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43"/>
  </p:notesMasterIdLst>
  <p:handoutMasterIdLst>
    <p:handoutMasterId r:id="rId44"/>
  </p:handoutMasterIdLst>
  <p:sldIdLst>
    <p:sldId id="5010" r:id="rId2"/>
    <p:sldId id="4806" r:id="rId3"/>
    <p:sldId id="4804" r:id="rId4"/>
    <p:sldId id="4716" r:id="rId5"/>
    <p:sldId id="4760" r:id="rId6"/>
    <p:sldId id="4775" r:id="rId7"/>
    <p:sldId id="4820" r:id="rId8"/>
    <p:sldId id="4813" r:id="rId9"/>
    <p:sldId id="4654" r:id="rId10"/>
    <p:sldId id="4649" r:id="rId11"/>
    <p:sldId id="4863" r:id="rId12"/>
    <p:sldId id="4883" r:id="rId13"/>
    <p:sldId id="4902" r:id="rId14"/>
    <p:sldId id="4913" r:id="rId15"/>
    <p:sldId id="4296" r:id="rId16"/>
    <p:sldId id="4304" r:id="rId17"/>
    <p:sldId id="4577" r:id="rId18"/>
    <p:sldId id="4728" r:id="rId19"/>
    <p:sldId id="4697" r:id="rId20"/>
    <p:sldId id="339" r:id="rId21"/>
    <p:sldId id="355" r:id="rId22"/>
    <p:sldId id="4458" r:id="rId23"/>
    <p:sldId id="3966" r:id="rId24"/>
    <p:sldId id="3967" r:id="rId25"/>
    <p:sldId id="3647" r:id="rId26"/>
    <p:sldId id="3610" r:id="rId27"/>
    <p:sldId id="4146" r:id="rId28"/>
    <p:sldId id="3557" r:id="rId29"/>
    <p:sldId id="266" r:id="rId30"/>
    <p:sldId id="4115" r:id="rId31"/>
    <p:sldId id="4161" r:id="rId32"/>
    <p:sldId id="4117" r:id="rId33"/>
    <p:sldId id="4118" r:id="rId34"/>
    <p:sldId id="4119" r:id="rId35"/>
    <p:sldId id="4120" r:id="rId36"/>
    <p:sldId id="4121" r:id="rId37"/>
    <p:sldId id="4122" r:id="rId38"/>
    <p:sldId id="4123" r:id="rId39"/>
    <p:sldId id="4124" r:id="rId40"/>
    <p:sldId id="4116" r:id="rId41"/>
    <p:sldId id="5011" r:id="rId42"/>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EEEE"/>
    <a:srgbClr val="16618C"/>
    <a:srgbClr val="2086C0"/>
    <a:srgbClr val="1D374F"/>
    <a:srgbClr val="264667"/>
    <a:srgbClr val="0A131C"/>
    <a:srgbClr val="1F3A67"/>
    <a:srgbClr val="003259"/>
    <a:srgbClr val="A8ADD8"/>
    <a:srgbClr val="9094B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636"/>
    <p:restoredTop sz="94807"/>
  </p:normalViewPr>
  <p:slideViewPr>
    <p:cSldViewPr snapToGrid="0" snapToObjects="1">
      <p:cViewPr varScale="1">
        <p:scale>
          <a:sx n="122" d="100"/>
          <a:sy n="122" d="100"/>
        </p:scale>
        <p:origin x="232" y="240"/>
      </p:cViewPr>
      <p:guideLst/>
    </p:cSldViewPr>
  </p:slideViewPr>
  <p:notesTextViewPr>
    <p:cViewPr>
      <p:scale>
        <a:sx n="66" d="100"/>
        <a:sy n="66" d="100"/>
      </p:scale>
      <p:origin x="0" y="0"/>
    </p:cViewPr>
  </p:notesTextViewPr>
  <p:notesViewPr>
    <p:cSldViewPr snapToGrid="0" snapToObjects="1">
      <p:cViewPr varScale="1">
        <p:scale>
          <a:sx n="105" d="100"/>
          <a:sy n="105" d="100"/>
        </p:scale>
        <p:origin x="4432" y="184"/>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a:extLst>
              <a:ext uri="{FF2B5EF4-FFF2-40B4-BE49-F238E27FC236}">
                <a16:creationId xmlns:a16="http://schemas.microsoft.com/office/drawing/2014/main" id="{7032E0E1-EFC8-C740-93CB-01F23CD5799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EE2493C-9216-E347-BAA7-1405CEA67C47}" type="datetimeFigureOut">
              <a:rPr lang="ru-RU" smtClean="0"/>
              <a:t>01.07.2022</a:t>
            </a:fld>
            <a:endParaRPr lang="ru-RU"/>
          </a:p>
        </p:txBody>
      </p:sp>
      <p:sp>
        <p:nvSpPr>
          <p:cNvPr id="4" name="Нижний колонтитул 3">
            <a:extLst>
              <a:ext uri="{FF2B5EF4-FFF2-40B4-BE49-F238E27FC236}">
                <a16:creationId xmlns:a16="http://schemas.microsoft.com/office/drawing/2014/main" id="{3768774B-CDE7-D34A-B73B-C9DFA2BBCE9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a:extLst>
              <a:ext uri="{FF2B5EF4-FFF2-40B4-BE49-F238E27FC236}">
                <a16:creationId xmlns:a16="http://schemas.microsoft.com/office/drawing/2014/main" id="{47EF54C6-45AF-DC4D-B686-05BA74BD759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3EDD048-7780-9D40-8B5F-5A2C1CD956CA}" type="slidenum">
              <a:rPr lang="ru-RU" smtClean="0"/>
              <a:t>‹#›</a:t>
            </a:fld>
            <a:endParaRPr lang="ru-RU"/>
          </a:p>
        </p:txBody>
      </p:sp>
    </p:spTree>
    <p:extLst>
      <p:ext uri="{BB962C8B-B14F-4D97-AF65-F5344CB8AC3E}">
        <p14:creationId xmlns:p14="http://schemas.microsoft.com/office/powerpoint/2010/main" val="194096866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75A05CF-2C02-AA45-8E97-9837320A189C}" type="datetimeFigureOut">
              <a:rPr lang="ru-RU" smtClean="0"/>
              <a:t>01.07.2022</a:t>
            </a:fld>
            <a:endParaRPr lang="ru-RU"/>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D8FC86C-D8EC-1949-9B27-404FE16B7FF1}" type="slidenum">
              <a:rPr lang="ru-RU" smtClean="0"/>
              <a:t>‹#›</a:t>
            </a:fld>
            <a:endParaRPr lang="ru-RU"/>
          </a:p>
        </p:txBody>
      </p:sp>
    </p:spTree>
    <p:extLst>
      <p:ext uri="{BB962C8B-B14F-4D97-AF65-F5344CB8AC3E}">
        <p14:creationId xmlns:p14="http://schemas.microsoft.com/office/powerpoint/2010/main" val="16790352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fld id="{013FC40D-6FB9-1648-B027-EAD4E7DC4F2C}" type="slidenum">
              <a:rPr lang="ru-RU" smtClean="0"/>
              <a:t>5</a:t>
            </a:fld>
            <a:endParaRPr lang="ru-RU"/>
          </a:p>
        </p:txBody>
      </p:sp>
    </p:spTree>
    <p:extLst>
      <p:ext uri="{BB962C8B-B14F-4D97-AF65-F5344CB8AC3E}">
        <p14:creationId xmlns:p14="http://schemas.microsoft.com/office/powerpoint/2010/main" val="17710992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19</a:t>
            </a:fld>
            <a:endParaRPr lang="ru-RU"/>
          </a:p>
        </p:txBody>
      </p:sp>
    </p:spTree>
    <p:extLst>
      <p:ext uri="{BB962C8B-B14F-4D97-AF65-F5344CB8AC3E}">
        <p14:creationId xmlns:p14="http://schemas.microsoft.com/office/powerpoint/2010/main" val="27181691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5"/>
          </p:nvPr>
        </p:nvSpPr>
        <p:spPr/>
        <p:txBody>
          <a:bodyPr/>
          <a:lstStyle/>
          <a:p>
            <a:fld id="{4A428836-56B8-8743-A254-8D2E6F152199}" type="slidenum">
              <a:rPr lang="ru-RU" smtClean="0"/>
              <a:t>20</a:t>
            </a:fld>
            <a:endParaRPr lang="ru-RU"/>
          </a:p>
        </p:txBody>
      </p:sp>
    </p:spTree>
    <p:extLst>
      <p:ext uri="{BB962C8B-B14F-4D97-AF65-F5344CB8AC3E}">
        <p14:creationId xmlns:p14="http://schemas.microsoft.com/office/powerpoint/2010/main" val="374718022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23</a:t>
            </a:fld>
            <a:endParaRPr lang="ru-RU"/>
          </a:p>
        </p:txBody>
      </p:sp>
    </p:spTree>
    <p:extLst>
      <p:ext uri="{BB962C8B-B14F-4D97-AF65-F5344CB8AC3E}">
        <p14:creationId xmlns:p14="http://schemas.microsoft.com/office/powerpoint/2010/main" val="40863336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24</a:t>
            </a:fld>
            <a:endParaRPr lang="ru-RU"/>
          </a:p>
        </p:txBody>
      </p:sp>
    </p:spTree>
    <p:extLst>
      <p:ext uri="{BB962C8B-B14F-4D97-AF65-F5344CB8AC3E}">
        <p14:creationId xmlns:p14="http://schemas.microsoft.com/office/powerpoint/2010/main" val="38045126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25</a:t>
            </a:fld>
            <a:endParaRPr lang="ru-RU"/>
          </a:p>
        </p:txBody>
      </p:sp>
    </p:spTree>
    <p:extLst>
      <p:ext uri="{BB962C8B-B14F-4D97-AF65-F5344CB8AC3E}">
        <p14:creationId xmlns:p14="http://schemas.microsoft.com/office/powerpoint/2010/main" val="84467127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26</a:t>
            </a:fld>
            <a:endParaRPr lang="ru-RU"/>
          </a:p>
        </p:txBody>
      </p:sp>
    </p:spTree>
    <p:extLst>
      <p:ext uri="{BB962C8B-B14F-4D97-AF65-F5344CB8AC3E}">
        <p14:creationId xmlns:p14="http://schemas.microsoft.com/office/powerpoint/2010/main" val="36556024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27</a:t>
            </a:fld>
            <a:endParaRPr lang="ru-RU"/>
          </a:p>
        </p:txBody>
      </p:sp>
    </p:spTree>
    <p:extLst>
      <p:ext uri="{BB962C8B-B14F-4D97-AF65-F5344CB8AC3E}">
        <p14:creationId xmlns:p14="http://schemas.microsoft.com/office/powerpoint/2010/main" val="28468385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fld id="{013FC40D-6FB9-1648-B027-EAD4E7DC4F2C}" type="slidenum">
              <a:rPr lang="ru-RU" smtClean="0"/>
              <a:t>28</a:t>
            </a:fld>
            <a:endParaRPr lang="ru-RU"/>
          </a:p>
        </p:txBody>
      </p:sp>
    </p:spTree>
    <p:extLst>
      <p:ext uri="{BB962C8B-B14F-4D97-AF65-F5344CB8AC3E}">
        <p14:creationId xmlns:p14="http://schemas.microsoft.com/office/powerpoint/2010/main" val="10529374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30</a:t>
            </a:fld>
            <a:endParaRPr lang="ru-RU"/>
          </a:p>
        </p:txBody>
      </p:sp>
    </p:spTree>
    <p:extLst>
      <p:ext uri="{BB962C8B-B14F-4D97-AF65-F5344CB8AC3E}">
        <p14:creationId xmlns:p14="http://schemas.microsoft.com/office/powerpoint/2010/main" val="38029379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31</a:t>
            </a:fld>
            <a:endParaRPr lang="ru-RU"/>
          </a:p>
        </p:txBody>
      </p:sp>
    </p:spTree>
    <p:extLst>
      <p:ext uri="{BB962C8B-B14F-4D97-AF65-F5344CB8AC3E}">
        <p14:creationId xmlns:p14="http://schemas.microsoft.com/office/powerpoint/2010/main" val="37745329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381000" y="685800"/>
            <a:ext cx="6096000" cy="3429000"/>
          </a:xfrm>
        </p:spPr>
      </p:sp>
      <p:sp>
        <p:nvSpPr>
          <p:cNvPr id="3" name="Заметки 2"/>
          <p:cNvSpPr>
            <a:spLocks noGrp="1"/>
          </p:cNvSpPr>
          <p:nvPr>
            <p:ph type="body" idx="1"/>
          </p:nvPr>
        </p:nvSpPr>
        <p:spPr/>
        <p:txBody>
          <a:bodyPr/>
          <a:lstStyle/>
          <a:p>
            <a:endParaRPr lang="ru-RU"/>
          </a:p>
        </p:txBody>
      </p:sp>
      <p:sp>
        <p:nvSpPr>
          <p:cNvPr id="4" name="Номер слайда 3"/>
          <p:cNvSpPr>
            <a:spLocks noGrp="1"/>
          </p:cNvSpPr>
          <p:nvPr>
            <p:ph type="sldNum" sz="quarter" idx="10"/>
          </p:nvPr>
        </p:nvSpPr>
        <p:spPr/>
        <p:txBody>
          <a:bodyPr/>
          <a:lstStyle/>
          <a:p>
            <a:fld id="{013FC40D-6FB9-1648-B027-EAD4E7DC4F2C}" type="slidenum">
              <a:rPr lang="ru-RU" smtClean="0"/>
              <a:t>6</a:t>
            </a:fld>
            <a:endParaRPr lang="ru-RU"/>
          </a:p>
        </p:txBody>
      </p:sp>
    </p:spTree>
    <p:extLst>
      <p:ext uri="{BB962C8B-B14F-4D97-AF65-F5344CB8AC3E}">
        <p14:creationId xmlns:p14="http://schemas.microsoft.com/office/powerpoint/2010/main" val="6921403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32</a:t>
            </a:fld>
            <a:endParaRPr lang="ru-RU"/>
          </a:p>
        </p:txBody>
      </p:sp>
    </p:spTree>
    <p:extLst>
      <p:ext uri="{BB962C8B-B14F-4D97-AF65-F5344CB8AC3E}">
        <p14:creationId xmlns:p14="http://schemas.microsoft.com/office/powerpoint/2010/main" val="27298227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33</a:t>
            </a:fld>
            <a:endParaRPr lang="ru-RU"/>
          </a:p>
        </p:txBody>
      </p:sp>
    </p:spTree>
    <p:extLst>
      <p:ext uri="{BB962C8B-B14F-4D97-AF65-F5344CB8AC3E}">
        <p14:creationId xmlns:p14="http://schemas.microsoft.com/office/powerpoint/2010/main" val="26015014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34</a:t>
            </a:fld>
            <a:endParaRPr lang="ru-RU"/>
          </a:p>
        </p:txBody>
      </p:sp>
    </p:spTree>
    <p:extLst>
      <p:ext uri="{BB962C8B-B14F-4D97-AF65-F5344CB8AC3E}">
        <p14:creationId xmlns:p14="http://schemas.microsoft.com/office/powerpoint/2010/main" val="33074453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35</a:t>
            </a:fld>
            <a:endParaRPr lang="ru-RU"/>
          </a:p>
        </p:txBody>
      </p:sp>
    </p:spTree>
    <p:extLst>
      <p:ext uri="{BB962C8B-B14F-4D97-AF65-F5344CB8AC3E}">
        <p14:creationId xmlns:p14="http://schemas.microsoft.com/office/powerpoint/2010/main" val="26801436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36</a:t>
            </a:fld>
            <a:endParaRPr lang="ru-RU"/>
          </a:p>
        </p:txBody>
      </p:sp>
    </p:spTree>
    <p:extLst>
      <p:ext uri="{BB962C8B-B14F-4D97-AF65-F5344CB8AC3E}">
        <p14:creationId xmlns:p14="http://schemas.microsoft.com/office/powerpoint/2010/main" val="5968829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37</a:t>
            </a:fld>
            <a:endParaRPr lang="ru-RU"/>
          </a:p>
        </p:txBody>
      </p:sp>
    </p:spTree>
    <p:extLst>
      <p:ext uri="{BB962C8B-B14F-4D97-AF65-F5344CB8AC3E}">
        <p14:creationId xmlns:p14="http://schemas.microsoft.com/office/powerpoint/2010/main" val="30182297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38</a:t>
            </a:fld>
            <a:endParaRPr lang="ru-RU"/>
          </a:p>
        </p:txBody>
      </p:sp>
    </p:spTree>
    <p:extLst>
      <p:ext uri="{BB962C8B-B14F-4D97-AF65-F5344CB8AC3E}">
        <p14:creationId xmlns:p14="http://schemas.microsoft.com/office/powerpoint/2010/main" val="11871861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39</a:t>
            </a:fld>
            <a:endParaRPr lang="ru-RU"/>
          </a:p>
        </p:txBody>
      </p:sp>
    </p:spTree>
    <p:extLst>
      <p:ext uri="{BB962C8B-B14F-4D97-AF65-F5344CB8AC3E}">
        <p14:creationId xmlns:p14="http://schemas.microsoft.com/office/powerpoint/2010/main" val="36408519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40</a:t>
            </a:fld>
            <a:endParaRPr lang="ru-RU"/>
          </a:p>
        </p:txBody>
      </p:sp>
    </p:spTree>
    <p:extLst>
      <p:ext uri="{BB962C8B-B14F-4D97-AF65-F5344CB8AC3E}">
        <p14:creationId xmlns:p14="http://schemas.microsoft.com/office/powerpoint/2010/main" val="7906023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9</a:t>
            </a:fld>
            <a:endParaRPr lang="ru-RU"/>
          </a:p>
        </p:txBody>
      </p:sp>
    </p:spTree>
    <p:extLst>
      <p:ext uri="{BB962C8B-B14F-4D97-AF65-F5344CB8AC3E}">
        <p14:creationId xmlns:p14="http://schemas.microsoft.com/office/powerpoint/2010/main" val="3225796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10</a:t>
            </a:fld>
            <a:endParaRPr lang="ru-RU"/>
          </a:p>
        </p:txBody>
      </p:sp>
    </p:spTree>
    <p:extLst>
      <p:ext uri="{BB962C8B-B14F-4D97-AF65-F5344CB8AC3E}">
        <p14:creationId xmlns:p14="http://schemas.microsoft.com/office/powerpoint/2010/main" val="591315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11</a:t>
            </a:fld>
            <a:endParaRPr lang="ru-RU"/>
          </a:p>
        </p:txBody>
      </p:sp>
    </p:spTree>
    <p:extLst>
      <p:ext uri="{BB962C8B-B14F-4D97-AF65-F5344CB8AC3E}">
        <p14:creationId xmlns:p14="http://schemas.microsoft.com/office/powerpoint/2010/main" val="34362587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12</a:t>
            </a:fld>
            <a:endParaRPr lang="ru-RU"/>
          </a:p>
        </p:txBody>
      </p:sp>
    </p:spTree>
    <p:extLst>
      <p:ext uri="{BB962C8B-B14F-4D97-AF65-F5344CB8AC3E}">
        <p14:creationId xmlns:p14="http://schemas.microsoft.com/office/powerpoint/2010/main" val="15142647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13</a:t>
            </a:fld>
            <a:endParaRPr lang="ru-RU"/>
          </a:p>
        </p:txBody>
      </p:sp>
    </p:spTree>
    <p:extLst>
      <p:ext uri="{BB962C8B-B14F-4D97-AF65-F5344CB8AC3E}">
        <p14:creationId xmlns:p14="http://schemas.microsoft.com/office/powerpoint/2010/main" val="38051846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17</a:t>
            </a:fld>
            <a:endParaRPr lang="ru-RU"/>
          </a:p>
        </p:txBody>
      </p:sp>
    </p:spTree>
    <p:extLst>
      <p:ext uri="{BB962C8B-B14F-4D97-AF65-F5344CB8AC3E}">
        <p14:creationId xmlns:p14="http://schemas.microsoft.com/office/powerpoint/2010/main" val="24417375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r>
              <a:rPr lang="en-US" sz="3200" dirty="0">
                <a:solidFill>
                  <a:schemeClr val="tx2"/>
                </a:solidFill>
                <a:latin typeface="Roboto Light" charset="0"/>
                <a:ea typeface="Roboto Light" charset="0"/>
                <a:cs typeface="Roboto Light" charset="0"/>
              </a:rPr>
              <a:t>been the industry's standard dummy text ever since the 1500s, </a:t>
            </a:r>
            <a:endParaRPr lang="ru-RU" dirty="0"/>
          </a:p>
        </p:txBody>
      </p:sp>
      <p:sp>
        <p:nvSpPr>
          <p:cNvPr id="4" name="Номер слайда 3"/>
          <p:cNvSpPr>
            <a:spLocks noGrp="1"/>
          </p:cNvSpPr>
          <p:nvPr>
            <p:ph type="sldNum" sz="quarter" idx="10"/>
          </p:nvPr>
        </p:nvSpPr>
        <p:spPr/>
        <p:txBody>
          <a:bodyPr/>
          <a:lstStyle/>
          <a:p>
            <a:fld id="{013FC40D-6FB9-1648-B027-EAD4E7DC4F2C}" type="slidenum">
              <a:rPr lang="ru-RU" smtClean="0"/>
              <a:t>18</a:t>
            </a:fld>
            <a:endParaRPr lang="ru-RU"/>
          </a:p>
        </p:txBody>
      </p:sp>
    </p:spTree>
    <p:extLst>
      <p:ext uri="{BB962C8B-B14F-4D97-AF65-F5344CB8AC3E}">
        <p14:creationId xmlns:p14="http://schemas.microsoft.com/office/powerpoint/2010/main" val="42802569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2_Main_9">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500413"/>
            <a:ext cx="10623042" cy="827996"/>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YOUR TOP SLIDE</a:t>
            </a:r>
            <a:endParaRPr lang="ru-RU" dirty="0"/>
          </a:p>
        </p:txBody>
      </p:sp>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800856" y="2025006"/>
            <a:ext cx="10623042" cy="2791513"/>
          </a:xfrm>
          <a:prstGeom prst="rect">
            <a:avLst/>
          </a:prstGeom>
        </p:spPr>
        <p:txBody>
          <a:bodyPr/>
          <a:lstStyle>
            <a:lvl1pPr algn="ct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55907" y="6325901"/>
            <a:ext cx="1246071" cy="40921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9079">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Tree>
    <p:extLst>
      <p:ext uri="{BB962C8B-B14F-4D97-AF65-F5344CB8AC3E}">
        <p14:creationId xmlns:p14="http://schemas.microsoft.com/office/powerpoint/2010/main" val="4599481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7_Analysis">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549723"/>
            <a:ext cx="10623042" cy="827996"/>
          </a:xfrm>
          <a:prstGeom prst="rect">
            <a:avLst/>
          </a:prstGeom>
        </p:spPr>
        <p:txBody>
          <a:bodyPr anchor="t">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3600" b="1" i="0" kern="1200" spc="0" baseline="0" dirty="0">
                <a:solidFill>
                  <a:schemeClr val="tx2"/>
                </a:solidFill>
                <a:latin typeface="Tahoma" charset="0"/>
                <a:ea typeface="Tahoma" charset="0"/>
                <a:cs typeface="Tahoma" charset="0"/>
              </a:defRPr>
            </a:lvl1pPr>
          </a:lstStyle>
          <a:p>
            <a:r>
              <a:rPr lang="en-US" dirty="0"/>
              <a:t>NAME YOUR TOP SLIDE</a:t>
            </a:r>
            <a:endParaRPr lang="ru-RU" dirty="0"/>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34391" y="6533534"/>
            <a:ext cx="1246071" cy="33819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00000"/>
              </a:lnSpc>
              <a:spcBef>
                <a:spcPts val="432"/>
              </a:spcBef>
            </a:pPr>
            <a:fld id="{E8BBD06A-759F-43F0-9FDD-30D8801384DF}" type="slidenum">
              <a:rPr lang="ru-RU" sz="1200" smtClean="0">
                <a:solidFill>
                  <a:schemeClr val="tx2">
                    <a:lumMod val="50000"/>
                    <a:lumOff val="50000"/>
                  </a:schemeClr>
                </a:solidFill>
                <a:latin typeface="Tahoma" charset="0"/>
                <a:ea typeface="Tahoma" charset="0"/>
                <a:cs typeface="Tahoma" charset="0"/>
              </a:rPr>
              <a:pPr algn="r" defTabSz="1219079">
                <a:lnSpc>
                  <a:spcPct val="100000"/>
                </a:lnSpc>
                <a:spcBef>
                  <a:spcPts val="432"/>
                </a:spcBef>
              </a:pPr>
              <a:t>‹#›</a:t>
            </a:fld>
            <a:endParaRPr lang="ru-RU" sz="1200" dirty="0">
              <a:solidFill>
                <a:schemeClr val="tx2">
                  <a:lumMod val="50000"/>
                  <a:lumOff val="50000"/>
                </a:schemeClr>
              </a:solidFill>
              <a:latin typeface="Tahoma" charset="0"/>
              <a:ea typeface="Tahoma" charset="0"/>
              <a:cs typeface="Tahoma" charset="0"/>
            </a:endParaRPr>
          </a:p>
        </p:txBody>
      </p:sp>
      <p:sp>
        <p:nvSpPr>
          <p:cNvPr id="12" name="Рисунок 11">
            <a:extLst>
              <a:ext uri="{FF2B5EF4-FFF2-40B4-BE49-F238E27FC236}">
                <a16:creationId xmlns:a16="http://schemas.microsoft.com/office/drawing/2014/main" id="{FCF2BC34-9022-8F45-B870-86216E86482D}"/>
              </a:ext>
            </a:extLst>
          </p:cNvPr>
          <p:cNvSpPr>
            <a:spLocks noGrp="1"/>
          </p:cNvSpPr>
          <p:nvPr>
            <p:ph type="pic" sz="quarter" idx="38"/>
          </p:nvPr>
        </p:nvSpPr>
        <p:spPr>
          <a:xfrm>
            <a:off x="1852966" y="1037010"/>
            <a:ext cx="8330126" cy="3939470"/>
          </a:xfrm>
          <a:custGeom>
            <a:avLst/>
            <a:gdLst>
              <a:gd name="connsiteX0" fmla="*/ 3677349 w 5111083"/>
              <a:gd name="connsiteY0" fmla="*/ 1235772 h 2417127"/>
              <a:gd name="connsiteX1" fmla="*/ 3387630 w 5111083"/>
              <a:gd name="connsiteY1" fmla="*/ 1428002 h 2417127"/>
              <a:gd name="connsiteX2" fmla="*/ 3321413 w 5111083"/>
              <a:gd name="connsiteY2" fmla="*/ 1587294 h 2417127"/>
              <a:gd name="connsiteX3" fmla="*/ 3437845 w 5111083"/>
              <a:gd name="connsiteY3" fmla="*/ 1696669 h 2417127"/>
              <a:gd name="connsiteX4" fmla="*/ 3642022 w 5111083"/>
              <a:gd name="connsiteY4" fmla="*/ 1585220 h 2417127"/>
              <a:gd name="connsiteX5" fmla="*/ 3754831 w 5111083"/>
              <a:gd name="connsiteY5" fmla="*/ 1341371 h 2417127"/>
              <a:gd name="connsiteX6" fmla="*/ 3677349 w 5111083"/>
              <a:gd name="connsiteY6" fmla="*/ 1235772 h 2417127"/>
              <a:gd name="connsiteX7" fmla="*/ 3677480 w 5111083"/>
              <a:gd name="connsiteY7" fmla="*/ 825678 h 2417127"/>
              <a:gd name="connsiteX8" fmla="*/ 3752816 w 5111083"/>
              <a:gd name="connsiteY8" fmla="*/ 827937 h 2417127"/>
              <a:gd name="connsiteX9" fmla="*/ 3943440 w 5111083"/>
              <a:gd name="connsiteY9" fmla="*/ 920086 h 2417127"/>
              <a:gd name="connsiteX10" fmla="*/ 4083500 w 5111083"/>
              <a:gd name="connsiteY10" fmla="*/ 1200631 h 2417127"/>
              <a:gd name="connsiteX11" fmla="*/ 4089179 w 5111083"/>
              <a:gd name="connsiteY11" fmla="*/ 1400497 h 2417127"/>
              <a:gd name="connsiteX12" fmla="*/ 4031805 w 5111083"/>
              <a:gd name="connsiteY12" fmla="*/ 1578579 h 2417127"/>
              <a:gd name="connsiteX13" fmla="*/ 3773494 w 5111083"/>
              <a:gd name="connsiteY13" fmla="*/ 1859150 h 2417127"/>
              <a:gd name="connsiteX14" fmla="*/ 3508254 w 5111083"/>
              <a:gd name="connsiteY14" fmla="*/ 2007993 h 2417127"/>
              <a:gd name="connsiteX15" fmla="*/ 3287276 w 5111083"/>
              <a:gd name="connsiteY15" fmla="*/ 2053089 h 2417127"/>
              <a:gd name="connsiteX16" fmla="*/ 3034126 w 5111083"/>
              <a:gd name="connsiteY16" fmla="*/ 1893474 h 2417127"/>
              <a:gd name="connsiteX17" fmla="*/ 2971795 w 5111083"/>
              <a:gd name="connsiteY17" fmla="*/ 1645519 h 2417127"/>
              <a:gd name="connsiteX18" fmla="*/ 3037136 w 5111083"/>
              <a:gd name="connsiteY18" fmla="*/ 1340113 h 2417127"/>
              <a:gd name="connsiteX19" fmla="*/ 3145830 w 5111083"/>
              <a:gd name="connsiteY19" fmla="*/ 1143104 h 2417127"/>
              <a:gd name="connsiteX20" fmla="*/ 3235335 w 5111083"/>
              <a:gd name="connsiteY20" fmla="*/ 1037292 h 2417127"/>
              <a:gd name="connsiteX21" fmla="*/ 3490331 w 5111083"/>
              <a:gd name="connsiteY21" fmla="*/ 858776 h 2417127"/>
              <a:gd name="connsiteX22" fmla="*/ 3677480 w 5111083"/>
              <a:gd name="connsiteY22" fmla="*/ 825678 h 2417127"/>
              <a:gd name="connsiteX23" fmla="*/ 1057281 w 5111083"/>
              <a:gd name="connsiteY23" fmla="*/ 492694 h 2417127"/>
              <a:gd name="connsiteX24" fmla="*/ 1213069 w 5111083"/>
              <a:gd name="connsiteY24" fmla="*/ 498198 h 2417127"/>
              <a:gd name="connsiteX25" fmla="*/ 1366367 w 5111083"/>
              <a:gd name="connsiteY25" fmla="*/ 539290 h 2417127"/>
              <a:gd name="connsiteX26" fmla="*/ 1242538 w 5111083"/>
              <a:gd name="connsiteY26" fmla="*/ 883705 h 2417127"/>
              <a:gd name="connsiteX27" fmla="*/ 1010670 w 5111083"/>
              <a:gd name="connsiteY27" fmla="*/ 859762 h 2417127"/>
              <a:gd name="connsiteX28" fmla="*/ 750896 w 5111083"/>
              <a:gd name="connsiteY28" fmla="*/ 923547 h 2417127"/>
              <a:gd name="connsiteX29" fmla="*/ 639090 w 5111083"/>
              <a:gd name="connsiteY29" fmla="*/ 1045930 h 2417127"/>
              <a:gd name="connsiteX30" fmla="*/ 621966 w 5111083"/>
              <a:gd name="connsiteY30" fmla="*/ 1104588 h 2417127"/>
              <a:gd name="connsiteX31" fmla="*/ 649174 w 5111083"/>
              <a:gd name="connsiteY31" fmla="*/ 1122154 h 2417127"/>
              <a:gd name="connsiteX32" fmla="*/ 794327 w 5111083"/>
              <a:gd name="connsiteY32" fmla="*/ 1078775 h 2417127"/>
              <a:gd name="connsiteX33" fmla="*/ 945236 w 5111083"/>
              <a:gd name="connsiteY33" fmla="*/ 1042053 h 2417127"/>
              <a:gd name="connsiteX34" fmla="*/ 1040964 w 5111083"/>
              <a:gd name="connsiteY34" fmla="*/ 1038440 h 2417127"/>
              <a:gd name="connsiteX35" fmla="*/ 1189399 w 5111083"/>
              <a:gd name="connsiteY35" fmla="*/ 1067773 h 2417127"/>
              <a:gd name="connsiteX36" fmla="*/ 1295849 w 5111083"/>
              <a:gd name="connsiteY36" fmla="*/ 1154591 h 2417127"/>
              <a:gd name="connsiteX37" fmla="*/ 1349703 w 5111083"/>
              <a:gd name="connsiteY37" fmla="*/ 1274662 h 2417127"/>
              <a:gd name="connsiteX38" fmla="*/ 1289837 w 5111083"/>
              <a:gd name="connsiteY38" fmla="*/ 1616100 h 2417127"/>
              <a:gd name="connsiteX39" fmla="*/ 1197059 w 5111083"/>
              <a:gd name="connsiteY39" fmla="*/ 1806460 h 2417127"/>
              <a:gd name="connsiteX40" fmla="*/ 1040301 w 5111083"/>
              <a:gd name="connsiteY40" fmla="*/ 2035523 h 2417127"/>
              <a:gd name="connsiteX41" fmla="*/ 789897 w 5111083"/>
              <a:gd name="connsiteY41" fmla="*/ 2246621 h 2417127"/>
              <a:gd name="connsiteX42" fmla="*/ 585551 w 5111083"/>
              <a:gd name="connsiteY42" fmla="*/ 2340529 h 2417127"/>
              <a:gd name="connsiteX43" fmla="*/ 392478 w 5111083"/>
              <a:gd name="connsiteY43" fmla="*/ 2393015 h 2417127"/>
              <a:gd name="connsiteX44" fmla="*/ 205519 w 5111083"/>
              <a:gd name="connsiteY44" fmla="*/ 2417127 h 2417127"/>
              <a:gd name="connsiteX45" fmla="*/ 12150 w 5111083"/>
              <a:gd name="connsiteY45" fmla="*/ 2379232 h 2417127"/>
              <a:gd name="connsiteX46" fmla="*/ 0 w 5111083"/>
              <a:gd name="connsiteY46" fmla="*/ 1975820 h 2417127"/>
              <a:gd name="connsiteX47" fmla="*/ 262732 w 5111083"/>
              <a:gd name="connsiteY47" fmla="*/ 1972835 h 2417127"/>
              <a:gd name="connsiteX48" fmla="*/ 513994 w 5111083"/>
              <a:gd name="connsiteY48" fmla="*/ 1905947 h 2417127"/>
              <a:gd name="connsiteX49" fmla="*/ 800967 w 5111083"/>
              <a:gd name="connsiteY49" fmla="*/ 1739036 h 2417127"/>
              <a:gd name="connsiteX50" fmla="*/ 950090 w 5111083"/>
              <a:gd name="connsiteY50" fmla="*/ 1458398 h 2417127"/>
              <a:gd name="connsiteX51" fmla="*/ 825165 w 5111083"/>
              <a:gd name="connsiteY51" fmla="*/ 1404238 h 2417127"/>
              <a:gd name="connsiteX52" fmla="*/ 659666 w 5111083"/>
              <a:gd name="connsiteY52" fmla="*/ 1460473 h 2417127"/>
              <a:gd name="connsiteX53" fmla="*/ 512970 w 5111083"/>
              <a:gd name="connsiteY53" fmla="*/ 1454296 h 2417127"/>
              <a:gd name="connsiteX54" fmla="*/ 392436 w 5111083"/>
              <a:gd name="connsiteY54" fmla="*/ 1382846 h 2417127"/>
              <a:gd name="connsiteX55" fmla="*/ 352670 w 5111083"/>
              <a:gd name="connsiteY55" fmla="*/ 1331228 h 2417127"/>
              <a:gd name="connsiteX56" fmla="*/ 307123 w 5111083"/>
              <a:gd name="connsiteY56" fmla="*/ 1208547 h 2417127"/>
              <a:gd name="connsiteX57" fmla="*/ 359940 w 5111083"/>
              <a:gd name="connsiteY57" fmla="*/ 900556 h 2417127"/>
              <a:gd name="connsiteX58" fmla="*/ 457250 w 5111083"/>
              <a:gd name="connsiteY58" fmla="*/ 746468 h 2417127"/>
              <a:gd name="connsiteX59" fmla="*/ 687010 w 5111083"/>
              <a:gd name="connsiteY59" fmla="*/ 562102 h 2417127"/>
              <a:gd name="connsiteX60" fmla="*/ 1057281 w 5111083"/>
              <a:gd name="connsiteY60" fmla="*/ 492694 h 2417127"/>
              <a:gd name="connsiteX61" fmla="*/ 3156956 w 5111083"/>
              <a:gd name="connsiteY61" fmla="*/ 353700 h 2417127"/>
              <a:gd name="connsiteX62" fmla="*/ 3052479 w 5111083"/>
              <a:gd name="connsiteY62" fmla="*/ 803672 h 2417127"/>
              <a:gd name="connsiteX63" fmla="*/ 2814956 w 5111083"/>
              <a:gd name="connsiteY63" fmla="*/ 1840946 h 2417127"/>
              <a:gd name="connsiteX64" fmla="*/ 2357986 w 5111083"/>
              <a:gd name="connsiteY64" fmla="*/ 2113490 h 2417127"/>
              <a:gd name="connsiteX65" fmla="*/ 2330464 w 5111083"/>
              <a:gd name="connsiteY65" fmla="*/ 2049952 h 2417127"/>
              <a:gd name="connsiteX66" fmla="*/ 2136831 w 5111083"/>
              <a:gd name="connsiteY66" fmla="*/ 1356029 h 2417127"/>
              <a:gd name="connsiteX67" fmla="*/ 2034964 w 5111083"/>
              <a:gd name="connsiteY67" fmla="*/ 1794336 h 2417127"/>
              <a:gd name="connsiteX68" fmla="*/ 1631950 w 5111083"/>
              <a:gd name="connsiteY68" fmla="*/ 2046559 h 2417127"/>
              <a:gd name="connsiteX69" fmla="*/ 1499806 w 5111083"/>
              <a:gd name="connsiteY69" fmla="*/ 1484620 h 2417127"/>
              <a:gd name="connsiteX70" fmla="*/ 1344927 w 5111083"/>
              <a:gd name="connsiteY70" fmla="*/ 792465 h 2417127"/>
              <a:gd name="connsiteX71" fmla="*/ 1632911 w 5111083"/>
              <a:gd name="connsiteY71" fmla="*/ 601833 h 2417127"/>
              <a:gd name="connsiteX72" fmla="*/ 1726404 w 5111083"/>
              <a:gd name="connsiteY72" fmla="*/ 550139 h 2417127"/>
              <a:gd name="connsiteX73" fmla="*/ 1811810 w 5111083"/>
              <a:gd name="connsiteY73" fmla="*/ 1113873 h 2417127"/>
              <a:gd name="connsiteX74" fmla="*/ 1829359 w 5111083"/>
              <a:gd name="connsiteY74" fmla="*/ 1214550 h 2417127"/>
              <a:gd name="connsiteX75" fmla="*/ 1942271 w 5111083"/>
              <a:gd name="connsiteY75" fmla="*/ 820778 h 2417127"/>
              <a:gd name="connsiteX76" fmla="*/ 2331595 w 5111083"/>
              <a:gd name="connsiteY76" fmla="*/ 669852 h 2417127"/>
              <a:gd name="connsiteX77" fmla="*/ 2407725 w 5111083"/>
              <a:gd name="connsiteY77" fmla="*/ 922586 h 2417127"/>
              <a:gd name="connsiteX78" fmla="*/ 2474665 w 5111083"/>
              <a:gd name="connsiteY78" fmla="*/ 1138419 h 2417127"/>
              <a:gd name="connsiteX79" fmla="*/ 2499847 w 5111083"/>
              <a:gd name="connsiteY79" fmla="*/ 1216501 h 2417127"/>
              <a:gd name="connsiteX80" fmla="*/ 2523967 w 5111083"/>
              <a:gd name="connsiteY80" fmla="*/ 1277583 h 2417127"/>
              <a:gd name="connsiteX81" fmla="*/ 2534022 w 5111083"/>
              <a:gd name="connsiteY81" fmla="*/ 1225166 h 2417127"/>
              <a:gd name="connsiteX82" fmla="*/ 2687037 w 5111083"/>
              <a:gd name="connsiteY82" fmla="*/ 504226 h 2417127"/>
              <a:gd name="connsiteX83" fmla="*/ 3156956 w 5111083"/>
              <a:gd name="connsiteY83" fmla="*/ 353700 h 2417127"/>
              <a:gd name="connsiteX84" fmla="*/ 5111083 w 5111083"/>
              <a:gd name="connsiteY84" fmla="*/ 0 h 2417127"/>
              <a:gd name="connsiteX85" fmla="*/ 5063393 w 5111083"/>
              <a:gd name="connsiteY85" fmla="*/ 466654 h 2417127"/>
              <a:gd name="connsiteX86" fmla="*/ 4691950 w 5111083"/>
              <a:gd name="connsiteY86" fmla="*/ 554237 h 2417127"/>
              <a:gd name="connsiteX87" fmla="*/ 4536016 w 5111083"/>
              <a:gd name="connsiteY87" fmla="*/ 1754740 h 2417127"/>
              <a:gd name="connsiteX88" fmla="*/ 4250489 w 5111083"/>
              <a:gd name="connsiteY88" fmla="*/ 1872983 h 2417127"/>
              <a:gd name="connsiteX89" fmla="*/ 4106577 w 5111083"/>
              <a:gd name="connsiteY89" fmla="*/ 1933920 h 2417127"/>
              <a:gd name="connsiteX90" fmla="*/ 4162625 w 5111083"/>
              <a:gd name="connsiteY90" fmla="*/ 1600601 h 2417127"/>
              <a:gd name="connsiteX91" fmla="*/ 4242292 w 5111083"/>
              <a:gd name="connsiteY91" fmla="*/ 1045318 h 2417127"/>
              <a:gd name="connsiteX92" fmla="*/ 4286692 w 5111083"/>
              <a:gd name="connsiteY92" fmla="*/ 652984 h 2417127"/>
              <a:gd name="connsiteX93" fmla="*/ 3869327 w 5111083"/>
              <a:gd name="connsiteY93" fmla="*/ 783036 h 2417127"/>
              <a:gd name="connsiteX94" fmla="*/ 3878033 w 5111083"/>
              <a:gd name="connsiteY94" fmla="*/ 577721 h 2417127"/>
              <a:gd name="connsiteX95" fmla="*/ 3874224 w 5111083"/>
              <a:gd name="connsiteY95" fmla="*/ 265674 h 2417127"/>
              <a:gd name="connsiteX96" fmla="*/ 4064805 w 5111083"/>
              <a:gd name="connsiteY96" fmla="*/ 223103 h 2417127"/>
              <a:gd name="connsiteX97" fmla="*/ 4456918 w 5111083"/>
              <a:gd name="connsiteY97" fmla="*/ 147695 h 2417127"/>
              <a:gd name="connsiteX98" fmla="*/ 5111083 w 5111083"/>
              <a:gd name="connsiteY98" fmla="*/ 0 h 241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5111083" h="2417127">
                <a:moveTo>
                  <a:pt x="3677349" y="1235772"/>
                </a:moveTo>
                <a:cubicBezTo>
                  <a:pt x="3569573" y="1247737"/>
                  <a:pt x="3473000" y="1311814"/>
                  <a:pt x="3387630" y="1428002"/>
                </a:cubicBezTo>
                <a:cubicBezTo>
                  <a:pt x="3350242" y="1486550"/>
                  <a:pt x="3328170" y="1539647"/>
                  <a:pt x="3321413" y="1587294"/>
                </a:cubicBezTo>
                <a:cubicBezTo>
                  <a:pt x="3315790" y="1659882"/>
                  <a:pt x="3354601" y="1696340"/>
                  <a:pt x="3437845" y="1696669"/>
                </a:cubicBezTo>
                <a:cubicBezTo>
                  <a:pt x="3529841" y="1673140"/>
                  <a:pt x="3597900" y="1635990"/>
                  <a:pt x="3642022" y="1585220"/>
                </a:cubicBezTo>
                <a:cubicBezTo>
                  <a:pt x="3717228" y="1497951"/>
                  <a:pt x="3754831" y="1416668"/>
                  <a:pt x="3754831" y="1341371"/>
                </a:cubicBezTo>
                <a:cubicBezTo>
                  <a:pt x="3743155" y="1278318"/>
                  <a:pt x="3717327" y="1243118"/>
                  <a:pt x="3677349" y="1235772"/>
                </a:cubicBezTo>
                <a:close/>
                <a:moveTo>
                  <a:pt x="3677480" y="825678"/>
                </a:moveTo>
                <a:cubicBezTo>
                  <a:pt x="3701512" y="825324"/>
                  <a:pt x="3726625" y="826077"/>
                  <a:pt x="3752816" y="827937"/>
                </a:cubicBezTo>
                <a:cubicBezTo>
                  <a:pt x="3821470" y="838384"/>
                  <a:pt x="3885011" y="869100"/>
                  <a:pt x="3943440" y="920086"/>
                </a:cubicBezTo>
                <a:cubicBezTo>
                  <a:pt x="4012615" y="997112"/>
                  <a:pt x="4059302" y="1090627"/>
                  <a:pt x="4083500" y="1200631"/>
                </a:cubicBezTo>
                <a:cubicBezTo>
                  <a:pt x="4094745" y="1266162"/>
                  <a:pt x="4096638" y="1332784"/>
                  <a:pt x="4089179" y="1400497"/>
                </a:cubicBezTo>
                <a:cubicBezTo>
                  <a:pt x="4085166" y="1453376"/>
                  <a:pt x="4066041" y="1512737"/>
                  <a:pt x="4031805" y="1578579"/>
                </a:cubicBezTo>
                <a:cubicBezTo>
                  <a:pt x="3989021" y="1666897"/>
                  <a:pt x="3902917" y="1760420"/>
                  <a:pt x="3773494" y="1859150"/>
                </a:cubicBezTo>
                <a:cubicBezTo>
                  <a:pt x="3682467" y="1925519"/>
                  <a:pt x="3594054" y="1975134"/>
                  <a:pt x="3508254" y="2007993"/>
                </a:cubicBezTo>
                <a:cubicBezTo>
                  <a:pt x="3462459" y="2029957"/>
                  <a:pt x="3388800" y="2044989"/>
                  <a:pt x="3287276" y="2053089"/>
                </a:cubicBezTo>
                <a:cubicBezTo>
                  <a:pt x="3179602" y="2043323"/>
                  <a:pt x="3095218" y="1990118"/>
                  <a:pt x="3034126" y="1893474"/>
                </a:cubicBezTo>
                <a:cubicBezTo>
                  <a:pt x="2992572" y="1818687"/>
                  <a:pt x="2971795" y="1736035"/>
                  <a:pt x="2971795" y="1645519"/>
                </a:cubicBezTo>
                <a:cubicBezTo>
                  <a:pt x="2972532" y="1548614"/>
                  <a:pt x="2994312" y="1446812"/>
                  <a:pt x="3037136" y="1340113"/>
                </a:cubicBezTo>
                <a:cubicBezTo>
                  <a:pt x="3075958" y="1255214"/>
                  <a:pt x="3112189" y="1189544"/>
                  <a:pt x="3145830" y="1143104"/>
                </a:cubicBezTo>
                <a:cubicBezTo>
                  <a:pt x="3155257" y="1125011"/>
                  <a:pt x="3185092" y="1089740"/>
                  <a:pt x="3235335" y="1037292"/>
                </a:cubicBezTo>
                <a:cubicBezTo>
                  <a:pt x="3299307" y="971115"/>
                  <a:pt x="3384305" y="911609"/>
                  <a:pt x="3490331" y="858776"/>
                </a:cubicBezTo>
                <a:cubicBezTo>
                  <a:pt x="3542999" y="837775"/>
                  <a:pt x="3605382" y="826742"/>
                  <a:pt x="3677480" y="825678"/>
                </a:cubicBezTo>
                <a:close/>
                <a:moveTo>
                  <a:pt x="1057281" y="492694"/>
                </a:moveTo>
                <a:cubicBezTo>
                  <a:pt x="1106514" y="492142"/>
                  <a:pt x="1158443" y="493976"/>
                  <a:pt x="1213069" y="498198"/>
                </a:cubicBezTo>
                <a:cubicBezTo>
                  <a:pt x="1263103" y="504042"/>
                  <a:pt x="1314202" y="517739"/>
                  <a:pt x="1366367" y="539290"/>
                </a:cubicBezTo>
                <a:cubicBezTo>
                  <a:pt x="1327744" y="613045"/>
                  <a:pt x="1286468" y="727850"/>
                  <a:pt x="1242538" y="883705"/>
                </a:cubicBezTo>
                <a:cubicBezTo>
                  <a:pt x="1186400" y="867743"/>
                  <a:pt x="1109111" y="859762"/>
                  <a:pt x="1010670" y="859762"/>
                </a:cubicBezTo>
                <a:cubicBezTo>
                  <a:pt x="897378" y="861893"/>
                  <a:pt x="810787" y="883155"/>
                  <a:pt x="750896" y="923547"/>
                </a:cubicBezTo>
                <a:cubicBezTo>
                  <a:pt x="705482" y="961456"/>
                  <a:pt x="668214" y="1002251"/>
                  <a:pt x="639090" y="1045930"/>
                </a:cubicBezTo>
                <a:cubicBezTo>
                  <a:pt x="627674" y="1068116"/>
                  <a:pt x="621966" y="1087669"/>
                  <a:pt x="621966" y="1104588"/>
                </a:cubicBezTo>
                <a:cubicBezTo>
                  <a:pt x="624993" y="1119127"/>
                  <a:pt x="634062" y="1124983"/>
                  <a:pt x="649174" y="1122154"/>
                </a:cubicBezTo>
                <a:cubicBezTo>
                  <a:pt x="682061" y="1123566"/>
                  <a:pt x="730445" y="1109106"/>
                  <a:pt x="794327" y="1078775"/>
                </a:cubicBezTo>
                <a:cubicBezTo>
                  <a:pt x="866659" y="1054294"/>
                  <a:pt x="916962" y="1042053"/>
                  <a:pt x="945236" y="1042053"/>
                </a:cubicBezTo>
                <a:cubicBezTo>
                  <a:pt x="967591" y="1037003"/>
                  <a:pt x="999501" y="1035798"/>
                  <a:pt x="1040964" y="1038440"/>
                </a:cubicBezTo>
                <a:cubicBezTo>
                  <a:pt x="1097482" y="1039914"/>
                  <a:pt x="1146960" y="1049691"/>
                  <a:pt x="1189399" y="1067773"/>
                </a:cubicBezTo>
                <a:cubicBezTo>
                  <a:pt x="1231463" y="1083984"/>
                  <a:pt x="1266946" y="1112923"/>
                  <a:pt x="1295849" y="1154591"/>
                </a:cubicBezTo>
                <a:cubicBezTo>
                  <a:pt x="1319077" y="1184293"/>
                  <a:pt x="1337029" y="1224316"/>
                  <a:pt x="1349703" y="1274662"/>
                </a:cubicBezTo>
                <a:cubicBezTo>
                  <a:pt x="1360087" y="1358076"/>
                  <a:pt x="1340132" y="1471889"/>
                  <a:pt x="1289837" y="1616100"/>
                </a:cubicBezTo>
                <a:cubicBezTo>
                  <a:pt x="1261003" y="1689680"/>
                  <a:pt x="1230077" y="1753133"/>
                  <a:pt x="1197059" y="1806460"/>
                </a:cubicBezTo>
                <a:cubicBezTo>
                  <a:pt x="1183881" y="1846733"/>
                  <a:pt x="1131628" y="1923088"/>
                  <a:pt x="1040301" y="2035523"/>
                </a:cubicBezTo>
                <a:cubicBezTo>
                  <a:pt x="975666" y="2112039"/>
                  <a:pt x="892198" y="2182405"/>
                  <a:pt x="789897" y="2246621"/>
                </a:cubicBezTo>
                <a:cubicBezTo>
                  <a:pt x="691609" y="2298542"/>
                  <a:pt x="623494" y="2329845"/>
                  <a:pt x="585551" y="2340529"/>
                </a:cubicBezTo>
                <a:cubicBezTo>
                  <a:pt x="530960" y="2359456"/>
                  <a:pt x="466602" y="2376951"/>
                  <a:pt x="392478" y="2393015"/>
                </a:cubicBezTo>
                <a:cubicBezTo>
                  <a:pt x="323836" y="2408347"/>
                  <a:pt x="261516" y="2416385"/>
                  <a:pt x="205519" y="2417127"/>
                </a:cubicBezTo>
                <a:cubicBezTo>
                  <a:pt x="114011" y="2416379"/>
                  <a:pt x="49554" y="2403747"/>
                  <a:pt x="12150" y="2379232"/>
                </a:cubicBezTo>
                <a:lnTo>
                  <a:pt x="0" y="1975820"/>
                </a:lnTo>
                <a:cubicBezTo>
                  <a:pt x="54868" y="1988516"/>
                  <a:pt x="142446" y="1987522"/>
                  <a:pt x="262732" y="1972835"/>
                </a:cubicBezTo>
                <a:cubicBezTo>
                  <a:pt x="353305" y="1964900"/>
                  <a:pt x="437059" y="1942603"/>
                  <a:pt x="513994" y="1905947"/>
                </a:cubicBezTo>
                <a:cubicBezTo>
                  <a:pt x="611494" y="1869874"/>
                  <a:pt x="707152" y="1814237"/>
                  <a:pt x="800967" y="1739036"/>
                </a:cubicBezTo>
                <a:cubicBezTo>
                  <a:pt x="895803" y="1664352"/>
                  <a:pt x="945510" y="1570805"/>
                  <a:pt x="950090" y="1458398"/>
                </a:cubicBezTo>
                <a:cubicBezTo>
                  <a:pt x="944717" y="1391241"/>
                  <a:pt x="903075" y="1373187"/>
                  <a:pt x="825165" y="1404238"/>
                </a:cubicBezTo>
                <a:cubicBezTo>
                  <a:pt x="745412" y="1435992"/>
                  <a:pt x="690246" y="1454736"/>
                  <a:pt x="659666" y="1460473"/>
                </a:cubicBezTo>
                <a:cubicBezTo>
                  <a:pt x="597587" y="1465937"/>
                  <a:pt x="548688" y="1463878"/>
                  <a:pt x="512970" y="1454296"/>
                </a:cubicBezTo>
                <a:cubicBezTo>
                  <a:pt x="477251" y="1444714"/>
                  <a:pt x="437073" y="1420897"/>
                  <a:pt x="392436" y="1382846"/>
                </a:cubicBezTo>
                <a:cubicBezTo>
                  <a:pt x="379053" y="1372813"/>
                  <a:pt x="365798" y="1355607"/>
                  <a:pt x="352670" y="1331228"/>
                </a:cubicBezTo>
                <a:cubicBezTo>
                  <a:pt x="330411" y="1299911"/>
                  <a:pt x="315228" y="1259017"/>
                  <a:pt x="307123" y="1208547"/>
                </a:cubicBezTo>
                <a:cubicBezTo>
                  <a:pt x="294641" y="1119862"/>
                  <a:pt x="312247" y="1017198"/>
                  <a:pt x="359940" y="900556"/>
                </a:cubicBezTo>
                <a:cubicBezTo>
                  <a:pt x="397843" y="830270"/>
                  <a:pt x="430280" y="778907"/>
                  <a:pt x="457250" y="746468"/>
                </a:cubicBezTo>
                <a:cubicBezTo>
                  <a:pt x="499852" y="681260"/>
                  <a:pt x="576439" y="619805"/>
                  <a:pt x="687010" y="562102"/>
                </a:cubicBezTo>
                <a:cubicBezTo>
                  <a:pt x="786160" y="517485"/>
                  <a:pt x="909584" y="494349"/>
                  <a:pt x="1057281" y="492694"/>
                </a:cubicBezTo>
                <a:close/>
                <a:moveTo>
                  <a:pt x="3156956" y="353700"/>
                </a:moveTo>
                <a:cubicBezTo>
                  <a:pt x="3129793" y="502163"/>
                  <a:pt x="3094967" y="652153"/>
                  <a:pt x="3052479" y="803672"/>
                </a:cubicBezTo>
                <a:cubicBezTo>
                  <a:pt x="2977249" y="1099651"/>
                  <a:pt x="2898075" y="1445409"/>
                  <a:pt x="2814956" y="1840946"/>
                </a:cubicBezTo>
                <a:cubicBezTo>
                  <a:pt x="2637998" y="1936428"/>
                  <a:pt x="2485675" y="2027276"/>
                  <a:pt x="2357986" y="2113490"/>
                </a:cubicBezTo>
                <a:lnTo>
                  <a:pt x="2330464" y="2049952"/>
                </a:lnTo>
                <a:cubicBezTo>
                  <a:pt x="2285929" y="1886156"/>
                  <a:pt x="2221384" y="1654849"/>
                  <a:pt x="2136831" y="1356029"/>
                </a:cubicBezTo>
                <a:cubicBezTo>
                  <a:pt x="2114668" y="1447929"/>
                  <a:pt x="2080712" y="1594031"/>
                  <a:pt x="2034964" y="1794336"/>
                </a:cubicBezTo>
                <a:cubicBezTo>
                  <a:pt x="1959791" y="1825687"/>
                  <a:pt x="1825453" y="1909762"/>
                  <a:pt x="1631950" y="2046559"/>
                </a:cubicBezTo>
                <a:cubicBezTo>
                  <a:pt x="1594189" y="1861683"/>
                  <a:pt x="1550140" y="1674370"/>
                  <a:pt x="1499806" y="1484620"/>
                </a:cubicBezTo>
                <a:cubicBezTo>
                  <a:pt x="1435007" y="1249024"/>
                  <a:pt x="1383380" y="1018306"/>
                  <a:pt x="1344927" y="792465"/>
                </a:cubicBezTo>
                <a:cubicBezTo>
                  <a:pt x="1375632" y="786344"/>
                  <a:pt x="1471627" y="722800"/>
                  <a:pt x="1632911" y="601833"/>
                </a:cubicBezTo>
                <a:cubicBezTo>
                  <a:pt x="1664937" y="576003"/>
                  <a:pt x="1696101" y="558772"/>
                  <a:pt x="1726404" y="550139"/>
                </a:cubicBezTo>
                <a:cubicBezTo>
                  <a:pt x="1748396" y="697491"/>
                  <a:pt x="1776865" y="885402"/>
                  <a:pt x="1811810" y="1113873"/>
                </a:cubicBezTo>
                <a:cubicBezTo>
                  <a:pt x="1819349" y="1152440"/>
                  <a:pt x="1825198" y="1185999"/>
                  <a:pt x="1829359" y="1214550"/>
                </a:cubicBezTo>
                <a:cubicBezTo>
                  <a:pt x="1873651" y="1082326"/>
                  <a:pt x="1911288" y="951069"/>
                  <a:pt x="1942271" y="820778"/>
                </a:cubicBezTo>
                <a:cubicBezTo>
                  <a:pt x="2114728" y="755786"/>
                  <a:pt x="2244502" y="705477"/>
                  <a:pt x="2331595" y="669852"/>
                </a:cubicBezTo>
                <a:cubicBezTo>
                  <a:pt x="2366534" y="778077"/>
                  <a:pt x="2391911" y="862321"/>
                  <a:pt x="2407725" y="922586"/>
                </a:cubicBezTo>
                <a:cubicBezTo>
                  <a:pt x="2434162" y="1008268"/>
                  <a:pt x="2456475" y="1080212"/>
                  <a:pt x="2474665" y="1138419"/>
                </a:cubicBezTo>
                <a:cubicBezTo>
                  <a:pt x="2481869" y="1163819"/>
                  <a:pt x="2490263" y="1189846"/>
                  <a:pt x="2499847" y="1216501"/>
                </a:cubicBezTo>
                <a:lnTo>
                  <a:pt x="2523967" y="1277583"/>
                </a:lnTo>
                <a:lnTo>
                  <a:pt x="2534022" y="1225166"/>
                </a:lnTo>
                <a:cubicBezTo>
                  <a:pt x="2603022" y="867101"/>
                  <a:pt x="2654027" y="626788"/>
                  <a:pt x="2687037" y="504226"/>
                </a:cubicBezTo>
                <a:cubicBezTo>
                  <a:pt x="2900141" y="433259"/>
                  <a:pt x="3056781" y="383084"/>
                  <a:pt x="3156956" y="353700"/>
                </a:cubicBezTo>
                <a:close/>
                <a:moveTo>
                  <a:pt x="5111083" y="0"/>
                </a:moveTo>
                <a:cubicBezTo>
                  <a:pt x="5082294" y="155843"/>
                  <a:pt x="5066396" y="311395"/>
                  <a:pt x="5063393" y="466654"/>
                </a:cubicBezTo>
                <a:cubicBezTo>
                  <a:pt x="4923908" y="492598"/>
                  <a:pt x="4800094" y="521792"/>
                  <a:pt x="4691950" y="554237"/>
                </a:cubicBezTo>
                <a:cubicBezTo>
                  <a:pt x="4660598" y="756577"/>
                  <a:pt x="4608620" y="1156745"/>
                  <a:pt x="4536016" y="1754740"/>
                </a:cubicBezTo>
                <a:cubicBezTo>
                  <a:pt x="4415219" y="1796255"/>
                  <a:pt x="4320043" y="1835669"/>
                  <a:pt x="4250489" y="1872983"/>
                </a:cubicBezTo>
                <a:cubicBezTo>
                  <a:pt x="4192587" y="1899204"/>
                  <a:pt x="4144617" y="1919517"/>
                  <a:pt x="4106577" y="1933920"/>
                </a:cubicBezTo>
                <a:cubicBezTo>
                  <a:pt x="4122539" y="1821620"/>
                  <a:pt x="4141221" y="1710514"/>
                  <a:pt x="4162625" y="1600601"/>
                </a:cubicBezTo>
                <a:cubicBezTo>
                  <a:pt x="4200863" y="1365527"/>
                  <a:pt x="4227419" y="1180432"/>
                  <a:pt x="4242292" y="1045318"/>
                </a:cubicBezTo>
                <a:lnTo>
                  <a:pt x="4286692" y="652984"/>
                </a:lnTo>
                <a:cubicBezTo>
                  <a:pt x="4176211" y="677352"/>
                  <a:pt x="4037090" y="720702"/>
                  <a:pt x="3869327" y="783036"/>
                </a:cubicBezTo>
                <a:cubicBezTo>
                  <a:pt x="3873328" y="717472"/>
                  <a:pt x="3876231" y="649033"/>
                  <a:pt x="3878033" y="577721"/>
                </a:cubicBezTo>
                <a:cubicBezTo>
                  <a:pt x="3880572" y="448042"/>
                  <a:pt x="3879302" y="344027"/>
                  <a:pt x="3874224" y="265674"/>
                </a:cubicBezTo>
                <a:cubicBezTo>
                  <a:pt x="3939397" y="247859"/>
                  <a:pt x="4002924" y="233669"/>
                  <a:pt x="4064805" y="223103"/>
                </a:cubicBezTo>
                <a:cubicBezTo>
                  <a:pt x="4106092" y="212458"/>
                  <a:pt x="4236797" y="187322"/>
                  <a:pt x="4456918" y="147695"/>
                </a:cubicBezTo>
                <a:cubicBezTo>
                  <a:pt x="4757103" y="78843"/>
                  <a:pt x="4975158" y="29611"/>
                  <a:pt x="5111083"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endParaRPr lang="ru-RU" dirty="0"/>
          </a:p>
        </p:txBody>
      </p:sp>
    </p:spTree>
    <p:extLst>
      <p:ext uri="{BB962C8B-B14F-4D97-AF65-F5344CB8AC3E}">
        <p14:creationId xmlns:p14="http://schemas.microsoft.com/office/powerpoint/2010/main" val="32001853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9_Main">
    <p:spTree>
      <p:nvGrpSpPr>
        <p:cNvPr id="1" name=""/>
        <p:cNvGrpSpPr/>
        <p:nvPr/>
      </p:nvGrpSpPr>
      <p:grpSpPr>
        <a:xfrm>
          <a:off x="0" y="0"/>
          <a:ext cx="0" cy="0"/>
          <a:chOff x="0" y="0"/>
          <a:chExt cx="0" cy="0"/>
        </a:xfrm>
      </p:grpSpPr>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973947" y="2859396"/>
            <a:ext cx="5129673" cy="2791513"/>
          </a:xfrm>
          <a:prstGeom prst="rect">
            <a:avLst/>
          </a:prstGeom>
        </p:spPr>
        <p:txBody>
          <a:bodyPr/>
          <a:lstStyle>
            <a:lvl1pPr algn="l">
              <a:lnSpc>
                <a:spcPct val="120000"/>
              </a:lnSpc>
              <a:spcBef>
                <a:spcPts val="636"/>
              </a:spcBef>
              <a:defRPr lang="en-US" sz="1400" b="0" i="0" baseline="0"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indent="0">
              <a:lnSpc>
                <a:spcPct val="150000"/>
              </a:lnSpc>
              <a:buNone/>
            </a:pPr>
            <a:r>
              <a:rPr lang="en-US" dirty="0"/>
              <a:t>Example text</a:t>
            </a:r>
          </a:p>
        </p:txBody>
      </p:sp>
      <p:sp>
        <p:nvSpPr>
          <p:cNvPr id="5" name="Заголовок 1">
            <a:extLst>
              <a:ext uri="{FF2B5EF4-FFF2-40B4-BE49-F238E27FC236}">
                <a16:creationId xmlns:a16="http://schemas.microsoft.com/office/drawing/2014/main" id="{88EE4DF0-21AB-8046-B425-3E93DABA4399}"/>
              </a:ext>
            </a:extLst>
          </p:cNvPr>
          <p:cNvSpPr>
            <a:spLocks noGrp="1"/>
          </p:cNvSpPr>
          <p:nvPr>
            <p:ph type="title" hasCustomPrompt="1"/>
          </p:nvPr>
        </p:nvSpPr>
        <p:spPr>
          <a:xfrm>
            <a:off x="975070" y="695498"/>
            <a:ext cx="5137876" cy="1647651"/>
          </a:xfrm>
          <a:prstGeom prst="rect">
            <a:avLst/>
          </a:prstGeom>
          <a:effectLst>
            <a:outerShdw blurRad="368300" dist="177800" dir="5400000" algn="t" rotWithShape="0">
              <a:prstClr val="black">
                <a:alpha val="30000"/>
              </a:prstClr>
            </a:outerShdw>
          </a:effectLst>
        </p:spPr>
        <p:txBody>
          <a:bodyPr vert="horz" lIns="91440" tIns="45720" rIns="91440" bIns="45720" rtlCol="0" anchor="t">
            <a:noAutofit/>
          </a:bodyPr>
          <a:lstStyle>
            <a:lvl1pPr algn="l">
              <a:defRPr lang="ru-RU" sz="5400" b="1"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a:r>
              <a:rPr lang="en-US" dirty="0"/>
              <a:t>NAME OF YOUR SLIDE</a:t>
            </a:r>
            <a:endParaRPr lang="ru-RU" dirty="0"/>
          </a:p>
        </p:txBody>
      </p:sp>
    </p:spTree>
    <p:extLst>
      <p:ext uri="{BB962C8B-B14F-4D97-AF65-F5344CB8AC3E}">
        <p14:creationId xmlns:p14="http://schemas.microsoft.com/office/powerpoint/2010/main" val="22955551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2_Main">
    <p:spTree>
      <p:nvGrpSpPr>
        <p:cNvPr id="1" name=""/>
        <p:cNvGrpSpPr/>
        <p:nvPr/>
      </p:nvGrpSpPr>
      <p:grpSpPr>
        <a:xfrm>
          <a:off x="0" y="0"/>
          <a:ext cx="0" cy="0"/>
          <a:chOff x="0" y="0"/>
          <a:chExt cx="0" cy="0"/>
        </a:xfrm>
      </p:grpSpPr>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973947" y="2859396"/>
            <a:ext cx="5129673" cy="2791513"/>
          </a:xfrm>
          <a:prstGeom prst="rect">
            <a:avLst/>
          </a:prstGeom>
        </p:spPr>
        <p:txBody>
          <a:bodyPr/>
          <a:lstStyle>
            <a:lvl1pPr algn="l">
              <a:lnSpc>
                <a:spcPct val="120000"/>
              </a:lnSpc>
              <a:spcBef>
                <a:spcPts val="636"/>
              </a:spcBef>
              <a:defRPr lang="en-US" sz="1400" b="0" i="0" baseline="0"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indent="0">
              <a:lnSpc>
                <a:spcPct val="150000"/>
              </a:lnSpc>
              <a:buNone/>
            </a:pPr>
            <a:r>
              <a:rPr lang="en-US" dirty="0"/>
              <a:t>Example text</a:t>
            </a:r>
          </a:p>
        </p:txBody>
      </p:sp>
      <p:sp>
        <p:nvSpPr>
          <p:cNvPr id="5" name="Заголовок 1">
            <a:extLst>
              <a:ext uri="{FF2B5EF4-FFF2-40B4-BE49-F238E27FC236}">
                <a16:creationId xmlns:a16="http://schemas.microsoft.com/office/drawing/2014/main" id="{88EE4DF0-21AB-8046-B425-3E93DABA4399}"/>
              </a:ext>
            </a:extLst>
          </p:cNvPr>
          <p:cNvSpPr>
            <a:spLocks noGrp="1"/>
          </p:cNvSpPr>
          <p:nvPr>
            <p:ph type="title" hasCustomPrompt="1"/>
          </p:nvPr>
        </p:nvSpPr>
        <p:spPr>
          <a:xfrm>
            <a:off x="975070" y="695498"/>
            <a:ext cx="5137876" cy="1647651"/>
          </a:xfrm>
          <a:prstGeom prst="rect">
            <a:avLst/>
          </a:prstGeom>
          <a:effectLst>
            <a:outerShdw blurRad="368300" dist="177800" dir="5400000" algn="t" rotWithShape="0">
              <a:prstClr val="black">
                <a:alpha val="30000"/>
              </a:prstClr>
            </a:outerShdw>
          </a:effectLst>
        </p:spPr>
        <p:txBody>
          <a:bodyPr vert="horz" lIns="91440" tIns="45720" rIns="91440" bIns="45720" rtlCol="0" anchor="t">
            <a:noAutofit/>
          </a:bodyPr>
          <a:lstStyle>
            <a:lvl1pPr algn="l">
              <a:defRPr lang="ru-RU" sz="5400" b="1"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a:r>
              <a:rPr lang="en-US" dirty="0"/>
              <a:t>NAME OF YOUR SLIDE</a:t>
            </a:r>
            <a:endParaRPr lang="ru-RU" dirty="0"/>
          </a:p>
        </p:txBody>
      </p:sp>
      <p:sp>
        <p:nvSpPr>
          <p:cNvPr id="11" name="Рисунок 10">
            <a:extLst>
              <a:ext uri="{FF2B5EF4-FFF2-40B4-BE49-F238E27FC236}">
                <a16:creationId xmlns:a16="http://schemas.microsoft.com/office/drawing/2014/main" id="{6EBBC36D-069C-334B-A189-811C76D89CFD}"/>
              </a:ext>
            </a:extLst>
          </p:cNvPr>
          <p:cNvSpPr>
            <a:spLocks noGrp="1"/>
          </p:cNvSpPr>
          <p:nvPr>
            <p:ph type="pic" sz="quarter" idx="45" hasCustomPrompt="1"/>
          </p:nvPr>
        </p:nvSpPr>
        <p:spPr>
          <a:xfrm>
            <a:off x="7137721" y="910592"/>
            <a:ext cx="2428490" cy="5189650"/>
          </a:xfrm>
          <a:custGeom>
            <a:avLst/>
            <a:gdLst>
              <a:gd name="connsiteX0" fmla="*/ 257226 w 2428490"/>
              <a:gd name="connsiteY0" fmla="*/ 0 h 5189650"/>
              <a:gd name="connsiteX1" fmla="*/ 582733 w 2428490"/>
              <a:gd name="connsiteY1" fmla="*/ 0 h 5189650"/>
              <a:gd name="connsiteX2" fmla="*/ 582733 w 2428490"/>
              <a:gd name="connsiteY2" fmla="*/ 61170 h 5189650"/>
              <a:gd name="connsiteX3" fmla="*/ 687898 w 2428490"/>
              <a:gd name="connsiteY3" fmla="*/ 166335 h 5189650"/>
              <a:gd name="connsiteX4" fmla="*/ 1741378 w 2428490"/>
              <a:gd name="connsiteY4" fmla="*/ 166335 h 5189650"/>
              <a:gd name="connsiteX5" fmla="*/ 1846543 w 2428490"/>
              <a:gd name="connsiteY5" fmla="*/ 61170 h 5189650"/>
              <a:gd name="connsiteX6" fmla="*/ 1846543 w 2428490"/>
              <a:gd name="connsiteY6" fmla="*/ 0 h 5189650"/>
              <a:gd name="connsiteX7" fmla="*/ 2171265 w 2428490"/>
              <a:gd name="connsiteY7" fmla="*/ 0 h 5189650"/>
              <a:gd name="connsiteX8" fmla="*/ 2428490 w 2428490"/>
              <a:gd name="connsiteY8" fmla="*/ 257226 h 5189650"/>
              <a:gd name="connsiteX9" fmla="*/ 2428490 w 2428490"/>
              <a:gd name="connsiteY9" fmla="*/ 4932425 h 5189650"/>
              <a:gd name="connsiteX10" fmla="*/ 2171265 w 2428490"/>
              <a:gd name="connsiteY10" fmla="*/ 5189650 h 5189650"/>
              <a:gd name="connsiteX11" fmla="*/ 257226 w 2428490"/>
              <a:gd name="connsiteY11" fmla="*/ 5189650 h 5189650"/>
              <a:gd name="connsiteX12" fmla="*/ 0 w 2428490"/>
              <a:gd name="connsiteY12" fmla="*/ 4932425 h 5189650"/>
              <a:gd name="connsiteX13" fmla="*/ 0 w 2428490"/>
              <a:gd name="connsiteY13" fmla="*/ 257226 h 5189650"/>
              <a:gd name="connsiteX14" fmla="*/ 257226 w 2428490"/>
              <a:gd name="connsiteY14" fmla="*/ 0 h 518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8490" h="5189650">
                <a:moveTo>
                  <a:pt x="257226" y="0"/>
                </a:moveTo>
                <a:lnTo>
                  <a:pt x="582733" y="0"/>
                </a:lnTo>
                <a:lnTo>
                  <a:pt x="582733" y="61170"/>
                </a:lnTo>
                <a:cubicBezTo>
                  <a:pt x="582733" y="119251"/>
                  <a:pt x="629818" y="166335"/>
                  <a:pt x="687898" y="166335"/>
                </a:cubicBezTo>
                <a:lnTo>
                  <a:pt x="1741378" y="166335"/>
                </a:lnTo>
                <a:cubicBezTo>
                  <a:pt x="1799459" y="166335"/>
                  <a:pt x="1846543" y="119251"/>
                  <a:pt x="1846543" y="61170"/>
                </a:cubicBezTo>
                <a:lnTo>
                  <a:pt x="1846543" y="0"/>
                </a:lnTo>
                <a:lnTo>
                  <a:pt x="2171265" y="0"/>
                </a:lnTo>
                <a:cubicBezTo>
                  <a:pt x="2313325" y="0"/>
                  <a:pt x="2428490" y="115164"/>
                  <a:pt x="2428490" y="257226"/>
                </a:cubicBezTo>
                <a:lnTo>
                  <a:pt x="2428490" y="4932425"/>
                </a:lnTo>
                <a:cubicBezTo>
                  <a:pt x="2428490" y="5074486"/>
                  <a:pt x="2313325" y="5189650"/>
                  <a:pt x="2171265" y="5189650"/>
                </a:cubicBezTo>
                <a:lnTo>
                  <a:pt x="257226" y="5189650"/>
                </a:lnTo>
                <a:cubicBezTo>
                  <a:pt x="115164" y="5189650"/>
                  <a:pt x="0" y="5074486"/>
                  <a:pt x="0" y="4932425"/>
                </a:cubicBezTo>
                <a:lnTo>
                  <a:pt x="0" y="257226"/>
                </a:lnTo>
                <a:cubicBezTo>
                  <a:pt x="0" y="115164"/>
                  <a:pt x="115164" y="0"/>
                  <a:pt x="257226"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r>
              <a:rPr lang="en-US" dirty="0"/>
              <a:t>`</a:t>
            </a:r>
            <a:endParaRPr lang="ru-RU" dirty="0"/>
          </a:p>
        </p:txBody>
      </p:sp>
      <p:sp>
        <p:nvSpPr>
          <p:cNvPr id="12" name="Рисунок 11">
            <a:extLst>
              <a:ext uri="{FF2B5EF4-FFF2-40B4-BE49-F238E27FC236}">
                <a16:creationId xmlns:a16="http://schemas.microsoft.com/office/drawing/2014/main" id="{E3F5D05A-EC21-2B4C-8E38-ED91D99AC98C}"/>
              </a:ext>
            </a:extLst>
          </p:cNvPr>
          <p:cNvSpPr>
            <a:spLocks noGrp="1"/>
          </p:cNvSpPr>
          <p:nvPr>
            <p:ph type="pic" sz="quarter" idx="46" hasCustomPrompt="1"/>
          </p:nvPr>
        </p:nvSpPr>
        <p:spPr>
          <a:xfrm>
            <a:off x="9216340" y="1684669"/>
            <a:ext cx="1907568" cy="4076446"/>
          </a:xfrm>
          <a:custGeom>
            <a:avLst/>
            <a:gdLst>
              <a:gd name="connsiteX0" fmla="*/ 202050 w 1907568"/>
              <a:gd name="connsiteY0" fmla="*/ 0 h 4076446"/>
              <a:gd name="connsiteX1" fmla="*/ 457734 w 1907568"/>
              <a:gd name="connsiteY1" fmla="*/ 0 h 4076446"/>
              <a:gd name="connsiteX2" fmla="*/ 457734 w 1907568"/>
              <a:gd name="connsiteY2" fmla="*/ 48049 h 4076446"/>
              <a:gd name="connsiteX3" fmla="*/ 540341 w 1907568"/>
              <a:gd name="connsiteY3" fmla="*/ 130656 h 4076446"/>
              <a:gd name="connsiteX4" fmla="*/ 1367844 w 1907568"/>
              <a:gd name="connsiteY4" fmla="*/ 130656 h 4076446"/>
              <a:gd name="connsiteX5" fmla="*/ 1450452 w 1907568"/>
              <a:gd name="connsiteY5" fmla="*/ 48049 h 4076446"/>
              <a:gd name="connsiteX6" fmla="*/ 1450452 w 1907568"/>
              <a:gd name="connsiteY6" fmla="*/ 0 h 4076446"/>
              <a:gd name="connsiteX7" fmla="*/ 1705519 w 1907568"/>
              <a:gd name="connsiteY7" fmla="*/ 0 h 4076446"/>
              <a:gd name="connsiteX8" fmla="*/ 1907568 w 1907568"/>
              <a:gd name="connsiteY8" fmla="*/ 202049 h 4076446"/>
              <a:gd name="connsiteX9" fmla="*/ 1907568 w 1907568"/>
              <a:gd name="connsiteY9" fmla="*/ 3874397 h 4076446"/>
              <a:gd name="connsiteX10" fmla="*/ 1705519 w 1907568"/>
              <a:gd name="connsiteY10" fmla="*/ 4076446 h 4076446"/>
              <a:gd name="connsiteX11" fmla="*/ 202050 w 1907568"/>
              <a:gd name="connsiteY11" fmla="*/ 4076446 h 4076446"/>
              <a:gd name="connsiteX12" fmla="*/ 0 w 1907568"/>
              <a:gd name="connsiteY12" fmla="*/ 3874397 h 4076446"/>
              <a:gd name="connsiteX13" fmla="*/ 0 w 1907568"/>
              <a:gd name="connsiteY13" fmla="*/ 202049 h 4076446"/>
              <a:gd name="connsiteX14" fmla="*/ 202050 w 1907568"/>
              <a:gd name="connsiteY14" fmla="*/ 0 h 407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7568" h="4076446">
                <a:moveTo>
                  <a:pt x="202050" y="0"/>
                </a:moveTo>
                <a:lnTo>
                  <a:pt x="457734" y="0"/>
                </a:lnTo>
                <a:lnTo>
                  <a:pt x="457734" y="48049"/>
                </a:lnTo>
                <a:cubicBezTo>
                  <a:pt x="457734" y="93671"/>
                  <a:pt x="494719" y="130656"/>
                  <a:pt x="540341" y="130656"/>
                </a:cubicBezTo>
                <a:lnTo>
                  <a:pt x="1367844" y="130656"/>
                </a:lnTo>
                <a:cubicBezTo>
                  <a:pt x="1413467" y="130656"/>
                  <a:pt x="1450452" y="93671"/>
                  <a:pt x="1450452" y="48049"/>
                </a:cubicBezTo>
                <a:lnTo>
                  <a:pt x="1450452" y="0"/>
                </a:lnTo>
                <a:lnTo>
                  <a:pt x="1705519" y="0"/>
                </a:lnTo>
                <a:cubicBezTo>
                  <a:pt x="1817107" y="0"/>
                  <a:pt x="1907568" y="90461"/>
                  <a:pt x="1907568" y="202049"/>
                </a:cubicBezTo>
                <a:lnTo>
                  <a:pt x="1907568" y="3874397"/>
                </a:lnTo>
                <a:cubicBezTo>
                  <a:pt x="1907568" y="3985985"/>
                  <a:pt x="1817107" y="4076446"/>
                  <a:pt x="1705519" y="4076446"/>
                </a:cubicBezTo>
                <a:lnTo>
                  <a:pt x="202050" y="4076446"/>
                </a:lnTo>
                <a:cubicBezTo>
                  <a:pt x="90461" y="4076446"/>
                  <a:pt x="0" y="3985985"/>
                  <a:pt x="0" y="3874397"/>
                </a:cubicBezTo>
                <a:lnTo>
                  <a:pt x="0" y="202049"/>
                </a:lnTo>
                <a:cubicBezTo>
                  <a:pt x="0" y="90461"/>
                  <a:pt x="90461" y="0"/>
                  <a:pt x="202050" y="0"/>
                </a:cubicBez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r>
              <a:rPr lang="en-US" dirty="0"/>
              <a:t>`</a:t>
            </a:r>
            <a:endParaRPr lang="ru-RU" dirty="0"/>
          </a:p>
        </p:txBody>
      </p:sp>
    </p:spTree>
    <p:extLst>
      <p:ext uri="{BB962C8B-B14F-4D97-AF65-F5344CB8AC3E}">
        <p14:creationId xmlns:p14="http://schemas.microsoft.com/office/powerpoint/2010/main" val="24645079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3_Main">
    <p:spTree>
      <p:nvGrpSpPr>
        <p:cNvPr id="1" name=""/>
        <p:cNvGrpSpPr/>
        <p:nvPr/>
      </p:nvGrpSpPr>
      <p:grpSpPr>
        <a:xfrm>
          <a:off x="0" y="0"/>
          <a:ext cx="0" cy="0"/>
          <a:chOff x="0" y="0"/>
          <a:chExt cx="0" cy="0"/>
        </a:xfrm>
      </p:grpSpPr>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6048867" y="2859396"/>
            <a:ext cx="5129673" cy="2791513"/>
          </a:xfrm>
          <a:prstGeom prst="rect">
            <a:avLst/>
          </a:prstGeom>
        </p:spPr>
        <p:txBody>
          <a:bodyPr/>
          <a:lstStyle>
            <a:lvl1pPr algn="l">
              <a:lnSpc>
                <a:spcPct val="120000"/>
              </a:lnSpc>
              <a:spcBef>
                <a:spcPts val="636"/>
              </a:spcBef>
              <a:defRPr lang="en-US" sz="1400" b="0" i="0" baseline="0"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indent="0">
              <a:lnSpc>
                <a:spcPct val="150000"/>
              </a:lnSpc>
              <a:buNone/>
            </a:pPr>
            <a:r>
              <a:rPr lang="en-US" dirty="0"/>
              <a:t>Example text</a:t>
            </a:r>
          </a:p>
        </p:txBody>
      </p:sp>
      <p:sp>
        <p:nvSpPr>
          <p:cNvPr id="5" name="Заголовок 1">
            <a:extLst>
              <a:ext uri="{FF2B5EF4-FFF2-40B4-BE49-F238E27FC236}">
                <a16:creationId xmlns:a16="http://schemas.microsoft.com/office/drawing/2014/main" id="{88EE4DF0-21AB-8046-B425-3E93DABA4399}"/>
              </a:ext>
            </a:extLst>
          </p:cNvPr>
          <p:cNvSpPr>
            <a:spLocks noGrp="1"/>
          </p:cNvSpPr>
          <p:nvPr>
            <p:ph type="title" hasCustomPrompt="1"/>
          </p:nvPr>
        </p:nvSpPr>
        <p:spPr>
          <a:xfrm>
            <a:off x="6040664" y="695498"/>
            <a:ext cx="5137876" cy="1647651"/>
          </a:xfrm>
          <a:prstGeom prst="rect">
            <a:avLst/>
          </a:prstGeom>
          <a:effectLst>
            <a:outerShdw blurRad="368300" dist="177800" dir="5400000" algn="t" rotWithShape="0">
              <a:prstClr val="black">
                <a:alpha val="30000"/>
              </a:prstClr>
            </a:outerShdw>
          </a:effectLst>
        </p:spPr>
        <p:txBody>
          <a:bodyPr vert="horz" lIns="91440" tIns="45720" rIns="91440" bIns="45720" rtlCol="0" anchor="t">
            <a:noAutofit/>
          </a:bodyPr>
          <a:lstStyle>
            <a:lvl1pPr algn="r">
              <a:defRPr lang="ru-RU" sz="5400" b="1" dirty="0">
                <a:solidFill>
                  <a:schemeClr val="tx2"/>
                </a:solidFill>
                <a:latin typeface="Open Sans" panose="020B0606030504020204" pitchFamily="34" charset="0"/>
                <a:ea typeface="Open Sans" panose="020B0606030504020204" pitchFamily="34" charset="0"/>
                <a:cs typeface="Open Sans" panose="020B0606030504020204" pitchFamily="34" charset="0"/>
              </a:defRPr>
            </a:lvl1pPr>
          </a:lstStyle>
          <a:p>
            <a:pPr marL="0" lvl="0"/>
            <a:r>
              <a:rPr lang="en-US" dirty="0"/>
              <a:t>NAME OF YOUR SLIDE</a:t>
            </a:r>
            <a:endParaRPr lang="ru-RU" dirty="0"/>
          </a:p>
        </p:txBody>
      </p:sp>
      <p:sp>
        <p:nvSpPr>
          <p:cNvPr id="7" name="Рисунок 6">
            <a:extLst>
              <a:ext uri="{FF2B5EF4-FFF2-40B4-BE49-F238E27FC236}">
                <a16:creationId xmlns:a16="http://schemas.microsoft.com/office/drawing/2014/main" id="{300D6BD2-1DAD-4C4C-9F09-ECB6EA8BD06B}"/>
              </a:ext>
            </a:extLst>
          </p:cNvPr>
          <p:cNvSpPr>
            <a:spLocks noGrp="1"/>
          </p:cNvSpPr>
          <p:nvPr>
            <p:ph type="pic" sz="quarter" idx="45" hasCustomPrompt="1"/>
          </p:nvPr>
        </p:nvSpPr>
        <p:spPr>
          <a:xfrm>
            <a:off x="-1" y="1990555"/>
            <a:ext cx="5853848" cy="3943091"/>
          </a:xfrm>
          <a:custGeom>
            <a:avLst/>
            <a:gdLst>
              <a:gd name="connsiteX0" fmla="*/ 0 w 5853848"/>
              <a:gd name="connsiteY0" fmla="*/ 0 h 3943091"/>
              <a:gd name="connsiteX1" fmla="*/ 5701448 w 5853848"/>
              <a:gd name="connsiteY1" fmla="*/ 0 h 3943091"/>
              <a:gd name="connsiteX2" fmla="*/ 5853848 w 5853848"/>
              <a:gd name="connsiteY2" fmla="*/ 152401 h 3943091"/>
              <a:gd name="connsiteX3" fmla="*/ 5853848 w 5853848"/>
              <a:gd name="connsiteY3" fmla="*/ 1330515 h 3943091"/>
              <a:gd name="connsiteX4" fmla="*/ 5853848 w 5853848"/>
              <a:gd name="connsiteY4" fmla="*/ 3790690 h 3943091"/>
              <a:gd name="connsiteX5" fmla="*/ 5853848 w 5853848"/>
              <a:gd name="connsiteY5" fmla="*/ 3909082 h 3943091"/>
              <a:gd name="connsiteX6" fmla="*/ 5819839 w 5853848"/>
              <a:gd name="connsiteY6" fmla="*/ 3943091 h 3943091"/>
              <a:gd name="connsiteX7" fmla="*/ 5701448 w 5853848"/>
              <a:gd name="connsiteY7" fmla="*/ 3943091 h 3943091"/>
              <a:gd name="connsiteX8" fmla="*/ 0 w 5853848"/>
              <a:gd name="connsiteY8" fmla="*/ 3943091 h 394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3848" h="3943091">
                <a:moveTo>
                  <a:pt x="0" y="0"/>
                </a:moveTo>
                <a:lnTo>
                  <a:pt x="5701448" y="0"/>
                </a:lnTo>
                <a:cubicBezTo>
                  <a:pt x="5785616" y="0"/>
                  <a:pt x="5853848" y="68232"/>
                  <a:pt x="5853848" y="152401"/>
                </a:cubicBezTo>
                <a:lnTo>
                  <a:pt x="5853848" y="1330515"/>
                </a:lnTo>
                <a:lnTo>
                  <a:pt x="5853848" y="3790690"/>
                </a:lnTo>
                <a:lnTo>
                  <a:pt x="5853848" y="3909082"/>
                </a:lnTo>
                <a:cubicBezTo>
                  <a:pt x="5853848" y="3927865"/>
                  <a:pt x="5838623" y="3943091"/>
                  <a:pt x="5819839" y="3943091"/>
                </a:cubicBezTo>
                <a:lnTo>
                  <a:pt x="5701448" y="3943091"/>
                </a:lnTo>
                <a:lnTo>
                  <a:pt x="0" y="3943091"/>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r>
              <a:rPr lang="en-US" dirty="0"/>
              <a:t>`</a:t>
            </a:r>
            <a:endParaRPr lang="ru-RU" dirty="0"/>
          </a:p>
        </p:txBody>
      </p:sp>
    </p:spTree>
    <p:extLst>
      <p:ext uri="{BB962C8B-B14F-4D97-AF65-F5344CB8AC3E}">
        <p14:creationId xmlns:p14="http://schemas.microsoft.com/office/powerpoint/2010/main" val="8710424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89951" y="690644"/>
            <a:ext cx="4716780" cy="369371"/>
          </a:xfrm>
        </p:spPr>
        <p:txBody>
          <a:bodyPr lIns="0" tIns="0" rIns="0" bIns="0"/>
          <a:lstStyle>
            <a:lvl1pPr>
              <a:defRPr sz="2400" b="1" i="0">
                <a:solidFill>
                  <a:schemeClr val="bg1"/>
                </a:solidFill>
                <a:latin typeface="Century Gothic"/>
                <a:cs typeface="Century Gothic"/>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a:xfrm>
            <a:off x="4038600" y="6356350"/>
            <a:ext cx="4114800" cy="365125"/>
          </a:xfrm>
          <a:prstGeom prst="rect">
            <a:avLst/>
          </a:prstGeom>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838200" y="6356350"/>
            <a:ext cx="2743200" cy="365125"/>
          </a:xfrm>
          <a:prstGeom prst="rect">
            <a:avLst/>
          </a:prstGeom>
        </p:spPr>
        <p:txBody>
          <a:bodyPr lIns="0" tIns="0" rIns="0" bIns="0"/>
          <a:lstStyle>
            <a:lvl1pPr algn="l">
              <a:defRPr>
                <a:solidFill>
                  <a:schemeClr val="tx1">
                    <a:tint val="75000"/>
                  </a:schemeClr>
                </a:solidFill>
              </a:defRPr>
            </a:lvl1pPr>
          </a:lstStyle>
          <a:p>
            <a:fld id="{1D8BD707-D9CF-40AE-B4C6-C98DA3205C09}" type="datetimeFigureOut">
              <a:rPr lang="en-US"/>
              <a:t>7/1/22</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9000844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eam_1">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912099" y="801012"/>
            <a:ext cx="2843946" cy="14399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OUR </a:t>
            </a:r>
            <a:br>
              <a:rPr lang="en-US" dirty="0"/>
            </a:br>
            <a:r>
              <a:rPr lang="en-US" dirty="0"/>
              <a:t>TEAM</a:t>
            </a:r>
            <a:endParaRPr lang="ru-RU" dirty="0"/>
          </a:p>
        </p:txBody>
      </p:sp>
      <p:sp>
        <p:nvSpPr>
          <p:cNvPr id="9" name="Текст 3">
            <a:extLst>
              <a:ext uri="{FF2B5EF4-FFF2-40B4-BE49-F238E27FC236}">
                <a16:creationId xmlns:a16="http://schemas.microsoft.com/office/drawing/2014/main" id="{605E96E4-EB6D-2645-8E80-828B9C7EE107}"/>
              </a:ext>
            </a:extLst>
          </p:cNvPr>
          <p:cNvSpPr>
            <a:spLocks noGrp="1"/>
          </p:cNvSpPr>
          <p:nvPr>
            <p:ph type="body" sz="quarter" idx="52" hasCustomPrompt="1"/>
          </p:nvPr>
        </p:nvSpPr>
        <p:spPr>
          <a:xfrm>
            <a:off x="7643970" y="1950497"/>
            <a:ext cx="1769555"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2" name="Текст 3">
            <a:extLst>
              <a:ext uri="{FF2B5EF4-FFF2-40B4-BE49-F238E27FC236}">
                <a16:creationId xmlns:a16="http://schemas.microsoft.com/office/drawing/2014/main" id="{11143E83-AB6C-094E-B463-FCB0ED16DE86}"/>
              </a:ext>
            </a:extLst>
          </p:cNvPr>
          <p:cNvSpPr>
            <a:spLocks noGrp="1"/>
          </p:cNvSpPr>
          <p:nvPr>
            <p:ph type="body" sz="quarter" idx="54" hasCustomPrompt="1"/>
          </p:nvPr>
        </p:nvSpPr>
        <p:spPr>
          <a:xfrm>
            <a:off x="10091923" y="1950345"/>
            <a:ext cx="1769555"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3" name="Текст 3">
            <a:extLst>
              <a:ext uri="{FF2B5EF4-FFF2-40B4-BE49-F238E27FC236}">
                <a16:creationId xmlns:a16="http://schemas.microsoft.com/office/drawing/2014/main" id="{98F3C7B3-2A19-044C-91D4-36F143674CE5}"/>
              </a:ext>
            </a:extLst>
          </p:cNvPr>
          <p:cNvSpPr>
            <a:spLocks noGrp="1"/>
          </p:cNvSpPr>
          <p:nvPr>
            <p:ph type="body" sz="quarter" idx="55" hasCustomPrompt="1"/>
          </p:nvPr>
        </p:nvSpPr>
        <p:spPr>
          <a:xfrm>
            <a:off x="5196017" y="1950650"/>
            <a:ext cx="1769555" cy="1227594"/>
          </a:xfrm>
          <a:prstGeom prst="rect">
            <a:avLst/>
          </a:prstGeom>
        </p:spPr>
        <p:txBody>
          <a:bodyPr/>
          <a:lstStyle>
            <a:lvl1pPr>
              <a:defRPr lang="en-US" sz="12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1" name="Picture Placeholder 2">
            <a:extLst>
              <a:ext uri="{FF2B5EF4-FFF2-40B4-BE49-F238E27FC236}">
                <a16:creationId xmlns:a16="http://schemas.microsoft.com/office/drawing/2014/main" id="{7EBE5BFF-D65A-5744-9BD2-1C59C4E8CB12}"/>
              </a:ext>
            </a:extLst>
          </p:cNvPr>
          <p:cNvSpPr>
            <a:spLocks noGrp="1"/>
          </p:cNvSpPr>
          <p:nvPr>
            <p:ph type="pic" sz="quarter" idx="56"/>
          </p:nvPr>
        </p:nvSpPr>
        <p:spPr>
          <a:xfrm>
            <a:off x="9729965" y="3797255"/>
            <a:ext cx="2462035" cy="306074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4" name="Picture Placeholder 2">
            <a:extLst>
              <a:ext uri="{FF2B5EF4-FFF2-40B4-BE49-F238E27FC236}">
                <a16:creationId xmlns:a16="http://schemas.microsoft.com/office/drawing/2014/main" id="{42A65D12-4C3E-B64F-90BF-BE8AED28A0F4}"/>
              </a:ext>
            </a:extLst>
          </p:cNvPr>
          <p:cNvSpPr>
            <a:spLocks noGrp="1"/>
          </p:cNvSpPr>
          <p:nvPr>
            <p:ph type="pic" sz="quarter" idx="57"/>
          </p:nvPr>
        </p:nvSpPr>
        <p:spPr>
          <a:xfrm>
            <a:off x="7303800" y="3797255"/>
            <a:ext cx="2426164" cy="306074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
        <p:nvSpPr>
          <p:cNvPr id="18" name="Picture Placeholder 2">
            <a:extLst>
              <a:ext uri="{FF2B5EF4-FFF2-40B4-BE49-F238E27FC236}">
                <a16:creationId xmlns:a16="http://schemas.microsoft.com/office/drawing/2014/main" id="{1549CF67-642A-DC45-894F-E3D453D91738}"/>
              </a:ext>
            </a:extLst>
          </p:cNvPr>
          <p:cNvSpPr>
            <a:spLocks noGrp="1"/>
          </p:cNvSpPr>
          <p:nvPr>
            <p:ph type="pic" sz="quarter" idx="58"/>
          </p:nvPr>
        </p:nvSpPr>
        <p:spPr>
          <a:xfrm>
            <a:off x="4866699" y="3797255"/>
            <a:ext cx="2426164" cy="3060745"/>
          </a:xfrm>
          <a:prstGeom prst="rect">
            <a:avLst/>
          </a:pr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2456306332"/>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Main_0">
    <p:spTree>
      <p:nvGrpSpPr>
        <p:cNvPr id="1" name=""/>
        <p:cNvGrpSpPr/>
        <p:nvPr/>
      </p:nvGrpSpPr>
      <p:grpSpPr>
        <a:xfrm>
          <a:off x="0" y="0"/>
          <a:ext cx="0" cy="0"/>
          <a:chOff x="0" y="0"/>
          <a:chExt cx="0" cy="0"/>
        </a:xfrm>
      </p:grpSpPr>
      <p:sp>
        <p:nvSpPr>
          <p:cNvPr id="4" name="Номер слайда 1">
            <a:extLst>
              <a:ext uri="{FF2B5EF4-FFF2-40B4-BE49-F238E27FC236}">
                <a16:creationId xmlns:a16="http://schemas.microsoft.com/office/drawing/2014/main" id="{963ADF24-BE00-C549-BC1B-816B7DDDD612}"/>
              </a:ext>
            </a:extLst>
          </p:cNvPr>
          <p:cNvSpPr txBox="1">
            <a:spLocks/>
          </p:cNvSpPr>
          <p:nvPr userDrawn="1"/>
        </p:nvSpPr>
        <p:spPr>
          <a:xfrm>
            <a:off x="10955907" y="6325901"/>
            <a:ext cx="1246071" cy="40921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9079">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
        <p:nvSpPr>
          <p:cNvPr id="12" name="Заголовок 1">
            <a:extLst>
              <a:ext uri="{FF2B5EF4-FFF2-40B4-BE49-F238E27FC236}">
                <a16:creationId xmlns:a16="http://schemas.microsoft.com/office/drawing/2014/main" id="{653E485A-A60F-3445-B719-1F98471FA03B}"/>
              </a:ext>
            </a:extLst>
          </p:cNvPr>
          <p:cNvSpPr>
            <a:spLocks noGrp="1"/>
          </p:cNvSpPr>
          <p:nvPr>
            <p:ph type="title" hasCustomPrompt="1"/>
          </p:nvPr>
        </p:nvSpPr>
        <p:spPr>
          <a:xfrm>
            <a:off x="4080038" y="1627694"/>
            <a:ext cx="6875869" cy="743293"/>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lumMod val="90000"/>
                    <a:lumOff val="10000"/>
                  </a:schemeClr>
                </a:solidFill>
                <a:latin typeface="Tahoma" charset="0"/>
                <a:ea typeface="Tahoma" charset="0"/>
                <a:cs typeface="Tahoma" charset="0"/>
              </a:defRPr>
            </a:lvl1pPr>
          </a:lstStyle>
          <a:p>
            <a:r>
              <a:rPr lang="en-US" dirty="0"/>
              <a:t>Name of your top slide</a:t>
            </a:r>
            <a:endParaRPr lang="ru-RU" dirty="0"/>
          </a:p>
        </p:txBody>
      </p:sp>
      <p:sp>
        <p:nvSpPr>
          <p:cNvPr id="13" name="Текст 3">
            <a:extLst>
              <a:ext uri="{FF2B5EF4-FFF2-40B4-BE49-F238E27FC236}">
                <a16:creationId xmlns:a16="http://schemas.microsoft.com/office/drawing/2014/main" id="{EECFC896-870B-9C42-93EB-4821D3F5E9CA}"/>
              </a:ext>
            </a:extLst>
          </p:cNvPr>
          <p:cNvSpPr>
            <a:spLocks noGrp="1"/>
          </p:cNvSpPr>
          <p:nvPr>
            <p:ph type="body" sz="quarter" idx="21" hasCustomPrompt="1"/>
          </p:nvPr>
        </p:nvSpPr>
        <p:spPr>
          <a:xfrm>
            <a:off x="4080039" y="3033002"/>
            <a:ext cx="6868416" cy="2951986"/>
          </a:xfrm>
          <a:prstGeom prst="rect">
            <a:avLst/>
          </a:prstGeom>
        </p:spPr>
        <p:txBody>
          <a:bodyPr/>
          <a:lstStyle>
            <a:lvl1pPr algn="l">
              <a:lnSpc>
                <a:spcPct val="120000"/>
              </a:lnSpc>
              <a:spcBef>
                <a:spcPts val="636"/>
              </a:spcBef>
              <a:defRPr lang="en-US" sz="1200" kern="120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16" name="Текст 3">
            <a:extLst>
              <a:ext uri="{FF2B5EF4-FFF2-40B4-BE49-F238E27FC236}">
                <a16:creationId xmlns:a16="http://schemas.microsoft.com/office/drawing/2014/main" id="{9BBC5C51-8DBD-C245-B449-F97CC3131779}"/>
              </a:ext>
            </a:extLst>
          </p:cNvPr>
          <p:cNvSpPr>
            <a:spLocks noGrp="1"/>
          </p:cNvSpPr>
          <p:nvPr>
            <p:ph type="body" sz="quarter" idx="22" hasCustomPrompt="1"/>
          </p:nvPr>
        </p:nvSpPr>
        <p:spPr>
          <a:xfrm>
            <a:off x="783058" y="4627222"/>
            <a:ext cx="2447953" cy="1033768"/>
          </a:xfrm>
          <a:prstGeom prst="rect">
            <a:avLst/>
          </a:prstGeom>
        </p:spPr>
        <p:txBody>
          <a:bodyPr/>
          <a:lstStyle>
            <a:lvl1pPr algn="ctr">
              <a:lnSpc>
                <a:spcPct val="120000"/>
              </a:lnSpc>
              <a:spcBef>
                <a:spcPts val="636"/>
              </a:spcBef>
              <a:defRPr lang="en-US" sz="1000" kern="1200" dirty="0">
                <a:solidFill>
                  <a:schemeClr val="tx2">
                    <a:lumMod val="50000"/>
                    <a:lumOff val="50000"/>
                  </a:schemeClr>
                </a:solidFill>
                <a:latin typeface="Tahoma" charset="0"/>
                <a:ea typeface="Tahoma" charset="0"/>
                <a:cs typeface="Tahoma" charset="0"/>
              </a:defRPr>
            </a:lvl1pPr>
          </a:lstStyle>
          <a:p>
            <a:pPr marL="0" lvl="0" indent="0">
              <a:lnSpc>
                <a:spcPct val="150000"/>
              </a:lnSpc>
              <a:buNone/>
            </a:pPr>
            <a:r>
              <a:rPr lang="en-US" dirty="0"/>
              <a:t>Example text</a:t>
            </a:r>
          </a:p>
        </p:txBody>
      </p:sp>
      <p:sp>
        <p:nvSpPr>
          <p:cNvPr id="19" name="Рисунок 18">
            <a:extLst>
              <a:ext uri="{FF2B5EF4-FFF2-40B4-BE49-F238E27FC236}">
                <a16:creationId xmlns:a16="http://schemas.microsoft.com/office/drawing/2014/main" id="{43443519-3505-AE47-8EFD-FB544CB4F74B}"/>
              </a:ext>
            </a:extLst>
          </p:cNvPr>
          <p:cNvSpPr>
            <a:spLocks noGrp="1"/>
          </p:cNvSpPr>
          <p:nvPr>
            <p:ph type="pic" sz="quarter" idx="24"/>
          </p:nvPr>
        </p:nvSpPr>
        <p:spPr>
          <a:xfrm>
            <a:off x="639061" y="1753877"/>
            <a:ext cx="2735948" cy="2735987"/>
          </a:xfrm>
          <a:custGeom>
            <a:avLst/>
            <a:gdLst>
              <a:gd name="connsiteX0" fmla="*/ 2736304 w 5472608"/>
              <a:gd name="connsiteY0" fmla="*/ 0 h 5472608"/>
              <a:gd name="connsiteX1" fmla="*/ 5472608 w 5472608"/>
              <a:gd name="connsiteY1" fmla="*/ 2736304 h 5472608"/>
              <a:gd name="connsiteX2" fmla="*/ 2736304 w 5472608"/>
              <a:gd name="connsiteY2" fmla="*/ 5472608 h 5472608"/>
              <a:gd name="connsiteX3" fmla="*/ 0 w 5472608"/>
              <a:gd name="connsiteY3" fmla="*/ 2736304 h 5472608"/>
              <a:gd name="connsiteX4" fmla="*/ 2736304 w 5472608"/>
              <a:gd name="connsiteY4" fmla="*/ 0 h 547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2608" h="5472608">
                <a:moveTo>
                  <a:pt x="2736304" y="0"/>
                </a:moveTo>
                <a:cubicBezTo>
                  <a:pt x="4247523" y="0"/>
                  <a:pt x="5472608" y="1225085"/>
                  <a:pt x="5472608" y="2736304"/>
                </a:cubicBezTo>
                <a:cubicBezTo>
                  <a:pt x="5472608" y="4247523"/>
                  <a:pt x="4247523" y="5472608"/>
                  <a:pt x="2736304" y="5472608"/>
                </a:cubicBezTo>
                <a:cubicBezTo>
                  <a:pt x="1225085" y="5472608"/>
                  <a:pt x="0" y="4247523"/>
                  <a:pt x="0" y="2736304"/>
                </a:cubicBezTo>
                <a:cubicBezTo>
                  <a:pt x="0" y="1225085"/>
                  <a:pt x="1225085" y="0"/>
                  <a:pt x="2736304"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100" dirty="0"/>
            </a:lvl1pPr>
          </a:lstStyle>
          <a:p>
            <a:pPr lvl="0" algn="ctr"/>
            <a:endParaRPr lang="ru-RU" b="1" dirty="0"/>
          </a:p>
        </p:txBody>
      </p:sp>
    </p:spTree>
    <p:extLst>
      <p:ext uri="{BB962C8B-B14F-4D97-AF65-F5344CB8AC3E}">
        <p14:creationId xmlns:p14="http://schemas.microsoft.com/office/powerpoint/2010/main" val="39532473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2_Main_0">
    <p:spTree>
      <p:nvGrpSpPr>
        <p:cNvPr id="1" name=""/>
        <p:cNvGrpSpPr/>
        <p:nvPr/>
      </p:nvGrpSpPr>
      <p:grpSpPr>
        <a:xfrm>
          <a:off x="0" y="0"/>
          <a:ext cx="0" cy="0"/>
          <a:chOff x="0" y="0"/>
          <a:chExt cx="0" cy="0"/>
        </a:xfrm>
      </p:grpSpPr>
      <p:sp>
        <p:nvSpPr>
          <p:cNvPr id="24" name="Заголовок 1">
            <a:extLst>
              <a:ext uri="{FF2B5EF4-FFF2-40B4-BE49-F238E27FC236}">
                <a16:creationId xmlns:a16="http://schemas.microsoft.com/office/drawing/2014/main" id="{85710DA4-893A-834E-8931-FF40920E33A1}"/>
              </a:ext>
            </a:extLst>
          </p:cNvPr>
          <p:cNvSpPr>
            <a:spLocks noGrp="1"/>
          </p:cNvSpPr>
          <p:nvPr userDrawn="1">
            <p:ph type="title" hasCustomPrompt="1"/>
          </p:nvPr>
        </p:nvSpPr>
        <p:spPr>
          <a:xfrm>
            <a:off x="800855" y="549014"/>
            <a:ext cx="7203108" cy="683997"/>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26" name="Номер слайда 1">
            <a:extLst>
              <a:ext uri="{FF2B5EF4-FFF2-40B4-BE49-F238E27FC236}">
                <a16:creationId xmlns:a16="http://schemas.microsoft.com/office/drawing/2014/main" id="{71C3B2AF-0911-D741-8AA3-EDC352478D29}"/>
              </a:ext>
            </a:extLst>
          </p:cNvPr>
          <p:cNvSpPr txBox="1">
            <a:spLocks/>
          </p:cNvSpPr>
          <p:nvPr userDrawn="1"/>
        </p:nvSpPr>
        <p:spPr>
          <a:xfrm>
            <a:off x="10955907" y="6325901"/>
            <a:ext cx="1246071" cy="40921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9079">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
        <p:nvSpPr>
          <p:cNvPr id="32" name="Рисунок 31">
            <a:extLst>
              <a:ext uri="{FF2B5EF4-FFF2-40B4-BE49-F238E27FC236}">
                <a16:creationId xmlns:a16="http://schemas.microsoft.com/office/drawing/2014/main" id="{22FC2EA8-B916-C846-8F1B-64ABAE3AA0C2}"/>
              </a:ext>
            </a:extLst>
          </p:cNvPr>
          <p:cNvSpPr>
            <a:spLocks noGrp="1"/>
          </p:cNvSpPr>
          <p:nvPr>
            <p:ph type="pic" sz="quarter" idx="24"/>
          </p:nvPr>
        </p:nvSpPr>
        <p:spPr>
          <a:xfrm>
            <a:off x="1313149" y="2600711"/>
            <a:ext cx="2261114" cy="2261146"/>
          </a:xfrm>
          <a:custGeom>
            <a:avLst/>
            <a:gdLst>
              <a:gd name="connsiteX0" fmla="*/ 2261408 w 4522816"/>
              <a:gd name="connsiteY0" fmla="*/ 0 h 4522816"/>
              <a:gd name="connsiteX1" fmla="*/ 4522816 w 4522816"/>
              <a:gd name="connsiteY1" fmla="*/ 2261408 h 4522816"/>
              <a:gd name="connsiteX2" fmla="*/ 2261408 w 4522816"/>
              <a:gd name="connsiteY2" fmla="*/ 4522816 h 4522816"/>
              <a:gd name="connsiteX3" fmla="*/ 0 w 4522816"/>
              <a:gd name="connsiteY3" fmla="*/ 2261408 h 4522816"/>
              <a:gd name="connsiteX4" fmla="*/ 2261408 w 4522816"/>
              <a:gd name="connsiteY4" fmla="*/ 0 h 452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16" h="4522816">
                <a:moveTo>
                  <a:pt x="2261408" y="0"/>
                </a:moveTo>
                <a:cubicBezTo>
                  <a:pt x="3510349" y="0"/>
                  <a:pt x="4522816" y="1012467"/>
                  <a:pt x="4522816" y="2261408"/>
                </a:cubicBezTo>
                <a:cubicBezTo>
                  <a:pt x="4522816" y="3510349"/>
                  <a:pt x="3510349" y="4522816"/>
                  <a:pt x="2261408" y="4522816"/>
                </a:cubicBezTo>
                <a:cubicBezTo>
                  <a:pt x="1012467" y="4522816"/>
                  <a:pt x="0" y="3510349"/>
                  <a:pt x="0" y="2261408"/>
                </a:cubicBezTo>
                <a:cubicBezTo>
                  <a:pt x="0" y="1012467"/>
                  <a:pt x="1012467" y="0"/>
                  <a:pt x="2261408"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100" dirty="0"/>
            </a:lvl1pPr>
          </a:lstStyle>
          <a:p>
            <a:pPr lvl="0" algn="ctr"/>
            <a:endParaRPr lang="ru-RU" b="1" dirty="0"/>
          </a:p>
        </p:txBody>
      </p:sp>
      <p:sp>
        <p:nvSpPr>
          <p:cNvPr id="30" name="Рисунок 29">
            <a:extLst>
              <a:ext uri="{FF2B5EF4-FFF2-40B4-BE49-F238E27FC236}">
                <a16:creationId xmlns:a16="http://schemas.microsoft.com/office/drawing/2014/main" id="{6DCDABD4-B2B8-244F-B2F6-6D267097712D}"/>
              </a:ext>
            </a:extLst>
          </p:cNvPr>
          <p:cNvSpPr>
            <a:spLocks noGrp="1"/>
          </p:cNvSpPr>
          <p:nvPr>
            <p:ph type="pic" sz="quarter" idx="25"/>
          </p:nvPr>
        </p:nvSpPr>
        <p:spPr>
          <a:xfrm>
            <a:off x="4841437" y="2600711"/>
            <a:ext cx="2261114" cy="2261146"/>
          </a:xfrm>
          <a:custGeom>
            <a:avLst/>
            <a:gdLst>
              <a:gd name="connsiteX0" fmla="*/ 2261408 w 4522816"/>
              <a:gd name="connsiteY0" fmla="*/ 0 h 4522816"/>
              <a:gd name="connsiteX1" fmla="*/ 4522816 w 4522816"/>
              <a:gd name="connsiteY1" fmla="*/ 2261408 h 4522816"/>
              <a:gd name="connsiteX2" fmla="*/ 2261408 w 4522816"/>
              <a:gd name="connsiteY2" fmla="*/ 4522816 h 4522816"/>
              <a:gd name="connsiteX3" fmla="*/ 0 w 4522816"/>
              <a:gd name="connsiteY3" fmla="*/ 2261408 h 4522816"/>
              <a:gd name="connsiteX4" fmla="*/ 2261408 w 4522816"/>
              <a:gd name="connsiteY4" fmla="*/ 0 h 452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16" h="4522816">
                <a:moveTo>
                  <a:pt x="2261408" y="0"/>
                </a:moveTo>
                <a:cubicBezTo>
                  <a:pt x="3510349" y="0"/>
                  <a:pt x="4522816" y="1012467"/>
                  <a:pt x="4522816" y="2261408"/>
                </a:cubicBezTo>
                <a:cubicBezTo>
                  <a:pt x="4522816" y="3510349"/>
                  <a:pt x="3510349" y="4522816"/>
                  <a:pt x="2261408" y="4522816"/>
                </a:cubicBezTo>
                <a:cubicBezTo>
                  <a:pt x="1012467" y="4522816"/>
                  <a:pt x="0" y="3510349"/>
                  <a:pt x="0" y="2261408"/>
                </a:cubicBezTo>
                <a:cubicBezTo>
                  <a:pt x="0" y="1012467"/>
                  <a:pt x="1012467" y="0"/>
                  <a:pt x="2261408"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100" dirty="0"/>
            </a:lvl1pPr>
          </a:lstStyle>
          <a:p>
            <a:pPr lvl="0" algn="ctr"/>
            <a:endParaRPr lang="ru-RU" b="1" dirty="0"/>
          </a:p>
        </p:txBody>
      </p:sp>
      <p:sp>
        <p:nvSpPr>
          <p:cNvPr id="31" name="Рисунок 30">
            <a:extLst>
              <a:ext uri="{FF2B5EF4-FFF2-40B4-BE49-F238E27FC236}">
                <a16:creationId xmlns:a16="http://schemas.microsoft.com/office/drawing/2014/main" id="{5BB577AB-7495-AF4E-A4EC-1743993F9CA1}"/>
              </a:ext>
            </a:extLst>
          </p:cNvPr>
          <p:cNvSpPr>
            <a:spLocks noGrp="1"/>
          </p:cNvSpPr>
          <p:nvPr>
            <p:ph type="pic" sz="quarter" idx="26"/>
          </p:nvPr>
        </p:nvSpPr>
        <p:spPr>
          <a:xfrm>
            <a:off x="8369726" y="2600711"/>
            <a:ext cx="2261114" cy="2261146"/>
          </a:xfrm>
          <a:custGeom>
            <a:avLst/>
            <a:gdLst>
              <a:gd name="connsiteX0" fmla="*/ 2261408 w 4522816"/>
              <a:gd name="connsiteY0" fmla="*/ 0 h 4522816"/>
              <a:gd name="connsiteX1" fmla="*/ 4522816 w 4522816"/>
              <a:gd name="connsiteY1" fmla="*/ 2261408 h 4522816"/>
              <a:gd name="connsiteX2" fmla="*/ 2261408 w 4522816"/>
              <a:gd name="connsiteY2" fmla="*/ 4522816 h 4522816"/>
              <a:gd name="connsiteX3" fmla="*/ 0 w 4522816"/>
              <a:gd name="connsiteY3" fmla="*/ 2261408 h 4522816"/>
              <a:gd name="connsiteX4" fmla="*/ 2261408 w 4522816"/>
              <a:gd name="connsiteY4" fmla="*/ 0 h 4522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16" h="4522816">
                <a:moveTo>
                  <a:pt x="2261408" y="0"/>
                </a:moveTo>
                <a:cubicBezTo>
                  <a:pt x="3510348" y="0"/>
                  <a:pt x="4522816" y="1012467"/>
                  <a:pt x="4522816" y="2261408"/>
                </a:cubicBezTo>
                <a:cubicBezTo>
                  <a:pt x="4522816" y="3510349"/>
                  <a:pt x="3510348" y="4522816"/>
                  <a:pt x="2261408" y="4522816"/>
                </a:cubicBezTo>
                <a:cubicBezTo>
                  <a:pt x="1012468" y="4522816"/>
                  <a:pt x="0" y="3510349"/>
                  <a:pt x="0" y="2261408"/>
                </a:cubicBezTo>
                <a:cubicBezTo>
                  <a:pt x="0" y="1012467"/>
                  <a:pt x="1012468" y="0"/>
                  <a:pt x="2261408" y="0"/>
                </a:cubicBez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100" dirty="0"/>
            </a:lvl1pPr>
          </a:lstStyle>
          <a:p>
            <a:pPr lvl="0" algn="ctr"/>
            <a:endParaRPr lang="ru-RU" b="1" dirty="0"/>
          </a:p>
        </p:txBody>
      </p:sp>
    </p:spTree>
    <p:extLst>
      <p:ext uri="{BB962C8B-B14F-4D97-AF65-F5344CB8AC3E}">
        <p14:creationId xmlns:p14="http://schemas.microsoft.com/office/powerpoint/2010/main" val="8645292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4_Main_9">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500412"/>
            <a:ext cx="4558544" cy="1302987"/>
          </a:xfrm>
          <a:prstGeom prst="rect">
            <a:avLst/>
          </a:prstGeom>
        </p:spPr>
        <p:txBody>
          <a:bodyPr anchor="t">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YOUR TOP SLIDE</a:t>
            </a:r>
            <a:endParaRPr lang="ru-RU" dirty="0"/>
          </a:p>
        </p:txBody>
      </p:sp>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800856" y="2222500"/>
            <a:ext cx="4558544" cy="2594019"/>
          </a:xfrm>
          <a:prstGeom prst="rect">
            <a:avLst/>
          </a:prstGeom>
        </p:spPr>
        <p:txBody>
          <a:bodyPr/>
          <a:lstStyle>
            <a:lvl1pPr algn="l">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55907" y="6325901"/>
            <a:ext cx="1246071" cy="40921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9079">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Tree>
    <p:extLst>
      <p:ext uri="{BB962C8B-B14F-4D97-AF65-F5344CB8AC3E}">
        <p14:creationId xmlns:p14="http://schemas.microsoft.com/office/powerpoint/2010/main" val="12960772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1_Main_9">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729013"/>
            <a:ext cx="10623042" cy="827996"/>
          </a:xfrm>
          <a:prstGeom prst="rect">
            <a:avLst/>
          </a:prstGeom>
        </p:spPr>
        <p:txBody>
          <a:bodyPr>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YOUR TOP SLIDE</a:t>
            </a:r>
            <a:endParaRPr lang="ru-RU" dirty="0"/>
          </a:p>
        </p:txBody>
      </p:sp>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800856" y="2025006"/>
            <a:ext cx="10623042" cy="2791513"/>
          </a:xfrm>
          <a:prstGeom prst="rect">
            <a:avLst/>
          </a:prstGeom>
        </p:spPr>
        <p:txBody>
          <a:bodyPr/>
          <a:lstStyle>
            <a:lvl1pPr algn="ct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55907" y="6325901"/>
            <a:ext cx="1246071" cy="40921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9079">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Tree>
    <p:extLst>
      <p:ext uri="{BB962C8B-B14F-4D97-AF65-F5344CB8AC3E}">
        <p14:creationId xmlns:p14="http://schemas.microsoft.com/office/powerpoint/2010/main" val="172730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Main_39">
    <p:spTree>
      <p:nvGrpSpPr>
        <p:cNvPr id="1" name=""/>
        <p:cNvGrpSpPr/>
        <p:nvPr/>
      </p:nvGrpSpPr>
      <p:grpSpPr>
        <a:xfrm>
          <a:off x="0" y="0"/>
          <a:ext cx="0" cy="0"/>
          <a:chOff x="0" y="0"/>
          <a:chExt cx="0" cy="0"/>
        </a:xfrm>
      </p:grpSpPr>
      <p:sp>
        <p:nvSpPr>
          <p:cNvPr id="8" name="Прямоугольник 7">
            <a:extLst>
              <a:ext uri="{FF2B5EF4-FFF2-40B4-BE49-F238E27FC236}">
                <a16:creationId xmlns:a16="http://schemas.microsoft.com/office/drawing/2014/main" id="{9653C820-6D9F-DC43-AD2A-B4CA8A97A314}"/>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15" name="Рисунок 14">
            <a:extLst>
              <a:ext uri="{FF2B5EF4-FFF2-40B4-BE49-F238E27FC236}">
                <a16:creationId xmlns:a16="http://schemas.microsoft.com/office/drawing/2014/main" id="{C5678889-02C6-E54D-B5D8-EC57FDCFC307}"/>
              </a:ext>
            </a:extLst>
          </p:cNvPr>
          <p:cNvSpPr>
            <a:spLocks noGrp="1"/>
          </p:cNvSpPr>
          <p:nvPr>
            <p:ph type="pic" sz="quarter" idx="26"/>
          </p:nvPr>
        </p:nvSpPr>
        <p:spPr>
          <a:xfrm rot="20715360">
            <a:off x="-902739" y="-159008"/>
            <a:ext cx="3877056" cy="6671693"/>
          </a:xfrm>
          <a:custGeom>
            <a:avLst/>
            <a:gdLst>
              <a:gd name="connsiteX0" fmla="*/ 3491136 w 7755121"/>
              <a:gd name="connsiteY0" fmla="*/ 0 h 13344930"/>
              <a:gd name="connsiteX1" fmla="*/ 7700594 w 7755121"/>
              <a:gd name="connsiteY1" fmla="*/ 1107787 h 13344930"/>
              <a:gd name="connsiteX2" fmla="*/ 7755121 w 7755121"/>
              <a:gd name="connsiteY2" fmla="*/ 13311621 h 13344930"/>
              <a:gd name="connsiteX3" fmla="*/ 300291 w 7755121"/>
              <a:gd name="connsiteY3" fmla="*/ 13344930 h 13344930"/>
              <a:gd name="connsiteX4" fmla="*/ 0 w 7755121"/>
              <a:gd name="connsiteY4" fmla="*/ 13265903 h 13344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5121" h="13344930">
                <a:moveTo>
                  <a:pt x="3491136" y="0"/>
                </a:moveTo>
                <a:lnTo>
                  <a:pt x="7700594" y="1107787"/>
                </a:lnTo>
                <a:lnTo>
                  <a:pt x="7755121" y="13311621"/>
                </a:lnTo>
                <a:lnTo>
                  <a:pt x="300291" y="13344930"/>
                </a:lnTo>
                <a:lnTo>
                  <a:pt x="0" y="13265903"/>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
        <p:nvSpPr>
          <p:cNvPr id="14" name="Рисунок 13">
            <a:extLst>
              <a:ext uri="{FF2B5EF4-FFF2-40B4-BE49-F238E27FC236}">
                <a16:creationId xmlns:a16="http://schemas.microsoft.com/office/drawing/2014/main" id="{068DA22A-D9E8-7C46-8E0A-165CC5FBFA81}"/>
              </a:ext>
            </a:extLst>
          </p:cNvPr>
          <p:cNvSpPr>
            <a:spLocks noGrp="1"/>
          </p:cNvSpPr>
          <p:nvPr>
            <p:ph type="pic" sz="quarter" idx="27"/>
          </p:nvPr>
        </p:nvSpPr>
        <p:spPr>
          <a:xfrm rot="20715360">
            <a:off x="2533270" y="-1148793"/>
            <a:ext cx="8723641" cy="2350066"/>
          </a:xfrm>
          <a:custGeom>
            <a:avLst/>
            <a:gdLst>
              <a:gd name="connsiteX0" fmla="*/ 8295522 w 17449554"/>
              <a:gd name="connsiteY0" fmla="*/ 2183101 h 4700676"/>
              <a:gd name="connsiteX1" fmla="*/ 17449554 w 17449554"/>
              <a:gd name="connsiteY1" fmla="*/ 4592131 h 4700676"/>
              <a:gd name="connsiteX2" fmla="*/ 8306468 w 17449554"/>
              <a:gd name="connsiteY2" fmla="*/ 4632983 h 4700676"/>
              <a:gd name="connsiteX3" fmla="*/ 0 w 17449554"/>
              <a:gd name="connsiteY3" fmla="*/ 0 h 4700676"/>
              <a:gd name="connsiteX4" fmla="*/ 7930283 w 17449554"/>
              <a:gd name="connsiteY4" fmla="*/ 2086981 h 4700676"/>
              <a:gd name="connsiteX5" fmla="*/ 7941803 w 17449554"/>
              <a:gd name="connsiteY5" fmla="*/ 4665285 h 4700676"/>
              <a:gd name="connsiteX6" fmla="*/ 21002 w 17449554"/>
              <a:gd name="connsiteY6" fmla="*/ 4700676 h 470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9554" h="4700676">
                <a:moveTo>
                  <a:pt x="8295522" y="2183101"/>
                </a:moveTo>
                <a:lnTo>
                  <a:pt x="17449554" y="4592131"/>
                </a:lnTo>
                <a:lnTo>
                  <a:pt x="8306468" y="4632983"/>
                </a:lnTo>
                <a:close/>
                <a:moveTo>
                  <a:pt x="0" y="0"/>
                </a:moveTo>
                <a:lnTo>
                  <a:pt x="7930283" y="2086981"/>
                </a:lnTo>
                <a:lnTo>
                  <a:pt x="7941803" y="4665285"/>
                </a:lnTo>
                <a:lnTo>
                  <a:pt x="21002" y="4700676"/>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
        <p:nvSpPr>
          <p:cNvPr id="17" name="Рисунок 16">
            <a:extLst>
              <a:ext uri="{FF2B5EF4-FFF2-40B4-BE49-F238E27FC236}">
                <a16:creationId xmlns:a16="http://schemas.microsoft.com/office/drawing/2014/main" id="{5ACD738E-111D-E240-898D-6571B6ECD834}"/>
              </a:ext>
            </a:extLst>
          </p:cNvPr>
          <p:cNvSpPr>
            <a:spLocks noGrp="1"/>
          </p:cNvSpPr>
          <p:nvPr>
            <p:ph type="pic" sz="quarter" idx="28"/>
          </p:nvPr>
        </p:nvSpPr>
        <p:spPr>
          <a:xfrm rot="20715360">
            <a:off x="9220044" y="362935"/>
            <a:ext cx="3876975" cy="6653767"/>
          </a:xfrm>
          <a:custGeom>
            <a:avLst/>
            <a:gdLst>
              <a:gd name="connsiteX0" fmla="*/ 7590917 w 7754960"/>
              <a:gd name="connsiteY0" fmla="*/ 0 h 13309074"/>
              <a:gd name="connsiteX1" fmla="*/ 7754960 w 7754960"/>
              <a:gd name="connsiteY1" fmla="*/ 43171 h 13309074"/>
              <a:gd name="connsiteX2" fmla="*/ 4263824 w 7754960"/>
              <a:gd name="connsiteY2" fmla="*/ 13309074 h 13309074"/>
              <a:gd name="connsiteX3" fmla="*/ 54364 w 7754960"/>
              <a:gd name="connsiteY3" fmla="*/ 12201287 h 13309074"/>
              <a:gd name="connsiteX4" fmla="*/ 0 w 7754960"/>
              <a:gd name="connsiteY4" fmla="*/ 33918 h 13309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4960" h="13309074">
                <a:moveTo>
                  <a:pt x="7590917" y="0"/>
                </a:moveTo>
                <a:lnTo>
                  <a:pt x="7754960" y="43171"/>
                </a:lnTo>
                <a:lnTo>
                  <a:pt x="4263824" y="13309074"/>
                </a:lnTo>
                <a:lnTo>
                  <a:pt x="54364" y="12201287"/>
                </a:lnTo>
                <a:lnTo>
                  <a:pt x="0" y="33918"/>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
        <p:nvSpPr>
          <p:cNvPr id="19" name="Рисунок 18">
            <a:extLst>
              <a:ext uri="{FF2B5EF4-FFF2-40B4-BE49-F238E27FC236}">
                <a16:creationId xmlns:a16="http://schemas.microsoft.com/office/drawing/2014/main" id="{D2052D6A-AC51-B146-A618-7A5399FB9EED}"/>
              </a:ext>
            </a:extLst>
          </p:cNvPr>
          <p:cNvSpPr>
            <a:spLocks noGrp="1"/>
          </p:cNvSpPr>
          <p:nvPr>
            <p:ph type="pic" sz="quarter" idx="29"/>
          </p:nvPr>
        </p:nvSpPr>
        <p:spPr>
          <a:xfrm rot="20715360">
            <a:off x="937073" y="5671533"/>
            <a:ext cx="8725672" cy="2335275"/>
          </a:xfrm>
          <a:custGeom>
            <a:avLst/>
            <a:gdLst>
              <a:gd name="connsiteX0" fmla="*/ 9143948 w 17453617"/>
              <a:gd name="connsiteY0" fmla="*/ 37035 h 4671091"/>
              <a:gd name="connsiteX1" fmla="*/ 9154896 w 17453617"/>
              <a:gd name="connsiteY1" fmla="*/ 2487149 h 4671091"/>
              <a:gd name="connsiteX2" fmla="*/ 0 w 17453617"/>
              <a:gd name="connsiteY2" fmla="*/ 77891 h 4671091"/>
              <a:gd name="connsiteX3" fmla="*/ 17432746 w 17453617"/>
              <a:gd name="connsiteY3" fmla="*/ 0 h 4671091"/>
              <a:gd name="connsiteX4" fmla="*/ 17453617 w 17453617"/>
              <a:gd name="connsiteY4" fmla="*/ 4671091 h 4671091"/>
              <a:gd name="connsiteX5" fmla="*/ 9523332 w 17453617"/>
              <a:gd name="connsiteY5" fmla="*/ 2584109 h 4671091"/>
              <a:gd name="connsiteX6" fmla="*/ 9511944 w 17453617"/>
              <a:gd name="connsiteY6" fmla="*/ 35391 h 4671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53617" h="4671091">
                <a:moveTo>
                  <a:pt x="9143948" y="37035"/>
                </a:moveTo>
                <a:lnTo>
                  <a:pt x="9154896" y="2487149"/>
                </a:lnTo>
                <a:lnTo>
                  <a:pt x="0" y="77891"/>
                </a:lnTo>
                <a:close/>
                <a:moveTo>
                  <a:pt x="17432746" y="0"/>
                </a:moveTo>
                <a:lnTo>
                  <a:pt x="17453617" y="4671091"/>
                </a:lnTo>
                <a:lnTo>
                  <a:pt x="9523332" y="2584109"/>
                </a:lnTo>
                <a:lnTo>
                  <a:pt x="9511944" y="35391"/>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Tree>
    <p:extLst>
      <p:ext uri="{BB962C8B-B14F-4D97-AF65-F5344CB8AC3E}">
        <p14:creationId xmlns:p14="http://schemas.microsoft.com/office/powerpoint/2010/main" val="3692760416"/>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Holder 3"/>
          <p:cNvSpPr>
            <a:spLocks noGrp="1"/>
          </p:cNvSpPr>
          <p:nvPr>
            <p:ph type="body" idx="1" hasCustomPrompt="1"/>
          </p:nvPr>
        </p:nvSpPr>
        <p:spPr>
          <a:xfrm>
            <a:off x="732102" y="2057401"/>
            <a:ext cx="10862489" cy="4191000"/>
          </a:xfrm>
          <a:prstGeom prst="rect">
            <a:avLst/>
          </a:prstGeom>
        </p:spPr>
        <p:txBody>
          <a:bodyPr lIns="0" tIns="0" rIns="0" bIns="0"/>
          <a:lstStyle>
            <a:lvl1pPr>
              <a:lnSpc>
                <a:spcPct val="140000"/>
              </a:lnSpc>
              <a:spcBef>
                <a:spcPts val="1200"/>
              </a:spcBef>
              <a:defRPr sz="1500" b="0" i="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en-US" dirty="0"/>
              <a:t>Your text</a:t>
            </a:r>
            <a:endParaRPr dirty="0"/>
          </a:p>
        </p:txBody>
      </p:sp>
      <p:sp>
        <p:nvSpPr>
          <p:cNvPr id="20" name="Holder 6">
            <a:extLst>
              <a:ext uri="{FF2B5EF4-FFF2-40B4-BE49-F238E27FC236}">
                <a16:creationId xmlns:a16="http://schemas.microsoft.com/office/drawing/2014/main" id="{9BA0AD3D-AED4-4546-A657-F118FCADE982}"/>
              </a:ext>
            </a:extLst>
          </p:cNvPr>
          <p:cNvSpPr txBox="1">
            <a:spLocks/>
          </p:cNvSpPr>
          <p:nvPr userDrawn="1"/>
        </p:nvSpPr>
        <p:spPr>
          <a:xfrm>
            <a:off x="11506200" y="6459380"/>
            <a:ext cx="457200" cy="184666"/>
          </a:xfrm>
          <a:prstGeom prst="rect">
            <a:avLst/>
          </a:prstGeom>
        </p:spPr>
        <p:txBody>
          <a:bodyPr wrap="square" lIns="0" tIns="0" rIns="0" bIns="0">
            <a:spAutoFit/>
          </a:bodyPr>
          <a:lstStyle>
            <a:defPPr>
              <a:defRPr lang="ru-RU"/>
            </a:defPPr>
            <a:lvl1pPr marL="0" algn="r" defTabSz="914400" rtl="0" eaLnBrk="1" latinLnBrk="0" hangingPunct="1">
              <a:defRPr sz="16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6F15528-21DE-4FAA-801E-634DDDAF4B2B}" type="slidenum">
              <a:rPr lang="ru-RU" sz="1200" b="0" smtClean="0">
                <a:solidFill>
                  <a:schemeClr val="tx2">
                    <a:lumMod val="50000"/>
                    <a:lumOff val="50000"/>
                  </a:schemeClr>
                </a:solidFill>
                <a:latin typeface="Tahoma" panose="020B0604030504040204" pitchFamily="34" charset="0"/>
                <a:ea typeface="Tahoma" panose="020B0604030504040204" pitchFamily="34" charset="0"/>
                <a:cs typeface="Tahoma" panose="020B0604030504040204" pitchFamily="34" charset="0"/>
              </a:rPr>
              <a:pPr/>
              <a:t>‹#›</a:t>
            </a:fld>
            <a:endParaRPr lang="ru-RU" sz="1200" b="0" dirty="0">
              <a:solidFill>
                <a:schemeClr val="tx2">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29" name="Полилиния 28">
            <a:extLst>
              <a:ext uri="{FF2B5EF4-FFF2-40B4-BE49-F238E27FC236}">
                <a16:creationId xmlns:a16="http://schemas.microsoft.com/office/drawing/2014/main" id="{61E66C00-E856-344E-8963-C997EDB31508}"/>
              </a:ext>
            </a:extLst>
          </p:cNvPr>
          <p:cNvSpPr/>
          <p:nvPr userDrawn="1"/>
        </p:nvSpPr>
        <p:spPr>
          <a:xfrm>
            <a:off x="322" y="1"/>
            <a:ext cx="12191679" cy="1701008"/>
          </a:xfrm>
          <a:custGeom>
            <a:avLst/>
            <a:gdLst>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0 w 24386533"/>
              <a:gd name="connsiteY8" fmla="*/ 432093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19050 w 24386533"/>
              <a:gd name="connsiteY8" fmla="*/ 298743 h 3560077"/>
              <a:gd name="connsiteX9" fmla="*/ 13286371 w 2438653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266700 w 24386533"/>
              <a:gd name="connsiteY8" fmla="*/ 317793 h 3560077"/>
              <a:gd name="connsiteX9" fmla="*/ 13286371 w 24386533"/>
              <a:gd name="connsiteY9" fmla="*/ 0 h 3560077"/>
              <a:gd name="connsiteX0" fmla="*/ 13305421 w 24405583"/>
              <a:gd name="connsiteY0" fmla="*/ 0 h 3560077"/>
              <a:gd name="connsiteX1" fmla="*/ 19322079 w 24405583"/>
              <a:gd name="connsiteY1" fmla="*/ 0 h 3560077"/>
              <a:gd name="connsiteX2" fmla="*/ 19294019 w 24405583"/>
              <a:gd name="connsiteY2" fmla="*/ 77901 h 3560077"/>
              <a:gd name="connsiteX3" fmla="*/ 21315899 w 24405583"/>
              <a:gd name="connsiteY3" fmla="*/ 0 h 3560077"/>
              <a:gd name="connsiteX4" fmla="*/ 24405583 w 24405583"/>
              <a:gd name="connsiteY4" fmla="*/ 0 h 3560077"/>
              <a:gd name="connsiteX5" fmla="*/ 24405583 w 24405583"/>
              <a:gd name="connsiteY5" fmla="*/ 2749321 h 3560077"/>
              <a:gd name="connsiteX6" fmla="*/ 8504072 w 24405583"/>
              <a:gd name="connsiteY6" fmla="*/ 3083366 h 3560077"/>
              <a:gd name="connsiteX7" fmla="*/ 19050 w 24405583"/>
              <a:gd name="connsiteY7" fmla="*/ 3560077 h 3560077"/>
              <a:gd name="connsiteX8" fmla="*/ 0 w 24405583"/>
              <a:gd name="connsiteY8" fmla="*/ 336843 h 3560077"/>
              <a:gd name="connsiteX9" fmla="*/ 13305421 w 2440558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19050 w 24386533"/>
              <a:gd name="connsiteY8" fmla="*/ 165393 h 3560077"/>
              <a:gd name="connsiteX9" fmla="*/ 13286371 w 2438653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0 w 24386533"/>
              <a:gd name="connsiteY8" fmla="*/ 222543 h 3560077"/>
              <a:gd name="connsiteX9" fmla="*/ 13286371 w 24386533"/>
              <a:gd name="connsiteY9" fmla="*/ 0 h 35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6533" h="3560077">
                <a:moveTo>
                  <a:pt x="13286371" y="0"/>
                </a:moveTo>
                <a:lnTo>
                  <a:pt x="19303029" y="0"/>
                </a:lnTo>
                <a:lnTo>
                  <a:pt x="19274969" y="77901"/>
                </a:lnTo>
                <a:lnTo>
                  <a:pt x="21296849" y="0"/>
                </a:lnTo>
                <a:lnTo>
                  <a:pt x="24386533" y="0"/>
                </a:lnTo>
                <a:lnTo>
                  <a:pt x="24386533" y="2749321"/>
                </a:lnTo>
                <a:lnTo>
                  <a:pt x="8485022" y="3083366"/>
                </a:lnTo>
                <a:lnTo>
                  <a:pt x="0" y="3560077"/>
                </a:lnTo>
                <a:lnTo>
                  <a:pt x="0" y="222543"/>
                </a:lnTo>
                <a:lnTo>
                  <a:pt x="1328637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a:p>
        </p:txBody>
      </p:sp>
      <p:sp>
        <p:nvSpPr>
          <p:cNvPr id="30" name="Прямоугольник 15">
            <a:extLst>
              <a:ext uri="{FF2B5EF4-FFF2-40B4-BE49-F238E27FC236}">
                <a16:creationId xmlns:a16="http://schemas.microsoft.com/office/drawing/2014/main" id="{AEF0455A-2987-C74D-BBA4-11EA63E7594C}"/>
              </a:ext>
            </a:extLst>
          </p:cNvPr>
          <p:cNvSpPr/>
          <p:nvPr userDrawn="1"/>
        </p:nvSpPr>
        <p:spPr>
          <a:xfrm>
            <a:off x="4216819" y="39581"/>
            <a:ext cx="7975224" cy="1326248"/>
          </a:xfrm>
          <a:custGeom>
            <a:avLst/>
            <a:gdLst>
              <a:gd name="connsiteX0" fmla="*/ 0 w 24387170"/>
              <a:gd name="connsiteY0" fmla="*/ 0 h 2529869"/>
              <a:gd name="connsiteX1" fmla="*/ 24387170 w 24387170"/>
              <a:gd name="connsiteY1" fmla="*/ 0 h 2529869"/>
              <a:gd name="connsiteX2" fmla="*/ 24387170 w 24387170"/>
              <a:gd name="connsiteY2" fmla="*/ 2529869 h 2529869"/>
              <a:gd name="connsiteX3" fmla="*/ 0 w 24387170"/>
              <a:gd name="connsiteY3" fmla="*/ 2529869 h 2529869"/>
              <a:gd name="connsiteX4" fmla="*/ 0 w 24387170"/>
              <a:gd name="connsiteY4" fmla="*/ 0 h 2529869"/>
              <a:gd name="connsiteX0" fmla="*/ 0 w 24387170"/>
              <a:gd name="connsiteY0" fmla="*/ 0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0 h 2529869"/>
              <a:gd name="connsiteX0" fmla="*/ 0 w 24387170"/>
              <a:gd name="connsiteY0" fmla="*/ 23853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238539 h 2529869"/>
              <a:gd name="connsiteX0" fmla="*/ 0 w 31369646"/>
              <a:gd name="connsiteY0" fmla="*/ 662289 h 2529869"/>
              <a:gd name="connsiteX1" fmla="*/ 31369646 w 31369646"/>
              <a:gd name="connsiteY1" fmla="*/ 0 h 2529869"/>
              <a:gd name="connsiteX2" fmla="*/ 31369646 w 31369646"/>
              <a:gd name="connsiteY2" fmla="*/ 2231695 h 2529869"/>
              <a:gd name="connsiteX3" fmla="*/ 6982476 w 31369646"/>
              <a:gd name="connsiteY3" fmla="*/ 2529869 h 2529869"/>
              <a:gd name="connsiteX4" fmla="*/ 0 w 31369646"/>
              <a:gd name="connsiteY4" fmla="*/ 662289 h 2529869"/>
              <a:gd name="connsiteX0" fmla="*/ 5267481 w 24387170"/>
              <a:gd name="connsiteY0" fmla="*/ 62838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5267481 w 24387170"/>
              <a:gd name="connsiteY4" fmla="*/ 628389 h 2529869"/>
              <a:gd name="connsiteX0" fmla="*/ 1224995 w 20344684"/>
              <a:gd name="connsiteY0" fmla="*/ 628389 h 2428169"/>
              <a:gd name="connsiteX1" fmla="*/ 20344684 w 20344684"/>
              <a:gd name="connsiteY1" fmla="*/ 0 h 2428169"/>
              <a:gd name="connsiteX2" fmla="*/ 20344684 w 20344684"/>
              <a:gd name="connsiteY2" fmla="*/ 2231695 h 2428169"/>
              <a:gd name="connsiteX3" fmla="*/ 0 w 20344684"/>
              <a:gd name="connsiteY3" fmla="*/ 2428169 h 2428169"/>
              <a:gd name="connsiteX4" fmla="*/ 1224995 w 20344684"/>
              <a:gd name="connsiteY4" fmla="*/ 628389 h 2428169"/>
              <a:gd name="connsiteX0" fmla="*/ 1396494 w 20516183"/>
              <a:gd name="connsiteY0" fmla="*/ 628389 h 2479019"/>
              <a:gd name="connsiteX1" fmla="*/ 20516183 w 20516183"/>
              <a:gd name="connsiteY1" fmla="*/ 0 h 2479019"/>
              <a:gd name="connsiteX2" fmla="*/ 20516183 w 20516183"/>
              <a:gd name="connsiteY2" fmla="*/ 2231695 h 2479019"/>
              <a:gd name="connsiteX3" fmla="*/ 0 w 20516183"/>
              <a:gd name="connsiteY3" fmla="*/ 2479019 h 2479019"/>
              <a:gd name="connsiteX4" fmla="*/ 1396494 w 20516183"/>
              <a:gd name="connsiteY4" fmla="*/ 628389 h 2479019"/>
              <a:gd name="connsiteX0" fmla="*/ 1396494 w 20565184"/>
              <a:gd name="connsiteY0" fmla="*/ 509739 h 2360369"/>
              <a:gd name="connsiteX1" fmla="*/ 20565184 w 20565184"/>
              <a:gd name="connsiteY1" fmla="*/ 0 h 2360369"/>
              <a:gd name="connsiteX2" fmla="*/ 20516183 w 20565184"/>
              <a:gd name="connsiteY2" fmla="*/ 2113045 h 2360369"/>
              <a:gd name="connsiteX3" fmla="*/ 0 w 20565184"/>
              <a:gd name="connsiteY3" fmla="*/ 2360369 h 2360369"/>
              <a:gd name="connsiteX4" fmla="*/ 1396494 w 20565184"/>
              <a:gd name="connsiteY4" fmla="*/ 509739 h 2360369"/>
              <a:gd name="connsiteX0" fmla="*/ 1396494 w 20565301"/>
              <a:gd name="connsiteY0" fmla="*/ 509739 h 2360369"/>
              <a:gd name="connsiteX1" fmla="*/ 20565184 w 20565301"/>
              <a:gd name="connsiteY1" fmla="*/ 0 h 2360369"/>
              <a:gd name="connsiteX2" fmla="*/ 20565301 w 20565301"/>
              <a:gd name="connsiteY2" fmla="*/ 2062195 h 2360369"/>
              <a:gd name="connsiteX3" fmla="*/ 0 w 20565301"/>
              <a:gd name="connsiteY3" fmla="*/ 2360369 h 2360369"/>
              <a:gd name="connsiteX4" fmla="*/ 1396494 w 20565301"/>
              <a:gd name="connsiteY4" fmla="*/ 509739 h 236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5301" h="2360369">
                <a:moveTo>
                  <a:pt x="1396494" y="509739"/>
                </a:moveTo>
                <a:lnTo>
                  <a:pt x="20565184" y="0"/>
                </a:lnTo>
                <a:lnTo>
                  <a:pt x="20565301" y="2062195"/>
                </a:lnTo>
                <a:lnTo>
                  <a:pt x="0" y="2360369"/>
                </a:lnTo>
                <a:lnTo>
                  <a:pt x="1396494" y="509739"/>
                </a:lnTo>
                <a:close/>
              </a:path>
            </a:pathLst>
          </a:custGeom>
          <a:solidFill>
            <a:schemeClr val="accent1">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dirty="0"/>
          </a:p>
        </p:txBody>
      </p:sp>
      <p:sp>
        <p:nvSpPr>
          <p:cNvPr id="31" name="Прямоугольник 15">
            <a:extLst>
              <a:ext uri="{FF2B5EF4-FFF2-40B4-BE49-F238E27FC236}">
                <a16:creationId xmlns:a16="http://schemas.microsoft.com/office/drawing/2014/main" id="{6210CA88-1354-5544-8351-CE9416B9ADE7}"/>
              </a:ext>
            </a:extLst>
          </p:cNvPr>
          <p:cNvSpPr/>
          <p:nvPr userDrawn="1"/>
        </p:nvSpPr>
        <p:spPr>
          <a:xfrm>
            <a:off x="321" y="39015"/>
            <a:ext cx="9388568" cy="1592791"/>
          </a:xfrm>
          <a:custGeom>
            <a:avLst/>
            <a:gdLst>
              <a:gd name="connsiteX0" fmla="*/ 0 w 24387170"/>
              <a:gd name="connsiteY0" fmla="*/ 0 h 2529869"/>
              <a:gd name="connsiteX1" fmla="*/ 24387170 w 24387170"/>
              <a:gd name="connsiteY1" fmla="*/ 0 h 2529869"/>
              <a:gd name="connsiteX2" fmla="*/ 24387170 w 24387170"/>
              <a:gd name="connsiteY2" fmla="*/ 2529869 h 2529869"/>
              <a:gd name="connsiteX3" fmla="*/ 0 w 24387170"/>
              <a:gd name="connsiteY3" fmla="*/ 2529869 h 2529869"/>
              <a:gd name="connsiteX4" fmla="*/ 0 w 24387170"/>
              <a:gd name="connsiteY4" fmla="*/ 0 h 2529869"/>
              <a:gd name="connsiteX0" fmla="*/ 0 w 24387170"/>
              <a:gd name="connsiteY0" fmla="*/ 0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0 h 2529869"/>
              <a:gd name="connsiteX0" fmla="*/ 0 w 24387170"/>
              <a:gd name="connsiteY0" fmla="*/ 23853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238539 h 2529869"/>
              <a:gd name="connsiteX0" fmla="*/ 0 w 24387170"/>
              <a:gd name="connsiteY0" fmla="*/ 475614 h 2766944"/>
              <a:gd name="connsiteX1" fmla="*/ 24359763 w 24387170"/>
              <a:gd name="connsiteY1" fmla="*/ 0 h 2766944"/>
              <a:gd name="connsiteX2" fmla="*/ 24387170 w 24387170"/>
              <a:gd name="connsiteY2" fmla="*/ 2468770 h 2766944"/>
              <a:gd name="connsiteX3" fmla="*/ 0 w 24387170"/>
              <a:gd name="connsiteY3" fmla="*/ 2766944 h 2766944"/>
              <a:gd name="connsiteX4" fmla="*/ 0 w 24387170"/>
              <a:gd name="connsiteY4" fmla="*/ 475614 h 2766944"/>
              <a:gd name="connsiteX0" fmla="*/ 0 w 24387170"/>
              <a:gd name="connsiteY0" fmla="*/ 475614 h 2766944"/>
              <a:gd name="connsiteX1" fmla="*/ 24359763 w 24387170"/>
              <a:gd name="connsiteY1" fmla="*/ 0 h 2766944"/>
              <a:gd name="connsiteX2" fmla="*/ 24387170 w 24387170"/>
              <a:gd name="connsiteY2" fmla="*/ 2226307 h 2766944"/>
              <a:gd name="connsiteX3" fmla="*/ 0 w 24387170"/>
              <a:gd name="connsiteY3" fmla="*/ 2766944 h 2766944"/>
              <a:gd name="connsiteX4" fmla="*/ 0 w 24387170"/>
              <a:gd name="connsiteY4" fmla="*/ 475614 h 2766944"/>
              <a:gd name="connsiteX0" fmla="*/ 0 w 24394022"/>
              <a:gd name="connsiteY0" fmla="*/ 475614 h 2766944"/>
              <a:gd name="connsiteX1" fmla="*/ 24359763 w 24394022"/>
              <a:gd name="connsiteY1" fmla="*/ 0 h 2766944"/>
              <a:gd name="connsiteX2" fmla="*/ 24394022 w 24394022"/>
              <a:gd name="connsiteY2" fmla="*/ 2172426 h 2766944"/>
              <a:gd name="connsiteX3" fmla="*/ 0 w 24394022"/>
              <a:gd name="connsiteY3" fmla="*/ 2766944 h 2766944"/>
              <a:gd name="connsiteX4" fmla="*/ 0 w 24394022"/>
              <a:gd name="connsiteY4" fmla="*/ 475614 h 2766944"/>
              <a:gd name="connsiteX0" fmla="*/ 0 w 25588345"/>
              <a:gd name="connsiteY0" fmla="*/ 187464 h 2478794"/>
              <a:gd name="connsiteX1" fmla="*/ 25588345 w 25588345"/>
              <a:gd name="connsiteY1" fmla="*/ 0 h 2478794"/>
              <a:gd name="connsiteX2" fmla="*/ 24394022 w 25588345"/>
              <a:gd name="connsiteY2" fmla="*/ 1884276 h 2478794"/>
              <a:gd name="connsiteX3" fmla="*/ 0 w 25588345"/>
              <a:gd name="connsiteY3" fmla="*/ 2478794 h 2478794"/>
              <a:gd name="connsiteX4" fmla="*/ 0 w 25588345"/>
              <a:gd name="connsiteY4" fmla="*/ 187464 h 2478794"/>
              <a:gd name="connsiteX0" fmla="*/ 0 w 25480575"/>
              <a:gd name="connsiteY0" fmla="*/ 340014 h 2631344"/>
              <a:gd name="connsiteX1" fmla="*/ 25480575 w 25480575"/>
              <a:gd name="connsiteY1" fmla="*/ 0 h 2631344"/>
              <a:gd name="connsiteX2" fmla="*/ 24394022 w 25480575"/>
              <a:gd name="connsiteY2" fmla="*/ 2036826 h 2631344"/>
              <a:gd name="connsiteX3" fmla="*/ 0 w 25480575"/>
              <a:gd name="connsiteY3" fmla="*/ 2631344 h 2631344"/>
              <a:gd name="connsiteX4" fmla="*/ 0 w 25480575"/>
              <a:gd name="connsiteY4" fmla="*/ 340014 h 2631344"/>
              <a:gd name="connsiteX0" fmla="*/ 0 w 25428985"/>
              <a:gd name="connsiteY0" fmla="*/ 543414 h 2834744"/>
              <a:gd name="connsiteX1" fmla="*/ 25428985 w 25428985"/>
              <a:gd name="connsiteY1" fmla="*/ 0 h 2834744"/>
              <a:gd name="connsiteX2" fmla="*/ 24394022 w 25428985"/>
              <a:gd name="connsiteY2" fmla="*/ 2240226 h 2834744"/>
              <a:gd name="connsiteX3" fmla="*/ 0 w 25428985"/>
              <a:gd name="connsiteY3" fmla="*/ 2834744 h 2834744"/>
              <a:gd name="connsiteX4" fmla="*/ 0 w 25428985"/>
              <a:gd name="connsiteY4" fmla="*/ 543414 h 2834744"/>
              <a:gd name="connsiteX0" fmla="*/ 0 w 25428985"/>
              <a:gd name="connsiteY0" fmla="*/ 543414 h 2834744"/>
              <a:gd name="connsiteX1" fmla="*/ 25428985 w 25428985"/>
              <a:gd name="connsiteY1" fmla="*/ 0 h 2834744"/>
              <a:gd name="connsiteX2" fmla="*/ 24368226 w 25428985"/>
              <a:gd name="connsiteY2" fmla="*/ 1935126 h 2834744"/>
              <a:gd name="connsiteX3" fmla="*/ 0 w 25428985"/>
              <a:gd name="connsiteY3" fmla="*/ 2834744 h 2834744"/>
              <a:gd name="connsiteX4" fmla="*/ 0 w 25428985"/>
              <a:gd name="connsiteY4" fmla="*/ 543414 h 2834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8985" h="2834744">
                <a:moveTo>
                  <a:pt x="0" y="543414"/>
                </a:moveTo>
                <a:lnTo>
                  <a:pt x="25428985" y="0"/>
                </a:lnTo>
                <a:lnTo>
                  <a:pt x="24368226" y="1935126"/>
                </a:lnTo>
                <a:lnTo>
                  <a:pt x="0" y="2834744"/>
                </a:lnTo>
                <a:lnTo>
                  <a:pt x="0" y="54341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a:p>
        </p:txBody>
      </p:sp>
      <p:sp>
        <p:nvSpPr>
          <p:cNvPr id="32" name="Заголовок 1">
            <a:extLst>
              <a:ext uri="{FF2B5EF4-FFF2-40B4-BE49-F238E27FC236}">
                <a16:creationId xmlns:a16="http://schemas.microsoft.com/office/drawing/2014/main" id="{656A997D-2F7E-2448-AAAF-37D113D11055}"/>
              </a:ext>
            </a:extLst>
          </p:cNvPr>
          <p:cNvSpPr>
            <a:spLocks noGrp="1"/>
          </p:cNvSpPr>
          <p:nvPr>
            <p:ph type="title" hasCustomPrompt="1"/>
          </p:nvPr>
        </p:nvSpPr>
        <p:spPr>
          <a:xfrm rot="21414334">
            <a:off x="563669" y="454407"/>
            <a:ext cx="8681577" cy="662916"/>
          </a:xfrm>
          <a:prstGeom prst="rect">
            <a:avLst/>
          </a:prstGeom>
        </p:spPr>
        <p:txBody>
          <a:bodyPr anchor="ct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1" kern="1200" spc="-75" baseline="0" dirty="0">
                <a:solidFill>
                  <a:schemeClr val="bg1"/>
                </a:solidFill>
                <a:latin typeface="Gill Sans" panose="020B0502020104020203" pitchFamily="34" charset="-79"/>
                <a:ea typeface="Tahoma" charset="0"/>
                <a:cs typeface="Gill Sans" panose="020B0502020104020203" pitchFamily="34" charset="-79"/>
              </a:defRPr>
            </a:lvl1pPr>
          </a:lstStyle>
          <a:p>
            <a:r>
              <a:rPr lang="en-US" dirty="0"/>
              <a:t>NAME OF YOUR TOP SLIDE</a:t>
            </a:r>
            <a:endParaRPr lang="ru-RU" dirty="0"/>
          </a:p>
        </p:txBody>
      </p:sp>
    </p:spTree>
    <p:extLst>
      <p:ext uri="{BB962C8B-B14F-4D97-AF65-F5344CB8AC3E}">
        <p14:creationId xmlns:p14="http://schemas.microsoft.com/office/powerpoint/2010/main" val="20173498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4_Title and Content">
    <p:spTree>
      <p:nvGrpSpPr>
        <p:cNvPr id="1" name=""/>
        <p:cNvGrpSpPr/>
        <p:nvPr/>
      </p:nvGrpSpPr>
      <p:grpSpPr>
        <a:xfrm>
          <a:off x="0" y="0"/>
          <a:ext cx="0" cy="0"/>
          <a:chOff x="0" y="0"/>
          <a:chExt cx="0" cy="0"/>
        </a:xfrm>
      </p:grpSpPr>
      <p:sp>
        <p:nvSpPr>
          <p:cNvPr id="23" name="Полилиния 22">
            <a:extLst>
              <a:ext uri="{FF2B5EF4-FFF2-40B4-BE49-F238E27FC236}">
                <a16:creationId xmlns:a16="http://schemas.microsoft.com/office/drawing/2014/main" id="{245E4E30-2C88-F145-BEC6-B5E62BBAE241}"/>
              </a:ext>
            </a:extLst>
          </p:cNvPr>
          <p:cNvSpPr/>
          <p:nvPr userDrawn="1"/>
        </p:nvSpPr>
        <p:spPr>
          <a:xfrm>
            <a:off x="322" y="1"/>
            <a:ext cx="12191679" cy="1701008"/>
          </a:xfrm>
          <a:custGeom>
            <a:avLst/>
            <a:gdLst>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0 w 24386533"/>
              <a:gd name="connsiteY8" fmla="*/ 432093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19050 w 24386533"/>
              <a:gd name="connsiteY8" fmla="*/ 298743 h 3560077"/>
              <a:gd name="connsiteX9" fmla="*/ 13286371 w 2438653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266700 w 24386533"/>
              <a:gd name="connsiteY8" fmla="*/ 317793 h 3560077"/>
              <a:gd name="connsiteX9" fmla="*/ 13286371 w 24386533"/>
              <a:gd name="connsiteY9" fmla="*/ 0 h 3560077"/>
              <a:gd name="connsiteX0" fmla="*/ 13305421 w 24405583"/>
              <a:gd name="connsiteY0" fmla="*/ 0 h 3560077"/>
              <a:gd name="connsiteX1" fmla="*/ 19322079 w 24405583"/>
              <a:gd name="connsiteY1" fmla="*/ 0 h 3560077"/>
              <a:gd name="connsiteX2" fmla="*/ 19294019 w 24405583"/>
              <a:gd name="connsiteY2" fmla="*/ 77901 h 3560077"/>
              <a:gd name="connsiteX3" fmla="*/ 21315899 w 24405583"/>
              <a:gd name="connsiteY3" fmla="*/ 0 h 3560077"/>
              <a:gd name="connsiteX4" fmla="*/ 24405583 w 24405583"/>
              <a:gd name="connsiteY4" fmla="*/ 0 h 3560077"/>
              <a:gd name="connsiteX5" fmla="*/ 24405583 w 24405583"/>
              <a:gd name="connsiteY5" fmla="*/ 2749321 h 3560077"/>
              <a:gd name="connsiteX6" fmla="*/ 8504072 w 24405583"/>
              <a:gd name="connsiteY6" fmla="*/ 3083366 h 3560077"/>
              <a:gd name="connsiteX7" fmla="*/ 19050 w 24405583"/>
              <a:gd name="connsiteY7" fmla="*/ 3560077 h 3560077"/>
              <a:gd name="connsiteX8" fmla="*/ 0 w 24405583"/>
              <a:gd name="connsiteY8" fmla="*/ 336843 h 3560077"/>
              <a:gd name="connsiteX9" fmla="*/ 13305421 w 2440558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19050 w 24386533"/>
              <a:gd name="connsiteY8" fmla="*/ 165393 h 3560077"/>
              <a:gd name="connsiteX9" fmla="*/ 13286371 w 24386533"/>
              <a:gd name="connsiteY9" fmla="*/ 0 h 3560077"/>
              <a:gd name="connsiteX0" fmla="*/ 13286371 w 24386533"/>
              <a:gd name="connsiteY0" fmla="*/ 0 h 3560077"/>
              <a:gd name="connsiteX1" fmla="*/ 19303029 w 24386533"/>
              <a:gd name="connsiteY1" fmla="*/ 0 h 3560077"/>
              <a:gd name="connsiteX2" fmla="*/ 19274969 w 24386533"/>
              <a:gd name="connsiteY2" fmla="*/ 77901 h 3560077"/>
              <a:gd name="connsiteX3" fmla="*/ 21296849 w 24386533"/>
              <a:gd name="connsiteY3" fmla="*/ 0 h 3560077"/>
              <a:gd name="connsiteX4" fmla="*/ 24386533 w 24386533"/>
              <a:gd name="connsiteY4" fmla="*/ 0 h 3560077"/>
              <a:gd name="connsiteX5" fmla="*/ 24386533 w 24386533"/>
              <a:gd name="connsiteY5" fmla="*/ 2749321 h 3560077"/>
              <a:gd name="connsiteX6" fmla="*/ 8485022 w 24386533"/>
              <a:gd name="connsiteY6" fmla="*/ 3083366 h 3560077"/>
              <a:gd name="connsiteX7" fmla="*/ 0 w 24386533"/>
              <a:gd name="connsiteY7" fmla="*/ 3560077 h 3560077"/>
              <a:gd name="connsiteX8" fmla="*/ 0 w 24386533"/>
              <a:gd name="connsiteY8" fmla="*/ 222543 h 3560077"/>
              <a:gd name="connsiteX9" fmla="*/ 13286371 w 24386533"/>
              <a:gd name="connsiteY9" fmla="*/ 0 h 356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6533" h="3560077">
                <a:moveTo>
                  <a:pt x="13286371" y="0"/>
                </a:moveTo>
                <a:lnTo>
                  <a:pt x="19303029" y="0"/>
                </a:lnTo>
                <a:lnTo>
                  <a:pt x="19274969" y="77901"/>
                </a:lnTo>
                <a:lnTo>
                  <a:pt x="21296849" y="0"/>
                </a:lnTo>
                <a:lnTo>
                  <a:pt x="24386533" y="0"/>
                </a:lnTo>
                <a:lnTo>
                  <a:pt x="24386533" y="2749321"/>
                </a:lnTo>
                <a:lnTo>
                  <a:pt x="8485022" y="3083366"/>
                </a:lnTo>
                <a:lnTo>
                  <a:pt x="0" y="3560077"/>
                </a:lnTo>
                <a:lnTo>
                  <a:pt x="0" y="222543"/>
                </a:lnTo>
                <a:lnTo>
                  <a:pt x="13286371"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a:p>
        </p:txBody>
      </p:sp>
      <p:sp>
        <p:nvSpPr>
          <p:cNvPr id="3" name="Holder 3"/>
          <p:cNvSpPr>
            <a:spLocks noGrp="1"/>
          </p:cNvSpPr>
          <p:nvPr>
            <p:ph type="body" idx="1" hasCustomPrompt="1"/>
          </p:nvPr>
        </p:nvSpPr>
        <p:spPr>
          <a:xfrm>
            <a:off x="732102" y="2057401"/>
            <a:ext cx="5003904" cy="4191000"/>
          </a:xfrm>
          <a:prstGeom prst="rect">
            <a:avLst/>
          </a:prstGeom>
        </p:spPr>
        <p:txBody>
          <a:bodyPr lIns="0" tIns="0" rIns="0" bIns="0"/>
          <a:lstStyle>
            <a:lvl1pPr>
              <a:lnSpc>
                <a:spcPct val="140000"/>
              </a:lnSpc>
              <a:spcBef>
                <a:spcPts val="1200"/>
              </a:spcBef>
              <a:defRPr sz="1500" b="0" i="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en-US" dirty="0"/>
              <a:t>Your text</a:t>
            </a:r>
            <a:endParaRPr dirty="0"/>
          </a:p>
        </p:txBody>
      </p:sp>
      <p:sp>
        <p:nvSpPr>
          <p:cNvPr id="15" name="Holder 6">
            <a:extLst>
              <a:ext uri="{FF2B5EF4-FFF2-40B4-BE49-F238E27FC236}">
                <a16:creationId xmlns:a16="http://schemas.microsoft.com/office/drawing/2014/main" id="{44EF1E9C-0ECA-F64A-B46F-FD2743EB561F}"/>
              </a:ext>
            </a:extLst>
          </p:cNvPr>
          <p:cNvSpPr txBox="1">
            <a:spLocks/>
          </p:cNvSpPr>
          <p:nvPr userDrawn="1"/>
        </p:nvSpPr>
        <p:spPr>
          <a:xfrm>
            <a:off x="11506200" y="6459380"/>
            <a:ext cx="457200" cy="184666"/>
          </a:xfrm>
          <a:prstGeom prst="rect">
            <a:avLst/>
          </a:prstGeom>
        </p:spPr>
        <p:txBody>
          <a:bodyPr wrap="square" lIns="0" tIns="0" rIns="0" bIns="0">
            <a:spAutoFit/>
          </a:bodyPr>
          <a:lstStyle>
            <a:defPPr>
              <a:defRPr lang="ru-RU"/>
            </a:defPPr>
            <a:lvl1pPr marL="0" algn="r" defTabSz="914400" rtl="0" eaLnBrk="1" latinLnBrk="0" hangingPunct="1">
              <a:defRPr sz="16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B6F15528-21DE-4FAA-801E-634DDDAF4B2B}" type="slidenum">
              <a:rPr lang="ru-RU" sz="1200" b="0" smtClean="0">
                <a:solidFill>
                  <a:schemeClr val="tx2">
                    <a:lumMod val="50000"/>
                    <a:lumOff val="50000"/>
                  </a:schemeClr>
                </a:solidFill>
                <a:latin typeface="Tahoma" panose="020B0604030504040204" pitchFamily="34" charset="0"/>
                <a:ea typeface="Tahoma" panose="020B0604030504040204" pitchFamily="34" charset="0"/>
                <a:cs typeface="Tahoma" panose="020B0604030504040204" pitchFamily="34" charset="0"/>
              </a:rPr>
              <a:pPr/>
              <a:t>‹#›</a:t>
            </a:fld>
            <a:endParaRPr lang="ru-RU" sz="1200" b="0" dirty="0">
              <a:solidFill>
                <a:schemeClr val="tx2">
                  <a:lumMod val="50000"/>
                  <a:lumOff val="50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1" name="Прямоугольник 15">
            <a:extLst>
              <a:ext uri="{FF2B5EF4-FFF2-40B4-BE49-F238E27FC236}">
                <a16:creationId xmlns:a16="http://schemas.microsoft.com/office/drawing/2014/main" id="{E4EBDF59-ABAA-8B41-AFFC-55C95EEB8E81}"/>
              </a:ext>
            </a:extLst>
          </p:cNvPr>
          <p:cNvSpPr/>
          <p:nvPr userDrawn="1"/>
        </p:nvSpPr>
        <p:spPr>
          <a:xfrm>
            <a:off x="4216819" y="39581"/>
            <a:ext cx="7975224" cy="1326248"/>
          </a:xfrm>
          <a:custGeom>
            <a:avLst/>
            <a:gdLst>
              <a:gd name="connsiteX0" fmla="*/ 0 w 24387170"/>
              <a:gd name="connsiteY0" fmla="*/ 0 h 2529869"/>
              <a:gd name="connsiteX1" fmla="*/ 24387170 w 24387170"/>
              <a:gd name="connsiteY1" fmla="*/ 0 h 2529869"/>
              <a:gd name="connsiteX2" fmla="*/ 24387170 w 24387170"/>
              <a:gd name="connsiteY2" fmla="*/ 2529869 h 2529869"/>
              <a:gd name="connsiteX3" fmla="*/ 0 w 24387170"/>
              <a:gd name="connsiteY3" fmla="*/ 2529869 h 2529869"/>
              <a:gd name="connsiteX4" fmla="*/ 0 w 24387170"/>
              <a:gd name="connsiteY4" fmla="*/ 0 h 2529869"/>
              <a:gd name="connsiteX0" fmla="*/ 0 w 24387170"/>
              <a:gd name="connsiteY0" fmla="*/ 0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0 h 2529869"/>
              <a:gd name="connsiteX0" fmla="*/ 0 w 24387170"/>
              <a:gd name="connsiteY0" fmla="*/ 23853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238539 h 2529869"/>
              <a:gd name="connsiteX0" fmla="*/ 0 w 31369646"/>
              <a:gd name="connsiteY0" fmla="*/ 662289 h 2529869"/>
              <a:gd name="connsiteX1" fmla="*/ 31369646 w 31369646"/>
              <a:gd name="connsiteY1" fmla="*/ 0 h 2529869"/>
              <a:gd name="connsiteX2" fmla="*/ 31369646 w 31369646"/>
              <a:gd name="connsiteY2" fmla="*/ 2231695 h 2529869"/>
              <a:gd name="connsiteX3" fmla="*/ 6982476 w 31369646"/>
              <a:gd name="connsiteY3" fmla="*/ 2529869 h 2529869"/>
              <a:gd name="connsiteX4" fmla="*/ 0 w 31369646"/>
              <a:gd name="connsiteY4" fmla="*/ 662289 h 2529869"/>
              <a:gd name="connsiteX0" fmla="*/ 5267481 w 24387170"/>
              <a:gd name="connsiteY0" fmla="*/ 62838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5267481 w 24387170"/>
              <a:gd name="connsiteY4" fmla="*/ 628389 h 2529869"/>
              <a:gd name="connsiteX0" fmla="*/ 1224995 w 20344684"/>
              <a:gd name="connsiteY0" fmla="*/ 628389 h 2428169"/>
              <a:gd name="connsiteX1" fmla="*/ 20344684 w 20344684"/>
              <a:gd name="connsiteY1" fmla="*/ 0 h 2428169"/>
              <a:gd name="connsiteX2" fmla="*/ 20344684 w 20344684"/>
              <a:gd name="connsiteY2" fmla="*/ 2231695 h 2428169"/>
              <a:gd name="connsiteX3" fmla="*/ 0 w 20344684"/>
              <a:gd name="connsiteY3" fmla="*/ 2428169 h 2428169"/>
              <a:gd name="connsiteX4" fmla="*/ 1224995 w 20344684"/>
              <a:gd name="connsiteY4" fmla="*/ 628389 h 2428169"/>
              <a:gd name="connsiteX0" fmla="*/ 1396494 w 20516183"/>
              <a:gd name="connsiteY0" fmla="*/ 628389 h 2479019"/>
              <a:gd name="connsiteX1" fmla="*/ 20516183 w 20516183"/>
              <a:gd name="connsiteY1" fmla="*/ 0 h 2479019"/>
              <a:gd name="connsiteX2" fmla="*/ 20516183 w 20516183"/>
              <a:gd name="connsiteY2" fmla="*/ 2231695 h 2479019"/>
              <a:gd name="connsiteX3" fmla="*/ 0 w 20516183"/>
              <a:gd name="connsiteY3" fmla="*/ 2479019 h 2479019"/>
              <a:gd name="connsiteX4" fmla="*/ 1396494 w 20516183"/>
              <a:gd name="connsiteY4" fmla="*/ 628389 h 2479019"/>
              <a:gd name="connsiteX0" fmla="*/ 1396494 w 20565184"/>
              <a:gd name="connsiteY0" fmla="*/ 509739 h 2360369"/>
              <a:gd name="connsiteX1" fmla="*/ 20565184 w 20565184"/>
              <a:gd name="connsiteY1" fmla="*/ 0 h 2360369"/>
              <a:gd name="connsiteX2" fmla="*/ 20516183 w 20565184"/>
              <a:gd name="connsiteY2" fmla="*/ 2113045 h 2360369"/>
              <a:gd name="connsiteX3" fmla="*/ 0 w 20565184"/>
              <a:gd name="connsiteY3" fmla="*/ 2360369 h 2360369"/>
              <a:gd name="connsiteX4" fmla="*/ 1396494 w 20565184"/>
              <a:gd name="connsiteY4" fmla="*/ 509739 h 2360369"/>
              <a:gd name="connsiteX0" fmla="*/ 1396494 w 20565301"/>
              <a:gd name="connsiteY0" fmla="*/ 509739 h 2360369"/>
              <a:gd name="connsiteX1" fmla="*/ 20565184 w 20565301"/>
              <a:gd name="connsiteY1" fmla="*/ 0 h 2360369"/>
              <a:gd name="connsiteX2" fmla="*/ 20565301 w 20565301"/>
              <a:gd name="connsiteY2" fmla="*/ 2062195 h 2360369"/>
              <a:gd name="connsiteX3" fmla="*/ 0 w 20565301"/>
              <a:gd name="connsiteY3" fmla="*/ 2360369 h 2360369"/>
              <a:gd name="connsiteX4" fmla="*/ 1396494 w 20565301"/>
              <a:gd name="connsiteY4" fmla="*/ 509739 h 236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5301" h="2360369">
                <a:moveTo>
                  <a:pt x="1396494" y="509739"/>
                </a:moveTo>
                <a:lnTo>
                  <a:pt x="20565184" y="0"/>
                </a:lnTo>
                <a:lnTo>
                  <a:pt x="20565301" y="2062195"/>
                </a:lnTo>
                <a:lnTo>
                  <a:pt x="0" y="2360369"/>
                </a:lnTo>
                <a:lnTo>
                  <a:pt x="1396494" y="509739"/>
                </a:lnTo>
                <a:close/>
              </a:path>
            </a:pathLst>
          </a:custGeom>
          <a:solidFill>
            <a:schemeClr val="accent3">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dirty="0"/>
          </a:p>
        </p:txBody>
      </p:sp>
      <p:sp>
        <p:nvSpPr>
          <p:cNvPr id="17" name="Прямоугольник 15">
            <a:extLst>
              <a:ext uri="{FF2B5EF4-FFF2-40B4-BE49-F238E27FC236}">
                <a16:creationId xmlns:a16="http://schemas.microsoft.com/office/drawing/2014/main" id="{57854B8D-8B91-EE4D-B144-62C485DC0357}"/>
              </a:ext>
            </a:extLst>
          </p:cNvPr>
          <p:cNvSpPr/>
          <p:nvPr userDrawn="1"/>
        </p:nvSpPr>
        <p:spPr>
          <a:xfrm>
            <a:off x="321" y="39015"/>
            <a:ext cx="9388568" cy="1592791"/>
          </a:xfrm>
          <a:custGeom>
            <a:avLst/>
            <a:gdLst>
              <a:gd name="connsiteX0" fmla="*/ 0 w 24387170"/>
              <a:gd name="connsiteY0" fmla="*/ 0 h 2529869"/>
              <a:gd name="connsiteX1" fmla="*/ 24387170 w 24387170"/>
              <a:gd name="connsiteY1" fmla="*/ 0 h 2529869"/>
              <a:gd name="connsiteX2" fmla="*/ 24387170 w 24387170"/>
              <a:gd name="connsiteY2" fmla="*/ 2529869 h 2529869"/>
              <a:gd name="connsiteX3" fmla="*/ 0 w 24387170"/>
              <a:gd name="connsiteY3" fmla="*/ 2529869 h 2529869"/>
              <a:gd name="connsiteX4" fmla="*/ 0 w 24387170"/>
              <a:gd name="connsiteY4" fmla="*/ 0 h 2529869"/>
              <a:gd name="connsiteX0" fmla="*/ 0 w 24387170"/>
              <a:gd name="connsiteY0" fmla="*/ 0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0 h 2529869"/>
              <a:gd name="connsiteX0" fmla="*/ 0 w 24387170"/>
              <a:gd name="connsiteY0" fmla="*/ 238539 h 2529869"/>
              <a:gd name="connsiteX1" fmla="*/ 24387170 w 24387170"/>
              <a:gd name="connsiteY1" fmla="*/ 0 h 2529869"/>
              <a:gd name="connsiteX2" fmla="*/ 24387170 w 24387170"/>
              <a:gd name="connsiteY2" fmla="*/ 2231695 h 2529869"/>
              <a:gd name="connsiteX3" fmla="*/ 0 w 24387170"/>
              <a:gd name="connsiteY3" fmla="*/ 2529869 h 2529869"/>
              <a:gd name="connsiteX4" fmla="*/ 0 w 24387170"/>
              <a:gd name="connsiteY4" fmla="*/ 238539 h 2529869"/>
              <a:gd name="connsiteX0" fmla="*/ 0 w 24387170"/>
              <a:gd name="connsiteY0" fmla="*/ 475614 h 2766944"/>
              <a:gd name="connsiteX1" fmla="*/ 24359763 w 24387170"/>
              <a:gd name="connsiteY1" fmla="*/ 0 h 2766944"/>
              <a:gd name="connsiteX2" fmla="*/ 24387170 w 24387170"/>
              <a:gd name="connsiteY2" fmla="*/ 2468770 h 2766944"/>
              <a:gd name="connsiteX3" fmla="*/ 0 w 24387170"/>
              <a:gd name="connsiteY3" fmla="*/ 2766944 h 2766944"/>
              <a:gd name="connsiteX4" fmla="*/ 0 w 24387170"/>
              <a:gd name="connsiteY4" fmla="*/ 475614 h 2766944"/>
              <a:gd name="connsiteX0" fmla="*/ 0 w 24387170"/>
              <a:gd name="connsiteY0" fmla="*/ 475614 h 2766944"/>
              <a:gd name="connsiteX1" fmla="*/ 24359763 w 24387170"/>
              <a:gd name="connsiteY1" fmla="*/ 0 h 2766944"/>
              <a:gd name="connsiteX2" fmla="*/ 24387170 w 24387170"/>
              <a:gd name="connsiteY2" fmla="*/ 2226307 h 2766944"/>
              <a:gd name="connsiteX3" fmla="*/ 0 w 24387170"/>
              <a:gd name="connsiteY3" fmla="*/ 2766944 h 2766944"/>
              <a:gd name="connsiteX4" fmla="*/ 0 w 24387170"/>
              <a:gd name="connsiteY4" fmla="*/ 475614 h 2766944"/>
              <a:gd name="connsiteX0" fmla="*/ 0 w 24394022"/>
              <a:gd name="connsiteY0" fmla="*/ 475614 h 2766944"/>
              <a:gd name="connsiteX1" fmla="*/ 24359763 w 24394022"/>
              <a:gd name="connsiteY1" fmla="*/ 0 h 2766944"/>
              <a:gd name="connsiteX2" fmla="*/ 24394022 w 24394022"/>
              <a:gd name="connsiteY2" fmla="*/ 2172426 h 2766944"/>
              <a:gd name="connsiteX3" fmla="*/ 0 w 24394022"/>
              <a:gd name="connsiteY3" fmla="*/ 2766944 h 2766944"/>
              <a:gd name="connsiteX4" fmla="*/ 0 w 24394022"/>
              <a:gd name="connsiteY4" fmla="*/ 475614 h 2766944"/>
              <a:gd name="connsiteX0" fmla="*/ 0 w 25588345"/>
              <a:gd name="connsiteY0" fmla="*/ 187464 h 2478794"/>
              <a:gd name="connsiteX1" fmla="*/ 25588345 w 25588345"/>
              <a:gd name="connsiteY1" fmla="*/ 0 h 2478794"/>
              <a:gd name="connsiteX2" fmla="*/ 24394022 w 25588345"/>
              <a:gd name="connsiteY2" fmla="*/ 1884276 h 2478794"/>
              <a:gd name="connsiteX3" fmla="*/ 0 w 25588345"/>
              <a:gd name="connsiteY3" fmla="*/ 2478794 h 2478794"/>
              <a:gd name="connsiteX4" fmla="*/ 0 w 25588345"/>
              <a:gd name="connsiteY4" fmla="*/ 187464 h 2478794"/>
              <a:gd name="connsiteX0" fmla="*/ 0 w 25480575"/>
              <a:gd name="connsiteY0" fmla="*/ 340014 h 2631344"/>
              <a:gd name="connsiteX1" fmla="*/ 25480575 w 25480575"/>
              <a:gd name="connsiteY1" fmla="*/ 0 h 2631344"/>
              <a:gd name="connsiteX2" fmla="*/ 24394022 w 25480575"/>
              <a:gd name="connsiteY2" fmla="*/ 2036826 h 2631344"/>
              <a:gd name="connsiteX3" fmla="*/ 0 w 25480575"/>
              <a:gd name="connsiteY3" fmla="*/ 2631344 h 2631344"/>
              <a:gd name="connsiteX4" fmla="*/ 0 w 25480575"/>
              <a:gd name="connsiteY4" fmla="*/ 340014 h 2631344"/>
              <a:gd name="connsiteX0" fmla="*/ 0 w 25428985"/>
              <a:gd name="connsiteY0" fmla="*/ 543414 h 2834744"/>
              <a:gd name="connsiteX1" fmla="*/ 25428985 w 25428985"/>
              <a:gd name="connsiteY1" fmla="*/ 0 h 2834744"/>
              <a:gd name="connsiteX2" fmla="*/ 24394022 w 25428985"/>
              <a:gd name="connsiteY2" fmla="*/ 2240226 h 2834744"/>
              <a:gd name="connsiteX3" fmla="*/ 0 w 25428985"/>
              <a:gd name="connsiteY3" fmla="*/ 2834744 h 2834744"/>
              <a:gd name="connsiteX4" fmla="*/ 0 w 25428985"/>
              <a:gd name="connsiteY4" fmla="*/ 543414 h 2834744"/>
              <a:gd name="connsiteX0" fmla="*/ 0 w 25428985"/>
              <a:gd name="connsiteY0" fmla="*/ 543414 h 2834744"/>
              <a:gd name="connsiteX1" fmla="*/ 25428985 w 25428985"/>
              <a:gd name="connsiteY1" fmla="*/ 0 h 2834744"/>
              <a:gd name="connsiteX2" fmla="*/ 24368226 w 25428985"/>
              <a:gd name="connsiteY2" fmla="*/ 1935126 h 2834744"/>
              <a:gd name="connsiteX3" fmla="*/ 0 w 25428985"/>
              <a:gd name="connsiteY3" fmla="*/ 2834744 h 2834744"/>
              <a:gd name="connsiteX4" fmla="*/ 0 w 25428985"/>
              <a:gd name="connsiteY4" fmla="*/ 543414 h 2834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8985" h="2834744">
                <a:moveTo>
                  <a:pt x="0" y="543414"/>
                </a:moveTo>
                <a:lnTo>
                  <a:pt x="25428985" y="0"/>
                </a:lnTo>
                <a:lnTo>
                  <a:pt x="24368226" y="1935126"/>
                </a:lnTo>
                <a:lnTo>
                  <a:pt x="0" y="2834744"/>
                </a:lnTo>
                <a:lnTo>
                  <a:pt x="0" y="54341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ru-RU" sz="4800"/>
          </a:p>
        </p:txBody>
      </p:sp>
      <p:sp>
        <p:nvSpPr>
          <p:cNvPr id="19" name="Заголовок 1">
            <a:extLst>
              <a:ext uri="{FF2B5EF4-FFF2-40B4-BE49-F238E27FC236}">
                <a16:creationId xmlns:a16="http://schemas.microsoft.com/office/drawing/2014/main" id="{8D6895E8-FA53-F743-BC06-2E44047302B2}"/>
              </a:ext>
            </a:extLst>
          </p:cNvPr>
          <p:cNvSpPr>
            <a:spLocks noGrp="1"/>
          </p:cNvSpPr>
          <p:nvPr>
            <p:ph type="title" hasCustomPrompt="1"/>
          </p:nvPr>
        </p:nvSpPr>
        <p:spPr>
          <a:xfrm rot="21414334">
            <a:off x="563669" y="454407"/>
            <a:ext cx="8681577" cy="662916"/>
          </a:xfrm>
          <a:prstGeom prst="rect">
            <a:avLst/>
          </a:prstGeom>
        </p:spPr>
        <p:txBody>
          <a:bodyPr anchor="ct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1" kern="1200" spc="-75" baseline="0" dirty="0">
                <a:solidFill>
                  <a:schemeClr val="bg1"/>
                </a:solidFill>
                <a:latin typeface="Gill Sans" panose="020B0502020104020203" pitchFamily="34" charset="-79"/>
                <a:ea typeface="Tahoma" charset="0"/>
                <a:cs typeface="Gill Sans" panose="020B0502020104020203" pitchFamily="34" charset="-79"/>
              </a:defRPr>
            </a:lvl1pPr>
          </a:lstStyle>
          <a:p>
            <a:r>
              <a:rPr lang="en-US" dirty="0"/>
              <a:t>NAME OF YOUR TOP SLIDE</a:t>
            </a:r>
            <a:endParaRPr lang="ru-RU" dirty="0"/>
          </a:p>
        </p:txBody>
      </p:sp>
      <p:sp>
        <p:nvSpPr>
          <p:cNvPr id="13" name="Полилиния 12">
            <a:extLst>
              <a:ext uri="{FF2B5EF4-FFF2-40B4-BE49-F238E27FC236}">
                <a16:creationId xmlns:a16="http://schemas.microsoft.com/office/drawing/2014/main" id="{1D763D60-1A0B-784B-A885-D1226D069720}"/>
              </a:ext>
            </a:extLst>
          </p:cNvPr>
          <p:cNvSpPr/>
          <p:nvPr userDrawn="1"/>
        </p:nvSpPr>
        <p:spPr>
          <a:xfrm>
            <a:off x="6239997" y="1307106"/>
            <a:ext cx="5951916" cy="5550894"/>
          </a:xfrm>
          <a:custGeom>
            <a:avLst/>
            <a:gdLst>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286837 w 5993379"/>
              <a:gd name="connsiteY7" fmla="*/ 397427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185611 w 5993379"/>
              <a:gd name="connsiteY7" fmla="*/ 534062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185611 w 5993379"/>
              <a:gd name="connsiteY7" fmla="*/ 534062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139308 w 5993379"/>
              <a:gd name="connsiteY7" fmla="*/ 660186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139308 w 5993379"/>
              <a:gd name="connsiteY7" fmla="*/ 660186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139308 w 5993379"/>
              <a:gd name="connsiteY7" fmla="*/ 660186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39308 w 5993379"/>
              <a:gd name="connsiteY6" fmla="*/ 660186 h 6247586"/>
              <a:gd name="connsiteX7" fmla="*/ 5993379 w 5993379"/>
              <a:gd name="connsiteY7"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1139308 w 5993379"/>
              <a:gd name="connsiteY5" fmla="*/ 660186 h 6247586"/>
              <a:gd name="connsiteX6" fmla="*/ 5993379 w 5993379"/>
              <a:gd name="connsiteY6"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1168078 w 5993379"/>
              <a:gd name="connsiteY5" fmla="*/ 489847 h 6247586"/>
              <a:gd name="connsiteX6" fmla="*/ 5993379 w 5993379"/>
              <a:gd name="connsiteY6"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851572 w 5993379"/>
              <a:gd name="connsiteY5" fmla="*/ 2052105 h 6247586"/>
              <a:gd name="connsiteX6" fmla="*/ 1168078 w 5993379"/>
              <a:gd name="connsiteY6" fmla="*/ 489847 h 6247586"/>
              <a:gd name="connsiteX7" fmla="*/ 5993379 w 5993379"/>
              <a:gd name="connsiteY7"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794031 w 5993379"/>
              <a:gd name="connsiteY5" fmla="*/ 2307614 h 6247586"/>
              <a:gd name="connsiteX6" fmla="*/ 851572 w 5993379"/>
              <a:gd name="connsiteY6" fmla="*/ 2052105 h 6247586"/>
              <a:gd name="connsiteX7" fmla="*/ 1168078 w 5993379"/>
              <a:gd name="connsiteY7" fmla="*/ 489847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1100915 w 5993379"/>
              <a:gd name="connsiteY5" fmla="*/ 1785952 h 6247586"/>
              <a:gd name="connsiteX6" fmla="*/ 851572 w 5993379"/>
              <a:gd name="connsiteY6" fmla="*/ 2052105 h 6247586"/>
              <a:gd name="connsiteX7" fmla="*/ 1168078 w 5993379"/>
              <a:gd name="connsiteY7" fmla="*/ 489847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1100915 w 5993379"/>
              <a:gd name="connsiteY5" fmla="*/ 1785952 h 6247586"/>
              <a:gd name="connsiteX6" fmla="*/ 698131 w 5993379"/>
              <a:gd name="connsiteY6" fmla="*/ 2467306 h 6247586"/>
              <a:gd name="connsiteX7" fmla="*/ 1168078 w 5993379"/>
              <a:gd name="connsiteY7" fmla="*/ 489847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95424 w 5993379"/>
              <a:gd name="connsiteY5" fmla="*/ 2105337 h 6247586"/>
              <a:gd name="connsiteX6" fmla="*/ 698131 w 5993379"/>
              <a:gd name="connsiteY6" fmla="*/ 2467306 h 6247586"/>
              <a:gd name="connsiteX7" fmla="*/ 1168078 w 5993379"/>
              <a:gd name="connsiteY7" fmla="*/ 489847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95424 w 5993379"/>
              <a:gd name="connsiteY5" fmla="*/ 2105337 h 6247586"/>
              <a:gd name="connsiteX6" fmla="*/ 794032 w 5993379"/>
              <a:gd name="connsiteY6" fmla="*/ 2488599 h 6247586"/>
              <a:gd name="connsiteX7" fmla="*/ 1168078 w 5993379"/>
              <a:gd name="connsiteY7" fmla="*/ 489847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95424 w 5993379"/>
              <a:gd name="connsiteY5" fmla="*/ 2105337 h 6247586"/>
              <a:gd name="connsiteX6" fmla="*/ 794032 w 5993379"/>
              <a:gd name="connsiteY6" fmla="*/ 2488599 h 6247586"/>
              <a:gd name="connsiteX7" fmla="*/ 1033816 w 5993379"/>
              <a:gd name="connsiteY7" fmla="*/ 468555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95424 w 5993379"/>
              <a:gd name="connsiteY5" fmla="*/ 2105337 h 6247586"/>
              <a:gd name="connsiteX6" fmla="*/ 736491 w 5993379"/>
              <a:gd name="connsiteY6" fmla="*/ 2680230 h 6247586"/>
              <a:gd name="connsiteX7" fmla="*/ 1033816 w 5993379"/>
              <a:gd name="connsiteY7" fmla="*/ 468555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1052964 w 5993379"/>
              <a:gd name="connsiteY5" fmla="*/ 2307614 h 6247586"/>
              <a:gd name="connsiteX6" fmla="*/ 736491 w 5993379"/>
              <a:gd name="connsiteY6" fmla="*/ 2680230 h 6247586"/>
              <a:gd name="connsiteX7" fmla="*/ 1033816 w 5993379"/>
              <a:gd name="connsiteY7" fmla="*/ 468555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391247 w 5993379"/>
              <a:gd name="connsiteY5" fmla="*/ 3872602 h 6247586"/>
              <a:gd name="connsiteX6" fmla="*/ 736491 w 5993379"/>
              <a:gd name="connsiteY6" fmla="*/ 2680230 h 6247586"/>
              <a:gd name="connsiteX7" fmla="*/ 1033816 w 5993379"/>
              <a:gd name="connsiteY7" fmla="*/ 468555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391247 w 5993379"/>
              <a:gd name="connsiteY5" fmla="*/ 3872602 h 6247586"/>
              <a:gd name="connsiteX6" fmla="*/ 774851 w 5993379"/>
              <a:gd name="connsiteY6" fmla="*/ 3031554 h 6247586"/>
              <a:gd name="connsiteX7" fmla="*/ 1033816 w 5993379"/>
              <a:gd name="connsiteY7" fmla="*/ 468555 h 6247586"/>
              <a:gd name="connsiteX8" fmla="*/ 5993379 w 5993379"/>
              <a:gd name="connsiteY8" fmla="*/ 0 h 6247586"/>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391247 w 5993379"/>
              <a:gd name="connsiteY5" fmla="*/ 3872602 h 6247586"/>
              <a:gd name="connsiteX6" fmla="*/ 774851 w 5993379"/>
              <a:gd name="connsiteY6" fmla="*/ 3031554 h 6247586"/>
              <a:gd name="connsiteX7" fmla="*/ 1148897 w 5993379"/>
              <a:gd name="connsiteY7" fmla="*/ 436617 h 6247586"/>
              <a:gd name="connsiteX8" fmla="*/ 5993379 w 5993379"/>
              <a:gd name="connsiteY8" fmla="*/ 0 h 6247586"/>
              <a:gd name="connsiteX0" fmla="*/ 5993379 w 5993379"/>
              <a:gd name="connsiteY0" fmla="*/ 0 h 6205001"/>
              <a:gd name="connsiteX1" fmla="*/ 5993379 w 5993379"/>
              <a:gd name="connsiteY1" fmla="*/ 5049407 h 6205001"/>
              <a:gd name="connsiteX2" fmla="*/ 4429728 w 5993379"/>
              <a:gd name="connsiteY2" fmla="*/ 6205001 h 6205001"/>
              <a:gd name="connsiteX3" fmla="*/ 20 w 5993379"/>
              <a:gd name="connsiteY3" fmla="*/ 6205001 h 6205001"/>
              <a:gd name="connsiteX4" fmla="*/ 0 w 5993379"/>
              <a:gd name="connsiteY4" fmla="*/ 6205001 h 6205001"/>
              <a:gd name="connsiteX5" fmla="*/ 391247 w 5993379"/>
              <a:gd name="connsiteY5" fmla="*/ 3830017 h 6205001"/>
              <a:gd name="connsiteX6" fmla="*/ 774851 w 5993379"/>
              <a:gd name="connsiteY6" fmla="*/ 2988969 h 6205001"/>
              <a:gd name="connsiteX7" fmla="*/ 1148897 w 5993379"/>
              <a:gd name="connsiteY7" fmla="*/ 394032 h 6205001"/>
              <a:gd name="connsiteX8" fmla="*/ 5993379 w 5993379"/>
              <a:gd name="connsiteY8" fmla="*/ 0 h 620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3379" h="6205001">
                <a:moveTo>
                  <a:pt x="5993379" y="0"/>
                </a:moveTo>
                <a:lnTo>
                  <a:pt x="5993379" y="5049407"/>
                </a:lnTo>
                <a:lnTo>
                  <a:pt x="4429728" y="6205001"/>
                </a:lnTo>
                <a:lnTo>
                  <a:pt x="20" y="6205001"/>
                </a:lnTo>
                <a:lnTo>
                  <a:pt x="0" y="6205001"/>
                </a:lnTo>
                <a:lnTo>
                  <a:pt x="391247" y="3830017"/>
                </a:lnTo>
                <a:lnTo>
                  <a:pt x="774851" y="2988969"/>
                </a:lnTo>
                <a:lnTo>
                  <a:pt x="1148897" y="394032"/>
                </a:lnTo>
                <a:lnTo>
                  <a:pt x="5993379"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21" name="Рисунок 20">
            <a:extLst>
              <a:ext uri="{FF2B5EF4-FFF2-40B4-BE49-F238E27FC236}">
                <a16:creationId xmlns:a16="http://schemas.microsoft.com/office/drawing/2014/main" id="{2BA3E766-75A6-DF40-9B1D-02039B353E67}"/>
              </a:ext>
            </a:extLst>
          </p:cNvPr>
          <p:cNvSpPr>
            <a:spLocks noGrp="1"/>
          </p:cNvSpPr>
          <p:nvPr userDrawn="1">
            <p:ph type="pic" sz="quarter" idx="26"/>
          </p:nvPr>
        </p:nvSpPr>
        <p:spPr>
          <a:xfrm>
            <a:off x="7148346" y="1356084"/>
            <a:ext cx="5043566" cy="3421961"/>
          </a:xfrm>
          <a:custGeom>
            <a:avLst/>
            <a:gdLst>
              <a:gd name="connsiteX0" fmla="*/ 10088445 w 10088445"/>
              <a:gd name="connsiteY0" fmla="*/ 0 h 6844715"/>
              <a:gd name="connsiteX1" fmla="*/ 10088445 w 10088445"/>
              <a:gd name="connsiteY1" fmla="*/ 6844715 h 6844715"/>
              <a:gd name="connsiteX2" fmla="*/ 0 w 10088445"/>
              <a:gd name="connsiteY2" fmla="*/ 5446927 h 6844715"/>
              <a:gd name="connsiteX3" fmla="*/ 1290718 w 10088445"/>
              <a:gd name="connsiteY3" fmla="*/ 967307 h 6844715"/>
            </a:gdLst>
            <a:ahLst/>
            <a:cxnLst>
              <a:cxn ang="0">
                <a:pos x="connsiteX0" y="connsiteY0"/>
              </a:cxn>
              <a:cxn ang="0">
                <a:pos x="connsiteX1" y="connsiteY1"/>
              </a:cxn>
              <a:cxn ang="0">
                <a:pos x="connsiteX2" y="connsiteY2"/>
              </a:cxn>
              <a:cxn ang="0">
                <a:pos x="connsiteX3" y="connsiteY3"/>
              </a:cxn>
            </a:cxnLst>
            <a:rect l="l" t="t" r="r" b="b"/>
            <a:pathLst>
              <a:path w="10088445" h="6844715">
                <a:moveTo>
                  <a:pt x="10088445" y="0"/>
                </a:moveTo>
                <a:lnTo>
                  <a:pt x="10088445" y="6844715"/>
                </a:lnTo>
                <a:lnTo>
                  <a:pt x="0" y="5446927"/>
                </a:lnTo>
                <a:lnTo>
                  <a:pt x="1290718" y="967307"/>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
        <p:nvSpPr>
          <p:cNvPr id="24" name="Рисунок 23">
            <a:extLst>
              <a:ext uri="{FF2B5EF4-FFF2-40B4-BE49-F238E27FC236}">
                <a16:creationId xmlns:a16="http://schemas.microsoft.com/office/drawing/2014/main" id="{F1D7370F-6332-DF42-B4DC-8CA52553976C}"/>
              </a:ext>
            </a:extLst>
          </p:cNvPr>
          <p:cNvSpPr>
            <a:spLocks noGrp="1"/>
          </p:cNvSpPr>
          <p:nvPr>
            <p:ph type="pic" sz="quarter" idx="27"/>
          </p:nvPr>
        </p:nvSpPr>
        <p:spPr>
          <a:xfrm>
            <a:off x="6347995" y="4176982"/>
            <a:ext cx="5843918" cy="2680016"/>
          </a:xfrm>
          <a:custGeom>
            <a:avLst/>
            <a:gdLst>
              <a:gd name="connsiteX0" fmla="*/ 1544573 w 11689357"/>
              <a:gd name="connsiteY0" fmla="*/ 0 h 5360653"/>
              <a:gd name="connsiteX1" fmla="*/ 11689357 w 11689357"/>
              <a:gd name="connsiteY1" fmla="*/ 1449949 h 5360653"/>
              <a:gd name="connsiteX2" fmla="*/ 11689357 w 11689357"/>
              <a:gd name="connsiteY2" fmla="*/ 5360653 h 5360653"/>
              <a:gd name="connsiteX3" fmla="*/ 0 w 11689357"/>
              <a:gd name="connsiteY3" fmla="*/ 5360653 h 5360653"/>
            </a:gdLst>
            <a:ahLst/>
            <a:cxnLst>
              <a:cxn ang="0">
                <a:pos x="connsiteX0" y="connsiteY0"/>
              </a:cxn>
              <a:cxn ang="0">
                <a:pos x="connsiteX1" y="connsiteY1"/>
              </a:cxn>
              <a:cxn ang="0">
                <a:pos x="connsiteX2" y="connsiteY2"/>
              </a:cxn>
              <a:cxn ang="0">
                <a:pos x="connsiteX3" y="connsiteY3"/>
              </a:cxn>
            </a:cxnLst>
            <a:rect l="l" t="t" r="r" b="b"/>
            <a:pathLst>
              <a:path w="11689357" h="5360653">
                <a:moveTo>
                  <a:pt x="1544573" y="0"/>
                </a:moveTo>
                <a:lnTo>
                  <a:pt x="11689357" y="1449949"/>
                </a:lnTo>
                <a:lnTo>
                  <a:pt x="11689357" y="5360653"/>
                </a:lnTo>
                <a:lnTo>
                  <a:pt x="0" y="5360653"/>
                </a:lnTo>
                <a:close/>
              </a:path>
            </a:pathLst>
          </a:custGeom>
          <a:pattFill prst="lgCheck">
            <a:fgClr>
              <a:schemeClr val="tx2">
                <a:lumMod val="50000"/>
                <a:lumOff val="50000"/>
              </a:schemeClr>
            </a:fgClr>
            <a:bgClr>
              <a:schemeClr val="tx2">
                <a:lumMod val="75000"/>
                <a:lumOff val="2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lvl1pPr>
          </a:lstStyle>
          <a:p>
            <a:pPr lvl="0" algn="ctr"/>
            <a:endParaRPr lang="en-US"/>
          </a:p>
        </p:txBody>
      </p:sp>
    </p:spTree>
    <p:extLst>
      <p:ext uri="{BB962C8B-B14F-4D97-AF65-F5344CB8AC3E}">
        <p14:creationId xmlns:p14="http://schemas.microsoft.com/office/powerpoint/2010/main" val="8264386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02_Пользовательский макет">
    <p:spTree>
      <p:nvGrpSpPr>
        <p:cNvPr id="1" name=""/>
        <p:cNvGrpSpPr/>
        <p:nvPr/>
      </p:nvGrpSpPr>
      <p:grpSpPr>
        <a:xfrm>
          <a:off x="0" y="0"/>
          <a:ext cx="0" cy="0"/>
          <a:chOff x="0" y="0"/>
          <a:chExt cx="0" cy="0"/>
        </a:xfrm>
      </p:grpSpPr>
      <p:sp>
        <p:nvSpPr>
          <p:cNvPr id="18" name="Заголовок 1"/>
          <p:cNvSpPr>
            <a:spLocks noGrp="1"/>
          </p:cNvSpPr>
          <p:nvPr>
            <p:ph type="title" hasCustomPrompt="1"/>
          </p:nvPr>
        </p:nvSpPr>
        <p:spPr>
          <a:xfrm>
            <a:off x="800856" y="1125011"/>
            <a:ext cx="4359101" cy="1151995"/>
          </a:xfrm>
          <a:prstGeom prst="rect">
            <a:avLst/>
          </a:prstGeom>
        </p:spPr>
        <p:txBody>
          <a:bodyPr>
            <a:noAutofit/>
          </a:bodyPr>
          <a:lstStyle>
            <a:lvl1pPr marL="0" marR="0" indent="0" algn="l" defTabSz="1219079" rtl="0" eaLnBrk="1" fontAlgn="auto" latinLnBrk="0" hangingPunct="1">
              <a:lnSpc>
                <a:spcPct val="100000"/>
              </a:lnSpc>
              <a:spcBef>
                <a:spcPct val="0"/>
              </a:spcBef>
              <a:spcAft>
                <a:spcPts val="0"/>
              </a:spcAft>
              <a:buClrTx/>
              <a:buSzTx/>
              <a:buFontTx/>
              <a:buNone/>
              <a:tabLst>
                <a:tab pos="1820589" algn="l"/>
              </a:tabLst>
              <a:defRPr lang="ru-RU" sz="4000" b="1" i="0" kern="1200" spc="0" baseline="0" dirty="0">
                <a:solidFill>
                  <a:schemeClr val="tx2"/>
                </a:solidFill>
                <a:latin typeface="Tahoma" charset="0"/>
                <a:ea typeface="Tahoma" charset="0"/>
                <a:cs typeface="Tahoma" charset="0"/>
              </a:defRPr>
            </a:lvl1pPr>
          </a:lstStyle>
          <a:p>
            <a:r>
              <a:rPr lang="en-US" dirty="0"/>
              <a:t>NAME OF YOUR TOP SLIDE</a:t>
            </a:r>
            <a:endParaRPr lang="ru-RU" dirty="0"/>
          </a:p>
        </p:txBody>
      </p:sp>
      <p:sp>
        <p:nvSpPr>
          <p:cNvPr id="19" name="Текст 3"/>
          <p:cNvSpPr>
            <a:spLocks noGrp="1"/>
          </p:cNvSpPr>
          <p:nvPr>
            <p:ph type="body" sz="quarter" idx="14" hasCustomPrompt="1"/>
          </p:nvPr>
        </p:nvSpPr>
        <p:spPr>
          <a:xfrm>
            <a:off x="800939" y="2925002"/>
            <a:ext cx="4359018" cy="3042927"/>
          </a:xfrm>
          <a:prstGeom prst="rect">
            <a:avLst/>
          </a:prstGeom>
        </p:spPr>
        <p:txBody>
          <a:bodyPr/>
          <a:lstStyle>
            <a:lvl1pPr>
              <a:defRPr lang="en-US" sz="13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Freeform 6">
            <a:extLst>
              <a:ext uri="{FF2B5EF4-FFF2-40B4-BE49-F238E27FC236}">
                <a16:creationId xmlns:a16="http://schemas.microsoft.com/office/drawing/2014/main" id="{6AE3066B-155A-DD4E-8857-F95B529F367C}"/>
              </a:ext>
            </a:extLst>
          </p:cNvPr>
          <p:cNvSpPr>
            <a:spLocks noGrp="1" noEditPoints="1"/>
          </p:cNvSpPr>
          <p:nvPr>
            <p:ph type="pic" sz="quarter" idx="10"/>
          </p:nvPr>
        </p:nvSpPr>
        <p:spPr bwMode="auto">
          <a:xfrm>
            <a:off x="4992137" y="1125011"/>
            <a:ext cx="7199863" cy="4847193"/>
          </a:xfrm>
          <a:custGeom>
            <a:avLst/>
            <a:gdLst>
              <a:gd name="T0" fmla="*/ 14538 w 20376"/>
              <a:gd name="T1" fmla="*/ 1801 h 8960"/>
              <a:gd name="T2" fmla="*/ 15509 w 20376"/>
              <a:gd name="T3" fmla="*/ 1227 h 8960"/>
              <a:gd name="T4" fmla="*/ 13624 w 20376"/>
              <a:gd name="T5" fmla="*/ 314 h 8960"/>
              <a:gd name="T6" fmla="*/ 11124 w 20376"/>
              <a:gd name="T7" fmla="*/ 1035 h 8960"/>
              <a:gd name="T8" fmla="*/ 6904 w 20376"/>
              <a:gd name="T9" fmla="*/ 2012 h 8960"/>
              <a:gd name="T10" fmla="*/ 2175 w 20376"/>
              <a:gd name="T11" fmla="*/ 3840 h 8960"/>
              <a:gd name="T12" fmla="*/ 3175 w 20376"/>
              <a:gd name="T13" fmla="*/ 4332 h 8960"/>
              <a:gd name="T14" fmla="*/ 3525 w 20376"/>
              <a:gd name="T15" fmla="*/ 4375 h 8960"/>
              <a:gd name="T16" fmla="*/ 2524 w 20376"/>
              <a:gd name="T17" fmla="*/ 4990 h 8960"/>
              <a:gd name="T18" fmla="*/ 2170 w 20376"/>
              <a:gd name="T19" fmla="*/ 5505 h 8960"/>
              <a:gd name="T20" fmla="*/ 139 w 20376"/>
              <a:gd name="T21" fmla="*/ 6540 h 8960"/>
              <a:gd name="T22" fmla="*/ 1170 w 20376"/>
              <a:gd name="T23" fmla="*/ 7328 h 8960"/>
              <a:gd name="T24" fmla="*/ 3559 w 20376"/>
              <a:gd name="T25" fmla="*/ 7749 h 8960"/>
              <a:gd name="T26" fmla="*/ 7968 w 20376"/>
              <a:gd name="T27" fmla="*/ 6414 h 8960"/>
              <a:gd name="T28" fmla="*/ 10617 w 20376"/>
              <a:gd name="T29" fmla="*/ 5797 h 8960"/>
              <a:gd name="T30" fmla="*/ 9069 w 20376"/>
              <a:gd name="T31" fmla="*/ 6352 h 8960"/>
              <a:gd name="T32" fmla="*/ 4703 w 20376"/>
              <a:gd name="T33" fmla="*/ 8003 h 8960"/>
              <a:gd name="T34" fmla="*/ 6546 w 20376"/>
              <a:gd name="T35" fmla="*/ 8368 h 8960"/>
              <a:gd name="T36" fmla="*/ 13381 w 20376"/>
              <a:gd name="T37" fmla="*/ 6525 h 8960"/>
              <a:gd name="T38" fmla="*/ 15127 w 20376"/>
              <a:gd name="T39" fmla="*/ 6027 h 8960"/>
              <a:gd name="T40" fmla="*/ 12846 w 20376"/>
              <a:gd name="T41" fmla="*/ 6502 h 8960"/>
              <a:gd name="T42" fmla="*/ 7486 w 20376"/>
              <a:gd name="T43" fmla="*/ 7821 h 8960"/>
              <a:gd name="T44" fmla="*/ 7715 w 20376"/>
              <a:gd name="T45" fmla="*/ 7645 h 8960"/>
              <a:gd name="T46" fmla="*/ 10596 w 20376"/>
              <a:gd name="T47" fmla="*/ 6741 h 8960"/>
              <a:gd name="T48" fmla="*/ 12288 w 20376"/>
              <a:gd name="T49" fmla="*/ 6272 h 8960"/>
              <a:gd name="T50" fmla="*/ 13218 w 20376"/>
              <a:gd name="T51" fmla="*/ 5841 h 8960"/>
              <a:gd name="T52" fmla="*/ 14634 w 20376"/>
              <a:gd name="T53" fmla="*/ 5681 h 8960"/>
              <a:gd name="T54" fmla="*/ 15431 w 20376"/>
              <a:gd name="T55" fmla="*/ 5238 h 8960"/>
              <a:gd name="T56" fmla="*/ 17037 w 20376"/>
              <a:gd name="T57" fmla="*/ 4677 h 8960"/>
              <a:gd name="T58" fmla="*/ 17042 w 20376"/>
              <a:gd name="T59" fmla="*/ 4408 h 8960"/>
              <a:gd name="T60" fmla="*/ 17591 w 20376"/>
              <a:gd name="T61" fmla="*/ 3966 h 8960"/>
              <a:gd name="T62" fmla="*/ 10188 w 20376"/>
              <a:gd name="T63" fmla="*/ 592 h 8960"/>
              <a:gd name="T64" fmla="*/ 9318 w 20376"/>
              <a:gd name="T65" fmla="*/ 617 h 8960"/>
              <a:gd name="T66" fmla="*/ 16391 w 20376"/>
              <a:gd name="T67" fmla="*/ 5645 h 8960"/>
              <a:gd name="T68" fmla="*/ 11379 w 20376"/>
              <a:gd name="T69" fmla="*/ 658 h 8960"/>
              <a:gd name="T70" fmla="*/ 12345 w 20376"/>
              <a:gd name="T71" fmla="*/ 445 h 8960"/>
              <a:gd name="T72" fmla="*/ 16302 w 20376"/>
              <a:gd name="T73" fmla="*/ 5090 h 8960"/>
              <a:gd name="T74" fmla="*/ 8926 w 20376"/>
              <a:gd name="T75" fmla="*/ 7870 h 8960"/>
              <a:gd name="T76" fmla="*/ 3707 w 20376"/>
              <a:gd name="T77" fmla="*/ 2696 h 8960"/>
              <a:gd name="T78" fmla="*/ 5943 w 20376"/>
              <a:gd name="T79" fmla="*/ 2071 h 8960"/>
              <a:gd name="T80" fmla="*/ 9116 w 20376"/>
              <a:gd name="T81" fmla="*/ 1297 h 8960"/>
              <a:gd name="T82" fmla="*/ 10258 w 20376"/>
              <a:gd name="T83" fmla="*/ 919 h 8960"/>
              <a:gd name="T84" fmla="*/ 8871 w 20376"/>
              <a:gd name="T85" fmla="*/ 770 h 8960"/>
              <a:gd name="T86" fmla="*/ 6495 w 20376"/>
              <a:gd name="T87" fmla="*/ 1095 h 8960"/>
              <a:gd name="T88" fmla="*/ 3259 w 20376"/>
              <a:gd name="T89" fmla="*/ 2295 h 8960"/>
              <a:gd name="T90" fmla="*/ 13966 w 20376"/>
              <a:gd name="T91" fmla="*/ 6492 h 8960"/>
              <a:gd name="T92" fmla="*/ 9309 w 20376"/>
              <a:gd name="T93" fmla="*/ 7728 h 8960"/>
              <a:gd name="T94" fmla="*/ 1286 w 20376"/>
              <a:gd name="T95" fmla="*/ 5280 h 8960"/>
              <a:gd name="T96" fmla="*/ 9094 w 20376"/>
              <a:gd name="T97" fmla="*/ 1395 h 8960"/>
              <a:gd name="T98" fmla="*/ 1158 w 20376"/>
              <a:gd name="T99" fmla="*/ 4739 h 8960"/>
              <a:gd name="T100" fmla="*/ 1067 w 20376"/>
              <a:gd name="T101" fmla="*/ 4929 h 8960"/>
              <a:gd name="T102" fmla="*/ 9947 w 20376"/>
              <a:gd name="T103" fmla="*/ 7095 h 8960"/>
              <a:gd name="T104" fmla="*/ 10588 w 20376"/>
              <a:gd name="T105" fmla="*/ 6870 h 8960"/>
              <a:gd name="T106" fmla="*/ 14110 w 20376"/>
              <a:gd name="T107" fmla="*/ 6188 h 8960"/>
              <a:gd name="T108" fmla="*/ 10784 w 20376"/>
              <a:gd name="T109" fmla="*/ 6837 h 8960"/>
              <a:gd name="T110" fmla="*/ 2827 w 20376"/>
              <a:gd name="T111" fmla="*/ 4730 h 8960"/>
              <a:gd name="T112" fmla="*/ 19297 w 20376"/>
              <a:gd name="T113" fmla="*/ 4072 h 8960"/>
              <a:gd name="T114" fmla="*/ 7042 w 20376"/>
              <a:gd name="T115" fmla="*/ 6800 h 8960"/>
              <a:gd name="T116" fmla="*/ 7525 w 20376"/>
              <a:gd name="T117" fmla="*/ 6693 h 8960"/>
              <a:gd name="T118" fmla="*/ 18468 w 20376"/>
              <a:gd name="T119" fmla="*/ 4967 h 8960"/>
              <a:gd name="T120" fmla="*/ 17404 w 20376"/>
              <a:gd name="T121" fmla="*/ 5155 h 8960"/>
              <a:gd name="T122" fmla="*/ 15250 w 20376"/>
              <a:gd name="T123" fmla="*/ 5885 h 8960"/>
              <a:gd name="T124" fmla="*/ 15050 w 20376"/>
              <a:gd name="T125" fmla="*/ 5662 h 8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76" h="8960">
                <a:moveTo>
                  <a:pt x="19052" y="3843"/>
                </a:moveTo>
                <a:lnTo>
                  <a:pt x="19038" y="3810"/>
                </a:lnTo>
                <a:lnTo>
                  <a:pt x="19026" y="3774"/>
                </a:lnTo>
                <a:lnTo>
                  <a:pt x="19016" y="3739"/>
                </a:lnTo>
                <a:lnTo>
                  <a:pt x="19010" y="3700"/>
                </a:lnTo>
                <a:lnTo>
                  <a:pt x="19007" y="3662"/>
                </a:lnTo>
                <a:lnTo>
                  <a:pt x="19008" y="3625"/>
                </a:lnTo>
                <a:lnTo>
                  <a:pt x="19015" y="3588"/>
                </a:lnTo>
                <a:lnTo>
                  <a:pt x="19027" y="3554"/>
                </a:lnTo>
                <a:lnTo>
                  <a:pt x="19004" y="3544"/>
                </a:lnTo>
                <a:lnTo>
                  <a:pt x="18982" y="3536"/>
                </a:lnTo>
                <a:lnTo>
                  <a:pt x="18971" y="3530"/>
                </a:lnTo>
                <a:lnTo>
                  <a:pt x="18962" y="3523"/>
                </a:lnTo>
                <a:lnTo>
                  <a:pt x="18955" y="3514"/>
                </a:lnTo>
                <a:lnTo>
                  <a:pt x="18951" y="3503"/>
                </a:lnTo>
                <a:lnTo>
                  <a:pt x="18968" y="3484"/>
                </a:lnTo>
                <a:lnTo>
                  <a:pt x="18976" y="3462"/>
                </a:lnTo>
                <a:lnTo>
                  <a:pt x="18982" y="3438"/>
                </a:lnTo>
                <a:lnTo>
                  <a:pt x="18984" y="3414"/>
                </a:lnTo>
                <a:lnTo>
                  <a:pt x="18984" y="3388"/>
                </a:lnTo>
                <a:lnTo>
                  <a:pt x="18984" y="3363"/>
                </a:lnTo>
                <a:lnTo>
                  <a:pt x="18985" y="3339"/>
                </a:lnTo>
                <a:lnTo>
                  <a:pt x="18989" y="3313"/>
                </a:lnTo>
                <a:lnTo>
                  <a:pt x="18959" y="3299"/>
                </a:lnTo>
                <a:lnTo>
                  <a:pt x="18938" y="3279"/>
                </a:lnTo>
                <a:lnTo>
                  <a:pt x="18927" y="3254"/>
                </a:lnTo>
                <a:lnTo>
                  <a:pt x="18923" y="3224"/>
                </a:lnTo>
                <a:lnTo>
                  <a:pt x="18925" y="3195"/>
                </a:lnTo>
                <a:lnTo>
                  <a:pt x="18933" y="3164"/>
                </a:lnTo>
                <a:lnTo>
                  <a:pt x="18947" y="3136"/>
                </a:lnTo>
                <a:lnTo>
                  <a:pt x="18964" y="3112"/>
                </a:lnTo>
                <a:lnTo>
                  <a:pt x="18956" y="3106"/>
                </a:lnTo>
                <a:lnTo>
                  <a:pt x="18947" y="3101"/>
                </a:lnTo>
                <a:lnTo>
                  <a:pt x="18938" y="3096"/>
                </a:lnTo>
                <a:lnTo>
                  <a:pt x="18929" y="3091"/>
                </a:lnTo>
                <a:lnTo>
                  <a:pt x="18920" y="3086"/>
                </a:lnTo>
                <a:lnTo>
                  <a:pt x="18911" y="3079"/>
                </a:lnTo>
                <a:lnTo>
                  <a:pt x="18905" y="3072"/>
                </a:lnTo>
                <a:lnTo>
                  <a:pt x="18901" y="3061"/>
                </a:lnTo>
                <a:lnTo>
                  <a:pt x="18903" y="3035"/>
                </a:lnTo>
                <a:lnTo>
                  <a:pt x="18900" y="3005"/>
                </a:lnTo>
                <a:lnTo>
                  <a:pt x="18894" y="2973"/>
                </a:lnTo>
                <a:lnTo>
                  <a:pt x="18885" y="2942"/>
                </a:lnTo>
                <a:lnTo>
                  <a:pt x="18873" y="2910"/>
                </a:lnTo>
                <a:lnTo>
                  <a:pt x="18862" y="2879"/>
                </a:lnTo>
                <a:lnTo>
                  <a:pt x="18849" y="2850"/>
                </a:lnTo>
                <a:lnTo>
                  <a:pt x="18838" y="2822"/>
                </a:lnTo>
                <a:lnTo>
                  <a:pt x="18839" y="2752"/>
                </a:lnTo>
                <a:lnTo>
                  <a:pt x="18815" y="2702"/>
                </a:lnTo>
                <a:lnTo>
                  <a:pt x="18771" y="2671"/>
                </a:lnTo>
                <a:lnTo>
                  <a:pt x="18714" y="2653"/>
                </a:lnTo>
                <a:lnTo>
                  <a:pt x="18648" y="2644"/>
                </a:lnTo>
                <a:lnTo>
                  <a:pt x="18578" y="2640"/>
                </a:lnTo>
                <a:lnTo>
                  <a:pt x="18509" y="2637"/>
                </a:lnTo>
                <a:lnTo>
                  <a:pt x="18447" y="2634"/>
                </a:lnTo>
                <a:lnTo>
                  <a:pt x="18453" y="2580"/>
                </a:lnTo>
                <a:lnTo>
                  <a:pt x="18457" y="2529"/>
                </a:lnTo>
                <a:lnTo>
                  <a:pt x="18457" y="2482"/>
                </a:lnTo>
                <a:lnTo>
                  <a:pt x="18453" y="2438"/>
                </a:lnTo>
                <a:lnTo>
                  <a:pt x="18444" y="2396"/>
                </a:lnTo>
                <a:lnTo>
                  <a:pt x="18430" y="2356"/>
                </a:lnTo>
                <a:lnTo>
                  <a:pt x="18410" y="2318"/>
                </a:lnTo>
                <a:lnTo>
                  <a:pt x="18384" y="2281"/>
                </a:lnTo>
                <a:lnTo>
                  <a:pt x="18387" y="2244"/>
                </a:lnTo>
                <a:lnTo>
                  <a:pt x="18391" y="2203"/>
                </a:lnTo>
                <a:lnTo>
                  <a:pt x="18392" y="2163"/>
                </a:lnTo>
                <a:lnTo>
                  <a:pt x="18391" y="2121"/>
                </a:lnTo>
                <a:lnTo>
                  <a:pt x="18384" y="2080"/>
                </a:lnTo>
                <a:lnTo>
                  <a:pt x="18374" y="2042"/>
                </a:lnTo>
                <a:lnTo>
                  <a:pt x="18358" y="2007"/>
                </a:lnTo>
                <a:lnTo>
                  <a:pt x="18333" y="1978"/>
                </a:lnTo>
                <a:lnTo>
                  <a:pt x="18354" y="1956"/>
                </a:lnTo>
                <a:lnTo>
                  <a:pt x="18364" y="1934"/>
                </a:lnTo>
                <a:lnTo>
                  <a:pt x="18365" y="1911"/>
                </a:lnTo>
                <a:lnTo>
                  <a:pt x="18363" y="1886"/>
                </a:lnTo>
                <a:lnTo>
                  <a:pt x="18359" y="1861"/>
                </a:lnTo>
                <a:lnTo>
                  <a:pt x="18354" y="1834"/>
                </a:lnTo>
                <a:lnTo>
                  <a:pt x="18354" y="1806"/>
                </a:lnTo>
                <a:lnTo>
                  <a:pt x="18359" y="1777"/>
                </a:lnTo>
                <a:lnTo>
                  <a:pt x="18337" y="1772"/>
                </a:lnTo>
                <a:lnTo>
                  <a:pt x="18321" y="1763"/>
                </a:lnTo>
                <a:lnTo>
                  <a:pt x="18308" y="1750"/>
                </a:lnTo>
                <a:lnTo>
                  <a:pt x="18301" y="1734"/>
                </a:lnTo>
                <a:lnTo>
                  <a:pt x="18298" y="1715"/>
                </a:lnTo>
                <a:lnTo>
                  <a:pt x="18298" y="1694"/>
                </a:lnTo>
                <a:lnTo>
                  <a:pt x="18301" y="1673"/>
                </a:lnTo>
                <a:lnTo>
                  <a:pt x="18308" y="1651"/>
                </a:lnTo>
                <a:lnTo>
                  <a:pt x="18280" y="1627"/>
                </a:lnTo>
                <a:lnTo>
                  <a:pt x="18259" y="1599"/>
                </a:lnTo>
                <a:lnTo>
                  <a:pt x="18244" y="1568"/>
                </a:lnTo>
                <a:lnTo>
                  <a:pt x="18233" y="1534"/>
                </a:lnTo>
                <a:lnTo>
                  <a:pt x="18226" y="1497"/>
                </a:lnTo>
                <a:lnTo>
                  <a:pt x="18223" y="1457"/>
                </a:lnTo>
                <a:lnTo>
                  <a:pt x="18221" y="1417"/>
                </a:lnTo>
                <a:lnTo>
                  <a:pt x="18220" y="1373"/>
                </a:lnTo>
                <a:lnTo>
                  <a:pt x="18200" y="1373"/>
                </a:lnTo>
                <a:lnTo>
                  <a:pt x="18182" y="1371"/>
                </a:lnTo>
                <a:lnTo>
                  <a:pt x="18165" y="1366"/>
                </a:lnTo>
                <a:lnTo>
                  <a:pt x="18150" y="1358"/>
                </a:lnTo>
                <a:lnTo>
                  <a:pt x="18136" y="1349"/>
                </a:lnTo>
                <a:lnTo>
                  <a:pt x="18119" y="1340"/>
                </a:lnTo>
                <a:lnTo>
                  <a:pt x="18102" y="1331"/>
                </a:lnTo>
                <a:lnTo>
                  <a:pt x="18081" y="1323"/>
                </a:lnTo>
                <a:lnTo>
                  <a:pt x="18021" y="1315"/>
                </a:lnTo>
                <a:lnTo>
                  <a:pt x="17963" y="1316"/>
                </a:lnTo>
                <a:lnTo>
                  <a:pt x="17908" y="1324"/>
                </a:lnTo>
                <a:lnTo>
                  <a:pt x="17854" y="1335"/>
                </a:lnTo>
                <a:lnTo>
                  <a:pt x="17802" y="1349"/>
                </a:lnTo>
                <a:lnTo>
                  <a:pt x="17751" y="1362"/>
                </a:lnTo>
                <a:lnTo>
                  <a:pt x="17702" y="1371"/>
                </a:lnTo>
                <a:lnTo>
                  <a:pt x="17652" y="1373"/>
                </a:lnTo>
                <a:lnTo>
                  <a:pt x="17638" y="1371"/>
                </a:lnTo>
                <a:lnTo>
                  <a:pt x="17621" y="1366"/>
                </a:lnTo>
                <a:lnTo>
                  <a:pt x="17614" y="1363"/>
                </a:lnTo>
                <a:lnTo>
                  <a:pt x="17605" y="1362"/>
                </a:lnTo>
                <a:lnTo>
                  <a:pt x="17597" y="1361"/>
                </a:lnTo>
                <a:lnTo>
                  <a:pt x="17590" y="1361"/>
                </a:lnTo>
                <a:lnTo>
                  <a:pt x="17537" y="1367"/>
                </a:lnTo>
                <a:lnTo>
                  <a:pt x="17476" y="1377"/>
                </a:lnTo>
                <a:lnTo>
                  <a:pt x="17409" y="1391"/>
                </a:lnTo>
                <a:lnTo>
                  <a:pt x="17339" y="1405"/>
                </a:lnTo>
                <a:lnTo>
                  <a:pt x="17269" y="1419"/>
                </a:lnTo>
                <a:lnTo>
                  <a:pt x="17200" y="1431"/>
                </a:lnTo>
                <a:lnTo>
                  <a:pt x="17139" y="1437"/>
                </a:lnTo>
                <a:lnTo>
                  <a:pt x="17085" y="1436"/>
                </a:lnTo>
                <a:lnTo>
                  <a:pt x="17055" y="1435"/>
                </a:lnTo>
                <a:lnTo>
                  <a:pt x="17025" y="1436"/>
                </a:lnTo>
                <a:lnTo>
                  <a:pt x="16997" y="1440"/>
                </a:lnTo>
                <a:lnTo>
                  <a:pt x="16971" y="1445"/>
                </a:lnTo>
                <a:lnTo>
                  <a:pt x="16945" y="1452"/>
                </a:lnTo>
                <a:lnTo>
                  <a:pt x="16920" y="1459"/>
                </a:lnTo>
                <a:lnTo>
                  <a:pt x="16894" y="1466"/>
                </a:lnTo>
                <a:lnTo>
                  <a:pt x="16870" y="1474"/>
                </a:lnTo>
                <a:lnTo>
                  <a:pt x="16845" y="1479"/>
                </a:lnTo>
                <a:lnTo>
                  <a:pt x="16817" y="1482"/>
                </a:lnTo>
                <a:lnTo>
                  <a:pt x="16786" y="1483"/>
                </a:lnTo>
                <a:lnTo>
                  <a:pt x="16753" y="1482"/>
                </a:lnTo>
                <a:lnTo>
                  <a:pt x="16720" y="1482"/>
                </a:lnTo>
                <a:lnTo>
                  <a:pt x="16687" y="1482"/>
                </a:lnTo>
                <a:lnTo>
                  <a:pt x="16652" y="1483"/>
                </a:lnTo>
                <a:lnTo>
                  <a:pt x="16619" y="1487"/>
                </a:lnTo>
                <a:lnTo>
                  <a:pt x="16475" y="1512"/>
                </a:lnTo>
                <a:lnTo>
                  <a:pt x="16322" y="1544"/>
                </a:lnTo>
                <a:lnTo>
                  <a:pt x="16163" y="1577"/>
                </a:lnTo>
                <a:lnTo>
                  <a:pt x="16003" y="1609"/>
                </a:lnTo>
                <a:lnTo>
                  <a:pt x="15846" y="1637"/>
                </a:lnTo>
                <a:lnTo>
                  <a:pt x="15696" y="1657"/>
                </a:lnTo>
                <a:lnTo>
                  <a:pt x="15557" y="1667"/>
                </a:lnTo>
                <a:lnTo>
                  <a:pt x="15434" y="1662"/>
                </a:lnTo>
                <a:lnTo>
                  <a:pt x="15434" y="1674"/>
                </a:lnTo>
                <a:lnTo>
                  <a:pt x="15436" y="1681"/>
                </a:lnTo>
                <a:lnTo>
                  <a:pt x="15439" y="1688"/>
                </a:lnTo>
                <a:lnTo>
                  <a:pt x="15441" y="1692"/>
                </a:lnTo>
                <a:lnTo>
                  <a:pt x="15442" y="1695"/>
                </a:lnTo>
                <a:lnTo>
                  <a:pt x="15442" y="1699"/>
                </a:lnTo>
                <a:lnTo>
                  <a:pt x="15439" y="1706"/>
                </a:lnTo>
                <a:lnTo>
                  <a:pt x="15434" y="1713"/>
                </a:lnTo>
                <a:lnTo>
                  <a:pt x="15399" y="1713"/>
                </a:lnTo>
                <a:lnTo>
                  <a:pt x="15366" y="1717"/>
                </a:lnTo>
                <a:lnTo>
                  <a:pt x="15334" y="1722"/>
                </a:lnTo>
                <a:lnTo>
                  <a:pt x="15305" y="1726"/>
                </a:lnTo>
                <a:lnTo>
                  <a:pt x="15278" y="1727"/>
                </a:lnTo>
                <a:lnTo>
                  <a:pt x="15255" y="1722"/>
                </a:lnTo>
                <a:lnTo>
                  <a:pt x="15235" y="1711"/>
                </a:lnTo>
                <a:lnTo>
                  <a:pt x="15218" y="1688"/>
                </a:lnTo>
                <a:lnTo>
                  <a:pt x="15185" y="1712"/>
                </a:lnTo>
                <a:lnTo>
                  <a:pt x="15142" y="1732"/>
                </a:lnTo>
                <a:lnTo>
                  <a:pt x="15092" y="1751"/>
                </a:lnTo>
                <a:lnTo>
                  <a:pt x="15039" y="1765"/>
                </a:lnTo>
                <a:lnTo>
                  <a:pt x="14984" y="1776"/>
                </a:lnTo>
                <a:lnTo>
                  <a:pt x="14931" y="1780"/>
                </a:lnTo>
                <a:lnTo>
                  <a:pt x="14882" y="1776"/>
                </a:lnTo>
                <a:lnTo>
                  <a:pt x="14840" y="1764"/>
                </a:lnTo>
                <a:lnTo>
                  <a:pt x="14853" y="1744"/>
                </a:lnTo>
                <a:lnTo>
                  <a:pt x="14866" y="1726"/>
                </a:lnTo>
                <a:lnTo>
                  <a:pt x="14818" y="1741"/>
                </a:lnTo>
                <a:lnTo>
                  <a:pt x="14775" y="1749"/>
                </a:lnTo>
                <a:lnTo>
                  <a:pt x="14733" y="1753"/>
                </a:lnTo>
                <a:lnTo>
                  <a:pt x="14694" y="1753"/>
                </a:lnTo>
                <a:lnTo>
                  <a:pt x="14653" y="1753"/>
                </a:lnTo>
                <a:lnTo>
                  <a:pt x="14612" y="1755"/>
                </a:lnTo>
                <a:lnTo>
                  <a:pt x="14570" y="1762"/>
                </a:lnTo>
                <a:lnTo>
                  <a:pt x="14526" y="1777"/>
                </a:lnTo>
                <a:lnTo>
                  <a:pt x="14522" y="1790"/>
                </a:lnTo>
                <a:lnTo>
                  <a:pt x="14524" y="1797"/>
                </a:lnTo>
                <a:lnTo>
                  <a:pt x="14531" y="1800"/>
                </a:lnTo>
                <a:lnTo>
                  <a:pt x="14538" y="1801"/>
                </a:lnTo>
                <a:lnTo>
                  <a:pt x="14548" y="1801"/>
                </a:lnTo>
                <a:lnTo>
                  <a:pt x="14556" y="1802"/>
                </a:lnTo>
                <a:lnTo>
                  <a:pt x="14562" y="1806"/>
                </a:lnTo>
                <a:lnTo>
                  <a:pt x="14564" y="1814"/>
                </a:lnTo>
                <a:lnTo>
                  <a:pt x="14551" y="1814"/>
                </a:lnTo>
                <a:lnTo>
                  <a:pt x="14541" y="1816"/>
                </a:lnTo>
                <a:lnTo>
                  <a:pt x="14533" y="1823"/>
                </a:lnTo>
                <a:lnTo>
                  <a:pt x="14528" y="1829"/>
                </a:lnTo>
                <a:lnTo>
                  <a:pt x="14523" y="1837"/>
                </a:lnTo>
                <a:lnTo>
                  <a:pt x="14517" y="1843"/>
                </a:lnTo>
                <a:lnTo>
                  <a:pt x="14510" y="1850"/>
                </a:lnTo>
                <a:lnTo>
                  <a:pt x="14500" y="1852"/>
                </a:lnTo>
                <a:lnTo>
                  <a:pt x="14500" y="1837"/>
                </a:lnTo>
                <a:lnTo>
                  <a:pt x="14498" y="1823"/>
                </a:lnTo>
                <a:lnTo>
                  <a:pt x="14496" y="1816"/>
                </a:lnTo>
                <a:lnTo>
                  <a:pt x="14494" y="1811"/>
                </a:lnTo>
                <a:lnTo>
                  <a:pt x="14491" y="1806"/>
                </a:lnTo>
                <a:lnTo>
                  <a:pt x="14487" y="1801"/>
                </a:lnTo>
                <a:lnTo>
                  <a:pt x="14466" y="1800"/>
                </a:lnTo>
                <a:lnTo>
                  <a:pt x="14440" y="1801"/>
                </a:lnTo>
                <a:lnTo>
                  <a:pt x="14416" y="1802"/>
                </a:lnTo>
                <a:lnTo>
                  <a:pt x="14393" y="1805"/>
                </a:lnTo>
                <a:lnTo>
                  <a:pt x="14377" y="1810"/>
                </a:lnTo>
                <a:lnTo>
                  <a:pt x="14369" y="1818"/>
                </a:lnTo>
                <a:lnTo>
                  <a:pt x="14371" y="1828"/>
                </a:lnTo>
                <a:lnTo>
                  <a:pt x="14387" y="1839"/>
                </a:lnTo>
                <a:lnTo>
                  <a:pt x="14365" y="1848"/>
                </a:lnTo>
                <a:lnTo>
                  <a:pt x="14343" y="1853"/>
                </a:lnTo>
                <a:lnTo>
                  <a:pt x="14324" y="1855"/>
                </a:lnTo>
                <a:lnTo>
                  <a:pt x="14306" y="1853"/>
                </a:lnTo>
                <a:lnTo>
                  <a:pt x="14287" y="1850"/>
                </a:lnTo>
                <a:lnTo>
                  <a:pt x="14267" y="1843"/>
                </a:lnTo>
                <a:lnTo>
                  <a:pt x="14247" y="1836"/>
                </a:lnTo>
                <a:lnTo>
                  <a:pt x="14222" y="1827"/>
                </a:lnTo>
                <a:lnTo>
                  <a:pt x="14154" y="1838"/>
                </a:lnTo>
                <a:lnTo>
                  <a:pt x="14080" y="1853"/>
                </a:lnTo>
                <a:lnTo>
                  <a:pt x="14005" y="1869"/>
                </a:lnTo>
                <a:lnTo>
                  <a:pt x="13927" y="1884"/>
                </a:lnTo>
                <a:lnTo>
                  <a:pt x="13852" y="1895"/>
                </a:lnTo>
                <a:lnTo>
                  <a:pt x="13778" y="1902"/>
                </a:lnTo>
                <a:lnTo>
                  <a:pt x="13708" y="1900"/>
                </a:lnTo>
                <a:lnTo>
                  <a:pt x="13643" y="1890"/>
                </a:lnTo>
                <a:lnTo>
                  <a:pt x="13653" y="1856"/>
                </a:lnTo>
                <a:lnTo>
                  <a:pt x="13674" y="1839"/>
                </a:lnTo>
                <a:lnTo>
                  <a:pt x="13703" y="1832"/>
                </a:lnTo>
                <a:lnTo>
                  <a:pt x="13736" y="1830"/>
                </a:lnTo>
                <a:lnTo>
                  <a:pt x="13769" y="1832"/>
                </a:lnTo>
                <a:lnTo>
                  <a:pt x="13800" y="1828"/>
                </a:lnTo>
                <a:lnTo>
                  <a:pt x="13821" y="1815"/>
                </a:lnTo>
                <a:lnTo>
                  <a:pt x="13831" y="1788"/>
                </a:lnTo>
                <a:lnTo>
                  <a:pt x="13852" y="1800"/>
                </a:lnTo>
                <a:lnTo>
                  <a:pt x="13880" y="1806"/>
                </a:lnTo>
                <a:lnTo>
                  <a:pt x="13916" y="1809"/>
                </a:lnTo>
                <a:lnTo>
                  <a:pt x="13954" y="1806"/>
                </a:lnTo>
                <a:lnTo>
                  <a:pt x="13994" y="1801"/>
                </a:lnTo>
                <a:lnTo>
                  <a:pt x="14033" y="1795"/>
                </a:lnTo>
                <a:lnTo>
                  <a:pt x="14068" y="1786"/>
                </a:lnTo>
                <a:lnTo>
                  <a:pt x="14096" y="1777"/>
                </a:lnTo>
                <a:lnTo>
                  <a:pt x="14137" y="1759"/>
                </a:lnTo>
                <a:lnTo>
                  <a:pt x="14161" y="1750"/>
                </a:lnTo>
                <a:lnTo>
                  <a:pt x="14172" y="1749"/>
                </a:lnTo>
                <a:lnTo>
                  <a:pt x="14184" y="1748"/>
                </a:lnTo>
                <a:lnTo>
                  <a:pt x="14201" y="1749"/>
                </a:lnTo>
                <a:lnTo>
                  <a:pt x="14222" y="1751"/>
                </a:lnTo>
                <a:lnTo>
                  <a:pt x="14254" y="1750"/>
                </a:lnTo>
                <a:lnTo>
                  <a:pt x="14287" y="1743"/>
                </a:lnTo>
                <a:lnTo>
                  <a:pt x="14322" y="1732"/>
                </a:lnTo>
                <a:lnTo>
                  <a:pt x="14356" y="1722"/>
                </a:lnTo>
                <a:lnTo>
                  <a:pt x="14391" y="1715"/>
                </a:lnTo>
                <a:lnTo>
                  <a:pt x="14424" y="1712"/>
                </a:lnTo>
                <a:lnTo>
                  <a:pt x="14457" y="1720"/>
                </a:lnTo>
                <a:lnTo>
                  <a:pt x="14487" y="1739"/>
                </a:lnTo>
                <a:lnTo>
                  <a:pt x="14594" y="1701"/>
                </a:lnTo>
                <a:lnTo>
                  <a:pt x="14718" y="1674"/>
                </a:lnTo>
                <a:lnTo>
                  <a:pt x="14850" y="1653"/>
                </a:lnTo>
                <a:lnTo>
                  <a:pt x="14988" y="1636"/>
                </a:lnTo>
                <a:lnTo>
                  <a:pt x="15123" y="1615"/>
                </a:lnTo>
                <a:lnTo>
                  <a:pt x="15250" y="1589"/>
                </a:lnTo>
                <a:lnTo>
                  <a:pt x="15364" y="1552"/>
                </a:lnTo>
                <a:lnTo>
                  <a:pt x="15459" y="1499"/>
                </a:lnTo>
                <a:lnTo>
                  <a:pt x="15448" y="1494"/>
                </a:lnTo>
                <a:lnTo>
                  <a:pt x="15437" y="1488"/>
                </a:lnTo>
                <a:lnTo>
                  <a:pt x="15428" y="1482"/>
                </a:lnTo>
                <a:lnTo>
                  <a:pt x="15421" y="1474"/>
                </a:lnTo>
                <a:lnTo>
                  <a:pt x="15449" y="1469"/>
                </a:lnTo>
                <a:lnTo>
                  <a:pt x="15474" y="1465"/>
                </a:lnTo>
                <a:lnTo>
                  <a:pt x="15486" y="1461"/>
                </a:lnTo>
                <a:lnTo>
                  <a:pt x="15495" y="1454"/>
                </a:lnTo>
                <a:lnTo>
                  <a:pt x="15502" y="1442"/>
                </a:lnTo>
                <a:lnTo>
                  <a:pt x="15509" y="1423"/>
                </a:lnTo>
                <a:lnTo>
                  <a:pt x="15516" y="1437"/>
                </a:lnTo>
                <a:lnTo>
                  <a:pt x="15525" y="1443"/>
                </a:lnTo>
                <a:lnTo>
                  <a:pt x="15535" y="1443"/>
                </a:lnTo>
                <a:lnTo>
                  <a:pt x="15547" y="1442"/>
                </a:lnTo>
                <a:lnTo>
                  <a:pt x="15558" y="1440"/>
                </a:lnTo>
                <a:lnTo>
                  <a:pt x="15570" y="1441"/>
                </a:lnTo>
                <a:lnTo>
                  <a:pt x="15579" y="1447"/>
                </a:lnTo>
                <a:lnTo>
                  <a:pt x="15585" y="1461"/>
                </a:lnTo>
                <a:lnTo>
                  <a:pt x="15583" y="1475"/>
                </a:lnTo>
                <a:lnTo>
                  <a:pt x="15575" y="1483"/>
                </a:lnTo>
                <a:lnTo>
                  <a:pt x="15565" y="1485"/>
                </a:lnTo>
                <a:lnTo>
                  <a:pt x="15553" y="1484"/>
                </a:lnTo>
                <a:lnTo>
                  <a:pt x="15542" y="1482"/>
                </a:lnTo>
                <a:lnTo>
                  <a:pt x="15532" y="1480"/>
                </a:lnTo>
                <a:lnTo>
                  <a:pt x="15524" y="1480"/>
                </a:lnTo>
                <a:lnTo>
                  <a:pt x="15521" y="1487"/>
                </a:lnTo>
                <a:lnTo>
                  <a:pt x="15529" y="1492"/>
                </a:lnTo>
                <a:lnTo>
                  <a:pt x="15541" y="1497"/>
                </a:lnTo>
                <a:lnTo>
                  <a:pt x="15552" y="1499"/>
                </a:lnTo>
                <a:lnTo>
                  <a:pt x="15566" y="1499"/>
                </a:lnTo>
                <a:lnTo>
                  <a:pt x="15579" y="1499"/>
                </a:lnTo>
                <a:lnTo>
                  <a:pt x="15591" y="1497"/>
                </a:lnTo>
                <a:lnTo>
                  <a:pt x="15602" y="1492"/>
                </a:lnTo>
                <a:lnTo>
                  <a:pt x="15609" y="1487"/>
                </a:lnTo>
                <a:lnTo>
                  <a:pt x="15612" y="1475"/>
                </a:lnTo>
                <a:lnTo>
                  <a:pt x="15609" y="1468"/>
                </a:lnTo>
                <a:lnTo>
                  <a:pt x="15605" y="1463"/>
                </a:lnTo>
                <a:lnTo>
                  <a:pt x="15600" y="1457"/>
                </a:lnTo>
                <a:lnTo>
                  <a:pt x="15595" y="1454"/>
                </a:lnTo>
                <a:lnTo>
                  <a:pt x="15590" y="1450"/>
                </a:lnTo>
                <a:lnTo>
                  <a:pt x="15586" y="1443"/>
                </a:lnTo>
                <a:lnTo>
                  <a:pt x="15585" y="1436"/>
                </a:lnTo>
                <a:lnTo>
                  <a:pt x="15594" y="1437"/>
                </a:lnTo>
                <a:lnTo>
                  <a:pt x="15602" y="1435"/>
                </a:lnTo>
                <a:lnTo>
                  <a:pt x="15608" y="1432"/>
                </a:lnTo>
                <a:lnTo>
                  <a:pt x="15614" y="1428"/>
                </a:lnTo>
                <a:lnTo>
                  <a:pt x="15619" y="1424"/>
                </a:lnTo>
                <a:lnTo>
                  <a:pt x="15627" y="1422"/>
                </a:lnTo>
                <a:lnTo>
                  <a:pt x="15636" y="1422"/>
                </a:lnTo>
                <a:lnTo>
                  <a:pt x="15647" y="1423"/>
                </a:lnTo>
                <a:lnTo>
                  <a:pt x="15607" y="1385"/>
                </a:lnTo>
                <a:lnTo>
                  <a:pt x="15552" y="1370"/>
                </a:lnTo>
                <a:lnTo>
                  <a:pt x="15486" y="1368"/>
                </a:lnTo>
                <a:lnTo>
                  <a:pt x="15413" y="1377"/>
                </a:lnTo>
                <a:lnTo>
                  <a:pt x="15338" y="1391"/>
                </a:lnTo>
                <a:lnTo>
                  <a:pt x="15263" y="1403"/>
                </a:lnTo>
                <a:lnTo>
                  <a:pt x="15193" y="1408"/>
                </a:lnTo>
                <a:lnTo>
                  <a:pt x="15130" y="1399"/>
                </a:lnTo>
                <a:lnTo>
                  <a:pt x="15164" y="1389"/>
                </a:lnTo>
                <a:lnTo>
                  <a:pt x="15194" y="1380"/>
                </a:lnTo>
                <a:lnTo>
                  <a:pt x="15222" y="1371"/>
                </a:lnTo>
                <a:lnTo>
                  <a:pt x="15250" y="1365"/>
                </a:lnTo>
                <a:lnTo>
                  <a:pt x="15276" y="1358"/>
                </a:lnTo>
                <a:lnTo>
                  <a:pt x="15301" y="1353"/>
                </a:lnTo>
                <a:lnTo>
                  <a:pt x="15324" y="1349"/>
                </a:lnTo>
                <a:lnTo>
                  <a:pt x="15344" y="1348"/>
                </a:lnTo>
                <a:lnTo>
                  <a:pt x="15329" y="1347"/>
                </a:lnTo>
                <a:lnTo>
                  <a:pt x="15321" y="1344"/>
                </a:lnTo>
                <a:lnTo>
                  <a:pt x="15323" y="1339"/>
                </a:lnTo>
                <a:lnTo>
                  <a:pt x="15328" y="1334"/>
                </a:lnTo>
                <a:lnTo>
                  <a:pt x="15335" y="1328"/>
                </a:lnTo>
                <a:lnTo>
                  <a:pt x="15342" y="1319"/>
                </a:lnTo>
                <a:lnTo>
                  <a:pt x="15347" y="1309"/>
                </a:lnTo>
                <a:lnTo>
                  <a:pt x="15344" y="1297"/>
                </a:lnTo>
                <a:lnTo>
                  <a:pt x="15281" y="1300"/>
                </a:lnTo>
                <a:lnTo>
                  <a:pt x="15217" y="1305"/>
                </a:lnTo>
                <a:lnTo>
                  <a:pt x="15155" y="1312"/>
                </a:lnTo>
                <a:lnTo>
                  <a:pt x="15094" y="1320"/>
                </a:lnTo>
                <a:lnTo>
                  <a:pt x="15035" y="1326"/>
                </a:lnTo>
                <a:lnTo>
                  <a:pt x="14976" y="1333"/>
                </a:lnTo>
                <a:lnTo>
                  <a:pt x="14920" y="1335"/>
                </a:lnTo>
                <a:lnTo>
                  <a:pt x="14866" y="1335"/>
                </a:lnTo>
                <a:lnTo>
                  <a:pt x="14913" y="1311"/>
                </a:lnTo>
                <a:lnTo>
                  <a:pt x="14965" y="1293"/>
                </a:lnTo>
                <a:lnTo>
                  <a:pt x="15022" y="1279"/>
                </a:lnTo>
                <a:lnTo>
                  <a:pt x="15082" y="1268"/>
                </a:lnTo>
                <a:lnTo>
                  <a:pt x="15143" y="1259"/>
                </a:lnTo>
                <a:lnTo>
                  <a:pt x="15204" y="1249"/>
                </a:lnTo>
                <a:lnTo>
                  <a:pt x="15264" y="1237"/>
                </a:lnTo>
                <a:lnTo>
                  <a:pt x="15320" y="1222"/>
                </a:lnTo>
                <a:lnTo>
                  <a:pt x="15320" y="1231"/>
                </a:lnTo>
                <a:lnTo>
                  <a:pt x="15321" y="1240"/>
                </a:lnTo>
                <a:lnTo>
                  <a:pt x="15324" y="1246"/>
                </a:lnTo>
                <a:lnTo>
                  <a:pt x="15328" y="1253"/>
                </a:lnTo>
                <a:lnTo>
                  <a:pt x="15333" y="1256"/>
                </a:lnTo>
                <a:lnTo>
                  <a:pt x="15339" y="1259"/>
                </a:lnTo>
                <a:lnTo>
                  <a:pt x="15348" y="1260"/>
                </a:lnTo>
                <a:lnTo>
                  <a:pt x="15357" y="1260"/>
                </a:lnTo>
                <a:lnTo>
                  <a:pt x="15365" y="1239"/>
                </a:lnTo>
                <a:lnTo>
                  <a:pt x="15379" y="1226"/>
                </a:lnTo>
                <a:lnTo>
                  <a:pt x="15397" y="1221"/>
                </a:lnTo>
                <a:lnTo>
                  <a:pt x="15417" y="1222"/>
                </a:lnTo>
                <a:lnTo>
                  <a:pt x="15439" y="1227"/>
                </a:lnTo>
                <a:lnTo>
                  <a:pt x="15460" y="1233"/>
                </a:lnTo>
                <a:lnTo>
                  <a:pt x="15481" y="1241"/>
                </a:lnTo>
                <a:lnTo>
                  <a:pt x="15496" y="1247"/>
                </a:lnTo>
                <a:lnTo>
                  <a:pt x="15509" y="1227"/>
                </a:lnTo>
                <a:lnTo>
                  <a:pt x="15529" y="1213"/>
                </a:lnTo>
                <a:lnTo>
                  <a:pt x="15556" y="1202"/>
                </a:lnTo>
                <a:lnTo>
                  <a:pt x="15586" y="1193"/>
                </a:lnTo>
                <a:lnTo>
                  <a:pt x="15618" y="1185"/>
                </a:lnTo>
                <a:lnTo>
                  <a:pt x="15649" y="1177"/>
                </a:lnTo>
                <a:lnTo>
                  <a:pt x="15677" y="1170"/>
                </a:lnTo>
                <a:lnTo>
                  <a:pt x="15698" y="1158"/>
                </a:lnTo>
                <a:lnTo>
                  <a:pt x="15683" y="1152"/>
                </a:lnTo>
                <a:lnTo>
                  <a:pt x="15669" y="1149"/>
                </a:lnTo>
                <a:lnTo>
                  <a:pt x="15654" y="1151"/>
                </a:lnTo>
                <a:lnTo>
                  <a:pt x="15640" y="1153"/>
                </a:lnTo>
                <a:lnTo>
                  <a:pt x="15626" y="1157"/>
                </a:lnTo>
                <a:lnTo>
                  <a:pt x="15612" y="1157"/>
                </a:lnTo>
                <a:lnTo>
                  <a:pt x="15598" y="1154"/>
                </a:lnTo>
                <a:lnTo>
                  <a:pt x="15585" y="1146"/>
                </a:lnTo>
                <a:lnTo>
                  <a:pt x="15598" y="1119"/>
                </a:lnTo>
                <a:lnTo>
                  <a:pt x="15604" y="1095"/>
                </a:lnTo>
                <a:lnTo>
                  <a:pt x="15605" y="1073"/>
                </a:lnTo>
                <a:lnTo>
                  <a:pt x="15605" y="1054"/>
                </a:lnTo>
                <a:lnTo>
                  <a:pt x="15608" y="1036"/>
                </a:lnTo>
                <a:lnTo>
                  <a:pt x="15616" y="1021"/>
                </a:lnTo>
                <a:lnTo>
                  <a:pt x="15632" y="1007"/>
                </a:lnTo>
                <a:lnTo>
                  <a:pt x="15660" y="995"/>
                </a:lnTo>
                <a:lnTo>
                  <a:pt x="15660" y="980"/>
                </a:lnTo>
                <a:lnTo>
                  <a:pt x="15655" y="971"/>
                </a:lnTo>
                <a:lnTo>
                  <a:pt x="15646" y="966"/>
                </a:lnTo>
                <a:lnTo>
                  <a:pt x="15636" y="964"/>
                </a:lnTo>
                <a:lnTo>
                  <a:pt x="15623" y="961"/>
                </a:lnTo>
                <a:lnTo>
                  <a:pt x="15612" y="958"/>
                </a:lnTo>
                <a:lnTo>
                  <a:pt x="15603" y="953"/>
                </a:lnTo>
                <a:lnTo>
                  <a:pt x="15598" y="944"/>
                </a:lnTo>
                <a:lnTo>
                  <a:pt x="15602" y="938"/>
                </a:lnTo>
                <a:lnTo>
                  <a:pt x="15607" y="932"/>
                </a:lnTo>
                <a:lnTo>
                  <a:pt x="15613" y="928"/>
                </a:lnTo>
                <a:lnTo>
                  <a:pt x="15621" y="924"/>
                </a:lnTo>
                <a:lnTo>
                  <a:pt x="15628" y="920"/>
                </a:lnTo>
                <a:lnTo>
                  <a:pt x="15636" y="916"/>
                </a:lnTo>
                <a:lnTo>
                  <a:pt x="15642" y="913"/>
                </a:lnTo>
                <a:lnTo>
                  <a:pt x="15647" y="906"/>
                </a:lnTo>
                <a:lnTo>
                  <a:pt x="15628" y="906"/>
                </a:lnTo>
                <a:lnTo>
                  <a:pt x="15613" y="905"/>
                </a:lnTo>
                <a:lnTo>
                  <a:pt x="15600" y="901"/>
                </a:lnTo>
                <a:lnTo>
                  <a:pt x="15590" y="896"/>
                </a:lnTo>
                <a:lnTo>
                  <a:pt x="15581" y="891"/>
                </a:lnTo>
                <a:lnTo>
                  <a:pt x="15574" y="887"/>
                </a:lnTo>
                <a:lnTo>
                  <a:pt x="15566" y="883"/>
                </a:lnTo>
                <a:lnTo>
                  <a:pt x="15560" y="882"/>
                </a:lnTo>
                <a:lnTo>
                  <a:pt x="15562" y="864"/>
                </a:lnTo>
                <a:lnTo>
                  <a:pt x="15567" y="855"/>
                </a:lnTo>
                <a:lnTo>
                  <a:pt x="15575" y="853"/>
                </a:lnTo>
                <a:lnTo>
                  <a:pt x="15583" y="853"/>
                </a:lnTo>
                <a:lnTo>
                  <a:pt x="15593" y="854"/>
                </a:lnTo>
                <a:lnTo>
                  <a:pt x="15603" y="854"/>
                </a:lnTo>
                <a:lnTo>
                  <a:pt x="15613" y="852"/>
                </a:lnTo>
                <a:lnTo>
                  <a:pt x="15622" y="844"/>
                </a:lnTo>
                <a:lnTo>
                  <a:pt x="15605" y="841"/>
                </a:lnTo>
                <a:lnTo>
                  <a:pt x="15590" y="838"/>
                </a:lnTo>
                <a:lnTo>
                  <a:pt x="15576" y="832"/>
                </a:lnTo>
                <a:lnTo>
                  <a:pt x="15565" y="826"/>
                </a:lnTo>
                <a:lnTo>
                  <a:pt x="15553" y="818"/>
                </a:lnTo>
                <a:lnTo>
                  <a:pt x="15544" y="808"/>
                </a:lnTo>
                <a:lnTo>
                  <a:pt x="15538" y="796"/>
                </a:lnTo>
                <a:lnTo>
                  <a:pt x="15534" y="780"/>
                </a:lnTo>
                <a:lnTo>
                  <a:pt x="15552" y="762"/>
                </a:lnTo>
                <a:lnTo>
                  <a:pt x="15576" y="754"/>
                </a:lnTo>
                <a:lnTo>
                  <a:pt x="15604" y="750"/>
                </a:lnTo>
                <a:lnTo>
                  <a:pt x="15633" y="750"/>
                </a:lnTo>
                <a:lnTo>
                  <a:pt x="15663" y="751"/>
                </a:lnTo>
                <a:lnTo>
                  <a:pt x="15690" y="750"/>
                </a:lnTo>
                <a:lnTo>
                  <a:pt x="15710" y="743"/>
                </a:lnTo>
                <a:lnTo>
                  <a:pt x="15724" y="731"/>
                </a:lnTo>
                <a:lnTo>
                  <a:pt x="15700" y="717"/>
                </a:lnTo>
                <a:lnTo>
                  <a:pt x="15673" y="709"/>
                </a:lnTo>
                <a:lnTo>
                  <a:pt x="15645" y="706"/>
                </a:lnTo>
                <a:lnTo>
                  <a:pt x="15616" y="706"/>
                </a:lnTo>
                <a:lnTo>
                  <a:pt x="15586" y="708"/>
                </a:lnTo>
                <a:lnTo>
                  <a:pt x="15558" y="709"/>
                </a:lnTo>
                <a:lnTo>
                  <a:pt x="15533" y="709"/>
                </a:lnTo>
                <a:lnTo>
                  <a:pt x="15509" y="705"/>
                </a:lnTo>
                <a:lnTo>
                  <a:pt x="15521" y="664"/>
                </a:lnTo>
                <a:lnTo>
                  <a:pt x="15520" y="631"/>
                </a:lnTo>
                <a:lnTo>
                  <a:pt x="15507" y="603"/>
                </a:lnTo>
                <a:lnTo>
                  <a:pt x="15488" y="578"/>
                </a:lnTo>
                <a:lnTo>
                  <a:pt x="15467" y="552"/>
                </a:lnTo>
                <a:lnTo>
                  <a:pt x="15448" y="524"/>
                </a:lnTo>
                <a:lnTo>
                  <a:pt x="15435" y="493"/>
                </a:lnTo>
                <a:lnTo>
                  <a:pt x="15434" y="453"/>
                </a:lnTo>
                <a:lnTo>
                  <a:pt x="15420" y="444"/>
                </a:lnTo>
                <a:lnTo>
                  <a:pt x="15400" y="442"/>
                </a:lnTo>
                <a:lnTo>
                  <a:pt x="15379" y="442"/>
                </a:lnTo>
                <a:lnTo>
                  <a:pt x="15356" y="443"/>
                </a:lnTo>
                <a:lnTo>
                  <a:pt x="15333" y="443"/>
                </a:lnTo>
                <a:lnTo>
                  <a:pt x="15314" y="440"/>
                </a:lnTo>
                <a:lnTo>
                  <a:pt x="15301" y="431"/>
                </a:lnTo>
                <a:lnTo>
                  <a:pt x="15295" y="415"/>
                </a:lnTo>
                <a:lnTo>
                  <a:pt x="15320" y="419"/>
                </a:lnTo>
                <a:lnTo>
                  <a:pt x="15341" y="419"/>
                </a:lnTo>
                <a:lnTo>
                  <a:pt x="15356" y="417"/>
                </a:lnTo>
                <a:lnTo>
                  <a:pt x="15370" y="416"/>
                </a:lnTo>
                <a:lnTo>
                  <a:pt x="15383" y="416"/>
                </a:lnTo>
                <a:lnTo>
                  <a:pt x="15397" y="420"/>
                </a:lnTo>
                <a:lnTo>
                  <a:pt x="15413" y="426"/>
                </a:lnTo>
                <a:lnTo>
                  <a:pt x="15434" y="440"/>
                </a:lnTo>
                <a:lnTo>
                  <a:pt x="15441" y="402"/>
                </a:lnTo>
                <a:lnTo>
                  <a:pt x="15442" y="365"/>
                </a:lnTo>
                <a:lnTo>
                  <a:pt x="15437" y="327"/>
                </a:lnTo>
                <a:lnTo>
                  <a:pt x="15428" y="288"/>
                </a:lnTo>
                <a:lnTo>
                  <a:pt x="15416" y="249"/>
                </a:lnTo>
                <a:lnTo>
                  <a:pt x="15400" y="213"/>
                </a:lnTo>
                <a:lnTo>
                  <a:pt x="15385" y="174"/>
                </a:lnTo>
                <a:lnTo>
                  <a:pt x="15370" y="137"/>
                </a:lnTo>
                <a:lnTo>
                  <a:pt x="15271" y="123"/>
                </a:lnTo>
                <a:lnTo>
                  <a:pt x="15169" y="118"/>
                </a:lnTo>
                <a:lnTo>
                  <a:pt x="15064" y="120"/>
                </a:lnTo>
                <a:lnTo>
                  <a:pt x="14960" y="125"/>
                </a:lnTo>
                <a:lnTo>
                  <a:pt x="14857" y="134"/>
                </a:lnTo>
                <a:lnTo>
                  <a:pt x="14757" y="145"/>
                </a:lnTo>
                <a:lnTo>
                  <a:pt x="14663" y="155"/>
                </a:lnTo>
                <a:lnTo>
                  <a:pt x="14575" y="163"/>
                </a:lnTo>
                <a:lnTo>
                  <a:pt x="14560" y="153"/>
                </a:lnTo>
                <a:lnTo>
                  <a:pt x="14541" y="137"/>
                </a:lnTo>
                <a:lnTo>
                  <a:pt x="14534" y="130"/>
                </a:lnTo>
                <a:lnTo>
                  <a:pt x="14531" y="123"/>
                </a:lnTo>
                <a:lnTo>
                  <a:pt x="14531" y="117"/>
                </a:lnTo>
                <a:lnTo>
                  <a:pt x="14538" y="113"/>
                </a:lnTo>
                <a:lnTo>
                  <a:pt x="14594" y="94"/>
                </a:lnTo>
                <a:lnTo>
                  <a:pt x="14657" y="83"/>
                </a:lnTo>
                <a:lnTo>
                  <a:pt x="14723" y="76"/>
                </a:lnTo>
                <a:lnTo>
                  <a:pt x="14792" y="73"/>
                </a:lnTo>
                <a:lnTo>
                  <a:pt x="14860" y="70"/>
                </a:lnTo>
                <a:lnTo>
                  <a:pt x="14929" y="66"/>
                </a:lnTo>
                <a:lnTo>
                  <a:pt x="14994" y="60"/>
                </a:lnTo>
                <a:lnTo>
                  <a:pt x="15055" y="50"/>
                </a:lnTo>
                <a:lnTo>
                  <a:pt x="15044" y="45"/>
                </a:lnTo>
                <a:lnTo>
                  <a:pt x="15034" y="39"/>
                </a:lnTo>
                <a:lnTo>
                  <a:pt x="15025" y="33"/>
                </a:lnTo>
                <a:lnTo>
                  <a:pt x="15017" y="24"/>
                </a:lnTo>
                <a:lnTo>
                  <a:pt x="15036" y="23"/>
                </a:lnTo>
                <a:lnTo>
                  <a:pt x="15058" y="24"/>
                </a:lnTo>
                <a:lnTo>
                  <a:pt x="15080" y="25"/>
                </a:lnTo>
                <a:lnTo>
                  <a:pt x="15101" y="27"/>
                </a:lnTo>
                <a:lnTo>
                  <a:pt x="15120" y="25"/>
                </a:lnTo>
                <a:lnTo>
                  <a:pt x="15137" y="22"/>
                </a:lnTo>
                <a:lnTo>
                  <a:pt x="15150" y="13"/>
                </a:lnTo>
                <a:lnTo>
                  <a:pt x="15156" y="0"/>
                </a:lnTo>
                <a:lnTo>
                  <a:pt x="15009" y="8"/>
                </a:lnTo>
                <a:lnTo>
                  <a:pt x="14857" y="15"/>
                </a:lnTo>
                <a:lnTo>
                  <a:pt x="14701" y="27"/>
                </a:lnTo>
                <a:lnTo>
                  <a:pt x="14545" y="41"/>
                </a:lnTo>
                <a:lnTo>
                  <a:pt x="14391" y="59"/>
                </a:lnTo>
                <a:lnTo>
                  <a:pt x="14242" y="83"/>
                </a:lnTo>
                <a:lnTo>
                  <a:pt x="14100" y="112"/>
                </a:lnTo>
                <a:lnTo>
                  <a:pt x="13970" y="150"/>
                </a:lnTo>
                <a:lnTo>
                  <a:pt x="13992" y="148"/>
                </a:lnTo>
                <a:lnTo>
                  <a:pt x="14010" y="149"/>
                </a:lnTo>
                <a:lnTo>
                  <a:pt x="14026" y="151"/>
                </a:lnTo>
                <a:lnTo>
                  <a:pt x="14040" y="157"/>
                </a:lnTo>
                <a:lnTo>
                  <a:pt x="14054" y="162"/>
                </a:lnTo>
                <a:lnTo>
                  <a:pt x="14068" y="167"/>
                </a:lnTo>
                <a:lnTo>
                  <a:pt x="14081" y="172"/>
                </a:lnTo>
                <a:lnTo>
                  <a:pt x="14096" y="176"/>
                </a:lnTo>
                <a:lnTo>
                  <a:pt x="14110" y="164"/>
                </a:lnTo>
                <a:lnTo>
                  <a:pt x="14123" y="151"/>
                </a:lnTo>
                <a:lnTo>
                  <a:pt x="14136" y="139"/>
                </a:lnTo>
                <a:lnTo>
                  <a:pt x="14147" y="126"/>
                </a:lnTo>
                <a:lnTo>
                  <a:pt x="14194" y="139"/>
                </a:lnTo>
                <a:lnTo>
                  <a:pt x="14238" y="143"/>
                </a:lnTo>
                <a:lnTo>
                  <a:pt x="14277" y="140"/>
                </a:lnTo>
                <a:lnTo>
                  <a:pt x="14317" y="135"/>
                </a:lnTo>
                <a:lnTo>
                  <a:pt x="14355" y="129"/>
                </a:lnTo>
                <a:lnTo>
                  <a:pt x="14396" y="126"/>
                </a:lnTo>
                <a:lnTo>
                  <a:pt x="14439" y="127"/>
                </a:lnTo>
                <a:lnTo>
                  <a:pt x="14487" y="137"/>
                </a:lnTo>
                <a:lnTo>
                  <a:pt x="14430" y="168"/>
                </a:lnTo>
                <a:lnTo>
                  <a:pt x="14369" y="190"/>
                </a:lnTo>
                <a:lnTo>
                  <a:pt x="14306" y="204"/>
                </a:lnTo>
                <a:lnTo>
                  <a:pt x="14240" y="213"/>
                </a:lnTo>
                <a:lnTo>
                  <a:pt x="14170" y="219"/>
                </a:lnTo>
                <a:lnTo>
                  <a:pt x="14099" y="224"/>
                </a:lnTo>
                <a:lnTo>
                  <a:pt x="14024" y="229"/>
                </a:lnTo>
                <a:lnTo>
                  <a:pt x="13945" y="239"/>
                </a:lnTo>
                <a:lnTo>
                  <a:pt x="13885" y="251"/>
                </a:lnTo>
                <a:lnTo>
                  <a:pt x="13828" y="266"/>
                </a:lnTo>
                <a:lnTo>
                  <a:pt x="13773" y="284"/>
                </a:lnTo>
                <a:lnTo>
                  <a:pt x="13719" y="299"/>
                </a:lnTo>
                <a:lnTo>
                  <a:pt x="13671" y="311"/>
                </a:lnTo>
                <a:lnTo>
                  <a:pt x="13624" y="314"/>
                </a:lnTo>
                <a:lnTo>
                  <a:pt x="13582" y="308"/>
                </a:lnTo>
                <a:lnTo>
                  <a:pt x="13542" y="289"/>
                </a:lnTo>
                <a:lnTo>
                  <a:pt x="13522" y="304"/>
                </a:lnTo>
                <a:lnTo>
                  <a:pt x="13502" y="317"/>
                </a:lnTo>
                <a:lnTo>
                  <a:pt x="13480" y="328"/>
                </a:lnTo>
                <a:lnTo>
                  <a:pt x="13457" y="337"/>
                </a:lnTo>
                <a:lnTo>
                  <a:pt x="13434" y="342"/>
                </a:lnTo>
                <a:lnTo>
                  <a:pt x="13411" y="342"/>
                </a:lnTo>
                <a:lnTo>
                  <a:pt x="13388" y="339"/>
                </a:lnTo>
                <a:lnTo>
                  <a:pt x="13365" y="327"/>
                </a:lnTo>
                <a:lnTo>
                  <a:pt x="13262" y="370"/>
                </a:lnTo>
                <a:lnTo>
                  <a:pt x="13141" y="403"/>
                </a:lnTo>
                <a:lnTo>
                  <a:pt x="13011" y="430"/>
                </a:lnTo>
                <a:lnTo>
                  <a:pt x="12874" y="453"/>
                </a:lnTo>
                <a:lnTo>
                  <a:pt x="12736" y="476"/>
                </a:lnTo>
                <a:lnTo>
                  <a:pt x="12603" y="503"/>
                </a:lnTo>
                <a:lnTo>
                  <a:pt x="12479" y="536"/>
                </a:lnTo>
                <a:lnTo>
                  <a:pt x="12370" y="579"/>
                </a:lnTo>
                <a:lnTo>
                  <a:pt x="12395" y="589"/>
                </a:lnTo>
                <a:lnTo>
                  <a:pt x="12422" y="593"/>
                </a:lnTo>
                <a:lnTo>
                  <a:pt x="12447" y="591"/>
                </a:lnTo>
                <a:lnTo>
                  <a:pt x="12473" y="584"/>
                </a:lnTo>
                <a:lnTo>
                  <a:pt x="12496" y="574"/>
                </a:lnTo>
                <a:lnTo>
                  <a:pt x="12519" y="563"/>
                </a:lnTo>
                <a:lnTo>
                  <a:pt x="12539" y="551"/>
                </a:lnTo>
                <a:lnTo>
                  <a:pt x="12558" y="541"/>
                </a:lnTo>
                <a:lnTo>
                  <a:pt x="12558" y="554"/>
                </a:lnTo>
                <a:lnTo>
                  <a:pt x="12562" y="564"/>
                </a:lnTo>
                <a:lnTo>
                  <a:pt x="12567" y="570"/>
                </a:lnTo>
                <a:lnTo>
                  <a:pt x="12573" y="577"/>
                </a:lnTo>
                <a:lnTo>
                  <a:pt x="12581" y="582"/>
                </a:lnTo>
                <a:lnTo>
                  <a:pt x="12587" y="588"/>
                </a:lnTo>
                <a:lnTo>
                  <a:pt x="12594" y="594"/>
                </a:lnTo>
                <a:lnTo>
                  <a:pt x="12596" y="605"/>
                </a:lnTo>
                <a:lnTo>
                  <a:pt x="12506" y="630"/>
                </a:lnTo>
                <a:lnTo>
                  <a:pt x="12415" y="653"/>
                </a:lnTo>
                <a:lnTo>
                  <a:pt x="12327" y="676"/>
                </a:lnTo>
                <a:lnTo>
                  <a:pt x="12241" y="695"/>
                </a:lnTo>
                <a:lnTo>
                  <a:pt x="12157" y="713"/>
                </a:lnTo>
                <a:lnTo>
                  <a:pt x="12074" y="727"/>
                </a:lnTo>
                <a:lnTo>
                  <a:pt x="11993" y="737"/>
                </a:lnTo>
                <a:lnTo>
                  <a:pt x="11915" y="743"/>
                </a:lnTo>
                <a:lnTo>
                  <a:pt x="11945" y="734"/>
                </a:lnTo>
                <a:lnTo>
                  <a:pt x="11971" y="722"/>
                </a:lnTo>
                <a:lnTo>
                  <a:pt x="11994" y="708"/>
                </a:lnTo>
                <a:lnTo>
                  <a:pt x="12017" y="694"/>
                </a:lnTo>
                <a:lnTo>
                  <a:pt x="12041" y="681"/>
                </a:lnTo>
                <a:lnTo>
                  <a:pt x="12066" y="673"/>
                </a:lnTo>
                <a:lnTo>
                  <a:pt x="12096" y="672"/>
                </a:lnTo>
                <a:lnTo>
                  <a:pt x="12130" y="680"/>
                </a:lnTo>
                <a:lnTo>
                  <a:pt x="12147" y="650"/>
                </a:lnTo>
                <a:lnTo>
                  <a:pt x="12171" y="633"/>
                </a:lnTo>
                <a:lnTo>
                  <a:pt x="12201" y="624"/>
                </a:lnTo>
                <a:lnTo>
                  <a:pt x="12235" y="620"/>
                </a:lnTo>
                <a:lnTo>
                  <a:pt x="12268" y="617"/>
                </a:lnTo>
                <a:lnTo>
                  <a:pt x="12301" y="615"/>
                </a:lnTo>
                <a:lnTo>
                  <a:pt x="12331" y="607"/>
                </a:lnTo>
                <a:lnTo>
                  <a:pt x="12357" y="592"/>
                </a:lnTo>
                <a:lnTo>
                  <a:pt x="12331" y="580"/>
                </a:lnTo>
                <a:lnTo>
                  <a:pt x="12296" y="578"/>
                </a:lnTo>
                <a:lnTo>
                  <a:pt x="12255" y="580"/>
                </a:lnTo>
                <a:lnTo>
                  <a:pt x="12210" y="586"/>
                </a:lnTo>
                <a:lnTo>
                  <a:pt x="12164" y="588"/>
                </a:lnTo>
                <a:lnTo>
                  <a:pt x="12122" y="587"/>
                </a:lnTo>
                <a:lnTo>
                  <a:pt x="12084" y="575"/>
                </a:lnTo>
                <a:lnTo>
                  <a:pt x="12054" y="554"/>
                </a:lnTo>
                <a:lnTo>
                  <a:pt x="12073" y="556"/>
                </a:lnTo>
                <a:lnTo>
                  <a:pt x="12089" y="554"/>
                </a:lnTo>
                <a:lnTo>
                  <a:pt x="12102" y="550"/>
                </a:lnTo>
                <a:lnTo>
                  <a:pt x="12112" y="543"/>
                </a:lnTo>
                <a:lnTo>
                  <a:pt x="12124" y="537"/>
                </a:lnTo>
                <a:lnTo>
                  <a:pt x="12136" y="532"/>
                </a:lnTo>
                <a:lnTo>
                  <a:pt x="12150" y="528"/>
                </a:lnTo>
                <a:lnTo>
                  <a:pt x="12167" y="528"/>
                </a:lnTo>
                <a:lnTo>
                  <a:pt x="12150" y="498"/>
                </a:lnTo>
                <a:lnTo>
                  <a:pt x="12126" y="484"/>
                </a:lnTo>
                <a:lnTo>
                  <a:pt x="12097" y="485"/>
                </a:lnTo>
                <a:lnTo>
                  <a:pt x="12066" y="493"/>
                </a:lnTo>
                <a:lnTo>
                  <a:pt x="12036" y="504"/>
                </a:lnTo>
                <a:lnTo>
                  <a:pt x="12008" y="513"/>
                </a:lnTo>
                <a:lnTo>
                  <a:pt x="11984" y="514"/>
                </a:lnTo>
                <a:lnTo>
                  <a:pt x="11966" y="504"/>
                </a:lnTo>
                <a:lnTo>
                  <a:pt x="11934" y="535"/>
                </a:lnTo>
                <a:lnTo>
                  <a:pt x="11894" y="549"/>
                </a:lnTo>
                <a:lnTo>
                  <a:pt x="11850" y="551"/>
                </a:lnTo>
                <a:lnTo>
                  <a:pt x="11802" y="550"/>
                </a:lnTo>
                <a:lnTo>
                  <a:pt x="11756" y="550"/>
                </a:lnTo>
                <a:lnTo>
                  <a:pt x="11712" y="560"/>
                </a:lnTo>
                <a:lnTo>
                  <a:pt x="11677" y="584"/>
                </a:lnTo>
                <a:lnTo>
                  <a:pt x="11651" y="630"/>
                </a:lnTo>
                <a:lnTo>
                  <a:pt x="11706" y="624"/>
                </a:lnTo>
                <a:lnTo>
                  <a:pt x="11758" y="616"/>
                </a:lnTo>
                <a:lnTo>
                  <a:pt x="11808" y="607"/>
                </a:lnTo>
                <a:lnTo>
                  <a:pt x="11855" y="597"/>
                </a:lnTo>
                <a:lnTo>
                  <a:pt x="11901" y="589"/>
                </a:lnTo>
                <a:lnTo>
                  <a:pt x="11947" y="582"/>
                </a:lnTo>
                <a:lnTo>
                  <a:pt x="11994" y="579"/>
                </a:lnTo>
                <a:lnTo>
                  <a:pt x="12041" y="579"/>
                </a:lnTo>
                <a:lnTo>
                  <a:pt x="11912" y="622"/>
                </a:lnTo>
                <a:lnTo>
                  <a:pt x="11777" y="661"/>
                </a:lnTo>
                <a:lnTo>
                  <a:pt x="11639" y="695"/>
                </a:lnTo>
                <a:lnTo>
                  <a:pt x="11497" y="727"/>
                </a:lnTo>
                <a:lnTo>
                  <a:pt x="11357" y="760"/>
                </a:lnTo>
                <a:lnTo>
                  <a:pt x="11218" y="794"/>
                </a:lnTo>
                <a:lnTo>
                  <a:pt x="11085" y="835"/>
                </a:lnTo>
                <a:lnTo>
                  <a:pt x="10957" y="882"/>
                </a:lnTo>
                <a:lnTo>
                  <a:pt x="10969" y="887"/>
                </a:lnTo>
                <a:lnTo>
                  <a:pt x="10984" y="888"/>
                </a:lnTo>
                <a:lnTo>
                  <a:pt x="11004" y="886"/>
                </a:lnTo>
                <a:lnTo>
                  <a:pt x="11027" y="881"/>
                </a:lnTo>
                <a:lnTo>
                  <a:pt x="11049" y="877"/>
                </a:lnTo>
                <a:lnTo>
                  <a:pt x="11069" y="874"/>
                </a:lnTo>
                <a:lnTo>
                  <a:pt x="11086" y="876"/>
                </a:lnTo>
                <a:lnTo>
                  <a:pt x="11096" y="882"/>
                </a:lnTo>
                <a:lnTo>
                  <a:pt x="11088" y="882"/>
                </a:lnTo>
                <a:lnTo>
                  <a:pt x="11082" y="883"/>
                </a:lnTo>
                <a:lnTo>
                  <a:pt x="11076" y="885"/>
                </a:lnTo>
                <a:lnTo>
                  <a:pt x="11071" y="888"/>
                </a:lnTo>
                <a:lnTo>
                  <a:pt x="11067" y="892"/>
                </a:lnTo>
                <a:lnTo>
                  <a:pt x="11063" y="896"/>
                </a:lnTo>
                <a:lnTo>
                  <a:pt x="11060" y="901"/>
                </a:lnTo>
                <a:lnTo>
                  <a:pt x="11058" y="906"/>
                </a:lnTo>
                <a:lnTo>
                  <a:pt x="11141" y="895"/>
                </a:lnTo>
                <a:lnTo>
                  <a:pt x="11216" y="880"/>
                </a:lnTo>
                <a:lnTo>
                  <a:pt x="11286" y="862"/>
                </a:lnTo>
                <a:lnTo>
                  <a:pt x="11355" y="845"/>
                </a:lnTo>
                <a:lnTo>
                  <a:pt x="11422" y="830"/>
                </a:lnTo>
                <a:lnTo>
                  <a:pt x="11493" y="820"/>
                </a:lnTo>
                <a:lnTo>
                  <a:pt x="11568" y="815"/>
                </a:lnTo>
                <a:lnTo>
                  <a:pt x="11651" y="818"/>
                </a:lnTo>
                <a:lnTo>
                  <a:pt x="11546" y="848"/>
                </a:lnTo>
                <a:lnTo>
                  <a:pt x="11436" y="871"/>
                </a:lnTo>
                <a:lnTo>
                  <a:pt x="11327" y="891"/>
                </a:lnTo>
                <a:lnTo>
                  <a:pt x="11217" y="911"/>
                </a:lnTo>
                <a:lnTo>
                  <a:pt x="11110" y="934"/>
                </a:lnTo>
                <a:lnTo>
                  <a:pt x="11009" y="964"/>
                </a:lnTo>
                <a:lnTo>
                  <a:pt x="10915" y="999"/>
                </a:lnTo>
                <a:lnTo>
                  <a:pt x="10831" y="1045"/>
                </a:lnTo>
                <a:lnTo>
                  <a:pt x="10846" y="1050"/>
                </a:lnTo>
                <a:lnTo>
                  <a:pt x="10863" y="1051"/>
                </a:lnTo>
                <a:lnTo>
                  <a:pt x="10881" y="1048"/>
                </a:lnTo>
                <a:lnTo>
                  <a:pt x="10900" y="1041"/>
                </a:lnTo>
                <a:lnTo>
                  <a:pt x="10937" y="1025"/>
                </a:lnTo>
                <a:lnTo>
                  <a:pt x="10970" y="1008"/>
                </a:lnTo>
                <a:lnTo>
                  <a:pt x="10969" y="1020"/>
                </a:lnTo>
                <a:lnTo>
                  <a:pt x="10969" y="1031"/>
                </a:lnTo>
                <a:lnTo>
                  <a:pt x="10970" y="1041"/>
                </a:lnTo>
                <a:lnTo>
                  <a:pt x="10971" y="1050"/>
                </a:lnTo>
                <a:lnTo>
                  <a:pt x="10974" y="1058"/>
                </a:lnTo>
                <a:lnTo>
                  <a:pt x="10979" y="1064"/>
                </a:lnTo>
                <a:lnTo>
                  <a:pt x="10986" y="1069"/>
                </a:lnTo>
                <a:lnTo>
                  <a:pt x="10995" y="1070"/>
                </a:lnTo>
                <a:lnTo>
                  <a:pt x="10998" y="1063"/>
                </a:lnTo>
                <a:lnTo>
                  <a:pt x="11004" y="1058"/>
                </a:lnTo>
                <a:lnTo>
                  <a:pt x="11012" y="1054"/>
                </a:lnTo>
                <a:lnTo>
                  <a:pt x="11020" y="1051"/>
                </a:lnTo>
                <a:lnTo>
                  <a:pt x="11029" y="1049"/>
                </a:lnTo>
                <a:lnTo>
                  <a:pt x="11036" y="1046"/>
                </a:lnTo>
                <a:lnTo>
                  <a:pt x="11043" y="1041"/>
                </a:lnTo>
                <a:lnTo>
                  <a:pt x="11045" y="1032"/>
                </a:lnTo>
                <a:lnTo>
                  <a:pt x="11037" y="1031"/>
                </a:lnTo>
                <a:lnTo>
                  <a:pt x="11027" y="1032"/>
                </a:lnTo>
                <a:lnTo>
                  <a:pt x="11017" y="1034"/>
                </a:lnTo>
                <a:lnTo>
                  <a:pt x="11006" y="1034"/>
                </a:lnTo>
                <a:lnTo>
                  <a:pt x="10997" y="1035"/>
                </a:lnTo>
                <a:lnTo>
                  <a:pt x="10989" y="1032"/>
                </a:lnTo>
                <a:lnTo>
                  <a:pt x="10984" y="1028"/>
                </a:lnTo>
                <a:lnTo>
                  <a:pt x="10983" y="1021"/>
                </a:lnTo>
                <a:lnTo>
                  <a:pt x="10990" y="1011"/>
                </a:lnTo>
                <a:lnTo>
                  <a:pt x="11002" y="1004"/>
                </a:lnTo>
                <a:lnTo>
                  <a:pt x="11015" y="1000"/>
                </a:lnTo>
                <a:lnTo>
                  <a:pt x="11029" y="997"/>
                </a:lnTo>
                <a:lnTo>
                  <a:pt x="11044" y="994"/>
                </a:lnTo>
                <a:lnTo>
                  <a:pt x="11058" y="992"/>
                </a:lnTo>
                <a:lnTo>
                  <a:pt x="11072" y="988"/>
                </a:lnTo>
                <a:lnTo>
                  <a:pt x="11083" y="983"/>
                </a:lnTo>
                <a:lnTo>
                  <a:pt x="11081" y="990"/>
                </a:lnTo>
                <a:lnTo>
                  <a:pt x="11076" y="997"/>
                </a:lnTo>
                <a:lnTo>
                  <a:pt x="11071" y="1002"/>
                </a:lnTo>
                <a:lnTo>
                  <a:pt x="11064" y="1008"/>
                </a:lnTo>
                <a:lnTo>
                  <a:pt x="11060" y="1014"/>
                </a:lnTo>
                <a:lnTo>
                  <a:pt x="11057" y="1022"/>
                </a:lnTo>
                <a:lnTo>
                  <a:pt x="11055" y="1032"/>
                </a:lnTo>
                <a:lnTo>
                  <a:pt x="11058" y="1045"/>
                </a:lnTo>
                <a:lnTo>
                  <a:pt x="11078" y="1044"/>
                </a:lnTo>
                <a:lnTo>
                  <a:pt x="11100" y="1040"/>
                </a:lnTo>
                <a:lnTo>
                  <a:pt x="11124" y="1035"/>
                </a:lnTo>
                <a:lnTo>
                  <a:pt x="11147" y="1030"/>
                </a:lnTo>
                <a:lnTo>
                  <a:pt x="11169" y="1026"/>
                </a:lnTo>
                <a:lnTo>
                  <a:pt x="11189" y="1025"/>
                </a:lnTo>
                <a:lnTo>
                  <a:pt x="11208" y="1026"/>
                </a:lnTo>
                <a:lnTo>
                  <a:pt x="11222" y="1032"/>
                </a:lnTo>
                <a:lnTo>
                  <a:pt x="11189" y="1042"/>
                </a:lnTo>
                <a:lnTo>
                  <a:pt x="11156" y="1056"/>
                </a:lnTo>
                <a:lnTo>
                  <a:pt x="11123" y="1072"/>
                </a:lnTo>
                <a:lnTo>
                  <a:pt x="11091" y="1088"/>
                </a:lnTo>
                <a:lnTo>
                  <a:pt x="11059" y="1101"/>
                </a:lnTo>
                <a:lnTo>
                  <a:pt x="11029" y="1107"/>
                </a:lnTo>
                <a:lnTo>
                  <a:pt x="10998" y="1107"/>
                </a:lnTo>
                <a:lnTo>
                  <a:pt x="10970" y="1096"/>
                </a:lnTo>
                <a:lnTo>
                  <a:pt x="10929" y="1110"/>
                </a:lnTo>
                <a:lnTo>
                  <a:pt x="10885" y="1124"/>
                </a:lnTo>
                <a:lnTo>
                  <a:pt x="10836" y="1138"/>
                </a:lnTo>
                <a:lnTo>
                  <a:pt x="10785" y="1151"/>
                </a:lnTo>
                <a:lnTo>
                  <a:pt x="10732" y="1161"/>
                </a:lnTo>
                <a:lnTo>
                  <a:pt x="10677" y="1168"/>
                </a:lnTo>
                <a:lnTo>
                  <a:pt x="10622" y="1172"/>
                </a:lnTo>
                <a:lnTo>
                  <a:pt x="10566" y="1171"/>
                </a:lnTo>
                <a:lnTo>
                  <a:pt x="10590" y="1156"/>
                </a:lnTo>
                <a:lnTo>
                  <a:pt x="10622" y="1144"/>
                </a:lnTo>
                <a:lnTo>
                  <a:pt x="10657" y="1134"/>
                </a:lnTo>
                <a:lnTo>
                  <a:pt x="10692" y="1124"/>
                </a:lnTo>
                <a:lnTo>
                  <a:pt x="10724" y="1114"/>
                </a:lnTo>
                <a:lnTo>
                  <a:pt x="10750" y="1100"/>
                </a:lnTo>
                <a:lnTo>
                  <a:pt x="10766" y="1082"/>
                </a:lnTo>
                <a:lnTo>
                  <a:pt x="10767" y="1058"/>
                </a:lnTo>
                <a:lnTo>
                  <a:pt x="10753" y="1054"/>
                </a:lnTo>
                <a:lnTo>
                  <a:pt x="10743" y="1053"/>
                </a:lnTo>
                <a:lnTo>
                  <a:pt x="10737" y="1055"/>
                </a:lnTo>
                <a:lnTo>
                  <a:pt x="10732" y="1059"/>
                </a:lnTo>
                <a:lnTo>
                  <a:pt x="10727" y="1060"/>
                </a:lnTo>
                <a:lnTo>
                  <a:pt x="10722" y="1060"/>
                </a:lnTo>
                <a:lnTo>
                  <a:pt x="10715" y="1056"/>
                </a:lnTo>
                <a:lnTo>
                  <a:pt x="10705" y="1045"/>
                </a:lnTo>
                <a:lnTo>
                  <a:pt x="10699" y="1048"/>
                </a:lnTo>
                <a:lnTo>
                  <a:pt x="10695" y="1051"/>
                </a:lnTo>
                <a:lnTo>
                  <a:pt x="10691" y="1055"/>
                </a:lnTo>
                <a:lnTo>
                  <a:pt x="10688" y="1062"/>
                </a:lnTo>
                <a:lnTo>
                  <a:pt x="10686" y="1065"/>
                </a:lnTo>
                <a:lnTo>
                  <a:pt x="10682" y="1069"/>
                </a:lnTo>
                <a:lnTo>
                  <a:pt x="10676" y="1072"/>
                </a:lnTo>
                <a:lnTo>
                  <a:pt x="10667" y="1070"/>
                </a:lnTo>
                <a:lnTo>
                  <a:pt x="10657" y="1070"/>
                </a:lnTo>
                <a:lnTo>
                  <a:pt x="10649" y="1069"/>
                </a:lnTo>
                <a:lnTo>
                  <a:pt x="10643" y="1067"/>
                </a:lnTo>
                <a:lnTo>
                  <a:pt x="10638" y="1063"/>
                </a:lnTo>
                <a:lnTo>
                  <a:pt x="10631" y="1059"/>
                </a:lnTo>
                <a:lnTo>
                  <a:pt x="10625" y="1056"/>
                </a:lnTo>
                <a:lnTo>
                  <a:pt x="10616" y="1055"/>
                </a:lnTo>
                <a:lnTo>
                  <a:pt x="10604" y="1058"/>
                </a:lnTo>
                <a:lnTo>
                  <a:pt x="10596" y="1060"/>
                </a:lnTo>
                <a:lnTo>
                  <a:pt x="10589" y="1065"/>
                </a:lnTo>
                <a:lnTo>
                  <a:pt x="10584" y="1070"/>
                </a:lnTo>
                <a:lnTo>
                  <a:pt x="10579" y="1077"/>
                </a:lnTo>
                <a:lnTo>
                  <a:pt x="10574" y="1083"/>
                </a:lnTo>
                <a:lnTo>
                  <a:pt x="10569" y="1088"/>
                </a:lnTo>
                <a:lnTo>
                  <a:pt x="10562" y="1093"/>
                </a:lnTo>
                <a:lnTo>
                  <a:pt x="10553" y="1096"/>
                </a:lnTo>
                <a:lnTo>
                  <a:pt x="10480" y="1095"/>
                </a:lnTo>
                <a:lnTo>
                  <a:pt x="10406" y="1101"/>
                </a:lnTo>
                <a:lnTo>
                  <a:pt x="10331" y="1112"/>
                </a:lnTo>
                <a:lnTo>
                  <a:pt x="10255" y="1129"/>
                </a:lnTo>
                <a:lnTo>
                  <a:pt x="10183" y="1149"/>
                </a:lnTo>
                <a:lnTo>
                  <a:pt x="10113" y="1172"/>
                </a:lnTo>
                <a:lnTo>
                  <a:pt x="10048" y="1197"/>
                </a:lnTo>
                <a:lnTo>
                  <a:pt x="9987" y="1222"/>
                </a:lnTo>
                <a:lnTo>
                  <a:pt x="9887" y="1244"/>
                </a:lnTo>
                <a:lnTo>
                  <a:pt x="9778" y="1265"/>
                </a:lnTo>
                <a:lnTo>
                  <a:pt x="9661" y="1288"/>
                </a:lnTo>
                <a:lnTo>
                  <a:pt x="9542" y="1314"/>
                </a:lnTo>
                <a:lnTo>
                  <a:pt x="9425" y="1342"/>
                </a:lnTo>
                <a:lnTo>
                  <a:pt x="9317" y="1373"/>
                </a:lnTo>
                <a:lnTo>
                  <a:pt x="9220" y="1410"/>
                </a:lnTo>
                <a:lnTo>
                  <a:pt x="9140" y="1454"/>
                </a:lnTo>
                <a:lnTo>
                  <a:pt x="9136" y="1454"/>
                </a:lnTo>
                <a:lnTo>
                  <a:pt x="9132" y="1455"/>
                </a:lnTo>
                <a:lnTo>
                  <a:pt x="9130" y="1457"/>
                </a:lnTo>
                <a:lnTo>
                  <a:pt x="9128" y="1461"/>
                </a:lnTo>
                <a:lnTo>
                  <a:pt x="9135" y="1457"/>
                </a:lnTo>
                <a:lnTo>
                  <a:pt x="9140" y="1454"/>
                </a:lnTo>
                <a:lnTo>
                  <a:pt x="9146" y="1455"/>
                </a:lnTo>
                <a:lnTo>
                  <a:pt x="9153" y="1459"/>
                </a:lnTo>
                <a:lnTo>
                  <a:pt x="9159" y="1463"/>
                </a:lnTo>
                <a:lnTo>
                  <a:pt x="9165" y="1466"/>
                </a:lnTo>
                <a:lnTo>
                  <a:pt x="9170" y="1471"/>
                </a:lnTo>
                <a:lnTo>
                  <a:pt x="9174" y="1477"/>
                </a:lnTo>
                <a:lnTo>
                  <a:pt x="9178" y="1482"/>
                </a:lnTo>
                <a:lnTo>
                  <a:pt x="9179" y="1487"/>
                </a:lnTo>
                <a:lnTo>
                  <a:pt x="9172" y="1480"/>
                </a:lnTo>
                <a:lnTo>
                  <a:pt x="9164" y="1478"/>
                </a:lnTo>
                <a:lnTo>
                  <a:pt x="9156" y="1479"/>
                </a:lnTo>
                <a:lnTo>
                  <a:pt x="9149" y="1482"/>
                </a:lnTo>
                <a:lnTo>
                  <a:pt x="9141" y="1484"/>
                </a:lnTo>
                <a:lnTo>
                  <a:pt x="9131" y="1488"/>
                </a:lnTo>
                <a:lnTo>
                  <a:pt x="9118" y="1488"/>
                </a:lnTo>
                <a:lnTo>
                  <a:pt x="9103" y="1487"/>
                </a:lnTo>
                <a:lnTo>
                  <a:pt x="9103" y="1475"/>
                </a:lnTo>
                <a:lnTo>
                  <a:pt x="9100" y="1465"/>
                </a:lnTo>
                <a:lnTo>
                  <a:pt x="9095" y="1456"/>
                </a:lnTo>
                <a:lnTo>
                  <a:pt x="9092" y="1449"/>
                </a:lnTo>
                <a:lnTo>
                  <a:pt x="8993" y="1466"/>
                </a:lnTo>
                <a:lnTo>
                  <a:pt x="8897" y="1487"/>
                </a:lnTo>
                <a:lnTo>
                  <a:pt x="8801" y="1508"/>
                </a:lnTo>
                <a:lnTo>
                  <a:pt x="8706" y="1533"/>
                </a:lnTo>
                <a:lnTo>
                  <a:pt x="8610" y="1558"/>
                </a:lnTo>
                <a:lnTo>
                  <a:pt x="8512" y="1586"/>
                </a:lnTo>
                <a:lnTo>
                  <a:pt x="8413" y="1618"/>
                </a:lnTo>
                <a:lnTo>
                  <a:pt x="8310" y="1651"/>
                </a:lnTo>
                <a:lnTo>
                  <a:pt x="8310" y="1660"/>
                </a:lnTo>
                <a:lnTo>
                  <a:pt x="8312" y="1669"/>
                </a:lnTo>
                <a:lnTo>
                  <a:pt x="8316" y="1678"/>
                </a:lnTo>
                <a:lnTo>
                  <a:pt x="8320" y="1687"/>
                </a:lnTo>
                <a:lnTo>
                  <a:pt x="8322" y="1693"/>
                </a:lnTo>
                <a:lnTo>
                  <a:pt x="8320" y="1698"/>
                </a:lnTo>
                <a:lnTo>
                  <a:pt x="8312" y="1701"/>
                </a:lnTo>
                <a:lnTo>
                  <a:pt x="8297" y="1701"/>
                </a:lnTo>
                <a:lnTo>
                  <a:pt x="8290" y="1698"/>
                </a:lnTo>
                <a:lnTo>
                  <a:pt x="8288" y="1695"/>
                </a:lnTo>
                <a:lnTo>
                  <a:pt x="8288" y="1692"/>
                </a:lnTo>
                <a:lnTo>
                  <a:pt x="8289" y="1688"/>
                </a:lnTo>
                <a:lnTo>
                  <a:pt x="8292" y="1683"/>
                </a:lnTo>
                <a:lnTo>
                  <a:pt x="8294" y="1678"/>
                </a:lnTo>
                <a:lnTo>
                  <a:pt x="8297" y="1670"/>
                </a:lnTo>
                <a:lnTo>
                  <a:pt x="8297" y="1662"/>
                </a:lnTo>
                <a:lnTo>
                  <a:pt x="8240" y="1667"/>
                </a:lnTo>
                <a:lnTo>
                  <a:pt x="8189" y="1678"/>
                </a:lnTo>
                <a:lnTo>
                  <a:pt x="8140" y="1692"/>
                </a:lnTo>
                <a:lnTo>
                  <a:pt x="8096" y="1707"/>
                </a:lnTo>
                <a:lnTo>
                  <a:pt x="8050" y="1723"/>
                </a:lnTo>
                <a:lnTo>
                  <a:pt x="8004" y="1740"/>
                </a:lnTo>
                <a:lnTo>
                  <a:pt x="7957" y="1754"/>
                </a:lnTo>
                <a:lnTo>
                  <a:pt x="7906" y="1764"/>
                </a:lnTo>
                <a:lnTo>
                  <a:pt x="7905" y="1776"/>
                </a:lnTo>
                <a:lnTo>
                  <a:pt x="7907" y="1785"/>
                </a:lnTo>
                <a:lnTo>
                  <a:pt x="7912" y="1791"/>
                </a:lnTo>
                <a:lnTo>
                  <a:pt x="7919" y="1795"/>
                </a:lnTo>
                <a:lnTo>
                  <a:pt x="7925" y="1800"/>
                </a:lnTo>
                <a:lnTo>
                  <a:pt x="7930" y="1806"/>
                </a:lnTo>
                <a:lnTo>
                  <a:pt x="7933" y="1815"/>
                </a:lnTo>
                <a:lnTo>
                  <a:pt x="7931" y="1827"/>
                </a:lnTo>
                <a:lnTo>
                  <a:pt x="7908" y="1829"/>
                </a:lnTo>
                <a:lnTo>
                  <a:pt x="7891" y="1828"/>
                </a:lnTo>
                <a:lnTo>
                  <a:pt x="7875" y="1824"/>
                </a:lnTo>
                <a:lnTo>
                  <a:pt x="7866" y="1818"/>
                </a:lnTo>
                <a:lnTo>
                  <a:pt x="7861" y="1809"/>
                </a:lnTo>
                <a:lnTo>
                  <a:pt x="7863" y="1800"/>
                </a:lnTo>
                <a:lnTo>
                  <a:pt x="7868" y="1788"/>
                </a:lnTo>
                <a:lnTo>
                  <a:pt x="7880" y="1777"/>
                </a:lnTo>
                <a:lnTo>
                  <a:pt x="7807" y="1797"/>
                </a:lnTo>
                <a:lnTo>
                  <a:pt x="7728" y="1813"/>
                </a:lnTo>
                <a:lnTo>
                  <a:pt x="7646" y="1825"/>
                </a:lnTo>
                <a:lnTo>
                  <a:pt x="7565" y="1839"/>
                </a:lnTo>
                <a:lnTo>
                  <a:pt x="7487" y="1856"/>
                </a:lnTo>
                <a:lnTo>
                  <a:pt x="7416" y="1879"/>
                </a:lnTo>
                <a:lnTo>
                  <a:pt x="7352" y="1911"/>
                </a:lnTo>
                <a:lnTo>
                  <a:pt x="7301" y="1953"/>
                </a:lnTo>
                <a:lnTo>
                  <a:pt x="7300" y="1945"/>
                </a:lnTo>
                <a:lnTo>
                  <a:pt x="7295" y="1940"/>
                </a:lnTo>
                <a:lnTo>
                  <a:pt x="7287" y="1939"/>
                </a:lnTo>
                <a:lnTo>
                  <a:pt x="7277" y="1939"/>
                </a:lnTo>
                <a:lnTo>
                  <a:pt x="7267" y="1940"/>
                </a:lnTo>
                <a:lnTo>
                  <a:pt x="7255" y="1941"/>
                </a:lnTo>
                <a:lnTo>
                  <a:pt x="7245" y="1941"/>
                </a:lnTo>
                <a:lnTo>
                  <a:pt x="7237" y="1940"/>
                </a:lnTo>
                <a:lnTo>
                  <a:pt x="7235" y="1951"/>
                </a:lnTo>
                <a:lnTo>
                  <a:pt x="7236" y="1962"/>
                </a:lnTo>
                <a:lnTo>
                  <a:pt x="7240" y="1972"/>
                </a:lnTo>
                <a:lnTo>
                  <a:pt x="7245" y="1979"/>
                </a:lnTo>
                <a:lnTo>
                  <a:pt x="7250" y="1987"/>
                </a:lnTo>
                <a:lnTo>
                  <a:pt x="7251" y="1993"/>
                </a:lnTo>
                <a:lnTo>
                  <a:pt x="7247" y="1998"/>
                </a:lnTo>
                <a:lnTo>
                  <a:pt x="7237" y="2004"/>
                </a:lnTo>
                <a:lnTo>
                  <a:pt x="7226" y="2001"/>
                </a:lnTo>
                <a:lnTo>
                  <a:pt x="7218" y="1995"/>
                </a:lnTo>
                <a:lnTo>
                  <a:pt x="7212" y="1986"/>
                </a:lnTo>
                <a:lnTo>
                  <a:pt x="7208" y="1977"/>
                </a:lnTo>
                <a:lnTo>
                  <a:pt x="7203" y="1967"/>
                </a:lnTo>
                <a:lnTo>
                  <a:pt x="7197" y="1959"/>
                </a:lnTo>
                <a:lnTo>
                  <a:pt x="7188" y="1954"/>
                </a:lnTo>
                <a:lnTo>
                  <a:pt x="7175" y="1953"/>
                </a:lnTo>
                <a:lnTo>
                  <a:pt x="7096" y="1962"/>
                </a:lnTo>
                <a:lnTo>
                  <a:pt x="7027" y="1976"/>
                </a:lnTo>
                <a:lnTo>
                  <a:pt x="6963" y="1992"/>
                </a:lnTo>
                <a:lnTo>
                  <a:pt x="6904" y="2012"/>
                </a:lnTo>
                <a:lnTo>
                  <a:pt x="6845" y="2033"/>
                </a:lnTo>
                <a:lnTo>
                  <a:pt x="6786" y="2052"/>
                </a:lnTo>
                <a:lnTo>
                  <a:pt x="6724" y="2067"/>
                </a:lnTo>
                <a:lnTo>
                  <a:pt x="6658" y="2079"/>
                </a:lnTo>
                <a:lnTo>
                  <a:pt x="6657" y="2090"/>
                </a:lnTo>
                <a:lnTo>
                  <a:pt x="6657" y="2103"/>
                </a:lnTo>
                <a:lnTo>
                  <a:pt x="6655" y="2108"/>
                </a:lnTo>
                <a:lnTo>
                  <a:pt x="6653" y="2112"/>
                </a:lnTo>
                <a:lnTo>
                  <a:pt x="6650" y="2116"/>
                </a:lnTo>
                <a:lnTo>
                  <a:pt x="6645" y="2117"/>
                </a:lnTo>
                <a:lnTo>
                  <a:pt x="6630" y="2121"/>
                </a:lnTo>
                <a:lnTo>
                  <a:pt x="6621" y="2119"/>
                </a:lnTo>
                <a:lnTo>
                  <a:pt x="6615" y="2114"/>
                </a:lnTo>
                <a:lnTo>
                  <a:pt x="6609" y="2108"/>
                </a:lnTo>
                <a:lnTo>
                  <a:pt x="6606" y="2100"/>
                </a:lnTo>
                <a:lnTo>
                  <a:pt x="6602" y="2094"/>
                </a:lnTo>
                <a:lnTo>
                  <a:pt x="6594" y="2090"/>
                </a:lnTo>
                <a:lnTo>
                  <a:pt x="6581" y="2091"/>
                </a:lnTo>
                <a:lnTo>
                  <a:pt x="6460" y="2128"/>
                </a:lnTo>
                <a:lnTo>
                  <a:pt x="6332" y="2165"/>
                </a:lnTo>
                <a:lnTo>
                  <a:pt x="6199" y="2202"/>
                </a:lnTo>
                <a:lnTo>
                  <a:pt x="6068" y="2239"/>
                </a:lnTo>
                <a:lnTo>
                  <a:pt x="5941" y="2276"/>
                </a:lnTo>
                <a:lnTo>
                  <a:pt x="5822" y="2314"/>
                </a:lnTo>
                <a:lnTo>
                  <a:pt x="5715" y="2354"/>
                </a:lnTo>
                <a:lnTo>
                  <a:pt x="5624" y="2394"/>
                </a:lnTo>
                <a:lnTo>
                  <a:pt x="5635" y="2401"/>
                </a:lnTo>
                <a:lnTo>
                  <a:pt x="5648" y="2402"/>
                </a:lnTo>
                <a:lnTo>
                  <a:pt x="5661" y="2402"/>
                </a:lnTo>
                <a:lnTo>
                  <a:pt x="5675" y="2401"/>
                </a:lnTo>
                <a:lnTo>
                  <a:pt x="5687" y="2399"/>
                </a:lnTo>
                <a:lnTo>
                  <a:pt x="5701" y="2402"/>
                </a:lnTo>
                <a:lnTo>
                  <a:pt x="5713" y="2407"/>
                </a:lnTo>
                <a:lnTo>
                  <a:pt x="5724" y="2419"/>
                </a:lnTo>
                <a:lnTo>
                  <a:pt x="5698" y="2452"/>
                </a:lnTo>
                <a:lnTo>
                  <a:pt x="5666" y="2483"/>
                </a:lnTo>
                <a:lnTo>
                  <a:pt x="5630" y="2514"/>
                </a:lnTo>
                <a:lnTo>
                  <a:pt x="5592" y="2542"/>
                </a:lnTo>
                <a:lnTo>
                  <a:pt x="5551" y="2566"/>
                </a:lnTo>
                <a:lnTo>
                  <a:pt x="5509" y="2583"/>
                </a:lnTo>
                <a:lnTo>
                  <a:pt x="5466" y="2594"/>
                </a:lnTo>
                <a:lnTo>
                  <a:pt x="5421" y="2595"/>
                </a:lnTo>
                <a:lnTo>
                  <a:pt x="5453" y="2587"/>
                </a:lnTo>
                <a:lnTo>
                  <a:pt x="5486" y="2578"/>
                </a:lnTo>
                <a:lnTo>
                  <a:pt x="5502" y="2573"/>
                </a:lnTo>
                <a:lnTo>
                  <a:pt x="5516" y="2566"/>
                </a:lnTo>
                <a:lnTo>
                  <a:pt x="5527" y="2557"/>
                </a:lnTo>
                <a:lnTo>
                  <a:pt x="5536" y="2545"/>
                </a:lnTo>
                <a:lnTo>
                  <a:pt x="5489" y="2543"/>
                </a:lnTo>
                <a:lnTo>
                  <a:pt x="5452" y="2551"/>
                </a:lnTo>
                <a:lnTo>
                  <a:pt x="5421" y="2565"/>
                </a:lnTo>
                <a:lnTo>
                  <a:pt x="5396" y="2581"/>
                </a:lnTo>
                <a:lnTo>
                  <a:pt x="5374" y="2597"/>
                </a:lnTo>
                <a:lnTo>
                  <a:pt x="5353" y="2607"/>
                </a:lnTo>
                <a:lnTo>
                  <a:pt x="5332" y="2607"/>
                </a:lnTo>
                <a:lnTo>
                  <a:pt x="5308" y="2595"/>
                </a:lnTo>
                <a:lnTo>
                  <a:pt x="5300" y="2606"/>
                </a:lnTo>
                <a:lnTo>
                  <a:pt x="5298" y="2612"/>
                </a:lnTo>
                <a:lnTo>
                  <a:pt x="5300" y="2618"/>
                </a:lnTo>
                <a:lnTo>
                  <a:pt x="5305" y="2623"/>
                </a:lnTo>
                <a:lnTo>
                  <a:pt x="5312" y="2629"/>
                </a:lnTo>
                <a:lnTo>
                  <a:pt x="5317" y="2636"/>
                </a:lnTo>
                <a:lnTo>
                  <a:pt x="5321" y="2646"/>
                </a:lnTo>
                <a:lnTo>
                  <a:pt x="5321" y="2659"/>
                </a:lnTo>
                <a:lnTo>
                  <a:pt x="5300" y="2662"/>
                </a:lnTo>
                <a:lnTo>
                  <a:pt x="5279" y="2664"/>
                </a:lnTo>
                <a:lnTo>
                  <a:pt x="5257" y="2667"/>
                </a:lnTo>
                <a:lnTo>
                  <a:pt x="5235" y="2668"/>
                </a:lnTo>
                <a:lnTo>
                  <a:pt x="5216" y="2668"/>
                </a:lnTo>
                <a:lnTo>
                  <a:pt x="5200" y="2664"/>
                </a:lnTo>
                <a:lnTo>
                  <a:pt x="5188" y="2657"/>
                </a:lnTo>
                <a:lnTo>
                  <a:pt x="5182" y="2646"/>
                </a:lnTo>
                <a:lnTo>
                  <a:pt x="5125" y="2687"/>
                </a:lnTo>
                <a:lnTo>
                  <a:pt x="5058" y="2715"/>
                </a:lnTo>
                <a:lnTo>
                  <a:pt x="4987" y="2735"/>
                </a:lnTo>
                <a:lnTo>
                  <a:pt x="4913" y="2752"/>
                </a:lnTo>
                <a:lnTo>
                  <a:pt x="4839" y="2769"/>
                </a:lnTo>
                <a:lnTo>
                  <a:pt x="4768" y="2790"/>
                </a:lnTo>
                <a:lnTo>
                  <a:pt x="4700" y="2818"/>
                </a:lnTo>
                <a:lnTo>
                  <a:pt x="4641" y="2860"/>
                </a:lnTo>
                <a:lnTo>
                  <a:pt x="4632" y="2860"/>
                </a:lnTo>
                <a:lnTo>
                  <a:pt x="4625" y="2859"/>
                </a:lnTo>
                <a:lnTo>
                  <a:pt x="4619" y="2858"/>
                </a:lnTo>
                <a:lnTo>
                  <a:pt x="4614" y="2854"/>
                </a:lnTo>
                <a:lnTo>
                  <a:pt x="4609" y="2851"/>
                </a:lnTo>
                <a:lnTo>
                  <a:pt x="4604" y="2849"/>
                </a:lnTo>
                <a:lnTo>
                  <a:pt x="4597" y="2847"/>
                </a:lnTo>
                <a:lnTo>
                  <a:pt x="4590" y="2847"/>
                </a:lnTo>
                <a:lnTo>
                  <a:pt x="4597" y="2870"/>
                </a:lnTo>
                <a:lnTo>
                  <a:pt x="4610" y="2881"/>
                </a:lnTo>
                <a:lnTo>
                  <a:pt x="4628" y="2881"/>
                </a:lnTo>
                <a:lnTo>
                  <a:pt x="4648" y="2874"/>
                </a:lnTo>
                <a:lnTo>
                  <a:pt x="4672" y="2865"/>
                </a:lnTo>
                <a:lnTo>
                  <a:pt x="4698" y="2858"/>
                </a:lnTo>
                <a:lnTo>
                  <a:pt x="4726" y="2855"/>
                </a:lnTo>
                <a:lnTo>
                  <a:pt x="4754" y="2860"/>
                </a:lnTo>
                <a:lnTo>
                  <a:pt x="4785" y="2844"/>
                </a:lnTo>
                <a:lnTo>
                  <a:pt x="4819" y="2828"/>
                </a:lnTo>
                <a:lnTo>
                  <a:pt x="4857" y="2813"/>
                </a:lnTo>
                <a:lnTo>
                  <a:pt x="4898" y="2799"/>
                </a:lnTo>
                <a:lnTo>
                  <a:pt x="4937" y="2788"/>
                </a:lnTo>
                <a:lnTo>
                  <a:pt x="4977" y="2780"/>
                </a:lnTo>
                <a:lnTo>
                  <a:pt x="5012" y="2774"/>
                </a:lnTo>
                <a:lnTo>
                  <a:pt x="5043" y="2772"/>
                </a:lnTo>
                <a:lnTo>
                  <a:pt x="4995" y="2800"/>
                </a:lnTo>
                <a:lnTo>
                  <a:pt x="4942" y="2822"/>
                </a:lnTo>
                <a:lnTo>
                  <a:pt x="4886" y="2837"/>
                </a:lnTo>
                <a:lnTo>
                  <a:pt x="4830" y="2851"/>
                </a:lnTo>
                <a:lnTo>
                  <a:pt x="4776" y="2865"/>
                </a:lnTo>
                <a:lnTo>
                  <a:pt x="4725" y="2882"/>
                </a:lnTo>
                <a:lnTo>
                  <a:pt x="4679" y="2905"/>
                </a:lnTo>
                <a:lnTo>
                  <a:pt x="4641" y="2935"/>
                </a:lnTo>
                <a:lnTo>
                  <a:pt x="4550" y="2949"/>
                </a:lnTo>
                <a:lnTo>
                  <a:pt x="4462" y="2968"/>
                </a:lnTo>
                <a:lnTo>
                  <a:pt x="4376" y="2993"/>
                </a:lnTo>
                <a:lnTo>
                  <a:pt x="4290" y="3021"/>
                </a:lnTo>
                <a:lnTo>
                  <a:pt x="4208" y="3050"/>
                </a:lnTo>
                <a:lnTo>
                  <a:pt x="4125" y="3078"/>
                </a:lnTo>
                <a:lnTo>
                  <a:pt x="4042" y="3103"/>
                </a:lnTo>
                <a:lnTo>
                  <a:pt x="3959" y="3125"/>
                </a:lnTo>
                <a:lnTo>
                  <a:pt x="3975" y="3125"/>
                </a:lnTo>
                <a:lnTo>
                  <a:pt x="3987" y="3128"/>
                </a:lnTo>
                <a:lnTo>
                  <a:pt x="3992" y="3130"/>
                </a:lnTo>
                <a:lnTo>
                  <a:pt x="3996" y="3135"/>
                </a:lnTo>
                <a:lnTo>
                  <a:pt x="3998" y="3142"/>
                </a:lnTo>
                <a:lnTo>
                  <a:pt x="3998" y="3150"/>
                </a:lnTo>
                <a:lnTo>
                  <a:pt x="3944" y="3166"/>
                </a:lnTo>
                <a:lnTo>
                  <a:pt x="3883" y="3178"/>
                </a:lnTo>
                <a:lnTo>
                  <a:pt x="3819" y="3190"/>
                </a:lnTo>
                <a:lnTo>
                  <a:pt x="3756" y="3201"/>
                </a:lnTo>
                <a:lnTo>
                  <a:pt x="3697" y="3217"/>
                </a:lnTo>
                <a:lnTo>
                  <a:pt x="3649" y="3237"/>
                </a:lnTo>
                <a:lnTo>
                  <a:pt x="3613" y="3264"/>
                </a:lnTo>
                <a:lnTo>
                  <a:pt x="3594" y="3302"/>
                </a:lnTo>
                <a:lnTo>
                  <a:pt x="3530" y="3332"/>
                </a:lnTo>
                <a:lnTo>
                  <a:pt x="3465" y="3353"/>
                </a:lnTo>
                <a:lnTo>
                  <a:pt x="3398" y="3364"/>
                </a:lnTo>
                <a:lnTo>
                  <a:pt x="3329" y="3372"/>
                </a:lnTo>
                <a:lnTo>
                  <a:pt x="3260" y="3377"/>
                </a:lnTo>
                <a:lnTo>
                  <a:pt x="3193" y="3383"/>
                </a:lnTo>
                <a:lnTo>
                  <a:pt x="3126" y="3395"/>
                </a:lnTo>
                <a:lnTo>
                  <a:pt x="3064" y="3415"/>
                </a:lnTo>
                <a:lnTo>
                  <a:pt x="3064" y="3425"/>
                </a:lnTo>
                <a:lnTo>
                  <a:pt x="3067" y="3433"/>
                </a:lnTo>
                <a:lnTo>
                  <a:pt x="3069" y="3439"/>
                </a:lnTo>
                <a:lnTo>
                  <a:pt x="3072" y="3443"/>
                </a:lnTo>
                <a:lnTo>
                  <a:pt x="3073" y="3447"/>
                </a:lnTo>
                <a:lnTo>
                  <a:pt x="3073" y="3452"/>
                </a:lnTo>
                <a:lnTo>
                  <a:pt x="3070" y="3457"/>
                </a:lnTo>
                <a:lnTo>
                  <a:pt x="3064" y="3465"/>
                </a:lnTo>
                <a:lnTo>
                  <a:pt x="3041" y="3469"/>
                </a:lnTo>
                <a:lnTo>
                  <a:pt x="3022" y="3474"/>
                </a:lnTo>
                <a:lnTo>
                  <a:pt x="3004" y="3480"/>
                </a:lnTo>
                <a:lnTo>
                  <a:pt x="2988" y="3489"/>
                </a:lnTo>
                <a:lnTo>
                  <a:pt x="2956" y="3508"/>
                </a:lnTo>
                <a:lnTo>
                  <a:pt x="2925" y="3528"/>
                </a:lnTo>
                <a:lnTo>
                  <a:pt x="2868" y="3512"/>
                </a:lnTo>
                <a:lnTo>
                  <a:pt x="2803" y="3508"/>
                </a:lnTo>
                <a:lnTo>
                  <a:pt x="2734" y="3514"/>
                </a:lnTo>
                <a:lnTo>
                  <a:pt x="2663" y="3530"/>
                </a:lnTo>
                <a:lnTo>
                  <a:pt x="2595" y="3554"/>
                </a:lnTo>
                <a:lnTo>
                  <a:pt x="2532" y="3583"/>
                </a:lnTo>
                <a:lnTo>
                  <a:pt x="2477" y="3618"/>
                </a:lnTo>
                <a:lnTo>
                  <a:pt x="2434" y="3655"/>
                </a:lnTo>
                <a:lnTo>
                  <a:pt x="2434" y="3644"/>
                </a:lnTo>
                <a:lnTo>
                  <a:pt x="2432" y="3637"/>
                </a:lnTo>
                <a:lnTo>
                  <a:pt x="2430" y="3629"/>
                </a:lnTo>
                <a:lnTo>
                  <a:pt x="2426" y="3624"/>
                </a:lnTo>
                <a:lnTo>
                  <a:pt x="2421" y="3620"/>
                </a:lnTo>
                <a:lnTo>
                  <a:pt x="2413" y="3618"/>
                </a:lnTo>
                <a:lnTo>
                  <a:pt x="2406" y="3616"/>
                </a:lnTo>
                <a:lnTo>
                  <a:pt x="2395" y="3616"/>
                </a:lnTo>
                <a:lnTo>
                  <a:pt x="2352" y="3628"/>
                </a:lnTo>
                <a:lnTo>
                  <a:pt x="2309" y="3638"/>
                </a:lnTo>
                <a:lnTo>
                  <a:pt x="2269" y="3649"/>
                </a:lnTo>
                <a:lnTo>
                  <a:pt x="2232" y="3662"/>
                </a:lnTo>
                <a:lnTo>
                  <a:pt x="2199" y="3680"/>
                </a:lnTo>
                <a:lnTo>
                  <a:pt x="2171" y="3704"/>
                </a:lnTo>
                <a:lnTo>
                  <a:pt x="2148" y="3736"/>
                </a:lnTo>
                <a:lnTo>
                  <a:pt x="2131" y="3781"/>
                </a:lnTo>
                <a:lnTo>
                  <a:pt x="2150" y="3784"/>
                </a:lnTo>
                <a:lnTo>
                  <a:pt x="2162" y="3789"/>
                </a:lnTo>
                <a:lnTo>
                  <a:pt x="2169" y="3796"/>
                </a:lnTo>
                <a:lnTo>
                  <a:pt x="2171" y="3805"/>
                </a:lnTo>
                <a:lnTo>
                  <a:pt x="2173" y="3815"/>
                </a:lnTo>
                <a:lnTo>
                  <a:pt x="2173" y="3828"/>
                </a:lnTo>
                <a:lnTo>
                  <a:pt x="2175" y="3840"/>
                </a:lnTo>
                <a:lnTo>
                  <a:pt x="2182" y="3856"/>
                </a:lnTo>
                <a:lnTo>
                  <a:pt x="2190" y="3856"/>
                </a:lnTo>
                <a:lnTo>
                  <a:pt x="2201" y="3852"/>
                </a:lnTo>
                <a:lnTo>
                  <a:pt x="2212" y="3848"/>
                </a:lnTo>
                <a:lnTo>
                  <a:pt x="2222" y="3844"/>
                </a:lnTo>
                <a:lnTo>
                  <a:pt x="2234" y="3842"/>
                </a:lnTo>
                <a:lnTo>
                  <a:pt x="2243" y="3842"/>
                </a:lnTo>
                <a:lnTo>
                  <a:pt x="2252" y="3845"/>
                </a:lnTo>
                <a:lnTo>
                  <a:pt x="2257" y="3856"/>
                </a:lnTo>
                <a:lnTo>
                  <a:pt x="2241" y="3865"/>
                </a:lnTo>
                <a:lnTo>
                  <a:pt x="2225" y="3877"/>
                </a:lnTo>
                <a:lnTo>
                  <a:pt x="2208" y="3894"/>
                </a:lnTo>
                <a:lnTo>
                  <a:pt x="2194" y="3910"/>
                </a:lnTo>
                <a:lnTo>
                  <a:pt x="2185" y="3929"/>
                </a:lnTo>
                <a:lnTo>
                  <a:pt x="2183" y="3947"/>
                </a:lnTo>
                <a:lnTo>
                  <a:pt x="2189" y="3965"/>
                </a:lnTo>
                <a:lnTo>
                  <a:pt x="2207" y="3982"/>
                </a:lnTo>
                <a:lnTo>
                  <a:pt x="2185" y="3991"/>
                </a:lnTo>
                <a:lnTo>
                  <a:pt x="2165" y="4001"/>
                </a:lnTo>
                <a:lnTo>
                  <a:pt x="2145" y="4010"/>
                </a:lnTo>
                <a:lnTo>
                  <a:pt x="2125" y="4021"/>
                </a:lnTo>
                <a:lnTo>
                  <a:pt x="2109" y="4034"/>
                </a:lnTo>
                <a:lnTo>
                  <a:pt x="2092" y="4048"/>
                </a:lnTo>
                <a:lnTo>
                  <a:pt x="2078" y="4064"/>
                </a:lnTo>
                <a:lnTo>
                  <a:pt x="2068" y="4082"/>
                </a:lnTo>
                <a:lnTo>
                  <a:pt x="2104" y="4077"/>
                </a:lnTo>
                <a:lnTo>
                  <a:pt x="2146" y="4069"/>
                </a:lnTo>
                <a:lnTo>
                  <a:pt x="2167" y="4068"/>
                </a:lnTo>
                <a:lnTo>
                  <a:pt x="2187" y="4068"/>
                </a:lnTo>
                <a:lnTo>
                  <a:pt x="2204" y="4073"/>
                </a:lnTo>
                <a:lnTo>
                  <a:pt x="2220" y="4082"/>
                </a:lnTo>
                <a:lnTo>
                  <a:pt x="2185" y="4118"/>
                </a:lnTo>
                <a:lnTo>
                  <a:pt x="2151" y="4151"/>
                </a:lnTo>
                <a:lnTo>
                  <a:pt x="2134" y="4170"/>
                </a:lnTo>
                <a:lnTo>
                  <a:pt x="2119" y="4192"/>
                </a:lnTo>
                <a:lnTo>
                  <a:pt x="2105" y="4216"/>
                </a:lnTo>
                <a:lnTo>
                  <a:pt x="2094" y="4246"/>
                </a:lnTo>
                <a:lnTo>
                  <a:pt x="2106" y="4249"/>
                </a:lnTo>
                <a:lnTo>
                  <a:pt x="2117" y="4248"/>
                </a:lnTo>
                <a:lnTo>
                  <a:pt x="2124" y="4245"/>
                </a:lnTo>
                <a:lnTo>
                  <a:pt x="2131" y="4240"/>
                </a:lnTo>
                <a:lnTo>
                  <a:pt x="2136" y="4235"/>
                </a:lnTo>
                <a:lnTo>
                  <a:pt x="2142" y="4229"/>
                </a:lnTo>
                <a:lnTo>
                  <a:pt x="2148" y="4225"/>
                </a:lnTo>
                <a:lnTo>
                  <a:pt x="2156" y="4221"/>
                </a:lnTo>
                <a:lnTo>
                  <a:pt x="2155" y="4232"/>
                </a:lnTo>
                <a:lnTo>
                  <a:pt x="2156" y="4240"/>
                </a:lnTo>
                <a:lnTo>
                  <a:pt x="2160" y="4246"/>
                </a:lnTo>
                <a:lnTo>
                  <a:pt x="2165" y="4250"/>
                </a:lnTo>
                <a:lnTo>
                  <a:pt x="2171" y="4254"/>
                </a:lnTo>
                <a:lnTo>
                  <a:pt x="2176" y="4258"/>
                </a:lnTo>
                <a:lnTo>
                  <a:pt x="2180" y="4264"/>
                </a:lnTo>
                <a:lnTo>
                  <a:pt x="2182" y="4272"/>
                </a:lnTo>
                <a:lnTo>
                  <a:pt x="2156" y="4277"/>
                </a:lnTo>
                <a:lnTo>
                  <a:pt x="2137" y="4291"/>
                </a:lnTo>
                <a:lnTo>
                  <a:pt x="2122" y="4311"/>
                </a:lnTo>
                <a:lnTo>
                  <a:pt x="2110" y="4336"/>
                </a:lnTo>
                <a:lnTo>
                  <a:pt x="2099" y="4360"/>
                </a:lnTo>
                <a:lnTo>
                  <a:pt x="2090" y="4380"/>
                </a:lnTo>
                <a:lnTo>
                  <a:pt x="2080" y="4394"/>
                </a:lnTo>
                <a:lnTo>
                  <a:pt x="2068" y="4398"/>
                </a:lnTo>
                <a:lnTo>
                  <a:pt x="2085" y="4395"/>
                </a:lnTo>
                <a:lnTo>
                  <a:pt x="2099" y="4390"/>
                </a:lnTo>
                <a:lnTo>
                  <a:pt x="2110" y="4384"/>
                </a:lnTo>
                <a:lnTo>
                  <a:pt x="2122" y="4376"/>
                </a:lnTo>
                <a:lnTo>
                  <a:pt x="2134" y="4370"/>
                </a:lnTo>
                <a:lnTo>
                  <a:pt x="2147" y="4364"/>
                </a:lnTo>
                <a:lnTo>
                  <a:pt x="2162" y="4360"/>
                </a:lnTo>
                <a:lnTo>
                  <a:pt x="2182" y="4360"/>
                </a:lnTo>
                <a:lnTo>
                  <a:pt x="2178" y="4369"/>
                </a:lnTo>
                <a:lnTo>
                  <a:pt x="2173" y="4375"/>
                </a:lnTo>
                <a:lnTo>
                  <a:pt x="2167" y="4380"/>
                </a:lnTo>
                <a:lnTo>
                  <a:pt x="2162" y="4385"/>
                </a:lnTo>
                <a:lnTo>
                  <a:pt x="2160" y="4390"/>
                </a:lnTo>
                <a:lnTo>
                  <a:pt x="2159" y="4395"/>
                </a:lnTo>
                <a:lnTo>
                  <a:pt x="2161" y="4402"/>
                </a:lnTo>
                <a:lnTo>
                  <a:pt x="2169" y="4411"/>
                </a:lnTo>
                <a:lnTo>
                  <a:pt x="2180" y="4407"/>
                </a:lnTo>
                <a:lnTo>
                  <a:pt x="2192" y="4404"/>
                </a:lnTo>
                <a:lnTo>
                  <a:pt x="2203" y="4402"/>
                </a:lnTo>
                <a:lnTo>
                  <a:pt x="2212" y="4400"/>
                </a:lnTo>
                <a:lnTo>
                  <a:pt x="2221" y="4403"/>
                </a:lnTo>
                <a:lnTo>
                  <a:pt x="2227" y="4409"/>
                </a:lnTo>
                <a:lnTo>
                  <a:pt x="2231" y="4420"/>
                </a:lnTo>
                <a:lnTo>
                  <a:pt x="2231" y="4436"/>
                </a:lnTo>
                <a:lnTo>
                  <a:pt x="2201" y="4445"/>
                </a:lnTo>
                <a:lnTo>
                  <a:pt x="2169" y="4454"/>
                </a:lnTo>
                <a:lnTo>
                  <a:pt x="2136" y="4463"/>
                </a:lnTo>
                <a:lnTo>
                  <a:pt x="2104" y="4472"/>
                </a:lnTo>
                <a:lnTo>
                  <a:pt x="2073" y="4482"/>
                </a:lnTo>
                <a:lnTo>
                  <a:pt x="2044" y="4493"/>
                </a:lnTo>
                <a:lnTo>
                  <a:pt x="2017" y="4507"/>
                </a:lnTo>
                <a:lnTo>
                  <a:pt x="1992" y="4524"/>
                </a:lnTo>
                <a:lnTo>
                  <a:pt x="1940" y="4548"/>
                </a:lnTo>
                <a:lnTo>
                  <a:pt x="1884" y="4570"/>
                </a:lnTo>
                <a:lnTo>
                  <a:pt x="1824" y="4588"/>
                </a:lnTo>
                <a:lnTo>
                  <a:pt x="1764" y="4604"/>
                </a:lnTo>
                <a:lnTo>
                  <a:pt x="1704" y="4622"/>
                </a:lnTo>
                <a:lnTo>
                  <a:pt x="1648" y="4644"/>
                </a:lnTo>
                <a:lnTo>
                  <a:pt x="1596" y="4669"/>
                </a:lnTo>
                <a:lnTo>
                  <a:pt x="1551" y="4701"/>
                </a:lnTo>
                <a:lnTo>
                  <a:pt x="1524" y="4712"/>
                </a:lnTo>
                <a:lnTo>
                  <a:pt x="1496" y="4721"/>
                </a:lnTo>
                <a:lnTo>
                  <a:pt x="1467" y="4730"/>
                </a:lnTo>
                <a:lnTo>
                  <a:pt x="1439" y="4740"/>
                </a:lnTo>
                <a:lnTo>
                  <a:pt x="1414" y="4752"/>
                </a:lnTo>
                <a:lnTo>
                  <a:pt x="1391" y="4767"/>
                </a:lnTo>
                <a:lnTo>
                  <a:pt x="1373" y="4787"/>
                </a:lnTo>
                <a:lnTo>
                  <a:pt x="1361" y="4814"/>
                </a:lnTo>
                <a:lnTo>
                  <a:pt x="1461" y="4778"/>
                </a:lnTo>
                <a:lnTo>
                  <a:pt x="1564" y="4736"/>
                </a:lnTo>
                <a:lnTo>
                  <a:pt x="1670" y="4691"/>
                </a:lnTo>
                <a:lnTo>
                  <a:pt x="1778" y="4642"/>
                </a:lnTo>
                <a:lnTo>
                  <a:pt x="1887" y="4598"/>
                </a:lnTo>
                <a:lnTo>
                  <a:pt x="2001" y="4558"/>
                </a:lnTo>
                <a:lnTo>
                  <a:pt x="2115" y="4528"/>
                </a:lnTo>
                <a:lnTo>
                  <a:pt x="2231" y="4511"/>
                </a:lnTo>
                <a:lnTo>
                  <a:pt x="2243" y="4492"/>
                </a:lnTo>
                <a:lnTo>
                  <a:pt x="2260" y="4477"/>
                </a:lnTo>
                <a:lnTo>
                  <a:pt x="2281" y="4465"/>
                </a:lnTo>
                <a:lnTo>
                  <a:pt x="2305" y="4458"/>
                </a:lnTo>
                <a:lnTo>
                  <a:pt x="2329" y="4454"/>
                </a:lnTo>
                <a:lnTo>
                  <a:pt x="2353" y="4456"/>
                </a:lnTo>
                <a:lnTo>
                  <a:pt x="2376" y="4463"/>
                </a:lnTo>
                <a:lnTo>
                  <a:pt x="2395" y="4473"/>
                </a:lnTo>
                <a:lnTo>
                  <a:pt x="2381" y="4473"/>
                </a:lnTo>
                <a:lnTo>
                  <a:pt x="2371" y="4474"/>
                </a:lnTo>
                <a:lnTo>
                  <a:pt x="2361" y="4477"/>
                </a:lnTo>
                <a:lnTo>
                  <a:pt x="2353" y="4482"/>
                </a:lnTo>
                <a:lnTo>
                  <a:pt x="2347" y="4488"/>
                </a:lnTo>
                <a:lnTo>
                  <a:pt x="2342" y="4495"/>
                </a:lnTo>
                <a:lnTo>
                  <a:pt x="2337" y="4504"/>
                </a:lnTo>
                <a:lnTo>
                  <a:pt x="2333" y="4511"/>
                </a:lnTo>
                <a:lnTo>
                  <a:pt x="2364" y="4504"/>
                </a:lnTo>
                <a:lnTo>
                  <a:pt x="2390" y="4501"/>
                </a:lnTo>
                <a:lnTo>
                  <a:pt x="2416" y="4501"/>
                </a:lnTo>
                <a:lnTo>
                  <a:pt x="2441" y="4505"/>
                </a:lnTo>
                <a:lnTo>
                  <a:pt x="2465" y="4510"/>
                </a:lnTo>
                <a:lnTo>
                  <a:pt x="2490" y="4516"/>
                </a:lnTo>
                <a:lnTo>
                  <a:pt x="2518" y="4520"/>
                </a:lnTo>
                <a:lnTo>
                  <a:pt x="2547" y="4524"/>
                </a:lnTo>
                <a:lnTo>
                  <a:pt x="2579" y="4482"/>
                </a:lnTo>
                <a:lnTo>
                  <a:pt x="2622" y="4450"/>
                </a:lnTo>
                <a:lnTo>
                  <a:pt x="2673" y="4428"/>
                </a:lnTo>
                <a:lnTo>
                  <a:pt x="2732" y="4412"/>
                </a:lnTo>
                <a:lnTo>
                  <a:pt x="2793" y="4400"/>
                </a:lnTo>
                <a:lnTo>
                  <a:pt x="2856" y="4389"/>
                </a:lnTo>
                <a:lnTo>
                  <a:pt x="2918" y="4376"/>
                </a:lnTo>
                <a:lnTo>
                  <a:pt x="2976" y="4360"/>
                </a:lnTo>
                <a:lnTo>
                  <a:pt x="2976" y="4352"/>
                </a:lnTo>
                <a:lnTo>
                  <a:pt x="2975" y="4346"/>
                </a:lnTo>
                <a:lnTo>
                  <a:pt x="2972" y="4339"/>
                </a:lnTo>
                <a:lnTo>
                  <a:pt x="2971" y="4336"/>
                </a:lnTo>
                <a:lnTo>
                  <a:pt x="2969" y="4330"/>
                </a:lnTo>
                <a:lnTo>
                  <a:pt x="2969" y="4328"/>
                </a:lnTo>
                <a:lnTo>
                  <a:pt x="2971" y="4324"/>
                </a:lnTo>
                <a:lnTo>
                  <a:pt x="2976" y="4323"/>
                </a:lnTo>
                <a:lnTo>
                  <a:pt x="3084" y="4300"/>
                </a:lnTo>
                <a:lnTo>
                  <a:pt x="3191" y="4269"/>
                </a:lnTo>
                <a:lnTo>
                  <a:pt x="3296" y="4235"/>
                </a:lnTo>
                <a:lnTo>
                  <a:pt x="3399" y="4201"/>
                </a:lnTo>
                <a:lnTo>
                  <a:pt x="3503" y="4167"/>
                </a:lnTo>
                <a:lnTo>
                  <a:pt x="3609" y="4142"/>
                </a:lnTo>
                <a:lnTo>
                  <a:pt x="3719" y="4124"/>
                </a:lnTo>
                <a:lnTo>
                  <a:pt x="3833" y="4120"/>
                </a:lnTo>
                <a:lnTo>
                  <a:pt x="3770" y="4127"/>
                </a:lnTo>
                <a:lnTo>
                  <a:pt x="3710" y="4143"/>
                </a:lnTo>
                <a:lnTo>
                  <a:pt x="3655" y="4167"/>
                </a:lnTo>
                <a:lnTo>
                  <a:pt x="3604" y="4198"/>
                </a:lnTo>
                <a:lnTo>
                  <a:pt x="3553" y="4232"/>
                </a:lnTo>
                <a:lnTo>
                  <a:pt x="3505" y="4268"/>
                </a:lnTo>
                <a:lnTo>
                  <a:pt x="3455" y="4302"/>
                </a:lnTo>
                <a:lnTo>
                  <a:pt x="3404" y="4334"/>
                </a:lnTo>
                <a:lnTo>
                  <a:pt x="3416" y="4319"/>
                </a:lnTo>
                <a:lnTo>
                  <a:pt x="3421" y="4305"/>
                </a:lnTo>
                <a:lnTo>
                  <a:pt x="3423" y="4291"/>
                </a:lnTo>
                <a:lnTo>
                  <a:pt x="3424" y="4277"/>
                </a:lnTo>
                <a:lnTo>
                  <a:pt x="3427" y="4266"/>
                </a:lnTo>
                <a:lnTo>
                  <a:pt x="3431" y="4254"/>
                </a:lnTo>
                <a:lnTo>
                  <a:pt x="3440" y="4243"/>
                </a:lnTo>
                <a:lnTo>
                  <a:pt x="3455" y="4234"/>
                </a:lnTo>
                <a:lnTo>
                  <a:pt x="3418" y="4253"/>
                </a:lnTo>
                <a:lnTo>
                  <a:pt x="3375" y="4269"/>
                </a:lnTo>
                <a:lnTo>
                  <a:pt x="3326" y="4285"/>
                </a:lnTo>
                <a:lnTo>
                  <a:pt x="3275" y="4300"/>
                </a:lnTo>
                <a:lnTo>
                  <a:pt x="3225" y="4315"/>
                </a:lnTo>
                <a:lnTo>
                  <a:pt x="3175" y="4332"/>
                </a:lnTo>
                <a:lnTo>
                  <a:pt x="3129" y="4351"/>
                </a:lnTo>
                <a:lnTo>
                  <a:pt x="3090" y="4372"/>
                </a:lnTo>
                <a:lnTo>
                  <a:pt x="3105" y="4374"/>
                </a:lnTo>
                <a:lnTo>
                  <a:pt x="3120" y="4374"/>
                </a:lnTo>
                <a:lnTo>
                  <a:pt x="3126" y="4374"/>
                </a:lnTo>
                <a:lnTo>
                  <a:pt x="3133" y="4376"/>
                </a:lnTo>
                <a:lnTo>
                  <a:pt x="3137" y="4380"/>
                </a:lnTo>
                <a:lnTo>
                  <a:pt x="3139" y="4385"/>
                </a:lnTo>
                <a:lnTo>
                  <a:pt x="3101" y="4386"/>
                </a:lnTo>
                <a:lnTo>
                  <a:pt x="3068" y="4393"/>
                </a:lnTo>
                <a:lnTo>
                  <a:pt x="3037" y="4400"/>
                </a:lnTo>
                <a:lnTo>
                  <a:pt x="3009" y="4409"/>
                </a:lnTo>
                <a:lnTo>
                  <a:pt x="2981" y="4417"/>
                </a:lnTo>
                <a:lnTo>
                  <a:pt x="2953" y="4423"/>
                </a:lnTo>
                <a:lnTo>
                  <a:pt x="2923" y="4426"/>
                </a:lnTo>
                <a:lnTo>
                  <a:pt x="2887" y="4423"/>
                </a:lnTo>
                <a:lnTo>
                  <a:pt x="2878" y="4445"/>
                </a:lnTo>
                <a:lnTo>
                  <a:pt x="2867" y="4465"/>
                </a:lnTo>
                <a:lnTo>
                  <a:pt x="2853" y="4482"/>
                </a:lnTo>
                <a:lnTo>
                  <a:pt x="2836" y="4497"/>
                </a:lnTo>
                <a:lnTo>
                  <a:pt x="2817" y="4510"/>
                </a:lnTo>
                <a:lnTo>
                  <a:pt x="2797" y="4520"/>
                </a:lnTo>
                <a:lnTo>
                  <a:pt x="2774" y="4529"/>
                </a:lnTo>
                <a:lnTo>
                  <a:pt x="2748" y="4537"/>
                </a:lnTo>
                <a:lnTo>
                  <a:pt x="2746" y="4548"/>
                </a:lnTo>
                <a:lnTo>
                  <a:pt x="2746" y="4560"/>
                </a:lnTo>
                <a:lnTo>
                  <a:pt x="2749" y="4570"/>
                </a:lnTo>
                <a:lnTo>
                  <a:pt x="2753" y="4579"/>
                </a:lnTo>
                <a:lnTo>
                  <a:pt x="2757" y="4588"/>
                </a:lnTo>
                <a:lnTo>
                  <a:pt x="2758" y="4593"/>
                </a:lnTo>
                <a:lnTo>
                  <a:pt x="2756" y="4598"/>
                </a:lnTo>
                <a:lnTo>
                  <a:pt x="2748" y="4599"/>
                </a:lnTo>
                <a:lnTo>
                  <a:pt x="2732" y="4596"/>
                </a:lnTo>
                <a:lnTo>
                  <a:pt x="2716" y="4596"/>
                </a:lnTo>
                <a:lnTo>
                  <a:pt x="2700" y="4599"/>
                </a:lnTo>
                <a:lnTo>
                  <a:pt x="2685" y="4603"/>
                </a:lnTo>
                <a:lnTo>
                  <a:pt x="2667" y="4605"/>
                </a:lnTo>
                <a:lnTo>
                  <a:pt x="2646" y="4607"/>
                </a:lnTo>
                <a:lnTo>
                  <a:pt x="2623" y="4605"/>
                </a:lnTo>
                <a:lnTo>
                  <a:pt x="2598" y="4599"/>
                </a:lnTo>
                <a:lnTo>
                  <a:pt x="2597" y="4591"/>
                </a:lnTo>
                <a:lnTo>
                  <a:pt x="2598" y="4585"/>
                </a:lnTo>
                <a:lnTo>
                  <a:pt x="2600" y="4579"/>
                </a:lnTo>
                <a:lnTo>
                  <a:pt x="2603" y="4574"/>
                </a:lnTo>
                <a:lnTo>
                  <a:pt x="2606" y="4568"/>
                </a:lnTo>
                <a:lnTo>
                  <a:pt x="2608" y="4563"/>
                </a:lnTo>
                <a:lnTo>
                  <a:pt x="2609" y="4557"/>
                </a:lnTo>
                <a:lnTo>
                  <a:pt x="2609" y="4549"/>
                </a:lnTo>
                <a:lnTo>
                  <a:pt x="2580" y="4558"/>
                </a:lnTo>
                <a:lnTo>
                  <a:pt x="2550" y="4567"/>
                </a:lnTo>
                <a:lnTo>
                  <a:pt x="2519" y="4576"/>
                </a:lnTo>
                <a:lnTo>
                  <a:pt x="2490" y="4586"/>
                </a:lnTo>
                <a:lnTo>
                  <a:pt x="2460" y="4596"/>
                </a:lnTo>
                <a:lnTo>
                  <a:pt x="2432" y="4608"/>
                </a:lnTo>
                <a:lnTo>
                  <a:pt x="2407" y="4622"/>
                </a:lnTo>
                <a:lnTo>
                  <a:pt x="2383" y="4637"/>
                </a:lnTo>
                <a:lnTo>
                  <a:pt x="2397" y="4642"/>
                </a:lnTo>
                <a:lnTo>
                  <a:pt x="2402" y="4649"/>
                </a:lnTo>
                <a:lnTo>
                  <a:pt x="2401" y="4658"/>
                </a:lnTo>
                <a:lnTo>
                  <a:pt x="2395" y="4666"/>
                </a:lnTo>
                <a:lnTo>
                  <a:pt x="2389" y="4678"/>
                </a:lnTo>
                <a:lnTo>
                  <a:pt x="2381" y="4689"/>
                </a:lnTo>
                <a:lnTo>
                  <a:pt x="2374" y="4701"/>
                </a:lnTo>
                <a:lnTo>
                  <a:pt x="2370" y="4712"/>
                </a:lnTo>
                <a:lnTo>
                  <a:pt x="2314" y="4740"/>
                </a:lnTo>
                <a:lnTo>
                  <a:pt x="2253" y="4762"/>
                </a:lnTo>
                <a:lnTo>
                  <a:pt x="2187" y="4780"/>
                </a:lnTo>
                <a:lnTo>
                  <a:pt x="2119" y="4796"/>
                </a:lnTo>
                <a:lnTo>
                  <a:pt x="2052" y="4812"/>
                </a:lnTo>
                <a:lnTo>
                  <a:pt x="1985" y="4829"/>
                </a:lnTo>
                <a:lnTo>
                  <a:pt x="1923" y="4850"/>
                </a:lnTo>
                <a:lnTo>
                  <a:pt x="1866" y="4877"/>
                </a:lnTo>
                <a:lnTo>
                  <a:pt x="1862" y="4898"/>
                </a:lnTo>
                <a:lnTo>
                  <a:pt x="1847" y="4913"/>
                </a:lnTo>
                <a:lnTo>
                  <a:pt x="1821" y="4925"/>
                </a:lnTo>
                <a:lnTo>
                  <a:pt x="1789" y="4933"/>
                </a:lnTo>
                <a:lnTo>
                  <a:pt x="1756" y="4938"/>
                </a:lnTo>
                <a:lnTo>
                  <a:pt x="1722" y="4940"/>
                </a:lnTo>
                <a:lnTo>
                  <a:pt x="1690" y="4940"/>
                </a:lnTo>
                <a:lnTo>
                  <a:pt x="1664" y="4940"/>
                </a:lnTo>
                <a:lnTo>
                  <a:pt x="1652" y="4975"/>
                </a:lnTo>
                <a:lnTo>
                  <a:pt x="1630" y="4997"/>
                </a:lnTo>
                <a:lnTo>
                  <a:pt x="1603" y="5011"/>
                </a:lnTo>
                <a:lnTo>
                  <a:pt x="1574" y="5020"/>
                </a:lnTo>
                <a:lnTo>
                  <a:pt x="1543" y="5028"/>
                </a:lnTo>
                <a:lnTo>
                  <a:pt x="1515" y="5038"/>
                </a:lnTo>
                <a:lnTo>
                  <a:pt x="1491" y="5053"/>
                </a:lnTo>
                <a:lnTo>
                  <a:pt x="1475" y="5079"/>
                </a:lnTo>
                <a:lnTo>
                  <a:pt x="1510" y="5073"/>
                </a:lnTo>
                <a:lnTo>
                  <a:pt x="1545" y="5066"/>
                </a:lnTo>
                <a:lnTo>
                  <a:pt x="1579" y="5061"/>
                </a:lnTo>
                <a:lnTo>
                  <a:pt x="1612" y="5057"/>
                </a:lnTo>
                <a:lnTo>
                  <a:pt x="1644" y="5052"/>
                </a:lnTo>
                <a:lnTo>
                  <a:pt x="1675" y="5048"/>
                </a:lnTo>
                <a:lnTo>
                  <a:pt x="1703" y="5045"/>
                </a:lnTo>
                <a:lnTo>
                  <a:pt x="1727" y="5041"/>
                </a:lnTo>
                <a:lnTo>
                  <a:pt x="1723" y="5056"/>
                </a:lnTo>
                <a:lnTo>
                  <a:pt x="1714" y="5065"/>
                </a:lnTo>
                <a:lnTo>
                  <a:pt x="1701" y="5071"/>
                </a:lnTo>
                <a:lnTo>
                  <a:pt x="1686" y="5075"/>
                </a:lnTo>
                <a:lnTo>
                  <a:pt x="1672" y="5080"/>
                </a:lnTo>
                <a:lnTo>
                  <a:pt x="1661" y="5088"/>
                </a:lnTo>
                <a:lnTo>
                  <a:pt x="1653" y="5099"/>
                </a:lnTo>
                <a:lnTo>
                  <a:pt x="1652" y="5116"/>
                </a:lnTo>
                <a:lnTo>
                  <a:pt x="1726" y="5088"/>
                </a:lnTo>
                <a:lnTo>
                  <a:pt x="1799" y="5060"/>
                </a:lnTo>
                <a:lnTo>
                  <a:pt x="1875" y="5031"/>
                </a:lnTo>
                <a:lnTo>
                  <a:pt x="1948" y="5003"/>
                </a:lnTo>
                <a:lnTo>
                  <a:pt x="2021" y="4973"/>
                </a:lnTo>
                <a:lnTo>
                  <a:pt x="2094" y="4943"/>
                </a:lnTo>
                <a:lnTo>
                  <a:pt x="2164" y="4911"/>
                </a:lnTo>
                <a:lnTo>
                  <a:pt x="2231" y="4877"/>
                </a:lnTo>
                <a:lnTo>
                  <a:pt x="2216" y="4864"/>
                </a:lnTo>
                <a:lnTo>
                  <a:pt x="2199" y="4863"/>
                </a:lnTo>
                <a:lnTo>
                  <a:pt x="2183" y="4866"/>
                </a:lnTo>
                <a:lnTo>
                  <a:pt x="2167" y="4874"/>
                </a:lnTo>
                <a:lnTo>
                  <a:pt x="2153" y="4882"/>
                </a:lnTo>
                <a:lnTo>
                  <a:pt x="2139" y="4884"/>
                </a:lnTo>
                <a:lnTo>
                  <a:pt x="2128" y="4880"/>
                </a:lnTo>
                <a:lnTo>
                  <a:pt x="2118" y="4864"/>
                </a:lnTo>
                <a:lnTo>
                  <a:pt x="2173" y="4832"/>
                </a:lnTo>
                <a:lnTo>
                  <a:pt x="2230" y="4814"/>
                </a:lnTo>
                <a:lnTo>
                  <a:pt x="2291" y="4805"/>
                </a:lnTo>
                <a:lnTo>
                  <a:pt x="2355" y="4801"/>
                </a:lnTo>
                <a:lnTo>
                  <a:pt x="2420" y="4799"/>
                </a:lnTo>
                <a:lnTo>
                  <a:pt x="2483" y="4793"/>
                </a:lnTo>
                <a:lnTo>
                  <a:pt x="2548" y="4777"/>
                </a:lnTo>
                <a:lnTo>
                  <a:pt x="2609" y="4750"/>
                </a:lnTo>
                <a:lnTo>
                  <a:pt x="2613" y="4735"/>
                </a:lnTo>
                <a:lnTo>
                  <a:pt x="2617" y="4724"/>
                </a:lnTo>
                <a:lnTo>
                  <a:pt x="2622" y="4714"/>
                </a:lnTo>
                <a:lnTo>
                  <a:pt x="2626" y="4706"/>
                </a:lnTo>
                <a:lnTo>
                  <a:pt x="2630" y="4697"/>
                </a:lnTo>
                <a:lnTo>
                  <a:pt x="2630" y="4688"/>
                </a:lnTo>
                <a:lnTo>
                  <a:pt x="2629" y="4677"/>
                </a:lnTo>
                <a:lnTo>
                  <a:pt x="2622" y="4663"/>
                </a:lnTo>
                <a:lnTo>
                  <a:pt x="2649" y="4651"/>
                </a:lnTo>
                <a:lnTo>
                  <a:pt x="2676" y="4647"/>
                </a:lnTo>
                <a:lnTo>
                  <a:pt x="2700" y="4650"/>
                </a:lnTo>
                <a:lnTo>
                  <a:pt x="2725" y="4656"/>
                </a:lnTo>
                <a:lnTo>
                  <a:pt x="2751" y="4664"/>
                </a:lnTo>
                <a:lnTo>
                  <a:pt x="2778" y="4672"/>
                </a:lnTo>
                <a:lnTo>
                  <a:pt x="2807" y="4675"/>
                </a:lnTo>
                <a:lnTo>
                  <a:pt x="2837" y="4675"/>
                </a:lnTo>
                <a:lnTo>
                  <a:pt x="2862" y="4655"/>
                </a:lnTo>
                <a:lnTo>
                  <a:pt x="2886" y="4636"/>
                </a:lnTo>
                <a:lnTo>
                  <a:pt x="2900" y="4628"/>
                </a:lnTo>
                <a:lnTo>
                  <a:pt x="2918" y="4623"/>
                </a:lnTo>
                <a:lnTo>
                  <a:pt x="2938" y="4622"/>
                </a:lnTo>
                <a:lnTo>
                  <a:pt x="2963" y="4624"/>
                </a:lnTo>
                <a:lnTo>
                  <a:pt x="2970" y="4619"/>
                </a:lnTo>
                <a:lnTo>
                  <a:pt x="2972" y="4612"/>
                </a:lnTo>
                <a:lnTo>
                  <a:pt x="2974" y="4603"/>
                </a:lnTo>
                <a:lnTo>
                  <a:pt x="2974" y="4591"/>
                </a:lnTo>
                <a:lnTo>
                  <a:pt x="2975" y="4581"/>
                </a:lnTo>
                <a:lnTo>
                  <a:pt x="2976" y="4572"/>
                </a:lnTo>
                <a:lnTo>
                  <a:pt x="2980" y="4565"/>
                </a:lnTo>
                <a:lnTo>
                  <a:pt x="2989" y="4562"/>
                </a:lnTo>
                <a:lnTo>
                  <a:pt x="3025" y="4563"/>
                </a:lnTo>
                <a:lnTo>
                  <a:pt x="3068" y="4558"/>
                </a:lnTo>
                <a:lnTo>
                  <a:pt x="3115" y="4547"/>
                </a:lnTo>
                <a:lnTo>
                  <a:pt x="3167" y="4533"/>
                </a:lnTo>
                <a:lnTo>
                  <a:pt x="3219" y="4514"/>
                </a:lnTo>
                <a:lnTo>
                  <a:pt x="3272" y="4493"/>
                </a:lnTo>
                <a:lnTo>
                  <a:pt x="3321" y="4470"/>
                </a:lnTo>
                <a:lnTo>
                  <a:pt x="3367" y="4449"/>
                </a:lnTo>
                <a:lnTo>
                  <a:pt x="3358" y="4446"/>
                </a:lnTo>
                <a:lnTo>
                  <a:pt x="3351" y="4445"/>
                </a:lnTo>
                <a:lnTo>
                  <a:pt x="3347" y="4444"/>
                </a:lnTo>
                <a:lnTo>
                  <a:pt x="3344" y="4442"/>
                </a:lnTo>
                <a:lnTo>
                  <a:pt x="3342" y="4440"/>
                </a:lnTo>
                <a:lnTo>
                  <a:pt x="3342" y="4436"/>
                </a:lnTo>
                <a:lnTo>
                  <a:pt x="3367" y="4445"/>
                </a:lnTo>
                <a:lnTo>
                  <a:pt x="3391" y="4448"/>
                </a:lnTo>
                <a:lnTo>
                  <a:pt x="3414" y="4445"/>
                </a:lnTo>
                <a:lnTo>
                  <a:pt x="3436" y="4437"/>
                </a:lnTo>
                <a:lnTo>
                  <a:pt x="3459" y="4428"/>
                </a:lnTo>
                <a:lnTo>
                  <a:pt x="3480" y="4421"/>
                </a:lnTo>
                <a:lnTo>
                  <a:pt x="3505" y="4413"/>
                </a:lnTo>
                <a:lnTo>
                  <a:pt x="3530" y="4411"/>
                </a:lnTo>
                <a:lnTo>
                  <a:pt x="3531" y="4403"/>
                </a:lnTo>
                <a:lnTo>
                  <a:pt x="3530" y="4397"/>
                </a:lnTo>
                <a:lnTo>
                  <a:pt x="3528" y="4390"/>
                </a:lnTo>
                <a:lnTo>
                  <a:pt x="3525" y="4385"/>
                </a:lnTo>
                <a:lnTo>
                  <a:pt x="3524" y="4381"/>
                </a:lnTo>
                <a:lnTo>
                  <a:pt x="3524" y="4378"/>
                </a:lnTo>
                <a:lnTo>
                  <a:pt x="3525" y="4375"/>
                </a:lnTo>
                <a:lnTo>
                  <a:pt x="3530" y="4372"/>
                </a:lnTo>
                <a:lnTo>
                  <a:pt x="3551" y="4385"/>
                </a:lnTo>
                <a:lnTo>
                  <a:pt x="3570" y="4385"/>
                </a:lnTo>
                <a:lnTo>
                  <a:pt x="3590" y="4379"/>
                </a:lnTo>
                <a:lnTo>
                  <a:pt x="3609" y="4369"/>
                </a:lnTo>
                <a:lnTo>
                  <a:pt x="3628" y="4357"/>
                </a:lnTo>
                <a:lnTo>
                  <a:pt x="3646" y="4351"/>
                </a:lnTo>
                <a:lnTo>
                  <a:pt x="3664" y="4350"/>
                </a:lnTo>
                <a:lnTo>
                  <a:pt x="3682" y="4360"/>
                </a:lnTo>
                <a:lnTo>
                  <a:pt x="3668" y="4358"/>
                </a:lnTo>
                <a:lnTo>
                  <a:pt x="3656" y="4360"/>
                </a:lnTo>
                <a:lnTo>
                  <a:pt x="3647" y="4364"/>
                </a:lnTo>
                <a:lnTo>
                  <a:pt x="3640" y="4369"/>
                </a:lnTo>
                <a:lnTo>
                  <a:pt x="3635" y="4375"/>
                </a:lnTo>
                <a:lnTo>
                  <a:pt x="3631" y="4385"/>
                </a:lnTo>
                <a:lnTo>
                  <a:pt x="3631" y="4397"/>
                </a:lnTo>
                <a:lnTo>
                  <a:pt x="3631" y="4411"/>
                </a:lnTo>
                <a:lnTo>
                  <a:pt x="3642" y="4409"/>
                </a:lnTo>
                <a:lnTo>
                  <a:pt x="3651" y="4406"/>
                </a:lnTo>
                <a:lnTo>
                  <a:pt x="3657" y="4399"/>
                </a:lnTo>
                <a:lnTo>
                  <a:pt x="3664" y="4392"/>
                </a:lnTo>
                <a:lnTo>
                  <a:pt x="3670" y="4386"/>
                </a:lnTo>
                <a:lnTo>
                  <a:pt x="3679" y="4383"/>
                </a:lnTo>
                <a:lnTo>
                  <a:pt x="3691" y="4381"/>
                </a:lnTo>
                <a:lnTo>
                  <a:pt x="3707" y="4385"/>
                </a:lnTo>
                <a:lnTo>
                  <a:pt x="3707" y="4395"/>
                </a:lnTo>
                <a:lnTo>
                  <a:pt x="3710" y="4406"/>
                </a:lnTo>
                <a:lnTo>
                  <a:pt x="3712" y="4413"/>
                </a:lnTo>
                <a:lnTo>
                  <a:pt x="3717" y="4420"/>
                </a:lnTo>
                <a:lnTo>
                  <a:pt x="3721" y="4426"/>
                </a:lnTo>
                <a:lnTo>
                  <a:pt x="3726" y="4432"/>
                </a:lnTo>
                <a:lnTo>
                  <a:pt x="3730" y="4440"/>
                </a:lnTo>
                <a:lnTo>
                  <a:pt x="3733" y="4449"/>
                </a:lnTo>
                <a:lnTo>
                  <a:pt x="3745" y="4448"/>
                </a:lnTo>
                <a:lnTo>
                  <a:pt x="3759" y="4444"/>
                </a:lnTo>
                <a:lnTo>
                  <a:pt x="3773" y="4437"/>
                </a:lnTo>
                <a:lnTo>
                  <a:pt x="3787" y="4431"/>
                </a:lnTo>
                <a:lnTo>
                  <a:pt x="3800" y="4426"/>
                </a:lnTo>
                <a:lnTo>
                  <a:pt x="3812" y="4423"/>
                </a:lnTo>
                <a:lnTo>
                  <a:pt x="3823" y="4426"/>
                </a:lnTo>
                <a:lnTo>
                  <a:pt x="3833" y="4436"/>
                </a:lnTo>
                <a:lnTo>
                  <a:pt x="3813" y="4449"/>
                </a:lnTo>
                <a:lnTo>
                  <a:pt x="3790" y="4462"/>
                </a:lnTo>
                <a:lnTo>
                  <a:pt x="3767" y="4477"/>
                </a:lnTo>
                <a:lnTo>
                  <a:pt x="3747" y="4491"/>
                </a:lnTo>
                <a:lnTo>
                  <a:pt x="3731" y="4506"/>
                </a:lnTo>
                <a:lnTo>
                  <a:pt x="3725" y="4520"/>
                </a:lnTo>
                <a:lnTo>
                  <a:pt x="3728" y="4535"/>
                </a:lnTo>
                <a:lnTo>
                  <a:pt x="3745" y="4549"/>
                </a:lnTo>
                <a:lnTo>
                  <a:pt x="3706" y="4560"/>
                </a:lnTo>
                <a:lnTo>
                  <a:pt x="3669" y="4572"/>
                </a:lnTo>
                <a:lnTo>
                  <a:pt x="3635" y="4586"/>
                </a:lnTo>
                <a:lnTo>
                  <a:pt x="3599" y="4602"/>
                </a:lnTo>
                <a:lnTo>
                  <a:pt x="3563" y="4617"/>
                </a:lnTo>
                <a:lnTo>
                  <a:pt x="3525" y="4632"/>
                </a:lnTo>
                <a:lnTo>
                  <a:pt x="3486" y="4647"/>
                </a:lnTo>
                <a:lnTo>
                  <a:pt x="3442" y="4663"/>
                </a:lnTo>
                <a:lnTo>
                  <a:pt x="3442" y="4655"/>
                </a:lnTo>
                <a:lnTo>
                  <a:pt x="3441" y="4647"/>
                </a:lnTo>
                <a:lnTo>
                  <a:pt x="3438" y="4642"/>
                </a:lnTo>
                <a:lnTo>
                  <a:pt x="3436" y="4637"/>
                </a:lnTo>
                <a:lnTo>
                  <a:pt x="3433" y="4632"/>
                </a:lnTo>
                <a:lnTo>
                  <a:pt x="3431" y="4626"/>
                </a:lnTo>
                <a:lnTo>
                  <a:pt x="3430" y="4619"/>
                </a:lnTo>
                <a:lnTo>
                  <a:pt x="3430" y="4612"/>
                </a:lnTo>
                <a:lnTo>
                  <a:pt x="3440" y="4607"/>
                </a:lnTo>
                <a:lnTo>
                  <a:pt x="3451" y="4607"/>
                </a:lnTo>
                <a:lnTo>
                  <a:pt x="3461" y="4612"/>
                </a:lnTo>
                <a:lnTo>
                  <a:pt x="3473" y="4617"/>
                </a:lnTo>
                <a:lnTo>
                  <a:pt x="3484" y="4621"/>
                </a:lnTo>
                <a:lnTo>
                  <a:pt x="3496" y="4621"/>
                </a:lnTo>
                <a:lnTo>
                  <a:pt x="3507" y="4614"/>
                </a:lnTo>
                <a:lnTo>
                  <a:pt x="3517" y="4599"/>
                </a:lnTo>
                <a:lnTo>
                  <a:pt x="3506" y="4599"/>
                </a:lnTo>
                <a:lnTo>
                  <a:pt x="3494" y="4598"/>
                </a:lnTo>
                <a:lnTo>
                  <a:pt x="3489" y="4596"/>
                </a:lnTo>
                <a:lnTo>
                  <a:pt x="3484" y="4595"/>
                </a:lnTo>
                <a:lnTo>
                  <a:pt x="3482" y="4591"/>
                </a:lnTo>
                <a:lnTo>
                  <a:pt x="3480" y="4586"/>
                </a:lnTo>
                <a:lnTo>
                  <a:pt x="3493" y="4584"/>
                </a:lnTo>
                <a:lnTo>
                  <a:pt x="3507" y="4579"/>
                </a:lnTo>
                <a:lnTo>
                  <a:pt x="3520" y="4575"/>
                </a:lnTo>
                <a:lnTo>
                  <a:pt x="3531" y="4570"/>
                </a:lnTo>
                <a:lnTo>
                  <a:pt x="3543" y="4563"/>
                </a:lnTo>
                <a:lnTo>
                  <a:pt x="3553" y="4556"/>
                </a:lnTo>
                <a:lnTo>
                  <a:pt x="3562" y="4547"/>
                </a:lnTo>
                <a:lnTo>
                  <a:pt x="3568" y="4537"/>
                </a:lnTo>
                <a:lnTo>
                  <a:pt x="3525" y="4551"/>
                </a:lnTo>
                <a:lnTo>
                  <a:pt x="3479" y="4565"/>
                </a:lnTo>
                <a:lnTo>
                  <a:pt x="3435" y="4577"/>
                </a:lnTo>
                <a:lnTo>
                  <a:pt x="3390" y="4591"/>
                </a:lnTo>
                <a:lnTo>
                  <a:pt x="3347" y="4607"/>
                </a:lnTo>
                <a:lnTo>
                  <a:pt x="3307" y="4624"/>
                </a:lnTo>
                <a:lnTo>
                  <a:pt x="3272" y="4647"/>
                </a:lnTo>
                <a:lnTo>
                  <a:pt x="3241" y="4675"/>
                </a:lnTo>
                <a:lnTo>
                  <a:pt x="3261" y="4675"/>
                </a:lnTo>
                <a:lnTo>
                  <a:pt x="3282" y="4672"/>
                </a:lnTo>
                <a:lnTo>
                  <a:pt x="3301" y="4664"/>
                </a:lnTo>
                <a:lnTo>
                  <a:pt x="3319" y="4656"/>
                </a:lnTo>
                <a:lnTo>
                  <a:pt x="3337" y="4649"/>
                </a:lnTo>
                <a:lnTo>
                  <a:pt x="3353" y="4645"/>
                </a:lnTo>
                <a:lnTo>
                  <a:pt x="3367" y="4644"/>
                </a:lnTo>
                <a:lnTo>
                  <a:pt x="3379" y="4650"/>
                </a:lnTo>
                <a:lnTo>
                  <a:pt x="3340" y="4675"/>
                </a:lnTo>
                <a:lnTo>
                  <a:pt x="3302" y="4696"/>
                </a:lnTo>
                <a:lnTo>
                  <a:pt x="3264" y="4715"/>
                </a:lnTo>
                <a:lnTo>
                  <a:pt x="3226" y="4730"/>
                </a:lnTo>
                <a:lnTo>
                  <a:pt x="3188" y="4745"/>
                </a:lnTo>
                <a:lnTo>
                  <a:pt x="3151" y="4759"/>
                </a:lnTo>
                <a:lnTo>
                  <a:pt x="3112" y="4773"/>
                </a:lnTo>
                <a:lnTo>
                  <a:pt x="3077" y="4789"/>
                </a:lnTo>
                <a:lnTo>
                  <a:pt x="3076" y="4767"/>
                </a:lnTo>
                <a:lnTo>
                  <a:pt x="3082" y="4752"/>
                </a:lnTo>
                <a:lnTo>
                  <a:pt x="3092" y="4743"/>
                </a:lnTo>
                <a:lnTo>
                  <a:pt x="3107" y="4736"/>
                </a:lnTo>
                <a:lnTo>
                  <a:pt x="3123" y="4731"/>
                </a:lnTo>
                <a:lnTo>
                  <a:pt x="3137" y="4725"/>
                </a:lnTo>
                <a:lnTo>
                  <a:pt x="3147" y="4716"/>
                </a:lnTo>
                <a:lnTo>
                  <a:pt x="3152" y="4701"/>
                </a:lnTo>
                <a:lnTo>
                  <a:pt x="3079" y="4716"/>
                </a:lnTo>
                <a:lnTo>
                  <a:pt x="3004" y="4738"/>
                </a:lnTo>
                <a:lnTo>
                  <a:pt x="2928" y="4764"/>
                </a:lnTo>
                <a:lnTo>
                  <a:pt x="2851" y="4794"/>
                </a:lnTo>
                <a:lnTo>
                  <a:pt x="2776" y="4827"/>
                </a:lnTo>
                <a:lnTo>
                  <a:pt x="2701" y="4860"/>
                </a:lnTo>
                <a:lnTo>
                  <a:pt x="2629" y="4894"/>
                </a:lnTo>
                <a:lnTo>
                  <a:pt x="2560" y="4927"/>
                </a:lnTo>
                <a:lnTo>
                  <a:pt x="2572" y="4935"/>
                </a:lnTo>
                <a:lnTo>
                  <a:pt x="2584" y="4938"/>
                </a:lnTo>
                <a:lnTo>
                  <a:pt x="2597" y="4936"/>
                </a:lnTo>
                <a:lnTo>
                  <a:pt x="2609" y="4934"/>
                </a:lnTo>
                <a:lnTo>
                  <a:pt x="2621" y="4933"/>
                </a:lnTo>
                <a:lnTo>
                  <a:pt x="2632" y="4933"/>
                </a:lnTo>
                <a:lnTo>
                  <a:pt x="2641" y="4939"/>
                </a:lnTo>
                <a:lnTo>
                  <a:pt x="2648" y="4953"/>
                </a:lnTo>
                <a:lnTo>
                  <a:pt x="2665" y="4919"/>
                </a:lnTo>
                <a:lnTo>
                  <a:pt x="2693" y="4891"/>
                </a:lnTo>
                <a:lnTo>
                  <a:pt x="2730" y="4870"/>
                </a:lnTo>
                <a:lnTo>
                  <a:pt x="2772" y="4854"/>
                </a:lnTo>
                <a:lnTo>
                  <a:pt x="2817" y="4842"/>
                </a:lnTo>
                <a:lnTo>
                  <a:pt x="2862" y="4835"/>
                </a:lnTo>
                <a:lnTo>
                  <a:pt x="2904" y="4829"/>
                </a:lnTo>
                <a:lnTo>
                  <a:pt x="2938" y="4827"/>
                </a:lnTo>
                <a:lnTo>
                  <a:pt x="2912" y="4849"/>
                </a:lnTo>
                <a:lnTo>
                  <a:pt x="2883" y="4866"/>
                </a:lnTo>
                <a:lnTo>
                  <a:pt x="2853" y="4883"/>
                </a:lnTo>
                <a:lnTo>
                  <a:pt x="2821" y="4898"/>
                </a:lnTo>
                <a:lnTo>
                  <a:pt x="2788" y="4912"/>
                </a:lnTo>
                <a:lnTo>
                  <a:pt x="2756" y="4927"/>
                </a:lnTo>
                <a:lnTo>
                  <a:pt x="2725" y="4945"/>
                </a:lnTo>
                <a:lnTo>
                  <a:pt x="2699" y="4964"/>
                </a:lnTo>
                <a:lnTo>
                  <a:pt x="2711" y="4967"/>
                </a:lnTo>
                <a:lnTo>
                  <a:pt x="2723" y="4964"/>
                </a:lnTo>
                <a:lnTo>
                  <a:pt x="2735" y="4959"/>
                </a:lnTo>
                <a:lnTo>
                  <a:pt x="2748" y="4954"/>
                </a:lnTo>
                <a:lnTo>
                  <a:pt x="2758" y="4950"/>
                </a:lnTo>
                <a:lnTo>
                  <a:pt x="2770" y="4950"/>
                </a:lnTo>
                <a:lnTo>
                  <a:pt x="2779" y="4954"/>
                </a:lnTo>
                <a:lnTo>
                  <a:pt x="2786" y="4964"/>
                </a:lnTo>
                <a:lnTo>
                  <a:pt x="2752" y="4982"/>
                </a:lnTo>
                <a:lnTo>
                  <a:pt x="2720" y="4994"/>
                </a:lnTo>
                <a:lnTo>
                  <a:pt x="2692" y="4999"/>
                </a:lnTo>
                <a:lnTo>
                  <a:pt x="2664" y="5000"/>
                </a:lnTo>
                <a:lnTo>
                  <a:pt x="2636" y="4997"/>
                </a:lnTo>
                <a:lnTo>
                  <a:pt x="2608" y="4991"/>
                </a:lnTo>
                <a:lnTo>
                  <a:pt x="2579" y="4985"/>
                </a:lnTo>
                <a:lnTo>
                  <a:pt x="2547" y="4977"/>
                </a:lnTo>
                <a:lnTo>
                  <a:pt x="2557" y="4978"/>
                </a:lnTo>
                <a:lnTo>
                  <a:pt x="2566" y="4978"/>
                </a:lnTo>
                <a:lnTo>
                  <a:pt x="2575" y="4977"/>
                </a:lnTo>
                <a:lnTo>
                  <a:pt x="2581" y="4975"/>
                </a:lnTo>
                <a:lnTo>
                  <a:pt x="2588" y="4971"/>
                </a:lnTo>
                <a:lnTo>
                  <a:pt x="2593" y="4966"/>
                </a:lnTo>
                <a:lnTo>
                  <a:pt x="2595" y="4961"/>
                </a:lnTo>
                <a:lnTo>
                  <a:pt x="2598" y="4953"/>
                </a:lnTo>
                <a:lnTo>
                  <a:pt x="2576" y="4957"/>
                </a:lnTo>
                <a:lnTo>
                  <a:pt x="2560" y="4958"/>
                </a:lnTo>
                <a:lnTo>
                  <a:pt x="2546" y="4958"/>
                </a:lnTo>
                <a:lnTo>
                  <a:pt x="2536" y="4955"/>
                </a:lnTo>
                <a:lnTo>
                  <a:pt x="2525" y="4953"/>
                </a:lnTo>
                <a:lnTo>
                  <a:pt x="2516" y="4950"/>
                </a:lnTo>
                <a:lnTo>
                  <a:pt x="2508" y="4950"/>
                </a:lnTo>
                <a:lnTo>
                  <a:pt x="2496" y="4953"/>
                </a:lnTo>
                <a:lnTo>
                  <a:pt x="2499" y="4964"/>
                </a:lnTo>
                <a:lnTo>
                  <a:pt x="2506" y="4975"/>
                </a:lnTo>
                <a:lnTo>
                  <a:pt x="2515" y="4982"/>
                </a:lnTo>
                <a:lnTo>
                  <a:pt x="2524" y="4990"/>
                </a:lnTo>
                <a:lnTo>
                  <a:pt x="2530" y="4995"/>
                </a:lnTo>
                <a:lnTo>
                  <a:pt x="2532" y="5001"/>
                </a:lnTo>
                <a:lnTo>
                  <a:pt x="2525" y="5008"/>
                </a:lnTo>
                <a:lnTo>
                  <a:pt x="2509" y="5015"/>
                </a:lnTo>
                <a:lnTo>
                  <a:pt x="2502" y="5014"/>
                </a:lnTo>
                <a:lnTo>
                  <a:pt x="2499" y="5010"/>
                </a:lnTo>
                <a:lnTo>
                  <a:pt x="2496" y="5005"/>
                </a:lnTo>
                <a:lnTo>
                  <a:pt x="2494" y="5000"/>
                </a:lnTo>
                <a:lnTo>
                  <a:pt x="2490" y="4995"/>
                </a:lnTo>
                <a:lnTo>
                  <a:pt x="2486" y="4991"/>
                </a:lnTo>
                <a:lnTo>
                  <a:pt x="2481" y="4990"/>
                </a:lnTo>
                <a:lnTo>
                  <a:pt x="2472" y="4990"/>
                </a:lnTo>
                <a:lnTo>
                  <a:pt x="2460" y="4992"/>
                </a:lnTo>
                <a:lnTo>
                  <a:pt x="2450" y="4995"/>
                </a:lnTo>
                <a:lnTo>
                  <a:pt x="2441" y="4997"/>
                </a:lnTo>
                <a:lnTo>
                  <a:pt x="2432" y="5001"/>
                </a:lnTo>
                <a:lnTo>
                  <a:pt x="2425" y="5006"/>
                </a:lnTo>
                <a:lnTo>
                  <a:pt x="2417" y="5013"/>
                </a:lnTo>
                <a:lnTo>
                  <a:pt x="2412" y="5019"/>
                </a:lnTo>
                <a:lnTo>
                  <a:pt x="2408" y="5028"/>
                </a:lnTo>
                <a:lnTo>
                  <a:pt x="2458" y="5037"/>
                </a:lnTo>
                <a:lnTo>
                  <a:pt x="2491" y="5043"/>
                </a:lnTo>
                <a:lnTo>
                  <a:pt x="2520" y="5048"/>
                </a:lnTo>
                <a:lnTo>
                  <a:pt x="2560" y="5053"/>
                </a:lnTo>
                <a:lnTo>
                  <a:pt x="2480" y="5085"/>
                </a:lnTo>
                <a:lnTo>
                  <a:pt x="2399" y="5117"/>
                </a:lnTo>
                <a:lnTo>
                  <a:pt x="2319" y="5149"/>
                </a:lnTo>
                <a:lnTo>
                  <a:pt x="2240" y="5181"/>
                </a:lnTo>
                <a:lnTo>
                  <a:pt x="2161" y="5214"/>
                </a:lnTo>
                <a:lnTo>
                  <a:pt x="2083" y="5248"/>
                </a:lnTo>
                <a:lnTo>
                  <a:pt x="2006" y="5283"/>
                </a:lnTo>
                <a:lnTo>
                  <a:pt x="1929" y="5318"/>
                </a:lnTo>
                <a:lnTo>
                  <a:pt x="1933" y="5319"/>
                </a:lnTo>
                <a:lnTo>
                  <a:pt x="1936" y="5321"/>
                </a:lnTo>
                <a:lnTo>
                  <a:pt x="1938" y="5323"/>
                </a:lnTo>
                <a:lnTo>
                  <a:pt x="1940" y="5326"/>
                </a:lnTo>
                <a:lnTo>
                  <a:pt x="1941" y="5330"/>
                </a:lnTo>
                <a:lnTo>
                  <a:pt x="1942" y="5333"/>
                </a:lnTo>
                <a:lnTo>
                  <a:pt x="1942" y="5337"/>
                </a:lnTo>
                <a:lnTo>
                  <a:pt x="1942" y="5342"/>
                </a:lnTo>
                <a:lnTo>
                  <a:pt x="1978" y="5333"/>
                </a:lnTo>
                <a:lnTo>
                  <a:pt x="2011" y="5325"/>
                </a:lnTo>
                <a:lnTo>
                  <a:pt x="2040" y="5317"/>
                </a:lnTo>
                <a:lnTo>
                  <a:pt x="2071" y="5311"/>
                </a:lnTo>
                <a:lnTo>
                  <a:pt x="2103" y="5305"/>
                </a:lnTo>
                <a:lnTo>
                  <a:pt x="2136" y="5300"/>
                </a:lnTo>
                <a:lnTo>
                  <a:pt x="2175" y="5297"/>
                </a:lnTo>
                <a:lnTo>
                  <a:pt x="2220" y="5293"/>
                </a:lnTo>
                <a:lnTo>
                  <a:pt x="2225" y="5284"/>
                </a:lnTo>
                <a:lnTo>
                  <a:pt x="2226" y="5275"/>
                </a:lnTo>
                <a:lnTo>
                  <a:pt x="2225" y="5265"/>
                </a:lnTo>
                <a:lnTo>
                  <a:pt x="2224" y="5255"/>
                </a:lnTo>
                <a:lnTo>
                  <a:pt x="2224" y="5243"/>
                </a:lnTo>
                <a:lnTo>
                  <a:pt x="2226" y="5234"/>
                </a:lnTo>
                <a:lnTo>
                  <a:pt x="2232" y="5225"/>
                </a:lnTo>
                <a:lnTo>
                  <a:pt x="2244" y="5218"/>
                </a:lnTo>
                <a:lnTo>
                  <a:pt x="2295" y="5218"/>
                </a:lnTo>
                <a:lnTo>
                  <a:pt x="2292" y="5227"/>
                </a:lnTo>
                <a:lnTo>
                  <a:pt x="2287" y="5234"/>
                </a:lnTo>
                <a:lnTo>
                  <a:pt x="2278" y="5238"/>
                </a:lnTo>
                <a:lnTo>
                  <a:pt x="2269" y="5242"/>
                </a:lnTo>
                <a:lnTo>
                  <a:pt x="2260" y="5246"/>
                </a:lnTo>
                <a:lnTo>
                  <a:pt x="2253" y="5251"/>
                </a:lnTo>
                <a:lnTo>
                  <a:pt x="2246" y="5257"/>
                </a:lnTo>
                <a:lnTo>
                  <a:pt x="2244" y="5267"/>
                </a:lnTo>
                <a:lnTo>
                  <a:pt x="2260" y="5267"/>
                </a:lnTo>
                <a:lnTo>
                  <a:pt x="2276" y="5267"/>
                </a:lnTo>
                <a:lnTo>
                  <a:pt x="2290" y="5266"/>
                </a:lnTo>
                <a:lnTo>
                  <a:pt x="2304" y="5263"/>
                </a:lnTo>
                <a:lnTo>
                  <a:pt x="2316" y="5261"/>
                </a:lnTo>
                <a:lnTo>
                  <a:pt x="2327" y="5256"/>
                </a:lnTo>
                <a:lnTo>
                  <a:pt x="2337" y="5249"/>
                </a:lnTo>
                <a:lnTo>
                  <a:pt x="2346" y="5242"/>
                </a:lnTo>
                <a:lnTo>
                  <a:pt x="2339" y="5241"/>
                </a:lnTo>
                <a:lnTo>
                  <a:pt x="2334" y="5237"/>
                </a:lnTo>
                <a:lnTo>
                  <a:pt x="2331" y="5234"/>
                </a:lnTo>
                <a:lnTo>
                  <a:pt x="2327" y="5229"/>
                </a:lnTo>
                <a:lnTo>
                  <a:pt x="2324" y="5224"/>
                </a:lnTo>
                <a:lnTo>
                  <a:pt x="2322" y="5219"/>
                </a:lnTo>
                <a:lnTo>
                  <a:pt x="2320" y="5213"/>
                </a:lnTo>
                <a:lnTo>
                  <a:pt x="2320" y="5205"/>
                </a:lnTo>
                <a:lnTo>
                  <a:pt x="2356" y="5209"/>
                </a:lnTo>
                <a:lnTo>
                  <a:pt x="2394" y="5204"/>
                </a:lnTo>
                <a:lnTo>
                  <a:pt x="2435" y="5192"/>
                </a:lnTo>
                <a:lnTo>
                  <a:pt x="2477" y="5178"/>
                </a:lnTo>
                <a:lnTo>
                  <a:pt x="2518" y="5164"/>
                </a:lnTo>
                <a:lnTo>
                  <a:pt x="2558" y="5153"/>
                </a:lnTo>
                <a:lnTo>
                  <a:pt x="2598" y="5149"/>
                </a:lnTo>
                <a:lnTo>
                  <a:pt x="2635" y="5154"/>
                </a:lnTo>
                <a:lnTo>
                  <a:pt x="2557" y="5201"/>
                </a:lnTo>
                <a:lnTo>
                  <a:pt x="2477" y="5241"/>
                </a:lnTo>
                <a:lnTo>
                  <a:pt x="2394" y="5276"/>
                </a:lnTo>
                <a:lnTo>
                  <a:pt x="2310" y="5309"/>
                </a:lnTo>
                <a:lnTo>
                  <a:pt x="2226" y="5341"/>
                </a:lnTo>
                <a:lnTo>
                  <a:pt x="2143" y="5373"/>
                </a:lnTo>
                <a:lnTo>
                  <a:pt x="2061" y="5406"/>
                </a:lnTo>
                <a:lnTo>
                  <a:pt x="1979" y="5444"/>
                </a:lnTo>
                <a:lnTo>
                  <a:pt x="2062" y="5449"/>
                </a:lnTo>
                <a:lnTo>
                  <a:pt x="2142" y="5440"/>
                </a:lnTo>
                <a:lnTo>
                  <a:pt x="2224" y="5421"/>
                </a:lnTo>
                <a:lnTo>
                  <a:pt x="2304" y="5393"/>
                </a:lnTo>
                <a:lnTo>
                  <a:pt x="2383" y="5363"/>
                </a:lnTo>
                <a:lnTo>
                  <a:pt x="2463" y="5331"/>
                </a:lnTo>
                <a:lnTo>
                  <a:pt x="2543" y="5303"/>
                </a:lnTo>
                <a:lnTo>
                  <a:pt x="2622" y="5280"/>
                </a:lnTo>
                <a:lnTo>
                  <a:pt x="2622" y="5318"/>
                </a:lnTo>
                <a:lnTo>
                  <a:pt x="2636" y="5318"/>
                </a:lnTo>
                <a:lnTo>
                  <a:pt x="2648" y="5317"/>
                </a:lnTo>
                <a:lnTo>
                  <a:pt x="2657" y="5314"/>
                </a:lnTo>
                <a:lnTo>
                  <a:pt x="2665" y="5311"/>
                </a:lnTo>
                <a:lnTo>
                  <a:pt x="2674" y="5307"/>
                </a:lnTo>
                <a:lnTo>
                  <a:pt x="2685" y="5304"/>
                </a:lnTo>
                <a:lnTo>
                  <a:pt x="2696" y="5303"/>
                </a:lnTo>
                <a:lnTo>
                  <a:pt x="2711" y="5305"/>
                </a:lnTo>
                <a:lnTo>
                  <a:pt x="2713" y="5297"/>
                </a:lnTo>
                <a:lnTo>
                  <a:pt x="2711" y="5289"/>
                </a:lnTo>
                <a:lnTo>
                  <a:pt x="2706" y="5281"/>
                </a:lnTo>
                <a:lnTo>
                  <a:pt x="2701" y="5275"/>
                </a:lnTo>
                <a:lnTo>
                  <a:pt x="2697" y="5269"/>
                </a:lnTo>
                <a:lnTo>
                  <a:pt x="2697" y="5263"/>
                </a:lnTo>
                <a:lnTo>
                  <a:pt x="2701" y="5258"/>
                </a:lnTo>
                <a:lnTo>
                  <a:pt x="2711" y="5255"/>
                </a:lnTo>
                <a:lnTo>
                  <a:pt x="2737" y="5257"/>
                </a:lnTo>
                <a:lnTo>
                  <a:pt x="2762" y="5251"/>
                </a:lnTo>
                <a:lnTo>
                  <a:pt x="2788" y="5241"/>
                </a:lnTo>
                <a:lnTo>
                  <a:pt x="2813" y="5228"/>
                </a:lnTo>
                <a:lnTo>
                  <a:pt x="2840" y="5213"/>
                </a:lnTo>
                <a:lnTo>
                  <a:pt x="2867" y="5199"/>
                </a:lnTo>
                <a:lnTo>
                  <a:pt x="2896" y="5187"/>
                </a:lnTo>
                <a:lnTo>
                  <a:pt x="2925" y="5179"/>
                </a:lnTo>
                <a:lnTo>
                  <a:pt x="2925" y="5195"/>
                </a:lnTo>
                <a:lnTo>
                  <a:pt x="2928" y="5209"/>
                </a:lnTo>
                <a:lnTo>
                  <a:pt x="2929" y="5215"/>
                </a:lnTo>
                <a:lnTo>
                  <a:pt x="2932" y="5220"/>
                </a:lnTo>
                <a:lnTo>
                  <a:pt x="2934" y="5225"/>
                </a:lnTo>
                <a:lnTo>
                  <a:pt x="2938" y="5229"/>
                </a:lnTo>
                <a:lnTo>
                  <a:pt x="3007" y="5205"/>
                </a:lnTo>
                <a:lnTo>
                  <a:pt x="3077" y="5178"/>
                </a:lnTo>
                <a:lnTo>
                  <a:pt x="3147" y="5150"/>
                </a:lnTo>
                <a:lnTo>
                  <a:pt x="3219" y="5123"/>
                </a:lnTo>
                <a:lnTo>
                  <a:pt x="3292" y="5099"/>
                </a:lnTo>
                <a:lnTo>
                  <a:pt x="3367" y="5080"/>
                </a:lnTo>
                <a:lnTo>
                  <a:pt x="3442" y="5069"/>
                </a:lnTo>
                <a:lnTo>
                  <a:pt x="3517" y="5066"/>
                </a:lnTo>
                <a:lnTo>
                  <a:pt x="3500" y="5088"/>
                </a:lnTo>
                <a:lnTo>
                  <a:pt x="3477" y="5103"/>
                </a:lnTo>
                <a:lnTo>
                  <a:pt x="3451" y="5113"/>
                </a:lnTo>
                <a:lnTo>
                  <a:pt x="3423" y="5118"/>
                </a:lnTo>
                <a:lnTo>
                  <a:pt x="3394" y="5121"/>
                </a:lnTo>
                <a:lnTo>
                  <a:pt x="3363" y="5122"/>
                </a:lnTo>
                <a:lnTo>
                  <a:pt x="3333" y="5125"/>
                </a:lnTo>
                <a:lnTo>
                  <a:pt x="3303" y="5129"/>
                </a:lnTo>
                <a:lnTo>
                  <a:pt x="3296" y="5149"/>
                </a:lnTo>
                <a:lnTo>
                  <a:pt x="3287" y="5169"/>
                </a:lnTo>
                <a:lnTo>
                  <a:pt x="3281" y="5177"/>
                </a:lnTo>
                <a:lnTo>
                  <a:pt x="3274" y="5185"/>
                </a:lnTo>
                <a:lnTo>
                  <a:pt x="3265" y="5190"/>
                </a:lnTo>
                <a:lnTo>
                  <a:pt x="3253" y="5192"/>
                </a:lnTo>
                <a:lnTo>
                  <a:pt x="3148" y="5213"/>
                </a:lnTo>
                <a:lnTo>
                  <a:pt x="3049" y="5239"/>
                </a:lnTo>
                <a:lnTo>
                  <a:pt x="2953" y="5271"/>
                </a:lnTo>
                <a:lnTo>
                  <a:pt x="2860" y="5304"/>
                </a:lnTo>
                <a:lnTo>
                  <a:pt x="2767" y="5333"/>
                </a:lnTo>
                <a:lnTo>
                  <a:pt x="2676" y="5359"/>
                </a:lnTo>
                <a:lnTo>
                  <a:pt x="2581" y="5375"/>
                </a:lnTo>
                <a:lnTo>
                  <a:pt x="2483" y="5381"/>
                </a:lnTo>
                <a:lnTo>
                  <a:pt x="2502" y="5378"/>
                </a:lnTo>
                <a:lnTo>
                  <a:pt x="2520" y="5373"/>
                </a:lnTo>
                <a:lnTo>
                  <a:pt x="2537" y="5368"/>
                </a:lnTo>
                <a:lnTo>
                  <a:pt x="2552" y="5360"/>
                </a:lnTo>
                <a:lnTo>
                  <a:pt x="2566" y="5353"/>
                </a:lnTo>
                <a:lnTo>
                  <a:pt x="2578" y="5342"/>
                </a:lnTo>
                <a:lnTo>
                  <a:pt x="2589" y="5331"/>
                </a:lnTo>
                <a:lnTo>
                  <a:pt x="2598" y="5318"/>
                </a:lnTo>
                <a:lnTo>
                  <a:pt x="2542" y="5333"/>
                </a:lnTo>
                <a:lnTo>
                  <a:pt x="2481" y="5351"/>
                </a:lnTo>
                <a:lnTo>
                  <a:pt x="2415" y="5370"/>
                </a:lnTo>
                <a:lnTo>
                  <a:pt x="2347" y="5392"/>
                </a:lnTo>
                <a:lnTo>
                  <a:pt x="2281" y="5416"/>
                </a:lnTo>
                <a:lnTo>
                  <a:pt x="2218" y="5446"/>
                </a:lnTo>
                <a:lnTo>
                  <a:pt x="2164" y="5480"/>
                </a:lnTo>
                <a:lnTo>
                  <a:pt x="2118" y="5519"/>
                </a:lnTo>
                <a:lnTo>
                  <a:pt x="2127" y="5519"/>
                </a:lnTo>
                <a:lnTo>
                  <a:pt x="2138" y="5516"/>
                </a:lnTo>
                <a:lnTo>
                  <a:pt x="2148" y="5512"/>
                </a:lnTo>
                <a:lnTo>
                  <a:pt x="2160" y="5508"/>
                </a:lnTo>
                <a:lnTo>
                  <a:pt x="2170" y="5505"/>
                </a:lnTo>
                <a:lnTo>
                  <a:pt x="2180" y="5505"/>
                </a:lnTo>
                <a:lnTo>
                  <a:pt x="2188" y="5509"/>
                </a:lnTo>
                <a:lnTo>
                  <a:pt x="2194" y="5519"/>
                </a:lnTo>
                <a:lnTo>
                  <a:pt x="2006" y="5587"/>
                </a:lnTo>
                <a:lnTo>
                  <a:pt x="1813" y="5648"/>
                </a:lnTo>
                <a:lnTo>
                  <a:pt x="1617" y="5706"/>
                </a:lnTo>
                <a:lnTo>
                  <a:pt x="1421" y="5765"/>
                </a:lnTo>
                <a:lnTo>
                  <a:pt x="1226" y="5826"/>
                </a:lnTo>
                <a:lnTo>
                  <a:pt x="1035" y="5892"/>
                </a:lnTo>
                <a:lnTo>
                  <a:pt x="848" y="5966"/>
                </a:lnTo>
                <a:lnTo>
                  <a:pt x="669" y="6049"/>
                </a:lnTo>
                <a:lnTo>
                  <a:pt x="709" y="6045"/>
                </a:lnTo>
                <a:lnTo>
                  <a:pt x="750" y="6036"/>
                </a:lnTo>
                <a:lnTo>
                  <a:pt x="791" y="6025"/>
                </a:lnTo>
                <a:lnTo>
                  <a:pt x="830" y="6012"/>
                </a:lnTo>
                <a:lnTo>
                  <a:pt x="870" y="6002"/>
                </a:lnTo>
                <a:lnTo>
                  <a:pt x="908" y="5994"/>
                </a:lnTo>
                <a:lnTo>
                  <a:pt x="946" y="5993"/>
                </a:lnTo>
                <a:lnTo>
                  <a:pt x="983" y="5998"/>
                </a:lnTo>
                <a:lnTo>
                  <a:pt x="968" y="6015"/>
                </a:lnTo>
                <a:lnTo>
                  <a:pt x="947" y="6029"/>
                </a:lnTo>
                <a:lnTo>
                  <a:pt x="923" y="6039"/>
                </a:lnTo>
                <a:lnTo>
                  <a:pt x="898" y="6046"/>
                </a:lnTo>
                <a:lnTo>
                  <a:pt x="871" y="6050"/>
                </a:lnTo>
                <a:lnTo>
                  <a:pt x="844" y="6053"/>
                </a:lnTo>
                <a:lnTo>
                  <a:pt x="819" y="6051"/>
                </a:lnTo>
                <a:lnTo>
                  <a:pt x="795" y="6049"/>
                </a:lnTo>
                <a:lnTo>
                  <a:pt x="762" y="6074"/>
                </a:lnTo>
                <a:lnTo>
                  <a:pt x="723" y="6095"/>
                </a:lnTo>
                <a:lnTo>
                  <a:pt x="681" y="6111"/>
                </a:lnTo>
                <a:lnTo>
                  <a:pt x="637" y="6125"/>
                </a:lnTo>
                <a:lnTo>
                  <a:pt x="593" y="6139"/>
                </a:lnTo>
                <a:lnTo>
                  <a:pt x="550" y="6155"/>
                </a:lnTo>
                <a:lnTo>
                  <a:pt x="512" y="6175"/>
                </a:lnTo>
                <a:lnTo>
                  <a:pt x="479" y="6200"/>
                </a:lnTo>
                <a:lnTo>
                  <a:pt x="532" y="6200"/>
                </a:lnTo>
                <a:lnTo>
                  <a:pt x="585" y="6191"/>
                </a:lnTo>
                <a:lnTo>
                  <a:pt x="635" y="6179"/>
                </a:lnTo>
                <a:lnTo>
                  <a:pt x="688" y="6162"/>
                </a:lnTo>
                <a:lnTo>
                  <a:pt x="740" y="6146"/>
                </a:lnTo>
                <a:lnTo>
                  <a:pt x="795" y="6133"/>
                </a:lnTo>
                <a:lnTo>
                  <a:pt x="849" y="6124"/>
                </a:lnTo>
                <a:lnTo>
                  <a:pt x="908" y="6124"/>
                </a:lnTo>
                <a:lnTo>
                  <a:pt x="891" y="6132"/>
                </a:lnTo>
                <a:lnTo>
                  <a:pt x="874" y="6141"/>
                </a:lnTo>
                <a:lnTo>
                  <a:pt x="856" y="6149"/>
                </a:lnTo>
                <a:lnTo>
                  <a:pt x="841" y="6160"/>
                </a:lnTo>
                <a:lnTo>
                  <a:pt x="828" y="6171"/>
                </a:lnTo>
                <a:lnTo>
                  <a:pt x="820" y="6183"/>
                </a:lnTo>
                <a:lnTo>
                  <a:pt x="816" y="6197"/>
                </a:lnTo>
                <a:lnTo>
                  <a:pt x="820" y="6213"/>
                </a:lnTo>
                <a:lnTo>
                  <a:pt x="792" y="6214"/>
                </a:lnTo>
                <a:lnTo>
                  <a:pt x="767" y="6216"/>
                </a:lnTo>
                <a:lnTo>
                  <a:pt x="741" y="6219"/>
                </a:lnTo>
                <a:lnTo>
                  <a:pt x="717" y="6223"/>
                </a:lnTo>
                <a:lnTo>
                  <a:pt x="697" y="6231"/>
                </a:lnTo>
                <a:lnTo>
                  <a:pt x="679" y="6241"/>
                </a:lnTo>
                <a:lnTo>
                  <a:pt x="665" y="6256"/>
                </a:lnTo>
                <a:lnTo>
                  <a:pt x="656" y="6275"/>
                </a:lnTo>
                <a:lnTo>
                  <a:pt x="674" y="6284"/>
                </a:lnTo>
                <a:lnTo>
                  <a:pt x="694" y="6284"/>
                </a:lnTo>
                <a:lnTo>
                  <a:pt x="716" y="6278"/>
                </a:lnTo>
                <a:lnTo>
                  <a:pt x="739" y="6270"/>
                </a:lnTo>
                <a:lnTo>
                  <a:pt x="762" y="6261"/>
                </a:lnTo>
                <a:lnTo>
                  <a:pt x="783" y="6255"/>
                </a:lnTo>
                <a:lnTo>
                  <a:pt x="802" y="6255"/>
                </a:lnTo>
                <a:lnTo>
                  <a:pt x="820" y="6263"/>
                </a:lnTo>
                <a:lnTo>
                  <a:pt x="801" y="6287"/>
                </a:lnTo>
                <a:lnTo>
                  <a:pt x="772" y="6300"/>
                </a:lnTo>
                <a:lnTo>
                  <a:pt x="735" y="6306"/>
                </a:lnTo>
                <a:lnTo>
                  <a:pt x="697" y="6310"/>
                </a:lnTo>
                <a:lnTo>
                  <a:pt x="658" y="6314"/>
                </a:lnTo>
                <a:lnTo>
                  <a:pt x="623" y="6323"/>
                </a:lnTo>
                <a:lnTo>
                  <a:pt x="596" y="6338"/>
                </a:lnTo>
                <a:lnTo>
                  <a:pt x="579" y="6363"/>
                </a:lnTo>
                <a:lnTo>
                  <a:pt x="616" y="6379"/>
                </a:lnTo>
                <a:lnTo>
                  <a:pt x="656" y="6386"/>
                </a:lnTo>
                <a:lnTo>
                  <a:pt x="697" y="6389"/>
                </a:lnTo>
                <a:lnTo>
                  <a:pt x="737" y="6387"/>
                </a:lnTo>
                <a:lnTo>
                  <a:pt x="776" y="6381"/>
                </a:lnTo>
                <a:lnTo>
                  <a:pt x="812" y="6373"/>
                </a:lnTo>
                <a:lnTo>
                  <a:pt x="844" y="6363"/>
                </a:lnTo>
                <a:lnTo>
                  <a:pt x="870" y="6352"/>
                </a:lnTo>
                <a:lnTo>
                  <a:pt x="865" y="6358"/>
                </a:lnTo>
                <a:lnTo>
                  <a:pt x="861" y="6367"/>
                </a:lnTo>
                <a:lnTo>
                  <a:pt x="858" y="6379"/>
                </a:lnTo>
                <a:lnTo>
                  <a:pt x="857" y="6389"/>
                </a:lnTo>
                <a:lnTo>
                  <a:pt x="853" y="6398"/>
                </a:lnTo>
                <a:lnTo>
                  <a:pt x="849" y="6407"/>
                </a:lnTo>
                <a:lnTo>
                  <a:pt x="842" y="6412"/>
                </a:lnTo>
                <a:lnTo>
                  <a:pt x="832" y="6414"/>
                </a:lnTo>
                <a:lnTo>
                  <a:pt x="824" y="6400"/>
                </a:lnTo>
                <a:lnTo>
                  <a:pt x="812" y="6393"/>
                </a:lnTo>
                <a:lnTo>
                  <a:pt x="797" y="6393"/>
                </a:lnTo>
                <a:lnTo>
                  <a:pt x="782" y="6398"/>
                </a:lnTo>
                <a:lnTo>
                  <a:pt x="765" y="6407"/>
                </a:lnTo>
                <a:lnTo>
                  <a:pt x="751" y="6418"/>
                </a:lnTo>
                <a:lnTo>
                  <a:pt x="740" y="6429"/>
                </a:lnTo>
                <a:lnTo>
                  <a:pt x="731" y="6440"/>
                </a:lnTo>
                <a:lnTo>
                  <a:pt x="760" y="6440"/>
                </a:lnTo>
                <a:lnTo>
                  <a:pt x="788" y="6440"/>
                </a:lnTo>
                <a:lnTo>
                  <a:pt x="800" y="6441"/>
                </a:lnTo>
                <a:lnTo>
                  <a:pt x="810" y="6446"/>
                </a:lnTo>
                <a:lnTo>
                  <a:pt x="816" y="6454"/>
                </a:lnTo>
                <a:lnTo>
                  <a:pt x="820" y="6465"/>
                </a:lnTo>
                <a:lnTo>
                  <a:pt x="800" y="6466"/>
                </a:lnTo>
                <a:lnTo>
                  <a:pt x="779" y="6471"/>
                </a:lnTo>
                <a:lnTo>
                  <a:pt x="759" y="6480"/>
                </a:lnTo>
                <a:lnTo>
                  <a:pt x="739" y="6489"/>
                </a:lnTo>
                <a:lnTo>
                  <a:pt x="721" y="6496"/>
                </a:lnTo>
                <a:lnTo>
                  <a:pt x="704" y="6497"/>
                </a:lnTo>
                <a:lnTo>
                  <a:pt x="692" y="6492"/>
                </a:lnTo>
                <a:lnTo>
                  <a:pt x="681" y="6478"/>
                </a:lnTo>
                <a:lnTo>
                  <a:pt x="690" y="6479"/>
                </a:lnTo>
                <a:lnTo>
                  <a:pt x="700" y="6477"/>
                </a:lnTo>
                <a:lnTo>
                  <a:pt x="708" y="6471"/>
                </a:lnTo>
                <a:lnTo>
                  <a:pt x="714" y="6464"/>
                </a:lnTo>
                <a:lnTo>
                  <a:pt x="718" y="6456"/>
                </a:lnTo>
                <a:lnTo>
                  <a:pt x="720" y="6449"/>
                </a:lnTo>
                <a:lnTo>
                  <a:pt x="714" y="6443"/>
                </a:lnTo>
                <a:lnTo>
                  <a:pt x="706" y="6440"/>
                </a:lnTo>
                <a:lnTo>
                  <a:pt x="679" y="6473"/>
                </a:lnTo>
                <a:lnTo>
                  <a:pt x="641" y="6501"/>
                </a:lnTo>
                <a:lnTo>
                  <a:pt x="596" y="6524"/>
                </a:lnTo>
                <a:lnTo>
                  <a:pt x="548" y="6541"/>
                </a:lnTo>
                <a:lnTo>
                  <a:pt x="495" y="6557"/>
                </a:lnTo>
                <a:lnTo>
                  <a:pt x="444" y="6567"/>
                </a:lnTo>
                <a:lnTo>
                  <a:pt x="396" y="6573"/>
                </a:lnTo>
                <a:lnTo>
                  <a:pt x="353" y="6578"/>
                </a:lnTo>
                <a:lnTo>
                  <a:pt x="362" y="6564"/>
                </a:lnTo>
                <a:lnTo>
                  <a:pt x="376" y="6557"/>
                </a:lnTo>
                <a:lnTo>
                  <a:pt x="394" y="6552"/>
                </a:lnTo>
                <a:lnTo>
                  <a:pt x="413" y="6549"/>
                </a:lnTo>
                <a:lnTo>
                  <a:pt x="432" y="6547"/>
                </a:lnTo>
                <a:lnTo>
                  <a:pt x="448" y="6540"/>
                </a:lnTo>
                <a:lnTo>
                  <a:pt x="461" y="6531"/>
                </a:lnTo>
                <a:lnTo>
                  <a:pt x="466" y="6515"/>
                </a:lnTo>
                <a:lnTo>
                  <a:pt x="446" y="6513"/>
                </a:lnTo>
                <a:lnTo>
                  <a:pt x="427" y="6513"/>
                </a:lnTo>
                <a:lnTo>
                  <a:pt x="409" y="6515"/>
                </a:lnTo>
                <a:lnTo>
                  <a:pt x="392" y="6517"/>
                </a:lnTo>
                <a:lnTo>
                  <a:pt x="360" y="6522"/>
                </a:lnTo>
                <a:lnTo>
                  <a:pt x="327" y="6527"/>
                </a:lnTo>
                <a:lnTo>
                  <a:pt x="332" y="6506"/>
                </a:lnTo>
                <a:lnTo>
                  <a:pt x="332" y="6488"/>
                </a:lnTo>
                <a:lnTo>
                  <a:pt x="329" y="6473"/>
                </a:lnTo>
                <a:lnTo>
                  <a:pt x="321" y="6460"/>
                </a:lnTo>
                <a:lnTo>
                  <a:pt x="313" y="6449"/>
                </a:lnTo>
                <a:lnTo>
                  <a:pt x="304" y="6436"/>
                </a:lnTo>
                <a:lnTo>
                  <a:pt x="297" y="6421"/>
                </a:lnTo>
                <a:lnTo>
                  <a:pt x="290" y="6401"/>
                </a:lnTo>
                <a:lnTo>
                  <a:pt x="278" y="6405"/>
                </a:lnTo>
                <a:lnTo>
                  <a:pt x="267" y="6408"/>
                </a:lnTo>
                <a:lnTo>
                  <a:pt x="260" y="6409"/>
                </a:lnTo>
                <a:lnTo>
                  <a:pt x="252" y="6410"/>
                </a:lnTo>
                <a:lnTo>
                  <a:pt x="245" y="6409"/>
                </a:lnTo>
                <a:lnTo>
                  <a:pt x="237" y="6408"/>
                </a:lnTo>
                <a:lnTo>
                  <a:pt x="227" y="6405"/>
                </a:lnTo>
                <a:lnTo>
                  <a:pt x="214" y="6401"/>
                </a:lnTo>
                <a:lnTo>
                  <a:pt x="219" y="6390"/>
                </a:lnTo>
                <a:lnTo>
                  <a:pt x="224" y="6380"/>
                </a:lnTo>
                <a:lnTo>
                  <a:pt x="227" y="6375"/>
                </a:lnTo>
                <a:lnTo>
                  <a:pt x="228" y="6368"/>
                </a:lnTo>
                <a:lnTo>
                  <a:pt x="228" y="6361"/>
                </a:lnTo>
                <a:lnTo>
                  <a:pt x="227" y="6352"/>
                </a:lnTo>
                <a:lnTo>
                  <a:pt x="209" y="6356"/>
                </a:lnTo>
                <a:lnTo>
                  <a:pt x="190" y="6357"/>
                </a:lnTo>
                <a:lnTo>
                  <a:pt x="172" y="6354"/>
                </a:lnTo>
                <a:lnTo>
                  <a:pt x="153" y="6351"/>
                </a:lnTo>
                <a:lnTo>
                  <a:pt x="135" y="6348"/>
                </a:lnTo>
                <a:lnTo>
                  <a:pt x="116" y="6345"/>
                </a:lnTo>
                <a:lnTo>
                  <a:pt x="96" y="6347"/>
                </a:lnTo>
                <a:lnTo>
                  <a:pt x="75" y="6352"/>
                </a:lnTo>
                <a:lnTo>
                  <a:pt x="62" y="6376"/>
                </a:lnTo>
                <a:lnTo>
                  <a:pt x="56" y="6398"/>
                </a:lnTo>
                <a:lnTo>
                  <a:pt x="57" y="6418"/>
                </a:lnTo>
                <a:lnTo>
                  <a:pt x="62" y="6436"/>
                </a:lnTo>
                <a:lnTo>
                  <a:pt x="70" y="6455"/>
                </a:lnTo>
                <a:lnTo>
                  <a:pt x="79" y="6477"/>
                </a:lnTo>
                <a:lnTo>
                  <a:pt x="85" y="6499"/>
                </a:lnTo>
                <a:lnTo>
                  <a:pt x="88" y="6527"/>
                </a:lnTo>
                <a:lnTo>
                  <a:pt x="103" y="6529"/>
                </a:lnTo>
                <a:lnTo>
                  <a:pt x="120" y="6529"/>
                </a:lnTo>
                <a:lnTo>
                  <a:pt x="126" y="6529"/>
                </a:lnTo>
                <a:lnTo>
                  <a:pt x="131" y="6531"/>
                </a:lnTo>
                <a:lnTo>
                  <a:pt x="136" y="6535"/>
                </a:lnTo>
                <a:lnTo>
                  <a:pt x="139" y="6540"/>
                </a:lnTo>
                <a:lnTo>
                  <a:pt x="134" y="6577"/>
                </a:lnTo>
                <a:lnTo>
                  <a:pt x="141" y="6609"/>
                </a:lnTo>
                <a:lnTo>
                  <a:pt x="155" y="6638"/>
                </a:lnTo>
                <a:lnTo>
                  <a:pt x="174" y="6666"/>
                </a:lnTo>
                <a:lnTo>
                  <a:pt x="192" y="6696"/>
                </a:lnTo>
                <a:lnTo>
                  <a:pt x="205" y="6727"/>
                </a:lnTo>
                <a:lnTo>
                  <a:pt x="210" y="6763"/>
                </a:lnTo>
                <a:lnTo>
                  <a:pt x="201" y="6805"/>
                </a:lnTo>
                <a:lnTo>
                  <a:pt x="222" y="6811"/>
                </a:lnTo>
                <a:lnTo>
                  <a:pt x="238" y="6823"/>
                </a:lnTo>
                <a:lnTo>
                  <a:pt x="250" y="6837"/>
                </a:lnTo>
                <a:lnTo>
                  <a:pt x="259" y="6856"/>
                </a:lnTo>
                <a:lnTo>
                  <a:pt x="264" y="6878"/>
                </a:lnTo>
                <a:lnTo>
                  <a:pt x="266" y="6902"/>
                </a:lnTo>
                <a:lnTo>
                  <a:pt x="266" y="6927"/>
                </a:lnTo>
                <a:lnTo>
                  <a:pt x="265" y="6956"/>
                </a:lnTo>
                <a:lnTo>
                  <a:pt x="287" y="6974"/>
                </a:lnTo>
                <a:lnTo>
                  <a:pt x="307" y="6993"/>
                </a:lnTo>
                <a:lnTo>
                  <a:pt x="325" y="7014"/>
                </a:lnTo>
                <a:lnTo>
                  <a:pt x="344" y="7035"/>
                </a:lnTo>
                <a:lnTo>
                  <a:pt x="380" y="7079"/>
                </a:lnTo>
                <a:lnTo>
                  <a:pt x="416" y="7121"/>
                </a:lnTo>
                <a:lnTo>
                  <a:pt x="419" y="7137"/>
                </a:lnTo>
                <a:lnTo>
                  <a:pt x="416" y="7150"/>
                </a:lnTo>
                <a:lnTo>
                  <a:pt x="410" y="7158"/>
                </a:lnTo>
                <a:lnTo>
                  <a:pt x="402" y="7163"/>
                </a:lnTo>
                <a:lnTo>
                  <a:pt x="392" y="7168"/>
                </a:lnTo>
                <a:lnTo>
                  <a:pt x="385" y="7174"/>
                </a:lnTo>
                <a:lnTo>
                  <a:pt x="380" y="7183"/>
                </a:lnTo>
                <a:lnTo>
                  <a:pt x="378" y="7196"/>
                </a:lnTo>
                <a:lnTo>
                  <a:pt x="382" y="7202"/>
                </a:lnTo>
                <a:lnTo>
                  <a:pt x="386" y="7210"/>
                </a:lnTo>
                <a:lnTo>
                  <a:pt x="388" y="7219"/>
                </a:lnTo>
                <a:lnTo>
                  <a:pt x="391" y="7228"/>
                </a:lnTo>
                <a:lnTo>
                  <a:pt x="394" y="7237"/>
                </a:lnTo>
                <a:lnTo>
                  <a:pt x="396" y="7244"/>
                </a:lnTo>
                <a:lnTo>
                  <a:pt x="399" y="7252"/>
                </a:lnTo>
                <a:lnTo>
                  <a:pt x="404" y="7258"/>
                </a:lnTo>
                <a:lnTo>
                  <a:pt x="436" y="7258"/>
                </a:lnTo>
                <a:lnTo>
                  <a:pt x="467" y="7258"/>
                </a:lnTo>
                <a:lnTo>
                  <a:pt x="481" y="7259"/>
                </a:lnTo>
                <a:lnTo>
                  <a:pt x="493" y="7265"/>
                </a:lnTo>
                <a:lnTo>
                  <a:pt x="500" y="7272"/>
                </a:lnTo>
                <a:lnTo>
                  <a:pt x="504" y="7284"/>
                </a:lnTo>
                <a:lnTo>
                  <a:pt x="493" y="7295"/>
                </a:lnTo>
                <a:lnTo>
                  <a:pt x="484" y="7307"/>
                </a:lnTo>
                <a:lnTo>
                  <a:pt x="478" y="7319"/>
                </a:lnTo>
                <a:lnTo>
                  <a:pt x="472" y="7331"/>
                </a:lnTo>
                <a:lnTo>
                  <a:pt x="472" y="7343"/>
                </a:lnTo>
                <a:lnTo>
                  <a:pt x="475" y="7356"/>
                </a:lnTo>
                <a:lnTo>
                  <a:pt x="481" y="7370"/>
                </a:lnTo>
                <a:lnTo>
                  <a:pt x="492" y="7384"/>
                </a:lnTo>
                <a:lnTo>
                  <a:pt x="521" y="7375"/>
                </a:lnTo>
                <a:lnTo>
                  <a:pt x="551" y="7366"/>
                </a:lnTo>
                <a:lnTo>
                  <a:pt x="582" y="7357"/>
                </a:lnTo>
                <a:lnTo>
                  <a:pt x="614" y="7349"/>
                </a:lnTo>
                <a:lnTo>
                  <a:pt x="643" y="7338"/>
                </a:lnTo>
                <a:lnTo>
                  <a:pt x="671" y="7327"/>
                </a:lnTo>
                <a:lnTo>
                  <a:pt x="697" y="7314"/>
                </a:lnTo>
                <a:lnTo>
                  <a:pt x="718" y="7296"/>
                </a:lnTo>
                <a:lnTo>
                  <a:pt x="707" y="7287"/>
                </a:lnTo>
                <a:lnTo>
                  <a:pt x="693" y="7284"/>
                </a:lnTo>
                <a:lnTo>
                  <a:pt x="679" y="7284"/>
                </a:lnTo>
                <a:lnTo>
                  <a:pt x="665" y="7285"/>
                </a:lnTo>
                <a:lnTo>
                  <a:pt x="649" y="7289"/>
                </a:lnTo>
                <a:lnTo>
                  <a:pt x="635" y="7293"/>
                </a:lnTo>
                <a:lnTo>
                  <a:pt x="620" y="7295"/>
                </a:lnTo>
                <a:lnTo>
                  <a:pt x="605" y="7296"/>
                </a:lnTo>
                <a:lnTo>
                  <a:pt x="609" y="7285"/>
                </a:lnTo>
                <a:lnTo>
                  <a:pt x="616" y="7276"/>
                </a:lnTo>
                <a:lnTo>
                  <a:pt x="628" y="7271"/>
                </a:lnTo>
                <a:lnTo>
                  <a:pt x="639" y="7267"/>
                </a:lnTo>
                <a:lnTo>
                  <a:pt x="651" y="7263"/>
                </a:lnTo>
                <a:lnTo>
                  <a:pt x="661" y="7257"/>
                </a:lnTo>
                <a:lnTo>
                  <a:pt x="667" y="7248"/>
                </a:lnTo>
                <a:lnTo>
                  <a:pt x="669" y="7234"/>
                </a:lnTo>
                <a:lnTo>
                  <a:pt x="657" y="7224"/>
                </a:lnTo>
                <a:lnTo>
                  <a:pt x="646" y="7221"/>
                </a:lnTo>
                <a:lnTo>
                  <a:pt x="632" y="7223"/>
                </a:lnTo>
                <a:lnTo>
                  <a:pt x="618" y="7228"/>
                </a:lnTo>
                <a:lnTo>
                  <a:pt x="602" y="7233"/>
                </a:lnTo>
                <a:lnTo>
                  <a:pt x="590" y="7235"/>
                </a:lnTo>
                <a:lnTo>
                  <a:pt x="577" y="7231"/>
                </a:lnTo>
                <a:lnTo>
                  <a:pt x="568" y="7221"/>
                </a:lnTo>
                <a:lnTo>
                  <a:pt x="590" y="7209"/>
                </a:lnTo>
                <a:lnTo>
                  <a:pt x="615" y="7200"/>
                </a:lnTo>
                <a:lnTo>
                  <a:pt x="642" y="7191"/>
                </a:lnTo>
                <a:lnTo>
                  <a:pt x="667" y="7183"/>
                </a:lnTo>
                <a:lnTo>
                  <a:pt x="694" y="7174"/>
                </a:lnTo>
                <a:lnTo>
                  <a:pt x="717" y="7163"/>
                </a:lnTo>
                <a:lnTo>
                  <a:pt x="739" y="7150"/>
                </a:lnTo>
                <a:lnTo>
                  <a:pt x="756" y="7132"/>
                </a:lnTo>
                <a:lnTo>
                  <a:pt x="730" y="7133"/>
                </a:lnTo>
                <a:lnTo>
                  <a:pt x="700" y="7137"/>
                </a:lnTo>
                <a:lnTo>
                  <a:pt x="671" y="7141"/>
                </a:lnTo>
                <a:lnTo>
                  <a:pt x="641" y="7145"/>
                </a:lnTo>
                <a:lnTo>
                  <a:pt x="610" y="7147"/>
                </a:lnTo>
                <a:lnTo>
                  <a:pt x="581" y="7147"/>
                </a:lnTo>
                <a:lnTo>
                  <a:pt x="554" y="7142"/>
                </a:lnTo>
                <a:lnTo>
                  <a:pt x="530" y="7132"/>
                </a:lnTo>
                <a:lnTo>
                  <a:pt x="544" y="7136"/>
                </a:lnTo>
                <a:lnTo>
                  <a:pt x="554" y="7135"/>
                </a:lnTo>
                <a:lnTo>
                  <a:pt x="560" y="7131"/>
                </a:lnTo>
                <a:lnTo>
                  <a:pt x="565" y="7124"/>
                </a:lnTo>
                <a:lnTo>
                  <a:pt x="568" y="7116"/>
                </a:lnTo>
                <a:lnTo>
                  <a:pt x="569" y="7105"/>
                </a:lnTo>
                <a:lnTo>
                  <a:pt x="568" y="7094"/>
                </a:lnTo>
                <a:lnTo>
                  <a:pt x="568" y="7082"/>
                </a:lnTo>
                <a:lnTo>
                  <a:pt x="553" y="7082"/>
                </a:lnTo>
                <a:lnTo>
                  <a:pt x="540" y="7081"/>
                </a:lnTo>
                <a:lnTo>
                  <a:pt x="527" y="7080"/>
                </a:lnTo>
                <a:lnTo>
                  <a:pt x="516" y="7077"/>
                </a:lnTo>
                <a:lnTo>
                  <a:pt x="504" y="7074"/>
                </a:lnTo>
                <a:lnTo>
                  <a:pt x="495" y="7070"/>
                </a:lnTo>
                <a:lnTo>
                  <a:pt x="486" y="7063"/>
                </a:lnTo>
                <a:lnTo>
                  <a:pt x="479" y="7057"/>
                </a:lnTo>
                <a:lnTo>
                  <a:pt x="557" y="7035"/>
                </a:lnTo>
                <a:lnTo>
                  <a:pt x="638" y="7014"/>
                </a:lnTo>
                <a:lnTo>
                  <a:pt x="722" y="6992"/>
                </a:lnTo>
                <a:lnTo>
                  <a:pt x="806" y="6972"/>
                </a:lnTo>
                <a:lnTo>
                  <a:pt x="890" y="6951"/>
                </a:lnTo>
                <a:lnTo>
                  <a:pt x="972" y="6934"/>
                </a:lnTo>
                <a:lnTo>
                  <a:pt x="1049" y="6918"/>
                </a:lnTo>
                <a:lnTo>
                  <a:pt x="1122" y="6906"/>
                </a:lnTo>
                <a:lnTo>
                  <a:pt x="1103" y="6932"/>
                </a:lnTo>
                <a:lnTo>
                  <a:pt x="1075" y="6950"/>
                </a:lnTo>
                <a:lnTo>
                  <a:pt x="1042" y="6963"/>
                </a:lnTo>
                <a:lnTo>
                  <a:pt x="1006" y="6973"/>
                </a:lnTo>
                <a:lnTo>
                  <a:pt x="970" y="6983"/>
                </a:lnTo>
                <a:lnTo>
                  <a:pt x="939" y="6996"/>
                </a:lnTo>
                <a:lnTo>
                  <a:pt x="912" y="7016"/>
                </a:lnTo>
                <a:lnTo>
                  <a:pt x="895" y="7044"/>
                </a:lnTo>
                <a:lnTo>
                  <a:pt x="912" y="7046"/>
                </a:lnTo>
                <a:lnTo>
                  <a:pt x="928" y="7042"/>
                </a:lnTo>
                <a:lnTo>
                  <a:pt x="944" y="7037"/>
                </a:lnTo>
                <a:lnTo>
                  <a:pt x="960" y="7030"/>
                </a:lnTo>
                <a:lnTo>
                  <a:pt x="974" y="7025"/>
                </a:lnTo>
                <a:lnTo>
                  <a:pt x="988" y="7023"/>
                </a:lnTo>
                <a:lnTo>
                  <a:pt x="1000" y="7024"/>
                </a:lnTo>
                <a:lnTo>
                  <a:pt x="1009" y="7032"/>
                </a:lnTo>
                <a:lnTo>
                  <a:pt x="1000" y="7047"/>
                </a:lnTo>
                <a:lnTo>
                  <a:pt x="987" y="7057"/>
                </a:lnTo>
                <a:lnTo>
                  <a:pt x="972" y="7065"/>
                </a:lnTo>
                <a:lnTo>
                  <a:pt x="954" y="7071"/>
                </a:lnTo>
                <a:lnTo>
                  <a:pt x="936" y="7077"/>
                </a:lnTo>
                <a:lnTo>
                  <a:pt x="919" y="7084"/>
                </a:lnTo>
                <a:lnTo>
                  <a:pt x="905" y="7094"/>
                </a:lnTo>
                <a:lnTo>
                  <a:pt x="895" y="7108"/>
                </a:lnTo>
                <a:lnTo>
                  <a:pt x="907" y="7114"/>
                </a:lnTo>
                <a:lnTo>
                  <a:pt x="919" y="7116"/>
                </a:lnTo>
                <a:lnTo>
                  <a:pt x="933" y="7114"/>
                </a:lnTo>
                <a:lnTo>
                  <a:pt x="949" y="7112"/>
                </a:lnTo>
                <a:lnTo>
                  <a:pt x="964" y="7108"/>
                </a:lnTo>
                <a:lnTo>
                  <a:pt x="982" y="7105"/>
                </a:lnTo>
                <a:lnTo>
                  <a:pt x="1001" y="7104"/>
                </a:lnTo>
                <a:lnTo>
                  <a:pt x="1021" y="7108"/>
                </a:lnTo>
                <a:lnTo>
                  <a:pt x="1014" y="7122"/>
                </a:lnTo>
                <a:lnTo>
                  <a:pt x="1019" y="7131"/>
                </a:lnTo>
                <a:lnTo>
                  <a:pt x="1034" y="7133"/>
                </a:lnTo>
                <a:lnTo>
                  <a:pt x="1056" y="7133"/>
                </a:lnTo>
                <a:lnTo>
                  <a:pt x="1079" y="7135"/>
                </a:lnTo>
                <a:lnTo>
                  <a:pt x="1100" y="7137"/>
                </a:lnTo>
                <a:lnTo>
                  <a:pt x="1116" y="7144"/>
                </a:lnTo>
                <a:lnTo>
                  <a:pt x="1122" y="7158"/>
                </a:lnTo>
                <a:lnTo>
                  <a:pt x="1113" y="7164"/>
                </a:lnTo>
                <a:lnTo>
                  <a:pt x="1104" y="7172"/>
                </a:lnTo>
                <a:lnTo>
                  <a:pt x="1096" y="7180"/>
                </a:lnTo>
                <a:lnTo>
                  <a:pt x="1090" y="7189"/>
                </a:lnTo>
                <a:lnTo>
                  <a:pt x="1085" y="7198"/>
                </a:lnTo>
                <a:lnTo>
                  <a:pt x="1080" y="7210"/>
                </a:lnTo>
                <a:lnTo>
                  <a:pt x="1075" y="7221"/>
                </a:lnTo>
                <a:lnTo>
                  <a:pt x="1072" y="7234"/>
                </a:lnTo>
                <a:lnTo>
                  <a:pt x="1090" y="7238"/>
                </a:lnTo>
                <a:lnTo>
                  <a:pt x="1108" y="7242"/>
                </a:lnTo>
                <a:lnTo>
                  <a:pt x="1116" y="7244"/>
                </a:lnTo>
                <a:lnTo>
                  <a:pt x="1123" y="7248"/>
                </a:lnTo>
                <a:lnTo>
                  <a:pt x="1130" y="7253"/>
                </a:lnTo>
                <a:lnTo>
                  <a:pt x="1135" y="7258"/>
                </a:lnTo>
                <a:lnTo>
                  <a:pt x="1114" y="7282"/>
                </a:lnTo>
                <a:lnTo>
                  <a:pt x="1094" y="7307"/>
                </a:lnTo>
                <a:lnTo>
                  <a:pt x="1084" y="7318"/>
                </a:lnTo>
                <a:lnTo>
                  <a:pt x="1072" y="7328"/>
                </a:lnTo>
                <a:lnTo>
                  <a:pt x="1060" y="7338"/>
                </a:lnTo>
                <a:lnTo>
                  <a:pt x="1047" y="7347"/>
                </a:lnTo>
                <a:lnTo>
                  <a:pt x="1096" y="7337"/>
                </a:lnTo>
                <a:lnTo>
                  <a:pt x="1147" y="7328"/>
                </a:lnTo>
                <a:lnTo>
                  <a:pt x="1170" y="7328"/>
                </a:lnTo>
                <a:lnTo>
                  <a:pt x="1192" y="7332"/>
                </a:lnTo>
                <a:lnTo>
                  <a:pt x="1210" y="7342"/>
                </a:lnTo>
                <a:lnTo>
                  <a:pt x="1223" y="7360"/>
                </a:lnTo>
                <a:lnTo>
                  <a:pt x="1219" y="7371"/>
                </a:lnTo>
                <a:lnTo>
                  <a:pt x="1212" y="7380"/>
                </a:lnTo>
                <a:lnTo>
                  <a:pt x="1203" y="7387"/>
                </a:lnTo>
                <a:lnTo>
                  <a:pt x="1193" y="7392"/>
                </a:lnTo>
                <a:lnTo>
                  <a:pt x="1182" y="7398"/>
                </a:lnTo>
                <a:lnTo>
                  <a:pt x="1173" y="7403"/>
                </a:lnTo>
                <a:lnTo>
                  <a:pt x="1165" y="7412"/>
                </a:lnTo>
                <a:lnTo>
                  <a:pt x="1160" y="7422"/>
                </a:lnTo>
                <a:lnTo>
                  <a:pt x="1172" y="7433"/>
                </a:lnTo>
                <a:lnTo>
                  <a:pt x="1186" y="7434"/>
                </a:lnTo>
                <a:lnTo>
                  <a:pt x="1198" y="7429"/>
                </a:lnTo>
                <a:lnTo>
                  <a:pt x="1211" y="7422"/>
                </a:lnTo>
                <a:lnTo>
                  <a:pt x="1223" y="7416"/>
                </a:lnTo>
                <a:lnTo>
                  <a:pt x="1233" y="7415"/>
                </a:lnTo>
                <a:lnTo>
                  <a:pt x="1242" y="7420"/>
                </a:lnTo>
                <a:lnTo>
                  <a:pt x="1248" y="7435"/>
                </a:lnTo>
                <a:lnTo>
                  <a:pt x="1244" y="7457"/>
                </a:lnTo>
                <a:lnTo>
                  <a:pt x="1234" y="7472"/>
                </a:lnTo>
                <a:lnTo>
                  <a:pt x="1221" y="7483"/>
                </a:lnTo>
                <a:lnTo>
                  <a:pt x="1205" y="7492"/>
                </a:lnTo>
                <a:lnTo>
                  <a:pt x="1188" y="7501"/>
                </a:lnTo>
                <a:lnTo>
                  <a:pt x="1172" y="7510"/>
                </a:lnTo>
                <a:lnTo>
                  <a:pt x="1158" y="7522"/>
                </a:lnTo>
                <a:lnTo>
                  <a:pt x="1147" y="7536"/>
                </a:lnTo>
                <a:lnTo>
                  <a:pt x="1175" y="7536"/>
                </a:lnTo>
                <a:lnTo>
                  <a:pt x="1203" y="7534"/>
                </a:lnTo>
                <a:lnTo>
                  <a:pt x="1230" y="7532"/>
                </a:lnTo>
                <a:lnTo>
                  <a:pt x="1257" y="7529"/>
                </a:lnTo>
                <a:lnTo>
                  <a:pt x="1282" y="7527"/>
                </a:lnTo>
                <a:lnTo>
                  <a:pt x="1307" y="7524"/>
                </a:lnTo>
                <a:lnTo>
                  <a:pt x="1330" y="7523"/>
                </a:lnTo>
                <a:lnTo>
                  <a:pt x="1349" y="7523"/>
                </a:lnTo>
                <a:lnTo>
                  <a:pt x="1337" y="7539"/>
                </a:lnTo>
                <a:lnTo>
                  <a:pt x="1326" y="7555"/>
                </a:lnTo>
                <a:lnTo>
                  <a:pt x="1313" y="7567"/>
                </a:lnTo>
                <a:lnTo>
                  <a:pt x="1299" y="7579"/>
                </a:lnTo>
                <a:lnTo>
                  <a:pt x="1282" y="7589"/>
                </a:lnTo>
                <a:lnTo>
                  <a:pt x="1266" y="7601"/>
                </a:lnTo>
                <a:lnTo>
                  <a:pt x="1245" y="7612"/>
                </a:lnTo>
                <a:lnTo>
                  <a:pt x="1223" y="7625"/>
                </a:lnTo>
                <a:lnTo>
                  <a:pt x="1244" y="7618"/>
                </a:lnTo>
                <a:lnTo>
                  <a:pt x="1259" y="7618"/>
                </a:lnTo>
                <a:lnTo>
                  <a:pt x="1272" y="7622"/>
                </a:lnTo>
                <a:lnTo>
                  <a:pt x="1282" y="7629"/>
                </a:lnTo>
                <a:lnTo>
                  <a:pt x="1294" y="7637"/>
                </a:lnTo>
                <a:lnTo>
                  <a:pt x="1305" y="7648"/>
                </a:lnTo>
                <a:lnTo>
                  <a:pt x="1319" y="7655"/>
                </a:lnTo>
                <a:lnTo>
                  <a:pt x="1336" y="7662"/>
                </a:lnTo>
                <a:lnTo>
                  <a:pt x="1324" y="7672"/>
                </a:lnTo>
                <a:lnTo>
                  <a:pt x="1313" y="7683"/>
                </a:lnTo>
                <a:lnTo>
                  <a:pt x="1303" y="7695"/>
                </a:lnTo>
                <a:lnTo>
                  <a:pt x="1294" y="7707"/>
                </a:lnTo>
                <a:lnTo>
                  <a:pt x="1286" y="7721"/>
                </a:lnTo>
                <a:lnTo>
                  <a:pt x="1280" y="7738"/>
                </a:lnTo>
                <a:lnTo>
                  <a:pt x="1276" y="7756"/>
                </a:lnTo>
                <a:lnTo>
                  <a:pt x="1274" y="7775"/>
                </a:lnTo>
                <a:lnTo>
                  <a:pt x="1284" y="7781"/>
                </a:lnTo>
                <a:lnTo>
                  <a:pt x="1296" y="7784"/>
                </a:lnTo>
                <a:lnTo>
                  <a:pt x="1312" y="7785"/>
                </a:lnTo>
                <a:lnTo>
                  <a:pt x="1326" y="7785"/>
                </a:lnTo>
                <a:lnTo>
                  <a:pt x="1341" y="7786"/>
                </a:lnTo>
                <a:lnTo>
                  <a:pt x="1355" y="7789"/>
                </a:lnTo>
                <a:lnTo>
                  <a:pt x="1366" y="7793"/>
                </a:lnTo>
                <a:lnTo>
                  <a:pt x="1374" y="7800"/>
                </a:lnTo>
                <a:lnTo>
                  <a:pt x="1366" y="7800"/>
                </a:lnTo>
                <a:lnTo>
                  <a:pt x="1360" y="7802"/>
                </a:lnTo>
                <a:lnTo>
                  <a:pt x="1355" y="7806"/>
                </a:lnTo>
                <a:lnTo>
                  <a:pt x="1351" y="7809"/>
                </a:lnTo>
                <a:lnTo>
                  <a:pt x="1349" y="7814"/>
                </a:lnTo>
                <a:lnTo>
                  <a:pt x="1349" y="7822"/>
                </a:lnTo>
                <a:lnTo>
                  <a:pt x="1349" y="7830"/>
                </a:lnTo>
                <a:lnTo>
                  <a:pt x="1349" y="7839"/>
                </a:lnTo>
                <a:lnTo>
                  <a:pt x="1431" y="7856"/>
                </a:lnTo>
                <a:lnTo>
                  <a:pt x="1514" y="7854"/>
                </a:lnTo>
                <a:lnTo>
                  <a:pt x="1598" y="7835"/>
                </a:lnTo>
                <a:lnTo>
                  <a:pt x="1681" y="7807"/>
                </a:lnTo>
                <a:lnTo>
                  <a:pt x="1765" y="7772"/>
                </a:lnTo>
                <a:lnTo>
                  <a:pt x="1849" y="7737"/>
                </a:lnTo>
                <a:lnTo>
                  <a:pt x="1933" y="7707"/>
                </a:lnTo>
                <a:lnTo>
                  <a:pt x="2017" y="7687"/>
                </a:lnTo>
                <a:lnTo>
                  <a:pt x="1965" y="7734"/>
                </a:lnTo>
                <a:lnTo>
                  <a:pt x="1908" y="7767"/>
                </a:lnTo>
                <a:lnTo>
                  <a:pt x="1847" y="7792"/>
                </a:lnTo>
                <a:lnTo>
                  <a:pt x="1780" y="7809"/>
                </a:lnTo>
                <a:lnTo>
                  <a:pt x="1713" y="7827"/>
                </a:lnTo>
                <a:lnTo>
                  <a:pt x="1643" y="7848"/>
                </a:lnTo>
                <a:lnTo>
                  <a:pt x="1571" y="7874"/>
                </a:lnTo>
                <a:lnTo>
                  <a:pt x="1500" y="7914"/>
                </a:lnTo>
                <a:lnTo>
                  <a:pt x="1512" y="7937"/>
                </a:lnTo>
                <a:lnTo>
                  <a:pt x="1517" y="7952"/>
                </a:lnTo>
                <a:lnTo>
                  <a:pt x="1517" y="7965"/>
                </a:lnTo>
                <a:lnTo>
                  <a:pt x="1512" y="7975"/>
                </a:lnTo>
                <a:lnTo>
                  <a:pt x="1504" y="7985"/>
                </a:lnTo>
                <a:lnTo>
                  <a:pt x="1495" y="7996"/>
                </a:lnTo>
                <a:lnTo>
                  <a:pt x="1485" y="8009"/>
                </a:lnTo>
                <a:lnTo>
                  <a:pt x="1475" y="8027"/>
                </a:lnTo>
                <a:lnTo>
                  <a:pt x="1503" y="8030"/>
                </a:lnTo>
                <a:lnTo>
                  <a:pt x="1527" y="8030"/>
                </a:lnTo>
                <a:lnTo>
                  <a:pt x="1551" y="8027"/>
                </a:lnTo>
                <a:lnTo>
                  <a:pt x="1573" y="8024"/>
                </a:lnTo>
                <a:lnTo>
                  <a:pt x="1596" y="8022"/>
                </a:lnTo>
                <a:lnTo>
                  <a:pt x="1617" y="8018"/>
                </a:lnTo>
                <a:lnTo>
                  <a:pt x="1640" y="8016"/>
                </a:lnTo>
                <a:lnTo>
                  <a:pt x="1664" y="8014"/>
                </a:lnTo>
                <a:lnTo>
                  <a:pt x="1654" y="8026"/>
                </a:lnTo>
                <a:lnTo>
                  <a:pt x="1652" y="8035"/>
                </a:lnTo>
                <a:lnTo>
                  <a:pt x="1653" y="8041"/>
                </a:lnTo>
                <a:lnTo>
                  <a:pt x="1658" y="8046"/>
                </a:lnTo>
                <a:lnTo>
                  <a:pt x="1675" y="8055"/>
                </a:lnTo>
                <a:lnTo>
                  <a:pt x="1690" y="8065"/>
                </a:lnTo>
                <a:lnTo>
                  <a:pt x="1689" y="8078"/>
                </a:lnTo>
                <a:lnTo>
                  <a:pt x="1685" y="8089"/>
                </a:lnTo>
                <a:lnTo>
                  <a:pt x="1680" y="8100"/>
                </a:lnTo>
                <a:lnTo>
                  <a:pt x="1675" y="8107"/>
                </a:lnTo>
                <a:lnTo>
                  <a:pt x="1670" y="8115"/>
                </a:lnTo>
                <a:lnTo>
                  <a:pt x="1668" y="8124"/>
                </a:lnTo>
                <a:lnTo>
                  <a:pt x="1670" y="8131"/>
                </a:lnTo>
                <a:lnTo>
                  <a:pt x="1677" y="8140"/>
                </a:lnTo>
                <a:lnTo>
                  <a:pt x="1698" y="8143"/>
                </a:lnTo>
                <a:lnTo>
                  <a:pt x="1715" y="8142"/>
                </a:lnTo>
                <a:lnTo>
                  <a:pt x="1732" y="8139"/>
                </a:lnTo>
                <a:lnTo>
                  <a:pt x="1747" y="8135"/>
                </a:lnTo>
                <a:lnTo>
                  <a:pt x="1763" y="8131"/>
                </a:lnTo>
                <a:lnTo>
                  <a:pt x="1778" y="8129"/>
                </a:lnTo>
                <a:lnTo>
                  <a:pt x="1796" y="8128"/>
                </a:lnTo>
                <a:lnTo>
                  <a:pt x="1816" y="8129"/>
                </a:lnTo>
                <a:lnTo>
                  <a:pt x="1816" y="8166"/>
                </a:lnTo>
                <a:lnTo>
                  <a:pt x="1861" y="8167"/>
                </a:lnTo>
                <a:lnTo>
                  <a:pt x="1904" y="8163"/>
                </a:lnTo>
                <a:lnTo>
                  <a:pt x="1946" y="8154"/>
                </a:lnTo>
                <a:lnTo>
                  <a:pt x="1987" y="8142"/>
                </a:lnTo>
                <a:lnTo>
                  <a:pt x="2025" y="8126"/>
                </a:lnTo>
                <a:lnTo>
                  <a:pt x="2062" y="8108"/>
                </a:lnTo>
                <a:lnTo>
                  <a:pt x="2097" y="8087"/>
                </a:lnTo>
                <a:lnTo>
                  <a:pt x="2131" y="8065"/>
                </a:lnTo>
                <a:lnTo>
                  <a:pt x="2132" y="8080"/>
                </a:lnTo>
                <a:lnTo>
                  <a:pt x="2134" y="8093"/>
                </a:lnTo>
                <a:lnTo>
                  <a:pt x="2137" y="8100"/>
                </a:lnTo>
                <a:lnTo>
                  <a:pt x="2141" y="8102"/>
                </a:lnTo>
                <a:lnTo>
                  <a:pt x="2147" y="8103"/>
                </a:lnTo>
                <a:lnTo>
                  <a:pt x="2156" y="8103"/>
                </a:lnTo>
                <a:lnTo>
                  <a:pt x="2166" y="8069"/>
                </a:lnTo>
                <a:lnTo>
                  <a:pt x="2193" y="8051"/>
                </a:lnTo>
                <a:lnTo>
                  <a:pt x="2231" y="8044"/>
                </a:lnTo>
                <a:lnTo>
                  <a:pt x="2277" y="8044"/>
                </a:lnTo>
                <a:lnTo>
                  <a:pt x="2325" y="8044"/>
                </a:lnTo>
                <a:lnTo>
                  <a:pt x="2371" y="8041"/>
                </a:lnTo>
                <a:lnTo>
                  <a:pt x="2408" y="8028"/>
                </a:lnTo>
                <a:lnTo>
                  <a:pt x="2434" y="8003"/>
                </a:lnTo>
                <a:lnTo>
                  <a:pt x="2505" y="7988"/>
                </a:lnTo>
                <a:lnTo>
                  <a:pt x="2575" y="7970"/>
                </a:lnTo>
                <a:lnTo>
                  <a:pt x="2643" y="7951"/>
                </a:lnTo>
                <a:lnTo>
                  <a:pt x="2709" y="7930"/>
                </a:lnTo>
                <a:lnTo>
                  <a:pt x="2774" y="7910"/>
                </a:lnTo>
                <a:lnTo>
                  <a:pt x="2840" y="7888"/>
                </a:lnTo>
                <a:lnTo>
                  <a:pt x="2907" y="7869"/>
                </a:lnTo>
                <a:lnTo>
                  <a:pt x="2976" y="7851"/>
                </a:lnTo>
                <a:lnTo>
                  <a:pt x="2979" y="7840"/>
                </a:lnTo>
                <a:lnTo>
                  <a:pt x="2977" y="7830"/>
                </a:lnTo>
                <a:lnTo>
                  <a:pt x="2974" y="7821"/>
                </a:lnTo>
                <a:lnTo>
                  <a:pt x="2969" y="7812"/>
                </a:lnTo>
                <a:lnTo>
                  <a:pt x="2963" y="7804"/>
                </a:lnTo>
                <a:lnTo>
                  <a:pt x="2962" y="7798"/>
                </a:lnTo>
                <a:lnTo>
                  <a:pt x="2966" y="7793"/>
                </a:lnTo>
                <a:lnTo>
                  <a:pt x="2976" y="7788"/>
                </a:lnTo>
                <a:lnTo>
                  <a:pt x="3056" y="7799"/>
                </a:lnTo>
                <a:lnTo>
                  <a:pt x="3135" y="7792"/>
                </a:lnTo>
                <a:lnTo>
                  <a:pt x="3210" y="7771"/>
                </a:lnTo>
                <a:lnTo>
                  <a:pt x="3286" y="7743"/>
                </a:lnTo>
                <a:lnTo>
                  <a:pt x="3359" y="7716"/>
                </a:lnTo>
                <a:lnTo>
                  <a:pt x="3433" y="7693"/>
                </a:lnTo>
                <a:lnTo>
                  <a:pt x="3506" y="7682"/>
                </a:lnTo>
                <a:lnTo>
                  <a:pt x="3581" y="7687"/>
                </a:lnTo>
                <a:lnTo>
                  <a:pt x="3566" y="7697"/>
                </a:lnTo>
                <a:lnTo>
                  <a:pt x="3548" y="7705"/>
                </a:lnTo>
                <a:lnTo>
                  <a:pt x="3530" y="7713"/>
                </a:lnTo>
                <a:lnTo>
                  <a:pt x="3512" y="7719"/>
                </a:lnTo>
                <a:lnTo>
                  <a:pt x="3496" y="7729"/>
                </a:lnTo>
                <a:lnTo>
                  <a:pt x="3483" y="7741"/>
                </a:lnTo>
                <a:lnTo>
                  <a:pt x="3473" y="7756"/>
                </a:lnTo>
                <a:lnTo>
                  <a:pt x="3468" y="7775"/>
                </a:lnTo>
                <a:lnTo>
                  <a:pt x="3500" y="7775"/>
                </a:lnTo>
                <a:lnTo>
                  <a:pt x="3530" y="7766"/>
                </a:lnTo>
                <a:lnTo>
                  <a:pt x="3559" y="7749"/>
                </a:lnTo>
                <a:lnTo>
                  <a:pt x="3589" y="7729"/>
                </a:lnTo>
                <a:lnTo>
                  <a:pt x="3619" y="7707"/>
                </a:lnTo>
                <a:lnTo>
                  <a:pt x="3652" y="7690"/>
                </a:lnTo>
                <a:lnTo>
                  <a:pt x="3689" y="7678"/>
                </a:lnTo>
                <a:lnTo>
                  <a:pt x="3733" y="7674"/>
                </a:lnTo>
                <a:lnTo>
                  <a:pt x="3736" y="7660"/>
                </a:lnTo>
                <a:lnTo>
                  <a:pt x="3738" y="7649"/>
                </a:lnTo>
                <a:lnTo>
                  <a:pt x="3738" y="7637"/>
                </a:lnTo>
                <a:lnTo>
                  <a:pt x="3738" y="7629"/>
                </a:lnTo>
                <a:lnTo>
                  <a:pt x="3742" y="7621"/>
                </a:lnTo>
                <a:lnTo>
                  <a:pt x="3749" y="7616"/>
                </a:lnTo>
                <a:lnTo>
                  <a:pt x="3762" y="7612"/>
                </a:lnTo>
                <a:lnTo>
                  <a:pt x="3782" y="7612"/>
                </a:lnTo>
                <a:lnTo>
                  <a:pt x="3778" y="7623"/>
                </a:lnTo>
                <a:lnTo>
                  <a:pt x="3773" y="7634"/>
                </a:lnTo>
                <a:lnTo>
                  <a:pt x="3771" y="7639"/>
                </a:lnTo>
                <a:lnTo>
                  <a:pt x="3770" y="7645"/>
                </a:lnTo>
                <a:lnTo>
                  <a:pt x="3768" y="7653"/>
                </a:lnTo>
                <a:lnTo>
                  <a:pt x="3770" y="7662"/>
                </a:lnTo>
                <a:lnTo>
                  <a:pt x="3791" y="7654"/>
                </a:lnTo>
                <a:lnTo>
                  <a:pt x="3810" y="7649"/>
                </a:lnTo>
                <a:lnTo>
                  <a:pt x="3831" y="7646"/>
                </a:lnTo>
                <a:lnTo>
                  <a:pt x="3850" y="7645"/>
                </a:lnTo>
                <a:lnTo>
                  <a:pt x="3870" y="7644"/>
                </a:lnTo>
                <a:lnTo>
                  <a:pt x="3891" y="7640"/>
                </a:lnTo>
                <a:lnTo>
                  <a:pt x="3911" y="7634"/>
                </a:lnTo>
                <a:lnTo>
                  <a:pt x="3934" y="7625"/>
                </a:lnTo>
                <a:lnTo>
                  <a:pt x="3941" y="7594"/>
                </a:lnTo>
                <a:lnTo>
                  <a:pt x="3953" y="7567"/>
                </a:lnTo>
                <a:lnTo>
                  <a:pt x="3971" y="7546"/>
                </a:lnTo>
                <a:lnTo>
                  <a:pt x="3991" y="7529"/>
                </a:lnTo>
                <a:lnTo>
                  <a:pt x="4015" y="7519"/>
                </a:lnTo>
                <a:lnTo>
                  <a:pt x="4042" y="7517"/>
                </a:lnTo>
                <a:lnTo>
                  <a:pt x="4070" y="7522"/>
                </a:lnTo>
                <a:lnTo>
                  <a:pt x="4098" y="7536"/>
                </a:lnTo>
                <a:lnTo>
                  <a:pt x="4205" y="7485"/>
                </a:lnTo>
                <a:lnTo>
                  <a:pt x="4316" y="7439"/>
                </a:lnTo>
                <a:lnTo>
                  <a:pt x="4431" y="7398"/>
                </a:lnTo>
                <a:lnTo>
                  <a:pt x="4546" y="7361"/>
                </a:lnTo>
                <a:lnTo>
                  <a:pt x="4664" y="7327"/>
                </a:lnTo>
                <a:lnTo>
                  <a:pt x="4779" y="7293"/>
                </a:lnTo>
                <a:lnTo>
                  <a:pt x="4894" y="7258"/>
                </a:lnTo>
                <a:lnTo>
                  <a:pt x="5006" y="7221"/>
                </a:lnTo>
                <a:lnTo>
                  <a:pt x="5071" y="7197"/>
                </a:lnTo>
                <a:lnTo>
                  <a:pt x="5121" y="7179"/>
                </a:lnTo>
                <a:lnTo>
                  <a:pt x="5140" y="7174"/>
                </a:lnTo>
                <a:lnTo>
                  <a:pt x="5159" y="7170"/>
                </a:lnTo>
                <a:lnTo>
                  <a:pt x="5177" y="7169"/>
                </a:lnTo>
                <a:lnTo>
                  <a:pt x="5195" y="7170"/>
                </a:lnTo>
                <a:lnTo>
                  <a:pt x="5260" y="7169"/>
                </a:lnTo>
                <a:lnTo>
                  <a:pt x="5323" y="7150"/>
                </a:lnTo>
                <a:lnTo>
                  <a:pt x="5384" y="7122"/>
                </a:lnTo>
                <a:lnTo>
                  <a:pt x="5444" y="7089"/>
                </a:lnTo>
                <a:lnTo>
                  <a:pt x="5503" y="7060"/>
                </a:lnTo>
                <a:lnTo>
                  <a:pt x="5558" y="7040"/>
                </a:lnTo>
                <a:lnTo>
                  <a:pt x="5611" y="7037"/>
                </a:lnTo>
                <a:lnTo>
                  <a:pt x="5662" y="7057"/>
                </a:lnTo>
                <a:lnTo>
                  <a:pt x="5634" y="7071"/>
                </a:lnTo>
                <a:lnTo>
                  <a:pt x="5603" y="7081"/>
                </a:lnTo>
                <a:lnTo>
                  <a:pt x="5570" y="7089"/>
                </a:lnTo>
                <a:lnTo>
                  <a:pt x="5536" y="7095"/>
                </a:lnTo>
                <a:lnTo>
                  <a:pt x="5504" y="7104"/>
                </a:lnTo>
                <a:lnTo>
                  <a:pt x="5475" y="7117"/>
                </a:lnTo>
                <a:lnTo>
                  <a:pt x="5452" y="7133"/>
                </a:lnTo>
                <a:lnTo>
                  <a:pt x="5434" y="7158"/>
                </a:lnTo>
                <a:lnTo>
                  <a:pt x="5462" y="7163"/>
                </a:lnTo>
                <a:lnTo>
                  <a:pt x="5484" y="7164"/>
                </a:lnTo>
                <a:lnTo>
                  <a:pt x="5500" y="7161"/>
                </a:lnTo>
                <a:lnTo>
                  <a:pt x="5514" y="7156"/>
                </a:lnTo>
                <a:lnTo>
                  <a:pt x="5540" y="7140"/>
                </a:lnTo>
                <a:lnTo>
                  <a:pt x="5573" y="7121"/>
                </a:lnTo>
                <a:lnTo>
                  <a:pt x="5732" y="7088"/>
                </a:lnTo>
                <a:lnTo>
                  <a:pt x="5886" y="7052"/>
                </a:lnTo>
                <a:lnTo>
                  <a:pt x="6036" y="7011"/>
                </a:lnTo>
                <a:lnTo>
                  <a:pt x="6184" y="6968"/>
                </a:lnTo>
                <a:lnTo>
                  <a:pt x="6331" y="6922"/>
                </a:lnTo>
                <a:lnTo>
                  <a:pt x="6477" y="6875"/>
                </a:lnTo>
                <a:lnTo>
                  <a:pt x="6622" y="6828"/>
                </a:lnTo>
                <a:lnTo>
                  <a:pt x="6771" y="6780"/>
                </a:lnTo>
                <a:lnTo>
                  <a:pt x="6769" y="6767"/>
                </a:lnTo>
                <a:lnTo>
                  <a:pt x="6761" y="6758"/>
                </a:lnTo>
                <a:lnTo>
                  <a:pt x="6752" y="6752"/>
                </a:lnTo>
                <a:lnTo>
                  <a:pt x="6741" y="6746"/>
                </a:lnTo>
                <a:lnTo>
                  <a:pt x="6729" y="6743"/>
                </a:lnTo>
                <a:lnTo>
                  <a:pt x="6716" y="6740"/>
                </a:lnTo>
                <a:lnTo>
                  <a:pt x="6705" y="6735"/>
                </a:lnTo>
                <a:lnTo>
                  <a:pt x="6695" y="6730"/>
                </a:lnTo>
                <a:lnTo>
                  <a:pt x="6746" y="6725"/>
                </a:lnTo>
                <a:lnTo>
                  <a:pt x="6793" y="6712"/>
                </a:lnTo>
                <a:lnTo>
                  <a:pt x="6839" y="6694"/>
                </a:lnTo>
                <a:lnTo>
                  <a:pt x="6881" y="6675"/>
                </a:lnTo>
                <a:lnTo>
                  <a:pt x="6923" y="6660"/>
                </a:lnTo>
                <a:lnTo>
                  <a:pt x="6963" y="6651"/>
                </a:lnTo>
                <a:lnTo>
                  <a:pt x="7003" y="6654"/>
                </a:lnTo>
                <a:lnTo>
                  <a:pt x="7044" y="6670"/>
                </a:lnTo>
                <a:lnTo>
                  <a:pt x="7048" y="6670"/>
                </a:lnTo>
                <a:lnTo>
                  <a:pt x="7051" y="6671"/>
                </a:lnTo>
                <a:lnTo>
                  <a:pt x="7055" y="6674"/>
                </a:lnTo>
                <a:lnTo>
                  <a:pt x="7062" y="6679"/>
                </a:lnTo>
                <a:lnTo>
                  <a:pt x="7053" y="6674"/>
                </a:lnTo>
                <a:lnTo>
                  <a:pt x="7044" y="6670"/>
                </a:lnTo>
                <a:lnTo>
                  <a:pt x="7041" y="6671"/>
                </a:lnTo>
                <a:lnTo>
                  <a:pt x="7039" y="6674"/>
                </a:lnTo>
                <a:lnTo>
                  <a:pt x="7037" y="6679"/>
                </a:lnTo>
                <a:lnTo>
                  <a:pt x="7036" y="6684"/>
                </a:lnTo>
                <a:lnTo>
                  <a:pt x="7035" y="6699"/>
                </a:lnTo>
                <a:lnTo>
                  <a:pt x="7036" y="6717"/>
                </a:lnTo>
                <a:lnTo>
                  <a:pt x="7098" y="6697"/>
                </a:lnTo>
                <a:lnTo>
                  <a:pt x="7161" y="6680"/>
                </a:lnTo>
                <a:lnTo>
                  <a:pt x="7223" y="6664"/>
                </a:lnTo>
                <a:lnTo>
                  <a:pt x="7284" y="6648"/>
                </a:lnTo>
                <a:lnTo>
                  <a:pt x="7340" y="6632"/>
                </a:lnTo>
                <a:lnTo>
                  <a:pt x="7393" y="6613"/>
                </a:lnTo>
                <a:lnTo>
                  <a:pt x="7439" y="6591"/>
                </a:lnTo>
                <a:lnTo>
                  <a:pt x="7477" y="6566"/>
                </a:lnTo>
                <a:lnTo>
                  <a:pt x="7461" y="6568"/>
                </a:lnTo>
                <a:lnTo>
                  <a:pt x="7451" y="6567"/>
                </a:lnTo>
                <a:lnTo>
                  <a:pt x="7444" y="6561"/>
                </a:lnTo>
                <a:lnTo>
                  <a:pt x="7440" y="6553"/>
                </a:lnTo>
                <a:lnTo>
                  <a:pt x="7437" y="6543"/>
                </a:lnTo>
                <a:lnTo>
                  <a:pt x="7435" y="6533"/>
                </a:lnTo>
                <a:lnTo>
                  <a:pt x="7432" y="6522"/>
                </a:lnTo>
                <a:lnTo>
                  <a:pt x="7427" y="6515"/>
                </a:lnTo>
                <a:lnTo>
                  <a:pt x="7442" y="6517"/>
                </a:lnTo>
                <a:lnTo>
                  <a:pt x="7456" y="6517"/>
                </a:lnTo>
                <a:lnTo>
                  <a:pt x="7469" y="6515"/>
                </a:lnTo>
                <a:lnTo>
                  <a:pt x="7479" y="6511"/>
                </a:lnTo>
                <a:lnTo>
                  <a:pt x="7491" y="6508"/>
                </a:lnTo>
                <a:lnTo>
                  <a:pt x="7501" y="6505"/>
                </a:lnTo>
                <a:lnTo>
                  <a:pt x="7514" y="6502"/>
                </a:lnTo>
                <a:lnTo>
                  <a:pt x="7528" y="6502"/>
                </a:lnTo>
                <a:lnTo>
                  <a:pt x="7524" y="6510"/>
                </a:lnTo>
                <a:lnTo>
                  <a:pt x="7520" y="6517"/>
                </a:lnTo>
                <a:lnTo>
                  <a:pt x="7517" y="6525"/>
                </a:lnTo>
                <a:lnTo>
                  <a:pt x="7515" y="6534"/>
                </a:lnTo>
                <a:lnTo>
                  <a:pt x="7512" y="6543"/>
                </a:lnTo>
                <a:lnTo>
                  <a:pt x="7510" y="6550"/>
                </a:lnTo>
                <a:lnTo>
                  <a:pt x="7506" y="6559"/>
                </a:lnTo>
                <a:lnTo>
                  <a:pt x="7502" y="6566"/>
                </a:lnTo>
                <a:lnTo>
                  <a:pt x="7540" y="6566"/>
                </a:lnTo>
                <a:lnTo>
                  <a:pt x="7571" y="6558"/>
                </a:lnTo>
                <a:lnTo>
                  <a:pt x="7598" y="6547"/>
                </a:lnTo>
                <a:lnTo>
                  <a:pt x="7621" y="6533"/>
                </a:lnTo>
                <a:lnTo>
                  <a:pt x="7644" y="6517"/>
                </a:lnTo>
                <a:lnTo>
                  <a:pt x="7668" y="6505"/>
                </a:lnTo>
                <a:lnTo>
                  <a:pt x="7696" y="6494"/>
                </a:lnTo>
                <a:lnTo>
                  <a:pt x="7729" y="6489"/>
                </a:lnTo>
                <a:lnTo>
                  <a:pt x="7737" y="6507"/>
                </a:lnTo>
                <a:lnTo>
                  <a:pt x="7742" y="6522"/>
                </a:lnTo>
                <a:lnTo>
                  <a:pt x="7745" y="6536"/>
                </a:lnTo>
                <a:lnTo>
                  <a:pt x="7747" y="6548"/>
                </a:lnTo>
                <a:lnTo>
                  <a:pt x="7747" y="6561"/>
                </a:lnTo>
                <a:lnTo>
                  <a:pt x="7744" y="6573"/>
                </a:lnTo>
                <a:lnTo>
                  <a:pt x="7738" y="6587"/>
                </a:lnTo>
                <a:lnTo>
                  <a:pt x="7729" y="6604"/>
                </a:lnTo>
                <a:lnTo>
                  <a:pt x="7803" y="6585"/>
                </a:lnTo>
                <a:lnTo>
                  <a:pt x="7872" y="6566"/>
                </a:lnTo>
                <a:lnTo>
                  <a:pt x="7936" y="6547"/>
                </a:lnTo>
                <a:lnTo>
                  <a:pt x="7998" y="6526"/>
                </a:lnTo>
                <a:lnTo>
                  <a:pt x="8057" y="6505"/>
                </a:lnTo>
                <a:lnTo>
                  <a:pt x="8115" y="6480"/>
                </a:lnTo>
                <a:lnTo>
                  <a:pt x="8173" y="6455"/>
                </a:lnTo>
                <a:lnTo>
                  <a:pt x="8233" y="6427"/>
                </a:lnTo>
                <a:lnTo>
                  <a:pt x="8191" y="6435"/>
                </a:lnTo>
                <a:lnTo>
                  <a:pt x="8148" y="6446"/>
                </a:lnTo>
                <a:lnTo>
                  <a:pt x="8103" y="6457"/>
                </a:lnTo>
                <a:lnTo>
                  <a:pt x="8060" y="6471"/>
                </a:lnTo>
                <a:lnTo>
                  <a:pt x="8018" y="6483"/>
                </a:lnTo>
                <a:lnTo>
                  <a:pt x="7977" y="6493"/>
                </a:lnTo>
                <a:lnTo>
                  <a:pt x="7940" y="6499"/>
                </a:lnTo>
                <a:lnTo>
                  <a:pt x="7906" y="6502"/>
                </a:lnTo>
                <a:lnTo>
                  <a:pt x="7917" y="6488"/>
                </a:lnTo>
                <a:lnTo>
                  <a:pt x="7933" y="6478"/>
                </a:lnTo>
                <a:lnTo>
                  <a:pt x="7949" y="6470"/>
                </a:lnTo>
                <a:lnTo>
                  <a:pt x="7968" y="6464"/>
                </a:lnTo>
                <a:lnTo>
                  <a:pt x="7986" y="6456"/>
                </a:lnTo>
                <a:lnTo>
                  <a:pt x="8001" y="6447"/>
                </a:lnTo>
                <a:lnTo>
                  <a:pt x="8013" y="6433"/>
                </a:lnTo>
                <a:lnTo>
                  <a:pt x="8019" y="6414"/>
                </a:lnTo>
                <a:lnTo>
                  <a:pt x="8008" y="6415"/>
                </a:lnTo>
                <a:lnTo>
                  <a:pt x="7999" y="6421"/>
                </a:lnTo>
                <a:lnTo>
                  <a:pt x="7992" y="6427"/>
                </a:lnTo>
                <a:lnTo>
                  <a:pt x="7987" y="6432"/>
                </a:lnTo>
                <a:lnTo>
                  <a:pt x="7984" y="6436"/>
                </a:lnTo>
                <a:lnTo>
                  <a:pt x="7980" y="6435"/>
                </a:lnTo>
                <a:lnTo>
                  <a:pt x="7975" y="6428"/>
                </a:lnTo>
                <a:lnTo>
                  <a:pt x="7968" y="6414"/>
                </a:lnTo>
                <a:lnTo>
                  <a:pt x="7981" y="6399"/>
                </a:lnTo>
                <a:lnTo>
                  <a:pt x="7996" y="6385"/>
                </a:lnTo>
                <a:lnTo>
                  <a:pt x="8014" y="6371"/>
                </a:lnTo>
                <a:lnTo>
                  <a:pt x="8035" y="6359"/>
                </a:lnTo>
                <a:lnTo>
                  <a:pt x="8057" y="6348"/>
                </a:lnTo>
                <a:lnTo>
                  <a:pt x="8084" y="6339"/>
                </a:lnTo>
                <a:lnTo>
                  <a:pt x="8112" y="6331"/>
                </a:lnTo>
                <a:lnTo>
                  <a:pt x="8145" y="6326"/>
                </a:lnTo>
                <a:lnTo>
                  <a:pt x="8148" y="6337"/>
                </a:lnTo>
                <a:lnTo>
                  <a:pt x="8153" y="6351"/>
                </a:lnTo>
                <a:lnTo>
                  <a:pt x="8161" y="6363"/>
                </a:lnTo>
                <a:lnTo>
                  <a:pt x="8170" y="6375"/>
                </a:lnTo>
                <a:lnTo>
                  <a:pt x="8178" y="6384"/>
                </a:lnTo>
                <a:lnTo>
                  <a:pt x="8189" y="6387"/>
                </a:lnTo>
                <a:lnTo>
                  <a:pt x="8199" y="6386"/>
                </a:lnTo>
                <a:lnTo>
                  <a:pt x="8209" y="6376"/>
                </a:lnTo>
                <a:lnTo>
                  <a:pt x="8200" y="6375"/>
                </a:lnTo>
                <a:lnTo>
                  <a:pt x="8196" y="6370"/>
                </a:lnTo>
                <a:lnTo>
                  <a:pt x="8194" y="6362"/>
                </a:lnTo>
                <a:lnTo>
                  <a:pt x="8195" y="6353"/>
                </a:lnTo>
                <a:lnTo>
                  <a:pt x="8195" y="6342"/>
                </a:lnTo>
                <a:lnTo>
                  <a:pt x="8196" y="6331"/>
                </a:lnTo>
                <a:lnTo>
                  <a:pt x="8198" y="6321"/>
                </a:lnTo>
                <a:lnTo>
                  <a:pt x="8196" y="6314"/>
                </a:lnTo>
                <a:lnTo>
                  <a:pt x="8229" y="6305"/>
                </a:lnTo>
                <a:lnTo>
                  <a:pt x="8262" y="6296"/>
                </a:lnTo>
                <a:lnTo>
                  <a:pt x="8296" y="6286"/>
                </a:lnTo>
                <a:lnTo>
                  <a:pt x="8329" y="6275"/>
                </a:lnTo>
                <a:lnTo>
                  <a:pt x="8361" y="6265"/>
                </a:lnTo>
                <a:lnTo>
                  <a:pt x="8394" y="6255"/>
                </a:lnTo>
                <a:lnTo>
                  <a:pt x="8427" y="6246"/>
                </a:lnTo>
                <a:lnTo>
                  <a:pt x="8461" y="6237"/>
                </a:lnTo>
                <a:lnTo>
                  <a:pt x="8461" y="6256"/>
                </a:lnTo>
                <a:lnTo>
                  <a:pt x="8459" y="6274"/>
                </a:lnTo>
                <a:lnTo>
                  <a:pt x="8452" y="6292"/>
                </a:lnTo>
                <a:lnTo>
                  <a:pt x="8445" y="6310"/>
                </a:lnTo>
                <a:lnTo>
                  <a:pt x="8436" y="6328"/>
                </a:lnTo>
                <a:lnTo>
                  <a:pt x="8424" y="6345"/>
                </a:lnTo>
                <a:lnTo>
                  <a:pt x="8411" y="6361"/>
                </a:lnTo>
                <a:lnTo>
                  <a:pt x="8397" y="6376"/>
                </a:lnTo>
                <a:lnTo>
                  <a:pt x="8431" y="6370"/>
                </a:lnTo>
                <a:lnTo>
                  <a:pt x="8471" y="6356"/>
                </a:lnTo>
                <a:lnTo>
                  <a:pt x="8515" y="6339"/>
                </a:lnTo>
                <a:lnTo>
                  <a:pt x="8559" y="6326"/>
                </a:lnTo>
                <a:lnTo>
                  <a:pt x="8597" y="6319"/>
                </a:lnTo>
                <a:lnTo>
                  <a:pt x="8628" y="6321"/>
                </a:lnTo>
                <a:lnTo>
                  <a:pt x="8647" y="6339"/>
                </a:lnTo>
                <a:lnTo>
                  <a:pt x="8650" y="6376"/>
                </a:lnTo>
                <a:lnTo>
                  <a:pt x="8737" y="6376"/>
                </a:lnTo>
                <a:lnTo>
                  <a:pt x="8737" y="6361"/>
                </a:lnTo>
                <a:lnTo>
                  <a:pt x="8732" y="6351"/>
                </a:lnTo>
                <a:lnTo>
                  <a:pt x="8725" y="6343"/>
                </a:lnTo>
                <a:lnTo>
                  <a:pt x="8713" y="6338"/>
                </a:lnTo>
                <a:lnTo>
                  <a:pt x="8702" y="6334"/>
                </a:lnTo>
                <a:lnTo>
                  <a:pt x="8690" y="6329"/>
                </a:lnTo>
                <a:lnTo>
                  <a:pt x="8681" y="6323"/>
                </a:lnTo>
                <a:lnTo>
                  <a:pt x="8675" y="6314"/>
                </a:lnTo>
                <a:lnTo>
                  <a:pt x="8748" y="6279"/>
                </a:lnTo>
                <a:lnTo>
                  <a:pt x="8827" y="6245"/>
                </a:lnTo>
                <a:lnTo>
                  <a:pt x="8909" y="6212"/>
                </a:lnTo>
                <a:lnTo>
                  <a:pt x="8996" y="6181"/>
                </a:lnTo>
                <a:lnTo>
                  <a:pt x="9083" y="6155"/>
                </a:lnTo>
                <a:lnTo>
                  <a:pt x="9168" y="6135"/>
                </a:lnTo>
                <a:lnTo>
                  <a:pt x="9252" y="6124"/>
                </a:lnTo>
                <a:lnTo>
                  <a:pt x="9331" y="6124"/>
                </a:lnTo>
                <a:lnTo>
                  <a:pt x="9383" y="6097"/>
                </a:lnTo>
                <a:lnTo>
                  <a:pt x="9438" y="6076"/>
                </a:lnTo>
                <a:lnTo>
                  <a:pt x="9495" y="6060"/>
                </a:lnTo>
                <a:lnTo>
                  <a:pt x="9554" y="6048"/>
                </a:lnTo>
                <a:lnTo>
                  <a:pt x="9614" y="6036"/>
                </a:lnTo>
                <a:lnTo>
                  <a:pt x="9672" y="6026"/>
                </a:lnTo>
                <a:lnTo>
                  <a:pt x="9730" y="6013"/>
                </a:lnTo>
                <a:lnTo>
                  <a:pt x="9784" y="5998"/>
                </a:lnTo>
                <a:lnTo>
                  <a:pt x="9784" y="6007"/>
                </a:lnTo>
                <a:lnTo>
                  <a:pt x="9780" y="6013"/>
                </a:lnTo>
                <a:lnTo>
                  <a:pt x="9774" y="6017"/>
                </a:lnTo>
                <a:lnTo>
                  <a:pt x="9768" y="6020"/>
                </a:lnTo>
                <a:lnTo>
                  <a:pt x="9760" y="6021"/>
                </a:lnTo>
                <a:lnTo>
                  <a:pt x="9754" y="6025"/>
                </a:lnTo>
                <a:lnTo>
                  <a:pt x="9749" y="6029"/>
                </a:lnTo>
                <a:lnTo>
                  <a:pt x="9746" y="6036"/>
                </a:lnTo>
                <a:lnTo>
                  <a:pt x="9793" y="6032"/>
                </a:lnTo>
                <a:lnTo>
                  <a:pt x="9824" y="6021"/>
                </a:lnTo>
                <a:lnTo>
                  <a:pt x="9843" y="6004"/>
                </a:lnTo>
                <a:lnTo>
                  <a:pt x="9856" y="5983"/>
                </a:lnTo>
                <a:lnTo>
                  <a:pt x="9870" y="5961"/>
                </a:lnTo>
                <a:lnTo>
                  <a:pt x="9887" y="5941"/>
                </a:lnTo>
                <a:lnTo>
                  <a:pt x="9915" y="5923"/>
                </a:lnTo>
                <a:lnTo>
                  <a:pt x="9961" y="5910"/>
                </a:lnTo>
                <a:lnTo>
                  <a:pt x="9957" y="5920"/>
                </a:lnTo>
                <a:lnTo>
                  <a:pt x="9951" y="5928"/>
                </a:lnTo>
                <a:lnTo>
                  <a:pt x="9942" y="5934"/>
                </a:lnTo>
                <a:lnTo>
                  <a:pt x="9932" y="5938"/>
                </a:lnTo>
                <a:lnTo>
                  <a:pt x="9922" y="5942"/>
                </a:lnTo>
                <a:lnTo>
                  <a:pt x="9912" y="5946"/>
                </a:lnTo>
                <a:lnTo>
                  <a:pt x="9903" y="5952"/>
                </a:lnTo>
                <a:lnTo>
                  <a:pt x="9898" y="5961"/>
                </a:lnTo>
                <a:lnTo>
                  <a:pt x="9929" y="5964"/>
                </a:lnTo>
                <a:lnTo>
                  <a:pt x="9955" y="5964"/>
                </a:lnTo>
                <a:lnTo>
                  <a:pt x="9978" y="5961"/>
                </a:lnTo>
                <a:lnTo>
                  <a:pt x="9998" y="5957"/>
                </a:lnTo>
                <a:lnTo>
                  <a:pt x="10039" y="5943"/>
                </a:lnTo>
                <a:lnTo>
                  <a:pt x="10087" y="5923"/>
                </a:lnTo>
                <a:lnTo>
                  <a:pt x="10089" y="5929"/>
                </a:lnTo>
                <a:lnTo>
                  <a:pt x="10092" y="5933"/>
                </a:lnTo>
                <a:lnTo>
                  <a:pt x="10098" y="5936"/>
                </a:lnTo>
                <a:lnTo>
                  <a:pt x="10103" y="5938"/>
                </a:lnTo>
                <a:lnTo>
                  <a:pt x="10108" y="5942"/>
                </a:lnTo>
                <a:lnTo>
                  <a:pt x="10112" y="5946"/>
                </a:lnTo>
                <a:lnTo>
                  <a:pt x="10113" y="5952"/>
                </a:lnTo>
                <a:lnTo>
                  <a:pt x="10113" y="5961"/>
                </a:lnTo>
                <a:lnTo>
                  <a:pt x="10146" y="5951"/>
                </a:lnTo>
                <a:lnTo>
                  <a:pt x="10182" y="5941"/>
                </a:lnTo>
                <a:lnTo>
                  <a:pt x="10198" y="5936"/>
                </a:lnTo>
                <a:lnTo>
                  <a:pt x="10213" y="5929"/>
                </a:lnTo>
                <a:lnTo>
                  <a:pt x="10226" y="5920"/>
                </a:lnTo>
                <a:lnTo>
                  <a:pt x="10239" y="5910"/>
                </a:lnTo>
                <a:lnTo>
                  <a:pt x="10234" y="5899"/>
                </a:lnTo>
                <a:lnTo>
                  <a:pt x="10226" y="5891"/>
                </a:lnTo>
                <a:lnTo>
                  <a:pt x="10216" y="5888"/>
                </a:lnTo>
                <a:lnTo>
                  <a:pt x="10206" y="5888"/>
                </a:lnTo>
                <a:lnTo>
                  <a:pt x="10196" y="5890"/>
                </a:lnTo>
                <a:lnTo>
                  <a:pt x="10187" y="5890"/>
                </a:lnTo>
                <a:lnTo>
                  <a:pt x="10179" y="5890"/>
                </a:lnTo>
                <a:lnTo>
                  <a:pt x="10175" y="5885"/>
                </a:lnTo>
                <a:lnTo>
                  <a:pt x="10191" y="5874"/>
                </a:lnTo>
                <a:lnTo>
                  <a:pt x="10211" y="5871"/>
                </a:lnTo>
                <a:lnTo>
                  <a:pt x="10233" y="5871"/>
                </a:lnTo>
                <a:lnTo>
                  <a:pt x="10257" y="5873"/>
                </a:lnTo>
                <a:lnTo>
                  <a:pt x="10280" y="5877"/>
                </a:lnTo>
                <a:lnTo>
                  <a:pt x="10301" y="5878"/>
                </a:lnTo>
                <a:lnTo>
                  <a:pt x="10317" y="5878"/>
                </a:lnTo>
                <a:lnTo>
                  <a:pt x="10327" y="5872"/>
                </a:lnTo>
                <a:lnTo>
                  <a:pt x="10326" y="5863"/>
                </a:lnTo>
                <a:lnTo>
                  <a:pt x="10332" y="5854"/>
                </a:lnTo>
                <a:lnTo>
                  <a:pt x="10345" y="5844"/>
                </a:lnTo>
                <a:lnTo>
                  <a:pt x="10361" y="5834"/>
                </a:lnTo>
                <a:lnTo>
                  <a:pt x="10397" y="5815"/>
                </a:lnTo>
                <a:lnTo>
                  <a:pt x="10427" y="5797"/>
                </a:lnTo>
                <a:lnTo>
                  <a:pt x="10427" y="5783"/>
                </a:lnTo>
                <a:lnTo>
                  <a:pt x="10422" y="5773"/>
                </a:lnTo>
                <a:lnTo>
                  <a:pt x="10413" y="5768"/>
                </a:lnTo>
                <a:lnTo>
                  <a:pt x="10403" y="5765"/>
                </a:lnTo>
                <a:lnTo>
                  <a:pt x="10390" y="5762"/>
                </a:lnTo>
                <a:lnTo>
                  <a:pt x="10379" y="5760"/>
                </a:lnTo>
                <a:lnTo>
                  <a:pt x="10370" y="5755"/>
                </a:lnTo>
                <a:lnTo>
                  <a:pt x="10365" y="5746"/>
                </a:lnTo>
                <a:lnTo>
                  <a:pt x="10408" y="5737"/>
                </a:lnTo>
                <a:lnTo>
                  <a:pt x="10452" y="5727"/>
                </a:lnTo>
                <a:lnTo>
                  <a:pt x="10495" y="5717"/>
                </a:lnTo>
                <a:lnTo>
                  <a:pt x="10541" y="5709"/>
                </a:lnTo>
                <a:lnTo>
                  <a:pt x="10533" y="5727"/>
                </a:lnTo>
                <a:lnTo>
                  <a:pt x="10523" y="5742"/>
                </a:lnTo>
                <a:lnTo>
                  <a:pt x="10520" y="5748"/>
                </a:lnTo>
                <a:lnTo>
                  <a:pt x="10519" y="5756"/>
                </a:lnTo>
                <a:lnTo>
                  <a:pt x="10522" y="5764"/>
                </a:lnTo>
                <a:lnTo>
                  <a:pt x="10528" y="5771"/>
                </a:lnTo>
                <a:lnTo>
                  <a:pt x="10546" y="5746"/>
                </a:lnTo>
                <a:lnTo>
                  <a:pt x="10566" y="5728"/>
                </a:lnTo>
                <a:lnTo>
                  <a:pt x="10592" y="5717"/>
                </a:lnTo>
                <a:lnTo>
                  <a:pt x="10618" y="5709"/>
                </a:lnTo>
                <a:lnTo>
                  <a:pt x="10646" y="5705"/>
                </a:lnTo>
                <a:lnTo>
                  <a:pt x="10676" y="5703"/>
                </a:lnTo>
                <a:lnTo>
                  <a:pt x="10704" y="5700"/>
                </a:lnTo>
                <a:lnTo>
                  <a:pt x="10731" y="5696"/>
                </a:lnTo>
                <a:lnTo>
                  <a:pt x="10751" y="5687"/>
                </a:lnTo>
                <a:lnTo>
                  <a:pt x="10775" y="5673"/>
                </a:lnTo>
                <a:lnTo>
                  <a:pt x="10799" y="5658"/>
                </a:lnTo>
                <a:lnTo>
                  <a:pt x="10822" y="5644"/>
                </a:lnTo>
                <a:lnTo>
                  <a:pt x="10845" y="5635"/>
                </a:lnTo>
                <a:lnTo>
                  <a:pt x="10866" y="5634"/>
                </a:lnTo>
                <a:lnTo>
                  <a:pt x="10882" y="5644"/>
                </a:lnTo>
                <a:lnTo>
                  <a:pt x="10894" y="5671"/>
                </a:lnTo>
                <a:lnTo>
                  <a:pt x="10867" y="5675"/>
                </a:lnTo>
                <a:lnTo>
                  <a:pt x="10836" y="5684"/>
                </a:lnTo>
                <a:lnTo>
                  <a:pt x="10802" y="5696"/>
                </a:lnTo>
                <a:lnTo>
                  <a:pt x="10766" y="5712"/>
                </a:lnTo>
                <a:lnTo>
                  <a:pt x="10729" y="5726"/>
                </a:lnTo>
                <a:lnTo>
                  <a:pt x="10694" y="5738"/>
                </a:lnTo>
                <a:lnTo>
                  <a:pt x="10659" y="5746"/>
                </a:lnTo>
                <a:lnTo>
                  <a:pt x="10629" y="5746"/>
                </a:lnTo>
                <a:lnTo>
                  <a:pt x="10629" y="5762"/>
                </a:lnTo>
                <a:lnTo>
                  <a:pt x="10627" y="5775"/>
                </a:lnTo>
                <a:lnTo>
                  <a:pt x="10625" y="5782"/>
                </a:lnTo>
                <a:lnTo>
                  <a:pt x="10622" y="5787"/>
                </a:lnTo>
                <a:lnTo>
                  <a:pt x="10620" y="5792"/>
                </a:lnTo>
                <a:lnTo>
                  <a:pt x="10617" y="5797"/>
                </a:lnTo>
                <a:lnTo>
                  <a:pt x="10657" y="5790"/>
                </a:lnTo>
                <a:lnTo>
                  <a:pt x="10695" y="5779"/>
                </a:lnTo>
                <a:lnTo>
                  <a:pt x="10732" y="5764"/>
                </a:lnTo>
                <a:lnTo>
                  <a:pt x="10767" y="5750"/>
                </a:lnTo>
                <a:lnTo>
                  <a:pt x="10802" y="5737"/>
                </a:lnTo>
                <a:lnTo>
                  <a:pt x="10836" y="5731"/>
                </a:lnTo>
                <a:lnTo>
                  <a:pt x="10872" y="5733"/>
                </a:lnTo>
                <a:lnTo>
                  <a:pt x="10906" y="5746"/>
                </a:lnTo>
                <a:lnTo>
                  <a:pt x="10846" y="5778"/>
                </a:lnTo>
                <a:lnTo>
                  <a:pt x="10784" y="5807"/>
                </a:lnTo>
                <a:lnTo>
                  <a:pt x="10720" y="5834"/>
                </a:lnTo>
                <a:lnTo>
                  <a:pt x="10655" y="5860"/>
                </a:lnTo>
                <a:lnTo>
                  <a:pt x="10589" y="5886"/>
                </a:lnTo>
                <a:lnTo>
                  <a:pt x="10525" y="5913"/>
                </a:lnTo>
                <a:lnTo>
                  <a:pt x="10462" y="5942"/>
                </a:lnTo>
                <a:lnTo>
                  <a:pt x="10402" y="5974"/>
                </a:lnTo>
                <a:lnTo>
                  <a:pt x="10417" y="5975"/>
                </a:lnTo>
                <a:lnTo>
                  <a:pt x="10430" y="5974"/>
                </a:lnTo>
                <a:lnTo>
                  <a:pt x="10440" y="5971"/>
                </a:lnTo>
                <a:lnTo>
                  <a:pt x="10448" y="5969"/>
                </a:lnTo>
                <a:lnTo>
                  <a:pt x="10455" y="5966"/>
                </a:lnTo>
                <a:lnTo>
                  <a:pt x="10463" y="5965"/>
                </a:lnTo>
                <a:lnTo>
                  <a:pt x="10469" y="5967"/>
                </a:lnTo>
                <a:lnTo>
                  <a:pt x="10478" y="5974"/>
                </a:lnTo>
                <a:lnTo>
                  <a:pt x="10473" y="5983"/>
                </a:lnTo>
                <a:lnTo>
                  <a:pt x="10466" y="5992"/>
                </a:lnTo>
                <a:lnTo>
                  <a:pt x="10457" y="6001"/>
                </a:lnTo>
                <a:lnTo>
                  <a:pt x="10449" y="6008"/>
                </a:lnTo>
                <a:lnTo>
                  <a:pt x="10444" y="6016"/>
                </a:lnTo>
                <a:lnTo>
                  <a:pt x="10444" y="6023"/>
                </a:lnTo>
                <a:lnTo>
                  <a:pt x="10450" y="6030"/>
                </a:lnTo>
                <a:lnTo>
                  <a:pt x="10466" y="6036"/>
                </a:lnTo>
                <a:lnTo>
                  <a:pt x="10478" y="6018"/>
                </a:lnTo>
                <a:lnTo>
                  <a:pt x="10492" y="6001"/>
                </a:lnTo>
                <a:lnTo>
                  <a:pt x="10508" y="5984"/>
                </a:lnTo>
                <a:lnTo>
                  <a:pt x="10523" y="5967"/>
                </a:lnTo>
                <a:lnTo>
                  <a:pt x="10542" y="5955"/>
                </a:lnTo>
                <a:lnTo>
                  <a:pt x="10562" y="5944"/>
                </a:lnTo>
                <a:lnTo>
                  <a:pt x="10588" y="5938"/>
                </a:lnTo>
                <a:lnTo>
                  <a:pt x="10617" y="5936"/>
                </a:lnTo>
                <a:lnTo>
                  <a:pt x="10616" y="5955"/>
                </a:lnTo>
                <a:lnTo>
                  <a:pt x="10613" y="5970"/>
                </a:lnTo>
                <a:lnTo>
                  <a:pt x="10607" y="5981"/>
                </a:lnTo>
                <a:lnTo>
                  <a:pt x="10598" y="5989"/>
                </a:lnTo>
                <a:lnTo>
                  <a:pt x="10587" y="5993"/>
                </a:lnTo>
                <a:lnTo>
                  <a:pt x="10571" y="5993"/>
                </a:lnTo>
                <a:lnTo>
                  <a:pt x="10552" y="5990"/>
                </a:lnTo>
                <a:lnTo>
                  <a:pt x="10528" y="5985"/>
                </a:lnTo>
                <a:lnTo>
                  <a:pt x="10525" y="6002"/>
                </a:lnTo>
                <a:lnTo>
                  <a:pt x="10519" y="6015"/>
                </a:lnTo>
                <a:lnTo>
                  <a:pt x="10509" y="6022"/>
                </a:lnTo>
                <a:lnTo>
                  <a:pt x="10496" y="6029"/>
                </a:lnTo>
                <a:lnTo>
                  <a:pt x="10482" y="6035"/>
                </a:lnTo>
                <a:lnTo>
                  <a:pt x="10471" y="6041"/>
                </a:lnTo>
                <a:lnTo>
                  <a:pt x="10459" y="6050"/>
                </a:lnTo>
                <a:lnTo>
                  <a:pt x="10453" y="6062"/>
                </a:lnTo>
                <a:lnTo>
                  <a:pt x="10440" y="6051"/>
                </a:lnTo>
                <a:lnTo>
                  <a:pt x="10422" y="6044"/>
                </a:lnTo>
                <a:lnTo>
                  <a:pt x="10402" y="6039"/>
                </a:lnTo>
                <a:lnTo>
                  <a:pt x="10382" y="6036"/>
                </a:lnTo>
                <a:lnTo>
                  <a:pt x="10362" y="6037"/>
                </a:lnTo>
                <a:lnTo>
                  <a:pt x="10346" y="6044"/>
                </a:lnTo>
                <a:lnTo>
                  <a:pt x="10333" y="6055"/>
                </a:lnTo>
                <a:lnTo>
                  <a:pt x="10327" y="6074"/>
                </a:lnTo>
                <a:lnTo>
                  <a:pt x="10317" y="6073"/>
                </a:lnTo>
                <a:lnTo>
                  <a:pt x="10305" y="6073"/>
                </a:lnTo>
                <a:lnTo>
                  <a:pt x="10294" y="6074"/>
                </a:lnTo>
                <a:lnTo>
                  <a:pt x="10281" y="6076"/>
                </a:lnTo>
                <a:lnTo>
                  <a:pt x="10270" y="6076"/>
                </a:lnTo>
                <a:lnTo>
                  <a:pt x="10261" y="6074"/>
                </a:lnTo>
                <a:lnTo>
                  <a:pt x="10254" y="6069"/>
                </a:lnTo>
                <a:lnTo>
                  <a:pt x="10250" y="6062"/>
                </a:lnTo>
                <a:lnTo>
                  <a:pt x="10257" y="6043"/>
                </a:lnTo>
                <a:lnTo>
                  <a:pt x="10261" y="6021"/>
                </a:lnTo>
                <a:lnTo>
                  <a:pt x="10262" y="6011"/>
                </a:lnTo>
                <a:lnTo>
                  <a:pt x="10261" y="5999"/>
                </a:lnTo>
                <a:lnTo>
                  <a:pt x="10257" y="5987"/>
                </a:lnTo>
                <a:lnTo>
                  <a:pt x="10250" y="5974"/>
                </a:lnTo>
                <a:lnTo>
                  <a:pt x="10211" y="5974"/>
                </a:lnTo>
                <a:lnTo>
                  <a:pt x="10188" y="5989"/>
                </a:lnTo>
                <a:lnTo>
                  <a:pt x="10177" y="6015"/>
                </a:lnTo>
                <a:lnTo>
                  <a:pt x="10171" y="6044"/>
                </a:lnTo>
                <a:lnTo>
                  <a:pt x="10168" y="6072"/>
                </a:lnTo>
                <a:lnTo>
                  <a:pt x="10160" y="6095"/>
                </a:lnTo>
                <a:lnTo>
                  <a:pt x="10143" y="6105"/>
                </a:lnTo>
                <a:lnTo>
                  <a:pt x="10113" y="6100"/>
                </a:lnTo>
                <a:lnTo>
                  <a:pt x="10113" y="6090"/>
                </a:lnTo>
                <a:lnTo>
                  <a:pt x="10118" y="6083"/>
                </a:lnTo>
                <a:lnTo>
                  <a:pt x="10126" y="6079"/>
                </a:lnTo>
                <a:lnTo>
                  <a:pt x="10135" y="6077"/>
                </a:lnTo>
                <a:lnTo>
                  <a:pt x="10142" y="6074"/>
                </a:lnTo>
                <a:lnTo>
                  <a:pt x="10149" y="6069"/>
                </a:lnTo>
                <a:lnTo>
                  <a:pt x="10151" y="6062"/>
                </a:lnTo>
                <a:lnTo>
                  <a:pt x="10150" y="6049"/>
                </a:lnTo>
                <a:lnTo>
                  <a:pt x="10131" y="6055"/>
                </a:lnTo>
                <a:lnTo>
                  <a:pt x="10115" y="6058"/>
                </a:lnTo>
                <a:lnTo>
                  <a:pt x="10105" y="6057"/>
                </a:lnTo>
                <a:lnTo>
                  <a:pt x="10098" y="6053"/>
                </a:lnTo>
                <a:lnTo>
                  <a:pt x="10091" y="6046"/>
                </a:lnTo>
                <a:lnTo>
                  <a:pt x="10085" y="6039"/>
                </a:lnTo>
                <a:lnTo>
                  <a:pt x="10075" y="6031"/>
                </a:lnTo>
                <a:lnTo>
                  <a:pt x="10062" y="6023"/>
                </a:lnTo>
                <a:lnTo>
                  <a:pt x="10036" y="6023"/>
                </a:lnTo>
                <a:lnTo>
                  <a:pt x="10030" y="6039"/>
                </a:lnTo>
                <a:lnTo>
                  <a:pt x="10021" y="6053"/>
                </a:lnTo>
                <a:lnTo>
                  <a:pt x="10012" y="6065"/>
                </a:lnTo>
                <a:lnTo>
                  <a:pt x="10001" y="6076"/>
                </a:lnTo>
                <a:lnTo>
                  <a:pt x="9988" y="6085"/>
                </a:lnTo>
                <a:lnTo>
                  <a:pt x="9973" y="6092"/>
                </a:lnTo>
                <a:lnTo>
                  <a:pt x="9955" y="6097"/>
                </a:lnTo>
                <a:lnTo>
                  <a:pt x="9936" y="6100"/>
                </a:lnTo>
                <a:lnTo>
                  <a:pt x="9937" y="6115"/>
                </a:lnTo>
                <a:lnTo>
                  <a:pt x="9937" y="6129"/>
                </a:lnTo>
                <a:lnTo>
                  <a:pt x="9936" y="6142"/>
                </a:lnTo>
                <a:lnTo>
                  <a:pt x="9932" y="6152"/>
                </a:lnTo>
                <a:lnTo>
                  <a:pt x="9927" y="6161"/>
                </a:lnTo>
                <a:lnTo>
                  <a:pt x="9919" y="6167"/>
                </a:lnTo>
                <a:lnTo>
                  <a:pt x="9909" y="6172"/>
                </a:lnTo>
                <a:lnTo>
                  <a:pt x="9898" y="6175"/>
                </a:lnTo>
                <a:lnTo>
                  <a:pt x="9899" y="6163"/>
                </a:lnTo>
                <a:lnTo>
                  <a:pt x="9900" y="6156"/>
                </a:lnTo>
                <a:lnTo>
                  <a:pt x="9903" y="6151"/>
                </a:lnTo>
                <a:lnTo>
                  <a:pt x="9905" y="6146"/>
                </a:lnTo>
                <a:lnTo>
                  <a:pt x="9907" y="6142"/>
                </a:lnTo>
                <a:lnTo>
                  <a:pt x="9907" y="6138"/>
                </a:lnTo>
                <a:lnTo>
                  <a:pt x="9904" y="6133"/>
                </a:lnTo>
                <a:lnTo>
                  <a:pt x="9898" y="6124"/>
                </a:lnTo>
                <a:lnTo>
                  <a:pt x="9823" y="6124"/>
                </a:lnTo>
                <a:lnTo>
                  <a:pt x="9824" y="6139"/>
                </a:lnTo>
                <a:lnTo>
                  <a:pt x="9830" y="6148"/>
                </a:lnTo>
                <a:lnTo>
                  <a:pt x="9839" y="6155"/>
                </a:lnTo>
                <a:lnTo>
                  <a:pt x="9851" y="6158"/>
                </a:lnTo>
                <a:lnTo>
                  <a:pt x="9863" y="6162"/>
                </a:lnTo>
                <a:lnTo>
                  <a:pt x="9873" y="6167"/>
                </a:lnTo>
                <a:lnTo>
                  <a:pt x="9882" y="6175"/>
                </a:lnTo>
                <a:lnTo>
                  <a:pt x="9885" y="6188"/>
                </a:lnTo>
                <a:lnTo>
                  <a:pt x="9854" y="6198"/>
                </a:lnTo>
                <a:lnTo>
                  <a:pt x="9823" y="6211"/>
                </a:lnTo>
                <a:lnTo>
                  <a:pt x="9789" y="6226"/>
                </a:lnTo>
                <a:lnTo>
                  <a:pt x="9758" y="6240"/>
                </a:lnTo>
                <a:lnTo>
                  <a:pt x="9727" y="6251"/>
                </a:lnTo>
                <a:lnTo>
                  <a:pt x="9698" y="6259"/>
                </a:lnTo>
                <a:lnTo>
                  <a:pt x="9670" y="6259"/>
                </a:lnTo>
                <a:lnTo>
                  <a:pt x="9645" y="6250"/>
                </a:lnTo>
                <a:lnTo>
                  <a:pt x="9645" y="6263"/>
                </a:lnTo>
                <a:lnTo>
                  <a:pt x="9644" y="6274"/>
                </a:lnTo>
                <a:lnTo>
                  <a:pt x="9643" y="6279"/>
                </a:lnTo>
                <a:lnTo>
                  <a:pt x="9642" y="6283"/>
                </a:lnTo>
                <a:lnTo>
                  <a:pt x="9638" y="6287"/>
                </a:lnTo>
                <a:lnTo>
                  <a:pt x="9633" y="6288"/>
                </a:lnTo>
                <a:lnTo>
                  <a:pt x="9589" y="6295"/>
                </a:lnTo>
                <a:lnTo>
                  <a:pt x="9550" y="6302"/>
                </a:lnTo>
                <a:lnTo>
                  <a:pt x="9513" y="6311"/>
                </a:lnTo>
                <a:lnTo>
                  <a:pt x="9479" y="6320"/>
                </a:lnTo>
                <a:lnTo>
                  <a:pt x="9444" y="6328"/>
                </a:lnTo>
                <a:lnTo>
                  <a:pt x="9411" y="6331"/>
                </a:lnTo>
                <a:lnTo>
                  <a:pt x="9378" y="6331"/>
                </a:lnTo>
                <a:lnTo>
                  <a:pt x="9344" y="6326"/>
                </a:lnTo>
                <a:lnTo>
                  <a:pt x="9342" y="6337"/>
                </a:lnTo>
                <a:lnTo>
                  <a:pt x="9336" y="6347"/>
                </a:lnTo>
                <a:lnTo>
                  <a:pt x="9327" y="6357"/>
                </a:lnTo>
                <a:lnTo>
                  <a:pt x="9314" y="6366"/>
                </a:lnTo>
                <a:lnTo>
                  <a:pt x="9299" y="6373"/>
                </a:lnTo>
                <a:lnTo>
                  <a:pt x="9281" y="6380"/>
                </a:lnTo>
                <a:lnTo>
                  <a:pt x="9262" y="6385"/>
                </a:lnTo>
                <a:lnTo>
                  <a:pt x="9242" y="6389"/>
                </a:lnTo>
                <a:lnTo>
                  <a:pt x="9246" y="6379"/>
                </a:lnTo>
                <a:lnTo>
                  <a:pt x="9252" y="6371"/>
                </a:lnTo>
                <a:lnTo>
                  <a:pt x="9262" y="6366"/>
                </a:lnTo>
                <a:lnTo>
                  <a:pt x="9272" y="6362"/>
                </a:lnTo>
                <a:lnTo>
                  <a:pt x="9281" y="6357"/>
                </a:lnTo>
                <a:lnTo>
                  <a:pt x="9289" y="6351"/>
                </a:lnTo>
                <a:lnTo>
                  <a:pt x="9294" y="6340"/>
                </a:lnTo>
                <a:lnTo>
                  <a:pt x="9293" y="6326"/>
                </a:lnTo>
                <a:lnTo>
                  <a:pt x="9285" y="6326"/>
                </a:lnTo>
                <a:lnTo>
                  <a:pt x="9279" y="6325"/>
                </a:lnTo>
                <a:lnTo>
                  <a:pt x="9272" y="6323"/>
                </a:lnTo>
                <a:lnTo>
                  <a:pt x="9267" y="6320"/>
                </a:lnTo>
                <a:lnTo>
                  <a:pt x="9263" y="6316"/>
                </a:lnTo>
                <a:lnTo>
                  <a:pt x="9260" y="6311"/>
                </a:lnTo>
                <a:lnTo>
                  <a:pt x="9257" y="6306"/>
                </a:lnTo>
                <a:lnTo>
                  <a:pt x="9255" y="6301"/>
                </a:lnTo>
                <a:lnTo>
                  <a:pt x="9220" y="6319"/>
                </a:lnTo>
                <a:lnTo>
                  <a:pt x="9183" y="6331"/>
                </a:lnTo>
                <a:lnTo>
                  <a:pt x="9145" y="6339"/>
                </a:lnTo>
                <a:lnTo>
                  <a:pt x="9107" y="6344"/>
                </a:lnTo>
                <a:lnTo>
                  <a:pt x="9069" y="6352"/>
                </a:lnTo>
                <a:lnTo>
                  <a:pt x="9032" y="6362"/>
                </a:lnTo>
                <a:lnTo>
                  <a:pt x="8997" y="6377"/>
                </a:lnTo>
                <a:lnTo>
                  <a:pt x="8965" y="6401"/>
                </a:lnTo>
                <a:lnTo>
                  <a:pt x="8976" y="6403"/>
                </a:lnTo>
                <a:lnTo>
                  <a:pt x="8988" y="6403"/>
                </a:lnTo>
                <a:lnTo>
                  <a:pt x="9002" y="6401"/>
                </a:lnTo>
                <a:lnTo>
                  <a:pt x="9016" y="6400"/>
                </a:lnTo>
                <a:lnTo>
                  <a:pt x="9029" y="6400"/>
                </a:lnTo>
                <a:lnTo>
                  <a:pt x="9041" y="6401"/>
                </a:lnTo>
                <a:lnTo>
                  <a:pt x="9049" y="6407"/>
                </a:lnTo>
                <a:lnTo>
                  <a:pt x="9053" y="6414"/>
                </a:lnTo>
                <a:lnTo>
                  <a:pt x="9038" y="6417"/>
                </a:lnTo>
                <a:lnTo>
                  <a:pt x="9027" y="6422"/>
                </a:lnTo>
                <a:lnTo>
                  <a:pt x="9019" y="6428"/>
                </a:lnTo>
                <a:lnTo>
                  <a:pt x="9013" y="6435"/>
                </a:lnTo>
                <a:lnTo>
                  <a:pt x="9009" y="6442"/>
                </a:lnTo>
                <a:lnTo>
                  <a:pt x="9006" y="6450"/>
                </a:lnTo>
                <a:lnTo>
                  <a:pt x="9004" y="6457"/>
                </a:lnTo>
                <a:lnTo>
                  <a:pt x="9002" y="6465"/>
                </a:lnTo>
                <a:lnTo>
                  <a:pt x="8945" y="6474"/>
                </a:lnTo>
                <a:lnTo>
                  <a:pt x="8889" y="6485"/>
                </a:lnTo>
                <a:lnTo>
                  <a:pt x="8833" y="6499"/>
                </a:lnTo>
                <a:lnTo>
                  <a:pt x="8777" y="6515"/>
                </a:lnTo>
                <a:lnTo>
                  <a:pt x="8720" y="6531"/>
                </a:lnTo>
                <a:lnTo>
                  <a:pt x="8659" y="6550"/>
                </a:lnTo>
                <a:lnTo>
                  <a:pt x="8594" y="6569"/>
                </a:lnTo>
                <a:lnTo>
                  <a:pt x="8524" y="6591"/>
                </a:lnTo>
                <a:lnTo>
                  <a:pt x="8517" y="6582"/>
                </a:lnTo>
                <a:lnTo>
                  <a:pt x="8513" y="6573"/>
                </a:lnTo>
                <a:lnTo>
                  <a:pt x="8510" y="6563"/>
                </a:lnTo>
                <a:lnTo>
                  <a:pt x="8506" y="6552"/>
                </a:lnTo>
                <a:lnTo>
                  <a:pt x="8502" y="6541"/>
                </a:lnTo>
                <a:lnTo>
                  <a:pt x="8498" y="6531"/>
                </a:lnTo>
                <a:lnTo>
                  <a:pt x="8493" y="6522"/>
                </a:lnTo>
                <a:lnTo>
                  <a:pt x="8485" y="6515"/>
                </a:lnTo>
                <a:lnTo>
                  <a:pt x="8483" y="6525"/>
                </a:lnTo>
                <a:lnTo>
                  <a:pt x="8478" y="6529"/>
                </a:lnTo>
                <a:lnTo>
                  <a:pt x="8473" y="6529"/>
                </a:lnTo>
                <a:lnTo>
                  <a:pt x="8466" y="6525"/>
                </a:lnTo>
                <a:lnTo>
                  <a:pt x="8460" y="6520"/>
                </a:lnTo>
                <a:lnTo>
                  <a:pt x="8452" y="6515"/>
                </a:lnTo>
                <a:lnTo>
                  <a:pt x="8443" y="6513"/>
                </a:lnTo>
                <a:lnTo>
                  <a:pt x="8436" y="6515"/>
                </a:lnTo>
                <a:lnTo>
                  <a:pt x="8438" y="6539"/>
                </a:lnTo>
                <a:lnTo>
                  <a:pt x="8433" y="6554"/>
                </a:lnTo>
                <a:lnTo>
                  <a:pt x="8423" y="6564"/>
                </a:lnTo>
                <a:lnTo>
                  <a:pt x="8408" y="6569"/>
                </a:lnTo>
                <a:lnTo>
                  <a:pt x="8392" y="6575"/>
                </a:lnTo>
                <a:lnTo>
                  <a:pt x="8377" y="6580"/>
                </a:lnTo>
                <a:lnTo>
                  <a:pt x="8366" y="6589"/>
                </a:lnTo>
                <a:lnTo>
                  <a:pt x="8359" y="6604"/>
                </a:lnTo>
                <a:lnTo>
                  <a:pt x="8369" y="6605"/>
                </a:lnTo>
                <a:lnTo>
                  <a:pt x="8381" y="6604"/>
                </a:lnTo>
                <a:lnTo>
                  <a:pt x="8392" y="6603"/>
                </a:lnTo>
                <a:lnTo>
                  <a:pt x="8405" y="6601"/>
                </a:lnTo>
                <a:lnTo>
                  <a:pt x="8417" y="6601"/>
                </a:lnTo>
                <a:lnTo>
                  <a:pt x="8425" y="6604"/>
                </a:lnTo>
                <a:lnTo>
                  <a:pt x="8433" y="6608"/>
                </a:lnTo>
                <a:lnTo>
                  <a:pt x="8436" y="6615"/>
                </a:lnTo>
                <a:lnTo>
                  <a:pt x="8383" y="6631"/>
                </a:lnTo>
                <a:lnTo>
                  <a:pt x="8330" y="6651"/>
                </a:lnTo>
                <a:lnTo>
                  <a:pt x="8275" y="6674"/>
                </a:lnTo>
                <a:lnTo>
                  <a:pt x="8219" y="6696"/>
                </a:lnTo>
                <a:lnTo>
                  <a:pt x="8163" y="6713"/>
                </a:lnTo>
                <a:lnTo>
                  <a:pt x="8110" y="6725"/>
                </a:lnTo>
                <a:lnTo>
                  <a:pt x="8056" y="6727"/>
                </a:lnTo>
                <a:lnTo>
                  <a:pt x="8006" y="6717"/>
                </a:lnTo>
                <a:lnTo>
                  <a:pt x="8008" y="6732"/>
                </a:lnTo>
                <a:lnTo>
                  <a:pt x="8005" y="6744"/>
                </a:lnTo>
                <a:lnTo>
                  <a:pt x="7999" y="6752"/>
                </a:lnTo>
                <a:lnTo>
                  <a:pt x="7991" y="6758"/>
                </a:lnTo>
                <a:lnTo>
                  <a:pt x="7982" y="6763"/>
                </a:lnTo>
                <a:lnTo>
                  <a:pt x="7973" y="6768"/>
                </a:lnTo>
                <a:lnTo>
                  <a:pt x="7963" y="6773"/>
                </a:lnTo>
                <a:lnTo>
                  <a:pt x="7957" y="6780"/>
                </a:lnTo>
                <a:lnTo>
                  <a:pt x="7872" y="6787"/>
                </a:lnTo>
                <a:lnTo>
                  <a:pt x="7796" y="6802"/>
                </a:lnTo>
                <a:lnTo>
                  <a:pt x="7729" y="6823"/>
                </a:lnTo>
                <a:lnTo>
                  <a:pt x="7665" y="6846"/>
                </a:lnTo>
                <a:lnTo>
                  <a:pt x="7603" y="6869"/>
                </a:lnTo>
                <a:lnTo>
                  <a:pt x="7540" y="6890"/>
                </a:lnTo>
                <a:lnTo>
                  <a:pt x="7474" y="6908"/>
                </a:lnTo>
                <a:lnTo>
                  <a:pt x="7402" y="6918"/>
                </a:lnTo>
                <a:lnTo>
                  <a:pt x="7403" y="6913"/>
                </a:lnTo>
                <a:lnTo>
                  <a:pt x="7404" y="6908"/>
                </a:lnTo>
                <a:lnTo>
                  <a:pt x="7407" y="6904"/>
                </a:lnTo>
                <a:lnTo>
                  <a:pt x="7409" y="6902"/>
                </a:lnTo>
                <a:lnTo>
                  <a:pt x="7412" y="6897"/>
                </a:lnTo>
                <a:lnTo>
                  <a:pt x="7413" y="6893"/>
                </a:lnTo>
                <a:lnTo>
                  <a:pt x="7414" y="6888"/>
                </a:lnTo>
                <a:lnTo>
                  <a:pt x="7414" y="6880"/>
                </a:lnTo>
                <a:lnTo>
                  <a:pt x="7377" y="6880"/>
                </a:lnTo>
                <a:lnTo>
                  <a:pt x="7349" y="6888"/>
                </a:lnTo>
                <a:lnTo>
                  <a:pt x="7328" y="6903"/>
                </a:lnTo>
                <a:lnTo>
                  <a:pt x="7309" y="6921"/>
                </a:lnTo>
                <a:lnTo>
                  <a:pt x="7292" y="6940"/>
                </a:lnTo>
                <a:lnTo>
                  <a:pt x="7274" y="6958"/>
                </a:lnTo>
                <a:lnTo>
                  <a:pt x="7253" y="6973"/>
                </a:lnTo>
                <a:lnTo>
                  <a:pt x="7225" y="6982"/>
                </a:lnTo>
                <a:lnTo>
                  <a:pt x="7237" y="6962"/>
                </a:lnTo>
                <a:lnTo>
                  <a:pt x="7250" y="6944"/>
                </a:lnTo>
                <a:lnTo>
                  <a:pt x="7199" y="6950"/>
                </a:lnTo>
                <a:lnTo>
                  <a:pt x="7157" y="6963"/>
                </a:lnTo>
                <a:lnTo>
                  <a:pt x="7120" y="6979"/>
                </a:lnTo>
                <a:lnTo>
                  <a:pt x="7086" y="6997"/>
                </a:lnTo>
                <a:lnTo>
                  <a:pt x="7050" y="7014"/>
                </a:lnTo>
                <a:lnTo>
                  <a:pt x="7011" y="7025"/>
                </a:lnTo>
                <a:lnTo>
                  <a:pt x="6965" y="7028"/>
                </a:lnTo>
                <a:lnTo>
                  <a:pt x="6910" y="7019"/>
                </a:lnTo>
                <a:lnTo>
                  <a:pt x="6905" y="7026"/>
                </a:lnTo>
                <a:lnTo>
                  <a:pt x="6901" y="7035"/>
                </a:lnTo>
                <a:lnTo>
                  <a:pt x="6899" y="7046"/>
                </a:lnTo>
                <a:lnTo>
                  <a:pt x="6896" y="7056"/>
                </a:lnTo>
                <a:lnTo>
                  <a:pt x="6893" y="7066"/>
                </a:lnTo>
                <a:lnTo>
                  <a:pt x="6888" y="7074"/>
                </a:lnTo>
                <a:lnTo>
                  <a:pt x="6882" y="7080"/>
                </a:lnTo>
                <a:lnTo>
                  <a:pt x="6872" y="7082"/>
                </a:lnTo>
                <a:lnTo>
                  <a:pt x="6747" y="7113"/>
                </a:lnTo>
                <a:lnTo>
                  <a:pt x="6623" y="7146"/>
                </a:lnTo>
                <a:lnTo>
                  <a:pt x="6504" y="7182"/>
                </a:lnTo>
                <a:lnTo>
                  <a:pt x="6384" y="7219"/>
                </a:lnTo>
                <a:lnTo>
                  <a:pt x="6264" y="7256"/>
                </a:lnTo>
                <a:lnTo>
                  <a:pt x="6145" y="7291"/>
                </a:lnTo>
                <a:lnTo>
                  <a:pt x="6024" y="7327"/>
                </a:lnTo>
                <a:lnTo>
                  <a:pt x="5901" y="7360"/>
                </a:lnTo>
                <a:lnTo>
                  <a:pt x="5901" y="7349"/>
                </a:lnTo>
                <a:lnTo>
                  <a:pt x="5904" y="7341"/>
                </a:lnTo>
                <a:lnTo>
                  <a:pt x="5906" y="7335"/>
                </a:lnTo>
                <a:lnTo>
                  <a:pt x="5909" y="7331"/>
                </a:lnTo>
                <a:lnTo>
                  <a:pt x="5910" y="7327"/>
                </a:lnTo>
                <a:lnTo>
                  <a:pt x="5909" y="7323"/>
                </a:lnTo>
                <a:lnTo>
                  <a:pt x="5906" y="7317"/>
                </a:lnTo>
                <a:lnTo>
                  <a:pt x="5901" y="7309"/>
                </a:lnTo>
                <a:lnTo>
                  <a:pt x="5872" y="7310"/>
                </a:lnTo>
                <a:lnTo>
                  <a:pt x="5850" y="7319"/>
                </a:lnTo>
                <a:lnTo>
                  <a:pt x="5834" y="7332"/>
                </a:lnTo>
                <a:lnTo>
                  <a:pt x="5820" y="7347"/>
                </a:lnTo>
                <a:lnTo>
                  <a:pt x="5807" y="7365"/>
                </a:lnTo>
                <a:lnTo>
                  <a:pt x="5792" y="7380"/>
                </a:lnTo>
                <a:lnTo>
                  <a:pt x="5774" y="7392"/>
                </a:lnTo>
                <a:lnTo>
                  <a:pt x="5750" y="7397"/>
                </a:lnTo>
                <a:lnTo>
                  <a:pt x="5745" y="7388"/>
                </a:lnTo>
                <a:lnTo>
                  <a:pt x="5737" y="7382"/>
                </a:lnTo>
                <a:lnTo>
                  <a:pt x="5728" y="7377"/>
                </a:lnTo>
                <a:lnTo>
                  <a:pt x="5717" y="7373"/>
                </a:lnTo>
                <a:lnTo>
                  <a:pt x="5705" y="7371"/>
                </a:lnTo>
                <a:lnTo>
                  <a:pt x="5691" y="7370"/>
                </a:lnTo>
                <a:lnTo>
                  <a:pt x="5677" y="7371"/>
                </a:lnTo>
                <a:lnTo>
                  <a:pt x="5662" y="7373"/>
                </a:lnTo>
                <a:lnTo>
                  <a:pt x="5661" y="7389"/>
                </a:lnTo>
                <a:lnTo>
                  <a:pt x="5657" y="7402"/>
                </a:lnTo>
                <a:lnTo>
                  <a:pt x="5649" y="7412"/>
                </a:lnTo>
                <a:lnTo>
                  <a:pt x="5639" y="7420"/>
                </a:lnTo>
                <a:lnTo>
                  <a:pt x="5629" y="7426"/>
                </a:lnTo>
                <a:lnTo>
                  <a:pt x="5617" y="7433"/>
                </a:lnTo>
                <a:lnTo>
                  <a:pt x="5607" y="7439"/>
                </a:lnTo>
                <a:lnTo>
                  <a:pt x="5598" y="7448"/>
                </a:lnTo>
                <a:lnTo>
                  <a:pt x="5471" y="7478"/>
                </a:lnTo>
                <a:lnTo>
                  <a:pt x="5346" y="7514"/>
                </a:lnTo>
                <a:lnTo>
                  <a:pt x="5224" y="7556"/>
                </a:lnTo>
                <a:lnTo>
                  <a:pt x="5104" y="7599"/>
                </a:lnTo>
                <a:lnTo>
                  <a:pt x="4986" y="7643"/>
                </a:lnTo>
                <a:lnTo>
                  <a:pt x="4869" y="7683"/>
                </a:lnTo>
                <a:lnTo>
                  <a:pt x="4754" y="7720"/>
                </a:lnTo>
                <a:lnTo>
                  <a:pt x="4641" y="7751"/>
                </a:lnTo>
                <a:lnTo>
                  <a:pt x="4630" y="7767"/>
                </a:lnTo>
                <a:lnTo>
                  <a:pt x="4616" y="7780"/>
                </a:lnTo>
                <a:lnTo>
                  <a:pt x="4600" y="7790"/>
                </a:lnTo>
                <a:lnTo>
                  <a:pt x="4581" y="7798"/>
                </a:lnTo>
                <a:lnTo>
                  <a:pt x="4563" y="7807"/>
                </a:lnTo>
                <a:lnTo>
                  <a:pt x="4546" y="7817"/>
                </a:lnTo>
                <a:lnTo>
                  <a:pt x="4534" y="7831"/>
                </a:lnTo>
                <a:lnTo>
                  <a:pt x="4526" y="7851"/>
                </a:lnTo>
                <a:lnTo>
                  <a:pt x="4554" y="7858"/>
                </a:lnTo>
                <a:lnTo>
                  <a:pt x="4586" y="7867"/>
                </a:lnTo>
                <a:lnTo>
                  <a:pt x="4619" y="7878"/>
                </a:lnTo>
                <a:lnTo>
                  <a:pt x="4653" y="7890"/>
                </a:lnTo>
                <a:lnTo>
                  <a:pt x="4689" y="7900"/>
                </a:lnTo>
                <a:lnTo>
                  <a:pt x="4725" y="7909"/>
                </a:lnTo>
                <a:lnTo>
                  <a:pt x="4759" y="7914"/>
                </a:lnTo>
                <a:lnTo>
                  <a:pt x="4791" y="7914"/>
                </a:lnTo>
                <a:lnTo>
                  <a:pt x="4786" y="7932"/>
                </a:lnTo>
                <a:lnTo>
                  <a:pt x="4778" y="7944"/>
                </a:lnTo>
                <a:lnTo>
                  <a:pt x="4768" y="7957"/>
                </a:lnTo>
                <a:lnTo>
                  <a:pt x="4755" y="7966"/>
                </a:lnTo>
                <a:lnTo>
                  <a:pt x="4729" y="7984"/>
                </a:lnTo>
                <a:lnTo>
                  <a:pt x="4703" y="8003"/>
                </a:lnTo>
                <a:lnTo>
                  <a:pt x="4712" y="8004"/>
                </a:lnTo>
                <a:lnTo>
                  <a:pt x="4720" y="8002"/>
                </a:lnTo>
                <a:lnTo>
                  <a:pt x="4727" y="7998"/>
                </a:lnTo>
                <a:lnTo>
                  <a:pt x="4734" y="7993"/>
                </a:lnTo>
                <a:lnTo>
                  <a:pt x="4740" y="7989"/>
                </a:lnTo>
                <a:lnTo>
                  <a:pt x="4745" y="7988"/>
                </a:lnTo>
                <a:lnTo>
                  <a:pt x="4750" y="7991"/>
                </a:lnTo>
                <a:lnTo>
                  <a:pt x="4754" y="8003"/>
                </a:lnTo>
                <a:lnTo>
                  <a:pt x="4735" y="8013"/>
                </a:lnTo>
                <a:lnTo>
                  <a:pt x="4716" y="8021"/>
                </a:lnTo>
                <a:lnTo>
                  <a:pt x="4695" y="8030"/>
                </a:lnTo>
                <a:lnTo>
                  <a:pt x="4675" y="8037"/>
                </a:lnTo>
                <a:lnTo>
                  <a:pt x="4656" y="8046"/>
                </a:lnTo>
                <a:lnTo>
                  <a:pt x="4639" y="8058"/>
                </a:lnTo>
                <a:lnTo>
                  <a:pt x="4625" y="8073"/>
                </a:lnTo>
                <a:lnTo>
                  <a:pt x="4615" y="8091"/>
                </a:lnTo>
                <a:lnTo>
                  <a:pt x="4634" y="8089"/>
                </a:lnTo>
                <a:lnTo>
                  <a:pt x="4647" y="8089"/>
                </a:lnTo>
                <a:lnTo>
                  <a:pt x="4655" y="8092"/>
                </a:lnTo>
                <a:lnTo>
                  <a:pt x="4658" y="8096"/>
                </a:lnTo>
                <a:lnTo>
                  <a:pt x="4657" y="8112"/>
                </a:lnTo>
                <a:lnTo>
                  <a:pt x="4652" y="8140"/>
                </a:lnTo>
                <a:lnTo>
                  <a:pt x="4683" y="8136"/>
                </a:lnTo>
                <a:lnTo>
                  <a:pt x="4716" y="8129"/>
                </a:lnTo>
                <a:lnTo>
                  <a:pt x="4749" y="8119"/>
                </a:lnTo>
                <a:lnTo>
                  <a:pt x="4783" y="8108"/>
                </a:lnTo>
                <a:lnTo>
                  <a:pt x="4815" y="8100"/>
                </a:lnTo>
                <a:lnTo>
                  <a:pt x="4842" y="8094"/>
                </a:lnTo>
                <a:lnTo>
                  <a:pt x="4865" y="8096"/>
                </a:lnTo>
                <a:lnTo>
                  <a:pt x="4880" y="8103"/>
                </a:lnTo>
                <a:lnTo>
                  <a:pt x="4851" y="8111"/>
                </a:lnTo>
                <a:lnTo>
                  <a:pt x="4829" y="8122"/>
                </a:lnTo>
                <a:lnTo>
                  <a:pt x="4815" y="8136"/>
                </a:lnTo>
                <a:lnTo>
                  <a:pt x="4805" y="8152"/>
                </a:lnTo>
                <a:lnTo>
                  <a:pt x="4796" y="8170"/>
                </a:lnTo>
                <a:lnTo>
                  <a:pt x="4788" y="8189"/>
                </a:lnTo>
                <a:lnTo>
                  <a:pt x="4779" y="8209"/>
                </a:lnTo>
                <a:lnTo>
                  <a:pt x="4767" y="8229"/>
                </a:lnTo>
                <a:lnTo>
                  <a:pt x="4774" y="8231"/>
                </a:lnTo>
                <a:lnTo>
                  <a:pt x="4783" y="8229"/>
                </a:lnTo>
                <a:lnTo>
                  <a:pt x="4790" y="8224"/>
                </a:lnTo>
                <a:lnTo>
                  <a:pt x="4797" y="8219"/>
                </a:lnTo>
                <a:lnTo>
                  <a:pt x="4804" y="8215"/>
                </a:lnTo>
                <a:lnTo>
                  <a:pt x="4809" y="8215"/>
                </a:lnTo>
                <a:lnTo>
                  <a:pt x="4813" y="8219"/>
                </a:lnTo>
                <a:lnTo>
                  <a:pt x="4816" y="8229"/>
                </a:lnTo>
                <a:lnTo>
                  <a:pt x="4799" y="8240"/>
                </a:lnTo>
                <a:lnTo>
                  <a:pt x="4777" y="8246"/>
                </a:lnTo>
                <a:lnTo>
                  <a:pt x="4753" y="8251"/>
                </a:lnTo>
                <a:lnTo>
                  <a:pt x="4730" y="8256"/>
                </a:lnTo>
                <a:lnTo>
                  <a:pt x="4708" y="8262"/>
                </a:lnTo>
                <a:lnTo>
                  <a:pt x="4689" y="8271"/>
                </a:lnTo>
                <a:lnTo>
                  <a:pt x="4674" y="8285"/>
                </a:lnTo>
                <a:lnTo>
                  <a:pt x="4665" y="8304"/>
                </a:lnTo>
                <a:lnTo>
                  <a:pt x="4686" y="8311"/>
                </a:lnTo>
                <a:lnTo>
                  <a:pt x="4703" y="8317"/>
                </a:lnTo>
                <a:lnTo>
                  <a:pt x="4717" y="8326"/>
                </a:lnTo>
                <a:lnTo>
                  <a:pt x="4730" y="8335"/>
                </a:lnTo>
                <a:lnTo>
                  <a:pt x="4741" y="8346"/>
                </a:lnTo>
                <a:lnTo>
                  <a:pt x="4753" y="8359"/>
                </a:lnTo>
                <a:lnTo>
                  <a:pt x="4764" y="8374"/>
                </a:lnTo>
                <a:lnTo>
                  <a:pt x="4778" y="8394"/>
                </a:lnTo>
                <a:lnTo>
                  <a:pt x="4768" y="8395"/>
                </a:lnTo>
                <a:lnTo>
                  <a:pt x="4758" y="8397"/>
                </a:lnTo>
                <a:lnTo>
                  <a:pt x="4749" y="8401"/>
                </a:lnTo>
                <a:lnTo>
                  <a:pt x="4743" y="8406"/>
                </a:lnTo>
                <a:lnTo>
                  <a:pt x="4736" y="8414"/>
                </a:lnTo>
                <a:lnTo>
                  <a:pt x="4732" y="8422"/>
                </a:lnTo>
                <a:lnTo>
                  <a:pt x="4730" y="8432"/>
                </a:lnTo>
                <a:lnTo>
                  <a:pt x="4729" y="8443"/>
                </a:lnTo>
                <a:lnTo>
                  <a:pt x="4753" y="8443"/>
                </a:lnTo>
                <a:lnTo>
                  <a:pt x="4773" y="8433"/>
                </a:lnTo>
                <a:lnTo>
                  <a:pt x="4788" y="8418"/>
                </a:lnTo>
                <a:lnTo>
                  <a:pt x="4801" y="8400"/>
                </a:lnTo>
                <a:lnTo>
                  <a:pt x="4814" y="8382"/>
                </a:lnTo>
                <a:lnTo>
                  <a:pt x="4825" y="8369"/>
                </a:lnTo>
                <a:lnTo>
                  <a:pt x="4838" y="8363"/>
                </a:lnTo>
                <a:lnTo>
                  <a:pt x="4855" y="8368"/>
                </a:lnTo>
                <a:lnTo>
                  <a:pt x="4841" y="8382"/>
                </a:lnTo>
                <a:lnTo>
                  <a:pt x="4827" y="8396"/>
                </a:lnTo>
                <a:lnTo>
                  <a:pt x="4821" y="8405"/>
                </a:lnTo>
                <a:lnTo>
                  <a:pt x="4818" y="8415"/>
                </a:lnTo>
                <a:lnTo>
                  <a:pt x="4815" y="8428"/>
                </a:lnTo>
                <a:lnTo>
                  <a:pt x="4816" y="8443"/>
                </a:lnTo>
                <a:lnTo>
                  <a:pt x="4827" y="8447"/>
                </a:lnTo>
                <a:lnTo>
                  <a:pt x="4837" y="8446"/>
                </a:lnTo>
                <a:lnTo>
                  <a:pt x="4844" y="8442"/>
                </a:lnTo>
                <a:lnTo>
                  <a:pt x="4852" y="8438"/>
                </a:lnTo>
                <a:lnTo>
                  <a:pt x="4857" y="8433"/>
                </a:lnTo>
                <a:lnTo>
                  <a:pt x="4862" y="8432"/>
                </a:lnTo>
                <a:lnTo>
                  <a:pt x="4865" y="8434"/>
                </a:lnTo>
                <a:lnTo>
                  <a:pt x="4867" y="8443"/>
                </a:lnTo>
                <a:lnTo>
                  <a:pt x="4862" y="8455"/>
                </a:lnTo>
                <a:lnTo>
                  <a:pt x="4856" y="8464"/>
                </a:lnTo>
                <a:lnTo>
                  <a:pt x="4847" y="8471"/>
                </a:lnTo>
                <a:lnTo>
                  <a:pt x="4838" y="8478"/>
                </a:lnTo>
                <a:lnTo>
                  <a:pt x="4829" y="8485"/>
                </a:lnTo>
                <a:lnTo>
                  <a:pt x="4823" y="8493"/>
                </a:lnTo>
                <a:lnTo>
                  <a:pt x="4818" y="8504"/>
                </a:lnTo>
                <a:lnTo>
                  <a:pt x="4816" y="8520"/>
                </a:lnTo>
                <a:lnTo>
                  <a:pt x="4865" y="8522"/>
                </a:lnTo>
                <a:lnTo>
                  <a:pt x="4911" y="8523"/>
                </a:lnTo>
                <a:lnTo>
                  <a:pt x="4954" y="8523"/>
                </a:lnTo>
                <a:lnTo>
                  <a:pt x="4996" y="8522"/>
                </a:lnTo>
                <a:lnTo>
                  <a:pt x="5035" y="8521"/>
                </a:lnTo>
                <a:lnTo>
                  <a:pt x="5071" y="8517"/>
                </a:lnTo>
                <a:lnTo>
                  <a:pt x="5103" y="8512"/>
                </a:lnTo>
                <a:lnTo>
                  <a:pt x="5132" y="8507"/>
                </a:lnTo>
                <a:lnTo>
                  <a:pt x="5113" y="8521"/>
                </a:lnTo>
                <a:lnTo>
                  <a:pt x="5090" y="8531"/>
                </a:lnTo>
                <a:lnTo>
                  <a:pt x="5063" y="8537"/>
                </a:lnTo>
                <a:lnTo>
                  <a:pt x="5038" y="8544"/>
                </a:lnTo>
                <a:lnTo>
                  <a:pt x="5011" y="8551"/>
                </a:lnTo>
                <a:lnTo>
                  <a:pt x="4988" y="8562"/>
                </a:lnTo>
                <a:lnTo>
                  <a:pt x="4969" y="8574"/>
                </a:lnTo>
                <a:lnTo>
                  <a:pt x="4955" y="8595"/>
                </a:lnTo>
                <a:lnTo>
                  <a:pt x="4963" y="8604"/>
                </a:lnTo>
                <a:lnTo>
                  <a:pt x="4973" y="8611"/>
                </a:lnTo>
                <a:lnTo>
                  <a:pt x="4983" y="8619"/>
                </a:lnTo>
                <a:lnTo>
                  <a:pt x="4992" y="8627"/>
                </a:lnTo>
                <a:lnTo>
                  <a:pt x="5001" y="8635"/>
                </a:lnTo>
                <a:lnTo>
                  <a:pt x="5006" y="8648"/>
                </a:lnTo>
                <a:lnTo>
                  <a:pt x="5009" y="8663"/>
                </a:lnTo>
                <a:lnTo>
                  <a:pt x="5006" y="8683"/>
                </a:lnTo>
                <a:lnTo>
                  <a:pt x="5000" y="8695"/>
                </a:lnTo>
                <a:lnTo>
                  <a:pt x="4991" y="8705"/>
                </a:lnTo>
                <a:lnTo>
                  <a:pt x="4979" y="8714"/>
                </a:lnTo>
                <a:lnTo>
                  <a:pt x="4968" y="8721"/>
                </a:lnTo>
                <a:lnTo>
                  <a:pt x="4956" y="8727"/>
                </a:lnTo>
                <a:lnTo>
                  <a:pt x="4945" y="8736"/>
                </a:lnTo>
                <a:lnTo>
                  <a:pt x="4936" y="8745"/>
                </a:lnTo>
                <a:lnTo>
                  <a:pt x="4930" y="8759"/>
                </a:lnTo>
                <a:lnTo>
                  <a:pt x="4945" y="8772"/>
                </a:lnTo>
                <a:lnTo>
                  <a:pt x="4960" y="8774"/>
                </a:lnTo>
                <a:lnTo>
                  <a:pt x="4976" y="8769"/>
                </a:lnTo>
                <a:lnTo>
                  <a:pt x="4990" y="8760"/>
                </a:lnTo>
                <a:lnTo>
                  <a:pt x="5002" y="8750"/>
                </a:lnTo>
                <a:lnTo>
                  <a:pt x="5014" y="8742"/>
                </a:lnTo>
                <a:lnTo>
                  <a:pt x="5023" y="8740"/>
                </a:lnTo>
                <a:lnTo>
                  <a:pt x="5032" y="8746"/>
                </a:lnTo>
                <a:lnTo>
                  <a:pt x="5015" y="8761"/>
                </a:lnTo>
                <a:lnTo>
                  <a:pt x="4998" y="8777"/>
                </a:lnTo>
                <a:lnTo>
                  <a:pt x="4992" y="8786"/>
                </a:lnTo>
                <a:lnTo>
                  <a:pt x="4986" y="8795"/>
                </a:lnTo>
                <a:lnTo>
                  <a:pt x="4982" y="8807"/>
                </a:lnTo>
                <a:lnTo>
                  <a:pt x="4981" y="8821"/>
                </a:lnTo>
                <a:lnTo>
                  <a:pt x="5002" y="8810"/>
                </a:lnTo>
                <a:lnTo>
                  <a:pt x="5029" y="8801"/>
                </a:lnTo>
                <a:lnTo>
                  <a:pt x="5057" y="8793"/>
                </a:lnTo>
                <a:lnTo>
                  <a:pt x="5085" y="8789"/>
                </a:lnTo>
                <a:lnTo>
                  <a:pt x="5111" y="8789"/>
                </a:lnTo>
                <a:lnTo>
                  <a:pt x="5130" y="8795"/>
                </a:lnTo>
                <a:lnTo>
                  <a:pt x="5142" y="8805"/>
                </a:lnTo>
                <a:lnTo>
                  <a:pt x="5145" y="8821"/>
                </a:lnTo>
                <a:lnTo>
                  <a:pt x="5262" y="8812"/>
                </a:lnTo>
                <a:lnTo>
                  <a:pt x="5369" y="8792"/>
                </a:lnTo>
                <a:lnTo>
                  <a:pt x="5470" y="8764"/>
                </a:lnTo>
                <a:lnTo>
                  <a:pt x="5565" y="8730"/>
                </a:lnTo>
                <a:lnTo>
                  <a:pt x="5658" y="8694"/>
                </a:lnTo>
                <a:lnTo>
                  <a:pt x="5752" y="8660"/>
                </a:lnTo>
                <a:lnTo>
                  <a:pt x="5849" y="8630"/>
                </a:lnTo>
                <a:lnTo>
                  <a:pt x="5951" y="8607"/>
                </a:lnTo>
                <a:lnTo>
                  <a:pt x="5954" y="8582"/>
                </a:lnTo>
                <a:lnTo>
                  <a:pt x="5965" y="8564"/>
                </a:lnTo>
                <a:lnTo>
                  <a:pt x="5982" y="8553"/>
                </a:lnTo>
                <a:lnTo>
                  <a:pt x="6005" y="8545"/>
                </a:lnTo>
                <a:lnTo>
                  <a:pt x="6029" y="8543"/>
                </a:lnTo>
                <a:lnTo>
                  <a:pt x="6055" y="8544"/>
                </a:lnTo>
                <a:lnTo>
                  <a:pt x="6080" y="8549"/>
                </a:lnTo>
                <a:lnTo>
                  <a:pt x="6103" y="8557"/>
                </a:lnTo>
                <a:lnTo>
                  <a:pt x="6108" y="8550"/>
                </a:lnTo>
                <a:lnTo>
                  <a:pt x="6112" y="8540"/>
                </a:lnTo>
                <a:lnTo>
                  <a:pt x="6114" y="8530"/>
                </a:lnTo>
                <a:lnTo>
                  <a:pt x="6117" y="8520"/>
                </a:lnTo>
                <a:lnTo>
                  <a:pt x="6119" y="8509"/>
                </a:lnTo>
                <a:lnTo>
                  <a:pt x="6123" y="8502"/>
                </a:lnTo>
                <a:lnTo>
                  <a:pt x="6131" y="8497"/>
                </a:lnTo>
                <a:lnTo>
                  <a:pt x="6141" y="8494"/>
                </a:lnTo>
                <a:lnTo>
                  <a:pt x="6183" y="8487"/>
                </a:lnTo>
                <a:lnTo>
                  <a:pt x="6226" y="8470"/>
                </a:lnTo>
                <a:lnTo>
                  <a:pt x="6271" y="8447"/>
                </a:lnTo>
                <a:lnTo>
                  <a:pt x="6317" y="8423"/>
                </a:lnTo>
                <a:lnTo>
                  <a:pt x="6365" y="8401"/>
                </a:lnTo>
                <a:lnTo>
                  <a:pt x="6417" y="8387"/>
                </a:lnTo>
                <a:lnTo>
                  <a:pt x="6472" y="8382"/>
                </a:lnTo>
                <a:lnTo>
                  <a:pt x="6532" y="8394"/>
                </a:lnTo>
                <a:lnTo>
                  <a:pt x="6546" y="8368"/>
                </a:lnTo>
                <a:lnTo>
                  <a:pt x="6569" y="8348"/>
                </a:lnTo>
                <a:lnTo>
                  <a:pt x="6598" y="8332"/>
                </a:lnTo>
                <a:lnTo>
                  <a:pt x="6632" y="8321"/>
                </a:lnTo>
                <a:lnTo>
                  <a:pt x="6669" y="8315"/>
                </a:lnTo>
                <a:lnTo>
                  <a:pt x="6705" y="8311"/>
                </a:lnTo>
                <a:lnTo>
                  <a:pt x="6741" y="8312"/>
                </a:lnTo>
                <a:lnTo>
                  <a:pt x="6771" y="8317"/>
                </a:lnTo>
                <a:lnTo>
                  <a:pt x="6774" y="8294"/>
                </a:lnTo>
                <a:lnTo>
                  <a:pt x="6783" y="8279"/>
                </a:lnTo>
                <a:lnTo>
                  <a:pt x="6799" y="8269"/>
                </a:lnTo>
                <a:lnTo>
                  <a:pt x="6818" y="8264"/>
                </a:lnTo>
                <a:lnTo>
                  <a:pt x="6839" y="8260"/>
                </a:lnTo>
                <a:lnTo>
                  <a:pt x="6860" y="8256"/>
                </a:lnTo>
                <a:lnTo>
                  <a:pt x="6881" y="8251"/>
                </a:lnTo>
                <a:lnTo>
                  <a:pt x="6897" y="8242"/>
                </a:lnTo>
                <a:lnTo>
                  <a:pt x="6896" y="8256"/>
                </a:lnTo>
                <a:lnTo>
                  <a:pt x="6901" y="8266"/>
                </a:lnTo>
                <a:lnTo>
                  <a:pt x="6909" y="8273"/>
                </a:lnTo>
                <a:lnTo>
                  <a:pt x="6918" y="8278"/>
                </a:lnTo>
                <a:lnTo>
                  <a:pt x="6929" y="8280"/>
                </a:lnTo>
                <a:lnTo>
                  <a:pt x="6941" y="8283"/>
                </a:lnTo>
                <a:lnTo>
                  <a:pt x="6952" y="8287"/>
                </a:lnTo>
                <a:lnTo>
                  <a:pt x="6960" y="8292"/>
                </a:lnTo>
                <a:lnTo>
                  <a:pt x="6963" y="8275"/>
                </a:lnTo>
                <a:lnTo>
                  <a:pt x="6978" y="8262"/>
                </a:lnTo>
                <a:lnTo>
                  <a:pt x="6999" y="8254"/>
                </a:lnTo>
                <a:lnTo>
                  <a:pt x="7028" y="8246"/>
                </a:lnTo>
                <a:lnTo>
                  <a:pt x="7060" y="8240"/>
                </a:lnTo>
                <a:lnTo>
                  <a:pt x="7096" y="8233"/>
                </a:lnTo>
                <a:lnTo>
                  <a:pt x="7130" y="8227"/>
                </a:lnTo>
                <a:lnTo>
                  <a:pt x="7162" y="8217"/>
                </a:lnTo>
                <a:lnTo>
                  <a:pt x="7167" y="8206"/>
                </a:lnTo>
                <a:lnTo>
                  <a:pt x="7171" y="8194"/>
                </a:lnTo>
                <a:lnTo>
                  <a:pt x="7174" y="8181"/>
                </a:lnTo>
                <a:lnTo>
                  <a:pt x="7177" y="8170"/>
                </a:lnTo>
                <a:lnTo>
                  <a:pt x="7183" y="8158"/>
                </a:lnTo>
                <a:lnTo>
                  <a:pt x="7189" y="8149"/>
                </a:lnTo>
                <a:lnTo>
                  <a:pt x="7199" y="8143"/>
                </a:lnTo>
                <a:lnTo>
                  <a:pt x="7212" y="8140"/>
                </a:lnTo>
                <a:lnTo>
                  <a:pt x="7217" y="8152"/>
                </a:lnTo>
                <a:lnTo>
                  <a:pt x="7222" y="8163"/>
                </a:lnTo>
                <a:lnTo>
                  <a:pt x="7225" y="8168"/>
                </a:lnTo>
                <a:lnTo>
                  <a:pt x="7226" y="8175"/>
                </a:lnTo>
                <a:lnTo>
                  <a:pt x="7226" y="8182"/>
                </a:lnTo>
                <a:lnTo>
                  <a:pt x="7225" y="8191"/>
                </a:lnTo>
                <a:lnTo>
                  <a:pt x="7300" y="8168"/>
                </a:lnTo>
                <a:lnTo>
                  <a:pt x="7381" y="8144"/>
                </a:lnTo>
                <a:lnTo>
                  <a:pt x="7465" y="8120"/>
                </a:lnTo>
                <a:lnTo>
                  <a:pt x="7551" y="8094"/>
                </a:lnTo>
                <a:lnTo>
                  <a:pt x="7632" y="8068"/>
                </a:lnTo>
                <a:lnTo>
                  <a:pt x="7708" y="8038"/>
                </a:lnTo>
                <a:lnTo>
                  <a:pt x="7775" y="8009"/>
                </a:lnTo>
                <a:lnTo>
                  <a:pt x="7831" y="7977"/>
                </a:lnTo>
                <a:lnTo>
                  <a:pt x="7838" y="7979"/>
                </a:lnTo>
                <a:lnTo>
                  <a:pt x="7842" y="7984"/>
                </a:lnTo>
                <a:lnTo>
                  <a:pt x="7843" y="7993"/>
                </a:lnTo>
                <a:lnTo>
                  <a:pt x="7843" y="8002"/>
                </a:lnTo>
                <a:lnTo>
                  <a:pt x="7845" y="8010"/>
                </a:lnTo>
                <a:lnTo>
                  <a:pt x="7847" y="8017"/>
                </a:lnTo>
                <a:lnTo>
                  <a:pt x="7855" y="8018"/>
                </a:lnTo>
                <a:lnTo>
                  <a:pt x="7868" y="8014"/>
                </a:lnTo>
                <a:lnTo>
                  <a:pt x="7944" y="7989"/>
                </a:lnTo>
                <a:lnTo>
                  <a:pt x="8018" y="7966"/>
                </a:lnTo>
                <a:lnTo>
                  <a:pt x="8091" y="7946"/>
                </a:lnTo>
                <a:lnTo>
                  <a:pt x="8161" y="7924"/>
                </a:lnTo>
                <a:lnTo>
                  <a:pt x="8231" y="7902"/>
                </a:lnTo>
                <a:lnTo>
                  <a:pt x="8299" y="7877"/>
                </a:lnTo>
                <a:lnTo>
                  <a:pt x="8367" y="7848"/>
                </a:lnTo>
                <a:lnTo>
                  <a:pt x="8436" y="7813"/>
                </a:lnTo>
                <a:lnTo>
                  <a:pt x="8522" y="7814"/>
                </a:lnTo>
                <a:lnTo>
                  <a:pt x="8605" y="7804"/>
                </a:lnTo>
                <a:lnTo>
                  <a:pt x="8683" y="7783"/>
                </a:lnTo>
                <a:lnTo>
                  <a:pt x="8760" y="7757"/>
                </a:lnTo>
                <a:lnTo>
                  <a:pt x="8838" y="7729"/>
                </a:lnTo>
                <a:lnTo>
                  <a:pt x="8918" y="7704"/>
                </a:lnTo>
                <a:lnTo>
                  <a:pt x="9001" y="7685"/>
                </a:lnTo>
                <a:lnTo>
                  <a:pt x="9092" y="7674"/>
                </a:lnTo>
                <a:lnTo>
                  <a:pt x="9120" y="7654"/>
                </a:lnTo>
                <a:lnTo>
                  <a:pt x="9155" y="7640"/>
                </a:lnTo>
                <a:lnTo>
                  <a:pt x="9195" y="7631"/>
                </a:lnTo>
                <a:lnTo>
                  <a:pt x="9238" y="7623"/>
                </a:lnTo>
                <a:lnTo>
                  <a:pt x="9281" y="7616"/>
                </a:lnTo>
                <a:lnTo>
                  <a:pt x="9323" y="7604"/>
                </a:lnTo>
                <a:lnTo>
                  <a:pt x="9361" y="7587"/>
                </a:lnTo>
                <a:lnTo>
                  <a:pt x="9393" y="7561"/>
                </a:lnTo>
                <a:lnTo>
                  <a:pt x="9414" y="7559"/>
                </a:lnTo>
                <a:lnTo>
                  <a:pt x="9429" y="7557"/>
                </a:lnTo>
                <a:lnTo>
                  <a:pt x="9440" y="7556"/>
                </a:lnTo>
                <a:lnTo>
                  <a:pt x="9449" y="7557"/>
                </a:lnTo>
                <a:lnTo>
                  <a:pt x="9467" y="7562"/>
                </a:lnTo>
                <a:lnTo>
                  <a:pt x="9494" y="7574"/>
                </a:lnTo>
                <a:lnTo>
                  <a:pt x="9517" y="7539"/>
                </a:lnTo>
                <a:lnTo>
                  <a:pt x="9555" y="7517"/>
                </a:lnTo>
                <a:lnTo>
                  <a:pt x="9603" y="7503"/>
                </a:lnTo>
                <a:lnTo>
                  <a:pt x="9657" y="7495"/>
                </a:lnTo>
                <a:lnTo>
                  <a:pt x="9710" y="7487"/>
                </a:lnTo>
                <a:lnTo>
                  <a:pt x="9758" y="7477"/>
                </a:lnTo>
                <a:lnTo>
                  <a:pt x="9792" y="7461"/>
                </a:lnTo>
                <a:lnTo>
                  <a:pt x="9810" y="7435"/>
                </a:lnTo>
                <a:lnTo>
                  <a:pt x="9857" y="7448"/>
                </a:lnTo>
                <a:lnTo>
                  <a:pt x="9904" y="7445"/>
                </a:lnTo>
                <a:lnTo>
                  <a:pt x="9952" y="7434"/>
                </a:lnTo>
                <a:lnTo>
                  <a:pt x="10001" y="7417"/>
                </a:lnTo>
                <a:lnTo>
                  <a:pt x="10050" y="7397"/>
                </a:lnTo>
                <a:lnTo>
                  <a:pt x="10103" y="7378"/>
                </a:lnTo>
                <a:lnTo>
                  <a:pt x="10157" y="7365"/>
                </a:lnTo>
                <a:lnTo>
                  <a:pt x="10213" y="7360"/>
                </a:lnTo>
                <a:lnTo>
                  <a:pt x="10215" y="7347"/>
                </a:lnTo>
                <a:lnTo>
                  <a:pt x="10212" y="7338"/>
                </a:lnTo>
                <a:lnTo>
                  <a:pt x="10207" y="7332"/>
                </a:lnTo>
                <a:lnTo>
                  <a:pt x="10201" y="7328"/>
                </a:lnTo>
                <a:lnTo>
                  <a:pt x="10193" y="7326"/>
                </a:lnTo>
                <a:lnTo>
                  <a:pt x="10185" y="7322"/>
                </a:lnTo>
                <a:lnTo>
                  <a:pt x="10179" y="7317"/>
                </a:lnTo>
                <a:lnTo>
                  <a:pt x="10175" y="7309"/>
                </a:lnTo>
                <a:lnTo>
                  <a:pt x="10211" y="7305"/>
                </a:lnTo>
                <a:lnTo>
                  <a:pt x="10234" y="7304"/>
                </a:lnTo>
                <a:lnTo>
                  <a:pt x="10243" y="7304"/>
                </a:lnTo>
                <a:lnTo>
                  <a:pt x="10252" y="7308"/>
                </a:lnTo>
                <a:lnTo>
                  <a:pt x="10263" y="7313"/>
                </a:lnTo>
                <a:lnTo>
                  <a:pt x="10276" y="7322"/>
                </a:lnTo>
                <a:lnTo>
                  <a:pt x="10280" y="7313"/>
                </a:lnTo>
                <a:lnTo>
                  <a:pt x="10284" y="7304"/>
                </a:lnTo>
                <a:lnTo>
                  <a:pt x="10289" y="7296"/>
                </a:lnTo>
                <a:lnTo>
                  <a:pt x="10295" y="7290"/>
                </a:lnTo>
                <a:lnTo>
                  <a:pt x="10301" y="7284"/>
                </a:lnTo>
                <a:lnTo>
                  <a:pt x="10309" y="7279"/>
                </a:lnTo>
                <a:lnTo>
                  <a:pt x="10318" y="7275"/>
                </a:lnTo>
                <a:lnTo>
                  <a:pt x="10327" y="7271"/>
                </a:lnTo>
                <a:lnTo>
                  <a:pt x="10380" y="7279"/>
                </a:lnTo>
                <a:lnTo>
                  <a:pt x="10441" y="7275"/>
                </a:lnTo>
                <a:lnTo>
                  <a:pt x="10508" y="7265"/>
                </a:lnTo>
                <a:lnTo>
                  <a:pt x="10578" y="7248"/>
                </a:lnTo>
                <a:lnTo>
                  <a:pt x="10646" y="7230"/>
                </a:lnTo>
                <a:lnTo>
                  <a:pt x="10714" y="7214"/>
                </a:lnTo>
                <a:lnTo>
                  <a:pt x="10776" y="7201"/>
                </a:lnTo>
                <a:lnTo>
                  <a:pt x="10831" y="7196"/>
                </a:lnTo>
                <a:lnTo>
                  <a:pt x="10834" y="7184"/>
                </a:lnTo>
                <a:lnTo>
                  <a:pt x="10831" y="7175"/>
                </a:lnTo>
                <a:lnTo>
                  <a:pt x="10825" y="7169"/>
                </a:lnTo>
                <a:lnTo>
                  <a:pt x="10817" y="7163"/>
                </a:lnTo>
                <a:lnTo>
                  <a:pt x="10811" y="7158"/>
                </a:lnTo>
                <a:lnTo>
                  <a:pt x="10807" y="7154"/>
                </a:lnTo>
                <a:lnTo>
                  <a:pt x="10809" y="7149"/>
                </a:lnTo>
                <a:lnTo>
                  <a:pt x="10818" y="7145"/>
                </a:lnTo>
                <a:lnTo>
                  <a:pt x="10832" y="7155"/>
                </a:lnTo>
                <a:lnTo>
                  <a:pt x="10848" y="7159"/>
                </a:lnTo>
                <a:lnTo>
                  <a:pt x="10862" y="7158"/>
                </a:lnTo>
                <a:lnTo>
                  <a:pt x="10874" y="7152"/>
                </a:lnTo>
                <a:lnTo>
                  <a:pt x="10887" y="7145"/>
                </a:lnTo>
                <a:lnTo>
                  <a:pt x="10899" y="7137"/>
                </a:lnTo>
                <a:lnTo>
                  <a:pt x="10910" y="7128"/>
                </a:lnTo>
                <a:lnTo>
                  <a:pt x="10919" y="7121"/>
                </a:lnTo>
                <a:lnTo>
                  <a:pt x="11012" y="7119"/>
                </a:lnTo>
                <a:lnTo>
                  <a:pt x="11104" y="7105"/>
                </a:lnTo>
                <a:lnTo>
                  <a:pt x="11194" y="7081"/>
                </a:lnTo>
                <a:lnTo>
                  <a:pt x="11286" y="7053"/>
                </a:lnTo>
                <a:lnTo>
                  <a:pt x="11377" y="7024"/>
                </a:lnTo>
                <a:lnTo>
                  <a:pt x="11468" y="7000"/>
                </a:lnTo>
                <a:lnTo>
                  <a:pt x="11560" y="6983"/>
                </a:lnTo>
                <a:lnTo>
                  <a:pt x="11651" y="6982"/>
                </a:lnTo>
                <a:lnTo>
                  <a:pt x="11656" y="6968"/>
                </a:lnTo>
                <a:lnTo>
                  <a:pt x="11664" y="6956"/>
                </a:lnTo>
                <a:lnTo>
                  <a:pt x="11674" y="6948"/>
                </a:lnTo>
                <a:lnTo>
                  <a:pt x="11686" y="6941"/>
                </a:lnTo>
                <a:lnTo>
                  <a:pt x="11712" y="6930"/>
                </a:lnTo>
                <a:lnTo>
                  <a:pt x="11739" y="6918"/>
                </a:lnTo>
                <a:lnTo>
                  <a:pt x="11734" y="6932"/>
                </a:lnTo>
                <a:lnTo>
                  <a:pt x="11726" y="6944"/>
                </a:lnTo>
                <a:lnTo>
                  <a:pt x="11892" y="6898"/>
                </a:lnTo>
                <a:lnTo>
                  <a:pt x="12068" y="6850"/>
                </a:lnTo>
                <a:lnTo>
                  <a:pt x="12250" y="6799"/>
                </a:lnTo>
                <a:lnTo>
                  <a:pt x="12434" y="6749"/>
                </a:lnTo>
                <a:lnTo>
                  <a:pt x="12622" y="6701"/>
                </a:lnTo>
                <a:lnTo>
                  <a:pt x="12808" y="6657"/>
                </a:lnTo>
                <a:lnTo>
                  <a:pt x="12988" y="6620"/>
                </a:lnTo>
                <a:lnTo>
                  <a:pt x="13164" y="6591"/>
                </a:lnTo>
                <a:lnTo>
                  <a:pt x="13182" y="6573"/>
                </a:lnTo>
                <a:lnTo>
                  <a:pt x="13204" y="6563"/>
                </a:lnTo>
                <a:lnTo>
                  <a:pt x="13227" y="6558"/>
                </a:lnTo>
                <a:lnTo>
                  <a:pt x="13251" y="6554"/>
                </a:lnTo>
                <a:lnTo>
                  <a:pt x="13274" y="6550"/>
                </a:lnTo>
                <a:lnTo>
                  <a:pt x="13294" y="6541"/>
                </a:lnTo>
                <a:lnTo>
                  <a:pt x="13313" y="6526"/>
                </a:lnTo>
                <a:lnTo>
                  <a:pt x="13327" y="6502"/>
                </a:lnTo>
                <a:lnTo>
                  <a:pt x="13354" y="6520"/>
                </a:lnTo>
                <a:lnTo>
                  <a:pt x="13381" y="6525"/>
                </a:lnTo>
                <a:lnTo>
                  <a:pt x="13409" y="6522"/>
                </a:lnTo>
                <a:lnTo>
                  <a:pt x="13438" y="6515"/>
                </a:lnTo>
                <a:lnTo>
                  <a:pt x="13465" y="6503"/>
                </a:lnTo>
                <a:lnTo>
                  <a:pt x="13489" y="6491"/>
                </a:lnTo>
                <a:lnTo>
                  <a:pt x="13512" y="6482"/>
                </a:lnTo>
                <a:lnTo>
                  <a:pt x="13530" y="6478"/>
                </a:lnTo>
                <a:lnTo>
                  <a:pt x="13556" y="6475"/>
                </a:lnTo>
                <a:lnTo>
                  <a:pt x="13583" y="6474"/>
                </a:lnTo>
                <a:lnTo>
                  <a:pt x="13611" y="6471"/>
                </a:lnTo>
                <a:lnTo>
                  <a:pt x="13640" y="6469"/>
                </a:lnTo>
                <a:lnTo>
                  <a:pt x="13667" y="6465"/>
                </a:lnTo>
                <a:lnTo>
                  <a:pt x="13695" y="6461"/>
                </a:lnTo>
                <a:lnTo>
                  <a:pt x="13721" y="6457"/>
                </a:lnTo>
                <a:lnTo>
                  <a:pt x="13744" y="6452"/>
                </a:lnTo>
                <a:lnTo>
                  <a:pt x="13759" y="6447"/>
                </a:lnTo>
                <a:lnTo>
                  <a:pt x="13774" y="6440"/>
                </a:lnTo>
                <a:lnTo>
                  <a:pt x="13788" y="6431"/>
                </a:lnTo>
                <a:lnTo>
                  <a:pt x="13803" y="6421"/>
                </a:lnTo>
                <a:lnTo>
                  <a:pt x="13817" y="6412"/>
                </a:lnTo>
                <a:lnTo>
                  <a:pt x="13831" y="6401"/>
                </a:lnTo>
                <a:lnTo>
                  <a:pt x="13844" y="6394"/>
                </a:lnTo>
                <a:lnTo>
                  <a:pt x="13857" y="6389"/>
                </a:lnTo>
                <a:lnTo>
                  <a:pt x="13894" y="6380"/>
                </a:lnTo>
                <a:lnTo>
                  <a:pt x="13931" y="6373"/>
                </a:lnTo>
                <a:lnTo>
                  <a:pt x="13968" y="6368"/>
                </a:lnTo>
                <a:lnTo>
                  <a:pt x="14005" y="6362"/>
                </a:lnTo>
                <a:lnTo>
                  <a:pt x="14040" y="6353"/>
                </a:lnTo>
                <a:lnTo>
                  <a:pt x="14075" y="6339"/>
                </a:lnTo>
                <a:lnTo>
                  <a:pt x="14107" y="6317"/>
                </a:lnTo>
                <a:lnTo>
                  <a:pt x="14135" y="6288"/>
                </a:lnTo>
                <a:lnTo>
                  <a:pt x="14154" y="6283"/>
                </a:lnTo>
                <a:lnTo>
                  <a:pt x="14166" y="6282"/>
                </a:lnTo>
                <a:lnTo>
                  <a:pt x="14177" y="6283"/>
                </a:lnTo>
                <a:lnTo>
                  <a:pt x="14186" y="6287"/>
                </a:lnTo>
                <a:lnTo>
                  <a:pt x="14193" y="6291"/>
                </a:lnTo>
                <a:lnTo>
                  <a:pt x="14203" y="6296"/>
                </a:lnTo>
                <a:lnTo>
                  <a:pt x="14216" y="6298"/>
                </a:lnTo>
                <a:lnTo>
                  <a:pt x="14235" y="6301"/>
                </a:lnTo>
                <a:lnTo>
                  <a:pt x="14242" y="6279"/>
                </a:lnTo>
                <a:lnTo>
                  <a:pt x="14253" y="6267"/>
                </a:lnTo>
                <a:lnTo>
                  <a:pt x="14270" y="6261"/>
                </a:lnTo>
                <a:lnTo>
                  <a:pt x="14287" y="6261"/>
                </a:lnTo>
                <a:lnTo>
                  <a:pt x="14306" y="6267"/>
                </a:lnTo>
                <a:lnTo>
                  <a:pt x="14324" y="6274"/>
                </a:lnTo>
                <a:lnTo>
                  <a:pt x="14340" y="6282"/>
                </a:lnTo>
                <a:lnTo>
                  <a:pt x="14349" y="6288"/>
                </a:lnTo>
                <a:lnTo>
                  <a:pt x="14349" y="6278"/>
                </a:lnTo>
                <a:lnTo>
                  <a:pt x="14349" y="6269"/>
                </a:lnTo>
                <a:lnTo>
                  <a:pt x="14350" y="6260"/>
                </a:lnTo>
                <a:lnTo>
                  <a:pt x="14352" y="6254"/>
                </a:lnTo>
                <a:lnTo>
                  <a:pt x="14355" y="6247"/>
                </a:lnTo>
                <a:lnTo>
                  <a:pt x="14360" y="6242"/>
                </a:lnTo>
                <a:lnTo>
                  <a:pt x="14366" y="6240"/>
                </a:lnTo>
                <a:lnTo>
                  <a:pt x="14374" y="6237"/>
                </a:lnTo>
                <a:lnTo>
                  <a:pt x="14385" y="6256"/>
                </a:lnTo>
                <a:lnTo>
                  <a:pt x="14396" y="6264"/>
                </a:lnTo>
                <a:lnTo>
                  <a:pt x="14407" y="6265"/>
                </a:lnTo>
                <a:lnTo>
                  <a:pt x="14417" y="6264"/>
                </a:lnTo>
                <a:lnTo>
                  <a:pt x="14430" y="6260"/>
                </a:lnTo>
                <a:lnTo>
                  <a:pt x="14443" y="6259"/>
                </a:lnTo>
                <a:lnTo>
                  <a:pt x="14458" y="6263"/>
                </a:lnTo>
                <a:lnTo>
                  <a:pt x="14475" y="6275"/>
                </a:lnTo>
                <a:lnTo>
                  <a:pt x="14482" y="6267"/>
                </a:lnTo>
                <a:lnTo>
                  <a:pt x="14487" y="6256"/>
                </a:lnTo>
                <a:lnTo>
                  <a:pt x="14490" y="6247"/>
                </a:lnTo>
                <a:lnTo>
                  <a:pt x="14491" y="6239"/>
                </a:lnTo>
                <a:lnTo>
                  <a:pt x="14492" y="6230"/>
                </a:lnTo>
                <a:lnTo>
                  <a:pt x="14494" y="6223"/>
                </a:lnTo>
                <a:lnTo>
                  <a:pt x="14496" y="6217"/>
                </a:lnTo>
                <a:lnTo>
                  <a:pt x="14500" y="6213"/>
                </a:lnTo>
                <a:lnTo>
                  <a:pt x="14524" y="6211"/>
                </a:lnTo>
                <a:lnTo>
                  <a:pt x="14547" y="6207"/>
                </a:lnTo>
                <a:lnTo>
                  <a:pt x="14570" y="6200"/>
                </a:lnTo>
                <a:lnTo>
                  <a:pt x="14593" y="6195"/>
                </a:lnTo>
                <a:lnTo>
                  <a:pt x="14615" y="6189"/>
                </a:lnTo>
                <a:lnTo>
                  <a:pt x="14636" y="6183"/>
                </a:lnTo>
                <a:lnTo>
                  <a:pt x="14657" y="6179"/>
                </a:lnTo>
                <a:lnTo>
                  <a:pt x="14677" y="6175"/>
                </a:lnTo>
                <a:lnTo>
                  <a:pt x="14681" y="6176"/>
                </a:lnTo>
                <a:lnTo>
                  <a:pt x="14683" y="6179"/>
                </a:lnTo>
                <a:lnTo>
                  <a:pt x="14686" y="6183"/>
                </a:lnTo>
                <a:lnTo>
                  <a:pt x="14687" y="6186"/>
                </a:lnTo>
                <a:lnTo>
                  <a:pt x="14690" y="6195"/>
                </a:lnTo>
                <a:lnTo>
                  <a:pt x="14690" y="6200"/>
                </a:lnTo>
                <a:lnTo>
                  <a:pt x="14718" y="6197"/>
                </a:lnTo>
                <a:lnTo>
                  <a:pt x="14746" y="6189"/>
                </a:lnTo>
                <a:lnTo>
                  <a:pt x="14771" y="6179"/>
                </a:lnTo>
                <a:lnTo>
                  <a:pt x="14798" y="6167"/>
                </a:lnTo>
                <a:lnTo>
                  <a:pt x="14824" y="6155"/>
                </a:lnTo>
                <a:lnTo>
                  <a:pt x="14849" y="6143"/>
                </a:lnTo>
                <a:lnTo>
                  <a:pt x="14876" y="6133"/>
                </a:lnTo>
                <a:lnTo>
                  <a:pt x="14904" y="6124"/>
                </a:lnTo>
                <a:lnTo>
                  <a:pt x="14910" y="6124"/>
                </a:lnTo>
                <a:lnTo>
                  <a:pt x="14918" y="6125"/>
                </a:lnTo>
                <a:lnTo>
                  <a:pt x="14927" y="6128"/>
                </a:lnTo>
                <a:lnTo>
                  <a:pt x="14936" y="6130"/>
                </a:lnTo>
                <a:lnTo>
                  <a:pt x="14945" y="6133"/>
                </a:lnTo>
                <a:lnTo>
                  <a:pt x="14952" y="6135"/>
                </a:lnTo>
                <a:lnTo>
                  <a:pt x="14960" y="6137"/>
                </a:lnTo>
                <a:lnTo>
                  <a:pt x="14966" y="6137"/>
                </a:lnTo>
                <a:lnTo>
                  <a:pt x="14999" y="6130"/>
                </a:lnTo>
                <a:lnTo>
                  <a:pt x="15031" y="6121"/>
                </a:lnTo>
                <a:lnTo>
                  <a:pt x="15062" y="6110"/>
                </a:lnTo>
                <a:lnTo>
                  <a:pt x="15091" y="6097"/>
                </a:lnTo>
                <a:lnTo>
                  <a:pt x="15122" y="6083"/>
                </a:lnTo>
                <a:lnTo>
                  <a:pt x="15152" y="6071"/>
                </a:lnTo>
                <a:lnTo>
                  <a:pt x="15185" y="6058"/>
                </a:lnTo>
                <a:lnTo>
                  <a:pt x="15218" y="6049"/>
                </a:lnTo>
                <a:lnTo>
                  <a:pt x="15223" y="6049"/>
                </a:lnTo>
                <a:lnTo>
                  <a:pt x="15230" y="6051"/>
                </a:lnTo>
                <a:lnTo>
                  <a:pt x="15237" y="6055"/>
                </a:lnTo>
                <a:lnTo>
                  <a:pt x="15244" y="6060"/>
                </a:lnTo>
                <a:lnTo>
                  <a:pt x="15251" y="6065"/>
                </a:lnTo>
                <a:lnTo>
                  <a:pt x="15258" y="6071"/>
                </a:lnTo>
                <a:lnTo>
                  <a:pt x="15264" y="6073"/>
                </a:lnTo>
                <a:lnTo>
                  <a:pt x="15269" y="6074"/>
                </a:lnTo>
                <a:lnTo>
                  <a:pt x="15285" y="6071"/>
                </a:lnTo>
                <a:lnTo>
                  <a:pt x="15301" y="6063"/>
                </a:lnTo>
                <a:lnTo>
                  <a:pt x="15320" y="6054"/>
                </a:lnTo>
                <a:lnTo>
                  <a:pt x="15339" y="6043"/>
                </a:lnTo>
                <a:lnTo>
                  <a:pt x="15360" y="6030"/>
                </a:lnTo>
                <a:lnTo>
                  <a:pt x="15383" y="6017"/>
                </a:lnTo>
                <a:lnTo>
                  <a:pt x="15407" y="6007"/>
                </a:lnTo>
                <a:lnTo>
                  <a:pt x="15434" y="5998"/>
                </a:lnTo>
                <a:lnTo>
                  <a:pt x="15474" y="5988"/>
                </a:lnTo>
                <a:lnTo>
                  <a:pt x="15518" y="5978"/>
                </a:lnTo>
                <a:lnTo>
                  <a:pt x="15560" y="5969"/>
                </a:lnTo>
                <a:lnTo>
                  <a:pt x="15603" y="5960"/>
                </a:lnTo>
                <a:lnTo>
                  <a:pt x="15645" y="5951"/>
                </a:lnTo>
                <a:lnTo>
                  <a:pt x="15686" y="5944"/>
                </a:lnTo>
                <a:lnTo>
                  <a:pt x="15725" y="5939"/>
                </a:lnTo>
                <a:lnTo>
                  <a:pt x="15761" y="5936"/>
                </a:lnTo>
                <a:lnTo>
                  <a:pt x="15753" y="5934"/>
                </a:lnTo>
                <a:lnTo>
                  <a:pt x="15746" y="5933"/>
                </a:lnTo>
                <a:lnTo>
                  <a:pt x="15742" y="5932"/>
                </a:lnTo>
                <a:lnTo>
                  <a:pt x="15739" y="5929"/>
                </a:lnTo>
                <a:lnTo>
                  <a:pt x="15737" y="5927"/>
                </a:lnTo>
                <a:lnTo>
                  <a:pt x="15735" y="5923"/>
                </a:lnTo>
                <a:lnTo>
                  <a:pt x="15777" y="5918"/>
                </a:lnTo>
                <a:lnTo>
                  <a:pt x="15819" y="5911"/>
                </a:lnTo>
                <a:lnTo>
                  <a:pt x="15837" y="5906"/>
                </a:lnTo>
                <a:lnTo>
                  <a:pt x="15854" y="5899"/>
                </a:lnTo>
                <a:lnTo>
                  <a:pt x="15867" y="5887"/>
                </a:lnTo>
                <a:lnTo>
                  <a:pt x="15874" y="5872"/>
                </a:lnTo>
                <a:lnTo>
                  <a:pt x="15821" y="5882"/>
                </a:lnTo>
                <a:lnTo>
                  <a:pt x="15767" y="5891"/>
                </a:lnTo>
                <a:lnTo>
                  <a:pt x="15714" y="5901"/>
                </a:lnTo>
                <a:lnTo>
                  <a:pt x="15662" y="5911"/>
                </a:lnTo>
                <a:lnTo>
                  <a:pt x="15608" y="5920"/>
                </a:lnTo>
                <a:lnTo>
                  <a:pt x="15555" y="5930"/>
                </a:lnTo>
                <a:lnTo>
                  <a:pt x="15500" y="5939"/>
                </a:lnTo>
                <a:lnTo>
                  <a:pt x="15446" y="5948"/>
                </a:lnTo>
                <a:lnTo>
                  <a:pt x="15450" y="5937"/>
                </a:lnTo>
                <a:lnTo>
                  <a:pt x="15454" y="5928"/>
                </a:lnTo>
                <a:lnTo>
                  <a:pt x="15454" y="5924"/>
                </a:lnTo>
                <a:lnTo>
                  <a:pt x="15453" y="5920"/>
                </a:lnTo>
                <a:lnTo>
                  <a:pt x="15450" y="5915"/>
                </a:lnTo>
                <a:lnTo>
                  <a:pt x="15446" y="5910"/>
                </a:lnTo>
                <a:lnTo>
                  <a:pt x="15434" y="5909"/>
                </a:lnTo>
                <a:lnTo>
                  <a:pt x="15425" y="5910"/>
                </a:lnTo>
                <a:lnTo>
                  <a:pt x="15418" y="5916"/>
                </a:lnTo>
                <a:lnTo>
                  <a:pt x="15414" y="5923"/>
                </a:lnTo>
                <a:lnTo>
                  <a:pt x="15412" y="5930"/>
                </a:lnTo>
                <a:lnTo>
                  <a:pt x="15408" y="5938"/>
                </a:lnTo>
                <a:lnTo>
                  <a:pt x="15403" y="5944"/>
                </a:lnTo>
                <a:lnTo>
                  <a:pt x="15395" y="5948"/>
                </a:lnTo>
                <a:lnTo>
                  <a:pt x="15392" y="5930"/>
                </a:lnTo>
                <a:lnTo>
                  <a:pt x="15383" y="5920"/>
                </a:lnTo>
                <a:lnTo>
                  <a:pt x="15370" y="5915"/>
                </a:lnTo>
                <a:lnTo>
                  <a:pt x="15356" y="5915"/>
                </a:lnTo>
                <a:lnTo>
                  <a:pt x="15341" y="5919"/>
                </a:lnTo>
                <a:lnTo>
                  <a:pt x="15327" y="5927"/>
                </a:lnTo>
                <a:lnTo>
                  <a:pt x="15315" y="5937"/>
                </a:lnTo>
                <a:lnTo>
                  <a:pt x="15307" y="5948"/>
                </a:lnTo>
                <a:lnTo>
                  <a:pt x="15316" y="5950"/>
                </a:lnTo>
                <a:lnTo>
                  <a:pt x="15328" y="5950"/>
                </a:lnTo>
                <a:lnTo>
                  <a:pt x="15341" y="5948"/>
                </a:lnTo>
                <a:lnTo>
                  <a:pt x="15353" y="5947"/>
                </a:lnTo>
                <a:lnTo>
                  <a:pt x="15364" y="5946"/>
                </a:lnTo>
                <a:lnTo>
                  <a:pt x="15374" y="5948"/>
                </a:lnTo>
                <a:lnTo>
                  <a:pt x="15380" y="5952"/>
                </a:lnTo>
                <a:lnTo>
                  <a:pt x="15383" y="5961"/>
                </a:lnTo>
                <a:lnTo>
                  <a:pt x="15334" y="5978"/>
                </a:lnTo>
                <a:lnTo>
                  <a:pt x="15285" y="5992"/>
                </a:lnTo>
                <a:lnTo>
                  <a:pt x="15232" y="6004"/>
                </a:lnTo>
                <a:lnTo>
                  <a:pt x="15180" y="6016"/>
                </a:lnTo>
                <a:lnTo>
                  <a:pt x="15127" y="6027"/>
                </a:lnTo>
                <a:lnTo>
                  <a:pt x="15072" y="6037"/>
                </a:lnTo>
                <a:lnTo>
                  <a:pt x="15020" y="6049"/>
                </a:lnTo>
                <a:lnTo>
                  <a:pt x="14966" y="6062"/>
                </a:lnTo>
                <a:lnTo>
                  <a:pt x="14969" y="6055"/>
                </a:lnTo>
                <a:lnTo>
                  <a:pt x="14973" y="6051"/>
                </a:lnTo>
                <a:lnTo>
                  <a:pt x="14978" y="6048"/>
                </a:lnTo>
                <a:lnTo>
                  <a:pt x="14983" y="6045"/>
                </a:lnTo>
                <a:lnTo>
                  <a:pt x="14988" y="6043"/>
                </a:lnTo>
                <a:lnTo>
                  <a:pt x="14992" y="6039"/>
                </a:lnTo>
                <a:lnTo>
                  <a:pt x="14993" y="6032"/>
                </a:lnTo>
                <a:lnTo>
                  <a:pt x="14992" y="6023"/>
                </a:lnTo>
                <a:lnTo>
                  <a:pt x="14969" y="6026"/>
                </a:lnTo>
                <a:lnTo>
                  <a:pt x="14941" y="6027"/>
                </a:lnTo>
                <a:lnTo>
                  <a:pt x="14911" y="6029"/>
                </a:lnTo>
                <a:lnTo>
                  <a:pt x="14881" y="6032"/>
                </a:lnTo>
                <a:lnTo>
                  <a:pt x="14852" y="6040"/>
                </a:lnTo>
                <a:lnTo>
                  <a:pt x="14825" y="6051"/>
                </a:lnTo>
                <a:lnTo>
                  <a:pt x="14804" y="6072"/>
                </a:lnTo>
                <a:lnTo>
                  <a:pt x="14790" y="6100"/>
                </a:lnTo>
                <a:lnTo>
                  <a:pt x="14748" y="6091"/>
                </a:lnTo>
                <a:lnTo>
                  <a:pt x="14711" y="6091"/>
                </a:lnTo>
                <a:lnTo>
                  <a:pt x="14678" y="6097"/>
                </a:lnTo>
                <a:lnTo>
                  <a:pt x="14648" y="6109"/>
                </a:lnTo>
                <a:lnTo>
                  <a:pt x="14619" y="6123"/>
                </a:lnTo>
                <a:lnTo>
                  <a:pt x="14589" y="6137"/>
                </a:lnTo>
                <a:lnTo>
                  <a:pt x="14559" y="6151"/>
                </a:lnTo>
                <a:lnTo>
                  <a:pt x="14526" y="6162"/>
                </a:lnTo>
                <a:lnTo>
                  <a:pt x="14534" y="6151"/>
                </a:lnTo>
                <a:lnTo>
                  <a:pt x="14536" y="6143"/>
                </a:lnTo>
                <a:lnTo>
                  <a:pt x="14531" y="6139"/>
                </a:lnTo>
                <a:lnTo>
                  <a:pt x="14520" y="6137"/>
                </a:lnTo>
                <a:lnTo>
                  <a:pt x="14491" y="6137"/>
                </a:lnTo>
                <a:lnTo>
                  <a:pt x="14462" y="6137"/>
                </a:lnTo>
                <a:lnTo>
                  <a:pt x="14427" y="6181"/>
                </a:lnTo>
                <a:lnTo>
                  <a:pt x="14383" y="6205"/>
                </a:lnTo>
                <a:lnTo>
                  <a:pt x="14329" y="6217"/>
                </a:lnTo>
                <a:lnTo>
                  <a:pt x="14272" y="6219"/>
                </a:lnTo>
                <a:lnTo>
                  <a:pt x="14214" y="6219"/>
                </a:lnTo>
                <a:lnTo>
                  <a:pt x="14159" y="6223"/>
                </a:lnTo>
                <a:lnTo>
                  <a:pt x="14110" y="6236"/>
                </a:lnTo>
                <a:lnTo>
                  <a:pt x="14072" y="6263"/>
                </a:lnTo>
                <a:lnTo>
                  <a:pt x="14080" y="6264"/>
                </a:lnTo>
                <a:lnTo>
                  <a:pt x="14087" y="6265"/>
                </a:lnTo>
                <a:lnTo>
                  <a:pt x="14091" y="6267"/>
                </a:lnTo>
                <a:lnTo>
                  <a:pt x="14094" y="6269"/>
                </a:lnTo>
                <a:lnTo>
                  <a:pt x="14096" y="6272"/>
                </a:lnTo>
                <a:lnTo>
                  <a:pt x="14096" y="6275"/>
                </a:lnTo>
                <a:lnTo>
                  <a:pt x="14057" y="6281"/>
                </a:lnTo>
                <a:lnTo>
                  <a:pt x="14026" y="6284"/>
                </a:lnTo>
                <a:lnTo>
                  <a:pt x="14011" y="6283"/>
                </a:lnTo>
                <a:lnTo>
                  <a:pt x="13998" y="6281"/>
                </a:lnTo>
                <a:lnTo>
                  <a:pt x="13984" y="6274"/>
                </a:lnTo>
                <a:lnTo>
                  <a:pt x="13970" y="6263"/>
                </a:lnTo>
                <a:lnTo>
                  <a:pt x="13942" y="6281"/>
                </a:lnTo>
                <a:lnTo>
                  <a:pt x="13914" y="6297"/>
                </a:lnTo>
                <a:lnTo>
                  <a:pt x="13885" y="6311"/>
                </a:lnTo>
                <a:lnTo>
                  <a:pt x="13856" y="6323"/>
                </a:lnTo>
                <a:lnTo>
                  <a:pt x="13824" y="6330"/>
                </a:lnTo>
                <a:lnTo>
                  <a:pt x="13789" y="6334"/>
                </a:lnTo>
                <a:lnTo>
                  <a:pt x="13750" y="6333"/>
                </a:lnTo>
                <a:lnTo>
                  <a:pt x="13705" y="6326"/>
                </a:lnTo>
                <a:lnTo>
                  <a:pt x="13699" y="6333"/>
                </a:lnTo>
                <a:lnTo>
                  <a:pt x="13696" y="6339"/>
                </a:lnTo>
                <a:lnTo>
                  <a:pt x="13696" y="6344"/>
                </a:lnTo>
                <a:lnTo>
                  <a:pt x="13700" y="6349"/>
                </a:lnTo>
                <a:lnTo>
                  <a:pt x="13703" y="6353"/>
                </a:lnTo>
                <a:lnTo>
                  <a:pt x="13703" y="6357"/>
                </a:lnTo>
                <a:lnTo>
                  <a:pt x="13700" y="6361"/>
                </a:lnTo>
                <a:lnTo>
                  <a:pt x="13693" y="6363"/>
                </a:lnTo>
                <a:lnTo>
                  <a:pt x="13685" y="6362"/>
                </a:lnTo>
                <a:lnTo>
                  <a:pt x="13675" y="6363"/>
                </a:lnTo>
                <a:lnTo>
                  <a:pt x="13665" y="6365"/>
                </a:lnTo>
                <a:lnTo>
                  <a:pt x="13654" y="6366"/>
                </a:lnTo>
                <a:lnTo>
                  <a:pt x="13644" y="6366"/>
                </a:lnTo>
                <a:lnTo>
                  <a:pt x="13637" y="6363"/>
                </a:lnTo>
                <a:lnTo>
                  <a:pt x="13632" y="6359"/>
                </a:lnTo>
                <a:lnTo>
                  <a:pt x="13630" y="6352"/>
                </a:lnTo>
                <a:lnTo>
                  <a:pt x="13649" y="6333"/>
                </a:lnTo>
                <a:lnTo>
                  <a:pt x="13671" y="6307"/>
                </a:lnTo>
                <a:lnTo>
                  <a:pt x="13681" y="6296"/>
                </a:lnTo>
                <a:lnTo>
                  <a:pt x="13689" y="6286"/>
                </a:lnTo>
                <a:lnTo>
                  <a:pt x="13693" y="6279"/>
                </a:lnTo>
                <a:lnTo>
                  <a:pt x="13693" y="6275"/>
                </a:lnTo>
                <a:lnTo>
                  <a:pt x="13676" y="6283"/>
                </a:lnTo>
                <a:lnTo>
                  <a:pt x="13657" y="6287"/>
                </a:lnTo>
                <a:lnTo>
                  <a:pt x="13635" y="6288"/>
                </a:lnTo>
                <a:lnTo>
                  <a:pt x="13612" y="6289"/>
                </a:lnTo>
                <a:lnTo>
                  <a:pt x="13591" y="6291"/>
                </a:lnTo>
                <a:lnTo>
                  <a:pt x="13568" y="6292"/>
                </a:lnTo>
                <a:lnTo>
                  <a:pt x="13547" y="6296"/>
                </a:lnTo>
                <a:lnTo>
                  <a:pt x="13530" y="6301"/>
                </a:lnTo>
                <a:lnTo>
                  <a:pt x="13528" y="6316"/>
                </a:lnTo>
                <a:lnTo>
                  <a:pt x="13533" y="6325"/>
                </a:lnTo>
                <a:lnTo>
                  <a:pt x="13541" y="6331"/>
                </a:lnTo>
                <a:lnTo>
                  <a:pt x="13550" y="6337"/>
                </a:lnTo>
                <a:lnTo>
                  <a:pt x="13560" y="6342"/>
                </a:lnTo>
                <a:lnTo>
                  <a:pt x="13567" y="6348"/>
                </a:lnTo>
                <a:lnTo>
                  <a:pt x="13570" y="6359"/>
                </a:lnTo>
                <a:lnTo>
                  <a:pt x="13567" y="6376"/>
                </a:lnTo>
                <a:lnTo>
                  <a:pt x="13558" y="6372"/>
                </a:lnTo>
                <a:lnTo>
                  <a:pt x="13546" y="6370"/>
                </a:lnTo>
                <a:lnTo>
                  <a:pt x="13533" y="6368"/>
                </a:lnTo>
                <a:lnTo>
                  <a:pt x="13521" y="6367"/>
                </a:lnTo>
                <a:lnTo>
                  <a:pt x="13508" y="6366"/>
                </a:lnTo>
                <a:lnTo>
                  <a:pt x="13495" y="6363"/>
                </a:lnTo>
                <a:lnTo>
                  <a:pt x="13486" y="6358"/>
                </a:lnTo>
                <a:lnTo>
                  <a:pt x="13479" y="6352"/>
                </a:lnTo>
                <a:lnTo>
                  <a:pt x="13490" y="6353"/>
                </a:lnTo>
                <a:lnTo>
                  <a:pt x="13499" y="6353"/>
                </a:lnTo>
                <a:lnTo>
                  <a:pt x="13507" y="6352"/>
                </a:lnTo>
                <a:lnTo>
                  <a:pt x="13513" y="6348"/>
                </a:lnTo>
                <a:lnTo>
                  <a:pt x="13517" y="6342"/>
                </a:lnTo>
                <a:lnTo>
                  <a:pt x="13518" y="6334"/>
                </a:lnTo>
                <a:lnTo>
                  <a:pt x="13518" y="6325"/>
                </a:lnTo>
                <a:lnTo>
                  <a:pt x="13517" y="6314"/>
                </a:lnTo>
                <a:lnTo>
                  <a:pt x="13475" y="6315"/>
                </a:lnTo>
                <a:lnTo>
                  <a:pt x="13433" y="6323"/>
                </a:lnTo>
                <a:lnTo>
                  <a:pt x="13393" y="6333"/>
                </a:lnTo>
                <a:lnTo>
                  <a:pt x="13353" y="6344"/>
                </a:lnTo>
                <a:lnTo>
                  <a:pt x="13313" y="6356"/>
                </a:lnTo>
                <a:lnTo>
                  <a:pt x="13275" y="6363"/>
                </a:lnTo>
                <a:lnTo>
                  <a:pt x="13238" y="6367"/>
                </a:lnTo>
                <a:lnTo>
                  <a:pt x="13201" y="6363"/>
                </a:lnTo>
                <a:lnTo>
                  <a:pt x="13266" y="6337"/>
                </a:lnTo>
                <a:lnTo>
                  <a:pt x="13334" y="6311"/>
                </a:lnTo>
                <a:lnTo>
                  <a:pt x="13405" y="6289"/>
                </a:lnTo>
                <a:lnTo>
                  <a:pt x="13479" y="6269"/>
                </a:lnTo>
                <a:lnTo>
                  <a:pt x="13556" y="6251"/>
                </a:lnTo>
                <a:lnTo>
                  <a:pt x="13639" y="6235"/>
                </a:lnTo>
                <a:lnTo>
                  <a:pt x="13727" y="6223"/>
                </a:lnTo>
                <a:lnTo>
                  <a:pt x="13819" y="6213"/>
                </a:lnTo>
                <a:lnTo>
                  <a:pt x="13820" y="6186"/>
                </a:lnTo>
                <a:lnTo>
                  <a:pt x="13829" y="6174"/>
                </a:lnTo>
                <a:lnTo>
                  <a:pt x="13842" y="6170"/>
                </a:lnTo>
                <a:lnTo>
                  <a:pt x="13858" y="6170"/>
                </a:lnTo>
                <a:lnTo>
                  <a:pt x="13875" y="6170"/>
                </a:lnTo>
                <a:lnTo>
                  <a:pt x="13890" y="6167"/>
                </a:lnTo>
                <a:lnTo>
                  <a:pt x="13902" y="6158"/>
                </a:lnTo>
                <a:lnTo>
                  <a:pt x="13908" y="6137"/>
                </a:lnTo>
                <a:lnTo>
                  <a:pt x="13882" y="6135"/>
                </a:lnTo>
                <a:lnTo>
                  <a:pt x="13858" y="6135"/>
                </a:lnTo>
                <a:lnTo>
                  <a:pt x="13837" y="6138"/>
                </a:lnTo>
                <a:lnTo>
                  <a:pt x="13816" y="6141"/>
                </a:lnTo>
                <a:lnTo>
                  <a:pt x="13796" y="6143"/>
                </a:lnTo>
                <a:lnTo>
                  <a:pt x="13778" y="6144"/>
                </a:lnTo>
                <a:lnTo>
                  <a:pt x="13760" y="6142"/>
                </a:lnTo>
                <a:lnTo>
                  <a:pt x="13744" y="6137"/>
                </a:lnTo>
                <a:lnTo>
                  <a:pt x="13739" y="6142"/>
                </a:lnTo>
                <a:lnTo>
                  <a:pt x="13736" y="6148"/>
                </a:lnTo>
                <a:lnTo>
                  <a:pt x="13735" y="6156"/>
                </a:lnTo>
                <a:lnTo>
                  <a:pt x="13733" y="6165"/>
                </a:lnTo>
                <a:lnTo>
                  <a:pt x="13732" y="6172"/>
                </a:lnTo>
                <a:lnTo>
                  <a:pt x="13730" y="6180"/>
                </a:lnTo>
                <a:lnTo>
                  <a:pt x="13726" y="6185"/>
                </a:lnTo>
                <a:lnTo>
                  <a:pt x="13718" y="6188"/>
                </a:lnTo>
                <a:lnTo>
                  <a:pt x="13572" y="6211"/>
                </a:lnTo>
                <a:lnTo>
                  <a:pt x="13414" y="6244"/>
                </a:lnTo>
                <a:lnTo>
                  <a:pt x="13249" y="6284"/>
                </a:lnTo>
                <a:lnTo>
                  <a:pt x="13083" y="6328"/>
                </a:lnTo>
                <a:lnTo>
                  <a:pt x="12916" y="6371"/>
                </a:lnTo>
                <a:lnTo>
                  <a:pt x="12757" y="6412"/>
                </a:lnTo>
                <a:lnTo>
                  <a:pt x="12606" y="6443"/>
                </a:lnTo>
                <a:lnTo>
                  <a:pt x="12470" y="6465"/>
                </a:lnTo>
                <a:lnTo>
                  <a:pt x="12470" y="6480"/>
                </a:lnTo>
                <a:lnTo>
                  <a:pt x="12468" y="6494"/>
                </a:lnTo>
                <a:lnTo>
                  <a:pt x="12466" y="6499"/>
                </a:lnTo>
                <a:lnTo>
                  <a:pt x="12464" y="6506"/>
                </a:lnTo>
                <a:lnTo>
                  <a:pt x="12461" y="6511"/>
                </a:lnTo>
                <a:lnTo>
                  <a:pt x="12457" y="6515"/>
                </a:lnTo>
                <a:lnTo>
                  <a:pt x="12497" y="6517"/>
                </a:lnTo>
                <a:lnTo>
                  <a:pt x="12534" y="6510"/>
                </a:lnTo>
                <a:lnTo>
                  <a:pt x="12571" y="6498"/>
                </a:lnTo>
                <a:lnTo>
                  <a:pt x="12606" y="6483"/>
                </a:lnTo>
                <a:lnTo>
                  <a:pt x="12643" y="6469"/>
                </a:lnTo>
                <a:lnTo>
                  <a:pt x="12680" y="6456"/>
                </a:lnTo>
                <a:lnTo>
                  <a:pt x="12718" y="6450"/>
                </a:lnTo>
                <a:lnTo>
                  <a:pt x="12760" y="6452"/>
                </a:lnTo>
                <a:lnTo>
                  <a:pt x="12767" y="6460"/>
                </a:lnTo>
                <a:lnTo>
                  <a:pt x="12768" y="6468"/>
                </a:lnTo>
                <a:lnTo>
                  <a:pt x="12767" y="6475"/>
                </a:lnTo>
                <a:lnTo>
                  <a:pt x="12766" y="6482"/>
                </a:lnTo>
                <a:lnTo>
                  <a:pt x="12763" y="6489"/>
                </a:lnTo>
                <a:lnTo>
                  <a:pt x="12763" y="6497"/>
                </a:lnTo>
                <a:lnTo>
                  <a:pt x="12766" y="6506"/>
                </a:lnTo>
                <a:lnTo>
                  <a:pt x="12773" y="6515"/>
                </a:lnTo>
                <a:lnTo>
                  <a:pt x="12810" y="6510"/>
                </a:lnTo>
                <a:lnTo>
                  <a:pt x="12846" y="6502"/>
                </a:lnTo>
                <a:lnTo>
                  <a:pt x="12881" y="6494"/>
                </a:lnTo>
                <a:lnTo>
                  <a:pt x="12916" y="6485"/>
                </a:lnTo>
                <a:lnTo>
                  <a:pt x="12951" y="6477"/>
                </a:lnTo>
                <a:lnTo>
                  <a:pt x="12988" y="6465"/>
                </a:lnTo>
                <a:lnTo>
                  <a:pt x="13025" y="6452"/>
                </a:lnTo>
                <a:lnTo>
                  <a:pt x="13062" y="6440"/>
                </a:lnTo>
                <a:lnTo>
                  <a:pt x="13065" y="6428"/>
                </a:lnTo>
                <a:lnTo>
                  <a:pt x="13064" y="6415"/>
                </a:lnTo>
                <a:lnTo>
                  <a:pt x="13062" y="6401"/>
                </a:lnTo>
                <a:lnTo>
                  <a:pt x="13061" y="6387"/>
                </a:lnTo>
                <a:lnTo>
                  <a:pt x="13062" y="6376"/>
                </a:lnTo>
                <a:lnTo>
                  <a:pt x="13066" y="6367"/>
                </a:lnTo>
                <a:lnTo>
                  <a:pt x="13074" y="6362"/>
                </a:lnTo>
                <a:lnTo>
                  <a:pt x="13088" y="6363"/>
                </a:lnTo>
                <a:lnTo>
                  <a:pt x="13084" y="6393"/>
                </a:lnTo>
                <a:lnTo>
                  <a:pt x="13083" y="6408"/>
                </a:lnTo>
                <a:lnTo>
                  <a:pt x="13084" y="6415"/>
                </a:lnTo>
                <a:lnTo>
                  <a:pt x="13086" y="6422"/>
                </a:lnTo>
                <a:lnTo>
                  <a:pt x="13093" y="6429"/>
                </a:lnTo>
                <a:lnTo>
                  <a:pt x="13100" y="6440"/>
                </a:lnTo>
                <a:lnTo>
                  <a:pt x="13123" y="6433"/>
                </a:lnTo>
                <a:lnTo>
                  <a:pt x="13146" y="6428"/>
                </a:lnTo>
                <a:lnTo>
                  <a:pt x="13158" y="6426"/>
                </a:lnTo>
                <a:lnTo>
                  <a:pt x="13169" y="6423"/>
                </a:lnTo>
                <a:lnTo>
                  <a:pt x="13179" y="6419"/>
                </a:lnTo>
                <a:lnTo>
                  <a:pt x="13188" y="6414"/>
                </a:lnTo>
                <a:lnTo>
                  <a:pt x="13178" y="6429"/>
                </a:lnTo>
                <a:lnTo>
                  <a:pt x="13165" y="6443"/>
                </a:lnTo>
                <a:lnTo>
                  <a:pt x="13150" y="6456"/>
                </a:lnTo>
                <a:lnTo>
                  <a:pt x="13134" y="6468"/>
                </a:lnTo>
                <a:lnTo>
                  <a:pt x="13116" y="6475"/>
                </a:lnTo>
                <a:lnTo>
                  <a:pt x="13098" y="6480"/>
                </a:lnTo>
                <a:lnTo>
                  <a:pt x="13080" y="6482"/>
                </a:lnTo>
                <a:lnTo>
                  <a:pt x="13062" y="6478"/>
                </a:lnTo>
                <a:lnTo>
                  <a:pt x="13053" y="6489"/>
                </a:lnTo>
                <a:lnTo>
                  <a:pt x="13048" y="6499"/>
                </a:lnTo>
                <a:lnTo>
                  <a:pt x="13046" y="6510"/>
                </a:lnTo>
                <a:lnTo>
                  <a:pt x="13043" y="6519"/>
                </a:lnTo>
                <a:lnTo>
                  <a:pt x="13039" y="6526"/>
                </a:lnTo>
                <a:lnTo>
                  <a:pt x="13032" y="6533"/>
                </a:lnTo>
                <a:lnTo>
                  <a:pt x="13019" y="6538"/>
                </a:lnTo>
                <a:lnTo>
                  <a:pt x="13000" y="6540"/>
                </a:lnTo>
                <a:lnTo>
                  <a:pt x="13009" y="6530"/>
                </a:lnTo>
                <a:lnTo>
                  <a:pt x="13011" y="6524"/>
                </a:lnTo>
                <a:lnTo>
                  <a:pt x="13009" y="6520"/>
                </a:lnTo>
                <a:lnTo>
                  <a:pt x="13002" y="6519"/>
                </a:lnTo>
                <a:lnTo>
                  <a:pt x="12995" y="6517"/>
                </a:lnTo>
                <a:lnTo>
                  <a:pt x="12986" y="6515"/>
                </a:lnTo>
                <a:lnTo>
                  <a:pt x="12980" y="6510"/>
                </a:lnTo>
                <a:lnTo>
                  <a:pt x="12974" y="6502"/>
                </a:lnTo>
                <a:lnTo>
                  <a:pt x="12922" y="6510"/>
                </a:lnTo>
                <a:lnTo>
                  <a:pt x="12873" y="6521"/>
                </a:lnTo>
                <a:lnTo>
                  <a:pt x="12827" y="6534"/>
                </a:lnTo>
                <a:lnTo>
                  <a:pt x="12782" y="6550"/>
                </a:lnTo>
                <a:lnTo>
                  <a:pt x="12739" y="6567"/>
                </a:lnTo>
                <a:lnTo>
                  <a:pt x="12697" y="6583"/>
                </a:lnTo>
                <a:lnTo>
                  <a:pt x="12653" y="6600"/>
                </a:lnTo>
                <a:lnTo>
                  <a:pt x="12609" y="6615"/>
                </a:lnTo>
                <a:lnTo>
                  <a:pt x="12618" y="6600"/>
                </a:lnTo>
                <a:lnTo>
                  <a:pt x="12618" y="6589"/>
                </a:lnTo>
                <a:lnTo>
                  <a:pt x="12611" y="6582"/>
                </a:lnTo>
                <a:lnTo>
                  <a:pt x="12601" y="6577"/>
                </a:lnTo>
                <a:lnTo>
                  <a:pt x="12592" y="6572"/>
                </a:lnTo>
                <a:lnTo>
                  <a:pt x="12586" y="6566"/>
                </a:lnTo>
                <a:lnTo>
                  <a:pt x="12586" y="6555"/>
                </a:lnTo>
                <a:lnTo>
                  <a:pt x="12596" y="6540"/>
                </a:lnTo>
                <a:lnTo>
                  <a:pt x="12586" y="6539"/>
                </a:lnTo>
                <a:lnTo>
                  <a:pt x="12576" y="6539"/>
                </a:lnTo>
                <a:lnTo>
                  <a:pt x="12567" y="6540"/>
                </a:lnTo>
                <a:lnTo>
                  <a:pt x="12559" y="6541"/>
                </a:lnTo>
                <a:lnTo>
                  <a:pt x="12552" y="6543"/>
                </a:lnTo>
                <a:lnTo>
                  <a:pt x="12545" y="6545"/>
                </a:lnTo>
                <a:lnTo>
                  <a:pt x="12539" y="6549"/>
                </a:lnTo>
                <a:lnTo>
                  <a:pt x="12534" y="6553"/>
                </a:lnTo>
                <a:lnTo>
                  <a:pt x="12534" y="6566"/>
                </a:lnTo>
                <a:lnTo>
                  <a:pt x="12539" y="6575"/>
                </a:lnTo>
                <a:lnTo>
                  <a:pt x="12548" y="6581"/>
                </a:lnTo>
                <a:lnTo>
                  <a:pt x="12557" y="6586"/>
                </a:lnTo>
                <a:lnTo>
                  <a:pt x="12566" y="6591"/>
                </a:lnTo>
                <a:lnTo>
                  <a:pt x="12575" y="6596"/>
                </a:lnTo>
                <a:lnTo>
                  <a:pt x="12581" y="6604"/>
                </a:lnTo>
                <a:lnTo>
                  <a:pt x="12583" y="6615"/>
                </a:lnTo>
                <a:lnTo>
                  <a:pt x="12538" y="6624"/>
                </a:lnTo>
                <a:lnTo>
                  <a:pt x="12483" y="6632"/>
                </a:lnTo>
                <a:lnTo>
                  <a:pt x="12434" y="6638"/>
                </a:lnTo>
                <a:lnTo>
                  <a:pt x="12408" y="6641"/>
                </a:lnTo>
                <a:lnTo>
                  <a:pt x="12418" y="6622"/>
                </a:lnTo>
                <a:lnTo>
                  <a:pt x="12429" y="6609"/>
                </a:lnTo>
                <a:lnTo>
                  <a:pt x="12443" y="6603"/>
                </a:lnTo>
                <a:lnTo>
                  <a:pt x="12459" y="6599"/>
                </a:lnTo>
                <a:lnTo>
                  <a:pt x="12475" y="6595"/>
                </a:lnTo>
                <a:lnTo>
                  <a:pt x="12490" y="6590"/>
                </a:lnTo>
                <a:lnTo>
                  <a:pt x="12506" y="6581"/>
                </a:lnTo>
                <a:lnTo>
                  <a:pt x="12521" y="6566"/>
                </a:lnTo>
                <a:lnTo>
                  <a:pt x="12503" y="6561"/>
                </a:lnTo>
                <a:lnTo>
                  <a:pt x="12479" y="6563"/>
                </a:lnTo>
                <a:lnTo>
                  <a:pt x="12452" y="6569"/>
                </a:lnTo>
                <a:lnTo>
                  <a:pt x="12422" y="6576"/>
                </a:lnTo>
                <a:lnTo>
                  <a:pt x="12392" y="6580"/>
                </a:lnTo>
                <a:lnTo>
                  <a:pt x="12363" y="6580"/>
                </a:lnTo>
                <a:lnTo>
                  <a:pt x="12339" y="6572"/>
                </a:lnTo>
                <a:lnTo>
                  <a:pt x="12319" y="6553"/>
                </a:lnTo>
                <a:lnTo>
                  <a:pt x="12338" y="6553"/>
                </a:lnTo>
                <a:lnTo>
                  <a:pt x="12355" y="6552"/>
                </a:lnTo>
                <a:lnTo>
                  <a:pt x="12371" y="6548"/>
                </a:lnTo>
                <a:lnTo>
                  <a:pt x="12384" y="6541"/>
                </a:lnTo>
                <a:lnTo>
                  <a:pt x="12395" y="6534"/>
                </a:lnTo>
                <a:lnTo>
                  <a:pt x="12404" y="6525"/>
                </a:lnTo>
                <a:lnTo>
                  <a:pt x="12413" y="6515"/>
                </a:lnTo>
                <a:lnTo>
                  <a:pt x="12419" y="6502"/>
                </a:lnTo>
                <a:lnTo>
                  <a:pt x="12296" y="6520"/>
                </a:lnTo>
                <a:lnTo>
                  <a:pt x="12177" y="6545"/>
                </a:lnTo>
                <a:lnTo>
                  <a:pt x="12064" y="6577"/>
                </a:lnTo>
                <a:lnTo>
                  <a:pt x="11952" y="6610"/>
                </a:lnTo>
                <a:lnTo>
                  <a:pt x="11841" y="6643"/>
                </a:lnTo>
                <a:lnTo>
                  <a:pt x="11730" y="6673"/>
                </a:lnTo>
                <a:lnTo>
                  <a:pt x="11617" y="6694"/>
                </a:lnTo>
                <a:lnTo>
                  <a:pt x="11500" y="6704"/>
                </a:lnTo>
                <a:lnTo>
                  <a:pt x="11482" y="6722"/>
                </a:lnTo>
                <a:lnTo>
                  <a:pt x="11467" y="6740"/>
                </a:lnTo>
                <a:lnTo>
                  <a:pt x="11458" y="6749"/>
                </a:lnTo>
                <a:lnTo>
                  <a:pt x="11447" y="6757"/>
                </a:lnTo>
                <a:lnTo>
                  <a:pt x="11436" y="6763"/>
                </a:lnTo>
                <a:lnTo>
                  <a:pt x="11423" y="6767"/>
                </a:lnTo>
                <a:lnTo>
                  <a:pt x="11268" y="6792"/>
                </a:lnTo>
                <a:lnTo>
                  <a:pt x="11114" y="6827"/>
                </a:lnTo>
                <a:lnTo>
                  <a:pt x="10960" y="6866"/>
                </a:lnTo>
                <a:lnTo>
                  <a:pt x="10807" y="6908"/>
                </a:lnTo>
                <a:lnTo>
                  <a:pt x="10654" y="6949"/>
                </a:lnTo>
                <a:lnTo>
                  <a:pt x="10501" y="6988"/>
                </a:lnTo>
                <a:lnTo>
                  <a:pt x="10346" y="7020"/>
                </a:lnTo>
                <a:lnTo>
                  <a:pt x="10188" y="7044"/>
                </a:lnTo>
                <a:lnTo>
                  <a:pt x="10045" y="7104"/>
                </a:lnTo>
                <a:lnTo>
                  <a:pt x="9896" y="7155"/>
                </a:lnTo>
                <a:lnTo>
                  <a:pt x="9741" y="7198"/>
                </a:lnTo>
                <a:lnTo>
                  <a:pt x="9583" y="7238"/>
                </a:lnTo>
                <a:lnTo>
                  <a:pt x="9421" y="7279"/>
                </a:lnTo>
                <a:lnTo>
                  <a:pt x="9260" y="7322"/>
                </a:lnTo>
                <a:lnTo>
                  <a:pt x="9099" y="7374"/>
                </a:lnTo>
                <a:lnTo>
                  <a:pt x="8940" y="7435"/>
                </a:lnTo>
                <a:lnTo>
                  <a:pt x="8934" y="7431"/>
                </a:lnTo>
                <a:lnTo>
                  <a:pt x="8925" y="7427"/>
                </a:lnTo>
                <a:lnTo>
                  <a:pt x="8913" y="7424"/>
                </a:lnTo>
                <a:lnTo>
                  <a:pt x="8900" y="7421"/>
                </a:lnTo>
                <a:lnTo>
                  <a:pt x="8888" y="7420"/>
                </a:lnTo>
                <a:lnTo>
                  <a:pt x="8876" y="7422"/>
                </a:lnTo>
                <a:lnTo>
                  <a:pt x="8869" y="7426"/>
                </a:lnTo>
                <a:lnTo>
                  <a:pt x="8864" y="7435"/>
                </a:lnTo>
                <a:lnTo>
                  <a:pt x="8865" y="7438"/>
                </a:lnTo>
                <a:lnTo>
                  <a:pt x="8860" y="7443"/>
                </a:lnTo>
                <a:lnTo>
                  <a:pt x="8848" y="7449"/>
                </a:lnTo>
                <a:lnTo>
                  <a:pt x="8832" y="7454"/>
                </a:lnTo>
                <a:lnTo>
                  <a:pt x="8813" y="7458"/>
                </a:lnTo>
                <a:lnTo>
                  <a:pt x="8791" y="7458"/>
                </a:lnTo>
                <a:lnTo>
                  <a:pt x="8771" y="7455"/>
                </a:lnTo>
                <a:lnTo>
                  <a:pt x="8750" y="7448"/>
                </a:lnTo>
                <a:lnTo>
                  <a:pt x="8745" y="7477"/>
                </a:lnTo>
                <a:lnTo>
                  <a:pt x="8729" y="7496"/>
                </a:lnTo>
                <a:lnTo>
                  <a:pt x="8706" y="7508"/>
                </a:lnTo>
                <a:lnTo>
                  <a:pt x="8679" y="7513"/>
                </a:lnTo>
                <a:lnTo>
                  <a:pt x="8650" y="7514"/>
                </a:lnTo>
                <a:lnTo>
                  <a:pt x="8620" y="7510"/>
                </a:lnTo>
                <a:lnTo>
                  <a:pt x="8595" y="7505"/>
                </a:lnTo>
                <a:lnTo>
                  <a:pt x="8574" y="7499"/>
                </a:lnTo>
                <a:lnTo>
                  <a:pt x="8573" y="7510"/>
                </a:lnTo>
                <a:lnTo>
                  <a:pt x="8572" y="7522"/>
                </a:lnTo>
                <a:lnTo>
                  <a:pt x="8572" y="7527"/>
                </a:lnTo>
                <a:lnTo>
                  <a:pt x="8569" y="7532"/>
                </a:lnTo>
                <a:lnTo>
                  <a:pt x="8566" y="7534"/>
                </a:lnTo>
                <a:lnTo>
                  <a:pt x="8562" y="7536"/>
                </a:lnTo>
                <a:lnTo>
                  <a:pt x="8420" y="7571"/>
                </a:lnTo>
                <a:lnTo>
                  <a:pt x="8278" y="7608"/>
                </a:lnTo>
                <a:lnTo>
                  <a:pt x="8135" y="7645"/>
                </a:lnTo>
                <a:lnTo>
                  <a:pt x="7995" y="7683"/>
                </a:lnTo>
                <a:lnTo>
                  <a:pt x="7859" y="7720"/>
                </a:lnTo>
                <a:lnTo>
                  <a:pt x="7729" y="7760"/>
                </a:lnTo>
                <a:lnTo>
                  <a:pt x="7605" y="7799"/>
                </a:lnTo>
                <a:lnTo>
                  <a:pt x="7489" y="7839"/>
                </a:lnTo>
                <a:lnTo>
                  <a:pt x="7491" y="7834"/>
                </a:lnTo>
                <a:lnTo>
                  <a:pt x="7493" y="7830"/>
                </a:lnTo>
                <a:lnTo>
                  <a:pt x="7497" y="7827"/>
                </a:lnTo>
                <a:lnTo>
                  <a:pt x="7501" y="7825"/>
                </a:lnTo>
                <a:lnTo>
                  <a:pt x="7506" y="7823"/>
                </a:lnTo>
                <a:lnTo>
                  <a:pt x="7510" y="7821"/>
                </a:lnTo>
                <a:lnTo>
                  <a:pt x="7512" y="7817"/>
                </a:lnTo>
                <a:lnTo>
                  <a:pt x="7515" y="7813"/>
                </a:lnTo>
                <a:lnTo>
                  <a:pt x="7486" y="7821"/>
                </a:lnTo>
                <a:lnTo>
                  <a:pt x="7460" y="7834"/>
                </a:lnTo>
                <a:lnTo>
                  <a:pt x="7439" y="7846"/>
                </a:lnTo>
                <a:lnTo>
                  <a:pt x="7418" y="7859"/>
                </a:lnTo>
                <a:lnTo>
                  <a:pt x="7399" y="7869"/>
                </a:lnTo>
                <a:lnTo>
                  <a:pt x="7377" y="7874"/>
                </a:lnTo>
                <a:lnTo>
                  <a:pt x="7354" y="7874"/>
                </a:lnTo>
                <a:lnTo>
                  <a:pt x="7325" y="7864"/>
                </a:lnTo>
                <a:lnTo>
                  <a:pt x="7328" y="7881"/>
                </a:lnTo>
                <a:lnTo>
                  <a:pt x="7324" y="7893"/>
                </a:lnTo>
                <a:lnTo>
                  <a:pt x="7314" y="7904"/>
                </a:lnTo>
                <a:lnTo>
                  <a:pt x="7301" y="7911"/>
                </a:lnTo>
                <a:lnTo>
                  <a:pt x="7286" y="7915"/>
                </a:lnTo>
                <a:lnTo>
                  <a:pt x="7272" y="7914"/>
                </a:lnTo>
                <a:lnTo>
                  <a:pt x="7259" y="7910"/>
                </a:lnTo>
                <a:lnTo>
                  <a:pt x="7250" y="7901"/>
                </a:lnTo>
                <a:lnTo>
                  <a:pt x="7260" y="7905"/>
                </a:lnTo>
                <a:lnTo>
                  <a:pt x="7270" y="7905"/>
                </a:lnTo>
                <a:lnTo>
                  <a:pt x="7278" y="7901"/>
                </a:lnTo>
                <a:lnTo>
                  <a:pt x="7286" y="7896"/>
                </a:lnTo>
                <a:lnTo>
                  <a:pt x="7290" y="7891"/>
                </a:lnTo>
                <a:lnTo>
                  <a:pt x="7290" y="7884"/>
                </a:lnTo>
                <a:lnTo>
                  <a:pt x="7286" y="7879"/>
                </a:lnTo>
                <a:lnTo>
                  <a:pt x="7276" y="7877"/>
                </a:lnTo>
                <a:lnTo>
                  <a:pt x="7245" y="7896"/>
                </a:lnTo>
                <a:lnTo>
                  <a:pt x="7212" y="7911"/>
                </a:lnTo>
                <a:lnTo>
                  <a:pt x="7175" y="7923"/>
                </a:lnTo>
                <a:lnTo>
                  <a:pt x="7135" y="7930"/>
                </a:lnTo>
                <a:lnTo>
                  <a:pt x="7093" y="7935"/>
                </a:lnTo>
                <a:lnTo>
                  <a:pt x="7050" y="7938"/>
                </a:lnTo>
                <a:lnTo>
                  <a:pt x="7006" y="7939"/>
                </a:lnTo>
                <a:lnTo>
                  <a:pt x="6960" y="7939"/>
                </a:lnTo>
                <a:lnTo>
                  <a:pt x="6961" y="7951"/>
                </a:lnTo>
                <a:lnTo>
                  <a:pt x="6962" y="7958"/>
                </a:lnTo>
                <a:lnTo>
                  <a:pt x="6965" y="7963"/>
                </a:lnTo>
                <a:lnTo>
                  <a:pt x="6967" y="7968"/>
                </a:lnTo>
                <a:lnTo>
                  <a:pt x="6969" y="7972"/>
                </a:lnTo>
                <a:lnTo>
                  <a:pt x="6969" y="7976"/>
                </a:lnTo>
                <a:lnTo>
                  <a:pt x="6966" y="7981"/>
                </a:lnTo>
                <a:lnTo>
                  <a:pt x="6960" y="7990"/>
                </a:lnTo>
                <a:lnTo>
                  <a:pt x="6906" y="7994"/>
                </a:lnTo>
                <a:lnTo>
                  <a:pt x="6846" y="8009"/>
                </a:lnTo>
                <a:lnTo>
                  <a:pt x="6784" y="8031"/>
                </a:lnTo>
                <a:lnTo>
                  <a:pt x="6720" y="8055"/>
                </a:lnTo>
                <a:lnTo>
                  <a:pt x="6657" y="8078"/>
                </a:lnTo>
                <a:lnTo>
                  <a:pt x="6594" y="8093"/>
                </a:lnTo>
                <a:lnTo>
                  <a:pt x="6534" y="8100"/>
                </a:lnTo>
                <a:lnTo>
                  <a:pt x="6481" y="8091"/>
                </a:lnTo>
                <a:lnTo>
                  <a:pt x="6483" y="8074"/>
                </a:lnTo>
                <a:lnTo>
                  <a:pt x="6494" y="8065"/>
                </a:lnTo>
                <a:lnTo>
                  <a:pt x="6506" y="8060"/>
                </a:lnTo>
                <a:lnTo>
                  <a:pt x="6523" y="8058"/>
                </a:lnTo>
                <a:lnTo>
                  <a:pt x="6539" y="8055"/>
                </a:lnTo>
                <a:lnTo>
                  <a:pt x="6555" y="8051"/>
                </a:lnTo>
                <a:lnTo>
                  <a:pt x="6565" y="8042"/>
                </a:lnTo>
                <a:lnTo>
                  <a:pt x="6569" y="8027"/>
                </a:lnTo>
                <a:lnTo>
                  <a:pt x="6566" y="8018"/>
                </a:lnTo>
                <a:lnTo>
                  <a:pt x="6559" y="8013"/>
                </a:lnTo>
                <a:lnTo>
                  <a:pt x="6546" y="8013"/>
                </a:lnTo>
                <a:lnTo>
                  <a:pt x="6532" y="8014"/>
                </a:lnTo>
                <a:lnTo>
                  <a:pt x="6518" y="8017"/>
                </a:lnTo>
                <a:lnTo>
                  <a:pt x="6505" y="8017"/>
                </a:lnTo>
                <a:lnTo>
                  <a:pt x="6496" y="8012"/>
                </a:lnTo>
                <a:lnTo>
                  <a:pt x="6494" y="8003"/>
                </a:lnTo>
                <a:lnTo>
                  <a:pt x="6514" y="7993"/>
                </a:lnTo>
                <a:lnTo>
                  <a:pt x="6532" y="7982"/>
                </a:lnTo>
                <a:lnTo>
                  <a:pt x="6547" y="7972"/>
                </a:lnTo>
                <a:lnTo>
                  <a:pt x="6562" y="7965"/>
                </a:lnTo>
                <a:lnTo>
                  <a:pt x="6578" y="7958"/>
                </a:lnTo>
                <a:lnTo>
                  <a:pt x="6595" y="7956"/>
                </a:lnTo>
                <a:lnTo>
                  <a:pt x="6617" y="7957"/>
                </a:lnTo>
                <a:lnTo>
                  <a:pt x="6645" y="7965"/>
                </a:lnTo>
                <a:lnTo>
                  <a:pt x="6651" y="7957"/>
                </a:lnTo>
                <a:lnTo>
                  <a:pt x="6653" y="7949"/>
                </a:lnTo>
                <a:lnTo>
                  <a:pt x="6651" y="7942"/>
                </a:lnTo>
                <a:lnTo>
                  <a:pt x="6650" y="7935"/>
                </a:lnTo>
                <a:lnTo>
                  <a:pt x="6650" y="7929"/>
                </a:lnTo>
                <a:lnTo>
                  <a:pt x="6651" y="7924"/>
                </a:lnTo>
                <a:lnTo>
                  <a:pt x="6658" y="7919"/>
                </a:lnTo>
                <a:lnTo>
                  <a:pt x="6671" y="7914"/>
                </a:lnTo>
                <a:lnTo>
                  <a:pt x="6683" y="7916"/>
                </a:lnTo>
                <a:lnTo>
                  <a:pt x="6697" y="7915"/>
                </a:lnTo>
                <a:lnTo>
                  <a:pt x="6713" y="7914"/>
                </a:lnTo>
                <a:lnTo>
                  <a:pt x="6728" y="7912"/>
                </a:lnTo>
                <a:lnTo>
                  <a:pt x="6743" y="7912"/>
                </a:lnTo>
                <a:lnTo>
                  <a:pt x="6756" y="7914"/>
                </a:lnTo>
                <a:lnTo>
                  <a:pt x="6765" y="7919"/>
                </a:lnTo>
                <a:lnTo>
                  <a:pt x="6771" y="7926"/>
                </a:lnTo>
                <a:lnTo>
                  <a:pt x="6750" y="7942"/>
                </a:lnTo>
                <a:lnTo>
                  <a:pt x="6727" y="7954"/>
                </a:lnTo>
                <a:lnTo>
                  <a:pt x="6700" y="7965"/>
                </a:lnTo>
                <a:lnTo>
                  <a:pt x="6673" y="7975"/>
                </a:lnTo>
                <a:lnTo>
                  <a:pt x="6648" y="7984"/>
                </a:lnTo>
                <a:lnTo>
                  <a:pt x="6622" y="7995"/>
                </a:lnTo>
                <a:lnTo>
                  <a:pt x="6601" y="8009"/>
                </a:lnTo>
                <a:lnTo>
                  <a:pt x="6581" y="8027"/>
                </a:lnTo>
                <a:lnTo>
                  <a:pt x="6620" y="8023"/>
                </a:lnTo>
                <a:lnTo>
                  <a:pt x="6657" y="8017"/>
                </a:lnTo>
                <a:lnTo>
                  <a:pt x="6691" y="8009"/>
                </a:lnTo>
                <a:lnTo>
                  <a:pt x="6724" y="8000"/>
                </a:lnTo>
                <a:lnTo>
                  <a:pt x="6755" y="7988"/>
                </a:lnTo>
                <a:lnTo>
                  <a:pt x="6784" y="7974"/>
                </a:lnTo>
                <a:lnTo>
                  <a:pt x="6811" y="7958"/>
                </a:lnTo>
                <a:lnTo>
                  <a:pt x="6834" y="7939"/>
                </a:lnTo>
                <a:lnTo>
                  <a:pt x="6822" y="7939"/>
                </a:lnTo>
                <a:lnTo>
                  <a:pt x="6811" y="7938"/>
                </a:lnTo>
                <a:lnTo>
                  <a:pt x="6806" y="7937"/>
                </a:lnTo>
                <a:lnTo>
                  <a:pt x="6800" y="7934"/>
                </a:lnTo>
                <a:lnTo>
                  <a:pt x="6798" y="7932"/>
                </a:lnTo>
                <a:lnTo>
                  <a:pt x="6797" y="7926"/>
                </a:lnTo>
                <a:lnTo>
                  <a:pt x="6802" y="7923"/>
                </a:lnTo>
                <a:lnTo>
                  <a:pt x="6808" y="7920"/>
                </a:lnTo>
                <a:lnTo>
                  <a:pt x="6814" y="7918"/>
                </a:lnTo>
                <a:lnTo>
                  <a:pt x="6822" y="7915"/>
                </a:lnTo>
                <a:lnTo>
                  <a:pt x="6830" y="7914"/>
                </a:lnTo>
                <a:lnTo>
                  <a:pt x="6839" y="7912"/>
                </a:lnTo>
                <a:lnTo>
                  <a:pt x="6849" y="7912"/>
                </a:lnTo>
                <a:lnTo>
                  <a:pt x="6859" y="7914"/>
                </a:lnTo>
                <a:lnTo>
                  <a:pt x="6859" y="7906"/>
                </a:lnTo>
                <a:lnTo>
                  <a:pt x="6858" y="7900"/>
                </a:lnTo>
                <a:lnTo>
                  <a:pt x="6857" y="7893"/>
                </a:lnTo>
                <a:lnTo>
                  <a:pt x="6854" y="7888"/>
                </a:lnTo>
                <a:lnTo>
                  <a:pt x="6850" y="7883"/>
                </a:lnTo>
                <a:lnTo>
                  <a:pt x="6849" y="7878"/>
                </a:lnTo>
                <a:lnTo>
                  <a:pt x="6846" y="7872"/>
                </a:lnTo>
                <a:lnTo>
                  <a:pt x="6846" y="7864"/>
                </a:lnTo>
                <a:lnTo>
                  <a:pt x="6872" y="7860"/>
                </a:lnTo>
                <a:lnTo>
                  <a:pt x="6901" y="7850"/>
                </a:lnTo>
                <a:lnTo>
                  <a:pt x="6932" y="7839"/>
                </a:lnTo>
                <a:lnTo>
                  <a:pt x="6962" y="7828"/>
                </a:lnTo>
                <a:lnTo>
                  <a:pt x="6992" y="7820"/>
                </a:lnTo>
                <a:lnTo>
                  <a:pt x="7017" y="7817"/>
                </a:lnTo>
                <a:lnTo>
                  <a:pt x="7036" y="7822"/>
                </a:lnTo>
                <a:lnTo>
                  <a:pt x="7049" y="7839"/>
                </a:lnTo>
                <a:lnTo>
                  <a:pt x="7060" y="7826"/>
                </a:lnTo>
                <a:lnTo>
                  <a:pt x="7078" y="7814"/>
                </a:lnTo>
                <a:lnTo>
                  <a:pt x="7100" y="7804"/>
                </a:lnTo>
                <a:lnTo>
                  <a:pt x="7121" y="7795"/>
                </a:lnTo>
                <a:lnTo>
                  <a:pt x="7146" y="7789"/>
                </a:lnTo>
                <a:lnTo>
                  <a:pt x="7167" y="7785"/>
                </a:lnTo>
                <a:lnTo>
                  <a:pt x="7185" y="7785"/>
                </a:lnTo>
                <a:lnTo>
                  <a:pt x="7199" y="7788"/>
                </a:lnTo>
                <a:lnTo>
                  <a:pt x="7194" y="7793"/>
                </a:lnTo>
                <a:lnTo>
                  <a:pt x="7191" y="7799"/>
                </a:lnTo>
                <a:lnTo>
                  <a:pt x="7190" y="7807"/>
                </a:lnTo>
                <a:lnTo>
                  <a:pt x="7189" y="7816"/>
                </a:lnTo>
                <a:lnTo>
                  <a:pt x="7188" y="7823"/>
                </a:lnTo>
                <a:lnTo>
                  <a:pt x="7186" y="7831"/>
                </a:lnTo>
                <a:lnTo>
                  <a:pt x="7181" y="7836"/>
                </a:lnTo>
                <a:lnTo>
                  <a:pt x="7175" y="7839"/>
                </a:lnTo>
                <a:lnTo>
                  <a:pt x="7155" y="7832"/>
                </a:lnTo>
                <a:lnTo>
                  <a:pt x="7135" y="7832"/>
                </a:lnTo>
                <a:lnTo>
                  <a:pt x="7118" y="7837"/>
                </a:lnTo>
                <a:lnTo>
                  <a:pt x="7101" y="7845"/>
                </a:lnTo>
                <a:lnTo>
                  <a:pt x="7068" y="7868"/>
                </a:lnTo>
                <a:lnTo>
                  <a:pt x="7036" y="7888"/>
                </a:lnTo>
                <a:lnTo>
                  <a:pt x="7104" y="7891"/>
                </a:lnTo>
                <a:lnTo>
                  <a:pt x="7165" y="7881"/>
                </a:lnTo>
                <a:lnTo>
                  <a:pt x="7222" y="7862"/>
                </a:lnTo>
                <a:lnTo>
                  <a:pt x="7274" y="7839"/>
                </a:lnTo>
                <a:lnTo>
                  <a:pt x="7324" y="7814"/>
                </a:lnTo>
                <a:lnTo>
                  <a:pt x="7368" y="7795"/>
                </a:lnTo>
                <a:lnTo>
                  <a:pt x="7412" y="7785"/>
                </a:lnTo>
                <a:lnTo>
                  <a:pt x="7451" y="7788"/>
                </a:lnTo>
                <a:lnTo>
                  <a:pt x="7453" y="7780"/>
                </a:lnTo>
                <a:lnTo>
                  <a:pt x="7451" y="7774"/>
                </a:lnTo>
                <a:lnTo>
                  <a:pt x="7447" y="7769"/>
                </a:lnTo>
                <a:lnTo>
                  <a:pt x="7444" y="7765"/>
                </a:lnTo>
                <a:lnTo>
                  <a:pt x="7435" y="7758"/>
                </a:lnTo>
                <a:lnTo>
                  <a:pt x="7427" y="7751"/>
                </a:lnTo>
                <a:lnTo>
                  <a:pt x="7449" y="7727"/>
                </a:lnTo>
                <a:lnTo>
                  <a:pt x="7474" y="7706"/>
                </a:lnTo>
                <a:lnTo>
                  <a:pt x="7503" y="7690"/>
                </a:lnTo>
                <a:lnTo>
                  <a:pt x="7535" y="7676"/>
                </a:lnTo>
                <a:lnTo>
                  <a:pt x="7567" y="7663"/>
                </a:lnTo>
                <a:lnTo>
                  <a:pt x="7600" y="7650"/>
                </a:lnTo>
                <a:lnTo>
                  <a:pt x="7633" y="7637"/>
                </a:lnTo>
                <a:lnTo>
                  <a:pt x="7666" y="7625"/>
                </a:lnTo>
                <a:lnTo>
                  <a:pt x="7666" y="7634"/>
                </a:lnTo>
                <a:lnTo>
                  <a:pt x="7668" y="7643"/>
                </a:lnTo>
                <a:lnTo>
                  <a:pt x="7670" y="7649"/>
                </a:lnTo>
                <a:lnTo>
                  <a:pt x="7674" y="7654"/>
                </a:lnTo>
                <a:lnTo>
                  <a:pt x="7679" y="7658"/>
                </a:lnTo>
                <a:lnTo>
                  <a:pt x="7686" y="7660"/>
                </a:lnTo>
                <a:lnTo>
                  <a:pt x="7694" y="7662"/>
                </a:lnTo>
                <a:lnTo>
                  <a:pt x="7703" y="7662"/>
                </a:lnTo>
                <a:lnTo>
                  <a:pt x="7711" y="7653"/>
                </a:lnTo>
                <a:lnTo>
                  <a:pt x="7715" y="7645"/>
                </a:lnTo>
                <a:lnTo>
                  <a:pt x="7715" y="7639"/>
                </a:lnTo>
                <a:lnTo>
                  <a:pt x="7714" y="7634"/>
                </a:lnTo>
                <a:lnTo>
                  <a:pt x="7703" y="7623"/>
                </a:lnTo>
                <a:lnTo>
                  <a:pt x="7692" y="7612"/>
                </a:lnTo>
                <a:lnTo>
                  <a:pt x="7734" y="7604"/>
                </a:lnTo>
                <a:lnTo>
                  <a:pt x="7776" y="7594"/>
                </a:lnTo>
                <a:lnTo>
                  <a:pt x="7815" y="7584"/>
                </a:lnTo>
                <a:lnTo>
                  <a:pt x="7854" y="7573"/>
                </a:lnTo>
                <a:lnTo>
                  <a:pt x="7892" y="7560"/>
                </a:lnTo>
                <a:lnTo>
                  <a:pt x="7930" y="7547"/>
                </a:lnTo>
                <a:lnTo>
                  <a:pt x="7968" y="7536"/>
                </a:lnTo>
                <a:lnTo>
                  <a:pt x="8006" y="7523"/>
                </a:lnTo>
                <a:lnTo>
                  <a:pt x="8014" y="7533"/>
                </a:lnTo>
                <a:lnTo>
                  <a:pt x="8018" y="7543"/>
                </a:lnTo>
                <a:lnTo>
                  <a:pt x="8019" y="7553"/>
                </a:lnTo>
                <a:lnTo>
                  <a:pt x="8017" y="7564"/>
                </a:lnTo>
                <a:lnTo>
                  <a:pt x="8012" y="7574"/>
                </a:lnTo>
                <a:lnTo>
                  <a:pt x="8006" y="7583"/>
                </a:lnTo>
                <a:lnTo>
                  <a:pt x="8000" y="7592"/>
                </a:lnTo>
                <a:lnTo>
                  <a:pt x="7994" y="7599"/>
                </a:lnTo>
                <a:lnTo>
                  <a:pt x="8028" y="7601"/>
                </a:lnTo>
                <a:lnTo>
                  <a:pt x="8066" y="7599"/>
                </a:lnTo>
                <a:lnTo>
                  <a:pt x="8106" y="7595"/>
                </a:lnTo>
                <a:lnTo>
                  <a:pt x="8145" y="7588"/>
                </a:lnTo>
                <a:lnTo>
                  <a:pt x="8182" y="7578"/>
                </a:lnTo>
                <a:lnTo>
                  <a:pt x="8215" y="7561"/>
                </a:lnTo>
                <a:lnTo>
                  <a:pt x="8242" y="7539"/>
                </a:lnTo>
                <a:lnTo>
                  <a:pt x="8259" y="7510"/>
                </a:lnTo>
                <a:lnTo>
                  <a:pt x="8238" y="7501"/>
                </a:lnTo>
                <a:lnTo>
                  <a:pt x="8219" y="7501"/>
                </a:lnTo>
                <a:lnTo>
                  <a:pt x="8203" y="7508"/>
                </a:lnTo>
                <a:lnTo>
                  <a:pt x="8187" y="7519"/>
                </a:lnTo>
                <a:lnTo>
                  <a:pt x="8172" y="7532"/>
                </a:lnTo>
                <a:lnTo>
                  <a:pt x="8157" y="7546"/>
                </a:lnTo>
                <a:lnTo>
                  <a:pt x="8139" y="7556"/>
                </a:lnTo>
                <a:lnTo>
                  <a:pt x="8120" y="7561"/>
                </a:lnTo>
                <a:lnTo>
                  <a:pt x="8107" y="7555"/>
                </a:lnTo>
                <a:lnTo>
                  <a:pt x="8094" y="7552"/>
                </a:lnTo>
                <a:lnTo>
                  <a:pt x="8083" y="7553"/>
                </a:lnTo>
                <a:lnTo>
                  <a:pt x="8073" y="7555"/>
                </a:lnTo>
                <a:lnTo>
                  <a:pt x="8065" y="7556"/>
                </a:lnTo>
                <a:lnTo>
                  <a:pt x="8056" y="7555"/>
                </a:lnTo>
                <a:lnTo>
                  <a:pt x="8050" y="7548"/>
                </a:lnTo>
                <a:lnTo>
                  <a:pt x="8045" y="7536"/>
                </a:lnTo>
                <a:lnTo>
                  <a:pt x="8096" y="7524"/>
                </a:lnTo>
                <a:lnTo>
                  <a:pt x="8139" y="7510"/>
                </a:lnTo>
                <a:lnTo>
                  <a:pt x="8177" y="7495"/>
                </a:lnTo>
                <a:lnTo>
                  <a:pt x="8213" y="7477"/>
                </a:lnTo>
                <a:lnTo>
                  <a:pt x="8247" y="7461"/>
                </a:lnTo>
                <a:lnTo>
                  <a:pt x="8284" y="7443"/>
                </a:lnTo>
                <a:lnTo>
                  <a:pt x="8325" y="7426"/>
                </a:lnTo>
                <a:lnTo>
                  <a:pt x="8372" y="7410"/>
                </a:lnTo>
                <a:lnTo>
                  <a:pt x="8372" y="7473"/>
                </a:lnTo>
                <a:lnTo>
                  <a:pt x="8437" y="7426"/>
                </a:lnTo>
                <a:lnTo>
                  <a:pt x="8507" y="7391"/>
                </a:lnTo>
                <a:lnTo>
                  <a:pt x="8581" y="7361"/>
                </a:lnTo>
                <a:lnTo>
                  <a:pt x="8657" y="7337"/>
                </a:lnTo>
                <a:lnTo>
                  <a:pt x="8735" y="7315"/>
                </a:lnTo>
                <a:lnTo>
                  <a:pt x="8813" y="7293"/>
                </a:lnTo>
                <a:lnTo>
                  <a:pt x="8890" y="7266"/>
                </a:lnTo>
                <a:lnTo>
                  <a:pt x="8965" y="7234"/>
                </a:lnTo>
                <a:lnTo>
                  <a:pt x="8983" y="7253"/>
                </a:lnTo>
                <a:lnTo>
                  <a:pt x="9002" y="7271"/>
                </a:lnTo>
                <a:lnTo>
                  <a:pt x="9004" y="7259"/>
                </a:lnTo>
                <a:lnTo>
                  <a:pt x="9006" y="7251"/>
                </a:lnTo>
                <a:lnTo>
                  <a:pt x="9011" y="7242"/>
                </a:lnTo>
                <a:lnTo>
                  <a:pt x="9016" y="7235"/>
                </a:lnTo>
                <a:lnTo>
                  <a:pt x="9024" y="7229"/>
                </a:lnTo>
                <a:lnTo>
                  <a:pt x="9032" y="7225"/>
                </a:lnTo>
                <a:lnTo>
                  <a:pt x="9042" y="7223"/>
                </a:lnTo>
                <a:lnTo>
                  <a:pt x="9053" y="7221"/>
                </a:lnTo>
                <a:lnTo>
                  <a:pt x="9085" y="7239"/>
                </a:lnTo>
                <a:lnTo>
                  <a:pt x="9116" y="7242"/>
                </a:lnTo>
                <a:lnTo>
                  <a:pt x="9148" y="7234"/>
                </a:lnTo>
                <a:lnTo>
                  <a:pt x="9179" y="7220"/>
                </a:lnTo>
                <a:lnTo>
                  <a:pt x="9214" y="7203"/>
                </a:lnTo>
                <a:lnTo>
                  <a:pt x="9249" y="7189"/>
                </a:lnTo>
                <a:lnTo>
                  <a:pt x="9289" y="7180"/>
                </a:lnTo>
                <a:lnTo>
                  <a:pt x="9331" y="7183"/>
                </a:lnTo>
                <a:lnTo>
                  <a:pt x="9369" y="7144"/>
                </a:lnTo>
                <a:lnTo>
                  <a:pt x="9420" y="7118"/>
                </a:lnTo>
                <a:lnTo>
                  <a:pt x="9482" y="7100"/>
                </a:lnTo>
                <a:lnTo>
                  <a:pt x="9549" y="7088"/>
                </a:lnTo>
                <a:lnTo>
                  <a:pt x="9615" y="7077"/>
                </a:lnTo>
                <a:lnTo>
                  <a:pt x="9677" y="7065"/>
                </a:lnTo>
                <a:lnTo>
                  <a:pt x="9732" y="7047"/>
                </a:lnTo>
                <a:lnTo>
                  <a:pt x="9772" y="7019"/>
                </a:lnTo>
                <a:lnTo>
                  <a:pt x="9774" y="7026"/>
                </a:lnTo>
                <a:lnTo>
                  <a:pt x="9777" y="7033"/>
                </a:lnTo>
                <a:lnTo>
                  <a:pt x="9782" y="7038"/>
                </a:lnTo>
                <a:lnTo>
                  <a:pt x="9787" y="7042"/>
                </a:lnTo>
                <a:lnTo>
                  <a:pt x="9794" y="7044"/>
                </a:lnTo>
                <a:lnTo>
                  <a:pt x="9802" y="7046"/>
                </a:lnTo>
                <a:lnTo>
                  <a:pt x="9812" y="7046"/>
                </a:lnTo>
                <a:lnTo>
                  <a:pt x="9823" y="7044"/>
                </a:lnTo>
                <a:lnTo>
                  <a:pt x="9824" y="7021"/>
                </a:lnTo>
                <a:lnTo>
                  <a:pt x="9831" y="7010"/>
                </a:lnTo>
                <a:lnTo>
                  <a:pt x="9843" y="7006"/>
                </a:lnTo>
                <a:lnTo>
                  <a:pt x="9859" y="7009"/>
                </a:lnTo>
                <a:lnTo>
                  <a:pt x="9877" y="7014"/>
                </a:lnTo>
                <a:lnTo>
                  <a:pt x="9898" y="7019"/>
                </a:lnTo>
                <a:lnTo>
                  <a:pt x="9917" y="7023"/>
                </a:lnTo>
                <a:lnTo>
                  <a:pt x="9936" y="7019"/>
                </a:lnTo>
                <a:lnTo>
                  <a:pt x="10024" y="6965"/>
                </a:lnTo>
                <a:lnTo>
                  <a:pt x="10127" y="6927"/>
                </a:lnTo>
                <a:lnTo>
                  <a:pt x="10241" y="6899"/>
                </a:lnTo>
                <a:lnTo>
                  <a:pt x="10362" y="6878"/>
                </a:lnTo>
                <a:lnTo>
                  <a:pt x="10485" y="6856"/>
                </a:lnTo>
                <a:lnTo>
                  <a:pt x="10603" y="6830"/>
                </a:lnTo>
                <a:lnTo>
                  <a:pt x="10711" y="6794"/>
                </a:lnTo>
                <a:lnTo>
                  <a:pt x="10806" y="6741"/>
                </a:lnTo>
                <a:lnTo>
                  <a:pt x="10818" y="6758"/>
                </a:lnTo>
                <a:lnTo>
                  <a:pt x="10831" y="6766"/>
                </a:lnTo>
                <a:lnTo>
                  <a:pt x="10844" y="6764"/>
                </a:lnTo>
                <a:lnTo>
                  <a:pt x="10857" y="6758"/>
                </a:lnTo>
                <a:lnTo>
                  <a:pt x="10882" y="6736"/>
                </a:lnTo>
                <a:lnTo>
                  <a:pt x="10906" y="6717"/>
                </a:lnTo>
                <a:lnTo>
                  <a:pt x="10905" y="6727"/>
                </a:lnTo>
                <a:lnTo>
                  <a:pt x="10908" y="6735"/>
                </a:lnTo>
                <a:lnTo>
                  <a:pt x="10911" y="6740"/>
                </a:lnTo>
                <a:lnTo>
                  <a:pt x="10918" y="6744"/>
                </a:lnTo>
                <a:lnTo>
                  <a:pt x="10925" y="6745"/>
                </a:lnTo>
                <a:lnTo>
                  <a:pt x="10933" y="6748"/>
                </a:lnTo>
                <a:lnTo>
                  <a:pt x="10939" y="6750"/>
                </a:lnTo>
                <a:lnTo>
                  <a:pt x="10944" y="6754"/>
                </a:lnTo>
                <a:lnTo>
                  <a:pt x="10944" y="6732"/>
                </a:lnTo>
                <a:lnTo>
                  <a:pt x="10951" y="6717"/>
                </a:lnTo>
                <a:lnTo>
                  <a:pt x="10961" y="6704"/>
                </a:lnTo>
                <a:lnTo>
                  <a:pt x="10974" y="6696"/>
                </a:lnTo>
                <a:lnTo>
                  <a:pt x="11004" y="6682"/>
                </a:lnTo>
                <a:lnTo>
                  <a:pt x="11032" y="6666"/>
                </a:lnTo>
                <a:lnTo>
                  <a:pt x="11031" y="6674"/>
                </a:lnTo>
                <a:lnTo>
                  <a:pt x="11027" y="6680"/>
                </a:lnTo>
                <a:lnTo>
                  <a:pt x="11022" y="6684"/>
                </a:lnTo>
                <a:lnTo>
                  <a:pt x="11017" y="6688"/>
                </a:lnTo>
                <a:lnTo>
                  <a:pt x="11012" y="6692"/>
                </a:lnTo>
                <a:lnTo>
                  <a:pt x="11008" y="6698"/>
                </a:lnTo>
                <a:lnTo>
                  <a:pt x="11006" y="6706"/>
                </a:lnTo>
                <a:lnTo>
                  <a:pt x="11008" y="6717"/>
                </a:lnTo>
                <a:lnTo>
                  <a:pt x="11067" y="6683"/>
                </a:lnTo>
                <a:lnTo>
                  <a:pt x="11130" y="6659"/>
                </a:lnTo>
                <a:lnTo>
                  <a:pt x="11195" y="6642"/>
                </a:lnTo>
                <a:lnTo>
                  <a:pt x="11260" y="6628"/>
                </a:lnTo>
                <a:lnTo>
                  <a:pt x="11327" y="6614"/>
                </a:lnTo>
                <a:lnTo>
                  <a:pt x="11391" y="6598"/>
                </a:lnTo>
                <a:lnTo>
                  <a:pt x="11453" y="6573"/>
                </a:lnTo>
                <a:lnTo>
                  <a:pt x="11512" y="6540"/>
                </a:lnTo>
                <a:lnTo>
                  <a:pt x="11487" y="6525"/>
                </a:lnTo>
                <a:lnTo>
                  <a:pt x="11460" y="6520"/>
                </a:lnTo>
                <a:lnTo>
                  <a:pt x="11431" y="6524"/>
                </a:lnTo>
                <a:lnTo>
                  <a:pt x="11402" y="6534"/>
                </a:lnTo>
                <a:lnTo>
                  <a:pt x="11371" y="6548"/>
                </a:lnTo>
                <a:lnTo>
                  <a:pt x="11341" y="6561"/>
                </a:lnTo>
                <a:lnTo>
                  <a:pt x="11313" y="6572"/>
                </a:lnTo>
                <a:lnTo>
                  <a:pt x="11284" y="6578"/>
                </a:lnTo>
                <a:lnTo>
                  <a:pt x="11277" y="6578"/>
                </a:lnTo>
                <a:lnTo>
                  <a:pt x="11270" y="6576"/>
                </a:lnTo>
                <a:lnTo>
                  <a:pt x="11264" y="6573"/>
                </a:lnTo>
                <a:lnTo>
                  <a:pt x="11259" y="6571"/>
                </a:lnTo>
                <a:lnTo>
                  <a:pt x="11254" y="6568"/>
                </a:lnTo>
                <a:lnTo>
                  <a:pt x="11248" y="6566"/>
                </a:lnTo>
                <a:lnTo>
                  <a:pt x="11241" y="6564"/>
                </a:lnTo>
                <a:lnTo>
                  <a:pt x="11235" y="6566"/>
                </a:lnTo>
                <a:lnTo>
                  <a:pt x="11208" y="6575"/>
                </a:lnTo>
                <a:lnTo>
                  <a:pt x="11180" y="6589"/>
                </a:lnTo>
                <a:lnTo>
                  <a:pt x="11151" y="6605"/>
                </a:lnTo>
                <a:lnTo>
                  <a:pt x="11121" y="6622"/>
                </a:lnTo>
                <a:lnTo>
                  <a:pt x="11093" y="6636"/>
                </a:lnTo>
                <a:lnTo>
                  <a:pt x="11064" y="6647"/>
                </a:lnTo>
                <a:lnTo>
                  <a:pt x="11036" y="6655"/>
                </a:lnTo>
                <a:lnTo>
                  <a:pt x="11008" y="6654"/>
                </a:lnTo>
                <a:lnTo>
                  <a:pt x="11000" y="6652"/>
                </a:lnTo>
                <a:lnTo>
                  <a:pt x="10995" y="6652"/>
                </a:lnTo>
                <a:lnTo>
                  <a:pt x="10993" y="6654"/>
                </a:lnTo>
                <a:lnTo>
                  <a:pt x="10989" y="6655"/>
                </a:lnTo>
                <a:lnTo>
                  <a:pt x="10979" y="6660"/>
                </a:lnTo>
                <a:lnTo>
                  <a:pt x="10957" y="6666"/>
                </a:lnTo>
                <a:lnTo>
                  <a:pt x="10928" y="6671"/>
                </a:lnTo>
                <a:lnTo>
                  <a:pt x="10895" y="6675"/>
                </a:lnTo>
                <a:lnTo>
                  <a:pt x="10859" y="6678"/>
                </a:lnTo>
                <a:lnTo>
                  <a:pt x="10823" y="6682"/>
                </a:lnTo>
                <a:lnTo>
                  <a:pt x="10789" y="6688"/>
                </a:lnTo>
                <a:lnTo>
                  <a:pt x="10756" y="6699"/>
                </a:lnTo>
                <a:lnTo>
                  <a:pt x="10728" y="6716"/>
                </a:lnTo>
                <a:lnTo>
                  <a:pt x="10705" y="6741"/>
                </a:lnTo>
                <a:lnTo>
                  <a:pt x="10654" y="6732"/>
                </a:lnTo>
                <a:lnTo>
                  <a:pt x="10596" y="6741"/>
                </a:lnTo>
                <a:lnTo>
                  <a:pt x="10531" y="6762"/>
                </a:lnTo>
                <a:lnTo>
                  <a:pt x="10464" y="6786"/>
                </a:lnTo>
                <a:lnTo>
                  <a:pt x="10397" y="6810"/>
                </a:lnTo>
                <a:lnTo>
                  <a:pt x="10333" y="6825"/>
                </a:lnTo>
                <a:lnTo>
                  <a:pt x="10276" y="6825"/>
                </a:lnTo>
                <a:lnTo>
                  <a:pt x="10226" y="6805"/>
                </a:lnTo>
                <a:lnTo>
                  <a:pt x="10261" y="6801"/>
                </a:lnTo>
                <a:lnTo>
                  <a:pt x="10296" y="6794"/>
                </a:lnTo>
                <a:lnTo>
                  <a:pt x="10333" y="6782"/>
                </a:lnTo>
                <a:lnTo>
                  <a:pt x="10370" y="6768"/>
                </a:lnTo>
                <a:lnTo>
                  <a:pt x="10408" y="6753"/>
                </a:lnTo>
                <a:lnTo>
                  <a:pt x="10444" y="6736"/>
                </a:lnTo>
                <a:lnTo>
                  <a:pt x="10481" y="6720"/>
                </a:lnTo>
                <a:lnTo>
                  <a:pt x="10515" y="6704"/>
                </a:lnTo>
                <a:lnTo>
                  <a:pt x="10513" y="6721"/>
                </a:lnTo>
                <a:lnTo>
                  <a:pt x="10522" y="6729"/>
                </a:lnTo>
                <a:lnTo>
                  <a:pt x="10538" y="6729"/>
                </a:lnTo>
                <a:lnTo>
                  <a:pt x="10560" y="6724"/>
                </a:lnTo>
                <a:lnTo>
                  <a:pt x="10583" y="6715"/>
                </a:lnTo>
                <a:lnTo>
                  <a:pt x="10604" y="6703"/>
                </a:lnTo>
                <a:lnTo>
                  <a:pt x="10621" y="6690"/>
                </a:lnTo>
                <a:lnTo>
                  <a:pt x="10629" y="6679"/>
                </a:lnTo>
                <a:lnTo>
                  <a:pt x="10697" y="6682"/>
                </a:lnTo>
                <a:lnTo>
                  <a:pt x="10761" y="6670"/>
                </a:lnTo>
                <a:lnTo>
                  <a:pt x="10822" y="6650"/>
                </a:lnTo>
                <a:lnTo>
                  <a:pt x="10880" y="6623"/>
                </a:lnTo>
                <a:lnTo>
                  <a:pt x="10936" y="6592"/>
                </a:lnTo>
                <a:lnTo>
                  <a:pt x="10992" y="6563"/>
                </a:lnTo>
                <a:lnTo>
                  <a:pt x="11049" y="6535"/>
                </a:lnTo>
                <a:lnTo>
                  <a:pt x="11109" y="6515"/>
                </a:lnTo>
                <a:lnTo>
                  <a:pt x="11104" y="6530"/>
                </a:lnTo>
                <a:lnTo>
                  <a:pt x="11095" y="6540"/>
                </a:lnTo>
                <a:lnTo>
                  <a:pt x="11085" y="6548"/>
                </a:lnTo>
                <a:lnTo>
                  <a:pt x="11072" y="6554"/>
                </a:lnTo>
                <a:lnTo>
                  <a:pt x="11059" y="6559"/>
                </a:lnTo>
                <a:lnTo>
                  <a:pt x="11048" y="6567"/>
                </a:lnTo>
                <a:lnTo>
                  <a:pt x="11039" y="6577"/>
                </a:lnTo>
                <a:lnTo>
                  <a:pt x="11032" y="6591"/>
                </a:lnTo>
                <a:lnTo>
                  <a:pt x="11062" y="6577"/>
                </a:lnTo>
                <a:lnTo>
                  <a:pt x="11088" y="6568"/>
                </a:lnTo>
                <a:lnTo>
                  <a:pt x="11114" y="6561"/>
                </a:lnTo>
                <a:lnTo>
                  <a:pt x="11138" y="6553"/>
                </a:lnTo>
                <a:lnTo>
                  <a:pt x="11162" y="6545"/>
                </a:lnTo>
                <a:lnTo>
                  <a:pt x="11186" y="6535"/>
                </a:lnTo>
                <a:lnTo>
                  <a:pt x="11211" y="6521"/>
                </a:lnTo>
                <a:lnTo>
                  <a:pt x="11235" y="6502"/>
                </a:lnTo>
                <a:lnTo>
                  <a:pt x="11235" y="6508"/>
                </a:lnTo>
                <a:lnTo>
                  <a:pt x="11237" y="6512"/>
                </a:lnTo>
                <a:lnTo>
                  <a:pt x="11240" y="6516"/>
                </a:lnTo>
                <a:lnTo>
                  <a:pt x="11242" y="6520"/>
                </a:lnTo>
                <a:lnTo>
                  <a:pt x="11245" y="6524"/>
                </a:lnTo>
                <a:lnTo>
                  <a:pt x="11246" y="6527"/>
                </a:lnTo>
                <a:lnTo>
                  <a:pt x="11248" y="6534"/>
                </a:lnTo>
                <a:lnTo>
                  <a:pt x="11248" y="6540"/>
                </a:lnTo>
                <a:lnTo>
                  <a:pt x="11263" y="6536"/>
                </a:lnTo>
                <a:lnTo>
                  <a:pt x="11277" y="6530"/>
                </a:lnTo>
                <a:lnTo>
                  <a:pt x="11290" y="6521"/>
                </a:lnTo>
                <a:lnTo>
                  <a:pt x="11300" y="6511"/>
                </a:lnTo>
                <a:lnTo>
                  <a:pt x="11319" y="6489"/>
                </a:lnTo>
                <a:lnTo>
                  <a:pt x="11335" y="6465"/>
                </a:lnTo>
                <a:lnTo>
                  <a:pt x="11353" y="6475"/>
                </a:lnTo>
                <a:lnTo>
                  <a:pt x="11372" y="6475"/>
                </a:lnTo>
                <a:lnTo>
                  <a:pt x="11393" y="6469"/>
                </a:lnTo>
                <a:lnTo>
                  <a:pt x="11413" y="6459"/>
                </a:lnTo>
                <a:lnTo>
                  <a:pt x="11432" y="6450"/>
                </a:lnTo>
                <a:lnTo>
                  <a:pt x="11451" y="6442"/>
                </a:lnTo>
                <a:lnTo>
                  <a:pt x="11469" y="6442"/>
                </a:lnTo>
                <a:lnTo>
                  <a:pt x="11487" y="6452"/>
                </a:lnTo>
                <a:lnTo>
                  <a:pt x="11478" y="6463"/>
                </a:lnTo>
                <a:lnTo>
                  <a:pt x="11465" y="6469"/>
                </a:lnTo>
                <a:lnTo>
                  <a:pt x="11450" y="6471"/>
                </a:lnTo>
                <a:lnTo>
                  <a:pt x="11433" y="6474"/>
                </a:lnTo>
                <a:lnTo>
                  <a:pt x="11417" y="6477"/>
                </a:lnTo>
                <a:lnTo>
                  <a:pt x="11403" y="6482"/>
                </a:lnTo>
                <a:lnTo>
                  <a:pt x="11391" y="6489"/>
                </a:lnTo>
                <a:lnTo>
                  <a:pt x="11386" y="6502"/>
                </a:lnTo>
                <a:lnTo>
                  <a:pt x="11446" y="6485"/>
                </a:lnTo>
                <a:lnTo>
                  <a:pt x="11501" y="6469"/>
                </a:lnTo>
                <a:lnTo>
                  <a:pt x="11521" y="6460"/>
                </a:lnTo>
                <a:lnTo>
                  <a:pt x="11538" y="6449"/>
                </a:lnTo>
                <a:lnTo>
                  <a:pt x="11548" y="6433"/>
                </a:lnTo>
                <a:lnTo>
                  <a:pt x="11549" y="6414"/>
                </a:lnTo>
                <a:lnTo>
                  <a:pt x="11561" y="6418"/>
                </a:lnTo>
                <a:lnTo>
                  <a:pt x="11570" y="6422"/>
                </a:lnTo>
                <a:lnTo>
                  <a:pt x="11579" y="6428"/>
                </a:lnTo>
                <a:lnTo>
                  <a:pt x="11586" y="6435"/>
                </a:lnTo>
                <a:lnTo>
                  <a:pt x="11595" y="6440"/>
                </a:lnTo>
                <a:lnTo>
                  <a:pt x="11607" y="6442"/>
                </a:lnTo>
                <a:lnTo>
                  <a:pt x="11621" y="6443"/>
                </a:lnTo>
                <a:lnTo>
                  <a:pt x="11639" y="6440"/>
                </a:lnTo>
                <a:lnTo>
                  <a:pt x="11640" y="6426"/>
                </a:lnTo>
                <a:lnTo>
                  <a:pt x="11637" y="6415"/>
                </a:lnTo>
                <a:lnTo>
                  <a:pt x="11635" y="6408"/>
                </a:lnTo>
                <a:lnTo>
                  <a:pt x="11632" y="6401"/>
                </a:lnTo>
                <a:lnTo>
                  <a:pt x="11630" y="6396"/>
                </a:lnTo>
                <a:lnTo>
                  <a:pt x="11630" y="6391"/>
                </a:lnTo>
                <a:lnTo>
                  <a:pt x="11631" y="6385"/>
                </a:lnTo>
                <a:lnTo>
                  <a:pt x="11639" y="6376"/>
                </a:lnTo>
                <a:lnTo>
                  <a:pt x="11673" y="6377"/>
                </a:lnTo>
                <a:lnTo>
                  <a:pt x="11709" y="6377"/>
                </a:lnTo>
                <a:lnTo>
                  <a:pt x="11742" y="6376"/>
                </a:lnTo>
                <a:lnTo>
                  <a:pt x="11772" y="6372"/>
                </a:lnTo>
                <a:lnTo>
                  <a:pt x="11799" y="6365"/>
                </a:lnTo>
                <a:lnTo>
                  <a:pt x="11823" y="6353"/>
                </a:lnTo>
                <a:lnTo>
                  <a:pt x="11841" y="6337"/>
                </a:lnTo>
                <a:lnTo>
                  <a:pt x="11852" y="6314"/>
                </a:lnTo>
                <a:lnTo>
                  <a:pt x="11870" y="6317"/>
                </a:lnTo>
                <a:lnTo>
                  <a:pt x="11886" y="6320"/>
                </a:lnTo>
                <a:lnTo>
                  <a:pt x="11898" y="6320"/>
                </a:lnTo>
                <a:lnTo>
                  <a:pt x="11910" y="6316"/>
                </a:lnTo>
                <a:lnTo>
                  <a:pt x="11919" y="6311"/>
                </a:lnTo>
                <a:lnTo>
                  <a:pt x="11928" y="6303"/>
                </a:lnTo>
                <a:lnTo>
                  <a:pt x="11934" y="6291"/>
                </a:lnTo>
                <a:lnTo>
                  <a:pt x="11940" y="6275"/>
                </a:lnTo>
                <a:lnTo>
                  <a:pt x="11929" y="6275"/>
                </a:lnTo>
                <a:lnTo>
                  <a:pt x="11917" y="6274"/>
                </a:lnTo>
                <a:lnTo>
                  <a:pt x="11912" y="6273"/>
                </a:lnTo>
                <a:lnTo>
                  <a:pt x="11907" y="6270"/>
                </a:lnTo>
                <a:lnTo>
                  <a:pt x="11905" y="6268"/>
                </a:lnTo>
                <a:lnTo>
                  <a:pt x="11903" y="6263"/>
                </a:lnTo>
                <a:lnTo>
                  <a:pt x="11917" y="6263"/>
                </a:lnTo>
                <a:lnTo>
                  <a:pt x="11931" y="6260"/>
                </a:lnTo>
                <a:lnTo>
                  <a:pt x="11937" y="6258"/>
                </a:lnTo>
                <a:lnTo>
                  <a:pt x="11940" y="6253"/>
                </a:lnTo>
                <a:lnTo>
                  <a:pt x="11942" y="6246"/>
                </a:lnTo>
                <a:lnTo>
                  <a:pt x="11940" y="6237"/>
                </a:lnTo>
                <a:lnTo>
                  <a:pt x="11938" y="6223"/>
                </a:lnTo>
                <a:lnTo>
                  <a:pt x="11933" y="6218"/>
                </a:lnTo>
                <a:lnTo>
                  <a:pt x="11926" y="6217"/>
                </a:lnTo>
                <a:lnTo>
                  <a:pt x="11919" y="6219"/>
                </a:lnTo>
                <a:lnTo>
                  <a:pt x="11910" y="6223"/>
                </a:lnTo>
                <a:lnTo>
                  <a:pt x="11902" y="6225"/>
                </a:lnTo>
                <a:lnTo>
                  <a:pt x="11896" y="6222"/>
                </a:lnTo>
                <a:lnTo>
                  <a:pt x="11891" y="6213"/>
                </a:lnTo>
                <a:lnTo>
                  <a:pt x="11906" y="6209"/>
                </a:lnTo>
                <a:lnTo>
                  <a:pt x="11923" y="6204"/>
                </a:lnTo>
                <a:lnTo>
                  <a:pt x="11940" y="6197"/>
                </a:lnTo>
                <a:lnTo>
                  <a:pt x="11957" y="6188"/>
                </a:lnTo>
                <a:lnTo>
                  <a:pt x="11973" y="6181"/>
                </a:lnTo>
                <a:lnTo>
                  <a:pt x="11989" y="6179"/>
                </a:lnTo>
                <a:lnTo>
                  <a:pt x="12004" y="6180"/>
                </a:lnTo>
                <a:lnTo>
                  <a:pt x="12017" y="6188"/>
                </a:lnTo>
                <a:lnTo>
                  <a:pt x="12014" y="6195"/>
                </a:lnTo>
                <a:lnTo>
                  <a:pt x="12012" y="6202"/>
                </a:lnTo>
                <a:lnTo>
                  <a:pt x="12007" y="6207"/>
                </a:lnTo>
                <a:lnTo>
                  <a:pt x="12000" y="6209"/>
                </a:lnTo>
                <a:lnTo>
                  <a:pt x="11994" y="6212"/>
                </a:lnTo>
                <a:lnTo>
                  <a:pt x="11985" y="6213"/>
                </a:lnTo>
                <a:lnTo>
                  <a:pt x="11976" y="6213"/>
                </a:lnTo>
                <a:lnTo>
                  <a:pt x="11966" y="6213"/>
                </a:lnTo>
                <a:lnTo>
                  <a:pt x="11966" y="6230"/>
                </a:lnTo>
                <a:lnTo>
                  <a:pt x="11967" y="6242"/>
                </a:lnTo>
                <a:lnTo>
                  <a:pt x="11968" y="6254"/>
                </a:lnTo>
                <a:lnTo>
                  <a:pt x="11971" y="6261"/>
                </a:lnTo>
                <a:lnTo>
                  <a:pt x="11972" y="6269"/>
                </a:lnTo>
                <a:lnTo>
                  <a:pt x="11972" y="6278"/>
                </a:lnTo>
                <a:lnTo>
                  <a:pt x="11971" y="6288"/>
                </a:lnTo>
                <a:lnTo>
                  <a:pt x="11966" y="6301"/>
                </a:lnTo>
                <a:lnTo>
                  <a:pt x="11991" y="6300"/>
                </a:lnTo>
                <a:lnTo>
                  <a:pt x="12017" y="6295"/>
                </a:lnTo>
                <a:lnTo>
                  <a:pt x="12041" y="6287"/>
                </a:lnTo>
                <a:lnTo>
                  <a:pt x="12065" y="6277"/>
                </a:lnTo>
                <a:lnTo>
                  <a:pt x="12087" y="6269"/>
                </a:lnTo>
                <a:lnTo>
                  <a:pt x="12108" y="6263"/>
                </a:lnTo>
                <a:lnTo>
                  <a:pt x="12126" y="6260"/>
                </a:lnTo>
                <a:lnTo>
                  <a:pt x="12143" y="6263"/>
                </a:lnTo>
                <a:lnTo>
                  <a:pt x="12139" y="6274"/>
                </a:lnTo>
                <a:lnTo>
                  <a:pt x="12133" y="6282"/>
                </a:lnTo>
                <a:lnTo>
                  <a:pt x="12124" y="6287"/>
                </a:lnTo>
                <a:lnTo>
                  <a:pt x="12114" y="6291"/>
                </a:lnTo>
                <a:lnTo>
                  <a:pt x="12102" y="6295"/>
                </a:lnTo>
                <a:lnTo>
                  <a:pt x="12093" y="6298"/>
                </a:lnTo>
                <a:lnTo>
                  <a:pt x="12084" y="6305"/>
                </a:lnTo>
                <a:lnTo>
                  <a:pt x="12079" y="6314"/>
                </a:lnTo>
                <a:lnTo>
                  <a:pt x="12133" y="6303"/>
                </a:lnTo>
                <a:lnTo>
                  <a:pt x="12185" y="6293"/>
                </a:lnTo>
                <a:lnTo>
                  <a:pt x="12209" y="6286"/>
                </a:lnTo>
                <a:lnTo>
                  <a:pt x="12229" y="6274"/>
                </a:lnTo>
                <a:lnTo>
                  <a:pt x="12246" y="6259"/>
                </a:lnTo>
                <a:lnTo>
                  <a:pt x="12256" y="6237"/>
                </a:lnTo>
                <a:lnTo>
                  <a:pt x="12255" y="6249"/>
                </a:lnTo>
                <a:lnTo>
                  <a:pt x="12256" y="6256"/>
                </a:lnTo>
                <a:lnTo>
                  <a:pt x="12261" y="6261"/>
                </a:lnTo>
                <a:lnTo>
                  <a:pt x="12268" y="6264"/>
                </a:lnTo>
                <a:lnTo>
                  <a:pt x="12274" y="6267"/>
                </a:lnTo>
                <a:lnTo>
                  <a:pt x="12282" y="6269"/>
                </a:lnTo>
                <a:lnTo>
                  <a:pt x="12288" y="6272"/>
                </a:lnTo>
                <a:lnTo>
                  <a:pt x="12293" y="6275"/>
                </a:lnTo>
                <a:lnTo>
                  <a:pt x="12313" y="6241"/>
                </a:lnTo>
                <a:lnTo>
                  <a:pt x="12343" y="6217"/>
                </a:lnTo>
                <a:lnTo>
                  <a:pt x="12380" y="6200"/>
                </a:lnTo>
                <a:lnTo>
                  <a:pt x="12422" y="6189"/>
                </a:lnTo>
                <a:lnTo>
                  <a:pt x="12465" y="6179"/>
                </a:lnTo>
                <a:lnTo>
                  <a:pt x="12508" y="6169"/>
                </a:lnTo>
                <a:lnTo>
                  <a:pt x="12549" y="6156"/>
                </a:lnTo>
                <a:lnTo>
                  <a:pt x="12583" y="6137"/>
                </a:lnTo>
                <a:lnTo>
                  <a:pt x="12583" y="6146"/>
                </a:lnTo>
                <a:lnTo>
                  <a:pt x="12582" y="6152"/>
                </a:lnTo>
                <a:lnTo>
                  <a:pt x="12581" y="6157"/>
                </a:lnTo>
                <a:lnTo>
                  <a:pt x="12578" y="6162"/>
                </a:lnTo>
                <a:lnTo>
                  <a:pt x="12575" y="6167"/>
                </a:lnTo>
                <a:lnTo>
                  <a:pt x="12573" y="6174"/>
                </a:lnTo>
                <a:lnTo>
                  <a:pt x="12571" y="6180"/>
                </a:lnTo>
                <a:lnTo>
                  <a:pt x="12571" y="6188"/>
                </a:lnTo>
                <a:lnTo>
                  <a:pt x="12589" y="6186"/>
                </a:lnTo>
                <a:lnTo>
                  <a:pt x="12606" y="6185"/>
                </a:lnTo>
                <a:lnTo>
                  <a:pt x="12623" y="6183"/>
                </a:lnTo>
                <a:lnTo>
                  <a:pt x="12638" y="6179"/>
                </a:lnTo>
                <a:lnTo>
                  <a:pt x="12651" y="6174"/>
                </a:lnTo>
                <a:lnTo>
                  <a:pt x="12662" y="6165"/>
                </a:lnTo>
                <a:lnTo>
                  <a:pt x="12669" y="6153"/>
                </a:lnTo>
                <a:lnTo>
                  <a:pt x="12671" y="6137"/>
                </a:lnTo>
                <a:lnTo>
                  <a:pt x="12651" y="6142"/>
                </a:lnTo>
                <a:lnTo>
                  <a:pt x="12636" y="6144"/>
                </a:lnTo>
                <a:lnTo>
                  <a:pt x="12629" y="6142"/>
                </a:lnTo>
                <a:lnTo>
                  <a:pt x="12625" y="6137"/>
                </a:lnTo>
                <a:lnTo>
                  <a:pt x="12623" y="6127"/>
                </a:lnTo>
                <a:lnTo>
                  <a:pt x="12622" y="6111"/>
                </a:lnTo>
                <a:lnTo>
                  <a:pt x="12666" y="6106"/>
                </a:lnTo>
                <a:lnTo>
                  <a:pt x="12711" y="6101"/>
                </a:lnTo>
                <a:lnTo>
                  <a:pt x="12755" y="6095"/>
                </a:lnTo>
                <a:lnTo>
                  <a:pt x="12799" y="6087"/>
                </a:lnTo>
                <a:lnTo>
                  <a:pt x="12839" y="6078"/>
                </a:lnTo>
                <a:lnTo>
                  <a:pt x="12879" y="6067"/>
                </a:lnTo>
                <a:lnTo>
                  <a:pt x="12916" y="6053"/>
                </a:lnTo>
                <a:lnTo>
                  <a:pt x="12949" y="6036"/>
                </a:lnTo>
                <a:lnTo>
                  <a:pt x="12948" y="6023"/>
                </a:lnTo>
                <a:lnTo>
                  <a:pt x="12948" y="6012"/>
                </a:lnTo>
                <a:lnTo>
                  <a:pt x="12949" y="6003"/>
                </a:lnTo>
                <a:lnTo>
                  <a:pt x="12953" y="5995"/>
                </a:lnTo>
                <a:lnTo>
                  <a:pt x="12955" y="5988"/>
                </a:lnTo>
                <a:lnTo>
                  <a:pt x="12959" y="5979"/>
                </a:lnTo>
                <a:lnTo>
                  <a:pt x="12962" y="5971"/>
                </a:lnTo>
                <a:lnTo>
                  <a:pt x="12962" y="5961"/>
                </a:lnTo>
                <a:lnTo>
                  <a:pt x="12943" y="5958"/>
                </a:lnTo>
                <a:lnTo>
                  <a:pt x="12929" y="5962"/>
                </a:lnTo>
                <a:lnTo>
                  <a:pt x="12920" y="5970"/>
                </a:lnTo>
                <a:lnTo>
                  <a:pt x="12912" y="5980"/>
                </a:lnTo>
                <a:lnTo>
                  <a:pt x="12906" y="5990"/>
                </a:lnTo>
                <a:lnTo>
                  <a:pt x="12898" y="6001"/>
                </a:lnTo>
                <a:lnTo>
                  <a:pt x="12888" y="6008"/>
                </a:lnTo>
                <a:lnTo>
                  <a:pt x="12874" y="6011"/>
                </a:lnTo>
                <a:lnTo>
                  <a:pt x="12864" y="5997"/>
                </a:lnTo>
                <a:lnTo>
                  <a:pt x="12851" y="5988"/>
                </a:lnTo>
                <a:lnTo>
                  <a:pt x="12837" y="5985"/>
                </a:lnTo>
                <a:lnTo>
                  <a:pt x="12820" y="5988"/>
                </a:lnTo>
                <a:lnTo>
                  <a:pt x="12805" y="5992"/>
                </a:lnTo>
                <a:lnTo>
                  <a:pt x="12788" y="5998"/>
                </a:lnTo>
                <a:lnTo>
                  <a:pt x="12773" y="6006"/>
                </a:lnTo>
                <a:lnTo>
                  <a:pt x="12760" y="6011"/>
                </a:lnTo>
                <a:lnTo>
                  <a:pt x="12786" y="5990"/>
                </a:lnTo>
                <a:lnTo>
                  <a:pt x="12814" y="5975"/>
                </a:lnTo>
                <a:lnTo>
                  <a:pt x="12845" y="5964"/>
                </a:lnTo>
                <a:lnTo>
                  <a:pt x="12875" y="5953"/>
                </a:lnTo>
                <a:lnTo>
                  <a:pt x="12907" y="5946"/>
                </a:lnTo>
                <a:lnTo>
                  <a:pt x="12939" y="5939"/>
                </a:lnTo>
                <a:lnTo>
                  <a:pt x="12971" y="5932"/>
                </a:lnTo>
                <a:lnTo>
                  <a:pt x="13000" y="5923"/>
                </a:lnTo>
                <a:lnTo>
                  <a:pt x="13005" y="5911"/>
                </a:lnTo>
                <a:lnTo>
                  <a:pt x="13008" y="5899"/>
                </a:lnTo>
                <a:lnTo>
                  <a:pt x="13006" y="5886"/>
                </a:lnTo>
                <a:lnTo>
                  <a:pt x="13005" y="5872"/>
                </a:lnTo>
                <a:lnTo>
                  <a:pt x="13004" y="5858"/>
                </a:lnTo>
                <a:lnTo>
                  <a:pt x="13004" y="5845"/>
                </a:lnTo>
                <a:lnTo>
                  <a:pt x="13006" y="5832"/>
                </a:lnTo>
                <a:lnTo>
                  <a:pt x="13013" y="5822"/>
                </a:lnTo>
                <a:lnTo>
                  <a:pt x="13027" y="5831"/>
                </a:lnTo>
                <a:lnTo>
                  <a:pt x="13037" y="5841"/>
                </a:lnTo>
                <a:lnTo>
                  <a:pt x="13044" y="5852"/>
                </a:lnTo>
                <a:lnTo>
                  <a:pt x="13051" y="5863"/>
                </a:lnTo>
                <a:lnTo>
                  <a:pt x="13058" y="5886"/>
                </a:lnTo>
                <a:lnTo>
                  <a:pt x="13062" y="5910"/>
                </a:lnTo>
                <a:lnTo>
                  <a:pt x="13075" y="5908"/>
                </a:lnTo>
                <a:lnTo>
                  <a:pt x="13085" y="5905"/>
                </a:lnTo>
                <a:lnTo>
                  <a:pt x="13097" y="5901"/>
                </a:lnTo>
                <a:lnTo>
                  <a:pt x="13106" y="5896"/>
                </a:lnTo>
                <a:lnTo>
                  <a:pt x="13116" y="5892"/>
                </a:lnTo>
                <a:lnTo>
                  <a:pt x="13123" y="5886"/>
                </a:lnTo>
                <a:lnTo>
                  <a:pt x="13131" y="5880"/>
                </a:lnTo>
                <a:lnTo>
                  <a:pt x="13139" y="5872"/>
                </a:lnTo>
                <a:lnTo>
                  <a:pt x="13130" y="5871"/>
                </a:lnTo>
                <a:lnTo>
                  <a:pt x="13121" y="5872"/>
                </a:lnTo>
                <a:lnTo>
                  <a:pt x="13109" y="5872"/>
                </a:lnTo>
                <a:lnTo>
                  <a:pt x="13099" y="5873"/>
                </a:lnTo>
                <a:lnTo>
                  <a:pt x="13089" y="5874"/>
                </a:lnTo>
                <a:lnTo>
                  <a:pt x="13081" y="5872"/>
                </a:lnTo>
                <a:lnTo>
                  <a:pt x="13076" y="5868"/>
                </a:lnTo>
                <a:lnTo>
                  <a:pt x="13075" y="5859"/>
                </a:lnTo>
                <a:lnTo>
                  <a:pt x="13084" y="5859"/>
                </a:lnTo>
                <a:lnTo>
                  <a:pt x="13089" y="5858"/>
                </a:lnTo>
                <a:lnTo>
                  <a:pt x="13093" y="5857"/>
                </a:lnTo>
                <a:lnTo>
                  <a:pt x="13095" y="5853"/>
                </a:lnTo>
                <a:lnTo>
                  <a:pt x="13097" y="5849"/>
                </a:lnTo>
                <a:lnTo>
                  <a:pt x="13095" y="5845"/>
                </a:lnTo>
                <a:lnTo>
                  <a:pt x="13093" y="5840"/>
                </a:lnTo>
                <a:lnTo>
                  <a:pt x="13088" y="5835"/>
                </a:lnTo>
                <a:lnTo>
                  <a:pt x="13108" y="5844"/>
                </a:lnTo>
                <a:lnTo>
                  <a:pt x="13125" y="5844"/>
                </a:lnTo>
                <a:lnTo>
                  <a:pt x="13139" y="5838"/>
                </a:lnTo>
                <a:lnTo>
                  <a:pt x="13153" y="5826"/>
                </a:lnTo>
                <a:lnTo>
                  <a:pt x="13165" y="5812"/>
                </a:lnTo>
                <a:lnTo>
                  <a:pt x="13179" y="5798"/>
                </a:lnTo>
                <a:lnTo>
                  <a:pt x="13196" y="5788"/>
                </a:lnTo>
                <a:lnTo>
                  <a:pt x="13214" y="5784"/>
                </a:lnTo>
                <a:lnTo>
                  <a:pt x="13246" y="5802"/>
                </a:lnTo>
                <a:lnTo>
                  <a:pt x="13278" y="5808"/>
                </a:lnTo>
                <a:lnTo>
                  <a:pt x="13312" y="5807"/>
                </a:lnTo>
                <a:lnTo>
                  <a:pt x="13346" y="5799"/>
                </a:lnTo>
                <a:lnTo>
                  <a:pt x="13382" y="5790"/>
                </a:lnTo>
                <a:lnTo>
                  <a:pt x="13418" y="5780"/>
                </a:lnTo>
                <a:lnTo>
                  <a:pt x="13455" y="5774"/>
                </a:lnTo>
                <a:lnTo>
                  <a:pt x="13491" y="5771"/>
                </a:lnTo>
                <a:lnTo>
                  <a:pt x="13494" y="5760"/>
                </a:lnTo>
                <a:lnTo>
                  <a:pt x="13491" y="5752"/>
                </a:lnTo>
                <a:lnTo>
                  <a:pt x="13486" y="5748"/>
                </a:lnTo>
                <a:lnTo>
                  <a:pt x="13479" y="5746"/>
                </a:lnTo>
                <a:lnTo>
                  <a:pt x="13471" y="5745"/>
                </a:lnTo>
                <a:lnTo>
                  <a:pt x="13466" y="5741"/>
                </a:lnTo>
                <a:lnTo>
                  <a:pt x="13463" y="5733"/>
                </a:lnTo>
                <a:lnTo>
                  <a:pt x="13466" y="5720"/>
                </a:lnTo>
                <a:lnTo>
                  <a:pt x="13488" y="5731"/>
                </a:lnTo>
                <a:lnTo>
                  <a:pt x="13504" y="5734"/>
                </a:lnTo>
                <a:lnTo>
                  <a:pt x="13518" y="5733"/>
                </a:lnTo>
                <a:lnTo>
                  <a:pt x="13530" y="5731"/>
                </a:lnTo>
                <a:lnTo>
                  <a:pt x="13539" y="5729"/>
                </a:lnTo>
                <a:lnTo>
                  <a:pt x="13547" y="5732"/>
                </a:lnTo>
                <a:lnTo>
                  <a:pt x="13556" y="5741"/>
                </a:lnTo>
                <a:lnTo>
                  <a:pt x="13567" y="5759"/>
                </a:lnTo>
                <a:lnTo>
                  <a:pt x="13535" y="5766"/>
                </a:lnTo>
                <a:lnTo>
                  <a:pt x="13509" y="5780"/>
                </a:lnTo>
                <a:lnTo>
                  <a:pt x="13489" y="5799"/>
                </a:lnTo>
                <a:lnTo>
                  <a:pt x="13471" y="5821"/>
                </a:lnTo>
                <a:lnTo>
                  <a:pt x="13453" y="5843"/>
                </a:lnTo>
                <a:lnTo>
                  <a:pt x="13434" y="5862"/>
                </a:lnTo>
                <a:lnTo>
                  <a:pt x="13410" y="5877"/>
                </a:lnTo>
                <a:lnTo>
                  <a:pt x="13378" y="5885"/>
                </a:lnTo>
                <a:lnTo>
                  <a:pt x="13384" y="5877"/>
                </a:lnTo>
                <a:lnTo>
                  <a:pt x="13387" y="5872"/>
                </a:lnTo>
                <a:lnTo>
                  <a:pt x="13387" y="5867"/>
                </a:lnTo>
                <a:lnTo>
                  <a:pt x="13386" y="5863"/>
                </a:lnTo>
                <a:lnTo>
                  <a:pt x="13383" y="5859"/>
                </a:lnTo>
                <a:lnTo>
                  <a:pt x="13381" y="5853"/>
                </a:lnTo>
                <a:lnTo>
                  <a:pt x="13378" y="5845"/>
                </a:lnTo>
                <a:lnTo>
                  <a:pt x="13378" y="5835"/>
                </a:lnTo>
                <a:lnTo>
                  <a:pt x="13392" y="5835"/>
                </a:lnTo>
                <a:lnTo>
                  <a:pt x="13402" y="5834"/>
                </a:lnTo>
                <a:lnTo>
                  <a:pt x="13413" y="5831"/>
                </a:lnTo>
                <a:lnTo>
                  <a:pt x="13420" y="5826"/>
                </a:lnTo>
                <a:lnTo>
                  <a:pt x="13427" y="5820"/>
                </a:lnTo>
                <a:lnTo>
                  <a:pt x="13432" y="5813"/>
                </a:lnTo>
                <a:lnTo>
                  <a:pt x="13437" y="5804"/>
                </a:lnTo>
                <a:lnTo>
                  <a:pt x="13441" y="5797"/>
                </a:lnTo>
                <a:lnTo>
                  <a:pt x="13418" y="5796"/>
                </a:lnTo>
                <a:lnTo>
                  <a:pt x="13400" y="5801"/>
                </a:lnTo>
                <a:lnTo>
                  <a:pt x="13387" y="5810"/>
                </a:lnTo>
                <a:lnTo>
                  <a:pt x="13378" y="5821"/>
                </a:lnTo>
                <a:lnTo>
                  <a:pt x="13369" y="5835"/>
                </a:lnTo>
                <a:lnTo>
                  <a:pt x="13362" y="5849"/>
                </a:lnTo>
                <a:lnTo>
                  <a:pt x="13353" y="5862"/>
                </a:lnTo>
                <a:lnTo>
                  <a:pt x="13340" y="5872"/>
                </a:lnTo>
                <a:lnTo>
                  <a:pt x="13335" y="5864"/>
                </a:lnTo>
                <a:lnTo>
                  <a:pt x="13331" y="5859"/>
                </a:lnTo>
                <a:lnTo>
                  <a:pt x="13331" y="5854"/>
                </a:lnTo>
                <a:lnTo>
                  <a:pt x="13332" y="5850"/>
                </a:lnTo>
                <a:lnTo>
                  <a:pt x="13335" y="5846"/>
                </a:lnTo>
                <a:lnTo>
                  <a:pt x="13337" y="5841"/>
                </a:lnTo>
                <a:lnTo>
                  <a:pt x="13340" y="5832"/>
                </a:lnTo>
                <a:lnTo>
                  <a:pt x="13340" y="5822"/>
                </a:lnTo>
                <a:lnTo>
                  <a:pt x="13321" y="5826"/>
                </a:lnTo>
                <a:lnTo>
                  <a:pt x="13299" y="5829"/>
                </a:lnTo>
                <a:lnTo>
                  <a:pt x="13276" y="5829"/>
                </a:lnTo>
                <a:lnTo>
                  <a:pt x="13255" y="5831"/>
                </a:lnTo>
                <a:lnTo>
                  <a:pt x="13234" y="5834"/>
                </a:lnTo>
                <a:lnTo>
                  <a:pt x="13218" y="5841"/>
                </a:lnTo>
                <a:lnTo>
                  <a:pt x="13206" y="5854"/>
                </a:lnTo>
                <a:lnTo>
                  <a:pt x="13201" y="5872"/>
                </a:lnTo>
                <a:lnTo>
                  <a:pt x="13216" y="5873"/>
                </a:lnTo>
                <a:lnTo>
                  <a:pt x="13233" y="5873"/>
                </a:lnTo>
                <a:lnTo>
                  <a:pt x="13239" y="5874"/>
                </a:lnTo>
                <a:lnTo>
                  <a:pt x="13246" y="5876"/>
                </a:lnTo>
                <a:lnTo>
                  <a:pt x="13249" y="5880"/>
                </a:lnTo>
                <a:lnTo>
                  <a:pt x="13252" y="5885"/>
                </a:lnTo>
                <a:lnTo>
                  <a:pt x="13252" y="5900"/>
                </a:lnTo>
                <a:lnTo>
                  <a:pt x="13255" y="5914"/>
                </a:lnTo>
                <a:lnTo>
                  <a:pt x="13256" y="5920"/>
                </a:lnTo>
                <a:lnTo>
                  <a:pt x="13258" y="5925"/>
                </a:lnTo>
                <a:lnTo>
                  <a:pt x="13261" y="5930"/>
                </a:lnTo>
                <a:lnTo>
                  <a:pt x="13265" y="5936"/>
                </a:lnTo>
                <a:lnTo>
                  <a:pt x="13255" y="5936"/>
                </a:lnTo>
                <a:lnTo>
                  <a:pt x="13247" y="5934"/>
                </a:lnTo>
                <a:lnTo>
                  <a:pt x="13241" y="5930"/>
                </a:lnTo>
                <a:lnTo>
                  <a:pt x="13235" y="5927"/>
                </a:lnTo>
                <a:lnTo>
                  <a:pt x="13229" y="5924"/>
                </a:lnTo>
                <a:lnTo>
                  <a:pt x="13223" y="5922"/>
                </a:lnTo>
                <a:lnTo>
                  <a:pt x="13214" y="5920"/>
                </a:lnTo>
                <a:lnTo>
                  <a:pt x="13201" y="5923"/>
                </a:lnTo>
                <a:lnTo>
                  <a:pt x="13213" y="5957"/>
                </a:lnTo>
                <a:lnTo>
                  <a:pt x="13234" y="5979"/>
                </a:lnTo>
                <a:lnTo>
                  <a:pt x="13265" y="5992"/>
                </a:lnTo>
                <a:lnTo>
                  <a:pt x="13302" y="5995"/>
                </a:lnTo>
                <a:lnTo>
                  <a:pt x="13340" y="5992"/>
                </a:lnTo>
                <a:lnTo>
                  <a:pt x="13378" y="5984"/>
                </a:lnTo>
                <a:lnTo>
                  <a:pt x="13413" y="5974"/>
                </a:lnTo>
                <a:lnTo>
                  <a:pt x="13441" y="5961"/>
                </a:lnTo>
                <a:lnTo>
                  <a:pt x="13442" y="5952"/>
                </a:lnTo>
                <a:lnTo>
                  <a:pt x="13439" y="5946"/>
                </a:lnTo>
                <a:lnTo>
                  <a:pt x="13437" y="5941"/>
                </a:lnTo>
                <a:lnTo>
                  <a:pt x="13433" y="5937"/>
                </a:lnTo>
                <a:lnTo>
                  <a:pt x="13424" y="5930"/>
                </a:lnTo>
                <a:lnTo>
                  <a:pt x="13416" y="5923"/>
                </a:lnTo>
                <a:lnTo>
                  <a:pt x="13443" y="5923"/>
                </a:lnTo>
                <a:lnTo>
                  <a:pt x="13467" y="5920"/>
                </a:lnTo>
                <a:lnTo>
                  <a:pt x="13490" y="5916"/>
                </a:lnTo>
                <a:lnTo>
                  <a:pt x="13511" y="5910"/>
                </a:lnTo>
                <a:lnTo>
                  <a:pt x="13530" y="5902"/>
                </a:lnTo>
                <a:lnTo>
                  <a:pt x="13547" y="5894"/>
                </a:lnTo>
                <a:lnTo>
                  <a:pt x="13564" y="5883"/>
                </a:lnTo>
                <a:lnTo>
                  <a:pt x="13579" y="5872"/>
                </a:lnTo>
                <a:lnTo>
                  <a:pt x="13578" y="5885"/>
                </a:lnTo>
                <a:lnTo>
                  <a:pt x="13574" y="5895"/>
                </a:lnTo>
                <a:lnTo>
                  <a:pt x="13569" y="5904"/>
                </a:lnTo>
                <a:lnTo>
                  <a:pt x="13563" y="5911"/>
                </a:lnTo>
                <a:lnTo>
                  <a:pt x="13556" y="5919"/>
                </a:lnTo>
                <a:lnTo>
                  <a:pt x="13550" y="5928"/>
                </a:lnTo>
                <a:lnTo>
                  <a:pt x="13545" y="5937"/>
                </a:lnTo>
                <a:lnTo>
                  <a:pt x="13542" y="5948"/>
                </a:lnTo>
                <a:lnTo>
                  <a:pt x="13570" y="5947"/>
                </a:lnTo>
                <a:lnTo>
                  <a:pt x="13595" y="5942"/>
                </a:lnTo>
                <a:lnTo>
                  <a:pt x="13615" y="5934"/>
                </a:lnTo>
                <a:lnTo>
                  <a:pt x="13632" y="5927"/>
                </a:lnTo>
                <a:lnTo>
                  <a:pt x="13648" y="5919"/>
                </a:lnTo>
                <a:lnTo>
                  <a:pt x="13665" y="5913"/>
                </a:lnTo>
                <a:lnTo>
                  <a:pt x="13684" y="5909"/>
                </a:lnTo>
                <a:lnTo>
                  <a:pt x="13705" y="5910"/>
                </a:lnTo>
                <a:lnTo>
                  <a:pt x="13705" y="5894"/>
                </a:lnTo>
                <a:lnTo>
                  <a:pt x="13699" y="5887"/>
                </a:lnTo>
                <a:lnTo>
                  <a:pt x="13691" y="5887"/>
                </a:lnTo>
                <a:lnTo>
                  <a:pt x="13682" y="5890"/>
                </a:lnTo>
                <a:lnTo>
                  <a:pt x="13674" y="5892"/>
                </a:lnTo>
                <a:lnTo>
                  <a:pt x="13667" y="5890"/>
                </a:lnTo>
                <a:lnTo>
                  <a:pt x="13665" y="5881"/>
                </a:lnTo>
                <a:lnTo>
                  <a:pt x="13668" y="5859"/>
                </a:lnTo>
                <a:lnTo>
                  <a:pt x="13704" y="5877"/>
                </a:lnTo>
                <a:lnTo>
                  <a:pt x="13741" y="5888"/>
                </a:lnTo>
                <a:lnTo>
                  <a:pt x="13778" y="5892"/>
                </a:lnTo>
                <a:lnTo>
                  <a:pt x="13814" y="5890"/>
                </a:lnTo>
                <a:lnTo>
                  <a:pt x="13844" y="5880"/>
                </a:lnTo>
                <a:lnTo>
                  <a:pt x="13870" y="5863"/>
                </a:lnTo>
                <a:lnTo>
                  <a:pt x="13888" y="5840"/>
                </a:lnTo>
                <a:lnTo>
                  <a:pt x="13895" y="5810"/>
                </a:lnTo>
                <a:lnTo>
                  <a:pt x="13904" y="5810"/>
                </a:lnTo>
                <a:lnTo>
                  <a:pt x="13909" y="5813"/>
                </a:lnTo>
                <a:lnTo>
                  <a:pt x="13913" y="5820"/>
                </a:lnTo>
                <a:lnTo>
                  <a:pt x="13916" y="5826"/>
                </a:lnTo>
                <a:lnTo>
                  <a:pt x="13918" y="5834"/>
                </a:lnTo>
                <a:lnTo>
                  <a:pt x="13921" y="5840"/>
                </a:lnTo>
                <a:lnTo>
                  <a:pt x="13926" y="5845"/>
                </a:lnTo>
                <a:lnTo>
                  <a:pt x="13933" y="5848"/>
                </a:lnTo>
                <a:lnTo>
                  <a:pt x="13935" y="5834"/>
                </a:lnTo>
                <a:lnTo>
                  <a:pt x="13941" y="5827"/>
                </a:lnTo>
                <a:lnTo>
                  <a:pt x="13949" y="5825"/>
                </a:lnTo>
                <a:lnTo>
                  <a:pt x="13958" y="5826"/>
                </a:lnTo>
                <a:lnTo>
                  <a:pt x="13966" y="5829"/>
                </a:lnTo>
                <a:lnTo>
                  <a:pt x="13975" y="5830"/>
                </a:lnTo>
                <a:lnTo>
                  <a:pt x="13980" y="5829"/>
                </a:lnTo>
                <a:lnTo>
                  <a:pt x="13983" y="5822"/>
                </a:lnTo>
                <a:lnTo>
                  <a:pt x="13974" y="5808"/>
                </a:lnTo>
                <a:lnTo>
                  <a:pt x="13972" y="5785"/>
                </a:lnTo>
                <a:lnTo>
                  <a:pt x="13975" y="5756"/>
                </a:lnTo>
                <a:lnTo>
                  <a:pt x="13986" y="5727"/>
                </a:lnTo>
                <a:lnTo>
                  <a:pt x="14002" y="5700"/>
                </a:lnTo>
                <a:lnTo>
                  <a:pt x="14024" y="5681"/>
                </a:lnTo>
                <a:lnTo>
                  <a:pt x="14052" y="5675"/>
                </a:lnTo>
                <a:lnTo>
                  <a:pt x="14084" y="5684"/>
                </a:lnTo>
                <a:lnTo>
                  <a:pt x="14068" y="5685"/>
                </a:lnTo>
                <a:lnTo>
                  <a:pt x="14061" y="5689"/>
                </a:lnTo>
                <a:lnTo>
                  <a:pt x="14058" y="5695"/>
                </a:lnTo>
                <a:lnTo>
                  <a:pt x="14062" y="5703"/>
                </a:lnTo>
                <a:lnTo>
                  <a:pt x="14075" y="5719"/>
                </a:lnTo>
                <a:lnTo>
                  <a:pt x="14084" y="5733"/>
                </a:lnTo>
                <a:lnTo>
                  <a:pt x="14065" y="5740"/>
                </a:lnTo>
                <a:lnTo>
                  <a:pt x="14043" y="5742"/>
                </a:lnTo>
                <a:lnTo>
                  <a:pt x="14033" y="5746"/>
                </a:lnTo>
                <a:lnTo>
                  <a:pt x="14026" y="5751"/>
                </a:lnTo>
                <a:lnTo>
                  <a:pt x="14021" y="5760"/>
                </a:lnTo>
                <a:lnTo>
                  <a:pt x="14021" y="5771"/>
                </a:lnTo>
                <a:lnTo>
                  <a:pt x="14031" y="5778"/>
                </a:lnTo>
                <a:lnTo>
                  <a:pt x="14042" y="5776"/>
                </a:lnTo>
                <a:lnTo>
                  <a:pt x="14053" y="5773"/>
                </a:lnTo>
                <a:lnTo>
                  <a:pt x="14065" y="5766"/>
                </a:lnTo>
                <a:lnTo>
                  <a:pt x="14079" y="5760"/>
                </a:lnTo>
                <a:lnTo>
                  <a:pt x="14095" y="5756"/>
                </a:lnTo>
                <a:lnTo>
                  <a:pt x="14113" y="5755"/>
                </a:lnTo>
                <a:lnTo>
                  <a:pt x="14135" y="5759"/>
                </a:lnTo>
                <a:lnTo>
                  <a:pt x="14138" y="5746"/>
                </a:lnTo>
                <a:lnTo>
                  <a:pt x="14137" y="5737"/>
                </a:lnTo>
                <a:lnTo>
                  <a:pt x="14135" y="5731"/>
                </a:lnTo>
                <a:lnTo>
                  <a:pt x="14129" y="5727"/>
                </a:lnTo>
                <a:lnTo>
                  <a:pt x="14123" y="5723"/>
                </a:lnTo>
                <a:lnTo>
                  <a:pt x="14118" y="5719"/>
                </a:lnTo>
                <a:lnTo>
                  <a:pt x="14113" y="5714"/>
                </a:lnTo>
                <a:lnTo>
                  <a:pt x="14109" y="5709"/>
                </a:lnTo>
                <a:lnTo>
                  <a:pt x="14127" y="5700"/>
                </a:lnTo>
                <a:lnTo>
                  <a:pt x="14149" y="5687"/>
                </a:lnTo>
                <a:lnTo>
                  <a:pt x="14159" y="5684"/>
                </a:lnTo>
                <a:lnTo>
                  <a:pt x="14169" y="5682"/>
                </a:lnTo>
                <a:lnTo>
                  <a:pt x="14178" y="5686"/>
                </a:lnTo>
                <a:lnTo>
                  <a:pt x="14186" y="5696"/>
                </a:lnTo>
                <a:lnTo>
                  <a:pt x="14184" y="5701"/>
                </a:lnTo>
                <a:lnTo>
                  <a:pt x="14182" y="5705"/>
                </a:lnTo>
                <a:lnTo>
                  <a:pt x="14178" y="5708"/>
                </a:lnTo>
                <a:lnTo>
                  <a:pt x="14174" y="5709"/>
                </a:lnTo>
                <a:lnTo>
                  <a:pt x="14169" y="5712"/>
                </a:lnTo>
                <a:lnTo>
                  <a:pt x="14165" y="5714"/>
                </a:lnTo>
                <a:lnTo>
                  <a:pt x="14161" y="5717"/>
                </a:lnTo>
                <a:lnTo>
                  <a:pt x="14160" y="5720"/>
                </a:lnTo>
                <a:lnTo>
                  <a:pt x="14186" y="5732"/>
                </a:lnTo>
                <a:lnTo>
                  <a:pt x="14212" y="5733"/>
                </a:lnTo>
                <a:lnTo>
                  <a:pt x="14238" y="5731"/>
                </a:lnTo>
                <a:lnTo>
                  <a:pt x="14262" y="5727"/>
                </a:lnTo>
                <a:lnTo>
                  <a:pt x="14285" y="5723"/>
                </a:lnTo>
                <a:lnTo>
                  <a:pt x="14308" y="5726"/>
                </a:lnTo>
                <a:lnTo>
                  <a:pt x="14329" y="5737"/>
                </a:lnTo>
                <a:lnTo>
                  <a:pt x="14349" y="5759"/>
                </a:lnTo>
                <a:lnTo>
                  <a:pt x="14347" y="5746"/>
                </a:lnTo>
                <a:lnTo>
                  <a:pt x="14350" y="5734"/>
                </a:lnTo>
                <a:lnTo>
                  <a:pt x="14352" y="5724"/>
                </a:lnTo>
                <a:lnTo>
                  <a:pt x="14357" y="5717"/>
                </a:lnTo>
                <a:lnTo>
                  <a:pt x="14364" y="5710"/>
                </a:lnTo>
                <a:lnTo>
                  <a:pt x="14370" y="5705"/>
                </a:lnTo>
                <a:lnTo>
                  <a:pt x="14379" y="5700"/>
                </a:lnTo>
                <a:lnTo>
                  <a:pt x="14387" y="5696"/>
                </a:lnTo>
                <a:lnTo>
                  <a:pt x="14394" y="5698"/>
                </a:lnTo>
                <a:lnTo>
                  <a:pt x="14401" y="5701"/>
                </a:lnTo>
                <a:lnTo>
                  <a:pt x="14405" y="5706"/>
                </a:lnTo>
                <a:lnTo>
                  <a:pt x="14408" y="5712"/>
                </a:lnTo>
                <a:lnTo>
                  <a:pt x="14412" y="5717"/>
                </a:lnTo>
                <a:lnTo>
                  <a:pt x="14419" y="5720"/>
                </a:lnTo>
                <a:lnTo>
                  <a:pt x="14426" y="5723"/>
                </a:lnTo>
                <a:lnTo>
                  <a:pt x="14438" y="5720"/>
                </a:lnTo>
                <a:lnTo>
                  <a:pt x="14449" y="5714"/>
                </a:lnTo>
                <a:lnTo>
                  <a:pt x="14459" y="5705"/>
                </a:lnTo>
                <a:lnTo>
                  <a:pt x="14468" y="5695"/>
                </a:lnTo>
                <a:lnTo>
                  <a:pt x="14476" y="5685"/>
                </a:lnTo>
                <a:lnTo>
                  <a:pt x="14485" y="5673"/>
                </a:lnTo>
                <a:lnTo>
                  <a:pt x="14492" y="5663"/>
                </a:lnTo>
                <a:lnTo>
                  <a:pt x="14503" y="5654"/>
                </a:lnTo>
                <a:lnTo>
                  <a:pt x="14513" y="5645"/>
                </a:lnTo>
                <a:lnTo>
                  <a:pt x="14526" y="5654"/>
                </a:lnTo>
                <a:lnTo>
                  <a:pt x="14533" y="5663"/>
                </a:lnTo>
                <a:lnTo>
                  <a:pt x="14538" y="5673"/>
                </a:lnTo>
                <a:lnTo>
                  <a:pt x="14541" y="5682"/>
                </a:lnTo>
                <a:lnTo>
                  <a:pt x="14543" y="5691"/>
                </a:lnTo>
                <a:lnTo>
                  <a:pt x="14547" y="5699"/>
                </a:lnTo>
                <a:lnTo>
                  <a:pt x="14554" y="5705"/>
                </a:lnTo>
                <a:lnTo>
                  <a:pt x="14564" y="5709"/>
                </a:lnTo>
                <a:lnTo>
                  <a:pt x="14574" y="5692"/>
                </a:lnTo>
                <a:lnTo>
                  <a:pt x="14587" y="5684"/>
                </a:lnTo>
                <a:lnTo>
                  <a:pt x="14602" y="5681"/>
                </a:lnTo>
                <a:lnTo>
                  <a:pt x="14617" y="5681"/>
                </a:lnTo>
                <a:lnTo>
                  <a:pt x="14634" y="5681"/>
                </a:lnTo>
                <a:lnTo>
                  <a:pt x="14652" y="5681"/>
                </a:lnTo>
                <a:lnTo>
                  <a:pt x="14671" y="5678"/>
                </a:lnTo>
                <a:lnTo>
                  <a:pt x="14690" y="5671"/>
                </a:lnTo>
                <a:lnTo>
                  <a:pt x="14667" y="5653"/>
                </a:lnTo>
                <a:lnTo>
                  <a:pt x="14673" y="5640"/>
                </a:lnTo>
                <a:lnTo>
                  <a:pt x="14700" y="5631"/>
                </a:lnTo>
                <a:lnTo>
                  <a:pt x="14741" y="5624"/>
                </a:lnTo>
                <a:lnTo>
                  <a:pt x="14787" y="5615"/>
                </a:lnTo>
                <a:lnTo>
                  <a:pt x="14832" y="5602"/>
                </a:lnTo>
                <a:lnTo>
                  <a:pt x="14869" y="5584"/>
                </a:lnTo>
                <a:lnTo>
                  <a:pt x="14891" y="5558"/>
                </a:lnTo>
                <a:lnTo>
                  <a:pt x="14891" y="5607"/>
                </a:lnTo>
                <a:lnTo>
                  <a:pt x="14929" y="5594"/>
                </a:lnTo>
                <a:lnTo>
                  <a:pt x="14973" y="5586"/>
                </a:lnTo>
                <a:lnTo>
                  <a:pt x="15017" y="5578"/>
                </a:lnTo>
                <a:lnTo>
                  <a:pt x="15063" y="5572"/>
                </a:lnTo>
                <a:lnTo>
                  <a:pt x="15105" y="5561"/>
                </a:lnTo>
                <a:lnTo>
                  <a:pt x="15142" y="5547"/>
                </a:lnTo>
                <a:lnTo>
                  <a:pt x="15172" y="5526"/>
                </a:lnTo>
                <a:lnTo>
                  <a:pt x="15194" y="5494"/>
                </a:lnTo>
                <a:lnTo>
                  <a:pt x="15189" y="5486"/>
                </a:lnTo>
                <a:lnTo>
                  <a:pt x="15181" y="5481"/>
                </a:lnTo>
                <a:lnTo>
                  <a:pt x="15171" y="5479"/>
                </a:lnTo>
                <a:lnTo>
                  <a:pt x="15161" y="5477"/>
                </a:lnTo>
                <a:lnTo>
                  <a:pt x="15151" y="5475"/>
                </a:lnTo>
                <a:lnTo>
                  <a:pt x="15141" y="5471"/>
                </a:lnTo>
                <a:lnTo>
                  <a:pt x="15134" y="5466"/>
                </a:lnTo>
                <a:lnTo>
                  <a:pt x="15130" y="5457"/>
                </a:lnTo>
                <a:lnTo>
                  <a:pt x="15142" y="5451"/>
                </a:lnTo>
                <a:lnTo>
                  <a:pt x="15155" y="5446"/>
                </a:lnTo>
                <a:lnTo>
                  <a:pt x="15169" y="5443"/>
                </a:lnTo>
                <a:lnTo>
                  <a:pt x="15184" y="5440"/>
                </a:lnTo>
                <a:lnTo>
                  <a:pt x="15198" y="5438"/>
                </a:lnTo>
                <a:lnTo>
                  <a:pt x="15212" y="5434"/>
                </a:lnTo>
                <a:lnTo>
                  <a:pt x="15223" y="5428"/>
                </a:lnTo>
                <a:lnTo>
                  <a:pt x="15231" y="5419"/>
                </a:lnTo>
                <a:lnTo>
                  <a:pt x="15199" y="5420"/>
                </a:lnTo>
                <a:lnTo>
                  <a:pt x="15178" y="5412"/>
                </a:lnTo>
                <a:lnTo>
                  <a:pt x="15162" y="5398"/>
                </a:lnTo>
                <a:lnTo>
                  <a:pt x="15151" y="5381"/>
                </a:lnTo>
                <a:lnTo>
                  <a:pt x="15141" y="5360"/>
                </a:lnTo>
                <a:lnTo>
                  <a:pt x="15129" y="5341"/>
                </a:lnTo>
                <a:lnTo>
                  <a:pt x="15114" y="5326"/>
                </a:lnTo>
                <a:lnTo>
                  <a:pt x="15092" y="5318"/>
                </a:lnTo>
                <a:lnTo>
                  <a:pt x="15083" y="5336"/>
                </a:lnTo>
                <a:lnTo>
                  <a:pt x="15073" y="5353"/>
                </a:lnTo>
                <a:lnTo>
                  <a:pt x="15063" y="5368"/>
                </a:lnTo>
                <a:lnTo>
                  <a:pt x="15050" y="5382"/>
                </a:lnTo>
                <a:lnTo>
                  <a:pt x="15036" y="5395"/>
                </a:lnTo>
                <a:lnTo>
                  <a:pt x="15020" y="5405"/>
                </a:lnTo>
                <a:lnTo>
                  <a:pt x="15001" y="5414"/>
                </a:lnTo>
                <a:lnTo>
                  <a:pt x="14979" y="5419"/>
                </a:lnTo>
                <a:lnTo>
                  <a:pt x="14984" y="5437"/>
                </a:lnTo>
                <a:lnTo>
                  <a:pt x="14993" y="5452"/>
                </a:lnTo>
                <a:lnTo>
                  <a:pt x="15003" y="5466"/>
                </a:lnTo>
                <a:lnTo>
                  <a:pt x="15016" y="5477"/>
                </a:lnTo>
                <a:lnTo>
                  <a:pt x="15027" y="5489"/>
                </a:lnTo>
                <a:lnTo>
                  <a:pt x="15039" y="5502"/>
                </a:lnTo>
                <a:lnTo>
                  <a:pt x="15048" y="5516"/>
                </a:lnTo>
                <a:lnTo>
                  <a:pt x="15055" y="5532"/>
                </a:lnTo>
                <a:lnTo>
                  <a:pt x="14979" y="5530"/>
                </a:lnTo>
                <a:lnTo>
                  <a:pt x="14910" y="5530"/>
                </a:lnTo>
                <a:lnTo>
                  <a:pt x="14846" y="5532"/>
                </a:lnTo>
                <a:lnTo>
                  <a:pt x="14784" y="5536"/>
                </a:lnTo>
                <a:lnTo>
                  <a:pt x="14720" y="5544"/>
                </a:lnTo>
                <a:lnTo>
                  <a:pt x="14653" y="5551"/>
                </a:lnTo>
                <a:lnTo>
                  <a:pt x="14580" y="5560"/>
                </a:lnTo>
                <a:lnTo>
                  <a:pt x="14500" y="5570"/>
                </a:lnTo>
                <a:lnTo>
                  <a:pt x="14517" y="5556"/>
                </a:lnTo>
                <a:lnTo>
                  <a:pt x="14540" y="5549"/>
                </a:lnTo>
                <a:lnTo>
                  <a:pt x="14564" y="5544"/>
                </a:lnTo>
                <a:lnTo>
                  <a:pt x="14590" y="5540"/>
                </a:lnTo>
                <a:lnTo>
                  <a:pt x="14616" y="5536"/>
                </a:lnTo>
                <a:lnTo>
                  <a:pt x="14638" y="5528"/>
                </a:lnTo>
                <a:lnTo>
                  <a:pt x="14654" y="5514"/>
                </a:lnTo>
                <a:lnTo>
                  <a:pt x="14664" y="5494"/>
                </a:lnTo>
                <a:lnTo>
                  <a:pt x="14650" y="5494"/>
                </a:lnTo>
                <a:lnTo>
                  <a:pt x="14640" y="5495"/>
                </a:lnTo>
                <a:lnTo>
                  <a:pt x="14630" y="5498"/>
                </a:lnTo>
                <a:lnTo>
                  <a:pt x="14621" y="5502"/>
                </a:lnTo>
                <a:lnTo>
                  <a:pt x="14612" y="5505"/>
                </a:lnTo>
                <a:lnTo>
                  <a:pt x="14602" y="5508"/>
                </a:lnTo>
                <a:lnTo>
                  <a:pt x="14590" y="5509"/>
                </a:lnTo>
                <a:lnTo>
                  <a:pt x="14575" y="5507"/>
                </a:lnTo>
                <a:lnTo>
                  <a:pt x="14583" y="5490"/>
                </a:lnTo>
                <a:lnTo>
                  <a:pt x="14580" y="5480"/>
                </a:lnTo>
                <a:lnTo>
                  <a:pt x="14573" y="5475"/>
                </a:lnTo>
                <a:lnTo>
                  <a:pt x="14559" y="5474"/>
                </a:lnTo>
                <a:lnTo>
                  <a:pt x="14541" y="5472"/>
                </a:lnTo>
                <a:lnTo>
                  <a:pt x="14523" y="5470"/>
                </a:lnTo>
                <a:lnTo>
                  <a:pt x="14504" y="5466"/>
                </a:lnTo>
                <a:lnTo>
                  <a:pt x="14487" y="5457"/>
                </a:lnTo>
                <a:lnTo>
                  <a:pt x="14482" y="5463"/>
                </a:lnTo>
                <a:lnTo>
                  <a:pt x="14480" y="5474"/>
                </a:lnTo>
                <a:lnTo>
                  <a:pt x="14477" y="5484"/>
                </a:lnTo>
                <a:lnTo>
                  <a:pt x="14475" y="5494"/>
                </a:lnTo>
                <a:lnTo>
                  <a:pt x="14471" y="5503"/>
                </a:lnTo>
                <a:lnTo>
                  <a:pt x="14463" y="5508"/>
                </a:lnTo>
                <a:lnTo>
                  <a:pt x="14453" y="5510"/>
                </a:lnTo>
                <a:lnTo>
                  <a:pt x="14438" y="5507"/>
                </a:lnTo>
                <a:lnTo>
                  <a:pt x="14447" y="5475"/>
                </a:lnTo>
                <a:lnTo>
                  <a:pt x="14467" y="5454"/>
                </a:lnTo>
                <a:lnTo>
                  <a:pt x="14495" y="5442"/>
                </a:lnTo>
                <a:lnTo>
                  <a:pt x="14527" y="5433"/>
                </a:lnTo>
                <a:lnTo>
                  <a:pt x="14560" y="5425"/>
                </a:lnTo>
                <a:lnTo>
                  <a:pt x="14593" y="5416"/>
                </a:lnTo>
                <a:lnTo>
                  <a:pt x="14620" y="5402"/>
                </a:lnTo>
                <a:lnTo>
                  <a:pt x="14639" y="5381"/>
                </a:lnTo>
                <a:lnTo>
                  <a:pt x="14626" y="5377"/>
                </a:lnTo>
                <a:lnTo>
                  <a:pt x="14613" y="5378"/>
                </a:lnTo>
                <a:lnTo>
                  <a:pt x="14602" y="5382"/>
                </a:lnTo>
                <a:lnTo>
                  <a:pt x="14592" y="5387"/>
                </a:lnTo>
                <a:lnTo>
                  <a:pt x="14583" y="5391"/>
                </a:lnTo>
                <a:lnTo>
                  <a:pt x="14575" y="5393"/>
                </a:lnTo>
                <a:lnTo>
                  <a:pt x="14569" y="5390"/>
                </a:lnTo>
                <a:lnTo>
                  <a:pt x="14564" y="5381"/>
                </a:lnTo>
                <a:lnTo>
                  <a:pt x="14602" y="5360"/>
                </a:lnTo>
                <a:lnTo>
                  <a:pt x="14644" y="5340"/>
                </a:lnTo>
                <a:lnTo>
                  <a:pt x="14666" y="5332"/>
                </a:lnTo>
                <a:lnTo>
                  <a:pt x="14689" y="5330"/>
                </a:lnTo>
                <a:lnTo>
                  <a:pt x="14714" y="5333"/>
                </a:lnTo>
                <a:lnTo>
                  <a:pt x="14739" y="5342"/>
                </a:lnTo>
                <a:lnTo>
                  <a:pt x="14753" y="5323"/>
                </a:lnTo>
                <a:lnTo>
                  <a:pt x="14773" y="5307"/>
                </a:lnTo>
                <a:lnTo>
                  <a:pt x="14793" y="5294"/>
                </a:lnTo>
                <a:lnTo>
                  <a:pt x="14816" y="5286"/>
                </a:lnTo>
                <a:lnTo>
                  <a:pt x="14840" y="5284"/>
                </a:lnTo>
                <a:lnTo>
                  <a:pt x="14863" y="5288"/>
                </a:lnTo>
                <a:lnTo>
                  <a:pt x="14885" y="5299"/>
                </a:lnTo>
                <a:lnTo>
                  <a:pt x="14904" y="5318"/>
                </a:lnTo>
                <a:lnTo>
                  <a:pt x="14911" y="5300"/>
                </a:lnTo>
                <a:lnTo>
                  <a:pt x="14923" y="5283"/>
                </a:lnTo>
                <a:lnTo>
                  <a:pt x="14938" y="5266"/>
                </a:lnTo>
                <a:lnTo>
                  <a:pt x="14955" y="5252"/>
                </a:lnTo>
                <a:lnTo>
                  <a:pt x="14973" y="5242"/>
                </a:lnTo>
                <a:lnTo>
                  <a:pt x="14992" y="5235"/>
                </a:lnTo>
                <a:lnTo>
                  <a:pt x="15011" y="5235"/>
                </a:lnTo>
                <a:lnTo>
                  <a:pt x="15030" y="5242"/>
                </a:lnTo>
                <a:lnTo>
                  <a:pt x="15029" y="5248"/>
                </a:lnTo>
                <a:lnTo>
                  <a:pt x="15025" y="5252"/>
                </a:lnTo>
                <a:lnTo>
                  <a:pt x="15018" y="5255"/>
                </a:lnTo>
                <a:lnTo>
                  <a:pt x="15012" y="5256"/>
                </a:lnTo>
                <a:lnTo>
                  <a:pt x="15006" y="5257"/>
                </a:lnTo>
                <a:lnTo>
                  <a:pt x="14999" y="5258"/>
                </a:lnTo>
                <a:lnTo>
                  <a:pt x="14994" y="5262"/>
                </a:lnTo>
                <a:lnTo>
                  <a:pt x="14992" y="5267"/>
                </a:lnTo>
                <a:lnTo>
                  <a:pt x="15055" y="5267"/>
                </a:lnTo>
                <a:lnTo>
                  <a:pt x="15054" y="5238"/>
                </a:lnTo>
                <a:lnTo>
                  <a:pt x="15062" y="5209"/>
                </a:lnTo>
                <a:lnTo>
                  <a:pt x="15076" y="5183"/>
                </a:lnTo>
                <a:lnTo>
                  <a:pt x="15097" y="5162"/>
                </a:lnTo>
                <a:lnTo>
                  <a:pt x="15123" y="5144"/>
                </a:lnTo>
                <a:lnTo>
                  <a:pt x="15153" y="5132"/>
                </a:lnTo>
                <a:lnTo>
                  <a:pt x="15185" y="5127"/>
                </a:lnTo>
                <a:lnTo>
                  <a:pt x="15218" y="5129"/>
                </a:lnTo>
                <a:lnTo>
                  <a:pt x="15200" y="5140"/>
                </a:lnTo>
                <a:lnTo>
                  <a:pt x="15179" y="5149"/>
                </a:lnTo>
                <a:lnTo>
                  <a:pt x="15156" y="5157"/>
                </a:lnTo>
                <a:lnTo>
                  <a:pt x="15134" y="5164"/>
                </a:lnTo>
                <a:lnTo>
                  <a:pt x="15114" y="5173"/>
                </a:lnTo>
                <a:lnTo>
                  <a:pt x="15097" y="5186"/>
                </a:lnTo>
                <a:lnTo>
                  <a:pt x="15086" y="5205"/>
                </a:lnTo>
                <a:lnTo>
                  <a:pt x="15081" y="5229"/>
                </a:lnTo>
                <a:lnTo>
                  <a:pt x="15115" y="5224"/>
                </a:lnTo>
                <a:lnTo>
                  <a:pt x="15147" y="5218"/>
                </a:lnTo>
                <a:lnTo>
                  <a:pt x="15176" y="5213"/>
                </a:lnTo>
                <a:lnTo>
                  <a:pt x="15203" y="5206"/>
                </a:lnTo>
                <a:lnTo>
                  <a:pt x="15230" y="5199"/>
                </a:lnTo>
                <a:lnTo>
                  <a:pt x="15258" y="5190"/>
                </a:lnTo>
                <a:lnTo>
                  <a:pt x="15287" y="5179"/>
                </a:lnTo>
                <a:lnTo>
                  <a:pt x="15320" y="5167"/>
                </a:lnTo>
                <a:lnTo>
                  <a:pt x="15329" y="5181"/>
                </a:lnTo>
                <a:lnTo>
                  <a:pt x="15341" y="5190"/>
                </a:lnTo>
                <a:lnTo>
                  <a:pt x="15353" y="5195"/>
                </a:lnTo>
                <a:lnTo>
                  <a:pt x="15367" y="5196"/>
                </a:lnTo>
                <a:lnTo>
                  <a:pt x="15381" y="5196"/>
                </a:lnTo>
                <a:lnTo>
                  <a:pt x="15395" y="5196"/>
                </a:lnTo>
                <a:lnTo>
                  <a:pt x="15408" y="5199"/>
                </a:lnTo>
                <a:lnTo>
                  <a:pt x="15421" y="5205"/>
                </a:lnTo>
                <a:lnTo>
                  <a:pt x="15406" y="5205"/>
                </a:lnTo>
                <a:lnTo>
                  <a:pt x="15392" y="5207"/>
                </a:lnTo>
                <a:lnTo>
                  <a:pt x="15386" y="5210"/>
                </a:lnTo>
                <a:lnTo>
                  <a:pt x="15384" y="5215"/>
                </a:lnTo>
                <a:lnTo>
                  <a:pt x="15381" y="5221"/>
                </a:lnTo>
                <a:lnTo>
                  <a:pt x="15383" y="5229"/>
                </a:lnTo>
                <a:lnTo>
                  <a:pt x="15412" y="5229"/>
                </a:lnTo>
                <a:lnTo>
                  <a:pt x="15431" y="5238"/>
                </a:lnTo>
                <a:lnTo>
                  <a:pt x="15441" y="5253"/>
                </a:lnTo>
                <a:lnTo>
                  <a:pt x="15445" y="5274"/>
                </a:lnTo>
                <a:lnTo>
                  <a:pt x="15444" y="5297"/>
                </a:lnTo>
                <a:lnTo>
                  <a:pt x="15437" y="5319"/>
                </a:lnTo>
                <a:lnTo>
                  <a:pt x="15430" y="5340"/>
                </a:lnTo>
                <a:lnTo>
                  <a:pt x="15421" y="5355"/>
                </a:lnTo>
                <a:lnTo>
                  <a:pt x="15441" y="5353"/>
                </a:lnTo>
                <a:lnTo>
                  <a:pt x="15462" y="5349"/>
                </a:lnTo>
                <a:lnTo>
                  <a:pt x="15481" y="5345"/>
                </a:lnTo>
                <a:lnTo>
                  <a:pt x="15500" y="5340"/>
                </a:lnTo>
                <a:lnTo>
                  <a:pt x="15516" y="5333"/>
                </a:lnTo>
                <a:lnTo>
                  <a:pt x="15533" y="5326"/>
                </a:lnTo>
                <a:lnTo>
                  <a:pt x="15547" y="5317"/>
                </a:lnTo>
                <a:lnTo>
                  <a:pt x="15560" y="5305"/>
                </a:lnTo>
                <a:lnTo>
                  <a:pt x="15543" y="5294"/>
                </a:lnTo>
                <a:lnTo>
                  <a:pt x="15534" y="5280"/>
                </a:lnTo>
                <a:lnTo>
                  <a:pt x="15529" y="5266"/>
                </a:lnTo>
                <a:lnTo>
                  <a:pt x="15527" y="5253"/>
                </a:lnTo>
                <a:lnTo>
                  <a:pt x="15524" y="5241"/>
                </a:lnTo>
                <a:lnTo>
                  <a:pt x="15516" y="5229"/>
                </a:lnTo>
                <a:lnTo>
                  <a:pt x="15505" y="5221"/>
                </a:lnTo>
                <a:lnTo>
                  <a:pt x="15483" y="5218"/>
                </a:lnTo>
                <a:lnTo>
                  <a:pt x="15523" y="5213"/>
                </a:lnTo>
                <a:lnTo>
                  <a:pt x="15556" y="5206"/>
                </a:lnTo>
                <a:lnTo>
                  <a:pt x="15586" y="5199"/>
                </a:lnTo>
                <a:lnTo>
                  <a:pt x="15616" y="5190"/>
                </a:lnTo>
                <a:lnTo>
                  <a:pt x="15644" y="5181"/>
                </a:lnTo>
                <a:lnTo>
                  <a:pt x="15674" y="5172"/>
                </a:lnTo>
                <a:lnTo>
                  <a:pt x="15709" y="5163"/>
                </a:lnTo>
                <a:lnTo>
                  <a:pt x="15748" y="5154"/>
                </a:lnTo>
                <a:lnTo>
                  <a:pt x="15752" y="5137"/>
                </a:lnTo>
                <a:lnTo>
                  <a:pt x="15748" y="5126"/>
                </a:lnTo>
                <a:lnTo>
                  <a:pt x="15742" y="5118"/>
                </a:lnTo>
                <a:lnTo>
                  <a:pt x="15732" y="5113"/>
                </a:lnTo>
                <a:lnTo>
                  <a:pt x="15723" y="5109"/>
                </a:lnTo>
                <a:lnTo>
                  <a:pt x="15715" y="5103"/>
                </a:lnTo>
                <a:lnTo>
                  <a:pt x="15710" y="5093"/>
                </a:lnTo>
                <a:lnTo>
                  <a:pt x="15711" y="5079"/>
                </a:lnTo>
                <a:lnTo>
                  <a:pt x="15737" y="5079"/>
                </a:lnTo>
                <a:lnTo>
                  <a:pt x="15761" y="5078"/>
                </a:lnTo>
                <a:lnTo>
                  <a:pt x="15771" y="5075"/>
                </a:lnTo>
                <a:lnTo>
                  <a:pt x="15779" y="5071"/>
                </a:lnTo>
                <a:lnTo>
                  <a:pt x="15784" y="5064"/>
                </a:lnTo>
                <a:lnTo>
                  <a:pt x="15786" y="5053"/>
                </a:lnTo>
                <a:lnTo>
                  <a:pt x="15760" y="5048"/>
                </a:lnTo>
                <a:lnTo>
                  <a:pt x="15732" y="5045"/>
                </a:lnTo>
                <a:lnTo>
                  <a:pt x="15719" y="5042"/>
                </a:lnTo>
                <a:lnTo>
                  <a:pt x="15706" y="5039"/>
                </a:lnTo>
                <a:lnTo>
                  <a:pt x="15695" y="5034"/>
                </a:lnTo>
                <a:lnTo>
                  <a:pt x="15686" y="5028"/>
                </a:lnTo>
                <a:lnTo>
                  <a:pt x="15709" y="5025"/>
                </a:lnTo>
                <a:lnTo>
                  <a:pt x="15734" y="5019"/>
                </a:lnTo>
                <a:lnTo>
                  <a:pt x="15760" y="5010"/>
                </a:lnTo>
                <a:lnTo>
                  <a:pt x="15784" y="5003"/>
                </a:lnTo>
                <a:lnTo>
                  <a:pt x="15807" y="4997"/>
                </a:lnTo>
                <a:lnTo>
                  <a:pt x="15826" y="4997"/>
                </a:lnTo>
                <a:lnTo>
                  <a:pt x="15840" y="5008"/>
                </a:lnTo>
                <a:lnTo>
                  <a:pt x="15850" y="5028"/>
                </a:lnTo>
                <a:lnTo>
                  <a:pt x="15828" y="5036"/>
                </a:lnTo>
                <a:lnTo>
                  <a:pt x="15817" y="5042"/>
                </a:lnTo>
                <a:lnTo>
                  <a:pt x="15813" y="5047"/>
                </a:lnTo>
                <a:lnTo>
                  <a:pt x="15813" y="5055"/>
                </a:lnTo>
                <a:lnTo>
                  <a:pt x="15814" y="5062"/>
                </a:lnTo>
                <a:lnTo>
                  <a:pt x="15814" y="5073"/>
                </a:lnTo>
                <a:lnTo>
                  <a:pt x="15809" y="5087"/>
                </a:lnTo>
                <a:lnTo>
                  <a:pt x="15799" y="5103"/>
                </a:lnTo>
                <a:lnTo>
                  <a:pt x="15814" y="5095"/>
                </a:lnTo>
                <a:lnTo>
                  <a:pt x="15832" y="5089"/>
                </a:lnTo>
                <a:lnTo>
                  <a:pt x="15850" y="5084"/>
                </a:lnTo>
                <a:lnTo>
                  <a:pt x="15869" y="5079"/>
                </a:lnTo>
                <a:lnTo>
                  <a:pt x="15886" y="5071"/>
                </a:lnTo>
                <a:lnTo>
                  <a:pt x="15898" y="5062"/>
                </a:lnTo>
                <a:lnTo>
                  <a:pt x="15909" y="5047"/>
                </a:lnTo>
                <a:lnTo>
                  <a:pt x="15912" y="5028"/>
                </a:lnTo>
                <a:lnTo>
                  <a:pt x="15910" y="5020"/>
                </a:lnTo>
                <a:lnTo>
                  <a:pt x="15906" y="5017"/>
                </a:lnTo>
                <a:lnTo>
                  <a:pt x="15898" y="5013"/>
                </a:lnTo>
                <a:lnTo>
                  <a:pt x="15892" y="5011"/>
                </a:lnTo>
                <a:lnTo>
                  <a:pt x="15884" y="5009"/>
                </a:lnTo>
                <a:lnTo>
                  <a:pt x="15879" y="5005"/>
                </a:lnTo>
                <a:lnTo>
                  <a:pt x="15875" y="4999"/>
                </a:lnTo>
                <a:lnTo>
                  <a:pt x="15874" y="4990"/>
                </a:lnTo>
                <a:lnTo>
                  <a:pt x="15943" y="4967"/>
                </a:lnTo>
                <a:lnTo>
                  <a:pt x="16014" y="4947"/>
                </a:lnTo>
                <a:lnTo>
                  <a:pt x="16088" y="4930"/>
                </a:lnTo>
                <a:lnTo>
                  <a:pt x="16163" y="4913"/>
                </a:lnTo>
                <a:lnTo>
                  <a:pt x="16238" y="4897"/>
                </a:lnTo>
                <a:lnTo>
                  <a:pt x="16310" y="4878"/>
                </a:lnTo>
                <a:lnTo>
                  <a:pt x="16378" y="4855"/>
                </a:lnTo>
                <a:lnTo>
                  <a:pt x="16442" y="4827"/>
                </a:lnTo>
                <a:lnTo>
                  <a:pt x="16422" y="4819"/>
                </a:lnTo>
                <a:lnTo>
                  <a:pt x="16405" y="4815"/>
                </a:lnTo>
                <a:lnTo>
                  <a:pt x="16390" y="4813"/>
                </a:lnTo>
                <a:lnTo>
                  <a:pt x="16375" y="4812"/>
                </a:lnTo>
                <a:lnTo>
                  <a:pt x="16342" y="4812"/>
                </a:lnTo>
                <a:lnTo>
                  <a:pt x="16291" y="4814"/>
                </a:lnTo>
                <a:lnTo>
                  <a:pt x="16291" y="4822"/>
                </a:lnTo>
                <a:lnTo>
                  <a:pt x="16291" y="4828"/>
                </a:lnTo>
                <a:lnTo>
                  <a:pt x="16293" y="4833"/>
                </a:lnTo>
                <a:lnTo>
                  <a:pt x="16296" y="4838"/>
                </a:lnTo>
                <a:lnTo>
                  <a:pt x="16297" y="4843"/>
                </a:lnTo>
                <a:lnTo>
                  <a:pt x="16298" y="4846"/>
                </a:lnTo>
                <a:lnTo>
                  <a:pt x="16296" y="4850"/>
                </a:lnTo>
                <a:lnTo>
                  <a:pt x="16291" y="4851"/>
                </a:lnTo>
                <a:lnTo>
                  <a:pt x="16279" y="4850"/>
                </a:lnTo>
                <a:lnTo>
                  <a:pt x="16268" y="4851"/>
                </a:lnTo>
                <a:lnTo>
                  <a:pt x="16256" y="4856"/>
                </a:lnTo>
                <a:lnTo>
                  <a:pt x="16246" y="4861"/>
                </a:lnTo>
                <a:lnTo>
                  <a:pt x="16237" y="4865"/>
                </a:lnTo>
                <a:lnTo>
                  <a:pt x="16229" y="4866"/>
                </a:lnTo>
                <a:lnTo>
                  <a:pt x="16222" y="4863"/>
                </a:lnTo>
                <a:lnTo>
                  <a:pt x="16215" y="4851"/>
                </a:lnTo>
                <a:lnTo>
                  <a:pt x="16242" y="4833"/>
                </a:lnTo>
                <a:lnTo>
                  <a:pt x="16270" y="4815"/>
                </a:lnTo>
                <a:lnTo>
                  <a:pt x="16298" y="4800"/>
                </a:lnTo>
                <a:lnTo>
                  <a:pt x="16326" y="4789"/>
                </a:lnTo>
                <a:lnTo>
                  <a:pt x="16356" y="4782"/>
                </a:lnTo>
                <a:lnTo>
                  <a:pt x="16384" y="4781"/>
                </a:lnTo>
                <a:lnTo>
                  <a:pt x="16413" y="4787"/>
                </a:lnTo>
                <a:lnTo>
                  <a:pt x="16442" y="4801"/>
                </a:lnTo>
                <a:lnTo>
                  <a:pt x="16441" y="4789"/>
                </a:lnTo>
                <a:lnTo>
                  <a:pt x="16438" y="4780"/>
                </a:lnTo>
                <a:lnTo>
                  <a:pt x="16435" y="4771"/>
                </a:lnTo>
                <a:lnTo>
                  <a:pt x="16429" y="4763"/>
                </a:lnTo>
                <a:lnTo>
                  <a:pt x="16459" y="4756"/>
                </a:lnTo>
                <a:lnTo>
                  <a:pt x="16489" y="4748"/>
                </a:lnTo>
                <a:lnTo>
                  <a:pt x="16521" y="4742"/>
                </a:lnTo>
                <a:lnTo>
                  <a:pt x="16554" y="4736"/>
                </a:lnTo>
                <a:lnTo>
                  <a:pt x="16586" y="4731"/>
                </a:lnTo>
                <a:lnTo>
                  <a:pt x="16619" y="4725"/>
                </a:lnTo>
                <a:lnTo>
                  <a:pt x="16651" y="4720"/>
                </a:lnTo>
                <a:lnTo>
                  <a:pt x="16682" y="4712"/>
                </a:lnTo>
                <a:lnTo>
                  <a:pt x="16687" y="4726"/>
                </a:lnTo>
                <a:lnTo>
                  <a:pt x="16694" y="4738"/>
                </a:lnTo>
                <a:lnTo>
                  <a:pt x="16689" y="4749"/>
                </a:lnTo>
                <a:lnTo>
                  <a:pt x="16684" y="4759"/>
                </a:lnTo>
                <a:lnTo>
                  <a:pt x="16676" y="4768"/>
                </a:lnTo>
                <a:lnTo>
                  <a:pt x="16669" y="4776"/>
                </a:lnTo>
                <a:lnTo>
                  <a:pt x="16662" y="4771"/>
                </a:lnTo>
                <a:lnTo>
                  <a:pt x="16657" y="4766"/>
                </a:lnTo>
                <a:lnTo>
                  <a:pt x="16652" y="4759"/>
                </a:lnTo>
                <a:lnTo>
                  <a:pt x="16648" y="4753"/>
                </a:lnTo>
                <a:lnTo>
                  <a:pt x="16643" y="4747"/>
                </a:lnTo>
                <a:lnTo>
                  <a:pt x="16637" y="4742"/>
                </a:lnTo>
                <a:lnTo>
                  <a:pt x="16629" y="4739"/>
                </a:lnTo>
                <a:lnTo>
                  <a:pt x="16619" y="4738"/>
                </a:lnTo>
                <a:lnTo>
                  <a:pt x="16608" y="4754"/>
                </a:lnTo>
                <a:lnTo>
                  <a:pt x="16592" y="4764"/>
                </a:lnTo>
                <a:lnTo>
                  <a:pt x="16572" y="4768"/>
                </a:lnTo>
                <a:lnTo>
                  <a:pt x="16549" y="4772"/>
                </a:lnTo>
                <a:lnTo>
                  <a:pt x="16526" y="4776"/>
                </a:lnTo>
                <a:lnTo>
                  <a:pt x="16505" y="4785"/>
                </a:lnTo>
                <a:lnTo>
                  <a:pt x="16484" y="4800"/>
                </a:lnTo>
                <a:lnTo>
                  <a:pt x="16468" y="4827"/>
                </a:lnTo>
                <a:lnTo>
                  <a:pt x="16505" y="4827"/>
                </a:lnTo>
                <a:lnTo>
                  <a:pt x="16544" y="4824"/>
                </a:lnTo>
                <a:lnTo>
                  <a:pt x="16582" y="4818"/>
                </a:lnTo>
                <a:lnTo>
                  <a:pt x="16620" y="4812"/>
                </a:lnTo>
                <a:lnTo>
                  <a:pt x="16659" y="4803"/>
                </a:lnTo>
                <a:lnTo>
                  <a:pt x="16697" y="4793"/>
                </a:lnTo>
                <a:lnTo>
                  <a:pt x="16734" y="4784"/>
                </a:lnTo>
                <a:lnTo>
                  <a:pt x="16769" y="4776"/>
                </a:lnTo>
                <a:lnTo>
                  <a:pt x="16775" y="4786"/>
                </a:lnTo>
                <a:lnTo>
                  <a:pt x="16780" y="4798"/>
                </a:lnTo>
                <a:lnTo>
                  <a:pt x="16786" y="4809"/>
                </a:lnTo>
                <a:lnTo>
                  <a:pt x="16792" y="4817"/>
                </a:lnTo>
                <a:lnTo>
                  <a:pt x="16801" y="4823"/>
                </a:lnTo>
                <a:lnTo>
                  <a:pt x="16810" y="4826"/>
                </a:lnTo>
                <a:lnTo>
                  <a:pt x="16822" y="4823"/>
                </a:lnTo>
                <a:lnTo>
                  <a:pt x="16833" y="4814"/>
                </a:lnTo>
                <a:lnTo>
                  <a:pt x="16837" y="4800"/>
                </a:lnTo>
                <a:lnTo>
                  <a:pt x="16834" y="4793"/>
                </a:lnTo>
                <a:lnTo>
                  <a:pt x="16828" y="4790"/>
                </a:lnTo>
                <a:lnTo>
                  <a:pt x="16819" y="4789"/>
                </a:lnTo>
                <a:lnTo>
                  <a:pt x="16810" y="4789"/>
                </a:lnTo>
                <a:lnTo>
                  <a:pt x="16801" y="4789"/>
                </a:lnTo>
                <a:lnTo>
                  <a:pt x="16796" y="4785"/>
                </a:lnTo>
                <a:lnTo>
                  <a:pt x="16795" y="4776"/>
                </a:lnTo>
                <a:lnTo>
                  <a:pt x="16829" y="4764"/>
                </a:lnTo>
                <a:lnTo>
                  <a:pt x="16870" y="4757"/>
                </a:lnTo>
                <a:lnTo>
                  <a:pt x="16916" y="4749"/>
                </a:lnTo>
                <a:lnTo>
                  <a:pt x="16959" y="4742"/>
                </a:lnTo>
                <a:lnTo>
                  <a:pt x="16999" y="4731"/>
                </a:lnTo>
                <a:lnTo>
                  <a:pt x="17029" y="4716"/>
                </a:lnTo>
                <a:lnTo>
                  <a:pt x="17047" y="4694"/>
                </a:lnTo>
                <a:lnTo>
                  <a:pt x="17047" y="4663"/>
                </a:lnTo>
                <a:lnTo>
                  <a:pt x="17037" y="4677"/>
                </a:lnTo>
                <a:lnTo>
                  <a:pt x="17027" y="4683"/>
                </a:lnTo>
                <a:lnTo>
                  <a:pt x="17018" y="4684"/>
                </a:lnTo>
                <a:lnTo>
                  <a:pt x="17009" y="4680"/>
                </a:lnTo>
                <a:lnTo>
                  <a:pt x="16999" y="4675"/>
                </a:lnTo>
                <a:lnTo>
                  <a:pt x="16988" y="4669"/>
                </a:lnTo>
                <a:lnTo>
                  <a:pt x="16974" y="4664"/>
                </a:lnTo>
                <a:lnTo>
                  <a:pt x="16959" y="4663"/>
                </a:lnTo>
                <a:lnTo>
                  <a:pt x="16948" y="4674"/>
                </a:lnTo>
                <a:lnTo>
                  <a:pt x="16922" y="4689"/>
                </a:lnTo>
                <a:lnTo>
                  <a:pt x="16889" y="4705"/>
                </a:lnTo>
                <a:lnTo>
                  <a:pt x="16850" y="4719"/>
                </a:lnTo>
                <a:lnTo>
                  <a:pt x="16810" y="4729"/>
                </a:lnTo>
                <a:lnTo>
                  <a:pt x="16772" y="4730"/>
                </a:lnTo>
                <a:lnTo>
                  <a:pt x="16740" y="4721"/>
                </a:lnTo>
                <a:lnTo>
                  <a:pt x="16720" y="4701"/>
                </a:lnTo>
                <a:lnTo>
                  <a:pt x="16769" y="4694"/>
                </a:lnTo>
                <a:lnTo>
                  <a:pt x="16820" y="4683"/>
                </a:lnTo>
                <a:lnTo>
                  <a:pt x="16870" y="4669"/>
                </a:lnTo>
                <a:lnTo>
                  <a:pt x="16921" y="4654"/>
                </a:lnTo>
                <a:lnTo>
                  <a:pt x="16973" y="4638"/>
                </a:lnTo>
                <a:lnTo>
                  <a:pt x="17025" y="4628"/>
                </a:lnTo>
                <a:lnTo>
                  <a:pt x="17080" y="4622"/>
                </a:lnTo>
                <a:lnTo>
                  <a:pt x="17135" y="4624"/>
                </a:lnTo>
                <a:lnTo>
                  <a:pt x="17135" y="4663"/>
                </a:lnTo>
                <a:lnTo>
                  <a:pt x="17145" y="4666"/>
                </a:lnTo>
                <a:lnTo>
                  <a:pt x="17155" y="4665"/>
                </a:lnTo>
                <a:lnTo>
                  <a:pt x="17163" y="4661"/>
                </a:lnTo>
                <a:lnTo>
                  <a:pt x="17171" y="4656"/>
                </a:lnTo>
                <a:lnTo>
                  <a:pt x="17176" y="4652"/>
                </a:lnTo>
                <a:lnTo>
                  <a:pt x="17181" y="4651"/>
                </a:lnTo>
                <a:lnTo>
                  <a:pt x="17185" y="4654"/>
                </a:lnTo>
                <a:lnTo>
                  <a:pt x="17186" y="4663"/>
                </a:lnTo>
                <a:lnTo>
                  <a:pt x="17182" y="4668"/>
                </a:lnTo>
                <a:lnTo>
                  <a:pt x="17174" y="4670"/>
                </a:lnTo>
                <a:lnTo>
                  <a:pt x="17167" y="4672"/>
                </a:lnTo>
                <a:lnTo>
                  <a:pt x="17158" y="4673"/>
                </a:lnTo>
                <a:lnTo>
                  <a:pt x="17150" y="4674"/>
                </a:lnTo>
                <a:lnTo>
                  <a:pt x="17143" y="4677"/>
                </a:lnTo>
                <a:lnTo>
                  <a:pt x="17137" y="4680"/>
                </a:lnTo>
                <a:lnTo>
                  <a:pt x="17135" y="4688"/>
                </a:lnTo>
                <a:lnTo>
                  <a:pt x="17155" y="4688"/>
                </a:lnTo>
                <a:lnTo>
                  <a:pt x="17174" y="4689"/>
                </a:lnTo>
                <a:lnTo>
                  <a:pt x="17192" y="4688"/>
                </a:lnTo>
                <a:lnTo>
                  <a:pt x="17209" y="4686"/>
                </a:lnTo>
                <a:lnTo>
                  <a:pt x="17224" y="4680"/>
                </a:lnTo>
                <a:lnTo>
                  <a:pt x="17236" y="4674"/>
                </a:lnTo>
                <a:lnTo>
                  <a:pt x="17244" y="4664"/>
                </a:lnTo>
                <a:lnTo>
                  <a:pt x="17250" y="4650"/>
                </a:lnTo>
                <a:lnTo>
                  <a:pt x="17229" y="4649"/>
                </a:lnTo>
                <a:lnTo>
                  <a:pt x="17215" y="4646"/>
                </a:lnTo>
                <a:lnTo>
                  <a:pt x="17205" y="4641"/>
                </a:lnTo>
                <a:lnTo>
                  <a:pt x="17197" y="4635"/>
                </a:lnTo>
                <a:lnTo>
                  <a:pt x="17191" y="4630"/>
                </a:lnTo>
                <a:lnTo>
                  <a:pt x="17181" y="4623"/>
                </a:lnTo>
                <a:lnTo>
                  <a:pt x="17168" y="4617"/>
                </a:lnTo>
                <a:lnTo>
                  <a:pt x="17148" y="4612"/>
                </a:lnTo>
                <a:lnTo>
                  <a:pt x="17180" y="4612"/>
                </a:lnTo>
                <a:lnTo>
                  <a:pt x="17209" y="4605"/>
                </a:lnTo>
                <a:lnTo>
                  <a:pt x="17236" y="4595"/>
                </a:lnTo>
                <a:lnTo>
                  <a:pt x="17264" y="4585"/>
                </a:lnTo>
                <a:lnTo>
                  <a:pt x="17290" y="4576"/>
                </a:lnTo>
                <a:lnTo>
                  <a:pt x="17317" y="4572"/>
                </a:lnTo>
                <a:lnTo>
                  <a:pt x="17345" y="4575"/>
                </a:lnTo>
                <a:lnTo>
                  <a:pt x="17376" y="4586"/>
                </a:lnTo>
                <a:lnTo>
                  <a:pt x="17367" y="4598"/>
                </a:lnTo>
                <a:lnTo>
                  <a:pt x="17351" y="4603"/>
                </a:lnTo>
                <a:lnTo>
                  <a:pt x="17331" y="4605"/>
                </a:lnTo>
                <a:lnTo>
                  <a:pt x="17311" y="4607"/>
                </a:lnTo>
                <a:lnTo>
                  <a:pt x="17290" y="4610"/>
                </a:lnTo>
                <a:lnTo>
                  <a:pt x="17274" y="4619"/>
                </a:lnTo>
                <a:lnTo>
                  <a:pt x="17264" y="4636"/>
                </a:lnTo>
                <a:lnTo>
                  <a:pt x="17261" y="4663"/>
                </a:lnTo>
                <a:lnTo>
                  <a:pt x="17290" y="4655"/>
                </a:lnTo>
                <a:lnTo>
                  <a:pt x="17322" y="4651"/>
                </a:lnTo>
                <a:lnTo>
                  <a:pt x="17355" y="4650"/>
                </a:lnTo>
                <a:lnTo>
                  <a:pt x="17388" y="4649"/>
                </a:lnTo>
                <a:lnTo>
                  <a:pt x="17423" y="4645"/>
                </a:lnTo>
                <a:lnTo>
                  <a:pt x="17456" y="4636"/>
                </a:lnTo>
                <a:lnTo>
                  <a:pt x="17486" y="4622"/>
                </a:lnTo>
                <a:lnTo>
                  <a:pt x="17513" y="4599"/>
                </a:lnTo>
                <a:lnTo>
                  <a:pt x="17494" y="4604"/>
                </a:lnTo>
                <a:lnTo>
                  <a:pt x="17475" y="4607"/>
                </a:lnTo>
                <a:lnTo>
                  <a:pt x="17456" y="4607"/>
                </a:lnTo>
                <a:lnTo>
                  <a:pt x="17439" y="4604"/>
                </a:lnTo>
                <a:lnTo>
                  <a:pt x="17423" y="4598"/>
                </a:lnTo>
                <a:lnTo>
                  <a:pt x="17409" y="4589"/>
                </a:lnTo>
                <a:lnTo>
                  <a:pt x="17397" y="4577"/>
                </a:lnTo>
                <a:lnTo>
                  <a:pt x="17387" y="4562"/>
                </a:lnTo>
                <a:lnTo>
                  <a:pt x="17513" y="4532"/>
                </a:lnTo>
                <a:lnTo>
                  <a:pt x="17634" y="4507"/>
                </a:lnTo>
                <a:lnTo>
                  <a:pt x="17751" y="4486"/>
                </a:lnTo>
                <a:lnTo>
                  <a:pt x="17865" y="4467"/>
                </a:lnTo>
                <a:lnTo>
                  <a:pt x="17975" y="4445"/>
                </a:lnTo>
                <a:lnTo>
                  <a:pt x="18084" y="4420"/>
                </a:lnTo>
                <a:lnTo>
                  <a:pt x="18191" y="4388"/>
                </a:lnTo>
                <a:lnTo>
                  <a:pt x="18295" y="4347"/>
                </a:lnTo>
                <a:lnTo>
                  <a:pt x="18285" y="4342"/>
                </a:lnTo>
                <a:lnTo>
                  <a:pt x="18275" y="4337"/>
                </a:lnTo>
                <a:lnTo>
                  <a:pt x="18266" y="4330"/>
                </a:lnTo>
                <a:lnTo>
                  <a:pt x="18258" y="4323"/>
                </a:lnTo>
                <a:lnTo>
                  <a:pt x="18282" y="4329"/>
                </a:lnTo>
                <a:lnTo>
                  <a:pt x="18309" y="4334"/>
                </a:lnTo>
                <a:lnTo>
                  <a:pt x="18322" y="4334"/>
                </a:lnTo>
                <a:lnTo>
                  <a:pt x="18333" y="4330"/>
                </a:lnTo>
                <a:lnTo>
                  <a:pt x="18341" y="4323"/>
                </a:lnTo>
                <a:lnTo>
                  <a:pt x="18346" y="4310"/>
                </a:lnTo>
                <a:lnTo>
                  <a:pt x="18323" y="4304"/>
                </a:lnTo>
                <a:lnTo>
                  <a:pt x="18299" y="4299"/>
                </a:lnTo>
                <a:lnTo>
                  <a:pt x="18291" y="4295"/>
                </a:lnTo>
                <a:lnTo>
                  <a:pt x="18286" y="4290"/>
                </a:lnTo>
                <a:lnTo>
                  <a:pt x="18287" y="4282"/>
                </a:lnTo>
                <a:lnTo>
                  <a:pt x="18295" y="4272"/>
                </a:lnTo>
                <a:lnTo>
                  <a:pt x="18276" y="4276"/>
                </a:lnTo>
                <a:lnTo>
                  <a:pt x="18259" y="4277"/>
                </a:lnTo>
                <a:lnTo>
                  <a:pt x="18244" y="4277"/>
                </a:lnTo>
                <a:lnTo>
                  <a:pt x="18231" y="4277"/>
                </a:lnTo>
                <a:lnTo>
                  <a:pt x="18220" y="4277"/>
                </a:lnTo>
                <a:lnTo>
                  <a:pt x="18207" y="4277"/>
                </a:lnTo>
                <a:lnTo>
                  <a:pt x="18196" y="4280"/>
                </a:lnTo>
                <a:lnTo>
                  <a:pt x="18182" y="4285"/>
                </a:lnTo>
                <a:lnTo>
                  <a:pt x="18182" y="4299"/>
                </a:lnTo>
                <a:lnTo>
                  <a:pt x="18187" y="4308"/>
                </a:lnTo>
                <a:lnTo>
                  <a:pt x="18196" y="4314"/>
                </a:lnTo>
                <a:lnTo>
                  <a:pt x="18207" y="4316"/>
                </a:lnTo>
                <a:lnTo>
                  <a:pt x="18219" y="4319"/>
                </a:lnTo>
                <a:lnTo>
                  <a:pt x="18230" y="4322"/>
                </a:lnTo>
                <a:lnTo>
                  <a:pt x="18239" y="4327"/>
                </a:lnTo>
                <a:lnTo>
                  <a:pt x="18245" y="4334"/>
                </a:lnTo>
                <a:lnTo>
                  <a:pt x="18215" y="4339"/>
                </a:lnTo>
                <a:lnTo>
                  <a:pt x="18186" y="4346"/>
                </a:lnTo>
                <a:lnTo>
                  <a:pt x="18159" y="4353"/>
                </a:lnTo>
                <a:lnTo>
                  <a:pt x="18133" y="4360"/>
                </a:lnTo>
                <a:lnTo>
                  <a:pt x="18110" y="4366"/>
                </a:lnTo>
                <a:lnTo>
                  <a:pt x="18090" y="4371"/>
                </a:lnTo>
                <a:lnTo>
                  <a:pt x="18071" y="4374"/>
                </a:lnTo>
                <a:lnTo>
                  <a:pt x="18056" y="4372"/>
                </a:lnTo>
                <a:lnTo>
                  <a:pt x="18057" y="4361"/>
                </a:lnTo>
                <a:lnTo>
                  <a:pt x="18057" y="4348"/>
                </a:lnTo>
                <a:lnTo>
                  <a:pt x="18058" y="4343"/>
                </a:lnTo>
                <a:lnTo>
                  <a:pt x="18061" y="4339"/>
                </a:lnTo>
                <a:lnTo>
                  <a:pt x="18063" y="4337"/>
                </a:lnTo>
                <a:lnTo>
                  <a:pt x="18068" y="4334"/>
                </a:lnTo>
                <a:lnTo>
                  <a:pt x="18075" y="4336"/>
                </a:lnTo>
                <a:lnTo>
                  <a:pt x="18082" y="4341"/>
                </a:lnTo>
                <a:lnTo>
                  <a:pt x="18091" y="4346"/>
                </a:lnTo>
                <a:lnTo>
                  <a:pt x="18099" y="4352"/>
                </a:lnTo>
                <a:lnTo>
                  <a:pt x="18105" y="4356"/>
                </a:lnTo>
                <a:lnTo>
                  <a:pt x="18112" y="4357"/>
                </a:lnTo>
                <a:lnTo>
                  <a:pt x="18117" y="4356"/>
                </a:lnTo>
                <a:lnTo>
                  <a:pt x="18119" y="4347"/>
                </a:lnTo>
                <a:lnTo>
                  <a:pt x="18108" y="4341"/>
                </a:lnTo>
                <a:lnTo>
                  <a:pt x="18105" y="4334"/>
                </a:lnTo>
                <a:lnTo>
                  <a:pt x="18108" y="4328"/>
                </a:lnTo>
                <a:lnTo>
                  <a:pt x="18114" y="4322"/>
                </a:lnTo>
                <a:lnTo>
                  <a:pt x="18123" y="4314"/>
                </a:lnTo>
                <a:lnTo>
                  <a:pt x="18130" y="4305"/>
                </a:lnTo>
                <a:lnTo>
                  <a:pt x="18133" y="4296"/>
                </a:lnTo>
                <a:lnTo>
                  <a:pt x="18132" y="4285"/>
                </a:lnTo>
                <a:lnTo>
                  <a:pt x="18006" y="4314"/>
                </a:lnTo>
                <a:lnTo>
                  <a:pt x="17890" y="4337"/>
                </a:lnTo>
                <a:lnTo>
                  <a:pt x="17779" y="4356"/>
                </a:lnTo>
                <a:lnTo>
                  <a:pt x="17672" y="4374"/>
                </a:lnTo>
                <a:lnTo>
                  <a:pt x="17567" y="4390"/>
                </a:lnTo>
                <a:lnTo>
                  <a:pt x="17458" y="4409"/>
                </a:lnTo>
                <a:lnTo>
                  <a:pt x="17345" y="4432"/>
                </a:lnTo>
                <a:lnTo>
                  <a:pt x="17224" y="4460"/>
                </a:lnTo>
                <a:lnTo>
                  <a:pt x="17216" y="4459"/>
                </a:lnTo>
                <a:lnTo>
                  <a:pt x="17210" y="4455"/>
                </a:lnTo>
                <a:lnTo>
                  <a:pt x="17206" y="4450"/>
                </a:lnTo>
                <a:lnTo>
                  <a:pt x="17202" y="4445"/>
                </a:lnTo>
                <a:lnTo>
                  <a:pt x="17197" y="4440"/>
                </a:lnTo>
                <a:lnTo>
                  <a:pt x="17192" y="4436"/>
                </a:lnTo>
                <a:lnTo>
                  <a:pt x="17185" y="4434"/>
                </a:lnTo>
                <a:lnTo>
                  <a:pt x="17173" y="4436"/>
                </a:lnTo>
                <a:lnTo>
                  <a:pt x="17146" y="4467"/>
                </a:lnTo>
                <a:lnTo>
                  <a:pt x="17108" y="4490"/>
                </a:lnTo>
                <a:lnTo>
                  <a:pt x="17062" y="4504"/>
                </a:lnTo>
                <a:lnTo>
                  <a:pt x="17013" y="4511"/>
                </a:lnTo>
                <a:lnTo>
                  <a:pt x="16962" y="4514"/>
                </a:lnTo>
                <a:lnTo>
                  <a:pt x="16912" y="4511"/>
                </a:lnTo>
                <a:lnTo>
                  <a:pt x="16869" y="4506"/>
                </a:lnTo>
                <a:lnTo>
                  <a:pt x="16833" y="4498"/>
                </a:lnTo>
                <a:lnTo>
                  <a:pt x="16865" y="4470"/>
                </a:lnTo>
                <a:lnTo>
                  <a:pt x="16903" y="4450"/>
                </a:lnTo>
                <a:lnTo>
                  <a:pt x="16948" y="4434"/>
                </a:lnTo>
                <a:lnTo>
                  <a:pt x="16995" y="4421"/>
                </a:lnTo>
                <a:lnTo>
                  <a:pt x="17042" y="4408"/>
                </a:lnTo>
                <a:lnTo>
                  <a:pt x="17087" y="4393"/>
                </a:lnTo>
                <a:lnTo>
                  <a:pt x="17127" y="4374"/>
                </a:lnTo>
                <a:lnTo>
                  <a:pt x="17160" y="4347"/>
                </a:lnTo>
                <a:lnTo>
                  <a:pt x="17151" y="4343"/>
                </a:lnTo>
                <a:lnTo>
                  <a:pt x="17145" y="4338"/>
                </a:lnTo>
                <a:lnTo>
                  <a:pt x="17139" y="4332"/>
                </a:lnTo>
                <a:lnTo>
                  <a:pt x="17134" y="4324"/>
                </a:lnTo>
                <a:lnTo>
                  <a:pt x="17130" y="4315"/>
                </a:lnTo>
                <a:lnTo>
                  <a:pt x="17127" y="4305"/>
                </a:lnTo>
                <a:lnTo>
                  <a:pt x="17125" y="4295"/>
                </a:lnTo>
                <a:lnTo>
                  <a:pt x="17123" y="4285"/>
                </a:lnTo>
                <a:lnTo>
                  <a:pt x="17137" y="4274"/>
                </a:lnTo>
                <a:lnTo>
                  <a:pt x="17153" y="4264"/>
                </a:lnTo>
                <a:lnTo>
                  <a:pt x="17162" y="4260"/>
                </a:lnTo>
                <a:lnTo>
                  <a:pt x="17172" y="4258"/>
                </a:lnTo>
                <a:lnTo>
                  <a:pt x="17183" y="4257"/>
                </a:lnTo>
                <a:lnTo>
                  <a:pt x="17199" y="4259"/>
                </a:lnTo>
                <a:lnTo>
                  <a:pt x="17199" y="4269"/>
                </a:lnTo>
                <a:lnTo>
                  <a:pt x="17194" y="4276"/>
                </a:lnTo>
                <a:lnTo>
                  <a:pt x="17186" y="4280"/>
                </a:lnTo>
                <a:lnTo>
                  <a:pt x="17177" y="4281"/>
                </a:lnTo>
                <a:lnTo>
                  <a:pt x="17167" y="4283"/>
                </a:lnTo>
                <a:lnTo>
                  <a:pt x="17158" y="4285"/>
                </a:lnTo>
                <a:lnTo>
                  <a:pt x="17151" y="4290"/>
                </a:lnTo>
                <a:lnTo>
                  <a:pt x="17148" y="4297"/>
                </a:lnTo>
                <a:lnTo>
                  <a:pt x="17162" y="4297"/>
                </a:lnTo>
                <a:lnTo>
                  <a:pt x="17174" y="4295"/>
                </a:lnTo>
                <a:lnTo>
                  <a:pt x="17186" y="4292"/>
                </a:lnTo>
                <a:lnTo>
                  <a:pt x="17196" y="4288"/>
                </a:lnTo>
                <a:lnTo>
                  <a:pt x="17206" y="4285"/>
                </a:lnTo>
                <a:lnTo>
                  <a:pt x="17219" y="4282"/>
                </a:lnTo>
                <a:lnTo>
                  <a:pt x="17233" y="4282"/>
                </a:lnTo>
                <a:lnTo>
                  <a:pt x="17250" y="4285"/>
                </a:lnTo>
                <a:lnTo>
                  <a:pt x="17233" y="4268"/>
                </a:lnTo>
                <a:lnTo>
                  <a:pt x="17225" y="4258"/>
                </a:lnTo>
                <a:lnTo>
                  <a:pt x="17225" y="4253"/>
                </a:lnTo>
                <a:lnTo>
                  <a:pt x="17229" y="4250"/>
                </a:lnTo>
                <a:lnTo>
                  <a:pt x="17236" y="4246"/>
                </a:lnTo>
                <a:lnTo>
                  <a:pt x="17244" y="4240"/>
                </a:lnTo>
                <a:lnTo>
                  <a:pt x="17253" y="4229"/>
                </a:lnTo>
                <a:lnTo>
                  <a:pt x="17261" y="4208"/>
                </a:lnTo>
                <a:lnTo>
                  <a:pt x="17190" y="4224"/>
                </a:lnTo>
                <a:lnTo>
                  <a:pt x="17120" y="4238"/>
                </a:lnTo>
                <a:lnTo>
                  <a:pt x="17052" y="4250"/>
                </a:lnTo>
                <a:lnTo>
                  <a:pt x="16988" y="4266"/>
                </a:lnTo>
                <a:lnTo>
                  <a:pt x="16927" y="4281"/>
                </a:lnTo>
                <a:lnTo>
                  <a:pt x="16868" y="4299"/>
                </a:lnTo>
                <a:lnTo>
                  <a:pt x="16811" y="4322"/>
                </a:lnTo>
                <a:lnTo>
                  <a:pt x="16757" y="4347"/>
                </a:lnTo>
                <a:lnTo>
                  <a:pt x="16713" y="4348"/>
                </a:lnTo>
                <a:lnTo>
                  <a:pt x="16669" y="4357"/>
                </a:lnTo>
                <a:lnTo>
                  <a:pt x="16622" y="4374"/>
                </a:lnTo>
                <a:lnTo>
                  <a:pt x="16576" y="4392"/>
                </a:lnTo>
                <a:lnTo>
                  <a:pt x="16531" y="4408"/>
                </a:lnTo>
                <a:lnTo>
                  <a:pt x="16488" y="4418"/>
                </a:lnTo>
                <a:lnTo>
                  <a:pt x="16450" y="4421"/>
                </a:lnTo>
                <a:lnTo>
                  <a:pt x="16417" y="4411"/>
                </a:lnTo>
                <a:lnTo>
                  <a:pt x="16459" y="4389"/>
                </a:lnTo>
                <a:lnTo>
                  <a:pt x="16499" y="4371"/>
                </a:lnTo>
                <a:lnTo>
                  <a:pt x="16540" y="4356"/>
                </a:lnTo>
                <a:lnTo>
                  <a:pt x="16582" y="4342"/>
                </a:lnTo>
                <a:lnTo>
                  <a:pt x="16626" y="4328"/>
                </a:lnTo>
                <a:lnTo>
                  <a:pt x="16671" y="4315"/>
                </a:lnTo>
                <a:lnTo>
                  <a:pt x="16719" y="4301"/>
                </a:lnTo>
                <a:lnTo>
                  <a:pt x="16769" y="4285"/>
                </a:lnTo>
                <a:lnTo>
                  <a:pt x="16772" y="4271"/>
                </a:lnTo>
                <a:lnTo>
                  <a:pt x="16768" y="4260"/>
                </a:lnTo>
                <a:lnTo>
                  <a:pt x="16762" y="4255"/>
                </a:lnTo>
                <a:lnTo>
                  <a:pt x="16753" y="4252"/>
                </a:lnTo>
                <a:lnTo>
                  <a:pt x="16743" y="4248"/>
                </a:lnTo>
                <a:lnTo>
                  <a:pt x="16736" y="4243"/>
                </a:lnTo>
                <a:lnTo>
                  <a:pt x="16731" y="4235"/>
                </a:lnTo>
                <a:lnTo>
                  <a:pt x="16733" y="4221"/>
                </a:lnTo>
                <a:lnTo>
                  <a:pt x="16758" y="4211"/>
                </a:lnTo>
                <a:lnTo>
                  <a:pt x="16786" y="4206"/>
                </a:lnTo>
                <a:lnTo>
                  <a:pt x="16813" y="4207"/>
                </a:lnTo>
                <a:lnTo>
                  <a:pt x="16841" y="4211"/>
                </a:lnTo>
                <a:lnTo>
                  <a:pt x="16868" y="4217"/>
                </a:lnTo>
                <a:lnTo>
                  <a:pt x="16894" y="4225"/>
                </a:lnTo>
                <a:lnTo>
                  <a:pt x="16921" y="4231"/>
                </a:lnTo>
                <a:lnTo>
                  <a:pt x="16946" y="4234"/>
                </a:lnTo>
                <a:lnTo>
                  <a:pt x="16958" y="4199"/>
                </a:lnTo>
                <a:lnTo>
                  <a:pt x="16977" y="4178"/>
                </a:lnTo>
                <a:lnTo>
                  <a:pt x="17004" y="4167"/>
                </a:lnTo>
                <a:lnTo>
                  <a:pt x="17034" y="4165"/>
                </a:lnTo>
                <a:lnTo>
                  <a:pt x="17065" y="4167"/>
                </a:lnTo>
                <a:lnTo>
                  <a:pt x="17093" y="4174"/>
                </a:lnTo>
                <a:lnTo>
                  <a:pt x="17118" y="4180"/>
                </a:lnTo>
                <a:lnTo>
                  <a:pt x="17135" y="4184"/>
                </a:lnTo>
                <a:lnTo>
                  <a:pt x="17174" y="4183"/>
                </a:lnTo>
                <a:lnTo>
                  <a:pt x="17214" y="4176"/>
                </a:lnTo>
                <a:lnTo>
                  <a:pt x="17252" y="4165"/>
                </a:lnTo>
                <a:lnTo>
                  <a:pt x="17290" y="4153"/>
                </a:lnTo>
                <a:lnTo>
                  <a:pt x="17326" y="4141"/>
                </a:lnTo>
                <a:lnTo>
                  <a:pt x="17362" y="4132"/>
                </a:lnTo>
                <a:lnTo>
                  <a:pt x="17395" y="4129"/>
                </a:lnTo>
                <a:lnTo>
                  <a:pt x="17425" y="4133"/>
                </a:lnTo>
                <a:lnTo>
                  <a:pt x="17410" y="4143"/>
                </a:lnTo>
                <a:lnTo>
                  <a:pt x="17395" y="4153"/>
                </a:lnTo>
                <a:lnTo>
                  <a:pt x="17378" y="4161"/>
                </a:lnTo>
                <a:lnTo>
                  <a:pt x="17362" y="4170"/>
                </a:lnTo>
                <a:lnTo>
                  <a:pt x="17344" y="4178"/>
                </a:lnTo>
                <a:lnTo>
                  <a:pt x="17325" y="4184"/>
                </a:lnTo>
                <a:lnTo>
                  <a:pt x="17307" y="4190"/>
                </a:lnTo>
                <a:lnTo>
                  <a:pt x="17286" y="4196"/>
                </a:lnTo>
                <a:lnTo>
                  <a:pt x="17286" y="4204"/>
                </a:lnTo>
                <a:lnTo>
                  <a:pt x="17288" y="4211"/>
                </a:lnTo>
                <a:lnTo>
                  <a:pt x="17290" y="4216"/>
                </a:lnTo>
                <a:lnTo>
                  <a:pt x="17295" y="4220"/>
                </a:lnTo>
                <a:lnTo>
                  <a:pt x="17304" y="4226"/>
                </a:lnTo>
                <a:lnTo>
                  <a:pt x="17312" y="4234"/>
                </a:lnTo>
                <a:lnTo>
                  <a:pt x="17299" y="4245"/>
                </a:lnTo>
                <a:lnTo>
                  <a:pt x="17288" y="4258"/>
                </a:lnTo>
                <a:lnTo>
                  <a:pt x="17276" y="4269"/>
                </a:lnTo>
                <a:lnTo>
                  <a:pt x="17266" y="4282"/>
                </a:lnTo>
                <a:lnTo>
                  <a:pt x="17244" y="4309"/>
                </a:lnTo>
                <a:lnTo>
                  <a:pt x="17224" y="4334"/>
                </a:lnTo>
                <a:lnTo>
                  <a:pt x="17256" y="4343"/>
                </a:lnTo>
                <a:lnTo>
                  <a:pt x="17286" y="4351"/>
                </a:lnTo>
                <a:lnTo>
                  <a:pt x="17317" y="4355"/>
                </a:lnTo>
                <a:lnTo>
                  <a:pt x="17348" y="4357"/>
                </a:lnTo>
                <a:lnTo>
                  <a:pt x="17378" y="4357"/>
                </a:lnTo>
                <a:lnTo>
                  <a:pt x="17407" y="4356"/>
                </a:lnTo>
                <a:lnTo>
                  <a:pt x="17435" y="4352"/>
                </a:lnTo>
                <a:lnTo>
                  <a:pt x="17464" y="4347"/>
                </a:lnTo>
                <a:lnTo>
                  <a:pt x="17448" y="4347"/>
                </a:lnTo>
                <a:lnTo>
                  <a:pt x="17434" y="4344"/>
                </a:lnTo>
                <a:lnTo>
                  <a:pt x="17429" y="4342"/>
                </a:lnTo>
                <a:lnTo>
                  <a:pt x="17427" y="4337"/>
                </a:lnTo>
                <a:lnTo>
                  <a:pt x="17424" y="4330"/>
                </a:lnTo>
                <a:lnTo>
                  <a:pt x="17425" y="4323"/>
                </a:lnTo>
                <a:lnTo>
                  <a:pt x="17449" y="4315"/>
                </a:lnTo>
                <a:lnTo>
                  <a:pt x="17478" y="4310"/>
                </a:lnTo>
                <a:lnTo>
                  <a:pt x="17492" y="4309"/>
                </a:lnTo>
                <a:lnTo>
                  <a:pt x="17504" y="4310"/>
                </a:lnTo>
                <a:lnTo>
                  <a:pt x="17516" y="4315"/>
                </a:lnTo>
                <a:lnTo>
                  <a:pt x="17526" y="4323"/>
                </a:lnTo>
                <a:lnTo>
                  <a:pt x="17537" y="4296"/>
                </a:lnTo>
                <a:lnTo>
                  <a:pt x="17550" y="4276"/>
                </a:lnTo>
                <a:lnTo>
                  <a:pt x="17564" y="4260"/>
                </a:lnTo>
                <a:lnTo>
                  <a:pt x="17582" y="4250"/>
                </a:lnTo>
                <a:lnTo>
                  <a:pt x="17604" y="4243"/>
                </a:lnTo>
                <a:lnTo>
                  <a:pt x="17628" y="4240"/>
                </a:lnTo>
                <a:lnTo>
                  <a:pt x="17657" y="4241"/>
                </a:lnTo>
                <a:lnTo>
                  <a:pt x="17690" y="4246"/>
                </a:lnTo>
                <a:lnTo>
                  <a:pt x="17732" y="4222"/>
                </a:lnTo>
                <a:lnTo>
                  <a:pt x="17774" y="4198"/>
                </a:lnTo>
                <a:lnTo>
                  <a:pt x="17816" y="4174"/>
                </a:lnTo>
                <a:lnTo>
                  <a:pt x="17857" y="4148"/>
                </a:lnTo>
                <a:lnTo>
                  <a:pt x="17899" y="4124"/>
                </a:lnTo>
                <a:lnTo>
                  <a:pt x="17942" y="4101"/>
                </a:lnTo>
                <a:lnTo>
                  <a:pt x="17986" y="4078"/>
                </a:lnTo>
                <a:lnTo>
                  <a:pt x="18030" y="4058"/>
                </a:lnTo>
                <a:lnTo>
                  <a:pt x="18024" y="4033"/>
                </a:lnTo>
                <a:lnTo>
                  <a:pt x="18016" y="4010"/>
                </a:lnTo>
                <a:lnTo>
                  <a:pt x="18010" y="3999"/>
                </a:lnTo>
                <a:lnTo>
                  <a:pt x="18003" y="3991"/>
                </a:lnTo>
                <a:lnTo>
                  <a:pt x="17993" y="3984"/>
                </a:lnTo>
                <a:lnTo>
                  <a:pt x="17981" y="3982"/>
                </a:lnTo>
                <a:lnTo>
                  <a:pt x="17960" y="3996"/>
                </a:lnTo>
                <a:lnTo>
                  <a:pt x="17931" y="4006"/>
                </a:lnTo>
                <a:lnTo>
                  <a:pt x="17894" y="4012"/>
                </a:lnTo>
                <a:lnTo>
                  <a:pt x="17853" y="4016"/>
                </a:lnTo>
                <a:lnTo>
                  <a:pt x="17812" y="4016"/>
                </a:lnTo>
                <a:lnTo>
                  <a:pt x="17774" y="4012"/>
                </a:lnTo>
                <a:lnTo>
                  <a:pt x="17740" y="4006"/>
                </a:lnTo>
                <a:lnTo>
                  <a:pt x="17716" y="3994"/>
                </a:lnTo>
                <a:lnTo>
                  <a:pt x="17723" y="3988"/>
                </a:lnTo>
                <a:lnTo>
                  <a:pt x="17730" y="3985"/>
                </a:lnTo>
                <a:lnTo>
                  <a:pt x="17735" y="3985"/>
                </a:lnTo>
                <a:lnTo>
                  <a:pt x="17741" y="3988"/>
                </a:lnTo>
                <a:lnTo>
                  <a:pt x="17747" y="3992"/>
                </a:lnTo>
                <a:lnTo>
                  <a:pt x="17755" y="3994"/>
                </a:lnTo>
                <a:lnTo>
                  <a:pt x="17765" y="3996"/>
                </a:lnTo>
                <a:lnTo>
                  <a:pt x="17778" y="3994"/>
                </a:lnTo>
                <a:lnTo>
                  <a:pt x="17777" y="3977"/>
                </a:lnTo>
                <a:lnTo>
                  <a:pt x="17783" y="3964"/>
                </a:lnTo>
                <a:lnTo>
                  <a:pt x="17792" y="3956"/>
                </a:lnTo>
                <a:lnTo>
                  <a:pt x="17805" y="3951"/>
                </a:lnTo>
                <a:lnTo>
                  <a:pt x="17819" y="3947"/>
                </a:lnTo>
                <a:lnTo>
                  <a:pt x="17830" y="3942"/>
                </a:lnTo>
                <a:lnTo>
                  <a:pt x="17838" y="3933"/>
                </a:lnTo>
                <a:lnTo>
                  <a:pt x="17842" y="3919"/>
                </a:lnTo>
                <a:lnTo>
                  <a:pt x="17781" y="3924"/>
                </a:lnTo>
                <a:lnTo>
                  <a:pt x="17717" y="3935"/>
                </a:lnTo>
                <a:lnTo>
                  <a:pt x="17655" y="3950"/>
                </a:lnTo>
                <a:lnTo>
                  <a:pt x="17591" y="3966"/>
                </a:lnTo>
                <a:lnTo>
                  <a:pt x="17528" y="3984"/>
                </a:lnTo>
                <a:lnTo>
                  <a:pt x="17466" y="4002"/>
                </a:lnTo>
                <a:lnTo>
                  <a:pt x="17406" y="4019"/>
                </a:lnTo>
                <a:lnTo>
                  <a:pt x="17350" y="4033"/>
                </a:lnTo>
                <a:lnTo>
                  <a:pt x="17350" y="4021"/>
                </a:lnTo>
                <a:lnTo>
                  <a:pt x="17354" y="4011"/>
                </a:lnTo>
                <a:lnTo>
                  <a:pt x="17358" y="4002"/>
                </a:lnTo>
                <a:lnTo>
                  <a:pt x="17363" y="3994"/>
                </a:lnTo>
                <a:lnTo>
                  <a:pt x="17332" y="3997"/>
                </a:lnTo>
                <a:lnTo>
                  <a:pt x="17302" y="3999"/>
                </a:lnTo>
                <a:lnTo>
                  <a:pt x="17271" y="4003"/>
                </a:lnTo>
                <a:lnTo>
                  <a:pt x="17242" y="4008"/>
                </a:lnTo>
                <a:lnTo>
                  <a:pt x="17215" y="4017"/>
                </a:lnTo>
                <a:lnTo>
                  <a:pt x="17190" y="4030"/>
                </a:lnTo>
                <a:lnTo>
                  <a:pt x="17167" y="4048"/>
                </a:lnTo>
                <a:lnTo>
                  <a:pt x="17148" y="4069"/>
                </a:lnTo>
                <a:lnTo>
                  <a:pt x="17157" y="4072"/>
                </a:lnTo>
                <a:lnTo>
                  <a:pt x="17166" y="4071"/>
                </a:lnTo>
                <a:lnTo>
                  <a:pt x="17177" y="4069"/>
                </a:lnTo>
                <a:lnTo>
                  <a:pt x="17187" y="4068"/>
                </a:lnTo>
                <a:lnTo>
                  <a:pt x="17197" y="4068"/>
                </a:lnTo>
                <a:lnTo>
                  <a:pt x="17205" y="4071"/>
                </a:lnTo>
                <a:lnTo>
                  <a:pt x="17210" y="4075"/>
                </a:lnTo>
                <a:lnTo>
                  <a:pt x="17211" y="4082"/>
                </a:lnTo>
                <a:lnTo>
                  <a:pt x="17174" y="4086"/>
                </a:lnTo>
                <a:lnTo>
                  <a:pt x="17137" y="4097"/>
                </a:lnTo>
                <a:lnTo>
                  <a:pt x="17102" y="4111"/>
                </a:lnTo>
                <a:lnTo>
                  <a:pt x="17067" y="4127"/>
                </a:lnTo>
                <a:lnTo>
                  <a:pt x="17034" y="4141"/>
                </a:lnTo>
                <a:lnTo>
                  <a:pt x="17004" y="4147"/>
                </a:lnTo>
                <a:lnTo>
                  <a:pt x="16973" y="4146"/>
                </a:lnTo>
                <a:lnTo>
                  <a:pt x="16946" y="4133"/>
                </a:lnTo>
                <a:lnTo>
                  <a:pt x="16950" y="4122"/>
                </a:lnTo>
                <a:lnTo>
                  <a:pt x="16955" y="4114"/>
                </a:lnTo>
                <a:lnTo>
                  <a:pt x="16962" y="4110"/>
                </a:lnTo>
                <a:lnTo>
                  <a:pt x="16971" y="4110"/>
                </a:lnTo>
                <a:lnTo>
                  <a:pt x="16988" y="4115"/>
                </a:lnTo>
                <a:lnTo>
                  <a:pt x="17009" y="4120"/>
                </a:lnTo>
                <a:lnTo>
                  <a:pt x="17006" y="4109"/>
                </a:lnTo>
                <a:lnTo>
                  <a:pt x="17001" y="4100"/>
                </a:lnTo>
                <a:lnTo>
                  <a:pt x="16995" y="4092"/>
                </a:lnTo>
                <a:lnTo>
                  <a:pt x="16987" y="4086"/>
                </a:lnTo>
                <a:lnTo>
                  <a:pt x="16978" y="4080"/>
                </a:lnTo>
                <a:lnTo>
                  <a:pt x="16971" y="4075"/>
                </a:lnTo>
                <a:lnTo>
                  <a:pt x="16964" y="4067"/>
                </a:lnTo>
                <a:lnTo>
                  <a:pt x="16959" y="4058"/>
                </a:lnTo>
                <a:lnTo>
                  <a:pt x="16954" y="4076"/>
                </a:lnTo>
                <a:lnTo>
                  <a:pt x="16950" y="4094"/>
                </a:lnTo>
                <a:lnTo>
                  <a:pt x="16948" y="4101"/>
                </a:lnTo>
                <a:lnTo>
                  <a:pt x="16945" y="4109"/>
                </a:lnTo>
                <a:lnTo>
                  <a:pt x="16940" y="4115"/>
                </a:lnTo>
                <a:lnTo>
                  <a:pt x="16934" y="4120"/>
                </a:lnTo>
                <a:lnTo>
                  <a:pt x="16931" y="4115"/>
                </a:lnTo>
                <a:lnTo>
                  <a:pt x="16925" y="4109"/>
                </a:lnTo>
                <a:lnTo>
                  <a:pt x="16917" y="4104"/>
                </a:lnTo>
                <a:lnTo>
                  <a:pt x="16908" y="4099"/>
                </a:lnTo>
                <a:lnTo>
                  <a:pt x="16899" y="4096"/>
                </a:lnTo>
                <a:lnTo>
                  <a:pt x="16892" y="4096"/>
                </a:lnTo>
                <a:lnTo>
                  <a:pt x="16887" y="4100"/>
                </a:lnTo>
                <a:lnTo>
                  <a:pt x="16883" y="4108"/>
                </a:lnTo>
                <a:lnTo>
                  <a:pt x="16888" y="4109"/>
                </a:lnTo>
                <a:lnTo>
                  <a:pt x="16892" y="4113"/>
                </a:lnTo>
                <a:lnTo>
                  <a:pt x="16894" y="4117"/>
                </a:lnTo>
                <a:lnTo>
                  <a:pt x="16896" y="4120"/>
                </a:lnTo>
                <a:lnTo>
                  <a:pt x="16897" y="4133"/>
                </a:lnTo>
                <a:lnTo>
                  <a:pt x="16896" y="4146"/>
                </a:lnTo>
                <a:lnTo>
                  <a:pt x="16883" y="4137"/>
                </a:lnTo>
                <a:lnTo>
                  <a:pt x="16865" y="4136"/>
                </a:lnTo>
                <a:lnTo>
                  <a:pt x="16845" y="4138"/>
                </a:lnTo>
                <a:lnTo>
                  <a:pt x="16823" y="4143"/>
                </a:lnTo>
                <a:lnTo>
                  <a:pt x="16801" y="4147"/>
                </a:lnTo>
                <a:lnTo>
                  <a:pt x="16780" y="4148"/>
                </a:lnTo>
                <a:lnTo>
                  <a:pt x="16761" y="4145"/>
                </a:lnTo>
                <a:lnTo>
                  <a:pt x="16744" y="4133"/>
                </a:lnTo>
                <a:lnTo>
                  <a:pt x="16767" y="4118"/>
                </a:lnTo>
                <a:lnTo>
                  <a:pt x="16792" y="4104"/>
                </a:lnTo>
                <a:lnTo>
                  <a:pt x="16820" y="4091"/>
                </a:lnTo>
                <a:lnTo>
                  <a:pt x="16850" y="4078"/>
                </a:lnTo>
                <a:lnTo>
                  <a:pt x="16876" y="4066"/>
                </a:lnTo>
                <a:lnTo>
                  <a:pt x="16898" y="4052"/>
                </a:lnTo>
                <a:lnTo>
                  <a:pt x="16915" y="4036"/>
                </a:lnTo>
                <a:lnTo>
                  <a:pt x="16921" y="4020"/>
                </a:lnTo>
                <a:lnTo>
                  <a:pt x="16940" y="4029"/>
                </a:lnTo>
                <a:lnTo>
                  <a:pt x="16959" y="4031"/>
                </a:lnTo>
                <a:lnTo>
                  <a:pt x="16981" y="4031"/>
                </a:lnTo>
                <a:lnTo>
                  <a:pt x="17001" y="4027"/>
                </a:lnTo>
                <a:lnTo>
                  <a:pt x="17045" y="4016"/>
                </a:lnTo>
                <a:lnTo>
                  <a:pt x="17085" y="4007"/>
                </a:lnTo>
                <a:lnTo>
                  <a:pt x="17089" y="3997"/>
                </a:lnTo>
                <a:lnTo>
                  <a:pt x="17088" y="3988"/>
                </a:lnTo>
                <a:lnTo>
                  <a:pt x="17084" y="3979"/>
                </a:lnTo>
                <a:lnTo>
                  <a:pt x="17079" y="3973"/>
                </a:lnTo>
                <a:lnTo>
                  <a:pt x="17075" y="3966"/>
                </a:lnTo>
                <a:lnTo>
                  <a:pt x="17074" y="3961"/>
                </a:lnTo>
                <a:lnTo>
                  <a:pt x="17076" y="3959"/>
                </a:lnTo>
                <a:lnTo>
                  <a:pt x="17085" y="3956"/>
                </a:lnTo>
                <a:lnTo>
                  <a:pt x="17186" y="3974"/>
                </a:lnTo>
                <a:lnTo>
                  <a:pt x="17288" y="3978"/>
                </a:lnTo>
                <a:lnTo>
                  <a:pt x="17390" y="3971"/>
                </a:lnTo>
                <a:lnTo>
                  <a:pt x="17495" y="3957"/>
                </a:lnTo>
                <a:lnTo>
                  <a:pt x="17602" y="3940"/>
                </a:lnTo>
                <a:lnTo>
                  <a:pt x="17712" y="3922"/>
                </a:lnTo>
                <a:lnTo>
                  <a:pt x="17825" y="3905"/>
                </a:lnTo>
                <a:lnTo>
                  <a:pt x="17942" y="3894"/>
                </a:lnTo>
                <a:lnTo>
                  <a:pt x="17932" y="3901"/>
                </a:lnTo>
                <a:lnTo>
                  <a:pt x="17918" y="3904"/>
                </a:lnTo>
                <a:lnTo>
                  <a:pt x="17903" y="3905"/>
                </a:lnTo>
                <a:lnTo>
                  <a:pt x="17886" y="3907"/>
                </a:lnTo>
                <a:lnTo>
                  <a:pt x="17871" y="3909"/>
                </a:lnTo>
                <a:lnTo>
                  <a:pt x="17860" y="3915"/>
                </a:lnTo>
                <a:lnTo>
                  <a:pt x="17853" y="3927"/>
                </a:lnTo>
                <a:lnTo>
                  <a:pt x="17854" y="3943"/>
                </a:lnTo>
                <a:lnTo>
                  <a:pt x="17867" y="3945"/>
                </a:lnTo>
                <a:lnTo>
                  <a:pt x="17879" y="3943"/>
                </a:lnTo>
                <a:lnTo>
                  <a:pt x="17888" y="3940"/>
                </a:lnTo>
                <a:lnTo>
                  <a:pt x="17896" y="3936"/>
                </a:lnTo>
                <a:lnTo>
                  <a:pt x="17905" y="3933"/>
                </a:lnTo>
                <a:lnTo>
                  <a:pt x="17916" y="3929"/>
                </a:lnTo>
                <a:lnTo>
                  <a:pt x="17928" y="3929"/>
                </a:lnTo>
                <a:lnTo>
                  <a:pt x="17942" y="3932"/>
                </a:lnTo>
                <a:lnTo>
                  <a:pt x="17960" y="3904"/>
                </a:lnTo>
                <a:lnTo>
                  <a:pt x="17991" y="3887"/>
                </a:lnTo>
                <a:lnTo>
                  <a:pt x="18030" y="3879"/>
                </a:lnTo>
                <a:lnTo>
                  <a:pt x="18074" y="3872"/>
                </a:lnTo>
                <a:lnTo>
                  <a:pt x="18116" y="3867"/>
                </a:lnTo>
                <a:lnTo>
                  <a:pt x="18152" y="3859"/>
                </a:lnTo>
                <a:lnTo>
                  <a:pt x="18180" y="3844"/>
                </a:lnTo>
                <a:lnTo>
                  <a:pt x="18194" y="3817"/>
                </a:lnTo>
                <a:lnTo>
                  <a:pt x="18251" y="3828"/>
                </a:lnTo>
                <a:lnTo>
                  <a:pt x="18304" y="3834"/>
                </a:lnTo>
                <a:lnTo>
                  <a:pt x="18356" y="3837"/>
                </a:lnTo>
                <a:lnTo>
                  <a:pt x="18406" y="3837"/>
                </a:lnTo>
                <a:lnTo>
                  <a:pt x="18452" y="3831"/>
                </a:lnTo>
                <a:lnTo>
                  <a:pt x="18492" y="3823"/>
                </a:lnTo>
                <a:lnTo>
                  <a:pt x="18529" y="3810"/>
                </a:lnTo>
                <a:lnTo>
                  <a:pt x="18560" y="3793"/>
                </a:lnTo>
                <a:lnTo>
                  <a:pt x="18551" y="3801"/>
                </a:lnTo>
                <a:lnTo>
                  <a:pt x="18549" y="3811"/>
                </a:lnTo>
                <a:lnTo>
                  <a:pt x="18551" y="3821"/>
                </a:lnTo>
                <a:lnTo>
                  <a:pt x="18555" y="3831"/>
                </a:lnTo>
                <a:lnTo>
                  <a:pt x="18559" y="3843"/>
                </a:lnTo>
                <a:lnTo>
                  <a:pt x="18561" y="3852"/>
                </a:lnTo>
                <a:lnTo>
                  <a:pt x="18557" y="3861"/>
                </a:lnTo>
                <a:lnTo>
                  <a:pt x="18547" y="3868"/>
                </a:lnTo>
                <a:lnTo>
                  <a:pt x="18523" y="3865"/>
                </a:lnTo>
                <a:lnTo>
                  <a:pt x="18501" y="3865"/>
                </a:lnTo>
                <a:lnTo>
                  <a:pt x="18482" y="3867"/>
                </a:lnTo>
                <a:lnTo>
                  <a:pt x="18464" y="3872"/>
                </a:lnTo>
                <a:lnTo>
                  <a:pt x="18435" y="3884"/>
                </a:lnTo>
                <a:lnTo>
                  <a:pt x="18408" y="3894"/>
                </a:lnTo>
                <a:lnTo>
                  <a:pt x="18417" y="3894"/>
                </a:lnTo>
                <a:lnTo>
                  <a:pt x="18422" y="3895"/>
                </a:lnTo>
                <a:lnTo>
                  <a:pt x="18428" y="3899"/>
                </a:lnTo>
                <a:lnTo>
                  <a:pt x="18431" y="3903"/>
                </a:lnTo>
                <a:lnTo>
                  <a:pt x="18434" y="3908"/>
                </a:lnTo>
                <a:lnTo>
                  <a:pt x="18435" y="3914"/>
                </a:lnTo>
                <a:lnTo>
                  <a:pt x="18435" y="3923"/>
                </a:lnTo>
                <a:lnTo>
                  <a:pt x="18434" y="3932"/>
                </a:lnTo>
                <a:lnTo>
                  <a:pt x="18481" y="3919"/>
                </a:lnTo>
                <a:lnTo>
                  <a:pt x="18528" y="3907"/>
                </a:lnTo>
                <a:lnTo>
                  <a:pt x="18577" y="3891"/>
                </a:lnTo>
                <a:lnTo>
                  <a:pt x="18626" y="3876"/>
                </a:lnTo>
                <a:lnTo>
                  <a:pt x="18676" y="3861"/>
                </a:lnTo>
                <a:lnTo>
                  <a:pt x="18728" y="3845"/>
                </a:lnTo>
                <a:lnTo>
                  <a:pt x="18782" y="3831"/>
                </a:lnTo>
                <a:lnTo>
                  <a:pt x="18838" y="3817"/>
                </a:lnTo>
                <a:lnTo>
                  <a:pt x="18853" y="3835"/>
                </a:lnTo>
                <a:lnTo>
                  <a:pt x="18876" y="3844"/>
                </a:lnTo>
                <a:lnTo>
                  <a:pt x="18901" y="3847"/>
                </a:lnTo>
                <a:lnTo>
                  <a:pt x="18932" y="3847"/>
                </a:lnTo>
                <a:lnTo>
                  <a:pt x="18964" y="3844"/>
                </a:lnTo>
                <a:lnTo>
                  <a:pt x="18994" y="3842"/>
                </a:lnTo>
                <a:lnTo>
                  <a:pt x="19025" y="3840"/>
                </a:lnTo>
                <a:lnTo>
                  <a:pt x="19052" y="3843"/>
                </a:lnTo>
                <a:lnTo>
                  <a:pt x="19052" y="3843"/>
                </a:lnTo>
                <a:close/>
                <a:moveTo>
                  <a:pt x="10137" y="605"/>
                </a:moveTo>
                <a:lnTo>
                  <a:pt x="10140" y="619"/>
                </a:lnTo>
                <a:lnTo>
                  <a:pt x="10149" y="626"/>
                </a:lnTo>
                <a:lnTo>
                  <a:pt x="10164" y="629"/>
                </a:lnTo>
                <a:lnTo>
                  <a:pt x="10180" y="628"/>
                </a:lnTo>
                <a:lnTo>
                  <a:pt x="10198" y="621"/>
                </a:lnTo>
                <a:lnTo>
                  <a:pt x="10212" y="614"/>
                </a:lnTo>
                <a:lnTo>
                  <a:pt x="10222" y="603"/>
                </a:lnTo>
                <a:lnTo>
                  <a:pt x="10226" y="592"/>
                </a:lnTo>
                <a:lnTo>
                  <a:pt x="10211" y="591"/>
                </a:lnTo>
                <a:lnTo>
                  <a:pt x="10199" y="591"/>
                </a:lnTo>
                <a:lnTo>
                  <a:pt x="10188" y="592"/>
                </a:lnTo>
                <a:lnTo>
                  <a:pt x="10178" y="593"/>
                </a:lnTo>
                <a:lnTo>
                  <a:pt x="10159" y="600"/>
                </a:lnTo>
                <a:lnTo>
                  <a:pt x="10137" y="605"/>
                </a:lnTo>
                <a:close/>
                <a:moveTo>
                  <a:pt x="9633" y="579"/>
                </a:moveTo>
                <a:lnTo>
                  <a:pt x="9662" y="574"/>
                </a:lnTo>
                <a:lnTo>
                  <a:pt x="9693" y="569"/>
                </a:lnTo>
                <a:lnTo>
                  <a:pt x="9722" y="564"/>
                </a:lnTo>
                <a:lnTo>
                  <a:pt x="9750" y="557"/>
                </a:lnTo>
                <a:lnTo>
                  <a:pt x="9777" y="549"/>
                </a:lnTo>
                <a:lnTo>
                  <a:pt x="9800" y="537"/>
                </a:lnTo>
                <a:lnTo>
                  <a:pt x="9820" y="523"/>
                </a:lnTo>
                <a:lnTo>
                  <a:pt x="9835" y="504"/>
                </a:lnTo>
                <a:lnTo>
                  <a:pt x="9812" y="515"/>
                </a:lnTo>
                <a:lnTo>
                  <a:pt x="9783" y="522"/>
                </a:lnTo>
                <a:lnTo>
                  <a:pt x="9751" y="524"/>
                </a:lnTo>
                <a:lnTo>
                  <a:pt x="9718" y="526"/>
                </a:lnTo>
                <a:lnTo>
                  <a:pt x="9688" y="529"/>
                </a:lnTo>
                <a:lnTo>
                  <a:pt x="9661" y="537"/>
                </a:lnTo>
                <a:lnTo>
                  <a:pt x="9642" y="552"/>
                </a:lnTo>
                <a:lnTo>
                  <a:pt x="9633" y="579"/>
                </a:lnTo>
                <a:close/>
                <a:moveTo>
                  <a:pt x="9797" y="617"/>
                </a:moveTo>
                <a:lnTo>
                  <a:pt x="9837" y="626"/>
                </a:lnTo>
                <a:lnTo>
                  <a:pt x="9876" y="629"/>
                </a:lnTo>
                <a:lnTo>
                  <a:pt x="9915" y="626"/>
                </a:lnTo>
                <a:lnTo>
                  <a:pt x="9956" y="621"/>
                </a:lnTo>
                <a:lnTo>
                  <a:pt x="9996" y="614"/>
                </a:lnTo>
                <a:lnTo>
                  <a:pt x="10035" y="605"/>
                </a:lnTo>
                <a:lnTo>
                  <a:pt x="10075" y="597"/>
                </a:lnTo>
                <a:lnTo>
                  <a:pt x="10113" y="592"/>
                </a:lnTo>
                <a:lnTo>
                  <a:pt x="10114" y="583"/>
                </a:lnTo>
                <a:lnTo>
                  <a:pt x="10112" y="575"/>
                </a:lnTo>
                <a:lnTo>
                  <a:pt x="10108" y="568"/>
                </a:lnTo>
                <a:lnTo>
                  <a:pt x="10103" y="561"/>
                </a:lnTo>
                <a:lnTo>
                  <a:pt x="10099" y="555"/>
                </a:lnTo>
                <a:lnTo>
                  <a:pt x="10098" y="550"/>
                </a:lnTo>
                <a:lnTo>
                  <a:pt x="10101" y="545"/>
                </a:lnTo>
                <a:lnTo>
                  <a:pt x="10113" y="541"/>
                </a:lnTo>
                <a:lnTo>
                  <a:pt x="10149" y="551"/>
                </a:lnTo>
                <a:lnTo>
                  <a:pt x="10187" y="564"/>
                </a:lnTo>
                <a:lnTo>
                  <a:pt x="10205" y="566"/>
                </a:lnTo>
                <a:lnTo>
                  <a:pt x="10221" y="565"/>
                </a:lnTo>
                <a:lnTo>
                  <a:pt x="10238" y="557"/>
                </a:lnTo>
                <a:lnTo>
                  <a:pt x="10250" y="541"/>
                </a:lnTo>
                <a:lnTo>
                  <a:pt x="10247" y="540"/>
                </a:lnTo>
                <a:lnTo>
                  <a:pt x="10243" y="537"/>
                </a:lnTo>
                <a:lnTo>
                  <a:pt x="10240" y="533"/>
                </a:lnTo>
                <a:lnTo>
                  <a:pt x="10239" y="528"/>
                </a:lnTo>
                <a:lnTo>
                  <a:pt x="10238" y="517"/>
                </a:lnTo>
                <a:lnTo>
                  <a:pt x="10239" y="504"/>
                </a:lnTo>
                <a:lnTo>
                  <a:pt x="10184" y="503"/>
                </a:lnTo>
                <a:lnTo>
                  <a:pt x="10136" y="512"/>
                </a:lnTo>
                <a:lnTo>
                  <a:pt x="10091" y="524"/>
                </a:lnTo>
                <a:lnTo>
                  <a:pt x="10048" y="540"/>
                </a:lnTo>
                <a:lnTo>
                  <a:pt x="10002" y="555"/>
                </a:lnTo>
                <a:lnTo>
                  <a:pt x="9954" y="566"/>
                </a:lnTo>
                <a:lnTo>
                  <a:pt x="9899" y="572"/>
                </a:lnTo>
                <a:lnTo>
                  <a:pt x="9835" y="566"/>
                </a:lnTo>
                <a:lnTo>
                  <a:pt x="9837" y="579"/>
                </a:lnTo>
                <a:lnTo>
                  <a:pt x="9834" y="588"/>
                </a:lnTo>
                <a:lnTo>
                  <a:pt x="9829" y="594"/>
                </a:lnTo>
                <a:lnTo>
                  <a:pt x="9823" y="598"/>
                </a:lnTo>
                <a:lnTo>
                  <a:pt x="9815" y="601"/>
                </a:lnTo>
                <a:lnTo>
                  <a:pt x="9807" y="605"/>
                </a:lnTo>
                <a:lnTo>
                  <a:pt x="9801" y="610"/>
                </a:lnTo>
                <a:lnTo>
                  <a:pt x="9797" y="617"/>
                </a:lnTo>
                <a:lnTo>
                  <a:pt x="9797" y="617"/>
                </a:lnTo>
                <a:close/>
                <a:moveTo>
                  <a:pt x="9419" y="479"/>
                </a:moveTo>
                <a:lnTo>
                  <a:pt x="9440" y="477"/>
                </a:lnTo>
                <a:lnTo>
                  <a:pt x="9461" y="477"/>
                </a:lnTo>
                <a:lnTo>
                  <a:pt x="9481" y="477"/>
                </a:lnTo>
                <a:lnTo>
                  <a:pt x="9499" y="480"/>
                </a:lnTo>
                <a:lnTo>
                  <a:pt x="9536" y="485"/>
                </a:lnTo>
                <a:lnTo>
                  <a:pt x="9570" y="491"/>
                </a:lnTo>
                <a:lnTo>
                  <a:pt x="9567" y="454"/>
                </a:lnTo>
                <a:lnTo>
                  <a:pt x="9551" y="434"/>
                </a:lnTo>
                <a:lnTo>
                  <a:pt x="9528" y="429"/>
                </a:lnTo>
                <a:lnTo>
                  <a:pt x="9500" y="433"/>
                </a:lnTo>
                <a:lnTo>
                  <a:pt x="9472" y="443"/>
                </a:lnTo>
                <a:lnTo>
                  <a:pt x="9447" y="457"/>
                </a:lnTo>
                <a:lnTo>
                  <a:pt x="9428" y="470"/>
                </a:lnTo>
                <a:lnTo>
                  <a:pt x="9419" y="479"/>
                </a:lnTo>
                <a:close/>
                <a:moveTo>
                  <a:pt x="10818" y="919"/>
                </a:moveTo>
                <a:lnTo>
                  <a:pt x="10815" y="911"/>
                </a:lnTo>
                <a:lnTo>
                  <a:pt x="10806" y="906"/>
                </a:lnTo>
                <a:lnTo>
                  <a:pt x="10794" y="905"/>
                </a:lnTo>
                <a:lnTo>
                  <a:pt x="10783" y="906"/>
                </a:lnTo>
                <a:lnTo>
                  <a:pt x="10771" y="910"/>
                </a:lnTo>
                <a:lnTo>
                  <a:pt x="10762" y="915"/>
                </a:lnTo>
                <a:lnTo>
                  <a:pt x="10756" y="923"/>
                </a:lnTo>
                <a:lnTo>
                  <a:pt x="10756" y="932"/>
                </a:lnTo>
                <a:lnTo>
                  <a:pt x="10761" y="936"/>
                </a:lnTo>
                <a:lnTo>
                  <a:pt x="10770" y="941"/>
                </a:lnTo>
                <a:lnTo>
                  <a:pt x="10783" y="944"/>
                </a:lnTo>
                <a:lnTo>
                  <a:pt x="10794" y="946"/>
                </a:lnTo>
                <a:lnTo>
                  <a:pt x="10806" y="946"/>
                </a:lnTo>
                <a:lnTo>
                  <a:pt x="10815" y="942"/>
                </a:lnTo>
                <a:lnTo>
                  <a:pt x="10820" y="933"/>
                </a:lnTo>
                <a:lnTo>
                  <a:pt x="10818" y="919"/>
                </a:lnTo>
                <a:lnTo>
                  <a:pt x="10818" y="919"/>
                </a:lnTo>
                <a:close/>
                <a:moveTo>
                  <a:pt x="6292" y="1083"/>
                </a:moveTo>
                <a:lnTo>
                  <a:pt x="6291" y="1065"/>
                </a:lnTo>
                <a:lnTo>
                  <a:pt x="6285" y="1054"/>
                </a:lnTo>
                <a:lnTo>
                  <a:pt x="6275" y="1049"/>
                </a:lnTo>
                <a:lnTo>
                  <a:pt x="6263" y="1049"/>
                </a:lnTo>
                <a:lnTo>
                  <a:pt x="6252" y="1053"/>
                </a:lnTo>
                <a:lnTo>
                  <a:pt x="6241" y="1060"/>
                </a:lnTo>
                <a:lnTo>
                  <a:pt x="6233" y="1070"/>
                </a:lnTo>
                <a:lnTo>
                  <a:pt x="6229" y="1083"/>
                </a:lnTo>
                <a:lnTo>
                  <a:pt x="6249" y="1088"/>
                </a:lnTo>
                <a:lnTo>
                  <a:pt x="6261" y="1090"/>
                </a:lnTo>
                <a:lnTo>
                  <a:pt x="6271" y="1088"/>
                </a:lnTo>
                <a:lnTo>
                  <a:pt x="6292" y="1083"/>
                </a:lnTo>
                <a:close/>
                <a:moveTo>
                  <a:pt x="6342" y="869"/>
                </a:moveTo>
                <a:lnTo>
                  <a:pt x="6332" y="864"/>
                </a:lnTo>
                <a:lnTo>
                  <a:pt x="6317" y="862"/>
                </a:lnTo>
                <a:lnTo>
                  <a:pt x="6300" y="862"/>
                </a:lnTo>
                <a:lnTo>
                  <a:pt x="6282" y="864"/>
                </a:lnTo>
                <a:lnTo>
                  <a:pt x="6266" y="869"/>
                </a:lnTo>
                <a:lnTo>
                  <a:pt x="6253" y="878"/>
                </a:lnTo>
                <a:lnTo>
                  <a:pt x="6244" y="891"/>
                </a:lnTo>
                <a:lnTo>
                  <a:pt x="6241" y="906"/>
                </a:lnTo>
                <a:lnTo>
                  <a:pt x="6271" y="902"/>
                </a:lnTo>
                <a:lnTo>
                  <a:pt x="6301" y="897"/>
                </a:lnTo>
                <a:lnTo>
                  <a:pt x="6315" y="894"/>
                </a:lnTo>
                <a:lnTo>
                  <a:pt x="6327" y="888"/>
                </a:lnTo>
                <a:lnTo>
                  <a:pt x="6336" y="880"/>
                </a:lnTo>
                <a:lnTo>
                  <a:pt x="6342" y="869"/>
                </a:lnTo>
                <a:lnTo>
                  <a:pt x="6342" y="869"/>
                </a:lnTo>
                <a:close/>
                <a:moveTo>
                  <a:pt x="9167" y="541"/>
                </a:moveTo>
                <a:lnTo>
                  <a:pt x="9198" y="541"/>
                </a:lnTo>
                <a:lnTo>
                  <a:pt x="9230" y="542"/>
                </a:lnTo>
                <a:lnTo>
                  <a:pt x="9262" y="542"/>
                </a:lnTo>
                <a:lnTo>
                  <a:pt x="9291" y="540"/>
                </a:lnTo>
                <a:lnTo>
                  <a:pt x="9317" y="533"/>
                </a:lnTo>
                <a:lnTo>
                  <a:pt x="9337" y="522"/>
                </a:lnTo>
                <a:lnTo>
                  <a:pt x="9350" y="504"/>
                </a:lnTo>
                <a:lnTo>
                  <a:pt x="9355" y="479"/>
                </a:lnTo>
                <a:lnTo>
                  <a:pt x="9327" y="477"/>
                </a:lnTo>
                <a:lnTo>
                  <a:pt x="9300" y="477"/>
                </a:lnTo>
                <a:lnTo>
                  <a:pt x="9274" y="479"/>
                </a:lnTo>
                <a:lnTo>
                  <a:pt x="9247" y="480"/>
                </a:lnTo>
                <a:lnTo>
                  <a:pt x="9221" y="482"/>
                </a:lnTo>
                <a:lnTo>
                  <a:pt x="9196" y="485"/>
                </a:lnTo>
                <a:lnTo>
                  <a:pt x="9169" y="487"/>
                </a:lnTo>
                <a:lnTo>
                  <a:pt x="9141" y="491"/>
                </a:lnTo>
                <a:lnTo>
                  <a:pt x="9154" y="489"/>
                </a:lnTo>
                <a:lnTo>
                  <a:pt x="9162" y="490"/>
                </a:lnTo>
                <a:lnTo>
                  <a:pt x="9165" y="495"/>
                </a:lnTo>
                <a:lnTo>
                  <a:pt x="9167" y="503"/>
                </a:lnTo>
                <a:lnTo>
                  <a:pt x="9167" y="522"/>
                </a:lnTo>
                <a:lnTo>
                  <a:pt x="9167" y="541"/>
                </a:lnTo>
                <a:lnTo>
                  <a:pt x="9167" y="541"/>
                </a:lnTo>
                <a:close/>
                <a:moveTo>
                  <a:pt x="10932" y="793"/>
                </a:moveTo>
                <a:lnTo>
                  <a:pt x="10979" y="780"/>
                </a:lnTo>
                <a:lnTo>
                  <a:pt x="11029" y="771"/>
                </a:lnTo>
                <a:lnTo>
                  <a:pt x="11081" y="762"/>
                </a:lnTo>
                <a:lnTo>
                  <a:pt x="11133" y="755"/>
                </a:lnTo>
                <a:lnTo>
                  <a:pt x="11185" y="747"/>
                </a:lnTo>
                <a:lnTo>
                  <a:pt x="11235" y="737"/>
                </a:lnTo>
                <a:lnTo>
                  <a:pt x="11281" y="723"/>
                </a:lnTo>
                <a:lnTo>
                  <a:pt x="11323" y="705"/>
                </a:lnTo>
                <a:lnTo>
                  <a:pt x="11268" y="695"/>
                </a:lnTo>
                <a:lnTo>
                  <a:pt x="11216" y="690"/>
                </a:lnTo>
                <a:lnTo>
                  <a:pt x="11165" y="691"/>
                </a:lnTo>
                <a:lnTo>
                  <a:pt x="11115" y="698"/>
                </a:lnTo>
                <a:lnTo>
                  <a:pt x="11068" y="712"/>
                </a:lnTo>
                <a:lnTo>
                  <a:pt x="11021" y="732"/>
                </a:lnTo>
                <a:lnTo>
                  <a:pt x="10976" y="759"/>
                </a:lnTo>
                <a:lnTo>
                  <a:pt x="10932" y="793"/>
                </a:lnTo>
                <a:close/>
                <a:moveTo>
                  <a:pt x="14652" y="6376"/>
                </a:moveTo>
                <a:lnTo>
                  <a:pt x="14650" y="6390"/>
                </a:lnTo>
                <a:lnTo>
                  <a:pt x="14650" y="6403"/>
                </a:lnTo>
                <a:lnTo>
                  <a:pt x="14652" y="6414"/>
                </a:lnTo>
                <a:lnTo>
                  <a:pt x="14654" y="6423"/>
                </a:lnTo>
                <a:lnTo>
                  <a:pt x="14659" y="6432"/>
                </a:lnTo>
                <a:lnTo>
                  <a:pt x="14667" y="6437"/>
                </a:lnTo>
                <a:lnTo>
                  <a:pt x="14676" y="6440"/>
                </a:lnTo>
                <a:lnTo>
                  <a:pt x="14690" y="6440"/>
                </a:lnTo>
                <a:lnTo>
                  <a:pt x="14690" y="6426"/>
                </a:lnTo>
                <a:lnTo>
                  <a:pt x="14690" y="6414"/>
                </a:lnTo>
                <a:lnTo>
                  <a:pt x="14689" y="6403"/>
                </a:lnTo>
                <a:lnTo>
                  <a:pt x="14686" y="6393"/>
                </a:lnTo>
                <a:lnTo>
                  <a:pt x="14681" y="6385"/>
                </a:lnTo>
                <a:lnTo>
                  <a:pt x="14675" y="6379"/>
                </a:lnTo>
                <a:lnTo>
                  <a:pt x="14664" y="6376"/>
                </a:lnTo>
                <a:lnTo>
                  <a:pt x="14652" y="6376"/>
                </a:lnTo>
                <a:close/>
                <a:moveTo>
                  <a:pt x="9318" y="617"/>
                </a:moveTo>
                <a:lnTo>
                  <a:pt x="9300" y="616"/>
                </a:lnTo>
                <a:lnTo>
                  <a:pt x="9286" y="617"/>
                </a:lnTo>
                <a:lnTo>
                  <a:pt x="9274" y="620"/>
                </a:lnTo>
                <a:lnTo>
                  <a:pt x="9263" y="626"/>
                </a:lnTo>
                <a:lnTo>
                  <a:pt x="9246" y="640"/>
                </a:lnTo>
                <a:lnTo>
                  <a:pt x="9230" y="654"/>
                </a:lnTo>
                <a:lnTo>
                  <a:pt x="9238" y="654"/>
                </a:lnTo>
                <a:lnTo>
                  <a:pt x="9244" y="656"/>
                </a:lnTo>
                <a:lnTo>
                  <a:pt x="9251" y="658"/>
                </a:lnTo>
                <a:lnTo>
                  <a:pt x="9256" y="661"/>
                </a:lnTo>
                <a:lnTo>
                  <a:pt x="9261" y="663"/>
                </a:lnTo>
                <a:lnTo>
                  <a:pt x="9266" y="666"/>
                </a:lnTo>
                <a:lnTo>
                  <a:pt x="9272" y="667"/>
                </a:lnTo>
                <a:lnTo>
                  <a:pt x="9280" y="667"/>
                </a:lnTo>
                <a:lnTo>
                  <a:pt x="9279" y="654"/>
                </a:lnTo>
                <a:lnTo>
                  <a:pt x="9283" y="647"/>
                </a:lnTo>
                <a:lnTo>
                  <a:pt x="9288" y="643"/>
                </a:lnTo>
                <a:lnTo>
                  <a:pt x="9297" y="639"/>
                </a:lnTo>
                <a:lnTo>
                  <a:pt x="9304" y="636"/>
                </a:lnTo>
                <a:lnTo>
                  <a:pt x="9312" y="633"/>
                </a:lnTo>
                <a:lnTo>
                  <a:pt x="9317" y="628"/>
                </a:lnTo>
                <a:lnTo>
                  <a:pt x="9318" y="617"/>
                </a:lnTo>
                <a:close/>
                <a:moveTo>
                  <a:pt x="8372" y="365"/>
                </a:moveTo>
                <a:lnTo>
                  <a:pt x="8408" y="356"/>
                </a:lnTo>
                <a:lnTo>
                  <a:pt x="8443" y="347"/>
                </a:lnTo>
                <a:lnTo>
                  <a:pt x="8460" y="342"/>
                </a:lnTo>
                <a:lnTo>
                  <a:pt x="8475" y="335"/>
                </a:lnTo>
                <a:lnTo>
                  <a:pt x="8488" y="326"/>
                </a:lnTo>
                <a:lnTo>
                  <a:pt x="8498" y="314"/>
                </a:lnTo>
                <a:lnTo>
                  <a:pt x="8478" y="304"/>
                </a:lnTo>
                <a:lnTo>
                  <a:pt x="8459" y="300"/>
                </a:lnTo>
                <a:lnTo>
                  <a:pt x="8439" y="304"/>
                </a:lnTo>
                <a:lnTo>
                  <a:pt x="8422" y="311"/>
                </a:lnTo>
                <a:lnTo>
                  <a:pt x="8406" y="322"/>
                </a:lnTo>
                <a:lnTo>
                  <a:pt x="8392" y="336"/>
                </a:lnTo>
                <a:lnTo>
                  <a:pt x="8381" y="350"/>
                </a:lnTo>
                <a:lnTo>
                  <a:pt x="8372" y="365"/>
                </a:lnTo>
                <a:close/>
                <a:moveTo>
                  <a:pt x="15711" y="1171"/>
                </a:moveTo>
                <a:lnTo>
                  <a:pt x="15721" y="1179"/>
                </a:lnTo>
                <a:lnTo>
                  <a:pt x="15734" y="1181"/>
                </a:lnTo>
                <a:lnTo>
                  <a:pt x="15747" y="1183"/>
                </a:lnTo>
                <a:lnTo>
                  <a:pt x="15762" y="1180"/>
                </a:lnTo>
                <a:lnTo>
                  <a:pt x="15776" y="1176"/>
                </a:lnTo>
                <a:lnTo>
                  <a:pt x="15790" y="1171"/>
                </a:lnTo>
                <a:lnTo>
                  <a:pt x="15802" y="1165"/>
                </a:lnTo>
                <a:lnTo>
                  <a:pt x="15812" y="1158"/>
                </a:lnTo>
                <a:lnTo>
                  <a:pt x="15794" y="1161"/>
                </a:lnTo>
                <a:lnTo>
                  <a:pt x="15776" y="1160"/>
                </a:lnTo>
                <a:lnTo>
                  <a:pt x="15761" y="1156"/>
                </a:lnTo>
                <a:lnTo>
                  <a:pt x="15747" y="1152"/>
                </a:lnTo>
                <a:lnTo>
                  <a:pt x="15735" y="1149"/>
                </a:lnTo>
                <a:lnTo>
                  <a:pt x="15725" y="1151"/>
                </a:lnTo>
                <a:lnTo>
                  <a:pt x="15716" y="1157"/>
                </a:lnTo>
                <a:lnTo>
                  <a:pt x="15711" y="1171"/>
                </a:lnTo>
                <a:lnTo>
                  <a:pt x="15711" y="1171"/>
                </a:lnTo>
                <a:close/>
                <a:moveTo>
                  <a:pt x="16077" y="5771"/>
                </a:moveTo>
                <a:lnTo>
                  <a:pt x="16089" y="5778"/>
                </a:lnTo>
                <a:lnTo>
                  <a:pt x="16109" y="5780"/>
                </a:lnTo>
                <a:lnTo>
                  <a:pt x="16133" y="5780"/>
                </a:lnTo>
                <a:lnTo>
                  <a:pt x="16157" y="5775"/>
                </a:lnTo>
                <a:lnTo>
                  <a:pt x="16179" y="5769"/>
                </a:lnTo>
                <a:lnTo>
                  <a:pt x="16193" y="5760"/>
                </a:lnTo>
                <a:lnTo>
                  <a:pt x="16198" y="5747"/>
                </a:lnTo>
                <a:lnTo>
                  <a:pt x="16190" y="5733"/>
                </a:lnTo>
                <a:lnTo>
                  <a:pt x="16184" y="5750"/>
                </a:lnTo>
                <a:lnTo>
                  <a:pt x="16171" y="5755"/>
                </a:lnTo>
                <a:lnTo>
                  <a:pt x="16154" y="5755"/>
                </a:lnTo>
                <a:lnTo>
                  <a:pt x="16135" y="5750"/>
                </a:lnTo>
                <a:lnTo>
                  <a:pt x="16116" y="5746"/>
                </a:lnTo>
                <a:lnTo>
                  <a:pt x="16098" y="5746"/>
                </a:lnTo>
                <a:lnTo>
                  <a:pt x="16084" y="5754"/>
                </a:lnTo>
                <a:lnTo>
                  <a:pt x="16077" y="5771"/>
                </a:lnTo>
                <a:close/>
                <a:moveTo>
                  <a:pt x="15976" y="5457"/>
                </a:moveTo>
                <a:lnTo>
                  <a:pt x="15989" y="5454"/>
                </a:lnTo>
                <a:lnTo>
                  <a:pt x="16005" y="5456"/>
                </a:lnTo>
                <a:lnTo>
                  <a:pt x="16023" y="5457"/>
                </a:lnTo>
                <a:lnTo>
                  <a:pt x="16041" y="5458"/>
                </a:lnTo>
                <a:lnTo>
                  <a:pt x="16056" y="5458"/>
                </a:lnTo>
                <a:lnTo>
                  <a:pt x="16068" y="5454"/>
                </a:lnTo>
                <a:lnTo>
                  <a:pt x="16075" y="5447"/>
                </a:lnTo>
                <a:lnTo>
                  <a:pt x="16077" y="5432"/>
                </a:lnTo>
                <a:lnTo>
                  <a:pt x="16068" y="5428"/>
                </a:lnTo>
                <a:lnTo>
                  <a:pt x="16056" y="5426"/>
                </a:lnTo>
                <a:lnTo>
                  <a:pt x="16041" y="5426"/>
                </a:lnTo>
                <a:lnTo>
                  <a:pt x="16024" y="5428"/>
                </a:lnTo>
                <a:lnTo>
                  <a:pt x="16008" y="5432"/>
                </a:lnTo>
                <a:lnTo>
                  <a:pt x="15993" y="5437"/>
                </a:lnTo>
                <a:lnTo>
                  <a:pt x="15981" y="5446"/>
                </a:lnTo>
                <a:lnTo>
                  <a:pt x="15976" y="5457"/>
                </a:lnTo>
                <a:close/>
                <a:moveTo>
                  <a:pt x="16391" y="5771"/>
                </a:moveTo>
                <a:lnTo>
                  <a:pt x="16366" y="5771"/>
                </a:lnTo>
                <a:lnTo>
                  <a:pt x="16366" y="5788"/>
                </a:lnTo>
                <a:lnTo>
                  <a:pt x="16359" y="5796"/>
                </a:lnTo>
                <a:lnTo>
                  <a:pt x="16350" y="5798"/>
                </a:lnTo>
                <a:lnTo>
                  <a:pt x="16338" y="5797"/>
                </a:lnTo>
                <a:lnTo>
                  <a:pt x="16312" y="5789"/>
                </a:lnTo>
                <a:lnTo>
                  <a:pt x="16291" y="5784"/>
                </a:lnTo>
                <a:lnTo>
                  <a:pt x="16289" y="5796"/>
                </a:lnTo>
                <a:lnTo>
                  <a:pt x="16287" y="5806"/>
                </a:lnTo>
                <a:lnTo>
                  <a:pt x="16283" y="5815"/>
                </a:lnTo>
                <a:lnTo>
                  <a:pt x="16278" y="5822"/>
                </a:lnTo>
                <a:lnTo>
                  <a:pt x="16294" y="5817"/>
                </a:lnTo>
                <a:lnTo>
                  <a:pt x="16312" y="5815"/>
                </a:lnTo>
                <a:lnTo>
                  <a:pt x="16331" y="5813"/>
                </a:lnTo>
                <a:lnTo>
                  <a:pt x="16350" y="5812"/>
                </a:lnTo>
                <a:lnTo>
                  <a:pt x="16368" y="5810"/>
                </a:lnTo>
                <a:lnTo>
                  <a:pt x="16384" y="5804"/>
                </a:lnTo>
                <a:lnTo>
                  <a:pt x="16396" y="5797"/>
                </a:lnTo>
                <a:lnTo>
                  <a:pt x="16404" y="5784"/>
                </a:lnTo>
                <a:lnTo>
                  <a:pt x="16399" y="5783"/>
                </a:lnTo>
                <a:lnTo>
                  <a:pt x="16394" y="5782"/>
                </a:lnTo>
                <a:lnTo>
                  <a:pt x="16392" y="5780"/>
                </a:lnTo>
                <a:lnTo>
                  <a:pt x="16391" y="5778"/>
                </a:lnTo>
                <a:lnTo>
                  <a:pt x="16391" y="5775"/>
                </a:lnTo>
                <a:lnTo>
                  <a:pt x="16391" y="5771"/>
                </a:lnTo>
                <a:close/>
                <a:moveTo>
                  <a:pt x="16177" y="4940"/>
                </a:moveTo>
                <a:lnTo>
                  <a:pt x="16194" y="4948"/>
                </a:lnTo>
                <a:lnTo>
                  <a:pt x="16212" y="4955"/>
                </a:lnTo>
                <a:lnTo>
                  <a:pt x="16219" y="4961"/>
                </a:lnTo>
                <a:lnTo>
                  <a:pt x="16224" y="4968"/>
                </a:lnTo>
                <a:lnTo>
                  <a:pt x="16228" y="4977"/>
                </a:lnTo>
                <a:lnTo>
                  <a:pt x="16228" y="4990"/>
                </a:lnTo>
                <a:lnTo>
                  <a:pt x="16245" y="4980"/>
                </a:lnTo>
                <a:lnTo>
                  <a:pt x="16264" y="4973"/>
                </a:lnTo>
                <a:lnTo>
                  <a:pt x="16287" y="4969"/>
                </a:lnTo>
                <a:lnTo>
                  <a:pt x="16310" y="4966"/>
                </a:lnTo>
                <a:lnTo>
                  <a:pt x="16333" y="4961"/>
                </a:lnTo>
                <a:lnTo>
                  <a:pt x="16352" y="4954"/>
                </a:lnTo>
                <a:lnTo>
                  <a:pt x="16368" y="4943"/>
                </a:lnTo>
                <a:lnTo>
                  <a:pt x="16378" y="4927"/>
                </a:lnTo>
                <a:lnTo>
                  <a:pt x="16349" y="4931"/>
                </a:lnTo>
                <a:lnTo>
                  <a:pt x="16320" y="4930"/>
                </a:lnTo>
                <a:lnTo>
                  <a:pt x="16291" y="4925"/>
                </a:lnTo>
                <a:lnTo>
                  <a:pt x="16261" y="4920"/>
                </a:lnTo>
                <a:lnTo>
                  <a:pt x="16236" y="4916"/>
                </a:lnTo>
                <a:lnTo>
                  <a:pt x="16213" y="4916"/>
                </a:lnTo>
                <a:lnTo>
                  <a:pt x="16193" y="4924"/>
                </a:lnTo>
                <a:lnTo>
                  <a:pt x="16177" y="4940"/>
                </a:lnTo>
                <a:lnTo>
                  <a:pt x="16177" y="4940"/>
                </a:lnTo>
                <a:close/>
                <a:moveTo>
                  <a:pt x="16252" y="5205"/>
                </a:moveTo>
                <a:lnTo>
                  <a:pt x="16243" y="5192"/>
                </a:lnTo>
                <a:lnTo>
                  <a:pt x="16232" y="5181"/>
                </a:lnTo>
                <a:lnTo>
                  <a:pt x="16221" y="5171"/>
                </a:lnTo>
                <a:lnTo>
                  <a:pt x="16209" y="5160"/>
                </a:lnTo>
                <a:lnTo>
                  <a:pt x="16198" y="5149"/>
                </a:lnTo>
                <a:lnTo>
                  <a:pt x="16189" y="5136"/>
                </a:lnTo>
                <a:lnTo>
                  <a:pt x="16181" y="5122"/>
                </a:lnTo>
                <a:lnTo>
                  <a:pt x="16177" y="5103"/>
                </a:lnTo>
                <a:lnTo>
                  <a:pt x="16157" y="5126"/>
                </a:lnTo>
                <a:lnTo>
                  <a:pt x="16135" y="5145"/>
                </a:lnTo>
                <a:lnTo>
                  <a:pt x="16111" y="5162"/>
                </a:lnTo>
                <a:lnTo>
                  <a:pt x="16084" y="5173"/>
                </a:lnTo>
                <a:lnTo>
                  <a:pt x="16056" y="5179"/>
                </a:lnTo>
                <a:lnTo>
                  <a:pt x="16027" y="5182"/>
                </a:lnTo>
                <a:lnTo>
                  <a:pt x="15995" y="5177"/>
                </a:lnTo>
                <a:lnTo>
                  <a:pt x="15963" y="5167"/>
                </a:lnTo>
                <a:lnTo>
                  <a:pt x="15957" y="5176"/>
                </a:lnTo>
                <a:lnTo>
                  <a:pt x="15949" y="5185"/>
                </a:lnTo>
                <a:lnTo>
                  <a:pt x="15940" y="5192"/>
                </a:lnTo>
                <a:lnTo>
                  <a:pt x="15933" y="5200"/>
                </a:lnTo>
                <a:lnTo>
                  <a:pt x="15925" y="5209"/>
                </a:lnTo>
                <a:lnTo>
                  <a:pt x="15920" y="5218"/>
                </a:lnTo>
                <a:lnTo>
                  <a:pt x="15915" y="5229"/>
                </a:lnTo>
                <a:lnTo>
                  <a:pt x="15912" y="5242"/>
                </a:lnTo>
                <a:lnTo>
                  <a:pt x="15945" y="5232"/>
                </a:lnTo>
                <a:lnTo>
                  <a:pt x="15985" y="5221"/>
                </a:lnTo>
                <a:lnTo>
                  <a:pt x="16031" y="5211"/>
                </a:lnTo>
                <a:lnTo>
                  <a:pt x="16080" y="5204"/>
                </a:lnTo>
                <a:lnTo>
                  <a:pt x="16129" y="5199"/>
                </a:lnTo>
                <a:lnTo>
                  <a:pt x="16176" y="5196"/>
                </a:lnTo>
                <a:lnTo>
                  <a:pt x="16218" y="5197"/>
                </a:lnTo>
                <a:lnTo>
                  <a:pt x="16252" y="5205"/>
                </a:lnTo>
                <a:close/>
                <a:moveTo>
                  <a:pt x="16391" y="5645"/>
                </a:moveTo>
                <a:lnTo>
                  <a:pt x="16381" y="5652"/>
                </a:lnTo>
                <a:lnTo>
                  <a:pt x="16368" y="5654"/>
                </a:lnTo>
                <a:lnTo>
                  <a:pt x="16353" y="5654"/>
                </a:lnTo>
                <a:lnTo>
                  <a:pt x="16338" y="5656"/>
                </a:lnTo>
                <a:lnTo>
                  <a:pt x="16324" y="5657"/>
                </a:lnTo>
                <a:lnTo>
                  <a:pt x="16312" y="5661"/>
                </a:lnTo>
                <a:lnTo>
                  <a:pt x="16305" y="5670"/>
                </a:lnTo>
                <a:lnTo>
                  <a:pt x="16303" y="5684"/>
                </a:lnTo>
                <a:lnTo>
                  <a:pt x="16330" y="5678"/>
                </a:lnTo>
                <a:lnTo>
                  <a:pt x="16358" y="5676"/>
                </a:lnTo>
                <a:lnTo>
                  <a:pt x="16371" y="5672"/>
                </a:lnTo>
                <a:lnTo>
                  <a:pt x="16382" y="5667"/>
                </a:lnTo>
                <a:lnTo>
                  <a:pt x="16389" y="5658"/>
                </a:lnTo>
                <a:lnTo>
                  <a:pt x="16391" y="5645"/>
                </a:lnTo>
                <a:close/>
                <a:moveTo>
                  <a:pt x="16543" y="5671"/>
                </a:moveTo>
                <a:lnTo>
                  <a:pt x="16525" y="5663"/>
                </a:lnTo>
                <a:lnTo>
                  <a:pt x="16506" y="5662"/>
                </a:lnTo>
                <a:lnTo>
                  <a:pt x="16489" y="5663"/>
                </a:lnTo>
                <a:lnTo>
                  <a:pt x="16471" y="5668"/>
                </a:lnTo>
                <a:lnTo>
                  <a:pt x="16456" y="5676"/>
                </a:lnTo>
                <a:lnTo>
                  <a:pt x="16442" y="5686"/>
                </a:lnTo>
                <a:lnTo>
                  <a:pt x="16428" y="5696"/>
                </a:lnTo>
                <a:lnTo>
                  <a:pt x="16417" y="5709"/>
                </a:lnTo>
                <a:lnTo>
                  <a:pt x="16428" y="5712"/>
                </a:lnTo>
                <a:lnTo>
                  <a:pt x="16443" y="5712"/>
                </a:lnTo>
                <a:lnTo>
                  <a:pt x="16463" y="5710"/>
                </a:lnTo>
                <a:lnTo>
                  <a:pt x="16482" y="5706"/>
                </a:lnTo>
                <a:lnTo>
                  <a:pt x="16501" y="5700"/>
                </a:lnTo>
                <a:lnTo>
                  <a:pt x="16517" y="5691"/>
                </a:lnTo>
                <a:lnTo>
                  <a:pt x="16533" y="5682"/>
                </a:lnTo>
                <a:lnTo>
                  <a:pt x="16543" y="5671"/>
                </a:lnTo>
                <a:lnTo>
                  <a:pt x="16543" y="5671"/>
                </a:lnTo>
                <a:close/>
                <a:moveTo>
                  <a:pt x="17047" y="4763"/>
                </a:moveTo>
                <a:lnTo>
                  <a:pt x="17027" y="4770"/>
                </a:lnTo>
                <a:lnTo>
                  <a:pt x="17002" y="4773"/>
                </a:lnTo>
                <a:lnTo>
                  <a:pt x="16973" y="4776"/>
                </a:lnTo>
                <a:lnTo>
                  <a:pt x="16944" y="4780"/>
                </a:lnTo>
                <a:lnTo>
                  <a:pt x="16915" y="4786"/>
                </a:lnTo>
                <a:lnTo>
                  <a:pt x="16887" y="4794"/>
                </a:lnTo>
                <a:lnTo>
                  <a:pt x="16864" y="4808"/>
                </a:lnTo>
                <a:lnTo>
                  <a:pt x="16846" y="4827"/>
                </a:lnTo>
                <a:lnTo>
                  <a:pt x="16868" y="4841"/>
                </a:lnTo>
                <a:lnTo>
                  <a:pt x="16897" y="4847"/>
                </a:lnTo>
                <a:lnTo>
                  <a:pt x="16927" y="4846"/>
                </a:lnTo>
                <a:lnTo>
                  <a:pt x="16960" y="4838"/>
                </a:lnTo>
                <a:lnTo>
                  <a:pt x="16991" y="4826"/>
                </a:lnTo>
                <a:lnTo>
                  <a:pt x="17017" y="4808"/>
                </a:lnTo>
                <a:lnTo>
                  <a:pt x="17037" y="4787"/>
                </a:lnTo>
                <a:lnTo>
                  <a:pt x="17047" y="4763"/>
                </a:lnTo>
                <a:close/>
                <a:moveTo>
                  <a:pt x="16366" y="5583"/>
                </a:moveTo>
                <a:lnTo>
                  <a:pt x="16340" y="5579"/>
                </a:lnTo>
                <a:lnTo>
                  <a:pt x="16316" y="5578"/>
                </a:lnTo>
                <a:lnTo>
                  <a:pt x="16291" y="5580"/>
                </a:lnTo>
                <a:lnTo>
                  <a:pt x="16268" y="5586"/>
                </a:lnTo>
                <a:lnTo>
                  <a:pt x="16245" y="5594"/>
                </a:lnTo>
                <a:lnTo>
                  <a:pt x="16222" y="5605"/>
                </a:lnTo>
                <a:lnTo>
                  <a:pt x="16199" y="5617"/>
                </a:lnTo>
                <a:lnTo>
                  <a:pt x="16177" y="5633"/>
                </a:lnTo>
                <a:lnTo>
                  <a:pt x="16201" y="5628"/>
                </a:lnTo>
                <a:lnTo>
                  <a:pt x="16228" y="5624"/>
                </a:lnTo>
                <a:lnTo>
                  <a:pt x="16255" y="5621"/>
                </a:lnTo>
                <a:lnTo>
                  <a:pt x="16282" y="5619"/>
                </a:lnTo>
                <a:lnTo>
                  <a:pt x="16307" y="5614"/>
                </a:lnTo>
                <a:lnTo>
                  <a:pt x="16330" y="5607"/>
                </a:lnTo>
                <a:lnTo>
                  <a:pt x="16350" y="5597"/>
                </a:lnTo>
                <a:lnTo>
                  <a:pt x="16366" y="5583"/>
                </a:lnTo>
                <a:close/>
                <a:moveTo>
                  <a:pt x="16833" y="4990"/>
                </a:moveTo>
                <a:lnTo>
                  <a:pt x="16822" y="4990"/>
                </a:lnTo>
                <a:lnTo>
                  <a:pt x="16811" y="4986"/>
                </a:lnTo>
                <a:lnTo>
                  <a:pt x="16803" y="4982"/>
                </a:lnTo>
                <a:lnTo>
                  <a:pt x="16795" y="4977"/>
                </a:lnTo>
                <a:lnTo>
                  <a:pt x="16787" y="4995"/>
                </a:lnTo>
                <a:lnTo>
                  <a:pt x="16780" y="5013"/>
                </a:lnTo>
                <a:lnTo>
                  <a:pt x="16775" y="5032"/>
                </a:lnTo>
                <a:lnTo>
                  <a:pt x="16769" y="5053"/>
                </a:lnTo>
                <a:lnTo>
                  <a:pt x="16786" y="5053"/>
                </a:lnTo>
                <a:lnTo>
                  <a:pt x="16799" y="5051"/>
                </a:lnTo>
                <a:lnTo>
                  <a:pt x="16810" y="5046"/>
                </a:lnTo>
                <a:lnTo>
                  <a:pt x="16819" y="5039"/>
                </a:lnTo>
                <a:lnTo>
                  <a:pt x="16825" y="5031"/>
                </a:lnTo>
                <a:lnTo>
                  <a:pt x="16831" y="5019"/>
                </a:lnTo>
                <a:lnTo>
                  <a:pt x="16833" y="5006"/>
                </a:lnTo>
                <a:lnTo>
                  <a:pt x="16833" y="4990"/>
                </a:lnTo>
                <a:close/>
                <a:moveTo>
                  <a:pt x="16795" y="5696"/>
                </a:moveTo>
                <a:lnTo>
                  <a:pt x="16800" y="5700"/>
                </a:lnTo>
                <a:lnTo>
                  <a:pt x="16810" y="5704"/>
                </a:lnTo>
                <a:lnTo>
                  <a:pt x="16822" y="5708"/>
                </a:lnTo>
                <a:lnTo>
                  <a:pt x="16834" y="5710"/>
                </a:lnTo>
                <a:lnTo>
                  <a:pt x="16847" y="5710"/>
                </a:lnTo>
                <a:lnTo>
                  <a:pt x="16857" y="5709"/>
                </a:lnTo>
                <a:lnTo>
                  <a:pt x="16866" y="5704"/>
                </a:lnTo>
                <a:lnTo>
                  <a:pt x="16870" y="5696"/>
                </a:lnTo>
                <a:lnTo>
                  <a:pt x="16857" y="5692"/>
                </a:lnTo>
                <a:lnTo>
                  <a:pt x="16846" y="5687"/>
                </a:lnTo>
                <a:lnTo>
                  <a:pt x="16837" y="5682"/>
                </a:lnTo>
                <a:lnTo>
                  <a:pt x="16828" y="5678"/>
                </a:lnTo>
                <a:lnTo>
                  <a:pt x="16820" y="5676"/>
                </a:lnTo>
                <a:lnTo>
                  <a:pt x="16813" y="5677"/>
                </a:lnTo>
                <a:lnTo>
                  <a:pt x="16804" y="5684"/>
                </a:lnTo>
                <a:lnTo>
                  <a:pt x="16795" y="5696"/>
                </a:lnTo>
                <a:lnTo>
                  <a:pt x="16795" y="5696"/>
                </a:lnTo>
                <a:close/>
                <a:moveTo>
                  <a:pt x="16429" y="5759"/>
                </a:moveTo>
                <a:lnTo>
                  <a:pt x="16461" y="5762"/>
                </a:lnTo>
                <a:lnTo>
                  <a:pt x="16492" y="5766"/>
                </a:lnTo>
                <a:lnTo>
                  <a:pt x="16522" y="5769"/>
                </a:lnTo>
                <a:lnTo>
                  <a:pt x="16552" y="5770"/>
                </a:lnTo>
                <a:lnTo>
                  <a:pt x="16580" y="5768"/>
                </a:lnTo>
                <a:lnTo>
                  <a:pt x="16606" y="5761"/>
                </a:lnTo>
                <a:lnTo>
                  <a:pt x="16632" y="5750"/>
                </a:lnTo>
                <a:lnTo>
                  <a:pt x="16656" y="5733"/>
                </a:lnTo>
                <a:lnTo>
                  <a:pt x="16636" y="5731"/>
                </a:lnTo>
                <a:lnTo>
                  <a:pt x="16609" y="5727"/>
                </a:lnTo>
                <a:lnTo>
                  <a:pt x="16577" y="5724"/>
                </a:lnTo>
                <a:lnTo>
                  <a:pt x="16544" y="5723"/>
                </a:lnTo>
                <a:lnTo>
                  <a:pt x="16510" y="5726"/>
                </a:lnTo>
                <a:lnTo>
                  <a:pt x="16478" y="5731"/>
                </a:lnTo>
                <a:lnTo>
                  <a:pt x="16451" y="5742"/>
                </a:lnTo>
                <a:lnTo>
                  <a:pt x="16429" y="5759"/>
                </a:lnTo>
                <a:lnTo>
                  <a:pt x="16429" y="5759"/>
                </a:lnTo>
                <a:close/>
                <a:moveTo>
                  <a:pt x="16859" y="5468"/>
                </a:moveTo>
                <a:lnTo>
                  <a:pt x="16828" y="5471"/>
                </a:lnTo>
                <a:lnTo>
                  <a:pt x="16800" y="5475"/>
                </a:lnTo>
                <a:lnTo>
                  <a:pt x="16789" y="5479"/>
                </a:lnTo>
                <a:lnTo>
                  <a:pt x="16780" y="5485"/>
                </a:lnTo>
                <a:lnTo>
                  <a:pt x="16773" y="5494"/>
                </a:lnTo>
                <a:lnTo>
                  <a:pt x="16769" y="5507"/>
                </a:lnTo>
                <a:lnTo>
                  <a:pt x="16786" y="5507"/>
                </a:lnTo>
                <a:lnTo>
                  <a:pt x="16801" y="5507"/>
                </a:lnTo>
                <a:lnTo>
                  <a:pt x="16814" y="5504"/>
                </a:lnTo>
                <a:lnTo>
                  <a:pt x="16825" y="5500"/>
                </a:lnTo>
                <a:lnTo>
                  <a:pt x="16837" y="5495"/>
                </a:lnTo>
                <a:lnTo>
                  <a:pt x="16846" y="5488"/>
                </a:lnTo>
                <a:lnTo>
                  <a:pt x="16852" y="5479"/>
                </a:lnTo>
                <a:lnTo>
                  <a:pt x="16859" y="5468"/>
                </a:lnTo>
                <a:close/>
                <a:moveTo>
                  <a:pt x="16707" y="5293"/>
                </a:moveTo>
                <a:lnTo>
                  <a:pt x="16684" y="5293"/>
                </a:lnTo>
                <a:lnTo>
                  <a:pt x="16665" y="5294"/>
                </a:lnTo>
                <a:lnTo>
                  <a:pt x="16647" y="5299"/>
                </a:lnTo>
                <a:lnTo>
                  <a:pt x="16631" y="5305"/>
                </a:lnTo>
                <a:lnTo>
                  <a:pt x="16617" y="5313"/>
                </a:lnTo>
                <a:lnTo>
                  <a:pt x="16604" y="5322"/>
                </a:lnTo>
                <a:lnTo>
                  <a:pt x="16591" y="5332"/>
                </a:lnTo>
                <a:lnTo>
                  <a:pt x="16581" y="5342"/>
                </a:lnTo>
                <a:lnTo>
                  <a:pt x="16603" y="5336"/>
                </a:lnTo>
                <a:lnTo>
                  <a:pt x="16623" y="5332"/>
                </a:lnTo>
                <a:lnTo>
                  <a:pt x="16641" y="5330"/>
                </a:lnTo>
                <a:lnTo>
                  <a:pt x="16657" y="5327"/>
                </a:lnTo>
                <a:lnTo>
                  <a:pt x="16671" y="5323"/>
                </a:lnTo>
                <a:lnTo>
                  <a:pt x="16685" y="5318"/>
                </a:lnTo>
                <a:lnTo>
                  <a:pt x="16697" y="5308"/>
                </a:lnTo>
                <a:lnTo>
                  <a:pt x="16707" y="5293"/>
                </a:lnTo>
                <a:lnTo>
                  <a:pt x="16707" y="5293"/>
                </a:lnTo>
                <a:close/>
                <a:moveTo>
                  <a:pt x="16619" y="5079"/>
                </a:moveTo>
                <a:lnTo>
                  <a:pt x="16636" y="5088"/>
                </a:lnTo>
                <a:lnTo>
                  <a:pt x="16652" y="5088"/>
                </a:lnTo>
                <a:lnTo>
                  <a:pt x="16668" y="5084"/>
                </a:lnTo>
                <a:lnTo>
                  <a:pt x="16682" y="5075"/>
                </a:lnTo>
                <a:lnTo>
                  <a:pt x="16697" y="5064"/>
                </a:lnTo>
                <a:lnTo>
                  <a:pt x="16712" y="5053"/>
                </a:lnTo>
                <a:lnTo>
                  <a:pt x="16727" y="5045"/>
                </a:lnTo>
                <a:lnTo>
                  <a:pt x="16744" y="5041"/>
                </a:lnTo>
                <a:lnTo>
                  <a:pt x="16730" y="5037"/>
                </a:lnTo>
                <a:lnTo>
                  <a:pt x="16712" y="5036"/>
                </a:lnTo>
                <a:lnTo>
                  <a:pt x="16693" y="5036"/>
                </a:lnTo>
                <a:lnTo>
                  <a:pt x="16674" y="5038"/>
                </a:lnTo>
                <a:lnTo>
                  <a:pt x="16655" y="5043"/>
                </a:lnTo>
                <a:lnTo>
                  <a:pt x="16640" y="5052"/>
                </a:lnTo>
                <a:lnTo>
                  <a:pt x="16627" y="5064"/>
                </a:lnTo>
                <a:lnTo>
                  <a:pt x="16619" y="5079"/>
                </a:lnTo>
                <a:close/>
                <a:moveTo>
                  <a:pt x="16026" y="5897"/>
                </a:moveTo>
                <a:lnTo>
                  <a:pt x="16040" y="5897"/>
                </a:lnTo>
                <a:lnTo>
                  <a:pt x="16054" y="5897"/>
                </a:lnTo>
                <a:lnTo>
                  <a:pt x="16066" y="5895"/>
                </a:lnTo>
                <a:lnTo>
                  <a:pt x="16078" y="5892"/>
                </a:lnTo>
                <a:lnTo>
                  <a:pt x="16088" y="5890"/>
                </a:lnTo>
                <a:lnTo>
                  <a:pt x="16098" y="5885"/>
                </a:lnTo>
                <a:lnTo>
                  <a:pt x="16107" y="5880"/>
                </a:lnTo>
                <a:lnTo>
                  <a:pt x="16114" y="5872"/>
                </a:lnTo>
                <a:lnTo>
                  <a:pt x="16102" y="5862"/>
                </a:lnTo>
                <a:lnTo>
                  <a:pt x="16088" y="5854"/>
                </a:lnTo>
                <a:lnTo>
                  <a:pt x="16074" y="5846"/>
                </a:lnTo>
                <a:lnTo>
                  <a:pt x="16059" y="5840"/>
                </a:lnTo>
                <a:lnTo>
                  <a:pt x="16042" y="5834"/>
                </a:lnTo>
                <a:lnTo>
                  <a:pt x="16028" y="5826"/>
                </a:lnTo>
                <a:lnTo>
                  <a:pt x="16013" y="5818"/>
                </a:lnTo>
                <a:lnTo>
                  <a:pt x="16000" y="5810"/>
                </a:lnTo>
                <a:lnTo>
                  <a:pt x="15996" y="5827"/>
                </a:lnTo>
                <a:lnTo>
                  <a:pt x="15999" y="5840"/>
                </a:lnTo>
                <a:lnTo>
                  <a:pt x="16004" y="5849"/>
                </a:lnTo>
                <a:lnTo>
                  <a:pt x="16010" y="5857"/>
                </a:lnTo>
                <a:lnTo>
                  <a:pt x="16018" y="5863"/>
                </a:lnTo>
                <a:lnTo>
                  <a:pt x="16024" y="5871"/>
                </a:lnTo>
                <a:lnTo>
                  <a:pt x="16027" y="5882"/>
                </a:lnTo>
                <a:lnTo>
                  <a:pt x="16026" y="5897"/>
                </a:lnTo>
                <a:close/>
                <a:moveTo>
                  <a:pt x="11449" y="642"/>
                </a:moveTo>
                <a:lnTo>
                  <a:pt x="11435" y="643"/>
                </a:lnTo>
                <a:lnTo>
                  <a:pt x="11421" y="643"/>
                </a:lnTo>
                <a:lnTo>
                  <a:pt x="11408" y="644"/>
                </a:lnTo>
                <a:lnTo>
                  <a:pt x="11397" y="647"/>
                </a:lnTo>
                <a:lnTo>
                  <a:pt x="11386" y="650"/>
                </a:lnTo>
                <a:lnTo>
                  <a:pt x="11379" y="658"/>
                </a:lnTo>
                <a:lnTo>
                  <a:pt x="11375" y="667"/>
                </a:lnTo>
                <a:lnTo>
                  <a:pt x="11374" y="680"/>
                </a:lnTo>
                <a:lnTo>
                  <a:pt x="11386" y="680"/>
                </a:lnTo>
                <a:lnTo>
                  <a:pt x="11399" y="678"/>
                </a:lnTo>
                <a:lnTo>
                  <a:pt x="11411" y="675"/>
                </a:lnTo>
                <a:lnTo>
                  <a:pt x="11421" y="671"/>
                </a:lnTo>
                <a:lnTo>
                  <a:pt x="11430" y="666"/>
                </a:lnTo>
                <a:lnTo>
                  <a:pt x="11437" y="659"/>
                </a:lnTo>
                <a:lnTo>
                  <a:pt x="11444" y="652"/>
                </a:lnTo>
                <a:lnTo>
                  <a:pt x="11449" y="642"/>
                </a:lnTo>
                <a:close/>
                <a:moveTo>
                  <a:pt x="14942" y="6314"/>
                </a:moveTo>
                <a:lnTo>
                  <a:pt x="14950" y="6316"/>
                </a:lnTo>
                <a:lnTo>
                  <a:pt x="14964" y="6317"/>
                </a:lnTo>
                <a:lnTo>
                  <a:pt x="14981" y="6319"/>
                </a:lnTo>
                <a:lnTo>
                  <a:pt x="15001" y="6317"/>
                </a:lnTo>
                <a:lnTo>
                  <a:pt x="15018" y="6314"/>
                </a:lnTo>
                <a:lnTo>
                  <a:pt x="15035" y="6309"/>
                </a:lnTo>
                <a:lnTo>
                  <a:pt x="15048" y="6300"/>
                </a:lnTo>
                <a:lnTo>
                  <a:pt x="15055" y="6288"/>
                </a:lnTo>
                <a:lnTo>
                  <a:pt x="15043" y="6282"/>
                </a:lnTo>
                <a:lnTo>
                  <a:pt x="15027" y="6279"/>
                </a:lnTo>
                <a:lnTo>
                  <a:pt x="15011" y="6278"/>
                </a:lnTo>
                <a:lnTo>
                  <a:pt x="14993" y="6281"/>
                </a:lnTo>
                <a:lnTo>
                  <a:pt x="14976" y="6286"/>
                </a:lnTo>
                <a:lnTo>
                  <a:pt x="14961" y="6293"/>
                </a:lnTo>
                <a:lnTo>
                  <a:pt x="14950" y="6302"/>
                </a:lnTo>
                <a:lnTo>
                  <a:pt x="14942" y="6314"/>
                </a:lnTo>
                <a:lnTo>
                  <a:pt x="14942" y="6314"/>
                </a:lnTo>
                <a:close/>
                <a:moveTo>
                  <a:pt x="15496" y="6200"/>
                </a:moveTo>
                <a:lnTo>
                  <a:pt x="15511" y="6191"/>
                </a:lnTo>
                <a:lnTo>
                  <a:pt x="15530" y="6186"/>
                </a:lnTo>
                <a:lnTo>
                  <a:pt x="15552" y="6184"/>
                </a:lnTo>
                <a:lnTo>
                  <a:pt x="15574" y="6183"/>
                </a:lnTo>
                <a:lnTo>
                  <a:pt x="15594" y="6180"/>
                </a:lnTo>
                <a:lnTo>
                  <a:pt x="15613" y="6175"/>
                </a:lnTo>
                <a:lnTo>
                  <a:pt x="15627" y="6165"/>
                </a:lnTo>
                <a:lnTo>
                  <a:pt x="15635" y="6149"/>
                </a:lnTo>
                <a:lnTo>
                  <a:pt x="15611" y="6148"/>
                </a:lnTo>
                <a:lnTo>
                  <a:pt x="15584" y="6149"/>
                </a:lnTo>
                <a:lnTo>
                  <a:pt x="15560" y="6155"/>
                </a:lnTo>
                <a:lnTo>
                  <a:pt x="15537" y="6162"/>
                </a:lnTo>
                <a:lnTo>
                  <a:pt x="15519" y="6171"/>
                </a:lnTo>
                <a:lnTo>
                  <a:pt x="15505" y="6181"/>
                </a:lnTo>
                <a:lnTo>
                  <a:pt x="15497" y="6190"/>
                </a:lnTo>
                <a:lnTo>
                  <a:pt x="15496" y="6200"/>
                </a:lnTo>
                <a:close/>
                <a:moveTo>
                  <a:pt x="15711" y="1361"/>
                </a:moveTo>
                <a:lnTo>
                  <a:pt x="15716" y="1384"/>
                </a:lnTo>
                <a:lnTo>
                  <a:pt x="15721" y="1407"/>
                </a:lnTo>
                <a:lnTo>
                  <a:pt x="15725" y="1417"/>
                </a:lnTo>
                <a:lnTo>
                  <a:pt x="15732" y="1426"/>
                </a:lnTo>
                <a:lnTo>
                  <a:pt x="15738" y="1432"/>
                </a:lnTo>
                <a:lnTo>
                  <a:pt x="15748" y="1436"/>
                </a:lnTo>
                <a:lnTo>
                  <a:pt x="15757" y="1418"/>
                </a:lnTo>
                <a:lnTo>
                  <a:pt x="15768" y="1409"/>
                </a:lnTo>
                <a:lnTo>
                  <a:pt x="15782" y="1405"/>
                </a:lnTo>
                <a:lnTo>
                  <a:pt x="15799" y="1405"/>
                </a:lnTo>
                <a:lnTo>
                  <a:pt x="15814" y="1407"/>
                </a:lnTo>
                <a:lnTo>
                  <a:pt x="15830" y="1405"/>
                </a:lnTo>
                <a:lnTo>
                  <a:pt x="15841" y="1399"/>
                </a:lnTo>
                <a:lnTo>
                  <a:pt x="15850" y="1386"/>
                </a:lnTo>
                <a:lnTo>
                  <a:pt x="15842" y="1371"/>
                </a:lnTo>
                <a:lnTo>
                  <a:pt x="15830" y="1359"/>
                </a:lnTo>
                <a:lnTo>
                  <a:pt x="15812" y="1352"/>
                </a:lnTo>
                <a:lnTo>
                  <a:pt x="15791" y="1347"/>
                </a:lnTo>
                <a:lnTo>
                  <a:pt x="15768" y="1345"/>
                </a:lnTo>
                <a:lnTo>
                  <a:pt x="15747" y="1348"/>
                </a:lnTo>
                <a:lnTo>
                  <a:pt x="15726" y="1353"/>
                </a:lnTo>
                <a:lnTo>
                  <a:pt x="15711" y="1361"/>
                </a:lnTo>
                <a:lnTo>
                  <a:pt x="15711" y="1361"/>
                </a:lnTo>
                <a:close/>
                <a:moveTo>
                  <a:pt x="13958" y="137"/>
                </a:moveTo>
                <a:lnTo>
                  <a:pt x="13941" y="134"/>
                </a:lnTo>
                <a:lnTo>
                  <a:pt x="13922" y="134"/>
                </a:lnTo>
                <a:lnTo>
                  <a:pt x="13900" y="137"/>
                </a:lnTo>
                <a:lnTo>
                  <a:pt x="13879" y="145"/>
                </a:lnTo>
                <a:lnTo>
                  <a:pt x="13856" y="151"/>
                </a:lnTo>
                <a:lnTo>
                  <a:pt x="13831" y="159"/>
                </a:lnTo>
                <a:lnTo>
                  <a:pt x="13807" y="163"/>
                </a:lnTo>
                <a:lnTo>
                  <a:pt x="13782" y="163"/>
                </a:lnTo>
                <a:lnTo>
                  <a:pt x="13782" y="201"/>
                </a:lnTo>
                <a:lnTo>
                  <a:pt x="13775" y="199"/>
                </a:lnTo>
                <a:lnTo>
                  <a:pt x="13770" y="196"/>
                </a:lnTo>
                <a:lnTo>
                  <a:pt x="13767" y="192"/>
                </a:lnTo>
                <a:lnTo>
                  <a:pt x="13763" y="188"/>
                </a:lnTo>
                <a:lnTo>
                  <a:pt x="13760" y="183"/>
                </a:lnTo>
                <a:lnTo>
                  <a:pt x="13758" y="177"/>
                </a:lnTo>
                <a:lnTo>
                  <a:pt x="13756" y="171"/>
                </a:lnTo>
                <a:lnTo>
                  <a:pt x="13756" y="163"/>
                </a:lnTo>
                <a:lnTo>
                  <a:pt x="13721" y="171"/>
                </a:lnTo>
                <a:lnTo>
                  <a:pt x="13680" y="177"/>
                </a:lnTo>
                <a:lnTo>
                  <a:pt x="13637" y="185"/>
                </a:lnTo>
                <a:lnTo>
                  <a:pt x="13591" y="192"/>
                </a:lnTo>
                <a:lnTo>
                  <a:pt x="13542" y="200"/>
                </a:lnTo>
                <a:lnTo>
                  <a:pt x="13495" y="207"/>
                </a:lnTo>
                <a:lnTo>
                  <a:pt x="13448" y="216"/>
                </a:lnTo>
                <a:lnTo>
                  <a:pt x="13404" y="227"/>
                </a:lnTo>
                <a:lnTo>
                  <a:pt x="13401" y="237"/>
                </a:lnTo>
                <a:lnTo>
                  <a:pt x="13404" y="246"/>
                </a:lnTo>
                <a:lnTo>
                  <a:pt x="13410" y="253"/>
                </a:lnTo>
                <a:lnTo>
                  <a:pt x="13418" y="260"/>
                </a:lnTo>
                <a:lnTo>
                  <a:pt x="13424" y="265"/>
                </a:lnTo>
                <a:lnTo>
                  <a:pt x="13428" y="269"/>
                </a:lnTo>
                <a:lnTo>
                  <a:pt x="13425" y="272"/>
                </a:lnTo>
                <a:lnTo>
                  <a:pt x="13416" y="276"/>
                </a:lnTo>
                <a:lnTo>
                  <a:pt x="13387" y="249"/>
                </a:lnTo>
                <a:lnTo>
                  <a:pt x="13351" y="238"/>
                </a:lnTo>
                <a:lnTo>
                  <a:pt x="13311" y="237"/>
                </a:lnTo>
                <a:lnTo>
                  <a:pt x="13267" y="244"/>
                </a:lnTo>
                <a:lnTo>
                  <a:pt x="13220" y="257"/>
                </a:lnTo>
                <a:lnTo>
                  <a:pt x="13172" y="274"/>
                </a:lnTo>
                <a:lnTo>
                  <a:pt x="13123" y="289"/>
                </a:lnTo>
                <a:lnTo>
                  <a:pt x="13075" y="302"/>
                </a:lnTo>
                <a:lnTo>
                  <a:pt x="13094" y="316"/>
                </a:lnTo>
                <a:lnTo>
                  <a:pt x="13115" y="326"/>
                </a:lnTo>
                <a:lnTo>
                  <a:pt x="13137" y="332"/>
                </a:lnTo>
                <a:lnTo>
                  <a:pt x="13159" y="333"/>
                </a:lnTo>
                <a:lnTo>
                  <a:pt x="13179" y="330"/>
                </a:lnTo>
                <a:lnTo>
                  <a:pt x="13196" y="319"/>
                </a:lnTo>
                <a:lnTo>
                  <a:pt x="13207" y="302"/>
                </a:lnTo>
                <a:lnTo>
                  <a:pt x="13214" y="276"/>
                </a:lnTo>
                <a:lnTo>
                  <a:pt x="13214" y="276"/>
                </a:lnTo>
                <a:lnTo>
                  <a:pt x="13214" y="314"/>
                </a:lnTo>
                <a:lnTo>
                  <a:pt x="13290" y="302"/>
                </a:lnTo>
                <a:lnTo>
                  <a:pt x="13365" y="289"/>
                </a:lnTo>
                <a:lnTo>
                  <a:pt x="13442" y="276"/>
                </a:lnTo>
                <a:lnTo>
                  <a:pt x="13516" y="263"/>
                </a:lnTo>
                <a:lnTo>
                  <a:pt x="13588" y="249"/>
                </a:lnTo>
                <a:lnTo>
                  <a:pt x="13657" y="234"/>
                </a:lnTo>
                <a:lnTo>
                  <a:pt x="13722" y="219"/>
                </a:lnTo>
                <a:lnTo>
                  <a:pt x="13782" y="201"/>
                </a:lnTo>
                <a:lnTo>
                  <a:pt x="13805" y="207"/>
                </a:lnTo>
                <a:lnTo>
                  <a:pt x="13829" y="207"/>
                </a:lnTo>
                <a:lnTo>
                  <a:pt x="13854" y="202"/>
                </a:lnTo>
                <a:lnTo>
                  <a:pt x="13879" y="193"/>
                </a:lnTo>
                <a:lnTo>
                  <a:pt x="13903" y="182"/>
                </a:lnTo>
                <a:lnTo>
                  <a:pt x="13924" y="168"/>
                </a:lnTo>
                <a:lnTo>
                  <a:pt x="13944" y="153"/>
                </a:lnTo>
                <a:lnTo>
                  <a:pt x="13958" y="137"/>
                </a:lnTo>
                <a:lnTo>
                  <a:pt x="13958" y="137"/>
                </a:lnTo>
                <a:close/>
                <a:moveTo>
                  <a:pt x="12382" y="491"/>
                </a:moveTo>
                <a:lnTo>
                  <a:pt x="12433" y="461"/>
                </a:lnTo>
                <a:lnTo>
                  <a:pt x="12496" y="442"/>
                </a:lnTo>
                <a:lnTo>
                  <a:pt x="12567" y="431"/>
                </a:lnTo>
                <a:lnTo>
                  <a:pt x="12642" y="425"/>
                </a:lnTo>
                <a:lnTo>
                  <a:pt x="12717" y="419"/>
                </a:lnTo>
                <a:lnTo>
                  <a:pt x="12790" y="407"/>
                </a:lnTo>
                <a:lnTo>
                  <a:pt x="12856" y="387"/>
                </a:lnTo>
                <a:lnTo>
                  <a:pt x="12912" y="353"/>
                </a:lnTo>
                <a:lnTo>
                  <a:pt x="12926" y="363"/>
                </a:lnTo>
                <a:lnTo>
                  <a:pt x="12943" y="369"/>
                </a:lnTo>
                <a:lnTo>
                  <a:pt x="12960" y="370"/>
                </a:lnTo>
                <a:lnTo>
                  <a:pt x="12978" y="368"/>
                </a:lnTo>
                <a:lnTo>
                  <a:pt x="12996" y="363"/>
                </a:lnTo>
                <a:lnTo>
                  <a:pt x="13014" y="355"/>
                </a:lnTo>
                <a:lnTo>
                  <a:pt x="13033" y="347"/>
                </a:lnTo>
                <a:lnTo>
                  <a:pt x="13050" y="340"/>
                </a:lnTo>
                <a:lnTo>
                  <a:pt x="13039" y="339"/>
                </a:lnTo>
                <a:lnTo>
                  <a:pt x="13032" y="333"/>
                </a:lnTo>
                <a:lnTo>
                  <a:pt x="13025" y="327"/>
                </a:lnTo>
                <a:lnTo>
                  <a:pt x="13019" y="319"/>
                </a:lnTo>
                <a:lnTo>
                  <a:pt x="13014" y="313"/>
                </a:lnTo>
                <a:lnTo>
                  <a:pt x="13008" y="307"/>
                </a:lnTo>
                <a:lnTo>
                  <a:pt x="12999" y="303"/>
                </a:lnTo>
                <a:lnTo>
                  <a:pt x="12987" y="302"/>
                </a:lnTo>
                <a:lnTo>
                  <a:pt x="12974" y="302"/>
                </a:lnTo>
                <a:lnTo>
                  <a:pt x="12964" y="304"/>
                </a:lnTo>
                <a:lnTo>
                  <a:pt x="12957" y="309"/>
                </a:lnTo>
                <a:lnTo>
                  <a:pt x="12949" y="314"/>
                </a:lnTo>
                <a:lnTo>
                  <a:pt x="12937" y="327"/>
                </a:lnTo>
                <a:lnTo>
                  <a:pt x="12925" y="340"/>
                </a:lnTo>
                <a:lnTo>
                  <a:pt x="12893" y="339"/>
                </a:lnTo>
                <a:lnTo>
                  <a:pt x="12856" y="341"/>
                </a:lnTo>
                <a:lnTo>
                  <a:pt x="12817" y="345"/>
                </a:lnTo>
                <a:lnTo>
                  <a:pt x="12774" y="351"/>
                </a:lnTo>
                <a:lnTo>
                  <a:pt x="12732" y="359"/>
                </a:lnTo>
                <a:lnTo>
                  <a:pt x="12694" y="370"/>
                </a:lnTo>
                <a:lnTo>
                  <a:pt x="12661" y="386"/>
                </a:lnTo>
                <a:lnTo>
                  <a:pt x="12634" y="402"/>
                </a:lnTo>
                <a:lnTo>
                  <a:pt x="12608" y="391"/>
                </a:lnTo>
                <a:lnTo>
                  <a:pt x="12581" y="386"/>
                </a:lnTo>
                <a:lnTo>
                  <a:pt x="12553" y="387"/>
                </a:lnTo>
                <a:lnTo>
                  <a:pt x="12524" y="393"/>
                </a:lnTo>
                <a:lnTo>
                  <a:pt x="12494" y="403"/>
                </a:lnTo>
                <a:lnTo>
                  <a:pt x="12465" y="415"/>
                </a:lnTo>
                <a:lnTo>
                  <a:pt x="12436" y="428"/>
                </a:lnTo>
                <a:lnTo>
                  <a:pt x="12408" y="440"/>
                </a:lnTo>
                <a:lnTo>
                  <a:pt x="12377" y="443"/>
                </a:lnTo>
                <a:lnTo>
                  <a:pt x="12345" y="445"/>
                </a:lnTo>
                <a:lnTo>
                  <a:pt x="12316" y="448"/>
                </a:lnTo>
                <a:lnTo>
                  <a:pt x="12287" y="453"/>
                </a:lnTo>
                <a:lnTo>
                  <a:pt x="12261" y="461"/>
                </a:lnTo>
                <a:lnTo>
                  <a:pt x="12241" y="473"/>
                </a:lnTo>
                <a:lnTo>
                  <a:pt x="12226" y="491"/>
                </a:lnTo>
                <a:lnTo>
                  <a:pt x="12218" y="515"/>
                </a:lnTo>
                <a:lnTo>
                  <a:pt x="12232" y="513"/>
                </a:lnTo>
                <a:lnTo>
                  <a:pt x="12243" y="507"/>
                </a:lnTo>
                <a:lnTo>
                  <a:pt x="12252" y="499"/>
                </a:lnTo>
                <a:lnTo>
                  <a:pt x="12261" y="490"/>
                </a:lnTo>
                <a:lnTo>
                  <a:pt x="12270" y="481"/>
                </a:lnTo>
                <a:lnTo>
                  <a:pt x="12279" y="473"/>
                </a:lnTo>
                <a:lnTo>
                  <a:pt x="12292" y="468"/>
                </a:lnTo>
                <a:lnTo>
                  <a:pt x="12306" y="466"/>
                </a:lnTo>
                <a:lnTo>
                  <a:pt x="12321" y="476"/>
                </a:lnTo>
                <a:lnTo>
                  <a:pt x="12336" y="486"/>
                </a:lnTo>
                <a:lnTo>
                  <a:pt x="12345" y="490"/>
                </a:lnTo>
                <a:lnTo>
                  <a:pt x="12354" y="493"/>
                </a:lnTo>
                <a:lnTo>
                  <a:pt x="12367" y="493"/>
                </a:lnTo>
                <a:lnTo>
                  <a:pt x="12382" y="491"/>
                </a:lnTo>
                <a:close/>
                <a:moveTo>
                  <a:pt x="16240" y="5129"/>
                </a:moveTo>
                <a:lnTo>
                  <a:pt x="16240" y="5154"/>
                </a:lnTo>
                <a:lnTo>
                  <a:pt x="16235" y="5155"/>
                </a:lnTo>
                <a:lnTo>
                  <a:pt x="16231" y="5157"/>
                </a:lnTo>
                <a:lnTo>
                  <a:pt x="16228" y="5158"/>
                </a:lnTo>
                <a:lnTo>
                  <a:pt x="16227" y="5160"/>
                </a:lnTo>
                <a:lnTo>
                  <a:pt x="16227" y="5163"/>
                </a:lnTo>
                <a:lnTo>
                  <a:pt x="16228" y="5167"/>
                </a:lnTo>
                <a:lnTo>
                  <a:pt x="16245" y="5168"/>
                </a:lnTo>
                <a:lnTo>
                  <a:pt x="16259" y="5165"/>
                </a:lnTo>
                <a:lnTo>
                  <a:pt x="16272" y="5163"/>
                </a:lnTo>
                <a:lnTo>
                  <a:pt x="16283" y="5159"/>
                </a:lnTo>
                <a:lnTo>
                  <a:pt x="16296" y="5155"/>
                </a:lnTo>
                <a:lnTo>
                  <a:pt x="16308" y="5153"/>
                </a:lnTo>
                <a:lnTo>
                  <a:pt x="16324" y="5151"/>
                </a:lnTo>
                <a:lnTo>
                  <a:pt x="16342" y="5154"/>
                </a:lnTo>
                <a:lnTo>
                  <a:pt x="16352" y="5163"/>
                </a:lnTo>
                <a:lnTo>
                  <a:pt x="16357" y="5173"/>
                </a:lnTo>
                <a:lnTo>
                  <a:pt x="16358" y="5183"/>
                </a:lnTo>
                <a:lnTo>
                  <a:pt x="16358" y="5195"/>
                </a:lnTo>
                <a:lnTo>
                  <a:pt x="16357" y="5205"/>
                </a:lnTo>
                <a:lnTo>
                  <a:pt x="16359" y="5214"/>
                </a:lnTo>
                <a:lnTo>
                  <a:pt x="16366" y="5223"/>
                </a:lnTo>
                <a:lnTo>
                  <a:pt x="16378" y="5229"/>
                </a:lnTo>
                <a:lnTo>
                  <a:pt x="16390" y="5216"/>
                </a:lnTo>
                <a:lnTo>
                  <a:pt x="16392" y="5206"/>
                </a:lnTo>
                <a:lnTo>
                  <a:pt x="16390" y="5196"/>
                </a:lnTo>
                <a:lnTo>
                  <a:pt x="16385" y="5188"/>
                </a:lnTo>
                <a:lnTo>
                  <a:pt x="16377" y="5179"/>
                </a:lnTo>
                <a:lnTo>
                  <a:pt x="16370" y="5169"/>
                </a:lnTo>
                <a:lnTo>
                  <a:pt x="16366" y="5157"/>
                </a:lnTo>
                <a:lnTo>
                  <a:pt x="16366" y="5141"/>
                </a:lnTo>
                <a:lnTo>
                  <a:pt x="16396" y="5134"/>
                </a:lnTo>
                <a:lnTo>
                  <a:pt x="16433" y="5123"/>
                </a:lnTo>
                <a:lnTo>
                  <a:pt x="16449" y="5117"/>
                </a:lnTo>
                <a:lnTo>
                  <a:pt x="16461" y="5112"/>
                </a:lnTo>
                <a:lnTo>
                  <a:pt x="16468" y="5107"/>
                </a:lnTo>
                <a:lnTo>
                  <a:pt x="16468" y="5103"/>
                </a:lnTo>
                <a:lnTo>
                  <a:pt x="16451" y="5107"/>
                </a:lnTo>
                <a:lnTo>
                  <a:pt x="16441" y="5104"/>
                </a:lnTo>
                <a:lnTo>
                  <a:pt x="16435" y="5098"/>
                </a:lnTo>
                <a:lnTo>
                  <a:pt x="16429" y="5090"/>
                </a:lnTo>
                <a:lnTo>
                  <a:pt x="16424" y="5084"/>
                </a:lnTo>
                <a:lnTo>
                  <a:pt x="16418" y="5078"/>
                </a:lnTo>
                <a:lnTo>
                  <a:pt x="16407" y="5075"/>
                </a:lnTo>
                <a:lnTo>
                  <a:pt x="16391" y="5079"/>
                </a:lnTo>
                <a:lnTo>
                  <a:pt x="16378" y="5093"/>
                </a:lnTo>
                <a:lnTo>
                  <a:pt x="16362" y="5106"/>
                </a:lnTo>
                <a:lnTo>
                  <a:pt x="16343" y="5116"/>
                </a:lnTo>
                <a:lnTo>
                  <a:pt x="16322" y="5125"/>
                </a:lnTo>
                <a:lnTo>
                  <a:pt x="16301" y="5130"/>
                </a:lnTo>
                <a:lnTo>
                  <a:pt x="16280" y="5134"/>
                </a:lnTo>
                <a:lnTo>
                  <a:pt x="16259" y="5132"/>
                </a:lnTo>
                <a:lnTo>
                  <a:pt x="16240" y="5129"/>
                </a:lnTo>
                <a:lnTo>
                  <a:pt x="16240" y="5129"/>
                </a:lnTo>
                <a:close/>
                <a:moveTo>
                  <a:pt x="16378" y="5242"/>
                </a:moveTo>
                <a:lnTo>
                  <a:pt x="16316" y="5242"/>
                </a:lnTo>
                <a:lnTo>
                  <a:pt x="16314" y="5262"/>
                </a:lnTo>
                <a:lnTo>
                  <a:pt x="16319" y="5274"/>
                </a:lnTo>
                <a:lnTo>
                  <a:pt x="16330" y="5280"/>
                </a:lnTo>
                <a:lnTo>
                  <a:pt x="16344" y="5280"/>
                </a:lnTo>
                <a:lnTo>
                  <a:pt x="16358" y="5275"/>
                </a:lnTo>
                <a:lnTo>
                  <a:pt x="16371" y="5267"/>
                </a:lnTo>
                <a:lnTo>
                  <a:pt x="16378" y="5256"/>
                </a:lnTo>
                <a:lnTo>
                  <a:pt x="16378" y="5242"/>
                </a:lnTo>
                <a:lnTo>
                  <a:pt x="16378" y="5242"/>
                </a:lnTo>
                <a:close/>
                <a:moveTo>
                  <a:pt x="16404" y="4889"/>
                </a:moveTo>
                <a:lnTo>
                  <a:pt x="16418" y="4911"/>
                </a:lnTo>
                <a:lnTo>
                  <a:pt x="16437" y="4922"/>
                </a:lnTo>
                <a:lnTo>
                  <a:pt x="16461" y="4925"/>
                </a:lnTo>
                <a:lnTo>
                  <a:pt x="16489" y="4922"/>
                </a:lnTo>
                <a:lnTo>
                  <a:pt x="16545" y="4911"/>
                </a:lnTo>
                <a:lnTo>
                  <a:pt x="16594" y="4902"/>
                </a:lnTo>
                <a:lnTo>
                  <a:pt x="16585" y="4919"/>
                </a:lnTo>
                <a:lnTo>
                  <a:pt x="16572" y="4931"/>
                </a:lnTo>
                <a:lnTo>
                  <a:pt x="16556" y="4940"/>
                </a:lnTo>
                <a:lnTo>
                  <a:pt x="16539" y="4948"/>
                </a:lnTo>
                <a:lnTo>
                  <a:pt x="16521" y="4955"/>
                </a:lnTo>
                <a:lnTo>
                  <a:pt x="16505" y="4964"/>
                </a:lnTo>
                <a:lnTo>
                  <a:pt x="16491" y="4976"/>
                </a:lnTo>
                <a:lnTo>
                  <a:pt x="16480" y="4990"/>
                </a:lnTo>
                <a:lnTo>
                  <a:pt x="16510" y="4989"/>
                </a:lnTo>
                <a:lnTo>
                  <a:pt x="16538" y="4985"/>
                </a:lnTo>
                <a:lnTo>
                  <a:pt x="16563" y="4978"/>
                </a:lnTo>
                <a:lnTo>
                  <a:pt x="16585" y="4968"/>
                </a:lnTo>
                <a:lnTo>
                  <a:pt x="16601" y="4955"/>
                </a:lnTo>
                <a:lnTo>
                  <a:pt x="16613" y="4940"/>
                </a:lnTo>
                <a:lnTo>
                  <a:pt x="16619" y="4922"/>
                </a:lnTo>
                <a:lnTo>
                  <a:pt x="16619" y="4902"/>
                </a:lnTo>
                <a:lnTo>
                  <a:pt x="16632" y="4905"/>
                </a:lnTo>
                <a:lnTo>
                  <a:pt x="16642" y="4903"/>
                </a:lnTo>
                <a:lnTo>
                  <a:pt x="16651" y="4902"/>
                </a:lnTo>
                <a:lnTo>
                  <a:pt x="16660" y="4899"/>
                </a:lnTo>
                <a:lnTo>
                  <a:pt x="16668" y="4896"/>
                </a:lnTo>
                <a:lnTo>
                  <a:pt x="16675" y="4893"/>
                </a:lnTo>
                <a:lnTo>
                  <a:pt x="16684" y="4891"/>
                </a:lnTo>
                <a:lnTo>
                  <a:pt x="16694" y="4889"/>
                </a:lnTo>
                <a:lnTo>
                  <a:pt x="16692" y="4878"/>
                </a:lnTo>
                <a:lnTo>
                  <a:pt x="16693" y="4869"/>
                </a:lnTo>
                <a:lnTo>
                  <a:pt x="16694" y="4861"/>
                </a:lnTo>
                <a:lnTo>
                  <a:pt x="16698" y="4856"/>
                </a:lnTo>
                <a:lnTo>
                  <a:pt x="16702" y="4850"/>
                </a:lnTo>
                <a:lnTo>
                  <a:pt x="16706" y="4843"/>
                </a:lnTo>
                <a:lnTo>
                  <a:pt x="16707" y="4836"/>
                </a:lnTo>
                <a:lnTo>
                  <a:pt x="16707" y="4827"/>
                </a:lnTo>
                <a:lnTo>
                  <a:pt x="16665" y="4838"/>
                </a:lnTo>
                <a:lnTo>
                  <a:pt x="16628" y="4849"/>
                </a:lnTo>
                <a:lnTo>
                  <a:pt x="16594" y="4859"/>
                </a:lnTo>
                <a:lnTo>
                  <a:pt x="16559" y="4866"/>
                </a:lnTo>
                <a:lnTo>
                  <a:pt x="16526" y="4874"/>
                </a:lnTo>
                <a:lnTo>
                  <a:pt x="16489" y="4880"/>
                </a:lnTo>
                <a:lnTo>
                  <a:pt x="16450" y="4885"/>
                </a:lnTo>
                <a:lnTo>
                  <a:pt x="16404" y="4889"/>
                </a:lnTo>
                <a:close/>
                <a:moveTo>
                  <a:pt x="16378" y="5355"/>
                </a:moveTo>
                <a:lnTo>
                  <a:pt x="16353" y="5359"/>
                </a:lnTo>
                <a:lnTo>
                  <a:pt x="16328" y="5364"/>
                </a:lnTo>
                <a:lnTo>
                  <a:pt x="16303" y="5370"/>
                </a:lnTo>
                <a:lnTo>
                  <a:pt x="16282" y="5378"/>
                </a:lnTo>
                <a:lnTo>
                  <a:pt x="16260" y="5386"/>
                </a:lnTo>
                <a:lnTo>
                  <a:pt x="16240" y="5396"/>
                </a:lnTo>
                <a:lnTo>
                  <a:pt x="16221" y="5407"/>
                </a:lnTo>
                <a:lnTo>
                  <a:pt x="16203" y="5419"/>
                </a:lnTo>
                <a:lnTo>
                  <a:pt x="16227" y="5414"/>
                </a:lnTo>
                <a:lnTo>
                  <a:pt x="16255" y="5411"/>
                </a:lnTo>
                <a:lnTo>
                  <a:pt x="16283" y="5410"/>
                </a:lnTo>
                <a:lnTo>
                  <a:pt x="16311" y="5407"/>
                </a:lnTo>
                <a:lnTo>
                  <a:pt x="16335" y="5402"/>
                </a:lnTo>
                <a:lnTo>
                  <a:pt x="16357" y="5393"/>
                </a:lnTo>
                <a:lnTo>
                  <a:pt x="16372" y="5378"/>
                </a:lnTo>
                <a:lnTo>
                  <a:pt x="16378" y="5355"/>
                </a:lnTo>
                <a:close/>
                <a:moveTo>
                  <a:pt x="15560" y="5570"/>
                </a:moveTo>
                <a:lnTo>
                  <a:pt x="15586" y="5566"/>
                </a:lnTo>
                <a:lnTo>
                  <a:pt x="15613" y="5561"/>
                </a:lnTo>
                <a:lnTo>
                  <a:pt x="15640" y="5555"/>
                </a:lnTo>
                <a:lnTo>
                  <a:pt x="15664" y="5549"/>
                </a:lnTo>
                <a:lnTo>
                  <a:pt x="15690" y="5542"/>
                </a:lnTo>
                <a:lnTo>
                  <a:pt x="15714" y="5535"/>
                </a:lnTo>
                <a:lnTo>
                  <a:pt x="15737" y="5527"/>
                </a:lnTo>
                <a:lnTo>
                  <a:pt x="15761" y="5519"/>
                </a:lnTo>
                <a:lnTo>
                  <a:pt x="15737" y="5513"/>
                </a:lnTo>
                <a:lnTo>
                  <a:pt x="15707" y="5510"/>
                </a:lnTo>
                <a:lnTo>
                  <a:pt x="15678" y="5512"/>
                </a:lnTo>
                <a:lnTo>
                  <a:pt x="15649" y="5518"/>
                </a:lnTo>
                <a:lnTo>
                  <a:pt x="15621" y="5527"/>
                </a:lnTo>
                <a:lnTo>
                  <a:pt x="15595" y="5538"/>
                </a:lnTo>
                <a:lnTo>
                  <a:pt x="15574" y="5552"/>
                </a:lnTo>
                <a:lnTo>
                  <a:pt x="15560" y="5570"/>
                </a:lnTo>
                <a:close/>
                <a:moveTo>
                  <a:pt x="15925" y="5129"/>
                </a:moveTo>
                <a:lnTo>
                  <a:pt x="15966" y="5112"/>
                </a:lnTo>
                <a:lnTo>
                  <a:pt x="16007" y="5101"/>
                </a:lnTo>
                <a:lnTo>
                  <a:pt x="16047" y="5092"/>
                </a:lnTo>
                <a:lnTo>
                  <a:pt x="16088" y="5085"/>
                </a:lnTo>
                <a:lnTo>
                  <a:pt x="16130" y="5079"/>
                </a:lnTo>
                <a:lnTo>
                  <a:pt x="16172" y="5073"/>
                </a:lnTo>
                <a:lnTo>
                  <a:pt x="16218" y="5065"/>
                </a:lnTo>
                <a:lnTo>
                  <a:pt x="16265" y="5053"/>
                </a:lnTo>
                <a:lnTo>
                  <a:pt x="16263" y="5062"/>
                </a:lnTo>
                <a:lnTo>
                  <a:pt x="16258" y="5070"/>
                </a:lnTo>
                <a:lnTo>
                  <a:pt x="16250" y="5076"/>
                </a:lnTo>
                <a:lnTo>
                  <a:pt x="16243" y="5081"/>
                </a:lnTo>
                <a:lnTo>
                  <a:pt x="16236" y="5087"/>
                </a:lnTo>
                <a:lnTo>
                  <a:pt x="16231" y="5094"/>
                </a:lnTo>
                <a:lnTo>
                  <a:pt x="16227" y="5103"/>
                </a:lnTo>
                <a:lnTo>
                  <a:pt x="16228" y="5116"/>
                </a:lnTo>
                <a:lnTo>
                  <a:pt x="16268" y="5103"/>
                </a:lnTo>
                <a:lnTo>
                  <a:pt x="16292" y="5093"/>
                </a:lnTo>
                <a:lnTo>
                  <a:pt x="16302" y="5090"/>
                </a:lnTo>
                <a:lnTo>
                  <a:pt x="16312" y="5089"/>
                </a:lnTo>
                <a:lnTo>
                  <a:pt x="16325" y="5089"/>
                </a:lnTo>
                <a:lnTo>
                  <a:pt x="16342" y="5090"/>
                </a:lnTo>
                <a:lnTo>
                  <a:pt x="16322" y="5080"/>
                </a:lnTo>
                <a:lnTo>
                  <a:pt x="16308" y="5071"/>
                </a:lnTo>
                <a:lnTo>
                  <a:pt x="16300" y="5064"/>
                </a:lnTo>
                <a:lnTo>
                  <a:pt x="16293" y="5055"/>
                </a:lnTo>
                <a:lnTo>
                  <a:pt x="16291" y="5046"/>
                </a:lnTo>
                <a:lnTo>
                  <a:pt x="16289" y="5034"/>
                </a:lnTo>
                <a:lnTo>
                  <a:pt x="16291" y="5020"/>
                </a:lnTo>
                <a:lnTo>
                  <a:pt x="16291" y="5003"/>
                </a:lnTo>
                <a:lnTo>
                  <a:pt x="16265" y="5003"/>
                </a:lnTo>
                <a:lnTo>
                  <a:pt x="16240" y="5003"/>
                </a:lnTo>
                <a:lnTo>
                  <a:pt x="16228" y="5004"/>
                </a:lnTo>
                <a:lnTo>
                  <a:pt x="16218" y="5006"/>
                </a:lnTo>
                <a:lnTo>
                  <a:pt x="16209" y="5010"/>
                </a:lnTo>
                <a:lnTo>
                  <a:pt x="16203" y="5015"/>
                </a:lnTo>
                <a:lnTo>
                  <a:pt x="16198" y="5009"/>
                </a:lnTo>
                <a:lnTo>
                  <a:pt x="16195" y="5001"/>
                </a:lnTo>
                <a:lnTo>
                  <a:pt x="16193" y="4992"/>
                </a:lnTo>
                <a:lnTo>
                  <a:pt x="16190" y="4983"/>
                </a:lnTo>
                <a:lnTo>
                  <a:pt x="16187" y="4976"/>
                </a:lnTo>
                <a:lnTo>
                  <a:pt x="16185" y="4967"/>
                </a:lnTo>
                <a:lnTo>
                  <a:pt x="16181" y="4959"/>
                </a:lnTo>
                <a:lnTo>
                  <a:pt x="16177" y="4953"/>
                </a:lnTo>
                <a:lnTo>
                  <a:pt x="16145" y="4952"/>
                </a:lnTo>
                <a:lnTo>
                  <a:pt x="16116" y="4954"/>
                </a:lnTo>
                <a:lnTo>
                  <a:pt x="16102" y="4957"/>
                </a:lnTo>
                <a:lnTo>
                  <a:pt x="16092" y="4962"/>
                </a:lnTo>
                <a:lnTo>
                  <a:pt x="16083" y="4968"/>
                </a:lnTo>
                <a:lnTo>
                  <a:pt x="16077" y="4977"/>
                </a:lnTo>
                <a:lnTo>
                  <a:pt x="16083" y="4983"/>
                </a:lnTo>
                <a:lnTo>
                  <a:pt x="16091" y="4989"/>
                </a:lnTo>
                <a:lnTo>
                  <a:pt x="16100" y="4992"/>
                </a:lnTo>
                <a:lnTo>
                  <a:pt x="16107" y="4996"/>
                </a:lnTo>
                <a:lnTo>
                  <a:pt x="16116" y="5001"/>
                </a:lnTo>
                <a:lnTo>
                  <a:pt x="16121" y="5008"/>
                </a:lnTo>
                <a:lnTo>
                  <a:pt x="16126" y="5017"/>
                </a:lnTo>
                <a:lnTo>
                  <a:pt x="16126" y="5028"/>
                </a:lnTo>
                <a:lnTo>
                  <a:pt x="16105" y="5046"/>
                </a:lnTo>
                <a:lnTo>
                  <a:pt x="16078" y="5055"/>
                </a:lnTo>
                <a:lnTo>
                  <a:pt x="16047" y="5059"/>
                </a:lnTo>
                <a:lnTo>
                  <a:pt x="16016" y="5062"/>
                </a:lnTo>
                <a:lnTo>
                  <a:pt x="15986" y="5067"/>
                </a:lnTo>
                <a:lnTo>
                  <a:pt x="15960" y="5078"/>
                </a:lnTo>
                <a:lnTo>
                  <a:pt x="15938" y="5097"/>
                </a:lnTo>
                <a:lnTo>
                  <a:pt x="15925" y="5129"/>
                </a:lnTo>
                <a:close/>
                <a:moveTo>
                  <a:pt x="15874" y="5229"/>
                </a:moveTo>
                <a:lnTo>
                  <a:pt x="15850" y="5225"/>
                </a:lnTo>
                <a:lnTo>
                  <a:pt x="15822" y="5224"/>
                </a:lnTo>
                <a:lnTo>
                  <a:pt x="15794" y="5229"/>
                </a:lnTo>
                <a:lnTo>
                  <a:pt x="15765" y="5237"/>
                </a:lnTo>
                <a:lnTo>
                  <a:pt x="15737" y="5248"/>
                </a:lnTo>
                <a:lnTo>
                  <a:pt x="15711" y="5261"/>
                </a:lnTo>
                <a:lnTo>
                  <a:pt x="15690" y="5276"/>
                </a:lnTo>
                <a:lnTo>
                  <a:pt x="15673" y="5293"/>
                </a:lnTo>
                <a:lnTo>
                  <a:pt x="15697" y="5284"/>
                </a:lnTo>
                <a:lnTo>
                  <a:pt x="15725" y="5279"/>
                </a:lnTo>
                <a:lnTo>
                  <a:pt x="15754" y="5275"/>
                </a:lnTo>
                <a:lnTo>
                  <a:pt x="15785" y="5272"/>
                </a:lnTo>
                <a:lnTo>
                  <a:pt x="15814" y="5269"/>
                </a:lnTo>
                <a:lnTo>
                  <a:pt x="15840" y="5261"/>
                </a:lnTo>
                <a:lnTo>
                  <a:pt x="15860" y="5248"/>
                </a:lnTo>
                <a:lnTo>
                  <a:pt x="15874" y="5229"/>
                </a:lnTo>
                <a:close/>
                <a:moveTo>
                  <a:pt x="15585" y="5759"/>
                </a:moveTo>
                <a:lnTo>
                  <a:pt x="15639" y="5748"/>
                </a:lnTo>
                <a:lnTo>
                  <a:pt x="15696" y="5741"/>
                </a:lnTo>
                <a:lnTo>
                  <a:pt x="15756" y="5736"/>
                </a:lnTo>
                <a:lnTo>
                  <a:pt x="15814" y="5729"/>
                </a:lnTo>
                <a:lnTo>
                  <a:pt x="15869" y="5720"/>
                </a:lnTo>
                <a:lnTo>
                  <a:pt x="15921" y="5708"/>
                </a:lnTo>
                <a:lnTo>
                  <a:pt x="15965" y="5687"/>
                </a:lnTo>
                <a:lnTo>
                  <a:pt x="16000" y="5658"/>
                </a:lnTo>
                <a:lnTo>
                  <a:pt x="15945" y="5667"/>
                </a:lnTo>
                <a:lnTo>
                  <a:pt x="15889" y="5676"/>
                </a:lnTo>
                <a:lnTo>
                  <a:pt x="15833" y="5685"/>
                </a:lnTo>
                <a:lnTo>
                  <a:pt x="15779" y="5695"/>
                </a:lnTo>
                <a:lnTo>
                  <a:pt x="15726" y="5706"/>
                </a:lnTo>
                <a:lnTo>
                  <a:pt x="15676" y="5720"/>
                </a:lnTo>
                <a:lnTo>
                  <a:pt x="15628" y="5738"/>
                </a:lnTo>
                <a:lnTo>
                  <a:pt x="15585" y="5759"/>
                </a:lnTo>
                <a:close/>
                <a:moveTo>
                  <a:pt x="4124" y="8620"/>
                </a:moveTo>
                <a:lnTo>
                  <a:pt x="4153" y="8606"/>
                </a:lnTo>
                <a:lnTo>
                  <a:pt x="4186" y="8596"/>
                </a:lnTo>
                <a:lnTo>
                  <a:pt x="4222" y="8587"/>
                </a:lnTo>
                <a:lnTo>
                  <a:pt x="4256" y="8579"/>
                </a:lnTo>
                <a:lnTo>
                  <a:pt x="4288" y="8569"/>
                </a:lnTo>
                <a:lnTo>
                  <a:pt x="4313" y="8555"/>
                </a:lnTo>
                <a:lnTo>
                  <a:pt x="4331" y="8535"/>
                </a:lnTo>
                <a:lnTo>
                  <a:pt x="4338" y="8507"/>
                </a:lnTo>
                <a:lnTo>
                  <a:pt x="4313" y="8526"/>
                </a:lnTo>
                <a:lnTo>
                  <a:pt x="4287" y="8539"/>
                </a:lnTo>
                <a:lnTo>
                  <a:pt x="4257" y="8548"/>
                </a:lnTo>
                <a:lnTo>
                  <a:pt x="4228" y="8554"/>
                </a:lnTo>
                <a:lnTo>
                  <a:pt x="4197" y="8563"/>
                </a:lnTo>
                <a:lnTo>
                  <a:pt x="4169" y="8574"/>
                </a:lnTo>
                <a:lnTo>
                  <a:pt x="4144" y="8592"/>
                </a:lnTo>
                <a:lnTo>
                  <a:pt x="4124" y="8620"/>
                </a:lnTo>
                <a:close/>
                <a:moveTo>
                  <a:pt x="5863" y="8772"/>
                </a:moveTo>
                <a:lnTo>
                  <a:pt x="5806" y="8783"/>
                </a:lnTo>
                <a:lnTo>
                  <a:pt x="5750" y="8795"/>
                </a:lnTo>
                <a:lnTo>
                  <a:pt x="5698" y="8805"/>
                </a:lnTo>
                <a:lnTo>
                  <a:pt x="5648" y="8816"/>
                </a:lnTo>
                <a:lnTo>
                  <a:pt x="5600" y="8829"/>
                </a:lnTo>
                <a:lnTo>
                  <a:pt x="5555" y="8844"/>
                </a:lnTo>
                <a:lnTo>
                  <a:pt x="5512" y="8862"/>
                </a:lnTo>
                <a:lnTo>
                  <a:pt x="5472" y="8885"/>
                </a:lnTo>
                <a:lnTo>
                  <a:pt x="5476" y="8886"/>
                </a:lnTo>
                <a:lnTo>
                  <a:pt x="5479" y="8887"/>
                </a:lnTo>
                <a:lnTo>
                  <a:pt x="5481" y="8890"/>
                </a:lnTo>
                <a:lnTo>
                  <a:pt x="5482" y="8893"/>
                </a:lnTo>
                <a:lnTo>
                  <a:pt x="5485" y="8896"/>
                </a:lnTo>
                <a:lnTo>
                  <a:pt x="5485" y="8900"/>
                </a:lnTo>
                <a:lnTo>
                  <a:pt x="5485" y="8904"/>
                </a:lnTo>
                <a:lnTo>
                  <a:pt x="5485" y="8909"/>
                </a:lnTo>
                <a:lnTo>
                  <a:pt x="5559" y="8898"/>
                </a:lnTo>
                <a:lnTo>
                  <a:pt x="5635" y="8877"/>
                </a:lnTo>
                <a:lnTo>
                  <a:pt x="5712" y="8853"/>
                </a:lnTo>
                <a:lnTo>
                  <a:pt x="5788" y="8825"/>
                </a:lnTo>
                <a:lnTo>
                  <a:pt x="5867" y="8797"/>
                </a:lnTo>
                <a:lnTo>
                  <a:pt x="5945" y="8768"/>
                </a:lnTo>
                <a:lnTo>
                  <a:pt x="6024" y="8742"/>
                </a:lnTo>
                <a:lnTo>
                  <a:pt x="6103" y="8721"/>
                </a:lnTo>
                <a:lnTo>
                  <a:pt x="6076" y="8718"/>
                </a:lnTo>
                <a:lnTo>
                  <a:pt x="6047" y="8717"/>
                </a:lnTo>
                <a:lnTo>
                  <a:pt x="6015" y="8719"/>
                </a:lnTo>
                <a:lnTo>
                  <a:pt x="5983" y="8723"/>
                </a:lnTo>
                <a:lnTo>
                  <a:pt x="5951" y="8731"/>
                </a:lnTo>
                <a:lnTo>
                  <a:pt x="5919" y="8741"/>
                </a:lnTo>
                <a:lnTo>
                  <a:pt x="5890" y="8754"/>
                </a:lnTo>
                <a:lnTo>
                  <a:pt x="5863" y="8772"/>
                </a:lnTo>
                <a:close/>
                <a:moveTo>
                  <a:pt x="5737" y="8708"/>
                </a:moveTo>
                <a:lnTo>
                  <a:pt x="5726" y="8716"/>
                </a:lnTo>
                <a:lnTo>
                  <a:pt x="5714" y="8722"/>
                </a:lnTo>
                <a:lnTo>
                  <a:pt x="5700" y="8728"/>
                </a:lnTo>
                <a:lnTo>
                  <a:pt x="5686" y="8733"/>
                </a:lnTo>
                <a:lnTo>
                  <a:pt x="5673" y="8740"/>
                </a:lnTo>
                <a:lnTo>
                  <a:pt x="5663" y="8747"/>
                </a:lnTo>
                <a:lnTo>
                  <a:pt x="5654" y="8758"/>
                </a:lnTo>
                <a:lnTo>
                  <a:pt x="5649" y="8772"/>
                </a:lnTo>
                <a:lnTo>
                  <a:pt x="5662" y="8778"/>
                </a:lnTo>
                <a:lnTo>
                  <a:pt x="5676" y="8781"/>
                </a:lnTo>
                <a:lnTo>
                  <a:pt x="5690" y="8778"/>
                </a:lnTo>
                <a:lnTo>
                  <a:pt x="5705" y="8773"/>
                </a:lnTo>
                <a:lnTo>
                  <a:pt x="5735" y="8759"/>
                </a:lnTo>
                <a:lnTo>
                  <a:pt x="5763" y="8746"/>
                </a:lnTo>
                <a:lnTo>
                  <a:pt x="5763" y="8739"/>
                </a:lnTo>
                <a:lnTo>
                  <a:pt x="5761" y="8732"/>
                </a:lnTo>
                <a:lnTo>
                  <a:pt x="5759" y="8726"/>
                </a:lnTo>
                <a:lnTo>
                  <a:pt x="5756" y="8721"/>
                </a:lnTo>
                <a:lnTo>
                  <a:pt x="5752" y="8717"/>
                </a:lnTo>
                <a:lnTo>
                  <a:pt x="5747" y="8713"/>
                </a:lnTo>
                <a:lnTo>
                  <a:pt x="5742" y="8711"/>
                </a:lnTo>
                <a:lnTo>
                  <a:pt x="5737" y="8708"/>
                </a:lnTo>
                <a:close/>
                <a:moveTo>
                  <a:pt x="113" y="6175"/>
                </a:moveTo>
                <a:lnTo>
                  <a:pt x="84" y="6170"/>
                </a:lnTo>
                <a:lnTo>
                  <a:pt x="62" y="6169"/>
                </a:lnTo>
                <a:lnTo>
                  <a:pt x="42" y="6170"/>
                </a:lnTo>
                <a:lnTo>
                  <a:pt x="13" y="6175"/>
                </a:lnTo>
                <a:lnTo>
                  <a:pt x="14" y="6194"/>
                </a:lnTo>
                <a:lnTo>
                  <a:pt x="24" y="6207"/>
                </a:lnTo>
                <a:lnTo>
                  <a:pt x="42" y="6213"/>
                </a:lnTo>
                <a:lnTo>
                  <a:pt x="61" y="6214"/>
                </a:lnTo>
                <a:lnTo>
                  <a:pt x="82" y="6212"/>
                </a:lnTo>
                <a:lnTo>
                  <a:pt x="99" y="6203"/>
                </a:lnTo>
                <a:lnTo>
                  <a:pt x="111" y="6191"/>
                </a:lnTo>
                <a:lnTo>
                  <a:pt x="113" y="6175"/>
                </a:lnTo>
                <a:close/>
                <a:moveTo>
                  <a:pt x="8889" y="7851"/>
                </a:moveTo>
                <a:lnTo>
                  <a:pt x="8867" y="7873"/>
                </a:lnTo>
                <a:lnTo>
                  <a:pt x="8839" y="7886"/>
                </a:lnTo>
                <a:lnTo>
                  <a:pt x="8810" y="7892"/>
                </a:lnTo>
                <a:lnTo>
                  <a:pt x="8778" y="7896"/>
                </a:lnTo>
                <a:lnTo>
                  <a:pt x="8748" y="7901"/>
                </a:lnTo>
                <a:lnTo>
                  <a:pt x="8718" y="7909"/>
                </a:lnTo>
                <a:lnTo>
                  <a:pt x="8694" y="7925"/>
                </a:lnTo>
                <a:lnTo>
                  <a:pt x="8675" y="7952"/>
                </a:lnTo>
                <a:lnTo>
                  <a:pt x="8712" y="7951"/>
                </a:lnTo>
                <a:lnTo>
                  <a:pt x="8745" y="7947"/>
                </a:lnTo>
                <a:lnTo>
                  <a:pt x="8777" y="7940"/>
                </a:lnTo>
                <a:lnTo>
                  <a:pt x="8806" y="7932"/>
                </a:lnTo>
                <a:lnTo>
                  <a:pt x="8836" y="7923"/>
                </a:lnTo>
                <a:lnTo>
                  <a:pt x="8865" y="7915"/>
                </a:lnTo>
                <a:lnTo>
                  <a:pt x="8894" y="7907"/>
                </a:lnTo>
                <a:lnTo>
                  <a:pt x="8927" y="7901"/>
                </a:lnTo>
                <a:lnTo>
                  <a:pt x="8927" y="7890"/>
                </a:lnTo>
                <a:lnTo>
                  <a:pt x="8927" y="7879"/>
                </a:lnTo>
                <a:lnTo>
                  <a:pt x="8926" y="7870"/>
                </a:lnTo>
                <a:lnTo>
                  <a:pt x="8922" y="7863"/>
                </a:lnTo>
                <a:lnTo>
                  <a:pt x="8917" y="7856"/>
                </a:lnTo>
                <a:lnTo>
                  <a:pt x="8909" y="7853"/>
                </a:lnTo>
                <a:lnTo>
                  <a:pt x="8900" y="7851"/>
                </a:lnTo>
                <a:lnTo>
                  <a:pt x="8889" y="7851"/>
                </a:lnTo>
                <a:lnTo>
                  <a:pt x="8889" y="7851"/>
                </a:lnTo>
                <a:close/>
                <a:moveTo>
                  <a:pt x="14526" y="6389"/>
                </a:moveTo>
                <a:lnTo>
                  <a:pt x="14503" y="6400"/>
                </a:lnTo>
                <a:lnTo>
                  <a:pt x="14477" y="6407"/>
                </a:lnTo>
                <a:lnTo>
                  <a:pt x="14449" y="6412"/>
                </a:lnTo>
                <a:lnTo>
                  <a:pt x="14421" y="6417"/>
                </a:lnTo>
                <a:lnTo>
                  <a:pt x="14394" y="6423"/>
                </a:lnTo>
                <a:lnTo>
                  <a:pt x="14370" y="6432"/>
                </a:lnTo>
                <a:lnTo>
                  <a:pt x="14350" y="6446"/>
                </a:lnTo>
                <a:lnTo>
                  <a:pt x="14336" y="6465"/>
                </a:lnTo>
                <a:lnTo>
                  <a:pt x="14356" y="6466"/>
                </a:lnTo>
                <a:lnTo>
                  <a:pt x="14377" y="6464"/>
                </a:lnTo>
                <a:lnTo>
                  <a:pt x="14394" y="6460"/>
                </a:lnTo>
                <a:lnTo>
                  <a:pt x="14411" y="6455"/>
                </a:lnTo>
                <a:lnTo>
                  <a:pt x="14426" y="6454"/>
                </a:lnTo>
                <a:lnTo>
                  <a:pt x="14440" y="6455"/>
                </a:lnTo>
                <a:lnTo>
                  <a:pt x="14453" y="6463"/>
                </a:lnTo>
                <a:lnTo>
                  <a:pt x="14462" y="6478"/>
                </a:lnTo>
                <a:lnTo>
                  <a:pt x="14464" y="6457"/>
                </a:lnTo>
                <a:lnTo>
                  <a:pt x="14477" y="6443"/>
                </a:lnTo>
                <a:lnTo>
                  <a:pt x="14495" y="6433"/>
                </a:lnTo>
                <a:lnTo>
                  <a:pt x="14517" y="6426"/>
                </a:lnTo>
                <a:lnTo>
                  <a:pt x="14534" y="6419"/>
                </a:lnTo>
                <a:lnTo>
                  <a:pt x="14545" y="6412"/>
                </a:lnTo>
                <a:lnTo>
                  <a:pt x="14543" y="6403"/>
                </a:lnTo>
                <a:lnTo>
                  <a:pt x="14526" y="6389"/>
                </a:lnTo>
                <a:close/>
                <a:moveTo>
                  <a:pt x="8196" y="8103"/>
                </a:moveTo>
                <a:lnTo>
                  <a:pt x="8206" y="8106"/>
                </a:lnTo>
                <a:lnTo>
                  <a:pt x="8220" y="8103"/>
                </a:lnTo>
                <a:lnTo>
                  <a:pt x="8236" y="8100"/>
                </a:lnTo>
                <a:lnTo>
                  <a:pt x="8251" y="8091"/>
                </a:lnTo>
                <a:lnTo>
                  <a:pt x="8266" y="8080"/>
                </a:lnTo>
                <a:lnTo>
                  <a:pt x="8279" y="8069"/>
                </a:lnTo>
                <a:lnTo>
                  <a:pt x="8290" y="8055"/>
                </a:lnTo>
                <a:lnTo>
                  <a:pt x="8297" y="8040"/>
                </a:lnTo>
                <a:lnTo>
                  <a:pt x="8276" y="8041"/>
                </a:lnTo>
                <a:lnTo>
                  <a:pt x="8259" y="8042"/>
                </a:lnTo>
                <a:lnTo>
                  <a:pt x="8242" y="8047"/>
                </a:lnTo>
                <a:lnTo>
                  <a:pt x="8228" y="8052"/>
                </a:lnTo>
                <a:lnTo>
                  <a:pt x="8215" y="8061"/>
                </a:lnTo>
                <a:lnTo>
                  <a:pt x="8206" y="8073"/>
                </a:lnTo>
                <a:lnTo>
                  <a:pt x="8200" y="8087"/>
                </a:lnTo>
                <a:lnTo>
                  <a:pt x="8196" y="8103"/>
                </a:lnTo>
                <a:close/>
                <a:moveTo>
                  <a:pt x="4615" y="7914"/>
                </a:moveTo>
                <a:lnTo>
                  <a:pt x="4613" y="7933"/>
                </a:lnTo>
                <a:lnTo>
                  <a:pt x="4602" y="7943"/>
                </a:lnTo>
                <a:lnTo>
                  <a:pt x="4587" y="7948"/>
                </a:lnTo>
                <a:lnTo>
                  <a:pt x="4569" y="7951"/>
                </a:lnTo>
                <a:lnTo>
                  <a:pt x="4551" y="7953"/>
                </a:lnTo>
                <a:lnTo>
                  <a:pt x="4537" y="7960"/>
                </a:lnTo>
                <a:lnTo>
                  <a:pt x="4527" y="7971"/>
                </a:lnTo>
                <a:lnTo>
                  <a:pt x="4526" y="7990"/>
                </a:lnTo>
                <a:lnTo>
                  <a:pt x="4544" y="7988"/>
                </a:lnTo>
                <a:lnTo>
                  <a:pt x="4560" y="7985"/>
                </a:lnTo>
                <a:lnTo>
                  <a:pt x="4576" y="7981"/>
                </a:lnTo>
                <a:lnTo>
                  <a:pt x="4590" y="7976"/>
                </a:lnTo>
                <a:lnTo>
                  <a:pt x="4601" y="7970"/>
                </a:lnTo>
                <a:lnTo>
                  <a:pt x="4613" y="7962"/>
                </a:lnTo>
                <a:lnTo>
                  <a:pt x="4622" y="7952"/>
                </a:lnTo>
                <a:lnTo>
                  <a:pt x="4628" y="7939"/>
                </a:lnTo>
                <a:lnTo>
                  <a:pt x="4622" y="7938"/>
                </a:lnTo>
                <a:lnTo>
                  <a:pt x="4618" y="7934"/>
                </a:lnTo>
                <a:lnTo>
                  <a:pt x="4618" y="7932"/>
                </a:lnTo>
                <a:lnTo>
                  <a:pt x="4620" y="7928"/>
                </a:lnTo>
                <a:lnTo>
                  <a:pt x="4622" y="7923"/>
                </a:lnTo>
                <a:lnTo>
                  <a:pt x="4622" y="7919"/>
                </a:lnTo>
                <a:lnTo>
                  <a:pt x="4620" y="7916"/>
                </a:lnTo>
                <a:lnTo>
                  <a:pt x="4615" y="7914"/>
                </a:lnTo>
                <a:close/>
                <a:moveTo>
                  <a:pt x="8549" y="7965"/>
                </a:moveTo>
                <a:lnTo>
                  <a:pt x="8550" y="7981"/>
                </a:lnTo>
                <a:lnTo>
                  <a:pt x="8554" y="7991"/>
                </a:lnTo>
                <a:lnTo>
                  <a:pt x="8559" y="7996"/>
                </a:lnTo>
                <a:lnTo>
                  <a:pt x="8566" y="7996"/>
                </a:lnTo>
                <a:lnTo>
                  <a:pt x="8574" y="7995"/>
                </a:lnTo>
                <a:lnTo>
                  <a:pt x="8585" y="7993"/>
                </a:lnTo>
                <a:lnTo>
                  <a:pt x="8597" y="7990"/>
                </a:lnTo>
                <a:lnTo>
                  <a:pt x="8611" y="7990"/>
                </a:lnTo>
                <a:lnTo>
                  <a:pt x="8611" y="7974"/>
                </a:lnTo>
                <a:lnTo>
                  <a:pt x="8608" y="7963"/>
                </a:lnTo>
                <a:lnTo>
                  <a:pt x="8601" y="7957"/>
                </a:lnTo>
                <a:lnTo>
                  <a:pt x="8592" y="7954"/>
                </a:lnTo>
                <a:lnTo>
                  <a:pt x="8582" y="7956"/>
                </a:lnTo>
                <a:lnTo>
                  <a:pt x="8572" y="7958"/>
                </a:lnTo>
                <a:lnTo>
                  <a:pt x="8560" y="7961"/>
                </a:lnTo>
                <a:lnTo>
                  <a:pt x="8549" y="7965"/>
                </a:lnTo>
                <a:close/>
                <a:moveTo>
                  <a:pt x="3556" y="8027"/>
                </a:moveTo>
                <a:lnTo>
                  <a:pt x="3575" y="8017"/>
                </a:lnTo>
                <a:lnTo>
                  <a:pt x="3599" y="8010"/>
                </a:lnTo>
                <a:lnTo>
                  <a:pt x="3623" y="8005"/>
                </a:lnTo>
                <a:lnTo>
                  <a:pt x="3649" y="8002"/>
                </a:lnTo>
                <a:lnTo>
                  <a:pt x="3673" y="7995"/>
                </a:lnTo>
                <a:lnTo>
                  <a:pt x="3694" y="7986"/>
                </a:lnTo>
                <a:lnTo>
                  <a:pt x="3710" y="7972"/>
                </a:lnTo>
                <a:lnTo>
                  <a:pt x="3720" y="7952"/>
                </a:lnTo>
                <a:lnTo>
                  <a:pt x="3693" y="7956"/>
                </a:lnTo>
                <a:lnTo>
                  <a:pt x="3668" y="7960"/>
                </a:lnTo>
                <a:lnTo>
                  <a:pt x="3642" y="7965"/>
                </a:lnTo>
                <a:lnTo>
                  <a:pt x="3619" y="7972"/>
                </a:lnTo>
                <a:lnTo>
                  <a:pt x="3599" y="7981"/>
                </a:lnTo>
                <a:lnTo>
                  <a:pt x="3581" y="7993"/>
                </a:lnTo>
                <a:lnTo>
                  <a:pt x="3567" y="8008"/>
                </a:lnTo>
                <a:lnTo>
                  <a:pt x="3556" y="8027"/>
                </a:lnTo>
                <a:close/>
                <a:moveTo>
                  <a:pt x="3745" y="7914"/>
                </a:moveTo>
                <a:lnTo>
                  <a:pt x="3767" y="7934"/>
                </a:lnTo>
                <a:lnTo>
                  <a:pt x="3798" y="7939"/>
                </a:lnTo>
                <a:lnTo>
                  <a:pt x="3835" y="7933"/>
                </a:lnTo>
                <a:lnTo>
                  <a:pt x="3874" y="7919"/>
                </a:lnTo>
                <a:lnTo>
                  <a:pt x="3913" y="7900"/>
                </a:lnTo>
                <a:lnTo>
                  <a:pt x="3952" y="7878"/>
                </a:lnTo>
                <a:lnTo>
                  <a:pt x="3985" y="7856"/>
                </a:lnTo>
                <a:lnTo>
                  <a:pt x="4009" y="7839"/>
                </a:lnTo>
                <a:lnTo>
                  <a:pt x="3966" y="7836"/>
                </a:lnTo>
                <a:lnTo>
                  <a:pt x="3930" y="7844"/>
                </a:lnTo>
                <a:lnTo>
                  <a:pt x="3899" y="7856"/>
                </a:lnTo>
                <a:lnTo>
                  <a:pt x="3874" y="7873"/>
                </a:lnTo>
                <a:lnTo>
                  <a:pt x="3847" y="7890"/>
                </a:lnTo>
                <a:lnTo>
                  <a:pt x="3819" y="7904"/>
                </a:lnTo>
                <a:lnTo>
                  <a:pt x="3786" y="7912"/>
                </a:lnTo>
                <a:lnTo>
                  <a:pt x="3745" y="7914"/>
                </a:lnTo>
                <a:close/>
                <a:moveTo>
                  <a:pt x="3039" y="2659"/>
                </a:moveTo>
                <a:lnTo>
                  <a:pt x="3028" y="2665"/>
                </a:lnTo>
                <a:lnTo>
                  <a:pt x="3017" y="2671"/>
                </a:lnTo>
                <a:lnTo>
                  <a:pt x="3003" y="2674"/>
                </a:lnTo>
                <a:lnTo>
                  <a:pt x="2990" y="2679"/>
                </a:lnTo>
                <a:lnTo>
                  <a:pt x="2977" y="2685"/>
                </a:lnTo>
                <a:lnTo>
                  <a:pt x="2969" y="2692"/>
                </a:lnTo>
                <a:lnTo>
                  <a:pt x="2963" y="2705"/>
                </a:lnTo>
                <a:lnTo>
                  <a:pt x="2963" y="2721"/>
                </a:lnTo>
                <a:lnTo>
                  <a:pt x="3003" y="2734"/>
                </a:lnTo>
                <a:lnTo>
                  <a:pt x="3042" y="2734"/>
                </a:lnTo>
                <a:lnTo>
                  <a:pt x="3082" y="2725"/>
                </a:lnTo>
                <a:lnTo>
                  <a:pt x="3120" y="2711"/>
                </a:lnTo>
                <a:lnTo>
                  <a:pt x="3160" y="2697"/>
                </a:lnTo>
                <a:lnTo>
                  <a:pt x="3202" y="2688"/>
                </a:lnTo>
                <a:lnTo>
                  <a:pt x="3245" y="2686"/>
                </a:lnTo>
                <a:lnTo>
                  <a:pt x="3291" y="2696"/>
                </a:lnTo>
                <a:lnTo>
                  <a:pt x="3296" y="2710"/>
                </a:lnTo>
                <a:lnTo>
                  <a:pt x="3303" y="2721"/>
                </a:lnTo>
                <a:lnTo>
                  <a:pt x="3293" y="2732"/>
                </a:lnTo>
                <a:lnTo>
                  <a:pt x="3284" y="2737"/>
                </a:lnTo>
                <a:lnTo>
                  <a:pt x="3277" y="2739"/>
                </a:lnTo>
                <a:lnTo>
                  <a:pt x="3269" y="2739"/>
                </a:lnTo>
                <a:lnTo>
                  <a:pt x="3247" y="2737"/>
                </a:lnTo>
                <a:lnTo>
                  <a:pt x="3216" y="2734"/>
                </a:lnTo>
                <a:lnTo>
                  <a:pt x="3216" y="2744"/>
                </a:lnTo>
                <a:lnTo>
                  <a:pt x="3214" y="2752"/>
                </a:lnTo>
                <a:lnTo>
                  <a:pt x="3210" y="2758"/>
                </a:lnTo>
                <a:lnTo>
                  <a:pt x="3207" y="2763"/>
                </a:lnTo>
                <a:lnTo>
                  <a:pt x="3203" y="2770"/>
                </a:lnTo>
                <a:lnTo>
                  <a:pt x="3202" y="2776"/>
                </a:lnTo>
                <a:lnTo>
                  <a:pt x="3200" y="2785"/>
                </a:lnTo>
                <a:lnTo>
                  <a:pt x="3203" y="2798"/>
                </a:lnTo>
                <a:lnTo>
                  <a:pt x="3221" y="2799"/>
                </a:lnTo>
                <a:lnTo>
                  <a:pt x="3233" y="2797"/>
                </a:lnTo>
                <a:lnTo>
                  <a:pt x="3242" y="2790"/>
                </a:lnTo>
                <a:lnTo>
                  <a:pt x="3250" y="2781"/>
                </a:lnTo>
                <a:lnTo>
                  <a:pt x="3256" y="2772"/>
                </a:lnTo>
                <a:lnTo>
                  <a:pt x="3265" y="2765"/>
                </a:lnTo>
                <a:lnTo>
                  <a:pt x="3275" y="2760"/>
                </a:lnTo>
                <a:lnTo>
                  <a:pt x="3291" y="2760"/>
                </a:lnTo>
                <a:lnTo>
                  <a:pt x="3329" y="2758"/>
                </a:lnTo>
                <a:lnTo>
                  <a:pt x="3362" y="2761"/>
                </a:lnTo>
                <a:lnTo>
                  <a:pt x="3390" y="2767"/>
                </a:lnTo>
                <a:lnTo>
                  <a:pt x="3416" y="2775"/>
                </a:lnTo>
                <a:lnTo>
                  <a:pt x="3438" y="2783"/>
                </a:lnTo>
                <a:lnTo>
                  <a:pt x="3461" y="2790"/>
                </a:lnTo>
                <a:lnTo>
                  <a:pt x="3483" y="2795"/>
                </a:lnTo>
                <a:lnTo>
                  <a:pt x="3505" y="2798"/>
                </a:lnTo>
                <a:lnTo>
                  <a:pt x="3494" y="2776"/>
                </a:lnTo>
                <a:lnTo>
                  <a:pt x="3486" y="2757"/>
                </a:lnTo>
                <a:lnTo>
                  <a:pt x="3484" y="2748"/>
                </a:lnTo>
                <a:lnTo>
                  <a:pt x="3486" y="2739"/>
                </a:lnTo>
                <a:lnTo>
                  <a:pt x="3493" y="2730"/>
                </a:lnTo>
                <a:lnTo>
                  <a:pt x="3505" y="2721"/>
                </a:lnTo>
                <a:lnTo>
                  <a:pt x="3530" y="2719"/>
                </a:lnTo>
                <a:lnTo>
                  <a:pt x="3556" y="2716"/>
                </a:lnTo>
                <a:lnTo>
                  <a:pt x="3581" y="2714"/>
                </a:lnTo>
                <a:lnTo>
                  <a:pt x="3608" y="2711"/>
                </a:lnTo>
                <a:lnTo>
                  <a:pt x="3633" y="2709"/>
                </a:lnTo>
                <a:lnTo>
                  <a:pt x="3659" y="2706"/>
                </a:lnTo>
                <a:lnTo>
                  <a:pt x="3683" y="2701"/>
                </a:lnTo>
                <a:lnTo>
                  <a:pt x="3707" y="2696"/>
                </a:lnTo>
                <a:lnTo>
                  <a:pt x="3714" y="2693"/>
                </a:lnTo>
                <a:lnTo>
                  <a:pt x="3717" y="2690"/>
                </a:lnTo>
                <a:lnTo>
                  <a:pt x="3721" y="2685"/>
                </a:lnTo>
                <a:lnTo>
                  <a:pt x="3724" y="2678"/>
                </a:lnTo>
                <a:lnTo>
                  <a:pt x="3726" y="2673"/>
                </a:lnTo>
                <a:lnTo>
                  <a:pt x="3730" y="2667"/>
                </a:lnTo>
                <a:lnTo>
                  <a:pt x="3736" y="2663"/>
                </a:lnTo>
                <a:lnTo>
                  <a:pt x="3745" y="2659"/>
                </a:lnTo>
                <a:lnTo>
                  <a:pt x="3747" y="2663"/>
                </a:lnTo>
                <a:lnTo>
                  <a:pt x="3753" y="2672"/>
                </a:lnTo>
                <a:lnTo>
                  <a:pt x="3758" y="2677"/>
                </a:lnTo>
                <a:lnTo>
                  <a:pt x="3762" y="2681"/>
                </a:lnTo>
                <a:lnTo>
                  <a:pt x="3767" y="2683"/>
                </a:lnTo>
                <a:lnTo>
                  <a:pt x="3770" y="2683"/>
                </a:lnTo>
                <a:lnTo>
                  <a:pt x="3781" y="2678"/>
                </a:lnTo>
                <a:lnTo>
                  <a:pt x="3795" y="2664"/>
                </a:lnTo>
                <a:lnTo>
                  <a:pt x="3810" y="2649"/>
                </a:lnTo>
                <a:lnTo>
                  <a:pt x="3824" y="2635"/>
                </a:lnTo>
                <a:lnTo>
                  <a:pt x="3836" y="2625"/>
                </a:lnTo>
                <a:lnTo>
                  <a:pt x="3842" y="2622"/>
                </a:lnTo>
                <a:lnTo>
                  <a:pt x="3842" y="2632"/>
                </a:lnTo>
                <a:lnTo>
                  <a:pt x="3833" y="2659"/>
                </a:lnTo>
                <a:lnTo>
                  <a:pt x="3877" y="2645"/>
                </a:lnTo>
                <a:lnTo>
                  <a:pt x="3912" y="2632"/>
                </a:lnTo>
                <a:lnTo>
                  <a:pt x="3929" y="2627"/>
                </a:lnTo>
                <a:lnTo>
                  <a:pt x="3947" y="2623"/>
                </a:lnTo>
                <a:lnTo>
                  <a:pt x="3964" y="2621"/>
                </a:lnTo>
                <a:lnTo>
                  <a:pt x="3985" y="2621"/>
                </a:lnTo>
                <a:lnTo>
                  <a:pt x="3980" y="2634"/>
                </a:lnTo>
                <a:lnTo>
                  <a:pt x="3977" y="2644"/>
                </a:lnTo>
                <a:lnTo>
                  <a:pt x="3977" y="2653"/>
                </a:lnTo>
                <a:lnTo>
                  <a:pt x="3978" y="2660"/>
                </a:lnTo>
                <a:lnTo>
                  <a:pt x="3984" y="2665"/>
                </a:lnTo>
                <a:lnTo>
                  <a:pt x="3992" y="2669"/>
                </a:lnTo>
                <a:lnTo>
                  <a:pt x="4005" y="2672"/>
                </a:lnTo>
                <a:lnTo>
                  <a:pt x="4022" y="2671"/>
                </a:lnTo>
                <a:lnTo>
                  <a:pt x="4026" y="2658"/>
                </a:lnTo>
                <a:lnTo>
                  <a:pt x="4026" y="2649"/>
                </a:lnTo>
                <a:lnTo>
                  <a:pt x="4022" y="2643"/>
                </a:lnTo>
                <a:lnTo>
                  <a:pt x="4017" y="2639"/>
                </a:lnTo>
                <a:lnTo>
                  <a:pt x="4012" y="2635"/>
                </a:lnTo>
                <a:lnTo>
                  <a:pt x="4005" y="2631"/>
                </a:lnTo>
                <a:lnTo>
                  <a:pt x="4000" y="2627"/>
                </a:lnTo>
                <a:lnTo>
                  <a:pt x="3998" y="2621"/>
                </a:lnTo>
                <a:lnTo>
                  <a:pt x="4013" y="2609"/>
                </a:lnTo>
                <a:lnTo>
                  <a:pt x="4029" y="2601"/>
                </a:lnTo>
                <a:lnTo>
                  <a:pt x="4050" y="2593"/>
                </a:lnTo>
                <a:lnTo>
                  <a:pt x="4070" y="2587"/>
                </a:lnTo>
                <a:lnTo>
                  <a:pt x="4115" y="2578"/>
                </a:lnTo>
                <a:lnTo>
                  <a:pt x="4161" y="2570"/>
                </a:lnTo>
                <a:lnTo>
                  <a:pt x="4161" y="2589"/>
                </a:lnTo>
                <a:lnTo>
                  <a:pt x="4161" y="2608"/>
                </a:lnTo>
                <a:lnTo>
                  <a:pt x="4162" y="2616"/>
                </a:lnTo>
                <a:lnTo>
                  <a:pt x="4167" y="2621"/>
                </a:lnTo>
                <a:lnTo>
                  <a:pt x="4175" y="2623"/>
                </a:lnTo>
                <a:lnTo>
                  <a:pt x="4186" y="2621"/>
                </a:lnTo>
                <a:lnTo>
                  <a:pt x="4196" y="2616"/>
                </a:lnTo>
                <a:lnTo>
                  <a:pt x="4201" y="2609"/>
                </a:lnTo>
                <a:lnTo>
                  <a:pt x="4200" y="2602"/>
                </a:lnTo>
                <a:lnTo>
                  <a:pt x="4197" y="2594"/>
                </a:lnTo>
                <a:lnTo>
                  <a:pt x="4192" y="2585"/>
                </a:lnTo>
                <a:lnTo>
                  <a:pt x="4189" y="2575"/>
                </a:lnTo>
                <a:lnTo>
                  <a:pt x="4186" y="2566"/>
                </a:lnTo>
                <a:lnTo>
                  <a:pt x="4186" y="2557"/>
                </a:lnTo>
                <a:lnTo>
                  <a:pt x="4239" y="2547"/>
                </a:lnTo>
                <a:lnTo>
                  <a:pt x="4289" y="2534"/>
                </a:lnTo>
                <a:lnTo>
                  <a:pt x="4338" y="2520"/>
                </a:lnTo>
                <a:lnTo>
                  <a:pt x="4385" y="2506"/>
                </a:lnTo>
                <a:lnTo>
                  <a:pt x="4431" y="2491"/>
                </a:lnTo>
                <a:lnTo>
                  <a:pt x="4478" y="2477"/>
                </a:lnTo>
                <a:lnTo>
                  <a:pt x="4526" y="2466"/>
                </a:lnTo>
                <a:lnTo>
                  <a:pt x="4577" y="2457"/>
                </a:lnTo>
                <a:lnTo>
                  <a:pt x="4573" y="2468"/>
                </a:lnTo>
                <a:lnTo>
                  <a:pt x="4567" y="2476"/>
                </a:lnTo>
                <a:lnTo>
                  <a:pt x="4558" y="2481"/>
                </a:lnTo>
                <a:lnTo>
                  <a:pt x="4548" y="2485"/>
                </a:lnTo>
                <a:lnTo>
                  <a:pt x="4537" y="2489"/>
                </a:lnTo>
                <a:lnTo>
                  <a:pt x="4527" y="2492"/>
                </a:lnTo>
                <a:lnTo>
                  <a:pt x="4520" y="2499"/>
                </a:lnTo>
                <a:lnTo>
                  <a:pt x="4515" y="2508"/>
                </a:lnTo>
                <a:lnTo>
                  <a:pt x="4540" y="2506"/>
                </a:lnTo>
                <a:lnTo>
                  <a:pt x="4564" y="2503"/>
                </a:lnTo>
                <a:lnTo>
                  <a:pt x="4590" y="2496"/>
                </a:lnTo>
                <a:lnTo>
                  <a:pt x="4614" y="2489"/>
                </a:lnTo>
                <a:lnTo>
                  <a:pt x="4639" y="2481"/>
                </a:lnTo>
                <a:lnTo>
                  <a:pt x="4667" y="2472"/>
                </a:lnTo>
                <a:lnTo>
                  <a:pt x="4697" y="2463"/>
                </a:lnTo>
                <a:lnTo>
                  <a:pt x="4729" y="2457"/>
                </a:lnTo>
                <a:lnTo>
                  <a:pt x="4729" y="2449"/>
                </a:lnTo>
                <a:lnTo>
                  <a:pt x="4727" y="2443"/>
                </a:lnTo>
                <a:lnTo>
                  <a:pt x="4725" y="2436"/>
                </a:lnTo>
                <a:lnTo>
                  <a:pt x="4722" y="2431"/>
                </a:lnTo>
                <a:lnTo>
                  <a:pt x="4720" y="2426"/>
                </a:lnTo>
                <a:lnTo>
                  <a:pt x="4717" y="2421"/>
                </a:lnTo>
                <a:lnTo>
                  <a:pt x="4716" y="2415"/>
                </a:lnTo>
                <a:lnTo>
                  <a:pt x="4716" y="2407"/>
                </a:lnTo>
                <a:lnTo>
                  <a:pt x="4774" y="2397"/>
                </a:lnTo>
                <a:lnTo>
                  <a:pt x="4829" y="2385"/>
                </a:lnTo>
                <a:lnTo>
                  <a:pt x="4881" y="2371"/>
                </a:lnTo>
                <a:lnTo>
                  <a:pt x="4932" y="2360"/>
                </a:lnTo>
                <a:lnTo>
                  <a:pt x="4982" y="2348"/>
                </a:lnTo>
                <a:lnTo>
                  <a:pt x="5030" y="2342"/>
                </a:lnTo>
                <a:lnTo>
                  <a:pt x="5080" y="2340"/>
                </a:lnTo>
                <a:lnTo>
                  <a:pt x="5132" y="2343"/>
                </a:lnTo>
                <a:lnTo>
                  <a:pt x="5127" y="2338"/>
                </a:lnTo>
                <a:lnTo>
                  <a:pt x="5121" y="2336"/>
                </a:lnTo>
                <a:lnTo>
                  <a:pt x="5113" y="2334"/>
                </a:lnTo>
                <a:lnTo>
                  <a:pt x="5104" y="2333"/>
                </a:lnTo>
                <a:lnTo>
                  <a:pt x="5097" y="2332"/>
                </a:lnTo>
                <a:lnTo>
                  <a:pt x="5089" y="2329"/>
                </a:lnTo>
                <a:lnTo>
                  <a:pt x="5084" y="2326"/>
                </a:lnTo>
                <a:lnTo>
                  <a:pt x="5081" y="2318"/>
                </a:lnTo>
                <a:lnTo>
                  <a:pt x="5116" y="2308"/>
                </a:lnTo>
                <a:lnTo>
                  <a:pt x="5151" y="2299"/>
                </a:lnTo>
                <a:lnTo>
                  <a:pt x="5186" y="2291"/>
                </a:lnTo>
                <a:lnTo>
                  <a:pt x="5220" y="2281"/>
                </a:lnTo>
                <a:lnTo>
                  <a:pt x="5219" y="2286"/>
                </a:lnTo>
                <a:lnTo>
                  <a:pt x="5218" y="2290"/>
                </a:lnTo>
                <a:lnTo>
                  <a:pt x="5215" y="2294"/>
                </a:lnTo>
                <a:lnTo>
                  <a:pt x="5212" y="2298"/>
                </a:lnTo>
                <a:lnTo>
                  <a:pt x="5210" y="2301"/>
                </a:lnTo>
                <a:lnTo>
                  <a:pt x="5207" y="2306"/>
                </a:lnTo>
                <a:lnTo>
                  <a:pt x="5207" y="2312"/>
                </a:lnTo>
                <a:lnTo>
                  <a:pt x="5207" y="2318"/>
                </a:lnTo>
                <a:lnTo>
                  <a:pt x="5219" y="2317"/>
                </a:lnTo>
                <a:lnTo>
                  <a:pt x="5229" y="2314"/>
                </a:lnTo>
                <a:lnTo>
                  <a:pt x="5238" y="2312"/>
                </a:lnTo>
                <a:lnTo>
                  <a:pt x="5247" y="2308"/>
                </a:lnTo>
                <a:lnTo>
                  <a:pt x="5254" y="2303"/>
                </a:lnTo>
                <a:lnTo>
                  <a:pt x="5261" y="2296"/>
                </a:lnTo>
                <a:lnTo>
                  <a:pt x="5266" y="2289"/>
                </a:lnTo>
                <a:lnTo>
                  <a:pt x="5271" y="2281"/>
                </a:lnTo>
                <a:lnTo>
                  <a:pt x="5262" y="2278"/>
                </a:lnTo>
                <a:lnTo>
                  <a:pt x="5254" y="2277"/>
                </a:lnTo>
                <a:lnTo>
                  <a:pt x="5251" y="2276"/>
                </a:lnTo>
                <a:lnTo>
                  <a:pt x="5248" y="2275"/>
                </a:lnTo>
                <a:lnTo>
                  <a:pt x="5246" y="2272"/>
                </a:lnTo>
                <a:lnTo>
                  <a:pt x="5246" y="2268"/>
                </a:lnTo>
                <a:lnTo>
                  <a:pt x="5280" y="2254"/>
                </a:lnTo>
                <a:lnTo>
                  <a:pt x="5319" y="2238"/>
                </a:lnTo>
                <a:lnTo>
                  <a:pt x="5340" y="2233"/>
                </a:lnTo>
                <a:lnTo>
                  <a:pt x="5360" y="2230"/>
                </a:lnTo>
                <a:lnTo>
                  <a:pt x="5379" y="2233"/>
                </a:lnTo>
                <a:lnTo>
                  <a:pt x="5397" y="2243"/>
                </a:lnTo>
                <a:lnTo>
                  <a:pt x="5387" y="2248"/>
                </a:lnTo>
                <a:lnTo>
                  <a:pt x="5375" y="2249"/>
                </a:lnTo>
                <a:lnTo>
                  <a:pt x="5363" y="2250"/>
                </a:lnTo>
                <a:lnTo>
                  <a:pt x="5349" y="2252"/>
                </a:lnTo>
                <a:lnTo>
                  <a:pt x="5337" y="2254"/>
                </a:lnTo>
                <a:lnTo>
                  <a:pt x="5328" y="2259"/>
                </a:lnTo>
                <a:lnTo>
                  <a:pt x="5322" y="2267"/>
                </a:lnTo>
                <a:lnTo>
                  <a:pt x="5321" y="2281"/>
                </a:lnTo>
                <a:lnTo>
                  <a:pt x="5358" y="2282"/>
                </a:lnTo>
                <a:lnTo>
                  <a:pt x="5384" y="2278"/>
                </a:lnTo>
                <a:lnTo>
                  <a:pt x="5405" y="2270"/>
                </a:lnTo>
                <a:lnTo>
                  <a:pt x="5420" y="2257"/>
                </a:lnTo>
                <a:lnTo>
                  <a:pt x="5442" y="2225"/>
                </a:lnTo>
                <a:lnTo>
                  <a:pt x="5459" y="2192"/>
                </a:lnTo>
                <a:lnTo>
                  <a:pt x="5496" y="2184"/>
                </a:lnTo>
                <a:lnTo>
                  <a:pt x="5535" y="2179"/>
                </a:lnTo>
                <a:lnTo>
                  <a:pt x="5573" y="2177"/>
                </a:lnTo>
                <a:lnTo>
                  <a:pt x="5610" y="2177"/>
                </a:lnTo>
                <a:lnTo>
                  <a:pt x="5645" y="2175"/>
                </a:lnTo>
                <a:lnTo>
                  <a:pt x="5679" y="2172"/>
                </a:lnTo>
                <a:lnTo>
                  <a:pt x="5709" y="2165"/>
                </a:lnTo>
                <a:lnTo>
                  <a:pt x="5737" y="2155"/>
                </a:lnTo>
                <a:lnTo>
                  <a:pt x="5722" y="2154"/>
                </a:lnTo>
                <a:lnTo>
                  <a:pt x="5707" y="2154"/>
                </a:lnTo>
                <a:lnTo>
                  <a:pt x="5699" y="2152"/>
                </a:lnTo>
                <a:lnTo>
                  <a:pt x="5694" y="2151"/>
                </a:lnTo>
                <a:lnTo>
                  <a:pt x="5689" y="2147"/>
                </a:lnTo>
                <a:lnTo>
                  <a:pt x="5686" y="2142"/>
                </a:lnTo>
                <a:lnTo>
                  <a:pt x="5723" y="2142"/>
                </a:lnTo>
                <a:lnTo>
                  <a:pt x="5755" y="2142"/>
                </a:lnTo>
                <a:lnTo>
                  <a:pt x="5784" y="2141"/>
                </a:lnTo>
                <a:lnTo>
                  <a:pt x="5812" y="2140"/>
                </a:lnTo>
                <a:lnTo>
                  <a:pt x="5842" y="2136"/>
                </a:lnTo>
                <a:lnTo>
                  <a:pt x="5873" y="2131"/>
                </a:lnTo>
                <a:lnTo>
                  <a:pt x="5909" y="2124"/>
                </a:lnTo>
                <a:lnTo>
                  <a:pt x="5951" y="2117"/>
                </a:lnTo>
                <a:lnTo>
                  <a:pt x="5961" y="2109"/>
                </a:lnTo>
                <a:lnTo>
                  <a:pt x="5963" y="2102"/>
                </a:lnTo>
                <a:lnTo>
                  <a:pt x="5959" y="2094"/>
                </a:lnTo>
                <a:lnTo>
                  <a:pt x="5952" y="2088"/>
                </a:lnTo>
                <a:lnTo>
                  <a:pt x="5946" y="2081"/>
                </a:lnTo>
                <a:lnTo>
                  <a:pt x="5942" y="2076"/>
                </a:lnTo>
                <a:lnTo>
                  <a:pt x="5943" y="2071"/>
                </a:lnTo>
                <a:lnTo>
                  <a:pt x="5951" y="2066"/>
                </a:lnTo>
                <a:lnTo>
                  <a:pt x="5997" y="2049"/>
                </a:lnTo>
                <a:lnTo>
                  <a:pt x="6041" y="2038"/>
                </a:lnTo>
                <a:lnTo>
                  <a:pt x="6086" y="2032"/>
                </a:lnTo>
                <a:lnTo>
                  <a:pt x="6129" y="2028"/>
                </a:lnTo>
                <a:lnTo>
                  <a:pt x="6173" y="2026"/>
                </a:lnTo>
                <a:lnTo>
                  <a:pt x="6213" y="2026"/>
                </a:lnTo>
                <a:lnTo>
                  <a:pt x="6253" y="2028"/>
                </a:lnTo>
                <a:lnTo>
                  <a:pt x="6292" y="2029"/>
                </a:lnTo>
                <a:lnTo>
                  <a:pt x="6291" y="2010"/>
                </a:lnTo>
                <a:lnTo>
                  <a:pt x="6289" y="2001"/>
                </a:lnTo>
                <a:lnTo>
                  <a:pt x="6281" y="1997"/>
                </a:lnTo>
                <a:lnTo>
                  <a:pt x="6273" y="1997"/>
                </a:lnTo>
                <a:lnTo>
                  <a:pt x="6264" y="2000"/>
                </a:lnTo>
                <a:lnTo>
                  <a:pt x="6255" y="2001"/>
                </a:lnTo>
                <a:lnTo>
                  <a:pt x="6248" y="1998"/>
                </a:lnTo>
                <a:lnTo>
                  <a:pt x="6241" y="1991"/>
                </a:lnTo>
                <a:lnTo>
                  <a:pt x="6266" y="1977"/>
                </a:lnTo>
                <a:lnTo>
                  <a:pt x="6285" y="1972"/>
                </a:lnTo>
                <a:lnTo>
                  <a:pt x="6300" y="1974"/>
                </a:lnTo>
                <a:lnTo>
                  <a:pt x="6314" y="1979"/>
                </a:lnTo>
                <a:lnTo>
                  <a:pt x="6328" y="1988"/>
                </a:lnTo>
                <a:lnTo>
                  <a:pt x="6345" y="1996"/>
                </a:lnTo>
                <a:lnTo>
                  <a:pt x="6365" y="2002"/>
                </a:lnTo>
                <a:lnTo>
                  <a:pt x="6393" y="2004"/>
                </a:lnTo>
                <a:lnTo>
                  <a:pt x="6397" y="1993"/>
                </a:lnTo>
                <a:lnTo>
                  <a:pt x="6396" y="1983"/>
                </a:lnTo>
                <a:lnTo>
                  <a:pt x="6392" y="1976"/>
                </a:lnTo>
                <a:lnTo>
                  <a:pt x="6387" y="1968"/>
                </a:lnTo>
                <a:lnTo>
                  <a:pt x="6383" y="1963"/>
                </a:lnTo>
                <a:lnTo>
                  <a:pt x="6382" y="1958"/>
                </a:lnTo>
                <a:lnTo>
                  <a:pt x="6384" y="1955"/>
                </a:lnTo>
                <a:lnTo>
                  <a:pt x="6393" y="1953"/>
                </a:lnTo>
                <a:lnTo>
                  <a:pt x="6411" y="1951"/>
                </a:lnTo>
                <a:lnTo>
                  <a:pt x="6421" y="1953"/>
                </a:lnTo>
                <a:lnTo>
                  <a:pt x="6425" y="1956"/>
                </a:lnTo>
                <a:lnTo>
                  <a:pt x="6425" y="1962"/>
                </a:lnTo>
                <a:lnTo>
                  <a:pt x="6424" y="1968"/>
                </a:lnTo>
                <a:lnTo>
                  <a:pt x="6424" y="1974"/>
                </a:lnTo>
                <a:lnTo>
                  <a:pt x="6425" y="1982"/>
                </a:lnTo>
                <a:lnTo>
                  <a:pt x="6430" y="1991"/>
                </a:lnTo>
                <a:lnTo>
                  <a:pt x="6444" y="1987"/>
                </a:lnTo>
                <a:lnTo>
                  <a:pt x="6457" y="1982"/>
                </a:lnTo>
                <a:lnTo>
                  <a:pt x="6468" y="1976"/>
                </a:lnTo>
                <a:lnTo>
                  <a:pt x="6478" y="1969"/>
                </a:lnTo>
                <a:lnTo>
                  <a:pt x="6499" y="1955"/>
                </a:lnTo>
                <a:lnTo>
                  <a:pt x="6519" y="1940"/>
                </a:lnTo>
                <a:lnTo>
                  <a:pt x="6506" y="1940"/>
                </a:lnTo>
                <a:lnTo>
                  <a:pt x="6495" y="1939"/>
                </a:lnTo>
                <a:lnTo>
                  <a:pt x="6490" y="1937"/>
                </a:lnTo>
                <a:lnTo>
                  <a:pt x="6486" y="1936"/>
                </a:lnTo>
                <a:lnTo>
                  <a:pt x="6482" y="1932"/>
                </a:lnTo>
                <a:lnTo>
                  <a:pt x="6481" y="1927"/>
                </a:lnTo>
                <a:lnTo>
                  <a:pt x="6525" y="1918"/>
                </a:lnTo>
                <a:lnTo>
                  <a:pt x="6569" y="1907"/>
                </a:lnTo>
                <a:lnTo>
                  <a:pt x="6589" y="1904"/>
                </a:lnTo>
                <a:lnTo>
                  <a:pt x="6608" y="1907"/>
                </a:lnTo>
                <a:lnTo>
                  <a:pt x="6627" y="1913"/>
                </a:lnTo>
                <a:lnTo>
                  <a:pt x="6645" y="1927"/>
                </a:lnTo>
                <a:lnTo>
                  <a:pt x="6658" y="1914"/>
                </a:lnTo>
                <a:lnTo>
                  <a:pt x="6672" y="1900"/>
                </a:lnTo>
                <a:lnTo>
                  <a:pt x="6686" y="1889"/>
                </a:lnTo>
                <a:lnTo>
                  <a:pt x="6702" y="1878"/>
                </a:lnTo>
                <a:lnTo>
                  <a:pt x="6720" y="1869"/>
                </a:lnTo>
                <a:lnTo>
                  <a:pt x="6739" y="1861"/>
                </a:lnTo>
                <a:lnTo>
                  <a:pt x="6760" y="1856"/>
                </a:lnTo>
                <a:lnTo>
                  <a:pt x="6784" y="1852"/>
                </a:lnTo>
                <a:lnTo>
                  <a:pt x="6779" y="1864"/>
                </a:lnTo>
                <a:lnTo>
                  <a:pt x="6776" y="1871"/>
                </a:lnTo>
                <a:lnTo>
                  <a:pt x="6775" y="1875"/>
                </a:lnTo>
                <a:lnTo>
                  <a:pt x="6776" y="1879"/>
                </a:lnTo>
                <a:lnTo>
                  <a:pt x="6779" y="1884"/>
                </a:lnTo>
                <a:lnTo>
                  <a:pt x="6784" y="1890"/>
                </a:lnTo>
                <a:lnTo>
                  <a:pt x="6800" y="1888"/>
                </a:lnTo>
                <a:lnTo>
                  <a:pt x="6814" y="1881"/>
                </a:lnTo>
                <a:lnTo>
                  <a:pt x="6825" y="1874"/>
                </a:lnTo>
                <a:lnTo>
                  <a:pt x="6834" y="1864"/>
                </a:lnTo>
                <a:lnTo>
                  <a:pt x="6839" y="1853"/>
                </a:lnTo>
                <a:lnTo>
                  <a:pt x="6843" y="1843"/>
                </a:lnTo>
                <a:lnTo>
                  <a:pt x="6845" y="1834"/>
                </a:lnTo>
                <a:lnTo>
                  <a:pt x="6846" y="1827"/>
                </a:lnTo>
                <a:lnTo>
                  <a:pt x="6882" y="1839"/>
                </a:lnTo>
                <a:lnTo>
                  <a:pt x="6923" y="1844"/>
                </a:lnTo>
                <a:lnTo>
                  <a:pt x="6969" y="1841"/>
                </a:lnTo>
                <a:lnTo>
                  <a:pt x="7014" y="1832"/>
                </a:lnTo>
                <a:lnTo>
                  <a:pt x="7056" y="1818"/>
                </a:lnTo>
                <a:lnTo>
                  <a:pt x="7093" y="1801"/>
                </a:lnTo>
                <a:lnTo>
                  <a:pt x="7121" y="1782"/>
                </a:lnTo>
                <a:lnTo>
                  <a:pt x="7137" y="1764"/>
                </a:lnTo>
                <a:lnTo>
                  <a:pt x="7143" y="1765"/>
                </a:lnTo>
                <a:lnTo>
                  <a:pt x="7147" y="1769"/>
                </a:lnTo>
                <a:lnTo>
                  <a:pt x="7149" y="1774"/>
                </a:lnTo>
                <a:lnTo>
                  <a:pt x="7152" y="1780"/>
                </a:lnTo>
                <a:lnTo>
                  <a:pt x="7156" y="1785"/>
                </a:lnTo>
                <a:lnTo>
                  <a:pt x="7160" y="1788"/>
                </a:lnTo>
                <a:lnTo>
                  <a:pt x="7166" y="1790"/>
                </a:lnTo>
                <a:lnTo>
                  <a:pt x="7175" y="1788"/>
                </a:lnTo>
                <a:lnTo>
                  <a:pt x="7276" y="1753"/>
                </a:lnTo>
                <a:lnTo>
                  <a:pt x="7376" y="1722"/>
                </a:lnTo>
                <a:lnTo>
                  <a:pt x="7477" y="1694"/>
                </a:lnTo>
                <a:lnTo>
                  <a:pt x="7579" y="1670"/>
                </a:lnTo>
                <a:lnTo>
                  <a:pt x="7682" y="1647"/>
                </a:lnTo>
                <a:lnTo>
                  <a:pt x="7787" y="1624"/>
                </a:lnTo>
                <a:lnTo>
                  <a:pt x="7896" y="1600"/>
                </a:lnTo>
                <a:lnTo>
                  <a:pt x="8006" y="1575"/>
                </a:lnTo>
                <a:lnTo>
                  <a:pt x="8012" y="1571"/>
                </a:lnTo>
                <a:lnTo>
                  <a:pt x="8014" y="1564"/>
                </a:lnTo>
                <a:lnTo>
                  <a:pt x="8017" y="1555"/>
                </a:lnTo>
                <a:lnTo>
                  <a:pt x="8017" y="1548"/>
                </a:lnTo>
                <a:lnTo>
                  <a:pt x="8018" y="1539"/>
                </a:lnTo>
                <a:lnTo>
                  <a:pt x="8021" y="1531"/>
                </a:lnTo>
                <a:lnTo>
                  <a:pt x="8024" y="1526"/>
                </a:lnTo>
                <a:lnTo>
                  <a:pt x="8032" y="1525"/>
                </a:lnTo>
                <a:lnTo>
                  <a:pt x="8089" y="1531"/>
                </a:lnTo>
                <a:lnTo>
                  <a:pt x="8145" y="1529"/>
                </a:lnTo>
                <a:lnTo>
                  <a:pt x="8201" y="1520"/>
                </a:lnTo>
                <a:lnTo>
                  <a:pt x="8256" y="1506"/>
                </a:lnTo>
                <a:lnTo>
                  <a:pt x="8308" y="1488"/>
                </a:lnTo>
                <a:lnTo>
                  <a:pt x="8358" y="1466"/>
                </a:lnTo>
                <a:lnTo>
                  <a:pt x="8405" y="1445"/>
                </a:lnTo>
                <a:lnTo>
                  <a:pt x="8448" y="1423"/>
                </a:lnTo>
                <a:lnTo>
                  <a:pt x="8432" y="1437"/>
                </a:lnTo>
                <a:lnTo>
                  <a:pt x="8432" y="1445"/>
                </a:lnTo>
                <a:lnTo>
                  <a:pt x="8445" y="1447"/>
                </a:lnTo>
                <a:lnTo>
                  <a:pt x="8465" y="1446"/>
                </a:lnTo>
                <a:lnTo>
                  <a:pt x="8489" y="1442"/>
                </a:lnTo>
                <a:lnTo>
                  <a:pt x="8511" y="1433"/>
                </a:lnTo>
                <a:lnTo>
                  <a:pt x="8529" y="1423"/>
                </a:lnTo>
                <a:lnTo>
                  <a:pt x="8536" y="1410"/>
                </a:lnTo>
                <a:lnTo>
                  <a:pt x="8525" y="1410"/>
                </a:lnTo>
                <a:lnTo>
                  <a:pt x="8512" y="1409"/>
                </a:lnTo>
                <a:lnTo>
                  <a:pt x="8507" y="1408"/>
                </a:lnTo>
                <a:lnTo>
                  <a:pt x="8503" y="1407"/>
                </a:lnTo>
                <a:lnTo>
                  <a:pt x="8501" y="1403"/>
                </a:lnTo>
                <a:lnTo>
                  <a:pt x="8498" y="1399"/>
                </a:lnTo>
                <a:lnTo>
                  <a:pt x="8518" y="1390"/>
                </a:lnTo>
                <a:lnTo>
                  <a:pt x="8539" y="1381"/>
                </a:lnTo>
                <a:lnTo>
                  <a:pt x="8549" y="1379"/>
                </a:lnTo>
                <a:lnTo>
                  <a:pt x="8560" y="1375"/>
                </a:lnTo>
                <a:lnTo>
                  <a:pt x="8573" y="1373"/>
                </a:lnTo>
                <a:lnTo>
                  <a:pt x="8587" y="1373"/>
                </a:lnTo>
                <a:lnTo>
                  <a:pt x="8582" y="1384"/>
                </a:lnTo>
                <a:lnTo>
                  <a:pt x="8580" y="1393"/>
                </a:lnTo>
                <a:lnTo>
                  <a:pt x="8578" y="1396"/>
                </a:lnTo>
                <a:lnTo>
                  <a:pt x="8580" y="1400"/>
                </a:lnTo>
                <a:lnTo>
                  <a:pt x="8582" y="1405"/>
                </a:lnTo>
                <a:lnTo>
                  <a:pt x="8587" y="1410"/>
                </a:lnTo>
                <a:lnTo>
                  <a:pt x="8633" y="1405"/>
                </a:lnTo>
                <a:lnTo>
                  <a:pt x="8679" y="1399"/>
                </a:lnTo>
                <a:lnTo>
                  <a:pt x="8721" y="1390"/>
                </a:lnTo>
                <a:lnTo>
                  <a:pt x="8763" y="1379"/>
                </a:lnTo>
                <a:lnTo>
                  <a:pt x="8804" y="1368"/>
                </a:lnTo>
                <a:lnTo>
                  <a:pt x="8844" y="1357"/>
                </a:lnTo>
                <a:lnTo>
                  <a:pt x="8885" y="1345"/>
                </a:lnTo>
                <a:lnTo>
                  <a:pt x="8927" y="1335"/>
                </a:lnTo>
                <a:lnTo>
                  <a:pt x="8934" y="1328"/>
                </a:lnTo>
                <a:lnTo>
                  <a:pt x="8935" y="1319"/>
                </a:lnTo>
                <a:lnTo>
                  <a:pt x="8934" y="1310"/>
                </a:lnTo>
                <a:lnTo>
                  <a:pt x="8931" y="1301"/>
                </a:lnTo>
                <a:lnTo>
                  <a:pt x="8930" y="1292"/>
                </a:lnTo>
                <a:lnTo>
                  <a:pt x="8932" y="1283"/>
                </a:lnTo>
                <a:lnTo>
                  <a:pt x="8939" y="1277"/>
                </a:lnTo>
                <a:lnTo>
                  <a:pt x="8953" y="1273"/>
                </a:lnTo>
                <a:lnTo>
                  <a:pt x="8965" y="1274"/>
                </a:lnTo>
                <a:lnTo>
                  <a:pt x="8976" y="1274"/>
                </a:lnTo>
                <a:lnTo>
                  <a:pt x="8986" y="1272"/>
                </a:lnTo>
                <a:lnTo>
                  <a:pt x="8993" y="1269"/>
                </a:lnTo>
                <a:lnTo>
                  <a:pt x="9001" y="1267"/>
                </a:lnTo>
                <a:lnTo>
                  <a:pt x="9009" y="1263"/>
                </a:lnTo>
                <a:lnTo>
                  <a:pt x="9018" y="1260"/>
                </a:lnTo>
                <a:lnTo>
                  <a:pt x="9028" y="1260"/>
                </a:lnTo>
                <a:lnTo>
                  <a:pt x="9034" y="1261"/>
                </a:lnTo>
                <a:lnTo>
                  <a:pt x="9038" y="1265"/>
                </a:lnTo>
                <a:lnTo>
                  <a:pt x="9043" y="1268"/>
                </a:lnTo>
                <a:lnTo>
                  <a:pt x="9047" y="1273"/>
                </a:lnTo>
                <a:lnTo>
                  <a:pt x="9049" y="1278"/>
                </a:lnTo>
                <a:lnTo>
                  <a:pt x="9052" y="1283"/>
                </a:lnTo>
                <a:lnTo>
                  <a:pt x="9053" y="1289"/>
                </a:lnTo>
                <a:lnTo>
                  <a:pt x="9053" y="1297"/>
                </a:lnTo>
                <a:lnTo>
                  <a:pt x="9063" y="1296"/>
                </a:lnTo>
                <a:lnTo>
                  <a:pt x="9072" y="1293"/>
                </a:lnTo>
                <a:lnTo>
                  <a:pt x="9080" y="1291"/>
                </a:lnTo>
                <a:lnTo>
                  <a:pt x="9088" y="1288"/>
                </a:lnTo>
                <a:lnTo>
                  <a:pt x="9094" y="1287"/>
                </a:lnTo>
                <a:lnTo>
                  <a:pt x="9100" y="1287"/>
                </a:lnTo>
                <a:lnTo>
                  <a:pt x="9108" y="1291"/>
                </a:lnTo>
                <a:lnTo>
                  <a:pt x="9116" y="1297"/>
                </a:lnTo>
                <a:lnTo>
                  <a:pt x="9122" y="1289"/>
                </a:lnTo>
                <a:lnTo>
                  <a:pt x="9125" y="1284"/>
                </a:lnTo>
                <a:lnTo>
                  <a:pt x="9125" y="1279"/>
                </a:lnTo>
                <a:lnTo>
                  <a:pt x="9123" y="1275"/>
                </a:lnTo>
                <a:lnTo>
                  <a:pt x="9121" y="1272"/>
                </a:lnTo>
                <a:lnTo>
                  <a:pt x="9118" y="1267"/>
                </a:lnTo>
                <a:lnTo>
                  <a:pt x="9117" y="1258"/>
                </a:lnTo>
                <a:lnTo>
                  <a:pt x="9116" y="1247"/>
                </a:lnTo>
                <a:lnTo>
                  <a:pt x="9151" y="1237"/>
                </a:lnTo>
                <a:lnTo>
                  <a:pt x="9184" y="1227"/>
                </a:lnTo>
                <a:lnTo>
                  <a:pt x="9201" y="1221"/>
                </a:lnTo>
                <a:lnTo>
                  <a:pt x="9215" y="1214"/>
                </a:lnTo>
                <a:lnTo>
                  <a:pt x="9229" y="1205"/>
                </a:lnTo>
                <a:lnTo>
                  <a:pt x="9242" y="1197"/>
                </a:lnTo>
                <a:lnTo>
                  <a:pt x="9247" y="1208"/>
                </a:lnTo>
                <a:lnTo>
                  <a:pt x="9252" y="1218"/>
                </a:lnTo>
                <a:lnTo>
                  <a:pt x="9255" y="1225"/>
                </a:lnTo>
                <a:lnTo>
                  <a:pt x="9256" y="1231"/>
                </a:lnTo>
                <a:lnTo>
                  <a:pt x="9256" y="1239"/>
                </a:lnTo>
                <a:lnTo>
                  <a:pt x="9255" y="1247"/>
                </a:lnTo>
                <a:lnTo>
                  <a:pt x="9331" y="1247"/>
                </a:lnTo>
                <a:lnTo>
                  <a:pt x="9339" y="1219"/>
                </a:lnTo>
                <a:lnTo>
                  <a:pt x="9363" y="1194"/>
                </a:lnTo>
                <a:lnTo>
                  <a:pt x="9400" y="1174"/>
                </a:lnTo>
                <a:lnTo>
                  <a:pt x="9443" y="1157"/>
                </a:lnTo>
                <a:lnTo>
                  <a:pt x="9489" y="1149"/>
                </a:lnTo>
                <a:lnTo>
                  <a:pt x="9533" y="1152"/>
                </a:lnTo>
                <a:lnTo>
                  <a:pt x="9570" y="1167"/>
                </a:lnTo>
                <a:lnTo>
                  <a:pt x="9596" y="1197"/>
                </a:lnTo>
                <a:lnTo>
                  <a:pt x="9551" y="1205"/>
                </a:lnTo>
                <a:lnTo>
                  <a:pt x="9507" y="1213"/>
                </a:lnTo>
                <a:lnTo>
                  <a:pt x="9463" y="1221"/>
                </a:lnTo>
                <a:lnTo>
                  <a:pt x="9420" y="1230"/>
                </a:lnTo>
                <a:lnTo>
                  <a:pt x="9379" y="1241"/>
                </a:lnTo>
                <a:lnTo>
                  <a:pt x="9341" y="1255"/>
                </a:lnTo>
                <a:lnTo>
                  <a:pt x="9308" y="1274"/>
                </a:lnTo>
                <a:lnTo>
                  <a:pt x="9280" y="1297"/>
                </a:lnTo>
                <a:lnTo>
                  <a:pt x="9290" y="1298"/>
                </a:lnTo>
                <a:lnTo>
                  <a:pt x="9297" y="1303"/>
                </a:lnTo>
                <a:lnTo>
                  <a:pt x="9300" y="1311"/>
                </a:lnTo>
                <a:lnTo>
                  <a:pt x="9303" y="1319"/>
                </a:lnTo>
                <a:lnTo>
                  <a:pt x="9305" y="1328"/>
                </a:lnTo>
                <a:lnTo>
                  <a:pt x="9311" y="1334"/>
                </a:lnTo>
                <a:lnTo>
                  <a:pt x="9318" y="1337"/>
                </a:lnTo>
                <a:lnTo>
                  <a:pt x="9331" y="1335"/>
                </a:lnTo>
                <a:lnTo>
                  <a:pt x="9337" y="1333"/>
                </a:lnTo>
                <a:lnTo>
                  <a:pt x="9340" y="1329"/>
                </a:lnTo>
                <a:lnTo>
                  <a:pt x="9339" y="1323"/>
                </a:lnTo>
                <a:lnTo>
                  <a:pt x="9336" y="1316"/>
                </a:lnTo>
                <a:lnTo>
                  <a:pt x="9336" y="1310"/>
                </a:lnTo>
                <a:lnTo>
                  <a:pt x="9337" y="1305"/>
                </a:lnTo>
                <a:lnTo>
                  <a:pt x="9344" y="1300"/>
                </a:lnTo>
                <a:lnTo>
                  <a:pt x="9355" y="1297"/>
                </a:lnTo>
                <a:lnTo>
                  <a:pt x="9398" y="1298"/>
                </a:lnTo>
                <a:lnTo>
                  <a:pt x="9440" y="1298"/>
                </a:lnTo>
                <a:lnTo>
                  <a:pt x="9481" y="1295"/>
                </a:lnTo>
                <a:lnTo>
                  <a:pt x="9521" y="1287"/>
                </a:lnTo>
                <a:lnTo>
                  <a:pt x="9556" y="1277"/>
                </a:lnTo>
                <a:lnTo>
                  <a:pt x="9591" y="1260"/>
                </a:lnTo>
                <a:lnTo>
                  <a:pt x="9620" y="1237"/>
                </a:lnTo>
                <a:lnTo>
                  <a:pt x="9645" y="1209"/>
                </a:lnTo>
                <a:lnTo>
                  <a:pt x="9648" y="1218"/>
                </a:lnTo>
                <a:lnTo>
                  <a:pt x="9645" y="1226"/>
                </a:lnTo>
                <a:lnTo>
                  <a:pt x="9642" y="1233"/>
                </a:lnTo>
                <a:lnTo>
                  <a:pt x="9637" y="1240"/>
                </a:lnTo>
                <a:lnTo>
                  <a:pt x="9633" y="1246"/>
                </a:lnTo>
                <a:lnTo>
                  <a:pt x="9631" y="1251"/>
                </a:lnTo>
                <a:lnTo>
                  <a:pt x="9635" y="1256"/>
                </a:lnTo>
                <a:lnTo>
                  <a:pt x="9645" y="1260"/>
                </a:lnTo>
                <a:lnTo>
                  <a:pt x="9672" y="1256"/>
                </a:lnTo>
                <a:lnTo>
                  <a:pt x="9694" y="1249"/>
                </a:lnTo>
                <a:lnTo>
                  <a:pt x="9713" y="1237"/>
                </a:lnTo>
                <a:lnTo>
                  <a:pt x="9730" y="1225"/>
                </a:lnTo>
                <a:lnTo>
                  <a:pt x="9746" y="1211"/>
                </a:lnTo>
                <a:lnTo>
                  <a:pt x="9761" y="1197"/>
                </a:lnTo>
                <a:lnTo>
                  <a:pt x="9778" y="1183"/>
                </a:lnTo>
                <a:lnTo>
                  <a:pt x="9797" y="1171"/>
                </a:lnTo>
                <a:lnTo>
                  <a:pt x="9829" y="1184"/>
                </a:lnTo>
                <a:lnTo>
                  <a:pt x="9867" y="1190"/>
                </a:lnTo>
                <a:lnTo>
                  <a:pt x="9909" y="1190"/>
                </a:lnTo>
                <a:lnTo>
                  <a:pt x="9951" y="1184"/>
                </a:lnTo>
                <a:lnTo>
                  <a:pt x="9991" y="1172"/>
                </a:lnTo>
                <a:lnTo>
                  <a:pt x="10026" y="1156"/>
                </a:lnTo>
                <a:lnTo>
                  <a:pt x="10056" y="1134"/>
                </a:lnTo>
                <a:lnTo>
                  <a:pt x="10075" y="1109"/>
                </a:lnTo>
                <a:lnTo>
                  <a:pt x="10114" y="1109"/>
                </a:lnTo>
                <a:lnTo>
                  <a:pt x="10155" y="1109"/>
                </a:lnTo>
                <a:lnTo>
                  <a:pt x="10196" y="1107"/>
                </a:lnTo>
                <a:lnTo>
                  <a:pt x="10239" y="1109"/>
                </a:lnTo>
                <a:lnTo>
                  <a:pt x="10239" y="1100"/>
                </a:lnTo>
                <a:lnTo>
                  <a:pt x="10238" y="1093"/>
                </a:lnTo>
                <a:lnTo>
                  <a:pt x="10234" y="1090"/>
                </a:lnTo>
                <a:lnTo>
                  <a:pt x="10230" y="1084"/>
                </a:lnTo>
                <a:lnTo>
                  <a:pt x="10221" y="1078"/>
                </a:lnTo>
                <a:lnTo>
                  <a:pt x="10213" y="1070"/>
                </a:lnTo>
                <a:lnTo>
                  <a:pt x="10220" y="1065"/>
                </a:lnTo>
                <a:lnTo>
                  <a:pt x="10227" y="1063"/>
                </a:lnTo>
                <a:lnTo>
                  <a:pt x="10235" y="1060"/>
                </a:lnTo>
                <a:lnTo>
                  <a:pt x="10245" y="1058"/>
                </a:lnTo>
                <a:lnTo>
                  <a:pt x="10266" y="1058"/>
                </a:lnTo>
                <a:lnTo>
                  <a:pt x="10289" y="1058"/>
                </a:lnTo>
                <a:lnTo>
                  <a:pt x="10277" y="1077"/>
                </a:lnTo>
                <a:lnTo>
                  <a:pt x="10263" y="1096"/>
                </a:lnTo>
                <a:lnTo>
                  <a:pt x="10298" y="1086"/>
                </a:lnTo>
                <a:lnTo>
                  <a:pt x="10328" y="1072"/>
                </a:lnTo>
                <a:lnTo>
                  <a:pt x="10357" y="1055"/>
                </a:lnTo>
                <a:lnTo>
                  <a:pt x="10387" y="1040"/>
                </a:lnTo>
                <a:lnTo>
                  <a:pt x="10416" y="1028"/>
                </a:lnTo>
                <a:lnTo>
                  <a:pt x="10447" y="1023"/>
                </a:lnTo>
                <a:lnTo>
                  <a:pt x="10480" y="1028"/>
                </a:lnTo>
                <a:lnTo>
                  <a:pt x="10515" y="1045"/>
                </a:lnTo>
                <a:lnTo>
                  <a:pt x="10520" y="1034"/>
                </a:lnTo>
                <a:lnTo>
                  <a:pt x="10525" y="1023"/>
                </a:lnTo>
                <a:lnTo>
                  <a:pt x="10532" y="1013"/>
                </a:lnTo>
                <a:lnTo>
                  <a:pt x="10538" y="1006"/>
                </a:lnTo>
                <a:lnTo>
                  <a:pt x="10547" y="998"/>
                </a:lnTo>
                <a:lnTo>
                  <a:pt x="10557" y="992"/>
                </a:lnTo>
                <a:lnTo>
                  <a:pt x="10568" y="986"/>
                </a:lnTo>
                <a:lnTo>
                  <a:pt x="10579" y="983"/>
                </a:lnTo>
                <a:lnTo>
                  <a:pt x="10588" y="1002"/>
                </a:lnTo>
                <a:lnTo>
                  <a:pt x="10602" y="1011"/>
                </a:lnTo>
                <a:lnTo>
                  <a:pt x="10621" y="1013"/>
                </a:lnTo>
                <a:lnTo>
                  <a:pt x="10641" y="1011"/>
                </a:lnTo>
                <a:lnTo>
                  <a:pt x="10687" y="995"/>
                </a:lnTo>
                <a:lnTo>
                  <a:pt x="10731" y="983"/>
                </a:lnTo>
                <a:lnTo>
                  <a:pt x="10729" y="971"/>
                </a:lnTo>
                <a:lnTo>
                  <a:pt x="10727" y="961"/>
                </a:lnTo>
                <a:lnTo>
                  <a:pt x="10722" y="953"/>
                </a:lnTo>
                <a:lnTo>
                  <a:pt x="10717" y="946"/>
                </a:lnTo>
                <a:lnTo>
                  <a:pt x="10709" y="941"/>
                </a:lnTo>
                <a:lnTo>
                  <a:pt x="10701" y="936"/>
                </a:lnTo>
                <a:lnTo>
                  <a:pt x="10691" y="933"/>
                </a:lnTo>
                <a:lnTo>
                  <a:pt x="10680" y="932"/>
                </a:lnTo>
                <a:lnTo>
                  <a:pt x="10582" y="956"/>
                </a:lnTo>
                <a:lnTo>
                  <a:pt x="10481" y="983"/>
                </a:lnTo>
                <a:lnTo>
                  <a:pt x="10378" y="1009"/>
                </a:lnTo>
                <a:lnTo>
                  <a:pt x="10273" y="1036"/>
                </a:lnTo>
                <a:lnTo>
                  <a:pt x="10165" y="1059"/>
                </a:lnTo>
                <a:lnTo>
                  <a:pt x="10057" y="1076"/>
                </a:lnTo>
                <a:lnTo>
                  <a:pt x="9946" y="1084"/>
                </a:lnTo>
                <a:lnTo>
                  <a:pt x="9835" y="1083"/>
                </a:lnTo>
                <a:lnTo>
                  <a:pt x="9833" y="1104"/>
                </a:lnTo>
                <a:lnTo>
                  <a:pt x="9823" y="1119"/>
                </a:lnTo>
                <a:lnTo>
                  <a:pt x="9806" y="1130"/>
                </a:lnTo>
                <a:lnTo>
                  <a:pt x="9783" y="1138"/>
                </a:lnTo>
                <a:lnTo>
                  <a:pt x="9759" y="1140"/>
                </a:lnTo>
                <a:lnTo>
                  <a:pt x="9732" y="1139"/>
                </a:lnTo>
                <a:lnTo>
                  <a:pt x="9707" y="1133"/>
                </a:lnTo>
                <a:lnTo>
                  <a:pt x="9684" y="1121"/>
                </a:lnTo>
                <a:lnTo>
                  <a:pt x="9674" y="1129"/>
                </a:lnTo>
                <a:lnTo>
                  <a:pt x="9672" y="1137"/>
                </a:lnTo>
                <a:lnTo>
                  <a:pt x="9676" y="1144"/>
                </a:lnTo>
                <a:lnTo>
                  <a:pt x="9682" y="1151"/>
                </a:lnTo>
                <a:lnTo>
                  <a:pt x="9689" y="1156"/>
                </a:lnTo>
                <a:lnTo>
                  <a:pt x="9693" y="1162"/>
                </a:lnTo>
                <a:lnTo>
                  <a:pt x="9691" y="1167"/>
                </a:lnTo>
                <a:lnTo>
                  <a:pt x="9684" y="1171"/>
                </a:lnTo>
                <a:lnTo>
                  <a:pt x="9668" y="1171"/>
                </a:lnTo>
                <a:lnTo>
                  <a:pt x="9653" y="1171"/>
                </a:lnTo>
                <a:lnTo>
                  <a:pt x="9645" y="1170"/>
                </a:lnTo>
                <a:lnTo>
                  <a:pt x="9640" y="1167"/>
                </a:lnTo>
                <a:lnTo>
                  <a:pt x="9635" y="1165"/>
                </a:lnTo>
                <a:lnTo>
                  <a:pt x="9633" y="1158"/>
                </a:lnTo>
                <a:lnTo>
                  <a:pt x="9638" y="1157"/>
                </a:lnTo>
                <a:lnTo>
                  <a:pt x="9642" y="1154"/>
                </a:lnTo>
                <a:lnTo>
                  <a:pt x="9644" y="1151"/>
                </a:lnTo>
                <a:lnTo>
                  <a:pt x="9645" y="1146"/>
                </a:lnTo>
                <a:lnTo>
                  <a:pt x="9647" y="1134"/>
                </a:lnTo>
                <a:lnTo>
                  <a:pt x="9645" y="1121"/>
                </a:lnTo>
                <a:lnTo>
                  <a:pt x="9726" y="1109"/>
                </a:lnTo>
                <a:lnTo>
                  <a:pt x="9796" y="1090"/>
                </a:lnTo>
                <a:lnTo>
                  <a:pt x="9862" y="1067"/>
                </a:lnTo>
                <a:lnTo>
                  <a:pt x="9926" y="1042"/>
                </a:lnTo>
                <a:lnTo>
                  <a:pt x="9989" y="1021"/>
                </a:lnTo>
                <a:lnTo>
                  <a:pt x="10057" y="1004"/>
                </a:lnTo>
                <a:lnTo>
                  <a:pt x="10131" y="994"/>
                </a:lnTo>
                <a:lnTo>
                  <a:pt x="10213" y="995"/>
                </a:lnTo>
                <a:lnTo>
                  <a:pt x="10219" y="986"/>
                </a:lnTo>
                <a:lnTo>
                  <a:pt x="10222" y="981"/>
                </a:lnTo>
                <a:lnTo>
                  <a:pt x="10222" y="978"/>
                </a:lnTo>
                <a:lnTo>
                  <a:pt x="10221" y="974"/>
                </a:lnTo>
                <a:lnTo>
                  <a:pt x="10219" y="969"/>
                </a:lnTo>
                <a:lnTo>
                  <a:pt x="10216" y="964"/>
                </a:lnTo>
                <a:lnTo>
                  <a:pt x="10213" y="956"/>
                </a:lnTo>
                <a:lnTo>
                  <a:pt x="10213" y="944"/>
                </a:lnTo>
                <a:lnTo>
                  <a:pt x="10234" y="930"/>
                </a:lnTo>
                <a:lnTo>
                  <a:pt x="10258" y="919"/>
                </a:lnTo>
                <a:lnTo>
                  <a:pt x="10285" y="909"/>
                </a:lnTo>
                <a:lnTo>
                  <a:pt x="10314" y="900"/>
                </a:lnTo>
                <a:lnTo>
                  <a:pt x="10346" y="890"/>
                </a:lnTo>
                <a:lnTo>
                  <a:pt x="10376" y="881"/>
                </a:lnTo>
                <a:lnTo>
                  <a:pt x="10408" y="869"/>
                </a:lnTo>
                <a:lnTo>
                  <a:pt x="10440" y="857"/>
                </a:lnTo>
                <a:lnTo>
                  <a:pt x="10430" y="849"/>
                </a:lnTo>
                <a:lnTo>
                  <a:pt x="10417" y="845"/>
                </a:lnTo>
                <a:lnTo>
                  <a:pt x="10403" y="841"/>
                </a:lnTo>
                <a:lnTo>
                  <a:pt x="10389" y="838"/>
                </a:lnTo>
                <a:lnTo>
                  <a:pt x="10375" y="835"/>
                </a:lnTo>
                <a:lnTo>
                  <a:pt x="10361" y="831"/>
                </a:lnTo>
                <a:lnTo>
                  <a:pt x="10350" y="826"/>
                </a:lnTo>
                <a:lnTo>
                  <a:pt x="10340" y="818"/>
                </a:lnTo>
                <a:lnTo>
                  <a:pt x="10355" y="815"/>
                </a:lnTo>
                <a:lnTo>
                  <a:pt x="10371" y="810"/>
                </a:lnTo>
                <a:lnTo>
                  <a:pt x="10385" y="803"/>
                </a:lnTo>
                <a:lnTo>
                  <a:pt x="10399" y="797"/>
                </a:lnTo>
                <a:lnTo>
                  <a:pt x="10412" y="789"/>
                </a:lnTo>
                <a:lnTo>
                  <a:pt x="10424" y="780"/>
                </a:lnTo>
                <a:lnTo>
                  <a:pt x="10433" y="769"/>
                </a:lnTo>
                <a:lnTo>
                  <a:pt x="10440" y="756"/>
                </a:lnTo>
                <a:lnTo>
                  <a:pt x="10447" y="779"/>
                </a:lnTo>
                <a:lnTo>
                  <a:pt x="10462" y="789"/>
                </a:lnTo>
                <a:lnTo>
                  <a:pt x="10486" y="789"/>
                </a:lnTo>
                <a:lnTo>
                  <a:pt x="10515" y="782"/>
                </a:lnTo>
                <a:lnTo>
                  <a:pt x="10548" y="771"/>
                </a:lnTo>
                <a:lnTo>
                  <a:pt x="10584" y="760"/>
                </a:lnTo>
                <a:lnTo>
                  <a:pt x="10621" y="755"/>
                </a:lnTo>
                <a:lnTo>
                  <a:pt x="10654" y="756"/>
                </a:lnTo>
                <a:lnTo>
                  <a:pt x="10657" y="745"/>
                </a:lnTo>
                <a:lnTo>
                  <a:pt x="10662" y="734"/>
                </a:lnTo>
                <a:lnTo>
                  <a:pt x="10666" y="724"/>
                </a:lnTo>
                <a:lnTo>
                  <a:pt x="10672" y="717"/>
                </a:lnTo>
                <a:lnTo>
                  <a:pt x="10680" y="709"/>
                </a:lnTo>
                <a:lnTo>
                  <a:pt x="10687" y="703"/>
                </a:lnTo>
                <a:lnTo>
                  <a:pt x="10696" y="698"/>
                </a:lnTo>
                <a:lnTo>
                  <a:pt x="10705" y="692"/>
                </a:lnTo>
                <a:lnTo>
                  <a:pt x="10658" y="682"/>
                </a:lnTo>
                <a:lnTo>
                  <a:pt x="10611" y="681"/>
                </a:lnTo>
                <a:lnTo>
                  <a:pt x="10564" y="689"/>
                </a:lnTo>
                <a:lnTo>
                  <a:pt x="10517" y="701"/>
                </a:lnTo>
                <a:lnTo>
                  <a:pt x="10472" y="718"/>
                </a:lnTo>
                <a:lnTo>
                  <a:pt x="10429" y="733"/>
                </a:lnTo>
                <a:lnTo>
                  <a:pt x="10388" y="747"/>
                </a:lnTo>
                <a:lnTo>
                  <a:pt x="10352" y="756"/>
                </a:lnTo>
                <a:lnTo>
                  <a:pt x="10341" y="759"/>
                </a:lnTo>
                <a:lnTo>
                  <a:pt x="10331" y="761"/>
                </a:lnTo>
                <a:lnTo>
                  <a:pt x="10323" y="765"/>
                </a:lnTo>
                <a:lnTo>
                  <a:pt x="10315" y="769"/>
                </a:lnTo>
                <a:lnTo>
                  <a:pt x="10309" y="774"/>
                </a:lnTo>
                <a:lnTo>
                  <a:pt x="10303" y="776"/>
                </a:lnTo>
                <a:lnTo>
                  <a:pt x="10296" y="779"/>
                </a:lnTo>
                <a:lnTo>
                  <a:pt x="10289" y="780"/>
                </a:lnTo>
                <a:lnTo>
                  <a:pt x="10282" y="774"/>
                </a:lnTo>
                <a:lnTo>
                  <a:pt x="10266" y="761"/>
                </a:lnTo>
                <a:lnTo>
                  <a:pt x="10257" y="754"/>
                </a:lnTo>
                <a:lnTo>
                  <a:pt x="10250" y="747"/>
                </a:lnTo>
                <a:lnTo>
                  <a:pt x="10248" y="743"/>
                </a:lnTo>
                <a:lnTo>
                  <a:pt x="10250" y="743"/>
                </a:lnTo>
                <a:lnTo>
                  <a:pt x="10226" y="743"/>
                </a:lnTo>
                <a:lnTo>
                  <a:pt x="10198" y="751"/>
                </a:lnTo>
                <a:lnTo>
                  <a:pt x="10170" y="762"/>
                </a:lnTo>
                <a:lnTo>
                  <a:pt x="10141" y="775"/>
                </a:lnTo>
                <a:lnTo>
                  <a:pt x="10112" y="787"/>
                </a:lnTo>
                <a:lnTo>
                  <a:pt x="10081" y="793"/>
                </a:lnTo>
                <a:lnTo>
                  <a:pt x="10052" y="792"/>
                </a:lnTo>
                <a:lnTo>
                  <a:pt x="10024" y="780"/>
                </a:lnTo>
                <a:lnTo>
                  <a:pt x="10040" y="766"/>
                </a:lnTo>
                <a:lnTo>
                  <a:pt x="10057" y="757"/>
                </a:lnTo>
                <a:lnTo>
                  <a:pt x="10072" y="751"/>
                </a:lnTo>
                <a:lnTo>
                  <a:pt x="10089" y="747"/>
                </a:lnTo>
                <a:lnTo>
                  <a:pt x="10126" y="746"/>
                </a:lnTo>
                <a:lnTo>
                  <a:pt x="10175" y="743"/>
                </a:lnTo>
                <a:lnTo>
                  <a:pt x="10177" y="731"/>
                </a:lnTo>
                <a:lnTo>
                  <a:pt x="10177" y="719"/>
                </a:lnTo>
                <a:lnTo>
                  <a:pt x="10178" y="714"/>
                </a:lnTo>
                <a:lnTo>
                  <a:pt x="10180" y="710"/>
                </a:lnTo>
                <a:lnTo>
                  <a:pt x="10183" y="706"/>
                </a:lnTo>
                <a:lnTo>
                  <a:pt x="10188" y="705"/>
                </a:lnTo>
                <a:lnTo>
                  <a:pt x="10244" y="694"/>
                </a:lnTo>
                <a:lnTo>
                  <a:pt x="10300" y="682"/>
                </a:lnTo>
                <a:lnTo>
                  <a:pt x="10357" y="671"/>
                </a:lnTo>
                <a:lnTo>
                  <a:pt x="10413" y="659"/>
                </a:lnTo>
                <a:lnTo>
                  <a:pt x="10469" y="648"/>
                </a:lnTo>
                <a:lnTo>
                  <a:pt x="10524" y="635"/>
                </a:lnTo>
                <a:lnTo>
                  <a:pt x="10578" y="621"/>
                </a:lnTo>
                <a:lnTo>
                  <a:pt x="10629" y="605"/>
                </a:lnTo>
                <a:lnTo>
                  <a:pt x="10593" y="582"/>
                </a:lnTo>
                <a:lnTo>
                  <a:pt x="10551" y="575"/>
                </a:lnTo>
                <a:lnTo>
                  <a:pt x="10508" y="580"/>
                </a:lnTo>
                <a:lnTo>
                  <a:pt x="10462" y="592"/>
                </a:lnTo>
                <a:lnTo>
                  <a:pt x="10413" y="606"/>
                </a:lnTo>
                <a:lnTo>
                  <a:pt x="10366" y="619"/>
                </a:lnTo>
                <a:lnTo>
                  <a:pt x="10320" y="624"/>
                </a:lnTo>
                <a:lnTo>
                  <a:pt x="10276" y="617"/>
                </a:lnTo>
                <a:lnTo>
                  <a:pt x="10249" y="639"/>
                </a:lnTo>
                <a:lnTo>
                  <a:pt x="10217" y="648"/>
                </a:lnTo>
                <a:lnTo>
                  <a:pt x="10182" y="648"/>
                </a:lnTo>
                <a:lnTo>
                  <a:pt x="10146" y="644"/>
                </a:lnTo>
                <a:lnTo>
                  <a:pt x="10108" y="638"/>
                </a:lnTo>
                <a:lnTo>
                  <a:pt x="10072" y="635"/>
                </a:lnTo>
                <a:lnTo>
                  <a:pt x="10040" y="639"/>
                </a:lnTo>
                <a:lnTo>
                  <a:pt x="10011" y="654"/>
                </a:lnTo>
                <a:lnTo>
                  <a:pt x="10022" y="657"/>
                </a:lnTo>
                <a:lnTo>
                  <a:pt x="10031" y="659"/>
                </a:lnTo>
                <a:lnTo>
                  <a:pt x="10035" y="663"/>
                </a:lnTo>
                <a:lnTo>
                  <a:pt x="10036" y="667"/>
                </a:lnTo>
                <a:lnTo>
                  <a:pt x="10038" y="673"/>
                </a:lnTo>
                <a:lnTo>
                  <a:pt x="10036" y="680"/>
                </a:lnTo>
                <a:lnTo>
                  <a:pt x="10017" y="681"/>
                </a:lnTo>
                <a:lnTo>
                  <a:pt x="10002" y="677"/>
                </a:lnTo>
                <a:lnTo>
                  <a:pt x="9989" y="671"/>
                </a:lnTo>
                <a:lnTo>
                  <a:pt x="9978" y="663"/>
                </a:lnTo>
                <a:lnTo>
                  <a:pt x="9965" y="657"/>
                </a:lnTo>
                <a:lnTo>
                  <a:pt x="9951" y="652"/>
                </a:lnTo>
                <a:lnTo>
                  <a:pt x="9933" y="650"/>
                </a:lnTo>
                <a:lnTo>
                  <a:pt x="9910" y="654"/>
                </a:lnTo>
                <a:lnTo>
                  <a:pt x="9896" y="686"/>
                </a:lnTo>
                <a:lnTo>
                  <a:pt x="9875" y="705"/>
                </a:lnTo>
                <a:lnTo>
                  <a:pt x="9847" y="713"/>
                </a:lnTo>
                <a:lnTo>
                  <a:pt x="9816" y="712"/>
                </a:lnTo>
                <a:lnTo>
                  <a:pt x="9783" y="706"/>
                </a:lnTo>
                <a:lnTo>
                  <a:pt x="9749" y="700"/>
                </a:lnTo>
                <a:lnTo>
                  <a:pt x="9714" y="694"/>
                </a:lnTo>
                <a:lnTo>
                  <a:pt x="9684" y="692"/>
                </a:lnTo>
                <a:lnTo>
                  <a:pt x="9696" y="685"/>
                </a:lnTo>
                <a:lnTo>
                  <a:pt x="9712" y="680"/>
                </a:lnTo>
                <a:lnTo>
                  <a:pt x="9728" y="676"/>
                </a:lnTo>
                <a:lnTo>
                  <a:pt x="9744" y="671"/>
                </a:lnTo>
                <a:lnTo>
                  <a:pt x="9758" y="663"/>
                </a:lnTo>
                <a:lnTo>
                  <a:pt x="9768" y="653"/>
                </a:lnTo>
                <a:lnTo>
                  <a:pt x="9773" y="638"/>
                </a:lnTo>
                <a:lnTo>
                  <a:pt x="9772" y="617"/>
                </a:lnTo>
                <a:lnTo>
                  <a:pt x="9733" y="610"/>
                </a:lnTo>
                <a:lnTo>
                  <a:pt x="9691" y="611"/>
                </a:lnTo>
                <a:lnTo>
                  <a:pt x="9645" y="621"/>
                </a:lnTo>
                <a:lnTo>
                  <a:pt x="9597" y="635"/>
                </a:lnTo>
                <a:lnTo>
                  <a:pt x="9546" y="652"/>
                </a:lnTo>
                <a:lnTo>
                  <a:pt x="9493" y="670"/>
                </a:lnTo>
                <a:lnTo>
                  <a:pt x="9438" y="684"/>
                </a:lnTo>
                <a:lnTo>
                  <a:pt x="9381" y="692"/>
                </a:lnTo>
                <a:lnTo>
                  <a:pt x="9344" y="696"/>
                </a:lnTo>
                <a:lnTo>
                  <a:pt x="9308" y="698"/>
                </a:lnTo>
                <a:lnTo>
                  <a:pt x="9272" y="700"/>
                </a:lnTo>
                <a:lnTo>
                  <a:pt x="9237" y="703"/>
                </a:lnTo>
                <a:lnTo>
                  <a:pt x="9202" y="706"/>
                </a:lnTo>
                <a:lnTo>
                  <a:pt x="9169" y="712"/>
                </a:lnTo>
                <a:lnTo>
                  <a:pt x="9136" y="719"/>
                </a:lnTo>
                <a:lnTo>
                  <a:pt x="9103" y="731"/>
                </a:lnTo>
                <a:lnTo>
                  <a:pt x="9107" y="722"/>
                </a:lnTo>
                <a:lnTo>
                  <a:pt x="9112" y="715"/>
                </a:lnTo>
                <a:lnTo>
                  <a:pt x="9117" y="710"/>
                </a:lnTo>
                <a:lnTo>
                  <a:pt x="9122" y="705"/>
                </a:lnTo>
                <a:lnTo>
                  <a:pt x="9125" y="700"/>
                </a:lnTo>
                <a:lnTo>
                  <a:pt x="9126" y="695"/>
                </a:lnTo>
                <a:lnTo>
                  <a:pt x="9123" y="689"/>
                </a:lnTo>
                <a:lnTo>
                  <a:pt x="9116" y="680"/>
                </a:lnTo>
                <a:lnTo>
                  <a:pt x="9102" y="680"/>
                </a:lnTo>
                <a:lnTo>
                  <a:pt x="9089" y="681"/>
                </a:lnTo>
                <a:lnTo>
                  <a:pt x="9075" y="682"/>
                </a:lnTo>
                <a:lnTo>
                  <a:pt x="9063" y="685"/>
                </a:lnTo>
                <a:lnTo>
                  <a:pt x="9055" y="689"/>
                </a:lnTo>
                <a:lnTo>
                  <a:pt x="9047" y="695"/>
                </a:lnTo>
                <a:lnTo>
                  <a:pt x="9042" y="705"/>
                </a:lnTo>
                <a:lnTo>
                  <a:pt x="9041" y="718"/>
                </a:lnTo>
                <a:lnTo>
                  <a:pt x="9057" y="715"/>
                </a:lnTo>
                <a:lnTo>
                  <a:pt x="9070" y="717"/>
                </a:lnTo>
                <a:lnTo>
                  <a:pt x="9081" y="720"/>
                </a:lnTo>
                <a:lnTo>
                  <a:pt x="9089" y="726"/>
                </a:lnTo>
                <a:lnTo>
                  <a:pt x="9095" y="733"/>
                </a:lnTo>
                <a:lnTo>
                  <a:pt x="9099" y="743"/>
                </a:lnTo>
                <a:lnTo>
                  <a:pt x="9103" y="755"/>
                </a:lnTo>
                <a:lnTo>
                  <a:pt x="9103" y="768"/>
                </a:lnTo>
                <a:lnTo>
                  <a:pt x="9051" y="769"/>
                </a:lnTo>
                <a:lnTo>
                  <a:pt x="9004" y="775"/>
                </a:lnTo>
                <a:lnTo>
                  <a:pt x="8962" y="785"/>
                </a:lnTo>
                <a:lnTo>
                  <a:pt x="8922" y="797"/>
                </a:lnTo>
                <a:lnTo>
                  <a:pt x="8885" y="806"/>
                </a:lnTo>
                <a:lnTo>
                  <a:pt x="8850" y="811"/>
                </a:lnTo>
                <a:lnTo>
                  <a:pt x="8813" y="807"/>
                </a:lnTo>
                <a:lnTo>
                  <a:pt x="8776" y="793"/>
                </a:lnTo>
                <a:lnTo>
                  <a:pt x="8796" y="787"/>
                </a:lnTo>
                <a:lnTo>
                  <a:pt x="8813" y="780"/>
                </a:lnTo>
                <a:lnTo>
                  <a:pt x="8828" y="776"/>
                </a:lnTo>
                <a:lnTo>
                  <a:pt x="8842" y="774"/>
                </a:lnTo>
                <a:lnTo>
                  <a:pt x="8871" y="770"/>
                </a:lnTo>
                <a:lnTo>
                  <a:pt x="8915" y="768"/>
                </a:lnTo>
                <a:lnTo>
                  <a:pt x="8850" y="752"/>
                </a:lnTo>
                <a:lnTo>
                  <a:pt x="8780" y="751"/>
                </a:lnTo>
                <a:lnTo>
                  <a:pt x="8706" y="760"/>
                </a:lnTo>
                <a:lnTo>
                  <a:pt x="8629" y="776"/>
                </a:lnTo>
                <a:lnTo>
                  <a:pt x="8555" y="798"/>
                </a:lnTo>
                <a:lnTo>
                  <a:pt x="8484" y="821"/>
                </a:lnTo>
                <a:lnTo>
                  <a:pt x="8418" y="841"/>
                </a:lnTo>
                <a:lnTo>
                  <a:pt x="8359" y="857"/>
                </a:lnTo>
                <a:lnTo>
                  <a:pt x="8355" y="869"/>
                </a:lnTo>
                <a:lnTo>
                  <a:pt x="8358" y="877"/>
                </a:lnTo>
                <a:lnTo>
                  <a:pt x="8364" y="880"/>
                </a:lnTo>
                <a:lnTo>
                  <a:pt x="8373" y="881"/>
                </a:lnTo>
                <a:lnTo>
                  <a:pt x="8382" y="881"/>
                </a:lnTo>
                <a:lnTo>
                  <a:pt x="8391" y="882"/>
                </a:lnTo>
                <a:lnTo>
                  <a:pt x="8396" y="886"/>
                </a:lnTo>
                <a:lnTo>
                  <a:pt x="8397" y="894"/>
                </a:lnTo>
                <a:lnTo>
                  <a:pt x="8392" y="899"/>
                </a:lnTo>
                <a:lnTo>
                  <a:pt x="8390" y="905"/>
                </a:lnTo>
                <a:lnTo>
                  <a:pt x="8389" y="913"/>
                </a:lnTo>
                <a:lnTo>
                  <a:pt x="8387" y="922"/>
                </a:lnTo>
                <a:lnTo>
                  <a:pt x="8386" y="930"/>
                </a:lnTo>
                <a:lnTo>
                  <a:pt x="8383" y="937"/>
                </a:lnTo>
                <a:lnTo>
                  <a:pt x="8380" y="942"/>
                </a:lnTo>
                <a:lnTo>
                  <a:pt x="8372" y="944"/>
                </a:lnTo>
                <a:lnTo>
                  <a:pt x="8372" y="919"/>
                </a:lnTo>
                <a:lnTo>
                  <a:pt x="8361" y="916"/>
                </a:lnTo>
                <a:lnTo>
                  <a:pt x="8353" y="919"/>
                </a:lnTo>
                <a:lnTo>
                  <a:pt x="8349" y="924"/>
                </a:lnTo>
                <a:lnTo>
                  <a:pt x="8347" y="932"/>
                </a:lnTo>
                <a:lnTo>
                  <a:pt x="8345" y="939"/>
                </a:lnTo>
                <a:lnTo>
                  <a:pt x="8341" y="944"/>
                </a:lnTo>
                <a:lnTo>
                  <a:pt x="8334" y="947"/>
                </a:lnTo>
                <a:lnTo>
                  <a:pt x="8322" y="944"/>
                </a:lnTo>
                <a:lnTo>
                  <a:pt x="8322" y="937"/>
                </a:lnTo>
                <a:lnTo>
                  <a:pt x="8321" y="930"/>
                </a:lnTo>
                <a:lnTo>
                  <a:pt x="8317" y="925"/>
                </a:lnTo>
                <a:lnTo>
                  <a:pt x="8313" y="922"/>
                </a:lnTo>
                <a:lnTo>
                  <a:pt x="8304" y="915"/>
                </a:lnTo>
                <a:lnTo>
                  <a:pt x="8297" y="906"/>
                </a:lnTo>
                <a:lnTo>
                  <a:pt x="8307" y="906"/>
                </a:lnTo>
                <a:lnTo>
                  <a:pt x="8316" y="904"/>
                </a:lnTo>
                <a:lnTo>
                  <a:pt x="8324" y="901"/>
                </a:lnTo>
                <a:lnTo>
                  <a:pt x="8330" y="896"/>
                </a:lnTo>
                <a:lnTo>
                  <a:pt x="8339" y="883"/>
                </a:lnTo>
                <a:lnTo>
                  <a:pt x="8347" y="869"/>
                </a:lnTo>
                <a:lnTo>
                  <a:pt x="8322" y="868"/>
                </a:lnTo>
                <a:lnTo>
                  <a:pt x="8303" y="871"/>
                </a:lnTo>
                <a:lnTo>
                  <a:pt x="8288" y="877"/>
                </a:lnTo>
                <a:lnTo>
                  <a:pt x="8278" y="886"/>
                </a:lnTo>
                <a:lnTo>
                  <a:pt x="8270" y="896"/>
                </a:lnTo>
                <a:lnTo>
                  <a:pt x="8265" y="908"/>
                </a:lnTo>
                <a:lnTo>
                  <a:pt x="8261" y="920"/>
                </a:lnTo>
                <a:lnTo>
                  <a:pt x="8259" y="932"/>
                </a:lnTo>
                <a:lnTo>
                  <a:pt x="8240" y="936"/>
                </a:lnTo>
                <a:lnTo>
                  <a:pt x="8218" y="942"/>
                </a:lnTo>
                <a:lnTo>
                  <a:pt x="8198" y="951"/>
                </a:lnTo>
                <a:lnTo>
                  <a:pt x="8177" y="960"/>
                </a:lnTo>
                <a:lnTo>
                  <a:pt x="8157" y="967"/>
                </a:lnTo>
                <a:lnTo>
                  <a:pt x="8138" y="974"/>
                </a:lnTo>
                <a:lnTo>
                  <a:pt x="8121" y="974"/>
                </a:lnTo>
                <a:lnTo>
                  <a:pt x="8107" y="970"/>
                </a:lnTo>
                <a:lnTo>
                  <a:pt x="8112" y="962"/>
                </a:lnTo>
                <a:lnTo>
                  <a:pt x="8120" y="957"/>
                </a:lnTo>
                <a:lnTo>
                  <a:pt x="8127" y="952"/>
                </a:lnTo>
                <a:lnTo>
                  <a:pt x="8135" y="947"/>
                </a:lnTo>
                <a:lnTo>
                  <a:pt x="8143" y="942"/>
                </a:lnTo>
                <a:lnTo>
                  <a:pt x="8150" y="937"/>
                </a:lnTo>
                <a:lnTo>
                  <a:pt x="8155" y="929"/>
                </a:lnTo>
                <a:lnTo>
                  <a:pt x="8158" y="919"/>
                </a:lnTo>
                <a:lnTo>
                  <a:pt x="8139" y="915"/>
                </a:lnTo>
                <a:lnTo>
                  <a:pt x="8120" y="916"/>
                </a:lnTo>
                <a:lnTo>
                  <a:pt x="8102" y="920"/>
                </a:lnTo>
                <a:lnTo>
                  <a:pt x="8084" y="924"/>
                </a:lnTo>
                <a:lnTo>
                  <a:pt x="8069" y="928"/>
                </a:lnTo>
                <a:lnTo>
                  <a:pt x="8054" y="929"/>
                </a:lnTo>
                <a:lnTo>
                  <a:pt x="8042" y="928"/>
                </a:lnTo>
                <a:lnTo>
                  <a:pt x="8032" y="919"/>
                </a:lnTo>
                <a:lnTo>
                  <a:pt x="8052" y="911"/>
                </a:lnTo>
                <a:lnTo>
                  <a:pt x="8071" y="902"/>
                </a:lnTo>
                <a:lnTo>
                  <a:pt x="8083" y="899"/>
                </a:lnTo>
                <a:lnTo>
                  <a:pt x="8094" y="896"/>
                </a:lnTo>
                <a:lnTo>
                  <a:pt x="8106" y="895"/>
                </a:lnTo>
                <a:lnTo>
                  <a:pt x="8120" y="894"/>
                </a:lnTo>
                <a:lnTo>
                  <a:pt x="8175" y="838"/>
                </a:lnTo>
                <a:lnTo>
                  <a:pt x="8247" y="798"/>
                </a:lnTo>
                <a:lnTo>
                  <a:pt x="8333" y="771"/>
                </a:lnTo>
                <a:lnTo>
                  <a:pt x="8425" y="751"/>
                </a:lnTo>
                <a:lnTo>
                  <a:pt x="8521" y="732"/>
                </a:lnTo>
                <a:lnTo>
                  <a:pt x="8613" y="709"/>
                </a:lnTo>
                <a:lnTo>
                  <a:pt x="8695" y="677"/>
                </a:lnTo>
                <a:lnTo>
                  <a:pt x="8763" y="630"/>
                </a:lnTo>
                <a:lnTo>
                  <a:pt x="8768" y="631"/>
                </a:lnTo>
                <a:lnTo>
                  <a:pt x="8772" y="634"/>
                </a:lnTo>
                <a:lnTo>
                  <a:pt x="8774" y="638"/>
                </a:lnTo>
                <a:lnTo>
                  <a:pt x="8776" y="643"/>
                </a:lnTo>
                <a:lnTo>
                  <a:pt x="8777" y="654"/>
                </a:lnTo>
                <a:lnTo>
                  <a:pt x="8776" y="667"/>
                </a:lnTo>
                <a:lnTo>
                  <a:pt x="8795" y="653"/>
                </a:lnTo>
                <a:lnTo>
                  <a:pt x="8816" y="645"/>
                </a:lnTo>
                <a:lnTo>
                  <a:pt x="8838" y="640"/>
                </a:lnTo>
                <a:lnTo>
                  <a:pt x="8858" y="638"/>
                </a:lnTo>
                <a:lnTo>
                  <a:pt x="8879" y="634"/>
                </a:lnTo>
                <a:lnTo>
                  <a:pt x="8898" y="628"/>
                </a:lnTo>
                <a:lnTo>
                  <a:pt x="8913" y="614"/>
                </a:lnTo>
                <a:lnTo>
                  <a:pt x="8927" y="592"/>
                </a:lnTo>
                <a:lnTo>
                  <a:pt x="8893" y="574"/>
                </a:lnTo>
                <a:lnTo>
                  <a:pt x="8853" y="563"/>
                </a:lnTo>
                <a:lnTo>
                  <a:pt x="8811" y="555"/>
                </a:lnTo>
                <a:lnTo>
                  <a:pt x="8771" y="552"/>
                </a:lnTo>
                <a:lnTo>
                  <a:pt x="8735" y="554"/>
                </a:lnTo>
                <a:lnTo>
                  <a:pt x="8707" y="559"/>
                </a:lnTo>
                <a:lnTo>
                  <a:pt x="8689" y="568"/>
                </a:lnTo>
                <a:lnTo>
                  <a:pt x="8688" y="579"/>
                </a:lnTo>
                <a:lnTo>
                  <a:pt x="8685" y="586"/>
                </a:lnTo>
                <a:lnTo>
                  <a:pt x="8681" y="589"/>
                </a:lnTo>
                <a:lnTo>
                  <a:pt x="8676" y="591"/>
                </a:lnTo>
                <a:lnTo>
                  <a:pt x="8669" y="592"/>
                </a:lnTo>
                <a:lnTo>
                  <a:pt x="8653" y="592"/>
                </a:lnTo>
                <a:lnTo>
                  <a:pt x="8637" y="592"/>
                </a:lnTo>
                <a:lnTo>
                  <a:pt x="8637" y="554"/>
                </a:lnTo>
                <a:lnTo>
                  <a:pt x="8569" y="569"/>
                </a:lnTo>
                <a:lnTo>
                  <a:pt x="8503" y="582"/>
                </a:lnTo>
                <a:lnTo>
                  <a:pt x="8441" y="594"/>
                </a:lnTo>
                <a:lnTo>
                  <a:pt x="8381" y="607"/>
                </a:lnTo>
                <a:lnTo>
                  <a:pt x="8324" y="622"/>
                </a:lnTo>
                <a:lnTo>
                  <a:pt x="8270" y="643"/>
                </a:lnTo>
                <a:lnTo>
                  <a:pt x="8218" y="670"/>
                </a:lnTo>
                <a:lnTo>
                  <a:pt x="8171" y="705"/>
                </a:lnTo>
                <a:lnTo>
                  <a:pt x="8172" y="700"/>
                </a:lnTo>
                <a:lnTo>
                  <a:pt x="8173" y="695"/>
                </a:lnTo>
                <a:lnTo>
                  <a:pt x="8176" y="691"/>
                </a:lnTo>
                <a:lnTo>
                  <a:pt x="8178" y="687"/>
                </a:lnTo>
                <a:lnTo>
                  <a:pt x="8181" y="684"/>
                </a:lnTo>
                <a:lnTo>
                  <a:pt x="8182" y="680"/>
                </a:lnTo>
                <a:lnTo>
                  <a:pt x="8184" y="675"/>
                </a:lnTo>
                <a:lnTo>
                  <a:pt x="8184" y="667"/>
                </a:lnTo>
                <a:lnTo>
                  <a:pt x="8155" y="666"/>
                </a:lnTo>
                <a:lnTo>
                  <a:pt x="8131" y="667"/>
                </a:lnTo>
                <a:lnTo>
                  <a:pt x="8108" y="670"/>
                </a:lnTo>
                <a:lnTo>
                  <a:pt x="8088" y="672"/>
                </a:lnTo>
                <a:lnTo>
                  <a:pt x="8069" y="675"/>
                </a:lnTo>
                <a:lnTo>
                  <a:pt x="8049" y="676"/>
                </a:lnTo>
                <a:lnTo>
                  <a:pt x="8028" y="673"/>
                </a:lnTo>
                <a:lnTo>
                  <a:pt x="8006" y="667"/>
                </a:lnTo>
                <a:lnTo>
                  <a:pt x="7968" y="706"/>
                </a:lnTo>
                <a:lnTo>
                  <a:pt x="7919" y="732"/>
                </a:lnTo>
                <a:lnTo>
                  <a:pt x="7861" y="750"/>
                </a:lnTo>
                <a:lnTo>
                  <a:pt x="7800" y="764"/>
                </a:lnTo>
                <a:lnTo>
                  <a:pt x="7740" y="775"/>
                </a:lnTo>
                <a:lnTo>
                  <a:pt x="7684" y="790"/>
                </a:lnTo>
                <a:lnTo>
                  <a:pt x="7637" y="812"/>
                </a:lnTo>
                <a:lnTo>
                  <a:pt x="7603" y="844"/>
                </a:lnTo>
                <a:lnTo>
                  <a:pt x="7563" y="838"/>
                </a:lnTo>
                <a:lnTo>
                  <a:pt x="7520" y="835"/>
                </a:lnTo>
                <a:lnTo>
                  <a:pt x="7475" y="839"/>
                </a:lnTo>
                <a:lnTo>
                  <a:pt x="7432" y="846"/>
                </a:lnTo>
                <a:lnTo>
                  <a:pt x="7390" y="858"/>
                </a:lnTo>
                <a:lnTo>
                  <a:pt x="7353" y="874"/>
                </a:lnTo>
                <a:lnTo>
                  <a:pt x="7323" y="895"/>
                </a:lnTo>
                <a:lnTo>
                  <a:pt x="7301" y="919"/>
                </a:lnTo>
                <a:lnTo>
                  <a:pt x="7263" y="938"/>
                </a:lnTo>
                <a:lnTo>
                  <a:pt x="7223" y="944"/>
                </a:lnTo>
                <a:lnTo>
                  <a:pt x="7183" y="943"/>
                </a:lnTo>
                <a:lnTo>
                  <a:pt x="7142" y="938"/>
                </a:lnTo>
                <a:lnTo>
                  <a:pt x="7098" y="933"/>
                </a:lnTo>
                <a:lnTo>
                  <a:pt x="7056" y="929"/>
                </a:lnTo>
                <a:lnTo>
                  <a:pt x="7014" y="932"/>
                </a:lnTo>
                <a:lnTo>
                  <a:pt x="6972" y="944"/>
                </a:lnTo>
                <a:lnTo>
                  <a:pt x="6961" y="950"/>
                </a:lnTo>
                <a:lnTo>
                  <a:pt x="6941" y="956"/>
                </a:lnTo>
                <a:lnTo>
                  <a:pt x="6913" y="965"/>
                </a:lnTo>
                <a:lnTo>
                  <a:pt x="6879" y="974"/>
                </a:lnTo>
                <a:lnTo>
                  <a:pt x="6845" y="981"/>
                </a:lnTo>
                <a:lnTo>
                  <a:pt x="6812" y="986"/>
                </a:lnTo>
                <a:lnTo>
                  <a:pt x="6781" y="988"/>
                </a:lnTo>
                <a:lnTo>
                  <a:pt x="6758" y="983"/>
                </a:lnTo>
                <a:lnTo>
                  <a:pt x="6742" y="1014"/>
                </a:lnTo>
                <a:lnTo>
                  <a:pt x="6714" y="1040"/>
                </a:lnTo>
                <a:lnTo>
                  <a:pt x="6680" y="1059"/>
                </a:lnTo>
                <a:lnTo>
                  <a:pt x="6639" y="1074"/>
                </a:lnTo>
                <a:lnTo>
                  <a:pt x="6595" y="1084"/>
                </a:lnTo>
                <a:lnTo>
                  <a:pt x="6553" y="1091"/>
                </a:lnTo>
                <a:lnTo>
                  <a:pt x="6514" y="1095"/>
                </a:lnTo>
                <a:lnTo>
                  <a:pt x="6481" y="1096"/>
                </a:lnTo>
                <a:lnTo>
                  <a:pt x="6488" y="1096"/>
                </a:lnTo>
                <a:lnTo>
                  <a:pt x="6495" y="1095"/>
                </a:lnTo>
                <a:lnTo>
                  <a:pt x="6501" y="1092"/>
                </a:lnTo>
                <a:lnTo>
                  <a:pt x="6506" y="1090"/>
                </a:lnTo>
                <a:lnTo>
                  <a:pt x="6510" y="1086"/>
                </a:lnTo>
                <a:lnTo>
                  <a:pt x="6514" y="1081"/>
                </a:lnTo>
                <a:lnTo>
                  <a:pt x="6516" y="1076"/>
                </a:lnTo>
                <a:lnTo>
                  <a:pt x="6519" y="1070"/>
                </a:lnTo>
                <a:lnTo>
                  <a:pt x="6483" y="1074"/>
                </a:lnTo>
                <a:lnTo>
                  <a:pt x="6448" y="1078"/>
                </a:lnTo>
                <a:lnTo>
                  <a:pt x="6411" y="1082"/>
                </a:lnTo>
                <a:lnTo>
                  <a:pt x="6376" y="1086"/>
                </a:lnTo>
                <a:lnTo>
                  <a:pt x="6342" y="1091"/>
                </a:lnTo>
                <a:lnTo>
                  <a:pt x="6310" y="1098"/>
                </a:lnTo>
                <a:lnTo>
                  <a:pt x="6281" y="1109"/>
                </a:lnTo>
                <a:lnTo>
                  <a:pt x="6254" y="1121"/>
                </a:lnTo>
                <a:lnTo>
                  <a:pt x="6258" y="1133"/>
                </a:lnTo>
                <a:lnTo>
                  <a:pt x="6263" y="1142"/>
                </a:lnTo>
                <a:lnTo>
                  <a:pt x="6268" y="1149"/>
                </a:lnTo>
                <a:lnTo>
                  <a:pt x="6272" y="1156"/>
                </a:lnTo>
                <a:lnTo>
                  <a:pt x="6273" y="1161"/>
                </a:lnTo>
                <a:lnTo>
                  <a:pt x="6272" y="1167"/>
                </a:lnTo>
                <a:lnTo>
                  <a:pt x="6266" y="1175"/>
                </a:lnTo>
                <a:lnTo>
                  <a:pt x="6254" y="1184"/>
                </a:lnTo>
                <a:lnTo>
                  <a:pt x="6240" y="1175"/>
                </a:lnTo>
                <a:lnTo>
                  <a:pt x="6222" y="1162"/>
                </a:lnTo>
                <a:lnTo>
                  <a:pt x="6213" y="1157"/>
                </a:lnTo>
                <a:lnTo>
                  <a:pt x="6206" y="1157"/>
                </a:lnTo>
                <a:lnTo>
                  <a:pt x="6197" y="1161"/>
                </a:lnTo>
                <a:lnTo>
                  <a:pt x="6190" y="1171"/>
                </a:lnTo>
                <a:lnTo>
                  <a:pt x="6197" y="1174"/>
                </a:lnTo>
                <a:lnTo>
                  <a:pt x="6201" y="1177"/>
                </a:lnTo>
                <a:lnTo>
                  <a:pt x="6202" y="1183"/>
                </a:lnTo>
                <a:lnTo>
                  <a:pt x="6203" y="1189"/>
                </a:lnTo>
                <a:lnTo>
                  <a:pt x="6202" y="1197"/>
                </a:lnTo>
                <a:lnTo>
                  <a:pt x="6201" y="1202"/>
                </a:lnTo>
                <a:lnTo>
                  <a:pt x="6197" y="1207"/>
                </a:lnTo>
                <a:lnTo>
                  <a:pt x="6190" y="1209"/>
                </a:lnTo>
                <a:lnTo>
                  <a:pt x="6166" y="1204"/>
                </a:lnTo>
                <a:lnTo>
                  <a:pt x="6143" y="1203"/>
                </a:lnTo>
                <a:lnTo>
                  <a:pt x="6123" y="1204"/>
                </a:lnTo>
                <a:lnTo>
                  <a:pt x="6104" y="1208"/>
                </a:lnTo>
                <a:lnTo>
                  <a:pt x="6084" y="1212"/>
                </a:lnTo>
                <a:lnTo>
                  <a:pt x="6063" y="1214"/>
                </a:lnTo>
                <a:lnTo>
                  <a:pt x="6040" y="1214"/>
                </a:lnTo>
                <a:lnTo>
                  <a:pt x="6015" y="1209"/>
                </a:lnTo>
                <a:lnTo>
                  <a:pt x="5994" y="1233"/>
                </a:lnTo>
                <a:lnTo>
                  <a:pt x="5975" y="1259"/>
                </a:lnTo>
                <a:lnTo>
                  <a:pt x="5965" y="1270"/>
                </a:lnTo>
                <a:lnTo>
                  <a:pt x="5954" y="1281"/>
                </a:lnTo>
                <a:lnTo>
                  <a:pt x="5941" y="1291"/>
                </a:lnTo>
                <a:lnTo>
                  <a:pt x="5926" y="1297"/>
                </a:lnTo>
                <a:lnTo>
                  <a:pt x="5862" y="1291"/>
                </a:lnTo>
                <a:lnTo>
                  <a:pt x="5798" y="1296"/>
                </a:lnTo>
                <a:lnTo>
                  <a:pt x="5736" y="1309"/>
                </a:lnTo>
                <a:lnTo>
                  <a:pt x="5672" y="1328"/>
                </a:lnTo>
                <a:lnTo>
                  <a:pt x="5608" y="1348"/>
                </a:lnTo>
                <a:lnTo>
                  <a:pt x="5545" y="1367"/>
                </a:lnTo>
                <a:lnTo>
                  <a:pt x="5477" y="1381"/>
                </a:lnTo>
                <a:lnTo>
                  <a:pt x="5410" y="1386"/>
                </a:lnTo>
                <a:lnTo>
                  <a:pt x="5411" y="1396"/>
                </a:lnTo>
                <a:lnTo>
                  <a:pt x="5410" y="1404"/>
                </a:lnTo>
                <a:lnTo>
                  <a:pt x="5405" y="1410"/>
                </a:lnTo>
                <a:lnTo>
                  <a:pt x="5400" y="1414"/>
                </a:lnTo>
                <a:lnTo>
                  <a:pt x="5395" y="1418"/>
                </a:lnTo>
                <a:lnTo>
                  <a:pt x="5389" y="1423"/>
                </a:lnTo>
                <a:lnTo>
                  <a:pt x="5386" y="1428"/>
                </a:lnTo>
                <a:lnTo>
                  <a:pt x="5384" y="1436"/>
                </a:lnTo>
                <a:lnTo>
                  <a:pt x="5395" y="1440"/>
                </a:lnTo>
                <a:lnTo>
                  <a:pt x="5403" y="1438"/>
                </a:lnTo>
                <a:lnTo>
                  <a:pt x="5412" y="1435"/>
                </a:lnTo>
                <a:lnTo>
                  <a:pt x="5419" y="1431"/>
                </a:lnTo>
                <a:lnTo>
                  <a:pt x="5425" y="1427"/>
                </a:lnTo>
                <a:lnTo>
                  <a:pt x="5429" y="1424"/>
                </a:lnTo>
                <a:lnTo>
                  <a:pt x="5433" y="1427"/>
                </a:lnTo>
                <a:lnTo>
                  <a:pt x="5434" y="1436"/>
                </a:lnTo>
                <a:lnTo>
                  <a:pt x="5417" y="1447"/>
                </a:lnTo>
                <a:lnTo>
                  <a:pt x="5402" y="1450"/>
                </a:lnTo>
                <a:lnTo>
                  <a:pt x="5387" y="1449"/>
                </a:lnTo>
                <a:lnTo>
                  <a:pt x="5372" y="1443"/>
                </a:lnTo>
                <a:lnTo>
                  <a:pt x="5356" y="1437"/>
                </a:lnTo>
                <a:lnTo>
                  <a:pt x="5341" y="1431"/>
                </a:lnTo>
                <a:lnTo>
                  <a:pt x="5326" y="1426"/>
                </a:lnTo>
                <a:lnTo>
                  <a:pt x="5308" y="1423"/>
                </a:lnTo>
                <a:lnTo>
                  <a:pt x="5294" y="1427"/>
                </a:lnTo>
                <a:lnTo>
                  <a:pt x="5284" y="1433"/>
                </a:lnTo>
                <a:lnTo>
                  <a:pt x="5274" y="1441"/>
                </a:lnTo>
                <a:lnTo>
                  <a:pt x="5266" y="1451"/>
                </a:lnTo>
                <a:lnTo>
                  <a:pt x="5260" y="1461"/>
                </a:lnTo>
                <a:lnTo>
                  <a:pt x="5252" y="1471"/>
                </a:lnTo>
                <a:lnTo>
                  <a:pt x="5243" y="1479"/>
                </a:lnTo>
                <a:lnTo>
                  <a:pt x="5233" y="1487"/>
                </a:lnTo>
                <a:lnTo>
                  <a:pt x="5169" y="1482"/>
                </a:lnTo>
                <a:lnTo>
                  <a:pt x="5109" y="1496"/>
                </a:lnTo>
                <a:lnTo>
                  <a:pt x="5055" y="1522"/>
                </a:lnTo>
                <a:lnTo>
                  <a:pt x="5000" y="1553"/>
                </a:lnTo>
                <a:lnTo>
                  <a:pt x="4944" y="1580"/>
                </a:lnTo>
                <a:lnTo>
                  <a:pt x="4885" y="1597"/>
                </a:lnTo>
                <a:lnTo>
                  <a:pt x="4823" y="1599"/>
                </a:lnTo>
                <a:lnTo>
                  <a:pt x="4754" y="1575"/>
                </a:lnTo>
                <a:lnTo>
                  <a:pt x="4749" y="1586"/>
                </a:lnTo>
                <a:lnTo>
                  <a:pt x="4739" y="1594"/>
                </a:lnTo>
                <a:lnTo>
                  <a:pt x="4729" y="1599"/>
                </a:lnTo>
                <a:lnTo>
                  <a:pt x="4718" y="1601"/>
                </a:lnTo>
                <a:lnTo>
                  <a:pt x="4711" y="1605"/>
                </a:lnTo>
                <a:lnTo>
                  <a:pt x="4708" y="1609"/>
                </a:lnTo>
                <a:lnTo>
                  <a:pt x="4713" y="1615"/>
                </a:lnTo>
                <a:lnTo>
                  <a:pt x="4729" y="1625"/>
                </a:lnTo>
                <a:lnTo>
                  <a:pt x="4698" y="1636"/>
                </a:lnTo>
                <a:lnTo>
                  <a:pt x="4667" y="1650"/>
                </a:lnTo>
                <a:lnTo>
                  <a:pt x="4636" y="1666"/>
                </a:lnTo>
                <a:lnTo>
                  <a:pt x="4602" y="1680"/>
                </a:lnTo>
                <a:lnTo>
                  <a:pt x="4571" y="1692"/>
                </a:lnTo>
                <a:lnTo>
                  <a:pt x="4539" y="1695"/>
                </a:lnTo>
                <a:lnTo>
                  <a:pt x="4507" y="1692"/>
                </a:lnTo>
                <a:lnTo>
                  <a:pt x="4476" y="1675"/>
                </a:lnTo>
                <a:lnTo>
                  <a:pt x="4465" y="1690"/>
                </a:lnTo>
                <a:lnTo>
                  <a:pt x="4451" y="1704"/>
                </a:lnTo>
                <a:lnTo>
                  <a:pt x="4434" y="1715"/>
                </a:lnTo>
                <a:lnTo>
                  <a:pt x="4416" y="1723"/>
                </a:lnTo>
                <a:lnTo>
                  <a:pt x="4397" y="1730"/>
                </a:lnTo>
                <a:lnTo>
                  <a:pt x="4374" y="1735"/>
                </a:lnTo>
                <a:lnTo>
                  <a:pt x="4350" y="1737"/>
                </a:lnTo>
                <a:lnTo>
                  <a:pt x="4325" y="1739"/>
                </a:lnTo>
                <a:lnTo>
                  <a:pt x="4329" y="1727"/>
                </a:lnTo>
                <a:lnTo>
                  <a:pt x="4332" y="1720"/>
                </a:lnTo>
                <a:lnTo>
                  <a:pt x="4332" y="1716"/>
                </a:lnTo>
                <a:lnTo>
                  <a:pt x="4332" y="1711"/>
                </a:lnTo>
                <a:lnTo>
                  <a:pt x="4330" y="1707"/>
                </a:lnTo>
                <a:lnTo>
                  <a:pt x="4325" y="1701"/>
                </a:lnTo>
                <a:lnTo>
                  <a:pt x="4251" y="1723"/>
                </a:lnTo>
                <a:lnTo>
                  <a:pt x="4177" y="1749"/>
                </a:lnTo>
                <a:lnTo>
                  <a:pt x="4106" y="1774"/>
                </a:lnTo>
                <a:lnTo>
                  <a:pt x="4034" y="1801"/>
                </a:lnTo>
                <a:lnTo>
                  <a:pt x="3966" y="1830"/>
                </a:lnTo>
                <a:lnTo>
                  <a:pt x="3899" y="1861"/>
                </a:lnTo>
                <a:lnTo>
                  <a:pt x="3833" y="1893"/>
                </a:lnTo>
                <a:lnTo>
                  <a:pt x="3770" y="1927"/>
                </a:lnTo>
                <a:lnTo>
                  <a:pt x="3762" y="1925"/>
                </a:lnTo>
                <a:lnTo>
                  <a:pt x="3756" y="1920"/>
                </a:lnTo>
                <a:lnTo>
                  <a:pt x="3750" y="1914"/>
                </a:lnTo>
                <a:lnTo>
                  <a:pt x="3744" y="1909"/>
                </a:lnTo>
                <a:lnTo>
                  <a:pt x="3738" y="1904"/>
                </a:lnTo>
                <a:lnTo>
                  <a:pt x="3730" y="1900"/>
                </a:lnTo>
                <a:lnTo>
                  <a:pt x="3720" y="1900"/>
                </a:lnTo>
                <a:lnTo>
                  <a:pt x="3707" y="1903"/>
                </a:lnTo>
                <a:lnTo>
                  <a:pt x="3651" y="1940"/>
                </a:lnTo>
                <a:lnTo>
                  <a:pt x="3584" y="1963"/>
                </a:lnTo>
                <a:lnTo>
                  <a:pt x="3510" y="1974"/>
                </a:lnTo>
                <a:lnTo>
                  <a:pt x="3432" y="1983"/>
                </a:lnTo>
                <a:lnTo>
                  <a:pt x="3354" y="1993"/>
                </a:lnTo>
                <a:lnTo>
                  <a:pt x="3282" y="2010"/>
                </a:lnTo>
                <a:lnTo>
                  <a:pt x="3217" y="2042"/>
                </a:lnTo>
                <a:lnTo>
                  <a:pt x="3165" y="2091"/>
                </a:lnTo>
                <a:lnTo>
                  <a:pt x="3175" y="2127"/>
                </a:lnTo>
                <a:lnTo>
                  <a:pt x="3181" y="2151"/>
                </a:lnTo>
                <a:lnTo>
                  <a:pt x="3181" y="2160"/>
                </a:lnTo>
                <a:lnTo>
                  <a:pt x="3176" y="2170"/>
                </a:lnTo>
                <a:lnTo>
                  <a:pt x="3167" y="2180"/>
                </a:lnTo>
                <a:lnTo>
                  <a:pt x="3152" y="2192"/>
                </a:lnTo>
                <a:lnTo>
                  <a:pt x="3167" y="2201"/>
                </a:lnTo>
                <a:lnTo>
                  <a:pt x="3181" y="2202"/>
                </a:lnTo>
                <a:lnTo>
                  <a:pt x="3194" y="2198"/>
                </a:lnTo>
                <a:lnTo>
                  <a:pt x="3207" y="2192"/>
                </a:lnTo>
                <a:lnTo>
                  <a:pt x="3216" y="2182"/>
                </a:lnTo>
                <a:lnTo>
                  <a:pt x="3223" y="2172"/>
                </a:lnTo>
                <a:lnTo>
                  <a:pt x="3227" y="2161"/>
                </a:lnTo>
                <a:lnTo>
                  <a:pt x="3228" y="2155"/>
                </a:lnTo>
                <a:lnTo>
                  <a:pt x="3241" y="2166"/>
                </a:lnTo>
                <a:lnTo>
                  <a:pt x="3254" y="2172"/>
                </a:lnTo>
                <a:lnTo>
                  <a:pt x="3267" y="2170"/>
                </a:lnTo>
                <a:lnTo>
                  <a:pt x="3279" y="2166"/>
                </a:lnTo>
                <a:lnTo>
                  <a:pt x="3292" y="2163"/>
                </a:lnTo>
                <a:lnTo>
                  <a:pt x="3305" y="2159"/>
                </a:lnTo>
                <a:lnTo>
                  <a:pt x="3317" y="2160"/>
                </a:lnTo>
                <a:lnTo>
                  <a:pt x="3329" y="2166"/>
                </a:lnTo>
                <a:lnTo>
                  <a:pt x="3323" y="2188"/>
                </a:lnTo>
                <a:lnTo>
                  <a:pt x="3310" y="2206"/>
                </a:lnTo>
                <a:lnTo>
                  <a:pt x="3295" y="2221"/>
                </a:lnTo>
                <a:lnTo>
                  <a:pt x="3277" y="2235"/>
                </a:lnTo>
                <a:lnTo>
                  <a:pt x="3256" y="2249"/>
                </a:lnTo>
                <a:lnTo>
                  <a:pt x="3237" y="2266"/>
                </a:lnTo>
                <a:lnTo>
                  <a:pt x="3218" y="2284"/>
                </a:lnTo>
                <a:lnTo>
                  <a:pt x="3203" y="2305"/>
                </a:lnTo>
                <a:lnTo>
                  <a:pt x="3216" y="2309"/>
                </a:lnTo>
                <a:lnTo>
                  <a:pt x="3228" y="2308"/>
                </a:lnTo>
                <a:lnTo>
                  <a:pt x="3240" y="2304"/>
                </a:lnTo>
                <a:lnTo>
                  <a:pt x="3250" y="2299"/>
                </a:lnTo>
                <a:lnTo>
                  <a:pt x="3259" y="2295"/>
                </a:lnTo>
                <a:lnTo>
                  <a:pt x="3267" y="2294"/>
                </a:lnTo>
                <a:lnTo>
                  <a:pt x="3273" y="2296"/>
                </a:lnTo>
                <a:lnTo>
                  <a:pt x="3278" y="2305"/>
                </a:lnTo>
                <a:lnTo>
                  <a:pt x="3247" y="2320"/>
                </a:lnTo>
                <a:lnTo>
                  <a:pt x="3214" y="2333"/>
                </a:lnTo>
                <a:lnTo>
                  <a:pt x="3182" y="2347"/>
                </a:lnTo>
                <a:lnTo>
                  <a:pt x="3151" y="2361"/>
                </a:lnTo>
                <a:lnTo>
                  <a:pt x="3119" y="2375"/>
                </a:lnTo>
                <a:lnTo>
                  <a:pt x="3090" y="2392"/>
                </a:lnTo>
                <a:lnTo>
                  <a:pt x="3063" y="2410"/>
                </a:lnTo>
                <a:lnTo>
                  <a:pt x="3039" y="2431"/>
                </a:lnTo>
                <a:lnTo>
                  <a:pt x="3065" y="2433"/>
                </a:lnTo>
                <a:lnTo>
                  <a:pt x="3090" y="2429"/>
                </a:lnTo>
                <a:lnTo>
                  <a:pt x="3112" y="2424"/>
                </a:lnTo>
                <a:lnTo>
                  <a:pt x="3133" y="2417"/>
                </a:lnTo>
                <a:lnTo>
                  <a:pt x="3152" y="2413"/>
                </a:lnTo>
                <a:lnTo>
                  <a:pt x="3170" y="2413"/>
                </a:lnTo>
                <a:lnTo>
                  <a:pt x="3186" y="2419"/>
                </a:lnTo>
                <a:lnTo>
                  <a:pt x="3203" y="2431"/>
                </a:lnTo>
                <a:lnTo>
                  <a:pt x="3198" y="2453"/>
                </a:lnTo>
                <a:lnTo>
                  <a:pt x="3196" y="2463"/>
                </a:lnTo>
                <a:lnTo>
                  <a:pt x="3198" y="2475"/>
                </a:lnTo>
                <a:lnTo>
                  <a:pt x="3203" y="2495"/>
                </a:lnTo>
                <a:lnTo>
                  <a:pt x="3140" y="2514"/>
                </a:lnTo>
                <a:lnTo>
                  <a:pt x="3079" y="2534"/>
                </a:lnTo>
                <a:lnTo>
                  <a:pt x="3018" y="2556"/>
                </a:lnTo>
                <a:lnTo>
                  <a:pt x="2957" y="2578"/>
                </a:lnTo>
                <a:lnTo>
                  <a:pt x="2897" y="2599"/>
                </a:lnTo>
                <a:lnTo>
                  <a:pt x="2839" y="2622"/>
                </a:lnTo>
                <a:lnTo>
                  <a:pt x="2780" y="2646"/>
                </a:lnTo>
                <a:lnTo>
                  <a:pt x="2724" y="2671"/>
                </a:lnTo>
                <a:lnTo>
                  <a:pt x="2762" y="2669"/>
                </a:lnTo>
                <a:lnTo>
                  <a:pt x="2804" y="2667"/>
                </a:lnTo>
                <a:lnTo>
                  <a:pt x="2849" y="2663"/>
                </a:lnTo>
                <a:lnTo>
                  <a:pt x="2892" y="2660"/>
                </a:lnTo>
                <a:lnTo>
                  <a:pt x="2934" y="2658"/>
                </a:lnTo>
                <a:lnTo>
                  <a:pt x="2974" y="2657"/>
                </a:lnTo>
                <a:lnTo>
                  <a:pt x="3009" y="2657"/>
                </a:lnTo>
                <a:lnTo>
                  <a:pt x="3039" y="2659"/>
                </a:lnTo>
                <a:lnTo>
                  <a:pt x="3039" y="2659"/>
                </a:lnTo>
                <a:close/>
                <a:moveTo>
                  <a:pt x="177" y="6263"/>
                </a:moveTo>
                <a:lnTo>
                  <a:pt x="155" y="6254"/>
                </a:lnTo>
                <a:lnTo>
                  <a:pt x="129" y="6249"/>
                </a:lnTo>
                <a:lnTo>
                  <a:pt x="101" y="6247"/>
                </a:lnTo>
                <a:lnTo>
                  <a:pt x="71" y="6250"/>
                </a:lnTo>
                <a:lnTo>
                  <a:pt x="46" y="6256"/>
                </a:lnTo>
                <a:lnTo>
                  <a:pt x="23" y="6267"/>
                </a:lnTo>
                <a:lnTo>
                  <a:pt x="8" y="6282"/>
                </a:lnTo>
                <a:lnTo>
                  <a:pt x="0" y="6301"/>
                </a:lnTo>
                <a:lnTo>
                  <a:pt x="23" y="6314"/>
                </a:lnTo>
                <a:lnTo>
                  <a:pt x="47" y="6320"/>
                </a:lnTo>
                <a:lnTo>
                  <a:pt x="73" y="6321"/>
                </a:lnTo>
                <a:lnTo>
                  <a:pt x="97" y="6316"/>
                </a:lnTo>
                <a:lnTo>
                  <a:pt x="121" y="6309"/>
                </a:lnTo>
                <a:lnTo>
                  <a:pt x="143" y="6296"/>
                </a:lnTo>
                <a:lnTo>
                  <a:pt x="162" y="6281"/>
                </a:lnTo>
                <a:lnTo>
                  <a:pt x="177" y="6263"/>
                </a:lnTo>
                <a:close/>
                <a:moveTo>
                  <a:pt x="3859" y="8255"/>
                </a:moveTo>
                <a:lnTo>
                  <a:pt x="3868" y="8247"/>
                </a:lnTo>
                <a:lnTo>
                  <a:pt x="3879" y="8243"/>
                </a:lnTo>
                <a:lnTo>
                  <a:pt x="3892" y="8241"/>
                </a:lnTo>
                <a:lnTo>
                  <a:pt x="3905" y="8238"/>
                </a:lnTo>
                <a:lnTo>
                  <a:pt x="3917" y="8234"/>
                </a:lnTo>
                <a:lnTo>
                  <a:pt x="3926" y="8228"/>
                </a:lnTo>
                <a:lnTo>
                  <a:pt x="3933" y="8218"/>
                </a:lnTo>
                <a:lnTo>
                  <a:pt x="3934" y="8204"/>
                </a:lnTo>
                <a:lnTo>
                  <a:pt x="3921" y="8206"/>
                </a:lnTo>
                <a:lnTo>
                  <a:pt x="3906" y="8212"/>
                </a:lnTo>
                <a:lnTo>
                  <a:pt x="3892" y="8218"/>
                </a:lnTo>
                <a:lnTo>
                  <a:pt x="3878" y="8226"/>
                </a:lnTo>
                <a:lnTo>
                  <a:pt x="3866" y="8234"/>
                </a:lnTo>
                <a:lnTo>
                  <a:pt x="3857" y="8242"/>
                </a:lnTo>
                <a:lnTo>
                  <a:pt x="3855" y="8250"/>
                </a:lnTo>
                <a:lnTo>
                  <a:pt x="3859" y="8255"/>
                </a:lnTo>
                <a:close/>
                <a:moveTo>
                  <a:pt x="3871" y="8014"/>
                </a:moveTo>
                <a:lnTo>
                  <a:pt x="3887" y="8023"/>
                </a:lnTo>
                <a:lnTo>
                  <a:pt x="3899" y="8024"/>
                </a:lnTo>
                <a:lnTo>
                  <a:pt x="3911" y="8023"/>
                </a:lnTo>
                <a:lnTo>
                  <a:pt x="3920" y="8018"/>
                </a:lnTo>
                <a:lnTo>
                  <a:pt x="3929" y="8013"/>
                </a:lnTo>
                <a:lnTo>
                  <a:pt x="3940" y="8007"/>
                </a:lnTo>
                <a:lnTo>
                  <a:pt x="3954" y="8003"/>
                </a:lnTo>
                <a:lnTo>
                  <a:pt x="3972" y="8003"/>
                </a:lnTo>
                <a:lnTo>
                  <a:pt x="3967" y="7985"/>
                </a:lnTo>
                <a:lnTo>
                  <a:pt x="3963" y="7966"/>
                </a:lnTo>
                <a:lnTo>
                  <a:pt x="3961" y="7958"/>
                </a:lnTo>
                <a:lnTo>
                  <a:pt x="3958" y="7951"/>
                </a:lnTo>
                <a:lnTo>
                  <a:pt x="3953" y="7944"/>
                </a:lnTo>
                <a:lnTo>
                  <a:pt x="3947" y="7939"/>
                </a:lnTo>
                <a:lnTo>
                  <a:pt x="3941" y="7953"/>
                </a:lnTo>
                <a:lnTo>
                  <a:pt x="3933" y="7963"/>
                </a:lnTo>
                <a:lnTo>
                  <a:pt x="3921" y="7971"/>
                </a:lnTo>
                <a:lnTo>
                  <a:pt x="3907" y="7976"/>
                </a:lnTo>
                <a:lnTo>
                  <a:pt x="3894" y="7981"/>
                </a:lnTo>
                <a:lnTo>
                  <a:pt x="3883" y="7989"/>
                </a:lnTo>
                <a:lnTo>
                  <a:pt x="3875" y="8000"/>
                </a:lnTo>
                <a:lnTo>
                  <a:pt x="3871" y="8014"/>
                </a:lnTo>
                <a:close/>
                <a:moveTo>
                  <a:pt x="5295" y="8960"/>
                </a:moveTo>
                <a:lnTo>
                  <a:pt x="5325" y="8960"/>
                </a:lnTo>
                <a:lnTo>
                  <a:pt x="5353" y="8960"/>
                </a:lnTo>
                <a:lnTo>
                  <a:pt x="5365" y="8959"/>
                </a:lnTo>
                <a:lnTo>
                  <a:pt x="5374" y="8954"/>
                </a:lnTo>
                <a:lnTo>
                  <a:pt x="5381" y="8946"/>
                </a:lnTo>
                <a:lnTo>
                  <a:pt x="5384" y="8935"/>
                </a:lnTo>
                <a:lnTo>
                  <a:pt x="5372" y="8937"/>
                </a:lnTo>
                <a:lnTo>
                  <a:pt x="5356" y="8936"/>
                </a:lnTo>
                <a:lnTo>
                  <a:pt x="5341" y="8935"/>
                </a:lnTo>
                <a:lnTo>
                  <a:pt x="5326" y="8933"/>
                </a:lnTo>
                <a:lnTo>
                  <a:pt x="5312" y="8933"/>
                </a:lnTo>
                <a:lnTo>
                  <a:pt x="5302" y="8937"/>
                </a:lnTo>
                <a:lnTo>
                  <a:pt x="5295" y="8946"/>
                </a:lnTo>
                <a:lnTo>
                  <a:pt x="5295" y="8960"/>
                </a:lnTo>
                <a:close/>
                <a:moveTo>
                  <a:pt x="11991" y="7057"/>
                </a:moveTo>
                <a:lnTo>
                  <a:pt x="11999" y="7065"/>
                </a:lnTo>
                <a:lnTo>
                  <a:pt x="12012" y="7068"/>
                </a:lnTo>
                <a:lnTo>
                  <a:pt x="12027" y="7070"/>
                </a:lnTo>
                <a:lnTo>
                  <a:pt x="12042" y="7067"/>
                </a:lnTo>
                <a:lnTo>
                  <a:pt x="12057" y="7062"/>
                </a:lnTo>
                <a:lnTo>
                  <a:pt x="12069" y="7054"/>
                </a:lnTo>
                <a:lnTo>
                  <a:pt x="12078" y="7044"/>
                </a:lnTo>
                <a:lnTo>
                  <a:pt x="12079" y="7032"/>
                </a:lnTo>
                <a:lnTo>
                  <a:pt x="12066" y="7034"/>
                </a:lnTo>
                <a:lnTo>
                  <a:pt x="12052" y="7033"/>
                </a:lnTo>
                <a:lnTo>
                  <a:pt x="12036" y="7032"/>
                </a:lnTo>
                <a:lnTo>
                  <a:pt x="12021" y="7030"/>
                </a:lnTo>
                <a:lnTo>
                  <a:pt x="12007" y="7030"/>
                </a:lnTo>
                <a:lnTo>
                  <a:pt x="11996" y="7034"/>
                </a:lnTo>
                <a:lnTo>
                  <a:pt x="11991" y="7043"/>
                </a:lnTo>
                <a:lnTo>
                  <a:pt x="11991" y="7057"/>
                </a:lnTo>
                <a:lnTo>
                  <a:pt x="11991" y="7057"/>
                </a:lnTo>
                <a:close/>
                <a:moveTo>
                  <a:pt x="13416" y="6692"/>
                </a:moveTo>
                <a:lnTo>
                  <a:pt x="13474" y="6685"/>
                </a:lnTo>
                <a:lnTo>
                  <a:pt x="13525" y="6683"/>
                </a:lnTo>
                <a:lnTo>
                  <a:pt x="13549" y="6679"/>
                </a:lnTo>
                <a:lnTo>
                  <a:pt x="13569" y="6674"/>
                </a:lnTo>
                <a:lnTo>
                  <a:pt x="13588" y="6665"/>
                </a:lnTo>
                <a:lnTo>
                  <a:pt x="13605" y="6654"/>
                </a:lnTo>
                <a:lnTo>
                  <a:pt x="13588" y="6651"/>
                </a:lnTo>
                <a:lnTo>
                  <a:pt x="13582" y="6648"/>
                </a:lnTo>
                <a:lnTo>
                  <a:pt x="13586" y="6645"/>
                </a:lnTo>
                <a:lnTo>
                  <a:pt x="13593" y="6641"/>
                </a:lnTo>
                <a:lnTo>
                  <a:pt x="13606" y="6636"/>
                </a:lnTo>
                <a:lnTo>
                  <a:pt x="13618" y="6629"/>
                </a:lnTo>
                <a:lnTo>
                  <a:pt x="13626" y="6623"/>
                </a:lnTo>
                <a:lnTo>
                  <a:pt x="13630" y="6615"/>
                </a:lnTo>
                <a:lnTo>
                  <a:pt x="13598" y="6620"/>
                </a:lnTo>
                <a:lnTo>
                  <a:pt x="13567" y="6624"/>
                </a:lnTo>
                <a:lnTo>
                  <a:pt x="13533" y="6628"/>
                </a:lnTo>
                <a:lnTo>
                  <a:pt x="13503" y="6633"/>
                </a:lnTo>
                <a:lnTo>
                  <a:pt x="13475" y="6642"/>
                </a:lnTo>
                <a:lnTo>
                  <a:pt x="13449" y="6654"/>
                </a:lnTo>
                <a:lnTo>
                  <a:pt x="13430" y="6670"/>
                </a:lnTo>
                <a:lnTo>
                  <a:pt x="13416" y="6692"/>
                </a:lnTo>
                <a:close/>
                <a:moveTo>
                  <a:pt x="11348" y="7234"/>
                </a:moveTo>
                <a:lnTo>
                  <a:pt x="11391" y="7226"/>
                </a:lnTo>
                <a:lnTo>
                  <a:pt x="11431" y="7215"/>
                </a:lnTo>
                <a:lnTo>
                  <a:pt x="11468" y="7202"/>
                </a:lnTo>
                <a:lnTo>
                  <a:pt x="11505" y="7189"/>
                </a:lnTo>
                <a:lnTo>
                  <a:pt x="11543" y="7177"/>
                </a:lnTo>
                <a:lnTo>
                  <a:pt x="11584" y="7166"/>
                </a:lnTo>
                <a:lnTo>
                  <a:pt x="11627" y="7159"/>
                </a:lnTo>
                <a:lnTo>
                  <a:pt x="11675" y="7158"/>
                </a:lnTo>
                <a:lnTo>
                  <a:pt x="11646" y="7138"/>
                </a:lnTo>
                <a:lnTo>
                  <a:pt x="11605" y="7131"/>
                </a:lnTo>
                <a:lnTo>
                  <a:pt x="11557" y="7133"/>
                </a:lnTo>
                <a:lnTo>
                  <a:pt x="11506" y="7144"/>
                </a:lnTo>
                <a:lnTo>
                  <a:pt x="11456" y="7161"/>
                </a:lnTo>
                <a:lnTo>
                  <a:pt x="11411" y="7183"/>
                </a:lnTo>
                <a:lnTo>
                  <a:pt x="11374" y="7207"/>
                </a:lnTo>
                <a:lnTo>
                  <a:pt x="11348" y="7234"/>
                </a:lnTo>
                <a:lnTo>
                  <a:pt x="11348" y="7234"/>
                </a:lnTo>
                <a:close/>
                <a:moveTo>
                  <a:pt x="13996" y="6553"/>
                </a:moveTo>
                <a:lnTo>
                  <a:pt x="13997" y="6540"/>
                </a:lnTo>
                <a:lnTo>
                  <a:pt x="13994" y="6533"/>
                </a:lnTo>
                <a:lnTo>
                  <a:pt x="13989" y="6526"/>
                </a:lnTo>
                <a:lnTo>
                  <a:pt x="13983" y="6521"/>
                </a:lnTo>
                <a:lnTo>
                  <a:pt x="13977" y="6517"/>
                </a:lnTo>
                <a:lnTo>
                  <a:pt x="13972" y="6511"/>
                </a:lnTo>
                <a:lnTo>
                  <a:pt x="13969" y="6502"/>
                </a:lnTo>
                <a:lnTo>
                  <a:pt x="13970" y="6489"/>
                </a:lnTo>
                <a:lnTo>
                  <a:pt x="13986" y="6489"/>
                </a:lnTo>
                <a:lnTo>
                  <a:pt x="14000" y="6487"/>
                </a:lnTo>
                <a:lnTo>
                  <a:pt x="14005" y="6484"/>
                </a:lnTo>
                <a:lnTo>
                  <a:pt x="14007" y="6480"/>
                </a:lnTo>
                <a:lnTo>
                  <a:pt x="14010" y="6474"/>
                </a:lnTo>
                <a:lnTo>
                  <a:pt x="14009" y="6465"/>
                </a:lnTo>
                <a:lnTo>
                  <a:pt x="13966" y="6492"/>
                </a:lnTo>
                <a:lnTo>
                  <a:pt x="13926" y="6521"/>
                </a:lnTo>
                <a:lnTo>
                  <a:pt x="13907" y="6536"/>
                </a:lnTo>
                <a:lnTo>
                  <a:pt x="13889" y="6553"/>
                </a:lnTo>
                <a:lnTo>
                  <a:pt x="13872" y="6571"/>
                </a:lnTo>
                <a:lnTo>
                  <a:pt x="13857" y="6591"/>
                </a:lnTo>
                <a:lnTo>
                  <a:pt x="13888" y="6600"/>
                </a:lnTo>
                <a:lnTo>
                  <a:pt x="13928" y="6605"/>
                </a:lnTo>
                <a:lnTo>
                  <a:pt x="13974" y="6605"/>
                </a:lnTo>
                <a:lnTo>
                  <a:pt x="14020" y="6599"/>
                </a:lnTo>
                <a:lnTo>
                  <a:pt x="14059" y="6587"/>
                </a:lnTo>
                <a:lnTo>
                  <a:pt x="14090" y="6569"/>
                </a:lnTo>
                <a:lnTo>
                  <a:pt x="14104" y="6545"/>
                </a:lnTo>
                <a:lnTo>
                  <a:pt x="14096" y="6515"/>
                </a:lnTo>
                <a:lnTo>
                  <a:pt x="14094" y="6530"/>
                </a:lnTo>
                <a:lnTo>
                  <a:pt x="14087" y="6540"/>
                </a:lnTo>
                <a:lnTo>
                  <a:pt x="14077" y="6548"/>
                </a:lnTo>
                <a:lnTo>
                  <a:pt x="14065" y="6552"/>
                </a:lnTo>
                <a:lnTo>
                  <a:pt x="14049" y="6554"/>
                </a:lnTo>
                <a:lnTo>
                  <a:pt x="14031" y="6554"/>
                </a:lnTo>
                <a:lnTo>
                  <a:pt x="14014" y="6554"/>
                </a:lnTo>
                <a:lnTo>
                  <a:pt x="13996" y="6553"/>
                </a:lnTo>
                <a:lnTo>
                  <a:pt x="13996" y="6553"/>
                </a:lnTo>
                <a:close/>
                <a:moveTo>
                  <a:pt x="13656" y="6604"/>
                </a:moveTo>
                <a:lnTo>
                  <a:pt x="13651" y="6614"/>
                </a:lnTo>
                <a:lnTo>
                  <a:pt x="13646" y="6626"/>
                </a:lnTo>
                <a:lnTo>
                  <a:pt x="13643" y="6631"/>
                </a:lnTo>
                <a:lnTo>
                  <a:pt x="13642" y="6637"/>
                </a:lnTo>
                <a:lnTo>
                  <a:pt x="13642" y="6645"/>
                </a:lnTo>
                <a:lnTo>
                  <a:pt x="13643" y="6654"/>
                </a:lnTo>
                <a:lnTo>
                  <a:pt x="13681" y="6654"/>
                </a:lnTo>
                <a:lnTo>
                  <a:pt x="13681" y="6634"/>
                </a:lnTo>
                <a:lnTo>
                  <a:pt x="13681" y="6615"/>
                </a:lnTo>
                <a:lnTo>
                  <a:pt x="13679" y="6608"/>
                </a:lnTo>
                <a:lnTo>
                  <a:pt x="13675" y="6603"/>
                </a:lnTo>
                <a:lnTo>
                  <a:pt x="13667" y="6601"/>
                </a:lnTo>
                <a:lnTo>
                  <a:pt x="13656" y="6604"/>
                </a:lnTo>
                <a:close/>
                <a:moveTo>
                  <a:pt x="10692" y="7373"/>
                </a:moveTo>
                <a:lnTo>
                  <a:pt x="10692" y="7435"/>
                </a:lnTo>
                <a:lnTo>
                  <a:pt x="10709" y="7438"/>
                </a:lnTo>
                <a:lnTo>
                  <a:pt x="10723" y="7436"/>
                </a:lnTo>
                <a:lnTo>
                  <a:pt x="10734" y="7435"/>
                </a:lnTo>
                <a:lnTo>
                  <a:pt x="10746" y="7431"/>
                </a:lnTo>
                <a:lnTo>
                  <a:pt x="10756" y="7427"/>
                </a:lnTo>
                <a:lnTo>
                  <a:pt x="10767" y="7425"/>
                </a:lnTo>
                <a:lnTo>
                  <a:pt x="10779" y="7422"/>
                </a:lnTo>
                <a:lnTo>
                  <a:pt x="10793" y="7422"/>
                </a:lnTo>
                <a:lnTo>
                  <a:pt x="10799" y="7415"/>
                </a:lnTo>
                <a:lnTo>
                  <a:pt x="10802" y="7408"/>
                </a:lnTo>
                <a:lnTo>
                  <a:pt x="10802" y="7405"/>
                </a:lnTo>
                <a:lnTo>
                  <a:pt x="10801" y="7401"/>
                </a:lnTo>
                <a:lnTo>
                  <a:pt x="10798" y="7397"/>
                </a:lnTo>
                <a:lnTo>
                  <a:pt x="10795" y="7391"/>
                </a:lnTo>
                <a:lnTo>
                  <a:pt x="10794" y="7383"/>
                </a:lnTo>
                <a:lnTo>
                  <a:pt x="10793" y="7373"/>
                </a:lnTo>
                <a:lnTo>
                  <a:pt x="10813" y="7363"/>
                </a:lnTo>
                <a:lnTo>
                  <a:pt x="10832" y="7355"/>
                </a:lnTo>
                <a:lnTo>
                  <a:pt x="10849" y="7351"/>
                </a:lnTo>
                <a:lnTo>
                  <a:pt x="10864" y="7349"/>
                </a:lnTo>
                <a:lnTo>
                  <a:pt x="10894" y="7347"/>
                </a:lnTo>
                <a:lnTo>
                  <a:pt x="10919" y="7347"/>
                </a:lnTo>
                <a:lnTo>
                  <a:pt x="10892" y="7332"/>
                </a:lnTo>
                <a:lnTo>
                  <a:pt x="10864" y="7326"/>
                </a:lnTo>
                <a:lnTo>
                  <a:pt x="10836" y="7326"/>
                </a:lnTo>
                <a:lnTo>
                  <a:pt x="10807" y="7331"/>
                </a:lnTo>
                <a:lnTo>
                  <a:pt x="10778" y="7340"/>
                </a:lnTo>
                <a:lnTo>
                  <a:pt x="10748" y="7350"/>
                </a:lnTo>
                <a:lnTo>
                  <a:pt x="10720" y="7361"/>
                </a:lnTo>
                <a:lnTo>
                  <a:pt x="10692" y="7373"/>
                </a:lnTo>
                <a:close/>
                <a:moveTo>
                  <a:pt x="14312" y="6452"/>
                </a:moveTo>
                <a:lnTo>
                  <a:pt x="14294" y="6454"/>
                </a:lnTo>
                <a:lnTo>
                  <a:pt x="14278" y="6457"/>
                </a:lnTo>
                <a:lnTo>
                  <a:pt x="14263" y="6460"/>
                </a:lnTo>
                <a:lnTo>
                  <a:pt x="14248" y="6465"/>
                </a:lnTo>
                <a:lnTo>
                  <a:pt x="14234" y="6470"/>
                </a:lnTo>
                <a:lnTo>
                  <a:pt x="14221" y="6475"/>
                </a:lnTo>
                <a:lnTo>
                  <a:pt x="14208" y="6483"/>
                </a:lnTo>
                <a:lnTo>
                  <a:pt x="14197" y="6489"/>
                </a:lnTo>
                <a:lnTo>
                  <a:pt x="14216" y="6489"/>
                </a:lnTo>
                <a:lnTo>
                  <a:pt x="14234" y="6489"/>
                </a:lnTo>
                <a:lnTo>
                  <a:pt x="14252" y="6487"/>
                </a:lnTo>
                <a:lnTo>
                  <a:pt x="14267" y="6484"/>
                </a:lnTo>
                <a:lnTo>
                  <a:pt x="14281" y="6479"/>
                </a:lnTo>
                <a:lnTo>
                  <a:pt x="14294" y="6473"/>
                </a:lnTo>
                <a:lnTo>
                  <a:pt x="14304" y="6464"/>
                </a:lnTo>
                <a:lnTo>
                  <a:pt x="14312" y="6452"/>
                </a:lnTo>
                <a:lnTo>
                  <a:pt x="14312" y="6452"/>
                </a:lnTo>
                <a:close/>
                <a:moveTo>
                  <a:pt x="9910" y="7587"/>
                </a:moveTo>
                <a:lnTo>
                  <a:pt x="9932" y="7592"/>
                </a:lnTo>
                <a:lnTo>
                  <a:pt x="9957" y="7593"/>
                </a:lnTo>
                <a:lnTo>
                  <a:pt x="9986" y="7592"/>
                </a:lnTo>
                <a:lnTo>
                  <a:pt x="10012" y="7585"/>
                </a:lnTo>
                <a:lnTo>
                  <a:pt x="10034" y="7578"/>
                </a:lnTo>
                <a:lnTo>
                  <a:pt x="10047" y="7566"/>
                </a:lnTo>
                <a:lnTo>
                  <a:pt x="10049" y="7552"/>
                </a:lnTo>
                <a:lnTo>
                  <a:pt x="10036" y="7536"/>
                </a:lnTo>
                <a:lnTo>
                  <a:pt x="10025" y="7547"/>
                </a:lnTo>
                <a:lnTo>
                  <a:pt x="10010" y="7553"/>
                </a:lnTo>
                <a:lnTo>
                  <a:pt x="9992" y="7557"/>
                </a:lnTo>
                <a:lnTo>
                  <a:pt x="9973" y="7560"/>
                </a:lnTo>
                <a:lnTo>
                  <a:pt x="9952" y="7562"/>
                </a:lnTo>
                <a:lnTo>
                  <a:pt x="9935" y="7566"/>
                </a:lnTo>
                <a:lnTo>
                  <a:pt x="9921" y="7574"/>
                </a:lnTo>
                <a:lnTo>
                  <a:pt x="9910" y="7587"/>
                </a:lnTo>
                <a:close/>
                <a:moveTo>
                  <a:pt x="9532" y="7751"/>
                </a:moveTo>
                <a:lnTo>
                  <a:pt x="9558" y="7751"/>
                </a:lnTo>
                <a:lnTo>
                  <a:pt x="9582" y="7749"/>
                </a:lnTo>
                <a:lnTo>
                  <a:pt x="9592" y="7747"/>
                </a:lnTo>
                <a:lnTo>
                  <a:pt x="9600" y="7742"/>
                </a:lnTo>
                <a:lnTo>
                  <a:pt x="9606" y="7735"/>
                </a:lnTo>
                <a:lnTo>
                  <a:pt x="9609" y="7725"/>
                </a:lnTo>
                <a:lnTo>
                  <a:pt x="9593" y="7724"/>
                </a:lnTo>
                <a:lnTo>
                  <a:pt x="9577" y="7724"/>
                </a:lnTo>
                <a:lnTo>
                  <a:pt x="9570" y="7723"/>
                </a:lnTo>
                <a:lnTo>
                  <a:pt x="9564" y="7721"/>
                </a:lnTo>
                <a:lnTo>
                  <a:pt x="9560" y="7718"/>
                </a:lnTo>
                <a:lnTo>
                  <a:pt x="9558" y="7713"/>
                </a:lnTo>
                <a:lnTo>
                  <a:pt x="9581" y="7710"/>
                </a:lnTo>
                <a:lnTo>
                  <a:pt x="9609" y="7713"/>
                </a:lnTo>
                <a:lnTo>
                  <a:pt x="9639" y="7716"/>
                </a:lnTo>
                <a:lnTo>
                  <a:pt x="9671" y="7719"/>
                </a:lnTo>
                <a:lnTo>
                  <a:pt x="9702" y="7719"/>
                </a:lnTo>
                <a:lnTo>
                  <a:pt x="9730" y="7713"/>
                </a:lnTo>
                <a:lnTo>
                  <a:pt x="9754" y="7699"/>
                </a:lnTo>
                <a:lnTo>
                  <a:pt x="9772" y="7674"/>
                </a:lnTo>
                <a:lnTo>
                  <a:pt x="9738" y="7665"/>
                </a:lnTo>
                <a:lnTo>
                  <a:pt x="9700" y="7658"/>
                </a:lnTo>
                <a:lnTo>
                  <a:pt x="9659" y="7654"/>
                </a:lnTo>
                <a:lnTo>
                  <a:pt x="9620" y="7655"/>
                </a:lnTo>
                <a:lnTo>
                  <a:pt x="9584" y="7664"/>
                </a:lnTo>
                <a:lnTo>
                  <a:pt x="9555" y="7681"/>
                </a:lnTo>
                <a:lnTo>
                  <a:pt x="9537" y="7710"/>
                </a:lnTo>
                <a:lnTo>
                  <a:pt x="9532" y="7751"/>
                </a:lnTo>
                <a:lnTo>
                  <a:pt x="9532" y="7751"/>
                </a:lnTo>
                <a:close/>
                <a:moveTo>
                  <a:pt x="10440" y="7435"/>
                </a:moveTo>
                <a:lnTo>
                  <a:pt x="10441" y="7450"/>
                </a:lnTo>
                <a:lnTo>
                  <a:pt x="10449" y="7459"/>
                </a:lnTo>
                <a:lnTo>
                  <a:pt x="10461" y="7463"/>
                </a:lnTo>
                <a:lnTo>
                  <a:pt x="10475" y="7462"/>
                </a:lnTo>
                <a:lnTo>
                  <a:pt x="10489" y="7457"/>
                </a:lnTo>
                <a:lnTo>
                  <a:pt x="10500" y="7448"/>
                </a:lnTo>
                <a:lnTo>
                  <a:pt x="10505" y="7436"/>
                </a:lnTo>
                <a:lnTo>
                  <a:pt x="10504" y="7422"/>
                </a:lnTo>
                <a:lnTo>
                  <a:pt x="10492" y="7421"/>
                </a:lnTo>
                <a:lnTo>
                  <a:pt x="10483" y="7421"/>
                </a:lnTo>
                <a:lnTo>
                  <a:pt x="10475" y="7422"/>
                </a:lnTo>
                <a:lnTo>
                  <a:pt x="10466" y="7424"/>
                </a:lnTo>
                <a:lnTo>
                  <a:pt x="10459" y="7425"/>
                </a:lnTo>
                <a:lnTo>
                  <a:pt x="10452" y="7429"/>
                </a:lnTo>
                <a:lnTo>
                  <a:pt x="10447" y="7431"/>
                </a:lnTo>
                <a:lnTo>
                  <a:pt x="10440" y="7435"/>
                </a:lnTo>
                <a:close/>
                <a:moveTo>
                  <a:pt x="9079" y="7826"/>
                </a:moveTo>
                <a:lnTo>
                  <a:pt x="9083" y="7832"/>
                </a:lnTo>
                <a:lnTo>
                  <a:pt x="9093" y="7837"/>
                </a:lnTo>
                <a:lnTo>
                  <a:pt x="9107" y="7840"/>
                </a:lnTo>
                <a:lnTo>
                  <a:pt x="9122" y="7841"/>
                </a:lnTo>
                <a:lnTo>
                  <a:pt x="9139" y="7840"/>
                </a:lnTo>
                <a:lnTo>
                  <a:pt x="9153" y="7837"/>
                </a:lnTo>
                <a:lnTo>
                  <a:pt x="9163" y="7832"/>
                </a:lnTo>
                <a:lnTo>
                  <a:pt x="9167" y="7826"/>
                </a:lnTo>
                <a:lnTo>
                  <a:pt x="9146" y="7814"/>
                </a:lnTo>
                <a:lnTo>
                  <a:pt x="9117" y="7802"/>
                </a:lnTo>
                <a:lnTo>
                  <a:pt x="9103" y="7799"/>
                </a:lnTo>
                <a:lnTo>
                  <a:pt x="9090" y="7800"/>
                </a:lnTo>
                <a:lnTo>
                  <a:pt x="9081" y="7809"/>
                </a:lnTo>
                <a:lnTo>
                  <a:pt x="9079" y="7826"/>
                </a:lnTo>
                <a:close/>
                <a:moveTo>
                  <a:pt x="9167" y="7775"/>
                </a:moveTo>
                <a:lnTo>
                  <a:pt x="9162" y="7762"/>
                </a:lnTo>
                <a:lnTo>
                  <a:pt x="9154" y="7752"/>
                </a:lnTo>
                <a:lnTo>
                  <a:pt x="9144" y="7746"/>
                </a:lnTo>
                <a:lnTo>
                  <a:pt x="9132" y="7742"/>
                </a:lnTo>
                <a:lnTo>
                  <a:pt x="9121" y="7741"/>
                </a:lnTo>
                <a:lnTo>
                  <a:pt x="9109" y="7744"/>
                </a:lnTo>
                <a:lnTo>
                  <a:pt x="9099" y="7751"/>
                </a:lnTo>
                <a:lnTo>
                  <a:pt x="9092" y="7762"/>
                </a:lnTo>
                <a:lnTo>
                  <a:pt x="9139" y="7793"/>
                </a:lnTo>
                <a:lnTo>
                  <a:pt x="9191" y="7812"/>
                </a:lnTo>
                <a:lnTo>
                  <a:pt x="9247" y="7821"/>
                </a:lnTo>
                <a:lnTo>
                  <a:pt x="9304" y="7821"/>
                </a:lnTo>
                <a:lnTo>
                  <a:pt x="9363" y="7813"/>
                </a:lnTo>
                <a:lnTo>
                  <a:pt x="9419" y="7798"/>
                </a:lnTo>
                <a:lnTo>
                  <a:pt x="9472" y="7777"/>
                </a:lnTo>
                <a:lnTo>
                  <a:pt x="9519" y="7751"/>
                </a:lnTo>
                <a:lnTo>
                  <a:pt x="9481" y="7732"/>
                </a:lnTo>
                <a:lnTo>
                  <a:pt x="9442" y="7721"/>
                </a:lnTo>
                <a:lnTo>
                  <a:pt x="9398" y="7718"/>
                </a:lnTo>
                <a:lnTo>
                  <a:pt x="9355" y="7720"/>
                </a:lnTo>
                <a:lnTo>
                  <a:pt x="9309" y="7728"/>
                </a:lnTo>
                <a:lnTo>
                  <a:pt x="9262" y="7741"/>
                </a:lnTo>
                <a:lnTo>
                  <a:pt x="9215" y="7757"/>
                </a:lnTo>
                <a:lnTo>
                  <a:pt x="9167" y="7775"/>
                </a:lnTo>
                <a:lnTo>
                  <a:pt x="9167" y="7775"/>
                </a:lnTo>
                <a:close/>
                <a:moveTo>
                  <a:pt x="9861" y="7599"/>
                </a:moveTo>
                <a:lnTo>
                  <a:pt x="9866" y="7599"/>
                </a:lnTo>
                <a:lnTo>
                  <a:pt x="9870" y="7602"/>
                </a:lnTo>
                <a:lnTo>
                  <a:pt x="9872" y="7603"/>
                </a:lnTo>
                <a:lnTo>
                  <a:pt x="9873" y="7606"/>
                </a:lnTo>
                <a:lnTo>
                  <a:pt x="9873" y="7608"/>
                </a:lnTo>
                <a:lnTo>
                  <a:pt x="9872" y="7612"/>
                </a:lnTo>
                <a:lnTo>
                  <a:pt x="9861" y="7612"/>
                </a:lnTo>
                <a:lnTo>
                  <a:pt x="9849" y="7613"/>
                </a:lnTo>
                <a:lnTo>
                  <a:pt x="9844" y="7615"/>
                </a:lnTo>
                <a:lnTo>
                  <a:pt x="9839" y="7616"/>
                </a:lnTo>
                <a:lnTo>
                  <a:pt x="9837" y="7620"/>
                </a:lnTo>
                <a:lnTo>
                  <a:pt x="9835" y="7625"/>
                </a:lnTo>
                <a:lnTo>
                  <a:pt x="9852" y="7634"/>
                </a:lnTo>
                <a:lnTo>
                  <a:pt x="9866" y="7636"/>
                </a:lnTo>
                <a:lnTo>
                  <a:pt x="9876" y="7634"/>
                </a:lnTo>
                <a:lnTo>
                  <a:pt x="9885" y="7629"/>
                </a:lnTo>
                <a:lnTo>
                  <a:pt x="9890" y="7620"/>
                </a:lnTo>
                <a:lnTo>
                  <a:pt x="9894" y="7609"/>
                </a:lnTo>
                <a:lnTo>
                  <a:pt x="9896" y="7598"/>
                </a:lnTo>
                <a:lnTo>
                  <a:pt x="9898" y="7587"/>
                </a:lnTo>
                <a:lnTo>
                  <a:pt x="9886" y="7587"/>
                </a:lnTo>
                <a:lnTo>
                  <a:pt x="9875" y="7588"/>
                </a:lnTo>
                <a:lnTo>
                  <a:pt x="9870" y="7589"/>
                </a:lnTo>
                <a:lnTo>
                  <a:pt x="9865" y="7590"/>
                </a:lnTo>
                <a:lnTo>
                  <a:pt x="9862" y="7594"/>
                </a:lnTo>
                <a:lnTo>
                  <a:pt x="9861" y="7599"/>
                </a:lnTo>
                <a:close/>
                <a:moveTo>
                  <a:pt x="9028" y="7864"/>
                </a:moveTo>
                <a:lnTo>
                  <a:pt x="9035" y="7863"/>
                </a:lnTo>
                <a:lnTo>
                  <a:pt x="9042" y="7863"/>
                </a:lnTo>
                <a:lnTo>
                  <a:pt x="9048" y="7860"/>
                </a:lnTo>
                <a:lnTo>
                  <a:pt x="9053" y="7858"/>
                </a:lnTo>
                <a:lnTo>
                  <a:pt x="9057" y="7854"/>
                </a:lnTo>
                <a:lnTo>
                  <a:pt x="9061" y="7849"/>
                </a:lnTo>
                <a:lnTo>
                  <a:pt x="9063" y="7844"/>
                </a:lnTo>
                <a:lnTo>
                  <a:pt x="9066" y="7839"/>
                </a:lnTo>
                <a:lnTo>
                  <a:pt x="9056" y="7832"/>
                </a:lnTo>
                <a:lnTo>
                  <a:pt x="9042" y="7827"/>
                </a:lnTo>
                <a:lnTo>
                  <a:pt x="9027" y="7826"/>
                </a:lnTo>
                <a:lnTo>
                  <a:pt x="9011" y="7827"/>
                </a:lnTo>
                <a:lnTo>
                  <a:pt x="8997" y="7831"/>
                </a:lnTo>
                <a:lnTo>
                  <a:pt x="8986" y="7839"/>
                </a:lnTo>
                <a:lnTo>
                  <a:pt x="8979" y="7849"/>
                </a:lnTo>
                <a:lnTo>
                  <a:pt x="8978" y="7864"/>
                </a:lnTo>
                <a:lnTo>
                  <a:pt x="8997" y="7865"/>
                </a:lnTo>
                <a:lnTo>
                  <a:pt x="9014" y="7872"/>
                </a:lnTo>
                <a:lnTo>
                  <a:pt x="9028" y="7881"/>
                </a:lnTo>
                <a:lnTo>
                  <a:pt x="9039" y="7888"/>
                </a:lnTo>
                <a:lnTo>
                  <a:pt x="9049" y="7895"/>
                </a:lnTo>
                <a:lnTo>
                  <a:pt x="9062" y="7896"/>
                </a:lnTo>
                <a:lnTo>
                  <a:pt x="9075" y="7891"/>
                </a:lnTo>
                <a:lnTo>
                  <a:pt x="9092" y="7877"/>
                </a:lnTo>
                <a:lnTo>
                  <a:pt x="9083" y="7874"/>
                </a:lnTo>
                <a:lnTo>
                  <a:pt x="9074" y="7876"/>
                </a:lnTo>
                <a:lnTo>
                  <a:pt x="9062" y="7877"/>
                </a:lnTo>
                <a:lnTo>
                  <a:pt x="9052" y="7878"/>
                </a:lnTo>
                <a:lnTo>
                  <a:pt x="9042" y="7878"/>
                </a:lnTo>
                <a:lnTo>
                  <a:pt x="9034" y="7876"/>
                </a:lnTo>
                <a:lnTo>
                  <a:pt x="9029" y="7872"/>
                </a:lnTo>
                <a:lnTo>
                  <a:pt x="9028" y="7864"/>
                </a:lnTo>
                <a:close/>
                <a:moveTo>
                  <a:pt x="3757" y="7839"/>
                </a:moveTo>
                <a:lnTo>
                  <a:pt x="3735" y="7839"/>
                </a:lnTo>
                <a:lnTo>
                  <a:pt x="3711" y="7842"/>
                </a:lnTo>
                <a:lnTo>
                  <a:pt x="3688" y="7849"/>
                </a:lnTo>
                <a:lnTo>
                  <a:pt x="3666" y="7858"/>
                </a:lnTo>
                <a:lnTo>
                  <a:pt x="3649" y="7867"/>
                </a:lnTo>
                <a:lnTo>
                  <a:pt x="3636" y="7878"/>
                </a:lnTo>
                <a:lnTo>
                  <a:pt x="3629" y="7890"/>
                </a:lnTo>
                <a:lnTo>
                  <a:pt x="3631" y="7901"/>
                </a:lnTo>
                <a:lnTo>
                  <a:pt x="3642" y="7888"/>
                </a:lnTo>
                <a:lnTo>
                  <a:pt x="3657" y="7881"/>
                </a:lnTo>
                <a:lnTo>
                  <a:pt x="3675" y="7874"/>
                </a:lnTo>
                <a:lnTo>
                  <a:pt x="3696" y="7870"/>
                </a:lnTo>
                <a:lnTo>
                  <a:pt x="3715" y="7867"/>
                </a:lnTo>
                <a:lnTo>
                  <a:pt x="3733" y="7862"/>
                </a:lnTo>
                <a:lnTo>
                  <a:pt x="3748" y="7853"/>
                </a:lnTo>
                <a:lnTo>
                  <a:pt x="3757" y="7839"/>
                </a:lnTo>
                <a:close/>
                <a:moveTo>
                  <a:pt x="4893" y="2583"/>
                </a:moveTo>
                <a:lnTo>
                  <a:pt x="4894" y="2598"/>
                </a:lnTo>
                <a:lnTo>
                  <a:pt x="4892" y="2607"/>
                </a:lnTo>
                <a:lnTo>
                  <a:pt x="4884" y="2613"/>
                </a:lnTo>
                <a:lnTo>
                  <a:pt x="4875" y="2616"/>
                </a:lnTo>
                <a:lnTo>
                  <a:pt x="4865" y="2618"/>
                </a:lnTo>
                <a:lnTo>
                  <a:pt x="4855" y="2621"/>
                </a:lnTo>
                <a:lnTo>
                  <a:pt x="4847" y="2626"/>
                </a:lnTo>
                <a:lnTo>
                  <a:pt x="4842" y="2634"/>
                </a:lnTo>
                <a:lnTo>
                  <a:pt x="4904" y="2634"/>
                </a:lnTo>
                <a:lnTo>
                  <a:pt x="4902" y="2622"/>
                </a:lnTo>
                <a:lnTo>
                  <a:pt x="4904" y="2611"/>
                </a:lnTo>
                <a:lnTo>
                  <a:pt x="4908" y="2602"/>
                </a:lnTo>
                <a:lnTo>
                  <a:pt x="4912" y="2594"/>
                </a:lnTo>
                <a:lnTo>
                  <a:pt x="4914" y="2589"/>
                </a:lnTo>
                <a:lnTo>
                  <a:pt x="4914" y="2584"/>
                </a:lnTo>
                <a:lnTo>
                  <a:pt x="4907" y="2583"/>
                </a:lnTo>
                <a:lnTo>
                  <a:pt x="4893" y="2583"/>
                </a:lnTo>
                <a:close/>
                <a:moveTo>
                  <a:pt x="1639" y="5381"/>
                </a:moveTo>
                <a:lnTo>
                  <a:pt x="1654" y="5381"/>
                </a:lnTo>
                <a:lnTo>
                  <a:pt x="1667" y="5378"/>
                </a:lnTo>
                <a:lnTo>
                  <a:pt x="1678" y="5373"/>
                </a:lnTo>
                <a:lnTo>
                  <a:pt x="1689" y="5368"/>
                </a:lnTo>
                <a:lnTo>
                  <a:pt x="1708" y="5355"/>
                </a:lnTo>
                <a:lnTo>
                  <a:pt x="1727" y="5342"/>
                </a:lnTo>
                <a:lnTo>
                  <a:pt x="1715" y="5342"/>
                </a:lnTo>
                <a:lnTo>
                  <a:pt x="1704" y="5341"/>
                </a:lnTo>
                <a:lnTo>
                  <a:pt x="1699" y="5340"/>
                </a:lnTo>
                <a:lnTo>
                  <a:pt x="1694" y="5339"/>
                </a:lnTo>
                <a:lnTo>
                  <a:pt x="1691" y="5335"/>
                </a:lnTo>
                <a:lnTo>
                  <a:pt x="1690" y="5331"/>
                </a:lnTo>
                <a:lnTo>
                  <a:pt x="1724" y="5286"/>
                </a:lnTo>
                <a:lnTo>
                  <a:pt x="1771" y="5255"/>
                </a:lnTo>
                <a:lnTo>
                  <a:pt x="1829" y="5233"/>
                </a:lnTo>
                <a:lnTo>
                  <a:pt x="1889" y="5215"/>
                </a:lnTo>
                <a:lnTo>
                  <a:pt x="1950" y="5197"/>
                </a:lnTo>
                <a:lnTo>
                  <a:pt x="2007" y="5176"/>
                </a:lnTo>
                <a:lnTo>
                  <a:pt x="2057" y="5145"/>
                </a:lnTo>
                <a:lnTo>
                  <a:pt x="2094" y="5103"/>
                </a:lnTo>
                <a:lnTo>
                  <a:pt x="2054" y="5107"/>
                </a:lnTo>
                <a:lnTo>
                  <a:pt x="2016" y="5118"/>
                </a:lnTo>
                <a:lnTo>
                  <a:pt x="1980" y="5136"/>
                </a:lnTo>
                <a:lnTo>
                  <a:pt x="1945" y="5153"/>
                </a:lnTo>
                <a:lnTo>
                  <a:pt x="1910" y="5167"/>
                </a:lnTo>
                <a:lnTo>
                  <a:pt x="1876" y="5173"/>
                </a:lnTo>
                <a:lnTo>
                  <a:pt x="1840" y="5165"/>
                </a:lnTo>
                <a:lnTo>
                  <a:pt x="1803" y="5141"/>
                </a:lnTo>
                <a:lnTo>
                  <a:pt x="1771" y="5151"/>
                </a:lnTo>
                <a:lnTo>
                  <a:pt x="1736" y="5165"/>
                </a:lnTo>
                <a:lnTo>
                  <a:pt x="1722" y="5174"/>
                </a:lnTo>
                <a:lnTo>
                  <a:pt x="1712" y="5183"/>
                </a:lnTo>
                <a:lnTo>
                  <a:pt x="1709" y="5193"/>
                </a:lnTo>
                <a:lnTo>
                  <a:pt x="1715" y="5205"/>
                </a:lnTo>
                <a:lnTo>
                  <a:pt x="1715" y="5199"/>
                </a:lnTo>
                <a:lnTo>
                  <a:pt x="1720" y="5196"/>
                </a:lnTo>
                <a:lnTo>
                  <a:pt x="1727" y="5196"/>
                </a:lnTo>
                <a:lnTo>
                  <a:pt x="1737" y="5199"/>
                </a:lnTo>
                <a:lnTo>
                  <a:pt x="1746" y="5202"/>
                </a:lnTo>
                <a:lnTo>
                  <a:pt x="1755" y="5207"/>
                </a:lnTo>
                <a:lnTo>
                  <a:pt x="1761" y="5213"/>
                </a:lnTo>
                <a:lnTo>
                  <a:pt x="1765" y="5218"/>
                </a:lnTo>
                <a:lnTo>
                  <a:pt x="1741" y="5219"/>
                </a:lnTo>
                <a:lnTo>
                  <a:pt x="1720" y="5225"/>
                </a:lnTo>
                <a:lnTo>
                  <a:pt x="1703" y="5234"/>
                </a:lnTo>
                <a:lnTo>
                  <a:pt x="1686" y="5244"/>
                </a:lnTo>
                <a:lnTo>
                  <a:pt x="1670" y="5256"/>
                </a:lnTo>
                <a:lnTo>
                  <a:pt x="1653" y="5266"/>
                </a:lnTo>
                <a:lnTo>
                  <a:pt x="1635" y="5274"/>
                </a:lnTo>
                <a:lnTo>
                  <a:pt x="1614" y="5280"/>
                </a:lnTo>
                <a:lnTo>
                  <a:pt x="1620" y="5299"/>
                </a:lnTo>
                <a:lnTo>
                  <a:pt x="1631" y="5314"/>
                </a:lnTo>
                <a:lnTo>
                  <a:pt x="1645" y="5326"/>
                </a:lnTo>
                <a:lnTo>
                  <a:pt x="1658" y="5337"/>
                </a:lnTo>
                <a:lnTo>
                  <a:pt x="1667" y="5347"/>
                </a:lnTo>
                <a:lnTo>
                  <a:pt x="1668" y="5358"/>
                </a:lnTo>
                <a:lnTo>
                  <a:pt x="1661" y="5368"/>
                </a:lnTo>
                <a:lnTo>
                  <a:pt x="1639" y="5381"/>
                </a:lnTo>
                <a:close/>
                <a:moveTo>
                  <a:pt x="5472" y="2508"/>
                </a:moveTo>
                <a:lnTo>
                  <a:pt x="5444" y="2511"/>
                </a:lnTo>
                <a:lnTo>
                  <a:pt x="5417" y="2515"/>
                </a:lnTo>
                <a:lnTo>
                  <a:pt x="5391" y="2520"/>
                </a:lnTo>
                <a:lnTo>
                  <a:pt x="5365" y="2527"/>
                </a:lnTo>
                <a:lnTo>
                  <a:pt x="5341" y="2534"/>
                </a:lnTo>
                <a:lnTo>
                  <a:pt x="5319" y="2543"/>
                </a:lnTo>
                <a:lnTo>
                  <a:pt x="5300" y="2556"/>
                </a:lnTo>
                <a:lnTo>
                  <a:pt x="5282" y="2570"/>
                </a:lnTo>
                <a:lnTo>
                  <a:pt x="5312" y="2569"/>
                </a:lnTo>
                <a:lnTo>
                  <a:pt x="5341" y="2566"/>
                </a:lnTo>
                <a:lnTo>
                  <a:pt x="5369" y="2562"/>
                </a:lnTo>
                <a:lnTo>
                  <a:pt x="5396" y="2557"/>
                </a:lnTo>
                <a:lnTo>
                  <a:pt x="5420" y="2550"/>
                </a:lnTo>
                <a:lnTo>
                  <a:pt x="5440" y="2539"/>
                </a:lnTo>
                <a:lnTo>
                  <a:pt x="5458" y="2525"/>
                </a:lnTo>
                <a:lnTo>
                  <a:pt x="5472" y="2508"/>
                </a:lnTo>
                <a:lnTo>
                  <a:pt x="5472" y="2508"/>
                </a:lnTo>
                <a:close/>
                <a:moveTo>
                  <a:pt x="1198" y="5255"/>
                </a:moveTo>
                <a:lnTo>
                  <a:pt x="1219" y="5251"/>
                </a:lnTo>
                <a:lnTo>
                  <a:pt x="1238" y="5244"/>
                </a:lnTo>
                <a:lnTo>
                  <a:pt x="1256" y="5237"/>
                </a:lnTo>
                <a:lnTo>
                  <a:pt x="1274" y="5229"/>
                </a:lnTo>
                <a:lnTo>
                  <a:pt x="1274" y="5246"/>
                </a:lnTo>
                <a:lnTo>
                  <a:pt x="1276" y="5258"/>
                </a:lnTo>
                <a:lnTo>
                  <a:pt x="1277" y="5265"/>
                </a:lnTo>
                <a:lnTo>
                  <a:pt x="1280" y="5271"/>
                </a:lnTo>
                <a:lnTo>
                  <a:pt x="1282" y="5275"/>
                </a:lnTo>
                <a:lnTo>
                  <a:pt x="1286" y="5280"/>
                </a:lnTo>
                <a:lnTo>
                  <a:pt x="1322" y="5262"/>
                </a:lnTo>
                <a:lnTo>
                  <a:pt x="1358" y="5244"/>
                </a:lnTo>
                <a:lnTo>
                  <a:pt x="1375" y="5235"/>
                </a:lnTo>
                <a:lnTo>
                  <a:pt x="1392" y="5225"/>
                </a:lnTo>
                <a:lnTo>
                  <a:pt x="1408" y="5215"/>
                </a:lnTo>
                <a:lnTo>
                  <a:pt x="1425" y="5205"/>
                </a:lnTo>
                <a:lnTo>
                  <a:pt x="1414" y="5200"/>
                </a:lnTo>
                <a:lnTo>
                  <a:pt x="1403" y="5193"/>
                </a:lnTo>
                <a:lnTo>
                  <a:pt x="1394" y="5187"/>
                </a:lnTo>
                <a:lnTo>
                  <a:pt x="1387" y="5179"/>
                </a:lnTo>
                <a:lnTo>
                  <a:pt x="1388" y="5140"/>
                </a:lnTo>
                <a:lnTo>
                  <a:pt x="1369" y="5120"/>
                </a:lnTo>
                <a:lnTo>
                  <a:pt x="1337" y="5116"/>
                </a:lnTo>
                <a:lnTo>
                  <a:pt x="1299" y="5126"/>
                </a:lnTo>
                <a:lnTo>
                  <a:pt x="1259" y="5146"/>
                </a:lnTo>
                <a:lnTo>
                  <a:pt x="1225" y="5177"/>
                </a:lnTo>
                <a:lnTo>
                  <a:pt x="1202" y="5214"/>
                </a:lnTo>
                <a:lnTo>
                  <a:pt x="1198" y="5255"/>
                </a:lnTo>
                <a:close/>
                <a:moveTo>
                  <a:pt x="3669" y="2747"/>
                </a:moveTo>
                <a:lnTo>
                  <a:pt x="3687" y="2746"/>
                </a:lnTo>
                <a:lnTo>
                  <a:pt x="3705" y="2744"/>
                </a:lnTo>
                <a:lnTo>
                  <a:pt x="3720" y="2742"/>
                </a:lnTo>
                <a:lnTo>
                  <a:pt x="3735" y="2737"/>
                </a:lnTo>
                <a:lnTo>
                  <a:pt x="3747" y="2730"/>
                </a:lnTo>
                <a:lnTo>
                  <a:pt x="3757" y="2721"/>
                </a:lnTo>
                <a:lnTo>
                  <a:pt x="3764" y="2710"/>
                </a:lnTo>
                <a:lnTo>
                  <a:pt x="3770" y="2696"/>
                </a:lnTo>
                <a:lnTo>
                  <a:pt x="3753" y="2699"/>
                </a:lnTo>
                <a:lnTo>
                  <a:pt x="3736" y="2701"/>
                </a:lnTo>
                <a:lnTo>
                  <a:pt x="3721" y="2705"/>
                </a:lnTo>
                <a:lnTo>
                  <a:pt x="3707" y="2710"/>
                </a:lnTo>
                <a:lnTo>
                  <a:pt x="3694" y="2716"/>
                </a:lnTo>
                <a:lnTo>
                  <a:pt x="3684" y="2724"/>
                </a:lnTo>
                <a:lnTo>
                  <a:pt x="3675" y="2734"/>
                </a:lnTo>
                <a:lnTo>
                  <a:pt x="3669" y="2747"/>
                </a:lnTo>
                <a:close/>
                <a:moveTo>
                  <a:pt x="6064" y="2066"/>
                </a:moveTo>
                <a:lnTo>
                  <a:pt x="6002" y="2066"/>
                </a:lnTo>
                <a:lnTo>
                  <a:pt x="6001" y="2088"/>
                </a:lnTo>
                <a:lnTo>
                  <a:pt x="6006" y="2099"/>
                </a:lnTo>
                <a:lnTo>
                  <a:pt x="6016" y="2104"/>
                </a:lnTo>
                <a:lnTo>
                  <a:pt x="6029" y="2103"/>
                </a:lnTo>
                <a:lnTo>
                  <a:pt x="6041" y="2096"/>
                </a:lnTo>
                <a:lnTo>
                  <a:pt x="6053" y="2088"/>
                </a:lnTo>
                <a:lnTo>
                  <a:pt x="6062" y="2077"/>
                </a:lnTo>
                <a:lnTo>
                  <a:pt x="6064" y="2066"/>
                </a:lnTo>
                <a:lnTo>
                  <a:pt x="6064" y="2066"/>
                </a:lnTo>
                <a:close/>
                <a:moveTo>
                  <a:pt x="2799" y="2772"/>
                </a:moveTo>
                <a:lnTo>
                  <a:pt x="2822" y="2772"/>
                </a:lnTo>
                <a:lnTo>
                  <a:pt x="2844" y="2772"/>
                </a:lnTo>
                <a:lnTo>
                  <a:pt x="2864" y="2771"/>
                </a:lnTo>
                <a:lnTo>
                  <a:pt x="2883" y="2769"/>
                </a:lnTo>
                <a:lnTo>
                  <a:pt x="2901" y="2763"/>
                </a:lnTo>
                <a:lnTo>
                  <a:pt x="2916" y="2757"/>
                </a:lnTo>
                <a:lnTo>
                  <a:pt x="2929" y="2747"/>
                </a:lnTo>
                <a:lnTo>
                  <a:pt x="2938" y="2734"/>
                </a:lnTo>
                <a:lnTo>
                  <a:pt x="2920" y="2724"/>
                </a:lnTo>
                <a:lnTo>
                  <a:pt x="2900" y="2719"/>
                </a:lnTo>
                <a:lnTo>
                  <a:pt x="2879" y="2716"/>
                </a:lnTo>
                <a:lnTo>
                  <a:pt x="2859" y="2719"/>
                </a:lnTo>
                <a:lnTo>
                  <a:pt x="2840" y="2727"/>
                </a:lnTo>
                <a:lnTo>
                  <a:pt x="2822" y="2737"/>
                </a:lnTo>
                <a:lnTo>
                  <a:pt x="2808" y="2752"/>
                </a:lnTo>
                <a:lnTo>
                  <a:pt x="2799" y="2772"/>
                </a:lnTo>
                <a:lnTo>
                  <a:pt x="2799" y="2772"/>
                </a:lnTo>
                <a:close/>
                <a:moveTo>
                  <a:pt x="5384" y="2444"/>
                </a:moveTo>
                <a:lnTo>
                  <a:pt x="5373" y="2444"/>
                </a:lnTo>
                <a:lnTo>
                  <a:pt x="5363" y="2445"/>
                </a:lnTo>
                <a:lnTo>
                  <a:pt x="5353" y="2447"/>
                </a:lnTo>
                <a:lnTo>
                  <a:pt x="5345" y="2449"/>
                </a:lnTo>
                <a:lnTo>
                  <a:pt x="5337" y="2453"/>
                </a:lnTo>
                <a:lnTo>
                  <a:pt x="5331" y="2458"/>
                </a:lnTo>
                <a:lnTo>
                  <a:pt x="5326" y="2463"/>
                </a:lnTo>
                <a:lnTo>
                  <a:pt x="5321" y="2469"/>
                </a:lnTo>
                <a:lnTo>
                  <a:pt x="5330" y="2476"/>
                </a:lnTo>
                <a:lnTo>
                  <a:pt x="5340" y="2480"/>
                </a:lnTo>
                <a:lnTo>
                  <a:pt x="5351" y="2482"/>
                </a:lnTo>
                <a:lnTo>
                  <a:pt x="5363" y="2481"/>
                </a:lnTo>
                <a:lnTo>
                  <a:pt x="5373" y="2477"/>
                </a:lnTo>
                <a:lnTo>
                  <a:pt x="5381" y="2469"/>
                </a:lnTo>
                <a:lnTo>
                  <a:pt x="5384" y="2459"/>
                </a:lnTo>
                <a:lnTo>
                  <a:pt x="5384" y="2444"/>
                </a:lnTo>
                <a:close/>
                <a:moveTo>
                  <a:pt x="6380" y="2079"/>
                </a:moveTo>
                <a:lnTo>
                  <a:pt x="6389" y="2082"/>
                </a:lnTo>
                <a:lnTo>
                  <a:pt x="6402" y="2082"/>
                </a:lnTo>
                <a:lnTo>
                  <a:pt x="6417" y="2081"/>
                </a:lnTo>
                <a:lnTo>
                  <a:pt x="6434" y="2077"/>
                </a:lnTo>
                <a:lnTo>
                  <a:pt x="6449" y="2071"/>
                </a:lnTo>
                <a:lnTo>
                  <a:pt x="6463" y="2063"/>
                </a:lnTo>
                <a:lnTo>
                  <a:pt x="6474" y="2053"/>
                </a:lnTo>
                <a:lnTo>
                  <a:pt x="6481" y="2040"/>
                </a:lnTo>
                <a:lnTo>
                  <a:pt x="6452" y="2046"/>
                </a:lnTo>
                <a:lnTo>
                  <a:pt x="6421" y="2051"/>
                </a:lnTo>
                <a:lnTo>
                  <a:pt x="6407" y="2054"/>
                </a:lnTo>
                <a:lnTo>
                  <a:pt x="6396" y="2060"/>
                </a:lnTo>
                <a:lnTo>
                  <a:pt x="6387" y="2067"/>
                </a:lnTo>
                <a:lnTo>
                  <a:pt x="6380" y="2079"/>
                </a:lnTo>
                <a:close/>
                <a:moveTo>
                  <a:pt x="9255" y="1297"/>
                </a:moveTo>
                <a:lnTo>
                  <a:pt x="9153" y="1314"/>
                </a:lnTo>
                <a:lnTo>
                  <a:pt x="9044" y="1335"/>
                </a:lnTo>
                <a:lnTo>
                  <a:pt x="8935" y="1358"/>
                </a:lnTo>
                <a:lnTo>
                  <a:pt x="8822" y="1386"/>
                </a:lnTo>
                <a:lnTo>
                  <a:pt x="8707" y="1417"/>
                </a:lnTo>
                <a:lnTo>
                  <a:pt x="8594" y="1450"/>
                </a:lnTo>
                <a:lnTo>
                  <a:pt x="8482" y="1485"/>
                </a:lnTo>
                <a:lnTo>
                  <a:pt x="8372" y="1525"/>
                </a:lnTo>
                <a:lnTo>
                  <a:pt x="8378" y="1526"/>
                </a:lnTo>
                <a:lnTo>
                  <a:pt x="8383" y="1530"/>
                </a:lnTo>
                <a:lnTo>
                  <a:pt x="8387" y="1533"/>
                </a:lnTo>
                <a:lnTo>
                  <a:pt x="8391" y="1538"/>
                </a:lnTo>
                <a:lnTo>
                  <a:pt x="8394" y="1541"/>
                </a:lnTo>
                <a:lnTo>
                  <a:pt x="8396" y="1548"/>
                </a:lnTo>
                <a:lnTo>
                  <a:pt x="8397" y="1554"/>
                </a:lnTo>
                <a:lnTo>
                  <a:pt x="8397" y="1562"/>
                </a:lnTo>
                <a:lnTo>
                  <a:pt x="8428" y="1561"/>
                </a:lnTo>
                <a:lnTo>
                  <a:pt x="8455" y="1555"/>
                </a:lnTo>
                <a:lnTo>
                  <a:pt x="8478" y="1548"/>
                </a:lnTo>
                <a:lnTo>
                  <a:pt x="8501" y="1540"/>
                </a:lnTo>
                <a:lnTo>
                  <a:pt x="8525" y="1531"/>
                </a:lnTo>
                <a:lnTo>
                  <a:pt x="8550" y="1525"/>
                </a:lnTo>
                <a:lnTo>
                  <a:pt x="8578" y="1522"/>
                </a:lnTo>
                <a:lnTo>
                  <a:pt x="8611" y="1525"/>
                </a:lnTo>
                <a:lnTo>
                  <a:pt x="8615" y="1512"/>
                </a:lnTo>
                <a:lnTo>
                  <a:pt x="8623" y="1499"/>
                </a:lnTo>
                <a:lnTo>
                  <a:pt x="8632" y="1487"/>
                </a:lnTo>
                <a:lnTo>
                  <a:pt x="8642" y="1477"/>
                </a:lnTo>
                <a:lnTo>
                  <a:pt x="8655" y="1468"/>
                </a:lnTo>
                <a:lnTo>
                  <a:pt x="8666" y="1464"/>
                </a:lnTo>
                <a:lnTo>
                  <a:pt x="8678" y="1466"/>
                </a:lnTo>
                <a:lnTo>
                  <a:pt x="8688" y="1474"/>
                </a:lnTo>
                <a:lnTo>
                  <a:pt x="8685" y="1482"/>
                </a:lnTo>
                <a:lnTo>
                  <a:pt x="8680" y="1485"/>
                </a:lnTo>
                <a:lnTo>
                  <a:pt x="8674" y="1489"/>
                </a:lnTo>
                <a:lnTo>
                  <a:pt x="8666" y="1491"/>
                </a:lnTo>
                <a:lnTo>
                  <a:pt x="8660" y="1493"/>
                </a:lnTo>
                <a:lnTo>
                  <a:pt x="8653" y="1497"/>
                </a:lnTo>
                <a:lnTo>
                  <a:pt x="8650" y="1503"/>
                </a:lnTo>
                <a:lnTo>
                  <a:pt x="8650" y="1512"/>
                </a:lnTo>
                <a:lnTo>
                  <a:pt x="8687" y="1505"/>
                </a:lnTo>
                <a:lnTo>
                  <a:pt x="8715" y="1494"/>
                </a:lnTo>
                <a:lnTo>
                  <a:pt x="8737" y="1480"/>
                </a:lnTo>
                <a:lnTo>
                  <a:pt x="8757" y="1465"/>
                </a:lnTo>
                <a:lnTo>
                  <a:pt x="8777" y="1449"/>
                </a:lnTo>
                <a:lnTo>
                  <a:pt x="8799" y="1435"/>
                </a:lnTo>
                <a:lnTo>
                  <a:pt x="8828" y="1421"/>
                </a:lnTo>
                <a:lnTo>
                  <a:pt x="8864" y="1410"/>
                </a:lnTo>
                <a:lnTo>
                  <a:pt x="8875" y="1417"/>
                </a:lnTo>
                <a:lnTo>
                  <a:pt x="8880" y="1423"/>
                </a:lnTo>
                <a:lnTo>
                  <a:pt x="8881" y="1429"/>
                </a:lnTo>
                <a:lnTo>
                  <a:pt x="8881" y="1435"/>
                </a:lnTo>
                <a:lnTo>
                  <a:pt x="8880" y="1440"/>
                </a:lnTo>
                <a:lnTo>
                  <a:pt x="8883" y="1445"/>
                </a:lnTo>
                <a:lnTo>
                  <a:pt x="8889" y="1447"/>
                </a:lnTo>
                <a:lnTo>
                  <a:pt x="8902" y="1449"/>
                </a:lnTo>
                <a:lnTo>
                  <a:pt x="8903" y="1443"/>
                </a:lnTo>
                <a:lnTo>
                  <a:pt x="8904" y="1438"/>
                </a:lnTo>
                <a:lnTo>
                  <a:pt x="8906" y="1437"/>
                </a:lnTo>
                <a:lnTo>
                  <a:pt x="8908" y="1436"/>
                </a:lnTo>
                <a:lnTo>
                  <a:pt x="8911" y="1436"/>
                </a:lnTo>
                <a:lnTo>
                  <a:pt x="8915" y="1436"/>
                </a:lnTo>
                <a:lnTo>
                  <a:pt x="8920" y="1436"/>
                </a:lnTo>
                <a:lnTo>
                  <a:pt x="8925" y="1433"/>
                </a:lnTo>
                <a:lnTo>
                  <a:pt x="8926" y="1432"/>
                </a:lnTo>
                <a:lnTo>
                  <a:pt x="8927" y="1429"/>
                </a:lnTo>
                <a:lnTo>
                  <a:pt x="8927" y="1427"/>
                </a:lnTo>
                <a:lnTo>
                  <a:pt x="8927" y="1423"/>
                </a:lnTo>
                <a:lnTo>
                  <a:pt x="8916" y="1422"/>
                </a:lnTo>
                <a:lnTo>
                  <a:pt x="8907" y="1418"/>
                </a:lnTo>
                <a:lnTo>
                  <a:pt x="8904" y="1415"/>
                </a:lnTo>
                <a:lnTo>
                  <a:pt x="8902" y="1412"/>
                </a:lnTo>
                <a:lnTo>
                  <a:pt x="8900" y="1405"/>
                </a:lnTo>
                <a:lnTo>
                  <a:pt x="8902" y="1399"/>
                </a:lnTo>
                <a:lnTo>
                  <a:pt x="8917" y="1398"/>
                </a:lnTo>
                <a:lnTo>
                  <a:pt x="8932" y="1396"/>
                </a:lnTo>
                <a:lnTo>
                  <a:pt x="8949" y="1394"/>
                </a:lnTo>
                <a:lnTo>
                  <a:pt x="8965" y="1391"/>
                </a:lnTo>
                <a:lnTo>
                  <a:pt x="9001" y="1384"/>
                </a:lnTo>
                <a:lnTo>
                  <a:pt x="9041" y="1373"/>
                </a:lnTo>
                <a:lnTo>
                  <a:pt x="9042" y="1385"/>
                </a:lnTo>
                <a:lnTo>
                  <a:pt x="9042" y="1396"/>
                </a:lnTo>
                <a:lnTo>
                  <a:pt x="9043" y="1401"/>
                </a:lnTo>
                <a:lnTo>
                  <a:pt x="9046" y="1407"/>
                </a:lnTo>
                <a:lnTo>
                  <a:pt x="9048" y="1409"/>
                </a:lnTo>
                <a:lnTo>
                  <a:pt x="9053" y="1410"/>
                </a:lnTo>
                <a:lnTo>
                  <a:pt x="9060" y="1403"/>
                </a:lnTo>
                <a:lnTo>
                  <a:pt x="9069" y="1399"/>
                </a:lnTo>
                <a:lnTo>
                  <a:pt x="9081" y="1396"/>
                </a:lnTo>
                <a:lnTo>
                  <a:pt x="9094" y="1395"/>
                </a:lnTo>
                <a:lnTo>
                  <a:pt x="9106" y="1393"/>
                </a:lnTo>
                <a:lnTo>
                  <a:pt x="9117" y="1390"/>
                </a:lnTo>
                <a:lnTo>
                  <a:pt x="9125" y="1384"/>
                </a:lnTo>
                <a:lnTo>
                  <a:pt x="9128" y="1373"/>
                </a:lnTo>
                <a:lnTo>
                  <a:pt x="9117" y="1372"/>
                </a:lnTo>
                <a:lnTo>
                  <a:pt x="9106" y="1372"/>
                </a:lnTo>
                <a:lnTo>
                  <a:pt x="9100" y="1371"/>
                </a:lnTo>
                <a:lnTo>
                  <a:pt x="9095" y="1368"/>
                </a:lnTo>
                <a:lnTo>
                  <a:pt x="9093" y="1366"/>
                </a:lnTo>
                <a:lnTo>
                  <a:pt x="9092" y="1361"/>
                </a:lnTo>
                <a:lnTo>
                  <a:pt x="9117" y="1351"/>
                </a:lnTo>
                <a:lnTo>
                  <a:pt x="9142" y="1345"/>
                </a:lnTo>
                <a:lnTo>
                  <a:pt x="9167" y="1342"/>
                </a:lnTo>
                <a:lnTo>
                  <a:pt x="9191" y="1339"/>
                </a:lnTo>
                <a:lnTo>
                  <a:pt x="9212" y="1334"/>
                </a:lnTo>
                <a:lnTo>
                  <a:pt x="9230" y="1328"/>
                </a:lnTo>
                <a:lnTo>
                  <a:pt x="9244" y="1316"/>
                </a:lnTo>
                <a:lnTo>
                  <a:pt x="9255" y="1297"/>
                </a:lnTo>
                <a:close/>
                <a:moveTo>
                  <a:pt x="8145" y="1638"/>
                </a:moveTo>
                <a:lnTo>
                  <a:pt x="8168" y="1638"/>
                </a:lnTo>
                <a:lnTo>
                  <a:pt x="8189" y="1637"/>
                </a:lnTo>
                <a:lnTo>
                  <a:pt x="8209" y="1636"/>
                </a:lnTo>
                <a:lnTo>
                  <a:pt x="8227" y="1632"/>
                </a:lnTo>
                <a:lnTo>
                  <a:pt x="8243" y="1625"/>
                </a:lnTo>
                <a:lnTo>
                  <a:pt x="8259" y="1619"/>
                </a:lnTo>
                <a:lnTo>
                  <a:pt x="8273" y="1610"/>
                </a:lnTo>
                <a:lnTo>
                  <a:pt x="8284" y="1600"/>
                </a:lnTo>
                <a:lnTo>
                  <a:pt x="8264" y="1601"/>
                </a:lnTo>
                <a:lnTo>
                  <a:pt x="8243" y="1604"/>
                </a:lnTo>
                <a:lnTo>
                  <a:pt x="8226" y="1608"/>
                </a:lnTo>
                <a:lnTo>
                  <a:pt x="8206" y="1611"/>
                </a:lnTo>
                <a:lnTo>
                  <a:pt x="8190" y="1617"/>
                </a:lnTo>
                <a:lnTo>
                  <a:pt x="8173" y="1622"/>
                </a:lnTo>
                <a:lnTo>
                  <a:pt x="8159" y="1629"/>
                </a:lnTo>
                <a:lnTo>
                  <a:pt x="8145" y="1638"/>
                </a:lnTo>
                <a:close/>
                <a:moveTo>
                  <a:pt x="8057" y="1613"/>
                </a:moveTo>
                <a:lnTo>
                  <a:pt x="8103" y="1613"/>
                </a:lnTo>
                <a:lnTo>
                  <a:pt x="8144" y="1608"/>
                </a:lnTo>
                <a:lnTo>
                  <a:pt x="8181" y="1599"/>
                </a:lnTo>
                <a:lnTo>
                  <a:pt x="8214" y="1587"/>
                </a:lnTo>
                <a:lnTo>
                  <a:pt x="8247" y="1575"/>
                </a:lnTo>
                <a:lnTo>
                  <a:pt x="8282" y="1563"/>
                </a:lnTo>
                <a:lnTo>
                  <a:pt x="8319" y="1554"/>
                </a:lnTo>
                <a:lnTo>
                  <a:pt x="8359" y="1549"/>
                </a:lnTo>
                <a:lnTo>
                  <a:pt x="8329" y="1536"/>
                </a:lnTo>
                <a:lnTo>
                  <a:pt x="8292" y="1534"/>
                </a:lnTo>
                <a:lnTo>
                  <a:pt x="8252" y="1540"/>
                </a:lnTo>
                <a:lnTo>
                  <a:pt x="8210" y="1552"/>
                </a:lnTo>
                <a:lnTo>
                  <a:pt x="8168" y="1568"/>
                </a:lnTo>
                <a:lnTo>
                  <a:pt x="8127" y="1585"/>
                </a:lnTo>
                <a:lnTo>
                  <a:pt x="8091" y="1600"/>
                </a:lnTo>
                <a:lnTo>
                  <a:pt x="8057" y="1613"/>
                </a:lnTo>
                <a:close/>
                <a:moveTo>
                  <a:pt x="8032" y="1613"/>
                </a:moveTo>
                <a:lnTo>
                  <a:pt x="7972" y="1623"/>
                </a:lnTo>
                <a:lnTo>
                  <a:pt x="7915" y="1634"/>
                </a:lnTo>
                <a:lnTo>
                  <a:pt x="7859" y="1648"/>
                </a:lnTo>
                <a:lnTo>
                  <a:pt x="7805" y="1662"/>
                </a:lnTo>
                <a:lnTo>
                  <a:pt x="7752" y="1679"/>
                </a:lnTo>
                <a:lnTo>
                  <a:pt x="7701" y="1698"/>
                </a:lnTo>
                <a:lnTo>
                  <a:pt x="7651" y="1717"/>
                </a:lnTo>
                <a:lnTo>
                  <a:pt x="7603" y="1739"/>
                </a:lnTo>
                <a:lnTo>
                  <a:pt x="7666" y="1732"/>
                </a:lnTo>
                <a:lnTo>
                  <a:pt x="7726" y="1722"/>
                </a:lnTo>
                <a:lnTo>
                  <a:pt x="7782" y="1709"/>
                </a:lnTo>
                <a:lnTo>
                  <a:pt x="7836" y="1694"/>
                </a:lnTo>
                <a:lnTo>
                  <a:pt x="7887" y="1675"/>
                </a:lnTo>
                <a:lnTo>
                  <a:pt x="7936" y="1656"/>
                </a:lnTo>
                <a:lnTo>
                  <a:pt x="7985" y="1634"/>
                </a:lnTo>
                <a:lnTo>
                  <a:pt x="8032" y="1613"/>
                </a:lnTo>
                <a:close/>
                <a:moveTo>
                  <a:pt x="7325" y="1814"/>
                </a:moveTo>
                <a:lnTo>
                  <a:pt x="7305" y="1814"/>
                </a:lnTo>
                <a:lnTo>
                  <a:pt x="7286" y="1815"/>
                </a:lnTo>
                <a:lnTo>
                  <a:pt x="7267" y="1816"/>
                </a:lnTo>
                <a:lnTo>
                  <a:pt x="7249" y="1819"/>
                </a:lnTo>
                <a:lnTo>
                  <a:pt x="7232" y="1824"/>
                </a:lnTo>
                <a:lnTo>
                  <a:pt x="7219" y="1830"/>
                </a:lnTo>
                <a:lnTo>
                  <a:pt x="7208" y="1839"/>
                </a:lnTo>
                <a:lnTo>
                  <a:pt x="7199" y="1852"/>
                </a:lnTo>
                <a:lnTo>
                  <a:pt x="7222" y="1853"/>
                </a:lnTo>
                <a:lnTo>
                  <a:pt x="7241" y="1853"/>
                </a:lnTo>
                <a:lnTo>
                  <a:pt x="7259" y="1850"/>
                </a:lnTo>
                <a:lnTo>
                  <a:pt x="7274" y="1844"/>
                </a:lnTo>
                <a:lnTo>
                  <a:pt x="7288" y="1838"/>
                </a:lnTo>
                <a:lnTo>
                  <a:pt x="7301" y="1830"/>
                </a:lnTo>
                <a:lnTo>
                  <a:pt x="7314" y="1823"/>
                </a:lnTo>
                <a:lnTo>
                  <a:pt x="7325" y="1814"/>
                </a:lnTo>
                <a:close/>
                <a:moveTo>
                  <a:pt x="2207" y="5066"/>
                </a:moveTo>
                <a:lnTo>
                  <a:pt x="2243" y="5060"/>
                </a:lnTo>
                <a:lnTo>
                  <a:pt x="2277" y="5055"/>
                </a:lnTo>
                <a:lnTo>
                  <a:pt x="2294" y="5050"/>
                </a:lnTo>
                <a:lnTo>
                  <a:pt x="2308" y="5045"/>
                </a:lnTo>
                <a:lnTo>
                  <a:pt x="2322" y="5037"/>
                </a:lnTo>
                <a:lnTo>
                  <a:pt x="2333" y="5028"/>
                </a:lnTo>
                <a:lnTo>
                  <a:pt x="2323" y="5013"/>
                </a:lnTo>
                <a:lnTo>
                  <a:pt x="2308" y="5006"/>
                </a:lnTo>
                <a:lnTo>
                  <a:pt x="2288" y="5008"/>
                </a:lnTo>
                <a:lnTo>
                  <a:pt x="2268" y="5015"/>
                </a:lnTo>
                <a:lnTo>
                  <a:pt x="2248" y="5025"/>
                </a:lnTo>
                <a:lnTo>
                  <a:pt x="2229" y="5039"/>
                </a:lnTo>
                <a:lnTo>
                  <a:pt x="2215" y="5053"/>
                </a:lnTo>
                <a:lnTo>
                  <a:pt x="2207" y="5066"/>
                </a:lnTo>
                <a:close/>
                <a:moveTo>
                  <a:pt x="1047" y="5368"/>
                </a:moveTo>
                <a:lnTo>
                  <a:pt x="1061" y="5364"/>
                </a:lnTo>
                <a:lnTo>
                  <a:pt x="1076" y="5360"/>
                </a:lnTo>
                <a:lnTo>
                  <a:pt x="1089" y="5354"/>
                </a:lnTo>
                <a:lnTo>
                  <a:pt x="1103" y="5349"/>
                </a:lnTo>
                <a:lnTo>
                  <a:pt x="1114" y="5342"/>
                </a:lnTo>
                <a:lnTo>
                  <a:pt x="1126" y="5335"/>
                </a:lnTo>
                <a:lnTo>
                  <a:pt x="1137" y="5327"/>
                </a:lnTo>
                <a:lnTo>
                  <a:pt x="1147" y="5318"/>
                </a:lnTo>
                <a:lnTo>
                  <a:pt x="1130" y="5318"/>
                </a:lnTo>
                <a:lnTo>
                  <a:pt x="1112" y="5321"/>
                </a:lnTo>
                <a:lnTo>
                  <a:pt x="1096" y="5323"/>
                </a:lnTo>
                <a:lnTo>
                  <a:pt x="1082" y="5328"/>
                </a:lnTo>
                <a:lnTo>
                  <a:pt x="1070" y="5335"/>
                </a:lnTo>
                <a:lnTo>
                  <a:pt x="1060" y="5344"/>
                </a:lnTo>
                <a:lnTo>
                  <a:pt x="1052" y="5354"/>
                </a:lnTo>
                <a:lnTo>
                  <a:pt x="1047" y="5368"/>
                </a:lnTo>
                <a:close/>
                <a:moveTo>
                  <a:pt x="1235" y="5419"/>
                </a:moveTo>
                <a:lnTo>
                  <a:pt x="1217" y="5406"/>
                </a:lnTo>
                <a:lnTo>
                  <a:pt x="1202" y="5407"/>
                </a:lnTo>
                <a:lnTo>
                  <a:pt x="1189" y="5418"/>
                </a:lnTo>
                <a:lnTo>
                  <a:pt x="1181" y="5434"/>
                </a:lnTo>
                <a:lnTo>
                  <a:pt x="1178" y="5449"/>
                </a:lnTo>
                <a:lnTo>
                  <a:pt x="1182" y="5462"/>
                </a:lnTo>
                <a:lnTo>
                  <a:pt x="1192" y="5466"/>
                </a:lnTo>
                <a:lnTo>
                  <a:pt x="1210" y="5457"/>
                </a:lnTo>
                <a:lnTo>
                  <a:pt x="1205" y="5456"/>
                </a:lnTo>
                <a:lnTo>
                  <a:pt x="1201" y="5454"/>
                </a:lnTo>
                <a:lnTo>
                  <a:pt x="1198" y="5452"/>
                </a:lnTo>
                <a:lnTo>
                  <a:pt x="1198" y="5451"/>
                </a:lnTo>
                <a:lnTo>
                  <a:pt x="1197" y="5448"/>
                </a:lnTo>
                <a:lnTo>
                  <a:pt x="1198" y="5444"/>
                </a:lnTo>
                <a:lnTo>
                  <a:pt x="1206" y="5443"/>
                </a:lnTo>
                <a:lnTo>
                  <a:pt x="1212" y="5443"/>
                </a:lnTo>
                <a:lnTo>
                  <a:pt x="1217" y="5440"/>
                </a:lnTo>
                <a:lnTo>
                  <a:pt x="1223" y="5438"/>
                </a:lnTo>
                <a:lnTo>
                  <a:pt x="1226" y="5434"/>
                </a:lnTo>
                <a:lnTo>
                  <a:pt x="1230" y="5429"/>
                </a:lnTo>
                <a:lnTo>
                  <a:pt x="1233" y="5424"/>
                </a:lnTo>
                <a:lnTo>
                  <a:pt x="1235" y="5419"/>
                </a:lnTo>
                <a:close/>
                <a:moveTo>
                  <a:pt x="2320" y="5053"/>
                </a:moveTo>
                <a:lnTo>
                  <a:pt x="2329" y="5060"/>
                </a:lnTo>
                <a:lnTo>
                  <a:pt x="2341" y="5064"/>
                </a:lnTo>
                <a:lnTo>
                  <a:pt x="2352" y="5062"/>
                </a:lnTo>
                <a:lnTo>
                  <a:pt x="2362" y="5060"/>
                </a:lnTo>
                <a:lnTo>
                  <a:pt x="2374" y="5053"/>
                </a:lnTo>
                <a:lnTo>
                  <a:pt x="2383" y="5047"/>
                </a:lnTo>
                <a:lnTo>
                  <a:pt x="2390" y="5038"/>
                </a:lnTo>
                <a:lnTo>
                  <a:pt x="2395" y="5028"/>
                </a:lnTo>
                <a:lnTo>
                  <a:pt x="2383" y="5028"/>
                </a:lnTo>
                <a:lnTo>
                  <a:pt x="2370" y="5028"/>
                </a:lnTo>
                <a:lnTo>
                  <a:pt x="2359" y="5029"/>
                </a:lnTo>
                <a:lnTo>
                  <a:pt x="2348" y="5032"/>
                </a:lnTo>
                <a:lnTo>
                  <a:pt x="2339" y="5034"/>
                </a:lnTo>
                <a:lnTo>
                  <a:pt x="2332" y="5039"/>
                </a:lnTo>
                <a:lnTo>
                  <a:pt x="2325" y="5046"/>
                </a:lnTo>
                <a:lnTo>
                  <a:pt x="2320" y="5053"/>
                </a:lnTo>
                <a:lnTo>
                  <a:pt x="2320" y="5053"/>
                </a:lnTo>
                <a:close/>
                <a:moveTo>
                  <a:pt x="1361" y="5331"/>
                </a:moveTo>
                <a:lnTo>
                  <a:pt x="1369" y="5335"/>
                </a:lnTo>
                <a:lnTo>
                  <a:pt x="1377" y="5339"/>
                </a:lnTo>
                <a:lnTo>
                  <a:pt x="1384" y="5341"/>
                </a:lnTo>
                <a:lnTo>
                  <a:pt x="1393" y="5342"/>
                </a:lnTo>
                <a:lnTo>
                  <a:pt x="1402" y="5345"/>
                </a:lnTo>
                <a:lnTo>
                  <a:pt x="1410" y="5347"/>
                </a:lnTo>
                <a:lnTo>
                  <a:pt x="1417" y="5351"/>
                </a:lnTo>
                <a:lnTo>
                  <a:pt x="1425" y="5355"/>
                </a:lnTo>
                <a:lnTo>
                  <a:pt x="1430" y="5349"/>
                </a:lnTo>
                <a:lnTo>
                  <a:pt x="1433" y="5341"/>
                </a:lnTo>
                <a:lnTo>
                  <a:pt x="1433" y="5333"/>
                </a:lnTo>
                <a:lnTo>
                  <a:pt x="1431" y="5325"/>
                </a:lnTo>
                <a:lnTo>
                  <a:pt x="1429" y="5316"/>
                </a:lnTo>
                <a:lnTo>
                  <a:pt x="1424" y="5307"/>
                </a:lnTo>
                <a:lnTo>
                  <a:pt x="1419" y="5299"/>
                </a:lnTo>
                <a:lnTo>
                  <a:pt x="1412" y="5293"/>
                </a:lnTo>
                <a:lnTo>
                  <a:pt x="1408" y="5300"/>
                </a:lnTo>
                <a:lnTo>
                  <a:pt x="1402" y="5304"/>
                </a:lnTo>
                <a:lnTo>
                  <a:pt x="1393" y="5307"/>
                </a:lnTo>
                <a:lnTo>
                  <a:pt x="1383" y="5308"/>
                </a:lnTo>
                <a:lnTo>
                  <a:pt x="1374" y="5311"/>
                </a:lnTo>
                <a:lnTo>
                  <a:pt x="1366" y="5313"/>
                </a:lnTo>
                <a:lnTo>
                  <a:pt x="1363" y="5319"/>
                </a:lnTo>
                <a:lnTo>
                  <a:pt x="1361" y="5331"/>
                </a:lnTo>
                <a:close/>
                <a:moveTo>
                  <a:pt x="1186" y="4738"/>
                </a:moveTo>
                <a:lnTo>
                  <a:pt x="1172" y="4738"/>
                </a:lnTo>
                <a:lnTo>
                  <a:pt x="1158" y="4739"/>
                </a:lnTo>
                <a:lnTo>
                  <a:pt x="1145" y="4740"/>
                </a:lnTo>
                <a:lnTo>
                  <a:pt x="1133" y="4743"/>
                </a:lnTo>
                <a:lnTo>
                  <a:pt x="1123" y="4747"/>
                </a:lnTo>
                <a:lnTo>
                  <a:pt x="1116" y="4753"/>
                </a:lnTo>
                <a:lnTo>
                  <a:pt x="1110" y="4763"/>
                </a:lnTo>
                <a:lnTo>
                  <a:pt x="1109" y="4776"/>
                </a:lnTo>
                <a:lnTo>
                  <a:pt x="1123" y="4776"/>
                </a:lnTo>
                <a:lnTo>
                  <a:pt x="1136" y="4773"/>
                </a:lnTo>
                <a:lnTo>
                  <a:pt x="1147" y="4771"/>
                </a:lnTo>
                <a:lnTo>
                  <a:pt x="1158" y="4767"/>
                </a:lnTo>
                <a:lnTo>
                  <a:pt x="1167" y="4762"/>
                </a:lnTo>
                <a:lnTo>
                  <a:pt x="1174" y="4756"/>
                </a:lnTo>
                <a:lnTo>
                  <a:pt x="1181" y="4748"/>
                </a:lnTo>
                <a:lnTo>
                  <a:pt x="1186" y="4738"/>
                </a:lnTo>
                <a:lnTo>
                  <a:pt x="1186" y="4738"/>
                </a:lnTo>
                <a:close/>
                <a:moveTo>
                  <a:pt x="1286" y="5355"/>
                </a:moveTo>
                <a:lnTo>
                  <a:pt x="1275" y="5379"/>
                </a:lnTo>
                <a:lnTo>
                  <a:pt x="1263" y="5402"/>
                </a:lnTo>
                <a:lnTo>
                  <a:pt x="1259" y="5415"/>
                </a:lnTo>
                <a:lnTo>
                  <a:pt x="1254" y="5428"/>
                </a:lnTo>
                <a:lnTo>
                  <a:pt x="1251" y="5442"/>
                </a:lnTo>
                <a:lnTo>
                  <a:pt x="1248" y="5457"/>
                </a:lnTo>
                <a:lnTo>
                  <a:pt x="1270" y="5447"/>
                </a:lnTo>
                <a:lnTo>
                  <a:pt x="1291" y="5443"/>
                </a:lnTo>
                <a:lnTo>
                  <a:pt x="1316" y="5440"/>
                </a:lnTo>
                <a:lnTo>
                  <a:pt x="1338" y="5439"/>
                </a:lnTo>
                <a:lnTo>
                  <a:pt x="1360" y="5435"/>
                </a:lnTo>
                <a:lnTo>
                  <a:pt x="1378" y="5425"/>
                </a:lnTo>
                <a:lnTo>
                  <a:pt x="1392" y="5409"/>
                </a:lnTo>
                <a:lnTo>
                  <a:pt x="1400" y="5381"/>
                </a:lnTo>
                <a:lnTo>
                  <a:pt x="1378" y="5384"/>
                </a:lnTo>
                <a:lnTo>
                  <a:pt x="1360" y="5386"/>
                </a:lnTo>
                <a:lnTo>
                  <a:pt x="1347" y="5386"/>
                </a:lnTo>
                <a:lnTo>
                  <a:pt x="1336" y="5383"/>
                </a:lnTo>
                <a:lnTo>
                  <a:pt x="1314" y="5372"/>
                </a:lnTo>
                <a:lnTo>
                  <a:pt x="1286" y="5355"/>
                </a:lnTo>
                <a:close/>
                <a:moveTo>
                  <a:pt x="1336" y="5545"/>
                </a:moveTo>
                <a:lnTo>
                  <a:pt x="1303" y="5563"/>
                </a:lnTo>
                <a:lnTo>
                  <a:pt x="1267" y="5579"/>
                </a:lnTo>
                <a:lnTo>
                  <a:pt x="1231" y="5596"/>
                </a:lnTo>
                <a:lnTo>
                  <a:pt x="1196" y="5612"/>
                </a:lnTo>
                <a:lnTo>
                  <a:pt x="1161" y="5630"/>
                </a:lnTo>
                <a:lnTo>
                  <a:pt x="1128" y="5649"/>
                </a:lnTo>
                <a:lnTo>
                  <a:pt x="1099" y="5671"/>
                </a:lnTo>
                <a:lnTo>
                  <a:pt x="1072" y="5696"/>
                </a:lnTo>
                <a:lnTo>
                  <a:pt x="1116" y="5691"/>
                </a:lnTo>
                <a:lnTo>
                  <a:pt x="1154" y="5680"/>
                </a:lnTo>
                <a:lnTo>
                  <a:pt x="1188" y="5666"/>
                </a:lnTo>
                <a:lnTo>
                  <a:pt x="1220" y="5649"/>
                </a:lnTo>
                <a:lnTo>
                  <a:pt x="1253" y="5633"/>
                </a:lnTo>
                <a:lnTo>
                  <a:pt x="1285" y="5616"/>
                </a:lnTo>
                <a:lnTo>
                  <a:pt x="1322" y="5603"/>
                </a:lnTo>
                <a:lnTo>
                  <a:pt x="1361" y="5594"/>
                </a:lnTo>
                <a:lnTo>
                  <a:pt x="1361" y="5601"/>
                </a:lnTo>
                <a:lnTo>
                  <a:pt x="1359" y="5605"/>
                </a:lnTo>
                <a:lnTo>
                  <a:pt x="1356" y="5608"/>
                </a:lnTo>
                <a:lnTo>
                  <a:pt x="1354" y="5612"/>
                </a:lnTo>
                <a:lnTo>
                  <a:pt x="1351" y="5616"/>
                </a:lnTo>
                <a:lnTo>
                  <a:pt x="1350" y="5621"/>
                </a:lnTo>
                <a:lnTo>
                  <a:pt x="1349" y="5626"/>
                </a:lnTo>
                <a:lnTo>
                  <a:pt x="1349" y="5633"/>
                </a:lnTo>
                <a:lnTo>
                  <a:pt x="1368" y="5630"/>
                </a:lnTo>
                <a:lnTo>
                  <a:pt x="1378" y="5621"/>
                </a:lnTo>
                <a:lnTo>
                  <a:pt x="1380" y="5608"/>
                </a:lnTo>
                <a:lnTo>
                  <a:pt x="1382" y="5594"/>
                </a:lnTo>
                <a:lnTo>
                  <a:pt x="1384" y="5582"/>
                </a:lnTo>
                <a:lnTo>
                  <a:pt x="1392" y="5572"/>
                </a:lnTo>
                <a:lnTo>
                  <a:pt x="1408" y="5566"/>
                </a:lnTo>
                <a:lnTo>
                  <a:pt x="1438" y="5570"/>
                </a:lnTo>
                <a:lnTo>
                  <a:pt x="1433" y="5580"/>
                </a:lnTo>
                <a:lnTo>
                  <a:pt x="1430" y="5589"/>
                </a:lnTo>
                <a:lnTo>
                  <a:pt x="1429" y="5593"/>
                </a:lnTo>
                <a:lnTo>
                  <a:pt x="1430" y="5597"/>
                </a:lnTo>
                <a:lnTo>
                  <a:pt x="1433" y="5602"/>
                </a:lnTo>
                <a:lnTo>
                  <a:pt x="1438" y="5607"/>
                </a:lnTo>
                <a:lnTo>
                  <a:pt x="1458" y="5607"/>
                </a:lnTo>
                <a:lnTo>
                  <a:pt x="1475" y="5605"/>
                </a:lnTo>
                <a:lnTo>
                  <a:pt x="1489" y="5598"/>
                </a:lnTo>
                <a:lnTo>
                  <a:pt x="1503" y="5591"/>
                </a:lnTo>
                <a:lnTo>
                  <a:pt x="1515" y="5583"/>
                </a:lnTo>
                <a:lnTo>
                  <a:pt x="1528" y="5577"/>
                </a:lnTo>
                <a:lnTo>
                  <a:pt x="1545" y="5572"/>
                </a:lnTo>
                <a:lnTo>
                  <a:pt x="1564" y="5570"/>
                </a:lnTo>
                <a:lnTo>
                  <a:pt x="1570" y="5583"/>
                </a:lnTo>
                <a:lnTo>
                  <a:pt x="1579" y="5592"/>
                </a:lnTo>
                <a:lnTo>
                  <a:pt x="1591" y="5600"/>
                </a:lnTo>
                <a:lnTo>
                  <a:pt x="1605" y="5605"/>
                </a:lnTo>
                <a:lnTo>
                  <a:pt x="1620" y="5608"/>
                </a:lnTo>
                <a:lnTo>
                  <a:pt x="1638" y="5610"/>
                </a:lnTo>
                <a:lnTo>
                  <a:pt x="1657" y="5610"/>
                </a:lnTo>
                <a:lnTo>
                  <a:pt x="1677" y="5607"/>
                </a:lnTo>
                <a:lnTo>
                  <a:pt x="1675" y="5593"/>
                </a:lnTo>
                <a:lnTo>
                  <a:pt x="1676" y="5582"/>
                </a:lnTo>
                <a:lnTo>
                  <a:pt x="1681" y="5574"/>
                </a:lnTo>
                <a:lnTo>
                  <a:pt x="1687" y="5568"/>
                </a:lnTo>
                <a:lnTo>
                  <a:pt x="1694" y="5561"/>
                </a:lnTo>
                <a:lnTo>
                  <a:pt x="1699" y="5554"/>
                </a:lnTo>
                <a:lnTo>
                  <a:pt x="1703" y="5545"/>
                </a:lnTo>
                <a:lnTo>
                  <a:pt x="1703" y="5532"/>
                </a:lnTo>
                <a:lnTo>
                  <a:pt x="1694" y="5532"/>
                </a:lnTo>
                <a:lnTo>
                  <a:pt x="1687" y="5533"/>
                </a:lnTo>
                <a:lnTo>
                  <a:pt x="1682" y="5535"/>
                </a:lnTo>
                <a:lnTo>
                  <a:pt x="1676" y="5538"/>
                </a:lnTo>
                <a:lnTo>
                  <a:pt x="1671" y="5541"/>
                </a:lnTo>
                <a:lnTo>
                  <a:pt x="1666" y="5544"/>
                </a:lnTo>
                <a:lnTo>
                  <a:pt x="1659" y="5545"/>
                </a:lnTo>
                <a:lnTo>
                  <a:pt x="1652" y="5545"/>
                </a:lnTo>
                <a:lnTo>
                  <a:pt x="1647" y="5526"/>
                </a:lnTo>
                <a:lnTo>
                  <a:pt x="1643" y="5514"/>
                </a:lnTo>
                <a:lnTo>
                  <a:pt x="1639" y="5510"/>
                </a:lnTo>
                <a:lnTo>
                  <a:pt x="1634" y="5507"/>
                </a:lnTo>
                <a:lnTo>
                  <a:pt x="1625" y="5502"/>
                </a:lnTo>
                <a:lnTo>
                  <a:pt x="1614" y="5494"/>
                </a:lnTo>
                <a:lnTo>
                  <a:pt x="1639" y="5470"/>
                </a:lnTo>
                <a:lnTo>
                  <a:pt x="1671" y="5452"/>
                </a:lnTo>
                <a:lnTo>
                  <a:pt x="1706" y="5439"/>
                </a:lnTo>
                <a:lnTo>
                  <a:pt x="1743" y="5429"/>
                </a:lnTo>
                <a:lnTo>
                  <a:pt x="1780" y="5420"/>
                </a:lnTo>
                <a:lnTo>
                  <a:pt x="1815" y="5411"/>
                </a:lnTo>
                <a:lnTo>
                  <a:pt x="1844" y="5398"/>
                </a:lnTo>
                <a:lnTo>
                  <a:pt x="1866" y="5381"/>
                </a:lnTo>
                <a:lnTo>
                  <a:pt x="1807" y="5373"/>
                </a:lnTo>
                <a:lnTo>
                  <a:pt x="1749" y="5382"/>
                </a:lnTo>
                <a:lnTo>
                  <a:pt x="1691" y="5401"/>
                </a:lnTo>
                <a:lnTo>
                  <a:pt x="1635" y="5426"/>
                </a:lnTo>
                <a:lnTo>
                  <a:pt x="1578" y="5454"/>
                </a:lnTo>
                <a:lnTo>
                  <a:pt x="1519" y="5477"/>
                </a:lnTo>
                <a:lnTo>
                  <a:pt x="1461" y="5493"/>
                </a:lnTo>
                <a:lnTo>
                  <a:pt x="1400" y="5494"/>
                </a:lnTo>
                <a:lnTo>
                  <a:pt x="1454" y="5476"/>
                </a:lnTo>
                <a:lnTo>
                  <a:pt x="1507" y="5457"/>
                </a:lnTo>
                <a:lnTo>
                  <a:pt x="1531" y="5444"/>
                </a:lnTo>
                <a:lnTo>
                  <a:pt x="1554" y="5430"/>
                </a:lnTo>
                <a:lnTo>
                  <a:pt x="1573" y="5414"/>
                </a:lnTo>
                <a:lnTo>
                  <a:pt x="1588" y="5393"/>
                </a:lnTo>
                <a:lnTo>
                  <a:pt x="1528" y="5406"/>
                </a:lnTo>
                <a:lnTo>
                  <a:pt x="1470" y="5423"/>
                </a:lnTo>
                <a:lnTo>
                  <a:pt x="1414" y="5440"/>
                </a:lnTo>
                <a:lnTo>
                  <a:pt x="1360" y="5461"/>
                </a:lnTo>
                <a:lnTo>
                  <a:pt x="1309" y="5484"/>
                </a:lnTo>
                <a:lnTo>
                  <a:pt x="1261" y="5509"/>
                </a:lnTo>
                <a:lnTo>
                  <a:pt x="1215" y="5538"/>
                </a:lnTo>
                <a:lnTo>
                  <a:pt x="1173" y="5570"/>
                </a:lnTo>
                <a:lnTo>
                  <a:pt x="1200" y="5574"/>
                </a:lnTo>
                <a:lnTo>
                  <a:pt x="1224" y="5570"/>
                </a:lnTo>
                <a:lnTo>
                  <a:pt x="1247" y="5564"/>
                </a:lnTo>
                <a:lnTo>
                  <a:pt x="1267" y="5554"/>
                </a:lnTo>
                <a:lnTo>
                  <a:pt x="1286" y="5545"/>
                </a:lnTo>
                <a:lnTo>
                  <a:pt x="1304" y="5540"/>
                </a:lnTo>
                <a:lnTo>
                  <a:pt x="1321" y="5538"/>
                </a:lnTo>
                <a:lnTo>
                  <a:pt x="1336" y="5545"/>
                </a:lnTo>
                <a:close/>
                <a:moveTo>
                  <a:pt x="16846" y="5620"/>
                </a:moveTo>
                <a:lnTo>
                  <a:pt x="16847" y="5629"/>
                </a:lnTo>
                <a:lnTo>
                  <a:pt x="16848" y="5636"/>
                </a:lnTo>
                <a:lnTo>
                  <a:pt x="16850" y="5640"/>
                </a:lnTo>
                <a:lnTo>
                  <a:pt x="16851" y="5643"/>
                </a:lnTo>
                <a:lnTo>
                  <a:pt x="16855" y="5645"/>
                </a:lnTo>
                <a:lnTo>
                  <a:pt x="16859" y="5645"/>
                </a:lnTo>
                <a:lnTo>
                  <a:pt x="16857" y="5638"/>
                </a:lnTo>
                <a:lnTo>
                  <a:pt x="16859" y="5631"/>
                </a:lnTo>
                <a:lnTo>
                  <a:pt x="16861" y="5625"/>
                </a:lnTo>
                <a:lnTo>
                  <a:pt x="16864" y="5620"/>
                </a:lnTo>
                <a:lnTo>
                  <a:pt x="16866" y="5615"/>
                </a:lnTo>
                <a:lnTo>
                  <a:pt x="16869" y="5610"/>
                </a:lnTo>
                <a:lnTo>
                  <a:pt x="16870" y="5603"/>
                </a:lnTo>
                <a:lnTo>
                  <a:pt x="16870" y="5594"/>
                </a:lnTo>
                <a:lnTo>
                  <a:pt x="16853" y="5596"/>
                </a:lnTo>
                <a:lnTo>
                  <a:pt x="16836" y="5598"/>
                </a:lnTo>
                <a:lnTo>
                  <a:pt x="16820" y="5603"/>
                </a:lnTo>
                <a:lnTo>
                  <a:pt x="16808" y="5610"/>
                </a:lnTo>
                <a:lnTo>
                  <a:pt x="16803" y="5615"/>
                </a:lnTo>
                <a:lnTo>
                  <a:pt x="16805" y="5619"/>
                </a:lnTo>
                <a:lnTo>
                  <a:pt x="16819" y="5621"/>
                </a:lnTo>
                <a:lnTo>
                  <a:pt x="16846" y="5620"/>
                </a:lnTo>
                <a:lnTo>
                  <a:pt x="16846" y="5620"/>
                </a:lnTo>
                <a:close/>
                <a:moveTo>
                  <a:pt x="1336" y="4789"/>
                </a:moveTo>
                <a:lnTo>
                  <a:pt x="1274" y="4808"/>
                </a:lnTo>
                <a:lnTo>
                  <a:pt x="1211" y="4827"/>
                </a:lnTo>
                <a:lnTo>
                  <a:pt x="1147" y="4845"/>
                </a:lnTo>
                <a:lnTo>
                  <a:pt x="1085" y="4865"/>
                </a:lnTo>
                <a:lnTo>
                  <a:pt x="1025" y="4887"/>
                </a:lnTo>
                <a:lnTo>
                  <a:pt x="969" y="4912"/>
                </a:lnTo>
                <a:lnTo>
                  <a:pt x="917" y="4943"/>
                </a:lnTo>
                <a:lnTo>
                  <a:pt x="870" y="4977"/>
                </a:lnTo>
                <a:lnTo>
                  <a:pt x="935" y="4961"/>
                </a:lnTo>
                <a:lnTo>
                  <a:pt x="1001" y="4945"/>
                </a:lnTo>
                <a:lnTo>
                  <a:pt x="1067" y="4929"/>
                </a:lnTo>
                <a:lnTo>
                  <a:pt x="1131" y="4911"/>
                </a:lnTo>
                <a:lnTo>
                  <a:pt x="1192" y="4889"/>
                </a:lnTo>
                <a:lnTo>
                  <a:pt x="1248" y="4864"/>
                </a:lnTo>
                <a:lnTo>
                  <a:pt x="1296" y="4831"/>
                </a:lnTo>
                <a:lnTo>
                  <a:pt x="1336" y="4789"/>
                </a:lnTo>
                <a:close/>
                <a:moveTo>
                  <a:pt x="1513" y="5305"/>
                </a:moveTo>
                <a:lnTo>
                  <a:pt x="1536" y="5299"/>
                </a:lnTo>
                <a:lnTo>
                  <a:pt x="1559" y="5294"/>
                </a:lnTo>
                <a:lnTo>
                  <a:pt x="1569" y="5290"/>
                </a:lnTo>
                <a:lnTo>
                  <a:pt x="1578" y="5285"/>
                </a:lnTo>
                <a:lnTo>
                  <a:pt x="1584" y="5277"/>
                </a:lnTo>
                <a:lnTo>
                  <a:pt x="1588" y="5267"/>
                </a:lnTo>
                <a:lnTo>
                  <a:pt x="1573" y="5266"/>
                </a:lnTo>
                <a:lnTo>
                  <a:pt x="1560" y="5266"/>
                </a:lnTo>
                <a:lnTo>
                  <a:pt x="1549" y="5270"/>
                </a:lnTo>
                <a:lnTo>
                  <a:pt x="1538" y="5274"/>
                </a:lnTo>
                <a:lnTo>
                  <a:pt x="1529" y="5280"/>
                </a:lnTo>
                <a:lnTo>
                  <a:pt x="1523" y="5286"/>
                </a:lnTo>
                <a:lnTo>
                  <a:pt x="1518" y="5295"/>
                </a:lnTo>
                <a:lnTo>
                  <a:pt x="1513" y="5305"/>
                </a:lnTo>
                <a:close/>
                <a:moveTo>
                  <a:pt x="2017" y="5229"/>
                </a:moveTo>
                <a:lnTo>
                  <a:pt x="2053" y="5220"/>
                </a:lnTo>
                <a:lnTo>
                  <a:pt x="2090" y="5211"/>
                </a:lnTo>
                <a:lnTo>
                  <a:pt x="2127" y="5202"/>
                </a:lnTo>
                <a:lnTo>
                  <a:pt x="2162" y="5191"/>
                </a:lnTo>
                <a:lnTo>
                  <a:pt x="2194" y="5178"/>
                </a:lnTo>
                <a:lnTo>
                  <a:pt x="2225" y="5163"/>
                </a:lnTo>
                <a:lnTo>
                  <a:pt x="2250" y="5143"/>
                </a:lnTo>
                <a:lnTo>
                  <a:pt x="2269" y="5116"/>
                </a:lnTo>
                <a:lnTo>
                  <a:pt x="2234" y="5126"/>
                </a:lnTo>
                <a:lnTo>
                  <a:pt x="2198" y="5136"/>
                </a:lnTo>
                <a:lnTo>
                  <a:pt x="2161" y="5145"/>
                </a:lnTo>
                <a:lnTo>
                  <a:pt x="2127" y="5155"/>
                </a:lnTo>
                <a:lnTo>
                  <a:pt x="2094" y="5168"/>
                </a:lnTo>
                <a:lnTo>
                  <a:pt x="2063" y="5185"/>
                </a:lnTo>
                <a:lnTo>
                  <a:pt x="2038" y="5204"/>
                </a:lnTo>
                <a:lnTo>
                  <a:pt x="2017" y="5229"/>
                </a:lnTo>
                <a:close/>
                <a:moveTo>
                  <a:pt x="2459" y="5053"/>
                </a:moveTo>
                <a:lnTo>
                  <a:pt x="2432" y="5059"/>
                </a:lnTo>
                <a:lnTo>
                  <a:pt x="2407" y="5064"/>
                </a:lnTo>
                <a:lnTo>
                  <a:pt x="2383" y="5071"/>
                </a:lnTo>
                <a:lnTo>
                  <a:pt x="2360" y="5080"/>
                </a:lnTo>
                <a:lnTo>
                  <a:pt x="2338" y="5090"/>
                </a:lnTo>
                <a:lnTo>
                  <a:pt x="2318" y="5102"/>
                </a:lnTo>
                <a:lnTo>
                  <a:pt x="2300" y="5115"/>
                </a:lnTo>
                <a:lnTo>
                  <a:pt x="2282" y="5129"/>
                </a:lnTo>
                <a:lnTo>
                  <a:pt x="2309" y="5123"/>
                </a:lnTo>
                <a:lnTo>
                  <a:pt x="2333" y="5117"/>
                </a:lnTo>
                <a:lnTo>
                  <a:pt x="2357" y="5108"/>
                </a:lnTo>
                <a:lnTo>
                  <a:pt x="2379" y="5099"/>
                </a:lnTo>
                <a:lnTo>
                  <a:pt x="2420" y="5076"/>
                </a:lnTo>
                <a:lnTo>
                  <a:pt x="2459" y="5053"/>
                </a:lnTo>
                <a:close/>
                <a:moveTo>
                  <a:pt x="1438" y="5205"/>
                </a:moveTo>
                <a:lnTo>
                  <a:pt x="1485" y="5188"/>
                </a:lnTo>
                <a:lnTo>
                  <a:pt x="1532" y="5173"/>
                </a:lnTo>
                <a:lnTo>
                  <a:pt x="1555" y="5165"/>
                </a:lnTo>
                <a:lnTo>
                  <a:pt x="1577" y="5155"/>
                </a:lnTo>
                <a:lnTo>
                  <a:pt x="1597" y="5143"/>
                </a:lnTo>
                <a:lnTo>
                  <a:pt x="1614" y="5129"/>
                </a:lnTo>
                <a:lnTo>
                  <a:pt x="1580" y="5125"/>
                </a:lnTo>
                <a:lnTo>
                  <a:pt x="1547" y="5125"/>
                </a:lnTo>
                <a:lnTo>
                  <a:pt x="1518" y="5129"/>
                </a:lnTo>
                <a:lnTo>
                  <a:pt x="1491" y="5136"/>
                </a:lnTo>
                <a:lnTo>
                  <a:pt x="1468" y="5148"/>
                </a:lnTo>
                <a:lnTo>
                  <a:pt x="1452" y="5163"/>
                </a:lnTo>
                <a:lnTo>
                  <a:pt x="1440" y="5182"/>
                </a:lnTo>
                <a:lnTo>
                  <a:pt x="1438" y="5205"/>
                </a:lnTo>
                <a:close/>
                <a:moveTo>
                  <a:pt x="2220" y="4964"/>
                </a:moveTo>
                <a:lnTo>
                  <a:pt x="2180" y="4982"/>
                </a:lnTo>
                <a:lnTo>
                  <a:pt x="2143" y="5003"/>
                </a:lnTo>
                <a:lnTo>
                  <a:pt x="2105" y="5022"/>
                </a:lnTo>
                <a:lnTo>
                  <a:pt x="2068" y="5041"/>
                </a:lnTo>
                <a:lnTo>
                  <a:pt x="2096" y="5043"/>
                </a:lnTo>
                <a:lnTo>
                  <a:pt x="2122" y="5043"/>
                </a:lnTo>
                <a:lnTo>
                  <a:pt x="2145" y="5041"/>
                </a:lnTo>
                <a:lnTo>
                  <a:pt x="2165" y="5034"/>
                </a:lnTo>
                <a:lnTo>
                  <a:pt x="2183" y="5024"/>
                </a:lnTo>
                <a:lnTo>
                  <a:pt x="2198" y="5010"/>
                </a:lnTo>
                <a:lnTo>
                  <a:pt x="2210" y="4990"/>
                </a:lnTo>
                <a:lnTo>
                  <a:pt x="2220" y="4964"/>
                </a:lnTo>
                <a:close/>
                <a:moveTo>
                  <a:pt x="18094" y="4990"/>
                </a:moveTo>
                <a:lnTo>
                  <a:pt x="18093" y="4995"/>
                </a:lnTo>
                <a:lnTo>
                  <a:pt x="18090" y="4999"/>
                </a:lnTo>
                <a:lnTo>
                  <a:pt x="18088" y="5003"/>
                </a:lnTo>
                <a:lnTo>
                  <a:pt x="18085" y="5006"/>
                </a:lnTo>
                <a:lnTo>
                  <a:pt x="18077" y="5011"/>
                </a:lnTo>
                <a:lnTo>
                  <a:pt x="18068" y="5015"/>
                </a:lnTo>
                <a:lnTo>
                  <a:pt x="18049" y="5018"/>
                </a:lnTo>
                <a:lnTo>
                  <a:pt x="18045" y="5022"/>
                </a:lnTo>
                <a:lnTo>
                  <a:pt x="18052" y="5024"/>
                </a:lnTo>
                <a:lnTo>
                  <a:pt x="18067" y="5025"/>
                </a:lnTo>
                <a:lnTo>
                  <a:pt x="18088" y="5027"/>
                </a:lnTo>
                <a:lnTo>
                  <a:pt x="18109" y="5028"/>
                </a:lnTo>
                <a:lnTo>
                  <a:pt x="18130" y="5028"/>
                </a:lnTo>
                <a:lnTo>
                  <a:pt x="18144" y="5028"/>
                </a:lnTo>
                <a:lnTo>
                  <a:pt x="18177" y="5024"/>
                </a:lnTo>
                <a:lnTo>
                  <a:pt x="18214" y="5018"/>
                </a:lnTo>
                <a:lnTo>
                  <a:pt x="18252" y="5010"/>
                </a:lnTo>
                <a:lnTo>
                  <a:pt x="18290" y="5000"/>
                </a:lnTo>
                <a:lnTo>
                  <a:pt x="18324" y="4987"/>
                </a:lnTo>
                <a:lnTo>
                  <a:pt x="18352" y="4973"/>
                </a:lnTo>
                <a:lnTo>
                  <a:pt x="18373" y="4957"/>
                </a:lnTo>
                <a:lnTo>
                  <a:pt x="18384" y="4940"/>
                </a:lnTo>
                <a:lnTo>
                  <a:pt x="18340" y="4941"/>
                </a:lnTo>
                <a:lnTo>
                  <a:pt x="18301" y="4950"/>
                </a:lnTo>
                <a:lnTo>
                  <a:pt x="18267" y="4962"/>
                </a:lnTo>
                <a:lnTo>
                  <a:pt x="18235" y="4975"/>
                </a:lnTo>
                <a:lnTo>
                  <a:pt x="18203" y="4986"/>
                </a:lnTo>
                <a:lnTo>
                  <a:pt x="18170" y="4994"/>
                </a:lnTo>
                <a:lnTo>
                  <a:pt x="18135" y="4996"/>
                </a:lnTo>
                <a:lnTo>
                  <a:pt x="18094" y="4990"/>
                </a:lnTo>
                <a:close/>
                <a:moveTo>
                  <a:pt x="5359" y="7322"/>
                </a:moveTo>
                <a:lnTo>
                  <a:pt x="5375" y="7327"/>
                </a:lnTo>
                <a:lnTo>
                  <a:pt x="5393" y="7327"/>
                </a:lnTo>
                <a:lnTo>
                  <a:pt x="5412" y="7323"/>
                </a:lnTo>
                <a:lnTo>
                  <a:pt x="5433" y="7315"/>
                </a:lnTo>
                <a:lnTo>
                  <a:pt x="5452" y="7307"/>
                </a:lnTo>
                <a:lnTo>
                  <a:pt x="5470" y="7295"/>
                </a:lnTo>
                <a:lnTo>
                  <a:pt x="5485" y="7284"/>
                </a:lnTo>
                <a:lnTo>
                  <a:pt x="5498" y="7271"/>
                </a:lnTo>
                <a:lnTo>
                  <a:pt x="5457" y="7279"/>
                </a:lnTo>
                <a:lnTo>
                  <a:pt x="5416" y="7285"/>
                </a:lnTo>
                <a:lnTo>
                  <a:pt x="5397" y="7290"/>
                </a:lnTo>
                <a:lnTo>
                  <a:pt x="5381" y="7296"/>
                </a:lnTo>
                <a:lnTo>
                  <a:pt x="5368" y="7308"/>
                </a:lnTo>
                <a:lnTo>
                  <a:pt x="5359" y="7322"/>
                </a:lnTo>
                <a:lnTo>
                  <a:pt x="5359" y="7322"/>
                </a:lnTo>
                <a:close/>
                <a:moveTo>
                  <a:pt x="8688" y="7410"/>
                </a:moveTo>
                <a:lnTo>
                  <a:pt x="8715" y="7419"/>
                </a:lnTo>
                <a:lnTo>
                  <a:pt x="8739" y="7417"/>
                </a:lnTo>
                <a:lnTo>
                  <a:pt x="8762" y="7408"/>
                </a:lnTo>
                <a:lnTo>
                  <a:pt x="8785" y="7397"/>
                </a:lnTo>
                <a:lnTo>
                  <a:pt x="8809" y="7384"/>
                </a:lnTo>
                <a:lnTo>
                  <a:pt x="8836" y="7373"/>
                </a:lnTo>
                <a:lnTo>
                  <a:pt x="8866" y="7369"/>
                </a:lnTo>
                <a:lnTo>
                  <a:pt x="8902" y="7373"/>
                </a:lnTo>
                <a:lnTo>
                  <a:pt x="8886" y="7350"/>
                </a:lnTo>
                <a:lnTo>
                  <a:pt x="8861" y="7340"/>
                </a:lnTo>
                <a:lnTo>
                  <a:pt x="8829" y="7340"/>
                </a:lnTo>
                <a:lnTo>
                  <a:pt x="8795" y="7346"/>
                </a:lnTo>
                <a:lnTo>
                  <a:pt x="8760" y="7359"/>
                </a:lnTo>
                <a:lnTo>
                  <a:pt x="8729" y="7375"/>
                </a:lnTo>
                <a:lnTo>
                  <a:pt x="8703" y="7393"/>
                </a:lnTo>
                <a:lnTo>
                  <a:pt x="8688" y="7410"/>
                </a:lnTo>
                <a:close/>
                <a:moveTo>
                  <a:pt x="8397" y="7499"/>
                </a:moveTo>
                <a:lnTo>
                  <a:pt x="8415" y="7499"/>
                </a:lnTo>
                <a:lnTo>
                  <a:pt x="8431" y="7497"/>
                </a:lnTo>
                <a:lnTo>
                  <a:pt x="8445" y="7494"/>
                </a:lnTo>
                <a:lnTo>
                  <a:pt x="8457" y="7489"/>
                </a:lnTo>
                <a:lnTo>
                  <a:pt x="8469" y="7483"/>
                </a:lnTo>
                <a:lnTo>
                  <a:pt x="8480" y="7476"/>
                </a:lnTo>
                <a:lnTo>
                  <a:pt x="8489" y="7468"/>
                </a:lnTo>
                <a:lnTo>
                  <a:pt x="8498" y="7461"/>
                </a:lnTo>
                <a:lnTo>
                  <a:pt x="8485" y="7454"/>
                </a:lnTo>
                <a:lnTo>
                  <a:pt x="8471" y="7452"/>
                </a:lnTo>
                <a:lnTo>
                  <a:pt x="8457" y="7454"/>
                </a:lnTo>
                <a:lnTo>
                  <a:pt x="8443" y="7459"/>
                </a:lnTo>
                <a:lnTo>
                  <a:pt x="8429" y="7467"/>
                </a:lnTo>
                <a:lnTo>
                  <a:pt x="8417" y="7477"/>
                </a:lnTo>
                <a:lnTo>
                  <a:pt x="8405" y="7487"/>
                </a:lnTo>
                <a:lnTo>
                  <a:pt x="8397" y="7499"/>
                </a:lnTo>
                <a:close/>
                <a:moveTo>
                  <a:pt x="9987" y="7057"/>
                </a:moveTo>
                <a:lnTo>
                  <a:pt x="9947" y="7051"/>
                </a:lnTo>
                <a:lnTo>
                  <a:pt x="9904" y="7051"/>
                </a:lnTo>
                <a:lnTo>
                  <a:pt x="9861" y="7057"/>
                </a:lnTo>
                <a:lnTo>
                  <a:pt x="9816" y="7067"/>
                </a:lnTo>
                <a:lnTo>
                  <a:pt x="9774" y="7082"/>
                </a:lnTo>
                <a:lnTo>
                  <a:pt x="9735" y="7100"/>
                </a:lnTo>
                <a:lnTo>
                  <a:pt x="9700" y="7122"/>
                </a:lnTo>
                <a:lnTo>
                  <a:pt x="9671" y="7145"/>
                </a:lnTo>
                <a:lnTo>
                  <a:pt x="9696" y="7144"/>
                </a:lnTo>
                <a:lnTo>
                  <a:pt x="9717" y="7137"/>
                </a:lnTo>
                <a:lnTo>
                  <a:pt x="9732" y="7130"/>
                </a:lnTo>
                <a:lnTo>
                  <a:pt x="9746" y="7121"/>
                </a:lnTo>
                <a:lnTo>
                  <a:pt x="9759" y="7116"/>
                </a:lnTo>
                <a:lnTo>
                  <a:pt x="9773" y="7113"/>
                </a:lnTo>
                <a:lnTo>
                  <a:pt x="9789" y="7119"/>
                </a:lnTo>
                <a:lnTo>
                  <a:pt x="9810" y="7132"/>
                </a:lnTo>
                <a:lnTo>
                  <a:pt x="9824" y="7119"/>
                </a:lnTo>
                <a:lnTo>
                  <a:pt x="9839" y="7108"/>
                </a:lnTo>
                <a:lnTo>
                  <a:pt x="9857" y="7098"/>
                </a:lnTo>
                <a:lnTo>
                  <a:pt x="9876" y="7090"/>
                </a:lnTo>
                <a:lnTo>
                  <a:pt x="9895" y="7086"/>
                </a:lnTo>
                <a:lnTo>
                  <a:pt x="9914" y="7088"/>
                </a:lnTo>
                <a:lnTo>
                  <a:pt x="9932" y="7095"/>
                </a:lnTo>
                <a:lnTo>
                  <a:pt x="9949" y="7108"/>
                </a:lnTo>
                <a:lnTo>
                  <a:pt x="9947" y="7095"/>
                </a:lnTo>
                <a:lnTo>
                  <a:pt x="9950" y="7088"/>
                </a:lnTo>
                <a:lnTo>
                  <a:pt x="9956" y="7082"/>
                </a:lnTo>
                <a:lnTo>
                  <a:pt x="9965" y="7080"/>
                </a:lnTo>
                <a:lnTo>
                  <a:pt x="9973" y="7077"/>
                </a:lnTo>
                <a:lnTo>
                  <a:pt x="9980" y="7074"/>
                </a:lnTo>
                <a:lnTo>
                  <a:pt x="9986" y="7067"/>
                </a:lnTo>
                <a:lnTo>
                  <a:pt x="9987" y="7057"/>
                </a:lnTo>
                <a:close/>
                <a:moveTo>
                  <a:pt x="9470" y="7183"/>
                </a:moveTo>
                <a:lnTo>
                  <a:pt x="9392" y="7202"/>
                </a:lnTo>
                <a:lnTo>
                  <a:pt x="9317" y="7217"/>
                </a:lnTo>
                <a:lnTo>
                  <a:pt x="9244" y="7234"/>
                </a:lnTo>
                <a:lnTo>
                  <a:pt x="9173" y="7251"/>
                </a:lnTo>
                <a:lnTo>
                  <a:pt x="9106" y="7270"/>
                </a:lnTo>
                <a:lnTo>
                  <a:pt x="9039" y="7293"/>
                </a:lnTo>
                <a:lnTo>
                  <a:pt x="8976" y="7323"/>
                </a:lnTo>
                <a:lnTo>
                  <a:pt x="8915" y="7360"/>
                </a:lnTo>
                <a:lnTo>
                  <a:pt x="8982" y="7338"/>
                </a:lnTo>
                <a:lnTo>
                  <a:pt x="9053" y="7321"/>
                </a:lnTo>
                <a:lnTo>
                  <a:pt x="9126" y="7304"/>
                </a:lnTo>
                <a:lnTo>
                  <a:pt x="9198" y="7287"/>
                </a:lnTo>
                <a:lnTo>
                  <a:pt x="9270" y="7268"/>
                </a:lnTo>
                <a:lnTo>
                  <a:pt x="9340" y="7245"/>
                </a:lnTo>
                <a:lnTo>
                  <a:pt x="9407" y="7217"/>
                </a:lnTo>
                <a:lnTo>
                  <a:pt x="9470" y="7183"/>
                </a:lnTo>
                <a:close/>
                <a:moveTo>
                  <a:pt x="10239" y="6995"/>
                </a:moveTo>
                <a:lnTo>
                  <a:pt x="10275" y="6984"/>
                </a:lnTo>
                <a:lnTo>
                  <a:pt x="10312" y="6976"/>
                </a:lnTo>
                <a:lnTo>
                  <a:pt x="10348" y="6967"/>
                </a:lnTo>
                <a:lnTo>
                  <a:pt x="10385" y="6958"/>
                </a:lnTo>
                <a:lnTo>
                  <a:pt x="10420" y="6948"/>
                </a:lnTo>
                <a:lnTo>
                  <a:pt x="10454" y="6936"/>
                </a:lnTo>
                <a:lnTo>
                  <a:pt x="10486" y="6922"/>
                </a:lnTo>
                <a:lnTo>
                  <a:pt x="10515" y="6906"/>
                </a:lnTo>
                <a:lnTo>
                  <a:pt x="10487" y="6907"/>
                </a:lnTo>
                <a:lnTo>
                  <a:pt x="10453" y="6909"/>
                </a:lnTo>
                <a:lnTo>
                  <a:pt x="10416" y="6916"/>
                </a:lnTo>
                <a:lnTo>
                  <a:pt x="10376" y="6925"/>
                </a:lnTo>
                <a:lnTo>
                  <a:pt x="10338" y="6937"/>
                </a:lnTo>
                <a:lnTo>
                  <a:pt x="10301" y="6953"/>
                </a:lnTo>
                <a:lnTo>
                  <a:pt x="10267" y="6972"/>
                </a:lnTo>
                <a:lnTo>
                  <a:pt x="10239" y="6995"/>
                </a:lnTo>
                <a:close/>
                <a:moveTo>
                  <a:pt x="7754" y="7687"/>
                </a:moveTo>
                <a:lnTo>
                  <a:pt x="7776" y="7691"/>
                </a:lnTo>
                <a:lnTo>
                  <a:pt x="7798" y="7690"/>
                </a:lnTo>
                <a:lnTo>
                  <a:pt x="7818" y="7685"/>
                </a:lnTo>
                <a:lnTo>
                  <a:pt x="7835" y="7677"/>
                </a:lnTo>
                <a:lnTo>
                  <a:pt x="7849" y="7667"/>
                </a:lnTo>
                <a:lnTo>
                  <a:pt x="7857" y="7657"/>
                </a:lnTo>
                <a:lnTo>
                  <a:pt x="7860" y="7646"/>
                </a:lnTo>
                <a:lnTo>
                  <a:pt x="7855" y="7636"/>
                </a:lnTo>
                <a:lnTo>
                  <a:pt x="7845" y="7645"/>
                </a:lnTo>
                <a:lnTo>
                  <a:pt x="7832" y="7650"/>
                </a:lnTo>
                <a:lnTo>
                  <a:pt x="7815" y="7654"/>
                </a:lnTo>
                <a:lnTo>
                  <a:pt x="7800" y="7657"/>
                </a:lnTo>
                <a:lnTo>
                  <a:pt x="7784" y="7660"/>
                </a:lnTo>
                <a:lnTo>
                  <a:pt x="7771" y="7665"/>
                </a:lnTo>
                <a:lnTo>
                  <a:pt x="7761" y="7674"/>
                </a:lnTo>
                <a:lnTo>
                  <a:pt x="7754" y="7687"/>
                </a:lnTo>
                <a:close/>
                <a:moveTo>
                  <a:pt x="5094" y="7523"/>
                </a:moveTo>
                <a:lnTo>
                  <a:pt x="5052" y="7532"/>
                </a:lnTo>
                <a:lnTo>
                  <a:pt x="5012" y="7542"/>
                </a:lnTo>
                <a:lnTo>
                  <a:pt x="4995" y="7550"/>
                </a:lnTo>
                <a:lnTo>
                  <a:pt x="4978" y="7560"/>
                </a:lnTo>
                <a:lnTo>
                  <a:pt x="4965" y="7571"/>
                </a:lnTo>
                <a:lnTo>
                  <a:pt x="4955" y="7587"/>
                </a:lnTo>
                <a:lnTo>
                  <a:pt x="4981" y="7587"/>
                </a:lnTo>
                <a:lnTo>
                  <a:pt x="5005" y="7585"/>
                </a:lnTo>
                <a:lnTo>
                  <a:pt x="5028" y="7583"/>
                </a:lnTo>
                <a:lnTo>
                  <a:pt x="5047" y="7576"/>
                </a:lnTo>
                <a:lnTo>
                  <a:pt x="5063" y="7569"/>
                </a:lnTo>
                <a:lnTo>
                  <a:pt x="5077" y="7557"/>
                </a:lnTo>
                <a:lnTo>
                  <a:pt x="5088" y="7542"/>
                </a:lnTo>
                <a:lnTo>
                  <a:pt x="5094" y="7523"/>
                </a:lnTo>
                <a:close/>
                <a:moveTo>
                  <a:pt x="5321" y="7170"/>
                </a:moveTo>
                <a:lnTo>
                  <a:pt x="5295" y="7170"/>
                </a:lnTo>
                <a:lnTo>
                  <a:pt x="5270" y="7170"/>
                </a:lnTo>
                <a:lnTo>
                  <a:pt x="5258" y="7172"/>
                </a:lnTo>
                <a:lnTo>
                  <a:pt x="5248" y="7174"/>
                </a:lnTo>
                <a:lnTo>
                  <a:pt x="5239" y="7178"/>
                </a:lnTo>
                <a:lnTo>
                  <a:pt x="5233" y="7183"/>
                </a:lnTo>
                <a:lnTo>
                  <a:pt x="5235" y="7198"/>
                </a:lnTo>
                <a:lnTo>
                  <a:pt x="5246" y="7206"/>
                </a:lnTo>
                <a:lnTo>
                  <a:pt x="5258" y="7209"/>
                </a:lnTo>
                <a:lnTo>
                  <a:pt x="5275" y="7205"/>
                </a:lnTo>
                <a:lnTo>
                  <a:pt x="5291" y="7198"/>
                </a:lnTo>
                <a:lnTo>
                  <a:pt x="5305" y="7189"/>
                </a:lnTo>
                <a:lnTo>
                  <a:pt x="5316" y="7179"/>
                </a:lnTo>
                <a:lnTo>
                  <a:pt x="5321" y="7170"/>
                </a:lnTo>
                <a:close/>
                <a:moveTo>
                  <a:pt x="5295" y="7347"/>
                </a:moveTo>
                <a:lnTo>
                  <a:pt x="5275" y="7355"/>
                </a:lnTo>
                <a:lnTo>
                  <a:pt x="5252" y="7360"/>
                </a:lnTo>
                <a:lnTo>
                  <a:pt x="5229" y="7365"/>
                </a:lnTo>
                <a:lnTo>
                  <a:pt x="5206" y="7370"/>
                </a:lnTo>
                <a:lnTo>
                  <a:pt x="5183" y="7377"/>
                </a:lnTo>
                <a:lnTo>
                  <a:pt x="5163" y="7384"/>
                </a:lnTo>
                <a:lnTo>
                  <a:pt x="5145" y="7396"/>
                </a:lnTo>
                <a:lnTo>
                  <a:pt x="5132" y="7410"/>
                </a:lnTo>
                <a:lnTo>
                  <a:pt x="5151" y="7413"/>
                </a:lnTo>
                <a:lnTo>
                  <a:pt x="5172" y="7412"/>
                </a:lnTo>
                <a:lnTo>
                  <a:pt x="5193" y="7405"/>
                </a:lnTo>
                <a:lnTo>
                  <a:pt x="5215" y="7396"/>
                </a:lnTo>
                <a:lnTo>
                  <a:pt x="5258" y="7370"/>
                </a:lnTo>
                <a:lnTo>
                  <a:pt x="5295" y="7347"/>
                </a:lnTo>
                <a:lnTo>
                  <a:pt x="5295" y="7347"/>
                </a:lnTo>
                <a:close/>
                <a:moveTo>
                  <a:pt x="6910" y="7939"/>
                </a:moveTo>
                <a:lnTo>
                  <a:pt x="6921" y="7942"/>
                </a:lnTo>
                <a:lnTo>
                  <a:pt x="6930" y="7940"/>
                </a:lnTo>
                <a:lnTo>
                  <a:pt x="6937" y="7938"/>
                </a:lnTo>
                <a:lnTo>
                  <a:pt x="6943" y="7935"/>
                </a:lnTo>
                <a:lnTo>
                  <a:pt x="6948" y="7932"/>
                </a:lnTo>
                <a:lnTo>
                  <a:pt x="6955" y="7928"/>
                </a:lnTo>
                <a:lnTo>
                  <a:pt x="6962" y="7926"/>
                </a:lnTo>
                <a:lnTo>
                  <a:pt x="6972" y="7926"/>
                </a:lnTo>
                <a:lnTo>
                  <a:pt x="6972" y="7901"/>
                </a:lnTo>
                <a:lnTo>
                  <a:pt x="6969" y="7901"/>
                </a:lnTo>
                <a:lnTo>
                  <a:pt x="6965" y="7900"/>
                </a:lnTo>
                <a:lnTo>
                  <a:pt x="6962" y="7898"/>
                </a:lnTo>
                <a:lnTo>
                  <a:pt x="6960" y="7896"/>
                </a:lnTo>
                <a:lnTo>
                  <a:pt x="6953" y="7892"/>
                </a:lnTo>
                <a:lnTo>
                  <a:pt x="6947" y="7888"/>
                </a:lnTo>
                <a:lnTo>
                  <a:pt x="6947" y="7898"/>
                </a:lnTo>
                <a:lnTo>
                  <a:pt x="6942" y="7905"/>
                </a:lnTo>
                <a:lnTo>
                  <a:pt x="6934" y="7909"/>
                </a:lnTo>
                <a:lnTo>
                  <a:pt x="6925" y="7911"/>
                </a:lnTo>
                <a:lnTo>
                  <a:pt x="6918" y="7914"/>
                </a:lnTo>
                <a:lnTo>
                  <a:pt x="6911" y="7919"/>
                </a:lnTo>
                <a:lnTo>
                  <a:pt x="6909" y="7926"/>
                </a:lnTo>
                <a:lnTo>
                  <a:pt x="6910" y="7939"/>
                </a:lnTo>
                <a:lnTo>
                  <a:pt x="6910" y="7939"/>
                </a:lnTo>
                <a:close/>
                <a:moveTo>
                  <a:pt x="5107" y="7322"/>
                </a:moveTo>
                <a:lnTo>
                  <a:pt x="5116" y="7326"/>
                </a:lnTo>
                <a:lnTo>
                  <a:pt x="5127" y="7327"/>
                </a:lnTo>
                <a:lnTo>
                  <a:pt x="5139" y="7324"/>
                </a:lnTo>
                <a:lnTo>
                  <a:pt x="5151" y="7318"/>
                </a:lnTo>
                <a:lnTo>
                  <a:pt x="5164" y="7310"/>
                </a:lnTo>
                <a:lnTo>
                  <a:pt x="5177" y="7303"/>
                </a:lnTo>
                <a:lnTo>
                  <a:pt x="5187" y="7293"/>
                </a:lnTo>
                <a:lnTo>
                  <a:pt x="5195" y="7284"/>
                </a:lnTo>
                <a:lnTo>
                  <a:pt x="5179" y="7284"/>
                </a:lnTo>
                <a:lnTo>
                  <a:pt x="5164" y="7285"/>
                </a:lnTo>
                <a:lnTo>
                  <a:pt x="5150" y="7287"/>
                </a:lnTo>
                <a:lnTo>
                  <a:pt x="5139" y="7291"/>
                </a:lnTo>
                <a:lnTo>
                  <a:pt x="5128" y="7296"/>
                </a:lnTo>
                <a:lnTo>
                  <a:pt x="5119" y="7303"/>
                </a:lnTo>
                <a:lnTo>
                  <a:pt x="5112" y="7312"/>
                </a:lnTo>
                <a:lnTo>
                  <a:pt x="5107" y="7322"/>
                </a:lnTo>
                <a:close/>
                <a:moveTo>
                  <a:pt x="4993" y="7271"/>
                </a:moveTo>
                <a:lnTo>
                  <a:pt x="4937" y="7281"/>
                </a:lnTo>
                <a:lnTo>
                  <a:pt x="4883" y="7290"/>
                </a:lnTo>
                <a:lnTo>
                  <a:pt x="4830" y="7301"/>
                </a:lnTo>
                <a:lnTo>
                  <a:pt x="4779" y="7315"/>
                </a:lnTo>
                <a:lnTo>
                  <a:pt x="4731" y="7332"/>
                </a:lnTo>
                <a:lnTo>
                  <a:pt x="4688" y="7354"/>
                </a:lnTo>
                <a:lnTo>
                  <a:pt x="4648" y="7379"/>
                </a:lnTo>
                <a:lnTo>
                  <a:pt x="4615" y="7410"/>
                </a:lnTo>
                <a:lnTo>
                  <a:pt x="4667" y="7397"/>
                </a:lnTo>
                <a:lnTo>
                  <a:pt x="4720" y="7385"/>
                </a:lnTo>
                <a:lnTo>
                  <a:pt x="4772" y="7374"/>
                </a:lnTo>
                <a:lnTo>
                  <a:pt x="4824" y="7360"/>
                </a:lnTo>
                <a:lnTo>
                  <a:pt x="4872" y="7345"/>
                </a:lnTo>
                <a:lnTo>
                  <a:pt x="4917" y="7324"/>
                </a:lnTo>
                <a:lnTo>
                  <a:pt x="4958" y="7301"/>
                </a:lnTo>
                <a:lnTo>
                  <a:pt x="4993" y="7271"/>
                </a:lnTo>
                <a:close/>
                <a:moveTo>
                  <a:pt x="4804" y="7510"/>
                </a:moveTo>
                <a:lnTo>
                  <a:pt x="4804" y="7523"/>
                </a:lnTo>
                <a:lnTo>
                  <a:pt x="4800" y="7532"/>
                </a:lnTo>
                <a:lnTo>
                  <a:pt x="4796" y="7541"/>
                </a:lnTo>
                <a:lnTo>
                  <a:pt x="4791" y="7548"/>
                </a:lnTo>
                <a:lnTo>
                  <a:pt x="4809" y="7548"/>
                </a:lnTo>
                <a:lnTo>
                  <a:pt x="4823" y="7545"/>
                </a:lnTo>
                <a:lnTo>
                  <a:pt x="4834" y="7539"/>
                </a:lnTo>
                <a:lnTo>
                  <a:pt x="4843" y="7531"/>
                </a:lnTo>
                <a:lnTo>
                  <a:pt x="4852" y="7523"/>
                </a:lnTo>
                <a:lnTo>
                  <a:pt x="4860" y="7514"/>
                </a:lnTo>
                <a:lnTo>
                  <a:pt x="4870" y="7505"/>
                </a:lnTo>
                <a:lnTo>
                  <a:pt x="4880" y="7499"/>
                </a:lnTo>
                <a:lnTo>
                  <a:pt x="4867" y="7496"/>
                </a:lnTo>
                <a:lnTo>
                  <a:pt x="4857" y="7497"/>
                </a:lnTo>
                <a:lnTo>
                  <a:pt x="4849" y="7500"/>
                </a:lnTo>
                <a:lnTo>
                  <a:pt x="4842" y="7504"/>
                </a:lnTo>
                <a:lnTo>
                  <a:pt x="4834" y="7509"/>
                </a:lnTo>
                <a:lnTo>
                  <a:pt x="4827" y="7511"/>
                </a:lnTo>
                <a:lnTo>
                  <a:pt x="4816" y="7513"/>
                </a:lnTo>
                <a:lnTo>
                  <a:pt x="4804" y="7510"/>
                </a:lnTo>
                <a:close/>
                <a:moveTo>
                  <a:pt x="10604" y="6880"/>
                </a:moveTo>
                <a:lnTo>
                  <a:pt x="10596" y="6874"/>
                </a:lnTo>
                <a:lnTo>
                  <a:pt x="10588" y="6870"/>
                </a:lnTo>
                <a:lnTo>
                  <a:pt x="10582" y="6870"/>
                </a:lnTo>
                <a:lnTo>
                  <a:pt x="10575" y="6871"/>
                </a:lnTo>
                <a:lnTo>
                  <a:pt x="10569" y="6874"/>
                </a:lnTo>
                <a:lnTo>
                  <a:pt x="10561" y="6876"/>
                </a:lnTo>
                <a:lnTo>
                  <a:pt x="10552" y="6879"/>
                </a:lnTo>
                <a:lnTo>
                  <a:pt x="10541" y="6880"/>
                </a:lnTo>
                <a:lnTo>
                  <a:pt x="10541" y="6895"/>
                </a:lnTo>
                <a:lnTo>
                  <a:pt x="10547" y="6904"/>
                </a:lnTo>
                <a:lnTo>
                  <a:pt x="10557" y="6908"/>
                </a:lnTo>
                <a:lnTo>
                  <a:pt x="10571" y="6908"/>
                </a:lnTo>
                <a:lnTo>
                  <a:pt x="10584" y="6904"/>
                </a:lnTo>
                <a:lnTo>
                  <a:pt x="10596" y="6898"/>
                </a:lnTo>
                <a:lnTo>
                  <a:pt x="10603" y="6890"/>
                </a:lnTo>
                <a:lnTo>
                  <a:pt x="10604" y="6880"/>
                </a:lnTo>
                <a:close/>
                <a:moveTo>
                  <a:pt x="8675" y="7410"/>
                </a:moveTo>
                <a:lnTo>
                  <a:pt x="8659" y="7403"/>
                </a:lnTo>
                <a:lnTo>
                  <a:pt x="8642" y="7403"/>
                </a:lnTo>
                <a:lnTo>
                  <a:pt x="8625" y="7408"/>
                </a:lnTo>
                <a:lnTo>
                  <a:pt x="8608" y="7416"/>
                </a:lnTo>
                <a:lnTo>
                  <a:pt x="8591" y="7427"/>
                </a:lnTo>
                <a:lnTo>
                  <a:pt x="8576" y="7439"/>
                </a:lnTo>
                <a:lnTo>
                  <a:pt x="8562" y="7450"/>
                </a:lnTo>
                <a:lnTo>
                  <a:pt x="8549" y="7461"/>
                </a:lnTo>
                <a:lnTo>
                  <a:pt x="8569" y="7458"/>
                </a:lnTo>
                <a:lnTo>
                  <a:pt x="8587" y="7454"/>
                </a:lnTo>
                <a:lnTo>
                  <a:pt x="8604" y="7449"/>
                </a:lnTo>
                <a:lnTo>
                  <a:pt x="8619" y="7443"/>
                </a:lnTo>
                <a:lnTo>
                  <a:pt x="8647" y="7426"/>
                </a:lnTo>
                <a:lnTo>
                  <a:pt x="8675" y="7410"/>
                </a:lnTo>
                <a:close/>
                <a:moveTo>
                  <a:pt x="13857" y="5936"/>
                </a:moveTo>
                <a:lnTo>
                  <a:pt x="13820" y="5930"/>
                </a:lnTo>
                <a:lnTo>
                  <a:pt x="13786" y="5933"/>
                </a:lnTo>
                <a:lnTo>
                  <a:pt x="13755" y="5941"/>
                </a:lnTo>
                <a:lnTo>
                  <a:pt x="13723" y="5952"/>
                </a:lnTo>
                <a:lnTo>
                  <a:pt x="13693" y="5962"/>
                </a:lnTo>
                <a:lnTo>
                  <a:pt x="13658" y="5971"/>
                </a:lnTo>
                <a:lnTo>
                  <a:pt x="13621" y="5975"/>
                </a:lnTo>
                <a:lnTo>
                  <a:pt x="13579" y="5974"/>
                </a:lnTo>
                <a:lnTo>
                  <a:pt x="13513" y="6007"/>
                </a:lnTo>
                <a:lnTo>
                  <a:pt x="13439" y="6031"/>
                </a:lnTo>
                <a:lnTo>
                  <a:pt x="13359" y="6050"/>
                </a:lnTo>
                <a:lnTo>
                  <a:pt x="13278" y="6068"/>
                </a:lnTo>
                <a:lnTo>
                  <a:pt x="13196" y="6086"/>
                </a:lnTo>
                <a:lnTo>
                  <a:pt x="13118" y="6107"/>
                </a:lnTo>
                <a:lnTo>
                  <a:pt x="13047" y="6135"/>
                </a:lnTo>
                <a:lnTo>
                  <a:pt x="12987" y="6175"/>
                </a:lnTo>
                <a:lnTo>
                  <a:pt x="13009" y="6170"/>
                </a:lnTo>
                <a:lnTo>
                  <a:pt x="13030" y="6166"/>
                </a:lnTo>
                <a:lnTo>
                  <a:pt x="13053" y="6162"/>
                </a:lnTo>
                <a:lnTo>
                  <a:pt x="13076" y="6160"/>
                </a:lnTo>
                <a:lnTo>
                  <a:pt x="13121" y="6156"/>
                </a:lnTo>
                <a:lnTo>
                  <a:pt x="13164" y="6149"/>
                </a:lnTo>
                <a:lnTo>
                  <a:pt x="13179" y="6146"/>
                </a:lnTo>
                <a:lnTo>
                  <a:pt x="13196" y="6138"/>
                </a:lnTo>
                <a:lnTo>
                  <a:pt x="13214" y="6129"/>
                </a:lnTo>
                <a:lnTo>
                  <a:pt x="13232" y="6120"/>
                </a:lnTo>
                <a:lnTo>
                  <a:pt x="13249" y="6110"/>
                </a:lnTo>
                <a:lnTo>
                  <a:pt x="13267" y="6100"/>
                </a:lnTo>
                <a:lnTo>
                  <a:pt x="13285" y="6092"/>
                </a:lnTo>
                <a:lnTo>
                  <a:pt x="13303" y="6087"/>
                </a:lnTo>
                <a:lnTo>
                  <a:pt x="13323" y="6083"/>
                </a:lnTo>
                <a:lnTo>
                  <a:pt x="13345" y="6082"/>
                </a:lnTo>
                <a:lnTo>
                  <a:pt x="13367" y="6082"/>
                </a:lnTo>
                <a:lnTo>
                  <a:pt x="13391" y="6082"/>
                </a:lnTo>
                <a:lnTo>
                  <a:pt x="13414" y="6082"/>
                </a:lnTo>
                <a:lnTo>
                  <a:pt x="13437" y="6081"/>
                </a:lnTo>
                <a:lnTo>
                  <a:pt x="13458" y="6078"/>
                </a:lnTo>
                <a:lnTo>
                  <a:pt x="13479" y="6074"/>
                </a:lnTo>
                <a:lnTo>
                  <a:pt x="13495" y="6068"/>
                </a:lnTo>
                <a:lnTo>
                  <a:pt x="13509" y="6062"/>
                </a:lnTo>
                <a:lnTo>
                  <a:pt x="13523" y="6055"/>
                </a:lnTo>
                <a:lnTo>
                  <a:pt x="13536" y="6048"/>
                </a:lnTo>
                <a:lnTo>
                  <a:pt x="13550" y="6040"/>
                </a:lnTo>
                <a:lnTo>
                  <a:pt x="13563" y="6034"/>
                </a:lnTo>
                <a:lnTo>
                  <a:pt x="13577" y="6027"/>
                </a:lnTo>
                <a:lnTo>
                  <a:pt x="13592" y="6023"/>
                </a:lnTo>
                <a:lnTo>
                  <a:pt x="13629" y="6018"/>
                </a:lnTo>
                <a:lnTo>
                  <a:pt x="13668" y="6016"/>
                </a:lnTo>
                <a:lnTo>
                  <a:pt x="13709" y="6015"/>
                </a:lnTo>
                <a:lnTo>
                  <a:pt x="13749" y="6012"/>
                </a:lnTo>
                <a:lnTo>
                  <a:pt x="13784" y="6008"/>
                </a:lnTo>
                <a:lnTo>
                  <a:pt x="13814" y="6002"/>
                </a:lnTo>
                <a:lnTo>
                  <a:pt x="13834" y="5990"/>
                </a:lnTo>
                <a:lnTo>
                  <a:pt x="13844" y="5974"/>
                </a:lnTo>
                <a:lnTo>
                  <a:pt x="13881" y="5974"/>
                </a:lnTo>
                <a:lnTo>
                  <a:pt x="13916" y="5971"/>
                </a:lnTo>
                <a:lnTo>
                  <a:pt x="13947" y="5967"/>
                </a:lnTo>
                <a:lnTo>
                  <a:pt x="13977" y="5961"/>
                </a:lnTo>
                <a:lnTo>
                  <a:pt x="14005" y="5951"/>
                </a:lnTo>
                <a:lnTo>
                  <a:pt x="14029" y="5939"/>
                </a:lnTo>
                <a:lnTo>
                  <a:pt x="14052" y="5927"/>
                </a:lnTo>
                <a:lnTo>
                  <a:pt x="14072" y="5910"/>
                </a:lnTo>
                <a:lnTo>
                  <a:pt x="14113" y="5904"/>
                </a:lnTo>
                <a:lnTo>
                  <a:pt x="14152" y="5896"/>
                </a:lnTo>
                <a:lnTo>
                  <a:pt x="14192" y="5887"/>
                </a:lnTo>
                <a:lnTo>
                  <a:pt x="14229" y="5878"/>
                </a:lnTo>
                <a:lnTo>
                  <a:pt x="14262" y="5867"/>
                </a:lnTo>
                <a:lnTo>
                  <a:pt x="14292" y="5854"/>
                </a:lnTo>
                <a:lnTo>
                  <a:pt x="14317" y="5839"/>
                </a:lnTo>
                <a:lnTo>
                  <a:pt x="14336" y="5822"/>
                </a:lnTo>
                <a:lnTo>
                  <a:pt x="14280" y="5838"/>
                </a:lnTo>
                <a:lnTo>
                  <a:pt x="14220" y="5849"/>
                </a:lnTo>
                <a:lnTo>
                  <a:pt x="14157" y="5857"/>
                </a:lnTo>
                <a:lnTo>
                  <a:pt x="14095" y="5866"/>
                </a:lnTo>
                <a:lnTo>
                  <a:pt x="14033" y="5874"/>
                </a:lnTo>
                <a:lnTo>
                  <a:pt x="13972" y="5888"/>
                </a:lnTo>
                <a:lnTo>
                  <a:pt x="13913" y="5908"/>
                </a:lnTo>
                <a:lnTo>
                  <a:pt x="13857" y="5936"/>
                </a:lnTo>
                <a:close/>
                <a:moveTo>
                  <a:pt x="13177" y="5910"/>
                </a:moveTo>
                <a:lnTo>
                  <a:pt x="13157" y="5908"/>
                </a:lnTo>
                <a:lnTo>
                  <a:pt x="13136" y="5908"/>
                </a:lnTo>
                <a:lnTo>
                  <a:pt x="13116" y="5911"/>
                </a:lnTo>
                <a:lnTo>
                  <a:pt x="13099" y="5918"/>
                </a:lnTo>
                <a:lnTo>
                  <a:pt x="13086" y="5927"/>
                </a:lnTo>
                <a:lnTo>
                  <a:pt x="13079" y="5937"/>
                </a:lnTo>
                <a:lnTo>
                  <a:pt x="13079" y="5948"/>
                </a:lnTo>
                <a:lnTo>
                  <a:pt x="13088" y="5961"/>
                </a:lnTo>
                <a:lnTo>
                  <a:pt x="13097" y="5952"/>
                </a:lnTo>
                <a:lnTo>
                  <a:pt x="13108" y="5947"/>
                </a:lnTo>
                <a:lnTo>
                  <a:pt x="13123" y="5944"/>
                </a:lnTo>
                <a:lnTo>
                  <a:pt x="13139" y="5942"/>
                </a:lnTo>
                <a:lnTo>
                  <a:pt x="13154" y="5939"/>
                </a:lnTo>
                <a:lnTo>
                  <a:pt x="13167" y="5934"/>
                </a:lnTo>
                <a:lnTo>
                  <a:pt x="13174" y="5925"/>
                </a:lnTo>
                <a:lnTo>
                  <a:pt x="13177" y="5910"/>
                </a:lnTo>
                <a:close/>
                <a:moveTo>
                  <a:pt x="13025" y="6074"/>
                </a:moveTo>
                <a:lnTo>
                  <a:pt x="13041" y="6076"/>
                </a:lnTo>
                <a:lnTo>
                  <a:pt x="13055" y="6074"/>
                </a:lnTo>
                <a:lnTo>
                  <a:pt x="13066" y="6072"/>
                </a:lnTo>
                <a:lnTo>
                  <a:pt x="13076" y="6068"/>
                </a:lnTo>
                <a:lnTo>
                  <a:pt x="13094" y="6058"/>
                </a:lnTo>
                <a:lnTo>
                  <a:pt x="13113" y="6049"/>
                </a:lnTo>
                <a:lnTo>
                  <a:pt x="13115" y="6035"/>
                </a:lnTo>
                <a:lnTo>
                  <a:pt x="13115" y="6023"/>
                </a:lnTo>
                <a:lnTo>
                  <a:pt x="13113" y="6012"/>
                </a:lnTo>
                <a:lnTo>
                  <a:pt x="13109" y="6002"/>
                </a:lnTo>
                <a:lnTo>
                  <a:pt x="13106" y="5994"/>
                </a:lnTo>
                <a:lnTo>
                  <a:pt x="13098" y="5988"/>
                </a:lnTo>
                <a:lnTo>
                  <a:pt x="13089" y="5985"/>
                </a:lnTo>
                <a:lnTo>
                  <a:pt x="13075" y="5985"/>
                </a:lnTo>
                <a:lnTo>
                  <a:pt x="13072" y="6012"/>
                </a:lnTo>
                <a:lnTo>
                  <a:pt x="13069" y="6039"/>
                </a:lnTo>
                <a:lnTo>
                  <a:pt x="13064" y="6050"/>
                </a:lnTo>
                <a:lnTo>
                  <a:pt x="13055" y="6060"/>
                </a:lnTo>
                <a:lnTo>
                  <a:pt x="13042" y="6068"/>
                </a:lnTo>
                <a:lnTo>
                  <a:pt x="13025" y="6074"/>
                </a:lnTo>
                <a:lnTo>
                  <a:pt x="13025" y="6074"/>
                </a:lnTo>
                <a:close/>
                <a:moveTo>
                  <a:pt x="13643" y="6100"/>
                </a:moveTo>
                <a:lnTo>
                  <a:pt x="13605" y="6106"/>
                </a:lnTo>
                <a:lnTo>
                  <a:pt x="13567" y="6111"/>
                </a:lnTo>
                <a:lnTo>
                  <a:pt x="13549" y="6115"/>
                </a:lnTo>
                <a:lnTo>
                  <a:pt x="13532" y="6120"/>
                </a:lnTo>
                <a:lnTo>
                  <a:pt x="13517" y="6128"/>
                </a:lnTo>
                <a:lnTo>
                  <a:pt x="13504" y="6137"/>
                </a:lnTo>
                <a:lnTo>
                  <a:pt x="13526" y="6137"/>
                </a:lnTo>
                <a:lnTo>
                  <a:pt x="13546" y="6135"/>
                </a:lnTo>
                <a:lnTo>
                  <a:pt x="13565" y="6132"/>
                </a:lnTo>
                <a:lnTo>
                  <a:pt x="13583" y="6128"/>
                </a:lnTo>
                <a:lnTo>
                  <a:pt x="13600" y="6121"/>
                </a:lnTo>
                <a:lnTo>
                  <a:pt x="13615" y="6115"/>
                </a:lnTo>
                <a:lnTo>
                  <a:pt x="13629" y="6107"/>
                </a:lnTo>
                <a:lnTo>
                  <a:pt x="13643" y="6100"/>
                </a:lnTo>
                <a:lnTo>
                  <a:pt x="13643" y="6100"/>
                </a:lnTo>
                <a:close/>
                <a:moveTo>
                  <a:pt x="14173" y="6162"/>
                </a:moveTo>
                <a:lnTo>
                  <a:pt x="14200" y="6157"/>
                </a:lnTo>
                <a:lnTo>
                  <a:pt x="14228" y="6155"/>
                </a:lnTo>
                <a:lnTo>
                  <a:pt x="14240" y="6152"/>
                </a:lnTo>
                <a:lnTo>
                  <a:pt x="14253" y="6148"/>
                </a:lnTo>
                <a:lnTo>
                  <a:pt x="14264" y="6143"/>
                </a:lnTo>
                <a:lnTo>
                  <a:pt x="14273" y="6137"/>
                </a:lnTo>
                <a:lnTo>
                  <a:pt x="14247" y="6134"/>
                </a:lnTo>
                <a:lnTo>
                  <a:pt x="14216" y="6129"/>
                </a:lnTo>
                <a:lnTo>
                  <a:pt x="14201" y="6130"/>
                </a:lnTo>
                <a:lnTo>
                  <a:pt x="14188" y="6135"/>
                </a:lnTo>
                <a:lnTo>
                  <a:pt x="14178" y="6146"/>
                </a:lnTo>
                <a:lnTo>
                  <a:pt x="14173" y="6162"/>
                </a:lnTo>
                <a:close/>
                <a:moveTo>
                  <a:pt x="14147" y="6149"/>
                </a:moveTo>
                <a:lnTo>
                  <a:pt x="14133" y="6148"/>
                </a:lnTo>
                <a:lnTo>
                  <a:pt x="14122" y="6149"/>
                </a:lnTo>
                <a:lnTo>
                  <a:pt x="14113" y="6153"/>
                </a:lnTo>
                <a:lnTo>
                  <a:pt x="14105" y="6158"/>
                </a:lnTo>
                <a:lnTo>
                  <a:pt x="14099" y="6165"/>
                </a:lnTo>
                <a:lnTo>
                  <a:pt x="14094" y="6171"/>
                </a:lnTo>
                <a:lnTo>
                  <a:pt x="14089" y="6179"/>
                </a:lnTo>
                <a:lnTo>
                  <a:pt x="14084" y="6188"/>
                </a:lnTo>
                <a:lnTo>
                  <a:pt x="14098" y="6188"/>
                </a:lnTo>
                <a:lnTo>
                  <a:pt x="14110" y="6188"/>
                </a:lnTo>
                <a:lnTo>
                  <a:pt x="14122" y="6186"/>
                </a:lnTo>
                <a:lnTo>
                  <a:pt x="14131" y="6184"/>
                </a:lnTo>
                <a:lnTo>
                  <a:pt x="14140" y="6180"/>
                </a:lnTo>
                <a:lnTo>
                  <a:pt x="14145" y="6172"/>
                </a:lnTo>
                <a:lnTo>
                  <a:pt x="14147" y="6162"/>
                </a:lnTo>
                <a:lnTo>
                  <a:pt x="14147" y="6149"/>
                </a:lnTo>
                <a:close/>
                <a:moveTo>
                  <a:pt x="13870" y="6237"/>
                </a:moveTo>
                <a:lnTo>
                  <a:pt x="13889" y="6237"/>
                </a:lnTo>
                <a:lnTo>
                  <a:pt x="13907" y="6237"/>
                </a:lnTo>
                <a:lnTo>
                  <a:pt x="13923" y="6235"/>
                </a:lnTo>
                <a:lnTo>
                  <a:pt x="13940" y="6232"/>
                </a:lnTo>
                <a:lnTo>
                  <a:pt x="13954" y="6227"/>
                </a:lnTo>
                <a:lnTo>
                  <a:pt x="13965" y="6221"/>
                </a:lnTo>
                <a:lnTo>
                  <a:pt x="13975" y="6212"/>
                </a:lnTo>
                <a:lnTo>
                  <a:pt x="13983" y="6200"/>
                </a:lnTo>
                <a:lnTo>
                  <a:pt x="13969" y="6197"/>
                </a:lnTo>
                <a:lnTo>
                  <a:pt x="13954" y="6197"/>
                </a:lnTo>
                <a:lnTo>
                  <a:pt x="13938" y="6198"/>
                </a:lnTo>
                <a:lnTo>
                  <a:pt x="13923" y="6203"/>
                </a:lnTo>
                <a:lnTo>
                  <a:pt x="13908" y="6209"/>
                </a:lnTo>
                <a:lnTo>
                  <a:pt x="13894" y="6218"/>
                </a:lnTo>
                <a:lnTo>
                  <a:pt x="13881" y="6227"/>
                </a:lnTo>
                <a:lnTo>
                  <a:pt x="13870" y="6237"/>
                </a:lnTo>
                <a:close/>
                <a:moveTo>
                  <a:pt x="12192" y="6465"/>
                </a:moveTo>
                <a:lnTo>
                  <a:pt x="12149" y="6471"/>
                </a:lnTo>
                <a:lnTo>
                  <a:pt x="12106" y="6478"/>
                </a:lnTo>
                <a:lnTo>
                  <a:pt x="12086" y="6484"/>
                </a:lnTo>
                <a:lnTo>
                  <a:pt x="12068" y="6491"/>
                </a:lnTo>
                <a:lnTo>
                  <a:pt x="12052" y="6501"/>
                </a:lnTo>
                <a:lnTo>
                  <a:pt x="12041" y="6515"/>
                </a:lnTo>
                <a:lnTo>
                  <a:pt x="12059" y="6520"/>
                </a:lnTo>
                <a:lnTo>
                  <a:pt x="12077" y="6519"/>
                </a:lnTo>
                <a:lnTo>
                  <a:pt x="12096" y="6512"/>
                </a:lnTo>
                <a:lnTo>
                  <a:pt x="12116" y="6503"/>
                </a:lnTo>
                <a:lnTo>
                  <a:pt x="12156" y="6483"/>
                </a:lnTo>
                <a:lnTo>
                  <a:pt x="12192" y="6465"/>
                </a:lnTo>
                <a:lnTo>
                  <a:pt x="12192" y="6465"/>
                </a:lnTo>
                <a:close/>
                <a:moveTo>
                  <a:pt x="11436" y="6654"/>
                </a:moveTo>
                <a:lnTo>
                  <a:pt x="11404" y="6664"/>
                </a:lnTo>
                <a:lnTo>
                  <a:pt x="11371" y="6671"/>
                </a:lnTo>
                <a:lnTo>
                  <a:pt x="11356" y="6676"/>
                </a:lnTo>
                <a:lnTo>
                  <a:pt x="11343" y="6683"/>
                </a:lnTo>
                <a:lnTo>
                  <a:pt x="11332" y="6692"/>
                </a:lnTo>
                <a:lnTo>
                  <a:pt x="11323" y="6704"/>
                </a:lnTo>
                <a:lnTo>
                  <a:pt x="11347" y="6707"/>
                </a:lnTo>
                <a:lnTo>
                  <a:pt x="11366" y="6707"/>
                </a:lnTo>
                <a:lnTo>
                  <a:pt x="11383" y="6702"/>
                </a:lnTo>
                <a:lnTo>
                  <a:pt x="11397" y="6696"/>
                </a:lnTo>
                <a:lnTo>
                  <a:pt x="11408" y="6687"/>
                </a:lnTo>
                <a:lnTo>
                  <a:pt x="11418" y="6676"/>
                </a:lnTo>
                <a:lnTo>
                  <a:pt x="11427" y="6665"/>
                </a:lnTo>
                <a:lnTo>
                  <a:pt x="11436" y="6654"/>
                </a:lnTo>
                <a:close/>
                <a:moveTo>
                  <a:pt x="11171" y="6730"/>
                </a:moveTo>
                <a:lnTo>
                  <a:pt x="11152" y="6735"/>
                </a:lnTo>
                <a:lnTo>
                  <a:pt x="11129" y="6738"/>
                </a:lnTo>
                <a:lnTo>
                  <a:pt x="11106" y="6740"/>
                </a:lnTo>
                <a:lnTo>
                  <a:pt x="11083" y="6741"/>
                </a:lnTo>
                <a:lnTo>
                  <a:pt x="11062" y="6745"/>
                </a:lnTo>
                <a:lnTo>
                  <a:pt x="11043" y="6752"/>
                </a:lnTo>
                <a:lnTo>
                  <a:pt x="11029" y="6763"/>
                </a:lnTo>
                <a:lnTo>
                  <a:pt x="11020" y="6780"/>
                </a:lnTo>
                <a:lnTo>
                  <a:pt x="11044" y="6778"/>
                </a:lnTo>
                <a:lnTo>
                  <a:pt x="11065" y="6774"/>
                </a:lnTo>
                <a:lnTo>
                  <a:pt x="11087" y="6771"/>
                </a:lnTo>
                <a:lnTo>
                  <a:pt x="11107" y="6766"/>
                </a:lnTo>
                <a:lnTo>
                  <a:pt x="11125" y="6759"/>
                </a:lnTo>
                <a:lnTo>
                  <a:pt x="11143" y="6750"/>
                </a:lnTo>
                <a:lnTo>
                  <a:pt x="11158" y="6741"/>
                </a:lnTo>
                <a:lnTo>
                  <a:pt x="11171" y="6730"/>
                </a:lnTo>
                <a:lnTo>
                  <a:pt x="11171" y="6730"/>
                </a:lnTo>
                <a:close/>
                <a:moveTo>
                  <a:pt x="11714" y="6604"/>
                </a:moveTo>
                <a:lnTo>
                  <a:pt x="11725" y="6598"/>
                </a:lnTo>
                <a:lnTo>
                  <a:pt x="11740" y="6595"/>
                </a:lnTo>
                <a:lnTo>
                  <a:pt x="11756" y="6594"/>
                </a:lnTo>
                <a:lnTo>
                  <a:pt x="11772" y="6592"/>
                </a:lnTo>
                <a:lnTo>
                  <a:pt x="11786" y="6590"/>
                </a:lnTo>
                <a:lnTo>
                  <a:pt x="11800" y="6585"/>
                </a:lnTo>
                <a:lnTo>
                  <a:pt x="11809" y="6577"/>
                </a:lnTo>
                <a:lnTo>
                  <a:pt x="11814" y="6566"/>
                </a:lnTo>
                <a:lnTo>
                  <a:pt x="11802" y="6558"/>
                </a:lnTo>
                <a:lnTo>
                  <a:pt x="11786" y="6555"/>
                </a:lnTo>
                <a:lnTo>
                  <a:pt x="11771" y="6555"/>
                </a:lnTo>
                <a:lnTo>
                  <a:pt x="11754" y="6561"/>
                </a:lnTo>
                <a:lnTo>
                  <a:pt x="11740" y="6567"/>
                </a:lnTo>
                <a:lnTo>
                  <a:pt x="11728" y="6577"/>
                </a:lnTo>
                <a:lnTo>
                  <a:pt x="11719" y="6590"/>
                </a:lnTo>
                <a:lnTo>
                  <a:pt x="11714" y="6604"/>
                </a:lnTo>
                <a:close/>
                <a:moveTo>
                  <a:pt x="11827" y="6566"/>
                </a:moveTo>
                <a:lnTo>
                  <a:pt x="11903" y="6566"/>
                </a:lnTo>
                <a:lnTo>
                  <a:pt x="11902" y="6550"/>
                </a:lnTo>
                <a:lnTo>
                  <a:pt x="11894" y="6541"/>
                </a:lnTo>
                <a:lnTo>
                  <a:pt x="11883" y="6539"/>
                </a:lnTo>
                <a:lnTo>
                  <a:pt x="11869" y="6539"/>
                </a:lnTo>
                <a:lnTo>
                  <a:pt x="11854" y="6544"/>
                </a:lnTo>
                <a:lnTo>
                  <a:pt x="11841" y="6550"/>
                </a:lnTo>
                <a:lnTo>
                  <a:pt x="11831" y="6558"/>
                </a:lnTo>
                <a:lnTo>
                  <a:pt x="11827" y="6566"/>
                </a:lnTo>
                <a:lnTo>
                  <a:pt x="11827" y="6566"/>
                </a:lnTo>
                <a:close/>
                <a:moveTo>
                  <a:pt x="12496" y="6237"/>
                </a:moveTo>
                <a:lnTo>
                  <a:pt x="12470" y="6259"/>
                </a:lnTo>
                <a:lnTo>
                  <a:pt x="12438" y="6277"/>
                </a:lnTo>
                <a:lnTo>
                  <a:pt x="12404" y="6289"/>
                </a:lnTo>
                <a:lnTo>
                  <a:pt x="12367" y="6298"/>
                </a:lnTo>
                <a:lnTo>
                  <a:pt x="12329" y="6303"/>
                </a:lnTo>
                <a:lnTo>
                  <a:pt x="12293" y="6305"/>
                </a:lnTo>
                <a:lnTo>
                  <a:pt x="12260" y="6303"/>
                </a:lnTo>
                <a:lnTo>
                  <a:pt x="12231" y="6301"/>
                </a:lnTo>
                <a:lnTo>
                  <a:pt x="12147" y="6344"/>
                </a:lnTo>
                <a:lnTo>
                  <a:pt x="12055" y="6376"/>
                </a:lnTo>
                <a:lnTo>
                  <a:pt x="11958" y="6400"/>
                </a:lnTo>
                <a:lnTo>
                  <a:pt x="11861" y="6419"/>
                </a:lnTo>
                <a:lnTo>
                  <a:pt x="11766" y="6438"/>
                </a:lnTo>
                <a:lnTo>
                  <a:pt x="11675" y="6463"/>
                </a:lnTo>
                <a:lnTo>
                  <a:pt x="11594" y="6496"/>
                </a:lnTo>
                <a:lnTo>
                  <a:pt x="11524" y="6540"/>
                </a:lnTo>
                <a:lnTo>
                  <a:pt x="11566" y="6534"/>
                </a:lnTo>
                <a:lnTo>
                  <a:pt x="11602" y="6527"/>
                </a:lnTo>
                <a:lnTo>
                  <a:pt x="11632" y="6520"/>
                </a:lnTo>
                <a:lnTo>
                  <a:pt x="11659" y="6513"/>
                </a:lnTo>
                <a:lnTo>
                  <a:pt x="11684" y="6508"/>
                </a:lnTo>
                <a:lnTo>
                  <a:pt x="11710" y="6507"/>
                </a:lnTo>
                <a:lnTo>
                  <a:pt x="11735" y="6508"/>
                </a:lnTo>
                <a:lnTo>
                  <a:pt x="11765" y="6515"/>
                </a:lnTo>
                <a:lnTo>
                  <a:pt x="11786" y="6492"/>
                </a:lnTo>
                <a:lnTo>
                  <a:pt x="11816" y="6477"/>
                </a:lnTo>
                <a:lnTo>
                  <a:pt x="11851" y="6465"/>
                </a:lnTo>
                <a:lnTo>
                  <a:pt x="11892" y="6460"/>
                </a:lnTo>
                <a:lnTo>
                  <a:pt x="11934" y="6456"/>
                </a:lnTo>
                <a:lnTo>
                  <a:pt x="11979" y="6455"/>
                </a:lnTo>
                <a:lnTo>
                  <a:pt x="12023" y="6454"/>
                </a:lnTo>
                <a:lnTo>
                  <a:pt x="12066" y="6452"/>
                </a:lnTo>
                <a:lnTo>
                  <a:pt x="12088" y="6431"/>
                </a:lnTo>
                <a:lnTo>
                  <a:pt x="12112" y="6414"/>
                </a:lnTo>
                <a:lnTo>
                  <a:pt x="12139" y="6401"/>
                </a:lnTo>
                <a:lnTo>
                  <a:pt x="12171" y="6393"/>
                </a:lnTo>
                <a:lnTo>
                  <a:pt x="12204" y="6386"/>
                </a:lnTo>
                <a:lnTo>
                  <a:pt x="12240" y="6384"/>
                </a:lnTo>
                <a:lnTo>
                  <a:pt x="12278" y="6385"/>
                </a:lnTo>
                <a:lnTo>
                  <a:pt x="12319" y="6389"/>
                </a:lnTo>
                <a:lnTo>
                  <a:pt x="12327" y="6381"/>
                </a:lnTo>
                <a:lnTo>
                  <a:pt x="12331" y="6373"/>
                </a:lnTo>
                <a:lnTo>
                  <a:pt x="12335" y="6366"/>
                </a:lnTo>
                <a:lnTo>
                  <a:pt x="12336" y="6359"/>
                </a:lnTo>
                <a:lnTo>
                  <a:pt x="12336" y="6354"/>
                </a:lnTo>
                <a:lnTo>
                  <a:pt x="12338" y="6348"/>
                </a:lnTo>
                <a:lnTo>
                  <a:pt x="12340" y="6343"/>
                </a:lnTo>
                <a:lnTo>
                  <a:pt x="12344" y="6339"/>
                </a:lnTo>
                <a:lnTo>
                  <a:pt x="12373" y="6339"/>
                </a:lnTo>
                <a:lnTo>
                  <a:pt x="12406" y="6340"/>
                </a:lnTo>
                <a:lnTo>
                  <a:pt x="12440" y="6342"/>
                </a:lnTo>
                <a:lnTo>
                  <a:pt x="12471" y="6340"/>
                </a:lnTo>
                <a:lnTo>
                  <a:pt x="12498" y="6337"/>
                </a:lnTo>
                <a:lnTo>
                  <a:pt x="12517" y="6328"/>
                </a:lnTo>
                <a:lnTo>
                  <a:pt x="12525" y="6312"/>
                </a:lnTo>
                <a:lnTo>
                  <a:pt x="12521" y="6288"/>
                </a:lnTo>
                <a:lnTo>
                  <a:pt x="12572" y="6281"/>
                </a:lnTo>
                <a:lnTo>
                  <a:pt x="12627" y="6270"/>
                </a:lnTo>
                <a:lnTo>
                  <a:pt x="12684" y="6260"/>
                </a:lnTo>
                <a:lnTo>
                  <a:pt x="12741" y="6246"/>
                </a:lnTo>
                <a:lnTo>
                  <a:pt x="12799" y="6230"/>
                </a:lnTo>
                <a:lnTo>
                  <a:pt x="12853" y="6211"/>
                </a:lnTo>
                <a:lnTo>
                  <a:pt x="12904" y="6189"/>
                </a:lnTo>
                <a:lnTo>
                  <a:pt x="12949" y="6162"/>
                </a:lnTo>
                <a:lnTo>
                  <a:pt x="12881" y="6165"/>
                </a:lnTo>
                <a:lnTo>
                  <a:pt x="12822" y="6175"/>
                </a:lnTo>
                <a:lnTo>
                  <a:pt x="12766" y="6188"/>
                </a:lnTo>
                <a:lnTo>
                  <a:pt x="12713" y="6203"/>
                </a:lnTo>
                <a:lnTo>
                  <a:pt x="12662" y="6218"/>
                </a:lnTo>
                <a:lnTo>
                  <a:pt x="12611" y="6230"/>
                </a:lnTo>
                <a:lnTo>
                  <a:pt x="12555" y="6237"/>
                </a:lnTo>
                <a:lnTo>
                  <a:pt x="12496" y="6237"/>
                </a:lnTo>
                <a:lnTo>
                  <a:pt x="12496" y="6237"/>
                </a:lnTo>
                <a:close/>
                <a:moveTo>
                  <a:pt x="14059" y="5822"/>
                </a:moveTo>
                <a:lnTo>
                  <a:pt x="14084" y="5818"/>
                </a:lnTo>
                <a:lnTo>
                  <a:pt x="14109" y="5815"/>
                </a:lnTo>
                <a:lnTo>
                  <a:pt x="14119" y="5811"/>
                </a:lnTo>
                <a:lnTo>
                  <a:pt x="14127" y="5806"/>
                </a:lnTo>
                <a:lnTo>
                  <a:pt x="14133" y="5797"/>
                </a:lnTo>
                <a:lnTo>
                  <a:pt x="14135" y="5784"/>
                </a:lnTo>
                <a:lnTo>
                  <a:pt x="14112" y="5790"/>
                </a:lnTo>
                <a:lnTo>
                  <a:pt x="14089" y="5796"/>
                </a:lnTo>
                <a:lnTo>
                  <a:pt x="14079" y="5799"/>
                </a:lnTo>
                <a:lnTo>
                  <a:pt x="14070" y="5804"/>
                </a:lnTo>
                <a:lnTo>
                  <a:pt x="14063" y="5812"/>
                </a:lnTo>
                <a:lnTo>
                  <a:pt x="14059" y="5822"/>
                </a:lnTo>
                <a:close/>
                <a:moveTo>
                  <a:pt x="10767" y="6843"/>
                </a:moveTo>
                <a:lnTo>
                  <a:pt x="10784" y="6837"/>
                </a:lnTo>
                <a:lnTo>
                  <a:pt x="10803" y="6833"/>
                </a:lnTo>
                <a:lnTo>
                  <a:pt x="10822" y="6832"/>
                </a:lnTo>
                <a:lnTo>
                  <a:pt x="10843" y="6829"/>
                </a:lnTo>
                <a:lnTo>
                  <a:pt x="10862" y="6827"/>
                </a:lnTo>
                <a:lnTo>
                  <a:pt x="10880" y="6822"/>
                </a:lnTo>
                <a:lnTo>
                  <a:pt x="10895" y="6815"/>
                </a:lnTo>
                <a:lnTo>
                  <a:pt x="10906" y="6805"/>
                </a:lnTo>
                <a:lnTo>
                  <a:pt x="10886" y="6800"/>
                </a:lnTo>
                <a:lnTo>
                  <a:pt x="10866" y="6797"/>
                </a:lnTo>
                <a:lnTo>
                  <a:pt x="10845" y="6797"/>
                </a:lnTo>
                <a:lnTo>
                  <a:pt x="10826" y="6801"/>
                </a:lnTo>
                <a:lnTo>
                  <a:pt x="10809" y="6808"/>
                </a:lnTo>
                <a:lnTo>
                  <a:pt x="10793" y="6816"/>
                </a:lnTo>
                <a:lnTo>
                  <a:pt x="10780" y="6828"/>
                </a:lnTo>
                <a:lnTo>
                  <a:pt x="10767" y="6843"/>
                </a:lnTo>
                <a:lnTo>
                  <a:pt x="10767" y="6843"/>
                </a:lnTo>
                <a:close/>
                <a:moveTo>
                  <a:pt x="19153" y="4498"/>
                </a:moveTo>
                <a:lnTo>
                  <a:pt x="19151" y="4506"/>
                </a:lnTo>
                <a:lnTo>
                  <a:pt x="19146" y="4510"/>
                </a:lnTo>
                <a:lnTo>
                  <a:pt x="19139" y="4514"/>
                </a:lnTo>
                <a:lnTo>
                  <a:pt x="19132" y="4515"/>
                </a:lnTo>
                <a:lnTo>
                  <a:pt x="19125" y="4518"/>
                </a:lnTo>
                <a:lnTo>
                  <a:pt x="19119" y="4521"/>
                </a:lnTo>
                <a:lnTo>
                  <a:pt x="19115" y="4528"/>
                </a:lnTo>
                <a:lnTo>
                  <a:pt x="19115" y="4537"/>
                </a:lnTo>
                <a:lnTo>
                  <a:pt x="19124" y="4547"/>
                </a:lnTo>
                <a:lnTo>
                  <a:pt x="19136" y="4549"/>
                </a:lnTo>
                <a:lnTo>
                  <a:pt x="19147" y="4547"/>
                </a:lnTo>
                <a:lnTo>
                  <a:pt x="19157" y="4539"/>
                </a:lnTo>
                <a:lnTo>
                  <a:pt x="19165" y="4529"/>
                </a:lnTo>
                <a:lnTo>
                  <a:pt x="19167" y="4518"/>
                </a:lnTo>
                <a:lnTo>
                  <a:pt x="19164" y="4507"/>
                </a:lnTo>
                <a:lnTo>
                  <a:pt x="19153" y="4498"/>
                </a:lnTo>
                <a:lnTo>
                  <a:pt x="19153" y="4498"/>
                </a:lnTo>
                <a:close/>
                <a:moveTo>
                  <a:pt x="1727" y="4902"/>
                </a:moveTo>
                <a:lnTo>
                  <a:pt x="1745" y="4902"/>
                </a:lnTo>
                <a:lnTo>
                  <a:pt x="1761" y="4901"/>
                </a:lnTo>
                <a:lnTo>
                  <a:pt x="1775" y="4898"/>
                </a:lnTo>
                <a:lnTo>
                  <a:pt x="1788" y="4893"/>
                </a:lnTo>
                <a:lnTo>
                  <a:pt x="1799" y="4887"/>
                </a:lnTo>
                <a:lnTo>
                  <a:pt x="1810" y="4880"/>
                </a:lnTo>
                <a:lnTo>
                  <a:pt x="1819" y="4873"/>
                </a:lnTo>
                <a:lnTo>
                  <a:pt x="1829" y="4864"/>
                </a:lnTo>
                <a:lnTo>
                  <a:pt x="1811" y="4864"/>
                </a:lnTo>
                <a:lnTo>
                  <a:pt x="1794" y="4865"/>
                </a:lnTo>
                <a:lnTo>
                  <a:pt x="1780" y="4869"/>
                </a:lnTo>
                <a:lnTo>
                  <a:pt x="1768" y="4873"/>
                </a:lnTo>
                <a:lnTo>
                  <a:pt x="1756" y="4879"/>
                </a:lnTo>
                <a:lnTo>
                  <a:pt x="1746" y="4885"/>
                </a:lnTo>
                <a:lnTo>
                  <a:pt x="1737" y="4894"/>
                </a:lnTo>
                <a:lnTo>
                  <a:pt x="1727" y="4902"/>
                </a:lnTo>
                <a:close/>
                <a:moveTo>
                  <a:pt x="1639" y="4827"/>
                </a:moveTo>
                <a:lnTo>
                  <a:pt x="1652" y="4833"/>
                </a:lnTo>
                <a:lnTo>
                  <a:pt x="1666" y="4838"/>
                </a:lnTo>
                <a:lnTo>
                  <a:pt x="1682" y="4840"/>
                </a:lnTo>
                <a:lnTo>
                  <a:pt x="1699" y="4838"/>
                </a:lnTo>
                <a:lnTo>
                  <a:pt x="1715" y="4835"/>
                </a:lnTo>
                <a:lnTo>
                  <a:pt x="1731" y="4829"/>
                </a:lnTo>
                <a:lnTo>
                  <a:pt x="1743" y="4822"/>
                </a:lnTo>
                <a:lnTo>
                  <a:pt x="1752" y="4814"/>
                </a:lnTo>
                <a:lnTo>
                  <a:pt x="1743" y="4800"/>
                </a:lnTo>
                <a:lnTo>
                  <a:pt x="1729" y="4791"/>
                </a:lnTo>
                <a:lnTo>
                  <a:pt x="1712" y="4787"/>
                </a:lnTo>
                <a:lnTo>
                  <a:pt x="1691" y="4787"/>
                </a:lnTo>
                <a:lnTo>
                  <a:pt x="1672" y="4791"/>
                </a:lnTo>
                <a:lnTo>
                  <a:pt x="1656" y="4800"/>
                </a:lnTo>
                <a:lnTo>
                  <a:pt x="1644" y="4812"/>
                </a:lnTo>
                <a:lnTo>
                  <a:pt x="1639" y="4827"/>
                </a:lnTo>
                <a:close/>
                <a:moveTo>
                  <a:pt x="2598" y="4838"/>
                </a:moveTo>
                <a:lnTo>
                  <a:pt x="2571" y="4838"/>
                </a:lnTo>
                <a:lnTo>
                  <a:pt x="2547" y="4840"/>
                </a:lnTo>
                <a:lnTo>
                  <a:pt x="2538" y="4842"/>
                </a:lnTo>
                <a:lnTo>
                  <a:pt x="2529" y="4847"/>
                </a:lnTo>
                <a:lnTo>
                  <a:pt x="2524" y="4854"/>
                </a:lnTo>
                <a:lnTo>
                  <a:pt x="2522" y="4864"/>
                </a:lnTo>
                <a:lnTo>
                  <a:pt x="2533" y="4863"/>
                </a:lnTo>
                <a:lnTo>
                  <a:pt x="2546" y="4864"/>
                </a:lnTo>
                <a:lnTo>
                  <a:pt x="2560" y="4865"/>
                </a:lnTo>
                <a:lnTo>
                  <a:pt x="2574" y="4866"/>
                </a:lnTo>
                <a:lnTo>
                  <a:pt x="2585" y="4865"/>
                </a:lnTo>
                <a:lnTo>
                  <a:pt x="2594" y="4861"/>
                </a:lnTo>
                <a:lnTo>
                  <a:pt x="2599" y="4852"/>
                </a:lnTo>
                <a:lnTo>
                  <a:pt x="2598" y="4838"/>
                </a:lnTo>
                <a:lnTo>
                  <a:pt x="2598" y="4838"/>
                </a:lnTo>
                <a:close/>
                <a:moveTo>
                  <a:pt x="15081" y="1713"/>
                </a:moveTo>
                <a:lnTo>
                  <a:pt x="15109" y="1717"/>
                </a:lnTo>
                <a:lnTo>
                  <a:pt x="15130" y="1720"/>
                </a:lnTo>
                <a:lnTo>
                  <a:pt x="15139" y="1718"/>
                </a:lnTo>
                <a:lnTo>
                  <a:pt x="15148" y="1716"/>
                </a:lnTo>
                <a:lnTo>
                  <a:pt x="15158" y="1711"/>
                </a:lnTo>
                <a:lnTo>
                  <a:pt x="15169" y="1701"/>
                </a:lnTo>
                <a:lnTo>
                  <a:pt x="15156" y="1697"/>
                </a:lnTo>
                <a:lnTo>
                  <a:pt x="15143" y="1693"/>
                </a:lnTo>
                <a:lnTo>
                  <a:pt x="15130" y="1690"/>
                </a:lnTo>
                <a:lnTo>
                  <a:pt x="15119" y="1690"/>
                </a:lnTo>
                <a:lnTo>
                  <a:pt x="15108" y="1692"/>
                </a:lnTo>
                <a:lnTo>
                  <a:pt x="15096" y="1695"/>
                </a:lnTo>
                <a:lnTo>
                  <a:pt x="15087" y="1703"/>
                </a:lnTo>
                <a:lnTo>
                  <a:pt x="15081" y="1713"/>
                </a:lnTo>
                <a:close/>
                <a:moveTo>
                  <a:pt x="2724" y="4675"/>
                </a:moveTo>
                <a:lnTo>
                  <a:pt x="2713" y="4674"/>
                </a:lnTo>
                <a:lnTo>
                  <a:pt x="2704" y="4672"/>
                </a:lnTo>
                <a:lnTo>
                  <a:pt x="2696" y="4668"/>
                </a:lnTo>
                <a:lnTo>
                  <a:pt x="2690" y="4665"/>
                </a:lnTo>
                <a:lnTo>
                  <a:pt x="2683" y="4664"/>
                </a:lnTo>
                <a:lnTo>
                  <a:pt x="2676" y="4665"/>
                </a:lnTo>
                <a:lnTo>
                  <a:pt x="2669" y="4668"/>
                </a:lnTo>
                <a:lnTo>
                  <a:pt x="2660" y="4675"/>
                </a:lnTo>
                <a:lnTo>
                  <a:pt x="2660" y="4689"/>
                </a:lnTo>
                <a:lnTo>
                  <a:pt x="2667" y="4698"/>
                </a:lnTo>
                <a:lnTo>
                  <a:pt x="2677" y="4702"/>
                </a:lnTo>
                <a:lnTo>
                  <a:pt x="2690" y="4702"/>
                </a:lnTo>
                <a:lnTo>
                  <a:pt x="2704" y="4698"/>
                </a:lnTo>
                <a:lnTo>
                  <a:pt x="2715" y="4693"/>
                </a:lnTo>
                <a:lnTo>
                  <a:pt x="2723" y="4684"/>
                </a:lnTo>
                <a:lnTo>
                  <a:pt x="2724" y="4675"/>
                </a:lnTo>
                <a:close/>
                <a:moveTo>
                  <a:pt x="3505" y="4511"/>
                </a:moveTo>
                <a:lnTo>
                  <a:pt x="3529" y="4510"/>
                </a:lnTo>
                <a:lnTo>
                  <a:pt x="3552" y="4507"/>
                </a:lnTo>
                <a:lnTo>
                  <a:pt x="3572" y="4502"/>
                </a:lnTo>
                <a:lnTo>
                  <a:pt x="3590" y="4496"/>
                </a:lnTo>
                <a:lnTo>
                  <a:pt x="3608" y="4488"/>
                </a:lnTo>
                <a:lnTo>
                  <a:pt x="3624" y="4479"/>
                </a:lnTo>
                <a:lnTo>
                  <a:pt x="3641" y="4470"/>
                </a:lnTo>
                <a:lnTo>
                  <a:pt x="3656" y="4460"/>
                </a:lnTo>
                <a:lnTo>
                  <a:pt x="3646" y="4463"/>
                </a:lnTo>
                <a:lnTo>
                  <a:pt x="3636" y="4459"/>
                </a:lnTo>
                <a:lnTo>
                  <a:pt x="3627" y="4451"/>
                </a:lnTo>
                <a:lnTo>
                  <a:pt x="3621" y="4444"/>
                </a:lnTo>
                <a:lnTo>
                  <a:pt x="3613" y="4437"/>
                </a:lnTo>
                <a:lnTo>
                  <a:pt x="3607" y="4435"/>
                </a:lnTo>
                <a:lnTo>
                  <a:pt x="3600" y="4437"/>
                </a:lnTo>
                <a:lnTo>
                  <a:pt x="3594" y="4449"/>
                </a:lnTo>
                <a:lnTo>
                  <a:pt x="3595" y="4454"/>
                </a:lnTo>
                <a:lnTo>
                  <a:pt x="3587" y="4460"/>
                </a:lnTo>
                <a:lnTo>
                  <a:pt x="3575" y="4467"/>
                </a:lnTo>
                <a:lnTo>
                  <a:pt x="3559" y="4474"/>
                </a:lnTo>
                <a:lnTo>
                  <a:pt x="3542" y="4482"/>
                </a:lnTo>
                <a:lnTo>
                  <a:pt x="3525" y="4490"/>
                </a:lnTo>
                <a:lnTo>
                  <a:pt x="3512" y="4500"/>
                </a:lnTo>
                <a:lnTo>
                  <a:pt x="3505" y="4511"/>
                </a:lnTo>
                <a:close/>
                <a:moveTo>
                  <a:pt x="2963" y="4712"/>
                </a:moveTo>
                <a:lnTo>
                  <a:pt x="3016" y="4708"/>
                </a:lnTo>
                <a:lnTo>
                  <a:pt x="3063" y="4700"/>
                </a:lnTo>
                <a:lnTo>
                  <a:pt x="3106" y="4686"/>
                </a:lnTo>
                <a:lnTo>
                  <a:pt x="3146" y="4668"/>
                </a:lnTo>
                <a:lnTo>
                  <a:pt x="3182" y="4649"/>
                </a:lnTo>
                <a:lnTo>
                  <a:pt x="3218" y="4627"/>
                </a:lnTo>
                <a:lnTo>
                  <a:pt x="3254" y="4607"/>
                </a:lnTo>
                <a:lnTo>
                  <a:pt x="3291" y="4586"/>
                </a:lnTo>
                <a:lnTo>
                  <a:pt x="3317" y="4584"/>
                </a:lnTo>
                <a:lnTo>
                  <a:pt x="3348" y="4581"/>
                </a:lnTo>
                <a:lnTo>
                  <a:pt x="3379" y="4575"/>
                </a:lnTo>
                <a:lnTo>
                  <a:pt x="3409" y="4568"/>
                </a:lnTo>
                <a:lnTo>
                  <a:pt x="3437" y="4558"/>
                </a:lnTo>
                <a:lnTo>
                  <a:pt x="3460" y="4546"/>
                </a:lnTo>
                <a:lnTo>
                  <a:pt x="3474" y="4530"/>
                </a:lnTo>
                <a:lnTo>
                  <a:pt x="3480" y="4511"/>
                </a:lnTo>
                <a:lnTo>
                  <a:pt x="3470" y="4519"/>
                </a:lnTo>
                <a:lnTo>
                  <a:pt x="3458" y="4521"/>
                </a:lnTo>
                <a:lnTo>
                  <a:pt x="3444" y="4520"/>
                </a:lnTo>
                <a:lnTo>
                  <a:pt x="3428" y="4516"/>
                </a:lnTo>
                <a:lnTo>
                  <a:pt x="3410" y="4511"/>
                </a:lnTo>
                <a:lnTo>
                  <a:pt x="3393" y="4509"/>
                </a:lnTo>
                <a:lnTo>
                  <a:pt x="3374" y="4507"/>
                </a:lnTo>
                <a:lnTo>
                  <a:pt x="3354" y="4511"/>
                </a:lnTo>
                <a:lnTo>
                  <a:pt x="3353" y="4520"/>
                </a:lnTo>
                <a:lnTo>
                  <a:pt x="3352" y="4528"/>
                </a:lnTo>
                <a:lnTo>
                  <a:pt x="3349" y="4535"/>
                </a:lnTo>
                <a:lnTo>
                  <a:pt x="3347" y="4542"/>
                </a:lnTo>
                <a:lnTo>
                  <a:pt x="3344" y="4548"/>
                </a:lnTo>
                <a:lnTo>
                  <a:pt x="3339" y="4553"/>
                </a:lnTo>
                <a:lnTo>
                  <a:pt x="3334" y="4558"/>
                </a:lnTo>
                <a:lnTo>
                  <a:pt x="3329" y="4562"/>
                </a:lnTo>
                <a:lnTo>
                  <a:pt x="3310" y="4552"/>
                </a:lnTo>
                <a:lnTo>
                  <a:pt x="3291" y="4542"/>
                </a:lnTo>
                <a:lnTo>
                  <a:pt x="3281" y="4538"/>
                </a:lnTo>
                <a:lnTo>
                  <a:pt x="3269" y="4535"/>
                </a:lnTo>
                <a:lnTo>
                  <a:pt x="3256" y="4535"/>
                </a:lnTo>
                <a:lnTo>
                  <a:pt x="3241" y="4537"/>
                </a:lnTo>
                <a:lnTo>
                  <a:pt x="3188" y="4571"/>
                </a:lnTo>
                <a:lnTo>
                  <a:pt x="3129" y="4598"/>
                </a:lnTo>
                <a:lnTo>
                  <a:pt x="3065" y="4621"/>
                </a:lnTo>
                <a:lnTo>
                  <a:pt x="3000" y="4644"/>
                </a:lnTo>
                <a:lnTo>
                  <a:pt x="2938" y="4666"/>
                </a:lnTo>
                <a:lnTo>
                  <a:pt x="2879" y="4694"/>
                </a:lnTo>
                <a:lnTo>
                  <a:pt x="2827" y="4730"/>
                </a:lnTo>
                <a:lnTo>
                  <a:pt x="2786" y="4776"/>
                </a:lnTo>
                <a:lnTo>
                  <a:pt x="2826" y="4762"/>
                </a:lnTo>
                <a:lnTo>
                  <a:pt x="2858" y="4749"/>
                </a:lnTo>
                <a:lnTo>
                  <a:pt x="2873" y="4744"/>
                </a:lnTo>
                <a:lnTo>
                  <a:pt x="2892" y="4743"/>
                </a:lnTo>
                <a:lnTo>
                  <a:pt x="2912" y="4745"/>
                </a:lnTo>
                <a:lnTo>
                  <a:pt x="2938" y="4750"/>
                </a:lnTo>
                <a:lnTo>
                  <a:pt x="2943" y="4740"/>
                </a:lnTo>
                <a:lnTo>
                  <a:pt x="2948" y="4730"/>
                </a:lnTo>
                <a:lnTo>
                  <a:pt x="2955" y="4720"/>
                </a:lnTo>
                <a:lnTo>
                  <a:pt x="2963" y="4712"/>
                </a:lnTo>
                <a:close/>
                <a:moveTo>
                  <a:pt x="15609" y="1297"/>
                </a:moveTo>
                <a:lnTo>
                  <a:pt x="15584" y="1278"/>
                </a:lnTo>
                <a:lnTo>
                  <a:pt x="15553" y="1267"/>
                </a:lnTo>
                <a:lnTo>
                  <a:pt x="15520" y="1264"/>
                </a:lnTo>
                <a:lnTo>
                  <a:pt x="15483" y="1267"/>
                </a:lnTo>
                <a:lnTo>
                  <a:pt x="15448" y="1275"/>
                </a:lnTo>
                <a:lnTo>
                  <a:pt x="15414" y="1288"/>
                </a:lnTo>
                <a:lnTo>
                  <a:pt x="15383" y="1305"/>
                </a:lnTo>
                <a:lnTo>
                  <a:pt x="15357" y="1323"/>
                </a:lnTo>
                <a:lnTo>
                  <a:pt x="15388" y="1330"/>
                </a:lnTo>
                <a:lnTo>
                  <a:pt x="15421" y="1329"/>
                </a:lnTo>
                <a:lnTo>
                  <a:pt x="15454" y="1324"/>
                </a:lnTo>
                <a:lnTo>
                  <a:pt x="15488" y="1316"/>
                </a:lnTo>
                <a:lnTo>
                  <a:pt x="15521" y="1307"/>
                </a:lnTo>
                <a:lnTo>
                  <a:pt x="15553" y="1300"/>
                </a:lnTo>
                <a:lnTo>
                  <a:pt x="15584" y="1296"/>
                </a:lnTo>
                <a:lnTo>
                  <a:pt x="15609" y="1297"/>
                </a:lnTo>
                <a:close/>
                <a:moveTo>
                  <a:pt x="19695" y="4033"/>
                </a:moveTo>
                <a:lnTo>
                  <a:pt x="19704" y="4029"/>
                </a:lnTo>
                <a:lnTo>
                  <a:pt x="19715" y="4026"/>
                </a:lnTo>
                <a:lnTo>
                  <a:pt x="19725" y="4025"/>
                </a:lnTo>
                <a:lnTo>
                  <a:pt x="19737" y="4024"/>
                </a:lnTo>
                <a:lnTo>
                  <a:pt x="19747" y="4021"/>
                </a:lnTo>
                <a:lnTo>
                  <a:pt x="19757" y="4019"/>
                </a:lnTo>
                <a:lnTo>
                  <a:pt x="19765" y="4013"/>
                </a:lnTo>
                <a:lnTo>
                  <a:pt x="19771" y="4007"/>
                </a:lnTo>
                <a:lnTo>
                  <a:pt x="19762" y="4002"/>
                </a:lnTo>
                <a:lnTo>
                  <a:pt x="19752" y="3998"/>
                </a:lnTo>
                <a:lnTo>
                  <a:pt x="19739" y="3998"/>
                </a:lnTo>
                <a:lnTo>
                  <a:pt x="19727" y="3999"/>
                </a:lnTo>
                <a:lnTo>
                  <a:pt x="19714" y="4003"/>
                </a:lnTo>
                <a:lnTo>
                  <a:pt x="19705" y="4010"/>
                </a:lnTo>
                <a:lnTo>
                  <a:pt x="19697" y="4020"/>
                </a:lnTo>
                <a:lnTo>
                  <a:pt x="19695" y="4033"/>
                </a:lnTo>
                <a:lnTo>
                  <a:pt x="19695" y="4033"/>
                </a:lnTo>
                <a:close/>
                <a:moveTo>
                  <a:pt x="19216" y="4108"/>
                </a:moveTo>
                <a:lnTo>
                  <a:pt x="19217" y="4118"/>
                </a:lnTo>
                <a:lnTo>
                  <a:pt x="19225" y="4122"/>
                </a:lnTo>
                <a:lnTo>
                  <a:pt x="19235" y="4122"/>
                </a:lnTo>
                <a:lnTo>
                  <a:pt x="19248" y="4120"/>
                </a:lnTo>
                <a:lnTo>
                  <a:pt x="19260" y="4119"/>
                </a:lnTo>
                <a:lnTo>
                  <a:pt x="19271" y="4119"/>
                </a:lnTo>
                <a:lnTo>
                  <a:pt x="19278" y="4123"/>
                </a:lnTo>
                <a:lnTo>
                  <a:pt x="19280" y="4133"/>
                </a:lnTo>
                <a:lnTo>
                  <a:pt x="19259" y="4133"/>
                </a:lnTo>
                <a:lnTo>
                  <a:pt x="19249" y="4134"/>
                </a:lnTo>
                <a:lnTo>
                  <a:pt x="19246" y="4137"/>
                </a:lnTo>
                <a:lnTo>
                  <a:pt x="19249" y="4139"/>
                </a:lnTo>
                <a:lnTo>
                  <a:pt x="19254" y="4143"/>
                </a:lnTo>
                <a:lnTo>
                  <a:pt x="19260" y="4150"/>
                </a:lnTo>
                <a:lnTo>
                  <a:pt x="19264" y="4159"/>
                </a:lnTo>
                <a:lnTo>
                  <a:pt x="19267" y="4171"/>
                </a:lnTo>
                <a:lnTo>
                  <a:pt x="19249" y="4165"/>
                </a:lnTo>
                <a:lnTo>
                  <a:pt x="19231" y="4160"/>
                </a:lnTo>
                <a:lnTo>
                  <a:pt x="19215" y="4156"/>
                </a:lnTo>
                <a:lnTo>
                  <a:pt x="19198" y="4152"/>
                </a:lnTo>
                <a:lnTo>
                  <a:pt x="19167" y="4148"/>
                </a:lnTo>
                <a:lnTo>
                  <a:pt x="19141" y="4146"/>
                </a:lnTo>
                <a:lnTo>
                  <a:pt x="19142" y="4139"/>
                </a:lnTo>
                <a:lnTo>
                  <a:pt x="19146" y="4136"/>
                </a:lnTo>
                <a:lnTo>
                  <a:pt x="19151" y="4132"/>
                </a:lnTo>
                <a:lnTo>
                  <a:pt x="19156" y="4129"/>
                </a:lnTo>
                <a:lnTo>
                  <a:pt x="19161" y="4127"/>
                </a:lnTo>
                <a:lnTo>
                  <a:pt x="19165" y="4123"/>
                </a:lnTo>
                <a:lnTo>
                  <a:pt x="19166" y="4117"/>
                </a:lnTo>
                <a:lnTo>
                  <a:pt x="19165" y="4108"/>
                </a:lnTo>
                <a:lnTo>
                  <a:pt x="19122" y="4101"/>
                </a:lnTo>
                <a:lnTo>
                  <a:pt x="19082" y="4103"/>
                </a:lnTo>
                <a:lnTo>
                  <a:pt x="19045" y="4110"/>
                </a:lnTo>
                <a:lnTo>
                  <a:pt x="19010" y="4122"/>
                </a:lnTo>
                <a:lnTo>
                  <a:pt x="18974" y="4134"/>
                </a:lnTo>
                <a:lnTo>
                  <a:pt x="18937" y="4147"/>
                </a:lnTo>
                <a:lnTo>
                  <a:pt x="18896" y="4155"/>
                </a:lnTo>
                <a:lnTo>
                  <a:pt x="18850" y="4159"/>
                </a:lnTo>
                <a:lnTo>
                  <a:pt x="18852" y="4173"/>
                </a:lnTo>
                <a:lnTo>
                  <a:pt x="18861" y="4183"/>
                </a:lnTo>
                <a:lnTo>
                  <a:pt x="18875" y="4192"/>
                </a:lnTo>
                <a:lnTo>
                  <a:pt x="18890" y="4197"/>
                </a:lnTo>
                <a:lnTo>
                  <a:pt x="18908" y="4199"/>
                </a:lnTo>
                <a:lnTo>
                  <a:pt x="18922" y="4201"/>
                </a:lnTo>
                <a:lnTo>
                  <a:pt x="18933" y="4199"/>
                </a:lnTo>
                <a:lnTo>
                  <a:pt x="18938" y="4196"/>
                </a:lnTo>
                <a:lnTo>
                  <a:pt x="18929" y="4187"/>
                </a:lnTo>
                <a:lnTo>
                  <a:pt x="18932" y="4180"/>
                </a:lnTo>
                <a:lnTo>
                  <a:pt x="18942" y="4176"/>
                </a:lnTo>
                <a:lnTo>
                  <a:pt x="18956" y="4173"/>
                </a:lnTo>
                <a:lnTo>
                  <a:pt x="18974" y="4170"/>
                </a:lnTo>
                <a:lnTo>
                  <a:pt x="18992" y="4167"/>
                </a:lnTo>
                <a:lnTo>
                  <a:pt x="19006" y="4164"/>
                </a:lnTo>
                <a:lnTo>
                  <a:pt x="19015" y="4159"/>
                </a:lnTo>
                <a:lnTo>
                  <a:pt x="19013" y="4169"/>
                </a:lnTo>
                <a:lnTo>
                  <a:pt x="19016" y="4176"/>
                </a:lnTo>
                <a:lnTo>
                  <a:pt x="19018" y="4183"/>
                </a:lnTo>
                <a:lnTo>
                  <a:pt x="19022" y="4188"/>
                </a:lnTo>
                <a:lnTo>
                  <a:pt x="19026" y="4194"/>
                </a:lnTo>
                <a:lnTo>
                  <a:pt x="19029" y="4201"/>
                </a:lnTo>
                <a:lnTo>
                  <a:pt x="19029" y="4210"/>
                </a:lnTo>
                <a:lnTo>
                  <a:pt x="19027" y="4221"/>
                </a:lnTo>
                <a:lnTo>
                  <a:pt x="19076" y="4215"/>
                </a:lnTo>
                <a:lnTo>
                  <a:pt x="19129" y="4210"/>
                </a:lnTo>
                <a:lnTo>
                  <a:pt x="19185" y="4204"/>
                </a:lnTo>
                <a:lnTo>
                  <a:pt x="19243" y="4198"/>
                </a:lnTo>
                <a:lnTo>
                  <a:pt x="19300" y="4189"/>
                </a:lnTo>
                <a:lnTo>
                  <a:pt x="19352" y="4176"/>
                </a:lnTo>
                <a:lnTo>
                  <a:pt x="19400" y="4159"/>
                </a:lnTo>
                <a:lnTo>
                  <a:pt x="19443" y="4133"/>
                </a:lnTo>
                <a:lnTo>
                  <a:pt x="19418" y="4129"/>
                </a:lnTo>
                <a:lnTo>
                  <a:pt x="19398" y="4128"/>
                </a:lnTo>
                <a:lnTo>
                  <a:pt x="19379" y="4129"/>
                </a:lnTo>
                <a:lnTo>
                  <a:pt x="19361" y="4129"/>
                </a:lnTo>
                <a:lnTo>
                  <a:pt x="19346" y="4129"/>
                </a:lnTo>
                <a:lnTo>
                  <a:pt x="19332" y="4125"/>
                </a:lnTo>
                <a:lnTo>
                  <a:pt x="19318" y="4119"/>
                </a:lnTo>
                <a:lnTo>
                  <a:pt x="19304" y="4108"/>
                </a:lnTo>
                <a:lnTo>
                  <a:pt x="19323" y="4103"/>
                </a:lnTo>
                <a:lnTo>
                  <a:pt x="19339" y="4100"/>
                </a:lnTo>
                <a:lnTo>
                  <a:pt x="19352" y="4099"/>
                </a:lnTo>
                <a:lnTo>
                  <a:pt x="19365" y="4099"/>
                </a:lnTo>
                <a:lnTo>
                  <a:pt x="19376" y="4101"/>
                </a:lnTo>
                <a:lnTo>
                  <a:pt x="19388" y="4105"/>
                </a:lnTo>
                <a:lnTo>
                  <a:pt x="19402" y="4111"/>
                </a:lnTo>
                <a:lnTo>
                  <a:pt x="19418" y="4120"/>
                </a:lnTo>
                <a:lnTo>
                  <a:pt x="19425" y="4114"/>
                </a:lnTo>
                <a:lnTo>
                  <a:pt x="19427" y="4108"/>
                </a:lnTo>
                <a:lnTo>
                  <a:pt x="19426" y="4103"/>
                </a:lnTo>
                <a:lnTo>
                  <a:pt x="19423" y="4097"/>
                </a:lnTo>
                <a:lnTo>
                  <a:pt x="19421" y="4092"/>
                </a:lnTo>
                <a:lnTo>
                  <a:pt x="19421" y="4089"/>
                </a:lnTo>
                <a:lnTo>
                  <a:pt x="19422" y="4086"/>
                </a:lnTo>
                <a:lnTo>
                  <a:pt x="19430" y="4082"/>
                </a:lnTo>
                <a:lnTo>
                  <a:pt x="19445" y="4086"/>
                </a:lnTo>
                <a:lnTo>
                  <a:pt x="19459" y="4086"/>
                </a:lnTo>
                <a:lnTo>
                  <a:pt x="19473" y="4082"/>
                </a:lnTo>
                <a:lnTo>
                  <a:pt x="19485" y="4077"/>
                </a:lnTo>
                <a:lnTo>
                  <a:pt x="19496" y="4073"/>
                </a:lnTo>
                <a:lnTo>
                  <a:pt x="19505" y="4072"/>
                </a:lnTo>
                <a:lnTo>
                  <a:pt x="19513" y="4075"/>
                </a:lnTo>
                <a:lnTo>
                  <a:pt x="19519" y="4082"/>
                </a:lnTo>
                <a:lnTo>
                  <a:pt x="19513" y="4087"/>
                </a:lnTo>
                <a:lnTo>
                  <a:pt x="19505" y="4091"/>
                </a:lnTo>
                <a:lnTo>
                  <a:pt x="19496" y="4094"/>
                </a:lnTo>
                <a:lnTo>
                  <a:pt x="19487" y="4095"/>
                </a:lnTo>
                <a:lnTo>
                  <a:pt x="19465" y="4096"/>
                </a:lnTo>
                <a:lnTo>
                  <a:pt x="19443" y="4095"/>
                </a:lnTo>
                <a:lnTo>
                  <a:pt x="19446" y="4111"/>
                </a:lnTo>
                <a:lnTo>
                  <a:pt x="19458" y="4125"/>
                </a:lnTo>
                <a:lnTo>
                  <a:pt x="19474" y="4136"/>
                </a:lnTo>
                <a:lnTo>
                  <a:pt x="19495" y="4142"/>
                </a:lnTo>
                <a:lnTo>
                  <a:pt x="19515" y="4145"/>
                </a:lnTo>
                <a:lnTo>
                  <a:pt x="19534" y="4142"/>
                </a:lnTo>
                <a:lnTo>
                  <a:pt x="19548" y="4134"/>
                </a:lnTo>
                <a:lnTo>
                  <a:pt x="19556" y="4120"/>
                </a:lnTo>
                <a:lnTo>
                  <a:pt x="19538" y="4118"/>
                </a:lnTo>
                <a:lnTo>
                  <a:pt x="19530" y="4114"/>
                </a:lnTo>
                <a:lnTo>
                  <a:pt x="19530" y="4109"/>
                </a:lnTo>
                <a:lnTo>
                  <a:pt x="19537" y="4104"/>
                </a:lnTo>
                <a:lnTo>
                  <a:pt x="19555" y="4092"/>
                </a:lnTo>
                <a:lnTo>
                  <a:pt x="19569" y="4082"/>
                </a:lnTo>
                <a:lnTo>
                  <a:pt x="19557" y="4082"/>
                </a:lnTo>
                <a:lnTo>
                  <a:pt x="19546" y="4081"/>
                </a:lnTo>
                <a:lnTo>
                  <a:pt x="19541" y="4080"/>
                </a:lnTo>
                <a:lnTo>
                  <a:pt x="19535" y="4078"/>
                </a:lnTo>
                <a:lnTo>
                  <a:pt x="19533" y="4075"/>
                </a:lnTo>
                <a:lnTo>
                  <a:pt x="19532" y="4069"/>
                </a:lnTo>
                <a:lnTo>
                  <a:pt x="19542" y="4068"/>
                </a:lnTo>
                <a:lnTo>
                  <a:pt x="19552" y="4066"/>
                </a:lnTo>
                <a:lnTo>
                  <a:pt x="19560" y="4062"/>
                </a:lnTo>
                <a:lnTo>
                  <a:pt x="19567" y="4057"/>
                </a:lnTo>
                <a:lnTo>
                  <a:pt x="19581" y="4044"/>
                </a:lnTo>
                <a:lnTo>
                  <a:pt x="19594" y="4033"/>
                </a:lnTo>
                <a:lnTo>
                  <a:pt x="19551" y="4033"/>
                </a:lnTo>
                <a:lnTo>
                  <a:pt x="19502" y="4034"/>
                </a:lnTo>
                <a:lnTo>
                  <a:pt x="19450" y="4040"/>
                </a:lnTo>
                <a:lnTo>
                  <a:pt x="19398" y="4048"/>
                </a:lnTo>
                <a:lnTo>
                  <a:pt x="19346" y="4058"/>
                </a:lnTo>
                <a:lnTo>
                  <a:pt x="19297" y="4072"/>
                </a:lnTo>
                <a:lnTo>
                  <a:pt x="19254" y="4089"/>
                </a:lnTo>
                <a:lnTo>
                  <a:pt x="19216" y="4108"/>
                </a:lnTo>
                <a:close/>
                <a:moveTo>
                  <a:pt x="19064" y="5218"/>
                </a:moveTo>
                <a:lnTo>
                  <a:pt x="19053" y="5218"/>
                </a:lnTo>
                <a:lnTo>
                  <a:pt x="19041" y="5219"/>
                </a:lnTo>
                <a:lnTo>
                  <a:pt x="19031" y="5220"/>
                </a:lnTo>
                <a:lnTo>
                  <a:pt x="19021" y="5223"/>
                </a:lnTo>
                <a:lnTo>
                  <a:pt x="19011" y="5227"/>
                </a:lnTo>
                <a:lnTo>
                  <a:pt x="19003" y="5230"/>
                </a:lnTo>
                <a:lnTo>
                  <a:pt x="18996" y="5235"/>
                </a:lnTo>
                <a:lnTo>
                  <a:pt x="18989" y="5242"/>
                </a:lnTo>
                <a:lnTo>
                  <a:pt x="18999" y="5249"/>
                </a:lnTo>
                <a:lnTo>
                  <a:pt x="19011" y="5253"/>
                </a:lnTo>
                <a:lnTo>
                  <a:pt x="19022" y="5255"/>
                </a:lnTo>
                <a:lnTo>
                  <a:pt x="19034" y="5251"/>
                </a:lnTo>
                <a:lnTo>
                  <a:pt x="19045" y="5246"/>
                </a:lnTo>
                <a:lnTo>
                  <a:pt x="19054" y="5237"/>
                </a:lnTo>
                <a:lnTo>
                  <a:pt x="19060" y="5228"/>
                </a:lnTo>
                <a:lnTo>
                  <a:pt x="19064" y="5218"/>
                </a:lnTo>
                <a:close/>
                <a:moveTo>
                  <a:pt x="19998" y="3943"/>
                </a:moveTo>
                <a:lnTo>
                  <a:pt x="20000" y="3959"/>
                </a:lnTo>
                <a:lnTo>
                  <a:pt x="20009" y="3968"/>
                </a:lnTo>
                <a:lnTo>
                  <a:pt x="20021" y="3974"/>
                </a:lnTo>
                <a:lnTo>
                  <a:pt x="20033" y="3977"/>
                </a:lnTo>
                <a:lnTo>
                  <a:pt x="20049" y="3979"/>
                </a:lnTo>
                <a:lnTo>
                  <a:pt x="20063" y="3983"/>
                </a:lnTo>
                <a:lnTo>
                  <a:pt x="20075" y="3987"/>
                </a:lnTo>
                <a:lnTo>
                  <a:pt x="20086" y="3994"/>
                </a:lnTo>
                <a:lnTo>
                  <a:pt x="20109" y="3969"/>
                </a:lnTo>
                <a:lnTo>
                  <a:pt x="20139" y="3954"/>
                </a:lnTo>
                <a:lnTo>
                  <a:pt x="20175" y="3946"/>
                </a:lnTo>
                <a:lnTo>
                  <a:pt x="20216" y="3942"/>
                </a:lnTo>
                <a:lnTo>
                  <a:pt x="20258" y="3941"/>
                </a:lnTo>
                <a:lnTo>
                  <a:pt x="20300" y="3937"/>
                </a:lnTo>
                <a:lnTo>
                  <a:pt x="20339" y="3932"/>
                </a:lnTo>
                <a:lnTo>
                  <a:pt x="20376" y="3919"/>
                </a:lnTo>
                <a:lnTo>
                  <a:pt x="20347" y="3901"/>
                </a:lnTo>
                <a:lnTo>
                  <a:pt x="20305" y="3895"/>
                </a:lnTo>
                <a:lnTo>
                  <a:pt x="20255" y="3899"/>
                </a:lnTo>
                <a:lnTo>
                  <a:pt x="20199" y="3908"/>
                </a:lnTo>
                <a:lnTo>
                  <a:pt x="20143" y="3921"/>
                </a:lnTo>
                <a:lnTo>
                  <a:pt x="20087" y="3932"/>
                </a:lnTo>
                <a:lnTo>
                  <a:pt x="20039" y="3941"/>
                </a:lnTo>
                <a:lnTo>
                  <a:pt x="19998" y="3943"/>
                </a:lnTo>
                <a:close/>
                <a:moveTo>
                  <a:pt x="19166" y="5141"/>
                </a:moveTo>
                <a:lnTo>
                  <a:pt x="19077" y="5141"/>
                </a:lnTo>
                <a:lnTo>
                  <a:pt x="19081" y="5158"/>
                </a:lnTo>
                <a:lnTo>
                  <a:pt x="19090" y="5169"/>
                </a:lnTo>
                <a:lnTo>
                  <a:pt x="19104" y="5176"/>
                </a:lnTo>
                <a:lnTo>
                  <a:pt x="19119" y="5177"/>
                </a:lnTo>
                <a:lnTo>
                  <a:pt x="19136" y="5174"/>
                </a:lnTo>
                <a:lnTo>
                  <a:pt x="19151" y="5167"/>
                </a:lnTo>
                <a:lnTo>
                  <a:pt x="19161" y="5157"/>
                </a:lnTo>
                <a:lnTo>
                  <a:pt x="19165" y="5141"/>
                </a:lnTo>
                <a:lnTo>
                  <a:pt x="19166" y="5141"/>
                </a:lnTo>
                <a:close/>
                <a:moveTo>
                  <a:pt x="19115" y="4436"/>
                </a:moveTo>
                <a:lnTo>
                  <a:pt x="19128" y="4440"/>
                </a:lnTo>
                <a:lnTo>
                  <a:pt x="19145" y="4442"/>
                </a:lnTo>
                <a:lnTo>
                  <a:pt x="19165" y="4442"/>
                </a:lnTo>
                <a:lnTo>
                  <a:pt x="19187" y="4440"/>
                </a:lnTo>
                <a:lnTo>
                  <a:pt x="19207" y="4435"/>
                </a:lnTo>
                <a:lnTo>
                  <a:pt x="19226" y="4428"/>
                </a:lnTo>
                <a:lnTo>
                  <a:pt x="19243" y="4421"/>
                </a:lnTo>
                <a:lnTo>
                  <a:pt x="19254" y="4411"/>
                </a:lnTo>
                <a:lnTo>
                  <a:pt x="19234" y="4418"/>
                </a:lnTo>
                <a:lnTo>
                  <a:pt x="19213" y="4421"/>
                </a:lnTo>
                <a:lnTo>
                  <a:pt x="19194" y="4418"/>
                </a:lnTo>
                <a:lnTo>
                  <a:pt x="19174" y="4416"/>
                </a:lnTo>
                <a:lnTo>
                  <a:pt x="19156" y="4413"/>
                </a:lnTo>
                <a:lnTo>
                  <a:pt x="19139" y="4414"/>
                </a:lnTo>
                <a:lnTo>
                  <a:pt x="19125" y="4421"/>
                </a:lnTo>
                <a:lnTo>
                  <a:pt x="19115" y="4436"/>
                </a:lnTo>
                <a:lnTo>
                  <a:pt x="19115" y="4436"/>
                </a:lnTo>
                <a:close/>
                <a:moveTo>
                  <a:pt x="13958" y="6111"/>
                </a:moveTo>
                <a:lnTo>
                  <a:pt x="13965" y="6128"/>
                </a:lnTo>
                <a:lnTo>
                  <a:pt x="13979" y="6141"/>
                </a:lnTo>
                <a:lnTo>
                  <a:pt x="13997" y="6152"/>
                </a:lnTo>
                <a:lnTo>
                  <a:pt x="14016" y="6158"/>
                </a:lnTo>
                <a:lnTo>
                  <a:pt x="14031" y="6160"/>
                </a:lnTo>
                <a:lnTo>
                  <a:pt x="14039" y="6155"/>
                </a:lnTo>
                <a:lnTo>
                  <a:pt x="14037" y="6143"/>
                </a:lnTo>
                <a:lnTo>
                  <a:pt x="14021" y="6124"/>
                </a:lnTo>
                <a:lnTo>
                  <a:pt x="14063" y="6124"/>
                </a:lnTo>
                <a:lnTo>
                  <a:pt x="14103" y="6121"/>
                </a:lnTo>
                <a:lnTo>
                  <a:pt x="14141" y="6116"/>
                </a:lnTo>
                <a:lnTo>
                  <a:pt x="14175" y="6109"/>
                </a:lnTo>
                <a:lnTo>
                  <a:pt x="14208" y="6099"/>
                </a:lnTo>
                <a:lnTo>
                  <a:pt x="14238" y="6086"/>
                </a:lnTo>
                <a:lnTo>
                  <a:pt x="14264" y="6069"/>
                </a:lnTo>
                <a:lnTo>
                  <a:pt x="14286" y="6049"/>
                </a:lnTo>
                <a:lnTo>
                  <a:pt x="14243" y="6054"/>
                </a:lnTo>
                <a:lnTo>
                  <a:pt x="14201" y="6062"/>
                </a:lnTo>
                <a:lnTo>
                  <a:pt x="14160" y="6069"/>
                </a:lnTo>
                <a:lnTo>
                  <a:pt x="14121" y="6078"/>
                </a:lnTo>
                <a:lnTo>
                  <a:pt x="14081" y="6088"/>
                </a:lnTo>
                <a:lnTo>
                  <a:pt x="14040" y="6097"/>
                </a:lnTo>
                <a:lnTo>
                  <a:pt x="14000" y="6105"/>
                </a:lnTo>
                <a:lnTo>
                  <a:pt x="13958" y="6111"/>
                </a:lnTo>
                <a:lnTo>
                  <a:pt x="13958" y="6111"/>
                </a:lnTo>
                <a:close/>
                <a:moveTo>
                  <a:pt x="7616" y="6818"/>
                </a:moveTo>
                <a:lnTo>
                  <a:pt x="7528" y="6818"/>
                </a:lnTo>
                <a:lnTo>
                  <a:pt x="7529" y="6837"/>
                </a:lnTo>
                <a:lnTo>
                  <a:pt x="7537" y="6847"/>
                </a:lnTo>
                <a:lnTo>
                  <a:pt x="7548" y="6851"/>
                </a:lnTo>
                <a:lnTo>
                  <a:pt x="7562" y="6848"/>
                </a:lnTo>
                <a:lnTo>
                  <a:pt x="7579" y="6843"/>
                </a:lnTo>
                <a:lnTo>
                  <a:pt x="7593" y="6834"/>
                </a:lnTo>
                <a:lnTo>
                  <a:pt x="7607" y="6825"/>
                </a:lnTo>
                <a:lnTo>
                  <a:pt x="7616" y="6818"/>
                </a:lnTo>
                <a:close/>
                <a:moveTo>
                  <a:pt x="6557" y="7006"/>
                </a:moveTo>
                <a:lnTo>
                  <a:pt x="6541" y="7018"/>
                </a:lnTo>
                <a:lnTo>
                  <a:pt x="6527" y="7024"/>
                </a:lnTo>
                <a:lnTo>
                  <a:pt x="6514" y="7026"/>
                </a:lnTo>
                <a:lnTo>
                  <a:pt x="6501" y="7025"/>
                </a:lnTo>
                <a:lnTo>
                  <a:pt x="6474" y="7016"/>
                </a:lnTo>
                <a:lnTo>
                  <a:pt x="6443" y="7006"/>
                </a:lnTo>
                <a:lnTo>
                  <a:pt x="6443" y="7057"/>
                </a:lnTo>
                <a:lnTo>
                  <a:pt x="6462" y="7056"/>
                </a:lnTo>
                <a:lnTo>
                  <a:pt x="6483" y="7053"/>
                </a:lnTo>
                <a:lnTo>
                  <a:pt x="6506" y="7048"/>
                </a:lnTo>
                <a:lnTo>
                  <a:pt x="6527" y="7043"/>
                </a:lnTo>
                <a:lnTo>
                  <a:pt x="6545" y="7037"/>
                </a:lnTo>
                <a:lnTo>
                  <a:pt x="6557" y="7028"/>
                </a:lnTo>
                <a:lnTo>
                  <a:pt x="6561" y="7018"/>
                </a:lnTo>
                <a:lnTo>
                  <a:pt x="6557" y="7006"/>
                </a:lnTo>
                <a:lnTo>
                  <a:pt x="6557" y="7006"/>
                </a:lnTo>
                <a:close/>
                <a:moveTo>
                  <a:pt x="9696" y="6162"/>
                </a:moveTo>
                <a:lnTo>
                  <a:pt x="9688" y="6162"/>
                </a:lnTo>
                <a:lnTo>
                  <a:pt x="9681" y="6161"/>
                </a:lnTo>
                <a:lnTo>
                  <a:pt x="9676" y="6160"/>
                </a:lnTo>
                <a:lnTo>
                  <a:pt x="9671" y="6156"/>
                </a:lnTo>
                <a:lnTo>
                  <a:pt x="9666" y="6153"/>
                </a:lnTo>
                <a:lnTo>
                  <a:pt x="9659" y="6151"/>
                </a:lnTo>
                <a:lnTo>
                  <a:pt x="9653" y="6149"/>
                </a:lnTo>
                <a:lnTo>
                  <a:pt x="9645" y="6149"/>
                </a:lnTo>
                <a:lnTo>
                  <a:pt x="9642" y="6167"/>
                </a:lnTo>
                <a:lnTo>
                  <a:pt x="9631" y="6179"/>
                </a:lnTo>
                <a:lnTo>
                  <a:pt x="9616" y="6186"/>
                </a:lnTo>
                <a:lnTo>
                  <a:pt x="9600" y="6191"/>
                </a:lnTo>
                <a:lnTo>
                  <a:pt x="9583" y="6197"/>
                </a:lnTo>
                <a:lnTo>
                  <a:pt x="9567" y="6203"/>
                </a:lnTo>
                <a:lnTo>
                  <a:pt x="9554" y="6212"/>
                </a:lnTo>
                <a:lnTo>
                  <a:pt x="9545" y="6226"/>
                </a:lnTo>
                <a:lnTo>
                  <a:pt x="9560" y="6231"/>
                </a:lnTo>
                <a:lnTo>
                  <a:pt x="9573" y="6233"/>
                </a:lnTo>
                <a:lnTo>
                  <a:pt x="9586" y="6232"/>
                </a:lnTo>
                <a:lnTo>
                  <a:pt x="9596" y="6231"/>
                </a:lnTo>
                <a:lnTo>
                  <a:pt x="9606" y="6230"/>
                </a:lnTo>
                <a:lnTo>
                  <a:pt x="9616" y="6232"/>
                </a:lnTo>
                <a:lnTo>
                  <a:pt x="9625" y="6239"/>
                </a:lnTo>
                <a:lnTo>
                  <a:pt x="9633" y="6250"/>
                </a:lnTo>
                <a:lnTo>
                  <a:pt x="9633" y="6231"/>
                </a:lnTo>
                <a:lnTo>
                  <a:pt x="9638" y="6218"/>
                </a:lnTo>
                <a:lnTo>
                  <a:pt x="9649" y="6209"/>
                </a:lnTo>
                <a:lnTo>
                  <a:pt x="9662" y="6203"/>
                </a:lnTo>
                <a:lnTo>
                  <a:pt x="9675" y="6198"/>
                </a:lnTo>
                <a:lnTo>
                  <a:pt x="9686" y="6190"/>
                </a:lnTo>
                <a:lnTo>
                  <a:pt x="9694" y="6179"/>
                </a:lnTo>
                <a:lnTo>
                  <a:pt x="9696" y="6162"/>
                </a:lnTo>
                <a:close/>
                <a:moveTo>
                  <a:pt x="6998" y="6867"/>
                </a:moveTo>
                <a:lnTo>
                  <a:pt x="7035" y="6867"/>
                </a:lnTo>
                <a:lnTo>
                  <a:pt x="7072" y="6862"/>
                </a:lnTo>
                <a:lnTo>
                  <a:pt x="7106" y="6853"/>
                </a:lnTo>
                <a:lnTo>
                  <a:pt x="7137" y="6841"/>
                </a:lnTo>
                <a:lnTo>
                  <a:pt x="7163" y="6825"/>
                </a:lnTo>
                <a:lnTo>
                  <a:pt x="7184" y="6808"/>
                </a:lnTo>
                <a:lnTo>
                  <a:pt x="7197" y="6787"/>
                </a:lnTo>
                <a:lnTo>
                  <a:pt x="7199" y="6767"/>
                </a:lnTo>
                <a:lnTo>
                  <a:pt x="7190" y="6778"/>
                </a:lnTo>
                <a:lnTo>
                  <a:pt x="7176" y="6781"/>
                </a:lnTo>
                <a:lnTo>
                  <a:pt x="7160" y="6777"/>
                </a:lnTo>
                <a:lnTo>
                  <a:pt x="7142" y="6771"/>
                </a:lnTo>
                <a:lnTo>
                  <a:pt x="7124" y="6764"/>
                </a:lnTo>
                <a:lnTo>
                  <a:pt x="7107" y="6762"/>
                </a:lnTo>
                <a:lnTo>
                  <a:pt x="7095" y="6766"/>
                </a:lnTo>
                <a:lnTo>
                  <a:pt x="7086" y="6780"/>
                </a:lnTo>
                <a:lnTo>
                  <a:pt x="7095" y="6781"/>
                </a:lnTo>
                <a:lnTo>
                  <a:pt x="7102" y="6782"/>
                </a:lnTo>
                <a:lnTo>
                  <a:pt x="7106" y="6783"/>
                </a:lnTo>
                <a:lnTo>
                  <a:pt x="7109" y="6786"/>
                </a:lnTo>
                <a:lnTo>
                  <a:pt x="7111" y="6788"/>
                </a:lnTo>
                <a:lnTo>
                  <a:pt x="7111" y="6792"/>
                </a:lnTo>
                <a:lnTo>
                  <a:pt x="7101" y="6796"/>
                </a:lnTo>
                <a:lnTo>
                  <a:pt x="7087" y="6797"/>
                </a:lnTo>
                <a:lnTo>
                  <a:pt x="7073" y="6797"/>
                </a:lnTo>
                <a:lnTo>
                  <a:pt x="7058" y="6797"/>
                </a:lnTo>
                <a:lnTo>
                  <a:pt x="7042" y="6800"/>
                </a:lnTo>
                <a:lnTo>
                  <a:pt x="7028" y="6805"/>
                </a:lnTo>
                <a:lnTo>
                  <a:pt x="7018" y="6815"/>
                </a:lnTo>
                <a:lnTo>
                  <a:pt x="7011" y="6830"/>
                </a:lnTo>
                <a:lnTo>
                  <a:pt x="7027" y="6832"/>
                </a:lnTo>
                <a:lnTo>
                  <a:pt x="7034" y="6834"/>
                </a:lnTo>
                <a:lnTo>
                  <a:pt x="7032" y="6837"/>
                </a:lnTo>
                <a:lnTo>
                  <a:pt x="7025" y="6842"/>
                </a:lnTo>
                <a:lnTo>
                  <a:pt x="7016" y="6846"/>
                </a:lnTo>
                <a:lnTo>
                  <a:pt x="7006" y="6852"/>
                </a:lnTo>
                <a:lnTo>
                  <a:pt x="6999" y="6860"/>
                </a:lnTo>
                <a:lnTo>
                  <a:pt x="6998" y="6867"/>
                </a:lnTo>
                <a:close/>
                <a:moveTo>
                  <a:pt x="6758" y="6969"/>
                </a:moveTo>
                <a:lnTo>
                  <a:pt x="6772" y="6956"/>
                </a:lnTo>
                <a:lnTo>
                  <a:pt x="6790" y="6948"/>
                </a:lnTo>
                <a:lnTo>
                  <a:pt x="6812" y="6942"/>
                </a:lnTo>
                <a:lnTo>
                  <a:pt x="6834" y="6937"/>
                </a:lnTo>
                <a:lnTo>
                  <a:pt x="6855" y="6932"/>
                </a:lnTo>
                <a:lnTo>
                  <a:pt x="6874" y="6923"/>
                </a:lnTo>
                <a:lnTo>
                  <a:pt x="6888" y="6912"/>
                </a:lnTo>
                <a:lnTo>
                  <a:pt x="6897" y="6893"/>
                </a:lnTo>
                <a:lnTo>
                  <a:pt x="6874" y="6897"/>
                </a:lnTo>
                <a:lnTo>
                  <a:pt x="6855" y="6900"/>
                </a:lnTo>
                <a:lnTo>
                  <a:pt x="6837" y="6906"/>
                </a:lnTo>
                <a:lnTo>
                  <a:pt x="6820" y="6909"/>
                </a:lnTo>
                <a:lnTo>
                  <a:pt x="6803" y="6912"/>
                </a:lnTo>
                <a:lnTo>
                  <a:pt x="6785" y="6913"/>
                </a:lnTo>
                <a:lnTo>
                  <a:pt x="6766" y="6912"/>
                </a:lnTo>
                <a:lnTo>
                  <a:pt x="6746" y="6906"/>
                </a:lnTo>
                <a:lnTo>
                  <a:pt x="6747" y="6920"/>
                </a:lnTo>
                <a:lnTo>
                  <a:pt x="6744" y="6931"/>
                </a:lnTo>
                <a:lnTo>
                  <a:pt x="6742" y="6940"/>
                </a:lnTo>
                <a:lnTo>
                  <a:pt x="6738" y="6948"/>
                </a:lnTo>
                <a:lnTo>
                  <a:pt x="6737" y="6954"/>
                </a:lnTo>
                <a:lnTo>
                  <a:pt x="6739" y="6960"/>
                </a:lnTo>
                <a:lnTo>
                  <a:pt x="6746" y="6964"/>
                </a:lnTo>
                <a:lnTo>
                  <a:pt x="6758" y="6969"/>
                </a:lnTo>
                <a:lnTo>
                  <a:pt x="6758" y="6969"/>
                </a:lnTo>
                <a:close/>
                <a:moveTo>
                  <a:pt x="6329" y="6982"/>
                </a:moveTo>
                <a:lnTo>
                  <a:pt x="6346" y="6982"/>
                </a:lnTo>
                <a:lnTo>
                  <a:pt x="6359" y="6979"/>
                </a:lnTo>
                <a:lnTo>
                  <a:pt x="6370" y="6974"/>
                </a:lnTo>
                <a:lnTo>
                  <a:pt x="6379" y="6967"/>
                </a:lnTo>
                <a:lnTo>
                  <a:pt x="6393" y="6950"/>
                </a:lnTo>
                <a:lnTo>
                  <a:pt x="6406" y="6931"/>
                </a:lnTo>
                <a:lnTo>
                  <a:pt x="6389" y="6931"/>
                </a:lnTo>
                <a:lnTo>
                  <a:pt x="6376" y="6934"/>
                </a:lnTo>
                <a:lnTo>
                  <a:pt x="6365" y="6939"/>
                </a:lnTo>
                <a:lnTo>
                  <a:pt x="6356" y="6945"/>
                </a:lnTo>
                <a:lnTo>
                  <a:pt x="6342" y="6963"/>
                </a:lnTo>
                <a:lnTo>
                  <a:pt x="6329" y="6982"/>
                </a:lnTo>
                <a:close/>
                <a:moveTo>
                  <a:pt x="5863" y="7132"/>
                </a:moveTo>
                <a:lnTo>
                  <a:pt x="5844" y="7131"/>
                </a:lnTo>
                <a:lnTo>
                  <a:pt x="5829" y="7133"/>
                </a:lnTo>
                <a:lnTo>
                  <a:pt x="5816" y="7137"/>
                </a:lnTo>
                <a:lnTo>
                  <a:pt x="5806" y="7144"/>
                </a:lnTo>
                <a:lnTo>
                  <a:pt x="5797" y="7152"/>
                </a:lnTo>
                <a:lnTo>
                  <a:pt x="5789" y="7163"/>
                </a:lnTo>
                <a:lnTo>
                  <a:pt x="5782" y="7173"/>
                </a:lnTo>
                <a:lnTo>
                  <a:pt x="5775" y="7183"/>
                </a:lnTo>
                <a:lnTo>
                  <a:pt x="5789" y="7188"/>
                </a:lnTo>
                <a:lnTo>
                  <a:pt x="5803" y="7188"/>
                </a:lnTo>
                <a:lnTo>
                  <a:pt x="5817" y="7187"/>
                </a:lnTo>
                <a:lnTo>
                  <a:pt x="5829" y="7180"/>
                </a:lnTo>
                <a:lnTo>
                  <a:pt x="5840" y="7173"/>
                </a:lnTo>
                <a:lnTo>
                  <a:pt x="5850" y="7161"/>
                </a:lnTo>
                <a:lnTo>
                  <a:pt x="5858" y="7149"/>
                </a:lnTo>
                <a:lnTo>
                  <a:pt x="5863" y="7132"/>
                </a:lnTo>
                <a:close/>
                <a:moveTo>
                  <a:pt x="16870" y="4902"/>
                </a:moveTo>
                <a:lnTo>
                  <a:pt x="16901" y="4901"/>
                </a:lnTo>
                <a:lnTo>
                  <a:pt x="16929" y="4897"/>
                </a:lnTo>
                <a:lnTo>
                  <a:pt x="16957" y="4893"/>
                </a:lnTo>
                <a:lnTo>
                  <a:pt x="16982" y="4888"/>
                </a:lnTo>
                <a:lnTo>
                  <a:pt x="17008" y="4880"/>
                </a:lnTo>
                <a:lnTo>
                  <a:pt x="17031" y="4873"/>
                </a:lnTo>
                <a:lnTo>
                  <a:pt x="17052" y="4863"/>
                </a:lnTo>
                <a:lnTo>
                  <a:pt x="17073" y="4851"/>
                </a:lnTo>
                <a:lnTo>
                  <a:pt x="17048" y="4840"/>
                </a:lnTo>
                <a:lnTo>
                  <a:pt x="17023" y="4836"/>
                </a:lnTo>
                <a:lnTo>
                  <a:pt x="16996" y="4838"/>
                </a:lnTo>
                <a:lnTo>
                  <a:pt x="16968" y="4846"/>
                </a:lnTo>
                <a:lnTo>
                  <a:pt x="16941" y="4857"/>
                </a:lnTo>
                <a:lnTo>
                  <a:pt x="16915" y="4871"/>
                </a:lnTo>
                <a:lnTo>
                  <a:pt x="16892" y="4887"/>
                </a:lnTo>
                <a:lnTo>
                  <a:pt x="16870" y="4902"/>
                </a:lnTo>
                <a:close/>
                <a:moveTo>
                  <a:pt x="7250" y="6767"/>
                </a:moveTo>
                <a:lnTo>
                  <a:pt x="7274" y="6764"/>
                </a:lnTo>
                <a:lnTo>
                  <a:pt x="7297" y="6760"/>
                </a:lnTo>
                <a:lnTo>
                  <a:pt x="7320" y="6757"/>
                </a:lnTo>
                <a:lnTo>
                  <a:pt x="7340" y="6750"/>
                </a:lnTo>
                <a:lnTo>
                  <a:pt x="7360" y="6743"/>
                </a:lnTo>
                <a:lnTo>
                  <a:pt x="7376" y="6732"/>
                </a:lnTo>
                <a:lnTo>
                  <a:pt x="7390" y="6720"/>
                </a:lnTo>
                <a:lnTo>
                  <a:pt x="7402" y="6704"/>
                </a:lnTo>
                <a:lnTo>
                  <a:pt x="7385" y="6712"/>
                </a:lnTo>
                <a:lnTo>
                  <a:pt x="7371" y="6715"/>
                </a:lnTo>
                <a:lnTo>
                  <a:pt x="7360" y="6715"/>
                </a:lnTo>
                <a:lnTo>
                  <a:pt x="7349" y="6711"/>
                </a:lnTo>
                <a:lnTo>
                  <a:pt x="7340" y="6704"/>
                </a:lnTo>
                <a:lnTo>
                  <a:pt x="7332" y="6697"/>
                </a:lnTo>
                <a:lnTo>
                  <a:pt x="7323" y="6688"/>
                </a:lnTo>
                <a:lnTo>
                  <a:pt x="7314" y="6679"/>
                </a:lnTo>
                <a:lnTo>
                  <a:pt x="7315" y="6699"/>
                </a:lnTo>
                <a:lnTo>
                  <a:pt x="7309" y="6712"/>
                </a:lnTo>
                <a:lnTo>
                  <a:pt x="7297" y="6720"/>
                </a:lnTo>
                <a:lnTo>
                  <a:pt x="7284" y="6726"/>
                </a:lnTo>
                <a:lnTo>
                  <a:pt x="7270" y="6731"/>
                </a:lnTo>
                <a:lnTo>
                  <a:pt x="7258" y="6738"/>
                </a:lnTo>
                <a:lnTo>
                  <a:pt x="7251" y="6749"/>
                </a:lnTo>
                <a:lnTo>
                  <a:pt x="7250" y="6767"/>
                </a:lnTo>
                <a:close/>
                <a:moveTo>
                  <a:pt x="7703" y="6704"/>
                </a:moveTo>
                <a:lnTo>
                  <a:pt x="7693" y="6703"/>
                </a:lnTo>
                <a:lnTo>
                  <a:pt x="7684" y="6699"/>
                </a:lnTo>
                <a:lnTo>
                  <a:pt x="7680" y="6696"/>
                </a:lnTo>
                <a:lnTo>
                  <a:pt x="7679" y="6692"/>
                </a:lnTo>
                <a:lnTo>
                  <a:pt x="7678" y="6687"/>
                </a:lnTo>
                <a:lnTo>
                  <a:pt x="7679" y="6679"/>
                </a:lnTo>
                <a:lnTo>
                  <a:pt x="7659" y="6684"/>
                </a:lnTo>
                <a:lnTo>
                  <a:pt x="7638" y="6689"/>
                </a:lnTo>
                <a:lnTo>
                  <a:pt x="7628" y="6692"/>
                </a:lnTo>
                <a:lnTo>
                  <a:pt x="7617" y="6693"/>
                </a:lnTo>
                <a:lnTo>
                  <a:pt x="7605" y="6693"/>
                </a:lnTo>
                <a:lnTo>
                  <a:pt x="7590" y="6692"/>
                </a:lnTo>
                <a:lnTo>
                  <a:pt x="7590" y="6703"/>
                </a:lnTo>
                <a:lnTo>
                  <a:pt x="7588" y="6713"/>
                </a:lnTo>
                <a:lnTo>
                  <a:pt x="7582" y="6722"/>
                </a:lnTo>
                <a:lnTo>
                  <a:pt x="7577" y="6730"/>
                </a:lnTo>
                <a:lnTo>
                  <a:pt x="7594" y="6740"/>
                </a:lnTo>
                <a:lnTo>
                  <a:pt x="7607" y="6743"/>
                </a:lnTo>
                <a:lnTo>
                  <a:pt x="7618" y="6739"/>
                </a:lnTo>
                <a:lnTo>
                  <a:pt x="7630" y="6732"/>
                </a:lnTo>
                <a:lnTo>
                  <a:pt x="7640" y="6722"/>
                </a:lnTo>
                <a:lnTo>
                  <a:pt x="7651" y="6713"/>
                </a:lnTo>
                <a:lnTo>
                  <a:pt x="7664" y="6707"/>
                </a:lnTo>
                <a:lnTo>
                  <a:pt x="7679" y="6704"/>
                </a:lnTo>
                <a:lnTo>
                  <a:pt x="7679" y="6708"/>
                </a:lnTo>
                <a:lnTo>
                  <a:pt x="7682" y="6712"/>
                </a:lnTo>
                <a:lnTo>
                  <a:pt x="7686" y="6713"/>
                </a:lnTo>
                <a:lnTo>
                  <a:pt x="7691" y="6715"/>
                </a:lnTo>
                <a:lnTo>
                  <a:pt x="7694" y="6715"/>
                </a:lnTo>
                <a:lnTo>
                  <a:pt x="7698" y="6712"/>
                </a:lnTo>
                <a:lnTo>
                  <a:pt x="7702" y="6710"/>
                </a:lnTo>
                <a:lnTo>
                  <a:pt x="7703" y="6704"/>
                </a:lnTo>
                <a:close/>
                <a:moveTo>
                  <a:pt x="7577" y="6741"/>
                </a:moveTo>
                <a:lnTo>
                  <a:pt x="7565" y="6744"/>
                </a:lnTo>
                <a:lnTo>
                  <a:pt x="7556" y="6743"/>
                </a:lnTo>
                <a:lnTo>
                  <a:pt x="7547" y="6740"/>
                </a:lnTo>
                <a:lnTo>
                  <a:pt x="7540" y="6736"/>
                </a:lnTo>
                <a:lnTo>
                  <a:pt x="7533" y="6731"/>
                </a:lnTo>
                <a:lnTo>
                  <a:pt x="7525" y="6729"/>
                </a:lnTo>
                <a:lnTo>
                  <a:pt x="7515" y="6727"/>
                </a:lnTo>
                <a:lnTo>
                  <a:pt x="7502" y="6730"/>
                </a:lnTo>
                <a:lnTo>
                  <a:pt x="7502" y="6746"/>
                </a:lnTo>
                <a:lnTo>
                  <a:pt x="7509" y="6758"/>
                </a:lnTo>
                <a:lnTo>
                  <a:pt x="7520" y="6764"/>
                </a:lnTo>
                <a:lnTo>
                  <a:pt x="7533" y="6767"/>
                </a:lnTo>
                <a:lnTo>
                  <a:pt x="7547" y="6764"/>
                </a:lnTo>
                <a:lnTo>
                  <a:pt x="7561" y="6759"/>
                </a:lnTo>
                <a:lnTo>
                  <a:pt x="7571" y="6752"/>
                </a:lnTo>
                <a:lnTo>
                  <a:pt x="7577" y="6741"/>
                </a:lnTo>
                <a:lnTo>
                  <a:pt x="7577" y="6741"/>
                </a:lnTo>
                <a:close/>
                <a:moveTo>
                  <a:pt x="9470" y="6288"/>
                </a:moveTo>
                <a:lnTo>
                  <a:pt x="9468" y="6281"/>
                </a:lnTo>
                <a:lnTo>
                  <a:pt x="9467" y="6274"/>
                </a:lnTo>
                <a:lnTo>
                  <a:pt x="9466" y="6268"/>
                </a:lnTo>
                <a:lnTo>
                  <a:pt x="9462" y="6263"/>
                </a:lnTo>
                <a:lnTo>
                  <a:pt x="9460" y="6259"/>
                </a:lnTo>
                <a:lnTo>
                  <a:pt x="9454" y="6255"/>
                </a:lnTo>
                <a:lnTo>
                  <a:pt x="9449" y="6253"/>
                </a:lnTo>
                <a:lnTo>
                  <a:pt x="9444" y="6250"/>
                </a:lnTo>
                <a:lnTo>
                  <a:pt x="9438" y="6260"/>
                </a:lnTo>
                <a:lnTo>
                  <a:pt x="9426" y="6264"/>
                </a:lnTo>
                <a:lnTo>
                  <a:pt x="9411" y="6265"/>
                </a:lnTo>
                <a:lnTo>
                  <a:pt x="9393" y="6263"/>
                </a:lnTo>
                <a:lnTo>
                  <a:pt x="9376" y="6261"/>
                </a:lnTo>
                <a:lnTo>
                  <a:pt x="9360" y="6261"/>
                </a:lnTo>
                <a:lnTo>
                  <a:pt x="9349" y="6265"/>
                </a:lnTo>
                <a:lnTo>
                  <a:pt x="9344" y="6275"/>
                </a:lnTo>
                <a:lnTo>
                  <a:pt x="9361" y="6275"/>
                </a:lnTo>
                <a:lnTo>
                  <a:pt x="9379" y="6279"/>
                </a:lnTo>
                <a:lnTo>
                  <a:pt x="9395" y="6286"/>
                </a:lnTo>
                <a:lnTo>
                  <a:pt x="9410" y="6292"/>
                </a:lnTo>
                <a:lnTo>
                  <a:pt x="9425" y="6297"/>
                </a:lnTo>
                <a:lnTo>
                  <a:pt x="9439" y="6300"/>
                </a:lnTo>
                <a:lnTo>
                  <a:pt x="9454" y="6297"/>
                </a:lnTo>
                <a:lnTo>
                  <a:pt x="9470" y="6288"/>
                </a:lnTo>
                <a:close/>
                <a:moveTo>
                  <a:pt x="7502" y="6692"/>
                </a:moveTo>
                <a:lnTo>
                  <a:pt x="7525" y="6693"/>
                </a:lnTo>
                <a:lnTo>
                  <a:pt x="7549" y="6689"/>
                </a:lnTo>
                <a:lnTo>
                  <a:pt x="7576" y="6680"/>
                </a:lnTo>
                <a:lnTo>
                  <a:pt x="7604" y="6670"/>
                </a:lnTo>
                <a:lnTo>
                  <a:pt x="7631" y="6656"/>
                </a:lnTo>
                <a:lnTo>
                  <a:pt x="7658" y="6642"/>
                </a:lnTo>
                <a:lnTo>
                  <a:pt x="7682" y="6628"/>
                </a:lnTo>
                <a:lnTo>
                  <a:pt x="7703" y="6615"/>
                </a:lnTo>
                <a:lnTo>
                  <a:pt x="7683" y="6615"/>
                </a:lnTo>
                <a:lnTo>
                  <a:pt x="7656" y="6618"/>
                </a:lnTo>
                <a:lnTo>
                  <a:pt x="7628" y="6624"/>
                </a:lnTo>
                <a:lnTo>
                  <a:pt x="7600" y="6634"/>
                </a:lnTo>
                <a:lnTo>
                  <a:pt x="7571" y="6647"/>
                </a:lnTo>
                <a:lnTo>
                  <a:pt x="7544" y="6661"/>
                </a:lnTo>
                <a:lnTo>
                  <a:pt x="7521" y="6676"/>
                </a:lnTo>
                <a:lnTo>
                  <a:pt x="7502" y="6692"/>
                </a:lnTo>
                <a:close/>
                <a:moveTo>
                  <a:pt x="5586" y="7158"/>
                </a:moveTo>
                <a:lnTo>
                  <a:pt x="5572" y="7155"/>
                </a:lnTo>
                <a:lnTo>
                  <a:pt x="5559" y="7156"/>
                </a:lnTo>
                <a:lnTo>
                  <a:pt x="5547" y="7163"/>
                </a:lnTo>
                <a:lnTo>
                  <a:pt x="5540" y="7172"/>
                </a:lnTo>
                <a:lnTo>
                  <a:pt x="5535" y="7182"/>
                </a:lnTo>
                <a:lnTo>
                  <a:pt x="5535" y="7192"/>
                </a:lnTo>
                <a:lnTo>
                  <a:pt x="5538" y="7201"/>
                </a:lnTo>
                <a:lnTo>
                  <a:pt x="5547" y="7209"/>
                </a:lnTo>
                <a:lnTo>
                  <a:pt x="5549" y="7198"/>
                </a:lnTo>
                <a:lnTo>
                  <a:pt x="5554" y="7192"/>
                </a:lnTo>
                <a:lnTo>
                  <a:pt x="5561" y="7188"/>
                </a:lnTo>
                <a:lnTo>
                  <a:pt x="5569" y="7186"/>
                </a:lnTo>
                <a:lnTo>
                  <a:pt x="5578" y="7183"/>
                </a:lnTo>
                <a:lnTo>
                  <a:pt x="5584" y="7178"/>
                </a:lnTo>
                <a:lnTo>
                  <a:pt x="5587" y="7170"/>
                </a:lnTo>
                <a:lnTo>
                  <a:pt x="5586" y="7158"/>
                </a:lnTo>
                <a:lnTo>
                  <a:pt x="5586" y="7158"/>
                </a:lnTo>
                <a:close/>
                <a:moveTo>
                  <a:pt x="7729" y="6767"/>
                </a:moveTo>
                <a:lnTo>
                  <a:pt x="7711" y="6767"/>
                </a:lnTo>
                <a:lnTo>
                  <a:pt x="7693" y="6767"/>
                </a:lnTo>
                <a:lnTo>
                  <a:pt x="7677" y="6767"/>
                </a:lnTo>
                <a:lnTo>
                  <a:pt x="7663" y="6769"/>
                </a:lnTo>
                <a:lnTo>
                  <a:pt x="7650" y="6774"/>
                </a:lnTo>
                <a:lnTo>
                  <a:pt x="7642" y="6785"/>
                </a:lnTo>
                <a:lnTo>
                  <a:pt x="7638" y="6799"/>
                </a:lnTo>
                <a:lnTo>
                  <a:pt x="7641" y="6818"/>
                </a:lnTo>
                <a:lnTo>
                  <a:pt x="7666" y="6809"/>
                </a:lnTo>
                <a:lnTo>
                  <a:pt x="7694" y="6801"/>
                </a:lnTo>
                <a:lnTo>
                  <a:pt x="7706" y="6796"/>
                </a:lnTo>
                <a:lnTo>
                  <a:pt x="7717" y="6790"/>
                </a:lnTo>
                <a:lnTo>
                  <a:pt x="7725" y="6780"/>
                </a:lnTo>
                <a:lnTo>
                  <a:pt x="7729" y="6767"/>
                </a:lnTo>
                <a:close/>
                <a:moveTo>
                  <a:pt x="5914" y="7121"/>
                </a:moveTo>
                <a:lnTo>
                  <a:pt x="5940" y="7117"/>
                </a:lnTo>
                <a:lnTo>
                  <a:pt x="5961" y="7112"/>
                </a:lnTo>
                <a:lnTo>
                  <a:pt x="5983" y="7104"/>
                </a:lnTo>
                <a:lnTo>
                  <a:pt x="6003" y="7096"/>
                </a:lnTo>
                <a:lnTo>
                  <a:pt x="6024" y="7089"/>
                </a:lnTo>
                <a:lnTo>
                  <a:pt x="6047" y="7084"/>
                </a:lnTo>
                <a:lnTo>
                  <a:pt x="6073" y="7081"/>
                </a:lnTo>
                <a:lnTo>
                  <a:pt x="6103" y="7082"/>
                </a:lnTo>
                <a:lnTo>
                  <a:pt x="6132" y="7053"/>
                </a:lnTo>
                <a:lnTo>
                  <a:pt x="6131" y="7039"/>
                </a:lnTo>
                <a:lnTo>
                  <a:pt x="6106" y="7038"/>
                </a:lnTo>
                <a:lnTo>
                  <a:pt x="6067" y="7047"/>
                </a:lnTo>
                <a:lnTo>
                  <a:pt x="6021" y="7062"/>
                </a:lnTo>
                <a:lnTo>
                  <a:pt x="5975" y="7081"/>
                </a:lnTo>
                <a:lnTo>
                  <a:pt x="5937" y="7102"/>
                </a:lnTo>
                <a:lnTo>
                  <a:pt x="5914" y="7121"/>
                </a:lnTo>
                <a:close/>
                <a:moveTo>
                  <a:pt x="18598" y="4259"/>
                </a:moveTo>
                <a:lnTo>
                  <a:pt x="18585" y="4272"/>
                </a:lnTo>
                <a:lnTo>
                  <a:pt x="18568" y="4280"/>
                </a:lnTo>
                <a:lnTo>
                  <a:pt x="18545" y="4287"/>
                </a:lnTo>
                <a:lnTo>
                  <a:pt x="18522" y="4292"/>
                </a:lnTo>
                <a:lnTo>
                  <a:pt x="18503" y="4300"/>
                </a:lnTo>
                <a:lnTo>
                  <a:pt x="18490" y="4311"/>
                </a:lnTo>
                <a:lnTo>
                  <a:pt x="18487" y="4325"/>
                </a:lnTo>
                <a:lnTo>
                  <a:pt x="18498" y="4347"/>
                </a:lnTo>
                <a:lnTo>
                  <a:pt x="18514" y="4341"/>
                </a:lnTo>
                <a:lnTo>
                  <a:pt x="18535" y="4334"/>
                </a:lnTo>
                <a:lnTo>
                  <a:pt x="18556" y="4327"/>
                </a:lnTo>
                <a:lnTo>
                  <a:pt x="18577" y="4316"/>
                </a:lnTo>
                <a:lnTo>
                  <a:pt x="18594" y="4306"/>
                </a:lnTo>
                <a:lnTo>
                  <a:pt x="18605" y="4292"/>
                </a:lnTo>
                <a:lnTo>
                  <a:pt x="18607" y="4277"/>
                </a:lnTo>
                <a:lnTo>
                  <a:pt x="18598" y="4259"/>
                </a:lnTo>
                <a:close/>
                <a:moveTo>
                  <a:pt x="18523" y="5280"/>
                </a:moveTo>
                <a:lnTo>
                  <a:pt x="18551" y="5280"/>
                </a:lnTo>
                <a:lnTo>
                  <a:pt x="18579" y="5280"/>
                </a:lnTo>
                <a:lnTo>
                  <a:pt x="18592" y="5277"/>
                </a:lnTo>
                <a:lnTo>
                  <a:pt x="18601" y="5274"/>
                </a:lnTo>
                <a:lnTo>
                  <a:pt x="18608" y="5266"/>
                </a:lnTo>
                <a:lnTo>
                  <a:pt x="18611" y="5255"/>
                </a:lnTo>
                <a:lnTo>
                  <a:pt x="18582" y="5255"/>
                </a:lnTo>
                <a:lnTo>
                  <a:pt x="18554" y="5255"/>
                </a:lnTo>
                <a:lnTo>
                  <a:pt x="18542" y="5257"/>
                </a:lnTo>
                <a:lnTo>
                  <a:pt x="18532" y="5261"/>
                </a:lnTo>
                <a:lnTo>
                  <a:pt x="18526" y="5269"/>
                </a:lnTo>
                <a:lnTo>
                  <a:pt x="18523" y="5280"/>
                </a:lnTo>
                <a:close/>
                <a:moveTo>
                  <a:pt x="18397" y="4272"/>
                </a:moveTo>
                <a:lnTo>
                  <a:pt x="18397" y="4295"/>
                </a:lnTo>
                <a:lnTo>
                  <a:pt x="18394" y="4310"/>
                </a:lnTo>
                <a:lnTo>
                  <a:pt x="18389" y="4320"/>
                </a:lnTo>
                <a:lnTo>
                  <a:pt x="18380" y="4327"/>
                </a:lnTo>
                <a:lnTo>
                  <a:pt x="18370" y="4332"/>
                </a:lnTo>
                <a:lnTo>
                  <a:pt x="18358" y="4337"/>
                </a:lnTo>
                <a:lnTo>
                  <a:pt x="18346" y="4346"/>
                </a:lnTo>
                <a:lnTo>
                  <a:pt x="18333" y="4360"/>
                </a:lnTo>
                <a:lnTo>
                  <a:pt x="18373" y="4352"/>
                </a:lnTo>
                <a:lnTo>
                  <a:pt x="18407" y="4334"/>
                </a:lnTo>
                <a:lnTo>
                  <a:pt x="18440" y="4311"/>
                </a:lnTo>
                <a:lnTo>
                  <a:pt x="18473" y="4286"/>
                </a:lnTo>
                <a:lnTo>
                  <a:pt x="18512" y="4262"/>
                </a:lnTo>
                <a:lnTo>
                  <a:pt x="18555" y="4245"/>
                </a:lnTo>
                <a:lnTo>
                  <a:pt x="18608" y="4239"/>
                </a:lnTo>
                <a:lnTo>
                  <a:pt x="18673" y="4246"/>
                </a:lnTo>
                <a:lnTo>
                  <a:pt x="18673" y="4196"/>
                </a:lnTo>
                <a:lnTo>
                  <a:pt x="18627" y="4203"/>
                </a:lnTo>
                <a:lnTo>
                  <a:pt x="18579" y="4208"/>
                </a:lnTo>
                <a:lnTo>
                  <a:pt x="18531" y="4213"/>
                </a:lnTo>
                <a:lnTo>
                  <a:pt x="18482" y="4218"/>
                </a:lnTo>
                <a:lnTo>
                  <a:pt x="18436" y="4226"/>
                </a:lnTo>
                <a:lnTo>
                  <a:pt x="18393" y="4236"/>
                </a:lnTo>
                <a:lnTo>
                  <a:pt x="18354" y="4252"/>
                </a:lnTo>
                <a:lnTo>
                  <a:pt x="18321" y="4272"/>
                </a:lnTo>
                <a:lnTo>
                  <a:pt x="18331" y="4283"/>
                </a:lnTo>
                <a:lnTo>
                  <a:pt x="18342" y="4285"/>
                </a:lnTo>
                <a:lnTo>
                  <a:pt x="18352" y="4281"/>
                </a:lnTo>
                <a:lnTo>
                  <a:pt x="18361" y="4273"/>
                </a:lnTo>
                <a:lnTo>
                  <a:pt x="18372" y="4266"/>
                </a:lnTo>
                <a:lnTo>
                  <a:pt x="18380" y="4260"/>
                </a:lnTo>
                <a:lnTo>
                  <a:pt x="18388" y="4262"/>
                </a:lnTo>
                <a:lnTo>
                  <a:pt x="18397" y="4272"/>
                </a:lnTo>
                <a:close/>
                <a:moveTo>
                  <a:pt x="17993" y="5331"/>
                </a:moveTo>
                <a:lnTo>
                  <a:pt x="18015" y="5325"/>
                </a:lnTo>
                <a:lnTo>
                  <a:pt x="18037" y="5319"/>
                </a:lnTo>
                <a:lnTo>
                  <a:pt x="18056" y="5317"/>
                </a:lnTo>
                <a:lnTo>
                  <a:pt x="18074" y="5316"/>
                </a:lnTo>
                <a:lnTo>
                  <a:pt x="18089" y="5312"/>
                </a:lnTo>
                <a:lnTo>
                  <a:pt x="18104" y="5308"/>
                </a:lnTo>
                <a:lnTo>
                  <a:pt x="18118" y="5302"/>
                </a:lnTo>
                <a:lnTo>
                  <a:pt x="18132" y="5293"/>
                </a:lnTo>
                <a:lnTo>
                  <a:pt x="18117" y="5288"/>
                </a:lnTo>
                <a:lnTo>
                  <a:pt x="18099" y="5286"/>
                </a:lnTo>
                <a:lnTo>
                  <a:pt x="18080" y="5289"/>
                </a:lnTo>
                <a:lnTo>
                  <a:pt x="18060" y="5294"/>
                </a:lnTo>
                <a:lnTo>
                  <a:pt x="18039" y="5300"/>
                </a:lnTo>
                <a:lnTo>
                  <a:pt x="18020" y="5309"/>
                </a:lnTo>
                <a:lnTo>
                  <a:pt x="18005" y="5319"/>
                </a:lnTo>
                <a:lnTo>
                  <a:pt x="17993" y="5331"/>
                </a:lnTo>
                <a:close/>
                <a:moveTo>
                  <a:pt x="18119" y="4776"/>
                </a:moveTo>
                <a:lnTo>
                  <a:pt x="18135" y="4776"/>
                </a:lnTo>
                <a:lnTo>
                  <a:pt x="18149" y="4773"/>
                </a:lnTo>
                <a:lnTo>
                  <a:pt x="18160" y="4770"/>
                </a:lnTo>
                <a:lnTo>
                  <a:pt x="18172" y="4766"/>
                </a:lnTo>
                <a:lnTo>
                  <a:pt x="18182" y="4761"/>
                </a:lnTo>
                <a:lnTo>
                  <a:pt x="18193" y="4756"/>
                </a:lnTo>
                <a:lnTo>
                  <a:pt x="18206" y="4753"/>
                </a:lnTo>
                <a:lnTo>
                  <a:pt x="18220" y="4750"/>
                </a:lnTo>
                <a:lnTo>
                  <a:pt x="18224" y="4745"/>
                </a:lnTo>
                <a:lnTo>
                  <a:pt x="18216" y="4742"/>
                </a:lnTo>
                <a:lnTo>
                  <a:pt x="18201" y="4742"/>
                </a:lnTo>
                <a:lnTo>
                  <a:pt x="18180" y="4744"/>
                </a:lnTo>
                <a:lnTo>
                  <a:pt x="18159" y="4749"/>
                </a:lnTo>
                <a:lnTo>
                  <a:pt x="18138" y="4756"/>
                </a:lnTo>
                <a:lnTo>
                  <a:pt x="18124" y="4764"/>
                </a:lnTo>
                <a:lnTo>
                  <a:pt x="18119" y="4776"/>
                </a:lnTo>
                <a:close/>
                <a:moveTo>
                  <a:pt x="18144" y="4927"/>
                </a:moveTo>
                <a:lnTo>
                  <a:pt x="18161" y="4922"/>
                </a:lnTo>
                <a:lnTo>
                  <a:pt x="18178" y="4917"/>
                </a:lnTo>
                <a:lnTo>
                  <a:pt x="18194" y="4911"/>
                </a:lnTo>
                <a:lnTo>
                  <a:pt x="18209" y="4903"/>
                </a:lnTo>
                <a:lnTo>
                  <a:pt x="18223" y="4896"/>
                </a:lnTo>
                <a:lnTo>
                  <a:pt x="18235" y="4887"/>
                </a:lnTo>
                <a:lnTo>
                  <a:pt x="18247" y="4875"/>
                </a:lnTo>
                <a:lnTo>
                  <a:pt x="18258" y="4864"/>
                </a:lnTo>
                <a:lnTo>
                  <a:pt x="18238" y="4866"/>
                </a:lnTo>
                <a:lnTo>
                  <a:pt x="18220" y="4870"/>
                </a:lnTo>
                <a:lnTo>
                  <a:pt x="18202" y="4874"/>
                </a:lnTo>
                <a:lnTo>
                  <a:pt x="18186" y="4880"/>
                </a:lnTo>
                <a:lnTo>
                  <a:pt x="18172" y="4888"/>
                </a:lnTo>
                <a:lnTo>
                  <a:pt x="18160" y="4898"/>
                </a:lnTo>
                <a:lnTo>
                  <a:pt x="18150" y="4911"/>
                </a:lnTo>
                <a:lnTo>
                  <a:pt x="18144" y="4927"/>
                </a:lnTo>
                <a:lnTo>
                  <a:pt x="18144" y="4927"/>
                </a:lnTo>
                <a:close/>
                <a:moveTo>
                  <a:pt x="18421" y="4940"/>
                </a:moveTo>
                <a:lnTo>
                  <a:pt x="18420" y="4953"/>
                </a:lnTo>
                <a:lnTo>
                  <a:pt x="18426" y="4962"/>
                </a:lnTo>
                <a:lnTo>
                  <a:pt x="18438" y="4967"/>
                </a:lnTo>
                <a:lnTo>
                  <a:pt x="18453" y="4968"/>
                </a:lnTo>
                <a:lnTo>
                  <a:pt x="18468" y="4967"/>
                </a:lnTo>
                <a:lnTo>
                  <a:pt x="18480" y="4962"/>
                </a:lnTo>
                <a:lnTo>
                  <a:pt x="18486" y="4953"/>
                </a:lnTo>
                <a:lnTo>
                  <a:pt x="18485" y="4940"/>
                </a:lnTo>
                <a:lnTo>
                  <a:pt x="18421" y="4940"/>
                </a:lnTo>
                <a:close/>
                <a:moveTo>
                  <a:pt x="18750" y="5293"/>
                </a:moveTo>
                <a:lnTo>
                  <a:pt x="18761" y="5298"/>
                </a:lnTo>
                <a:lnTo>
                  <a:pt x="18775" y="5300"/>
                </a:lnTo>
                <a:lnTo>
                  <a:pt x="18789" y="5299"/>
                </a:lnTo>
                <a:lnTo>
                  <a:pt x="18805" y="5297"/>
                </a:lnTo>
                <a:lnTo>
                  <a:pt x="18817" y="5290"/>
                </a:lnTo>
                <a:lnTo>
                  <a:pt x="18829" y="5284"/>
                </a:lnTo>
                <a:lnTo>
                  <a:pt x="18835" y="5276"/>
                </a:lnTo>
                <a:lnTo>
                  <a:pt x="18838" y="5267"/>
                </a:lnTo>
                <a:lnTo>
                  <a:pt x="18825" y="5269"/>
                </a:lnTo>
                <a:lnTo>
                  <a:pt x="18811" y="5269"/>
                </a:lnTo>
                <a:lnTo>
                  <a:pt x="18794" y="5267"/>
                </a:lnTo>
                <a:lnTo>
                  <a:pt x="18779" y="5266"/>
                </a:lnTo>
                <a:lnTo>
                  <a:pt x="18765" y="5266"/>
                </a:lnTo>
                <a:lnTo>
                  <a:pt x="18755" y="5270"/>
                </a:lnTo>
                <a:lnTo>
                  <a:pt x="18750" y="5279"/>
                </a:lnTo>
                <a:lnTo>
                  <a:pt x="18750" y="5293"/>
                </a:lnTo>
                <a:lnTo>
                  <a:pt x="18750" y="5293"/>
                </a:lnTo>
                <a:close/>
                <a:moveTo>
                  <a:pt x="18699" y="4208"/>
                </a:moveTo>
                <a:lnTo>
                  <a:pt x="18708" y="4215"/>
                </a:lnTo>
                <a:lnTo>
                  <a:pt x="18715" y="4216"/>
                </a:lnTo>
                <a:lnTo>
                  <a:pt x="18724" y="4216"/>
                </a:lnTo>
                <a:lnTo>
                  <a:pt x="18732" y="4215"/>
                </a:lnTo>
                <a:lnTo>
                  <a:pt x="18738" y="4216"/>
                </a:lnTo>
                <a:lnTo>
                  <a:pt x="18745" y="4220"/>
                </a:lnTo>
                <a:lnTo>
                  <a:pt x="18748" y="4230"/>
                </a:lnTo>
                <a:lnTo>
                  <a:pt x="18750" y="4246"/>
                </a:lnTo>
                <a:lnTo>
                  <a:pt x="18738" y="4249"/>
                </a:lnTo>
                <a:lnTo>
                  <a:pt x="18728" y="4250"/>
                </a:lnTo>
                <a:lnTo>
                  <a:pt x="18719" y="4254"/>
                </a:lnTo>
                <a:lnTo>
                  <a:pt x="18710" y="4258"/>
                </a:lnTo>
                <a:lnTo>
                  <a:pt x="18703" y="4263"/>
                </a:lnTo>
                <a:lnTo>
                  <a:pt x="18696" y="4268"/>
                </a:lnTo>
                <a:lnTo>
                  <a:pt x="18690" y="4276"/>
                </a:lnTo>
                <a:lnTo>
                  <a:pt x="18686" y="4285"/>
                </a:lnTo>
                <a:lnTo>
                  <a:pt x="18703" y="4292"/>
                </a:lnTo>
                <a:lnTo>
                  <a:pt x="18722" y="4296"/>
                </a:lnTo>
                <a:lnTo>
                  <a:pt x="18743" y="4297"/>
                </a:lnTo>
                <a:lnTo>
                  <a:pt x="18765" y="4295"/>
                </a:lnTo>
                <a:lnTo>
                  <a:pt x="18784" y="4290"/>
                </a:lnTo>
                <a:lnTo>
                  <a:pt x="18802" y="4282"/>
                </a:lnTo>
                <a:lnTo>
                  <a:pt x="18816" y="4272"/>
                </a:lnTo>
                <a:lnTo>
                  <a:pt x="18825" y="4259"/>
                </a:lnTo>
                <a:lnTo>
                  <a:pt x="18812" y="4259"/>
                </a:lnTo>
                <a:lnTo>
                  <a:pt x="18803" y="4257"/>
                </a:lnTo>
                <a:lnTo>
                  <a:pt x="18796" y="4250"/>
                </a:lnTo>
                <a:lnTo>
                  <a:pt x="18790" y="4243"/>
                </a:lnTo>
                <a:lnTo>
                  <a:pt x="18783" y="4225"/>
                </a:lnTo>
                <a:lnTo>
                  <a:pt x="18775" y="4208"/>
                </a:lnTo>
                <a:lnTo>
                  <a:pt x="18785" y="4207"/>
                </a:lnTo>
                <a:lnTo>
                  <a:pt x="18796" y="4204"/>
                </a:lnTo>
                <a:lnTo>
                  <a:pt x="18806" y="4202"/>
                </a:lnTo>
                <a:lnTo>
                  <a:pt x="18813" y="4198"/>
                </a:lnTo>
                <a:lnTo>
                  <a:pt x="18821" y="4193"/>
                </a:lnTo>
                <a:lnTo>
                  <a:pt x="18829" y="4187"/>
                </a:lnTo>
                <a:lnTo>
                  <a:pt x="18834" y="4179"/>
                </a:lnTo>
                <a:lnTo>
                  <a:pt x="18838" y="4171"/>
                </a:lnTo>
                <a:lnTo>
                  <a:pt x="18819" y="4178"/>
                </a:lnTo>
                <a:lnTo>
                  <a:pt x="18799" y="4180"/>
                </a:lnTo>
                <a:lnTo>
                  <a:pt x="18780" y="4180"/>
                </a:lnTo>
                <a:lnTo>
                  <a:pt x="18762" y="4179"/>
                </a:lnTo>
                <a:lnTo>
                  <a:pt x="18745" y="4180"/>
                </a:lnTo>
                <a:lnTo>
                  <a:pt x="18728" y="4184"/>
                </a:lnTo>
                <a:lnTo>
                  <a:pt x="18713" y="4193"/>
                </a:lnTo>
                <a:lnTo>
                  <a:pt x="18699" y="4208"/>
                </a:lnTo>
                <a:lnTo>
                  <a:pt x="18699" y="4208"/>
                </a:lnTo>
                <a:close/>
                <a:moveTo>
                  <a:pt x="18194" y="5205"/>
                </a:moveTo>
                <a:lnTo>
                  <a:pt x="18166" y="5207"/>
                </a:lnTo>
                <a:lnTo>
                  <a:pt x="18138" y="5211"/>
                </a:lnTo>
                <a:lnTo>
                  <a:pt x="18109" y="5214"/>
                </a:lnTo>
                <a:lnTo>
                  <a:pt x="18082" y="5218"/>
                </a:lnTo>
                <a:lnTo>
                  <a:pt x="18056" y="5223"/>
                </a:lnTo>
                <a:lnTo>
                  <a:pt x="18031" y="5230"/>
                </a:lnTo>
                <a:lnTo>
                  <a:pt x="18011" y="5241"/>
                </a:lnTo>
                <a:lnTo>
                  <a:pt x="17993" y="5255"/>
                </a:lnTo>
                <a:lnTo>
                  <a:pt x="18021" y="5244"/>
                </a:lnTo>
                <a:lnTo>
                  <a:pt x="18052" y="5241"/>
                </a:lnTo>
                <a:lnTo>
                  <a:pt x="18081" y="5239"/>
                </a:lnTo>
                <a:lnTo>
                  <a:pt x="18109" y="5239"/>
                </a:lnTo>
                <a:lnTo>
                  <a:pt x="18136" y="5238"/>
                </a:lnTo>
                <a:lnTo>
                  <a:pt x="18159" y="5234"/>
                </a:lnTo>
                <a:lnTo>
                  <a:pt x="18179" y="5223"/>
                </a:lnTo>
                <a:lnTo>
                  <a:pt x="18194" y="5205"/>
                </a:lnTo>
                <a:lnTo>
                  <a:pt x="18194" y="5205"/>
                </a:lnTo>
                <a:close/>
                <a:moveTo>
                  <a:pt x="17237" y="4763"/>
                </a:moveTo>
                <a:lnTo>
                  <a:pt x="17239" y="4745"/>
                </a:lnTo>
                <a:lnTo>
                  <a:pt x="17236" y="4730"/>
                </a:lnTo>
                <a:lnTo>
                  <a:pt x="17227" y="4720"/>
                </a:lnTo>
                <a:lnTo>
                  <a:pt x="17214" y="4714"/>
                </a:lnTo>
                <a:lnTo>
                  <a:pt x="17201" y="4712"/>
                </a:lnTo>
                <a:lnTo>
                  <a:pt x="17188" y="4716"/>
                </a:lnTo>
                <a:lnTo>
                  <a:pt x="17178" y="4725"/>
                </a:lnTo>
                <a:lnTo>
                  <a:pt x="17173" y="4738"/>
                </a:lnTo>
                <a:lnTo>
                  <a:pt x="17186" y="4736"/>
                </a:lnTo>
                <a:lnTo>
                  <a:pt x="17194" y="4739"/>
                </a:lnTo>
                <a:lnTo>
                  <a:pt x="17200" y="4744"/>
                </a:lnTo>
                <a:lnTo>
                  <a:pt x="17205" y="4750"/>
                </a:lnTo>
                <a:lnTo>
                  <a:pt x="17210" y="4757"/>
                </a:lnTo>
                <a:lnTo>
                  <a:pt x="17215" y="4762"/>
                </a:lnTo>
                <a:lnTo>
                  <a:pt x="17224" y="4764"/>
                </a:lnTo>
                <a:lnTo>
                  <a:pt x="17237" y="4763"/>
                </a:lnTo>
                <a:close/>
                <a:moveTo>
                  <a:pt x="17173" y="4889"/>
                </a:moveTo>
                <a:lnTo>
                  <a:pt x="17174" y="4901"/>
                </a:lnTo>
                <a:lnTo>
                  <a:pt x="17171" y="4908"/>
                </a:lnTo>
                <a:lnTo>
                  <a:pt x="17164" y="4913"/>
                </a:lnTo>
                <a:lnTo>
                  <a:pt x="17158" y="4917"/>
                </a:lnTo>
                <a:lnTo>
                  <a:pt x="17150" y="4921"/>
                </a:lnTo>
                <a:lnTo>
                  <a:pt x="17145" y="4927"/>
                </a:lnTo>
                <a:lnTo>
                  <a:pt x="17144" y="4938"/>
                </a:lnTo>
                <a:lnTo>
                  <a:pt x="17148" y="4953"/>
                </a:lnTo>
                <a:lnTo>
                  <a:pt x="17176" y="4950"/>
                </a:lnTo>
                <a:lnTo>
                  <a:pt x="17204" y="4949"/>
                </a:lnTo>
                <a:lnTo>
                  <a:pt x="17232" y="4948"/>
                </a:lnTo>
                <a:lnTo>
                  <a:pt x="17258" y="4947"/>
                </a:lnTo>
                <a:lnTo>
                  <a:pt x="17286" y="4943"/>
                </a:lnTo>
                <a:lnTo>
                  <a:pt x="17313" y="4938"/>
                </a:lnTo>
                <a:lnTo>
                  <a:pt x="17339" y="4927"/>
                </a:lnTo>
                <a:lnTo>
                  <a:pt x="17363" y="4915"/>
                </a:lnTo>
                <a:lnTo>
                  <a:pt x="17337" y="4907"/>
                </a:lnTo>
                <a:lnTo>
                  <a:pt x="17312" y="4907"/>
                </a:lnTo>
                <a:lnTo>
                  <a:pt x="17285" y="4911"/>
                </a:lnTo>
                <a:lnTo>
                  <a:pt x="17260" y="4916"/>
                </a:lnTo>
                <a:lnTo>
                  <a:pt x="17234" y="4921"/>
                </a:lnTo>
                <a:lnTo>
                  <a:pt x="17211" y="4920"/>
                </a:lnTo>
                <a:lnTo>
                  <a:pt x="17191" y="4910"/>
                </a:lnTo>
                <a:lnTo>
                  <a:pt x="17173" y="4889"/>
                </a:lnTo>
                <a:lnTo>
                  <a:pt x="17173" y="4889"/>
                </a:lnTo>
                <a:close/>
                <a:moveTo>
                  <a:pt x="17286" y="5355"/>
                </a:moveTo>
                <a:lnTo>
                  <a:pt x="17289" y="5370"/>
                </a:lnTo>
                <a:lnTo>
                  <a:pt x="17284" y="5382"/>
                </a:lnTo>
                <a:lnTo>
                  <a:pt x="17272" y="5388"/>
                </a:lnTo>
                <a:lnTo>
                  <a:pt x="17258" y="5393"/>
                </a:lnTo>
                <a:lnTo>
                  <a:pt x="17246" y="5397"/>
                </a:lnTo>
                <a:lnTo>
                  <a:pt x="17238" y="5401"/>
                </a:lnTo>
                <a:lnTo>
                  <a:pt x="17238" y="5409"/>
                </a:lnTo>
                <a:lnTo>
                  <a:pt x="17250" y="5419"/>
                </a:lnTo>
                <a:lnTo>
                  <a:pt x="17284" y="5411"/>
                </a:lnTo>
                <a:lnTo>
                  <a:pt x="17325" y="5404"/>
                </a:lnTo>
                <a:lnTo>
                  <a:pt x="17345" y="5398"/>
                </a:lnTo>
                <a:lnTo>
                  <a:pt x="17364" y="5391"/>
                </a:lnTo>
                <a:lnTo>
                  <a:pt x="17383" y="5382"/>
                </a:lnTo>
                <a:lnTo>
                  <a:pt x="17400" y="5368"/>
                </a:lnTo>
                <a:lnTo>
                  <a:pt x="17388" y="5359"/>
                </a:lnTo>
                <a:lnTo>
                  <a:pt x="17374" y="5356"/>
                </a:lnTo>
                <a:lnTo>
                  <a:pt x="17360" y="5359"/>
                </a:lnTo>
                <a:lnTo>
                  <a:pt x="17345" y="5363"/>
                </a:lnTo>
                <a:lnTo>
                  <a:pt x="17329" y="5367"/>
                </a:lnTo>
                <a:lnTo>
                  <a:pt x="17315" y="5368"/>
                </a:lnTo>
                <a:lnTo>
                  <a:pt x="17299" y="5365"/>
                </a:lnTo>
                <a:lnTo>
                  <a:pt x="17286" y="5355"/>
                </a:lnTo>
                <a:close/>
                <a:moveTo>
                  <a:pt x="17009" y="4940"/>
                </a:moveTo>
                <a:lnTo>
                  <a:pt x="16934" y="4940"/>
                </a:lnTo>
                <a:lnTo>
                  <a:pt x="16934" y="4958"/>
                </a:lnTo>
                <a:lnTo>
                  <a:pt x="16941" y="4969"/>
                </a:lnTo>
                <a:lnTo>
                  <a:pt x="16953" y="4975"/>
                </a:lnTo>
                <a:lnTo>
                  <a:pt x="16968" y="4976"/>
                </a:lnTo>
                <a:lnTo>
                  <a:pt x="16983" y="4972"/>
                </a:lnTo>
                <a:lnTo>
                  <a:pt x="16996" y="4964"/>
                </a:lnTo>
                <a:lnTo>
                  <a:pt x="17006" y="4953"/>
                </a:lnTo>
                <a:lnTo>
                  <a:pt x="17009" y="4940"/>
                </a:lnTo>
                <a:lnTo>
                  <a:pt x="17009" y="4940"/>
                </a:lnTo>
                <a:close/>
                <a:moveTo>
                  <a:pt x="17073" y="4776"/>
                </a:moveTo>
                <a:lnTo>
                  <a:pt x="17085" y="4784"/>
                </a:lnTo>
                <a:lnTo>
                  <a:pt x="17097" y="4785"/>
                </a:lnTo>
                <a:lnTo>
                  <a:pt x="17107" y="4780"/>
                </a:lnTo>
                <a:lnTo>
                  <a:pt x="17118" y="4773"/>
                </a:lnTo>
                <a:lnTo>
                  <a:pt x="17129" y="4763"/>
                </a:lnTo>
                <a:lnTo>
                  <a:pt x="17139" y="4753"/>
                </a:lnTo>
                <a:lnTo>
                  <a:pt x="17149" y="4744"/>
                </a:lnTo>
                <a:lnTo>
                  <a:pt x="17160" y="4738"/>
                </a:lnTo>
                <a:lnTo>
                  <a:pt x="17132" y="4742"/>
                </a:lnTo>
                <a:lnTo>
                  <a:pt x="17107" y="4747"/>
                </a:lnTo>
                <a:lnTo>
                  <a:pt x="17095" y="4752"/>
                </a:lnTo>
                <a:lnTo>
                  <a:pt x="17085" y="4758"/>
                </a:lnTo>
                <a:lnTo>
                  <a:pt x="17078" y="4766"/>
                </a:lnTo>
                <a:lnTo>
                  <a:pt x="17073" y="4776"/>
                </a:lnTo>
                <a:close/>
                <a:moveTo>
                  <a:pt x="17337" y="5179"/>
                </a:moveTo>
                <a:lnTo>
                  <a:pt x="17354" y="5181"/>
                </a:lnTo>
                <a:lnTo>
                  <a:pt x="17367" y="5177"/>
                </a:lnTo>
                <a:lnTo>
                  <a:pt x="17377" y="5171"/>
                </a:lnTo>
                <a:lnTo>
                  <a:pt x="17386" y="5164"/>
                </a:lnTo>
                <a:lnTo>
                  <a:pt x="17395" y="5158"/>
                </a:lnTo>
                <a:lnTo>
                  <a:pt x="17404" y="5155"/>
                </a:lnTo>
                <a:lnTo>
                  <a:pt x="17414" y="5157"/>
                </a:lnTo>
                <a:lnTo>
                  <a:pt x="17425" y="5167"/>
                </a:lnTo>
                <a:lnTo>
                  <a:pt x="17424" y="5153"/>
                </a:lnTo>
                <a:lnTo>
                  <a:pt x="17414" y="5144"/>
                </a:lnTo>
                <a:lnTo>
                  <a:pt x="17400" y="5141"/>
                </a:lnTo>
                <a:lnTo>
                  <a:pt x="17382" y="5144"/>
                </a:lnTo>
                <a:lnTo>
                  <a:pt x="17365" y="5149"/>
                </a:lnTo>
                <a:lnTo>
                  <a:pt x="17350" y="5158"/>
                </a:lnTo>
                <a:lnTo>
                  <a:pt x="17340" y="5168"/>
                </a:lnTo>
                <a:lnTo>
                  <a:pt x="17337" y="5179"/>
                </a:lnTo>
                <a:close/>
                <a:moveTo>
                  <a:pt x="17135" y="4953"/>
                </a:moveTo>
                <a:lnTo>
                  <a:pt x="17060" y="4953"/>
                </a:lnTo>
                <a:lnTo>
                  <a:pt x="17060" y="4973"/>
                </a:lnTo>
                <a:lnTo>
                  <a:pt x="17065" y="4985"/>
                </a:lnTo>
                <a:lnTo>
                  <a:pt x="17075" y="4989"/>
                </a:lnTo>
                <a:lnTo>
                  <a:pt x="17088" y="4985"/>
                </a:lnTo>
                <a:lnTo>
                  <a:pt x="17102" y="4978"/>
                </a:lnTo>
                <a:lnTo>
                  <a:pt x="17116" y="4968"/>
                </a:lnTo>
                <a:lnTo>
                  <a:pt x="17127" y="4959"/>
                </a:lnTo>
                <a:lnTo>
                  <a:pt x="17135" y="4953"/>
                </a:lnTo>
                <a:close/>
                <a:moveTo>
                  <a:pt x="17564" y="4562"/>
                </a:moveTo>
                <a:lnTo>
                  <a:pt x="17569" y="4566"/>
                </a:lnTo>
                <a:lnTo>
                  <a:pt x="17577" y="4568"/>
                </a:lnTo>
                <a:lnTo>
                  <a:pt x="17583" y="4571"/>
                </a:lnTo>
                <a:lnTo>
                  <a:pt x="17591" y="4572"/>
                </a:lnTo>
                <a:lnTo>
                  <a:pt x="17597" y="4576"/>
                </a:lnTo>
                <a:lnTo>
                  <a:pt x="17601" y="4581"/>
                </a:lnTo>
                <a:lnTo>
                  <a:pt x="17604" y="4589"/>
                </a:lnTo>
                <a:lnTo>
                  <a:pt x="17602" y="4599"/>
                </a:lnTo>
                <a:lnTo>
                  <a:pt x="17632" y="4593"/>
                </a:lnTo>
                <a:lnTo>
                  <a:pt x="17663" y="4588"/>
                </a:lnTo>
                <a:lnTo>
                  <a:pt x="17695" y="4584"/>
                </a:lnTo>
                <a:lnTo>
                  <a:pt x="17728" y="4580"/>
                </a:lnTo>
                <a:lnTo>
                  <a:pt x="17760" y="4576"/>
                </a:lnTo>
                <a:lnTo>
                  <a:pt x="17790" y="4570"/>
                </a:lnTo>
                <a:lnTo>
                  <a:pt x="17818" y="4561"/>
                </a:lnTo>
                <a:lnTo>
                  <a:pt x="17842" y="4549"/>
                </a:lnTo>
                <a:lnTo>
                  <a:pt x="17804" y="4533"/>
                </a:lnTo>
                <a:lnTo>
                  <a:pt x="17765" y="4528"/>
                </a:lnTo>
                <a:lnTo>
                  <a:pt x="17730" y="4530"/>
                </a:lnTo>
                <a:lnTo>
                  <a:pt x="17695" y="4537"/>
                </a:lnTo>
                <a:lnTo>
                  <a:pt x="17661" y="4546"/>
                </a:lnTo>
                <a:lnTo>
                  <a:pt x="17628" y="4554"/>
                </a:lnTo>
                <a:lnTo>
                  <a:pt x="17596" y="4561"/>
                </a:lnTo>
                <a:lnTo>
                  <a:pt x="17564" y="4562"/>
                </a:lnTo>
                <a:close/>
                <a:moveTo>
                  <a:pt x="18043" y="5432"/>
                </a:moveTo>
                <a:lnTo>
                  <a:pt x="18072" y="5432"/>
                </a:lnTo>
                <a:lnTo>
                  <a:pt x="18100" y="5432"/>
                </a:lnTo>
                <a:lnTo>
                  <a:pt x="18112" y="5429"/>
                </a:lnTo>
                <a:lnTo>
                  <a:pt x="18122" y="5425"/>
                </a:lnTo>
                <a:lnTo>
                  <a:pt x="18128" y="5418"/>
                </a:lnTo>
                <a:lnTo>
                  <a:pt x="18132" y="5406"/>
                </a:lnTo>
                <a:lnTo>
                  <a:pt x="18121" y="5398"/>
                </a:lnTo>
                <a:lnTo>
                  <a:pt x="18108" y="5395"/>
                </a:lnTo>
                <a:lnTo>
                  <a:pt x="18094" y="5395"/>
                </a:lnTo>
                <a:lnTo>
                  <a:pt x="18081" y="5398"/>
                </a:lnTo>
                <a:lnTo>
                  <a:pt x="18068" y="5404"/>
                </a:lnTo>
                <a:lnTo>
                  <a:pt x="18057" y="5411"/>
                </a:lnTo>
                <a:lnTo>
                  <a:pt x="18049" y="5420"/>
                </a:lnTo>
                <a:lnTo>
                  <a:pt x="18043" y="5432"/>
                </a:lnTo>
                <a:close/>
                <a:moveTo>
                  <a:pt x="17942" y="5053"/>
                </a:moveTo>
                <a:lnTo>
                  <a:pt x="18019" y="5053"/>
                </a:lnTo>
                <a:lnTo>
                  <a:pt x="18019" y="5015"/>
                </a:lnTo>
                <a:lnTo>
                  <a:pt x="17996" y="5022"/>
                </a:lnTo>
                <a:lnTo>
                  <a:pt x="17973" y="5027"/>
                </a:lnTo>
                <a:lnTo>
                  <a:pt x="17963" y="5031"/>
                </a:lnTo>
                <a:lnTo>
                  <a:pt x="17954" y="5036"/>
                </a:lnTo>
                <a:lnTo>
                  <a:pt x="17946" y="5043"/>
                </a:lnTo>
                <a:lnTo>
                  <a:pt x="17942" y="5053"/>
                </a:lnTo>
                <a:close/>
                <a:moveTo>
                  <a:pt x="18006" y="4927"/>
                </a:moveTo>
                <a:lnTo>
                  <a:pt x="18020" y="4927"/>
                </a:lnTo>
                <a:lnTo>
                  <a:pt x="18033" y="4926"/>
                </a:lnTo>
                <a:lnTo>
                  <a:pt x="18045" y="4925"/>
                </a:lnTo>
                <a:lnTo>
                  <a:pt x="18057" y="4922"/>
                </a:lnTo>
                <a:lnTo>
                  <a:pt x="18068" y="4919"/>
                </a:lnTo>
                <a:lnTo>
                  <a:pt x="18077" y="4915"/>
                </a:lnTo>
                <a:lnTo>
                  <a:pt x="18086" y="4908"/>
                </a:lnTo>
                <a:lnTo>
                  <a:pt x="18094" y="4902"/>
                </a:lnTo>
                <a:lnTo>
                  <a:pt x="18065" y="4902"/>
                </a:lnTo>
                <a:lnTo>
                  <a:pt x="18037" y="4902"/>
                </a:lnTo>
                <a:lnTo>
                  <a:pt x="18025" y="4903"/>
                </a:lnTo>
                <a:lnTo>
                  <a:pt x="18015" y="4908"/>
                </a:lnTo>
                <a:lnTo>
                  <a:pt x="18009" y="4916"/>
                </a:lnTo>
                <a:lnTo>
                  <a:pt x="18006" y="4927"/>
                </a:lnTo>
                <a:close/>
                <a:moveTo>
                  <a:pt x="17413" y="4675"/>
                </a:moveTo>
                <a:lnTo>
                  <a:pt x="17402" y="4675"/>
                </a:lnTo>
                <a:lnTo>
                  <a:pt x="17393" y="4678"/>
                </a:lnTo>
                <a:lnTo>
                  <a:pt x="17386" y="4682"/>
                </a:lnTo>
                <a:lnTo>
                  <a:pt x="17379" y="4687"/>
                </a:lnTo>
                <a:lnTo>
                  <a:pt x="17371" y="4698"/>
                </a:lnTo>
                <a:lnTo>
                  <a:pt x="17363" y="4712"/>
                </a:lnTo>
                <a:lnTo>
                  <a:pt x="17374" y="4717"/>
                </a:lnTo>
                <a:lnTo>
                  <a:pt x="17385" y="4722"/>
                </a:lnTo>
                <a:lnTo>
                  <a:pt x="17390" y="4725"/>
                </a:lnTo>
                <a:lnTo>
                  <a:pt x="17396" y="4726"/>
                </a:lnTo>
                <a:lnTo>
                  <a:pt x="17404" y="4726"/>
                </a:lnTo>
                <a:lnTo>
                  <a:pt x="17413" y="4725"/>
                </a:lnTo>
                <a:lnTo>
                  <a:pt x="17413" y="4675"/>
                </a:lnTo>
                <a:close/>
                <a:moveTo>
                  <a:pt x="17778" y="4650"/>
                </a:moveTo>
                <a:lnTo>
                  <a:pt x="17790" y="4647"/>
                </a:lnTo>
                <a:lnTo>
                  <a:pt x="17801" y="4645"/>
                </a:lnTo>
                <a:lnTo>
                  <a:pt x="17812" y="4641"/>
                </a:lnTo>
                <a:lnTo>
                  <a:pt x="17823" y="4637"/>
                </a:lnTo>
                <a:lnTo>
                  <a:pt x="17830" y="4631"/>
                </a:lnTo>
                <a:lnTo>
                  <a:pt x="17837" y="4623"/>
                </a:lnTo>
                <a:lnTo>
                  <a:pt x="17840" y="4613"/>
                </a:lnTo>
                <a:lnTo>
                  <a:pt x="17842" y="4599"/>
                </a:lnTo>
                <a:lnTo>
                  <a:pt x="17829" y="4602"/>
                </a:lnTo>
                <a:lnTo>
                  <a:pt x="17819" y="4604"/>
                </a:lnTo>
                <a:lnTo>
                  <a:pt x="17810" y="4610"/>
                </a:lnTo>
                <a:lnTo>
                  <a:pt x="17802" y="4617"/>
                </a:lnTo>
                <a:lnTo>
                  <a:pt x="17790" y="4633"/>
                </a:lnTo>
                <a:lnTo>
                  <a:pt x="17778" y="4650"/>
                </a:lnTo>
                <a:close/>
                <a:moveTo>
                  <a:pt x="14613" y="5481"/>
                </a:moveTo>
                <a:lnTo>
                  <a:pt x="14644" y="5481"/>
                </a:lnTo>
                <a:lnTo>
                  <a:pt x="14668" y="5480"/>
                </a:lnTo>
                <a:lnTo>
                  <a:pt x="14687" y="5477"/>
                </a:lnTo>
                <a:lnTo>
                  <a:pt x="14703" y="5476"/>
                </a:lnTo>
                <a:lnTo>
                  <a:pt x="14714" y="5477"/>
                </a:lnTo>
                <a:lnTo>
                  <a:pt x="14724" y="5482"/>
                </a:lnTo>
                <a:lnTo>
                  <a:pt x="14732" y="5491"/>
                </a:lnTo>
                <a:lnTo>
                  <a:pt x="14739" y="5507"/>
                </a:lnTo>
                <a:lnTo>
                  <a:pt x="14743" y="5498"/>
                </a:lnTo>
                <a:lnTo>
                  <a:pt x="14747" y="5490"/>
                </a:lnTo>
                <a:lnTo>
                  <a:pt x="14752" y="5482"/>
                </a:lnTo>
                <a:lnTo>
                  <a:pt x="14757" y="5474"/>
                </a:lnTo>
                <a:lnTo>
                  <a:pt x="14761" y="5466"/>
                </a:lnTo>
                <a:lnTo>
                  <a:pt x="14765" y="5456"/>
                </a:lnTo>
                <a:lnTo>
                  <a:pt x="14766" y="5444"/>
                </a:lnTo>
                <a:lnTo>
                  <a:pt x="14765" y="5432"/>
                </a:lnTo>
                <a:lnTo>
                  <a:pt x="14757" y="5429"/>
                </a:lnTo>
                <a:lnTo>
                  <a:pt x="14750" y="5425"/>
                </a:lnTo>
                <a:lnTo>
                  <a:pt x="14743" y="5420"/>
                </a:lnTo>
                <a:lnTo>
                  <a:pt x="14736" y="5416"/>
                </a:lnTo>
                <a:lnTo>
                  <a:pt x="14729" y="5411"/>
                </a:lnTo>
                <a:lnTo>
                  <a:pt x="14722" y="5409"/>
                </a:lnTo>
                <a:lnTo>
                  <a:pt x="14713" y="5406"/>
                </a:lnTo>
                <a:lnTo>
                  <a:pt x="14703" y="5406"/>
                </a:lnTo>
                <a:lnTo>
                  <a:pt x="14692" y="5426"/>
                </a:lnTo>
                <a:lnTo>
                  <a:pt x="14682" y="5438"/>
                </a:lnTo>
                <a:lnTo>
                  <a:pt x="14671" y="5443"/>
                </a:lnTo>
                <a:lnTo>
                  <a:pt x="14659" y="5446"/>
                </a:lnTo>
                <a:lnTo>
                  <a:pt x="14648" y="5447"/>
                </a:lnTo>
                <a:lnTo>
                  <a:pt x="14636" y="5452"/>
                </a:lnTo>
                <a:lnTo>
                  <a:pt x="14625" y="5462"/>
                </a:lnTo>
                <a:lnTo>
                  <a:pt x="14613" y="5481"/>
                </a:lnTo>
                <a:lnTo>
                  <a:pt x="14613" y="5481"/>
                </a:lnTo>
                <a:close/>
                <a:moveTo>
                  <a:pt x="17513" y="4663"/>
                </a:moveTo>
                <a:lnTo>
                  <a:pt x="17513" y="4675"/>
                </a:lnTo>
                <a:lnTo>
                  <a:pt x="17513" y="4688"/>
                </a:lnTo>
                <a:lnTo>
                  <a:pt x="17514" y="4700"/>
                </a:lnTo>
                <a:lnTo>
                  <a:pt x="17517" y="4710"/>
                </a:lnTo>
                <a:lnTo>
                  <a:pt x="17522" y="4717"/>
                </a:lnTo>
                <a:lnTo>
                  <a:pt x="17528" y="4724"/>
                </a:lnTo>
                <a:lnTo>
                  <a:pt x="17539" y="4726"/>
                </a:lnTo>
                <a:lnTo>
                  <a:pt x="17551" y="4725"/>
                </a:lnTo>
                <a:lnTo>
                  <a:pt x="17551" y="4707"/>
                </a:lnTo>
                <a:lnTo>
                  <a:pt x="17555" y="4696"/>
                </a:lnTo>
                <a:lnTo>
                  <a:pt x="17562" y="4689"/>
                </a:lnTo>
                <a:lnTo>
                  <a:pt x="17570" y="4687"/>
                </a:lnTo>
                <a:lnTo>
                  <a:pt x="17579" y="4684"/>
                </a:lnTo>
                <a:lnTo>
                  <a:pt x="17591" y="4682"/>
                </a:lnTo>
                <a:lnTo>
                  <a:pt x="17602" y="4674"/>
                </a:lnTo>
                <a:lnTo>
                  <a:pt x="17615" y="4663"/>
                </a:lnTo>
                <a:lnTo>
                  <a:pt x="17600" y="4656"/>
                </a:lnTo>
                <a:lnTo>
                  <a:pt x="17587" y="4650"/>
                </a:lnTo>
                <a:lnTo>
                  <a:pt x="17574" y="4646"/>
                </a:lnTo>
                <a:lnTo>
                  <a:pt x="17563" y="4644"/>
                </a:lnTo>
                <a:lnTo>
                  <a:pt x="17551" y="4644"/>
                </a:lnTo>
                <a:lnTo>
                  <a:pt x="17540" y="4646"/>
                </a:lnTo>
                <a:lnTo>
                  <a:pt x="17527" y="4652"/>
                </a:lnTo>
                <a:lnTo>
                  <a:pt x="17513" y="4663"/>
                </a:lnTo>
                <a:lnTo>
                  <a:pt x="17513" y="4663"/>
                </a:lnTo>
                <a:close/>
                <a:moveTo>
                  <a:pt x="15207" y="5910"/>
                </a:moveTo>
                <a:lnTo>
                  <a:pt x="15217" y="5918"/>
                </a:lnTo>
                <a:lnTo>
                  <a:pt x="15229" y="5919"/>
                </a:lnTo>
                <a:lnTo>
                  <a:pt x="15241" y="5918"/>
                </a:lnTo>
                <a:lnTo>
                  <a:pt x="15254" y="5915"/>
                </a:lnTo>
                <a:lnTo>
                  <a:pt x="15268" y="5911"/>
                </a:lnTo>
                <a:lnTo>
                  <a:pt x="15283" y="5909"/>
                </a:lnTo>
                <a:lnTo>
                  <a:pt x="15301" y="5908"/>
                </a:lnTo>
                <a:lnTo>
                  <a:pt x="15320" y="5910"/>
                </a:lnTo>
                <a:lnTo>
                  <a:pt x="15310" y="5892"/>
                </a:lnTo>
                <a:lnTo>
                  <a:pt x="15297" y="5882"/>
                </a:lnTo>
                <a:lnTo>
                  <a:pt x="15282" y="5878"/>
                </a:lnTo>
                <a:lnTo>
                  <a:pt x="15265" y="5880"/>
                </a:lnTo>
                <a:lnTo>
                  <a:pt x="15250" y="5885"/>
                </a:lnTo>
                <a:lnTo>
                  <a:pt x="15234" y="5891"/>
                </a:lnTo>
                <a:lnTo>
                  <a:pt x="15220" y="5901"/>
                </a:lnTo>
                <a:lnTo>
                  <a:pt x="15207" y="5910"/>
                </a:lnTo>
                <a:lnTo>
                  <a:pt x="15207" y="5910"/>
                </a:lnTo>
                <a:close/>
                <a:moveTo>
                  <a:pt x="14450" y="6023"/>
                </a:moveTo>
                <a:lnTo>
                  <a:pt x="14464" y="6023"/>
                </a:lnTo>
                <a:lnTo>
                  <a:pt x="14477" y="6023"/>
                </a:lnTo>
                <a:lnTo>
                  <a:pt x="14490" y="6021"/>
                </a:lnTo>
                <a:lnTo>
                  <a:pt x="14501" y="6018"/>
                </a:lnTo>
                <a:lnTo>
                  <a:pt x="14513" y="6016"/>
                </a:lnTo>
                <a:lnTo>
                  <a:pt x="14522" y="6011"/>
                </a:lnTo>
                <a:lnTo>
                  <a:pt x="14531" y="6006"/>
                </a:lnTo>
                <a:lnTo>
                  <a:pt x="14538" y="5998"/>
                </a:lnTo>
                <a:lnTo>
                  <a:pt x="14526" y="6001"/>
                </a:lnTo>
                <a:lnTo>
                  <a:pt x="14510" y="5999"/>
                </a:lnTo>
                <a:lnTo>
                  <a:pt x="14495" y="5998"/>
                </a:lnTo>
                <a:lnTo>
                  <a:pt x="14480" y="5997"/>
                </a:lnTo>
                <a:lnTo>
                  <a:pt x="14466" y="5997"/>
                </a:lnTo>
                <a:lnTo>
                  <a:pt x="14455" y="6001"/>
                </a:lnTo>
                <a:lnTo>
                  <a:pt x="14449" y="6009"/>
                </a:lnTo>
                <a:lnTo>
                  <a:pt x="14450" y="6023"/>
                </a:lnTo>
                <a:lnTo>
                  <a:pt x="14450" y="6023"/>
                </a:lnTo>
                <a:close/>
                <a:moveTo>
                  <a:pt x="14513" y="5797"/>
                </a:moveTo>
                <a:lnTo>
                  <a:pt x="14573" y="5792"/>
                </a:lnTo>
                <a:lnTo>
                  <a:pt x="14633" y="5785"/>
                </a:lnTo>
                <a:lnTo>
                  <a:pt x="14694" y="5776"/>
                </a:lnTo>
                <a:lnTo>
                  <a:pt x="14753" y="5765"/>
                </a:lnTo>
                <a:lnTo>
                  <a:pt x="14812" y="5750"/>
                </a:lnTo>
                <a:lnTo>
                  <a:pt x="14869" y="5731"/>
                </a:lnTo>
                <a:lnTo>
                  <a:pt x="14925" y="5704"/>
                </a:lnTo>
                <a:lnTo>
                  <a:pt x="14979" y="5671"/>
                </a:lnTo>
                <a:lnTo>
                  <a:pt x="14919" y="5684"/>
                </a:lnTo>
                <a:lnTo>
                  <a:pt x="14855" y="5695"/>
                </a:lnTo>
                <a:lnTo>
                  <a:pt x="14790" y="5705"/>
                </a:lnTo>
                <a:lnTo>
                  <a:pt x="14728" y="5715"/>
                </a:lnTo>
                <a:lnTo>
                  <a:pt x="14666" y="5728"/>
                </a:lnTo>
                <a:lnTo>
                  <a:pt x="14608" y="5745"/>
                </a:lnTo>
                <a:lnTo>
                  <a:pt x="14557" y="5768"/>
                </a:lnTo>
                <a:lnTo>
                  <a:pt x="14513" y="5797"/>
                </a:lnTo>
                <a:close/>
                <a:moveTo>
                  <a:pt x="14816" y="5885"/>
                </a:moveTo>
                <a:lnTo>
                  <a:pt x="14794" y="5909"/>
                </a:lnTo>
                <a:lnTo>
                  <a:pt x="14770" y="5927"/>
                </a:lnTo>
                <a:lnTo>
                  <a:pt x="14741" y="5938"/>
                </a:lnTo>
                <a:lnTo>
                  <a:pt x="14710" y="5944"/>
                </a:lnTo>
                <a:lnTo>
                  <a:pt x="14678" y="5948"/>
                </a:lnTo>
                <a:lnTo>
                  <a:pt x="14644" y="5948"/>
                </a:lnTo>
                <a:lnTo>
                  <a:pt x="14610" y="5948"/>
                </a:lnTo>
                <a:lnTo>
                  <a:pt x="14575" y="5948"/>
                </a:lnTo>
                <a:lnTo>
                  <a:pt x="14576" y="5956"/>
                </a:lnTo>
                <a:lnTo>
                  <a:pt x="14575" y="5962"/>
                </a:lnTo>
                <a:lnTo>
                  <a:pt x="14573" y="5969"/>
                </a:lnTo>
                <a:lnTo>
                  <a:pt x="14570" y="5974"/>
                </a:lnTo>
                <a:lnTo>
                  <a:pt x="14568" y="5979"/>
                </a:lnTo>
                <a:lnTo>
                  <a:pt x="14565" y="5984"/>
                </a:lnTo>
                <a:lnTo>
                  <a:pt x="14564" y="5990"/>
                </a:lnTo>
                <a:lnTo>
                  <a:pt x="14564" y="5998"/>
                </a:lnTo>
                <a:lnTo>
                  <a:pt x="14598" y="5993"/>
                </a:lnTo>
                <a:lnTo>
                  <a:pt x="14629" y="5987"/>
                </a:lnTo>
                <a:lnTo>
                  <a:pt x="14657" y="5981"/>
                </a:lnTo>
                <a:lnTo>
                  <a:pt x="14683" y="5976"/>
                </a:lnTo>
                <a:lnTo>
                  <a:pt x="14709" y="5975"/>
                </a:lnTo>
                <a:lnTo>
                  <a:pt x="14736" y="5975"/>
                </a:lnTo>
                <a:lnTo>
                  <a:pt x="14762" y="5979"/>
                </a:lnTo>
                <a:lnTo>
                  <a:pt x="14790" y="5985"/>
                </a:lnTo>
                <a:lnTo>
                  <a:pt x="14790" y="5971"/>
                </a:lnTo>
                <a:lnTo>
                  <a:pt x="14793" y="5957"/>
                </a:lnTo>
                <a:lnTo>
                  <a:pt x="14796" y="5952"/>
                </a:lnTo>
                <a:lnTo>
                  <a:pt x="14801" y="5948"/>
                </a:lnTo>
                <a:lnTo>
                  <a:pt x="14807" y="5947"/>
                </a:lnTo>
                <a:lnTo>
                  <a:pt x="14816" y="5948"/>
                </a:lnTo>
                <a:lnTo>
                  <a:pt x="14813" y="5964"/>
                </a:lnTo>
                <a:lnTo>
                  <a:pt x="14804" y="5978"/>
                </a:lnTo>
                <a:lnTo>
                  <a:pt x="14792" y="5990"/>
                </a:lnTo>
                <a:lnTo>
                  <a:pt x="14776" y="6001"/>
                </a:lnTo>
                <a:lnTo>
                  <a:pt x="14764" y="6011"/>
                </a:lnTo>
                <a:lnTo>
                  <a:pt x="14753" y="6020"/>
                </a:lnTo>
                <a:lnTo>
                  <a:pt x="14748" y="6027"/>
                </a:lnTo>
                <a:lnTo>
                  <a:pt x="14752" y="6036"/>
                </a:lnTo>
                <a:lnTo>
                  <a:pt x="14788" y="6027"/>
                </a:lnTo>
                <a:lnTo>
                  <a:pt x="14826" y="6018"/>
                </a:lnTo>
                <a:lnTo>
                  <a:pt x="14867" y="6009"/>
                </a:lnTo>
                <a:lnTo>
                  <a:pt x="14908" y="6001"/>
                </a:lnTo>
                <a:lnTo>
                  <a:pt x="14948" y="5989"/>
                </a:lnTo>
                <a:lnTo>
                  <a:pt x="14988" y="5978"/>
                </a:lnTo>
                <a:lnTo>
                  <a:pt x="15023" y="5964"/>
                </a:lnTo>
                <a:lnTo>
                  <a:pt x="15055" y="5948"/>
                </a:lnTo>
                <a:lnTo>
                  <a:pt x="15027" y="5948"/>
                </a:lnTo>
                <a:lnTo>
                  <a:pt x="15001" y="5952"/>
                </a:lnTo>
                <a:lnTo>
                  <a:pt x="14973" y="5956"/>
                </a:lnTo>
                <a:lnTo>
                  <a:pt x="14945" y="5961"/>
                </a:lnTo>
                <a:lnTo>
                  <a:pt x="14918" y="5964"/>
                </a:lnTo>
                <a:lnTo>
                  <a:pt x="14891" y="5964"/>
                </a:lnTo>
                <a:lnTo>
                  <a:pt x="14866" y="5958"/>
                </a:lnTo>
                <a:lnTo>
                  <a:pt x="14840" y="5948"/>
                </a:lnTo>
                <a:lnTo>
                  <a:pt x="14873" y="5938"/>
                </a:lnTo>
                <a:lnTo>
                  <a:pt x="14909" y="5930"/>
                </a:lnTo>
                <a:lnTo>
                  <a:pt x="14945" y="5924"/>
                </a:lnTo>
                <a:lnTo>
                  <a:pt x="14980" y="5916"/>
                </a:lnTo>
                <a:lnTo>
                  <a:pt x="15013" y="5908"/>
                </a:lnTo>
                <a:lnTo>
                  <a:pt x="15044" y="5896"/>
                </a:lnTo>
                <a:lnTo>
                  <a:pt x="15072" y="5881"/>
                </a:lnTo>
                <a:lnTo>
                  <a:pt x="15092" y="5859"/>
                </a:lnTo>
                <a:lnTo>
                  <a:pt x="15055" y="5867"/>
                </a:lnTo>
                <a:lnTo>
                  <a:pt x="15021" y="5874"/>
                </a:lnTo>
                <a:lnTo>
                  <a:pt x="14988" y="5882"/>
                </a:lnTo>
                <a:lnTo>
                  <a:pt x="14955" y="5887"/>
                </a:lnTo>
                <a:lnTo>
                  <a:pt x="14922" y="5891"/>
                </a:lnTo>
                <a:lnTo>
                  <a:pt x="14888" y="5892"/>
                </a:lnTo>
                <a:lnTo>
                  <a:pt x="14853" y="5890"/>
                </a:lnTo>
                <a:lnTo>
                  <a:pt x="14816" y="5885"/>
                </a:lnTo>
                <a:lnTo>
                  <a:pt x="14816" y="5885"/>
                </a:lnTo>
                <a:close/>
                <a:moveTo>
                  <a:pt x="17098" y="4095"/>
                </a:moveTo>
                <a:lnTo>
                  <a:pt x="17106" y="4072"/>
                </a:lnTo>
                <a:lnTo>
                  <a:pt x="17112" y="4055"/>
                </a:lnTo>
                <a:lnTo>
                  <a:pt x="17118" y="4044"/>
                </a:lnTo>
                <a:lnTo>
                  <a:pt x="17123" y="4033"/>
                </a:lnTo>
                <a:lnTo>
                  <a:pt x="17131" y="4031"/>
                </a:lnTo>
                <a:lnTo>
                  <a:pt x="17139" y="4030"/>
                </a:lnTo>
                <a:lnTo>
                  <a:pt x="17143" y="4029"/>
                </a:lnTo>
                <a:lnTo>
                  <a:pt x="17145" y="4026"/>
                </a:lnTo>
                <a:lnTo>
                  <a:pt x="17148" y="4024"/>
                </a:lnTo>
                <a:lnTo>
                  <a:pt x="17148" y="4020"/>
                </a:lnTo>
                <a:lnTo>
                  <a:pt x="17126" y="4020"/>
                </a:lnTo>
                <a:lnTo>
                  <a:pt x="17106" y="4021"/>
                </a:lnTo>
                <a:lnTo>
                  <a:pt x="17088" y="4025"/>
                </a:lnTo>
                <a:lnTo>
                  <a:pt x="17071" y="4031"/>
                </a:lnTo>
                <a:lnTo>
                  <a:pt x="17039" y="4044"/>
                </a:lnTo>
                <a:lnTo>
                  <a:pt x="17009" y="4058"/>
                </a:lnTo>
                <a:lnTo>
                  <a:pt x="17024" y="4058"/>
                </a:lnTo>
                <a:lnTo>
                  <a:pt x="17034" y="4064"/>
                </a:lnTo>
                <a:lnTo>
                  <a:pt x="17042" y="4072"/>
                </a:lnTo>
                <a:lnTo>
                  <a:pt x="17048" y="4082"/>
                </a:lnTo>
                <a:lnTo>
                  <a:pt x="17055" y="4091"/>
                </a:lnTo>
                <a:lnTo>
                  <a:pt x="17064" y="4097"/>
                </a:lnTo>
                <a:lnTo>
                  <a:pt x="17078" y="4099"/>
                </a:lnTo>
                <a:lnTo>
                  <a:pt x="17098" y="4095"/>
                </a:lnTo>
                <a:close/>
                <a:moveTo>
                  <a:pt x="15105" y="5859"/>
                </a:moveTo>
                <a:lnTo>
                  <a:pt x="15155" y="5859"/>
                </a:lnTo>
                <a:lnTo>
                  <a:pt x="15209" y="5855"/>
                </a:lnTo>
                <a:lnTo>
                  <a:pt x="15267" y="5849"/>
                </a:lnTo>
                <a:lnTo>
                  <a:pt x="15325" y="5839"/>
                </a:lnTo>
                <a:lnTo>
                  <a:pt x="15384" y="5826"/>
                </a:lnTo>
                <a:lnTo>
                  <a:pt x="15442" y="5808"/>
                </a:lnTo>
                <a:lnTo>
                  <a:pt x="15496" y="5787"/>
                </a:lnTo>
                <a:lnTo>
                  <a:pt x="15547" y="5759"/>
                </a:lnTo>
                <a:lnTo>
                  <a:pt x="15493" y="5773"/>
                </a:lnTo>
                <a:lnTo>
                  <a:pt x="15436" y="5784"/>
                </a:lnTo>
                <a:lnTo>
                  <a:pt x="15378" y="5793"/>
                </a:lnTo>
                <a:lnTo>
                  <a:pt x="15319" y="5802"/>
                </a:lnTo>
                <a:lnTo>
                  <a:pt x="15260" y="5812"/>
                </a:lnTo>
                <a:lnTo>
                  <a:pt x="15204" y="5824"/>
                </a:lnTo>
                <a:lnTo>
                  <a:pt x="15152" y="5839"/>
                </a:lnTo>
                <a:lnTo>
                  <a:pt x="15105" y="5859"/>
                </a:lnTo>
                <a:lnTo>
                  <a:pt x="15105" y="5859"/>
                </a:lnTo>
                <a:close/>
                <a:moveTo>
                  <a:pt x="15370" y="5885"/>
                </a:moveTo>
                <a:lnTo>
                  <a:pt x="15393" y="5881"/>
                </a:lnTo>
                <a:lnTo>
                  <a:pt x="15413" y="5881"/>
                </a:lnTo>
                <a:lnTo>
                  <a:pt x="15431" y="5882"/>
                </a:lnTo>
                <a:lnTo>
                  <a:pt x="15446" y="5883"/>
                </a:lnTo>
                <a:lnTo>
                  <a:pt x="15459" y="5882"/>
                </a:lnTo>
                <a:lnTo>
                  <a:pt x="15470" y="5877"/>
                </a:lnTo>
                <a:lnTo>
                  <a:pt x="15478" y="5866"/>
                </a:lnTo>
                <a:lnTo>
                  <a:pt x="15483" y="5848"/>
                </a:lnTo>
                <a:lnTo>
                  <a:pt x="15467" y="5854"/>
                </a:lnTo>
                <a:lnTo>
                  <a:pt x="15449" y="5855"/>
                </a:lnTo>
                <a:lnTo>
                  <a:pt x="15432" y="5855"/>
                </a:lnTo>
                <a:lnTo>
                  <a:pt x="15416" y="5853"/>
                </a:lnTo>
                <a:lnTo>
                  <a:pt x="15402" y="5853"/>
                </a:lnTo>
                <a:lnTo>
                  <a:pt x="15389" y="5857"/>
                </a:lnTo>
                <a:lnTo>
                  <a:pt x="15379" y="5867"/>
                </a:lnTo>
                <a:lnTo>
                  <a:pt x="15370" y="5885"/>
                </a:lnTo>
                <a:close/>
                <a:moveTo>
                  <a:pt x="15004" y="5684"/>
                </a:moveTo>
                <a:lnTo>
                  <a:pt x="15058" y="5681"/>
                </a:lnTo>
                <a:lnTo>
                  <a:pt x="15116" y="5673"/>
                </a:lnTo>
                <a:lnTo>
                  <a:pt x="15176" y="5661"/>
                </a:lnTo>
                <a:lnTo>
                  <a:pt x="15236" y="5645"/>
                </a:lnTo>
                <a:lnTo>
                  <a:pt x="15295" y="5629"/>
                </a:lnTo>
                <a:lnTo>
                  <a:pt x="15351" y="5611"/>
                </a:lnTo>
                <a:lnTo>
                  <a:pt x="15402" y="5596"/>
                </a:lnTo>
                <a:lnTo>
                  <a:pt x="15446" y="5583"/>
                </a:lnTo>
                <a:lnTo>
                  <a:pt x="15389" y="5586"/>
                </a:lnTo>
                <a:lnTo>
                  <a:pt x="15330" y="5592"/>
                </a:lnTo>
                <a:lnTo>
                  <a:pt x="15271" y="5601"/>
                </a:lnTo>
                <a:lnTo>
                  <a:pt x="15212" y="5612"/>
                </a:lnTo>
                <a:lnTo>
                  <a:pt x="15155" y="5628"/>
                </a:lnTo>
                <a:lnTo>
                  <a:pt x="15101" y="5644"/>
                </a:lnTo>
                <a:lnTo>
                  <a:pt x="15050" y="5662"/>
                </a:lnTo>
                <a:lnTo>
                  <a:pt x="15004" y="5684"/>
                </a:lnTo>
                <a:lnTo>
                  <a:pt x="15004" y="5684"/>
                </a:lnTo>
                <a:close/>
                <a:moveTo>
                  <a:pt x="15320" y="5368"/>
                </a:moveTo>
                <a:lnTo>
                  <a:pt x="15341" y="5351"/>
                </a:lnTo>
                <a:lnTo>
                  <a:pt x="15360" y="5332"/>
                </a:lnTo>
                <a:lnTo>
                  <a:pt x="15379" y="5313"/>
                </a:lnTo>
                <a:lnTo>
                  <a:pt x="15395" y="5293"/>
                </a:lnTo>
                <a:lnTo>
                  <a:pt x="15370" y="5293"/>
                </a:lnTo>
                <a:lnTo>
                  <a:pt x="15352" y="5297"/>
                </a:lnTo>
                <a:lnTo>
                  <a:pt x="15339" y="5303"/>
                </a:lnTo>
                <a:lnTo>
                  <a:pt x="15332" y="5312"/>
                </a:lnTo>
                <a:lnTo>
                  <a:pt x="15327" y="5323"/>
                </a:lnTo>
                <a:lnTo>
                  <a:pt x="15324" y="5337"/>
                </a:lnTo>
                <a:lnTo>
                  <a:pt x="15323" y="5353"/>
                </a:lnTo>
                <a:lnTo>
                  <a:pt x="15320" y="5368"/>
                </a:lnTo>
                <a:close/>
                <a:moveTo>
                  <a:pt x="14778" y="5444"/>
                </a:moveTo>
                <a:lnTo>
                  <a:pt x="14792" y="5443"/>
                </a:lnTo>
                <a:lnTo>
                  <a:pt x="14806" y="5440"/>
                </a:lnTo>
                <a:lnTo>
                  <a:pt x="14818" y="5438"/>
                </a:lnTo>
                <a:lnTo>
                  <a:pt x="14831" y="5434"/>
                </a:lnTo>
                <a:lnTo>
                  <a:pt x="14844" y="5432"/>
                </a:lnTo>
                <a:lnTo>
                  <a:pt x="14858" y="5429"/>
                </a:lnTo>
                <a:lnTo>
                  <a:pt x="14873" y="5429"/>
                </a:lnTo>
                <a:lnTo>
                  <a:pt x="14891" y="5432"/>
                </a:lnTo>
                <a:lnTo>
                  <a:pt x="14895" y="5421"/>
                </a:lnTo>
                <a:lnTo>
                  <a:pt x="14899" y="5414"/>
                </a:lnTo>
                <a:lnTo>
                  <a:pt x="14904" y="5406"/>
                </a:lnTo>
                <a:lnTo>
                  <a:pt x="14909" y="5398"/>
                </a:lnTo>
                <a:lnTo>
                  <a:pt x="14919" y="5384"/>
                </a:lnTo>
                <a:lnTo>
                  <a:pt x="14929" y="5368"/>
                </a:lnTo>
                <a:lnTo>
                  <a:pt x="14905" y="5373"/>
                </a:lnTo>
                <a:lnTo>
                  <a:pt x="14881" y="5377"/>
                </a:lnTo>
                <a:lnTo>
                  <a:pt x="14859" y="5383"/>
                </a:lnTo>
                <a:lnTo>
                  <a:pt x="14838" y="5391"/>
                </a:lnTo>
                <a:lnTo>
                  <a:pt x="14818" y="5400"/>
                </a:lnTo>
                <a:lnTo>
                  <a:pt x="14802" y="5412"/>
                </a:lnTo>
                <a:lnTo>
                  <a:pt x="14788" y="5426"/>
                </a:lnTo>
                <a:lnTo>
                  <a:pt x="14778" y="5444"/>
                </a:lnTo>
                <a:lnTo>
                  <a:pt x="14778" y="5444"/>
                </a:lnTo>
                <a:close/>
                <a:moveTo>
                  <a:pt x="18081" y="4069"/>
                </a:moveTo>
                <a:lnTo>
                  <a:pt x="18056" y="4071"/>
                </a:lnTo>
                <a:lnTo>
                  <a:pt x="18033" y="4075"/>
                </a:lnTo>
                <a:lnTo>
                  <a:pt x="18012" y="4081"/>
                </a:lnTo>
                <a:lnTo>
                  <a:pt x="17993" y="4090"/>
                </a:lnTo>
                <a:lnTo>
                  <a:pt x="17977" y="4099"/>
                </a:lnTo>
                <a:lnTo>
                  <a:pt x="17960" y="4110"/>
                </a:lnTo>
                <a:lnTo>
                  <a:pt x="17945" y="4122"/>
                </a:lnTo>
                <a:lnTo>
                  <a:pt x="17930" y="4133"/>
                </a:lnTo>
                <a:lnTo>
                  <a:pt x="17958" y="4127"/>
                </a:lnTo>
                <a:lnTo>
                  <a:pt x="17983" y="4124"/>
                </a:lnTo>
                <a:lnTo>
                  <a:pt x="18005" y="4122"/>
                </a:lnTo>
                <a:lnTo>
                  <a:pt x="18025" y="4119"/>
                </a:lnTo>
                <a:lnTo>
                  <a:pt x="18043" y="4114"/>
                </a:lnTo>
                <a:lnTo>
                  <a:pt x="18058" y="4106"/>
                </a:lnTo>
                <a:lnTo>
                  <a:pt x="18071" y="4091"/>
                </a:lnTo>
                <a:lnTo>
                  <a:pt x="18081" y="4069"/>
                </a:lnTo>
                <a:close/>
                <a:moveTo>
                  <a:pt x="15282" y="5419"/>
                </a:moveTo>
                <a:lnTo>
                  <a:pt x="15291" y="5424"/>
                </a:lnTo>
                <a:lnTo>
                  <a:pt x="15297" y="5433"/>
                </a:lnTo>
                <a:lnTo>
                  <a:pt x="15301" y="5442"/>
                </a:lnTo>
                <a:lnTo>
                  <a:pt x="15305" y="5452"/>
                </a:lnTo>
                <a:lnTo>
                  <a:pt x="15309" y="5463"/>
                </a:lnTo>
                <a:lnTo>
                  <a:pt x="15314" y="5472"/>
                </a:lnTo>
                <a:lnTo>
                  <a:pt x="15321" y="5479"/>
                </a:lnTo>
                <a:lnTo>
                  <a:pt x="15333" y="5481"/>
                </a:lnTo>
                <a:lnTo>
                  <a:pt x="15334" y="5468"/>
                </a:lnTo>
                <a:lnTo>
                  <a:pt x="15333" y="5460"/>
                </a:lnTo>
                <a:lnTo>
                  <a:pt x="15330" y="5451"/>
                </a:lnTo>
                <a:lnTo>
                  <a:pt x="15327" y="5444"/>
                </a:lnTo>
                <a:lnTo>
                  <a:pt x="15323" y="5437"/>
                </a:lnTo>
                <a:lnTo>
                  <a:pt x="15319" y="5429"/>
                </a:lnTo>
                <a:lnTo>
                  <a:pt x="15318" y="5419"/>
                </a:lnTo>
                <a:lnTo>
                  <a:pt x="15320" y="5406"/>
                </a:lnTo>
                <a:lnTo>
                  <a:pt x="15307" y="5407"/>
                </a:lnTo>
                <a:lnTo>
                  <a:pt x="15296" y="5407"/>
                </a:lnTo>
                <a:lnTo>
                  <a:pt x="15291" y="5409"/>
                </a:lnTo>
                <a:lnTo>
                  <a:pt x="15287" y="5411"/>
                </a:lnTo>
                <a:lnTo>
                  <a:pt x="15283" y="5414"/>
                </a:lnTo>
                <a:lnTo>
                  <a:pt x="15282" y="5419"/>
                </a:lnTo>
                <a:close/>
                <a:moveTo>
                  <a:pt x="14904" y="5797"/>
                </a:moveTo>
                <a:lnTo>
                  <a:pt x="14874" y="5802"/>
                </a:lnTo>
                <a:lnTo>
                  <a:pt x="14844" y="5806"/>
                </a:lnTo>
                <a:lnTo>
                  <a:pt x="14830" y="5810"/>
                </a:lnTo>
                <a:lnTo>
                  <a:pt x="14818" y="5816"/>
                </a:lnTo>
                <a:lnTo>
                  <a:pt x="14810" y="5824"/>
                </a:lnTo>
                <a:lnTo>
                  <a:pt x="14803" y="5835"/>
                </a:lnTo>
                <a:lnTo>
                  <a:pt x="14821" y="5835"/>
                </a:lnTo>
                <a:lnTo>
                  <a:pt x="14836" y="5834"/>
                </a:lnTo>
                <a:lnTo>
                  <a:pt x="14850" y="5830"/>
                </a:lnTo>
                <a:lnTo>
                  <a:pt x="14863" y="5825"/>
                </a:lnTo>
                <a:lnTo>
                  <a:pt x="14874" y="5820"/>
                </a:lnTo>
                <a:lnTo>
                  <a:pt x="14885" y="5812"/>
                </a:lnTo>
                <a:lnTo>
                  <a:pt x="14895" y="5804"/>
                </a:lnTo>
                <a:lnTo>
                  <a:pt x="14904" y="5797"/>
                </a:lnTo>
                <a:close/>
                <a:moveTo>
                  <a:pt x="15194" y="5393"/>
                </a:moveTo>
                <a:lnTo>
                  <a:pt x="15257" y="5393"/>
                </a:lnTo>
                <a:lnTo>
                  <a:pt x="15269" y="5374"/>
                </a:lnTo>
                <a:lnTo>
                  <a:pt x="15282" y="5355"/>
                </a:lnTo>
                <a:lnTo>
                  <a:pt x="15295" y="5337"/>
                </a:lnTo>
                <a:lnTo>
                  <a:pt x="15307" y="5318"/>
                </a:lnTo>
                <a:lnTo>
                  <a:pt x="15295" y="5313"/>
                </a:lnTo>
                <a:lnTo>
                  <a:pt x="15283" y="5312"/>
                </a:lnTo>
                <a:lnTo>
                  <a:pt x="15273" y="5312"/>
                </a:lnTo>
                <a:lnTo>
                  <a:pt x="15263" y="5313"/>
                </a:lnTo>
                <a:lnTo>
                  <a:pt x="15243" y="5319"/>
                </a:lnTo>
                <a:lnTo>
                  <a:pt x="15218" y="5331"/>
                </a:lnTo>
                <a:lnTo>
                  <a:pt x="15226" y="5345"/>
                </a:lnTo>
                <a:lnTo>
                  <a:pt x="15227" y="5355"/>
                </a:lnTo>
                <a:lnTo>
                  <a:pt x="15225" y="5361"/>
                </a:lnTo>
                <a:lnTo>
                  <a:pt x="15221" y="5367"/>
                </a:lnTo>
                <a:lnTo>
                  <a:pt x="15215" y="5370"/>
                </a:lnTo>
                <a:lnTo>
                  <a:pt x="15207" y="5375"/>
                </a:lnTo>
                <a:lnTo>
                  <a:pt x="15199" y="5382"/>
                </a:lnTo>
                <a:lnTo>
                  <a:pt x="15194" y="5393"/>
                </a:lnTo>
                <a:lnTo>
                  <a:pt x="15194" y="5393"/>
                </a:lnTo>
                <a:close/>
                <a:moveTo>
                  <a:pt x="14992" y="5468"/>
                </a:moveTo>
                <a:lnTo>
                  <a:pt x="14980" y="5468"/>
                </a:lnTo>
                <a:lnTo>
                  <a:pt x="14970" y="5468"/>
                </a:lnTo>
                <a:lnTo>
                  <a:pt x="14961" y="5471"/>
                </a:lnTo>
                <a:lnTo>
                  <a:pt x="14953" y="5475"/>
                </a:lnTo>
                <a:lnTo>
                  <a:pt x="14947" y="5480"/>
                </a:lnTo>
                <a:lnTo>
                  <a:pt x="14943" y="5486"/>
                </a:lnTo>
                <a:lnTo>
                  <a:pt x="14941" y="5495"/>
                </a:lnTo>
                <a:lnTo>
                  <a:pt x="14942" y="5507"/>
                </a:lnTo>
                <a:lnTo>
                  <a:pt x="14953" y="5508"/>
                </a:lnTo>
                <a:lnTo>
                  <a:pt x="14964" y="5507"/>
                </a:lnTo>
                <a:lnTo>
                  <a:pt x="14973" y="5505"/>
                </a:lnTo>
                <a:lnTo>
                  <a:pt x="14980" y="5502"/>
                </a:lnTo>
                <a:lnTo>
                  <a:pt x="14987" y="5496"/>
                </a:lnTo>
                <a:lnTo>
                  <a:pt x="14990" y="5490"/>
                </a:lnTo>
                <a:lnTo>
                  <a:pt x="14992" y="5480"/>
                </a:lnTo>
                <a:lnTo>
                  <a:pt x="14992" y="5468"/>
                </a:lnTo>
                <a:lnTo>
                  <a:pt x="14992" y="5468"/>
                </a:lnTo>
                <a:close/>
                <a:moveTo>
                  <a:pt x="18156" y="3919"/>
                </a:moveTo>
                <a:lnTo>
                  <a:pt x="18147" y="3931"/>
                </a:lnTo>
                <a:lnTo>
                  <a:pt x="18133" y="3940"/>
                </a:lnTo>
                <a:lnTo>
                  <a:pt x="18118" y="3946"/>
                </a:lnTo>
                <a:lnTo>
                  <a:pt x="18102" y="3951"/>
                </a:lnTo>
                <a:lnTo>
                  <a:pt x="18085" y="3957"/>
                </a:lnTo>
                <a:lnTo>
                  <a:pt x="18072" y="3966"/>
                </a:lnTo>
                <a:lnTo>
                  <a:pt x="18062" y="3978"/>
                </a:lnTo>
                <a:lnTo>
                  <a:pt x="18056" y="3994"/>
                </a:lnTo>
                <a:lnTo>
                  <a:pt x="18071" y="3991"/>
                </a:lnTo>
                <a:lnTo>
                  <a:pt x="18086" y="3987"/>
                </a:lnTo>
                <a:lnTo>
                  <a:pt x="18103" y="3984"/>
                </a:lnTo>
                <a:lnTo>
                  <a:pt x="18119" y="3982"/>
                </a:lnTo>
                <a:lnTo>
                  <a:pt x="18136" y="3979"/>
                </a:lnTo>
                <a:lnTo>
                  <a:pt x="18152" y="3977"/>
                </a:lnTo>
                <a:lnTo>
                  <a:pt x="18168" y="3974"/>
                </a:lnTo>
                <a:lnTo>
                  <a:pt x="18182" y="3969"/>
                </a:lnTo>
                <a:lnTo>
                  <a:pt x="18183" y="3959"/>
                </a:lnTo>
                <a:lnTo>
                  <a:pt x="18183" y="3950"/>
                </a:lnTo>
                <a:lnTo>
                  <a:pt x="18182" y="3941"/>
                </a:lnTo>
                <a:lnTo>
                  <a:pt x="18179" y="3935"/>
                </a:lnTo>
                <a:lnTo>
                  <a:pt x="18175" y="3928"/>
                </a:lnTo>
                <a:lnTo>
                  <a:pt x="18170" y="3924"/>
                </a:lnTo>
                <a:lnTo>
                  <a:pt x="18164" y="3921"/>
                </a:lnTo>
                <a:lnTo>
                  <a:pt x="18156" y="3919"/>
                </a:lnTo>
                <a:lnTo>
                  <a:pt x="18156" y="3919"/>
                </a:lnTo>
                <a:close/>
                <a:moveTo>
                  <a:pt x="18194" y="4058"/>
                </a:moveTo>
                <a:lnTo>
                  <a:pt x="18205" y="4064"/>
                </a:lnTo>
                <a:lnTo>
                  <a:pt x="18215" y="4067"/>
                </a:lnTo>
                <a:lnTo>
                  <a:pt x="18226" y="4067"/>
                </a:lnTo>
                <a:lnTo>
                  <a:pt x="18238" y="4064"/>
                </a:lnTo>
                <a:lnTo>
                  <a:pt x="18248" y="4058"/>
                </a:lnTo>
                <a:lnTo>
                  <a:pt x="18257" y="4050"/>
                </a:lnTo>
                <a:lnTo>
                  <a:pt x="18265" y="4041"/>
                </a:lnTo>
                <a:lnTo>
                  <a:pt x="18271" y="4033"/>
                </a:lnTo>
                <a:lnTo>
                  <a:pt x="18257" y="4027"/>
                </a:lnTo>
                <a:lnTo>
                  <a:pt x="18244" y="4024"/>
                </a:lnTo>
                <a:lnTo>
                  <a:pt x="18234" y="4024"/>
                </a:lnTo>
                <a:lnTo>
                  <a:pt x="18224" y="4025"/>
                </a:lnTo>
                <a:lnTo>
                  <a:pt x="18215" y="4029"/>
                </a:lnTo>
                <a:lnTo>
                  <a:pt x="18207" y="4036"/>
                </a:lnTo>
                <a:lnTo>
                  <a:pt x="18200" y="4045"/>
                </a:lnTo>
                <a:lnTo>
                  <a:pt x="18194" y="4058"/>
                </a:lnTo>
                <a:lnTo>
                  <a:pt x="18194" y="4058"/>
                </a:lnTo>
                <a:close/>
              </a:path>
            </a:pathLst>
          </a:custGeom>
          <a:pattFill prst="smConfetti">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400" b="1">
                <a:solidFill>
                  <a:schemeClr val="lt1"/>
                </a:solidFill>
              </a:defRPr>
            </a:lvl1pPr>
          </a:lstStyle>
          <a:p>
            <a:pPr lvl="0" algn="ctr"/>
            <a:endParaRPr lang="en-US"/>
          </a:p>
        </p:txBody>
      </p:sp>
    </p:spTree>
    <p:extLst>
      <p:ext uri="{BB962C8B-B14F-4D97-AF65-F5344CB8AC3E}">
        <p14:creationId xmlns:p14="http://schemas.microsoft.com/office/powerpoint/2010/main" val="2413571210"/>
      </p:ext>
    </p:extLst>
  </p:cSld>
  <p:clrMapOvr>
    <a:masterClrMapping/>
  </p:clrMapOvr>
  <p:extLst>
    <p:ext uri="{DCECCB84-F9BA-43D5-87BE-67443E8EF086}">
      <p15:sldGuideLst xmlns:p15="http://schemas.microsoft.com/office/powerpoint/2012/main">
        <p15:guide id="1" orient="horz" pos="2869">
          <p15:clr>
            <a:srgbClr val="FBAE40"/>
          </p15:clr>
        </p15:guide>
        <p15:guide id="2" pos="7681">
          <p15:clr>
            <a:srgbClr val="FBAE40"/>
          </p15:clr>
        </p15:guide>
        <p15:guide id="3" pos="3825">
          <p15:clr>
            <a:srgbClr val="FBAE40"/>
          </p15:clr>
        </p15:guide>
        <p15:guide id="4" pos="11537">
          <p15:clr>
            <a:srgbClr val="FBAE40"/>
          </p15:clr>
        </p15:guide>
        <p15:guide id="5" orient="horz" pos="5772">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45_Main_9">
    <p:spTree>
      <p:nvGrpSpPr>
        <p:cNvPr id="1" name=""/>
        <p:cNvGrpSpPr/>
        <p:nvPr/>
      </p:nvGrpSpPr>
      <p:grpSpPr>
        <a:xfrm>
          <a:off x="0" y="0"/>
          <a:ext cx="0" cy="0"/>
          <a:chOff x="0" y="0"/>
          <a:chExt cx="0" cy="0"/>
        </a:xfrm>
      </p:grpSpPr>
      <p:sp>
        <p:nvSpPr>
          <p:cNvPr id="7" name="Рисунок 6">
            <a:extLst>
              <a:ext uri="{FF2B5EF4-FFF2-40B4-BE49-F238E27FC236}">
                <a16:creationId xmlns:a16="http://schemas.microsoft.com/office/drawing/2014/main" id="{5235E8ED-01DC-2A44-ABB1-58BF8AD4AB1F}"/>
              </a:ext>
            </a:extLst>
          </p:cNvPr>
          <p:cNvSpPr>
            <a:spLocks noGrp="1"/>
          </p:cNvSpPr>
          <p:nvPr>
            <p:ph type="pic" sz="quarter" idx="35"/>
          </p:nvPr>
        </p:nvSpPr>
        <p:spPr>
          <a:xfrm>
            <a:off x="0" y="0"/>
            <a:ext cx="12192001" cy="6858000"/>
          </a:xfrm>
          <a:custGeom>
            <a:avLst/>
            <a:gdLst>
              <a:gd name="connsiteX0" fmla="*/ 0 w 12192001"/>
              <a:gd name="connsiteY0" fmla="*/ 0 h 6858000"/>
              <a:gd name="connsiteX1" fmla="*/ 12192001 w 12192001"/>
              <a:gd name="connsiteY1" fmla="*/ 0 h 6858000"/>
              <a:gd name="connsiteX2" fmla="*/ 12192001 w 12192001"/>
              <a:gd name="connsiteY2" fmla="*/ 6858000 h 6858000"/>
              <a:gd name="connsiteX3" fmla="*/ 0 w 1219200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1" h="6858000">
                <a:moveTo>
                  <a:pt x="0" y="0"/>
                </a:moveTo>
                <a:lnTo>
                  <a:pt x="12192001" y="0"/>
                </a:lnTo>
                <a:lnTo>
                  <a:pt x="12192001" y="6858000"/>
                </a:lnTo>
                <a:lnTo>
                  <a:pt x="0" y="6858000"/>
                </a:lnTo>
                <a:close/>
              </a:path>
            </a:pathLst>
          </a:custGeom>
          <a:pattFill prst="lgCheck">
            <a:fgClr>
              <a:schemeClr val="tx2">
                <a:lumMod val="25000"/>
                <a:lumOff val="75000"/>
              </a:schemeClr>
            </a:fgClr>
            <a:bgClr>
              <a:schemeClr val="tx2">
                <a:lumMod val="10000"/>
                <a:lumOff val="9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lvl1pPr>
              <a:defRPr lang="ru-RU" sz="800" dirty="0"/>
            </a:lvl1pPr>
          </a:lstStyle>
          <a:p>
            <a:pPr lvl="0" algn="ctr"/>
            <a:endParaRPr lang="ru-RU" dirty="0"/>
          </a:p>
        </p:txBody>
      </p:sp>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729013"/>
            <a:ext cx="10623042" cy="827996"/>
          </a:xfrm>
          <a:prstGeom prst="rect">
            <a:avLst/>
          </a:prstGeom>
        </p:spPr>
        <p:txBody>
          <a:bodyPr>
            <a:noAutofit/>
          </a:bodyPr>
          <a:lstStyle>
            <a:lvl1pPr marL="9524" marR="0" indent="0" algn="ctr" defTabSz="914309" rtl="0" eaLnBrk="1" fontAlgn="auto" latinLnBrk="0" hangingPunct="1">
              <a:lnSpc>
                <a:spcPct val="90000"/>
              </a:lnSpc>
              <a:spcBef>
                <a:spcPct val="0"/>
              </a:spcBef>
              <a:spcAft>
                <a:spcPts val="0"/>
              </a:spcAft>
              <a:buClrTx/>
              <a:buSzTx/>
              <a:buFontTx/>
              <a:buNone/>
              <a:tabLst>
                <a:tab pos="1819093" algn="l"/>
              </a:tabLst>
              <a:defRPr lang="ru-RU" sz="3600" b="1" kern="1200" cap="all" dirty="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en-US" dirty="0"/>
              <a:t>NAME YOUR TOP SLIDE</a:t>
            </a:r>
            <a:endParaRPr lang="ru-RU" dirty="0"/>
          </a:p>
        </p:txBody>
      </p:sp>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800856" y="2025006"/>
            <a:ext cx="10623042" cy="2791513"/>
          </a:xfrm>
          <a:prstGeom prst="rect">
            <a:avLst/>
          </a:prstGeom>
        </p:spPr>
        <p:txBody>
          <a:bodyPr/>
          <a:lstStyle>
            <a:lvl1pPr algn="ctr">
              <a:lnSpc>
                <a:spcPct val="120000"/>
              </a:lnSpc>
              <a:spcBef>
                <a:spcPts val="636"/>
              </a:spcBef>
              <a:defRPr lang="en-US" sz="1400" b="0" i="0" baseline="0" dirty="0">
                <a:solidFill>
                  <a:schemeClr val="tx2"/>
                </a:solidFill>
                <a:latin typeface="Tahoma" panose="020B0604030504040204" pitchFamily="34" charset="0"/>
                <a:ea typeface="Tahoma" panose="020B0604030504040204" pitchFamily="34" charset="0"/>
                <a:cs typeface="Tahoma" panose="020B0604030504040204" pitchFamily="34" charset="0"/>
              </a:defRPr>
            </a:lvl1pPr>
          </a:lstStyle>
          <a:p>
            <a:pPr marL="0" lvl="0" indent="0">
              <a:lnSpc>
                <a:spcPct val="150000"/>
              </a:lnSpc>
              <a:buNone/>
            </a:pPr>
            <a:r>
              <a:rPr lang="en-US" dirty="0"/>
              <a:t>Example text</a:t>
            </a:r>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55907" y="6325902"/>
            <a:ext cx="1246071" cy="409215"/>
          </a:xfrm>
          <a:prstGeom prst="rect">
            <a:avLst/>
          </a:prstGeom>
        </p:spPr>
        <p:txBody>
          <a:bodyPr rIns="215969"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8957">
              <a:lnSpc>
                <a:spcPct val="150000"/>
              </a:lnSpc>
              <a:spcBef>
                <a:spcPts val="432"/>
              </a:spcBef>
            </a:pPr>
            <a:fld id="{E8BBD06A-759F-43F0-9FDD-30D8801384DF}" type="slidenum">
              <a:rPr lang="ru-RU" sz="1600" smtClean="0">
                <a:solidFill>
                  <a:schemeClr val="tx2">
                    <a:lumMod val="50000"/>
                    <a:lumOff val="50000"/>
                  </a:schemeClr>
                </a:solidFill>
                <a:latin typeface="Tahoma" charset="0"/>
                <a:ea typeface="Tahoma" charset="0"/>
                <a:cs typeface="Tahoma" charset="0"/>
              </a:rPr>
              <a:pPr algn="r" defTabSz="1218957">
                <a:lnSpc>
                  <a:spcPct val="150000"/>
                </a:lnSpc>
                <a:spcBef>
                  <a:spcPts val="432"/>
                </a:spcBef>
              </a:pPr>
              <a:t>‹#›</a:t>
            </a:fld>
            <a:endParaRPr lang="ru-RU" sz="1600" dirty="0">
              <a:solidFill>
                <a:schemeClr val="tx2">
                  <a:lumMod val="50000"/>
                  <a:lumOff val="50000"/>
                </a:schemeClr>
              </a:solidFill>
              <a:latin typeface="Tahoma" charset="0"/>
              <a:ea typeface="Tahoma" charset="0"/>
              <a:cs typeface="Tahoma" charset="0"/>
            </a:endParaRPr>
          </a:p>
        </p:txBody>
      </p:sp>
    </p:spTree>
    <p:extLst>
      <p:ext uri="{BB962C8B-B14F-4D97-AF65-F5344CB8AC3E}">
        <p14:creationId xmlns:p14="http://schemas.microsoft.com/office/powerpoint/2010/main" val="19879542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3_Analysis">
    <p:spTree>
      <p:nvGrpSpPr>
        <p:cNvPr id="1" name=""/>
        <p:cNvGrpSpPr/>
        <p:nvPr/>
      </p:nvGrpSpPr>
      <p:grpSpPr>
        <a:xfrm>
          <a:off x="0" y="0"/>
          <a:ext cx="0" cy="0"/>
          <a:chOff x="0" y="0"/>
          <a:chExt cx="0" cy="0"/>
        </a:xfrm>
      </p:grpSpPr>
      <p:sp>
        <p:nvSpPr>
          <p:cNvPr id="25" name="Заголовок 1">
            <a:extLst>
              <a:ext uri="{FF2B5EF4-FFF2-40B4-BE49-F238E27FC236}">
                <a16:creationId xmlns:a16="http://schemas.microsoft.com/office/drawing/2014/main" id="{9BBE0B44-7CE7-FF4E-910E-8108239425CC}"/>
              </a:ext>
            </a:extLst>
          </p:cNvPr>
          <p:cNvSpPr>
            <a:spLocks noGrp="1"/>
          </p:cNvSpPr>
          <p:nvPr>
            <p:ph type="title" hasCustomPrompt="1"/>
          </p:nvPr>
        </p:nvSpPr>
        <p:spPr>
          <a:xfrm>
            <a:off x="800856" y="549723"/>
            <a:ext cx="10623042" cy="827996"/>
          </a:xfrm>
          <a:prstGeom prst="rect">
            <a:avLst/>
          </a:prstGeom>
        </p:spPr>
        <p:txBody>
          <a:bodyPr anchor="t">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3600" b="1" i="0" kern="1200" spc="0" baseline="0" dirty="0">
                <a:solidFill>
                  <a:schemeClr val="tx2"/>
                </a:solidFill>
                <a:latin typeface="Tahoma" charset="0"/>
                <a:ea typeface="Tahoma" charset="0"/>
                <a:cs typeface="Tahoma" charset="0"/>
              </a:defRPr>
            </a:lvl1pPr>
          </a:lstStyle>
          <a:p>
            <a:r>
              <a:rPr lang="en-US" dirty="0"/>
              <a:t>NAME YOUR TOP SLIDE</a:t>
            </a:r>
            <a:endParaRPr lang="ru-RU" dirty="0"/>
          </a:p>
        </p:txBody>
      </p:sp>
      <p:sp>
        <p:nvSpPr>
          <p:cNvPr id="26" name="Текст 3">
            <a:extLst>
              <a:ext uri="{FF2B5EF4-FFF2-40B4-BE49-F238E27FC236}">
                <a16:creationId xmlns:a16="http://schemas.microsoft.com/office/drawing/2014/main" id="{5A46628C-5AEB-C34E-83BE-D77A4BC9B46E}"/>
              </a:ext>
            </a:extLst>
          </p:cNvPr>
          <p:cNvSpPr>
            <a:spLocks noGrp="1"/>
          </p:cNvSpPr>
          <p:nvPr>
            <p:ph type="body" sz="quarter" idx="21" hasCustomPrompt="1"/>
          </p:nvPr>
        </p:nvSpPr>
        <p:spPr>
          <a:xfrm>
            <a:off x="800856" y="2025006"/>
            <a:ext cx="10623042" cy="2791513"/>
          </a:xfrm>
          <a:prstGeom prst="rect">
            <a:avLst/>
          </a:prstGeom>
        </p:spPr>
        <p:txBody>
          <a:bodyPr/>
          <a:lstStyle>
            <a:lvl1pPr algn="ctr">
              <a:lnSpc>
                <a:spcPct val="120000"/>
              </a:lnSpc>
              <a:spcBef>
                <a:spcPts val="636"/>
              </a:spcBef>
              <a:defRPr lang="en-US" sz="1400" b="0" i="0" baseline="0" dirty="0">
                <a:solidFill>
                  <a:schemeClr val="tx2"/>
                </a:solidFill>
                <a:latin typeface="Tahoma" charset="0"/>
                <a:ea typeface="Tahoma" charset="0"/>
                <a:cs typeface="Tahoma" charset="0"/>
              </a:defRPr>
            </a:lvl1pPr>
          </a:lstStyle>
          <a:p>
            <a:pPr marL="0" lvl="0" indent="0">
              <a:lnSpc>
                <a:spcPct val="150000"/>
              </a:lnSpc>
              <a:buNone/>
            </a:pPr>
            <a:r>
              <a:rPr lang="en-US" dirty="0"/>
              <a:t>Example text</a:t>
            </a:r>
          </a:p>
        </p:txBody>
      </p:sp>
      <p:sp>
        <p:nvSpPr>
          <p:cNvPr id="4" name="Номер слайда 1">
            <a:extLst>
              <a:ext uri="{FF2B5EF4-FFF2-40B4-BE49-F238E27FC236}">
                <a16:creationId xmlns:a16="http://schemas.microsoft.com/office/drawing/2014/main" id="{4FAECE92-1B5A-F548-A06B-CE311F3A3730}"/>
              </a:ext>
            </a:extLst>
          </p:cNvPr>
          <p:cNvSpPr txBox="1">
            <a:spLocks/>
          </p:cNvSpPr>
          <p:nvPr userDrawn="1"/>
        </p:nvSpPr>
        <p:spPr>
          <a:xfrm>
            <a:off x="10934391" y="6533534"/>
            <a:ext cx="1246071" cy="338195"/>
          </a:xfrm>
          <a:prstGeom prst="rect">
            <a:avLst/>
          </a:prstGeom>
        </p:spPr>
        <p:txBody>
          <a:bodyPr rIns="215972" anchor="ctr"/>
          <a:lstStyle>
            <a:defPPr>
              <a:defRPr lang="ru-RU"/>
            </a:defPPr>
            <a:lvl1pPr marL="0" algn="l" defTabSz="2438522" rtl="0" eaLnBrk="1" latinLnBrk="0" hangingPunct="1">
              <a:defRPr sz="4800" kern="1200">
                <a:solidFill>
                  <a:schemeClr val="tx1"/>
                </a:solidFill>
                <a:latin typeface="+mn-lt"/>
                <a:ea typeface="+mn-ea"/>
                <a:cs typeface="+mn-cs"/>
              </a:defRPr>
            </a:lvl1pPr>
            <a:lvl2pPr marL="1219261" algn="l" defTabSz="2438522" rtl="0" eaLnBrk="1" latinLnBrk="0" hangingPunct="1">
              <a:defRPr sz="4800" kern="1200">
                <a:solidFill>
                  <a:schemeClr val="tx1"/>
                </a:solidFill>
                <a:latin typeface="+mn-lt"/>
                <a:ea typeface="+mn-ea"/>
                <a:cs typeface="+mn-cs"/>
              </a:defRPr>
            </a:lvl2pPr>
            <a:lvl3pPr marL="2438522" algn="l" defTabSz="2438522" rtl="0" eaLnBrk="1" latinLnBrk="0" hangingPunct="1">
              <a:defRPr sz="4800" kern="1200">
                <a:solidFill>
                  <a:schemeClr val="tx1"/>
                </a:solidFill>
                <a:latin typeface="+mn-lt"/>
                <a:ea typeface="+mn-ea"/>
                <a:cs typeface="+mn-cs"/>
              </a:defRPr>
            </a:lvl3pPr>
            <a:lvl4pPr marL="3657783" algn="l" defTabSz="2438522" rtl="0" eaLnBrk="1" latinLnBrk="0" hangingPunct="1">
              <a:defRPr sz="4800" kern="1200">
                <a:solidFill>
                  <a:schemeClr val="tx1"/>
                </a:solidFill>
                <a:latin typeface="+mn-lt"/>
                <a:ea typeface="+mn-ea"/>
                <a:cs typeface="+mn-cs"/>
              </a:defRPr>
            </a:lvl4pPr>
            <a:lvl5pPr marL="4877044" algn="l" defTabSz="2438522" rtl="0" eaLnBrk="1" latinLnBrk="0" hangingPunct="1">
              <a:defRPr sz="4800" kern="1200">
                <a:solidFill>
                  <a:schemeClr val="tx1"/>
                </a:solidFill>
                <a:latin typeface="+mn-lt"/>
                <a:ea typeface="+mn-ea"/>
                <a:cs typeface="+mn-cs"/>
              </a:defRPr>
            </a:lvl5pPr>
            <a:lvl6pPr marL="6096305" algn="l" defTabSz="2438522" rtl="0" eaLnBrk="1" latinLnBrk="0" hangingPunct="1">
              <a:defRPr sz="4800" kern="1200">
                <a:solidFill>
                  <a:schemeClr val="tx1"/>
                </a:solidFill>
                <a:latin typeface="+mn-lt"/>
                <a:ea typeface="+mn-ea"/>
                <a:cs typeface="+mn-cs"/>
              </a:defRPr>
            </a:lvl6pPr>
            <a:lvl7pPr marL="7315566" algn="l" defTabSz="2438522" rtl="0" eaLnBrk="1" latinLnBrk="0" hangingPunct="1">
              <a:defRPr sz="4800" kern="1200">
                <a:solidFill>
                  <a:schemeClr val="tx1"/>
                </a:solidFill>
                <a:latin typeface="+mn-lt"/>
                <a:ea typeface="+mn-ea"/>
                <a:cs typeface="+mn-cs"/>
              </a:defRPr>
            </a:lvl7pPr>
            <a:lvl8pPr marL="8534827" algn="l" defTabSz="2438522" rtl="0" eaLnBrk="1" latinLnBrk="0" hangingPunct="1">
              <a:defRPr sz="4800" kern="1200">
                <a:solidFill>
                  <a:schemeClr val="tx1"/>
                </a:solidFill>
                <a:latin typeface="+mn-lt"/>
                <a:ea typeface="+mn-ea"/>
                <a:cs typeface="+mn-cs"/>
              </a:defRPr>
            </a:lvl8pPr>
            <a:lvl9pPr marL="9754088" algn="l" defTabSz="2438522" rtl="0" eaLnBrk="1" latinLnBrk="0" hangingPunct="1">
              <a:defRPr sz="4800" kern="1200">
                <a:solidFill>
                  <a:schemeClr val="tx1"/>
                </a:solidFill>
                <a:latin typeface="+mn-lt"/>
                <a:ea typeface="+mn-ea"/>
                <a:cs typeface="+mn-cs"/>
              </a:defRPr>
            </a:lvl9pPr>
          </a:lstStyle>
          <a:p>
            <a:pPr algn="r" defTabSz="1219079">
              <a:lnSpc>
                <a:spcPct val="100000"/>
              </a:lnSpc>
              <a:spcBef>
                <a:spcPts val="432"/>
              </a:spcBef>
            </a:pPr>
            <a:fld id="{E8BBD06A-759F-43F0-9FDD-30D8801384DF}" type="slidenum">
              <a:rPr lang="ru-RU" sz="1200" smtClean="0">
                <a:solidFill>
                  <a:schemeClr val="tx2">
                    <a:lumMod val="50000"/>
                    <a:lumOff val="50000"/>
                  </a:schemeClr>
                </a:solidFill>
                <a:latin typeface="Tahoma" charset="0"/>
                <a:ea typeface="Tahoma" charset="0"/>
                <a:cs typeface="Tahoma" charset="0"/>
              </a:rPr>
              <a:pPr algn="r" defTabSz="1219079">
                <a:lnSpc>
                  <a:spcPct val="100000"/>
                </a:lnSpc>
                <a:spcBef>
                  <a:spcPts val="432"/>
                </a:spcBef>
              </a:pPr>
              <a:t>‹#›</a:t>
            </a:fld>
            <a:endParaRPr lang="ru-RU" sz="1200" dirty="0">
              <a:solidFill>
                <a:schemeClr val="tx2">
                  <a:lumMod val="50000"/>
                  <a:lumOff val="50000"/>
                </a:schemeClr>
              </a:solidFill>
              <a:latin typeface="Tahoma" charset="0"/>
              <a:ea typeface="Tahoma" charset="0"/>
              <a:cs typeface="Tahoma" charset="0"/>
            </a:endParaRPr>
          </a:p>
        </p:txBody>
      </p:sp>
    </p:spTree>
    <p:extLst>
      <p:ext uri="{BB962C8B-B14F-4D97-AF65-F5344CB8AC3E}">
        <p14:creationId xmlns:p14="http://schemas.microsoft.com/office/powerpoint/2010/main" val="5366856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FFD01D22-B9E2-E245-8A71-44D11C8B6E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a:extLst>
              <a:ext uri="{FF2B5EF4-FFF2-40B4-BE49-F238E27FC236}">
                <a16:creationId xmlns:a16="http://schemas.microsoft.com/office/drawing/2014/main" id="{F3AE1A13-F0C4-A94B-BD17-D4EC365A9B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омер слайда 5">
            <a:extLst>
              <a:ext uri="{FF2B5EF4-FFF2-40B4-BE49-F238E27FC236}">
                <a16:creationId xmlns:a16="http://schemas.microsoft.com/office/drawing/2014/main" id="{3B85EBC5-F004-FC4D-88C4-584BE270508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9C422F6-DCFB-A743-9105-B34462C98952}" type="slidenum">
              <a:rPr lang="ru-RU" smtClean="0"/>
              <a:t>‹#›</a:t>
            </a:fld>
            <a:endParaRPr lang="ru-RU"/>
          </a:p>
        </p:txBody>
      </p:sp>
      <p:sp>
        <p:nvSpPr>
          <p:cNvPr id="7" name="Текст 3">
            <a:extLst>
              <a:ext uri="{FF2B5EF4-FFF2-40B4-BE49-F238E27FC236}">
                <a16:creationId xmlns:a16="http://schemas.microsoft.com/office/drawing/2014/main" id="{ED3D8D8D-2705-2945-824F-0229DAFAB9E0}"/>
              </a:ext>
            </a:extLst>
          </p:cNvPr>
          <p:cNvSpPr txBox="1">
            <a:spLocks/>
          </p:cNvSpPr>
          <p:nvPr userDrawn="1"/>
        </p:nvSpPr>
        <p:spPr>
          <a:xfrm>
            <a:off x="775803" y="6389081"/>
            <a:ext cx="4059243" cy="307623"/>
          </a:xfrm>
          <a:prstGeom prst="rect">
            <a:avLst/>
          </a:prstGeom>
        </p:spPr>
        <p:txBody>
          <a:bodyPr>
            <a:normAutofit fontScale="92500" lnSpcReduction="10000"/>
          </a:bodyPr>
          <a:lstStyle>
            <a:lvl1pPr marL="228600" indent="-228600" algn="l" defTabSz="914400" rtl="0" eaLnBrk="1" latinLnBrk="0" hangingPunct="1">
              <a:lnSpc>
                <a:spcPct val="120000"/>
              </a:lnSpc>
              <a:spcBef>
                <a:spcPts val="636"/>
              </a:spcBef>
              <a:buFont typeface="Arial" panose="020B0604020202020204" pitchFamily="34" charset="0"/>
              <a:buChar char="•"/>
              <a:defRPr lang="en-US" sz="1200" b="0" i="0" kern="1200" spc="300" baseline="0" dirty="0">
                <a:solidFill>
                  <a:schemeClr val="tx2">
                    <a:lumMod val="50000"/>
                    <a:lumOff val="50000"/>
                  </a:schemeClr>
                </a:solidFill>
                <a:latin typeface="Tahoma" charset="0"/>
                <a:ea typeface="Tahoma" charset="0"/>
                <a:cs typeface="Tahoma"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en-US"/>
              <a:t>MORE SLIDES - SLIDESELLER.COM</a:t>
            </a:r>
          </a:p>
        </p:txBody>
      </p:sp>
    </p:spTree>
    <p:extLst>
      <p:ext uri="{BB962C8B-B14F-4D97-AF65-F5344CB8AC3E}">
        <p14:creationId xmlns:p14="http://schemas.microsoft.com/office/powerpoint/2010/main" val="1406684959"/>
      </p:ext>
    </p:extLst>
  </p:cSld>
  <p:clrMap bg1="lt1" tx1="dk1" bg2="lt2" tx2="dk2" accent1="accent1" accent2="accent2" accent3="accent3" accent4="accent4" accent5="accent5" accent6="accent6" hlink="hlink" folHlink="folHlink"/>
  <p:sldLayoutIdLst>
    <p:sldLayoutId id="2147483905" r:id="rId1"/>
    <p:sldLayoutId id="2147483964" r:id="rId2"/>
    <p:sldLayoutId id="2147483661" r:id="rId3"/>
    <p:sldLayoutId id="2147483691" r:id="rId4"/>
    <p:sldLayoutId id="2147483692" r:id="rId5"/>
    <p:sldLayoutId id="2147483693" r:id="rId6"/>
    <p:sldLayoutId id="2147483773" r:id="rId7"/>
    <p:sldLayoutId id="2147483883" r:id="rId8"/>
    <p:sldLayoutId id="2147483922" r:id="rId9"/>
    <p:sldLayoutId id="2147483924" r:id="rId10"/>
    <p:sldLayoutId id="2147483954" r:id="rId11"/>
    <p:sldLayoutId id="2147483957" r:id="rId12"/>
    <p:sldLayoutId id="2147483958" r:id="rId13"/>
    <p:sldLayoutId id="2147483965" r:id="rId14"/>
    <p:sldLayoutId id="2147483967" r:id="rId15"/>
    <p:sldLayoutId id="2147484017" r:id="rId16"/>
    <p:sldLayoutId id="2147484019"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graphicriver.net/item/royal-infographics/26312077" TargetMode="External"/><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32.svg"/><Relationship Id="rId18" Type="http://schemas.openxmlformats.org/officeDocument/2006/relationships/image" Target="../media/image37.png"/><Relationship Id="rId3" Type="http://schemas.openxmlformats.org/officeDocument/2006/relationships/image" Target="../media/image22.svg"/><Relationship Id="rId7" Type="http://schemas.openxmlformats.org/officeDocument/2006/relationships/image" Target="../media/image26.svg"/><Relationship Id="rId12" Type="http://schemas.openxmlformats.org/officeDocument/2006/relationships/image" Target="../media/image31.png"/><Relationship Id="rId17" Type="http://schemas.openxmlformats.org/officeDocument/2006/relationships/image" Target="../media/image36.svg"/><Relationship Id="rId2" Type="http://schemas.openxmlformats.org/officeDocument/2006/relationships/image" Target="../media/image21.png"/><Relationship Id="rId16" Type="http://schemas.openxmlformats.org/officeDocument/2006/relationships/image" Target="../media/image35.png"/><Relationship Id="rId1" Type="http://schemas.openxmlformats.org/officeDocument/2006/relationships/slideLayout" Target="../slideLayouts/slideLayout16.xml"/><Relationship Id="rId6" Type="http://schemas.openxmlformats.org/officeDocument/2006/relationships/image" Target="../media/image25.png"/><Relationship Id="rId11" Type="http://schemas.openxmlformats.org/officeDocument/2006/relationships/image" Target="../media/image30.svg"/><Relationship Id="rId5" Type="http://schemas.openxmlformats.org/officeDocument/2006/relationships/image" Target="../media/image24.svg"/><Relationship Id="rId15" Type="http://schemas.openxmlformats.org/officeDocument/2006/relationships/image" Target="../media/image34.svg"/><Relationship Id="rId10" Type="http://schemas.openxmlformats.org/officeDocument/2006/relationships/image" Target="../media/image29.png"/><Relationship Id="rId19" Type="http://schemas.openxmlformats.org/officeDocument/2006/relationships/image" Target="../media/image38.svg"/><Relationship Id="rId4" Type="http://schemas.openxmlformats.org/officeDocument/2006/relationships/image" Target="../media/image23.png"/><Relationship Id="rId9" Type="http://schemas.openxmlformats.org/officeDocument/2006/relationships/image" Target="../media/image28.svg"/><Relationship Id="rId14" Type="http://schemas.openxmlformats.org/officeDocument/2006/relationships/image" Target="../media/image33.png"/></Relationships>
</file>

<file path=ppt/slides/_rels/slide16.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2.svg"/><Relationship Id="rId7" Type="http://schemas.openxmlformats.org/officeDocument/2006/relationships/image" Target="../media/image30.svg"/><Relationship Id="rId2" Type="http://schemas.openxmlformats.org/officeDocument/2006/relationships/image" Target="../media/image39.png"/><Relationship Id="rId1" Type="http://schemas.openxmlformats.org/officeDocument/2006/relationships/slideLayout" Target="../slideLayouts/slideLayout17.xml"/><Relationship Id="rId6" Type="http://schemas.openxmlformats.org/officeDocument/2006/relationships/image" Target="../media/image41.png"/><Relationship Id="rId11" Type="http://schemas.openxmlformats.org/officeDocument/2006/relationships/image" Target="../media/image36.svg"/><Relationship Id="rId5" Type="http://schemas.openxmlformats.org/officeDocument/2006/relationships/image" Target="../media/image24.svg"/><Relationship Id="rId10" Type="http://schemas.openxmlformats.org/officeDocument/2006/relationships/image" Target="../media/image43.png"/><Relationship Id="rId4" Type="http://schemas.openxmlformats.org/officeDocument/2006/relationships/image" Target="../media/image40.png"/><Relationship Id="rId9" Type="http://schemas.openxmlformats.org/officeDocument/2006/relationships/image" Target="../media/image34.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 Id="rId9" Type="http://schemas.openxmlformats.org/officeDocument/2006/relationships/image" Target="../media/image9.sv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47.svg"/></Relationships>
</file>

<file path=ppt/slides/_rels/slide2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5.xml"/><Relationship Id="rId1" Type="http://schemas.openxmlformats.org/officeDocument/2006/relationships/slideLayout" Target="../slideLayouts/slideLayout8.xml"/><Relationship Id="rId4" Type="http://schemas.openxmlformats.org/officeDocument/2006/relationships/image" Target="../media/image49.sv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svg"/><Relationship Id="rId7" Type="http://schemas.openxmlformats.org/officeDocument/2006/relationships/image" Target="../media/image15.svg"/><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svg"/><Relationship Id="rId10" Type="http://schemas.openxmlformats.org/officeDocument/2006/relationships/image" Target="../media/image18.svg"/><Relationship Id="rId4" Type="http://schemas.openxmlformats.org/officeDocument/2006/relationships/image" Target="../media/image12.png"/><Relationship Id="rId9" Type="http://schemas.openxmlformats.org/officeDocument/2006/relationships/image" Target="../media/image17.svg"/></Relationships>
</file>

<file path=ppt/slides/_rels/slide3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53.svg"/><Relationship Id="rId5" Type="http://schemas.openxmlformats.org/officeDocument/2006/relationships/image" Target="../media/image52.png"/><Relationship Id="rId4" Type="http://schemas.openxmlformats.org/officeDocument/2006/relationships/image" Target="../media/image51.sv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3" Type="http://schemas.openxmlformats.org/officeDocument/2006/relationships/hyperlink" Target="https://graphicriver.net/item/royal-infographics/26312077" TargetMode="External"/><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EEEEE"/>
        </a:solidFill>
        <a:effectLst/>
      </p:bgPr>
    </p:bg>
    <p:spTree>
      <p:nvGrpSpPr>
        <p:cNvPr id="1" name=""/>
        <p:cNvGrpSpPr/>
        <p:nvPr/>
      </p:nvGrpSpPr>
      <p:grpSpPr>
        <a:xfrm>
          <a:off x="0" y="0"/>
          <a:ext cx="0" cy="0"/>
          <a:chOff x="0" y="0"/>
          <a:chExt cx="0" cy="0"/>
        </a:xfrm>
      </p:grpSpPr>
      <p:pic>
        <p:nvPicPr>
          <p:cNvPr id="3" name="Рисунок 2">
            <a:extLst>
              <a:ext uri="{FF2B5EF4-FFF2-40B4-BE49-F238E27FC236}">
                <a16:creationId xmlns:a16="http://schemas.microsoft.com/office/drawing/2014/main" id="{E7ECEA72-B3FC-574F-814C-24F723CE0AD7}"/>
              </a:ext>
            </a:extLst>
          </p:cNvPr>
          <p:cNvPicPr>
            <a:picLocks noChangeAspect="1"/>
          </p:cNvPicPr>
          <p:nvPr/>
        </p:nvPicPr>
        <p:blipFill rotWithShape="1">
          <a:blip r:embed="rId2"/>
          <a:srcRect b="20615"/>
          <a:stretch/>
        </p:blipFill>
        <p:spPr>
          <a:xfrm>
            <a:off x="0" y="2710069"/>
            <a:ext cx="12192000" cy="4147931"/>
          </a:xfrm>
          <a:prstGeom prst="rect">
            <a:avLst/>
          </a:prstGeom>
        </p:spPr>
      </p:pic>
      <p:sp>
        <p:nvSpPr>
          <p:cNvPr id="12" name="Заголовок 2">
            <a:extLst>
              <a:ext uri="{FF2B5EF4-FFF2-40B4-BE49-F238E27FC236}">
                <a16:creationId xmlns:a16="http://schemas.microsoft.com/office/drawing/2014/main" id="{44B0A0CD-3468-0B4C-BB6B-C99385654E5A}"/>
              </a:ext>
            </a:extLst>
          </p:cNvPr>
          <p:cNvSpPr>
            <a:spLocks noGrp="1"/>
          </p:cNvSpPr>
          <p:nvPr>
            <p:ph type="title"/>
          </p:nvPr>
        </p:nvSpPr>
        <p:spPr>
          <a:xfrm>
            <a:off x="761099" y="354641"/>
            <a:ext cx="10623042" cy="2070507"/>
          </a:xfrm>
          <a:prstGeom prst="rect">
            <a:avLst/>
          </a:prstGeom>
        </p:spPr>
        <p:txBody>
          <a:bodyPr anchor="t"/>
          <a:lstStyle/>
          <a:p>
            <a:pPr>
              <a:lnSpc>
                <a:spcPct val="130000"/>
              </a:lnSpc>
              <a:spcBef>
                <a:spcPts val="600"/>
              </a:spcBef>
            </a:pPr>
            <a:r>
              <a:rPr lang="en-US" sz="2400" dirty="0"/>
              <a:t>Hello Friend! Thanks for downloading my free version! </a:t>
            </a:r>
            <a:br>
              <a:rPr lang="ru-RU" sz="2400" dirty="0"/>
            </a:br>
            <a:r>
              <a:rPr lang="en-US" sz="1800" b="0" dirty="0"/>
              <a:t>Please note that the full version contains more than 600 unique slides. By purchasing a one-time full version, you get free monthly updates for a lifetime</a:t>
            </a:r>
            <a:r>
              <a:rPr lang="ru-RU" sz="1800" b="0" dirty="0"/>
              <a:t>. </a:t>
            </a:r>
            <a:r>
              <a:rPr lang="en-US" sz="1800" b="0" dirty="0"/>
              <a:t> I have made every effort to ensure that you enjoy high-quality infographics for your own purposes. Impress your audience</a:t>
            </a:r>
            <a:br>
              <a:rPr lang="en-US" sz="1800" b="0" dirty="0"/>
            </a:br>
            <a:r>
              <a:rPr lang="en-US" sz="1800" dirty="0"/>
              <a:t>Full version -</a:t>
            </a:r>
            <a:r>
              <a:rPr lang="en-US" sz="1800" b="0" dirty="0"/>
              <a:t> </a:t>
            </a:r>
            <a:r>
              <a:rPr lang="en-US" sz="2000" dirty="0">
                <a:solidFill>
                  <a:schemeClr val="accent1"/>
                </a:solidFill>
                <a:hlinkClick r:id="rId3">
                  <a:extLst>
                    <a:ext uri="{A12FA001-AC4F-418D-AE19-62706E023703}">
                      <ahyp:hlinkClr xmlns:ahyp="http://schemas.microsoft.com/office/drawing/2018/hyperlinkcolor" val="tx"/>
                    </a:ext>
                  </a:extLst>
                </a:hlinkClick>
              </a:rPr>
              <a:t>https://graphicriver.net/item/royal-infographics/26312077</a:t>
            </a:r>
            <a:endParaRPr lang="ru-RU" sz="2200" b="0" dirty="0">
              <a:solidFill>
                <a:schemeClr val="accent1"/>
              </a:solidFill>
            </a:endParaRPr>
          </a:p>
        </p:txBody>
      </p:sp>
    </p:spTree>
    <p:extLst>
      <p:ext uri="{BB962C8B-B14F-4D97-AF65-F5344CB8AC3E}">
        <p14:creationId xmlns:p14="http://schemas.microsoft.com/office/powerpoint/2010/main" val="11234922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Заголовок 16">
            <a:extLst>
              <a:ext uri="{FF2B5EF4-FFF2-40B4-BE49-F238E27FC236}">
                <a16:creationId xmlns:a16="http://schemas.microsoft.com/office/drawing/2014/main" id="{AF9DFC15-B6D4-BC40-AFA3-65C6CE5F5CD6}"/>
              </a:ext>
            </a:extLst>
          </p:cNvPr>
          <p:cNvSpPr>
            <a:spLocks noGrp="1"/>
          </p:cNvSpPr>
          <p:nvPr>
            <p:ph type="title"/>
          </p:nvPr>
        </p:nvSpPr>
        <p:spPr/>
        <p:txBody>
          <a:bodyPr/>
          <a:lstStyle/>
          <a:p>
            <a:r>
              <a:rPr lang="en-US" dirty="0"/>
              <a:t>ANALYSIS SLIDE</a:t>
            </a:r>
            <a:endParaRPr lang="ru-RU" dirty="0"/>
          </a:p>
        </p:txBody>
      </p:sp>
      <p:sp>
        <p:nvSpPr>
          <p:cNvPr id="3" name="Полилиния 2">
            <a:extLst>
              <a:ext uri="{FF2B5EF4-FFF2-40B4-BE49-F238E27FC236}">
                <a16:creationId xmlns:a16="http://schemas.microsoft.com/office/drawing/2014/main" id="{C6E31FE3-CE83-7F47-B7D3-CA773D11ABB0}"/>
              </a:ext>
            </a:extLst>
          </p:cNvPr>
          <p:cNvSpPr/>
          <p:nvPr/>
        </p:nvSpPr>
        <p:spPr>
          <a:xfrm>
            <a:off x="6036363" y="1575243"/>
            <a:ext cx="5660402" cy="2385391"/>
          </a:xfrm>
          <a:custGeom>
            <a:avLst/>
            <a:gdLst>
              <a:gd name="connsiteX0" fmla="*/ 0 w 5660402"/>
              <a:gd name="connsiteY0" fmla="*/ 0 h 2385391"/>
              <a:gd name="connsiteX1" fmla="*/ 3589127 w 5660402"/>
              <a:gd name="connsiteY1" fmla="*/ 0 h 2385391"/>
              <a:gd name="connsiteX2" fmla="*/ 3602381 w 5660402"/>
              <a:gd name="connsiteY2" fmla="*/ 0 h 2385391"/>
              <a:gd name="connsiteX3" fmla="*/ 4649649 w 5660402"/>
              <a:gd name="connsiteY3" fmla="*/ 0 h 2385391"/>
              <a:gd name="connsiteX4" fmla="*/ 4649649 w 5660402"/>
              <a:gd name="connsiteY4" fmla="*/ 1024626 h 2385391"/>
              <a:gd name="connsiteX5" fmla="*/ 4685039 w 5660402"/>
              <a:gd name="connsiteY5" fmla="*/ 1338283 h 2385391"/>
              <a:gd name="connsiteX6" fmla="*/ 4853004 w 5660402"/>
              <a:gd name="connsiteY6" fmla="*/ 389281 h 2385391"/>
              <a:gd name="connsiteX7" fmla="*/ 5079549 w 5660402"/>
              <a:gd name="connsiteY7" fmla="*/ 389281 h 2385391"/>
              <a:gd name="connsiteX8" fmla="*/ 5254203 w 5660402"/>
              <a:gd name="connsiteY8" fmla="*/ 1363551 h 2385391"/>
              <a:gd name="connsiteX9" fmla="*/ 5357311 w 5660402"/>
              <a:gd name="connsiteY9" fmla="*/ 389281 h 2385391"/>
              <a:gd name="connsiteX10" fmla="*/ 5660402 w 5660402"/>
              <a:gd name="connsiteY10" fmla="*/ 389281 h 2385391"/>
              <a:gd name="connsiteX11" fmla="*/ 5404356 w 5660402"/>
              <a:gd name="connsiteY11" fmla="*/ 2131913 h 2385391"/>
              <a:gd name="connsiteX12" fmla="*/ 5134491 w 5660402"/>
              <a:gd name="connsiteY12" fmla="*/ 2131913 h 2385391"/>
              <a:gd name="connsiteX13" fmla="*/ 4966635 w 5660402"/>
              <a:gd name="connsiteY13" fmla="*/ 1137689 h 2385391"/>
              <a:gd name="connsiteX14" fmla="*/ 4800931 w 5660402"/>
              <a:gd name="connsiteY14" fmla="*/ 2131913 h 2385391"/>
              <a:gd name="connsiteX15" fmla="*/ 4649649 w 5660402"/>
              <a:gd name="connsiteY15" fmla="*/ 2131913 h 2385391"/>
              <a:gd name="connsiteX16" fmla="*/ 4649649 w 5660402"/>
              <a:gd name="connsiteY16" fmla="*/ 2385391 h 2385391"/>
              <a:gd name="connsiteX17" fmla="*/ 3602381 w 5660402"/>
              <a:gd name="connsiteY17" fmla="*/ 2385391 h 2385391"/>
              <a:gd name="connsiteX18" fmla="*/ 3589127 w 5660402"/>
              <a:gd name="connsiteY18" fmla="*/ 2385391 h 2385391"/>
              <a:gd name="connsiteX19" fmla="*/ 0 w 5660402"/>
              <a:gd name="connsiteY19" fmla="*/ 2385391 h 238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60402" h="2385391">
                <a:moveTo>
                  <a:pt x="0" y="0"/>
                </a:moveTo>
                <a:lnTo>
                  <a:pt x="3589127" y="0"/>
                </a:lnTo>
                <a:lnTo>
                  <a:pt x="3602381" y="0"/>
                </a:lnTo>
                <a:lnTo>
                  <a:pt x="4649649" y="0"/>
                </a:lnTo>
                <a:lnTo>
                  <a:pt x="4649649" y="1024626"/>
                </a:lnTo>
                <a:lnTo>
                  <a:pt x="4685039" y="1338283"/>
                </a:lnTo>
                <a:lnTo>
                  <a:pt x="4853004" y="389281"/>
                </a:lnTo>
                <a:lnTo>
                  <a:pt x="5079549" y="389281"/>
                </a:lnTo>
                <a:lnTo>
                  <a:pt x="5254203" y="1363551"/>
                </a:lnTo>
                <a:lnTo>
                  <a:pt x="5357311" y="389281"/>
                </a:lnTo>
                <a:lnTo>
                  <a:pt x="5660402" y="389281"/>
                </a:lnTo>
                <a:lnTo>
                  <a:pt x="5404356" y="2131913"/>
                </a:lnTo>
                <a:lnTo>
                  <a:pt x="5134491" y="2131913"/>
                </a:lnTo>
                <a:lnTo>
                  <a:pt x="4966635" y="1137689"/>
                </a:lnTo>
                <a:lnTo>
                  <a:pt x="4800931" y="2131913"/>
                </a:lnTo>
                <a:lnTo>
                  <a:pt x="4649649" y="2131913"/>
                </a:lnTo>
                <a:lnTo>
                  <a:pt x="4649649" y="2385391"/>
                </a:lnTo>
                <a:lnTo>
                  <a:pt x="3602381" y="2385391"/>
                </a:lnTo>
                <a:lnTo>
                  <a:pt x="3589127" y="2385391"/>
                </a:lnTo>
                <a:lnTo>
                  <a:pt x="0" y="238539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 name="TextBox 3">
            <a:extLst>
              <a:ext uri="{FF2B5EF4-FFF2-40B4-BE49-F238E27FC236}">
                <a16:creationId xmlns:a16="http://schemas.microsoft.com/office/drawing/2014/main" id="{125947CF-4CAE-EB43-8D1D-635914C80626}"/>
              </a:ext>
            </a:extLst>
          </p:cNvPr>
          <p:cNvSpPr txBox="1">
            <a:spLocks/>
          </p:cNvSpPr>
          <p:nvPr/>
        </p:nvSpPr>
        <p:spPr>
          <a:xfrm>
            <a:off x="-6626" y="1575243"/>
            <a:ext cx="5460888" cy="2385391"/>
          </a:xfrm>
          <a:custGeom>
            <a:avLst/>
            <a:gdLst>
              <a:gd name="connsiteX0" fmla="*/ 4638608 w 5460888"/>
              <a:gd name="connsiteY0" fmla="*/ 1118270 h 2385391"/>
              <a:gd name="connsiteX1" fmla="*/ 4638608 w 5460888"/>
              <a:gd name="connsiteY1" fmla="*/ 1607455 h 2385391"/>
              <a:gd name="connsiteX2" fmla="*/ 4869681 w 5460888"/>
              <a:gd name="connsiteY2" fmla="*/ 1607455 h 2385391"/>
              <a:gd name="connsiteX3" fmla="*/ 4869681 w 5460888"/>
              <a:gd name="connsiteY3" fmla="*/ 1705194 h 2385391"/>
              <a:gd name="connsiteX4" fmla="*/ 4903279 w 5460888"/>
              <a:gd name="connsiteY4" fmla="*/ 1811949 h 2385391"/>
              <a:gd name="connsiteX5" fmla="*/ 5017483 w 5460888"/>
              <a:gd name="connsiteY5" fmla="*/ 1857764 h 2385391"/>
              <a:gd name="connsiteX6" fmla="*/ 5101981 w 5460888"/>
              <a:gd name="connsiteY6" fmla="*/ 1843014 h 2385391"/>
              <a:gd name="connsiteX7" fmla="*/ 5146809 w 5460888"/>
              <a:gd name="connsiteY7" fmla="*/ 1799694 h 2385391"/>
              <a:gd name="connsiteX8" fmla="*/ 5166644 w 5460888"/>
              <a:gd name="connsiteY8" fmla="*/ 1726612 h 2385391"/>
              <a:gd name="connsiteX9" fmla="*/ 5170052 w 5460888"/>
              <a:gd name="connsiteY9" fmla="*/ 1626525 h 2385391"/>
              <a:gd name="connsiteX10" fmla="*/ 5165564 w 5460888"/>
              <a:gd name="connsiteY10" fmla="*/ 1522249 h 2385391"/>
              <a:gd name="connsiteX11" fmla="*/ 5147852 w 5460888"/>
              <a:gd name="connsiteY11" fmla="*/ 1457493 h 2385391"/>
              <a:gd name="connsiteX12" fmla="*/ 5111256 w 5460888"/>
              <a:gd name="connsiteY12" fmla="*/ 1424062 h 2385391"/>
              <a:gd name="connsiteX13" fmla="*/ 5077081 w 5460888"/>
              <a:gd name="connsiteY13" fmla="*/ 1392903 h 2385391"/>
              <a:gd name="connsiteX14" fmla="*/ 4869904 w 5460888"/>
              <a:gd name="connsiteY14" fmla="*/ 1319897 h 2385391"/>
              <a:gd name="connsiteX15" fmla="*/ 4647605 w 5460888"/>
              <a:gd name="connsiteY15" fmla="*/ 1139819 h 2385391"/>
              <a:gd name="connsiteX16" fmla="*/ 0 w 5460888"/>
              <a:gd name="connsiteY16" fmla="*/ 0 h 2385391"/>
              <a:gd name="connsiteX17" fmla="*/ 3578086 w 5460888"/>
              <a:gd name="connsiteY17" fmla="*/ 0 h 2385391"/>
              <a:gd name="connsiteX18" fmla="*/ 3602381 w 5460888"/>
              <a:gd name="connsiteY18" fmla="*/ 0 h 2385391"/>
              <a:gd name="connsiteX19" fmla="*/ 4638608 w 5460888"/>
              <a:gd name="connsiteY19" fmla="*/ 0 h 2385391"/>
              <a:gd name="connsiteX20" fmla="*/ 4638608 w 5460888"/>
              <a:gd name="connsiteY20" fmla="*/ 623163 h 2385391"/>
              <a:gd name="connsiteX21" fmla="*/ 4651726 w 5460888"/>
              <a:gd name="connsiteY21" fmla="*/ 591233 h 2385391"/>
              <a:gd name="connsiteX22" fmla="*/ 4699306 w 5460888"/>
              <a:gd name="connsiteY22" fmla="*/ 520843 h 2385391"/>
              <a:gd name="connsiteX23" fmla="*/ 4836139 w 5460888"/>
              <a:gd name="connsiteY23" fmla="*/ 414480 h 2385391"/>
              <a:gd name="connsiteX24" fmla="*/ 5031786 w 5460888"/>
              <a:gd name="connsiteY24" fmla="*/ 374977 h 2385391"/>
              <a:gd name="connsiteX25" fmla="*/ 5207301 w 5460888"/>
              <a:gd name="connsiteY25" fmla="*/ 410606 h 2385391"/>
              <a:gd name="connsiteX26" fmla="*/ 5345381 w 5460888"/>
              <a:gd name="connsiteY26" fmla="*/ 504156 h 2385391"/>
              <a:gd name="connsiteX27" fmla="*/ 5460888 w 5460888"/>
              <a:gd name="connsiteY27" fmla="*/ 780241 h 2385391"/>
              <a:gd name="connsiteX28" fmla="*/ 5460888 w 5460888"/>
              <a:gd name="connsiteY28" fmla="*/ 923275 h 2385391"/>
              <a:gd name="connsiteX29" fmla="*/ 5170052 w 5460888"/>
              <a:gd name="connsiteY29" fmla="*/ 923275 h 2385391"/>
              <a:gd name="connsiteX30" fmla="*/ 5170052 w 5460888"/>
              <a:gd name="connsiteY30" fmla="*/ 844606 h 2385391"/>
              <a:gd name="connsiteX31" fmla="*/ 5136082 w 5460888"/>
              <a:gd name="connsiteY31" fmla="*/ 715931 h 2385391"/>
              <a:gd name="connsiteX32" fmla="*/ 5022251 w 5460888"/>
              <a:gd name="connsiteY32" fmla="*/ 663430 h 2385391"/>
              <a:gd name="connsiteX33" fmla="*/ 4953080 w 5460888"/>
              <a:gd name="connsiteY33" fmla="*/ 679409 h 2385391"/>
              <a:gd name="connsiteX34" fmla="*/ 4909910 w 5460888"/>
              <a:gd name="connsiteY34" fmla="*/ 721165 h 2385391"/>
              <a:gd name="connsiteX35" fmla="*/ 4887951 w 5460888"/>
              <a:gd name="connsiteY35" fmla="*/ 781470 h 2385391"/>
              <a:gd name="connsiteX36" fmla="*/ 4881601 w 5460888"/>
              <a:gd name="connsiteY36" fmla="*/ 858909 h 2385391"/>
              <a:gd name="connsiteX37" fmla="*/ 4884766 w 5460888"/>
              <a:gd name="connsiteY37" fmla="*/ 940037 h 2385391"/>
              <a:gd name="connsiteX38" fmla="*/ 4900076 w 5460888"/>
              <a:gd name="connsiteY38" fmla="*/ 991886 h 2385391"/>
              <a:gd name="connsiteX39" fmla="*/ 4936374 w 5460888"/>
              <a:gd name="connsiteY39" fmla="*/ 1031239 h 2385391"/>
              <a:gd name="connsiteX40" fmla="*/ 5004595 w 5460888"/>
              <a:gd name="connsiteY40" fmla="*/ 1065601 h 2385391"/>
              <a:gd name="connsiteX41" fmla="*/ 5200000 w 5460888"/>
              <a:gd name="connsiteY41" fmla="*/ 1143265 h 2385391"/>
              <a:gd name="connsiteX42" fmla="*/ 5329290 w 5460888"/>
              <a:gd name="connsiteY42" fmla="*/ 1216644 h 2385391"/>
              <a:gd name="connsiteX43" fmla="*/ 5414999 w 5460888"/>
              <a:gd name="connsiteY43" fmla="*/ 1323361 h 2385391"/>
              <a:gd name="connsiteX44" fmla="*/ 5450981 w 5460888"/>
              <a:gd name="connsiteY44" fmla="*/ 1455909 h 2385391"/>
              <a:gd name="connsiteX45" fmla="*/ 5460888 w 5460888"/>
              <a:gd name="connsiteY45" fmla="*/ 1624142 h 2385391"/>
              <a:gd name="connsiteX46" fmla="*/ 5438483 w 5460888"/>
              <a:gd name="connsiteY46" fmla="*/ 1829660 h 2385391"/>
              <a:gd name="connsiteX47" fmla="*/ 5365458 w 5460888"/>
              <a:gd name="connsiteY47" fmla="*/ 1993870 h 2385391"/>
              <a:gd name="connsiteX48" fmla="*/ 5225813 w 5460888"/>
              <a:gd name="connsiteY48" fmla="*/ 2105634 h 2385391"/>
              <a:gd name="connsiteX49" fmla="*/ 5017483 w 5460888"/>
              <a:gd name="connsiteY49" fmla="*/ 2146216 h 2385391"/>
              <a:gd name="connsiteX50" fmla="*/ 4843328 w 5460888"/>
              <a:gd name="connsiteY50" fmla="*/ 2113605 h 2385391"/>
              <a:gd name="connsiteX51" fmla="*/ 4704745 w 5460888"/>
              <a:gd name="connsiteY51" fmla="*/ 2022700 h 2385391"/>
              <a:gd name="connsiteX52" fmla="*/ 4653016 w 5460888"/>
              <a:gd name="connsiteY52" fmla="*/ 1960221 h 2385391"/>
              <a:gd name="connsiteX53" fmla="*/ 4638608 w 5460888"/>
              <a:gd name="connsiteY53" fmla="*/ 1934200 h 2385391"/>
              <a:gd name="connsiteX54" fmla="*/ 4638608 w 5460888"/>
              <a:gd name="connsiteY54" fmla="*/ 2385391 h 2385391"/>
              <a:gd name="connsiteX55" fmla="*/ 3602381 w 5460888"/>
              <a:gd name="connsiteY55" fmla="*/ 2385391 h 2385391"/>
              <a:gd name="connsiteX56" fmla="*/ 3578086 w 5460888"/>
              <a:gd name="connsiteY56" fmla="*/ 2385391 h 2385391"/>
              <a:gd name="connsiteX57" fmla="*/ 0 w 5460888"/>
              <a:gd name="connsiteY57" fmla="*/ 2385391 h 238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460888" h="2385391">
                <a:moveTo>
                  <a:pt x="4638608" y="1118270"/>
                </a:moveTo>
                <a:lnTo>
                  <a:pt x="4638608" y="1607455"/>
                </a:lnTo>
                <a:lnTo>
                  <a:pt x="4869681" y="1607455"/>
                </a:lnTo>
                <a:lnTo>
                  <a:pt x="4869681" y="1705194"/>
                </a:lnTo>
                <a:cubicBezTo>
                  <a:pt x="4869681" y="1745820"/>
                  <a:pt x="4880880" y="1781404"/>
                  <a:pt x="4903279" y="1811949"/>
                </a:cubicBezTo>
                <a:cubicBezTo>
                  <a:pt x="4925678" y="1842492"/>
                  <a:pt x="4963746" y="1857764"/>
                  <a:pt x="5017483" y="1857764"/>
                </a:cubicBezTo>
                <a:cubicBezTo>
                  <a:pt x="5054806" y="1857764"/>
                  <a:pt x="5082972" y="1852848"/>
                  <a:pt x="5101981" y="1843014"/>
                </a:cubicBezTo>
                <a:cubicBezTo>
                  <a:pt x="5120990" y="1833180"/>
                  <a:pt x="5135933" y="1818740"/>
                  <a:pt x="5146809" y="1799694"/>
                </a:cubicBezTo>
                <a:cubicBezTo>
                  <a:pt x="5157760" y="1780523"/>
                  <a:pt x="5164372" y="1756162"/>
                  <a:pt x="5166644" y="1726612"/>
                </a:cubicBezTo>
                <a:cubicBezTo>
                  <a:pt x="5168916" y="1697062"/>
                  <a:pt x="5170052" y="1663700"/>
                  <a:pt x="5170052" y="1626525"/>
                </a:cubicBezTo>
                <a:cubicBezTo>
                  <a:pt x="5170052" y="1584013"/>
                  <a:pt x="5168556" y="1549254"/>
                  <a:pt x="5165564" y="1522249"/>
                </a:cubicBezTo>
                <a:cubicBezTo>
                  <a:pt x="5162571" y="1495244"/>
                  <a:pt x="5156667" y="1473658"/>
                  <a:pt x="5147852" y="1457493"/>
                </a:cubicBezTo>
                <a:cubicBezTo>
                  <a:pt x="5140129" y="1445349"/>
                  <a:pt x="5127931" y="1434206"/>
                  <a:pt x="5111256" y="1424062"/>
                </a:cubicBezTo>
                <a:cubicBezTo>
                  <a:pt x="5094581" y="1413917"/>
                  <a:pt x="5083189" y="1403532"/>
                  <a:pt x="5077081" y="1392903"/>
                </a:cubicBezTo>
                <a:lnTo>
                  <a:pt x="4869904" y="1319897"/>
                </a:lnTo>
                <a:cubicBezTo>
                  <a:pt x="4759599" y="1274776"/>
                  <a:pt x="4685499" y="1214750"/>
                  <a:pt x="4647605" y="1139819"/>
                </a:cubicBezTo>
                <a:close/>
                <a:moveTo>
                  <a:pt x="0" y="0"/>
                </a:moveTo>
                <a:lnTo>
                  <a:pt x="3578086" y="0"/>
                </a:lnTo>
                <a:lnTo>
                  <a:pt x="3602381" y="0"/>
                </a:lnTo>
                <a:lnTo>
                  <a:pt x="4638608" y="0"/>
                </a:lnTo>
                <a:lnTo>
                  <a:pt x="4638608" y="623163"/>
                </a:lnTo>
                <a:lnTo>
                  <a:pt x="4651726" y="591233"/>
                </a:lnTo>
                <a:cubicBezTo>
                  <a:pt x="4665307" y="565748"/>
                  <a:pt x="4681166" y="542285"/>
                  <a:pt x="4699306" y="520843"/>
                </a:cubicBezTo>
                <a:cubicBezTo>
                  <a:pt x="4735313" y="476269"/>
                  <a:pt x="4780924" y="440814"/>
                  <a:pt x="4836139" y="414480"/>
                </a:cubicBezTo>
                <a:cubicBezTo>
                  <a:pt x="4891354" y="388145"/>
                  <a:pt x="4956569" y="374977"/>
                  <a:pt x="5031786" y="374977"/>
                </a:cubicBezTo>
                <a:cubicBezTo>
                  <a:pt x="5095357" y="374977"/>
                  <a:pt x="5153862" y="386853"/>
                  <a:pt x="5207301" y="410606"/>
                </a:cubicBezTo>
                <a:cubicBezTo>
                  <a:pt x="5260740" y="434358"/>
                  <a:pt x="5306767" y="465541"/>
                  <a:pt x="5345381" y="504156"/>
                </a:cubicBezTo>
                <a:cubicBezTo>
                  <a:pt x="5422386" y="584488"/>
                  <a:pt x="5460888" y="676517"/>
                  <a:pt x="5460888" y="780241"/>
                </a:cubicBezTo>
                <a:lnTo>
                  <a:pt x="5460888" y="923275"/>
                </a:lnTo>
                <a:lnTo>
                  <a:pt x="5170052" y="923275"/>
                </a:lnTo>
                <a:lnTo>
                  <a:pt x="5170052" y="844606"/>
                </a:lnTo>
                <a:cubicBezTo>
                  <a:pt x="5170052" y="793824"/>
                  <a:pt x="5158729" y="750932"/>
                  <a:pt x="5136082" y="715931"/>
                </a:cubicBezTo>
                <a:cubicBezTo>
                  <a:pt x="5113434" y="680931"/>
                  <a:pt x="5075491" y="663430"/>
                  <a:pt x="5022251" y="663430"/>
                </a:cubicBezTo>
                <a:cubicBezTo>
                  <a:pt x="4993445" y="663430"/>
                  <a:pt x="4970388" y="668756"/>
                  <a:pt x="4953080" y="679409"/>
                </a:cubicBezTo>
                <a:cubicBezTo>
                  <a:pt x="4935772" y="690062"/>
                  <a:pt x="4921382" y="703981"/>
                  <a:pt x="4909910" y="721165"/>
                </a:cubicBezTo>
                <a:cubicBezTo>
                  <a:pt x="4899505" y="738076"/>
                  <a:pt x="4892185" y="758177"/>
                  <a:pt x="4887951" y="781470"/>
                </a:cubicBezTo>
                <a:cubicBezTo>
                  <a:pt x="4883717" y="804763"/>
                  <a:pt x="4881601" y="830576"/>
                  <a:pt x="4881601" y="858909"/>
                </a:cubicBezTo>
                <a:cubicBezTo>
                  <a:pt x="4881601" y="893253"/>
                  <a:pt x="4882656" y="920295"/>
                  <a:pt x="4884766" y="940037"/>
                </a:cubicBezTo>
                <a:cubicBezTo>
                  <a:pt x="4886877" y="959778"/>
                  <a:pt x="4891981" y="977062"/>
                  <a:pt x="4900076" y="991886"/>
                </a:cubicBezTo>
                <a:cubicBezTo>
                  <a:pt x="4908320" y="1007010"/>
                  <a:pt x="4920420" y="1020127"/>
                  <a:pt x="4936374" y="1031239"/>
                </a:cubicBezTo>
                <a:cubicBezTo>
                  <a:pt x="4952329" y="1042352"/>
                  <a:pt x="4975069" y="1053806"/>
                  <a:pt x="5004595" y="1065601"/>
                </a:cubicBezTo>
                <a:lnTo>
                  <a:pt x="5200000" y="1143265"/>
                </a:lnTo>
                <a:cubicBezTo>
                  <a:pt x="5250782" y="1162683"/>
                  <a:pt x="5293879" y="1187143"/>
                  <a:pt x="5329290" y="1216644"/>
                </a:cubicBezTo>
                <a:cubicBezTo>
                  <a:pt x="5364701" y="1246145"/>
                  <a:pt x="5393270" y="1281716"/>
                  <a:pt x="5414999" y="1323361"/>
                </a:cubicBezTo>
                <a:cubicBezTo>
                  <a:pt x="5432381" y="1361354"/>
                  <a:pt x="5444375" y="1405537"/>
                  <a:pt x="5450981" y="1455909"/>
                </a:cubicBezTo>
                <a:cubicBezTo>
                  <a:pt x="5457586" y="1506281"/>
                  <a:pt x="5460888" y="1562359"/>
                  <a:pt x="5460888" y="1624142"/>
                </a:cubicBezTo>
                <a:cubicBezTo>
                  <a:pt x="5460888" y="1697248"/>
                  <a:pt x="5453420" y="1765754"/>
                  <a:pt x="5438483" y="1829660"/>
                </a:cubicBezTo>
                <a:cubicBezTo>
                  <a:pt x="5423547" y="1893566"/>
                  <a:pt x="5399205" y="1948302"/>
                  <a:pt x="5365458" y="1993870"/>
                </a:cubicBezTo>
                <a:cubicBezTo>
                  <a:pt x="5329848" y="2041324"/>
                  <a:pt x="5283300" y="2078579"/>
                  <a:pt x="5225813" y="2105634"/>
                </a:cubicBezTo>
                <a:cubicBezTo>
                  <a:pt x="5168326" y="2132688"/>
                  <a:pt x="5098883" y="2146216"/>
                  <a:pt x="5017483" y="2146216"/>
                </a:cubicBezTo>
                <a:cubicBezTo>
                  <a:pt x="4954906" y="2146216"/>
                  <a:pt x="4896853" y="2135346"/>
                  <a:pt x="4843328" y="2113605"/>
                </a:cubicBezTo>
                <a:cubicBezTo>
                  <a:pt x="4789802" y="2091864"/>
                  <a:pt x="4743607" y="2061562"/>
                  <a:pt x="4704745" y="2022700"/>
                </a:cubicBezTo>
                <a:cubicBezTo>
                  <a:pt x="4685550" y="2003505"/>
                  <a:pt x="4668306" y="1982678"/>
                  <a:pt x="4653016" y="1960221"/>
                </a:cubicBezTo>
                <a:lnTo>
                  <a:pt x="4638608" y="1934200"/>
                </a:lnTo>
                <a:lnTo>
                  <a:pt x="4638608" y="2385391"/>
                </a:lnTo>
                <a:lnTo>
                  <a:pt x="3602381" y="2385391"/>
                </a:lnTo>
                <a:lnTo>
                  <a:pt x="3578086" y="2385391"/>
                </a:lnTo>
                <a:lnTo>
                  <a:pt x="0" y="2385391"/>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3600" b="1" i="0" kern="1200" spc="0" baseline="0" dirty="0">
                <a:solidFill>
                  <a:schemeClr val="tx2"/>
                </a:solidFill>
                <a:latin typeface="Tahoma" charset="0"/>
                <a:ea typeface="Tahoma" charset="0"/>
                <a:cs typeface="Tahoma" charset="0"/>
              </a:defRPr>
            </a:lvl1pPr>
          </a:lstStyle>
          <a:p>
            <a:pPr algn="l">
              <a:lnSpc>
                <a:spcPct val="100000"/>
              </a:lnSpc>
            </a:pPr>
            <a:endParaRPr lang="en-US" sz="23900" dirty="0">
              <a:latin typeface="DIN Condensed" pitchFamily="2" charset="0"/>
            </a:endParaRPr>
          </a:p>
        </p:txBody>
      </p:sp>
      <p:sp>
        <p:nvSpPr>
          <p:cNvPr id="5" name="TextBox 4">
            <a:extLst>
              <a:ext uri="{FF2B5EF4-FFF2-40B4-BE49-F238E27FC236}">
                <a16:creationId xmlns:a16="http://schemas.microsoft.com/office/drawing/2014/main" id="{9CE4B8DC-5EE8-DD48-9EA1-8956D1BFF44C}"/>
              </a:ext>
            </a:extLst>
          </p:cNvPr>
          <p:cNvSpPr txBox="1">
            <a:spLocks/>
          </p:cNvSpPr>
          <p:nvPr/>
        </p:nvSpPr>
        <p:spPr>
          <a:xfrm>
            <a:off x="-1" y="4179295"/>
            <a:ext cx="5501050" cy="2385391"/>
          </a:xfrm>
          <a:custGeom>
            <a:avLst/>
            <a:gdLst>
              <a:gd name="connsiteX0" fmla="*/ 5069564 w 5501050"/>
              <a:gd name="connsiteY0" fmla="*/ 663430 h 2385391"/>
              <a:gd name="connsiteX1" fmla="*/ 4970222 w 5501050"/>
              <a:gd name="connsiteY1" fmla="*/ 698704 h 2385391"/>
              <a:gd name="connsiteX2" fmla="*/ 4928914 w 5501050"/>
              <a:gd name="connsiteY2" fmla="*/ 811232 h 2385391"/>
              <a:gd name="connsiteX3" fmla="*/ 4928914 w 5501050"/>
              <a:gd name="connsiteY3" fmla="*/ 1707579 h 2385391"/>
              <a:gd name="connsiteX4" fmla="*/ 4970353 w 5501050"/>
              <a:gd name="connsiteY4" fmla="*/ 1822378 h 2385391"/>
              <a:gd name="connsiteX5" fmla="*/ 5069564 w 5501050"/>
              <a:gd name="connsiteY5" fmla="*/ 1857764 h 2385391"/>
              <a:gd name="connsiteX6" fmla="*/ 5168590 w 5501050"/>
              <a:gd name="connsiteY6" fmla="*/ 1822229 h 2385391"/>
              <a:gd name="connsiteX7" fmla="*/ 5210214 w 5501050"/>
              <a:gd name="connsiteY7" fmla="*/ 1707579 h 2385391"/>
              <a:gd name="connsiteX8" fmla="*/ 5210214 w 5501050"/>
              <a:gd name="connsiteY8" fmla="*/ 811232 h 2385391"/>
              <a:gd name="connsiteX9" fmla="*/ 5168701 w 5501050"/>
              <a:gd name="connsiteY9" fmla="*/ 698853 h 2385391"/>
              <a:gd name="connsiteX10" fmla="*/ 5069564 w 5501050"/>
              <a:gd name="connsiteY10" fmla="*/ 663430 h 2385391"/>
              <a:gd name="connsiteX11" fmla="*/ 0 w 5501050"/>
              <a:gd name="connsiteY11" fmla="*/ 0 h 2385391"/>
              <a:gd name="connsiteX12" fmla="*/ 3593547 w 5501050"/>
              <a:gd name="connsiteY12" fmla="*/ 0 h 2385391"/>
              <a:gd name="connsiteX13" fmla="*/ 3602381 w 5501050"/>
              <a:gd name="connsiteY13" fmla="*/ 0 h 2385391"/>
              <a:gd name="connsiteX14" fmla="*/ 4654069 w 5501050"/>
              <a:gd name="connsiteY14" fmla="*/ 0 h 2385391"/>
              <a:gd name="connsiteX15" fmla="*/ 4654069 w 5501050"/>
              <a:gd name="connsiteY15" fmla="*/ 689399 h 2385391"/>
              <a:gd name="connsiteX16" fmla="*/ 4675569 w 5501050"/>
              <a:gd name="connsiteY16" fmla="*/ 621619 h 2385391"/>
              <a:gd name="connsiteX17" fmla="*/ 4777015 w 5501050"/>
              <a:gd name="connsiteY17" fmla="*/ 482849 h 2385391"/>
              <a:gd name="connsiteX18" fmla="*/ 4913884 w 5501050"/>
              <a:gd name="connsiteY18" fmla="*/ 402858 h 2385391"/>
              <a:gd name="connsiteX19" fmla="*/ 5069564 w 5501050"/>
              <a:gd name="connsiteY19" fmla="*/ 374978 h 2385391"/>
              <a:gd name="connsiteX20" fmla="*/ 5224816 w 5501050"/>
              <a:gd name="connsiteY20" fmla="*/ 402839 h 2385391"/>
              <a:gd name="connsiteX21" fmla="*/ 5364013 w 5501050"/>
              <a:gd name="connsiteY21" fmla="*/ 482738 h 2385391"/>
              <a:gd name="connsiteX22" fmla="*/ 5463429 w 5501050"/>
              <a:gd name="connsiteY22" fmla="*/ 622195 h 2385391"/>
              <a:gd name="connsiteX23" fmla="*/ 5501050 w 5501050"/>
              <a:gd name="connsiteY23" fmla="*/ 811232 h 2385391"/>
              <a:gd name="connsiteX24" fmla="*/ 5501050 w 5501050"/>
              <a:gd name="connsiteY24" fmla="*/ 1707579 h 2385391"/>
              <a:gd name="connsiteX25" fmla="*/ 5462833 w 5501050"/>
              <a:gd name="connsiteY25" fmla="*/ 1901271 h 2385391"/>
              <a:gd name="connsiteX26" fmla="*/ 5364125 w 5501050"/>
              <a:gd name="connsiteY26" fmla="*/ 2035737 h 2385391"/>
              <a:gd name="connsiteX27" fmla="*/ 5224778 w 5501050"/>
              <a:gd name="connsiteY27" fmla="*/ 2118596 h 2385391"/>
              <a:gd name="connsiteX28" fmla="*/ 5069564 w 5501050"/>
              <a:gd name="connsiteY28" fmla="*/ 2146216 h 2385391"/>
              <a:gd name="connsiteX29" fmla="*/ 4913922 w 5501050"/>
              <a:gd name="connsiteY29" fmla="*/ 2118578 h 2385391"/>
              <a:gd name="connsiteX30" fmla="*/ 4778355 w 5501050"/>
              <a:gd name="connsiteY30" fmla="*/ 2036929 h 2385391"/>
              <a:gd name="connsiteX31" fmla="*/ 4676202 w 5501050"/>
              <a:gd name="connsiteY31" fmla="*/ 1901810 h 2385391"/>
              <a:gd name="connsiteX32" fmla="*/ 4654069 w 5501050"/>
              <a:gd name="connsiteY32" fmla="*/ 1832745 h 2385391"/>
              <a:gd name="connsiteX33" fmla="*/ 4654069 w 5501050"/>
              <a:gd name="connsiteY33" fmla="*/ 2385391 h 2385391"/>
              <a:gd name="connsiteX34" fmla="*/ 3602381 w 5501050"/>
              <a:gd name="connsiteY34" fmla="*/ 2385391 h 2385391"/>
              <a:gd name="connsiteX35" fmla="*/ 3593547 w 5501050"/>
              <a:gd name="connsiteY35" fmla="*/ 2385391 h 2385391"/>
              <a:gd name="connsiteX36" fmla="*/ 0 w 5501050"/>
              <a:gd name="connsiteY36" fmla="*/ 2385391 h 238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01050" h="2385391">
                <a:moveTo>
                  <a:pt x="5069564" y="663430"/>
                </a:moveTo>
                <a:cubicBezTo>
                  <a:pt x="5030875" y="663430"/>
                  <a:pt x="4997762" y="675188"/>
                  <a:pt x="4970222" y="698704"/>
                </a:cubicBezTo>
                <a:cubicBezTo>
                  <a:pt x="4942683" y="722220"/>
                  <a:pt x="4928914" y="759729"/>
                  <a:pt x="4928914" y="811232"/>
                </a:cubicBezTo>
                <a:lnTo>
                  <a:pt x="4928914" y="1707579"/>
                </a:lnTo>
                <a:cubicBezTo>
                  <a:pt x="4928914" y="1760521"/>
                  <a:pt x="4942727" y="1798787"/>
                  <a:pt x="4970353" y="1822378"/>
                </a:cubicBezTo>
                <a:cubicBezTo>
                  <a:pt x="4997979" y="1845968"/>
                  <a:pt x="5031049" y="1857764"/>
                  <a:pt x="5069564" y="1857764"/>
                </a:cubicBezTo>
                <a:cubicBezTo>
                  <a:pt x="5107831" y="1857764"/>
                  <a:pt x="5140839" y="1845919"/>
                  <a:pt x="5168590" y="1822229"/>
                </a:cubicBezTo>
                <a:cubicBezTo>
                  <a:pt x="5196339" y="1798539"/>
                  <a:pt x="5210214" y="1760322"/>
                  <a:pt x="5210214" y="1707579"/>
                </a:cubicBezTo>
                <a:lnTo>
                  <a:pt x="5210214" y="811232"/>
                </a:lnTo>
                <a:cubicBezTo>
                  <a:pt x="5210214" y="759928"/>
                  <a:pt x="5196377" y="722468"/>
                  <a:pt x="5168701" y="698853"/>
                </a:cubicBezTo>
                <a:cubicBezTo>
                  <a:pt x="5141025" y="675238"/>
                  <a:pt x="5107980" y="663430"/>
                  <a:pt x="5069564" y="663430"/>
                </a:cubicBezTo>
                <a:close/>
                <a:moveTo>
                  <a:pt x="0" y="0"/>
                </a:moveTo>
                <a:lnTo>
                  <a:pt x="3593547" y="0"/>
                </a:lnTo>
                <a:lnTo>
                  <a:pt x="3602381" y="0"/>
                </a:lnTo>
                <a:lnTo>
                  <a:pt x="4654069" y="0"/>
                </a:lnTo>
                <a:lnTo>
                  <a:pt x="4654069" y="689399"/>
                </a:lnTo>
                <a:lnTo>
                  <a:pt x="4675569" y="621619"/>
                </a:lnTo>
                <a:cubicBezTo>
                  <a:pt x="4700562" y="566627"/>
                  <a:pt x="4734378" y="520371"/>
                  <a:pt x="4777015" y="482849"/>
                </a:cubicBezTo>
                <a:cubicBezTo>
                  <a:pt x="4816697" y="448109"/>
                  <a:pt x="4862320" y="421445"/>
                  <a:pt x="4913884" y="402858"/>
                </a:cubicBezTo>
                <a:cubicBezTo>
                  <a:pt x="4965448" y="384271"/>
                  <a:pt x="5017342" y="374978"/>
                  <a:pt x="5069564" y="374978"/>
                </a:cubicBezTo>
                <a:cubicBezTo>
                  <a:pt x="5121563" y="374978"/>
                  <a:pt x="5173313" y="384265"/>
                  <a:pt x="5224816" y="402839"/>
                </a:cubicBezTo>
                <a:cubicBezTo>
                  <a:pt x="5276318" y="421414"/>
                  <a:pt x="5322717" y="448047"/>
                  <a:pt x="5364013" y="482738"/>
                </a:cubicBezTo>
                <a:cubicBezTo>
                  <a:pt x="5405210" y="520532"/>
                  <a:pt x="5438349" y="567018"/>
                  <a:pt x="5463429" y="622195"/>
                </a:cubicBezTo>
                <a:cubicBezTo>
                  <a:pt x="5488510" y="677373"/>
                  <a:pt x="5501050" y="740385"/>
                  <a:pt x="5501050" y="811232"/>
                </a:cubicBezTo>
                <a:lnTo>
                  <a:pt x="5501050" y="1707579"/>
                </a:lnTo>
                <a:cubicBezTo>
                  <a:pt x="5501050" y="1782348"/>
                  <a:pt x="5488311" y="1846912"/>
                  <a:pt x="5462833" y="1901271"/>
                </a:cubicBezTo>
                <a:cubicBezTo>
                  <a:pt x="5437356" y="1955628"/>
                  <a:pt x="5404453" y="2000451"/>
                  <a:pt x="5364125" y="2035737"/>
                </a:cubicBezTo>
                <a:cubicBezTo>
                  <a:pt x="5322282" y="2072564"/>
                  <a:pt x="5275833" y="2100183"/>
                  <a:pt x="5224778" y="2118596"/>
                </a:cubicBezTo>
                <a:cubicBezTo>
                  <a:pt x="5173723" y="2137009"/>
                  <a:pt x="5121985" y="2146216"/>
                  <a:pt x="5069564" y="2146216"/>
                </a:cubicBezTo>
                <a:cubicBezTo>
                  <a:pt x="5016895" y="2146216"/>
                  <a:pt x="4965014" y="2137004"/>
                  <a:pt x="4913922" y="2118578"/>
                </a:cubicBezTo>
                <a:cubicBezTo>
                  <a:pt x="4862829" y="2100152"/>
                  <a:pt x="4817640" y="2072936"/>
                  <a:pt x="4778355" y="2036929"/>
                </a:cubicBezTo>
                <a:cubicBezTo>
                  <a:pt x="4735669" y="2001071"/>
                  <a:pt x="4701618" y="1956032"/>
                  <a:pt x="4676202" y="1901810"/>
                </a:cubicBezTo>
                <a:lnTo>
                  <a:pt x="4654069" y="1832745"/>
                </a:lnTo>
                <a:lnTo>
                  <a:pt x="4654069" y="2385391"/>
                </a:lnTo>
                <a:lnTo>
                  <a:pt x="3602381" y="2385391"/>
                </a:lnTo>
                <a:lnTo>
                  <a:pt x="3593547" y="2385391"/>
                </a:lnTo>
                <a:lnTo>
                  <a:pt x="0" y="2385391"/>
                </a:ln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3600" b="1" i="0" kern="1200" spc="0" baseline="0" dirty="0">
                <a:solidFill>
                  <a:schemeClr val="tx2"/>
                </a:solidFill>
                <a:latin typeface="Tahoma" charset="0"/>
                <a:ea typeface="Tahoma" charset="0"/>
                <a:cs typeface="Tahoma" charset="0"/>
              </a:defRPr>
            </a:lvl1pPr>
          </a:lstStyle>
          <a:p>
            <a:pPr algn="l">
              <a:lnSpc>
                <a:spcPct val="100000"/>
              </a:lnSpc>
            </a:pPr>
            <a:endParaRPr lang="en-US" sz="23900" dirty="0">
              <a:latin typeface="DIN Condensed" pitchFamily="2" charset="0"/>
            </a:endParaRPr>
          </a:p>
        </p:txBody>
      </p:sp>
      <p:sp>
        <p:nvSpPr>
          <p:cNvPr id="6" name="TextBox 5">
            <a:extLst>
              <a:ext uri="{FF2B5EF4-FFF2-40B4-BE49-F238E27FC236}">
                <a16:creationId xmlns:a16="http://schemas.microsoft.com/office/drawing/2014/main" id="{6201844B-2909-7E47-9EA5-97F840CC62C6}"/>
              </a:ext>
            </a:extLst>
          </p:cNvPr>
          <p:cNvSpPr txBox="1">
            <a:spLocks/>
          </p:cNvSpPr>
          <p:nvPr/>
        </p:nvSpPr>
        <p:spPr>
          <a:xfrm>
            <a:off x="6042990" y="4179295"/>
            <a:ext cx="5400479" cy="2385391"/>
          </a:xfrm>
          <a:custGeom>
            <a:avLst/>
            <a:gdLst>
              <a:gd name="connsiteX0" fmla="*/ 0 w 5400479"/>
              <a:gd name="connsiteY0" fmla="*/ 0 h 2385391"/>
              <a:gd name="connsiteX1" fmla="*/ 3604588 w 5400479"/>
              <a:gd name="connsiteY1" fmla="*/ 0 h 2385391"/>
              <a:gd name="connsiteX2" fmla="*/ 3829878 w 5400479"/>
              <a:gd name="connsiteY2" fmla="*/ 0 h 2385391"/>
              <a:gd name="connsiteX3" fmla="*/ 4665110 w 5400479"/>
              <a:gd name="connsiteY3" fmla="*/ 0 h 2385391"/>
              <a:gd name="connsiteX4" fmla="*/ 4665110 w 5400479"/>
              <a:gd name="connsiteY4" fmla="*/ 389281 h 2385391"/>
              <a:gd name="connsiteX5" fmla="*/ 5400479 w 5400479"/>
              <a:gd name="connsiteY5" fmla="*/ 389281 h 2385391"/>
              <a:gd name="connsiteX6" fmla="*/ 5400479 w 5400479"/>
              <a:gd name="connsiteY6" fmla="*/ 663430 h 2385391"/>
              <a:gd name="connsiteX7" fmla="*/ 5119179 w 5400479"/>
              <a:gd name="connsiteY7" fmla="*/ 663430 h 2385391"/>
              <a:gd name="connsiteX8" fmla="*/ 5119179 w 5400479"/>
              <a:gd name="connsiteY8" fmla="*/ 2131913 h 2385391"/>
              <a:gd name="connsiteX9" fmla="*/ 4828343 w 5400479"/>
              <a:gd name="connsiteY9" fmla="*/ 2131913 h 2385391"/>
              <a:gd name="connsiteX10" fmla="*/ 4828343 w 5400479"/>
              <a:gd name="connsiteY10" fmla="*/ 663430 h 2385391"/>
              <a:gd name="connsiteX11" fmla="*/ 4665110 w 5400479"/>
              <a:gd name="connsiteY11" fmla="*/ 663430 h 2385391"/>
              <a:gd name="connsiteX12" fmla="*/ 4665110 w 5400479"/>
              <a:gd name="connsiteY12" fmla="*/ 2385391 h 2385391"/>
              <a:gd name="connsiteX13" fmla="*/ 3829878 w 5400479"/>
              <a:gd name="connsiteY13" fmla="*/ 2385391 h 2385391"/>
              <a:gd name="connsiteX14" fmla="*/ 3604588 w 5400479"/>
              <a:gd name="connsiteY14" fmla="*/ 2385391 h 2385391"/>
              <a:gd name="connsiteX15" fmla="*/ 0 w 5400479"/>
              <a:gd name="connsiteY15" fmla="*/ 2385391 h 238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00479" h="2385391">
                <a:moveTo>
                  <a:pt x="0" y="0"/>
                </a:moveTo>
                <a:lnTo>
                  <a:pt x="3604588" y="0"/>
                </a:lnTo>
                <a:lnTo>
                  <a:pt x="3829878" y="0"/>
                </a:lnTo>
                <a:lnTo>
                  <a:pt x="4665110" y="0"/>
                </a:lnTo>
                <a:lnTo>
                  <a:pt x="4665110" y="389281"/>
                </a:lnTo>
                <a:lnTo>
                  <a:pt x="5400479" y="389281"/>
                </a:lnTo>
                <a:lnTo>
                  <a:pt x="5400479" y="663430"/>
                </a:lnTo>
                <a:lnTo>
                  <a:pt x="5119179" y="663430"/>
                </a:lnTo>
                <a:lnTo>
                  <a:pt x="5119179" y="2131913"/>
                </a:lnTo>
                <a:lnTo>
                  <a:pt x="4828343" y="2131913"/>
                </a:lnTo>
                <a:lnTo>
                  <a:pt x="4828343" y="663430"/>
                </a:lnTo>
                <a:lnTo>
                  <a:pt x="4665110" y="663430"/>
                </a:lnTo>
                <a:lnTo>
                  <a:pt x="4665110" y="2385391"/>
                </a:lnTo>
                <a:lnTo>
                  <a:pt x="3829878" y="2385391"/>
                </a:lnTo>
                <a:lnTo>
                  <a:pt x="3604588" y="2385391"/>
                </a:lnTo>
                <a:lnTo>
                  <a:pt x="0" y="2385391"/>
                </a:lnTo>
                <a:close/>
              </a:path>
            </a:pathLst>
          </a:custGeom>
          <a:solidFill>
            <a:schemeClr val="accent4"/>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marL="0" marR="0" indent="0" algn="ctr" defTabSz="1219079" rtl="0" eaLnBrk="1" fontAlgn="auto" latinLnBrk="0" hangingPunct="1">
              <a:lnSpc>
                <a:spcPct val="100000"/>
              </a:lnSpc>
              <a:spcBef>
                <a:spcPct val="0"/>
              </a:spcBef>
              <a:spcAft>
                <a:spcPts val="0"/>
              </a:spcAft>
              <a:buClrTx/>
              <a:buSzTx/>
              <a:buFontTx/>
              <a:buNone/>
              <a:tabLst>
                <a:tab pos="1820589" algn="l"/>
              </a:tabLst>
              <a:defRPr lang="ru-RU" sz="3600" b="1" i="0" kern="1200" spc="0" baseline="0" dirty="0">
                <a:solidFill>
                  <a:schemeClr val="tx2"/>
                </a:solidFill>
                <a:latin typeface="Tahoma" charset="0"/>
                <a:ea typeface="Tahoma" charset="0"/>
                <a:cs typeface="Tahoma" charset="0"/>
              </a:defRPr>
            </a:lvl1pPr>
          </a:lstStyle>
          <a:p>
            <a:pPr algn="l">
              <a:lnSpc>
                <a:spcPct val="100000"/>
              </a:lnSpc>
            </a:pPr>
            <a:endParaRPr lang="en-US" sz="23900" dirty="0">
              <a:latin typeface="DIN Condensed" pitchFamily="2" charset="0"/>
            </a:endParaRPr>
          </a:p>
        </p:txBody>
      </p:sp>
      <p:sp>
        <p:nvSpPr>
          <p:cNvPr id="11" name="Текст 2">
            <a:extLst>
              <a:ext uri="{FF2B5EF4-FFF2-40B4-BE49-F238E27FC236}">
                <a16:creationId xmlns:a16="http://schemas.microsoft.com/office/drawing/2014/main" id="{8620B50F-A97B-F740-90B1-5FCABAE1FCB8}"/>
              </a:ext>
            </a:extLst>
          </p:cNvPr>
          <p:cNvSpPr txBox="1">
            <a:spLocks/>
          </p:cNvSpPr>
          <p:nvPr/>
        </p:nvSpPr>
        <p:spPr>
          <a:xfrm>
            <a:off x="627018" y="2063929"/>
            <a:ext cx="3383275" cy="143691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050" dirty="0">
                <a:solidFill>
                  <a:schemeClr val="bg1"/>
                </a:solidFill>
                <a:latin typeface="Tahoma" panose="020B0604030504040204" pitchFamily="34" charset="0"/>
                <a:ea typeface="Tahoma" panose="020B0604030504040204" pitchFamily="34" charset="0"/>
                <a:cs typeface="Tahoma" panose="020B0604030504040204" pitchFamily="34" charset="0"/>
              </a:rPr>
              <a:t>Lorem Lorem Ipsum is simply dummy text of the printing and typesetting industry. Lorem Ipsum has been the industry's standard dummy text ever since the 1500s, when an unknown printer took </a:t>
            </a:r>
            <a:endParaRPr lang="ru-RU" sz="105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2" name="Текст 2">
            <a:extLst>
              <a:ext uri="{FF2B5EF4-FFF2-40B4-BE49-F238E27FC236}">
                <a16:creationId xmlns:a16="http://schemas.microsoft.com/office/drawing/2014/main" id="{45AE9D90-DACF-3443-98B6-5ADC0C01A6F2}"/>
              </a:ext>
            </a:extLst>
          </p:cNvPr>
          <p:cNvSpPr txBox="1">
            <a:spLocks/>
          </p:cNvSpPr>
          <p:nvPr/>
        </p:nvSpPr>
        <p:spPr>
          <a:xfrm>
            <a:off x="627018" y="4659083"/>
            <a:ext cx="3383275" cy="143691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050" dirty="0">
                <a:solidFill>
                  <a:schemeClr val="bg1"/>
                </a:solidFill>
                <a:latin typeface="Tahoma" panose="020B0604030504040204" pitchFamily="34" charset="0"/>
                <a:ea typeface="Tahoma" panose="020B0604030504040204" pitchFamily="34" charset="0"/>
                <a:cs typeface="Tahoma" panose="020B0604030504040204" pitchFamily="34" charset="0"/>
              </a:rPr>
              <a:t>Lorem Lorem Ipsum is simply dummy text of the printing and typesetting industry. Lorem Ipsum has been the industry's standard dummy text ever since the 1500s, when an unknown printer took </a:t>
            </a:r>
            <a:endParaRPr lang="ru-RU" sz="105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3" name="Текст 2">
            <a:extLst>
              <a:ext uri="{FF2B5EF4-FFF2-40B4-BE49-F238E27FC236}">
                <a16:creationId xmlns:a16="http://schemas.microsoft.com/office/drawing/2014/main" id="{979B2697-9AC7-A14D-9880-A71F74BC098C}"/>
              </a:ext>
            </a:extLst>
          </p:cNvPr>
          <p:cNvSpPr txBox="1">
            <a:spLocks/>
          </p:cNvSpPr>
          <p:nvPr/>
        </p:nvSpPr>
        <p:spPr>
          <a:xfrm>
            <a:off x="6696892" y="2063929"/>
            <a:ext cx="3383275" cy="143691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050" dirty="0">
                <a:solidFill>
                  <a:schemeClr val="bg1"/>
                </a:solidFill>
                <a:latin typeface="Tahoma" panose="020B0604030504040204" pitchFamily="34" charset="0"/>
                <a:ea typeface="Tahoma" panose="020B0604030504040204" pitchFamily="34" charset="0"/>
                <a:cs typeface="Tahoma" panose="020B0604030504040204" pitchFamily="34" charset="0"/>
              </a:rPr>
              <a:t>Lorem Lorem Ipsum is simply dummy text of the printing and typesetting industry. Lorem Ipsum has been the industry's standard dummy text ever since the 1500s, when an unknown printer took </a:t>
            </a:r>
            <a:endParaRPr lang="ru-RU" sz="105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4" name="Текст 2">
            <a:extLst>
              <a:ext uri="{FF2B5EF4-FFF2-40B4-BE49-F238E27FC236}">
                <a16:creationId xmlns:a16="http://schemas.microsoft.com/office/drawing/2014/main" id="{95FEF836-DF4E-D74D-A927-FF116B92CAA6}"/>
              </a:ext>
            </a:extLst>
          </p:cNvPr>
          <p:cNvSpPr txBox="1">
            <a:spLocks/>
          </p:cNvSpPr>
          <p:nvPr/>
        </p:nvSpPr>
        <p:spPr>
          <a:xfrm>
            <a:off x="6696892" y="4659083"/>
            <a:ext cx="3383275" cy="1436916"/>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050" dirty="0">
                <a:solidFill>
                  <a:schemeClr val="bg1"/>
                </a:solidFill>
                <a:latin typeface="Tahoma" panose="020B0604030504040204" pitchFamily="34" charset="0"/>
                <a:ea typeface="Tahoma" panose="020B0604030504040204" pitchFamily="34" charset="0"/>
                <a:cs typeface="Tahoma" panose="020B0604030504040204" pitchFamily="34" charset="0"/>
              </a:rPr>
              <a:t>Lorem Lorem Ipsum is simply dummy text of the printing and typesetting industry. Lorem Ipsum has been the industry's standard dummy text ever since the 1500s, when an unknown printer took </a:t>
            </a:r>
            <a:endParaRPr lang="ru-RU" sz="105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5743778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Заголовок 10"/>
          <p:cNvSpPr>
            <a:spLocks noGrp="1"/>
          </p:cNvSpPr>
          <p:nvPr>
            <p:ph type="title"/>
          </p:nvPr>
        </p:nvSpPr>
        <p:spPr>
          <a:xfrm>
            <a:off x="800856" y="500413"/>
            <a:ext cx="10623042" cy="827996"/>
          </a:xfrm>
          <a:prstGeom prst="rect">
            <a:avLst/>
          </a:prstGeom>
        </p:spPr>
        <p:txBody>
          <a:bodyPr/>
          <a:lstStyle/>
          <a:p>
            <a:pPr>
              <a:lnSpc>
                <a:spcPct val="110000"/>
              </a:lnSpc>
            </a:pPr>
            <a:r>
              <a:rPr lang="en-US" dirty="0"/>
              <a:t>FUNNEL SLIDE</a:t>
            </a:r>
            <a:endParaRPr lang="ru-RU" b="1" dirty="0"/>
          </a:p>
        </p:txBody>
      </p:sp>
      <p:grpSp>
        <p:nvGrpSpPr>
          <p:cNvPr id="4" name="Группа 3">
            <a:extLst>
              <a:ext uri="{FF2B5EF4-FFF2-40B4-BE49-F238E27FC236}">
                <a16:creationId xmlns:a16="http://schemas.microsoft.com/office/drawing/2014/main" id="{0FD174C1-194F-2C4F-A4A1-8FE4936E72A4}"/>
              </a:ext>
            </a:extLst>
          </p:cNvPr>
          <p:cNvGrpSpPr/>
          <p:nvPr/>
        </p:nvGrpSpPr>
        <p:grpSpPr>
          <a:xfrm>
            <a:off x="4047288" y="2139129"/>
            <a:ext cx="4082483" cy="3940307"/>
            <a:chOff x="4047288" y="2139129"/>
            <a:chExt cx="4082483" cy="3940307"/>
          </a:xfrm>
        </p:grpSpPr>
        <p:grpSp>
          <p:nvGrpSpPr>
            <p:cNvPr id="2" name="Группа 1">
              <a:extLst>
                <a:ext uri="{FF2B5EF4-FFF2-40B4-BE49-F238E27FC236}">
                  <a16:creationId xmlns:a16="http://schemas.microsoft.com/office/drawing/2014/main" id="{F577A99C-FEDF-504C-A4C9-D5D51575F38C}"/>
                </a:ext>
              </a:extLst>
            </p:cNvPr>
            <p:cNvGrpSpPr/>
            <p:nvPr/>
          </p:nvGrpSpPr>
          <p:grpSpPr>
            <a:xfrm>
              <a:off x="4047288" y="2139129"/>
              <a:ext cx="4082483" cy="3940307"/>
              <a:chOff x="4047288" y="2139129"/>
              <a:chExt cx="4082483" cy="3940307"/>
            </a:xfrm>
          </p:grpSpPr>
          <p:grpSp>
            <p:nvGrpSpPr>
              <p:cNvPr id="41" name="Группа 40">
                <a:extLst>
                  <a:ext uri="{FF2B5EF4-FFF2-40B4-BE49-F238E27FC236}">
                    <a16:creationId xmlns:a16="http://schemas.microsoft.com/office/drawing/2014/main" id="{586CE714-42B1-954E-AE30-9D8ACBBA81E1}"/>
                  </a:ext>
                </a:extLst>
              </p:cNvPr>
              <p:cNvGrpSpPr/>
              <p:nvPr/>
            </p:nvGrpSpPr>
            <p:grpSpPr>
              <a:xfrm>
                <a:off x="4047288" y="2139129"/>
                <a:ext cx="4082483" cy="3940307"/>
                <a:chOff x="9144322" y="2601266"/>
                <a:chExt cx="2497084" cy="2410121"/>
              </a:xfrm>
            </p:grpSpPr>
            <p:sp>
              <p:nvSpPr>
                <p:cNvPr id="42" name="Freeform 82">
                  <a:extLst>
                    <a:ext uri="{FF2B5EF4-FFF2-40B4-BE49-F238E27FC236}">
                      <a16:creationId xmlns:a16="http://schemas.microsoft.com/office/drawing/2014/main" id="{535DE930-033B-8941-BD6F-22FE74E5D75D}"/>
                    </a:ext>
                  </a:extLst>
                </p:cNvPr>
                <p:cNvSpPr>
                  <a:spLocks/>
                </p:cNvSpPr>
                <p:nvPr/>
              </p:nvSpPr>
              <p:spPr bwMode="auto">
                <a:xfrm>
                  <a:off x="9144322" y="2601266"/>
                  <a:ext cx="2497084" cy="2410121"/>
                </a:xfrm>
                <a:custGeom>
                  <a:avLst/>
                  <a:gdLst>
                    <a:gd name="T0" fmla="*/ 327 w 633"/>
                    <a:gd name="T1" fmla="*/ 0 h 612"/>
                    <a:gd name="T2" fmla="*/ 305 w 633"/>
                    <a:gd name="T3" fmla="*/ 0 h 612"/>
                    <a:gd name="T4" fmla="*/ 11 w 633"/>
                    <a:gd name="T5" fmla="*/ 0 h 612"/>
                    <a:gd name="T6" fmla="*/ 0 w 633"/>
                    <a:gd name="T7" fmla="*/ 11 h 612"/>
                    <a:gd name="T8" fmla="*/ 0 w 633"/>
                    <a:gd name="T9" fmla="*/ 27 h 612"/>
                    <a:gd name="T10" fmla="*/ 2 w 633"/>
                    <a:gd name="T11" fmla="*/ 34 h 612"/>
                    <a:gd name="T12" fmla="*/ 258 w 633"/>
                    <a:gd name="T13" fmla="*/ 369 h 612"/>
                    <a:gd name="T14" fmla="*/ 277 w 633"/>
                    <a:gd name="T15" fmla="*/ 612 h 612"/>
                    <a:gd name="T16" fmla="*/ 305 w 633"/>
                    <a:gd name="T17" fmla="*/ 612 h 612"/>
                    <a:gd name="T18" fmla="*/ 327 w 633"/>
                    <a:gd name="T19" fmla="*/ 612 h 612"/>
                    <a:gd name="T20" fmla="*/ 356 w 633"/>
                    <a:gd name="T21" fmla="*/ 612 h 612"/>
                    <a:gd name="T22" fmla="*/ 375 w 633"/>
                    <a:gd name="T23" fmla="*/ 369 h 612"/>
                    <a:gd name="T24" fmla="*/ 630 w 633"/>
                    <a:gd name="T25" fmla="*/ 34 h 612"/>
                    <a:gd name="T26" fmla="*/ 633 w 633"/>
                    <a:gd name="T27" fmla="*/ 27 h 612"/>
                    <a:gd name="T28" fmla="*/ 633 w 633"/>
                    <a:gd name="T29" fmla="*/ 11 h 612"/>
                    <a:gd name="T30" fmla="*/ 621 w 633"/>
                    <a:gd name="T31" fmla="*/ 0 h 612"/>
                    <a:gd name="T32" fmla="*/ 327 w 633"/>
                    <a:gd name="T33" fmla="*/ 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3" h="612">
                      <a:moveTo>
                        <a:pt x="327" y="0"/>
                      </a:moveTo>
                      <a:cubicBezTo>
                        <a:pt x="305" y="0"/>
                        <a:pt x="305" y="0"/>
                        <a:pt x="305" y="0"/>
                      </a:cubicBezTo>
                      <a:cubicBezTo>
                        <a:pt x="11" y="0"/>
                        <a:pt x="11" y="0"/>
                        <a:pt x="11" y="0"/>
                      </a:cubicBezTo>
                      <a:cubicBezTo>
                        <a:pt x="5" y="0"/>
                        <a:pt x="0" y="5"/>
                        <a:pt x="0" y="11"/>
                      </a:cubicBezTo>
                      <a:cubicBezTo>
                        <a:pt x="0" y="27"/>
                        <a:pt x="0" y="27"/>
                        <a:pt x="0" y="27"/>
                      </a:cubicBezTo>
                      <a:cubicBezTo>
                        <a:pt x="0" y="30"/>
                        <a:pt x="1" y="32"/>
                        <a:pt x="2" y="34"/>
                      </a:cubicBezTo>
                      <a:cubicBezTo>
                        <a:pt x="258" y="369"/>
                        <a:pt x="258" y="369"/>
                        <a:pt x="258" y="369"/>
                      </a:cubicBezTo>
                      <a:cubicBezTo>
                        <a:pt x="277" y="612"/>
                        <a:pt x="277" y="612"/>
                        <a:pt x="277" y="612"/>
                      </a:cubicBezTo>
                      <a:cubicBezTo>
                        <a:pt x="305" y="612"/>
                        <a:pt x="305" y="612"/>
                        <a:pt x="305" y="612"/>
                      </a:cubicBezTo>
                      <a:cubicBezTo>
                        <a:pt x="327" y="612"/>
                        <a:pt x="327" y="612"/>
                        <a:pt x="327" y="612"/>
                      </a:cubicBezTo>
                      <a:cubicBezTo>
                        <a:pt x="356" y="612"/>
                        <a:pt x="356" y="612"/>
                        <a:pt x="356" y="612"/>
                      </a:cubicBezTo>
                      <a:cubicBezTo>
                        <a:pt x="375" y="369"/>
                        <a:pt x="375" y="369"/>
                        <a:pt x="375" y="369"/>
                      </a:cubicBezTo>
                      <a:cubicBezTo>
                        <a:pt x="630" y="34"/>
                        <a:pt x="630" y="34"/>
                        <a:pt x="630" y="34"/>
                      </a:cubicBezTo>
                      <a:cubicBezTo>
                        <a:pt x="632" y="32"/>
                        <a:pt x="633" y="30"/>
                        <a:pt x="633" y="27"/>
                      </a:cubicBezTo>
                      <a:cubicBezTo>
                        <a:pt x="633" y="11"/>
                        <a:pt x="633" y="11"/>
                        <a:pt x="633" y="11"/>
                      </a:cubicBezTo>
                      <a:cubicBezTo>
                        <a:pt x="633" y="5"/>
                        <a:pt x="628" y="0"/>
                        <a:pt x="621" y="0"/>
                      </a:cubicBezTo>
                      <a:lnTo>
                        <a:pt x="327" y="0"/>
                      </a:lnTo>
                      <a:close/>
                    </a:path>
                  </a:pathLst>
                </a:custGeom>
                <a:solidFill>
                  <a:schemeClr val="bg1">
                    <a:lumMod val="95000"/>
                  </a:scheme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3" name="Freeform 83">
                  <a:extLst>
                    <a:ext uri="{FF2B5EF4-FFF2-40B4-BE49-F238E27FC236}">
                      <a16:creationId xmlns:a16="http://schemas.microsoft.com/office/drawing/2014/main" id="{94553971-8C80-4F42-9671-9CFA0C142898}"/>
                    </a:ext>
                  </a:extLst>
                </p:cNvPr>
                <p:cNvSpPr>
                  <a:spLocks/>
                </p:cNvSpPr>
                <p:nvPr/>
              </p:nvSpPr>
              <p:spPr bwMode="auto">
                <a:xfrm>
                  <a:off x="10175457" y="4231826"/>
                  <a:ext cx="431710" cy="708129"/>
                </a:xfrm>
                <a:custGeom>
                  <a:avLst/>
                  <a:gdLst>
                    <a:gd name="T0" fmla="*/ 17 w 139"/>
                    <a:gd name="T1" fmla="*/ 228 h 228"/>
                    <a:gd name="T2" fmla="*/ 123 w 139"/>
                    <a:gd name="T3" fmla="*/ 228 h 228"/>
                    <a:gd name="T4" fmla="*/ 139 w 139"/>
                    <a:gd name="T5" fmla="*/ 0 h 228"/>
                    <a:gd name="T6" fmla="*/ 0 w 139"/>
                    <a:gd name="T7" fmla="*/ 0 h 228"/>
                    <a:gd name="T8" fmla="*/ 17 w 139"/>
                    <a:gd name="T9" fmla="*/ 228 h 228"/>
                  </a:gdLst>
                  <a:ahLst/>
                  <a:cxnLst>
                    <a:cxn ang="0">
                      <a:pos x="T0" y="T1"/>
                    </a:cxn>
                    <a:cxn ang="0">
                      <a:pos x="T2" y="T3"/>
                    </a:cxn>
                    <a:cxn ang="0">
                      <a:pos x="T4" y="T5"/>
                    </a:cxn>
                    <a:cxn ang="0">
                      <a:pos x="T6" y="T7"/>
                    </a:cxn>
                    <a:cxn ang="0">
                      <a:pos x="T8" y="T9"/>
                    </a:cxn>
                  </a:cxnLst>
                  <a:rect l="0" t="0" r="r" b="b"/>
                  <a:pathLst>
                    <a:path w="139" h="228">
                      <a:moveTo>
                        <a:pt x="17" y="228"/>
                      </a:moveTo>
                      <a:lnTo>
                        <a:pt x="123" y="228"/>
                      </a:lnTo>
                      <a:lnTo>
                        <a:pt x="139" y="0"/>
                      </a:lnTo>
                      <a:lnTo>
                        <a:pt x="0" y="0"/>
                      </a:lnTo>
                      <a:lnTo>
                        <a:pt x="17" y="228"/>
                      </a:lnTo>
                      <a:close/>
                    </a:path>
                  </a:pathLst>
                </a:custGeom>
                <a:solidFill>
                  <a:schemeClr val="accent3"/>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4" name="Freeform 84">
                  <a:extLst>
                    <a:ext uri="{FF2B5EF4-FFF2-40B4-BE49-F238E27FC236}">
                      <a16:creationId xmlns:a16="http://schemas.microsoft.com/office/drawing/2014/main" id="{7E39FA8D-711E-C644-B3B2-4DB2D9DC33DA}"/>
                    </a:ext>
                  </a:extLst>
                </p:cNvPr>
                <p:cNvSpPr>
                  <a:spLocks/>
                </p:cNvSpPr>
                <p:nvPr/>
              </p:nvSpPr>
              <p:spPr bwMode="auto">
                <a:xfrm>
                  <a:off x="9700267" y="3449157"/>
                  <a:ext cx="1385199" cy="708129"/>
                </a:xfrm>
                <a:custGeom>
                  <a:avLst/>
                  <a:gdLst>
                    <a:gd name="T0" fmla="*/ 0 w 446"/>
                    <a:gd name="T1" fmla="*/ 0 h 228"/>
                    <a:gd name="T2" fmla="*/ 149 w 446"/>
                    <a:gd name="T3" fmla="*/ 195 h 228"/>
                    <a:gd name="T4" fmla="*/ 151 w 446"/>
                    <a:gd name="T5" fmla="*/ 228 h 228"/>
                    <a:gd name="T6" fmla="*/ 295 w 446"/>
                    <a:gd name="T7" fmla="*/ 228 h 228"/>
                    <a:gd name="T8" fmla="*/ 297 w 446"/>
                    <a:gd name="T9" fmla="*/ 195 h 228"/>
                    <a:gd name="T10" fmla="*/ 446 w 446"/>
                    <a:gd name="T11" fmla="*/ 0 h 228"/>
                    <a:gd name="T12" fmla="*/ 0 w 446"/>
                    <a:gd name="T13" fmla="*/ 0 h 228"/>
                  </a:gdLst>
                  <a:ahLst/>
                  <a:cxnLst>
                    <a:cxn ang="0">
                      <a:pos x="T0" y="T1"/>
                    </a:cxn>
                    <a:cxn ang="0">
                      <a:pos x="T2" y="T3"/>
                    </a:cxn>
                    <a:cxn ang="0">
                      <a:pos x="T4" y="T5"/>
                    </a:cxn>
                    <a:cxn ang="0">
                      <a:pos x="T6" y="T7"/>
                    </a:cxn>
                    <a:cxn ang="0">
                      <a:pos x="T8" y="T9"/>
                    </a:cxn>
                    <a:cxn ang="0">
                      <a:pos x="T10" y="T11"/>
                    </a:cxn>
                    <a:cxn ang="0">
                      <a:pos x="T12" y="T13"/>
                    </a:cxn>
                  </a:cxnLst>
                  <a:rect l="0" t="0" r="r" b="b"/>
                  <a:pathLst>
                    <a:path w="446" h="228">
                      <a:moveTo>
                        <a:pt x="0" y="0"/>
                      </a:moveTo>
                      <a:lnTo>
                        <a:pt x="149" y="195"/>
                      </a:lnTo>
                      <a:lnTo>
                        <a:pt x="151" y="228"/>
                      </a:lnTo>
                      <a:lnTo>
                        <a:pt x="295" y="228"/>
                      </a:lnTo>
                      <a:lnTo>
                        <a:pt x="297" y="195"/>
                      </a:lnTo>
                      <a:lnTo>
                        <a:pt x="446" y="0"/>
                      </a:lnTo>
                      <a:lnTo>
                        <a:pt x="0" y="0"/>
                      </a:lnTo>
                      <a:close/>
                    </a:path>
                  </a:pathLst>
                </a:custGeom>
                <a:solidFill>
                  <a:schemeClr val="accent2"/>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5" name="Freeform 85">
                  <a:extLst>
                    <a:ext uri="{FF2B5EF4-FFF2-40B4-BE49-F238E27FC236}">
                      <a16:creationId xmlns:a16="http://schemas.microsoft.com/office/drawing/2014/main" id="{4D7CCA7F-FEB9-DB45-88BD-1C1836950C64}"/>
                    </a:ext>
                  </a:extLst>
                </p:cNvPr>
                <p:cNvSpPr>
                  <a:spLocks/>
                </p:cNvSpPr>
                <p:nvPr/>
              </p:nvSpPr>
              <p:spPr bwMode="auto">
                <a:xfrm>
                  <a:off x="9144322" y="2678912"/>
                  <a:ext cx="2497084" cy="711234"/>
                </a:xfrm>
                <a:custGeom>
                  <a:avLst/>
                  <a:gdLst>
                    <a:gd name="T0" fmla="*/ 0 w 633"/>
                    <a:gd name="T1" fmla="*/ 0 h 180"/>
                    <a:gd name="T2" fmla="*/ 0 w 633"/>
                    <a:gd name="T3" fmla="*/ 7 h 180"/>
                    <a:gd name="T4" fmla="*/ 2 w 633"/>
                    <a:gd name="T5" fmla="*/ 14 h 180"/>
                    <a:gd name="T6" fmla="*/ 129 w 633"/>
                    <a:gd name="T7" fmla="*/ 180 h 180"/>
                    <a:gd name="T8" fmla="*/ 503 w 633"/>
                    <a:gd name="T9" fmla="*/ 180 h 180"/>
                    <a:gd name="T10" fmla="*/ 630 w 633"/>
                    <a:gd name="T11" fmla="*/ 14 h 180"/>
                    <a:gd name="T12" fmla="*/ 633 w 633"/>
                    <a:gd name="T13" fmla="*/ 7 h 180"/>
                    <a:gd name="T14" fmla="*/ 633 w 633"/>
                    <a:gd name="T15" fmla="*/ 0 h 180"/>
                    <a:gd name="T16" fmla="*/ 0 w 633"/>
                    <a:gd name="T1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3" h="180">
                      <a:moveTo>
                        <a:pt x="0" y="0"/>
                      </a:moveTo>
                      <a:cubicBezTo>
                        <a:pt x="0" y="7"/>
                        <a:pt x="0" y="7"/>
                        <a:pt x="0" y="7"/>
                      </a:cubicBezTo>
                      <a:cubicBezTo>
                        <a:pt x="0" y="10"/>
                        <a:pt x="1" y="12"/>
                        <a:pt x="2" y="14"/>
                      </a:cubicBezTo>
                      <a:cubicBezTo>
                        <a:pt x="129" y="180"/>
                        <a:pt x="129" y="180"/>
                        <a:pt x="129" y="180"/>
                      </a:cubicBezTo>
                      <a:cubicBezTo>
                        <a:pt x="503" y="180"/>
                        <a:pt x="503" y="180"/>
                        <a:pt x="503" y="180"/>
                      </a:cubicBezTo>
                      <a:cubicBezTo>
                        <a:pt x="630" y="14"/>
                        <a:pt x="630" y="14"/>
                        <a:pt x="630" y="14"/>
                      </a:cubicBezTo>
                      <a:cubicBezTo>
                        <a:pt x="632" y="12"/>
                        <a:pt x="633" y="10"/>
                        <a:pt x="633" y="7"/>
                      </a:cubicBezTo>
                      <a:cubicBezTo>
                        <a:pt x="633" y="0"/>
                        <a:pt x="633" y="0"/>
                        <a:pt x="633" y="0"/>
                      </a:cubicBezTo>
                      <a:lnTo>
                        <a:pt x="0" y="0"/>
                      </a:lnTo>
                      <a:close/>
                    </a:path>
                  </a:pathLst>
                </a:custGeom>
                <a:solidFill>
                  <a:schemeClr val="accent1"/>
                </a:solidFill>
                <a:ln>
                  <a:noFill/>
                </a:ln>
              </p:spPr>
              <p:txBody>
                <a:bodyPr vert="horz" wrap="square" lIns="82951" tIns="41475" rIns="82951" bIns="41475" numCol="1" anchor="t" anchorCtr="0" compatLnSpc="1">
                  <a:prstTxWarp prst="textNoShape">
                    <a:avLst/>
                  </a:prstTxWarp>
                </a:bodyPr>
                <a:lstStyle/>
                <a:p>
                  <a:endParaRPr lang="ru-RU" sz="1633"/>
                </a:p>
              </p:txBody>
            </p:sp>
          </p:grpSp>
          <p:sp>
            <p:nvSpPr>
              <p:cNvPr id="56" name="Текст 2">
                <a:extLst>
                  <a:ext uri="{FF2B5EF4-FFF2-40B4-BE49-F238E27FC236}">
                    <a16:creationId xmlns:a16="http://schemas.microsoft.com/office/drawing/2014/main" id="{E014F922-43D8-3740-9A72-B894E1791460}"/>
                  </a:ext>
                </a:extLst>
              </p:cNvPr>
              <p:cNvSpPr txBox="1">
                <a:spLocks/>
              </p:cNvSpPr>
              <p:nvPr/>
            </p:nvSpPr>
            <p:spPr>
              <a:xfrm>
                <a:off x="5557721" y="2630694"/>
                <a:ext cx="1158277"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59" name="Текст 2">
                <a:extLst>
                  <a:ext uri="{FF2B5EF4-FFF2-40B4-BE49-F238E27FC236}">
                    <a16:creationId xmlns:a16="http://schemas.microsoft.com/office/drawing/2014/main" id="{49F7F332-A4FF-E940-A4BA-99DB43C7B627}"/>
                  </a:ext>
                </a:extLst>
              </p:cNvPr>
              <p:cNvSpPr txBox="1">
                <a:spLocks/>
              </p:cNvSpPr>
              <p:nvPr/>
            </p:nvSpPr>
            <p:spPr>
              <a:xfrm>
                <a:off x="5557721" y="3832575"/>
                <a:ext cx="1158277"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2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60" name="Текст 2">
                <a:extLst>
                  <a:ext uri="{FF2B5EF4-FFF2-40B4-BE49-F238E27FC236}">
                    <a16:creationId xmlns:a16="http://schemas.microsoft.com/office/drawing/2014/main" id="{9832081F-CD3A-A843-86B3-CCE068B136E2}"/>
                  </a:ext>
                </a:extLst>
              </p:cNvPr>
              <p:cNvSpPr txBox="1">
                <a:spLocks/>
              </p:cNvSpPr>
              <p:nvPr/>
            </p:nvSpPr>
            <p:spPr>
              <a:xfrm>
                <a:off x="5557721" y="5162613"/>
                <a:ext cx="1158277"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3</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62" name="Полилиния 61">
              <a:extLst>
                <a:ext uri="{FF2B5EF4-FFF2-40B4-BE49-F238E27FC236}">
                  <a16:creationId xmlns:a16="http://schemas.microsoft.com/office/drawing/2014/main" id="{32CEAA36-A91A-D843-8522-58402645BBE9}"/>
                </a:ext>
              </a:extLst>
            </p:cNvPr>
            <p:cNvSpPr/>
            <p:nvPr/>
          </p:nvSpPr>
          <p:spPr>
            <a:xfrm>
              <a:off x="4322618" y="2234045"/>
              <a:ext cx="1579418" cy="3813464"/>
            </a:xfrm>
            <a:custGeom>
              <a:avLst/>
              <a:gdLst>
                <a:gd name="connsiteX0" fmla="*/ 0 w 1579418"/>
                <a:gd name="connsiteY0" fmla="*/ 10390 h 3823854"/>
                <a:gd name="connsiteX1" fmla="*/ 1506682 w 1579418"/>
                <a:gd name="connsiteY1" fmla="*/ 2306781 h 3823854"/>
                <a:gd name="connsiteX2" fmla="*/ 1569027 w 1579418"/>
                <a:gd name="connsiteY2" fmla="*/ 3823854 h 3823854"/>
                <a:gd name="connsiteX3" fmla="*/ 1579418 w 1579418"/>
                <a:gd name="connsiteY3" fmla="*/ 2296390 h 3823854"/>
                <a:gd name="connsiteX4" fmla="*/ 353291 w 1579418"/>
                <a:gd name="connsiteY4" fmla="*/ 0 h 3823854"/>
                <a:gd name="connsiteX0" fmla="*/ 0 w 1579418"/>
                <a:gd name="connsiteY0" fmla="*/ 0 h 3813464"/>
                <a:gd name="connsiteX1" fmla="*/ 1506682 w 1579418"/>
                <a:gd name="connsiteY1" fmla="*/ 2296391 h 3813464"/>
                <a:gd name="connsiteX2" fmla="*/ 1569027 w 1579418"/>
                <a:gd name="connsiteY2" fmla="*/ 3813464 h 3813464"/>
                <a:gd name="connsiteX3" fmla="*/ 1579418 w 1579418"/>
                <a:gd name="connsiteY3" fmla="*/ 2286000 h 3813464"/>
                <a:gd name="connsiteX4" fmla="*/ 768927 w 1579418"/>
                <a:gd name="connsiteY4" fmla="*/ 20783 h 3813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418" h="3813464">
                  <a:moveTo>
                    <a:pt x="0" y="0"/>
                  </a:moveTo>
                  <a:lnTo>
                    <a:pt x="1506682" y="2296391"/>
                  </a:lnTo>
                  <a:lnTo>
                    <a:pt x="1569027" y="3813464"/>
                  </a:lnTo>
                  <a:cubicBezTo>
                    <a:pt x="1572491" y="3304309"/>
                    <a:pt x="1575954" y="2795155"/>
                    <a:pt x="1579418" y="2286000"/>
                  </a:cubicBezTo>
                  <a:lnTo>
                    <a:pt x="768927" y="20783"/>
                  </a:lnTo>
                </a:path>
              </a:pathLst>
            </a:custGeom>
            <a:solidFill>
              <a:schemeClr val="bg1">
                <a:lumMod val="95000"/>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26" name="Группа 25">
            <a:extLst>
              <a:ext uri="{FF2B5EF4-FFF2-40B4-BE49-F238E27FC236}">
                <a16:creationId xmlns:a16="http://schemas.microsoft.com/office/drawing/2014/main" id="{8A76D3B6-F26A-AE42-8AD0-7CC132F9084D}"/>
              </a:ext>
            </a:extLst>
          </p:cNvPr>
          <p:cNvGrpSpPr/>
          <p:nvPr/>
        </p:nvGrpSpPr>
        <p:grpSpPr>
          <a:xfrm>
            <a:off x="9007130" y="1919348"/>
            <a:ext cx="2491409" cy="4457701"/>
            <a:chOff x="9007130" y="1964182"/>
            <a:chExt cx="2491409" cy="4457701"/>
          </a:xfrm>
        </p:grpSpPr>
        <p:sp>
          <p:nvSpPr>
            <p:cNvPr id="27" name="Овал 26">
              <a:extLst>
                <a:ext uri="{FF2B5EF4-FFF2-40B4-BE49-F238E27FC236}">
                  <a16:creationId xmlns:a16="http://schemas.microsoft.com/office/drawing/2014/main" id="{F2402621-B7B6-F642-BB08-65D18864FC3D}"/>
                </a:ext>
              </a:extLst>
            </p:cNvPr>
            <p:cNvSpPr/>
            <p:nvPr/>
          </p:nvSpPr>
          <p:spPr>
            <a:xfrm>
              <a:off x="9007130" y="1964182"/>
              <a:ext cx="541987" cy="541987"/>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03</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28" name="Текст 2">
              <a:extLst>
                <a:ext uri="{FF2B5EF4-FFF2-40B4-BE49-F238E27FC236}">
                  <a16:creationId xmlns:a16="http://schemas.microsoft.com/office/drawing/2014/main" id="{4FD93820-2AC2-8446-87C1-B68771600479}"/>
                </a:ext>
              </a:extLst>
            </p:cNvPr>
            <p:cNvSpPr txBox="1">
              <a:spLocks/>
            </p:cNvSpPr>
            <p:nvPr/>
          </p:nvSpPr>
          <p:spPr>
            <a:xfrm>
              <a:off x="9007130" y="2573715"/>
              <a:ext cx="2491409" cy="384816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 When an unknown printer took galley of type and scrambled it to make a type specimen When an unknown printer took galley of type When an unknown printer took galley of type and scrambled it to make a type specimen When an unknown printer took galley of type and scrambled it to make</a:t>
              </a:r>
              <a:endParaRPr lang="en-US" sz="12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32" name="Группа 31">
            <a:extLst>
              <a:ext uri="{FF2B5EF4-FFF2-40B4-BE49-F238E27FC236}">
                <a16:creationId xmlns:a16="http://schemas.microsoft.com/office/drawing/2014/main" id="{94DC6ABC-C779-A947-B913-8F5AEFE3E70C}"/>
              </a:ext>
            </a:extLst>
          </p:cNvPr>
          <p:cNvGrpSpPr/>
          <p:nvPr/>
        </p:nvGrpSpPr>
        <p:grpSpPr>
          <a:xfrm>
            <a:off x="660548" y="1919348"/>
            <a:ext cx="2491409" cy="1835125"/>
            <a:chOff x="660548" y="1971898"/>
            <a:chExt cx="2491409" cy="1835125"/>
          </a:xfrm>
        </p:grpSpPr>
        <p:sp>
          <p:nvSpPr>
            <p:cNvPr id="33" name="Овал 32">
              <a:extLst>
                <a:ext uri="{FF2B5EF4-FFF2-40B4-BE49-F238E27FC236}">
                  <a16:creationId xmlns:a16="http://schemas.microsoft.com/office/drawing/2014/main" id="{9A581786-E270-8848-8452-1F9C92CF78C5}"/>
                </a:ext>
              </a:extLst>
            </p:cNvPr>
            <p:cNvSpPr/>
            <p:nvPr/>
          </p:nvSpPr>
          <p:spPr>
            <a:xfrm>
              <a:off x="2609970" y="1971898"/>
              <a:ext cx="541987" cy="541987"/>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01</a:t>
              </a:r>
              <a:endParaRPr lang="ru-RU" sz="1100" b="1" dirty="0">
                <a:latin typeface="Tahoma" panose="020B0604030504040204" pitchFamily="34" charset="0"/>
                <a:ea typeface="Tahoma" panose="020B0604030504040204" pitchFamily="34" charset="0"/>
                <a:cs typeface="Tahoma" panose="020B0604030504040204" pitchFamily="34" charset="0"/>
              </a:endParaRPr>
            </a:p>
          </p:txBody>
        </p:sp>
        <p:sp>
          <p:nvSpPr>
            <p:cNvPr id="34" name="Текст 2">
              <a:extLst>
                <a:ext uri="{FF2B5EF4-FFF2-40B4-BE49-F238E27FC236}">
                  <a16:creationId xmlns:a16="http://schemas.microsoft.com/office/drawing/2014/main" id="{43417692-19E2-CB4D-80F7-6A9E0BDC6961}"/>
                </a:ext>
              </a:extLst>
            </p:cNvPr>
            <p:cNvSpPr txBox="1">
              <a:spLocks/>
            </p:cNvSpPr>
            <p:nvPr/>
          </p:nvSpPr>
          <p:spPr>
            <a:xfrm>
              <a:off x="660548" y="2581431"/>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35" name="Группа 34">
            <a:extLst>
              <a:ext uri="{FF2B5EF4-FFF2-40B4-BE49-F238E27FC236}">
                <a16:creationId xmlns:a16="http://schemas.microsoft.com/office/drawing/2014/main" id="{5ECB76A7-8E01-BD46-BD84-92F40E2CE1B2}"/>
              </a:ext>
            </a:extLst>
          </p:cNvPr>
          <p:cNvGrpSpPr/>
          <p:nvPr/>
        </p:nvGrpSpPr>
        <p:grpSpPr>
          <a:xfrm>
            <a:off x="660548" y="4360285"/>
            <a:ext cx="2491409" cy="1835125"/>
            <a:chOff x="660548" y="4360285"/>
            <a:chExt cx="2491409" cy="1835125"/>
          </a:xfrm>
        </p:grpSpPr>
        <p:sp>
          <p:nvSpPr>
            <p:cNvPr id="36" name="Овал 35">
              <a:extLst>
                <a:ext uri="{FF2B5EF4-FFF2-40B4-BE49-F238E27FC236}">
                  <a16:creationId xmlns:a16="http://schemas.microsoft.com/office/drawing/2014/main" id="{9194AF73-6A76-0947-9F36-2D5E0A49DD9F}"/>
                </a:ext>
              </a:extLst>
            </p:cNvPr>
            <p:cNvSpPr/>
            <p:nvPr/>
          </p:nvSpPr>
          <p:spPr>
            <a:xfrm>
              <a:off x="2609970" y="4360285"/>
              <a:ext cx="541987" cy="541987"/>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02</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37" name="Текст 2">
              <a:extLst>
                <a:ext uri="{FF2B5EF4-FFF2-40B4-BE49-F238E27FC236}">
                  <a16:creationId xmlns:a16="http://schemas.microsoft.com/office/drawing/2014/main" id="{5A7B5ABC-341E-3C49-945F-CD06B96C8755}"/>
                </a:ext>
              </a:extLst>
            </p:cNvPr>
            <p:cNvSpPr txBox="1">
              <a:spLocks/>
            </p:cNvSpPr>
            <p:nvPr/>
          </p:nvSpPr>
          <p:spPr>
            <a:xfrm>
              <a:off x="660548" y="4969818"/>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br>
                <a:rPr lang="en-US" sz="1100" dirty="0">
                  <a:latin typeface="Tahoma" panose="020B0604030504040204" pitchFamily="34" charset="0"/>
                  <a:ea typeface="Tahoma" panose="020B0604030504040204" pitchFamily="34" charset="0"/>
                  <a:cs typeface="Tahoma" panose="020B0604030504040204" pitchFamily="34" charset="0"/>
                </a:rPr>
              </a:b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endParaRPr lang="en-US" sz="1100" dirty="0">
                <a:latin typeface="Tahoma" panose="020B060403050404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3193000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Заголовок 10"/>
          <p:cNvSpPr>
            <a:spLocks noGrp="1"/>
          </p:cNvSpPr>
          <p:nvPr>
            <p:ph type="title"/>
          </p:nvPr>
        </p:nvSpPr>
        <p:spPr>
          <a:xfrm>
            <a:off x="800856" y="500413"/>
            <a:ext cx="10623042" cy="827996"/>
          </a:xfrm>
          <a:prstGeom prst="rect">
            <a:avLst/>
          </a:prstGeom>
        </p:spPr>
        <p:txBody>
          <a:bodyPr/>
          <a:lstStyle/>
          <a:p>
            <a:pPr>
              <a:lnSpc>
                <a:spcPct val="110000"/>
              </a:lnSpc>
            </a:pPr>
            <a:r>
              <a:rPr lang="en-US" dirty="0"/>
              <a:t>FINANCE SLIDE</a:t>
            </a:r>
            <a:endParaRPr lang="ru-RU" b="1" dirty="0"/>
          </a:p>
        </p:txBody>
      </p:sp>
      <p:grpSp>
        <p:nvGrpSpPr>
          <p:cNvPr id="14" name="Группа 13">
            <a:extLst>
              <a:ext uri="{FF2B5EF4-FFF2-40B4-BE49-F238E27FC236}">
                <a16:creationId xmlns:a16="http://schemas.microsoft.com/office/drawing/2014/main" id="{5EB4CCE6-7BA0-1F44-95EA-E2DA032A59E4}"/>
              </a:ext>
            </a:extLst>
          </p:cNvPr>
          <p:cNvGrpSpPr/>
          <p:nvPr/>
        </p:nvGrpSpPr>
        <p:grpSpPr>
          <a:xfrm>
            <a:off x="9007130" y="1911632"/>
            <a:ext cx="2491409" cy="1835125"/>
            <a:chOff x="9007130" y="1964182"/>
            <a:chExt cx="2491409" cy="1835125"/>
          </a:xfrm>
        </p:grpSpPr>
        <p:sp>
          <p:nvSpPr>
            <p:cNvPr id="48" name="Овал 47">
              <a:extLst>
                <a:ext uri="{FF2B5EF4-FFF2-40B4-BE49-F238E27FC236}">
                  <a16:creationId xmlns:a16="http://schemas.microsoft.com/office/drawing/2014/main" id="{A5EC0F6F-EE87-F847-A016-0E01AB7EF8B7}"/>
                </a:ext>
              </a:extLst>
            </p:cNvPr>
            <p:cNvSpPr/>
            <p:nvPr/>
          </p:nvSpPr>
          <p:spPr>
            <a:xfrm>
              <a:off x="9007130" y="1964182"/>
              <a:ext cx="541987" cy="541987"/>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03</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49" name="Текст 2">
              <a:extLst>
                <a:ext uri="{FF2B5EF4-FFF2-40B4-BE49-F238E27FC236}">
                  <a16:creationId xmlns:a16="http://schemas.microsoft.com/office/drawing/2014/main" id="{B1F85E01-8D94-AE47-B301-CDA9DA9FD988}"/>
                </a:ext>
              </a:extLst>
            </p:cNvPr>
            <p:cNvSpPr txBox="1">
              <a:spLocks/>
            </p:cNvSpPr>
            <p:nvPr/>
          </p:nvSpPr>
          <p:spPr>
            <a:xfrm>
              <a:off x="9007130" y="2573715"/>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13" name="Группа 12">
            <a:extLst>
              <a:ext uri="{FF2B5EF4-FFF2-40B4-BE49-F238E27FC236}">
                <a16:creationId xmlns:a16="http://schemas.microsoft.com/office/drawing/2014/main" id="{392786D8-6F17-DE4F-B5F2-A01DDC304719}"/>
              </a:ext>
            </a:extLst>
          </p:cNvPr>
          <p:cNvGrpSpPr/>
          <p:nvPr/>
        </p:nvGrpSpPr>
        <p:grpSpPr>
          <a:xfrm>
            <a:off x="9007130" y="4342059"/>
            <a:ext cx="2491409" cy="1835125"/>
            <a:chOff x="9007130" y="4342059"/>
            <a:chExt cx="2491409" cy="1835125"/>
          </a:xfrm>
        </p:grpSpPr>
        <p:sp>
          <p:nvSpPr>
            <p:cNvPr id="51" name="Овал 50">
              <a:extLst>
                <a:ext uri="{FF2B5EF4-FFF2-40B4-BE49-F238E27FC236}">
                  <a16:creationId xmlns:a16="http://schemas.microsoft.com/office/drawing/2014/main" id="{2103B6EF-D0BB-3F43-BF7A-72E8DD84C22B}"/>
                </a:ext>
              </a:extLst>
            </p:cNvPr>
            <p:cNvSpPr/>
            <p:nvPr/>
          </p:nvSpPr>
          <p:spPr>
            <a:xfrm>
              <a:off x="9007130" y="4342059"/>
              <a:ext cx="541987" cy="541987"/>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04</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52" name="Текст 2">
              <a:extLst>
                <a:ext uri="{FF2B5EF4-FFF2-40B4-BE49-F238E27FC236}">
                  <a16:creationId xmlns:a16="http://schemas.microsoft.com/office/drawing/2014/main" id="{F93A1670-DC84-484A-932B-C3778BC7E299}"/>
                </a:ext>
              </a:extLst>
            </p:cNvPr>
            <p:cNvSpPr txBox="1">
              <a:spLocks/>
            </p:cNvSpPr>
            <p:nvPr/>
          </p:nvSpPr>
          <p:spPr>
            <a:xfrm>
              <a:off x="9007130" y="4951592"/>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11" name="Группа 10">
            <a:extLst>
              <a:ext uri="{FF2B5EF4-FFF2-40B4-BE49-F238E27FC236}">
                <a16:creationId xmlns:a16="http://schemas.microsoft.com/office/drawing/2014/main" id="{B4D840AA-A12A-E64A-AB22-9E2A096E8A72}"/>
              </a:ext>
            </a:extLst>
          </p:cNvPr>
          <p:cNvGrpSpPr/>
          <p:nvPr/>
        </p:nvGrpSpPr>
        <p:grpSpPr>
          <a:xfrm>
            <a:off x="660548" y="1919348"/>
            <a:ext cx="2491409" cy="1835125"/>
            <a:chOff x="660548" y="1971898"/>
            <a:chExt cx="2491409" cy="1835125"/>
          </a:xfrm>
        </p:grpSpPr>
        <p:sp>
          <p:nvSpPr>
            <p:cNvPr id="54" name="Овал 53">
              <a:extLst>
                <a:ext uri="{FF2B5EF4-FFF2-40B4-BE49-F238E27FC236}">
                  <a16:creationId xmlns:a16="http://schemas.microsoft.com/office/drawing/2014/main" id="{5F37A708-E9F4-EA4F-81EF-AA22B56CFFEB}"/>
                </a:ext>
              </a:extLst>
            </p:cNvPr>
            <p:cNvSpPr/>
            <p:nvPr/>
          </p:nvSpPr>
          <p:spPr>
            <a:xfrm>
              <a:off x="2609970" y="1971898"/>
              <a:ext cx="541987" cy="541987"/>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01</a:t>
              </a:r>
              <a:endParaRPr lang="ru-RU" sz="1100" b="1" dirty="0">
                <a:latin typeface="Tahoma" panose="020B0604030504040204" pitchFamily="34" charset="0"/>
                <a:ea typeface="Tahoma" panose="020B0604030504040204" pitchFamily="34" charset="0"/>
                <a:cs typeface="Tahoma" panose="020B0604030504040204" pitchFamily="34" charset="0"/>
              </a:endParaRPr>
            </a:p>
          </p:txBody>
        </p:sp>
        <p:sp>
          <p:nvSpPr>
            <p:cNvPr id="55" name="Текст 2">
              <a:extLst>
                <a:ext uri="{FF2B5EF4-FFF2-40B4-BE49-F238E27FC236}">
                  <a16:creationId xmlns:a16="http://schemas.microsoft.com/office/drawing/2014/main" id="{A90A85DC-E216-5740-97CA-04A149DB449E}"/>
                </a:ext>
              </a:extLst>
            </p:cNvPr>
            <p:cNvSpPr txBox="1">
              <a:spLocks/>
            </p:cNvSpPr>
            <p:nvPr/>
          </p:nvSpPr>
          <p:spPr>
            <a:xfrm>
              <a:off x="660548" y="2581431"/>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12" name="Группа 11">
            <a:extLst>
              <a:ext uri="{FF2B5EF4-FFF2-40B4-BE49-F238E27FC236}">
                <a16:creationId xmlns:a16="http://schemas.microsoft.com/office/drawing/2014/main" id="{794FD178-5799-DA45-A802-B68A16C4A7C6}"/>
              </a:ext>
            </a:extLst>
          </p:cNvPr>
          <p:cNvGrpSpPr/>
          <p:nvPr/>
        </p:nvGrpSpPr>
        <p:grpSpPr>
          <a:xfrm>
            <a:off x="660548" y="4360285"/>
            <a:ext cx="2491409" cy="1835125"/>
            <a:chOff x="660548" y="4360285"/>
            <a:chExt cx="2491409" cy="1835125"/>
          </a:xfrm>
        </p:grpSpPr>
        <p:sp>
          <p:nvSpPr>
            <p:cNvPr id="57" name="Овал 56">
              <a:extLst>
                <a:ext uri="{FF2B5EF4-FFF2-40B4-BE49-F238E27FC236}">
                  <a16:creationId xmlns:a16="http://schemas.microsoft.com/office/drawing/2014/main" id="{139886BB-3E07-E841-8B4E-4EAEF3029A54}"/>
                </a:ext>
              </a:extLst>
            </p:cNvPr>
            <p:cNvSpPr/>
            <p:nvPr/>
          </p:nvSpPr>
          <p:spPr>
            <a:xfrm>
              <a:off x="2609970" y="4360285"/>
              <a:ext cx="541987" cy="541987"/>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02</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58" name="Текст 2">
              <a:extLst>
                <a:ext uri="{FF2B5EF4-FFF2-40B4-BE49-F238E27FC236}">
                  <a16:creationId xmlns:a16="http://schemas.microsoft.com/office/drawing/2014/main" id="{FD9F0EF4-5371-8845-A43A-E92730BCA3D9}"/>
                </a:ext>
              </a:extLst>
            </p:cNvPr>
            <p:cNvSpPr txBox="1">
              <a:spLocks/>
            </p:cNvSpPr>
            <p:nvPr/>
          </p:nvSpPr>
          <p:spPr>
            <a:xfrm>
              <a:off x="660548" y="4969818"/>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br>
                <a:rPr lang="en-US" sz="1100" dirty="0">
                  <a:latin typeface="Tahoma" panose="020B0604030504040204" pitchFamily="34" charset="0"/>
                  <a:ea typeface="Tahoma" panose="020B0604030504040204" pitchFamily="34" charset="0"/>
                  <a:cs typeface="Tahoma" panose="020B0604030504040204" pitchFamily="34" charset="0"/>
                </a:rPr>
              </a:b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endParaRPr lang="en-US" sz="1100" dirty="0">
                <a:latin typeface="Tahoma" panose="020B0604030504040204" pitchFamily="34" charset="0"/>
                <a:ea typeface="Tahoma" panose="020B0604030504040204" pitchFamily="34" charset="0"/>
                <a:cs typeface="Tahoma" panose="020B0604030504040204" pitchFamily="34" charset="0"/>
              </a:endParaRPr>
            </a:p>
          </p:txBody>
        </p:sp>
      </p:grpSp>
      <p:grpSp>
        <p:nvGrpSpPr>
          <p:cNvPr id="70" name="Группа 69">
            <a:extLst>
              <a:ext uri="{FF2B5EF4-FFF2-40B4-BE49-F238E27FC236}">
                <a16:creationId xmlns:a16="http://schemas.microsoft.com/office/drawing/2014/main" id="{CD860C1A-FC4E-6242-AA20-1F8E6BE1D9FA}"/>
              </a:ext>
            </a:extLst>
          </p:cNvPr>
          <p:cNvGrpSpPr/>
          <p:nvPr/>
        </p:nvGrpSpPr>
        <p:grpSpPr>
          <a:xfrm>
            <a:off x="3647518" y="4432088"/>
            <a:ext cx="4841135" cy="1824369"/>
            <a:chOff x="3647518" y="4432088"/>
            <a:chExt cx="4841135" cy="1824369"/>
          </a:xfrm>
        </p:grpSpPr>
        <p:sp>
          <p:nvSpPr>
            <p:cNvPr id="71" name="Freeform 18">
              <a:extLst>
                <a:ext uri="{FF2B5EF4-FFF2-40B4-BE49-F238E27FC236}">
                  <a16:creationId xmlns:a16="http://schemas.microsoft.com/office/drawing/2014/main" id="{F291CAA2-E2D5-A147-A122-50D6BF964B40}"/>
                </a:ext>
              </a:extLst>
            </p:cNvPr>
            <p:cNvSpPr>
              <a:spLocks/>
            </p:cNvSpPr>
            <p:nvPr/>
          </p:nvSpPr>
          <p:spPr bwMode="auto">
            <a:xfrm>
              <a:off x="3647518" y="4432088"/>
              <a:ext cx="4137620" cy="1824369"/>
            </a:xfrm>
            <a:custGeom>
              <a:avLst/>
              <a:gdLst>
                <a:gd name="T0" fmla="*/ 8 w 723"/>
                <a:gd name="T1" fmla="*/ 45 h 319"/>
                <a:gd name="T2" fmla="*/ 56 w 723"/>
                <a:gd name="T3" fmla="*/ 72 h 319"/>
                <a:gd name="T4" fmla="*/ 196 w 723"/>
                <a:gd name="T5" fmla="*/ 222 h 319"/>
                <a:gd name="T6" fmla="*/ 196 w 723"/>
                <a:gd name="T7" fmla="*/ 300 h 319"/>
                <a:gd name="T8" fmla="*/ 216 w 723"/>
                <a:gd name="T9" fmla="*/ 319 h 319"/>
                <a:gd name="T10" fmla="*/ 292 w 723"/>
                <a:gd name="T11" fmla="*/ 319 h 319"/>
                <a:gd name="T12" fmla="*/ 308 w 723"/>
                <a:gd name="T13" fmla="*/ 311 h 319"/>
                <a:gd name="T14" fmla="*/ 338 w 723"/>
                <a:gd name="T15" fmla="*/ 273 h 319"/>
                <a:gd name="T16" fmla="*/ 458 w 723"/>
                <a:gd name="T17" fmla="*/ 273 h 319"/>
                <a:gd name="T18" fmla="*/ 458 w 723"/>
                <a:gd name="T19" fmla="*/ 300 h 319"/>
                <a:gd name="T20" fmla="*/ 478 w 723"/>
                <a:gd name="T21" fmla="*/ 319 h 319"/>
                <a:gd name="T22" fmla="*/ 563 w 723"/>
                <a:gd name="T23" fmla="*/ 319 h 319"/>
                <a:gd name="T24" fmla="*/ 580 w 723"/>
                <a:gd name="T25" fmla="*/ 309 h 319"/>
                <a:gd name="T26" fmla="*/ 686 w 723"/>
                <a:gd name="T27" fmla="*/ 121 h 319"/>
                <a:gd name="T28" fmla="*/ 701 w 723"/>
                <a:gd name="T29" fmla="*/ 94 h 319"/>
                <a:gd name="T30" fmla="*/ 701 w 723"/>
                <a:gd name="T31" fmla="*/ 94 h 319"/>
                <a:gd name="T32" fmla="*/ 701 w 723"/>
                <a:gd name="T33" fmla="*/ 94 h 319"/>
                <a:gd name="T34" fmla="*/ 723 w 723"/>
                <a:gd name="T35" fmla="*/ 0 h 319"/>
                <a:gd name="T36" fmla="*/ 0 w 723"/>
                <a:gd name="T37" fmla="*/ 0 h 319"/>
                <a:gd name="T38" fmla="*/ 0 w 723"/>
                <a:gd name="T39" fmla="*/ 31 h 319"/>
                <a:gd name="T40" fmla="*/ 8 w 723"/>
                <a:gd name="T41" fmla="*/ 4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319">
                  <a:moveTo>
                    <a:pt x="8" y="45"/>
                  </a:moveTo>
                  <a:cubicBezTo>
                    <a:pt x="56" y="72"/>
                    <a:pt x="56" y="72"/>
                    <a:pt x="56" y="72"/>
                  </a:cubicBezTo>
                  <a:cubicBezTo>
                    <a:pt x="79" y="134"/>
                    <a:pt x="129" y="187"/>
                    <a:pt x="196" y="222"/>
                  </a:cubicBezTo>
                  <a:cubicBezTo>
                    <a:pt x="196" y="300"/>
                    <a:pt x="196" y="300"/>
                    <a:pt x="196" y="300"/>
                  </a:cubicBezTo>
                  <a:cubicBezTo>
                    <a:pt x="196" y="310"/>
                    <a:pt x="205" y="319"/>
                    <a:pt x="216" y="319"/>
                  </a:cubicBezTo>
                  <a:cubicBezTo>
                    <a:pt x="292" y="319"/>
                    <a:pt x="292" y="319"/>
                    <a:pt x="292" y="319"/>
                  </a:cubicBezTo>
                  <a:cubicBezTo>
                    <a:pt x="298" y="319"/>
                    <a:pt x="304" y="316"/>
                    <a:pt x="308" y="311"/>
                  </a:cubicBezTo>
                  <a:cubicBezTo>
                    <a:pt x="338" y="273"/>
                    <a:pt x="338" y="273"/>
                    <a:pt x="338" y="273"/>
                  </a:cubicBezTo>
                  <a:cubicBezTo>
                    <a:pt x="458" y="273"/>
                    <a:pt x="458" y="273"/>
                    <a:pt x="458" y="273"/>
                  </a:cubicBezTo>
                  <a:cubicBezTo>
                    <a:pt x="458" y="300"/>
                    <a:pt x="458" y="300"/>
                    <a:pt x="458" y="300"/>
                  </a:cubicBezTo>
                  <a:cubicBezTo>
                    <a:pt x="458" y="310"/>
                    <a:pt x="467" y="319"/>
                    <a:pt x="478" y="319"/>
                  </a:cubicBezTo>
                  <a:cubicBezTo>
                    <a:pt x="563" y="319"/>
                    <a:pt x="563" y="319"/>
                    <a:pt x="563" y="319"/>
                  </a:cubicBezTo>
                  <a:cubicBezTo>
                    <a:pt x="570" y="319"/>
                    <a:pt x="577" y="315"/>
                    <a:pt x="580" y="309"/>
                  </a:cubicBezTo>
                  <a:cubicBezTo>
                    <a:pt x="686" y="121"/>
                    <a:pt x="686" y="121"/>
                    <a:pt x="686" y="121"/>
                  </a:cubicBezTo>
                  <a:cubicBezTo>
                    <a:pt x="692" y="112"/>
                    <a:pt x="697" y="103"/>
                    <a:pt x="701" y="94"/>
                  </a:cubicBezTo>
                  <a:cubicBezTo>
                    <a:pt x="701" y="94"/>
                    <a:pt x="701" y="94"/>
                    <a:pt x="701" y="94"/>
                  </a:cubicBezTo>
                  <a:cubicBezTo>
                    <a:pt x="701" y="94"/>
                    <a:pt x="701" y="94"/>
                    <a:pt x="701" y="94"/>
                  </a:cubicBezTo>
                  <a:cubicBezTo>
                    <a:pt x="715" y="65"/>
                    <a:pt x="723" y="33"/>
                    <a:pt x="723" y="0"/>
                  </a:cubicBezTo>
                  <a:cubicBezTo>
                    <a:pt x="0" y="0"/>
                    <a:pt x="0" y="0"/>
                    <a:pt x="0" y="0"/>
                  </a:cubicBezTo>
                  <a:cubicBezTo>
                    <a:pt x="0" y="31"/>
                    <a:pt x="0" y="31"/>
                    <a:pt x="0" y="31"/>
                  </a:cubicBezTo>
                  <a:cubicBezTo>
                    <a:pt x="0" y="37"/>
                    <a:pt x="3" y="42"/>
                    <a:pt x="8" y="45"/>
                  </a:cubicBezTo>
                  <a:close/>
                </a:path>
              </a:pathLst>
            </a:custGeom>
            <a:solidFill>
              <a:schemeClr val="accent3"/>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72" name="Freeform 19">
              <a:extLst>
                <a:ext uri="{FF2B5EF4-FFF2-40B4-BE49-F238E27FC236}">
                  <a16:creationId xmlns:a16="http://schemas.microsoft.com/office/drawing/2014/main" id="{D4C8EDAC-5CD4-334C-9F5E-62CEA574D964}"/>
                </a:ext>
              </a:extLst>
            </p:cNvPr>
            <p:cNvSpPr>
              <a:spLocks/>
            </p:cNvSpPr>
            <p:nvPr/>
          </p:nvSpPr>
          <p:spPr bwMode="auto">
            <a:xfrm>
              <a:off x="7952075" y="4432088"/>
              <a:ext cx="536578" cy="230531"/>
            </a:xfrm>
            <a:custGeom>
              <a:avLst/>
              <a:gdLst>
                <a:gd name="T0" fmla="*/ 70 w 94"/>
                <a:gd name="T1" fmla="*/ 0 h 40"/>
                <a:gd name="T2" fmla="*/ 64 w 94"/>
                <a:gd name="T3" fmla="*/ 13 h 40"/>
                <a:gd name="T4" fmla="*/ 43 w 94"/>
                <a:gd name="T5" fmla="*/ 18 h 40"/>
                <a:gd name="T6" fmla="*/ 22 w 94"/>
                <a:gd name="T7" fmla="*/ 6 h 40"/>
                <a:gd name="T8" fmla="*/ 19 w 94"/>
                <a:gd name="T9" fmla="*/ 0 h 40"/>
                <a:gd name="T10" fmla="*/ 0 w 94"/>
                <a:gd name="T11" fmla="*/ 0 h 40"/>
                <a:gd name="T12" fmla="*/ 7 w 94"/>
                <a:gd name="T13" fmla="*/ 17 h 40"/>
                <a:gd name="T14" fmla="*/ 39 w 94"/>
                <a:gd name="T15" fmla="*/ 38 h 40"/>
                <a:gd name="T16" fmla="*/ 59 w 94"/>
                <a:gd name="T17" fmla="*/ 39 h 40"/>
                <a:gd name="T18" fmla="*/ 78 w 94"/>
                <a:gd name="T19" fmla="*/ 30 h 40"/>
                <a:gd name="T20" fmla="*/ 90 w 94"/>
                <a:gd name="T21" fmla="*/ 12 h 40"/>
                <a:gd name="T22" fmla="*/ 94 w 94"/>
                <a:gd name="T23" fmla="*/ 0 h 40"/>
                <a:gd name="T24" fmla="*/ 70 w 94"/>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40">
                  <a:moveTo>
                    <a:pt x="70" y="0"/>
                  </a:moveTo>
                  <a:cubicBezTo>
                    <a:pt x="69" y="5"/>
                    <a:pt x="67" y="10"/>
                    <a:pt x="64" y="13"/>
                  </a:cubicBezTo>
                  <a:cubicBezTo>
                    <a:pt x="59" y="18"/>
                    <a:pt x="51" y="19"/>
                    <a:pt x="43" y="18"/>
                  </a:cubicBezTo>
                  <a:cubicBezTo>
                    <a:pt x="35" y="16"/>
                    <a:pt x="27" y="12"/>
                    <a:pt x="22" y="6"/>
                  </a:cubicBezTo>
                  <a:cubicBezTo>
                    <a:pt x="21" y="4"/>
                    <a:pt x="19" y="2"/>
                    <a:pt x="19" y="0"/>
                  </a:cubicBezTo>
                  <a:cubicBezTo>
                    <a:pt x="0" y="0"/>
                    <a:pt x="0" y="0"/>
                    <a:pt x="0" y="0"/>
                  </a:cubicBezTo>
                  <a:cubicBezTo>
                    <a:pt x="1" y="6"/>
                    <a:pt x="4" y="12"/>
                    <a:pt x="7" y="17"/>
                  </a:cubicBezTo>
                  <a:cubicBezTo>
                    <a:pt x="15" y="27"/>
                    <a:pt x="26" y="34"/>
                    <a:pt x="39" y="38"/>
                  </a:cubicBezTo>
                  <a:cubicBezTo>
                    <a:pt x="45" y="39"/>
                    <a:pt x="52" y="40"/>
                    <a:pt x="59" y="39"/>
                  </a:cubicBezTo>
                  <a:cubicBezTo>
                    <a:pt x="66" y="37"/>
                    <a:pt x="73" y="34"/>
                    <a:pt x="78" y="30"/>
                  </a:cubicBezTo>
                  <a:cubicBezTo>
                    <a:pt x="84" y="25"/>
                    <a:pt x="88" y="19"/>
                    <a:pt x="90" y="12"/>
                  </a:cubicBezTo>
                  <a:cubicBezTo>
                    <a:pt x="92" y="8"/>
                    <a:pt x="93" y="4"/>
                    <a:pt x="94" y="0"/>
                  </a:cubicBezTo>
                  <a:lnTo>
                    <a:pt x="70" y="0"/>
                  </a:lnTo>
                  <a:close/>
                </a:path>
              </a:pathLst>
            </a:custGeom>
            <a:solidFill>
              <a:schemeClr val="accent3"/>
            </a:solidFill>
            <a:ln>
              <a:noFill/>
            </a:ln>
          </p:spPr>
          <p:txBody>
            <a:bodyPr vert="horz" wrap="square" lIns="82951" tIns="41475" rIns="82951" bIns="41475" numCol="1" anchor="t" anchorCtr="0" compatLnSpc="1">
              <a:prstTxWarp prst="textNoShape">
                <a:avLst/>
              </a:prstTxWarp>
            </a:bodyPr>
            <a:lstStyle/>
            <a:p>
              <a:endParaRPr lang="ru-RU" sz="1633"/>
            </a:p>
          </p:txBody>
        </p:sp>
      </p:grpSp>
      <p:sp>
        <p:nvSpPr>
          <p:cNvPr id="74" name="Freeform 20">
            <a:extLst>
              <a:ext uri="{FF2B5EF4-FFF2-40B4-BE49-F238E27FC236}">
                <a16:creationId xmlns:a16="http://schemas.microsoft.com/office/drawing/2014/main" id="{C10308A4-E98B-CB44-8845-3CF35DD2DFEE}"/>
              </a:ext>
            </a:extLst>
          </p:cNvPr>
          <p:cNvSpPr>
            <a:spLocks noEditPoints="1"/>
          </p:cNvSpPr>
          <p:nvPr/>
        </p:nvSpPr>
        <p:spPr bwMode="auto">
          <a:xfrm>
            <a:off x="3647518" y="2774653"/>
            <a:ext cx="5178982" cy="1657432"/>
          </a:xfrm>
          <a:custGeom>
            <a:avLst/>
            <a:gdLst>
              <a:gd name="T0" fmla="*/ 873 w 905"/>
              <a:gd name="T1" fmla="*/ 221 h 290"/>
              <a:gd name="T2" fmla="*/ 840 w 905"/>
              <a:gd name="T3" fmla="*/ 217 h 290"/>
              <a:gd name="T4" fmla="*/ 823 w 905"/>
              <a:gd name="T5" fmla="*/ 220 h 290"/>
              <a:gd name="T6" fmla="*/ 817 w 905"/>
              <a:gd name="T7" fmla="*/ 222 h 290"/>
              <a:gd name="T8" fmla="*/ 810 w 905"/>
              <a:gd name="T9" fmla="*/ 219 h 290"/>
              <a:gd name="T10" fmla="*/ 774 w 905"/>
              <a:gd name="T11" fmla="*/ 213 h 290"/>
              <a:gd name="T12" fmla="*/ 739 w 905"/>
              <a:gd name="T13" fmla="*/ 216 h 290"/>
              <a:gd name="T14" fmla="*/ 713 w 905"/>
              <a:gd name="T15" fmla="*/ 222 h 290"/>
              <a:gd name="T16" fmla="*/ 384 w 905"/>
              <a:gd name="T17" fmla="*/ 21 h 290"/>
              <a:gd name="T18" fmla="*/ 285 w 905"/>
              <a:gd name="T19" fmla="*/ 32 h 290"/>
              <a:gd name="T20" fmla="*/ 130 w 905"/>
              <a:gd name="T21" fmla="*/ 3 h 290"/>
              <a:gd name="T22" fmla="*/ 109 w 905"/>
              <a:gd name="T23" fmla="*/ 37 h 290"/>
              <a:gd name="T24" fmla="*/ 141 w 905"/>
              <a:gd name="T25" fmla="*/ 101 h 290"/>
              <a:gd name="T26" fmla="*/ 56 w 905"/>
              <a:gd name="T27" fmla="*/ 216 h 290"/>
              <a:gd name="T28" fmla="*/ 16 w 905"/>
              <a:gd name="T29" fmla="*/ 216 h 290"/>
              <a:gd name="T30" fmla="*/ 0 w 905"/>
              <a:gd name="T31" fmla="*/ 231 h 290"/>
              <a:gd name="T32" fmla="*/ 0 w 905"/>
              <a:gd name="T33" fmla="*/ 290 h 290"/>
              <a:gd name="T34" fmla="*/ 723 w 905"/>
              <a:gd name="T35" fmla="*/ 290 h 290"/>
              <a:gd name="T36" fmla="*/ 723 w 905"/>
              <a:gd name="T37" fmla="*/ 289 h 290"/>
              <a:gd name="T38" fmla="*/ 721 w 905"/>
              <a:gd name="T39" fmla="*/ 254 h 290"/>
              <a:gd name="T40" fmla="*/ 745 w 905"/>
              <a:gd name="T41" fmla="*/ 247 h 290"/>
              <a:gd name="T42" fmla="*/ 774 w 905"/>
              <a:gd name="T43" fmla="*/ 242 h 290"/>
              <a:gd name="T44" fmla="*/ 776 w 905"/>
              <a:gd name="T45" fmla="*/ 242 h 290"/>
              <a:gd name="T46" fmla="*/ 755 w 905"/>
              <a:gd name="T47" fmla="*/ 268 h 290"/>
              <a:gd name="T48" fmla="*/ 752 w 905"/>
              <a:gd name="T49" fmla="*/ 278 h 290"/>
              <a:gd name="T50" fmla="*/ 752 w 905"/>
              <a:gd name="T51" fmla="*/ 288 h 290"/>
              <a:gd name="T52" fmla="*/ 752 w 905"/>
              <a:gd name="T53" fmla="*/ 290 h 290"/>
              <a:gd name="T54" fmla="*/ 771 w 905"/>
              <a:gd name="T55" fmla="*/ 290 h 290"/>
              <a:gd name="T56" fmla="*/ 770 w 905"/>
              <a:gd name="T57" fmla="*/ 274 h 290"/>
              <a:gd name="T58" fmla="*/ 787 w 905"/>
              <a:gd name="T59" fmla="*/ 253 h 290"/>
              <a:gd name="T60" fmla="*/ 800 w 905"/>
              <a:gd name="T61" fmla="*/ 245 h 290"/>
              <a:gd name="T62" fmla="*/ 801 w 905"/>
              <a:gd name="T63" fmla="*/ 245 h 290"/>
              <a:gd name="T64" fmla="*/ 818 w 905"/>
              <a:gd name="T65" fmla="*/ 258 h 290"/>
              <a:gd name="T66" fmla="*/ 823 w 905"/>
              <a:gd name="T67" fmla="*/ 282 h 290"/>
              <a:gd name="T68" fmla="*/ 822 w 905"/>
              <a:gd name="T69" fmla="*/ 290 h 290"/>
              <a:gd name="T70" fmla="*/ 846 w 905"/>
              <a:gd name="T71" fmla="*/ 290 h 290"/>
              <a:gd name="T72" fmla="*/ 846 w 905"/>
              <a:gd name="T73" fmla="*/ 283 h 290"/>
              <a:gd name="T74" fmla="*/ 846 w 905"/>
              <a:gd name="T75" fmla="*/ 265 h 290"/>
              <a:gd name="T76" fmla="*/ 840 w 905"/>
              <a:gd name="T77" fmla="*/ 246 h 290"/>
              <a:gd name="T78" fmla="*/ 829 w 905"/>
              <a:gd name="T79" fmla="*/ 231 h 290"/>
              <a:gd name="T80" fmla="*/ 841 w 905"/>
              <a:gd name="T81" fmla="*/ 228 h 290"/>
              <a:gd name="T82" fmla="*/ 871 w 905"/>
              <a:gd name="T83" fmla="*/ 228 h 290"/>
              <a:gd name="T84" fmla="*/ 897 w 905"/>
              <a:gd name="T85" fmla="*/ 242 h 290"/>
              <a:gd name="T86" fmla="*/ 903 w 905"/>
              <a:gd name="T87" fmla="*/ 256 h 290"/>
              <a:gd name="T88" fmla="*/ 901 w 905"/>
              <a:gd name="T89" fmla="*/ 271 h 290"/>
              <a:gd name="T90" fmla="*/ 905 w 905"/>
              <a:gd name="T91" fmla="*/ 256 h 290"/>
              <a:gd name="T92" fmla="*/ 900 w 905"/>
              <a:gd name="T93" fmla="*/ 240 h 290"/>
              <a:gd name="T94" fmla="*/ 873 w 905"/>
              <a:gd name="T95" fmla="*/ 221 h 290"/>
              <a:gd name="T96" fmla="*/ 209 w 905"/>
              <a:gd name="T97" fmla="*/ 209 h 290"/>
              <a:gd name="T98" fmla="*/ 188 w 905"/>
              <a:gd name="T99" fmla="*/ 188 h 290"/>
              <a:gd name="T100" fmla="*/ 209 w 905"/>
              <a:gd name="T101" fmla="*/ 167 h 290"/>
              <a:gd name="T102" fmla="*/ 230 w 905"/>
              <a:gd name="T103" fmla="*/ 188 h 290"/>
              <a:gd name="T104" fmla="*/ 209 w 905"/>
              <a:gd name="T105" fmla="*/ 20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5" h="290">
                <a:moveTo>
                  <a:pt x="873" y="221"/>
                </a:moveTo>
                <a:cubicBezTo>
                  <a:pt x="862" y="218"/>
                  <a:pt x="851" y="216"/>
                  <a:pt x="840" y="217"/>
                </a:cubicBezTo>
                <a:cubicBezTo>
                  <a:pt x="834" y="217"/>
                  <a:pt x="829" y="218"/>
                  <a:pt x="823" y="220"/>
                </a:cubicBezTo>
                <a:cubicBezTo>
                  <a:pt x="821" y="221"/>
                  <a:pt x="819" y="221"/>
                  <a:pt x="817" y="222"/>
                </a:cubicBezTo>
                <a:cubicBezTo>
                  <a:pt x="814" y="221"/>
                  <a:pt x="812" y="220"/>
                  <a:pt x="810" y="219"/>
                </a:cubicBezTo>
                <a:cubicBezTo>
                  <a:pt x="798" y="214"/>
                  <a:pt x="785" y="213"/>
                  <a:pt x="774" y="213"/>
                </a:cubicBezTo>
                <a:cubicBezTo>
                  <a:pt x="762" y="213"/>
                  <a:pt x="750" y="215"/>
                  <a:pt x="739" y="216"/>
                </a:cubicBezTo>
                <a:cubicBezTo>
                  <a:pt x="730" y="218"/>
                  <a:pt x="722" y="220"/>
                  <a:pt x="713" y="222"/>
                </a:cubicBezTo>
                <a:cubicBezTo>
                  <a:pt x="675" y="106"/>
                  <a:pt x="542" y="21"/>
                  <a:pt x="384" y="21"/>
                </a:cubicBezTo>
                <a:cubicBezTo>
                  <a:pt x="349" y="21"/>
                  <a:pt x="316" y="25"/>
                  <a:pt x="285" y="32"/>
                </a:cubicBezTo>
                <a:cubicBezTo>
                  <a:pt x="246" y="1"/>
                  <a:pt x="174" y="0"/>
                  <a:pt x="130" y="3"/>
                </a:cubicBezTo>
                <a:cubicBezTo>
                  <a:pt x="113" y="4"/>
                  <a:pt x="102" y="22"/>
                  <a:pt x="109" y="37"/>
                </a:cubicBezTo>
                <a:cubicBezTo>
                  <a:pt x="141" y="101"/>
                  <a:pt x="141" y="101"/>
                  <a:pt x="141" y="101"/>
                </a:cubicBezTo>
                <a:cubicBezTo>
                  <a:pt x="101" y="133"/>
                  <a:pt x="72" y="172"/>
                  <a:pt x="56" y="216"/>
                </a:cubicBezTo>
                <a:cubicBezTo>
                  <a:pt x="16" y="216"/>
                  <a:pt x="16" y="216"/>
                  <a:pt x="16" y="216"/>
                </a:cubicBezTo>
                <a:cubicBezTo>
                  <a:pt x="7" y="216"/>
                  <a:pt x="0" y="223"/>
                  <a:pt x="0" y="231"/>
                </a:cubicBezTo>
                <a:cubicBezTo>
                  <a:pt x="0" y="290"/>
                  <a:pt x="0" y="290"/>
                  <a:pt x="0" y="290"/>
                </a:cubicBezTo>
                <a:cubicBezTo>
                  <a:pt x="723" y="290"/>
                  <a:pt x="723" y="290"/>
                  <a:pt x="723" y="290"/>
                </a:cubicBezTo>
                <a:cubicBezTo>
                  <a:pt x="723" y="290"/>
                  <a:pt x="723" y="289"/>
                  <a:pt x="723" y="289"/>
                </a:cubicBezTo>
                <a:cubicBezTo>
                  <a:pt x="723" y="277"/>
                  <a:pt x="723" y="265"/>
                  <a:pt x="721" y="254"/>
                </a:cubicBezTo>
                <a:cubicBezTo>
                  <a:pt x="729" y="251"/>
                  <a:pt x="737" y="249"/>
                  <a:pt x="745" y="247"/>
                </a:cubicBezTo>
                <a:cubicBezTo>
                  <a:pt x="755" y="245"/>
                  <a:pt x="765" y="243"/>
                  <a:pt x="774" y="242"/>
                </a:cubicBezTo>
                <a:cubicBezTo>
                  <a:pt x="775" y="242"/>
                  <a:pt x="776" y="242"/>
                  <a:pt x="776" y="242"/>
                </a:cubicBezTo>
                <a:cubicBezTo>
                  <a:pt x="768" y="249"/>
                  <a:pt x="759" y="257"/>
                  <a:pt x="755" y="268"/>
                </a:cubicBezTo>
                <a:cubicBezTo>
                  <a:pt x="753" y="271"/>
                  <a:pt x="752" y="274"/>
                  <a:pt x="752" y="278"/>
                </a:cubicBezTo>
                <a:cubicBezTo>
                  <a:pt x="751" y="281"/>
                  <a:pt x="751" y="284"/>
                  <a:pt x="752" y="288"/>
                </a:cubicBezTo>
                <a:cubicBezTo>
                  <a:pt x="752" y="289"/>
                  <a:pt x="752" y="289"/>
                  <a:pt x="752" y="290"/>
                </a:cubicBezTo>
                <a:cubicBezTo>
                  <a:pt x="771" y="290"/>
                  <a:pt x="771" y="290"/>
                  <a:pt x="771" y="290"/>
                </a:cubicBezTo>
                <a:cubicBezTo>
                  <a:pt x="768" y="285"/>
                  <a:pt x="768" y="280"/>
                  <a:pt x="770" y="274"/>
                </a:cubicBezTo>
                <a:cubicBezTo>
                  <a:pt x="773" y="266"/>
                  <a:pt x="779" y="259"/>
                  <a:pt x="787" y="253"/>
                </a:cubicBezTo>
                <a:cubicBezTo>
                  <a:pt x="791" y="250"/>
                  <a:pt x="795" y="247"/>
                  <a:pt x="800" y="245"/>
                </a:cubicBezTo>
                <a:cubicBezTo>
                  <a:pt x="800" y="245"/>
                  <a:pt x="800" y="245"/>
                  <a:pt x="801" y="245"/>
                </a:cubicBezTo>
                <a:cubicBezTo>
                  <a:pt x="808" y="247"/>
                  <a:pt x="814" y="251"/>
                  <a:pt x="818" y="258"/>
                </a:cubicBezTo>
                <a:cubicBezTo>
                  <a:pt x="822" y="264"/>
                  <a:pt x="823" y="273"/>
                  <a:pt x="823" y="282"/>
                </a:cubicBezTo>
                <a:cubicBezTo>
                  <a:pt x="823" y="285"/>
                  <a:pt x="822" y="287"/>
                  <a:pt x="822" y="290"/>
                </a:cubicBezTo>
                <a:cubicBezTo>
                  <a:pt x="846" y="290"/>
                  <a:pt x="846" y="290"/>
                  <a:pt x="846" y="290"/>
                </a:cubicBezTo>
                <a:cubicBezTo>
                  <a:pt x="846" y="288"/>
                  <a:pt x="846" y="286"/>
                  <a:pt x="846" y="283"/>
                </a:cubicBezTo>
                <a:cubicBezTo>
                  <a:pt x="847" y="277"/>
                  <a:pt x="847" y="271"/>
                  <a:pt x="846" y="265"/>
                </a:cubicBezTo>
                <a:cubicBezTo>
                  <a:pt x="845" y="259"/>
                  <a:pt x="844" y="252"/>
                  <a:pt x="840" y="246"/>
                </a:cubicBezTo>
                <a:cubicBezTo>
                  <a:pt x="838" y="240"/>
                  <a:pt x="834" y="235"/>
                  <a:pt x="829" y="231"/>
                </a:cubicBezTo>
                <a:cubicBezTo>
                  <a:pt x="833" y="229"/>
                  <a:pt x="837" y="228"/>
                  <a:pt x="841" y="228"/>
                </a:cubicBezTo>
                <a:cubicBezTo>
                  <a:pt x="851" y="226"/>
                  <a:pt x="861" y="226"/>
                  <a:pt x="871" y="228"/>
                </a:cubicBezTo>
                <a:cubicBezTo>
                  <a:pt x="881" y="230"/>
                  <a:pt x="891" y="235"/>
                  <a:pt x="897" y="242"/>
                </a:cubicBezTo>
                <a:cubicBezTo>
                  <a:pt x="900" y="246"/>
                  <a:pt x="903" y="251"/>
                  <a:pt x="903" y="256"/>
                </a:cubicBezTo>
                <a:cubicBezTo>
                  <a:pt x="904" y="261"/>
                  <a:pt x="903" y="266"/>
                  <a:pt x="901" y="271"/>
                </a:cubicBezTo>
                <a:cubicBezTo>
                  <a:pt x="903" y="267"/>
                  <a:pt x="905" y="261"/>
                  <a:pt x="905" y="256"/>
                </a:cubicBezTo>
                <a:cubicBezTo>
                  <a:pt x="905" y="250"/>
                  <a:pt x="903" y="245"/>
                  <a:pt x="900" y="240"/>
                </a:cubicBezTo>
                <a:cubicBezTo>
                  <a:pt x="894" y="231"/>
                  <a:pt x="883" y="225"/>
                  <a:pt x="873" y="221"/>
                </a:cubicBezTo>
                <a:close/>
                <a:moveTo>
                  <a:pt x="209" y="209"/>
                </a:moveTo>
                <a:cubicBezTo>
                  <a:pt x="197" y="209"/>
                  <a:pt x="188" y="199"/>
                  <a:pt x="188" y="188"/>
                </a:cubicBezTo>
                <a:cubicBezTo>
                  <a:pt x="188" y="176"/>
                  <a:pt x="197" y="167"/>
                  <a:pt x="209" y="167"/>
                </a:cubicBezTo>
                <a:cubicBezTo>
                  <a:pt x="220" y="167"/>
                  <a:pt x="230" y="176"/>
                  <a:pt x="230" y="188"/>
                </a:cubicBezTo>
                <a:cubicBezTo>
                  <a:pt x="230" y="199"/>
                  <a:pt x="220" y="209"/>
                  <a:pt x="209" y="209"/>
                </a:cubicBezTo>
                <a:close/>
              </a:path>
            </a:pathLst>
          </a:custGeom>
          <a:solidFill>
            <a:schemeClr val="accent1"/>
          </a:solidFill>
          <a:ln>
            <a:noFill/>
          </a:ln>
        </p:spPr>
        <p:txBody>
          <a:bodyPr vert="horz" wrap="square" lIns="82951" tIns="41475" rIns="82951" bIns="41475" numCol="1" anchor="t" anchorCtr="0" compatLnSpc="1">
            <a:prstTxWarp prst="textNoShape">
              <a:avLst/>
            </a:prstTxWarp>
          </a:bodyPr>
          <a:lstStyle/>
          <a:p>
            <a:endParaRPr lang="ru-RU" sz="1633"/>
          </a:p>
        </p:txBody>
      </p:sp>
      <p:grpSp>
        <p:nvGrpSpPr>
          <p:cNvPr id="76" name="Группа 75">
            <a:extLst>
              <a:ext uri="{FF2B5EF4-FFF2-40B4-BE49-F238E27FC236}">
                <a16:creationId xmlns:a16="http://schemas.microsoft.com/office/drawing/2014/main" id="{84B4B274-A587-2747-AB69-630A6DFFAC19}"/>
              </a:ext>
            </a:extLst>
          </p:cNvPr>
          <p:cNvGrpSpPr/>
          <p:nvPr/>
        </p:nvGrpSpPr>
        <p:grpSpPr>
          <a:xfrm rot="4094770">
            <a:off x="6009270" y="1827366"/>
            <a:ext cx="1079294" cy="770297"/>
            <a:chOff x="3716600" y="4828818"/>
            <a:chExt cx="1061364" cy="757500"/>
          </a:xfrm>
        </p:grpSpPr>
        <p:sp>
          <p:nvSpPr>
            <p:cNvPr id="77" name="Freeform 59">
              <a:extLst>
                <a:ext uri="{FF2B5EF4-FFF2-40B4-BE49-F238E27FC236}">
                  <a16:creationId xmlns:a16="http://schemas.microsoft.com/office/drawing/2014/main" id="{BF9F55B7-B3E4-1748-A068-8E52D1372152}"/>
                </a:ext>
              </a:extLst>
            </p:cNvPr>
            <p:cNvSpPr>
              <a:spLocks/>
            </p:cNvSpPr>
            <p:nvPr/>
          </p:nvSpPr>
          <p:spPr bwMode="auto">
            <a:xfrm>
              <a:off x="3716600" y="5147083"/>
              <a:ext cx="1061364" cy="439235"/>
            </a:xfrm>
            <a:custGeom>
              <a:avLst/>
              <a:gdLst>
                <a:gd name="T0" fmla="*/ 512 w 512"/>
                <a:gd name="T1" fmla="*/ 58 h 212"/>
                <a:gd name="T2" fmla="*/ 512 w 512"/>
                <a:gd name="T3" fmla="*/ 0 h 212"/>
                <a:gd name="T4" fmla="*/ 256 w 512"/>
                <a:gd name="T5" fmla="*/ 153 h 212"/>
                <a:gd name="T6" fmla="*/ 0 w 512"/>
                <a:gd name="T7" fmla="*/ 0 h 212"/>
                <a:gd name="T8" fmla="*/ 0 w 512"/>
                <a:gd name="T9" fmla="*/ 58 h 212"/>
                <a:gd name="T10" fmla="*/ 256 w 512"/>
                <a:gd name="T11" fmla="*/ 212 h 212"/>
                <a:gd name="T12" fmla="*/ 512 w 512"/>
                <a:gd name="T13" fmla="*/ 58 h 212"/>
              </a:gdLst>
              <a:ahLst/>
              <a:cxnLst>
                <a:cxn ang="0">
                  <a:pos x="T0" y="T1"/>
                </a:cxn>
                <a:cxn ang="0">
                  <a:pos x="T2" y="T3"/>
                </a:cxn>
                <a:cxn ang="0">
                  <a:pos x="T4" y="T5"/>
                </a:cxn>
                <a:cxn ang="0">
                  <a:pos x="T6" y="T7"/>
                </a:cxn>
                <a:cxn ang="0">
                  <a:pos x="T8" y="T9"/>
                </a:cxn>
                <a:cxn ang="0">
                  <a:pos x="T10" y="T11"/>
                </a:cxn>
                <a:cxn ang="0">
                  <a:pos x="T12" y="T13"/>
                </a:cxn>
              </a:cxnLst>
              <a:rect l="0" t="0" r="r" b="b"/>
              <a:pathLst>
                <a:path w="512" h="212">
                  <a:moveTo>
                    <a:pt x="512" y="58"/>
                  </a:moveTo>
                  <a:cubicBezTo>
                    <a:pt x="512" y="0"/>
                    <a:pt x="512" y="0"/>
                    <a:pt x="512" y="0"/>
                  </a:cubicBezTo>
                  <a:cubicBezTo>
                    <a:pt x="512" y="84"/>
                    <a:pt x="398" y="153"/>
                    <a:pt x="256" y="153"/>
                  </a:cubicBezTo>
                  <a:cubicBezTo>
                    <a:pt x="115" y="153"/>
                    <a:pt x="0" y="84"/>
                    <a:pt x="0" y="0"/>
                  </a:cubicBezTo>
                  <a:cubicBezTo>
                    <a:pt x="0" y="58"/>
                    <a:pt x="0" y="58"/>
                    <a:pt x="0" y="58"/>
                  </a:cubicBezTo>
                  <a:cubicBezTo>
                    <a:pt x="0" y="143"/>
                    <a:pt x="115" y="212"/>
                    <a:pt x="256" y="212"/>
                  </a:cubicBezTo>
                  <a:cubicBezTo>
                    <a:pt x="398" y="212"/>
                    <a:pt x="512" y="143"/>
                    <a:pt x="512" y="58"/>
                  </a:cubicBezTo>
                  <a:close/>
                </a:path>
              </a:pathLst>
            </a:custGeom>
            <a:solidFill>
              <a:srgbClr val="DF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78" name="Oval 60">
              <a:extLst>
                <a:ext uri="{FF2B5EF4-FFF2-40B4-BE49-F238E27FC236}">
                  <a16:creationId xmlns:a16="http://schemas.microsoft.com/office/drawing/2014/main" id="{30F0FE45-80DE-1A43-8D81-526BB9B3CE90}"/>
                </a:ext>
              </a:extLst>
            </p:cNvPr>
            <p:cNvSpPr>
              <a:spLocks noChangeArrowheads="1"/>
            </p:cNvSpPr>
            <p:nvPr/>
          </p:nvSpPr>
          <p:spPr bwMode="auto">
            <a:xfrm>
              <a:off x="3716600" y="4828818"/>
              <a:ext cx="1061364" cy="635090"/>
            </a:xfrm>
            <a:prstGeom prst="ellipse">
              <a:avLst/>
            </a:pr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79" name="Oval 61">
              <a:extLst>
                <a:ext uri="{FF2B5EF4-FFF2-40B4-BE49-F238E27FC236}">
                  <a16:creationId xmlns:a16="http://schemas.microsoft.com/office/drawing/2014/main" id="{008D3E6A-F040-AD45-8DE9-1AD56B524F9E}"/>
                </a:ext>
              </a:extLst>
            </p:cNvPr>
            <p:cNvSpPr>
              <a:spLocks noChangeArrowheads="1"/>
            </p:cNvSpPr>
            <p:nvPr/>
          </p:nvSpPr>
          <p:spPr bwMode="auto">
            <a:xfrm>
              <a:off x="3733882" y="4847540"/>
              <a:ext cx="1028241" cy="584686"/>
            </a:xfrm>
            <a:prstGeom prst="ellipse">
              <a:avLst/>
            </a:prstGeom>
            <a:solidFill>
              <a:srgbClr val="DF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0" name="Freeform 62">
              <a:extLst>
                <a:ext uri="{FF2B5EF4-FFF2-40B4-BE49-F238E27FC236}">
                  <a16:creationId xmlns:a16="http://schemas.microsoft.com/office/drawing/2014/main" id="{45A3ED82-E765-DE45-B0BA-64E61849FC71}"/>
                </a:ext>
              </a:extLst>
            </p:cNvPr>
            <p:cNvSpPr>
              <a:spLocks/>
            </p:cNvSpPr>
            <p:nvPr/>
          </p:nvSpPr>
          <p:spPr bwMode="auto">
            <a:xfrm>
              <a:off x="3733882" y="5263732"/>
              <a:ext cx="603408" cy="303864"/>
            </a:xfrm>
            <a:custGeom>
              <a:avLst/>
              <a:gdLst>
                <a:gd name="T0" fmla="*/ 291 w 291"/>
                <a:gd name="T1" fmla="*/ 103 h 147"/>
                <a:gd name="T2" fmla="*/ 248 w 291"/>
                <a:gd name="T3" fmla="*/ 105 h 147"/>
                <a:gd name="T4" fmla="*/ 63 w 291"/>
                <a:gd name="T5" fmla="*/ 59 h 147"/>
                <a:gd name="T6" fmla="*/ 0 w 291"/>
                <a:gd name="T7" fmla="*/ 0 h 147"/>
                <a:gd name="T8" fmla="*/ 0 w 291"/>
                <a:gd name="T9" fmla="*/ 2 h 147"/>
                <a:gd name="T10" fmla="*/ 71 w 291"/>
                <a:gd name="T11" fmla="*/ 104 h 147"/>
                <a:gd name="T12" fmla="*/ 248 w 291"/>
                <a:gd name="T13" fmla="*/ 147 h 147"/>
                <a:gd name="T14" fmla="*/ 291 w 291"/>
                <a:gd name="T15" fmla="*/ 145 h 147"/>
                <a:gd name="T16" fmla="*/ 291 w 291"/>
                <a:gd name="T1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147">
                  <a:moveTo>
                    <a:pt x="291" y="103"/>
                  </a:moveTo>
                  <a:cubicBezTo>
                    <a:pt x="277" y="104"/>
                    <a:pt x="263" y="105"/>
                    <a:pt x="248" y="105"/>
                  </a:cubicBezTo>
                  <a:cubicBezTo>
                    <a:pt x="178" y="105"/>
                    <a:pt x="113" y="89"/>
                    <a:pt x="63" y="59"/>
                  </a:cubicBezTo>
                  <a:cubicBezTo>
                    <a:pt x="35" y="42"/>
                    <a:pt x="14" y="22"/>
                    <a:pt x="0" y="0"/>
                  </a:cubicBezTo>
                  <a:cubicBezTo>
                    <a:pt x="0" y="2"/>
                    <a:pt x="0" y="2"/>
                    <a:pt x="0" y="2"/>
                  </a:cubicBezTo>
                  <a:cubicBezTo>
                    <a:pt x="0" y="40"/>
                    <a:pt x="26" y="76"/>
                    <a:pt x="71" y="104"/>
                  </a:cubicBezTo>
                  <a:cubicBezTo>
                    <a:pt x="119" y="132"/>
                    <a:pt x="181" y="147"/>
                    <a:pt x="248" y="147"/>
                  </a:cubicBezTo>
                  <a:cubicBezTo>
                    <a:pt x="263" y="147"/>
                    <a:pt x="277" y="147"/>
                    <a:pt x="291" y="145"/>
                  </a:cubicBezTo>
                  <a:lnTo>
                    <a:pt x="291" y="103"/>
                  </a:lnTo>
                  <a:close/>
                </a:path>
              </a:pathLst>
            </a:cu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1" name="Freeform 168">
              <a:extLst>
                <a:ext uri="{FF2B5EF4-FFF2-40B4-BE49-F238E27FC236}">
                  <a16:creationId xmlns:a16="http://schemas.microsoft.com/office/drawing/2014/main" id="{DD9858DE-63CB-9248-BF3C-B35300ABFF4B}"/>
                </a:ext>
              </a:extLst>
            </p:cNvPr>
            <p:cNvSpPr>
              <a:spLocks noEditPoints="1"/>
            </p:cNvSpPr>
            <p:nvPr/>
          </p:nvSpPr>
          <p:spPr bwMode="auto">
            <a:xfrm>
              <a:off x="3941258" y="4933946"/>
              <a:ext cx="576045" cy="384510"/>
            </a:xfrm>
            <a:custGeom>
              <a:avLst/>
              <a:gdLst>
                <a:gd name="T0" fmla="*/ 239 w 278"/>
                <a:gd name="T1" fmla="*/ 5 h 186"/>
                <a:gd name="T2" fmla="*/ 224 w 278"/>
                <a:gd name="T3" fmla="*/ 22 h 186"/>
                <a:gd name="T4" fmla="*/ 230 w 278"/>
                <a:gd name="T5" fmla="*/ 24 h 186"/>
                <a:gd name="T6" fmla="*/ 273 w 278"/>
                <a:gd name="T7" fmla="*/ 69 h 186"/>
                <a:gd name="T8" fmla="*/ 222 w 278"/>
                <a:gd name="T9" fmla="*/ 70 h 186"/>
                <a:gd name="T10" fmla="*/ 221 w 278"/>
                <a:gd name="T11" fmla="*/ 58 h 186"/>
                <a:gd name="T12" fmla="*/ 199 w 278"/>
                <a:gd name="T13" fmla="*/ 51 h 186"/>
                <a:gd name="T14" fmla="*/ 174 w 278"/>
                <a:gd name="T15" fmla="*/ 83 h 186"/>
                <a:gd name="T16" fmla="*/ 222 w 278"/>
                <a:gd name="T17" fmla="*/ 97 h 186"/>
                <a:gd name="T18" fmla="*/ 224 w 278"/>
                <a:gd name="T19" fmla="*/ 134 h 186"/>
                <a:gd name="T20" fmla="*/ 133 w 278"/>
                <a:gd name="T21" fmla="*/ 165 h 186"/>
                <a:gd name="T22" fmla="*/ 100 w 278"/>
                <a:gd name="T23" fmla="*/ 166 h 186"/>
                <a:gd name="T24" fmla="*/ 40 w 278"/>
                <a:gd name="T25" fmla="*/ 182 h 186"/>
                <a:gd name="T26" fmla="*/ 55 w 278"/>
                <a:gd name="T27" fmla="*/ 161 h 186"/>
                <a:gd name="T28" fmla="*/ 15 w 278"/>
                <a:gd name="T29" fmla="*/ 149 h 186"/>
                <a:gd name="T30" fmla="*/ 4 w 278"/>
                <a:gd name="T31" fmla="*/ 115 h 186"/>
                <a:gd name="T32" fmla="*/ 8 w 278"/>
                <a:gd name="T33" fmla="*/ 108 h 186"/>
                <a:gd name="T34" fmla="*/ 41 w 278"/>
                <a:gd name="T35" fmla="*/ 111 h 186"/>
                <a:gd name="T36" fmla="*/ 54 w 278"/>
                <a:gd name="T37" fmla="*/ 114 h 186"/>
                <a:gd name="T38" fmla="*/ 71 w 278"/>
                <a:gd name="T39" fmla="*/ 133 h 186"/>
                <a:gd name="T40" fmla="*/ 109 w 278"/>
                <a:gd name="T41" fmla="*/ 102 h 186"/>
                <a:gd name="T42" fmla="*/ 65 w 278"/>
                <a:gd name="T43" fmla="*/ 89 h 186"/>
                <a:gd name="T44" fmla="*/ 55 w 278"/>
                <a:gd name="T45" fmla="*/ 56 h 186"/>
                <a:gd name="T46" fmla="*/ 151 w 278"/>
                <a:gd name="T47" fmla="*/ 19 h 186"/>
                <a:gd name="T48" fmla="*/ 181 w 278"/>
                <a:gd name="T49" fmla="*/ 19 h 186"/>
                <a:gd name="T50" fmla="*/ 197 w 278"/>
                <a:gd name="T51" fmla="*/ 0 h 186"/>
                <a:gd name="T52" fmla="*/ 129 w 278"/>
                <a:gd name="T53" fmla="*/ 139 h 186"/>
                <a:gd name="T54" fmla="*/ 175 w 278"/>
                <a:gd name="T55" fmla="*/ 130 h 186"/>
                <a:gd name="T56" fmla="*/ 173 w 278"/>
                <a:gd name="T57" fmla="*/ 115 h 186"/>
                <a:gd name="T58" fmla="*/ 147 w 278"/>
                <a:gd name="T59" fmla="*/ 111 h 186"/>
                <a:gd name="T60" fmla="*/ 124 w 278"/>
                <a:gd name="T61" fmla="*/ 137 h 186"/>
                <a:gd name="T62" fmla="*/ 157 w 278"/>
                <a:gd name="T63" fmla="*/ 46 h 186"/>
                <a:gd name="T64" fmla="*/ 135 w 278"/>
                <a:gd name="T65" fmla="*/ 45 h 186"/>
                <a:gd name="T66" fmla="*/ 109 w 278"/>
                <a:gd name="T67" fmla="*/ 64 h 186"/>
                <a:gd name="T68" fmla="*/ 133 w 278"/>
                <a:gd name="T69" fmla="*/ 7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8" h="186">
                  <a:moveTo>
                    <a:pt x="197" y="0"/>
                  </a:moveTo>
                  <a:cubicBezTo>
                    <a:pt x="211" y="2"/>
                    <a:pt x="225" y="3"/>
                    <a:pt x="239" y="5"/>
                  </a:cubicBezTo>
                  <a:cubicBezTo>
                    <a:pt x="235" y="10"/>
                    <a:pt x="231" y="14"/>
                    <a:pt x="227" y="19"/>
                  </a:cubicBezTo>
                  <a:cubicBezTo>
                    <a:pt x="226" y="20"/>
                    <a:pt x="225" y="21"/>
                    <a:pt x="224" y="22"/>
                  </a:cubicBezTo>
                  <a:cubicBezTo>
                    <a:pt x="224" y="23"/>
                    <a:pt x="224" y="23"/>
                    <a:pt x="225" y="23"/>
                  </a:cubicBezTo>
                  <a:cubicBezTo>
                    <a:pt x="227" y="23"/>
                    <a:pt x="229" y="24"/>
                    <a:pt x="230" y="24"/>
                  </a:cubicBezTo>
                  <a:cubicBezTo>
                    <a:pt x="242" y="26"/>
                    <a:pt x="252" y="29"/>
                    <a:pt x="260" y="34"/>
                  </a:cubicBezTo>
                  <a:cubicBezTo>
                    <a:pt x="274" y="44"/>
                    <a:pt x="278" y="56"/>
                    <a:pt x="273" y="69"/>
                  </a:cubicBezTo>
                  <a:cubicBezTo>
                    <a:pt x="272" y="71"/>
                    <a:pt x="271" y="73"/>
                    <a:pt x="270" y="75"/>
                  </a:cubicBezTo>
                  <a:cubicBezTo>
                    <a:pt x="254" y="73"/>
                    <a:pt x="238" y="71"/>
                    <a:pt x="222" y="70"/>
                  </a:cubicBezTo>
                  <a:cubicBezTo>
                    <a:pt x="222" y="69"/>
                    <a:pt x="222" y="69"/>
                    <a:pt x="222" y="69"/>
                  </a:cubicBezTo>
                  <a:cubicBezTo>
                    <a:pt x="225" y="65"/>
                    <a:pt x="225" y="61"/>
                    <a:pt x="221" y="58"/>
                  </a:cubicBezTo>
                  <a:cubicBezTo>
                    <a:pt x="217" y="55"/>
                    <a:pt x="213" y="54"/>
                    <a:pt x="207" y="52"/>
                  </a:cubicBezTo>
                  <a:cubicBezTo>
                    <a:pt x="204" y="52"/>
                    <a:pt x="202" y="51"/>
                    <a:pt x="199" y="51"/>
                  </a:cubicBezTo>
                  <a:cubicBezTo>
                    <a:pt x="190" y="62"/>
                    <a:pt x="181" y="72"/>
                    <a:pt x="172" y="82"/>
                  </a:cubicBezTo>
                  <a:cubicBezTo>
                    <a:pt x="173" y="83"/>
                    <a:pt x="173" y="83"/>
                    <a:pt x="174" y="83"/>
                  </a:cubicBezTo>
                  <a:cubicBezTo>
                    <a:pt x="180" y="84"/>
                    <a:pt x="186" y="84"/>
                    <a:pt x="191" y="86"/>
                  </a:cubicBezTo>
                  <a:cubicBezTo>
                    <a:pt x="204" y="88"/>
                    <a:pt x="214" y="92"/>
                    <a:pt x="222" y="97"/>
                  </a:cubicBezTo>
                  <a:cubicBezTo>
                    <a:pt x="229" y="101"/>
                    <a:pt x="234" y="107"/>
                    <a:pt x="234" y="114"/>
                  </a:cubicBezTo>
                  <a:cubicBezTo>
                    <a:pt x="235" y="120"/>
                    <a:pt x="232" y="127"/>
                    <a:pt x="224" y="134"/>
                  </a:cubicBezTo>
                  <a:cubicBezTo>
                    <a:pt x="215" y="143"/>
                    <a:pt x="202" y="150"/>
                    <a:pt x="186" y="155"/>
                  </a:cubicBezTo>
                  <a:cubicBezTo>
                    <a:pt x="169" y="160"/>
                    <a:pt x="151" y="164"/>
                    <a:pt x="133" y="165"/>
                  </a:cubicBezTo>
                  <a:cubicBezTo>
                    <a:pt x="126" y="166"/>
                    <a:pt x="119" y="166"/>
                    <a:pt x="112" y="166"/>
                  </a:cubicBezTo>
                  <a:cubicBezTo>
                    <a:pt x="108" y="166"/>
                    <a:pt x="104" y="166"/>
                    <a:pt x="100" y="166"/>
                  </a:cubicBezTo>
                  <a:cubicBezTo>
                    <a:pt x="94" y="173"/>
                    <a:pt x="88" y="179"/>
                    <a:pt x="82" y="186"/>
                  </a:cubicBezTo>
                  <a:cubicBezTo>
                    <a:pt x="68" y="185"/>
                    <a:pt x="54" y="183"/>
                    <a:pt x="40" y="182"/>
                  </a:cubicBezTo>
                  <a:cubicBezTo>
                    <a:pt x="45" y="175"/>
                    <a:pt x="51" y="168"/>
                    <a:pt x="57" y="162"/>
                  </a:cubicBezTo>
                  <a:cubicBezTo>
                    <a:pt x="56" y="162"/>
                    <a:pt x="56" y="162"/>
                    <a:pt x="55" y="161"/>
                  </a:cubicBezTo>
                  <a:cubicBezTo>
                    <a:pt x="50" y="161"/>
                    <a:pt x="44" y="160"/>
                    <a:pt x="40" y="159"/>
                  </a:cubicBezTo>
                  <a:cubicBezTo>
                    <a:pt x="30" y="157"/>
                    <a:pt x="22" y="153"/>
                    <a:pt x="15" y="149"/>
                  </a:cubicBezTo>
                  <a:cubicBezTo>
                    <a:pt x="9" y="144"/>
                    <a:pt x="4" y="139"/>
                    <a:pt x="2" y="133"/>
                  </a:cubicBezTo>
                  <a:cubicBezTo>
                    <a:pt x="0" y="127"/>
                    <a:pt x="1" y="121"/>
                    <a:pt x="4" y="115"/>
                  </a:cubicBezTo>
                  <a:cubicBezTo>
                    <a:pt x="5" y="113"/>
                    <a:pt x="6" y="111"/>
                    <a:pt x="7" y="110"/>
                  </a:cubicBezTo>
                  <a:cubicBezTo>
                    <a:pt x="8" y="109"/>
                    <a:pt x="8" y="109"/>
                    <a:pt x="8" y="108"/>
                  </a:cubicBezTo>
                  <a:cubicBezTo>
                    <a:pt x="9" y="108"/>
                    <a:pt x="9" y="108"/>
                    <a:pt x="10" y="108"/>
                  </a:cubicBezTo>
                  <a:cubicBezTo>
                    <a:pt x="20" y="109"/>
                    <a:pt x="30" y="110"/>
                    <a:pt x="41" y="111"/>
                  </a:cubicBezTo>
                  <a:cubicBezTo>
                    <a:pt x="44" y="112"/>
                    <a:pt x="48" y="112"/>
                    <a:pt x="52" y="113"/>
                  </a:cubicBezTo>
                  <a:cubicBezTo>
                    <a:pt x="55" y="113"/>
                    <a:pt x="55" y="113"/>
                    <a:pt x="54" y="114"/>
                  </a:cubicBezTo>
                  <a:cubicBezTo>
                    <a:pt x="53" y="118"/>
                    <a:pt x="53" y="121"/>
                    <a:pt x="55" y="124"/>
                  </a:cubicBezTo>
                  <a:cubicBezTo>
                    <a:pt x="58" y="128"/>
                    <a:pt x="63" y="131"/>
                    <a:pt x="71" y="133"/>
                  </a:cubicBezTo>
                  <a:cubicBezTo>
                    <a:pt x="74" y="133"/>
                    <a:pt x="78" y="134"/>
                    <a:pt x="81" y="134"/>
                  </a:cubicBezTo>
                  <a:cubicBezTo>
                    <a:pt x="90" y="123"/>
                    <a:pt x="99" y="113"/>
                    <a:pt x="109" y="102"/>
                  </a:cubicBezTo>
                  <a:cubicBezTo>
                    <a:pt x="106" y="101"/>
                    <a:pt x="103" y="101"/>
                    <a:pt x="100" y="100"/>
                  </a:cubicBezTo>
                  <a:cubicBezTo>
                    <a:pt x="87" y="98"/>
                    <a:pt x="75" y="94"/>
                    <a:pt x="65" y="89"/>
                  </a:cubicBezTo>
                  <a:cubicBezTo>
                    <a:pt x="58" y="86"/>
                    <a:pt x="54" y="81"/>
                    <a:pt x="51" y="76"/>
                  </a:cubicBezTo>
                  <a:cubicBezTo>
                    <a:pt x="49" y="69"/>
                    <a:pt x="51" y="63"/>
                    <a:pt x="55" y="56"/>
                  </a:cubicBezTo>
                  <a:cubicBezTo>
                    <a:pt x="60" y="49"/>
                    <a:pt x="67" y="43"/>
                    <a:pt x="78" y="38"/>
                  </a:cubicBezTo>
                  <a:cubicBezTo>
                    <a:pt x="100" y="28"/>
                    <a:pt x="124" y="21"/>
                    <a:pt x="151" y="19"/>
                  </a:cubicBezTo>
                  <a:cubicBezTo>
                    <a:pt x="160" y="19"/>
                    <a:pt x="169" y="19"/>
                    <a:pt x="178" y="19"/>
                  </a:cubicBezTo>
                  <a:cubicBezTo>
                    <a:pt x="179" y="20"/>
                    <a:pt x="180" y="19"/>
                    <a:pt x="181" y="19"/>
                  </a:cubicBezTo>
                  <a:cubicBezTo>
                    <a:pt x="182" y="17"/>
                    <a:pt x="183" y="16"/>
                    <a:pt x="185" y="14"/>
                  </a:cubicBezTo>
                  <a:cubicBezTo>
                    <a:pt x="189" y="10"/>
                    <a:pt x="193" y="5"/>
                    <a:pt x="197" y="0"/>
                  </a:cubicBezTo>
                  <a:close/>
                  <a:moveTo>
                    <a:pt x="123" y="138"/>
                  </a:moveTo>
                  <a:cubicBezTo>
                    <a:pt x="125" y="139"/>
                    <a:pt x="127" y="139"/>
                    <a:pt x="129" y="139"/>
                  </a:cubicBezTo>
                  <a:cubicBezTo>
                    <a:pt x="137" y="140"/>
                    <a:pt x="145" y="140"/>
                    <a:pt x="154" y="139"/>
                  </a:cubicBezTo>
                  <a:cubicBezTo>
                    <a:pt x="163" y="137"/>
                    <a:pt x="171" y="135"/>
                    <a:pt x="175" y="130"/>
                  </a:cubicBezTo>
                  <a:cubicBezTo>
                    <a:pt x="179" y="127"/>
                    <a:pt x="181" y="123"/>
                    <a:pt x="179" y="120"/>
                  </a:cubicBezTo>
                  <a:cubicBezTo>
                    <a:pt x="178" y="118"/>
                    <a:pt x="176" y="117"/>
                    <a:pt x="173" y="115"/>
                  </a:cubicBezTo>
                  <a:cubicBezTo>
                    <a:pt x="167" y="112"/>
                    <a:pt x="158" y="111"/>
                    <a:pt x="149" y="110"/>
                  </a:cubicBezTo>
                  <a:cubicBezTo>
                    <a:pt x="148" y="110"/>
                    <a:pt x="148" y="110"/>
                    <a:pt x="147" y="111"/>
                  </a:cubicBezTo>
                  <a:cubicBezTo>
                    <a:pt x="146" y="113"/>
                    <a:pt x="144" y="115"/>
                    <a:pt x="142" y="117"/>
                  </a:cubicBezTo>
                  <a:cubicBezTo>
                    <a:pt x="136" y="124"/>
                    <a:pt x="130" y="130"/>
                    <a:pt x="124" y="137"/>
                  </a:cubicBezTo>
                  <a:cubicBezTo>
                    <a:pt x="124" y="138"/>
                    <a:pt x="124" y="138"/>
                    <a:pt x="123" y="138"/>
                  </a:cubicBezTo>
                  <a:close/>
                  <a:moveTo>
                    <a:pt x="157" y="46"/>
                  </a:moveTo>
                  <a:cubicBezTo>
                    <a:pt x="156" y="45"/>
                    <a:pt x="154" y="45"/>
                    <a:pt x="152" y="45"/>
                  </a:cubicBezTo>
                  <a:cubicBezTo>
                    <a:pt x="147" y="45"/>
                    <a:pt x="141" y="45"/>
                    <a:pt x="135" y="45"/>
                  </a:cubicBezTo>
                  <a:cubicBezTo>
                    <a:pt x="125" y="46"/>
                    <a:pt x="117" y="49"/>
                    <a:pt x="111" y="54"/>
                  </a:cubicBezTo>
                  <a:cubicBezTo>
                    <a:pt x="108" y="58"/>
                    <a:pt x="107" y="61"/>
                    <a:pt x="109" y="64"/>
                  </a:cubicBezTo>
                  <a:cubicBezTo>
                    <a:pt x="112" y="68"/>
                    <a:pt x="117" y="71"/>
                    <a:pt x="125" y="72"/>
                  </a:cubicBezTo>
                  <a:cubicBezTo>
                    <a:pt x="127" y="73"/>
                    <a:pt x="130" y="73"/>
                    <a:pt x="133" y="74"/>
                  </a:cubicBezTo>
                  <a:cubicBezTo>
                    <a:pt x="141" y="64"/>
                    <a:pt x="149" y="55"/>
                    <a:pt x="157" y="46"/>
                  </a:cubicBezTo>
                  <a:close/>
                </a:path>
              </a:pathLst>
            </a:cu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grpSp>
      <p:grpSp>
        <p:nvGrpSpPr>
          <p:cNvPr id="82" name="Группа 81">
            <a:extLst>
              <a:ext uri="{FF2B5EF4-FFF2-40B4-BE49-F238E27FC236}">
                <a16:creationId xmlns:a16="http://schemas.microsoft.com/office/drawing/2014/main" id="{CA4A3740-D585-564C-BE56-2629DE7BD7D2}"/>
              </a:ext>
            </a:extLst>
          </p:cNvPr>
          <p:cNvGrpSpPr/>
          <p:nvPr/>
        </p:nvGrpSpPr>
        <p:grpSpPr>
          <a:xfrm rot="20235669">
            <a:off x="7336282" y="1481317"/>
            <a:ext cx="744741" cy="531525"/>
            <a:chOff x="3716600" y="4828818"/>
            <a:chExt cx="1061364" cy="757500"/>
          </a:xfrm>
        </p:grpSpPr>
        <p:sp>
          <p:nvSpPr>
            <p:cNvPr id="83" name="Freeform 59">
              <a:extLst>
                <a:ext uri="{FF2B5EF4-FFF2-40B4-BE49-F238E27FC236}">
                  <a16:creationId xmlns:a16="http://schemas.microsoft.com/office/drawing/2014/main" id="{39F42415-6841-6641-B275-E82B4093574D}"/>
                </a:ext>
              </a:extLst>
            </p:cNvPr>
            <p:cNvSpPr>
              <a:spLocks/>
            </p:cNvSpPr>
            <p:nvPr/>
          </p:nvSpPr>
          <p:spPr bwMode="auto">
            <a:xfrm>
              <a:off x="3716600" y="5147083"/>
              <a:ext cx="1061364" cy="439235"/>
            </a:xfrm>
            <a:custGeom>
              <a:avLst/>
              <a:gdLst>
                <a:gd name="T0" fmla="*/ 512 w 512"/>
                <a:gd name="T1" fmla="*/ 58 h 212"/>
                <a:gd name="T2" fmla="*/ 512 w 512"/>
                <a:gd name="T3" fmla="*/ 0 h 212"/>
                <a:gd name="T4" fmla="*/ 256 w 512"/>
                <a:gd name="T5" fmla="*/ 153 h 212"/>
                <a:gd name="T6" fmla="*/ 0 w 512"/>
                <a:gd name="T7" fmla="*/ 0 h 212"/>
                <a:gd name="T8" fmla="*/ 0 w 512"/>
                <a:gd name="T9" fmla="*/ 58 h 212"/>
                <a:gd name="T10" fmla="*/ 256 w 512"/>
                <a:gd name="T11" fmla="*/ 212 h 212"/>
                <a:gd name="T12" fmla="*/ 512 w 512"/>
                <a:gd name="T13" fmla="*/ 58 h 212"/>
              </a:gdLst>
              <a:ahLst/>
              <a:cxnLst>
                <a:cxn ang="0">
                  <a:pos x="T0" y="T1"/>
                </a:cxn>
                <a:cxn ang="0">
                  <a:pos x="T2" y="T3"/>
                </a:cxn>
                <a:cxn ang="0">
                  <a:pos x="T4" y="T5"/>
                </a:cxn>
                <a:cxn ang="0">
                  <a:pos x="T6" y="T7"/>
                </a:cxn>
                <a:cxn ang="0">
                  <a:pos x="T8" y="T9"/>
                </a:cxn>
                <a:cxn ang="0">
                  <a:pos x="T10" y="T11"/>
                </a:cxn>
                <a:cxn ang="0">
                  <a:pos x="T12" y="T13"/>
                </a:cxn>
              </a:cxnLst>
              <a:rect l="0" t="0" r="r" b="b"/>
              <a:pathLst>
                <a:path w="512" h="212">
                  <a:moveTo>
                    <a:pt x="512" y="58"/>
                  </a:moveTo>
                  <a:cubicBezTo>
                    <a:pt x="512" y="0"/>
                    <a:pt x="512" y="0"/>
                    <a:pt x="512" y="0"/>
                  </a:cubicBezTo>
                  <a:cubicBezTo>
                    <a:pt x="512" y="84"/>
                    <a:pt x="398" y="153"/>
                    <a:pt x="256" y="153"/>
                  </a:cubicBezTo>
                  <a:cubicBezTo>
                    <a:pt x="115" y="153"/>
                    <a:pt x="0" y="84"/>
                    <a:pt x="0" y="0"/>
                  </a:cubicBezTo>
                  <a:cubicBezTo>
                    <a:pt x="0" y="58"/>
                    <a:pt x="0" y="58"/>
                    <a:pt x="0" y="58"/>
                  </a:cubicBezTo>
                  <a:cubicBezTo>
                    <a:pt x="0" y="143"/>
                    <a:pt x="115" y="212"/>
                    <a:pt x="256" y="212"/>
                  </a:cubicBezTo>
                  <a:cubicBezTo>
                    <a:pt x="398" y="212"/>
                    <a:pt x="512" y="143"/>
                    <a:pt x="512" y="58"/>
                  </a:cubicBezTo>
                  <a:close/>
                </a:path>
              </a:pathLst>
            </a:custGeom>
            <a:solidFill>
              <a:srgbClr val="DF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4" name="Oval 60">
              <a:extLst>
                <a:ext uri="{FF2B5EF4-FFF2-40B4-BE49-F238E27FC236}">
                  <a16:creationId xmlns:a16="http://schemas.microsoft.com/office/drawing/2014/main" id="{5B34CB3D-243C-EC4A-8C71-523307A69DB8}"/>
                </a:ext>
              </a:extLst>
            </p:cNvPr>
            <p:cNvSpPr>
              <a:spLocks noChangeArrowheads="1"/>
            </p:cNvSpPr>
            <p:nvPr/>
          </p:nvSpPr>
          <p:spPr bwMode="auto">
            <a:xfrm>
              <a:off x="3716600" y="4828818"/>
              <a:ext cx="1061364" cy="635090"/>
            </a:xfrm>
            <a:prstGeom prst="ellipse">
              <a:avLst/>
            </a:pr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5" name="Oval 61">
              <a:extLst>
                <a:ext uri="{FF2B5EF4-FFF2-40B4-BE49-F238E27FC236}">
                  <a16:creationId xmlns:a16="http://schemas.microsoft.com/office/drawing/2014/main" id="{DB55A80E-8C8F-634C-992B-3E10D1C9E31A}"/>
                </a:ext>
              </a:extLst>
            </p:cNvPr>
            <p:cNvSpPr>
              <a:spLocks noChangeArrowheads="1"/>
            </p:cNvSpPr>
            <p:nvPr/>
          </p:nvSpPr>
          <p:spPr bwMode="auto">
            <a:xfrm>
              <a:off x="3733882" y="4847540"/>
              <a:ext cx="1028241" cy="584686"/>
            </a:xfrm>
            <a:prstGeom prst="ellipse">
              <a:avLst/>
            </a:prstGeom>
            <a:solidFill>
              <a:srgbClr val="DF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6" name="Freeform 62">
              <a:extLst>
                <a:ext uri="{FF2B5EF4-FFF2-40B4-BE49-F238E27FC236}">
                  <a16:creationId xmlns:a16="http://schemas.microsoft.com/office/drawing/2014/main" id="{B84DF60C-F8E8-2043-949B-ED2C1A8346E8}"/>
                </a:ext>
              </a:extLst>
            </p:cNvPr>
            <p:cNvSpPr>
              <a:spLocks/>
            </p:cNvSpPr>
            <p:nvPr/>
          </p:nvSpPr>
          <p:spPr bwMode="auto">
            <a:xfrm>
              <a:off x="3733882" y="5263732"/>
              <a:ext cx="603408" cy="303864"/>
            </a:xfrm>
            <a:custGeom>
              <a:avLst/>
              <a:gdLst>
                <a:gd name="T0" fmla="*/ 291 w 291"/>
                <a:gd name="T1" fmla="*/ 103 h 147"/>
                <a:gd name="T2" fmla="*/ 248 w 291"/>
                <a:gd name="T3" fmla="*/ 105 h 147"/>
                <a:gd name="T4" fmla="*/ 63 w 291"/>
                <a:gd name="T5" fmla="*/ 59 h 147"/>
                <a:gd name="T6" fmla="*/ 0 w 291"/>
                <a:gd name="T7" fmla="*/ 0 h 147"/>
                <a:gd name="T8" fmla="*/ 0 w 291"/>
                <a:gd name="T9" fmla="*/ 2 h 147"/>
                <a:gd name="T10" fmla="*/ 71 w 291"/>
                <a:gd name="T11" fmla="*/ 104 h 147"/>
                <a:gd name="T12" fmla="*/ 248 w 291"/>
                <a:gd name="T13" fmla="*/ 147 h 147"/>
                <a:gd name="T14" fmla="*/ 291 w 291"/>
                <a:gd name="T15" fmla="*/ 145 h 147"/>
                <a:gd name="T16" fmla="*/ 291 w 291"/>
                <a:gd name="T1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1" h="147">
                  <a:moveTo>
                    <a:pt x="291" y="103"/>
                  </a:moveTo>
                  <a:cubicBezTo>
                    <a:pt x="277" y="104"/>
                    <a:pt x="263" y="105"/>
                    <a:pt x="248" y="105"/>
                  </a:cubicBezTo>
                  <a:cubicBezTo>
                    <a:pt x="178" y="105"/>
                    <a:pt x="113" y="89"/>
                    <a:pt x="63" y="59"/>
                  </a:cubicBezTo>
                  <a:cubicBezTo>
                    <a:pt x="35" y="42"/>
                    <a:pt x="14" y="22"/>
                    <a:pt x="0" y="0"/>
                  </a:cubicBezTo>
                  <a:cubicBezTo>
                    <a:pt x="0" y="2"/>
                    <a:pt x="0" y="2"/>
                    <a:pt x="0" y="2"/>
                  </a:cubicBezTo>
                  <a:cubicBezTo>
                    <a:pt x="0" y="40"/>
                    <a:pt x="26" y="76"/>
                    <a:pt x="71" y="104"/>
                  </a:cubicBezTo>
                  <a:cubicBezTo>
                    <a:pt x="119" y="132"/>
                    <a:pt x="181" y="147"/>
                    <a:pt x="248" y="147"/>
                  </a:cubicBezTo>
                  <a:cubicBezTo>
                    <a:pt x="263" y="147"/>
                    <a:pt x="277" y="147"/>
                    <a:pt x="291" y="145"/>
                  </a:cubicBezTo>
                  <a:lnTo>
                    <a:pt x="291" y="103"/>
                  </a:lnTo>
                  <a:close/>
                </a:path>
              </a:pathLst>
            </a:cu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sp>
          <p:nvSpPr>
            <p:cNvPr id="87" name="Freeform 168">
              <a:extLst>
                <a:ext uri="{FF2B5EF4-FFF2-40B4-BE49-F238E27FC236}">
                  <a16:creationId xmlns:a16="http://schemas.microsoft.com/office/drawing/2014/main" id="{84343A1C-575A-C145-AE98-954718219DAC}"/>
                </a:ext>
              </a:extLst>
            </p:cNvPr>
            <p:cNvSpPr>
              <a:spLocks noEditPoints="1"/>
            </p:cNvSpPr>
            <p:nvPr/>
          </p:nvSpPr>
          <p:spPr bwMode="auto">
            <a:xfrm>
              <a:off x="3941258" y="4933946"/>
              <a:ext cx="576045" cy="384510"/>
            </a:xfrm>
            <a:custGeom>
              <a:avLst/>
              <a:gdLst>
                <a:gd name="T0" fmla="*/ 239 w 278"/>
                <a:gd name="T1" fmla="*/ 5 h 186"/>
                <a:gd name="T2" fmla="*/ 224 w 278"/>
                <a:gd name="T3" fmla="*/ 22 h 186"/>
                <a:gd name="T4" fmla="*/ 230 w 278"/>
                <a:gd name="T5" fmla="*/ 24 h 186"/>
                <a:gd name="T6" fmla="*/ 273 w 278"/>
                <a:gd name="T7" fmla="*/ 69 h 186"/>
                <a:gd name="T8" fmla="*/ 222 w 278"/>
                <a:gd name="T9" fmla="*/ 70 h 186"/>
                <a:gd name="T10" fmla="*/ 221 w 278"/>
                <a:gd name="T11" fmla="*/ 58 h 186"/>
                <a:gd name="T12" fmla="*/ 199 w 278"/>
                <a:gd name="T13" fmla="*/ 51 h 186"/>
                <a:gd name="T14" fmla="*/ 174 w 278"/>
                <a:gd name="T15" fmla="*/ 83 h 186"/>
                <a:gd name="T16" fmla="*/ 222 w 278"/>
                <a:gd name="T17" fmla="*/ 97 h 186"/>
                <a:gd name="T18" fmla="*/ 224 w 278"/>
                <a:gd name="T19" fmla="*/ 134 h 186"/>
                <a:gd name="T20" fmla="*/ 133 w 278"/>
                <a:gd name="T21" fmla="*/ 165 h 186"/>
                <a:gd name="T22" fmla="*/ 100 w 278"/>
                <a:gd name="T23" fmla="*/ 166 h 186"/>
                <a:gd name="T24" fmla="*/ 40 w 278"/>
                <a:gd name="T25" fmla="*/ 182 h 186"/>
                <a:gd name="T26" fmla="*/ 55 w 278"/>
                <a:gd name="T27" fmla="*/ 161 h 186"/>
                <a:gd name="T28" fmla="*/ 15 w 278"/>
                <a:gd name="T29" fmla="*/ 149 h 186"/>
                <a:gd name="T30" fmla="*/ 4 w 278"/>
                <a:gd name="T31" fmla="*/ 115 h 186"/>
                <a:gd name="T32" fmla="*/ 8 w 278"/>
                <a:gd name="T33" fmla="*/ 108 h 186"/>
                <a:gd name="T34" fmla="*/ 41 w 278"/>
                <a:gd name="T35" fmla="*/ 111 h 186"/>
                <a:gd name="T36" fmla="*/ 54 w 278"/>
                <a:gd name="T37" fmla="*/ 114 h 186"/>
                <a:gd name="T38" fmla="*/ 71 w 278"/>
                <a:gd name="T39" fmla="*/ 133 h 186"/>
                <a:gd name="T40" fmla="*/ 109 w 278"/>
                <a:gd name="T41" fmla="*/ 102 h 186"/>
                <a:gd name="T42" fmla="*/ 65 w 278"/>
                <a:gd name="T43" fmla="*/ 89 h 186"/>
                <a:gd name="T44" fmla="*/ 55 w 278"/>
                <a:gd name="T45" fmla="*/ 56 h 186"/>
                <a:gd name="T46" fmla="*/ 151 w 278"/>
                <a:gd name="T47" fmla="*/ 19 h 186"/>
                <a:gd name="T48" fmla="*/ 181 w 278"/>
                <a:gd name="T49" fmla="*/ 19 h 186"/>
                <a:gd name="T50" fmla="*/ 197 w 278"/>
                <a:gd name="T51" fmla="*/ 0 h 186"/>
                <a:gd name="T52" fmla="*/ 129 w 278"/>
                <a:gd name="T53" fmla="*/ 139 h 186"/>
                <a:gd name="T54" fmla="*/ 175 w 278"/>
                <a:gd name="T55" fmla="*/ 130 h 186"/>
                <a:gd name="T56" fmla="*/ 173 w 278"/>
                <a:gd name="T57" fmla="*/ 115 h 186"/>
                <a:gd name="T58" fmla="*/ 147 w 278"/>
                <a:gd name="T59" fmla="*/ 111 h 186"/>
                <a:gd name="T60" fmla="*/ 124 w 278"/>
                <a:gd name="T61" fmla="*/ 137 h 186"/>
                <a:gd name="T62" fmla="*/ 157 w 278"/>
                <a:gd name="T63" fmla="*/ 46 h 186"/>
                <a:gd name="T64" fmla="*/ 135 w 278"/>
                <a:gd name="T65" fmla="*/ 45 h 186"/>
                <a:gd name="T66" fmla="*/ 109 w 278"/>
                <a:gd name="T67" fmla="*/ 64 h 186"/>
                <a:gd name="T68" fmla="*/ 133 w 278"/>
                <a:gd name="T69" fmla="*/ 7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8" h="186">
                  <a:moveTo>
                    <a:pt x="197" y="0"/>
                  </a:moveTo>
                  <a:cubicBezTo>
                    <a:pt x="211" y="2"/>
                    <a:pt x="225" y="3"/>
                    <a:pt x="239" y="5"/>
                  </a:cubicBezTo>
                  <a:cubicBezTo>
                    <a:pt x="235" y="10"/>
                    <a:pt x="231" y="14"/>
                    <a:pt x="227" y="19"/>
                  </a:cubicBezTo>
                  <a:cubicBezTo>
                    <a:pt x="226" y="20"/>
                    <a:pt x="225" y="21"/>
                    <a:pt x="224" y="22"/>
                  </a:cubicBezTo>
                  <a:cubicBezTo>
                    <a:pt x="224" y="23"/>
                    <a:pt x="224" y="23"/>
                    <a:pt x="225" y="23"/>
                  </a:cubicBezTo>
                  <a:cubicBezTo>
                    <a:pt x="227" y="23"/>
                    <a:pt x="229" y="24"/>
                    <a:pt x="230" y="24"/>
                  </a:cubicBezTo>
                  <a:cubicBezTo>
                    <a:pt x="242" y="26"/>
                    <a:pt x="252" y="29"/>
                    <a:pt x="260" y="34"/>
                  </a:cubicBezTo>
                  <a:cubicBezTo>
                    <a:pt x="274" y="44"/>
                    <a:pt x="278" y="56"/>
                    <a:pt x="273" y="69"/>
                  </a:cubicBezTo>
                  <a:cubicBezTo>
                    <a:pt x="272" y="71"/>
                    <a:pt x="271" y="73"/>
                    <a:pt x="270" y="75"/>
                  </a:cubicBezTo>
                  <a:cubicBezTo>
                    <a:pt x="254" y="73"/>
                    <a:pt x="238" y="71"/>
                    <a:pt x="222" y="70"/>
                  </a:cubicBezTo>
                  <a:cubicBezTo>
                    <a:pt x="222" y="69"/>
                    <a:pt x="222" y="69"/>
                    <a:pt x="222" y="69"/>
                  </a:cubicBezTo>
                  <a:cubicBezTo>
                    <a:pt x="225" y="65"/>
                    <a:pt x="225" y="61"/>
                    <a:pt x="221" y="58"/>
                  </a:cubicBezTo>
                  <a:cubicBezTo>
                    <a:pt x="217" y="55"/>
                    <a:pt x="213" y="54"/>
                    <a:pt x="207" y="52"/>
                  </a:cubicBezTo>
                  <a:cubicBezTo>
                    <a:pt x="204" y="52"/>
                    <a:pt x="202" y="51"/>
                    <a:pt x="199" y="51"/>
                  </a:cubicBezTo>
                  <a:cubicBezTo>
                    <a:pt x="190" y="62"/>
                    <a:pt x="181" y="72"/>
                    <a:pt x="172" y="82"/>
                  </a:cubicBezTo>
                  <a:cubicBezTo>
                    <a:pt x="173" y="83"/>
                    <a:pt x="173" y="83"/>
                    <a:pt x="174" y="83"/>
                  </a:cubicBezTo>
                  <a:cubicBezTo>
                    <a:pt x="180" y="84"/>
                    <a:pt x="186" y="84"/>
                    <a:pt x="191" y="86"/>
                  </a:cubicBezTo>
                  <a:cubicBezTo>
                    <a:pt x="204" y="88"/>
                    <a:pt x="214" y="92"/>
                    <a:pt x="222" y="97"/>
                  </a:cubicBezTo>
                  <a:cubicBezTo>
                    <a:pt x="229" y="101"/>
                    <a:pt x="234" y="107"/>
                    <a:pt x="234" y="114"/>
                  </a:cubicBezTo>
                  <a:cubicBezTo>
                    <a:pt x="235" y="120"/>
                    <a:pt x="232" y="127"/>
                    <a:pt x="224" y="134"/>
                  </a:cubicBezTo>
                  <a:cubicBezTo>
                    <a:pt x="215" y="143"/>
                    <a:pt x="202" y="150"/>
                    <a:pt x="186" y="155"/>
                  </a:cubicBezTo>
                  <a:cubicBezTo>
                    <a:pt x="169" y="160"/>
                    <a:pt x="151" y="164"/>
                    <a:pt x="133" y="165"/>
                  </a:cubicBezTo>
                  <a:cubicBezTo>
                    <a:pt x="126" y="166"/>
                    <a:pt x="119" y="166"/>
                    <a:pt x="112" y="166"/>
                  </a:cubicBezTo>
                  <a:cubicBezTo>
                    <a:pt x="108" y="166"/>
                    <a:pt x="104" y="166"/>
                    <a:pt x="100" y="166"/>
                  </a:cubicBezTo>
                  <a:cubicBezTo>
                    <a:pt x="94" y="173"/>
                    <a:pt x="88" y="179"/>
                    <a:pt x="82" y="186"/>
                  </a:cubicBezTo>
                  <a:cubicBezTo>
                    <a:pt x="68" y="185"/>
                    <a:pt x="54" y="183"/>
                    <a:pt x="40" y="182"/>
                  </a:cubicBezTo>
                  <a:cubicBezTo>
                    <a:pt x="45" y="175"/>
                    <a:pt x="51" y="168"/>
                    <a:pt x="57" y="162"/>
                  </a:cubicBezTo>
                  <a:cubicBezTo>
                    <a:pt x="56" y="162"/>
                    <a:pt x="56" y="162"/>
                    <a:pt x="55" y="161"/>
                  </a:cubicBezTo>
                  <a:cubicBezTo>
                    <a:pt x="50" y="161"/>
                    <a:pt x="44" y="160"/>
                    <a:pt x="40" y="159"/>
                  </a:cubicBezTo>
                  <a:cubicBezTo>
                    <a:pt x="30" y="157"/>
                    <a:pt x="22" y="153"/>
                    <a:pt x="15" y="149"/>
                  </a:cubicBezTo>
                  <a:cubicBezTo>
                    <a:pt x="9" y="144"/>
                    <a:pt x="4" y="139"/>
                    <a:pt x="2" y="133"/>
                  </a:cubicBezTo>
                  <a:cubicBezTo>
                    <a:pt x="0" y="127"/>
                    <a:pt x="1" y="121"/>
                    <a:pt x="4" y="115"/>
                  </a:cubicBezTo>
                  <a:cubicBezTo>
                    <a:pt x="5" y="113"/>
                    <a:pt x="6" y="111"/>
                    <a:pt x="7" y="110"/>
                  </a:cubicBezTo>
                  <a:cubicBezTo>
                    <a:pt x="8" y="109"/>
                    <a:pt x="8" y="109"/>
                    <a:pt x="8" y="108"/>
                  </a:cubicBezTo>
                  <a:cubicBezTo>
                    <a:pt x="9" y="108"/>
                    <a:pt x="9" y="108"/>
                    <a:pt x="10" y="108"/>
                  </a:cubicBezTo>
                  <a:cubicBezTo>
                    <a:pt x="20" y="109"/>
                    <a:pt x="30" y="110"/>
                    <a:pt x="41" y="111"/>
                  </a:cubicBezTo>
                  <a:cubicBezTo>
                    <a:pt x="44" y="112"/>
                    <a:pt x="48" y="112"/>
                    <a:pt x="52" y="113"/>
                  </a:cubicBezTo>
                  <a:cubicBezTo>
                    <a:pt x="55" y="113"/>
                    <a:pt x="55" y="113"/>
                    <a:pt x="54" y="114"/>
                  </a:cubicBezTo>
                  <a:cubicBezTo>
                    <a:pt x="53" y="118"/>
                    <a:pt x="53" y="121"/>
                    <a:pt x="55" y="124"/>
                  </a:cubicBezTo>
                  <a:cubicBezTo>
                    <a:pt x="58" y="128"/>
                    <a:pt x="63" y="131"/>
                    <a:pt x="71" y="133"/>
                  </a:cubicBezTo>
                  <a:cubicBezTo>
                    <a:pt x="74" y="133"/>
                    <a:pt x="78" y="134"/>
                    <a:pt x="81" y="134"/>
                  </a:cubicBezTo>
                  <a:cubicBezTo>
                    <a:pt x="90" y="123"/>
                    <a:pt x="99" y="113"/>
                    <a:pt x="109" y="102"/>
                  </a:cubicBezTo>
                  <a:cubicBezTo>
                    <a:pt x="106" y="101"/>
                    <a:pt x="103" y="101"/>
                    <a:pt x="100" y="100"/>
                  </a:cubicBezTo>
                  <a:cubicBezTo>
                    <a:pt x="87" y="98"/>
                    <a:pt x="75" y="94"/>
                    <a:pt x="65" y="89"/>
                  </a:cubicBezTo>
                  <a:cubicBezTo>
                    <a:pt x="58" y="86"/>
                    <a:pt x="54" y="81"/>
                    <a:pt x="51" y="76"/>
                  </a:cubicBezTo>
                  <a:cubicBezTo>
                    <a:pt x="49" y="69"/>
                    <a:pt x="51" y="63"/>
                    <a:pt x="55" y="56"/>
                  </a:cubicBezTo>
                  <a:cubicBezTo>
                    <a:pt x="60" y="49"/>
                    <a:pt x="67" y="43"/>
                    <a:pt x="78" y="38"/>
                  </a:cubicBezTo>
                  <a:cubicBezTo>
                    <a:pt x="100" y="28"/>
                    <a:pt x="124" y="21"/>
                    <a:pt x="151" y="19"/>
                  </a:cubicBezTo>
                  <a:cubicBezTo>
                    <a:pt x="160" y="19"/>
                    <a:pt x="169" y="19"/>
                    <a:pt x="178" y="19"/>
                  </a:cubicBezTo>
                  <a:cubicBezTo>
                    <a:pt x="179" y="20"/>
                    <a:pt x="180" y="19"/>
                    <a:pt x="181" y="19"/>
                  </a:cubicBezTo>
                  <a:cubicBezTo>
                    <a:pt x="182" y="17"/>
                    <a:pt x="183" y="16"/>
                    <a:pt x="185" y="14"/>
                  </a:cubicBezTo>
                  <a:cubicBezTo>
                    <a:pt x="189" y="10"/>
                    <a:pt x="193" y="5"/>
                    <a:pt x="197" y="0"/>
                  </a:cubicBezTo>
                  <a:close/>
                  <a:moveTo>
                    <a:pt x="123" y="138"/>
                  </a:moveTo>
                  <a:cubicBezTo>
                    <a:pt x="125" y="139"/>
                    <a:pt x="127" y="139"/>
                    <a:pt x="129" y="139"/>
                  </a:cubicBezTo>
                  <a:cubicBezTo>
                    <a:pt x="137" y="140"/>
                    <a:pt x="145" y="140"/>
                    <a:pt x="154" y="139"/>
                  </a:cubicBezTo>
                  <a:cubicBezTo>
                    <a:pt x="163" y="137"/>
                    <a:pt x="171" y="135"/>
                    <a:pt x="175" y="130"/>
                  </a:cubicBezTo>
                  <a:cubicBezTo>
                    <a:pt x="179" y="127"/>
                    <a:pt x="181" y="123"/>
                    <a:pt x="179" y="120"/>
                  </a:cubicBezTo>
                  <a:cubicBezTo>
                    <a:pt x="178" y="118"/>
                    <a:pt x="176" y="117"/>
                    <a:pt x="173" y="115"/>
                  </a:cubicBezTo>
                  <a:cubicBezTo>
                    <a:pt x="167" y="112"/>
                    <a:pt x="158" y="111"/>
                    <a:pt x="149" y="110"/>
                  </a:cubicBezTo>
                  <a:cubicBezTo>
                    <a:pt x="148" y="110"/>
                    <a:pt x="148" y="110"/>
                    <a:pt x="147" y="111"/>
                  </a:cubicBezTo>
                  <a:cubicBezTo>
                    <a:pt x="146" y="113"/>
                    <a:pt x="144" y="115"/>
                    <a:pt x="142" y="117"/>
                  </a:cubicBezTo>
                  <a:cubicBezTo>
                    <a:pt x="136" y="124"/>
                    <a:pt x="130" y="130"/>
                    <a:pt x="124" y="137"/>
                  </a:cubicBezTo>
                  <a:cubicBezTo>
                    <a:pt x="124" y="138"/>
                    <a:pt x="124" y="138"/>
                    <a:pt x="123" y="138"/>
                  </a:cubicBezTo>
                  <a:close/>
                  <a:moveTo>
                    <a:pt x="157" y="46"/>
                  </a:moveTo>
                  <a:cubicBezTo>
                    <a:pt x="156" y="45"/>
                    <a:pt x="154" y="45"/>
                    <a:pt x="152" y="45"/>
                  </a:cubicBezTo>
                  <a:cubicBezTo>
                    <a:pt x="147" y="45"/>
                    <a:pt x="141" y="45"/>
                    <a:pt x="135" y="45"/>
                  </a:cubicBezTo>
                  <a:cubicBezTo>
                    <a:pt x="125" y="46"/>
                    <a:pt x="117" y="49"/>
                    <a:pt x="111" y="54"/>
                  </a:cubicBezTo>
                  <a:cubicBezTo>
                    <a:pt x="108" y="58"/>
                    <a:pt x="107" y="61"/>
                    <a:pt x="109" y="64"/>
                  </a:cubicBezTo>
                  <a:cubicBezTo>
                    <a:pt x="112" y="68"/>
                    <a:pt x="117" y="71"/>
                    <a:pt x="125" y="72"/>
                  </a:cubicBezTo>
                  <a:cubicBezTo>
                    <a:pt x="127" y="73"/>
                    <a:pt x="130" y="73"/>
                    <a:pt x="133" y="74"/>
                  </a:cubicBezTo>
                  <a:cubicBezTo>
                    <a:pt x="141" y="64"/>
                    <a:pt x="149" y="55"/>
                    <a:pt x="157" y="46"/>
                  </a:cubicBezTo>
                  <a:close/>
                </a:path>
              </a:pathLst>
            </a:custGeom>
            <a:solidFill>
              <a:srgbClr val="E8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grpSp>
      <p:sp>
        <p:nvSpPr>
          <p:cNvPr id="88" name="Текст 2">
            <a:extLst>
              <a:ext uri="{FF2B5EF4-FFF2-40B4-BE49-F238E27FC236}">
                <a16:creationId xmlns:a16="http://schemas.microsoft.com/office/drawing/2014/main" id="{1CDCE3B5-8E45-764B-ACFE-C21E5423CB44}"/>
              </a:ext>
            </a:extLst>
          </p:cNvPr>
          <p:cNvSpPr txBox="1">
            <a:spLocks/>
          </p:cNvSpPr>
          <p:nvPr/>
        </p:nvSpPr>
        <p:spPr>
          <a:xfrm>
            <a:off x="5320547" y="3502871"/>
            <a:ext cx="1158277"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89" name="Текст 2">
            <a:extLst>
              <a:ext uri="{FF2B5EF4-FFF2-40B4-BE49-F238E27FC236}">
                <a16:creationId xmlns:a16="http://schemas.microsoft.com/office/drawing/2014/main" id="{13955EC7-2995-C04F-A7D0-B0308BD661C6}"/>
              </a:ext>
            </a:extLst>
          </p:cNvPr>
          <p:cNvSpPr txBox="1">
            <a:spLocks/>
          </p:cNvSpPr>
          <p:nvPr/>
        </p:nvSpPr>
        <p:spPr>
          <a:xfrm>
            <a:off x="5320547" y="4963371"/>
            <a:ext cx="1158277"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2</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67470331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Заголовок 10"/>
          <p:cNvSpPr>
            <a:spLocks noGrp="1"/>
          </p:cNvSpPr>
          <p:nvPr>
            <p:ph type="title"/>
          </p:nvPr>
        </p:nvSpPr>
        <p:spPr>
          <a:xfrm>
            <a:off x="6178504" y="500413"/>
            <a:ext cx="5227434" cy="827996"/>
          </a:xfrm>
          <a:prstGeom prst="rect">
            <a:avLst/>
          </a:prstGeom>
        </p:spPr>
        <p:txBody>
          <a:bodyPr/>
          <a:lstStyle/>
          <a:p>
            <a:pPr algn="l">
              <a:lnSpc>
                <a:spcPct val="110000"/>
              </a:lnSpc>
            </a:pPr>
            <a:r>
              <a:rPr lang="en-US" dirty="0"/>
              <a:t>FINANCE SLIDE</a:t>
            </a:r>
            <a:endParaRPr lang="ru-RU" b="1" dirty="0"/>
          </a:p>
        </p:txBody>
      </p:sp>
      <p:grpSp>
        <p:nvGrpSpPr>
          <p:cNvPr id="38" name="Группа 37">
            <a:extLst>
              <a:ext uri="{FF2B5EF4-FFF2-40B4-BE49-F238E27FC236}">
                <a16:creationId xmlns:a16="http://schemas.microsoft.com/office/drawing/2014/main" id="{1744AE00-729B-CE44-B8EB-122DE10278CF}"/>
              </a:ext>
            </a:extLst>
          </p:cNvPr>
          <p:cNvGrpSpPr/>
          <p:nvPr/>
        </p:nvGrpSpPr>
        <p:grpSpPr>
          <a:xfrm>
            <a:off x="6526799" y="3505610"/>
            <a:ext cx="4313656" cy="1025138"/>
            <a:chOff x="9007130" y="1866795"/>
            <a:chExt cx="4313656" cy="1025138"/>
          </a:xfrm>
        </p:grpSpPr>
        <p:sp>
          <p:nvSpPr>
            <p:cNvPr id="39" name="Овал 38">
              <a:extLst>
                <a:ext uri="{FF2B5EF4-FFF2-40B4-BE49-F238E27FC236}">
                  <a16:creationId xmlns:a16="http://schemas.microsoft.com/office/drawing/2014/main" id="{9E24A12F-1318-A748-9684-EC6061F355EC}"/>
                </a:ext>
              </a:extLst>
            </p:cNvPr>
            <p:cNvSpPr/>
            <p:nvPr/>
          </p:nvSpPr>
          <p:spPr>
            <a:xfrm>
              <a:off x="9007130" y="1964182"/>
              <a:ext cx="541987" cy="541987"/>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a:t>
              </a:r>
              <a:r>
                <a:rPr lang="ru-RU" sz="1200" b="1" dirty="0">
                  <a:latin typeface="Tahoma" panose="020B0604030504040204" pitchFamily="34" charset="0"/>
                  <a:ea typeface="Tahoma" panose="020B0604030504040204" pitchFamily="34" charset="0"/>
                  <a:cs typeface="Tahoma" panose="020B0604030504040204" pitchFamily="34" charset="0"/>
                </a:rPr>
                <a:t>1</a:t>
              </a:r>
            </a:p>
          </p:txBody>
        </p:sp>
        <p:sp>
          <p:nvSpPr>
            <p:cNvPr id="40" name="Текст 2">
              <a:extLst>
                <a:ext uri="{FF2B5EF4-FFF2-40B4-BE49-F238E27FC236}">
                  <a16:creationId xmlns:a16="http://schemas.microsoft.com/office/drawing/2014/main" id="{D014A7FB-2940-3D41-BFDF-77CCA0BAACB8}"/>
                </a:ext>
              </a:extLst>
            </p:cNvPr>
            <p:cNvSpPr txBox="1">
              <a:spLocks/>
            </p:cNvSpPr>
            <p:nvPr/>
          </p:nvSpPr>
          <p:spPr>
            <a:xfrm>
              <a:off x="9667586" y="1866795"/>
              <a:ext cx="3653200"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 galley of type and scrambled it to make a type specimen</a:t>
              </a:r>
            </a:p>
            <a:p>
              <a:pPr marL="0" indent="0" defTabSz="2438645">
                <a:lnSpc>
                  <a:spcPct val="150000"/>
                </a:lnSpc>
                <a:buNone/>
              </a:pPr>
              <a:endParaRPr lang="en-US" sz="12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sp>
        <p:nvSpPr>
          <p:cNvPr id="56" name="Текст 2">
            <a:extLst>
              <a:ext uri="{FF2B5EF4-FFF2-40B4-BE49-F238E27FC236}">
                <a16:creationId xmlns:a16="http://schemas.microsoft.com/office/drawing/2014/main" id="{1A369A85-DA7D-A341-A6E8-CB5519EC2F7C}"/>
              </a:ext>
            </a:extLst>
          </p:cNvPr>
          <p:cNvSpPr txBox="1">
            <a:spLocks/>
          </p:cNvSpPr>
          <p:nvPr/>
        </p:nvSpPr>
        <p:spPr>
          <a:xfrm>
            <a:off x="6178503" y="1620090"/>
            <a:ext cx="5203371" cy="1604374"/>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4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unknown printer took galley of type and scrambled it to make type specimen</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a:t>
            </a:r>
          </a:p>
        </p:txBody>
      </p:sp>
      <p:grpSp>
        <p:nvGrpSpPr>
          <p:cNvPr id="25" name="Группа 24">
            <a:extLst>
              <a:ext uri="{FF2B5EF4-FFF2-40B4-BE49-F238E27FC236}">
                <a16:creationId xmlns:a16="http://schemas.microsoft.com/office/drawing/2014/main" id="{E753AC17-17DC-DE43-B0E3-6E4EA36B0AFD}"/>
              </a:ext>
            </a:extLst>
          </p:cNvPr>
          <p:cNvGrpSpPr/>
          <p:nvPr/>
        </p:nvGrpSpPr>
        <p:grpSpPr>
          <a:xfrm>
            <a:off x="6526799" y="4957414"/>
            <a:ext cx="4313656" cy="1025138"/>
            <a:chOff x="9007130" y="1866795"/>
            <a:chExt cx="4313656" cy="1025138"/>
          </a:xfrm>
        </p:grpSpPr>
        <p:sp>
          <p:nvSpPr>
            <p:cNvPr id="26" name="Овал 25">
              <a:extLst>
                <a:ext uri="{FF2B5EF4-FFF2-40B4-BE49-F238E27FC236}">
                  <a16:creationId xmlns:a16="http://schemas.microsoft.com/office/drawing/2014/main" id="{7987C7AE-52B2-4A44-B620-57456E37E434}"/>
                </a:ext>
              </a:extLst>
            </p:cNvPr>
            <p:cNvSpPr/>
            <p:nvPr/>
          </p:nvSpPr>
          <p:spPr>
            <a:xfrm>
              <a:off x="9007130" y="1964182"/>
              <a:ext cx="541987" cy="541987"/>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a:t>
              </a:r>
              <a:r>
                <a:rPr lang="ru-RU" sz="1200" b="1" dirty="0">
                  <a:latin typeface="Tahoma" panose="020B0604030504040204" pitchFamily="34" charset="0"/>
                  <a:ea typeface="Tahoma" panose="020B0604030504040204" pitchFamily="34" charset="0"/>
                  <a:cs typeface="Tahoma" panose="020B0604030504040204" pitchFamily="34" charset="0"/>
                </a:rPr>
                <a:t>1</a:t>
              </a:r>
            </a:p>
          </p:txBody>
        </p:sp>
        <p:sp>
          <p:nvSpPr>
            <p:cNvPr id="27" name="Текст 2">
              <a:extLst>
                <a:ext uri="{FF2B5EF4-FFF2-40B4-BE49-F238E27FC236}">
                  <a16:creationId xmlns:a16="http://schemas.microsoft.com/office/drawing/2014/main" id="{F6F7411F-BD0A-B146-97F8-B9618DBB61C8}"/>
                </a:ext>
              </a:extLst>
            </p:cNvPr>
            <p:cNvSpPr txBox="1">
              <a:spLocks/>
            </p:cNvSpPr>
            <p:nvPr/>
          </p:nvSpPr>
          <p:spPr>
            <a:xfrm>
              <a:off x="9667586" y="1866795"/>
              <a:ext cx="3653200"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 galley of type and scrambled it to make a type specimen</a:t>
              </a:r>
            </a:p>
            <a:p>
              <a:pPr marL="0" indent="0" defTabSz="2438645">
                <a:lnSpc>
                  <a:spcPct val="150000"/>
                </a:lnSpc>
                <a:buNone/>
              </a:pPr>
              <a:endParaRPr lang="en-US" sz="12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 name="Группа 1">
            <a:extLst>
              <a:ext uri="{FF2B5EF4-FFF2-40B4-BE49-F238E27FC236}">
                <a16:creationId xmlns:a16="http://schemas.microsoft.com/office/drawing/2014/main" id="{D73DCCEB-EC88-A84B-97C7-6531AAE065CC}"/>
              </a:ext>
            </a:extLst>
          </p:cNvPr>
          <p:cNvGrpSpPr/>
          <p:nvPr/>
        </p:nvGrpSpPr>
        <p:grpSpPr>
          <a:xfrm>
            <a:off x="-446176" y="1462629"/>
            <a:ext cx="6556462" cy="5056505"/>
            <a:chOff x="-446176" y="1462629"/>
            <a:chExt cx="6556462" cy="5056505"/>
          </a:xfrm>
        </p:grpSpPr>
        <p:sp>
          <p:nvSpPr>
            <p:cNvPr id="104" name="Freeform 63">
              <a:extLst>
                <a:ext uri="{FF2B5EF4-FFF2-40B4-BE49-F238E27FC236}">
                  <a16:creationId xmlns:a16="http://schemas.microsoft.com/office/drawing/2014/main" id="{7FFD1B59-3ED4-B84D-AEF7-FDCF48863113}"/>
                </a:ext>
              </a:extLst>
            </p:cNvPr>
            <p:cNvSpPr>
              <a:spLocks/>
            </p:cNvSpPr>
            <p:nvPr/>
          </p:nvSpPr>
          <p:spPr bwMode="auto">
            <a:xfrm>
              <a:off x="-446176" y="4538538"/>
              <a:ext cx="6556462" cy="1980596"/>
            </a:xfrm>
            <a:custGeom>
              <a:avLst/>
              <a:gdLst>
                <a:gd name="T0" fmla="*/ 0 w 1152"/>
                <a:gd name="T1" fmla="*/ 50 h 348"/>
                <a:gd name="T2" fmla="*/ 230 w 1152"/>
                <a:gd name="T3" fmla="*/ 57 h 348"/>
                <a:gd name="T4" fmla="*/ 187 w 1152"/>
                <a:gd name="T5" fmla="*/ 71 h 348"/>
                <a:gd name="T6" fmla="*/ 475 w 1152"/>
                <a:gd name="T7" fmla="*/ 57 h 348"/>
                <a:gd name="T8" fmla="*/ 410 w 1152"/>
                <a:gd name="T9" fmla="*/ 36 h 348"/>
                <a:gd name="T10" fmla="*/ 633 w 1152"/>
                <a:gd name="T11" fmla="*/ 50 h 348"/>
                <a:gd name="T12" fmla="*/ 785 w 1152"/>
                <a:gd name="T13" fmla="*/ 14 h 348"/>
                <a:gd name="T14" fmla="*/ 720 w 1152"/>
                <a:gd name="T15" fmla="*/ 57 h 348"/>
                <a:gd name="T16" fmla="*/ 972 w 1152"/>
                <a:gd name="T17" fmla="*/ 0 h 348"/>
                <a:gd name="T18" fmla="*/ 1123 w 1152"/>
                <a:gd name="T19" fmla="*/ 14 h 348"/>
                <a:gd name="T20" fmla="*/ 972 w 1152"/>
                <a:gd name="T21" fmla="*/ 7 h 348"/>
                <a:gd name="T22" fmla="*/ 792 w 1152"/>
                <a:gd name="T23" fmla="*/ 71 h 348"/>
                <a:gd name="T24" fmla="*/ 1000 w 1152"/>
                <a:gd name="T25" fmla="*/ 50 h 348"/>
                <a:gd name="T26" fmla="*/ 1152 w 1152"/>
                <a:gd name="T27" fmla="*/ 79 h 348"/>
                <a:gd name="T28" fmla="*/ 993 w 1152"/>
                <a:gd name="T29" fmla="*/ 64 h 348"/>
                <a:gd name="T30" fmla="*/ 785 w 1152"/>
                <a:gd name="T31" fmla="*/ 100 h 348"/>
                <a:gd name="T32" fmla="*/ 936 w 1152"/>
                <a:gd name="T33" fmla="*/ 115 h 348"/>
                <a:gd name="T34" fmla="*/ 921 w 1152"/>
                <a:gd name="T35" fmla="*/ 151 h 348"/>
                <a:gd name="T36" fmla="*/ 1051 w 1152"/>
                <a:gd name="T37" fmla="*/ 158 h 348"/>
                <a:gd name="T38" fmla="*/ 907 w 1152"/>
                <a:gd name="T39" fmla="*/ 165 h 348"/>
                <a:gd name="T40" fmla="*/ 914 w 1152"/>
                <a:gd name="T41" fmla="*/ 129 h 348"/>
                <a:gd name="T42" fmla="*/ 770 w 1152"/>
                <a:gd name="T43" fmla="*/ 129 h 348"/>
                <a:gd name="T44" fmla="*/ 871 w 1152"/>
                <a:gd name="T45" fmla="*/ 165 h 348"/>
                <a:gd name="T46" fmla="*/ 741 w 1152"/>
                <a:gd name="T47" fmla="*/ 136 h 348"/>
                <a:gd name="T48" fmla="*/ 907 w 1152"/>
                <a:gd name="T49" fmla="*/ 222 h 348"/>
                <a:gd name="T50" fmla="*/ 928 w 1152"/>
                <a:gd name="T51" fmla="*/ 273 h 348"/>
                <a:gd name="T52" fmla="*/ 892 w 1152"/>
                <a:gd name="T53" fmla="*/ 230 h 348"/>
                <a:gd name="T54" fmla="*/ 702 w 1152"/>
                <a:gd name="T55" fmla="*/ 153 h 348"/>
                <a:gd name="T56" fmla="*/ 645 w 1152"/>
                <a:gd name="T57" fmla="*/ 175 h 348"/>
                <a:gd name="T58" fmla="*/ 674 w 1152"/>
                <a:gd name="T59" fmla="*/ 218 h 348"/>
                <a:gd name="T60" fmla="*/ 595 w 1152"/>
                <a:gd name="T61" fmla="*/ 225 h 348"/>
                <a:gd name="T62" fmla="*/ 587 w 1152"/>
                <a:gd name="T63" fmla="*/ 254 h 348"/>
                <a:gd name="T64" fmla="*/ 810 w 1152"/>
                <a:gd name="T65" fmla="*/ 348 h 348"/>
                <a:gd name="T66" fmla="*/ 559 w 1152"/>
                <a:gd name="T67" fmla="*/ 261 h 348"/>
                <a:gd name="T68" fmla="*/ 472 w 1152"/>
                <a:gd name="T69" fmla="*/ 290 h 348"/>
                <a:gd name="T70" fmla="*/ 544 w 1152"/>
                <a:gd name="T71" fmla="*/ 247 h 348"/>
                <a:gd name="T72" fmla="*/ 501 w 1152"/>
                <a:gd name="T73" fmla="*/ 211 h 348"/>
                <a:gd name="T74" fmla="*/ 631 w 1152"/>
                <a:gd name="T75" fmla="*/ 204 h 348"/>
                <a:gd name="T76" fmla="*/ 559 w 1152"/>
                <a:gd name="T77" fmla="*/ 153 h 348"/>
                <a:gd name="T78" fmla="*/ 515 w 1152"/>
                <a:gd name="T79" fmla="*/ 153 h 348"/>
                <a:gd name="T80" fmla="*/ 415 w 1152"/>
                <a:gd name="T81" fmla="*/ 189 h 348"/>
                <a:gd name="T82" fmla="*/ 242 w 1152"/>
                <a:gd name="T83" fmla="*/ 211 h 348"/>
                <a:gd name="T84" fmla="*/ 386 w 1152"/>
                <a:gd name="T85" fmla="*/ 175 h 348"/>
                <a:gd name="T86" fmla="*/ 314 w 1152"/>
                <a:gd name="T87" fmla="*/ 168 h 348"/>
                <a:gd name="T88" fmla="*/ 48 w 1152"/>
                <a:gd name="T89" fmla="*/ 168 h 348"/>
                <a:gd name="T90" fmla="*/ 307 w 1152"/>
                <a:gd name="T91" fmla="*/ 153 h 348"/>
                <a:gd name="T92" fmla="*/ 393 w 1152"/>
                <a:gd name="T93" fmla="*/ 146 h 348"/>
                <a:gd name="T94" fmla="*/ 523 w 1152"/>
                <a:gd name="T95" fmla="*/ 96 h 348"/>
                <a:gd name="T96" fmla="*/ 213 w 1152"/>
                <a:gd name="T97" fmla="*/ 89 h 348"/>
                <a:gd name="T98" fmla="*/ 105 w 1152"/>
                <a:gd name="T99" fmla="*/ 82 h 348"/>
                <a:gd name="T100" fmla="*/ 177 w 1152"/>
                <a:gd name="T101" fmla="*/ 67 h 348"/>
                <a:gd name="T102" fmla="*/ 0 w 1152"/>
                <a:gd name="T103" fmla="*/ 50 h 348"/>
                <a:gd name="connsiteX0" fmla="*/ 0 w 10000"/>
                <a:gd name="connsiteY0" fmla="*/ 1437 h 10000"/>
                <a:gd name="connsiteX1" fmla="*/ 1997 w 10000"/>
                <a:gd name="connsiteY1" fmla="*/ 1638 h 10000"/>
                <a:gd name="connsiteX2" fmla="*/ 1623 w 10000"/>
                <a:gd name="connsiteY2" fmla="*/ 2040 h 10000"/>
                <a:gd name="connsiteX3" fmla="*/ 4123 w 10000"/>
                <a:gd name="connsiteY3" fmla="*/ 1638 h 10000"/>
                <a:gd name="connsiteX4" fmla="*/ 3559 w 10000"/>
                <a:gd name="connsiteY4" fmla="*/ 1034 h 10000"/>
                <a:gd name="connsiteX5" fmla="*/ 5495 w 10000"/>
                <a:gd name="connsiteY5" fmla="*/ 1437 h 10000"/>
                <a:gd name="connsiteX6" fmla="*/ 6814 w 10000"/>
                <a:gd name="connsiteY6" fmla="*/ 402 h 10000"/>
                <a:gd name="connsiteX7" fmla="*/ 6250 w 10000"/>
                <a:gd name="connsiteY7" fmla="*/ 1638 h 10000"/>
                <a:gd name="connsiteX8" fmla="*/ 8438 w 10000"/>
                <a:gd name="connsiteY8" fmla="*/ 0 h 10000"/>
                <a:gd name="connsiteX9" fmla="*/ 9748 w 10000"/>
                <a:gd name="connsiteY9" fmla="*/ 402 h 10000"/>
                <a:gd name="connsiteX10" fmla="*/ 8438 w 10000"/>
                <a:gd name="connsiteY10" fmla="*/ 201 h 10000"/>
                <a:gd name="connsiteX11" fmla="*/ 6875 w 10000"/>
                <a:gd name="connsiteY11" fmla="*/ 2040 h 10000"/>
                <a:gd name="connsiteX12" fmla="*/ 8681 w 10000"/>
                <a:gd name="connsiteY12" fmla="*/ 1437 h 10000"/>
                <a:gd name="connsiteX13" fmla="*/ 10000 w 10000"/>
                <a:gd name="connsiteY13" fmla="*/ 2270 h 10000"/>
                <a:gd name="connsiteX14" fmla="*/ 8620 w 10000"/>
                <a:gd name="connsiteY14" fmla="*/ 1839 h 10000"/>
                <a:gd name="connsiteX15" fmla="*/ 6814 w 10000"/>
                <a:gd name="connsiteY15" fmla="*/ 2874 h 10000"/>
                <a:gd name="connsiteX16" fmla="*/ 8125 w 10000"/>
                <a:gd name="connsiteY16" fmla="*/ 3305 h 10000"/>
                <a:gd name="connsiteX17" fmla="*/ 7995 w 10000"/>
                <a:gd name="connsiteY17" fmla="*/ 4339 h 10000"/>
                <a:gd name="connsiteX18" fmla="*/ 9123 w 10000"/>
                <a:gd name="connsiteY18" fmla="*/ 4540 h 10000"/>
                <a:gd name="connsiteX19" fmla="*/ 7873 w 10000"/>
                <a:gd name="connsiteY19" fmla="*/ 4741 h 10000"/>
                <a:gd name="connsiteX20" fmla="*/ 7934 w 10000"/>
                <a:gd name="connsiteY20" fmla="*/ 3707 h 10000"/>
                <a:gd name="connsiteX21" fmla="*/ 6684 w 10000"/>
                <a:gd name="connsiteY21" fmla="*/ 3707 h 10000"/>
                <a:gd name="connsiteX22" fmla="*/ 7561 w 10000"/>
                <a:gd name="connsiteY22" fmla="*/ 4741 h 10000"/>
                <a:gd name="connsiteX23" fmla="*/ 6432 w 10000"/>
                <a:gd name="connsiteY23" fmla="*/ 3908 h 10000"/>
                <a:gd name="connsiteX24" fmla="*/ 7873 w 10000"/>
                <a:gd name="connsiteY24" fmla="*/ 6379 h 10000"/>
                <a:gd name="connsiteX25" fmla="*/ 8056 w 10000"/>
                <a:gd name="connsiteY25" fmla="*/ 7845 h 10000"/>
                <a:gd name="connsiteX26" fmla="*/ 7743 w 10000"/>
                <a:gd name="connsiteY26" fmla="*/ 6609 h 10000"/>
                <a:gd name="connsiteX27" fmla="*/ 6094 w 10000"/>
                <a:gd name="connsiteY27" fmla="*/ 4397 h 10000"/>
                <a:gd name="connsiteX28" fmla="*/ 5599 w 10000"/>
                <a:gd name="connsiteY28" fmla="*/ 5029 h 10000"/>
                <a:gd name="connsiteX29" fmla="*/ 5851 w 10000"/>
                <a:gd name="connsiteY29" fmla="*/ 6264 h 10000"/>
                <a:gd name="connsiteX30" fmla="*/ 5165 w 10000"/>
                <a:gd name="connsiteY30" fmla="*/ 6466 h 10000"/>
                <a:gd name="connsiteX31" fmla="*/ 5095 w 10000"/>
                <a:gd name="connsiteY31" fmla="*/ 7299 h 10000"/>
                <a:gd name="connsiteX32" fmla="*/ 7031 w 10000"/>
                <a:gd name="connsiteY32" fmla="*/ 10000 h 10000"/>
                <a:gd name="connsiteX33" fmla="*/ 4852 w 10000"/>
                <a:gd name="connsiteY33" fmla="*/ 7500 h 10000"/>
                <a:gd name="connsiteX34" fmla="*/ 4097 w 10000"/>
                <a:gd name="connsiteY34" fmla="*/ 8333 h 10000"/>
                <a:gd name="connsiteX35" fmla="*/ 4722 w 10000"/>
                <a:gd name="connsiteY35" fmla="*/ 7098 h 10000"/>
                <a:gd name="connsiteX36" fmla="*/ 4349 w 10000"/>
                <a:gd name="connsiteY36" fmla="*/ 6063 h 10000"/>
                <a:gd name="connsiteX37" fmla="*/ 5477 w 10000"/>
                <a:gd name="connsiteY37" fmla="*/ 5862 h 10000"/>
                <a:gd name="connsiteX38" fmla="*/ 4852 w 10000"/>
                <a:gd name="connsiteY38" fmla="*/ 4397 h 10000"/>
                <a:gd name="connsiteX39" fmla="*/ 4470 w 10000"/>
                <a:gd name="connsiteY39" fmla="*/ 4397 h 10000"/>
                <a:gd name="connsiteX40" fmla="*/ 3602 w 10000"/>
                <a:gd name="connsiteY40" fmla="*/ 5431 h 10000"/>
                <a:gd name="connsiteX41" fmla="*/ 2101 w 10000"/>
                <a:gd name="connsiteY41" fmla="*/ 6063 h 10000"/>
                <a:gd name="connsiteX42" fmla="*/ 3351 w 10000"/>
                <a:gd name="connsiteY42" fmla="*/ 5029 h 10000"/>
                <a:gd name="connsiteX43" fmla="*/ 2726 w 10000"/>
                <a:gd name="connsiteY43" fmla="*/ 4828 h 10000"/>
                <a:gd name="connsiteX44" fmla="*/ 417 w 10000"/>
                <a:gd name="connsiteY44" fmla="*/ 4828 h 10000"/>
                <a:gd name="connsiteX45" fmla="*/ 2665 w 10000"/>
                <a:gd name="connsiteY45" fmla="*/ 4397 h 10000"/>
                <a:gd name="connsiteX46" fmla="*/ 3411 w 10000"/>
                <a:gd name="connsiteY46" fmla="*/ 4195 h 10000"/>
                <a:gd name="connsiteX47" fmla="*/ 3227 w 10000"/>
                <a:gd name="connsiteY47" fmla="*/ 3356 h 10000"/>
                <a:gd name="connsiteX48" fmla="*/ 1849 w 10000"/>
                <a:gd name="connsiteY48" fmla="*/ 2557 h 10000"/>
                <a:gd name="connsiteX49" fmla="*/ 911 w 10000"/>
                <a:gd name="connsiteY49" fmla="*/ 2356 h 10000"/>
                <a:gd name="connsiteX50" fmla="*/ 1536 w 10000"/>
                <a:gd name="connsiteY50" fmla="*/ 1925 h 10000"/>
                <a:gd name="connsiteX51" fmla="*/ 0 w 10000"/>
                <a:gd name="connsiteY51" fmla="*/ 143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000" h="10000">
                  <a:moveTo>
                    <a:pt x="0" y="1437"/>
                  </a:moveTo>
                  <a:lnTo>
                    <a:pt x="1997" y="1638"/>
                  </a:lnTo>
                  <a:lnTo>
                    <a:pt x="1623" y="2040"/>
                  </a:lnTo>
                  <a:lnTo>
                    <a:pt x="4123" y="1638"/>
                  </a:lnTo>
                  <a:lnTo>
                    <a:pt x="3559" y="1034"/>
                  </a:lnTo>
                  <a:lnTo>
                    <a:pt x="5495" y="1437"/>
                  </a:lnTo>
                  <a:lnTo>
                    <a:pt x="6814" y="402"/>
                  </a:lnTo>
                  <a:lnTo>
                    <a:pt x="6250" y="1638"/>
                  </a:lnTo>
                  <a:lnTo>
                    <a:pt x="8438" y="0"/>
                  </a:lnTo>
                  <a:lnTo>
                    <a:pt x="9748" y="402"/>
                  </a:lnTo>
                  <a:lnTo>
                    <a:pt x="8438" y="201"/>
                  </a:lnTo>
                  <a:lnTo>
                    <a:pt x="6875" y="2040"/>
                  </a:lnTo>
                  <a:lnTo>
                    <a:pt x="8681" y="1437"/>
                  </a:lnTo>
                  <a:lnTo>
                    <a:pt x="10000" y="2270"/>
                  </a:lnTo>
                  <a:lnTo>
                    <a:pt x="8620" y="1839"/>
                  </a:lnTo>
                  <a:lnTo>
                    <a:pt x="6814" y="2874"/>
                  </a:lnTo>
                  <a:lnTo>
                    <a:pt x="8125" y="3305"/>
                  </a:lnTo>
                  <a:cubicBezTo>
                    <a:pt x="8082" y="3650"/>
                    <a:pt x="8038" y="3994"/>
                    <a:pt x="7995" y="4339"/>
                  </a:cubicBezTo>
                  <a:lnTo>
                    <a:pt x="9123" y="4540"/>
                  </a:lnTo>
                  <a:lnTo>
                    <a:pt x="7873" y="4741"/>
                  </a:lnTo>
                  <a:cubicBezTo>
                    <a:pt x="7893" y="4396"/>
                    <a:pt x="7914" y="4052"/>
                    <a:pt x="7934" y="3707"/>
                  </a:cubicBezTo>
                  <a:lnTo>
                    <a:pt x="6684" y="3707"/>
                  </a:lnTo>
                  <a:lnTo>
                    <a:pt x="7561" y="4741"/>
                  </a:lnTo>
                  <a:lnTo>
                    <a:pt x="6432" y="3908"/>
                  </a:lnTo>
                  <a:lnTo>
                    <a:pt x="7873" y="6379"/>
                  </a:lnTo>
                  <a:lnTo>
                    <a:pt x="8056" y="7845"/>
                  </a:lnTo>
                  <a:cubicBezTo>
                    <a:pt x="7952" y="7433"/>
                    <a:pt x="7847" y="7021"/>
                    <a:pt x="7743" y="6609"/>
                  </a:cubicBezTo>
                  <a:lnTo>
                    <a:pt x="6094" y="4397"/>
                  </a:lnTo>
                  <a:lnTo>
                    <a:pt x="5599" y="5029"/>
                  </a:lnTo>
                  <a:lnTo>
                    <a:pt x="5851" y="6264"/>
                  </a:lnTo>
                  <a:lnTo>
                    <a:pt x="5165" y="6466"/>
                  </a:lnTo>
                  <a:cubicBezTo>
                    <a:pt x="5142" y="6744"/>
                    <a:pt x="5118" y="7021"/>
                    <a:pt x="5095" y="7299"/>
                  </a:cubicBezTo>
                  <a:lnTo>
                    <a:pt x="7031" y="10000"/>
                  </a:lnTo>
                  <a:lnTo>
                    <a:pt x="4852" y="7500"/>
                  </a:lnTo>
                  <a:lnTo>
                    <a:pt x="4097" y="8333"/>
                  </a:lnTo>
                  <a:lnTo>
                    <a:pt x="4722" y="7098"/>
                  </a:lnTo>
                  <a:lnTo>
                    <a:pt x="4349" y="6063"/>
                  </a:lnTo>
                  <a:lnTo>
                    <a:pt x="5477" y="5862"/>
                  </a:lnTo>
                  <a:lnTo>
                    <a:pt x="4852" y="4397"/>
                  </a:lnTo>
                  <a:lnTo>
                    <a:pt x="4470" y="4397"/>
                  </a:lnTo>
                  <a:lnTo>
                    <a:pt x="3602" y="5431"/>
                  </a:lnTo>
                  <a:lnTo>
                    <a:pt x="2101" y="6063"/>
                  </a:lnTo>
                  <a:lnTo>
                    <a:pt x="3351" y="5029"/>
                  </a:lnTo>
                  <a:lnTo>
                    <a:pt x="2726" y="4828"/>
                  </a:lnTo>
                  <a:lnTo>
                    <a:pt x="417" y="4828"/>
                  </a:lnTo>
                  <a:lnTo>
                    <a:pt x="2665" y="4397"/>
                  </a:lnTo>
                  <a:lnTo>
                    <a:pt x="3411" y="4195"/>
                  </a:lnTo>
                  <a:cubicBezTo>
                    <a:pt x="3350" y="3915"/>
                    <a:pt x="3288" y="3636"/>
                    <a:pt x="3227" y="3356"/>
                  </a:cubicBezTo>
                  <a:lnTo>
                    <a:pt x="1849" y="2557"/>
                  </a:lnTo>
                  <a:lnTo>
                    <a:pt x="911" y="2356"/>
                  </a:lnTo>
                  <a:lnTo>
                    <a:pt x="1536" y="1925"/>
                  </a:lnTo>
                  <a:lnTo>
                    <a:pt x="0" y="1437"/>
                  </a:lnTo>
                  <a:close/>
                </a:path>
              </a:pathLst>
            </a:custGeom>
            <a:gradFill>
              <a:gsLst>
                <a:gs pos="13000">
                  <a:schemeClr val="tx2"/>
                </a:gs>
                <a:gs pos="100000">
                  <a:schemeClr val="tx2">
                    <a:lumMod val="75000"/>
                    <a:lumOff val="25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grpSp>
          <p:nvGrpSpPr>
            <p:cNvPr id="11" name="Группа 10">
              <a:extLst>
                <a:ext uri="{FF2B5EF4-FFF2-40B4-BE49-F238E27FC236}">
                  <a16:creationId xmlns:a16="http://schemas.microsoft.com/office/drawing/2014/main" id="{8372372B-658C-154A-89D1-239EB196C86C}"/>
                </a:ext>
              </a:extLst>
            </p:cNvPr>
            <p:cNvGrpSpPr/>
            <p:nvPr/>
          </p:nvGrpSpPr>
          <p:grpSpPr>
            <a:xfrm>
              <a:off x="1498325" y="1462629"/>
              <a:ext cx="2991054" cy="3839374"/>
              <a:chOff x="4207663" y="2579169"/>
              <a:chExt cx="1249621" cy="1604037"/>
            </a:xfrm>
          </p:grpSpPr>
          <p:sp>
            <p:nvSpPr>
              <p:cNvPr id="12" name="Freeform 84">
                <a:extLst>
                  <a:ext uri="{FF2B5EF4-FFF2-40B4-BE49-F238E27FC236}">
                    <a16:creationId xmlns:a16="http://schemas.microsoft.com/office/drawing/2014/main" id="{BFAD1AA1-E209-2F4F-A634-8842C60B90EC}"/>
                  </a:ext>
                </a:extLst>
              </p:cNvPr>
              <p:cNvSpPr>
                <a:spLocks/>
              </p:cNvSpPr>
              <p:nvPr/>
            </p:nvSpPr>
            <p:spPr bwMode="auto">
              <a:xfrm>
                <a:off x="4229051" y="3651582"/>
                <a:ext cx="296365" cy="30553"/>
              </a:xfrm>
              <a:custGeom>
                <a:avLst/>
                <a:gdLst>
                  <a:gd name="T0" fmla="*/ 0 w 97"/>
                  <a:gd name="T1" fmla="*/ 10 h 10"/>
                  <a:gd name="T2" fmla="*/ 39 w 97"/>
                  <a:gd name="T3" fmla="*/ 3 h 10"/>
                  <a:gd name="T4" fmla="*/ 97 w 97"/>
                  <a:gd name="T5" fmla="*/ 0 h 10"/>
                  <a:gd name="T6" fmla="*/ 58 w 97"/>
                  <a:gd name="T7" fmla="*/ 7 h 10"/>
                  <a:gd name="T8" fmla="*/ 0 w 97"/>
                  <a:gd name="T9" fmla="*/ 10 h 10"/>
                </a:gdLst>
                <a:ahLst/>
                <a:cxnLst>
                  <a:cxn ang="0">
                    <a:pos x="T0" y="T1"/>
                  </a:cxn>
                  <a:cxn ang="0">
                    <a:pos x="T2" y="T3"/>
                  </a:cxn>
                  <a:cxn ang="0">
                    <a:pos x="T4" y="T5"/>
                  </a:cxn>
                  <a:cxn ang="0">
                    <a:pos x="T6" y="T7"/>
                  </a:cxn>
                  <a:cxn ang="0">
                    <a:pos x="T8" y="T9"/>
                  </a:cxn>
                </a:cxnLst>
                <a:rect l="0" t="0" r="r" b="b"/>
                <a:pathLst>
                  <a:path w="97" h="10">
                    <a:moveTo>
                      <a:pt x="0" y="10"/>
                    </a:moveTo>
                    <a:lnTo>
                      <a:pt x="39" y="3"/>
                    </a:lnTo>
                    <a:lnTo>
                      <a:pt x="97" y="0"/>
                    </a:lnTo>
                    <a:lnTo>
                      <a:pt x="58" y="7"/>
                    </a:lnTo>
                    <a:lnTo>
                      <a:pt x="0" y="10"/>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3" name="Freeform 85">
                <a:extLst>
                  <a:ext uri="{FF2B5EF4-FFF2-40B4-BE49-F238E27FC236}">
                    <a16:creationId xmlns:a16="http://schemas.microsoft.com/office/drawing/2014/main" id="{11F09AA1-285D-E944-AEE2-CB1E699FA7F8}"/>
                  </a:ext>
                </a:extLst>
              </p:cNvPr>
              <p:cNvSpPr>
                <a:spLocks/>
              </p:cNvSpPr>
              <p:nvPr/>
            </p:nvSpPr>
            <p:spPr bwMode="auto">
              <a:xfrm>
                <a:off x="4207663" y="3422433"/>
                <a:ext cx="299420" cy="30553"/>
              </a:xfrm>
              <a:custGeom>
                <a:avLst/>
                <a:gdLst>
                  <a:gd name="T0" fmla="*/ 0 w 98"/>
                  <a:gd name="T1" fmla="*/ 10 h 10"/>
                  <a:gd name="T2" fmla="*/ 39 w 98"/>
                  <a:gd name="T3" fmla="*/ 3 h 10"/>
                  <a:gd name="T4" fmla="*/ 98 w 98"/>
                  <a:gd name="T5" fmla="*/ 0 h 10"/>
                  <a:gd name="T6" fmla="*/ 59 w 98"/>
                  <a:gd name="T7" fmla="*/ 7 h 10"/>
                  <a:gd name="T8" fmla="*/ 0 w 98"/>
                  <a:gd name="T9" fmla="*/ 10 h 10"/>
                </a:gdLst>
                <a:ahLst/>
                <a:cxnLst>
                  <a:cxn ang="0">
                    <a:pos x="T0" y="T1"/>
                  </a:cxn>
                  <a:cxn ang="0">
                    <a:pos x="T2" y="T3"/>
                  </a:cxn>
                  <a:cxn ang="0">
                    <a:pos x="T4" y="T5"/>
                  </a:cxn>
                  <a:cxn ang="0">
                    <a:pos x="T6" y="T7"/>
                  </a:cxn>
                  <a:cxn ang="0">
                    <a:pos x="T8" y="T9"/>
                  </a:cxn>
                </a:cxnLst>
                <a:rect l="0" t="0" r="r" b="b"/>
                <a:pathLst>
                  <a:path w="98" h="10">
                    <a:moveTo>
                      <a:pt x="0" y="10"/>
                    </a:moveTo>
                    <a:lnTo>
                      <a:pt x="39" y="3"/>
                    </a:lnTo>
                    <a:lnTo>
                      <a:pt x="98" y="0"/>
                    </a:lnTo>
                    <a:lnTo>
                      <a:pt x="59" y="7"/>
                    </a:lnTo>
                    <a:lnTo>
                      <a:pt x="0" y="10"/>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4" name="Freeform 86">
                <a:extLst>
                  <a:ext uri="{FF2B5EF4-FFF2-40B4-BE49-F238E27FC236}">
                    <a16:creationId xmlns:a16="http://schemas.microsoft.com/office/drawing/2014/main" id="{0615D8E8-7C5D-0D46-A843-234E8D4231AD}"/>
                  </a:ext>
                </a:extLst>
              </p:cNvPr>
              <p:cNvSpPr>
                <a:spLocks/>
              </p:cNvSpPr>
              <p:nvPr/>
            </p:nvSpPr>
            <p:spPr bwMode="auto">
              <a:xfrm>
                <a:off x="4708734" y="3514094"/>
                <a:ext cx="131378" cy="140544"/>
              </a:xfrm>
              <a:custGeom>
                <a:avLst/>
                <a:gdLst>
                  <a:gd name="T0" fmla="*/ 0 w 43"/>
                  <a:gd name="T1" fmla="*/ 7 h 46"/>
                  <a:gd name="T2" fmla="*/ 39 w 43"/>
                  <a:gd name="T3" fmla="*/ 0 h 46"/>
                  <a:gd name="T4" fmla="*/ 43 w 43"/>
                  <a:gd name="T5" fmla="*/ 40 h 46"/>
                  <a:gd name="T6" fmla="*/ 4 w 43"/>
                  <a:gd name="T7" fmla="*/ 46 h 46"/>
                  <a:gd name="T8" fmla="*/ 0 w 43"/>
                  <a:gd name="T9" fmla="*/ 7 h 46"/>
                </a:gdLst>
                <a:ahLst/>
                <a:cxnLst>
                  <a:cxn ang="0">
                    <a:pos x="T0" y="T1"/>
                  </a:cxn>
                  <a:cxn ang="0">
                    <a:pos x="T2" y="T3"/>
                  </a:cxn>
                  <a:cxn ang="0">
                    <a:pos x="T4" y="T5"/>
                  </a:cxn>
                  <a:cxn ang="0">
                    <a:pos x="T6" y="T7"/>
                  </a:cxn>
                  <a:cxn ang="0">
                    <a:pos x="T8" y="T9"/>
                  </a:cxn>
                </a:cxnLst>
                <a:rect l="0" t="0" r="r" b="b"/>
                <a:pathLst>
                  <a:path w="43" h="46">
                    <a:moveTo>
                      <a:pt x="0" y="7"/>
                    </a:moveTo>
                    <a:lnTo>
                      <a:pt x="39" y="0"/>
                    </a:lnTo>
                    <a:lnTo>
                      <a:pt x="43" y="40"/>
                    </a:lnTo>
                    <a:lnTo>
                      <a:pt x="4" y="46"/>
                    </a:lnTo>
                    <a:lnTo>
                      <a:pt x="0" y="7"/>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5" name="Freeform 87">
                <a:extLst>
                  <a:ext uri="{FF2B5EF4-FFF2-40B4-BE49-F238E27FC236}">
                    <a16:creationId xmlns:a16="http://schemas.microsoft.com/office/drawing/2014/main" id="{DA7F3385-81C0-4041-9E5E-F04FD8801A6A}"/>
                  </a:ext>
                </a:extLst>
              </p:cNvPr>
              <p:cNvSpPr>
                <a:spLocks/>
              </p:cNvSpPr>
              <p:nvPr/>
            </p:nvSpPr>
            <p:spPr bwMode="auto">
              <a:xfrm>
                <a:off x="4641516" y="2731935"/>
                <a:ext cx="177209" cy="702721"/>
              </a:xfrm>
              <a:custGeom>
                <a:avLst/>
                <a:gdLst>
                  <a:gd name="T0" fmla="*/ 58 w 58"/>
                  <a:gd name="T1" fmla="*/ 213 h 230"/>
                  <a:gd name="T2" fmla="*/ 47 w 58"/>
                  <a:gd name="T3" fmla="*/ 81 h 230"/>
                  <a:gd name="T4" fmla="*/ 39 w 58"/>
                  <a:gd name="T5" fmla="*/ 0 h 230"/>
                  <a:gd name="T6" fmla="*/ 0 w 58"/>
                  <a:gd name="T7" fmla="*/ 6 h 230"/>
                  <a:gd name="T8" fmla="*/ 8 w 58"/>
                  <a:gd name="T9" fmla="*/ 88 h 230"/>
                  <a:gd name="T10" fmla="*/ 19 w 58"/>
                  <a:gd name="T11" fmla="*/ 219 h 230"/>
                  <a:gd name="T12" fmla="*/ 19 w 58"/>
                  <a:gd name="T13" fmla="*/ 230 h 230"/>
                  <a:gd name="T14" fmla="*/ 58 w 58"/>
                  <a:gd name="T15" fmla="*/ 224 h 230"/>
                  <a:gd name="T16" fmla="*/ 58 w 58"/>
                  <a:gd name="T17" fmla="*/ 21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30">
                    <a:moveTo>
                      <a:pt x="58" y="213"/>
                    </a:moveTo>
                    <a:lnTo>
                      <a:pt x="47" y="81"/>
                    </a:lnTo>
                    <a:lnTo>
                      <a:pt x="39" y="0"/>
                    </a:lnTo>
                    <a:lnTo>
                      <a:pt x="0" y="6"/>
                    </a:lnTo>
                    <a:lnTo>
                      <a:pt x="8" y="88"/>
                    </a:lnTo>
                    <a:lnTo>
                      <a:pt x="19" y="219"/>
                    </a:lnTo>
                    <a:lnTo>
                      <a:pt x="19" y="230"/>
                    </a:lnTo>
                    <a:lnTo>
                      <a:pt x="58" y="224"/>
                    </a:lnTo>
                    <a:lnTo>
                      <a:pt x="58" y="213"/>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6" name="Freeform 88">
                <a:extLst>
                  <a:ext uri="{FF2B5EF4-FFF2-40B4-BE49-F238E27FC236}">
                    <a16:creationId xmlns:a16="http://schemas.microsoft.com/office/drawing/2014/main" id="{88EA34CE-1BA2-F444-A318-9C8F916C85D3}"/>
                  </a:ext>
                </a:extLst>
              </p:cNvPr>
              <p:cNvSpPr>
                <a:spLocks/>
              </p:cNvSpPr>
              <p:nvPr/>
            </p:nvSpPr>
            <p:spPr bwMode="auto">
              <a:xfrm>
                <a:off x="4699569" y="3413268"/>
                <a:ext cx="189429" cy="21388"/>
              </a:xfrm>
              <a:custGeom>
                <a:avLst/>
                <a:gdLst>
                  <a:gd name="T0" fmla="*/ 0 w 62"/>
                  <a:gd name="T1" fmla="*/ 7 h 7"/>
                  <a:gd name="T2" fmla="*/ 39 w 62"/>
                  <a:gd name="T3" fmla="*/ 1 h 7"/>
                  <a:gd name="T4" fmla="*/ 62 w 62"/>
                  <a:gd name="T5" fmla="*/ 0 h 7"/>
                  <a:gd name="T6" fmla="*/ 23 w 62"/>
                  <a:gd name="T7" fmla="*/ 7 h 7"/>
                  <a:gd name="T8" fmla="*/ 0 w 62"/>
                  <a:gd name="T9" fmla="*/ 7 h 7"/>
                </a:gdLst>
                <a:ahLst/>
                <a:cxnLst>
                  <a:cxn ang="0">
                    <a:pos x="T0" y="T1"/>
                  </a:cxn>
                  <a:cxn ang="0">
                    <a:pos x="T2" y="T3"/>
                  </a:cxn>
                  <a:cxn ang="0">
                    <a:pos x="T4" y="T5"/>
                  </a:cxn>
                  <a:cxn ang="0">
                    <a:pos x="T6" y="T7"/>
                  </a:cxn>
                  <a:cxn ang="0">
                    <a:pos x="T8" y="T9"/>
                  </a:cxn>
                </a:cxnLst>
                <a:rect l="0" t="0" r="r" b="b"/>
                <a:pathLst>
                  <a:path w="62" h="7">
                    <a:moveTo>
                      <a:pt x="0" y="7"/>
                    </a:moveTo>
                    <a:lnTo>
                      <a:pt x="39" y="1"/>
                    </a:lnTo>
                    <a:lnTo>
                      <a:pt x="62" y="0"/>
                    </a:lnTo>
                    <a:lnTo>
                      <a:pt x="23" y="7"/>
                    </a:lnTo>
                    <a:lnTo>
                      <a:pt x="0" y="7"/>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7" name="Freeform 89">
                <a:extLst>
                  <a:ext uri="{FF2B5EF4-FFF2-40B4-BE49-F238E27FC236}">
                    <a16:creationId xmlns:a16="http://schemas.microsoft.com/office/drawing/2014/main" id="{94ACDC3B-15C0-4E43-AD3C-56AADE8E9898}"/>
                  </a:ext>
                </a:extLst>
              </p:cNvPr>
              <p:cNvSpPr>
                <a:spLocks/>
              </p:cNvSpPr>
              <p:nvPr/>
            </p:nvSpPr>
            <p:spPr bwMode="auto">
              <a:xfrm>
                <a:off x="4769840" y="3410213"/>
                <a:ext cx="140544" cy="24443"/>
              </a:xfrm>
              <a:custGeom>
                <a:avLst/>
                <a:gdLst>
                  <a:gd name="T0" fmla="*/ 0 w 32"/>
                  <a:gd name="T1" fmla="*/ 6 h 6"/>
                  <a:gd name="T2" fmla="*/ 27 w 32"/>
                  <a:gd name="T3" fmla="*/ 1 h 6"/>
                  <a:gd name="T4" fmla="*/ 32 w 32"/>
                  <a:gd name="T5" fmla="*/ 0 h 6"/>
                  <a:gd name="T6" fmla="*/ 5 w 32"/>
                  <a:gd name="T7" fmla="*/ 5 h 6"/>
                  <a:gd name="T8" fmla="*/ 0 w 32"/>
                  <a:gd name="T9" fmla="*/ 6 h 6"/>
                </a:gdLst>
                <a:ahLst/>
                <a:cxnLst>
                  <a:cxn ang="0">
                    <a:pos x="T0" y="T1"/>
                  </a:cxn>
                  <a:cxn ang="0">
                    <a:pos x="T2" y="T3"/>
                  </a:cxn>
                  <a:cxn ang="0">
                    <a:pos x="T4" y="T5"/>
                  </a:cxn>
                  <a:cxn ang="0">
                    <a:pos x="T6" y="T7"/>
                  </a:cxn>
                  <a:cxn ang="0">
                    <a:pos x="T8" y="T9"/>
                  </a:cxn>
                </a:cxnLst>
                <a:rect l="0" t="0" r="r" b="b"/>
                <a:pathLst>
                  <a:path w="32" h="6">
                    <a:moveTo>
                      <a:pt x="0" y="6"/>
                    </a:moveTo>
                    <a:cubicBezTo>
                      <a:pt x="27" y="1"/>
                      <a:pt x="27" y="1"/>
                      <a:pt x="27" y="1"/>
                    </a:cubicBezTo>
                    <a:cubicBezTo>
                      <a:pt x="28" y="1"/>
                      <a:pt x="30" y="1"/>
                      <a:pt x="32" y="0"/>
                    </a:cubicBezTo>
                    <a:cubicBezTo>
                      <a:pt x="5" y="5"/>
                      <a:pt x="5" y="5"/>
                      <a:pt x="5" y="5"/>
                    </a:cubicBezTo>
                    <a:cubicBezTo>
                      <a:pt x="3" y="5"/>
                      <a:pt x="1" y="5"/>
                      <a:pt x="0" y="6"/>
                    </a:cubicBezTo>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8" name="Freeform 90">
                <a:extLst>
                  <a:ext uri="{FF2B5EF4-FFF2-40B4-BE49-F238E27FC236}">
                    <a16:creationId xmlns:a16="http://schemas.microsoft.com/office/drawing/2014/main" id="{CB54BF1B-8171-064E-AC6D-BE2BC2E48E35}"/>
                  </a:ext>
                </a:extLst>
              </p:cNvPr>
              <p:cNvSpPr>
                <a:spLocks/>
              </p:cNvSpPr>
              <p:nvPr/>
            </p:nvSpPr>
            <p:spPr bwMode="auto">
              <a:xfrm>
                <a:off x="4791227" y="3410213"/>
                <a:ext cx="125268" cy="21388"/>
              </a:xfrm>
              <a:custGeom>
                <a:avLst/>
                <a:gdLst>
                  <a:gd name="T0" fmla="*/ 0 w 28"/>
                  <a:gd name="T1" fmla="*/ 5 h 5"/>
                  <a:gd name="T2" fmla="*/ 27 w 28"/>
                  <a:gd name="T3" fmla="*/ 0 h 5"/>
                  <a:gd name="T4" fmla="*/ 28 w 28"/>
                  <a:gd name="T5" fmla="*/ 0 h 5"/>
                  <a:gd name="T6" fmla="*/ 1 w 28"/>
                  <a:gd name="T7" fmla="*/ 5 h 5"/>
                  <a:gd name="T8" fmla="*/ 0 w 28"/>
                  <a:gd name="T9" fmla="*/ 5 h 5"/>
                </a:gdLst>
                <a:ahLst/>
                <a:cxnLst>
                  <a:cxn ang="0">
                    <a:pos x="T0" y="T1"/>
                  </a:cxn>
                  <a:cxn ang="0">
                    <a:pos x="T2" y="T3"/>
                  </a:cxn>
                  <a:cxn ang="0">
                    <a:pos x="T4" y="T5"/>
                  </a:cxn>
                  <a:cxn ang="0">
                    <a:pos x="T6" y="T7"/>
                  </a:cxn>
                  <a:cxn ang="0">
                    <a:pos x="T8" y="T9"/>
                  </a:cxn>
                </a:cxnLst>
                <a:rect l="0" t="0" r="r" b="b"/>
                <a:pathLst>
                  <a:path w="28" h="5">
                    <a:moveTo>
                      <a:pt x="0" y="5"/>
                    </a:moveTo>
                    <a:cubicBezTo>
                      <a:pt x="27" y="0"/>
                      <a:pt x="27" y="0"/>
                      <a:pt x="27" y="0"/>
                    </a:cubicBezTo>
                    <a:cubicBezTo>
                      <a:pt x="27" y="0"/>
                      <a:pt x="28" y="0"/>
                      <a:pt x="28" y="0"/>
                    </a:cubicBezTo>
                    <a:cubicBezTo>
                      <a:pt x="1" y="5"/>
                      <a:pt x="1" y="5"/>
                      <a:pt x="1" y="5"/>
                    </a:cubicBezTo>
                    <a:cubicBezTo>
                      <a:pt x="1" y="5"/>
                      <a:pt x="0" y="5"/>
                      <a:pt x="0" y="5"/>
                    </a:cubicBezTo>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19" name="Freeform 91">
                <a:extLst>
                  <a:ext uri="{FF2B5EF4-FFF2-40B4-BE49-F238E27FC236}">
                    <a16:creationId xmlns:a16="http://schemas.microsoft.com/office/drawing/2014/main" id="{63F891B4-CEA4-DF47-91E2-907805E86602}"/>
                  </a:ext>
                </a:extLst>
              </p:cNvPr>
              <p:cNvSpPr>
                <a:spLocks/>
              </p:cNvSpPr>
              <p:nvPr/>
            </p:nvSpPr>
            <p:spPr bwMode="auto">
              <a:xfrm>
                <a:off x="4720954" y="3611862"/>
                <a:ext cx="577452" cy="42775"/>
              </a:xfrm>
              <a:custGeom>
                <a:avLst/>
                <a:gdLst>
                  <a:gd name="T0" fmla="*/ 0 w 189"/>
                  <a:gd name="T1" fmla="*/ 14 h 14"/>
                  <a:gd name="T2" fmla="*/ 39 w 189"/>
                  <a:gd name="T3" fmla="*/ 8 h 14"/>
                  <a:gd name="T4" fmla="*/ 189 w 189"/>
                  <a:gd name="T5" fmla="*/ 0 h 14"/>
                  <a:gd name="T6" fmla="*/ 150 w 189"/>
                  <a:gd name="T7" fmla="*/ 7 h 14"/>
                  <a:gd name="T8" fmla="*/ 0 w 189"/>
                  <a:gd name="T9" fmla="*/ 14 h 14"/>
                </a:gdLst>
                <a:ahLst/>
                <a:cxnLst>
                  <a:cxn ang="0">
                    <a:pos x="T0" y="T1"/>
                  </a:cxn>
                  <a:cxn ang="0">
                    <a:pos x="T2" y="T3"/>
                  </a:cxn>
                  <a:cxn ang="0">
                    <a:pos x="T4" y="T5"/>
                  </a:cxn>
                  <a:cxn ang="0">
                    <a:pos x="T6" y="T7"/>
                  </a:cxn>
                  <a:cxn ang="0">
                    <a:pos x="T8" y="T9"/>
                  </a:cxn>
                </a:cxnLst>
                <a:rect l="0" t="0" r="r" b="b"/>
                <a:pathLst>
                  <a:path w="189" h="14">
                    <a:moveTo>
                      <a:pt x="0" y="14"/>
                    </a:moveTo>
                    <a:lnTo>
                      <a:pt x="39" y="8"/>
                    </a:lnTo>
                    <a:lnTo>
                      <a:pt x="189" y="0"/>
                    </a:lnTo>
                    <a:lnTo>
                      <a:pt x="150" y="7"/>
                    </a:lnTo>
                    <a:lnTo>
                      <a:pt x="0" y="14"/>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20" name="Freeform 92">
                <a:extLst>
                  <a:ext uri="{FF2B5EF4-FFF2-40B4-BE49-F238E27FC236}">
                    <a16:creationId xmlns:a16="http://schemas.microsoft.com/office/drawing/2014/main" id="{D95169EC-8BC6-AE4C-B216-B2E4CA48E053}"/>
                  </a:ext>
                </a:extLst>
              </p:cNvPr>
              <p:cNvSpPr>
                <a:spLocks/>
              </p:cNvSpPr>
              <p:nvPr/>
            </p:nvSpPr>
            <p:spPr bwMode="auto">
              <a:xfrm>
                <a:off x="5179251" y="3611862"/>
                <a:ext cx="128323" cy="125268"/>
              </a:xfrm>
              <a:custGeom>
                <a:avLst/>
                <a:gdLst>
                  <a:gd name="T0" fmla="*/ 0 w 42"/>
                  <a:gd name="T1" fmla="*/ 7 h 41"/>
                  <a:gd name="T2" fmla="*/ 39 w 42"/>
                  <a:gd name="T3" fmla="*/ 0 h 41"/>
                  <a:gd name="T4" fmla="*/ 42 w 42"/>
                  <a:gd name="T5" fmla="*/ 36 h 41"/>
                  <a:gd name="T6" fmla="*/ 3 w 42"/>
                  <a:gd name="T7" fmla="*/ 41 h 41"/>
                  <a:gd name="T8" fmla="*/ 0 w 42"/>
                  <a:gd name="T9" fmla="*/ 7 h 41"/>
                </a:gdLst>
                <a:ahLst/>
                <a:cxnLst>
                  <a:cxn ang="0">
                    <a:pos x="T0" y="T1"/>
                  </a:cxn>
                  <a:cxn ang="0">
                    <a:pos x="T2" y="T3"/>
                  </a:cxn>
                  <a:cxn ang="0">
                    <a:pos x="T4" y="T5"/>
                  </a:cxn>
                  <a:cxn ang="0">
                    <a:pos x="T6" y="T7"/>
                  </a:cxn>
                  <a:cxn ang="0">
                    <a:pos x="T8" y="T9"/>
                  </a:cxn>
                </a:cxnLst>
                <a:rect l="0" t="0" r="r" b="b"/>
                <a:pathLst>
                  <a:path w="42" h="41">
                    <a:moveTo>
                      <a:pt x="0" y="7"/>
                    </a:moveTo>
                    <a:lnTo>
                      <a:pt x="39" y="0"/>
                    </a:lnTo>
                    <a:lnTo>
                      <a:pt x="42" y="36"/>
                    </a:lnTo>
                    <a:lnTo>
                      <a:pt x="3" y="41"/>
                    </a:lnTo>
                    <a:lnTo>
                      <a:pt x="0" y="7"/>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22" name="Freeform 93">
                <a:extLst>
                  <a:ext uri="{FF2B5EF4-FFF2-40B4-BE49-F238E27FC236}">
                    <a16:creationId xmlns:a16="http://schemas.microsoft.com/office/drawing/2014/main" id="{D2F0978E-D7FE-E34B-9A9F-99E8AED8DA8A}"/>
                  </a:ext>
                </a:extLst>
              </p:cNvPr>
              <p:cNvSpPr>
                <a:spLocks/>
              </p:cNvSpPr>
              <p:nvPr/>
            </p:nvSpPr>
            <p:spPr bwMode="auto">
              <a:xfrm>
                <a:off x="4216830" y="2579169"/>
                <a:ext cx="1240454" cy="934925"/>
              </a:xfrm>
              <a:custGeom>
                <a:avLst/>
                <a:gdLst>
                  <a:gd name="T0" fmla="*/ 282 w 282"/>
                  <a:gd name="T1" fmla="*/ 112 h 213"/>
                  <a:gd name="T2" fmla="*/ 282 w 282"/>
                  <a:gd name="T3" fmla="*/ 103 h 213"/>
                  <a:gd name="T4" fmla="*/ 281 w 282"/>
                  <a:gd name="T5" fmla="*/ 94 h 213"/>
                  <a:gd name="T6" fmla="*/ 278 w 282"/>
                  <a:gd name="T7" fmla="*/ 80 h 213"/>
                  <a:gd name="T8" fmla="*/ 275 w 282"/>
                  <a:gd name="T9" fmla="*/ 70 h 213"/>
                  <a:gd name="T10" fmla="*/ 270 w 282"/>
                  <a:gd name="T11" fmla="*/ 56 h 213"/>
                  <a:gd name="T12" fmla="*/ 264 w 282"/>
                  <a:gd name="T13" fmla="*/ 46 h 213"/>
                  <a:gd name="T14" fmla="*/ 258 w 282"/>
                  <a:gd name="T15" fmla="*/ 38 h 213"/>
                  <a:gd name="T16" fmla="*/ 251 w 282"/>
                  <a:gd name="T17" fmla="*/ 29 h 213"/>
                  <a:gd name="T18" fmla="*/ 244 w 282"/>
                  <a:gd name="T19" fmla="*/ 22 h 213"/>
                  <a:gd name="T20" fmla="*/ 238 w 282"/>
                  <a:gd name="T21" fmla="*/ 17 h 213"/>
                  <a:gd name="T22" fmla="*/ 229 w 282"/>
                  <a:gd name="T23" fmla="*/ 11 h 213"/>
                  <a:gd name="T24" fmla="*/ 220 w 282"/>
                  <a:gd name="T25" fmla="*/ 7 h 213"/>
                  <a:gd name="T26" fmla="*/ 213 w 282"/>
                  <a:gd name="T27" fmla="*/ 4 h 213"/>
                  <a:gd name="T28" fmla="*/ 205 w 282"/>
                  <a:gd name="T29" fmla="*/ 2 h 213"/>
                  <a:gd name="T30" fmla="*/ 197 w 282"/>
                  <a:gd name="T31" fmla="*/ 1 h 213"/>
                  <a:gd name="T32" fmla="*/ 188 w 282"/>
                  <a:gd name="T33" fmla="*/ 0 h 213"/>
                  <a:gd name="T34" fmla="*/ 0 w 282"/>
                  <a:gd name="T35" fmla="*/ 13 h 213"/>
                  <a:gd name="T36" fmla="*/ 165 w 282"/>
                  <a:gd name="T37" fmla="*/ 5 h 213"/>
                  <a:gd name="T38" fmla="*/ 177 w 282"/>
                  <a:gd name="T39" fmla="*/ 7 h 213"/>
                  <a:gd name="T40" fmla="*/ 189 w 282"/>
                  <a:gd name="T41" fmla="*/ 10 h 213"/>
                  <a:gd name="T42" fmla="*/ 200 w 282"/>
                  <a:gd name="T43" fmla="*/ 15 h 213"/>
                  <a:gd name="T44" fmla="*/ 211 w 282"/>
                  <a:gd name="T45" fmla="*/ 22 h 213"/>
                  <a:gd name="T46" fmla="*/ 220 w 282"/>
                  <a:gd name="T47" fmla="*/ 30 h 213"/>
                  <a:gd name="T48" fmla="*/ 229 w 282"/>
                  <a:gd name="T49" fmla="*/ 39 h 213"/>
                  <a:gd name="T50" fmla="*/ 236 w 282"/>
                  <a:gd name="T51" fmla="*/ 50 h 213"/>
                  <a:gd name="T52" fmla="*/ 243 w 282"/>
                  <a:gd name="T53" fmla="*/ 61 h 213"/>
                  <a:gd name="T54" fmla="*/ 248 w 282"/>
                  <a:gd name="T55" fmla="*/ 75 h 213"/>
                  <a:gd name="T56" fmla="*/ 252 w 282"/>
                  <a:gd name="T57" fmla="*/ 88 h 213"/>
                  <a:gd name="T58" fmla="*/ 255 w 282"/>
                  <a:gd name="T59" fmla="*/ 101 h 213"/>
                  <a:gd name="T60" fmla="*/ 255 w 282"/>
                  <a:gd name="T61" fmla="*/ 115 h 213"/>
                  <a:gd name="T62" fmla="*/ 255 w 282"/>
                  <a:gd name="T63" fmla="*/ 124 h 213"/>
                  <a:gd name="T64" fmla="*/ 254 w 282"/>
                  <a:gd name="T65" fmla="*/ 133 h 213"/>
                  <a:gd name="T66" fmla="*/ 253 w 282"/>
                  <a:gd name="T67" fmla="*/ 141 h 213"/>
                  <a:gd name="T68" fmla="*/ 249 w 282"/>
                  <a:gd name="T69" fmla="*/ 153 h 213"/>
                  <a:gd name="T70" fmla="*/ 247 w 282"/>
                  <a:gd name="T71" fmla="*/ 160 h 213"/>
                  <a:gd name="T72" fmla="*/ 243 w 282"/>
                  <a:gd name="T73" fmla="*/ 168 h 213"/>
                  <a:gd name="T74" fmla="*/ 238 w 282"/>
                  <a:gd name="T75" fmla="*/ 176 h 213"/>
                  <a:gd name="T76" fmla="*/ 229 w 282"/>
                  <a:gd name="T77" fmla="*/ 188 h 213"/>
                  <a:gd name="T78" fmla="*/ 222 w 282"/>
                  <a:gd name="T79" fmla="*/ 196 h 213"/>
                  <a:gd name="T80" fmla="*/ 212 w 282"/>
                  <a:gd name="T81" fmla="*/ 203 h 213"/>
                  <a:gd name="T82" fmla="*/ 202 w 282"/>
                  <a:gd name="T83" fmla="*/ 208 h 213"/>
                  <a:gd name="T84" fmla="*/ 191 w 282"/>
                  <a:gd name="T85" fmla="*/ 212 h 213"/>
                  <a:gd name="T86" fmla="*/ 216 w 282"/>
                  <a:gd name="T87" fmla="*/ 208 h 213"/>
                  <a:gd name="T88" fmla="*/ 226 w 282"/>
                  <a:gd name="T89" fmla="*/ 205 h 213"/>
                  <a:gd name="T90" fmla="*/ 236 w 282"/>
                  <a:gd name="T91" fmla="*/ 200 h 213"/>
                  <a:gd name="T92" fmla="*/ 246 w 282"/>
                  <a:gd name="T93" fmla="*/ 193 h 213"/>
                  <a:gd name="T94" fmla="*/ 253 w 282"/>
                  <a:gd name="T95" fmla="*/ 186 h 213"/>
                  <a:gd name="T96" fmla="*/ 262 w 282"/>
                  <a:gd name="T97" fmla="*/ 176 h 213"/>
                  <a:gd name="T98" fmla="*/ 267 w 282"/>
                  <a:gd name="T99" fmla="*/ 169 h 213"/>
                  <a:gd name="T100" fmla="*/ 270 w 282"/>
                  <a:gd name="T101" fmla="*/ 163 h 213"/>
                  <a:gd name="T102" fmla="*/ 273 w 282"/>
                  <a:gd name="T103" fmla="*/ 158 h 213"/>
                  <a:gd name="T104" fmla="*/ 276 w 282"/>
                  <a:gd name="T105" fmla="*/ 148 h 213"/>
                  <a:gd name="T106" fmla="*/ 279 w 282"/>
                  <a:gd name="T107" fmla="*/ 138 h 213"/>
                  <a:gd name="T108" fmla="*/ 280 w 282"/>
                  <a:gd name="T109" fmla="*/ 133 h 213"/>
                  <a:gd name="T110" fmla="*/ 281 w 282"/>
                  <a:gd name="T111" fmla="*/ 127 h 213"/>
                  <a:gd name="T112" fmla="*/ 282 w 282"/>
                  <a:gd name="T113"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2" h="213">
                    <a:moveTo>
                      <a:pt x="282" y="118"/>
                    </a:moveTo>
                    <a:cubicBezTo>
                      <a:pt x="282" y="118"/>
                      <a:pt x="282" y="117"/>
                      <a:pt x="282" y="116"/>
                    </a:cubicBezTo>
                    <a:cubicBezTo>
                      <a:pt x="282" y="116"/>
                      <a:pt x="282" y="116"/>
                      <a:pt x="282" y="116"/>
                    </a:cubicBezTo>
                    <a:cubicBezTo>
                      <a:pt x="282" y="116"/>
                      <a:pt x="282" y="116"/>
                      <a:pt x="282" y="115"/>
                    </a:cubicBezTo>
                    <a:cubicBezTo>
                      <a:pt x="282" y="115"/>
                      <a:pt x="282" y="114"/>
                      <a:pt x="282" y="113"/>
                    </a:cubicBezTo>
                    <a:cubicBezTo>
                      <a:pt x="282" y="113"/>
                      <a:pt x="282" y="113"/>
                      <a:pt x="282" y="112"/>
                    </a:cubicBezTo>
                    <a:cubicBezTo>
                      <a:pt x="282" y="112"/>
                      <a:pt x="282" y="111"/>
                      <a:pt x="282" y="110"/>
                    </a:cubicBezTo>
                    <a:cubicBezTo>
                      <a:pt x="282" y="110"/>
                      <a:pt x="282" y="110"/>
                      <a:pt x="282" y="110"/>
                    </a:cubicBezTo>
                    <a:cubicBezTo>
                      <a:pt x="282" y="110"/>
                      <a:pt x="282" y="109"/>
                      <a:pt x="282" y="109"/>
                    </a:cubicBezTo>
                    <a:cubicBezTo>
                      <a:pt x="282" y="108"/>
                      <a:pt x="282" y="108"/>
                      <a:pt x="282" y="107"/>
                    </a:cubicBezTo>
                    <a:cubicBezTo>
                      <a:pt x="282" y="106"/>
                      <a:pt x="282" y="106"/>
                      <a:pt x="282" y="106"/>
                    </a:cubicBezTo>
                    <a:cubicBezTo>
                      <a:pt x="282" y="105"/>
                      <a:pt x="282" y="104"/>
                      <a:pt x="282" y="103"/>
                    </a:cubicBezTo>
                    <a:cubicBezTo>
                      <a:pt x="282" y="103"/>
                      <a:pt x="282" y="103"/>
                      <a:pt x="282" y="103"/>
                    </a:cubicBezTo>
                    <a:cubicBezTo>
                      <a:pt x="282" y="102"/>
                      <a:pt x="282" y="101"/>
                      <a:pt x="282" y="101"/>
                    </a:cubicBezTo>
                    <a:cubicBezTo>
                      <a:pt x="282" y="99"/>
                      <a:pt x="282" y="98"/>
                      <a:pt x="282" y="97"/>
                    </a:cubicBezTo>
                    <a:cubicBezTo>
                      <a:pt x="282" y="96"/>
                      <a:pt x="282" y="96"/>
                      <a:pt x="281" y="96"/>
                    </a:cubicBezTo>
                    <a:cubicBezTo>
                      <a:pt x="281" y="95"/>
                      <a:pt x="281" y="95"/>
                      <a:pt x="281" y="95"/>
                    </a:cubicBezTo>
                    <a:cubicBezTo>
                      <a:pt x="281" y="94"/>
                      <a:pt x="281" y="94"/>
                      <a:pt x="281" y="94"/>
                    </a:cubicBezTo>
                    <a:cubicBezTo>
                      <a:pt x="281" y="93"/>
                      <a:pt x="281" y="92"/>
                      <a:pt x="281" y="91"/>
                    </a:cubicBezTo>
                    <a:cubicBezTo>
                      <a:pt x="281" y="90"/>
                      <a:pt x="281" y="90"/>
                      <a:pt x="280" y="89"/>
                    </a:cubicBezTo>
                    <a:cubicBezTo>
                      <a:pt x="280" y="88"/>
                      <a:pt x="280" y="87"/>
                      <a:pt x="280" y="86"/>
                    </a:cubicBezTo>
                    <a:cubicBezTo>
                      <a:pt x="280" y="86"/>
                      <a:pt x="280" y="86"/>
                      <a:pt x="280" y="85"/>
                    </a:cubicBezTo>
                    <a:cubicBezTo>
                      <a:pt x="280" y="85"/>
                      <a:pt x="279" y="84"/>
                      <a:pt x="279" y="84"/>
                    </a:cubicBezTo>
                    <a:cubicBezTo>
                      <a:pt x="279" y="82"/>
                      <a:pt x="279" y="81"/>
                      <a:pt x="278" y="80"/>
                    </a:cubicBezTo>
                    <a:cubicBezTo>
                      <a:pt x="278" y="79"/>
                      <a:pt x="278" y="79"/>
                      <a:pt x="278" y="78"/>
                    </a:cubicBezTo>
                    <a:cubicBezTo>
                      <a:pt x="278" y="77"/>
                      <a:pt x="277" y="76"/>
                      <a:pt x="277" y="75"/>
                    </a:cubicBezTo>
                    <a:cubicBezTo>
                      <a:pt x="277" y="75"/>
                      <a:pt x="277" y="75"/>
                      <a:pt x="277" y="74"/>
                    </a:cubicBezTo>
                    <a:cubicBezTo>
                      <a:pt x="276" y="73"/>
                      <a:pt x="276" y="72"/>
                      <a:pt x="276" y="70"/>
                    </a:cubicBezTo>
                    <a:cubicBezTo>
                      <a:pt x="276" y="70"/>
                      <a:pt x="276" y="70"/>
                      <a:pt x="276" y="70"/>
                    </a:cubicBezTo>
                    <a:cubicBezTo>
                      <a:pt x="276" y="70"/>
                      <a:pt x="275" y="70"/>
                      <a:pt x="275" y="70"/>
                    </a:cubicBezTo>
                    <a:cubicBezTo>
                      <a:pt x="275" y="70"/>
                      <a:pt x="275" y="70"/>
                      <a:pt x="275" y="70"/>
                    </a:cubicBezTo>
                    <a:cubicBezTo>
                      <a:pt x="275" y="68"/>
                      <a:pt x="274" y="67"/>
                      <a:pt x="274" y="65"/>
                    </a:cubicBezTo>
                    <a:cubicBezTo>
                      <a:pt x="274" y="65"/>
                      <a:pt x="273" y="64"/>
                      <a:pt x="273" y="64"/>
                    </a:cubicBezTo>
                    <a:cubicBezTo>
                      <a:pt x="273" y="63"/>
                      <a:pt x="272" y="62"/>
                      <a:pt x="272" y="61"/>
                    </a:cubicBezTo>
                    <a:cubicBezTo>
                      <a:pt x="272" y="60"/>
                      <a:pt x="271" y="60"/>
                      <a:pt x="271" y="59"/>
                    </a:cubicBezTo>
                    <a:cubicBezTo>
                      <a:pt x="271" y="58"/>
                      <a:pt x="270" y="57"/>
                      <a:pt x="270" y="56"/>
                    </a:cubicBezTo>
                    <a:cubicBezTo>
                      <a:pt x="269" y="56"/>
                      <a:pt x="269" y="55"/>
                      <a:pt x="269" y="54"/>
                    </a:cubicBezTo>
                    <a:cubicBezTo>
                      <a:pt x="268" y="54"/>
                      <a:pt x="268" y="53"/>
                      <a:pt x="267" y="52"/>
                    </a:cubicBezTo>
                    <a:cubicBezTo>
                      <a:pt x="267" y="51"/>
                      <a:pt x="267" y="51"/>
                      <a:pt x="267" y="51"/>
                    </a:cubicBezTo>
                    <a:cubicBezTo>
                      <a:pt x="267" y="50"/>
                      <a:pt x="266" y="50"/>
                      <a:pt x="266" y="50"/>
                    </a:cubicBezTo>
                    <a:cubicBezTo>
                      <a:pt x="266" y="50"/>
                      <a:pt x="266" y="49"/>
                      <a:pt x="266" y="49"/>
                    </a:cubicBezTo>
                    <a:cubicBezTo>
                      <a:pt x="265" y="48"/>
                      <a:pt x="265" y="47"/>
                      <a:pt x="264" y="46"/>
                    </a:cubicBezTo>
                    <a:cubicBezTo>
                      <a:pt x="264" y="46"/>
                      <a:pt x="264" y="45"/>
                      <a:pt x="263" y="45"/>
                    </a:cubicBezTo>
                    <a:cubicBezTo>
                      <a:pt x="263" y="44"/>
                      <a:pt x="262" y="44"/>
                      <a:pt x="262" y="43"/>
                    </a:cubicBezTo>
                    <a:cubicBezTo>
                      <a:pt x="262" y="42"/>
                      <a:pt x="261" y="42"/>
                      <a:pt x="261" y="42"/>
                    </a:cubicBezTo>
                    <a:cubicBezTo>
                      <a:pt x="260" y="41"/>
                      <a:pt x="260" y="40"/>
                      <a:pt x="259" y="39"/>
                    </a:cubicBezTo>
                    <a:cubicBezTo>
                      <a:pt x="259" y="39"/>
                      <a:pt x="259" y="39"/>
                      <a:pt x="259" y="38"/>
                    </a:cubicBezTo>
                    <a:cubicBezTo>
                      <a:pt x="258" y="38"/>
                      <a:pt x="258" y="38"/>
                      <a:pt x="258" y="38"/>
                    </a:cubicBezTo>
                    <a:cubicBezTo>
                      <a:pt x="258" y="37"/>
                      <a:pt x="258" y="37"/>
                      <a:pt x="257" y="37"/>
                    </a:cubicBezTo>
                    <a:cubicBezTo>
                      <a:pt x="257" y="36"/>
                      <a:pt x="256" y="35"/>
                      <a:pt x="256" y="35"/>
                    </a:cubicBezTo>
                    <a:cubicBezTo>
                      <a:pt x="255" y="34"/>
                      <a:pt x="255" y="34"/>
                      <a:pt x="254" y="33"/>
                    </a:cubicBezTo>
                    <a:cubicBezTo>
                      <a:pt x="254" y="32"/>
                      <a:pt x="253" y="32"/>
                      <a:pt x="253" y="31"/>
                    </a:cubicBezTo>
                    <a:cubicBezTo>
                      <a:pt x="253" y="31"/>
                      <a:pt x="253" y="31"/>
                      <a:pt x="252" y="31"/>
                    </a:cubicBezTo>
                    <a:cubicBezTo>
                      <a:pt x="252" y="30"/>
                      <a:pt x="252" y="30"/>
                      <a:pt x="251" y="29"/>
                    </a:cubicBezTo>
                    <a:cubicBezTo>
                      <a:pt x="251" y="29"/>
                      <a:pt x="250" y="29"/>
                      <a:pt x="250" y="28"/>
                    </a:cubicBezTo>
                    <a:cubicBezTo>
                      <a:pt x="249" y="28"/>
                      <a:pt x="249" y="27"/>
                      <a:pt x="248" y="26"/>
                    </a:cubicBezTo>
                    <a:cubicBezTo>
                      <a:pt x="248" y="26"/>
                      <a:pt x="248" y="26"/>
                      <a:pt x="247" y="25"/>
                    </a:cubicBezTo>
                    <a:cubicBezTo>
                      <a:pt x="247" y="25"/>
                      <a:pt x="247" y="25"/>
                      <a:pt x="247" y="25"/>
                    </a:cubicBezTo>
                    <a:cubicBezTo>
                      <a:pt x="246" y="25"/>
                      <a:pt x="245" y="24"/>
                      <a:pt x="245" y="23"/>
                    </a:cubicBezTo>
                    <a:cubicBezTo>
                      <a:pt x="244" y="23"/>
                      <a:pt x="244" y="22"/>
                      <a:pt x="244" y="22"/>
                    </a:cubicBezTo>
                    <a:cubicBezTo>
                      <a:pt x="243" y="22"/>
                      <a:pt x="243" y="21"/>
                      <a:pt x="242" y="21"/>
                    </a:cubicBezTo>
                    <a:cubicBezTo>
                      <a:pt x="242" y="21"/>
                      <a:pt x="242" y="21"/>
                      <a:pt x="242" y="20"/>
                    </a:cubicBezTo>
                    <a:cubicBezTo>
                      <a:pt x="241" y="20"/>
                      <a:pt x="241" y="20"/>
                      <a:pt x="241" y="20"/>
                    </a:cubicBezTo>
                    <a:cubicBezTo>
                      <a:pt x="240" y="19"/>
                      <a:pt x="239" y="18"/>
                      <a:pt x="238" y="18"/>
                    </a:cubicBezTo>
                    <a:cubicBezTo>
                      <a:pt x="238" y="18"/>
                      <a:pt x="238" y="17"/>
                      <a:pt x="238" y="17"/>
                    </a:cubicBezTo>
                    <a:cubicBezTo>
                      <a:pt x="238" y="17"/>
                      <a:pt x="238" y="17"/>
                      <a:pt x="238" y="17"/>
                    </a:cubicBezTo>
                    <a:cubicBezTo>
                      <a:pt x="237" y="17"/>
                      <a:pt x="236" y="16"/>
                      <a:pt x="235" y="15"/>
                    </a:cubicBezTo>
                    <a:cubicBezTo>
                      <a:pt x="235" y="15"/>
                      <a:pt x="234" y="15"/>
                      <a:pt x="234" y="15"/>
                    </a:cubicBezTo>
                    <a:cubicBezTo>
                      <a:pt x="234" y="15"/>
                      <a:pt x="233" y="14"/>
                      <a:pt x="233" y="14"/>
                    </a:cubicBezTo>
                    <a:cubicBezTo>
                      <a:pt x="232" y="14"/>
                      <a:pt x="232" y="13"/>
                      <a:pt x="231" y="13"/>
                    </a:cubicBezTo>
                    <a:cubicBezTo>
                      <a:pt x="231" y="13"/>
                      <a:pt x="231" y="13"/>
                      <a:pt x="231" y="13"/>
                    </a:cubicBezTo>
                    <a:cubicBezTo>
                      <a:pt x="230" y="12"/>
                      <a:pt x="230" y="12"/>
                      <a:pt x="229" y="11"/>
                    </a:cubicBezTo>
                    <a:cubicBezTo>
                      <a:pt x="228" y="11"/>
                      <a:pt x="228" y="11"/>
                      <a:pt x="228" y="11"/>
                    </a:cubicBezTo>
                    <a:cubicBezTo>
                      <a:pt x="228" y="11"/>
                      <a:pt x="227" y="11"/>
                      <a:pt x="227" y="11"/>
                    </a:cubicBezTo>
                    <a:cubicBezTo>
                      <a:pt x="226" y="10"/>
                      <a:pt x="225" y="10"/>
                      <a:pt x="224" y="9"/>
                    </a:cubicBezTo>
                    <a:cubicBezTo>
                      <a:pt x="224" y="9"/>
                      <a:pt x="224" y="9"/>
                      <a:pt x="224" y="9"/>
                    </a:cubicBezTo>
                    <a:cubicBezTo>
                      <a:pt x="224" y="9"/>
                      <a:pt x="224" y="9"/>
                      <a:pt x="223" y="9"/>
                    </a:cubicBezTo>
                    <a:cubicBezTo>
                      <a:pt x="222" y="8"/>
                      <a:pt x="221" y="8"/>
                      <a:pt x="220" y="7"/>
                    </a:cubicBezTo>
                    <a:cubicBezTo>
                      <a:pt x="220" y="7"/>
                      <a:pt x="220" y="7"/>
                      <a:pt x="220" y="7"/>
                    </a:cubicBezTo>
                    <a:cubicBezTo>
                      <a:pt x="220" y="7"/>
                      <a:pt x="220" y="7"/>
                      <a:pt x="220" y="7"/>
                    </a:cubicBezTo>
                    <a:cubicBezTo>
                      <a:pt x="219" y="7"/>
                      <a:pt x="218" y="6"/>
                      <a:pt x="217" y="6"/>
                    </a:cubicBezTo>
                    <a:cubicBezTo>
                      <a:pt x="217" y="6"/>
                      <a:pt x="216" y="6"/>
                      <a:pt x="216" y="5"/>
                    </a:cubicBezTo>
                    <a:cubicBezTo>
                      <a:pt x="216" y="5"/>
                      <a:pt x="216" y="5"/>
                      <a:pt x="216" y="5"/>
                    </a:cubicBezTo>
                    <a:cubicBezTo>
                      <a:pt x="215" y="5"/>
                      <a:pt x="214" y="5"/>
                      <a:pt x="213" y="4"/>
                    </a:cubicBezTo>
                    <a:cubicBezTo>
                      <a:pt x="213" y="4"/>
                      <a:pt x="212" y="4"/>
                      <a:pt x="212" y="4"/>
                    </a:cubicBezTo>
                    <a:cubicBezTo>
                      <a:pt x="212" y="4"/>
                      <a:pt x="211" y="4"/>
                      <a:pt x="211" y="4"/>
                    </a:cubicBezTo>
                    <a:cubicBezTo>
                      <a:pt x="210" y="4"/>
                      <a:pt x="210" y="3"/>
                      <a:pt x="209" y="3"/>
                    </a:cubicBezTo>
                    <a:cubicBezTo>
                      <a:pt x="209" y="3"/>
                      <a:pt x="209" y="3"/>
                      <a:pt x="209" y="3"/>
                    </a:cubicBezTo>
                    <a:cubicBezTo>
                      <a:pt x="208" y="3"/>
                      <a:pt x="207" y="3"/>
                      <a:pt x="206" y="2"/>
                    </a:cubicBezTo>
                    <a:cubicBezTo>
                      <a:pt x="206" y="2"/>
                      <a:pt x="206" y="2"/>
                      <a:pt x="205" y="2"/>
                    </a:cubicBezTo>
                    <a:cubicBezTo>
                      <a:pt x="205" y="2"/>
                      <a:pt x="205" y="2"/>
                      <a:pt x="205" y="2"/>
                    </a:cubicBezTo>
                    <a:cubicBezTo>
                      <a:pt x="204" y="2"/>
                      <a:pt x="203" y="2"/>
                      <a:pt x="202" y="1"/>
                    </a:cubicBezTo>
                    <a:cubicBezTo>
                      <a:pt x="201" y="1"/>
                      <a:pt x="201" y="1"/>
                      <a:pt x="201" y="1"/>
                    </a:cubicBezTo>
                    <a:cubicBezTo>
                      <a:pt x="201" y="1"/>
                      <a:pt x="201" y="1"/>
                      <a:pt x="200" y="1"/>
                    </a:cubicBezTo>
                    <a:cubicBezTo>
                      <a:pt x="199" y="1"/>
                      <a:pt x="198" y="1"/>
                      <a:pt x="197" y="1"/>
                    </a:cubicBezTo>
                    <a:cubicBezTo>
                      <a:pt x="197" y="1"/>
                      <a:pt x="197" y="1"/>
                      <a:pt x="197" y="1"/>
                    </a:cubicBezTo>
                    <a:cubicBezTo>
                      <a:pt x="197" y="1"/>
                      <a:pt x="197" y="1"/>
                      <a:pt x="197" y="1"/>
                    </a:cubicBezTo>
                    <a:cubicBezTo>
                      <a:pt x="195" y="1"/>
                      <a:pt x="194" y="1"/>
                      <a:pt x="193" y="1"/>
                    </a:cubicBezTo>
                    <a:cubicBezTo>
                      <a:pt x="193" y="0"/>
                      <a:pt x="193" y="0"/>
                      <a:pt x="192" y="0"/>
                    </a:cubicBezTo>
                    <a:cubicBezTo>
                      <a:pt x="192" y="0"/>
                      <a:pt x="191" y="0"/>
                      <a:pt x="191" y="0"/>
                    </a:cubicBezTo>
                    <a:cubicBezTo>
                      <a:pt x="190" y="0"/>
                      <a:pt x="190" y="0"/>
                      <a:pt x="189" y="0"/>
                    </a:cubicBezTo>
                    <a:cubicBezTo>
                      <a:pt x="189" y="0"/>
                      <a:pt x="189" y="0"/>
                      <a:pt x="188" y="0"/>
                    </a:cubicBezTo>
                    <a:cubicBezTo>
                      <a:pt x="187" y="0"/>
                      <a:pt x="186" y="0"/>
                      <a:pt x="185" y="0"/>
                    </a:cubicBezTo>
                    <a:cubicBezTo>
                      <a:pt x="185" y="0"/>
                      <a:pt x="185" y="0"/>
                      <a:pt x="185" y="0"/>
                    </a:cubicBezTo>
                    <a:cubicBezTo>
                      <a:pt x="121" y="4"/>
                      <a:pt x="121" y="4"/>
                      <a:pt x="121" y="4"/>
                    </a:cubicBezTo>
                    <a:cubicBezTo>
                      <a:pt x="50" y="7"/>
                      <a:pt x="50" y="7"/>
                      <a:pt x="50" y="7"/>
                    </a:cubicBezTo>
                    <a:cubicBezTo>
                      <a:pt x="27" y="9"/>
                      <a:pt x="27" y="9"/>
                      <a:pt x="27" y="9"/>
                    </a:cubicBezTo>
                    <a:cubicBezTo>
                      <a:pt x="0" y="13"/>
                      <a:pt x="0" y="13"/>
                      <a:pt x="0" y="13"/>
                    </a:cubicBezTo>
                    <a:cubicBezTo>
                      <a:pt x="23" y="12"/>
                      <a:pt x="23" y="12"/>
                      <a:pt x="23" y="12"/>
                    </a:cubicBezTo>
                    <a:cubicBezTo>
                      <a:pt x="94" y="8"/>
                      <a:pt x="94" y="8"/>
                      <a:pt x="94" y="8"/>
                    </a:cubicBezTo>
                    <a:cubicBezTo>
                      <a:pt x="158" y="5"/>
                      <a:pt x="158" y="5"/>
                      <a:pt x="158" y="5"/>
                    </a:cubicBezTo>
                    <a:cubicBezTo>
                      <a:pt x="159" y="5"/>
                      <a:pt x="160" y="5"/>
                      <a:pt x="161" y="5"/>
                    </a:cubicBezTo>
                    <a:cubicBezTo>
                      <a:pt x="162" y="5"/>
                      <a:pt x="162" y="5"/>
                      <a:pt x="162" y="5"/>
                    </a:cubicBezTo>
                    <a:cubicBezTo>
                      <a:pt x="163" y="5"/>
                      <a:pt x="164" y="5"/>
                      <a:pt x="165" y="5"/>
                    </a:cubicBezTo>
                    <a:cubicBezTo>
                      <a:pt x="166" y="5"/>
                      <a:pt x="166" y="5"/>
                      <a:pt x="166" y="5"/>
                    </a:cubicBezTo>
                    <a:cubicBezTo>
                      <a:pt x="167" y="5"/>
                      <a:pt x="168" y="5"/>
                      <a:pt x="170" y="5"/>
                    </a:cubicBezTo>
                    <a:cubicBezTo>
                      <a:pt x="170" y="5"/>
                      <a:pt x="170" y="5"/>
                      <a:pt x="170" y="5"/>
                    </a:cubicBezTo>
                    <a:cubicBezTo>
                      <a:pt x="171" y="6"/>
                      <a:pt x="172" y="6"/>
                      <a:pt x="173" y="6"/>
                    </a:cubicBezTo>
                    <a:cubicBezTo>
                      <a:pt x="174" y="6"/>
                      <a:pt x="174" y="6"/>
                      <a:pt x="174" y="6"/>
                    </a:cubicBezTo>
                    <a:cubicBezTo>
                      <a:pt x="175" y="6"/>
                      <a:pt x="176" y="6"/>
                      <a:pt x="177" y="7"/>
                    </a:cubicBezTo>
                    <a:cubicBezTo>
                      <a:pt x="178" y="7"/>
                      <a:pt x="178" y="7"/>
                      <a:pt x="178" y="7"/>
                    </a:cubicBezTo>
                    <a:cubicBezTo>
                      <a:pt x="179" y="7"/>
                      <a:pt x="180" y="7"/>
                      <a:pt x="182" y="8"/>
                    </a:cubicBezTo>
                    <a:cubicBezTo>
                      <a:pt x="182" y="8"/>
                      <a:pt x="182" y="8"/>
                      <a:pt x="182" y="8"/>
                    </a:cubicBezTo>
                    <a:cubicBezTo>
                      <a:pt x="183" y="8"/>
                      <a:pt x="184" y="8"/>
                      <a:pt x="185" y="9"/>
                    </a:cubicBezTo>
                    <a:cubicBezTo>
                      <a:pt x="185" y="9"/>
                      <a:pt x="186" y="9"/>
                      <a:pt x="186" y="9"/>
                    </a:cubicBezTo>
                    <a:cubicBezTo>
                      <a:pt x="187" y="9"/>
                      <a:pt x="188" y="10"/>
                      <a:pt x="189" y="10"/>
                    </a:cubicBezTo>
                    <a:cubicBezTo>
                      <a:pt x="189" y="10"/>
                      <a:pt x="190" y="10"/>
                      <a:pt x="190" y="10"/>
                    </a:cubicBezTo>
                    <a:cubicBezTo>
                      <a:pt x="191" y="11"/>
                      <a:pt x="192" y="11"/>
                      <a:pt x="193" y="12"/>
                    </a:cubicBezTo>
                    <a:cubicBezTo>
                      <a:pt x="193" y="12"/>
                      <a:pt x="193" y="12"/>
                      <a:pt x="193" y="12"/>
                    </a:cubicBezTo>
                    <a:cubicBezTo>
                      <a:pt x="194" y="12"/>
                      <a:pt x="195" y="13"/>
                      <a:pt x="196" y="13"/>
                    </a:cubicBezTo>
                    <a:cubicBezTo>
                      <a:pt x="197" y="13"/>
                      <a:pt x="197" y="13"/>
                      <a:pt x="197" y="13"/>
                    </a:cubicBezTo>
                    <a:cubicBezTo>
                      <a:pt x="198" y="14"/>
                      <a:pt x="199" y="15"/>
                      <a:pt x="200" y="15"/>
                    </a:cubicBezTo>
                    <a:cubicBezTo>
                      <a:pt x="200" y="15"/>
                      <a:pt x="201" y="15"/>
                      <a:pt x="201" y="15"/>
                    </a:cubicBezTo>
                    <a:cubicBezTo>
                      <a:pt x="202" y="16"/>
                      <a:pt x="203" y="17"/>
                      <a:pt x="204" y="17"/>
                    </a:cubicBezTo>
                    <a:cubicBezTo>
                      <a:pt x="204" y="17"/>
                      <a:pt x="204" y="17"/>
                      <a:pt x="204" y="17"/>
                    </a:cubicBezTo>
                    <a:cubicBezTo>
                      <a:pt x="205" y="18"/>
                      <a:pt x="206" y="19"/>
                      <a:pt x="207" y="19"/>
                    </a:cubicBezTo>
                    <a:cubicBezTo>
                      <a:pt x="207" y="19"/>
                      <a:pt x="208" y="20"/>
                      <a:pt x="208" y="20"/>
                    </a:cubicBezTo>
                    <a:cubicBezTo>
                      <a:pt x="209" y="21"/>
                      <a:pt x="210" y="21"/>
                      <a:pt x="211" y="22"/>
                    </a:cubicBezTo>
                    <a:cubicBezTo>
                      <a:pt x="211" y="22"/>
                      <a:pt x="211" y="22"/>
                      <a:pt x="211" y="22"/>
                    </a:cubicBezTo>
                    <a:cubicBezTo>
                      <a:pt x="212" y="23"/>
                      <a:pt x="213" y="24"/>
                      <a:pt x="214" y="24"/>
                    </a:cubicBezTo>
                    <a:cubicBezTo>
                      <a:pt x="214" y="24"/>
                      <a:pt x="214" y="25"/>
                      <a:pt x="215" y="25"/>
                    </a:cubicBezTo>
                    <a:cubicBezTo>
                      <a:pt x="215" y="26"/>
                      <a:pt x="216" y="26"/>
                      <a:pt x="217" y="27"/>
                    </a:cubicBezTo>
                    <a:cubicBezTo>
                      <a:pt x="217" y="27"/>
                      <a:pt x="217" y="27"/>
                      <a:pt x="217" y="27"/>
                    </a:cubicBezTo>
                    <a:cubicBezTo>
                      <a:pt x="218" y="28"/>
                      <a:pt x="219" y="29"/>
                      <a:pt x="220" y="30"/>
                    </a:cubicBezTo>
                    <a:cubicBezTo>
                      <a:pt x="221" y="30"/>
                      <a:pt x="221" y="31"/>
                      <a:pt x="221" y="31"/>
                    </a:cubicBezTo>
                    <a:cubicBezTo>
                      <a:pt x="222" y="31"/>
                      <a:pt x="222" y="32"/>
                      <a:pt x="223" y="33"/>
                    </a:cubicBezTo>
                    <a:cubicBezTo>
                      <a:pt x="223" y="33"/>
                      <a:pt x="224" y="34"/>
                      <a:pt x="224" y="34"/>
                    </a:cubicBezTo>
                    <a:cubicBezTo>
                      <a:pt x="225" y="35"/>
                      <a:pt x="225" y="35"/>
                      <a:pt x="226" y="36"/>
                    </a:cubicBezTo>
                    <a:cubicBezTo>
                      <a:pt x="226" y="36"/>
                      <a:pt x="227" y="37"/>
                      <a:pt x="227" y="38"/>
                    </a:cubicBezTo>
                    <a:cubicBezTo>
                      <a:pt x="228" y="38"/>
                      <a:pt x="228" y="39"/>
                      <a:pt x="229" y="39"/>
                    </a:cubicBezTo>
                    <a:cubicBezTo>
                      <a:pt x="229" y="40"/>
                      <a:pt x="230" y="40"/>
                      <a:pt x="230" y="41"/>
                    </a:cubicBezTo>
                    <a:cubicBezTo>
                      <a:pt x="231" y="42"/>
                      <a:pt x="231" y="42"/>
                      <a:pt x="231" y="43"/>
                    </a:cubicBezTo>
                    <a:cubicBezTo>
                      <a:pt x="232" y="43"/>
                      <a:pt x="232" y="44"/>
                      <a:pt x="232" y="44"/>
                    </a:cubicBezTo>
                    <a:cubicBezTo>
                      <a:pt x="233" y="45"/>
                      <a:pt x="233" y="45"/>
                      <a:pt x="234" y="46"/>
                    </a:cubicBezTo>
                    <a:cubicBezTo>
                      <a:pt x="234" y="47"/>
                      <a:pt x="235" y="47"/>
                      <a:pt x="235" y="47"/>
                    </a:cubicBezTo>
                    <a:cubicBezTo>
                      <a:pt x="235" y="48"/>
                      <a:pt x="236" y="49"/>
                      <a:pt x="236" y="50"/>
                    </a:cubicBezTo>
                    <a:cubicBezTo>
                      <a:pt x="237" y="50"/>
                      <a:pt x="237" y="50"/>
                      <a:pt x="237" y="51"/>
                    </a:cubicBezTo>
                    <a:cubicBezTo>
                      <a:pt x="238" y="52"/>
                      <a:pt x="238" y="52"/>
                      <a:pt x="238" y="53"/>
                    </a:cubicBezTo>
                    <a:cubicBezTo>
                      <a:pt x="239" y="54"/>
                      <a:pt x="239" y="54"/>
                      <a:pt x="239" y="55"/>
                    </a:cubicBezTo>
                    <a:cubicBezTo>
                      <a:pt x="240" y="55"/>
                      <a:pt x="240" y="56"/>
                      <a:pt x="240" y="56"/>
                    </a:cubicBezTo>
                    <a:cubicBezTo>
                      <a:pt x="241" y="57"/>
                      <a:pt x="241" y="58"/>
                      <a:pt x="242" y="59"/>
                    </a:cubicBezTo>
                    <a:cubicBezTo>
                      <a:pt x="242" y="60"/>
                      <a:pt x="242" y="60"/>
                      <a:pt x="243" y="61"/>
                    </a:cubicBezTo>
                    <a:cubicBezTo>
                      <a:pt x="243" y="62"/>
                      <a:pt x="244" y="63"/>
                      <a:pt x="244" y="64"/>
                    </a:cubicBezTo>
                    <a:cubicBezTo>
                      <a:pt x="244" y="64"/>
                      <a:pt x="244" y="65"/>
                      <a:pt x="245" y="65"/>
                    </a:cubicBezTo>
                    <a:cubicBezTo>
                      <a:pt x="245" y="66"/>
                      <a:pt x="246" y="67"/>
                      <a:pt x="246" y="68"/>
                    </a:cubicBezTo>
                    <a:cubicBezTo>
                      <a:pt x="246" y="69"/>
                      <a:pt x="246" y="69"/>
                      <a:pt x="247" y="70"/>
                    </a:cubicBezTo>
                    <a:cubicBezTo>
                      <a:pt x="247" y="71"/>
                      <a:pt x="248" y="73"/>
                      <a:pt x="248" y="74"/>
                    </a:cubicBezTo>
                    <a:cubicBezTo>
                      <a:pt x="248" y="74"/>
                      <a:pt x="248" y="75"/>
                      <a:pt x="248" y="75"/>
                    </a:cubicBezTo>
                    <a:cubicBezTo>
                      <a:pt x="249" y="75"/>
                      <a:pt x="249" y="75"/>
                      <a:pt x="249" y="75"/>
                    </a:cubicBezTo>
                    <a:cubicBezTo>
                      <a:pt x="249" y="76"/>
                      <a:pt x="249" y="77"/>
                      <a:pt x="250" y="79"/>
                    </a:cubicBezTo>
                    <a:cubicBezTo>
                      <a:pt x="250" y="79"/>
                      <a:pt x="250" y="80"/>
                      <a:pt x="250" y="80"/>
                    </a:cubicBezTo>
                    <a:cubicBezTo>
                      <a:pt x="250" y="81"/>
                      <a:pt x="251" y="82"/>
                      <a:pt x="251" y="83"/>
                    </a:cubicBezTo>
                    <a:cubicBezTo>
                      <a:pt x="251" y="83"/>
                      <a:pt x="251" y="84"/>
                      <a:pt x="251" y="84"/>
                    </a:cubicBezTo>
                    <a:cubicBezTo>
                      <a:pt x="252" y="85"/>
                      <a:pt x="252" y="87"/>
                      <a:pt x="252" y="88"/>
                    </a:cubicBezTo>
                    <a:cubicBezTo>
                      <a:pt x="253" y="89"/>
                      <a:pt x="253" y="90"/>
                      <a:pt x="253" y="91"/>
                    </a:cubicBezTo>
                    <a:cubicBezTo>
                      <a:pt x="253" y="92"/>
                      <a:pt x="253" y="93"/>
                      <a:pt x="253" y="94"/>
                    </a:cubicBezTo>
                    <a:cubicBezTo>
                      <a:pt x="254" y="94"/>
                      <a:pt x="254" y="95"/>
                      <a:pt x="254" y="95"/>
                    </a:cubicBezTo>
                    <a:cubicBezTo>
                      <a:pt x="254" y="96"/>
                      <a:pt x="254" y="97"/>
                      <a:pt x="254" y="98"/>
                    </a:cubicBezTo>
                    <a:cubicBezTo>
                      <a:pt x="254" y="99"/>
                      <a:pt x="254" y="100"/>
                      <a:pt x="254" y="100"/>
                    </a:cubicBezTo>
                    <a:cubicBezTo>
                      <a:pt x="254" y="101"/>
                      <a:pt x="255" y="101"/>
                      <a:pt x="255" y="101"/>
                    </a:cubicBezTo>
                    <a:cubicBezTo>
                      <a:pt x="255" y="103"/>
                      <a:pt x="255" y="104"/>
                      <a:pt x="255" y="105"/>
                    </a:cubicBezTo>
                    <a:cubicBezTo>
                      <a:pt x="255" y="106"/>
                      <a:pt x="255" y="107"/>
                      <a:pt x="255" y="108"/>
                    </a:cubicBezTo>
                    <a:cubicBezTo>
                      <a:pt x="255" y="109"/>
                      <a:pt x="255" y="110"/>
                      <a:pt x="255" y="111"/>
                    </a:cubicBezTo>
                    <a:cubicBezTo>
                      <a:pt x="255" y="111"/>
                      <a:pt x="255" y="111"/>
                      <a:pt x="255" y="111"/>
                    </a:cubicBezTo>
                    <a:cubicBezTo>
                      <a:pt x="255" y="112"/>
                      <a:pt x="255" y="113"/>
                      <a:pt x="255" y="114"/>
                    </a:cubicBezTo>
                    <a:cubicBezTo>
                      <a:pt x="255" y="114"/>
                      <a:pt x="255" y="115"/>
                      <a:pt x="255" y="115"/>
                    </a:cubicBezTo>
                    <a:cubicBezTo>
                      <a:pt x="255" y="116"/>
                      <a:pt x="255" y="116"/>
                      <a:pt x="255" y="117"/>
                    </a:cubicBezTo>
                    <a:cubicBezTo>
                      <a:pt x="255" y="117"/>
                      <a:pt x="255" y="118"/>
                      <a:pt x="255" y="118"/>
                    </a:cubicBezTo>
                    <a:cubicBezTo>
                      <a:pt x="255" y="119"/>
                      <a:pt x="255" y="119"/>
                      <a:pt x="255" y="120"/>
                    </a:cubicBezTo>
                    <a:cubicBezTo>
                      <a:pt x="255" y="120"/>
                      <a:pt x="255" y="121"/>
                      <a:pt x="255" y="121"/>
                    </a:cubicBezTo>
                    <a:cubicBezTo>
                      <a:pt x="255" y="122"/>
                      <a:pt x="255" y="122"/>
                      <a:pt x="255" y="123"/>
                    </a:cubicBezTo>
                    <a:cubicBezTo>
                      <a:pt x="255" y="123"/>
                      <a:pt x="255" y="123"/>
                      <a:pt x="255" y="124"/>
                    </a:cubicBezTo>
                    <a:cubicBezTo>
                      <a:pt x="255" y="125"/>
                      <a:pt x="255" y="126"/>
                      <a:pt x="255" y="126"/>
                    </a:cubicBezTo>
                    <a:cubicBezTo>
                      <a:pt x="255" y="127"/>
                      <a:pt x="255" y="127"/>
                      <a:pt x="255" y="127"/>
                    </a:cubicBezTo>
                    <a:cubicBezTo>
                      <a:pt x="255" y="127"/>
                      <a:pt x="255" y="128"/>
                      <a:pt x="255" y="129"/>
                    </a:cubicBezTo>
                    <a:cubicBezTo>
                      <a:pt x="255" y="129"/>
                      <a:pt x="255" y="130"/>
                      <a:pt x="255" y="130"/>
                    </a:cubicBezTo>
                    <a:cubicBezTo>
                      <a:pt x="254" y="131"/>
                      <a:pt x="254" y="131"/>
                      <a:pt x="254" y="132"/>
                    </a:cubicBezTo>
                    <a:cubicBezTo>
                      <a:pt x="254" y="132"/>
                      <a:pt x="254" y="133"/>
                      <a:pt x="254" y="133"/>
                    </a:cubicBezTo>
                    <a:cubicBezTo>
                      <a:pt x="254" y="133"/>
                      <a:pt x="254" y="134"/>
                      <a:pt x="254" y="134"/>
                    </a:cubicBezTo>
                    <a:cubicBezTo>
                      <a:pt x="254" y="135"/>
                      <a:pt x="254" y="135"/>
                      <a:pt x="254" y="136"/>
                    </a:cubicBezTo>
                    <a:cubicBezTo>
                      <a:pt x="254" y="136"/>
                      <a:pt x="254" y="137"/>
                      <a:pt x="253" y="137"/>
                    </a:cubicBezTo>
                    <a:cubicBezTo>
                      <a:pt x="253" y="137"/>
                      <a:pt x="253" y="138"/>
                      <a:pt x="253" y="138"/>
                    </a:cubicBezTo>
                    <a:cubicBezTo>
                      <a:pt x="253" y="139"/>
                      <a:pt x="253" y="139"/>
                      <a:pt x="253" y="140"/>
                    </a:cubicBezTo>
                    <a:cubicBezTo>
                      <a:pt x="253" y="140"/>
                      <a:pt x="253" y="140"/>
                      <a:pt x="253" y="141"/>
                    </a:cubicBezTo>
                    <a:cubicBezTo>
                      <a:pt x="253" y="141"/>
                      <a:pt x="253" y="142"/>
                      <a:pt x="252" y="142"/>
                    </a:cubicBezTo>
                    <a:cubicBezTo>
                      <a:pt x="252" y="142"/>
                      <a:pt x="252" y="143"/>
                      <a:pt x="252" y="143"/>
                    </a:cubicBezTo>
                    <a:cubicBezTo>
                      <a:pt x="252" y="144"/>
                      <a:pt x="252" y="146"/>
                      <a:pt x="251" y="147"/>
                    </a:cubicBezTo>
                    <a:cubicBezTo>
                      <a:pt x="251" y="148"/>
                      <a:pt x="251" y="148"/>
                      <a:pt x="251" y="148"/>
                    </a:cubicBezTo>
                    <a:cubicBezTo>
                      <a:pt x="251" y="150"/>
                      <a:pt x="250" y="151"/>
                      <a:pt x="250" y="152"/>
                    </a:cubicBezTo>
                    <a:cubicBezTo>
                      <a:pt x="250" y="153"/>
                      <a:pt x="249" y="153"/>
                      <a:pt x="249" y="153"/>
                    </a:cubicBezTo>
                    <a:cubicBezTo>
                      <a:pt x="249" y="154"/>
                      <a:pt x="249" y="154"/>
                      <a:pt x="249" y="155"/>
                    </a:cubicBezTo>
                    <a:cubicBezTo>
                      <a:pt x="249" y="155"/>
                      <a:pt x="249" y="155"/>
                      <a:pt x="248" y="156"/>
                    </a:cubicBezTo>
                    <a:cubicBezTo>
                      <a:pt x="248" y="156"/>
                      <a:pt x="248" y="157"/>
                      <a:pt x="248" y="157"/>
                    </a:cubicBezTo>
                    <a:cubicBezTo>
                      <a:pt x="248" y="157"/>
                      <a:pt x="248" y="158"/>
                      <a:pt x="248" y="158"/>
                    </a:cubicBezTo>
                    <a:cubicBezTo>
                      <a:pt x="247" y="159"/>
                      <a:pt x="247" y="159"/>
                      <a:pt x="247" y="160"/>
                    </a:cubicBezTo>
                    <a:cubicBezTo>
                      <a:pt x="247" y="160"/>
                      <a:pt x="247" y="160"/>
                      <a:pt x="247" y="160"/>
                    </a:cubicBezTo>
                    <a:cubicBezTo>
                      <a:pt x="246" y="161"/>
                      <a:pt x="246" y="162"/>
                      <a:pt x="246" y="163"/>
                    </a:cubicBezTo>
                    <a:cubicBezTo>
                      <a:pt x="245" y="163"/>
                      <a:pt x="245" y="163"/>
                      <a:pt x="245" y="163"/>
                    </a:cubicBezTo>
                    <a:cubicBezTo>
                      <a:pt x="245" y="164"/>
                      <a:pt x="245" y="165"/>
                      <a:pt x="244" y="165"/>
                    </a:cubicBezTo>
                    <a:cubicBezTo>
                      <a:pt x="244" y="165"/>
                      <a:pt x="244" y="166"/>
                      <a:pt x="244" y="166"/>
                    </a:cubicBezTo>
                    <a:cubicBezTo>
                      <a:pt x="244" y="167"/>
                      <a:pt x="244" y="167"/>
                      <a:pt x="243" y="168"/>
                    </a:cubicBezTo>
                    <a:cubicBezTo>
                      <a:pt x="243" y="168"/>
                      <a:pt x="243" y="168"/>
                      <a:pt x="243" y="168"/>
                    </a:cubicBezTo>
                    <a:cubicBezTo>
                      <a:pt x="243" y="169"/>
                      <a:pt x="242" y="170"/>
                      <a:pt x="242" y="170"/>
                    </a:cubicBezTo>
                    <a:cubicBezTo>
                      <a:pt x="242" y="170"/>
                      <a:pt x="242" y="171"/>
                      <a:pt x="241" y="171"/>
                    </a:cubicBezTo>
                    <a:cubicBezTo>
                      <a:pt x="241" y="172"/>
                      <a:pt x="241" y="172"/>
                      <a:pt x="240" y="173"/>
                    </a:cubicBezTo>
                    <a:cubicBezTo>
                      <a:pt x="240" y="173"/>
                      <a:pt x="240" y="173"/>
                      <a:pt x="240" y="173"/>
                    </a:cubicBezTo>
                    <a:cubicBezTo>
                      <a:pt x="240" y="174"/>
                      <a:pt x="239" y="175"/>
                      <a:pt x="239" y="176"/>
                    </a:cubicBezTo>
                    <a:cubicBezTo>
                      <a:pt x="238" y="176"/>
                      <a:pt x="238" y="176"/>
                      <a:pt x="238" y="176"/>
                    </a:cubicBezTo>
                    <a:cubicBezTo>
                      <a:pt x="238" y="177"/>
                      <a:pt x="237" y="178"/>
                      <a:pt x="237" y="178"/>
                    </a:cubicBezTo>
                    <a:cubicBezTo>
                      <a:pt x="237" y="179"/>
                      <a:pt x="237" y="179"/>
                      <a:pt x="236" y="179"/>
                    </a:cubicBezTo>
                    <a:cubicBezTo>
                      <a:pt x="236" y="180"/>
                      <a:pt x="235" y="180"/>
                      <a:pt x="235" y="181"/>
                    </a:cubicBezTo>
                    <a:cubicBezTo>
                      <a:pt x="234" y="182"/>
                      <a:pt x="233" y="183"/>
                      <a:pt x="232" y="184"/>
                    </a:cubicBezTo>
                    <a:cubicBezTo>
                      <a:pt x="232" y="185"/>
                      <a:pt x="232" y="185"/>
                      <a:pt x="231" y="186"/>
                    </a:cubicBezTo>
                    <a:cubicBezTo>
                      <a:pt x="231" y="186"/>
                      <a:pt x="230" y="187"/>
                      <a:pt x="229" y="188"/>
                    </a:cubicBezTo>
                    <a:cubicBezTo>
                      <a:pt x="229" y="188"/>
                      <a:pt x="229" y="189"/>
                      <a:pt x="228" y="189"/>
                    </a:cubicBezTo>
                    <a:cubicBezTo>
                      <a:pt x="228" y="190"/>
                      <a:pt x="227" y="190"/>
                      <a:pt x="226" y="191"/>
                    </a:cubicBezTo>
                    <a:cubicBezTo>
                      <a:pt x="226" y="191"/>
                      <a:pt x="226" y="192"/>
                      <a:pt x="225" y="192"/>
                    </a:cubicBezTo>
                    <a:cubicBezTo>
                      <a:pt x="225" y="193"/>
                      <a:pt x="224" y="193"/>
                      <a:pt x="224" y="193"/>
                    </a:cubicBezTo>
                    <a:cubicBezTo>
                      <a:pt x="224" y="194"/>
                      <a:pt x="223" y="194"/>
                      <a:pt x="222" y="195"/>
                    </a:cubicBezTo>
                    <a:cubicBezTo>
                      <a:pt x="222" y="195"/>
                      <a:pt x="222" y="195"/>
                      <a:pt x="222" y="196"/>
                    </a:cubicBezTo>
                    <a:cubicBezTo>
                      <a:pt x="221" y="196"/>
                      <a:pt x="220" y="197"/>
                      <a:pt x="219" y="198"/>
                    </a:cubicBezTo>
                    <a:cubicBezTo>
                      <a:pt x="219" y="198"/>
                      <a:pt x="218" y="198"/>
                      <a:pt x="218" y="198"/>
                    </a:cubicBezTo>
                    <a:cubicBezTo>
                      <a:pt x="217" y="199"/>
                      <a:pt x="217" y="199"/>
                      <a:pt x="216" y="200"/>
                    </a:cubicBezTo>
                    <a:cubicBezTo>
                      <a:pt x="216" y="200"/>
                      <a:pt x="215" y="200"/>
                      <a:pt x="215" y="201"/>
                    </a:cubicBezTo>
                    <a:cubicBezTo>
                      <a:pt x="214" y="201"/>
                      <a:pt x="214" y="201"/>
                      <a:pt x="213" y="202"/>
                    </a:cubicBezTo>
                    <a:cubicBezTo>
                      <a:pt x="213" y="202"/>
                      <a:pt x="212" y="202"/>
                      <a:pt x="212" y="203"/>
                    </a:cubicBezTo>
                    <a:cubicBezTo>
                      <a:pt x="211" y="203"/>
                      <a:pt x="210" y="204"/>
                      <a:pt x="209" y="204"/>
                    </a:cubicBezTo>
                    <a:cubicBezTo>
                      <a:pt x="209" y="204"/>
                      <a:pt x="209" y="204"/>
                      <a:pt x="209" y="204"/>
                    </a:cubicBezTo>
                    <a:cubicBezTo>
                      <a:pt x="208" y="205"/>
                      <a:pt x="207" y="205"/>
                      <a:pt x="206" y="206"/>
                    </a:cubicBezTo>
                    <a:cubicBezTo>
                      <a:pt x="206" y="206"/>
                      <a:pt x="205" y="206"/>
                      <a:pt x="205" y="206"/>
                    </a:cubicBezTo>
                    <a:cubicBezTo>
                      <a:pt x="204" y="207"/>
                      <a:pt x="204" y="207"/>
                      <a:pt x="203" y="208"/>
                    </a:cubicBezTo>
                    <a:cubicBezTo>
                      <a:pt x="203" y="208"/>
                      <a:pt x="202" y="208"/>
                      <a:pt x="202" y="208"/>
                    </a:cubicBezTo>
                    <a:cubicBezTo>
                      <a:pt x="201" y="208"/>
                      <a:pt x="200" y="209"/>
                      <a:pt x="199" y="209"/>
                    </a:cubicBezTo>
                    <a:cubicBezTo>
                      <a:pt x="199" y="209"/>
                      <a:pt x="199" y="209"/>
                      <a:pt x="199" y="209"/>
                    </a:cubicBezTo>
                    <a:cubicBezTo>
                      <a:pt x="198" y="210"/>
                      <a:pt x="196" y="210"/>
                      <a:pt x="195" y="211"/>
                    </a:cubicBezTo>
                    <a:cubicBezTo>
                      <a:pt x="195" y="211"/>
                      <a:pt x="195" y="211"/>
                      <a:pt x="195" y="211"/>
                    </a:cubicBezTo>
                    <a:cubicBezTo>
                      <a:pt x="194" y="211"/>
                      <a:pt x="193" y="211"/>
                      <a:pt x="192" y="212"/>
                    </a:cubicBezTo>
                    <a:cubicBezTo>
                      <a:pt x="192" y="212"/>
                      <a:pt x="191" y="212"/>
                      <a:pt x="191" y="212"/>
                    </a:cubicBezTo>
                    <a:cubicBezTo>
                      <a:pt x="190" y="212"/>
                      <a:pt x="189" y="212"/>
                      <a:pt x="188" y="213"/>
                    </a:cubicBezTo>
                    <a:cubicBezTo>
                      <a:pt x="188" y="213"/>
                      <a:pt x="188" y="213"/>
                      <a:pt x="187" y="213"/>
                    </a:cubicBezTo>
                    <a:cubicBezTo>
                      <a:pt x="186" y="213"/>
                      <a:pt x="185" y="213"/>
                      <a:pt x="184" y="213"/>
                    </a:cubicBezTo>
                    <a:cubicBezTo>
                      <a:pt x="211" y="209"/>
                      <a:pt x="211" y="209"/>
                      <a:pt x="211" y="209"/>
                    </a:cubicBezTo>
                    <a:cubicBezTo>
                      <a:pt x="212" y="209"/>
                      <a:pt x="213" y="208"/>
                      <a:pt x="214" y="208"/>
                    </a:cubicBezTo>
                    <a:cubicBezTo>
                      <a:pt x="215" y="208"/>
                      <a:pt x="215" y="208"/>
                      <a:pt x="216" y="208"/>
                    </a:cubicBezTo>
                    <a:cubicBezTo>
                      <a:pt x="216" y="208"/>
                      <a:pt x="217" y="208"/>
                      <a:pt x="218" y="207"/>
                    </a:cubicBezTo>
                    <a:cubicBezTo>
                      <a:pt x="218" y="207"/>
                      <a:pt x="219" y="207"/>
                      <a:pt x="219" y="207"/>
                    </a:cubicBezTo>
                    <a:cubicBezTo>
                      <a:pt x="220" y="207"/>
                      <a:pt x="221" y="207"/>
                      <a:pt x="222" y="206"/>
                    </a:cubicBezTo>
                    <a:cubicBezTo>
                      <a:pt x="222" y="206"/>
                      <a:pt x="222" y="206"/>
                      <a:pt x="222" y="206"/>
                    </a:cubicBezTo>
                    <a:cubicBezTo>
                      <a:pt x="224" y="206"/>
                      <a:pt x="225" y="205"/>
                      <a:pt x="226" y="205"/>
                    </a:cubicBezTo>
                    <a:cubicBezTo>
                      <a:pt x="226" y="205"/>
                      <a:pt x="226" y="205"/>
                      <a:pt x="226" y="205"/>
                    </a:cubicBezTo>
                    <a:cubicBezTo>
                      <a:pt x="227" y="204"/>
                      <a:pt x="228" y="204"/>
                      <a:pt x="229" y="203"/>
                    </a:cubicBezTo>
                    <a:cubicBezTo>
                      <a:pt x="229" y="203"/>
                      <a:pt x="230" y="203"/>
                      <a:pt x="230" y="203"/>
                    </a:cubicBezTo>
                    <a:cubicBezTo>
                      <a:pt x="231" y="203"/>
                      <a:pt x="231" y="202"/>
                      <a:pt x="232" y="202"/>
                    </a:cubicBezTo>
                    <a:cubicBezTo>
                      <a:pt x="233" y="202"/>
                      <a:pt x="233" y="202"/>
                      <a:pt x="233" y="201"/>
                    </a:cubicBezTo>
                    <a:cubicBezTo>
                      <a:pt x="234" y="201"/>
                      <a:pt x="235" y="200"/>
                      <a:pt x="236" y="200"/>
                    </a:cubicBezTo>
                    <a:cubicBezTo>
                      <a:pt x="236" y="200"/>
                      <a:pt x="236" y="200"/>
                      <a:pt x="236" y="200"/>
                    </a:cubicBezTo>
                    <a:cubicBezTo>
                      <a:pt x="237" y="199"/>
                      <a:pt x="238" y="199"/>
                      <a:pt x="239" y="198"/>
                    </a:cubicBezTo>
                    <a:cubicBezTo>
                      <a:pt x="239" y="198"/>
                      <a:pt x="240" y="198"/>
                      <a:pt x="240" y="197"/>
                    </a:cubicBezTo>
                    <a:cubicBezTo>
                      <a:pt x="241" y="197"/>
                      <a:pt x="241" y="196"/>
                      <a:pt x="242" y="196"/>
                    </a:cubicBezTo>
                    <a:cubicBezTo>
                      <a:pt x="242" y="196"/>
                      <a:pt x="243" y="196"/>
                      <a:pt x="243" y="195"/>
                    </a:cubicBezTo>
                    <a:cubicBezTo>
                      <a:pt x="244" y="195"/>
                      <a:pt x="245" y="194"/>
                      <a:pt x="245" y="194"/>
                    </a:cubicBezTo>
                    <a:cubicBezTo>
                      <a:pt x="245" y="194"/>
                      <a:pt x="246" y="193"/>
                      <a:pt x="246" y="193"/>
                    </a:cubicBezTo>
                    <a:cubicBezTo>
                      <a:pt x="247" y="192"/>
                      <a:pt x="248" y="192"/>
                      <a:pt x="249" y="191"/>
                    </a:cubicBezTo>
                    <a:cubicBezTo>
                      <a:pt x="249" y="191"/>
                      <a:pt x="249" y="191"/>
                      <a:pt x="249" y="190"/>
                    </a:cubicBezTo>
                    <a:cubicBezTo>
                      <a:pt x="250" y="190"/>
                      <a:pt x="251" y="189"/>
                      <a:pt x="251" y="189"/>
                    </a:cubicBezTo>
                    <a:cubicBezTo>
                      <a:pt x="251" y="188"/>
                      <a:pt x="252" y="188"/>
                      <a:pt x="252" y="188"/>
                    </a:cubicBezTo>
                    <a:cubicBezTo>
                      <a:pt x="252" y="188"/>
                      <a:pt x="253" y="187"/>
                      <a:pt x="253" y="187"/>
                    </a:cubicBezTo>
                    <a:cubicBezTo>
                      <a:pt x="253" y="187"/>
                      <a:pt x="253" y="187"/>
                      <a:pt x="253" y="186"/>
                    </a:cubicBezTo>
                    <a:cubicBezTo>
                      <a:pt x="254" y="186"/>
                      <a:pt x="255" y="185"/>
                      <a:pt x="255" y="184"/>
                    </a:cubicBezTo>
                    <a:cubicBezTo>
                      <a:pt x="256" y="184"/>
                      <a:pt x="256" y="184"/>
                      <a:pt x="256" y="183"/>
                    </a:cubicBezTo>
                    <a:cubicBezTo>
                      <a:pt x="257" y="182"/>
                      <a:pt x="258" y="182"/>
                      <a:pt x="258" y="181"/>
                    </a:cubicBezTo>
                    <a:cubicBezTo>
                      <a:pt x="259" y="181"/>
                      <a:pt x="259" y="180"/>
                      <a:pt x="259" y="180"/>
                    </a:cubicBezTo>
                    <a:cubicBezTo>
                      <a:pt x="259" y="180"/>
                      <a:pt x="259" y="180"/>
                      <a:pt x="259" y="180"/>
                    </a:cubicBezTo>
                    <a:cubicBezTo>
                      <a:pt x="260" y="179"/>
                      <a:pt x="261" y="178"/>
                      <a:pt x="262" y="176"/>
                    </a:cubicBezTo>
                    <a:cubicBezTo>
                      <a:pt x="263" y="176"/>
                      <a:pt x="263" y="175"/>
                      <a:pt x="263" y="174"/>
                    </a:cubicBezTo>
                    <a:cubicBezTo>
                      <a:pt x="264" y="174"/>
                      <a:pt x="264" y="174"/>
                      <a:pt x="264" y="174"/>
                    </a:cubicBezTo>
                    <a:cubicBezTo>
                      <a:pt x="264" y="174"/>
                      <a:pt x="264" y="174"/>
                      <a:pt x="264" y="174"/>
                    </a:cubicBezTo>
                    <a:cubicBezTo>
                      <a:pt x="264" y="173"/>
                      <a:pt x="265" y="173"/>
                      <a:pt x="265" y="172"/>
                    </a:cubicBezTo>
                    <a:cubicBezTo>
                      <a:pt x="265" y="172"/>
                      <a:pt x="265" y="171"/>
                      <a:pt x="266" y="171"/>
                    </a:cubicBezTo>
                    <a:cubicBezTo>
                      <a:pt x="266" y="170"/>
                      <a:pt x="267" y="170"/>
                      <a:pt x="267" y="169"/>
                    </a:cubicBezTo>
                    <a:cubicBezTo>
                      <a:pt x="267" y="169"/>
                      <a:pt x="267" y="169"/>
                      <a:pt x="267" y="169"/>
                    </a:cubicBezTo>
                    <a:cubicBezTo>
                      <a:pt x="267" y="169"/>
                      <a:pt x="267" y="169"/>
                      <a:pt x="267" y="169"/>
                    </a:cubicBezTo>
                    <a:cubicBezTo>
                      <a:pt x="268" y="168"/>
                      <a:pt x="268" y="167"/>
                      <a:pt x="269" y="166"/>
                    </a:cubicBezTo>
                    <a:cubicBezTo>
                      <a:pt x="269" y="166"/>
                      <a:pt x="269" y="166"/>
                      <a:pt x="269" y="166"/>
                    </a:cubicBezTo>
                    <a:cubicBezTo>
                      <a:pt x="269" y="165"/>
                      <a:pt x="270" y="164"/>
                      <a:pt x="270" y="164"/>
                    </a:cubicBezTo>
                    <a:cubicBezTo>
                      <a:pt x="270" y="164"/>
                      <a:pt x="270" y="164"/>
                      <a:pt x="270" y="163"/>
                    </a:cubicBezTo>
                    <a:cubicBezTo>
                      <a:pt x="270" y="163"/>
                      <a:pt x="270" y="163"/>
                      <a:pt x="270" y="163"/>
                    </a:cubicBezTo>
                    <a:cubicBezTo>
                      <a:pt x="271" y="162"/>
                      <a:pt x="271" y="162"/>
                      <a:pt x="271" y="161"/>
                    </a:cubicBezTo>
                    <a:cubicBezTo>
                      <a:pt x="271" y="161"/>
                      <a:pt x="271" y="161"/>
                      <a:pt x="271" y="161"/>
                    </a:cubicBezTo>
                    <a:cubicBezTo>
                      <a:pt x="272" y="160"/>
                      <a:pt x="272" y="159"/>
                      <a:pt x="272" y="159"/>
                    </a:cubicBezTo>
                    <a:cubicBezTo>
                      <a:pt x="272" y="159"/>
                      <a:pt x="272" y="158"/>
                      <a:pt x="273" y="158"/>
                    </a:cubicBezTo>
                    <a:cubicBezTo>
                      <a:pt x="273" y="158"/>
                      <a:pt x="273" y="158"/>
                      <a:pt x="273" y="158"/>
                    </a:cubicBezTo>
                    <a:cubicBezTo>
                      <a:pt x="273" y="157"/>
                      <a:pt x="273" y="157"/>
                      <a:pt x="274" y="156"/>
                    </a:cubicBezTo>
                    <a:cubicBezTo>
                      <a:pt x="274" y="156"/>
                      <a:pt x="274" y="156"/>
                      <a:pt x="274" y="155"/>
                    </a:cubicBezTo>
                    <a:cubicBezTo>
                      <a:pt x="274" y="155"/>
                      <a:pt x="274" y="154"/>
                      <a:pt x="275" y="153"/>
                    </a:cubicBezTo>
                    <a:cubicBezTo>
                      <a:pt x="275" y="153"/>
                      <a:pt x="275" y="153"/>
                      <a:pt x="275" y="153"/>
                    </a:cubicBezTo>
                    <a:cubicBezTo>
                      <a:pt x="275" y="153"/>
                      <a:pt x="275" y="153"/>
                      <a:pt x="275" y="153"/>
                    </a:cubicBezTo>
                    <a:cubicBezTo>
                      <a:pt x="275" y="152"/>
                      <a:pt x="276" y="150"/>
                      <a:pt x="276" y="148"/>
                    </a:cubicBezTo>
                    <a:cubicBezTo>
                      <a:pt x="276" y="148"/>
                      <a:pt x="276" y="148"/>
                      <a:pt x="277" y="148"/>
                    </a:cubicBezTo>
                    <a:cubicBezTo>
                      <a:pt x="277" y="148"/>
                      <a:pt x="277" y="148"/>
                      <a:pt x="277" y="148"/>
                    </a:cubicBezTo>
                    <a:cubicBezTo>
                      <a:pt x="277" y="146"/>
                      <a:pt x="278" y="145"/>
                      <a:pt x="278" y="143"/>
                    </a:cubicBezTo>
                    <a:cubicBezTo>
                      <a:pt x="278" y="143"/>
                      <a:pt x="278" y="143"/>
                      <a:pt x="278" y="143"/>
                    </a:cubicBezTo>
                    <a:cubicBezTo>
                      <a:pt x="278" y="143"/>
                      <a:pt x="278" y="143"/>
                      <a:pt x="278" y="143"/>
                    </a:cubicBezTo>
                    <a:cubicBezTo>
                      <a:pt x="279" y="141"/>
                      <a:pt x="279" y="140"/>
                      <a:pt x="279" y="138"/>
                    </a:cubicBezTo>
                    <a:cubicBezTo>
                      <a:pt x="279" y="138"/>
                      <a:pt x="279" y="138"/>
                      <a:pt x="279" y="138"/>
                    </a:cubicBezTo>
                    <a:cubicBezTo>
                      <a:pt x="279" y="138"/>
                      <a:pt x="279" y="138"/>
                      <a:pt x="279" y="138"/>
                    </a:cubicBezTo>
                    <a:cubicBezTo>
                      <a:pt x="280" y="137"/>
                      <a:pt x="280" y="137"/>
                      <a:pt x="280" y="136"/>
                    </a:cubicBezTo>
                    <a:cubicBezTo>
                      <a:pt x="280" y="136"/>
                      <a:pt x="280" y="135"/>
                      <a:pt x="280" y="135"/>
                    </a:cubicBezTo>
                    <a:cubicBezTo>
                      <a:pt x="280" y="135"/>
                      <a:pt x="280" y="134"/>
                      <a:pt x="280" y="134"/>
                    </a:cubicBezTo>
                    <a:cubicBezTo>
                      <a:pt x="280" y="133"/>
                      <a:pt x="280" y="133"/>
                      <a:pt x="280" y="133"/>
                    </a:cubicBezTo>
                    <a:cubicBezTo>
                      <a:pt x="280" y="133"/>
                      <a:pt x="281" y="133"/>
                      <a:pt x="281" y="133"/>
                    </a:cubicBezTo>
                    <a:cubicBezTo>
                      <a:pt x="281" y="132"/>
                      <a:pt x="281" y="132"/>
                      <a:pt x="281" y="131"/>
                    </a:cubicBezTo>
                    <a:cubicBezTo>
                      <a:pt x="281" y="131"/>
                      <a:pt x="281" y="130"/>
                      <a:pt x="281" y="130"/>
                    </a:cubicBezTo>
                    <a:cubicBezTo>
                      <a:pt x="281" y="129"/>
                      <a:pt x="281" y="129"/>
                      <a:pt x="281" y="128"/>
                    </a:cubicBezTo>
                    <a:cubicBezTo>
                      <a:pt x="281" y="128"/>
                      <a:pt x="281" y="128"/>
                      <a:pt x="281" y="128"/>
                    </a:cubicBezTo>
                    <a:cubicBezTo>
                      <a:pt x="281" y="127"/>
                      <a:pt x="281" y="127"/>
                      <a:pt x="281" y="127"/>
                    </a:cubicBezTo>
                    <a:cubicBezTo>
                      <a:pt x="281" y="127"/>
                      <a:pt x="282" y="126"/>
                      <a:pt x="282" y="126"/>
                    </a:cubicBezTo>
                    <a:cubicBezTo>
                      <a:pt x="282" y="125"/>
                      <a:pt x="282" y="125"/>
                      <a:pt x="282" y="125"/>
                    </a:cubicBezTo>
                    <a:cubicBezTo>
                      <a:pt x="282" y="124"/>
                      <a:pt x="282" y="123"/>
                      <a:pt x="282" y="122"/>
                    </a:cubicBezTo>
                    <a:cubicBezTo>
                      <a:pt x="282" y="122"/>
                      <a:pt x="282" y="122"/>
                      <a:pt x="282" y="122"/>
                    </a:cubicBezTo>
                    <a:cubicBezTo>
                      <a:pt x="282" y="122"/>
                      <a:pt x="282" y="122"/>
                      <a:pt x="282" y="122"/>
                    </a:cubicBezTo>
                    <a:cubicBezTo>
                      <a:pt x="282" y="121"/>
                      <a:pt x="282" y="120"/>
                      <a:pt x="282" y="119"/>
                    </a:cubicBezTo>
                    <a:cubicBezTo>
                      <a:pt x="282" y="119"/>
                      <a:pt x="282" y="119"/>
                      <a:pt x="282" y="118"/>
                    </a:cubicBezTo>
                    <a:close/>
                  </a:path>
                </a:pathLst>
              </a:custGeom>
              <a:gradFill>
                <a:gsLst>
                  <a:gs pos="19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23" name="Freeform 94">
                <a:extLst>
                  <a:ext uri="{FF2B5EF4-FFF2-40B4-BE49-F238E27FC236}">
                    <a16:creationId xmlns:a16="http://schemas.microsoft.com/office/drawing/2014/main" id="{2BD82582-9306-064E-875D-4AA2F33DACB1}"/>
                  </a:ext>
                </a:extLst>
              </p:cNvPr>
              <p:cNvSpPr>
                <a:spLocks/>
              </p:cNvSpPr>
              <p:nvPr/>
            </p:nvSpPr>
            <p:spPr bwMode="auto">
              <a:xfrm>
                <a:off x="4730122" y="3743241"/>
                <a:ext cx="168041" cy="409411"/>
              </a:xfrm>
              <a:custGeom>
                <a:avLst/>
                <a:gdLst>
                  <a:gd name="T0" fmla="*/ 5 w 38"/>
                  <a:gd name="T1" fmla="*/ 70 h 93"/>
                  <a:gd name="T2" fmla="*/ 5 w 38"/>
                  <a:gd name="T3" fmla="*/ 70 h 93"/>
                  <a:gd name="T4" fmla="*/ 5 w 38"/>
                  <a:gd name="T5" fmla="*/ 71 h 93"/>
                  <a:gd name="T6" fmla="*/ 5 w 38"/>
                  <a:gd name="T7" fmla="*/ 71 h 93"/>
                  <a:gd name="T8" fmla="*/ 5 w 38"/>
                  <a:gd name="T9" fmla="*/ 71 h 93"/>
                  <a:gd name="T10" fmla="*/ 5 w 38"/>
                  <a:gd name="T11" fmla="*/ 71 h 93"/>
                  <a:gd name="T12" fmla="*/ 6 w 38"/>
                  <a:gd name="T13" fmla="*/ 72 h 93"/>
                  <a:gd name="T14" fmla="*/ 6 w 38"/>
                  <a:gd name="T15" fmla="*/ 73 h 93"/>
                  <a:gd name="T16" fmla="*/ 6 w 38"/>
                  <a:gd name="T17" fmla="*/ 73 h 93"/>
                  <a:gd name="T18" fmla="*/ 6 w 38"/>
                  <a:gd name="T19" fmla="*/ 74 h 93"/>
                  <a:gd name="T20" fmla="*/ 7 w 38"/>
                  <a:gd name="T21" fmla="*/ 75 h 93"/>
                  <a:gd name="T22" fmla="*/ 7 w 38"/>
                  <a:gd name="T23" fmla="*/ 75 h 93"/>
                  <a:gd name="T24" fmla="*/ 8 w 38"/>
                  <a:gd name="T25" fmla="*/ 76 h 93"/>
                  <a:gd name="T26" fmla="*/ 8 w 38"/>
                  <a:gd name="T27" fmla="*/ 76 h 93"/>
                  <a:gd name="T28" fmla="*/ 8 w 38"/>
                  <a:gd name="T29" fmla="*/ 77 h 93"/>
                  <a:gd name="T30" fmla="*/ 8 w 38"/>
                  <a:gd name="T31" fmla="*/ 77 h 93"/>
                  <a:gd name="T32" fmla="*/ 8 w 38"/>
                  <a:gd name="T33" fmla="*/ 77 h 93"/>
                  <a:gd name="T34" fmla="*/ 9 w 38"/>
                  <a:gd name="T35" fmla="*/ 77 h 93"/>
                  <a:gd name="T36" fmla="*/ 9 w 38"/>
                  <a:gd name="T37" fmla="*/ 78 h 93"/>
                  <a:gd name="T38" fmla="*/ 9 w 38"/>
                  <a:gd name="T39" fmla="*/ 78 h 93"/>
                  <a:gd name="T40" fmla="*/ 9 w 38"/>
                  <a:gd name="T41" fmla="*/ 78 h 93"/>
                  <a:gd name="T42" fmla="*/ 10 w 38"/>
                  <a:gd name="T43" fmla="*/ 78 h 93"/>
                  <a:gd name="T44" fmla="*/ 10 w 38"/>
                  <a:gd name="T45" fmla="*/ 78 h 93"/>
                  <a:gd name="T46" fmla="*/ 10 w 38"/>
                  <a:gd name="T47" fmla="*/ 78 h 93"/>
                  <a:gd name="T48" fmla="*/ 25 w 38"/>
                  <a:gd name="T49" fmla="*/ 87 h 93"/>
                  <a:gd name="T50" fmla="*/ 26 w 38"/>
                  <a:gd name="T51" fmla="*/ 88 h 93"/>
                  <a:gd name="T52" fmla="*/ 26 w 38"/>
                  <a:gd name="T53" fmla="*/ 88 h 93"/>
                  <a:gd name="T54" fmla="*/ 27 w 38"/>
                  <a:gd name="T55" fmla="*/ 89 h 93"/>
                  <a:gd name="T56" fmla="*/ 27 w 38"/>
                  <a:gd name="T57" fmla="*/ 89 h 93"/>
                  <a:gd name="T58" fmla="*/ 28 w 38"/>
                  <a:gd name="T59" fmla="*/ 90 h 93"/>
                  <a:gd name="T60" fmla="*/ 29 w 38"/>
                  <a:gd name="T61" fmla="*/ 91 h 93"/>
                  <a:gd name="T62" fmla="*/ 29 w 38"/>
                  <a:gd name="T63" fmla="*/ 92 h 93"/>
                  <a:gd name="T64" fmla="*/ 29 w 38"/>
                  <a:gd name="T65" fmla="*/ 93 h 93"/>
                  <a:gd name="T66" fmla="*/ 30 w 38"/>
                  <a:gd name="T67" fmla="*/ 93 h 93"/>
                  <a:gd name="T68" fmla="*/ 37 w 38"/>
                  <a:gd name="T69" fmla="*/ 74 h 93"/>
                  <a:gd name="T70" fmla="*/ 38 w 38"/>
                  <a:gd name="T71" fmla="*/ 74 h 93"/>
                  <a:gd name="T72" fmla="*/ 37 w 38"/>
                  <a:gd name="T73" fmla="*/ 74 h 93"/>
                  <a:gd name="T74" fmla="*/ 36 w 38"/>
                  <a:gd name="T75" fmla="*/ 73 h 93"/>
                  <a:gd name="T76" fmla="*/ 36 w 38"/>
                  <a:gd name="T77" fmla="*/ 73 h 93"/>
                  <a:gd name="T78" fmla="*/ 35 w 38"/>
                  <a:gd name="T79" fmla="*/ 72 h 93"/>
                  <a:gd name="T80" fmla="*/ 35 w 38"/>
                  <a:gd name="T81" fmla="*/ 72 h 93"/>
                  <a:gd name="T82" fmla="*/ 35 w 38"/>
                  <a:gd name="T83" fmla="*/ 71 h 93"/>
                  <a:gd name="T84" fmla="*/ 34 w 38"/>
                  <a:gd name="T85" fmla="*/ 70 h 93"/>
                  <a:gd name="T86" fmla="*/ 33 w 38"/>
                  <a:gd name="T87" fmla="*/ 69 h 93"/>
                  <a:gd name="T88" fmla="*/ 33 w 38"/>
                  <a:gd name="T89" fmla="*/ 69 h 93"/>
                  <a:gd name="T90" fmla="*/ 33 w 38"/>
                  <a:gd name="T91" fmla="*/ 68 h 93"/>
                  <a:gd name="T92" fmla="*/ 32 w 38"/>
                  <a:gd name="T93" fmla="*/ 67 h 93"/>
                  <a:gd name="T94" fmla="*/ 32 w 38"/>
                  <a:gd name="T95" fmla="*/ 66 h 93"/>
                  <a:gd name="T96" fmla="*/ 32 w 38"/>
                  <a:gd name="T97" fmla="*/ 66 h 93"/>
                  <a:gd name="T98" fmla="*/ 32 w 38"/>
                  <a:gd name="T99" fmla="*/ 65 h 93"/>
                  <a:gd name="T100" fmla="*/ 27 w 38"/>
                  <a:gd name="T101" fmla="*/ 9 h 93"/>
                  <a:gd name="T102" fmla="*/ 27 w 38"/>
                  <a:gd name="T103" fmla="*/ 0 h 93"/>
                  <a:gd name="T104" fmla="*/ 0 w 38"/>
                  <a:gd name="T105" fmla="*/ 5 h 93"/>
                  <a:gd name="T106" fmla="*/ 0 w 38"/>
                  <a:gd name="T107" fmla="*/ 14 h 93"/>
                  <a:gd name="T108" fmla="*/ 5 w 38"/>
                  <a:gd name="T109"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93">
                    <a:moveTo>
                      <a:pt x="5" y="70"/>
                    </a:moveTo>
                    <a:cubicBezTo>
                      <a:pt x="5" y="70"/>
                      <a:pt x="5" y="70"/>
                      <a:pt x="5" y="70"/>
                    </a:cubicBezTo>
                    <a:cubicBezTo>
                      <a:pt x="5" y="70"/>
                      <a:pt x="5" y="71"/>
                      <a:pt x="5" y="71"/>
                    </a:cubicBezTo>
                    <a:cubicBezTo>
                      <a:pt x="5" y="71"/>
                      <a:pt x="5" y="71"/>
                      <a:pt x="5" y="71"/>
                    </a:cubicBezTo>
                    <a:cubicBezTo>
                      <a:pt x="5" y="71"/>
                      <a:pt x="5" y="71"/>
                      <a:pt x="5" y="71"/>
                    </a:cubicBezTo>
                    <a:cubicBezTo>
                      <a:pt x="5" y="71"/>
                      <a:pt x="5" y="71"/>
                      <a:pt x="5" y="71"/>
                    </a:cubicBezTo>
                    <a:cubicBezTo>
                      <a:pt x="6" y="72"/>
                      <a:pt x="6" y="72"/>
                      <a:pt x="6" y="72"/>
                    </a:cubicBezTo>
                    <a:cubicBezTo>
                      <a:pt x="6" y="73"/>
                      <a:pt x="6" y="73"/>
                      <a:pt x="6" y="73"/>
                    </a:cubicBezTo>
                    <a:cubicBezTo>
                      <a:pt x="6" y="73"/>
                      <a:pt x="6" y="73"/>
                      <a:pt x="6" y="73"/>
                    </a:cubicBezTo>
                    <a:cubicBezTo>
                      <a:pt x="6" y="73"/>
                      <a:pt x="6" y="74"/>
                      <a:pt x="6" y="74"/>
                    </a:cubicBezTo>
                    <a:cubicBezTo>
                      <a:pt x="6" y="74"/>
                      <a:pt x="6" y="74"/>
                      <a:pt x="7" y="75"/>
                    </a:cubicBezTo>
                    <a:cubicBezTo>
                      <a:pt x="7" y="75"/>
                      <a:pt x="7" y="75"/>
                      <a:pt x="7" y="75"/>
                    </a:cubicBezTo>
                    <a:cubicBezTo>
                      <a:pt x="7" y="75"/>
                      <a:pt x="7" y="76"/>
                      <a:pt x="8" y="76"/>
                    </a:cubicBezTo>
                    <a:cubicBezTo>
                      <a:pt x="8" y="76"/>
                      <a:pt x="8" y="76"/>
                      <a:pt x="8" y="76"/>
                    </a:cubicBezTo>
                    <a:cubicBezTo>
                      <a:pt x="8" y="76"/>
                      <a:pt x="8" y="76"/>
                      <a:pt x="8" y="77"/>
                    </a:cubicBezTo>
                    <a:cubicBezTo>
                      <a:pt x="8" y="77"/>
                      <a:pt x="8" y="77"/>
                      <a:pt x="8" y="77"/>
                    </a:cubicBezTo>
                    <a:cubicBezTo>
                      <a:pt x="8" y="77"/>
                      <a:pt x="8" y="77"/>
                      <a:pt x="8" y="77"/>
                    </a:cubicBezTo>
                    <a:cubicBezTo>
                      <a:pt x="9" y="77"/>
                      <a:pt x="9" y="77"/>
                      <a:pt x="9" y="77"/>
                    </a:cubicBezTo>
                    <a:cubicBezTo>
                      <a:pt x="9" y="77"/>
                      <a:pt x="9" y="77"/>
                      <a:pt x="9" y="78"/>
                    </a:cubicBezTo>
                    <a:cubicBezTo>
                      <a:pt x="9" y="78"/>
                      <a:pt x="9" y="78"/>
                      <a:pt x="9" y="78"/>
                    </a:cubicBezTo>
                    <a:cubicBezTo>
                      <a:pt x="9" y="78"/>
                      <a:pt x="9" y="78"/>
                      <a:pt x="9" y="78"/>
                    </a:cubicBezTo>
                    <a:cubicBezTo>
                      <a:pt x="9" y="78"/>
                      <a:pt x="10" y="78"/>
                      <a:pt x="10" y="78"/>
                    </a:cubicBezTo>
                    <a:cubicBezTo>
                      <a:pt x="10" y="78"/>
                      <a:pt x="10" y="78"/>
                      <a:pt x="10" y="78"/>
                    </a:cubicBezTo>
                    <a:cubicBezTo>
                      <a:pt x="10" y="78"/>
                      <a:pt x="10" y="78"/>
                      <a:pt x="10" y="78"/>
                    </a:cubicBezTo>
                    <a:cubicBezTo>
                      <a:pt x="25" y="87"/>
                      <a:pt x="25" y="87"/>
                      <a:pt x="25" y="87"/>
                    </a:cubicBezTo>
                    <a:cubicBezTo>
                      <a:pt x="25" y="88"/>
                      <a:pt x="26" y="88"/>
                      <a:pt x="26" y="88"/>
                    </a:cubicBezTo>
                    <a:cubicBezTo>
                      <a:pt x="26" y="88"/>
                      <a:pt x="26" y="88"/>
                      <a:pt x="26" y="88"/>
                    </a:cubicBezTo>
                    <a:cubicBezTo>
                      <a:pt x="26" y="88"/>
                      <a:pt x="27" y="89"/>
                      <a:pt x="27" y="89"/>
                    </a:cubicBezTo>
                    <a:cubicBezTo>
                      <a:pt x="27" y="89"/>
                      <a:pt x="27" y="89"/>
                      <a:pt x="27" y="89"/>
                    </a:cubicBezTo>
                    <a:cubicBezTo>
                      <a:pt x="27" y="89"/>
                      <a:pt x="28" y="90"/>
                      <a:pt x="28" y="90"/>
                    </a:cubicBezTo>
                    <a:cubicBezTo>
                      <a:pt x="28" y="90"/>
                      <a:pt x="28" y="91"/>
                      <a:pt x="29" y="91"/>
                    </a:cubicBezTo>
                    <a:cubicBezTo>
                      <a:pt x="29" y="92"/>
                      <a:pt x="29" y="92"/>
                      <a:pt x="29" y="92"/>
                    </a:cubicBezTo>
                    <a:cubicBezTo>
                      <a:pt x="29" y="92"/>
                      <a:pt x="29" y="92"/>
                      <a:pt x="29" y="93"/>
                    </a:cubicBezTo>
                    <a:cubicBezTo>
                      <a:pt x="29" y="93"/>
                      <a:pt x="29" y="93"/>
                      <a:pt x="30" y="93"/>
                    </a:cubicBezTo>
                    <a:cubicBezTo>
                      <a:pt x="37" y="74"/>
                      <a:pt x="37" y="74"/>
                      <a:pt x="37" y="74"/>
                    </a:cubicBezTo>
                    <a:cubicBezTo>
                      <a:pt x="38" y="74"/>
                      <a:pt x="38" y="74"/>
                      <a:pt x="38" y="74"/>
                    </a:cubicBezTo>
                    <a:cubicBezTo>
                      <a:pt x="37" y="74"/>
                      <a:pt x="37" y="74"/>
                      <a:pt x="37" y="74"/>
                    </a:cubicBezTo>
                    <a:cubicBezTo>
                      <a:pt x="37" y="74"/>
                      <a:pt x="37" y="74"/>
                      <a:pt x="36" y="73"/>
                    </a:cubicBezTo>
                    <a:cubicBezTo>
                      <a:pt x="36" y="73"/>
                      <a:pt x="36" y="73"/>
                      <a:pt x="36" y="73"/>
                    </a:cubicBezTo>
                    <a:cubicBezTo>
                      <a:pt x="36" y="73"/>
                      <a:pt x="36" y="73"/>
                      <a:pt x="35" y="72"/>
                    </a:cubicBezTo>
                    <a:cubicBezTo>
                      <a:pt x="35" y="72"/>
                      <a:pt x="35" y="72"/>
                      <a:pt x="35" y="72"/>
                    </a:cubicBezTo>
                    <a:cubicBezTo>
                      <a:pt x="35" y="72"/>
                      <a:pt x="35" y="72"/>
                      <a:pt x="35" y="71"/>
                    </a:cubicBezTo>
                    <a:cubicBezTo>
                      <a:pt x="34" y="71"/>
                      <a:pt x="34" y="71"/>
                      <a:pt x="34" y="70"/>
                    </a:cubicBezTo>
                    <a:cubicBezTo>
                      <a:pt x="34" y="70"/>
                      <a:pt x="33" y="69"/>
                      <a:pt x="33" y="69"/>
                    </a:cubicBezTo>
                    <a:cubicBezTo>
                      <a:pt x="33" y="69"/>
                      <a:pt x="33" y="69"/>
                      <a:pt x="33" y="69"/>
                    </a:cubicBezTo>
                    <a:cubicBezTo>
                      <a:pt x="33" y="69"/>
                      <a:pt x="33" y="68"/>
                      <a:pt x="33" y="68"/>
                    </a:cubicBezTo>
                    <a:cubicBezTo>
                      <a:pt x="33" y="68"/>
                      <a:pt x="33" y="67"/>
                      <a:pt x="32" y="67"/>
                    </a:cubicBezTo>
                    <a:cubicBezTo>
                      <a:pt x="32" y="67"/>
                      <a:pt x="32" y="67"/>
                      <a:pt x="32" y="66"/>
                    </a:cubicBezTo>
                    <a:cubicBezTo>
                      <a:pt x="32" y="66"/>
                      <a:pt x="32" y="66"/>
                      <a:pt x="32" y="66"/>
                    </a:cubicBezTo>
                    <a:cubicBezTo>
                      <a:pt x="32" y="66"/>
                      <a:pt x="32" y="65"/>
                      <a:pt x="32" y="65"/>
                    </a:cubicBezTo>
                    <a:cubicBezTo>
                      <a:pt x="27" y="9"/>
                      <a:pt x="27" y="9"/>
                      <a:pt x="27" y="9"/>
                    </a:cubicBezTo>
                    <a:cubicBezTo>
                      <a:pt x="27" y="0"/>
                      <a:pt x="27" y="0"/>
                      <a:pt x="27" y="0"/>
                    </a:cubicBezTo>
                    <a:cubicBezTo>
                      <a:pt x="0" y="5"/>
                      <a:pt x="0" y="5"/>
                      <a:pt x="0" y="5"/>
                    </a:cubicBezTo>
                    <a:cubicBezTo>
                      <a:pt x="0" y="14"/>
                      <a:pt x="0" y="14"/>
                      <a:pt x="0" y="14"/>
                    </a:cubicBezTo>
                    <a:lnTo>
                      <a:pt x="5" y="70"/>
                    </a:lnTo>
                    <a:close/>
                  </a:path>
                </a:pathLst>
              </a:custGeom>
              <a:gradFill>
                <a:gsLst>
                  <a:gs pos="100000">
                    <a:schemeClr val="bg1">
                      <a:lumMod val="85000"/>
                    </a:schemeClr>
                  </a:gs>
                  <a:gs pos="0">
                    <a:schemeClr val="bg1">
                      <a:lumMod val="5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24" name="Freeform 95">
                <a:extLst>
                  <a:ext uri="{FF2B5EF4-FFF2-40B4-BE49-F238E27FC236}">
                    <a16:creationId xmlns:a16="http://schemas.microsoft.com/office/drawing/2014/main" id="{03868DD4-0643-2D45-87ED-944B6F6058AE}"/>
                  </a:ext>
                </a:extLst>
              </p:cNvPr>
              <p:cNvSpPr>
                <a:spLocks noEditPoints="1"/>
              </p:cNvSpPr>
              <p:nvPr/>
            </p:nvSpPr>
            <p:spPr bwMode="auto">
              <a:xfrm>
                <a:off x="4207663" y="2591391"/>
                <a:ext cx="1139629" cy="1591815"/>
              </a:xfrm>
              <a:custGeom>
                <a:avLst/>
                <a:gdLst>
                  <a:gd name="T0" fmla="*/ 2 w 259"/>
                  <a:gd name="T1" fmla="*/ 220 h 362"/>
                  <a:gd name="T2" fmla="*/ 43 w 259"/>
                  <a:gd name="T3" fmla="*/ 218 h 362"/>
                  <a:gd name="T4" fmla="*/ 45 w 259"/>
                  <a:gd name="T5" fmla="*/ 246 h 362"/>
                  <a:gd name="T6" fmla="*/ 5 w 259"/>
                  <a:gd name="T7" fmla="*/ 248 h 362"/>
                  <a:gd name="T8" fmla="*/ 7 w 259"/>
                  <a:gd name="T9" fmla="*/ 272 h 362"/>
                  <a:gd name="T10" fmla="*/ 47 w 259"/>
                  <a:gd name="T11" fmla="*/ 270 h 362"/>
                  <a:gd name="T12" fmla="*/ 48 w 259"/>
                  <a:gd name="T13" fmla="*/ 279 h 362"/>
                  <a:gd name="T14" fmla="*/ 53 w 259"/>
                  <a:gd name="T15" fmla="*/ 335 h 362"/>
                  <a:gd name="T16" fmla="*/ 49 w 259"/>
                  <a:gd name="T17" fmla="*/ 344 h 362"/>
                  <a:gd name="T18" fmla="*/ 39 w 259"/>
                  <a:gd name="T19" fmla="*/ 352 h 362"/>
                  <a:gd name="T20" fmla="*/ 76 w 259"/>
                  <a:gd name="T21" fmla="*/ 362 h 362"/>
                  <a:gd name="T22" fmla="*/ 99 w 259"/>
                  <a:gd name="T23" fmla="*/ 340 h 362"/>
                  <a:gd name="T24" fmla="*/ 149 w 259"/>
                  <a:gd name="T25" fmla="*/ 355 h 362"/>
                  <a:gd name="T26" fmla="*/ 144 w 259"/>
                  <a:gd name="T27" fmla="*/ 349 h 362"/>
                  <a:gd name="T28" fmla="*/ 129 w 259"/>
                  <a:gd name="T29" fmla="*/ 340 h 362"/>
                  <a:gd name="T30" fmla="*/ 124 w 259"/>
                  <a:gd name="T31" fmla="*/ 332 h 362"/>
                  <a:gd name="T32" fmla="*/ 119 w 259"/>
                  <a:gd name="T33" fmla="*/ 276 h 362"/>
                  <a:gd name="T34" fmla="*/ 119 w 259"/>
                  <a:gd name="T35" fmla="*/ 267 h 362"/>
                  <a:gd name="T36" fmla="*/ 223 w 259"/>
                  <a:gd name="T37" fmla="*/ 261 h 362"/>
                  <a:gd name="T38" fmla="*/ 221 w 259"/>
                  <a:gd name="T39" fmla="*/ 237 h 362"/>
                  <a:gd name="T40" fmla="*/ 117 w 259"/>
                  <a:gd name="T41" fmla="*/ 242 h 362"/>
                  <a:gd name="T42" fmla="*/ 114 w 259"/>
                  <a:gd name="T43" fmla="*/ 215 h 362"/>
                  <a:gd name="T44" fmla="*/ 177 w 259"/>
                  <a:gd name="T45" fmla="*/ 211 h 362"/>
                  <a:gd name="T46" fmla="*/ 237 w 259"/>
                  <a:gd name="T47" fmla="*/ 178 h 362"/>
                  <a:gd name="T48" fmla="*/ 257 w 259"/>
                  <a:gd name="T49" fmla="*/ 102 h 362"/>
                  <a:gd name="T50" fmla="*/ 254 w 259"/>
                  <a:gd name="T51" fmla="*/ 85 h 362"/>
                  <a:gd name="T52" fmla="*/ 160 w 259"/>
                  <a:gd name="T53" fmla="*/ 2 h 362"/>
                  <a:gd name="T54" fmla="*/ 96 w 259"/>
                  <a:gd name="T55" fmla="*/ 5 h 362"/>
                  <a:gd name="T56" fmla="*/ 25 w 259"/>
                  <a:gd name="T57" fmla="*/ 9 h 362"/>
                  <a:gd name="T58" fmla="*/ 2 w 259"/>
                  <a:gd name="T59" fmla="*/ 10 h 362"/>
                  <a:gd name="T60" fmla="*/ 3 w 259"/>
                  <a:gd name="T61" fmla="*/ 21 h 362"/>
                  <a:gd name="T62" fmla="*/ 8 w 259"/>
                  <a:gd name="T63" fmla="*/ 30 h 362"/>
                  <a:gd name="T64" fmla="*/ 23 w 259"/>
                  <a:gd name="T65" fmla="*/ 39 h 362"/>
                  <a:gd name="T66" fmla="*/ 28 w 259"/>
                  <a:gd name="T67" fmla="*/ 49 h 362"/>
                  <a:gd name="T68" fmla="*/ 32 w 259"/>
                  <a:gd name="T69" fmla="*/ 97 h 362"/>
                  <a:gd name="T70" fmla="*/ 40 w 259"/>
                  <a:gd name="T71" fmla="*/ 188 h 362"/>
                  <a:gd name="T72" fmla="*/ 41 w 259"/>
                  <a:gd name="T73" fmla="*/ 194 h 362"/>
                  <a:gd name="T74" fmla="*/ 0 w 259"/>
                  <a:gd name="T75" fmla="*/ 196 h 362"/>
                  <a:gd name="T76" fmla="*/ 2 w 259"/>
                  <a:gd name="T77" fmla="*/ 220 h 362"/>
                  <a:gd name="T78" fmla="*/ 114 w 259"/>
                  <a:gd name="T79" fmla="*/ 36 h 362"/>
                  <a:gd name="T80" fmla="*/ 187 w 259"/>
                  <a:gd name="T81" fmla="*/ 89 h 362"/>
                  <a:gd name="T82" fmla="*/ 190 w 259"/>
                  <a:gd name="T83" fmla="*/ 106 h 362"/>
                  <a:gd name="T84" fmla="*/ 157 w 259"/>
                  <a:gd name="T85" fmla="*/ 182 h 362"/>
                  <a:gd name="T86" fmla="*/ 128 w 259"/>
                  <a:gd name="T87" fmla="*/ 192 h 362"/>
                  <a:gd name="T88" fmla="*/ 112 w 259"/>
                  <a:gd name="T89" fmla="*/ 192 h 362"/>
                  <a:gd name="T90" fmla="*/ 112 w 259"/>
                  <a:gd name="T91" fmla="*/ 184 h 362"/>
                  <a:gd name="T92" fmla="*/ 104 w 259"/>
                  <a:gd name="T93" fmla="*/ 93 h 362"/>
                  <a:gd name="T94" fmla="*/ 99 w 259"/>
                  <a:gd name="T95" fmla="*/ 36 h 362"/>
                  <a:gd name="T96" fmla="*/ 114 w 259"/>
                  <a:gd name="T97" fmla="*/ 36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362">
                    <a:moveTo>
                      <a:pt x="2" y="220"/>
                    </a:moveTo>
                    <a:cubicBezTo>
                      <a:pt x="43" y="218"/>
                      <a:pt x="43" y="218"/>
                      <a:pt x="43" y="218"/>
                    </a:cubicBezTo>
                    <a:cubicBezTo>
                      <a:pt x="45" y="246"/>
                      <a:pt x="45" y="246"/>
                      <a:pt x="45" y="246"/>
                    </a:cubicBezTo>
                    <a:cubicBezTo>
                      <a:pt x="5" y="248"/>
                      <a:pt x="5" y="248"/>
                      <a:pt x="5" y="248"/>
                    </a:cubicBezTo>
                    <a:cubicBezTo>
                      <a:pt x="7" y="272"/>
                      <a:pt x="7" y="272"/>
                      <a:pt x="7" y="272"/>
                    </a:cubicBezTo>
                    <a:cubicBezTo>
                      <a:pt x="47" y="270"/>
                      <a:pt x="47" y="270"/>
                      <a:pt x="47" y="270"/>
                    </a:cubicBezTo>
                    <a:cubicBezTo>
                      <a:pt x="48" y="279"/>
                      <a:pt x="48" y="279"/>
                      <a:pt x="48" y="279"/>
                    </a:cubicBezTo>
                    <a:cubicBezTo>
                      <a:pt x="53" y="335"/>
                      <a:pt x="53" y="335"/>
                      <a:pt x="53" y="335"/>
                    </a:cubicBezTo>
                    <a:cubicBezTo>
                      <a:pt x="53" y="339"/>
                      <a:pt x="52" y="342"/>
                      <a:pt x="49" y="344"/>
                    </a:cubicBezTo>
                    <a:cubicBezTo>
                      <a:pt x="39" y="352"/>
                      <a:pt x="39" y="352"/>
                      <a:pt x="39" y="352"/>
                    </a:cubicBezTo>
                    <a:cubicBezTo>
                      <a:pt x="76" y="362"/>
                      <a:pt x="76" y="362"/>
                      <a:pt x="76" y="362"/>
                    </a:cubicBezTo>
                    <a:cubicBezTo>
                      <a:pt x="99" y="340"/>
                      <a:pt x="99" y="340"/>
                      <a:pt x="99" y="340"/>
                    </a:cubicBezTo>
                    <a:cubicBezTo>
                      <a:pt x="149" y="355"/>
                      <a:pt x="149" y="355"/>
                      <a:pt x="149" y="355"/>
                    </a:cubicBezTo>
                    <a:cubicBezTo>
                      <a:pt x="148" y="353"/>
                      <a:pt x="146" y="351"/>
                      <a:pt x="144" y="349"/>
                    </a:cubicBezTo>
                    <a:cubicBezTo>
                      <a:pt x="129" y="340"/>
                      <a:pt x="129" y="340"/>
                      <a:pt x="129" y="340"/>
                    </a:cubicBezTo>
                    <a:cubicBezTo>
                      <a:pt x="126" y="339"/>
                      <a:pt x="124" y="335"/>
                      <a:pt x="124" y="332"/>
                    </a:cubicBezTo>
                    <a:cubicBezTo>
                      <a:pt x="119" y="276"/>
                      <a:pt x="119" y="276"/>
                      <a:pt x="119" y="276"/>
                    </a:cubicBezTo>
                    <a:cubicBezTo>
                      <a:pt x="119" y="267"/>
                      <a:pt x="119" y="267"/>
                      <a:pt x="119" y="267"/>
                    </a:cubicBezTo>
                    <a:cubicBezTo>
                      <a:pt x="223" y="261"/>
                      <a:pt x="223" y="261"/>
                      <a:pt x="223" y="261"/>
                    </a:cubicBezTo>
                    <a:cubicBezTo>
                      <a:pt x="221" y="237"/>
                      <a:pt x="221" y="237"/>
                      <a:pt x="221" y="237"/>
                    </a:cubicBezTo>
                    <a:cubicBezTo>
                      <a:pt x="117" y="242"/>
                      <a:pt x="117" y="242"/>
                      <a:pt x="117" y="242"/>
                    </a:cubicBezTo>
                    <a:cubicBezTo>
                      <a:pt x="114" y="215"/>
                      <a:pt x="114" y="215"/>
                      <a:pt x="114" y="215"/>
                    </a:cubicBezTo>
                    <a:cubicBezTo>
                      <a:pt x="177" y="211"/>
                      <a:pt x="177" y="211"/>
                      <a:pt x="177" y="211"/>
                    </a:cubicBezTo>
                    <a:cubicBezTo>
                      <a:pt x="202" y="210"/>
                      <a:pt x="223" y="197"/>
                      <a:pt x="237" y="178"/>
                    </a:cubicBezTo>
                    <a:cubicBezTo>
                      <a:pt x="252" y="158"/>
                      <a:pt x="259" y="131"/>
                      <a:pt x="257" y="102"/>
                    </a:cubicBezTo>
                    <a:cubicBezTo>
                      <a:pt x="256" y="96"/>
                      <a:pt x="256" y="91"/>
                      <a:pt x="254" y="85"/>
                    </a:cubicBezTo>
                    <a:cubicBezTo>
                      <a:pt x="243" y="36"/>
                      <a:pt x="204" y="0"/>
                      <a:pt x="160" y="2"/>
                    </a:cubicBezTo>
                    <a:cubicBezTo>
                      <a:pt x="96" y="5"/>
                      <a:pt x="96" y="5"/>
                      <a:pt x="96" y="5"/>
                    </a:cubicBezTo>
                    <a:cubicBezTo>
                      <a:pt x="25" y="9"/>
                      <a:pt x="25" y="9"/>
                      <a:pt x="25" y="9"/>
                    </a:cubicBezTo>
                    <a:cubicBezTo>
                      <a:pt x="2" y="10"/>
                      <a:pt x="2" y="10"/>
                      <a:pt x="2" y="10"/>
                    </a:cubicBezTo>
                    <a:cubicBezTo>
                      <a:pt x="3" y="21"/>
                      <a:pt x="3" y="21"/>
                      <a:pt x="3" y="21"/>
                    </a:cubicBezTo>
                    <a:cubicBezTo>
                      <a:pt x="3" y="25"/>
                      <a:pt x="5" y="28"/>
                      <a:pt x="8" y="30"/>
                    </a:cubicBezTo>
                    <a:cubicBezTo>
                      <a:pt x="23" y="39"/>
                      <a:pt x="23" y="39"/>
                      <a:pt x="23" y="39"/>
                    </a:cubicBezTo>
                    <a:cubicBezTo>
                      <a:pt x="26" y="41"/>
                      <a:pt x="28" y="45"/>
                      <a:pt x="28" y="49"/>
                    </a:cubicBezTo>
                    <a:cubicBezTo>
                      <a:pt x="32" y="97"/>
                      <a:pt x="32" y="97"/>
                      <a:pt x="32" y="97"/>
                    </a:cubicBezTo>
                    <a:cubicBezTo>
                      <a:pt x="40" y="188"/>
                      <a:pt x="40" y="188"/>
                      <a:pt x="40" y="188"/>
                    </a:cubicBezTo>
                    <a:cubicBezTo>
                      <a:pt x="41" y="194"/>
                      <a:pt x="41" y="194"/>
                      <a:pt x="41" y="194"/>
                    </a:cubicBezTo>
                    <a:cubicBezTo>
                      <a:pt x="0" y="196"/>
                      <a:pt x="0" y="196"/>
                      <a:pt x="0" y="196"/>
                    </a:cubicBezTo>
                    <a:lnTo>
                      <a:pt x="2" y="220"/>
                    </a:lnTo>
                    <a:close/>
                    <a:moveTo>
                      <a:pt x="114" y="36"/>
                    </a:moveTo>
                    <a:cubicBezTo>
                      <a:pt x="147" y="34"/>
                      <a:pt x="177" y="54"/>
                      <a:pt x="187" y="89"/>
                    </a:cubicBezTo>
                    <a:cubicBezTo>
                      <a:pt x="188" y="94"/>
                      <a:pt x="189" y="100"/>
                      <a:pt x="190" y="106"/>
                    </a:cubicBezTo>
                    <a:cubicBezTo>
                      <a:pt x="193" y="139"/>
                      <a:pt x="179" y="168"/>
                      <a:pt x="157" y="182"/>
                    </a:cubicBezTo>
                    <a:cubicBezTo>
                      <a:pt x="148" y="188"/>
                      <a:pt x="138" y="191"/>
                      <a:pt x="128" y="192"/>
                    </a:cubicBezTo>
                    <a:cubicBezTo>
                      <a:pt x="112" y="192"/>
                      <a:pt x="112" y="192"/>
                      <a:pt x="112" y="192"/>
                    </a:cubicBezTo>
                    <a:cubicBezTo>
                      <a:pt x="112" y="184"/>
                      <a:pt x="112" y="184"/>
                      <a:pt x="112" y="184"/>
                    </a:cubicBezTo>
                    <a:cubicBezTo>
                      <a:pt x="104" y="93"/>
                      <a:pt x="104" y="93"/>
                      <a:pt x="104" y="93"/>
                    </a:cubicBezTo>
                    <a:cubicBezTo>
                      <a:pt x="99" y="36"/>
                      <a:pt x="99" y="36"/>
                      <a:pt x="99" y="36"/>
                    </a:cubicBezTo>
                    <a:lnTo>
                      <a:pt x="114" y="36"/>
                    </a:lnTo>
                    <a:close/>
                  </a:path>
                </a:pathLst>
              </a:custGeom>
              <a:gradFill>
                <a:gsLst>
                  <a:gs pos="100000">
                    <a:schemeClr val="accent2"/>
                  </a:gs>
                  <a:gs pos="0">
                    <a:schemeClr val="accent2">
                      <a:lumMod val="60000"/>
                      <a:lumOff val="40000"/>
                    </a:schemeClr>
                  </a:gs>
                </a:gsLst>
                <a:lin ang="5400000" scaled="0"/>
              </a:gradFill>
              <a:ln>
                <a:noFill/>
              </a:ln>
            </p:spPr>
            <p:txBody>
              <a:bodyPr vert="horz" wrap="square" lIns="82951" tIns="41475" rIns="82951" bIns="41475" numCol="1" anchor="t" anchorCtr="0" compatLnSpc="1">
                <a:prstTxWarp prst="textNoShape">
                  <a:avLst/>
                </a:prstTxWarp>
              </a:bodyPr>
              <a:lstStyle/>
              <a:p>
                <a:endParaRPr lang="ru-RU" sz="1633"/>
              </a:p>
            </p:txBody>
          </p:sp>
        </p:grpSp>
      </p:grpSp>
    </p:spTree>
    <p:extLst>
      <p:ext uri="{BB962C8B-B14F-4D97-AF65-F5344CB8AC3E}">
        <p14:creationId xmlns:p14="http://schemas.microsoft.com/office/powerpoint/2010/main" val="19428728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Полилиния 174">
            <a:extLst>
              <a:ext uri="{FF2B5EF4-FFF2-40B4-BE49-F238E27FC236}">
                <a16:creationId xmlns:a16="http://schemas.microsoft.com/office/drawing/2014/main" id="{CDEAA1B4-2F20-C545-AA31-E2B70CCEABDB}"/>
              </a:ext>
            </a:extLst>
          </p:cNvPr>
          <p:cNvSpPr/>
          <p:nvPr/>
        </p:nvSpPr>
        <p:spPr>
          <a:xfrm flipH="1">
            <a:off x="0" y="3098800"/>
            <a:ext cx="12192000" cy="3759200"/>
          </a:xfrm>
          <a:custGeom>
            <a:avLst/>
            <a:gdLst>
              <a:gd name="connsiteX0" fmla="*/ 2273300 w 12192000"/>
              <a:gd name="connsiteY0" fmla="*/ 0 h 4356100"/>
              <a:gd name="connsiteX1" fmla="*/ 4597400 w 12192000"/>
              <a:gd name="connsiteY1" fmla="*/ 190500 h 4356100"/>
              <a:gd name="connsiteX2" fmla="*/ 6515100 w 12192000"/>
              <a:gd name="connsiteY2" fmla="*/ 12700 h 4356100"/>
              <a:gd name="connsiteX3" fmla="*/ 7874000 w 12192000"/>
              <a:gd name="connsiteY3" fmla="*/ 203200 h 4356100"/>
              <a:gd name="connsiteX4" fmla="*/ 10426700 w 12192000"/>
              <a:gd name="connsiteY4" fmla="*/ 12700 h 4356100"/>
              <a:gd name="connsiteX5" fmla="*/ 12192000 w 12192000"/>
              <a:gd name="connsiteY5" fmla="*/ 169384 h 4356100"/>
              <a:gd name="connsiteX6" fmla="*/ 12192000 w 12192000"/>
              <a:gd name="connsiteY6" fmla="*/ 4356100 h 4356100"/>
              <a:gd name="connsiteX7" fmla="*/ 0 w 12192000"/>
              <a:gd name="connsiteY7" fmla="*/ 4356100 h 4356100"/>
              <a:gd name="connsiteX8" fmla="*/ 0 w 12192000"/>
              <a:gd name="connsiteY8" fmla="*/ 130923 h 43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4356100">
                <a:moveTo>
                  <a:pt x="2273300" y="0"/>
                </a:moveTo>
                <a:lnTo>
                  <a:pt x="4597400" y="190500"/>
                </a:lnTo>
                <a:lnTo>
                  <a:pt x="6515100" y="12700"/>
                </a:lnTo>
                <a:lnTo>
                  <a:pt x="7874000" y="203200"/>
                </a:lnTo>
                <a:lnTo>
                  <a:pt x="10426700" y="12700"/>
                </a:lnTo>
                <a:lnTo>
                  <a:pt x="12192000" y="169384"/>
                </a:lnTo>
                <a:lnTo>
                  <a:pt x="12192000" y="4356100"/>
                </a:lnTo>
                <a:lnTo>
                  <a:pt x="0" y="4356100"/>
                </a:lnTo>
                <a:lnTo>
                  <a:pt x="0" y="130923"/>
                </a:lnTo>
                <a:close/>
              </a:path>
            </a:pathLst>
          </a:custGeom>
          <a:gradFill>
            <a:gsLst>
              <a:gs pos="0">
                <a:srgbClr val="1F3A67">
                  <a:alpha val="92157"/>
                </a:srgbClr>
              </a:gs>
              <a:gs pos="100000">
                <a:srgbClr val="4172AC"/>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86" name="AutoShape 3"/>
          <p:cNvSpPr>
            <a:spLocks noChangeAspect="1" noChangeArrowheads="1" noTextEdit="1"/>
          </p:cNvSpPr>
          <p:nvPr/>
        </p:nvSpPr>
        <p:spPr bwMode="auto">
          <a:xfrm>
            <a:off x="1" y="77857"/>
            <a:ext cx="12192000" cy="670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2951" tIns="41475" rIns="82951" bIns="41475" numCol="1" anchor="t" anchorCtr="0" compatLnSpc="1">
            <a:prstTxWarp prst="textNoShape">
              <a:avLst/>
            </a:prstTxWarp>
          </a:bodyPr>
          <a:lstStyle/>
          <a:p>
            <a:endParaRPr lang="ru-RU" sz="1633"/>
          </a:p>
        </p:txBody>
      </p:sp>
      <p:grpSp>
        <p:nvGrpSpPr>
          <p:cNvPr id="25" name="Группа 24">
            <a:extLst>
              <a:ext uri="{FF2B5EF4-FFF2-40B4-BE49-F238E27FC236}">
                <a16:creationId xmlns:a16="http://schemas.microsoft.com/office/drawing/2014/main" id="{43D62668-6758-7E41-8C43-2499E46934FD}"/>
              </a:ext>
            </a:extLst>
          </p:cNvPr>
          <p:cNvGrpSpPr/>
          <p:nvPr/>
        </p:nvGrpSpPr>
        <p:grpSpPr>
          <a:xfrm>
            <a:off x="4431672" y="2231606"/>
            <a:ext cx="3511101" cy="3944828"/>
            <a:chOff x="4431672" y="2231606"/>
            <a:chExt cx="3511101" cy="3944828"/>
          </a:xfrm>
        </p:grpSpPr>
        <p:sp>
          <p:nvSpPr>
            <p:cNvPr id="39" name="Freeform 13">
              <a:extLst>
                <a:ext uri="{FF2B5EF4-FFF2-40B4-BE49-F238E27FC236}">
                  <a16:creationId xmlns:a16="http://schemas.microsoft.com/office/drawing/2014/main" id="{FEEB0EA0-A423-2A4E-9A82-E7AB00C05855}"/>
                </a:ext>
              </a:extLst>
            </p:cNvPr>
            <p:cNvSpPr>
              <a:spLocks noEditPoints="1"/>
            </p:cNvSpPr>
            <p:nvPr/>
          </p:nvSpPr>
          <p:spPr bwMode="auto">
            <a:xfrm>
              <a:off x="4431672" y="2231606"/>
              <a:ext cx="3511101" cy="3944825"/>
            </a:xfrm>
            <a:custGeom>
              <a:avLst/>
              <a:gdLst>
                <a:gd name="T0" fmla="*/ 185 w 225"/>
                <a:gd name="T1" fmla="*/ 104 h 253"/>
                <a:gd name="T2" fmla="*/ 179 w 225"/>
                <a:gd name="T3" fmla="*/ 101 h 253"/>
                <a:gd name="T4" fmla="*/ 152 w 225"/>
                <a:gd name="T5" fmla="*/ 69 h 253"/>
                <a:gd name="T6" fmla="*/ 192 w 225"/>
                <a:gd name="T7" fmla="*/ 63 h 253"/>
                <a:gd name="T8" fmla="*/ 190 w 225"/>
                <a:gd name="T9" fmla="*/ 58 h 253"/>
                <a:gd name="T10" fmla="*/ 186 w 225"/>
                <a:gd name="T11" fmla="*/ 51 h 253"/>
                <a:gd name="T12" fmla="*/ 182 w 225"/>
                <a:gd name="T13" fmla="*/ 46 h 253"/>
                <a:gd name="T14" fmla="*/ 177 w 225"/>
                <a:gd name="T15" fmla="*/ 41 h 253"/>
                <a:gd name="T16" fmla="*/ 172 w 225"/>
                <a:gd name="T17" fmla="*/ 36 h 253"/>
                <a:gd name="T18" fmla="*/ 165 w 225"/>
                <a:gd name="T19" fmla="*/ 31 h 253"/>
                <a:gd name="T20" fmla="*/ 158 w 225"/>
                <a:gd name="T21" fmla="*/ 26 h 253"/>
                <a:gd name="T22" fmla="*/ 150 w 225"/>
                <a:gd name="T23" fmla="*/ 22 h 253"/>
                <a:gd name="T24" fmla="*/ 141 w 225"/>
                <a:gd name="T25" fmla="*/ 19 h 253"/>
                <a:gd name="T26" fmla="*/ 131 w 225"/>
                <a:gd name="T27" fmla="*/ 17 h 253"/>
                <a:gd name="T28" fmla="*/ 124 w 225"/>
                <a:gd name="T29" fmla="*/ 17 h 253"/>
                <a:gd name="T30" fmla="*/ 51 w 225"/>
                <a:gd name="T31" fmla="*/ 19 h 253"/>
                <a:gd name="T32" fmla="*/ 44 w 225"/>
                <a:gd name="T33" fmla="*/ 21 h 253"/>
                <a:gd name="T34" fmla="*/ 39 w 225"/>
                <a:gd name="T35" fmla="*/ 24 h 253"/>
                <a:gd name="T36" fmla="*/ 34 w 225"/>
                <a:gd name="T37" fmla="*/ 28 h 253"/>
                <a:gd name="T38" fmla="*/ 30 w 225"/>
                <a:gd name="T39" fmla="*/ 31 h 253"/>
                <a:gd name="T40" fmla="*/ 27 w 225"/>
                <a:gd name="T41" fmla="*/ 36 h 253"/>
                <a:gd name="T42" fmla="*/ 2 w 225"/>
                <a:gd name="T43" fmla="*/ 81 h 253"/>
                <a:gd name="T44" fmla="*/ 0 w 225"/>
                <a:gd name="T45" fmla="*/ 86 h 253"/>
                <a:gd name="T46" fmla="*/ 0 w 225"/>
                <a:gd name="T47" fmla="*/ 91 h 253"/>
                <a:gd name="T48" fmla="*/ 1 w 225"/>
                <a:gd name="T49" fmla="*/ 101 h 253"/>
                <a:gd name="T50" fmla="*/ 4 w 225"/>
                <a:gd name="T51" fmla="*/ 111 h 253"/>
                <a:gd name="T52" fmla="*/ 8 w 225"/>
                <a:gd name="T53" fmla="*/ 119 h 253"/>
                <a:gd name="T54" fmla="*/ 14 w 225"/>
                <a:gd name="T55" fmla="*/ 127 h 253"/>
                <a:gd name="T56" fmla="*/ 21 w 225"/>
                <a:gd name="T57" fmla="*/ 135 h 253"/>
                <a:gd name="T58" fmla="*/ 29 w 225"/>
                <a:gd name="T59" fmla="*/ 142 h 253"/>
                <a:gd name="T60" fmla="*/ 43 w 225"/>
                <a:gd name="T61" fmla="*/ 152 h 253"/>
                <a:gd name="T62" fmla="*/ 39 w 225"/>
                <a:gd name="T63" fmla="*/ 201 h 253"/>
                <a:gd name="T64" fmla="*/ 43 w 225"/>
                <a:gd name="T65" fmla="*/ 206 h 253"/>
                <a:gd name="T66" fmla="*/ 48 w 225"/>
                <a:gd name="T67" fmla="*/ 212 h 253"/>
                <a:gd name="T68" fmla="*/ 53 w 225"/>
                <a:gd name="T69" fmla="*/ 217 h 253"/>
                <a:gd name="T70" fmla="*/ 57 w 225"/>
                <a:gd name="T71" fmla="*/ 221 h 253"/>
                <a:gd name="T72" fmla="*/ 64 w 225"/>
                <a:gd name="T73" fmla="*/ 225 h 253"/>
                <a:gd name="T74" fmla="*/ 71 w 225"/>
                <a:gd name="T75" fmla="*/ 229 h 253"/>
                <a:gd name="T76" fmla="*/ 78 w 225"/>
                <a:gd name="T77" fmla="*/ 232 h 253"/>
                <a:gd name="T78" fmla="*/ 87 w 225"/>
                <a:gd name="T79" fmla="*/ 234 h 253"/>
                <a:gd name="T80" fmla="*/ 97 w 225"/>
                <a:gd name="T81" fmla="*/ 236 h 253"/>
                <a:gd name="T82" fmla="*/ 109 w 225"/>
                <a:gd name="T83" fmla="*/ 236 h 253"/>
                <a:gd name="T84" fmla="*/ 178 w 225"/>
                <a:gd name="T85" fmla="*/ 233 h 253"/>
                <a:gd name="T86" fmla="*/ 182 w 225"/>
                <a:gd name="T87" fmla="*/ 231 h 253"/>
                <a:gd name="T88" fmla="*/ 186 w 225"/>
                <a:gd name="T89" fmla="*/ 229 h 253"/>
                <a:gd name="T90" fmla="*/ 190 w 225"/>
                <a:gd name="T91" fmla="*/ 226 h 253"/>
                <a:gd name="T92" fmla="*/ 194 w 225"/>
                <a:gd name="T93" fmla="*/ 222 h 253"/>
                <a:gd name="T94" fmla="*/ 197 w 225"/>
                <a:gd name="T95" fmla="*/ 219 h 253"/>
                <a:gd name="T96" fmla="*/ 221 w 225"/>
                <a:gd name="T97" fmla="*/ 174 h 253"/>
                <a:gd name="T98" fmla="*/ 224 w 225"/>
                <a:gd name="T99" fmla="*/ 169 h 253"/>
                <a:gd name="T100" fmla="*/ 225 w 225"/>
                <a:gd name="T101" fmla="*/ 164 h 253"/>
                <a:gd name="T102" fmla="*/ 225 w 225"/>
                <a:gd name="T103" fmla="*/ 159 h 253"/>
                <a:gd name="T104" fmla="*/ 219 w 225"/>
                <a:gd name="T105" fmla="*/ 1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 h="253">
                  <a:moveTo>
                    <a:pt x="225" y="159"/>
                  </a:moveTo>
                  <a:cubicBezTo>
                    <a:pt x="225" y="158"/>
                    <a:pt x="225" y="158"/>
                    <a:pt x="225" y="158"/>
                  </a:cubicBezTo>
                  <a:cubicBezTo>
                    <a:pt x="225" y="154"/>
                    <a:pt x="224" y="150"/>
                    <a:pt x="222" y="145"/>
                  </a:cubicBezTo>
                  <a:cubicBezTo>
                    <a:pt x="216" y="129"/>
                    <a:pt x="204" y="115"/>
                    <a:pt x="187" y="105"/>
                  </a:cubicBezTo>
                  <a:cubicBezTo>
                    <a:pt x="186" y="104"/>
                    <a:pt x="186" y="104"/>
                    <a:pt x="185" y="104"/>
                  </a:cubicBezTo>
                  <a:cubicBezTo>
                    <a:pt x="185" y="104"/>
                    <a:pt x="184" y="103"/>
                    <a:pt x="184" y="103"/>
                  </a:cubicBezTo>
                  <a:cubicBezTo>
                    <a:pt x="184" y="103"/>
                    <a:pt x="183" y="103"/>
                    <a:pt x="183" y="103"/>
                  </a:cubicBezTo>
                  <a:cubicBezTo>
                    <a:pt x="182" y="102"/>
                    <a:pt x="182" y="102"/>
                    <a:pt x="182" y="102"/>
                  </a:cubicBezTo>
                  <a:cubicBezTo>
                    <a:pt x="181" y="102"/>
                    <a:pt x="180" y="101"/>
                    <a:pt x="180" y="101"/>
                  </a:cubicBezTo>
                  <a:cubicBezTo>
                    <a:pt x="179" y="101"/>
                    <a:pt x="179" y="101"/>
                    <a:pt x="179" y="101"/>
                  </a:cubicBezTo>
                  <a:cubicBezTo>
                    <a:pt x="178" y="101"/>
                    <a:pt x="178" y="100"/>
                    <a:pt x="177" y="100"/>
                  </a:cubicBezTo>
                  <a:cubicBezTo>
                    <a:pt x="177" y="100"/>
                    <a:pt x="177" y="100"/>
                    <a:pt x="177" y="100"/>
                  </a:cubicBezTo>
                  <a:cubicBezTo>
                    <a:pt x="177" y="100"/>
                    <a:pt x="176" y="100"/>
                    <a:pt x="176" y="100"/>
                  </a:cubicBezTo>
                  <a:cubicBezTo>
                    <a:pt x="194" y="68"/>
                    <a:pt x="194" y="68"/>
                    <a:pt x="194" y="68"/>
                  </a:cubicBezTo>
                  <a:cubicBezTo>
                    <a:pt x="152" y="69"/>
                    <a:pt x="152" y="69"/>
                    <a:pt x="152" y="69"/>
                  </a:cubicBezTo>
                  <a:cubicBezTo>
                    <a:pt x="152" y="69"/>
                    <a:pt x="152" y="69"/>
                    <a:pt x="152" y="69"/>
                  </a:cubicBezTo>
                  <a:cubicBezTo>
                    <a:pt x="194" y="68"/>
                    <a:pt x="194" y="68"/>
                    <a:pt x="194" y="68"/>
                  </a:cubicBezTo>
                  <a:cubicBezTo>
                    <a:pt x="194" y="67"/>
                    <a:pt x="194" y="66"/>
                    <a:pt x="193" y="66"/>
                  </a:cubicBezTo>
                  <a:cubicBezTo>
                    <a:pt x="193" y="65"/>
                    <a:pt x="193" y="65"/>
                    <a:pt x="193" y="65"/>
                  </a:cubicBezTo>
                  <a:cubicBezTo>
                    <a:pt x="193" y="64"/>
                    <a:pt x="193" y="64"/>
                    <a:pt x="192" y="63"/>
                  </a:cubicBezTo>
                  <a:cubicBezTo>
                    <a:pt x="192" y="63"/>
                    <a:pt x="192" y="63"/>
                    <a:pt x="192" y="62"/>
                  </a:cubicBezTo>
                  <a:cubicBezTo>
                    <a:pt x="192" y="62"/>
                    <a:pt x="191" y="62"/>
                    <a:pt x="191" y="61"/>
                  </a:cubicBezTo>
                  <a:cubicBezTo>
                    <a:pt x="191" y="61"/>
                    <a:pt x="191" y="60"/>
                    <a:pt x="191" y="60"/>
                  </a:cubicBezTo>
                  <a:cubicBezTo>
                    <a:pt x="191" y="60"/>
                    <a:pt x="190" y="59"/>
                    <a:pt x="190" y="59"/>
                  </a:cubicBezTo>
                  <a:cubicBezTo>
                    <a:pt x="190" y="59"/>
                    <a:pt x="190" y="58"/>
                    <a:pt x="190" y="58"/>
                  </a:cubicBezTo>
                  <a:cubicBezTo>
                    <a:pt x="189" y="57"/>
                    <a:pt x="189" y="57"/>
                    <a:pt x="189" y="57"/>
                  </a:cubicBezTo>
                  <a:cubicBezTo>
                    <a:pt x="189" y="56"/>
                    <a:pt x="188" y="56"/>
                    <a:pt x="188" y="56"/>
                  </a:cubicBezTo>
                  <a:cubicBezTo>
                    <a:pt x="188" y="55"/>
                    <a:pt x="187" y="54"/>
                    <a:pt x="187" y="54"/>
                  </a:cubicBezTo>
                  <a:cubicBezTo>
                    <a:pt x="187" y="53"/>
                    <a:pt x="187" y="53"/>
                    <a:pt x="186" y="53"/>
                  </a:cubicBezTo>
                  <a:cubicBezTo>
                    <a:pt x="186" y="52"/>
                    <a:pt x="186" y="52"/>
                    <a:pt x="186" y="51"/>
                  </a:cubicBezTo>
                  <a:cubicBezTo>
                    <a:pt x="185" y="51"/>
                    <a:pt x="185" y="51"/>
                    <a:pt x="185" y="50"/>
                  </a:cubicBezTo>
                  <a:cubicBezTo>
                    <a:pt x="185" y="50"/>
                    <a:pt x="184" y="50"/>
                    <a:pt x="184" y="49"/>
                  </a:cubicBezTo>
                  <a:cubicBezTo>
                    <a:pt x="184" y="49"/>
                    <a:pt x="184" y="49"/>
                    <a:pt x="183" y="48"/>
                  </a:cubicBezTo>
                  <a:cubicBezTo>
                    <a:pt x="183" y="48"/>
                    <a:pt x="183" y="48"/>
                    <a:pt x="183" y="47"/>
                  </a:cubicBezTo>
                  <a:cubicBezTo>
                    <a:pt x="182" y="47"/>
                    <a:pt x="182" y="47"/>
                    <a:pt x="182" y="46"/>
                  </a:cubicBezTo>
                  <a:cubicBezTo>
                    <a:pt x="181" y="46"/>
                    <a:pt x="181" y="45"/>
                    <a:pt x="180" y="45"/>
                  </a:cubicBezTo>
                  <a:cubicBezTo>
                    <a:pt x="180" y="44"/>
                    <a:pt x="180" y="44"/>
                    <a:pt x="180" y="44"/>
                  </a:cubicBezTo>
                  <a:cubicBezTo>
                    <a:pt x="179" y="43"/>
                    <a:pt x="179" y="43"/>
                    <a:pt x="179" y="43"/>
                  </a:cubicBezTo>
                  <a:cubicBezTo>
                    <a:pt x="178" y="42"/>
                    <a:pt x="178" y="42"/>
                    <a:pt x="178" y="42"/>
                  </a:cubicBezTo>
                  <a:cubicBezTo>
                    <a:pt x="178" y="41"/>
                    <a:pt x="177" y="41"/>
                    <a:pt x="177" y="41"/>
                  </a:cubicBezTo>
                  <a:cubicBezTo>
                    <a:pt x="177" y="40"/>
                    <a:pt x="176" y="40"/>
                    <a:pt x="176" y="40"/>
                  </a:cubicBezTo>
                  <a:cubicBezTo>
                    <a:pt x="176" y="39"/>
                    <a:pt x="175" y="39"/>
                    <a:pt x="175" y="39"/>
                  </a:cubicBezTo>
                  <a:cubicBezTo>
                    <a:pt x="175" y="38"/>
                    <a:pt x="174" y="38"/>
                    <a:pt x="174" y="38"/>
                  </a:cubicBezTo>
                  <a:cubicBezTo>
                    <a:pt x="174" y="37"/>
                    <a:pt x="173" y="37"/>
                    <a:pt x="172" y="36"/>
                  </a:cubicBezTo>
                  <a:cubicBezTo>
                    <a:pt x="172" y="36"/>
                    <a:pt x="172" y="36"/>
                    <a:pt x="172" y="36"/>
                  </a:cubicBezTo>
                  <a:cubicBezTo>
                    <a:pt x="171" y="35"/>
                    <a:pt x="171" y="35"/>
                    <a:pt x="170" y="35"/>
                  </a:cubicBezTo>
                  <a:cubicBezTo>
                    <a:pt x="170" y="34"/>
                    <a:pt x="170" y="34"/>
                    <a:pt x="169" y="34"/>
                  </a:cubicBezTo>
                  <a:cubicBezTo>
                    <a:pt x="169" y="33"/>
                    <a:pt x="169" y="33"/>
                    <a:pt x="168" y="33"/>
                  </a:cubicBezTo>
                  <a:cubicBezTo>
                    <a:pt x="168" y="33"/>
                    <a:pt x="168" y="32"/>
                    <a:pt x="167" y="32"/>
                  </a:cubicBezTo>
                  <a:cubicBezTo>
                    <a:pt x="167" y="32"/>
                    <a:pt x="166" y="31"/>
                    <a:pt x="165" y="31"/>
                  </a:cubicBezTo>
                  <a:cubicBezTo>
                    <a:pt x="164" y="30"/>
                    <a:pt x="164" y="30"/>
                    <a:pt x="163" y="29"/>
                  </a:cubicBezTo>
                  <a:cubicBezTo>
                    <a:pt x="163" y="29"/>
                    <a:pt x="162" y="29"/>
                    <a:pt x="162" y="29"/>
                  </a:cubicBezTo>
                  <a:cubicBezTo>
                    <a:pt x="162" y="28"/>
                    <a:pt x="161" y="28"/>
                    <a:pt x="161" y="28"/>
                  </a:cubicBezTo>
                  <a:cubicBezTo>
                    <a:pt x="160" y="27"/>
                    <a:pt x="160" y="27"/>
                    <a:pt x="160" y="27"/>
                  </a:cubicBezTo>
                  <a:cubicBezTo>
                    <a:pt x="159" y="27"/>
                    <a:pt x="159" y="26"/>
                    <a:pt x="158" y="26"/>
                  </a:cubicBezTo>
                  <a:cubicBezTo>
                    <a:pt x="158" y="26"/>
                    <a:pt x="158" y="26"/>
                    <a:pt x="157" y="26"/>
                  </a:cubicBezTo>
                  <a:cubicBezTo>
                    <a:pt x="157" y="25"/>
                    <a:pt x="156" y="25"/>
                    <a:pt x="155" y="24"/>
                  </a:cubicBezTo>
                  <a:cubicBezTo>
                    <a:pt x="154" y="24"/>
                    <a:pt x="153" y="24"/>
                    <a:pt x="152" y="23"/>
                  </a:cubicBezTo>
                  <a:cubicBezTo>
                    <a:pt x="152" y="23"/>
                    <a:pt x="152" y="23"/>
                    <a:pt x="152" y="23"/>
                  </a:cubicBezTo>
                  <a:cubicBezTo>
                    <a:pt x="151" y="23"/>
                    <a:pt x="150" y="22"/>
                    <a:pt x="150" y="22"/>
                  </a:cubicBezTo>
                  <a:cubicBezTo>
                    <a:pt x="150" y="22"/>
                    <a:pt x="149" y="22"/>
                    <a:pt x="149" y="22"/>
                  </a:cubicBezTo>
                  <a:cubicBezTo>
                    <a:pt x="148" y="22"/>
                    <a:pt x="148" y="21"/>
                    <a:pt x="147" y="21"/>
                  </a:cubicBezTo>
                  <a:cubicBezTo>
                    <a:pt x="147" y="21"/>
                    <a:pt x="146" y="21"/>
                    <a:pt x="146" y="21"/>
                  </a:cubicBezTo>
                  <a:cubicBezTo>
                    <a:pt x="145" y="21"/>
                    <a:pt x="144" y="20"/>
                    <a:pt x="143" y="20"/>
                  </a:cubicBezTo>
                  <a:cubicBezTo>
                    <a:pt x="142" y="20"/>
                    <a:pt x="142" y="19"/>
                    <a:pt x="141" y="19"/>
                  </a:cubicBezTo>
                  <a:cubicBezTo>
                    <a:pt x="141" y="19"/>
                    <a:pt x="140" y="19"/>
                    <a:pt x="140" y="19"/>
                  </a:cubicBezTo>
                  <a:cubicBezTo>
                    <a:pt x="139" y="19"/>
                    <a:pt x="139" y="19"/>
                    <a:pt x="138" y="19"/>
                  </a:cubicBezTo>
                  <a:cubicBezTo>
                    <a:pt x="138" y="18"/>
                    <a:pt x="137" y="18"/>
                    <a:pt x="137" y="18"/>
                  </a:cubicBezTo>
                  <a:cubicBezTo>
                    <a:pt x="136" y="18"/>
                    <a:pt x="135" y="18"/>
                    <a:pt x="134" y="18"/>
                  </a:cubicBezTo>
                  <a:cubicBezTo>
                    <a:pt x="133" y="18"/>
                    <a:pt x="132" y="17"/>
                    <a:pt x="131" y="17"/>
                  </a:cubicBezTo>
                  <a:cubicBezTo>
                    <a:pt x="131" y="17"/>
                    <a:pt x="131" y="17"/>
                    <a:pt x="130" y="17"/>
                  </a:cubicBezTo>
                  <a:cubicBezTo>
                    <a:pt x="130" y="17"/>
                    <a:pt x="129" y="17"/>
                    <a:pt x="128" y="17"/>
                  </a:cubicBezTo>
                  <a:cubicBezTo>
                    <a:pt x="128" y="17"/>
                    <a:pt x="128" y="17"/>
                    <a:pt x="127" y="17"/>
                  </a:cubicBezTo>
                  <a:cubicBezTo>
                    <a:pt x="126" y="17"/>
                    <a:pt x="126" y="17"/>
                    <a:pt x="125" y="17"/>
                  </a:cubicBezTo>
                  <a:cubicBezTo>
                    <a:pt x="125" y="17"/>
                    <a:pt x="124" y="17"/>
                    <a:pt x="124" y="17"/>
                  </a:cubicBezTo>
                  <a:cubicBezTo>
                    <a:pt x="123" y="17"/>
                    <a:pt x="122" y="17"/>
                    <a:pt x="121" y="17"/>
                  </a:cubicBezTo>
                  <a:cubicBezTo>
                    <a:pt x="116" y="17"/>
                    <a:pt x="116" y="17"/>
                    <a:pt x="116" y="17"/>
                  </a:cubicBezTo>
                  <a:cubicBezTo>
                    <a:pt x="110" y="0"/>
                    <a:pt x="110" y="0"/>
                    <a:pt x="110" y="0"/>
                  </a:cubicBezTo>
                  <a:cubicBezTo>
                    <a:pt x="61" y="0"/>
                    <a:pt x="61" y="0"/>
                    <a:pt x="61" y="0"/>
                  </a:cubicBezTo>
                  <a:cubicBezTo>
                    <a:pt x="51" y="19"/>
                    <a:pt x="51" y="19"/>
                    <a:pt x="51" y="19"/>
                  </a:cubicBezTo>
                  <a:cubicBezTo>
                    <a:pt x="50" y="19"/>
                    <a:pt x="50" y="19"/>
                    <a:pt x="49" y="19"/>
                  </a:cubicBezTo>
                  <a:cubicBezTo>
                    <a:pt x="49" y="20"/>
                    <a:pt x="48" y="20"/>
                    <a:pt x="47" y="20"/>
                  </a:cubicBezTo>
                  <a:cubicBezTo>
                    <a:pt x="47" y="20"/>
                    <a:pt x="47" y="20"/>
                    <a:pt x="47" y="20"/>
                  </a:cubicBezTo>
                  <a:cubicBezTo>
                    <a:pt x="46" y="20"/>
                    <a:pt x="46" y="21"/>
                    <a:pt x="45" y="21"/>
                  </a:cubicBezTo>
                  <a:cubicBezTo>
                    <a:pt x="45" y="21"/>
                    <a:pt x="45" y="21"/>
                    <a:pt x="44" y="21"/>
                  </a:cubicBezTo>
                  <a:cubicBezTo>
                    <a:pt x="44" y="21"/>
                    <a:pt x="43" y="21"/>
                    <a:pt x="43" y="22"/>
                  </a:cubicBezTo>
                  <a:cubicBezTo>
                    <a:pt x="43" y="22"/>
                    <a:pt x="43" y="22"/>
                    <a:pt x="42" y="22"/>
                  </a:cubicBezTo>
                  <a:cubicBezTo>
                    <a:pt x="42" y="22"/>
                    <a:pt x="41" y="22"/>
                    <a:pt x="41" y="23"/>
                  </a:cubicBezTo>
                  <a:cubicBezTo>
                    <a:pt x="41" y="23"/>
                    <a:pt x="41" y="23"/>
                    <a:pt x="40" y="23"/>
                  </a:cubicBezTo>
                  <a:cubicBezTo>
                    <a:pt x="40" y="23"/>
                    <a:pt x="40" y="23"/>
                    <a:pt x="39" y="24"/>
                  </a:cubicBezTo>
                  <a:cubicBezTo>
                    <a:pt x="39" y="24"/>
                    <a:pt x="39" y="24"/>
                    <a:pt x="39" y="24"/>
                  </a:cubicBezTo>
                  <a:cubicBezTo>
                    <a:pt x="38" y="24"/>
                    <a:pt x="37" y="25"/>
                    <a:pt x="36" y="25"/>
                  </a:cubicBezTo>
                  <a:cubicBezTo>
                    <a:pt x="36" y="26"/>
                    <a:pt x="36" y="26"/>
                    <a:pt x="35" y="26"/>
                  </a:cubicBezTo>
                  <a:cubicBezTo>
                    <a:pt x="35" y="26"/>
                    <a:pt x="35" y="27"/>
                    <a:pt x="35" y="27"/>
                  </a:cubicBezTo>
                  <a:cubicBezTo>
                    <a:pt x="34" y="27"/>
                    <a:pt x="34" y="27"/>
                    <a:pt x="34" y="28"/>
                  </a:cubicBezTo>
                  <a:cubicBezTo>
                    <a:pt x="33" y="28"/>
                    <a:pt x="33" y="28"/>
                    <a:pt x="33" y="28"/>
                  </a:cubicBezTo>
                  <a:cubicBezTo>
                    <a:pt x="33" y="28"/>
                    <a:pt x="32" y="29"/>
                    <a:pt x="32" y="29"/>
                  </a:cubicBezTo>
                  <a:cubicBezTo>
                    <a:pt x="32" y="29"/>
                    <a:pt x="32" y="29"/>
                    <a:pt x="32" y="29"/>
                  </a:cubicBezTo>
                  <a:cubicBezTo>
                    <a:pt x="31" y="30"/>
                    <a:pt x="31" y="30"/>
                    <a:pt x="31" y="30"/>
                  </a:cubicBezTo>
                  <a:cubicBezTo>
                    <a:pt x="31" y="30"/>
                    <a:pt x="30" y="31"/>
                    <a:pt x="30" y="31"/>
                  </a:cubicBezTo>
                  <a:cubicBezTo>
                    <a:pt x="30" y="31"/>
                    <a:pt x="30" y="32"/>
                    <a:pt x="29" y="33"/>
                  </a:cubicBezTo>
                  <a:cubicBezTo>
                    <a:pt x="29" y="33"/>
                    <a:pt x="28" y="33"/>
                    <a:pt x="28" y="34"/>
                  </a:cubicBezTo>
                  <a:cubicBezTo>
                    <a:pt x="28" y="34"/>
                    <a:pt x="28" y="34"/>
                    <a:pt x="28" y="34"/>
                  </a:cubicBezTo>
                  <a:cubicBezTo>
                    <a:pt x="27" y="35"/>
                    <a:pt x="27" y="35"/>
                    <a:pt x="27" y="35"/>
                  </a:cubicBezTo>
                  <a:cubicBezTo>
                    <a:pt x="27" y="36"/>
                    <a:pt x="27" y="36"/>
                    <a:pt x="27" y="36"/>
                  </a:cubicBezTo>
                  <a:cubicBezTo>
                    <a:pt x="4" y="77"/>
                    <a:pt x="4" y="77"/>
                    <a:pt x="4" y="77"/>
                  </a:cubicBezTo>
                  <a:cubicBezTo>
                    <a:pt x="4" y="78"/>
                    <a:pt x="3" y="78"/>
                    <a:pt x="3" y="78"/>
                  </a:cubicBezTo>
                  <a:cubicBezTo>
                    <a:pt x="3" y="79"/>
                    <a:pt x="3" y="79"/>
                    <a:pt x="3" y="79"/>
                  </a:cubicBezTo>
                  <a:cubicBezTo>
                    <a:pt x="3" y="79"/>
                    <a:pt x="3" y="80"/>
                    <a:pt x="2" y="80"/>
                  </a:cubicBezTo>
                  <a:cubicBezTo>
                    <a:pt x="2" y="80"/>
                    <a:pt x="2" y="81"/>
                    <a:pt x="2" y="81"/>
                  </a:cubicBezTo>
                  <a:cubicBezTo>
                    <a:pt x="2" y="81"/>
                    <a:pt x="2" y="82"/>
                    <a:pt x="2" y="82"/>
                  </a:cubicBezTo>
                  <a:cubicBezTo>
                    <a:pt x="2" y="82"/>
                    <a:pt x="1" y="83"/>
                    <a:pt x="1" y="83"/>
                  </a:cubicBezTo>
                  <a:cubicBezTo>
                    <a:pt x="1" y="83"/>
                    <a:pt x="1" y="84"/>
                    <a:pt x="1" y="85"/>
                  </a:cubicBezTo>
                  <a:cubicBezTo>
                    <a:pt x="1" y="85"/>
                    <a:pt x="1" y="85"/>
                    <a:pt x="1" y="85"/>
                  </a:cubicBezTo>
                  <a:cubicBezTo>
                    <a:pt x="1" y="86"/>
                    <a:pt x="1" y="86"/>
                    <a:pt x="0" y="86"/>
                  </a:cubicBezTo>
                  <a:cubicBezTo>
                    <a:pt x="0" y="87"/>
                    <a:pt x="0" y="87"/>
                    <a:pt x="0" y="87"/>
                  </a:cubicBezTo>
                  <a:cubicBezTo>
                    <a:pt x="0" y="88"/>
                    <a:pt x="0" y="88"/>
                    <a:pt x="0" y="88"/>
                  </a:cubicBezTo>
                  <a:cubicBezTo>
                    <a:pt x="0" y="89"/>
                    <a:pt x="0" y="89"/>
                    <a:pt x="0" y="89"/>
                  </a:cubicBezTo>
                  <a:cubicBezTo>
                    <a:pt x="0" y="90"/>
                    <a:pt x="0" y="90"/>
                    <a:pt x="0" y="90"/>
                  </a:cubicBezTo>
                  <a:cubicBezTo>
                    <a:pt x="0" y="91"/>
                    <a:pt x="0" y="91"/>
                    <a:pt x="0" y="91"/>
                  </a:cubicBezTo>
                  <a:cubicBezTo>
                    <a:pt x="0" y="92"/>
                    <a:pt x="0" y="92"/>
                    <a:pt x="0" y="93"/>
                  </a:cubicBezTo>
                  <a:cubicBezTo>
                    <a:pt x="0" y="93"/>
                    <a:pt x="0" y="93"/>
                    <a:pt x="0" y="93"/>
                  </a:cubicBezTo>
                  <a:cubicBezTo>
                    <a:pt x="0" y="94"/>
                    <a:pt x="0" y="95"/>
                    <a:pt x="0" y="96"/>
                  </a:cubicBezTo>
                  <a:cubicBezTo>
                    <a:pt x="0" y="96"/>
                    <a:pt x="0" y="97"/>
                    <a:pt x="0" y="98"/>
                  </a:cubicBezTo>
                  <a:cubicBezTo>
                    <a:pt x="0" y="99"/>
                    <a:pt x="0" y="99"/>
                    <a:pt x="1" y="101"/>
                  </a:cubicBezTo>
                  <a:cubicBezTo>
                    <a:pt x="1" y="101"/>
                    <a:pt x="1" y="102"/>
                    <a:pt x="1" y="103"/>
                  </a:cubicBezTo>
                  <a:cubicBezTo>
                    <a:pt x="1" y="103"/>
                    <a:pt x="1" y="104"/>
                    <a:pt x="2" y="105"/>
                  </a:cubicBezTo>
                  <a:cubicBezTo>
                    <a:pt x="2" y="106"/>
                    <a:pt x="2" y="107"/>
                    <a:pt x="3" y="107"/>
                  </a:cubicBezTo>
                  <a:cubicBezTo>
                    <a:pt x="3" y="108"/>
                    <a:pt x="3" y="109"/>
                    <a:pt x="4" y="110"/>
                  </a:cubicBezTo>
                  <a:cubicBezTo>
                    <a:pt x="4" y="110"/>
                    <a:pt x="4" y="110"/>
                    <a:pt x="4" y="111"/>
                  </a:cubicBezTo>
                  <a:cubicBezTo>
                    <a:pt x="4" y="111"/>
                    <a:pt x="4" y="112"/>
                    <a:pt x="5" y="112"/>
                  </a:cubicBezTo>
                  <a:cubicBezTo>
                    <a:pt x="5" y="113"/>
                    <a:pt x="5" y="113"/>
                    <a:pt x="5" y="113"/>
                  </a:cubicBezTo>
                  <a:cubicBezTo>
                    <a:pt x="5" y="114"/>
                    <a:pt x="6" y="115"/>
                    <a:pt x="6" y="115"/>
                  </a:cubicBezTo>
                  <a:cubicBezTo>
                    <a:pt x="6" y="115"/>
                    <a:pt x="6" y="116"/>
                    <a:pt x="6" y="116"/>
                  </a:cubicBezTo>
                  <a:cubicBezTo>
                    <a:pt x="7" y="117"/>
                    <a:pt x="7" y="118"/>
                    <a:pt x="8" y="119"/>
                  </a:cubicBezTo>
                  <a:cubicBezTo>
                    <a:pt x="9" y="119"/>
                    <a:pt x="9" y="120"/>
                    <a:pt x="9" y="121"/>
                  </a:cubicBezTo>
                  <a:cubicBezTo>
                    <a:pt x="10" y="121"/>
                    <a:pt x="10" y="121"/>
                    <a:pt x="10" y="122"/>
                  </a:cubicBezTo>
                  <a:cubicBezTo>
                    <a:pt x="10" y="122"/>
                    <a:pt x="11" y="123"/>
                    <a:pt x="11" y="123"/>
                  </a:cubicBezTo>
                  <a:cubicBezTo>
                    <a:pt x="11" y="124"/>
                    <a:pt x="12" y="124"/>
                    <a:pt x="12" y="124"/>
                  </a:cubicBezTo>
                  <a:cubicBezTo>
                    <a:pt x="12" y="125"/>
                    <a:pt x="13" y="126"/>
                    <a:pt x="14" y="127"/>
                  </a:cubicBezTo>
                  <a:cubicBezTo>
                    <a:pt x="14" y="128"/>
                    <a:pt x="15" y="128"/>
                    <a:pt x="16" y="130"/>
                  </a:cubicBezTo>
                  <a:cubicBezTo>
                    <a:pt x="17" y="130"/>
                    <a:pt x="17" y="131"/>
                    <a:pt x="18" y="132"/>
                  </a:cubicBezTo>
                  <a:cubicBezTo>
                    <a:pt x="18" y="132"/>
                    <a:pt x="18" y="132"/>
                    <a:pt x="18" y="132"/>
                  </a:cubicBezTo>
                  <a:cubicBezTo>
                    <a:pt x="19" y="133"/>
                    <a:pt x="19" y="133"/>
                    <a:pt x="20" y="134"/>
                  </a:cubicBezTo>
                  <a:cubicBezTo>
                    <a:pt x="20" y="134"/>
                    <a:pt x="20" y="134"/>
                    <a:pt x="21" y="135"/>
                  </a:cubicBezTo>
                  <a:cubicBezTo>
                    <a:pt x="21" y="135"/>
                    <a:pt x="22" y="136"/>
                    <a:pt x="23" y="137"/>
                  </a:cubicBezTo>
                  <a:cubicBezTo>
                    <a:pt x="24" y="138"/>
                    <a:pt x="25" y="138"/>
                    <a:pt x="26" y="140"/>
                  </a:cubicBezTo>
                  <a:cubicBezTo>
                    <a:pt x="26" y="140"/>
                    <a:pt x="26" y="140"/>
                    <a:pt x="26" y="140"/>
                  </a:cubicBezTo>
                  <a:cubicBezTo>
                    <a:pt x="27" y="140"/>
                    <a:pt x="27" y="141"/>
                    <a:pt x="28" y="141"/>
                  </a:cubicBezTo>
                  <a:cubicBezTo>
                    <a:pt x="28" y="142"/>
                    <a:pt x="28" y="142"/>
                    <a:pt x="29" y="142"/>
                  </a:cubicBezTo>
                  <a:cubicBezTo>
                    <a:pt x="29" y="142"/>
                    <a:pt x="30" y="143"/>
                    <a:pt x="31" y="144"/>
                  </a:cubicBezTo>
                  <a:cubicBezTo>
                    <a:pt x="33" y="145"/>
                    <a:pt x="35" y="147"/>
                    <a:pt x="37" y="148"/>
                  </a:cubicBezTo>
                  <a:cubicBezTo>
                    <a:pt x="38" y="149"/>
                    <a:pt x="39" y="149"/>
                    <a:pt x="40" y="150"/>
                  </a:cubicBezTo>
                  <a:cubicBezTo>
                    <a:pt x="40" y="150"/>
                    <a:pt x="41" y="150"/>
                    <a:pt x="41" y="151"/>
                  </a:cubicBezTo>
                  <a:cubicBezTo>
                    <a:pt x="42" y="151"/>
                    <a:pt x="42" y="152"/>
                    <a:pt x="43" y="152"/>
                  </a:cubicBezTo>
                  <a:cubicBezTo>
                    <a:pt x="44" y="152"/>
                    <a:pt x="44" y="152"/>
                    <a:pt x="44" y="153"/>
                  </a:cubicBezTo>
                  <a:cubicBezTo>
                    <a:pt x="45" y="153"/>
                    <a:pt x="46" y="153"/>
                    <a:pt x="47" y="154"/>
                  </a:cubicBezTo>
                  <a:cubicBezTo>
                    <a:pt x="47" y="154"/>
                    <a:pt x="47" y="154"/>
                    <a:pt x="48" y="154"/>
                  </a:cubicBezTo>
                  <a:cubicBezTo>
                    <a:pt x="31" y="185"/>
                    <a:pt x="31" y="185"/>
                    <a:pt x="31" y="185"/>
                  </a:cubicBezTo>
                  <a:cubicBezTo>
                    <a:pt x="33" y="190"/>
                    <a:pt x="36" y="196"/>
                    <a:pt x="39" y="201"/>
                  </a:cubicBezTo>
                  <a:cubicBezTo>
                    <a:pt x="39" y="202"/>
                    <a:pt x="40" y="202"/>
                    <a:pt x="40" y="202"/>
                  </a:cubicBezTo>
                  <a:cubicBezTo>
                    <a:pt x="40" y="203"/>
                    <a:pt x="40" y="203"/>
                    <a:pt x="41" y="203"/>
                  </a:cubicBezTo>
                  <a:cubicBezTo>
                    <a:pt x="41" y="204"/>
                    <a:pt x="41" y="204"/>
                    <a:pt x="41" y="204"/>
                  </a:cubicBezTo>
                  <a:cubicBezTo>
                    <a:pt x="42" y="205"/>
                    <a:pt x="42" y="205"/>
                    <a:pt x="42" y="206"/>
                  </a:cubicBezTo>
                  <a:cubicBezTo>
                    <a:pt x="42" y="206"/>
                    <a:pt x="43" y="206"/>
                    <a:pt x="43" y="206"/>
                  </a:cubicBezTo>
                  <a:cubicBezTo>
                    <a:pt x="43" y="207"/>
                    <a:pt x="44" y="207"/>
                    <a:pt x="44" y="208"/>
                  </a:cubicBezTo>
                  <a:cubicBezTo>
                    <a:pt x="44" y="208"/>
                    <a:pt x="45" y="208"/>
                    <a:pt x="45" y="209"/>
                  </a:cubicBezTo>
                  <a:cubicBezTo>
                    <a:pt x="45" y="209"/>
                    <a:pt x="46" y="210"/>
                    <a:pt x="46" y="210"/>
                  </a:cubicBezTo>
                  <a:cubicBezTo>
                    <a:pt x="46" y="211"/>
                    <a:pt x="47" y="211"/>
                    <a:pt x="47" y="211"/>
                  </a:cubicBezTo>
                  <a:cubicBezTo>
                    <a:pt x="47" y="211"/>
                    <a:pt x="48" y="212"/>
                    <a:pt x="48" y="212"/>
                  </a:cubicBezTo>
                  <a:cubicBezTo>
                    <a:pt x="48" y="212"/>
                    <a:pt x="48" y="213"/>
                    <a:pt x="49" y="213"/>
                  </a:cubicBezTo>
                  <a:cubicBezTo>
                    <a:pt x="49" y="213"/>
                    <a:pt x="49" y="214"/>
                    <a:pt x="50" y="214"/>
                  </a:cubicBezTo>
                  <a:cubicBezTo>
                    <a:pt x="50" y="214"/>
                    <a:pt x="50" y="215"/>
                    <a:pt x="51" y="215"/>
                  </a:cubicBezTo>
                  <a:cubicBezTo>
                    <a:pt x="51" y="215"/>
                    <a:pt x="52" y="216"/>
                    <a:pt x="52" y="217"/>
                  </a:cubicBezTo>
                  <a:cubicBezTo>
                    <a:pt x="52" y="217"/>
                    <a:pt x="53" y="217"/>
                    <a:pt x="53" y="217"/>
                  </a:cubicBezTo>
                  <a:cubicBezTo>
                    <a:pt x="53" y="217"/>
                    <a:pt x="53" y="217"/>
                    <a:pt x="53" y="217"/>
                  </a:cubicBezTo>
                  <a:cubicBezTo>
                    <a:pt x="53" y="217"/>
                    <a:pt x="54" y="218"/>
                    <a:pt x="54" y="218"/>
                  </a:cubicBezTo>
                  <a:cubicBezTo>
                    <a:pt x="55" y="218"/>
                    <a:pt x="55" y="219"/>
                    <a:pt x="55" y="219"/>
                  </a:cubicBezTo>
                  <a:cubicBezTo>
                    <a:pt x="56" y="219"/>
                    <a:pt x="56" y="220"/>
                    <a:pt x="57" y="220"/>
                  </a:cubicBezTo>
                  <a:cubicBezTo>
                    <a:pt x="57" y="220"/>
                    <a:pt x="57" y="220"/>
                    <a:pt x="57" y="221"/>
                  </a:cubicBezTo>
                  <a:cubicBezTo>
                    <a:pt x="58" y="221"/>
                    <a:pt x="58" y="221"/>
                    <a:pt x="59" y="222"/>
                  </a:cubicBezTo>
                  <a:cubicBezTo>
                    <a:pt x="59" y="222"/>
                    <a:pt x="59" y="222"/>
                    <a:pt x="60" y="222"/>
                  </a:cubicBezTo>
                  <a:cubicBezTo>
                    <a:pt x="60" y="223"/>
                    <a:pt x="61" y="223"/>
                    <a:pt x="62" y="224"/>
                  </a:cubicBezTo>
                  <a:cubicBezTo>
                    <a:pt x="62" y="224"/>
                    <a:pt x="62" y="224"/>
                    <a:pt x="62" y="224"/>
                  </a:cubicBezTo>
                  <a:cubicBezTo>
                    <a:pt x="63" y="224"/>
                    <a:pt x="63" y="225"/>
                    <a:pt x="64" y="225"/>
                  </a:cubicBezTo>
                  <a:cubicBezTo>
                    <a:pt x="64" y="225"/>
                    <a:pt x="65" y="225"/>
                    <a:pt x="65" y="226"/>
                  </a:cubicBezTo>
                  <a:cubicBezTo>
                    <a:pt x="65" y="226"/>
                    <a:pt x="66" y="226"/>
                    <a:pt x="66" y="227"/>
                  </a:cubicBezTo>
                  <a:cubicBezTo>
                    <a:pt x="67" y="227"/>
                    <a:pt x="67" y="227"/>
                    <a:pt x="67" y="227"/>
                  </a:cubicBezTo>
                  <a:cubicBezTo>
                    <a:pt x="68" y="227"/>
                    <a:pt x="69" y="228"/>
                    <a:pt x="70" y="228"/>
                  </a:cubicBezTo>
                  <a:cubicBezTo>
                    <a:pt x="70" y="229"/>
                    <a:pt x="71" y="229"/>
                    <a:pt x="71" y="229"/>
                  </a:cubicBezTo>
                  <a:cubicBezTo>
                    <a:pt x="72" y="229"/>
                    <a:pt x="72" y="229"/>
                    <a:pt x="72" y="229"/>
                  </a:cubicBezTo>
                  <a:cubicBezTo>
                    <a:pt x="73" y="230"/>
                    <a:pt x="73" y="230"/>
                    <a:pt x="73" y="230"/>
                  </a:cubicBezTo>
                  <a:cubicBezTo>
                    <a:pt x="74" y="230"/>
                    <a:pt x="74" y="230"/>
                    <a:pt x="75" y="231"/>
                  </a:cubicBezTo>
                  <a:cubicBezTo>
                    <a:pt x="75" y="231"/>
                    <a:pt x="75" y="231"/>
                    <a:pt x="76" y="231"/>
                  </a:cubicBezTo>
                  <a:cubicBezTo>
                    <a:pt x="76" y="231"/>
                    <a:pt x="77" y="231"/>
                    <a:pt x="78" y="232"/>
                  </a:cubicBezTo>
                  <a:cubicBezTo>
                    <a:pt x="78" y="232"/>
                    <a:pt x="78" y="232"/>
                    <a:pt x="78" y="232"/>
                  </a:cubicBezTo>
                  <a:cubicBezTo>
                    <a:pt x="79" y="232"/>
                    <a:pt x="80" y="232"/>
                    <a:pt x="82" y="233"/>
                  </a:cubicBezTo>
                  <a:cubicBezTo>
                    <a:pt x="82" y="233"/>
                    <a:pt x="83" y="233"/>
                    <a:pt x="84" y="234"/>
                  </a:cubicBezTo>
                  <a:cubicBezTo>
                    <a:pt x="84" y="234"/>
                    <a:pt x="84" y="234"/>
                    <a:pt x="85" y="234"/>
                  </a:cubicBezTo>
                  <a:cubicBezTo>
                    <a:pt x="85" y="234"/>
                    <a:pt x="86" y="234"/>
                    <a:pt x="87" y="234"/>
                  </a:cubicBezTo>
                  <a:cubicBezTo>
                    <a:pt x="87" y="234"/>
                    <a:pt x="87" y="234"/>
                    <a:pt x="88" y="234"/>
                  </a:cubicBezTo>
                  <a:cubicBezTo>
                    <a:pt x="88" y="235"/>
                    <a:pt x="89" y="235"/>
                    <a:pt x="91" y="235"/>
                  </a:cubicBezTo>
                  <a:cubicBezTo>
                    <a:pt x="92" y="235"/>
                    <a:pt x="93" y="235"/>
                    <a:pt x="94" y="235"/>
                  </a:cubicBezTo>
                  <a:cubicBezTo>
                    <a:pt x="94" y="235"/>
                    <a:pt x="94" y="235"/>
                    <a:pt x="94" y="235"/>
                  </a:cubicBezTo>
                  <a:cubicBezTo>
                    <a:pt x="95" y="236"/>
                    <a:pt x="96" y="236"/>
                    <a:pt x="97" y="236"/>
                  </a:cubicBezTo>
                  <a:cubicBezTo>
                    <a:pt x="97" y="236"/>
                    <a:pt x="97" y="236"/>
                    <a:pt x="98" y="236"/>
                  </a:cubicBezTo>
                  <a:cubicBezTo>
                    <a:pt x="98" y="236"/>
                    <a:pt x="99" y="236"/>
                    <a:pt x="100" y="236"/>
                  </a:cubicBezTo>
                  <a:cubicBezTo>
                    <a:pt x="100" y="236"/>
                    <a:pt x="100" y="236"/>
                    <a:pt x="101" y="236"/>
                  </a:cubicBezTo>
                  <a:cubicBezTo>
                    <a:pt x="102" y="236"/>
                    <a:pt x="103" y="236"/>
                    <a:pt x="104" y="236"/>
                  </a:cubicBezTo>
                  <a:cubicBezTo>
                    <a:pt x="109" y="236"/>
                    <a:pt x="109" y="236"/>
                    <a:pt x="109" y="236"/>
                  </a:cubicBezTo>
                  <a:cubicBezTo>
                    <a:pt x="115" y="253"/>
                    <a:pt x="115" y="253"/>
                    <a:pt x="115" y="253"/>
                  </a:cubicBezTo>
                  <a:cubicBezTo>
                    <a:pt x="164" y="253"/>
                    <a:pt x="164" y="253"/>
                    <a:pt x="164" y="253"/>
                  </a:cubicBezTo>
                  <a:cubicBezTo>
                    <a:pt x="174" y="234"/>
                    <a:pt x="174" y="234"/>
                    <a:pt x="174" y="234"/>
                  </a:cubicBezTo>
                  <a:cubicBezTo>
                    <a:pt x="175" y="233"/>
                    <a:pt x="175" y="233"/>
                    <a:pt x="175" y="233"/>
                  </a:cubicBezTo>
                  <a:cubicBezTo>
                    <a:pt x="176" y="233"/>
                    <a:pt x="177" y="233"/>
                    <a:pt x="178" y="233"/>
                  </a:cubicBezTo>
                  <a:cubicBezTo>
                    <a:pt x="178" y="233"/>
                    <a:pt x="178" y="232"/>
                    <a:pt x="178" y="232"/>
                  </a:cubicBezTo>
                  <a:cubicBezTo>
                    <a:pt x="179" y="232"/>
                    <a:pt x="179" y="232"/>
                    <a:pt x="180" y="232"/>
                  </a:cubicBezTo>
                  <a:cubicBezTo>
                    <a:pt x="180" y="232"/>
                    <a:pt x="180" y="232"/>
                    <a:pt x="180" y="232"/>
                  </a:cubicBezTo>
                  <a:cubicBezTo>
                    <a:pt x="181" y="231"/>
                    <a:pt x="181" y="231"/>
                    <a:pt x="182" y="231"/>
                  </a:cubicBezTo>
                  <a:cubicBezTo>
                    <a:pt x="182" y="231"/>
                    <a:pt x="182" y="231"/>
                    <a:pt x="182" y="231"/>
                  </a:cubicBezTo>
                  <a:cubicBezTo>
                    <a:pt x="182" y="231"/>
                    <a:pt x="182" y="231"/>
                    <a:pt x="182" y="231"/>
                  </a:cubicBezTo>
                  <a:cubicBezTo>
                    <a:pt x="183" y="231"/>
                    <a:pt x="183" y="231"/>
                    <a:pt x="183" y="231"/>
                  </a:cubicBezTo>
                  <a:cubicBezTo>
                    <a:pt x="183" y="230"/>
                    <a:pt x="183" y="230"/>
                    <a:pt x="184" y="230"/>
                  </a:cubicBezTo>
                  <a:cubicBezTo>
                    <a:pt x="184" y="230"/>
                    <a:pt x="184" y="230"/>
                    <a:pt x="184" y="230"/>
                  </a:cubicBezTo>
                  <a:cubicBezTo>
                    <a:pt x="185" y="230"/>
                    <a:pt x="185" y="229"/>
                    <a:pt x="186" y="229"/>
                  </a:cubicBezTo>
                  <a:cubicBezTo>
                    <a:pt x="186" y="229"/>
                    <a:pt x="186" y="229"/>
                    <a:pt x="186" y="229"/>
                  </a:cubicBezTo>
                  <a:cubicBezTo>
                    <a:pt x="187" y="228"/>
                    <a:pt x="187" y="228"/>
                    <a:pt x="188" y="228"/>
                  </a:cubicBezTo>
                  <a:cubicBezTo>
                    <a:pt x="188" y="228"/>
                    <a:pt x="188" y="227"/>
                    <a:pt x="188" y="227"/>
                  </a:cubicBezTo>
                  <a:cubicBezTo>
                    <a:pt x="189" y="227"/>
                    <a:pt x="189" y="227"/>
                    <a:pt x="189" y="226"/>
                  </a:cubicBezTo>
                  <a:cubicBezTo>
                    <a:pt x="190" y="226"/>
                    <a:pt x="190" y="226"/>
                    <a:pt x="190" y="226"/>
                  </a:cubicBezTo>
                  <a:cubicBezTo>
                    <a:pt x="190" y="226"/>
                    <a:pt x="191" y="225"/>
                    <a:pt x="191" y="225"/>
                  </a:cubicBezTo>
                  <a:cubicBezTo>
                    <a:pt x="191" y="225"/>
                    <a:pt x="191" y="225"/>
                    <a:pt x="192" y="225"/>
                  </a:cubicBezTo>
                  <a:cubicBezTo>
                    <a:pt x="192" y="224"/>
                    <a:pt x="192" y="224"/>
                    <a:pt x="193" y="224"/>
                  </a:cubicBezTo>
                  <a:cubicBezTo>
                    <a:pt x="193" y="224"/>
                    <a:pt x="193" y="224"/>
                    <a:pt x="193" y="223"/>
                  </a:cubicBezTo>
                  <a:cubicBezTo>
                    <a:pt x="193" y="223"/>
                    <a:pt x="194" y="223"/>
                    <a:pt x="194" y="222"/>
                  </a:cubicBezTo>
                  <a:cubicBezTo>
                    <a:pt x="194" y="222"/>
                    <a:pt x="194" y="222"/>
                    <a:pt x="194" y="222"/>
                  </a:cubicBezTo>
                  <a:cubicBezTo>
                    <a:pt x="195" y="221"/>
                    <a:pt x="195" y="221"/>
                    <a:pt x="196" y="220"/>
                  </a:cubicBezTo>
                  <a:cubicBezTo>
                    <a:pt x="196" y="220"/>
                    <a:pt x="196" y="220"/>
                    <a:pt x="196" y="220"/>
                  </a:cubicBezTo>
                  <a:cubicBezTo>
                    <a:pt x="196" y="220"/>
                    <a:pt x="196" y="219"/>
                    <a:pt x="197" y="219"/>
                  </a:cubicBezTo>
                  <a:cubicBezTo>
                    <a:pt x="197" y="219"/>
                    <a:pt x="197" y="219"/>
                    <a:pt x="197" y="219"/>
                  </a:cubicBezTo>
                  <a:cubicBezTo>
                    <a:pt x="197" y="219"/>
                    <a:pt x="197" y="218"/>
                    <a:pt x="197" y="218"/>
                  </a:cubicBezTo>
                  <a:cubicBezTo>
                    <a:pt x="197" y="218"/>
                    <a:pt x="198" y="218"/>
                    <a:pt x="198" y="217"/>
                  </a:cubicBezTo>
                  <a:cubicBezTo>
                    <a:pt x="198" y="217"/>
                    <a:pt x="198" y="217"/>
                    <a:pt x="198" y="216"/>
                  </a:cubicBezTo>
                  <a:cubicBezTo>
                    <a:pt x="221" y="175"/>
                    <a:pt x="221" y="175"/>
                    <a:pt x="221" y="175"/>
                  </a:cubicBezTo>
                  <a:cubicBezTo>
                    <a:pt x="221" y="175"/>
                    <a:pt x="221" y="175"/>
                    <a:pt x="221" y="174"/>
                  </a:cubicBezTo>
                  <a:cubicBezTo>
                    <a:pt x="222" y="174"/>
                    <a:pt x="222" y="174"/>
                    <a:pt x="222" y="174"/>
                  </a:cubicBezTo>
                  <a:cubicBezTo>
                    <a:pt x="222" y="173"/>
                    <a:pt x="222" y="173"/>
                    <a:pt x="222" y="173"/>
                  </a:cubicBezTo>
                  <a:cubicBezTo>
                    <a:pt x="222" y="172"/>
                    <a:pt x="223" y="172"/>
                    <a:pt x="223" y="172"/>
                  </a:cubicBezTo>
                  <a:cubicBezTo>
                    <a:pt x="223" y="171"/>
                    <a:pt x="223" y="171"/>
                    <a:pt x="223" y="171"/>
                  </a:cubicBezTo>
                  <a:cubicBezTo>
                    <a:pt x="223" y="170"/>
                    <a:pt x="223" y="170"/>
                    <a:pt x="224" y="169"/>
                  </a:cubicBezTo>
                  <a:cubicBezTo>
                    <a:pt x="224" y="169"/>
                    <a:pt x="224" y="169"/>
                    <a:pt x="224" y="168"/>
                  </a:cubicBezTo>
                  <a:cubicBezTo>
                    <a:pt x="224" y="168"/>
                    <a:pt x="224" y="168"/>
                    <a:pt x="224" y="167"/>
                  </a:cubicBezTo>
                  <a:cubicBezTo>
                    <a:pt x="224" y="167"/>
                    <a:pt x="224" y="167"/>
                    <a:pt x="224" y="166"/>
                  </a:cubicBezTo>
                  <a:cubicBezTo>
                    <a:pt x="224" y="166"/>
                    <a:pt x="224" y="166"/>
                    <a:pt x="224" y="165"/>
                  </a:cubicBezTo>
                  <a:cubicBezTo>
                    <a:pt x="224" y="165"/>
                    <a:pt x="225" y="165"/>
                    <a:pt x="225" y="164"/>
                  </a:cubicBezTo>
                  <a:cubicBezTo>
                    <a:pt x="225" y="164"/>
                    <a:pt x="225" y="164"/>
                    <a:pt x="225" y="163"/>
                  </a:cubicBezTo>
                  <a:cubicBezTo>
                    <a:pt x="225" y="163"/>
                    <a:pt x="225" y="163"/>
                    <a:pt x="225" y="162"/>
                  </a:cubicBezTo>
                  <a:cubicBezTo>
                    <a:pt x="225" y="162"/>
                    <a:pt x="225" y="162"/>
                    <a:pt x="225" y="161"/>
                  </a:cubicBezTo>
                  <a:cubicBezTo>
                    <a:pt x="225" y="161"/>
                    <a:pt x="225" y="161"/>
                    <a:pt x="225" y="160"/>
                  </a:cubicBezTo>
                  <a:cubicBezTo>
                    <a:pt x="225" y="160"/>
                    <a:pt x="225" y="159"/>
                    <a:pt x="225" y="159"/>
                  </a:cubicBezTo>
                  <a:close/>
                  <a:moveTo>
                    <a:pt x="219" y="179"/>
                  </a:moveTo>
                  <a:cubicBezTo>
                    <a:pt x="219" y="179"/>
                    <a:pt x="219" y="179"/>
                    <a:pt x="218" y="179"/>
                  </a:cubicBezTo>
                  <a:cubicBezTo>
                    <a:pt x="219" y="179"/>
                    <a:pt x="219" y="179"/>
                    <a:pt x="219" y="179"/>
                  </a:cubicBezTo>
                  <a:cubicBezTo>
                    <a:pt x="219" y="178"/>
                    <a:pt x="219" y="178"/>
                    <a:pt x="220" y="178"/>
                  </a:cubicBezTo>
                  <a:cubicBezTo>
                    <a:pt x="219" y="178"/>
                    <a:pt x="219" y="178"/>
                    <a:pt x="219" y="179"/>
                  </a:cubicBezTo>
                  <a:close/>
                </a:path>
              </a:pathLst>
            </a:custGeom>
            <a:gradFill>
              <a:gsLst>
                <a:gs pos="27000">
                  <a:srgbClr val="5386BC"/>
                </a:gs>
                <a:gs pos="91000">
                  <a:srgbClr val="8DC5EB"/>
                </a:gs>
              </a:gsLst>
              <a:lin ang="78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40" name="Freeform 40">
              <a:extLst>
                <a:ext uri="{FF2B5EF4-FFF2-40B4-BE49-F238E27FC236}">
                  <a16:creationId xmlns:a16="http://schemas.microsoft.com/office/drawing/2014/main" id="{A214B787-5D95-8444-9CB3-2FAF3431F7FE}"/>
                </a:ext>
              </a:extLst>
            </p:cNvPr>
            <p:cNvSpPr>
              <a:spLocks/>
            </p:cNvSpPr>
            <p:nvPr/>
          </p:nvSpPr>
          <p:spPr bwMode="auto">
            <a:xfrm>
              <a:off x="4791041" y="2231606"/>
              <a:ext cx="3151731" cy="3304567"/>
            </a:xfrm>
            <a:custGeom>
              <a:avLst/>
              <a:gdLst>
                <a:gd name="T0" fmla="*/ 66 w 202"/>
                <a:gd name="T1" fmla="*/ 185 h 212"/>
                <a:gd name="T2" fmla="*/ 76 w 202"/>
                <a:gd name="T3" fmla="*/ 190 h 212"/>
                <a:gd name="T4" fmla="*/ 87 w 202"/>
                <a:gd name="T5" fmla="*/ 193 h 212"/>
                <a:gd name="T6" fmla="*/ 97 w 202"/>
                <a:gd name="T7" fmla="*/ 195 h 212"/>
                <a:gd name="T8" fmla="*/ 131 w 202"/>
                <a:gd name="T9" fmla="*/ 183 h 212"/>
                <a:gd name="T10" fmla="*/ 165 w 202"/>
                <a:gd name="T11" fmla="*/ 194 h 212"/>
                <a:gd name="T12" fmla="*/ 172 w 202"/>
                <a:gd name="T13" fmla="*/ 193 h 212"/>
                <a:gd name="T14" fmla="*/ 178 w 202"/>
                <a:gd name="T15" fmla="*/ 191 h 212"/>
                <a:gd name="T16" fmla="*/ 184 w 202"/>
                <a:gd name="T17" fmla="*/ 189 h 212"/>
                <a:gd name="T18" fmla="*/ 190 w 202"/>
                <a:gd name="T19" fmla="*/ 185 h 212"/>
                <a:gd name="T20" fmla="*/ 194 w 202"/>
                <a:gd name="T21" fmla="*/ 181 h 212"/>
                <a:gd name="T22" fmla="*/ 198 w 202"/>
                <a:gd name="T23" fmla="*/ 175 h 212"/>
                <a:gd name="T24" fmla="*/ 201 w 202"/>
                <a:gd name="T25" fmla="*/ 169 h 212"/>
                <a:gd name="T26" fmla="*/ 202 w 202"/>
                <a:gd name="T27" fmla="*/ 163 h 212"/>
                <a:gd name="T28" fmla="*/ 200 w 202"/>
                <a:gd name="T29" fmla="*/ 148 h 212"/>
                <a:gd name="T30" fmla="*/ 160 w 202"/>
                <a:gd name="T31" fmla="*/ 103 h 212"/>
                <a:gd name="T32" fmla="*/ 151 w 202"/>
                <a:gd name="T33" fmla="*/ 99 h 212"/>
                <a:gd name="T34" fmla="*/ 142 w 202"/>
                <a:gd name="T35" fmla="*/ 96 h 212"/>
                <a:gd name="T36" fmla="*/ 100 w 202"/>
                <a:gd name="T37" fmla="*/ 97 h 212"/>
                <a:gd name="T38" fmla="*/ 54 w 202"/>
                <a:gd name="T39" fmla="*/ 76 h 212"/>
                <a:gd name="T40" fmla="*/ 46 w 202"/>
                <a:gd name="T41" fmla="*/ 56 h 212"/>
                <a:gd name="T42" fmla="*/ 57 w 202"/>
                <a:gd name="T43" fmla="*/ 50 h 212"/>
                <a:gd name="T44" fmla="*/ 101 w 202"/>
                <a:gd name="T45" fmla="*/ 49 h 212"/>
                <a:gd name="T46" fmla="*/ 113 w 202"/>
                <a:gd name="T47" fmla="*/ 52 h 212"/>
                <a:gd name="T48" fmla="*/ 121 w 202"/>
                <a:gd name="T49" fmla="*/ 57 h 212"/>
                <a:gd name="T50" fmla="*/ 127 w 202"/>
                <a:gd name="T51" fmla="*/ 64 h 212"/>
                <a:gd name="T52" fmla="*/ 170 w 202"/>
                <a:gd name="T53" fmla="*/ 66 h 212"/>
                <a:gd name="T54" fmla="*/ 167 w 202"/>
                <a:gd name="T55" fmla="*/ 59 h 212"/>
                <a:gd name="T56" fmla="*/ 163 w 202"/>
                <a:gd name="T57" fmla="*/ 52 h 212"/>
                <a:gd name="T58" fmla="*/ 159 w 202"/>
                <a:gd name="T59" fmla="*/ 46 h 212"/>
                <a:gd name="T60" fmla="*/ 153 w 202"/>
                <a:gd name="T61" fmla="*/ 40 h 212"/>
                <a:gd name="T62" fmla="*/ 146 w 202"/>
                <a:gd name="T63" fmla="*/ 34 h 212"/>
                <a:gd name="T64" fmla="*/ 138 w 202"/>
                <a:gd name="T65" fmla="*/ 28 h 212"/>
                <a:gd name="T66" fmla="*/ 129 w 202"/>
                <a:gd name="T67" fmla="*/ 23 h 212"/>
                <a:gd name="T68" fmla="*/ 120 w 202"/>
                <a:gd name="T69" fmla="*/ 20 h 212"/>
                <a:gd name="T70" fmla="*/ 108 w 202"/>
                <a:gd name="T71" fmla="*/ 17 h 212"/>
                <a:gd name="T72" fmla="*/ 98 w 202"/>
                <a:gd name="T73" fmla="*/ 17 h 212"/>
                <a:gd name="T74" fmla="*/ 45 w 202"/>
                <a:gd name="T75" fmla="*/ 18 h 212"/>
                <a:gd name="T76" fmla="*/ 31 w 202"/>
                <a:gd name="T77" fmla="*/ 19 h 212"/>
                <a:gd name="T78" fmla="*/ 22 w 202"/>
                <a:gd name="T79" fmla="*/ 21 h 212"/>
                <a:gd name="T80" fmla="*/ 16 w 202"/>
                <a:gd name="T81" fmla="*/ 24 h 212"/>
                <a:gd name="T82" fmla="*/ 10 w 202"/>
                <a:gd name="T83" fmla="*/ 28 h 212"/>
                <a:gd name="T84" fmla="*/ 5 w 202"/>
                <a:gd name="T85" fmla="*/ 34 h 212"/>
                <a:gd name="T86" fmla="*/ 2 w 202"/>
                <a:gd name="T87" fmla="*/ 39 h 212"/>
                <a:gd name="T88" fmla="*/ 0 w 202"/>
                <a:gd name="T89" fmla="*/ 45 h 212"/>
                <a:gd name="T90" fmla="*/ 0 w 202"/>
                <a:gd name="T91" fmla="*/ 50 h 212"/>
                <a:gd name="T92" fmla="*/ 1 w 202"/>
                <a:gd name="T93" fmla="*/ 61 h 212"/>
                <a:gd name="T94" fmla="*/ 5 w 202"/>
                <a:gd name="T95" fmla="*/ 72 h 212"/>
                <a:gd name="T96" fmla="*/ 9 w 202"/>
                <a:gd name="T97" fmla="*/ 80 h 212"/>
                <a:gd name="T98" fmla="*/ 16 w 202"/>
                <a:gd name="T99" fmla="*/ 88 h 212"/>
                <a:gd name="T100" fmla="*/ 26 w 202"/>
                <a:gd name="T101" fmla="*/ 98 h 212"/>
                <a:gd name="T102" fmla="*/ 37 w 202"/>
                <a:gd name="T103" fmla="*/ 107 h 212"/>
                <a:gd name="T104" fmla="*/ 124 w 202"/>
                <a:gd name="T105" fmla="*/ 118 h 212"/>
                <a:gd name="T106" fmla="*/ 175 w 202"/>
                <a:gd name="T107" fmla="*/ 150 h 212"/>
                <a:gd name="T108" fmla="*/ 145 w 202"/>
                <a:gd name="T109" fmla="*/ 162 h 212"/>
                <a:gd name="T110" fmla="*/ 104 w 202"/>
                <a:gd name="T111" fmla="*/ 163 h 212"/>
                <a:gd name="T112" fmla="*/ 89 w 202"/>
                <a:gd name="T113" fmla="*/ 159 h 212"/>
                <a:gd name="T114" fmla="*/ 48 w 202"/>
                <a:gd name="T115" fmla="*/ 153 h 212"/>
                <a:gd name="T116" fmla="*/ 41 w 202"/>
                <a:gd name="T117" fmla="*/ 163 h 212"/>
                <a:gd name="T118" fmla="*/ 47 w 202"/>
                <a:gd name="T119" fmla="*/ 170 h 212"/>
                <a:gd name="T120" fmla="*/ 53 w 202"/>
                <a:gd name="T121" fmla="*/ 176 h 212"/>
                <a:gd name="T122" fmla="*/ 59 w 202"/>
                <a:gd name="T123" fmla="*/ 18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212">
                  <a:moveTo>
                    <a:pt x="58" y="165"/>
                  </a:moveTo>
                  <a:cubicBezTo>
                    <a:pt x="58" y="165"/>
                    <a:pt x="60" y="173"/>
                    <a:pt x="62" y="183"/>
                  </a:cubicBezTo>
                  <a:cubicBezTo>
                    <a:pt x="62" y="183"/>
                    <a:pt x="62" y="183"/>
                    <a:pt x="62" y="183"/>
                  </a:cubicBezTo>
                  <a:cubicBezTo>
                    <a:pt x="63" y="183"/>
                    <a:pt x="63" y="184"/>
                    <a:pt x="64" y="184"/>
                  </a:cubicBezTo>
                  <a:cubicBezTo>
                    <a:pt x="64" y="184"/>
                    <a:pt x="64" y="184"/>
                    <a:pt x="65" y="184"/>
                  </a:cubicBezTo>
                  <a:cubicBezTo>
                    <a:pt x="65" y="185"/>
                    <a:pt x="66" y="185"/>
                    <a:pt x="66" y="185"/>
                  </a:cubicBezTo>
                  <a:cubicBezTo>
                    <a:pt x="67" y="186"/>
                    <a:pt x="67" y="186"/>
                    <a:pt x="67" y="186"/>
                  </a:cubicBezTo>
                  <a:cubicBezTo>
                    <a:pt x="68" y="186"/>
                    <a:pt x="69" y="187"/>
                    <a:pt x="70" y="187"/>
                  </a:cubicBezTo>
                  <a:cubicBezTo>
                    <a:pt x="70" y="188"/>
                    <a:pt x="71" y="188"/>
                    <a:pt x="72" y="188"/>
                  </a:cubicBezTo>
                  <a:cubicBezTo>
                    <a:pt x="72" y="188"/>
                    <a:pt x="73" y="188"/>
                    <a:pt x="73" y="189"/>
                  </a:cubicBezTo>
                  <a:cubicBezTo>
                    <a:pt x="74" y="189"/>
                    <a:pt x="74" y="189"/>
                    <a:pt x="75" y="189"/>
                  </a:cubicBezTo>
                  <a:cubicBezTo>
                    <a:pt x="75" y="189"/>
                    <a:pt x="75" y="190"/>
                    <a:pt x="76" y="190"/>
                  </a:cubicBezTo>
                  <a:cubicBezTo>
                    <a:pt x="76" y="190"/>
                    <a:pt x="77" y="190"/>
                    <a:pt x="78" y="190"/>
                  </a:cubicBezTo>
                  <a:cubicBezTo>
                    <a:pt x="78" y="191"/>
                    <a:pt x="78" y="191"/>
                    <a:pt x="78" y="191"/>
                  </a:cubicBezTo>
                  <a:cubicBezTo>
                    <a:pt x="79" y="191"/>
                    <a:pt x="80" y="191"/>
                    <a:pt x="82" y="192"/>
                  </a:cubicBezTo>
                  <a:cubicBezTo>
                    <a:pt x="82" y="192"/>
                    <a:pt x="83" y="192"/>
                    <a:pt x="84" y="192"/>
                  </a:cubicBezTo>
                  <a:cubicBezTo>
                    <a:pt x="84" y="192"/>
                    <a:pt x="84" y="192"/>
                    <a:pt x="85" y="193"/>
                  </a:cubicBezTo>
                  <a:cubicBezTo>
                    <a:pt x="85" y="193"/>
                    <a:pt x="86" y="193"/>
                    <a:pt x="87" y="193"/>
                  </a:cubicBezTo>
                  <a:cubicBezTo>
                    <a:pt x="87" y="193"/>
                    <a:pt x="87" y="193"/>
                    <a:pt x="88" y="193"/>
                  </a:cubicBezTo>
                  <a:cubicBezTo>
                    <a:pt x="88" y="193"/>
                    <a:pt x="89" y="194"/>
                    <a:pt x="90" y="194"/>
                  </a:cubicBezTo>
                  <a:cubicBezTo>
                    <a:pt x="91" y="194"/>
                    <a:pt x="92" y="194"/>
                    <a:pt x="93" y="194"/>
                  </a:cubicBezTo>
                  <a:cubicBezTo>
                    <a:pt x="94" y="194"/>
                    <a:pt x="94" y="194"/>
                    <a:pt x="94" y="194"/>
                  </a:cubicBezTo>
                  <a:cubicBezTo>
                    <a:pt x="95" y="194"/>
                    <a:pt x="96" y="194"/>
                    <a:pt x="96" y="194"/>
                  </a:cubicBezTo>
                  <a:cubicBezTo>
                    <a:pt x="97" y="194"/>
                    <a:pt x="97" y="194"/>
                    <a:pt x="97" y="195"/>
                  </a:cubicBezTo>
                  <a:cubicBezTo>
                    <a:pt x="98" y="195"/>
                    <a:pt x="99" y="195"/>
                    <a:pt x="100" y="195"/>
                  </a:cubicBezTo>
                  <a:cubicBezTo>
                    <a:pt x="100" y="195"/>
                    <a:pt x="100" y="195"/>
                    <a:pt x="101" y="195"/>
                  </a:cubicBezTo>
                  <a:cubicBezTo>
                    <a:pt x="102" y="195"/>
                    <a:pt x="103" y="195"/>
                    <a:pt x="104" y="195"/>
                  </a:cubicBezTo>
                  <a:cubicBezTo>
                    <a:pt x="109" y="195"/>
                    <a:pt x="109" y="195"/>
                    <a:pt x="109" y="195"/>
                  </a:cubicBezTo>
                  <a:cubicBezTo>
                    <a:pt x="112" y="203"/>
                    <a:pt x="112" y="203"/>
                    <a:pt x="112" y="203"/>
                  </a:cubicBezTo>
                  <a:cubicBezTo>
                    <a:pt x="131" y="183"/>
                    <a:pt x="131" y="183"/>
                    <a:pt x="131" y="183"/>
                  </a:cubicBezTo>
                  <a:cubicBezTo>
                    <a:pt x="113" y="205"/>
                    <a:pt x="113" y="205"/>
                    <a:pt x="113" y="205"/>
                  </a:cubicBezTo>
                  <a:cubicBezTo>
                    <a:pt x="115" y="212"/>
                    <a:pt x="115" y="212"/>
                    <a:pt x="115" y="212"/>
                  </a:cubicBezTo>
                  <a:cubicBezTo>
                    <a:pt x="164" y="211"/>
                    <a:pt x="164" y="211"/>
                    <a:pt x="164" y="211"/>
                  </a:cubicBezTo>
                  <a:cubicBezTo>
                    <a:pt x="157" y="194"/>
                    <a:pt x="157" y="194"/>
                    <a:pt x="157" y="194"/>
                  </a:cubicBezTo>
                  <a:cubicBezTo>
                    <a:pt x="162" y="194"/>
                    <a:pt x="162" y="194"/>
                    <a:pt x="162" y="194"/>
                  </a:cubicBezTo>
                  <a:cubicBezTo>
                    <a:pt x="163" y="194"/>
                    <a:pt x="164" y="194"/>
                    <a:pt x="165" y="194"/>
                  </a:cubicBezTo>
                  <a:cubicBezTo>
                    <a:pt x="165" y="194"/>
                    <a:pt x="165" y="194"/>
                    <a:pt x="166" y="194"/>
                  </a:cubicBezTo>
                  <a:cubicBezTo>
                    <a:pt x="166" y="194"/>
                    <a:pt x="167" y="194"/>
                    <a:pt x="167" y="193"/>
                  </a:cubicBezTo>
                  <a:cubicBezTo>
                    <a:pt x="168" y="193"/>
                    <a:pt x="168" y="193"/>
                    <a:pt x="168" y="193"/>
                  </a:cubicBezTo>
                  <a:cubicBezTo>
                    <a:pt x="169" y="193"/>
                    <a:pt x="169" y="193"/>
                    <a:pt x="170" y="193"/>
                  </a:cubicBezTo>
                  <a:cubicBezTo>
                    <a:pt x="170" y="193"/>
                    <a:pt x="170" y="193"/>
                    <a:pt x="171" y="193"/>
                  </a:cubicBezTo>
                  <a:cubicBezTo>
                    <a:pt x="171" y="193"/>
                    <a:pt x="172" y="193"/>
                    <a:pt x="172" y="193"/>
                  </a:cubicBezTo>
                  <a:cubicBezTo>
                    <a:pt x="172" y="193"/>
                    <a:pt x="173" y="193"/>
                    <a:pt x="173" y="193"/>
                  </a:cubicBezTo>
                  <a:cubicBezTo>
                    <a:pt x="175" y="179"/>
                    <a:pt x="175" y="179"/>
                    <a:pt x="175" y="179"/>
                  </a:cubicBezTo>
                  <a:cubicBezTo>
                    <a:pt x="175" y="192"/>
                    <a:pt x="175" y="192"/>
                    <a:pt x="175" y="192"/>
                  </a:cubicBezTo>
                  <a:cubicBezTo>
                    <a:pt x="175" y="192"/>
                    <a:pt x="175" y="192"/>
                    <a:pt x="175" y="192"/>
                  </a:cubicBezTo>
                  <a:cubicBezTo>
                    <a:pt x="176" y="192"/>
                    <a:pt x="177" y="192"/>
                    <a:pt x="177" y="191"/>
                  </a:cubicBezTo>
                  <a:cubicBezTo>
                    <a:pt x="178" y="191"/>
                    <a:pt x="178" y="191"/>
                    <a:pt x="178" y="191"/>
                  </a:cubicBezTo>
                  <a:cubicBezTo>
                    <a:pt x="179" y="191"/>
                    <a:pt x="179" y="191"/>
                    <a:pt x="180" y="191"/>
                  </a:cubicBezTo>
                  <a:cubicBezTo>
                    <a:pt x="180" y="191"/>
                    <a:pt x="180" y="190"/>
                    <a:pt x="180" y="190"/>
                  </a:cubicBezTo>
                  <a:cubicBezTo>
                    <a:pt x="181" y="190"/>
                    <a:pt x="181" y="190"/>
                    <a:pt x="182" y="190"/>
                  </a:cubicBezTo>
                  <a:cubicBezTo>
                    <a:pt x="182" y="190"/>
                    <a:pt x="182" y="190"/>
                    <a:pt x="182" y="190"/>
                  </a:cubicBezTo>
                  <a:cubicBezTo>
                    <a:pt x="183" y="189"/>
                    <a:pt x="183" y="189"/>
                    <a:pt x="184" y="189"/>
                  </a:cubicBezTo>
                  <a:cubicBezTo>
                    <a:pt x="184" y="189"/>
                    <a:pt x="184" y="189"/>
                    <a:pt x="184" y="189"/>
                  </a:cubicBezTo>
                  <a:cubicBezTo>
                    <a:pt x="185" y="188"/>
                    <a:pt x="185" y="188"/>
                    <a:pt x="186" y="188"/>
                  </a:cubicBezTo>
                  <a:cubicBezTo>
                    <a:pt x="186" y="188"/>
                    <a:pt x="186" y="188"/>
                    <a:pt x="186" y="188"/>
                  </a:cubicBezTo>
                  <a:cubicBezTo>
                    <a:pt x="187" y="187"/>
                    <a:pt x="187" y="187"/>
                    <a:pt x="188" y="186"/>
                  </a:cubicBezTo>
                  <a:cubicBezTo>
                    <a:pt x="188" y="186"/>
                    <a:pt x="188" y="186"/>
                    <a:pt x="188" y="186"/>
                  </a:cubicBezTo>
                  <a:cubicBezTo>
                    <a:pt x="189" y="186"/>
                    <a:pt x="189" y="186"/>
                    <a:pt x="189" y="185"/>
                  </a:cubicBezTo>
                  <a:cubicBezTo>
                    <a:pt x="190" y="185"/>
                    <a:pt x="190" y="185"/>
                    <a:pt x="190" y="185"/>
                  </a:cubicBezTo>
                  <a:cubicBezTo>
                    <a:pt x="190" y="185"/>
                    <a:pt x="191" y="184"/>
                    <a:pt x="191" y="184"/>
                  </a:cubicBezTo>
                  <a:cubicBezTo>
                    <a:pt x="191" y="184"/>
                    <a:pt x="191" y="184"/>
                    <a:pt x="192" y="183"/>
                  </a:cubicBezTo>
                  <a:cubicBezTo>
                    <a:pt x="192" y="183"/>
                    <a:pt x="192" y="183"/>
                    <a:pt x="192" y="183"/>
                  </a:cubicBezTo>
                  <a:cubicBezTo>
                    <a:pt x="193" y="183"/>
                    <a:pt x="193" y="182"/>
                    <a:pt x="193" y="182"/>
                  </a:cubicBezTo>
                  <a:cubicBezTo>
                    <a:pt x="193" y="182"/>
                    <a:pt x="194" y="182"/>
                    <a:pt x="194" y="181"/>
                  </a:cubicBezTo>
                  <a:cubicBezTo>
                    <a:pt x="194" y="181"/>
                    <a:pt x="194" y="181"/>
                    <a:pt x="194" y="181"/>
                  </a:cubicBezTo>
                  <a:cubicBezTo>
                    <a:pt x="195" y="180"/>
                    <a:pt x="195" y="180"/>
                    <a:pt x="195" y="179"/>
                  </a:cubicBezTo>
                  <a:cubicBezTo>
                    <a:pt x="196" y="179"/>
                    <a:pt x="196" y="179"/>
                    <a:pt x="196" y="179"/>
                  </a:cubicBezTo>
                  <a:cubicBezTo>
                    <a:pt x="196" y="178"/>
                    <a:pt x="196" y="178"/>
                    <a:pt x="197" y="178"/>
                  </a:cubicBezTo>
                  <a:cubicBezTo>
                    <a:pt x="197" y="177"/>
                    <a:pt x="197" y="177"/>
                    <a:pt x="197" y="177"/>
                  </a:cubicBezTo>
                  <a:cubicBezTo>
                    <a:pt x="197" y="177"/>
                    <a:pt x="197" y="176"/>
                    <a:pt x="198" y="176"/>
                  </a:cubicBezTo>
                  <a:cubicBezTo>
                    <a:pt x="198" y="176"/>
                    <a:pt x="198" y="176"/>
                    <a:pt x="198" y="175"/>
                  </a:cubicBezTo>
                  <a:cubicBezTo>
                    <a:pt x="198" y="175"/>
                    <a:pt x="198" y="175"/>
                    <a:pt x="198" y="174"/>
                  </a:cubicBezTo>
                  <a:cubicBezTo>
                    <a:pt x="199" y="174"/>
                    <a:pt x="199" y="174"/>
                    <a:pt x="199" y="174"/>
                  </a:cubicBezTo>
                  <a:cubicBezTo>
                    <a:pt x="199" y="173"/>
                    <a:pt x="199" y="173"/>
                    <a:pt x="199" y="173"/>
                  </a:cubicBezTo>
                  <a:cubicBezTo>
                    <a:pt x="199" y="172"/>
                    <a:pt x="200" y="172"/>
                    <a:pt x="200" y="172"/>
                  </a:cubicBezTo>
                  <a:cubicBezTo>
                    <a:pt x="200" y="171"/>
                    <a:pt x="200" y="171"/>
                    <a:pt x="200" y="171"/>
                  </a:cubicBezTo>
                  <a:cubicBezTo>
                    <a:pt x="200" y="170"/>
                    <a:pt x="200" y="170"/>
                    <a:pt x="201" y="169"/>
                  </a:cubicBezTo>
                  <a:cubicBezTo>
                    <a:pt x="201" y="169"/>
                    <a:pt x="201" y="169"/>
                    <a:pt x="201" y="168"/>
                  </a:cubicBezTo>
                  <a:cubicBezTo>
                    <a:pt x="201" y="168"/>
                    <a:pt x="201" y="168"/>
                    <a:pt x="201" y="167"/>
                  </a:cubicBezTo>
                  <a:cubicBezTo>
                    <a:pt x="201" y="167"/>
                    <a:pt x="201" y="167"/>
                    <a:pt x="201" y="166"/>
                  </a:cubicBezTo>
                  <a:cubicBezTo>
                    <a:pt x="201" y="166"/>
                    <a:pt x="201" y="166"/>
                    <a:pt x="201" y="165"/>
                  </a:cubicBezTo>
                  <a:cubicBezTo>
                    <a:pt x="201" y="165"/>
                    <a:pt x="202" y="165"/>
                    <a:pt x="202" y="164"/>
                  </a:cubicBezTo>
                  <a:cubicBezTo>
                    <a:pt x="202" y="164"/>
                    <a:pt x="202" y="164"/>
                    <a:pt x="202" y="163"/>
                  </a:cubicBezTo>
                  <a:cubicBezTo>
                    <a:pt x="202" y="163"/>
                    <a:pt x="202" y="163"/>
                    <a:pt x="202" y="162"/>
                  </a:cubicBezTo>
                  <a:cubicBezTo>
                    <a:pt x="202" y="162"/>
                    <a:pt x="202" y="162"/>
                    <a:pt x="202" y="161"/>
                  </a:cubicBezTo>
                  <a:cubicBezTo>
                    <a:pt x="202" y="161"/>
                    <a:pt x="202" y="161"/>
                    <a:pt x="202" y="160"/>
                  </a:cubicBezTo>
                  <a:cubicBezTo>
                    <a:pt x="202" y="160"/>
                    <a:pt x="202" y="159"/>
                    <a:pt x="202" y="159"/>
                  </a:cubicBezTo>
                  <a:cubicBezTo>
                    <a:pt x="202" y="158"/>
                    <a:pt x="202" y="158"/>
                    <a:pt x="202" y="158"/>
                  </a:cubicBezTo>
                  <a:cubicBezTo>
                    <a:pt x="202" y="154"/>
                    <a:pt x="201" y="151"/>
                    <a:pt x="200" y="148"/>
                  </a:cubicBezTo>
                  <a:cubicBezTo>
                    <a:pt x="190" y="141"/>
                    <a:pt x="172" y="127"/>
                    <a:pt x="172" y="127"/>
                  </a:cubicBezTo>
                  <a:cubicBezTo>
                    <a:pt x="198" y="143"/>
                    <a:pt x="198" y="143"/>
                    <a:pt x="198" y="143"/>
                  </a:cubicBezTo>
                  <a:cubicBezTo>
                    <a:pt x="192" y="128"/>
                    <a:pt x="180" y="114"/>
                    <a:pt x="164" y="105"/>
                  </a:cubicBezTo>
                  <a:cubicBezTo>
                    <a:pt x="163" y="104"/>
                    <a:pt x="163" y="104"/>
                    <a:pt x="162" y="104"/>
                  </a:cubicBezTo>
                  <a:cubicBezTo>
                    <a:pt x="162" y="104"/>
                    <a:pt x="161" y="103"/>
                    <a:pt x="161" y="103"/>
                  </a:cubicBezTo>
                  <a:cubicBezTo>
                    <a:pt x="161" y="103"/>
                    <a:pt x="160" y="103"/>
                    <a:pt x="160" y="103"/>
                  </a:cubicBezTo>
                  <a:cubicBezTo>
                    <a:pt x="159" y="102"/>
                    <a:pt x="159" y="102"/>
                    <a:pt x="159" y="102"/>
                  </a:cubicBezTo>
                  <a:cubicBezTo>
                    <a:pt x="158" y="102"/>
                    <a:pt x="157" y="101"/>
                    <a:pt x="157" y="101"/>
                  </a:cubicBezTo>
                  <a:cubicBezTo>
                    <a:pt x="156" y="101"/>
                    <a:pt x="156" y="101"/>
                    <a:pt x="156" y="101"/>
                  </a:cubicBezTo>
                  <a:cubicBezTo>
                    <a:pt x="156" y="101"/>
                    <a:pt x="156" y="101"/>
                    <a:pt x="156" y="101"/>
                  </a:cubicBezTo>
                  <a:cubicBezTo>
                    <a:pt x="163" y="113"/>
                    <a:pt x="163" y="113"/>
                    <a:pt x="163" y="113"/>
                  </a:cubicBezTo>
                  <a:cubicBezTo>
                    <a:pt x="151" y="99"/>
                    <a:pt x="151" y="99"/>
                    <a:pt x="151" y="99"/>
                  </a:cubicBezTo>
                  <a:cubicBezTo>
                    <a:pt x="151" y="99"/>
                    <a:pt x="151" y="99"/>
                    <a:pt x="151" y="99"/>
                  </a:cubicBezTo>
                  <a:cubicBezTo>
                    <a:pt x="150" y="98"/>
                    <a:pt x="149" y="98"/>
                    <a:pt x="149" y="98"/>
                  </a:cubicBezTo>
                  <a:cubicBezTo>
                    <a:pt x="148" y="98"/>
                    <a:pt x="148" y="98"/>
                    <a:pt x="148" y="98"/>
                  </a:cubicBezTo>
                  <a:cubicBezTo>
                    <a:pt x="147" y="97"/>
                    <a:pt x="146" y="97"/>
                    <a:pt x="145" y="97"/>
                  </a:cubicBezTo>
                  <a:cubicBezTo>
                    <a:pt x="144" y="96"/>
                    <a:pt x="144" y="96"/>
                    <a:pt x="143" y="96"/>
                  </a:cubicBezTo>
                  <a:cubicBezTo>
                    <a:pt x="143" y="96"/>
                    <a:pt x="142" y="96"/>
                    <a:pt x="142" y="96"/>
                  </a:cubicBezTo>
                  <a:cubicBezTo>
                    <a:pt x="141" y="96"/>
                    <a:pt x="140" y="95"/>
                    <a:pt x="139" y="95"/>
                  </a:cubicBezTo>
                  <a:cubicBezTo>
                    <a:pt x="138" y="95"/>
                    <a:pt x="138" y="95"/>
                    <a:pt x="137" y="95"/>
                  </a:cubicBezTo>
                  <a:cubicBezTo>
                    <a:pt x="137" y="94"/>
                    <a:pt x="136" y="94"/>
                    <a:pt x="136" y="94"/>
                  </a:cubicBezTo>
                  <a:cubicBezTo>
                    <a:pt x="135" y="94"/>
                    <a:pt x="134" y="94"/>
                    <a:pt x="133" y="94"/>
                  </a:cubicBezTo>
                  <a:cubicBezTo>
                    <a:pt x="95" y="86"/>
                    <a:pt x="95" y="86"/>
                    <a:pt x="95" y="86"/>
                  </a:cubicBezTo>
                  <a:cubicBezTo>
                    <a:pt x="100" y="97"/>
                    <a:pt x="100" y="97"/>
                    <a:pt x="100" y="97"/>
                  </a:cubicBezTo>
                  <a:cubicBezTo>
                    <a:pt x="90" y="85"/>
                    <a:pt x="90" y="85"/>
                    <a:pt x="90" y="85"/>
                  </a:cubicBezTo>
                  <a:cubicBezTo>
                    <a:pt x="68" y="80"/>
                    <a:pt x="68" y="80"/>
                    <a:pt x="68" y="80"/>
                  </a:cubicBezTo>
                  <a:cubicBezTo>
                    <a:pt x="67" y="80"/>
                    <a:pt x="66" y="80"/>
                    <a:pt x="66" y="79"/>
                  </a:cubicBezTo>
                  <a:cubicBezTo>
                    <a:pt x="65" y="79"/>
                    <a:pt x="64" y="79"/>
                    <a:pt x="62" y="79"/>
                  </a:cubicBezTo>
                  <a:cubicBezTo>
                    <a:pt x="61" y="79"/>
                    <a:pt x="60" y="78"/>
                    <a:pt x="59" y="78"/>
                  </a:cubicBezTo>
                  <a:cubicBezTo>
                    <a:pt x="57" y="77"/>
                    <a:pt x="55" y="77"/>
                    <a:pt x="54" y="76"/>
                  </a:cubicBezTo>
                  <a:cubicBezTo>
                    <a:pt x="51" y="74"/>
                    <a:pt x="48" y="72"/>
                    <a:pt x="46" y="69"/>
                  </a:cubicBezTo>
                  <a:cubicBezTo>
                    <a:pt x="46" y="69"/>
                    <a:pt x="45" y="67"/>
                    <a:pt x="44" y="65"/>
                  </a:cubicBezTo>
                  <a:cubicBezTo>
                    <a:pt x="44" y="65"/>
                    <a:pt x="44" y="64"/>
                    <a:pt x="44" y="64"/>
                  </a:cubicBezTo>
                  <a:cubicBezTo>
                    <a:pt x="44" y="63"/>
                    <a:pt x="44" y="62"/>
                    <a:pt x="44" y="61"/>
                  </a:cubicBezTo>
                  <a:cubicBezTo>
                    <a:pt x="44" y="60"/>
                    <a:pt x="44" y="58"/>
                    <a:pt x="45" y="56"/>
                  </a:cubicBezTo>
                  <a:cubicBezTo>
                    <a:pt x="45" y="56"/>
                    <a:pt x="45" y="56"/>
                    <a:pt x="46" y="56"/>
                  </a:cubicBezTo>
                  <a:cubicBezTo>
                    <a:pt x="46" y="55"/>
                    <a:pt x="46" y="55"/>
                    <a:pt x="46" y="55"/>
                  </a:cubicBezTo>
                  <a:cubicBezTo>
                    <a:pt x="47" y="54"/>
                    <a:pt x="47" y="54"/>
                    <a:pt x="48" y="53"/>
                  </a:cubicBezTo>
                  <a:cubicBezTo>
                    <a:pt x="48" y="53"/>
                    <a:pt x="49" y="53"/>
                    <a:pt x="49" y="52"/>
                  </a:cubicBezTo>
                  <a:cubicBezTo>
                    <a:pt x="50" y="52"/>
                    <a:pt x="51" y="51"/>
                    <a:pt x="53" y="51"/>
                  </a:cubicBezTo>
                  <a:cubicBezTo>
                    <a:pt x="53" y="51"/>
                    <a:pt x="54" y="50"/>
                    <a:pt x="54" y="50"/>
                  </a:cubicBezTo>
                  <a:cubicBezTo>
                    <a:pt x="55" y="50"/>
                    <a:pt x="56" y="50"/>
                    <a:pt x="57" y="50"/>
                  </a:cubicBezTo>
                  <a:cubicBezTo>
                    <a:pt x="57" y="50"/>
                    <a:pt x="58" y="50"/>
                    <a:pt x="59" y="49"/>
                  </a:cubicBezTo>
                  <a:cubicBezTo>
                    <a:pt x="59" y="49"/>
                    <a:pt x="60" y="49"/>
                    <a:pt x="61" y="49"/>
                  </a:cubicBezTo>
                  <a:cubicBezTo>
                    <a:pt x="62" y="49"/>
                    <a:pt x="63" y="49"/>
                    <a:pt x="64" y="49"/>
                  </a:cubicBezTo>
                  <a:cubicBezTo>
                    <a:pt x="97" y="49"/>
                    <a:pt x="97" y="49"/>
                    <a:pt x="97" y="49"/>
                  </a:cubicBezTo>
                  <a:cubicBezTo>
                    <a:pt x="97" y="49"/>
                    <a:pt x="98" y="49"/>
                    <a:pt x="99" y="49"/>
                  </a:cubicBezTo>
                  <a:cubicBezTo>
                    <a:pt x="100" y="49"/>
                    <a:pt x="100" y="49"/>
                    <a:pt x="101" y="49"/>
                  </a:cubicBezTo>
                  <a:cubicBezTo>
                    <a:pt x="102" y="49"/>
                    <a:pt x="102" y="49"/>
                    <a:pt x="103" y="49"/>
                  </a:cubicBezTo>
                  <a:cubicBezTo>
                    <a:pt x="103" y="49"/>
                    <a:pt x="104" y="49"/>
                    <a:pt x="105" y="50"/>
                  </a:cubicBezTo>
                  <a:cubicBezTo>
                    <a:pt x="106" y="50"/>
                    <a:pt x="106" y="50"/>
                    <a:pt x="107" y="50"/>
                  </a:cubicBezTo>
                  <a:cubicBezTo>
                    <a:pt x="108" y="50"/>
                    <a:pt x="108" y="51"/>
                    <a:pt x="109" y="51"/>
                  </a:cubicBezTo>
                  <a:cubicBezTo>
                    <a:pt x="110" y="51"/>
                    <a:pt x="110" y="51"/>
                    <a:pt x="111" y="52"/>
                  </a:cubicBezTo>
                  <a:cubicBezTo>
                    <a:pt x="112" y="52"/>
                    <a:pt x="112" y="52"/>
                    <a:pt x="113" y="52"/>
                  </a:cubicBezTo>
                  <a:cubicBezTo>
                    <a:pt x="113" y="53"/>
                    <a:pt x="114" y="53"/>
                    <a:pt x="114" y="53"/>
                  </a:cubicBezTo>
                  <a:cubicBezTo>
                    <a:pt x="115" y="53"/>
                    <a:pt x="115" y="54"/>
                    <a:pt x="116" y="54"/>
                  </a:cubicBezTo>
                  <a:cubicBezTo>
                    <a:pt x="116" y="54"/>
                    <a:pt x="116" y="54"/>
                    <a:pt x="117" y="55"/>
                  </a:cubicBezTo>
                  <a:cubicBezTo>
                    <a:pt x="117" y="55"/>
                    <a:pt x="117" y="55"/>
                    <a:pt x="118" y="56"/>
                  </a:cubicBezTo>
                  <a:cubicBezTo>
                    <a:pt x="118" y="56"/>
                    <a:pt x="119" y="56"/>
                    <a:pt x="119" y="56"/>
                  </a:cubicBezTo>
                  <a:cubicBezTo>
                    <a:pt x="120" y="57"/>
                    <a:pt x="120" y="57"/>
                    <a:pt x="121" y="57"/>
                  </a:cubicBezTo>
                  <a:cubicBezTo>
                    <a:pt x="121" y="58"/>
                    <a:pt x="121" y="58"/>
                    <a:pt x="122" y="59"/>
                  </a:cubicBezTo>
                  <a:cubicBezTo>
                    <a:pt x="122" y="59"/>
                    <a:pt x="122" y="59"/>
                    <a:pt x="123" y="60"/>
                  </a:cubicBezTo>
                  <a:cubicBezTo>
                    <a:pt x="123" y="60"/>
                    <a:pt x="123" y="60"/>
                    <a:pt x="124" y="60"/>
                  </a:cubicBezTo>
                  <a:cubicBezTo>
                    <a:pt x="124" y="61"/>
                    <a:pt x="124" y="61"/>
                    <a:pt x="125" y="62"/>
                  </a:cubicBezTo>
                  <a:cubicBezTo>
                    <a:pt x="125" y="62"/>
                    <a:pt x="125" y="62"/>
                    <a:pt x="126" y="63"/>
                  </a:cubicBezTo>
                  <a:cubicBezTo>
                    <a:pt x="126" y="63"/>
                    <a:pt x="126" y="63"/>
                    <a:pt x="127" y="64"/>
                  </a:cubicBezTo>
                  <a:cubicBezTo>
                    <a:pt x="127" y="64"/>
                    <a:pt x="127" y="64"/>
                    <a:pt x="128" y="65"/>
                  </a:cubicBezTo>
                  <a:cubicBezTo>
                    <a:pt x="128" y="65"/>
                    <a:pt x="128" y="66"/>
                    <a:pt x="128" y="66"/>
                  </a:cubicBezTo>
                  <a:cubicBezTo>
                    <a:pt x="128" y="67"/>
                    <a:pt x="129" y="67"/>
                    <a:pt x="129" y="67"/>
                  </a:cubicBezTo>
                  <a:cubicBezTo>
                    <a:pt x="129" y="68"/>
                    <a:pt x="129" y="68"/>
                    <a:pt x="129" y="69"/>
                  </a:cubicBezTo>
                  <a:cubicBezTo>
                    <a:pt x="171" y="68"/>
                    <a:pt x="171" y="68"/>
                    <a:pt x="171" y="68"/>
                  </a:cubicBezTo>
                  <a:cubicBezTo>
                    <a:pt x="171" y="67"/>
                    <a:pt x="171" y="66"/>
                    <a:pt x="170" y="66"/>
                  </a:cubicBezTo>
                  <a:cubicBezTo>
                    <a:pt x="170" y="65"/>
                    <a:pt x="170" y="65"/>
                    <a:pt x="170" y="65"/>
                  </a:cubicBezTo>
                  <a:cubicBezTo>
                    <a:pt x="170" y="64"/>
                    <a:pt x="170" y="64"/>
                    <a:pt x="169" y="63"/>
                  </a:cubicBezTo>
                  <a:cubicBezTo>
                    <a:pt x="169" y="63"/>
                    <a:pt x="169" y="63"/>
                    <a:pt x="169" y="62"/>
                  </a:cubicBezTo>
                  <a:cubicBezTo>
                    <a:pt x="169" y="62"/>
                    <a:pt x="168" y="62"/>
                    <a:pt x="168" y="61"/>
                  </a:cubicBezTo>
                  <a:cubicBezTo>
                    <a:pt x="168" y="61"/>
                    <a:pt x="168" y="60"/>
                    <a:pt x="168" y="60"/>
                  </a:cubicBezTo>
                  <a:cubicBezTo>
                    <a:pt x="168" y="60"/>
                    <a:pt x="167" y="59"/>
                    <a:pt x="167" y="59"/>
                  </a:cubicBezTo>
                  <a:cubicBezTo>
                    <a:pt x="167" y="59"/>
                    <a:pt x="167" y="58"/>
                    <a:pt x="167" y="58"/>
                  </a:cubicBezTo>
                  <a:cubicBezTo>
                    <a:pt x="166" y="57"/>
                    <a:pt x="166" y="57"/>
                    <a:pt x="166" y="57"/>
                  </a:cubicBezTo>
                  <a:cubicBezTo>
                    <a:pt x="166" y="56"/>
                    <a:pt x="165" y="56"/>
                    <a:pt x="165" y="56"/>
                  </a:cubicBezTo>
                  <a:cubicBezTo>
                    <a:pt x="165" y="55"/>
                    <a:pt x="164" y="54"/>
                    <a:pt x="164" y="54"/>
                  </a:cubicBezTo>
                  <a:cubicBezTo>
                    <a:pt x="164" y="53"/>
                    <a:pt x="164" y="53"/>
                    <a:pt x="163" y="53"/>
                  </a:cubicBezTo>
                  <a:cubicBezTo>
                    <a:pt x="163" y="53"/>
                    <a:pt x="163" y="53"/>
                    <a:pt x="163" y="52"/>
                  </a:cubicBezTo>
                  <a:cubicBezTo>
                    <a:pt x="147" y="47"/>
                    <a:pt x="147" y="47"/>
                    <a:pt x="147" y="47"/>
                  </a:cubicBezTo>
                  <a:cubicBezTo>
                    <a:pt x="162" y="50"/>
                    <a:pt x="162" y="50"/>
                    <a:pt x="162" y="50"/>
                  </a:cubicBezTo>
                  <a:cubicBezTo>
                    <a:pt x="161" y="50"/>
                    <a:pt x="161" y="50"/>
                    <a:pt x="161" y="49"/>
                  </a:cubicBezTo>
                  <a:cubicBezTo>
                    <a:pt x="161" y="49"/>
                    <a:pt x="161" y="49"/>
                    <a:pt x="160" y="48"/>
                  </a:cubicBezTo>
                  <a:cubicBezTo>
                    <a:pt x="160" y="48"/>
                    <a:pt x="160" y="48"/>
                    <a:pt x="160" y="47"/>
                  </a:cubicBezTo>
                  <a:cubicBezTo>
                    <a:pt x="159" y="47"/>
                    <a:pt x="159" y="47"/>
                    <a:pt x="159" y="46"/>
                  </a:cubicBezTo>
                  <a:cubicBezTo>
                    <a:pt x="158" y="46"/>
                    <a:pt x="158" y="45"/>
                    <a:pt x="157" y="45"/>
                  </a:cubicBezTo>
                  <a:cubicBezTo>
                    <a:pt x="157" y="44"/>
                    <a:pt x="157" y="44"/>
                    <a:pt x="157" y="44"/>
                  </a:cubicBezTo>
                  <a:cubicBezTo>
                    <a:pt x="156" y="43"/>
                    <a:pt x="156" y="43"/>
                    <a:pt x="156" y="43"/>
                  </a:cubicBezTo>
                  <a:cubicBezTo>
                    <a:pt x="155" y="42"/>
                    <a:pt x="155" y="42"/>
                    <a:pt x="155" y="42"/>
                  </a:cubicBezTo>
                  <a:cubicBezTo>
                    <a:pt x="155" y="41"/>
                    <a:pt x="154" y="41"/>
                    <a:pt x="154" y="41"/>
                  </a:cubicBezTo>
                  <a:cubicBezTo>
                    <a:pt x="154" y="40"/>
                    <a:pt x="153" y="40"/>
                    <a:pt x="153" y="40"/>
                  </a:cubicBezTo>
                  <a:cubicBezTo>
                    <a:pt x="153" y="39"/>
                    <a:pt x="152" y="39"/>
                    <a:pt x="152" y="39"/>
                  </a:cubicBezTo>
                  <a:cubicBezTo>
                    <a:pt x="152" y="38"/>
                    <a:pt x="151" y="38"/>
                    <a:pt x="151" y="38"/>
                  </a:cubicBezTo>
                  <a:cubicBezTo>
                    <a:pt x="151" y="37"/>
                    <a:pt x="150" y="37"/>
                    <a:pt x="149" y="36"/>
                  </a:cubicBezTo>
                  <a:cubicBezTo>
                    <a:pt x="149" y="36"/>
                    <a:pt x="149" y="36"/>
                    <a:pt x="149" y="36"/>
                  </a:cubicBezTo>
                  <a:cubicBezTo>
                    <a:pt x="148" y="35"/>
                    <a:pt x="148" y="35"/>
                    <a:pt x="147" y="35"/>
                  </a:cubicBezTo>
                  <a:cubicBezTo>
                    <a:pt x="147" y="34"/>
                    <a:pt x="147" y="34"/>
                    <a:pt x="146" y="34"/>
                  </a:cubicBezTo>
                  <a:cubicBezTo>
                    <a:pt x="146" y="33"/>
                    <a:pt x="146" y="33"/>
                    <a:pt x="145" y="33"/>
                  </a:cubicBezTo>
                  <a:cubicBezTo>
                    <a:pt x="145" y="33"/>
                    <a:pt x="145" y="32"/>
                    <a:pt x="144" y="32"/>
                  </a:cubicBezTo>
                  <a:cubicBezTo>
                    <a:pt x="144" y="32"/>
                    <a:pt x="143" y="31"/>
                    <a:pt x="142" y="31"/>
                  </a:cubicBezTo>
                  <a:cubicBezTo>
                    <a:pt x="141" y="30"/>
                    <a:pt x="141" y="30"/>
                    <a:pt x="140" y="29"/>
                  </a:cubicBezTo>
                  <a:cubicBezTo>
                    <a:pt x="140" y="29"/>
                    <a:pt x="139" y="29"/>
                    <a:pt x="139" y="29"/>
                  </a:cubicBezTo>
                  <a:cubicBezTo>
                    <a:pt x="139" y="28"/>
                    <a:pt x="138" y="28"/>
                    <a:pt x="138" y="28"/>
                  </a:cubicBezTo>
                  <a:cubicBezTo>
                    <a:pt x="137" y="27"/>
                    <a:pt x="137" y="27"/>
                    <a:pt x="137" y="27"/>
                  </a:cubicBezTo>
                  <a:cubicBezTo>
                    <a:pt x="136" y="27"/>
                    <a:pt x="136" y="26"/>
                    <a:pt x="135" y="26"/>
                  </a:cubicBezTo>
                  <a:cubicBezTo>
                    <a:pt x="135" y="26"/>
                    <a:pt x="135" y="26"/>
                    <a:pt x="134" y="26"/>
                  </a:cubicBezTo>
                  <a:cubicBezTo>
                    <a:pt x="134" y="25"/>
                    <a:pt x="133" y="25"/>
                    <a:pt x="132" y="24"/>
                  </a:cubicBezTo>
                  <a:cubicBezTo>
                    <a:pt x="131" y="24"/>
                    <a:pt x="130" y="24"/>
                    <a:pt x="129" y="23"/>
                  </a:cubicBezTo>
                  <a:cubicBezTo>
                    <a:pt x="129" y="23"/>
                    <a:pt x="129" y="23"/>
                    <a:pt x="129" y="23"/>
                  </a:cubicBezTo>
                  <a:cubicBezTo>
                    <a:pt x="106" y="30"/>
                    <a:pt x="106" y="30"/>
                    <a:pt x="106" y="30"/>
                  </a:cubicBezTo>
                  <a:cubicBezTo>
                    <a:pt x="127" y="22"/>
                    <a:pt x="127" y="22"/>
                    <a:pt x="127" y="22"/>
                  </a:cubicBezTo>
                  <a:cubicBezTo>
                    <a:pt x="126" y="22"/>
                    <a:pt x="126" y="22"/>
                    <a:pt x="126" y="22"/>
                  </a:cubicBezTo>
                  <a:cubicBezTo>
                    <a:pt x="125" y="22"/>
                    <a:pt x="125" y="21"/>
                    <a:pt x="124" y="21"/>
                  </a:cubicBezTo>
                  <a:cubicBezTo>
                    <a:pt x="124" y="21"/>
                    <a:pt x="123" y="21"/>
                    <a:pt x="123" y="21"/>
                  </a:cubicBezTo>
                  <a:cubicBezTo>
                    <a:pt x="122" y="21"/>
                    <a:pt x="121" y="20"/>
                    <a:pt x="120" y="20"/>
                  </a:cubicBezTo>
                  <a:cubicBezTo>
                    <a:pt x="119" y="20"/>
                    <a:pt x="119" y="19"/>
                    <a:pt x="118" y="19"/>
                  </a:cubicBezTo>
                  <a:cubicBezTo>
                    <a:pt x="118" y="19"/>
                    <a:pt x="117" y="19"/>
                    <a:pt x="117" y="19"/>
                  </a:cubicBezTo>
                  <a:cubicBezTo>
                    <a:pt x="116" y="19"/>
                    <a:pt x="116" y="19"/>
                    <a:pt x="115" y="19"/>
                  </a:cubicBezTo>
                  <a:cubicBezTo>
                    <a:pt x="115" y="18"/>
                    <a:pt x="114" y="18"/>
                    <a:pt x="114" y="18"/>
                  </a:cubicBezTo>
                  <a:cubicBezTo>
                    <a:pt x="113" y="18"/>
                    <a:pt x="112" y="18"/>
                    <a:pt x="111" y="18"/>
                  </a:cubicBezTo>
                  <a:cubicBezTo>
                    <a:pt x="110" y="18"/>
                    <a:pt x="109" y="17"/>
                    <a:pt x="108" y="17"/>
                  </a:cubicBezTo>
                  <a:cubicBezTo>
                    <a:pt x="108" y="17"/>
                    <a:pt x="108" y="17"/>
                    <a:pt x="107" y="17"/>
                  </a:cubicBezTo>
                  <a:cubicBezTo>
                    <a:pt x="107" y="17"/>
                    <a:pt x="106" y="17"/>
                    <a:pt x="105" y="17"/>
                  </a:cubicBezTo>
                  <a:cubicBezTo>
                    <a:pt x="105" y="17"/>
                    <a:pt x="105" y="17"/>
                    <a:pt x="104" y="17"/>
                  </a:cubicBezTo>
                  <a:cubicBezTo>
                    <a:pt x="103" y="17"/>
                    <a:pt x="103" y="17"/>
                    <a:pt x="102" y="17"/>
                  </a:cubicBezTo>
                  <a:cubicBezTo>
                    <a:pt x="102" y="17"/>
                    <a:pt x="101" y="17"/>
                    <a:pt x="101" y="17"/>
                  </a:cubicBezTo>
                  <a:cubicBezTo>
                    <a:pt x="100" y="17"/>
                    <a:pt x="99" y="17"/>
                    <a:pt x="98" y="17"/>
                  </a:cubicBezTo>
                  <a:cubicBezTo>
                    <a:pt x="93" y="17"/>
                    <a:pt x="93" y="17"/>
                    <a:pt x="93" y="17"/>
                  </a:cubicBezTo>
                  <a:cubicBezTo>
                    <a:pt x="87" y="1"/>
                    <a:pt x="87" y="1"/>
                    <a:pt x="87" y="1"/>
                  </a:cubicBezTo>
                  <a:cubicBezTo>
                    <a:pt x="64" y="13"/>
                    <a:pt x="64" y="13"/>
                    <a:pt x="64" y="13"/>
                  </a:cubicBezTo>
                  <a:cubicBezTo>
                    <a:pt x="84" y="0"/>
                    <a:pt x="84" y="0"/>
                    <a:pt x="84" y="0"/>
                  </a:cubicBezTo>
                  <a:cubicBezTo>
                    <a:pt x="38" y="0"/>
                    <a:pt x="38" y="0"/>
                    <a:pt x="38" y="0"/>
                  </a:cubicBezTo>
                  <a:cubicBezTo>
                    <a:pt x="45" y="18"/>
                    <a:pt x="45" y="18"/>
                    <a:pt x="45" y="18"/>
                  </a:cubicBezTo>
                  <a:cubicBezTo>
                    <a:pt x="39" y="18"/>
                    <a:pt x="39" y="18"/>
                    <a:pt x="39" y="18"/>
                  </a:cubicBezTo>
                  <a:cubicBezTo>
                    <a:pt x="39" y="18"/>
                    <a:pt x="39" y="18"/>
                    <a:pt x="38" y="18"/>
                  </a:cubicBezTo>
                  <a:cubicBezTo>
                    <a:pt x="46" y="27"/>
                    <a:pt x="46" y="27"/>
                    <a:pt x="46" y="27"/>
                  </a:cubicBezTo>
                  <a:cubicBezTo>
                    <a:pt x="75" y="33"/>
                    <a:pt x="75" y="33"/>
                    <a:pt x="75" y="33"/>
                  </a:cubicBezTo>
                  <a:cubicBezTo>
                    <a:pt x="44" y="30"/>
                    <a:pt x="44" y="30"/>
                    <a:pt x="44" y="30"/>
                  </a:cubicBezTo>
                  <a:cubicBezTo>
                    <a:pt x="31" y="19"/>
                    <a:pt x="31" y="19"/>
                    <a:pt x="31" y="19"/>
                  </a:cubicBezTo>
                  <a:cubicBezTo>
                    <a:pt x="30" y="19"/>
                    <a:pt x="30" y="19"/>
                    <a:pt x="29" y="19"/>
                  </a:cubicBezTo>
                  <a:cubicBezTo>
                    <a:pt x="29" y="19"/>
                    <a:pt x="29" y="19"/>
                    <a:pt x="29" y="19"/>
                  </a:cubicBezTo>
                  <a:cubicBezTo>
                    <a:pt x="28" y="19"/>
                    <a:pt x="27" y="19"/>
                    <a:pt x="26" y="19"/>
                  </a:cubicBezTo>
                  <a:cubicBezTo>
                    <a:pt x="26" y="20"/>
                    <a:pt x="25" y="20"/>
                    <a:pt x="24" y="20"/>
                  </a:cubicBezTo>
                  <a:cubicBezTo>
                    <a:pt x="24" y="20"/>
                    <a:pt x="24" y="20"/>
                    <a:pt x="24" y="20"/>
                  </a:cubicBezTo>
                  <a:cubicBezTo>
                    <a:pt x="23" y="20"/>
                    <a:pt x="23" y="21"/>
                    <a:pt x="22" y="21"/>
                  </a:cubicBezTo>
                  <a:cubicBezTo>
                    <a:pt x="22" y="21"/>
                    <a:pt x="22" y="21"/>
                    <a:pt x="21" y="21"/>
                  </a:cubicBezTo>
                  <a:cubicBezTo>
                    <a:pt x="21" y="21"/>
                    <a:pt x="20" y="21"/>
                    <a:pt x="20" y="22"/>
                  </a:cubicBezTo>
                  <a:cubicBezTo>
                    <a:pt x="20" y="22"/>
                    <a:pt x="20" y="22"/>
                    <a:pt x="19" y="22"/>
                  </a:cubicBezTo>
                  <a:cubicBezTo>
                    <a:pt x="19" y="22"/>
                    <a:pt x="18" y="22"/>
                    <a:pt x="18" y="23"/>
                  </a:cubicBezTo>
                  <a:cubicBezTo>
                    <a:pt x="18" y="23"/>
                    <a:pt x="18" y="23"/>
                    <a:pt x="17" y="23"/>
                  </a:cubicBezTo>
                  <a:cubicBezTo>
                    <a:pt x="17" y="23"/>
                    <a:pt x="17" y="23"/>
                    <a:pt x="16" y="24"/>
                  </a:cubicBezTo>
                  <a:cubicBezTo>
                    <a:pt x="16" y="24"/>
                    <a:pt x="16" y="24"/>
                    <a:pt x="16" y="24"/>
                  </a:cubicBezTo>
                  <a:cubicBezTo>
                    <a:pt x="15" y="24"/>
                    <a:pt x="14" y="25"/>
                    <a:pt x="13" y="25"/>
                  </a:cubicBezTo>
                  <a:cubicBezTo>
                    <a:pt x="13" y="26"/>
                    <a:pt x="13" y="26"/>
                    <a:pt x="12" y="26"/>
                  </a:cubicBezTo>
                  <a:cubicBezTo>
                    <a:pt x="12" y="26"/>
                    <a:pt x="12" y="27"/>
                    <a:pt x="12" y="27"/>
                  </a:cubicBezTo>
                  <a:cubicBezTo>
                    <a:pt x="11" y="27"/>
                    <a:pt x="11" y="27"/>
                    <a:pt x="11" y="28"/>
                  </a:cubicBezTo>
                  <a:cubicBezTo>
                    <a:pt x="10" y="28"/>
                    <a:pt x="10" y="28"/>
                    <a:pt x="10" y="28"/>
                  </a:cubicBezTo>
                  <a:cubicBezTo>
                    <a:pt x="10" y="28"/>
                    <a:pt x="9" y="29"/>
                    <a:pt x="9" y="29"/>
                  </a:cubicBezTo>
                  <a:cubicBezTo>
                    <a:pt x="9" y="29"/>
                    <a:pt x="9" y="29"/>
                    <a:pt x="9" y="29"/>
                  </a:cubicBezTo>
                  <a:cubicBezTo>
                    <a:pt x="8" y="30"/>
                    <a:pt x="8" y="30"/>
                    <a:pt x="8" y="30"/>
                  </a:cubicBezTo>
                  <a:cubicBezTo>
                    <a:pt x="8" y="30"/>
                    <a:pt x="7" y="31"/>
                    <a:pt x="7" y="31"/>
                  </a:cubicBezTo>
                  <a:cubicBezTo>
                    <a:pt x="7" y="31"/>
                    <a:pt x="7" y="32"/>
                    <a:pt x="6" y="33"/>
                  </a:cubicBezTo>
                  <a:cubicBezTo>
                    <a:pt x="6" y="33"/>
                    <a:pt x="5" y="33"/>
                    <a:pt x="5" y="34"/>
                  </a:cubicBezTo>
                  <a:cubicBezTo>
                    <a:pt x="5" y="34"/>
                    <a:pt x="5" y="34"/>
                    <a:pt x="5" y="34"/>
                  </a:cubicBezTo>
                  <a:cubicBezTo>
                    <a:pt x="4" y="35"/>
                    <a:pt x="4" y="35"/>
                    <a:pt x="4" y="35"/>
                  </a:cubicBezTo>
                  <a:cubicBezTo>
                    <a:pt x="4" y="36"/>
                    <a:pt x="4" y="36"/>
                    <a:pt x="4" y="36"/>
                  </a:cubicBezTo>
                  <a:cubicBezTo>
                    <a:pt x="3" y="37"/>
                    <a:pt x="3" y="37"/>
                    <a:pt x="3" y="37"/>
                  </a:cubicBezTo>
                  <a:cubicBezTo>
                    <a:pt x="3" y="37"/>
                    <a:pt x="3" y="38"/>
                    <a:pt x="3" y="38"/>
                  </a:cubicBezTo>
                  <a:cubicBezTo>
                    <a:pt x="3" y="38"/>
                    <a:pt x="2" y="39"/>
                    <a:pt x="2" y="39"/>
                  </a:cubicBezTo>
                  <a:cubicBezTo>
                    <a:pt x="2" y="39"/>
                    <a:pt x="2" y="39"/>
                    <a:pt x="2" y="40"/>
                  </a:cubicBezTo>
                  <a:cubicBezTo>
                    <a:pt x="2" y="40"/>
                    <a:pt x="2" y="41"/>
                    <a:pt x="2" y="41"/>
                  </a:cubicBezTo>
                  <a:cubicBezTo>
                    <a:pt x="1" y="41"/>
                    <a:pt x="1" y="41"/>
                    <a:pt x="1" y="42"/>
                  </a:cubicBezTo>
                  <a:cubicBezTo>
                    <a:pt x="1" y="42"/>
                    <a:pt x="1" y="43"/>
                    <a:pt x="1" y="43"/>
                  </a:cubicBezTo>
                  <a:cubicBezTo>
                    <a:pt x="10" y="45"/>
                    <a:pt x="10" y="45"/>
                    <a:pt x="10" y="45"/>
                  </a:cubicBezTo>
                  <a:cubicBezTo>
                    <a:pt x="0" y="45"/>
                    <a:pt x="0" y="45"/>
                    <a:pt x="0" y="45"/>
                  </a:cubicBezTo>
                  <a:cubicBezTo>
                    <a:pt x="0" y="45"/>
                    <a:pt x="0" y="45"/>
                    <a:pt x="0" y="45"/>
                  </a:cubicBezTo>
                  <a:cubicBezTo>
                    <a:pt x="0" y="46"/>
                    <a:pt x="0" y="46"/>
                    <a:pt x="0" y="46"/>
                  </a:cubicBezTo>
                  <a:cubicBezTo>
                    <a:pt x="0" y="46"/>
                    <a:pt x="0" y="47"/>
                    <a:pt x="0" y="47"/>
                  </a:cubicBezTo>
                  <a:cubicBezTo>
                    <a:pt x="0" y="48"/>
                    <a:pt x="0" y="48"/>
                    <a:pt x="0" y="48"/>
                  </a:cubicBezTo>
                  <a:cubicBezTo>
                    <a:pt x="0" y="48"/>
                    <a:pt x="0" y="49"/>
                    <a:pt x="0" y="49"/>
                  </a:cubicBezTo>
                  <a:cubicBezTo>
                    <a:pt x="0" y="50"/>
                    <a:pt x="0" y="50"/>
                    <a:pt x="0" y="50"/>
                  </a:cubicBezTo>
                  <a:cubicBezTo>
                    <a:pt x="0" y="51"/>
                    <a:pt x="0" y="51"/>
                    <a:pt x="0" y="51"/>
                  </a:cubicBezTo>
                  <a:cubicBezTo>
                    <a:pt x="0" y="52"/>
                    <a:pt x="0" y="52"/>
                    <a:pt x="0" y="52"/>
                  </a:cubicBezTo>
                  <a:cubicBezTo>
                    <a:pt x="0" y="53"/>
                    <a:pt x="0" y="54"/>
                    <a:pt x="0" y="55"/>
                  </a:cubicBezTo>
                  <a:cubicBezTo>
                    <a:pt x="0" y="55"/>
                    <a:pt x="0" y="56"/>
                    <a:pt x="0" y="57"/>
                  </a:cubicBezTo>
                  <a:cubicBezTo>
                    <a:pt x="0" y="57"/>
                    <a:pt x="0" y="58"/>
                    <a:pt x="0" y="59"/>
                  </a:cubicBezTo>
                  <a:cubicBezTo>
                    <a:pt x="1" y="60"/>
                    <a:pt x="1" y="61"/>
                    <a:pt x="1" y="61"/>
                  </a:cubicBezTo>
                  <a:cubicBezTo>
                    <a:pt x="1" y="62"/>
                    <a:pt x="1" y="63"/>
                    <a:pt x="2" y="64"/>
                  </a:cubicBezTo>
                  <a:cubicBezTo>
                    <a:pt x="2" y="65"/>
                    <a:pt x="2" y="66"/>
                    <a:pt x="2" y="66"/>
                  </a:cubicBezTo>
                  <a:cubicBezTo>
                    <a:pt x="3" y="67"/>
                    <a:pt x="3" y="68"/>
                    <a:pt x="3" y="69"/>
                  </a:cubicBezTo>
                  <a:cubicBezTo>
                    <a:pt x="4" y="69"/>
                    <a:pt x="4" y="69"/>
                    <a:pt x="4" y="70"/>
                  </a:cubicBezTo>
                  <a:cubicBezTo>
                    <a:pt x="4" y="70"/>
                    <a:pt x="4" y="71"/>
                    <a:pt x="5" y="71"/>
                  </a:cubicBezTo>
                  <a:cubicBezTo>
                    <a:pt x="5" y="72"/>
                    <a:pt x="5" y="72"/>
                    <a:pt x="5" y="72"/>
                  </a:cubicBezTo>
                  <a:cubicBezTo>
                    <a:pt x="5" y="73"/>
                    <a:pt x="6" y="73"/>
                    <a:pt x="6" y="74"/>
                  </a:cubicBezTo>
                  <a:cubicBezTo>
                    <a:pt x="6" y="74"/>
                    <a:pt x="6" y="74"/>
                    <a:pt x="6" y="75"/>
                  </a:cubicBezTo>
                  <a:cubicBezTo>
                    <a:pt x="7" y="76"/>
                    <a:pt x="7" y="76"/>
                    <a:pt x="8" y="78"/>
                  </a:cubicBezTo>
                  <a:cubicBezTo>
                    <a:pt x="8" y="78"/>
                    <a:pt x="8" y="78"/>
                    <a:pt x="8" y="78"/>
                  </a:cubicBezTo>
                  <a:cubicBezTo>
                    <a:pt x="19" y="70"/>
                    <a:pt x="19" y="70"/>
                    <a:pt x="19" y="70"/>
                  </a:cubicBezTo>
                  <a:cubicBezTo>
                    <a:pt x="9" y="80"/>
                    <a:pt x="9" y="80"/>
                    <a:pt x="9" y="80"/>
                  </a:cubicBezTo>
                  <a:cubicBezTo>
                    <a:pt x="9" y="80"/>
                    <a:pt x="9" y="80"/>
                    <a:pt x="9" y="80"/>
                  </a:cubicBezTo>
                  <a:cubicBezTo>
                    <a:pt x="10" y="80"/>
                    <a:pt x="10" y="80"/>
                    <a:pt x="10" y="80"/>
                  </a:cubicBezTo>
                  <a:cubicBezTo>
                    <a:pt x="10" y="81"/>
                    <a:pt x="11" y="82"/>
                    <a:pt x="11" y="82"/>
                  </a:cubicBezTo>
                  <a:cubicBezTo>
                    <a:pt x="11" y="83"/>
                    <a:pt x="11" y="83"/>
                    <a:pt x="12" y="83"/>
                  </a:cubicBezTo>
                  <a:cubicBezTo>
                    <a:pt x="12" y="84"/>
                    <a:pt x="13" y="84"/>
                    <a:pt x="14" y="86"/>
                  </a:cubicBezTo>
                  <a:cubicBezTo>
                    <a:pt x="14" y="86"/>
                    <a:pt x="15" y="87"/>
                    <a:pt x="16" y="88"/>
                  </a:cubicBezTo>
                  <a:cubicBezTo>
                    <a:pt x="16" y="89"/>
                    <a:pt x="17" y="90"/>
                    <a:pt x="18" y="90"/>
                  </a:cubicBezTo>
                  <a:cubicBezTo>
                    <a:pt x="18" y="91"/>
                    <a:pt x="18" y="91"/>
                    <a:pt x="18" y="91"/>
                  </a:cubicBezTo>
                  <a:cubicBezTo>
                    <a:pt x="19" y="92"/>
                    <a:pt x="19" y="92"/>
                    <a:pt x="20" y="93"/>
                  </a:cubicBezTo>
                  <a:cubicBezTo>
                    <a:pt x="20" y="93"/>
                    <a:pt x="20" y="93"/>
                    <a:pt x="21" y="93"/>
                  </a:cubicBezTo>
                  <a:cubicBezTo>
                    <a:pt x="21" y="94"/>
                    <a:pt x="22" y="95"/>
                    <a:pt x="23" y="96"/>
                  </a:cubicBezTo>
                  <a:cubicBezTo>
                    <a:pt x="24" y="96"/>
                    <a:pt x="24" y="97"/>
                    <a:pt x="26" y="98"/>
                  </a:cubicBezTo>
                  <a:cubicBezTo>
                    <a:pt x="26" y="99"/>
                    <a:pt x="27" y="100"/>
                    <a:pt x="28" y="100"/>
                  </a:cubicBezTo>
                  <a:cubicBezTo>
                    <a:pt x="28" y="100"/>
                    <a:pt x="28" y="101"/>
                    <a:pt x="28" y="101"/>
                  </a:cubicBezTo>
                  <a:cubicBezTo>
                    <a:pt x="29" y="101"/>
                    <a:pt x="30" y="102"/>
                    <a:pt x="31" y="103"/>
                  </a:cubicBezTo>
                  <a:cubicBezTo>
                    <a:pt x="32" y="103"/>
                    <a:pt x="32" y="104"/>
                    <a:pt x="33" y="104"/>
                  </a:cubicBezTo>
                  <a:cubicBezTo>
                    <a:pt x="70" y="98"/>
                    <a:pt x="70" y="98"/>
                    <a:pt x="70" y="98"/>
                  </a:cubicBezTo>
                  <a:cubicBezTo>
                    <a:pt x="37" y="107"/>
                    <a:pt x="37" y="107"/>
                    <a:pt x="37" y="107"/>
                  </a:cubicBezTo>
                  <a:cubicBezTo>
                    <a:pt x="46" y="113"/>
                    <a:pt x="56" y="117"/>
                    <a:pt x="65" y="119"/>
                  </a:cubicBezTo>
                  <a:cubicBezTo>
                    <a:pt x="85" y="123"/>
                    <a:pt x="85" y="123"/>
                    <a:pt x="85" y="123"/>
                  </a:cubicBezTo>
                  <a:cubicBezTo>
                    <a:pt x="91" y="114"/>
                    <a:pt x="91" y="114"/>
                    <a:pt x="91" y="114"/>
                  </a:cubicBezTo>
                  <a:cubicBezTo>
                    <a:pt x="87" y="123"/>
                    <a:pt x="87" y="123"/>
                    <a:pt x="87" y="123"/>
                  </a:cubicBezTo>
                  <a:cubicBezTo>
                    <a:pt x="124" y="130"/>
                    <a:pt x="124" y="130"/>
                    <a:pt x="124" y="130"/>
                  </a:cubicBezTo>
                  <a:cubicBezTo>
                    <a:pt x="124" y="118"/>
                    <a:pt x="124" y="118"/>
                    <a:pt x="124" y="118"/>
                  </a:cubicBezTo>
                  <a:cubicBezTo>
                    <a:pt x="134" y="111"/>
                    <a:pt x="134" y="111"/>
                    <a:pt x="134" y="111"/>
                  </a:cubicBezTo>
                  <a:cubicBezTo>
                    <a:pt x="127" y="119"/>
                    <a:pt x="127" y="119"/>
                    <a:pt x="127" y="119"/>
                  </a:cubicBezTo>
                  <a:cubicBezTo>
                    <a:pt x="128" y="131"/>
                    <a:pt x="128" y="131"/>
                    <a:pt x="128" y="131"/>
                  </a:cubicBezTo>
                  <a:cubicBezTo>
                    <a:pt x="135" y="133"/>
                    <a:pt x="135" y="133"/>
                    <a:pt x="135" y="133"/>
                  </a:cubicBezTo>
                  <a:cubicBezTo>
                    <a:pt x="146" y="134"/>
                    <a:pt x="154" y="136"/>
                    <a:pt x="158" y="146"/>
                  </a:cubicBezTo>
                  <a:cubicBezTo>
                    <a:pt x="175" y="150"/>
                    <a:pt x="175" y="150"/>
                    <a:pt x="175" y="150"/>
                  </a:cubicBezTo>
                  <a:cubicBezTo>
                    <a:pt x="158" y="147"/>
                    <a:pt x="158" y="147"/>
                    <a:pt x="158" y="147"/>
                  </a:cubicBezTo>
                  <a:cubicBezTo>
                    <a:pt x="159" y="152"/>
                    <a:pt x="158" y="156"/>
                    <a:pt x="155" y="158"/>
                  </a:cubicBezTo>
                  <a:cubicBezTo>
                    <a:pt x="154" y="159"/>
                    <a:pt x="152" y="160"/>
                    <a:pt x="151" y="161"/>
                  </a:cubicBezTo>
                  <a:cubicBezTo>
                    <a:pt x="150" y="161"/>
                    <a:pt x="150" y="161"/>
                    <a:pt x="149" y="161"/>
                  </a:cubicBezTo>
                  <a:cubicBezTo>
                    <a:pt x="148" y="161"/>
                    <a:pt x="148" y="162"/>
                    <a:pt x="147" y="162"/>
                  </a:cubicBezTo>
                  <a:cubicBezTo>
                    <a:pt x="147" y="162"/>
                    <a:pt x="146" y="162"/>
                    <a:pt x="145" y="162"/>
                  </a:cubicBezTo>
                  <a:cubicBezTo>
                    <a:pt x="145" y="162"/>
                    <a:pt x="144" y="162"/>
                    <a:pt x="143" y="162"/>
                  </a:cubicBezTo>
                  <a:cubicBezTo>
                    <a:pt x="143" y="162"/>
                    <a:pt x="142" y="162"/>
                    <a:pt x="141" y="162"/>
                  </a:cubicBezTo>
                  <a:cubicBezTo>
                    <a:pt x="131" y="162"/>
                    <a:pt x="131" y="162"/>
                    <a:pt x="131" y="162"/>
                  </a:cubicBezTo>
                  <a:cubicBezTo>
                    <a:pt x="122" y="170"/>
                    <a:pt x="122" y="170"/>
                    <a:pt x="122" y="170"/>
                  </a:cubicBezTo>
                  <a:cubicBezTo>
                    <a:pt x="128" y="163"/>
                    <a:pt x="128" y="163"/>
                    <a:pt x="128" y="163"/>
                  </a:cubicBezTo>
                  <a:cubicBezTo>
                    <a:pt x="104" y="163"/>
                    <a:pt x="104" y="163"/>
                    <a:pt x="104" y="163"/>
                  </a:cubicBezTo>
                  <a:cubicBezTo>
                    <a:pt x="103" y="163"/>
                    <a:pt x="103" y="163"/>
                    <a:pt x="102" y="163"/>
                  </a:cubicBezTo>
                  <a:cubicBezTo>
                    <a:pt x="101" y="163"/>
                    <a:pt x="101" y="163"/>
                    <a:pt x="100" y="163"/>
                  </a:cubicBezTo>
                  <a:cubicBezTo>
                    <a:pt x="99" y="163"/>
                    <a:pt x="99" y="163"/>
                    <a:pt x="98" y="162"/>
                  </a:cubicBezTo>
                  <a:cubicBezTo>
                    <a:pt x="98" y="162"/>
                    <a:pt x="97" y="162"/>
                    <a:pt x="96" y="162"/>
                  </a:cubicBezTo>
                  <a:cubicBezTo>
                    <a:pt x="95" y="162"/>
                    <a:pt x="94" y="161"/>
                    <a:pt x="93" y="161"/>
                  </a:cubicBezTo>
                  <a:cubicBezTo>
                    <a:pt x="91" y="160"/>
                    <a:pt x="90" y="160"/>
                    <a:pt x="89" y="159"/>
                  </a:cubicBezTo>
                  <a:cubicBezTo>
                    <a:pt x="88" y="159"/>
                    <a:pt x="87" y="158"/>
                    <a:pt x="86" y="157"/>
                  </a:cubicBezTo>
                  <a:cubicBezTo>
                    <a:pt x="68" y="161"/>
                    <a:pt x="68" y="161"/>
                    <a:pt x="68" y="161"/>
                  </a:cubicBezTo>
                  <a:cubicBezTo>
                    <a:pt x="84" y="156"/>
                    <a:pt x="84" y="156"/>
                    <a:pt x="84" y="156"/>
                  </a:cubicBezTo>
                  <a:cubicBezTo>
                    <a:pt x="79" y="153"/>
                    <a:pt x="75" y="148"/>
                    <a:pt x="73" y="143"/>
                  </a:cubicBezTo>
                  <a:cubicBezTo>
                    <a:pt x="57" y="143"/>
                    <a:pt x="57" y="143"/>
                    <a:pt x="57" y="143"/>
                  </a:cubicBezTo>
                  <a:cubicBezTo>
                    <a:pt x="48" y="153"/>
                    <a:pt x="48" y="153"/>
                    <a:pt x="48" y="153"/>
                  </a:cubicBezTo>
                  <a:cubicBezTo>
                    <a:pt x="54" y="143"/>
                    <a:pt x="54" y="143"/>
                    <a:pt x="54" y="143"/>
                  </a:cubicBezTo>
                  <a:cubicBezTo>
                    <a:pt x="31" y="144"/>
                    <a:pt x="31" y="144"/>
                    <a:pt x="31" y="144"/>
                  </a:cubicBezTo>
                  <a:cubicBezTo>
                    <a:pt x="33" y="149"/>
                    <a:pt x="35" y="155"/>
                    <a:pt x="39" y="160"/>
                  </a:cubicBezTo>
                  <a:cubicBezTo>
                    <a:pt x="39" y="160"/>
                    <a:pt x="39" y="161"/>
                    <a:pt x="40" y="161"/>
                  </a:cubicBezTo>
                  <a:cubicBezTo>
                    <a:pt x="40" y="161"/>
                    <a:pt x="40" y="162"/>
                    <a:pt x="41" y="162"/>
                  </a:cubicBezTo>
                  <a:cubicBezTo>
                    <a:pt x="41" y="163"/>
                    <a:pt x="41" y="163"/>
                    <a:pt x="41" y="163"/>
                  </a:cubicBezTo>
                  <a:cubicBezTo>
                    <a:pt x="41" y="164"/>
                    <a:pt x="42" y="164"/>
                    <a:pt x="42" y="164"/>
                  </a:cubicBezTo>
                  <a:cubicBezTo>
                    <a:pt x="42" y="165"/>
                    <a:pt x="43" y="165"/>
                    <a:pt x="43" y="165"/>
                  </a:cubicBezTo>
                  <a:cubicBezTo>
                    <a:pt x="43" y="166"/>
                    <a:pt x="44" y="166"/>
                    <a:pt x="44" y="167"/>
                  </a:cubicBezTo>
                  <a:cubicBezTo>
                    <a:pt x="44" y="167"/>
                    <a:pt x="44" y="167"/>
                    <a:pt x="45" y="168"/>
                  </a:cubicBezTo>
                  <a:cubicBezTo>
                    <a:pt x="45" y="168"/>
                    <a:pt x="46" y="169"/>
                    <a:pt x="46" y="169"/>
                  </a:cubicBezTo>
                  <a:cubicBezTo>
                    <a:pt x="46" y="169"/>
                    <a:pt x="46" y="170"/>
                    <a:pt x="47" y="170"/>
                  </a:cubicBezTo>
                  <a:cubicBezTo>
                    <a:pt x="47" y="170"/>
                    <a:pt x="47" y="171"/>
                    <a:pt x="48" y="171"/>
                  </a:cubicBezTo>
                  <a:cubicBezTo>
                    <a:pt x="48" y="171"/>
                    <a:pt x="48" y="172"/>
                    <a:pt x="49" y="172"/>
                  </a:cubicBezTo>
                  <a:cubicBezTo>
                    <a:pt x="49" y="172"/>
                    <a:pt x="49" y="173"/>
                    <a:pt x="50" y="173"/>
                  </a:cubicBezTo>
                  <a:cubicBezTo>
                    <a:pt x="50" y="173"/>
                    <a:pt x="50" y="173"/>
                    <a:pt x="50" y="174"/>
                  </a:cubicBezTo>
                  <a:cubicBezTo>
                    <a:pt x="51" y="174"/>
                    <a:pt x="52" y="175"/>
                    <a:pt x="52" y="175"/>
                  </a:cubicBezTo>
                  <a:cubicBezTo>
                    <a:pt x="52" y="176"/>
                    <a:pt x="53" y="176"/>
                    <a:pt x="53" y="176"/>
                  </a:cubicBezTo>
                  <a:cubicBezTo>
                    <a:pt x="53" y="176"/>
                    <a:pt x="54" y="177"/>
                    <a:pt x="54" y="177"/>
                  </a:cubicBezTo>
                  <a:cubicBezTo>
                    <a:pt x="55" y="177"/>
                    <a:pt x="55" y="178"/>
                    <a:pt x="55" y="178"/>
                  </a:cubicBezTo>
                  <a:cubicBezTo>
                    <a:pt x="56" y="178"/>
                    <a:pt x="56" y="178"/>
                    <a:pt x="56" y="179"/>
                  </a:cubicBezTo>
                  <a:cubicBezTo>
                    <a:pt x="57" y="179"/>
                    <a:pt x="57" y="179"/>
                    <a:pt x="57" y="179"/>
                  </a:cubicBezTo>
                  <a:cubicBezTo>
                    <a:pt x="58" y="180"/>
                    <a:pt x="58" y="180"/>
                    <a:pt x="59" y="181"/>
                  </a:cubicBezTo>
                  <a:cubicBezTo>
                    <a:pt x="59" y="181"/>
                    <a:pt x="59" y="181"/>
                    <a:pt x="59" y="181"/>
                  </a:cubicBezTo>
                  <a:lnTo>
                    <a:pt x="58" y="165"/>
                  </a:lnTo>
                  <a:close/>
                </a:path>
              </a:pathLst>
            </a:custGeom>
            <a:gradFill>
              <a:gsLst>
                <a:gs pos="0">
                  <a:srgbClr val="C7D8F5"/>
                </a:gs>
                <a:gs pos="100000">
                  <a:srgbClr val="DFEAF2"/>
                </a:gs>
              </a:gsLst>
              <a:lin ang="72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41" name="Freeform 42">
              <a:extLst>
                <a:ext uri="{FF2B5EF4-FFF2-40B4-BE49-F238E27FC236}">
                  <a16:creationId xmlns:a16="http://schemas.microsoft.com/office/drawing/2014/main" id="{116F8700-7F46-5F48-8A00-808764B293F0}"/>
                </a:ext>
              </a:extLst>
            </p:cNvPr>
            <p:cNvSpPr>
              <a:spLocks/>
            </p:cNvSpPr>
            <p:nvPr/>
          </p:nvSpPr>
          <p:spPr bwMode="auto">
            <a:xfrm>
              <a:off x="5274335" y="4462188"/>
              <a:ext cx="1437485" cy="793097"/>
            </a:xfrm>
            <a:custGeom>
              <a:avLst/>
              <a:gdLst>
                <a:gd name="T0" fmla="*/ 73 w 92"/>
                <a:gd name="T1" fmla="*/ 20 h 51"/>
                <a:gd name="T2" fmla="*/ 71 w 92"/>
                <a:gd name="T3" fmla="*/ 20 h 51"/>
                <a:gd name="T4" fmla="*/ 69 w 92"/>
                <a:gd name="T5" fmla="*/ 20 h 51"/>
                <a:gd name="T6" fmla="*/ 67 w 92"/>
                <a:gd name="T7" fmla="*/ 19 h 51"/>
                <a:gd name="T8" fmla="*/ 65 w 92"/>
                <a:gd name="T9" fmla="*/ 19 h 51"/>
                <a:gd name="T10" fmla="*/ 62 w 92"/>
                <a:gd name="T11" fmla="*/ 18 h 51"/>
                <a:gd name="T12" fmla="*/ 58 w 92"/>
                <a:gd name="T13" fmla="*/ 16 h 51"/>
                <a:gd name="T14" fmla="*/ 55 w 92"/>
                <a:gd name="T15" fmla="*/ 14 h 51"/>
                <a:gd name="T16" fmla="*/ 37 w 92"/>
                <a:gd name="T17" fmla="*/ 18 h 51"/>
                <a:gd name="T18" fmla="*/ 53 w 92"/>
                <a:gd name="T19" fmla="*/ 13 h 51"/>
                <a:gd name="T20" fmla="*/ 42 w 92"/>
                <a:gd name="T21" fmla="*/ 0 h 51"/>
                <a:gd name="T22" fmla="*/ 26 w 92"/>
                <a:gd name="T23" fmla="*/ 0 h 51"/>
                <a:gd name="T24" fmla="*/ 17 w 92"/>
                <a:gd name="T25" fmla="*/ 10 h 51"/>
                <a:gd name="T26" fmla="*/ 23 w 92"/>
                <a:gd name="T27" fmla="*/ 0 h 51"/>
                <a:gd name="T28" fmla="*/ 0 w 92"/>
                <a:gd name="T29" fmla="*/ 1 h 51"/>
                <a:gd name="T30" fmla="*/ 8 w 92"/>
                <a:gd name="T31" fmla="*/ 17 h 51"/>
                <a:gd name="T32" fmla="*/ 9 w 92"/>
                <a:gd name="T33" fmla="*/ 18 h 51"/>
                <a:gd name="T34" fmla="*/ 10 w 92"/>
                <a:gd name="T35" fmla="*/ 19 h 51"/>
                <a:gd name="T36" fmla="*/ 10 w 92"/>
                <a:gd name="T37" fmla="*/ 20 h 51"/>
                <a:gd name="T38" fmla="*/ 11 w 92"/>
                <a:gd name="T39" fmla="*/ 21 h 51"/>
                <a:gd name="T40" fmla="*/ 12 w 92"/>
                <a:gd name="T41" fmla="*/ 22 h 51"/>
                <a:gd name="T42" fmla="*/ 13 w 92"/>
                <a:gd name="T43" fmla="*/ 24 h 51"/>
                <a:gd name="T44" fmla="*/ 14 w 92"/>
                <a:gd name="T45" fmla="*/ 25 h 51"/>
                <a:gd name="T46" fmla="*/ 15 w 92"/>
                <a:gd name="T47" fmla="*/ 26 h 51"/>
                <a:gd name="T48" fmla="*/ 16 w 92"/>
                <a:gd name="T49" fmla="*/ 27 h 51"/>
                <a:gd name="T50" fmla="*/ 17 w 92"/>
                <a:gd name="T51" fmla="*/ 28 h 51"/>
                <a:gd name="T52" fmla="*/ 18 w 92"/>
                <a:gd name="T53" fmla="*/ 29 h 51"/>
                <a:gd name="T54" fmla="*/ 19 w 92"/>
                <a:gd name="T55" fmla="*/ 30 h 51"/>
                <a:gd name="T56" fmla="*/ 19 w 92"/>
                <a:gd name="T57" fmla="*/ 31 h 51"/>
                <a:gd name="T58" fmla="*/ 21 w 92"/>
                <a:gd name="T59" fmla="*/ 32 h 51"/>
                <a:gd name="T60" fmla="*/ 22 w 92"/>
                <a:gd name="T61" fmla="*/ 33 h 51"/>
                <a:gd name="T62" fmla="*/ 23 w 92"/>
                <a:gd name="T63" fmla="*/ 34 h 51"/>
                <a:gd name="T64" fmla="*/ 24 w 92"/>
                <a:gd name="T65" fmla="*/ 35 h 51"/>
                <a:gd name="T66" fmla="*/ 25 w 92"/>
                <a:gd name="T67" fmla="*/ 36 h 51"/>
                <a:gd name="T68" fmla="*/ 26 w 92"/>
                <a:gd name="T69" fmla="*/ 36 h 51"/>
                <a:gd name="T70" fmla="*/ 28 w 92"/>
                <a:gd name="T71" fmla="*/ 38 h 51"/>
                <a:gd name="T72" fmla="*/ 28 w 92"/>
                <a:gd name="T73" fmla="*/ 38 h 51"/>
                <a:gd name="T74" fmla="*/ 27 w 92"/>
                <a:gd name="T75" fmla="*/ 22 h 51"/>
                <a:gd name="T76" fmla="*/ 31 w 92"/>
                <a:gd name="T77" fmla="*/ 40 h 51"/>
                <a:gd name="T78" fmla="*/ 31 w 92"/>
                <a:gd name="T79" fmla="*/ 40 h 51"/>
                <a:gd name="T80" fmla="*/ 33 w 92"/>
                <a:gd name="T81" fmla="*/ 41 h 51"/>
                <a:gd name="T82" fmla="*/ 34 w 92"/>
                <a:gd name="T83" fmla="*/ 41 h 51"/>
                <a:gd name="T84" fmla="*/ 35 w 92"/>
                <a:gd name="T85" fmla="*/ 42 h 51"/>
                <a:gd name="T86" fmla="*/ 36 w 92"/>
                <a:gd name="T87" fmla="*/ 43 h 51"/>
                <a:gd name="T88" fmla="*/ 39 w 92"/>
                <a:gd name="T89" fmla="*/ 44 h 51"/>
                <a:gd name="T90" fmla="*/ 41 w 92"/>
                <a:gd name="T91" fmla="*/ 45 h 51"/>
                <a:gd name="T92" fmla="*/ 42 w 92"/>
                <a:gd name="T93" fmla="*/ 46 h 51"/>
                <a:gd name="T94" fmla="*/ 44 w 92"/>
                <a:gd name="T95" fmla="*/ 46 h 51"/>
                <a:gd name="T96" fmla="*/ 45 w 92"/>
                <a:gd name="T97" fmla="*/ 47 h 51"/>
                <a:gd name="T98" fmla="*/ 47 w 92"/>
                <a:gd name="T99" fmla="*/ 47 h 51"/>
                <a:gd name="T100" fmla="*/ 47 w 92"/>
                <a:gd name="T101" fmla="*/ 48 h 51"/>
                <a:gd name="T102" fmla="*/ 51 w 92"/>
                <a:gd name="T103" fmla="*/ 49 h 51"/>
                <a:gd name="T104" fmla="*/ 53 w 92"/>
                <a:gd name="T105" fmla="*/ 49 h 51"/>
                <a:gd name="T106" fmla="*/ 54 w 92"/>
                <a:gd name="T107" fmla="*/ 50 h 51"/>
                <a:gd name="T108" fmla="*/ 56 w 92"/>
                <a:gd name="T109" fmla="*/ 50 h 51"/>
                <a:gd name="T110" fmla="*/ 57 w 92"/>
                <a:gd name="T111" fmla="*/ 50 h 51"/>
                <a:gd name="T112" fmla="*/ 59 w 92"/>
                <a:gd name="T113" fmla="*/ 51 h 51"/>
                <a:gd name="T114" fmla="*/ 61 w 92"/>
                <a:gd name="T115" fmla="*/ 51 h 51"/>
                <a:gd name="T116" fmla="*/ 92 w 92"/>
                <a:gd name="T117" fmla="*/ 20 h 51"/>
                <a:gd name="T118" fmla="*/ 73 w 92"/>
                <a:gd name="T119"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51">
                  <a:moveTo>
                    <a:pt x="73" y="20"/>
                  </a:moveTo>
                  <a:cubicBezTo>
                    <a:pt x="72" y="20"/>
                    <a:pt x="72" y="20"/>
                    <a:pt x="71" y="20"/>
                  </a:cubicBezTo>
                  <a:cubicBezTo>
                    <a:pt x="70" y="20"/>
                    <a:pt x="70" y="20"/>
                    <a:pt x="69" y="20"/>
                  </a:cubicBezTo>
                  <a:cubicBezTo>
                    <a:pt x="68" y="20"/>
                    <a:pt x="68" y="20"/>
                    <a:pt x="67" y="19"/>
                  </a:cubicBezTo>
                  <a:cubicBezTo>
                    <a:pt x="67" y="19"/>
                    <a:pt x="66" y="19"/>
                    <a:pt x="65" y="19"/>
                  </a:cubicBezTo>
                  <a:cubicBezTo>
                    <a:pt x="64" y="19"/>
                    <a:pt x="63" y="18"/>
                    <a:pt x="62" y="18"/>
                  </a:cubicBezTo>
                  <a:cubicBezTo>
                    <a:pt x="60" y="17"/>
                    <a:pt x="59" y="17"/>
                    <a:pt x="58" y="16"/>
                  </a:cubicBezTo>
                  <a:cubicBezTo>
                    <a:pt x="57" y="16"/>
                    <a:pt x="56" y="15"/>
                    <a:pt x="55" y="14"/>
                  </a:cubicBezTo>
                  <a:cubicBezTo>
                    <a:pt x="37" y="18"/>
                    <a:pt x="37" y="18"/>
                    <a:pt x="37" y="18"/>
                  </a:cubicBezTo>
                  <a:cubicBezTo>
                    <a:pt x="53" y="13"/>
                    <a:pt x="53" y="13"/>
                    <a:pt x="53" y="13"/>
                  </a:cubicBezTo>
                  <a:cubicBezTo>
                    <a:pt x="48" y="10"/>
                    <a:pt x="44" y="5"/>
                    <a:pt x="42" y="0"/>
                  </a:cubicBezTo>
                  <a:cubicBezTo>
                    <a:pt x="26" y="0"/>
                    <a:pt x="26" y="0"/>
                    <a:pt x="26" y="0"/>
                  </a:cubicBezTo>
                  <a:cubicBezTo>
                    <a:pt x="17" y="10"/>
                    <a:pt x="17" y="10"/>
                    <a:pt x="17" y="10"/>
                  </a:cubicBezTo>
                  <a:cubicBezTo>
                    <a:pt x="23" y="0"/>
                    <a:pt x="23" y="0"/>
                    <a:pt x="23" y="0"/>
                  </a:cubicBezTo>
                  <a:cubicBezTo>
                    <a:pt x="0" y="1"/>
                    <a:pt x="0" y="1"/>
                    <a:pt x="0" y="1"/>
                  </a:cubicBezTo>
                  <a:cubicBezTo>
                    <a:pt x="2" y="6"/>
                    <a:pt x="4" y="12"/>
                    <a:pt x="8" y="17"/>
                  </a:cubicBezTo>
                  <a:cubicBezTo>
                    <a:pt x="8" y="17"/>
                    <a:pt x="8" y="18"/>
                    <a:pt x="9" y="18"/>
                  </a:cubicBezTo>
                  <a:cubicBezTo>
                    <a:pt x="9" y="18"/>
                    <a:pt x="9" y="19"/>
                    <a:pt x="10" y="19"/>
                  </a:cubicBezTo>
                  <a:cubicBezTo>
                    <a:pt x="10" y="20"/>
                    <a:pt x="10" y="20"/>
                    <a:pt x="10" y="20"/>
                  </a:cubicBezTo>
                  <a:cubicBezTo>
                    <a:pt x="10" y="21"/>
                    <a:pt x="11" y="21"/>
                    <a:pt x="11" y="21"/>
                  </a:cubicBezTo>
                  <a:cubicBezTo>
                    <a:pt x="11" y="22"/>
                    <a:pt x="12" y="22"/>
                    <a:pt x="12" y="22"/>
                  </a:cubicBezTo>
                  <a:cubicBezTo>
                    <a:pt x="12" y="23"/>
                    <a:pt x="13" y="23"/>
                    <a:pt x="13" y="24"/>
                  </a:cubicBezTo>
                  <a:cubicBezTo>
                    <a:pt x="13" y="24"/>
                    <a:pt x="13" y="24"/>
                    <a:pt x="14" y="25"/>
                  </a:cubicBezTo>
                  <a:cubicBezTo>
                    <a:pt x="14" y="25"/>
                    <a:pt x="15" y="26"/>
                    <a:pt x="15" y="26"/>
                  </a:cubicBezTo>
                  <a:cubicBezTo>
                    <a:pt x="15" y="26"/>
                    <a:pt x="15" y="27"/>
                    <a:pt x="16" y="27"/>
                  </a:cubicBezTo>
                  <a:cubicBezTo>
                    <a:pt x="16" y="27"/>
                    <a:pt x="16" y="28"/>
                    <a:pt x="17" y="28"/>
                  </a:cubicBezTo>
                  <a:cubicBezTo>
                    <a:pt x="17" y="28"/>
                    <a:pt x="17" y="29"/>
                    <a:pt x="18" y="29"/>
                  </a:cubicBezTo>
                  <a:cubicBezTo>
                    <a:pt x="18" y="29"/>
                    <a:pt x="18" y="30"/>
                    <a:pt x="19" y="30"/>
                  </a:cubicBezTo>
                  <a:cubicBezTo>
                    <a:pt x="19" y="30"/>
                    <a:pt x="19" y="30"/>
                    <a:pt x="19" y="31"/>
                  </a:cubicBezTo>
                  <a:cubicBezTo>
                    <a:pt x="20" y="31"/>
                    <a:pt x="21" y="32"/>
                    <a:pt x="21" y="32"/>
                  </a:cubicBezTo>
                  <a:cubicBezTo>
                    <a:pt x="21" y="33"/>
                    <a:pt x="22" y="33"/>
                    <a:pt x="22" y="33"/>
                  </a:cubicBezTo>
                  <a:cubicBezTo>
                    <a:pt x="22" y="33"/>
                    <a:pt x="23" y="34"/>
                    <a:pt x="23" y="34"/>
                  </a:cubicBezTo>
                  <a:cubicBezTo>
                    <a:pt x="24" y="34"/>
                    <a:pt x="24" y="35"/>
                    <a:pt x="24" y="35"/>
                  </a:cubicBezTo>
                  <a:cubicBezTo>
                    <a:pt x="25" y="35"/>
                    <a:pt x="25" y="35"/>
                    <a:pt x="25" y="36"/>
                  </a:cubicBezTo>
                  <a:cubicBezTo>
                    <a:pt x="26" y="36"/>
                    <a:pt x="26" y="36"/>
                    <a:pt x="26" y="36"/>
                  </a:cubicBezTo>
                  <a:cubicBezTo>
                    <a:pt x="27" y="37"/>
                    <a:pt x="27" y="37"/>
                    <a:pt x="28" y="38"/>
                  </a:cubicBezTo>
                  <a:cubicBezTo>
                    <a:pt x="28" y="38"/>
                    <a:pt x="28" y="38"/>
                    <a:pt x="28" y="38"/>
                  </a:cubicBezTo>
                  <a:cubicBezTo>
                    <a:pt x="27" y="22"/>
                    <a:pt x="27" y="22"/>
                    <a:pt x="27" y="22"/>
                  </a:cubicBezTo>
                  <a:cubicBezTo>
                    <a:pt x="27" y="22"/>
                    <a:pt x="29" y="30"/>
                    <a:pt x="31" y="40"/>
                  </a:cubicBezTo>
                  <a:cubicBezTo>
                    <a:pt x="31" y="40"/>
                    <a:pt x="31" y="40"/>
                    <a:pt x="31" y="40"/>
                  </a:cubicBezTo>
                  <a:cubicBezTo>
                    <a:pt x="32" y="40"/>
                    <a:pt x="32" y="41"/>
                    <a:pt x="33" y="41"/>
                  </a:cubicBezTo>
                  <a:cubicBezTo>
                    <a:pt x="33" y="41"/>
                    <a:pt x="33" y="41"/>
                    <a:pt x="34" y="41"/>
                  </a:cubicBezTo>
                  <a:cubicBezTo>
                    <a:pt x="34" y="42"/>
                    <a:pt x="35" y="42"/>
                    <a:pt x="35" y="42"/>
                  </a:cubicBezTo>
                  <a:cubicBezTo>
                    <a:pt x="36" y="43"/>
                    <a:pt x="36" y="43"/>
                    <a:pt x="36" y="43"/>
                  </a:cubicBezTo>
                  <a:cubicBezTo>
                    <a:pt x="37" y="43"/>
                    <a:pt x="38" y="44"/>
                    <a:pt x="39" y="44"/>
                  </a:cubicBezTo>
                  <a:cubicBezTo>
                    <a:pt x="39" y="45"/>
                    <a:pt x="40" y="45"/>
                    <a:pt x="41" y="45"/>
                  </a:cubicBezTo>
                  <a:cubicBezTo>
                    <a:pt x="41" y="45"/>
                    <a:pt x="42" y="45"/>
                    <a:pt x="42" y="46"/>
                  </a:cubicBezTo>
                  <a:cubicBezTo>
                    <a:pt x="43" y="46"/>
                    <a:pt x="43" y="46"/>
                    <a:pt x="44" y="46"/>
                  </a:cubicBezTo>
                  <a:cubicBezTo>
                    <a:pt x="44" y="46"/>
                    <a:pt x="44" y="47"/>
                    <a:pt x="45" y="47"/>
                  </a:cubicBezTo>
                  <a:cubicBezTo>
                    <a:pt x="45" y="47"/>
                    <a:pt x="46" y="47"/>
                    <a:pt x="47" y="47"/>
                  </a:cubicBezTo>
                  <a:cubicBezTo>
                    <a:pt x="47" y="48"/>
                    <a:pt x="47" y="48"/>
                    <a:pt x="47" y="48"/>
                  </a:cubicBezTo>
                  <a:cubicBezTo>
                    <a:pt x="48" y="48"/>
                    <a:pt x="49" y="48"/>
                    <a:pt x="51" y="49"/>
                  </a:cubicBezTo>
                  <a:cubicBezTo>
                    <a:pt x="51" y="49"/>
                    <a:pt x="52" y="49"/>
                    <a:pt x="53" y="49"/>
                  </a:cubicBezTo>
                  <a:cubicBezTo>
                    <a:pt x="53" y="49"/>
                    <a:pt x="53" y="49"/>
                    <a:pt x="54" y="50"/>
                  </a:cubicBezTo>
                  <a:cubicBezTo>
                    <a:pt x="54" y="50"/>
                    <a:pt x="55" y="50"/>
                    <a:pt x="56" y="50"/>
                  </a:cubicBezTo>
                  <a:cubicBezTo>
                    <a:pt x="56" y="50"/>
                    <a:pt x="56" y="50"/>
                    <a:pt x="57" y="50"/>
                  </a:cubicBezTo>
                  <a:cubicBezTo>
                    <a:pt x="57" y="50"/>
                    <a:pt x="58" y="51"/>
                    <a:pt x="59" y="51"/>
                  </a:cubicBezTo>
                  <a:cubicBezTo>
                    <a:pt x="60" y="51"/>
                    <a:pt x="60" y="51"/>
                    <a:pt x="61" y="51"/>
                  </a:cubicBezTo>
                  <a:cubicBezTo>
                    <a:pt x="92" y="20"/>
                    <a:pt x="92" y="20"/>
                    <a:pt x="92" y="20"/>
                  </a:cubicBezTo>
                  <a:lnTo>
                    <a:pt x="73" y="20"/>
                  </a:lnTo>
                  <a:close/>
                </a:path>
              </a:pathLst>
            </a:custGeom>
            <a:gradFill>
              <a:gsLst>
                <a:gs pos="0">
                  <a:srgbClr val="C7D8F5">
                    <a:lumMod val="45000"/>
                    <a:lumOff val="55000"/>
                  </a:srgbClr>
                </a:gs>
                <a:gs pos="99000">
                  <a:srgbClr val="DFEAF2">
                    <a:lumMod val="0"/>
                    <a:lumOff val="100000"/>
                  </a:srgbClr>
                </a:gs>
              </a:gsLst>
              <a:lin ang="11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42" name="Freeform 43">
              <a:extLst>
                <a:ext uri="{FF2B5EF4-FFF2-40B4-BE49-F238E27FC236}">
                  <a16:creationId xmlns:a16="http://schemas.microsoft.com/office/drawing/2014/main" id="{11681685-31C0-1946-8FB8-44AA47B85199}"/>
                </a:ext>
              </a:extLst>
            </p:cNvPr>
            <p:cNvSpPr>
              <a:spLocks/>
            </p:cNvSpPr>
            <p:nvPr/>
          </p:nvSpPr>
          <p:spPr bwMode="auto">
            <a:xfrm>
              <a:off x="5009967" y="2372051"/>
              <a:ext cx="2494947" cy="1978609"/>
            </a:xfrm>
            <a:custGeom>
              <a:avLst/>
              <a:gdLst>
                <a:gd name="T0" fmla="*/ 146 w 160"/>
                <a:gd name="T1" fmla="*/ 94 h 127"/>
                <a:gd name="T2" fmla="*/ 142 w 160"/>
                <a:gd name="T3" fmla="*/ 92 h 127"/>
                <a:gd name="T4" fmla="*/ 137 w 160"/>
                <a:gd name="T5" fmla="*/ 90 h 127"/>
                <a:gd name="T6" fmla="*/ 134 w 160"/>
                <a:gd name="T7" fmla="*/ 89 h 127"/>
                <a:gd name="T8" fmla="*/ 128 w 160"/>
                <a:gd name="T9" fmla="*/ 87 h 127"/>
                <a:gd name="T10" fmla="*/ 122 w 160"/>
                <a:gd name="T11" fmla="*/ 85 h 127"/>
                <a:gd name="T12" fmla="*/ 86 w 160"/>
                <a:gd name="T13" fmla="*/ 88 h 127"/>
                <a:gd name="T14" fmla="*/ 52 w 160"/>
                <a:gd name="T15" fmla="*/ 70 h 127"/>
                <a:gd name="T16" fmla="*/ 40 w 160"/>
                <a:gd name="T17" fmla="*/ 67 h 127"/>
                <a:gd name="T18" fmla="*/ 30 w 160"/>
                <a:gd name="T19" fmla="*/ 55 h 127"/>
                <a:gd name="T20" fmla="*/ 32 w 160"/>
                <a:gd name="T21" fmla="*/ 47 h 127"/>
                <a:gd name="T22" fmla="*/ 35 w 160"/>
                <a:gd name="T23" fmla="*/ 43 h 127"/>
                <a:gd name="T24" fmla="*/ 43 w 160"/>
                <a:gd name="T25" fmla="*/ 41 h 127"/>
                <a:gd name="T26" fmla="*/ 50 w 160"/>
                <a:gd name="T27" fmla="*/ 40 h 127"/>
                <a:gd name="T28" fmla="*/ 87 w 160"/>
                <a:gd name="T29" fmla="*/ 40 h 127"/>
                <a:gd name="T30" fmla="*/ 93 w 160"/>
                <a:gd name="T31" fmla="*/ 41 h 127"/>
                <a:gd name="T32" fmla="*/ 99 w 160"/>
                <a:gd name="T33" fmla="*/ 43 h 127"/>
                <a:gd name="T34" fmla="*/ 103 w 160"/>
                <a:gd name="T35" fmla="*/ 46 h 127"/>
                <a:gd name="T36" fmla="*/ 107 w 160"/>
                <a:gd name="T37" fmla="*/ 48 h 127"/>
                <a:gd name="T38" fmla="*/ 110 w 160"/>
                <a:gd name="T39" fmla="*/ 51 h 127"/>
                <a:gd name="T40" fmla="*/ 113 w 160"/>
                <a:gd name="T41" fmla="*/ 55 h 127"/>
                <a:gd name="T42" fmla="*/ 115 w 160"/>
                <a:gd name="T43" fmla="*/ 58 h 127"/>
                <a:gd name="T44" fmla="*/ 156 w 160"/>
                <a:gd name="T45" fmla="*/ 57 h 127"/>
                <a:gd name="T46" fmla="*/ 155 w 160"/>
                <a:gd name="T47" fmla="*/ 53 h 127"/>
                <a:gd name="T48" fmla="*/ 153 w 160"/>
                <a:gd name="T49" fmla="*/ 50 h 127"/>
                <a:gd name="T50" fmla="*/ 151 w 160"/>
                <a:gd name="T51" fmla="*/ 47 h 127"/>
                <a:gd name="T52" fmla="*/ 149 w 160"/>
                <a:gd name="T53" fmla="*/ 43 h 127"/>
                <a:gd name="T54" fmla="*/ 147 w 160"/>
                <a:gd name="T55" fmla="*/ 40 h 127"/>
                <a:gd name="T56" fmla="*/ 145 w 160"/>
                <a:gd name="T57" fmla="*/ 37 h 127"/>
                <a:gd name="T58" fmla="*/ 142 w 160"/>
                <a:gd name="T59" fmla="*/ 34 h 127"/>
                <a:gd name="T60" fmla="*/ 139 w 160"/>
                <a:gd name="T61" fmla="*/ 31 h 127"/>
                <a:gd name="T62" fmla="*/ 135 w 160"/>
                <a:gd name="T63" fmla="*/ 27 h 127"/>
                <a:gd name="T64" fmla="*/ 132 w 160"/>
                <a:gd name="T65" fmla="*/ 25 h 127"/>
                <a:gd name="T66" fmla="*/ 128 w 160"/>
                <a:gd name="T67" fmla="*/ 22 h 127"/>
                <a:gd name="T68" fmla="*/ 124 w 160"/>
                <a:gd name="T69" fmla="*/ 19 h 127"/>
                <a:gd name="T70" fmla="*/ 120 w 160"/>
                <a:gd name="T71" fmla="*/ 17 h 127"/>
                <a:gd name="T72" fmla="*/ 115 w 160"/>
                <a:gd name="T73" fmla="*/ 14 h 127"/>
                <a:gd name="T74" fmla="*/ 112 w 160"/>
                <a:gd name="T75" fmla="*/ 13 h 127"/>
                <a:gd name="T76" fmla="*/ 106 w 160"/>
                <a:gd name="T77" fmla="*/ 11 h 127"/>
                <a:gd name="T78" fmla="*/ 101 w 160"/>
                <a:gd name="T79" fmla="*/ 10 h 127"/>
                <a:gd name="T80" fmla="*/ 94 w 160"/>
                <a:gd name="T81" fmla="*/ 8 h 127"/>
                <a:gd name="T82" fmla="*/ 90 w 160"/>
                <a:gd name="T83" fmla="*/ 8 h 127"/>
                <a:gd name="T84" fmla="*/ 84 w 160"/>
                <a:gd name="T85" fmla="*/ 8 h 127"/>
                <a:gd name="T86" fmla="*/ 54 w 160"/>
                <a:gd name="T87" fmla="*/ 22 h 127"/>
                <a:gd name="T88" fmla="*/ 0 w 160"/>
                <a:gd name="T89" fmla="*/ 76 h 127"/>
                <a:gd name="T90" fmla="*/ 4 w 160"/>
                <a:gd name="T91" fmla="*/ 81 h 127"/>
                <a:gd name="T92" fmla="*/ 7 w 160"/>
                <a:gd name="T93" fmla="*/ 84 h 127"/>
                <a:gd name="T94" fmla="*/ 14 w 160"/>
                <a:gd name="T95" fmla="*/ 91 h 127"/>
                <a:gd name="T96" fmla="*/ 19 w 160"/>
                <a:gd name="T97" fmla="*/ 95 h 127"/>
                <a:gd name="T98" fmla="*/ 51 w 160"/>
                <a:gd name="T99" fmla="*/ 110 h 127"/>
                <a:gd name="T100" fmla="*/ 73 w 160"/>
                <a:gd name="T101" fmla="*/ 114 h 127"/>
                <a:gd name="T102" fmla="*/ 120 w 160"/>
                <a:gd name="T103" fmla="*/ 102 h 127"/>
                <a:gd name="T104" fmla="*/ 121 w 160"/>
                <a:gd name="T105" fmla="*/ 124 h 127"/>
                <a:gd name="T106" fmla="*/ 150 w 160"/>
                <a:gd name="T107" fmla="*/ 9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27">
                  <a:moveTo>
                    <a:pt x="148" y="95"/>
                  </a:moveTo>
                  <a:cubicBezTo>
                    <a:pt x="148" y="95"/>
                    <a:pt x="147" y="94"/>
                    <a:pt x="147" y="94"/>
                  </a:cubicBezTo>
                  <a:cubicBezTo>
                    <a:pt x="147" y="94"/>
                    <a:pt x="146" y="94"/>
                    <a:pt x="146" y="94"/>
                  </a:cubicBezTo>
                  <a:cubicBezTo>
                    <a:pt x="145" y="93"/>
                    <a:pt x="145" y="93"/>
                    <a:pt x="145" y="93"/>
                  </a:cubicBezTo>
                  <a:cubicBezTo>
                    <a:pt x="144" y="93"/>
                    <a:pt x="143" y="92"/>
                    <a:pt x="143" y="92"/>
                  </a:cubicBezTo>
                  <a:cubicBezTo>
                    <a:pt x="142" y="92"/>
                    <a:pt x="142" y="92"/>
                    <a:pt x="142" y="92"/>
                  </a:cubicBezTo>
                  <a:cubicBezTo>
                    <a:pt x="142" y="92"/>
                    <a:pt x="142" y="92"/>
                    <a:pt x="142" y="92"/>
                  </a:cubicBezTo>
                  <a:cubicBezTo>
                    <a:pt x="149" y="104"/>
                    <a:pt x="149" y="104"/>
                    <a:pt x="149" y="104"/>
                  </a:cubicBezTo>
                  <a:cubicBezTo>
                    <a:pt x="137" y="90"/>
                    <a:pt x="137" y="90"/>
                    <a:pt x="137" y="90"/>
                  </a:cubicBezTo>
                  <a:cubicBezTo>
                    <a:pt x="137" y="90"/>
                    <a:pt x="137" y="90"/>
                    <a:pt x="137" y="90"/>
                  </a:cubicBezTo>
                  <a:cubicBezTo>
                    <a:pt x="136" y="89"/>
                    <a:pt x="135" y="89"/>
                    <a:pt x="135" y="89"/>
                  </a:cubicBezTo>
                  <a:cubicBezTo>
                    <a:pt x="134" y="89"/>
                    <a:pt x="134" y="89"/>
                    <a:pt x="134" y="89"/>
                  </a:cubicBezTo>
                  <a:cubicBezTo>
                    <a:pt x="133" y="88"/>
                    <a:pt x="132" y="88"/>
                    <a:pt x="131" y="88"/>
                  </a:cubicBezTo>
                  <a:cubicBezTo>
                    <a:pt x="130" y="87"/>
                    <a:pt x="130" y="87"/>
                    <a:pt x="129" y="87"/>
                  </a:cubicBezTo>
                  <a:cubicBezTo>
                    <a:pt x="129" y="87"/>
                    <a:pt x="128" y="87"/>
                    <a:pt x="128" y="87"/>
                  </a:cubicBezTo>
                  <a:cubicBezTo>
                    <a:pt x="127" y="87"/>
                    <a:pt x="126" y="86"/>
                    <a:pt x="125" y="86"/>
                  </a:cubicBezTo>
                  <a:cubicBezTo>
                    <a:pt x="124" y="86"/>
                    <a:pt x="124" y="86"/>
                    <a:pt x="123" y="86"/>
                  </a:cubicBezTo>
                  <a:cubicBezTo>
                    <a:pt x="123" y="85"/>
                    <a:pt x="122" y="85"/>
                    <a:pt x="122" y="85"/>
                  </a:cubicBezTo>
                  <a:cubicBezTo>
                    <a:pt x="121" y="85"/>
                    <a:pt x="120" y="85"/>
                    <a:pt x="119" y="85"/>
                  </a:cubicBezTo>
                  <a:cubicBezTo>
                    <a:pt x="81" y="77"/>
                    <a:pt x="81" y="77"/>
                    <a:pt x="81" y="77"/>
                  </a:cubicBezTo>
                  <a:cubicBezTo>
                    <a:pt x="86" y="88"/>
                    <a:pt x="86" y="88"/>
                    <a:pt x="86" y="88"/>
                  </a:cubicBezTo>
                  <a:cubicBezTo>
                    <a:pt x="76" y="76"/>
                    <a:pt x="76" y="76"/>
                    <a:pt x="76" y="76"/>
                  </a:cubicBezTo>
                  <a:cubicBezTo>
                    <a:pt x="54" y="71"/>
                    <a:pt x="54" y="71"/>
                    <a:pt x="54" y="71"/>
                  </a:cubicBezTo>
                  <a:cubicBezTo>
                    <a:pt x="53" y="71"/>
                    <a:pt x="52" y="71"/>
                    <a:pt x="52" y="70"/>
                  </a:cubicBezTo>
                  <a:cubicBezTo>
                    <a:pt x="51" y="70"/>
                    <a:pt x="50" y="70"/>
                    <a:pt x="48" y="70"/>
                  </a:cubicBezTo>
                  <a:cubicBezTo>
                    <a:pt x="47" y="70"/>
                    <a:pt x="46" y="69"/>
                    <a:pt x="45" y="69"/>
                  </a:cubicBezTo>
                  <a:cubicBezTo>
                    <a:pt x="43" y="68"/>
                    <a:pt x="41" y="68"/>
                    <a:pt x="40" y="67"/>
                  </a:cubicBezTo>
                  <a:cubicBezTo>
                    <a:pt x="37" y="65"/>
                    <a:pt x="34" y="63"/>
                    <a:pt x="32" y="60"/>
                  </a:cubicBezTo>
                  <a:cubicBezTo>
                    <a:pt x="32" y="60"/>
                    <a:pt x="31" y="58"/>
                    <a:pt x="30" y="56"/>
                  </a:cubicBezTo>
                  <a:cubicBezTo>
                    <a:pt x="30" y="56"/>
                    <a:pt x="30" y="55"/>
                    <a:pt x="30" y="55"/>
                  </a:cubicBezTo>
                  <a:cubicBezTo>
                    <a:pt x="30" y="54"/>
                    <a:pt x="30" y="53"/>
                    <a:pt x="30" y="52"/>
                  </a:cubicBezTo>
                  <a:cubicBezTo>
                    <a:pt x="30" y="51"/>
                    <a:pt x="30" y="49"/>
                    <a:pt x="31" y="47"/>
                  </a:cubicBezTo>
                  <a:cubicBezTo>
                    <a:pt x="31" y="47"/>
                    <a:pt x="31" y="47"/>
                    <a:pt x="32" y="47"/>
                  </a:cubicBezTo>
                  <a:cubicBezTo>
                    <a:pt x="32" y="46"/>
                    <a:pt x="32" y="46"/>
                    <a:pt x="32" y="46"/>
                  </a:cubicBezTo>
                  <a:cubicBezTo>
                    <a:pt x="33" y="45"/>
                    <a:pt x="33" y="45"/>
                    <a:pt x="34" y="44"/>
                  </a:cubicBezTo>
                  <a:cubicBezTo>
                    <a:pt x="34" y="44"/>
                    <a:pt x="35" y="44"/>
                    <a:pt x="35" y="43"/>
                  </a:cubicBezTo>
                  <a:cubicBezTo>
                    <a:pt x="36" y="43"/>
                    <a:pt x="37" y="42"/>
                    <a:pt x="39" y="42"/>
                  </a:cubicBezTo>
                  <a:cubicBezTo>
                    <a:pt x="39" y="42"/>
                    <a:pt x="40" y="41"/>
                    <a:pt x="40" y="41"/>
                  </a:cubicBezTo>
                  <a:cubicBezTo>
                    <a:pt x="41" y="41"/>
                    <a:pt x="42" y="41"/>
                    <a:pt x="43" y="41"/>
                  </a:cubicBezTo>
                  <a:cubicBezTo>
                    <a:pt x="43" y="41"/>
                    <a:pt x="44" y="41"/>
                    <a:pt x="45" y="40"/>
                  </a:cubicBezTo>
                  <a:cubicBezTo>
                    <a:pt x="45" y="40"/>
                    <a:pt x="46" y="40"/>
                    <a:pt x="47" y="40"/>
                  </a:cubicBezTo>
                  <a:cubicBezTo>
                    <a:pt x="48" y="40"/>
                    <a:pt x="49" y="40"/>
                    <a:pt x="50" y="40"/>
                  </a:cubicBezTo>
                  <a:cubicBezTo>
                    <a:pt x="83" y="40"/>
                    <a:pt x="83" y="40"/>
                    <a:pt x="83" y="40"/>
                  </a:cubicBezTo>
                  <a:cubicBezTo>
                    <a:pt x="83" y="40"/>
                    <a:pt x="84" y="40"/>
                    <a:pt x="85" y="40"/>
                  </a:cubicBezTo>
                  <a:cubicBezTo>
                    <a:pt x="86" y="40"/>
                    <a:pt x="86" y="40"/>
                    <a:pt x="87" y="40"/>
                  </a:cubicBezTo>
                  <a:cubicBezTo>
                    <a:pt x="88" y="40"/>
                    <a:pt x="88" y="40"/>
                    <a:pt x="89" y="40"/>
                  </a:cubicBezTo>
                  <a:cubicBezTo>
                    <a:pt x="89" y="40"/>
                    <a:pt x="90" y="40"/>
                    <a:pt x="91" y="41"/>
                  </a:cubicBezTo>
                  <a:cubicBezTo>
                    <a:pt x="92" y="41"/>
                    <a:pt x="92" y="41"/>
                    <a:pt x="93" y="41"/>
                  </a:cubicBezTo>
                  <a:cubicBezTo>
                    <a:pt x="94" y="41"/>
                    <a:pt x="94" y="42"/>
                    <a:pt x="95" y="42"/>
                  </a:cubicBezTo>
                  <a:cubicBezTo>
                    <a:pt x="96" y="42"/>
                    <a:pt x="96" y="42"/>
                    <a:pt x="97" y="43"/>
                  </a:cubicBezTo>
                  <a:cubicBezTo>
                    <a:pt x="98" y="43"/>
                    <a:pt x="98" y="43"/>
                    <a:pt x="99" y="43"/>
                  </a:cubicBezTo>
                  <a:cubicBezTo>
                    <a:pt x="99" y="44"/>
                    <a:pt x="100" y="44"/>
                    <a:pt x="100" y="44"/>
                  </a:cubicBezTo>
                  <a:cubicBezTo>
                    <a:pt x="101" y="44"/>
                    <a:pt x="101" y="45"/>
                    <a:pt x="102" y="45"/>
                  </a:cubicBezTo>
                  <a:cubicBezTo>
                    <a:pt x="102" y="45"/>
                    <a:pt x="102" y="45"/>
                    <a:pt x="103" y="46"/>
                  </a:cubicBezTo>
                  <a:cubicBezTo>
                    <a:pt x="103" y="46"/>
                    <a:pt x="103" y="46"/>
                    <a:pt x="104" y="47"/>
                  </a:cubicBezTo>
                  <a:cubicBezTo>
                    <a:pt x="104" y="47"/>
                    <a:pt x="105" y="47"/>
                    <a:pt x="105" y="47"/>
                  </a:cubicBezTo>
                  <a:cubicBezTo>
                    <a:pt x="106" y="48"/>
                    <a:pt x="106" y="48"/>
                    <a:pt x="107" y="48"/>
                  </a:cubicBezTo>
                  <a:cubicBezTo>
                    <a:pt x="107" y="49"/>
                    <a:pt x="107" y="49"/>
                    <a:pt x="108" y="50"/>
                  </a:cubicBezTo>
                  <a:cubicBezTo>
                    <a:pt x="108" y="50"/>
                    <a:pt x="108" y="50"/>
                    <a:pt x="109" y="51"/>
                  </a:cubicBezTo>
                  <a:cubicBezTo>
                    <a:pt x="109" y="51"/>
                    <a:pt x="109" y="51"/>
                    <a:pt x="110" y="51"/>
                  </a:cubicBezTo>
                  <a:cubicBezTo>
                    <a:pt x="110" y="52"/>
                    <a:pt x="110" y="52"/>
                    <a:pt x="111" y="53"/>
                  </a:cubicBezTo>
                  <a:cubicBezTo>
                    <a:pt x="111" y="53"/>
                    <a:pt x="111" y="53"/>
                    <a:pt x="112" y="54"/>
                  </a:cubicBezTo>
                  <a:cubicBezTo>
                    <a:pt x="112" y="54"/>
                    <a:pt x="112" y="54"/>
                    <a:pt x="113" y="55"/>
                  </a:cubicBezTo>
                  <a:cubicBezTo>
                    <a:pt x="113" y="55"/>
                    <a:pt x="113" y="55"/>
                    <a:pt x="114" y="56"/>
                  </a:cubicBezTo>
                  <a:cubicBezTo>
                    <a:pt x="114" y="56"/>
                    <a:pt x="114" y="57"/>
                    <a:pt x="114" y="57"/>
                  </a:cubicBezTo>
                  <a:cubicBezTo>
                    <a:pt x="114" y="58"/>
                    <a:pt x="115" y="58"/>
                    <a:pt x="115" y="58"/>
                  </a:cubicBezTo>
                  <a:cubicBezTo>
                    <a:pt x="115" y="59"/>
                    <a:pt x="115" y="59"/>
                    <a:pt x="115" y="60"/>
                  </a:cubicBezTo>
                  <a:cubicBezTo>
                    <a:pt x="157" y="59"/>
                    <a:pt x="157" y="59"/>
                    <a:pt x="157" y="59"/>
                  </a:cubicBezTo>
                  <a:cubicBezTo>
                    <a:pt x="157" y="58"/>
                    <a:pt x="157" y="57"/>
                    <a:pt x="156" y="57"/>
                  </a:cubicBezTo>
                  <a:cubicBezTo>
                    <a:pt x="156" y="56"/>
                    <a:pt x="156" y="56"/>
                    <a:pt x="156" y="56"/>
                  </a:cubicBezTo>
                  <a:cubicBezTo>
                    <a:pt x="156" y="55"/>
                    <a:pt x="156" y="55"/>
                    <a:pt x="155" y="54"/>
                  </a:cubicBezTo>
                  <a:cubicBezTo>
                    <a:pt x="155" y="54"/>
                    <a:pt x="155" y="54"/>
                    <a:pt x="155" y="53"/>
                  </a:cubicBezTo>
                  <a:cubicBezTo>
                    <a:pt x="155" y="53"/>
                    <a:pt x="154" y="53"/>
                    <a:pt x="154" y="52"/>
                  </a:cubicBezTo>
                  <a:cubicBezTo>
                    <a:pt x="154" y="52"/>
                    <a:pt x="154" y="51"/>
                    <a:pt x="154" y="51"/>
                  </a:cubicBezTo>
                  <a:cubicBezTo>
                    <a:pt x="154" y="51"/>
                    <a:pt x="153" y="50"/>
                    <a:pt x="153" y="50"/>
                  </a:cubicBezTo>
                  <a:cubicBezTo>
                    <a:pt x="153" y="50"/>
                    <a:pt x="153" y="49"/>
                    <a:pt x="153" y="49"/>
                  </a:cubicBezTo>
                  <a:cubicBezTo>
                    <a:pt x="152" y="48"/>
                    <a:pt x="152" y="48"/>
                    <a:pt x="152" y="48"/>
                  </a:cubicBezTo>
                  <a:cubicBezTo>
                    <a:pt x="152" y="47"/>
                    <a:pt x="151" y="47"/>
                    <a:pt x="151" y="47"/>
                  </a:cubicBezTo>
                  <a:cubicBezTo>
                    <a:pt x="151" y="46"/>
                    <a:pt x="150" y="45"/>
                    <a:pt x="150" y="45"/>
                  </a:cubicBezTo>
                  <a:cubicBezTo>
                    <a:pt x="150" y="44"/>
                    <a:pt x="150" y="44"/>
                    <a:pt x="149" y="44"/>
                  </a:cubicBezTo>
                  <a:cubicBezTo>
                    <a:pt x="149" y="44"/>
                    <a:pt x="149" y="44"/>
                    <a:pt x="149" y="43"/>
                  </a:cubicBezTo>
                  <a:cubicBezTo>
                    <a:pt x="133" y="38"/>
                    <a:pt x="133" y="38"/>
                    <a:pt x="133" y="38"/>
                  </a:cubicBezTo>
                  <a:cubicBezTo>
                    <a:pt x="148" y="41"/>
                    <a:pt x="148" y="41"/>
                    <a:pt x="148" y="41"/>
                  </a:cubicBezTo>
                  <a:cubicBezTo>
                    <a:pt x="147" y="41"/>
                    <a:pt x="147" y="41"/>
                    <a:pt x="147" y="40"/>
                  </a:cubicBezTo>
                  <a:cubicBezTo>
                    <a:pt x="147" y="40"/>
                    <a:pt x="147" y="40"/>
                    <a:pt x="146" y="39"/>
                  </a:cubicBezTo>
                  <a:cubicBezTo>
                    <a:pt x="146" y="39"/>
                    <a:pt x="146" y="39"/>
                    <a:pt x="146" y="38"/>
                  </a:cubicBezTo>
                  <a:cubicBezTo>
                    <a:pt x="145" y="38"/>
                    <a:pt x="145" y="38"/>
                    <a:pt x="145" y="37"/>
                  </a:cubicBezTo>
                  <a:cubicBezTo>
                    <a:pt x="144" y="37"/>
                    <a:pt x="144" y="36"/>
                    <a:pt x="143" y="36"/>
                  </a:cubicBezTo>
                  <a:cubicBezTo>
                    <a:pt x="143" y="35"/>
                    <a:pt x="143" y="35"/>
                    <a:pt x="143" y="35"/>
                  </a:cubicBezTo>
                  <a:cubicBezTo>
                    <a:pt x="142" y="34"/>
                    <a:pt x="142" y="34"/>
                    <a:pt x="142" y="34"/>
                  </a:cubicBezTo>
                  <a:cubicBezTo>
                    <a:pt x="141" y="33"/>
                    <a:pt x="141" y="33"/>
                    <a:pt x="141" y="33"/>
                  </a:cubicBezTo>
                  <a:cubicBezTo>
                    <a:pt x="141" y="32"/>
                    <a:pt x="140" y="32"/>
                    <a:pt x="140" y="32"/>
                  </a:cubicBezTo>
                  <a:cubicBezTo>
                    <a:pt x="140" y="31"/>
                    <a:pt x="139" y="31"/>
                    <a:pt x="139" y="31"/>
                  </a:cubicBezTo>
                  <a:cubicBezTo>
                    <a:pt x="139" y="30"/>
                    <a:pt x="138" y="30"/>
                    <a:pt x="138" y="30"/>
                  </a:cubicBezTo>
                  <a:cubicBezTo>
                    <a:pt x="138" y="29"/>
                    <a:pt x="137" y="29"/>
                    <a:pt x="137" y="29"/>
                  </a:cubicBezTo>
                  <a:cubicBezTo>
                    <a:pt x="137" y="28"/>
                    <a:pt x="136" y="28"/>
                    <a:pt x="135" y="27"/>
                  </a:cubicBezTo>
                  <a:cubicBezTo>
                    <a:pt x="135" y="27"/>
                    <a:pt x="135" y="27"/>
                    <a:pt x="135" y="27"/>
                  </a:cubicBezTo>
                  <a:cubicBezTo>
                    <a:pt x="134" y="26"/>
                    <a:pt x="134" y="26"/>
                    <a:pt x="133" y="26"/>
                  </a:cubicBezTo>
                  <a:cubicBezTo>
                    <a:pt x="133" y="25"/>
                    <a:pt x="133" y="25"/>
                    <a:pt x="132" y="25"/>
                  </a:cubicBezTo>
                  <a:cubicBezTo>
                    <a:pt x="132" y="24"/>
                    <a:pt x="132" y="24"/>
                    <a:pt x="131" y="24"/>
                  </a:cubicBezTo>
                  <a:cubicBezTo>
                    <a:pt x="131" y="24"/>
                    <a:pt x="131" y="23"/>
                    <a:pt x="130" y="23"/>
                  </a:cubicBezTo>
                  <a:cubicBezTo>
                    <a:pt x="130" y="23"/>
                    <a:pt x="129" y="22"/>
                    <a:pt x="128" y="22"/>
                  </a:cubicBezTo>
                  <a:cubicBezTo>
                    <a:pt x="127" y="21"/>
                    <a:pt x="127" y="21"/>
                    <a:pt x="126" y="20"/>
                  </a:cubicBezTo>
                  <a:cubicBezTo>
                    <a:pt x="126" y="20"/>
                    <a:pt x="125" y="20"/>
                    <a:pt x="125" y="20"/>
                  </a:cubicBezTo>
                  <a:cubicBezTo>
                    <a:pt x="125" y="19"/>
                    <a:pt x="124" y="19"/>
                    <a:pt x="124" y="19"/>
                  </a:cubicBezTo>
                  <a:cubicBezTo>
                    <a:pt x="123" y="18"/>
                    <a:pt x="123" y="18"/>
                    <a:pt x="123" y="18"/>
                  </a:cubicBezTo>
                  <a:cubicBezTo>
                    <a:pt x="122" y="18"/>
                    <a:pt x="122" y="17"/>
                    <a:pt x="121" y="17"/>
                  </a:cubicBezTo>
                  <a:cubicBezTo>
                    <a:pt x="121" y="17"/>
                    <a:pt x="121" y="17"/>
                    <a:pt x="120" y="17"/>
                  </a:cubicBezTo>
                  <a:cubicBezTo>
                    <a:pt x="120" y="16"/>
                    <a:pt x="119" y="16"/>
                    <a:pt x="118" y="15"/>
                  </a:cubicBezTo>
                  <a:cubicBezTo>
                    <a:pt x="117" y="15"/>
                    <a:pt x="116" y="15"/>
                    <a:pt x="115" y="14"/>
                  </a:cubicBezTo>
                  <a:cubicBezTo>
                    <a:pt x="115" y="14"/>
                    <a:pt x="115" y="14"/>
                    <a:pt x="115" y="14"/>
                  </a:cubicBezTo>
                  <a:cubicBezTo>
                    <a:pt x="92" y="21"/>
                    <a:pt x="92" y="21"/>
                    <a:pt x="92" y="21"/>
                  </a:cubicBezTo>
                  <a:cubicBezTo>
                    <a:pt x="113" y="13"/>
                    <a:pt x="113" y="13"/>
                    <a:pt x="113" y="13"/>
                  </a:cubicBezTo>
                  <a:cubicBezTo>
                    <a:pt x="112" y="13"/>
                    <a:pt x="112" y="13"/>
                    <a:pt x="112" y="13"/>
                  </a:cubicBezTo>
                  <a:cubicBezTo>
                    <a:pt x="111" y="13"/>
                    <a:pt x="111" y="12"/>
                    <a:pt x="110" y="12"/>
                  </a:cubicBezTo>
                  <a:cubicBezTo>
                    <a:pt x="110" y="12"/>
                    <a:pt x="109" y="12"/>
                    <a:pt x="109" y="12"/>
                  </a:cubicBezTo>
                  <a:cubicBezTo>
                    <a:pt x="108" y="12"/>
                    <a:pt x="107" y="11"/>
                    <a:pt x="106" y="11"/>
                  </a:cubicBezTo>
                  <a:cubicBezTo>
                    <a:pt x="105" y="11"/>
                    <a:pt x="105" y="10"/>
                    <a:pt x="104" y="10"/>
                  </a:cubicBezTo>
                  <a:cubicBezTo>
                    <a:pt x="104" y="10"/>
                    <a:pt x="103" y="10"/>
                    <a:pt x="103" y="10"/>
                  </a:cubicBezTo>
                  <a:cubicBezTo>
                    <a:pt x="102" y="10"/>
                    <a:pt x="102" y="10"/>
                    <a:pt x="101" y="10"/>
                  </a:cubicBezTo>
                  <a:cubicBezTo>
                    <a:pt x="101" y="9"/>
                    <a:pt x="100" y="9"/>
                    <a:pt x="100" y="9"/>
                  </a:cubicBezTo>
                  <a:cubicBezTo>
                    <a:pt x="99" y="9"/>
                    <a:pt x="98" y="9"/>
                    <a:pt x="97" y="9"/>
                  </a:cubicBezTo>
                  <a:cubicBezTo>
                    <a:pt x="96" y="9"/>
                    <a:pt x="95" y="8"/>
                    <a:pt x="94" y="8"/>
                  </a:cubicBezTo>
                  <a:cubicBezTo>
                    <a:pt x="94" y="8"/>
                    <a:pt x="94" y="8"/>
                    <a:pt x="93" y="8"/>
                  </a:cubicBezTo>
                  <a:cubicBezTo>
                    <a:pt x="93" y="8"/>
                    <a:pt x="92" y="8"/>
                    <a:pt x="91" y="8"/>
                  </a:cubicBezTo>
                  <a:cubicBezTo>
                    <a:pt x="91" y="8"/>
                    <a:pt x="91" y="8"/>
                    <a:pt x="90" y="8"/>
                  </a:cubicBezTo>
                  <a:cubicBezTo>
                    <a:pt x="89" y="8"/>
                    <a:pt x="89" y="8"/>
                    <a:pt x="88" y="8"/>
                  </a:cubicBezTo>
                  <a:cubicBezTo>
                    <a:pt x="88" y="8"/>
                    <a:pt x="87" y="8"/>
                    <a:pt x="87" y="8"/>
                  </a:cubicBezTo>
                  <a:cubicBezTo>
                    <a:pt x="86" y="8"/>
                    <a:pt x="85" y="8"/>
                    <a:pt x="84" y="8"/>
                  </a:cubicBezTo>
                  <a:cubicBezTo>
                    <a:pt x="79" y="8"/>
                    <a:pt x="79" y="8"/>
                    <a:pt x="79" y="8"/>
                  </a:cubicBezTo>
                  <a:cubicBezTo>
                    <a:pt x="76" y="0"/>
                    <a:pt x="76" y="0"/>
                    <a:pt x="76" y="0"/>
                  </a:cubicBezTo>
                  <a:cubicBezTo>
                    <a:pt x="54" y="22"/>
                    <a:pt x="54" y="22"/>
                    <a:pt x="54" y="22"/>
                  </a:cubicBezTo>
                  <a:cubicBezTo>
                    <a:pt x="61" y="24"/>
                    <a:pt x="61" y="24"/>
                    <a:pt x="61" y="24"/>
                  </a:cubicBezTo>
                  <a:cubicBezTo>
                    <a:pt x="53" y="23"/>
                    <a:pt x="53" y="23"/>
                    <a:pt x="53" y="23"/>
                  </a:cubicBezTo>
                  <a:cubicBezTo>
                    <a:pt x="0" y="76"/>
                    <a:pt x="0" y="76"/>
                    <a:pt x="0" y="76"/>
                  </a:cubicBezTo>
                  <a:cubicBezTo>
                    <a:pt x="0" y="76"/>
                    <a:pt x="0" y="76"/>
                    <a:pt x="0" y="77"/>
                  </a:cubicBezTo>
                  <a:cubicBezTo>
                    <a:pt x="0" y="77"/>
                    <a:pt x="1" y="78"/>
                    <a:pt x="2" y="79"/>
                  </a:cubicBezTo>
                  <a:cubicBezTo>
                    <a:pt x="2" y="80"/>
                    <a:pt x="3" y="81"/>
                    <a:pt x="4" y="81"/>
                  </a:cubicBezTo>
                  <a:cubicBezTo>
                    <a:pt x="4" y="82"/>
                    <a:pt x="4" y="82"/>
                    <a:pt x="4" y="82"/>
                  </a:cubicBezTo>
                  <a:cubicBezTo>
                    <a:pt x="5" y="83"/>
                    <a:pt x="5" y="83"/>
                    <a:pt x="6" y="84"/>
                  </a:cubicBezTo>
                  <a:cubicBezTo>
                    <a:pt x="6" y="84"/>
                    <a:pt x="6" y="84"/>
                    <a:pt x="7" y="84"/>
                  </a:cubicBezTo>
                  <a:cubicBezTo>
                    <a:pt x="7" y="85"/>
                    <a:pt x="8" y="86"/>
                    <a:pt x="9" y="87"/>
                  </a:cubicBezTo>
                  <a:cubicBezTo>
                    <a:pt x="10" y="87"/>
                    <a:pt x="10" y="88"/>
                    <a:pt x="12" y="89"/>
                  </a:cubicBezTo>
                  <a:cubicBezTo>
                    <a:pt x="12" y="90"/>
                    <a:pt x="13" y="91"/>
                    <a:pt x="14" y="91"/>
                  </a:cubicBezTo>
                  <a:cubicBezTo>
                    <a:pt x="14" y="91"/>
                    <a:pt x="14" y="92"/>
                    <a:pt x="14" y="92"/>
                  </a:cubicBezTo>
                  <a:cubicBezTo>
                    <a:pt x="15" y="92"/>
                    <a:pt x="16" y="93"/>
                    <a:pt x="17" y="94"/>
                  </a:cubicBezTo>
                  <a:cubicBezTo>
                    <a:pt x="18" y="94"/>
                    <a:pt x="18" y="95"/>
                    <a:pt x="19" y="95"/>
                  </a:cubicBezTo>
                  <a:cubicBezTo>
                    <a:pt x="56" y="89"/>
                    <a:pt x="56" y="89"/>
                    <a:pt x="56" y="89"/>
                  </a:cubicBezTo>
                  <a:cubicBezTo>
                    <a:pt x="23" y="98"/>
                    <a:pt x="23" y="98"/>
                    <a:pt x="23" y="98"/>
                  </a:cubicBezTo>
                  <a:cubicBezTo>
                    <a:pt x="32" y="104"/>
                    <a:pt x="42" y="108"/>
                    <a:pt x="51" y="110"/>
                  </a:cubicBezTo>
                  <a:cubicBezTo>
                    <a:pt x="71" y="114"/>
                    <a:pt x="71" y="114"/>
                    <a:pt x="71" y="114"/>
                  </a:cubicBezTo>
                  <a:cubicBezTo>
                    <a:pt x="77" y="105"/>
                    <a:pt x="77" y="105"/>
                    <a:pt x="77" y="105"/>
                  </a:cubicBezTo>
                  <a:cubicBezTo>
                    <a:pt x="73" y="114"/>
                    <a:pt x="73" y="114"/>
                    <a:pt x="73" y="114"/>
                  </a:cubicBezTo>
                  <a:cubicBezTo>
                    <a:pt x="110" y="121"/>
                    <a:pt x="110" y="121"/>
                    <a:pt x="110" y="121"/>
                  </a:cubicBezTo>
                  <a:cubicBezTo>
                    <a:pt x="110" y="109"/>
                    <a:pt x="110" y="109"/>
                    <a:pt x="110" y="109"/>
                  </a:cubicBezTo>
                  <a:cubicBezTo>
                    <a:pt x="120" y="102"/>
                    <a:pt x="120" y="102"/>
                    <a:pt x="120" y="102"/>
                  </a:cubicBezTo>
                  <a:cubicBezTo>
                    <a:pt x="113" y="110"/>
                    <a:pt x="113" y="110"/>
                    <a:pt x="113" y="110"/>
                  </a:cubicBezTo>
                  <a:cubicBezTo>
                    <a:pt x="114" y="122"/>
                    <a:pt x="114" y="122"/>
                    <a:pt x="114" y="122"/>
                  </a:cubicBezTo>
                  <a:cubicBezTo>
                    <a:pt x="121" y="124"/>
                    <a:pt x="121" y="124"/>
                    <a:pt x="121" y="124"/>
                  </a:cubicBezTo>
                  <a:cubicBezTo>
                    <a:pt x="127" y="124"/>
                    <a:pt x="132" y="125"/>
                    <a:pt x="135" y="127"/>
                  </a:cubicBezTo>
                  <a:cubicBezTo>
                    <a:pt x="160" y="103"/>
                    <a:pt x="160" y="103"/>
                    <a:pt x="160" y="103"/>
                  </a:cubicBezTo>
                  <a:cubicBezTo>
                    <a:pt x="157" y="100"/>
                    <a:pt x="154" y="98"/>
                    <a:pt x="150" y="96"/>
                  </a:cubicBezTo>
                  <a:cubicBezTo>
                    <a:pt x="149" y="95"/>
                    <a:pt x="149" y="95"/>
                    <a:pt x="148" y="95"/>
                  </a:cubicBezTo>
                  <a:close/>
                </a:path>
              </a:pathLst>
            </a:custGeom>
            <a:gradFill>
              <a:gsLst>
                <a:gs pos="0">
                  <a:srgbClr val="C7D8F5">
                    <a:lumMod val="45000"/>
                    <a:lumOff val="55000"/>
                  </a:srgbClr>
                </a:gs>
                <a:gs pos="99000">
                  <a:srgbClr val="DFEAF2">
                    <a:lumMod val="0"/>
                    <a:lumOff val="100000"/>
                  </a:srgbClr>
                </a:gs>
              </a:gsLst>
              <a:lin ang="11400000" scaled="0"/>
            </a:gradFill>
            <a:ln>
              <a:noFill/>
            </a:ln>
          </p:spPr>
          <p:txBody>
            <a:bodyPr vert="horz" wrap="square" lIns="82951" tIns="41475" rIns="82951" bIns="41475" numCol="1" anchor="t" anchorCtr="0" compatLnSpc="1">
              <a:prstTxWarp prst="textNoShape">
                <a:avLst/>
              </a:prstTxWarp>
            </a:bodyPr>
            <a:lstStyle/>
            <a:p>
              <a:endParaRPr lang="ru-RU" sz="1633"/>
            </a:p>
          </p:txBody>
        </p:sp>
        <p:sp>
          <p:nvSpPr>
            <p:cNvPr id="43" name="Freeform 52">
              <a:extLst>
                <a:ext uri="{FF2B5EF4-FFF2-40B4-BE49-F238E27FC236}">
                  <a16:creationId xmlns:a16="http://schemas.microsoft.com/office/drawing/2014/main" id="{6FE693DA-F57D-0342-9D1F-5DC64A1CE06C}"/>
                </a:ext>
              </a:extLst>
            </p:cNvPr>
            <p:cNvSpPr>
              <a:spLocks/>
            </p:cNvSpPr>
            <p:nvPr/>
          </p:nvSpPr>
          <p:spPr bwMode="auto">
            <a:xfrm>
              <a:off x="4543200" y="3821929"/>
              <a:ext cx="152836" cy="309805"/>
            </a:xfrm>
            <a:custGeom>
              <a:avLst/>
              <a:gdLst>
                <a:gd name="T0" fmla="*/ 1 w 10"/>
                <a:gd name="T1" fmla="*/ 17 h 20"/>
                <a:gd name="T2" fmla="*/ 2 w 10"/>
                <a:gd name="T3" fmla="*/ 19 h 20"/>
                <a:gd name="T4" fmla="*/ 3 w 10"/>
                <a:gd name="T5" fmla="*/ 20 h 20"/>
                <a:gd name="T6" fmla="*/ 3 w 10"/>
                <a:gd name="T7" fmla="*/ 20 h 20"/>
                <a:gd name="T8" fmla="*/ 10 w 10"/>
                <a:gd name="T9" fmla="*/ 0 h 20"/>
                <a:gd name="T10" fmla="*/ 0 w 10"/>
                <a:gd name="T11" fmla="*/ 15 h 20"/>
                <a:gd name="T12" fmla="*/ 1 w 10"/>
                <a:gd name="T13" fmla="*/ 17 h 20"/>
              </a:gdLst>
              <a:ahLst/>
              <a:cxnLst>
                <a:cxn ang="0">
                  <a:pos x="T0" y="T1"/>
                </a:cxn>
                <a:cxn ang="0">
                  <a:pos x="T2" y="T3"/>
                </a:cxn>
                <a:cxn ang="0">
                  <a:pos x="T4" y="T5"/>
                </a:cxn>
                <a:cxn ang="0">
                  <a:pos x="T6" y="T7"/>
                </a:cxn>
                <a:cxn ang="0">
                  <a:pos x="T8" y="T9"/>
                </a:cxn>
                <a:cxn ang="0">
                  <a:pos x="T10" y="T11"/>
                </a:cxn>
                <a:cxn ang="0">
                  <a:pos x="T12" y="T13"/>
                </a:cxn>
              </a:cxnLst>
              <a:rect l="0" t="0" r="r" b="b"/>
              <a:pathLst>
                <a:path w="10" h="20">
                  <a:moveTo>
                    <a:pt x="1" y="17"/>
                  </a:moveTo>
                  <a:cubicBezTo>
                    <a:pt x="2" y="17"/>
                    <a:pt x="2" y="18"/>
                    <a:pt x="2" y="19"/>
                  </a:cubicBezTo>
                  <a:cubicBezTo>
                    <a:pt x="3" y="19"/>
                    <a:pt x="3" y="19"/>
                    <a:pt x="3" y="20"/>
                  </a:cubicBezTo>
                  <a:cubicBezTo>
                    <a:pt x="3" y="20"/>
                    <a:pt x="3" y="20"/>
                    <a:pt x="3" y="20"/>
                  </a:cubicBezTo>
                  <a:cubicBezTo>
                    <a:pt x="10" y="0"/>
                    <a:pt x="10" y="0"/>
                    <a:pt x="10" y="0"/>
                  </a:cubicBezTo>
                  <a:cubicBezTo>
                    <a:pt x="0" y="15"/>
                    <a:pt x="0" y="15"/>
                    <a:pt x="0" y="15"/>
                  </a:cubicBezTo>
                  <a:cubicBezTo>
                    <a:pt x="0" y="16"/>
                    <a:pt x="1" y="16"/>
                    <a:pt x="1" y="17"/>
                  </a:cubicBezTo>
                  <a:close/>
                </a:path>
              </a:pathLst>
            </a:custGeom>
            <a:solidFill>
              <a:srgbClr val="DFEAF2">
                <a:alpha val="46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4" name="Freeform 53">
              <a:extLst>
                <a:ext uri="{FF2B5EF4-FFF2-40B4-BE49-F238E27FC236}">
                  <a16:creationId xmlns:a16="http://schemas.microsoft.com/office/drawing/2014/main" id="{A8380446-5232-8F4C-9FFF-818960126588}"/>
                </a:ext>
              </a:extLst>
            </p:cNvPr>
            <p:cNvSpPr>
              <a:spLocks/>
            </p:cNvSpPr>
            <p:nvPr/>
          </p:nvSpPr>
          <p:spPr bwMode="auto">
            <a:xfrm>
              <a:off x="6100476" y="5519648"/>
              <a:ext cx="156967" cy="454376"/>
            </a:xfrm>
            <a:custGeom>
              <a:avLst/>
              <a:gdLst>
                <a:gd name="T0" fmla="*/ 8 w 38"/>
                <a:gd name="T1" fmla="*/ 95 h 110"/>
                <a:gd name="T2" fmla="*/ 12 w 38"/>
                <a:gd name="T3" fmla="*/ 110 h 110"/>
                <a:gd name="T4" fmla="*/ 38 w 38"/>
                <a:gd name="T5" fmla="*/ 0 h 110"/>
                <a:gd name="T6" fmla="*/ 0 w 38"/>
                <a:gd name="T7" fmla="*/ 95 h 110"/>
                <a:gd name="T8" fmla="*/ 8 w 38"/>
                <a:gd name="T9" fmla="*/ 95 h 110"/>
              </a:gdLst>
              <a:ahLst/>
              <a:cxnLst>
                <a:cxn ang="0">
                  <a:pos x="T0" y="T1"/>
                </a:cxn>
                <a:cxn ang="0">
                  <a:pos x="T2" y="T3"/>
                </a:cxn>
                <a:cxn ang="0">
                  <a:pos x="T4" y="T5"/>
                </a:cxn>
                <a:cxn ang="0">
                  <a:pos x="T6" y="T7"/>
                </a:cxn>
                <a:cxn ang="0">
                  <a:pos x="T8" y="T9"/>
                </a:cxn>
              </a:cxnLst>
              <a:rect l="0" t="0" r="r" b="b"/>
              <a:pathLst>
                <a:path w="38" h="110">
                  <a:moveTo>
                    <a:pt x="8" y="95"/>
                  </a:moveTo>
                  <a:lnTo>
                    <a:pt x="12" y="110"/>
                  </a:lnTo>
                  <a:lnTo>
                    <a:pt x="38" y="0"/>
                  </a:lnTo>
                  <a:lnTo>
                    <a:pt x="0" y="95"/>
                  </a:lnTo>
                  <a:lnTo>
                    <a:pt x="8" y="95"/>
                  </a:lnTo>
                  <a:close/>
                </a:path>
              </a:pathLst>
            </a:custGeom>
            <a:solidFill>
              <a:srgbClr val="DFEAF2">
                <a:alpha val="46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5" name="Freeform 54">
              <a:extLst>
                <a:ext uri="{FF2B5EF4-FFF2-40B4-BE49-F238E27FC236}">
                  <a16:creationId xmlns:a16="http://schemas.microsoft.com/office/drawing/2014/main" id="{CC3C06A0-4270-4147-9F0C-68000931EDB4}"/>
                </a:ext>
              </a:extLst>
            </p:cNvPr>
            <p:cNvSpPr>
              <a:spLocks/>
            </p:cNvSpPr>
            <p:nvPr/>
          </p:nvSpPr>
          <p:spPr bwMode="auto">
            <a:xfrm>
              <a:off x="5055407" y="5209847"/>
              <a:ext cx="280888" cy="231319"/>
            </a:xfrm>
            <a:custGeom>
              <a:avLst/>
              <a:gdLst>
                <a:gd name="T0" fmla="*/ 1 w 18"/>
                <a:gd name="T1" fmla="*/ 12 h 15"/>
                <a:gd name="T2" fmla="*/ 1 w 18"/>
                <a:gd name="T3" fmla="*/ 13 h 15"/>
                <a:gd name="T4" fmla="*/ 2 w 18"/>
                <a:gd name="T5" fmla="*/ 15 h 15"/>
                <a:gd name="T6" fmla="*/ 3 w 18"/>
                <a:gd name="T7" fmla="*/ 15 h 15"/>
                <a:gd name="T8" fmla="*/ 3 w 18"/>
                <a:gd name="T9" fmla="*/ 15 h 15"/>
                <a:gd name="T10" fmla="*/ 18 w 18"/>
                <a:gd name="T11" fmla="*/ 0 h 15"/>
                <a:gd name="T12" fmla="*/ 0 w 18"/>
                <a:gd name="T13" fmla="*/ 11 h 15"/>
                <a:gd name="T14" fmla="*/ 1 w 18"/>
                <a:gd name="T15" fmla="*/ 12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 y="12"/>
                  </a:moveTo>
                  <a:cubicBezTo>
                    <a:pt x="1" y="13"/>
                    <a:pt x="1" y="13"/>
                    <a:pt x="1" y="13"/>
                  </a:cubicBezTo>
                  <a:cubicBezTo>
                    <a:pt x="2" y="14"/>
                    <a:pt x="2" y="14"/>
                    <a:pt x="2" y="15"/>
                  </a:cubicBezTo>
                  <a:cubicBezTo>
                    <a:pt x="2" y="15"/>
                    <a:pt x="3" y="15"/>
                    <a:pt x="3" y="15"/>
                  </a:cubicBezTo>
                  <a:cubicBezTo>
                    <a:pt x="3" y="15"/>
                    <a:pt x="3" y="15"/>
                    <a:pt x="3" y="15"/>
                  </a:cubicBezTo>
                  <a:cubicBezTo>
                    <a:pt x="18" y="0"/>
                    <a:pt x="18" y="0"/>
                    <a:pt x="18" y="0"/>
                  </a:cubicBezTo>
                  <a:cubicBezTo>
                    <a:pt x="0" y="11"/>
                    <a:pt x="0" y="11"/>
                    <a:pt x="0" y="11"/>
                  </a:cubicBezTo>
                  <a:cubicBezTo>
                    <a:pt x="0" y="12"/>
                    <a:pt x="0" y="12"/>
                    <a:pt x="1" y="12"/>
                  </a:cubicBezTo>
                  <a:close/>
                </a:path>
              </a:pathLst>
            </a:custGeom>
            <a:solidFill>
              <a:srgbClr val="294663">
                <a:alpha val="53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6" name="Freeform 55">
              <a:extLst>
                <a:ext uri="{FF2B5EF4-FFF2-40B4-BE49-F238E27FC236}">
                  <a16:creationId xmlns:a16="http://schemas.microsoft.com/office/drawing/2014/main" id="{4E6A116C-99B3-6648-8243-51E551B54235}"/>
                </a:ext>
              </a:extLst>
            </p:cNvPr>
            <p:cNvSpPr>
              <a:spLocks/>
            </p:cNvSpPr>
            <p:nvPr/>
          </p:nvSpPr>
          <p:spPr bwMode="auto">
            <a:xfrm>
              <a:off x="5588267" y="5441166"/>
              <a:ext cx="78483" cy="392418"/>
            </a:xfrm>
            <a:custGeom>
              <a:avLst/>
              <a:gdLst>
                <a:gd name="T0" fmla="*/ 0 w 5"/>
                <a:gd name="T1" fmla="*/ 24 h 25"/>
                <a:gd name="T2" fmla="*/ 1 w 5"/>
                <a:gd name="T3" fmla="*/ 25 h 25"/>
                <a:gd name="T4" fmla="*/ 2 w 5"/>
                <a:gd name="T5" fmla="*/ 25 h 25"/>
                <a:gd name="T6" fmla="*/ 3 w 5"/>
                <a:gd name="T7" fmla="*/ 25 h 25"/>
                <a:gd name="T8" fmla="*/ 5 w 5"/>
                <a:gd name="T9" fmla="*/ 0 h 25"/>
                <a:gd name="T10" fmla="*/ 0 w 5"/>
                <a:gd name="T11" fmla="*/ 24 h 25"/>
              </a:gdLst>
              <a:ahLst/>
              <a:cxnLst>
                <a:cxn ang="0">
                  <a:pos x="T0" y="T1"/>
                </a:cxn>
                <a:cxn ang="0">
                  <a:pos x="T2" y="T3"/>
                </a:cxn>
                <a:cxn ang="0">
                  <a:pos x="T4" y="T5"/>
                </a:cxn>
                <a:cxn ang="0">
                  <a:pos x="T6" y="T7"/>
                </a:cxn>
                <a:cxn ang="0">
                  <a:pos x="T8" y="T9"/>
                </a:cxn>
                <a:cxn ang="0">
                  <a:pos x="T10" y="T11"/>
                </a:cxn>
              </a:cxnLst>
              <a:rect l="0" t="0" r="r" b="b"/>
              <a:pathLst>
                <a:path w="5" h="25">
                  <a:moveTo>
                    <a:pt x="0" y="24"/>
                  </a:moveTo>
                  <a:cubicBezTo>
                    <a:pt x="0" y="24"/>
                    <a:pt x="0" y="24"/>
                    <a:pt x="1" y="25"/>
                  </a:cubicBezTo>
                  <a:cubicBezTo>
                    <a:pt x="1" y="25"/>
                    <a:pt x="1" y="25"/>
                    <a:pt x="2" y="25"/>
                  </a:cubicBezTo>
                  <a:cubicBezTo>
                    <a:pt x="2" y="25"/>
                    <a:pt x="3" y="25"/>
                    <a:pt x="3" y="25"/>
                  </a:cubicBezTo>
                  <a:cubicBezTo>
                    <a:pt x="5" y="0"/>
                    <a:pt x="5" y="0"/>
                    <a:pt x="5" y="0"/>
                  </a:cubicBezTo>
                  <a:lnTo>
                    <a:pt x="0" y="24"/>
                  </a:lnTo>
                  <a:close/>
                </a:path>
              </a:pathLst>
            </a:custGeom>
            <a:solidFill>
              <a:srgbClr val="294663">
                <a:alpha val="53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7" name="Freeform 56">
              <a:extLst>
                <a:ext uri="{FF2B5EF4-FFF2-40B4-BE49-F238E27FC236}">
                  <a16:creationId xmlns:a16="http://schemas.microsoft.com/office/drawing/2014/main" id="{26BCCC61-2C19-1248-B5F7-FB57D54FE369}"/>
                </a:ext>
              </a:extLst>
            </p:cNvPr>
            <p:cNvSpPr>
              <a:spLocks/>
            </p:cNvSpPr>
            <p:nvPr/>
          </p:nvSpPr>
          <p:spPr bwMode="auto">
            <a:xfrm>
              <a:off x="6571377" y="5676618"/>
              <a:ext cx="78483" cy="499816"/>
            </a:xfrm>
            <a:custGeom>
              <a:avLst/>
              <a:gdLst>
                <a:gd name="T0" fmla="*/ 0 w 19"/>
                <a:gd name="T1" fmla="*/ 121 h 121"/>
                <a:gd name="T2" fmla="*/ 19 w 19"/>
                <a:gd name="T3" fmla="*/ 121 h 121"/>
                <a:gd name="T4" fmla="*/ 7 w 19"/>
                <a:gd name="T5" fmla="*/ 0 h 121"/>
                <a:gd name="T6" fmla="*/ 0 w 19"/>
                <a:gd name="T7" fmla="*/ 121 h 121"/>
              </a:gdLst>
              <a:ahLst/>
              <a:cxnLst>
                <a:cxn ang="0">
                  <a:pos x="T0" y="T1"/>
                </a:cxn>
                <a:cxn ang="0">
                  <a:pos x="T2" y="T3"/>
                </a:cxn>
                <a:cxn ang="0">
                  <a:pos x="T4" y="T5"/>
                </a:cxn>
                <a:cxn ang="0">
                  <a:pos x="T6" y="T7"/>
                </a:cxn>
              </a:cxnLst>
              <a:rect l="0" t="0" r="r" b="b"/>
              <a:pathLst>
                <a:path w="19" h="121">
                  <a:moveTo>
                    <a:pt x="0" y="121"/>
                  </a:moveTo>
                  <a:lnTo>
                    <a:pt x="19" y="121"/>
                  </a:lnTo>
                  <a:lnTo>
                    <a:pt x="7" y="0"/>
                  </a:lnTo>
                  <a:lnTo>
                    <a:pt x="0" y="121"/>
                  </a:lnTo>
                  <a:close/>
                </a:path>
              </a:pathLst>
            </a:custGeom>
            <a:solidFill>
              <a:srgbClr val="294663">
                <a:alpha val="53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8" name="Freeform 57">
              <a:extLst>
                <a:ext uri="{FF2B5EF4-FFF2-40B4-BE49-F238E27FC236}">
                  <a16:creationId xmlns:a16="http://schemas.microsoft.com/office/drawing/2014/main" id="{0EFD392D-1516-F749-BF39-519D185398FD}"/>
                </a:ext>
              </a:extLst>
            </p:cNvPr>
            <p:cNvSpPr>
              <a:spLocks/>
            </p:cNvSpPr>
            <p:nvPr/>
          </p:nvSpPr>
          <p:spPr bwMode="auto">
            <a:xfrm>
              <a:off x="5009967" y="4259784"/>
              <a:ext cx="95008" cy="309805"/>
            </a:xfrm>
            <a:custGeom>
              <a:avLst/>
              <a:gdLst>
                <a:gd name="T0" fmla="*/ 2 w 6"/>
                <a:gd name="T1" fmla="*/ 20 h 20"/>
                <a:gd name="T2" fmla="*/ 6 w 6"/>
                <a:gd name="T3" fmla="*/ 0 h 20"/>
                <a:gd name="T4" fmla="*/ 0 w 6"/>
                <a:gd name="T5" fmla="*/ 18 h 20"/>
                <a:gd name="T6" fmla="*/ 2 w 6"/>
                <a:gd name="T7" fmla="*/ 20 h 20"/>
              </a:gdLst>
              <a:ahLst/>
              <a:cxnLst>
                <a:cxn ang="0">
                  <a:pos x="T0" y="T1"/>
                </a:cxn>
                <a:cxn ang="0">
                  <a:pos x="T2" y="T3"/>
                </a:cxn>
                <a:cxn ang="0">
                  <a:pos x="T4" y="T5"/>
                </a:cxn>
                <a:cxn ang="0">
                  <a:pos x="T6" y="T7"/>
                </a:cxn>
              </a:cxnLst>
              <a:rect l="0" t="0" r="r" b="b"/>
              <a:pathLst>
                <a:path w="6" h="20">
                  <a:moveTo>
                    <a:pt x="2" y="20"/>
                  </a:moveTo>
                  <a:cubicBezTo>
                    <a:pt x="6" y="0"/>
                    <a:pt x="6" y="0"/>
                    <a:pt x="6" y="0"/>
                  </a:cubicBezTo>
                  <a:cubicBezTo>
                    <a:pt x="0" y="18"/>
                    <a:pt x="0" y="18"/>
                    <a:pt x="0" y="18"/>
                  </a:cubicBezTo>
                  <a:cubicBezTo>
                    <a:pt x="1" y="19"/>
                    <a:pt x="2" y="19"/>
                    <a:pt x="2" y="20"/>
                  </a:cubicBezTo>
                  <a:close/>
                </a:path>
              </a:pathLst>
            </a:custGeom>
            <a:solidFill>
              <a:srgbClr val="294663">
                <a:alpha val="53000"/>
              </a:srgbClr>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9" name="Freeform 58">
              <a:extLst>
                <a:ext uri="{FF2B5EF4-FFF2-40B4-BE49-F238E27FC236}">
                  <a16:creationId xmlns:a16="http://schemas.microsoft.com/office/drawing/2014/main" id="{3C2B0D1D-FEF6-FC40-818F-929BE01F3A86}"/>
                </a:ext>
              </a:extLst>
            </p:cNvPr>
            <p:cNvSpPr>
              <a:spLocks/>
            </p:cNvSpPr>
            <p:nvPr/>
          </p:nvSpPr>
          <p:spPr bwMode="auto">
            <a:xfrm>
              <a:off x="4431672" y="3495604"/>
              <a:ext cx="264365" cy="169360"/>
            </a:xfrm>
            <a:custGeom>
              <a:avLst/>
              <a:gdLst>
                <a:gd name="T0" fmla="*/ 0 w 17"/>
                <a:gd name="T1" fmla="*/ 9 h 11"/>
                <a:gd name="T2" fmla="*/ 0 w 17"/>
                <a:gd name="T3" fmla="*/ 10 h 11"/>
                <a:gd name="T4" fmla="*/ 0 w 17"/>
                <a:gd name="T5" fmla="*/ 11 h 11"/>
                <a:gd name="T6" fmla="*/ 17 w 17"/>
                <a:gd name="T7" fmla="*/ 0 h 11"/>
                <a:gd name="T8" fmla="*/ 0 w 17"/>
                <a:gd name="T9" fmla="*/ 9 h 11"/>
                <a:gd name="T10" fmla="*/ 0 w 17"/>
                <a:gd name="T11" fmla="*/ 9 h 11"/>
              </a:gdLst>
              <a:ahLst/>
              <a:cxnLst>
                <a:cxn ang="0">
                  <a:pos x="T0" y="T1"/>
                </a:cxn>
                <a:cxn ang="0">
                  <a:pos x="T2" y="T3"/>
                </a:cxn>
                <a:cxn ang="0">
                  <a:pos x="T4" y="T5"/>
                </a:cxn>
                <a:cxn ang="0">
                  <a:pos x="T6" y="T7"/>
                </a:cxn>
                <a:cxn ang="0">
                  <a:pos x="T8" y="T9"/>
                </a:cxn>
                <a:cxn ang="0">
                  <a:pos x="T10" y="T11"/>
                </a:cxn>
              </a:cxnLst>
              <a:rect l="0" t="0" r="r" b="b"/>
              <a:pathLst>
                <a:path w="17" h="11">
                  <a:moveTo>
                    <a:pt x="0" y="9"/>
                  </a:moveTo>
                  <a:cubicBezTo>
                    <a:pt x="0" y="10"/>
                    <a:pt x="0" y="10"/>
                    <a:pt x="0" y="10"/>
                  </a:cubicBezTo>
                  <a:cubicBezTo>
                    <a:pt x="0" y="10"/>
                    <a:pt x="0" y="11"/>
                    <a:pt x="0" y="11"/>
                  </a:cubicBezTo>
                  <a:cubicBezTo>
                    <a:pt x="17" y="0"/>
                    <a:pt x="17" y="0"/>
                    <a:pt x="17" y="0"/>
                  </a:cubicBezTo>
                  <a:cubicBezTo>
                    <a:pt x="0" y="9"/>
                    <a:pt x="0" y="9"/>
                    <a:pt x="0" y="9"/>
                  </a:cubicBezTo>
                  <a:cubicBezTo>
                    <a:pt x="0" y="9"/>
                    <a:pt x="0" y="9"/>
                    <a:pt x="0" y="9"/>
                  </a:cubicBezTo>
                  <a:close/>
                </a:path>
              </a:pathLst>
            </a:custGeom>
            <a:solidFill>
              <a:srgbClr val="294663"/>
            </a:solidFill>
            <a:ln>
              <a:noFill/>
            </a:ln>
          </p:spPr>
          <p:txBody>
            <a:bodyPr vert="horz" wrap="square" lIns="82951" tIns="41475" rIns="82951" bIns="41475" numCol="1" anchor="t" anchorCtr="0" compatLnSpc="1">
              <a:prstTxWarp prst="textNoShape">
                <a:avLst/>
              </a:prstTxWarp>
            </a:bodyPr>
            <a:lstStyle/>
            <a:p>
              <a:endParaRPr lang="ru-RU" sz="1633"/>
            </a:p>
          </p:txBody>
        </p:sp>
      </p:grpSp>
      <p:grpSp>
        <p:nvGrpSpPr>
          <p:cNvPr id="53" name="Группа 52">
            <a:extLst>
              <a:ext uri="{FF2B5EF4-FFF2-40B4-BE49-F238E27FC236}">
                <a16:creationId xmlns:a16="http://schemas.microsoft.com/office/drawing/2014/main" id="{34C8ECD1-7060-1048-8F98-3137822DD1BE}"/>
              </a:ext>
            </a:extLst>
          </p:cNvPr>
          <p:cNvGrpSpPr/>
          <p:nvPr/>
        </p:nvGrpSpPr>
        <p:grpSpPr>
          <a:xfrm>
            <a:off x="0" y="3162300"/>
            <a:ext cx="12192000" cy="3695700"/>
            <a:chOff x="0" y="3162300"/>
            <a:chExt cx="12192000" cy="3695700"/>
          </a:xfrm>
        </p:grpSpPr>
        <p:sp>
          <p:nvSpPr>
            <p:cNvPr id="54" name="Полилиния 53">
              <a:extLst>
                <a:ext uri="{FF2B5EF4-FFF2-40B4-BE49-F238E27FC236}">
                  <a16:creationId xmlns:a16="http://schemas.microsoft.com/office/drawing/2014/main" id="{953FF38F-AE32-0342-BACC-B641457AD091}"/>
                </a:ext>
              </a:extLst>
            </p:cNvPr>
            <p:cNvSpPr/>
            <p:nvPr/>
          </p:nvSpPr>
          <p:spPr>
            <a:xfrm>
              <a:off x="0" y="3225800"/>
              <a:ext cx="12192000" cy="3632200"/>
            </a:xfrm>
            <a:custGeom>
              <a:avLst/>
              <a:gdLst>
                <a:gd name="connsiteX0" fmla="*/ 2273300 w 12192000"/>
                <a:gd name="connsiteY0" fmla="*/ 0 h 4356100"/>
                <a:gd name="connsiteX1" fmla="*/ 4597400 w 12192000"/>
                <a:gd name="connsiteY1" fmla="*/ 190500 h 4356100"/>
                <a:gd name="connsiteX2" fmla="*/ 6515100 w 12192000"/>
                <a:gd name="connsiteY2" fmla="*/ 12700 h 4356100"/>
                <a:gd name="connsiteX3" fmla="*/ 7874000 w 12192000"/>
                <a:gd name="connsiteY3" fmla="*/ 203200 h 4356100"/>
                <a:gd name="connsiteX4" fmla="*/ 10426700 w 12192000"/>
                <a:gd name="connsiteY4" fmla="*/ 12700 h 4356100"/>
                <a:gd name="connsiteX5" fmla="*/ 12192000 w 12192000"/>
                <a:gd name="connsiteY5" fmla="*/ 169384 h 4356100"/>
                <a:gd name="connsiteX6" fmla="*/ 12192000 w 12192000"/>
                <a:gd name="connsiteY6" fmla="*/ 4356100 h 4356100"/>
                <a:gd name="connsiteX7" fmla="*/ 0 w 12192000"/>
                <a:gd name="connsiteY7" fmla="*/ 4356100 h 4356100"/>
                <a:gd name="connsiteX8" fmla="*/ 0 w 12192000"/>
                <a:gd name="connsiteY8" fmla="*/ 130923 h 43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4356100">
                  <a:moveTo>
                    <a:pt x="2273300" y="0"/>
                  </a:moveTo>
                  <a:lnTo>
                    <a:pt x="4597400" y="190500"/>
                  </a:lnTo>
                  <a:lnTo>
                    <a:pt x="6515100" y="12700"/>
                  </a:lnTo>
                  <a:lnTo>
                    <a:pt x="7874000" y="203200"/>
                  </a:lnTo>
                  <a:lnTo>
                    <a:pt x="10426700" y="12700"/>
                  </a:lnTo>
                  <a:lnTo>
                    <a:pt x="12192000" y="169384"/>
                  </a:lnTo>
                  <a:lnTo>
                    <a:pt x="12192000" y="4356100"/>
                  </a:lnTo>
                  <a:lnTo>
                    <a:pt x="0" y="4356100"/>
                  </a:lnTo>
                  <a:lnTo>
                    <a:pt x="0" y="130923"/>
                  </a:lnTo>
                  <a:close/>
                </a:path>
              </a:pathLst>
            </a:custGeom>
            <a:solidFill>
              <a:srgbClr val="2086C0">
                <a:alpha val="6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a:p>
          </p:txBody>
        </p:sp>
        <p:sp>
          <p:nvSpPr>
            <p:cNvPr id="55" name="Полилиния 54">
              <a:extLst>
                <a:ext uri="{FF2B5EF4-FFF2-40B4-BE49-F238E27FC236}">
                  <a16:creationId xmlns:a16="http://schemas.microsoft.com/office/drawing/2014/main" id="{85EA2DCA-E483-EB48-A3B8-66BF7F3F7BE3}"/>
                </a:ext>
              </a:extLst>
            </p:cNvPr>
            <p:cNvSpPr/>
            <p:nvPr/>
          </p:nvSpPr>
          <p:spPr>
            <a:xfrm>
              <a:off x="3060700" y="3162300"/>
              <a:ext cx="6032500" cy="215900"/>
            </a:xfrm>
            <a:custGeom>
              <a:avLst/>
              <a:gdLst>
                <a:gd name="connsiteX0" fmla="*/ 0 w 6032500"/>
                <a:gd name="connsiteY0" fmla="*/ 12700 h 215900"/>
                <a:gd name="connsiteX1" fmla="*/ 1993900 w 6032500"/>
                <a:gd name="connsiteY1" fmla="*/ 152400 h 215900"/>
                <a:gd name="connsiteX2" fmla="*/ 3175000 w 6032500"/>
                <a:gd name="connsiteY2" fmla="*/ 25400 h 215900"/>
                <a:gd name="connsiteX3" fmla="*/ 4305300 w 6032500"/>
                <a:gd name="connsiteY3" fmla="*/ 101600 h 215900"/>
                <a:gd name="connsiteX4" fmla="*/ 6032500 w 6032500"/>
                <a:gd name="connsiteY4" fmla="*/ 0 h 215900"/>
                <a:gd name="connsiteX5" fmla="*/ 4419600 w 6032500"/>
                <a:gd name="connsiteY5" fmla="*/ 190500 h 215900"/>
                <a:gd name="connsiteX6" fmla="*/ 3340100 w 6032500"/>
                <a:gd name="connsiteY6" fmla="*/ 101600 h 215900"/>
                <a:gd name="connsiteX7" fmla="*/ 1930400 w 6032500"/>
                <a:gd name="connsiteY7" fmla="*/ 215900 h 215900"/>
                <a:gd name="connsiteX8" fmla="*/ 596900 w 6032500"/>
                <a:gd name="connsiteY8" fmla="*/ 6350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2500" h="215900">
                  <a:moveTo>
                    <a:pt x="0" y="12700"/>
                  </a:moveTo>
                  <a:lnTo>
                    <a:pt x="1993900" y="152400"/>
                  </a:lnTo>
                  <a:lnTo>
                    <a:pt x="3175000" y="25400"/>
                  </a:lnTo>
                  <a:lnTo>
                    <a:pt x="4305300" y="101600"/>
                  </a:lnTo>
                  <a:lnTo>
                    <a:pt x="6032500" y="0"/>
                  </a:lnTo>
                  <a:lnTo>
                    <a:pt x="4419600" y="190500"/>
                  </a:lnTo>
                  <a:lnTo>
                    <a:pt x="3340100" y="101600"/>
                  </a:lnTo>
                  <a:lnTo>
                    <a:pt x="1930400" y="215900"/>
                  </a:lnTo>
                  <a:lnTo>
                    <a:pt x="596900" y="63500"/>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56" name="Группа 55">
            <a:extLst>
              <a:ext uri="{FF2B5EF4-FFF2-40B4-BE49-F238E27FC236}">
                <a16:creationId xmlns:a16="http://schemas.microsoft.com/office/drawing/2014/main" id="{AD64DD22-EC57-E04D-9671-0CC91435D52F}"/>
              </a:ext>
            </a:extLst>
          </p:cNvPr>
          <p:cNvGrpSpPr/>
          <p:nvPr/>
        </p:nvGrpSpPr>
        <p:grpSpPr>
          <a:xfrm>
            <a:off x="8481039" y="4262279"/>
            <a:ext cx="3130234" cy="1225592"/>
            <a:chOff x="9007130" y="1819707"/>
            <a:chExt cx="3130234" cy="1225592"/>
          </a:xfrm>
        </p:grpSpPr>
        <p:sp>
          <p:nvSpPr>
            <p:cNvPr id="57" name="Овал 56">
              <a:extLst>
                <a:ext uri="{FF2B5EF4-FFF2-40B4-BE49-F238E27FC236}">
                  <a16:creationId xmlns:a16="http://schemas.microsoft.com/office/drawing/2014/main" id="{0572EB92-4728-1346-A53F-BFC4FCF45EAB}"/>
                </a:ext>
              </a:extLst>
            </p:cNvPr>
            <p:cNvSpPr/>
            <p:nvPr/>
          </p:nvSpPr>
          <p:spPr>
            <a:xfrm>
              <a:off x="9007130" y="1911632"/>
              <a:ext cx="541987" cy="541987"/>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2"/>
                  </a:solidFill>
                  <a:latin typeface="Tahoma" panose="020B0604030504040204" pitchFamily="34" charset="0"/>
                  <a:ea typeface="Tahoma" panose="020B0604030504040204" pitchFamily="34" charset="0"/>
                  <a:cs typeface="Tahoma" panose="020B0604030504040204" pitchFamily="34" charset="0"/>
                </a:rPr>
                <a:t>02</a:t>
              </a:r>
              <a:endParaRPr lang="ru-RU" sz="1200" b="1"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sp>
          <p:nvSpPr>
            <p:cNvPr id="58" name="Текст 2">
              <a:extLst>
                <a:ext uri="{FF2B5EF4-FFF2-40B4-BE49-F238E27FC236}">
                  <a16:creationId xmlns:a16="http://schemas.microsoft.com/office/drawing/2014/main" id="{717FB111-5077-B34F-91BF-E315A5BC95E9}"/>
                </a:ext>
              </a:extLst>
            </p:cNvPr>
            <p:cNvSpPr txBox="1">
              <a:spLocks/>
            </p:cNvSpPr>
            <p:nvPr/>
          </p:nvSpPr>
          <p:spPr>
            <a:xfrm>
              <a:off x="9645955" y="1819707"/>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59" name="Группа 58">
            <a:extLst>
              <a:ext uri="{FF2B5EF4-FFF2-40B4-BE49-F238E27FC236}">
                <a16:creationId xmlns:a16="http://schemas.microsoft.com/office/drawing/2014/main" id="{BCA45311-94CB-D642-8279-FA18F9C06AAD}"/>
              </a:ext>
            </a:extLst>
          </p:cNvPr>
          <p:cNvGrpSpPr/>
          <p:nvPr/>
        </p:nvGrpSpPr>
        <p:grpSpPr>
          <a:xfrm>
            <a:off x="522762" y="4269995"/>
            <a:ext cx="3167814" cy="1225592"/>
            <a:chOff x="-15857" y="1827423"/>
            <a:chExt cx="3167814" cy="1225592"/>
          </a:xfrm>
        </p:grpSpPr>
        <p:sp>
          <p:nvSpPr>
            <p:cNvPr id="60" name="Овал 59">
              <a:extLst>
                <a:ext uri="{FF2B5EF4-FFF2-40B4-BE49-F238E27FC236}">
                  <a16:creationId xmlns:a16="http://schemas.microsoft.com/office/drawing/2014/main" id="{2EDFF095-BF15-5F48-9F98-730D30B9B2BF}"/>
                </a:ext>
              </a:extLst>
            </p:cNvPr>
            <p:cNvSpPr/>
            <p:nvPr/>
          </p:nvSpPr>
          <p:spPr>
            <a:xfrm>
              <a:off x="2609970" y="1919348"/>
              <a:ext cx="541987" cy="541987"/>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2"/>
                  </a:solidFill>
                  <a:latin typeface="Tahoma" panose="020B0604030504040204" pitchFamily="34" charset="0"/>
                  <a:ea typeface="Tahoma" panose="020B0604030504040204" pitchFamily="34" charset="0"/>
                  <a:cs typeface="Tahoma" panose="020B0604030504040204" pitchFamily="34" charset="0"/>
                </a:rPr>
                <a:t>01</a:t>
              </a:r>
              <a:endParaRPr lang="ru-RU" sz="1100" b="1"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sp>
          <p:nvSpPr>
            <p:cNvPr id="61" name="Текст 2">
              <a:extLst>
                <a:ext uri="{FF2B5EF4-FFF2-40B4-BE49-F238E27FC236}">
                  <a16:creationId xmlns:a16="http://schemas.microsoft.com/office/drawing/2014/main" id="{C1A8B9C8-E272-694F-A6F9-A29097B5B386}"/>
                </a:ext>
              </a:extLst>
            </p:cNvPr>
            <p:cNvSpPr txBox="1">
              <a:spLocks/>
            </p:cNvSpPr>
            <p:nvPr/>
          </p:nvSpPr>
          <p:spPr>
            <a:xfrm>
              <a:off x="-15857" y="1827423"/>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400" b="1" dirty="0">
                  <a:solidFill>
                    <a:schemeClr val="bg1"/>
                  </a:solidFill>
                  <a:latin typeface="Tahoma" panose="020B0604030504040204" pitchFamily="34" charset="0"/>
                  <a:ea typeface="Tahoma" panose="020B0604030504040204" pitchFamily="34" charset="0"/>
                  <a:cs typeface="Tahoma" panose="020B0604030504040204" pitchFamily="34" charset="0"/>
                </a:rPr>
                <a:t>Example tittle</a:t>
              </a:r>
            </a:p>
            <a:p>
              <a:pPr marL="0" indent="0" algn="r" defTabSz="2438645">
                <a:lnSpc>
                  <a:spcPct val="150000"/>
                </a:lnSpc>
                <a:buNone/>
              </a:pPr>
              <a:r>
                <a:rPr lang="en-US" sz="12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sp>
        <p:nvSpPr>
          <p:cNvPr id="62" name="Текст 2">
            <a:extLst>
              <a:ext uri="{FF2B5EF4-FFF2-40B4-BE49-F238E27FC236}">
                <a16:creationId xmlns:a16="http://schemas.microsoft.com/office/drawing/2014/main" id="{3435D876-ECDF-2F4E-BB30-2D69FE0AA58E}"/>
              </a:ext>
            </a:extLst>
          </p:cNvPr>
          <p:cNvSpPr txBox="1">
            <a:spLocks/>
          </p:cNvSpPr>
          <p:nvPr/>
        </p:nvSpPr>
        <p:spPr>
          <a:xfrm>
            <a:off x="800856" y="431557"/>
            <a:ext cx="10635407" cy="1325929"/>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a:lnSpc>
                <a:spcPct val="150000"/>
              </a:lnSpc>
              <a:buNone/>
            </a:pPr>
            <a:r>
              <a:rPr lang="en-US" sz="2400" b="1" dirty="0">
                <a:solidFill>
                  <a:schemeClr val="accent1"/>
                </a:solidFill>
                <a:latin typeface="Tahoma" panose="020B0604030504040204" pitchFamily="34" charset="0"/>
                <a:ea typeface="Tahoma" panose="020B0604030504040204" pitchFamily="34" charset="0"/>
                <a:cs typeface="Tahoma" panose="020B0604030504040204" pitchFamily="34" charset="0"/>
              </a:rPr>
              <a:t>Iceberg money</a:t>
            </a:r>
          </a:p>
          <a:p>
            <a:pPr marL="0" indent="0" algn="ctr">
              <a:lnSpc>
                <a:spcPct val="150000"/>
              </a:lnSpc>
              <a:buNone/>
            </a:pP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unknown printer took galley of type and scrambled it to make type specimen</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a:t>
            </a:r>
            <a:r>
              <a:rPr lang="ru-RU" sz="120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a:t>
            </a:r>
          </a:p>
        </p:txBody>
      </p:sp>
    </p:spTree>
    <p:extLst>
      <p:ext uri="{BB962C8B-B14F-4D97-AF65-F5344CB8AC3E}">
        <p14:creationId xmlns:p14="http://schemas.microsoft.com/office/powerpoint/2010/main" val="249058750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Текст 3">
            <a:extLst>
              <a:ext uri="{FF2B5EF4-FFF2-40B4-BE49-F238E27FC236}">
                <a16:creationId xmlns:a16="http://schemas.microsoft.com/office/drawing/2014/main" id="{1F3A6DBE-61FF-FB4A-B155-E89469CF80AC}"/>
              </a:ext>
            </a:extLst>
          </p:cNvPr>
          <p:cNvSpPr txBox="1">
            <a:spLocks/>
          </p:cNvSpPr>
          <p:nvPr/>
        </p:nvSpPr>
        <p:spPr>
          <a:xfrm>
            <a:off x="774635" y="4615585"/>
            <a:ext cx="2372323" cy="1045372"/>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fontAlgn="base">
              <a:lnSpc>
                <a:spcPct val="150000"/>
              </a:lnSpc>
              <a:spcBef>
                <a:spcPts val="1200"/>
              </a:spcBef>
              <a:buNone/>
            </a:pPr>
            <a:r>
              <a:rPr lang="en" sz="1000" dirty="0">
                <a:solidFill>
                  <a:schemeClr val="tx2">
                    <a:lumMod val="50000"/>
                    <a:lumOff val="50000"/>
                  </a:schemeClr>
                </a:solidFill>
                <a:latin typeface="Tahoma" charset="0"/>
                <a:ea typeface="Tahoma" charset="0"/>
                <a:cs typeface="Tahoma" charset="0"/>
              </a:rPr>
              <a:t>Let’s take a look at the many possible trends we could be seeing as soon as next year…</a:t>
            </a:r>
          </a:p>
        </p:txBody>
      </p:sp>
      <p:sp>
        <p:nvSpPr>
          <p:cNvPr id="22" name="Заголовок 6">
            <a:extLst>
              <a:ext uri="{FF2B5EF4-FFF2-40B4-BE49-F238E27FC236}">
                <a16:creationId xmlns:a16="http://schemas.microsoft.com/office/drawing/2014/main" id="{AE97B5A3-3C79-AC4C-8825-3FED2C45D38E}"/>
              </a:ext>
            </a:extLst>
          </p:cNvPr>
          <p:cNvSpPr txBox="1">
            <a:spLocks/>
          </p:cNvSpPr>
          <p:nvPr/>
        </p:nvSpPr>
        <p:spPr>
          <a:xfrm>
            <a:off x="4080039" y="1629035"/>
            <a:ext cx="7415858" cy="741967"/>
          </a:xfrm>
          <a:prstGeom prst="rect">
            <a:avLst/>
          </a:prstGeom>
        </p:spPr>
        <p:txBody>
          <a:bodyPr>
            <a:noAutofit/>
          </a:bodyPr>
          <a:lstStyle>
            <a:lvl1pPr marL="0" marR="0" indent="0" algn="l" defTabSz="2438645" rtl="0" eaLnBrk="1" fontAlgn="auto" latinLnBrk="0" hangingPunct="1">
              <a:lnSpc>
                <a:spcPct val="100000"/>
              </a:lnSpc>
              <a:spcBef>
                <a:spcPct val="0"/>
              </a:spcBef>
              <a:spcAft>
                <a:spcPts val="0"/>
              </a:spcAft>
              <a:buClrTx/>
              <a:buSzTx/>
              <a:buFontTx/>
              <a:buNone/>
              <a:tabLst>
                <a:tab pos="3641907" algn="l"/>
              </a:tabLst>
              <a:defRPr lang="ru-RU" sz="8001" b="1" i="0" kern="1200" spc="0" baseline="0" dirty="0">
                <a:solidFill>
                  <a:schemeClr val="tx2"/>
                </a:solidFill>
                <a:latin typeface="Tahoma" charset="0"/>
                <a:ea typeface="Tahoma" charset="0"/>
                <a:cs typeface="Tahoma" charset="0"/>
              </a:defRPr>
            </a:lvl1pPr>
          </a:lstStyle>
          <a:p>
            <a:pPr fontAlgn="t"/>
            <a:r>
              <a:rPr lang="en" sz="4000" dirty="0">
                <a:solidFill>
                  <a:schemeClr val="tx2">
                    <a:lumMod val="90000"/>
                    <a:lumOff val="10000"/>
                  </a:schemeClr>
                </a:solidFill>
              </a:rPr>
              <a:t>The future is </a:t>
            </a:r>
            <a:r>
              <a:rPr lang="en" sz="4000" dirty="0">
                <a:solidFill>
                  <a:schemeClr val="accent1"/>
                </a:solidFill>
              </a:rPr>
              <a:t>social media</a:t>
            </a:r>
          </a:p>
        </p:txBody>
      </p:sp>
      <p:sp>
        <p:nvSpPr>
          <p:cNvPr id="23" name="Текст 3">
            <a:extLst>
              <a:ext uri="{FF2B5EF4-FFF2-40B4-BE49-F238E27FC236}">
                <a16:creationId xmlns:a16="http://schemas.microsoft.com/office/drawing/2014/main" id="{01D3475F-1073-C541-821F-DFC3CC13E5C9}"/>
              </a:ext>
            </a:extLst>
          </p:cNvPr>
          <p:cNvSpPr txBox="1">
            <a:spLocks/>
          </p:cNvSpPr>
          <p:nvPr/>
        </p:nvSpPr>
        <p:spPr>
          <a:xfrm>
            <a:off x="4065729" y="2493018"/>
            <a:ext cx="7034176" cy="2699948"/>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fontAlgn="base">
              <a:lnSpc>
                <a:spcPct val="150000"/>
              </a:lnSpc>
              <a:spcBef>
                <a:spcPts val="1200"/>
              </a:spcBef>
              <a:buNone/>
            </a:pPr>
            <a:r>
              <a:rPr lang="en" sz="1600" b="1" dirty="0">
                <a:solidFill>
                  <a:schemeClr val="tx2">
                    <a:lumMod val="50000"/>
                    <a:lumOff val="50000"/>
                  </a:schemeClr>
                </a:solidFill>
                <a:latin typeface="Tahoma" charset="0"/>
                <a:ea typeface="Tahoma" charset="0"/>
                <a:cs typeface="Tahoma" charset="0"/>
              </a:rPr>
              <a:t>Are you prepared for what social media has in store for the future?</a:t>
            </a:r>
          </a:p>
          <a:p>
            <a:pPr marL="0" indent="0" fontAlgn="base">
              <a:lnSpc>
                <a:spcPct val="150000"/>
              </a:lnSpc>
              <a:spcBef>
                <a:spcPts val="1200"/>
              </a:spcBef>
              <a:buNone/>
            </a:pPr>
            <a:r>
              <a:rPr lang="en" sz="1200" dirty="0">
                <a:solidFill>
                  <a:schemeClr val="tx2"/>
                </a:solidFill>
                <a:latin typeface="Tahoma" charset="0"/>
                <a:ea typeface="Tahoma" charset="0"/>
                <a:cs typeface="Tahoma" charset="0"/>
              </a:rPr>
              <a:t>Social media is constantly evolving and it’s exciting to think about what it will look like in just a few years time. Of course, this means that the world of Social Media Monitoring has to keep up with the demands of social media users as brands continue to modify their strategies once new trends emerge. So what will the future of social media look like from a user, brand, and Social Media Monitoring perspective? Let’s take a look at the many possible trends we could be seeing</a:t>
            </a:r>
            <a:br>
              <a:rPr lang="ru-RU" sz="1200" dirty="0">
                <a:solidFill>
                  <a:schemeClr val="tx2"/>
                </a:solidFill>
                <a:latin typeface="Tahoma" charset="0"/>
                <a:ea typeface="Tahoma" charset="0"/>
                <a:cs typeface="Tahoma" charset="0"/>
              </a:rPr>
            </a:br>
            <a:r>
              <a:rPr lang="en" sz="1200" dirty="0">
                <a:solidFill>
                  <a:schemeClr val="tx2"/>
                </a:solidFill>
                <a:latin typeface="Tahoma" charset="0"/>
                <a:ea typeface="Tahoma" charset="0"/>
                <a:cs typeface="Tahoma" charset="0"/>
              </a:rPr>
              <a:t>as soon as next year…</a:t>
            </a:r>
          </a:p>
        </p:txBody>
      </p:sp>
      <p:pic>
        <p:nvPicPr>
          <p:cNvPr id="24" name="Рисунок 23">
            <a:extLst>
              <a:ext uri="{FF2B5EF4-FFF2-40B4-BE49-F238E27FC236}">
                <a16:creationId xmlns:a16="http://schemas.microsoft.com/office/drawing/2014/main" id="{1EB40F26-41D4-674F-ABC0-925F102127D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24688" y="5844364"/>
            <a:ext cx="639288" cy="639288"/>
          </a:xfrm>
          <a:prstGeom prst="rect">
            <a:avLst/>
          </a:prstGeom>
        </p:spPr>
      </p:pic>
      <p:pic>
        <p:nvPicPr>
          <p:cNvPr id="25" name="Рисунок 24">
            <a:extLst>
              <a:ext uri="{FF2B5EF4-FFF2-40B4-BE49-F238E27FC236}">
                <a16:creationId xmlns:a16="http://schemas.microsoft.com/office/drawing/2014/main" id="{28B322CE-0618-E242-BA49-D45CB9C406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713163" y="4818627"/>
            <a:ext cx="639288" cy="639288"/>
          </a:xfrm>
          <a:prstGeom prst="rect">
            <a:avLst/>
          </a:prstGeom>
        </p:spPr>
      </p:pic>
      <p:pic>
        <p:nvPicPr>
          <p:cNvPr id="26" name="Рисунок 25">
            <a:extLst>
              <a:ext uri="{FF2B5EF4-FFF2-40B4-BE49-F238E27FC236}">
                <a16:creationId xmlns:a16="http://schemas.microsoft.com/office/drawing/2014/main" id="{4B2751F4-DB50-314E-B6F7-16931E93DF4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966304" y="5444839"/>
            <a:ext cx="985371" cy="985371"/>
          </a:xfrm>
          <a:prstGeom prst="rect">
            <a:avLst/>
          </a:prstGeom>
        </p:spPr>
      </p:pic>
      <p:pic>
        <p:nvPicPr>
          <p:cNvPr id="27" name="Рисунок 26">
            <a:extLst>
              <a:ext uri="{FF2B5EF4-FFF2-40B4-BE49-F238E27FC236}">
                <a16:creationId xmlns:a16="http://schemas.microsoft.com/office/drawing/2014/main" id="{478BB8FF-2BFC-F744-9F8E-DB3C17CC058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267051" y="2410693"/>
            <a:ext cx="556216" cy="556216"/>
          </a:xfrm>
          <a:prstGeom prst="rect">
            <a:avLst/>
          </a:prstGeom>
        </p:spPr>
      </p:pic>
      <p:pic>
        <p:nvPicPr>
          <p:cNvPr id="28" name="Рисунок 27">
            <a:extLst>
              <a:ext uri="{FF2B5EF4-FFF2-40B4-BE49-F238E27FC236}">
                <a16:creationId xmlns:a16="http://schemas.microsoft.com/office/drawing/2014/main" id="{2D11693A-4D37-7B44-B358-5BF5B3CD31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829524" y="5139965"/>
            <a:ext cx="895791" cy="895791"/>
          </a:xfrm>
          <a:prstGeom prst="rect">
            <a:avLst/>
          </a:prstGeom>
        </p:spPr>
      </p:pic>
      <p:pic>
        <p:nvPicPr>
          <p:cNvPr id="29" name="Рисунок 28">
            <a:extLst>
              <a:ext uri="{FF2B5EF4-FFF2-40B4-BE49-F238E27FC236}">
                <a16:creationId xmlns:a16="http://schemas.microsoft.com/office/drawing/2014/main" id="{BDF0AB54-1FF3-1A40-AB8F-B60EF8167FFE}"/>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7290863" y="6035757"/>
            <a:ext cx="639288" cy="639288"/>
          </a:xfrm>
          <a:prstGeom prst="rect">
            <a:avLst/>
          </a:prstGeom>
        </p:spPr>
      </p:pic>
      <p:pic>
        <p:nvPicPr>
          <p:cNvPr id="30" name="Рисунок 29">
            <a:extLst>
              <a:ext uri="{FF2B5EF4-FFF2-40B4-BE49-F238E27FC236}">
                <a16:creationId xmlns:a16="http://schemas.microsoft.com/office/drawing/2014/main" id="{710A6236-AEC8-5849-837E-E91B1D5209EB}"/>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1140388" y="3964404"/>
            <a:ext cx="581171" cy="581171"/>
          </a:xfrm>
          <a:prstGeom prst="rect">
            <a:avLst/>
          </a:prstGeom>
        </p:spPr>
      </p:pic>
      <p:pic>
        <p:nvPicPr>
          <p:cNvPr id="31" name="Рисунок 30">
            <a:extLst>
              <a:ext uri="{FF2B5EF4-FFF2-40B4-BE49-F238E27FC236}">
                <a16:creationId xmlns:a16="http://schemas.microsoft.com/office/drawing/2014/main" id="{16FAA24C-141C-5142-A605-65D5879DD88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077148" y="5389102"/>
            <a:ext cx="773539" cy="773539"/>
          </a:xfrm>
          <a:prstGeom prst="rect">
            <a:avLst/>
          </a:prstGeom>
        </p:spPr>
      </p:pic>
      <p:pic>
        <p:nvPicPr>
          <p:cNvPr id="32" name="Рисунок 31">
            <a:extLst>
              <a:ext uri="{FF2B5EF4-FFF2-40B4-BE49-F238E27FC236}">
                <a16:creationId xmlns:a16="http://schemas.microsoft.com/office/drawing/2014/main" id="{C144A245-9DC8-0747-A1EE-329C22A698D5}"/>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9434713" y="5389102"/>
            <a:ext cx="773539" cy="773539"/>
          </a:xfrm>
          <a:prstGeom prst="rect">
            <a:avLst/>
          </a:prstGeom>
        </p:spPr>
      </p:pic>
      <p:pic>
        <p:nvPicPr>
          <p:cNvPr id="33" name="Рисунок 32">
            <a:extLst>
              <a:ext uri="{FF2B5EF4-FFF2-40B4-BE49-F238E27FC236}">
                <a16:creationId xmlns:a16="http://schemas.microsoft.com/office/drawing/2014/main" id="{10E28119-3F00-2C47-803F-2DE4B23F6C8F}"/>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9845693" y="204008"/>
            <a:ext cx="1311529" cy="1311529"/>
          </a:xfrm>
          <a:prstGeom prst="rect">
            <a:avLst/>
          </a:prstGeom>
        </p:spPr>
      </p:pic>
      <p:pic>
        <p:nvPicPr>
          <p:cNvPr id="34" name="Рисунок 33">
            <a:extLst>
              <a:ext uri="{FF2B5EF4-FFF2-40B4-BE49-F238E27FC236}">
                <a16:creationId xmlns:a16="http://schemas.microsoft.com/office/drawing/2014/main" id="{3CF053EB-E5D7-C14F-94C0-05CE8511C7F4}"/>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639061" y="1485037"/>
            <a:ext cx="773539" cy="773539"/>
          </a:xfrm>
          <a:prstGeom prst="rect">
            <a:avLst/>
          </a:prstGeom>
        </p:spPr>
      </p:pic>
      <p:sp>
        <p:nvSpPr>
          <p:cNvPr id="3" name="Рисунок 2">
            <a:extLst>
              <a:ext uri="{FF2B5EF4-FFF2-40B4-BE49-F238E27FC236}">
                <a16:creationId xmlns:a16="http://schemas.microsoft.com/office/drawing/2014/main" id="{60D2E5EC-9370-8249-B7D3-F75FAB75A66A}"/>
              </a:ext>
            </a:extLst>
          </p:cNvPr>
          <p:cNvSpPr>
            <a:spLocks noGrp="1"/>
          </p:cNvSpPr>
          <p:nvPr>
            <p:ph type="pic" sz="quarter" idx="24"/>
          </p:nvPr>
        </p:nvSpPr>
        <p:spPr/>
      </p:sp>
    </p:spTree>
    <p:extLst>
      <p:ext uri="{BB962C8B-B14F-4D97-AF65-F5344CB8AC3E}">
        <p14:creationId xmlns:p14="http://schemas.microsoft.com/office/powerpoint/2010/main" val="38976987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Заголовок 6"/>
          <p:cNvSpPr>
            <a:spLocks noGrp="1"/>
          </p:cNvSpPr>
          <p:nvPr>
            <p:ph type="title"/>
          </p:nvPr>
        </p:nvSpPr>
        <p:spPr>
          <a:xfrm>
            <a:off x="800856" y="549055"/>
            <a:ext cx="5943548" cy="791985"/>
          </a:xfrm>
        </p:spPr>
        <p:txBody>
          <a:bodyPr/>
          <a:lstStyle/>
          <a:p>
            <a:r>
              <a:rPr lang="en-US" dirty="0">
                <a:solidFill>
                  <a:schemeClr val="tx2">
                    <a:lumMod val="90000"/>
                    <a:lumOff val="10000"/>
                  </a:schemeClr>
                </a:solidFill>
              </a:rPr>
              <a:t>Creative project </a:t>
            </a:r>
            <a:r>
              <a:rPr lang="en-US" dirty="0">
                <a:solidFill>
                  <a:schemeClr val="accent2"/>
                </a:solidFill>
              </a:rPr>
              <a:t>team</a:t>
            </a:r>
            <a:endParaRPr lang="ru-RU" dirty="0">
              <a:solidFill>
                <a:schemeClr val="accent2"/>
              </a:solidFill>
            </a:endParaRPr>
          </a:p>
        </p:txBody>
      </p:sp>
      <p:sp>
        <p:nvSpPr>
          <p:cNvPr id="91" name="Текст 3">
            <a:extLst>
              <a:ext uri="{FF2B5EF4-FFF2-40B4-BE49-F238E27FC236}">
                <a16:creationId xmlns:a16="http://schemas.microsoft.com/office/drawing/2014/main" id="{997B5016-9530-9946-81DC-15BCAC5244E6}"/>
              </a:ext>
            </a:extLst>
          </p:cNvPr>
          <p:cNvSpPr txBox="1">
            <a:spLocks/>
          </p:cNvSpPr>
          <p:nvPr/>
        </p:nvSpPr>
        <p:spPr>
          <a:xfrm>
            <a:off x="1365378" y="5142611"/>
            <a:ext cx="2156657" cy="950338"/>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fontAlgn="base">
              <a:lnSpc>
                <a:spcPct val="150000"/>
              </a:lnSpc>
              <a:spcBef>
                <a:spcPts val="1200"/>
              </a:spcBef>
              <a:buNone/>
            </a:pPr>
            <a:r>
              <a:rPr lang="en" sz="1400" b="1" dirty="0">
                <a:solidFill>
                  <a:schemeClr val="tx2">
                    <a:lumMod val="90000"/>
                    <a:lumOff val="10000"/>
                  </a:schemeClr>
                </a:solidFill>
                <a:latin typeface="Tahoma" charset="0"/>
                <a:ea typeface="Tahoma" charset="0"/>
                <a:cs typeface="Tahoma" charset="0"/>
              </a:rPr>
              <a:t>Anna German</a:t>
            </a:r>
            <a:br>
              <a:rPr lang="en" sz="1400" b="1" dirty="0">
                <a:solidFill>
                  <a:schemeClr val="tx2">
                    <a:lumMod val="90000"/>
                    <a:lumOff val="10000"/>
                  </a:schemeClr>
                </a:solidFill>
                <a:latin typeface="Tahoma" charset="0"/>
                <a:ea typeface="Tahoma" charset="0"/>
                <a:cs typeface="Tahoma" charset="0"/>
              </a:rPr>
            </a:br>
            <a:r>
              <a:rPr lang="en" sz="1000" dirty="0">
                <a:solidFill>
                  <a:schemeClr val="tx2">
                    <a:lumMod val="50000"/>
                    <a:lumOff val="50000"/>
                  </a:schemeClr>
                </a:solidFill>
                <a:latin typeface="Tahoma" charset="0"/>
                <a:ea typeface="Tahoma" charset="0"/>
                <a:cs typeface="Tahoma" charset="0"/>
              </a:rPr>
              <a:t>Let’s take a look at the many possible trends we could</a:t>
            </a:r>
          </a:p>
        </p:txBody>
      </p:sp>
      <p:sp>
        <p:nvSpPr>
          <p:cNvPr id="96" name="Текст 3">
            <a:extLst>
              <a:ext uri="{FF2B5EF4-FFF2-40B4-BE49-F238E27FC236}">
                <a16:creationId xmlns:a16="http://schemas.microsoft.com/office/drawing/2014/main" id="{3EA869CA-A4AE-1C41-B75E-F4988F583F05}"/>
              </a:ext>
            </a:extLst>
          </p:cNvPr>
          <p:cNvSpPr txBox="1">
            <a:spLocks/>
          </p:cNvSpPr>
          <p:nvPr/>
        </p:nvSpPr>
        <p:spPr>
          <a:xfrm>
            <a:off x="4893667" y="5142611"/>
            <a:ext cx="2156657" cy="950338"/>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fontAlgn="base">
              <a:lnSpc>
                <a:spcPct val="150000"/>
              </a:lnSpc>
              <a:spcBef>
                <a:spcPts val="1200"/>
              </a:spcBef>
              <a:buNone/>
            </a:pPr>
            <a:r>
              <a:rPr lang="en" sz="1400" b="1" dirty="0">
                <a:solidFill>
                  <a:schemeClr val="tx2">
                    <a:lumMod val="90000"/>
                    <a:lumOff val="10000"/>
                  </a:schemeClr>
                </a:solidFill>
                <a:latin typeface="Tahoma" charset="0"/>
                <a:ea typeface="Tahoma" charset="0"/>
                <a:cs typeface="Tahoma" charset="0"/>
              </a:rPr>
              <a:t>Jose </a:t>
            </a:r>
            <a:r>
              <a:rPr lang="en" sz="1400" b="1" dirty="0" err="1">
                <a:solidFill>
                  <a:schemeClr val="tx2">
                    <a:lumMod val="90000"/>
                    <a:lumOff val="10000"/>
                  </a:schemeClr>
                </a:solidFill>
                <a:latin typeface="Tahoma" charset="0"/>
                <a:ea typeface="Tahoma" charset="0"/>
                <a:cs typeface="Tahoma" charset="0"/>
              </a:rPr>
              <a:t>Merkury</a:t>
            </a:r>
            <a:br>
              <a:rPr lang="en" sz="1400" b="1" dirty="0">
                <a:solidFill>
                  <a:schemeClr val="tx2">
                    <a:lumMod val="90000"/>
                    <a:lumOff val="10000"/>
                  </a:schemeClr>
                </a:solidFill>
                <a:latin typeface="Tahoma" charset="0"/>
                <a:ea typeface="Tahoma" charset="0"/>
                <a:cs typeface="Tahoma" charset="0"/>
              </a:rPr>
            </a:br>
            <a:r>
              <a:rPr lang="en" sz="1000" dirty="0">
                <a:solidFill>
                  <a:schemeClr val="tx2">
                    <a:lumMod val="50000"/>
                    <a:lumOff val="50000"/>
                  </a:schemeClr>
                </a:solidFill>
                <a:latin typeface="Tahoma" charset="0"/>
                <a:ea typeface="Tahoma" charset="0"/>
                <a:cs typeface="Tahoma" charset="0"/>
              </a:rPr>
              <a:t>Let’s take a look at the many possible trends we could</a:t>
            </a:r>
          </a:p>
        </p:txBody>
      </p:sp>
      <p:sp>
        <p:nvSpPr>
          <p:cNvPr id="102" name="Текст 3">
            <a:extLst>
              <a:ext uri="{FF2B5EF4-FFF2-40B4-BE49-F238E27FC236}">
                <a16:creationId xmlns:a16="http://schemas.microsoft.com/office/drawing/2014/main" id="{F40C6FAC-83DB-3140-9B24-70769535890C}"/>
              </a:ext>
            </a:extLst>
          </p:cNvPr>
          <p:cNvSpPr txBox="1">
            <a:spLocks/>
          </p:cNvSpPr>
          <p:nvPr/>
        </p:nvSpPr>
        <p:spPr>
          <a:xfrm>
            <a:off x="8421955" y="5142611"/>
            <a:ext cx="2156657" cy="950338"/>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fontAlgn="base">
              <a:lnSpc>
                <a:spcPct val="150000"/>
              </a:lnSpc>
              <a:spcBef>
                <a:spcPts val="1200"/>
              </a:spcBef>
              <a:buNone/>
            </a:pPr>
            <a:r>
              <a:rPr lang="en" sz="1400" b="1" dirty="0">
                <a:solidFill>
                  <a:schemeClr val="tx2">
                    <a:lumMod val="90000"/>
                    <a:lumOff val="10000"/>
                  </a:schemeClr>
                </a:solidFill>
                <a:latin typeface="Tahoma" charset="0"/>
                <a:ea typeface="Tahoma" charset="0"/>
                <a:cs typeface="Tahoma" charset="0"/>
              </a:rPr>
              <a:t>James </a:t>
            </a:r>
            <a:r>
              <a:rPr lang="en" sz="1400" b="1" dirty="0" err="1">
                <a:solidFill>
                  <a:schemeClr val="tx2">
                    <a:lumMod val="90000"/>
                    <a:lumOff val="10000"/>
                  </a:schemeClr>
                </a:solidFill>
                <a:latin typeface="Tahoma" charset="0"/>
                <a:ea typeface="Tahoma" charset="0"/>
                <a:cs typeface="Tahoma" charset="0"/>
              </a:rPr>
              <a:t>Linkoln</a:t>
            </a:r>
            <a:br>
              <a:rPr lang="en" sz="1400" b="1" dirty="0">
                <a:solidFill>
                  <a:schemeClr val="tx2">
                    <a:lumMod val="90000"/>
                    <a:lumOff val="10000"/>
                  </a:schemeClr>
                </a:solidFill>
                <a:latin typeface="Tahoma" charset="0"/>
                <a:ea typeface="Tahoma" charset="0"/>
                <a:cs typeface="Tahoma" charset="0"/>
              </a:rPr>
            </a:br>
            <a:r>
              <a:rPr lang="en" sz="1000" dirty="0">
                <a:solidFill>
                  <a:schemeClr val="tx2">
                    <a:lumMod val="50000"/>
                    <a:lumOff val="50000"/>
                  </a:schemeClr>
                </a:solidFill>
                <a:latin typeface="Tahoma" charset="0"/>
                <a:ea typeface="Tahoma" charset="0"/>
                <a:cs typeface="Tahoma" charset="0"/>
              </a:rPr>
              <a:t>Let’s take a look at the many possible trends we could</a:t>
            </a:r>
          </a:p>
        </p:txBody>
      </p:sp>
      <p:pic>
        <p:nvPicPr>
          <p:cNvPr id="106" name="Рисунок 105">
            <a:extLst>
              <a:ext uri="{FF2B5EF4-FFF2-40B4-BE49-F238E27FC236}">
                <a16:creationId xmlns:a16="http://schemas.microsoft.com/office/drawing/2014/main" id="{119A3A22-22CC-E641-902F-0BE68DB5F79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92044" y="1935475"/>
            <a:ext cx="773539" cy="773539"/>
          </a:xfrm>
          <a:prstGeom prst="rect">
            <a:avLst/>
          </a:prstGeom>
        </p:spPr>
      </p:pic>
      <p:pic>
        <p:nvPicPr>
          <p:cNvPr id="126" name="Рисунок 125">
            <a:extLst>
              <a:ext uri="{FF2B5EF4-FFF2-40B4-BE49-F238E27FC236}">
                <a16:creationId xmlns:a16="http://schemas.microsoft.com/office/drawing/2014/main" id="{C4CAEF96-D88B-B84E-A977-285A67E2151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744404" y="657204"/>
            <a:ext cx="611838" cy="611838"/>
          </a:xfrm>
          <a:prstGeom prst="rect">
            <a:avLst/>
          </a:prstGeom>
        </p:spPr>
      </p:pic>
      <p:pic>
        <p:nvPicPr>
          <p:cNvPr id="127" name="Рисунок 126">
            <a:extLst>
              <a:ext uri="{FF2B5EF4-FFF2-40B4-BE49-F238E27FC236}">
                <a16:creationId xmlns:a16="http://schemas.microsoft.com/office/drawing/2014/main" id="{4D286C22-AAFE-D64E-9A5E-FFED62F6E5A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450479" y="4400982"/>
            <a:ext cx="703217" cy="703217"/>
          </a:xfrm>
          <a:prstGeom prst="rect">
            <a:avLst/>
          </a:prstGeom>
        </p:spPr>
      </p:pic>
      <p:pic>
        <p:nvPicPr>
          <p:cNvPr id="128" name="Рисунок 127">
            <a:extLst>
              <a:ext uri="{FF2B5EF4-FFF2-40B4-BE49-F238E27FC236}">
                <a16:creationId xmlns:a16="http://schemas.microsoft.com/office/drawing/2014/main" id="{424A9793-F014-1546-A730-22970047B3F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07240" y="4237707"/>
            <a:ext cx="360862" cy="360862"/>
          </a:xfrm>
          <a:prstGeom prst="rect">
            <a:avLst/>
          </a:prstGeom>
        </p:spPr>
      </p:pic>
      <p:pic>
        <p:nvPicPr>
          <p:cNvPr id="136" name="Рисунок 135">
            <a:extLst>
              <a:ext uri="{FF2B5EF4-FFF2-40B4-BE49-F238E27FC236}">
                <a16:creationId xmlns:a16="http://schemas.microsoft.com/office/drawing/2014/main" id="{88D1AA03-1D03-E146-B67E-22F077578BE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743896" y="1567734"/>
            <a:ext cx="773539" cy="773539"/>
          </a:xfrm>
          <a:prstGeom prst="rect">
            <a:avLst/>
          </a:prstGeom>
        </p:spPr>
      </p:pic>
      <p:sp>
        <p:nvSpPr>
          <p:cNvPr id="3" name="Рисунок 2">
            <a:extLst>
              <a:ext uri="{FF2B5EF4-FFF2-40B4-BE49-F238E27FC236}">
                <a16:creationId xmlns:a16="http://schemas.microsoft.com/office/drawing/2014/main" id="{F2839B97-0190-DA4A-B491-1CE6D6361BF4}"/>
              </a:ext>
            </a:extLst>
          </p:cNvPr>
          <p:cNvSpPr>
            <a:spLocks noGrp="1"/>
          </p:cNvSpPr>
          <p:nvPr>
            <p:ph type="pic" sz="quarter" idx="24"/>
          </p:nvPr>
        </p:nvSpPr>
        <p:spPr/>
      </p:sp>
      <p:sp>
        <p:nvSpPr>
          <p:cNvPr id="5" name="Рисунок 4">
            <a:extLst>
              <a:ext uri="{FF2B5EF4-FFF2-40B4-BE49-F238E27FC236}">
                <a16:creationId xmlns:a16="http://schemas.microsoft.com/office/drawing/2014/main" id="{0C94B7E1-F1DF-8741-B240-7769585D890D}"/>
              </a:ext>
            </a:extLst>
          </p:cNvPr>
          <p:cNvSpPr>
            <a:spLocks noGrp="1"/>
          </p:cNvSpPr>
          <p:nvPr>
            <p:ph type="pic" sz="quarter" idx="25"/>
          </p:nvPr>
        </p:nvSpPr>
        <p:spPr/>
      </p:sp>
      <p:sp>
        <p:nvSpPr>
          <p:cNvPr id="7" name="Рисунок 6">
            <a:extLst>
              <a:ext uri="{FF2B5EF4-FFF2-40B4-BE49-F238E27FC236}">
                <a16:creationId xmlns:a16="http://schemas.microsoft.com/office/drawing/2014/main" id="{601CB47E-7ECF-4B4A-B2E9-DDDD2C43A3D0}"/>
              </a:ext>
            </a:extLst>
          </p:cNvPr>
          <p:cNvSpPr>
            <a:spLocks noGrp="1"/>
          </p:cNvSpPr>
          <p:nvPr>
            <p:ph type="pic" sz="quarter" idx="26"/>
          </p:nvPr>
        </p:nvSpPr>
        <p:spPr/>
      </p:sp>
    </p:spTree>
    <p:extLst>
      <p:ext uri="{BB962C8B-B14F-4D97-AF65-F5344CB8AC3E}">
        <p14:creationId xmlns:p14="http://schemas.microsoft.com/office/powerpoint/2010/main" val="28789698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Заголовок 10"/>
          <p:cNvSpPr>
            <a:spLocks noGrp="1"/>
          </p:cNvSpPr>
          <p:nvPr>
            <p:ph type="title"/>
          </p:nvPr>
        </p:nvSpPr>
        <p:spPr>
          <a:xfrm>
            <a:off x="800856" y="500413"/>
            <a:ext cx="10623042" cy="827996"/>
          </a:xfrm>
          <a:prstGeom prst="rect">
            <a:avLst/>
          </a:prstGeom>
        </p:spPr>
        <p:txBody>
          <a:bodyPr/>
          <a:lstStyle/>
          <a:p>
            <a:pPr>
              <a:lnSpc>
                <a:spcPct val="110000"/>
              </a:lnSpc>
            </a:pPr>
            <a:r>
              <a:rPr lang="en-US" dirty="0"/>
              <a:t>MEDICAL SLIDE</a:t>
            </a:r>
            <a:endParaRPr lang="ru-RU" b="1" dirty="0"/>
          </a:p>
        </p:txBody>
      </p:sp>
      <p:grpSp>
        <p:nvGrpSpPr>
          <p:cNvPr id="3" name="Группа 2">
            <a:extLst>
              <a:ext uri="{FF2B5EF4-FFF2-40B4-BE49-F238E27FC236}">
                <a16:creationId xmlns:a16="http://schemas.microsoft.com/office/drawing/2014/main" id="{7E395060-3CB9-7745-B347-974B155052B8}"/>
              </a:ext>
            </a:extLst>
          </p:cNvPr>
          <p:cNvGrpSpPr/>
          <p:nvPr/>
        </p:nvGrpSpPr>
        <p:grpSpPr>
          <a:xfrm>
            <a:off x="199638" y="3048772"/>
            <a:ext cx="11556933" cy="1817081"/>
            <a:chOff x="156096" y="2911642"/>
            <a:chExt cx="9798174" cy="1540554"/>
          </a:xfrm>
        </p:grpSpPr>
        <p:grpSp>
          <p:nvGrpSpPr>
            <p:cNvPr id="15" name="Группа 14">
              <a:extLst>
                <a:ext uri="{FF2B5EF4-FFF2-40B4-BE49-F238E27FC236}">
                  <a16:creationId xmlns:a16="http://schemas.microsoft.com/office/drawing/2014/main" id="{40252238-4EAB-944F-BB29-11F7295BC07A}"/>
                </a:ext>
              </a:extLst>
            </p:cNvPr>
            <p:cNvGrpSpPr/>
            <p:nvPr/>
          </p:nvGrpSpPr>
          <p:grpSpPr>
            <a:xfrm rot="16200000">
              <a:off x="351609" y="2716129"/>
              <a:ext cx="1540554" cy="1931579"/>
              <a:chOff x="5460422" y="403822"/>
              <a:chExt cx="1839160" cy="2305978"/>
            </a:xfrm>
          </p:grpSpPr>
          <p:sp>
            <p:nvSpPr>
              <p:cNvPr id="16" name="Freeform 56">
                <a:extLst>
                  <a:ext uri="{FF2B5EF4-FFF2-40B4-BE49-F238E27FC236}">
                    <a16:creationId xmlns:a16="http://schemas.microsoft.com/office/drawing/2014/main" id="{D2AF22FF-9B24-DE4C-AAF2-053A4DC11DEE}"/>
                  </a:ext>
                </a:extLst>
              </p:cNvPr>
              <p:cNvSpPr>
                <a:spLocks/>
              </p:cNvSpPr>
              <p:nvPr/>
            </p:nvSpPr>
            <p:spPr bwMode="auto">
              <a:xfrm>
                <a:off x="5460422" y="471316"/>
                <a:ext cx="1839160" cy="2187868"/>
              </a:xfrm>
              <a:custGeom>
                <a:avLst/>
                <a:gdLst>
                  <a:gd name="T0" fmla="*/ 274 w 299"/>
                  <a:gd name="T1" fmla="*/ 34 h 355"/>
                  <a:gd name="T2" fmla="*/ 203 w 299"/>
                  <a:gd name="T3" fmla="*/ 0 h 355"/>
                  <a:gd name="T4" fmla="*/ 203 w 299"/>
                  <a:gd name="T5" fmla="*/ 10 h 355"/>
                  <a:gd name="T6" fmla="*/ 267 w 299"/>
                  <a:gd name="T7" fmla="*/ 40 h 355"/>
                  <a:gd name="T8" fmla="*/ 284 w 299"/>
                  <a:gd name="T9" fmla="*/ 108 h 355"/>
                  <a:gd name="T10" fmla="*/ 255 w 299"/>
                  <a:gd name="T11" fmla="*/ 258 h 355"/>
                  <a:gd name="T12" fmla="*/ 149 w 299"/>
                  <a:gd name="T13" fmla="*/ 345 h 355"/>
                  <a:gd name="T14" fmla="*/ 44 w 299"/>
                  <a:gd name="T15" fmla="*/ 258 h 355"/>
                  <a:gd name="T16" fmla="*/ 15 w 299"/>
                  <a:gd name="T17" fmla="*/ 108 h 355"/>
                  <a:gd name="T18" fmla="*/ 32 w 299"/>
                  <a:gd name="T19" fmla="*/ 40 h 355"/>
                  <a:gd name="T20" fmla="*/ 96 w 299"/>
                  <a:gd name="T21" fmla="*/ 10 h 355"/>
                  <a:gd name="T22" fmla="*/ 96 w 299"/>
                  <a:gd name="T23" fmla="*/ 0 h 355"/>
                  <a:gd name="T24" fmla="*/ 25 w 299"/>
                  <a:gd name="T25" fmla="*/ 34 h 355"/>
                  <a:gd name="T26" fmla="*/ 5 w 299"/>
                  <a:gd name="T27" fmla="*/ 110 h 355"/>
                  <a:gd name="T28" fmla="*/ 34 w 299"/>
                  <a:gd name="T29" fmla="*/ 260 h 355"/>
                  <a:gd name="T30" fmla="*/ 149 w 299"/>
                  <a:gd name="T31" fmla="*/ 355 h 355"/>
                  <a:gd name="T32" fmla="*/ 265 w 299"/>
                  <a:gd name="T33" fmla="*/ 260 h 355"/>
                  <a:gd name="T34" fmla="*/ 294 w 299"/>
                  <a:gd name="T35" fmla="*/ 110 h 355"/>
                  <a:gd name="T36" fmla="*/ 274 w 299"/>
                  <a:gd name="T37" fmla="*/ 3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9" h="355">
                    <a:moveTo>
                      <a:pt x="274" y="34"/>
                    </a:moveTo>
                    <a:cubicBezTo>
                      <a:pt x="257" y="12"/>
                      <a:pt x="231" y="0"/>
                      <a:pt x="203" y="0"/>
                    </a:cubicBezTo>
                    <a:cubicBezTo>
                      <a:pt x="203" y="10"/>
                      <a:pt x="203" y="10"/>
                      <a:pt x="203" y="10"/>
                    </a:cubicBezTo>
                    <a:cubicBezTo>
                      <a:pt x="228" y="10"/>
                      <a:pt x="251" y="21"/>
                      <a:pt x="267" y="40"/>
                    </a:cubicBezTo>
                    <a:cubicBezTo>
                      <a:pt x="282" y="59"/>
                      <a:pt x="288" y="84"/>
                      <a:pt x="284" y="108"/>
                    </a:cubicBezTo>
                    <a:cubicBezTo>
                      <a:pt x="255" y="258"/>
                      <a:pt x="255" y="258"/>
                      <a:pt x="255" y="258"/>
                    </a:cubicBezTo>
                    <a:cubicBezTo>
                      <a:pt x="245" y="308"/>
                      <a:pt x="201" y="345"/>
                      <a:pt x="149" y="345"/>
                    </a:cubicBezTo>
                    <a:cubicBezTo>
                      <a:pt x="98" y="345"/>
                      <a:pt x="54" y="308"/>
                      <a:pt x="44" y="258"/>
                    </a:cubicBezTo>
                    <a:cubicBezTo>
                      <a:pt x="15" y="108"/>
                      <a:pt x="15" y="108"/>
                      <a:pt x="15" y="108"/>
                    </a:cubicBezTo>
                    <a:cubicBezTo>
                      <a:pt x="11" y="84"/>
                      <a:pt x="17" y="59"/>
                      <a:pt x="32" y="40"/>
                    </a:cubicBezTo>
                    <a:cubicBezTo>
                      <a:pt x="48" y="21"/>
                      <a:pt x="71" y="10"/>
                      <a:pt x="96" y="10"/>
                    </a:cubicBezTo>
                    <a:cubicBezTo>
                      <a:pt x="96" y="0"/>
                      <a:pt x="96" y="0"/>
                      <a:pt x="96" y="0"/>
                    </a:cubicBezTo>
                    <a:cubicBezTo>
                      <a:pt x="68" y="0"/>
                      <a:pt x="42" y="12"/>
                      <a:pt x="25" y="34"/>
                    </a:cubicBezTo>
                    <a:cubicBezTo>
                      <a:pt x="7" y="55"/>
                      <a:pt x="0" y="83"/>
                      <a:pt x="5" y="110"/>
                    </a:cubicBezTo>
                    <a:cubicBezTo>
                      <a:pt x="34" y="260"/>
                      <a:pt x="34" y="260"/>
                      <a:pt x="34" y="260"/>
                    </a:cubicBezTo>
                    <a:cubicBezTo>
                      <a:pt x="45" y="315"/>
                      <a:pt x="93" y="355"/>
                      <a:pt x="149" y="355"/>
                    </a:cubicBezTo>
                    <a:cubicBezTo>
                      <a:pt x="206" y="355"/>
                      <a:pt x="254" y="315"/>
                      <a:pt x="265" y="260"/>
                    </a:cubicBezTo>
                    <a:cubicBezTo>
                      <a:pt x="294" y="110"/>
                      <a:pt x="294" y="110"/>
                      <a:pt x="294" y="110"/>
                    </a:cubicBezTo>
                    <a:cubicBezTo>
                      <a:pt x="299" y="83"/>
                      <a:pt x="292" y="55"/>
                      <a:pt x="274" y="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 name="Freeform 57">
                <a:extLst>
                  <a:ext uri="{FF2B5EF4-FFF2-40B4-BE49-F238E27FC236}">
                    <a16:creationId xmlns:a16="http://schemas.microsoft.com/office/drawing/2014/main" id="{F98475AF-2268-9D40-A11A-5ACD5A3E0308}"/>
                  </a:ext>
                </a:extLst>
              </p:cNvPr>
              <p:cNvSpPr>
                <a:spLocks/>
              </p:cNvSpPr>
              <p:nvPr/>
            </p:nvSpPr>
            <p:spPr bwMode="auto">
              <a:xfrm>
                <a:off x="5977861" y="403822"/>
                <a:ext cx="208103" cy="208103"/>
              </a:xfrm>
              <a:custGeom>
                <a:avLst/>
                <a:gdLst>
                  <a:gd name="T0" fmla="*/ 22 w 34"/>
                  <a:gd name="T1" fmla="*/ 5 h 33"/>
                  <a:gd name="T2" fmla="*/ 6 w 34"/>
                  <a:gd name="T3" fmla="*/ 5 h 33"/>
                  <a:gd name="T4" fmla="*/ 6 w 34"/>
                  <a:gd name="T5" fmla="*/ 3 h 33"/>
                  <a:gd name="T6" fmla="*/ 3 w 34"/>
                  <a:gd name="T7" fmla="*/ 0 h 33"/>
                  <a:gd name="T8" fmla="*/ 0 w 34"/>
                  <a:gd name="T9" fmla="*/ 3 h 33"/>
                  <a:gd name="T10" fmla="*/ 0 w 34"/>
                  <a:gd name="T11" fmla="*/ 30 h 33"/>
                  <a:gd name="T12" fmla="*/ 3 w 34"/>
                  <a:gd name="T13" fmla="*/ 33 h 33"/>
                  <a:gd name="T14" fmla="*/ 6 w 34"/>
                  <a:gd name="T15" fmla="*/ 30 h 33"/>
                  <a:gd name="T16" fmla="*/ 6 w 34"/>
                  <a:gd name="T17" fmla="*/ 28 h 33"/>
                  <a:gd name="T18" fmla="*/ 22 w 34"/>
                  <a:gd name="T19" fmla="*/ 28 h 33"/>
                  <a:gd name="T20" fmla="*/ 34 w 34"/>
                  <a:gd name="T21" fmla="*/ 16 h 33"/>
                  <a:gd name="T22" fmla="*/ 22 w 34"/>
                  <a:gd name="T23"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22" y="5"/>
                    </a:moveTo>
                    <a:cubicBezTo>
                      <a:pt x="6" y="5"/>
                      <a:pt x="6" y="5"/>
                      <a:pt x="6" y="5"/>
                    </a:cubicBezTo>
                    <a:cubicBezTo>
                      <a:pt x="6" y="3"/>
                      <a:pt x="6" y="3"/>
                      <a:pt x="6" y="3"/>
                    </a:cubicBezTo>
                    <a:cubicBezTo>
                      <a:pt x="6" y="1"/>
                      <a:pt x="5" y="0"/>
                      <a:pt x="3" y="0"/>
                    </a:cubicBezTo>
                    <a:cubicBezTo>
                      <a:pt x="2" y="0"/>
                      <a:pt x="0" y="1"/>
                      <a:pt x="0" y="3"/>
                    </a:cubicBezTo>
                    <a:cubicBezTo>
                      <a:pt x="0" y="30"/>
                      <a:pt x="0" y="30"/>
                      <a:pt x="0" y="30"/>
                    </a:cubicBezTo>
                    <a:cubicBezTo>
                      <a:pt x="0" y="32"/>
                      <a:pt x="2" y="33"/>
                      <a:pt x="3" y="33"/>
                    </a:cubicBezTo>
                    <a:cubicBezTo>
                      <a:pt x="5" y="33"/>
                      <a:pt x="6" y="32"/>
                      <a:pt x="6" y="30"/>
                    </a:cubicBezTo>
                    <a:cubicBezTo>
                      <a:pt x="6" y="28"/>
                      <a:pt x="6" y="28"/>
                      <a:pt x="6" y="28"/>
                    </a:cubicBezTo>
                    <a:cubicBezTo>
                      <a:pt x="22" y="28"/>
                      <a:pt x="22" y="28"/>
                      <a:pt x="22" y="28"/>
                    </a:cubicBezTo>
                    <a:cubicBezTo>
                      <a:pt x="28" y="28"/>
                      <a:pt x="34" y="23"/>
                      <a:pt x="34" y="16"/>
                    </a:cubicBezTo>
                    <a:cubicBezTo>
                      <a:pt x="34" y="10"/>
                      <a:pt x="28" y="5"/>
                      <a:pt x="22" y="5"/>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 name="Freeform 58">
                <a:extLst>
                  <a:ext uri="{FF2B5EF4-FFF2-40B4-BE49-F238E27FC236}">
                    <a16:creationId xmlns:a16="http://schemas.microsoft.com/office/drawing/2014/main" id="{1A5D6DA3-CC9F-FC4F-883F-3F8767EF8BDA}"/>
                  </a:ext>
                </a:extLst>
              </p:cNvPr>
              <p:cNvSpPr>
                <a:spLocks/>
              </p:cNvSpPr>
              <p:nvPr/>
            </p:nvSpPr>
            <p:spPr bwMode="auto">
              <a:xfrm>
                <a:off x="6574040" y="403822"/>
                <a:ext cx="208103" cy="208103"/>
              </a:xfrm>
              <a:custGeom>
                <a:avLst/>
                <a:gdLst>
                  <a:gd name="T0" fmla="*/ 12 w 34"/>
                  <a:gd name="T1" fmla="*/ 28 h 33"/>
                  <a:gd name="T2" fmla="*/ 28 w 34"/>
                  <a:gd name="T3" fmla="*/ 28 h 33"/>
                  <a:gd name="T4" fmla="*/ 28 w 34"/>
                  <a:gd name="T5" fmla="*/ 30 h 33"/>
                  <a:gd name="T6" fmla="*/ 31 w 34"/>
                  <a:gd name="T7" fmla="*/ 33 h 33"/>
                  <a:gd name="T8" fmla="*/ 34 w 34"/>
                  <a:gd name="T9" fmla="*/ 30 h 33"/>
                  <a:gd name="T10" fmla="*/ 34 w 34"/>
                  <a:gd name="T11" fmla="*/ 3 h 33"/>
                  <a:gd name="T12" fmla="*/ 31 w 34"/>
                  <a:gd name="T13" fmla="*/ 0 h 33"/>
                  <a:gd name="T14" fmla="*/ 28 w 34"/>
                  <a:gd name="T15" fmla="*/ 3 h 33"/>
                  <a:gd name="T16" fmla="*/ 28 w 34"/>
                  <a:gd name="T17" fmla="*/ 5 h 33"/>
                  <a:gd name="T18" fmla="*/ 12 w 34"/>
                  <a:gd name="T19" fmla="*/ 5 h 33"/>
                  <a:gd name="T20" fmla="*/ 0 w 34"/>
                  <a:gd name="T21" fmla="*/ 16 h 33"/>
                  <a:gd name="T22" fmla="*/ 12 w 34"/>
                  <a:gd name="T2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12" y="28"/>
                    </a:moveTo>
                    <a:cubicBezTo>
                      <a:pt x="28" y="28"/>
                      <a:pt x="28" y="28"/>
                      <a:pt x="28" y="28"/>
                    </a:cubicBezTo>
                    <a:cubicBezTo>
                      <a:pt x="28" y="30"/>
                      <a:pt x="28" y="30"/>
                      <a:pt x="28" y="30"/>
                    </a:cubicBezTo>
                    <a:cubicBezTo>
                      <a:pt x="28" y="32"/>
                      <a:pt x="29" y="33"/>
                      <a:pt x="31" y="33"/>
                    </a:cubicBezTo>
                    <a:cubicBezTo>
                      <a:pt x="32" y="33"/>
                      <a:pt x="34" y="32"/>
                      <a:pt x="34" y="30"/>
                    </a:cubicBezTo>
                    <a:cubicBezTo>
                      <a:pt x="34" y="3"/>
                      <a:pt x="34" y="3"/>
                      <a:pt x="34" y="3"/>
                    </a:cubicBezTo>
                    <a:cubicBezTo>
                      <a:pt x="34" y="1"/>
                      <a:pt x="32" y="0"/>
                      <a:pt x="31" y="0"/>
                    </a:cubicBezTo>
                    <a:cubicBezTo>
                      <a:pt x="29" y="0"/>
                      <a:pt x="28" y="1"/>
                      <a:pt x="28" y="3"/>
                    </a:cubicBezTo>
                    <a:cubicBezTo>
                      <a:pt x="28" y="5"/>
                      <a:pt x="28" y="5"/>
                      <a:pt x="28" y="5"/>
                    </a:cubicBezTo>
                    <a:cubicBezTo>
                      <a:pt x="12" y="5"/>
                      <a:pt x="12" y="5"/>
                      <a:pt x="12" y="5"/>
                    </a:cubicBezTo>
                    <a:cubicBezTo>
                      <a:pt x="6" y="5"/>
                      <a:pt x="0" y="10"/>
                      <a:pt x="0" y="16"/>
                    </a:cubicBezTo>
                    <a:cubicBezTo>
                      <a:pt x="0" y="23"/>
                      <a:pt x="6" y="28"/>
                      <a:pt x="12" y="28"/>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59">
                <a:extLst>
                  <a:ext uri="{FF2B5EF4-FFF2-40B4-BE49-F238E27FC236}">
                    <a16:creationId xmlns:a16="http://schemas.microsoft.com/office/drawing/2014/main" id="{510A6769-F862-804F-8BDB-9A6D32CDF3BC}"/>
                  </a:ext>
                </a:extLst>
              </p:cNvPr>
              <p:cNvSpPr>
                <a:spLocks/>
              </p:cNvSpPr>
              <p:nvPr/>
            </p:nvSpPr>
            <p:spPr bwMode="auto">
              <a:xfrm>
                <a:off x="5629152" y="2068626"/>
                <a:ext cx="1501699" cy="641174"/>
              </a:xfrm>
              <a:custGeom>
                <a:avLst/>
                <a:gdLst>
                  <a:gd name="T0" fmla="*/ 230 w 243"/>
                  <a:gd name="T1" fmla="*/ 0 h 104"/>
                  <a:gd name="T2" fmla="*/ 216 w 243"/>
                  <a:gd name="T3" fmla="*/ 9 h 104"/>
                  <a:gd name="T4" fmla="*/ 121 w 243"/>
                  <a:gd name="T5" fmla="*/ 78 h 104"/>
                  <a:gd name="T6" fmla="*/ 27 w 243"/>
                  <a:gd name="T7" fmla="*/ 9 h 104"/>
                  <a:gd name="T8" fmla="*/ 13 w 243"/>
                  <a:gd name="T9" fmla="*/ 1 h 104"/>
                  <a:gd name="T10" fmla="*/ 3 w 243"/>
                  <a:gd name="T11" fmla="*/ 17 h 104"/>
                  <a:gd name="T12" fmla="*/ 121 w 243"/>
                  <a:gd name="T13" fmla="*/ 104 h 104"/>
                  <a:gd name="T14" fmla="*/ 240 w 243"/>
                  <a:gd name="T15" fmla="*/ 17 h 104"/>
                  <a:gd name="T16" fmla="*/ 230 w 243"/>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104">
                    <a:moveTo>
                      <a:pt x="230" y="0"/>
                    </a:moveTo>
                    <a:cubicBezTo>
                      <a:pt x="224" y="0"/>
                      <a:pt x="218" y="3"/>
                      <a:pt x="216" y="9"/>
                    </a:cubicBezTo>
                    <a:cubicBezTo>
                      <a:pt x="203" y="50"/>
                      <a:pt x="165" y="78"/>
                      <a:pt x="121" y="78"/>
                    </a:cubicBezTo>
                    <a:cubicBezTo>
                      <a:pt x="78" y="78"/>
                      <a:pt x="40" y="50"/>
                      <a:pt x="27" y="9"/>
                    </a:cubicBezTo>
                    <a:cubicBezTo>
                      <a:pt x="25" y="3"/>
                      <a:pt x="19" y="0"/>
                      <a:pt x="13" y="1"/>
                    </a:cubicBezTo>
                    <a:cubicBezTo>
                      <a:pt x="5" y="2"/>
                      <a:pt x="0" y="10"/>
                      <a:pt x="3" y="17"/>
                    </a:cubicBezTo>
                    <a:cubicBezTo>
                      <a:pt x="19" y="68"/>
                      <a:pt x="67" y="104"/>
                      <a:pt x="121" y="104"/>
                    </a:cubicBezTo>
                    <a:cubicBezTo>
                      <a:pt x="176" y="104"/>
                      <a:pt x="224" y="68"/>
                      <a:pt x="240" y="17"/>
                    </a:cubicBezTo>
                    <a:cubicBezTo>
                      <a:pt x="243" y="10"/>
                      <a:pt x="238" y="1"/>
                      <a:pt x="23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60">
                <a:extLst>
                  <a:ext uri="{FF2B5EF4-FFF2-40B4-BE49-F238E27FC236}">
                    <a16:creationId xmlns:a16="http://schemas.microsoft.com/office/drawing/2014/main" id="{333B285C-7504-E245-B5F7-34203AEDFB72}"/>
                  </a:ext>
                </a:extLst>
              </p:cNvPr>
              <p:cNvSpPr>
                <a:spLocks/>
              </p:cNvSpPr>
              <p:nvPr/>
            </p:nvSpPr>
            <p:spPr bwMode="auto">
              <a:xfrm>
                <a:off x="5629152" y="1781788"/>
                <a:ext cx="1501699" cy="489319"/>
              </a:xfrm>
              <a:custGeom>
                <a:avLst/>
                <a:gdLst>
                  <a:gd name="T0" fmla="*/ 121 w 243"/>
                  <a:gd name="T1" fmla="*/ 80 h 80"/>
                  <a:gd name="T2" fmla="*/ 36 w 243"/>
                  <a:gd name="T3" fmla="*/ 15 h 80"/>
                  <a:gd name="T4" fmla="*/ 0 w 243"/>
                  <a:gd name="T5" fmla="*/ 3 h 80"/>
                  <a:gd name="T6" fmla="*/ 1 w 243"/>
                  <a:gd name="T7" fmla="*/ 0 h 80"/>
                  <a:gd name="T8" fmla="*/ 38 w 243"/>
                  <a:gd name="T9" fmla="*/ 13 h 80"/>
                  <a:gd name="T10" fmla="*/ 38 w 243"/>
                  <a:gd name="T11" fmla="*/ 14 h 80"/>
                  <a:gd name="T12" fmla="*/ 121 w 243"/>
                  <a:gd name="T13" fmla="*/ 77 h 80"/>
                  <a:gd name="T14" fmla="*/ 205 w 243"/>
                  <a:gd name="T15" fmla="*/ 14 h 80"/>
                  <a:gd name="T16" fmla="*/ 205 w 243"/>
                  <a:gd name="T17" fmla="*/ 13 h 80"/>
                  <a:gd name="T18" fmla="*/ 242 w 243"/>
                  <a:gd name="T19" fmla="*/ 0 h 80"/>
                  <a:gd name="T20" fmla="*/ 243 w 243"/>
                  <a:gd name="T21" fmla="*/ 3 h 80"/>
                  <a:gd name="T22" fmla="*/ 207 w 243"/>
                  <a:gd name="T23" fmla="*/ 15 h 80"/>
                  <a:gd name="T24" fmla="*/ 121 w 243"/>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80">
                    <a:moveTo>
                      <a:pt x="121" y="80"/>
                    </a:moveTo>
                    <a:cubicBezTo>
                      <a:pt x="53" y="80"/>
                      <a:pt x="37" y="22"/>
                      <a:pt x="36" y="15"/>
                    </a:cubicBezTo>
                    <a:cubicBezTo>
                      <a:pt x="0" y="3"/>
                      <a:pt x="0" y="3"/>
                      <a:pt x="0" y="3"/>
                    </a:cubicBezTo>
                    <a:cubicBezTo>
                      <a:pt x="1" y="0"/>
                      <a:pt x="1" y="0"/>
                      <a:pt x="1" y="0"/>
                    </a:cubicBezTo>
                    <a:cubicBezTo>
                      <a:pt x="38" y="13"/>
                      <a:pt x="38" y="13"/>
                      <a:pt x="38" y="13"/>
                    </a:cubicBezTo>
                    <a:cubicBezTo>
                      <a:pt x="38" y="14"/>
                      <a:pt x="38" y="14"/>
                      <a:pt x="38" y="14"/>
                    </a:cubicBezTo>
                    <a:cubicBezTo>
                      <a:pt x="38" y="15"/>
                      <a:pt x="51" y="77"/>
                      <a:pt x="121" y="77"/>
                    </a:cubicBezTo>
                    <a:cubicBezTo>
                      <a:pt x="192" y="77"/>
                      <a:pt x="205" y="15"/>
                      <a:pt x="205" y="14"/>
                    </a:cubicBezTo>
                    <a:cubicBezTo>
                      <a:pt x="205" y="13"/>
                      <a:pt x="205" y="13"/>
                      <a:pt x="205" y="13"/>
                    </a:cubicBezTo>
                    <a:cubicBezTo>
                      <a:pt x="242" y="0"/>
                      <a:pt x="242" y="0"/>
                      <a:pt x="242" y="0"/>
                    </a:cubicBezTo>
                    <a:cubicBezTo>
                      <a:pt x="243" y="3"/>
                      <a:pt x="243" y="3"/>
                      <a:pt x="243" y="3"/>
                    </a:cubicBezTo>
                    <a:cubicBezTo>
                      <a:pt x="207" y="15"/>
                      <a:pt x="207" y="15"/>
                      <a:pt x="207" y="15"/>
                    </a:cubicBezTo>
                    <a:cubicBezTo>
                      <a:pt x="206" y="22"/>
                      <a:pt x="190" y="80"/>
                      <a:pt x="121" y="80"/>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ru-RU" dirty="0"/>
              </a:p>
            </p:txBody>
          </p:sp>
        </p:grpSp>
        <p:grpSp>
          <p:nvGrpSpPr>
            <p:cNvPr id="23" name="Группа 22">
              <a:extLst>
                <a:ext uri="{FF2B5EF4-FFF2-40B4-BE49-F238E27FC236}">
                  <a16:creationId xmlns:a16="http://schemas.microsoft.com/office/drawing/2014/main" id="{C802E7A6-D817-F844-BA11-78D6634D5D12}"/>
                </a:ext>
              </a:extLst>
            </p:cNvPr>
            <p:cNvGrpSpPr/>
            <p:nvPr/>
          </p:nvGrpSpPr>
          <p:grpSpPr>
            <a:xfrm rot="16200000" flipV="1">
              <a:off x="3210367" y="1943050"/>
              <a:ext cx="1166613" cy="3440155"/>
              <a:chOff x="3058418" y="-5784512"/>
              <a:chExt cx="6358538" cy="18750329"/>
            </a:xfrm>
          </p:grpSpPr>
          <p:sp>
            <p:nvSpPr>
              <p:cNvPr id="25" name="Freeform 65">
                <a:extLst>
                  <a:ext uri="{FF2B5EF4-FFF2-40B4-BE49-F238E27FC236}">
                    <a16:creationId xmlns:a16="http://schemas.microsoft.com/office/drawing/2014/main" id="{64EA9077-68A6-464D-ACB8-419A3456FDD3}"/>
                  </a:ext>
                </a:extLst>
              </p:cNvPr>
              <p:cNvSpPr>
                <a:spLocks/>
              </p:cNvSpPr>
              <p:nvPr/>
            </p:nvSpPr>
            <p:spPr bwMode="auto">
              <a:xfrm>
                <a:off x="6003360" y="3590789"/>
                <a:ext cx="3413596" cy="9375028"/>
              </a:xfrm>
              <a:custGeom>
                <a:avLst/>
                <a:gdLst>
                  <a:gd name="T0" fmla="*/ 17 w 126"/>
                  <a:gd name="T1" fmla="*/ 346 h 346"/>
                  <a:gd name="T2" fmla="*/ 0 w 126"/>
                  <a:gd name="T3" fmla="*/ 346 h 346"/>
                  <a:gd name="T4" fmla="*/ 0 w 126"/>
                  <a:gd name="T5" fmla="*/ 345 h 346"/>
                  <a:gd name="T6" fmla="*/ 62 w 126"/>
                  <a:gd name="T7" fmla="*/ 284 h 346"/>
                  <a:gd name="T8" fmla="*/ 64 w 126"/>
                  <a:gd name="T9" fmla="*/ 284 h 346"/>
                  <a:gd name="T10" fmla="*/ 109 w 126"/>
                  <a:gd name="T11" fmla="*/ 238 h 346"/>
                  <a:gd name="T12" fmla="*/ 64 w 126"/>
                  <a:gd name="T13" fmla="*/ 193 h 346"/>
                  <a:gd name="T14" fmla="*/ 62 w 126"/>
                  <a:gd name="T15" fmla="*/ 193 h 346"/>
                  <a:gd name="T16" fmla="*/ 0 w 126"/>
                  <a:gd name="T17" fmla="*/ 132 h 346"/>
                  <a:gd name="T18" fmla="*/ 0 w 126"/>
                  <a:gd name="T19" fmla="*/ 0 h 346"/>
                  <a:gd name="T20" fmla="*/ 17 w 126"/>
                  <a:gd name="T21" fmla="*/ 0 h 346"/>
                  <a:gd name="T22" fmla="*/ 17 w 126"/>
                  <a:gd name="T23" fmla="*/ 132 h 346"/>
                  <a:gd name="T24" fmla="*/ 62 w 126"/>
                  <a:gd name="T25" fmla="*/ 177 h 346"/>
                  <a:gd name="T26" fmla="*/ 64 w 126"/>
                  <a:gd name="T27" fmla="*/ 177 h 346"/>
                  <a:gd name="T28" fmla="*/ 126 w 126"/>
                  <a:gd name="T29" fmla="*/ 238 h 346"/>
                  <a:gd name="T30" fmla="*/ 64 w 126"/>
                  <a:gd name="T31" fmla="*/ 300 h 346"/>
                  <a:gd name="T32" fmla="*/ 62 w 126"/>
                  <a:gd name="T33" fmla="*/ 300 h 346"/>
                  <a:gd name="T34" fmla="*/ 17 w 126"/>
                  <a:gd name="T35" fmla="*/ 345 h 346"/>
                  <a:gd name="T36" fmla="*/ 17 w 126"/>
                  <a:gd name="T37"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346">
                    <a:moveTo>
                      <a:pt x="17" y="346"/>
                    </a:moveTo>
                    <a:cubicBezTo>
                      <a:pt x="0" y="346"/>
                      <a:pt x="0" y="346"/>
                      <a:pt x="0" y="346"/>
                    </a:cubicBezTo>
                    <a:cubicBezTo>
                      <a:pt x="0" y="345"/>
                      <a:pt x="0" y="345"/>
                      <a:pt x="0" y="345"/>
                    </a:cubicBezTo>
                    <a:cubicBezTo>
                      <a:pt x="0" y="311"/>
                      <a:pt x="28" y="284"/>
                      <a:pt x="62" y="284"/>
                    </a:cubicBezTo>
                    <a:cubicBezTo>
                      <a:pt x="64" y="284"/>
                      <a:pt x="64" y="284"/>
                      <a:pt x="64" y="284"/>
                    </a:cubicBezTo>
                    <a:cubicBezTo>
                      <a:pt x="89" y="284"/>
                      <a:pt x="109" y="263"/>
                      <a:pt x="109" y="238"/>
                    </a:cubicBezTo>
                    <a:cubicBezTo>
                      <a:pt x="109" y="214"/>
                      <a:pt x="89" y="193"/>
                      <a:pt x="64" y="193"/>
                    </a:cubicBezTo>
                    <a:cubicBezTo>
                      <a:pt x="62" y="193"/>
                      <a:pt x="62" y="193"/>
                      <a:pt x="62" y="193"/>
                    </a:cubicBezTo>
                    <a:cubicBezTo>
                      <a:pt x="28" y="193"/>
                      <a:pt x="0" y="166"/>
                      <a:pt x="0" y="132"/>
                    </a:cubicBezTo>
                    <a:cubicBezTo>
                      <a:pt x="0" y="0"/>
                      <a:pt x="0" y="0"/>
                      <a:pt x="0" y="0"/>
                    </a:cubicBezTo>
                    <a:cubicBezTo>
                      <a:pt x="17" y="0"/>
                      <a:pt x="17" y="0"/>
                      <a:pt x="17" y="0"/>
                    </a:cubicBezTo>
                    <a:cubicBezTo>
                      <a:pt x="17" y="132"/>
                      <a:pt x="17" y="132"/>
                      <a:pt x="17" y="132"/>
                    </a:cubicBezTo>
                    <a:cubicBezTo>
                      <a:pt x="17" y="157"/>
                      <a:pt x="37" y="177"/>
                      <a:pt x="62" y="177"/>
                    </a:cubicBezTo>
                    <a:cubicBezTo>
                      <a:pt x="64" y="177"/>
                      <a:pt x="64" y="177"/>
                      <a:pt x="64" y="177"/>
                    </a:cubicBezTo>
                    <a:cubicBezTo>
                      <a:pt x="98" y="177"/>
                      <a:pt x="126" y="205"/>
                      <a:pt x="126" y="238"/>
                    </a:cubicBezTo>
                    <a:cubicBezTo>
                      <a:pt x="126" y="272"/>
                      <a:pt x="98" y="300"/>
                      <a:pt x="64" y="300"/>
                    </a:cubicBezTo>
                    <a:cubicBezTo>
                      <a:pt x="62" y="300"/>
                      <a:pt x="62" y="300"/>
                      <a:pt x="62" y="300"/>
                    </a:cubicBezTo>
                    <a:cubicBezTo>
                      <a:pt x="37" y="300"/>
                      <a:pt x="17" y="320"/>
                      <a:pt x="17" y="345"/>
                    </a:cubicBezTo>
                    <a:lnTo>
                      <a:pt x="17" y="3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dirty="0"/>
              </a:p>
            </p:txBody>
          </p:sp>
          <p:sp>
            <p:nvSpPr>
              <p:cNvPr id="26" name="Freeform 65">
                <a:extLst>
                  <a:ext uri="{FF2B5EF4-FFF2-40B4-BE49-F238E27FC236}">
                    <a16:creationId xmlns:a16="http://schemas.microsoft.com/office/drawing/2014/main" id="{EA489C9E-8814-2148-9F0C-6DB9E899690B}"/>
                  </a:ext>
                </a:extLst>
              </p:cNvPr>
              <p:cNvSpPr>
                <a:spLocks/>
              </p:cNvSpPr>
              <p:nvPr/>
            </p:nvSpPr>
            <p:spPr bwMode="auto">
              <a:xfrm flipH="1">
                <a:off x="3058418" y="-5784512"/>
                <a:ext cx="3413596" cy="9375028"/>
              </a:xfrm>
              <a:custGeom>
                <a:avLst/>
                <a:gdLst>
                  <a:gd name="T0" fmla="*/ 17 w 126"/>
                  <a:gd name="T1" fmla="*/ 346 h 346"/>
                  <a:gd name="T2" fmla="*/ 0 w 126"/>
                  <a:gd name="T3" fmla="*/ 346 h 346"/>
                  <a:gd name="T4" fmla="*/ 0 w 126"/>
                  <a:gd name="T5" fmla="*/ 345 h 346"/>
                  <a:gd name="T6" fmla="*/ 62 w 126"/>
                  <a:gd name="T7" fmla="*/ 284 h 346"/>
                  <a:gd name="T8" fmla="*/ 64 w 126"/>
                  <a:gd name="T9" fmla="*/ 284 h 346"/>
                  <a:gd name="T10" fmla="*/ 109 w 126"/>
                  <a:gd name="T11" fmla="*/ 238 h 346"/>
                  <a:gd name="T12" fmla="*/ 64 w 126"/>
                  <a:gd name="T13" fmla="*/ 193 h 346"/>
                  <a:gd name="T14" fmla="*/ 62 w 126"/>
                  <a:gd name="T15" fmla="*/ 193 h 346"/>
                  <a:gd name="T16" fmla="*/ 0 w 126"/>
                  <a:gd name="T17" fmla="*/ 132 h 346"/>
                  <a:gd name="T18" fmla="*/ 0 w 126"/>
                  <a:gd name="T19" fmla="*/ 0 h 346"/>
                  <a:gd name="T20" fmla="*/ 17 w 126"/>
                  <a:gd name="T21" fmla="*/ 0 h 346"/>
                  <a:gd name="T22" fmla="*/ 17 w 126"/>
                  <a:gd name="T23" fmla="*/ 132 h 346"/>
                  <a:gd name="T24" fmla="*/ 62 w 126"/>
                  <a:gd name="T25" fmla="*/ 177 h 346"/>
                  <a:gd name="T26" fmla="*/ 64 w 126"/>
                  <a:gd name="T27" fmla="*/ 177 h 346"/>
                  <a:gd name="T28" fmla="*/ 126 w 126"/>
                  <a:gd name="T29" fmla="*/ 238 h 346"/>
                  <a:gd name="T30" fmla="*/ 64 w 126"/>
                  <a:gd name="T31" fmla="*/ 300 h 346"/>
                  <a:gd name="T32" fmla="*/ 62 w 126"/>
                  <a:gd name="T33" fmla="*/ 300 h 346"/>
                  <a:gd name="T34" fmla="*/ 17 w 126"/>
                  <a:gd name="T35" fmla="*/ 345 h 346"/>
                  <a:gd name="T36" fmla="*/ 17 w 126"/>
                  <a:gd name="T37"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346">
                    <a:moveTo>
                      <a:pt x="17" y="346"/>
                    </a:moveTo>
                    <a:cubicBezTo>
                      <a:pt x="0" y="346"/>
                      <a:pt x="0" y="346"/>
                      <a:pt x="0" y="346"/>
                    </a:cubicBezTo>
                    <a:cubicBezTo>
                      <a:pt x="0" y="345"/>
                      <a:pt x="0" y="345"/>
                      <a:pt x="0" y="345"/>
                    </a:cubicBezTo>
                    <a:cubicBezTo>
                      <a:pt x="0" y="311"/>
                      <a:pt x="28" y="284"/>
                      <a:pt x="62" y="284"/>
                    </a:cubicBezTo>
                    <a:cubicBezTo>
                      <a:pt x="64" y="284"/>
                      <a:pt x="64" y="284"/>
                      <a:pt x="64" y="284"/>
                    </a:cubicBezTo>
                    <a:cubicBezTo>
                      <a:pt x="89" y="284"/>
                      <a:pt x="109" y="263"/>
                      <a:pt x="109" y="238"/>
                    </a:cubicBezTo>
                    <a:cubicBezTo>
                      <a:pt x="109" y="214"/>
                      <a:pt x="89" y="193"/>
                      <a:pt x="64" y="193"/>
                    </a:cubicBezTo>
                    <a:cubicBezTo>
                      <a:pt x="62" y="193"/>
                      <a:pt x="62" y="193"/>
                      <a:pt x="62" y="193"/>
                    </a:cubicBezTo>
                    <a:cubicBezTo>
                      <a:pt x="28" y="193"/>
                      <a:pt x="0" y="166"/>
                      <a:pt x="0" y="132"/>
                    </a:cubicBezTo>
                    <a:cubicBezTo>
                      <a:pt x="0" y="0"/>
                      <a:pt x="0" y="0"/>
                      <a:pt x="0" y="0"/>
                    </a:cubicBezTo>
                    <a:cubicBezTo>
                      <a:pt x="17" y="0"/>
                      <a:pt x="17" y="0"/>
                      <a:pt x="17" y="0"/>
                    </a:cubicBezTo>
                    <a:cubicBezTo>
                      <a:pt x="17" y="132"/>
                      <a:pt x="17" y="132"/>
                      <a:pt x="17" y="132"/>
                    </a:cubicBezTo>
                    <a:cubicBezTo>
                      <a:pt x="17" y="157"/>
                      <a:pt x="37" y="177"/>
                      <a:pt x="62" y="177"/>
                    </a:cubicBezTo>
                    <a:cubicBezTo>
                      <a:pt x="64" y="177"/>
                      <a:pt x="64" y="177"/>
                      <a:pt x="64" y="177"/>
                    </a:cubicBezTo>
                    <a:cubicBezTo>
                      <a:pt x="98" y="177"/>
                      <a:pt x="126" y="205"/>
                      <a:pt x="126" y="238"/>
                    </a:cubicBezTo>
                    <a:cubicBezTo>
                      <a:pt x="126" y="272"/>
                      <a:pt x="98" y="300"/>
                      <a:pt x="64" y="300"/>
                    </a:cubicBezTo>
                    <a:cubicBezTo>
                      <a:pt x="62" y="300"/>
                      <a:pt x="62" y="300"/>
                      <a:pt x="62" y="300"/>
                    </a:cubicBezTo>
                    <a:cubicBezTo>
                      <a:pt x="37" y="300"/>
                      <a:pt x="17" y="320"/>
                      <a:pt x="17" y="345"/>
                    </a:cubicBezTo>
                    <a:lnTo>
                      <a:pt x="17" y="34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dirty="0"/>
              </a:p>
            </p:txBody>
          </p:sp>
        </p:grpSp>
        <p:grpSp>
          <p:nvGrpSpPr>
            <p:cNvPr id="28" name="Группа 27">
              <a:extLst>
                <a:ext uri="{FF2B5EF4-FFF2-40B4-BE49-F238E27FC236}">
                  <a16:creationId xmlns:a16="http://schemas.microsoft.com/office/drawing/2014/main" id="{0CE5F2DC-5F01-814F-84A4-623973CBFC88}"/>
                </a:ext>
              </a:extLst>
            </p:cNvPr>
            <p:cNvGrpSpPr/>
            <p:nvPr/>
          </p:nvGrpSpPr>
          <p:grpSpPr>
            <a:xfrm rot="16200000" flipV="1">
              <a:off x="6645237" y="1942758"/>
              <a:ext cx="1166613" cy="3440154"/>
              <a:chOff x="3058421" y="-2140972"/>
              <a:chExt cx="6358540" cy="18750322"/>
            </a:xfrm>
          </p:grpSpPr>
          <p:sp>
            <p:nvSpPr>
              <p:cNvPr id="30" name="Freeform 65">
                <a:extLst>
                  <a:ext uri="{FF2B5EF4-FFF2-40B4-BE49-F238E27FC236}">
                    <a16:creationId xmlns:a16="http://schemas.microsoft.com/office/drawing/2014/main" id="{435F36D5-D3B2-B841-A808-473C49D3AD0D}"/>
                  </a:ext>
                </a:extLst>
              </p:cNvPr>
              <p:cNvSpPr>
                <a:spLocks/>
              </p:cNvSpPr>
              <p:nvPr/>
            </p:nvSpPr>
            <p:spPr bwMode="auto">
              <a:xfrm>
                <a:off x="6003363" y="7234325"/>
                <a:ext cx="3413598" cy="9375025"/>
              </a:xfrm>
              <a:custGeom>
                <a:avLst/>
                <a:gdLst>
                  <a:gd name="T0" fmla="*/ 17 w 126"/>
                  <a:gd name="T1" fmla="*/ 346 h 346"/>
                  <a:gd name="T2" fmla="*/ 0 w 126"/>
                  <a:gd name="T3" fmla="*/ 346 h 346"/>
                  <a:gd name="T4" fmla="*/ 0 w 126"/>
                  <a:gd name="T5" fmla="*/ 345 h 346"/>
                  <a:gd name="T6" fmla="*/ 62 w 126"/>
                  <a:gd name="T7" fmla="*/ 284 h 346"/>
                  <a:gd name="T8" fmla="*/ 64 w 126"/>
                  <a:gd name="T9" fmla="*/ 284 h 346"/>
                  <a:gd name="T10" fmla="*/ 109 w 126"/>
                  <a:gd name="T11" fmla="*/ 238 h 346"/>
                  <a:gd name="T12" fmla="*/ 64 w 126"/>
                  <a:gd name="T13" fmla="*/ 193 h 346"/>
                  <a:gd name="T14" fmla="*/ 62 w 126"/>
                  <a:gd name="T15" fmla="*/ 193 h 346"/>
                  <a:gd name="T16" fmla="*/ 0 w 126"/>
                  <a:gd name="T17" fmla="*/ 132 h 346"/>
                  <a:gd name="T18" fmla="*/ 0 w 126"/>
                  <a:gd name="T19" fmla="*/ 0 h 346"/>
                  <a:gd name="T20" fmla="*/ 17 w 126"/>
                  <a:gd name="T21" fmla="*/ 0 h 346"/>
                  <a:gd name="T22" fmla="*/ 17 w 126"/>
                  <a:gd name="T23" fmla="*/ 132 h 346"/>
                  <a:gd name="T24" fmla="*/ 62 w 126"/>
                  <a:gd name="T25" fmla="*/ 177 h 346"/>
                  <a:gd name="T26" fmla="*/ 64 w 126"/>
                  <a:gd name="T27" fmla="*/ 177 h 346"/>
                  <a:gd name="T28" fmla="*/ 126 w 126"/>
                  <a:gd name="T29" fmla="*/ 238 h 346"/>
                  <a:gd name="T30" fmla="*/ 64 w 126"/>
                  <a:gd name="T31" fmla="*/ 300 h 346"/>
                  <a:gd name="T32" fmla="*/ 62 w 126"/>
                  <a:gd name="T33" fmla="*/ 300 h 346"/>
                  <a:gd name="T34" fmla="*/ 17 w 126"/>
                  <a:gd name="T35" fmla="*/ 345 h 346"/>
                  <a:gd name="T36" fmla="*/ 17 w 126"/>
                  <a:gd name="T37"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346">
                    <a:moveTo>
                      <a:pt x="17" y="346"/>
                    </a:moveTo>
                    <a:cubicBezTo>
                      <a:pt x="0" y="346"/>
                      <a:pt x="0" y="346"/>
                      <a:pt x="0" y="346"/>
                    </a:cubicBezTo>
                    <a:cubicBezTo>
                      <a:pt x="0" y="345"/>
                      <a:pt x="0" y="345"/>
                      <a:pt x="0" y="345"/>
                    </a:cubicBezTo>
                    <a:cubicBezTo>
                      <a:pt x="0" y="311"/>
                      <a:pt x="28" y="284"/>
                      <a:pt x="62" y="284"/>
                    </a:cubicBezTo>
                    <a:cubicBezTo>
                      <a:pt x="64" y="284"/>
                      <a:pt x="64" y="284"/>
                      <a:pt x="64" y="284"/>
                    </a:cubicBezTo>
                    <a:cubicBezTo>
                      <a:pt x="89" y="284"/>
                      <a:pt x="109" y="263"/>
                      <a:pt x="109" y="238"/>
                    </a:cubicBezTo>
                    <a:cubicBezTo>
                      <a:pt x="109" y="214"/>
                      <a:pt x="89" y="193"/>
                      <a:pt x="64" y="193"/>
                    </a:cubicBezTo>
                    <a:cubicBezTo>
                      <a:pt x="62" y="193"/>
                      <a:pt x="62" y="193"/>
                      <a:pt x="62" y="193"/>
                    </a:cubicBezTo>
                    <a:cubicBezTo>
                      <a:pt x="28" y="193"/>
                      <a:pt x="0" y="166"/>
                      <a:pt x="0" y="132"/>
                    </a:cubicBezTo>
                    <a:cubicBezTo>
                      <a:pt x="0" y="0"/>
                      <a:pt x="0" y="0"/>
                      <a:pt x="0" y="0"/>
                    </a:cubicBezTo>
                    <a:cubicBezTo>
                      <a:pt x="17" y="0"/>
                      <a:pt x="17" y="0"/>
                      <a:pt x="17" y="0"/>
                    </a:cubicBezTo>
                    <a:cubicBezTo>
                      <a:pt x="17" y="132"/>
                      <a:pt x="17" y="132"/>
                      <a:pt x="17" y="132"/>
                    </a:cubicBezTo>
                    <a:cubicBezTo>
                      <a:pt x="17" y="157"/>
                      <a:pt x="37" y="177"/>
                      <a:pt x="62" y="177"/>
                    </a:cubicBezTo>
                    <a:cubicBezTo>
                      <a:pt x="64" y="177"/>
                      <a:pt x="64" y="177"/>
                      <a:pt x="64" y="177"/>
                    </a:cubicBezTo>
                    <a:cubicBezTo>
                      <a:pt x="98" y="177"/>
                      <a:pt x="126" y="205"/>
                      <a:pt x="126" y="238"/>
                    </a:cubicBezTo>
                    <a:cubicBezTo>
                      <a:pt x="126" y="272"/>
                      <a:pt x="98" y="300"/>
                      <a:pt x="64" y="300"/>
                    </a:cubicBezTo>
                    <a:cubicBezTo>
                      <a:pt x="62" y="300"/>
                      <a:pt x="62" y="300"/>
                      <a:pt x="62" y="300"/>
                    </a:cubicBezTo>
                    <a:cubicBezTo>
                      <a:pt x="37" y="300"/>
                      <a:pt x="17" y="320"/>
                      <a:pt x="17" y="345"/>
                    </a:cubicBezTo>
                    <a:lnTo>
                      <a:pt x="17" y="34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dirty="0"/>
              </a:p>
            </p:txBody>
          </p:sp>
          <p:sp>
            <p:nvSpPr>
              <p:cNvPr id="31" name="Freeform 65">
                <a:extLst>
                  <a:ext uri="{FF2B5EF4-FFF2-40B4-BE49-F238E27FC236}">
                    <a16:creationId xmlns:a16="http://schemas.microsoft.com/office/drawing/2014/main" id="{1A15E070-0F2F-C94E-9679-8F6B1565DF76}"/>
                  </a:ext>
                </a:extLst>
              </p:cNvPr>
              <p:cNvSpPr>
                <a:spLocks/>
              </p:cNvSpPr>
              <p:nvPr/>
            </p:nvSpPr>
            <p:spPr bwMode="auto">
              <a:xfrm flipH="1">
                <a:off x="3058421" y="-2140972"/>
                <a:ext cx="3413596" cy="9375029"/>
              </a:xfrm>
              <a:custGeom>
                <a:avLst/>
                <a:gdLst>
                  <a:gd name="T0" fmla="*/ 17 w 126"/>
                  <a:gd name="T1" fmla="*/ 346 h 346"/>
                  <a:gd name="T2" fmla="*/ 0 w 126"/>
                  <a:gd name="T3" fmla="*/ 346 h 346"/>
                  <a:gd name="T4" fmla="*/ 0 w 126"/>
                  <a:gd name="T5" fmla="*/ 345 h 346"/>
                  <a:gd name="T6" fmla="*/ 62 w 126"/>
                  <a:gd name="T7" fmla="*/ 284 h 346"/>
                  <a:gd name="T8" fmla="*/ 64 w 126"/>
                  <a:gd name="T9" fmla="*/ 284 h 346"/>
                  <a:gd name="T10" fmla="*/ 109 w 126"/>
                  <a:gd name="T11" fmla="*/ 238 h 346"/>
                  <a:gd name="T12" fmla="*/ 64 w 126"/>
                  <a:gd name="T13" fmla="*/ 193 h 346"/>
                  <a:gd name="T14" fmla="*/ 62 w 126"/>
                  <a:gd name="T15" fmla="*/ 193 h 346"/>
                  <a:gd name="T16" fmla="*/ 0 w 126"/>
                  <a:gd name="T17" fmla="*/ 132 h 346"/>
                  <a:gd name="T18" fmla="*/ 0 w 126"/>
                  <a:gd name="T19" fmla="*/ 0 h 346"/>
                  <a:gd name="T20" fmla="*/ 17 w 126"/>
                  <a:gd name="T21" fmla="*/ 0 h 346"/>
                  <a:gd name="T22" fmla="*/ 17 w 126"/>
                  <a:gd name="T23" fmla="*/ 132 h 346"/>
                  <a:gd name="T24" fmla="*/ 62 w 126"/>
                  <a:gd name="T25" fmla="*/ 177 h 346"/>
                  <a:gd name="T26" fmla="*/ 64 w 126"/>
                  <a:gd name="T27" fmla="*/ 177 h 346"/>
                  <a:gd name="T28" fmla="*/ 126 w 126"/>
                  <a:gd name="T29" fmla="*/ 238 h 346"/>
                  <a:gd name="T30" fmla="*/ 64 w 126"/>
                  <a:gd name="T31" fmla="*/ 300 h 346"/>
                  <a:gd name="T32" fmla="*/ 62 w 126"/>
                  <a:gd name="T33" fmla="*/ 300 h 346"/>
                  <a:gd name="T34" fmla="*/ 17 w 126"/>
                  <a:gd name="T35" fmla="*/ 345 h 346"/>
                  <a:gd name="T36" fmla="*/ 17 w 126"/>
                  <a:gd name="T37"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346">
                    <a:moveTo>
                      <a:pt x="17" y="346"/>
                    </a:moveTo>
                    <a:cubicBezTo>
                      <a:pt x="0" y="346"/>
                      <a:pt x="0" y="346"/>
                      <a:pt x="0" y="346"/>
                    </a:cubicBezTo>
                    <a:cubicBezTo>
                      <a:pt x="0" y="345"/>
                      <a:pt x="0" y="345"/>
                      <a:pt x="0" y="345"/>
                    </a:cubicBezTo>
                    <a:cubicBezTo>
                      <a:pt x="0" y="311"/>
                      <a:pt x="28" y="284"/>
                      <a:pt x="62" y="284"/>
                    </a:cubicBezTo>
                    <a:cubicBezTo>
                      <a:pt x="64" y="284"/>
                      <a:pt x="64" y="284"/>
                      <a:pt x="64" y="284"/>
                    </a:cubicBezTo>
                    <a:cubicBezTo>
                      <a:pt x="89" y="284"/>
                      <a:pt x="109" y="263"/>
                      <a:pt x="109" y="238"/>
                    </a:cubicBezTo>
                    <a:cubicBezTo>
                      <a:pt x="109" y="214"/>
                      <a:pt x="89" y="193"/>
                      <a:pt x="64" y="193"/>
                    </a:cubicBezTo>
                    <a:cubicBezTo>
                      <a:pt x="62" y="193"/>
                      <a:pt x="62" y="193"/>
                      <a:pt x="62" y="193"/>
                    </a:cubicBezTo>
                    <a:cubicBezTo>
                      <a:pt x="28" y="193"/>
                      <a:pt x="0" y="166"/>
                      <a:pt x="0" y="132"/>
                    </a:cubicBezTo>
                    <a:cubicBezTo>
                      <a:pt x="0" y="0"/>
                      <a:pt x="0" y="0"/>
                      <a:pt x="0" y="0"/>
                    </a:cubicBezTo>
                    <a:cubicBezTo>
                      <a:pt x="17" y="0"/>
                      <a:pt x="17" y="0"/>
                      <a:pt x="17" y="0"/>
                    </a:cubicBezTo>
                    <a:cubicBezTo>
                      <a:pt x="17" y="132"/>
                      <a:pt x="17" y="132"/>
                      <a:pt x="17" y="132"/>
                    </a:cubicBezTo>
                    <a:cubicBezTo>
                      <a:pt x="17" y="157"/>
                      <a:pt x="37" y="177"/>
                      <a:pt x="62" y="177"/>
                    </a:cubicBezTo>
                    <a:cubicBezTo>
                      <a:pt x="64" y="177"/>
                      <a:pt x="64" y="177"/>
                      <a:pt x="64" y="177"/>
                    </a:cubicBezTo>
                    <a:cubicBezTo>
                      <a:pt x="98" y="177"/>
                      <a:pt x="126" y="205"/>
                      <a:pt x="126" y="238"/>
                    </a:cubicBezTo>
                    <a:cubicBezTo>
                      <a:pt x="126" y="272"/>
                      <a:pt x="98" y="300"/>
                      <a:pt x="64" y="300"/>
                    </a:cubicBezTo>
                    <a:cubicBezTo>
                      <a:pt x="62" y="300"/>
                      <a:pt x="62" y="300"/>
                      <a:pt x="62" y="300"/>
                    </a:cubicBezTo>
                    <a:cubicBezTo>
                      <a:pt x="37" y="300"/>
                      <a:pt x="17" y="320"/>
                      <a:pt x="17" y="345"/>
                    </a:cubicBezTo>
                    <a:lnTo>
                      <a:pt x="17" y="346"/>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dirty="0"/>
              </a:p>
            </p:txBody>
          </p:sp>
        </p:grpSp>
        <p:grpSp>
          <p:nvGrpSpPr>
            <p:cNvPr id="32" name="Группа 31">
              <a:extLst>
                <a:ext uri="{FF2B5EF4-FFF2-40B4-BE49-F238E27FC236}">
                  <a16:creationId xmlns:a16="http://schemas.microsoft.com/office/drawing/2014/main" id="{07BC86C3-7485-554E-AE82-FDC16600967D}"/>
                </a:ext>
              </a:extLst>
            </p:cNvPr>
            <p:cNvGrpSpPr/>
            <p:nvPr/>
          </p:nvGrpSpPr>
          <p:grpSpPr>
            <a:xfrm rot="16200000">
              <a:off x="8994525" y="3152137"/>
              <a:ext cx="892086" cy="1027404"/>
              <a:chOff x="3775516" y="5319384"/>
              <a:chExt cx="1001132" cy="1152991"/>
            </a:xfrm>
          </p:grpSpPr>
          <p:sp>
            <p:nvSpPr>
              <p:cNvPr id="33" name="Oval 61">
                <a:extLst>
                  <a:ext uri="{FF2B5EF4-FFF2-40B4-BE49-F238E27FC236}">
                    <a16:creationId xmlns:a16="http://schemas.microsoft.com/office/drawing/2014/main" id="{9D70333A-7C40-0943-A512-D7EA8B5D940E}"/>
                  </a:ext>
                </a:extLst>
              </p:cNvPr>
              <p:cNvSpPr>
                <a:spLocks noChangeArrowheads="1"/>
              </p:cNvSpPr>
              <p:nvPr/>
            </p:nvSpPr>
            <p:spPr bwMode="auto">
              <a:xfrm>
                <a:off x="3775516" y="5476867"/>
                <a:ext cx="1001132" cy="995508"/>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 name="Freeform 62">
                <a:extLst>
                  <a:ext uri="{FF2B5EF4-FFF2-40B4-BE49-F238E27FC236}">
                    <a16:creationId xmlns:a16="http://schemas.microsoft.com/office/drawing/2014/main" id="{D2EB7364-7423-C745-A7CF-FDAC7B6A2C97}"/>
                  </a:ext>
                </a:extLst>
              </p:cNvPr>
              <p:cNvSpPr>
                <a:spLocks/>
              </p:cNvSpPr>
              <p:nvPr/>
            </p:nvSpPr>
            <p:spPr bwMode="auto">
              <a:xfrm>
                <a:off x="3871129" y="5319384"/>
                <a:ext cx="804281" cy="1063000"/>
              </a:xfrm>
              <a:custGeom>
                <a:avLst/>
                <a:gdLst>
                  <a:gd name="T0" fmla="*/ 76 w 131"/>
                  <a:gd name="T1" fmla="*/ 41 h 172"/>
                  <a:gd name="T2" fmla="*/ 76 w 131"/>
                  <a:gd name="T3" fmla="*/ 13 h 172"/>
                  <a:gd name="T4" fmla="*/ 83 w 131"/>
                  <a:gd name="T5" fmla="*/ 13 h 172"/>
                  <a:gd name="T6" fmla="*/ 83 w 131"/>
                  <a:gd name="T7" fmla="*/ 0 h 172"/>
                  <a:gd name="T8" fmla="*/ 49 w 131"/>
                  <a:gd name="T9" fmla="*/ 0 h 172"/>
                  <a:gd name="T10" fmla="*/ 49 w 131"/>
                  <a:gd name="T11" fmla="*/ 13 h 172"/>
                  <a:gd name="T12" fmla="*/ 56 w 131"/>
                  <a:gd name="T13" fmla="*/ 13 h 172"/>
                  <a:gd name="T14" fmla="*/ 56 w 131"/>
                  <a:gd name="T15" fmla="*/ 41 h 172"/>
                  <a:gd name="T16" fmla="*/ 0 w 131"/>
                  <a:gd name="T17" fmla="*/ 106 h 172"/>
                  <a:gd name="T18" fmla="*/ 66 w 131"/>
                  <a:gd name="T19" fmla="*/ 172 h 172"/>
                  <a:gd name="T20" fmla="*/ 131 w 131"/>
                  <a:gd name="T21" fmla="*/ 106 h 172"/>
                  <a:gd name="T22" fmla="*/ 76 w 131"/>
                  <a:gd name="T23" fmla="*/ 4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172">
                    <a:moveTo>
                      <a:pt x="76" y="41"/>
                    </a:moveTo>
                    <a:cubicBezTo>
                      <a:pt x="76" y="13"/>
                      <a:pt x="76" y="13"/>
                      <a:pt x="76" y="13"/>
                    </a:cubicBezTo>
                    <a:cubicBezTo>
                      <a:pt x="83" y="13"/>
                      <a:pt x="83" y="13"/>
                      <a:pt x="83" y="13"/>
                    </a:cubicBezTo>
                    <a:cubicBezTo>
                      <a:pt x="83" y="0"/>
                      <a:pt x="83" y="0"/>
                      <a:pt x="83" y="0"/>
                    </a:cubicBezTo>
                    <a:cubicBezTo>
                      <a:pt x="49" y="0"/>
                      <a:pt x="49" y="0"/>
                      <a:pt x="49" y="0"/>
                    </a:cubicBezTo>
                    <a:cubicBezTo>
                      <a:pt x="49" y="13"/>
                      <a:pt x="49" y="13"/>
                      <a:pt x="49" y="13"/>
                    </a:cubicBezTo>
                    <a:cubicBezTo>
                      <a:pt x="56" y="13"/>
                      <a:pt x="56" y="13"/>
                      <a:pt x="56" y="13"/>
                    </a:cubicBezTo>
                    <a:cubicBezTo>
                      <a:pt x="56" y="41"/>
                      <a:pt x="56" y="41"/>
                      <a:pt x="56" y="41"/>
                    </a:cubicBezTo>
                    <a:cubicBezTo>
                      <a:pt x="24" y="46"/>
                      <a:pt x="0" y="73"/>
                      <a:pt x="0" y="106"/>
                    </a:cubicBezTo>
                    <a:cubicBezTo>
                      <a:pt x="0" y="142"/>
                      <a:pt x="30" y="172"/>
                      <a:pt x="66" y="172"/>
                    </a:cubicBezTo>
                    <a:cubicBezTo>
                      <a:pt x="102" y="172"/>
                      <a:pt x="131" y="142"/>
                      <a:pt x="131" y="106"/>
                    </a:cubicBezTo>
                    <a:cubicBezTo>
                      <a:pt x="131" y="73"/>
                      <a:pt x="107" y="46"/>
                      <a:pt x="76" y="41"/>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63">
                <a:extLst>
                  <a:ext uri="{FF2B5EF4-FFF2-40B4-BE49-F238E27FC236}">
                    <a16:creationId xmlns:a16="http://schemas.microsoft.com/office/drawing/2014/main" id="{44ECEC51-2F7D-B743-8EBE-C1603131AC0A}"/>
                  </a:ext>
                </a:extLst>
              </p:cNvPr>
              <p:cNvSpPr>
                <a:spLocks noEditPoints="1"/>
              </p:cNvSpPr>
              <p:nvPr/>
            </p:nvSpPr>
            <p:spPr bwMode="auto">
              <a:xfrm>
                <a:off x="3972365" y="5673720"/>
                <a:ext cx="607428" cy="601806"/>
              </a:xfrm>
              <a:custGeom>
                <a:avLst/>
                <a:gdLst>
                  <a:gd name="T0" fmla="*/ 49 w 98"/>
                  <a:gd name="T1" fmla="*/ 0 h 98"/>
                  <a:gd name="T2" fmla="*/ 0 w 98"/>
                  <a:gd name="T3" fmla="*/ 49 h 98"/>
                  <a:gd name="T4" fmla="*/ 49 w 98"/>
                  <a:gd name="T5" fmla="*/ 98 h 98"/>
                  <a:gd name="T6" fmla="*/ 98 w 98"/>
                  <a:gd name="T7" fmla="*/ 49 h 98"/>
                  <a:gd name="T8" fmla="*/ 49 w 98"/>
                  <a:gd name="T9" fmla="*/ 0 h 98"/>
                  <a:gd name="T10" fmla="*/ 49 w 98"/>
                  <a:gd name="T11" fmla="*/ 92 h 98"/>
                  <a:gd name="T12" fmla="*/ 6 w 98"/>
                  <a:gd name="T13" fmla="*/ 49 h 98"/>
                  <a:gd name="T14" fmla="*/ 49 w 98"/>
                  <a:gd name="T15" fmla="*/ 6 h 98"/>
                  <a:gd name="T16" fmla="*/ 92 w 98"/>
                  <a:gd name="T17" fmla="*/ 49 h 98"/>
                  <a:gd name="T18" fmla="*/ 49 w 9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8">
                    <a:moveTo>
                      <a:pt x="49" y="0"/>
                    </a:moveTo>
                    <a:cubicBezTo>
                      <a:pt x="22" y="0"/>
                      <a:pt x="0" y="22"/>
                      <a:pt x="0" y="49"/>
                    </a:cubicBezTo>
                    <a:cubicBezTo>
                      <a:pt x="0" y="76"/>
                      <a:pt x="22" y="98"/>
                      <a:pt x="49" y="98"/>
                    </a:cubicBezTo>
                    <a:cubicBezTo>
                      <a:pt x="76" y="98"/>
                      <a:pt x="98" y="76"/>
                      <a:pt x="98" y="49"/>
                    </a:cubicBezTo>
                    <a:cubicBezTo>
                      <a:pt x="98" y="22"/>
                      <a:pt x="76" y="0"/>
                      <a:pt x="49" y="0"/>
                    </a:cubicBezTo>
                    <a:close/>
                    <a:moveTo>
                      <a:pt x="49" y="92"/>
                    </a:moveTo>
                    <a:cubicBezTo>
                      <a:pt x="25" y="92"/>
                      <a:pt x="6" y="73"/>
                      <a:pt x="6" y="49"/>
                    </a:cubicBezTo>
                    <a:cubicBezTo>
                      <a:pt x="6" y="25"/>
                      <a:pt x="25" y="6"/>
                      <a:pt x="49" y="6"/>
                    </a:cubicBezTo>
                    <a:cubicBezTo>
                      <a:pt x="72" y="6"/>
                      <a:pt x="92" y="25"/>
                      <a:pt x="92" y="49"/>
                    </a:cubicBezTo>
                    <a:cubicBezTo>
                      <a:pt x="92" y="73"/>
                      <a:pt x="72" y="92"/>
                      <a:pt x="49" y="9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Oval 64">
                <a:extLst>
                  <a:ext uri="{FF2B5EF4-FFF2-40B4-BE49-F238E27FC236}">
                    <a16:creationId xmlns:a16="http://schemas.microsoft.com/office/drawing/2014/main" id="{606219EE-395E-2144-BECF-E99794D815CF}"/>
                  </a:ext>
                </a:extLst>
              </p:cNvPr>
              <p:cNvSpPr>
                <a:spLocks noChangeArrowheads="1"/>
              </p:cNvSpPr>
              <p:nvPr/>
            </p:nvSpPr>
            <p:spPr bwMode="auto">
              <a:xfrm>
                <a:off x="4214215" y="5915564"/>
                <a:ext cx="123736" cy="118112"/>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8" name="Группа 7">
            <a:extLst>
              <a:ext uri="{FF2B5EF4-FFF2-40B4-BE49-F238E27FC236}">
                <a16:creationId xmlns:a16="http://schemas.microsoft.com/office/drawing/2014/main" id="{A480BE5B-6AFF-6040-951E-68F969B38AD1}"/>
              </a:ext>
            </a:extLst>
          </p:cNvPr>
          <p:cNvGrpSpPr/>
          <p:nvPr/>
        </p:nvGrpSpPr>
        <p:grpSpPr>
          <a:xfrm>
            <a:off x="3077648" y="3640312"/>
            <a:ext cx="2446697" cy="2491972"/>
            <a:chOff x="3077648" y="3640312"/>
            <a:chExt cx="2446697" cy="2491972"/>
          </a:xfrm>
        </p:grpSpPr>
        <p:sp>
          <p:nvSpPr>
            <p:cNvPr id="38" name="Текст 2">
              <a:extLst>
                <a:ext uri="{FF2B5EF4-FFF2-40B4-BE49-F238E27FC236}">
                  <a16:creationId xmlns:a16="http://schemas.microsoft.com/office/drawing/2014/main" id="{FABD44F6-1CFC-3E4F-908C-A9EC8D6088E9}"/>
                </a:ext>
              </a:extLst>
            </p:cNvPr>
            <p:cNvSpPr txBox="1">
              <a:spLocks/>
            </p:cNvSpPr>
            <p:nvPr/>
          </p:nvSpPr>
          <p:spPr>
            <a:xfrm>
              <a:off x="3267188" y="4831800"/>
              <a:ext cx="2257157" cy="1300484"/>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600" b="1" dirty="0">
                  <a:solidFill>
                    <a:schemeClr val="accent1"/>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cxnSp>
          <p:nvCxnSpPr>
            <p:cNvPr id="41" name="Прямая соединительная линия 40">
              <a:extLst>
                <a:ext uri="{FF2B5EF4-FFF2-40B4-BE49-F238E27FC236}">
                  <a16:creationId xmlns:a16="http://schemas.microsoft.com/office/drawing/2014/main" id="{C9D2FCD5-698E-7C4D-A9B0-C9754CAFA0AF}"/>
                </a:ext>
              </a:extLst>
            </p:cNvPr>
            <p:cNvCxnSpPr>
              <a:cxnSpLocks/>
            </p:cNvCxnSpPr>
            <p:nvPr/>
          </p:nvCxnSpPr>
          <p:spPr>
            <a:xfrm>
              <a:off x="3077648" y="3640312"/>
              <a:ext cx="0" cy="2390374"/>
            </a:xfrm>
            <a:prstGeom prst="line">
              <a:avLst/>
            </a:prstGeom>
            <a:ln w="1270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9" name="Группа 8">
            <a:extLst>
              <a:ext uri="{FF2B5EF4-FFF2-40B4-BE49-F238E27FC236}">
                <a16:creationId xmlns:a16="http://schemas.microsoft.com/office/drawing/2014/main" id="{F141CD67-86F0-C340-89E7-EB785DE1B638}"/>
              </a:ext>
            </a:extLst>
          </p:cNvPr>
          <p:cNvGrpSpPr/>
          <p:nvPr/>
        </p:nvGrpSpPr>
        <p:grpSpPr>
          <a:xfrm>
            <a:off x="5091505" y="1979741"/>
            <a:ext cx="2370498" cy="2217674"/>
            <a:chOff x="5091505" y="1979741"/>
            <a:chExt cx="2370498" cy="2217674"/>
          </a:xfrm>
        </p:grpSpPr>
        <p:sp>
          <p:nvSpPr>
            <p:cNvPr id="39" name="Текст 2">
              <a:extLst>
                <a:ext uri="{FF2B5EF4-FFF2-40B4-BE49-F238E27FC236}">
                  <a16:creationId xmlns:a16="http://schemas.microsoft.com/office/drawing/2014/main" id="{C8F8630A-7F84-2145-B1FE-70003B2CB272}"/>
                </a:ext>
              </a:extLst>
            </p:cNvPr>
            <p:cNvSpPr txBox="1">
              <a:spLocks/>
            </p:cNvSpPr>
            <p:nvPr/>
          </p:nvSpPr>
          <p:spPr>
            <a:xfrm>
              <a:off x="5204846" y="1979741"/>
              <a:ext cx="2257157" cy="1300484"/>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600" b="1" dirty="0">
                  <a:solidFill>
                    <a:schemeClr val="accent2"/>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cxnSp>
          <p:nvCxnSpPr>
            <p:cNvPr id="44" name="Прямая соединительная линия 43">
              <a:extLst>
                <a:ext uri="{FF2B5EF4-FFF2-40B4-BE49-F238E27FC236}">
                  <a16:creationId xmlns:a16="http://schemas.microsoft.com/office/drawing/2014/main" id="{6E915B3B-ACC7-1248-A477-319B42DF29F3}"/>
                </a:ext>
              </a:extLst>
            </p:cNvPr>
            <p:cNvCxnSpPr>
              <a:cxnSpLocks/>
            </p:cNvCxnSpPr>
            <p:nvPr/>
          </p:nvCxnSpPr>
          <p:spPr>
            <a:xfrm>
              <a:off x="5091505" y="2024743"/>
              <a:ext cx="0" cy="2172672"/>
            </a:xfrm>
            <a:prstGeom prst="line">
              <a:avLst/>
            </a:prstGeom>
            <a:ln w="1270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50" name="Группа 49">
            <a:extLst>
              <a:ext uri="{FF2B5EF4-FFF2-40B4-BE49-F238E27FC236}">
                <a16:creationId xmlns:a16="http://schemas.microsoft.com/office/drawing/2014/main" id="{44F6E90E-65CC-8047-9696-B0052C39FE5F}"/>
              </a:ext>
            </a:extLst>
          </p:cNvPr>
          <p:cNvGrpSpPr/>
          <p:nvPr/>
        </p:nvGrpSpPr>
        <p:grpSpPr>
          <a:xfrm>
            <a:off x="7138019" y="3640312"/>
            <a:ext cx="2446697" cy="2491972"/>
            <a:chOff x="3077648" y="3640312"/>
            <a:chExt cx="2446697" cy="2491972"/>
          </a:xfrm>
        </p:grpSpPr>
        <p:sp>
          <p:nvSpPr>
            <p:cNvPr id="51" name="Текст 2">
              <a:extLst>
                <a:ext uri="{FF2B5EF4-FFF2-40B4-BE49-F238E27FC236}">
                  <a16:creationId xmlns:a16="http://schemas.microsoft.com/office/drawing/2014/main" id="{A3FEED3A-A76C-334A-945A-0EB1AA034D95}"/>
                </a:ext>
              </a:extLst>
            </p:cNvPr>
            <p:cNvSpPr txBox="1">
              <a:spLocks/>
            </p:cNvSpPr>
            <p:nvPr/>
          </p:nvSpPr>
          <p:spPr>
            <a:xfrm>
              <a:off x="3267188" y="4831800"/>
              <a:ext cx="2257157" cy="1300484"/>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600" b="1" dirty="0">
                  <a:solidFill>
                    <a:schemeClr val="accent3"/>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cxnSp>
          <p:nvCxnSpPr>
            <p:cNvPr id="52" name="Прямая соединительная линия 51">
              <a:extLst>
                <a:ext uri="{FF2B5EF4-FFF2-40B4-BE49-F238E27FC236}">
                  <a16:creationId xmlns:a16="http://schemas.microsoft.com/office/drawing/2014/main" id="{6D7119DE-F07C-2A44-9315-C0847C0800AC}"/>
                </a:ext>
              </a:extLst>
            </p:cNvPr>
            <p:cNvCxnSpPr>
              <a:cxnSpLocks/>
            </p:cNvCxnSpPr>
            <p:nvPr/>
          </p:nvCxnSpPr>
          <p:spPr>
            <a:xfrm>
              <a:off x="3077648" y="3640312"/>
              <a:ext cx="0" cy="2390374"/>
            </a:xfrm>
            <a:prstGeom prst="line">
              <a:avLst/>
            </a:prstGeom>
            <a:ln w="1270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53" name="Группа 52">
            <a:extLst>
              <a:ext uri="{FF2B5EF4-FFF2-40B4-BE49-F238E27FC236}">
                <a16:creationId xmlns:a16="http://schemas.microsoft.com/office/drawing/2014/main" id="{C4E35AB1-C233-C14A-A942-CBB9F83773AC}"/>
              </a:ext>
            </a:extLst>
          </p:cNvPr>
          <p:cNvGrpSpPr/>
          <p:nvPr/>
        </p:nvGrpSpPr>
        <p:grpSpPr>
          <a:xfrm>
            <a:off x="9173648" y="1979741"/>
            <a:ext cx="2370498" cy="2217674"/>
            <a:chOff x="5091505" y="1979741"/>
            <a:chExt cx="2370498" cy="2217674"/>
          </a:xfrm>
        </p:grpSpPr>
        <p:sp>
          <p:nvSpPr>
            <p:cNvPr id="54" name="Текст 2">
              <a:extLst>
                <a:ext uri="{FF2B5EF4-FFF2-40B4-BE49-F238E27FC236}">
                  <a16:creationId xmlns:a16="http://schemas.microsoft.com/office/drawing/2014/main" id="{35243A98-E347-C942-8A8C-56307EA9AC2F}"/>
                </a:ext>
              </a:extLst>
            </p:cNvPr>
            <p:cNvSpPr txBox="1">
              <a:spLocks/>
            </p:cNvSpPr>
            <p:nvPr/>
          </p:nvSpPr>
          <p:spPr>
            <a:xfrm>
              <a:off x="5204846" y="1979741"/>
              <a:ext cx="2257157" cy="1300484"/>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nSpc>
                  <a:spcPct val="150000"/>
                </a:lnSpc>
                <a:buNone/>
              </a:pPr>
              <a:r>
                <a:rPr lang="en-US" sz="1600" b="1" dirty="0">
                  <a:solidFill>
                    <a:schemeClr val="accent4"/>
                  </a:solidFill>
                  <a:latin typeface="Tahoma" panose="020B0604030504040204" pitchFamily="34" charset="0"/>
                  <a:ea typeface="Tahoma" panose="020B0604030504040204" pitchFamily="34" charset="0"/>
                  <a:cs typeface="Tahoma" panose="020B0604030504040204" pitchFamily="34" charset="0"/>
                </a:rPr>
                <a:t>Example tittle</a:t>
              </a:r>
            </a:p>
            <a:p>
              <a:pPr marL="0" indent="0">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cxnSp>
          <p:nvCxnSpPr>
            <p:cNvPr id="55" name="Прямая соединительная линия 54">
              <a:extLst>
                <a:ext uri="{FF2B5EF4-FFF2-40B4-BE49-F238E27FC236}">
                  <a16:creationId xmlns:a16="http://schemas.microsoft.com/office/drawing/2014/main" id="{6EB1D0FB-F60D-8C43-B274-93F96EAD31A3}"/>
                </a:ext>
              </a:extLst>
            </p:cNvPr>
            <p:cNvCxnSpPr>
              <a:cxnSpLocks/>
            </p:cNvCxnSpPr>
            <p:nvPr/>
          </p:nvCxnSpPr>
          <p:spPr>
            <a:xfrm>
              <a:off x="5091505" y="2024743"/>
              <a:ext cx="0" cy="2172672"/>
            </a:xfrm>
            <a:prstGeom prst="line">
              <a:avLst/>
            </a:prstGeom>
            <a:ln w="1270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896001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234">
            <a:extLst>
              <a:ext uri="{FF2B5EF4-FFF2-40B4-BE49-F238E27FC236}">
                <a16:creationId xmlns:a16="http://schemas.microsoft.com/office/drawing/2014/main" id="{EBE1B1BD-A79D-A84A-93D0-1E46CD4DB1F0}"/>
              </a:ext>
            </a:extLst>
          </p:cNvPr>
          <p:cNvSpPr>
            <a:spLocks/>
          </p:cNvSpPr>
          <p:nvPr/>
        </p:nvSpPr>
        <p:spPr bwMode="auto">
          <a:xfrm>
            <a:off x="3333702" y="3664271"/>
            <a:ext cx="1243265" cy="450366"/>
          </a:xfrm>
          <a:custGeom>
            <a:avLst/>
            <a:gdLst>
              <a:gd name="T0" fmla="*/ 145 w 196"/>
              <a:gd name="T1" fmla="*/ 20 h 71"/>
              <a:gd name="T2" fmla="*/ 101 w 196"/>
              <a:gd name="T3" fmla="*/ 0 h 71"/>
              <a:gd name="T4" fmla="*/ 98 w 196"/>
              <a:gd name="T5" fmla="*/ 0 h 71"/>
              <a:gd name="T6" fmla="*/ 51 w 196"/>
              <a:gd name="T7" fmla="*/ 19 h 71"/>
              <a:gd name="T8" fmla="*/ 0 w 196"/>
              <a:gd name="T9" fmla="*/ 71 h 71"/>
              <a:gd name="T10" fmla="*/ 196 w 196"/>
              <a:gd name="T11" fmla="*/ 71 h 71"/>
              <a:gd name="T12" fmla="*/ 145 w 196"/>
              <a:gd name="T13" fmla="*/ 20 h 71"/>
            </a:gdLst>
            <a:ahLst/>
            <a:cxnLst>
              <a:cxn ang="0">
                <a:pos x="T0" y="T1"/>
              </a:cxn>
              <a:cxn ang="0">
                <a:pos x="T2" y="T3"/>
              </a:cxn>
              <a:cxn ang="0">
                <a:pos x="T4" y="T5"/>
              </a:cxn>
              <a:cxn ang="0">
                <a:pos x="T6" y="T7"/>
              </a:cxn>
              <a:cxn ang="0">
                <a:pos x="T8" y="T9"/>
              </a:cxn>
              <a:cxn ang="0">
                <a:pos x="T10" y="T11"/>
              </a:cxn>
              <a:cxn ang="0">
                <a:pos x="T12" y="T13"/>
              </a:cxn>
            </a:cxnLst>
            <a:rect l="0" t="0" r="r" b="b"/>
            <a:pathLst>
              <a:path w="196" h="71">
                <a:moveTo>
                  <a:pt x="145" y="20"/>
                </a:moveTo>
                <a:cubicBezTo>
                  <a:pt x="133" y="8"/>
                  <a:pt x="117" y="0"/>
                  <a:pt x="101" y="0"/>
                </a:cubicBezTo>
                <a:cubicBezTo>
                  <a:pt x="100" y="0"/>
                  <a:pt x="99" y="0"/>
                  <a:pt x="98" y="0"/>
                </a:cubicBezTo>
                <a:cubicBezTo>
                  <a:pt x="81" y="0"/>
                  <a:pt x="64" y="6"/>
                  <a:pt x="51" y="19"/>
                </a:cubicBezTo>
                <a:cubicBezTo>
                  <a:pt x="0" y="71"/>
                  <a:pt x="0" y="71"/>
                  <a:pt x="0" y="71"/>
                </a:cubicBezTo>
                <a:cubicBezTo>
                  <a:pt x="196" y="71"/>
                  <a:pt x="196" y="71"/>
                  <a:pt x="196" y="71"/>
                </a:cubicBezTo>
                <a:lnTo>
                  <a:pt x="145" y="20"/>
                </a:lnTo>
                <a:close/>
              </a:path>
            </a:pathLst>
          </a:custGeom>
          <a:solidFill>
            <a:schemeClr val="accent1">
              <a:lumMod val="75000"/>
            </a:schemeClr>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33" name="Freeform 234">
            <a:extLst>
              <a:ext uri="{FF2B5EF4-FFF2-40B4-BE49-F238E27FC236}">
                <a16:creationId xmlns:a16="http://schemas.microsoft.com/office/drawing/2014/main" id="{AB88092D-1721-D84E-A661-D8E741CB7AED}"/>
              </a:ext>
            </a:extLst>
          </p:cNvPr>
          <p:cNvSpPr>
            <a:spLocks/>
          </p:cNvSpPr>
          <p:nvPr/>
        </p:nvSpPr>
        <p:spPr bwMode="auto">
          <a:xfrm>
            <a:off x="8472630" y="3664271"/>
            <a:ext cx="1243265" cy="450366"/>
          </a:xfrm>
          <a:custGeom>
            <a:avLst/>
            <a:gdLst>
              <a:gd name="T0" fmla="*/ 145 w 196"/>
              <a:gd name="T1" fmla="*/ 20 h 71"/>
              <a:gd name="T2" fmla="*/ 101 w 196"/>
              <a:gd name="T3" fmla="*/ 0 h 71"/>
              <a:gd name="T4" fmla="*/ 98 w 196"/>
              <a:gd name="T5" fmla="*/ 0 h 71"/>
              <a:gd name="T6" fmla="*/ 51 w 196"/>
              <a:gd name="T7" fmla="*/ 19 h 71"/>
              <a:gd name="T8" fmla="*/ 0 w 196"/>
              <a:gd name="T9" fmla="*/ 71 h 71"/>
              <a:gd name="T10" fmla="*/ 196 w 196"/>
              <a:gd name="T11" fmla="*/ 71 h 71"/>
              <a:gd name="T12" fmla="*/ 145 w 196"/>
              <a:gd name="T13" fmla="*/ 20 h 71"/>
            </a:gdLst>
            <a:ahLst/>
            <a:cxnLst>
              <a:cxn ang="0">
                <a:pos x="T0" y="T1"/>
              </a:cxn>
              <a:cxn ang="0">
                <a:pos x="T2" y="T3"/>
              </a:cxn>
              <a:cxn ang="0">
                <a:pos x="T4" y="T5"/>
              </a:cxn>
              <a:cxn ang="0">
                <a:pos x="T6" y="T7"/>
              </a:cxn>
              <a:cxn ang="0">
                <a:pos x="T8" y="T9"/>
              </a:cxn>
              <a:cxn ang="0">
                <a:pos x="T10" y="T11"/>
              </a:cxn>
              <a:cxn ang="0">
                <a:pos x="T12" y="T13"/>
              </a:cxn>
            </a:cxnLst>
            <a:rect l="0" t="0" r="r" b="b"/>
            <a:pathLst>
              <a:path w="196" h="71">
                <a:moveTo>
                  <a:pt x="145" y="20"/>
                </a:moveTo>
                <a:cubicBezTo>
                  <a:pt x="133" y="8"/>
                  <a:pt x="117" y="0"/>
                  <a:pt x="101" y="0"/>
                </a:cubicBezTo>
                <a:cubicBezTo>
                  <a:pt x="100" y="0"/>
                  <a:pt x="99" y="0"/>
                  <a:pt x="98" y="0"/>
                </a:cubicBezTo>
                <a:cubicBezTo>
                  <a:pt x="81" y="0"/>
                  <a:pt x="64" y="6"/>
                  <a:pt x="51" y="19"/>
                </a:cubicBezTo>
                <a:cubicBezTo>
                  <a:pt x="0" y="71"/>
                  <a:pt x="0" y="71"/>
                  <a:pt x="0" y="71"/>
                </a:cubicBezTo>
                <a:cubicBezTo>
                  <a:pt x="196" y="71"/>
                  <a:pt x="196" y="71"/>
                  <a:pt x="196" y="71"/>
                </a:cubicBezTo>
                <a:lnTo>
                  <a:pt x="145" y="20"/>
                </a:lnTo>
                <a:close/>
              </a:path>
            </a:pathLst>
          </a:custGeom>
          <a:solidFill>
            <a:schemeClr val="accent3">
              <a:lumMod val="75000"/>
            </a:schemeClr>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27" name="Freeform 234">
            <a:extLst>
              <a:ext uri="{FF2B5EF4-FFF2-40B4-BE49-F238E27FC236}">
                <a16:creationId xmlns:a16="http://schemas.microsoft.com/office/drawing/2014/main" id="{BB0DB551-1FA8-894E-B2A3-DADA666558AE}"/>
              </a:ext>
            </a:extLst>
          </p:cNvPr>
          <p:cNvSpPr>
            <a:spLocks/>
          </p:cNvSpPr>
          <p:nvPr/>
        </p:nvSpPr>
        <p:spPr bwMode="auto">
          <a:xfrm rot="10800000">
            <a:off x="8450187" y="4115078"/>
            <a:ext cx="1243265" cy="450366"/>
          </a:xfrm>
          <a:custGeom>
            <a:avLst/>
            <a:gdLst>
              <a:gd name="T0" fmla="*/ 145 w 196"/>
              <a:gd name="T1" fmla="*/ 20 h 71"/>
              <a:gd name="T2" fmla="*/ 101 w 196"/>
              <a:gd name="T3" fmla="*/ 0 h 71"/>
              <a:gd name="T4" fmla="*/ 98 w 196"/>
              <a:gd name="T5" fmla="*/ 0 h 71"/>
              <a:gd name="T6" fmla="*/ 51 w 196"/>
              <a:gd name="T7" fmla="*/ 19 h 71"/>
              <a:gd name="T8" fmla="*/ 0 w 196"/>
              <a:gd name="T9" fmla="*/ 71 h 71"/>
              <a:gd name="T10" fmla="*/ 196 w 196"/>
              <a:gd name="T11" fmla="*/ 71 h 71"/>
              <a:gd name="T12" fmla="*/ 145 w 196"/>
              <a:gd name="T13" fmla="*/ 20 h 71"/>
            </a:gdLst>
            <a:ahLst/>
            <a:cxnLst>
              <a:cxn ang="0">
                <a:pos x="T0" y="T1"/>
              </a:cxn>
              <a:cxn ang="0">
                <a:pos x="T2" y="T3"/>
              </a:cxn>
              <a:cxn ang="0">
                <a:pos x="T4" y="T5"/>
              </a:cxn>
              <a:cxn ang="0">
                <a:pos x="T6" y="T7"/>
              </a:cxn>
              <a:cxn ang="0">
                <a:pos x="T8" y="T9"/>
              </a:cxn>
              <a:cxn ang="0">
                <a:pos x="T10" y="T11"/>
              </a:cxn>
              <a:cxn ang="0">
                <a:pos x="T12" y="T13"/>
              </a:cxn>
            </a:cxnLst>
            <a:rect l="0" t="0" r="r" b="b"/>
            <a:pathLst>
              <a:path w="196" h="71">
                <a:moveTo>
                  <a:pt x="145" y="20"/>
                </a:moveTo>
                <a:cubicBezTo>
                  <a:pt x="133" y="8"/>
                  <a:pt x="117" y="0"/>
                  <a:pt x="101" y="0"/>
                </a:cubicBezTo>
                <a:cubicBezTo>
                  <a:pt x="100" y="0"/>
                  <a:pt x="99" y="0"/>
                  <a:pt x="98" y="0"/>
                </a:cubicBezTo>
                <a:cubicBezTo>
                  <a:pt x="81" y="0"/>
                  <a:pt x="64" y="6"/>
                  <a:pt x="51" y="19"/>
                </a:cubicBezTo>
                <a:cubicBezTo>
                  <a:pt x="0" y="71"/>
                  <a:pt x="0" y="71"/>
                  <a:pt x="0" y="71"/>
                </a:cubicBezTo>
                <a:cubicBezTo>
                  <a:pt x="196" y="71"/>
                  <a:pt x="196" y="71"/>
                  <a:pt x="196" y="71"/>
                </a:cubicBezTo>
                <a:lnTo>
                  <a:pt x="145" y="20"/>
                </a:lnTo>
                <a:close/>
              </a:path>
            </a:pathLst>
          </a:custGeom>
          <a:solidFill>
            <a:schemeClr val="accent4">
              <a:lumMod val="75000"/>
            </a:schemeClr>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14" name="Прямоугольник 13">
            <a:extLst>
              <a:ext uri="{FF2B5EF4-FFF2-40B4-BE49-F238E27FC236}">
                <a16:creationId xmlns:a16="http://schemas.microsoft.com/office/drawing/2014/main" id="{A0622849-A8EE-2E4C-A24F-85E1DFE3D6C1}"/>
              </a:ext>
            </a:extLst>
          </p:cNvPr>
          <p:cNvSpPr/>
          <p:nvPr/>
        </p:nvSpPr>
        <p:spPr>
          <a:xfrm>
            <a:off x="0" y="3977194"/>
            <a:ext cx="12192000" cy="22041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 name="Заголовок 1">
            <a:extLst>
              <a:ext uri="{FF2B5EF4-FFF2-40B4-BE49-F238E27FC236}">
                <a16:creationId xmlns:a16="http://schemas.microsoft.com/office/drawing/2014/main" id="{A25BA2E1-1248-F647-89AE-CC5F76EF149D}"/>
              </a:ext>
            </a:extLst>
          </p:cNvPr>
          <p:cNvSpPr>
            <a:spLocks noGrp="1"/>
          </p:cNvSpPr>
          <p:nvPr>
            <p:ph type="title"/>
          </p:nvPr>
        </p:nvSpPr>
        <p:spPr>
          <a:xfrm>
            <a:off x="800856" y="500413"/>
            <a:ext cx="10623042" cy="827996"/>
          </a:xfrm>
        </p:spPr>
        <p:txBody>
          <a:bodyPr/>
          <a:lstStyle/>
          <a:p>
            <a:r>
              <a:rPr lang="en-US" dirty="0"/>
              <a:t>TIMELINE SLIDES</a:t>
            </a:r>
            <a:endParaRPr lang="ru-RU" dirty="0"/>
          </a:p>
        </p:txBody>
      </p:sp>
      <p:sp>
        <p:nvSpPr>
          <p:cNvPr id="109" name="Текст 2">
            <a:extLst>
              <a:ext uri="{FF2B5EF4-FFF2-40B4-BE49-F238E27FC236}">
                <a16:creationId xmlns:a16="http://schemas.microsoft.com/office/drawing/2014/main" id="{9C259954-A085-AA47-ADDB-E8A2F6DA31AE}"/>
              </a:ext>
            </a:extLst>
          </p:cNvPr>
          <p:cNvSpPr txBox="1">
            <a:spLocks/>
          </p:cNvSpPr>
          <p:nvPr/>
        </p:nvSpPr>
        <p:spPr>
          <a:xfrm>
            <a:off x="705870" y="5348296"/>
            <a:ext cx="2731160" cy="107478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6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10" name="Текст 2">
            <a:extLst>
              <a:ext uri="{FF2B5EF4-FFF2-40B4-BE49-F238E27FC236}">
                <a16:creationId xmlns:a16="http://schemas.microsoft.com/office/drawing/2014/main" id="{BFAAF8D4-9D42-7848-A3BE-430C6FA0E020}"/>
              </a:ext>
            </a:extLst>
          </p:cNvPr>
          <p:cNvSpPr txBox="1">
            <a:spLocks/>
          </p:cNvSpPr>
          <p:nvPr/>
        </p:nvSpPr>
        <p:spPr>
          <a:xfrm>
            <a:off x="4439301" y="1910152"/>
            <a:ext cx="2731160" cy="107478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6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11" name="Текст 2">
            <a:extLst>
              <a:ext uri="{FF2B5EF4-FFF2-40B4-BE49-F238E27FC236}">
                <a16:creationId xmlns:a16="http://schemas.microsoft.com/office/drawing/2014/main" id="{A506190B-878B-134A-B7F9-14B510A409C2}"/>
              </a:ext>
            </a:extLst>
          </p:cNvPr>
          <p:cNvSpPr txBox="1">
            <a:spLocks/>
          </p:cNvSpPr>
          <p:nvPr/>
        </p:nvSpPr>
        <p:spPr>
          <a:xfrm>
            <a:off x="5868444" y="5348296"/>
            <a:ext cx="2731160" cy="107478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6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12" name="Текст 2">
            <a:extLst>
              <a:ext uri="{FF2B5EF4-FFF2-40B4-BE49-F238E27FC236}">
                <a16:creationId xmlns:a16="http://schemas.microsoft.com/office/drawing/2014/main" id="{D2F42B2A-5289-A24C-A17D-C3D8B2C9B13E}"/>
              </a:ext>
            </a:extLst>
          </p:cNvPr>
          <p:cNvSpPr txBox="1">
            <a:spLocks/>
          </p:cNvSpPr>
          <p:nvPr/>
        </p:nvSpPr>
        <p:spPr>
          <a:xfrm>
            <a:off x="9540914" y="1910152"/>
            <a:ext cx="2731160" cy="107478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6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10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17" name="Freeform 233">
            <a:extLst>
              <a:ext uri="{FF2B5EF4-FFF2-40B4-BE49-F238E27FC236}">
                <a16:creationId xmlns:a16="http://schemas.microsoft.com/office/drawing/2014/main" id="{D6790289-90E2-9D4F-B2AC-D4076DC79C32}"/>
              </a:ext>
            </a:extLst>
          </p:cNvPr>
          <p:cNvSpPr>
            <a:spLocks/>
          </p:cNvSpPr>
          <p:nvPr/>
        </p:nvSpPr>
        <p:spPr bwMode="auto">
          <a:xfrm>
            <a:off x="1633729" y="3664271"/>
            <a:ext cx="2302580" cy="1523424"/>
          </a:xfrm>
          <a:custGeom>
            <a:avLst/>
            <a:gdLst>
              <a:gd name="T0" fmla="*/ 319 w 363"/>
              <a:gd name="T1" fmla="*/ 19 h 240"/>
              <a:gd name="T2" fmla="*/ 125 w 363"/>
              <a:gd name="T3" fmla="*/ 213 h 240"/>
              <a:gd name="T4" fmla="*/ 153 w 363"/>
              <a:gd name="T5" fmla="*/ 240 h 240"/>
              <a:gd name="T6" fmla="*/ 1 w 363"/>
              <a:gd name="T7" fmla="*/ 240 h 240"/>
              <a:gd name="T8" fmla="*/ 0 w 363"/>
              <a:gd name="T9" fmla="*/ 88 h 240"/>
              <a:gd name="T10" fmla="*/ 28 w 363"/>
              <a:gd name="T11" fmla="*/ 115 h 240"/>
              <a:gd name="T12" fmla="*/ 120 w 363"/>
              <a:gd name="T13" fmla="*/ 23 h 240"/>
              <a:gd name="T14" fmla="*/ 176 w 363"/>
              <a:gd name="T15" fmla="*/ 0 h 240"/>
              <a:gd name="T16" fmla="*/ 363 w 363"/>
              <a:gd name="T17" fmla="*/ 0 h 240"/>
              <a:gd name="T18" fmla="*/ 319 w 363"/>
              <a:gd name="T19"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240">
                <a:moveTo>
                  <a:pt x="319" y="19"/>
                </a:moveTo>
                <a:cubicBezTo>
                  <a:pt x="125" y="213"/>
                  <a:pt x="125" y="213"/>
                  <a:pt x="125" y="213"/>
                </a:cubicBezTo>
                <a:cubicBezTo>
                  <a:pt x="153" y="240"/>
                  <a:pt x="153" y="240"/>
                  <a:pt x="153" y="240"/>
                </a:cubicBezTo>
                <a:cubicBezTo>
                  <a:pt x="1" y="240"/>
                  <a:pt x="1" y="240"/>
                  <a:pt x="1" y="240"/>
                </a:cubicBezTo>
                <a:cubicBezTo>
                  <a:pt x="0" y="88"/>
                  <a:pt x="0" y="88"/>
                  <a:pt x="0" y="88"/>
                </a:cubicBezTo>
                <a:cubicBezTo>
                  <a:pt x="28" y="115"/>
                  <a:pt x="28" y="115"/>
                  <a:pt x="28" y="115"/>
                </a:cubicBezTo>
                <a:cubicBezTo>
                  <a:pt x="120" y="23"/>
                  <a:pt x="120" y="23"/>
                  <a:pt x="120" y="23"/>
                </a:cubicBezTo>
                <a:cubicBezTo>
                  <a:pt x="135" y="8"/>
                  <a:pt x="155" y="0"/>
                  <a:pt x="176" y="0"/>
                </a:cubicBezTo>
                <a:cubicBezTo>
                  <a:pt x="363" y="0"/>
                  <a:pt x="363" y="0"/>
                  <a:pt x="363" y="0"/>
                </a:cubicBezTo>
                <a:cubicBezTo>
                  <a:pt x="347" y="1"/>
                  <a:pt x="331" y="7"/>
                  <a:pt x="319" y="19"/>
                </a:cubicBezTo>
                <a:close/>
              </a:path>
            </a:pathLst>
          </a:custGeom>
          <a:solidFill>
            <a:schemeClr val="accent1"/>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32" name="Freeform 233">
            <a:extLst>
              <a:ext uri="{FF2B5EF4-FFF2-40B4-BE49-F238E27FC236}">
                <a16:creationId xmlns:a16="http://schemas.microsoft.com/office/drawing/2014/main" id="{763D7586-997D-5A4C-BC9B-8050B8F2E3CF}"/>
              </a:ext>
            </a:extLst>
          </p:cNvPr>
          <p:cNvSpPr>
            <a:spLocks/>
          </p:cNvSpPr>
          <p:nvPr/>
        </p:nvSpPr>
        <p:spPr bwMode="auto">
          <a:xfrm>
            <a:off x="6772657" y="3664271"/>
            <a:ext cx="2302580" cy="1523424"/>
          </a:xfrm>
          <a:custGeom>
            <a:avLst/>
            <a:gdLst>
              <a:gd name="T0" fmla="*/ 319 w 363"/>
              <a:gd name="T1" fmla="*/ 19 h 240"/>
              <a:gd name="T2" fmla="*/ 125 w 363"/>
              <a:gd name="T3" fmla="*/ 213 h 240"/>
              <a:gd name="T4" fmla="*/ 153 w 363"/>
              <a:gd name="T5" fmla="*/ 240 h 240"/>
              <a:gd name="T6" fmla="*/ 1 w 363"/>
              <a:gd name="T7" fmla="*/ 240 h 240"/>
              <a:gd name="T8" fmla="*/ 0 w 363"/>
              <a:gd name="T9" fmla="*/ 88 h 240"/>
              <a:gd name="T10" fmla="*/ 28 w 363"/>
              <a:gd name="T11" fmla="*/ 115 h 240"/>
              <a:gd name="T12" fmla="*/ 120 w 363"/>
              <a:gd name="T13" fmla="*/ 23 h 240"/>
              <a:gd name="T14" fmla="*/ 176 w 363"/>
              <a:gd name="T15" fmla="*/ 0 h 240"/>
              <a:gd name="T16" fmla="*/ 363 w 363"/>
              <a:gd name="T17" fmla="*/ 0 h 240"/>
              <a:gd name="T18" fmla="*/ 319 w 363"/>
              <a:gd name="T19"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240">
                <a:moveTo>
                  <a:pt x="319" y="19"/>
                </a:moveTo>
                <a:cubicBezTo>
                  <a:pt x="125" y="213"/>
                  <a:pt x="125" y="213"/>
                  <a:pt x="125" y="213"/>
                </a:cubicBezTo>
                <a:cubicBezTo>
                  <a:pt x="153" y="240"/>
                  <a:pt x="153" y="240"/>
                  <a:pt x="153" y="240"/>
                </a:cubicBezTo>
                <a:cubicBezTo>
                  <a:pt x="1" y="240"/>
                  <a:pt x="1" y="240"/>
                  <a:pt x="1" y="240"/>
                </a:cubicBezTo>
                <a:cubicBezTo>
                  <a:pt x="0" y="88"/>
                  <a:pt x="0" y="88"/>
                  <a:pt x="0" y="88"/>
                </a:cubicBezTo>
                <a:cubicBezTo>
                  <a:pt x="28" y="115"/>
                  <a:pt x="28" y="115"/>
                  <a:pt x="28" y="115"/>
                </a:cubicBezTo>
                <a:cubicBezTo>
                  <a:pt x="120" y="23"/>
                  <a:pt x="120" y="23"/>
                  <a:pt x="120" y="23"/>
                </a:cubicBezTo>
                <a:cubicBezTo>
                  <a:pt x="135" y="8"/>
                  <a:pt x="155" y="0"/>
                  <a:pt x="176" y="0"/>
                </a:cubicBezTo>
                <a:cubicBezTo>
                  <a:pt x="363" y="0"/>
                  <a:pt x="363" y="0"/>
                  <a:pt x="363" y="0"/>
                </a:cubicBezTo>
                <a:cubicBezTo>
                  <a:pt x="347" y="1"/>
                  <a:pt x="331" y="7"/>
                  <a:pt x="319" y="19"/>
                </a:cubicBezTo>
                <a:close/>
              </a:path>
            </a:pathLst>
          </a:custGeom>
          <a:solidFill>
            <a:schemeClr val="accent3"/>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26" name="Freeform 233">
            <a:extLst>
              <a:ext uri="{FF2B5EF4-FFF2-40B4-BE49-F238E27FC236}">
                <a16:creationId xmlns:a16="http://schemas.microsoft.com/office/drawing/2014/main" id="{E7797436-1F3B-CF44-85B9-B806888953A6}"/>
              </a:ext>
            </a:extLst>
          </p:cNvPr>
          <p:cNvSpPr>
            <a:spLocks/>
          </p:cNvSpPr>
          <p:nvPr/>
        </p:nvSpPr>
        <p:spPr bwMode="auto">
          <a:xfrm rot="10800000">
            <a:off x="9090845" y="3042020"/>
            <a:ext cx="2302580" cy="1523424"/>
          </a:xfrm>
          <a:custGeom>
            <a:avLst/>
            <a:gdLst>
              <a:gd name="T0" fmla="*/ 319 w 363"/>
              <a:gd name="T1" fmla="*/ 19 h 240"/>
              <a:gd name="T2" fmla="*/ 125 w 363"/>
              <a:gd name="T3" fmla="*/ 213 h 240"/>
              <a:gd name="T4" fmla="*/ 153 w 363"/>
              <a:gd name="T5" fmla="*/ 240 h 240"/>
              <a:gd name="T6" fmla="*/ 1 w 363"/>
              <a:gd name="T7" fmla="*/ 240 h 240"/>
              <a:gd name="T8" fmla="*/ 0 w 363"/>
              <a:gd name="T9" fmla="*/ 88 h 240"/>
              <a:gd name="T10" fmla="*/ 28 w 363"/>
              <a:gd name="T11" fmla="*/ 115 h 240"/>
              <a:gd name="T12" fmla="*/ 120 w 363"/>
              <a:gd name="T13" fmla="*/ 23 h 240"/>
              <a:gd name="T14" fmla="*/ 176 w 363"/>
              <a:gd name="T15" fmla="*/ 0 h 240"/>
              <a:gd name="T16" fmla="*/ 363 w 363"/>
              <a:gd name="T17" fmla="*/ 0 h 240"/>
              <a:gd name="T18" fmla="*/ 319 w 363"/>
              <a:gd name="T19"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240">
                <a:moveTo>
                  <a:pt x="319" y="19"/>
                </a:moveTo>
                <a:cubicBezTo>
                  <a:pt x="125" y="213"/>
                  <a:pt x="125" y="213"/>
                  <a:pt x="125" y="213"/>
                </a:cubicBezTo>
                <a:cubicBezTo>
                  <a:pt x="153" y="240"/>
                  <a:pt x="153" y="240"/>
                  <a:pt x="153" y="240"/>
                </a:cubicBezTo>
                <a:cubicBezTo>
                  <a:pt x="1" y="240"/>
                  <a:pt x="1" y="240"/>
                  <a:pt x="1" y="240"/>
                </a:cubicBezTo>
                <a:cubicBezTo>
                  <a:pt x="0" y="88"/>
                  <a:pt x="0" y="88"/>
                  <a:pt x="0" y="88"/>
                </a:cubicBezTo>
                <a:cubicBezTo>
                  <a:pt x="28" y="115"/>
                  <a:pt x="28" y="115"/>
                  <a:pt x="28" y="115"/>
                </a:cubicBezTo>
                <a:cubicBezTo>
                  <a:pt x="120" y="23"/>
                  <a:pt x="120" y="23"/>
                  <a:pt x="120" y="23"/>
                </a:cubicBezTo>
                <a:cubicBezTo>
                  <a:pt x="135" y="8"/>
                  <a:pt x="155" y="0"/>
                  <a:pt x="176" y="0"/>
                </a:cubicBezTo>
                <a:cubicBezTo>
                  <a:pt x="363" y="0"/>
                  <a:pt x="363" y="0"/>
                  <a:pt x="363" y="0"/>
                </a:cubicBezTo>
                <a:cubicBezTo>
                  <a:pt x="347" y="1"/>
                  <a:pt x="331" y="7"/>
                  <a:pt x="319" y="19"/>
                </a:cubicBezTo>
                <a:close/>
              </a:path>
            </a:pathLst>
          </a:custGeom>
          <a:solidFill>
            <a:schemeClr val="accent4"/>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34" name="Текст 2">
            <a:extLst>
              <a:ext uri="{FF2B5EF4-FFF2-40B4-BE49-F238E27FC236}">
                <a16:creationId xmlns:a16="http://schemas.microsoft.com/office/drawing/2014/main" id="{9AE2A70B-56B7-3C41-B55D-CA48179D47B5}"/>
              </a:ext>
            </a:extLst>
          </p:cNvPr>
          <p:cNvSpPr txBox="1">
            <a:spLocks/>
          </p:cNvSpPr>
          <p:nvPr/>
        </p:nvSpPr>
        <p:spPr>
          <a:xfrm rot="18900000">
            <a:off x="1746232" y="4107652"/>
            <a:ext cx="1401516"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nvGrpSpPr>
          <p:cNvPr id="5" name="Группа 4">
            <a:extLst>
              <a:ext uri="{FF2B5EF4-FFF2-40B4-BE49-F238E27FC236}">
                <a16:creationId xmlns:a16="http://schemas.microsoft.com/office/drawing/2014/main" id="{F98F1A0B-72B4-9D4A-8337-C91E2FF71348}"/>
              </a:ext>
            </a:extLst>
          </p:cNvPr>
          <p:cNvGrpSpPr/>
          <p:nvPr/>
        </p:nvGrpSpPr>
        <p:grpSpPr>
          <a:xfrm>
            <a:off x="3311259" y="3042020"/>
            <a:ext cx="2943238" cy="1523424"/>
            <a:chOff x="3311259" y="3042020"/>
            <a:chExt cx="2943238" cy="1523424"/>
          </a:xfrm>
        </p:grpSpPr>
        <p:sp>
          <p:nvSpPr>
            <p:cNvPr id="21" name="Freeform 234">
              <a:extLst>
                <a:ext uri="{FF2B5EF4-FFF2-40B4-BE49-F238E27FC236}">
                  <a16:creationId xmlns:a16="http://schemas.microsoft.com/office/drawing/2014/main" id="{9AB8A803-8B0D-9A4D-B3E7-7B114C4E379E}"/>
                </a:ext>
              </a:extLst>
            </p:cNvPr>
            <p:cNvSpPr>
              <a:spLocks/>
            </p:cNvSpPr>
            <p:nvPr/>
          </p:nvSpPr>
          <p:spPr bwMode="auto">
            <a:xfrm rot="10800000">
              <a:off x="3311259" y="4115078"/>
              <a:ext cx="1243265" cy="450366"/>
            </a:xfrm>
            <a:custGeom>
              <a:avLst/>
              <a:gdLst>
                <a:gd name="T0" fmla="*/ 145 w 196"/>
                <a:gd name="T1" fmla="*/ 20 h 71"/>
                <a:gd name="T2" fmla="*/ 101 w 196"/>
                <a:gd name="T3" fmla="*/ 0 h 71"/>
                <a:gd name="T4" fmla="*/ 98 w 196"/>
                <a:gd name="T5" fmla="*/ 0 h 71"/>
                <a:gd name="T6" fmla="*/ 51 w 196"/>
                <a:gd name="T7" fmla="*/ 19 h 71"/>
                <a:gd name="T8" fmla="*/ 0 w 196"/>
                <a:gd name="T9" fmla="*/ 71 h 71"/>
                <a:gd name="T10" fmla="*/ 196 w 196"/>
                <a:gd name="T11" fmla="*/ 71 h 71"/>
                <a:gd name="T12" fmla="*/ 145 w 196"/>
                <a:gd name="T13" fmla="*/ 20 h 71"/>
              </a:gdLst>
              <a:ahLst/>
              <a:cxnLst>
                <a:cxn ang="0">
                  <a:pos x="T0" y="T1"/>
                </a:cxn>
                <a:cxn ang="0">
                  <a:pos x="T2" y="T3"/>
                </a:cxn>
                <a:cxn ang="0">
                  <a:pos x="T4" y="T5"/>
                </a:cxn>
                <a:cxn ang="0">
                  <a:pos x="T6" y="T7"/>
                </a:cxn>
                <a:cxn ang="0">
                  <a:pos x="T8" y="T9"/>
                </a:cxn>
                <a:cxn ang="0">
                  <a:pos x="T10" y="T11"/>
                </a:cxn>
                <a:cxn ang="0">
                  <a:pos x="T12" y="T13"/>
                </a:cxn>
              </a:cxnLst>
              <a:rect l="0" t="0" r="r" b="b"/>
              <a:pathLst>
                <a:path w="196" h="71">
                  <a:moveTo>
                    <a:pt x="145" y="20"/>
                  </a:moveTo>
                  <a:cubicBezTo>
                    <a:pt x="133" y="8"/>
                    <a:pt x="117" y="0"/>
                    <a:pt x="101" y="0"/>
                  </a:cubicBezTo>
                  <a:cubicBezTo>
                    <a:pt x="100" y="0"/>
                    <a:pt x="99" y="0"/>
                    <a:pt x="98" y="0"/>
                  </a:cubicBezTo>
                  <a:cubicBezTo>
                    <a:pt x="81" y="0"/>
                    <a:pt x="64" y="6"/>
                    <a:pt x="51" y="19"/>
                  </a:cubicBezTo>
                  <a:cubicBezTo>
                    <a:pt x="0" y="71"/>
                    <a:pt x="0" y="71"/>
                    <a:pt x="0" y="71"/>
                  </a:cubicBezTo>
                  <a:cubicBezTo>
                    <a:pt x="196" y="71"/>
                    <a:pt x="196" y="71"/>
                    <a:pt x="196" y="71"/>
                  </a:cubicBezTo>
                  <a:lnTo>
                    <a:pt x="145" y="20"/>
                  </a:lnTo>
                  <a:close/>
                </a:path>
              </a:pathLst>
            </a:custGeom>
            <a:solidFill>
              <a:schemeClr val="accent2">
                <a:lumMod val="75000"/>
              </a:schemeClr>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20" name="Freeform 233">
              <a:extLst>
                <a:ext uri="{FF2B5EF4-FFF2-40B4-BE49-F238E27FC236}">
                  <a16:creationId xmlns:a16="http://schemas.microsoft.com/office/drawing/2014/main" id="{08BBA63B-2DCC-D54A-9C75-4D6B7E9E4506}"/>
                </a:ext>
              </a:extLst>
            </p:cNvPr>
            <p:cNvSpPr>
              <a:spLocks/>
            </p:cNvSpPr>
            <p:nvPr/>
          </p:nvSpPr>
          <p:spPr bwMode="auto">
            <a:xfrm rot="10800000">
              <a:off x="3951917" y="3042020"/>
              <a:ext cx="2302580" cy="1523424"/>
            </a:xfrm>
            <a:custGeom>
              <a:avLst/>
              <a:gdLst>
                <a:gd name="T0" fmla="*/ 319 w 363"/>
                <a:gd name="T1" fmla="*/ 19 h 240"/>
                <a:gd name="T2" fmla="*/ 125 w 363"/>
                <a:gd name="T3" fmla="*/ 213 h 240"/>
                <a:gd name="T4" fmla="*/ 153 w 363"/>
                <a:gd name="T5" fmla="*/ 240 h 240"/>
                <a:gd name="T6" fmla="*/ 1 w 363"/>
                <a:gd name="T7" fmla="*/ 240 h 240"/>
                <a:gd name="T8" fmla="*/ 0 w 363"/>
                <a:gd name="T9" fmla="*/ 88 h 240"/>
                <a:gd name="T10" fmla="*/ 28 w 363"/>
                <a:gd name="T11" fmla="*/ 115 h 240"/>
                <a:gd name="T12" fmla="*/ 120 w 363"/>
                <a:gd name="T13" fmla="*/ 23 h 240"/>
                <a:gd name="T14" fmla="*/ 176 w 363"/>
                <a:gd name="T15" fmla="*/ 0 h 240"/>
                <a:gd name="T16" fmla="*/ 363 w 363"/>
                <a:gd name="T17" fmla="*/ 0 h 240"/>
                <a:gd name="T18" fmla="*/ 319 w 363"/>
                <a:gd name="T19"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240">
                  <a:moveTo>
                    <a:pt x="319" y="19"/>
                  </a:moveTo>
                  <a:cubicBezTo>
                    <a:pt x="125" y="213"/>
                    <a:pt x="125" y="213"/>
                    <a:pt x="125" y="213"/>
                  </a:cubicBezTo>
                  <a:cubicBezTo>
                    <a:pt x="153" y="240"/>
                    <a:pt x="153" y="240"/>
                    <a:pt x="153" y="240"/>
                  </a:cubicBezTo>
                  <a:cubicBezTo>
                    <a:pt x="1" y="240"/>
                    <a:pt x="1" y="240"/>
                    <a:pt x="1" y="240"/>
                  </a:cubicBezTo>
                  <a:cubicBezTo>
                    <a:pt x="0" y="88"/>
                    <a:pt x="0" y="88"/>
                    <a:pt x="0" y="88"/>
                  </a:cubicBezTo>
                  <a:cubicBezTo>
                    <a:pt x="28" y="115"/>
                    <a:pt x="28" y="115"/>
                    <a:pt x="28" y="115"/>
                  </a:cubicBezTo>
                  <a:cubicBezTo>
                    <a:pt x="120" y="23"/>
                    <a:pt x="120" y="23"/>
                    <a:pt x="120" y="23"/>
                  </a:cubicBezTo>
                  <a:cubicBezTo>
                    <a:pt x="135" y="8"/>
                    <a:pt x="155" y="0"/>
                    <a:pt x="176" y="0"/>
                  </a:cubicBezTo>
                  <a:cubicBezTo>
                    <a:pt x="363" y="0"/>
                    <a:pt x="363" y="0"/>
                    <a:pt x="363" y="0"/>
                  </a:cubicBezTo>
                  <a:cubicBezTo>
                    <a:pt x="347" y="1"/>
                    <a:pt x="331" y="7"/>
                    <a:pt x="319" y="19"/>
                  </a:cubicBezTo>
                  <a:close/>
                </a:path>
              </a:pathLst>
            </a:custGeom>
            <a:solidFill>
              <a:schemeClr val="accent2"/>
            </a:solidFill>
            <a:ln>
              <a:noFill/>
            </a:ln>
          </p:spPr>
          <p:txBody>
            <a:bodyPr vert="horz" wrap="square" lIns="45714" tIns="22857" rIns="45714" bIns="22857" numCol="1" anchor="t" anchorCtr="0" compatLnSpc="1">
              <a:prstTxWarp prst="textNoShape">
                <a:avLst/>
              </a:prstTxWarp>
            </a:bodyPr>
            <a:lstStyle/>
            <a:p>
              <a:endParaRPr lang="ru-RU" sz="4499"/>
            </a:p>
          </p:txBody>
        </p:sp>
        <p:sp>
          <p:nvSpPr>
            <p:cNvPr id="35" name="Текст 2">
              <a:extLst>
                <a:ext uri="{FF2B5EF4-FFF2-40B4-BE49-F238E27FC236}">
                  <a16:creationId xmlns:a16="http://schemas.microsoft.com/office/drawing/2014/main" id="{68F120AE-398D-0846-AFBF-85D4DA225ED2}"/>
                </a:ext>
              </a:extLst>
            </p:cNvPr>
            <p:cNvSpPr txBox="1">
              <a:spLocks/>
            </p:cNvSpPr>
            <p:nvPr/>
          </p:nvSpPr>
          <p:spPr>
            <a:xfrm rot="18900000">
              <a:off x="4684503" y="3619972"/>
              <a:ext cx="1401516"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2</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36" name="Текст 2">
            <a:extLst>
              <a:ext uri="{FF2B5EF4-FFF2-40B4-BE49-F238E27FC236}">
                <a16:creationId xmlns:a16="http://schemas.microsoft.com/office/drawing/2014/main" id="{06715F3A-3D08-3845-87C8-F131614A1864}"/>
              </a:ext>
            </a:extLst>
          </p:cNvPr>
          <p:cNvSpPr txBox="1">
            <a:spLocks/>
          </p:cNvSpPr>
          <p:nvPr/>
        </p:nvSpPr>
        <p:spPr>
          <a:xfrm rot="18900000">
            <a:off x="6903446" y="4107653"/>
            <a:ext cx="1401516"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37" name="Текст 2">
            <a:extLst>
              <a:ext uri="{FF2B5EF4-FFF2-40B4-BE49-F238E27FC236}">
                <a16:creationId xmlns:a16="http://schemas.microsoft.com/office/drawing/2014/main" id="{6777C347-2A77-7646-B9F2-1E0FE7B2989D}"/>
              </a:ext>
            </a:extLst>
          </p:cNvPr>
          <p:cNvSpPr txBox="1">
            <a:spLocks/>
          </p:cNvSpPr>
          <p:nvPr/>
        </p:nvSpPr>
        <p:spPr>
          <a:xfrm rot="18900000">
            <a:off x="9841719" y="3619972"/>
            <a:ext cx="1401516" cy="455813"/>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4</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0473824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Группа 6">
            <a:extLst>
              <a:ext uri="{FF2B5EF4-FFF2-40B4-BE49-F238E27FC236}">
                <a16:creationId xmlns:a16="http://schemas.microsoft.com/office/drawing/2014/main" id="{55D1974F-77AD-4844-AC9B-4C506DA44820}"/>
              </a:ext>
            </a:extLst>
          </p:cNvPr>
          <p:cNvGrpSpPr/>
          <p:nvPr/>
        </p:nvGrpSpPr>
        <p:grpSpPr>
          <a:xfrm>
            <a:off x="9080700" y="1865232"/>
            <a:ext cx="2491409" cy="1955095"/>
            <a:chOff x="8826700" y="1954132"/>
            <a:chExt cx="2491409" cy="1955095"/>
          </a:xfrm>
        </p:grpSpPr>
        <p:sp>
          <p:nvSpPr>
            <p:cNvPr id="48" name="Овал 47">
              <a:extLst>
                <a:ext uri="{FF2B5EF4-FFF2-40B4-BE49-F238E27FC236}">
                  <a16:creationId xmlns:a16="http://schemas.microsoft.com/office/drawing/2014/main" id="{A5EC0F6F-EE87-F847-A016-0E01AB7EF8B7}"/>
                </a:ext>
              </a:extLst>
            </p:cNvPr>
            <p:cNvSpPr/>
            <p:nvPr/>
          </p:nvSpPr>
          <p:spPr>
            <a:xfrm>
              <a:off x="8826700" y="1954132"/>
              <a:ext cx="655805" cy="65580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Tahoma" panose="020B0604030504040204" pitchFamily="34" charset="0"/>
                  <a:ea typeface="Tahoma" panose="020B0604030504040204" pitchFamily="34" charset="0"/>
                  <a:cs typeface="Tahoma" panose="020B0604030504040204" pitchFamily="34" charset="0"/>
                </a:rPr>
                <a:t>03</a:t>
              </a:r>
              <a:endParaRPr lang="ru-RU" sz="1600" b="1" dirty="0">
                <a:latin typeface="Tahoma" panose="020B0604030504040204" pitchFamily="34" charset="0"/>
                <a:ea typeface="Tahoma" panose="020B0604030504040204" pitchFamily="34" charset="0"/>
                <a:cs typeface="Tahoma" panose="020B0604030504040204" pitchFamily="34" charset="0"/>
              </a:endParaRPr>
            </a:p>
          </p:txBody>
        </p:sp>
        <p:sp>
          <p:nvSpPr>
            <p:cNvPr id="49" name="Текст 2">
              <a:extLst>
                <a:ext uri="{FF2B5EF4-FFF2-40B4-BE49-F238E27FC236}">
                  <a16:creationId xmlns:a16="http://schemas.microsoft.com/office/drawing/2014/main" id="{B1F85E01-8D94-AE47-B301-CDA9DA9FD988}"/>
                </a:ext>
              </a:extLst>
            </p:cNvPr>
            <p:cNvSpPr txBox="1">
              <a:spLocks/>
            </p:cNvSpPr>
            <p:nvPr/>
          </p:nvSpPr>
          <p:spPr>
            <a:xfrm>
              <a:off x="8826700" y="2683635"/>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solidFill>
                    <a:schemeClr val="tx2"/>
                  </a:solidFill>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10" name="Группа 9">
            <a:extLst>
              <a:ext uri="{FF2B5EF4-FFF2-40B4-BE49-F238E27FC236}">
                <a16:creationId xmlns:a16="http://schemas.microsoft.com/office/drawing/2014/main" id="{727C34BE-394F-B340-8F79-E5791671EF04}"/>
              </a:ext>
            </a:extLst>
          </p:cNvPr>
          <p:cNvGrpSpPr/>
          <p:nvPr/>
        </p:nvGrpSpPr>
        <p:grpSpPr>
          <a:xfrm>
            <a:off x="9080700" y="4222089"/>
            <a:ext cx="2491409" cy="1955095"/>
            <a:chOff x="8826700" y="4222089"/>
            <a:chExt cx="2491409" cy="1955095"/>
          </a:xfrm>
        </p:grpSpPr>
        <p:sp>
          <p:nvSpPr>
            <p:cNvPr id="51" name="Овал 50">
              <a:extLst>
                <a:ext uri="{FF2B5EF4-FFF2-40B4-BE49-F238E27FC236}">
                  <a16:creationId xmlns:a16="http://schemas.microsoft.com/office/drawing/2014/main" id="{2103B6EF-D0BB-3F43-BF7A-72E8DD84C22B}"/>
                </a:ext>
              </a:extLst>
            </p:cNvPr>
            <p:cNvSpPr/>
            <p:nvPr/>
          </p:nvSpPr>
          <p:spPr>
            <a:xfrm>
              <a:off x="8826700" y="4222089"/>
              <a:ext cx="655805" cy="655805"/>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Tahoma" panose="020B0604030504040204" pitchFamily="34" charset="0"/>
                  <a:ea typeface="Tahoma" panose="020B0604030504040204" pitchFamily="34" charset="0"/>
                  <a:cs typeface="Tahoma" panose="020B0604030504040204" pitchFamily="34" charset="0"/>
                </a:rPr>
                <a:t>04</a:t>
              </a:r>
              <a:endParaRPr lang="ru-RU" sz="1600" b="1" dirty="0">
                <a:latin typeface="Tahoma" panose="020B0604030504040204" pitchFamily="34" charset="0"/>
                <a:ea typeface="Tahoma" panose="020B0604030504040204" pitchFamily="34" charset="0"/>
                <a:cs typeface="Tahoma" panose="020B0604030504040204" pitchFamily="34" charset="0"/>
              </a:endParaRPr>
            </a:p>
          </p:txBody>
        </p:sp>
        <p:sp>
          <p:nvSpPr>
            <p:cNvPr id="52" name="Текст 2">
              <a:extLst>
                <a:ext uri="{FF2B5EF4-FFF2-40B4-BE49-F238E27FC236}">
                  <a16:creationId xmlns:a16="http://schemas.microsoft.com/office/drawing/2014/main" id="{F93A1670-DC84-484A-932B-C3778BC7E299}"/>
                </a:ext>
              </a:extLst>
            </p:cNvPr>
            <p:cNvSpPr txBox="1">
              <a:spLocks/>
            </p:cNvSpPr>
            <p:nvPr/>
          </p:nvSpPr>
          <p:spPr>
            <a:xfrm>
              <a:off x="8826700" y="4951592"/>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8" name="Группа 7">
            <a:extLst>
              <a:ext uri="{FF2B5EF4-FFF2-40B4-BE49-F238E27FC236}">
                <a16:creationId xmlns:a16="http://schemas.microsoft.com/office/drawing/2014/main" id="{53F82596-7399-B843-B9AB-1056158353C3}"/>
              </a:ext>
            </a:extLst>
          </p:cNvPr>
          <p:cNvGrpSpPr/>
          <p:nvPr/>
        </p:nvGrpSpPr>
        <p:grpSpPr>
          <a:xfrm>
            <a:off x="565956" y="1872948"/>
            <a:ext cx="2491409" cy="1955095"/>
            <a:chOff x="654856" y="1961848"/>
            <a:chExt cx="2491409" cy="1955095"/>
          </a:xfrm>
        </p:grpSpPr>
        <p:sp>
          <p:nvSpPr>
            <p:cNvPr id="54" name="Овал 53">
              <a:extLst>
                <a:ext uri="{FF2B5EF4-FFF2-40B4-BE49-F238E27FC236}">
                  <a16:creationId xmlns:a16="http://schemas.microsoft.com/office/drawing/2014/main" id="{5F37A708-E9F4-EA4F-81EF-AA22B56CFFEB}"/>
                </a:ext>
              </a:extLst>
            </p:cNvPr>
            <p:cNvSpPr/>
            <p:nvPr/>
          </p:nvSpPr>
          <p:spPr>
            <a:xfrm>
              <a:off x="2490460" y="1961848"/>
              <a:ext cx="655805" cy="65580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Tahoma" panose="020B0604030504040204" pitchFamily="34" charset="0"/>
                  <a:ea typeface="Tahoma" panose="020B0604030504040204" pitchFamily="34" charset="0"/>
                  <a:cs typeface="Tahoma" panose="020B0604030504040204" pitchFamily="34" charset="0"/>
                </a:rPr>
                <a:t>01</a:t>
              </a:r>
              <a:endParaRPr lang="ru-RU" sz="1400" b="1" dirty="0">
                <a:latin typeface="Tahoma" panose="020B0604030504040204" pitchFamily="34" charset="0"/>
                <a:ea typeface="Tahoma" panose="020B0604030504040204" pitchFamily="34" charset="0"/>
                <a:cs typeface="Tahoma" panose="020B0604030504040204" pitchFamily="34" charset="0"/>
              </a:endParaRPr>
            </a:p>
          </p:txBody>
        </p:sp>
        <p:sp>
          <p:nvSpPr>
            <p:cNvPr id="55" name="Текст 2">
              <a:extLst>
                <a:ext uri="{FF2B5EF4-FFF2-40B4-BE49-F238E27FC236}">
                  <a16:creationId xmlns:a16="http://schemas.microsoft.com/office/drawing/2014/main" id="{A90A85DC-E216-5740-97CA-04A149DB449E}"/>
                </a:ext>
              </a:extLst>
            </p:cNvPr>
            <p:cNvSpPr txBox="1">
              <a:spLocks/>
            </p:cNvSpPr>
            <p:nvPr/>
          </p:nvSpPr>
          <p:spPr>
            <a:xfrm>
              <a:off x="654856" y="2691351"/>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p>
          </p:txBody>
        </p:sp>
      </p:grpSp>
      <p:grpSp>
        <p:nvGrpSpPr>
          <p:cNvPr id="9" name="Группа 8">
            <a:extLst>
              <a:ext uri="{FF2B5EF4-FFF2-40B4-BE49-F238E27FC236}">
                <a16:creationId xmlns:a16="http://schemas.microsoft.com/office/drawing/2014/main" id="{4ADBAE1F-71D3-C54B-9DFA-DA3A856A287F}"/>
              </a:ext>
            </a:extLst>
          </p:cNvPr>
          <p:cNvGrpSpPr/>
          <p:nvPr/>
        </p:nvGrpSpPr>
        <p:grpSpPr>
          <a:xfrm>
            <a:off x="565956" y="4229805"/>
            <a:ext cx="2491409" cy="1955095"/>
            <a:chOff x="654856" y="4229805"/>
            <a:chExt cx="2491409" cy="1955095"/>
          </a:xfrm>
        </p:grpSpPr>
        <p:sp>
          <p:nvSpPr>
            <p:cNvPr id="57" name="Овал 56">
              <a:extLst>
                <a:ext uri="{FF2B5EF4-FFF2-40B4-BE49-F238E27FC236}">
                  <a16:creationId xmlns:a16="http://schemas.microsoft.com/office/drawing/2014/main" id="{139886BB-3E07-E841-8B4E-4EAEF3029A54}"/>
                </a:ext>
              </a:extLst>
            </p:cNvPr>
            <p:cNvSpPr/>
            <p:nvPr/>
          </p:nvSpPr>
          <p:spPr>
            <a:xfrm>
              <a:off x="2490460" y="4229805"/>
              <a:ext cx="655805" cy="65580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latin typeface="Tahoma" panose="020B0604030504040204" pitchFamily="34" charset="0"/>
                  <a:ea typeface="Tahoma" panose="020B0604030504040204" pitchFamily="34" charset="0"/>
                  <a:cs typeface="Tahoma" panose="020B0604030504040204" pitchFamily="34" charset="0"/>
                </a:rPr>
                <a:t>02</a:t>
              </a:r>
              <a:endParaRPr lang="ru-RU" sz="1600" b="1" dirty="0">
                <a:latin typeface="Tahoma" panose="020B0604030504040204" pitchFamily="34" charset="0"/>
                <a:ea typeface="Tahoma" panose="020B0604030504040204" pitchFamily="34" charset="0"/>
                <a:cs typeface="Tahoma" panose="020B0604030504040204" pitchFamily="34" charset="0"/>
              </a:endParaRPr>
            </a:p>
          </p:txBody>
        </p:sp>
        <p:sp>
          <p:nvSpPr>
            <p:cNvPr id="58" name="Текст 2">
              <a:extLst>
                <a:ext uri="{FF2B5EF4-FFF2-40B4-BE49-F238E27FC236}">
                  <a16:creationId xmlns:a16="http://schemas.microsoft.com/office/drawing/2014/main" id="{FD9F0EF4-5371-8845-A43A-E92730BCA3D9}"/>
                </a:ext>
              </a:extLst>
            </p:cNvPr>
            <p:cNvSpPr txBox="1">
              <a:spLocks/>
            </p:cNvSpPr>
            <p:nvPr/>
          </p:nvSpPr>
          <p:spPr>
            <a:xfrm>
              <a:off x="654856" y="4959308"/>
              <a:ext cx="2491409" cy="1225592"/>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br>
                <a:rPr lang="en-US" sz="1100" dirty="0">
                  <a:latin typeface="Tahoma" panose="020B0604030504040204" pitchFamily="34" charset="0"/>
                  <a:ea typeface="Tahoma" panose="020B0604030504040204" pitchFamily="34" charset="0"/>
                  <a:cs typeface="Tahoma" panose="020B0604030504040204" pitchFamily="34" charset="0"/>
                </a:rPr>
              </a:b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endParaRPr lang="en-US" sz="1100" dirty="0">
                <a:latin typeface="Tahoma" panose="020B0604030504040204" pitchFamily="34" charset="0"/>
                <a:ea typeface="Tahoma" panose="020B0604030504040204" pitchFamily="34" charset="0"/>
                <a:cs typeface="Tahoma" panose="020B0604030504040204" pitchFamily="34" charset="0"/>
              </a:endParaRPr>
            </a:p>
          </p:txBody>
        </p:sp>
      </p:grpSp>
      <p:sp>
        <p:nvSpPr>
          <p:cNvPr id="65" name="Заголовок 10">
            <a:extLst>
              <a:ext uri="{FF2B5EF4-FFF2-40B4-BE49-F238E27FC236}">
                <a16:creationId xmlns:a16="http://schemas.microsoft.com/office/drawing/2014/main" id="{31A6F820-C2D3-7E41-968F-24D4150B1CE0}"/>
              </a:ext>
            </a:extLst>
          </p:cNvPr>
          <p:cNvSpPr>
            <a:spLocks noGrp="1"/>
          </p:cNvSpPr>
          <p:nvPr>
            <p:ph type="title"/>
          </p:nvPr>
        </p:nvSpPr>
        <p:spPr>
          <a:xfrm>
            <a:off x="800856" y="500413"/>
            <a:ext cx="10623042" cy="827996"/>
          </a:xfrm>
          <a:prstGeom prst="rect">
            <a:avLst/>
          </a:prstGeom>
        </p:spPr>
        <p:txBody>
          <a:bodyPr/>
          <a:lstStyle/>
          <a:p>
            <a:pPr>
              <a:lnSpc>
                <a:spcPct val="110000"/>
              </a:lnSpc>
            </a:pPr>
            <a:r>
              <a:rPr lang="en-US" dirty="0"/>
              <a:t>PEOPLE SLIDE</a:t>
            </a:r>
            <a:endParaRPr lang="ru-RU" b="1" dirty="0"/>
          </a:p>
        </p:txBody>
      </p:sp>
      <p:grpSp>
        <p:nvGrpSpPr>
          <p:cNvPr id="6" name="Группа 5">
            <a:extLst>
              <a:ext uri="{FF2B5EF4-FFF2-40B4-BE49-F238E27FC236}">
                <a16:creationId xmlns:a16="http://schemas.microsoft.com/office/drawing/2014/main" id="{CE54C567-2DFE-8446-B0D4-FEE0D31B1031}"/>
              </a:ext>
            </a:extLst>
          </p:cNvPr>
          <p:cNvGrpSpPr/>
          <p:nvPr/>
        </p:nvGrpSpPr>
        <p:grpSpPr>
          <a:xfrm rot="21397245">
            <a:off x="3680025" y="1542650"/>
            <a:ext cx="2980419" cy="3397523"/>
            <a:chOff x="2957536" y="1377245"/>
            <a:chExt cx="2699690" cy="3077506"/>
          </a:xfrm>
        </p:grpSpPr>
        <p:sp>
          <p:nvSpPr>
            <p:cNvPr id="46" name="Freeform 137">
              <a:extLst>
                <a:ext uri="{FF2B5EF4-FFF2-40B4-BE49-F238E27FC236}">
                  <a16:creationId xmlns:a16="http://schemas.microsoft.com/office/drawing/2014/main" id="{CB654A23-AF91-5E41-80BB-1672FD77948C}"/>
                </a:ext>
              </a:extLst>
            </p:cNvPr>
            <p:cNvSpPr>
              <a:spLocks/>
            </p:cNvSpPr>
            <p:nvPr/>
          </p:nvSpPr>
          <p:spPr bwMode="auto">
            <a:xfrm>
              <a:off x="3496788" y="3149559"/>
              <a:ext cx="2160438" cy="1305192"/>
            </a:xfrm>
            <a:custGeom>
              <a:avLst/>
              <a:gdLst>
                <a:gd name="T0" fmla="*/ 183 w 348"/>
                <a:gd name="T1" fmla="*/ 5 h 211"/>
                <a:gd name="T2" fmla="*/ 271 w 348"/>
                <a:gd name="T3" fmla="*/ 48 h 211"/>
                <a:gd name="T4" fmla="*/ 293 w 348"/>
                <a:gd name="T5" fmla="*/ 95 h 211"/>
                <a:gd name="T6" fmla="*/ 338 w 348"/>
                <a:gd name="T7" fmla="*/ 89 h 211"/>
                <a:gd name="T8" fmla="*/ 288 w 348"/>
                <a:gd name="T9" fmla="*/ 134 h 211"/>
                <a:gd name="T10" fmla="*/ 224 w 348"/>
                <a:gd name="T11" fmla="*/ 54 h 211"/>
                <a:gd name="T12" fmla="*/ 144 w 348"/>
                <a:gd name="T13" fmla="*/ 48 h 211"/>
                <a:gd name="T14" fmla="*/ 40 w 348"/>
                <a:gd name="T15" fmla="*/ 160 h 211"/>
                <a:gd name="T16" fmla="*/ 21 w 348"/>
                <a:gd name="T17" fmla="*/ 210 h 211"/>
                <a:gd name="T18" fmla="*/ 13 w 348"/>
                <a:gd name="T19" fmla="*/ 150 h 211"/>
                <a:gd name="T20" fmla="*/ 11 w 348"/>
                <a:gd name="T21" fmla="*/ 138 h 211"/>
                <a:gd name="T22" fmla="*/ 102 w 348"/>
                <a:gd name="T23" fmla="*/ 30 h 211"/>
                <a:gd name="T24" fmla="*/ 102 w 348"/>
                <a:gd name="T25" fmla="*/ 30 h 211"/>
                <a:gd name="T26" fmla="*/ 94 w 348"/>
                <a:gd name="T27" fmla="*/ 1 h 211"/>
                <a:gd name="T28" fmla="*/ 183 w 348"/>
                <a:gd name="T29" fmla="*/ 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11">
                  <a:moveTo>
                    <a:pt x="183" y="5"/>
                  </a:moveTo>
                  <a:cubicBezTo>
                    <a:pt x="183" y="5"/>
                    <a:pt x="259" y="23"/>
                    <a:pt x="271" y="48"/>
                  </a:cubicBezTo>
                  <a:cubicBezTo>
                    <a:pt x="284" y="73"/>
                    <a:pt x="288" y="103"/>
                    <a:pt x="293" y="95"/>
                  </a:cubicBezTo>
                  <a:cubicBezTo>
                    <a:pt x="297" y="87"/>
                    <a:pt x="328" y="76"/>
                    <a:pt x="338" y="89"/>
                  </a:cubicBezTo>
                  <a:cubicBezTo>
                    <a:pt x="348" y="102"/>
                    <a:pt x="299" y="127"/>
                    <a:pt x="288" y="134"/>
                  </a:cubicBezTo>
                  <a:cubicBezTo>
                    <a:pt x="276" y="140"/>
                    <a:pt x="262" y="67"/>
                    <a:pt x="224" y="54"/>
                  </a:cubicBezTo>
                  <a:cubicBezTo>
                    <a:pt x="185" y="40"/>
                    <a:pt x="147" y="37"/>
                    <a:pt x="144" y="48"/>
                  </a:cubicBezTo>
                  <a:cubicBezTo>
                    <a:pt x="142" y="59"/>
                    <a:pt x="134" y="154"/>
                    <a:pt x="40" y="160"/>
                  </a:cubicBezTo>
                  <a:cubicBezTo>
                    <a:pt x="48" y="184"/>
                    <a:pt x="41" y="211"/>
                    <a:pt x="21" y="210"/>
                  </a:cubicBezTo>
                  <a:cubicBezTo>
                    <a:pt x="0" y="209"/>
                    <a:pt x="16" y="166"/>
                    <a:pt x="13" y="150"/>
                  </a:cubicBezTo>
                  <a:cubicBezTo>
                    <a:pt x="10" y="134"/>
                    <a:pt x="11" y="138"/>
                    <a:pt x="11" y="138"/>
                  </a:cubicBezTo>
                  <a:cubicBezTo>
                    <a:pt x="11" y="138"/>
                    <a:pt x="113" y="149"/>
                    <a:pt x="102" y="30"/>
                  </a:cubicBezTo>
                  <a:cubicBezTo>
                    <a:pt x="102" y="30"/>
                    <a:pt x="102" y="30"/>
                    <a:pt x="102" y="30"/>
                  </a:cubicBezTo>
                  <a:cubicBezTo>
                    <a:pt x="97" y="21"/>
                    <a:pt x="84" y="0"/>
                    <a:pt x="94" y="1"/>
                  </a:cubicBezTo>
                  <a:lnTo>
                    <a:pt x="183" y="5"/>
                  </a:lnTo>
                  <a:close/>
                </a:path>
              </a:pathLst>
            </a:custGeom>
            <a:solidFill>
              <a:srgbClr val="2C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5" name="Группа 4">
              <a:extLst>
                <a:ext uri="{FF2B5EF4-FFF2-40B4-BE49-F238E27FC236}">
                  <a16:creationId xmlns:a16="http://schemas.microsoft.com/office/drawing/2014/main" id="{9F5726D0-C742-4242-B11A-F7EDB64BA0B6}"/>
                </a:ext>
              </a:extLst>
            </p:cNvPr>
            <p:cNvGrpSpPr/>
            <p:nvPr/>
          </p:nvGrpSpPr>
          <p:grpSpPr>
            <a:xfrm>
              <a:off x="2957536" y="1377245"/>
              <a:ext cx="2634429" cy="2328738"/>
              <a:chOff x="2957536" y="1377245"/>
              <a:chExt cx="2634429" cy="2328738"/>
            </a:xfrm>
          </p:grpSpPr>
          <p:sp>
            <p:nvSpPr>
              <p:cNvPr id="47" name="Freeform 138">
                <a:extLst>
                  <a:ext uri="{FF2B5EF4-FFF2-40B4-BE49-F238E27FC236}">
                    <a16:creationId xmlns:a16="http://schemas.microsoft.com/office/drawing/2014/main" id="{355381C4-7649-244E-B216-16FD7D86E588}"/>
                  </a:ext>
                </a:extLst>
              </p:cNvPr>
              <p:cNvSpPr>
                <a:spLocks noEditPoints="1"/>
              </p:cNvSpPr>
              <p:nvPr/>
            </p:nvSpPr>
            <p:spPr bwMode="auto">
              <a:xfrm>
                <a:off x="2957536" y="2771740"/>
                <a:ext cx="855246" cy="934243"/>
              </a:xfrm>
              <a:custGeom>
                <a:avLst/>
                <a:gdLst>
                  <a:gd name="T0" fmla="*/ 110 w 138"/>
                  <a:gd name="T1" fmla="*/ 62 h 151"/>
                  <a:gd name="T2" fmla="*/ 116 w 138"/>
                  <a:gd name="T3" fmla="*/ 58 h 151"/>
                  <a:gd name="T4" fmla="*/ 118 w 138"/>
                  <a:gd name="T5" fmla="*/ 52 h 151"/>
                  <a:gd name="T6" fmla="*/ 107 w 138"/>
                  <a:gd name="T7" fmla="*/ 35 h 151"/>
                  <a:gd name="T8" fmla="*/ 101 w 138"/>
                  <a:gd name="T9" fmla="*/ 34 h 151"/>
                  <a:gd name="T10" fmla="*/ 94 w 138"/>
                  <a:gd name="T11" fmla="*/ 38 h 151"/>
                  <a:gd name="T12" fmla="*/ 110 w 138"/>
                  <a:gd name="T13" fmla="*/ 62 h 151"/>
                  <a:gd name="T14" fmla="*/ 71 w 138"/>
                  <a:gd name="T15" fmla="*/ 6 h 151"/>
                  <a:gd name="T16" fmla="*/ 90 w 138"/>
                  <a:gd name="T17" fmla="*/ 33 h 151"/>
                  <a:gd name="T18" fmla="*/ 97 w 138"/>
                  <a:gd name="T19" fmla="*/ 28 h 151"/>
                  <a:gd name="T20" fmla="*/ 112 w 138"/>
                  <a:gd name="T21" fmla="*/ 31 h 151"/>
                  <a:gd name="T22" fmla="*/ 123 w 138"/>
                  <a:gd name="T23" fmla="*/ 48 h 151"/>
                  <a:gd name="T24" fmla="*/ 120 w 138"/>
                  <a:gd name="T25" fmla="*/ 63 h 151"/>
                  <a:gd name="T26" fmla="*/ 114 w 138"/>
                  <a:gd name="T27" fmla="*/ 67 h 151"/>
                  <a:gd name="T28" fmla="*/ 135 w 138"/>
                  <a:gd name="T29" fmla="*/ 98 h 151"/>
                  <a:gd name="T30" fmla="*/ 132 w 138"/>
                  <a:gd name="T31" fmla="*/ 113 h 151"/>
                  <a:gd name="T32" fmla="*/ 81 w 138"/>
                  <a:gd name="T33" fmla="*/ 148 h 151"/>
                  <a:gd name="T34" fmla="*/ 66 w 138"/>
                  <a:gd name="T35" fmla="*/ 146 h 151"/>
                  <a:gd name="T36" fmla="*/ 2 w 138"/>
                  <a:gd name="T37" fmla="*/ 53 h 151"/>
                  <a:gd name="T38" fmla="*/ 5 w 138"/>
                  <a:gd name="T39" fmla="*/ 38 h 151"/>
                  <a:gd name="T40" fmla="*/ 57 w 138"/>
                  <a:gd name="T41" fmla="*/ 3 h 151"/>
                  <a:gd name="T42" fmla="*/ 71 w 138"/>
                  <a:gd name="T4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51">
                    <a:moveTo>
                      <a:pt x="110" y="62"/>
                    </a:moveTo>
                    <a:cubicBezTo>
                      <a:pt x="110" y="62"/>
                      <a:pt x="110" y="62"/>
                      <a:pt x="116" y="58"/>
                    </a:cubicBezTo>
                    <a:cubicBezTo>
                      <a:pt x="118" y="56"/>
                      <a:pt x="118" y="54"/>
                      <a:pt x="118" y="52"/>
                    </a:cubicBezTo>
                    <a:cubicBezTo>
                      <a:pt x="118" y="52"/>
                      <a:pt x="118" y="52"/>
                      <a:pt x="107" y="35"/>
                    </a:cubicBezTo>
                    <a:cubicBezTo>
                      <a:pt x="105" y="33"/>
                      <a:pt x="103" y="32"/>
                      <a:pt x="101" y="34"/>
                    </a:cubicBezTo>
                    <a:cubicBezTo>
                      <a:pt x="101" y="34"/>
                      <a:pt x="101" y="34"/>
                      <a:pt x="94" y="38"/>
                    </a:cubicBezTo>
                    <a:lnTo>
                      <a:pt x="110" y="62"/>
                    </a:lnTo>
                    <a:close/>
                    <a:moveTo>
                      <a:pt x="71" y="6"/>
                    </a:moveTo>
                    <a:cubicBezTo>
                      <a:pt x="71" y="6"/>
                      <a:pt x="71" y="6"/>
                      <a:pt x="90" y="33"/>
                    </a:cubicBezTo>
                    <a:cubicBezTo>
                      <a:pt x="90" y="33"/>
                      <a:pt x="90" y="33"/>
                      <a:pt x="97" y="28"/>
                    </a:cubicBezTo>
                    <a:cubicBezTo>
                      <a:pt x="102" y="24"/>
                      <a:pt x="108" y="26"/>
                      <a:pt x="112" y="31"/>
                    </a:cubicBezTo>
                    <a:cubicBezTo>
                      <a:pt x="112" y="31"/>
                      <a:pt x="112" y="31"/>
                      <a:pt x="123" y="48"/>
                    </a:cubicBezTo>
                    <a:cubicBezTo>
                      <a:pt x="126" y="53"/>
                      <a:pt x="125" y="60"/>
                      <a:pt x="120" y="63"/>
                    </a:cubicBezTo>
                    <a:cubicBezTo>
                      <a:pt x="120" y="63"/>
                      <a:pt x="120" y="63"/>
                      <a:pt x="114" y="67"/>
                    </a:cubicBezTo>
                    <a:cubicBezTo>
                      <a:pt x="114" y="67"/>
                      <a:pt x="114" y="67"/>
                      <a:pt x="135" y="98"/>
                    </a:cubicBezTo>
                    <a:cubicBezTo>
                      <a:pt x="138" y="103"/>
                      <a:pt x="137" y="109"/>
                      <a:pt x="132" y="113"/>
                    </a:cubicBezTo>
                    <a:cubicBezTo>
                      <a:pt x="132" y="113"/>
                      <a:pt x="132" y="113"/>
                      <a:pt x="81" y="148"/>
                    </a:cubicBezTo>
                    <a:cubicBezTo>
                      <a:pt x="76" y="151"/>
                      <a:pt x="70" y="150"/>
                      <a:pt x="66" y="146"/>
                    </a:cubicBezTo>
                    <a:cubicBezTo>
                      <a:pt x="66" y="146"/>
                      <a:pt x="66" y="146"/>
                      <a:pt x="2" y="53"/>
                    </a:cubicBezTo>
                    <a:cubicBezTo>
                      <a:pt x="0" y="48"/>
                      <a:pt x="1" y="42"/>
                      <a:pt x="5" y="38"/>
                    </a:cubicBezTo>
                    <a:cubicBezTo>
                      <a:pt x="5" y="38"/>
                      <a:pt x="5" y="38"/>
                      <a:pt x="57" y="3"/>
                    </a:cubicBezTo>
                    <a:cubicBezTo>
                      <a:pt x="62" y="0"/>
                      <a:pt x="68" y="1"/>
                      <a:pt x="71" y="6"/>
                    </a:cubicBezTo>
                    <a:close/>
                  </a:path>
                </a:pathLst>
              </a:custGeom>
              <a:solidFill>
                <a:srgbClr val="44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139">
                <a:extLst>
                  <a:ext uri="{FF2B5EF4-FFF2-40B4-BE49-F238E27FC236}">
                    <a16:creationId xmlns:a16="http://schemas.microsoft.com/office/drawing/2014/main" id="{06D6E66B-BAD3-ED48-925D-436F7C5A313D}"/>
                  </a:ext>
                </a:extLst>
              </p:cNvPr>
              <p:cNvSpPr>
                <a:spLocks/>
              </p:cNvSpPr>
              <p:nvPr/>
            </p:nvSpPr>
            <p:spPr bwMode="auto">
              <a:xfrm>
                <a:off x="3589524" y="2864478"/>
                <a:ext cx="175172" cy="240430"/>
              </a:xfrm>
              <a:custGeom>
                <a:avLst/>
                <a:gdLst>
                  <a:gd name="T0" fmla="*/ 28 w 28"/>
                  <a:gd name="T1" fmla="*/ 6 h 39"/>
                  <a:gd name="T2" fmla="*/ 23 w 28"/>
                  <a:gd name="T3" fmla="*/ 19 h 39"/>
                  <a:gd name="T4" fmla="*/ 22 w 28"/>
                  <a:gd name="T5" fmla="*/ 23 h 39"/>
                  <a:gd name="T6" fmla="*/ 22 w 28"/>
                  <a:gd name="T7" fmla="*/ 28 h 39"/>
                  <a:gd name="T8" fmla="*/ 19 w 28"/>
                  <a:gd name="T9" fmla="*/ 34 h 39"/>
                  <a:gd name="T10" fmla="*/ 17 w 28"/>
                  <a:gd name="T11" fmla="*/ 36 h 39"/>
                  <a:gd name="T12" fmla="*/ 5 w 28"/>
                  <a:gd name="T13" fmla="*/ 34 h 39"/>
                  <a:gd name="T14" fmla="*/ 4 w 28"/>
                  <a:gd name="T15" fmla="*/ 32 h 39"/>
                  <a:gd name="T16" fmla="*/ 4 w 28"/>
                  <a:gd name="T17" fmla="*/ 19 h 39"/>
                  <a:gd name="T18" fmla="*/ 10 w 28"/>
                  <a:gd name="T19" fmla="*/ 13 h 39"/>
                  <a:gd name="T20" fmla="*/ 12 w 28"/>
                  <a:gd name="T21" fmla="*/ 11 h 39"/>
                  <a:gd name="T22" fmla="*/ 19 w 28"/>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9">
                    <a:moveTo>
                      <a:pt x="28" y="6"/>
                    </a:moveTo>
                    <a:cubicBezTo>
                      <a:pt x="23" y="19"/>
                      <a:pt x="23" y="19"/>
                      <a:pt x="23" y="19"/>
                    </a:cubicBezTo>
                    <a:cubicBezTo>
                      <a:pt x="22" y="20"/>
                      <a:pt x="22" y="21"/>
                      <a:pt x="22" y="23"/>
                    </a:cubicBezTo>
                    <a:cubicBezTo>
                      <a:pt x="22" y="28"/>
                      <a:pt x="22" y="28"/>
                      <a:pt x="22" y="28"/>
                    </a:cubicBezTo>
                    <a:cubicBezTo>
                      <a:pt x="22" y="31"/>
                      <a:pt x="21" y="33"/>
                      <a:pt x="19" y="34"/>
                    </a:cubicBezTo>
                    <a:cubicBezTo>
                      <a:pt x="17" y="36"/>
                      <a:pt x="17" y="36"/>
                      <a:pt x="17" y="36"/>
                    </a:cubicBezTo>
                    <a:cubicBezTo>
                      <a:pt x="13" y="39"/>
                      <a:pt x="8" y="39"/>
                      <a:pt x="5" y="34"/>
                    </a:cubicBezTo>
                    <a:cubicBezTo>
                      <a:pt x="4" y="32"/>
                      <a:pt x="4" y="32"/>
                      <a:pt x="4" y="32"/>
                    </a:cubicBezTo>
                    <a:cubicBezTo>
                      <a:pt x="1" y="28"/>
                      <a:pt x="0" y="22"/>
                      <a:pt x="4" y="19"/>
                    </a:cubicBezTo>
                    <a:cubicBezTo>
                      <a:pt x="10" y="13"/>
                      <a:pt x="10" y="13"/>
                      <a:pt x="10" y="13"/>
                    </a:cubicBezTo>
                    <a:cubicBezTo>
                      <a:pt x="11" y="13"/>
                      <a:pt x="11" y="12"/>
                      <a:pt x="12" y="11"/>
                    </a:cubicBezTo>
                    <a:cubicBezTo>
                      <a:pt x="19" y="0"/>
                      <a:pt x="19" y="0"/>
                      <a:pt x="19" y="0"/>
                    </a:cubicBezTo>
                  </a:path>
                </a:pathLst>
              </a:custGeom>
              <a:solidFill>
                <a:srgbClr val="D5D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140">
                <a:extLst>
                  <a:ext uri="{FF2B5EF4-FFF2-40B4-BE49-F238E27FC236}">
                    <a16:creationId xmlns:a16="http://schemas.microsoft.com/office/drawing/2014/main" id="{5DC5F76F-2A91-8E48-9A1F-060114C49392}"/>
                  </a:ext>
                </a:extLst>
              </p:cNvPr>
              <p:cNvSpPr>
                <a:spLocks/>
              </p:cNvSpPr>
              <p:nvPr/>
            </p:nvSpPr>
            <p:spPr bwMode="auto">
              <a:xfrm>
                <a:off x="3665088" y="2332096"/>
                <a:ext cx="841507" cy="631988"/>
              </a:xfrm>
              <a:custGeom>
                <a:avLst/>
                <a:gdLst>
                  <a:gd name="T0" fmla="*/ 136 w 136"/>
                  <a:gd name="T1" fmla="*/ 22 h 102"/>
                  <a:gd name="T2" fmla="*/ 15 w 136"/>
                  <a:gd name="T3" fmla="*/ 102 h 102"/>
                  <a:gd name="T4" fmla="*/ 0 w 136"/>
                  <a:gd name="T5" fmla="*/ 91 h 102"/>
                  <a:gd name="T6" fmla="*/ 112 w 136"/>
                  <a:gd name="T7" fmla="*/ 0 h 102"/>
                  <a:gd name="T8" fmla="*/ 136 w 136"/>
                  <a:gd name="T9" fmla="*/ 22 h 102"/>
                </a:gdLst>
                <a:ahLst/>
                <a:cxnLst>
                  <a:cxn ang="0">
                    <a:pos x="T0" y="T1"/>
                  </a:cxn>
                  <a:cxn ang="0">
                    <a:pos x="T2" y="T3"/>
                  </a:cxn>
                  <a:cxn ang="0">
                    <a:pos x="T4" y="T5"/>
                  </a:cxn>
                  <a:cxn ang="0">
                    <a:pos x="T6" y="T7"/>
                  </a:cxn>
                  <a:cxn ang="0">
                    <a:pos x="T8" y="T9"/>
                  </a:cxn>
                </a:cxnLst>
                <a:rect l="0" t="0" r="r" b="b"/>
                <a:pathLst>
                  <a:path w="136" h="102">
                    <a:moveTo>
                      <a:pt x="136" y="22"/>
                    </a:moveTo>
                    <a:cubicBezTo>
                      <a:pt x="136" y="22"/>
                      <a:pt x="83" y="21"/>
                      <a:pt x="15" y="102"/>
                    </a:cubicBezTo>
                    <a:cubicBezTo>
                      <a:pt x="0" y="93"/>
                      <a:pt x="0" y="91"/>
                      <a:pt x="0" y="91"/>
                    </a:cubicBezTo>
                    <a:cubicBezTo>
                      <a:pt x="0" y="91"/>
                      <a:pt x="31" y="22"/>
                      <a:pt x="112" y="0"/>
                    </a:cubicBezTo>
                    <a:lnTo>
                      <a:pt x="136" y="2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141">
                <a:extLst>
                  <a:ext uri="{FF2B5EF4-FFF2-40B4-BE49-F238E27FC236}">
                    <a16:creationId xmlns:a16="http://schemas.microsoft.com/office/drawing/2014/main" id="{7A92653F-5D06-4D4D-AE48-FE298B03834D}"/>
                  </a:ext>
                </a:extLst>
              </p:cNvPr>
              <p:cNvSpPr>
                <a:spLocks/>
              </p:cNvSpPr>
              <p:nvPr/>
            </p:nvSpPr>
            <p:spPr bwMode="auto">
              <a:xfrm>
                <a:off x="4029168" y="2143188"/>
                <a:ext cx="745335" cy="1246803"/>
              </a:xfrm>
              <a:custGeom>
                <a:avLst/>
                <a:gdLst>
                  <a:gd name="T0" fmla="*/ 22 w 120"/>
                  <a:gd name="T1" fmla="*/ 200 h 201"/>
                  <a:gd name="T2" fmla="*/ 0 w 120"/>
                  <a:gd name="T3" fmla="*/ 179 h 201"/>
                  <a:gd name="T4" fmla="*/ 24 w 120"/>
                  <a:gd name="T5" fmla="*/ 43 h 201"/>
                  <a:gd name="T6" fmla="*/ 95 w 120"/>
                  <a:gd name="T7" fmla="*/ 33 h 201"/>
                  <a:gd name="T8" fmla="*/ 115 w 120"/>
                  <a:gd name="T9" fmla="*/ 152 h 201"/>
                  <a:gd name="T10" fmla="*/ 106 w 120"/>
                  <a:gd name="T11" fmla="*/ 176 h 201"/>
                  <a:gd name="T12" fmla="*/ 22 w 120"/>
                  <a:gd name="T13" fmla="*/ 200 h 201"/>
                </a:gdLst>
                <a:ahLst/>
                <a:cxnLst>
                  <a:cxn ang="0">
                    <a:pos x="T0" y="T1"/>
                  </a:cxn>
                  <a:cxn ang="0">
                    <a:pos x="T2" y="T3"/>
                  </a:cxn>
                  <a:cxn ang="0">
                    <a:pos x="T4" y="T5"/>
                  </a:cxn>
                  <a:cxn ang="0">
                    <a:pos x="T6" y="T7"/>
                  </a:cxn>
                  <a:cxn ang="0">
                    <a:pos x="T8" y="T9"/>
                  </a:cxn>
                  <a:cxn ang="0">
                    <a:pos x="T10" y="T11"/>
                  </a:cxn>
                  <a:cxn ang="0">
                    <a:pos x="T12" y="T13"/>
                  </a:cxn>
                </a:cxnLst>
                <a:rect l="0" t="0" r="r" b="b"/>
                <a:pathLst>
                  <a:path w="120" h="201">
                    <a:moveTo>
                      <a:pt x="22" y="200"/>
                    </a:moveTo>
                    <a:cubicBezTo>
                      <a:pt x="10" y="201"/>
                      <a:pt x="0" y="191"/>
                      <a:pt x="0" y="179"/>
                    </a:cubicBezTo>
                    <a:cubicBezTo>
                      <a:pt x="0" y="148"/>
                      <a:pt x="3" y="83"/>
                      <a:pt x="24" y="43"/>
                    </a:cubicBezTo>
                    <a:cubicBezTo>
                      <a:pt x="33" y="25"/>
                      <a:pt x="111" y="0"/>
                      <a:pt x="95" y="33"/>
                    </a:cubicBezTo>
                    <a:cubicBezTo>
                      <a:pt x="76" y="71"/>
                      <a:pt x="100" y="125"/>
                      <a:pt x="115" y="152"/>
                    </a:cubicBezTo>
                    <a:cubicBezTo>
                      <a:pt x="120" y="161"/>
                      <a:pt x="116" y="172"/>
                      <a:pt x="106" y="176"/>
                    </a:cubicBezTo>
                    <a:cubicBezTo>
                      <a:pt x="85" y="185"/>
                      <a:pt x="49" y="199"/>
                      <a:pt x="22" y="20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142">
                <a:extLst>
                  <a:ext uri="{FF2B5EF4-FFF2-40B4-BE49-F238E27FC236}">
                    <a16:creationId xmlns:a16="http://schemas.microsoft.com/office/drawing/2014/main" id="{04D332CB-EBE5-7B48-AE93-E8989549A618}"/>
                  </a:ext>
                </a:extLst>
              </p:cNvPr>
              <p:cNvSpPr>
                <a:spLocks/>
              </p:cNvSpPr>
              <p:nvPr/>
            </p:nvSpPr>
            <p:spPr bwMode="auto">
              <a:xfrm>
                <a:off x="4248990" y="1439070"/>
                <a:ext cx="594207" cy="769376"/>
              </a:xfrm>
              <a:custGeom>
                <a:avLst/>
                <a:gdLst>
                  <a:gd name="T0" fmla="*/ 38 w 96"/>
                  <a:gd name="T1" fmla="*/ 120 h 124"/>
                  <a:gd name="T2" fmla="*/ 38 w 96"/>
                  <a:gd name="T3" fmla="*/ 120 h 124"/>
                  <a:gd name="T4" fmla="*/ 2 w 96"/>
                  <a:gd name="T5" fmla="*/ 88 h 124"/>
                  <a:gd name="T6" fmla="*/ 2 w 96"/>
                  <a:gd name="T7" fmla="*/ 71 h 124"/>
                  <a:gd name="T8" fmla="*/ 7 w 96"/>
                  <a:gd name="T9" fmla="*/ 40 h 124"/>
                  <a:gd name="T10" fmla="*/ 56 w 96"/>
                  <a:gd name="T11" fmla="*/ 4 h 124"/>
                  <a:gd name="T12" fmla="*/ 56 w 96"/>
                  <a:gd name="T13" fmla="*/ 4 h 124"/>
                  <a:gd name="T14" fmla="*/ 93 w 96"/>
                  <a:gd name="T15" fmla="*/ 53 h 124"/>
                  <a:gd name="T16" fmla="*/ 88 w 96"/>
                  <a:gd name="T17" fmla="*/ 84 h 124"/>
                  <a:gd name="T18" fmla="*/ 38 w 96"/>
                  <a:gd name="T19" fmla="*/ 1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4">
                    <a:moveTo>
                      <a:pt x="38" y="120"/>
                    </a:moveTo>
                    <a:cubicBezTo>
                      <a:pt x="38" y="120"/>
                      <a:pt x="38" y="120"/>
                      <a:pt x="38" y="120"/>
                    </a:cubicBezTo>
                    <a:cubicBezTo>
                      <a:pt x="20" y="117"/>
                      <a:pt x="7" y="104"/>
                      <a:pt x="2" y="88"/>
                    </a:cubicBezTo>
                    <a:cubicBezTo>
                      <a:pt x="1" y="83"/>
                      <a:pt x="0" y="77"/>
                      <a:pt x="2" y="71"/>
                    </a:cubicBezTo>
                    <a:cubicBezTo>
                      <a:pt x="7" y="40"/>
                      <a:pt x="7" y="40"/>
                      <a:pt x="7" y="40"/>
                    </a:cubicBezTo>
                    <a:cubicBezTo>
                      <a:pt x="10" y="16"/>
                      <a:pt x="33" y="0"/>
                      <a:pt x="56" y="4"/>
                    </a:cubicBezTo>
                    <a:cubicBezTo>
                      <a:pt x="56" y="4"/>
                      <a:pt x="56" y="4"/>
                      <a:pt x="56" y="4"/>
                    </a:cubicBezTo>
                    <a:cubicBezTo>
                      <a:pt x="80" y="7"/>
                      <a:pt x="96" y="30"/>
                      <a:pt x="93" y="53"/>
                    </a:cubicBezTo>
                    <a:cubicBezTo>
                      <a:pt x="88" y="84"/>
                      <a:pt x="88" y="84"/>
                      <a:pt x="88" y="84"/>
                    </a:cubicBezTo>
                    <a:cubicBezTo>
                      <a:pt x="84" y="108"/>
                      <a:pt x="62" y="124"/>
                      <a:pt x="38" y="120"/>
                    </a:cubicBezTo>
                    <a:close/>
                  </a:path>
                </a:pathLst>
              </a:custGeom>
              <a:solidFill>
                <a:srgbClr val="D5D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143">
                <a:extLst>
                  <a:ext uri="{FF2B5EF4-FFF2-40B4-BE49-F238E27FC236}">
                    <a16:creationId xmlns:a16="http://schemas.microsoft.com/office/drawing/2014/main" id="{BFF75EA1-3F10-E14B-8F46-ECC2DBA8075C}"/>
                  </a:ext>
                </a:extLst>
              </p:cNvPr>
              <p:cNvSpPr>
                <a:spLocks/>
              </p:cNvSpPr>
              <p:nvPr/>
            </p:nvSpPr>
            <p:spPr bwMode="auto">
              <a:xfrm>
                <a:off x="4097862" y="1377245"/>
                <a:ext cx="752204" cy="673204"/>
              </a:xfrm>
              <a:custGeom>
                <a:avLst/>
                <a:gdLst>
                  <a:gd name="T0" fmla="*/ 121 w 121"/>
                  <a:gd name="T1" fmla="*/ 53 h 109"/>
                  <a:gd name="T2" fmla="*/ 118 w 121"/>
                  <a:gd name="T3" fmla="*/ 40 h 109"/>
                  <a:gd name="T4" fmla="*/ 99 w 121"/>
                  <a:gd name="T5" fmla="*/ 17 h 109"/>
                  <a:gd name="T6" fmla="*/ 98 w 121"/>
                  <a:gd name="T7" fmla="*/ 16 h 109"/>
                  <a:gd name="T8" fmla="*/ 98 w 121"/>
                  <a:gd name="T9" fmla="*/ 16 h 109"/>
                  <a:gd name="T10" fmla="*/ 87 w 121"/>
                  <a:gd name="T11" fmla="*/ 11 h 109"/>
                  <a:gd name="T12" fmla="*/ 87 w 121"/>
                  <a:gd name="T13" fmla="*/ 11 h 109"/>
                  <a:gd name="T14" fmla="*/ 48 w 121"/>
                  <a:gd name="T15" fmla="*/ 10 h 109"/>
                  <a:gd name="T16" fmla="*/ 72 w 121"/>
                  <a:gd name="T17" fmla="*/ 6 h 109"/>
                  <a:gd name="T18" fmla="*/ 49 w 121"/>
                  <a:gd name="T19" fmla="*/ 6 h 109"/>
                  <a:gd name="T20" fmla="*/ 61 w 121"/>
                  <a:gd name="T21" fmla="*/ 1 h 109"/>
                  <a:gd name="T22" fmla="*/ 35 w 121"/>
                  <a:gd name="T23" fmla="*/ 14 h 109"/>
                  <a:gd name="T24" fmla="*/ 32 w 121"/>
                  <a:gd name="T25" fmla="*/ 0 h 109"/>
                  <a:gd name="T26" fmla="*/ 31 w 121"/>
                  <a:gd name="T27" fmla="*/ 17 h 109"/>
                  <a:gd name="T28" fmla="*/ 14 w 121"/>
                  <a:gd name="T29" fmla="*/ 8 h 109"/>
                  <a:gd name="T30" fmla="*/ 21 w 121"/>
                  <a:gd name="T31" fmla="*/ 18 h 109"/>
                  <a:gd name="T32" fmla="*/ 6 w 121"/>
                  <a:gd name="T33" fmla="*/ 28 h 109"/>
                  <a:gd name="T34" fmla="*/ 18 w 121"/>
                  <a:gd name="T35" fmla="*/ 26 h 109"/>
                  <a:gd name="T36" fmla="*/ 3 w 121"/>
                  <a:gd name="T37" fmla="*/ 54 h 109"/>
                  <a:gd name="T38" fmla="*/ 10 w 121"/>
                  <a:gd name="T39" fmla="*/ 40 h 109"/>
                  <a:gd name="T40" fmla="*/ 1 w 121"/>
                  <a:gd name="T41" fmla="*/ 76 h 109"/>
                  <a:gd name="T42" fmla="*/ 5 w 121"/>
                  <a:gd name="T43" fmla="*/ 61 h 109"/>
                  <a:gd name="T44" fmla="*/ 30 w 121"/>
                  <a:gd name="T45" fmla="*/ 109 h 109"/>
                  <a:gd name="T46" fmla="*/ 42 w 121"/>
                  <a:gd name="T47" fmla="*/ 72 h 109"/>
                  <a:gd name="T48" fmla="*/ 61 w 121"/>
                  <a:gd name="T49" fmla="*/ 62 h 109"/>
                  <a:gd name="T50" fmla="*/ 120 w 121"/>
                  <a:gd name="T51" fmla="*/ 59 h 109"/>
                  <a:gd name="T52" fmla="*/ 121 w 121"/>
                  <a:gd name="T53"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09">
                    <a:moveTo>
                      <a:pt x="121" y="53"/>
                    </a:moveTo>
                    <a:cubicBezTo>
                      <a:pt x="121" y="50"/>
                      <a:pt x="120" y="45"/>
                      <a:pt x="118" y="40"/>
                    </a:cubicBezTo>
                    <a:cubicBezTo>
                      <a:pt x="115" y="32"/>
                      <a:pt x="110" y="23"/>
                      <a:pt x="99" y="17"/>
                    </a:cubicBezTo>
                    <a:cubicBezTo>
                      <a:pt x="99" y="16"/>
                      <a:pt x="98" y="16"/>
                      <a:pt x="98" y="16"/>
                    </a:cubicBezTo>
                    <a:cubicBezTo>
                      <a:pt x="98" y="16"/>
                      <a:pt x="98" y="16"/>
                      <a:pt x="98" y="16"/>
                    </a:cubicBezTo>
                    <a:cubicBezTo>
                      <a:pt x="94" y="14"/>
                      <a:pt x="91" y="12"/>
                      <a:pt x="87" y="11"/>
                    </a:cubicBezTo>
                    <a:cubicBezTo>
                      <a:pt x="87" y="11"/>
                      <a:pt x="87" y="11"/>
                      <a:pt x="87" y="11"/>
                    </a:cubicBezTo>
                    <a:cubicBezTo>
                      <a:pt x="77" y="8"/>
                      <a:pt x="64" y="7"/>
                      <a:pt x="48" y="10"/>
                    </a:cubicBezTo>
                    <a:cubicBezTo>
                      <a:pt x="54" y="6"/>
                      <a:pt x="63" y="5"/>
                      <a:pt x="72" y="6"/>
                    </a:cubicBezTo>
                    <a:cubicBezTo>
                      <a:pt x="62" y="3"/>
                      <a:pt x="54" y="4"/>
                      <a:pt x="49" y="6"/>
                    </a:cubicBezTo>
                    <a:cubicBezTo>
                      <a:pt x="55" y="2"/>
                      <a:pt x="61" y="1"/>
                      <a:pt x="61" y="1"/>
                    </a:cubicBezTo>
                    <a:cubicBezTo>
                      <a:pt x="61" y="1"/>
                      <a:pt x="41" y="0"/>
                      <a:pt x="35" y="14"/>
                    </a:cubicBezTo>
                    <a:cubicBezTo>
                      <a:pt x="32" y="8"/>
                      <a:pt x="32" y="0"/>
                      <a:pt x="32" y="0"/>
                    </a:cubicBezTo>
                    <a:cubicBezTo>
                      <a:pt x="32" y="0"/>
                      <a:pt x="29" y="8"/>
                      <a:pt x="31" y="17"/>
                    </a:cubicBezTo>
                    <a:cubicBezTo>
                      <a:pt x="23" y="9"/>
                      <a:pt x="14" y="8"/>
                      <a:pt x="14" y="8"/>
                    </a:cubicBezTo>
                    <a:cubicBezTo>
                      <a:pt x="14" y="8"/>
                      <a:pt x="22" y="13"/>
                      <a:pt x="21" y="18"/>
                    </a:cubicBezTo>
                    <a:cubicBezTo>
                      <a:pt x="8" y="22"/>
                      <a:pt x="6" y="28"/>
                      <a:pt x="6" y="28"/>
                    </a:cubicBezTo>
                    <a:cubicBezTo>
                      <a:pt x="6" y="28"/>
                      <a:pt x="11" y="27"/>
                      <a:pt x="18" y="26"/>
                    </a:cubicBezTo>
                    <a:cubicBezTo>
                      <a:pt x="13" y="30"/>
                      <a:pt x="5" y="39"/>
                      <a:pt x="3" y="54"/>
                    </a:cubicBezTo>
                    <a:cubicBezTo>
                      <a:pt x="7" y="41"/>
                      <a:pt x="10" y="40"/>
                      <a:pt x="10" y="40"/>
                    </a:cubicBezTo>
                    <a:cubicBezTo>
                      <a:pt x="10" y="40"/>
                      <a:pt x="0" y="54"/>
                      <a:pt x="1" y="76"/>
                    </a:cubicBezTo>
                    <a:cubicBezTo>
                      <a:pt x="3" y="62"/>
                      <a:pt x="5" y="61"/>
                      <a:pt x="5" y="61"/>
                    </a:cubicBezTo>
                    <a:cubicBezTo>
                      <a:pt x="3" y="74"/>
                      <a:pt x="8" y="98"/>
                      <a:pt x="30" y="109"/>
                    </a:cubicBezTo>
                    <a:cubicBezTo>
                      <a:pt x="26" y="96"/>
                      <a:pt x="36" y="76"/>
                      <a:pt x="42" y="72"/>
                    </a:cubicBezTo>
                    <a:cubicBezTo>
                      <a:pt x="22" y="46"/>
                      <a:pt x="62" y="35"/>
                      <a:pt x="61" y="62"/>
                    </a:cubicBezTo>
                    <a:cubicBezTo>
                      <a:pt x="67" y="51"/>
                      <a:pt x="103" y="39"/>
                      <a:pt x="120" y="59"/>
                    </a:cubicBezTo>
                    <a:cubicBezTo>
                      <a:pt x="121" y="57"/>
                      <a:pt x="121" y="55"/>
                      <a:pt x="121" y="53"/>
                    </a:cubicBezTo>
                    <a:close/>
                  </a:path>
                </a:pathLst>
              </a:custGeom>
              <a:solidFill>
                <a:srgbClr val="3F3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144">
                <a:extLst>
                  <a:ext uri="{FF2B5EF4-FFF2-40B4-BE49-F238E27FC236}">
                    <a16:creationId xmlns:a16="http://schemas.microsoft.com/office/drawing/2014/main" id="{D4C9BA02-49AF-8E44-8634-5E91C34013FB}"/>
                  </a:ext>
                </a:extLst>
              </p:cNvPr>
              <p:cNvSpPr>
                <a:spLocks/>
              </p:cNvSpPr>
              <p:nvPr/>
            </p:nvSpPr>
            <p:spPr bwMode="auto">
              <a:xfrm>
                <a:off x="4441334" y="2349271"/>
                <a:ext cx="178605" cy="422471"/>
              </a:xfrm>
              <a:custGeom>
                <a:avLst/>
                <a:gdLst>
                  <a:gd name="T0" fmla="*/ 7 w 29"/>
                  <a:gd name="T1" fmla="*/ 1 h 68"/>
                  <a:gd name="T2" fmla="*/ 0 w 29"/>
                  <a:gd name="T3" fmla="*/ 0 h 68"/>
                  <a:gd name="T4" fmla="*/ 28 w 29"/>
                  <a:gd name="T5" fmla="*/ 68 h 68"/>
                  <a:gd name="T6" fmla="*/ 29 w 29"/>
                  <a:gd name="T7" fmla="*/ 0 h 68"/>
                  <a:gd name="T8" fmla="*/ 7 w 29"/>
                  <a:gd name="T9" fmla="*/ 1 h 68"/>
                </a:gdLst>
                <a:ahLst/>
                <a:cxnLst>
                  <a:cxn ang="0">
                    <a:pos x="T0" y="T1"/>
                  </a:cxn>
                  <a:cxn ang="0">
                    <a:pos x="T2" y="T3"/>
                  </a:cxn>
                  <a:cxn ang="0">
                    <a:pos x="T4" y="T5"/>
                  </a:cxn>
                  <a:cxn ang="0">
                    <a:pos x="T6" y="T7"/>
                  </a:cxn>
                  <a:cxn ang="0">
                    <a:pos x="T8" y="T9"/>
                  </a:cxn>
                </a:cxnLst>
                <a:rect l="0" t="0" r="r" b="b"/>
                <a:pathLst>
                  <a:path w="29" h="68">
                    <a:moveTo>
                      <a:pt x="7" y="1"/>
                    </a:moveTo>
                    <a:cubicBezTo>
                      <a:pt x="0" y="0"/>
                      <a:pt x="0" y="0"/>
                      <a:pt x="0" y="0"/>
                    </a:cubicBezTo>
                    <a:cubicBezTo>
                      <a:pt x="0" y="0"/>
                      <a:pt x="2" y="54"/>
                      <a:pt x="28" y="68"/>
                    </a:cubicBezTo>
                    <a:cubicBezTo>
                      <a:pt x="21" y="45"/>
                      <a:pt x="19" y="20"/>
                      <a:pt x="29" y="0"/>
                    </a:cubicBezTo>
                    <a:lnTo>
                      <a:pt x="7" y="1"/>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145">
                <a:extLst>
                  <a:ext uri="{FF2B5EF4-FFF2-40B4-BE49-F238E27FC236}">
                    <a16:creationId xmlns:a16="http://schemas.microsoft.com/office/drawing/2014/main" id="{34731BD4-CB59-5D46-AE11-FA5A39A21980}"/>
                  </a:ext>
                </a:extLst>
              </p:cNvPr>
              <p:cNvSpPr>
                <a:spLocks/>
              </p:cNvSpPr>
              <p:nvPr/>
            </p:nvSpPr>
            <p:spPr bwMode="auto">
              <a:xfrm>
                <a:off x="5320621" y="2301185"/>
                <a:ext cx="271344" cy="254169"/>
              </a:xfrm>
              <a:custGeom>
                <a:avLst/>
                <a:gdLst>
                  <a:gd name="T0" fmla="*/ 28 w 44"/>
                  <a:gd name="T1" fmla="*/ 36 h 41"/>
                  <a:gd name="T2" fmla="*/ 43 w 44"/>
                  <a:gd name="T3" fmla="*/ 25 h 41"/>
                  <a:gd name="T4" fmla="*/ 31 w 44"/>
                  <a:gd name="T5" fmla="*/ 9 h 41"/>
                  <a:gd name="T6" fmla="*/ 9 w 44"/>
                  <a:gd name="T7" fmla="*/ 19 h 41"/>
                  <a:gd name="T8" fmla="*/ 0 w 44"/>
                  <a:gd name="T9" fmla="*/ 29 h 41"/>
                  <a:gd name="T10" fmla="*/ 8 w 44"/>
                  <a:gd name="T11" fmla="*/ 41 h 41"/>
                  <a:gd name="T12" fmla="*/ 16 w 44"/>
                  <a:gd name="T13" fmla="*/ 38 h 41"/>
                  <a:gd name="T14" fmla="*/ 28 w 44"/>
                  <a:gd name="T15" fmla="*/ 36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1">
                    <a:moveTo>
                      <a:pt x="28" y="36"/>
                    </a:moveTo>
                    <a:cubicBezTo>
                      <a:pt x="37" y="37"/>
                      <a:pt x="44" y="31"/>
                      <a:pt x="43" y="25"/>
                    </a:cubicBezTo>
                    <a:cubicBezTo>
                      <a:pt x="41" y="20"/>
                      <a:pt x="36" y="14"/>
                      <a:pt x="31" y="9"/>
                    </a:cubicBezTo>
                    <a:cubicBezTo>
                      <a:pt x="23" y="0"/>
                      <a:pt x="10" y="13"/>
                      <a:pt x="9" y="19"/>
                    </a:cubicBezTo>
                    <a:cubicBezTo>
                      <a:pt x="8" y="25"/>
                      <a:pt x="0" y="29"/>
                      <a:pt x="0" y="29"/>
                    </a:cubicBezTo>
                    <a:cubicBezTo>
                      <a:pt x="8" y="41"/>
                      <a:pt x="8" y="41"/>
                      <a:pt x="8" y="41"/>
                    </a:cubicBezTo>
                    <a:cubicBezTo>
                      <a:pt x="8" y="41"/>
                      <a:pt x="13" y="38"/>
                      <a:pt x="16" y="38"/>
                    </a:cubicBezTo>
                    <a:cubicBezTo>
                      <a:pt x="16" y="38"/>
                      <a:pt x="20" y="35"/>
                      <a:pt x="28" y="36"/>
                    </a:cubicBezTo>
                    <a:close/>
                  </a:path>
                </a:pathLst>
              </a:custGeom>
              <a:solidFill>
                <a:srgbClr val="D5D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146">
                <a:extLst>
                  <a:ext uri="{FF2B5EF4-FFF2-40B4-BE49-F238E27FC236}">
                    <a16:creationId xmlns:a16="http://schemas.microsoft.com/office/drawing/2014/main" id="{CF018B3E-C19B-994C-91D2-7E6A76315466}"/>
                  </a:ext>
                </a:extLst>
              </p:cNvPr>
              <p:cNvSpPr>
                <a:spLocks/>
              </p:cNvSpPr>
              <p:nvPr/>
            </p:nvSpPr>
            <p:spPr bwMode="auto">
              <a:xfrm>
                <a:off x="4441334" y="2294315"/>
                <a:ext cx="954851" cy="735029"/>
              </a:xfrm>
              <a:custGeom>
                <a:avLst/>
                <a:gdLst>
                  <a:gd name="T0" fmla="*/ 140 w 154"/>
                  <a:gd name="T1" fmla="*/ 25 h 119"/>
                  <a:gd name="T2" fmla="*/ 31 w 154"/>
                  <a:gd name="T3" fmla="*/ 0 h 119"/>
                  <a:gd name="T4" fmla="*/ 0 w 154"/>
                  <a:gd name="T5" fmla="*/ 7 h 119"/>
                  <a:gd name="T6" fmla="*/ 154 w 154"/>
                  <a:gd name="T7" fmla="*/ 45 h 119"/>
                  <a:gd name="T8" fmla="*/ 140 w 154"/>
                  <a:gd name="T9" fmla="*/ 25 h 119"/>
                </a:gdLst>
                <a:ahLst/>
                <a:cxnLst>
                  <a:cxn ang="0">
                    <a:pos x="T0" y="T1"/>
                  </a:cxn>
                  <a:cxn ang="0">
                    <a:pos x="T2" y="T3"/>
                  </a:cxn>
                  <a:cxn ang="0">
                    <a:pos x="T4" y="T5"/>
                  </a:cxn>
                  <a:cxn ang="0">
                    <a:pos x="T6" y="T7"/>
                  </a:cxn>
                  <a:cxn ang="0">
                    <a:pos x="T8" y="T9"/>
                  </a:cxn>
                </a:cxnLst>
                <a:rect l="0" t="0" r="r" b="b"/>
                <a:pathLst>
                  <a:path w="154" h="119">
                    <a:moveTo>
                      <a:pt x="140" y="25"/>
                    </a:moveTo>
                    <a:cubicBezTo>
                      <a:pt x="46" y="83"/>
                      <a:pt x="31" y="0"/>
                      <a:pt x="31" y="0"/>
                    </a:cubicBezTo>
                    <a:cubicBezTo>
                      <a:pt x="0" y="7"/>
                      <a:pt x="0" y="7"/>
                      <a:pt x="0" y="7"/>
                    </a:cubicBezTo>
                    <a:cubicBezTo>
                      <a:pt x="32" y="119"/>
                      <a:pt x="154" y="45"/>
                      <a:pt x="154" y="45"/>
                    </a:cubicBezTo>
                    <a:cubicBezTo>
                      <a:pt x="154" y="45"/>
                      <a:pt x="152" y="35"/>
                      <a:pt x="140" y="2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1" name="Группа 10">
            <a:extLst>
              <a:ext uri="{FF2B5EF4-FFF2-40B4-BE49-F238E27FC236}">
                <a16:creationId xmlns:a16="http://schemas.microsoft.com/office/drawing/2014/main" id="{6952597A-77AC-F848-83F4-376445F8BB8D}"/>
              </a:ext>
            </a:extLst>
          </p:cNvPr>
          <p:cNvGrpSpPr/>
          <p:nvPr/>
        </p:nvGrpSpPr>
        <p:grpSpPr>
          <a:xfrm>
            <a:off x="3933936" y="4255911"/>
            <a:ext cx="4120586" cy="2477713"/>
            <a:chOff x="3640424" y="3603874"/>
            <a:chExt cx="4791934" cy="2881394"/>
          </a:xfrm>
        </p:grpSpPr>
        <p:sp>
          <p:nvSpPr>
            <p:cNvPr id="64" name="Freeform 147">
              <a:extLst>
                <a:ext uri="{FF2B5EF4-FFF2-40B4-BE49-F238E27FC236}">
                  <a16:creationId xmlns:a16="http://schemas.microsoft.com/office/drawing/2014/main" id="{6874A30E-FCD2-0648-83E3-07E8A830BDDC}"/>
                </a:ext>
              </a:extLst>
            </p:cNvPr>
            <p:cNvSpPr>
              <a:spLocks noEditPoints="1"/>
            </p:cNvSpPr>
            <p:nvPr/>
          </p:nvSpPr>
          <p:spPr bwMode="auto">
            <a:xfrm>
              <a:off x="3640424" y="4458785"/>
              <a:ext cx="2033352" cy="2026483"/>
            </a:xfrm>
            <a:custGeom>
              <a:avLst/>
              <a:gdLst>
                <a:gd name="T0" fmla="*/ 328 w 328"/>
                <a:gd name="T1" fmla="*/ 176 h 327"/>
                <a:gd name="T2" fmla="*/ 328 w 328"/>
                <a:gd name="T3" fmla="*/ 151 h 327"/>
                <a:gd name="T4" fmla="*/ 305 w 328"/>
                <a:gd name="T5" fmla="*/ 151 h 327"/>
                <a:gd name="T6" fmla="*/ 292 w 328"/>
                <a:gd name="T7" fmla="*/ 104 h 327"/>
                <a:gd name="T8" fmla="*/ 312 w 328"/>
                <a:gd name="T9" fmla="*/ 93 h 327"/>
                <a:gd name="T10" fmla="*/ 299 w 328"/>
                <a:gd name="T11" fmla="*/ 71 h 327"/>
                <a:gd name="T12" fmla="*/ 280 w 328"/>
                <a:gd name="T13" fmla="*/ 82 h 327"/>
                <a:gd name="T14" fmla="*/ 245 w 328"/>
                <a:gd name="T15" fmla="*/ 48 h 327"/>
                <a:gd name="T16" fmla="*/ 257 w 328"/>
                <a:gd name="T17" fmla="*/ 28 h 327"/>
                <a:gd name="T18" fmla="*/ 235 w 328"/>
                <a:gd name="T19" fmla="*/ 15 h 327"/>
                <a:gd name="T20" fmla="*/ 223 w 328"/>
                <a:gd name="T21" fmla="*/ 35 h 327"/>
                <a:gd name="T22" fmla="*/ 177 w 328"/>
                <a:gd name="T23" fmla="*/ 23 h 327"/>
                <a:gd name="T24" fmla="*/ 177 w 328"/>
                <a:gd name="T25" fmla="*/ 0 h 327"/>
                <a:gd name="T26" fmla="*/ 151 w 328"/>
                <a:gd name="T27" fmla="*/ 0 h 327"/>
                <a:gd name="T28" fmla="*/ 151 w 328"/>
                <a:gd name="T29" fmla="*/ 23 h 327"/>
                <a:gd name="T30" fmla="*/ 105 w 328"/>
                <a:gd name="T31" fmla="*/ 35 h 327"/>
                <a:gd name="T32" fmla="*/ 93 w 328"/>
                <a:gd name="T33" fmla="*/ 15 h 327"/>
                <a:gd name="T34" fmla="*/ 71 w 328"/>
                <a:gd name="T35" fmla="*/ 28 h 327"/>
                <a:gd name="T36" fmla="*/ 83 w 328"/>
                <a:gd name="T37" fmla="*/ 48 h 327"/>
                <a:gd name="T38" fmla="*/ 48 w 328"/>
                <a:gd name="T39" fmla="*/ 82 h 327"/>
                <a:gd name="T40" fmla="*/ 29 w 328"/>
                <a:gd name="T41" fmla="*/ 71 h 327"/>
                <a:gd name="T42" fmla="*/ 16 w 328"/>
                <a:gd name="T43" fmla="*/ 93 h 327"/>
                <a:gd name="T44" fmla="*/ 36 w 328"/>
                <a:gd name="T45" fmla="*/ 104 h 327"/>
                <a:gd name="T46" fmla="*/ 23 w 328"/>
                <a:gd name="T47" fmla="*/ 151 h 327"/>
                <a:gd name="T48" fmla="*/ 0 w 328"/>
                <a:gd name="T49" fmla="*/ 151 h 327"/>
                <a:gd name="T50" fmla="*/ 0 w 328"/>
                <a:gd name="T51" fmla="*/ 176 h 327"/>
                <a:gd name="T52" fmla="*/ 23 w 328"/>
                <a:gd name="T53" fmla="*/ 176 h 327"/>
                <a:gd name="T54" fmla="*/ 36 w 328"/>
                <a:gd name="T55" fmla="*/ 223 h 327"/>
                <a:gd name="T56" fmla="*/ 16 w 328"/>
                <a:gd name="T57" fmla="*/ 234 h 327"/>
                <a:gd name="T58" fmla="*/ 29 w 328"/>
                <a:gd name="T59" fmla="*/ 256 h 327"/>
                <a:gd name="T60" fmla="*/ 48 w 328"/>
                <a:gd name="T61" fmla="*/ 245 h 327"/>
                <a:gd name="T62" fmla="*/ 83 w 328"/>
                <a:gd name="T63" fmla="*/ 279 h 327"/>
                <a:gd name="T64" fmla="*/ 71 w 328"/>
                <a:gd name="T65" fmla="*/ 299 h 327"/>
                <a:gd name="T66" fmla="*/ 93 w 328"/>
                <a:gd name="T67" fmla="*/ 312 h 327"/>
                <a:gd name="T68" fmla="*/ 105 w 328"/>
                <a:gd name="T69" fmla="*/ 292 h 327"/>
                <a:gd name="T70" fmla="*/ 151 w 328"/>
                <a:gd name="T71" fmla="*/ 304 h 327"/>
                <a:gd name="T72" fmla="*/ 151 w 328"/>
                <a:gd name="T73" fmla="*/ 327 h 327"/>
                <a:gd name="T74" fmla="*/ 177 w 328"/>
                <a:gd name="T75" fmla="*/ 327 h 327"/>
                <a:gd name="T76" fmla="*/ 177 w 328"/>
                <a:gd name="T77" fmla="*/ 304 h 327"/>
                <a:gd name="T78" fmla="*/ 223 w 328"/>
                <a:gd name="T79" fmla="*/ 292 h 327"/>
                <a:gd name="T80" fmla="*/ 235 w 328"/>
                <a:gd name="T81" fmla="*/ 312 h 327"/>
                <a:gd name="T82" fmla="*/ 257 w 328"/>
                <a:gd name="T83" fmla="*/ 299 h 327"/>
                <a:gd name="T84" fmla="*/ 245 w 328"/>
                <a:gd name="T85" fmla="*/ 279 h 327"/>
                <a:gd name="T86" fmla="*/ 280 w 328"/>
                <a:gd name="T87" fmla="*/ 245 h 327"/>
                <a:gd name="T88" fmla="*/ 299 w 328"/>
                <a:gd name="T89" fmla="*/ 256 h 327"/>
                <a:gd name="T90" fmla="*/ 312 w 328"/>
                <a:gd name="T91" fmla="*/ 234 h 327"/>
                <a:gd name="T92" fmla="*/ 292 w 328"/>
                <a:gd name="T93" fmla="*/ 223 h 327"/>
                <a:gd name="T94" fmla="*/ 305 w 328"/>
                <a:gd name="T95" fmla="*/ 176 h 327"/>
                <a:gd name="T96" fmla="*/ 328 w 328"/>
                <a:gd name="T97" fmla="*/ 176 h 327"/>
                <a:gd name="T98" fmla="*/ 164 w 328"/>
                <a:gd name="T99" fmla="*/ 230 h 327"/>
                <a:gd name="T100" fmla="*/ 97 w 328"/>
                <a:gd name="T101" fmla="*/ 163 h 327"/>
                <a:gd name="T102" fmla="*/ 164 w 328"/>
                <a:gd name="T103" fmla="*/ 97 h 327"/>
                <a:gd name="T104" fmla="*/ 231 w 328"/>
                <a:gd name="T105" fmla="*/ 163 h 327"/>
                <a:gd name="T106" fmla="*/ 164 w 328"/>
                <a:gd name="T107" fmla="*/ 23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8" h="327">
                  <a:moveTo>
                    <a:pt x="328" y="176"/>
                  </a:moveTo>
                  <a:cubicBezTo>
                    <a:pt x="328" y="151"/>
                    <a:pt x="328" y="151"/>
                    <a:pt x="328" y="151"/>
                  </a:cubicBezTo>
                  <a:cubicBezTo>
                    <a:pt x="305" y="151"/>
                    <a:pt x="305" y="151"/>
                    <a:pt x="305" y="151"/>
                  </a:cubicBezTo>
                  <a:cubicBezTo>
                    <a:pt x="303" y="134"/>
                    <a:pt x="299" y="118"/>
                    <a:pt x="292" y="104"/>
                  </a:cubicBezTo>
                  <a:cubicBezTo>
                    <a:pt x="312" y="93"/>
                    <a:pt x="312" y="93"/>
                    <a:pt x="312" y="93"/>
                  </a:cubicBezTo>
                  <a:cubicBezTo>
                    <a:pt x="299" y="71"/>
                    <a:pt x="299" y="71"/>
                    <a:pt x="299" y="71"/>
                  </a:cubicBezTo>
                  <a:cubicBezTo>
                    <a:pt x="280" y="82"/>
                    <a:pt x="280" y="82"/>
                    <a:pt x="280" y="82"/>
                  </a:cubicBezTo>
                  <a:cubicBezTo>
                    <a:pt x="270" y="69"/>
                    <a:pt x="259" y="57"/>
                    <a:pt x="245" y="48"/>
                  </a:cubicBezTo>
                  <a:cubicBezTo>
                    <a:pt x="257" y="28"/>
                    <a:pt x="257" y="28"/>
                    <a:pt x="257" y="28"/>
                  </a:cubicBezTo>
                  <a:cubicBezTo>
                    <a:pt x="235" y="15"/>
                    <a:pt x="235" y="15"/>
                    <a:pt x="235" y="15"/>
                  </a:cubicBezTo>
                  <a:cubicBezTo>
                    <a:pt x="223" y="35"/>
                    <a:pt x="223" y="35"/>
                    <a:pt x="223" y="35"/>
                  </a:cubicBezTo>
                  <a:cubicBezTo>
                    <a:pt x="209" y="28"/>
                    <a:pt x="193" y="24"/>
                    <a:pt x="177" y="23"/>
                  </a:cubicBezTo>
                  <a:cubicBezTo>
                    <a:pt x="177" y="0"/>
                    <a:pt x="177" y="0"/>
                    <a:pt x="177" y="0"/>
                  </a:cubicBezTo>
                  <a:cubicBezTo>
                    <a:pt x="151" y="0"/>
                    <a:pt x="151" y="0"/>
                    <a:pt x="151" y="0"/>
                  </a:cubicBezTo>
                  <a:cubicBezTo>
                    <a:pt x="151" y="23"/>
                    <a:pt x="151" y="23"/>
                    <a:pt x="151" y="23"/>
                  </a:cubicBezTo>
                  <a:cubicBezTo>
                    <a:pt x="135" y="24"/>
                    <a:pt x="119" y="28"/>
                    <a:pt x="105" y="35"/>
                  </a:cubicBezTo>
                  <a:cubicBezTo>
                    <a:pt x="93" y="15"/>
                    <a:pt x="93" y="15"/>
                    <a:pt x="93" y="15"/>
                  </a:cubicBezTo>
                  <a:cubicBezTo>
                    <a:pt x="71" y="28"/>
                    <a:pt x="71" y="28"/>
                    <a:pt x="71" y="28"/>
                  </a:cubicBezTo>
                  <a:cubicBezTo>
                    <a:pt x="83" y="48"/>
                    <a:pt x="83" y="48"/>
                    <a:pt x="83" y="48"/>
                  </a:cubicBezTo>
                  <a:cubicBezTo>
                    <a:pt x="69" y="57"/>
                    <a:pt x="58" y="69"/>
                    <a:pt x="48" y="82"/>
                  </a:cubicBezTo>
                  <a:cubicBezTo>
                    <a:pt x="29" y="71"/>
                    <a:pt x="29" y="71"/>
                    <a:pt x="29" y="71"/>
                  </a:cubicBezTo>
                  <a:cubicBezTo>
                    <a:pt x="16" y="93"/>
                    <a:pt x="16" y="93"/>
                    <a:pt x="16" y="93"/>
                  </a:cubicBezTo>
                  <a:cubicBezTo>
                    <a:pt x="36" y="104"/>
                    <a:pt x="36" y="104"/>
                    <a:pt x="36" y="104"/>
                  </a:cubicBezTo>
                  <a:cubicBezTo>
                    <a:pt x="29" y="118"/>
                    <a:pt x="25" y="134"/>
                    <a:pt x="23" y="151"/>
                  </a:cubicBezTo>
                  <a:cubicBezTo>
                    <a:pt x="0" y="151"/>
                    <a:pt x="0" y="151"/>
                    <a:pt x="0" y="151"/>
                  </a:cubicBezTo>
                  <a:cubicBezTo>
                    <a:pt x="0" y="176"/>
                    <a:pt x="0" y="176"/>
                    <a:pt x="0" y="176"/>
                  </a:cubicBezTo>
                  <a:cubicBezTo>
                    <a:pt x="23" y="176"/>
                    <a:pt x="23" y="176"/>
                    <a:pt x="23" y="176"/>
                  </a:cubicBezTo>
                  <a:cubicBezTo>
                    <a:pt x="25" y="193"/>
                    <a:pt x="29" y="208"/>
                    <a:pt x="36" y="223"/>
                  </a:cubicBezTo>
                  <a:cubicBezTo>
                    <a:pt x="16" y="234"/>
                    <a:pt x="16" y="234"/>
                    <a:pt x="16" y="234"/>
                  </a:cubicBezTo>
                  <a:cubicBezTo>
                    <a:pt x="29" y="256"/>
                    <a:pt x="29" y="256"/>
                    <a:pt x="29" y="256"/>
                  </a:cubicBezTo>
                  <a:cubicBezTo>
                    <a:pt x="48" y="245"/>
                    <a:pt x="48" y="245"/>
                    <a:pt x="48" y="245"/>
                  </a:cubicBezTo>
                  <a:cubicBezTo>
                    <a:pt x="58" y="258"/>
                    <a:pt x="69" y="270"/>
                    <a:pt x="83" y="279"/>
                  </a:cubicBezTo>
                  <a:cubicBezTo>
                    <a:pt x="71" y="299"/>
                    <a:pt x="71" y="299"/>
                    <a:pt x="71" y="299"/>
                  </a:cubicBezTo>
                  <a:cubicBezTo>
                    <a:pt x="93" y="312"/>
                    <a:pt x="93" y="312"/>
                    <a:pt x="93" y="312"/>
                  </a:cubicBezTo>
                  <a:cubicBezTo>
                    <a:pt x="105" y="292"/>
                    <a:pt x="105" y="292"/>
                    <a:pt x="105" y="292"/>
                  </a:cubicBezTo>
                  <a:cubicBezTo>
                    <a:pt x="119" y="298"/>
                    <a:pt x="135" y="303"/>
                    <a:pt x="151" y="304"/>
                  </a:cubicBezTo>
                  <a:cubicBezTo>
                    <a:pt x="151" y="327"/>
                    <a:pt x="151" y="327"/>
                    <a:pt x="151" y="327"/>
                  </a:cubicBezTo>
                  <a:cubicBezTo>
                    <a:pt x="177" y="327"/>
                    <a:pt x="177" y="327"/>
                    <a:pt x="177" y="327"/>
                  </a:cubicBezTo>
                  <a:cubicBezTo>
                    <a:pt x="177" y="304"/>
                    <a:pt x="177" y="304"/>
                    <a:pt x="177" y="304"/>
                  </a:cubicBezTo>
                  <a:cubicBezTo>
                    <a:pt x="193" y="303"/>
                    <a:pt x="209" y="298"/>
                    <a:pt x="223" y="292"/>
                  </a:cubicBezTo>
                  <a:cubicBezTo>
                    <a:pt x="235" y="312"/>
                    <a:pt x="235" y="312"/>
                    <a:pt x="235" y="312"/>
                  </a:cubicBezTo>
                  <a:cubicBezTo>
                    <a:pt x="257" y="299"/>
                    <a:pt x="257" y="299"/>
                    <a:pt x="257" y="299"/>
                  </a:cubicBezTo>
                  <a:cubicBezTo>
                    <a:pt x="245" y="279"/>
                    <a:pt x="245" y="279"/>
                    <a:pt x="245" y="279"/>
                  </a:cubicBezTo>
                  <a:cubicBezTo>
                    <a:pt x="259" y="270"/>
                    <a:pt x="270" y="258"/>
                    <a:pt x="280" y="245"/>
                  </a:cubicBezTo>
                  <a:cubicBezTo>
                    <a:pt x="299" y="256"/>
                    <a:pt x="299" y="256"/>
                    <a:pt x="299" y="256"/>
                  </a:cubicBezTo>
                  <a:cubicBezTo>
                    <a:pt x="312" y="234"/>
                    <a:pt x="312" y="234"/>
                    <a:pt x="312" y="234"/>
                  </a:cubicBezTo>
                  <a:cubicBezTo>
                    <a:pt x="292" y="223"/>
                    <a:pt x="292" y="223"/>
                    <a:pt x="292" y="223"/>
                  </a:cubicBezTo>
                  <a:cubicBezTo>
                    <a:pt x="299" y="208"/>
                    <a:pt x="303" y="193"/>
                    <a:pt x="305" y="176"/>
                  </a:cubicBezTo>
                  <a:lnTo>
                    <a:pt x="328" y="176"/>
                  </a:lnTo>
                  <a:close/>
                  <a:moveTo>
                    <a:pt x="164" y="230"/>
                  </a:moveTo>
                  <a:cubicBezTo>
                    <a:pt x="127" y="230"/>
                    <a:pt x="97" y="200"/>
                    <a:pt x="97" y="163"/>
                  </a:cubicBezTo>
                  <a:cubicBezTo>
                    <a:pt x="97" y="127"/>
                    <a:pt x="127" y="97"/>
                    <a:pt x="164" y="97"/>
                  </a:cubicBezTo>
                  <a:cubicBezTo>
                    <a:pt x="201" y="97"/>
                    <a:pt x="231" y="127"/>
                    <a:pt x="231" y="163"/>
                  </a:cubicBezTo>
                  <a:cubicBezTo>
                    <a:pt x="231" y="200"/>
                    <a:pt x="201" y="230"/>
                    <a:pt x="164" y="23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ru-RU"/>
            </a:p>
          </p:txBody>
        </p:sp>
        <p:sp>
          <p:nvSpPr>
            <p:cNvPr id="70" name="Freeform 152">
              <a:extLst>
                <a:ext uri="{FF2B5EF4-FFF2-40B4-BE49-F238E27FC236}">
                  <a16:creationId xmlns:a16="http://schemas.microsoft.com/office/drawing/2014/main" id="{E5ECC0FD-79EC-F040-A99E-B563B5B50ABE}"/>
                </a:ext>
              </a:extLst>
            </p:cNvPr>
            <p:cNvSpPr>
              <a:spLocks noEditPoints="1"/>
            </p:cNvSpPr>
            <p:nvPr/>
          </p:nvSpPr>
          <p:spPr bwMode="auto">
            <a:xfrm rot="20982548">
              <a:off x="5736648" y="3603874"/>
              <a:ext cx="2695710" cy="2686461"/>
            </a:xfrm>
            <a:custGeom>
              <a:avLst/>
              <a:gdLst>
                <a:gd name="T0" fmla="*/ 323 w 323"/>
                <a:gd name="T1" fmla="*/ 173 h 322"/>
                <a:gd name="T2" fmla="*/ 323 w 323"/>
                <a:gd name="T3" fmla="*/ 148 h 322"/>
                <a:gd name="T4" fmla="*/ 300 w 323"/>
                <a:gd name="T5" fmla="*/ 148 h 322"/>
                <a:gd name="T6" fmla="*/ 288 w 323"/>
                <a:gd name="T7" fmla="*/ 102 h 322"/>
                <a:gd name="T8" fmla="*/ 307 w 323"/>
                <a:gd name="T9" fmla="*/ 91 h 322"/>
                <a:gd name="T10" fmla="*/ 295 w 323"/>
                <a:gd name="T11" fmla="*/ 69 h 322"/>
                <a:gd name="T12" fmla="*/ 275 w 323"/>
                <a:gd name="T13" fmla="*/ 81 h 322"/>
                <a:gd name="T14" fmla="*/ 242 w 323"/>
                <a:gd name="T15" fmla="*/ 47 h 322"/>
                <a:gd name="T16" fmla="*/ 253 w 323"/>
                <a:gd name="T17" fmla="*/ 27 h 322"/>
                <a:gd name="T18" fmla="*/ 231 w 323"/>
                <a:gd name="T19" fmla="*/ 15 h 322"/>
                <a:gd name="T20" fmla="*/ 220 w 323"/>
                <a:gd name="T21" fmla="*/ 35 h 322"/>
                <a:gd name="T22" fmla="*/ 174 w 323"/>
                <a:gd name="T23" fmla="*/ 22 h 322"/>
                <a:gd name="T24" fmla="*/ 174 w 323"/>
                <a:gd name="T25" fmla="*/ 0 h 322"/>
                <a:gd name="T26" fmla="*/ 149 w 323"/>
                <a:gd name="T27" fmla="*/ 0 h 322"/>
                <a:gd name="T28" fmla="*/ 149 w 323"/>
                <a:gd name="T29" fmla="*/ 22 h 322"/>
                <a:gd name="T30" fmla="*/ 103 w 323"/>
                <a:gd name="T31" fmla="*/ 35 h 322"/>
                <a:gd name="T32" fmla="*/ 92 w 323"/>
                <a:gd name="T33" fmla="*/ 15 h 322"/>
                <a:gd name="T34" fmla="*/ 70 w 323"/>
                <a:gd name="T35" fmla="*/ 27 h 322"/>
                <a:gd name="T36" fmla="*/ 81 w 323"/>
                <a:gd name="T37" fmla="*/ 47 h 322"/>
                <a:gd name="T38" fmla="*/ 48 w 323"/>
                <a:gd name="T39" fmla="*/ 81 h 322"/>
                <a:gd name="T40" fmla="*/ 28 w 323"/>
                <a:gd name="T41" fmla="*/ 69 h 322"/>
                <a:gd name="T42" fmla="*/ 16 w 323"/>
                <a:gd name="T43" fmla="*/ 91 h 322"/>
                <a:gd name="T44" fmla="*/ 35 w 323"/>
                <a:gd name="T45" fmla="*/ 102 h 322"/>
                <a:gd name="T46" fmla="*/ 23 w 323"/>
                <a:gd name="T47" fmla="*/ 148 h 322"/>
                <a:gd name="T48" fmla="*/ 0 w 323"/>
                <a:gd name="T49" fmla="*/ 148 h 322"/>
                <a:gd name="T50" fmla="*/ 0 w 323"/>
                <a:gd name="T51" fmla="*/ 173 h 322"/>
                <a:gd name="T52" fmla="*/ 23 w 323"/>
                <a:gd name="T53" fmla="*/ 173 h 322"/>
                <a:gd name="T54" fmla="*/ 35 w 323"/>
                <a:gd name="T55" fmla="*/ 219 h 322"/>
                <a:gd name="T56" fmla="*/ 16 w 323"/>
                <a:gd name="T57" fmla="*/ 231 h 322"/>
                <a:gd name="T58" fmla="*/ 28 w 323"/>
                <a:gd name="T59" fmla="*/ 252 h 322"/>
                <a:gd name="T60" fmla="*/ 48 w 323"/>
                <a:gd name="T61" fmla="*/ 241 h 322"/>
                <a:gd name="T62" fmla="*/ 81 w 323"/>
                <a:gd name="T63" fmla="*/ 275 h 322"/>
                <a:gd name="T64" fmla="*/ 70 w 323"/>
                <a:gd name="T65" fmla="*/ 294 h 322"/>
                <a:gd name="T66" fmla="*/ 92 w 323"/>
                <a:gd name="T67" fmla="*/ 307 h 322"/>
                <a:gd name="T68" fmla="*/ 103 w 323"/>
                <a:gd name="T69" fmla="*/ 287 h 322"/>
                <a:gd name="T70" fmla="*/ 149 w 323"/>
                <a:gd name="T71" fmla="*/ 299 h 322"/>
                <a:gd name="T72" fmla="*/ 149 w 323"/>
                <a:gd name="T73" fmla="*/ 322 h 322"/>
                <a:gd name="T74" fmla="*/ 174 w 323"/>
                <a:gd name="T75" fmla="*/ 322 h 322"/>
                <a:gd name="T76" fmla="*/ 174 w 323"/>
                <a:gd name="T77" fmla="*/ 299 h 322"/>
                <a:gd name="T78" fmla="*/ 220 w 323"/>
                <a:gd name="T79" fmla="*/ 287 h 322"/>
                <a:gd name="T80" fmla="*/ 231 w 323"/>
                <a:gd name="T81" fmla="*/ 307 h 322"/>
                <a:gd name="T82" fmla="*/ 253 w 323"/>
                <a:gd name="T83" fmla="*/ 294 h 322"/>
                <a:gd name="T84" fmla="*/ 242 w 323"/>
                <a:gd name="T85" fmla="*/ 275 h 322"/>
                <a:gd name="T86" fmla="*/ 275 w 323"/>
                <a:gd name="T87" fmla="*/ 241 h 322"/>
                <a:gd name="T88" fmla="*/ 295 w 323"/>
                <a:gd name="T89" fmla="*/ 252 h 322"/>
                <a:gd name="T90" fmla="*/ 307 w 323"/>
                <a:gd name="T91" fmla="*/ 231 h 322"/>
                <a:gd name="T92" fmla="*/ 288 w 323"/>
                <a:gd name="T93" fmla="*/ 219 h 322"/>
                <a:gd name="T94" fmla="*/ 300 w 323"/>
                <a:gd name="T95" fmla="*/ 173 h 322"/>
                <a:gd name="T96" fmla="*/ 323 w 323"/>
                <a:gd name="T97" fmla="*/ 173 h 322"/>
                <a:gd name="T98" fmla="*/ 161 w 323"/>
                <a:gd name="T99" fmla="*/ 204 h 322"/>
                <a:gd name="T100" fmla="*/ 118 w 323"/>
                <a:gd name="T101" fmla="*/ 161 h 322"/>
                <a:gd name="T102" fmla="*/ 161 w 323"/>
                <a:gd name="T103" fmla="*/ 117 h 322"/>
                <a:gd name="T104" fmla="*/ 205 w 323"/>
                <a:gd name="T105" fmla="*/ 161 h 322"/>
                <a:gd name="T106" fmla="*/ 161 w 323"/>
                <a:gd name="T107"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3" h="322">
                  <a:moveTo>
                    <a:pt x="323" y="173"/>
                  </a:moveTo>
                  <a:cubicBezTo>
                    <a:pt x="323" y="148"/>
                    <a:pt x="323" y="148"/>
                    <a:pt x="323" y="148"/>
                  </a:cubicBezTo>
                  <a:cubicBezTo>
                    <a:pt x="300" y="148"/>
                    <a:pt x="300" y="148"/>
                    <a:pt x="300" y="148"/>
                  </a:cubicBezTo>
                  <a:cubicBezTo>
                    <a:pt x="299" y="132"/>
                    <a:pt x="294" y="117"/>
                    <a:pt x="288" y="102"/>
                  </a:cubicBezTo>
                  <a:cubicBezTo>
                    <a:pt x="307" y="91"/>
                    <a:pt x="307" y="91"/>
                    <a:pt x="307" y="91"/>
                  </a:cubicBezTo>
                  <a:cubicBezTo>
                    <a:pt x="295" y="69"/>
                    <a:pt x="295" y="69"/>
                    <a:pt x="295" y="69"/>
                  </a:cubicBezTo>
                  <a:cubicBezTo>
                    <a:pt x="275" y="81"/>
                    <a:pt x="275" y="81"/>
                    <a:pt x="275" y="81"/>
                  </a:cubicBezTo>
                  <a:cubicBezTo>
                    <a:pt x="266" y="68"/>
                    <a:pt x="255" y="56"/>
                    <a:pt x="242" y="47"/>
                  </a:cubicBezTo>
                  <a:cubicBezTo>
                    <a:pt x="253" y="27"/>
                    <a:pt x="253" y="27"/>
                    <a:pt x="253" y="27"/>
                  </a:cubicBezTo>
                  <a:cubicBezTo>
                    <a:pt x="231" y="15"/>
                    <a:pt x="231" y="15"/>
                    <a:pt x="231" y="15"/>
                  </a:cubicBezTo>
                  <a:cubicBezTo>
                    <a:pt x="220" y="35"/>
                    <a:pt x="220" y="35"/>
                    <a:pt x="220" y="35"/>
                  </a:cubicBezTo>
                  <a:cubicBezTo>
                    <a:pt x="206" y="28"/>
                    <a:pt x="190" y="24"/>
                    <a:pt x="174" y="22"/>
                  </a:cubicBezTo>
                  <a:cubicBezTo>
                    <a:pt x="174" y="0"/>
                    <a:pt x="174" y="0"/>
                    <a:pt x="174" y="0"/>
                  </a:cubicBezTo>
                  <a:cubicBezTo>
                    <a:pt x="149" y="0"/>
                    <a:pt x="149" y="0"/>
                    <a:pt x="149" y="0"/>
                  </a:cubicBezTo>
                  <a:cubicBezTo>
                    <a:pt x="149" y="22"/>
                    <a:pt x="149" y="22"/>
                    <a:pt x="149" y="22"/>
                  </a:cubicBezTo>
                  <a:cubicBezTo>
                    <a:pt x="133" y="24"/>
                    <a:pt x="117" y="28"/>
                    <a:pt x="103" y="35"/>
                  </a:cubicBezTo>
                  <a:cubicBezTo>
                    <a:pt x="92" y="15"/>
                    <a:pt x="92" y="15"/>
                    <a:pt x="92" y="15"/>
                  </a:cubicBezTo>
                  <a:cubicBezTo>
                    <a:pt x="70" y="27"/>
                    <a:pt x="70" y="27"/>
                    <a:pt x="70" y="27"/>
                  </a:cubicBezTo>
                  <a:cubicBezTo>
                    <a:pt x="81" y="47"/>
                    <a:pt x="81" y="47"/>
                    <a:pt x="81" y="47"/>
                  </a:cubicBezTo>
                  <a:cubicBezTo>
                    <a:pt x="68" y="56"/>
                    <a:pt x="57" y="68"/>
                    <a:pt x="48" y="81"/>
                  </a:cubicBezTo>
                  <a:cubicBezTo>
                    <a:pt x="28" y="69"/>
                    <a:pt x="28" y="69"/>
                    <a:pt x="28" y="69"/>
                  </a:cubicBezTo>
                  <a:cubicBezTo>
                    <a:pt x="16" y="91"/>
                    <a:pt x="16" y="91"/>
                    <a:pt x="16" y="91"/>
                  </a:cubicBezTo>
                  <a:cubicBezTo>
                    <a:pt x="35" y="102"/>
                    <a:pt x="35" y="102"/>
                    <a:pt x="35" y="102"/>
                  </a:cubicBezTo>
                  <a:cubicBezTo>
                    <a:pt x="29" y="117"/>
                    <a:pt x="24" y="132"/>
                    <a:pt x="23" y="148"/>
                  </a:cubicBezTo>
                  <a:cubicBezTo>
                    <a:pt x="0" y="148"/>
                    <a:pt x="0" y="148"/>
                    <a:pt x="0" y="148"/>
                  </a:cubicBezTo>
                  <a:cubicBezTo>
                    <a:pt x="0" y="173"/>
                    <a:pt x="0" y="173"/>
                    <a:pt x="0" y="173"/>
                  </a:cubicBezTo>
                  <a:cubicBezTo>
                    <a:pt x="23" y="173"/>
                    <a:pt x="23" y="173"/>
                    <a:pt x="23" y="173"/>
                  </a:cubicBezTo>
                  <a:cubicBezTo>
                    <a:pt x="24" y="190"/>
                    <a:pt x="29" y="205"/>
                    <a:pt x="35" y="219"/>
                  </a:cubicBezTo>
                  <a:cubicBezTo>
                    <a:pt x="16" y="231"/>
                    <a:pt x="16" y="231"/>
                    <a:pt x="16" y="231"/>
                  </a:cubicBezTo>
                  <a:cubicBezTo>
                    <a:pt x="28" y="252"/>
                    <a:pt x="28" y="252"/>
                    <a:pt x="28" y="252"/>
                  </a:cubicBezTo>
                  <a:cubicBezTo>
                    <a:pt x="48" y="241"/>
                    <a:pt x="48" y="241"/>
                    <a:pt x="48" y="241"/>
                  </a:cubicBezTo>
                  <a:cubicBezTo>
                    <a:pt x="57" y="254"/>
                    <a:pt x="68" y="265"/>
                    <a:pt x="81" y="275"/>
                  </a:cubicBezTo>
                  <a:cubicBezTo>
                    <a:pt x="70" y="294"/>
                    <a:pt x="70" y="294"/>
                    <a:pt x="70" y="294"/>
                  </a:cubicBezTo>
                  <a:cubicBezTo>
                    <a:pt x="92" y="307"/>
                    <a:pt x="92" y="307"/>
                    <a:pt x="92" y="307"/>
                  </a:cubicBezTo>
                  <a:cubicBezTo>
                    <a:pt x="103" y="287"/>
                    <a:pt x="103" y="287"/>
                    <a:pt x="103" y="287"/>
                  </a:cubicBezTo>
                  <a:cubicBezTo>
                    <a:pt x="117" y="294"/>
                    <a:pt x="133" y="298"/>
                    <a:pt x="149" y="299"/>
                  </a:cubicBezTo>
                  <a:cubicBezTo>
                    <a:pt x="149" y="322"/>
                    <a:pt x="149" y="322"/>
                    <a:pt x="149" y="322"/>
                  </a:cubicBezTo>
                  <a:cubicBezTo>
                    <a:pt x="174" y="322"/>
                    <a:pt x="174" y="322"/>
                    <a:pt x="174" y="322"/>
                  </a:cubicBezTo>
                  <a:cubicBezTo>
                    <a:pt x="174" y="299"/>
                    <a:pt x="174" y="299"/>
                    <a:pt x="174" y="299"/>
                  </a:cubicBezTo>
                  <a:cubicBezTo>
                    <a:pt x="190" y="298"/>
                    <a:pt x="206" y="294"/>
                    <a:pt x="220" y="287"/>
                  </a:cubicBezTo>
                  <a:cubicBezTo>
                    <a:pt x="231" y="307"/>
                    <a:pt x="231" y="307"/>
                    <a:pt x="231" y="307"/>
                  </a:cubicBezTo>
                  <a:cubicBezTo>
                    <a:pt x="253" y="294"/>
                    <a:pt x="253" y="294"/>
                    <a:pt x="253" y="294"/>
                  </a:cubicBezTo>
                  <a:cubicBezTo>
                    <a:pt x="242" y="275"/>
                    <a:pt x="242" y="275"/>
                    <a:pt x="242" y="275"/>
                  </a:cubicBezTo>
                  <a:cubicBezTo>
                    <a:pt x="255" y="265"/>
                    <a:pt x="266" y="254"/>
                    <a:pt x="275" y="241"/>
                  </a:cubicBezTo>
                  <a:cubicBezTo>
                    <a:pt x="295" y="252"/>
                    <a:pt x="295" y="252"/>
                    <a:pt x="295" y="252"/>
                  </a:cubicBezTo>
                  <a:cubicBezTo>
                    <a:pt x="307" y="231"/>
                    <a:pt x="307" y="231"/>
                    <a:pt x="307" y="231"/>
                  </a:cubicBezTo>
                  <a:cubicBezTo>
                    <a:pt x="288" y="219"/>
                    <a:pt x="288" y="219"/>
                    <a:pt x="288" y="219"/>
                  </a:cubicBezTo>
                  <a:cubicBezTo>
                    <a:pt x="294" y="205"/>
                    <a:pt x="299" y="190"/>
                    <a:pt x="300" y="173"/>
                  </a:cubicBezTo>
                  <a:lnTo>
                    <a:pt x="323" y="173"/>
                  </a:lnTo>
                  <a:close/>
                  <a:moveTo>
                    <a:pt x="161" y="204"/>
                  </a:moveTo>
                  <a:cubicBezTo>
                    <a:pt x="137" y="204"/>
                    <a:pt x="118" y="185"/>
                    <a:pt x="118" y="161"/>
                  </a:cubicBezTo>
                  <a:cubicBezTo>
                    <a:pt x="118" y="137"/>
                    <a:pt x="137" y="117"/>
                    <a:pt x="161" y="117"/>
                  </a:cubicBezTo>
                  <a:cubicBezTo>
                    <a:pt x="186" y="117"/>
                    <a:pt x="205" y="137"/>
                    <a:pt x="205" y="161"/>
                  </a:cubicBezTo>
                  <a:cubicBezTo>
                    <a:pt x="205" y="185"/>
                    <a:pt x="186" y="204"/>
                    <a:pt x="161" y="20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31696096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Заголовок 2">
            <a:extLst>
              <a:ext uri="{FF2B5EF4-FFF2-40B4-BE49-F238E27FC236}">
                <a16:creationId xmlns:a16="http://schemas.microsoft.com/office/drawing/2014/main" id="{71B2732D-A02E-6F47-A8FB-8EDF78046EA3}"/>
              </a:ext>
            </a:extLst>
          </p:cNvPr>
          <p:cNvSpPr>
            <a:spLocks noGrp="1"/>
          </p:cNvSpPr>
          <p:nvPr>
            <p:ph type="title"/>
          </p:nvPr>
        </p:nvSpPr>
        <p:spPr>
          <a:xfrm>
            <a:off x="800856" y="500413"/>
            <a:ext cx="10623042" cy="827996"/>
          </a:xfrm>
          <a:prstGeom prst="rect">
            <a:avLst/>
          </a:prstGeom>
        </p:spPr>
        <p:txBody>
          <a:bodyPr/>
          <a:lstStyle/>
          <a:p>
            <a:r>
              <a:rPr lang="en-US" dirty="0"/>
              <a:t>PROCESS SLIDE</a:t>
            </a:r>
            <a:endParaRPr lang="ru-RU" dirty="0"/>
          </a:p>
        </p:txBody>
      </p:sp>
      <p:sp>
        <p:nvSpPr>
          <p:cNvPr id="76" name="Текст 2">
            <a:extLst>
              <a:ext uri="{FF2B5EF4-FFF2-40B4-BE49-F238E27FC236}">
                <a16:creationId xmlns:a16="http://schemas.microsoft.com/office/drawing/2014/main" id="{542F7AA2-0635-334B-99AC-828253F64E41}"/>
              </a:ext>
            </a:extLst>
          </p:cNvPr>
          <p:cNvSpPr txBox="1">
            <a:spLocks/>
          </p:cNvSpPr>
          <p:nvPr/>
        </p:nvSpPr>
        <p:spPr>
          <a:xfrm>
            <a:off x="158866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7" name="Текст 2">
            <a:extLst>
              <a:ext uri="{FF2B5EF4-FFF2-40B4-BE49-F238E27FC236}">
                <a16:creationId xmlns:a16="http://schemas.microsoft.com/office/drawing/2014/main" id="{66785AA4-C507-3543-9EF4-7D5AAC718500}"/>
              </a:ext>
            </a:extLst>
          </p:cNvPr>
          <p:cNvSpPr txBox="1">
            <a:spLocks/>
          </p:cNvSpPr>
          <p:nvPr/>
        </p:nvSpPr>
        <p:spPr>
          <a:xfrm>
            <a:off x="4658526"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8" name="Текст 2">
            <a:extLst>
              <a:ext uri="{FF2B5EF4-FFF2-40B4-BE49-F238E27FC236}">
                <a16:creationId xmlns:a16="http://schemas.microsoft.com/office/drawing/2014/main" id="{FC2FA421-A20B-F647-AD33-3B4EEDFE5E2B}"/>
              </a:ext>
            </a:extLst>
          </p:cNvPr>
          <p:cNvSpPr txBox="1">
            <a:spLocks/>
          </p:cNvSpPr>
          <p:nvPr/>
        </p:nvSpPr>
        <p:spPr>
          <a:xfrm>
            <a:off x="772839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5" name="Группа 4">
            <a:extLst>
              <a:ext uri="{FF2B5EF4-FFF2-40B4-BE49-F238E27FC236}">
                <a16:creationId xmlns:a16="http://schemas.microsoft.com/office/drawing/2014/main" id="{3ABA23E3-0912-E943-B8E8-E52E2A2AD9EE}"/>
              </a:ext>
            </a:extLst>
          </p:cNvPr>
          <p:cNvGrpSpPr/>
          <p:nvPr/>
        </p:nvGrpSpPr>
        <p:grpSpPr>
          <a:xfrm>
            <a:off x="-859410" y="1712680"/>
            <a:ext cx="13886641" cy="2739575"/>
            <a:chOff x="-859410" y="1712680"/>
            <a:chExt cx="13886641" cy="2739575"/>
          </a:xfrm>
        </p:grpSpPr>
        <p:pic>
          <p:nvPicPr>
            <p:cNvPr id="27" name="Рисунок 26">
              <a:extLst>
                <a:ext uri="{FF2B5EF4-FFF2-40B4-BE49-F238E27FC236}">
                  <a16:creationId xmlns:a16="http://schemas.microsoft.com/office/drawing/2014/main" id="{9138C3EB-77DA-6C49-B0E8-DC7CC9086C8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0800000">
              <a:off x="-859410" y="1712680"/>
              <a:ext cx="3315986" cy="2311559"/>
            </a:xfrm>
            <a:prstGeom prst="rect">
              <a:avLst/>
            </a:prstGeom>
          </p:spPr>
        </p:pic>
        <p:pic>
          <p:nvPicPr>
            <p:cNvPr id="28" name="Рисунок 27">
              <a:extLst>
                <a:ext uri="{FF2B5EF4-FFF2-40B4-BE49-F238E27FC236}">
                  <a16:creationId xmlns:a16="http://schemas.microsoft.com/office/drawing/2014/main" id="{455631F8-0963-9E4A-A00B-0AC25D2844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83254" y="2140696"/>
              <a:ext cx="3315986" cy="2311559"/>
            </a:xfrm>
            <a:prstGeom prst="rect">
              <a:avLst/>
            </a:prstGeom>
          </p:spPr>
        </p:pic>
        <p:pic>
          <p:nvPicPr>
            <p:cNvPr id="32" name="Рисунок 31">
              <a:extLst>
                <a:ext uri="{FF2B5EF4-FFF2-40B4-BE49-F238E27FC236}">
                  <a16:creationId xmlns:a16="http://schemas.microsoft.com/office/drawing/2014/main" id="{A0CE2A2A-4F9B-8F4D-9A38-343B8AB92D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0800000">
              <a:off x="4425919" y="1712680"/>
              <a:ext cx="3315986" cy="2311559"/>
            </a:xfrm>
            <a:prstGeom prst="rect">
              <a:avLst/>
            </a:prstGeom>
          </p:spPr>
        </p:pic>
        <p:pic>
          <p:nvPicPr>
            <p:cNvPr id="33" name="Рисунок 32">
              <a:extLst>
                <a:ext uri="{FF2B5EF4-FFF2-40B4-BE49-F238E27FC236}">
                  <a16:creationId xmlns:a16="http://schemas.microsoft.com/office/drawing/2014/main" id="{B2660A20-4A38-7E43-B9DD-C11E48A42B4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068583" y="2140696"/>
              <a:ext cx="3315986" cy="2311559"/>
            </a:xfrm>
            <a:prstGeom prst="rect">
              <a:avLst/>
            </a:prstGeom>
          </p:spPr>
        </p:pic>
        <p:pic>
          <p:nvPicPr>
            <p:cNvPr id="34" name="Рисунок 33">
              <a:extLst>
                <a:ext uri="{FF2B5EF4-FFF2-40B4-BE49-F238E27FC236}">
                  <a16:creationId xmlns:a16="http://schemas.microsoft.com/office/drawing/2014/main" id="{9F17A1C2-7F8F-CD49-A92A-8C797C62EB5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0800000">
              <a:off x="9711245" y="1712681"/>
              <a:ext cx="3315986" cy="2311559"/>
            </a:xfrm>
            <a:prstGeom prst="rect">
              <a:avLst/>
            </a:prstGeom>
          </p:spPr>
        </p:pic>
        <p:sp>
          <p:nvSpPr>
            <p:cNvPr id="39" name="Текст 2">
              <a:extLst>
                <a:ext uri="{FF2B5EF4-FFF2-40B4-BE49-F238E27FC236}">
                  <a16:creationId xmlns:a16="http://schemas.microsoft.com/office/drawing/2014/main" id="{65BB067F-FA57-AD4B-A105-398C79AE157D}"/>
                </a:ext>
              </a:extLst>
            </p:cNvPr>
            <p:cNvSpPr txBox="1">
              <a:spLocks/>
            </p:cNvSpPr>
            <p:nvPr/>
          </p:nvSpPr>
          <p:spPr>
            <a:xfrm>
              <a:off x="7563872" y="2943837"/>
              <a:ext cx="2329929" cy="984918"/>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24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p>
            <a:p>
              <a:pPr marL="0" indent="0" algn="ctr">
                <a:buNone/>
              </a:pP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sp>
          <p:nvSpPr>
            <p:cNvPr id="43" name="Текст 2">
              <a:extLst>
                <a:ext uri="{FF2B5EF4-FFF2-40B4-BE49-F238E27FC236}">
                  <a16:creationId xmlns:a16="http://schemas.microsoft.com/office/drawing/2014/main" id="{E662CA97-CDB5-9441-86E6-FDB40A7F10FF}"/>
                </a:ext>
              </a:extLst>
            </p:cNvPr>
            <p:cNvSpPr txBox="1">
              <a:spLocks/>
            </p:cNvSpPr>
            <p:nvPr/>
          </p:nvSpPr>
          <p:spPr>
            <a:xfrm>
              <a:off x="4925571" y="2326319"/>
              <a:ext cx="2329929" cy="984918"/>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24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p>
            <a:p>
              <a:pPr marL="0" indent="0" algn="ctr">
                <a:buNone/>
              </a:pP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sp>
          <p:nvSpPr>
            <p:cNvPr id="44" name="Текст 2">
              <a:extLst>
                <a:ext uri="{FF2B5EF4-FFF2-40B4-BE49-F238E27FC236}">
                  <a16:creationId xmlns:a16="http://schemas.microsoft.com/office/drawing/2014/main" id="{C51A95AE-1DB7-BD42-8AD3-6799515827D0}"/>
                </a:ext>
              </a:extLst>
            </p:cNvPr>
            <p:cNvSpPr txBox="1">
              <a:spLocks/>
            </p:cNvSpPr>
            <p:nvPr/>
          </p:nvSpPr>
          <p:spPr>
            <a:xfrm>
              <a:off x="2287270" y="2943837"/>
              <a:ext cx="2329929" cy="984918"/>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24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p>
            <a:p>
              <a:pPr marL="0" indent="0" algn="ctr">
                <a:buNone/>
              </a:pP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4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grpSp>
    </p:spTree>
    <p:extLst>
      <p:ext uri="{BB962C8B-B14F-4D97-AF65-F5344CB8AC3E}">
        <p14:creationId xmlns:p14="http://schemas.microsoft.com/office/powerpoint/2010/main" val="36923513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Полилиния 26">
            <a:extLst>
              <a:ext uri="{FF2B5EF4-FFF2-40B4-BE49-F238E27FC236}">
                <a16:creationId xmlns:a16="http://schemas.microsoft.com/office/drawing/2014/main" id="{AB019147-B72A-B047-A50C-4EDB0E96E43D}"/>
              </a:ext>
            </a:extLst>
          </p:cNvPr>
          <p:cNvSpPr/>
          <p:nvPr/>
        </p:nvSpPr>
        <p:spPr>
          <a:xfrm>
            <a:off x="3027635" y="1032179"/>
            <a:ext cx="6140699" cy="4808453"/>
          </a:xfrm>
          <a:custGeom>
            <a:avLst/>
            <a:gdLst>
              <a:gd name="connsiteX0" fmla="*/ 10456567 w 12282998"/>
              <a:gd name="connsiteY0" fmla="*/ 0 h 9618158"/>
              <a:gd name="connsiteX1" fmla="*/ 12282998 w 12282998"/>
              <a:gd name="connsiteY1" fmla="*/ 6816330 h 9618158"/>
              <a:gd name="connsiteX2" fmla="*/ 1826430 w 12282998"/>
              <a:gd name="connsiteY2" fmla="*/ 9618158 h 9618158"/>
              <a:gd name="connsiteX3" fmla="*/ 0 w 12282998"/>
              <a:gd name="connsiteY3" fmla="*/ 2801828 h 9618158"/>
            </a:gdLst>
            <a:ahLst/>
            <a:cxnLst>
              <a:cxn ang="0">
                <a:pos x="connsiteX0" y="connsiteY0"/>
              </a:cxn>
              <a:cxn ang="0">
                <a:pos x="connsiteX1" y="connsiteY1"/>
              </a:cxn>
              <a:cxn ang="0">
                <a:pos x="connsiteX2" y="connsiteY2"/>
              </a:cxn>
              <a:cxn ang="0">
                <a:pos x="connsiteX3" y="connsiteY3"/>
              </a:cxn>
            </a:cxnLst>
            <a:rect l="l" t="t" r="r" b="b"/>
            <a:pathLst>
              <a:path w="12282998" h="9618158">
                <a:moveTo>
                  <a:pt x="10456567" y="0"/>
                </a:moveTo>
                <a:lnTo>
                  <a:pt x="12282998" y="6816330"/>
                </a:lnTo>
                <a:lnTo>
                  <a:pt x="1826430" y="9618158"/>
                </a:lnTo>
                <a:lnTo>
                  <a:pt x="0" y="280182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grpSp>
        <p:nvGrpSpPr>
          <p:cNvPr id="2" name="Группа 1">
            <a:extLst>
              <a:ext uri="{FF2B5EF4-FFF2-40B4-BE49-F238E27FC236}">
                <a16:creationId xmlns:a16="http://schemas.microsoft.com/office/drawing/2014/main" id="{0C37DEC4-2409-E345-92FE-0928A267CDB9}"/>
              </a:ext>
            </a:extLst>
          </p:cNvPr>
          <p:cNvGrpSpPr/>
          <p:nvPr/>
        </p:nvGrpSpPr>
        <p:grpSpPr>
          <a:xfrm>
            <a:off x="0" y="50"/>
            <a:ext cx="12192000" cy="6857901"/>
            <a:chOff x="0" y="0"/>
            <a:chExt cx="24387176" cy="13717588"/>
          </a:xfrm>
        </p:grpSpPr>
        <p:sp>
          <p:nvSpPr>
            <p:cNvPr id="50" name="Полилиния 49">
              <a:extLst>
                <a:ext uri="{FF2B5EF4-FFF2-40B4-BE49-F238E27FC236}">
                  <a16:creationId xmlns:a16="http://schemas.microsoft.com/office/drawing/2014/main" id="{69A7C791-C808-9641-9AED-04DD0ADB63C0}"/>
                </a:ext>
              </a:extLst>
            </p:cNvPr>
            <p:cNvSpPr/>
            <p:nvPr/>
          </p:nvSpPr>
          <p:spPr>
            <a:xfrm>
              <a:off x="13334293" y="1"/>
              <a:ext cx="9465713" cy="2366429"/>
            </a:xfrm>
            <a:custGeom>
              <a:avLst/>
              <a:gdLst>
                <a:gd name="connsiteX0" fmla="*/ 0 w 9465713"/>
                <a:gd name="connsiteY0" fmla="*/ 0 h 2366429"/>
                <a:gd name="connsiteX1" fmla="*/ 9465713 w 9465713"/>
                <a:gd name="connsiteY1" fmla="*/ 0 h 2366429"/>
                <a:gd name="connsiteX2" fmla="*/ 634082 w 9465713"/>
                <a:gd name="connsiteY2" fmla="*/ 2366429 h 2366429"/>
              </a:gdLst>
              <a:ahLst/>
              <a:cxnLst>
                <a:cxn ang="0">
                  <a:pos x="connsiteX0" y="connsiteY0"/>
                </a:cxn>
                <a:cxn ang="0">
                  <a:pos x="connsiteX1" y="connsiteY1"/>
                </a:cxn>
                <a:cxn ang="0">
                  <a:pos x="connsiteX2" y="connsiteY2"/>
                </a:cxn>
              </a:cxnLst>
              <a:rect l="l" t="t" r="r" b="b"/>
              <a:pathLst>
                <a:path w="9465713" h="2366429">
                  <a:moveTo>
                    <a:pt x="0" y="0"/>
                  </a:moveTo>
                  <a:lnTo>
                    <a:pt x="9465713" y="0"/>
                  </a:lnTo>
                  <a:lnTo>
                    <a:pt x="634082" y="236642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9" name="Полилиния 48">
              <a:extLst>
                <a:ext uri="{FF2B5EF4-FFF2-40B4-BE49-F238E27FC236}">
                  <a16:creationId xmlns:a16="http://schemas.microsoft.com/office/drawing/2014/main" id="{79237B81-FE4A-AD4E-8F19-29F06A177988}"/>
                </a:ext>
              </a:extLst>
            </p:cNvPr>
            <p:cNvSpPr/>
            <p:nvPr/>
          </p:nvSpPr>
          <p:spPr>
            <a:xfrm>
              <a:off x="4756320" y="0"/>
              <a:ext cx="8867619" cy="4540550"/>
            </a:xfrm>
            <a:custGeom>
              <a:avLst/>
              <a:gdLst>
                <a:gd name="connsiteX0" fmla="*/ 0 w 8867619"/>
                <a:gd name="connsiteY0" fmla="*/ 0 h 4540550"/>
                <a:gd name="connsiteX1" fmla="*/ 8200298 w 8867619"/>
                <a:gd name="connsiteY1" fmla="*/ 0 h 4540550"/>
                <a:gd name="connsiteX2" fmla="*/ 8867619 w 8867619"/>
                <a:gd name="connsiteY2" fmla="*/ 2490475 h 4540550"/>
                <a:gd name="connsiteX3" fmla="*/ 1216636 w 8867619"/>
                <a:gd name="connsiteY3" fmla="*/ 4540550 h 4540550"/>
              </a:gdLst>
              <a:ahLst/>
              <a:cxnLst>
                <a:cxn ang="0">
                  <a:pos x="connsiteX0" y="connsiteY0"/>
                </a:cxn>
                <a:cxn ang="0">
                  <a:pos x="connsiteX1" y="connsiteY1"/>
                </a:cxn>
                <a:cxn ang="0">
                  <a:pos x="connsiteX2" y="connsiteY2"/>
                </a:cxn>
                <a:cxn ang="0">
                  <a:pos x="connsiteX3" y="connsiteY3"/>
                </a:cxn>
              </a:cxnLst>
              <a:rect l="l" t="t" r="r" b="b"/>
              <a:pathLst>
                <a:path w="8867619" h="4540550">
                  <a:moveTo>
                    <a:pt x="0" y="0"/>
                  </a:moveTo>
                  <a:lnTo>
                    <a:pt x="8200298" y="0"/>
                  </a:lnTo>
                  <a:lnTo>
                    <a:pt x="8867619" y="2490475"/>
                  </a:lnTo>
                  <a:lnTo>
                    <a:pt x="1216636" y="454055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8" name="Полилиния 47">
              <a:extLst>
                <a:ext uri="{FF2B5EF4-FFF2-40B4-BE49-F238E27FC236}">
                  <a16:creationId xmlns:a16="http://schemas.microsoft.com/office/drawing/2014/main" id="{75440F20-7B7D-6F48-BB7E-745B760988B7}"/>
                </a:ext>
              </a:extLst>
            </p:cNvPr>
            <p:cNvSpPr/>
            <p:nvPr/>
          </p:nvSpPr>
          <p:spPr>
            <a:xfrm>
              <a:off x="0" y="0"/>
              <a:ext cx="7511400" cy="13717588"/>
            </a:xfrm>
            <a:custGeom>
              <a:avLst/>
              <a:gdLst>
                <a:gd name="connsiteX0" fmla="*/ 0 w 7511400"/>
                <a:gd name="connsiteY0" fmla="*/ 0 h 13717588"/>
                <a:gd name="connsiteX1" fmla="*/ 4352784 w 7511400"/>
                <a:gd name="connsiteY1" fmla="*/ 0 h 13717588"/>
                <a:gd name="connsiteX2" fmla="*/ 7511400 w 7511400"/>
                <a:gd name="connsiteY2" fmla="*/ 11788117 h 13717588"/>
                <a:gd name="connsiteX3" fmla="*/ 310515 w 7511400"/>
                <a:gd name="connsiteY3" fmla="*/ 13717588 h 13717588"/>
                <a:gd name="connsiteX4" fmla="*/ 0 w 7511400"/>
                <a:gd name="connsiteY4" fmla="*/ 13717588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400" h="13717588">
                  <a:moveTo>
                    <a:pt x="0" y="0"/>
                  </a:moveTo>
                  <a:lnTo>
                    <a:pt x="4352784" y="0"/>
                  </a:lnTo>
                  <a:lnTo>
                    <a:pt x="7511400" y="11788117"/>
                  </a:lnTo>
                  <a:lnTo>
                    <a:pt x="310515" y="13717588"/>
                  </a:lnTo>
                  <a:lnTo>
                    <a:pt x="0" y="1371758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7" name="Полилиния 46">
              <a:extLst>
                <a:ext uri="{FF2B5EF4-FFF2-40B4-BE49-F238E27FC236}">
                  <a16:creationId xmlns:a16="http://schemas.microsoft.com/office/drawing/2014/main" id="{15635568-6777-AA4F-B050-985A8AB1B9AA}"/>
                </a:ext>
              </a:extLst>
            </p:cNvPr>
            <p:cNvSpPr/>
            <p:nvPr/>
          </p:nvSpPr>
          <p:spPr>
            <a:xfrm>
              <a:off x="1587167" y="11350936"/>
              <a:ext cx="9466607" cy="2366652"/>
            </a:xfrm>
            <a:custGeom>
              <a:avLst/>
              <a:gdLst>
                <a:gd name="connsiteX0" fmla="*/ 8832464 w 9466607"/>
                <a:gd name="connsiteY0" fmla="*/ 0 h 2366652"/>
                <a:gd name="connsiteX1" fmla="*/ 9466607 w 9466607"/>
                <a:gd name="connsiteY1" fmla="*/ 2366652 h 2366652"/>
                <a:gd name="connsiteX2" fmla="*/ 0 w 9466607"/>
                <a:gd name="connsiteY2" fmla="*/ 2366652 h 2366652"/>
              </a:gdLst>
              <a:ahLst/>
              <a:cxnLst>
                <a:cxn ang="0">
                  <a:pos x="connsiteX0" y="connsiteY0"/>
                </a:cxn>
                <a:cxn ang="0">
                  <a:pos x="connsiteX1" y="connsiteY1"/>
                </a:cxn>
                <a:cxn ang="0">
                  <a:pos x="connsiteX2" y="connsiteY2"/>
                </a:cxn>
              </a:cxnLst>
              <a:rect l="l" t="t" r="r" b="b"/>
              <a:pathLst>
                <a:path w="9466607" h="2366652">
                  <a:moveTo>
                    <a:pt x="8832464" y="0"/>
                  </a:moveTo>
                  <a:lnTo>
                    <a:pt x="9466607" y="2366652"/>
                  </a:lnTo>
                  <a:lnTo>
                    <a:pt x="0" y="2366652"/>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6" name="Полилиния 45">
              <a:extLst>
                <a:ext uri="{FF2B5EF4-FFF2-40B4-BE49-F238E27FC236}">
                  <a16:creationId xmlns:a16="http://schemas.microsoft.com/office/drawing/2014/main" id="{E8688CE1-106D-A34E-B46F-F2DAB88C8C40}"/>
                </a:ext>
              </a:extLst>
            </p:cNvPr>
            <p:cNvSpPr/>
            <p:nvPr/>
          </p:nvSpPr>
          <p:spPr>
            <a:xfrm>
              <a:off x="10775091" y="9205616"/>
              <a:ext cx="8859963" cy="4511972"/>
            </a:xfrm>
            <a:custGeom>
              <a:avLst/>
              <a:gdLst>
                <a:gd name="connsiteX0" fmla="*/ 7650983 w 8859963"/>
                <a:gd name="connsiteY0" fmla="*/ 0 h 4511972"/>
                <a:gd name="connsiteX1" fmla="*/ 8859963 w 8859963"/>
                <a:gd name="connsiteY1" fmla="*/ 4511972 h 4511972"/>
                <a:gd name="connsiteX2" fmla="*/ 659663 w 8859963"/>
                <a:gd name="connsiteY2" fmla="*/ 4511972 h 4511972"/>
                <a:gd name="connsiteX3" fmla="*/ 0 w 8859963"/>
                <a:gd name="connsiteY3" fmla="*/ 2050075 h 4511972"/>
              </a:gdLst>
              <a:ahLst/>
              <a:cxnLst>
                <a:cxn ang="0">
                  <a:pos x="connsiteX0" y="connsiteY0"/>
                </a:cxn>
                <a:cxn ang="0">
                  <a:pos x="connsiteX1" y="connsiteY1"/>
                </a:cxn>
                <a:cxn ang="0">
                  <a:pos x="connsiteX2" y="connsiteY2"/>
                </a:cxn>
                <a:cxn ang="0">
                  <a:pos x="connsiteX3" y="connsiteY3"/>
                </a:cxn>
              </a:cxnLst>
              <a:rect l="l" t="t" r="r" b="b"/>
              <a:pathLst>
                <a:path w="8859963" h="4511972">
                  <a:moveTo>
                    <a:pt x="7650983" y="0"/>
                  </a:moveTo>
                  <a:lnTo>
                    <a:pt x="8859963" y="4511972"/>
                  </a:lnTo>
                  <a:lnTo>
                    <a:pt x="659663" y="4511972"/>
                  </a:lnTo>
                  <a:lnTo>
                    <a:pt x="0" y="205007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sp>
          <p:nvSpPr>
            <p:cNvPr id="44" name="Полилиния 43">
              <a:extLst>
                <a:ext uri="{FF2B5EF4-FFF2-40B4-BE49-F238E27FC236}">
                  <a16:creationId xmlns:a16="http://schemas.microsoft.com/office/drawing/2014/main" id="{23DD987C-BB8F-2A45-82C7-DBCAC8CABD6D}"/>
                </a:ext>
              </a:extLst>
            </p:cNvPr>
            <p:cNvSpPr/>
            <p:nvPr/>
          </p:nvSpPr>
          <p:spPr>
            <a:xfrm>
              <a:off x="16885212" y="0"/>
              <a:ext cx="7501964" cy="13717588"/>
            </a:xfrm>
            <a:custGeom>
              <a:avLst/>
              <a:gdLst>
                <a:gd name="connsiteX0" fmla="*/ 7332336 w 7501964"/>
                <a:gd name="connsiteY0" fmla="*/ 0 h 13717588"/>
                <a:gd name="connsiteX1" fmla="*/ 7501964 w 7501964"/>
                <a:gd name="connsiteY1" fmla="*/ 0 h 13717588"/>
                <a:gd name="connsiteX2" fmla="*/ 7501964 w 7501964"/>
                <a:gd name="connsiteY2" fmla="*/ 13717588 h 13717588"/>
                <a:gd name="connsiteX3" fmla="*/ 3149178 w 7501964"/>
                <a:gd name="connsiteY3" fmla="*/ 13717588 h 13717588"/>
                <a:gd name="connsiteX4" fmla="*/ 0 w 7501964"/>
                <a:gd name="connsiteY4" fmla="*/ 1964694 h 1371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1964" h="13717588">
                  <a:moveTo>
                    <a:pt x="7332336" y="0"/>
                  </a:moveTo>
                  <a:lnTo>
                    <a:pt x="7501964" y="0"/>
                  </a:lnTo>
                  <a:lnTo>
                    <a:pt x="7501964" y="13717588"/>
                  </a:lnTo>
                  <a:lnTo>
                    <a:pt x="3149178" y="13717588"/>
                  </a:lnTo>
                  <a:lnTo>
                    <a:pt x="0" y="196469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900"/>
            </a:p>
          </p:txBody>
        </p:sp>
      </p:grpSp>
      <p:sp>
        <p:nvSpPr>
          <p:cNvPr id="16" name="Полилиния 15">
            <a:extLst>
              <a:ext uri="{FF2B5EF4-FFF2-40B4-BE49-F238E27FC236}">
                <a16:creationId xmlns:a16="http://schemas.microsoft.com/office/drawing/2014/main" id="{8747FD53-EEFC-DA49-8E58-BF768E7C7D2C}"/>
              </a:ext>
            </a:extLst>
          </p:cNvPr>
          <p:cNvSpPr>
            <a:spLocks/>
          </p:cNvSpPr>
          <p:nvPr/>
        </p:nvSpPr>
        <p:spPr bwMode="auto">
          <a:xfrm>
            <a:off x="88" y="50"/>
            <a:ext cx="12191824" cy="6857901"/>
          </a:xfrm>
          <a:custGeom>
            <a:avLst/>
            <a:gdLst>
              <a:gd name="connsiteX0" fmla="*/ 5916614 w 24406228"/>
              <a:gd name="connsiteY0" fmla="*/ 13585824 h 13747748"/>
              <a:gd name="connsiteX1" fmla="*/ 5773740 w 24406228"/>
              <a:gd name="connsiteY1" fmla="*/ 13747748 h 13747748"/>
              <a:gd name="connsiteX2" fmla="*/ 5764214 w 24406228"/>
              <a:gd name="connsiteY2" fmla="*/ 13747748 h 13747748"/>
              <a:gd name="connsiteX3" fmla="*/ 5916614 w 24406228"/>
              <a:gd name="connsiteY3" fmla="*/ 13585824 h 13747748"/>
              <a:gd name="connsiteX4" fmla="*/ 14822488 w 24406228"/>
              <a:gd name="connsiteY4" fmla="*/ 13500100 h 13747748"/>
              <a:gd name="connsiteX5" fmla="*/ 14927264 w 24406228"/>
              <a:gd name="connsiteY5" fmla="*/ 13747748 h 13747748"/>
              <a:gd name="connsiteX6" fmla="*/ 14917740 w 24406228"/>
              <a:gd name="connsiteY6" fmla="*/ 13747748 h 13747748"/>
              <a:gd name="connsiteX7" fmla="*/ 14822488 w 24406228"/>
              <a:gd name="connsiteY7" fmla="*/ 13500100 h 13747748"/>
              <a:gd name="connsiteX8" fmla="*/ 7526340 w 24406228"/>
              <a:gd name="connsiteY8" fmla="*/ 13490574 h 13747748"/>
              <a:gd name="connsiteX9" fmla="*/ 7345364 w 24406228"/>
              <a:gd name="connsiteY9" fmla="*/ 13747748 h 13747748"/>
              <a:gd name="connsiteX10" fmla="*/ 7335840 w 24406228"/>
              <a:gd name="connsiteY10" fmla="*/ 13747748 h 13747748"/>
              <a:gd name="connsiteX11" fmla="*/ 7526340 w 24406228"/>
              <a:gd name="connsiteY11" fmla="*/ 13490574 h 13747748"/>
              <a:gd name="connsiteX12" fmla="*/ 9831388 w 24406228"/>
              <a:gd name="connsiteY12" fmla="*/ 13442948 h 13747748"/>
              <a:gd name="connsiteX13" fmla="*/ 9726614 w 24406228"/>
              <a:gd name="connsiteY13" fmla="*/ 13747748 h 13747748"/>
              <a:gd name="connsiteX14" fmla="*/ 9717088 w 24406228"/>
              <a:gd name="connsiteY14" fmla="*/ 13747748 h 13747748"/>
              <a:gd name="connsiteX15" fmla="*/ 9831388 w 24406228"/>
              <a:gd name="connsiteY15" fmla="*/ 13442948 h 13747748"/>
              <a:gd name="connsiteX16" fmla="*/ 7431088 w 24406228"/>
              <a:gd name="connsiteY16" fmla="*/ 13271500 h 13747748"/>
              <a:gd name="connsiteX17" fmla="*/ 7088188 w 24406228"/>
              <a:gd name="connsiteY17" fmla="*/ 13747748 h 13747748"/>
              <a:gd name="connsiteX18" fmla="*/ 7069140 w 24406228"/>
              <a:gd name="connsiteY18" fmla="*/ 13747748 h 13747748"/>
              <a:gd name="connsiteX19" fmla="*/ 7431088 w 24406228"/>
              <a:gd name="connsiteY19" fmla="*/ 13271500 h 13747748"/>
              <a:gd name="connsiteX20" fmla="*/ 8983664 w 24406228"/>
              <a:gd name="connsiteY20" fmla="*/ 13261974 h 13747748"/>
              <a:gd name="connsiteX21" fmla="*/ 8755064 w 24406228"/>
              <a:gd name="connsiteY21" fmla="*/ 13747748 h 13747748"/>
              <a:gd name="connsiteX22" fmla="*/ 8736014 w 24406228"/>
              <a:gd name="connsiteY22" fmla="*/ 13747748 h 13747748"/>
              <a:gd name="connsiteX23" fmla="*/ 8983664 w 24406228"/>
              <a:gd name="connsiteY23" fmla="*/ 13261974 h 13747748"/>
              <a:gd name="connsiteX24" fmla="*/ 10745788 w 24406228"/>
              <a:gd name="connsiteY24" fmla="*/ 13204824 h 13747748"/>
              <a:gd name="connsiteX25" fmla="*/ 10631488 w 24406228"/>
              <a:gd name="connsiteY25" fmla="*/ 13747748 h 13747748"/>
              <a:gd name="connsiteX26" fmla="*/ 10612440 w 24406228"/>
              <a:gd name="connsiteY26" fmla="*/ 13747748 h 13747748"/>
              <a:gd name="connsiteX27" fmla="*/ 10745788 w 24406228"/>
              <a:gd name="connsiteY27" fmla="*/ 13204824 h 13747748"/>
              <a:gd name="connsiteX28" fmla="*/ 14822488 w 24406228"/>
              <a:gd name="connsiteY28" fmla="*/ 13147674 h 13747748"/>
              <a:gd name="connsiteX29" fmla="*/ 15079664 w 24406228"/>
              <a:gd name="connsiteY29" fmla="*/ 13747748 h 13747748"/>
              <a:gd name="connsiteX30" fmla="*/ 15060616 w 24406228"/>
              <a:gd name="connsiteY30" fmla="*/ 13747748 h 13747748"/>
              <a:gd name="connsiteX31" fmla="*/ 14822488 w 24406228"/>
              <a:gd name="connsiteY31" fmla="*/ 13147674 h 13747748"/>
              <a:gd name="connsiteX32" fmla="*/ 21939252 w 24406228"/>
              <a:gd name="connsiteY32" fmla="*/ 13081000 h 13747748"/>
              <a:gd name="connsiteX33" fmla="*/ 23006052 w 24406228"/>
              <a:gd name="connsiteY33" fmla="*/ 13747748 h 13747748"/>
              <a:gd name="connsiteX34" fmla="*/ 22958424 w 24406228"/>
              <a:gd name="connsiteY34" fmla="*/ 13747748 h 13747748"/>
              <a:gd name="connsiteX35" fmla="*/ 21939252 w 24406228"/>
              <a:gd name="connsiteY35" fmla="*/ 13081000 h 13747748"/>
              <a:gd name="connsiteX36" fmla="*/ 18461040 w 24406228"/>
              <a:gd name="connsiteY36" fmla="*/ 13052424 h 13747748"/>
              <a:gd name="connsiteX37" fmla="*/ 18853152 w 24406228"/>
              <a:gd name="connsiteY37" fmla="*/ 13433424 h 13747748"/>
              <a:gd name="connsiteX38" fmla="*/ 18566240 w 24406228"/>
              <a:gd name="connsiteY38" fmla="*/ 13157200 h 13747748"/>
              <a:gd name="connsiteX39" fmla="*/ 18461040 w 24406228"/>
              <a:gd name="connsiteY39" fmla="*/ 13052424 h 13747748"/>
              <a:gd name="connsiteX40" fmla="*/ 12307888 w 24406228"/>
              <a:gd name="connsiteY40" fmla="*/ 12871448 h 13747748"/>
              <a:gd name="connsiteX41" fmla="*/ 12336464 w 24406228"/>
              <a:gd name="connsiteY41" fmla="*/ 13747748 h 13747748"/>
              <a:gd name="connsiteX42" fmla="*/ 12307888 w 24406228"/>
              <a:gd name="connsiteY42" fmla="*/ 13747748 h 13747748"/>
              <a:gd name="connsiteX43" fmla="*/ 12307888 w 24406228"/>
              <a:gd name="connsiteY43" fmla="*/ 12871448 h 13747748"/>
              <a:gd name="connsiteX44" fmla="*/ 4411664 w 24406228"/>
              <a:gd name="connsiteY44" fmla="*/ 12833348 h 13747748"/>
              <a:gd name="connsiteX45" fmla="*/ 3249614 w 24406228"/>
              <a:gd name="connsiteY45" fmla="*/ 13747748 h 13747748"/>
              <a:gd name="connsiteX46" fmla="*/ 3201988 w 24406228"/>
              <a:gd name="connsiteY46" fmla="*/ 13747748 h 13747748"/>
              <a:gd name="connsiteX47" fmla="*/ 4411664 w 24406228"/>
              <a:gd name="connsiteY47" fmla="*/ 12833348 h 13747748"/>
              <a:gd name="connsiteX48" fmla="*/ 13965240 w 24406228"/>
              <a:gd name="connsiteY48" fmla="*/ 12785724 h 13747748"/>
              <a:gd name="connsiteX49" fmla="*/ 14136688 w 24406228"/>
              <a:gd name="connsiteY49" fmla="*/ 13252448 h 13747748"/>
              <a:gd name="connsiteX50" fmla="*/ 14317664 w 24406228"/>
              <a:gd name="connsiteY50" fmla="*/ 13747748 h 13747748"/>
              <a:gd name="connsiteX51" fmla="*/ 14193840 w 24406228"/>
              <a:gd name="connsiteY51" fmla="*/ 13747748 h 13747748"/>
              <a:gd name="connsiteX52" fmla="*/ 14079540 w 24406228"/>
              <a:gd name="connsiteY52" fmla="*/ 13261972 h 13747748"/>
              <a:gd name="connsiteX53" fmla="*/ 13965240 w 24406228"/>
              <a:gd name="connsiteY53" fmla="*/ 12785724 h 13747748"/>
              <a:gd name="connsiteX54" fmla="*/ 8202612 w 24406228"/>
              <a:gd name="connsiteY54" fmla="*/ 12785724 h 13747748"/>
              <a:gd name="connsiteX55" fmla="*/ 7631112 w 24406228"/>
              <a:gd name="connsiteY55" fmla="*/ 13747748 h 13747748"/>
              <a:gd name="connsiteX56" fmla="*/ 7488240 w 24406228"/>
              <a:gd name="connsiteY56" fmla="*/ 13747748 h 13747748"/>
              <a:gd name="connsiteX57" fmla="*/ 8202612 w 24406228"/>
              <a:gd name="connsiteY57" fmla="*/ 12785724 h 13747748"/>
              <a:gd name="connsiteX58" fmla="*/ 8545514 w 24406228"/>
              <a:gd name="connsiteY58" fmla="*/ 12766674 h 13747748"/>
              <a:gd name="connsiteX59" fmla="*/ 7954964 w 24406228"/>
              <a:gd name="connsiteY59" fmla="*/ 13747748 h 13747748"/>
              <a:gd name="connsiteX60" fmla="*/ 7926388 w 24406228"/>
              <a:gd name="connsiteY60" fmla="*/ 13747748 h 13747748"/>
              <a:gd name="connsiteX61" fmla="*/ 8545514 w 24406228"/>
              <a:gd name="connsiteY61" fmla="*/ 12766674 h 13747748"/>
              <a:gd name="connsiteX62" fmla="*/ 9945688 w 24406228"/>
              <a:gd name="connsiteY62" fmla="*/ 12585700 h 13747748"/>
              <a:gd name="connsiteX63" fmla="*/ 9940832 w 24406228"/>
              <a:gd name="connsiteY63" fmla="*/ 12597996 h 13747748"/>
              <a:gd name="connsiteX64" fmla="*/ 9940432 w 24406228"/>
              <a:gd name="connsiteY64" fmla="*/ 12599008 h 13747748"/>
              <a:gd name="connsiteX65" fmla="*/ 9942192 w 24406228"/>
              <a:gd name="connsiteY65" fmla="*/ 12594516 h 13747748"/>
              <a:gd name="connsiteX66" fmla="*/ 9945688 w 24406228"/>
              <a:gd name="connsiteY66" fmla="*/ 12585700 h 13747748"/>
              <a:gd name="connsiteX67" fmla="*/ 15441616 w 24406228"/>
              <a:gd name="connsiteY67" fmla="*/ 12471400 h 13747748"/>
              <a:gd name="connsiteX68" fmla="*/ 15717840 w 24406228"/>
              <a:gd name="connsiteY68" fmla="*/ 12900024 h 13747748"/>
              <a:gd name="connsiteX69" fmla="*/ 16060740 w 24406228"/>
              <a:gd name="connsiteY69" fmla="*/ 13538200 h 13747748"/>
              <a:gd name="connsiteX70" fmla="*/ 16155988 w 24406228"/>
              <a:gd name="connsiteY70" fmla="*/ 13700124 h 13747748"/>
              <a:gd name="connsiteX71" fmla="*/ 16184564 w 24406228"/>
              <a:gd name="connsiteY71" fmla="*/ 13747748 h 13747748"/>
              <a:gd name="connsiteX72" fmla="*/ 16165512 w 24406228"/>
              <a:gd name="connsiteY72" fmla="*/ 13747748 h 13747748"/>
              <a:gd name="connsiteX73" fmla="*/ 16089312 w 24406228"/>
              <a:gd name="connsiteY73" fmla="*/ 13747748 h 13747748"/>
              <a:gd name="connsiteX74" fmla="*/ 15689264 w 24406228"/>
              <a:gd name="connsiteY74" fmla="*/ 12966700 h 13747748"/>
              <a:gd name="connsiteX75" fmla="*/ 15441616 w 24406228"/>
              <a:gd name="connsiteY75" fmla="*/ 12471400 h 13747748"/>
              <a:gd name="connsiteX76" fmla="*/ 2905126 w 24406228"/>
              <a:gd name="connsiteY76" fmla="*/ 12461874 h 13747748"/>
              <a:gd name="connsiteX77" fmla="*/ 942976 w 24406228"/>
              <a:gd name="connsiteY77" fmla="*/ 13662024 h 13747748"/>
              <a:gd name="connsiteX78" fmla="*/ 809626 w 24406228"/>
              <a:gd name="connsiteY78" fmla="*/ 13747748 h 13747748"/>
              <a:gd name="connsiteX79" fmla="*/ 723900 w 24406228"/>
              <a:gd name="connsiteY79" fmla="*/ 13747748 h 13747748"/>
              <a:gd name="connsiteX80" fmla="*/ 895352 w 24406228"/>
              <a:gd name="connsiteY80" fmla="*/ 13642974 h 13747748"/>
              <a:gd name="connsiteX81" fmla="*/ 2905126 w 24406228"/>
              <a:gd name="connsiteY81" fmla="*/ 12461874 h 13747748"/>
              <a:gd name="connsiteX82" fmla="*/ 22034500 w 24406228"/>
              <a:gd name="connsiteY82" fmla="*/ 12319000 h 13747748"/>
              <a:gd name="connsiteX83" fmla="*/ 23987128 w 24406228"/>
              <a:gd name="connsiteY83" fmla="*/ 13376274 h 13747748"/>
              <a:gd name="connsiteX84" fmla="*/ 24406224 w 24406228"/>
              <a:gd name="connsiteY84" fmla="*/ 13604874 h 13747748"/>
              <a:gd name="connsiteX85" fmla="*/ 24406224 w 24406228"/>
              <a:gd name="connsiteY85" fmla="*/ 13662024 h 13747748"/>
              <a:gd name="connsiteX86" fmla="*/ 23949024 w 24406228"/>
              <a:gd name="connsiteY86" fmla="*/ 13395324 h 13747748"/>
              <a:gd name="connsiteX87" fmla="*/ 22034500 w 24406228"/>
              <a:gd name="connsiteY87" fmla="*/ 12319000 h 13747748"/>
              <a:gd name="connsiteX88" fmla="*/ 15241588 w 24406228"/>
              <a:gd name="connsiteY88" fmla="*/ 12319000 h 13747748"/>
              <a:gd name="connsiteX89" fmla="*/ 15851188 w 24406228"/>
              <a:gd name="connsiteY89" fmla="*/ 13385800 h 13747748"/>
              <a:gd name="connsiteX90" fmla="*/ 16060740 w 24406228"/>
              <a:gd name="connsiteY90" fmla="*/ 13747748 h 13747748"/>
              <a:gd name="connsiteX91" fmla="*/ 16013112 w 24406228"/>
              <a:gd name="connsiteY91" fmla="*/ 13747748 h 13747748"/>
              <a:gd name="connsiteX92" fmla="*/ 15822616 w 24406228"/>
              <a:gd name="connsiteY92" fmla="*/ 13385800 h 13747748"/>
              <a:gd name="connsiteX93" fmla="*/ 15241588 w 24406228"/>
              <a:gd name="connsiteY93" fmla="*/ 12319000 h 13747748"/>
              <a:gd name="connsiteX94" fmla="*/ 23368000 w 24406228"/>
              <a:gd name="connsiteY94" fmla="*/ 12271374 h 13747748"/>
              <a:gd name="connsiteX95" fmla="*/ 24406224 w 24406228"/>
              <a:gd name="connsiteY95" fmla="*/ 12757148 h 13747748"/>
              <a:gd name="connsiteX96" fmla="*/ 24406224 w 24406228"/>
              <a:gd name="connsiteY96" fmla="*/ 12776200 h 13747748"/>
              <a:gd name="connsiteX97" fmla="*/ 23368000 w 24406228"/>
              <a:gd name="connsiteY97" fmla="*/ 12271374 h 13747748"/>
              <a:gd name="connsiteX98" fmla="*/ 19072224 w 24406228"/>
              <a:gd name="connsiteY98" fmla="*/ 12271374 h 13747748"/>
              <a:gd name="connsiteX99" fmla="*/ 20986752 w 24406228"/>
              <a:gd name="connsiteY99" fmla="*/ 13747748 h 13747748"/>
              <a:gd name="connsiteX100" fmla="*/ 20910552 w 24406228"/>
              <a:gd name="connsiteY100" fmla="*/ 13747748 h 13747748"/>
              <a:gd name="connsiteX101" fmla="*/ 19072224 w 24406228"/>
              <a:gd name="connsiteY101" fmla="*/ 12271374 h 13747748"/>
              <a:gd name="connsiteX102" fmla="*/ 16841788 w 24406228"/>
              <a:gd name="connsiteY102" fmla="*/ 12271374 h 13747748"/>
              <a:gd name="connsiteX103" fmla="*/ 17651416 w 24406228"/>
              <a:gd name="connsiteY103" fmla="*/ 13195300 h 13747748"/>
              <a:gd name="connsiteX104" fmla="*/ 18137188 w 24406228"/>
              <a:gd name="connsiteY104" fmla="*/ 13747748 h 13747748"/>
              <a:gd name="connsiteX105" fmla="*/ 18089564 w 24406228"/>
              <a:gd name="connsiteY105" fmla="*/ 13747748 h 13747748"/>
              <a:gd name="connsiteX106" fmla="*/ 17632364 w 24406228"/>
              <a:gd name="connsiteY106" fmla="*/ 13195300 h 13747748"/>
              <a:gd name="connsiteX107" fmla="*/ 16841788 w 24406228"/>
              <a:gd name="connsiteY107" fmla="*/ 12271374 h 13747748"/>
              <a:gd name="connsiteX108" fmla="*/ 22548852 w 24406228"/>
              <a:gd name="connsiteY108" fmla="*/ 12252324 h 13747748"/>
              <a:gd name="connsiteX109" fmla="*/ 24339552 w 24406228"/>
              <a:gd name="connsiteY109" fmla="*/ 13166724 h 13747748"/>
              <a:gd name="connsiteX110" fmla="*/ 24406224 w 24406228"/>
              <a:gd name="connsiteY110" fmla="*/ 13195300 h 13747748"/>
              <a:gd name="connsiteX111" fmla="*/ 24406224 w 24406228"/>
              <a:gd name="connsiteY111" fmla="*/ 13233400 h 13747748"/>
              <a:gd name="connsiteX112" fmla="*/ 24310976 w 24406228"/>
              <a:gd name="connsiteY112" fmla="*/ 13185774 h 13747748"/>
              <a:gd name="connsiteX113" fmla="*/ 22548852 w 24406228"/>
              <a:gd name="connsiteY113" fmla="*/ 12252324 h 13747748"/>
              <a:gd name="connsiteX114" fmla="*/ 7897814 w 24406228"/>
              <a:gd name="connsiteY114" fmla="*/ 12223748 h 13747748"/>
              <a:gd name="connsiteX115" fmla="*/ 7126288 w 24406228"/>
              <a:gd name="connsiteY115" fmla="*/ 13204824 h 13747748"/>
              <a:gd name="connsiteX116" fmla="*/ 6707188 w 24406228"/>
              <a:gd name="connsiteY116" fmla="*/ 13747748 h 13747748"/>
              <a:gd name="connsiteX117" fmla="*/ 6650040 w 24406228"/>
              <a:gd name="connsiteY117" fmla="*/ 13747748 h 13747748"/>
              <a:gd name="connsiteX118" fmla="*/ 7107240 w 24406228"/>
              <a:gd name="connsiteY118" fmla="*/ 13195300 h 13747748"/>
              <a:gd name="connsiteX119" fmla="*/ 7897814 w 24406228"/>
              <a:gd name="connsiteY119" fmla="*/ 12223748 h 13747748"/>
              <a:gd name="connsiteX120" fmla="*/ 18099088 w 24406228"/>
              <a:gd name="connsiteY120" fmla="*/ 12157074 h 13747748"/>
              <a:gd name="connsiteX121" fmla="*/ 19910428 w 24406228"/>
              <a:gd name="connsiteY121" fmla="*/ 13747748 h 13747748"/>
              <a:gd name="connsiteX122" fmla="*/ 19843692 w 24406228"/>
              <a:gd name="connsiteY122" fmla="*/ 13747748 h 13747748"/>
              <a:gd name="connsiteX123" fmla="*/ 18099088 w 24406228"/>
              <a:gd name="connsiteY123" fmla="*/ 12157074 h 13747748"/>
              <a:gd name="connsiteX124" fmla="*/ 4630740 w 24406228"/>
              <a:gd name="connsiteY124" fmla="*/ 12157074 h 13747748"/>
              <a:gd name="connsiteX125" fmla="*/ 2400360 w 24406228"/>
              <a:gd name="connsiteY125" fmla="*/ 13747748 h 13747748"/>
              <a:gd name="connsiteX126" fmla="*/ 2314576 w 24406228"/>
              <a:gd name="connsiteY126" fmla="*/ 13747748 h 13747748"/>
              <a:gd name="connsiteX127" fmla="*/ 4630740 w 24406228"/>
              <a:gd name="connsiteY127" fmla="*/ 12157074 h 13747748"/>
              <a:gd name="connsiteX128" fmla="*/ 16946564 w 24406228"/>
              <a:gd name="connsiteY128" fmla="*/ 12109448 h 13747748"/>
              <a:gd name="connsiteX129" fmla="*/ 17822864 w 24406228"/>
              <a:gd name="connsiteY129" fmla="*/ 13052424 h 13747748"/>
              <a:gd name="connsiteX130" fmla="*/ 18461040 w 24406228"/>
              <a:gd name="connsiteY130" fmla="*/ 13747748 h 13747748"/>
              <a:gd name="connsiteX131" fmla="*/ 18403888 w 24406228"/>
              <a:gd name="connsiteY131" fmla="*/ 13747748 h 13747748"/>
              <a:gd name="connsiteX132" fmla="*/ 17794288 w 24406228"/>
              <a:gd name="connsiteY132" fmla="*/ 13061948 h 13747748"/>
              <a:gd name="connsiteX133" fmla="*/ 16946564 w 24406228"/>
              <a:gd name="connsiteY133" fmla="*/ 12109448 h 13747748"/>
              <a:gd name="connsiteX134" fmla="*/ 11841164 w 24406228"/>
              <a:gd name="connsiteY134" fmla="*/ 12033248 h 13747748"/>
              <a:gd name="connsiteX135" fmla="*/ 11822112 w 24406228"/>
              <a:gd name="connsiteY135" fmla="*/ 12776200 h 13747748"/>
              <a:gd name="connsiteX136" fmla="*/ 11822112 w 24406228"/>
              <a:gd name="connsiteY136" fmla="*/ 13747748 h 13747748"/>
              <a:gd name="connsiteX137" fmla="*/ 11612564 w 24406228"/>
              <a:gd name="connsiteY137" fmla="*/ 13747748 h 13747748"/>
              <a:gd name="connsiteX138" fmla="*/ 11745912 w 24406228"/>
              <a:gd name="connsiteY138" fmla="*/ 12766672 h 13747748"/>
              <a:gd name="connsiteX139" fmla="*/ 11841164 w 24406228"/>
              <a:gd name="connsiteY139" fmla="*/ 12033248 h 13747748"/>
              <a:gd name="connsiteX140" fmla="*/ 19843752 w 24406228"/>
              <a:gd name="connsiteY140" fmla="*/ 12014200 h 13747748"/>
              <a:gd name="connsiteX141" fmla="*/ 22472652 w 24406228"/>
              <a:gd name="connsiteY141" fmla="*/ 13747748 h 13747748"/>
              <a:gd name="connsiteX142" fmla="*/ 22377400 w 24406228"/>
              <a:gd name="connsiteY142" fmla="*/ 13747748 h 13747748"/>
              <a:gd name="connsiteX143" fmla="*/ 19843752 w 24406228"/>
              <a:gd name="connsiteY143" fmla="*/ 12014200 h 13747748"/>
              <a:gd name="connsiteX144" fmla="*/ 15679740 w 24406228"/>
              <a:gd name="connsiteY144" fmla="*/ 12014200 h 13747748"/>
              <a:gd name="connsiteX145" fmla="*/ 16860840 w 24406228"/>
              <a:gd name="connsiteY145" fmla="*/ 13747748 h 13747748"/>
              <a:gd name="connsiteX146" fmla="*/ 16822740 w 24406228"/>
              <a:gd name="connsiteY146" fmla="*/ 13747748 h 13747748"/>
              <a:gd name="connsiteX147" fmla="*/ 15679740 w 24406228"/>
              <a:gd name="connsiteY147" fmla="*/ 12014200 h 13747748"/>
              <a:gd name="connsiteX148" fmla="*/ 14822488 w 24406228"/>
              <a:gd name="connsiteY148" fmla="*/ 11995148 h 13747748"/>
              <a:gd name="connsiteX149" fmla="*/ 15441616 w 24406228"/>
              <a:gd name="connsiteY149" fmla="*/ 13185774 h 13747748"/>
              <a:gd name="connsiteX150" fmla="*/ 15736888 w 24406228"/>
              <a:gd name="connsiteY150" fmla="*/ 13747748 h 13747748"/>
              <a:gd name="connsiteX151" fmla="*/ 15689264 w 24406228"/>
              <a:gd name="connsiteY151" fmla="*/ 13747748 h 13747748"/>
              <a:gd name="connsiteX152" fmla="*/ 15413040 w 24406228"/>
              <a:gd name="connsiteY152" fmla="*/ 13185774 h 13747748"/>
              <a:gd name="connsiteX153" fmla="*/ 14822488 w 24406228"/>
              <a:gd name="connsiteY153" fmla="*/ 11995148 h 13747748"/>
              <a:gd name="connsiteX154" fmla="*/ 14070016 w 24406228"/>
              <a:gd name="connsiteY154" fmla="*/ 11976100 h 13747748"/>
              <a:gd name="connsiteX155" fmla="*/ 14365288 w 24406228"/>
              <a:gd name="connsiteY155" fmla="*/ 12680948 h 13747748"/>
              <a:gd name="connsiteX156" fmla="*/ 14832016 w 24406228"/>
              <a:gd name="connsiteY156" fmla="*/ 13747748 h 13747748"/>
              <a:gd name="connsiteX157" fmla="*/ 14612940 w 24406228"/>
              <a:gd name="connsiteY157" fmla="*/ 13747748 h 13747748"/>
              <a:gd name="connsiteX158" fmla="*/ 14555788 w 24406228"/>
              <a:gd name="connsiteY158" fmla="*/ 13576300 h 13747748"/>
              <a:gd name="connsiteX159" fmla="*/ 14289088 w 24406228"/>
              <a:gd name="connsiteY159" fmla="*/ 12690472 h 13747748"/>
              <a:gd name="connsiteX160" fmla="*/ 14070016 w 24406228"/>
              <a:gd name="connsiteY160" fmla="*/ 11976100 h 13747748"/>
              <a:gd name="connsiteX161" fmla="*/ 10736264 w 24406228"/>
              <a:gd name="connsiteY161" fmla="*/ 11966572 h 13747748"/>
              <a:gd name="connsiteX162" fmla="*/ 10564816 w 24406228"/>
              <a:gd name="connsiteY162" fmla="*/ 12700000 h 13747748"/>
              <a:gd name="connsiteX163" fmla="*/ 10336216 w 24406228"/>
              <a:gd name="connsiteY163" fmla="*/ 13747748 h 13747748"/>
              <a:gd name="connsiteX164" fmla="*/ 10117140 w 24406228"/>
              <a:gd name="connsiteY164" fmla="*/ 13747748 h 13747748"/>
              <a:gd name="connsiteX165" fmla="*/ 10488616 w 24406228"/>
              <a:gd name="connsiteY165" fmla="*/ 12690472 h 13747748"/>
              <a:gd name="connsiteX166" fmla="*/ 10736264 w 24406228"/>
              <a:gd name="connsiteY166" fmla="*/ 11966572 h 13747748"/>
              <a:gd name="connsiteX167" fmla="*/ 19148424 w 24406228"/>
              <a:gd name="connsiteY167" fmla="*/ 11947524 h 13747748"/>
              <a:gd name="connsiteX168" fmla="*/ 21663024 w 24406228"/>
              <a:gd name="connsiteY168" fmla="*/ 13747748 h 13747748"/>
              <a:gd name="connsiteX169" fmla="*/ 21567776 w 24406228"/>
              <a:gd name="connsiteY169" fmla="*/ 13747748 h 13747748"/>
              <a:gd name="connsiteX170" fmla="*/ 19148424 w 24406228"/>
              <a:gd name="connsiteY170" fmla="*/ 11947524 h 13747748"/>
              <a:gd name="connsiteX171" fmla="*/ 11136312 w 24406228"/>
              <a:gd name="connsiteY171" fmla="*/ 11766548 h 13747748"/>
              <a:gd name="connsiteX172" fmla="*/ 10726740 w 24406228"/>
              <a:gd name="connsiteY172" fmla="*/ 13747748 h 13747748"/>
              <a:gd name="connsiteX173" fmla="*/ 10698164 w 24406228"/>
              <a:gd name="connsiteY173" fmla="*/ 13747748 h 13747748"/>
              <a:gd name="connsiteX174" fmla="*/ 11136312 w 24406228"/>
              <a:gd name="connsiteY174" fmla="*/ 11766548 h 13747748"/>
              <a:gd name="connsiteX175" fmla="*/ 4487864 w 24406228"/>
              <a:gd name="connsiteY175" fmla="*/ 11661774 h 13747748"/>
              <a:gd name="connsiteX176" fmla="*/ 2648678 w 24406228"/>
              <a:gd name="connsiteY176" fmla="*/ 12823824 h 13747748"/>
              <a:gd name="connsiteX177" fmla="*/ 1181142 w 24406228"/>
              <a:gd name="connsiteY177" fmla="*/ 13747748 h 13747748"/>
              <a:gd name="connsiteX178" fmla="*/ 1095376 w 24406228"/>
              <a:gd name="connsiteY178" fmla="*/ 13747748 h 13747748"/>
              <a:gd name="connsiteX179" fmla="*/ 2629620 w 24406228"/>
              <a:gd name="connsiteY179" fmla="*/ 12804774 h 13747748"/>
              <a:gd name="connsiteX180" fmla="*/ 4487864 w 24406228"/>
              <a:gd name="connsiteY180" fmla="*/ 11661774 h 13747748"/>
              <a:gd name="connsiteX181" fmla="*/ 18013364 w 24406228"/>
              <a:gd name="connsiteY181" fmla="*/ 11642724 h 13747748"/>
              <a:gd name="connsiteX182" fmla="*/ 18585188 w 24406228"/>
              <a:gd name="connsiteY182" fmla="*/ 12080872 h 13747748"/>
              <a:gd name="connsiteX183" fmla="*/ 19852736 w 24406228"/>
              <a:gd name="connsiteY183" fmla="*/ 13042900 h 13747748"/>
              <a:gd name="connsiteX184" fmla="*/ 20805776 w 24406228"/>
              <a:gd name="connsiteY184" fmla="*/ 13747748 h 13747748"/>
              <a:gd name="connsiteX185" fmla="*/ 20357848 w 24406228"/>
              <a:gd name="connsiteY185" fmla="*/ 13747748 h 13747748"/>
              <a:gd name="connsiteX186" fmla="*/ 19662128 w 24406228"/>
              <a:gd name="connsiteY186" fmla="*/ 13109572 h 13747748"/>
              <a:gd name="connsiteX187" fmla="*/ 18537536 w 24406228"/>
              <a:gd name="connsiteY187" fmla="*/ 12099924 h 13747748"/>
              <a:gd name="connsiteX188" fmla="*/ 18013364 w 24406228"/>
              <a:gd name="connsiteY188" fmla="*/ 11642724 h 13747748"/>
              <a:gd name="connsiteX189" fmla="*/ 6545264 w 24406228"/>
              <a:gd name="connsiteY189" fmla="*/ 11604624 h 13747748"/>
              <a:gd name="connsiteX190" fmla="*/ 5440364 w 24406228"/>
              <a:gd name="connsiteY190" fmla="*/ 12538074 h 13747748"/>
              <a:gd name="connsiteX191" fmla="*/ 4030664 w 24406228"/>
              <a:gd name="connsiteY191" fmla="*/ 13747748 h 13747748"/>
              <a:gd name="connsiteX192" fmla="*/ 3925888 w 24406228"/>
              <a:gd name="connsiteY192" fmla="*/ 13747748 h 13747748"/>
              <a:gd name="connsiteX193" fmla="*/ 5421314 w 24406228"/>
              <a:gd name="connsiteY193" fmla="*/ 12528548 h 13747748"/>
              <a:gd name="connsiteX194" fmla="*/ 6545264 w 24406228"/>
              <a:gd name="connsiteY194" fmla="*/ 11604624 h 13747748"/>
              <a:gd name="connsiteX195" fmla="*/ 16622712 w 24406228"/>
              <a:gd name="connsiteY195" fmla="*/ 11433172 h 13747748"/>
              <a:gd name="connsiteX196" fmla="*/ 17270852 w 24406228"/>
              <a:gd name="connsiteY196" fmla="*/ 12061824 h 13747748"/>
              <a:gd name="connsiteX197" fmla="*/ 18109620 w 24406228"/>
              <a:gd name="connsiteY197" fmla="*/ 12852400 h 13747748"/>
              <a:gd name="connsiteX198" fmla="*/ 18395564 w 24406228"/>
              <a:gd name="connsiteY198" fmla="*/ 13147672 h 13747748"/>
              <a:gd name="connsiteX199" fmla="*/ 18967452 w 24406228"/>
              <a:gd name="connsiteY199" fmla="*/ 13747748 h 13747748"/>
              <a:gd name="connsiteX200" fmla="*/ 18881668 w 24406228"/>
              <a:gd name="connsiteY200" fmla="*/ 13747748 h 13747748"/>
              <a:gd name="connsiteX201" fmla="*/ 18853076 w 24406228"/>
              <a:gd name="connsiteY201" fmla="*/ 13747748 h 13747748"/>
              <a:gd name="connsiteX202" fmla="*/ 18662444 w 24406228"/>
              <a:gd name="connsiteY202" fmla="*/ 13747748 h 13747748"/>
              <a:gd name="connsiteX203" fmla="*/ 18471816 w 24406228"/>
              <a:gd name="connsiteY203" fmla="*/ 13519148 h 13747748"/>
              <a:gd name="connsiteX204" fmla="*/ 17204132 w 24406228"/>
              <a:gd name="connsiteY204" fmla="*/ 12080872 h 13747748"/>
              <a:gd name="connsiteX205" fmla="*/ 16622712 w 24406228"/>
              <a:gd name="connsiteY205" fmla="*/ 11433172 h 13747748"/>
              <a:gd name="connsiteX206" fmla="*/ 18729328 w 24406228"/>
              <a:gd name="connsiteY206" fmla="*/ 11423648 h 13747748"/>
              <a:gd name="connsiteX207" fmla="*/ 19939000 w 24406228"/>
              <a:gd name="connsiteY207" fmla="*/ 12252324 h 13747748"/>
              <a:gd name="connsiteX208" fmla="*/ 22120224 w 24406228"/>
              <a:gd name="connsiteY208" fmla="*/ 13747748 h 13747748"/>
              <a:gd name="connsiteX209" fmla="*/ 21986876 w 24406228"/>
              <a:gd name="connsiteY209" fmla="*/ 13747748 h 13747748"/>
              <a:gd name="connsiteX210" fmla="*/ 19919952 w 24406228"/>
              <a:gd name="connsiteY210" fmla="*/ 12271374 h 13747748"/>
              <a:gd name="connsiteX211" fmla="*/ 18729328 w 24406228"/>
              <a:gd name="connsiteY211" fmla="*/ 11423648 h 13747748"/>
              <a:gd name="connsiteX212" fmla="*/ 10317164 w 24406228"/>
              <a:gd name="connsiteY212" fmla="*/ 11423648 h 13747748"/>
              <a:gd name="connsiteX213" fmla="*/ 10231440 w 24406228"/>
              <a:gd name="connsiteY213" fmla="*/ 11661772 h 13747748"/>
              <a:gd name="connsiteX214" fmla="*/ 10002840 w 24406228"/>
              <a:gd name="connsiteY214" fmla="*/ 12299948 h 13747748"/>
              <a:gd name="connsiteX215" fmla="*/ 9659940 w 24406228"/>
              <a:gd name="connsiteY215" fmla="*/ 13281024 h 13747748"/>
              <a:gd name="connsiteX216" fmla="*/ 9926488 w 24406228"/>
              <a:gd name="connsiteY216" fmla="*/ 12634068 h 13747748"/>
              <a:gd name="connsiteX217" fmla="*/ 9940432 w 24406228"/>
              <a:gd name="connsiteY217" fmla="*/ 12599008 h 13747748"/>
              <a:gd name="connsiteX218" fmla="*/ 9931996 w 24406228"/>
              <a:gd name="connsiteY218" fmla="*/ 12620524 h 13747748"/>
              <a:gd name="connsiteX219" fmla="*/ 9755188 w 24406228"/>
              <a:gd name="connsiteY219" fmla="*/ 13100048 h 13747748"/>
              <a:gd name="connsiteX220" fmla="*/ 9478964 w 24406228"/>
              <a:gd name="connsiteY220" fmla="*/ 13747748 h 13747748"/>
              <a:gd name="connsiteX221" fmla="*/ 9212264 w 24406228"/>
              <a:gd name="connsiteY221" fmla="*/ 13747748 h 13747748"/>
              <a:gd name="connsiteX222" fmla="*/ 9193212 w 24406228"/>
              <a:gd name="connsiteY222" fmla="*/ 13747748 h 13747748"/>
              <a:gd name="connsiteX223" fmla="*/ 9488488 w 24406228"/>
              <a:gd name="connsiteY223" fmla="*/ 13090524 h 13747748"/>
              <a:gd name="connsiteX224" fmla="*/ 9269412 w 24406228"/>
              <a:gd name="connsiteY224" fmla="*/ 13614400 h 13747748"/>
              <a:gd name="connsiteX225" fmla="*/ 9917112 w 24406228"/>
              <a:gd name="connsiteY225" fmla="*/ 12280900 h 13747748"/>
              <a:gd name="connsiteX226" fmla="*/ 10317164 w 24406228"/>
              <a:gd name="connsiteY226" fmla="*/ 11423648 h 13747748"/>
              <a:gd name="connsiteX227" fmla="*/ 3163888 w 24406228"/>
              <a:gd name="connsiteY227" fmla="*/ 11395074 h 13747748"/>
              <a:gd name="connsiteX228" fmla="*/ 0 w 24406228"/>
              <a:gd name="connsiteY228" fmla="*/ 13014324 h 13747748"/>
              <a:gd name="connsiteX229" fmla="*/ 0 w 24406228"/>
              <a:gd name="connsiteY229" fmla="*/ 12947648 h 13747748"/>
              <a:gd name="connsiteX230" fmla="*/ 3163888 w 24406228"/>
              <a:gd name="connsiteY230" fmla="*/ 11395074 h 13747748"/>
              <a:gd name="connsiteX231" fmla="*/ 581026 w 24406228"/>
              <a:gd name="connsiteY231" fmla="*/ 11356974 h 13747748"/>
              <a:gd name="connsiteX232" fmla="*/ 0 w 24406228"/>
              <a:gd name="connsiteY232" fmla="*/ 11585574 h 13747748"/>
              <a:gd name="connsiteX233" fmla="*/ 0 w 24406228"/>
              <a:gd name="connsiteY233" fmla="*/ 11576048 h 13747748"/>
              <a:gd name="connsiteX234" fmla="*/ 581026 w 24406228"/>
              <a:gd name="connsiteY234" fmla="*/ 11356974 h 13747748"/>
              <a:gd name="connsiteX235" fmla="*/ 21920200 w 24406228"/>
              <a:gd name="connsiteY235" fmla="*/ 11290300 h 13747748"/>
              <a:gd name="connsiteX236" fmla="*/ 24406224 w 24406228"/>
              <a:gd name="connsiteY236" fmla="*/ 12395200 h 13747748"/>
              <a:gd name="connsiteX237" fmla="*/ 24406224 w 24406228"/>
              <a:gd name="connsiteY237" fmla="*/ 12442824 h 13747748"/>
              <a:gd name="connsiteX238" fmla="*/ 21920200 w 24406228"/>
              <a:gd name="connsiteY238" fmla="*/ 11290300 h 13747748"/>
              <a:gd name="connsiteX239" fmla="*/ 2390776 w 24406228"/>
              <a:gd name="connsiteY239" fmla="*/ 11223624 h 13747748"/>
              <a:gd name="connsiteX240" fmla="*/ 923926 w 24406228"/>
              <a:gd name="connsiteY240" fmla="*/ 11880848 h 13747748"/>
              <a:gd name="connsiteX241" fmla="*/ 0 w 24406228"/>
              <a:gd name="connsiteY241" fmla="*/ 12280900 h 13747748"/>
              <a:gd name="connsiteX242" fmla="*/ 0 w 24406228"/>
              <a:gd name="connsiteY242" fmla="*/ 12261848 h 13747748"/>
              <a:gd name="connsiteX243" fmla="*/ 2390776 w 24406228"/>
              <a:gd name="connsiteY243" fmla="*/ 11223624 h 13747748"/>
              <a:gd name="connsiteX244" fmla="*/ 6726240 w 24406228"/>
              <a:gd name="connsiteY244" fmla="*/ 11214100 h 13747748"/>
              <a:gd name="connsiteX245" fmla="*/ 5468940 w 24406228"/>
              <a:gd name="connsiteY245" fmla="*/ 12233274 h 13747748"/>
              <a:gd name="connsiteX246" fmla="*/ 3602040 w 24406228"/>
              <a:gd name="connsiteY246" fmla="*/ 13747748 h 13747748"/>
              <a:gd name="connsiteX247" fmla="*/ 3478214 w 24406228"/>
              <a:gd name="connsiteY247" fmla="*/ 13747748 h 13747748"/>
              <a:gd name="connsiteX248" fmla="*/ 5440364 w 24406228"/>
              <a:gd name="connsiteY248" fmla="*/ 12223748 h 13747748"/>
              <a:gd name="connsiteX249" fmla="*/ 6726240 w 24406228"/>
              <a:gd name="connsiteY249" fmla="*/ 11214100 h 13747748"/>
              <a:gd name="connsiteX250" fmla="*/ 24149052 w 24406228"/>
              <a:gd name="connsiteY250" fmla="*/ 11014074 h 13747748"/>
              <a:gd name="connsiteX251" fmla="*/ 24406224 w 24406228"/>
              <a:gd name="connsiteY251" fmla="*/ 11099800 h 13747748"/>
              <a:gd name="connsiteX252" fmla="*/ 24406224 w 24406228"/>
              <a:gd name="connsiteY252" fmla="*/ 11109324 h 13747748"/>
              <a:gd name="connsiteX253" fmla="*/ 24149052 w 24406228"/>
              <a:gd name="connsiteY253" fmla="*/ 11014074 h 13747748"/>
              <a:gd name="connsiteX254" fmla="*/ 22948900 w 24406228"/>
              <a:gd name="connsiteY254" fmla="*/ 10937874 h 13747748"/>
              <a:gd name="connsiteX255" fmla="*/ 24406224 w 24406228"/>
              <a:gd name="connsiteY255" fmla="*/ 11480800 h 13747748"/>
              <a:gd name="connsiteX256" fmla="*/ 24406224 w 24406228"/>
              <a:gd name="connsiteY256" fmla="*/ 11509374 h 13747748"/>
              <a:gd name="connsiteX257" fmla="*/ 22948900 w 24406228"/>
              <a:gd name="connsiteY257" fmla="*/ 10937874 h 13747748"/>
              <a:gd name="connsiteX258" fmla="*/ 22044024 w 24406228"/>
              <a:gd name="connsiteY258" fmla="*/ 10823574 h 13747748"/>
              <a:gd name="connsiteX259" fmla="*/ 24406224 w 24406228"/>
              <a:gd name="connsiteY259" fmla="*/ 11757024 h 13747748"/>
              <a:gd name="connsiteX260" fmla="*/ 24406224 w 24406228"/>
              <a:gd name="connsiteY260" fmla="*/ 11795124 h 13747748"/>
              <a:gd name="connsiteX261" fmla="*/ 22044024 w 24406228"/>
              <a:gd name="connsiteY261" fmla="*/ 10823574 h 13747748"/>
              <a:gd name="connsiteX262" fmla="*/ 8193088 w 24406228"/>
              <a:gd name="connsiteY262" fmla="*/ 10814048 h 13747748"/>
              <a:gd name="connsiteX263" fmla="*/ 6297614 w 24406228"/>
              <a:gd name="connsiteY263" fmla="*/ 12690474 h 13747748"/>
              <a:gd name="connsiteX264" fmla="*/ 5364164 w 24406228"/>
              <a:gd name="connsiteY264" fmla="*/ 13614400 h 13747748"/>
              <a:gd name="connsiteX265" fmla="*/ 5249864 w 24406228"/>
              <a:gd name="connsiteY265" fmla="*/ 13747748 h 13747748"/>
              <a:gd name="connsiteX266" fmla="*/ 5240340 w 24406228"/>
              <a:gd name="connsiteY266" fmla="*/ 13747748 h 13747748"/>
              <a:gd name="connsiteX267" fmla="*/ 5164140 w 24406228"/>
              <a:gd name="connsiteY267" fmla="*/ 13747748 h 13747748"/>
              <a:gd name="connsiteX268" fmla="*/ 5640388 w 24406228"/>
              <a:gd name="connsiteY268" fmla="*/ 13281024 h 13747748"/>
              <a:gd name="connsiteX269" fmla="*/ 5668964 w 24406228"/>
              <a:gd name="connsiteY269" fmla="*/ 13252448 h 13747748"/>
              <a:gd name="connsiteX270" fmla="*/ 5830888 w 24406228"/>
              <a:gd name="connsiteY270" fmla="*/ 13090524 h 13747748"/>
              <a:gd name="connsiteX271" fmla="*/ 6278564 w 24406228"/>
              <a:gd name="connsiteY271" fmla="*/ 12642848 h 13747748"/>
              <a:gd name="connsiteX272" fmla="*/ 5992814 w 24406228"/>
              <a:gd name="connsiteY272" fmla="*/ 12947648 h 13747748"/>
              <a:gd name="connsiteX273" fmla="*/ 6269040 w 24406228"/>
              <a:gd name="connsiteY273" fmla="*/ 12680948 h 13747748"/>
              <a:gd name="connsiteX274" fmla="*/ 8193088 w 24406228"/>
              <a:gd name="connsiteY274" fmla="*/ 10814048 h 13747748"/>
              <a:gd name="connsiteX275" fmla="*/ 23939500 w 24406228"/>
              <a:gd name="connsiteY275" fmla="*/ 10728324 h 13747748"/>
              <a:gd name="connsiteX276" fmla="*/ 24406224 w 24406228"/>
              <a:gd name="connsiteY276" fmla="*/ 10880724 h 13747748"/>
              <a:gd name="connsiteX277" fmla="*/ 24406224 w 24406228"/>
              <a:gd name="connsiteY277" fmla="*/ 10890248 h 13747748"/>
              <a:gd name="connsiteX278" fmla="*/ 23939500 w 24406228"/>
              <a:gd name="connsiteY278" fmla="*/ 10728324 h 13747748"/>
              <a:gd name="connsiteX279" fmla="*/ 18491200 w 24406228"/>
              <a:gd name="connsiteY279" fmla="*/ 10690224 h 13747748"/>
              <a:gd name="connsiteX280" fmla="*/ 19396076 w 24406228"/>
              <a:gd name="connsiteY280" fmla="*/ 11204574 h 13747748"/>
              <a:gd name="connsiteX281" fmla="*/ 21405852 w 24406228"/>
              <a:gd name="connsiteY281" fmla="*/ 12328524 h 13747748"/>
              <a:gd name="connsiteX282" fmla="*/ 23234652 w 24406228"/>
              <a:gd name="connsiteY282" fmla="*/ 13328648 h 13747748"/>
              <a:gd name="connsiteX283" fmla="*/ 20091400 w 24406228"/>
              <a:gd name="connsiteY283" fmla="*/ 11461748 h 13747748"/>
              <a:gd name="connsiteX284" fmla="*/ 23720424 w 24406228"/>
              <a:gd name="connsiteY284" fmla="*/ 13528674 h 13747748"/>
              <a:gd name="connsiteX285" fmla="*/ 24101424 w 24406228"/>
              <a:gd name="connsiteY285" fmla="*/ 13747748 h 13747748"/>
              <a:gd name="connsiteX286" fmla="*/ 23939500 w 24406228"/>
              <a:gd name="connsiteY286" fmla="*/ 13747748 h 13747748"/>
              <a:gd name="connsiteX287" fmla="*/ 23510876 w 24406228"/>
              <a:gd name="connsiteY287" fmla="*/ 13747748 h 13747748"/>
              <a:gd name="connsiteX288" fmla="*/ 20824824 w 24406228"/>
              <a:gd name="connsiteY288" fmla="*/ 12157074 h 13747748"/>
              <a:gd name="connsiteX289" fmla="*/ 20005676 w 24406228"/>
              <a:gd name="connsiteY289" fmla="*/ 11661774 h 13747748"/>
              <a:gd name="connsiteX290" fmla="*/ 19338928 w 24406228"/>
              <a:gd name="connsiteY290" fmla="*/ 11233148 h 13747748"/>
              <a:gd name="connsiteX291" fmla="*/ 18491200 w 24406228"/>
              <a:gd name="connsiteY291" fmla="*/ 10690224 h 13747748"/>
              <a:gd name="connsiteX292" fmla="*/ 6497640 w 24406228"/>
              <a:gd name="connsiteY292" fmla="*/ 10671172 h 13747748"/>
              <a:gd name="connsiteX293" fmla="*/ 5611536 w 24406228"/>
              <a:gd name="connsiteY293" fmla="*/ 11290300 h 13747748"/>
              <a:gd name="connsiteX294" fmla="*/ 3696412 w 24406228"/>
              <a:gd name="connsiteY294" fmla="*/ 12680948 h 13747748"/>
              <a:gd name="connsiteX295" fmla="*/ 2267212 w 24406228"/>
              <a:gd name="connsiteY295" fmla="*/ 13747748 h 13747748"/>
              <a:gd name="connsiteX296" fmla="*/ 1666948 w 24406228"/>
              <a:gd name="connsiteY296" fmla="*/ 13747748 h 13747748"/>
              <a:gd name="connsiteX297" fmla="*/ 1600252 w 24406228"/>
              <a:gd name="connsiteY297" fmla="*/ 13747748 h 13747748"/>
              <a:gd name="connsiteX298" fmla="*/ 1428752 w 24406228"/>
              <a:gd name="connsiteY298" fmla="*/ 13747748 h 13747748"/>
              <a:gd name="connsiteX299" fmla="*/ 3439156 w 24406228"/>
              <a:gd name="connsiteY299" fmla="*/ 12557124 h 13747748"/>
              <a:gd name="connsiteX300" fmla="*/ 5554368 w 24406228"/>
              <a:gd name="connsiteY300" fmla="*/ 11261724 h 13747748"/>
              <a:gd name="connsiteX301" fmla="*/ 6497640 w 24406228"/>
              <a:gd name="connsiteY301" fmla="*/ 10671172 h 13747748"/>
              <a:gd name="connsiteX302" fmla="*/ 17935804 w 24406228"/>
              <a:gd name="connsiteY302" fmla="*/ 10468818 h 13747748"/>
              <a:gd name="connsiteX303" fmla="*/ 18026556 w 24406228"/>
              <a:gd name="connsiteY303" fmla="*/ 10525712 h 13747748"/>
              <a:gd name="connsiteX304" fmla="*/ 18508896 w 24406228"/>
              <a:gd name="connsiteY304" fmla="*/ 10823574 h 13747748"/>
              <a:gd name="connsiteX305" fmla="*/ 20233416 w 24406228"/>
              <a:gd name="connsiteY305" fmla="*/ 11890374 h 13747748"/>
              <a:gd name="connsiteX306" fmla="*/ 23234652 w 24406228"/>
              <a:gd name="connsiteY306" fmla="*/ 13747748 h 13747748"/>
              <a:gd name="connsiteX307" fmla="*/ 23101264 w 24406228"/>
              <a:gd name="connsiteY307" fmla="*/ 13747748 h 13747748"/>
              <a:gd name="connsiteX308" fmla="*/ 20204832 w 24406228"/>
              <a:gd name="connsiteY308" fmla="*/ 11909424 h 13747748"/>
              <a:gd name="connsiteX309" fmla="*/ 19509308 w 24406228"/>
              <a:gd name="connsiteY309" fmla="*/ 11461748 h 13747748"/>
              <a:gd name="connsiteX310" fmla="*/ 17980404 w 24406228"/>
              <a:gd name="connsiteY310" fmla="*/ 10497062 h 13747748"/>
              <a:gd name="connsiteX311" fmla="*/ 17699040 w 24406228"/>
              <a:gd name="connsiteY311" fmla="*/ 10318748 h 13747748"/>
              <a:gd name="connsiteX312" fmla="*/ 17896292 w 24406228"/>
              <a:gd name="connsiteY312" fmla="*/ 10443798 h 13747748"/>
              <a:gd name="connsiteX313" fmla="*/ 17935804 w 24406228"/>
              <a:gd name="connsiteY313" fmla="*/ 10468818 h 13747748"/>
              <a:gd name="connsiteX314" fmla="*/ 17911032 w 24406228"/>
              <a:gd name="connsiteY314" fmla="*/ 10453288 h 13747748"/>
              <a:gd name="connsiteX315" fmla="*/ 17699040 w 24406228"/>
              <a:gd name="connsiteY315" fmla="*/ 10318748 h 13747748"/>
              <a:gd name="connsiteX316" fmla="*/ 6078540 w 24406228"/>
              <a:gd name="connsiteY316" fmla="*/ 10233024 h 13747748"/>
              <a:gd name="connsiteX317" fmla="*/ 5030516 w 24406228"/>
              <a:gd name="connsiteY317" fmla="*/ 10833100 h 13747748"/>
              <a:gd name="connsiteX318" fmla="*/ 2743916 w 24406228"/>
              <a:gd name="connsiteY318" fmla="*/ 12195172 h 13747748"/>
              <a:gd name="connsiteX319" fmla="*/ 1895972 w 24406228"/>
              <a:gd name="connsiteY319" fmla="*/ 12709524 h 13747748"/>
              <a:gd name="connsiteX320" fmla="*/ 1114716 w 24406228"/>
              <a:gd name="connsiteY320" fmla="*/ 13138148 h 13747748"/>
              <a:gd name="connsiteX321" fmla="*/ 152440 w 24406228"/>
              <a:gd name="connsiteY321" fmla="*/ 13662024 h 13747748"/>
              <a:gd name="connsiteX322" fmla="*/ 228660 w 24406228"/>
              <a:gd name="connsiteY322" fmla="*/ 13709648 h 13747748"/>
              <a:gd name="connsiteX323" fmla="*/ 276296 w 24406228"/>
              <a:gd name="connsiteY323" fmla="*/ 13728700 h 13747748"/>
              <a:gd name="connsiteX324" fmla="*/ 257244 w 24406228"/>
              <a:gd name="connsiteY324" fmla="*/ 13747748 h 13747748"/>
              <a:gd name="connsiteX325" fmla="*/ 161968 w 24406228"/>
              <a:gd name="connsiteY325" fmla="*/ 13747748 h 13747748"/>
              <a:gd name="connsiteX326" fmla="*/ 0 w 24406228"/>
              <a:gd name="connsiteY326" fmla="*/ 13747748 h 13747748"/>
              <a:gd name="connsiteX327" fmla="*/ 0 w 24406228"/>
              <a:gd name="connsiteY327" fmla="*/ 13690600 h 13747748"/>
              <a:gd name="connsiteX328" fmla="*/ 0 w 24406228"/>
              <a:gd name="connsiteY328" fmla="*/ 13633448 h 13747748"/>
              <a:gd name="connsiteX329" fmla="*/ 0 w 24406228"/>
              <a:gd name="connsiteY329" fmla="*/ 13357224 h 13747748"/>
              <a:gd name="connsiteX330" fmla="*/ 0 w 24406228"/>
              <a:gd name="connsiteY330" fmla="*/ 13300072 h 13747748"/>
              <a:gd name="connsiteX331" fmla="*/ 0 w 24406228"/>
              <a:gd name="connsiteY331" fmla="*/ 13261972 h 13747748"/>
              <a:gd name="connsiteX332" fmla="*/ 1086132 w 24406228"/>
              <a:gd name="connsiteY332" fmla="*/ 12738100 h 13747748"/>
              <a:gd name="connsiteX333" fmla="*/ 2762972 w 24406228"/>
              <a:gd name="connsiteY333" fmla="*/ 11861800 h 13747748"/>
              <a:gd name="connsiteX334" fmla="*/ 1705420 w 24406228"/>
              <a:gd name="connsiteY334" fmla="*/ 12433300 h 13747748"/>
              <a:gd name="connsiteX335" fmla="*/ 2496204 w 24406228"/>
              <a:gd name="connsiteY335" fmla="*/ 12042772 h 13747748"/>
              <a:gd name="connsiteX336" fmla="*/ 4973348 w 24406228"/>
              <a:gd name="connsiteY336" fmla="*/ 10804524 h 13747748"/>
              <a:gd name="connsiteX337" fmla="*/ 6078540 w 24406228"/>
              <a:gd name="connsiteY337" fmla="*/ 10233024 h 13747748"/>
              <a:gd name="connsiteX338" fmla="*/ 2495552 w 24406228"/>
              <a:gd name="connsiteY338" fmla="*/ 10185400 h 13747748"/>
              <a:gd name="connsiteX339" fmla="*/ 0 w 24406228"/>
              <a:gd name="connsiteY339" fmla="*/ 11052174 h 13747748"/>
              <a:gd name="connsiteX340" fmla="*/ 0 w 24406228"/>
              <a:gd name="connsiteY340" fmla="*/ 11023600 h 13747748"/>
              <a:gd name="connsiteX341" fmla="*/ 2495552 w 24406228"/>
              <a:gd name="connsiteY341" fmla="*/ 10185400 h 13747748"/>
              <a:gd name="connsiteX342" fmla="*/ 5345114 w 24406228"/>
              <a:gd name="connsiteY342" fmla="*/ 10099674 h 13747748"/>
              <a:gd name="connsiteX343" fmla="*/ 4316108 w 24406228"/>
              <a:gd name="connsiteY343" fmla="*/ 10614024 h 13747748"/>
              <a:gd name="connsiteX344" fmla="*/ 2058012 w 24406228"/>
              <a:gd name="connsiteY344" fmla="*/ 11766548 h 13747748"/>
              <a:gd name="connsiteX345" fmla="*/ 1476814 w 24406228"/>
              <a:gd name="connsiteY345" fmla="*/ 12071348 h 13747748"/>
              <a:gd name="connsiteX346" fmla="*/ 1896040 w 24406228"/>
              <a:gd name="connsiteY346" fmla="*/ 11871324 h 13747748"/>
              <a:gd name="connsiteX347" fmla="*/ 1190980 w 24406228"/>
              <a:gd name="connsiteY347" fmla="*/ 12214224 h 13747748"/>
              <a:gd name="connsiteX348" fmla="*/ 0 w 24406228"/>
              <a:gd name="connsiteY348" fmla="*/ 12852400 h 13747748"/>
              <a:gd name="connsiteX349" fmla="*/ 0 w 24406228"/>
              <a:gd name="connsiteY349" fmla="*/ 12814300 h 13747748"/>
              <a:gd name="connsiteX350" fmla="*/ 0 w 24406228"/>
              <a:gd name="connsiteY350" fmla="*/ 12776200 h 13747748"/>
              <a:gd name="connsiteX351" fmla="*/ 0 w 24406228"/>
              <a:gd name="connsiteY351" fmla="*/ 12547600 h 13747748"/>
              <a:gd name="connsiteX352" fmla="*/ 2343848 w 24406228"/>
              <a:gd name="connsiteY352" fmla="*/ 11423648 h 13747748"/>
              <a:gd name="connsiteX353" fmla="*/ 2667794 w 24406228"/>
              <a:gd name="connsiteY353" fmla="*/ 11271248 h 13747748"/>
              <a:gd name="connsiteX354" fmla="*/ 4258942 w 24406228"/>
              <a:gd name="connsiteY354" fmla="*/ 10575924 h 13747748"/>
              <a:gd name="connsiteX355" fmla="*/ 5345114 w 24406228"/>
              <a:gd name="connsiteY355" fmla="*/ 10099674 h 13747748"/>
              <a:gd name="connsiteX356" fmla="*/ 19481800 w 24406228"/>
              <a:gd name="connsiteY356" fmla="*/ 10004424 h 13747748"/>
              <a:gd name="connsiteX357" fmla="*/ 20548600 w 24406228"/>
              <a:gd name="connsiteY357" fmla="*/ 10442574 h 13747748"/>
              <a:gd name="connsiteX358" fmla="*/ 22910800 w 24406228"/>
              <a:gd name="connsiteY358" fmla="*/ 11376024 h 13747748"/>
              <a:gd name="connsiteX359" fmla="*/ 24396700 w 24406228"/>
              <a:gd name="connsiteY359" fmla="*/ 11947524 h 13747748"/>
              <a:gd name="connsiteX360" fmla="*/ 23148928 w 24406228"/>
              <a:gd name="connsiteY360" fmla="*/ 11414124 h 13747748"/>
              <a:gd name="connsiteX361" fmla="*/ 24406224 w 24406228"/>
              <a:gd name="connsiteY361" fmla="*/ 11928474 h 13747748"/>
              <a:gd name="connsiteX362" fmla="*/ 24406224 w 24406228"/>
              <a:gd name="connsiteY362" fmla="*/ 11947524 h 13747748"/>
              <a:gd name="connsiteX363" fmla="*/ 24406224 w 24406228"/>
              <a:gd name="connsiteY363" fmla="*/ 12204700 h 13747748"/>
              <a:gd name="connsiteX364" fmla="*/ 24406224 w 24406228"/>
              <a:gd name="connsiteY364" fmla="*/ 12271374 h 13747748"/>
              <a:gd name="connsiteX365" fmla="*/ 24406224 w 24406228"/>
              <a:gd name="connsiteY365" fmla="*/ 12328524 h 13747748"/>
              <a:gd name="connsiteX366" fmla="*/ 22758400 w 24406228"/>
              <a:gd name="connsiteY366" fmla="*/ 11528424 h 13747748"/>
              <a:gd name="connsiteX367" fmla="*/ 22034500 w 24406228"/>
              <a:gd name="connsiteY367" fmla="*/ 11204574 h 13747748"/>
              <a:gd name="connsiteX368" fmla="*/ 20605752 w 24406228"/>
              <a:gd name="connsiteY368" fmla="*/ 10566400 h 13747748"/>
              <a:gd name="connsiteX369" fmla="*/ 21986876 w 24406228"/>
              <a:gd name="connsiteY369" fmla="*/ 11166474 h 13747748"/>
              <a:gd name="connsiteX370" fmla="*/ 20500976 w 24406228"/>
              <a:gd name="connsiteY370" fmla="*/ 10471148 h 13747748"/>
              <a:gd name="connsiteX371" fmla="*/ 19481800 w 24406228"/>
              <a:gd name="connsiteY371" fmla="*/ 10004424 h 13747748"/>
              <a:gd name="connsiteX372" fmla="*/ 1600200 w 24406228"/>
              <a:gd name="connsiteY372" fmla="*/ 9928224 h 13747748"/>
              <a:gd name="connsiteX373" fmla="*/ 1047752 w 24406228"/>
              <a:gd name="connsiteY373" fmla="*/ 10090148 h 13747748"/>
              <a:gd name="connsiteX374" fmla="*/ 847726 w 24406228"/>
              <a:gd name="connsiteY374" fmla="*/ 10137774 h 13747748"/>
              <a:gd name="connsiteX375" fmla="*/ 0 w 24406228"/>
              <a:gd name="connsiteY375" fmla="*/ 10375900 h 13747748"/>
              <a:gd name="connsiteX376" fmla="*/ 1600200 w 24406228"/>
              <a:gd name="connsiteY376" fmla="*/ 9928224 h 13747748"/>
              <a:gd name="connsiteX377" fmla="*/ 24263352 w 24406228"/>
              <a:gd name="connsiteY377" fmla="*/ 9823448 h 13747748"/>
              <a:gd name="connsiteX378" fmla="*/ 24406224 w 24406228"/>
              <a:gd name="connsiteY378" fmla="*/ 9852024 h 13747748"/>
              <a:gd name="connsiteX379" fmla="*/ 24406224 w 24406228"/>
              <a:gd name="connsiteY379" fmla="*/ 9861548 h 13747748"/>
              <a:gd name="connsiteX380" fmla="*/ 24263352 w 24406228"/>
              <a:gd name="connsiteY380" fmla="*/ 9823448 h 13747748"/>
              <a:gd name="connsiteX381" fmla="*/ 22539328 w 24406228"/>
              <a:gd name="connsiteY381" fmla="*/ 9631360 h 13747748"/>
              <a:gd name="connsiteX382" fmla="*/ 23282276 w 24406228"/>
              <a:gd name="connsiteY382" fmla="*/ 9822460 h 13747748"/>
              <a:gd name="connsiteX383" fmla="*/ 23720424 w 24406228"/>
              <a:gd name="connsiteY383" fmla="*/ 9946674 h 13747748"/>
              <a:gd name="connsiteX384" fmla="*/ 24406224 w 24406228"/>
              <a:gd name="connsiteY384" fmla="*/ 10137774 h 13747748"/>
              <a:gd name="connsiteX385" fmla="*/ 22539328 w 24406228"/>
              <a:gd name="connsiteY385" fmla="*/ 9631360 h 13747748"/>
              <a:gd name="connsiteX386" fmla="*/ 4640264 w 24406228"/>
              <a:gd name="connsiteY386" fmla="*/ 9612312 h 13747748"/>
              <a:gd name="connsiteX387" fmla="*/ 3515928 w 24406228"/>
              <a:gd name="connsiteY387" fmla="*/ 10050840 h 13747748"/>
              <a:gd name="connsiteX388" fmla="*/ 1057636 w 24406228"/>
              <a:gd name="connsiteY388" fmla="*/ 11023228 h 13747748"/>
              <a:gd name="connsiteX389" fmla="*/ 0 w 24406228"/>
              <a:gd name="connsiteY389" fmla="*/ 11452224 h 13747748"/>
              <a:gd name="connsiteX390" fmla="*/ 0 w 24406228"/>
              <a:gd name="connsiteY390" fmla="*/ 11318756 h 13747748"/>
              <a:gd name="connsiteX391" fmla="*/ 1486408 w 24406228"/>
              <a:gd name="connsiteY391" fmla="*/ 10756296 h 13747748"/>
              <a:gd name="connsiteX392" fmla="*/ 3620740 w 24406228"/>
              <a:gd name="connsiteY392" fmla="*/ 9955508 h 13747748"/>
              <a:gd name="connsiteX393" fmla="*/ 4640264 w 24406228"/>
              <a:gd name="connsiteY393" fmla="*/ 9612312 h 13747748"/>
              <a:gd name="connsiteX394" fmla="*/ 1876426 w 24406228"/>
              <a:gd name="connsiteY394" fmla="*/ 9555160 h 13747748"/>
              <a:gd name="connsiteX395" fmla="*/ 0 w 24406228"/>
              <a:gd name="connsiteY395" fmla="*/ 10052048 h 13747748"/>
              <a:gd name="connsiteX396" fmla="*/ 0 w 24406228"/>
              <a:gd name="connsiteY396" fmla="*/ 10032938 h 13747748"/>
              <a:gd name="connsiteX397" fmla="*/ 1876426 w 24406228"/>
              <a:gd name="connsiteY397" fmla="*/ 9555160 h 13747748"/>
              <a:gd name="connsiteX398" fmla="*/ 21910676 w 24406228"/>
              <a:gd name="connsiteY398" fmla="*/ 9545636 h 13747748"/>
              <a:gd name="connsiteX399" fmla="*/ 24253824 w 24406228"/>
              <a:gd name="connsiteY399" fmla="*/ 10127888 h 13747748"/>
              <a:gd name="connsiteX400" fmla="*/ 24406224 w 24406228"/>
              <a:gd name="connsiteY400" fmla="*/ 10166068 h 13747748"/>
              <a:gd name="connsiteX401" fmla="*/ 24406224 w 24406228"/>
              <a:gd name="connsiteY401" fmla="*/ 10223336 h 13747748"/>
              <a:gd name="connsiteX402" fmla="*/ 24406224 w 24406228"/>
              <a:gd name="connsiteY402" fmla="*/ 10232884 h 13747748"/>
              <a:gd name="connsiteX403" fmla="*/ 24406224 w 24406228"/>
              <a:gd name="connsiteY403" fmla="*/ 10299700 h 13747748"/>
              <a:gd name="connsiteX404" fmla="*/ 24168100 w 24406228"/>
              <a:gd name="connsiteY404" fmla="*/ 10223336 h 13747748"/>
              <a:gd name="connsiteX405" fmla="*/ 21910676 w 24406228"/>
              <a:gd name="connsiteY405" fmla="*/ 9545636 h 13747748"/>
              <a:gd name="connsiteX406" fmla="*/ 2867026 w 24406228"/>
              <a:gd name="connsiteY406" fmla="*/ 9440860 h 13747748"/>
              <a:gd name="connsiteX407" fmla="*/ 1152526 w 24406228"/>
              <a:gd name="connsiteY407" fmla="*/ 9918046 h 13747748"/>
              <a:gd name="connsiteX408" fmla="*/ 0 w 24406228"/>
              <a:gd name="connsiteY408" fmla="*/ 10252074 h 13747748"/>
              <a:gd name="connsiteX409" fmla="*/ 0 w 24406228"/>
              <a:gd name="connsiteY409" fmla="*/ 10213900 h 13747748"/>
              <a:gd name="connsiteX410" fmla="*/ 1143000 w 24406228"/>
              <a:gd name="connsiteY410" fmla="*/ 9908502 h 13747748"/>
              <a:gd name="connsiteX411" fmla="*/ 2867026 w 24406228"/>
              <a:gd name="connsiteY411" fmla="*/ 9440860 h 13747748"/>
              <a:gd name="connsiteX412" fmla="*/ 1323976 w 24406228"/>
              <a:gd name="connsiteY412" fmla="*/ 9440860 h 13747748"/>
              <a:gd name="connsiteX413" fmla="*/ 0 w 24406228"/>
              <a:gd name="connsiteY413" fmla="*/ 9764712 h 13747748"/>
              <a:gd name="connsiteX414" fmla="*/ 0 w 24406228"/>
              <a:gd name="connsiteY414" fmla="*/ 9745660 h 13747748"/>
              <a:gd name="connsiteX415" fmla="*/ 1323976 w 24406228"/>
              <a:gd name="connsiteY415" fmla="*/ 9440860 h 13747748"/>
              <a:gd name="connsiteX416" fmla="*/ 18672176 w 24406228"/>
              <a:gd name="connsiteY416" fmla="*/ 9269412 h 13747748"/>
              <a:gd name="connsiteX417" fmla="*/ 21948776 w 24406228"/>
              <a:gd name="connsiteY417" fmla="*/ 10479974 h 13747748"/>
              <a:gd name="connsiteX418" fmla="*/ 24406224 w 24406228"/>
              <a:gd name="connsiteY418" fmla="*/ 11385514 h 13747748"/>
              <a:gd name="connsiteX419" fmla="*/ 24406224 w 24406228"/>
              <a:gd name="connsiteY419" fmla="*/ 11433174 h 13747748"/>
              <a:gd name="connsiteX420" fmla="*/ 21929728 w 24406228"/>
              <a:gd name="connsiteY420" fmla="*/ 10499038 h 13747748"/>
              <a:gd name="connsiteX421" fmla="*/ 18672176 w 24406228"/>
              <a:gd name="connsiteY421" fmla="*/ 9269412 h 13747748"/>
              <a:gd name="connsiteX422" fmla="*/ 22872700 w 24406228"/>
              <a:gd name="connsiteY422" fmla="*/ 9117012 h 13747748"/>
              <a:gd name="connsiteX423" fmla="*/ 24406224 w 24406228"/>
              <a:gd name="connsiteY423" fmla="*/ 9431336 h 13747748"/>
              <a:gd name="connsiteX424" fmla="*/ 24406224 w 24406228"/>
              <a:gd name="connsiteY424" fmla="*/ 9450386 h 13747748"/>
              <a:gd name="connsiteX425" fmla="*/ 24406224 w 24406228"/>
              <a:gd name="connsiteY425" fmla="*/ 9459912 h 13747748"/>
              <a:gd name="connsiteX426" fmla="*/ 24130000 w 24406228"/>
              <a:gd name="connsiteY426" fmla="*/ 9402760 h 13747748"/>
              <a:gd name="connsiteX427" fmla="*/ 23510876 w 24406228"/>
              <a:gd name="connsiteY427" fmla="*/ 9269412 h 13747748"/>
              <a:gd name="connsiteX428" fmla="*/ 24130000 w 24406228"/>
              <a:gd name="connsiteY428" fmla="*/ 9393236 h 13747748"/>
              <a:gd name="connsiteX429" fmla="*/ 22872700 w 24406228"/>
              <a:gd name="connsiteY429" fmla="*/ 9117012 h 13747748"/>
              <a:gd name="connsiteX430" fmla="*/ 21849608 w 24406228"/>
              <a:gd name="connsiteY430" fmla="*/ 9003692 h 13747748"/>
              <a:gd name="connsiteX431" fmla="*/ 22291080 w 24406228"/>
              <a:gd name="connsiteY431" fmla="*/ 9104508 h 13747748"/>
              <a:gd name="connsiteX432" fmla="*/ 24053800 w 24406228"/>
              <a:gd name="connsiteY432" fmla="*/ 9517060 h 13747748"/>
              <a:gd name="connsiteX433" fmla="*/ 24406224 w 24406228"/>
              <a:gd name="connsiteY433" fmla="*/ 9593260 h 13747748"/>
              <a:gd name="connsiteX434" fmla="*/ 24406224 w 24406228"/>
              <a:gd name="connsiteY434" fmla="*/ 9631360 h 13747748"/>
              <a:gd name="connsiteX435" fmla="*/ 22015432 w 24406228"/>
              <a:gd name="connsiteY435" fmla="*/ 9044568 h 13747748"/>
              <a:gd name="connsiteX436" fmla="*/ 21720176 w 24406228"/>
              <a:gd name="connsiteY436" fmla="*/ 8974136 h 13747748"/>
              <a:gd name="connsiteX437" fmla="*/ 21729700 w 24406228"/>
              <a:gd name="connsiteY437" fmla="*/ 8974136 h 13747748"/>
              <a:gd name="connsiteX438" fmla="*/ 21849608 w 24406228"/>
              <a:gd name="connsiteY438" fmla="*/ 9003692 h 13747748"/>
              <a:gd name="connsiteX439" fmla="*/ 1743076 w 24406228"/>
              <a:gd name="connsiteY439" fmla="*/ 8936036 h 13747748"/>
              <a:gd name="connsiteX440" fmla="*/ 0 w 24406228"/>
              <a:gd name="connsiteY440" fmla="*/ 9288460 h 13747748"/>
              <a:gd name="connsiteX441" fmla="*/ 0 w 24406228"/>
              <a:gd name="connsiteY441" fmla="*/ 9269412 h 13747748"/>
              <a:gd name="connsiteX442" fmla="*/ 1743076 w 24406228"/>
              <a:gd name="connsiteY442" fmla="*/ 8936036 h 13747748"/>
              <a:gd name="connsiteX443" fmla="*/ 20939128 w 24406228"/>
              <a:gd name="connsiteY443" fmla="*/ 8907460 h 13747748"/>
              <a:gd name="connsiteX444" fmla="*/ 22987000 w 24406228"/>
              <a:gd name="connsiteY444" fmla="*/ 9374186 h 13747748"/>
              <a:gd name="connsiteX445" fmla="*/ 24406224 w 24406228"/>
              <a:gd name="connsiteY445" fmla="*/ 9698036 h 13747748"/>
              <a:gd name="connsiteX446" fmla="*/ 24406224 w 24406228"/>
              <a:gd name="connsiteY446" fmla="*/ 9736136 h 13747748"/>
              <a:gd name="connsiteX447" fmla="*/ 22967952 w 24406228"/>
              <a:gd name="connsiteY447" fmla="*/ 9393236 h 13747748"/>
              <a:gd name="connsiteX448" fmla="*/ 20939128 w 24406228"/>
              <a:gd name="connsiteY448" fmla="*/ 8907460 h 13747748"/>
              <a:gd name="connsiteX449" fmla="*/ 342900 w 24406228"/>
              <a:gd name="connsiteY449" fmla="*/ 8764586 h 13747748"/>
              <a:gd name="connsiteX450" fmla="*/ 0 w 24406228"/>
              <a:gd name="connsiteY450" fmla="*/ 8821736 h 13747748"/>
              <a:gd name="connsiteX451" fmla="*/ 0 w 24406228"/>
              <a:gd name="connsiteY451" fmla="*/ 8812212 h 13747748"/>
              <a:gd name="connsiteX452" fmla="*/ 342900 w 24406228"/>
              <a:gd name="connsiteY452" fmla="*/ 8764586 h 13747748"/>
              <a:gd name="connsiteX453" fmla="*/ 22777452 w 24406228"/>
              <a:gd name="connsiteY453" fmla="*/ 8697912 h 13747748"/>
              <a:gd name="connsiteX454" fmla="*/ 24406224 w 24406228"/>
              <a:gd name="connsiteY454" fmla="*/ 8974136 h 13747748"/>
              <a:gd name="connsiteX455" fmla="*/ 24406224 w 24406228"/>
              <a:gd name="connsiteY455" fmla="*/ 8983660 h 13747748"/>
              <a:gd name="connsiteX456" fmla="*/ 22777452 w 24406228"/>
              <a:gd name="connsiteY456" fmla="*/ 8697912 h 13747748"/>
              <a:gd name="connsiteX457" fmla="*/ 4506912 w 24406228"/>
              <a:gd name="connsiteY457" fmla="*/ 8593136 h 13747748"/>
              <a:gd name="connsiteX458" fmla="*/ 3049076 w 24406228"/>
              <a:gd name="connsiteY458" fmla="*/ 8955084 h 13747748"/>
              <a:gd name="connsiteX459" fmla="*/ 0 w 24406228"/>
              <a:gd name="connsiteY459" fmla="*/ 9726612 h 13747748"/>
              <a:gd name="connsiteX460" fmla="*/ 0 w 24406228"/>
              <a:gd name="connsiteY460" fmla="*/ 9507536 h 13747748"/>
              <a:gd name="connsiteX461" fmla="*/ 3010960 w 24406228"/>
              <a:gd name="connsiteY461" fmla="*/ 8907460 h 13747748"/>
              <a:gd name="connsiteX462" fmla="*/ 4506912 w 24406228"/>
              <a:gd name="connsiteY462" fmla="*/ 8593136 h 13747748"/>
              <a:gd name="connsiteX463" fmla="*/ 23301328 w 24406228"/>
              <a:gd name="connsiteY463" fmla="*/ 8402636 h 13747748"/>
              <a:gd name="connsiteX464" fmla="*/ 24406224 w 24406228"/>
              <a:gd name="connsiteY464" fmla="*/ 8526460 h 13747748"/>
              <a:gd name="connsiteX465" fmla="*/ 24406224 w 24406228"/>
              <a:gd name="connsiteY465" fmla="*/ 8574084 h 13747748"/>
              <a:gd name="connsiteX466" fmla="*/ 23301328 w 24406228"/>
              <a:gd name="connsiteY466" fmla="*/ 8402636 h 13747748"/>
              <a:gd name="connsiteX467" fmla="*/ 2085976 w 24406228"/>
              <a:gd name="connsiteY467" fmla="*/ 8316912 h 13747748"/>
              <a:gd name="connsiteX468" fmla="*/ 247652 w 24406228"/>
              <a:gd name="connsiteY468" fmla="*/ 8583612 h 13747748"/>
              <a:gd name="connsiteX469" fmla="*/ 0 w 24406228"/>
              <a:gd name="connsiteY469" fmla="*/ 8621712 h 13747748"/>
              <a:gd name="connsiteX470" fmla="*/ 0 w 24406228"/>
              <a:gd name="connsiteY470" fmla="*/ 8602660 h 13747748"/>
              <a:gd name="connsiteX471" fmla="*/ 247652 w 24406228"/>
              <a:gd name="connsiteY471" fmla="*/ 8574086 h 13747748"/>
              <a:gd name="connsiteX472" fmla="*/ 2085976 w 24406228"/>
              <a:gd name="connsiteY472" fmla="*/ 8316912 h 13747748"/>
              <a:gd name="connsiteX473" fmla="*/ 1828800 w 24406228"/>
              <a:gd name="connsiteY473" fmla="*/ 8221660 h 13747748"/>
              <a:gd name="connsiteX474" fmla="*/ 47626 w 24406228"/>
              <a:gd name="connsiteY474" fmla="*/ 8459786 h 13747748"/>
              <a:gd name="connsiteX475" fmla="*/ 0 w 24406228"/>
              <a:gd name="connsiteY475" fmla="*/ 8469312 h 13747748"/>
              <a:gd name="connsiteX476" fmla="*/ 0 w 24406228"/>
              <a:gd name="connsiteY476" fmla="*/ 8450260 h 13747748"/>
              <a:gd name="connsiteX477" fmla="*/ 38100 w 24406228"/>
              <a:gd name="connsiteY477" fmla="*/ 8450260 h 13747748"/>
              <a:gd name="connsiteX478" fmla="*/ 1828800 w 24406228"/>
              <a:gd name="connsiteY478" fmla="*/ 8221660 h 13747748"/>
              <a:gd name="connsiteX479" fmla="*/ 22586952 w 24406228"/>
              <a:gd name="connsiteY479" fmla="*/ 8193086 h 13747748"/>
              <a:gd name="connsiteX480" fmla="*/ 24377652 w 24406228"/>
              <a:gd name="connsiteY480" fmla="*/ 8412160 h 13747748"/>
              <a:gd name="connsiteX481" fmla="*/ 24406224 w 24406228"/>
              <a:gd name="connsiteY481" fmla="*/ 8412160 h 13747748"/>
              <a:gd name="connsiteX482" fmla="*/ 24406224 w 24406228"/>
              <a:gd name="connsiteY482" fmla="*/ 8431212 h 13747748"/>
              <a:gd name="connsiteX483" fmla="*/ 24368128 w 24406228"/>
              <a:gd name="connsiteY483" fmla="*/ 8431212 h 13747748"/>
              <a:gd name="connsiteX484" fmla="*/ 22586952 w 24406228"/>
              <a:gd name="connsiteY484" fmla="*/ 8193086 h 13747748"/>
              <a:gd name="connsiteX485" fmla="*/ 22425024 w 24406228"/>
              <a:gd name="connsiteY485" fmla="*/ 8050212 h 13747748"/>
              <a:gd name="connsiteX486" fmla="*/ 24291928 w 24406228"/>
              <a:gd name="connsiteY486" fmla="*/ 8250236 h 13747748"/>
              <a:gd name="connsiteX487" fmla="*/ 24406224 w 24406228"/>
              <a:gd name="connsiteY487" fmla="*/ 8259760 h 13747748"/>
              <a:gd name="connsiteX488" fmla="*/ 24406224 w 24406228"/>
              <a:gd name="connsiteY488" fmla="*/ 8278812 h 13747748"/>
              <a:gd name="connsiteX489" fmla="*/ 24282400 w 24406228"/>
              <a:gd name="connsiteY489" fmla="*/ 8269286 h 13747748"/>
              <a:gd name="connsiteX490" fmla="*/ 22425024 w 24406228"/>
              <a:gd name="connsiteY490" fmla="*/ 8050212 h 13747748"/>
              <a:gd name="connsiteX491" fmla="*/ 22510752 w 24406228"/>
              <a:gd name="connsiteY491" fmla="*/ 7840660 h 13747748"/>
              <a:gd name="connsiteX492" fmla="*/ 23406100 w 24406228"/>
              <a:gd name="connsiteY492" fmla="*/ 7907336 h 13747748"/>
              <a:gd name="connsiteX493" fmla="*/ 24406224 w 24406228"/>
              <a:gd name="connsiteY493" fmla="*/ 7983536 h 13747748"/>
              <a:gd name="connsiteX494" fmla="*/ 24406224 w 24406228"/>
              <a:gd name="connsiteY494" fmla="*/ 8059736 h 13747748"/>
              <a:gd name="connsiteX495" fmla="*/ 23396576 w 24406228"/>
              <a:gd name="connsiteY495" fmla="*/ 7945436 h 13747748"/>
              <a:gd name="connsiteX496" fmla="*/ 22510752 w 24406228"/>
              <a:gd name="connsiteY496" fmla="*/ 7840660 h 13747748"/>
              <a:gd name="connsiteX497" fmla="*/ 1276352 w 24406228"/>
              <a:gd name="connsiteY497" fmla="*/ 7812086 h 13747748"/>
              <a:gd name="connsiteX498" fmla="*/ 0 w 24406228"/>
              <a:gd name="connsiteY498" fmla="*/ 7926386 h 13747748"/>
              <a:gd name="connsiteX499" fmla="*/ 0 w 24406228"/>
              <a:gd name="connsiteY499" fmla="*/ 7916860 h 13747748"/>
              <a:gd name="connsiteX500" fmla="*/ 1276352 w 24406228"/>
              <a:gd name="connsiteY500" fmla="*/ 7812086 h 13747748"/>
              <a:gd name="connsiteX501" fmla="*/ 2847976 w 24406228"/>
              <a:gd name="connsiteY501" fmla="*/ 7773984 h 13747748"/>
              <a:gd name="connsiteX502" fmla="*/ 1666876 w 24406228"/>
              <a:gd name="connsiteY502" fmla="*/ 7907336 h 13747748"/>
              <a:gd name="connsiteX503" fmla="*/ 0 w 24406228"/>
              <a:gd name="connsiteY503" fmla="*/ 8097836 h 13747748"/>
              <a:gd name="connsiteX504" fmla="*/ 0 w 24406228"/>
              <a:gd name="connsiteY504" fmla="*/ 7983536 h 13747748"/>
              <a:gd name="connsiteX505" fmla="*/ 1647824 w 24406228"/>
              <a:gd name="connsiteY505" fmla="*/ 7869236 h 13747748"/>
              <a:gd name="connsiteX506" fmla="*/ 2847976 w 24406228"/>
              <a:gd name="connsiteY506" fmla="*/ 7773984 h 13747748"/>
              <a:gd name="connsiteX507" fmla="*/ 23215600 w 24406228"/>
              <a:gd name="connsiteY507" fmla="*/ 7573960 h 13747748"/>
              <a:gd name="connsiteX508" fmla="*/ 24406224 w 24406228"/>
              <a:gd name="connsiteY508" fmla="*/ 7640636 h 13747748"/>
              <a:gd name="connsiteX509" fmla="*/ 24406224 w 24406228"/>
              <a:gd name="connsiteY509" fmla="*/ 7650160 h 13747748"/>
              <a:gd name="connsiteX510" fmla="*/ 23215600 w 24406228"/>
              <a:gd name="connsiteY510" fmla="*/ 7573960 h 13747748"/>
              <a:gd name="connsiteX511" fmla="*/ 20939128 w 24406228"/>
              <a:gd name="connsiteY511" fmla="*/ 7478712 h 13747748"/>
              <a:gd name="connsiteX512" fmla="*/ 22358352 w 24406228"/>
              <a:gd name="connsiteY512" fmla="*/ 7554912 h 13747748"/>
              <a:gd name="connsiteX513" fmla="*/ 24406224 w 24406228"/>
              <a:gd name="connsiteY513" fmla="*/ 7659684 h 13747748"/>
              <a:gd name="connsiteX514" fmla="*/ 24406224 w 24406228"/>
              <a:gd name="connsiteY514" fmla="*/ 7793036 h 13747748"/>
              <a:gd name="connsiteX515" fmla="*/ 22348824 w 24406228"/>
              <a:gd name="connsiteY515" fmla="*/ 7602536 h 13747748"/>
              <a:gd name="connsiteX516" fmla="*/ 20939128 w 24406228"/>
              <a:gd name="connsiteY516" fmla="*/ 7478712 h 13747748"/>
              <a:gd name="connsiteX517" fmla="*/ 2105026 w 24406228"/>
              <a:gd name="connsiteY517" fmla="*/ 7335836 h 13747748"/>
              <a:gd name="connsiteX518" fmla="*/ 114300 w 24406228"/>
              <a:gd name="connsiteY518" fmla="*/ 7431086 h 13747748"/>
              <a:gd name="connsiteX519" fmla="*/ 0 w 24406228"/>
              <a:gd name="connsiteY519" fmla="*/ 7431086 h 13747748"/>
              <a:gd name="connsiteX520" fmla="*/ 0 w 24406228"/>
              <a:gd name="connsiteY520" fmla="*/ 7421560 h 13747748"/>
              <a:gd name="connsiteX521" fmla="*/ 114300 w 24406228"/>
              <a:gd name="connsiteY521" fmla="*/ 7412036 h 13747748"/>
              <a:gd name="connsiteX522" fmla="*/ 2105026 w 24406228"/>
              <a:gd name="connsiteY522" fmla="*/ 7335836 h 13747748"/>
              <a:gd name="connsiteX523" fmla="*/ 21196300 w 24406228"/>
              <a:gd name="connsiteY523" fmla="*/ 7221536 h 13747748"/>
              <a:gd name="connsiteX524" fmla="*/ 22558376 w 24406228"/>
              <a:gd name="connsiteY524" fmla="*/ 7250112 h 13747748"/>
              <a:gd name="connsiteX525" fmla="*/ 24063328 w 24406228"/>
              <a:gd name="connsiteY525" fmla="*/ 7278684 h 13747748"/>
              <a:gd name="connsiteX526" fmla="*/ 24406224 w 24406228"/>
              <a:gd name="connsiteY526" fmla="*/ 7297736 h 13747748"/>
              <a:gd name="connsiteX527" fmla="*/ 24406224 w 24406228"/>
              <a:gd name="connsiteY527" fmla="*/ 7412036 h 13747748"/>
              <a:gd name="connsiteX528" fmla="*/ 22548852 w 24406228"/>
              <a:gd name="connsiteY528" fmla="*/ 7297736 h 13747748"/>
              <a:gd name="connsiteX529" fmla="*/ 21567776 w 24406228"/>
              <a:gd name="connsiteY529" fmla="*/ 7240584 h 13747748"/>
              <a:gd name="connsiteX530" fmla="*/ 21196300 w 24406228"/>
              <a:gd name="connsiteY530" fmla="*/ 7221536 h 13747748"/>
              <a:gd name="connsiteX531" fmla="*/ 695324 w 24406228"/>
              <a:gd name="connsiteY531" fmla="*/ 7031036 h 13747748"/>
              <a:gd name="connsiteX532" fmla="*/ 1095376 w 24406228"/>
              <a:gd name="connsiteY532" fmla="*/ 7031036 h 13747748"/>
              <a:gd name="connsiteX533" fmla="*/ 390524 w 24406228"/>
              <a:gd name="connsiteY533" fmla="*/ 7050088 h 13747748"/>
              <a:gd name="connsiteX534" fmla="*/ 0 w 24406228"/>
              <a:gd name="connsiteY534" fmla="*/ 7069136 h 13747748"/>
              <a:gd name="connsiteX535" fmla="*/ 0 w 24406228"/>
              <a:gd name="connsiteY535" fmla="*/ 7040560 h 13747748"/>
              <a:gd name="connsiteX536" fmla="*/ 695324 w 24406228"/>
              <a:gd name="connsiteY536" fmla="*/ 7031036 h 13747748"/>
              <a:gd name="connsiteX537" fmla="*/ 23568024 w 24406228"/>
              <a:gd name="connsiteY537" fmla="*/ 6973888 h 13747748"/>
              <a:gd name="connsiteX538" fmla="*/ 24406224 w 24406228"/>
              <a:gd name="connsiteY538" fmla="*/ 6973888 h 13747748"/>
              <a:gd name="connsiteX539" fmla="*/ 24406224 w 24406228"/>
              <a:gd name="connsiteY539" fmla="*/ 6983412 h 13747748"/>
              <a:gd name="connsiteX540" fmla="*/ 23568024 w 24406228"/>
              <a:gd name="connsiteY540" fmla="*/ 6973888 h 13747748"/>
              <a:gd name="connsiteX541" fmla="*/ 0 w 24406228"/>
              <a:gd name="connsiteY541" fmla="*/ 6907212 h 13747748"/>
              <a:gd name="connsiteX542" fmla="*/ 762000 w 24406228"/>
              <a:gd name="connsiteY542" fmla="*/ 6916736 h 13747748"/>
              <a:gd name="connsiteX543" fmla="*/ 0 w 24406228"/>
              <a:gd name="connsiteY543" fmla="*/ 6916736 h 13747748"/>
              <a:gd name="connsiteX544" fmla="*/ 0 w 24406228"/>
              <a:gd name="connsiteY544" fmla="*/ 6907212 h 13747748"/>
              <a:gd name="connsiteX545" fmla="*/ 24406224 w 24406228"/>
              <a:gd name="connsiteY545" fmla="*/ 6821488 h 13747748"/>
              <a:gd name="connsiteX546" fmla="*/ 24406224 w 24406228"/>
              <a:gd name="connsiteY546" fmla="*/ 6840536 h 13747748"/>
              <a:gd name="connsiteX547" fmla="*/ 22586952 w 24406228"/>
              <a:gd name="connsiteY547" fmla="*/ 6831012 h 13747748"/>
              <a:gd name="connsiteX548" fmla="*/ 24406224 w 24406228"/>
              <a:gd name="connsiteY548" fmla="*/ 6821488 h 13747748"/>
              <a:gd name="connsiteX549" fmla="*/ 24406224 w 24406228"/>
              <a:gd name="connsiteY549" fmla="*/ 6678612 h 13747748"/>
              <a:gd name="connsiteX550" fmla="*/ 24406224 w 24406228"/>
              <a:gd name="connsiteY550" fmla="*/ 6707184 h 13747748"/>
              <a:gd name="connsiteX551" fmla="*/ 24406224 w 24406228"/>
              <a:gd name="connsiteY551" fmla="*/ 6716712 h 13747748"/>
              <a:gd name="connsiteX552" fmla="*/ 23301328 w 24406228"/>
              <a:gd name="connsiteY552" fmla="*/ 6716712 h 13747748"/>
              <a:gd name="connsiteX553" fmla="*/ 24006176 w 24406228"/>
              <a:gd name="connsiteY553" fmla="*/ 6688136 h 13747748"/>
              <a:gd name="connsiteX554" fmla="*/ 24406224 w 24406228"/>
              <a:gd name="connsiteY554" fmla="*/ 6678612 h 13747748"/>
              <a:gd name="connsiteX555" fmla="*/ 3163880 w 24406228"/>
              <a:gd name="connsiteY555" fmla="*/ 6516000 h 13747748"/>
              <a:gd name="connsiteX556" fmla="*/ 3177064 w 24406228"/>
              <a:gd name="connsiteY556" fmla="*/ 6516240 h 13747748"/>
              <a:gd name="connsiteX557" fmla="*/ 3201988 w 24406228"/>
              <a:gd name="connsiteY557" fmla="*/ 6516688 h 13747748"/>
              <a:gd name="connsiteX558" fmla="*/ 3177420 w 24406228"/>
              <a:gd name="connsiteY558" fmla="*/ 6516392 h 13747748"/>
              <a:gd name="connsiteX559" fmla="*/ 0 w 24406228"/>
              <a:gd name="connsiteY559" fmla="*/ 6326184 h 13747748"/>
              <a:gd name="connsiteX560" fmla="*/ 1848768 w 24406228"/>
              <a:gd name="connsiteY560" fmla="*/ 6440488 h 13747748"/>
              <a:gd name="connsiteX561" fmla="*/ 2830328 w 24406228"/>
              <a:gd name="connsiteY561" fmla="*/ 6497636 h 13747748"/>
              <a:gd name="connsiteX562" fmla="*/ 3105500 w 24406228"/>
              <a:gd name="connsiteY562" fmla="*/ 6514308 h 13747748"/>
              <a:gd name="connsiteX563" fmla="*/ 3163880 w 24406228"/>
              <a:gd name="connsiteY563" fmla="*/ 6516000 h 13747748"/>
              <a:gd name="connsiteX564" fmla="*/ 3104456 w 24406228"/>
              <a:gd name="connsiteY564" fmla="*/ 6514900 h 13747748"/>
              <a:gd name="connsiteX565" fmla="*/ 1848768 w 24406228"/>
              <a:gd name="connsiteY565" fmla="*/ 6488112 h 13747748"/>
              <a:gd name="connsiteX566" fmla="*/ 771908 w 24406228"/>
              <a:gd name="connsiteY566" fmla="*/ 6469060 h 13747748"/>
              <a:gd name="connsiteX567" fmla="*/ 0 w 24406228"/>
              <a:gd name="connsiteY567" fmla="*/ 6430960 h 13747748"/>
              <a:gd name="connsiteX568" fmla="*/ 0 w 24406228"/>
              <a:gd name="connsiteY568" fmla="*/ 6326184 h 13747748"/>
              <a:gd name="connsiteX569" fmla="*/ 24406224 w 24406228"/>
              <a:gd name="connsiteY569" fmla="*/ 6202360 h 13747748"/>
              <a:gd name="connsiteX570" fmla="*/ 24406224 w 24406228"/>
              <a:gd name="connsiteY570" fmla="*/ 6211888 h 13747748"/>
              <a:gd name="connsiteX571" fmla="*/ 23491824 w 24406228"/>
              <a:gd name="connsiteY571" fmla="*/ 6249984 h 13747748"/>
              <a:gd name="connsiteX572" fmla="*/ 24406224 w 24406228"/>
              <a:gd name="connsiteY572" fmla="*/ 6202360 h 13747748"/>
              <a:gd name="connsiteX573" fmla="*/ 0 w 24406228"/>
              <a:gd name="connsiteY573" fmla="*/ 5945184 h 13747748"/>
              <a:gd name="connsiteX574" fmla="*/ 2058344 w 24406228"/>
              <a:gd name="connsiteY574" fmla="*/ 6135688 h 13747748"/>
              <a:gd name="connsiteX575" fmla="*/ 3459164 w 24406228"/>
              <a:gd name="connsiteY575" fmla="*/ 6259512 h 13747748"/>
              <a:gd name="connsiteX576" fmla="*/ 2048816 w 24406228"/>
              <a:gd name="connsiteY576" fmla="*/ 6183312 h 13747748"/>
              <a:gd name="connsiteX577" fmla="*/ 0 w 24406228"/>
              <a:gd name="connsiteY577" fmla="*/ 6088060 h 13747748"/>
              <a:gd name="connsiteX578" fmla="*/ 0 w 24406228"/>
              <a:gd name="connsiteY578" fmla="*/ 5945184 h 13747748"/>
              <a:gd name="connsiteX579" fmla="*/ 0 w 24406228"/>
              <a:gd name="connsiteY579" fmla="*/ 5688012 h 13747748"/>
              <a:gd name="connsiteX580" fmla="*/ 1000124 w 24406228"/>
              <a:gd name="connsiteY580" fmla="*/ 5802312 h 13747748"/>
              <a:gd name="connsiteX581" fmla="*/ 1895476 w 24406228"/>
              <a:gd name="connsiteY581" fmla="*/ 5897560 h 13747748"/>
              <a:gd name="connsiteX582" fmla="*/ 990600 w 24406228"/>
              <a:gd name="connsiteY582" fmla="*/ 5830888 h 13747748"/>
              <a:gd name="connsiteX583" fmla="*/ 0 w 24406228"/>
              <a:gd name="connsiteY583" fmla="*/ 5764212 h 13747748"/>
              <a:gd name="connsiteX584" fmla="*/ 0 w 24406228"/>
              <a:gd name="connsiteY584" fmla="*/ 5688012 h 13747748"/>
              <a:gd name="connsiteX585" fmla="*/ 24406224 w 24406228"/>
              <a:gd name="connsiteY585" fmla="*/ 5640384 h 13747748"/>
              <a:gd name="connsiteX586" fmla="*/ 24406224 w 24406228"/>
              <a:gd name="connsiteY586" fmla="*/ 5754688 h 13747748"/>
              <a:gd name="connsiteX587" fmla="*/ 22748876 w 24406228"/>
              <a:gd name="connsiteY587" fmla="*/ 5878512 h 13747748"/>
              <a:gd name="connsiteX588" fmla="*/ 21548728 w 24406228"/>
              <a:gd name="connsiteY588" fmla="*/ 5973760 h 13747748"/>
              <a:gd name="connsiteX589" fmla="*/ 22739352 w 24406228"/>
              <a:gd name="connsiteY589" fmla="*/ 5840412 h 13747748"/>
              <a:gd name="connsiteX590" fmla="*/ 24406224 w 24406228"/>
              <a:gd name="connsiteY590" fmla="*/ 5640384 h 13747748"/>
              <a:gd name="connsiteX591" fmla="*/ 0 w 24406228"/>
              <a:gd name="connsiteY591" fmla="*/ 5364160 h 13747748"/>
              <a:gd name="connsiteX592" fmla="*/ 1781176 w 24406228"/>
              <a:gd name="connsiteY592" fmla="*/ 5592760 h 13747748"/>
              <a:gd name="connsiteX593" fmla="*/ 0 w 24406228"/>
              <a:gd name="connsiteY593" fmla="*/ 5383212 h 13747748"/>
              <a:gd name="connsiteX594" fmla="*/ 0 w 24406228"/>
              <a:gd name="connsiteY594" fmla="*/ 5364160 h 13747748"/>
              <a:gd name="connsiteX595" fmla="*/ 0 w 24406228"/>
              <a:gd name="connsiteY595" fmla="*/ 5164136 h 13747748"/>
              <a:gd name="connsiteX596" fmla="*/ 1104900 w 24406228"/>
              <a:gd name="connsiteY596" fmla="*/ 5345112 h 13747748"/>
              <a:gd name="connsiteX597" fmla="*/ 0 w 24406228"/>
              <a:gd name="connsiteY597" fmla="*/ 5211760 h 13747748"/>
              <a:gd name="connsiteX598" fmla="*/ 0 w 24406228"/>
              <a:gd name="connsiteY598" fmla="*/ 5164136 h 13747748"/>
              <a:gd name="connsiteX599" fmla="*/ 24406224 w 24406228"/>
              <a:gd name="connsiteY599" fmla="*/ 4906960 h 13747748"/>
              <a:gd name="connsiteX600" fmla="*/ 24406224 w 24406228"/>
              <a:gd name="connsiteY600" fmla="*/ 4916488 h 13747748"/>
              <a:gd name="connsiteX601" fmla="*/ 23834728 w 24406228"/>
              <a:gd name="connsiteY601" fmla="*/ 5002212 h 13747748"/>
              <a:gd name="connsiteX602" fmla="*/ 24406224 w 24406228"/>
              <a:gd name="connsiteY602" fmla="*/ 4906960 h 13747748"/>
              <a:gd name="connsiteX603" fmla="*/ 1451252 w 24406228"/>
              <a:gd name="connsiteY603" fmla="*/ 4647288 h 13747748"/>
              <a:gd name="connsiteX604" fmla="*/ 1489288 w 24406228"/>
              <a:gd name="connsiteY604" fmla="*/ 4655336 h 13747748"/>
              <a:gd name="connsiteX605" fmla="*/ 1552576 w 24406228"/>
              <a:gd name="connsiteY605" fmla="*/ 4668836 h 13747748"/>
              <a:gd name="connsiteX606" fmla="*/ 1488470 w 24406228"/>
              <a:gd name="connsiteY606" fmla="*/ 4655212 h 13747748"/>
              <a:gd name="connsiteX607" fmla="*/ 0 w 24406228"/>
              <a:gd name="connsiteY607" fmla="*/ 4335460 h 13747748"/>
              <a:gd name="connsiteX608" fmla="*/ 1439914 w 24406228"/>
              <a:gd name="connsiteY608" fmla="*/ 4644876 h 13747748"/>
              <a:gd name="connsiteX609" fmla="*/ 1451252 w 24406228"/>
              <a:gd name="connsiteY609" fmla="*/ 4647288 h 13747748"/>
              <a:gd name="connsiteX610" fmla="*/ 1441254 w 24406228"/>
              <a:gd name="connsiteY610" fmla="*/ 4645172 h 13747748"/>
              <a:gd name="connsiteX611" fmla="*/ 0 w 24406228"/>
              <a:gd name="connsiteY611" fmla="*/ 4354512 h 13747748"/>
              <a:gd name="connsiteX612" fmla="*/ 0 w 24406228"/>
              <a:gd name="connsiteY612" fmla="*/ 4335460 h 13747748"/>
              <a:gd name="connsiteX613" fmla="*/ 2294060 w 24406228"/>
              <a:gd name="connsiteY613" fmla="*/ 4141108 h 13747748"/>
              <a:gd name="connsiteX614" fmla="*/ 2409824 w 24406228"/>
              <a:gd name="connsiteY614" fmla="*/ 4173536 h 13747748"/>
              <a:gd name="connsiteX615" fmla="*/ 2495552 w 24406228"/>
              <a:gd name="connsiteY615" fmla="*/ 4202112 h 13747748"/>
              <a:gd name="connsiteX616" fmla="*/ 2300884 w 24406228"/>
              <a:gd name="connsiteY616" fmla="*/ 4143176 h 13747748"/>
              <a:gd name="connsiteX617" fmla="*/ 0 w 24406228"/>
              <a:gd name="connsiteY617" fmla="*/ 4106860 h 13747748"/>
              <a:gd name="connsiteX618" fmla="*/ 2677592 w 24406228"/>
              <a:gd name="connsiteY618" fmla="*/ 4764088 h 13747748"/>
              <a:gd name="connsiteX619" fmla="*/ 3983040 w 24406228"/>
              <a:gd name="connsiteY619" fmla="*/ 5078412 h 13747748"/>
              <a:gd name="connsiteX620" fmla="*/ 2649008 w 24406228"/>
              <a:gd name="connsiteY620" fmla="*/ 4802184 h 13747748"/>
              <a:gd name="connsiteX621" fmla="*/ 0 w 24406228"/>
              <a:gd name="connsiteY621" fmla="*/ 4297360 h 13747748"/>
              <a:gd name="connsiteX622" fmla="*/ 0 w 24406228"/>
              <a:gd name="connsiteY622" fmla="*/ 4106860 h 13747748"/>
              <a:gd name="connsiteX623" fmla="*/ 24406224 w 24406228"/>
              <a:gd name="connsiteY623" fmla="*/ 4021136 h 13747748"/>
              <a:gd name="connsiteX624" fmla="*/ 24406224 w 24406228"/>
              <a:gd name="connsiteY624" fmla="*/ 4230688 h 13747748"/>
              <a:gd name="connsiteX625" fmla="*/ 21386800 w 24406228"/>
              <a:gd name="connsiteY625" fmla="*/ 4830760 h 13747748"/>
              <a:gd name="connsiteX626" fmla="*/ 19900900 w 24406228"/>
              <a:gd name="connsiteY626" fmla="*/ 5145088 h 13747748"/>
              <a:gd name="connsiteX627" fmla="*/ 21358224 w 24406228"/>
              <a:gd name="connsiteY627" fmla="*/ 4792660 h 13747748"/>
              <a:gd name="connsiteX628" fmla="*/ 24406224 w 24406228"/>
              <a:gd name="connsiteY628" fmla="*/ 4021136 h 13747748"/>
              <a:gd name="connsiteX629" fmla="*/ 0 w 24406228"/>
              <a:gd name="connsiteY629" fmla="*/ 3754436 h 13747748"/>
              <a:gd name="connsiteX630" fmla="*/ 1352552 w 24406228"/>
              <a:gd name="connsiteY630" fmla="*/ 4106860 h 13747748"/>
              <a:gd name="connsiteX631" fmla="*/ 0 w 24406228"/>
              <a:gd name="connsiteY631" fmla="*/ 3773488 h 13747748"/>
              <a:gd name="connsiteX632" fmla="*/ 0 w 24406228"/>
              <a:gd name="connsiteY632" fmla="*/ 3754436 h 13747748"/>
              <a:gd name="connsiteX633" fmla="*/ 445310 w 24406228"/>
              <a:gd name="connsiteY633" fmla="*/ 3746584 h 13747748"/>
              <a:gd name="connsiteX634" fmla="*/ 676276 w 24406228"/>
              <a:gd name="connsiteY634" fmla="*/ 3802060 h 13747748"/>
              <a:gd name="connsiteX635" fmla="*/ 2076452 w 24406228"/>
              <a:gd name="connsiteY635" fmla="*/ 4164012 h 13747748"/>
              <a:gd name="connsiteX636" fmla="*/ 2809876 w 24406228"/>
              <a:gd name="connsiteY636" fmla="*/ 4364036 h 13747748"/>
              <a:gd name="connsiteX637" fmla="*/ 1076326 w 24406228"/>
              <a:gd name="connsiteY637" fmla="*/ 3916360 h 13747748"/>
              <a:gd name="connsiteX638" fmla="*/ 647700 w 24406228"/>
              <a:gd name="connsiteY638" fmla="*/ 3800868 h 13747748"/>
              <a:gd name="connsiteX639" fmla="*/ 190500 w 24406228"/>
              <a:gd name="connsiteY639" fmla="*/ 3678236 h 13747748"/>
              <a:gd name="connsiteX640" fmla="*/ 445310 w 24406228"/>
              <a:gd name="connsiteY640" fmla="*/ 3746584 h 13747748"/>
              <a:gd name="connsiteX641" fmla="*/ 433390 w 24406228"/>
              <a:gd name="connsiteY641" fmla="*/ 3743720 h 13747748"/>
              <a:gd name="connsiteX642" fmla="*/ 190500 w 24406228"/>
              <a:gd name="connsiteY642" fmla="*/ 3678236 h 13747748"/>
              <a:gd name="connsiteX643" fmla="*/ 24406224 w 24406228"/>
              <a:gd name="connsiteY643" fmla="*/ 3602036 h 13747748"/>
              <a:gd name="connsiteX644" fmla="*/ 24406224 w 24406228"/>
              <a:gd name="connsiteY644" fmla="*/ 3621088 h 13747748"/>
              <a:gd name="connsiteX645" fmla="*/ 23101300 w 24406228"/>
              <a:gd name="connsiteY645" fmla="*/ 3963984 h 13747748"/>
              <a:gd name="connsiteX646" fmla="*/ 24406224 w 24406228"/>
              <a:gd name="connsiteY646" fmla="*/ 3602036 h 13747748"/>
              <a:gd name="connsiteX647" fmla="*/ 24406224 w 24406228"/>
              <a:gd name="connsiteY647" fmla="*/ 3497260 h 13747748"/>
              <a:gd name="connsiteX648" fmla="*/ 24406224 w 24406228"/>
              <a:gd name="connsiteY648" fmla="*/ 3516312 h 13747748"/>
              <a:gd name="connsiteX649" fmla="*/ 22482176 w 24406228"/>
              <a:gd name="connsiteY649" fmla="*/ 4040184 h 13747748"/>
              <a:gd name="connsiteX650" fmla="*/ 24406224 w 24406228"/>
              <a:gd name="connsiteY650" fmla="*/ 3497260 h 13747748"/>
              <a:gd name="connsiteX651" fmla="*/ 0 w 24406228"/>
              <a:gd name="connsiteY651" fmla="*/ 3449636 h 13747748"/>
              <a:gd name="connsiteX652" fmla="*/ 238124 w 24406228"/>
              <a:gd name="connsiteY652" fmla="*/ 3516312 h 13747748"/>
              <a:gd name="connsiteX653" fmla="*/ 2077640 w 24406228"/>
              <a:gd name="connsiteY653" fmla="*/ 4075532 h 13747748"/>
              <a:gd name="connsiteX654" fmla="*/ 2294060 w 24406228"/>
              <a:gd name="connsiteY654" fmla="*/ 4141108 h 13747748"/>
              <a:gd name="connsiteX655" fmla="*/ 1589484 w 24406228"/>
              <a:gd name="connsiteY655" fmla="*/ 3943744 h 13747748"/>
              <a:gd name="connsiteX656" fmla="*/ 762000 w 24406228"/>
              <a:gd name="connsiteY656" fmla="*/ 3706812 h 13747748"/>
              <a:gd name="connsiteX657" fmla="*/ 0 w 24406228"/>
              <a:gd name="connsiteY657" fmla="*/ 3487736 h 13747748"/>
              <a:gd name="connsiteX658" fmla="*/ 0 w 24406228"/>
              <a:gd name="connsiteY658" fmla="*/ 3449636 h 13747748"/>
              <a:gd name="connsiteX659" fmla="*/ 0 w 24406228"/>
              <a:gd name="connsiteY659" fmla="*/ 3411536 h 13747748"/>
              <a:gd name="connsiteX660" fmla="*/ 2028826 w 24406228"/>
              <a:gd name="connsiteY660" fmla="*/ 4002088 h 13747748"/>
              <a:gd name="connsiteX661" fmla="*/ 0 w 24406228"/>
              <a:gd name="connsiteY661" fmla="*/ 3440112 h 13747748"/>
              <a:gd name="connsiteX662" fmla="*/ 0 w 24406228"/>
              <a:gd name="connsiteY662" fmla="*/ 3411536 h 13747748"/>
              <a:gd name="connsiteX663" fmla="*/ 0 w 24406228"/>
              <a:gd name="connsiteY663" fmla="*/ 3354384 h 13747748"/>
              <a:gd name="connsiteX664" fmla="*/ 1734082 w 24406228"/>
              <a:gd name="connsiteY664" fmla="*/ 3859212 h 13747748"/>
              <a:gd name="connsiteX665" fmla="*/ 5183188 w 24406228"/>
              <a:gd name="connsiteY665" fmla="*/ 4859336 h 13747748"/>
              <a:gd name="connsiteX666" fmla="*/ 1715026 w 24406228"/>
              <a:gd name="connsiteY666" fmla="*/ 3878260 h 13747748"/>
              <a:gd name="connsiteX667" fmla="*/ 0 w 24406228"/>
              <a:gd name="connsiteY667" fmla="*/ 3392488 h 13747748"/>
              <a:gd name="connsiteX668" fmla="*/ 0 w 24406228"/>
              <a:gd name="connsiteY668" fmla="*/ 3354384 h 13747748"/>
              <a:gd name="connsiteX669" fmla="*/ 23615652 w 24406228"/>
              <a:gd name="connsiteY669" fmla="*/ 3306760 h 13747748"/>
              <a:gd name="connsiteX670" fmla="*/ 23348952 w 24406228"/>
              <a:gd name="connsiteY670" fmla="*/ 3392488 h 13747748"/>
              <a:gd name="connsiteX671" fmla="*/ 21310600 w 24406228"/>
              <a:gd name="connsiteY671" fmla="*/ 4049712 h 13747748"/>
              <a:gd name="connsiteX672" fmla="*/ 20491452 w 24406228"/>
              <a:gd name="connsiteY672" fmla="*/ 4297360 h 13747748"/>
              <a:gd name="connsiteX673" fmla="*/ 22405976 w 24406228"/>
              <a:gd name="connsiteY673" fmla="*/ 3687760 h 13747748"/>
              <a:gd name="connsiteX674" fmla="*/ 23615652 w 24406228"/>
              <a:gd name="connsiteY674" fmla="*/ 3306760 h 13747748"/>
              <a:gd name="connsiteX675" fmla="*/ 24406224 w 24406228"/>
              <a:gd name="connsiteY675" fmla="*/ 3221036 h 13747748"/>
              <a:gd name="connsiteX676" fmla="*/ 24406224 w 24406228"/>
              <a:gd name="connsiteY676" fmla="*/ 3230560 h 13747748"/>
              <a:gd name="connsiteX677" fmla="*/ 23815676 w 24406228"/>
              <a:gd name="connsiteY677" fmla="*/ 3402012 h 13747748"/>
              <a:gd name="connsiteX678" fmla="*/ 24406224 w 24406228"/>
              <a:gd name="connsiteY678" fmla="*/ 3221036 h 13747748"/>
              <a:gd name="connsiteX679" fmla="*/ 0 w 24406228"/>
              <a:gd name="connsiteY679" fmla="*/ 3106736 h 13747748"/>
              <a:gd name="connsiteX680" fmla="*/ 1847852 w 24406228"/>
              <a:gd name="connsiteY680" fmla="*/ 3687760 h 13747748"/>
              <a:gd name="connsiteX681" fmla="*/ 0 w 24406228"/>
              <a:gd name="connsiteY681" fmla="*/ 3125784 h 13747748"/>
              <a:gd name="connsiteX682" fmla="*/ 0 w 24406228"/>
              <a:gd name="connsiteY682" fmla="*/ 3106736 h 13747748"/>
              <a:gd name="connsiteX683" fmla="*/ 24406224 w 24406228"/>
              <a:gd name="connsiteY683" fmla="*/ 2830512 h 13747748"/>
              <a:gd name="connsiteX684" fmla="*/ 24406224 w 24406228"/>
              <a:gd name="connsiteY684" fmla="*/ 2878136 h 13747748"/>
              <a:gd name="connsiteX685" fmla="*/ 22682200 w 24406228"/>
              <a:gd name="connsiteY685" fmla="*/ 3430584 h 13747748"/>
              <a:gd name="connsiteX686" fmla="*/ 20948652 w 24406228"/>
              <a:gd name="connsiteY686" fmla="*/ 3992560 h 13747748"/>
              <a:gd name="connsiteX687" fmla="*/ 22663152 w 24406228"/>
              <a:gd name="connsiteY687" fmla="*/ 3421060 h 13747748"/>
              <a:gd name="connsiteX688" fmla="*/ 24406224 w 24406228"/>
              <a:gd name="connsiteY688" fmla="*/ 2830512 h 13747748"/>
              <a:gd name="connsiteX689" fmla="*/ 2171700 w 24406228"/>
              <a:gd name="connsiteY689" fmla="*/ 2820984 h 13747748"/>
              <a:gd name="connsiteX690" fmla="*/ 2181226 w 24406228"/>
              <a:gd name="connsiteY690" fmla="*/ 2830512 h 13747748"/>
              <a:gd name="connsiteX691" fmla="*/ 2171700 w 24406228"/>
              <a:gd name="connsiteY691" fmla="*/ 2820984 h 13747748"/>
              <a:gd name="connsiteX692" fmla="*/ 24406224 w 24406228"/>
              <a:gd name="connsiteY692" fmla="*/ 2744784 h 13747748"/>
              <a:gd name="connsiteX693" fmla="*/ 24406224 w 24406228"/>
              <a:gd name="connsiteY693" fmla="*/ 2773360 h 13747748"/>
              <a:gd name="connsiteX694" fmla="*/ 21977352 w 24406228"/>
              <a:gd name="connsiteY694" fmla="*/ 3573460 h 13747748"/>
              <a:gd name="connsiteX695" fmla="*/ 24406224 w 24406228"/>
              <a:gd name="connsiteY695" fmla="*/ 2744784 h 13747748"/>
              <a:gd name="connsiteX696" fmla="*/ 0 w 24406228"/>
              <a:gd name="connsiteY696" fmla="*/ 2544760 h 13747748"/>
              <a:gd name="connsiteX697" fmla="*/ 2809876 w 24406228"/>
              <a:gd name="connsiteY697" fmla="*/ 3554412 h 13747748"/>
              <a:gd name="connsiteX698" fmla="*/ 0 w 24406228"/>
              <a:gd name="connsiteY698" fmla="*/ 2582860 h 13747748"/>
              <a:gd name="connsiteX699" fmla="*/ 0 w 24406228"/>
              <a:gd name="connsiteY699" fmla="*/ 2544760 h 13747748"/>
              <a:gd name="connsiteX700" fmla="*/ 4781720 w 24406228"/>
              <a:gd name="connsiteY700" fmla="*/ 2412184 h 13747748"/>
              <a:gd name="connsiteX701" fmla="*/ 4878432 w 24406228"/>
              <a:gd name="connsiteY701" fmla="*/ 2469372 h 13747748"/>
              <a:gd name="connsiteX702" fmla="*/ 5268712 w 24406228"/>
              <a:gd name="connsiteY702" fmla="*/ 2706504 h 13747748"/>
              <a:gd name="connsiteX703" fmla="*/ 5097204 w 24406228"/>
              <a:gd name="connsiteY703" fmla="*/ 2611204 h 13747748"/>
              <a:gd name="connsiteX704" fmla="*/ 4833992 w 24406228"/>
              <a:gd name="connsiteY704" fmla="*/ 2444432 h 13747748"/>
              <a:gd name="connsiteX705" fmla="*/ 0 w 24406228"/>
              <a:gd name="connsiteY705" fmla="*/ 2411412 h 13747748"/>
              <a:gd name="connsiteX706" fmla="*/ 990600 w 24406228"/>
              <a:gd name="connsiteY706" fmla="*/ 2782888 h 13747748"/>
              <a:gd name="connsiteX707" fmla="*/ 0 w 24406228"/>
              <a:gd name="connsiteY707" fmla="*/ 2430460 h 13747748"/>
              <a:gd name="connsiteX708" fmla="*/ 0 w 24406228"/>
              <a:gd name="connsiteY708" fmla="*/ 2411412 h 13747748"/>
              <a:gd name="connsiteX709" fmla="*/ 4763724 w 24406228"/>
              <a:gd name="connsiteY709" fmla="*/ 2401544 h 13747748"/>
              <a:gd name="connsiteX710" fmla="*/ 4770768 w 24406228"/>
              <a:gd name="connsiteY710" fmla="*/ 2405428 h 13747748"/>
              <a:gd name="connsiteX711" fmla="*/ 4781720 w 24406228"/>
              <a:gd name="connsiteY711" fmla="*/ 2412184 h 13747748"/>
              <a:gd name="connsiteX712" fmla="*/ 24406224 w 24406228"/>
              <a:gd name="connsiteY712" fmla="*/ 2286000 h 13747748"/>
              <a:gd name="connsiteX713" fmla="*/ 24406224 w 24406228"/>
              <a:gd name="connsiteY713" fmla="*/ 2524328 h 13747748"/>
              <a:gd name="connsiteX714" fmla="*/ 24406224 w 24406228"/>
              <a:gd name="connsiteY714" fmla="*/ 2533864 h 13747748"/>
              <a:gd name="connsiteX715" fmla="*/ 24406224 w 24406228"/>
              <a:gd name="connsiteY715" fmla="*/ 2591064 h 13747748"/>
              <a:gd name="connsiteX716" fmla="*/ 23520400 w 24406228"/>
              <a:gd name="connsiteY716" fmla="*/ 2877060 h 13747748"/>
              <a:gd name="connsiteX717" fmla="*/ 20929600 w 24406228"/>
              <a:gd name="connsiteY717" fmla="*/ 3735048 h 13747748"/>
              <a:gd name="connsiteX718" fmla="*/ 19758024 w 24406228"/>
              <a:gd name="connsiteY718" fmla="*/ 4125912 h 13747748"/>
              <a:gd name="connsiteX719" fmla="*/ 20891500 w 24406228"/>
              <a:gd name="connsiteY719" fmla="*/ 3696916 h 13747748"/>
              <a:gd name="connsiteX720" fmla="*/ 23348952 w 24406228"/>
              <a:gd name="connsiteY720" fmla="*/ 2714996 h 13747748"/>
              <a:gd name="connsiteX721" fmla="*/ 24406224 w 24406228"/>
              <a:gd name="connsiteY721" fmla="*/ 2286000 h 13747748"/>
              <a:gd name="connsiteX722" fmla="*/ 0 w 24406228"/>
              <a:gd name="connsiteY722" fmla="*/ 2124072 h 13747748"/>
              <a:gd name="connsiteX723" fmla="*/ 28576 w 24406228"/>
              <a:gd name="connsiteY723" fmla="*/ 2133620 h 13747748"/>
              <a:gd name="connsiteX724" fmla="*/ 1790700 w 24406228"/>
              <a:gd name="connsiteY724" fmla="*/ 2830512 h 13747748"/>
              <a:gd name="connsiteX725" fmla="*/ 0 w 24406228"/>
              <a:gd name="connsiteY725" fmla="*/ 2152712 h 13747748"/>
              <a:gd name="connsiteX726" fmla="*/ 0 w 24406228"/>
              <a:gd name="connsiteY726" fmla="*/ 2124072 h 13747748"/>
              <a:gd name="connsiteX727" fmla="*/ 24406224 w 24406228"/>
              <a:gd name="connsiteY727" fmla="*/ 1933576 h 13747748"/>
              <a:gd name="connsiteX728" fmla="*/ 24406224 w 24406228"/>
              <a:gd name="connsiteY728" fmla="*/ 1952664 h 13747748"/>
              <a:gd name="connsiteX729" fmla="*/ 22548852 w 24406228"/>
              <a:gd name="connsiteY729" fmla="*/ 2697160 h 13747748"/>
              <a:gd name="connsiteX730" fmla="*/ 24406224 w 24406228"/>
              <a:gd name="connsiteY730" fmla="*/ 1933576 h 13747748"/>
              <a:gd name="connsiteX731" fmla="*/ 24406224 w 24406228"/>
              <a:gd name="connsiteY731" fmla="*/ 1781176 h 13747748"/>
              <a:gd name="connsiteX732" fmla="*/ 24406224 w 24406228"/>
              <a:gd name="connsiteY732" fmla="*/ 1800276 h 13747748"/>
              <a:gd name="connsiteX733" fmla="*/ 23034624 w 24406228"/>
              <a:gd name="connsiteY733" fmla="*/ 2363788 h 13747748"/>
              <a:gd name="connsiteX734" fmla="*/ 24406224 w 24406228"/>
              <a:gd name="connsiteY734" fmla="*/ 1781176 h 13747748"/>
              <a:gd name="connsiteX735" fmla="*/ 0 w 24406228"/>
              <a:gd name="connsiteY735" fmla="*/ 1381124 h 13747748"/>
              <a:gd name="connsiteX736" fmla="*/ 2439188 w 24406228"/>
              <a:gd name="connsiteY736" fmla="*/ 2496300 h 13747748"/>
              <a:gd name="connsiteX737" fmla="*/ 3858872 w 24406228"/>
              <a:gd name="connsiteY737" fmla="*/ 3144440 h 13747748"/>
              <a:gd name="connsiteX738" fmla="*/ 2420132 w 24406228"/>
              <a:gd name="connsiteY738" fmla="*/ 2515364 h 13747748"/>
              <a:gd name="connsiteX739" fmla="*/ 790832 w 24406228"/>
              <a:gd name="connsiteY739" fmla="*/ 1800508 h 13747748"/>
              <a:gd name="connsiteX740" fmla="*/ 1686470 w 24406228"/>
              <a:gd name="connsiteY740" fmla="*/ 2229420 h 13747748"/>
              <a:gd name="connsiteX741" fmla="*/ 3906512 w 24406228"/>
              <a:gd name="connsiteY741" fmla="*/ 3268348 h 13747748"/>
              <a:gd name="connsiteX742" fmla="*/ 4916488 w 24406228"/>
              <a:gd name="connsiteY742" fmla="*/ 3735388 h 13747748"/>
              <a:gd name="connsiteX743" fmla="*/ 3868400 w 24406228"/>
              <a:gd name="connsiteY743" fmla="*/ 3306472 h 13747748"/>
              <a:gd name="connsiteX744" fmla="*/ 3887456 w 24406228"/>
              <a:gd name="connsiteY744" fmla="*/ 3316004 h 13747748"/>
              <a:gd name="connsiteX745" fmla="*/ 3849344 w 24406228"/>
              <a:gd name="connsiteY745" fmla="*/ 3306472 h 13747748"/>
              <a:gd name="connsiteX746" fmla="*/ 1495910 w 24406228"/>
              <a:gd name="connsiteY746" fmla="*/ 2372392 h 13747748"/>
              <a:gd name="connsiteX747" fmla="*/ 95282 w 24406228"/>
              <a:gd name="connsiteY747" fmla="*/ 1829100 h 13747748"/>
              <a:gd name="connsiteX748" fmla="*/ 1524494 w 24406228"/>
              <a:gd name="connsiteY748" fmla="*/ 2429580 h 13747748"/>
              <a:gd name="connsiteX749" fmla="*/ 4087546 w 24406228"/>
              <a:gd name="connsiteY749" fmla="*/ 3506632 h 13747748"/>
              <a:gd name="connsiteX750" fmla="*/ 1505438 w 24406228"/>
              <a:gd name="connsiteY750" fmla="*/ 2448644 h 13747748"/>
              <a:gd name="connsiteX751" fmla="*/ 0 w 24406228"/>
              <a:gd name="connsiteY751" fmla="*/ 1829100 h 13747748"/>
              <a:gd name="connsiteX752" fmla="*/ 0 w 24406228"/>
              <a:gd name="connsiteY752" fmla="*/ 1790976 h 13747748"/>
              <a:gd name="connsiteX753" fmla="*/ 0 w 24406228"/>
              <a:gd name="connsiteY753" fmla="*/ 1686128 h 13747748"/>
              <a:gd name="connsiteX754" fmla="*/ 0 w 24406228"/>
              <a:gd name="connsiteY754" fmla="*/ 1619408 h 13747748"/>
              <a:gd name="connsiteX755" fmla="*/ 0 w 24406228"/>
              <a:gd name="connsiteY755" fmla="*/ 1457376 h 13747748"/>
              <a:gd name="connsiteX756" fmla="*/ 0 w 24406228"/>
              <a:gd name="connsiteY756" fmla="*/ 1381124 h 13747748"/>
              <a:gd name="connsiteX757" fmla="*/ 24406224 w 24406228"/>
              <a:gd name="connsiteY757" fmla="*/ 1076324 h 13747748"/>
              <a:gd name="connsiteX758" fmla="*/ 24406224 w 24406228"/>
              <a:gd name="connsiteY758" fmla="*/ 1162100 h 13747748"/>
              <a:gd name="connsiteX759" fmla="*/ 24406224 w 24406228"/>
              <a:gd name="connsiteY759" fmla="*/ 1324128 h 13747748"/>
              <a:gd name="connsiteX760" fmla="*/ 24406224 w 24406228"/>
              <a:gd name="connsiteY760" fmla="*/ 1400372 h 13747748"/>
              <a:gd name="connsiteX761" fmla="*/ 21948776 w 24406228"/>
              <a:gd name="connsiteY761" fmla="*/ 2486896 h 13747748"/>
              <a:gd name="connsiteX762" fmla="*/ 20510500 w 24406228"/>
              <a:gd name="connsiteY762" fmla="*/ 3125464 h 13747748"/>
              <a:gd name="connsiteX763" fmla="*/ 21929728 w 24406228"/>
              <a:gd name="connsiteY763" fmla="*/ 2467832 h 13747748"/>
              <a:gd name="connsiteX764" fmla="*/ 24006176 w 24406228"/>
              <a:gd name="connsiteY764" fmla="*/ 1514744 h 13747748"/>
              <a:gd name="connsiteX765" fmla="*/ 22558376 w 24406228"/>
              <a:gd name="connsiteY765" fmla="*/ 2115192 h 13747748"/>
              <a:gd name="connsiteX766" fmla="*/ 20139024 w 24406228"/>
              <a:gd name="connsiteY766" fmla="*/ 3163588 h 13747748"/>
              <a:gd name="connsiteX767" fmla="*/ 19053176 w 24406228"/>
              <a:gd name="connsiteY767" fmla="*/ 3649664 h 13747748"/>
              <a:gd name="connsiteX768" fmla="*/ 20091400 w 24406228"/>
              <a:gd name="connsiteY768" fmla="*/ 3125464 h 13747748"/>
              <a:gd name="connsiteX769" fmla="*/ 21291552 w 24406228"/>
              <a:gd name="connsiteY769" fmla="*/ 2515488 h 13747748"/>
              <a:gd name="connsiteX770" fmla="*/ 21920200 w 24406228"/>
              <a:gd name="connsiteY770" fmla="*/ 2229560 h 13747748"/>
              <a:gd name="connsiteX771" fmla="*/ 24320500 w 24406228"/>
              <a:gd name="connsiteY771" fmla="*/ 1123980 h 13747748"/>
              <a:gd name="connsiteX772" fmla="*/ 24406224 w 24406228"/>
              <a:gd name="connsiteY772" fmla="*/ 1076324 h 13747748"/>
              <a:gd name="connsiteX773" fmla="*/ 0 w 24406228"/>
              <a:gd name="connsiteY773" fmla="*/ 942976 h 13747748"/>
              <a:gd name="connsiteX774" fmla="*/ 1981200 w 24406228"/>
              <a:gd name="connsiteY774" fmla="*/ 1924048 h 13747748"/>
              <a:gd name="connsiteX775" fmla="*/ 0 w 24406228"/>
              <a:gd name="connsiteY775" fmla="*/ 981072 h 13747748"/>
              <a:gd name="connsiteX776" fmla="*/ 0 w 24406228"/>
              <a:gd name="connsiteY776" fmla="*/ 942976 h 13747748"/>
              <a:gd name="connsiteX777" fmla="*/ 24406224 w 24406228"/>
              <a:gd name="connsiteY777" fmla="*/ 752472 h 13747748"/>
              <a:gd name="connsiteX778" fmla="*/ 24406224 w 24406228"/>
              <a:gd name="connsiteY778" fmla="*/ 800100 h 13747748"/>
              <a:gd name="connsiteX779" fmla="*/ 23853776 w 24406228"/>
              <a:gd name="connsiteY779" fmla="*/ 1085848 h 13747748"/>
              <a:gd name="connsiteX780" fmla="*/ 21424900 w 24406228"/>
              <a:gd name="connsiteY780" fmla="*/ 2276472 h 13747748"/>
              <a:gd name="connsiteX781" fmla="*/ 24406224 w 24406228"/>
              <a:gd name="connsiteY781" fmla="*/ 752472 h 13747748"/>
              <a:gd name="connsiteX782" fmla="*/ 24406224 w 24406228"/>
              <a:gd name="connsiteY782" fmla="*/ 523872 h 13747748"/>
              <a:gd name="connsiteX783" fmla="*/ 24406224 w 24406228"/>
              <a:gd name="connsiteY783" fmla="*/ 590548 h 13747748"/>
              <a:gd name="connsiteX784" fmla="*/ 24377652 w 24406228"/>
              <a:gd name="connsiteY784" fmla="*/ 600072 h 13747748"/>
              <a:gd name="connsiteX785" fmla="*/ 21510624 w 24406228"/>
              <a:gd name="connsiteY785" fmla="*/ 2057400 h 13747748"/>
              <a:gd name="connsiteX786" fmla="*/ 24330024 w 24406228"/>
              <a:gd name="connsiteY786" fmla="*/ 561976 h 13747748"/>
              <a:gd name="connsiteX787" fmla="*/ 24406224 w 24406228"/>
              <a:gd name="connsiteY787" fmla="*/ 523872 h 13747748"/>
              <a:gd name="connsiteX788" fmla="*/ 0 w 24406228"/>
              <a:gd name="connsiteY788" fmla="*/ 466724 h 13747748"/>
              <a:gd name="connsiteX789" fmla="*/ 123872 w 24406228"/>
              <a:gd name="connsiteY789" fmla="*/ 533448 h 13747748"/>
              <a:gd name="connsiteX790" fmla="*/ 4087812 w 24406228"/>
              <a:gd name="connsiteY790" fmla="*/ 2649536 h 13747748"/>
              <a:gd name="connsiteX791" fmla="*/ 1991500 w 24406228"/>
              <a:gd name="connsiteY791" fmla="*/ 1572428 h 13747748"/>
              <a:gd name="connsiteX792" fmla="*/ 409736 w 24406228"/>
              <a:gd name="connsiteY792" fmla="*/ 724088 h 13747748"/>
              <a:gd name="connsiteX793" fmla="*/ 0 w 24406228"/>
              <a:gd name="connsiteY793" fmla="*/ 495320 h 13747748"/>
              <a:gd name="connsiteX794" fmla="*/ 0 w 24406228"/>
              <a:gd name="connsiteY794" fmla="*/ 466724 h 13747748"/>
              <a:gd name="connsiteX795" fmla="*/ 0 w 24406228"/>
              <a:gd name="connsiteY795" fmla="*/ 9524 h 13747748"/>
              <a:gd name="connsiteX796" fmla="*/ 514352 w 24406228"/>
              <a:gd name="connsiteY796" fmla="*/ 304800 h 13747748"/>
              <a:gd name="connsiteX797" fmla="*/ 2209800 w 24406228"/>
              <a:gd name="connsiteY797" fmla="*/ 1276348 h 13747748"/>
              <a:gd name="connsiteX798" fmla="*/ 485776 w 24406228"/>
              <a:gd name="connsiteY798" fmla="*/ 323848 h 13747748"/>
              <a:gd name="connsiteX799" fmla="*/ 0 w 24406228"/>
              <a:gd name="connsiteY799" fmla="*/ 57148 h 13747748"/>
              <a:gd name="connsiteX800" fmla="*/ 0 w 24406228"/>
              <a:gd name="connsiteY800" fmla="*/ 9524 h 13747748"/>
              <a:gd name="connsiteX801" fmla="*/ 24168040 w 24406228"/>
              <a:gd name="connsiteY801" fmla="*/ 0 h 13747748"/>
              <a:gd name="connsiteX802" fmla="*/ 24301424 w 24406228"/>
              <a:gd name="connsiteY802" fmla="*/ 0 h 13747748"/>
              <a:gd name="connsiteX803" fmla="*/ 24406228 w 24406228"/>
              <a:gd name="connsiteY803" fmla="*/ 0 h 13747748"/>
              <a:gd name="connsiteX804" fmla="*/ 24406228 w 24406228"/>
              <a:gd name="connsiteY804" fmla="*/ 38116 h 13747748"/>
              <a:gd name="connsiteX805" fmla="*/ 24406228 w 24406228"/>
              <a:gd name="connsiteY805" fmla="*/ 152468 h 13747748"/>
              <a:gd name="connsiteX806" fmla="*/ 24406228 w 24406228"/>
              <a:gd name="connsiteY806" fmla="*/ 209644 h 13747748"/>
              <a:gd name="connsiteX807" fmla="*/ 24406228 w 24406228"/>
              <a:gd name="connsiteY807" fmla="*/ 485992 h 13747748"/>
              <a:gd name="connsiteX808" fmla="*/ 21900496 w 24406228"/>
              <a:gd name="connsiteY808" fmla="*/ 1696216 h 13747748"/>
              <a:gd name="connsiteX809" fmla="*/ 19432876 w 24406228"/>
              <a:gd name="connsiteY809" fmla="*/ 2944552 h 13747748"/>
              <a:gd name="connsiteX810" fmla="*/ 18327688 w 24406228"/>
              <a:gd name="connsiteY810" fmla="*/ 3516312 h 13747748"/>
              <a:gd name="connsiteX811" fmla="*/ 19375712 w 24406228"/>
              <a:gd name="connsiteY811" fmla="*/ 2906436 h 13747748"/>
              <a:gd name="connsiteX812" fmla="*/ 21576564 w 24406228"/>
              <a:gd name="connsiteY812" fmla="*/ 1600920 h 13747748"/>
              <a:gd name="connsiteX813" fmla="*/ 21243100 w 24406228"/>
              <a:gd name="connsiteY813" fmla="*/ 1781980 h 13747748"/>
              <a:gd name="connsiteX814" fmla="*/ 20033108 w 24406228"/>
              <a:gd name="connsiteY814" fmla="*/ 2458560 h 13747748"/>
              <a:gd name="connsiteX815" fmla="*/ 22443564 w 24406228"/>
              <a:gd name="connsiteY815" fmla="*/ 1067280 h 13747748"/>
              <a:gd name="connsiteX816" fmla="*/ 23891744 w 24406228"/>
              <a:gd name="connsiteY816" fmla="*/ 171528 h 13747748"/>
              <a:gd name="connsiteX817" fmla="*/ 24168040 w 24406228"/>
              <a:gd name="connsiteY817" fmla="*/ 0 h 13747748"/>
              <a:gd name="connsiteX818" fmla="*/ 23977600 w 24406228"/>
              <a:gd name="connsiteY818" fmla="*/ 0 h 13747748"/>
              <a:gd name="connsiteX819" fmla="*/ 24063328 w 24406228"/>
              <a:gd name="connsiteY819" fmla="*/ 0 h 13747748"/>
              <a:gd name="connsiteX820" fmla="*/ 23701376 w 24406228"/>
              <a:gd name="connsiteY820" fmla="*/ 200024 h 13747748"/>
              <a:gd name="connsiteX821" fmla="*/ 22120224 w 24406228"/>
              <a:gd name="connsiteY821" fmla="*/ 1104900 h 13747748"/>
              <a:gd name="connsiteX822" fmla="*/ 23663276 w 24406228"/>
              <a:gd name="connsiteY822" fmla="*/ 180976 h 13747748"/>
              <a:gd name="connsiteX823" fmla="*/ 23977600 w 24406228"/>
              <a:gd name="connsiteY823" fmla="*/ 0 h 13747748"/>
              <a:gd name="connsiteX824" fmla="*/ 23596600 w 24406228"/>
              <a:gd name="connsiteY824" fmla="*/ 0 h 13747748"/>
              <a:gd name="connsiteX825" fmla="*/ 23653752 w 24406228"/>
              <a:gd name="connsiteY825" fmla="*/ 0 h 13747748"/>
              <a:gd name="connsiteX826" fmla="*/ 22501224 w 24406228"/>
              <a:gd name="connsiteY826" fmla="*/ 676272 h 13747748"/>
              <a:gd name="connsiteX827" fmla="*/ 22129516 w 24406228"/>
              <a:gd name="connsiteY827" fmla="*/ 0 h 13747748"/>
              <a:gd name="connsiteX828" fmla="*/ 22196212 w 24406228"/>
              <a:gd name="connsiteY828" fmla="*/ 0 h 13747748"/>
              <a:gd name="connsiteX829" fmla="*/ 22310548 w 24406228"/>
              <a:gd name="connsiteY829" fmla="*/ 0 h 13747748"/>
              <a:gd name="connsiteX830" fmla="*/ 22872704 w 24406228"/>
              <a:gd name="connsiteY830" fmla="*/ 0 h 13747748"/>
              <a:gd name="connsiteX831" fmla="*/ 22520164 w 24406228"/>
              <a:gd name="connsiteY831" fmla="*/ 228716 h 13747748"/>
              <a:gd name="connsiteX832" fmla="*/ 22129516 w 24406228"/>
              <a:gd name="connsiteY832" fmla="*/ 495556 h 13747748"/>
              <a:gd name="connsiteX833" fmla="*/ 20957564 w 24406228"/>
              <a:gd name="connsiteY833" fmla="*/ 1191240 h 13747748"/>
              <a:gd name="connsiteX834" fmla="*/ 18851868 w 24406228"/>
              <a:gd name="connsiteY834" fmla="*/ 2477780 h 13747748"/>
              <a:gd name="connsiteX835" fmla="*/ 17899064 w 24406228"/>
              <a:gd name="connsiteY835" fmla="*/ 3068636 h 13747748"/>
              <a:gd name="connsiteX836" fmla="*/ 18785172 w 24406228"/>
              <a:gd name="connsiteY836" fmla="*/ 2449192 h 13747748"/>
              <a:gd name="connsiteX837" fmla="*/ 20566916 w 24406228"/>
              <a:gd name="connsiteY837" fmla="*/ 1162652 h 13747748"/>
              <a:gd name="connsiteX838" fmla="*/ 19433080 w 24406228"/>
              <a:gd name="connsiteY838" fmla="*/ 1925044 h 13747748"/>
              <a:gd name="connsiteX839" fmla="*/ 21186240 w 24406228"/>
              <a:gd name="connsiteY839" fmla="*/ 705212 h 13747748"/>
              <a:gd name="connsiteX840" fmla="*/ 22129516 w 24406228"/>
              <a:gd name="connsiteY840" fmla="*/ 0 h 13747748"/>
              <a:gd name="connsiteX841" fmla="*/ 21415376 w 24406228"/>
              <a:gd name="connsiteY841" fmla="*/ 0 h 13747748"/>
              <a:gd name="connsiteX842" fmla="*/ 21501100 w 24406228"/>
              <a:gd name="connsiteY842" fmla="*/ 0 h 13747748"/>
              <a:gd name="connsiteX843" fmla="*/ 19396076 w 24406228"/>
              <a:gd name="connsiteY843" fmla="*/ 1533524 h 13747748"/>
              <a:gd name="connsiteX844" fmla="*/ 21415376 w 24406228"/>
              <a:gd name="connsiteY844" fmla="*/ 0 h 13747748"/>
              <a:gd name="connsiteX845" fmla="*/ 20958176 w 24406228"/>
              <a:gd name="connsiteY845" fmla="*/ 0 h 13747748"/>
              <a:gd name="connsiteX846" fmla="*/ 20967700 w 24406228"/>
              <a:gd name="connsiteY846" fmla="*/ 0 h 13747748"/>
              <a:gd name="connsiteX847" fmla="*/ 20786728 w 24406228"/>
              <a:gd name="connsiteY847" fmla="*/ 133348 h 13747748"/>
              <a:gd name="connsiteX848" fmla="*/ 20958176 w 24406228"/>
              <a:gd name="connsiteY848" fmla="*/ 0 h 13747748"/>
              <a:gd name="connsiteX849" fmla="*/ 20853400 w 24406228"/>
              <a:gd name="connsiteY849" fmla="*/ 0 h 13747748"/>
              <a:gd name="connsiteX850" fmla="*/ 20891500 w 24406228"/>
              <a:gd name="connsiteY850" fmla="*/ 0 h 13747748"/>
              <a:gd name="connsiteX851" fmla="*/ 20786728 w 24406228"/>
              <a:gd name="connsiteY851" fmla="*/ 76200 h 13747748"/>
              <a:gd name="connsiteX852" fmla="*/ 19329400 w 24406228"/>
              <a:gd name="connsiteY852" fmla="*/ 1209672 h 13747748"/>
              <a:gd name="connsiteX853" fmla="*/ 20767676 w 24406228"/>
              <a:gd name="connsiteY853" fmla="*/ 66672 h 13747748"/>
              <a:gd name="connsiteX854" fmla="*/ 20853400 w 24406228"/>
              <a:gd name="connsiteY854" fmla="*/ 0 h 13747748"/>
              <a:gd name="connsiteX855" fmla="*/ 20777200 w 24406228"/>
              <a:gd name="connsiteY855" fmla="*/ 0 h 13747748"/>
              <a:gd name="connsiteX856" fmla="*/ 20796252 w 24406228"/>
              <a:gd name="connsiteY856" fmla="*/ 0 h 13747748"/>
              <a:gd name="connsiteX857" fmla="*/ 20243800 w 24406228"/>
              <a:gd name="connsiteY857" fmla="*/ 438148 h 13747748"/>
              <a:gd name="connsiteX858" fmla="*/ 20777200 w 24406228"/>
              <a:gd name="connsiteY858" fmla="*/ 0 h 13747748"/>
              <a:gd name="connsiteX859" fmla="*/ 20110400 w 24406228"/>
              <a:gd name="connsiteY859" fmla="*/ 0 h 13747748"/>
              <a:gd name="connsiteX860" fmla="*/ 20167600 w 24406228"/>
              <a:gd name="connsiteY860" fmla="*/ 0 h 13747748"/>
              <a:gd name="connsiteX861" fmla="*/ 20053200 w 24406228"/>
              <a:gd name="connsiteY861" fmla="*/ 95248 h 13747748"/>
              <a:gd name="connsiteX862" fmla="*/ 18384840 w 24406228"/>
              <a:gd name="connsiteY862" fmla="*/ 1514472 h 13747748"/>
              <a:gd name="connsiteX863" fmla="*/ 20110400 w 24406228"/>
              <a:gd name="connsiteY863" fmla="*/ 0 h 13747748"/>
              <a:gd name="connsiteX864" fmla="*/ 19719928 w 24406228"/>
              <a:gd name="connsiteY864" fmla="*/ 0 h 13747748"/>
              <a:gd name="connsiteX865" fmla="*/ 19729452 w 24406228"/>
              <a:gd name="connsiteY865" fmla="*/ 0 h 13747748"/>
              <a:gd name="connsiteX866" fmla="*/ 19443700 w 24406228"/>
              <a:gd name="connsiteY866" fmla="*/ 257176 h 13747748"/>
              <a:gd name="connsiteX867" fmla="*/ 19719928 w 24406228"/>
              <a:gd name="connsiteY867" fmla="*/ 0 h 13747748"/>
              <a:gd name="connsiteX868" fmla="*/ 19157808 w 24406228"/>
              <a:gd name="connsiteY868" fmla="*/ 0 h 13747748"/>
              <a:gd name="connsiteX869" fmla="*/ 19310352 w 24406228"/>
              <a:gd name="connsiteY869" fmla="*/ 0 h 13747748"/>
              <a:gd name="connsiteX870" fmla="*/ 18633440 w 24406228"/>
              <a:gd name="connsiteY870" fmla="*/ 676272 h 13747748"/>
              <a:gd name="connsiteX871" fmla="*/ 18175808 w 24406228"/>
              <a:gd name="connsiteY871" fmla="*/ 1133472 h 13747748"/>
              <a:gd name="connsiteX872" fmla="*/ 17622840 w 24406228"/>
              <a:gd name="connsiteY872" fmla="*/ 1619248 h 13747748"/>
              <a:gd name="connsiteX873" fmla="*/ 18004196 w 24406228"/>
              <a:gd name="connsiteY873" fmla="*/ 1219200 h 13747748"/>
              <a:gd name="connsiteX874" fmla="*/ 18843188 w 24406228"/>
              <a:gd name="connsiteY874" fmla="*/ 333376 h 13747748"/>
              <a:gd name="connsiteX875" fmla="*/ 19157808 w 24406228"/>
              <a:gd name="connsiteY875" fmla="*/ 0 h 13747748"/>
              <a:gd name="connsiteX876" fmla="*/ 18156240 w 24406228"/>
              <a:gd name="connsiteY876" fmla="*/ 0 h 13747748"/>
              <a:gd name="connsiteX877" fmla="*/ 18175288 w 24406228"/>
              <a:gd name="connsiteY877" fmla="*/ 0 h 13747748"/>
              <a:gd name="connsiteX878" fmla="*/ 17679988 w 24406228"/>
              <a:gd name="connsiteY878" fmla="*/ 552448 h 13747748"/>
              <a:gd name="connsiteX879" fmla="*/ 18156240 w 24406228"/>
              <a:gd name="connsiteY879" fmla="*/ 0 h 13747748"/>
              <a:gd name="connsiteX880" fmla="*/ 17899064 w 24406228"/>
              <a:gd name="connsiteY880" fmla="*/ 0 h 13747748"/>
              <a:gd name="connsiteX881" fmla="*/ 17956216 w 24406228"/>
              <a:gd name="connsiteY881" fmla="*/ 0 h 13747748"/>
              <a:gd name="connsiteX882" fmla="*/ 17518064 w 24406228"/>
              <a:gd name="connsiteY882" fmla="*/ 504824 h 13747748"/>
              <a:gd name="connsiteX883" fmla="*/ 16727488 w 24406228"/>
              <a:gd name="connsiteY883" fmla="*/ 1428748 h 13747748"/>
              <a:gd name="connsiteX884" fmla="*/ 17489488 w 24406228"/>
              <a:gd name="connsiteY884" fmla="*/ 495300 h 13747748"/>
              <a:gd name="connsiteX885" fmla="*/ 17899064 w 24406228"/>
              <a:gd name="connsiteY885" fmla="*/ 0 h 13747748"/>
              <a:gd name="connsiteX886" fmla="*/ 17279940 w 24406228"/>
              <a:gd name="connsiteY886" fmla="*/ 0 h 13747748"/>
              <a:gd name="connsiteX887" fmla="*/ 17298988 w 24406228"/>
              <a:gd name="connsiteY887" fmla="*/ 0 h 13747748"/>
              <a:gd name="connsiteX888" fmla="*/ 16860840 w 24406228"/>
              <a:gd name="connsiteY888" fmla="*/ 581024 h 13747748"/>
              <a:gd name="connsiteX889" fmla="*/ 17279940 w 24406228"/>
              <a:gd name="connsiteY889" fmla="*/ 0 h 13747748"/>
              <a:gd name="connsiteX890" fmla="*/ 16775112 w 24406228"/>
              <a:gd name="connsiteY890" fmla="*/ 0 h 13747748"/>
              <a:gd name="connsiteX891" fmla="*/ 16898940 w 24406228"/>
              <a:gd name="connsiteY891" fmla="*/ 0 h 13747748"/>
              <a:gd name="connsiteX892" fmla="*/ 16908464 w 24406228"/>
              <a:gd name="connsiteY892" fmla="*/ 0 h 13747748"/>
              <a:gd name="connsiteX893" fmla="*/ 16194088 w 24406228"/>
              <a:gd name="connsiteY893" fmla="*/ 952500 h 13747748"/>
              <a:gd name="connsiteX894" fmla="*/ 16775112 w 24406228"/>
              <a:gd name="connsiteY894" fmla="*/ 0 h 13747748"/>
              <a:gd name="connsiteX895" fmla="*/ 14889164 w 24406228"/>
              <a:gd name="connsiteY895" fmla="*/ 0 h 13747748"/>
              <a:gd name="connsiteX896" fmla="*/ 14898688 w 24406228"/>
              <a:gd name="connsiteY896" fmla="*/ 0 h 13747748"/>
              <a:gd name="connsiteX897" fmla="*/ 14917740 w 24406228"/>
              <a:gd name="connsiteY897" fmla="*/ 0 h 13747748"/>
              <a:gd name="connsiteX898" fmla="*/ 15060616 w 24406228"/>
              <a:gd name="connsiteY898" fmla="*/ 0 h 13747748"/>
              <a:gd name="connsiteX899" fmla="*/ 15193964 w 24406228"/>
              <a:gd name="connsiteY899" fmla="*/ 0 h 13747748"/>
              <a:gd name="connsiteX900" fmla="*/ 14489112 w 24406228"/>
              <a:gd name="connsiteY900" fmla="*/ 1457324 h 13747748"/>
              <a:gd name="connsiteX901" fmla="*/ 14089064 w 24406228"/>
              <a:gd name="connsiteY901" fmla="*/ 2324100 h 13747748"/>
              <a:gd name="connsiteX902" fmla="*/ 14174788 w 24406228"/>
              <a:gd name="connsiteY902" fmla="*/ 2076448 h 13747748"/>
              <a:gd name="connsiteX903" fmla="*/ 14403388 w 24406228"/>
              <a:gd name="connsiteY903" fmla="*/ 1447800 h 13747748"/>
              <a:gd name="connsiteX904" fmla="*/ 14784388 w 24406228"/>
              <a:gd name="connsiteY904" fmla="*/ 314324 h 13747748"/>
              <a:gd name="connsiteX905" fmla="*/ 14679616 w 24406228"/>
              <a:gd name="connsiteY905" fmla="*/ 581024 h 13747748"/>
              <a:gd name="connsiteX906" fmla="*/ 14841540 w 24406228"/>
              <a:gd name="connsiteY906" fmla="*/ 161924 h 13747748"/>
              <a:gd name="connsiteX907" fmla="*/ 14889164 w 24406228"/>
              <a:gd name="connsiteY907" fmla="*/ 0 h 13747748"/>
              <a:gd name="connsiteX908" fmla="*/ 14298616 w 24406228"/>
              <a:gd name="connsiteY908" fmla="*/ 0 h 13747748"/>
              <a:gd name="connsiteX909" fmla="*/ 14317664 w 24406228"/>
              <a:gd name="connsiteY909" fmla="*/ 0 h 13747748"/>
              <a:gd name="connsiteX910" fmla="*/ 13984288 w 24406228"/>
              <a:gd name="connsiteY910" fmla="*/ 1066800 h 13747748"/>
              <a:gd name="connsiteX911" fmla="*/ 14298616 w 24406228"/>
              <a:gd name="connsiteY911" fmla="*/ 0 h 13747748"/>
              <a:gd name="connsiteX912" fmla="*/ 14060488 w 24406228"/>
              <a:gd name="connsiteY912" fmla="*/ 0 h 13747748"/>
              <a:gd name="connsiteX913" fmla="*/ 14193840 w 24406228"/>
              <a:gd name="connsiteY913" fmla="*/ 0 h 13747748"/>
              <a:gd name="connsiteX914" fmla="*/ 13917616 w 24406228"/>
              <a:gd name="connsiteY914" fmla="*/ 1038224 h 13747748"/>
              <a:gd name="connsiteX915" fmla="*/ 13917616 w 24406228"/>
              <a:gd name="connsiteY915" fmla="*/ 1047748 h 13747748"/>
              <a:gd name="connsiteX916" fmla="*/ 13669964 w 24406228"/>
              <a:gd name="connsiteY916" fmla="*/ 1781176 h 13747748"/>
              <a:gd name="connsiteX917" fmla="*/ 13841416 w 24406228"/>
              <a:gd name="connsiteY917" fmla="*/ 1047748 h 13747748"/>
              <a:gd name="connsiteX918" fmla="*/ 14060488 w 24406228"/>
              <a:gd name="connsiteY918" fmla="*/ 0 h 13747748"/>
              <a:gd name="connsiteX919" fmla="*/ 13965240 w 24406228"/>
              <a:gd name="connsiteY919" fmla="*/ 0 h 13747748"/>
              <a:gd name="connsiteX920" fmla="*/ 13993816 w 24406228"/>
              <a:gd name="connsiteY920" fmla="*/ 0 h 13747748"/>
              <a:gd name="connsiteX921" fmla="*/ 13965240 w 24406228"/>
              <a:gd name="connsiteY921" fmla="*/ 114300 h 13747748"/>
              <a:gd name="connsiteX922" fmla="*/ 13660440 w 24406228"/>
              <a:gd name="connsiteY922" fmla="*/ 1219200 h 13747748"/>
              <a:gd name="connsiteX923" fmla="*/ 13936664 w 24406228"/>
              <a:gd name="connsiteY923" fmla="*/ 114300 h 13747748"/>
              <a:gd name="connsiteX924" fmla="*/ 13965240 w 24406228"/>
              <a:gd name="connsiteY924" fmla="*/ 0 h 13747748"/>
              <a:gd name="connsiteX925" fmla="*/ 13841416 w 24406228"/>
              <a:gd name="connsiteY925" fmla="*/ 0 h 13747748"/>
              <a:gd name="connsiteX926" fmla="*/ 13860464 w 24406228"/>
              <a:gd name="connsiteY926" fmla="*/ 0 h 13747748"/>
              <a:gd name="connsiteX927" fmla="*/ 13727112 w 24406228"/>
              <a:gd name="connsiteY927" fmla="*/ 514348 h 13747748"/>
              <a:gd name="connsiteX928" fmla="*/ 13841416 w 24406228"/>
              <a:gd name="connsiteY928" fmla="*/ 0 h 13747748"/>
              <a:gd name="connsiteX929" fmla="*/ 13088940 w 24406228"/>
              <a:gd name="connsiteY929" fmla="*/ 0 h 13747748"/>
              <a:gd name="connsiteX930" fmla="*/ 13107988 w 24406228"/>
              <a:gd name="connsiteY930" fmla="*/ 0 h 13747748"/>
              <a:gd name="connsiteX931" fmla="*/ 13012740 w 24406228"/>
              <a:gd name="connsiteY931" fmla="*/ 657224 h 13747748"/>
              <a:gd name="connsiteX932" fmla="*/ 13088940 w 24406228"/>
              <a:gd name="connsiteY932" fmla="*/ 0 h 13747748"/>
              <a:gd name="connsiteX933" fmla="*/ 12584112 w 24406228"/>
              <a:gd name="connsiteY933" fmla="*/ 0 h 13747748"/>
              <a:gd name="connsiteX934" fmla="*/ 12631740 w 24406228"/>
              <a:gd name="connsiteY934" fmla="*/ 0 h 13747748"/>
              <a:gd name="connsiteX935" fmla="*/ 12574588 w 24406228"/>
              <a:gd name="connsiteY935" fmla="*/ 1419224 h 13747748"/>
              <a:gd name="connsiteX936" fmla="*/ 12574588 w 24406228"/>
              <a:gd name="connsiteY936" fmla="*/ 971548 h 13747748"/>
              <a:gd name="connsiteX937" fmla="*/ 12584112 w 24406228"/>
              <a:gd name="connsiteY937" fmla="*/ 0 h 13747748"/>
              <a:gd name="connsiteX938" fmla="*/ 12155488 w 24406228"/>
              <a:gd name="connsiteY938" fmla="*/ 0 h 13747748"/>
              <a:gd name="connsiteX939" fmla="*/ 12184064 w 24406228"/>
              <a:gd name="connsiteY939" fmla="*/ 0 h 13747748"/>
              <a:gd name="connsiteX940" fmla="*/ 12174540 w 24406228"/>
              <a:gd name="connsiteY940" fmla="*/ 876300 h 13747748"/>
              <a:gd name="connsiteX941" fmla="*/ 12155488 w 24406228"/>
              <a:gd name="connsiteY941" fmla="*/ 0 h 13747748"/>
              <a:gd name="connsiteX942" fmla="*/ 11898312 w 24406228"/>
              <a:gd name="connsiteY942" fmla="*/ 0 h 13747748"/>
              <a:gd name="connsiteX943" fmla="*/ 11926888 w 24406228"/>
              <a:gd name="connsiteY943" fmla="*/ 0 h 13747748"/>
              <a:gd name="connsiteX944" fmla="*/ 11955464 w 24406228"/>
              <a:gd name="connsiteY944" fmla="*/ 1000124 h 13747748"/>
              <a:gd name="connsiteX945" fmla="*/ 11898312 w 24406228"/>
              <a:gd name="connsiteY945" fmla="*/ 0 h 13747748"/>
              <a:gd name="connsiteX946" fmla="*/ 10802940 w 24406228"/>
              <a:gd name="connsiteY946" fmla="*/ 0 h 13747748"/>
              <a:gd name="connsiteX947" fmla="*/ 10821988 w 24406228"/>
              <a:gd name="connsiteY947" fmla="*/ 0 h 13747748"/>
              <a:gd name="connsiteX948" fmla="*/ 10945816 w 24406228"/>
              <a:gd name="connsiteY948" fmla="*/ 666748 h 13747748"/>
              <a:gd name="connsiteX949" fmla="*/ 10802940 w 24406228"/>
              <a:gd name="connsiteY949" fmla="*/ 0 h 13747748"/>
              <a:gd name="connsiteX950" fmla="*/ 10088564 w 24406228"/>
              <a:gd name="connsiteY950" fmla="*/ 0 h 13747748"/>
              <a:gd name="connsiteX951" fmla="*/ 10193340 w 24406228"/>
              <a:gd name="connsiteY951" fmla="*/ 0 h 13747748"/>
              <a:gd name="connsiteX952" fmla="*/ 10250488 w 24406228"/>
              <a:gd name="connsiteY952" fmla="*/ 190500 h 13747748"/>
              <a:gd name="connsiteX953" fmla="*/ 10326688 w 24406228"/>
              <a:gd name="connsiteY953" fmla="*/ 485776 h 13747748"/>
              <a:gd name="connsiteX954" fmla="*/ 10440988 w 24406228"/>
              <a:gd name="connsiteY954" fmla="*/ 962024 h 13747748"/>
              <a:gd name="connsiteX955" fmla="*/ 10269540 w 24406228"/>
              <a:gd name="connsiteY955" fmla="*/ 485776 h 13747748"/>
              <a:gd name="connsiteX956" fmla="*/ 10088564 w 24406228"/>
              <a:gd name="connsiteY956" fmla="*/ 0 h 13747748"/>
              <a:gd name="connsiteX957" fmla="*/ 10059988 w 24406228"/>
              <a:gd name="connsiteY957" fmla="*/ 0 h 13747748"/>
              <a:gd name="connsiteX958" fmla="*/ 10069514 w 24406228"/>
              <a:gd name="connsiteY958" fmla="*/ 0 h 13747748"/>
              <a:gd name="connsiteX959" fmla="*/ 10164764 w 24406228"/>
              <a:gd name="connsiteY959" fmla="*/ 323848 h 13747748"/>
              <a:gd name="connsiteX960" fmla="*/ 10059988 w 24406228"/>
              <a:gd name="connsiteY960" fmla="*/ 0 h 13747748"/>
              <a:gd name="connsiteX961" fmla="*/ 9574212 w 24406228"/>
              <a:gd name="connsiteY961" fmla="*/ 0 h 13747748"/>
              <a:gd name="connsiteX962" fmla="*/ 9612312 w 24406228"/>
              <a:gd name="connsiteY962" fmla="*/ 0 h 13747748"/>
              <a:gd name="connsiteX963" fmla="*/ 9621840 w 24406228"/>
              <a:gd name="connsiteY963" fmla="*/ 0 h 13747748"/>
              <a:gd name="connsiteX964" fmla="*/ 9802812 w 24406228"/>
              <a:gd name="connsiteY964" fmla="*/ 0 h 13747748"/>
              <a:gd name="connsiteX965" fmla="*/ 10117140 w 24406228"/>
              <a:gd name="connsiteY965" fmla="*/ 1047748 h 13747748"/>
              <a:gd name="connsiteX966" fmla="*/ 10336216 w 24406228"/>
              <a:gd name="connsiteY966" fmla="*/ 1762124 h 13747748"/>
              <a:gd name="connsiteX967" fmla="*/ 10040940 w 24406228"/>
              <a:gd name="connsiteY967" fmla="*/ 1057272 h 13747748"/>
              <a:gd name="connsiteX968" fmla="*/ 9574212 w 24406228"/>
              <a:gd name="connsiteY968" fmla="*/ 0 h 13747748"/>
              <a:gd name="connsiteX969" fmla="*/ 9317040 w 24406228"/>
              <a:gd name="connsiteY969" fmla="*/ 0 h 13747748"/>
              <a:gd name="connsiteX970" fmla="*/ 9355140 w 24406228"/>
              <a:gd name="connsiteY970" fmla="*/ 0 h 13747748"/>
              <a:gd name="connsiteX971" fmla="*/ 9402764 w 24406228"/>
              <a:gd name="connsiteY971" fmla="*/ 123824 h 13747748"/>
              <a:gd name="connsiteX972" fmla="*/ 9821864 w 24406228"/>
              <a:gd name="connsiteY972" fmla="*/ 1171576 h 13747748"/>
              <a:gd name="connsiteX973" fmla="*/ 9374188 w 24406228"/>
              <a:gd name="connsiteY973" fmla="*/ 123824 h 13747748"/>
              <a:gd name="connsiteX974" fmla="*/ 9317040 w 24406228"/>
              <a:gd name="connsiteY974" fmla="*/ 0 h 13747748"/>
              <a:gd name="connsiteX975" fmla="*/ 9221788 w 24406228"/>
              <a:gd name="connsiteY975" fmla="*/ 0 h 13747748"/>
              <a:gd name="connsiteX976" fmla="*/ 9269414 w 24406228"/>
              <a:gd name="connsiteY976" fmla="*/ 0 h 13747748"/>
              <a:gd name="connsiteX977" fmla="*/ 9469440 w 24406228"/>
              <a:gd name="connsiteY977" fmla="*/ 486068 h 13747748"/>
              <a:gd name="connsiteX978" fmla="*/ 10374312 w 24406228"/>
              <a:gd name="connsiteY978" fmla="*/ 2640012 h 13747748"/>
              <a:gd name="connsiteX979" fmla="*/ 9440864 w 24406228"/>
              <a:gd name="connsiteY979" fmla="*/ 495596 h 13747748"/>
              <a:gd name="connsiteX980" fmla="*/ 9221788 w 24406228"/>
              <a:gd name="connsiteY980" fmla="*/ 0 h 13747748"/>
              <a:gd name="connsiteX981" fmla="*/ 9097964 w 24406228"/>
              <a:gd name="connsiteY981" fmla="*/ 0 h 13747748"/>
              <a:gd name="connsiteX982" fmla="*/ 9107488 w 24406228"/>
              <a:gd name="connsiteY982" fmla="*/ 0 h 13747748"/>
              <a:gd name="connsiteX983" fmla="*/ 9269414 w 24406228"/>
              <a:gd name="connsiteY983" fmla="*/ 371472 h 13747748"/>
              <a:gd name="connsiteX984" fmla="*/ 9097964 w 24406228"/>
              <a:gd name="connsiteY984" fmla="*/ 0 h 13747748"/>
              <a:gd name="connsiteX985" fmla="*/ 8135940 w 24406228"/>
              <a:gd name="connsiteY985" fmla="*/ 0 h 13747748"/>
              <a:gd name="connsiteX986" fmla="*/ 8164512 w 24406228"/>
              <a:gd name="connsiteY986" fmla="*/ 0 h 13747748"/>
              <a:gd name="connsiteX987" fmla="*/ 8316912 w 24406228"/>
              <a:gd name="connsiteY987" fmla="*/ 0 h 13747748"/>
              <a:gd name="connsiteX988" fmla="*/ 8707440 w 24406228"/>
              <a:gd name="connsiteY988" fmla="*/ 781048 h 13747748"/>
              <a:gd name="connsiteX989" fmla="*/ 8964612 w 24406228"/>
              <a:gd name="connsiteY989" fmla="*/ 1266824 h 13747748"/>
              <a:gd name="connsiteX990" fmla="*/ 8659812 w 24406228"/>
              <a:gd name="connsiteY990" fmla="*/ 790576 h 13747748"/>
              <a:gd name="connsiteX991" fmla="*/ 8316912 w 24406228"/>
              <a:gd name="connsiteY991" fmla="*/ 276224 h 13747748"/>
              <a:gd name="connsiteX992" fmla="*/ 8621712 w 24406228"/>
              <a:gd name="connsiteY992" fmla="*/ 809624 h 13747748"/>
              <a:gd name="connsiteX993" fmla="*/ 8135940 w 24406228"/>
              <a:gd name="connsiteY993" fmla="*/ 0 h 13747748"/>
              <a:gd name="connsiteX994" fmla="*/ 6402388 w 24406228"/>
              <a:gd name="connsiteY994" fmla="*/ 0 h 13747748"/>
              <a:gd name="connsiteX995" fmla="*/ 6421440 w 24406228"/>
              <a:gd name="connsiteY995" fmla="*/ 0 h 13747748"/>
              <a:gd name="connsiteX996" fmla="*/ 6850064 w 24406228"/>
              <a:gd name="connsiteY996" fmla="*/ 514348 h 13747748"/>
              <a:gd name="connsiteX997" fmla="*/ 6402388 w 24406228"/>
              <a:gd name="connsiteY997" fmla="*/ 0 h 13747748"/>
              <a:gd name="connsiteX998" fmla="*/ 6154740 w 24406228"/>
              <a:gd name="connsiteY998" fmla="*/ 0 h 13747748"/>
              <a:gd name="connsiteX999" fmla="*/ 6202364 w 24406228"/>
              <a:gd name="connsiteY999" fmla="*/ 0 h 13747748"/>
              <a:gd name="connsiteX1000" fmla="*/ 6688140 w 24406228"/>
              <a:gd name="connsiteY1000" fmla="*/ 561976 h 13747748"/>
              <a:gd name="connsiteX1001" fmla="*/ 7488240 w 24406228"/>
              <a:gd name="connsiteY1001" fmla="*/ 1485900 h 13747748"/>
              <a:gd name="connsiteX1002" fmla="*/ 6659564 w 24406228"/>
              <a:gd name="connsiteY1002" fmla="*/ 561976 h 13747748"/>
              <a:gd name="connsiteX1003" fmla="*/ 6173788 w 24406228"/>
              <a:gd name="connsiteY1003" fmla="*/ 19048 h 13747748"/>
              <a:gd name="connsiteX1004" fmla="*/ 6154740 w 24406228"/>
              <a:gd name="connsiteY1004" fmla="*/ 0 h 13747748"/>
              <a:gd name="connsiteX1005" fmla="*/ 5745164 w 24406228"/>
              <a:gd name="connsiteY1005" fmla="*/ 0 h 13747748"/>
              <a:gd name="connsiteX1006" fmla="*/ 5754688 w 24406228"/>
              <a:gd name="connsiteY1006" fmla="*/ 0 h 13747748"/>
              <a:gd name="connsiteX1007" fmla="*/ 5840414 w 24406228"/>
              <a:gd name="connsiteY1007" fmla="*/ 95248 h 13747748"/>
              <a:gd name="connsiteX1008" fmla="*/ 5745164 w 24406228"/>
              <a:gd name="connsiteY1008" fmla="*/ 0 h 13747748"/>
              <a:gd name="connsiteX1009" fmla="*/ 5421312 w 24406228"/>
              <a:gd name="connsiteY1009" fmla="*/ 0 h 13747748"/>
              <a:gd name="connsiteX1010" fmla="*/ 5487988 w 24406228"/>
              <a:gd name="connsiteY1010" fmla="*/ 0 h 13747748"/>
              <a:gd name="connsiteX1011" fmla="*/ 5516564 w 24406228"/>
              <a:gd name="connsiteY1011" fmla="*/ 0 h 13747748"/>
              <a:gd name="connsiteX1012" fmla="*/ 5735640 w 24406228"/>
              <a:gd name="connsiteY1012" fmla="*/ 0 h 13747748"/>
              <a:gd name="connsiteX1013" fmla="*/ 5935664 w 24406228"/>
              <a:gd name="connsiteY1013" fmla="*/ 219072 h 13747748"/>
              <a:gd name="connsiteX1014" fmla="*/ 7192964 w 24406228"/>
              <a:gd name="connsiteY1014" fmla="*/ 1657348 h 13747748"/>
              <a:gd name="connsiteX1015" fmla="*/ 7783512 w 24406228"/>
              <a:gd name="connsiteY1015" fmla="*/ 2305048 h 13747748"/>
              <a:gd name="connsiteX1016" fmla="*/ 7126288 w 24406228"/>
              <a:gd name="connsiteY1016" fmla="*/ 1676400 h 13747748"/>
              <a:gd name="connsiteX1017" fmla="*/ 6154740 w 24406228"/>
              <a:gd name="connsiteY1017" fmla="*/ 762000 h 13747748"/>
              <a:gd name="connsiteX1018" fmla="*/ 6002340 w 24406228"/>
              <a:gd name="connsiteY1018" fmla="*/ 600072 h 13747748"/>
              <a:gd name="connsiteX1019" fmla="*/ 5421312 w 24406228"/>
              <a:gd name="connsiteY1019" fmla="*/ 0 h 13747748"/>
              <a:gd name="connsiteX1020" fmla="*/ 5259388 w 24406228"/>
              <a:gd name="connsiteY1020" fmla="*/ 0 h 13747748"/>
              <a:gd name="connsiteX1021" fmla="*/ 5307014 w 24406228"/>
              <a:gd name="connsiteY1021" fmla="*/ 0 h 13747748"/>
              <a:gd name="connsiteX1022" fmla="*/ 5640388 w 24406228"/>
              <a:gd name="connsiteY1022" fmla="*/ 333376 h 13747748"/>
              <a:gd name="connsiteX1023" fmla="*/ 7183440 w 24406228"/>
              <a:gd name="connsiteY1023" fmla="*/ 1885948 h 13747748"/>
              <a:gd name="connsiteX1024" fmla="*/ 5611814 w 24406228"/>
              <a:gd name="connsiteY1024" fmla="*/ 333376 h 13747748"/>
              <a:gd name="connsiteX1025" fmla="*/ 5259388 w 24406228"/>
              <a:gd name="connsiteY1025" fmla="*/ 0 h 13747748"/>
              <a:gd name="connsiteX1026" fmla="*/ 5049840 w 24406228"/>
              <a:gd name="connsiteY1026" fmla="*/ 0 h 13747748"/>
              <a:gd name="connsiteX1027" fmla="*/ 5068888 w 24406228"/>
              <a:gd name="connsiteY1027" fmla="*/ 0 h 13747748"/>
              <a:gd name="connsiteX1028" fmla="*/ 5659440 w 24406228"/>
              <a:gd name="connsiteY1028" fmla="*/ 581024 h 13747748"/>
              <a:gd name="connsiteX1029" fmla="*/ 5049840 w 24406228"/>
              <a:gd name="connsiteY1029" fmla="*/ 0 h 13747748"/>
              <a:gd name="connsiteX1030" fmla="*/ 4383088 w 24406228"/>
              <a:gd name="connsiteY1030" fmla="*/ 0 h 13747748"/>
              <a:gd name="connsiteX1031" fmla="*/ 4392614 w 24406228"/>
              <a:gd name="connsiteY1031" fmla="*/ 0 h 13747748"/>
              <a:gd name="connsiteX1032" fmla="*/ 4640264 w 24406228"/>
              <a:gd name="connsiteY1032" fmla="*/ 219072 h 13747748"/>
              <a:gd name="connsiteX1033" fmla="*/ 4383088 w 24406228"/>
              <a:gd name="connsiteY1033" fmla="*/ 0 h 13747748"/>
              <a:gd name="connsiteX1034" fmla="*/ 3592512 w 24406228"/>
              <a:gd name="connsiteY1034" fmla="*/ 0 h 13747748"/>
              <a:gd name="connsiteX1035" fmla="*/ 3735388 w 24406228"/>
              <a:gd name="connsiteY1035" fmla="*/ 0 h 13747748"/>
              <a:gd name="connsiteX1036" fmla="*/ 4964112 w 24406228"/>
              <a:gd name="connsiteY1036" fmla="*/ 962024 h 13747748"/>
              <a:gd name="connsiteX1037" fmla="*/ 6354764 w 24406228"/>
              <a:gd name="connsiteY1037" fmla="*/ 2066924 h 13747748"/>
              <a:gd name="connsiteX1038" fmla="*/ 5821364 w 24406228"/>
              <a:gd name="connsiteY1038" fmla="*/ 1657348 h 13747748"/>
              <a:gd name="connsiteX1039" fmla="*/ 4545012 w 24406228"/>
              <a:gd name="connsiteY1039" fmla="*/ 704848 h 13747748"/>
              <a:gd name="connsiteX1040" fmla="*/ 3592512 w 24406228"/>
              <a:gd name="connsiteY1040" fmla="*/ 0 h 13747748"/>
              <a:gd name="connsiteX1041" fmla="*/ 3240088 w 24406228"/>
              <a:gd name="connsiteY1041" fmla="*/ 0 h 13747748"/>
              <a:gd name="connsiteX1042" fmla="*/ 3268664 w 24406228"/>
              <a:gd name="connsiteY1042" fmla="*/ 0 h 13747748"/>
              <a:gd name="connsiteX1043" fmla="*/ 4011614 w 24406228"/>
              <a:gd name="connsiteY1043" fmla="*/ 571500 h 13747748"/>
              <a:gd name="connsiteX1044" fmla="*/ 3240088 w 24406228"/>
              <a:gd name="connsiteY1044" fmla="*/ 0 h 13747748"/>
              <a:gd name="connsiteX1045" fmla="*/ 2533652 w 24406228"/>
              <a:gd name="connsiteY1045" fmla="*/ 0 h 13747748"/>
              <a:gd name="connsiteX1046" fmla="*/ 2619438 w 24406228"/>
              <a:gd name="connsiteY1046" fmla="*/ 0 h 13747748"/>
              <a:gd name="connsiteX1047" fmla="*/ 4735514 w 24406228"/>
              <a:gd name="connsiteY1047" fmla="*/ 1533524 h 13747748"/>
              <a:gd name="connsiteX1048" fmla="*/ 2533652 w 24406228"/>
              <a:gd name="connsiteY1048" fmla="*/ 0 h 13747748"/>
              <a:gd name="connsiteX1049" fmla="*/ 2286000 w 24406228"/>
              <a:gd name="connsiteY1049" fmla="*/ 0 h 13747748"/>
              <a:gd name="connsiteX1050" fmla="*/ 2371766 w 24406228"/>
              <a:gd name="connsiteY1050" fmla="*/ 0 h 13747748"/>
              <a:gd name="connsiteX1051" fmla="*/ 2400356 w 24406228"/>
              <a:gd name="connsiteY1051" fmla="*/ 0 h 13747748"/>
              <a:gd name="connsiteX1052" fmla="*/ 5020974 w 24406228"/>
              <a:gd name="connsiteY1052" fmla="*/ 1857376 h 13747748"/>
              <a:gd name="connsiteX1053" fmla="*/ 4987622 w 24406228"/>
              <a:gd name="connsiteY1053" fmla="*/ 1835944 h 13747748"/>
              <a:gd name="connsiteX1054" fmla="*/ 4975208 w 24406228"/>
              <a:gd name="connsiteY1054" fmla="*/ 1827420 h 13747748"/>
              <a:gd name="connsiteX1055" fmla="*/ 4897090 w 24406228"/>
              <a:gd name="connsiteY1055" fmla="*/ 1771648 h 13747748"/>
              <a:gd name="connsiteX1056" fmla="*/ 4948610 w 24406228"/>
              <a:gd name="connsiteY1056" fmla="*/ 1809156 h 13747748"/>
              <a:gd name="connsiteX1057" fmla="*/ 4975208 w 24406228"/>
              <a:gd name="connsiteY1057" fmla="*/ 1827420 h 13747748"/>
              <a:gd name="connsiteX1058" fmla="*/ 5062684 w 24406228"/>
              <a:gd name="connsiteY1058" fmla="*/ 1889872 h 13747748"/>
              <a:gd name="connsiteX1059" fmla="*/ 5630864 w 24406228"/>
              <a:gd name="connsiteY1059" fmla="*/ 2295524 h 13747748"/>
              <a:gd name="connsiteX1060" fmla="*/ 3686840 w 24406228"/>
              <a:gd name="connsiteY1060" fmla="*/ 952500 h 13747748"/>
              <a:gd name="connsiteX1061" fmla="*/ 2286000 w 24406228"/>
              <a:gd name="connsiteY1061" fmla="*/ 0 h 13747748"/>
              <a:gd name="connsiteX1062" fmla="*/ 1628776 w 24406228"/>
              <a:gd name="connsiteY1062" fmla="*/ 0 h 13747748"/>
              <a:gd name="connsiteX1063" fmla="*/ 1705036 w 24406228"/>
              <a:gd name="connsiteY1063" fmla="*/ 0 h 13747748"/>
              <a:gd name="connsiteX1064" fmla="*/ 3611564 w 24406228"/>
              <a:gd name="connsiteY1064" fmla="*/ 1266824 h 13747748"/>
              <a:gd name="connsiteX1065" fmla="*/ 1628776 w 24406228"/>
              <a:gd name="connsiteY1065" fmla="*/ 0 h 13747748"/>
              <a:gd name="connsiteX1066" fmla="*/ 1390652 w 24406228"/>
              <a:gd name="connsiteY1066" fmla="*/ 0 h 13747748"/>
              <a:gd name="connsiteX1067" fmla="*/ 1400180 w 24406228"/>
              <a:gd name="connsiteY1067" fmla="*/ 0 h 13747748"/>
              <a:gd name="connsiteX1068" fmla="*/ 4449252 w 24406228"/>
              <a:gd name="connsiteY1068" fmla="*/ 1963224 h 13747748"/>
              <a:gd name="connsiteX1069" fmla="*/ 5907088 w 24406228"/>
              <a:gd name="connsiteY1069" fmla="*/ 2897188 h 13747748"/>
              <a:gd name="connsiteX1070" fmla="*/ 4420664 w 24406228"/>
              <a:gd name="connsiteY1070" fmla="*/ 1982284 h 13747748"/>
              <a:gd name="connsiteX1071" fmla="*/ 4373024 w 24406228"/>
              <a:gd name="connsiteY1071" fmla="*/ 1944164 h 13747748"/>
              <a:gd name="connsiteX1072" fmla="*/ 3715568 w 24406228"/>
              <a:gd name="connsiteY1072" fmla="*/ 1515304 h 13747748"/>
              <a:gd name="connsiteX1073" fmla="*/ 1676500 w 24406228"/>
              <a:gd name="connsiteY1073" fmla="*/ 190604 h 13747748"/>
              <a:gd name="connsiteX1074" fmla="*/ 1390652 w 24406228"/>
              <a:gd name="connsiteY1074" fmla="*/ 0 h 13747748"/>
              <a:gd name="connsiteX1075" fmla="*/ 914400 w 24406228"/>
              <a:gd name="connsiteY1075" fmla="*/ 0 h 13747748"/>
              <a:gd name="connsiteX1076" fmla="*/ 981096 w 24406228"/>
              <a:gd name="connsiteY1076" fmla="*/ 0 h 13747748"/>
              <a:gd name="connsiteX1077" fmla="*/ 1476552 w 24406228"/>
              <a:gd name="connsiteY1077" fmla="*/ 295428 h 13747748"/>
              <a:gd name="connsiteX1078" fmla="*/ 3610832 w 24406228"/>
              <a:gd name="connsiteY1078" fmla="*/ 1562912 h 13747748"/>
              <a:gd name="connsiteX1079" fmla="*/ 3763280 w 24406228"/>
              <a:gd name="connsiteY1079" fmla="*/ 1658208 h 13747748"/>
              <a:gd name="connsiteX1080" fmla="*/ 5059092 w 24406228"/>
              <a:gd name="connsiteY1080" fmla="*/ 2506376 h 13747748"/>
              <a:gd name="connsiteX1081" fmla="*/ 5907088 w 24406228"/>
              <a:gd name="connsiteY1081" fmla="*/ 3059112 h 13747748"/>
              <a:gd name="connsiteX1082" fmla="*/ 5011452 w 24406228"/>
              <a:gd name="connsiteY1082" fmla="*/ 2534964 h 13747748"/>
              <a:gd name="connsiteX1083" fmla="*/ 4891164 w 24406228"/>
              <a:gd name="connsiteY1083" fmla="*/ 2471828 h 13747748"/>
              <a:gd name="connsiteX1084" fmla="*/ 4770768 w 24406228"/>
              <a:gd name="connsiteY1084" fmla="*/ 2405428 h 13747748"/>
              <a:gd name="connsiteX1085" fmla="*/ 4563636 w 24406228"/>
              <a:gd name="connsiteY1085" fmla="*/ 2277656 h 13747748"/>
              <a:gd name="connsiteX1086" fmla="*/ 3506024 w 24406228"/>
              <a:gd name="connsiteY1086" fmla="*/ 1620088 h 13747748"/>
              <a:gd name="connsiteX1087" fmla="*/ 914400 w 24406228"/>
              <a:gd name="connsiteY1087" fmla="*/ 0 h 1374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Lst>
            <a:rect l="l" t="t" r="r" b="b"/>
            <a:pathLst>
              <a:path w="24406228" h="13747748">
                <a:moveTo>
                  <a:pt x="5916614" y="13585824"/>
                </a:moveTo>
                <a:cubicBezTo>
                  <a:pt x="5916614" y="13585824"/>
                  <a:pt x="5859464" y="13642974"/>
                  <a:pt x="5773740" y="13747748"/>
                </a:cubicBezTo>
                <a:lnTo>
                  <a:pt x="5764214" y="13747748"/>
                </a:lnTo>
                <a:cubicBezTo>
                  <a:pt x="5859464" y="13642974"/>
                  <a:pt x="5916614" y="13585824"/>
                  <a:pt x="5916614" y="13585824"/>
                </a:cubicBezTo>
                <a:close/>
                <a:moveTo>
                  <a:pt x="14822488" y="13500100"/>
                </a:moveTo>
                <a:cubicBezTo>
                  <a:pt x="14822488" y="13500100"/>
                  <a:pt x="14860588" y="13585824"/>
                  <a:pt x="14927264" y="13747748"/>
                </a:cubicBezTo>
                <a:cubicBezTo>
                  <a:pt x="14927264" y="13747748"/>
                  <a:pt x="14927264" y="13747748"/>
                  <a:pt x="14917740" y="13747748"/>
                </a:cubicBezTo>
                <a:cubicBezTo>
                  <a:pt x="14860588" y="13585824"/>
                  <a:pt x="14822488" y="13500100"/>
                  <a:pt x="14822488" y="13500100"/>
                </a:cubicBezTo>
                <a:close/>
                <a:moveTo>
                  <a:pt x="7526340" y="13490574"/>
                </a:moveTo>
                <a:cubicBezTo>
                  <a:pt x="7526340" y="13490574"/>
                  <a:pt x="7459664" y="13585824"/>
                  <a:pt x="7345364" y="13747748"/>
                </a:cubicBezTo>
                <a:cubicBezTo>
                  <a:pt x="7345364" y="13747748"/>
                  <a:pt x="7345364" y="13747748"/>
                  <a:pt x="7335840" y="13747748"/>
                </a:cubicBezTo>
                <a:cubicBezTo>
                  <a:pt x="7459664" y="13585824"/>
                  <a:pt x="7526340" y="13490574"/>
                  <a:pt x="7526340" y="13490574"/>
                </a:cubicBezTo>
                <a:close/>
                <a:moveTo>
                  <a:pt x="9831388" y="13442948"/>
                </a:moveTo>
                <a:cubicBezTo>
                  <a:pt x="9831388" y="13442948"/>
                  <a:pt x="9793288" y="13557248"/>
                  <a:pt x="9726614" y="13747748"/>
                </a:cubicBezTo>
                <a:lnTo>
                  <a:pt x="9717088" y="13747748"/>
                </a:lnTo>
                <a:cubicBezTo>
                  <a:pt x="9783764" y="13557248"/>
                  <a:pt x="9831388" y="13442948"/>
                  <a:pt x="9831388" y="13442948"/>
                </a:cubicBezTo>
                <a:close/>
                <a:moveTo>
                  <a:pt x="7431088" y="13271500"/>
                </a:moveTo>
                <a:cubicBezTo>
                  <a:pt x="7431088" y="13271500"/>
                  <a:pt x="7297740" y="13452474"/>
                  <a:pt x="7088188" y="13747748"/>
                </a:cubicBezTo>
                <a:cubicBezTo>
                  <a:pt x="7088188" y="13747748"/>
                  <a:pt x="7088188" y="13747748"/>
                  <a:pt x="7069140" y="13747748"/>
                </a:cubicBezTo>
                <a:cubicBezTo>
                  <a:pt x="7297740" y="13452474"/>
                  <a:pt x="7431088" y="13271500"/>
                  <a:pt x="7431088" y="13271500"/>
                </a:cubicBezTo>
                <a:close/>
                <a:moveTo>
                  <a:pt x="8983664" y="13261974"/>
                </a:moveTo>
                <a:cubicBezTo>
                  <a:pt x="8983664" y="13261974"/>
                  <a:pt x="8897940" y="13452474"/>
                  <a:pt x="8755064" y="13747748"/>
                </a:cubicBezTo>
                <a:lnTo>
                  <a:pt x="8736014" y="13747748"/>
                </a:lnTo>
                <a:cubicBezTo>
                  <a:pt x="8888414" y="13452474"/>
                  <a:pt x="8983664" y="13261974"/>
                  <a:pt x="8983664" y="13261974"/>
                </a:cubicBezTo>
                <a:close/>
                <a:moveTo>
                  <a:pt x="10745788" y="13204824"/>
                </a:moveTo>
                <a:cubicBezTo>
                  <a:pt x="10745788" y="13204824"/>
                  <a:pt x="10698164" y="13414374"/>
                  <a:pt x="10631488" y="13747748"/>
                </a:cubicBezTo>
                <a:cubicBezTo>
                  <a:pt x="10631488" y="13747748"/>
                  <a:pt x="10631488" y="13747748"/>
                  <a:pt x="10612440" y="13747748"/>
                </a:cubicBezTo>
                <a:cubicBezTo>
                  <a:pt x="10698164" y="13414374"/>
                  <a:pt x="10745788" y="13204824"/>
                  <a:pt x="10745788" y="13204824"/>
                </a:cubicBezTo>
                <a:close/>
                <a:moveTo>
                  <a:pt x="14822488" y="13147674"/>
                </a:moveTo>
                <a:cubicBezTo>
                  <a:pt x="14822488" y="13147674"/>
                  <a:pt x="14917740" y="13376274"/>
                  <a:pt x="15079664" y="13747748"/>
                </a:cubicBezTo>
                <a:cubicBezTo>
                  <a:pt x="15079664" y="13747748"/>
                  <a:pt x="15079664" y="13747748"/>
                  <a:pt x="15060616" y="13747748"/>
                </a:cubicBezTo>
                <a:cubicBezTo>
                  <a:pt x="14917740" y="13376274"/>
                  <a:pt x="14822488" y="13147674"/>
                  <a:pt x="14822488" y="13147674"/>
                </a:cubicBezTo>
                <a:close/>
                <a:moveTo>
                  <a:pt x="21939252" y="13081000"/>
                </a:moveTo>
                <a:cubicBezTo>
                  <a:pt x="21939252" y="13081000"/>
                  <a:pt x="22453600" y="13404848"/>
                  <a:pt x="23006052" y="13747748"/>
                </a:cubicBezTo>
                <a:cubicBezTo>
                  <a:pt x="23006052" y="13747748"/>
                  <a:pt x="23006052" y="13747748"/>
                  <a:pt x="22958424" y="13747748"/>
                </a:cubicBezTo>
                <a:cubicBezTo>
                  <a:pt x="22434552" y="13395324"/>
                  <a:pt x="21939252" y="13081000"/>
                  <a:pt x="21939252" y="13081000"/>
                </a:cubicBezTo>
                <a:close/>
                <a:moveTo>
                  <a:pt x="18461040" y="13052424"/>
                </a:moveTo>
                <a:cubicBezTo>
                  <a:pt x="18461040" y="13052424"/>
                  <a:pt x="18614060" y="13195300"/>
                  <a:pt x="18853152" y="13433424"/>
                </a:cubicBezTo>
                <a:cubicBezTo>
                  <a:pt x="18757516" y="13338174"/>
                  <a:pt x="18661876" y="13252448"/>
                  <a:pt x="18566240" y="13157200"/>
                </a:cubicBezTo>
                <a:cubicBezTo>
                  <a:pt x="18499292" y="13090524"/>
                  <a:pt x="18461040" y="13052424"/>
                  <a:pt x="18461040" y="13052424"/>
                </a:cubicBezTo>
                <a:close/>
                <a:moveTo>
                  <a:pt x="12307888" y="12871448"/>
                </a:moveTo>
                <a:cubicBezTo>
                  <a:pt x="12307888" y="12871448"/>
                  <a:pt x="12317416" y="13214348"/>
                  <a:pt x="12336464" y="13747748"/>
                </a:cubicBezTo>
                <a:cubicBezTo>
                  <a:pt x="12336464" y="13747748"/>
                  <a:pt x="12336464" y="13747748"/>
                  <a:pt x="12307888" y="13747748"/>
                </a:cubicBezTo>
                <a:cubicBezTo>
                  <a:pt x="12307888" y="13214348"/>
                  <a:pt x="12307888" y="12871448"/>
                  <a:pt x="12307888" y="12871448"/>
                </a:cubicBezTo>
                <a:close/>
                <a:moveTo>
                  <a:pt x="4411664" y="12833348"/>
                </a:moveTo>
                <a:cubicBezTo>
                  <a:pt x="4411664" y="12833348"/>
                  <a:pt x="3906840" y="13233400"/>
                  <a:pt x="3249614" y="13747748"/>
                </a:cubicBezTo>
                <a:cubicBezTo>
                  <a:pt x="3249614" y="13747748"/>
                  <a:pt x="3249614" y="13747748"/>
                  <a:pt x="3201988" y="13747748"/>
                </a:cubicBezTo>
                <a:cubicBezTo>
                  <a:pt x="3887788" y="13233400"/>
                  <a:pt x="4411664" y="12833348"/>
                  <a:pt x="4411664" y="12833348"/>
                </a:cubicBezTo>
                <a:close/>
                <a:moveTo>
                  <a:pt x="13965240" y="12785724"/>
                </a:moveTo>
                <a:cubicBezTo>
                  <a:pt x="13965240" y="12785724"/>
                  <a:pt x="14031912" y="12966700"/>
                  <a:pt x="14136688" y="13252448"/>
                </a:cubicBezTo>
                <a:cubicBezTo>
                  <a:pt x="14184312" y="13395324"/>
                  <a:pt x="14250988" y="13566772"/>
                  <a:pt x="14317664" y="13747748"/>
                </a:cubicBezTo>
                <a:cubicBezTo>
                  <a:pt x="14317664" y="13747748"/>
                  <a:pt x="14317664" y="13747748"/>
                  <a:pt x="14193840" y="13747748"/>
                </a:cubicBezTo>
                <a:cubicBezTo>
                  <a:pt x="14155740" y="13566772"/>
                  <a:pt x="14117640" y="13395324"/>
                  <a:pt x="14079540" y="13261972"/>
                </a:cubicBezTo>
                <a:cubicBezTo>
                  <a:pt x="14012864" y="12976224"/>
                  <a:pt x="13965240" y="12785724"/>
                  <a:pt x="13965240" y="12785724"/>
                </a:cubicBezTo>
                <a:close/>
                <a:moveTo>
                  <a:pt x="8202612" y="12785724"/>
                </a:moveTo>
                <a:cubicBezTo>
                  <a:pt x="8202612" y="12785724"/>
                  <a:pt x="7926388" y="13242924"/>
                  <a:pt x="7631112" y="13747748"/>
                </a:cubicBezTo>
                <a:cubicBezTo>
                  <a:pt x="7631112" y="13747748"/>
                  <a:pt x="7631112" y="13747748"/>
                  <a:pt x="7488240" y="13747748"/>
                </a:cubicBezTo>
                <a:cubicBezTo>
                  <a:pt x="7869240" y="13242924"/>
                  <a:pt x="8202612" y="12785724"/>
                  <a:pt x="8202612" y="12785724"/>
                </a:cubicBezTo>
                <a:close/>
                <a:moveTo>
                  <a:pt x="8545514" y="12766674"/>
                </a:moveTo>
                <a:cubicBezTo>
                  <a:pt x="8545514" y="12766674"/>
                  <a:pt x="8307388" y="13157200"/>
                  <a:pt x="7954964" y="13747748"/>
                </a:cubicBezTo>
                <a:lnTo>
                  <a:pt x="7926388" y="13747748"/>
                </a:lnTo>
                <a:cubicBezTo>
                  <a:pt x="8297864" y="13157200"/>
                  <a:pt x="8545514" y="12766674"/>
                  <a:pt x="8545514" y="12766674"/>
                </a:cubicBezTo>
                <a:close/>
                <a:moveTo>
                  <a:pt x="9945688" y="12585700"/>
                </a:moveTo>
                <a:cubicBezTo>
                  <a:pt x="9945688" y="12585700"/>
                  <a:pt x="9944052" y="12589868"/>
                  <a:pt x="9940832" y="12597996"/>
                </a:cubicBezTo>
                <a:lnTo>
                  <a:pt x="9940432" y="12599008"/>
                </a:lnTo>
                <a:lnTo>
                  <a:pt x="9942192" y="12594516"/>
                </a:lnTo>
                <a:cubicBezTo>
                  <a:pt x="9944496" y="12588676"/>
                  <a:pt x="9945688" y="12585700"/>
                  <a:pt x="9945688" y="12585700"/>
                </a:cubicBezTo>
                <a:close/>
                <a:moveTo>
                  <a:pt x="15441616" y="12471400"/>
                </a:moveTo>
                <a:cubicBezTo>
                  <a:pt x="15441616" y="12471400"/>
                  <a:pt x="15546388" y="12642848"/>
                  <a:pt x="15717840" y="12900024"/>
                </a:cubicBezTo>
                <a:cubicBezTo>
                  <a:pt x="15822616" y="13109574"/>
                  <a:pt x="15946440" y="13319124"/>
                  <a:pt x="16060740" y="13538200"/>
                </a:cubicBezTo>
                <a:cubicBezTo>
                  <a:pt x="16098840" y="13585824"/>
                  <a:pt x="16127416" y="13642974"/>
                  <a:pt x="16155988" y="13700124"/>
                </a:cubicBezTo>
                <a:cubicBezTo>
                  <a:pt x="16165512" y="13709648"/>
                  <a:pt x="16175040" y="13728700"/>
                  <a:pt x="16184564" y="13747748"/>
                </a:cubicBezTo>
                <a:cubicBezTo>
                  <a:pt x="16184564" y="13747748"/>
                  <a:pt x="16184564" y="13747748"/>
                  <a:pt x="16165512" y="13747748"/>
                </a:cubicBezTo>
                <a:cubicBezTo>
                  <a:pt x="16165512" y="13747748"/>
                  <a:pt x="16165512" y="13747748"/>
                  <a:pt x="16089312" y="13747748"/>
                </a:cubicBezTo>
                <a:cubicBezTo>
                  <a:pt x="15946440" y="13452474"/>
                  <a:pt x="15803564" y="13185774"/>
                  <a:pt x="15689264" y="12966700"/>
                </a:cubicBezTo>
                <a:cubicBezTo>
                  <a:pt x="15536864" y="12671424"/>
                  <a:pt x="15441616" y="12471400"/>
                  <a:pt x="15441616" y="12471400"/>
                </a:cubicBezTo>
                <a:close/>
                <a:moveTo>
                  <a:pt x="2905126" y="12461874"/>
                </a:moveTo>
                <a:cubicBezTo>
                  <a:pt x="2905126" y="12461874"/>
                  <a:pt x="1924052" y="13061948"/>
                  <a:pt x="942976" y="13662024"/>
                </a:cubicBezTo>
                <a:cubicBezTo>
                  <a:pt x="895352" y="13690600"/>
                  <a:pt x="857252" y="13719174"/>
                  <a:pt x="809626" y="13747748"/>
                </a:cubicBezTo>
                <a:cubicBezTo>
                  <a:pt x="809626" y="13747748"/>
                  <a:pt x="809626" y="13747748"/>
                  <a:pt x="723900" y="13747748"/>
                </a:cubicBezTo>
                <a:cubicBezTo>
                  <a:pt x="781052" y="13709648"/>
                  <a:pt x="838200" y="13681074"/>
                  <a:pt x="895352" y="13642974"/>
                </a:cubicBezTo>
                <a:cubicBezTo>
                  <a:pt x="1905000" y="13052424"/>
                  <a:pt x="2905126" y="12461874"/>
                  <a:pt x="2905126" y="12461874"/>
                </a:cubicBezTo>
                <a:close/>
                <a:moveTo>
                  <a:pt x="22034500" y="12319000"/>
                </a:moveTo>
                <a:cubicBezTo>
                  <a:pt x="22034500" y="12319000"/>
                  <a:pt x="23015576" y="12852400"/>
                  <a:pt x="23987128" y="13376274"/>
                </a:cubicBezTo>
                <a:cubicBezTo>
                  <a:pt x="24130000" y="13452474"/>
                  <a:pt x="24263352" y="13528674"/>
                  <a:pt x="24406224" y="13604874"/>
                </a:cubicBezTo>
                <a:cubicBezTo>
                  <a:pt x="24406224" y="13604874"/>
                  <a:pt x="24406224" y="13604874"/>
                  <a:pt x="24406224" y="13662024"/>
                </a:cubicBezTo>
                <a:cubicBezTo>
                  <a:pt x="24253824" y="13576300"/>
                  <a:pt x="24101424" y="13490574"/>
                  <a:pt x="23949024" y="13395324"/>
                </a:cubicBezTo>
                <a:cubicBezTo>
                  <a:pt x="22996528" y="12861924"/>
                  <a:pt x="22034500" y="12319000"/>
                  <a:pt x="22034500" y="12319000"/>
                </a:cubicBezTo>
                <a:close/>
                <a:moveTo>
                  <a:pt x="15241588" y="12319000"/>
                </a:moveTo>
                <a:cubicBezTo>
                  <a:pt x="15241588" y="12319000"/>
                  <a:pt x="15489240" y="12747624"/>
                  <a:pt x="15851188" y="13385800"/>
                </a:cubicBezTo>
                <a:cubicBezTo>
                  <a:pt x="15917864" y="13500100"/>
                  <a:pt x="15984540" y="13614400"/>
                  <a:pt x="16060740" y="13747748"/>
                </a:cubicBezTo>
                <a:cubicBezTo>
                  <a:pt x="16060740" y="13747748"/>
                  <a:pt x="16060740" y="13747748"/>
                  <a:pt x="16013112" y="13747748"/>
                </a:cubicBezTo>
                <a:cubicBezTo>
                  <a:pt x="15946440" y="13623924"/>
                  <a:pt x="15889288" y="13500100"/>
                  <a:pt x="15822616" y="13385800"/>
                </a:cubicBezTo>
                <a:cubicBezTo>
                  <a:pt x="15479712" y="12747624"/>
                  <a:pt x="15241588" y="12319000"/>
                  <a:pt x="15241588" y="12319000"/>
                </a:cubicBezTo>
                <a:close/>
                <a:moveTo>
                  <a:pt x="23368000" y="12271374"/>
                </a:moveTo>
                <a:cubicBezTo>
                  <a:pt x="23368000" y="12271374"/>
                  <a:pt x="23853776" y="12499974"/>
                  <a:pt x="24406224" y="12757148"/>
                </a:cubicBezTo>
                <a:cubicBezTo>
                  <a:pt x="24406224" y="12757148"/>
                  <a:pt x="24406224" y="12757148"/>
                  <a:pt x="24406224" y="12776200"/>
                </a:cubicBezTo>
                <a:cubicBezTo>
                  <a:pt x="23853776" y="12509500"/>
                  <a:pt x="23368000" y="12271374"/>
                  <a:pt x="23368000" y="12271374"/>
                </a:cubicBezTo>
                <a:close/>
                <a:moveTo>
                  <a:pt x="19072224" y="12271374"/>
                </a:moveTo>
                <a:cubicBezTo>
                  <a:pt x="19072224" y="12271374"/>
                  <a:pt x="19929476" y="12938124"/>
                  <a:pt x="20986752" y="13747748"/>
                </a:cubicBezTo>
                <a:cubicBezTo>
                  <a:pt x="20986752" y="13747748"/>
                  <a:pt x="20986752" y="13747748"/>
                  <a:pt x="20910552" y="13747748"/>
                </a:cubicBezTo>
                <a:cubicBezTo>
                  <a:pt x="19900900" y="12938124"/>
                  <a:pt x="19072224" y="12271374"/>
                  <a:pt x="19072224" y="12271374"/>
                </a:cubicBezTo>
                <a:close/>
                <a:moveTo>
                  <a:pt x="16841788" y="12271374"/>
                </a:moveTo>
                <a:cubicBezTo>
                  <a:pt x="16841788" y="12271374"/>
                  <a:pt x="17165640" y="12633324"/>
                  <a:pt x="17651416" y="13195300"/>
                </a:cubicBezTo>
                <a:cubicBezTo>
                  <a:pt x="17803816" y="13357224"/>
                  <a:pt x="17965740" y="13547724"/>
                  <a:pt x="18137188" y="13747748"/>
                </a:cubicBezTo>
                <a:cubicBezTo>
                  <a:pt x="18137188" y="13747748"/>
                  <a:pt x="18137188" y="13747748"/>
                  <a:pt x="18089564" y="13747748"/>
                </a:cubicBezTo>
                <a:cubicBezTo>
                  <a:pt x="17918112" y="13547724"/>
                  <a:pt x="17765712" y="13366748"/>
                  <a:pt x="17632364" y="13195300"/>
                </a:cubicBezTo>
                <a:cubicBezTo>
                  <a:pt x="17156112" y="12642848"/>
                  <a:pt x="16841788" y="12271374"/>
                  <a:pt x="16841788" y="12271374"/>
                </a:cubicBezTo>
                <a:close/>
                <a:moveTo>
                  <a:pt x="22548852" y="12252324"/>
                </a:moveTo>
                <a:cubicBezTo>
                  <a:pt x="22548852" y="12252324"/>
                  <a:pt x="23444200" y="12709524"/>
                  <a:pt x="24339552" y="13166724"/>
                </a:cubicBezTo>
                <a:cubicBezTo>
                  <a:pt x="24368128" y="13176248"/>
                  <a:pt x="24387176" y="13185774"/>
                  <a:pt x="24406224" y="13195300"/>
                </a:cubicBezTo>
                <a:cubicBezTo>
                  <a:pt x="24406224" y="13195300"/>
                  <a:pt x="24406224" y="13195300"/>
                  <a:pt x="24406224" y="13233400"/>
                </a:cubicBezTo>
                <a:cubicBezTo>
                  <a:pt x="24377652" y="13223874"/>
                  <a:pt x="24339552" y="13204824"/>
                  <a:pt x="24310976" y="13185774"/>
                </a:cubicBezTo>
                <a:cubicBezTo>
                  <a:pt x="23425152" y="12719048"/>
                  <a:pt x="22548852" y="12252324"/>
                  <a:pt x="22548852" y="12252324"/>
                </a:cubicBezTo>
                <a:close/>
                <a:moveTo>
                  <a:pt x="7897814" y="12223748"/>
                </a:moveTo>
                <a:cubicBezTo>
                  <a:pt x="7897814" y="12223748"/>
                  <a:pt x="7593014" y="12614274"/>
                  <a:pt x="7126288" y="13204824"/>
                </a:cubicBezTo>
                <a:cubicBezTo>
                  <a:pt x="7002464" y="13366748"/>
                  <a:pt x="6859588" y="13547724"/>
                  <a:pt x="6707188" y="13747748"/>
                </a:cubicBezTo>
                <a:cubicBezTo>
                  <a:pt x="6707188" y="13747748"/>
                  <a:pt x="6707188" y="13747748"/>
                  <a:pt x="6650040" y="13747748"/>
                </a:cubicBezTo>
                <a:cubicBezTo>
                  <a:pt x="6811964" y="13547724"/>
                  <a:pt x="6964364" y="13366748"/>
                  <a:pt x="7107240" y="13195300"/>
                </a:cubicBezTo>
                <a:cubicBezTo>
                  <a:pt x="7583488" y="12614274"/>
                  <a:pt x="7897814" y="12223748"/>
                  <a:pt x="7897814" y="12223748"/>
                </a:cubicBezTo>
                <a:close/>
                <a:moveTo>
                  <a:pt x="18099088" y="12157074"/>
                </a:moveTo>
                <a:cubicBezTo>
                  <a:pt x="18099088" y="12157074"/>
                  <a:pt x="18899892" y="12861924"/>
                  <a:pt x="19910428" y="13747748"/>
                </a:cubicBezTo>
                <a:cubicBezTo>
                  <a:pt x="19910428" y="13747748"/>
                  <a:pt x="19910428" y="13747748"/>
                  <a:pt x="19843692" y="13747748"/>
                </a:cubicBezTo>
                <a:cubicBezTo>
                  <a:pt x="18871292" y="12852400"/>
                  <a:pt x="18099088" y="12157074"/>
                  <a:pt x="18099088" y="12157074"/>
                </a:cubicBezTo>
                <a:close/>
                <a:moveTo>
                  <a:pt x="4630740" y="12157074"/>
                </a:moveTo>
                <a:cubicBezTo>
                  <a:pt x="4630740" y="12157074"/>
                  <a:pt x="3582270" y="12900024"/>
                  <a:pt x="2400360" y="13747748"/>
                </a:cubicBezTo>
                <a:cubicBezTo>
                  <a:pt x="2400360" y="13747748"/>
                  <a:pt x="2400360" y="13747748"/>
                  <a:pt x="2314576" y="13747748"/>
                </a:cubicBezTo>
                <a:cubicBezTo>
                  <a:pt x="3544144" y="12909548"/>
                  <a:pt x="4630740" y="12157074"/>
                  <a:pt x="4630740" y="12157074"/>
                </a:cubicBezTo>
                <a:close/>
                <a:moveTo>
                  <a:pt x="16946564" y="12109448"/>
                </a:moveTo>
                <a:cubicBezTo>
                  <a:pt x="16946564" y="12109448"/>
                  <a:pt x="17298988" y="12480924"/>
                  <a:pt x="17822864" y="13052424"/>
                </a:cubicBezTo>
                <a:cubicBezTo>
                  <a:pt x="18013364" y="13261974"/>
                  <a:pt x="18232440" y="13490574"/>
                  <a:pt x="18461040" y="13747748"/>
                </a:cubicBezTo>
                <a:cubicBezTo>
                  <a:pt x="18461040" y="13747748"/>
                  <a:pt x="18461040" y="13747748"/>
                  <a:pt x="18403888" y="13747748"/>
                </a:cubicBezTo>
                <a:cubicBezTo>
                  <a:pt x="18184816" y="13500100"/>
                  <a:pt x="17975264" y="13271500"/>
                  <a:pt x="17794288" y="13061948"/>
                </a:cubicBezTo>
                <a:cubicBezTo>
                  <a:pt x="17289464" y="12490448"/>
                  <a:pt x="16946564" y="12109448"/>
                  <a:pt x="16946564" y="12109448"/>
                </a:cubicBezTo>
                <a:close/>
                <a:moveTo>
                  <a:pt x="11841164" y="12033248"/>
                </a:moveTo>
                <a:cubicBezTo>
                  <a:pt x="11841164" y="12033248"/>
                  <a:pt x="11831640" y="12328524"/>
                  <a:pt x="11822112" y="12776200"/>
                </a:cubicBezTo>
                <a:cubicBezTo>
                  <a:pt x="11822112" y="13052424"/>
                  <a:pt x="11812588" y="13385800"/>
                  <a:pt x="11822112" y="13747748"/>
                </a:cubicBezTo>
                <a:cubicBezTo>
                  <a:pt x="11822112" y="13747748"/>
                  <a:pt x="11822112" y="13747748"/>
                  <a:pt x="11612564" y="13747748"/>
                </a:cubicBezTo>
                <a:cubicBezTo>
                  <a:pt x="11660188" y="13385800"/>
                  <a:pt x="11707816" y="13052424"/>
                  <a:pt x="11745912" y="12766672"/>
                </a:cubicBezTo>
                <a:cubicBezTo>
                  <a:pt x="11803064" y="12328524"/>
                  <a:pt x="11841164" y="12033248"/>
                  <a:pt x="11841164" y="12033248"/>
                </a:cubicBezTo>
                <a:close/>
                <a:moveTo>
                  <a:pt x="19843752" y="12014200"/>
                </a:moveTo>
                <a:cubicBezTo>
                  <a:pt x="19843752" y="12014200"/>
                  <a:pt x="21101052" y="12842874"/>
                  <a:pt x="22472652" y="13747748"/>
                </a:cubicBezTo>
                <a:cubicBezTo>
                  <a:pt x="22472652" y="13747748"/>
                  <a:pt x="22472652" y="13747748"/>
                  <a:pt x="22377400" y="13747748"/>
                </a:cubicBezTo>
                <a:cubicBezTo>
                  <a:pt x="21053424" y="12833348"/>
                  <a:pt x="19843752" y="12014200"/>
                  <a:pt x="19843752" y="12014200"/>
                </a:cubicBezTo>
                <a:close/>
                <a:moveTo>
                  <a:pt x="15679740" y="12014200"/>
                </a:moveTo>
                <a:cubicBezTo>
                  <a:pt x="15679740" y="12014200"/>
                  <a:pt x="16146464" y="12709524"/>
                  <a:pt x="16860840" y="13747748"/>
                </a:cubicBezTo>
                <a:cubicBezTo>
                  <a:pt x="16860840" y="13747748"/>
                  <a:pt x="16860840" y="13747748"/>
                  <a:pt x="16822740" y="13747748"/>
                </a:cubicBezTo>
                <a:cubicBezTo>
                  <a:pt x="16136940" y="12709524"/>
                  <a:pt x="15679740" y="12014200"/>
                  <a:pt x="15679740" y="12014200"/>
                </a:cubicBezTo>
                <a:close/>
                <a:moveTo>
                  <a:pt x="14822488" y="11995148"/>
                </a:moveTo>
                <a:cubicBezTo>
                  <a:pt x="14822488" y="11995148"/>
                  <a:pt x="15070140" y="12471400"/>
                  <a:pt x="15441616" y="13185774"/>
                </a:cubicBezTo>
                <a:cubicBezTo>
                  <a:pt x="15536864" y="13357224"/>
                  <a:pt x="15632112" y="13547724"/>
                  <a:pt x="15736888" y="13747748"/>
                </a:cubicBezTo>
                <a:cubicBezTo>
                  <a:pt x="15736888" y="13747748"/>
                  <a:pt x="15736888" y="13747748"/>
                  <a:pt x="15689264" y="13747748"/>
                </a:cubicBezTo>
                <a:cubicBezTo>
                  <a:pt x="15594016" y="13547724"/>
                  <a:pt x="15498764" y="13357224"/>
                  <a:pt x="15413040" y="13185774"/>
                </a:cubicBezTo>
                <a:cubicBezTo>
                  <a:pt x="15060616" y="12471400"/>
                  <a:pt x="14822488" y="11995148"/>
                  <a:pt x="14822488" y="11995148"/>
                </a:cubicBezTo>
                <a:close/>
                <a:moveTo>
                  <a:pt x="14070016" y="11976100"/>
                </a:moveTo>
                <a:cubicBezTo>
                  <a:pt x="14070016" y="11976100"/>
                  <a:pt x="14184312" y="12261848"/>
                  <a:pt x="14365288" y="12680948"/>
                </a:cubicBezTo>
                <a:cubicBezTo>
                  <a:pt x="14489112" y="12985748"/>
                  <a:pt x="14651040" y="13357224"/>
                  <a:pt x="14832016" y="13747748"/>
                </a:cubicBezTo>
                <a:cubicBezTo>
                  <a:pt x="14832016" y="13747748"/>
                  <a:pt x="14832016" y="13747748"/>
                  <a:pt x="14612940" y="13747748"/>
                </a:cubicBezTo>
                <a:cubicBezTo>
                  <a:pt x="14593888" y="13690600"/>
                  <a:pt x="14574840" y="13633448"/>
                  <a:pt x="14555788" y="13576300"/>
                </a:cubicBezTo>
                <a:cubicBezTo>
                  <a:pt x="14460540" y="13252448"/>
                  <a:pt x="14365288" y="12947648"/>
                  <a:pt x="14289088" y="12690472"/>
                </a:cubicBezTo>
                <a:cubicBezTo>
                  <a:pt x="14155740" y="12261848"/>
                  <a:pt x="14070016" y="11976100"/>
                  <a:pt x="14070016" y="11976100"/>
                </a:cubicBezTo>
                <a:close/>
                <a:moveTo>
                  <a:pt x="10736264" y="11966572"/>
                </a:moveTo>
                <a:cubicBezTo>
                  <a:pt x="10736264" y="11966572"/>
                  <a:pt x="10669588" y="12261848"/>
                  <a:pt x="10564816" y="12700000"/>
                </a:cubicBezTo>
                <a:cubicBezTo>
                  <a:pt x="10498140" y="12995272"/>
                  <a:pt x="10421940" y="13357224"/>
                  <a:pt x="10336216" y="13747748"/>
                </a:cubicBezTo>
                <a:cubicBezTo>
                  <a:pt x="10336216" y="13747748"/>
                  <a:pt x="10336216" y="13747748"/>
                  <a:pt x="10117140" y="13747748"/>
                </a:cubicBezTo>
                <a:cubicBezTo>
                  <a:pt x="10250488" y="13357224"/>
                  <a:pt x="10383840" y="12985748"/>
                  <a:pt x="10488616" y="12690472"/>
                </a:cubicBezTo>
                <a:cubicBezTo>
                  <a:pt x="10641016" y="12252324"/>
                  <a:pt x="10736264" y="11966572"/>
                  <a:pt x="10736264" y="11966572"/>
                </a:cubicBezTo>
                <a:close/>
                <a:moveTo>
                  <a:pt x="19148424" y="11947524"/>
                </a:moveTo>
                <a:cubicBezTo>
                  <a:pt x="19148424" y="11947524"/>
                  <a:pt x="20320000" y="12785724"/>
                  <a:pt x="21663024" y="13747748"/>
                </a:cubicBezTo>
                <a:cubicBezTo>
                  <a:pt x="21663024" y="13747748"/>
                  <a:pt x="21663024" y="13747748"/>
                  <a:pt x="21567776" y="13747748"/>
                </a:cubicBezTo>
                <a:cubicBezTo>
                  <a:pt x="20281900" y="12785724"/>
                  <a:pt x="19148424" y="11947524"/>
                  <a:pt x="19148424" y="11947524"/>
                </a:cubicBezTo>
                <a:close/>
                <a:moveTo>
                  <a:pt x="11136312" y="11766548"/>
                </a:moveTo>
                <a:cubicBezTo>
                  <a:pt x="11136312" y="11766548"/>
                  <a:pt x="10974388" y="12557124"/>
                  <a:pt x="10726740" y="13747748"/>
                </a:cubicBezTo>
                <a:lnTo>
                  <a:pt x="10698164" y="13747748"/>
                </a:lnTo>
                <a:cubicBezTo>
                  <a:pt x="10955340" y="12557124"/>
                  <a:pt x="11136312" y="11766548"/>
                  <a:pt x="11136312" y="11766548"/>
                </a:cubicBezTo>
                <a:close/>
                <a:moveTo>
                  <a:pt x="4487864" y="11661774"/>
                </a:moveTo>
                <a:cubicBezTo>
                  <a:pt x="4487864" y="11661774"/>
                  <a:pt x="3754096" y="12128500"/>
                  <a:pt x="2648678" y="12823824"/>
                </a:cubicBezTo>
                <a:cubicBezTo>
                  <a:pt x="2210322" y="13100048"/>
                  <a:pt x="1714790" y="13404848"/>
                  <a:pt x="1181142" y="13747748"/>
                </a:cubicBezTo>
                <a:cubicBezTo>
                  <a:pt x="1181142" y="13747748"/>
                  <a:pt x="1181142" y="13747748"/>
                  <a:pt x="1095376" y="13747748"/>
                </a:cubicBezTo>
                <a:cubicBezTo>
                  <a:pt x="1648084" y="13404848"/>
                  <a:pt x="2172204" y="13090524"/>
                  <a:pt x="2629620" y="12804774"/>
                </a:cubicBezTo>
                <a:cubicBezTo>
                  <a:pt x="3744566" y="12118974"/>
                  <a:pt x="4487864" y="11661774"/>
                  <a:pt x="4487864" y="11661774"/>
                </a:cubicBezTo>
                <a:close/>
                <a:moveTo>
                  <a:pt x="18013364" y="11642724"/>
                </a:moveTo>
                <a:cubicBezTo>
                  <a:pt x="18013364" y="11642724"/>
                  <a:pt x="18242096" y="11823700"/>
                  <a:pt x="18585188" y="12080872"/>
                </a:cubicBezTo>
                <a:cubicBezTo>
                  <a:pt x="18928284" y="12347572"/>
                  <a:pt x="19385744" y="12690472"/>
                  <a:pt x="19852736" y="13042900"/>
                </a:cubicBezTo>
                <a:cubicBezTo>
                  <a:pt x="20186300" y="13290548"/>
                  <a:pt x="20519864" y="13528672"/>
                  <a:pt x="20805776" y="13747748"/>
                </a:cubicBezTo>
                <a:cubicBezTo>
                  <a:pt x="20805776" y="13747748"/>
                  <a:pt x="20805776" y="13747748"/>
                  <a:pt x="20357848" y="13747748"/>
                </a:cubicBezTo>
                <a:cubicBezTo>
                  <a:pt x="20138648" y="13547724"/>
                  <a:pt x="19900388" y="13328648"/>
                  <a:pt x="19662128" y="13109572"/>
                </a:cubicBezTo>
                <a:cubicBezTo>
                  <a:pt x="19261848" y="12747624"/>
                  <a:pt x="18842512" y="12376148"/>
                  <a:pt x="18537536" y="12099924"/>
                </a:cubicBezTo>
                <a:cubicBezTo>
                  <a:pt x="18223032" y="11833224"/>
                  <a:pt x="18013364" y="11642724"/>
                  <a:pt x="18013364" y="11642724"/>
                </a:cubicBezTo>
                <a:close/>
                <a:moveTo>
                  <a:pt x="6545264" y="11604624"/>
                </a:moveTo>
                <a:cubicBezTo>
                  <a:pt x="6545264" y="11604624"/>
                  <a:pt x="6107114" y="11976100"/>
                  <a:pt x="5440364" y="12538074"/>
                </a:cubicBezTo>
                <a:cubicBezTo>
                  <a:pt x="5040314" y="12880974"/>
                  <a:pt x="4545014" y="13300074"/>
                  <a:pt x="4030664" y="13747748"/>
                </a:cubicBezTo>
                <a:cubicBezTo>
                  <a:pt x="4030664" y="13747748"/>
                  <a:pt x="4030664" y="13747748"/>
                  <a:pt x="3925888" y="13747748"/>
                </a:cubicBezTo>
                <a:cubicBezTo>
                  <a:pt x="4478340" y="13300074"/>
                  <a:pt x="4992688" y="12880974"/>
                  <a:pt x="5421314" y="12528548"/>
                </a:cubicBezTo>
                <a:cubicBezTo>
                  <a:pt x="6097588" y="11976100"/>
                  <a:pt x="6545264" y="11604624"/>
                  <a:pt x="6545264" y="11604624"/>
                </a:cubicBezTo>
                <a:close/>
                <a:moveTo>
                  <a:pt x="16622712" y="11433172"/>
                </a:moveTo>
                <a:cubicBezTo>
                  <a:pt x="16622712" y="11433172"/>
                  <a:pt x="16880064" y="11690348"/>
                  <a:pt x="17270852" y="12061824"/>
                </a:cubicBezTo>
                <a:cubicBezTo>
                  <a:pt x="17509140" y="12290424"/>
                  <a:pt x="17804616" y="12566648"/>
                  <a:pt x="18109620" y="12852400"/>
                </a:cubicBezTo>
                <a:cubicBezTo>
                  <a:pt x="18204936" y="12947648"/>
                  <a:pt x="18300252" y="13052424"/>
                  <a:pt x="18395564" y="13147672"/>
                </a:cubicBezTo>
                <a:cubicBezTo>
                  <a:pt x="18586192" y="13347700"/>
                  <a:pt x="18776824" y="13547724"/>
                  <a:pt x="18967452" y="13747748"/>
                </a:cubicBezTo>
                <a:cubicBezTo>
                  <a:pt x="18967452" y="13747748"/>
                  <a:pt x="18967452" y="13747748"/>
                  <a:pt x="18881668" y="13747748"/>
                </a:cubicBezTo>
                <a:cubicBezTo>
                  <a:pt x="18881668" y="13747748"/>
                  <a:pt x="18881668" y="13747748"/>
                  <a:pt x="18853076" y="13747748"/>
                </a:cubicBezTo>
                <a:cubicBezTo>
                  <a:pt x="18853076" y="13747748"/>
                  <a:pt x="18853076" y="13747748"/>
                  <a:pt x="18662444" y="13747748"/>
                </a:cubicBezTo>
                <a:cubicBezTo>
                  <a:pt x="18595724" y="13671548"/>
                  <a:pt x="18538536" y="13595348"/>
                  <a:pt x="18471816" y="13519148"/>
                </a:cubicBezTo>
                <a:cubicBezTo>
                  <a:pt x="18014308" y="12995272"/>
                  <a:pt x="17556796" y="12471400"/>
                  <a:pt x="17204132" y="12080872"/>
                </a:cubicBezTo>
                <a:cubicBezTo>
                  <a:pt x="16861000" y="11690348"/>
                  <a:pt x="16622712" y="11433172"/>
                  <a:pt x="16622712" y="11433172"/>
                </a:cubicBezTo>
                <a:close/>
                <a:moveTo>
                  <a:pt x="18729328" y="11423648"/>
                </a:moveTo>
                <a:cubicBezTo>
                  <a:pt x="18729328" y="11423648"/>
                  <a:pt x="19215100" y="11757024"/>
                  <a:pt x="19939000" y="12252324"/>
                </a:cubicBezTo>
                <a:cubicBezTo>
                  <a:pt x="20548600" y="12671424"/>
                  <a:pt x="21320128" y="13195300"/>
                  <a:pt x="22120224" y="13747748"/>
                </a:cubicBezTo>
                <a:cubicBezTo>
                  <a:pt x="22120224" y="13747748"/>
                  <a:pt x="22120224" y="13747748"/>
                  <a:pt x="21986876" y="13747748"/>
                </a:cubicBezTo>
                <a:cubicBezTo>
                  <a:pt x="21224876" y="13195300"/>
                  <a:pt x="20491452" y="12680948"/>
                  <a:pt x="19919952" y="12271374"/>
                </a:cubicBezTo>
                <a:cubicBezTo>
                  <a:pt x="19205576" y="11766548"/>
                  <a:pt x="18729328" y="11423648"/>
                  <a:pt x="18729328" y="11423648"/>
                </a:cubicBezTo>
                <a:close/>
                <a:moveTo>
                  <a:pt x="10317164" y="11423648"/>
                </a:moveTo>
                <a:cubicBezTo>
                  <a:pt x="10317164" y="11423648"/>
                  <a:pt x="10279064" y="11509372"/>
                  <a:pt x="10231440" y="11661772"/>
                </a:cubicBezTo>
                <a:cubicBezTo>
                  <a:pt x="10174288" y="11814172"/>
                  <a:pt x="10088564" y="12033248"/>
                  <a:pt x="10002840" y="12299948"/>
                </a:cubicBezTo>
                <a:cubicBezTo>
                  <a:pt x="9898064" y="12585700"/>
                  <a:pt x="9783764" y="12919072"/>
                  <a:pt x="9659940" y="13281024"/>
                </a:cubicBezTo>
                <a:cubicBezTo>
                  <a:pt x="9795668" y="12959556"/>
                  <a:pt x="9888536" y="12729168"/>
                  <a:pt x="9926488" y="12634068"/>
                </a:cubicBezTo>
                <a:lnTo>
                  <a:pt x="9940432" y="12599008"/>
                </a:lnTo>
                <a:lnTo>
                  <a:pt x="9931996" y="12620524"/>
                </a:lnTo>
                <a:cubicBezTo>
                  <a:pt x="9905208" y="12689284"/>
                  <a:pt x="9840912" y="12857160"/>
                  <a:pt x="9755188" y="13100048"/>
                </a:cubicBezTo>
                <a:cubicBezTo>
                  <a:pt x="9659940" y="13309600"/>
                  <a:pt x="9574212" y="13528672"/>
                  <a:pt x="9478964" y="13747748"/>
                </a:cubicBezTo>
                <a:cubicBezTo>
                  <a:pt x="9478964" y="13747748"/>
                  <a:pt x="9478964" y="13747748"/>
                  <a:pt x="9212264" y="13747748"/>
                </a:cubicBezTo>
                <a:cubicBezTo>
                  <a:pt x="9212264" y="13747748"/>
                  <a:pt x="9212264" y="13747748"/>
                  <a:pt x="9193212" y="13747748"/>
                </a:cubicBezTo>
                <a:cubicBezTo>
                  <a:pt x="9374188" y="13347700"/>
                  <a:pt x="9488488" y="13090524"/>
                  <a:pt x="9488488" y="13090524"/>
                </a:cubicBezTo>
                <a:cubicBezTo>
                  <a:pt x="9488488" y="13090524"/>
                  <a:pt x="9402764" y="13290548"/>
                  <a:pt x="9269412" y="13614400"/>
                </a:cubicBezTo>
                <a:cubicBezTo>
                  <a:pt x="9517064" y="13119100"/>
                  <a:pt x="9736140" y="12661900"/>
                  <a:pt x="9917112" y="12280900"/>
                </a:cubicBezTo>
                <a:cubicBezTo>
                  <a:pt x="10155240" y="11766548"/>
                  <a:pt x="10317164" y="11423648"/>
                  <a:pt x="10317164" y="11423648"/>
                </a:cubicBezTo>
                <a:close/>
                <a:moveTo>
                  <a:pt x="3163888" y="11395074"/>
                </a:moveTo>
                <a:cubicBezTo>
                  <a:pt x="3163888" y="11395074"/>
                  <a:pt x="1591474" y="12195174"/>
                  <a:pt x="0" y="13014324"/>
                </a:cubicBezTo>
                <a:cubicBezTo>
                  <a:pt x="0" y="13014324"/>
                  <a:pt x="0" y="13014324"/>
                  <a:pt x="0" y="12947648"/>
                </a:cubicBezTo>
                <a:cubicBezTo>
                  <a:pt x="1610534" y="12166600"/>
                  <a:pt x="3163888" y="11395074"/>
                  <a:pt x="3163888" y="11395074"/>
                </a:cubicBezTo>
                <a:close/>
                <a:moveTo>
                  <a:pt x="581026" y="11356974"/>
                </a:moveTo>
                <a:cubicBezTo>
                  <a:pt x="581026" y="11356974"/>
                  <a:pt x="352426" y="11442700"/>
                  <a:pt x="0" y="11585574"/>
                </a:cubicBezTo>
                <a:cubicBezTo>
                  <a:pt x="0" y="11585574"/>
                  <a:pt x="0" y="11585574"/>
                  <a:pt x="0" y="11576048"/>
                </a:cubicBezTo>
                <a:cubicBezTo>
                  <a:pt x="352426" y="11442700"/>
                  <a:pt x="581026" y="11356974"/>
                  <a:pt x="581026" y="11356974"/>
                </a:cubicBezTo>
                <a:close/>
                <a:moveTo>
                  <a:pt x="21920200" y="11290300"/>
                </a:moveTo>
                <a:cubicBezTo>
                  <a:pt x="21920200" y="11290300"/>
                  <a:pt x="23072728" y="11804648"/>
                  <a:pt x="24406224" y="12395200"/>
                </a:cubicBezTo>
                <a:cubicBezTo>
                  <a:pt x="24406224" y="12395200"/>
                  <a:pt x="24406224" y="12395200"/>
                  <a:pt x="24406224" y="12442824"/>
                </a:cubicBezTo>
                <a:cubicBezTo>
                  <a:pt x="23082252" y="11823700"/>
                  <a:pt x="21920200" y="11290300"/>
                  <a:pt x="21920200" y="11290300"/>
                </a:cubicBezTo>
                <a:close/>
                <a:moveTo>
                  <a:pt x="2390776" y="11223624"/>
                </a:moveTo>
                <a:cubicBezTo>
                  <a:pt x="2390776" y="11223624"/>
                  <a:pt x="1771652" y="11499848"/>
                  <a:pt x="923926" y="11880848"/>
                </a:cubicBezTo>
                <a:cubicBezTo>
                  <a:pt x="609600" y="12023724"/>
                  <a:pt x="304800" y="12157074"/>
                  <a:pt x="0" y="12280900"/>
                </a:cubicBezTo>
                <a:cubicBezTo>
                  <a:pt x="0" y="12280900"/>
                  <a:pt x="0" y="12280900"/>
                  <a:pt x="0" y="12261848"/>
                </a:cubicBezTo>
                <a:cubicBezTo>
                  <a:pt x="1285876" y="11699874"/>
                  <a:pt x="2390776" y="11223624"/>
                  <a:pt x="2390776" y="11223624"/>
                </a:cubicBezTo>
                <a:close/>
                <a:moveTo>
                  <a:pt x="6726240" y="11214100"/>
                </a:moveTo>
                <a:cubicBezTo>
                  <a:pt x="6726240" y="11214100"/>
                  <a:pt x="6221414" y="11623674"/>
                  <a:pt x="5468940" y="12233274"/>
                </a:cubicBezTo>
                <a:cubicBezTo>
                  <a:pt x="4935540" y="12661900"/>
                  <a:pt x="4287840" y="13185774"/>
                  <a:pt x="3602040" y="13747748"/>
                </a:cubicBezTo>
                <a:cubicBezTo>
                  <a:pt x="3602040" y="13747748"/>
                  <a:pt x="3602040" y="13747748"/>
                  <a:pt x="3478214" y="13747748"/>
                </a:cubicBezTo>
                <a:cubicBezTo>
                  <a:pt x="4202114" y="13185774"/>
                  <a:pt x="4887914" y="12652374"/>
                  <a:pt x="5440364" y="12223748"/>
                </a:cubicBezTo>
                <a:cubicBezTo>
                  <a:pt x="6211888" y="11623674"/>
                  <a:pt x="6726240" y="11214100"/>
                  <a:pt x="6726240" y="11214100"/>
                </a:cubicBezTo>
                <a:close/>
                <a:moveTo>
                  <a:pt x="24149052" y="11014074"/>
                </a:moveTo>
                <a:cubicBezTo>
                  <a:pt x="24149052" y="11014074"/>
                  <a:pt x="24244300" y="11042648"/>
                  <a:pt x="24406224" y="11099800"/>
                </a:cubicBezTo>
                <a:cubicBezTo>
                  <a:pt x="24406224" y="11099800"/>
                  <a:pt x="24406224" y="11099800"/>
                  <a:pt x="24406224" y="11109324"/>
                </a:cubicBezTo>
                <a:cubicBezTo>
                  <a:pt x="24244300" y="11052174"/>
                  <a:pt x="24149052" y="11014074"/>
                  <a:pt x="24149052" y="11014074"/>
                </a:cubicBezTo>
                <a:close/>
                <a:moveTo>
                  <a:pt x="22948900" y="10937874"/>
                </a:moveTo>
                <a:cubicBezTo>
                  <a:pt x="22948900" y="10937874"/>
                  <a:pt x="23568024" y="11176000"/>
                  <a:pt x="24406224" y="11480800"/>
                </a:cubicBezTo>
                <a:cubicBezTo>
                  <a:pt x="24406224" y="11480800"/>
                  <a:pt x="24406224" y="11480800"/>
                  <a:pt x="24406224" y="11509374"/>
                </a:cubicBezTo>
                <a:cubicBezTo>
                  <a:pt x="23568024" y="11176000"/>
                  <a:pt x="22948900" y="10937874"/>
                  <a:pt x="22948900" y="10937874"/>
                </a:cubicBezTo>
                <a:close/>
                <a:moveTo>
                  <a:pt x="22044024" y="10823574"/>
                </a:moveTo>
                <a:cubicBezTo>
                  <a:pt x="22044024" y="10823574"/>
                  <a:pt x="23101300" y="11242674"/>
                  <a:pt x="24406224" y="11757024"/>
                </a:cubicBezTo>
                <a:cubicBezTo>
                  <a:pt x="24406224" y="11757024"/>
                  <a:pt x="24406224" y="11757024"/>
                  <a:pt x="24406224" y="11795124"/>
                </a:cubicBezTo>
                <a:cubicBezTo>
                  <a:pt x="23110824" y="11261724"/>
                  <a:pt x="22044024" y="10823574"/>
                  <a:pt x="22044024" y="10823574"/>
                </a:cubicBezTo>
                <a:close/>
                <a:moveTo>
                  <a:pt x="8193088" y="10814048"/>
                </a:moveTo>
                <a:cubicBezTo>
                  <a:pt x="8193088" y="10814048"/>
                  <a:pt x="7431088" y="11566524"/>
                  <a:pt x="6297614" y="12690474"/>
                </a:cubicBezTo>
                <a:cubicBezTo>
                  <a:pt x="6011864" y="12976224"/>
                  <a:pt x="5697540" y="13290548"/>
                  <a:pt x="5364164" y="13614400"/>
                </a:cubicBezTo>
                <a:cubicBezTo>
                  <a:pt x="5326064" y="13662024"/>
                  <a:pt x="5287964" y="13700124"/>
                  <a:pt x="5249864" y="13747748"/>
                </a:cubicBezTo>
                <a:cubicBezTo>
                  <a:pt x="5249864" y="13747748"/>
                  <a:pt x="5249864" y="13747748"/>
                  <a:pt x="5240340" y="13747748"/>
                </a:cubicBezTo>
                <a:cubicBezTo>
                  <a:pt x="5240340" y="13747748"/>
                  <a:pt x="5240340" y="13747748"/>
                  <a:pt x="5164140" y="13747748"/>
                </a:cubicBezTo>
                <a:cubicBezTo>
                  <a:pt x="5326064" y="13585824"/>
                  <a:pt x="5487988" y="13433424"/>
                  <a:pt x="5640388" y="13281024"/>
                </a:cubicBezTo>
                <a:cubicBezTo>
                  <a:pt x="5649914" y="13271500"/>
                  <a:pt x="5659440" y="13261974"/>
                  <a:pt x="5668964" y="13252448"/>
                </a:cubicBezTo>
                <a:cubicBezTo>
                  <a:pt x="5726114" y="13195300"/>
                  <a:pt x="5783264" y="13147674"/>
                  <a:pt x="5830888" y="13090524"/>
                </a:cubicBezTo>
                <a:cubicBezTo>
                  <a:pt x="5983288" y="12938124"/>
                  <a:pt x="6126164" y="12795248"/>
                  <a:pt x="6278564" y="12642848"/>
                </a:cubicBezTo>
                <a:cubicBezTo>
                  <a:pt x="6192840" y="12738100"/>
                  <a:pt x="6088064" y="12842874"/>
                  <a:pt x="5992814" y="12947648"/>
                </a:cubicBezTo>
                <a:cubicBezTo>
                  <a:pt x="6088064" y="12852400"/>
                  <a:pt x="6183314" y="12766674"/>
                  <a:pt x="6269040" y="12680948"/>
                </a:cubicBezTo>
                <a:cubicBezTo>
                  <a:pt x="7421564" y="11557000"/>
                  <a:pt x="8193088" y="10814048"/>
                  <a:pt x="8193088" y="10814048"/>
                </a:cubicBezTo>
                <a:close/>
                <a:moveTo>
                  <a:pt x="23939500" y="10728324"/>
                </a:moveTo>
                <a:cubicBezTo>
                  <a:pt x="23939500" y="10728324"/>
                  <a:pt x="24120476" y="10785474"/>
                  <a:pt x="24406224" y="10880724"/>
                </a:cubicBezTo>
                <a:cubicBezTo>
                  <a:pt x="24406224" y="10880724"/>
                  <a:pt x="24406224" y="10880724"/>
                  <a:pt x="24406224" y="10890248"/>
                </a:cubicBezTo>
                <a:cubicBezTo>
                  <a:pt x="24120476" y="10795000"/>
                  <a:pt x="23939500" y="10728324"/>
                  <a:pt x="23939500" y="10728324"/>
                </a:cubicBezTo>
                <a:close/>
                <a:moveTo>
                  <a:pt x="18491200" y="10690224"/>
                </a:moveTo>
                <a:cubicBezTo>
                  <a:pt x="18491200" y="10690224"/>
                  <a:pt x="18853152" y="10899774"/>
                  <a:pt x="19396076" y="11204574"/>
                </a:cubicBezTo>
                <a:cubicBezTo>
                  <a:pt x="19939000" y="11518900"/>
                  <a:pt x="20672424" y="11928474"/>
                  <a:pt x="21405852" y="12328524"/>
                </a:cubicBezTo>
                <a:cubicBezTo>
                  <a:pt x="22053552" y="12690474"/>
                  <a:pt x="22701252" y="13042900"/>
                  <a:pt x="23234652" y="13328648"/>
                </a:cubicBezTo>
                <a:cubicBezTo>
                  <a:pt x="21605876" y="12357100"/>
                  <a:pt x="20091400" y="11461748"/>
                  <a:pt x="20091400" y="11461748"/>
                </a:cubicBezTo>
                <a:cubicBezTo>
                  <a:pt x="20091400" y="11461748"/>
                  <a:pt x="21901152" y="12499974"/>
                  <a:pt x="23720424" y="13528674"/>
                </a:cubicBezTo>
                <a:cubicBezTo>
                  <a:pt x="23853776" y="13595348"/>
                  <a:pt x="23977600" y="13671548"/>
                  <a:pt x="24101424" y="13747748"/>
                </a:cubicBezTo>
                <a:cubicBezTo>
                  <a:pt x="24101424" y="13747748"/>
                  <a:pt x="24101424" y="13747748"/>
                  <a:pt x="23939500" y="13747748"/>
                </a:cubicBezTo>
                <a:cubicBezTo>
                  <a:pt x="23939500" y="13747748"/>
                  <a:pt x="23939500" y="13747748"/>
                  <a:pt x="23510876" y="13747748"/>
                </a:cubicBezTo>
                <a:cubicBezTo>
                  <a:pt x="22729824" y="13290548"/>
                  <a:pt x="21777328" y="12719048"/>
                  <a:pt x="20824824" y="12157074"/>
                </a:cubicBezTo>
                <a:cubicBezTo>
                  <a:pt x="20548600" y="11995148"/>
                  <a:pt x="20272376" y="11833224"/>
                  <a:pt x="20005676" y="11661774"/>
                </a:cubicBezTo>
                <a:cubicBezTo>
                  <a:pt x="19767552" y="11509374"/>
                  <a:pt x="19538952" y="11366500"/>
                  <a:pt x="19338928" y="11233148"/>
                </a:cubicBezTo>
                <a:cubicBezTo>
                  <a:pt x="18834100" y="10909300"/>
                  <a:pt x="18491200" y="10690224"/>
                  <a:pt x="18491200" y="10690224"/>
                </a:cubicBezTo>
                <a:close/>
                <a:moveTo>
                  <a:pt x="6497640" y="10671172"/>
                </a:moveTo>
                <a:cubicBezTo>
                  <a:pt x="6497640" y="10671172"/>
                  <a:pt x="6145104" y="10918824"/>
                  <a:pt x="5611536" y="11290300"/>
                </a:cubicBezTo>
                <a:cubicBezTo>
                  <a:pt x="5087496" y="11671300"/>
                  <a:pt x="4391952" y="12176124"/>
                  <a:pt x="3696412" y="12680948"/>
                </a:cubicBezTo>
                <a:cubicBezTo>
                  <a:pt x="3200956" y="13052424"/>
                  <a:pt x="2695972" y="13423900"/>
                  <a:pt x="2267212" y="13747748"/>
                </a:cubicBezTo>
                <a:cubicBezTo>
                  <a:pt x="2267212" y="13747748"/>
                  <a:pt x="2267212" y="13747748"/>
                  <a:pt x="1666948" y="13747748"/>
                </a:cubicBezTo>
                <a:cubicBezTo>
                  <a:pt x="1666948" y="13747748"/>
                  <a:pt x="1666948" y="13747748"/>
                  <a:pt x="1600252" y="13747748"/>
                </a:cubicBezTo>
                <a:cubicBezTo>
                  <a:pt x="1600252" y="13747748"/>
                  <a:pt x="1600252" y="13747748"/>
                  <a:pt x="1428752" y="13747748"/>
                </a:cubicBezTo>
                <a:cubicBezTo>
                  <a:pt x="2000428" y="13414372"/>
                  <a:pt x="2724556" y="12985748"/>
                  <a:pt x="3439156" y="12557124"/>
                </a:cubicBezTo>
                <a:cubicBezTo>
                  <a:pt x="4220448" y="12090400"/>
                  <a:pt x="4982688" y="11623672"/>
                  <a:pt x="5554368" y="11261724"/>
                </a:cubicBezTo>
                <a:cubicBezTo>
                  <a:pt x="6126048" y="10909300"/>
                  <a:pt x="6497640" y="10671172"/>
                  <a:pt x="6497640" y="10671172"/>
                </a:cubicBezTo>
                <a:close/>
                <a:moveTo>
                  <a:pt x="17935804" y="10468818"/>
                </a:moveTo>
                <a:lnTo>
                  <a:pt x="18026556" y="10525712"/>
                </a:lnTo>
                <a:cubicBezTo>
                  <a:pt x="18153840" y="10605242"/>
                  <a:pt x="18315960" y="10705702"/>
                  <a:pt x="18508896" y="10823574"/>
                </a:cubicBezTo>
                <a:cubicBezTo>
                  <a:pt x="18947172" y="11099800"/>
                  <a:pt x="19537892" y="11461748"/>
                  <a:pt x="20233416" y="11890374"/>
                </a:cubicBezTo>
                <a:cubicBezTo>
                  <a:pt x="21100440" y="12433300"/>
                  <a:pt x="22129436" y="13061948"/>
                  <a:pt x="23234652" y="13747748"/>
                </a:cubicBezTo>
                <a:cubicBezTo>
                  <a:pt x="23234652" y="13747748"/>
                  <a:pt x="23234652" y="13747748"/>
                  <a:pt x="23101264" y="13747748"/>
                </a:cubicBezTo>
                <a:cubicBezTo>
                  <a:pt x="22034156" y="13071474"/>
                  <a:pt x="21043272" y="12442824"/>
                  <a:pt x="20204832" y="11909424"/>
                </a:cubicBezTo>
                <a:cubicBezTo>
                  <a:pt x="19957112" y="11747500"/>
                  <a:pt x="19728448" y="11604624"/>
                  <a:pt x="19509308" y="11461748"/>
                </a:cubicBezTo>
                <a:cubicBezTo>
                  <a:pt x="18818548" y="11027170"/>
                  <a:pt x="18284104" y="10689330"/>
                  <a:pt x="17980404" y="10497062"/>
                </a:cubicBezTo>
                <a:close/>
                <a:moveTo>
                  <a:pt x="17699040" y="10318748"/>
                </a:moveTo>
                <a:cubicBezTo>
                  <a:pt x="17699040" y="10318748"/>
                  <a:pt x="17767892" y="10362466"/>
                  <a:pt x="17896292" y="10443798"/>
                </a:cubicBezTo>
                <a:lnTo>
                  <a:pt x="17935804" y="10468818"/>
                </a:lnTo>
                <a:lnTo>
                  <a:pt x="17911032" y="10453288"/>
                </a:lnTo>
                <a:cubicBezTo>
                  <a:pt x="17772880" y="10366374"/>
                  <a:pt x="17699040" y="10318748"/>
                  <a:pt x="17699040" y="10318748"/>
                </a:cubicBezTo>
                <a:close/>
                <a:moveTo>
                  <a:pt x="6078540" y="10233024"/>
                </a:moveTo>
                <a:cubicBezTo>
                  <a:pt x="6078540" y="10233024"/>
                  <a:pt x="5659328" y="10471148"/>
                  <a:pt x="5030516" y="10833100"/>
                </a:cubicBezTo>
                <a:cubicBezTo>
                  <a:pt x="4401700" y="11204572"/>
                  <a:pt x="3572808" y="11690348"/>
                  <a:pt x="2743916" y="12195172"/>
                </a:cubicBezTo>
                <a:cubicBezTo>
                  <a:pt x="2458092" y="12366624"/>
                  <a:pt x="2172268" y="12538072"/>
                  <a:pt x="1895972" y="12709524"/>
                </a:cubicBezTo>
                <a:cubicBezTo>
                  <a:pt x="1610144" y="12861924"/>
                  <a:pt x="1352904" y="13004800"/>
                  <a:pt x="1114716" y="13138148"/>
                </a:cubicBezTo>
                <a:cubicBezTo>
                  <a:pt x="533540" y="13452472"/>
                  <a:pt x="152440" y="13662024"/>
                  <a:pt x="152440" y="13662024"/>
                </a:cubicBezTo>
                <a:lnTo>
                  <a:pt x="228660" y="13709648"/>
                </a:lnTo>
                <a:cubicBezTo>
                  <a:pt x="228660" y="13709648"/>
                  <a:pt x="228660" y="13709648"/>
                  <a:pt x="276296" y="13728700"/>
                </a:cubicBezTo>
                <a:cubicBezTo>
                  <a:pt x="276296" y="13738224"/>
                  <a:pt x="266768" y="13738224"/>
                  <a:pt x="257244" y="13747748"/>
                </a:cubicBezTo>
                <a:cubicBezTo>
                  <a:pt x="257244" y="13747748"/>
                  <a:pt x="257244" y="13747748"/>
                  <a:pt x="161968" y="13747748"/>
                </a:cubicBezTo>
                <a:cubicBezTo>
                  <a:pt x="161968" y="13747748"/>
                  <a:pt x="161968" y="13747748"/>
                  <a:pt x="0" y="13747748"/>
                </a:cubicBezTo>
                <a:cubicBezTo>
                  <a:pt x="0" y="13747748"/>
                  <a:pt x="0" y="13747748"/>
                  <a:pt x="0" y="13690600"/>
                </a:cubicBezTo>
                <a:cubicBezTo>
                  <a:pt x="0" y="13690600"/>
                  <a:pt x="0" y="13690600"/>
                  <a:pt x="0" y="13633448"/>
                </a:cubicBezTo>
                <a:cubicBezTo>
                  <a:pt x="0" y="13633448"/>
                  <a:pt x="0" y="13633448"/>
                  <a:pt x="0" y="13357224"/>
                </a:cubicBezTo>
                <a:cubicBezTo>
                  <a:pt x="0" y="13357224"/>
                  <a:pt x="0" y="13357224"/>
                  <a:pt x="0" y="13300072"/>
                </a:cubicBezTo>
                <a:cubicBezTo>
                  <a:pt x="0" y="13300072"/>
                  <a:pt x="0" y="13300072"/>
                  <a:pt x="0" y="13261972"/>
                </a:cubicBezTo>
                <a:cubicBezTo>
                  <a:pt x="323936" y="13100048"/>
                  <a:pt x="695508" y="12928600"/>
                  <a:pt x="1086132" y="12738100"/>
                </a:cubicBezTo>
                <a:cubicBezTo>
                  <a:pt x="2019828" y="12252324"/>
                  <a:pt x="2762972" y="11861800"/>
                  <a:pt x="2762972" y="11861800"/>
                </a:cubicBezTo>
                <a:cubicBezTo>
                  <a:pt x="2762972" y="11861800"/>
                  <a:pt x="2324708" y="12099924"/>
                  <a:pt x="1705420" y="12433300"/>
                </a:cubicBezTo>
                <a:cubicBezTo>
                  <a:pt x="1972192" y="12309472"/>
                  <a:pt x="2229432" y="12176124"/>
                  <a:pt x="2496204" y="12042772"/>
                </a:cubicBezTo>
                <a:cubicBezTo>
                  <a:pt x="3401312" y="11595100"/>
                  <a:pt x="4296896" y="11147424"/>
                  <a:pt x="4973348" y="10804524"/>
                </a:cubicBezTo>
                <a:cubicBezTo>
                  <a:pt x="5640272" y="10461624"/>
                  <a:pt x="6078540" y="10233024"/>
                  <a:pt x="6078540" y="10233024"/>
                </a:cubicBezTo>
                <a:close/>
                <a:moveTo>
                  <a:pt x="2495552" y="10185400"/>
                </a:moveTo>
                <a:cubicBezTo>
                  <a:pt x="2495552" y="10185400"/>
                  <a:pt x="1409700" y="10556874"/>
                  <a:pt x="0" y="11052174"/>
                </a:cubicBezTo>
                <a:cubicBezTo>
                  <a:pt x="0" y="11052174"/>
                  <a:pt x="0" y="11052174"/>
                  <a:pt x="0" y="11023600"/>
                </a:cubicBezTo>
                <a:cubicBezTo>
                  <a:pt x="1409700" y="10547348"/>
                  <a:pt x="2495552" y="10185400"/>
                  <a:pt x="2495552" y="10185400"/>
                </a:cubicBezTo>
                <a:close/>
                <a:moveTo>
                  <a:pt x="5345114" y="10099674"/>
                </a:moveTo>
                <a:cubicBezTo>
                  <a:pt x="5345114" y="10099674"/>
                  <a:pt x="4935418" y="10299700"/>
                  <a:pt x="4316108" y="10614024"/>
                </a:cubicBezTo>
                <a:cubicBezTo>
                  <a:pt x="3687272" y="10928348"/>
                  <a:pt x="2867878" y="11347448"/>
                  <a:pt x="2058012" y="11766548"/>
                </a:cubicBezTo>
                <a:cubicBezTo>
                  <a:pt x="1857928" y="11871324"/>
                  <a:pt x="1667372" y="11966574"/>
                  <a:pt x="1476814" y="12071348"/>
                </a:cubicBezTo>
                <a:cubicBezTo>
                  <a:pt x="1734066" y="11947524"/>
                  <a:pt x="1896040" y="11871324"/>
                  <a:pt x="1896040" y="11871324"/>
                </a:cubicBezTo>
                <a:cubicBezTo>
                  <a:pt x="1896040" y="11871324"/>
                  <a:pt x="1610204" y="12014200"/>
                  <a:pt x="1190980" y="12214224"/>
                </a:cubicBezTo>
                <a:cubicBezTo>
                  <a:pt x="762228" y="12442824"/>
                  <a:pt x="352530" y="12661900"/>
                  <a:pt x="0" y="12852400"/>
                </a:cubicBezTo>
                <a:cubicBezTo>
                  <a:pt x="0" y="12852400"/>
                  <a:pt x="0" y="12852400"/>
                  <a:pt x="0" y="12814300"/>
                </a:cubicBezTo>
                <a:cubicBezTo>
                  <a:pt x="0" y="12814300"/>
                  <a:pt x="0" y="12814300"/>
                  <a:pt x="0" y="12776200"/>
                </a:cubicBezTo>
                <a:cubicBezTo>
                  <a:pt x="0" y="12776200"/>
                  <a:pt x="0" y="12776200"/>
                  <a:pt x="0" y="12547600"/>
                </a:cubicBezTo>
                <a:cubicBezTo>
                  <a:pt x="733644" y="12195174"/>
                  <a:pt x="1543510" y="11804648"/>
                  <a:pt x="2343848" y="11423648"/>
                </a:cubicBezTo>
                <a:cubicBezTo>
                  <a:pt x="2448654" y="11376024"/>
                  <a:pt x="2562988" y="11328400"/>
                  <a:pt x="2667794" y="11271248"/>
                </a:cubicBezTo>
                <a:cubicBezTo>
                  <a:pt x="3258520" y="11023600"/>
                  <a:pt x="3811134" y="10775948"/>
                  <a:pt x="4258942" y="10575924"/>
                </a:cubicBezTo>
                <a:cubicBezTo>
                  <a:pt x="4916362" y="10290174"/>
                  <a:pt x="5345114" y="10099674"/>
                  <a:pt x="5345114" y="10099674"/>
                </a:cubicBezTo>
                <a:close/>
                <a:moveTo>
                  <a:pt x="19481800" y="10004424"/>
                </a:moveTo>
                <a:cubicBezTo>
                  <a:pt x="19481800" y="10004424"/>
                  <a:pt x="19910424" y="10175874"/>
                  <a:pt x="20548600" y="10442574"/>
                </a:cubicBezTo>
                <a:cubicBezTo>
                  <a:pt x="21186776" y="10699748"/>
                  <a:pt x="22044024" y="11042648"/>
                  <a:pt x="22910800" y="11376024"/>
                </a:cubicBezTo>
                <a:cubicBezTo>
                  <a:pt x="23415624" y="11576048"/>
                  <a:pt x="23929976" y="11766548"/>
                  <a:pt x="24396700" y="11947524"/>
                </a:cubicBezTo>
                <a:cubicBezTo>
                  <a:pt x="23691852" y="11642724"/>
                  <a:pt x="23148928" y="11414124"/>
                  <a:pt x="23148928" y="11414124"/>
                </a:cubicBezTo>
                <a:cubicBezTo>
                  <a:pt x="23148928" y="11414124"/>
                  <a:pt x="23691852" y="11633200"/>
                  <a:pt x="24406224" y="11928474"/>
                </a:cubicBezTo>
                <a:cubicBezTo>
                  <a:pt x="24406224" y="11928474"/>
                  <a:pt x="24406224" y="11928474"/>
                  <a:pt x="24406224" y="11947524"/>
                </a:cubicBezTo>
                <a:cubicBezTo>
                  <a:pt x="24406224" y="11947524"/>
                  <a:pt x="24406224" y="11947524"/>
                  <a:pt x="24406224" y="12204700"/>
                </a:cubicBezTo>
                <a:cubicBezTo>
                  <a:pt x="24406224" y="12204700"/>
                  <a:pt x="24406224" y="12204700"/>
                  <a:pt x="24406224" y="12271374"/>
                </a:cubicBezTo>
                <a:cubicBezTo>
                  <a:pt x="24406224" y="12271374"/>
                  <a:pt x="24406224" y="12271374"/>
                  <a:pt x="24406224" y="12328524"/>
                </a:cubicBezTo>
                <a:cubicBezTo>
                  <a:pt x="23910928" y="12090400"/>
                  <a:pt x="23339424" y="11804648"/>
                  <a:pt x="22758400" y="11528424"/>
                </a:cubicBezTo>
                <a:cubicBezTo>
                  <a:pt x="22501224" y="11414124"/>
                  <a:pt x="22253576" y="11309348"/>
                  <a:pt x="22034500" y="11204574"/>
                </a:cubicBezTo>
                <a:cubicBezTo>
                  <a:pt x="21177252" y="10823574"/>
                  <a:pt x="20605752" y="10566400"/>
                  <a:pt x="20605752" y="10566400"/>
                </a:cubicBezTo>
                <a:cubicBezTo>
                  <a:pt x="20605752" y="10566400"/>
                  <a:pt x="21158200" y="10804524"/>
                  <a:pt x="21986876" y="11166474"/>
                </a:cubicBezTo>
                <a:cubicBezTo>
                  <a:pt x="21443952" y="10909300"/>
                  <a:pt x="20920076" y="10671174"/>
                  <a:pt x="20500976" y="10471148"/>
                </a:cubicBezTo>
                <a:cubicBezTo>
                  <a:pt x="19891376" y="10194924"/>
                  <a:pt x="19481800" y="10004424"/>
                  <a:pt x="19481800" y="10004424"/>
                </a:cubicBezTo>
                <a:close/>
                <a:moveTo>
                  <a:pt x="1600200" y="9928224"/>
                </a:moveTo>
                <a:cubicBezTo>
                  <a:pt x="1600200" y="9928224"/>
                  <a:pt x="1400176" y="9985374"/>
                  <a:pt x="1047752" y="10090148"/>
                </a:cubicBezTo>
                <a:cubicBezTo>
                  <a:pt x="981076" y="10109200"/>
                  <a:pt x="914400" y="10118724"/>
                  <a:pt x="847726" y="10137774"/>
                </a:cubicBezTo>
                <a:cubicBezTo>
                  <a:pt x="561976" y="10223500"/>
                  <a:pt x="285752" y="10299700"/>
                  <a:pt x="0" y="10375900"/>
                </a:cubicBezTo>
                <a:cubicBezTo>
                  <a:pt x="942976" y="10109200"/>
                  <a:pt x="1600200" y="9928224"/>
                  <a:pt x="1600200" y="9928224"/>
                </a:cubicBezTo>
                <a:close/>
                <a:moveTo>
                  <a:pt x="24263352" y="9823448"/>
                </a:moveTo>
                <a:cubicBezTo>
                  <a:pt x="24263352" y="9823448"/>
                  <a:pt x="24310976" y="9832974"/>
                  <a:pt x="24406224" y="9852024"/>
                </a:cubicBezTo>
                <a:cubicBezTo>
                  <a:pt x="24406224" y="9852024"/>
                  <a:pt x="24406224" y="9852024"/>
                  <a:pt x="24406224" y="9861548"/>
                </a:cubicBezTo>
                <a:cubicBezTo>
                  <a:pt x="24310976" y="9832974"/>
                  <a:pt x="24263352" y="9823448"/>
                  <a:pt x="24263352" y="9823448"/>
                </a:cubicBezTo>
                <a:close/>
                <a:moveTo>
                  <a:pt x="22539328" y="9631360"/>
                </a:moveTo>
                <a:cubicBezTo>
                  <a:pt x="22539328" y="9631360"/>
                  <a:pt x="22825076" y="9698246"/>
                  <a:pt x="23282276" y="9822460"/>
                </a:cubicBezTo>
                <a:cubicBezTo>
                  <a:pt x="23425152" y="9860680"/>
                  <a:pt x="23577552" y="9898900"/>
                  <a:pt x="23720424" y="9946674"/>
                </a:cubicBezTo>
                <a:cubicBezTo>
                  <a:pt x="23949024" y="10004004"/>
                  <a:pt x="24177624" y="10070890"/>
                  <a:pt x="24406224" y="10137774"/>
                </a:cubicBezTo>
                <a:cubicBezTo>
                  <a:pt x="23310852" y="9841570"/>
                  <a:pt x="22539328" y="9631360"/>
                  <a:pt x="22539328" y="9631360"/>
                </a:cubicBezTo>
                <a:close/>
                <a:moveTo>
                  <a:pt x="4640264" y="9612312"/>
                </a:moveTo>
                <a:cubicBezTo>
                  <a:pt x="4640264" y="9612312"/>
                  <a:pt x="4192436" y="9783908"/>
                  <a:pt x="3515928" y="10050840"/>
                </a:cubicBezTo>
                <a:cubicBezTo>
                  <a:pt x="2839420" y="10308236"/>
                  <a:pt x="1943764" y="10660964"/>
                  <a:pt x="1057636" y="11023228"/>
                </a:cubicBezTo>
                <a:cubicBezTo>
                  <a:pt x="695564" y="11166228"/>
                  <a:pt x="343016" y="11309224"/>
                  <a:pt x="0" y="11452224"/>
                </a:cubicBezTo>
                <a:cubicBezTo>
                  <a:pt x="0" y="11452224"/>
                  <a:pt x="0" y="11452224"/>
                  <a:pt x="0" y="11318756"/>
                </a:cubicBezTo>
                <a:cubicBezTo>
                  <a:pt x="485940" y="11128092"/>
                  <a:pt x="981412" y="10946960"/>
                  <a:pt x="1486408" y="10756296"/>
                </a:cubicBezTo>
                <a:cubicBezTo>
                  <a:pt x="2210556" y="10479832"/>
                  <a:pt x="2934704" y="10212904"/>
                  <a:pt x="3620740" y="9955508"/>
                </a:cubicBezTo>
                <a:cubicBezTo>
                  <a:pt x="4240076" y="9745776"/>
                  <a:pt x="4640264" y="9612312"/>
                  <a:pt x="4640264" y="9612312"/>
                </a:cubicBezTo>
                <a:close/>
                <a:moveTo>
                  <a:pt x="1876426" y="9555160"/>
                </a:moveTo>
                <a:cubicBezTo>
                  <a:pt x="1876426" y="9555160"/>
                  <a:pt x="1095376" y="9765382"/>
                  <a:pt x="0" y="10052048"/>
                </a:cubicBezTo>
                <a:cubicBezTo>
                  <a:pt x="0" y="10052048"/>
                  <a:pt x="0" y="10052048"/>
                  <a:pt x="0" y="10032938"/>
                </a:cubicBezTo>
                <a:cubicBezTo>
                  <a:pt x="1095376" y="9755828"/>
                  <a:pt x="1876426" y="9555160"/>
                  <a:pt x="1876426" y="9555160"/>
                </a:cubicBezTo>
                <a:close/>
                <a:moveTo>
                  <a:pt x="21910676" y="9545636"/>
                </a:moveTo>
                <a:cubicBezTo>
                  <a:pt x="21910676" y="9545636"/>
                  <a:pt x="23082252" y="9841532"/>
                  <a:pt x="24253824" y="10127888"/>
                </a:cubicBezTo>
                <a:cubicBezTo>
                  <a:pt x="24301452" y="10137432"/>
                  <a:pt x="24349076" y="10156520"/>
                  <a:pt x="24406224" y="10166068"/>
                </a:cubicBezTo>
                <a:cubicBezTo>
                  <a:pt x="24406224" y="10166068"/>
                  <a:pt x="24406224" y="10166068"/>
                  <a:pt x="24406224" y="10223336"/>
                </a:cubicBezTo>
                <a:cubicBezTo>
                  <a:pt x="24406224" y="10223336"/>
                  <a:pt x="24406224" y="10223336"/>
                  <a:pt x="24406224" y="10232884"/>
                </a:cubicBezTo>
                <a:cubicBezTo>
                  <a:pt x="24406224" y="10232884"/>
                  <a:pt x="24406224" y="10232884"/>
                  <a:pt x="24406224" y="10299700"/>
                </a:cubicBezTo>
                <a:cubicBezTo>
                  <a:pt x="24330024" y="10271064"/>
                  <a:pt x="24244300" y="10251972"/>
                  <a:pt x="24168100" y="10223336"/>
                </a:cubicBezTo>
                <a:cubicBezTo>
                  <a:pt x="23044152" y="9879712"/>
                  <a:pt x="21910676" y="9545636"/>
                  <a:pt x="21910676" y="9545636"/>
                </a:cubicBezTo>
                <a:close/>
                <a:moveTo>
                  <a:pt x="2867026" y="9440860"/>
                </a:moveTo>
                <a:cubicBezTo>
                  <a:pt x="2867026" y="9440860"/>
                  <a:pt x="2181226" y="9631734"/>
                  <a:pt x="1152526" y="9918046"/>
                </a:cubicBezTo>
                <a:cubicBezTo>
                  <a:pt x="800100" y="10023026"/>
                  <a:pt x="409576" y="10128006"/>
                  <a:pt x="0" y="10252074"/>
                </a:cubicBezTo>
                <a:cubicBezTo>
                  <a:pt x="0" y="10252074"/>
                  <a:pt x="0" y="10252074"/>
                  <a:pt x="0" y="10213900"/>
                </a:cubicBezTo>
                <a:cubicBezTo>
                  <a:pt x="409576" y="10108918"/>
                  <a:pt x="790576" y="10003938"/>
                  <a:pt x="1143000" y="9908502"/>
                </a:cubicBezTo>
                <a:cubicBezTo>
                  <a:pt x="2171700" y="9622190"/>
                  <a:pt x="2867026" y="9440860"/>
                  <a:pt x="2867026" y="9440860"/>
                </a:cubicBezTo>
                <a:close/>
                <a:moveTo>
                  <a:pt x="1323976" y="9440860"/>
                </a:moveTo>
                <a:cubicBezTo>
                  <a:pt x="1323976" y="9440860"/>
                  <a:pt x="790576" y="9564686"/>
                  <a:pt x="0" y="9764712"/>
                </a:cubicBezTo>
                <a:cubicBezTo>
                  <a:pt x="0" y="9764712"/>
                  <a:pt x="0" y="9764712"/>
                  <a:pt x="0" y="9745660"/>
                </a:cubicBezTo>
                <a:cubicBezTo>
                  <a:pt x="790576" y="9564686"/>
                  <a:pt x="1323976" y="9440860"/>
                  <a:pt x="1323976" y="9440860"/>
                </a:cubicBezTo>
                <a:close/>
                <a:moveTo>
                  <a:pt x="18672176" y="9269412"/>
                </a:moveTo>
                <a:cubicBezTo>
                  <a:pt x="18672176" y="9269412"/>
                  <a:pt x="19977100" y="9755542"/>
                  <a:pt x="21948776" y="10479974"/>
                </a:cubicBezTo>
                <a:cubicBezTo>
                  <a:pt x="22682200" y="10756402"/>
                  <a:pt x="23520400" y="11061426"/>
                  <a:pt x="24406224" y="11385514"/>
                </a:cubicBezTo>
                <a:cubicBezTo>
                  <a:pt x="24406224" y="11385514"/>
                  <a:pt x="24406224" y="11385514"/>
                  <a:pt x="24406224" y="11433174"/>
                </a:cubicBezTo>
                <a:cubicBezTo>
                  <a:pt x="23510876" y="11099554"/>
                  <a:pt x="22672676" y="10775466"/>
                  <a:pt x="21929728" y="10499038"/>
                </a:cubicBezTo>
                <a:cubicBezTo>
                  <a:pt x="19977100" y="9765074"/>
                  <a:pt x="18672176" y="9269412"/>
                  <a:pt x="18672176" y="9269412"/>
                </a:cubicBezTo>
                <a:close/>
                <a:moveTo>
                  <a:pt x="22872700" y="9117012"/>
                </a:moveTo>
                <a:cubicBezTo>
                  <a:pt x="22872700" y="9117012"/>
                  <a:pt x="23491824" y="9250360"/>
                  <a:pt x="24406224" y="9431336"/>
                </a:cubicBezTo>
                <a:cubicBezTo>
                  <a:pt x="24406224" y="9431336"/>
                  <a:pt x="24406224" y="9431336"/>
                  <a:pt x="24406224" y="9450386"/>
                </a:cubicBezTo>
                <a:cubicBezTo>
                  <a:pt x="24406224" y="9450386"/>
                  <a:pt x="24406224" y="9450386"/>
                  <a:pt x="24406224" y="9459912"/>
                </a:cubicBezTo>
                <a:cubicBezTo>
                  <a:pt x="24310976" y="9440860"/>
                  <a:pt x="24225252" y="9421812"/>
                  <a:pt x="24130000" y="9402760"/>
                </a:cubicBezTo>
                <a:cubicBezTo>
                  <a:pt x="23920452" y="9355136"/>
                  <a:pt x="23710900" y="9317036"/>
                  <a:pt x="23510876" y="9269412"/>
                </a:cubicBezTo>
                <a:cubicBezTo>
                  <a:pt x="23710900" y="9317036"/>
                  <a:pt x="23920452" y="9355136"/>
                  <a:pt x="24130000" y="9393236"/>
                </a:cubicBezTo>
                <a:cubicBezTo>
                  <a:pt x="23368000" y="9231312"/>
                  <a:pt x="22872700" y="9117012"/>
                  <a:pt x="22872700" y="9117012"/>
                </a:cubicBezTo>
                <a:close/>
                <a:moveTo>
                  <a:pt x="21849608" y="9003692"/>
                </a:moveTo>
                <a:lnTo>
                  <a:pt x="22291080" y="9104508"/>
                </a:lnTo>
                <a:cubicBezTo>
                  <a:pt x="22867940" y="9236668"/>
                  <a:pt x="23460868" y="9374184"/>
                  <a:pt x="24053800" y="9517060"/>
                </a:cubicBezTo>
                <a:cubicBezTo>
                  <a:pt x="24168100" y="9545636"/>
                  <a:pt x="24291928" y="9564684"/>
                  <a:pt x="24406224" y="9593260"/>
                </a:cubicBezTo>
                <a:cubicBezTo>
                  <a:pt x="24406224" y="9593260"/>
                  <a:pt x="24406224" y="9593260"/>
                  <a:pt x="24406224" y="9631360"/>
                </a:cubicBezTo>
                <a:cubicBezTo>
                  <a:pt x="23556120" y="9423000"/>
                  <a:pt x="22706016" y="9214644"/>
                  <a:pt x="22015432" y="9044568"/>
                </a:cubicBezTo>
                <a:close/>
                <a:moveTo>
                  <a:pt x="21720176" y="8974136"/>
                </a:moveTo>
                <a:cubicBezTo>
                  <a:pt x="21720176" y="8974136"/>
                  <a:pt x="21729700" y="8974136"/>
                  <a:pt x="21729700" y="8974136"/>
                </a:cubicBezTo>
                <a:lnTo>
                  <a:pt x="21849608" y="9003692"/>
                </a:lnTo>
                <a:close/>
                <a:moveTo>
                  <a:pt x="1743076" y="8936036"/>
                </a:moveTo>
                <a:cubicBezTo>
                  <a:pt x="1743076" y="8936036"/>
                  <a:pt x="1038226" y="9078912"/>
                  <a:pt x="0" y="9288460"/>
                </a:cubicBezTo>
                <a:cubicBezTo>
                  <a:pt x="0" y="9288460"/>
                  <a:pt x="0" y="9288460"/>
                  <a:pt x="0" y="9269412"/>
                </a:cubicBezTo>
                <a:cubicBezTo>
                  <a:pt x="1038226" y="9069386"/>
                  <a:pt x="1743076" y="8936036"/>
                  <a:pt x="1743076" y="8936036"/>
                </a:cubicBezTo>
                <a:close/>
                <a:moveTo>
                  <a:pt x="20939128" y="8907460"/>
                </a:moveTo>
                <a:cubicBezTo>
                  <a:pt x="20939128" y="8907460"/>
                  <a:pt x="21758276" y="9097960"/>
                  <a:pt x="22987000" y="9374186"/>
                </a:cubicBezTo>
                <a:cubicBezTo>
                  <a:pt x="23415624" y="9478960"/>
                  <a:pt x="23891876" y="9583736"/>
                  <a:pt x="24406224" y="9698036"/>
                </a:cubicBezTo>
                <a:cubicBezTo>
                  <a:pt x="24406224" y="9698036"/>
                  <a:pt x="24406224" y="9698036"/>
                  <a:pt x="24406224" y="9736136"/>
                </a:cubicBezTo>
                <a:cubicBezTo>
                  <a:pt x="23891876" y="9612312"/>
                  <a:pt x="23406100" y="9498012"/>
                  <a:pt x="22967952" y="9393236"/>
                </a:cubicBezTo>
                <a:cubicBezTo>
                  <a:pt x="21758276" y="9107486"/>
                  <a:pt x="20939128" y="8907460"/>
                  <a:pt x="20939128" y="8907460"/>
                </a:cubicBezTo>
                <a:close/>
                <a:moveTo>
                  <a:pt x="342900" y="8764586"/>
                </a:moveTo>
                <a:cubicBezTo>
                  <a:pt x="342900" y="8764586"/>
                  <a:pt x="219076" y="8783636"/>
                  <a:pt x="0" y="8821736"/>
                </a:cubicBezTo>
                <a:cubicBezTo>
                  <a:pt x="0" y="8821736"/>
                  <a:pt x="0" y="8821736"/>
                  <a:pt x="0" y="8812212"/>
                </a:cubicBezTo>
                <a:cubicBezTo>
                  <a:pt x="219076" y="8783636"/>
                  <a:pt x="342900" y="8764586"/>
                  <a:pt x="342900" y="8764586"/>
                </a:cubicBezTo>
                <a:close/>
                <a:moveTo>
                  <a:pt x="22777452" y="8697912"/>
                </a:moveTo>
                <a:cubicBezTo>
                  <a:pt x="22777452" y="8697912"/>
                  <a:pt x="23425152" y="8802686"/>
                  <a:pt x="24406224" y="8974136"/>
                </a:cubicBezTo>
                <a:cubicBezTo>
                  <a:pt x="24406224" y="8974136"/>
                  <a:pt x="24406224" y="8974136"/>
                  <a:pt x="24406224" y="8983660"/>
                </a:cubicBezTo>
                <a:cubicBezTo>
                  <a:pt x="23425152" y="8812212"/>
                  <a:pt x="22777452" y="8697912"/>
                  <a:pt x="22777452" y="8697912"/>
                </a:cubicBezTo>
                <a:close/>
                <a:moveTo>
                  <a:pt x="4506912" y="8593136"/>
                </a:moveTo>
                <a:cubicBezTo>
                  <a:pt x="4506912" y="8593136"/>
                  <a:pt x="3916156" y="8736012"/>
                  <a:pt x="3049076" y="8955084"/>
                </a:cubicBezTo>
                <a:cubicBezTo>
                  <a:pt x="2210580" y="9155112"/>
                  <a:pt x="1105288" y="9431336"/>
                  <a:pt x="0" y="9726612"/>
                </a:cubicBezTo>
                <a:cubicBezTo>
                  <a:pt x="0" y="9726612"/>
                  <a:pt x="0" y="9726612"/>
                  <a:pt x="0" y="9507536"/>
                </a:cubicBezTo>
                <a:cubicBezTo>
                  <a:pt x="1105288" y="9288460"/>
                  <a:pt x="2191524" y="9078912"/>
                  <a:pt x="3010960" y="8907460"/>
                </a:cubicBezTo>
                <a:cubicBezTo>
                  <a:pt x="3906628" y="8726484"/>
                  <a:pt x="4506912" y="8593136"/>
                  <a:pt x="4506912" y="8593136"/>
                </a:cubicBezTo>
                <a:close/>
                <a:moveTo>
                  <a:pt x="23301328" y="8402636"/>
                </a:moveTo>
                <a:cubicBezTo>
                  <a:pt x="23301328" y="8402636"/>
                  <a:pt x="23777576" y="8459784"/>
                  <a:pt x="24406224" y="8526460"/>
                </a:cubicBezTo>
                <a:cubicBezTo>
                  <a:pt x="24406224" y="8526460"/>
                  <a:pt x="24406224" y="8526460"/>
                  <a:pt x="24406224" y="8574084"/>
                </a:cubicBezTo>
                <a:cubicBezTo>
                  <a:pt x="23787100" y="8478836"/>
                  <a:pt x="23301328" y="8402636"/>
                  <a:pt x="23301328" y="8402636"/>
                </a:cubicBezTo>
                <a:close/>
                <a:moveTo>
                  <a:pt x="2085976" y="8316912"/>
                </a:moveTo>
                <a:cubicBezTo>
                  <a:pt x="2085976" y="8316912"/>
                  <a:pt x="1352552" y="8421686"/>
                  <a:pt x="247652" y="8583612"/>
                </a:cubicBezTo>
                <a:cubicBezTo>
                  <a:pt x="171452" y="8593136"/>
                  <a:pt x="85726" y="8612186"/>
                  <a:pt x="0" y="8621712"/>
                </a:cubicBezTo>
                <a:cubicBezTo>
                  <a:pt x="0" y="8621712"/>
                  <a:pt x="0" y="8621712"/>
                  <a:pt x="0" y="8602660"/>
                </a:cubicBezTo>
                <a:cubicBezTo>
                  <a:pt x="85726" y="8593136"/>
                  <a:pt x="161926" y="8583612"/>
                  <a:pt x="247652" y="8574086"/>
                </a:cubicBezTo>
                <a:cubicBezTo>
                  <a:pt x="1352552" y="8421686"/>
                  <a:pt x="2085976" y="8316912"/>
                  <a:pt x="2085976" y="8316912"/>
                </a:cubicBezTo>
                <a:close/>
                <a:moveTo>
                  <a:pt x="1828800" y="8221660"/>
                </a:moveTo>
                <a:cubicBezTo>
                  <a:pt x="1828800" y="8221660"/>
                  <a:pt x="1114426" y="8316912"/>
                  <a:pt x="47626" y="8459786"/>
                </a:cubicBezTo>
                <a:cubicBezTo>
                  <a:pt x="28576" y="8459786"/>
                  <a:pt x="19052" y="8469312"/>
                  <a:pt x="0" y="8469312"/>
                </a:cubicBezTo>
                <a:cubicBezTo>
                  <a:pt x="0" y="8469312"/>
                  <a:pt x="0" y="8469312"/>
                  <a:pt x="0" y="8450260"/>
                </a:cubicBezTo>
                <a:cubicBezTo>
                  <a:pt x="9526" y="8450260"/>
                  <a:pt x="28576" y="8450260"/>
                  <a:pt x="38100" y="8450260"/>
                </a:cubicBezTo>
                <a:cubicBezTo>
                  <a:pt x="1114426" y="8316912"/>
                  <a:pt x="1828800" y="8221660"/>
                  <a:pt x="1828800" y="8221660"/>
                </a:cubicBezTo>
                <a:close/>
                <a:moveTo>
                  <a:pt x="22586952" y="8193086"/>
                </a:moveTo>
                <a:cubicBezTo>
                  <a:pt x="22586952" y="8193086"/>
                  <a:pt x="23301328" y="8278812"/>
                  <a:pt x="24377652" y="8412160"/>
                </a:cubicBezTo>
                <a:cubicBezTo>
                  <a:pt x="24387176" y="8412160"/>
                  <a:pt x="24396700" y="8412160"/>
                  <a:pt x="24406224" y="8412160"/>
                </a:cubicBezTo>
                <a:cubicBezTo>
                  <a:pt x="24406224" y="8412160"/>
                  <a:pt x="24406224" y="8412160"/>
                  <a:pt x="24406224" y="8431212"/>
                </a:cubicBezTo>
                <a:cubicBezTo>
                  <a:pt x="24396700" y="8431212"/>
                  <a:pt x="24377652" y="8431212"/>
                  <a:pt x="24368128" y="8431212"/>
                </a:cubicBezTo>
                <a:cubicBezTo>
                  <a:pt x="23301328" y="8288336"/>
                  <a:pt x="22586952" y="8193086"/>
                  <a:pt x="22586952" y="8193086"/>
                </a:cubicBezTo>
                <a:close/>
                <a:moveTo>
                  <a:pt x="22425024" y="8050212"/>
                </a:moveTo>
                <a:cubicBezTo>
                  <a:pt x="22425024" y="8050212"/>
                  <a:pt x="23167976" y="8126412"/>
                  <a:pt x="24291928" y="8250236"/>
                </a:cubicBezTo>
                <a:cubicBezTo>
                  <a:pt x="24330024" y="8250236"/>
                  <a:pt x="24368128" y="8259760"/>
                  <a:pt x="24406224" y="8259760"/>
                </a:cubicBezTo>
                <a:cubicBezTo>
                  <a:pt x="24406224" y="8259760"/>
                  <a:pt x="24406224" y="8259760"/>
                  <a:pt x="24406224" y="8278812"/>
                </a:cubicBezTo>
                <a:cubicBezTo>
                  <a:pt x="24368128" y="8278812"/>
                  <a:pt x="24320500" y="8269286"/>
                  <a:pt x="24282400" y="8269286"/>
                </a:cubicBezTo>
                <a:cubicBezTo>
                  <a:pt x="23167976" y="8135936"/>
                  <a:pt x="22425024" y="8050212"/>
                  <a:pt x="22425024" y="8050212"/>
                </a:cubicBezTo>
                <a:close/>
                <a:moveTo>
                  <a:pt x="22510752" y="7840660"/>
                </a:moveTo>
                <a:cubicBezTo>
                  <a:pt x="22510752" y="7840660"/>
                  <a:pt x="22872700" y="7869236"/>
                  <a:pt x="23406100" y="7907336"/>
                </a:cubicBezTo>
                <a:cubicBezTo>
                  <a:pt x="23701376" y="7935912"/>
                  <a:pt x="24044276" y="7954960"/>
                  <a:pt x="24406224" y="7983536"/>
                </a:cubicBezTo>
                <a:cubicBezTo>
                  <a:pt x="24406224" y="7983536"/>
                  <a:pt x="24406224" y="7983536"/>
                  <a:pt x="24406224" y="8059736"/>
                </a:cubicBezTo>
                <a:cubicBezTo>
                  <a:pt x="24034752" y="8012112"/>
                  <a:pt x="23691852" y="7974012"/>
                  <a:pt x="23396576" y="7945436"/>
                </a:cubicBezTo>
                <a:cubicBezTo>
                  <a:pt x="22863176" y="7878760"/>
                  <a:pt x="22510752" y="7840660"/>
                  <a:pt x="22510752" y="7840660"/>
                </a:cubicBezTo>
                <a:close/>
                <a:moveTo>
                  <a:pt x="1276352" y="7812086"/>
                </a:moveTo>
                <a:cubicBezTo>
                  <a:pt x="1276352" y="7812086"/>
                  <a:pt x="781052" y="7859712"/>
                  <a:pt x="0" y="7926386"/>
                </a:cubicBezTo>
                <a:cubicBezTo>
                  <a:pt x="0" y="7926386"/>
                  <a:pt x="0" y="7926386"/>
                  <a:pt x="0" y="7916860"/>
                </a:cubicBezTo>
                <a:cubicBezTo>
                  <a:pt x="781052" y="7850186"/>
                  <a:pt x="1276352" y="7812086"/>
                  <a:pt x="1276352" y="7812086"/>
                </a:cubicBezTo>
                <a:close/>
                <a:moveTo>
                  <a:pt x="2847976" y="7773984"/>
                </a:moveTo>
                <a:cubicBezTo>
                  <a:pt x="2847976" y="7773984"/>
                  <a:pt x="2371724" y="7821612"/>
                  <a:pt x="1666876" y="7907336"/>
                </a:cubicBezTo>
                <a:cubicBezTo>
                  <a:pt x="1190624" y="7964484"/>
                  <a:pt x="609600" y="8031160"/>
                  <a:pt x="0" y="8097836"/>
                </a:cubicBezTo>
                <a:cubicBezTo>
                  <a:pt x="0" y="8097836"/>
                  <a:pt x="0" y="8097836"/>
                  <a:pt x="0" y="7983536"/>
                </a:cubicBezTo>
                <a:cubicBezTo>
                  <a:pt x="609600" y="7945436"/>
                  <a:pt x="1181100" y="7897812"/>
                  <a:pt x="1647824" y="7869236"/>
                </a:cubicBezTo>
                <a:cubicBezTo>
                  <a:pt x="2371724" y="7812084"/>
                  <a:pt x="2847976" y="7773984"/>
                  <a:pt x="2847976" y="7773984"/>
                </a:cubicBezTo>
                <a:close/>
                <a:moveTo>
                  <a:pt x="23215600" y="7573960"/>
                </a:moveTo>
                <a:cubicBezTo>
                  <a:pt x="23215600" y="7573960"/>
                  <a:pt x="23672800" y="7593012"/>
                  <a:pt x="24406224" y="7640636"/>
                </a:cubicBezTo>
                <a:cubicBezTo>
                  <a:pt x="24406224" y="7640636"/>
                  <a:pt x="24406224" y="7640636"/>
                  <a:pt x="24406224" y="7650160"/>
                </a:cubicBezTo>
                <a:cubicBezTo>
                  <a:pt x="23672800" y="7602536"/>
                  <a:pt x="23215600" y="7573960"/>
                  <a:pt x="23215600" y="7573960"/>
                </a:cubicBezTo>
                <a:close/>
                <a:moveTo>
                  <a:pt x="20939128" y="7478712"/>
                </a:moveTo>
                <a:cubicBezTo>
                  <a:pt x="20939128" y="7478712"/>
                  <a:pt x="21510624" y="7516812"/>
                  <a:pt x="22358352" y="7554912"/>
                </a:cubicBezTo>
                <a:cubicBezTo>
                  <a:pt x="22939376" y="7593012"/>
                  <a:pt x="23653752" y="7621584"/>
                  <a:pt x="24406224" y="7659684"/>
                </a:cubicBezTo>
                <a:cubicBezTo>
                  <a:pt x="24406224" y="7659684"/>
                  <a:pt x="24406224" y="7659684"/>
                  <a:pt x="24406224" y="7793036"/>
                </a:cubicBezTo>
                <a:cubicBezTo>
                  <a:pt x="23644224" y="7726360"/>
                  <a:pt x="22929852" y="7659684"/>
                  <a:pt x="22348824" y="7602536"/>
                </a:cubicBezTo>
                <a:cubicBezTo>
                  <a:pt x="21501100" y="7526336"/>
                  <a:pt x="20939128" y="7478712"/>
                  <a:pt x="20939128" y="7478712"/>
                </a:cubicBezTo>
                <a:close/>
                <a:moveTo>
                  <a:pt x="2105026" y="7335836"/>
                </a:moveTo>
                <a:cubicBezTo>
                  <a:pt x="2105026" y="7335836"/>
                  <a:pt x="1304926" y="7373936"/>
                  <a:pt x="114300" y="7431086"/>
                </a:cubicBezTo>
                <a:cubicBezTo>
                  <a:pt x="76200" y="7431086"/>
                  <a:pt x="38100" y="7431086"/>
                  <a:pt x="0" y="7431086"/>
                </a:cubicBezTo>
                <a:cubicBezTo>
                  <a:pt x="0" y="7431086"/>
                  <a:pt x="0" y="7431086"/>
                  <a:pt x="0" y="7421560"/>
                </a:cubicBezTo>
                <a:cubicBezTo>
                  <a:pt x="38100" y="7412036"/>
                  <a:pt x="76200" y="7412036"/>
                  <a:pt x="114300" y="7412036"/>
                </a:cubicBezTo>
                <a:cubicBezTo>
                  <a:pt x="1304926" y="7364412"/>
                  <a:pt x="2105026" y="7335836"/>
                  <a:pt x="2105026" y="7335836"/>
                </a:cubicBezTo>
                <a:close/>
                <a:moveTo>
                  <a:pt x="21196300" y="7221536"/>
                </a:moveTo>
                <a:cubicBezTo>
                  <a:pt x="21196300" y="7221536"/>
                  <a:pt x="21739224" y="7240584"/>
                  <a:pt x="22558376" y="7250112"/>
                </a:cubicBezTo>
                <a:cubicBezTo>
                  <a:pt x="22996528" y="7259636"/>
                  <a:pt x="23510876" y="7269160"/>
                  <a:pt x="24063328" y="7278684"/>
                </a:cubicBezTo>
                <a:cubicBezTo>
                  <a:pt x="24177624" y="7288212"/>
                  <a:pt x="24291928" y="7288212"/>
                  <a:pt x="24406224" y="7297736"/>
                </a:cubicBezTo>
                <a:cubicBezTo>
                  <a:pt x="24406224" y="7297736"/>
                  <a:pt x="24406224" y="7297736"/>
                  <a:pt x="24406224" y="7412036"/>
                </a:cubicBezTo>
                <a:cubicBezTo>
                  <a:pt x="23720424" y="7364412"/>
                  <a:pt x="23082252" y="7326312"/>
                  <a:pt x="22548852" y="7297736"/>
                </a:cubicBezTo>
                <a:cubicBezTo>
                  <a:pt x="22148800" y="7278684"/>
                  <a:pt x="21805900" y="7259636"/>
                  <a:pt x="21567776" y="7240584"/>
                </a:cubicBezTo>
                <a:cubicBezTo>
                  <a:pt x="21339176" y="7231060"/>
                  <a:pt x="21196300" y="7221536"/>
                  <a:pt x="21196300" y="7221536"/>
                </a:cubicBezTo>
                <a:close/>
                <a:moveTo>
                  <a:pt x="695324" y="7031036"/>
                </a:moveTo>
                <a:cubicBezTo>
                  <a:pt x="942976" y="7031036"/>
                  <a:pt x="1095376" y="7031036"/>
                  <a:pt x="1095376" y="7031036"/>
                </a:cubicBezTo>
                <a:cubicBezTo>
                  <a:pt x="1095376" y="7031036"/>
                  <a:pt x="819152" y="7040560"/>
                  <a:pt x="390524" y="7050088"/>
                </a:cubicBezTo>
                <a:cubicBezTo>
                  <a:pt x="276224" y="7059612"/>
                  <a:pt x="142876" y="7059612"/>
                  <a:pt x="0" y="7069136"/>
                </a:cubicBezTo>
                <a:cubicBezTo>
                  <a:pt x="0" y="7069136"/>
                  <a:pt x="0" y="7069136"/>
                  <a:pt x="0" y="7040560"/>
                </a:cubicBezTo>
                <a:cubicBezTo>
                  <a:pt x="228600" y="7040560"/>
                  <a:pt x="466724" y="7031036"/>
                  <a:pt x="695324" y="7031036"/>
                </a:cubicBezTo>
                <a:close/>
                <a:moveTo>
                  <a:pt x="23568024" y="6973888"/>
                </a:moveTo>
                <a:cubicBezTo>
                  <a:pt x="23568024" y="6973888"/>
                  <a:pt x="23882352" y="6973888"/>
                  <a:pt x="24406224" y="6973888"/>
                </a:cubicBezTo>
                <a:cubicBezTo>
                  <a:pt x="24406224" y="6973888"/>
                  <a:pt x="24406224" y="6973888"/>
                  <a:pt x="24406224" y="6983412"/>
                </a:cubicBezTo>
                <a:cubicBezTo>
                  <a:pt x="23882352" y="6973888"/>
                  <a:pt x="23568024" y="6973888"/>
                  <a:pt x="23568024" y="6973888"/>
                </a:cubicBezTo>
                <a:close/>
                <a:moveTo>
                  <a:pt x="0" y="6907212"/>
                </a:moveTo>
                <a:cubicBezTo>
                  <a:pt x="476252" y="6907212"/>
                  <a:pt x="762000" y="6916736"/>
                  <a:pt x="762000" y="6916736"/>
                </a:cubicBezTo>
                <a:cubicBezTo>
                  <a:pt x="762000" y="6916736"/>
                  <a:pt x="476252" y="6916736"/>
                  <a:pt x="0" y="6916736"/>
                </a:cubicBezTo>
                <a:cubicBezTo>
                  <a:pt x="0" y="6916736"/>
                  <a:pt x="0" y="6916736"/>
                  <a:pt x="0" y="6907212"/>
                </a:cubicBezTo>
                <a:close/>
                <a:moveTo>
                  <a:pt x="24406224" y="6821488"/>
                </a:moveTo>
                <a:cubicBezTo>
                  <a:pt x="24406224" y="6821488"/>
                  <a:pt x="24406224" y="6821488"/>
                  <a:pt x="24406224" y="6840536"/>
                </a:cubicBezTo>
                <a:cubicBezTo>
                  <a:pt x="23310852" y="6831012"/>
                  <a:pt x="22586952" y="6831012"/>
                  <a:pt x="22586952" y="6831012"/>
                </a:cubicBezTo>
                <a:cubicBezTo>
                  <a:pt x="22586952" y="6831012"/>
                  <a:pt x="23310852" y="6831012"/>
                  <a:pt x="24406224" y="6821488"/>
                </a:cubicBezTo>
                <a:close/>
                <a:moveTo>
                  <a:pt x="24406224" y="6678612"/>
                </a:moveTo>
                <a:cubicBezTo>
                  <a:pt x="24406224" y="6678612"/>
                  <a:pt x="24406224" y="6678612"/>
                  <a:pt x="24406224" y="6707184"/>
                </a:cubicBezTo>
                <a:cubicBezTo>
                  <a:pt x="24406224" y="6707184"/>
                  <a:pt x="24406224" y="6707184"/>
                  <a:pt x="24406224" y="6716712"/>
                </a:cubicBezTo>
                <a:cubicBezTo>
                  <a:pt x="23768052" y="6716712"/>
                  <a:pt x="23301328" y="6716712"/>
                  <a:pt x="23301328" y="6716712"/>
                </a:cubicBezTo>
                <a:cubicBezTo>
                  <a:pt x="23301328" y="6716712"/>
                  <a:pt x="23587076" y="6707184"/>
                  <a:pt x="24006176" y="6688136"/>
                </a:cubicBezTo>
                <a:cubicBezTo>
                  <a:pt x="24130000" y="6688136"/>
                  <a:pt x="24263352" y="6678612"/>
                  <a:pt x="24406224" y="6678612"/>
                </a:cubicBezTo>
                <a:close/>
                <a:moveTo>
                  <a:pt x="3163880" y="6516000"/>
                </a:moveTo>
                <a:lnTo>
                  <a:pt x="3177064" y="6516240"/>
                </a:lnTo>
                <a:cubicBezTo>
                  <a:pt x="3193500" y="6516540"/>
                  <a:pt x="3201988" y="6516688"/>
                  <a:pt x="3201988" y="6516688"/>
                </a:cubicBezTo>
                <a:cubicBezTo>
                  <a:pt x="3201988" y="6516688"/>
                  <a:pt x="3193648" y="6516688"/>
                  <a:pt x="3177420" y="6516392"/>
                </a:cubicBezTo>
                <a:close/>
                <a:moveTo>
                  <a:pt x="0" y="6326184"/>
                </a:moveTo>
                <a:cubicBezTo>
                  <a:pt x="676612" y="6373812"/>
                  <a:pt x="1324632" y="6411912"/>
                  <a:pt x="1848768" y="6440488"/>
                </a:cubicBezTo>
                <a:cubicBezTo>
                  <a:pt x="2258544" y="6469060"/>
                  <a:pt x="2592084" y="6488112"/>
                  <a:pt x="2830328" y="6497636"/>
                </a:cubicBezTo>
                <a:cubicBezTo>
                  <a:pt x="2949452" y="6507160"/>
                  <a:pt x="3042364" y="6511924"/>
                  <a:pt x="3105500" y="6514308"/>
                </a:cubicBezTo>
                <a:lnTo>
                  <a:pt x="3163880" y="6516000"/>
                </a:lnTo>
                <a:lnTo>
                  <a:pt x="3104456" y="6514900"/>
                </a:lnTo>
                <a:cubicBezTo>
                  <a:pt x="2913712" y="6511328"/>
                  <a:pt x="2456288" y="6502400"/>
                  <a:pt x="1848768" y="6488112"/>
                </a:cubicBezTo>
                <a:cubicBezTo>
                  <a:pt x="1524756" y="6478584"/>
                  <a:pt x="1162628" y="6478584"/>
                  <a:pt x="771908" y="6469060"/>
                </a:cubicBezTo>
                <a:cubicBezTo>
                  <a:pt x="524136" y="6459536"/>
                  <a:pt x="266832" y="6450012"/>
                  <a:pt x="0" y="6430960"/>
                </a:cubicBezTo>
                <a:cubicBezTo>
                  <a:pt x="0" y="6430960"/>
                  <a:pt x="0" y="6430960"/>
                  <a:pt x="0" y="6326184"/>
                </a:cubicBezTo>
                <a:close/>
                <a:moveTo>
                  <a:pt x="24406224" y="6202360"/>
                </a:moveTo>
                <a:cubicBezTo>
                  <a:pt x="24406224" y="6202360"/>
                  <a:pt x="24406224" y="6202360"/>
                  <a:pt x="24406224" y="6211888"/>
                </a:cubicBezTo>
                <a:cubicBezTo>
                  <a:pt x="23834728" y="6240460"/>
                  <a:pt x="23491824" y="6249984"/>
                  <a:pt x="23491824" y="6249984"/>
                </a:cubicBezTo>
                <a:cubicBezTo>
                  <a:pt x="23491824" y="6249984"/>
                  <a:pt x="23834728" y="6230936"/>
                  <a:pt x="24406224" y="6202360"/>
                </a:cubicBezTo>
                <a:close/>
                <a:moveTo>
                  <a:pt x="0" y="5945184"/>
                </a:moveTo>
                <a:cubicBezTo>
                  <a:pt x="752820" y="6021384"/>
                  <a:pt x="1467524" y="6088060"/>
                  <a:pt x="2058344" y="6135688"/>
                </a:cubicBezTo>
                <a:cubicBezTo>
                  <a:pt x="2896932" y="6211888"/>
                  <a:pt x="3459164" y="6259512"/>
                  <a:pt x="3459164" y="6259512"/>
                </a:cubicBezTo>
                <a:cubicBezTo>
                  <a:pt x="3459164" y="6259512"/>
                  <a:pt x="2896932" y="6230936"/>
                  <a:pt x="2048816" y="6183312"/>
                </a:cubicBezTo>
                <a:cubicBezTo>
                  <a:pt x="1467524" y="6154736"/>
                  <a:pt x="752820" y="6116636"/>
                  <a:pt x="0" y="6088060"/>
                </a:cubicBezTo>
                <a:cubicBezTo>
                  <a:pt x="0" y="6088060"/>
                  <a:pt x="0" y="6088060"/>
                  <a:pt x="0" y="5945184"/>
                </a:cubicBezTo>
                <a:close/>
                <a:moveTo>
                  <a:pt x="0" y="5688012"/>
                </a:moveTo>
                <a:cubicBezTo>
                  <a:pt x="361952" y="5726112"/>
                  <a:pt x="714376" y="5764212"/>
                  <a:pt x="1000124" y="5802312"/>
                </a:cubicBezTo>
                <a:cubicBezTo>
                  <a:pt x="1533524" y="5859460"/>
                  <a:pt x="1895476" y="5897560"/>
                  <a:pt x="1895476" y="5897560"/>
                </a:cubicBezTo>
                <a:cubicBezTo>
                  <a:pt x="1895476" y="5897560"/>
                  <a:pt x="1533524" y="5868984"/>
                  <a:pt x="990600" y="5830888"/>
                </a:cubicBezTo>
                <a:cubicBezTo>
                  <a:pt x="704852" y="5811836"/>
                  <a:pt x="361952" y="5783260"/>
                  <a:pt x="0" y="5764212"/>
                </a:cubicBezTo>
                <a:cubicBezTo>
                  <a:pt x="0" y="5764212"/>
                  <a:pt x="0" y="5764212"/>
                  <a:pt x="0" y="5688012"/>
                </a:cubicBezTo>
                <a:close/>
                <a:moveTo>
                  <a:pt x="24406224" y="5640384"/>
                </a:moveTo>
                <a:cubicBezTo>
                  <a:pt x="24406224" y="5640384"/>
                  <a:pt x="24406224" y="5640384"/>
                  <a:pt x="24406224" y="5754688"/>
                </a:cubicBezTo>
                <a:cubicBezTo>
                  <a:pt x="23796624" y="5802312"/>
                  <a:pt x="23225128" y="5840412"/>
                  <a:pt x="22748876" y="5878512"/>
                </a:cubicBezTo>
                <a:cubicBezTo>
                  <a:pt x="22034500" y="5935660"/>
                  <a:pt x="21548728" y="5973760"/>
                  <a:pt x="21548728" y="5973760"/>
                </a:cubicBezTo>
                <a:cubicBezTo>
                  <a:pt x="21548728" y="5973760"/>
                  <a:pt x="22024976" y="5916612"/>
                  <a:pt x="22739352" y="5840412"/>
                </a:cubicBezTo>
                <a:cubicBezTo>
                  <a:pt x="23215600" y="5783260"/>
                  <a:pt x="23796624" y="5716584"/>
                  <a:pt x="24406224" y="5640384"/>
                </a:cubicBezTo>
                <a:close/>
                <a:moveTo>
                  <a:pt x="0" y="5364160"/>
                </a:moveTo>
                <a:cubicBezTo>
                  <a:pt x="1066800" y="5497512"/>
                  <a:pt x="1781176" y="5592760"/>
                  <a:pt x="1781176" y="5592760"/>
                </a:cubicBezTo>
                <a:cubicBezTo>
                  <a:pt x="1781176" y="5592760"/>
                  <a:pt x="1066800" y="5507036"/>
                  <a:pt x="0" y="5383212"/>
                </a:cubicBezTo>
                <a:cubicBezTo>
                  <a:pt x="0" y="5383212"/>
                  <a:pt x="0" y="5383212"/>
                  <a:pt x="0" y="5364160"/>
                </a:cubicBezTo>
                <a:close/>
                <a:moveTo>
                  <a:pt x="0" y="5164136"/>
                </a:moveTo>
                <a:cubicBezTo>
                  <a:pt x="619124" y="5268912"/>
                  <a:pt x="1104900" y="5345112"/>
                  <a:pt x="1104900" y="5345112"/>
                </a:cubicBezTo>
                <a:cubicBezTo>
                  <a:pt x="1104900" y="5345112"/>
                  <a:pt x="619124" y="5287960"/>
                  <a:pt x="0" y="5211760"/>
                </a:cubicBezTo>
                <a:cubicBezTo>
                  <a:pt x="0" y="5211760"/>
                  <a:pt x="0" y="5211760"/>
                  <a:pt x="0" y="5164136"/>
                </a:cubicBezTo>
                <a:close/>
                <a:moveTo>
                  <a:pt x="24406224" y="4906960"/>
                </a:moveTo>
                <a:cubicBezTo>
                  <a:pt x="24406224" y="4906960"/>
                  <a:pt x="24406224" y="4906960"/>
                  <a:pt x="24406224" y="4916488"/>
                </a:cubicBezTo>
                <a:cubicBezTo>
                  <a:pt x="24044276" y="4964112"/>
                  <a:pt x="23834728" y="5002212"/>
                  <a:pt x="23834728" y="5002212"/>
                </a:cubicBezTo>
                <a:cubicBezTo>
                  <a:pt x="23834728" y="5002212"/>
                  <a:pt x="24044276" y="4964112"/>
                  <a:pt x="24406224" y="4906960"/>
                </a:cubicBezTo>
                <a:close/>
                <a:moveTo>
                  <a:pt x="1451252" y="4647288"/>
                </a:moveTo>
                <a:lnTo>
                  <a:pt x="1489288" y="4655336"/>
                </a:lnTo>
                <a:cubicBezTo>
                  <a:pt x="1530810" y="4664148"/>
                  <a:pt x="1552576" y="4668836"/>
                  <a:pt x="1552576" y="4668836"/>
                </a:cubicBezTo>
                <a:cubicBezTo>
                  <a:pt x="1552576" y="4668836"/>
                  <a:pt x="1530476" y="4664148"/>
                  <a:pt x="1488470" y="4655212"/>
                </a:cubicBezTo>
                <a:close/>
                <a:moveTo>
                  <a:pt x="0" y="4335460"/>
                </a:moveTo>
                <a:cubicBezTo>
                  <a:pt x="692944" y="4485480"/>
                  <a:pt x="1219796" y="4597996"/>
                  <a:pt x="1439914" y="4644876"/>
                </a:cubicBezTo>
                <a:lnTo>
                  <a:pt x="1451252" y="4647288"/>
                </a:lnTo>
                <a:lnTo>
                  <a:pt x="1441254" y="4645172"/>
                </a:lnTo>
                <a:cubicBezTo>
                  <a:pt x="1223368" y="4599184"/>
                  <a:pt x="700090" y="4490244"/>
                  <a:pt x="0" y="4354512"/>
                </a:cubicBezTo>
                <a:cubicBezTo>
                  <a:pt x="0" y="4354512"/>
                  <a:pt x="0" y="4354512"/>
                  <a:pt x="0" y="4335460"/>
                </a:cubicBezTo>
                <a:close/>
                <a:moveTo>
                  <a:pt x="2294060" y="4141108"/>
                </a:moveTo>
                <a:lnTo>
                  <a:pt x="2409824" y="4173536"/>
                </a:lnTo>
                <a:cubicBezTo>
                  <a:pt x="2466976" y="4192584"/>
                  <a:pt x="2495552" y="4202112"/>
                  <a:pt x="2495552" y="4202112"/>
                </a:cubicBezTo>
                <a:cubicBezTo>
                  <a:pt x="2495552" y="4202112"/>
                  <a:pt x="2424708" y="4180680"/>
                  <a:pt x="2300884" y="4143176"/>
                </a:cubicBezTo>
                <a:close/>
                <a:moveTo>
                  <a:pt x="0" y="4106860"/>
                </a:moveTo>
                <a:cubicBezTo>
                  <a:pt x="971936" y="4354512"/>
                  <a:pt x="1934348" y="4583112"/>
                  <a:pt x="2677592" y="4764088"/>
                </a:cubicBezTo>
                <a:cubicBezTo>
                  <a:pt x="3458956" y="4954584"/>
                  <a:pt x="3983040" y="5078412"/>
                  <a:pt x="3983040" y="5078412"/>
                </a:cubicBezTo>
                <a:cubicBezTo>
                  <a:pt x="3983040" y="5078412"/>
                  <a:pt x="3449424" y="4964112"/>
                  <a:pt x="2649008" y="4802184"/>
                </a:cubicBezTo>
                <a:cubicBezTo>
                  <a:pt x="1915288" y="4659312"/>
                  <a:pt x="971936" y="4478336"/>
                  <a:pt x="0" y="4297360"/>
                </a:cubicBezTo>
                <a:cubicBezTo>
                  <a:pt x="0" y="4297360"/>
                  <a:pt x="0" y="4297360"/>
                  <a:pt x="0" y="4106860"/>
                </a:cubicBezTo>
                <a:close/>
                <a:moveTo>
                  <a:pt x="24406224" y="4021136"/>
                </a:moveTo>
                <a:cubicBezTo>
                  <a:pt x="24406224" y="4021136"/>
                  <a:pt x="24406224" y="4021136"/>
                  <a:pt x="24406224" y="4230688"/>
                </a:cubicBezTo>
                <a:cubicBezTo>
                  <a:pt x="23301328" y="4449760"/>
                  <a:pt x="22215476" y="4668836"/>
                  <a:pt x="21386800" y="4830760"/>
                </a:cubicBezTo>
                <a:cubicBezTo>
                  <a:pt x="20491452" y="5021260"/>
                  <a:pt x="19900900" y="5145088"/>
                  <a:pt x="19900900" y="5145088"/>
                </a:cubicBezTo>
                <a:cubicBezTo>
                  <a:pt x="19900900" y="5145088"/>
                  <a:pt x="20481928" y="5002212"/>
                  <a:pt x="21358224" y="4792660"/>
                </a:cubicBezTo>
                <a:cubicBezTo>
                  <a:pt x="22196424" y="4583112"/>
                  <a:pt x="23301328" y="4306888"/>
                  <a:pt x="24406224" y="4021136"/>
                </a:cubicBezTo>
                <a:close/>
                <a:moveTo>
                  <a:pt x="0" y="3754436"/>
                </a:moveTo>
                <a:cubicBezTo>
                  <a:pt x="809626" y="3973512"/>
                  <a:pt x="1352552" y="4106860"/>
                  <a:pt x="1352552" y="4106860"/>
                </a:cubicBezTo>
                <a:cubicBezTo>
                  <a:pt x="1352552" y="4106860"/>
                  <a:pt x="809626" y="3973512"/>
                  <a:pt x="0" y="3773488"/>
                </a:cubicBezTo>
                <a:cubicBezTo>
                  <a:pt x="0" y="3773488"/>
                  <a:pt x="0" y="3773488"/>
                  <a:pt x="0" y="3754436"/>
                </a:cubicBezTo>
                <a:close/>
                <a:moveTo>
                  <a:pt x="445310" y="3746584"/>
                </a:moveTo>
                <a:lnTo>
                  <a:pt x="676276" y="3802060"/>
                </a:lnTo>
                <a:cubicBezTo>
                  <a:pt x="1143000" y="3925888"/>
                  <a:pt x="1619252" y="4049712"/>
                  <a:pt x="2076452" y="4164012"/>
                </a:cubicBezTo>
                <a:cubicBezTo>
                  <a:pt x="2533652" y="4287836"/>
                  <a:pt x="2809876" y="4364036"/>
                  <a:pt x="2809876" y="4364036"/>
                </a:cubicBezTo>
                <a:cubicBezTo>
                  <a:pt x="2809876" y="4364036"/>
                  <a:pt x="2114552" y="4183060"/>
                  <a:pt x="1076326" y="3916360"/>
                </a:cubicBezTo>
                <a:cubicBezTo>
                  <a:pt x="938214" y="3878260"/>
                  <a:pt x="795338" y="3840160"/>
                  <a:pt x="647700" y="3800868"/>
                </a:cubicBezTo>
                <a:close/>
                <a:moveTo>
                  <a:pt x="190500" y="3678236"/>
                </a:moveTo>
                <a:lnTo>
                  <a:pt x="445310" y="3746584"/>
                </a:lnTo>
                <a:lnTo>
                  <a:pt x="433390" y="3743720"/>
                </a:lnTo>
                <a:cubicBezTo>
                  <a:pt x="352426" y="3723480"/>
                  <a:pt x="271464" y="3702048"/>
                  <a:pt x="190500" y="3678236"/>
                </a:cubicBezTo>
                <a:close/>
                <a:moveTo>
                  <a:pt x="24406224" y="3602036"/>
                </a:moveTo>
                <a:cubicBezTo>
                  <a:pt x="24406224" y="3602036"/>
                  <a:pt x="24406224" y="3602036"/>
                  <a:pt x="24406224" y="3621088"/>
                </a:cubicBezTo>
                <a:cubicBezTo>
                  <a:pt x="23625176" y="3821112"/>
                  <a:pt x="23101300" y="3963984"/>
                  <a:pt x="23101300" y="3963984"/>
                </a:cubicBezTo>
                <a:cubicBezTo>
                  <a:pt x="23101300" y="3963984"/>
                  <a:pt x="23625176" y="3821112"/>
                  <a:pt x="24406224" y="3602036"/>
                </a:cubicBezTo>
                <a:close/>
                <a:moveTo>
                  <a:pt x="24406224" y="3497260"/>
                </a:moveTo>
                <a:cubicBezTo>
                  <a:pt x="24406224" y="3497260"/>
                  <a:pt x="24406224" y="3497260"/>
                  <a:pt x="24406224" y="3516312"/>
                </a:cubicBezTo>
                <a:cubicBezTo>
                  <a:pt x="23282276" y="3821112"/>
                  <a:pt x="22482176" y="4040184"/>
                  <a:pt x="22482176" y="4040184"/>
                </a:cubicBezTo>
                <a:cubicBezTo>
                  <a:pt x="22482176" y="4040184"/>
                  <a:pt x="23282276" y="3811584"/>
                  <a:pt x="24406224" y="3497260"/>
                </a:cubicBezTo>
                <a:close/>
                <a:moveTo>
                  <a:pt x="0" y="3449636"/>
                </a:moveTo>
                <a:cubicBezTo>
                  <a:pt x="76200" y="3468688"/>
                  <a:pt x="152400" y="3497260"/>
                  <a:pt x="238124" y="3516312"/>
                </a:cubicBezTo>
                <a:cubicBezTo>
                  <a:pt x="940596" y="3730624"/>
                  <a:pt x="1646784" y="3944936"/>
                  <a:pt x="2077640" y="4075532"/>
                </a:cubicBezTo>
                <a:lnTo>
                  <a:pt x="2294060" y="4141108"/>
                </a:lnTo>
                <a:lnTo>
                  <a:pt x="1589484" y="3943744"/>
                </a:lnTo>
                <a:cubicBezTo>
                  <a:pt x="1314452" y="3866356"/>
                  <a:pt x="1038224" y="3787776"/>
                  <a:pt x="762000" y="3706812"/>
                </a:cubicBezTo>
                <a:cubicBezTo>
                  <a:pt x="504824" y="3630612"/>
                  <a:pt x="247652" y="3563936"/>
                  <a:pt x="0" y="3487736"/>
                </a:cubicBezTo>
                <a:cubicBezTo>
                  <a:pt x="0" y="3487736"/>
                  <a:pt x="0" y="3487736"/>
                  <a:pt x="0" y="3449636"/>
                </a:cubicBezTo>
                <a:close/>
                <a:moveTo>
                  <a:pt x="0" y="3411536"/>
                </a:moveTo>
                <a:cubicBezTo>
                  <a:pt x="1181100" y="3754436"/>
                  <a:pt x="2028826" y="4002088"/>
                  <a:pt x="2028826" y="4002088"/>
                </a:cubicBezTo>
                <a:cubicBezTo>
                  <a:pt x="2028826" y="4002088"/>
                  <a:pt x="1181100" y="3763960"/>
                  <a:pt x="0" y="3440112"/>
                </a:cubicBezTo>
                <a:cubicBezTo>
                  <a:pt x="0" y="3440112"/>
                  <a:pt x="0" y="3440112"/>
                  <a:pt x="0" y="3411536"/>
                </a:cubicBezTo>
                <a:close/>
                <a:moveTo>
                  <a:pt x="0" y="3354384"/>
                </a:moveTo>
                <a:cubicBezTo>
                  <a:pt x="619316" y="3535360"/>
                  <a:pt x="1200518" y="3706812"/>
                  <a:pt x="1734082" y="3859212"/>
                </a:cubicBezTo>
                <a:cubicBezTo>
                  <a:pt x="3801640" y="4459288"/>
                  <a:pt x="5183188" y="4859336"/>
                  <a:pt x="5183188" y="4859336"/>
                </a:cubicBezTo>
                <a:cubicBezTo>
                  <a:pt x="5183188" y="4859336"/>
                  <a:pt x="3801640" y="4468812"/>
                  <a:pt x="1715026" y="3878260"/>
                </a:cubicBezTo>
                <a:cubicBezTo>
                  <a:pt x="1190990" y="3725860"/>
                  <a:pt x="609788" y="3563936"/>
                  <a:pt x="0" y="3392488"/>
                </a:cubicBezTo>
                <a:cubicBezTo>
                  <a:pt x="0" y="3392488"/>
                  <a:pt x="0" y="3392488"/>
                  <a:pt x="0" y="3354384"/>
                </a:cubicBezTo>
                <a:close/>
                <a:moveTo>
                  <a:pt x="23615652" y="3306760"/>
                </a:moveTo>
                <a:cubicBezTo>
                  <a:pt x="23529928" y="3335336"/>
                  <a:pt x="23444200" y="3363912"/>
                  <a:pt x="23348952" y="3392488"/>
                </a:cubicBezTo>
                <a:cubicBezTo>
                  <a:pt x="22653624" y="3621088"/>
                  <a:pt x="21948776" y="3840160"/>
                  <a:pt x="21310600" y="4049712"/>
                </a:cubicBezTo>
                <a:cubicBezTo>
                  <a:pt x="20796252" y="4202112"/>
                  <a:pt x="20491452" y="4297360"/>
                  <a:pt x="20491452" y="4297360"/>
                </a:cubicBezTo>
                <a:cubicBezTo>
                  <a:pt x="20491452" y="4297360"/>
                  <a:pt x="21253452" y="4059236"/>
                  <a:pt x="22405976" y="3687760"/>
                </a:cubicBezTo>
                <a:cubicBezTo>
                  <a:pt x="22777452" y="3573460"/>
                  <a:pt x="23187024" y="3440112"/>
                  <a:pt x="23615652" y="3306760"/>
                </a:cubicBezTo>
                <a:close/>
                <a:moveTo>
                  <a:pt x="24406224" y="3221036"/>
                </a:moveTo>
                <a:cubicBezTo>
                  <a:pt x="24406224" y="3221036"/>
                  <a:pt x="24406224" y="3221036"/>
                  <a:pt x="24406224" y="3230560"/>
                </a:cubicBezTo>
                <a:cubicBezTo>
                  <a:pt x="24044276" y="3335336"/>
                  <a:pt x="23815676" y="3402012"/>
                  <a:pt x="23815676" y="3402012"/>
                </a:cubicBezTo>
                <a:cubicBezTo>
                  <a:pt x="23815676" y="3402012"/>
                  <a:pt x="24044276" y="3335336"/>
                  <a:pt x="24406224" y="3221036"/>
                </a:cubicBezTo>
                <a:close/>
                <a:moveTo>
                  <a:pt x="0" y="3106736"/>
                </a:moveTo>
                <a:cubicBezTo>
                  <a:pt x="1066800" y="3440112"/>
                  <a:pt x="1847852" y="3687760"/>
                  <a:pt x="1847852" y="3687760"/>
                </a:cubicBezTo>
                <a:cubicBezTo>
                  <a:pt x="1847852" y="3687760"/>
                  <a:pt x="1076326" y="3449636"/>
                  <a:pt x="0" y="3125784"/>
                </a:cubicBezTo>
                <a:cubicBezTo>
                  <a:pt x="0" y="3125784"/>
                  <a:pt x="0" y="3125784"/>
                  <a:pt x="0" y="3106736"/>
                </a:cubicBezTo>
                <a:close/>
                <a:moveTo>
                  <a:pt x="24406224" y="2830512"/>
                </a:moveTo>
                <a:cubicBezTo>
                  <a:pt x="24406224" y="2830512"/>
                  <a:pt x="24406224" y="2830512"/>
                  <a:pt x="24406224" y="2878136"/>
                </a:cubicBezTo>
                <a:cubicBezTo>
                  <a:pt x="23777576" y="3078160"/>
                  <a:pt x="23187024" y="3268660"/>
                  <a:pt x="22682200" y="3430584"/>
                </a:cubicBezTo>
                <a:cubicBezTo>
                  <a:pt x="21643976" y="3773488"/>
                  <a:pt x="20948652" y="3992560"/>
                  <a:pt x="20948652" y="3992560"/>
                </a:cubicBezTo>
                <a:cubicBezTo>
                  <a:pt x="20948652" y="3992560"/>
                  <a:pt x="21634452" y="3763960"/>
                  <a:pt x="22663152" y="3421060"/>
                </a:cubicBezTo>
                <a:cubicBezTo>
                  <a:pt x="23177500" y="3249612"/>
                  <a:pt x="23768052" y="3049584"/>
                  <a:pt x="24406224" y="2830512"/>
                </a:cubicBezTo>
                <a:close/>
                <a:moveTo>
                  <a:pt x="2171700" y="2820984"/>
                </a:moveTo>
                <a:cubicBezTo>
                  <a:pt x="2181226" y="2830512"/>
                  <a:pt x="2181226" y="2830512"/>
                  <a:pt x="2181226" y="2830512"/>
                </a:cubicBezTo>
                <a:cubicBezTo>
                  <a:pt x="2181226" y="2830512"/>
                  <a:pt x="2171700" y="2830512"/>
                  <a:pt x="2171700" y="2820984"/>
                </a:cubicBezTo>
                <a:close/>
                <a:moveTo>
                  <a:pt x="24406224" y="2744784"/>
                </a:moveTo>
                <a:cubicBezTo>
                  <a:pt x="24406224" y="2744784"/>
                  <a:pt x="24406224" y="2744784"/>
                  <a:pt x="24406224" y="2773360"/>
                </a:cubicBezTo>
                <a:cubicBezTo>
                  <a:pt x="23025100" y="3230560"/>
                  <a:pt x="21977352" y="3573460"/>
                  <a:pt x="21977352" y="3573460"/>
                </a:cubicBezTo>
                <a:cubicBezTo>
                  <a:pt x="21977352" y="3573460"/>
                  <a:pt x="23034624" y="3221036"/>
                  <a:pt x="24406224" y="2744784"/>
                </a:cubicBezTo>
                <a:close/>
                <a:moveTo>
                  <a:pt x="0" y="2544760"/>
                </a:moveTo>
                <a:cubicBezTo>
                  <a:pt x="1562100" y="3106736"/>
                  <a:pt x="2809876" y="3554412"/>
                  <a:pt x="2809876" y="3554412"/>
                </a:cubicBezTo>
                <a:cubicBezTo>
                  <a:pt x="2809876" y="3554412"/>
                  <a:pt x="1571626" y="3125784"/>
                  <a:pt x="0" y="2582860"/>
                </a:cubicBezTo>
                <a:cubicBezTo>
                  <a:pt x="0" y="2582860"/>
                  <a:pt x="0" y="2582860"/>
                  <a:pt x="0" y="2544760"/>
                </a:cubicBezTo>
                <a:close/>
                <a:moveTo>
                  <a:pt x="4781720" y="2412184"/>
                </a:moveTo>
                <a:lnTo>
                  <a:pt x="4878432" y="2469372"/>
                </a:lnTo>
                <a:cubicBezTo>
                  <a:pt x="5130108" y="2618948"/>
                  <a:pt x="5268712" y="2706504"/>
                  <a:pt x="5268712" y="2706504"/>
                </a:cubicBezTo>
                <a:cubicBezTo>
                  <a:pt x="5268712" y="2706504"/>
                  <a:pt x="5211544" y="2677912"/>
                  <a:pt x="5097204" y="2611204"/>
                </a:cubicBezTo>
                <a:cubicBezTo>
                  <a:pt x="5011452" y="2554024"/>
                  <a:pt x="4923320" y="2499228"/>
                  <a:pt x="4833992" y="2444432"/>
                </a:cubicBezTo>
                <a:close/>
                <a:moveTo>
                  <a:pt x="0" y="2411412"/>
                </a:moveTo>
                <a:cubicBezTo>
                  <a:pt x="581026" y="2630488"/>
                  <a:pt x="990600" y="2782888"/>
                  <a:pt x="990600" y="2782888"/>
                </a:cubicBezTo>
                <a:cubicBezTo>
                  <a:pt x="990600" y="2782888"/>
                  <a:pt x="581026" y="2640012"/>
                  <a:pt x="0" y="2430460"/>
                </a:cubicBezTo>
                <a:cubicBezTo>
                  <a:pt x="0" y="2430460"/>
                  <a:pt x="0" y="2430460"/>
                  <a:pt x="0" y="2411412"/>
                </a:cubicBezTo>
                <a:close/>
                <a:moveTo>
                  <a:pt x="4763724" y="2401544"/>
                </a:moveTo>
                <a:lnTo>
                  <a:pt x="4770768" y="2405428"/>
                </a:lnTo>
                <a:lnTo>
                  <a:pt x="4781720" y="2412184"/>
                </a:lnTo>
                <a:close/>
                <a:moveTo>
                  <a:pt x="24406224" y="2286000"/>
                </a:moveTo>
                <a:cubicBezTo>
                  <a:pt x="24406224" y="2286000"/>
                  <a:pt x="24406224" y="2286000"/>
                  <a:pt x="24406224" y="2524328"/>
                </a:cubicBezTo>
                <a:cubicBezTo>
                  <a:pt x="24406224" y="2524328"/>
                  <a:pt x="24406224" y="2524328"/>
                  <a:pt x="24406224" y="2533864"/>
                </a:cubicBezTo>
                <a:cubicBezTo>
                  <a:pt x="24406224" y="2533864"/>
                  <a:pt x="24406224" y="2533864"/>
                  <a:pt x="24406224" y="2591064"/>
                </a:cubicBezTo>
                <a:cubicBezTo>
                  <a:pt x="24110952" y="2686396"/>
                  <a:pt x="23815676" y="2781728"/>
                  <a:pt x="23520400" y="2877060"/>
                </a:cubicBezTo>
                <a:cubicBezTo>
                  <a:pt x="22577424" y="3182124"/>
                  <a:pt x="21634452" y="3496720"/>
                  <a:pt x="20929600" y="3735048"/>
                </a:cubicBezTo>
                <a:cubicBezTo>
                  <a:pt x="20224752" y="3973380"/>
                  <a:pt x="19758024" y="4125912"/>
                  <a:pt x="19758024" y="4125912"/>
                </a:cubicBezTo>
                <a:cubicBezTo>
                  <a:pt x="19758024" y="4125912"/>
                  <a:pt x="20215224" y="3954312"/>
                  <a:pt x="20891500" y="3696916"/>
                </a:cubicBezTo>
                <a:cubicBezTo>
                  <a:pt x="21558252" y="3429988"/>
                  <a:pt x="22453600" y="3077256"/>
                  <a:pt x="23348952" y="2714996"/>
                </a:cubicBezTo>
                <a:cubicBezTo>
                  <a:pt x="23701376" y="2571996"/>
                  <a:pt x="24063328" y="2428996"/>
                  <a:pt x="24406224" y="2286000"/>
                </a:cubicBezTo>
                <a:close/>
                <a:moveTo>
                  <a:pt x="0" y="2124072"/>
                </a:moveTo>
                <a:cubicBezTo>
                  <a:pt x="9526" y="2124072"/>
                  <a:pt x="19052" y="2133620"/>
                  <a:pt x="28576" y="2133620"/>
                </a:cubicBezTo>
                <a:cubicBezTo>
                  <a:pt x="1028700" y="2534572"/>
                  <a:pt x="1790700" y="2830512"/>
                  <a:pt x="1790700" y="2830512"/>
                </a:cubicBezTo>
                <a:cubicBezTo>
                  <a:pt x="1790700" y="2830512"/>
                  <a:pt x="1009652" y="2534572"/>
                  <a:pt x="0" y="2152712"/>
                </a:cubicBezTo>
                <a:cubicBezTo>
                  <a:pt x="0" y="2152712"/>
                  <a:pt x="0" y="2152712"/>
                  <a:pt x="0" y="2124072"/>
                </a:cubicBezTo>
                <a:close/>
                <a:moveTo>
                  <a:pt x="24406224" y="1933576"/>
                </a:moveTo>
                <a:cubicBezTo>
                  <a:pt x="24406224" y="1933576"/>
                  <a:pt x="24406224" y="1933576"/>
                  <a:pt x="24406224" y="1952664"/>
                </a:cubicBezTo>
                <a:cubicBezTo>
                  <a:pt x="23291800" y="2401272"/>
                  <a:pt x="22548852" y="2697160"/>
                  <a:pt x="22548852" y="2697160"/>
                </a:cubicBezTo>
                <a:cubicBezTo>
                  <a:pt x="22548852" y="2697160"/>
                  <a:pt x="23291800" y="2391728"/>
                  <a:pt x="24406224" y="1933576"/>
                </a:cubicBezTo>
                <a:close/>
                <a:moveTo>
                  <a:pt x="24406224" y="1781176"/>
                </a:moveTo>
                <a:cubicBezTo>
                  <a:pt x="24406224" y="1781176"/>
                  <a:pt x="24406224" y="1781176"/>
                  <a:pt x="24406224" y="1800276"/>
                </a:cubicBezTo>
                <a:cubicBezTo>
                  <a:pt x="23634700" y="2115460"/>
                  <a:pt x="23034624" y="2363788"/>
                  <a:pt x="23034624" y="2363788"/>
                </a:cubicBezTo>
                <a:cubicBezTo>
                  <a:pt x="23034624" y="2363788"/>
                  <a:pt x="23634700" y="2105908"/>
                  <a:pt x="24406224" y="1781176"/>
                </a:cubicBezTo>
                <a:close/>
                <a:moveTo>
                  <a:pt x="0" y="1381124"/>
                </a:moveTo>
                <a:cubicBezTo>
                  <a:pt x="895640" y="1790976"/>
                  <a:pt x="1753168" y="2191296"/>
                  <a:pt x="2439188" y="2496300"/>
                </a:cubicBezTo>
                <a:cubicBezTo>
                  <a:pt x="3287188" y="2887088"/>
                  <a:pt x="3858872" y="3144440"/>
                  <a:pt x="3858872" y="3144440"/>
                </a:cubicBezTo>
                <a:cubicBezTo>
                  <a:pt x="3858872" y="3144440"/>
                  <a:pt x="3287188" y="2896620"/>
                  <a:pt x="2420132" y="2515364"/>
                </a:cubicBezTo>
                <a:cubicBezTo>
                  <a:pt x="1943728" y="2305672"/>
                  <a:pt x="1391100" y="2057856"/>
                  <a:pt x="790832" y="1800508"/>
                </a:cubicBezTo>
                <a:cubicBezTo>
                  <a:pt x="1086202" y="1943480"/>
                  <a:pt x="1381572" y="2086448"/>
                  <a:pt x="1686470" y="2229420"/>
                </a:cubicBezTo>
                <a:cubicBezTo>
                  <a:pt x="2486830" y="2610680"/>
                  <a:pt x="3296716" y="2991936"/>
                  <a:pt x="3906512" y="3268348"/>
                </a:cubicBezTo>
                <a:cubicBezTo>
                  <a:pt x="4516310" y="3554288"/>
                  <a:pt x="4916488" y="3735388"/>
                  <a:pt x="4916488" y="3735388"/>
                </a:cubicBezTo>
                <a:cubicBezTo>
                  <a:pt x="4916488" y="3735388"/>
                  <a:pt x="4506782" y="3563820"/>
                  <a:pt x="3868400" y="3306472"/>
                </a:cubicBezTo>
                <a:cubicBezTo>
                  <a:pt x="3887456" y="3316004"/>
                  <a:pt x="3887456" y="3316004"/>
                  <a:pt x="3887456" y="3316004"/>
                </a:cubicBezTo>
                <a:cubicBezTo>
                  <a:pt x="3887456" y="3316004"/>
                  <a:pt x="3877928" y="3316004"/>
                  <a:pt x="3849344" y="3306472"/>
                </a:cubicBezTo>
                <a:cubicBezTo>
                  <a:pt x="3210964" y="3049124"/>
                  <a:pt x="2353436" y="2705992"/>
                  <a:pt x="1495910" y="2372392"/>
                </a:cubicBezTo>
                <a:cubicBezTo>
                  <a:pt x="1019506" y="2181764"/>
                  <a:pt x="543102" y="2000668"/>
                  <a:pt x="95282" y="1829100"/>
                </a:cubicBezTo>
                <a:cubicBezTo>
                  <a:pt x="609798" y="2048324"/>
                  <a:pt x="1086202" y="2248484"/>
                  <a:pt x="1524494" y="2429580"/>
                </a:cubicBezTo>
                <a:cubicBezTo>
                  <a:pt x="3058514" y="3077720"/>
                  <a:pt x="4087546" y="3506632"/>
                  <a:pt x="4087546" y="3506632"/>
                </a:cubicBezTo>
                <a:cubicBezTo>
                  <a:pt x="4087546" y="3506632"/>
                  <a:pt x="3058514" y="3087248"/>
                  <a:pt x="1505438" y="2448644"/>
                </a:cubicBezTo>
                <a:cubicBezTo>
                  <a:pt x="1048090" y="2258016"/>
                  <a:pt x="533574" y="2048324"/>
                  <a:pt x="0" y="1829100"/>
                </a:cubicBezTo>
                <a:cubicBezTo>
                  <a:pt x="0" y="1829100"/>
                  <a:pt x="0" y="1829100"/>
                  <a:pt x="0" y="1790976"/>
                </a:cubicBezTo>
                <a:cubicBezTo>
                  <a:pt x="0" y="1790976"/>
                  <a:pt x="0" y="1790976"/>
                  <a:pt x="0" y="1686128"/>
                </a:cubicBezTo>
                <a:cubicBezTo>
                  <a:pt x="0" y="1686128"/>
                  <a:pt x="0" y="1686128"/>
                  <a:pt x="0" y="1619408"/>
                </a:cubicBezTo>
                <a:cubicBezTo>
                  <a:pt x="0" y="1619408"/>
                  <a:pt x="0" y="1619408"/>
                  <a:pt x="0" y="1457376"/>
                </a:cubicBezTo>
                <a:cubicBezTo>
                  <a:pt x="0" y="1457376"/>
                  <a:pt x="0" y="1457376"/>
                  <a:pt x="0" y="1381124"/>
                </a:cubicBezTo>
                <a:close/>
                <a:moveTo>
                  <a:pt x="24406224" y="1076324"/>
                </a:moveTo>
                <a:cubicBezTo>
                  <a:pt x="24406224" y="1076324"/>
                  <a:pt x="24406224" y="1076324"/>
                  <a:pt x="24406224" y="1162100"/>
                </a:cubicBezTo>
                <a:cubicBezTo>
                  <a:pt x="24406224" y="1162100"/>
                  <a:pt x="24406224" y="1162100"/>
                  <a:pt x="24406224" y="1324128"/>
                </a:cubicBezTo>
                <a:cubicBezTo>
                  <a:pt x="24406224" y="1324128"/>
                  <a:pt x="24406224" y="1324128"/>
                  <a:pt x="24406224" y="1400372"/>
                </a:cubicBezTo>
                <a:cubicBezTo>
                  <a:pt x="23501352" y="1791140"/>
                  <a:pt x="22634576" y="2181908"/>
                  <a:pt x="21948776" y="2486896"/>
                </a:cubicBezTo>
                <a:cubicBezTo>
                  <a:pt x="21082000" y="2868128"/>
                  <a:pt x="20510500" y="3125464"/>
                  <a:pt x="20510500" y="3125464"/>
                </a:cubicBezTo>
                <a:cubicBezTo>
                  <a:pt x="20510500" y="3125464"/>
                  <a:pt x="21072476" y="2858600"/>
                  <a:pt x="21929728" y="2467832"/>
                </a:cubicBezTo>
                <a:cubicBezTo>
                  <a:pt x="22520276" y="2200968"/>
                  <a:pt x="23244176" y="1867388"/>
                  <a:pt x="24006176" y="1514744"/>
                </a:cubicBezTo>
                <a:cubicBezTo>
                  <a:pt x="23548976" y="1695832"/>
                  <a:pt x="23053676" y="1905512"/>
                  <a:pt x="22558376" y="2115192"/>
                </a:cubicBezTo>
                <a:cubicBezTo>
                  <a:pt x="21672552" y="2496424"/>
                  <a:pt x="20796252" y="2877660"/>
                  <a:pt x="20139024" y="3163588"/>
                </a:cubicBezTo>
                <a:cubicBezTo>
                  <a:pt x="19491328" y="3449512"/>
                  <a:pt x="19053176" y="3649664"/>
                  <a:pt x="19053176" y="3649664"/>
                </a:cubicBezTo>
                <a:cubicBezTo>
                  <a:pt x="19053176" y="3649664"/>
                  <a:pt x="19472276" y="3439984"/>
                  <a:pt x="20091400" y="3125464"/>
                </a:cubicBezTo>
                <a:cubicBezTo>
                  <a:pt x="20443824" y="2953908"/>
                  <a:pt x="20853400" y="2744228"/>
                  <a:pt x="21291552" y="2515488"/>
                </a:cubicBezTo>
                <a:cubicBezTo>
                  <a:pt x="21501100" y="2420180"/>
                  <a:pt x="21710652" y="2324868"/>
                  <a:pt x="21920200" y="2229560"/>
                </a:cubicBezTo>
                <a:cubicBezTo>
                  <a:pt x="22739352" y="1848324"/>
                  <a:pt x="23568024" y="1467092"/>
                  <a:pt x="24320500" y="1123980"/>
                </a:cubicBezTo>
                <a:cubicBezTo>
                  <a:pt x="24349076" y="1104916"/>
                  <a:pt x="24377652" y="1095384"/>
                  <a:pt x="24406224" y="1076324"/>
                </a:cubicBezTo>
                <a:close/>
                <a:moveTo>
                  <a:pt x="0" y="942976"/>
                </a:moveTo>
                <a:cubicBezTo>
                  <a:pt x="1028700" y="1457324"/>
                  <a:pt x="1981200" y="1924048"/>
                  <a:pt x="1981200" y="1924048"/>
                </a:cubicBezTo>
                <a:cubicBezTo>
                  <a:pt x="1981200" y="1924048"/>
                  <a:pt x="1038226" y="1476376"/>
                  <a:pt x="0" y="981072"/>
                </a:cubicBezTo>
                <a:cubicBezTo>
                  <a:pt x="0" y="981072"/>
                  <a:pt x="0" y="981072"/>
                  <a:pt x="0" y="942976"/>
                </a:cubicBezTo>
                <a:close/>
                <a:moveTo>
                  <a:pt x="24406224" y="752472"/>
                </a:moveTo>
                <a:cubicBezTo>
                  <a:pt x="24406224" y="752472"/>
                  <a:pt x="24406224" y="752472"/>
                  <a:pt x="24406224" y="800100"/>
                </a:cubicBezTo>
                <a:cubicBezTo>
                  <a:pt x="24225252" y="895348"/>
                  <a:pt x="24044276" y="990600"/>
                  <a:pt x="23853776" y="1085848"/>
                </a:cubicBezTo>
                <a:cubicBezTo>
                  <a:pt x="22548852" y="1724024"/>
                  <a:pt x="21424900" y="2276472"/>
                  <a:pt x="21424900" y="2276472"/>
                </a:cubicBezTo>
                <a:cubicBezTo>
                  <a:pt x="21424900" y="2276472"/>
                  <a:pt x="22901276" y="1524000"/>
                  <a:pt x="24406224" y="752472"/>
                </a:cubicBezTo>
                <a:close/>
                <a:moveTo>
                  <a:pt x="24406224" y="523872"/>
                </a:moveTo>
                <a:cubicBezTo>
                  <a:pt x="24406224" y="523872"/>
                  <a:pt x="24406224" y="523872"/>
                  <a:pt x="24406224" y="590548"/>
                </a:cubicBezTo>
                <a:cubicBezTo>
                  <a:pt x="24396700" y="590548"/>
                  <a:pt x="24387176" y="590548"/>
                  <a:pt x="24377652" y="600072"/>
                </a:cubicBezTo>
                <a:cubicBezTo>
                  <a:pt x="22939376" y="1323976"/>
                  <a:pt x="21510624" y="2057400"/>
                  <a:pt x="21510624" y="2057400"/>
                </a:cubicBezTo>
                <a:cubicBezTo>
                  <a:pt x="21510624" y="2057400"/>
                  <a:pt x="22920328" y="1314448"/>
                  <a:pt x="24330024" y="561976"/>
                </a:cubicBezTo>
                <a:cubicBezTo>
                  <a:pt x="24349076" y="552448"/>
                  <a:pt x="24377652" y="533400"/>
                  <a:pt x="24406224" y="523872"/>
                </a:cubicBezTo>
                <a:close/>
                <a:moveTo>
                  <a:pt x="0" y="466724"/>
                </a:moveTo>
                <a:cubicBezTo>
                  <a:pt x="38116" y="495320"/>
                  <a:pt x="76228" y="514384"/>
                  <a:pt x="123872" y="533448"/>
                </a:cubicBezTo>
                <a:cubicBezTo>
                  <a:pt x="2096316" y="1591492"/>
                  <a:pt x="4087812" y="2649536"/>
                  <a:pt x="4087812" y="2649536"/>
                </a:cubicBezTo>
                <a:cubicBezTo>
                  <a:pt x="4087812" y="2649536"/>
                  <a:pt x="3192116" y="2182472"/>
                  <a:pt x="1991500" y="1572428"/>
                </a:cubicBezTo>
                <a:cubicBezTo>
                  <a:pt x="1410248" y="1257876"/>
                  <a:pt x="857584" y="962384"/>
                  <a:pt x="409736" y="724088"/>
                </a:cubicBezTo>
                <a:cubicBezTo>
                  <a:pt x="257276" y="638300"/>
                  <a:pt x="123872" y="562044"/>
                  <a:pt x="0" y="495320"/>
                </a:cubicBezTo>
                <a:cubicBezTo>
                  <a:pt x="0" y="495320"/>
                  <a:pt x="0" y="495320"/>
                  <a:pt x="0" y="466724"/>
                </a:cubicBezTo>
                <a:close/>
                <a:moveTo>
                  <a:pt x="0" y="9524"/>
                </a:moveTo>
                <a:cubicBezTo>
                  <a:pt x="161924" y="104776"/>
                  <a:pt x="342900" y="200024"/>
                  <a:pt x="514352" y="304800"/>
                </a:cubicBezTo>
                <a:cubicBezTo>
                  <a:pt x="1362076" y="790576"/>
                  <a:pt x="2209800" y="1276348"/>
                  <a:pt x="2209800" y="1276348"/>
                </a:cubicBezTo>
                <a:cubicBezTo>
                  <a:pt x="2209800" y="1276348"/>
                  <a:pt x="1343024" y="800100"/>
                  <a:pt x="485776" y="323848"/>
                </a:cubicBezTo>
                <a:cubicBezTo>
                  <a:pt x="314324" y="238124"/>
                  <a:pt x="152400" y="142872"/>
                  <a:pt x="0" y="57148"/>
                </a:cubicBezTo>
                <a:cubicBezTo>
                  <a:pt x="0" y="57148"/>
                  <a:pt x="0" y="57148"/>
                  <a:pt x="0" y="9524"/>
                </a:cubicBezTo>
                <a:close/>
                <a:moveTo>
                  <a:pt x="24168040" y="0"/>
                </a:moveTo>
                <a:cubicBezTo>
                  <a:pt x="24168040" y="0"/>
                  <a:pt x="24168040" y="0"/>
                  <a:pt x="24301424" y="0"/>
                </a:cubicBezTo>
                <a:lnTo>
                  <a:pt x="24406228" y="0"/>
                </a:lnTo>
                <a:cubicBezTo>
                  <a:pt x="24406228" y="0"/>
                  <a:pt x="24406228" y="0"/>
                  <a:pt x="24406228" y="38116"/>
                </a:cubicBezTo>
                <a:cubicBezTo>
                  <a:pt x="24406228" y="38116"/>
                  <a:pt x="24406228" y="38116"/>
                  <a:pt x="24406228" y="152468"/>
                </a:cubicBezTo>
                <a:cubicBezTo>
                  <a:pt x="24406228" y="152468"/>
                  <a:pt x="24406228" y="152468"/>
                  <a:pt x="24406228" y="209644"/>
                </a:cubicBezTo>
                <a:cubicBezTo>
                  <a:pt x="24406228" y="209644"/>
                  <a:pt x="24406228" y="209644"/>
                  <a:pt x="24406228" y="485992"/>
                </a:cubicBezTo>
                <a:cubicBezTo>
                  <a:pt x="23710720" y="809988"/>
                  <a:pt x="22805608" y="1248336"/>
                  <a:pt x="21900496" y="1696216"/>
                </a:cubicBezTo>
                <a:cubicBezTo>
                  <a:pt x="20995384" y="2144092"/>
                  <a:pt x="20099800" y="2601500"/>
                  <a:pt x="19432876" y="2944552"/>
                </a:cubicBezTo>
                <a:cubicBezTo>
                  <a:pt x="18765952" y="3287608"/>
                  <a:pt x="18327688" y="3516312"/>
                  <a:pt x="18327688" y="3516312"/>
                </a:cubicBezTo>
                <a:cubicBezTo>
                  <a:pt x="18327688" y="3516312"/>
                  <a:pt x="18746900" y="3268552"/>
                  <a:pt x="19375712" y="2906436"/>
                </a:cubicBezTo>
                <a:cubicBezTo>
                  <a:pt x="19985472" y="2553852"/>
                  <a:pt x="20785780" y="2077388"/>
                  <a:pt x="21576564" y="1600920"/>
                </a:cubicBezTo>
                <a:cubicBezTo>
                  <a:pt x="21462232" y="1667628"/>
                  <a:pt x="21347904" y="1724804"/>
                  <a:pt x="21243100" y="1781980"/>
                </a:cubicBezTo>
                <a:cubicBezTo>
                  <a:pt x="20519012" y="2191740"/>
                  <a:pt x="20033108" y="2458560"/>
                  <a:pt x="20033108" y="2458560"/>
                </a:cubicBezTo>
                <a:cubicBezTo>
                  <a:pt x="20033108" y="2458560"/>
                  <a:pt x="21109716" y="1839156"/>
                  <a:pt x="22443564" y="1067280"/>
                </a:cubicBezTo>
                <a:cubicBezTo>
                  <a:pt x="22977104" y="743284"/>
                  <a:pt x="23482060" y="428816"/>
                  <a:pt x="23891744" y="171528"/>
                </a:cubicBezTo>
                <a:cubicBezTo>
                  <a:pt x="23987016" y="114352"/>
                  <a:pt x="24082292" y="47644"/>
                  <a:pt x="24168040" y="0"/>
                </a:cubicBezTo>
                <a:close/>
                <a:moveTo>
                  <a:pt x="23977600" y="0"/>
                </a:moveTo>
                <a:cubicBezTo>
                  <a:pt x="23977600" y="0"/>
                  <a:pt x="23977600" y="0"/>
                  <a:pt x="24063328" y="0"/>
                </a:cubicBezTo>
                <a:cubicBezTo>
                  <a:pt x="23939500" y="66672"/>
                  <a:pt x="23825200" y="133348"/>
                  <a:pt x="23701376" y="200024"/>
                </a:cubicBezTo>
                <a:cubicBezTo>
                  <a:pt x="22910800" y="657224"/>
                  <a:pt x="22120224" y="1104900"/>
                  <a:pt x="22120224" y="1104900"/>
                </a:cubicBezTo>
                <a:cubicBezTo>
                  <a:pt x="22120224" y="1104900"/>
                  <a:pt x="22891752" y="647700"/>
                  <a:pt x="23663276" y="180976"/>
                </a:cubicBezTo>
                <a:cubicBezTo>
                  <a:pt x="23768052" y="123824"/>
                  <a:pt x="23882352" y="57148"/>
                  <a:pt x="23977600" y="0"/>
                </a:cubicBezTo>
                <a:close/>
                <a:moveTo>
                  <a:pt x="23596600" y="0"/>
                </a:moveTo>
                <a:lnTo>
                  <a:pt x="23653752" y="0"/>
                </a:lnTo>
                <a:lnTo>
                  <a:pt x="22501224" y="676272"/>
                </a:lnTo>
                <a:close/>
                <a:moveTo>
                  <a:pt x="22129516" y="0"/>
                </a:moveTo>
                <a:cubicBezTo>
                  <a:pt x="22129516" y="0"/>
                  <a:pt x="22129516" y="0"/>
                  <a:pt x="22196212" y="0"/>
                </a:cubicBezTo>
                <a:cubicBezTo>
                  <a:pt x="22196212" y="0"/>
                  <a:pt x="22196212" y="0"/>
                  <a:pt x="22310548" y="0"/>
                </a:cubicBezTo>
                <a:cubicBezTo>
                  <a:pt x="22310548" y="0"/>
                  <a:pt x="22310548" y="0"/>
                  <a:pt x="22872704" y="0"/>
                </a:cubicBezTo>
                <a:cubicBezTo>
                  <a:pt x="22767892" y="66708"/>
                  <a:pt x="22653556" y="142948"/>
                  <a:pt x="22520164" y="228716"/>
                </a:cubicBezTo>
                <a:cubicBezTo>
                  <a:pt x="22405828" y="314488"/>
                  <a:pt x="22272436" y="400256"/>
                  <a:pt x="22129516" y="495556"/>
                </a:cubicBezTo>
                <a:cubicBezTo>
                  <a:pt x="21757920" y="714744"/>
                  <a:pt x="21357744" y="952992"/>
                  <a:pt x="20957564" y="1191240"/>
                </a:cubicBezTo>
                <a:cubicBezTo>
                  <a:pt x="20185792" y="1648676"/>
                  <a:pt x="19423552" y="2125172"/>
                  <a:pt x="18851868" y="2477780"/>
                </a:cubicBezTo>
                <a:cubicBezTo>
                  <a:pt x="18280184" y="2830388"/>
                  <a:pt x="17899064" y="3068636"/>
                  <a:pt x="17899064" y="3068636"/>
                </a:cubicBezTo>
                <a:cubicBezTo>
                  <a:pt x="17899064" y="3068636"/>
                  <a:pt x="18261128" y="2820860"/>
                  <a:pt x="18785172" y="2449192"/>
                </a:cubicBezTo>
                <a:cubicBezTo>
                  <a:pt x="19280632" y="2096584"/>
                  <a:pt x="19919008" y="1639148"/>
                  <a:pt x="20566916" y="1162652"/>
                </a:cubicBezTo>
                <a:cubicBezTo>
                  <a:pt x="19890424" y="1620088"/>
                  <a:pt x="19433080" y="1925044"/>
                  <a:pt x="19433080" y="1925044"/>
                </a:cubicBezTo>
                <a:cubicBezTo>
                  <a:pt x="19433080" y="1925044"/>
                  <a:pt x="20195324" y="1400900"/>
                  <a:pt x="21186240" y="705212"/>
                </a:cubicBezTo>
                <a:cubicBezTo>
                  <a:pt x="21519720" y="457436"/>
                  <a:pt x="21843672" y="219188"/>
                  <a:pt x="22129516" y="0"/>
                </a:cubicBezTo>
                <a:close/>
                <a:moveTo>
                  <a:pt x="21415376" y="0"/>
                </a:moveTo>
                <a:cubicBezTo>
                  <a:pt x="21415376" y="0"/>
                  <a:pt x="21415376" y="0"/>
                  <a:pt x="21501100" y="0"/>
                </a:cubicBezTo>
                <a:cubicBezTo>
                  <a:pt x="20358100" y="819148"/>
                  <a:pt x="19396076" y="1533524"/>
                  <a:pt x="19396076" y="1533524"/>
                </a:cubicBezTo>
                <a:cubicBezTo>
                  <a:pt x="19396076" y="1533524"/>
                  <a:pt x="20329528" y="828672"/>
                  <a:pt x="21415376" y="0"/>
                </a:cubicBezTo>
                <a:close/>
                <a:moveTo>
                  <a:pt x="20958176" y="0"/>
                </a:moveTo>
                <a:cubicBezTo>
                  <a:pt x="20958176" y="0"/>
                  <a:pt x="20958176" y="0"/>
                  <a:pt x="20967700" y="0"/>
                </a:cubicBezTo>
                <a:cubicBezTo>
                  <a:pt x="20853400" y="85724"/>
                  <a:pt x="20786728" y="133348"/>
                  <a:pt x="20786728" y="133348"/>
                </a:cubicBezTo>
                <a:cubicBezTo>
                  <a:pt x="20786728" y="133348"/>
                  <a:pt x="20853400" y="85724"/>
                  <a:pt x="20958176" y="0"/>
                </a:cubicBezTo>
                <a:close/>
                <a:moveTo>
                  <a:pt x="20853400" y="0"/>
                </a:moveTo>
                <a:cubicBezTo>
                  <a:pt x="20853400" y="0"/>
                  <a:pt x="20853400" y="0"/>
                  <a:pt x="20891500" y="0"/>
                </a:cubicBezTo>
                <a:cubicBezTo>
                  <a:pt x="20853400" y="19048"/>
                  <a:pt x="20824824" y="47624"/>
                  <a:pt x="20786728" y="76200"/>
                </a:cubicBezTo>
                <a:cubicBezTo>
                  <a:pt x="19919952" y="762000"/>
                  <a:pt x="19329400" y="1209672"/>
                  <a:pt x="19329400" y="1209672"/>
                </a:cubicBezTo>
                <a:cubicBezTo>
                  <a:pt x="19329400" y="1209672"/>
                  <a:pt x="19910424" y="752472"/>
                  <a:pt x="20767676" y="66672"/>
                </a:cubicBezTo>
                <a:cubicBezTo>
                  <a:pt x="20796252" y="47624"/>
                  <a:pt x="20824824" y="19048"/>
                  <a:pt x="20853400" y="0"/>
                </a:cubicBezTo>
                <a:close/>
                <a:moveTo>
                  <a:pt x="20777200" y="0"/>
                </a:moveTo>
                <a:lnTo>
                  <a:pt x="20796252" y="0"/>
                </a:lnTo>
                <a:cubicBezTo>
                  <a:pt x="20472400" y="257176"/>
                  <a:pt x="20243800" y="438148"/>
                  <a:pt x="20243800" y="438148"/>
                </a:cubicBezTo>
                <a:cubicBezTo>
                  <a:pt x="20243800" y="438148"/>
                  <a:pt x="20453352" y="257176"/>
                  <a:pt x="20777200" y="0"/>
                </a:cubicBezTo>
                <a:close/>
                <a:moveTo>
                  <a:pt x="20110400" y="0"/>
                </a:moveTo>
                <a:cubicBezTo>
                  <a:pt x="20110400" y="0"/>
                  <a:pt x="20110400" y="0"/>
                  <a:pt x="20167600" y="0"/>
                </a:cubicBezTo>
                <a:cubicBezTo>
                  <a:pt x="20129468" y="28576"/>
                  <a:pt x="20091336" y="66672"/>
                  <a:pt x="20053200" y="95248"/>
                </a:cubicBezTo>
                <a:cubicBezTo>
                  <a:pt x="19118916" y="895348"/>
                  <a:pt x="18384840" y="1514472"/>
                  <a:pt x="18384840" y="1514472"/>
                </a:cubicBezTo>
                <a:cubicBezTo>
                  <a:pt x="18384840" y="1514472"/>
                  <a:pt x="19147520" y="847724"/>
                  <a:pt x="20110400" y="0"/>
                </a:cubicBezTo>
                <a:close/>
                <a:moveTo>
                  <a:pt x="19719928" y="0"/>
                </a:moveTo>
                <a:lnTo>
                  <a:pt x="19729452" y="0"/>
                </a:lnTo>
                <a:cubicBezTo>
                  <a:pt x="19548476" y="152400"/>
                  <a:pt x="19443700" y="257176"/>
                  <a:pt x="19443700" y="257176"/>
                </a:cubicBezTo>
                <a:cubicBezTo>
                  <a:pt x="19443700" y="257176"/>
                  <a:pt x="19548476" y="152400"/>
                  <a:pt x="19719928" y="0"/>
                </a:cubicBezTo>
                <a:close/>
                <a:moveTo>
                  <a:pt x="19157808" y="0"/>
                </a:moveTo>
                <a:cubicBezTo>
                  <a:pt x="19157808" y="0"/>
                  <a:pt x="19157808" y="0"/>
                  <a:pt x="19310352" y="0"/>
                </a:cubicBezTo>
                <a:cubicBezTo>
                  <a:pt x="19091072" y="219072"/>
                  <a:pt x="18862256" y="447672"/>
                  <a:pt x="18633440" y="676272"/>
                </a:cubicBezTo>
                <a:cubicBezTo>
                  <a:pt x="18480896" y="828672"/>
                  <a:pt x="18328352" y="981072"/>
                  <a:pt x="18175808" y="1133472"/>
                </a:cubicBezTo>
                <a:cubicBezTo>
                  <a:pt x="17851656" y="1419224"/>
                  <a:pt x="17622840" y="1619248"/>
                  <a:pt x="17622840" y="1619248"/>
                </a:cubicBezTo>
                <a:cubicBezTo>
                  <a:pt x="17622840" y="1619248"/>
                  <a:pt x="17775384" y="1466848"/>
                  <a:pt x="18004196" y="1219200"/>
                </a:cubicBezTo>
                <a:cubicBezTo>
                  <a:pt x="18233012" y="981072"/>
                  <a:pt x="18538100" y="657224"/>
                  <a:pt x="18843188" y="333376"/>
                </a:cubicBezTo>
                <a:cubicBezTo>
                  <a:pt x="18948060" y="219072"/>
                  <a:pt x="19052936" y="104776"/>
                  <a:pt x="19157808" y="0"/>
                </a:cubicBezTo>
                <a:close/>
                <a:moveTo>
                  <a:pt x="18156240" y="0"/>
                </a:moveTo>
                <a:cubicBezTo>
                  <a:pt x="18156240" y="0"/>
                  <a:pt x="18156240" y="0"/>
                  <a:pt x="18175288" y="0"/>
                </a:cubicBezTo>
                <a:cubicBezTo>
                  <a:pt x="17870488" y="333376"/>
                  <a:pt x="17679988" y="552448"/>
                  <a:pt x="17679988" y="552448"/>
                </a:cubicBezTo>
                <a:cubicBezTo>
                  <a:pt x="17679988" y="552448"/>
                  <a:pt x="17870488" y="333376"/>
                  <a:pt x="18156240" y="0"/>
                </a:cubicBezTo>
                <a:close/>
                <a:moveTo>
                  <a:pt x="17899064" y="0"/>
                </a:moveTo>
                <a:cubicBezTo>
                  <a:pt x="17899064" y="0"/>
                  <a:pt x="17899064" y="0"/>
                  <a:pt x="17956216" y="0"/>
                </a:cubicBezTo>
                <a:cubicBezTo>
                  <a:pt x="17794288" y="180976"/>
                  <a:pt x="17651416" y="352424"/>
                  <a:pt x="17518064" y="504824"/>
                </a:cubicBezTo>
                <a:cubicBezTo>
                  <a:pt x="17041816" y="1057272"/>
                  <a:pt x="16727488" y="1428748"/>
                  <a:pt x="16727488" y="1428748"/>
                </a:cubicBezTo>
                <a:cubicBezTo>
                  <a:pt x="16727488" y="1428748"/>
                  <a:pt x="17032288" y="1057272"/>
                  <a:pt x="17489488" y="495300"/>
                </a:cubicBezTo>
                <a:cubicBezTo>
                  <a:pt x="17622840" y="342900"/>
                  <a:pt x="17756188" y="171448"/>
                  <a:pt x="17899064" y="0"/>
                </a:cubicBezTo>
                <a:close/>
                <a:moveTo>
                  <a:pt x="17279940" y="0"/>
                </a:moveTo>
                <a:cubicBezTo>
                  <a:pt x="17279940" y="0"/>
                  <a:pt x="17279940" y="0"/>
                  <a:pt x="17298988" y="0"/>
                </a:cubicBezTo>
                <a:cubicBezTo>
                  <a:pt x="17032288" y="352424"/>
                  <a:pt x="16860840" y="581024"/>
                  <a:pt x="16860840" y="581024"/>
                </a:cubicBezTo>
                <a:cubicBezTo>
                  <a:pt x="16860840" y="581024"/>
                  <a:pt x="17022764" y="352424"/>
                  <a:pt x="17279940" y="0"/>
                </a:cubicBezTo>
                <a:close/>
                <a:moveTo>
                  <a:pt x="16775112" y="0"/>
                </a:moveTo>
                <a:cubicBezTo>
                  <a:pt x="16775112" y="0"/>
                  <a:pt x="16775112" y="0"/>
                  <a:pt x="16898940" y="0"/>
                </a:cubicBezTo>
                <a:lnTo>
                  <a:pt x="16908464" y="0"/>
                </a:lnTo>
                <a:cubicBezTo>
                  <a:pt x="16536988" y="495300"/>
                  <a:pt x="16194088" y="952500"/>
                  <a:pt x="16194088" y="952500"/>
                </a:cubicBezTo>
                <a:cubicBezTo>
                  <a:pt x="16194088" y="952500"/>
                  <a:pt x="16470312" y="504824"/>
                  <a:pt x="16775112" y="0"/>
                </a:cubicBezTo>
                <a:close/>
                <a:moveTo>
                  <a:pt x="14889164" y="0"/>
                </a:moveTo>
                <a:cubicBezTo>
                  <a:pt x="14889164" y="0"/>
                  <a:pt x="14889164" y="0"/>
                  <a:pt x="14898688" y="0"/>
                </a:cubicBezTo>
                <a:cubicBezTo>
                  <a:pt x="14898688" y="0"/>
                  <a:pt x="14898688" y="0"/>
                  <a:pt x="14917740" y="0"/>
                </a:cubicBezTo>
                <a:cubicBezTo>
                  <a:pt x="14917740" y="0"/>
                  <a:pt x="14917740" y="0"/>
                  <a:pt x="15060616" y="0"/>
                </a:cubicBezTo>
                <a:cubicBezTo>
                  <a:pt x="15060616" y="0"/>
                  <a:pt x="15060616" y="0"/>
                  <a:pt x="15193964" y="0"/>
                </a:cubicBezTo>
                <a:cubicBezTo>
                  <a:pt x="14927264" y="533400"/>
                  <a:pt x="14679616" y="1047748"/>
                  <a:pt x="14489112" y="1457324"/>
                </a:cubicBezTo>
                <a:cubicBezTo>
                  <a:pt x="14241464" y="1971672"/>
                  <a:pt x="14089064" y="2324100"/>
                  <a:pt x="14089064" y="2324100"/>
                </a:cubicBezTo>
                <a:cubicBezTo>
                  <a:pt x="14089064" y="2324100"/>
                  <a:pt x="14117640" y="2228848"/>
                  <a:pt x="14174788" y="2076448"/>
                </a:cubicBezTo>
                <a:cubicBezTo>
                  <a:pt x="14231940" y="1924048"/>
                  <a:pt x="14308140" y="1704976"/>
                  <a:pt x="14403388" y="1447800"/>
                </a:cubicBezTo>
                <a:cubicBezTo>
                  <a:pt x="14517688" y="1123948"/>
                  <a:pt x="14651040" y="733424"/>
                  <a:pt x="14784388" y="314324"/>
                </a:cubicBezTo>
                <a:cubicBezTo>
                  <a:pt x="14717712" y="485776"/>
                  <a:pt x="14679616" y="581024"/>
                  <a:pt x="14679616" y="581024"/>
                </a:cubicBezTo>
                <a:cubicBezTo>
                  <a:pt x="14679616" y="581024"/>
                  <a:pt x="14736764" y="419100"/>
                  <a:pt x="14841540" y="161924"/>
                </a:cubicBezTo>
                <a:cubicBezTo>
                  <a:pt x="14860588" y="104776"/>
                  <a:pt x="14870112" y="57148"/>
                  <a:pt x="14889164" y="0"/>
                </a:cubicBezTo>
                <a:close/>
                <a:moveTo>
                  <a:pt x="14298616" y="0"/>
                </a:moveTo>
                <a:cubicBezTo>
                  <a:pt x="14298616" y="0"/>
                  <a:pt x="14298616" y="0"/>
                  <a:pt x="14317664" y="0"/>
                </a:cubicBezTo>
                <a:cubicBezTo>
                  <a:pt x="14117640" y="657224"/>
                  <a:pt x="13984288" y="1066800"/>
                  <a:pt x="13984288" y="1066800"/>
                </a:cubicBezTo>
                <a:cubicBezTo>
                  <a:pt x="13984288" y="1066800"/>
                  <a:pt x="14108112" y="657224"/>
                  <a:pt x="14298616" y="0"/>
                </a:cubicBezTo>
                <a:close/>
                <a:moveTo>
                  <a:pt x="14060488" y="0"/>
                </a:moveTo>
                <a:lnTo>
                  <a:pt x="14193840" y="0"/>
                </a:lnTo>
                <a:cubicBezTo>
                  <a:pt x="14098588" y="352424"/>
                  <a:pt x="14012864" y="704848"/>
                  <a:pt x="13917616" y="1038224"/>
                </a:cubicBezTo>
                <a:cubicBezTo>
                  <a:pt x="13917616" y="1047748"/>
                  <a:pt x="13917616" y="1047748"/>
                  <a:pt x="13917616" y="1047748"/>
                </a:cubicBezTo>
                <a:cubicBezTo>
                  <a:pt x="13765216" y="1485900"/>
                  <a:pt x="13669964" y="1781176"/>
                  <a:pt x="13669964" y="1781176"/>
                </a:cubicBezTo>
                <a:cubicBezTo>
                  <a:pt x="13669964" y="1781176"/>
                  <a:pt x="13736640" y="1485900"/>
                  <a:pt x="13841416" y="1047748"/>
                </a:cubicBezTo>
                <a:cubicBezTo>
                  <a:pt x="13908088" y="742948"/>
                  <a:pt x="13984288" y="381000"/>
                  <a:pt x="14060488" y="0"/>
                </a:cubicBezTo>
                <a:close/>
                <a:moveTo>
                  <a:pt x="13965240" y="0"/>
                </a:moveTo>
                <a:cubicBezTo>
                  <a:pt x="13965240" y="0"/>
                  <a:pt x="13965240" y="0"/>
                  <a:pt x="13993816" y="0"/>
                </a:cubicBezTo>
                <a:cubicBezTo>
                  <a:pt x="13984288" y="38100"/>
                  <a:pt x="13974764" y="76200"/>
                  <a:pt x="13965240" y="114300"/>
                </a:cubicBezTo>
                <a:cubicBezTo>
                  <a:pt x="13784264" y="781048"/>
                  <a:pt x="13660440" y="1219200"/>
                  <a:pt x="13660440" y="1219200"/>
                </a:cubicBezTo>
                <a:cubicBezTo>
                  <a:pt x="13660440" y="1219200"/>
                  <a:pt x="13774740" y="781048"/>
                  <a:pt x="13936664" y="114300"/>
                </a:cubicBezTo>
                <a:cubicBezTo>
                  <a:pt x="13946188" y="76200"/>
                  <a:pt x="13955712" y="38100"/>
                  <a:pt x="13965240" y="0"/>
                </a:cubicBezTo>
                <a:close/>
                <a:moveTo>
                  <a:pt x="13841416" y="0"/>
                </a:moveTo>
                <a:lnTo>
                  <a:pt x="13860464" y="0"/>
                </a:lnTo>
                <a:cubicBezTo>
                  <a:pt x="13774740" y="314324"/>
                  <a:pt x="13727112" y="514348"/>
                  <a:pt x="13727112" y="514348"/>
                </a:cubicBezTo>
                <a:cubicBezTo>
                  <a:pt x="13727112" y="514348"/>
                  <a:pt x="13774740" y="314324"/>
                  <a:pt x="13841416" y="0"/>
                </a:cubicBezTo>
                <a:close/>
                <a:moveTo>
                  <a:pt x="13088940" y="0"/>
                </a:moveTo>
                <a:cubicBezTo>
                  <a:pt x="13088940" y="0"/>
                  <a:pt x="13088940" y="0"/>
                  <a:pt x="13107988" y="0"/>
                </a:cubicBezTo>
                <a:cubicBezTo>
                  <a:pt x="13050840" y="409576"/>
                  <a:pt x="13012740" y="657224"/>
                  <a:pt x="13012740" y="657224"/>
                </a:cubicBezTo>
                <a:cubicBezTo>
                  <a:pt x="13012740" y="657224"/>
                  <a:pt x="13041312" y="409576"/>
                  <a:pt x="13088940" y="0"/>
                </a:cubicBezTo>
                <a:close/>
                <a:moveTo>
                  <a:pt x="12584112" y="0"/>
                </a:moveTo>
                <a:cubicBezTo>
                  <a:pt x="12584112" y="0"/>
                  <a:pt x="12584112" y="0"/>
                  <a:pt x="12631740" y="0"/>
                </a:cubicBezTo>
                <a:cubicBezTo>
                  <a:pt x="12612688" y="485776"/>
                  <a:pt x="12593640" y="971548"/>
                  <a:pt x="12574588" y="1419224"/>
                </a:cubicBezTo>
                <a:cubicBezTo>
                  <a:pt x="12574588" y="1295400"/>
                  <a:pt x="12574588" y="1143000"/>
                  <a:pt x="12574588" y="971548"/>
                </a:cubicBezTo>
                <a:cubicBezTo>
                  <a:pt x="12584112" y="695324"/>
                  <a:pt x="12584112" y="352424"/>
                  <a:pt x="12584112" y="0"/>
                </a:cubicBezTo>
                <a:close/>
                <a:moveTo>
                  <a:pt x="12155488" y="0"/>
                </a:moveTo>
                <a:cubicBezTo>
                  <a:pt x="12155488" y="0"/>
                  <a:pt x="12155488" y="0"/>
                  <a:pt x="12184064" y="0"/>
                </a:cubicBezTo>
                <a:cubicBezTo>
                  <a:pt x="12174540" y="533400"/>
                  <a:pt x="12174540" y="876300"/>
                  <a:pt x="12174540" y="876300"/>
                </a:cubicBezTo>
                <a:cubicBezTo>
                  <a:pt x="12174540" y="876300"/>
                  <a:pt x="12165016" y="533400"/>
                  <a:pt x="12155488" y="0"/>
                </a:cubicBezTo>
                <a:close/>
                <a:moveTo>
                  <a:pt x="11898312" y="0"/>
                </a:moveTo>
                <a:lnTo>
                  <a:pt x="11926888" y="0"/>
                </a:lnTo>
                <a:cubicBezTo>
                  <a:pt x="11936416" y="600072"/>
                  <a:pt x="11955464" y="1000124"/>
                  <a:pt x="11955464" y="1000124"/>
                </a:cubicBezTo>
                <a:cubicBezTo>
                  <a:pt x="11955464" y="1000124"/>
                  <a:pt x="11926888" y="600072"/>
                  <a:pt x="11898312" y="0"/>
                </a:cubicBezTo>
                <a:close/>
                <a:moveTo>
                  <a:pt x="10802940" y="0"/>
                </a:moveTo>
                <a:cubicBezTo>
                  <a:pt x="10802940" y="0"/>
                  <a:pt x="10802940" y="0"/>
                  <a:pt x="10821988" y="0"/>
                </a:cubicBezTo>
                <a:cubicBezTo>
                  <a:pt x="10898188" y="409576"/>
                  <a:pt x="10945816" y="666748"/>
                  <a:pt x="10945816" y="666748"/>
                </a:cubicBezTo>
                <a:cubicBezTo>
                  <a:pt x="10945816" y="666748"/>
                  <a:pt x="10888664" y="409576"/>
                  <a:pt x="10802940" y="0"/>
                </a:cubicBezTo>
                <a:close/>
                <a:moveTo>
                  <a:pt x="10088564" y="0"/>
                </a:moveTo>
                <a:cubicBezTo>
                  <a:pt x="10088564" y="0"/>
                  <a:pt x="10088564" y="0"/>
                  <a:pt x="10193340" y="0"/>
                </a:cubicBezTo>
                <a:cubicBezTo>
                  <a:pt x="10212388" y="57148"/>
                  <a:pt x="10231440" y="123824"/>
                  <a:pt x="10250488" y="190500"/>
                </a:cubicBezTo>
                <a:cubicBezTo>
                  <a:pt x="10279064" y="295272"/>
                  <a:pt x="10298112" y="390524"/>
                  <a:pt x="10326688" y="485776"/>
                </a:cubicBezTo>
                <a:cubicBezTo>
                  <a:pt x="10393364" y="771524"/>
                  <a:pt x="10440988" y="962024"/>
                  <a:pt x="10440988" y="962024"/>
                </a:cubicBezTo>
                <a:cubicBezTo>
                  <a:pt x="10440988" y="962024"/>
                  <a:pt x="10374312" y="771524"/>
                  <a:pt x="10269540" y="485776"/>
                </a:cubicBezTo>
                <a:cubicBezTo>
                  <a:pt x="10221912" y="342900"/>
                  <a:pt x="10155240" y="180976"/>
                  <a:pt x="10088564" y="0"/>
                </a:cubicBezTo>
                <a:close/>
                <a:moveTo>
                  <a:pt x="10059988" y="0"/>
                </a:moveTo>
                <a:cubicBezTo>
                  <a:pt x="10059988" y="0"/>
                  <a:pt x="10059988" y="0"/>
                  <a:pt x="10069514" y="0"/>
                </a:cubicBezTo>
                <a:cubicBezTo>
                  <a:pt x="10126664" y="200024"/>
                  <a:pt x="10164764" y="323848"/>
                  <a:pt x="10164764" y="323848"/>
                </a:cubicBezTo>
                <a:cubicBezTo>
                  <a:pt x="10164764" y="323848"/>
                  <a:pt x="10126664" y="200024"/>
                  <a:pt x="10059988" y="0"/>
                </a:cubicBezTo>
                <a:close/>
                <a:moveTo>
                  <a:pt x="9574212" y="0"/>
                </a:moveTo>
                <a:cubicBezTo>
                  <a:pt x="9574212" y="0"/>
                  <a:pt x="9574212" y="0"/>
                  <a:pt x="9612312" y="0"/>
                </a:cubicBezTo>
                <a:cubicBezTo>
                  <a:pt x="9612312" y="0"/>
                  <a:pt x="9612312" y="0"/>
                  <a:pt x="9621840" y="0"/>
                </a:cubicBezTo>
                <a:cubicBezTo>
                  <a:pt x="9621840" y="0"/>
                  <a:pt x="9621840" y="0"/>
                  <a:pt x="9802812" y="0"/>
                </a:cubicBezTo>
                <a:cubicBezTo>
                  <a:pt x="9917112" y="390524"/>
                  <a:pt x="10021888" y="752472"/>
                  <a:pt x="10117140" y="1047748"/>
                </a:cubicBezTo>
                <a:cubicBezTo>
                  <a:pt x="10240964" y="1476376"/>
                  <a:pt x="10336216" y="1762124"/>
                  <a:pt x="10336216" y="1762124"/>
                </a:cubicBezTo>
                <a:cubicBezTo>
                  <a:pt x="10336216" y="1762124"/>
                  <a:pt x="10221912" y="1476376"/>
                  <a:pt x="10040940" y="1057272"/>
                </a:cubicBezTo>
                <a:cubicBezTo>
                  <a:pt x="9907588" y="762000"/>
                  <a:pt x="9745664" y="390524"/>
                  <a:pt x="9574212" y="0"/>
                </a:cubicBezTo>
                <a:close/>
                <a:moveTo>
                  <a:pt x="9317040" y="0"/>
                </a:moveTo>
                <a:cubicBezTo>
                  <a:pt x="9317040" y="0"/>
                  <a:pt x="9317040" y="0"/>
                  <a:pt x="9355140" y="0"/>
                </a:cubicBezTo>
                <a:cubicBezTo>
                  <a:pt x="9364664" y="38100"/>
                  <a:pt x="9383714" y="85724"/>
                  <a:pt x="9402764" y="123824"/>
                </a:cubicBezTo>
                <a:cubicBezTo>
                  <a:pt x="9650414" y="752472"/>
                  <a:pt x="9821864" y="1171576"/>
                  <a:pt x="9821864" y="1171576"/>
                </a:cubicBezTo>
                <a:cubicBezTo>
                  <a:pt x="9821864" y="1171576"/>
                  <a:pt x="9640888" y="752472"/>
                  <a:pt x="9374188" y="123824"/>
                </a:cubicBezTo>
                <a:cubicBezTo>
                  <a:pt x="9355140" y="85724"/>
                  <a:pt x="9336088" y="38100"/>
                  <a:pt x="9317040" y="0"/>
                </a:cubicBezTo>
                <a:close/>
                <a:moveTo>
                  <a:pt x="9221788" y="0"/>
                </a:moveTo>
                <a:cubicBezTo>
                  <a:pt x="9221788" y="0"/>
                  <a:pt x="9221788" y="0"/>
                  <a:pt x="9269414" y="0"/>
                </a:cubicBezTo>
                <a:cubicBezTo>
                  <a:pt x="9336088" y="162020"/>
                  <a:pt x="9402764" y="333576"/>
                  <a:pt x="9469440" y="486068"/>
                </a:cubicBezTo>
                <a:cubicBezTo>
                  <a:pt x="10012364" y="1782248"/>
                  <a:pt x="10374312" y="2640012"/>
                  <a:pt x="10374312" y="2640012"/>
                </a:cubicBezTo>
                <a:cubicBezTo>
                  <a:pt x="10374312" y="2640012"/>
                  <a:pt x="10002840" y="1782248"/>
                  <a:pt x="9440864" y="495596"/>
                </a:cubicBezTo>
                <a:cubicBezTo>
                  <a:pt x="9364664" y="333576"/>
                  <a:pt x="9297988" y="171552"/>
                  <a:pt x="9221788" y="0"/>
                </a:cubicBezTo>
                <a:close/>
                <a:moveTo>
                  <a:pt x="9097964" y="0"/>
                </a:moveTo>
                <a:cubicBezTo>
                  <a:pt x="9097964" y="0"/>
                  <a:pt x="9097964" y="0"/>
                  <a:pt x="9107488" y="0"/>
                </a:cubicBezTo>
                <a:cubicBezTo>
                  <a:pt x="9212264" y="228600"/>
                  <a:pt x="9269414" y="371472"/>
                  <a:pt x="9269414" y="371472"/>
                </a:cubicBezTo>
                <a:cubicBezTo>
                  <a:pt x="9269414" y="371472"/>
                  <a:pt x="9202740" y="228600"/>
                  <a:pt x="9097964" y="0"/>
                </a:cubicBezTo>
                <a:close/>
                <a:moveTo>
                  <a:pt x="8135940" y="0"/>
                </a:moveTo>
                <a:cubicBezTo>
                  <a:pt x="8135940" y="0"/>
                  <a:pt x="8135940" y="0"/>
                  <a:pt x="8164512" y="0"/>
                </a:cubicBezTo>
                <a:cubicBezTo>
                  <a:pt x="8164512" y="0"/>
                  <a:pt x="8164512" y="0"/>
                  <a:pt x="8316912" y="0"/>
                </a:cubicBezTo>
                <a:cubicBezTo>
                  <a:pt x="8459788" y="285748"/>
                  <a:pt x="8593140" y="561976"/>
                  <a:pt x="8707440" y="781048"/>
                </a:cubicBezTo>
                <a:cubicBezTo>
                  <a:pt x="8859840" y="1076324"/>
                  <a:pt x="8964612" y="1266824"/>
                  <a:pt x="8964612" y="1266824"/>
                </a:cubicBezTo>
                <a:cubicBezTo>
                  <a:pt x="8964612" y="1266824"/>
                  <a:pt x="8840788" y="1076324"/>
                  <a:pt x="8659812" y="790576"/>
                </a:cubicBezTo>
                <a:cubicBezTo>
                  <a:pt x="8555040" y="638176"/>
                  <a:pt x="8440740" y="466724"/>
                  <a:pt x="8316912" y="276224"/>
                </a:cubicBezTo>
                <a:cubicBezTo>
                  <a:pt x="8507412" y="600072"/>
                  <a:pt x="8621712" y="809624"/>
                  <a:pt x="8621712" y="809624"/>
                </a:cubicBezTo>
                <a:cubicBezTo>
                  <a:pt x="8621712" y="809624"/>
                  <a:pt x="8431212" y="485776"/>
                  <a:pt x="8135940" y="0"/>
                </a:cubicBezTo>
                <a:close/>
                <a:moveTo>
                  <a:pt x="6402388" y="0"/>
                </a:moveTo>
                <a:cubicBezTo>
                  <a:pt x="6402388" y="0"/>
                  <a:pt x="6402388" y="0"/>
                  <a:pt x="6421440" y="0"/>
                </a:cubicBezTo>
                <a:cubicBezTo>
                  <a:pt x="6688140" y="314324"/>
                  <a:pt x="6850064" y="514348"/>
                  <a:pt x="6850064" y="514348"/>
                </a:cubicBezTo>
                <a:cubicBezTo>
                  <a:pt x="6850064" y="514348"/>
                  <a:pt x="6678614" y="314324"/>
                  <a:pt x="6402388" y="0"/>
                </a:cubicBezTo>
                <a:close/>
                <a:moveTo>
                  <a:pt x="6154740" y="0"/>
                </a:moveTo>
                <a:cubicBezTo>
                  <a:pt x="6154740" y="0"/>
                  <a:pt x="6154740" y="0"/>
                  <a:pt x="6202364" y="0"/>
                </a:cubicBezTo>
                <a:cubicBezTo>
                  <a:pt x="6383340" y="200024"/>
                  <a:pt x="6545264" y="390524"/>
                  <a:pt x="6688140" y="561976"/>
                </a:cubicBezTo>
                <a:cubicBezTo>
                  <a:pt x="7164388" y="1114424"/>
                  <a:pt x="7488240" y="1485900"/>
                  <a:pt x="7488240" y="1485900"/>
                </a:cubicBezTo>
                <a:cubicBezTo>
                  <a:pt x="7488240" y="1485900"/>
                  <a:pt x="7154864" y="1114424"/>
                  <a:pt x="6659564" y="561976"/>
                </a:cubicBezTo>
                <a:cubicBezTo>
                  <a:pt x="6516688" y="400048"/>
                  <a:pt x="6345240" y="219072"/>
                  <a:pt x="6173788" y="19048"/>
                </a:cubicBezTo>
                <a:cubicBezTo>
                  <a:pt x="6164264" y="9524"/>
                  <a:pt x="6154740" y="9524"/>
                  <a:pt x="6154740" y="0"/>
                </a:cubicBezTo>
                <a:close/>
                <a:moveTo>
                  <a:pt x="5745164" y="0"/>
                </a:moveTo>
                <a:cubicBezTo>
                  <a:pt x="5745164" y="0"/>
                  <a:pt x="5745164" y="0"/>
                  <a:pt x="5754688" y="0"/>
                </a:cubicBezTo>
                <a:cubicBezTo>
                  <a:pt x="5811840" y="57148"/>
                  <a:pt x="5840414" y="95248"/>
                  <a:pt x="5840414" y="95248"/>
                </a:cubicBezTo>
                <a:cubicBezTo>
                  <a:pt x="5840414" y="95248"/>
                  <a:pt x="5802314" y="57148"/>
                  <a:pt x="5745164" y="0"/>
                </a:cubicBezTo>
                <a:close/>
                <a:moveTo>
                  <a:pt x="5421312" y="0"/>
                </a:moveTo>
                <a:cubicBezTo>
                  <a:pt x="5421312" y="0"/>
                  <a:pt x="5421312" y="0"/>
                  <a:pt x="5487988" y="0"/>
                </a:cubicBezTo>
                <a:cubicBezTo>
                  <a:pt x="5487988" y="0"/>
                  <a:pt x="5487988" y="0"/>
                  <a:pt x="5516564" y="0"/>
                </a:cubicBezTo>
                <a:cubicBezTo>
                  <a:pt x="5516564" y="0"/>
                  <a:pt x="5516564" y="0"/>
                  <a:pt x="5735640" y="0"/>
                </a:cubicBezTo>
                <a:cubicBezTo>
                  <a:pt x="5802312" y="76200"/>
                  <a:pt x="5868988" y="152400"/>
                  <a:pt x="5935664" y="219072"/>
                </a:cubicBezTo>
                <a:cubicBezTo>
                  <a:pt x="6383340" y="742948"/>
                  <a:pt x="6850064" y="1266824"/>
                  <a:pt x="7192964" y="1657348"/>
                </a:cubicBezTo>
                <a:cubicBezTo>
                  <a:pt x="7545388" y="2047872"/>
                  <a:pt x="7783512" y="2305048"/>
                  <a:pt x="7783512" y="2305048"/>
                </a:cubicBezTo>
                <a:cubicBezTo>
                  <a:pt x="7783512" y="2305048"/>
                  <a:pt x="7526340" y="2057400"/>
                  <a:pt x="7126288" y="1676400"/>
                </a:cubicBezTo>
                <a:cubicBezTo>
                  <a:pt x="6859588" y="1419224"/>
                  <a:pt x="6516688" y="1095376"/>
                  <a:pt x="6154740" y="762000"/>
                </a:cubicBezTo>
                <a:cubicBezTo>
                  <a:pt x="6097588" y="704848"/>
                  <a:pt x="6049964" y="657224"/>
                  <a:pt x="6002340" y="600072"/>
                </a:cubicBezTo>
                <a:cubicBezTo>
                  <a:pt x="5802312" y="400048"/>
                  <a:pt x="5611812" y="200024"/>
                  <a:pt x="5421312" y="0"/>
                </a:cubicBezTo>
                <a:close/>
                <a:moveTo>
                  <a:pt x="5259388" y="0"/>
                </a:moveTo>
                <a:cubicBezTo>
                  <a:pt x="5259388" y="0"/>
                  <a:pt x="5259388" y="0"/>
                  <a:pt x="5307014" y="0"/>
                </a:cubicBezTo>
                <a:cubicBezTo>
                  <a:pt x="5421314" y="114300"/>
                  <a:pt x="5526088" y="219072"/>
                  <a:pt x="5640388" y="333376"/>
                </a:cubicBezTo>
                <a:cubicBezTo>
                  <a:pt x="6564314" y="1257300"/>
                  <a:pt x="7183440" y="1885948"/>
                  <a:pt x="7183440" y="1885948"/>
                </a:cubicBezTo>
                <a:cubicBezTo>
                  <a:pt x="7183440" y="1885948"/>
                  <a:pt x="6554788" y="1266824"/>
                  <a:pt x="5611814" y="333376"/>
                </a:cubicBezTo>
                <a:cubicBezTo>
                  <a:pt x="5497514" y="228600"/>
                  <a:pt x="5383214" y="114300"/>
                  <a:pt x="5259388" y="0"/>
                </a:cubicBezTo>
                <a:close/>
                <a:moveTo>
                  <a:pt x="5049840" y="0"/>
                </a:moveTo>
                <a:cubicBezTo>
                  <a:pt x="5049840" y="0"/>
                  <a:pt x="5049840" y="0"/>
                  <a:pt x="5068888" y="0"/>
                </a:cubicBezTo>
                <a:cubicBezTo>
                  <a:pt x="5421314" y="342900"/>
                  <a:pt x="5659440" y="581024"/>
                  <a:pt x="5659440" y="581024"/>
                </a:cubicBezTo>
                <a:cubicBezTo>
                  <a:pt x="5659440" y="581024"/>
                  <a:pt x="5411788" y="342900"/>
                  <a:pt x="5049840" y="0"/>
                </a:cubicBezTo>
                <a:close/>
                <a:moveTo>
                  <a:pt x="4383088" y="0"/>
                </a:moveTo>
                <a:cubicBezTo>
                  <a:pt x="4383088" y="0"/>
                  <a:pt x="4383088" y="0"/>
                  <a:pt x="4392614" y="0"/>
                </a:cubicBezTo>
                <a:cubicBezTo>
                  <a:pt x="4545014" y="133348"/>
                  <a:pt x="4640264" y="219072"/>
                  <a:pt x="4640264" y="219072"/>
                </a:cubicBezTo>
                <a:cubicBezTo>
                  <a:pt x="4640264" y="219072"/>
                  <a:pt x="4535488" y="133348"/>
                  <a:pt x="4383088" y="0"/>
                </a:cubicBezTo>
                <a:close/>
                <a:moveTo>
                  <a:pt x="3592512" y="0"/>
                </a:moveTo>
                <a:cubicBezTo>
                  <a:pt x="3592512" y="0"/>
                  <a:pt x="3592512" y="0"/>
                  <a:pt x="3735388" y="0"/>
                </a:cubicBezTo>
                <a:cubicBezTo>
                  <a:pt x="4135440" y="314324"/>
                  <a:pt x="4545012" y="638176"/>
                  <a:pt x="4964112" y="962024"/>
                </a:cubicBezTo>
                <a:cubicBezTo>
                  <a:pt x="5440364" y="1343024"/>
                  <a:pt x="5907088" y="1714500"/>
                  <a:pt x="6354764" y="2066924"/>
                </a:cubicBezTo>
                <a:cubicBezTo>
                  <a:pt x="6278564" y="2009776"/>
                  <a:pt x="6088064" y="1866900"/>
                  <a:pt x="5821364" y="1657348"/>
                </a:cubicBezTo>
                <a:cubicBezTo>
                  <a:pt x="5478464" y="1400176"/>
                  <a:pt x="5011740" y="1047748"/>
                  <a:pt x="4545012" y="704848"/>
                </a:cubicBezTo>
                <a:cubicBezTo>
                  <a:pt x="4221164" y="457200"/>
                  <a:pt x="3887788" y="209548"/>
                  <a:pt x="3592512" y="0"/>
                </a:cubicBezTo>
                <a:close/>
                <a:moveTo>
                  <a:pt x="3240088" y="0"/>
                </a:moveTo>
                <a:cubicBezTo>
                  <a:pt x="3240088" y="0"/>
                  <a:pt x="3240088" y="0"/>
                  <a:pt x="3268664" y="0"/>
                </a:cubicBezTo>
                <a:cubicBezTo>
                  <a:pt x="3697288" y="333376"/>
                  <a:pt x="4011614" y="571500"/>
                  <a:pt x="4011614" y="571500"/>
                </a:cubicBezTo>
                <a:cubicBezTo>
                  <a:pt x="4011614" y="571500"/>
                  <a:pt x="3678240" y="333376"/>
                  <a:pt x="3240088" y="0"/>
                </a:cubicBezTo>
                <a:close/>
                <a:moveTo>
                  <a:pt x="2533652" y="0"/>
                </a:moveTo>
                <a:cubicBezTo>
                  <a:pt x="2533652" y="0"/>
                  <a:pt x="2533652" y="0"/>
                  <a:pt x="2619438" y="0"/>
                </a:cubicBezTo>
                <a:cubicBezTo>
                  <a:pt x="3753730" y="819148"/>
                  <a:pt x="4735514" y="1533524"/>
                  <a:pt x="4735514" y="1533524"/>
                </a:cubicBezTo>
                <a:cubicBezTo>
                  <a:pt x="4735514" y="1533524"/>
                  <a:pt x="3715604" y="819148"/>
                  <a:pt x="2533652" y="0"/>
                </a:cubicBezTo>
                <a:close/>
                <a:moveTo>
                  <a:pt x="2286000" y="0"/>
                </a:moveTo>
                <a:cubicBezTo>
                  <a:pt x="2286000" y="0"/>
                  <a:pt x="2286000" y="0"/>
                  <a:pt x="2371766" y="0"/>
                </a:cubicBezTo>
                <a:cubicBezTo>
                  <a:pt x="2371766" y="0"/>
                  <a:pt x="2371766" y="0"/>
                  <a:pt x="2400356" y="0"/>
                </a:cubicBezTo>
                <a:cubicBezTo>
                  <a:pt x="3772606" y="981072"/>
                  <a:pt x="5020974" y="1857376"/>
                  <a:pt x="5020974" y="1857376"/>
                </a:cubicBezTo>
                <a:cubicBezTo>
                  <a:pt x="5020974" y="1857376"/>
                  <a:pt x="5009062" y="1850232"/>
                  <a:pt x="4987622" y="1835944"/>
                </a:cubicBezTo>
                <a:lnTo>
                  <a:pt x="4975208" y="1827420"/>
                </a:lnTo>
                <a:lnTo>
                  <a:pt x="4897090" y="1771648"/>
                </a:lnTo>
                <a:cubicBezTo>
                  <a:pt x="4916150" y="1785936"/>
                  <a:pt x="4933422" y="1798440"/>
                  <a:pt x="4948610" y="1809156"/>
                </a:cubicBezTo>
                <a:lnTo>
                  <a:pt x="4975208" y="1827420"/>
                </a:lnTo>
                <a:lnTo>
                  <a:pt x="5062684" y="1889872"/>
                </a:lnTo>
                <a:cubicBezTo>
                  <a:pt x="5426576" y="2149672"/>
                  <a:pt x="5630864" y="2295524"/>
                  <a:pt x="5630864" y="2295524"/>
                </a:cubicBezTo>
                <a:cubicBezTo>
                  <a:pt x="5630864" y="2295524"/>
                  <a:pt x="4849444" y="1752600"/>
                  <a:pt x="3686840" y="952500"/>
                </a:cubicBezTo>
                <a:cubicBezTo>
                  <a:pt x="3258012" y="666748"/>
                  <a:pt x="2791066" y="342900"/>
                  <a:pt x="2286000" y="0"/>
                </a:cubicBezTo>
                <a:close/>
                <a:moveTo>
                  <a:pt x="1628776" y="0"/>
                </a:moveTo>
                <a:cubicBezTo>
                  <a:pt x="1628776" y="0"/>
                  <a:pt x="1628776" y="0"/>
                  <a:pt x="1705036" y="0"/>
                </a:cubicBezTo>
                <a:cubicBezTo>
                  <a:pt x="2696432" y="657224"/>
                  <a:pt x="3611564" y="1266824"/>
                  <a:pt x="3611564" y="1266824"/>
                </a:cubicBezTo>
                <a:cubicBezTo>
                  <a:pt x="3611564" y="1266824"/>
                  <a:pt x="2658300" y="647700"/>
                  <a:pt x="1628776" y="0"/>
                </a:cubicBezTo>
                <a:close/>
                <a:moveTo>
                  <a:pt x="1390652" y="0"/>
                </a:moveTo>
                <a:cubicBezTo>
                  <a:pt x="1390652" y="0"/>
                  <a:pt x="1390652" y="0"/>
                  <a:pt x="1400180" y="0"/>
                </a:cubicBezTo>
                <a:cubicBezTo>
                  <a:pt x="2505468" y="714764"/>
                  <a:pt x="3610756" y="1429532"/>
                  <a:pt x="4449252" y="1963224"/>
                </a:cubicBezTo>
                <a:cubicBezTo>
                  <a:pt x="5325860" y="2525508"/>
                  <a:pt x="5907088" y="2897188"/>
                  <a:pt x="5907088" y="2897188"/>
                </a:cubicBezTo>
                <a:cubicBezTo>
                  <a:pt x="5907088" y="2897188"/>
                  <a:pt x="5316332" y="2525508"/>
                  <a:pt x="4420664" y="1982284"/>
                </a:cubicBezTo>
                <a:cubicBezTo>
                  <a:pt x="4411136" y="1963224"/>
                  <a:pt x="4392080" y="1953696"/>
                  <a:pt x="4373024" y="1944164"/>
                </a:cubicBezTo>
                <a:cubicBezTo>
                  <a:pt x="4153872" y="1801212"/>
                  <a:pt x="3934720" y="1658256"/>
                  <a:pt x="3715568" y="1515304"/>
                </a:cubicBezTo>
                <a:cubicBezTo>
                  <a:pt x="2972356" y="1038792"/>
                  <a:pt x="2229144" y="552752"/>
                  <a:pt x="1676500" y="190604"/>
                </a:cubicBezTo>
                <a:cubicBezTo>
                  <a:pt x="1571688" y="123892"/>
                  <a:pt x="1476404" y="57180"/>
                  <a:pt x="1390652" y="0"/>
                </a:cubicBezTo>
                <a:close/>
                <a:moveTo>
                  <a:pt x="914400" y="0"/>
                </a:moveTo>
                <a:cubicBezTo>
                  <a:pt x="914400" y="0"/>
                  <a:pt x="914400" y="0"/>
                  <a:pt x="981096" y="0"/>
                </a:cubicBezTo>
                <a:cubicBezTo>
                  <a:pt x="1114488" y="76240"/>
                  <a:pt x="1285992" y="181068"/>
                  <a:pt x="1476552" y="295428"/>
                </a:cubicBezTo>
                <a:cubicBezTo>
                  <a:pt x="2057764" y="638504"/>
                  <a:pt x="2839064" y="1105472"/>
                  <a:pt x="3610832" y="1562912"/>
                </a:cubicBezTo>
                <a:cubicBezTo>
                  <a:pt x="3668000" y="1601032"/>
                  <a:pt x="3715640" y="1629620"/>
                  <a:pt x="3763280" y="1658208"/>
                </a:cubicBezTo>
                <a:cubicBezTo>
                  <a:pt x="4239684" y="1972696"/>
                  <a:pt x="4697028" y="2268128"/>
                  <a:pt x="5059092" y="2506376"/>
                </a:cubicBezTo>
                <a:cubicBezTo>
                  <a:pt x="5564080" y="2839924"/>
                  <a:pt x="5907088" y="3059112"/>
                  <a:pt x="5907088" y="3059112"/>
                </a:cubicBezTo>
                <a:cubicBezTo>
                  <a:pt x="5907088" y="3059112"/>
                  <a:pt x="5554552" y="2849452"/>
                  <a:pt x="5011452" y="2534964"/>
                </a:cubicBezTo>
                <a:cubicBezTo>
                  <a:pt x="4973340" y="2515904"/>
                  <a:pt x="4932848" y="2494464"/>
                  <a:pt x="4891164" y="2471828"/>
                </a:cubicBezTo>
                <a:lnTo>
                  <a:pt x="4770768" y="2405428"/>
                </a:lnTo>
                <a:lnTo>
                  <a:pt x="4563636" y="2277656"/>
                </a:lnTo>
                <a:cubicBezTo>
                  <a:pt x="4220628" y="2067996"/>
                  <a:pt x="3858560" y="1839280"/>
                  <a:pt x="3506024" y="1620088"/>
                </a:cubicBezTo>
                <a:cubicBezTo>
                  <a:pt x="2591332" y="1048292"/>
                  <a:pt x="1676644" y="476496"/>
                  <a:pt x="914400" y="0"/>
                </a:cubicBezTo>
                <a:close/>
              </a:path>
            </a:pathLst>
          </a:custGeom>
          <a:solidFill>
            <a:schemeClr val="tx2"/>
          </a:solidFill>
          <a:ln>
            <a:noFill/>
          </a:ln>
        </p:spPr>
        <p:txBody>
          <a:bodyPr vert="horz" wrap="square" lIns="91439" tIns="45720" rIns="91439" bIns="45720" numCol="1" anchor="t" anchorCtr="0" compatLnSpc="1">
            <a:prstTxWarp prst="textNoShape">
              <a:avLst/>
            </a:prstTxWarp>
            <a:noAutofit/>
          </a:bodyPr>
          <a:lstStyle/>
          <a:p>
            <a:r>
              <a:rPr lang="en-US" sz="4800" dirty="0"/>
              <a:t> </a:t>
            </a:r>
            <a:endParaRPr lang="ru-RU" sz="4800" dirty="0"/>
          </a:p>
        </p:txBody>
      </p:sp>
      <p:sp>
        <p:nvSpPr>
          <p:cNvPr id="32" name="Holder 2">
            <a:extLst>
              <a:ext uri="{FF2B5EF4-FFF2-40B4-BE49-F238E27FC236}">
                <a16:creationId xmlns:a16="http://schemas.microsoft.com/office/drawing/2014/main" id="{9251CFAB-D53A-5E4D-8713-C68CA11C6D1B}"/>
              </a:ext>
            </a:extLst>
          </p:cNvPr>
          <p:cNvSpPr txBox="1">
            <a:spLocks/>
          </p:cNvSpPr>
          <p:nvPr/>
        </p:nvSpPr>
        <p:spPr>
          <a:xfrm rot="21405774">
            <a:off x="3012714" y="1931726"/>
            <a:ext cx="5673933" cy="1883549"/>
          </a:xfrm>
          <a:prstGeom prst="rect">
            <a:avLst/>
          </a:prstGeom>
        </p:spPr>
        <p:txBody>
          <a:bodyPr lIns="0" tIns="0" rIns="0" bIns="0">
            <a:scene3d>
              <a:camera prst="isometricOffAxis1Right">
                <a:rot lat="1200000" lon="19800000" rev="0"/>
              </a:camera>
              <a:lightRig rig="threePt" dir="t">
                <a:rot lat="0" lon="0" rev="0"/>
              </a:lightRig>
            </a:scene3d>
            <a:sp3d extrusionH="107950" contourW="31750">
              <a:extrusionClr>
                <a:schemeClr val="tx2">
                  <a:lumMod val="90000"/>
                  <a:lumOff val="10000"/>
                </a:schemeClr>
              </a:extrusionClr>
            </a:sp3d>
          </a:bodyPr>
          <a:lstStyle>
            <a:lvl1pPr marL="0" marR="5080" indent="182563" algn="r" defTabSz="914400" rtl="0" eaLnBrk="1" latinLnBrk="0" hangingPunct="1">
              <a:lnSpc>
                <a:spcPct val="120000"/>
              </a:lnSpc>
              <a:spcBef>
                <a:spcPts val="100"/>
              </a:spcBef>
              <a:defRPr lang="en-US" sz="5400" kern="1200" dirty="0">
                <a:solidFill>
                  <a:schemeClr val="tx2"/>
                </a:solidFill>
                <a:latin typeface="v_CCSmash" panose="03000506050000020004" pitchFamily="66" charset="0"/>
                <a:ea typeface="v_BadaBoom BB" panose="020B0603050302020204" pitchFamily="34" charset="-128"/>
                <a:cs typeface="EFN Malowany" pitchFamily="2" charset="0"/>
              </a:defRPr>
            </a:lvl1pPr>
          </a:lstStyle>
          <a:p>
            <a:pPr algn="ctr"/>
            <a:r>
              <a:rPr lang="en" sz="11499" b="1" dirty="0">
                <a:solidFill>
                  <a:schemeClr val="bg1"/>
                </a:solidFill>
                <a:latin typeface="Tahoma" panose="020B0604030504040204" pitchFamily="34" charset="0"/>
                <a:ea typeface="Tahoma" panose="020B0604030504040204" pitchFamily="34" charset="0"/>
                <a:cs typeface="Tahoma" panose="020B0604030504040204" pitchFamily="34" charset="0"/>
              </a:rPr>
              <a:t>COMIC</a:t>
            </a:r>
            <a:endParaRPr lang="en" sz="6599"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33" name="Заголовок 7">
            <a:extLst>
              <a:ext uri="{FF2B5EF4-FFF2-40B4-BE49-F238E27FC236}">
                <a16:creationId xmlns:a16="http://schemas.microsoft.com/office/drawing/2014/main" id="{14BF0998-9653-4E48-821B-7D1146374414}"/>
              </a:ext>
            </a:extLst>
          </p:cNvPr>
          <p:cNvSpPr txBox="1">
            <a:spLocks/>
          </p:cNvSpPr>
          <p:nvPr/>
        </p:nvSpPr>
        <p:spPr>
          <a:xfrm rot="20705067">
            <a:off x="4056895" y="4048354"/>
            <a:ext cx="4352426" cy="521248"/>
          </a:xfrm>
          <a:prstGeom prst="rect">
            <a:avLst/>
          </a:prstGeom>
        </p:spPr>
        <p:txBody>
          <a:bodyPr/>
          <a:lstStyle>
            <a:lvl1pPr algn="ctr" defTabSz="2438645" rtl="0" eaLnBrk="1" latinLnBrk="0" hangingPunct="1">
              <a:spcBef>
                <a:spcPct val="0"/>
              </a:spcBef>
              <a:buNone/>
              <a:defRPr sz="11701" kern="1200">
                <a:solidFill>
                  <a:schemeClr val="tx1"/>
                </a:solidFill>
                <a:latin typeface="+mj-lt"/>
                <a:ea typeface="+mj-ea"/>
                <a:cs typeface="+mj-cs"/>
              </a:defRPr>
            </a:lvl1pPr>
          </a:lstStyle>
          <a:p>
            <a:r>
              <a:rPr lang="en-US" sz="3299" b="1" i="1" dirty="0">
                <a:solidFill>
                  <a:schemeClr val="bg1"/>
                </a:solidFill>
              </a:rPr>
              <a:t>PRESENTATION</a:t>
            </a:r>
            <a:endParaRPr lang="ru-RU" sz="3299" b="1" i="1" dirty="0">
              <a:solidFill>
                <a:schemeClr val="bg1"/>
              </a:solidFill>
            </a:endParaRPr>
          </a:p>
        </p:txBody>
      </p:sp>
      <p:sp>
        <p:nvSpPr>
          <p:cNvPr id="4" name="Рисунок 3">
            <a:extLst>
              <a:ext uri="{FF2B5EF4-FFF2-40B4-BE49-F238E27FC236}">
                <a16:creationId xmlns:a16="http://schemas.microsoft.com/office/drawing/2014/main" id="{9B20FDBD-9AD1-9B40-9B83-E32CD88CA423}"/>
              </a:ext>
            </a:extLst>
          </p:cNvPr>
          <p:cNvSpPr>
            <a:spLocks noGrp="1"/>
          </p:cNvSpPr>
          <p:nvPr>
            <p:ph type="pic" sz="quarter" idx="27"/>
          </p:nvPr>
        </p:nvSpPr>
        <p:spPr/>
      </p:sp>
      <p:sp>
        <p:nvSpPr>
          <p:cNvPr id="6" name="Рисунок 5">
            <a:extLst>
              <a:ext uri="{FF2B5EF4-FFF2-40B4-BE49-F238E27FC236}">
                <a16:creationId xmlns:a16="http://schemas.microsoft.com/office/drawing/2014/main" id="{018C0589-748A-C947-9394-FC8A439E8EC4}"/>
              </a:ext>
            </a:extLst>
          </p:cNvPr>
          <p:cNvSpPr>
            <a:spLocks noGrp="1"/>
          </p:cNvSpPr>
          <p:nvPr>
            <p:ph type="pic" sz="quarter" idx="28"/>
          </p:nvPr>
        </p:nvSpPr>
        <p:spPr/>
      </p:sp>
      <p:sp>
        <p:nvSpPr>
          <p:cNvPr id="8" name="Рисунок 7">
            <a:extLst>
              <a:ext uri="{FF2B5EF4-FFF2-40B4-BE49-F238E27FC236}">
                <a16:creationId xmlns:a16="http://schemas.microsoft.com/office/drawing/2014/main" id="{9CA2524E-4FA5-F548-ADEE-0580DFCBB80B}"/>
              </a:ext>
            </a:extLst>
          </p:cNvPr>
          <p:cNvSpPr>
            <a:spLocks noGrp="1"/>
          </p:cNvSpPr>
          <p:nvPr>
            <p:ph type="pic" sz="quarter" idx="29"/>
          </p:nvPr>
        </p:nvSpPr>
        <p:spPr/>
      </p:sp>
      <p:sp>
        <p:nvSpPr>
          <p:cNvPr id="12" name="Рисунок 11">
            <a:extLst>
              <a:ext uri="{FF2B5EF4-FFF2-40B4-BE49-F238E27FC236}">
                <a16:creationId xmlns:a16="http://schemas.microsoft.com/office/drawing/2014/main" id="{6532D92B-76AF-F741-A1B6-C06654DEF2E5}"/>
              </a:ext>
            </a:extLst>
          </p:cNvPr>
          <p:cNvSpPr>
            <a:spLocks noGrp="1"/>
          </p:cNvSpPr>
          <p:nvPr>
            <p:ph type="pic" sz="quarter" idx="26"/>
          </p:nvPr>
        </p:nvSpPr>
        <p:spPr/>
      </p:sp>
    </p:spTree>
    <p:extLst>
      <p:ext uri="{BB962C8B-B14F-4D97-AF65-F5344CB8AC3E}">
        <p14:creationId xmlns:p14="http://schemas.microsoft.com/office/powerpoint/2010/main" val="259781118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Полилиния 41">
            <a:extLst>
              <a:ext uri="{FF2B5EF4-FFF2-40B4-BE49-F238E27FC236}">
                <a16:creationId xmlns:a16="http://schemas.microsoft.com/office/drawing/2014/main" id="{0ACB0C77-5F0E-5E47-84A5-88D3025E373C}"/>
              </a:ext>
            </a:extLst>
          </p:cNvPr>
          <p:cNvSpPr/>
          <p:nvPr/>
        </p:nvSpPr>
        <p:spPr>
          <a:xfrm>
            <a:off x="6198621" y="1295431"/>
            <a:ext cx="5993292" cy="5562519"/>
          </a:xfrm>
          <a:custGeom>
            <a:avLst/>
            <a:gdLst>
              <a:gd name="connsiteX0" fmla="*/ 5993379 w 5993379"/>
              <a:gd name="connsiteY0" fmla="*/ 0 h 6247586"/>
              <a:gd name="connsiteX1" fmla="*/ 5993379 w 5993379"/>
              <a:gd name="connsiteY1" fmla="*/ 5091992 h 6247586"/>
              <a:gd name="connsiteX2" fmla="*/ 4429728 w 5993379"/>
              <a:gd name="connsiteY2" fmla="*/ 6247586 h 6247586"/>
              <a:gd name="connsiteX3" fmla="*/ 20 w 5993379"/>
              <a:gd name="connsiteY3" fmla="*/ 6247586 h 6247586"/>
              <a:gd name="connsiteX4" fmla="*/ 0 w 5993379"/>
              <a:gd name="connsiteY4" fmla="*/ 6247586 h 6247586"/>
              <a:gd name="connsiteX5" fmla="*/ 937112 w 5993379"/>
              <a:gd name="connsiteY5" fmla="*/ 3462603 h 6247586"/>
              <a:gd name="connsiteX6" fmla="*/ 118395 w 5993379"/>
              <a:gd name="connsiteY6" fmla="*/ 3500336 h 6247586"/>
              <a:gd name="connsiteX7" fmla="*/ 1286837 w 5993379"/>
              <a:gd name="connsiteY7" fmla="*/ 397427 h 624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3379" h="6247586">
                <a:moveTo>
                  <a:pt x="5993379" y="0"/>
                </a:moveTo>
                <a:lnTo>
                  <a:pt x="5993379" y="5091992"/>
                </a:lnTo>
                <a:lnTo>
                  <a:pt x="4429728" y="6247586"/>
                </a:lnTo>
                <a:lnTo>
                  <a:pt x="20" y="6247586"/>
                </a:lnTo>
                <a:lnTo>
                  <a:pt x="0" y="6247586"/>
                </a:lnTo>
                <a:lnTo>
                  <a:pt x="937112" y="3462603"/>
                </a:lnTo>
                <a:lnTo>
                  <a:pt x="118395" y="3500336"/>
                </a:lnTo>
                <a:lnTo>
                  <a:pt x="1286837" y="397427"/>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grpSp>
        <p:nvGrpSpPr>
          <p:cNvPr id="7" name="Группа 6">
            <a:extLst>
              <a:ext uri="{FF2B5EF4-FFF2-40B4-BE49-F238E27FC236}">
                <a16:creationId xmlns:a16="http://schemas.microsoft.com/office/drawing/2014/main" id="{52AA65E4-7F70-E34E-8F52-996D6E562F73}"/>
              </a:ext>
            </a:extLst>
          </p:cNvPr>
          <p:cNvGrpSpPr/>
          <p:nvPr/>
        </p:nvGrpSpPr>
        <p:grpSpPr>
          <a:xfrm>
            <a:off x="7535973" y="2169024"/>
            <a:ext cx="4038542" cy="1023598"/>
            <a:chOff x="630064" y="4157987"/>
            <a:chExt cx="4038600" cy="1023613"/>
          </a:xfrm>
        </p:grpSpPr>
        <p:grpSp>
          <p:nvGrpSpPr>
            <p:cNvPr id="6" name="Группа 5">
              <a:extLst>
                <a:ext uri="{FF2B5EF4-FFF2-40B4-BE49-F238E27FC236}">
                  <a16:creationId xmlns:a16="http://schemas.microsoft.com/office/drawing/2014/main" id="{3630D678-7E43-D043-8417-298E5324A774}"/>
                </a:ext>
              </a:extLst>
            </p:cNvPr>
            <p:cNvGrpSpPr/>
            <p:nvPr/>
          </p:nvGrpSpPr>
          <p:grpSpPr>
            <a:xfrm>
              <a:off x="630064" y="4196088"/>
              <a:ext cx="609598" cy="609599"/>
              <a:chOff x="3356903" y="7772400"/>
              <a:chExt cx="664775" cy="664776"/>
            </a:xfrm>
          </p:grpSpPr>
          <p:grpSp>
            <p:nvGrpSpPr>
              <p:cNvPr id="125" name="Группа 124">
                <a:extLst>
                  <a:ext uri="{FF2B5EF4-FFF2-40B4-BE49-F238E27FC236}">
                    <a16:creationId xmlns:a16="http://schemas.microsoft.com/office/drawing/2014/main" id="{88B7C4FE-418D-7041-BE20-2B607E263E2B}"/>
                  </a:ext>
                </a:extLst>
              </p:cNvPr>
              <p:cNvGrpSpPr/>
              <p:nvPr/>
            </p:nvGrpSpPr>
            <p:grpSpPr>
              <a:xfrm rot="16200000">
                <a:off x="3356903" y="7772400"/>
                <a:ext cx="664776" cy="664775"/>
                <a:chOff x="5287384" y="2281406"/>
                <a:chExt cx="1981200" cy="1981200"/>
              </a:xfrm>
            </p:grpSpPr>
            <p:sp>
              <p:nvSpPr>
                <p:cNvPr id="127" name="Прямоугольник 126">
                  <a:extLst>
                    <a:ext uri="{FF2B5EF4-FFF2-40B4-BE49-F238E27FC236}">
                      <a16:creationId xmlns:a16="http://schemas.microsoft.com/office/drawing/2014/main" id="{8EF16202-173F-0840-B395-1175B6AD4D50}"/>
                    </a:ext>
                  </a:extLst>
                </p:cNvPr>
                <p:cNvSpPr/>
                <p:nvPr/>
              </p:nvSpPr>
              <p:spPr>
                <a:xfrm>
                  <a:off x="5287384" y="2281406"/>
                  <a:ext cx="1981200" cy="1981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128" name="Прямоугольник 85">
                  <a:extLst>
                    <a:ext uri="{FF2B5EF4-FFF2-40B4-BE49-F238E27FC236}">
                      <a16:creationId xmlns:a16="http://schemas.microsoft.com/office/drawing/2014/main" id="{5C482A82-EAF4-C948-8C02-13E9FC5A141C}"/>
                    </a:ext>
                  </a:extLst>
                </p:cNvPr>
                <p:cNvSpPr/>
                <p:nvPr/>
              </p:nvSpPr>
              <p:spPr>
                <a:xfrm>
                  <a:off x="5436327" y="2426710"/>
                  <a:ext cx="1665514" cy="1671203"/>
                </a:xfrm>
                <a:custGeom>
                  <a:avLst/>
                  <a:gdLst>
                    <a:gd name="connsiteX0" fmla="*/ 0 w 1857375"/>
                    <a:gd name="connsiteY0" fmla="*/ 0 h 1857375"/>
                    <a:gd name="connsiteX1" fmla="*/ 1857375 w 1857375"/>
                    <a:gd name="connsiteY1" fmla="*/ 0 h 1857375"/>
                    <a:gd name="connsiteX2" fmla="*/ 1857375 w 1857375"/>
                    <a:gd name="connsiteY2" fmla="*/ 1857375 h 1857375"/>
                    <a:gd name="connsiteX3" fmla="*/ 0 w 1857375"/>
                    <a:gd name="connsiteY3" fmla="*/ 1857375 h 1857375"/>
                    <a:gd name="connsiteX4" fmla="*/ 0 w 1857375"/>
                    <a:gd name="connsiteY4" fmla="*/ 0 h 1857375"/>
                    <a:gd name="connsiteX0" fmla="*/ 34925 w 1857375"/>
                    <a:gd name="connsiteY0" fmla="*/ 0 h 1873250"/>
                    <a:gd name="connsiteX1" fmla="*/ 1857375 w 1857375"/>
                    <a:gd name="connsiteY1" fmla="*/ 15875 h 1873250"/>
                    <a:gd name="connsiteX2" fmla="*/ 1857375 w 1857375"/>
                    <a:gd name="connsiteY2" fmla="*/ 1873250 h 1873250"/>
                    <a:gd name="connsiteX3" fmla="*/ 0 w 1857375"/>
                    <a:gd name="connsiteY3" fmla="*/ 1873250 h 1873250"/>
                    <a:gd name="connsiteX4" fmla="*/ 34925 w 1857375"/>
                    <a:gd name="connsiteY4" fmla="*/ 0 h 1873250"/>
                    <a:gd name="connsiteX0" fmla="*/ 15875 w 1838325"/>
                    <a:gd name="connsiteY0" fmla="*/ 0 h 1873250"/>
                    <a:gd name="connsiteX1" fmla="*/ 1838325 w 1838325"/>
                    <a:gd name="connsiteY1" fmla="*/ 15875 h 1873250"/>
                    <a:gd name="connsiteX2" fmla="*/ 1838325 w 1838325"/>
                    <a:gd name="connsiteY2" fmla="*/ 1873250 h 1873250"/>
                    <a:gd name="connsiteX3" fmla="*/ 0 w 1838325"/>
                    <a:gd name="connsiteY3" fmla="*/ 1835150 h 1873250"/>
                    <a:gd name="connsiteX4" fmla="*/ 15875 w 1838325"/>
                    <a:gd name="connsiteY4" fmla="*/ 0 h 1873250"/>
                    <a:gd name="connsiteX0" fmla="*/ 15875 w 1838325"/>
                    <a:gd name="connsiteY0" fmla="*/ 0 h 1835150"/>
                    <a:gd name="connsiteX1" fmla="*/ 1838325 w 1838325"/>
                    <a:gd name="connsiteY1" fmla="*/ 15875 h 1835150"/>
                    <a:gd name="connsiteX2" fmla="*/ 1831975 w 1838325"/>
                    <a:gd name="connsiteY2" fmla="*/ 1803400 h 1835150"/>
                    <a:gd name="connsiteX3" fmla="*/ 0 w 1838325"/>
                    <a:gd name="connsiteY3" fmla="*/ 1835150 h 1835150"/>
                    <a:gd name="connsiteX4" fmla="*/ 15875 w 1838325"/>
                    <a:gd name="connsiteY4" fmla="*/ 0 h 1835150"/>
                    <a:gd name="connsiteX0" fmla="*/ 15875 w 1832028"/>
                    <a:gd name="connsiteY0" fmla="*/ 0 h 1835150"/>
                    <a:gd name="connsiteX1" fmla="*/ 1774825 w 1832028"/>
                    <a:gd name="connsiteY1" fmla="*/ 47625 h 1835150"/>
                    <a:gd name="connsiteX2" fmla="*/ 1831975 w 1832028"/>
                    <a:gd name="connsiteY2" fmla="*/ 1803400 h 1835150"/>
                    <a:gd name="connsiteX3" fmla="*/ 0 w 1832028"/>
                    <a:gd name="connsiteY3" fmla="*/ 1835150 h 1835150"/>
                    <a:gd name="connsiteX4" fmla="*/ 15875 w 1832028"/>
                    <a:gd name="connsiteY4" fmla="*/ 0 h 1835150"/>
                    <a:gd name="connsiteX0" fmla="*/ 15875 w 1832064"/>
                    <a:gd name="connsiteY0" fmla="*/ 0 h 1835150"/>
                    <a:gd name="connsiteX1" fmla="*/ 1774825 w 1832064"/>
                    <a:gd name="connsiteY1" fmla="*/ 47625 h 1835150"/>
                    <a:gd name="connsiteX2" fmla="*/ 1831975 w 1832064"/>
                    <a:gd name="connsiteY2" fmla="*/ 1803400 h 1835150"/>
                    <a:gd name="connsiteX3" fmla="*/ 0 w 1832064"/>
                    <a:gd name="connsiteY3" fmla="*/ 1835150 h 1835150"/>
                    <a:gd name="connsiteX4" fmla="*/ 15875 w 1832064"/>
                    <a:gd name="connsiteY4" fmla="*/ 0 h 1835150"/>
                    <a:gd name="connsiteX0" fmla="*/ 60325 w 1832064"/>
                    <a:gd name="connsiteY0" fmla="*/ 0 h 1838325"/>
                    <a:gd name="connsiteX1" fmla="*/ 1774825 w 1832064"/>
                    <a:gd name="connsiteY1" fmla="*/ 50800 h 1838325"/>
                    <a:gd name="connsiteX2" fmla="*/ 1831975 w 1832064"/>
                    <a:gd name="connsiteY2" fmla="*/ 1806575 h 1838325"/>
                    <a:gd name="connsiteX3" fmla="*/ 0 w 1832064"/>
                    <a:gd name="connsiteY3" fmla="*/ 1838325 h 1838325"/>
                    <a:gd name="connsiteX4" fmla="*/ 60325 w 1832064"/>
                    <a:gd name="connsiteY4" fmla="*/ 0 h 1838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064" h="1838325">
                      <a:moveTo>
                        <a:pt x="60325" y="0"/>
                      </a:moveTo>
                      <a:lnTo>
                        <a:pt x="1774825" y="50800"/>
                      </a:lnTo>
                      <a:cubicBezTo>
                        <a:pt x="1798108" y="618067"/>
                        <a:pt x="1834092" y="1210733"/>
                        <a:pt x="1831975" y="1806575"/>
                      </a:cubicBezTo>
                      <a:lnTo>
                        <a:pt x="0" y="1838325"/>
                      </a:lnTo>
                      <a:lnTo>
                        <a:pt x="60325"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grpSp>
          <p:sp>
            <p:nvSpPr>
              <p:cNvPr id="132" name="Прямоугольник 131">
                <a:extLst>
                  <a:ext uri="{FF2B5EF4-FFF2-40B4-BE49-F238E27FC236}">
                    <a16:creationId xmlns:a16="http://schemas.microsoft.com/office/drawing/2014/main" id="{EDD40EE4-1011-F54C-AFA0-0E235BFC564A}"/>
                  </a:ext>
                </a:extLst>
              </p:cNvPr>
              <p:cNvSpPr/>
              <p:nvPr/>
            </p:nvSpPr>
            <p:spPr>
              <a:xfrm>
                <a:off x="3505200" y="7860370"/>
                <a:ext cx="381000" cy="468077"/>
              </a:xfrm>
              <a:prstGeom prst="rect">
                <a:avLst/>
              </a:prstGeom>
            </p:spPr>
            <p:txBody>
              <a:bodyPr wrap="square" lIns="0" tIns="0" rIns="0" bIns="0" anchor="ctr">
                <a:spAutoFit/>
              </a:bodyPr>
              <a:lstStyle/>
              <a:p>
                <a:pPr marL="12699" marR="5079">
                  <a:lnSpc>
                    <a:spcPct val="110000"/>
                  </a:lnSpc>
                  <a:spcBef>
                    <a:spcPts val="600"/>
                  </a:spcBef>
                  <a:spcAft>
                    <a:spcPts val="600"/>
                  </a:spcAft>
                  <a:tabLst>
                    <a:tab pos="298420" algn="l"/>
                    <a:tab pos="885736" algn="l"/>
                  </a:tabLst>
                </a:pPr>
                <a:r>
                  <a:rPr lang="ru-RU" sz="2800" b="1" i="1" dirty="0">
                    <a:solidFill>
                      <a:schemeClr val="bg1"/>
                    </a:solidFill>
                    <a:latin typeface="Tahoma" panose="020B0604030504040204" pitchFamily="34" charset="0"/>
                    <a:ea typeface="Tahoma" panose="020B0604030504040204" pitchFamily="34" charset="0"/>
                    <a:cs typeface="Tahoma" panose="020B0604030504040204" pitchFamily="34" charset="0"/>
                  </a:rPr>
                  <a:t>А</a:t>
                </a:r>
              </a:p>
            </p:txBody>
          </p:sp>
        </p:grpSp>
        <p:sp>
          <p:nvSpPr>
            <p:cNvPr id="55" name="Holder 3">
              <a:extLst>
                <a:ext uri="{FF2B5EF4-FFF2-40B4-BE49-F238E27FC236}">
                  <a16:creationId xmlns:a16="http://schemas.microsoft.com/office/drawing/2014/main" id="{D6FFAB0E-9BA5-374F-8336-5F1227755D32}"/>
                </a:ext>
              </a:extLst>
            </p:cNvPr>
            <p:cNvSpPr txBox="1">
              <a:spLocks/>
            </p:cNvSpPr>
            <p:nvPr/>
          </p:nvSpPr>
          <p:spPr>
            <a:xfrm>
              <a:off x="1524000" y="4157987"/>
              <a:ext cx="3144664" cy="1023613"/>
            </a:xfrm>
            <a:prstGeom prst="rect">
              <a:avLst/>
            </a:prstGeom>
          </p:spPr>
          <p:txBody>
            <a:bodyPr lIns="0" tIns="0" rIns="0" bIns="0"/>
            <a:lstStyle>
              <a:lvl1pPr marL="0">
                <a:lnSpc>
                  <a:spcPct val="140000"/>
                </a:lnSpc>
                <a:spcBef>
                  <a:spcPts val="1200"/>
                </a:spcBef>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457189">
                <a:defRPr>
                  <a:latin typeface="+mn-lt"/>
                  <a:ea typeface="+mn-ea"/>
                  <a:cs typeface="+mn-cs"/>
                </a:defRPr>
              </a:lvl2pPr>
              <a:lvl3pPr marL="914377">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1">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a:lstStyle>
            <a:p>
              <a:r>
                <a:rPr lang="en" sz="1500" i="1" kern="0" dirty="0"/>
                <a:t>LOREM IPSUM IS SIMPLY DUMMY TEXT OF THE PRINTING AND TYPESETTING</a:t>
              </a:r>
            </a:p>
          </p:txBody>
        </p:sp>
      </p:grpSp>
      <p:grpSp>
        <p:nvGrpSpPr>
          <p:cNvPr id="26" name="Группа 25">
            <a:extLst>
              <a:ext uri="{FF2B5EF4-FFF2-40B4-BE49-F238E27FC236}">
                <a16:creationId xmlns:a16="http://schemas.microsoft.com/office/drawing/2014/main" id="{236284EB-FC9C-994F-AAA2-ADFE50152D23}"/>
              </a:ext>
            </a:extLst>
          </p:cNvPr>
          <p:cNvGrpSpPr/>
          <p:nvPr/>
        </p:nvGrpSpPr>
        <p:grpSpPr>
          <a:xfrm>
            <a:off x="7535973" y="3635854"/>
            <a:ext cx="4038542" cy="1023598"/>
            <a:chOff x="630064" y="4157987"/>
            <a:chExt cx="4038600" cy="1023613"/>
          </a:xfrm>
        </p:grpSpPr>
        <p:grpSp>
          <p:nvGrpSpPr>
            <p:cNvPr id="27" name="Группа 26">
              <a:extLst>
                <a:ext uri="{FF2B5EF4-FFF2-40B4-BE49-F238E27FC236}">
                  <a16:creationId xmlns:a16="http://schemas.microsoft.com/office/drawing/2014/main" id="{33DAC064-4D97-354D-B26C-CB0D24B40327}"/>
                </a:ext>
              </a:extLst>
            </p:cNvPr>
            <p:cNvGrpSpPr/>
            <p:nvPr/>
          </p:nvGrpSpPr>
          <p:grpSpPr>
            <a:xfrm>
              <a:off x="630064" y="4196088"/>
              <a:ext cx="609598" cy="609599"/>
              <a:chOff x="3356903" y="7772400"/>
              <a:chExt cx="664775" cy="664776"/>
            </a:xfrm>
          </p:grpSpPr>
          <p:grpSp>
            <p:nvGrpSpPr>
              <p:cNvPr id="29" name="Группа 28">
                <a:extLst>
                  <a:ext uri="{FF2B5EF4-FFF2-40B4-BE49-F238E27FC236}">
                    <a16:creationId xmlns:a16="http://schemas.microsoft.com/office/drawing/2014/main" id="{21A0FADC-C717-7946-B89C-DB4326706E54}"/>
                  </a:ext>
                </a:extLst>
              </p:cNvPr>
              <p:cNvGrpSpPr/>
              <p:nvPr/>
            </p:nvGrpSpPr>
            <p:grpSpPr>
              <a:xfrm rot="16200000">
                <a:off x="3356903" y="7772400"/>
                <a:ext cx="664776" cy="664775"/>
                <a:chOff x="5287384" y="2281406"/>
                <a:chExt cx="1981200" cy="1981200"/>
              </a:xfrm>
            </p:grpSpPr>
            <p:sp>
              <p:nvSpPr>
                <p:cNvPr id="31" name="Прямоугольник 30">
                  <a:extLst>
                    <a:ext uri="{FF2B5EF4-FFF2-40B4-BE49-F238E27FC236}">
                      <a16:creationId xmlns:a16="http://schemas.microsoft.com/office/drawing/2014/main" id="{B3305B47-10F5-E949-8617-4B7EAB0D5CE6}"/>
                    </a:ext>
                  </a:extLst>
                </p:cNvPr>
                <p:cNvSpPr/>
                <p:nvPr/>
              </p:nvSpPr>
              <p:spPr>
                <a:xfrm>
                  <a:off x="5287384" y="2281406"/>
                  <a:ext cx="1981200" cy="1981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32" name="Прямоугольник 85">
                  <a:extLst>
                    <a:ext uri="{FF2B5EF4-FFF2-40B4-BE49-F238E27FC236}">
                      <a16:creationId xmlns:a16="http://schemas.microsoft.com/office/drawing/2014/main" id="{B56B6DED-4FB4-D546-A26F-629F97544315}"/>
                    </a:ext>
                  </a:extLst>
                </p:cNvPr>
                <p:cNvSpPr/>
                <p:nvPr/>
              </p:nvSpPr>
              <p:spPr>
                <a:xfrm>
                  <a:off x="5436327" y="2426710"/>
                  <a:ext cx="1665514" cy="1671203"/>
                </a:xfrm>
                <a:custGeom>
                  <a:avLst/>
                  <a:gdLst>
                    <a:gd name="connsiteX0" fmla="*/ 0 w 1857375"/>
                    <a:gd name="connsiteY0" fmla="*/ 0 h 1857375"/>
                    <a:gd name="connsiteX1" fmla="*/ 1857375 w 1857375"/>
                    <a:gd name="connsiteY1" fmla="*/ 0 h 1857375"/>
                    <a:gd name="connsiteX2" fmla="*/ 1857375 w 1857375"/>
                    <a:gd name="connsiteY2" fmla="*/ 1857375 h 1857375"/>
                    <a:gd name="connsiteX3" fmla="*/ 0 w 1857375"/>
                    <a:gd name="connsiteY3" fmla="*/ 1857375 h 1857375"/>
                    <a:gd name="connsiteX4" fmla="*/ 0 w 1857375"/>
                    <a:gd name="connsiteY4" fmla="*/ 0 h 1857375"/>
                    <a:gd name="connsiteX0" fmla="*/ 34925 w 1857375"/>
                    <a:gd name="connsiteY0" fmla="*/ 0 h 1873250"/>
                    <a:gd name="connsiteX1" fmla="*/ 1857375 w 1857375"/>
                    <a:gd name="connsiteY1" fmla="*/ 15875 h 1873250"/>
                    <a:gd name="connsiteX2" fmla="*/ 1857375 w 1857375"/>
                    <a:gd name="connsiteY2" fmla="*/ 1873250 h 1873250"/>
                    <a:gd name="connsiteX3" fmla="*/ 0 w 1857375"/>
                    <a:gd name="connsiteY3" fmla="*/ 1873250 h 1873250"/>
                    <a:gd name="connsiteX4" fmla="*/ 34925 w 1857375"/>
                    <a:gd name="connsiteY4" fmla="*/ 0 h 1873250"/>
                    <a:gd name="connsiteX0" fmla="*/ 15875 w 1838325"/>
                    <a:gd name="connsiteY0" fmla="*/ 0 h 1873250"/>
                    <a:gd name="connsiteX1" fmla="*/ 1838325 w 1838325"/>
                    <a:gd name="connsiteY1" fmla="*/ 15875 h 1873250"/>
                    <a:gd name="connsiteX2" fmla="*/ 1838325 w 1838325"/>
                    <a:gd name="connsiteY2" fmla="*/ 1873250 h 1873250"/>
                    <a:gd name="connsiteX3" fmla="*/ 0 w 1838325"/>
                    <a:gd name="connsiteY3" fmla="*/ 1835150 h 1873250"/>
                    <a:gd name="connsiteX4" fmla="*/ 15875 w 1838325"/>
                    <a:gd name="connsiteY4" fmla="*/ 0 h 1873250"/>
                    <a:gd name="connsiteX0" fmla="*/ 15875 w 1838325"/>
                    <a:gd name="connsiteY0" fmla="*/ 0 h 1835150"/>
                    <a:gd name="connsiteX1" fmla="*/ 1838325 w 1838325"/>
                    <a:gd name="connsiteY1" fmla="*/ 15875 h 1835150"/>
                    <a:gd name="connsiteX2" fmla="*/ 1831975 w 1838325"/>
                    <a:gd name="connsiteY2" fmla="*/ 1803400 h 1835150"/>
                    <a:gd name="connsiteX3" fmla="*/ 0 w 1838325"/>
                    <a:gd name="connsiteY3" fmla="*/ 1835150 h 1835150"/>
                    <a:gd name="connsiteX4" fmla="*/ 15875 w 1838325"/>
                    <a:gd name="connsiteY4" fmla="*/ 0 h 1835150"/>
                    <a:gd name="connsiteX0" fmla="*/ 15875 w 1832028"/>
                    <a:gd name="connsiteY0" fmla="*/ 0 h 1835150"/>
                    <a:gd name="connsiteX1" fmla="*/ 1774825 w 1832028"/>
                    <a:gd name="connsiteY1" fmla="*/ 47625 h 1835150"/>
                    <a:gd name="connsiteX2" fmla="*/ 1831975 w 1832028"/>
                    <a:gd name="connsiteY2" fmla="*/ 1803400 h 1835150"/>
                    <a:gd name="connsiteX3" fmla="*/ 0 w 1832028"/>
                    <a:gd name="connsiteY3" fmla="*/ 1835150 h 1835150"/>
                    <a:gd name="connsiteX4" fmla="*/ 15875 w 1832028"/>
                    <a:gd name="connsiteY4" fmla="*/ 0 h 1835150"/>
                    <a:gd name="connsiteX0" fmla="*/ 15875 w 1832064"/>
                    <a:gd name="connsiteY0" fmla="*/ 0 h 1835150"/>
                    <a:gd name="connsiteX1" fmla="*/ 1774825 w 1832064"/>
                    <a:gd name="connsiteY1" fmla="*/ 47625 h 1835150"/>
                    <a:gd name="connsiteX2" fmla="*/ 1831975 w 1832064"/>
                    <a:gd name="connsiteY2" fmla="*/ 1803400 h 1835150"/>
                    <a:gd name="connsiteX3" fmla="*/ 0 w 1832064"/>
                    <a:gd name="connsiteY3" fmla="*/ 1835150 h 1835150"/>
                    <a:gd name="connsiteX4" fmla="*/ 15875 w 1832064"/>
                    <a:gd name="connsiteY4" fmla="*/ 0 h 1835150"/>
                    <a:gd name="connsiteX0" fmla="*/ 60325 w 1832064"/>
                    <a:gd name="connsiteY0" fmla="*/ 0 h 1838325"/>
                    <a:gd name="connsiteX1" fmla="*/ 1774825 w 1832064"/>
                    <a:gd name="connsiteY1" fmla="*/ 50800 h 1838325"/>
                    <a:gd name="connsiteX2" fmla="*/ 1831975 w 1832064"/>
                    <a:gd name="connsiteY2" fmla="*/ 1806575 h 1838325"/>
                    <a:gd name="connsiteX3" fmla="*/ 0 w 1832064"/>
                    <a:gd name="connsiteY3" fmla="*/ 1838325 h 1838325"/>
                    <a:gd name="connsiteX4" fmla="*/ 60325 w 1832064"/>
                    <a:gd name="connsiteY4" fmla="*/ 0 h 1838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064" h="1838325">
                      <a:moveTo>
                        <a:pt x="60325" y="0"/>
                      </a:moveTo>
                      <a:lnTo>
                        <a:pt x="1774825" y="50800"/>
                      </a:lnTo>
                      <a:cubicBezTo>
                        <a:pt x="1798108" y="618067"/>
                        <a:pt x="1834092" y="1210733"/>
                        <a:pt x="1831975" y="1806575"/>
                      </a:cubicBezTo>
                      <a:lnTo>
                        <a:pt x="0" y="1838325"/>
                      </a:lnTo>
                      <a:lnTo>
                        <a:pt x="6032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grpSp>
          <p:sp>
            <p:nvSpPr>
              <p:cNvPr id="30" name="Прямоугольник 29">
                <a:extLst>
                  <a:ext uri="{FF2B5EF4-FFF2-40B4-BE49-F238E27FC236}">
                    <a16:creationId xmlns:a16="http://schemas.microsoft.com/office/drawing/2014/main" id="{9410F998-2DE8-434C-B3B3-C4831E9FB9EE}"/>
                  </a:ext>
                </a:extLst>
              </p:cNvPr>
              <p:cNvSpPr/>
              <p:nvPr/>
            </p:nvSpPr>
            <p:spPr>
              <a:xfrm>
                <a:off x="3505200" y="7860370"/>
                <a:ext cx="381000" cy="468077"/>
              </a:xfrm>
              <a:prstGeom prst="rect">
                <a:avLst/>
              </a:prstGeom>
            </p:spPr>
            <p:txBody>
              <a:bodyPr wrap="square" lIns="0" tIns="0" rIns="0" bIns="0" anchor="ctr">
                <a:spAutoFit/>
              </a:bodyPr>
              <a:lstStyle/>
              <a:p>
                <a:pPr marL="12699" marR="5079">
                  <a:lnSpc>
                    <a:spcPct val="110000"/>
                  </a:lnSpc>
                  <a:spcBef>
                    <a:spcPts val="600"/>
                  </a:spcBef>
                  <a:spcAft>
                    <a:spcPts val="600"/>
                  </a:spcAft>
                  <a:tabLst>
                    <a:tab pos="298420" algn="l"/>
                    <a:tab pos="885736" algn="l"/>
                  </a:tabLst>
                </a:pPr>
                <a:r>
                  <a:rPr lang="en-US" sz="2800" b="1" i="1" dirty="0">
                    <a:solidFill>
                      <a:schemeClr val="bg1"/>
                    </a:solidFill>
                    <a:latin typeface="Tahoma" panose="020B0604030504040204" pitchFamily="34" charset="0"/>
                    <a:ea typeface="Tahoma" panose="020B0604030504040204" pitchFamily="34" charset="0"/>
                    <a:cs typeface="Tahoma" panose="020B0604030504040204" pitchFamily="34" charset="0"/>
                  </a:rPr>
                  <a:t>B</a:t>
                </a:r>
                <a:endParaRPr lang="ru-RU" sz="2800" b="1" i="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28" name="Holder 3">
              <a:extLst>
                <a:ext uri="{FF2B5EF4-FFF2-40B4-BE49-F238E27FC236}">
                  <a16:creationId xmlns:a16="http://schemas.microsoft.com/office/drawing/2014/main" id="{FDF29998-604D-6445-8AAD-828AA44943FE}"/>
                </a:ext>
              </a:extLst>
            </p:cNvPr>
            <p:cNvSpPr txBox="1">
              <a:spLocks/>
            </p:cNvSpPr>
            <p:nvPr/>
          </p:nvSpPr>
          <p:spPr>
            <a:xfrm>
              <a:off x="1524000" y="4157987"/>
              <a:ext cx="3144664" cy="1023613"/>
            </a:xfrm>
            <a:prstGeom prst="rect">
              <a:avLst/>
            </a:prstGeom>
          </p:spPr>
          <p:txBody>
            <a:bodyPr lIns="0" tIns="0" rIns="0" bIns="0"/>
            <a:lstStyle>
              <a:lvl1pPr marL="0">
                <a:lnSpc>
                  <a:spcPct val="140000"/>
                </a:lnSpc>
                <a:spcBef>
                  <a:spcPts val="1200"/>
                </a:spcBef>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457189">
                <a:defRPr>
                  <a:latin typeface="+mn-lt"/>
                  <a:ea typeface="+mn-ea"/>
                  <a:cs typeface="+mn-cs"/>
                </a:defRPr>
              </a:lvl2pPr>
              <a:lvl3pPr marL="914377">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1">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a:lstStyle>
            <a:p>
              <a:r>
                <a:rPr lang="en" sz="1500" i="1" kern="0" dirty="0"/>
                <a:t>LOREM IPSUM IS SIMPLY DUMMY TEXT OF THE PRINTING AND TYPESETTING</a:t>
              </a:r>
            </a:p>
          </p:txBody>
        </p:sp>
      </p:grpSp>
      <p:grpSp>
        <p:nvGrpSpPr>
          <p:cNvPr id="33" name="Группа 32">
            <a:extLst>
              <a:ext uri="{FF2B5EF4-FFF2-40B4-BE49-F238E27FC236}">
                <a16:creationId xmlns:a16="http://schemas.microsoft.com/office/drawing/2014/main" id="{501F798E-AE4B-CC4F-A58D-E3E2F966C14F}"/>
              </a:ext>
            </a:extLst>
          </p:cNvPr>
          <p:cNvGrpSpPr/>
          <p:nvPr/>
        </p:nvGrpSpPr>
        <p:grpSpPr>
          <a:xfrm>
            <a:off x="7535973" y="5102684"/>
            <a:ext cx="4038542" cy="1023598"/>
            <a:chOff x="630064" y="4157987"/>
            <a:chExt cx="4038600" cy="1023613"/>
          </a:xfrm>
        </p:grpSpPr>
        <p:grpSp>
          <p:nvGrpSpPr>
            <p:cNvPr id="34" name="Группа 33">
              <a:extLst>
                <a:ext uri="{FF2B5EF4-FFF2-40B4-BE49-F238E27FC236}">
                  <a16:creationId xmlns:a16="http://schemas.microsoft.com/office/drawing/2014/main" id="{F38BA8B1-6F7D-5644-912A-BE24DEBC1DA5}"/>
                </a:ext>
              </a:extLst>
            </p:cNvPr>
            <p:cNvGrpSpPr/>
            <p:nvPr/>
          </p:nvGrpSpPr>
          <p:grpSpPr>
            <a:xfrm>
              <a:off x="630064" y="4196088"/>
              <a:ext cx="609598" cy="609599"/>
              <a:chOff x="3356903" y="7772400"/>
              <a:chExt cx="664775" cy="664776"/>
            </a:xfrm>
          </p:grpSpPr>
          <p:grpSp>
            <p:nvGrpSpPr>
              <p:cNvPr id="36" name="Группа 35">
                <a:extLst>
                  <a:ext uri="{FF2B5EF4-FFF2-40B4-BE49-F238E27FC236}">
                    <a16:creationId xmlns:a16="http://schemas.microsoft.com/office/drawing/2014/main" id="{DD13CDB6-13E0-8E46-B759-9437DDA342DE}"/>
                  </a:ext>
                </a:extLst>
              </p:cNvPr>
              <p:cNvGrpSpPr/>
              <p:nvPr/>
            </p:nvGrpSpPr>
            <p:grpSpPr>
              <a:xfrm rot="16200000">
                <a:off x="3356903" y="7772400"/>
                <a:ext cx="664776" cy="664775"/>
                <a:chOff x="5287384" y="2281406"/>
                <a:chExt cx="1981200" cy="1981200"/>
              </a:xfrm>
            </p:grpSpPr>
            <p:sp>
              <p:nvSpPr>
                <p:cNvPr id="38" name="Прямоугольник 37">
                  <a:extLst>
                    <a:ext uri="{FF2B5EF4-FFF2-40B4-BE49-F238E27FC236}">
                      <a16:creationId xmlns:a16="http://schemas.microsoft.com/office/drawing/2014/main" id="{695B61BA-FDA2-AA4E-AB32-B715B91BBB83}"/>
                    </a:ext>
                  </a:extLst>
                </p:cNvPr>
                <p:cNvSpPr/>
                <p:nvPr/>
              </p:nvSpPr>
              <p:spPr>
                <a:xfrm>
                  <a:off x="5287384" y="2281406"/>
                  <a:ext cx="1981200" cy="1981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39" name="Прямоугольник 85">
                  <a:extLst>
                    <a:ext uri="{FF2B5EF4-FFF2-40B4-BE49-F238E27FC236}">
                      <a16:creationId xmlns:a16="http://schemas.microsoft.com/office/drawing/2014/main" id="{10893483-0BC8-854C-98A7-B4E51F840193}"/>
                    </a:ext>
                  </a:extLst>
                </p:cNvPr>
                <p:cNvSpPr/>
                <p:nvPr/>
              </p:nvSpPr>
              <p:spPr>
                <a:xfrm>
                  <a:off x="5436327" y="2426710"/>
                  <a:ext cx="1665514" cy="1671203"/>
                </a:xfrm>
                <a:custGeom>
                  <a:avLst/>
                  <a:gdLst>
                    <a:gd name="connsiteX0" fmla="*/ 0 w 1857375"/>
                    <a:gd name="connsiteY0" fmla="*/ 0 h 1857375"/>
                    <a:gd name="connsiteX1" fmla="*/ 1857375 w 1857375"/>
                    <a:gd name="connsiteY1" fmla="*/ 0 h 1857375"/>
                    <a:gd name="connsiteX2" fmla="*/ 1857375 w 1857375"/>
                    <a:gd name="connsiteY2" fmla="*/ 1857375 h 1857375"/>
                    <a:gd name="connsiteX3" fmla="*/ 0 w 1857375"/>
                    <a:gd name="connsiteY3" fmla="*/ 1857375 h 1857375"/>
                    <a:gd name="connsiteX4" fmla="*/ 0 w 1857375"/>
                    <a:gd name="connsiteY4" fmla="*/ 0 h 1857375"/>
                    <a:gd name="connsiteX0" fmla="*/ 34925 w 1857375"/>
                    <a:gd name="connsiteY0" fmla="*/ 0 h 1873250"/>
                    <a:gd name="connsiteX1" fmla="*/ 1857375 w 1857375"/>
                    <a:gd name="connsiteY1" fmla="*/ 15875 h 1873250"/>
                    <a:gd name="connsiteX2" fmla="*/ 1857375 w 1857375"/>
                    <a:gd name="connsiteY2" fmla="*/ 1873250 h 1873250"/>
                    <a:gd name="connsiteX3" fmla="*/ 0 w 1857375"/>
                    <a:gd name="connsiteY3" fmla="*/ 1873250 h 1873250"/>
                    <a:gd name="connsiteX4" fmla="*/ 34925 w 1857375"/>
                    <a:gd name="connsiteY4" fmla="*/ 0 h 1873250"/>
                    <a:gd name="connsiteX0" fmla="*/ 15875 w 1838325"/>
                    <a:gd name="connsiteY0" fmla="*/ 0 h 1873250"/>
                    <a:gd name="connsiteX1" fmla="*/ 1838325 w 1838325"/>
                    <a:gd name="connsiteY1" fmla="*/ 15875 h 1873250"/>
                    <a:gd name="connsiteX2" fmla="*/ 1838325 w 1838325"/>
                    <a:gd name="connsiteY2" fmla="*/ 1873250 h 1873250"/>
                    <a:gd name="connsiteX3" fmla="*/ 0 w 1838325"/>
                    <a:gd name="connsiteY3" fmla="*/ 1835150 h 1873250"/>
                    <a:gd name="connsiteX4" fmla="*/ 15875 w 1838325"/>
                    <a:gd name="connsiteY4" fmla="*/ 0 h 1873250"/>
                    <a:gd name="connsiteX0" fmla="*/ 15875 w 1838325"/>
                    <a:gd name="connsiteY0" fmla="*/ 0 h 1835150"/>
                    <a:gd name="connsiteX1" fmla="*/ 1838325 w 1838325"/>
                    <a:gd name="connsiteY1" fmla="*/ 15875 h 1835150"/>
                    <a:gd name="connsiteX2" fmla="*/ 1831975 w 1838325"/>
                    <a:gd name="connsiteY2" fmla="*/ 1803400 h 1835150"/>
                    <a:gd name="connsiteX3" fmla="*/ 0 w 1838325"/>
                    <a:gd name="connsiteY3" fmla="*/ 1835150 h 1835150"/>
                    <a:gd name="connsiteX4" fmla="*/ 15875 w 1838325"/>
                    <a:gd name="connsiteY4" fmla="*/ 0 h 1835150"/>
                    <a:gd name="connsiteX0" fmla="*/ 15875 w 1832028"/>
                    <a:gd name="connsiteY0" fmla="*/ 0 h 1835150"/>
                    <a:gd name="connsiteX1" fmla="*/ 1774825 w 1832028"/>
                    <a:gd name="connsiteY1" fmla="*/ 47625 h 1835150"/>
                    <a:gd name="connsiteX2" fmla="*/ 1831975 w 1832028"/>
                    <a:gd name="connsiteY2" fmla="*/ 1803400 h 1835150"/>
                    <a:gd name="connsiteX3" fmla="*/ 0 w 1832028"/>
                    <a:gd name="connsiteY3" fmla="*/ 1835150 h 1835150"/>
                    <a:gd name="connsiteX4" fmla="*/ 15875 w 1832028"/>
                    <a:gd name="connsiteY4" fmla="*/ 0 h 1835150"/>
                    <a:gd name="connsiteX0" fmla="*/ 15875 w 1832064"/>
                    <a:gd name="connsiteY0" fmla="*/ 0 h 1835150"/>
                    <a:gd name="connsiteX1" fmla="*/ 1774825 w 1832064"/>
                    <a:gd name="connsiteY1" fmla="*/ 47625 h 1835150"/>
                    <a:gd name="connsiteX2" fmla="*/ 1831975 w 1832064"/>
                    <a:gd name="connsiteY2" fmla="*/ 1803400 h 1835150"/>
                    <a:gd name="connsiteX3" fmla="*/ 0 w 1832064"/>
                    <a:gd name="connsiteY3" fmla="*/ 1835150 h 1835150"/>
                    <a:gd name="connsiteX4" fmla="*/ 15875 w 1832064"/>
                    <a:gd name="connsiteY4" fmla="*/ 0 h 1835150"/>
                    <a:gd name="connsiteX0" fmla="*/ 60325 w 1832064"/>
                    <a:gd name="connsiteY0" fmla="*/ 0 h 1838325"/>
                    <a:gd name="connsiteX1" fmla="*/ 1774825 w 1832064"/>
                    <a:gd name="connsiteY1" fmla="*/ 50800 h 1838325"/>
                    <a:gd name="connsiteX2" fmla="*/ 1831975 w 1832064"/>
                    <a:gd name="connsiteY2" fmla="*/ 1806575 h 1838325"/>
                    <a:gd name="connsiteX3" fmla="*/ 0 w 1832064"/>
                    <a:gd name="connsiteY3" fmla="*/ 1838325 h 1838325"/>
                    <a:gd name="connsiteX4" fmla="*/ 60325 w 1832064"/>
                    <a:gd name="connsiteY4" fmla="*/ 0 h 1838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064" h="1838325">
                      <a:moveTo>
                        <a:pt x="60325" y="0"/>
                      </a:moveTo>
                      <a:lnTo>
                        <a:pt x="1774825" y="50800"/>
                      </a:lnTo>
                      <a:cubicBezTo>
                        <a:pt x="1798108" y="618067"/>
                        <a:pt x="1834092" y="1210733"/>
                        <a:pt x="1831975" y="1806575"/>
                      </a:cubicBezTo>
                      <a:lnTo>
                        <a:pt x="0" y="1838325"/>
                      </a:lnTo>
                      <a:lnTo>
                        <a:pt x="6032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grpSp>
          <p:sp>
            <p:nvSpPr>
              <p:cNvPr id="37" name="Прямоугольник 36">
                <a:extLst>
                  <a:ext uri="{FF2B5EF4-FFF2-40B4-BE49-F238E27FC236}">
                    <a16:creationId xmlns:a16="http://schemas.microsoft.com/office/drawing/2014/main" id="{5B808C37-D537-6041-977A-F7CFF6D42E63}"/>
                  </a:ext>
                </a:extLst>
              </p:cNvPr>
              <p:cNvSpPr/>
              <p:nvPr/>
            </p:nvSpPr>
            <p:spPr>
              <a:xfrm>
                <a:off x="3505200" y="7860370"/>
                <a:ext cx="381000" cy="468077"/>
              </a:xfrm>
              <a:prstGeom prst="rect">
                <a:avLst/>
              </a:prstGeom>
            </p:spPr>
            <p:txBody>
              <a:bodyPr wrap="square" lIns="0" tIns="0" rIns="0" bIns="0" anchor="ctr">
                <a:spAutoFit/>
              </a:bodyPr>
              <a:lstStyle/>
              <a:p>
                <a:pPr marL="12699" marR="5079">
                  <a:lnSpc>
                    <a:spcPct val="110000"/>
                  </a:lnSpc>
                  <a:spcBef>
                    <a:spcPts val="600"/>
                  </a:spcBef>
                  <a:spcAft>
                    <a:spcPts val="600"/>
                  </a:spcAft>
                  <a:tabLst>
                    <a:tab pos="298420" algn="l"/>
                    <a:tab pos="885736" algn="l"/>
                  </a:tabLst>
                </a:pPr>
                <a:r>
                  <a:rPr lang="en-US" sz="2800" b="1" i="1" dirty="0">
                    <a:solidFill>
                      <a:schemeClr val="bg1"/>
                    </a:solidFill>
                    <a:latin typeface="Tahoma" panose="020B0604030504040204" pitchFamily="34" charset="0"/>
                    <a:ea typeface="Tahoma" panose="020B0604030504040204" pitchFamily="34" charset="0"/>
                    <a:cs typeface="Tahoma" panose="020B0604030504040204" pitchFamily="34" charset="0"/>
                  </a:rPr>
                  <a:t>C</a:t>
                </a:r>
                <a:endParaRPr lang="ru-RU" sz="2800" b="1" i="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35" name="Holder 3">
              <a:extLst>
                <a:ext uri="{FF2B5EF4-FFF2-40B4-BE49-F238E27FC236}">
                  <a16:creationId xmlns:a16="http://schemas.microsoft.com/office/drawing/2014/main" id="{E0AF1617-8A12-954C-A276-1DB287AABF24}"/>
                </a:ext>
              </a:extLst>
            </p:cNvPr>
            <p:cNvSpPr txBox="1">
              <a:spLocks/>
            </p:cNvSpPr>
            <p:nvPr/>
          </p:nvSpPr>
          <p:spPr>
            <a:xfrm>
              <a:off x="1524000" y="4157987"/>
              <a:ext cx="3144664" cy="1023613"/>
            </a:xfrm>
            <a:prstGeom prst="rect">
              <a:avLst/>
            </a:prstGeom>
          </p:spPr>
          <p:txBody>
            <a:bodyPr lIns="0" tIns="0" rIns="0" bIns="0"/>
            <a:lstStyle>
              <a:lvl1pPr marL="0">
                <a:lnSpc>
                  <a:spcPct val="140000"/>
                </a:lnSpc>
                <a:spcBef>
                  <a:spcPts val="1200"/>
                </a:spcBef>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457189">
                <a:defRPr>
                  <a:latin typeface="+mn-lt"/>
                  <a:ea typeface="+mn-ea"/>
                  <a:cs typeface="+mn-cs"/>
                </a:defRPr>
              </a:lvl2pPr>
              <a:lvl3pPr marL="914377">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1">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a:lstStyle>
            <a:p>
              <a:r>
                <a:rPr lang="en" sz="1500" i="1" kern="0" dirty="0"/>
                <a:t>LOREM IPSUM IS SIMPLY DUMMY TEXT OF THE PRINTING AND TYPESETTING</a:t>
              </a:r>
            </a:p>
          </p:txBody>
        </p:sp>
      </p:grpSp>
      <p:sp>
        <p:nvSpPr>
          <p:cNvPr id="41" name="Holder 3">
            <a:extLst>
              <a:ext uri="{FF2B5EF4-FFF2-40B4-BE49-F238E27FC236}">
                <a16:creationId xmlns:a16="http://schemas.microsoft.com/office/drawing/2014/main" id="{94EE701E-3E46-AA47-A99A-4664EE5D475A}"/>
              </a:ext>
            </a:extLst>
          </p:cNvPr>
          <p:cNvSpPr>
            <a:spLocks noGrp="1"/>
          </p:cNvSpPr>
          <p:nvPr>
            <p:ph type="body" idx="1"/>
          </p:nvPr>
        </p:nvSpPr>
        <p:spPr>
          <a:xfrm>
            <a:off x="732102" y="2057421"/>
            <a:ext cx="5543894" cy="4190939"/>
          </a:xfrm>
          <a:prstGeom prst="rect">
            <a:avLst/>
          </a:prstGeom>
        </p:spPr>
        <p:txBody>
          <a:bodyPr vert="horz" lIns="0" tIns="0" rIns="0" bIns="0" rtlCol="0">
            <a:normAutofit/>
          </a:bodyPr>
          <a:lstStyle>
            <a:lvl1pPr>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pPr marL="0" indent="0">
              <a:buNone/>
            </a:pPr>
            <a:r>
              <a:rPr lang="en-US" sz="2000" dirty="0"/>
              <a:t>COMIC SECTION TITLE</a:t>
            </a:r>
          </a:p>
          <a:p>
            <a:pPr marL="0" indent="0">
              <a:buNone/>
            </a:pPr>
            <a:r>
              <a:rPr lang="en" sz="1500" b="0" dirty="0"/>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a:p>
            <a:pPr marL="0" indent="0">
              <a:buNone/>
            </a:pPr>
            <a:r>
              <a:rPr lang="en" sz="1500" b="0" dirty="0"/>
              <a:t>It was </a:t>
            </a:r>
            <a:r>
              <a:rPr lang="en" sz="1500" b="0" dirty="0" err="1"/>
              <a:t>popularised</a:t>
            </a:r>
            <a:r>
              <a:rPr lang="en" sz="1500" b="0" dirty="0"/>
              <a:t> in the 1960s with the release of </a:t>
            </a:r>
            <a:r>
              <a:rPr lang="en" sz="1500" b="0" dirty="0" err="1"/>
              <a:t>Letraset</a:t>
            </a:r>
            <a:r>
              <a:rPr lang="en" sz="1500" b="0" dirty="0"/>
              <a:t> sheets containing Lorem Ipsum passages, and more recently </a:t>
            </a:r>
            <a:br>
              <a:rPr lang="en" sz="1500" b="0" dirty="0"/>
            </a:br>
            <a:r>
              <a:rPr lang="en" sz="1500" b="0" dirty="0"/>
              <a:t>with desktop publishing software like Aldus</a:t>
            </a:r>
            <a:endParaRPr sz="1500" b="0" dirty="0"/>
          </a:p>
        </p:txBody>
      </p:sp>
      <p:sp>
        <p:nvSpPr>
          <p:cNvPr id="40" name="Заголовок 1">
            <a:extLst>
              <a:ext uri="{FF2B5EF4-FFF2-40B4-BE49-F238E27FC236}">
                <a16:creationId xmlns:a16="http://schemas.microsoft.com/office/drawing/2014/main" id="{C4B32089-022F-BF4B-A842-B3C30EC5131B}"/>
              </a:ext>
            </a:extLst>
          </p:cNvPr>
          <p:cNvSpPr>
            <a:spLocks noGrp="1"/>
          </p:cNvSpPr>
          <p:nvPr>
            <p:ph type="title"/>
          </p:nvPr>
        </p:nvSpPr>
        <p:spPr>
          <a:prstGeom prst="rect">
            <a:avLst/>
          </a:prstGeom>
        </p:spPr>
        <p:txBody>
          <a:bodyPr anchor="ctr"/>
          <a:lstStyle/>
          <a:p>
            <a:r>
              <a:rPr lang="en-US" dirty="0">
                <a:solidFill>
                  <a:schemeClr val="bg1"/>
                </a:solidFill>
              </a:rPr>
              <a:t>COMIC SECTION TITLE</a:t>
            </a:r>
            <a:endParaRPr lang="ru-RU" dirty="0">
              <a:solidFill>
                <a:schemeClr val="bg1"/>
              </a:solidFill>
            </a:endParaRPr>
          </a:p>
        </p:txBody>
      </p:sp>
    </p:spTree>
    <p:extLst>
      <p:ext uri="{BB962C8B-B14F-4D97-AF65-F5344CB8AC3E}">
        <p14:creationId xmlns:p14="http://schemas.microsoft.com/office/powerpoint/2010/main" val="12978478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Заголовок 1">
            <a:extLst>
              <a:ext uri="{FF2B5EF4-FFF2-40B4-BE49-F238E27FC236}">
                <a16:creationId xmlns:a16="http://schemas.microsoft.com/office/drawing/2014/main" id="{C4B32089-022F-BF4B-A842-B3C30EC5131B}"/>
              </a:ext>
            </a:extLst>
          </p:cNvPr>
          <p:cNvSpPr>
            <a:spLocks noGrp="1"/>
          </p:cNvSpPr>
          <p:nvPr>
            <p:ph type="title"/>
          </p:nvPr>
        </p:nvSpPr>
        <p:spPr>
          <a:prstGeom prst="rect">
            <a:avLst/>
          </a:prstGeom>
        </p:spPr>
        <p:txBody>
          <a:bodyPr anchor="ctr"/>
          <a:lstStyle/>
          <a:p>
            <a:r>
              <a:rPr lang="en-US" dirty="0">
                <a:solidFill>
                  <a:schemeClr val="bg1"/>
                </a:solidFill>
              </a:rPr>
              <a:t>COMIC SECTION TITLE</a:t>
            </a:r>
            <a:endParaRPr lang="ru-RU" dirty="0">
              <a:solidFill>
                <a:schemeClr val="bg1"/>
              </a:solidFill>
            </a:endParaRPr>
          </a:p>
        </p:txBody>
      </p:sp>
      <p:sp>
        <p:nvSpPr>
          <p:cNvPr id="29" name="Holder 3">
            <a:extLst>
              <a:ext uri="{FF2B5EF4-FFF2-40B4-BE49-F238E27FC236}">
                <a16:creationId xmlns:a16="http://schemas.microsoft.com/office/drawing/2014/main" id="{BD5340B7-3F9E-9749-8D9A-40B27526657D}"/>
              </a:ext>
            </a:extLst>
          </p:cNvPr>
          <p:cNvSpPr>
            <a:spLocks noGrp="1"/>
          </p:cNvSpPr>
          <p:nvPr>
            <p:ph type="body" idx="1"/>
          </p:nvPr>
        </p:nvSpPr>
        <p:spPr>
          <a:xfrm>
            <a:off x="732103" y="2057421"/>
            <a:ext cx="4427915" cy="2379560"/>
          </a:xfrm>
          <a:prstGeom prst="rect">
            <a:avLst/>
          </a:prstGeom>
        </p:spPr>
        <p:txBody>
          <a:bodyPr vert="horz" lIns="0" tIns="0" rIns="0" bIns="0" rtlCol="0">
            <a:normAutofit/>
          </a:bodyPr>
          <a:lstStyle>
            <a:lvl1pPr>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pPr marL="0" indent="0">
              <a:buNone/>
            </a:pPr>
            <a:r>
              <a:rPr lang="en-US" sz="2000" dirty="0"/>
              <a:t>COMIC SECTION TITLE</a:t>
            </a:r>
          </a:p>
          <a:p>
            <a:pPr marL="0" indent="0">
              <a:buNone/>
            </a:pPr>
            <a:r>
              <a:rPr lang="en" sz="1500" b="0" dirty="0"/>
              <a:t>Lorem Ipsum is simply dummy text of the printing and typesetting industry. Lorem Ipsum has been the industry's standard dummy text ever since the 1500s, when an unknown printer took a galley of type and scrambled it to make</a:t>
            </a:r>
            <a:endParaRPr sz="1500" b="0" dirty="0"/>
          </a:p>
        </p:txBody>
      </p:sp>
      <p:grpSp>
        <p:nvGrpSpPr>
          <p:cNvPr id="30" name="Группа 29">
            <a:extLst>
              <a:ext uri="{FF2B5EF4-FFF2-40B4-BE49-F238E27FC236}">
                <a16:creationId xmlns:a16="http://schemas.microsoft.com/office/drawing/2014/main" id="{ED5E6524-9355-A748-9E3B-152FA49254F4}"/>
              </a:ext>
            </a:extLst>
          </p:cNvPr>
          <p:cNvGrpSpPr/>
          <p:nvPr/>
        </p:nvGrpSpPr>
        <p:grpSpPr>
          <a:xfrm>
            <a:off x="732103" y="5069351"/>
            <a:ext cx="4038542" cy="1023598"/>
            <a:chOff x="630064" y="4157987"/>
            <a:chExt cx="4038600" cy="1023613"/>
          </a:xfrm>
        </p:grpSpPr>
        <p:grpSp>
          <p:nvGrpSpPr>
            <p:cNvPr id="31" name="Группа 30">
              <a:extLst>
                <a:ext uri="{FF2B5EF4-FFF2-40B4-BE49-F238E27FC236}">
                  <a16:creationId xmlns:a16="http://schemas.microsoft.com/office/drawing/2014/main" id="{0A35180C-7FEE-F248-B643-B358B2E98E39}"/>
                </a:ext>
              </a:extLst>
            </p:cNvPr>
            <p:cNvGrpSpPr/>
            <p:nvPr/>
          </p:nvGrpSpPr>
          <p:grpSpPr>
            <a:xfrm>
              <a:off x="630064" y="4196088"/>
              <a:ext cx="609598" cy="609599"/>
              <a:chOff x="3356903" y="7772400"/>
              <a:chExt cx="664775" cy="664776"/>
            </a:xfrm>
          </p:grpSpPr>
          <p:grpSp>
            <p:nvGrpSpPr>
              <p:cNvPr id="33" name="Группа 32">
                <a:extLst>
                  <a:ext uri="{FF2B5EF4-FFF2-40B4-BE49-F238E27FC236}">
                    <a16:creationId xmlns:a16="http://schemas.microsoft.com/office/drawing/2014/main" id="{0FDF4E54-E2E7-AC41-9D63-CEAD694A534A}"/>
                  </a:ext>
                </a:extLst>
              </p:cNvPr>
              <p:cNvGrpSpPr/>
              <p:nvPr/>
            </p:nvGrpSpPr>
            <p:grpSpPr>
              <a:xfrm rot="16200000">
                <a:off x="3356903" y="7772400"/>
                <a:ext cx="664776" cy="664775"/>
                <a:chOff x="5287384" y="2281406"/>
                <a:chExt cx="1981200" cy="1981200"/>
              </a:xfrm>
            </p:grpSpPr>
            <p:sp>
              <p:nvSpPr>
                <p:cNvPr id="35" name="Прямоугольник 34">
                  <a:extLst>
                    <a:ext uri="{FF2B5EF4-FFF2-40B4-BE49-F238E27FC236}">
                      <a16:creationId xmlns:a16="http://schemas.microsoft.com/office/drawing/2014/main" id="{D6F9226D-5D3B-FF4E-861D-36D0C68A7174}"/>
                    </a:ext>
                  </a:extLst>
                </p:cNvPr>
                <p:cNvSpPr/>
                <p:nvPr/>
              </p:nvSpPr>
              <p:spPr>
                <a:xfrm>
                  <a:off x="5287384" y="2281406"/>
                  <a:ext cx="1981200" cy="1981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sp>
              <p:nvSpPr>
                <p:cNvPr id="36" name="Прямоугольник 85">
                  <a:extLst>
                    <a:ext uri="{FF2B5EF4-FFF2-40B4-BE49-F238E27FC236}">
                      <a16:creationId xmlns:a16="http://schemas.microsoft.com/office/drawing/2014/main" id="{375AB41A-2BF3-1F46-9511-102B31098B92}"/>
                    </a:ext>
                  </a:extLst>
                </p:cNvPr>
                <p:cNvSpPr/>
                <p:nvPr/>
              </p:nvSpPr>
              <p:spPr>
                <a:xfrm>
                  <a:off x="5436327" y="2426710"/>
                  <a:ext cx="1665514" cy="1671203"/>
                </a:xfrm>
                <a:custGeom>
                  <a:avLst/>
                  <a:gdLst>
                    <a:gd name="connsiteX0" fmla="*/ 0 w 1857375"/>
                    <a:gd name="connsiteY0" fmla="*/ 0 h 1857375"/>
                    <a:gd name="connsiteX1" fmla="*/ 1857375 w 1857375"/>
                    <a:gd name="connsiteY1" fmla="*/ 0 h 1857375"/>
                    <a:gd name="connsiteX2" fmla="*/ 1857375 w 1857375"/>
                    <a:gd name="connsiteY2" fmla="*/ 1857375 h 1857375"/>
                    <a:gd name="connsiteX3" fmla="*/ 0 w 1857375"/>
                    <a:gd name="connsiteY3" fmla="*/ 1857375 h 1857375"/>
                    <a:gd name="connsiteX4" fmla="*/ 0 w 1857375"/>
                    <a:gd name="connsiteY4" fmla="*/ 0 h 1857375"/>
                    <a:gd name="connsiteX0" fmla="*/ 34925 w 1857375"/>
                    <a:gd name="connsiteY0" fmla="*/ 0 h 1873250"/>
                    <a:gd name="connsiteX1" fmla="*/ 1857375 w 1857375"/>
                    <a:gd name="connsiteY1" fmla="*/ 15875 h 1873250"/>
                    <a:gd name="connsiteX2" fmla="*/ 1857375 w 1857375"/>
                    <a:gd name="connsiteY2" fmla="*/ 1873250 h 1873250"/>
                    <a:gd name="connsiteX3" fmla="*/ 0 w 1857375"/>
                    <a:gd name="connsiteY3" fmla="*/ 1873250 h 1873250"/>
                    <a:gd name="connsiteX4" fmla="*/ 34925 w 1857375"/>
                    <a:gd name="connsiteY4" fmla="*/ 0 h 1873250"/>
                    <a:gd name="connsiteX0" fmla="*/ 15875 w 1838325"/>
                    <a:gd name="connsiteY0" fmla="*/ 0 h 1873250"/>
                    <a:gd name="connsiteX1" fmla="*/ 1838325 w 1838325"/>
                    <a:gd name="connsiteY1" fmla="*/ 15875 h 1873250"/>
                    <a:gd name="connsiteX2" fmla="*/ 1838325 w 1838325"/>
                    <a:gd name="connsiteY2" fmla="*/ 1873250 h 1873250"/>
                    <a:gd name="connsiteX3" fmla="*/ 0 w 1838325"/>
                    <a:gd name="connsiteY3" fmla="*/ 1835150 h 1873250"/>
                    <a:gd name="connsiteX4" fmla="*/ 15875 w 1838325"/>
                    <a:gd name="connsiteY4" fmla="*/ 0 h 1873250"/>
                    <a:gd name="connsiteX0" fmla="*/ 15875 w 1838325"/>
                    <a:gd name="connsiteY0" fmla="*/ 0 h 1835150"/>
                    <a:gd name="connsiteX1" fmla="*/ 1838325 w 1838325"/>
                    <a:gd name="connsiteY1" fmla="*/ 15875 h 1835150"/>
                    <a:gd name="connsiteX2" fmla="*/ 1831975 w 1838325"/>
                    <a:gd name="connsiteY2" fmla="*/ 1803400 h 1835150"/>
                    <a:gd name="connsiteX3" fmla="*/ 0 w 1838325"/>
                    <a:gd name="connsiteY3" fmla="*/ 1835150 h 1835150"/>
                    <a:gd name="connsiteX4" fmla="*/ 15875 w 1838325"/>
                    <a:gd name="connsiteY4" fmla="*/ 0 h 1835150"/>
                    <a:gd name="connsiteX0" fmla="*/ 15875 w 1832028"/>
                    <a:gd name="connsiteY0" fmla="*/ 0 h 1835150"/>
                    <a:gd name="connsiteX1" fmla="*/ 1774825 w 1832028"/>
                    <a:gd name="connsiteY1" fmla="*/ 47625 h 1835150"/>
                    <a:gd name="connsiteX2" fmla="*/ 1831975 w 1832028"/>
                    <a:gd name="connsiteY2" fmla="*/ 1803400 h 1835150"/>
                    <a:gd name="connsiteX3" fmla="*/ 0 w 1832028"/>
                    <a:gd name="connsiteY3" fmla="*/ 1835150 h 1835150"/>
                    <a:gd name="connsiteX4" fmla="*/ 15875 w 1832028"/>
                    <a:gd name="connsiteY4" fmla="*/ 0 h 1835150"/>
                    <a:gd name="connsiteX0" fmla="*/ 15875 w 1832064"/>
                    <a:gd name="connsiteY0" fmla="*/ 0 h 1835150"/>
                    <a:gd name="connsiteX1" fmla="*/ 1774825 w 1832064"/>
                    <a:gd name="connsiteY1" fmla="*/ 47625 h 1835150"/>
                    <a:gd name="connsiteX2" fmla="*/ 1831975 w 1832064"/>
                    <a:gd name="connsiteY2" fmla="*/ 1803400 h 1835150"/>
                    <a:gd name="connsiteX3" fmla="*/ 0 w 1832064"/>
                    <a:gd name="connsiteY3" fmla="*/ 1835150 h 1835150"/>
                    <a:gd name="connsiteX4" fmla="*/ 15875 w 1832064"/>
                    <a:gd name="connsiteY4" fmla="*/ 0 h 1835150"/>
                    <a:gd name="connsiteX0" fmla="*/ 60325 w 1832064"/>
                    <a:gd name="connsiteY0" fmla="*/ 0 h 1838325"/>
                    <a:gd name="connsiteX1" fmla="*/ 1774825 w 1832064"/>
                    <a:gd name="connsiteY1" fmla="*/ 50800 h 1838325"/>
                    <a:gd name="connsiteX2" fmla="*/ 1831975 w 1832064"/>
                    <a:gd name="connsiteY2" fmla="*/ 1806575 h 1838325"/>
                    <a:gd name="connsiteX3" fmla="*/ 0 w 1832064"/>
                    <a:gd name="connsiteY3" fmla="*/ 1838325 h 1838325"/>
                    <a:gd name="connsiteX4" fmla="*/ 60325 w 1832064"/>
                    <a:gd name="connsiteY4" fmla="*/ 0 h 1838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064" h="1838325">
                      <a:moveTo>
                        <a:pt x="60325" y="0"/>
                      </a:moveTo>
                      <a:lnTo>
                        <a:pt x="1774825" y="50800"/>
                      </a:lnTo>
                      <a:cubicBezTo>
                        <a:pt x="1798108" y="618067"/>
                        <a:pt x="1834092" y="1210733"/>
                        <a:pt x="1831975" y="1806575"/>
                      </a:cubicBezTo>
                      <a:lnTo>
                        <a:pt x="0" y="1838325"/>
                      </a:lnTo>
                      <a:lnTo>
                        <a:pt x="6032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solidFill>
                      <a:schemeClr val="bg1"/>
                    </a:solidFill>
                  </a:endParaRPr>
                </a:p>
              </p:txBody>
            </p:sp>
          </p:grpSp>
          <p:sp>
            <p:nvSpPr>
              <p:cNvPr id="34" name="Прямоугольник 33">
                <a:extLst>
                  <a:ext uri="{FF2B5EF4-FFF2-40B4-BE49-F238E27FC236}">
                    <a16:creationId xmlns:a16="http://schemas.microsoft.com/office/drawing/2014/main" id="{55B5FBB8-17CF-3B44-B225-D00C318FA6D4}"/>
                  </a:ext>
                </a:extLst>
              </p:cNvPr>
              <p:cNvSpPr/>
              <p:nvPr/>
            </p:nvSpPr>
            <p:spPr>
              <a:xfrm>
                <a:off x="3505200" y="7860370"/>
                <a:ext cx="381000" cy="468077"/>
              </a:xfrm>
              <a:prstGeom prst="rect">
                <a:avLst/>
              </a:prstGeom>
            </p:spPr>
            <p:txBody>
              <a:bodyPr wrap="square" lIns="0" tIns="0" rIns="0" bIns="0" anchor="ctr">
                <a:spAutoFit/>
              </a:bodyPr>
              <a:lstStyle/>
              <a:p>
                <a:pPr marL="12699" marR="5079">
                  <a:lnSpc>
                    <a:spcPct val="110000"/>
                  </a:lnSpc>
                  <a:spcBef>
                    <a:spcPts val="600"/>
                  </a:spcBef>
                  <a:spcAft>
                    <a:spcPts val="600"/>
                  </a:spcAft>
                  <a:tabLst>
                    <a:tab pos="298420" algn="l"/>
                    <a:tab pos="885736" algn="l"/>
                  </a:tabLst>
                </a:pPr>
                <a:r>
                  <a:rPr lang="en-US" sz="2800" b="1" i="1" dirty="0">
                    <a:solidFill>
                      <a:schemeClr val="bg1"/>
                    </a:solidFill>
                    <a:latin typeface="Tahoma" panose="020B0604030504040204" pitchFamily="34" charset="0"/>
                    <a:ea typeface="Tahoma" panose="020B0604030504040204" pitchFamily="34" charset="0"/>
                    <a:cs typeface="Tahoma" panose="020B0604030504040204" pitchFamily="34" charset="0"/>
                  </a:rPr>
                  <a:t>A</a:t>
                </a:r>
                <a:endParaRPr lang="ru-RU" sz="2800" b="1" i="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32" name="Holder 3">
              <a:extLst>
                <a:ext uri="{FF2B5EF4-FFF2-40B4-BE49-F238E27FC236}">
                  <a16:creationId xmlns:a16="http://schemas.microsoft.com/office/drawing/2014/main" id="{85444258-FDD1-774C-A2AE-2BD28B1BE94B}"/>
                </a:ext>
              </a:extLst>
            </p:cNvPr>
            <p:cNvSpPr txBox="1">
              <a:spLocks/>
            </p:cNvSpPr>
            <p:nvPr/>
          </p:nvSpPr>
          <p:spPr>
            <a:xfrm>
              <a:off x="1524000" y="4157987"/>
              <a:ext cx="3144664" cy="1023613"/>
            </a:xfrm>
            <a:prstGeom prst="rect">
              <a:avLst/>
            </a:prstGeom>
          </p:spPr>
          <p:txBody>
            <a:bodyPr lIns="0" tIns="0" rIns="0" bIns="0"/>
            <a:lstStyle>
              <a:lvl1pPr marL="0">
                <a:lnSpc>
                  <a:spcPct val="140000"/>
                </a:lnSpc>
                <a:spcBef>
                  <a:spcPts val="1200"/>
                </a:spcBef>
                <a:defRPr sz="1200" b="1" i="0">
                  <a:solidFill>
                    <a:schemeClr val="tx1"/>
                  </a:solidFill>
                  <a:latin typeface="Tahoma" panose="020B0604030504040204" pitchFamily="34" charset="0"/>
                  <a:ea typeface="Tahoma" panose="020B0604030504040204" pitchFamily="34" charset="0"/>
                  <a:cs typeface="Tahoma" panose="020B0604030504040204" pitchFamily="34" charset="0"/>
                </a:defRPr>
              </a:lvl1pPr>
              <a:lvl2pPr marL="457189">
                <a:defRPr>
                  <a:latin typeface="+mn-lt"/>
                  <a:ea typeface="+mn-ea"/>
                  <a:cs typeface="+mn-cs"/>
                </a:defRPr>
              </a:lvl2pPr>
              <a:lvl3pPr marL="914377">
                <a:defRPr>
                  <a:latin typeface="+mn-lt"/>
                  <a:ea typeface="+mn-ea"/>
                  <a:cs typeface="+mn-cs"/>
                </a:defRPr>
              </a:lvl3pPr>
              <a:lvl4pPr marL="1371566">
                <a:defRPr>
                  <a:latin typeface="+mn-lt"/>
                  <a:ea typeface="+mn-ea"/>
                  <a:cs typeface="+mn-cs"/>
                </a:defRPr>
              </a:lvl4pPr>
              <a:lvl5pPr marL="1828754">
                <a:defRPr>
                  <a:latin typeface="+mn-lt"/>
                  <a:ea typeface="+mn-ea"/>
                  <a:cs typeface="+mn-cs"/>
                </a:defRPr>
              </a:lvl5pPr>
              <a:lvl6pPr marL="2285943">
                <a:defRPr>
                  <a:latin typeface="+mn-lt"/>
                  <a:ea typeface="+mn-ea"/>
                  <a:cs typeface="+mn-cs"/>
                </a:defRPr>
              </a:lvl6pPr>
              <a:lvl7pPr marL="2743131">
                <a:defRPr>
                  <a:latin typeface="+mn-lt"/>
                  <a:ea typeface="+mn-ea"/>
                  <a:cs typeface="+mn-cs"/>
                </a:defRPr>
              </a:lvl7pPr>
              <a:lvl8pPr marL="3200320">
                <a:defRPr>
                  <a:latin typeface="+mn-lt"/>
                  <a:ea typeface="+mn-ea"/>
                  <a:cs typeface="+mn-cs"/>
                </a:defRPr>
              </a:lvl8pPr>
              <a:lvl9pPr marL="3657509">
                <a:defRPr>
                  <a:latin typeface="+mn-lt"/>
                  <a:ea typeface="+mn-ea"/>
                  <a:cs typeface="+mn-cs"/>
                </a:defRPr>
              </a:lvl9pPr>
            </a:lstStyle>
            <a:p>
              <a:r>
                <a:rPr lang="en" sz="1500" i="1" kern="0" dirty="0"/>
                <a:t>LOREM IPSUM IS SIMPLY DUMMY TEXT OF THE PRINTING AND TYPESETTING</a:t>
              </a:r>
            </a:p>
          </p:txBody>
        </p:sp>
      </p:grpSp>
      <p:sp>
        <p:nvSpPr>
          <p:cNvPr id="4" name="Рисунок 3">
            <a:extLst>
              <a:ext uri="{FF2B5EF4-FFF2-40B4-BE49-F238E27FC236}">
                <a16:creationId xmlns:a16="http://schemas.microsoft.com/office/drawing/2014/main" id="{5EA5B433-CF96-6B42-9D87-61175F44D035}"/>
              </a:ext>
            </a:extLst>
          </p:cNvPr>
          <p:cNvSpPr>
            <a:spLocks noGrp="1"/>
          </p:cNvSpPr>
          <p:nvPr>
            <p:ph type="pic" sz="quarter" idx="26"/>
          </p:nvPr>
        </p:nvSpPr>
        <p:spPr/>
      </p:sp>
      <p:sp>
        <p:nvSpPr>
          <p:cNvPr id="6" name="Рисунок 5">
            <a:extLst>
              <a:ext uri="{FF2B5EF4-FFF2-40B4-BE49-F238E27FC236}">
                <a16:creationId xmlns:a16="http://schemas.microsoft.com/office/drawing/2014/main" id="{74A90DE0-C367-D745-A6E0-5400FFEAD3E9}"/>
              </a:ext>
            </a:extLst>
          </p:cNvPr>
          <p:cNvSpPr>
            <a:spLocks noGrp="1"/>
          </p:cNvSpPr>
          <p:nvPr>
            <p:ph type="pic" sz="quarter" idx="27"/>
          </p:nvPr>
        </p:nvSpPr>
        <p:spPr/>
      </p:sp>
    </p:spTree>
    <p:extLst>
      <p:ext uri="{BB962C8B-B14F-4D97-AF65-F5344CB8AC3E}">
        <p14:creationId xmlns:p14="http://schemas.microsoft.com/office/powerpoint/2010/main" val="29467252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Группа 94">
            <a:extLst>
              <a:ext uri="{FF2B5EF4-FFF2-40B4-BE49-F238E27FC236}">
                <a16:creationId xmlns:a16="http://schemas.microsoft.com/office/drawing/2014/main" id="{74201B29-5D43-9B49-9654-EDA6156376DB}"/>
              </a:ext>
            </a:extLst>
          </p:cNvPr>
          <p:cNvGrpSpPr/>
          <p:nvPr/>
        </p:nvGrpSpPr>
        <p:grpSpPr>
          <a:xfrm>
            <a:off x="-8" y="3154680"/>
            <a:ext cx="12192007" cy="3703320"/>
            <a:chOff x="-8" y="3154680"/>
            <a:chExt cx="12192007" cy="3703320"/>
          </a:xfrm>
        </p:grpSpPr>
        <p:sp>
          <p:nvSpPr>
            <p:cNvPr id="96" name="Прямоугольник 95">
              <a:extLst>
                <a:ext uri="{FF2B5EF4-FFF2-40B4-BE49-F238E27FC236}">
                  <a16:creationId xmlns:a16="http://schemas.microsoft.com/office/drawing/2014/main" id="{7F8876CA-2CC2-1E45-A733-B18E61337CE1}"/>
                </a:ext>
              </a:extLst>
            </p:cNvPr>
            <p:cNvSpPr/>
            <p:nvPr/>
          </p:nvSpPr>
          <p:spPr>
            <a:xfrm flipH="1">
              <a:off x="-8" y="3154680"/>
              <a:ext cx="12191999" cy="3703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99" name="Slide Number Placeholder 24">
              <a:extLst>
                <a:ext uri="{FF2B5EF4-FFF2-40B4-BE49-F238E27FC236}">
                  <a16:creationId xmlns:a16="http://schemas.microsoft.com/office/drawing/2014/main" id="{B243DF4E-ED0E-F142-993E-C7115C923832}"/>
                </a:ext>
              </a:extLst>
            </p:cNvPr>
            <p:cNvSpPr txBox="1">
              <a:spLocks/>
            </p:cNvSpPr>
            <p:nvPr/>
          </p:nvSpPr>
          <p:spPr>
            <a:xfrm>
              <a:off x="11188147" y="6516771"/>
              <a:ext cx="1003852" cy="301756"/>
            </a:xfrm>
            <a:prstGeom prst="rect">
              <a:avLst/>
            </a:prstGeom>
          </p:spPr>
          <p:txBody>
            <a:bodyPr vert="horz" lIns="91440" tIns="45720" rIns="91440" bIns="45720" rtlCol="0" anchor="ctr"/>
            <a:lstStyle>
              <a:defPPr>
                <a:defRPr lang="en-US"/>
              </a:defPPr>
              <a:lvl1pPr marL="0" algn="r" defTabSz="914330" rtl="0" eaLnBrk="1" latinLnBrk="0" hangingPunct="1">
                <a:defRPr sz="1200" kern="1200">
                  <a:solidFill>
                    <a:schemeClr val="tx1">
                      <a:tint val="75000"/>
                    </a:schemeClr>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pPr algn="ctr"/>
              <a:endParaRPr lang="en-US" sz="1200" b="0" i="0" dirty="0">
                <a:solidFill>
                  <a:schemeClr val="accent1"/>
                </a:solidFill>
                <a:latin typeface="Tahoma" panose="020B0604030504040204" pitchFamily="34" charset="0"/>
                <a:ea typeface="Tahoma" panose="020B0604030504040204" pitchFamily="34" charset="0"/>
                <a:cs typeface="Tahoma" panose="020B0604030504040204" pitchFamily="34" charset="0"/>
              </a:endParaRPr>
            </a:p>
          </p:txBody>
        </p:sp>
      </p:grpSp>
      <p:sp>
        <p:nvSpPr>
          <p:cNvPr id="100" name="Заголовок 1">
            <a:extLst>
              <a:ext uri="{FF2B5EF4-FFF2-40B4-BE49-F238E27FC236}">
                <a16:creationId xmlns:a16="http://schemas.microsoft.com/office/drawing/2014/main" id="{CE9A5594-3F87-A341-95C2-EC6CB9332768}"/>
              </a:ext>
            </a:extLst>
          </p:cNvPr>
          <p:cNvSpPr>
            <a:spLocks noGrp="1"/>
          </p:cNvSpPr>
          <p:nvPr>
            <p:ph type="title"/>
          </p:nvPr>
        </p:nvSpPr>
        <p:spPr>
          <a:xfrm>
            <a:off x="860771" y="895527"/>
            <a:ext cx="5211418" cy="1687653"/>
          </a:xfrm>
        </p:spPr>
        <p:txBody>
          <a:bodyPr/>
          <a:lstStyle/>
          <a:p>
            <a:r>
              <a:rPr lang="en-US" dirty="0">
                <a:solidFill>
                  <a:schemeClr val="tx2"/>
                </a:solidFill>
              </a:rPr>
              <a:t>An app for workplaces</a:t>
            </a:r>
            <a:endParaRPr lang="ru-RU" dirty="0">
              <a:solidFill>
                <a:schemeClr val="tx2"/>
              </a:solidFill>
            </a:endParaRPr>
          </a:p>
        </p:txBody>
      </p:sp>
      <p:sp>
        <p:nvSpPr>
          <p:cNvPr id="101" name="Текст 5">
            <a:extLst>
              <a:ext uri="{FF2B5EF4-FFF2-40B4-BE49-F238E27FC236}">
                <a16:creationId xmlns:a16="http://schemas.microsoft.com/office/drawing/2014/main" id="{E1EFEBAA-0CA5-814C-B1E1-26439D612E3D}"/>
              </a:ext>
            </a:extLst>
          </p:cNvPr>
          <p:cNvSpPr>
            <a:spLocks noGrp="1"/>
          </p:cNvSpPr>
          <p:nvPr>
            <p:ph type="body" sz="quarter" idx="21"/>
          </p:nvPr>
        </p:nvSpPr>
        <p:spPr>
          <a:xfrm>
            <a:off x="905367" y="3463291"/>
            <a:ext cx="5129673" cy="1200150"/>
          </a:xfrm>
        </p:spPr>
        <p:txBody>
          <a:bodyPr/>
          <a:lstStyle/>
          <a:p>
            <a:pPr marL="0" indent="0">
              <a:lnSpc>
                <a:spcPct val="150000"/>
              </a:lnSpc>
              <a:buNone/>
            </a:pPr>
            <a:r>
              <a:rPr lang="en-US" dirty="0">
                <a:solidFill>
                  <a:schemeClr val="bg1"/>
                </a:solidFill>
              </a:rPr>
              <a:t>Lorem Ipsum has been the industry's standard dummy text ever since the 1500s, when an unknown printer took a galley of type and scrambled it to make</a:t>
            </a:r>
            <a:endParaRPr lang="ru-RU" dirty="0">
              <a:solidFill>
                <a:schemeClr val="bg1"/>
              </a:solidFill>
            </a:endParaRPr>
          </a:p>
        </p:txBody>
      </p:sp>
      <p:pic>
        <p:nvPicPr>
          <p:cNvPr id="102" name="Рисунок 101">
            <a:extLst>
              <a:ext uri="{FF2B5EF4-FFF2-40B4-BE49-F238E27FC236}">
                <a16:creationId xmlns:a16="http://schemas.microsoft.com/office/drawing/2014/main" id="{E229C404-8E26-4040-B4EA-D2C43F70EAF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08066" y="780054"/>
            <a:ext cx="2697480" cy="5460966"/>
          </a:xfrm>
          <a:prstGeom prst="rect">
            <a:avLst/>
          </a:prstGeom>
          <a:noFill/>
          <a:ln>
            <a:noFill/>
          </a:ln>
          <a:effectLst>
            <a:outerShdw blurRad="1270000" dist="800100" dir="8340000" algn="t" rotWithShape="0">
              <a:prstClr val="black">
                <a:alpha val="30000"/>
              </a:prstClr>
            </a:outerShdw>
          </a:effectLst>
        </p:spPr>
      </p:pic>
      <p:grpSp>
        <p:nvGrpSpPr>
          <p:cNvPr id="104" name="Группа 103">
            <a:extLst>
              <a:ext uri="{FF2B5EF4-FFF2-40B4-BE49-F238E27FC236}">
                <a16:creationId xmlns:a16="http://schemas.microsoft.com/office/drawing/2014/main" id="{053971F4-6930-B343-AB6F-EE67B2F2CC92}"/>
              </a:ext>
            </a:extLst>
          </p:cNvPr>
          <p:cNvGrpSpPr/>
          <p:nvPr/>
        </p:nvGrpSpPr>
        <p:grpSpPr>
          <a:xfrm>
            <a:off x="994567" y="4718955"/>
            <a:ext cx="3280253" cy="820151"/>
            <a:chOff x="1005997" y="4627515"/>
            <a:chExt cx="3280253" cy="820151"/>
          </a:xfrm>
        </p:grpSpPr>
        <p:sp>
          <p:nvSpPr>
            <p:cNvPr id="105" name="Скругленный прямоугольник 56">
              <a:extLst>
                <a:ext uri="{FF2B5EF4-FFF2-40B4-BE49-F238E27FC236}">
                  <a16:creationId xmlns:a16="http://schemas.microsoft.com/office/drawing/2014/main" id="{37E287E0-D213-BB4B-9000-2EDF31D15944}"/>
                </a:ext>
              </a:extLst>
            </p:cNvPr>
            <p:cNvSpPr/>
            <p:nvPr/>
          </p:nvSpPr>
          <p:spPr>
            <a:xfrm flipH="1">
              <a:off x="1005997" y="4709467"/>
              <a:ext cx="672343" cy="653968"/>
            </a:xfrm>
            <a:prstGeom prst="roundRect">
              <a:avLst>
                <a:gd name="adj" fmla="val 10949"/>
              </a:avLst>
            </a:prstGeom>
            <a:solidFill>
              <a:schemeClr val="bg1"/>
            </a:solidFill>
            <a:ln>
              <a:noFill/>
            </a:ln>
            <a:effectLst>
              <a:outerShdw blurRad="1270000" dist="609600" dir="24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sz="1000">
                <a:solidFill>
                  <a:schemeClr val="bg1"/>
                </a:solidFill>
              </a:endParaRPr>
            </a:p>
          </p:txBody>
        </p:sp>
        <p:grpSp>
          <p:nvGrpSpPr>
            <p:cNvPr id="106" name="Группа 105">
              <a:extLst>
                <a:ext uri="{FF2B5EF4-FFF2-40B4-BE49-F238E27FC236}">
                  <a16:creationId xmlns:a16="http://schemas.microsoft.com/office/drawing/2014/main" id="{2EBE0302-3789-F04E-8BCB-3FF818586499}"/>
                </a:ext>
              </a:extLst>
            </p:cNvPr>
            <p:cNvGrpSpPr/>
            <p:nvPr/>
          </p:nvGrpSpPr>
          <p:grpSpPr>
            <a:xfrm>
              <a:off x="1200182" y="4627515"/>
              <a:ext cx="3086068" cy="820151"/>
              <a:chOff x="1200182" y="4627515"/>
              <a:chExt cx="3086068" cy="820151"/>
            </a:xfrm>
          </p:grpSpPr>
          <p:sp>
            <p:nvSpPr>
              <p:cNvPr id="107" name="Текст 2">
                <a:extLst>
                  <a:ext uri="{FF2B5EF4-FFF2-40B4-BE49-F238E27FC236}">
                    <a16:creationId xmlns:a16="http://schemas.microsoft.com/office/drawing/2014/main" id="{A8D32634-16FA-2649-8A18-043CAB96E33E}"/>
                  </a:ext>
                </a:extLst>
              </p:cNvPr>
              <p:cNvSpPr txBox="1">
                <a:spLocks/>
              </p:cNvSpPr>
              <p:nvPr/>
            </p:nvSpPr>
            <p:spPr>
              <a:xfrm>
                <a:off x="1851389" y="4627515"/>
                <a:ext cx="2434861" cy="820151"/>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30000"/>
                  </a:lnSpc>
                  <a:buNone/>
                </a:pP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Description here</a:t>
                </a:r>
              </a:p>
              <a:p>
                <a:pPr marL="0" indent="0">
                  <a:lnSpc>
                    <a:spcPct val="130000"/>
                  </a:lnSpc>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Our mission is delivering creative solution through visual</a:t>
                </a:r>
                <a:endParaRPr lang="ru-RU" sz="11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nvGrpSpPr>
              <p:cNvPr id="108" name="Группа 57">
                <a:extLst>
                  <a:ext uri="{FF2B5EF4-FFF2-40B4-BE49-F238E27FC236}">
                    <a16:creationId xmlns:a16="http://schemas.microsoft.com/office/drawing/2014/main" id="{D4D1F9D6-227C-A149-B9FD-5180559E0486}"/>
                  </a:ext>
                </a:extLst>
              </p:cNvPr>
              <p:cNvGrpSpPr/>
              <p:nvPr/>
            </p:nvGrpSpPr>
            <p:grpSpPr>
              <a:xfrm>
                <a:off x="1200182" y="4894464"/>
                <a:ext cx="283974" cy="283974"/>
                <a:chOff x="2024765" y="8277333"/>
                <a:chExt cx="663570" cy="663570"/>
              </a:xfrm>
            </p:grpSpPr>
            <p:sp>
              <p:nvSpPr>
                <p:cNvPr id="109" name="Oval 1747">
                  <a:extLst>
                    <a:ext uri="{FF2B5EF4-FFF2-40B4-BE49-F238E27FC236}">
                      <a16:creationId xmlns:a16="http://schemas.microsoft.com/office/drawing/2014/main" id="{1B02713C-0DC6-5446-827D-0B47569DBCD6}"/>
                    </a:ext>
                  </a:extLst>
                </p:cNvPr>
                <p:cNvSpPr>
                  <a:spLocks noChangeArrowheads="1"/>
                </p:cNvSpPr>
                <p:nvPr/>
              </p:nvSpPr>
              <p:spPr bwMode="auto">
                <a:xfrm>
                  <a:off x="2024765" y="8277333"/>
                  <a:ext cx="663570" cy="663570"/>
                </a:xfrm>
                <a:prstGeom prst="ellipse">
                  <a:avLst/>
                </a:pr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0" name="Oval 1748">
                  <a:extLst>
                    <a:ext uri="{FF2B5EF4-FFF2-40B4-BE49-F238E27FC236}">
                      <a16:creationId xmlns:a16="http://schemas.microsoft.com/office/drawing/2014/main" id="{367457E3-D9F9-5643-BA56-982CFCB00F50}"/>
                    </a:ext>
                  </a:extLst>
                </p:cNvPr>
                <p:cNvSpPr>
                  <a:spLocks noChangeArrowheads="1"/>
                </p:cNvSpPr>
                <p:nvPr/>
              </p:nvSpPr>
              <p:spPr bwMode="auto">
                <a:xfrm>
                  <a:off x="2162395" y="8277333"/>
                  <a:ext cx="388310" cy="663570"/>
                </a:xfrm>
                <a:prstGeom prst="ellipse">
                  <a:avLst/>
                </a:pr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1" name="Line 1749">
                  <a:extLst>
                    <a:ext uri="{FF2B5EF4-FFF2-40B4-BE49-F238E27FC236}">
                      <a16:creationId xmlns:a16="http://schemas.microsoft.com/office/drawing/2014/main" id="{8CF97993-776E-1A4F-B1EB-D604EA635443}"/>
                    </a:ext>
                  </a:extLst>
                </p:cNvPr>
                <p:cNvSpPr>
                  <a:spLocks noChangeShapeType="1"/>
                </p:cNvSpPr>
                <p:nvPr/>
              </p:nvSpPr>
              <p:spPr bwMode="auto">
                <a:xfrm>
                  <a:off x="2354093" y="8282250"/>
                  <a:ext cx="0" cy="648824"/>
                </a:xfrm>
                <a:prstGeom prst="line">
                  <a:avLst/>
                </a:prstGeom>
                <a:noFill/>
                <a:ln w="12700"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2" name="Line 1750">
                  <a:extLst>
                    <a:ext uri="{FF2B5EF4-FFF2-40B4-BE49-F238E27FC236}">
                      <a16:creationId xmlns:a16="http://schemas.microsoft.com/office/drawing/2014/main" id="{AC639E30-4B31-BD42-9ED1-5AF9E9C1444D}"/>
                    </a:ext>
                  </a:extLst>
                </p:cNvPr>
                <p:cNvSpPr>
                  <a:spLocks noChangeShapeType="1"/>
                </p:cNvSpPr>
                <p:nvPr/>
              </p:nvSpPr>
              <p:spPr bwMode="auto">
                <a:xfrm>
                  <a:off x="2034596" y="8606661"/>
                  <a:ext cx="638993" cy="0"/>
                </a:xfrm>
                <a:prstGeom prst="line">
                  <a:avLst/>
                </a:prstGeom>
                <a:noFill/>
                <a:ln w="12700"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3" name="Freeform 1751">
                  <a:extLst>
                    <a:ext uri="{FF2B5EF4-FFF2-40B4-BE49-F238E27FC236}">
                      <a16:creationId xmlns:a16="http://schemas.microsoft.com/office/drawing/2014/main" id="{D3C159F4-77EE-E74B-9614-6BE41135A8B6}"/>
                    </a:ext>
                  </a:extLst>
                </p:cNvPr>
                <p:cNvSpPr>
                  <a:spLocks/>
                </p:cNvSpPr>
                <p:nvPr/>
              </p:nvSpPr>
              <p:spPr bwMode="auto">
                <a:xfrm>
                  <a:off x="2093581" y="8277333"/>
                  <a:ext cx="525940" cy="206444"/>
                </a:xfrm>
                <a:custGeom>
                  <a:avLst/>
                  <a:gdLst>
                    <a:gd name="T0" fmla="*/ 0 w 107"/>
                    <a:gd name="T1" fmla="*/ 26 h 42"/>
                    <a:gd name="T2" fmla="*/ 53 w 107"/>
                    <a:gd name="T3" fmla="*/ 42 h 42"/>
                    <a:gd name="T4" fmla="*/ 107 w 107"/>
                    <a:gd name="T5" fmla="*/ 26 h 42"/>
                    <a:gd name="T6" fmla="*/ 53 w 107"/>
                    <a:gd name="T7" fmla="*/ 0 h 42"/>
                    <a:gd name="T8" fmla="*/ 0 w 107"/>
                    <a:gd name="T9" fmla="*/ 26 h 42"/>
                  </a:gdLst>
                  <a:ahLst/>
                  <a:cxnLst>
                    <a:cxn ang="0">
                      <a:pos x="T0" y="T1"/>
                    </a:cxn>
                    <a:cxn ang="0">
                      <a:pos x="T2" y="T3"/>
                    </a:cxn>
                    <a:cxn ang="0">
                      <a:pos x="T4" y="T5"/>
                    </a:cxn>
                    <a:cxn ang="0">
                      <a:pos x="T6" y="T7"/>
                    </a:cxn>
                    <a:cxn ang="0">
                      <a:pos x="T8" y="T9"/>
                    </a:cxn>
                  </a:cxnLst>
                  <a:rect l="0" t="0" r="r" b="b"/>
                  <a:pathLst>
                    <a:path w="107" h="42">
                      <a:moveTo>
                        <a:pt x="0" y="26"/>
                      </a:moveTo>
                      <a:cubicBezTo>
                        <a:pt x="12" y="36"/>
                        <a:pt x="32" y="42"/>
                        <a:pt x="53" y="42"/>
                      </a:cubicBezTo>
                      <a:cubicBezTo>
                        <a:pt x="75" y="42"/>
                        <a:pt x="94" y="36"/>
                        <a:pt x="107" y="26"/>
                      </a:cubicBezTo>
                      <a:cubicBezTo>
                        <a:pt x="94" y="10"/>
                        <a:pt x="75" y="0"/>
                        <a:pt x="53" y="0"/>
                      </a:cubicBezTo>
                      <a:cubicBezTo>
                        <a:pt x="32" y="0"/>
                        <a:pt x="12" y="10"/>
                        <a:pt x="0" y="26"/>
                      </a:cubicBezTo>
                      <a:close/>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4" name="Freeform 1752">
                  <a:extLst>
                    <a:ext uri="{FF2B5EF4-FFF2-40B4-BE49-F238E27FC236}">
                      <a16:creationId xmlns:a16="http://schemas.microsoft.com/office/drawing/2014/main" id="{AA803515-EF51-6E48-9ABE-70ADFAE9C5D5}"/>
                    </a:ext>
                  </a:extLst>
                </p:cNvPr>
                <p:cNvSpPr>
                  <a:spLocks/>
                </p:cNvSpPr>
                <p:nvPr/>
              </p:nvSpPr>
              <p:spPr bwMode="auto">
                <a:xfrm>
                  <a:off x="2093581" y="8734459"/>
                  <a:ext cx="525940" cy="206444"/>
                </a:xfrm>
                <a:custGeom>
                  <a:avLst/>
                  <a:gdLst>
                    <a:gd name="T0" fmla="*/ 107 w 107"/>
                    <a:gd name="T1" fmla="*/ 15 h 42"/>
                    <a:gd name="T2" fmla="*/ 53 w 107"/>
                    <a:gd name="T3" fmla="*/ 0 h 42"/>
                    <a:gd name="T4" fmla="*/ 0 w 107"/>
                    <a:gd name="T5" fmla="*/ 15 h 42"/>
                    <a:gd name="T6" fmla="*/ 53 w 107"/>
                    <a:gd name="T7" fmla="*/ 42 h 42"/>
                    <a:gd name="T8" fmla="*/ 107 w 107"/>
                    <a:gd name="T9" fmla="*/ 15 h 42"/>
                  </a:gdLst>
                  <a:ahLst/>
                  <a:cxnLst>
                    <a:cxn ang="0">
                      <a:pos x="T0" y="T1"/>
                    </a:cxn>
                    <a:cxn ang="0">
                      <a:pos x="T2" y="T3"/>
                    </a:cxn>
                    <a:cxn ang="0">
                      <a:pos x="T4" y="T5"/>
                    </a:cxn>
                    <a:cxn ang="0">
                      <a:pos x="T6" y="T7"/>
                    </a:cxn>
                    <a:cxn ang="0">
                      <a:pos x="T8" y="T9"/>
                    </a:cxn>
                  </a:cxnLst>
                  <a:rect l="0" t="0" r="r" b="b"/>
                  <a:pathLst>
                    <a:path w="107" h="42">
                      <a:moveTo>
                        <a:pt x="107" y="15"/>
                      </a:moveTo>
                      <a:cubicBezTo>
                        <a:pt x="94" y="6"/>
                        <a:pt x="75" y="0"/>
                        <a:pt x="53" y="0"/>
                      </a:cubicBezTo>
                      <a:cubicBezTo>
                        <a:pt x="32" y="0"/>
                        <a:pt x="12" y="6"/>
                        <a:pt x="0" y="15"/>
                      </a:cubicBezTo>
                      <a:cubicBezTo>
                        <a:pt x="12" y="31"/>
                        <a:pt x="32" y="42"/>
                        <a:pt x="53" y="42"/>
                      </a:cubicBezTo>
                      <a:cubicBezTo>
                        <a:pt x="75" y="42"/>
                        <a:pt x="94" y="31"/>
                        <a:pt x="107" y="15"/>
                      </a:cubicBezTo>
                      <a:close/>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grpSp>
        </p:grpSp>
      </p:grpSp>
      <p:grpSp>
        <p:nvGrpSpPr>
          <p:cNvPr id="115" name="Группа 114">
            <a:extLst>
              <a:ext uri="{FF2B5EF4-FFF2-40B4-BE49-F238E27FC236}">
                <a16:creationId xmlns:a16="http://schemas.microsoft.com/office/drawing/2014/main" id="{57BCF029-E12D-DD41-8316-2789136BF3B3}"/>
              </a:ext>
            </a:extLst>
          </p:cNvPr>
          <p:cNvGrpSpPr/>
          <p:nvPr/>
        </p:nvGrpSpPr>
        <p:grpSpPr>
          <a:xfrm>
            <a:off x="994567" y="5640984"/>
            <a:ext cx="3280253" cy="820151"/>
            <a:chOff x="994567" y="5640984"/>
            <a:chExt cx="3280253" cy="820151"/>
          </a:xfrm>
        </p:grpSpPr>
        <p:grpSp>
          <p:nvGrpSpPr>
            <p:cNvPr id="116" name="Группа 115">
              <a:extLst>
                <a:ext uri="{FF2B5EF4-FFF2-40B4-BE49-F238E27FC236}">
                  <a16:creationId xmlns:a16="http://schemas.microsoft.com/office/drawing/2014/main" id="{8B8F8276-3823-4C4A-917C-A071957FFD5F}"/>
                </a:ext>
              </a:extLst>
            </p:cNvPr>
            <p:cNvGrpSpPr/>
            <p:nvPr/>
          </p:nvGrpSpPr>
          <p:grpSpPr>
            <a:xfrm>
              <a:off x="994567" y="5640984"/>
              <a:ext cx="3280253" cy="820151"/>
              <a:chOff x="1017427" y="5652414"/>
              <a:chExt cx="3280253" cy="820151"/>
            </a:xfrm>
          </p:grpSpPr>
          <p:sp>
            <p:nvSpPr>
              <p:cNvPr id="120" name="Текст 2">
                <a:extLst>
                  <a:ext uri="{FF2B5EF4-FFF2-40B4-BE49-F238E27FC236}">
                    <a16:creationId xmlns:a16="http://schemas.microsoft.com/office/drawing/2014/main" id="{3201D6CC-BCCF-F348-A728-68D620E0C6A7}"/>
                  </a:ext>
                </a:extLst>
              </p:cNvPr>
              <p:cNvSpPr txBox="1">
                <a:spLocks/>
              </p:cNvSpPr>
              <p:nvPr/>
            </p:nvSpPr>
            <p:spPr>
              <a:xfrm>
                <a:off x="1862819" y="5652414"/>
                <a:ext cx="2434861" cy="820151"/>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30000"/>
                  </a:lnSpc>
                  <a:buNone/>
                </a:pP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Description here</a:t>
                </a:r>
              </a:p>
              <a:p>
                <a:pPr marL="0" indent="0">
                  <a:lnSpc>
                    <a:spcPct val="130000"/>
                  </a:lnSpc>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Our mission is delivering creative solution through visual</a:t>
                </a:r>
                <a:endParaRPr lang="ru-RU" sz="11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21" name="Скругленный прямоугольник 65">
                <a:extLst>
                  <a:ext uri="{FF2B5EF4-FFF2-40B4-BE49-F238E27FC236}">
                    <a16:creationId xmlns:a16="http://schemas.microsoft.com/office/drawing/2014/main" id="{F526A4DF-FF2B-F943-B21B-78C613E22B13}"/>
                  </a:ext>
                </a:extLst>
              </p:cNvPr>
              <p:cNvSpPr/>
              <p:nvPr/>
            </p:nvSpPr>
            <p:spPr>
              <a:xfrm flipH="1">
                <a:off x="1017427" y="5727916"/>
                <a:ext cx="672343" cy="653968"/>
              </a:xfrm>
              <a:prstGeom prst="roundRect">
                <a:avLst>
                  <a:gd name="adj" fmla="val 10949"/>
                </a:avLst>
              </a:prstGeom>
              <a:solidFill>
                <a:schemeClr val="bg1"/>
              </a:solidFill>
              <a:ln>
                <a:noFill/>
              </a:ln>
              <a:effectLst>
                <a:outerShdw blurRad="1270000" dist="609600" dir="24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sz="1000">
                  <a:solidFill>
                    <a:schemeClr val="bg1"/>
                  </a:solidFill>
                </a:endParaRPr>
              </a:p>
            </p:txBody>
          </p:sp>
        </p:grpSp>
        <p:grpSp>
          <p:nvGrpSpPr>
            <p:cNvPr id="117" name="Группа 66">
              <a:extLst>
                <a:ext uri="{FF2B5EF4-FFF2-40B4-BE49-F238E27FC236}">
                  <a16:creationId xmlns:a16="http://schemas.microsoft.com/office/drawing/2014/main" id="{E7A81452-A890-1646-8CD8-72562E890111}"/>
                </a:ext>
              </a:extLst>
            </p:cNvPr>
            <p:cNvGrpSpPr/>
            <p:nvPr/>
          </p:nvGrpSpPr>
          <p:grpSpPr>
            <a:xfrm>
              <a:off x="1204775" y="5906602"/>
              <a:ext cx="297647" cy="296595"/>
              <a:chOff x="1994906" y="10502593"/>
              <a:chExt cx="695520" cy="693062"/>
            </a:xfrm>
          </p:grpSpPr>
          <p:sp>
            <p:nvSpPr>
              <p:cNvPr id="118" name="Freeform 532">
                <a:extLst>
                  <a:ext uri="{FF2B5EF4-FFF2-40B4-BE49-F238E27FC236}">
                    <a16:creationId xmlns:a16="http://schemas.microsoft.com/office/drawing/2014/main" id="{C4273CD3-E226-9445-AE84-5C3E0EABC027}"/>
                  </a:ext>
                </a:extLst>
              </p:cNvPr>
              <p:cNvSpPr>
                <a:spLocks noEditPoints="1"/>
              </p:cNvSpPr>
              <p:nvPr/>
            </p:nvSpPr>
            <p:spPr bwMode="auto">
              <a:xfrm>
                <a:off x="1994906" y="10502593"/>
                <a:ext cx="695520" cy="693062"/>
              </a:xfrm>
              <a:custGeom>
                <a:avLst/>
                <a:gdLst>
                  <a:gd name="T0" fmla="*/ 137 w 141"/>
                  <a:gd name="T1" fmla="*/ 122 h 141"/>
                  <a:gd name="T2" fmla="*/ 117 w 141"/>
                  <a:gd name="T3" fmla="*/ 101 h 141"/>
                  <a:gd name="T4" fmla="*/ 110 w 141"/>
                  <a:gd name="T5" fmla="*/ 23 h 141"/>
                  <a:gd name="T6" fmla="*/ 24 w 141"/>
                  <a:gd name="T7" fmla="*/ 23 h 141"/>
                  <a:gd name="T8" fmla="*/ 24 w 141"/>
                  <a:gd name="T9" fmla="*/ 109 h 141"/>
                  <a:gd name="T10" fmla="*/ 102 w 141"/>
                  <a:gd name="T11" fmla="*/ 116 h 141"/>
                  <a:gd name="T12" fmla="*/ 122 w 141"/>
                  <a:gd name="T13" fmla="*/ 137 h 141"/>
                  <a:gd name="T14" fmla="*/ 137 w 141"/>
                  <a:gd name="T15" fmla="*/ 137 h 141"/>
                  <a:gd name="T16" fmla="*/ 137 w 141"/>
                  <a:gd name="T17" fmla="*/ 122 h 141"/>
                  <a:gd name="T18" fmla="*/ 37 w 141"/>
                  <a:gd name="T19" fmla="*/ 96 h 141"/>
                  <a:gd name="T20" fmla="*/ 37 w 141"/>
                  <a:gd name="T21" fmla="*/ 37 h 141"/>
                  <a:gd name="T22" fmla="*/ 97 w 141"/>
                  <a:gd name="T23" fmla="*/ 37 h 141"/>
                  <a:gd name="T24" fmla="*/ 97 w 141"/>
                  <a:gd name="T25" fmla="*/ 96 h 141"/>
                  <a:gd name="T26" fmla="*/ 37 w 141"/>
                  <a:gd name="T27" fmla="*/ 9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141">
                    <a:moveTo>
                      <a:pt x="137" y="122"/>
                    </a:moveTo>
                    <a:cubicBezTo>
                      <a:pt x="117" y="101"/>
                      <a:pt x="117" y="101"/>
                      <a:pt x="117" y="101"/>
                    </a:cubicBezTo>
                    <a:cubicBezTo>
                      <a:pt x="133" y="78"/>
                      <a:pt x="131" y="45"/>
                      <a:pt x="110" y="23"/>
                    </a:cubicBezTo>
                    <a:cubicBezTo>
                      <a:pt x="86" y="0"/>
                      <a:pt x="48" y="0"/>
                      <a:pt x="24" y="23"/>
                    </a:cubicBezTo>
                    <a:cubicBezTo>
                      <a:pt x="0" y="47"/>
                      <a:pt x="0" y="86"/>
                      <a:pt x="24" y="109"/>
                    </a:cubicBezTo>
                    <a:cubicBezTo>
                      <a:pt x="45" y="131"/>
                      <a:pt x="78" y="133"/>
                      <a:pt x="102" y="116"/>
                    </a:cubicBezTo>
                    <a:cubicBezTo>
                      <a:pt x="122" y="137"/>
                      <a:pt x="122" y="137"/>
                      <a:pt x="122" y="137"/>
                    </a:cubicBezTo>
                    <a:cubicBezTo>
                      <a:pt x="126" y="141"/>
                      <a:pt x="133" y="141"/>
                      <a:pt x="137" y="137"/>
                    </a:cubicBezTo>
                    <a:cubicBezTo>
                      <a:pt x="141" y="132"/>
                      <a:pt x="141" y="126"/>
                      <a:pt x="137" y="122"/>
                    </a:cubicBezTo>
                    <a:close/>
                    <a:moveTo>
                      <a:pt x="37" y="96"/>
                    </a:moveTo>
                    <a:cubicBezTo>
                      <a:pt x="20" y="80"/>
                      <a:pt x="20" y="53"/>
                      <a:pt x="37" y="37"/>
                    </a:cubicBezTo>
                    <a:cubicBezTo>
                      <a:pt x="53" y="20"/>
                      <a:pt x="80" y="20"/>
                      <a:pt x="97" y="37"/>
                    </a:cubicBezTo>
                    <a:cubicBezTo>
                      <a:pt x="113" y="53"/>
                      <a:pt x="113" y="80"/>
                      <a:pt x="97" y="96"/>
                    </a:cubicBezTo>
                    <a:cubicBezTo>
                      <a:pt x="80" y="113"/>
                      <a:pt x="53" y="113"/>
                      <a:pt x="37" y="96"/>
                    </a:cubicBezTo>
                    <a:close/>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119" name="Freeform 533">
                <a:extLst>
                  <a:ext uri="{FF2B5EF4-FFF2-40B4-BE49-F238E27FC236}">
                    <a16:creationId xmlns:a16="http://schemas.microsoft.com/office/drawing/2014/main" id="{FE85B712-1E4C-6D48-A0AA-6A3C1B6BA943}"/>
                  </a:ext>
                </a:extLst>
              </p:cNvPr>
              <p:cNvSpPr>
                <a:spLocks/>
              </p:cNvSpPr>
              <p:nvPr/>
            </p:nvSpPr>
            <p:spPr bwMode="auto">
              <a:xfrm>
                <a:off x="2326690" y="10694291"/>
                <a:ext cx="127799" cy="132713"/>
              </a:xfrm>
              <a:custGeom>
                <a:avLst/>
                <a:gdLst>
                  <a:gd name="T0" fmla="*/ 0 w 26"/>
                  <a:gd name="T1" fmla="*/ 0 h 27"/>
                  <a:gd name="T2" fmla="*/ 26 w 26"/>
                  <a:gd name="T3" fmla="*/ 27 h 27"/>
                </a:gdLst>
                <a:ahLst/>
                <a:cxnLst>
                  <a:cxn ang="0">
                    <a:pos x="T0" y="T1"/>
                  </a:cxn>
                  <a:cxn ang="0">
                    <a:pos x="T2" y="T3"/>
                  </a:cxn>
                </a:cxnLst>
                <a:rect l="0" t="0" r="r" b="b"/>
                <a:pathLst>
                  <a:path w="26" h="27">
                    <a:moveTo>
                      <a:pt x="0" y="0"/>
                    </a:moveTo>
                    <a:cubicBezTo>
                      <a:pt x="14" y="0"/>
                      <a:pt x="26" y="12"/>
                      <a:pt x="26" y="27"/>
                    </a:cubicBezTo>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grpSp>
      </p:grpSp>
      <p:sp>
        <p:nvSpPr>
          <p:cNvPr id="6" name="Рисунок 5">
            <a:extLst>
              <a:ext uri="{FF2B5EF4-FFF2-40B4-BE49-F238E27FC236}">
                <a16:creationId xmlns:a16="http://schemas.microsoft.com/office/drawing/2014/main" id="{AE92395F-B420-D940-ACA2-F2682782F8B9}"/>
              </a:ext>
            </a:extLst>
          </p:cNvPr>
          <p:cNvSpPr>
            <a:spLocks noGrp="1"/>
          </p:cNvSpPr>
          <p:nvPr>
            <p:ph type="pic" sz="quarter" idx="45"/>
          </p:nvPr>
        </p:nvSpPr>
        <p:spPr/>
      </p:sp>
      <p:pic>
        <p:nvPicPr>
          <p:cNvPr id="122" name="Рисунок 121">
            <a:extLst>
              <a:ext uri="{FF2B5EF4-FFF2-40B4-BE49-F238E27FC236}">
                <a16:creationId xmlns:a16="http://schemas.microsoft.com/office/drawing/2014/main" id="{638296A2-98D4-414D-93F9-0D03A1168DC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4497" y="1582132"/>
            <a:ext cx="2118858" cy="4289563"/>
          </a:xfrm>
          <a:prstGeom prst="rect">
            <a:avLst/>
          </a:prstGeom>
          <a:noFill/>
          <a:ln>
            <a:noFill/>
          </a:ln>
          <a:effectLst>
            <a:outerShdw blurRad="1270000" dist="800100" dir="8340000" algn="t" rotWithShape="0">
              <a:prstClr val="black">
                <a:alpha val="30000"/>
              </a:prstClr>
            </a:outerShdw>
          </a:effectLst>
        </p:spPr>
      </p:pic>
      <p:sp>
        <p:nvSpPr>
          <p:cNvPr id="3" name="Рисунок 2">
            <a:extLst>
              <a:ext uri="{FF2B5EF4-FFF2-40B4-BE49-F238E27FC236}">
                <a16:creationId xmlns:a16="http://schemas.microsoft.com/office/drawing/2014/main" id="{8B99F3F5-B377-4948-9D6B-14216DB675C7}"/>
              </a:ext>
            </a:extLst>
          </p:cNvPr>
          <p:cNvSpPr>
            <a:spLocks noGrp="1"/>
          </p:cNvSpPr>
          <p:nvPr>
            <p:ph type="pic" sz="quarter" idx="46"/>
          </p:nvPr>
        </p:nvSpPr>
        <p:spPr/>
      </p:sp>
    </p:spTree>
    <p:extLst>
      <p:ext uri="{BB962C8B-B14F-4D97-AF65-F5344CB8AC3E}">
        <p14:creationId xmlns:p14="http://schemas.microsoft.com/office/powerpoint/2010/main" val="39697623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Заголовок 1">
            <a:extLst>
              <a:ext uri="{FF2B5EF4-FFF2-40B4-BE49-F238E27FC236}">
                <a16:creationId xmlns:a16="http://schemas.microsoft.com/office/drawing/2014/main" id="{EA6508C6-822D-444E-8724-F382AA41C357}"/>
              </a:ext>
            </a:extLst>
          </p:cNvPr>
          <p:cNvSpPr>
            <a:spLocks noGrp="1"/>
          </p:cNvSpPr>
          <p:nvPr>
            <p:ph type="title"/>
          </p:nvPr>
        </p:nvSpPr>
        <p:spPr>
          <a:xfrm>
            <a:off x="5600700" y="924101"/>
            <a:ext cx="5577840" cy="2290590"/>
          </a:xfrm>
        </p:spPr>
        <p:txBody>
          <a:bodyPr/>
          <a:lstStyle/>
          <a:p>
            <a:r>
              <a:rPr lang="en-US" dirty="0">
                <a:solidFill>
                  <a:schemeClr val="tx2"/>
                </a:solidFill>
              </a:rPr>
              <a:t>An app for workplaces</a:t>
            </a:r>
            <a:endParaRPr lang="ru-RU" dirty="0">
              <a:solidFill>
                <a:schemeClr val="tx2"/>
              </a:solidFill>
            </a:endParaRPr>
          </a:p>
        </p:txBody>
      </p:sp>
      <p:sp>
        <p:nvSpPr>
          <p:cNvPr id="66" name="Прямоугольник 65">
            <a:extLst>
              <a:ext uri="{FF2B5EF4-FFF2-40B4-BE49-F238E27FC236}">
                <a16:creationId xmlns:a16="http://schemas.microsoft.com/office/drawing/2014/main" id="{DD5E0396-D119-AE46-98DB-1D5577454F2A}"/>
              </a:ext>
            </a:extLst>
          </p:cNvPr>
          <p:cNvSpPr/>
          <p:nvPr/>
        </p:nvSpPr>
        <p:spPr>
          <a:xfrm flipH="1">
            <a:off x="-8" y="3154680"/>
            <a:ext cx="12191999" cy="3703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pic>
        <p:nvPicPr>
          <p:cNvPr id="70" name="Рисунок 69">
            <a:extLst>
              <a:ext uri="{FF2B5EF4-FFF2-40B4-BE49-F238E27FC236}">
                <a16:creationId xmlns:a16="http://schemas.microsoft.com/office/drawing/2014/main" id="{5726E42F-6E52-4A46-8113-9B90C1FD2619}"/>
              </a:ext>
            </a:extLst>
          </p:cNvPr>
          <p:cNvPicPr>
            <a:picLocks noChangeAspect="1"/>
          </p:cNvPicPr>
          <p:nvPr/>
        </p:nvPicPr>
        <p:blipFill rotWithShape="1">
          <a:blip r:embed="rId3">
            <a:extLst>
              <a:ext uri="{28A0092B-C50C-407E-A947-70E740481C1C}">
                <a14:useLocalDpi xmlns:a14="http://schemas.microsoft.com/office/drawing/2010/main" val="0"/>
              </a:ext>
            </a:extLst>
          </a:blip>
          <a:srcRect l="14438"/>
          <a:stretch/>
        </p:blipFill>
        <p:spPr>
          <a:xfrm>
            <a:off x="0" y="1864618"/>
            <a:ext cx="6846570" cy="4359357"/>
          </a:xfrm>
          <a:prstGeom prst="rect">
            <a:avLst/>
          </a:prstGeom>
        </p:spPr>
      </p:pic>
      <p:sp>
        <p:nvSpPr>
          <p:cNvPr id="71" name="Текст 5">
            <a:extLst>
              <a:ext uri="{FF2B5EF4-FFF2-40B4-BE49-F238E27FC236}">
                <a16:creationId xmlns:a16="http://schemas.microsoft.com/office/drawing/2014/main" id="{A8D51288-9F1A-A249-BCB4-2C02B754C67A}"/>
              </a:ext>
            </a:extLst>
          </p:cNvPr>
          <p:cNvSpPr>
            <a:spLocks noGrp="1"/>
          </p:cNvSpPr>
          <p:nvPr>
            <p:ph type="body" sz="quarter" idx="21"/>
          </p:nvPr>
        </p:nvSpPr>
        <p:spPr>
          <a:xfrm>
            <a:off x="6325644" y="3463291"/>
            <a:ext cx="4852896" cy="1200150"/>
          </a:xfrm>
        </p:spPr>
        <p:txBody>
          <a:bodyPr/>
          <a:lstStyle/>
          <a:p>
            <a:pPr marL="0" indent="0" algn="r">
              <a:lnSpc>
                <a:spcPct val="150000"/>
              </a:lnSpc>
              <a:buNone/>
            </a:pPr>
            <a:r>
              <a:rPr lang="en-US" dirty="0">
                <a:solidFill>
                  <a:schemeClr val="bg1"/>
                </a:solidFill>
              </a:rPr>
              <a:t>Lorem Ipsum has been the industry's standard dummy text ever since the 1500s, when an unknown printer took a galley of type and scrambled it to make</a:t>
            </a:r>
            <a:endParaRPr lang="ru-RU" dirty="0">
              <a:solidFill>
                <a:schemeClr val="bg1"/>
              </a:solidFill>
            </a:endParaRPr>
          </a:p>
        </p:txBody>
      </p:sp>
      <p:grpSp>
        <p:nvGrpSpPr>
          <p:cNvPr id="72" name="Группа 71">
            <a:extLst>
              <a:ext uri="{FF2B5EF4-FFF2-40B4-BE49-F238E27FC236}">
                <a16:creationId xmlns:a16="http://schemas.microsoft.com/office/drawing/2014/main" id="{53A6BCBC-909D-F142-9BE9-3E68CAC636D5}"/>
              </a:ext>
            </a:extLst>
          </p:cNvPr>
          <p:cNvGrpSpPr/>
          <p:nvPr/>
        </p:nvGrpSpPr>
        <p:grpSpPr>
          <a:xfrm>
            <a:off x="7886429" y="4983097"/>
            <a:ext cx="3292111" cy="820151"/>
            <a:chOff x="7886429" y="4707525"/>
            <a:chExt cx="3292111" cy="820151"/>
          </a:xfrm>
        </p:grpSpPr>
        <p:sp>
          <p:nvSpPr>
            <p:cNvPr id="73" name="Текст 2">
              <a:extLst>
                <a:ext uri="{FF2B5EF4-FFF2-40B4-BE49-F238E27FC236}">
                  <a16:creationId xmlns:a16="http://schemas.microsoft.com/office/drawing/2014/main" id="{D9DCE0D6-B411-2B42-8E15-F54FFA6C329F}"/>
                </a:ext>
              </a:extLst>
            </p:cNvPr>
            <p:cNvSpPr txBox="1">
              <a:spLocks/>
            </p:cNvSpPr>
            <p:nvPr/>
          </p:nvSpPr>
          <p:spPr>
            <a:xfrm>
              <a:off x="7886429" y="4707525"/>
              <a:ext cx="2434861" cy="820151"/>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r">
                <a:lnSpc>
                  <a:spcPct val="130000"/>
                </a:lnSpc>
                <a:buNone/>
              </a:pPr>
              <a:r>
                <a:rPr lang="en-US" sz="1200" b="1" dirty="0">
                  <a:solidFill>
                    <a:schemeClr val="bg1"/>
                  </a:solidFill>
                  <a:latin typeface="Tahoma" panose="020B0604030504040204" pitchFamily="34" charset="0"/>
                  <a:ea typeface="Tahoma" panose="020B0604030504040204" pitchFamily="34" charset="0"/>
                  <a:cs typeface="Tahoma" panose="020B0604030504040204" pitchFamily="34" charset="0"/>
                </a:rPr>
                <a:t>Description here</a:t>
              </a:r>
            </a:p>
            <a:p>
              <a:pPr marL="0" indent="0" algn="r">
                <a:lnSpc>
                  <a:spcPct val="130000"/>
                </a:lnSpc>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Our mission is delivering creative solution through visual</a:t>
              </a:r>
              <a:endParaRPr lang="ru-RU" sz="11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nvGrpSpPr>
            <p:cNvPr id="74" name="Группа 73">
              <a:extLst>
                <a:ext uri="{FF2B5EF4-FFF2-40B4-BE49-F238E27FC236}">
                  <a16:creationId xmlns:a16="http://schemas.microsoft.com/office/drawing/2014/main" id="{4EC185BA-A115-C24C-B6DA-32AF3B982869}"/>
                </a:ext>
              </a:extLst>
            </p:cNvPr>
            <p:cNvGrpSpPr/>
            <p:nvPr/>
          </p:nvGrpSpPr>
          <p:grpSpPr>
            <a:xfrm>
              <a:off x="10506197" y="4800907"/>
              <a:ext cx="672343" cy="653968"/>
              <a:chOff x="7898287" y="4800907"/>
              <a:chExt cx="672343" cy="653968"/>
            </a:xfrm>
          </p:grpSpPr>
          <p:sp>
            <p:nvSpPr>
              <p:cNvPr id="75" name="Скругленный прямоугольник 56">
                <a:extLst>
                  <a:ext uri="{FF2B5EF4-FFF2-40B4-BE49-F238E27FC236}">
                    <a16:creationId xmlns:a16="http://schemas.microsoft.com/office/drawing/2014/main" id="{26042B79-EF7A-E64E-928A-F2487C15111D}"/>
                  </a:ext>
                </a:extLst>
              </p:cNvPr>
              <p:cNvSpPr/>
              <p:nvPr/>
            </p:nvSpPr>
            <p:spPr>
              <a:xfrm flipH="1">
                <a:off x="7898287" y="4800907"/>
                <a:ext cx="672343" cy="653968"/>
              </a:xfrm>
              <a:prstGeom prst="roundRect">
                <a:avLst>
                  <a:gd name="adj" fmla="val 10949"/>
                </a:avLst>
              </a:prstGeom>
              <a:solidFill>
                <a:schemeClr val="bg1"/>
              </a:solidFill>
              <a:ln>
                <a:noFill/>
              </a:ln>
              <a:effectLst>
                <a:outerShdw blurRad="1270000" dist="609600" dir="2400000" algn="tl"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sz="1000">
                  <a:solidFill>
                    <a:schemeClr val="bg1"/>
                  </a:solidFill>
                </a:endParaRPr>
              </a:p>
            </p:txBody>
          </p:sp>
          <p:grpSp>
            <p:nvGrpSpPr>
              <p:cNvPr id="76" name="Группа 57">
                <a:extLst>
                  <a:ext uri="{FF2B5EF4-FFF2-40B4-BE49-F238E27FC236}">
                    <a16:creationId xmlns:a16="http://schemas.microsoft.com/office/drawing/2014/main" id="{1E1FB1E0-D1F3-E146-BB86-B054988AA913}"/>
                  </a:ext>
                </a:extLst>
              </p:cNvPr>
              <p:cNvGrpSpPr/>
              <p:nvPr/>
            </p:nvGrpSpPr>
            <p:grpSpPr>
              <a:xfrm>
                <a:off x="8092471" y="4985904"/>
                <a:ext cx="283974" cy="283974"/>
                <a:chOff x="2024765" y="8277333"/>
                <a:chExt cx="663570" cy="663570"/>
              </a:xfrm>
            </p:grpSpPr>
            <p:sp>
              <p:nvSpPr>
                <p:cNvPr id="77" name="Oval 1747">
                  <a:extLst>
                    <a:ext uri="{FF2B5EF4-FFF2-40B4-BE49-F238E27FC236}">
                      <a16:creationId xmlns:a16="http://schemas.microsoft.com/office/drawing/2014/main" id="{3DAEFB02-F855-8940-8039-5451D5D6C208}"/>
                    </a:ext>
                  </a:extLst>
                </p:cNvPr>
                <p:cNvSpPr>
                  <a:spLocks noChangeArrowheads="1"/>
                </p:cNvSpPr>
                <p:nvPr/>
              </p:nvSpPr>
              <p:spPr bwMode="auto">
                <a:xfrm>
                  <a:off x="2024765" y="8277333"/>
                  <a:ext cx="663570" cy="663570"/>
                </a:xfrm>
                <a:prstGeom prst="ellipse">
                  <a:avLst/>
                </a:pr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78" name="Oval 1748">
                  <a:extLst>
                    <a:ext uri="{FF2B5EF4-FFF2-40B4-BE49-F238E27FC236}">
                      <a16:creationId xmlns:a16="http://schemas.microsoft.com/office/drawing/2014/main" id="{77BE1C00-F0AC-5F44-83B5-E4CFE011626A}"/>
                    </a:ext>
                  </a:extLst>
                </p:cNvPr>
                <p:cNvSpPr>
                  <a:spLocks noChangeArrowheads="1"/>
                </p:cNvSpPr>
                <p:nvPr/>
              </p:nvSpPr>
              <p:spPr bwMode="auto">
                <a:xfrm>
                  <a:off x="2162395" y="8277333"/>
                  <a:ext cx="388310" cy="663570"/>
                </a:xfrm>
                <a:prstGeom prst="ellipse">
                  <a:avLst/>
                </a:pr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79" name="Line 1749">
                  <a:extLst>
                    <a:ext uri="{FF2B5EF4-FFF2-40B4-BE49-F238E27FC236}">
                      <a16:creationId xmlns:a16="http://schemas.microsoft.com/office/drawing/2014/main" id="{5708F5CB-5263-4343-960C-533E74198D4D}"/>
                    </a:ext>
                  </a:extLst>
                </p:cNvPr>
                <p:cNvSpPr>
                  <a:spLocks noChangeShapeType="1"/>
                </p:cNvSpPr>
                <p:nvPr/>
              </p:nvSpPr>
              <p:spPr bwMode="auto">
                <a:xfrm>
                  <a:off x="2354093" y="8282250"/>
                  <a:ext cx="0" cy="648824"/>
                </a:xfrm>
                <a:prstGeom prst="line">
                  <a:avLst/>
                </a:prstGeom>
                <a:noFill/>
                <a:ln w="12700"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80" name="Line 1750">
                  <a:extLst>
                    <a:ext uri="{FF2B5EF4-FFF2-40B4-BE49-F238E27FC236}">
                      <a16:creationId xmlns:a16="http://schemas.microsoft.com/office/drawing/2014/main" id="{F1EEBC8A-AFEF-2A4A-9BDA-B3E0214EF08B}"/>
                    </a:ext>
                  </a:extLst>
                </p:cNvPr>
                <p:cNvSpPr>
                  <a:spLocks noChangeShapeType="1"/>
                </p:cNvSpPr>
                <p:nvPr/>
              </p:nvSpPr>
              <p:spPr bwMode="auto">
                <a:xfrm>
                  <a:off x="2034596" y="8606661"/>
                  <a:ext cx="638993" cy="0"/>
                </a:xfrm>
                <a:prstGeom prst="line">
                  <a:avLst/>
                </a:prstGeom>
                <a:noFill/>
                <a:ln w="12700"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81" name="Freeform 1751">
                  <a:extLst>
                    <a:ext uri="{FF2B5EF4-FFF2-40B4-BE49-F238E27FC236}">
                      <a16:creationId xmlns:a16="http://schemas.microsoft.com/office/drawing/2014/main" id="{9E87028C-497A-B44E-8ACD-714865B88DB5}"/>
                    </a:ext>
                  </a:extLst>
                </p:cNvPr>
                <p:cNvSpPr>
                  <a:spLocks/>
                </p:cNvSpPr>
                <p:nvPr/>
              </p:nvSpPr>
              <p:spPr bwMode="auto">
                <a:xfrm>
                  <a:off x="2093581" y="8277333"/>
                  <a:ext cx="525940" cy="206444"/>
                </a:xfrm>
                <a:custGeom>
                  <a:avLst/>
                  <a:gdLst>
                    <a:gd name="T0" fmla="*/ 0 w 107"/>
                    <a:gd name="T1" fmla="*/ 26 h 42"/>
                    <a:gd name="T2" fmla="*/ 53 w 107"/>
                    <a:gd name="T3" fmla="*/ 42 h 42"/>
                    <a:gd name="T4" fmla="*/ 107 w 107"/>
                    <a:gd name="T5" fmla="*/ 26 h 42"/>
                    <a:gd name="T6" fmla="*/ 53 w 107"/>
                    <a:gd name="T7" fmla="*/ 0 h 42"/>
                    <a:gd name="T8" fmla="*/ 0 w 107"/>
                    <a:gd name="T9" fmla="*/ 26 h 42"/>
                  </a:gdLst>
                  <a:ahLst/>
                  <a:cxnLst>
                    <a:cxn ang="0">
                      <a:pos x="T0" y="T1"/>
                    </a:cxn>
                    <a:cxn ang="0">
                      <a:pos x="T2" y="T3"/>
                    </a:cxn>
                    <a:cxn ang="0">
                      <a:pos x="T4" y="T5"/>
                    </a:cxn>
                    <a:cxn ang="0">
                      <a:pos x="T6" y="T7"/>
                    </a:cxn>
                    <a:cxn ang="0">
                      <a:pos x="T8" y="T9"/>
                    </a:cxn>
                  </a:cxnLst>
                  <a:rect l="0" t="0" r="r" b="b"/>
                  <a:pathLst>
                    <a:path w="107" h="42">
                      <a:moveTo>
                        <a:pt x="0" y="26"/>
                      </a:moveTo>
                      <a:cubicBezTo>
                        <a:pt x="12" y="36"/>
                        <a:pt x="32" y="42"/>
                        <a:pt x="53" y="42"/>
                      </a:cubicBezTo>
                      <a:cubicBezTo>
                        <a:pt x="75" y="42"/>
                        <a:pt x="94" y="36"/>
                        <a:pt x="107" y="26"/>
                      </a:cubicBezTo>
                      <a:cubicBezTo>
                        <a:pt x="94" y="10"/>
                        <a:pt x="75" y="0"/>
                        <a:pt x="53" y="0"/>
                      </a:cubicBezTo>
                      <a:cubicBezTo>
                        <a:pt x="32" y="0"/>
                        <a:pt x="12" y="10"/>
                        <a:pt x="0" y="26"/>
                      </a:cubicBezTo>
                      <a:close/>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sp>
              <p:nvSpPr>
                <p:cNvPr id="82" name="Freeform 1752">
                  <a:extLst>
                    <a:ext uri="{FF2B5EF4-FFF2-40B4-BE49-F238E27FC236}">
                      <a16:creationId xmlns:a16="http://schemas.microsoft.com/office/drawing/2014/main" id="{73E14F24-364F-8C48-9DF7-E6ACB36F63B6}"/>
                    </a:ext>
                  </a:extLst>
                </p:cNvPr>
                <p:cNvSpPr>
                  <a:spLocks/>
                </p:cNvSpPr>
                <p:nvPr/>
              </p:nvSpPr>
              <p:spPr bwMode="auto">
                <a:xfrm>
                  <a:off x="2093581" y="8734459"/>
                  <a:ext cx="525940" cy="206444"/>
                </a:xfrm>
                <a:custGeom>
                  <a:avLst/>
                  <a:gdLst>
                    <a:gd name="T0" fmla="*/ 107 w 107"/>
                    <a:gd name="T1" fmla="*/ 15 h 42"/>
                    <a:gd name="T2" fmla="*/ 53 w 107"/>
                    <a:gd name="T3" fmla="*/ 0 h 42"/>
                    <a:gd name="T4" fmla="*/ 0 w 107"/>
                    <a:gd name="T5" fmla="*/ 15 h 42"/>
                    <a:gd name="T6" fmla="*/ 53 w 107"/>
                    <a:gd name="T7" fmla="*/ 42 h 42"/>
                    <a:gd name="T8" fmla="*/ 107 w 107"/>
                    <a:gd name="T9" fmla="*/ 15 h 42"/>
                  </a:gdLst>
                  <a:ahLst/>
                  <a:cxnLst>
                    <a:cxn ang="0">
                      <a:pos x="T0" y="T1"/>
                    </a:cxn>
                    <a:cxn ang="0">
                      <a:pos x="T2" y="T3"/>
                    </a:cxn>
                    <a:cxn ang="0">
                      <a:pos x="T4" y="T5"/>
                    </a:cxn>
                    <a:cxn ang="0">
                      <a:pos x="T6" y="T7"/>
                    </a:cxn>
                    <a:cxn ang="0">
                      <a:pos x="T8" y="T9"/>
                    </a:cxn>
                  </a:cxnLst>
                  <a:rect l="0" t="0" r="r" b="b"/>
                  <a:pathLst>
                    <a:path w="107" h="42">
                      <a:moveTo>
                        <a:pt x="107" y="15"/>
                      </a:moveTo>
                      <a:cubicBezTo>
                        <a:pt x="94" y="6"/>
                        <a:pt x="75" y="0"/>
                        <a:pt x="53" y="0"/>
                      </a:cubicBezTo>
                      <a:cubicBezTo>
                        <a:pt x="32" y="0"/>
                        <a:pt x="12" y="6"/>
                        <a:pt x="0" y="15"/>
                      </a:cubicBezTo>
                      <a:cubicBezTo>
                        <a:pt x="12" y="31"/>
                        <a:pt x="32" y="42"/>
                        <a:pt x="53" y="42"/>
                      </a:cubicBezTo>
                      <a:cubicBezTo>
                        <a:pt x="75" y="42"/>
                        <a:pt x="94" y="31"/>
                        <a:pt x="107" y="15"/>
                      </a:cubicBezTo>
                      <a:close/>
                    </a:path>
                  </a:pathLst>
                </a:custGeom>
                <a:noFill/>
                <a:ln w="12700"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000">
                    <a:solidFill>
                      <a:schemeClr val="bg1"/>
                    </a:solidFill>
                  </a:endParaRPr>
                </a:p>
              </p:txBody>
            </p:sp>
          </p:grpSp>
        </p:grpSp>
      </p:grpSp>
      <p:sp>
        <p:nvSpPr>
          <p:cNvPr id="4" name="Рисунок 3">
            <a:extLst>
              <a:ext uri="{FF2B5EF4-FFF2-40B4-BE49-F238E27FC236}">
                <a16:creationId xmlns:a16="http://schemas.microsoft.com/office/drawing/2014/main" id="{B7B179D1-0E72-584D-AFBC-BB40DFA8B734}"/>
              </a:ext>
            </a:extLst>
          </p:cNvPr>
          <p:cNvSpPr>
            <a:spLocks noGrp="1"/>
          </p:cNvSpPr>
          <p:nvPr>
            <p:ph type="pic" sz="quarter" idx="45"/>
          </p:nvPr>
        </p:nvSpPr>
        <p:spPr/>
      </p:sp>
    </p:spTree>
    <p:extLst>
      <p:ext uri="{BB962C8B-B14F-4D97-AF65-F5344CB8AC3E}">
        <p14:creationId xmlns:p14="http://schemas.microsoft.com/office/powerpoint/2010/main" val="276685840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Прямоугольник 88">
            <a:extLst>
              <a:ext uri="{FF2B5EF4-FFF2-40B4-BE49-F238E27FC236}">
                <a16:creationId xmlns:a16="http://schemas.microsoft.com/office/drawing/2014/main" id="{84BCFF50-B363-E04C-B1F8-256BC274E2C4}"/>
              </a:ext>
            </a:extLst>
          </p:cNvPr>
          <p:cNvSpPr/>
          <p:nvPr/>
        </p:nvSpPr>
        <p:spPr>
          <a:xfrm rot="10800000">
            <a:off x="88" y="49"/>
            <a:ext cx="12191824" cy="68684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4800"/>
          </a:p>
        </p:txBody>
      </p:sp>
      <p:pic>
        <p:nvPicPr>
          <p:cNvPr id="83" name="Рисунок 82">
            <a:extLst>
              <a:ext uri="{FF2B5EF4-FFF2-40B4-BE49-F238E27FC236}">
                <a16:creationId xmlns:a16="http://schemas.microsoft.com/office/drawing/2014/main" id="{C381B9D4-A90D-D44A-AFB7-3B14714E16F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0800000">
            <a:off x="4643354" y="4119228"/>
            <a:ext cx="2905295" cy="2178970"/>
          </a:xfrm>
          <a:prstGeom prst="rect">
            <a:avLst/>
          </a:prstGeom>
          <a:effectLst/>
        </p:spPr>
      </p:pic>
      <p:sp>
        <p:nvSpPr>
          <p:cNvPr id="3" name="Прямоугольник с двумя скругленными соседними углами 2">
            <a:extLst>
              <a:ext uri="{FF2B5EF4-FFF2-40B4-BE49-F238E27FC236}">
                <a16:creationId xmlns:a16="http://schemas.microsoft.com/office/drawing/2014/main" id="{A980756F-1CE2-F340-99EC-9F8667D9D57B}"/>
              </a:ext>
            </a:extLst>
          </p:cNvPr>
          <p:cNvSpPr/>
          <p:nvPr/>
        </p:nvSpPr>
        <p:spPr>
          <a:xfrm rot="10800000">
            <a:off x="1057984" y="-1"/>
            <a:ext cx="10076033" cy="4818744"/>
          </a:xfrm>
          <a:prstGeom prst="round2SameRect">
            <a:avLst>
              <a:gd name="adj1" fmla="val 50000"/>
              <a:gd name="adj2" fmla="val 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20" rIns="91439" bIns="45720" numCol="1" spcCol="0" rtlCol="0" fromWordArt="0" anchor="ctr" anchorCtr="0" forceAA="0" compatLnSpc="1">
            <a:prstTxWarp prst="textNoShape">
              <a:avLst/>
            </a:prstTxWarp>
            <a:noAutofit/>
          </a:bodyPr>
          <a:lstStyle/>
          <a:p>
            <a:pPr algn="ctr"/>
            <a:endParaRPr lang="ru-RU" sz="4800"/>
          </a:p>
        </p:txBody>
      </p:sp>
      <p:sp>
        <p:nvSpPr>
          <p:cNvPr id="11" name="Заголовок 10">
            <a:extLst>
              <a:ext uri="{FF2B5EF4-FFF2-40B4-BE49-F238E27FC236}">
                <a16:creationId xmlns:a16="http://schemas.microsoft.com/office/drawing/2014/main" id="{F5D70836-9B59-BD43-BA79-C9AEAA8ED683}"/>
              </a:ext>
            </a:extLst>
          </p:cNvPr>
          <p:cNvSpPr txBox="1">
            <a:spLocks/>
          </p:cNvSpPr>
          <p:nvPr/>
        </p:nvSpPr>
        <p:spPr>
          <a:xfrm>
            <a:off x="2123157" y="983624"/>
            <a:ext cx="7945687" cy="1916948"/>
          </a:xfrm>
          <a:prstGeom prst="rect">
            <a:avLst/>
          </a:prstGeom>
        </p:spPr>
        <p:txBody>
          <a:bodyPr vert="horz" lIns="91439" tIns="45720" rIns="91439" bIns="45720" rtlCol="0" anchor="ctr">
            <a:noAutofit/>
          </a:bodyPr>
          <a:lstStyle>
            <a:lvl1pPr marL="9525" marR="0" indent="0" algn="ctr" defTabSz="914400" rtl="0" eaLnBrk="1" fontAlgn="auto" latinLnBrk="0" hangingPunct="1">
              <a:lnSpc>
                <a:spcPct val="90000"/>
              </a:lnSpc>
              <a:spcBef>
                <a:spcPct val="0"/>
              </a:spcBef>
              <a:spcAft>
                <a:spcPts val="0"/>
              </a:spcAft>
              <a:buClrTx/>
              <a:buSzTx/>
              <a:buFontTx/>
              <a:buNone/>
              <a:tabLst>
                <a:tab pos="1819275" algn="l"/>
              </a:tabLst>
              <a:defRPr lang="ru-RU" sz="3600" b="1" kern="1200" cap="all" dirty="0">
                <a:solidFill>
                  <a:schemeClr val="tx1"/>
                </a:solidFill>
                <a:latin typeface="Century Gothic" panose="020B0502020202020204" pitchFamily="34" charset="0"/>
                <a:ea typeface="Tahoma" charset="0"/>
                <a:cs typeface="Tahoma" charset="0"/>
              </a:defRPr>
            </a:lvl1pPr>
          </a:lstStyle>
          <a:p>
            <a:pPr>
              <a:lnSpc>
                <a:spcPct val="110000"/>
              </a:lnSpc>
            </a:pPr>
            <a:r>
              <a:rPr lang="en" dirty="0">
                <a:solidFill>
                  <a:schemeClr val="tx2"/>
                </a:solidFill>
                <a:latin typeface="Tahoma" panose="020B0604030504040204" pitchFamily="34" charset="0"/>
                <a:ea typeface="Tahoma" panose="020B0604030504040204" pitchFamily="34" charset="0"/>
                <a:cs typeface="Tahoma" panose="020B0604030504040204" pitchFamily="34" charset="0"/>
              </a:rPr>
              <a:t>You only live </a:t>
            </a:r>
            <a:br>
              <a:rPr lang="en" dirty="0">
                <a:solidFill>
                  <a:schemeClr val="tx2"/>
                </a:solidFill>
                <a:latin typeface="Tahoma" panose="020B0604030504040204" pitchFamily="34" charset="0"/>
                <a:ea typeface="Tahoma" panose="020B0604030504040204" pitchFamily="34" charset="0"/>
                <a:cs typeface="Tahoma" panose="020B0604030504040204" pitchFamily="34" charset="0"/>
              </a:rPr>
            </a:br>
            <a:r>
              <a:rPr lang="en" dirty="0">
                <a:solidFill>
                  <a:schemeClr val="tx2"/>
                </a:solidFill>
                <a:latin typeface="Tahoma" panose="020B0604030504040204" pitchFamily="34" charset="0"/>
                <a:ea typeface="Tahoma" panose="020B0604030504040204" pitchFamily="34" charset="0"/>
                <a:cs typeface="Tahoma" panose="020B0604030504040204" pitchFamily="34" charset="0"/>
              </a:rPr>
              <a:t>once,</a:t>
            </a:r>
            <a:r>
              <a:rPr lang="ru-RU"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 dirty="0">
                <a:solidFill>
                  <a:schemeClr val="tx2"/>
                </a:solidFill>
                <a:latin typeface="Tahoma" panose="020B0604030504040204" pitchFamily="34" charset="0"/>
                <a:ea typeface="Tahoma" panose="020B0604030504040204" pitchFamily="34" charset="0"/>
                <a:cs typeface="Tahoma" panose="020B0604030504040204" pitchFamily="34" charset="0"/>
              </a:rPr>
              <a:t>but if you do it right, once is enough</a:t>
            </a:r>
            <a:endParaRPr lang="ru-RU" sz="28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sp>
        <p:nvSpPr>
          <p:cNvPr id="12" name="Заголовок 10">
            <a:extLst>
              <a:ext uri="{FF2B5EF4-FFF2-40B4-BE49-F238E27FC236}">
                <a16:creationId xmlns:a16="http://schemas.microsoft.com/office/drawing/2014/main" id="{2BBDFB78-EA90-5F4D-9974-2E12EC10EB0F}"/>
              </a:ext>
            </a:extLst>
          </p:cNvPr>
          <p:cNvSpPr txBox="1">
            <a:spLocks/>
          </p:cNvSpPr>
          <p:nvPr/>
        </p:nvSpPr>
        <p:spPr>
          <a:xfrm>
            <a:off x="4949846" y="3694715"/>
            <a:ext cx="2292309" cy="555271"/>
          </a:xfrm>
          <a:prstGeom prst="rect">
            <a:avLst/>
          </a:prstGeom>
        </p:spPr>
        <p:txBody>
          <a:bodyPr vert="horz" lIns="91439" tIns="45720" rIns="91439" bIns="45720" rtlCol="0" anchor="ctr">
            <a:noAutofit/>
          </a:bodyPr>
          <a:lstStyle>
            <a:lvl1pPr marL="9525" marR="0" indent="0" algn="ctr" defTabSz="914400" rtl="0" eaLnBrk="1" fontAlgn="auto" latinLnBrk="0" hangingPunct="1">
              <a:lnSpc>
                <a:spcPct val="90000"/>
              </a:lnSpc>
              <a:spcBef>
                <a:spcPct val="0"/>
              </a:spcBef>
              <a:spcAft>
                <a:spcPts val="0"/>
              </a:spcAft>
              <a:buClrTx/>
              <a:buSzTx/>
              <a:buFontTx/>
              <a:buNone/>
              <a:tabLst>
                <a:tab pos="1819275" algn="l"/>
              </a:tabLst>
              <a:defRPr lang="ru-RU" sz="3600" b="1" kern="1200" cap="all" dirty="0">
                <a:solidFill>
                  <a:schemeClr val="tx1"/>
                </a:solidFill>
                <a:latin typeface="Century Gothic" panose="020B0502020202020204" pitchFamily="34" charset="0"/>
                <a:ea typeface="Tahoma" charset="0"/>
                <a:cs typeface="Tahoma" charset="0"/>
              </a:defRPr>
            </a:lvl1pPr>
          </a:lstStyle>
          <a:p>
            <a:pPr>
              <a:lnSpc>
                <a:spcPct val="120000"/>
              </a:lnSpc>
            </a:pPr>
            <a:r>
              <a:rPr lang="ru-RU" sz="2400" b="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 sz="2000" b="0" dirty="0">
                <a:solidFill>
                  <a:schemeClr val="tx2"/>
                </a:solidFill>
                <a:latin typeface="Tahoma" panose="020B0604030504040204" pitchFamily="34" charset="0"/>
                <a:ea typeface="Tahoma" panose="020B0604030504040204" pitchFamily="34" charset="0"/>
                <a:cs typeface="Tahoma" panose="020B0604030504040204" pitchFamily="34" charset="0"/>
              </a:rPr>
              <a:t>Mae West</a:t>
            </a:r>
            <a:r>
              <a:rPr lang="ru-RU" sz="2000" b="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ru-RU" sz="2000" dirty="0">
                <a:solidFill>
                  <a:schemeClr val="tx2"/>
                </a:solidFill>
                <a:latin typeface="Tahoma" panose="020B0604030504040204" pitchFamily="34" charset="0"/>
                <a:ea typeface="Tahoma" panose="020B0604030504040204" pitchFamily="34" charset="0"/>
                <a:cs typeface="Tahoma" panose="020B0604030504040204" pitchFamily="34" charset="0"/>
              </a:rPr>
              <a:t>           </a:t>
            </a:r>
          </a:p>
        </p:txBody>
      </p:sp>
    </p:spTree>
    <p:extLst>
      <p:ext uri="{BB962C8B-B14F-4D97-AF65-F5344CB8AC3E}">
        <p14:creationId xmlns:p14="http://schemas.microsoft.com/office/powerpoint/2010/main" val="13620502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Рисунок 6">
            <a:extLst>
              <a:ext uri="{FF2B5EF4-FFF2-40B4-BE49-F238E27FC236}">
                <a16:creationId xmlns:a16="http://schemas.microsoft.com/office/drawing/2014/main" id="{F6709776-BECD-1C4C-A759-A493F2EF251F}"/>
              </a:ext>
            </a:extLst>
          </p:cNvPr>
          <p:cNvSpPr>
            <a:spLocks noGrp="1"/>
          </p:cNvSpPr>
          <p:nvPr>
            <p:ph type="pic" sz="quarter" idx="35"/>
          </p:nvPr>
        </p:nvSpPr>
        <p:spPr/>
      </p:sp>
      <p:sp>
        <p:nvSpPr>
          <p:cNvPr id="25" name="Прямоугольник 24">
            <a:extLst>
              <a:ext uri="{FF2B5EF4-FFF2-40B4-BE49-F238E27FC236}">
                <a16:creationId xmlns:a16="http://schemas.microsoft.com/office/drawing/2014/main" id="{C524039D-5F25-094A-B601-2FD4214987AD}"/>
              </a:ext>
            </a:extLst>
          </p:cNvPr>
          <p:cNvSpPr/>
          <p:nvPr/>
        </p:nvSpPr>
        <p:spPr>
          <a:xfrm>
            <a:off x="86" y="50"/>
            <a:ext cx="12191825" cy="6857901"/>
          </a:xfrm>
          <a:prstGeom prst="rect">
            <a:avLst/>
          </a:prstGeom>
          <a:gradFill>
            <a:gsLst>
              <a:gs pos="14000">
                <a:schemeClr val="accent1">
                  <a:lumMod val="75000"/>
                </a:schemeClr>
              </a:gs>
              <a:gs pos="99000">
                <a:schemeClr val="accent1">
                  <a:alpha val="75000"/>
                </a:schemeClr>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20" rIns="91439" bIns="45720" numCol="1" spcCol="0" rtlCol="0" fromWordArt="0" anchor="ctr" anchorCtr="0" forceAA="0" compatLnSpc="1">
            <a:prstTxWarp prst="textNoShape">
              <a:avLst/>
            </a:prstTxWarp>
            <a:noAutofit/>
          </a:bodyPr>
          <a:lstStyle/>
          <a:p>
            <a:pPr algn="ctr"/>
            <a:endParaRPr lang="ru-RU" sz="4800"/>
          </a:p>
        </p:txBody>
      </p:sp>
      <p:grpSp>
        <p:nvGrpSpPr>
          <p:cNvPr id="26" name="Группа 25">
            <a:extLst>
              <a:ext uri="{FF2B5EF4-FFF2-40B4-BE49-F238E27FC236}">
                <a16:creationId xmlns:a16="http://schemas.microsoft.com/office/drawing/2014/main" id="{706ECFC2-62AA-CF4A-B391-499507B8EC6C}"/>
              </a:ext>
            </a:extLst>
          </p:cNvPr>
          <p:cNvGrpSpPr/>
          <p:nvPr/>
        </p:nvGrpSpPr>
        <p:grpSpPr>
          <a:xfrm>
            <a:off x="1058056" y="1720116"/>
            <a:ext cx="10075887" cy="3775680"/>
            <a:chOff x="1057984" y="1720091"/>
            <a:chExt cx="10076033" cy="3775735"/>
          </a:xfrm>
        </p:grpSpPr>
        <p:sp>
          <p:nvSpPr>
            <p:cNvPr id="27" name="Скругленный прямоугольник 26">
              <a:extLst>
                <a:ext uri="{FF2B5EF4-FFF2-40B4-BE49-F238E27FC236}">
                  <a16:creationId xmlns:a16="http://schemas.microsoft.com/office/drawing/2014/main" id="{235BB730-B7CD-0E48-94CD-A9413CF22968}"/>
                </a:ext>
              </a:extLst>
            </p:cNvPr>
            <p:cNvSpPr/>
            <p:nvPr/>
          </p:nvSpPr>
          <p:spPr>
            <a:xfrm>
              <a:off x="1057984" y="1720091"/>
              <a:ext cx="10076033" cy="3417819"/>
            </a:xfrm>
            <a:prstGeom prst="roundRect">
              <a:avLst>
                <a:gd name="adj" fmla="val 880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9" tIns="45720" rIns="91439" bIns="45720" numCol="1" spcCol="0" rtlCol="0" fromWordArt="0" anchor="ctr" anchorCtr="0" forceAA="0" compatLnSpc="1">
              <a:prstTxWarp prst="textNoShape">
                <a:avLst/>
              </a:prstTxWarp>
              <a:noAutofit/>
            </a:bodyPr>
            <a:lstStyle/>
            <a:p>
              <a:pPr algn="ctr"/>
              <a:endParaRPr lang="ru-RU" sz="4800"/>
            </a:p>
          </p:txBody>
        </p:sp>
        <p:pic>
          <p:nvPicPr>
            <p:cNvPr id="29" name="Рисунок 28">
              <a:extLst>
                <a:ext uri="{FF2B5EF4-FFF2-40B4-BE49-F238E27FC236}">
                  <a16:creationId xmlns:a16="http://schemas.microsoft.com/office/drawing/2014/main" id="{FA336754-FF6E-B340-8F0C-26DF9FB15A7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357562" y="4403432"/>
              <a:ext cx="1349430" cy="1092394"/>
            </a:xfrm>
            <a:prstGeom prst="rect">
              <a:avLst/>
            </a:prstGeom>
            <a:effectLst>
              <a:outerShdw blurRad="127000" dist="139700" dir="7860000" sx="103000" sy="103000" algn="tr" rotWithShape="0">
                <a:prstClr val="black">
                  <a:alpha val="11000"/>
                </a:prstClr>
              </a:outerShdw>
            </a:effectLst>
          </p:spPr>
        </p:pic>
      </p:grpSp>
      <p:sp>
        <p:nvSpPr>
          <p:cNvPr id="31" name="Заголовок 10">
            <a:extLst>
              <a:ext uri="{FF2B5EF4-FFF2-40B4-BE49-F238E27FC236}">
                <a16:creationId xmlns:a16="http://schemas.microsoft.com/office/drawing/2014/main" id="{2158A962-1F95-EE40-AA67-8B5FF1D4AC31}"/>
              </a:ext>
            </a:extLst>
          </p:cNvPr>
          <p:cNvSpPr txBox="1">
            <a:spLocks/>
          </p:cNvSpPr>
          <p:nvPr/>
        </p:nvSpPr>
        <p:spPr>
          <a:xfrm>
            <a:off x="1991627" y="2333686"/>
            <a:ext cx="8255459" cy="1469057"/>
          </a:xfrm>
          <a:prstGeom prst="rect">
            <a:avLst/>
          </a:prstGeom>
        </p:spPr>
        <p:txBody>
          <a:bodyPr vert="horz" lIns="91439" tIns="45720" rIns="91439" bIns="45720" rtlCol="0" anchor="ctr">
            <a:noAutofit/>
          </a:bodyPr>
          <a:lstStyle>
            <a:lvl1pPr marL="9525" marR="0" indent="0" algn="ctr" defTabSz="914400" rtl="0" eaLnBrk="1" fontAlgn="auto" latinLnBrk="0" hangingPunct="1">
              <a:lnSpc>
                <a:spcPct val="90000"/>
              </a:lnSpc>
              <a:spcBef>
                <a:spcPct val="0"/>
              </a:spcBef>
              <a:spcAft>
                <a:spcPts val="0"/>
              </a:spcAft>
              <a:buClrTx/>
              <a:buSzTx/>
              <a:buFontTx/>
              <a:buNone/>
              <a:tabLst>
                <a:tab pos="1819275" algn="l"/>
              </a:tabLst>
              <a:defRPr lang="ru-RU" sz="3600" b="1" kern="1200" cap="all" dirty="0">
                <a:solidFill>
                  <a:schemeClr val="tx1"/>
                </a:solidFill>
                <a:latin typeface="Century Gothic" panose="020B0502020202020204" pitchFamily="34" charset="0"/>
                <a:ea typeface="Tahoma" charset="0"/>
                <a:cs typeface="Tahoma" charset="0"/>
              </a:defRPr>
            </a:lvl1pPr>
          </a:lstStyle>
          <a:p>
            <a:pPr algn="l">
              <a:lnSpc>
                <a:spcPct val="110000"/>
              </a:lnSpc>
            </a:pPr>
            <a:r>
              <a:rPr lang="en" dirty="0">
                <a:solidFill>
                  <a:schemeClr val="tx2"/>
                </a:solidFill>
                <a:latin typeface="Tahoma" panose="020B0604030504040204" pitchFamily="34" charset="0"/>
                <a:ea typeface="Tahoma" panose="020B0604030504040204" pitchFamily="34" charset="0"/>
                <a:cs typeface="Tahoma" panose="020B0604030504040204" pitchFamily="34" charset="0"/>
              </a:rPr>
              <a:t>You </a:t>
            </a:r>
            <a:r>
              <a:rPr lang="en" dirty="0">
                <a:solidFill>
                  <a:schemeClr val="accent1"/>
                </a:solidFill>
                <a:latin typeface="Tahoma" panose="020B0604030504040204" pitchFamily="34" charset="0"/>
                <a:ea typeface="Tahoma" panose="020B0604030504040204" pitchFamily="34" charset="0"/>
                <a:cs typeface="Tahoma" panose="020B0604030504040204" pitchFamily="34" charset="0"/>
              </a:rPr>
              <a:t>only live once</a:t>
            </a:r>
            <a:r>
              <a:rPr lang="en" dirty="0">
                <a:solidFill>
                  <a:schemeClr val="tx2"/>
                </a:solidFill>
                <a:latin typeface="Tahoma" panose="020B0604030504040204" pitchFamily="34" charset="0"/>
                <a:ea typeface="Tahoma" panose="020B0604030504040204" pitchFamily="34" charset="0"/>
                <a:cs typeface="Tahoma" panose="020B0604030504040204" pitchFamily="34" charset="0"/>
              </a:rPr>
              <a:t>, but if you do it right, once is enough</a:t>
            </a:r>
            <a:r>
              <a:rPr lang="ru-RU" dirty="0">
                <a:solidFill>
                  <a:schemeClr val="tx2"/>
                </a:solidFill>
                <a:latin typeface="Tahoma" panose="020B0604030504040204" pitchFamily="34" charset="0"/>
                <a:ea typeface="Tahoma" panose="020B0604030504040204" pitchFamily="34" charset="0"/>
                <a:cs typeface="Tahoma" panose="020B0604030504040204" pitchFamily="34" charset="0"/>
              </a:rPr>
              <a:t>                   </a:t>
            </a:r>
          </a:p>
        </p:txBody>
      </p:sp>
      <p:sp>
        <p:nvSpPr>
          <p:cNvPr id="32" name="Заголовок 10">
            <a:extLst>
              <a:ext uri="{FF2B5EF4-FFF2-40B4-BE49-F238E27FC236}">
                <a16:creationId xmlns:a16="http://schemas.microsoft.com/office/drawing/2014/main" id="{BAE7E0A5-59D9-D04E-A9CB-652883E408D1}"/>
              </a:ext>
            </a:extLst>
          </p:cNvPr>
          <p:cNvSpPr txBox="1">
            <a:spLocks/>
          </p:cNvSpPr>
          <p:nvPr/>
        </p:nvSpPr>
        <p:spPr>
          <a:xfrm>
            <a:off x="1991627" y="4037615"/>
            <a:ext cx="2336383" cy="527284"/>
          </a:xfrm>
          <a:prstGeom prst="rect">
            <a:avLst/>
          </a:prstGeom>
        </p:spPr>
        <p:txBody>
          <a:bodyPr vert="horz" lIns="91439" tIns="45720" rIns="91439" bIns="45720" rtlCol="0" anchor="ctr">
            <a:noAutofit/>
          </a:bodyPr>
          <a:lstStyle>
            <a:lvl1pPr marL="9525" marR="0" indent="0" algn="ctr" defTabSz="914400" rtl="0" eaLnBrk="1" fontAlgn="auto" latinLnBrk="0" hangingPunct="1">
              <a:lnSpc>
                <a:spcPct val="90000"/>
              </a:lnSpc>
              <a:spcBef>
                <a:spcPct val="0"/>
              </a:spcBef>
              <a:spcAft>
                <a:spcPts val="0"/>
              </a:spcAft>
              <a:buClrTx/>
              <a:buSzTx/>
              <a:buFontTx/>
              <a:buNone/>
              <a:tabLst>
                <a:tab pos="1819275" algn="l"/>
              </a:tabLst>
              <a:defRPr lang="ru-RU" sz="3600" b="1" kern="1200" cap="all" dirty="0">
                <a:solidFill>
                  <a:schemeClr val="tx1"/>
                </a:solidFill>
                <a:latin typeface="Century Gothic" panose="020B0502020202020204" pitchFamily="34" charset="0"/>
                <a:ea typeface="Tahoma" charset="0"/>
                <a:cs typeface="Tahoma" charset="0"/>
              </a:defRPr>
            </a:lvl1pPr>
          </a:lstStyle>
          <a:p>
            <a:pPr algn="l">
              <a:lnSpc>
                <a:spcPct val="120000"/>
              </a:lnSpc>
            </a:pPr>
            <a:r>
              <a:rPr lang="ru-RU" sz="2000" b="0" dirty="0">
                <a:solidFill>
                  <a:schemeClr val="tx2"/>
                </a:solidFill>
                <a:latin typeface="Tahoma" panose="020B0604030504040204" pitchFamily="34" charset="0"/>
                <a:ea typeface="Tahoma" panose="020B0604030504040204" pitchFamily="34" charset="0"/>
                <a:cs typeface="Tahoma" panose="020B0604030504040204" pitchFamily="34" charset="0"/>
              </a:rPr>
              <a:t>- </a:t>
            </a:r>
            <a:r>
              <a:rPr lang="en" sz="1800" b="0" dirty="0">
                <a:solidFill>
                  <a:schemeClr val="tx2"/>
                </a:solidFill>
                <a:latin typeface="Tahoma" panose="020B0604030504040204" pitchFamily="34" charset="0"/>
                <a:ea typeface="Tahoma" panose="020B0604030504040204" pitchFamily="34" charset="0"/>
                <a:cs typeface="Tahoma" panose="020B0604030504040204" pitchFamily="34" charset="0"/>
              </a:rPr>
              <a:t>Mae West</a:t>
            </a:r>
            <a:r>
              <a:rPr lang="ru-RU" sz="1800" b="0" dirty="0">
                <a:solidFill>
                  <a:schemeClr val="tx2"/>
                </a:solidFill>
                <a:latin typeface="Tahoma" panose="020B0604030504040204" pitchFamily="34" charset="0"/>
                <a:ea typeface="Tahoma" panose="020B0604030504040204" pitchFamily="34" charset="0"/>
                <a:cs typeface="Tahoma" panose="020B0604030504040204" pitchFamily="34" charset="0"/>
              </a:rPr>
              <a:t> -</a:t>
            </a:r>
            <a:endParaRPr lang="ru-RU" sz="1200" b="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26835224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Группа 19">
            <a:extLst>
              <a:ext uri="{FF2B5EF4-FFF2-40B4-BE49-F238E27FC236}">
                <a16:creationId xmlns:a16="http://schemas.microsoft.com/office/drawing/2014/main" id="{559438DB-5F1A-AC41-A345-5EB14B47BD43}"/>
              </a:ext>
            </a:extLst>
          </p:cNvPr>
          <p:cNvGrpSpPr/>
          <p:nvPr/>
        </p:nvGrpSpPr>
        <p:grpSpPr>
          <a:xfrm>
            <a:off x="6397029" y="0"/>
            <a:ext cx="4700465" cy="6883606"/>
            <a:chOff x="6078374" y="16374"/>
            <a:chExt cx="4700465" cy="6883606"/>
          </a:xfrm>
        </p:grpSpPr>
        <p:sp>
          <p:nvSpPr>
            <p:cNvPr id="10" name="Стрелка вправо 9">
              <a:extLst>
                <a:ext uri="{FF2B5EF4-FFF2-40B4-BE49-F238E27FC236}">
                  <a16:creationId xmlns:a16="http://schemas.microsoft.com/office/drawing/2014/main" id="{788F8536-DC2A-4D49-9EFF-B9F97A1A9E26}"/>
                </a:ext>
              </a:extLst>
            </p:cNvPr>
            <p:cNvSpPr/>
            <p:nvPr/>
          </p:nvSpPr>
          <p:spPr>
            <a:xfrm rot="16200000">
              <a:off x="4594541" y="2290612"/>
              <a:ext cx="6093201" cy="3125535"/>
            </a:xfrm>
            <a:custGeom>
              <a:avLst/>
              <a:gdLst>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0 w 9594574"/>
                <a:gd name="connsiteY6" fmla="*/ 2554357 h 3405809"/>
                <a:gd name="connsiteX7" fmla="*/ 0 w 9594574"/>
                <a:gd name="connsiteY7" fmla="*/ 851452 h 3405809"/>
                <a:gd name="connsiteX0" fmla="*/ 0 w 9594574"/>
                <a:gd name="connsiteY0" fmla="*/ 2554357 h 3405809"/>
                <a:gd name="connsiteX1" fmla="*/ 0 w 9594574"/>
                <a:gd name="connsiteY1" fmla="*/ 851452 h 3405809"/>
                <a:gd name="connsiteX2" fmla="*/ 7891670 w 9594574"/>
                <a:gd name="connsiteY2" fmla="*/ 851452 h 3405809"/>
                <a:gd name="connsiteX3" fmla="*/ 7891670 w 9594574"/>
                <a:gd name="connsiteY3" fmla="*/ 0 h 3405809"/>
                <a:gd name="connsiteX4" fmla="*/ 9594574 w 9594574"/>
                <a:gd name="connsiteY4" fmla="*/ 1702905 h 3405809"/>
                <a:gd name="connsiteX5" fmla="*/ 7891670 w 9594574"/>
                <a:gd name="connsiteY5" fmla="*/ 3405809 h 3405809"/>
                <a:gd name="connsiteX6" fmla="*/ 7891670 w 9594574"/>
                <a:gd name="connsiteY6" fmla="*/ 2554357 h 3405809"/>
                <a:gd name="connsiteX7" fmla="*/ 91440 w 9594574"/>
                <a:gd name="connsiteY7"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91440 w 9594574"/>
                <a:gd name="connsiteY6"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0" fmla="*/ 0 w 11440409"/>
                <a:gd name="connsiteY0" fmla="*/ 851453 h 3405809"/>
                <a:gd name="connsiteX1" fmla="*/ 9737505 w 11440409"/>
                <a:gd name="connsiteY1" fmla="*/ 851452 h 3405809"/>
                <a:gd name="connsiteX2" fmla="*/ 9737505 w 11440409"/>
                <a:gd name="connsiteY2" fmla="*/ 0 h 3405809"/>
                <a:gd name="connsiteX3" fmla="*/ 11440409 w 11440409"/>
                <a:gd name="connsiteY3" fmla="*/ 1702905 h 3405809"/>
                <a:gd name="connsiteX4" fmla="*/ 9737505 w 11440409"/>
                <a:gd name="connsiteY4" fmla="*/ 3405809 h 3405809"/>
                <a:gd name="connsiteX5" fmla="*/ 9737505 w 11440409"/>
                <a:gd name="connsiteY5" fmla="*/ 2554357 h 3405809"/>
                <a:gd name="connsiteX0" fmla="*/ 0 w 6639591"/>
                <a:gd name="connsiteY0" fmla="*/ 851456 h 3405809"/>
                <a:gd name="connsiteX1" fmla="*/ 4936687 w 6639591"/>
                <a:gd name="connsiteY1" fmla="*/ 851452 h 3405809"/>
                <a:gd name="connsiteX2" fmla="*/ 4936687 w 6639591"/>
                <a:gd name="connsiteY2" fmla="*/ 0 h 3405809"/>
                <a:gd name="connsiteX3" fmla="*/ 6639591 w 6639591"/>
                <a:gd name="connsiteY3" fmla="*/ 1702905 h 3405809"/>
                <a:gd name="connsiteX4" fmla="*/ 4936687 w 6639591"/>
                <a:gd name="connsiteY4" fmla="*/ 3405809 h 3405809"/>
                <a:gd name="connsiteX5" fmla="*/ 4936687 w 6639591"/>
                <a:gd name="connsiteY5" fmla="*/ 2554357 h 34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39591" h="3405809">
                  <a:moveTo>
                    <a:pt x="0" y="851456"/>
                  </a:moveTo>
                  <a:lnTo>
                    <a:pt x="4936687" y="851452"/>
                  </a:lnTo>
                  <a:lnTo>
                    <a:pt x="4936687" y="0"/>
                  </a:lnTo>
                  <a:lnTo>
                    <a:pt x="6639591" y="1702905"/>
                  </a:lnTo>
                  <a:lnTo>
                    <a:pt x="4936687" y="3405809"/>
                  </a:lnTo>
                  <a:lnTo>
                    <a:pt x="4936687" y="2554357"/>
                  </a:lnTo>
                </a:path>
              </a:pathLst>
            </a:custGeom>
            <a:noFill/>
            <a:ln w="571500" cap="rnd">
              <a:solidFill>
                <a:schemeClr val="tx2">
                  <a:lumMod val="90000"/>
                  <a:lumOff val="1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11" name="Стрелка вправо 10">
              <a:extLst>
                <a:ext uri="{FF2B5EF4-FFF2-40B4-BE49-F238E27FC236}">
                  <a16:creationId xmlns:a16="http://schemas.microsoft.com/office/drawing/2014/main" id="{DFC36D22-149F-9B46-BDEA-07A137A4CAD8}"/>
                </a:ext>
              </a:extLst>
            </p:cNvPr>
            <p:cNvSpPr/>
            <p:nvPr/>
          </p:nvSpPr>
          <p:spPr>
            <a:xfrm rot="5400000">
              <a:off x="6302931" y="1366747"/>
              <a:ext cx="5826282" cy="3125535"/>
            </a:xfrm>
            <a:custGeom>
              <a:avLst/>
              <a:gdLst>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0 w 9594574"/>
                <a:gd name="connsiteY6" fmla="*/ 2554357 h 3405809"/>
                <a:gd name="connsiteX7" fmla="*/ 0 w 9594574"/>
                <a:gd name="connsiteY7" fmla="*/ 851452 h 3405809"/>
                <a:gd name="connsiteX0" fmla="*/ 0 w 9594574"/>
                <a:gd name="connsiteY0" fmla="*/ 2554357 h 3405809"/>
                <a:gd name="connsiteX1" fmla="*/ 0 w 9594574"/>
                <a:gd name="connsiteY1" fmla="*/ 851452 h 3405809"/>
                <a:gd name="connsiteX2" fmla="*/ 7891670 w 9594574"/>
                <a:gd name="connsiteY2" fmla="*/ 851452 h 3405809"/>
                <a:gd name="connsiteX3" fmla="*/ 7891670 w 9594574"/>
                <a:gd name="connsiteY3" fmla="*/ 0 h 3405809"/>
                <a:gd name="connsiteX4" fmla="*/ 9594574 w 9594574"/>
                <a:gd name="connsiteY4" fmla="*/ 1702905 h 3405809"/>
                <a:gd name="connsiteX5" fmla="*/ 7891670 w 9594574"/>
                <a:gd name="connsiteY5" fmla="*/ 3405809 h 3405809"/>
                <a:gd name="connsiteX6" fmla="*/ 7891670 w 9594574"/>
                <a:gd name="connsiteY6" fmla="*/ 2554357 h 3405809"/>
                <a:gd name="connsiteX7" fmla="*/ 91440 w 9594574"/>
                <a:gd name="connsiteY7"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91440 w 9594574"/>
                <a:gd name="connsiteY6"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18884 w 9594574"/>
                <a:gd name="connsiteY6" fmla="*/ 2566284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45388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635830 w 9594574"/>
                <a:gd name="connsiteY6" fmla="*/ 2186158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284242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299529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14815 w 9594574"/>
                <a:gd name="connsiteY6" fmla="*/ 2568318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03654 w 9594574"/>
                <a:gd name="connsiteY6" fmla="*/ 2573899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6749354 w 9594574"/>
                <a:gd name="connsiteY6" fmla="*/ 1637890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919024 w 9594574"/>
                <a:gd name="connsiteY6" fmla="*/ 2588995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58637 w 9594574"/>
                <a:gd name="connsiteY6" fmla="*/ 2558801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73734 w 9594574"/>
                <a:gd name="connsiteY6" fmla="*/ 260409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73734 w 9594574"/>
                <a:gd name="connsiteY6" fmla="*/ 260409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919026 w 9594574"/>
                <a:gd name="connsiteY6" fmla="*/ 2588995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13348 w 9594574"/>
                <a:gd name="connsiteY6" fmla="*/ 2588995 h 3405809"/>
                <a:gd name="connsiteX0" fmla="*/ 0 w 6348738"/>
                <a:gd name="connsiteY0" fmla="*/ 851453 h 3405809"/>
                <a:gd name="connsiteX1" fmla="*/ 4645834 w 6348738"/>
                <a:gd name="connsiteY1" fmla="*/ 851452 h 3405809"/>
                <a:gd name="connsiteX2" fmla="*/ 4645834 w 6348738"/>
                <a:gd name="connsiteY2" fmla="*/ 0 h 3405809"/>
                <a:gd name="connsiteX3" fmla="*/ 6348738 w 6348738"/>
                <a:gd name="connsiteY3" fmla="*/ 1702905 h 3405809"/>
                <a:gd name="connsiteX4" fmla="*/ 4645834 w 6348738"/>
                <a:gd name="connsiteY4" fmla="*/ 3405809 h 3405809"/>
                <a:gd name="connsiteX5" fmla="*/ 4645834 w 6348738"/>
                <a:gd name="connsiteY5" fmla="*/ 2554357 h 3405809"/>
                <a:gd name="connsiteX6" fmla="*/ 2567512 w 6348738"/>
                <a:gd name="connsiteY6" fmla="*/ 2588995 h 34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738" h="3405809">
                  <a:moveTo>
                    <a:pt x="0" y="851453"/>
                  </a:moveTo>
                  <a:lnTo>
                    <a:pt x="4645834" y="851452"/>
                  </a:lnTo>
                  <a:lnTo>
                    <a:pt x="4645834" y="0"/>
                  </a:lnTo>
                  <a:lnTo>
                    <a:pt x="6348738" y="1702905"/>
                  </a:lnTo>
                  <a:lnTo>
                    <a:pt x="4645834" y="3405809"/>
                  </a:lnTo>
                  <a:lnTo>
                    <a:pt x="4645834" y="2554357"/>
                  </a:lnTo>
                  <a:lnTo>
                    <a:pt x="2567512" y="2588995"/>
                  </a:lnTo>
                </a:path>
              </a:pathLst>
            </a:custGeom>
            <a:noFill/>
            <a:ln w="571500" cap="rnd">
              <a:solidFill>
                <a:schemeClr val="tx2">
                  <a:lumMod val="90000"/>
                  <a:lumOff val="1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65" name="Группа 64">
            <a:extLst>
              <a:ext uri="{FF2B5EF4-FFF2-40B4-BE49-F238E27FC236}">
                <a16:creationId xmlns:a16="http://schemas.microsoft.com/office/drawing/2014/main" id="{BE1FB838-D1ED-E54A-86C6-34C22CFA06F9}"/>
              </a:ext>
            </a:extLst>
          </p:cNvPr>
          <p:cNvGrpSpPr/>
          <p:nvPr/>
        </p:nvGrpSpPr>
        <p:grpSpPr>
          <a:xfrm>
            <a:off x="6397029" y="0"/>
            <a:ext cx="4700465" cy="6883606"/>
            <a:chOff x="6078374" y="16374"/>
            <a:chExt cx="4700465" cy="6883606"/>
          </a:xfrm>
        </p:grpSpPr>
        <p:sp>
          <p:nvSpPr>
            <p:cNvPr id="66" name="Стрелка вправо 9">
              <a:extLst>
                <a:ext uri="{FF2B5EF4-FFF2-40B4-BE49-F238E27FC236}">
                  <a16:creationId xmlns:a16="http://schemas.microsoft.com/office/drawing/2014/main" id="{00F7AB34-490F-CD48-B612-09059AEFF87D}"/>
                </a:ext>
              </a:extLst>
            </p:cNvPr>
            <p:cNvSpPr/>
            <p:nvPr/>
          </p:nvSpPr>
          <p:spPr>
            <a:xfrm rot="16200000">
              <a:off x="4594541" y="2290612"/>
              <a:ext cx="6093201" cy="3125535"/>
            </a:xfrm>
            <a:custGeom>
              <a:avLst/>
              <a:gdLst>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0 w 9594574"/>
                <a:gd name="connsiteY6" fmla="*/ 2554357 h 3405809"/>
                <a:gd name="connsiteX7" fmla="*/ 0 w 9594574"/>
                <a:gd name="connsiteY7" fmla="*/ 851452 h 3405809"/>
                <a:gd name="connsiteX0" fmla="*/ 0 w 9594574"/>
                <a:gd name="connsiteY0" fmla="*/ 2554357 h 3405809"/>
                <a:gd name="connsiteX1" fmla="*/ 0 w 9594574"/>
                <a:gd name="connsiteY1" fmla="*/ 851452 h 3405809"/>
                <a:gd name="connsiteX2" fmla="*/ 7891670 w 9594574"/>
                <a:gd name="connsiteY2" fmla="*/ 851452 h 3405809"/>
                <a:gd name="connsiteX3" fmla="*/ 7891670 w 9594574"/>
                <a:gd name="connsiteY3" fmla="*/ 0 h 3405809"/>
                <a:gd name="connsiteX4" fmla="*/ 9594574 w 9594574"/>
                <a:gd name="connsiteY4" fmla="*/ 1702905 h 3405809"/>
                <a:gd name="connsiteX5" fmla="*/ 7891670 w 9594574"/>
                <a:gd name="connsiteY5" fmla="*/ 3405809 h 3405809"/>
                <a:gd name="connsiteX6" fmla="*/ 7891670 w 9594574"/>
                <a:gd name="connsiteY6" fmla="*/ 2554357 h 3405809"/>
                <a:gd name="connsiteX7" fmla="*/ 91440 w 9594574"/>
                <a:gd name="connsiteY7"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91440 w 9594574"/>
                <a:gd name="connsiteY6"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0" fmla="*/ 0 w 11440409"/>
                <a:gd name="connsiteY0" fmla="*/ 851453 h 3405809"/>
                <a:gd name="connsiteX1" fmla="*/ 9737505 w 11440409"/>
                <a:gd name="connsiteY1" fmla="*/ 851452 h 3405809"/>
                <a:gd name="connsiteX2" fmla="*/ 9737505 w 11440409"/>
                <a:gd name="connsiteY2" fmla="*/ 0 h 3405809"/>
                <a:gd name="connsiteX3" fmla="*/ 11440409 w 11440409"/>
                <a:gd name="connsiteY3" fmla="*/ 1702905 h 3405809"/>
                <a:gd name="connsiteX4" fmla="*/ 9737505 w 11440409"/>
                <a:gd name="connsiteY4" fmla="*/ 3405809 h 3405809"/>
                <a:gd name="connsiteX5" fmla="*/ 9737505 w 11440409"/>
                <a:gd name="connsiteY5" fmla="*/ 2554357 h 3405809"/>
                <a:gd name="connsiteX0" fmla="*/ 0 w 6639591"/>
                <a:gd name="connsiteY0" fmla="*/ 851456 h 3405809"/>
                <a:gd name="connsiteX1" fmla="*/ 4936687 w 6639591"/>
                <a:gd name="connsiteY1" fmla="*/ 851452 h 3405809"/>
                <a:gd name="connsiteX2" fmla="*/ 4936687 w 6639591"/>
                <a:gd name="connsiteY2" fmla="*/ 0 h 3405809"/>
                <a:gd name="connsiteX3" fmla="*/ 6639591 w 6639591"/>
                <a:gd name="connsiteY3" fmla="*/ 1702905 h 3405809"/>
                <a:gd name="connsiteX4" fmla="*/ 4936687 w 6639591"/>
                <a:gd name="connsiteY4" fmla="*/ 3405809 h 3405809"/>
                <a:gd name="connsiteX5" fmla="*/ 4936687 w 6639591"/>
                <a:gd name="connsiteY5" fmla="*/ 2554357 h 34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39591" h="3405809">
                  <a:moveTo>
                    <a:pt x="0" y="851456"/>
                  </a:moveTo>
                  <a:lnTo>
                    <a:pt x="4936687" y="851452"/>
                  </a:lnTo>
                  <a:lnTo>
                    <a:pt x="4936687" y="0"/>
                  </a:lnTo>
                  <a:lnTo>
                    <a:pt x="6639591" y="1702905"/>
                  </a:lnTo>
                  <a:lnTo>
                    <a:pt x="4936687" y="3405809"/>
                  </a:lnTo>
                  <a:lnTo>
                    <a:pt x="4936687" y="2554357"/>
                  </a:lnTo>
                </a:path>
              </a:pathLst>
            </a:cu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67" name="Стрелка вправо 10">
              <a:extLst>
                <a:ext uri="{FF2B5EF4-FFF2-40B4-BE49-F238E27FC236}">
                  <a16:creationId xmlns:a16="http://schemas.microsoft.com/office/drawing/2014/main" id="{3D1CF79F-88BA-F844-B4D1-5CF2254C9976}"/>
                </a:ext>
              </a:extLst>
            </p:cNvPr>
            <p:cNvSpPr/>
            <p:nvPr/>
          </p:nvSpPr>
          <p:spPr>
            <a:xfrm rot="5400000">
              <a:off x="6302931" y="1366747"/>
              <a:ext cx="5826282" cy="3125535"/>
            </a:xfrm>
            <a:custGeom>
              <a:avLst/>
              <a:gdLst>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0 w 9594574"/>
                <a:gd name="connsiteY6" fmla="*/ 2554357 h 3405809"/>
                <a:gd name="connsiteX7" fmla="*/ 0 w 9594574"/>
                <a:gd name="connsiteY7" fmla="*/ 851452 h 3405809"/>
                <a:gd name="connsiteX0" fmla="*/ 0 w 9594574"/>
                <a:gd name="connsiteY0" fmla="*/ 2554357 h 3405809"/>
                <a:gd name="connsiteX1" fmla="*/ 0 w 9594574"/>
                <a:gd name="connsiteY1" fmla="*/ 851452 h 3405809"/>
                <a:gd name="connsiteX2" fmla="*/ 7891670 w 9594574"/>
                <a:gd name="connsiteY2" fmla="*/ 851452 h 3405809"/>
                <a:gd name="connsiteX3" fmla="*/ 7891670 w 9594574"/>
                <a:gd name="connsiteY3" fmla="*/ 0 h 3405809"/>
                <a:gd name="connsiteX4" fmla="*/ 9594574 w 9594574"/>
                <a:gd name="connsiteY4" fmla="*/ 1702905 h 3405809"/>
                <a:gd name="connsiteX5" fmla="*/ 7891670 w 9594574"/>
                <a:gd name="connsiteY5" fmla="*/ 3405809 h 3405809"/>
                <a:gd name="connsiteX6" fmla="*/ 7891670 w 9594574"/>
                <a:gd name="connsiteY6" fmla="*/ 2554357 h 3405809"/>
                <a:gd name="connsiteX7" fmla="*/ 91440 w 9594574"/>
                <a:gd name="connsiteY7"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91440 w 9594574"/>
                <a:gd name="connsiteY6" fmla="*/ 2645797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18884 w 9594574"/>
                <a:gd name="connsiteY6" fmla="*/ 2566284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45388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635830 w 9594574"/>
                <a:gd name="connsiteY6" fmla="*/ 2186158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284242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299529 w 9594574"/>
                <a:gd name="connsiteY6" fmla="*/ 255303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14815 w 9594574"/>
                <a:gd name="connsiteY6" fmla="*/ 2568318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4303654 w 9594574"/>
                <a:gd name="connsiteY6" fmla="*/ 2573899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6749354 w 9594574"/>
                <a:gd name="connsiteY6" fmla="*/ 1637890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919024 w 9594574"/>
                <a:gd name="connsiteY6" fmla="*/ 2588995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58637 w 9594574"/>
                <a:gd name="connsiteY6" fmla="*/ 2558801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73734 w 9594574"/>
                <a:gd name="connsiteY6" fmla="*/ 260409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73734 w 9594574"/>
                <a:gd name="connsiteY6" fmla="*/ 2604092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919026 w 9594574"/>
                <a:gd name="connsiteY6" fmla="*/ 2588995 h 3405809"/>
                <a:gd name="connsiteX0" fmla="*/ 0 w 9594574"/>
                <a:gd name="connsiteY0" fmla="*/ 851452 h 3405809"/>
                <a:gd name="connsiteX1" fmla="*/ 7891670 w 9594574"/>
                <a:gd name="connsiteY1" fmla="*/ 851452 h 3405809"/>
                <a:gd name="connsiteX2" fmla="*/ 7891670 w 9594574"/>
                <a:gd name="connsiteY2" fmla="*/ 0 h 3405809"/>
                <a:gd name="connsiteX3" fmla="*/ 9594574 w 9594574"/>
                <a:gd name="connsiteY3" fmla="*/ 1702905 h 3405809"/>
                <a:gd name="connsiteX4" fmla="*/ 7891670 w 9594574"/>
                <a:gd name="connsiteY4" fmla="*/ 3405809 h 3405809"/>
                <a:gd name="connsiteX5" fmla="*/ 7891670 w 9594574"/>
                <a:gd name="connsiteY5" fmla="*/ 2554357 h 3405809"/>
                <a:gd name="connsiteX6" fmla="*/ 5813348 w 9594574"/>
                <a:gd name="connsiteY6" fmla="*/ 2588995 h 3405809"/>
                <a:gd name="connsiteX0" fmla="*/ 0 w 6348738"/>
                <a:gd name="connsiteY0" fmla="*/ 851453 h 3405809"/>
                <a:gd name="connsiteX1" fmla="*/ 4645834 w 6348738"/>
                <a:gd name="connsiteY1" fmla="*/ 851452 h 3405809"/>
                <a:gd name="connsiteX2" fmla="*/ 4645834 w 6348738"/>
                <a:gd name="connsiteY2" fmla="*/ 0 h 3405809"/>
                <a:gd name="connsiteX3" fmla="*/ 6348738 w 6348738"/>
                <a:gd name="connsiteY3" fmla="*/ 1702905 h 3405809"/>
                <a:gd name="connsiteX4" fmla="*/ 4645834 w 6348738"/>
                <a:gd name="connsiteY4" fmla="*/ 3405809 h 3405809"/>
                <a:gd name="connsiteX5" fmla="*/ 4645834 w 6348738"/>
                <a:gd name="connsiteY5" fmla="*/ 2554357 h 3405809"/>
                <a:gd name="connsiteX6" fmla="*/ 2567512 w 6348738"/>
                <a:gd name="connsiteY6" fmla="*/ 2588995 h 340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8738" h="3405809">
                  <a:moveTo>
                    <a:pt x="0" y="851453"/>
                  </a:moveTo>
                  <a:lnTo>
                    <a:pt x="4645834" y="851452"/>
                  </a:lnTo>
                  <a:lnTo>
                    <a:pt x="4645834" y="0"/>
                  </a:lnTo>
                  <a:lnTo>
                    <a:pt x="6348738" y="1702905"/>
                  </a:lnTo>
                  <a:lnTo>
                    <a:pt x="4645834" y="3405809"/>
                  </a:lnTo>
                  <a:lnTo>
                    <a:pt x="4645834" y="2554357"/>
                  </a:lnTo>
                  <a:lnTo>
                    <a:pt x="2567512" y="2588995"/>
                  </a:lnTo>
                </a:path>
              </a:pathLst>
            </a:cu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68" name="Группа 67">
            <a:extLst>
              <a:ext uri="{FF2B5EF4-FFF2-40B4-BE49-F238E27FC236}">
                <a16:creationId xmlns:a16="http://schemas.microsoft.com/office/drawing/2014/main" id="{59808338-C821-B744-9035-CD5A89A0490A}"/>
              </a:ext>
            </a:extLst>
          </p:cNvPr>
          <p:cNvGrpSpPr/>
          <p:nvPr/>
        </p:nvGrpSpPr>
        <p:grpSpPr>
          <a:xfrm>
            <a:off x="9144098" y="4317485"/>
            <a:ext cx="772111" cy="772111"/>
            <a:chOff x="6579218" y="2219093"/>
            <a:chExt cx="1025912" cy="1025912"/>
          </a:xfrm>
        </p:grpSpPr>
        <p:sp>
          <p:nvSpPr>
            <p:cNvPr id="69" name="Капля 68">
              <a:extLst>
                <a:ext uri="{FF2B5EF4-FFF2-40B4-BE49-F238E27FC236}">
                  <a16:creationId xmlns:a16="http://schemas.microsoft.com/office/drawing/2014/main" id="{A311C270-ACD1-694F-A382-BA2E48ECF4DB}"/>
                </a:ext>
              </a:extLst>
            </p:cNvPr>
            <p:cNvSpPr/>
            <p:nvPr/>
          </p:nvSpPr>
          <p:spPr>
            <a:xfrm rot="8100000">
              <a:off x="6579218" y="2219093"/>
              <a:ext cx="1025912" cy="1025912"/>
            </a:xfrm>
            <a:prstGeom prst="teardrop">
              <a:avLst>
                <a:gd name="adj" fmla="val 17115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70" name="Овал 69">
              <a:extLst>
                <a:ext uri="{FF2B5EF4-FFF2-40B4-BE49-F238E27FC236}">
                  <a16:creationId xmlns:a16="http://schemas.microsoft.com/office/drawing/2014/main" id="{E50B35F3-433E-7A49-AEE0-5A2517F2FC0C}"/>
                </a:ext>
              </a:extLst>
            </p:cNvPr>
            <p:cNvSpPr/>
            <p:nvPr/>
          </p:nvSpPr>
          <p:spPr>
            <a:xfrm>
              <a:off x="6725091" y="2360493"/>
              <a:ext cx="734165" cy="7341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E</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74" name="Группа 73">
            <a:extLst>
              <a:ext uri="{FF2B5EF4-FFF2-40B4-BE49-F238E27FC236}">
                <a16:creationId xmlns:a16="http://schemas.microsoft.com/office/drawing/2014/main" id="{1F0A714E-9F71-5046-8682-3BFB30A8C7B3}"/>
              </a:ext>
            </a:extLst>
          </p:cNvPr>
          <p:cNvGrpSpPr/>
          <p:nvPr/>
        </p:nvGrpSpPr>
        <p:grpSpPr>
          <a:xfrm rot="10800000">
            <a:off x="7579769" y="1521275"/>
            <a:ext cx="772111" cy="772111"/>
            <a:chOff x="6579218" y="2219093"/>
            <a:chExt cx="1025912" cy="1025912"/>
          </a:xfrm>
        </p:grpSpPr>
        <p:sp>
          <p:nvSpPr>
            <p:cNvPr id="75" name="Капля 74">
              <a:extLst>
                <a:ext uri="{FF2B5EF4-FFF2-40B4-BE49-F238E27FC236}">
                  <a16:creationId xmlns:a16="http://schemas.microsoft.com/office/drawing/2014/main" id="{248E10AA-7359-6441-9F01-3DBACF1E4FD3}"/>
                </a:ext>
              </a:extLst>
            </p:cNvPr>
            <p:cNvSpPr/>
            <p:nvPr/>
          </p:nvSpPr>
          <p:spPr>
            <a:xfrm rot="8100000">
              <a:off x="6579218" y="2219093"/>
              <a:ext cx="1025912" cy="1025912"/>
            </a:xfrm>
            <a:prstGeom prst="teardrop">
              <a:avLst>
                <a:gd name="adj" fmla="val 1711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latin typeface="Open Sans" panose="020B0606030504020204" pitchFamily="34" charset="0"/>
                <a:ea typeface="Open Sans" panose="020B0606030504020204" pitchFamily="34" charset="0"/>
                <a:cs typeface="Open Sans" panose="020B0606030504020204" pitchFamily="34" charset="0"/>
              </a:endParaRPr>
            </a:p>
          </p:txBody>
        </p:sp>
        <p:sp>
          <p:nvSpPr>
            <p:cNvPr id="76" name="Овал 75">
              <a:extLst>
                <a:ext uri="{FF2B5EF4-FFF2-40B4-BE49-F238E27FC236}">
                  <a16:creationId xmlns:a16="http://schemas.microsoft.com/office/drawing/2014/main" id="{6E5D85CB-5ABA-BD4D-A429-282A488C10BE}"/>
                </a:ext>
              </a:extLst>
            </p:cNvPr>
            <p:cNvSpPr/>
            <p:nvPr/>
          </p:nvSpPr>
          <p:spPr>
            <a:xfrm rot="10800000">
              <a:off x="6725090" y="2360493"/>
              <a:ext cx="734165" cy="7341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D</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80" name="Группа 79">
            <a:extLst>
              <a:ext uri="{FF2B5EF4-FFF2-40B4-BE49-F238E27FC236}">
                <a16:creationId xmlns:a16="http://schemas.microsoft.com/office/drawing/2014/main" id="{F17263F1-45C6-BC4F-9309-6B43861A5905}"/>
              </a:ext>
            </a:extLst>
          </p:cNvPr>
          <p:cNvGrpSpPr/>
          <p:nvPr/>
        </p:nvGrpSpPr>
        <p:grpSpPr>
          <a:xfrm rot="5400000">
            <a:off x="10946960" y="981550"/>
            <a:ext cx="772111" cy="772111"/>
            <a:chOff x="6579218" y="2219093"/>
            <a:chExt cx="1025912" cy="1025912"/>
          </a:xfrm>
        </p:grpSpPr>
        <p:sp>
          <p:nvSpPr>
            <p:cNvPr id="81" name="Капля 80">
              <a:extLst>
                <a:ext uri="{FF2B5EF4-FFF2-40B4-BE49-F238E27FC236}">
                  <a16:creationId xmlns:a16="http://schemas.microsoft.com/office/drawing/2014/main" id="{20084145-F312-0542-A8E2-864D2A1C3ABD}"/>
                </a:ext>
              </a:extLst>
            </p:cNvPr>
            <p:cNvSpPr/>
            <p:nvPr/>
          </p:nvSpPr>
          <p:spPr>
            <a:xfrm rot="8100000">
              <a:off x="6579218" y="2219093"/>
              <a:ext cx="1025912" cy="1025912"/>
            </a:xfrm>
            <a:prstGeom prst="teardrop">
              <a:avLst>
                <a:gd name="adj" fmla="val 1711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82" name="Овал 81">
              <a:extLst>
                <a:ext uri="{FF2B5EF4-FFF2-40B4-BE49-F238E27FC236}">
                  <a16:creationId xmlns:a16="http://schemas.microsoft.com/office/drawing/2014/main" id="{33C98D32-9093-CF48-90B1-07834F13DE06}"/>
                </a:ext>
              </a:extLst>
            </p:cNvPr>
            <p:cNvSpPr/>
            <p:nvPr/>
          </p:nvSpPr>
          <p:spPr>
            <a:xfrm rot="16200000">
              <a:off x="6725090" y="2360493"/>
              <a:ext cx="734164" cy="73416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G</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83" name="Группа 82">
            <a:extLst>
              <a:ext uri="{FF2B5EF4-FFF2-40B4-BE49-F238E27FC236}">
                <a16:creationId xmlns:a16="http://schemas.microsoft.com/office/drawing/2014/main" id="{9CEA3DE6-7470-D549-94AF-8774DAB19182}"/>
              </a:ext>
            </a:extLst>
          </p:cNvPr>
          <p:cNvGrpSpPr/>
          <p:nvPr/>
        </p:nvGrpSpPr>
        <p:grpSpPr>
          <a:xfrm rot="16200000">
            <a:off x="5731055" y="4170804"/>
            <a:ext cx="772111" cy="772111"/>
            <a:chOff x="6579218" y="2219093"/>
            <a:chExt cx="1025912" cy="1025912"/>
          </a:xfrm>
        </p:grpSpPr>
        <p:sp>
          <p:nvSpPr>
            <p:cNvPr id="84" name="Капля 83">
              <a:extLst>
                <a:ext uri="{FF2B5EF4-FFF2-40B4-BE49-F238E27FC236}">
                  <a16:creationId xmlns:a16="http://schemas.microsoft.com/office/drawing/2014/main" id="{54C64838-26B0-F146-AFA4-DDFEEC2C9B3A}"/>
                </a:ext>
              </a:extLst>
            </p:cNvPr>
            <p:cNvSpPr/>
            <p:nvPr/>
          </p:nvSpPr>
          <p:spPr>
            <a:xfrm rot="8100000">
              <a:off x="6579218" y="2219093"/>
              <a:ext cx="1025912" cy="1025912"/>
            </a:xfrm>
            <a:prstGeom prst="teardrop">
              <a:avLst>
                <a:gd name="adj" fmla="val 1711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85" name="Овал 84">
              <a:extLst>
                <a:ext uri="{FF2B5EF4-FFF2-40B4-BE49-F238E27FC236}">
                  <a16:creationId xmlns:a16="http://schemas.microsoft.com/office/drawing/2014/main" id="{C18EC293-D5CF-6B4A-99E7-0CE55D1A87F1}"/>
                </a:ext>
              </a:extLst>
            </p:cNvPr>
            <p:cNvSpPr/>
            <p:nvPr/>
          </p:nvSpPr>
          <p:spPr>
            <a:xfrm rot="5400000">
              <a:off x="6725092" y="2360493"/>
              <a:ext cx="734164" cy="73416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B</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92" name="Группа 91">
            <a:extLst>
              <a:ext uri="{FF2B5EF4-FFF2-40B4-BE49-F238E27FC236}">
                <a16:creationId xmlns:a16="http://schemas.microsoft.com/office/drawing/2014/main" id="{48E6EE1B-4187-0B4A-A88A-06E90F6CBE1A}"/>
              </a:ext>
            </a:extLst>
          </p:cNvPr>
          <p:cNvGrpSpPr/>
          <p:nvPr/>
        </p:nvGrpSpPr>
        <p:grpSpPr>
          <a:xfrm rot="5400000">
            <a:off x="10946960" y="2616386"/>
            <a:ext cx="772111" cy="772111"/>
            <a:chOff x="6579218" y="2219093"/>
            <a:chExt cx="1025912" cy="1025912"/>
          </a:xfrm>
        </p:grpSpPr>
        <p:sp>
          <p:nvSpPr>
            <p:cNvPr id="93" name="Капля 92">
              <a:extLst>
                <a:ext uri="{FF2B5EF4-FFF2-40B4-BE49-F238E27FC236}">
                  <a16:creationId xmlns:a16="http://schemas.microsoft.com/office/drawing/2014/main" id="{A89944F4-708E-0042-89D1-A3F360B05804}"/>
                </a:ext>
              </a:extLst>
            </p:cNvPr>
            <p:cNvSpPr/>
            <p:nvPr/>
          </p:nvSpPr>
          <p:spPr>
            <a:xfrm rot="8100000">
              <a:off x="6579218" y="2219093"/>
              <a:ext cx="1025912" cy="1025912"/>
            </a:xfrm>
            <a:prstGeom prst="teardrop">
              <a:avLst>
                <a:gd name="adj" fmla="val 17115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94" name="Овал 93">
              <a:extLst>
                <a:ext uri="{FF2B5EF4-FFF2-40B4-BE49-F238E27FC236}">
                  <a16:creationId xmlns:a16="http://schemas.microsoft.com/office/drawing/2014/main" id="{8EB0F596-514D-FB4B-A9D3-3530F4BEA741}"/>
                </a:ext>
              </a:extLst>
            </p:cNvPr>
            <p:cNvSpPr/>
            <p:nvPr/>
          </p:nvSpPr>
          <p:spPr>
            <a:xfrm rot="16200000">
              <a:off x="6725090" y="2360493"/>
              <a:ext cx="734164" cy="73416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F</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95" name="Группа 94">
            <a:extLst>
              <a:ext uri="{FF2B5EF4-FFF2-40B4-BE49-F238E27FC236}">
                <a16:creationId xmlns:a16="http://schemas.microsoft.com/office/drawing/2014/main" id="{69AB00D8-94A2-D249-AA71-BCC5A009A856}"/>
              </a:ext>
            </a:extLst>
          </p:cNvPr>
          <p:cNvGrpSpPr/>
          <p:nvPr/>
        </p:nvGrpSpPr>
        <p:grpSpPr>
          <a:xfrm rot="16200000">
            <a:off x="5731055" y="5480058"/>
            <a:ext cx="772111" cy="772111"/>
            <a:chOff x="6579218" y="2219093"/>
            <a:chExt cx="1025912" cy="1025912"/>
          </a:xfrm>
        </p:grpSpPr>
        <p:sp>
          <p:nvSpPr>
            <p:cNvPr id="96" name="Капля 95">
              <a:extLst>
                <a:ext uri="{FF2B5EF4-FFF2-40B4-BE49-F238E27FC236}">
                  <a16:creationId xmlns:a16="http://schemas.microsoft.com/office/drawing/2014/main" id="{E6B608C2-68B4-8747-9DEA-0D65E609A2DA}"/>
                </a:ext>
              </a:extLst>
            </p:cNvPr>
            <p:cNvSpPr/>
            <p:nvPr/>
          </p:nvSpPr>
          <p:spPr>
            <a:xfrm rot="8100000">
              <a:off x="6579218" y="2219093"/>
              <a:ext cx="1025912" cy="1025912"/>
            </a:xfrm>
            <a:prstGeom prst="teardrop">
              <a:avLst>
                <a:gd name="adj" fmla="val 17115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97" name="Овал 96">
              <a:extLst>
                <a:ext uri="{FF2B5EF4-FFF2-40B4-BE49-F238E27FC236}">
                  <a16:creationId xmlns:a16="http://schemas.microsoft.com/office/drawing/2014/main" id="{16EEF6C2-8C7F-D341-90D1-E56AA5CC14C8}"/>
                </a:ext>
              </a:extLst>
            </p:cNvPr>
            <p:cNvSpPr/>
            <p:nvPr/>
          </p:nvSpPr>
          <p:spPr>
            <a:xfrm rot="5400000">
              <a:off x="6725092" y="2360493"/>
              <a:ext cx="734164" cy="73416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A</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98" name="Группа 97">
            <a:extLst>
              <a:ext uri="{FF2B5EF4-FFF2-40B4-BE49-F238E27FC236}">
                <a16:creationId xmlns:a16="http://schemas.microsoft.com/office/drawing/2014/main" id="{47FDE22F-656A-6248-9474-DEB8D13A8656}"/>
              </a:ext>
            </a:extLst>
          </p:cNvPr>
          <p:cNvGrpSpPr/>
          <p:nvPr/>
        </p:nvGrpSpPr>
        <p:grpSpPr>
          <a:xfrm rot="16200000">
            <a:off x="5731055" y="2861550"/>
            <a:ext cx="772111" cy="772111"/>
            <a:chOff x="6579218" y="2219093"/>
            <a:chExt cx="1025912" cy="1025912"/>
          </a:xfrm>
        </p:grpSpPr>
        <p:sp>
          <p:nvSpPr>
            <p:cNvPr id="99" name="Капля 98">
              <a:extLst>
                <a:ext uri="{FF2B5EF4-FFF2-40B4-BE49-F238E27FC236}">
                  <a16:creationId xmlns:a16="http://schemas.microsoft.com/office/drawing/2014/main" id="{66EA1AC3-8CC7-304B-BDBF-110FB9C4C6CF}"/>
                </a:ext>
              </a:extLst>
            </p:cNvPr>
            <p:cNvSpPr/>
            <p:nvPr/>
          </p:nvSpPr>
          <p:spPr>
            <a:xfrm rot="8100000">
              <a:off x="6579218" y="2219093"/>
              <a:ext cx="1025912" cy="1025912"/>
            </a:xfrm>
            <a:prstGeom prst="teardrop">
              <a:avLst>
                <a:gd name="adj" fmla="val 1711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Open Sans" panose="020B0606030504020204" pitchFamily="34" charset="0"/>
                <a:ea typeface="Open Sans" panose="020B0606030504020204" pitchFamily="34" charset="0"/>
                <a:cs typeface="Open Sans" panose="020B0606030504020204" pitchFamily="34" charset="0"/>
              </a:endParaRPr>
            </a:p>
          </p:txBody>
        </p:sp>
        <p:sp>
          <p:nvSpPr>
            <p:cNvPr id="100" name="Овал 99">
              <a:extLst>
                <a:ext uri="{FF2B5EF4-FFF2-40B4-BE49-F238E27FC236}">
                  <a16:creationId xmlns:a16="http://schemas.microsoft.com/office/drawing/2014/main" id="{DF30BF61-B38A-5949-8263-C0DCB5A10CEB}"/>
                </a:ext>
              </a:extLst>
            </p:cNvPr>
            <p:cNvSpPr/>
            <p:nvPr/>
          </p:nvSpPr>
          <p:spPr>
            <a:xfrm rot="5400000">
              <a:off x="6725092" y="2360493"/>
              <a:ext cx="734164" cy="73416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rPr>
                <a:t>C</a:t>
              </a:r>
              <a:endParaRPr lang="ru-RU" b="1" dirty="0">
                <a:solidFill>
                  <a:schemeClr val="tx2">
                    <a:lumMod val="90000"/>
                    <a:lumOff val="10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36" name="Заголовок 2">
            <a:extLst>
              <a:ext uri="{FF2B5EF4-FFF2-40B4-BE49-F238E27FC236}">
                <a16:creationId xmlns:a16="http://schemas.microsoft.com/office/drawing/2014/main" id="{19C6E307-0A67-7B47-A4C7-8D54AB919B26}"/>
              </a:ext>
            </a:extLst>
          </p:cNvPr>
          <p:cNvSpPr>
            <a:spLocks noGrp="1"/>
          </p:cNvSpPr>
          <p:nvPr>
            <p:ph type="title"/>
          </p:nvPr>
        </p:nvSpPr>
        <p:spPr>
          <a:xfrm>
            <a:off x="975070" y="695498"/>
            <a:ext cx="6269792" cy="1647651"/>
          </a:xfrm>
        </p:spPr>
        <p:txBody>
          <a:bodyPr/>
          <a:lstStyle/>
          <a:p>
            <a:r>
              <a:rPr lang="en-US" dirty="0">
                <a:solidFill>
                  <a:schemeClr val="tx2"/>
                </a:solidFill>
              </a:rPr>
              <a:t>Road slide</a:t>
            </a:r>
            <a:endParaRPr lang="ru-RU" dirty="0"/>
          </a:p>
        </p:txBody>
      </p:sp>
      <p:sp>
        <p:nvSpPr>
          <p:cNvPr id="37" name="Текст 1">
            <a:extLst>
              <a:ext uri="{FF2B5EF4-FFF2-40B4-BE49-F238E27FC236}">
                <a16:creationId xmlns:a16="http://schemas.microsoft.com/office/drawing/2014/main" id="{4FF7CCE2-3EDA-BE47-A05C-2454AE0E272F}"/>
              </a:ext>
            </a:extLst>
          </p:cNvPr>
          <p:cNvSpPr txBox="1">
            <a:spLocks/>
          </p:cNvSpPr>
          <p:nvPr/>
        </p:nvSpPr>
        <p:spPr>
          <a:xfrm>
            <a:off x="1004886" y="1774503"/>
            <a:ext cx="3395663" cy="1125859"/>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2438645">
              <a:lnSpc>
                <a:spcPct val="150000"/>
              </a:lnSpc>
              <a:spcBef>
                <a:spcPct val="20000"/>
              </a:spcBef>
              <a:buFont typeface="Arial" panose="020B0604020202020204" pitchFamily="34" charset="0"/>
              <a:buNone/>
            </a:pPr>
            <a:r>
              <a:rPr lang="en-US" sz="1800" b="1" dirty="0">
                <a:latin typeface="Open Sans" panose="020B0606030504020204" pitchFamily="34" charset="0"/>
                <a:ea typeface="Open Sans" panose="020B0606030504020204" pitchFamily="34" charset="0"/>
                <a:cs typeface="Open Sans" panose="020B0606030504020204" pitchFamily="34" charset="0"/>
              </a:rPr>
              <a:t>A Main Message</a:t>
            </a:r>
          </a:p>
          <a:p>
            <a:pPr marL="0" indent="0" defTabSz="2438645">
              <a:lnSpc>
                <a:spcPct val="150000"/>
              </a:lnSpc>
              <a:spcBef>
                <a:spcPct val="20000"/>
              </a:spcBef>
              <a:buNone/>
            </a:pPr>
            <a:r>
              <a:rPr lang="en-US"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Lorem Ipsum has been the industry's standard dummy text ever since the 1500s when</a:t>
            </a:r>
            <a:endParaRPr lang="ru-RU"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Текст 1">
            <a:extLst>
              <a:ext uri="{FF2B5EF4-FFF2-40B4-BE49-F238E27FC236}">
                <a16:creationId xmlns:a16="http://schemas.microsoft.com/office/drawing/2014/main" id="{77B04893-E981-B34C-9411-2E40BB04614B}"/>
              </a:ext>
            </a:extLst>
          </p:cNvPr>
          <p:cNvSpPr txBox="1">
            <a:spLocks/>
          </p:cNvSpPr>
          <p:nvPr/>
        </p:nvSpPr>
        <p:spPr>
          <a:xfrm>
            <a:off x="1004886" y="2892104"/>
            <a:ext cx="3395663" cy="1125859"/>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2438645">
              <a:lnSpc>
                <a:spcPct val="150000"/>
              </a:lnSpc>
              <a:spcBef>
                <a:spcPct val="20000"/>
              </a:spcBef>
              <a:buFont typeface="Arial" panose="020B0604020202020204" pitchFamily="34" charset="0"/>
              <a:buNone/>
            </a:pPr>
            <a:r>
              <a:rPr lang="en-US" sz="1800" b="1" dirty="0">
                <a:latin typeface="Open Sans" panose="020B0606030504020204" pitchFamily="34" charset="0"/>
                <a:ea typeface="Open Sans" panose="020B0606030504020204" pitchFamily="34" charset="0"/>
                <a:cs typeface="Open Sans" panose="020B0606030504020204" pitchFamily="34" charset="0"/>
              </a:rPr>
              <a:t>B Main Message</a:t>
            </a:r>
          </a:p>
          <a:p>
            <a:pPr marL="0" indent="0" defTabSz="2438645">
              <a:lnSpc>
                <a:spcPct val="150000"/>
              </a:lnSpc>
              <a:spcBef>
                <a:spcPct val="20000"/>
              </a:spcBef>
              <a:buNone/>
            </a:pPr>
            <a:r>
              <a:rPr lang="en-US"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Lorem Ipsum has been the industry's standard dummy text ever since the 1500s when</a:t>
            </a:r>
            <a:endParaRPr lang="ru-RU"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Текст 1">
            <a:extLst>
              <a:ext uri="{FF2B5EF4-FFF2-40B4-BE49-F238E27FC236}">
                <a16:creationId xmlns:a16="http://schemas.microsoft.com/office/drawing/2014/main" id="{B3B078D0-B2B7-F34C-86EC-12B383208D16}"/>
              </a:ext>
            </a:extLst>
          </p:cNvPr>
          <p:cNvSpPr txBox="1">
            <a:spLocks/>
          </p:cNvSpPr>
          <p:nvPr/>
        </p:nvSpPr>
        <p:spPr>
          <a:xfrm>
            <a:off x="1004886" y="4009705"/>
            <a:ext cx="3395663" cy="1125859"/>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2438645">
              <a:lnSpc>
                <a:spcPct val="150000"/>
              </a:lnSpc>
              <a:spcBef>
                <a:spcPct val="20000"/>
              </a:spcBef>
              <a:buFont typeface="Arial" panose="020B0604020202020204" pitchFamily="34" charset="0"/>
              <a:buNone/>
            </a:pPr>
            <a:r>
              <a:rPr lang="en-US" sz="1800" b="1" dirty="0">
                <a:latin typeface="Open Sans" panose="020B0606030504020204" pitchFamily="34" charset="0"/>
                <a:ea typeface="Open Sans" panose="020B0606030504020204" pitchFamily="34" charset="0"/>
                <a:cs typeface="Open Sans" panose="020B0606030504020204" pitchFamily="34" charset="0"/>
              </a:rPr>
              <a:t>C Main Message</a:t>
            </a:r>
          </a:p>
          <a:p>
            <a:pPr marL="0" indent="0" defTabSz="2438645">
              <a:lnSpc>
                <a:spcPct val="150000"/>
              </a:lnSpc>
              <a:spcBef>
                <a:spcPct val="20000"/>
              </a:spcBef>
              <a:buNone/>
            </a:pPr>
            <a:r>
              <a:rPr lang="en-US"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Lorem Ipsum has been the industry's standard dummy text ever since the 1500s when</a:t>
            </a:r>
            <a:endParaRPr lang="ru-RU"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Текст 1">
            <a:extLst>
              <a:ext uri="{FF2B5EF4-FFF2-40B4-BE49-F238E27FC236}">
                <a16:creationId xmlns:a16="http://schemas.microsoft.com/office/drawing/2014/main" id="{65CA332B-38BF-D145-8151-1F4FF3EAE7DD}"/>
              </a:ext>
            </a:extLst>
          </p:cNvPr>
          <p:cNvSpPr txBox="1">
            <a:spLocks/>
          </p:cNvSpPr>
          <p:nvPr/>
        </p:nvSpPr>
        <p:spPr>
          <a:xfrm>
            <a:off x="1004886" y="5127307"/>
            <a:ext cx="3395663" cy="1125859"/>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2438645">
              <a:lnSpc>
                <a:spcPct val="150000"/>
              </a:lnSpc>
              <a:spcBef>
                <a:spcPct val="20000"/>
              </a:spcBef>
              <a:buFont typeface="Arial" panose="020B0604020202020204" pitchFamily="34" charset="0"/>
              <a:buNone/>
            </a:pPr>
            <a:r>
              <a:rPr lang="en-US" sz="1800" b="1" dirty="0">
                <a:latin typeface="Open Sans" panose="020B0606030504020204" pitchFamily="34" charset="0"/>
                <a:ea typeface="Open Sans" panose="020B0606030504020204" pitchFamily="34" charset="0"/>
                <a:cs typeface="Open Sans" panose="020B0606030504020204" pitchFamily="34" charset="0"/>
              </a:rPr>
              <a:t>D Main Message</a:t>
            </a:r>
          </a:p>
          <a:p>
            <a:pPr marL="0" indent="0" defTabSz="2438645">
              <a:lnSpc>
                <a:spcPct val="150000"/>
              </a:lnSpc>
              <a:spcBef>
                <a:spcPct val="20000"/>
              </a:spcBef>
              <a:buNone/>
            </a:pPr>
            <a:r>
              <a:rPr lang="en-US"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rPr>
              <a:t>Lorem Ipsum has been the industry's standard dummy text ever since the 1500s when</a:t>
            </a:r>
            <a:endParaRPr lang="ru-RU" sz="1200" dirty="0">
              <a:solidFill>
                <a:schemeClr val="tx2">
                  <a:lumMod val="75000"/>
                  <a:lumOff val="2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316754294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Текст 14">
            <a:extLst>
              <a:ext uri="{FF2B5EF4-FFF2-40B4-BE49-F238E27FC236}">
                <a16:creationId xmlns:a16="http://schemas.microsoft.com/office/drawing/2014/main" id="{390578AE-C9E7-C34D-B86F-B1CC1939AF68}"/>
              </a:ext>
            </a:extLst>
          </p:cNvPr>
          <p:cNvSpPr>
            <a:spLocks noGrp="1"/>
          </p:cNvSpPr>
          <p:nvPr>
            <p:ph type="body" sz="quarter" idx="52"/>
          </p:nvPr>
        </p:nvSpPr>
        <p:spPr>
          <a:xfrm>
            <a:off x="7494001" y="1197043"/>
            <a:ext cx="1991908" cy="2392199"/>
          </a:xfrm>
          <a:prstGeom prst="rect">
            <a:avLst/>
          </a:prstGeom>
        </p:spPr>
        <p:txBody>
          <a:bodyPr/>
          <a:lstStyle/>
          <a:p>
            <a:pPr marL="0" indent="0" algn="just">
              <a:lnSpc>
                <a:spcPct val="150000"/>
              </a:lnSpc>
              <a:buNone/>
            </a:pPr>
            <a:r>
              <a:rPr lang="en-US" sz="1800" b="1" dirty="0">
                <a:solidFill>
                  <a:schemeClr val="tx2">
                    <a:lumMod val="90000"/>
                    <a:lumOff val="10000"/>
                  </a:schemeClr>
                </a:solidFill>
              </a:rPr>
              <a:t>Mary Charlee</a:t>
            </a:r>
          </a:p>
          <a:p>
            <a:pPr marL="0" indent="0" algn="just">
              <a:lnSpc>
                <a:spcPct val="150000"/>
              </a:lnSpc>
              <a:buNone/>
            </a:pPr>
            <a:r>
              <a:rPr lang="en-US" sz="1400" dirty="0">
                <a:solidFill>
                  <a:schemeClr val="bg1">
                    <a:lumMod val="65000"/>
                  </a:schemeClr>
                </a:solidFill>
              </a:rPr>
              <a:t>Designer</a:t>
            </a:r>
          </a:p>
          <a:p>
            <a:pPr marL="0" indent="0">
              <a:lnSpc>
                <a:spcPct val="150000"/>
              </a:lnSpc>
              <a:buNone/>
            </a:pPr>
            <a:r>
              <a:rPr lang="en-US" sz="1300" dirty="0">
                <a:solidFill>
                  <a:schemeClr val="tx2">
                    <a:lumMod val="90000"/>
                    <a:lumOff val="10000"/>
                  </a:schemeClr>
                </a:solidFill>
              </a:rPr>
              <a:t>Lorem Ipsum has been the industry's standard dummy text ever since the 1500s</a:t>
            </a:r>
            <a:endParaRPr lang="ru-RU" sz="1300" dirty="0">
              <a:solidFill>
                <a:schemeClr val="tx2">
                  <a:lumMod val="90000"/>
                  <a:lumOff val="10000"/>
                </a:schemeClr>
              </a:solidFill>
            </a:endParaRPr>
          </a:p>
        </p:txBody>
      </p:sp>
      <p:sp>
        <p:nvSpPr>
          <p:cNvPr id="29" name="Текст 14">
            <a:extLst>
              <a:ext uri="{FF2B5EF4-FFF2-40B4-BE49-F238E27FC236}">
                <a16:creationId xmlns:a16="http://schemas.microsoft.com/office/drawing/2014/main" id="{1CB51D70-4FB5-B141-B794-EE0156D16ECB}"/>
              </a:ext>
            </a:extLst>
          </p:cNvPr>
          <p:cNvSpPr>
            <a:spLocks noGrp="1"/>
          </p:cNvSpPr>
          <p:nvPr>
            <p:ph type="body" sz="quarter" idx="54"/>
          </p:nvPr>
        </p:nvSpPr>
        <p:spPr>
          <a:xfrm>
            <a:off x="9935981" y="1197043"/>
            <a:ext cx="1991908" cy="2392199"/>
          </a:xfrm>
          <a:prstGeom prst="rect">
            <a:avLst/>
          </a:prstGeom>
        </p:spPr>
        <p:txBody>
          <a:bodyPr/>
          <a:lstStyle/>
          <a:p>
            <a:pPr marL="0" indent="0" algn="just">
              <a:lnSpc>
                <a:spcPct val="150000"/>
              </a:lnSpc>
              <a:buNone/>
            </a:pPr>
            <a:r>
              <a:rPr lang="en-US" sz="1800" b="1" dirty="0">
                <a:solidFill>
                  <a:schemeClr val="tx2">
                    <a:lumMod val="90000"/>
                    <a:lumOff val="10000"/>
                  </a:schemeClr>
                </a:solidFill>
              </a:rPr>
              <a:t>Mary Charlee</a:t>
            </a:r>
          </a:p>
          <a:p>
            <a:pPr marL="0" indent="0" algn="just">
              <a:lnSpc>
                <a:spcPct val="150000"/>
              </a:lnSpc>
              <a:buNone/>
            </a:pPr>
            <a:r>
              <a:rPr lang="en-US" sz="1400" dirty="0">
                <a:solidFill>
                  <a:schemeClr val="bg1">
                    <a:lumMod val="65000"/>
                  </a:schemeClr>
                </a:solidFill>
              </a:rPr>
              <a:t>Designer</a:t>
            </a:r>
          </a:p>
          <a:p>
            <a:pPr marL="0" indent="0">
              <a:lnSpc>
                <a:spcPct val="150000"/>
              </a:lnSpc>
              <a:buNone/>
            </a:pPr>
            <a:r>
              <a:rPr lang="en-US" sz="1300" dirty="0">
                <a:solidFill>
                  <a:schemeClr val="tx2">
                    <a:lumMod val="90000"/>
                    <a:lumOff val="10000"/>
                  </a:schemeClr>
                </a:solidFill>
              </a:rPr>
              <a:t>Lorem Ipsum has been the industry's standard dummy text ever since the 1500s</a:t>
            </a:r>
            <a:endParaRPr lang="ru-RU" sz="1300" dirty="0">
              <a:solidFill>
                <a:schemeClr val="tx2">
                  <a:lumMod val="90000"/>
                  <a:lumOff val="10000"/>
                </a:schemeClr>
              </a:solidFill>
            </a:endParaRPr>
          </a:p>
        </p:txBody>
      </p:sp>
      <p:sp>
        <p:nvSpPr>
          <p:cNvPr id="30" name="Текст 14">
            <a:extLst>
              <a:ext uri="{FF2B5EF4-FFF2-40B4-BE49-F238E27FC236}">
                <a16:creationId xmlns:a16="http://schemas.microsoft.com/office/drawing/2014/main" id="{3C77C42A-6A17-A247-9E59-3DE5255BC0A2}"/>
              </a:ext>
            </a:extLst>
          </p:cNvPr>
          <p:cNvSpPr>
            <a:spLocks noGrp="1"/>
          </p:cNvSpPr>
          <p:nvPr>
            <p:ph type="body" sz="quarter" idx="55"/>
          </p:nvPr>
        </p:nvSpPr>
        <p:spPr>
          <a:xfrm>
            <a:off x="5052020" y="1197043"/>
            <a:ext cx="1991908" cy="2392199"/>
          </a:xfrm>
          <a:prstGeom prst="rect">
            <a:avLst/>
          </a:prstGeom>
        </p:spPr>
        <p:txBody>
          <a:bodyPr/>
          <a:lstStyle/>
          <a:p>
            <a:pPr marL="0" indent="0" algn="just">
              <a:lnSpc>
                <a:spcPct val="150000"/>
              </a:lnSpc>
              <a:buNone/>
            </a:pPr>
            <a:r>
              <a:rPr lang="en-US" sz="1800" b="1" dirty="0">
                <a:solidFill>
                  <a:schemeClr val="tx2">
                    <a:lumMod val="90000"/>
                    <a:lumOff val="10000"/>
                  </a:schemeClr>
                </a:solidFill>
              </a:rPr>
              <a:t>Mary Charlee</a:t>
            </a:r>
          </a:p>
          <a:p>
            <a:pPr marL="0" indent="0" algn="just">
              <a:lnSpc>
                <a:spcPct val="150000"/>
              </a:lnSpc>
              <a:buNone/>
            </a:pPr>
            <a:r>
              <a:rPr lang="en-US" sz="1400" dirty="0">
                <a:solidFill>
                  <a:schemeClr val="bg1">
                    <a:lumMod val="65000"/>
                  </a:schemeClr>
                </a:solidFill>
              </a:rPr>
              <a:t>Designer</a:t>
            </a:r>
          </a:p>
          <a:p>
            <a:pPr marL="0" indent="0">
              <a:lnSpc>
                <a:spcPct val="150000"/>
              </a:lnSpc>
              <a:buNone/>
            </a:pPr>
            <a:r>
              <a:rPr lang="en-US" sz="1300" dirty="0">
                <a:solidFill>
                  <a:schemeClr val="tx2">
                    <a:lumMod val="90000"/>
                    <a:lumOff val="10000"/>
                  </a:schemeClr>
                </a:solidFill>
              </a:rPr>
              <a:t>Lorem Ipsum has been the industry's standard dummy text ever since the 1500s</a:t>
            </a:r>
            <a:endParaRPr lang="en-US" sz="1300" dirty="0">
              <a:solidFill>
                <a:schemeClr val="tx2">
                  <a:lumMod val="75000"/>
                  <a:lumOff val="25000"/>
                </a:schemeClr>
              </a:solidFill>
            </a:endParaRPr>
          </a:p>
        </p:txBody>
      </p:sp>
      <p:sp>
        <p:nvSpPr>
          <p:cNvPr id="10" name="Заголовок 10">
            <a:extLst>
              <a:ext uri="{FF2B5EF4-FFF2-40B4-BE49-F238E27FC236}">
                <a16:creationId xmlns:a16="http://schemas.microsoft.com/office/drawing/2014/main" id="{50BE49D2-09BF-314B-8E89-C454A0354339}"/>
              </a:ext>
            </a:extLst>
          </p:cNvPr>
          <p:cNvSpPr>
            <a:spLocks noGrp="1"/>
          </p:cNvSpPr>
          <p:nvPr>
            <p:ph type="title"/>
          </p:nvPr>
        </p:nvSpPr>
        <p:spPr>
          <a:xfrm>
            <a:off x="912099" y="801050"/>
            <a:ext cx="2843946" cy="1439973"/>
          </a:xfrm>
        </p:spPr>
        <p:txBody>
          <a:bodyPr/>
          <a:lstStyle/>
          <a:p>
            <a:r>
              <a:rPr lang="en-US" sz="3999" dirty="0"/>
              <a:t>OUR TEAM</a:t>
            </a:r>
            <a:br>
              <a:rPr lang="en-US" sz="3999" dirty="0"/>
            </a:br>
            <a:r>
              <a:rPr lang="en-US" sz="3999" dirty="0"/>
              <a:t>COMPANY</a:t>
            </a:r>
            <a:endParaRPr lang="ru-RU" dirty="0"/>
          </a:p>
        </p:txBody>
      </p:sp>
      <p:sp>
        <p:nvSpPr>
          <p:cNvPr id="4" name="Picture Placeholder 3">
            <a:extLst>
              <a:ext uri="{FF2B5EF4-FFF2-40B4-BE49-F238E27FC236}">
                <a16:creationId xmlns:a16="http://schemas.microsoft.com/office/drawing/2014/main" id="{CF3F2F11-6706-7140-9CDD-B8F38F4794F7}"/>
              </a:ext>
            </a:extLst>
          </p:cNvPr>
          <p:cNvSpPr>
            <a:spLocks noGrp="1"/>
          </p:cNvSpPr>
          <p:nvPr>
            <p:ph type="pic" sz="quarter" idx="58"/>
          </p:nvPr>
        </p:nvSpPr>
        <p:spPr/>
      </p:sp>
      <p:sp>
        <p:nvSpPr>
          <p:cNvPr id="6" name="Picture Placeholder 5">
            <a:extLst>
              <a:ext uri="{FF2B5EF4-FFF2-40B4-BE49-F238E27FC236}">
                <a16:creationId xmlns:a16="http://schemas.microsoft.com/office/drawing/2014/main" id="{032F5C16-7636-3A49-B8B0-DE270810DA26}"/>
              </a:ext>
            </a:extLst>
          </p:cNvPr>
          <p:cNvSpPr>
            <a:spLocks noGrp="1"/>
          </p:cNvSpPr>
          <p:nvPr>
            <p:ph type="pic" sz="quarter" idx="57"/>
          </p:nvPr>
        </p:nvSpPr>
        <p:spPr/>
      </p:sp>
      <p:sp>
        <p:nvSpPr>
          <p:cNvPr id="9" name="Picture Placeholder 8">
            <a:extLst>
              <a:ext uri="{FF2B5EF4-FFF2-40B4-BE49-F238E27FC236}">
                <a16:creationId xmlns:a16="http://schemas.microsoft.com/office/drawing/2014/main" id="{75D93DC2-2EC1-814C-82E0-0A060C64FCFF}"/>
              </a:ext>
            </a:extLst>
          </p:cNvPr>
          <p:cNvSpPr>
            <a:spLocks noGrp="1"/>
          </p:cNvSpPr>
          <p:nvPr>
            <p:ph type="pic" sz="quarter" idx="56"/>
          </p:nvPr>
        </p:nvSpPr>
        <p:spPr/>
      </p:sp>
    </p:spTree>
    <p:extLst>
      <p:ext uri="{BB962C8B-B14F-4D97-AF65-F5344CB8AC3E}">
        <p14:creationId xmlns:p14="http://schemas.microsoft.com/office/powerpoint/2010/main" val="34872029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Рисунок 9">
            <a:extLst>
              <a:ext uri="{FF2B5EF4-FFF2-40B4-BE49-F238E27FC236}">
                <a16:creationId xmlns:a16="http://schemas.microsoft.com/office/drawing/2014/main" id="{A4608A7E-066B-AD4E-B34D-93F4CB279ABE}"/>
              </a:ext>
            </a:extLst>
          </p:cNvPr>
          <p:cNvSpPr>
            <a:spLocks noGrp="1"/>
          </p:cNvSpPr>
          <p:nvPr>
            <p:ph type="pic" sz="quarter" idx="10"/>
          </p:nvPr>
        </p:nvSpPr>
        <p:spPr/>
      </p:sp>
      <p:sp>
        <p:nvSpPr>
          <p:cNvPr id="24" name="Заголовок 6">
            <a:extLst>
              <a:ext uri="{FF2B5EF4-FFF2-40B4-BE49-F238E27FC236}">
                <a16:creationId xmlns:a16="http://schemas.microsoft.com/office/drawing/2014/main" id="{65C826C8-CDE7-BB47-A46B-EE4F482F4B7D}"/>
              </a:ext>
            </a:extLst>
          </p:cNvPr>
          <p:cNvSpPr>
            <a:spLocks noGrp="1"/>
          </p:cNvSpPr>
          <p:nvPr>
            <p:ph type="title"/>
          </p:nvPr>
        </p:nvSpPr>
        <p:spPr>
          <a:xfrm>
            <a:off x="860795" y="1008930"/>
            <a:ext cx="4359101" cy="906956"/>
          </a:xfrm>
        </p:spPr>
        <p:txBody>
          <a:bodyPr anchor="t"/>
          <a:lstStyle/>
          <a:p>
            <a:r>
              <a:rPr lang="en-US" dirty="0"/>
              <a:t>PHOTO MASK</a:t>
            </a:r>
            <a:endParaRPr lang="ru-RU" dirty="0"/>
          </a:p>
        </p:txBody>
      </p:sp>
      <p:sp>
        <p:nvSpPr>
          <p:cNvPr id="25" name="Текст 2">
            <a:extLst>
              <a:ext uri="{FF2B5EF4-FFF2-40B4-BE49-F238E27FC236}">
                <a16:creationId xmlns:a16="http://schemas.microsoft.com/office/drawing/2014/main" id="{146F58A0-759E-0541-9046-6D93DF7EC182}"/>
              </a:ext>
            </a:extLst>
          </p:cNvPr>
          <p:cNvSpPr>
            <a:spLocks noGrp="1"/>
          </p:cNvSpPr>
          <p:nvPr>
            <p:ph type="body" sz="quarter" idx="14"/>
          </p:nvPr>
        </p:nvSpPr>
        <p:spPr>
          <a:xfrm>
            <a:off x="860878" y="2046519"/>
            <a:ext cx="4359018" cy="1828799"/>
          </a:xfrm>
        </p:spPr>
        <p:txBody>
          <a:bodyPr/>
          <a:lstStyle/>
          <a:p>
            <a:pPr marL="0" indent="0" defTabSz="2438645">
              <a:lnSpc>
                <a:spcPct val="15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 of type and scrambled it to make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a:t>
            </a:r>
          </a:p>
        </p:txBody>
      </p:sp>
      <p:grpSp>
        <p:nvGrpSpPr>
          <p:cNvPr id="26" name="Группа 25">
            <a:extLst>
              <a:ext uri="{FF2B5EF4-FFF2-40B4-BE49-F238E27FC236}">
                <a16:creationId xmlns:a16="http://schemas.microsoft.com/office/drawing/2014/main" id="{545E3D18-AFE2-554F-9F7D-839F4EEA8F45}"/>
              </a:ext>
            </a:extLst>
          </p:cNvPr>
          <p:cNvGrpSpPr/>
          <p:nvPr/>
        </p:nvGrpSpPr>
        <p:grpSpPr>
          <a:xfrm>
            <a:off x="860878" y="4112543"/>
            <a:ext cx="3691033" cy="1025138"/>
            <a:chOff x="860878" y="4112543"/>
            <a:chExt cx="3691033" cy="1025138"/>
          </a:xfrm>
        </p:grpSpPr>
        <p:sp>
          <p:nvSpPr>
            <p:cNvPr id="27" name="Овал 26">
              <a:extLst>
                <a:ext uri="{FF2B5EF4-FFF2-40B4-BE49-F238E27FC236}">
                  <a16:creationId xmlns:a16="http://schemas.microsoft.com/office/drawing/2014/main" id="{747F4C2F-F8C7-084E-AC85-F18067C1AD4C}"/>
                </a:ext>
              </a:extLst>
            </p:cNvPr>
            <p:cNvSpPr/>
            <p:nvPr/>
          </p:nvSpPr>
          <p:spPr>
            <a:xfrm>
              <a:off x="860878" y="4224445"/>
              <a:ext cx="541987" cy="541987"/>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a:t>
              </a:r>
              <a:r>
                <a:rPr lang="ru-RU" sz="1200" b="1" dirty="0">
                  <a:latin typeface="Tahoma" panose="020B0604030504040204" pitchFamily="34" charset="0"/>
                  <a:ea typeface="Tahoma" panose="020B0604030504040204" pitchFamily="34" charset="0"/>
                  <a:cs typeface="Tahoma" panose="020B0604030504040204" pitchFamily="34" charset="0"/>
                </a:rPr>
                <a:t>1</a:t>
              </a:r>
            </a:p>
          </p:txBody>
        </p:sp>
        <p:sp>
          <p:nvSpPr>
            <p:cNvPr id="28" name="Текст 2">
              <a:extLst>
                <a:ext uri="{FF2B5EF4-FFF2-40B4-BE49-F238E27FC236}">
                  <a16:creationId xmlns:a16="http://schemas.microsoft.com/office/drawing/2014/main" id="{71268E93-D393-DC40-A76A-DF0F89647F8C}"/>
                </a:ext>
              </a:extLst>
            </p:cNvPr>
            <p:cNvSpPr txBox="1">
              <a:spLocks/>
            </p:cNvSpPr>
            <p:nvPr/>
          </p:nvSpPr>
          <p:spPr>
            <a:xfrm>
              <a:off x="1535622" y="4112543"/>
              <a:ext cx="3016289"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2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9" name="Группа 28">
            <a:extLst>
              <a:ext uri="{FF2B5EF4-FFF2-40B4-BE49-F238E27FC236}">
                <a16:creationId xmlns:a16="http://schemas.microsoft.com/office/drawing/2014/main" id="{BBB7208B-4A5D-6E40-8CA9-0AD35941FDB5}"/>
              </a:ext>
            </a:extLst>
          </p:cNvPr>
          <p:cNvGrpSpPr/>
          <p:nvPr/>
        </p:nvGrpSpPr>
        <p:grpSpPr>
          <a:xfrm>
            <a:off x="860878" y="5193858"/>
            <a:ext cx="3691033" cy="1025138"/>
            <a:chOff x="860878" y="5193858"/>
            <a:chExt cx="3691033" cy="1025138"/>
          </a:xfrm>
        </p:grpSpPr>
        <p:sp>
          <p:nvSpPr>
            <p:cNvPr id="30" name="Овал 29">
              <a:extLst>
                <a:ext uri="{FF2B5EF4-FFF2-40B4-BE49-F238E27FC236}">
                  <a16:creationId xmlns:a16="http://schemas.microsoft.com/office/drawing/2014/main" id="{99AC9684-E232-AE43-8599-4B8F2BB41F8F}"/>
                </a:ext>
              </a:extLst>
            </p:cNvPr>
            <p:cNvSpPr/>
            <p:nvPr/>
          </p:nvSpPr>
          <p:spPr>
            <a:xfrm>
              <a:off x="860878" y="5305760"/>
              <a:ext cx="541987" cy="541987"/>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Tahoma" panose="020B0604030504040204" pitchFamily="34" charset="0"/>
                  <a:ea typeface="Tahoma" panose="020B0604030504040204" pitchFamily="34" charset="0"/>
                  <a:cs typeface="Tahoma" panose="020B0604030504040204" pitchFamily="34" charset="0"/>
                </a:rPr>
                <a:t>02</a:t>
              </a:r>
              <a:endParaRPr lang="ru-RU" sz="1200" b="1" dirty="0">
                <a:latin typeface="Tahoma" panose="020B0604030504040204" pitchFamily="34" charset="0"/>
                <a:ea typeface="Tahoma" panose="020B0604030504040204" pitchFamily="34" charset="0"/>
                <a:cs typeface="Tahoma" panose="020B0604030504040204" pitchFamily="34" charset="0"/>
              </a:endParaRPr>
            </a:p>
          </p:txBody>
        </p:sp>
        <p:sp>
          <p:nvSpPr>
            <p:cNvPr id="31" name="Текст 2">
              <a:extLst>
                <a:ext uri="{FF2B5EF4-FFF2-40B4-BE49-F238E27FC236}">
                  <a16:creationId xmlns:a16="http://schemas.microsoft.com/office/drawing/2014/main" id="{0246BDA7-7EB7-D149-83A6-A483EFD5A684}"/>
                </a:ext>
              </a:extLst>
            </p:cNvPr>
            <p:cNvSpPr txBox="1">
              <a:spLocks/>
            </p:cNvSpPr>
            <p:nvPr/>
          </p:nvSpPr>
          <p:spPr>
            <a:xfrm>
              <a:off x="1535622" y="5193858"/>
              <a:ext cx="3016289"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2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5106047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Группа 22">
            <a:extLst>
              <a:ext uri="{FF2B5EF4-FFF2-40B4-BE49-F238E27FC236}">
                <a16:creationId xmlns:a16="http://schemas.microsoft.com/office/drawing/2014/main" id="{786D4D71-67D8-E645-8377-A7BCB6EED92F}"/>
              </a:ext>
            </a:extLst>
          </p:cNvPr>
          <p:cNvGrpSpPr/>
          <p:nvPr/>
        </p:nvGrpSpPr>
        <p:grpSpPr>
          <a:xfrm>
            <a:off x="0" y="2029787"/>
            <a:ext cx="12192000" cy="2116363"/>
            <a:chOff x="0" y="2029787"/>
            <a:chExt cx="12192000" cy="2116363"/>
          </a:xfrm>
        </p:grpSpPr>
        <p:pic>
          <p:nvPicPr>
            <p:cNvPr id="37" name="Рисунок 36">
              <a:extLst>
                <a:ext uri="{FF2B5EF4-FFF2-40B4-BE49-F238E27FC236}">
                  <a16:creationId xmlns:a16="http://schemas.microsoft.com/office/drawing/2014/main" id="{45C8D0F0-3900-4145-9544-FFE9A96E964E}"/>
                </a:ext>
              </a:extLst>
            </p:cNvPr>
            <p:cNvPicPr>
              <a:picLocks noChangeAspect="1"/>
            </p:cNvPicPr>
            <p:nvPr/>
          </p:nvPicPr>
          <p:blipFill>
            <a:blip r:embed="rId2">
              <a:extLst>
                <a:ext uri="{96DAC541-7B7A-43D3-8B79-37D633B846F1}">
                  <asvg:svgBlip xmlns:asvg="http://schemas.microsoft.com/office/drawing/2016/SVG/main" r:embed="rId3"/>
                </a:ext>
              </a:extLst>
            </a:blip>
            <a:srcRect l="50034"/>
            <a:stretch>
              <a:fillRect/>
            </a:stretch>
          </p:blipFill>
          <p:spPr>
            <a:xfrm>
              <a:off x="0" y="2029787"/>
              <a:ext cx="1524091" cy="2116363"/>
            </a:xfrm>
            <a:custGeom>
              <a:avLst/>
              <a:gdLst>
                <a:gd name="connsiteX0" fmla="*/ 0 w 1017175"/>
                <a:gd name="connsiteY0" fmla="*/ 0 h 1412456"/>
                <a:gd name="connsiteX1" fmla="*/ 1017175 w 1017175"/>
                <a:gd name="connsiteY1" fmla="*/ 0 h 1412456"/>
                <a:gd name="connsiteX2" fmla="*/ 1017175 w 1017175"/>
                <a:gd name="connsiteY2" fmla="*/ 1412456 h 1412456"/>
                <a:gd name="connsiteX3" fmla="*/ 0 w 1017175"/>
                <a:gd name="connsiteY3" fmla="*/ 1412456 h 1412456"/>
              </a:gdLst>
              <a:ahLst/>
              <a:cxnLst>
                <a:cxn ang="0">
                  <a:pos x="connsiteX0" y="connsiteY0"/>
                </a:cxn>
                <a:cxn ang="0">
                  <a:pos x="connsiteX1" y="connsiteY1"/>
                </a:cxn>
                <a:cxn ang="0">
                  <a:pos x="connsiteX2" y="connsiteY2"/>
                </a:cxn>
                <a:cxn ang="0">
                  <a:pos x="connsiteX3" y="connsiteY3"/>
                </a:cxn>
              </a:cxnLst>
              <a:rect l="l" t="t" r="r" b="b"/>
              <a:pathLst>
                <a:path w="1017175" h="1412456">
                  <a:moveTo>
                    <a:pt x="0" y="0"/>
                  </a:moveTo>
                  <a:lnTo>
                    <a:pt x="1017175" y="0"/>
                  </a:lnTo>
                  <a:lnTo>
                    <a:pt x="1017175" y="1412456"/>
                  </a:lnTo>
                  <a:lnTo>
                    <a:pt x="0" y="1412456"/>
                  </a:lnTo>
                  <a:close/>
                </a:path>
              </a:pathLst>
            </a:custGeom>
          </p:spPr>
        </p:pic>
        <p:pic>
          <p:nvPicPr>
            <p:cNvPr id="29" name="Рисунок 28">
              <a:extLst>
                <a:ext uri="{FF2B5EF4-FFF2-40B4-BE49-F238E27FC236}">
                  <a16:creationId xmlns:a16="http://schemas.microsoft.com/office/drawing/2014/main" id="{CD835F0A-8F87-5B4A-B09D-2F421883B0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19825" y="2029787"/>
              <a:ext cx="3050274" cy="2116363"/>
            </a:xfrm>
            <a:prstGeom prst="rect">
              <a:avLst/>
            </a:prstGeom>
          </p:spPr>
        </p:pic>
        <p:pic>
          <p:nvPicPr>
            <p:cNvPr id="30" name="Рисунок 29">
              <a:extLst>
                <a:ext uri="{FF2B5EF4-FFF2-40B4-BE49-F238E27FC236}">
                  <a16:creationId xmlns:a16="http://schemas.microsoft.com/office/drawing/2014/main" id="{EDD65F37-D3B8-3349-B79E-C8B6E269C99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65834" y="2029787"/>
              <a:ext cx="3050274" cy="2116363"/>
            </a:xfrm>
            <a:prstGeom prst="rect">
              <a:avLst/>
            </a:prstGeom>
          </p:spPr>
        </p:pic>
        <p:pic>
          <p:nvPicPr>
            <p:cNvPr id="31" name="Рисунок 30">
              <a:extLst>
                <a:ext uri="{FF2B5EF4-FFF2-40B4-BE49-F238E27FC236}">
                  <a16:creationId xmlns:a16="http://schemas.microsoft.com/office/drawing/2014/main" id="{7CD3D102-DEA6-C94E-A2B4-BD32239915C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611843" y="2029787"/>
              <a:ext cx="3050274" cy="2116363"/>
            </a:xfrm>
            <a:prstGeom prst="rect">
              <a:avLst/>
            </a:prstGeom>
          </p:spPr>
        </p:pic>
        <p:pic>
          <p:nvPicPr>
            <p:cNvPr id="38" name="Рисунок 37">
              <a:extLst>
                <a:ext uri="{FF2B5EF4-FFF2-40B4-BE49-F238E27FC236}">
                  <a16:creationId xmlns:a16="http://schemas.microsoft.com/office/drawing/2014/main" id="{FEBA2BF1-251E-ED44-AB00-63217F3D2AAA}"/>
                </a:ext>
              </a:extLst>
            </p:cNvPr>
            <p:cNvPicPr>
              <a:picLocks noChangeAspect="1"/>
            </p:cNvPicPr>
            <p:nvPr/>
          </p:nvPicPr>
          <p:blipFill>
            <a:blip r:embed="rId2">
              <a:extLst>
                <a:ext uri="{96DAC541-7B7A-43D3-8B79-37D633B846F1}">
                  <asvg:svgBlip xmlns:asvg="http://schemas.microsoft.com/office/drawing/2016/SVG/main" r:embed="rId10"/>
                </a:ext>
              </a:extLst>
            </a:blip>
            <a:srcRect l="50034"/>
            <a:stretch>
              <a:fillRect/>
            </a:stretch>
          </p:blipFill>
          <p:spPr>
            <a:xfrm rot="10800000">
              <a:off x="10667909" y="2029787"/>
              <a:ext cx="1524091" cy="2116363"/>
            </a:xfrm>
            <a:custGeom>
              <a:avLst/>
              <a:gdLst>
                <a:gd name="connsiteX0" fmla="*/ 0 w 1017175"/>
                <a:gd name="connsiteY0" fmla="*/ 0 h 1412456"/>
                <a:gd name="connsiteX1" fmla="*/ 1017175 w 1017175"/>
                <a:gd name="connsiteY1" fmla="*/ 0 h 1412456"/>
                <a:gd name="connsiteX2" fmla="*/ 1017175 w 1017175"/>
                <a:gd name="connsiteY2" fmla="*/ 1412456 h 1412456"/>
                <a:gd name="connsiteX3" fmla="*/ 0 w 1017175"/>
                <a:gd name="connsiteY3" fmla="*/ 1412456 h 1412456"/>
              </a:gdLst>
              <a:ahLst/>
              <a:cxnLst>
                <a:cxn ang="0">
                  <a:pos x="connsiteX0" y="connsiteY0"/>
                </a:cxn>
                <a:cxn ang="0">
                  <a:pos x="connsiteX1" y="connsiteY1"/>
                </a:cxn>
                <a:cxn ang="0">
                  <a:pos x="connsiteX2" y="connsiteY2"/>
                </a:cxn>
                <a:cxn ang="0">
                  <a:pos x="connsiteX3" y="connsiteY3"/>
                </a:cxn>
              </a:cxnLst>
              <a:rect l="l" t="t" r="r" b="b"/>
              <a:pathLst>
                <a:path w="1017175" h="1412456">
                  <a:moveTo>
                    <a:pt x="0" y="0"/>
                  </a:moveTo>
                  <a:lnTo>
                    <a:pt x="1017175" y="0"/>
                  </a:lnTo>
                  <a:lnTo>
                    <a:pt x="1017175" y="1412456"/>
                  </a:lnTo>
                  <a:lnTo>
                    <a:pt x="0" y="1412456"/>
                  </a:lnTo>
                  <a:close/>
                </a:path>
              </a:pathLst>
            </a:custGeom>
          </p:spPr>
        </p:pic>
        <p:grpSp>
          <p:nvGrpSpPr>
            <p:cNvPr id="22" name="Группа 21">
              <a:extLst>
                <a:ext uri="{FF2B5EF4-FFF2-40B4-BE49-F238E27FC236}">
                  <a16:creationId xmlns:a16="http://schemas.microsoft.com/office/drawing/2014/main" id="{4B8FA1D4-71DC-9B45-A503-AB1C8B3C4351}"/>
                </a:ext>
              </a:extLst>
            </p:cNvPr>
            <p:cNvGrpSpPr/>
            <p:nvPr/>
          </p:nvGrpSpPr>
          <p:grpSpPr>
            <a:xfrm>
              <a:off x="1429666" y="3005209"/>
              <a:ext cx="9321858" cy="165519"/>
              <a:chOff x="1429666" y="3005209"/>
              <a:chExt cx="9321858" cy="165519"/>
            </a:xfrm>
          </p:grpSpPr>
          <p:sp>
            <p:nvSpPr>
              <p:cNvPr id="20" name="Овал 19">
                <a:extLst>
                  <a:ext uri="{FF2B5EF4-FFF2-40B4-BE49-F238E27FC236}">
                    <a16:creationId xmlns:a16="http://schemas.microsoft.com/office/drawing/2014/main" id="{9E32FC50-B1C5-C54B-8AC6-F8B399245736}"/>
                  </a:ext>
                </a:extLst>
              </p:cNvPr>
              <p:cNvSpPr/>
              <p:nvPr/>
            </p:nvSpPr>
            <p:spPr>
              <a:xfrm>
                <a:off x="4481779" y="3005209"/>
                <a:ext cx="165519" cy="165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0" name="Овал 69">
                <a:extLst>
                  <a:ext uri="{FF2B5EF4-FFF2-40B4-BE49-F238E27FC236}">
                    <a16:creationId xmlns:a16="http://schemas.microsoft.com/office/drawing/2014/main" id="{A1288777-ED6D-314D-9E3D-8EA4DDF737B1}"/>
                  </a:ext>
                </a:extLst>
              </p:cNvPr>
              <p:cNvSpPr/>
              <p:nvPr/>
            </p:nvSpPr>
            <p:spPr>
              <a:xfrm>
                <a:off x="1429666" y="3005209"/>
                <a:ext cx="165519" cy="165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t>
                </a:r>
                <a:endParaRPr lang="ru-RU" dirty="0"/>
              </a:p>
            </p:txBody>
          </p:sp>
          <p:sp>
            <p:nvSpPr>
              <p:cNvPr id="71" name="Овал 70">
                <a:extLst>
                  <a:ext uri="{FF2B5EF4-FFF2-40B4-BE49-F238E27FC236}">
                    <a16:creationId xmlns:a16="http://schemas.microsoft.com/office/drawing/2014/main" id="{FF390259-85A4-6942-93B8-6783F6DB17C4}"/>
                  </a:ext>
                </a:extLst>
              </p:cNvPr>
              <p:cNvSpPr/>
              <p:nvPr/>
            </p:nvSpPr>
            <p:spPr>
              <a:xfrm>
                <a:off x="7533892" y="3005209"/>
                <a:ext cx="165519" cy="165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72" name="Овал 71">
                <a:extLst>
                  <a:ext uri="{FF2B5EF4-FFF2-40B4-BE49-F238E27FC236}">
                    <a16:creationId xmlns:a16="http://schemas.microsoft.com/office/drawing/2014/main" id="{996DDA03-F61A-4F43-9628-11E1D22E7D90}"/>
                  </a:ext>
                </a:extLst>
              </p:cNvPr>
              <p:cNvSpPr/>
              <p:nvPr/>
            </p:nvSpPr>
            <p:spPr>
              <a:xfrm>
                <a:off x="10586005" y="3005209"/>
                <a:ext cx="165519" cy="1655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sp>
        <p:nvSpPr>
          <p:cNvPr id="87" name="Заголовок 2">
            <a:extLst>
              <a:ext uri="{FF2B5EF4-FFF2-40B4-BE49-F238E27FC236}">
                <a16:creationId xmlns:a16="http://schemas.microsoft.com/office/drawing/2014/main" id="{71B2732D-A02E-6F47-A8FB-8EDF78046EA3}"/>
              </a:ext>
            </a:extLst>
          </p:cNvPr>
          <p:cNvSpPr>
            <a:spLocks noGrp="1"/>
          </p:cNvSpPr>
          <p:nvPr>
            <p:ph type="title"/>
          </p:nvPr>
        </p:nvSpPr>
        <p:spPr>
          <a:xfrm>
            <a:off x="800856" y="500413"/>
            <a:ext cx="10623042" cy="827996"/>
          </a:xfrm>
          <a:prstGeom prst="rect">
            <a:avLst/>
          </a:prstGeom>
        </p:spPr>
        <p:txBody>
          <a:bodyPr/>
          <a:lstStyle/>
          <a:p>
            <a:r>
              <a:rPr lang="en-US" dirty="0"/>
              <a:t>PROCESS SLIDE</a:t>
            </a:r>
            <a:endParaRPr lang="ru-RU" dirty="0"/>
          </a:p>
        </p:txBody>
      </p:sp>
      <p:sp>
        <p:nvSpPr>
          <p:cNvPr id="40" name="Текст 2">
            <a:extLst>
              <a:ext uri="{FF2B5EF4-FFF2-40B4-BE49-F238E27FC236}">
                <a16:creationId xmlns:a16="http://schemas.microsoft.com/office/drawing/2014/main" id="{CE03CA97-56B2-DD49-A19B-E832990D4FE2}"/>
              </a:ext>
            </a:extLst>
          </p:cNvPr>
          <p:cNvSpPr txBox="1">
            <a:spLocks/>
          </p:cNvSpPr>
          <p:nvPr/>
        </p:nvSpPr>
        <p:spPr>
          <a:xfrm>
            <a:off x="2154344" y="2803310"/>
            <a:ext cx="1750510" cy="56931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41" name="Текст 2">
            <a:extLst>
              <a:ext uri="{FF2B5EF4-FFF2-40B4-BE49-F238E27FC236}">
                <a16:creationId xmlns:a16="http://schemas.microsoft.com/office/drawing/2014/main" id="{F3CFB3CF-5E27-C84D-9223-BF4A093198FF}"/>
              </a:ext>
            </a:extLst>
          </p:cNvPr>
          <p:cNvSpPr txBox="1">
            <a:spLocks/>
          </p:cNvSpPr>
          <p:nvPr/>
        </p:nvSpPr>
        <p:spPr>
          <a:xfrm>
            <a:off x="5211781" y="2803310"/>
            <a:ext cx="1750510" cy="56931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2</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42" name="Текст 2">
            <a:extLst>
              <a:ext uri="{FF2B5EF4-FFF2-40B4-BE49-F238E27FC236}">
                <a16:creationId xmlns:a16="http://schemas.microsoft.com/office/drawing/2014/main" id="{9859BBB9-9B52-CD4F-9EA3-E8151FB985A7}"/>
              </a:ext>
            </a:extLst>
          </p:cNvPr>
          <p:cNvSpPr txBox="1">
            <a:spLocks/>
          </p:cNvSpPr>
          <p:nvPr/>
        </p:nvSpPr>
        <p:spPr>
          <a:xfrm>
            <a:off x="8269217" y="2803310"/>
            <a:ext cx="1750510" cy="56931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cxnSp>
        <p:nvCxnSpPr>
          <p:cNvPr id="14" name="Прямая соединительная линия 13">
            <a:extLst>
              <a:ext uri="{FF2B5EF4-FFF2-40B4-BE49-F238E27FC236}">
                <a16:creationId xmlns:a16="http://schemas.microsoft.com/office/drawing/2014/main" id="{DA099639-DAB5-DF42-8D97-FA7BA166BE71}"/>
              </a:ext>
            </a:extLst>
          </p:cNvPr>
          <p:cNvCxnSpPr>
            <a:cxnSpLocks/>
          </p:cNvCxnSpPr>
          <p:nvPr/>
        </p:nvCxnSpPr>
        <p:spPr>
          <a:xfrm flipH="1" flipV="1">
            <a:off x="3021496" y="3812995"/>
            <a:ext cx="6840" cy="741161"/>
          </a:xfrm>
          <a:prstGeom prst="line">
            <a:avLst/>
          </a:prstGeom>
          <a:ln w="1270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Прямая соединительная линия 57">
            <a:extLst>
              <a:ext uri="{FF2B5EF4-FFF2-40B4-BE49-F238E27FC236}">
                <a16:creationId xmlns:a16="http://schemas.microsoft.com/office/drawing/2014/main" id="{B1EAFDE1-566D-E94C-A7F3-6750E63CACA1}"/>
              </a:ext>
            </a:extLst>
          </p:cNvPr>
          <p:cNvCxnSpPr>
            <a:cxnSpLocks/>
          </p:cNvCxnSpPr>
          <p:nvPr/>
        </p:nvCxnSpPr>
        <p:spPr>
          <a:xfrm flipH="1" flipV="1">
            <a:off x="9154442" y="3902078"/>
            <a:ext cx="6840" cy="660543"/>
          </a:xfrm>
          <a:prstGeom prst="line">
            <a:avLst/>
          </a:prstGeom>
          <a:ln w="1270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Прямая соединительная линия 60">
            <a:extLst>
              <a:ext uri="{FF2B5EF4-FFF2-40B4-BE49-F238E27FC236}">
                <a16:creationId xmlns:a16="http://schemas.microsoft.com/office/drawing/2014/main" id="{6A6A9B62-1FEE-7848-AF75-8B9DFE727487}"/>
              </a:ext>
            </a:extLst>
          </p:cNvPr>
          <p:cNvCxnSpPr>
            <a:cxnSpLocks/>
          </p:cNvCxnSpPr>
          <p:nvPr/>
        </p:nvCxnSpPr>
        <p:spPr>
          <a:xfrm flipH="1" flipV="1">
            <a:off x="6087969" y="3902078"/>
            <a:ext cx="6840" cy="660543"/>
          </a:xfrm>
          <a:prstGeom prst="line">
            <a:avLst/>
          </a:prstGeom>
          <a:ln w="1270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76" name="Текст 2">
            <a:extLst>
              <a:ext uri="{FF2B5EF4-FFF2-40B4-BE49-F238E27FC236}">
                <a16:creationId xmlns:a16="http://schemas.microsoft.com/office/drawing/2014/main" id="{542F7AA2-0635-334B-99AC-828253F64E41}"/>
              </a:ext>
            </a:extLst>
          </p:cNvPr>
          <p:cNvSpPr txBox="1">
            <a:spLocks/>
          </p:cNvSpPr>
          <p:nvPr/>
        </p:nvSpPr>
        <p:spPr>
          <a:xfrm>
            <a:off x="158866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7" name="Текст 2">
            <a:extLst>
              <a:ext uri="{FF2B5EF4-FFF2-40B4-BE49-F238E27FC236}">
                <a16:creationId xmlns:a16="http://schemas.microsoft.com/office/drawing/2014/main" id="{66785AA4-C507-3543-9EF4-7D5AAC718500}"/>
              </a:ext>
            </a:extLst>
          </p:cNvPr>
          <p:cNvSpPr txBox="1">
            <a:spLocks/>
          </p:cNvSpPr>
          <p:nvPr/>
        </p:nvSpPr>
        <p:spPr>
          <a:xfrm>
            <a:off x="4658526"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8" name="Текст 2">
            <a:extLst>
              <a:ext uri="{FF2B5EF4-FFF2-40B4-BE49-F238E27FC236}">
                <a16:creationId xmlns:a16="http://schemas.microsoft.com/office/drawing/2014/main" id="{FC2FA421-A20B-F647-AD33-3B4EEDFE5E2B}"/>
              </a:ext>
            </a:extLst>
          </p:cNvPr>
          <p:cNvSpPr txBox="1">
            <a:spLocks/>
          </p:cNvSpPr>
          <p:nvPr/>
        </p:nvSpPr>
        <p:spPr>
          <a:xfrm>
            <a:off x="772839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96624043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Группа 2">
            <a:extLst>
              <a:ext uri="{FF2B5EF4-FFF2-40B4-BE49-F238E27FC236}">
                <a16:creationId xmlns:a16="http://schemas.microsoft.com/office/drawing/2014/main" id="{D614ECB6-0034-4B4D-B67F-F7634394FE40}"/>
              </a:ext>
            </a:extLst>
          </p:cNvPr>
          <p:cNvGrpSpPr/>
          <p:nvPr/>
        </p:nvGrpSpPr>
        <p:grpSpPr>
          <a:xfrm>
            <a:off x="926833" y="1588587"/>
            <a:ext cx="10783631" cy="5821362"/>
            <a:chOff x="926833" y="1588587"/>
            <a:chExt cx="10783631" cy="5821362"/>
          </a:xfrm>
        </p:grpSpPr>
        <p:pic>
          <p:nvPicPr>
            <p:cNvPr id="678" name="Рисунок 677">
              <a:extLst>
                <a:ext uri="{FF2B5EF4-FFF2-40B4-BE49-F238E27FC236}">
                  <a16:creationId xmlns:a16="http://schemas.microsoft.com/office/drawing/2014/main" id="{18125282-CC0A-C64B-8F8D-283791E8C1A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75511" y="1588587"/>
              <a:ext cx="10139629" cy="5187607"/>
            </a:xfrm>
            <a:prstGeom prst="rect">
              <a:avLst/>
            </a:prstGeom>
          </p:spPr>
        </p:pic>
        <p:pic>
          <p:nvPicPr>
            <p:cNvPr id="679" name="Рисунок 678">
              <a:extLst>
                <a:ext uri="{FF2B5EF4-FFF2-40B4-BE49-F238E27FC236}">
                  <a16:creationId xmlns:a16="http://schemas.microsoft.com/office/drawing/2014/main" id="{0144B4B1-8A91-0E4B-9582-76455692C79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26833" y="1705466"/>
              <a:ext cx="10783631" cy="5704483"/>
            </a:xfrm>
            <a:prstGeom prst="rect">
              <a:avLst/>
            </a:prstGeom>
          </p:spPr>
        </p:pic>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p:txBody>
          <a:bodyPr/>
          <a:lstStyle/>
          <a:p>
            <a:r>
              <a:rPr lang="en-US" dirty="0"/>
              <a:t>EARTH maps</a:t>
            </a:r>
            <a:endParaRPr lang="ru-RU" dirty="0"/>
          </a:p>
        </p:txBody>
      </p:sp>
      <p:grpSp>
        <p:nvGrpSpPr>
          <p:cNvPr id="680" name="Группа 679">
            <a:extLst>
              <a:ext uri="{FF2B5EF4-FFF2-40B4-BE49-F238E27FC236}">
                <a16:creationId xmlns:a16="http://schemas.microsoft.com/office/drawing/2014/main" id="{CA4019FB-CAB8-9249-8772-B3428DACD83C}"/>
              </a:ext>
            </a:extLst>
          </p:cNvPr>
          <p:cNvGrpSpPr/>
          <p:nvPr/>
        </p:nvGrpSpPr>
        <p:grpSpPr>
          <a:xfrm>
            <a:off x="1406818" y="2539531"/>
            <a:ext cx="4870309" cy="2242918"/>
            <a:chOff x="1679050" y="1402439"/>
            <a:chExt cx="4870309" cy="2242918"/>
          </a:xfrm>
        </p:grpSpPr>
        <p:sp>
          <p:nvSpPr>
            <p:cNvPr id="681" name="Прямоугольник 680">
              <a:extLst>
                <a:ext uri="{FF2B5EF4-FFF2-40B4-BE49-F238E27FC236}">
                  <a16:creationId xmlns:a16="http://schemas.microsoft.com/office/drawing/2014/main" id="{25325527-8490-AC42-8B8D-C1289AA94388}"/>
                </a:ext>
              </a:extLst>
            </p:cNvPr>
            <p:cNvSpPr/>
            <p:nvPr/>
          </p:nvSpPr>
          <p:spPr>
            <a:xfrm>
              <a:off x="4141074" y="1402439"/>
              <a:ext cx="1853392" cy="830997"/>
            </a:xfrm>
            <a:prstGeom prst="rect">
              <a:avLst/>
            </a:prstGeom>
          </p:spPr>
          <p:txBody>
            <a:bodyPr wrap="none">
              <a:spAutoFit/>
            </a:bodyPr>
            <a:lstStyle/>
            <a:p>
              <a:pPr algn="r"/>
              <a:r>
                <a:rPr lang="en-US" sz="4800" b="1" spc="-150" dirty="0">
                  <a:solidFill>
                    <a:schemeClr val="tx2"/>
                  </a:solidFill>
                  <a:effectLst>
                    <a:outerShdw blurRad="431800" dir="2700000" algn="tl" rotWithShape="0">
                      <a:prstClr val="black">
                        <a:alpha val="40000"/>
                      </a:prstClr>
                    </a:outerShdw>
                  </a:effectLst>
                  <a:latin typeface="Open Sans" panose="020B0606030504020204" pitchFamily="34" charset="0"/>
                  <a:ea typeface="Open Sans" panose="020B0606030504020204" pitchFamily="34" charset="0"/>
                  <a:cs typeface="Open Sans" panose="020B0606030504020204" pitchFamily="34" charset="0"/>
                </a:rPr>
                <a:t>world</a:t>
              </a:r>
            </a:p>
          </p:txBody>
        </p:sp>
        <p:sp>
          <p:nvSpPr>
            <p:cNvPr id="682" name="Прямоугольник 681">
              <a:extLst>
                <a:ext uri="{FF2B5EF4-FFF2-40B4-BE49-F238E27FC236}">
                  <a16:creationId xmlns:a16="http://schemas.microsoft.com/office/drawing/2014/main" id="{DCF06CFF-3C55-1F44-B761-60D61A07A582}"/>
                </a:ext>
              </a:extLst>
            </p:cNvPr>
            <p:cNvSpPr/>
            <p:nvPr/>
          </p:nvSpPr>
          <p:spPr>
            <a:xfrm>
              <a:off x="1679050" y="1413977"/>
              <a:ext cx="4870309" cy="2231380"/>
            </a:xfrm>
            <a:prstGeom prst="rect">
              <a:avLst/>
            </a:prstGeom>
            <a:effectLst/>
          </p:spPr>
          <p:txBody>
            <a:bodyPr wrap="none" anchor="ctr">
              <a:spAutoFit/>
            </a:bodyPr>
            <a:lstStyle/>
            <a:p>
              <a:pPr algn="r"/>
              <a:r>
                <a:rPr lang="en-US" sz="6600" b="1" spc="-150" dirty="0">
                  <a:gradFill>
                    <a:gsLst>
                      <a:gs pos="100000">
                        <a:schemeClr val="accent1">
                          <a:lumMod val="75000"/>
                        </a:schemeClr>
                      </a:gs>
                      <a:gs pos="0">
                        <a:schemeClr val="accent1"/>
                      </a:gs>
                    </a:gsLst>
                    <a:lin ang="0" scaled="0"/>
                  </a:gradFill>
                  <a:latin typeface="Open Sans" panose="020B0606030504020204" pitchFamily="34" charset="0"/>
                  <a:ea typeface="Open Sans" panose="020B0606030504020204" pitchFamily="34" charset="0"/>
                  <a:cs typeface="Open Sans" panose="020B0606030504020204" pitchFamily="34" charset="0"/>
                </a:rPr>
                <a:t>$</a:t>
              </a:r>
              <a:r>
                <a:rPr lang="en-US" sz="4400" b="1" spc="-150" dirty="0">
                  <a:gradFill>
                    <a:gsLst>
                      <a:gs pos="100000">
                        <a:schemeClr val="accent1">
                          <a:lumMod val="75000"/>
                        </a:schemeClr>
                      </a:gs>
                      <a:gs pos="0">
                        <a:schemeClr val="accent1"/>
                      </a:gs>
                    </a:gsLst>
                    <a:lin ang="0" scaled="0"/>
                  </a:gradFill>
                  <a:latin typeface="Open Sans" panose="020B0606030504020204" pitchFamily="34" charset="0"/>
                  <a:ea typeface="Open Sans" panose="020B0606030504020204" pitchFamily="34" charset="0"/>
                  <a:cs typeface="Open Sans" panose="020B0606030504020204" pitchFamily="34" charset="0"/>
                </a:rPr>
                <a:t> </a:t>
              </a:r>
              <a:r>
                <a:rPr lang="ru-RU" sz="11500" b="1" spc="-150" dirty="0">
                  <a:gradFill>
                    <a:gsLst>
                      <a:gs pos="100000">
                        <a:schemeClr val="accent1">
                          <a:lumMod val="75000"/>
                        </a:schemeClr>
                      </a:gs>
                      <a:gs pos="0">
                        <a:schemeClr val="accent1"/>
                      </a:gs>
                    </a:gsLst>
                    <a:lin ang="0" scaled="0"/>
                  </a:gradFill>
                  <a:latin typeface="Open Sans" panose="020B0606030504020204" pitchFamily="34" charset="0"/>
                  <a:ea typeface="Open Sans" panose="020B0606030504020204" pitchFamily="34" charset="0"/>
                  <a:cs typeface="Open Sans" panose="020B0606030504020204" pitchFamily="34" charset="0"/>
                </a:rPr>
                <a:t>70</a:t>
              </a:r>
              <a:r>
                <a:rPr lang="en-US" sz="6000" b="1" spc="-150" dirty="0">
                  <a:gradFill>
                    <a:gsLst>
                      <a:gs pos="100000">
                        <a:schemeClr val="accent1">
                          <a:lumMod val="75000"/>
                        </a:schemeClr>
                      </a:gs>
                      <a:gs pos="0">
                        <a:schemeClr val="accent1"/>
                      </a:gs>
                    </a:gsLst>
                    <a:lin ang="0" scaled="0"/>
                  </a:gradFill>
                  <a:latin typeface="Open Sans" panose="020B0606030504020204" pitchFamily="34" charset="0"/>
                  <a:ea typeface="Open Sans" panose="020B0606030504020204" pitchFamily="34" charset="0"/>
                  <a:cs typeface="Open Sans" panose="020B0606030504020204" pitchFamily="34" charset="0"/>
                </a:rPr>
                <a:t> billion</a:t>
              </a:r>
              <a:endParaRPr lang="en-US" sz="4000" dirty="0">
                <a:gradFill>
                  <a:gsLst>
                    <a:gs pos="100000">
                      <a:schemeClr val="accent1">
                        <a:lumMod val="75000"/>
                      </a:schemeClr>
                    </a:gs>
                    <a:gs pos="0">
                      <a:schemeClr val="accent1"/>
                    </a:gs>
                  </a:gsLst>
                  <a:lin ang="0" scaled="0"/>
                </a:gradFill>
                <a:latin typeface="Open Sans" panose="020B0606030504020204" pitchFamily="34" charset="0"/>
                <a:ea typeface="Open Sans" panose="020B0606030504020204" pitchFamily="34" charset="0"/>
                <a:cs typeface="Open Sans" panose="020B0606030504020204" pitchFamily="34" charset="0"/>
              </a:endParaRPr>
            </a:p>
            <a:p>
              <a:pPr algn="r"/>
              <a:endParaRPr lang="en-US" sz="24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4" name="Группа 3">
            <a:extLst>
              <a:ext uri="{FF2B5EF4-FFF2-40B4-BE49-F238E27FC236}">
                <a16:creationId xmlns:a16="http://schemas.microsoft.com/office/drawing/2014/main" id="{C7B3F6C9-F5DB-164F-AB8F-704492785395}"/>
              </a:ext>
            </a:extLst>
          </p:cNvPr>
          <p:cNvGrpSpPr/>
          <p:nvPr/>
        </p:nvGrpSpPr>
        <p:grpSpPr>
          <a:xfrm>
            <a:off x="7677109" y="1917004"/>
            <a:ext cx="3342582" cy="1200329"/>
            <a:chOff x="7615500" y="1771107"/>
            <a:chExt cx="3920007" cy="1407684"/>
          </a:xfrm>
        </p:grpSpPr>
        <p:sp>
          <p:nvSpPr>
            <p:cNvPr id="17" name="Прямоугольник 16">
              <a:extLst>
                <a:ext uri="{FF2B5EF4-FFF2-40B4-BE49-F238E27FC236}">
                  <a16:creationId xmlns:a16="http://schemas.microsoft.com/office/drawing/2014/main" id="{B40D45AF-85C2-D34B-ACC7-85FAA99B8446}"/>
                </a:ext>
              </a:extLst>
            </p:cNvPr>
            <p:cNvSpPr/>
            <p:nvPr/>
          </p:nvSpPr>
          <p:spPr>
            <a:xfrm>
              <a:off x="9427566" y="1806545"/>
              <a:ext cx="1059906" cy="461665"/>
            </a:xfrm>
            <a:prstGeom prst="rect">
              <a:avLst/>
            </a:prstGeom>
          </p:spPr>
          <p:txBody>
            <a:bodyPr wrap="none">
              <a:spAutoFit/>
            </a:bodyPr>
            <a:lstStyle/>
            <a:p>
              <a:r>
                <a:rPr lang="en-US" sz="2400" b="1" spc="-150" dirty="0">
                  <a:solidFill>
                    <a:schemeClr val="tx2"/>
                  </a:solidFill>
                  <a:effectLst>
                    <a:outerShdw blurRad="431800" dir="2700000" algn="tl" rotWithShape="0">
                      <a:prstClr val="black">
                        <a:alpha val="40000"/>
                      </a:prstClr>
                    </a:outerShdw>
                  </a:effectLst>
                  <a:latin typeface="Open Sans" panose="020B0606030504020204" pitchFamily="34" charset="0"/>
                  <a:ea typeface="Open Sans" panose="020B0606030504020204" pitchFamily="34" charset="0"/>
                  <a:cs typeface="Open Sans" panose="020B0606030504020204" pitchFamily="34" charset="0"/>
                </a:rPr>
                <a:t>Russia</a:t>
              </a:r>
            </a:p>
          </p:txBody>
        </p:sp>
        <p:sp>
          <p:nvSpPr>
            <p:cNvPr id="19" name="Прямоугольник 18">
              <a:extLst>
                <a:ext uri="{FF2B5EF4-FFF2-40B4-BE49-F238E27FC236}">
                  <a16:creationId xmlns:a16="http://schemas.microsoft.com/office/drawing/2014/main" id="{A7DD2F48-2822-EF45-A2BD-F1D249580C83}"/>
                </a:ext>
              </a:extLst>
            </p:cNvPr>
            <p:cNvSpPr/>
            <p:nvPr/>
          </p:nvSpPr>
          <p:spPr>
            <a:xfrm>
              <a:off x="7615500" y="1771107"/>
              <a:ext cx="3920007" cy="1407684"/>
            </a:xfrm>
            <a:prstGeom prst="rect">
              <a:avLst/>
            </a:prstGeom>
            <a:effectLst/>
          </p:spPr>
          <p:txBody>
            <a:bodyPr wrap="none" anchor="ctr">
              <a:spAutoFit/>
            </a:bodyPr>
            <a:lstStyle/>
            <a:p>
              <a:pPr algn="r"/>
              <a:r>
                <a:rPr lang="en-US" sz="4400" b="1" spc="-150" dirty="0">
                  <a:solidFill>
                    <a:schemeClr val="accent3"/>
                  </a:solidFill>
                  <a:latin typeface="Open Sans" panose="020B0606030504020204" pitchFamily="34" charset="0"/>
                  <a:ea typeface="Open Sans" panose="020B0606030504020204" pitchFamily="34" charset="0"/>
                  <a:cs typeface="Open Sans" panose="020B0606030504020204" pitchFamily="34" charset="0"/>
                </a:rPr>
                <a:t>$</a:t>
              </a:r>
              <a:r>
                <a:rPr lang="en-US" sz="2800" b="1" spc="-150" dirty="0">
                  <a:solidFill>
                    <a:schemeClr val="accent3"/>
                  </a:solidFill>
                  <a:latin typeface="Open Sans" panose="020B0606030504020204" pitchFamily="34" charset="0"/>
                  <a:ea typeface="Open Sans" panose="020B0606030504020204" pitchFamily="34" charset="0"/>
                  <a:cs typeface="Open Sans" panose="020B0606030504020204" pitchFamily="34" charset="0"/>
                </a:rPr>
                <a:t> </a:t>
              </a:r>
              <a:r>
                <a:rPr lang="en-US" sz="7200" b="1" spc="-150" dirty="0">
                  <a:solidFill>
                    <a:schemeClr val="accent3"/>
                  </a:solidFill>
                  <a:latin typeface="Open Sans" panose="020B0606030504020204" pitchFamily="34" charset="0"/>
                  <a:ea typeface="Open Sans" panose="020B0606030504020204" pitchFamily="34" charset="0"/>
                  <a:cs typeface="Open Sans" panose="020B0606030504020204" pitchFamily="34" charset="0"/>
                </a:rPr>
                <a:t>35</a:t>
              </a:r>
              <a:r>
                <a:rPr lang="en-US" sz="4000" b="1" spc="-150" dirty="0">
                  <a:solidFill>
                    <a:schemeClr val="accent3"/>
                  </a:solidFill>
                  <a:latin typeface="Open Sans" panose="020B0606030504020204" pitchFamily="34" charset="0"/>
                  <a:ea typeface="Open Sans" panose="020B0606030504020204" pitchFamily="34" charset="0"/>
                  <a:cs typeface="Open Sans" panose="020B0606030504020204" pitchFamily="34" charset="0"/>
                </a:rPr>
                <a:t> million</a:t>
              </a:r>
              <a:endParaRPr lang="en-US" sz="1400" b="1" dirty="0">
                <a:solidFill>
                  <a:schemeClr val="accent3"/>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5" name="Группа 4">
            <a:extLst>
              <a:ext uri="{FF2B5EF4-FFF2-40B4-BE49-F238E27FC236}">
                <a16:creationId xmlns:a16="http://schemas.microsoft.com/office/drawing/2014/main" id="{71C77535-19E5-0649-875A-7B9FF9849C0F}"/>
              </a:ext>
            </a:extLst>
          </p:cNvPr>
          <p:cNvGrpSpPr/>
          <p:nvPr/>
        </p:nvGrpSpPr>
        <p:grpSpPr>
          <a:xfrm>
            <a:off x="6433029" y="3943890"/>
            <a:ext cx="4059125" cy="1446550"/>
            <a:chOff x="6561982" y="3838382"/>
            <a:chExt cx="4059125" cy="1446550"/>
          </a:xfrm>
        </p:grpSpPr>
        <p:sp>
          <p:nvSpPr>
            <p:cNvPr id="22" name="Прямоугольник 21">
              <a:extLst>
                <a:ext uri="{FF2B5EF4-FFF2-40B4-BE49-F238E27FC236}">
                  <a16:creationId xmlns:a16="http://schemas.microsoft.com/office/drawing/2014/main" id="{8C1BEB6E-74EE-B54D-99C2-3BDC84338BD0}"/>
                </a:ext>
              </a:extLst>
            </p:cNvPr>
            <p:cNvSpPr/>
            <p:nvPr/>
          </p:nvSpPr>
          <p:spPr>
            <a:xfrm>
              <a:off x="8513166" y="3893253"/>
              <a:ext cx="1261884" cy="584775"/>
            </a:xfrm>
            <a:prstGeom prst="rect">
              <a:avLst/>
            </a:prstGeom>
          </p:spPr>
          <p:txBody>
            <a:bodyPr wrap="none">
              <a:spAutoFit/>
            </a:bodyPr>
            <a:lstStyle/>
            <a:p>
              <a:r>
                <a:rPr lang="en-US" sz="3200" b="1" spc="-150" dirty="0">
                  <a:solidFill>
                    <a:schemeClr val="tx2"/>
                  </a:solidFill>
                  <a:effectLst>
                    <a:outerShdw blurRad="431800" dir="2700000" algn="tl" rotWithShape="0">
                      <a:prstClr val="black">
                        <a:alpha val="40000"/>
                      </a:prstClr>
                    </a:outerShdw>
                  </a:effectLst>
                  <a:latin typeface="Open Sans" panose="020B0606030504020204" pitchFamily="34" charset="0"/>
                  <a:ea typeface="Open Sans" panose="020B0606030504020204" pitchFamily="34" charset="0"/>
                  <a:cs typeface="Open Sans" panose="020B0606030504020204" pitchFamily="34" charset="0"/>
                </a:rPr>
                <a:t>China</a:t>
              </a:r>
            </a:p>
          </p:txBody>
        </p:sp>
        <p:sp>
          <p:nvSpPr>
            <p:cNvPr id="24" name="Прямоугольник 23">
              <a:extLst>
                <a:ext uri="{FF2B5EF4-FFF2-40B4-BE49-F238E27FC236}">
                  <a16:creationId xmlns:a16="http://schemas.microsoft.com/office/drawing/2014/main" id="{33162C68-A691-9A4F-A94A-C5975D569FE2}"/>
                </a:ext>
              </a:extLst>
            </p:cNvPr>
            <p:cNvSpPr/>
            <p:nvPr/>
          </p:nvSpPr>
          <p:spPr>
            <a:xfrm>
              <a:off x="6561982" y="3838382"/>
              <a:ext cx="4059125" cy="1446550"/>
            </a:xfrm>
            <a:prstGeom prst="rect">
              <a:avLst/>
            </a:prstGeom>
            <a:effectLst/>
          </p:spPr>
          <p:txBody>
            <a:bodyPr wrap="none" anchor="ctr">
              <a:spAutoFit/>
            </a:bodyPr>
            <a:lstStyle/>
            <a:p>
              <a:pPr algn="r"/>
              <a:r>
                <a:rPr lang="en-US" sz="5400" b="1" spc="-150" dirty="0">
                  <a:solidFill>
                    <a:schemeClr val="accent2"/>
                  </a:solidFill>
                  <a:latin typeface="Open Sans" panose="020B0606030504020204" pitchFamily="34" charset="0"/>
                  <a:ea typeface="Open Sans" panose="020B0606030504020204" pitchFamily="34" charset="0"/>
                  <a:cs typeface="Open Sans" panose="020B0606030504020204" pitchFamily="34" charset="0"/>
                </a:rPr>
                <a:t>$</a:t>
              </a:r>
              <a:r>
                <a:rPr lang="en-US" sz="3600" b="1" spc="-150" dirty="0">
                  <a:solidFill>
                    <a:schemeClr val="accent2"/>
                  </a:solidFill>
                  <a:latin typeface="Open Sans" panose="020B0606030504020204" pitchFamily="34" charset="0"/>
                  <a:ea typeface="Open Sans" panose="020B0606030504020204" pitchFamily="34" charset="0"/>
                  <a:cs typeface="Open Sans" panose="020B0606030504020204" pitchFamily="34" charset="0"/>
                </a:rPr>
                <a:t> </a:t>
              </a:r>
              <a:r>
                <a:rPr lang="en-US" sz="8800" b="1" spc="-150" dirty="0">
                  <a:solidFill>
                    <a:schemeClr val="accent2"/>
                  </a:solidFill>
                  <a:latin typeface="Open Sans" panose="020B0606030504020204" pitchFamily="34" charset="0"/>
                  <a:ea typeface="Open Sans" panose="020B0606030504020204" pitchFamily="34" charset="0"/>
                  <a:cs typeface="Open Sans" panose="020B0606030504020204" pitchFamily="34" charset="0"/>
                </a:rPr>
                <a:t>90</a:t>
              </a:r>
              <a:r>
                <a:rPr lang="en-US" sz="4800" b="1" spc="-150" dirty="0">
                  <a:solidFill>
                    <a:schemeClr val="accent2"/>
                  </a:solidFill>
                  <a:latin typeface="Open Sans" panose="020B0606030504020204" pitchFamily="34" charset="0"/>
                  <a:ea typeface="Open Sans" panose="020B0606030504020204" pitchFamily="34" charset="0"/>
                  <a:cs typeface="Open Sans" panose="020B0606030504020204" pitchFamily="34" charset="0"/>
                </a:rPr>
                <a:t> million</a:t>
              </a:r>
              <a:endParaRPr lang="en-US" b="1" dirty="0">
                <a:solidFill>
                  <a:schemeClr val="accent2"/>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106081560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p:txBody>
          <a:bodyPr/>
          <a:lstStyle/>
          <a:p>
            <a:r>
              <a:rPr lang="en-US" dirty="0"/>
              <a:t>USA maps</a:t>
            </a:r>
            <a:endParaRPr lang="ru-RU" dirty="0"/>
          </a:p>
        </p:txBody>
      </p:sp>
      <p:grpSp>
        <p:nvGrpSpPr>
          <p:cNvPr id="32" name="Группа 31">
            <a:extLst>
              <a:ext uri="{FF2B5EF4-FFF2-40B4-BE49-F238E27FC236}">
                <a16:creationId xmlns:a16="http://schemas.microsoft.com/office/drawing/2014/main" id="{8C961843-F3FE-EE46-AA41-68D201A299CD}"/>
              </a:ext>
            </a:extLst>
          </p:cNvPr>
          <p:cNvGrpSpPr/>
          <p:nvPr/>
        </p:nvGrpSpPr>
        <p:grpSpPr>
          <a:xfrm>
            <a:off x="5199422" y="1638300"/>
            <a:ext cx="6286534" cy="3918463"/>
            <a:chOff x="6274268" y="4615791"/>
            <a:chExt cx="14334407" cy="8934787"/>
          </a:xfrm>
          <a:solidFill>
            <a:schemeClr val="tx2">
              <a:lumMod val="10000"/>
              <a:lumOff val="90000"/>
            </a:schemeClr>
          </a:solidFill>
        </p:grpSpPr>
        <p:sp>
          <p:nvSpPr>
            <p:cNvPr id="33" name="Freeform 6">
              <a:extLst>
                <a:ext uri="{FF2B5EF4-FFF2-40B4-BE49-F238E27FC236}">
                  <a16:creationId xmlns:a16="http://schemas.microsoft.com/office/drawing/2014/main" id="{407B9D22-EAFC-9B4A-8DB9-F24F8E70D696}"/>
                </a:ext>
              </a:extLst>
            </p:cNvPr>
            <p:cNvSpPr>
              <a:spLocks/>
            </p:cNvSpPr>
            <p:nvPr/>
          </p:nvSpPr>
          <p:spPr bwMode="auto">
            <a:xfrm>
              <a:off x="7118757" y="5573614"/>
              <a:ext cx="47527" cy="73116"/>
            </a:xfrm>
            <a:custGeom>
              <a:avLst/>
              <a:gdLst>
                <a:gd name="T0" fmla="*/ 7 w 44"/>
                <a:gd name="T1" fmla="*/ 28 h 66"/>
                <a:gd name="T2" fmla="*/ 2 w 44"/>
                <a:gd name="T3" fmla="*/ 13 h 66"/>
                <a:gd name="T4" fmla="*/ 16 w 44"/>
                <a:gd name="T5" fmla="*/ 2 h 66"/>
                <a:gd name="T6" fmla="*/ 38 w 44"/>
                <a:gd name="T7" fmla="*/ 6 h 66"/>
                <a:gd name="T8" fmla="*/ 40 w 44"/>
                <a:gd name="T9" fmla="*/ 20 h 66"/>
                <a:gd name="T10" fmla="*/ 44 w 44"/>
                <a:gd name="T11" fmla="*/ 33 h 66"/>
                <a:gd name="T12" fmla="*/ 41 w 44"/>
                <a:gd name="T13" fmla="*/ 43 h 66"/>
                <a:gd name="T14" fmla="*/ 39 w 44"/>
                <a:gd name="T15" fmla="*/ 51 h 66"/>
                <a:gd name="T16" fmla="*/ 12 w 44"/>
                <a:gd name="T17" fmla="*/ 45 h 66"/>
                <a:gd name="T18" fmla="*/ 7 w 44"/>
                <a:gd name="T19"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6">
                  <a:moveTo>
                    <a:pt x="7" y="28"/>
                  </a:moveTo>
                  <a:cubicBezTo>
                    <a:pt x="8" y="22"/>
                    <a:pt x="0" y="19"/>
                    <a:pt x="2" y="13"/>
                  </a:cubicBezTo>
                  <a:cubicBezTo>
                    <a:pt x="4" y="6"/>
                    <a:pt x="10" y="3"/>
                    <a:pt x="16" y="2"/>
                  </a:cubicBezTo>
                  <a:cubicBezTo>
                    <a:pt x="23" y="1"/>
                    <a:pt x="34" y="0"/>
                    <a:pt x="38" y="6"/>
                  </a:cubicBezTo>
                  <a:cubicBezTo>
                    <a:pt x="40" y="11"/>
                    <a:pt x="39" y="15"/>
                    <a:pt x="40" y="20"/>
                  </a:cubicBezTo>
                  <a:cubicBezTo>
                    <a:pt x="41" y="25"/>
                    <a:pt x="44" y="28"/>
                    <a:pt x="44" y="33"/>
                  </a:cubicBezTo>
                  <a:cubicBezTo>
                    <a:pt x="41" y="43"/>
                    <a:pt x="41" y="43"/>
                    <a:pt x="41" y="43"/>
                  </a:cubicBezTo>
                  <a:cubicBezTo>
                    <a:pt x="39" y="51"/>
                    <a:pt x="39" y="51"/>
                    <a:pt x="39" y="51"/>
                  </a:cubicBezTo>
                  <a:cubicBezTo>
                    <a:pt x="33" y="66"/>
                    <a:pt x="19" y="49"/>
                    <a:pt x="12" y="45"/>
                  </a:cubicBezTo>
                  <a:cubicBezTo>
                    <a:pt x="4" y="42"/>
                    <a:pt x="6" y="35"/>
                    <a:pt x="7" y="2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 name="Freeform 7">
              <a:extLst>
                <a:ext uri="{FF2B5EF4-FFF2-40B4-BE49-F238E27FC236}">
                  <a16:creationId xmlns:a16="http://schemas.microsoft.com/office/drawing/2014/main" id="{EDF30541-AFDA-9644-98F9-7011B0344806}"/>
                </a:ext>
              </a:extLst>
            </p:cNvPr>
            <p:cNvSpPr>
              <a:spLocks noEditPoints="1"/>
            </p:cNvSpPr>
            <p:nvPr/>
          </p:nvSpPr>
          <p:spPr bwMode="auto">
            <a:xfrm>
              <a:off x="7111446" y="5569957"/>
              <a:ext cx="58493" cy="73116"/>
            </a:xfrm>
            <a:custGeom>
              <a:avLst/>
              <a:gdLst>
                <a:gd name="T0" fmla="*/ 37 w 55"/>
                <a:gd name="T1" fmla="*/ 67 h 67"/>
                <a:gd name="T2" fmla="*/ 20 w 55"/>
                <a:gd name="T3" fmla="*/ 59 h 67"/>
                <a:gd name="T4" fmla="*/ 14 w 55"/>
                <a:gd name="T5" fmla="*/ 55 h 67"/>
                <a:gd name="T6" fmla="*/ 6 w 55"/>
                <a:gd name="T7" fmla="*/ 35 h 67"/>
                <a:gd name="T8" fmla="*/ 7 w 55"/>
                <a:gd name="T9" fmla="*/ 32 h 67"/>
                <a:gd name="T10" fmla="*/ 5 w 55"/>
                <a:gd name="T11" fmla="*/ 28 h 67"/>
                <a:gd name="T12" fmla="*/ 2 w 55"/>
                <a:gd name="T13" fmla="*/ 15 h 67"/>
                <a:gd name="T14" fmla="*/ 21 w 55"/>
                <a:gd name="T15" fmla="*/ 1 h 67"/>
                <a:gd name="T16" fmla="*/ 22 w 55"/>
                <a:gd name="T17" fmla="*/ 0 h 67"/>
                <a:gd name="T18" fmla="*/ 31 w 55"/>
                <a:gd name="T19" fmla="*/ 0 h 67"/>
                <a:gd name="T20" fmla="*/ 47 w 55"/>
                <a:gd name="T21" fmla="*/ 7 h 67"/>
                <a:gd name="T22" fmla="*/ 50 w 55"/>
                <a:gd name="T23" fmla="*/ 19 h 67"/>
                <a:gd name="T24" fmla="*/ 50 w 55"/>
                <a:gd name="T25" fmla="*/ 23 h 67"/>
                <a:gd name="T26" fmla="*/ 52 w 55"/>
                <a:gd name="T27" fmla="*/ 28 h 67"/>
                <a:gd name="T28" fmla="*/ 55 w 55"/>
                <a:gd name="T29" fmla="*/ 37 h 67"/>
                <a:gd name="T30" fmla="*/ 52 w 55"/>
                <a:gd name="T31" fmla="*/ 48 h 67"/>
                <a:gd name="T32" fmla="*/ 51 w 55"/>
                <a:gd name="T33" fmla="*/ 50 h 67"/>
                <a:gd name="T34" fmla="*/ 50 w 55"/>
                <a:gd name="T35" fmla="*/ 52 h 67"/>
                <a:gd name="T36" fmla="*/ 49 w 55"/>
                <a:gd name="T37" fmla="*/ 57 h 67"/>
                <a:gd name="T38" fmla="*/ 37 w 55"/>
                <a:gd name="T39" fmla="*/ 67 h 67"/>
                <a:gd name="T40" fmla="*/ 31 w 55"/>
                <a:gd name="T41" fmla="*/ 11 h 67"/>
                <a:gd name="T42" fmla="*/ 23 w 55"/>
                <a:gd name="T43" fmla="*/ 12 h 67"/>
                <a:gd name="T44" fmla="*/ 22 w 55"/>
                <a:gd name="T45" fmla="*/ 12 h 67"/>
                <a:gd name="T46" fmla="*/ 12 w 55"/>
                <a:gd name="T47" fmla="*/ 18 h 67"/>
                <a:gd name="T48" fmla="*/ 14 w 55"/>
                <a:gd name="T49" fmla="*/ 22 h 67"/>
                <a:gd name="T50" fmla="*/ 18 w 55"/>
                <a:gd name="T51" fmla="*/ 33 h 67"/>
                <a:gd name="T52" fmla="*/ 17 w 55"/>
                <a:gd name="T53" fmla="*/ 36 h 67"/>
                <a:gd name="T54" fmla="*/ 19 w 55"/>
                <a:gd name="T55" fmla="*/ 44 h 67"/>
                <a:gd name="T56" fmla="*/ 27 w 55"/>
                <a:gd name="T57" fmla="*/ 50 h 67"/>
                <a:gd name="T58" fmla="*/ 37 w 55"/>
                <a:gd name="T59" fmla="*/ 56 h 67"/>
                <a:gd name="T60" fmla="*/ 37 w 55"/>
                <a:gd name="T61" fmla="*/ 56 h 67"/>
                <a:gd name="T62" fmla="*/ 38 w 55"/>
                <a:gd name="T63" fmla="*/ 53 h 67"/>
                <a:gd name="T64" fmla="*/ 39 w 55"/>
                <a:gd name="T65" fmla="*/ 51 h 67"/>
                <a:gd name="T66" fmla="*/ 41 w 55"/>
                <a:gd name="T67" fmla="*/ 45 h 67"/>
                <a:gd name="T68" fmla="*/ 42 w 55"/>
                <a:gd name="T69" fmla="*/ 42 h 67"/>
                <a:gd name="T70" fmla="*/ 44 w 55"/>
                <a:gd name="T71" fmla="*/ 37 h 67"/>
                <a:gd name="T72" fmla="*/ 42 w 55"/>
                <a:gd name="T73" fmla="*/ 32 h 67"/>
                <a:gd name="T74" fmla="*/ 39 w 55"/>
                <a:gd name="T75" fmla="*/ 25 h 67"/>
                <a:gd name="T76" fmla="*/ 39 w 55"/>
                <a:gd name="T77" fmla="*/ 19 h 67"/>
                <a:gd name="T78" fmla="*/ 38 w 55"/>
                <a:gd name="T79" fmla="*/ 13 h 67"/>
                <a:gd name="T80" fmla="*/ 31 w 55"/>
                <a:gd name="T81"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67">
                  <a:moveTo>
                    <a:pt x="37" y="67"/>
                  </a:moveTo>
                  <a:cubicBezTo>
                    <a:pt x="31" y="67"/>
                    <a:pt x="25" y="62"/>
                    <a:pt x="20" y="59"/>
                  </a:cubicBezTo>
                  <a:cubicBezTo>
                    <a:pt x="14" y="55"/>
                    <a:pt x="14" y="55"/>
                    <a:pt x="14" y="55"/>
                  </a:cubicBezTo>
                  <a:cubicBezTo>
                    <a:pt x="4" y="50"/>
                    <a:pt x="5" y="40"/>
                    <a:pt x="6" y="35"/>
                  </a:cubicBezTo>
                  <a:cubicBezTo>
                    <a:pt x="7" y="32"/>
                    <a:pt x="7" y="32"/>
                    <a:pt x="7" y="32"/>
                  </a:cubicBezTo>
                  <a:cubicBezTo>
                    <a:pt x="5" y="28"/>
                    <a:pt x="5" y="28"/>
                    <a:pt x="5" y="28"/>
                  </a:cubicBezTo>
                  <a:cubicBezTo>
                    <a:pt x="3" y="25"/>
                    <a:pt x="0" y="21"/>
                    <a:pt x="2" y="15"/>
                  </a:cubicBezTo>
                  <a:cubicBezTo>
                    <a:pt x="4" y="7"/>
                    <a:pt x="11" y="2"/>
                    <a:pt x="21" y="1"/>
                  </a:cubicBezTo>
                  <a:cubicBezTo>
                    <a:pt x="22" y="0"/>
                    <a:pt x="22" y="0"/>
                    <a:pt x="22" y="0"/>
                  </a:cubicBezTo>
                  <a:cubicBezTo>
                    <a:pt x="31" y="0"/>
                    <a:pt x="31" y="0"/>
                    <a:pt x="31" y="0"/>
                  </a:cubicBezTo>
                  <a:cubicBezTo>
                    <a:pt x="39" y="0"/>
                    <a:pt x="45" y="2"/>
                    <a:pt x="47" y="7"/>
                  </a:cubicBezTo>
                  <a:cubicBezTo>
                    <a:pt x="50" y="19"/>
                    <a:pt x="50" y="19"/>
                    <a:pt x="50" y="19"/>
                  </a:cubicBezTo>
                  <a:cubicBezTo>
                    <a:pt x="50" y="23"/>
                    <a:pt x="50" y="23"/>
                    <a:pt x="50" y="23"/>
                  </a:cubicBezTo>
                  <a:cubicBezTo>
                    <a:pt x="52" y="28"/>
                    <a:pt x="52" y="28"/>
                    <a:pt x="52" y="28"/>
                  </a:cubicBezTo>
                  <a:cubicBezTo>
                    <a:pt x="55" y="37"/>
                    <a:pt x="55" y="37"/>
                    <a:pt x="55" y="37"/>
                  </a:cubicBezTo>
                  <a:cubicBezTo>
                    <a:pt x="55" y="42"/>
                    <a:pt x="53" y="45"/>
                    <a:pt x="52" y="48"/>
                  </a:cubicBezTo>
                  <a:cubicBezTo>
                    <a:pt x="51" y="50"/>
                    <a:pt x="51" y="50"/>
                    <a:pt x="51" y="50"/>
                  </a:cubicBezTo>
                  <a:cubicBezTo>
                    <a:pt x="50" y="52"/>
                    <a:pt x="50" y="52"/>
                    <a:pt x="50" y="52"/>
                  </a:cubicBezTo>
                  <a:cubicBezTo>
                    <a:pt x="49" y="57"/>
                    <a:pt x="49" y="57"/>
                    <a:pt x="49" y="57"/>
                  </a:cubicBezTo>
                  <a:cubicBezTo>
                    <a:pt x="46" y="66"/>
                    <a:pt x="40" y="67"/>
                    <a:pt x="37" y="67"/>
                  </a:cubicBezTo>
                  <a:close/>
                  <a:moveTo>
                    <a:pt x="31" y="11"/>
                  </a:moveTo>
                  <a:cubicBezTo>
                    <a:pt x="23" y="12"/>
                    <a:pt x="23" y="12"/>
                    <a:pt x="23" y="12"/>
                  </a:cubicBezTo>
                  <a:cubicBezTo>
                    <a:pt x="22" y="12"/>
                    <a:pt x="22" y="12"/>
                    <a:pt x="22" y="12"/>
                  </a:cubicBezTo>
                  <a:cubicBezTo>
                    <a:pt x="17" y="12"/>
                    <a:pt x="13" y="15"/>
                    <a:pt x="12" y="18"/>
                  </a:cubicBezTo>
                  <a:cubicBezTo>
                    <a:pt x="14" y="22"/>
                    <a:pt x="14" y="22"/>
                    <a:pt x="14" y="22"/>
                  </a:cubicBezTo>
                  <a:cubicBezTo>
                    <a:pt x="16" y="25"/>
                    <a:pt x="18" y="28"/>
                    <a:pt x="18" y="33"/>
                  </a:cubicBezTo>
                  <a:cubicBezTo>
                    <a:pt x="17" y="36"/>
                    <a:pt x="17" y="36"/>
                    <a:pt x="17" y="36"/>
                  </a:cubicBezTo>
                  <a:cubicBezTo>
                    <a:pt x="16" y="43"/>
                    <a:pt x="17" y="43"/>
                    <a:pt x="19" y="44"/>
                  </a:cubicBezTo>
                  <a:cubicBezTo>
                    <a:pt x="27" y="50"/>
                    <a:pt x="27" y="50"/>
                    <a:pt x="27" y="50"/>
                  </a:cubicBezTo>
                  <a:cubicBezTo>
                    <a:pt x="37" y="56"/>
                    <a:pt x="37" y="56"/>
                    <a:pt x="37" y="56"/>
                  </a:cubicBezTo>
                  <a:cubicBezTo>
                    <a:pt x="37" y="56"/>
                    <a:pt x="37" y="56"/>
                    <a:pt x="37" y="56"/>
                  </a:cubicBezTo>
                  <a:cubicBezTo>
                    <a:pt x="38" y="53"/>
                    <a:pt x="38" y="53"/>
                    <a:pt x="38" y="53"/>
                  </a:cubicBezTo>
                  <a:cubicBezTo>
                    <a:pt x="39" y="51"/>
                    <a:pt x="39" y="51"/>
                    <a:pt x="39" y="51"/>
                  </a:cubicBezTo>
                  <a:cubicBezTo>
                    <a:pt x="41" y="45"/>
                    <a:pt x="41" y="45"/>
                    <a:pt x="41" y="45"/>
                  </a:cubicBezTo>
                  <a:cubicBezTo>
                    <a:pt x="42" y="42"/>
                    <a:pt x="42" y="42"/>
                    <a:pt x="42" y="42"/>
                  </a:cubicBezTo>
                  <a:cubicBezTo>
                    <a:pt x="44" y="37"/>
                    <a:pt x="44" y="37"/>
                    <a:pt x="44" y="37"/>
                  </a:cubicBezTo>
                  <a:cubicBezTo>
                    <a:pt x="42" y="32"/>
                    <a:pt x="42" y="32"/>
                    <a:pt x="42" y="32"/>
                  </a:cubicBezTo>
                  <a:cubicBezTo>
                    <a:pt x="39" y="25"/>
                    <a:pt x="39" y="25"/>
                    <a:pt x="39" y="25"/>
                  </a:cubicBezTo>
                  <a:cubicBezTo>
                    <a:pt x="39" y="19"/>
                    <a:pt x="39" y="19"/>
                    <a:pt x="39" y="19"/>
                  </a:cubicBezTo>
                  <a:cubicBezTo>
                    <a:pt x="38" y="13"/>
                    <a:pt x="38" y="13"/>
                    <a:pt x="38" y="13"/>
                  </a:cubicBezTo>
                  <a:lnTo>
                    <a:pt x="31" y="1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 name="Freeform 8">
              <a:extLst>
                <a:ext uri="{FF2B5EF4-FFF2-40B4-BE49-F238E27FC236}">
                  <a16:creationId xmlns:a16="http://schemas.microsoft.com/office/drawing/2014/main" id="{2039BBA6-FAB9-8A4B-8F82-D772561CDD1B}"/>
                </a:ext>
              </a:extLst>
            </p:cNvPr>
            <p:cNvSpPr>
              <a:spLocks noEditPoints="1"/>
            </p:cNvSpPr>
            <p:nvPr/>
          </p:nvSpPr>
          <p:spPr bwMode="auto">
            <a:xfrm>
              <a:off x="7754867" y="6337675"/>
              <a:ext cx="84085" cy="91396"/>
            </a:xfrm>
            <a:custGeom>
              <a:avLst/>
              <a:gdLst>
                <a:gd name="T0" fmla="*/ 75 w 75"/>
                <a:gd name="T1" fmla="*/ 40 h 81"/>
                <a:gd name="T2" fmla="*/ 37 w 75"/>
                <a:gd name="T3" fmla="*/ 81 h 81"/>
                <a:gd name="T4" fmla="*/ 0 w 75"/>
                <a:gd name="T5" fmla="*/ 41 h 81"/>
                <a:gd name="T6" fmla="*/ 38 w 75"/>
                <a:gd name="T7" fmla="*/ 0 h 81"/>
                <a:gd name="T8" fmla="*/ 75 w 75"/>
                <a:gd name="T9" fmla="*/ 40 h 81"/>
                <a:gd name="T10" fmla="*/ 14 w 75"/>
                <a:gd name="T11" fmla="*/ 41 h 81"/>
                <a:gd name="T12" fmla="*/ 38 w 75"/>
                <a:gd name="T13" fmla="*/ 70 h 81"/>
                <a:gd name="T14" fmla="*/ 61 w 75"/>
                <a:gd name="T15" fmla="*/ 40 h 81"/>
                <a:gd name="T16" fmla="*/ 38 w 75"/>
                <a:gd name="T17" fmla="*/ 11 h 81"/>
                <a:gd name="T18" fmla="*/ 14 w 75"/>
                <a:gd name="T19"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81">
                  <a:moveTo>
                    <a:pt x="75" y="40"/>
                  </a:moveTo>
                  <a:cubicBezTo>
                    <a:pt x="75" y="68"/>
                    <a:pt x="55" y="81"/>
                    <a:pt x="37" y="81"/>
                  </a:cubicBezTo>
                  <a:cubicBezTo>
                    <a:pt x="16" y="81"/>
                    <a:pt x="0" y="65"/>
                    <a:pt x="0" y="41"/>
                  </a:cubicBezTo>
                  <a:cubicBezTo>
                    <a:pt x="0" y="16"/>
                    <a:pt x="17" y="0"/>
                    <a:pt x="38" y="0"/>
                  </a:cubicBezTo>
                  <a:cubicBezTo>
                    <a:pt x="60" y="0"/>
                    <a:pt x="75" y="16"/>
                    <a:pt x="75" y="40"/>
                  </a:cubicBezTo>
                  <a:close/>
                  <a:moveTo>
                    <a:pt x="14" y="41"/>
                  </a:moveTo>
                  <a:cubicBezTo>
                    <a:pt x="14" y="58"/>
                    <a:pt x="24" y="70"/>
                    <a:pt x="38" y="70"/>
                  </a:cubicBezTo>
                  <a:cubicBezTo>
                    <a:pt x="51" y="70"/>
                    <a:pt x="61" y="58"/>
                    <a:pt x="61" y="40"/>
                  </a:cubicBezTo>
                  <a:cubicBezTo>
                    <a:pt x="61" y="27"/>
                    <a:pt x="54" y="11"/>
                    <a:pt x="38" y="11"/>
                  </a:cubicBezTo>
                  <a:cubicBezTo>
                    <a:pt x="21" y="11"/>
                    <a:pt x="14" y="26"/>
                    <a:pt x="14" y="41"/>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 name="Freeform 9">
              <a:extLst>
                <a:ext uri="{FF2B5EF4-FFF2-40B4-BE49-F238E27FC236}">
                  <a16:creationId xmlns:a16="http://schemas.microsoft.com/office/drawing/2014/main" id="{0AF8F2DD-8ADC-9D48-AD12-8501D41A56B0}"/>
                </a:ext>
              </a:extLst>
            </p:cNvPr>
            <p:cNvSpPr>
              <a:spLocks/>
            </p:cNvSpPr>
            <p:nvPr/>
          </p:nvSpPr>
          <p:spPr bwMode="auto">
            <a:xfrm>
              <a:off x="7857230" y="6337675"/>
              <a:ext cx="73116" cy="87739"/>
            </a:xfrm>
            <a:custGeom>
              <a:avLst/>
              <a:gdLst>
                <a:gd name="T0" fmla="*/ 1 w 66"/>
                <a:gd name="T1" fmla="*/ 23 h 79"/>
                <a:gd name="T2" fmla="*/ 0 w 66"/>
                <a:gd name="T3" fmla="*/ 2 h 79"/>
                <a:gd name="T4" fmla="*/ 13 w 66"/>
                <a:gd name="T5" fmla="*/ 2 h 79"/>
                <a:gd name="T6" fmla="*/ 13 w 66"/>
                <a:gd name="T7" fmla="*/ 15 h 79"/>
                <a:gd name="T8" fmla="*/ 14 w 66"/>
                <a:gd name="T9" fmla="*/ 15 h 79"/>
                <a:gd name="T10" fmla="*/ 39 w 66"/>
                <a:gd name="T11" fmla="*/ 0 h 79"/>
                <a:gd name="T12" fmla="*/ 66 w 66"/>
                <a:gd name="T13" fmla="*/ 33 h 79"/>
                <a:gd name="T14" fmla="*/ 66 w 66"/>
                <a:gd name="T15" fmla="*/ 79 h 79"/>
                <a:gd name="T16" fmla="*/ 52 w 66"/>
                <a:gd name="T17" fmla="*/ 79 h 79"/>
                <a:gd name="T18" fmla="*/ 52 w 66"/>
                <a:gd name="T19" fmla="*/ 35 h 79"/>
                <a:gd name="T20" fmla="*/ 35 w 66"/>
                <a:gd name="T21" fmla="*/ 12 h 79"/>
                <a:gd name="T22" fmla="*/ 16 w 66"/>
                <a:gd name="T23" fmla="*/ 26 h 79"/>
                <a:gd name="T24" fmla="*/ 15 w 66"/>
                <a:gd name="T25" fmla="*/ 33 h 79"/>
                <a:gd name="T26" fmla="*/ 15 w 66"/>
                <a:gd name="T27" fmla="*/ 79 h 79"/>
                <a:gd name="T28" fmla="*/ 1 w 66"/>
                <a:gd name="T29" fmla="*/ 79 h 79"/>
                <a:gd name="T30" fmla="*/ 1 w 66"/>
                <a:gd name="T31"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79">
                  <a:moveTo>
                    <a:pt x="1" y="23"/>
                  </a:moveTo>
                  <a:cubicBezTo>
                    <a:pt x="1" y="15"/>
                    <a:pt x="1" y="8"/>
                    <a:pt x="0" y="2"/>
                  </a:cubicBezTo>
                  <a:cubicBezTo>
                    <a:pt x="13" y="2"/>
                    <a:pt x="13" y="2"/>
                    <a:pt x="13" y="2"/>
                  </a:cubicBezTo>
                  <a:cubicBezTo>
                    <a:pt x="13" y="15"/>
                    <a:pt x="13" y="15"/>
                    <a:pt x="13" y="15"/>
                  </a:cubicBezTo>
                  <a:cubicBezTo>
                    <a:pt x="14" y="15"/>
                    <a:pt x="14" y="15"/>
                    <a:pt x="14" y="15"/>
                  </a:cubicBezTo>
                  <a:cubicBezTo>
                    <a:pt x="18" y="8"/>
                    <a:pt x="27" y="0"/>
                    <a:pt x="39" y="0"/>
                  </a:cubicBezTo>
                  <a:cubicBezTo>
                    <a:pt x="50" y="0"/>
                    <a:pt x="66" y="7"/>
                    <a:pt x="66" y="33"/>
                  </a:cubicBezTo>
                  <a:cubicBezTo>
                    <a:pt x="66" y="79"/>
                    <a:pt x="66" y="79"/>
                    <a:pt x="66" y="79"/>
                  </a:cubicBezTo>
                  <a:cubicBezTo>
                    <a:pt x="52" y="79"/>
                    <a:pt x="52" y="79"/>
                    <a:pt x="52" y="79"/>
                  </a:cubicBezTo>
                  <a:cubicBezTo>
                    <a:pt x="52" y="35"/>
                    <a:pt x="52" y="35"/>
                    <a:pt x="52" y="35"/>
                  </a:cubicBezTo>
                  <a:cubicBezTo>
                    <a:pt x="52" y="22"/>
                    <a:pt x="48" y="12"/>
                    <a:pt x="35" y="12"/>
                  </a:cubicBezTo>
                  <a:cubicBezTo>
                    <a:pt x="26" y="12"/>
                    <a:pt x="18" y="18"/>
                    <a:pt x="16" y="26"/>
                  </a:cubicBezTo>
                  <a:cubicBezTo>
                    <a:pt x="15" y="33"/>
                    <a:pt x="15" y="33"/>
                    <a:pt x="15" y="33"/>
                  </a:cubicBezTo>
                  <a:cubicBezTo>
                    <a:pt x="15" y="79"/>
                    <a:pt x="15" y="79"/>
                    <a:pt x="15" y="79"/>
                  </a:cubicBezTo>
                  <a:cubicBezTo>
                    <a:pt x="1" y="79"/>
                    <a:pt x="1" y="79"/>
                    <a:pt x="1" y="79"/>
                  </a:cubicBezTo>
                  <a:lnTo>
                    <a:pt x="1" y="2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 name="Rectangle 208">
              <a:extLst>
                <a:ext uri="{FF2B5EF4-FFF2-40B4-BE49-F238E27FC236}">
                  <a16:creationId xmlns:a16="http://schemas.microsoft.com/office/drawing/2014/main" id="{5FEA13D1-4B19-904E-B361-FE2987B9C5CA}"/>
                </a:ext>
              </a:extLst>
            </p:cNvPr>
            <p:cNvSpPr>
              <a:spLocks noChangeArrowheads="1"/>
            </p:cNvSpPr>
            <p:nvPr/>
          </p:nvSpPr>
          <p:spPr bwMode="auto">
            <a:xfrm>
              <a:off x="13461577" y="7332054"/>
              <a:ext cx="18280" cy="3657"/>
            </a:xfrm>
            <a:prstGeom prst="rect">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 name="Freeform 209">
              <a:extLst>
                <a:ext uri="{FF2B5EF4-FFF2-40B4-BE49-F238E27FC236}">
                  <a16:creationId xmlns:a16="http://schemas.microsoft.com/office/drawing/2014/main" id="{3C0836F0-EEF7-6144-9D28-33914BC25E90}"/>
                </a:ext>
              </a:extLst>
            </p:cNvPr>
            <p:cNvSpPr>
              <a:spLocks noEditPoints="1"/>
            </p:cNvSpPr>
            <p:nvPr/>
          </p:nvSpPr>
          <p:spPr bwMode="auto">
            <a:xfrm>
              <a:off x="13461577" y="7328401"/>
              <a:ext cx="18280" cy="10969"/>
            </a:xfrm>
            <a:custGeom>
              <a:avLst/>
              <a:gdLst>
                <a:gd name="T0" fmla="*/ 4 w 5"/>
                <a:gd name="T1" fmla="*/ 1 h 3"/>
                <a:gd name="T2" fmla="*/ 4 w 5"/>
                <a:gd name="T3" fmla="*/ 1 h 3"/>
                <a:gd name="T4" fmla="*/ 0 w 5"/>
                <a:gd name="T5" fmla="*/ 1 h 3"/>
                <a:gd name="T6" fmla="*/ 4 w 5"/>
                <a:gd name="T7" fmla="*/ 1 h 3"/>
                <a:gd name="T8" fmla="*/ 5 w 5"/>
                <a:gd name="T9" fmla="*/ 0 h 3"/>
                <a:gd name="T10" fmla="*/ 4 w 5"/>
                <a:gd name="T11" fmla="*/ 0 h 3"/>
                <a:gd name="T12" fmla="*/ 0 w 5"/>
                <a:gd name="T13" fmla="*/ 0 h 3"/>
                <a:gd name="T14" fmla="*/ 0 w 5"/>
                <a:gd name="T15" fmla="*/ 3 h 3"/>
                <a:gd name="T16" fmla="*/ 4 w 5"/>
                <a:gd name="T17" fmla="*/ 3 h 3"/>
                <a:gd name="T18" fmla="*/ 5 w 5"/>
                <a:gd name="T19" fmla="*/ 3 h 3"/>
                <a:gd name="T20" fmla="*/ 5 w 5"/>
                <a:gd name="T21" fmla="*/ 1 h 3"/>
                <a:gd name="T22" fmla="*/ 5 w 5"/>
                <a:gd name="T23" fmla="*/ 1 h 3"/>
                <a:gd name="T24" fmla="*/ 5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4" y="1"/>
                  </a:moveTo>
                  <a:lnTo>
                    <a:pt x="4" y="1"/>
                  </a:lnTo>
                  <a:lnTo>
                    <a:pt x="0" y="1"/>
                  </a:lnTo>
                  <a:lnTo>
                    <a:pt x="4" y="1"/>
                  </a:lnTo>
                  <a:close/>
                  <a:moveTo>
                    <a:pt x="5" y="0"/>
                  </a:moveTo>
                  <a:lnTo>
                    <a:pt x="4" y="0"/>
                  </a:lnTo>
                  <a:lnTo>
                    <a:pt x="0" y="0"/>
                  </a:lnTo>
                  <a:lnTo>
                    <a:pt x="0" y="3"/>
                  </a:lnTo>
                  <a:lnTo>
                    <a:pt x="4" y="3"/>
                  </a:lnTo>
                  <a:lnTo>
                    <a:pt x="5" y="3"/>
                  </a:lnTo>
                  <a:lnTo>
                    <a:pt x="5" y="1"/>
                  </a:lnTo>
                  <a:lnTo>
                    <a:pt x="5" y="1"/>
                  </a:lnTo>
                  <a:lnTo>
                    <a:pt x="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 name="Freeform 210">
              <a:extLst>
                <a:ext uri="{FF2B5EF4-FFF2-40B4-BE49-F238E27FC236}">
                  <a16:creationId xmlns:a16="http://schemas.microsoft.com/office/drawing/2014/main" id="{9D76EDA4-1AB1-C440-9AD6-D9AF5BF3AC7A}"/>
                </a:ext>
              </a:extLst>
            </p:cNvPr>
            <p:cNvSpPr>
              <a:spLocks noEditPoints="1"/>
            </p:cNvSpPr>
            <p:nvPr/>
          </p:nvSpPr>
          <p:spPr bwMode="auto">
            <a:xfrm>
              <a:off x="13461577" y="7328401"/>
              <a:ext cx="18280" cy="10969"/>
            </a:xfrm>
            <a:custGeom>
              <a:avLst/>
              <a:gdLst>
                <a:gd name="T0" fmla="*/ 4 w 5"/>
                <a:gd name="T1" fmla="*/ 1 h 3"/>
                <a:gd name="T2" fmla="*/ 4 w 5"/>
                <a:gd name="T3" fmla="*/ 1 h 3"/>
                <a:gd name="T4" fmla="*/ 0 w 5"/>
                <a:gd name="T5" fmla="*/ 1 h 3"/>
                <a:gd name="T6" fmla="*/ 4 w 5"/>
                <a:gd name="T7" fmla="*/ 1 h 3"/>
                <a:gd name="T8" fmla="*/ 5 w 5"/>
                <a:gd name="T9" fmla="*/ 0 h 3"/>
                <a:gd name="T10" fmla="*/ 4 w 5"/>
                <a:gd name="T11" fmla="*/ 0 h 3"/>
                <a:gd name="T12" fmla="*/ 0 w 5"/>
                <a:gd name="T13" fmla="*/ 0 h 3"/>
                <a:gd name="T14" fmla="*/ 0 w 5"/>
                <a:gd name="T15" fmla="*/ 3 h 3"/>
                <a:gd name="T16" fmla="*/ 4 w 5"/>
                <a:gd name="T17" fmla="*/ 3 h 3"/>
                <a:gd name="T18" fmla="*/ 5 w 5"/>
                <a:gd name="T19" fmla="*/ 3 h 3"/>
                <a:gd name="T20" fmla="*/ 5 w 5"/>
                <a:gd name="T21" fmla="*/ 1 h 3"/>
                <a:gd name="T22" fmla="*/ 5 w 5"/>
                <a:gd name="T23" fmla="*/ 1 h 3"/>
                <a:gd name="T24" fmla="*/ 5 w 5"/>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4" y="1"/>
                  </a:moveTo>
                  <a:lnTo>
                    <a:pt x="4" y="1"/>
                  </a:lnTo>
                  <a:lnTo>
                    <a:pt x="0" y="1"/>
                  </a:lnTo>
                  <a:lnTo>
                    <a:pt x="4" y="1"/>
                  </a:lnTo>
                  <a:moveTo>
                    <a:pt x="5" y="0"/>
                  </a:moveTo>
                  <a:lnTo>
                    <a:pt x="4" y="0"/>
                  </a:lnTo>
                  <a:lnTo>
                    <a:pt x="0" y="0"/>
                  </a:lnTo>
                  <a:lnTo>
                    <a:pt x="0" y="3"/>
                  </a:lnTo>
                  <a:lnTo>
                    <a:pt x="4" y="3"/>
                  </a:lnTo>
                  <a:lnTo>
                    <a:pt x="5" y="3"/>
                  </a:lnTo>
                  <a:lnTo>
                    <a:pt x="5" y="1"/>
                  </a:lnTo>
                  <a:lnTo>
                    <a:pt x="5" y="1"/>
                  </a:lnTo>
                  <a:lnTo>
                    <a:pt x="5" y="0"/>
                  </a:lnTo>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 name="Freeform 211">
              <a:extLst>
                <a:ext uri="{FF2B5EF4-FFF2-40B4-BE49-F238E27FC236}">
                  <a16:creationId xmlns:a16="http://schemas.microsoft.com/office/drawing/2014/main" id="{1FA543F3-17F6-8245-9F85-67D8835D69B1}"/>
                </a:ext>
              </a:extLst>
            </p:cNvPr>
            <p:cNvSpPr>
              <a:spLocks/>
            </p:cNvSpPr>
            <p:nvPr/>
          </p:nvSpPr>
          <p:spPr bwMode="auto">
            <a:xfrm>
              <a:off x="14518105" y="6147576"/>
              <a:ext cx="54838" cy="21935"/>
            </a:xfrm>
            <a:custGeom>
              <a:avLst/>
              <a:gdLst>
                <a:gd name="T0" fmla="*/ 0 w 50"/>
                <a:gd name="T1" fmla="*/ 21 h 21"/>
                <a:gd name="T2" fmla="*/ 0 w 50"/>
                <a:gd name="T3" fmla="*/ 21 h 21"/>
                <a:gd name="T4" fmla="*/ 50 w 50"/>
                <a:gd name="T5" fmla="*/ 0 h 21"/>
              </a:gdLst>
              <a:ahLst/>
              <a:cxnLst>
                <a:cxn ang="0">
                  <a:pos x="T0" y="T1"/>
                </a:cxn>
                <a:cxn ang="0">
                  <a:pos x="T2" y="T3"/>
                </a:cxn>
                <a:cxn ang="0">
                  <a:pos x="T4" y="T5"/>
                </a:cxn>
              </a:cxnLst>
              <a:rect l="0" t="0" r="r" b="b"/>
              <a:pathLst>
                <a:path w="50" h="21">
                  <a:moveTo>
                    <a:pt x="0" y="21"/>
                  </a:moveTo>
                  <a:cubicBezTo>
                    <a:pt x="0" y="21"/>
                    <a:pt x="0" y="21"/>
                    <a:pt x="0" y="21"/>
                  </a:cubicBezTo>
                  <a:cubicBezTo>
                    <a:pt x="17" y="14"/>
                    <a:pt x="35" y="9"/>
                    <a:pt x="50" y="0"/>
                  </a:cubicBezTo>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 name="Freeform 212">
              <a:extLst>
                <a:ext uri="{FF2B5EF4-FFF2-40B4-BE49-F238E27FC236}">
                  <a16:creationId xmlns:a16="http://schemas.microsoft.com/office/drawing/2014/main" id="{00D52FE6-B59E-354C-A8C6-6B5DB37203F1}"/>
                </a:ext>
              </a:extLst>
            </p:cNvPr>
            <p:cNvSpPr>
              <a:spLocks/>
            </p:cNvSpPr>
            <p:nvPr/>
          </p:nvSpPr>
          <p:spPr bwMode="auto">
            <a:xfrm>
              <a:off x="14518105" y="6143919"/>
              <a:ext cx="54838" cy="29246"/>
            </a:xfrm>
            <a:custGeom>
              <a:avLst/>
              <a:gdLst>
                <a:gd name="T0" fmla="*/ 1 w 50"/>
                <a:gd name="T1" fmla="*/ 24 h 24"/>
                <a:gd name="T2" fmla="*/ 0 w 50"/>
                <a:gd name="T3" fmla="*/ 24 h 24"/>
                <a:gd name="T4" fmla="*/ 0 w 50"/>
                <a:gd name="T5" fmla="*/ 22 h 24"/>
                <a:gd name="T6" fmla="*/ 0 w 50"/>
                <a:gd name="T7" fmla="*/ 20 h 24"/>
                <a:gd name="T8" fmla="*/ 18 w 50"/>
                <a:gd name="T9" fmla="*/ 13 h 24"/>
                <a:gd name="T10" fmla="*/ 49 w 50"/>
                <a:gd name="T11" fmla="*/ 0 h 24"/>
                <a:gd name="T12" fmla="*/ 50 w 50"/>
                <a:gd name="T13" fmla="*/ 3 h 24"/>
                <a:gd name="T14" fmla="*/ 19 w 50"/>
                <a:gd name="T15" fmla="*/ 17 h 24"/>
                <a:gd name="T16" fmla="*/ 1 w 5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4">
                  <a:moveTo>
                    <a:pt x="1" y="24"/>
                  </a:moveTo>
                  <a:cubicBezTo>
                    <a:pt x="0" y="24"/>
                    <a:pt x="0" y="24"/>
                    <a:pt x="0" y="24"/>
                  </a:cubicBezTo>
                  <a:cubicBezTo>
                    <a:pt x="0" y="22"/>
                    <a:pt x="0" y="22"/>
                    <a:pt x="0" y="22"/>
                  </a:cubicBezTo>
                  <a:cubicBezTo>
                    <a:pt x="0" y="20"/>
                    <a:pt x="0" y="20"/>
                    <a:pt x="0" y="20"/>
                  </a:cubicBezTo>
                  <a:cubicBezTo>
                    <a:pt x="6" y="18"/>
                    <a:pt x="12" y="16"/>
                    <a:pt x="18" y="13"/>
                  </a:cubicBezTo>
                  <a:cubicBezTo>
                    <a:pt x="28" y="9"/>
                    <a:pt x="39" y="5"/>
                    <a:pt x="49" y="0"/>
                  </a:cubicBezTo>
                  <a:cubicBezTo>
                    <a:pt x="50" y="3"/>
                    <a:pt x="50" y="3"/>
                    <a:pt x="50" y="3"/>
                  </a:cubicBezTo>
                  <a:cubicBezTo>
                    <a:pt x="41" y="9"/>
                    <a:pt x="30" y="13"/>
                    <a:pt x="19" y="17"/>
                  </a:cubicBezTo>
                  <a:cubicBezTo>
                    <a:pt x="13" y="19"/>
                    <a:pt x="7" y="21"/>
                    <a:pt x="1" y="2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 name="Freeform 213">
              <a:extLst>
                <a:ext uri="{FF2B5EF4-FFF2-40B4-BE49-F238E27FC236}">
                  <a16:creationId xmlns:a16="http://schemas.microsoft.com/office/drawing/2014/main" id="{064EE95D-E8D9-C74D-9B81-82E2FC13A6C0}"/>
                </a:ext>
              </a:extLst>
            </p:cNvPr>
            <p:cNvSpPr>
              <a:spLocks/>
            </p:cNvSpPr>
            <p:nvPr/>
          </p:nvSpPr>
          <p:spPr bwMode="auto">
            <a:xfrm>
              <a:off x="14923900" y="7628175"/>
              <a:ext cx="21935" cy="3657"/>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lnTo>
                    <a:pt x="0" y="1"/>
                  </a:lnTo>
                  <a:lnTo>
                    <a:pt x="6"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 name="Line 214">
              <a:extLst>
                <a:ext uri="{FF2B5EF4-FFF2-40B4-BE49-F238E27FC236}">
                  <a16:creationId xmlns:a16="http://schemas.microsoft.com/office/drawing/2014/main" id="{53D7D795-3E4A-C940-84BF-31BDDCE10A47}"/>
                </a:ext>
              </a:extLst>
            </p:cNvPr>
            <p:cNvSpPr>
              <a:spLocks noChangeShapeType="1"/>
            </p:cNvSpPr>
            <p:nvPr/>
          </p:nvSpPr>
          <p:spPr bwMode="auto">
            <a:xfrm flipH="1">
              <a:off x="14923900" y="7628175"/>
              <a:ext cx="21935" cy="3657"/>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 name="Freeform 215">
              <a:extLst>
                <a:ext uri="{FF2B5EF4-FFF2-40B4-BE49-F238E27FC236}">
                  <a16:creationId xmlns:a16="http://schemas.microsoft.com/office/drawing/2014/main" id="{CED18A4E-06B5-DE45-BDA4-407BC40F910E}"/>
                </a:ext>
              </a:extLst>
            </p:cNvPr>
            <p:cNvSpPr>
              <a:spLocks/>
            </p:cNvSpPr>
            <p:nvPr/>
          </p:nvSpPr>
          <p:spPr bwMode="auto">
            <a:xfrm>
              <a:off x="14923900" y="7628175"/>
              <a:ext cx="21935" cy="3657"/>
            </a:xfrm>
            <a:custGeom>
              <a:avLst/>
              <a:gdLst>
                <a:gd name="T0" fmla="*/ 1 w 6"/>
                <a:gd name="T1" fmla="*/ 1 h 1"/>
                <a:gd name="T2" fmla="*/ 0 w 6"/>
                <a:gd name="T3" fmla="*/ 0 h 1"/>
                <a:gd name="T4" fmla="*/ 6 w 6"/>
                <a:gd name="T5" fmla="*/ 0 h 1"/>
                <a:gd name="T6" fmla="*/ 6 w 6"/>
                <a:gd name="T7" fmla="*/ 1 h 1"/>
                <a:gd name="T8" fmla="*/ 1 w 6"/>
                <a:gd name="T9" fmla="*/ 1 h 1"/>
              </a:gdLst>
              <a:ahLst/>
              <a:cxnLst>
                <a:cxn ang="0">
                  <a:pos x="T0" y="T1"/>
                </a:cxn>
                <a:cxn ang="0">
                  <a:pos x="T2" y="T3"/>
                </a:cxn>
                <a:cxn ang="0">
                  <a:pos x="T4" y="T5"/>
                </a:cxn>
                <a:cxn ang="0">
                  <a:pos x="T6" y="T7"/>
                </a:cxn>
                <a:cxn ang="0">
                  <a:pos x="T8" y="T9"/>
                </a:cxn>
              </a:cxnLst>
              <a:rect l="0" t="0" r="r" b="b"/>
              <a:pathLst>
                <a:path w="6" h="1">
                  <a:moveTo>
                    <a:pt x="1" y="1"/>
                  </a:moveTo>
                  <a:lnTo>
                    <a:pt x="0" y="0"/>
                  </a:lnTo>
                  <a:lnTo>
                    <a:pt x="6" y="0"/>
                  </a:lnTo>
                  <a:lnTo>
                    <a:pt x="6" y="1"/>
                  </a:lnTo>
                  <a:lnTo>
                    <a:pt x="1" y="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 name="Freeform 216">
              <a:extLst>
                <a:ext uri="{FF2B5EF4-FFF2-40B4-BE49-F238E27FC236}">
                  <a16:creationId xmlns:a16="http://schemas.microsoft.com/office/drawing/2014/main" id="{0D34D073-FFC1-C54D-BAFC-13B00FCBC8D2}"/>
                </a:ext>
              </a:extLst>
            </p:cNvPr>
            <p:cNvSpPr>
              <a:spLocks/>
            </p:cNvSpPr>
            <p:nvPr/>
          </p:nvSpPr>
          <p:spPr bwMode="auto">
            <a:xfrm>
              <a:off x="16579975" y="8659111"/>
              <a:ext cx="3657" cy="32903"/>
            </a:xfrm>
            <a:custGeom>
              <a:avLst/>
              <a:gdLst>
                <a:gd name="T0" fmla="*/ 1 w 1"/>
                <a:gd name="T1" fmla="*/ 9 h 9"/>
                <a:gd name="T2" fmla="*/ 0 w 1"/>
                <a:gd name="T3" fmla="*/ 0 h 9"/>
                <a:gd name="T4" fmla="*/ 1 w 1"/>
                <a:gd name="T5" fmla="*/ 9 h 9"/>
              </a:gdLst>
              <a:ahLst/>
              <a:cxnLst>
                <a:cxn ang="0">
                  <a:pos x="T0" y="T1"/>
                </a:cxn>
                <a:cxn ang="0">
                  <a:pos x="T2" y="T3"/>
                </a:cxn>
                <a:cxn ang="0">
                  <a:pos x="T4" y="T5"/>
                </a:cxn>
              </a:cxnLst>
              <a:rect l="0" t="0" r="r" b="b"/>
              <a:pathLst>
                <a:path w="1" h="9">
                  <a:moveTo>
                    <a:pt x="1" y="9"/>
                  </a:moveTo>
                  <a:lnTo>
                    <a:pt x="0" y="0"/>
                  </a:lnTo>
                  <a:lnTo>
                    <a:pt x="1" y="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 name="Line 217">
              <a:extLst>
                <a:ext uri="{FF2B5EF4-FFF2-40B4-BE49-F238E27FC236}">
                  <a16:creationId xmlns:a16="http://schemas.microsoft.com/office/drawing/2014/main" id="{99BF6D03-1931-BA4C-8266-10131CE5F7EA}"/>
                </a:ext>
              </a:extLst>
            </p:cNvPr>
            <p:cNvSpPr>
              <a:spLocks noChangeShapeType="1"/>
            </p:cNvSpPr>
            <p:nvPr/>
          </p:nvSpPr>
          <p:spPr bwMode="auto">
            <a:xfrm flipH="1" flipV="1">
              <a:off x="16579975" y="8659111"/>
              <a:ext cx="3657" cy="32903"/>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 name="Freeform 218">
              <a:extLst>
                <a:ext uri="{FF2B5EF4-FFF2-40B4-BE49-F238E27FC236}">
                  <a16:creationId xmlns:a16="http://schemas.microsoft.com/office/drawing/2014/main" id="{A8F926D1-9649-7749-A1E5-0EBAB6733F1B}"/>
                </a:ext>
              </a:extLst>
            </p:cNvPr>
            <p:cNvSpPr>
              <a:spLocks/>
            </p:cNvSpPr>
            <p:nvPr/>
          </p:nvSpPr>
          <p:spPr bwMode="auto">
            <a:xfrm>
              <a:off x="16579975" y="8659111"/>
              <a:ext cx="7312" cy="32903"/>
            </a:xfrm>
            <a:custGeom>
              <a:avLst/>
              <a:gdLst>
                <a:gd name="T0" fmla="*/ 1 w 2"/>
                <a:gd name="T1" fmla="*/ 9 h 9"/>
                <a:gd name="T2" fmla="*/ 0 w 2"/>
                <a:gd name="T3" fmla="*/ 0 h 9"/>
                <a:gd name="T4" fmla="*/ 1 w 2"/>
                <a:gd name="T5" fmla="*/ 0 h 9"/>
                <a:gd name="T6" fmla="*/ 2 w 2"/>
                <a:gd name="T7" fmla="*/ 9 h 9"/>
                <a:gd name="T8" fmla="*/ 1 w 2"/>
                <a:gd name="T9" fmla="*/ 9 h 9"/>
              </a:gdLst>
              <a:ahLst/>
              <a:cxnLst>
                <a:cxn ang="0">
                  <a:pos x="T0" y="T1"/>
                </a:cxn>
                <a:cxn ang="0">
                  <a:pos x="T2" y="T3"/>
                </a:cxn>
                <a:cxn ang="0">
                  <a:pos x="T4" y="T5"/>
                </a:cxn>
                <a:cxn ang="0">
                  <a:pos x="T6" y="T7"/>
                </a:cxn>
                <a:cxn ang="0">
                  <a:pos x="T8" y="T9"/>
                </a:cxn>
              </a:cxnLst>
              <a:rect l="0" t="0" r="r" b="b"/>
              <a:pathLst>
                <a:path w="2" h="9">
                  <a:moveTo>
                    <a:pt x="1" y="9"/>
                  </a:moveTo>
                  <a:lnTo>
                    <a:pt x="0" y="0"/>
                  </a:lnTo>
                  <a:lnTo>
                    <a:pt x="1" y="0"/>
                  </a:lnTo>
                  <a:lnTo>
                    <a:pt x="2" y="9"/>
                  </a:lnTo>
                  <a:lnTo>
                    <a:pt x="1" y="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 name="Freeform 219">
              <a:extLst>
                <a:ext uri="{FF2B5EF4-FFF2-40B4-BE49-F238E27FC236}">
                  <a16:creationId xmlns:a16="http://schemas.microsoft.com/office/drawing/2014/main" id="{6C472B80-4378-1341-93EB-C09B3583199E}"/>
                </a:ext>
              </a:extLst>
            </p:cNvPr>
            <p:cNvSpPr>
              <a:spLocks/>
            </p:cNvSpPr>
            <p:nvPr/>
          </p:nvSpPr>
          <p:spPr bwMode="auto">
            <a:xfrm>
              <a:off x="18572392" y="10198203"/>
              <a:ext cx="10969" cy="731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 name="Line 220">
              <a:extLst>
                <a:ext uri="{FF2B5EF4-FFF2-40B4-BE49-F238E27FC236}">
                  <a16:creationId xmlns:a16="http://schemas.microsoft.com/office/drawing/2014/main" id="{C0721F5C-55C5-C641-AD8A-DC3D55ECCF6D}"/>
                </a:ext>
              </a:extLst>
            </p:cNvPr>
            <p:cNvSpPr>
              <a:spLocks noChangeShapeType="1"/>
            </p:cNvSpPr>
            <p:nvPr/>
          </p:nvSpPr>
          <p:spPr bwMode="auto">
            <a:xfrm flipH="1" flipV="1">
              <a:off x="18572392" y="10198203"/>
              <a:ext cx="10969" cy="7312"/>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 name="Freeform 221">
              <a:extLst>
                <a:ext uri="{FF2B5EF4-FFF2-40B4-BE49-F238E27FC236}">
                  <a16:creationId xmlns:a16="http://schemas.microsoft.com/office/drawing/2014/main" id="{5EB52668-8D4C-5D43-A3E7-A3C457DC9EF4}"/>
                </a:ext>
              </a:extLst>
            </p:cNvPr>
            <p:cNvSpPr>
              <a:spLocks/>
            </p:cNvSpPr>
            <p:nvPr/>
          </p:nvSpPr>
          <p:spPr bwMode="auto">
            <a:xfrm>
              <a:off x="18572389" y="10198203"/>
              <a:ext cx="14623" cy="10969"/>
            </a:xfrm>
            <a:custGeom>
              <a:avLst/>
              <a:gdLst>
                <a:gd name="T0" fmla="*/ 3 w 4"/>
                <a:gd name="T1" fmla="*/ 3 h 3"/>
                <a:gd name="T2" fmla="*/ 0 w 4"/>
                <a:gd name="T3" fmla="*/ 1 h 3"/>
                <a:gd name="T4" fmla="*/ 0 w 4"/>
                <a:gd name="T5" fmla="*/ 0 h 3"/>
                <a:gd name="T6" fmla="*/ 4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0" y="1"/>
                  </a:lnTo>
                  <a:lnTo>
                    <a:pt x="0" y="0"/>
                  </a:lnTo>
                  <a:lnTo>
                    <a:pt x="4" y="2"/>
                  </a:lnTo>
                  <a:lnTo>
                    <a:pt x="3" y="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 name="Freeform 222">
              <a:extLst>
                <a:ext uri="{FF2B5EF4-FFF2-40B4-BE49-F238E27FC236}">
                  <a16:creationId xmlns:a16="http://schemas.microsoft.com/office/drawing/2014/main" id="{A3B67D7A-5276-624F-908A-94536FCE4CA9}"/>
                </a:ext>
              </a:extLst>
            </p:cNvPr>
            <p:cNvSpPr>
              <a:spLocks/>
            </p:cNvSpPr>
            <p:nvPr/>
          </p:nvSpPr>
          <p:spPr bwMode="auto">
            <a:xfrm>
              <a:off x="14284131" y="12121156"/>
              <a:ext cx="0" cy="18280"/>
            </a:xfrm>
            <a:custGeom>
              <a:avLst/>
              <a:gdLst>
                <a:gd name="T0" fmla="*/ 5 h 5"/>
                <a:gd name="T1" fmla="*/ 0 h 5"/>
                <a:gd name="T2" fmla="*/ 5 h 5"/>
              </a:gdLst>
              <a:ahLst/>
              <a:cxnLst>
                <a:cxn ang="0">
                  <a:pos x="0" y="T0"/>
                </a:cxn>
                <a:cxn ang="0">
                  <a:pos x="0" y="T1"/>
                </a:cxn>
                <a:cxn ang="0">
                  <a:pos x="0" y="T2"/>
                </a:cxn>
              </a:cxnLst>
              <a:rect l="0" t="0" r="r" b="b"/>
              <a:pathLst>
                <a:path h="5">
                  <a:moveTo>
                    <a:pt x="0" y="5"/>
                  </a:moveTo>
                  <a:lnTo>
                    <a:pt x="0" y="0"/>
                  </a:lnTo>
                  <a:lnTo>
                    <a:pt x="0" y="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 name="Line 223">
              <a:extLst>
                <a:ext uri="{FF2B5EF4-FFF2-40B4-BE49-F238E27FC236}">
                  <a16:creationId xmlns:a16="http://schemas.microsoft.com/office/drawing/2014/main" id="{43F82667-8C35-344D-9DD0-585B7264743B}"/>
                </a:ext>
              </a:extLst>
            </p:cNvPr>
            <p:cNvSpPr>
              <a:spLocks noChangeShapeType="1"/>
            </p:cNvSpPr>
            <p:nvPr/>
          </p:nvSpPr>
          <p:spPr bwMode="auto">
            <a:xfrm flipV="1">
              <a:off x="14284131" y="12121156"/>
              <a:ext cx="0" cy="18280"/>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 name="Freeform 224">
              <a:extLst>
                <a:ext uri="{FF2B5EF4-FFF2-40B4-BE49-F238E27FC236}">
                  <a16:creationId xmlns:a16="http://schemas.microsoft.com/office/drawing/2014/main" id="{9C3D29CA-13F1-6D4A-B77C-1BFDCA925A86}"/>
                </a:ext>
              </a:extLst>
            </p:cNvPr>
            <p:cNvSpPr>
              <a:spLocks/>
            </p:cNvSpPr>
            <p:nvPr/>
          </p:nvSpPr>
          <p:spPr bwMode="auto">
            <a:xfrm>
              <a:off x="14280477" y="12121156"/>
              <a:ext cx="7312" cy="18280"/>
            </a:xfrm>
            <a:custGeom>
              <a:avLst/>
              <a:gdLst>
                <a:gd name="T0" fmla="*/ 1 w 2"/>
                <a:gd name="T1" fmla="*/ 5 h 5"/>
                <a:gd name="T2" fmla="*/ 0 w 2"/>
                <a:gd name="T3" fmla="*/ 0 h 5"/>
                <a:gd name="T4" fmla="*/ 1 w 2"/>
                <a:gd name="T5" fmla="*/ 0 h 5"/>
                <a:gd name="T6" fmla="*/ 2 w 2"/>
                <a:gd name="T7" fmla="*/ 5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lnTo>
                    <a:pt x="0" y="0"/>
                  </a:lnTo>
                  <a:lnTo>
                    <a:pt x="1" y="0"/>
                  </a:lnTo>
                  <a:lnTo>
                    <a:pt x="2" y="5"/>
                  </a:lnTo>
                  <a:lnTo>
                    <a:pt x="1" y="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 name="Freeform 225">
              <a:extLst>
                <a:ext uri="{FF2B5EF4-FFF2-40B4-BE49-F238E27FC236}">
                  <a16:creationId xmlns:a16="http://schemas.microsoft.com/office/drawing/2014/main" id="{4D76AB2F-8A26-8440-8887-A961541919FC}"/>
                </a:ext>
              </a:extLst>
            </p:cNvPr>
            <p:cNvSpPr>
              <a:spLocks/>
            </p:cNvSpPr>
            <p:nvPr/>
          </p:nvSpPr>
          <p:spPr bwMode="auto">
            <a:xfrm>
              <a:off x="14799601" y="8381270"/>
              <a:ext cx="7312" cy="731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 name="Line 226">
              <a:extLst>
                <a:ext uri="{FF2B5EF4-FFF2-40B4-BE49-F238E27FC236}">
                  <a16:creationId xmlns:a16="http://schemas.microsoft.com/office/drawing/2014/main" id="{D1CC1CE5-3CAE-F74A-ACA4-E5B6C6F33A9D}"/>
                </a:ext>
              </a:extLst>
            </p:cNvPr>
            <p:cNvSpPr>
              <a:spLocks noChangeShapeType="1"/>
            </p:cNvSpPr>
            <p:nvPr/>
          </p:nvSpPr>
          <p:spPr bwMode="auto">
            <a:xfrm flipH="1" flipV="1">
              <a:off x="14799601" y="8381270"/>
              <a:ext cx="7312" cy="7312"/>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 name="Freeform 227">
              <a:extLst>
                <a:ext uri="{FF2B5EF4-FFF2-40B4-BE49-F238E27FC236}">
                  <a16:creationId xmlns:a16="http://schemas.microsoft.com/office/drawing/2014/main" id="{314D2EB9-433F-C64E-9E66-C455DA2CDBCE}"/>
                </a:ext>
              </a:extLst>
            </p:cNvPr>
            <p:cNvSpPr>
              <a:spLocks/>
            </p:cNvSpPr>
            <p:nvPr/>
          </p:nvSpPr>
          <p:spPr bwMode="auto">
            <a:xfrm>
              <a:off x="14795944" y="8377613"/>
              <a:ext cx="14623" cy="14623"/>
            </a:xfrm>
            <a:custGeom>
              <a:avLst/>
              <a:gdLst>
                <a:gd name="T0" fmla="*/ 3 w 4"/>
                <a:gd name="T1" fmla="*/ 4 h 4"/>
                <a:gd name="T2" fmla="*/ 0 w 4"/>
                <a:gd name="T3" fmla="*/ 1 h 4"/>
                <a:gd name="T4" fmla="*/ 1 w 4"/>
                <a:gd name="T5" fmla="*/ 0 h 4"/>
                <a:gd name="T6" fmla="*/ 4 w 4"/>
                <a:gd name="T7" fmla="*/ 3 h 4"/>
                <a:gd name="T8" fmla="*/ 3 w 4"/>
                <a:gd name="T9" fmla="*/ 4 h 4"/>
              </a:gdLst>
              <a:ahLst/>
              <a:cxnLst>
                <a:cxn ang="0">
                  <a:pos x="T0" y="T1"/>
                </a:cxn>
                <a:cxn ang="0">
                  <a:pos x="T2" y="T3"/>
                </a:cxn>
                <a:cxn ang="0">
                  <a:pos x="T4" y="T5"/>
                </a:cxn>
                <a:cxn ang="0">
                  <a:pos x="T6" y="T7"/>
                </a:cxn>
                <a:cxn ang="0">
                  <a:pos x="T8" y="T9"/>
                </a:cxn>
              </a:cxnLst>
              <a:rect l="0" t="0" r="r" b="b"/>
              <a:pathLst>
                <a:path w="4" h="4">
                  <a:moveTo>
                    <a:pt x="3" y="4"/>
                  </a:moveTo>
                  <a:lnTo>
                    <a:pt x="0" y="1"/>
                  </a:lnTo>
                  <a:lnTo>
                    <a:pt x="1" y="0"/>
                  </a:lnTo>
                  <a:lnTo>
                    <a:pt x="4" y="3"/>
                  </a:lnTo>
                  <a:lnTo>
                    <a:pt x="3" y="4"/>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 name="Freeform 228">
              <a:extLst>
                <a:ext uri="{FF2B5EF4-FFF2-40B4-BE49-F238E27FC236}">
                  <a16:creationId xmlns:a16="http://schemas.microsoft.com/office/drawing/2014/main" id="{0CF67CDD-48CD-5F44-82AF-FD1FAD83BF09}"/>
                </a:ext>
              </a:extLst>
            </p:cNvPr>
            <p:cNvSpPr>
              <a:spLocks/>
            </p:cNvSpPr>
            <p:nvPr/>
          </p:nvSpPr>
          <p:spPr bwMode="auto">
            <a:xfrm>
              <a:off x="14781320" y="7288184"/>
              <a:ext cx="18280" cy="0"/>
            </a:xfrm>
            <a:custGeom>
              <a:avLst/>
              <a:gdLst>
                <a:gd name="T0" fmla="*/ 5 w 5"/>
                <a:gd name="T1" fmla="*/ 0 w 5"/>
                <a:gd name="T2" fmla="*/ 5 w 5"/>
              </a:gdLst>
              <a:ahLst/>
              <a:cxnLst>
                <a:cxn ang="0">
                  <a:pos x="T0" y="0"/>
                </a:cxn>
                <a:cxn ang="0">
                  <a:pos x="T1" y="0"/>
                </a:cxn>
                <a:cxn ang="0">
                  <a:pos x="T2" y="0"/>
                </a:cxn>
              </a:cxnLst>
              <a:rect l="0" t="0" r="r" b="b"/>
              <a:pathLst>
                <a:path w="5">
                  <a:moveTo>
                    <a:pt x="5" y="0"/>
                  </a:moveTo>
                  <a:lnTo>
                    <a:pt x="0" y="0"/>
                  </a:lnTo>
                  <a:lnTo>
                    <a:pt x="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 name="Line 229">
              <a:extLst>
                <a:ext uri="{FF2B5EF4-FFF2-40B4-BE49-F238E27FC236}">
                  <a16:creationId xmlns:a16="http://schemas.microsoft.com/office/drawing/2014/main" id="{329C1F7E-DDC8-E14C-B999-33AEF337C94C}"/>
                </a:ext>
              </a:extLst>
            </p:cNvPr>
            <p:cNvSpPr>
              <a:spLocks noChangeShapeType="1"/>
            </p:cNvSpPr>
            <p:nvPr/>
          </p:nvSpPr>
          <p:spPr bwMode="auto">
            <a:xfrm flipH="1">
              <a:off x="14781320" y="7288184"/>
              <a:ext cx="18280" cy="0"/>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 name="Rectangle 230">
              <a:extLst>
                <a:ext uri="{FF2B5EF4-FFF2-40B4-BE49-F238E27FC236}">
                  <a16:creationId xmlns:a16="http://schemas.microsoft.com/office/drawing/2014/main" id="{1CC2F2C3-EDF2-0149-91C8-9E27C8EF43B6}"/>
                </a:ext>
              </a:extLst>
            </p:cNvPr>
            <p:cNvSpPr>
              <a:spLocks noChangeArrowheads="1"/>
            </p:cNvSpPr>
            <p:nvPr/>
          </p:nvSpPr>
          <p:spPr bwMode="auto">
            <a:xfrm>
              <a:off x="14781320" y="7288184"/>
              <a:ext cx="18280" cy="3657"/>
            </a:xfrm>
            <a:prstGeom prst="rect">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 name="Freeform 231">
              <a:extLst>
                <a:ext uri="{FF2B5EF4-FFF2-40B4-BE49-F238E27FC236}">
                  <a16:creationId xmlns:a16="http://schemas.microsoft.com/office/drawing/2014/main" id="{775AA2EB-AA0A-6146-9112-C8942578C413}"/>
                </a:ext>
              </a:extLst>
            </p:cNvPr>
            <p:cNvSpPr>
              <a:spLocks/>
            </p:cNvSpPr>
            <p:nvPr/>
          </p:nvSpPr>
          <p:spPr bwMode="auto">
            <a:xfrm>
              <a:off x="8222810" y="10625933"/>
              <a:ext cx="18280" cy="3657"/>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lnTo>
                    <a:pt x="0" y="1"/>
                  </a:lnTo>
                  <a:lnTo>
                    <a:pt x="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 name="Line 232">
              <a:extLst>
                <a:ext uri="{FF2B5EF4-FFF2-40B4-BE49-F238E27FC236}">
                  <a16:creationId xmlns:a16="http://schemas.microsoft.com/office/drawing/2014/main" id="{2615664A-11C0-8C4E-9CA7-A7FE29665DD9}"/>
                </a:ext>
              </a:extLst>
            </p:cNvPr>
            <p:cNvSpPr>
              <a:spLocks noChangeShapeType="1"/>
            </p:cNvSpPr>
            <p:nvPr/>
          </p:nvSpPr>
          <p:spPr bwMode="auto">
            <a:xfrm flipH="1">
              <a:off x="8222810" y="10625933"/>
              <a:ext cx="18280" cy="3657"/>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 name="Freeform 233">
              <a:extLst>
                <a:ext uri="{FF2B5EF4-FFF2-40B4-BE49-F238E27FC236}">
                  <a16:creationId xmlns:a16="http://schemas.microsoft.com/office/drawing/2014/main" id="{BF4F81CD-0655-3C4E-8791-CA3599EB1D72}"/>
                </a:ext>
              </a:extLst>
            </p:cNvPr>
            <p:cNvSpPr>
              <a:spLocks/>
            </p:cNvSpPr>
            <p:nvPr/>
          </p:nvSpPr>
          <p:spPr bwMode="auto">
            <a:xfrm>
              <a:off x="8222810" y="10622276"/>
              <a:ext cx="18280" cy="10969"/>
            </a:xfrm>
            <a:custGeom>
              <a:avLst/>
              <a:gdLst>
                <a:gd name="T0" fmla="*/ 0 w 5"/>
                <a:gd name="T1" fmla="*/ 3 h 3"/>
                <a:gd name="T2" fmla="*/ 0 w 5"/>
                <a:gd name="T3" fmla="*/ 2 h 3"/>
                <a:gd name="T4" fmla="*/ 5 w 5"/>
                <a:gd name="T5" fmla="*/ 0 h 3"/>
                <a:gd name="T6" fmla="*/ 5 w 5"/>
                <a:gd name="T7" fmla="*/ 1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2"/>
                  </a:lnTo>
                  <a:lnTo>
                    <a:pt x="5" y="0"/>
                  </a:lnTo>
                  <a:lnTo>
                    <a:pt x="5" y="1"/>
                  </a:lnTo>
                  <a:lnTo>
                    <a:pt x="0" y="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 name="Freeform 234">
              <a:extLst>
                <a:ext uri="{FF2B5EF4-FFF2-40B4-BE49-F238E27FC236}">
                  <a16:creationId xmlns:a16="http://schemas.microsoft.com/office/drawing/2014/main" id="{FEAB1F89-EC65-EA48-8129-1C6A7E084718}"/>
                </a:ext>
              </a:extLst>
            </p:cNvPr>
            <p:cNvSpPr>
              <a:spLocks/>
            </p:cNvSpPr>
            <p:nvPr/>
          </p:nvSpPr>
          <p:spPr bwMode="auto">
            <a:xfrm>
              <a:off x="8573767" y="5968440"/>
              <a:ext cx="10969" cy="3657"/>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 name="Line 235">
              <a:extLst>
                <a:ext uri="{FF2B5EF4-FFF2-40B4-BE49-F238E27FC236}">
                  <a16:creationId xmlns:a16="http://schemas.microsoft.com/office/drawing/2014/main" id="{428AA442-976C-544F-9BD4-7A505D7346E2}"/>
                </a:ext>
              </a:extLst>
            </p:cNvPr>
            <p:cNvSpPr>
              <a:spLocks noChangeShapeType="1"/>
            </p:cNvSpPr>
            <p:nvPr/>
          </p:nvSpPr>
          <p:spPr bwMode="auto">
            <a:xfrm flipH="1" flipV="1">
              <a:off x="8573767" y="5968440"/>
              <a:ext cx="10969" cy="3657"/>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 name="Freeform 236">
              <a:extLst>
                <a:ext uri="{FF2B5EF4-FFF2-40B4-BE49-F238E27FC236}">
                  <a16:creationId xmlns:a16="http://schemas.microsoft.com/office/drawing/2014/main" id="{AE0D9DF2-A28D-944A-A574-6AC557B181E2}"/>
                </a:ext>
              </a:extLst>
            </p:cNvPr>
            <p:cNvSpPr>
              <a:spLocks/>
            </p:cNvSpPr>
            <p:nvPr/>
          </p:nvSpPr>
          <p:spPr bwMode="auto">
            <a:xfrm>
              <a:off x="8573767" y="5968443"/>
              <a:ext cx="10969" cy="7312"/>
            </a:xfrm>
            <a:custGeom>
              <a:avLst/>
              <a:gdLst>
                <a:gd name="T0" fmla="*/ 3 w 3"/>
                <a:gd name="T1" fmla="*/ 2 h 2"/>
                <a:gd name="T2" fmla="*/ 0 w 3"/>
                <a:gd name="T3" fmla="*/ 1 h 2"/>
                <a:gd name="T4" fmla="*/ 1 w 3"/>
                <a:gd name="T5" fmla="*/ 0 h 2"/>
                <a:gd name="T6" fmla="*/ 3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1"/>
                  </a:lnTo>
                  <a:lnTo>
                    <a:pt x="1" y="0"/>
                  </a:lnTo>
                  <a:lnTo>
                    <a:pt x="3" y="0"/>
                  </a:lnTo>
                  <a:lnTo>
                    <a:pt x="3" y="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8" name="Freeform 262">
              <a:extLst>
                <a:ext uri="{FF2B5EF4-FFF2-40B4-BE49-F238E27FC236}">
                  <a16:creationId xmlns:a16="http://schemas.microsoft.com/office/drawing/2014/main" id="{86089C01-F56E-A241-B97A-58D722C7E41A}"/>
                </a:ext>
              </a:extLst>
            </p:cNvPr>
            <p:cNvSpPr>
              <a:spLocks noEditPoints="1"/>
            </p:cNvSpPr>
            <p:nvPr/>
          </p:nvSpPr>
          <p:spPr bwMode="auto">
            <a:xfrm>
              <a:off x="17943591" y="8030313"/>
              <a:ext cx="1261253" cy="892016"/>
            </a:xfrm>
            <a:custGeom>
              <a:avLst/>
              <a:gdLst>
                <a:gd name="T0" fmla="*/ 1128 w 1155"/>
                <a:gd name="T1" fmla="*/ 388 h 817"/>
                <a:gd name="T2" fmla="*/ 1128 w 1155"/>
                <a:gd name="T3" fmla="*/ 458 h 817"/>
                <a:gd name="T4" fmla="*/ 1102 w 1155"/>
                <a:gd name="T5" fmla="*/ 505 h 817"/>
                <a:gd name="T6" fmla="*/ 1095 w 1155"/>
                <a:gd name="T7" fmla="*/ 565 h 817"/>
                <a:gd name="T8" fmla="*/ 1042 w 1155"/>
                <a:gd name="T9" fmla="*/ 700 h 817"/>
                <a:gd name="T10" fmla="*/ 1022 w 1155"/>
                <a:gd name="T11" fmla="*/ 814 h 817"/>
                <a:gd name="T12" fmla="*/ 997 w 1155"/>
                <a:gd name="T13" fmla="*/ 703 h 817"/>
                <a:gd name="T14" fmla="*/ 1004 w 1155"/>
                <a:gd name="T15" fmla="*/ 561 h 817"/>
                <a:gd name="T16" fmla="*/ 913 w 1155"/>
                <a:gd name="T17" fmla="*/ 465 h 817"/>
                <a:gd name="T18" fmla="*/ 872 w 1155"/>
                <a:gd name="T19" fmla="*/ 421 h 817"/>
                <a:gd name="T20" fmla="*/ 824 w 1155"/>
                <a:gd name="T21" fmla="*/ 308 h 817"/>
                <a:gd name="T22" fmla="*/ 797 w 1155"/>
                <a:gd name="T23" fmla="*/ 294 h 817"/>
                <a:gd name="T24" fmla="*/ 783 w 1155"/>
                <a:gd name="T25" fmla="*/ 402 h 817"/>
                <a:gd name="T26" fmla="*/ 823 w 1155"/>
                <a:gd name="T27" fmla="*/ 452 h 817"/>
                <a:gd name="T28" fmla="*/ 827 w 1155"/>
                <a:gd name="T29" fmla="*/ 509 h 817"/>
                <a:gd name="T30" fmla="*/ 580 w 1155"/>
                <a:gd name="T31" fmla="*/ 306 h 817"/>
                <a:gd name="T32" fmla="*/ 420 w 1155"/>
                <a:gd name="T33" fmla="*/ 201 h 817"/>
                <a:gd name="T34" fmla="*/ 291 w 1155"/>
                <a:gd name="T35" fmla="*/ 151 h 817"/>
                <a:gd name="T36" fmla="*/ 176 w 1155"/>
                <a:gd name="T37" fmla="*/ 185 h 817"/>
                <a:gd name="T38" fmla="*/ 30 w 1155"/>
                <a:gd name="T39" fmla="*/ 344 h 817"/>
                <a:gd name="T40" fmla="*/ 878 w 1155"/>
                <a:gd name="T41" fmla="*/ 1 h 817"/>
                <a:gd name="T42" fmla="*/ 22 w 1155"/>
                <a:gd name="T43" fmla="*/ 315 h 817"/>
                <a:gd name="T44" fmla="*/ 54 w 1155"/>
                <a:gd name="T45" fmla="*/ 323 h 817"/>
                <a:gd name="T46" fmla="*/ 167 w 1155"/>
                <a:gd name="T47" fmla="*/ 206 h 817"/>
                <a:gd name="T48" fmla="*/ 235 w 1155"/>
                <a:gd name="T49" fmla="*/ 207 h 817"/>
                <a:gd name="T50" fmla="*/ 293 w 1155"/>
                <a:gd name="T51" fmla="*/ 155 h 817"/>
                <a:gd name="T52" fmla="*/ 357 w 1155"/>
                <a:gd name="T53" fmla="*/ 155 h 817"/>
                <a:gd name="T54" fmla="*/ 438 w 1155"/>
                <a:gd name="T55" fmla="*/ 258 h 817"/>
                <a:gd name="T56" fmla="*/ 505 w 1155"/>
                <a:gd name="T57" fmla="*/ 257 h 817"/>
                <a:gd name="T58" fmla="*/ 692 w 1155"/>
                <a:gd name="T59" fmla="*/ 455 h 817"/>
                <a:gd name="T60" fmla="*/ 830 w 1155"/>
                <a:gd name="T61" fmla="*/ 509 h 817"/>
                <a:gd name="T62" fmla="*/ 832 w 1155"/>
                <a:gd name="T63" fmla="*/ 479 h 817"/>
                <a:gd name="T64" fmla="*/ 827 w 1155"/>
                <a:gd name="T65" fmla="*/ 451 h 817"/>
                <a:gd name="T66" fmla="*/ 807 w 1155"/>
                <a:gd name="T67" fmla="*/ 429 h 817"/>
                <a:gd name="T68" fmla="*/ 780 w 1155"/>
                <a:gd name="T69" fmla="*/ 388 h 817"/>
                <a:gd name="T70" fmla="*/ 775 w 1155"/>
                <a:gd name="T71" fmla="*/ 317 h 817"/>
                <a:gd name="T72" fmla="*/ 832 w 1155"/>
                <a:gd name="T73" fmla="*/ 289 h 817"/>
                <a:gd name="T74" fmla="*/ 831 w 1155"/>
                <a:gd name="T75" fmla="*/ 300 h 817"/>
                <a:gd name="T76" fmla="*/ 836 w 1155"/>
                <a:gd name="T77" fmla="*/ 358 h 817"/>
                <a:gd name="T78" fmla="*/ 869 w 1155"/>
                <a:gd name="T79" fmla="*/ 422 h 817"/>
                <a:gd name="T80" fmla="*/ 910 w 1155"/>
                <a:gd name="T81" fmla="*/ 469 h 817"/>
                <a:gd name="T82" fmla="*/ 971 w 1155"/>
                <a:gd name="T83" fmla="*/ 482 h 817"/>
                <a:gd name="T84" fmla="*/ 1010 w 1155"/>
                <a:gd name="T85" fmla="*/ 566 h 817"/>
                <a:gd name="T86" fmla="*/ 1003 w 1155"/>
                <a:gd name="T87" fmla="*/ 637 h 817"/>
                <a:gd name="T88" fmla="*/ 994 w 1155"/>
                <a:gd name="T89" fmla="*/ 733 h 817"/>
                <a:gd name="T90" fmla="*/ 1012 w 1155"/>
                <a:gd name="T91" fmla="*/ 815 h 817"/>
                <a:gd name="T92" fmla="*/ 1035 w 1155"/>
                <a:gd name="T93" fmla="*/ 782 h 817"/>
                <a:gd name="T94" fmla="*/ 1041 w 1155"/>
                <a:gd name="T95" fmla="*/ 718 h 817"/>
                <a:gd name="T96" fmla="*/ 1080 w 1155"/>
                <a:gd name="T97" fmla="*/ 625 h 817"/>
                <a:gd name="T98" fmla="*/ 1094 w 1155"/>
                <a:gd name="T99" fmla="*/ 573 h 817"/>
                <a:gd name="T100" fmla="*/ 1123 w 1155"/>
                <a:gd name="T101" fmla="*/ 543 h 817"/>
                <a:gd name="T102" fmla="*/ 1107 w 1155"/>
                <a:gd name="T103" fmla="*/ 496 h 817"/>
                <a:gd name="T104" fmla="*/ 1115 w 1155"/>
                <a:gd name="T105" fmla="*/ 466 h 817"/>
                <a:gd name="T106" fmla="*/ 1141 w 1155"/>
                <a:gd name="T107" fmla="*/ 454 h 817"/>
                <a:gd name="T108" fmla="*/ 1131 w 1155"/>
                <a:gd name="T109" fmla="*/ 386 h 817"/>
                <a:gd name="T110" fmla="*/ 1115 w 1155"/>
                <a:gd name="T111" fmla="*/ 362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5" h="817">
                  <a:moveTo>
                    <a:pt x="879" y="5"/>
                  </a:moveTo>
                  <a:cubicBezTo>
                    <a:pt x="985" y="394"/>
                    <a:pt x="985" y="394"/>
                    <a:pt x="985" y="394"/>
                  </a:cubicBezTo>
                  <a:cubicBezTo>
                    <a:pt x="1116" y="366"/>
                    <a:pt x="1116" y="366"/>
                    <a:pt x="1116" y="366"/>
                  </a:cubicBezTo>
                  <a:cubicBezTo>
                    <a:pt x="1116" y="369"/>
                    <a:pt x="1116" y="369"/>
                    <a:pt x="1116" y="369"/>
                  </a:cubicBezTo>
                  <a:cubicBezTo>
                    <a:pt x="1118" y="377"/>
                    <a:pt x="1123" y="382"/>
                    <a:pt x="1128" y="388"/>
                  </a:cubicBezTo>
                  <a:cubicBezTo>
                    <a:pt x="1132" y="393"/>
                    <a:pt x="1135" y="398"/>
                    <a:pt x="1137" y="404"/>
                  </a:cubicBezTo>
                  <a:cubicBezTo>
                    <a:pt x="1138" y="410"/>
                    <a:pt x="1143" y="415"/>
                    <a:pt x="1146" y="421"/>
                  </a:cubicBezTo>
                  <a:cubicBezTo>
                    <a:pt x="1149" y="427"/>
                    <a:pt x="1151" y="433"/>
                    <a:pt x="1149" y="440"/>
                  </a:cubicBezTo>
                  <a:cubicBezTo>
                    <a:pt x="1147" y="446"/>
                    <a:pt x="1144" y="448"/>
                    <a:pt x="1139" y="451"/>
                  </a:cubicBezTo>
                  <a:cubicBezTo>
                    <a:pt x="1128" y="458"/>
                    <a:pt x="1128" y="458"/>
                    <a:pt x="1128" y="458"/>
                  </a:cubicBezTo>
                  <a:cubicBezTo>
                    <a:pt x="1114" y="463"/>
                    <a:pt x="1114" y="463"/>
                    <a:pt x="1114" y="463"/>
                  </a:cubicBezTo>
                  <a:cubicBezTo>
                    <a:pt x="1103" y="472"/>
                    <a:pt x="1103" y="472"/>
                    <a:pt x="1103" y="472"/>
                  </a:cubicBezTo>
                  <a:cubicBezTo>
                    <a:pt x="1105" y="479"/>
                    <a:pt x="1105" y="479"/>
                    <a:pt x="1105" y="479"/>
                  </a:cubicBezTo>
                  <a:cubicBezTo>
                    <a:pt x="1105" y="490"/>
                    <a:pt x="1105" y="490"/>
                    <a:pt x="1105" y="490"/>
                  </a:cubicBezTo>
                  <a:cubicBezTo>
                    <a:pt x="1104" y="495"/>
                    <a:pt x="1102" y="499"/>
                    <a:pt x="1102" y="505"/>
                  </a:cubicBezTo>
                  <a:cubicBezTo>
                    <a:pt x="1102" y="509"/>
                    <a:pt x="1104" y="513"/>
                    <a:pt x="1108" y="516"/>
                  </a:cubicBezTo>
                  <a:cubicBezTo>
                    <a:pt x="1119" y="525"/>
                    <a:pt x="1119" y="525"/>
                    <a:pt x="1119" y="525"/>
                  </a:cubicBezTo>
                  <a:cubicBezTo>
                    <a:pt x="1122" y="530"/>
                    <a:pt x="1120" y="537"/>
                    <a:pt x="1119" y="543"/>
                  </a:cubicBezTo>
                  <a:cubicBezTo>
                    <a:pt x="1118" y="548"/>
                    <a:pt x="1118" y="553"/>
                    <a:pt x="1112" y="556"/>
                  </a:cubicBezTo>
                  <a:cubicBezTo>
                    <a:pt x="1107" y="559"/>
                    <a:pt x="1099" y="561"/>
                    <a:pt x="1095" y="565"/>
                  </a:cubicBezTo>
                  <a:cubicBezTo>
                    <a:pt x="1087" y="576"/>
                    <a:pt x="1087" y="576"/>
                    <a:pt x="1087" y="576"/>
                  </a:cubicBezTo>
                  <a:cubicBezTo>
                    <a:pt x="1083" y="581"/>
                    <a:pt x="1078" y="585"/>
                    <a:pt x="1076" y="591"/>
                  </a:cubicBezTo>
                  <a:cubicBezTo>
                    <a:pt x="1072" y="601"/>
                    <a:pt x="1075" y="615"/>
                    <a:pt x="1077" y="626"/>
                  </a:cubicBezTo>
                  <a:cubicBezTo>
                    <a:pt x="1080" y="640"/>
                    <a:pt x="1085" y="656"/>
                    <a:pt x="1084" y="670"/>
                  </a:cubicBezTo>
                  <a:cubicBezTo>
                    <a:pt x="1081" y="694"/>
                    <a:pt x="1054" y="685"/>
                    <a:pt x="1042" y="700"/>
                  </a:cubicBezTo>
                  <a:cubicBezTo>
                    <a:pt x="1038" y="706"/>
                    <a:pt x="1038" y="714"/>
                    <a:pt x="1036" y="722"/>
                  </a:cubicBezTo>
                  <a:cubicBezTo>
                    <a:pt x="1035" y="729"/>
                    <a:pt x="1033" y="735"/>
                    <a:pt x="1031" y="742"/>
                  </a:cubicBezTo>
                  <a:cubicBezTo>
                    <a:pt x="1027" y="755"/>
                    <a:pt x="1029" y="769"/>
                    <a:pt x="1031" y="783"/>
                  </a:cubicBezTo>
                  <a:cubicBezTo>
                    <a:pt x="1032" y="792"/>
                    <a:pt x="1035" y="807"/>
                    <a:pt x="1025" y="813"/>
                  </a:cubicBezTo>
                  <a:cubicBezTo>
                    <a:pt x="1022" y="814"/>
                    <a:pt x="1022" y="814"/>
                    <a:pt x="1022" y="814"/>
                  </a:cubicBezTo>
                  <a:cubicBezTo>
                    <a:pt x="1013" y="811"/>
                    <a:pt x="1013" y="811"/>
                    <a:pt x="1013" y="811"/>
                  </a:cubicBezTo>
                  <a:cubicBezTo>
                    <a:pt x="1007" y="810"/>
                    <a:pt x="1002" y="807"/>
                    <a:pt x="998" y="802"/>
                  </a:cubicBezTo>
                  <a:cubicBezTo>
                    <a:pt x="995" y="797"/>
                    <a:pt x="996" y="791"/>
                    <a:pt x="995" y="785"/>
                  </a:cubicBezTo>
                  <a:cubicBezTo>
                    <a:pt x="993" y="768"/>
                    <a:pt x="996" y="751"/>
                    <a:pt x="998" y="734"/>
                  </a:cubicBezTo>
                  <a:cubicBezTo>
                    <a:pt x="999" y="724"/>
                    <a:pt x="998" y="713"/>
                    <a:pt x="997" y="703"/>
                  </a:cubicBezTo>
                  <a:cubicBezTo>
                    <a:pt x="995" y="695"/>
                    <a:pt x="993" y="687"/>
                    <a:pt x="994" y="679"/>
                  </a:cubicBezTo>
                  <a:cubicBezTo>
                    <a:pt x="995" y="665"/>
                    <a:pt x="1004" y="652"/>
                    <a:pt x="1007" y="638"/>
                  </a:cubicBezTo>
                  <a:cubicBezTo>
                    <a:pt x="1009" y="622"/>
                    <a:pt x="1003" y="602"/>
                    <a:pt x="1013" y="588"/>
                  </a:cubicBezTo>
                  <a:cubicBezTo>
                    <a:pt x="1018" y="582"/>
                    <a:pt x="1028" y="576"/>
                    <a:pt x="1022" y="567"/>
                  </a:cubicBezTo>
                  <a:cubicBezTo>
                    <a:pt x="1019" y="562"/>
                    <a:pt x="1010" y="563"/>
                    <a:pt x="1004" y="561"/>
                  </a:cubicBezTo>
                  <a:cubicBezTo>
                    <a:pt x="995" y="557"/>
                    <a:pt x="991" y="552"/>
                    <a:pt x="988" y="543"/>
                  </a:cubicBezTo>
                  <a:cubicBezTo>
                    <a:pt x="984" y="532"/>
                    <a:pt x="984" y="524"/>
                    <a:pt x="984" y="513"/>
                  </a:cubicBezTo>
                  <a:cubicBezTo>
                    <a:pt x="985" y="502"/>
                    <a:pt x="982" y="487"/>
                    <a:pt x="974" y="479"/>
                  </a:cubicBezTo>
                  <a:cubicBezTo>
                    <a:pt x="966" y="473"/>
                    <a:pt x="952" y="474"/>
                    <a:pt x="943" y="473"/>
                  </a:cubicBezTo>
                  <a:cubicBezTo>
                    <a:pt x="932" y="472"/>
                    <a:pt x="923" y="465"/>
                    <a:pt x="913" y="465"/>
                  </a:cubicBezTo>
                  <a:cubicBezTo>
                    <a:pt x="909" y="466"/>
                    <a:pt x="909" y="466"/>
                    <a:pt x="909" y="466"/>
                  </a:cubicBezTo>
                  <a:cubicBezTo>
                    <a:pt x="902" y="466"/>
                    <a:pt x="902" y="466"/>
                    <a:pt x="902" y="466"/>
                  </a:cubicBezTo>
                  <a:cubicBezTo>
                    <a:pt x="895" y="466"/>
                    <a:pt x="887" y="464"/>
                    <a:pt x="880" y="462"/>
                  </a:cubicBezTo>
                  <a:cubicBezTo>
                    <a:pt x="874" y="459"/>
                    <a:pt x="871" y="457"/>
                    <a:pt x="871" y="450"/>
                  </a:cubicBezTo>
                  <a:cubicBezTo>
                    <a:pt x="871" y="440"/>
                    <a:pt x="874" y="431"/>
                    <a:pt x="872" y="421"/>
                  </a:cubicBezTo>
                  <a:cubicBezTo>
                    <a:pt x="871" y="413"/>
                    <a:pt x="865" y="410"/>
                    <a:pt x="859" y="405"/>
                  </a:cubicBezTo>
                  <a:cubicBezTo>
                    <a:pt x="853" y="399"/>
                    <a:pt x="855" y="394"/>
                    <a:pt x="857" y="387"/>
                  </a:cubicBezTo>
                  <a:cubicBezTo>
                    <a:pt x="860" y="365"/>
                    <a:pt x="838" y="358"/>
                    <a:pt x="826" y="344"/>
                  </a:cubicBezTo>
                  <a:cubicBezTo>
                    <a:pt x="821" y="339"/>
                    <a:pt x="821" y="333"/>
                    <a:pt x="820" y="326"/>
                  </a:cubicBezTo>
                  <a:cubicBezTo>
                    <a:pt x="820" y="321"/>
                    <a:pt x="819" y="312"/>
                    <a:pt x="824" y="308"/>
                  </a:cubicBezTo>
                  <a:cubicBezTo>
                    <a:pt x="829" y="303"/>
                    <a:pt x="840" y="304"/>
                    <a:pt x="844" y="296"/>
                  </a:cubicBezTo>
                  <a:cubicBezTo>
                    <a:pt x="847" y="290"/>
                    <a:pt x="841" y="290"/>
                    <a:pt x="837" y="287"/>
                  </a:cubicBezTo>
                  <a:cubicBezTo>
                    <a:pt x="831" y="285"/>
                    <a:pt x="826" y="282"/>
                    <a:pt x="820" y="282"/>
                  </a:cubicBezTo>
                  <a:cubicBezTo>
                    <a:pt x="815" y="283"/>
                    <a:pt x="815" y="283"/>
                    <a:pt x="815" y="283"/>
                  </a:cubicBezTo>
                  <a:cubicBezTo>
                    <a:pt x="808" y="285"/>
                    <a:pt x="802" y="289"/>
                    <a:pt x="797" y="294"/>
                  </a:cubicBezTo>
                  <a:cubicBezTo>
                    <a:pt x="789" y="302"/>
                    <a:pt x="777" y="305"/>
                    <a:pt x="771" y="314"/>
                  </a:cubicBezTo>
                  <a:cubicBezTo>
                    <a:pt x="767" y="321"/>
                    <a:pt x="765" y="332"/>
                    <a:pt x="765" y="340"/>
                  </a:cubicBezTo>
                  <a:cubicBezTo>
                    <a:pt x="765" y="351"/>
                    <a:pt x="775" y="360"/>
                    <a:pt x="776" y="371"/>
                  </a:cubicBezTo>
                  <a:cubicBezTo>
                    <a:pt x="777" y="377"/>
                    <a:pt x="776" y="383"/>
                    <a:pt x="776" y="388"/>
                  </a:cubicBezTo>
                  <a:cubicBezTo>
                    <a:pt x="777" y="393"/>
                    <a:pt x="780" y="398"/>
                    <a:pt x="783" y="402"/>
                  </a:cubicBezTo>
                  <a:cubicBezTo>
                    <a:pt x="787" y="406"/>
                    <a:pt x="790" y="411"/>
                    <a:pt x="793" y="416"/>
                  </a:cubicBezTo>
                  <a:cubicBezTo>
                    <a:pt x="798" y="427"/>
                    <a:pt x="798" y="427"/>
                    <a:pt x="798" y="427"/>
                  </a:cubicBezTo>
                  <a:cubicBezTo>
                    <a:pt x="808" y="435"/>
                    <a:pt x="808" y="435"/>
                    <a:pt x="808" y="435"/>
                  </a:cubicBezTo>
                  <a:cubicBezTo>
                    <a:pt x="817" y="444"/>
                    <a:pt x="817" y="444"/>
                    <a:pt x="817" y="444"/>
                  </a:cubicBezTo>
                  <a:cubicBezTo>
                    <a:pt x="823" y="452"/>
                    <a:pt x="823" y="452"/>
                    <a:pt x="823" y="452"/>
                  </a:cubicBezTo>
                  <a:cubicBezTo>
                    <a:pt x="825" y="462"/>
                    <a:pt x="825" y="462"/>
                    <a:pt x="825" y="462"/>
                  </a:cubicBezTo>
                  <a:cubicBezTo>
                    <a:pt x="830" y="471"/>
                    <a:pt x="830" y="471"/>
                    <a:pt x="830" y="471"/>
                  </a:cubicBezTo>
                  <a:cubicBezTo>
                    <a:pt x="828" y="481"/>
                    <a:pt x="828" y="481"/>
                    <a:pt x="828" y="481"/>
                  </a:cubicBezTo>
                  <a:cubicBezTo>
                    <a:pt x="827" y="494"/>
                    <a:pt x="827" y="494"/>
                    <a:pt x="827" y="494"/>
                  </a:cubicBezTo>
                  <a:cubicBezTo>
                    <a:pt x="827" y="499"/>
                    <a:pt x="827" y="504"/>
                    <a:pt x="827" y="509"/>
                  </a:cubicBezTo>
                  <a:cubicBezTo>
                    <a:pt x="809" y="518"/>
                    <a:pt x="789" y="526"/>
                    <a:pt x="771" y="526"/>
                  </a:cubicBezTo>
                  <a:cubicBezTo>
                    <a:pt x="762" y="526"/>
                    <a:pt x="753" y="524"/>
                    <a:pt x="745" y="519"/>
                  </a:cubicBezTo>
                  <a:cubicBezTo>
                    <a:pt x="722" y="506"/>
                    <a:pt x="706" y="477"/>
                    <a:pt x="695" y="454"/>
                  </a:cubicBezTo>
                  <a:cubicBezTo>
                    <a:pt x="682" y="427"/>
                    <a:pt x="677" y="397"/>
                    <a:pt x="663" y="371"/>
                  </a:cubicBezTo>
                  <a:cubicBezTo>
                    <a:pt x="645" y="337"/>
                    <a:pt x="617" y="316"/>
                    <a:pt x="580" y="306"/>
                  </a:cubicBezTo>
                  <a:cubicBezTo>
                    <a:pt x="548" y="297"/>
                    <a:pt x="531" y="288"/>
                    <a:pt x="512" y="260"/>
                  </a:cubicBezTo>
                  <a:cubicBezTo>
                    <a:pt x="503" y="247"/>
                    <a:pt x="487" y="219"/>
                    <a:pt x="469" y="219"/>
                  </a:cubicBezTo>
                  <a:cubicBezTo>
                    <a:pt x="464" y="219"/>
                    <a:pt x="459" y="221"/>
                    <a:pt x="454" y="226"/>
                  </a:cubicBezTo>
                  <a:cubicBezTo>
                    <a:pt x="448" y="231"/>
                    <a:pt x="444" y="240"/>
                    <a:pt x="439" y="249"/>
                  </a:cubicBezTo>
                  <a:cubicBezTo>
                    <a:pt x="433" y="233"/>
                    <a:pt x="423" y="219"/>
                    <a:pt x="420" y="201"/>
                  </a:cubicBezTo>
                  <a:cubicBezTo>
                    <a:pt x="417" y="180"/>
                    <a:pt x="411" y="170"/>
                    <a:pt x="390" y="165"/>
                  </a:cubicBezTo>
                  <a:cubicBezTo>
                    <a:pt x="371" y="161"/>
                    <a:pt x="359" y="150"/>
                    <a:pt x="342" y="142"/>
                  </a:cubicBezTo>
                  <a:cubicBezTo>
                    <a:pt x="335" y="139"/>
                    <a:pt x="327" y="137"/>
                    <a:pt x="319" y="137"/>
                  </a:cubicBezTo>
                  <a:cubicBezTo>
                    <a:pt x="310" y="138"/>
                    <a:pt x="310" y="138"/>
                    <a:pt x="310" y="138"/>
                  </a:cubicBezTo>
                  <a:cubicBezTo>
                    <a:pt x="303" y="141"/>
                    <a:pt x="298" y="147"/>
                    <a:pt x="291" y="151"/>
                  </a:cubicBezTo>
                  <a:cubicBezTo>
                    <a:pt x="282" y="157"/>
                    <a:pt x="272" y="158"/>
                    <a:pt x="264" y="166"/>
                  </a:cubicBezTo>
                  <a:cubicBezTo>
                    <a:pt x="257" y="173"/>
                    <a:pt x="259" y="182"/>
                    <a:pt x="255" y="192"/>
                  </a:cubicBezTo>
                  <a:cubicBezTo>
                    <a:pt x="252" y="200"/>
                    <a:pt x="244" y="203"/>
                    <a:pt x="235" y="203"/>
                  </a:cubicBezTo>
                  <a:cubicBezTo>
                    <a:pt x="225" y="203"/>
                    <a:pt x="213" y="199"/>
                    <a:pt x="206" y="196"/>
                  </a:cubicBezTo>
                  <a:cubicBezTo>
                    <a:pt x="198" y="192"/>
                    <a:pt x="186" y="185"/>
                    <a:pt x="176" y="185"/>
                  </a:cubicBezTo>
                  <a:cubicBezTo>
                    <a:pt x="172" y="186"/>
                    <a:pt x="172" y="186"/>
                    <a:pt x="172" y="186"/>
                  </a:cubicBezTo>
                  <a:cubicBezTo>
                    <a:pt x="161" y="189"/>
                    <a:pt x="163" y="202"/>
                    <a:pt x="163" y="212"/>
                  </a:cubicBezTo>
                  <a:cubicBezTo>
                    <a:pt x="162" y="240"/>
                    <a:pt x="138" y="245"/>
                    <a:pt x="117" y="256"/>
                  </a:cubicBezTo>
                  <a:cubicBezTo>
                    <a:pt x="97" y="267"/>
                    <a:pt x="83" y="275"/>
                    <a:pt x="73" y="295"/>
                  </a:cubicBezTo>
                  <a:cubicBezTo>
                    <a:pt x="64" y="315"/>
                    <a:pt x="41" y="324"/>
                    <a:pt x="30" y="344"/>
                  </a:cubicBezTo>
                  <a:cubicBezTo>
                    <a:pt x="30" y="333"/>
                    <a:pt x="28" y="325"/>
                    <a:pt x="26" y="314"/>
                  </a:cubicBezTo>
                  <a:cubicBezTo>
                    <a:pt x="18" y="271"/>
                    <a:pt x="11" y="228"/>
                    <a:pt x="4" y="185"/>
                  </a:cubicBezTo>
                  <a:cubicBezTo>
                    <a:pt x="879" y="5"/>
                    <a:pt x="879" y="5"/>
                    <a:pt x="879" y="5"/>
                  </a:cubicBezTo>
                  <a:moveTo>
                    <a:pt x="881" y="0"/>
                  </a:moveTo>
                  <a:cubicBezTo>
                    <a:pt x="878" y="1"/>
                    <a:pt x="878" y="1"/>
                    <a:pt x="878" y="1"/>
                  </a:cubicBezTo>
                  <a:cubicBezTo>
                    <a:pt x="3" y="181"/>
                    <a:pt x="3" y="181"/>
                    <a:pt x="3" y="181"/>
                  </a:cubicBezTo>
                  <a:cubicBezTo>
                    <a:pt x="0" y="182"/>
                    <a:pt x="0" y="182"/>
                    <a:pt x="0" y="182"/>
                  </a:cubicBezTo>
                  <a:cubicBezTo>
                    <a:pt x="0" y="186"/>
                    <a:pt x="0" y="186"/>
                    <a:pt x="0" y="186"/>
                  </a:cubicBezTo>
                  <a:cubicBezTo>
                    <a:pt x="2" y="196"/>
                    <a:pt x="4" y="206"/>
                    <a:pt x="5" y="217"/>
                  </a:cubicBezTo>
                  <a:cubicBezTo>
                    <a:pt x="11" y="249"/>
                    <a:pt x="16" y="282"/>
                    <a:pt x="22" y="315"/>
                  </a:cubicBezTo>
                  <a:cubicBezTo>
                    <a:pt x="23" y="319"/>
                    <a:pt x="23" y="319"/>
                    <a:pt x="23" y="319"/>
                  </a:cubicBezTo>
                  <a:cubicBezTo>
                    <a:pt x="25" y="327"/>
                    <a:pt x="26" y="335"/>
                    <a:pt x="27" y="344"/>
                  </a:cubicBezTo>
                  <a:cubicBezTo>
                    <a:pt x="27" y="357"/>
                    <a:pt x="27" y="357"/>
                    <a:pt x="27" y="357"/>
                  </a:cubicBezTo>
                  <a:cubicBezTo>
                    <a:pt x="34" y="346"/>
                    <a:pt x="34" y="346"/>
                    <a:pt x="34" y="346"/>
                  </a:cubicBezTo>
                  <a:cubicBezTo>
                    <a:pt x="39" y="337"/>
                    <a:pt x="46" y="330"/>
                    <a:pt x="54" y="323"/>
                  </a:cubicBezTo>
                  <a:cubicBezTo>
                    <a:pt x="62" y="316"/>
                    <a:pt x="71" y="308"/>
                    <a:pt x="77" y="297"/>
                  </a:cubicBezTo>
                  <a:cubicBezTo>
                    <a:pt x="86" y="277"/>
                    <a:pt x="100" y="270"/>
                    <a:pt x="118" y="260"/>
                  </a:cubicBezTo>
                  <a:cubicBezTo>
                    <a:pt x="130" y="254"/>
                    <a:pt x="130" y="254"/>
                    <a:pt x="130" y="254"/>
                  </a:cubicBezTo>
                  <a:cubicBezTo>
                    <a:pt x="148" y="245"/>
                    <a:pt x="166" y="237"/>
                    <a:pt x="167" y="212"/>
                  </a:cubicBezTo>
                  <a:cubicBezTo>
                    <a:pt x="167" y="206"/>
                    <a:pt x="167" y="206"/>
                    <a:pt x="167" y="206"/>
                  </a:cubicBezTo>
                  <a:cubicBezTo>
                    <a:pt x="167" y="197"/>
                    <a:pt x="167" y="191"/>
                    <a:pt x="173" y="189"/>
                  </a:cubicBezTo>
                  <a:cubicBezTo>
                    <a:pt x="176" y="189"/>
                    <a:pt x="176" y="189"/>
                    <a:pt x="176" y="189"/>
                  </a:cubicBezTo>
                  <a:cubicBezTo>
                    <a:pt x="183" y="189"/>
                    <a:pt x="192" y="193"/>
                    <a:pt x="199" y="197"/>
                  </a:cubicBezTo>
                  <a:cubicBezTo>
                    <a:pt x="204" y="199"/>
                    <a:pt x="204" y="199"/>
                    <a:pt x="204" y="199"/>
                  </a:cubicBezTo>
                  <a:cubicBezTo>
                    <a:pt x="211" y="202"/>
                    <a:pt x="223" y="207"/>
                    <a:pt x="235" y="207"/>
                  </a:cubicBezTo>
                  <a:cubicBezTo>
                    <a:pt x="250" y="207"/>
                    <a:pt x="256" y="199"/>
                    <a:pt x="259" y="193"/>
                  </a:cubicBezTo>
                  <a:cubicBezTo>
                    <a:pt x="261" y="182"/>
                    <a:pt x="261" y="182"/>
                    <a:pt x="261" y="182"/>
                  </a:cubicBezTo>
                  <a:cubicBezTo>
                    <a:pt x="262" y="177"/>
                    <a:pt x="263" y="172"/>
                    <a:pt x="267" y="168"/>
                  </a:cubicBezTo>
                  <a:cubicBezTo>
                    <a:pt x="271" y="164"/>
                    <a:pt x="276" y="162"/>
                    <a:pt x="282" y="160"/>
                  </a:cubicBezTo>
                  <a:cubicBezTo>
                    <a:pt x="293" y="155"/>
                    <a:pt x="293" y="155"/>
                    <a:pt x="293" y="155"/>
                  </a:cubicBezTo>
                  <a:cubicBezTo>
                    <a:pt x="301" y="149"/>
                    <a:pt x="301" y="149"/>
                    <a:pt x="301" y="149"/>
                  </a:cubicBezTo>
                  <a:cubicBezTo>
                    <a:pt x="311" y="142"/>
                    <a:pt x="311" y="142"/>
                    <a:pt x="311" y="142"/>
                  </a:cubicBezTo>
                  <a:cubicBezTo>
                    <a:pt x="319" y="141"/>
                    <a:pt x="319" y="141"/>
                    <a:pt x="319" y="141"/>
                  </a:cubicBezTo>
                  <a:cubicBezTo>
                    <a:pt x="327" y="141"/>
                    <a:pt x="335" y="143"/>
                    <a:pt x="340" y="146"/>
                  </a:cubicBezTo>
                  <a:cubicBezTo>
                    <a:pt x="346" y="149"/>
                    <a:pt x="352" y="152"/>
                    <a:pt x="357" y="155"/>
                  </a:cubicBezTo>
                  <a:cubicBezTo>
                    <a:pt x="366" y="160"/>
                    <a:pt x="376" y="166"/>
                    <a:pt x="389" y="169"/>
                  </a:cubicBezTo>
                  <a:cubicBezTo>
                    <a:pt x="409" y="173"/>
                    <a:pt x="413" y="182"/>
                    <a:pt x="416" y="202"/>
                  </a:cubicBezTo>
                  <a:cubicBezTo>
                    <a:pt x="418" y="213"/>
                    <a:pt x="423" y="223"/>
                    <a:pt x="428" y="233"/>
                  </a:cubicBezTo>
                  <a:cubicBezTo>
                    <a:pt x="430" y="238"/>
                    <a:pt x="433" y="244"/>
                    <a:pt x="435" y="250"/>
                  </a:cubicBezTo>
                  <a:cubicBezTo>
                    <a:pt x="438" y="258"/>
                    <a:pt x="438" y="258"/>
                    <a:pt x="438" y="258"/>
                  </a:cubicBezTo>
                  <a:cubicBezTo>
                    <a:pt x="442" y="251"/>
                    <a:pt x="442" y="251"/>
                    <a:pt x="442" y="251"/>
                  </a:cubicBezTo>
                  <a:cubicBezTo>
                    <a:pt x="443" y="248"/>
                    <a:pt x="443" y="248"/>
                    <a:pt x="443" y="248"/>
                  </a:cubicBezTo>
                  <a:cubicBezTo>
                    <a:pt x="448" y="240"/>
                    <a:pt x="452" y="233"/>
                    <a:pt x="457" y="228"/>
                  </a:cubicBezTo>
                  <a:cubicBezTo>
                    <a:pt x="469" y="223"/>
                    <a:pt x="469" y="223"/>
                    <a:pt x="469" y="223"/>
                  </a:cubicBezTo>
                  <a:cubicBezTo>
                    <a:pt x="483" y="223"/>
                    <a:pt x="497" y="243"/>
                    <a:pt x="505" y="257"/>
                  </a:cubicBezTo>
                  <a:cubicBezTo>
                    <a:pt x="509" y="263"/>
                    <a:pt x="509" y="263"/>
                    <a:pt x="509" y="263"/>
                  </a:cubicBezTo>
                  <a:cubicBezTo>
                    <a:pt x="528" y="291"/>
                    <a:pt x="546" y="300"/>
                    <a:pt x="579" y="309"/>
                  </a:cubicBezTo>
                  <a:cubicBezTo>
                    <a:pt x="616" y="319"/>
                    <a:pt x="643" y="341"/>
                    <a:pt x="660" y="373"/>
                  </a:cubicBezTo>
                  <a:cubicBezTo>
                    <a:pt x="667" y="386"/>
                    <a:pt x="672" y="401"/>
                    <a:pt x="676" y="415"/>
                  </a:cubicBezTo>
                  <a:cubicBezTo>
                    <a:pt x="681" y="429"/>
                    <a:pt x="685" y="442"/>
                    <a:pt x="692" y="455"/>
                  </a:cubicBezTo>
                  <a:cubicBezTo>
                    <a:pt x="705" y="482"/>
                    <a:pt x="720" y="509"/>
                    <a:pt x="743" y="522"/>
                  </a:cubicBezTo>
                  <a:cubicBezTo>
                    <a:pt x="751" y="527"/>
                    <a:pt x="760" y="529"/>
                    <a:pt x="771" y="529"/>
                  </a:cubicBezTo>
                  <a:cubicBezTo>
                    <a:pt x="791" y="529"/>
                    <a:pt x="811" y="521"/>
                    <a:pt x="828" y="512"/>
                  </a:cubicBezTo>
                  <a:cubicBezTo>
                    <a:pt x="830" y="511"/>
                    <a:pt x="830" y="511"/>
                    <a:pt x="830" y="511"/>
                  </a:cubicBezTo>
                  <a:cubicBezTo>
                    <a:pt x="830" y="509"/>
                    <a:pt x="830" y="509"/>
                    <a:pt x="830" y="509"/>
                  </a:cubicBezTo>
                  <a:cubicBezTo>
                    <a:pt x="831" y="504"/>
                    <a:pt x="831" y="504"/>
                    <a:pt x="831" y="504"/>
                  </a:cubicBezTo>
                  <a:cubicBezTo>
                    <a:pt x="831" y="493"/>
                    <a:pt x="831" y="493"/>
                    <a:pt x="831" y="493"/>
                  </a:cubicBezTo>
                  <a:cubicBezTo>
                    <a:pt x="831" y="493"/>
                    <a:pt x="831" y="493"/>
                    <a:pt x="831" y="493"/>
                  </a:cubicBezTo>
                  <a:cubicBezTo>
                    <a:pt x="832" y="481"/>
                    <a:pt x="832" y="481"/>
                    <a:pt x="832" y="481"/>
                  </a:cubicBezTo>
                  <a:cubicBezTo>
                    <a:pt x="832" y="479"/>
                    <a:pt x="832" y="479"/>
                    <a:pt x="832" y="479"/>
                  </a:cubicBezTo>
                  <a:cubicBezTo>
                    <a:pt x="833" y="470"/>
                    <a:pt x="833" y="470"/>
                    <a:pt x="833" y="470"/>
                  </a:cubicBezTo>
                  <a:cubicBezTo>
                    <a:pt x="831" y="464"/>
                    <a:pt x="831" y="464"/>
                    <a:pt x="831" y="464"/>
                  </a:cubicBezTo>
                  <a:cubicBezTo>
                    <a:pt x="829" y="461"/>
                    <a:pt x="829" y="461"/>
                    <a:pt x="829" y="461"/>
                  </a:cubicBezTo>
                  <a:cubicBezTo>
                    <a:pt x="828" y="456"/>
                    <a:pt x="828" y="456"/>
                    <a:pt x="828" y="456"/>
                  </a:cubicBezTo>
                  <a:cubicBezTo>
                    <a:pt x="827" y="451"/>
                    <a:pt x="827" y="451"/>
                    <a:pt x="827" y="451"/>
                  </a:cubicBezTo>
                  <a:cubicBezTo>
                    <a:pt x="821" y="443"/>
                    <a:pt x="821" y="443"/>
                    <a:pt x="821" y="443"/>
                  </a:cubicBezTo>
                  <a:cubicBezTo>
                    <a:pt x="820" y="441"/>
                    <a:pt x="820" y="441"/>
                    <a:pt x="820" y="441"/>
                  </a:cubicBezTo>
                  <a:cubicBezTo>
                    <a:pt x="817" y="438"/>
                    <a:pt x="817" y="438"/>
                    <a:pt x="817" y="438"/>
                  </a:cubicBezTo>
                  <a:cubicBezTo>
                    <a:pt x="811" y="432"/>
                    <a:pt x="811" y="432"/>
                    <a:pt x="811" y="432"/>
                  </a:cubicBezTo>
                  <a:cubicBezTo>
                    <a:pt x="807" y="429"/>
                    <a:pt x="807" y="429"/>
                    <a:pt x="807" y="429"/>
                  </a:cubicBezTo>
                  <a:cubicBezTo>
                    <a:pt x="801" y="425"/>
                    <a:pt x="801" y="425"/>
                    <a:pt x="801" y="425"/>
                  </a:cubicBezTo>
                  <a:cubicBezTo>
                    <a:pt x="798" y="419"/>
                    <a:pt x="798" y="419"/>
                    <a:pt x="798" y="419"/>
                  </a:cubicBezTo>
                  <a:cubicBezTo>
                    <a:pt x="796" y="415"/>
                    <a:pt x="796" y="415"/>
                    <a:pt x="796" y="415"/>
                  </a:cubicBezTo>
                  <a:cubicBezTo>
                    <a:pt x="794" y="409"/>
                    <a:pt x="790" y="404"/>
                    <a:pt x="786" y="399"/>
                  </a:cubicBezTo>
                  <a:cubicBezTo>
                    <a:pt x="780" y="388"/>
                    <a:pt x="780" y="388"/>
                    <a:pt x="780" y="388"/>
                  </a:cubicBezTo>
                  <a:cubicBezTo>
                    <a:pt x="780" y="380"/>
                    <a:pt x="780" y="380"/>
                    <a:pt x="780" y="380"/>
                  </a:cubicBezTo>
                  <a:cubicBezTo>
                    <a:pt x="780" y="371"/>
                    <a:pt x="780" y="371"/>
                    <a:pt x="780" y="371"/>
                  </a:cubicBezTo>
                  <a:cubicBezTo>
                    <a:pt x="779" y="365"/>
                    <a:pt x="777" y="360"/>
                    <a:pt x="774" y="355"/>
                  </a:cubicBezTo>
                  <a:cubicBezTo>
                    <a:pt x="771" y="350"/>
                    <a:pt x="769" y="345"/>
                    <a:pt x="769" y="340"/>
                  </a:cubicBezTo>
                  <a:cubicBezTo>
                    <a:pt x="769" y="333"/>
                    <a:pt x="771" y="322"/>
                    <a:pt x="775" y="317"/>
                  </a:cubicBezTo>
                  <a:cubicBezTo>
                    <a:pt x="777" y="312"/>
                    <a:pt x="782" y="309"/>
                    <a:pt x="787" y="306"/>
                  </a:cubicBezTo>
                  <a:cubicBezTo>
                    <a:pt x="799" y="297"/>
                    <a:pt x="799" y="297"/>
                    <a:pt x="799" y="297"/>
                  </a:cubicBezTo>
                  <a:cubicBezTo>
                    <a:pt x="804" y="292"/>
                    <a:pt x="810" y="288"/>
                    <a:pt x="816" y="287"/>
                  </a:cubicBezTo>
                  <a:cubicBezTo>
                    <a:pt x="820" y="286"/>
                    <a:pt x="820" y="286"/>
                    <a:pt x="820" y="286"/>
                  </a:cubicBezTo>
                  <a:cubicBezTo>
                    <a:pt x="832" y="289"/>
                    <a:pt x="832" y="289"/>
                    <a:pt x="832" y="289"/>
                  </a:cubicBezTo>
                  <a:cubicBezTo>
                    <a:pt x="836" y="291"/>
                    <a:pt x="836" y="291"/>
                    <a:pt x="836" y="291"/>
                  </a:cubicBezTo>
                  <a:cubicBezTo>
                    <a:pt x="839" y="293"/>
                    <a:pt x="839" y="293"/>
                    <a:pt x="839" y="293"/>
                  </a:cubicBezTo>
                  <a:cubicBezTo>
                    <a:pt x="841" y="294"/>
                    <a:pt x="841" y="294"/>
                    <a:pt x="841" y="294"/>
                  </a:cubicBezTo>
                  <a:cubicBezTo>
                    <a:pt x="841" y="294"/>
                    <a:pt x="841" y="294"/>
                    <a:pt x="841" y="294"/>
                  </a:cubicBezTo>
                  <a:cubicBezTo>
                    <a:pt x="831" y="300"/>
                    <a:pt x="831" y="300"/>
                    <a:pt x="831" y="300"/>
                  </a:cubicBezTo>
                  <a:cubicBezTo>
                    <a:pt x="821" y="305"/>
                    <a:pt x="821" y="305"/>
                    <a:pt x="821" y="305"/>
                  </a:cubicBezTo>
                  <a:cubicBezTo>
                    <a:pt x="816" y="310"/>
                    <a:pt x="816" y="319"/>
                    <a:pt x="817" y="325"/>
                  </a:cubicBezTo>
                  <a:cubicBezTo>
                    <a:pt x="817" y="326"/>
                    <a:pt x="817" y="326"/>
                    <a:pt x="817" y="326"/>
                  </a:cubicBezTo>
                  <a:cubicBezTo>
                    <a:pt x="817" y="334"/>
                    <a:pt x="818" y="341"/>
                    <a:pt x="823" y="347"/>
                  </a:cubicBezTo>
                  <a:cubicBezTo>
                    <a:pt x="836" y="358"/>
                    <a:pt x="836" y="358"/>
                    <a:pt x="836" y="358"/>
                  </a:cubicBezTo>
                  <a:cubicBezTo>
                    <a:pt x="846" y="366"/>
                    <a:pt x="855" y="373"/>
                    <a:pt x="853" y="386"/>
                  </a:cubicBezTo>
                  <a:cubicBezTo>
                    <a:pt x="852" y="390"/>
                    <a:pt x="852" y="390"/>
                    <a:pt x="852" y="390"/>
                  </a:cubicBezTo>
                  <a:cubicBezTo>
                    <a:pt x="851" y="395"/>
                    <a:pt x="850" y="401"/>
                    <a:pt x="857" y="407"/>
                  </a:cubicBezTo>
                  <a:cubicBezTo>
                    <a:pt x="859" y="410"/>
                    <a:pt x="859" y="410"/>
                    <a:pt x="859" y="410"/>
                  </a:cubicBezTo>
                  <a:cubicBezTo>
                    <a:pt x="864" y="414"/>
                    <a:pt x="867" y="417"/>
                    <a:pt x="869" y="422"/>
                  </a:cubicBezTo>
                  <a:cubicBezTo>
                    <a:pt x="870" y="428"/>
                    <a:pt x="869" y="434"/>
                    <a:pt x="868" y="440"/>
                  </a:cubicBezTo>
                  <a:cubicBezTo>
                    <a:pt x="867" y="450"/>
                    <a:pt x="867" y="450"/>
                    <a:pt x="867" y="450"/>
                  </a:cubicBezTo>
                  <a:cubicBezTo>
                    <a:pt x="867" y="459"/>
                    <a:pt x="873" y="463"/>
                    <a:pt x="879" y="465"/>
                  </a:cubicBezTo>
                  <a:cubicBezTo>
                    <a:pt x="884" y="467"/>
                    <a:pt x="893" y="470"/>
                    <a:pt x="902" y="470"/>
                  </a:cubicBezTo>
                  <a:cubicBezTo>
                    <a:pt x="910" y="469"/>
                    <a:pt x="910" y="469"/>
                    <a:pt x="910" y="469"/>
                  </a:cubicBezTo>
                  <a:cubicBezTo>
                    <a:pt x="913" y="469"/>
                    <a:pt x="913" y="469"/>
                    <a:pt x="913" y="469"/>
                  </a:cubicBezTo>
                  <a:cubicBezTo>
                    <a:pt x="918" y="469"/>
                    <a:pt x="923" y="471"/>
                    <a:pt x="927" y="473"/>
                  </a:cubicBezTo>
                  <a:cubicBezTo>
                    <a:pt x="932" y="474"/>
                    <a:pt x="937" y="476"/>
                    <a:pt x="942" y="477"/>
                  </a:cubicBezTo>
                  <a:cubicBezTo>
                    <a:pt x="949" y="477"/>
                    <a:pt x="949" y="477"/>
                    <a:pt x="949" y="477"/>
                  </a:cubicBezTo>
                  <a:cubicBezTo>
                    <a:pt x="957" y="477"/>
                    <a:pt x="966" y="478"/>
                    <a:pt x="971" y="482"/>
                  </a:cubicBezTo>
                  <a:cubicBezTo>
                    <a:pt x="978" y="488"/>
                    <a:pt x="981" y="502"/>
                    <a:pt x="981" y="513"/>
                  </a:cubicBezTo>
                  <a:cubicBezTo>
                    <a:pt x="981" y="516"/>
                    <a:pt x="981" y="516"/>
                    <a:pt x="981" y="516"/>
                  </a:cubicBezTo>
                  <a:cubicBezTo>
                    <a:pt x="981" y="525"/>
                    <a:pt x="980" y="534"/>
                    <a:pt x="984" y="545"/>
                  </a:cubicBezTo>
                  <a:cubicBezTo>
                    <a:pt x="988" y="554"/>
                    <a:pt x="992" y="560"/>
                    <a:pt x="1003" y="564"/>
                  </a:cubicBezTo>
                  <a:cubicBezTo>
                    <a:pt x="1010" y="566"/>
                    <a:pt x="1010" y="566"/>
                    <a:pt x="1010" y="566"/>
                  </a:cubicBezTo>
                  <a:cubicBezTo>
                    <a:pt x="1019" y="569"/>
                    <a:pt x="1019" y="569"/>
                    <a:pt x="1019" y="569"/>
                  </a:cubicBezTo>
                  <a:cubicBezTo>
                    <a:pt x="1022" y="573"/>
                    <a:pt x="1019" y="576"/>
                    <a:pt x="1014" y="582"/>
                  </a:cubicBezTo>
                  <a:cubicBezTo>
                    <a:pt x="1010" y="586"/>
                    <a:pt x="1010" y="586"/>
                    <a:pt x="1010" y="586"/>
                  </a:cubicBezTo>
                  <a:cubicBezTo>
                    <a:pt x="1003" y="596"/>
                    <a:pt x="1003" y="608"/>
                    <a:pt x="1004" y="620"/>
                  </a:cubicBezTo>
                  <a:cubicBezTo>
                    <a:pt x="1004" y="626"/>
                    <a:pt x="1004" y="632"/>
                    <a:pt x="1003" y="637"/>
                  </a:cubicBezTo>
                  <a:cubicBezTo>
                    <a:pt x="1002" y="644"/>
                    <a:pt x="1000" y="649"/>
                    <a:pt x="997" y="656"/>
                  </a:cubicBezTo>
                  <a:cubicBezTo>
                    <a:pt x="994" y="663"/>
                    <a:pt x="991" y="670"/>
                    <a:pt x="990" y="679"/>
                  </a:cubicBezTo>
                  <a:cubicBezTo>
                    <a:pt x="990" y="685"/>
                    <a:pt x="991" y="692"/>
                    <a:pt x="992" y="698"/>
                  </a:cubicBezTo>
                  <a:cubicBezTo>
                    <a:pt x="993" y="704"/>
                    <a:pt x="993" y="704"/>
                    <a:pt x="993" y="704"/>
                  </a:cubicBezTo>
                  <a:cubicBezTo>
                    <a:pt x="994" y="715"/>
                    <a:pt x="995" y="725"/>
                    <a:pt x="994" y="733"/>
                  </a:cubicBezTo>
                  <a:cubicBezTo>
                    <a:pt x="993" y="744"/>
                    <a:pt x="993" y="744"/>
                    <a:pt x="993" y="744"/>
                  </a:cubicBezTo>
                  <a:cubicBezTo>
                    <a:pt x="991" y="757"/>
                    <a:pt x="990" y="771"/>
                    <a:pt x="992" y="785"/>
                  </a:cubicBezTo>
                  <a:cubicBezTo>
                    <a:pt x="992" y="791"/>
                    <a:pt x="992" y="791"/>
                    <a:pt x="992" y="791"/>
                  </a:cubicBezTo>
                  <a:cubicBezTo>
                    <a:pt x="995" y="804"/>
                    <a:pt x="995" y="804"/>
                    <a:pt x="995" y="804"/>
                  </a:cubicBezTo>
                  <a:cubicBezTo>
                    <a:pt x="999" y="811"/>
                    <a:pt x="1007" y="813"/>
                    <a:pt x="1012" y="815"/>
                  </a:cubicBezTo>
                  <a:cubicBezTo>
                    <a:pt x="1014" y="816"/>
                    <a:pt x="1014" y="816"/>
                    <a:pt x="1014" y="816"/>
                  </a:cubicBezTo>
                  <a:cubicBezTo>
                    <a:pt x="1022" y="817"/>
                    <a:pt x="1022" y="817"/>
                    <a:pt x="1022" y="817"/>
                  </a:cubicBezTo>
                  <a:cubicBezTo>
                    <a:pt x="1027" y="816"/>
                    <a:pt x="1027" y="816"/>
                    <a:pt x="1027" y="816"/>
                  </a:cubicBezTo>
                  <a:cubicBezTo>
                    <a:pt x="1038" y="810"/>
                    <a:pt x="1036" y="795"/>
                    <a:pt x="1035" y="785"/>
                  </a:cubicBezTo>
                  <a:cubicBezTo>
                    <a:pt x="1035" y="782"/>
                    <a:pt x="1035" y="782"/>
                    <a:pt x="1035" y="782"/>
                  </a:cubicBezTo>
                  <a:cubicBezTo>
                    <a:pt x="1034" y="778"/>
                    <a:pt x="1034" y="778"/>
                    <a:pt x="1034" y="778"/>
                  </a:cubicBezTo>
                  <a:cubicBezTo>
                    <a:pt x="1033" y="766"/>
                    <a:pt x="1031" y="754"/>
                    <a:pt x="1034" y="743"/>
                  </a:cubicBezTo>
                  <a:cubicBezTo>
                    <a:pt x="1036" y="738"/>
                    <a:pt x="1036" y="738"/>
                    <a:pt x="1036" y="738"/>
                  </a:cubicBezTo>
                  <a:cubicBezTo>
                    <a:pt x="1038" y="733"/>
                    <a:pt x="1039" y="728"/>
                    <a:pt x="1040" y="722"/>
                  </a:cubicBezTo>
                  <a:cubicBezTo>
                    <a:pt x="1041" y="718"/>
                    <a:pt x="1041" y="718"/>
                    <a:pt x="1041" y="718"/>
                  </a:cubicBezTo>
                  <a:cubicBezTo>
                    <a:pt x="1041" y="712"/>
                    <a:pt x="1042" y="707"/>
                    <a:pt x="1045" y="702"/>
                  </a:cubicBezTo>
                  <a:cubicBezTo>
                    <a:pt x="1049" y="697"/>
                    <a:pt x="1056" y="695"/>
                    <a:pt x="1063" y="693"/>
                  </a:cubicBezTo>
                  <a:cubicBezTo>
                    <a:pt x="1074" y="690"/>
                    <a:pt x="1086" y="687"/>
                    <a:pt x="1087" y="671"/>
                  </a:cubicBezTo>
                  <a:cubicBezTo>
                    <a:pt x="1089" y="659"/>
                    <a:pt x="1086" y="647"/>
                    <a:pt x="1083" y="636"/>
                  </a:cubicBezTo>
                  <a:cubicBezTo>
                    <a:pt x="1080" y="625"/>
                    <a:pt x="1080" y="625"/>
                    <a:pt x="1080" y="625"/>
                  </a:cubicBezTo>
                  <a:cubicBezTo>
                    <a:pt x="1080" y="624"/>
                    <a:pt x="1080" y="624"/>
                    <a:pt x="1080" y="624"/>
                  </a:cubicBezTo>
                  <a:cubicBezTo>
                    <a:pt x="1078" y="613"/>
                    <a:pt x="1076" y="601"/>
                    <a:pt x="1079" y="592"/>
                  </a:cubicBezTo>
                  <a:cubicBezTo>
                    <a:pt x="1087" y="582"/>
                    <a:pt x="1087" y="582"/>
                    <a:pt x="1087" y="582"/>
                  </a:cubicBezTo>
                  <a:cubicBezTo>
                    <a:pt x="1090" y="579"/>
                    <a:pt x="1090" y="579"/>
                    <a:pt x="1090" y="579"/>
                  </a:cubicBezTo>
                  <a:cubicBezTo>
                    <a:pt x="1094" y="573"/>
                    <a:pt x="1094" y="573"/>
                    <a:pt x="1094" y="573"/>
                  </a:cubicBezTo>
                  <a:cubicBezTo>
                    <a:pt x="1098" y="568"/>
                    <a:pt x="1098" y="568"/>
                    <a:pt x="1098" y="568"/>
                  </a:cubicBezTo>
                  <a:cubicBezTo>
                    <a:pt x="1107" y="563"/>
                    <a:pt x="1107" y="563"/>
                    <a:pt x="1107" y="563"/>
                  </a:cubicBezTo>
                  <a:cubicBezTo>
                    <a:pt x="1114" y="559"/>
                    <a:pt x="1114" y="559"/>
                    <a:pt x="1114" y="559"/>
                  </a:cubicBezTo>
                  <a:cubicBezTo>
                    <a:pt x="1120" y="556"/>
                    <a:pt x="1121" y="550"/>
                    <a:pt x="1122" y="545"/>
                  </a:cubicBezTo>
                  <a:cubicBezTo>
                    <a:pt x="1123" y="543"/>
                    <a:pt x="1123" y="543"/>
                    <a:pt x="1123" y="543"/>
                  </a:cubicBezTo>
                  <a:cubicBezTo>
                    <a:pt x="1124" y="537"/>
                    <a:pt x="1126" y="529"/>
                    <a:pt x="1122" y="523"/>
                  </a:cubicBezTo>
                  <a:cubicBezTo>
                    <a:pt x="1114" y="515"/>
                    <a:pt x="1114" y="515"/>
                    <a:pt x="1114" y="515"/>
                  </a:cubicBezTo>
                  <a:cubicBezTo>
                    <a:pt x="1110" y="513"/>
                    <a:pt x="1110" y="513"/>
                    <a:pt x="1110" y="513"/>
                  </a:cubicBezTo>
                  <a:cubicBezTo>
                    <a:pt x="1106" y="504"/>
                    <a:pt x="1106" y="504"/>
                    <a:pt x="1106" y="504"/>
                  </a:cubicBezTo>
                  <a:cubicBezTo>
                    <a:pt x="1107" y="496"/>
                    <a:pt x="1107" y="496"/>
                    <a:pt x="1107" y="496"/>
                  </a:cubicBezTo>
                  <a:cubicBezTo>
                    <a:pt x="1108" y="491"/>
                    <a:pt x="1108" y="491"/>
                    <a:pt x="1108" y="491"/>
                  </a:cubicBezTo>
                  <a:cubicBezTo>
                    <a:pt x="1108" y="479"/>
                    <a:pt x="1108" y="479"/>
                    <a:pt x="1108" y="479"/>
                  </a:cubicBezTo>
                  <a:cubicBezTo>
                    <a:pt x="1107" y="476"/>
                    <a:pt x="1107" y="476"/>
                    <a:pt x="1107" y="476"/>
                  </a:cubicBezTo>
                  <a:cubicBezTo>
                    <a:pt x="1107" y="473"/>
                    <a:pt x="1107" y="473"/>
                    <a:pt x="1107" y="473"/>
                  </a:cubicBezTo>
                  <a:cubicBezTo>
                    <a:pt x="1115" y="466"/>
                    <a:pt x="1115" y="466"/>
                    <a:pt x="1115" y="466"/>
                  </a:cubicBezTo>
                  <a:cubicBezTo>
                    <a:pt x="1120" y="465"/>
                    <a:pt x="1120" y="465"/>
                    <a:pt x="1120" y="465"/>
                  </a:cubicBezTo>
                  <a:cubicBezTo>
                    <a:pt x="1130" y="461"/>
                    <a:pt x="1130" y="461"/>
                    <a:pt x="1130" y="461"/>
                  </a:cubicBezTo>
                  <a:cubicBezTo>
                    <a:pt x="1136" y="457"/>
                    <a:pt x="1136" y="457"/>
                    <a:pt x="1136" y="457"/>
                  </a:cubicBezTo>
                  <a:cubicBezTo>
                    <a:pt x="1141" y="454"/>
                    <a:pt x="1141" y="454"/>
                    <a:pt x="1141" y="454"/>
                  </a:cubicBezTo>
                  <a:cubicBezTo>
                    <a:pt x="1141" y="454"/>
                    <a:pt x="1141" y="454"/>
                    <a:pt x="1141" y="454"/>
                  </a:cubicBezTo>
                  <a:cubicBezTo>
                    <a:pt x="1146" y="451"/>
                    <a:pt x="1150" y="449"/>
                    <a:pt x="1152" y="441"/>
                  </a:cubicBezTo>
                  <a:cubicBezTo>
                    <a:pt x="1155" y="433"/>
                    <a:pt x="1153" y="427"/>
                    <a:pt x="1149" y="419"/>
                  </a:cubicBezTo>
                  <a:cubicBezTo>
                    <a:pt x="1145" y="413"/>
                    <a:pt x="1145" y="413"/>
                    <a:pt x="1145" y="413"/>
                  </a:cubicBezTo>
                  <a:cubicBezTo>
                    <a:pt x="1140" y="403"/>
                    <a:pt x="1140" y="403"/>
                    <a:pt x="1140" y="403"/>
                  </a:cubicBezTo>
                  <a:cubicBezTo>
                    <a:pt x="1139" y="397"/>
                    <a:pt x="1136" y="392"/>
                    <a:pt x="1131" y="386"/>
                  </a:cubicBezTo>
                  <a:cubicBezTo>
                    <a:pt x="1130" y="384"/>
                    <a:pt x="1130" y="384"/>
                    <a:pt x="1130" y="384"/>
                  </a:cubicBezTo>
                  <a:cubicBezTo>
                    <a:pt x="1125" y="379"/>
                    <a:pt x="1122" y="375"/>
                    <a:pt x="1120" y="368"/>
                  </a:cubicBezTo>
                  <a:cubicBezTo>
                    <a:pt x="1119" y="365"/>
                    <a:pt x="1119" y="365"/>
                    <a:pt x="1119" y="365"/>
                  </a:cubicBezTo>
                  <a:cubicBezTo>
                    <a:pt x="1119" y="361"/>
                    <a:pt x="1119" y="361"/>
                    <a:pt x="1119" y="361"/>
                  </a:cubicBezTo>
                  <a:cubicBezTo>
                    <a:pt x="1115" y="362"/>
                    <a:pt x="1115" y="362"/>
                    <a:pt x="1115" y="362"/>
                  </a:cubicBezTo>
                  <a:cubicBezTo>
                    <a:pt x="988" y="390"/>
                    <a:pt x="988" y="390"/>
                    <a:pt x="988" y="390"/>
                  </a:cubicBezTo>
                  <a:cubicBezTo>
                    <a:pt x="882" y="4"/>
                    <a:pt x="882" y="4"/>
                    <a:pt x="882" y="4"/>
                  </a:cubicBezTo>
                  <a:lnTo>
                    <a:pt x="88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9" name="Freeform 264">
              <a:extLst>
                <a:ext uri="{FF2B5EF4-FFF2-40B4-BE49-F238E27FC236}">
                  <a16:creationId xmlns:a16="http://schemas.microsoft.com/office/drawing/2014/main" id="{047A083A-B0DB-F74A-BC7C-6CE468070096}"/>
                </a:ext>
              </a:extLst>
            </p:cNvPr>
            <p:cNvSpPr>
              <a:spLocks noEditPoints="1"/>
            </p:cNvSpPr>
            <p:nvPr/>
          </p:nvSpPr>
          <p:spPr bwMode="auto">
            <a:xfrm>
              <a:off x="17000396" y="8264285"/>
              <a:ext cx="2127677" cy="1213727"/>
            </a:xfrm>
            <a:custGeom>
              <a:avLst/>
              <a:gdLst>
                <a:gd name="T0" fmla="*/ 1560 w 1951"/>
                <a:gd name="T1" fmla="*/ 239 h 1113"/>
                <a:gd name="T2" fmla="*/ 1701 w 1951"/>
                <a:gd name="T3" fmla="*/ 332 h 1113"/>
                <a:gd name="T4" fmla="*/ 1767 w 1951"/>
                <a:gd name="T5" fmla="*/ 386 h 1113"/>
                <a:gd name="T6" fmla="*/ 1734 w 1951"/>
                <a:gd name="T7" fmla="*/ 476 h 1113"/>
                <a:gd name="T8" fmla="*/ 1652 w 1951"/>
                <a:gd name="T9" fmla="*/ 433 h 1113"/>
                <a:gd name="T10" fmla="*/ 1730 w 1951"/>
                <a:gd name="T11" fmla="*/ 487 h 1113"/>
                <a:gd name="T12" fmla="*/ 1792 w 1951"/>
                <a:gd name="T13" fmla="*/ 546 h 1113"/>
                <a:gd name="T14" fmla="*/ 1755 w 1951"/>
                <a:gd name="T15" fmla="*/ 565 h 1113"/>
                <a:gd name="T16" fmla="*/ 1715 w 1951"/>
                <a:gd name="T17" fmla="*/ 578 h 1113"/>
                <a:gd name="T18" fmla="*/ 1805 w 1951"/>
                <a:gd name="T19" fmla="*/ 640 h 1113"/>
                <a:gd name="T20" fmla="*/ 1775 w 1951"/>
                <a:gd name="T21" fmla="*/ 684 h 1113"/>
                <a:gd name="T22" fmla="*/ 1679 w 1951"/>
                <a:gd name="T23" fmla="*/ 623 h 1113"/>
                <a:gd name="T24" fmla="*/ 1693 w 1951"/>
                <a:gd name="T25" fmla="*/ 629 h 1113"/>
                <a:gd name="T26" fmla="*/ 1784 w 1951"/>
                <a:gd name="T27" fmla="*/ 708 h 1113"/>
                <a:gd name="T28" fmla="*/ 1848 w 1951"/>
                <a:gd name="T29" fmla="*/ 674 h 1113"/>
                <a:gd name="T30" fmla="*/ 1937 w 1951"/>
                <a:gd name="T31" fmla="*/ 754 h 1113"/>
                <a:gd name="T32" fmla="*/ 119 w 1951"/>
                <a:gd name="T33" fmla="*/ 1049 h 1113"/>
                <a:gd name="T34" fmla="*/ 388 w 1951"/>
                <a:gd name="T35" fmla="*/ 802 h 1113"/>
                <a:gd name="T36" fmla="*/ 585 w 1951"/>
                <a:gd name="T37" fmla="*/ 804 h 1113"/>
                <a:gd name="T38" fmla="*/ 817 w 1951"/>
                <a:gd name="T39" fmla="*/ 557 h 1113"/>
                <a:gd name="T40" fmla="*/ 1045 w 1951"/>
                <a:gd name="T41" fmla="*/ 227 h 1113"/>
                <a:gd name="T42" fmla="*/ 1268 w 1951"/>
                <a:gd name="T43" fmla="*/ 58 h 1113"/>
                <a:gd name="T44" fmla="*/ 1334 w 1951"/>
                <a:gd name="T45" fmla="*/ 0 h 1113"/>
                <a:gd name="T46" fmla="*/ 1269 w 1951"/>
                <a:gd name="T47" fmla="*/ 55 h 1113"/>
                <a:gd name="T48" fmla="*/ 1136 w 1951"/>
                <a:gd name="T49" fmla="*/ 83 h 1113"/>
                <a:gd name="T50" fmla="*/ 1001 w 1951"/>
                <a:gd name="T51" fmla="*/ 296 h 1113"/>
                <a:gd name="T52" fmla="*/ 852 w 1951"/>
                <a:gd name="T53" fmla="*/ 475 h 1113"/>
                <a:gd name="T54" fmla="*/ 771 w 1951"/>
                <a:gd name="T55" fmla="*/ 712 h 1113"/>
                <a:gd name="T56" fmla="*/ 584 w 1951"/>
                <a:gd name="T57" fmla="*/ 800 h 1113"/>
                <a:gd name="T58" fmla="*/ 476 w 1951"/>
                <a:gd name="T59" fmla="*/ 845 h 1113"/>
                <a:gd name="T60" fmla="*/ 372 w 1951"/>
                <a:gd name="T61" fmla="*/ 768 h 1113"/>
                <a:gd name="T62" fmla="*/ 157 w 1951"/>
                <a:gd name="T63" fmla="*/ 1012 h 1113"/>
                <a:gd name="T64" fmla="*/ 0 w 1951"/>
                <a:gd name="T65" fmla="*/ 1113 h 1113"/>
                <a:gd name="T66" fmla="*/ 1950 w 1951"/>
                <a:gd name="T67" fmla="*/ 776 h 1113"/>
                <a:gd name="T68" fmla="*/ 1900 w 1951"/>
                <a:gd name="T69" fmla="*/ 693 h 1113"/>
                <a:gd name="T70" fmla="*/ 1832 w 1951"/>
                <a:gd name="T71" fmla="*/ 672 h 1113"/>
                <a:gd name="T72" fmla="*/ 1794 w 1951"/>
                <a:gd name="T73" fmla="*/ 700 h 1113"/>
                <a:gd name="T74" fmla="*/ 1746 w 1951"/>
                <a:gd name="T75" fmla="*/ 674 h 1113"/>
                <a:gd name="T76" fmla="*/ 1715 w 1951"/>
                <a:gd name="T77" fmla="*/ 639 h 1113"/>
                <a:gd name="T78" fmla="*/ 1777 w 1951"/>
                <a:gd name="T79" fmla="*/ 688 h 1113"/>
                <a:gd name="T80" fmla="*/ 1808 w 1951"/>
                <a:gd name="T81" fmla="*/ 663 h 1113"/>
                <a:gd name="T82" fmla="*/ 1783 w 1951"/>
                <a:gd name="T83" fmla="*/ 612 h 1113"/>
                <a:gd name="T84" fmla="*/ 1726 w 1951"/>
                <a:gd name="T85" fmla="*/ 586 h 1113"/>
                <a:gd name="T86" fmla="*/ 1759 w 1951"/>
                <a:gd name="T87" fmla="*/ 587 h 1113"/>
                <a:gd name="T88" fmla="*/ 1775 w 1951"/>
                <a:gd name="T89" fmla="*/ 567 h 1113"/>
                <a:gd name="T90" fmla="*/ 1796 w 1951"/>
                <a:gd name="T91" fmla="*/ 527 h 1113"/>
                <a:gd name="T92" fmla="*/ 1730 w 1951"/>
                <a:gd name="T93" fmla="*/ 483 h 1113"/>
                <a:gd name="T94" fmla="*/ 1734 w 1951"/>
                <a:gd name="T95" fmla="*/ 480 h 1113"/>
                <a:gd name="T96" fmla="*/ 1775 w 1951"/>
                <a:gd name="T97" fmla="*/ 403 h 1113"/>
                <a:gd name="T98" fmla="*/ 1746 w 1951"/>
                <a:gd name="T99" fmla="*/ 376 h 1113"/>
                <a:gd name="T100" fmla="*/ 1715 w 1951"/>
                <a:gd name="T101" fmla="*/ 345 h 1113"/>
                <a:gd name="T102" fmla="*/ 1695 w 1951"/>
                <a:gd name="T103" fmla="*/ 294 h 1113"/>
                <a:gd name="T104" fmla="*/ 1563 w 1951"/>
                <a:gd name="T105" fmla="*/ 237 h 1113"/>
                <a:gd name="T106" fmla="*/ 1377 w 1951"/>
                <a:gd name="T107" fmla="*/ 38 h 1113"/>
                <a:gd name="T108" fmla="*/ 1657 w 1951"/>
                <a:gd name="T109" fmla="*/ 439 h 1113"/>
                <a:gd name="T110" fmla="*/ 1679 w 1951"/>
                <a:gd name="T111" fmla="*/ 451 h 1113"/>
                <a:gd name="T112" fmla="*/ 1673 w 1951"/>
                <a:gd name="T113" fmla="*/ 627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1" h="1113">
                  <a:moveTo>
                    <a:pt x="1334" y="4"/>
                  </a:moveTo>
                  <a:cubicBezTo>
                    <a:pt x="1352" y="4"/>
                    <a:pt x="1368" y="32"/>
                    <a:pt x="1377" y="45"/>
                  </a:cubicBezTo>
                  <a:cubicBezTo>
                    <a:pt x="1396" y="73"/>
                    <a:pt x="1413" y="82"/>
                    <a:pt x="1445" y="91"/>
                  </a:cubicBezTo>
                  <a:cubicBezTo>
                    <a:pt x="1482" y="101"/>
                    <a:pt x="1510" y="122"/>
                    <a:pt x="1528" y="156"/>
                  </a:cubicBezTo>
                  <a:cubicBezTo>
                    <a:pt x="1542" y="182"/>
                    <a:pt x="1547" y="212"/>
                    <a:pt x="1560" y="239"/>
                  </a:cubicBezTo>
                  <a:cubicBezTo>
                    <a:pt x="1571" y="262"/>
                    <a:pt x="1587" y="291"/>
                    <a:pt x="1610" y="304"/>
                  </a:cubicBezTo>
                  <a:cubicBezTo>
                    <a:pt x="1618" y="309"/>
                    <a:pt x="1627" y="311"/>
                    <a:pt x="1636" y="311"/>
                  </a:cubicBezTo>
                  <a:cubicBezTo>
                    <a:pt x="1654" y="311"/>
                    <a:pt x="1674" y="303"/>
                    <a:pt x="1692" y="294"/>
                  </a:cubicBezTo>
                  <a:cubicBezTo>
                    <a:pt x="1691" y="300"/>
                    <a:pt x="1692" y="306"/>
                    <a:pt x="1693" y="312"/>
                  </a:cubicBezTo>
                  <a:cubicBezTo>
                    <a:pt x="1695" y="319"/>
                    <a:pt x="1698" y="326"/>
                    <a:pt x="1701" y="332"/>
                  </a:cubicBezTo>
                  <a:cubicBezTo>
                    <a:pt x="1710" y="346"/>
                    <a:pt x="1710" y="346"/>
                    <a:pt x="1710" y="346"/>
                  </a:cubicBezTo>
                  <a:cubicBezTo>
                    <a:pt x="1719" y="352"/>
                    <a:pt x="1719" y="352"/>
                    <a:pt x="1719" y="352"/>
                  </a:cubicBezTo>
                  <a:cubicBezTo>
                    <a:pt x="1722" y="360"/>
                    <a:pt x="1722" y="360"/>
                    <a:pt x="1722" y="360"/>
                  </a:cubicBezTo>
                  <a:cubicBezTo>
                    <a:pt x="1724" y="367"/>
                    <a:pt x="1730" y="376"/>
                    <a:pt x="1737" y="379"/>
                  </a:cubicBezTo>
                  <a:cubicBezTo>
                    <a:pt x="1744" y="381"/>
                    <a:pt x="1765" y="377"/>
                    <a:pt x="1767" y="386"/>
                  </a:cubicBezTo>
                  <a:cubicBezTo>
                    <a:pt x="1766" y="395"/>
                    <a:pt x="1766" y="395"/>
                    <a:pt x="1766" y="395"/>
                  </a:cubicBezTo>
                  <a:cubicBezTo>
                    <a:pt x="1771" y="404"/>
                    <a:pt x="1771" y="404"/>
                    <a:pt x="1771" y="404"/>
                  </a:cubicBezTo>
                  <a:cubicBezTo>
                    <a:pt x="1774" y="413"/>
                    <a:pt x="1760" y="418"/>
                    <a:pt x="1756" y="424"/>
                  </a:cubicBezTo>
                  <a:cubicBezTo>
                    <a:pt x="1750" y="435"/>
                    <a:pt x="1750" y="449"/>
                    <a:pt x="1749" y="461"/>
                  </a:cubicBezTo>
                  <a:cubicBezTo>
                    <a:pt x="1749" y="472"/>
                    <a:pt x="1746" y="476"/>
                    <a:pt x="1734" y="476"/>
                  </a:cubicBezTo>
                  <a:cubicBezTo>
                    <a:pt x="1734" y="476"/>
                    <a:pt x="1734" y="476"/>
                    <a:pt x="1734" y="476"/>
                  </a:cubicBezTo>
                  <a:cubicBezTo>
                    <a:pt x="1723" y="476"/>
                    <a:pt x="1713" y="473"/>
                    <a:pt x="1703" y="469"/>
                  </a:cubicBezTo>
                  <a:cubicBezTo>
                    <a:pt x="1693" y="465"/>
                    <a:pt x="1688" y="458"/>
                    <a:pt x="1682" y="448"/>
                  </a:cubicBezTo>
                  <a:cubicBezTo>
                    <a:pt x="1675" y="438"/>
                    <a:pt x="1668" y="433"/>
                    <a:pt x="1655" y="433"/>
                  </a:cubicBezTo>
                  <a:cubicBezTo>
                    <a:pt x="1652" y="433"/>
                    <a:pt x="1652" y="433"/>
                    <a:pt x="1652" y="433"/>
                  </a:cubicBezTo>
                  <a:cubicBezTo>
                    <a:pt x="1647" y="435"/>
                    <a:pt x="1647" y="435"/>
                    <a:pt x="1647" y="435"/>
                  </a:cubicBezTo>
                  <a:cubicBezTo>
                    <a:pt x="1656" y="442"/>
                    <a:pt x="1656" y="442"/>
                    <a:pt x="1656" y="442"/>
                  </a:cubicBezTo>
                  <a:cubicBezTo>
                    <a:pt x="1667" y="447"/>
                    <a:pt x="1674" y="449"/>
                    <a:pt x="1681" y="459"/>
                  </a:cubicBezTo>
                  <a:cubicBezTo>
                    <a:pt x="1688" y="470"/>
                    <a:pt x="1692" y="477"/>
                    <a:pt x="1705" y="480"/>
                  </a:cubicBezTo>
                  <a:cubicBezTo>
                    <a:pt x="1714" y="481"/>
                    <a:pt x="1721" y="485"/>
                    <a:pt x="1730" y="487"/>
                  </a:cubicBezTo>
                  <a:cubicBezTo>
                    <a:pt x="1737" y="488"/>
                    <a:pt x="1741" y="494"/>
                    <a:pt x="1746" y="499"/>
                  </a:cubicBezTo>
                  <a:cubicBezTo>
                    <a:pt x="1750" y="503"/>
                    <a:pt x="1756" y="506"/>
                    <a:pt x="1762" y="507"/>
                  </a:cubicBezTo>
                  <a:cubicBezTo>
                    <a:pt x="1769" y="507"/>
                    <a:pt x="1777" y="506"/>
                    <a:pt x="1783" y="510"/>
                  </a:cubicBezTo>
                  <a:cubicBezTo>
                    <a:pt x="1788" y="513"/>
                    <a:pt x="1793" y="520"/>
                    <a:pt x="1792" y="527"/>
                  </a:cubicBezTo>
                  <a:cubicBezTo>
                    <a:pt x="1791" y="534"/>
                    <a:pt x="1790" y="538"/>
                    <a:pt x="1792" y="546"/>
                  </a:cubicBezTo>
                  <a:cubicBezTo>
                    <a:pt x="1793" y="552"/>
                    <a:pt x="1796" y="563"/>
                    <a:pt x="1788" y="565"/>
                  </a:cubicBezTo>
                  <a:cubicBezTo>
                    <a:pt x="1785" y="566"/>
                    <a:pt x="1785" y="566"/>
                    <a:pt x="1785" y="566"/>
                  </a:cubicBezTo>
                  <a:cubicBezTo>
                    <a:pt x="1780" y="566"/>
                    <a:pt x="1775" y="561"/>
                    <a:pt x="1770" y="561"/>
                  </a:cubicBezTo>
                  <a:cubicBezTo>
                    <a:pt x="1766" y="561"/>
                    <a:pt x="1766" y="561"/>
                    <a:pt x="1766" y="561"/>
                  </a:cubicBezTo>
                  <a:cubicBezTo>
                    <a:pt x="1755" y="565"/>
                    <a:pt x="1755" y="565"/>
                    <a:pt x="1755" y="565"/>
                  </a:cubicBezTo>
                  <a:cubicBezTo>
                    <a:pt x="1752" y="571"/>
                    <a:pt x="1760" y="579"/>
                    <a:pt x="1756" y="585"/>
                  </a:cubicBezTo>
                  <a:cubicBezTo>
                    <a:pt x="1752" y="587"/>
                    <a:pt x="1752" y="587"/>
                    <a:pt x="1752" y="587"/>
                  </a:cubicBezTo>
                  <a:cubicBezTo>
                    <a:pt x="1742" y="583"/>
                    <a:pt x="1742" y="583"/>
                    <a:pt x="1742" y="583"/>
                  </a:cubicBezTo>
                  <a:cubicBezTo>
                    <a:pt x="1734" y="580"/>
                    <a:pt x="1727" y="578"/>
                    <a:pt x="1720" y="578"/>
                  </a:cubicBezTo>
                  <a:cubicBezTo>
                    <a:pt x="1715" y="578"/>
                    <a:pt x="1715" y="578"/>
                    <a:pt x="1715" y="578"/>
                  </a:cubicBezTo>
                  <a:cubicBezTo>
                    <a:pt x="1723" y="588"/>
                    <a:pt x="1723" y="588"/>
                    <a:pt x="1723" y="588"/>
                  </a:cubicBezTo>
                  <a:cubicBezTo>
                    <a:pt x="1733" y="596"/>
                    <a:pt x="1747" y="595"/>
                    <a:pt x="1757" y="602"/>
                  </a:cubicBezTo>
                  <a:cubicBezTo>
                    <a:pt x="1762" y="606"/>
                    <a:pt x="1766" y="610"/>
                    <a:pt x="1771" y="613"/>
                  </a:cubicBezTo>
                  <a:cubicBezTo>
                    <a:pt x="1777" y="616"/>
                    <a:pt x="1783" y="616"/>
                    <a:pt x="1789" y="617"/>
                  </a:cubicBezTo>
                  <a:cubicBezTo>
                    <a:pt x="1800" y="620"/>
                    <a:pt x="1804" y="630"/>
                    <a:pt x="1805" y="640"/>
                  </a:cubicBezTo>
                  <a:cubicBezTo>
                    <a:pt x="1805" y="646"/>
                    <a:pt x="1804" y="652"/>
                    <a:pt x="1804" y="657"/>
                  </a:cubicBezTo>
                  <a:cubicBezTo>
                    <a:pt x="1804" y="663"/>
                    <a:pt x="1805" y="671"/>
                    <a:pt x="1803" y="677"/>
                  </a:cubicBezTo>
                  <a:cubicBezTo>
                    <a:pt x="1802" y="682"/>
                    <a:pt x="1798" y="682"/>
                    <a:pt x="1793" y="683"/>
                  </a:cubicBezTo>
                  <a:cubicBezTo>
                    <a:pt x="1788" y="683"/>
                    <a:pt x="1782" y="684"/>
                    <a:pt x="1777" y="684"/>
                  </a:cubicBezTo>
                  <a:cubicBezTo>
                    <a:pt x="1775" y="684"/>
                    <a:pt x="1775" y="684"/>
                    <a:pt x="1775" y="684"/>
                  </a:cubicBezTo>
                  <a:cubicBezTo>
                    <a:pt x="1765" y="679"/>
                    <a:pt x="1765" y="679"/>
                    <a:pt x="1765" y="679"/>
                  </a:cubicBezTo>
                  <a:cubicBezTo>
                    <a:pt x="1761" y="674"/>
                    <a:pt x="1757" y="670"/>
                    <a:pt x="1751" y="667"/>
                  </a:cubicBezTo>
                  <a:cubicBezTo>
                    <a:pt x="1738" y="658"/>
                    <a:pt x="1730" y="645"/>
                    <a:pt x="1717" y="636"/>
                  </a:cubicBezTo>
                  <a:cubicBezTo>
                    <a:pt x="1707" y="629"/>
                    <a:pt x="1693" y="623"/>
                    <a:pt x="1680" y="623"/>
                  </a:cubicBezTo>
                  <a:cubicBezTo>
                    <a:pt x="1679" y="623"/>
                    <a:pt x="1679" y="623"/>
                    <a:pt x="1679" y="623"/>
                  </a:cubicBezTo>
                  <a:cubicBezTo>
                    <a:pt x="1667" y="626"/>
                    <a:pt x="1667" y="626"/>
                    <a:pt x="1667" y="626"/>
                  </a:cubicBezTo>
                  <a:cubicBezTo>
                    <a:pt x="1673" y="631"/>
                    <a:pt x="1673" y="631"/>
                    <a:pt x="1673" y="631"/>
                  </a:cubicBezTo>
                  <a:cubicBezTo>
                    <a:pt x="1674" y="631"/>
                    <a:pt x="1674" y="631"/>
                    <a:pt x="1674" y="631"/>
                  </a:cubicBezTo>
                  <a:cubicBezTo>
                    <a:pt x="1679" y="631"/>
                    <a:pt x="1684" y="628"/>
                    <a:pt x="1688" y="628"/>
                  </a:cubicBezTo>
                  <a:cubicBezTo>
                    <a:pt x="1693" y="629"/>
                    <a:pt x="1693" y="629"/>
                    <a:pt x="1693" y="629"/>
                  </a:cubicBezTo>
                  <a:cubicBezTo>
                    <a:pt x="1703" y="636"/>
                    <a:pt x="1709" y="646"/>
                    <a:pt x="1719" y="653"/>
                  </a:cubicBezTo>
                  <a:cubicBezTo>
                    <a:pt x="1729" y="660"/>
                    <a:pt x="1738" y="662"/>
                    <a:pt x="1742" y="675"/>
                  </a:cubicBezTo>
                  <a:cubicBezTo>
                    <a:pt x="1745" y="685"/>
                    <a:pt x="1751" y="695"/>
                    <a:pt x="1757" y="703"/>
                  </a:cubicBezTo>
                  <a:cubicBezTo>
                    <a:pt x="1760" y="708"/>
                    <a:pt x="1766" y="709"/>
                    <a:pt x="1773" y="709"/>
                  </a:cubicBezTo>
                  <a:cubicBezTo>
                    <a:pt x="1784" y="708"/>
                    <a:pt x="1784" y="708"/>
                    <a:pt x="1784" y="708"/>
                  </a:cubicBezTo>
                  <a:cubicBezTo>
                    <a:pt x="1795" y="703"/>
                    <a:pt x="1795" y="703"/>
                    <a:pt x="1795" y="703"/>
                  </a:cubicBezTo>
                  <a:cubicBezTo>
                    <a:pt x="1807" y="702"/>
                    <a:pt x="1807" y="702"/>
                    <a:pt x="1807" y="702"/>
                  </a:cubicBezTo>
                  <a:cubicBezTo>
                    <a:pt x="1818" y="702"/>
                    <a:pt x="1817" y="697"/>
                    <a:pt x="1819" y="687"/>
                  </a:cubicBezTo>
                  <a:cubicBezTo>
                    <a:pt x="1821" y="680"/>
                    <a:pt x="1825" y="677"/>
                    <a:pt x="1832" y="676"/>
                  </a:cubicBezTo>
                  <a:cubicBezTo>
                    <a:pt x="1837" y="675"/>
                    <a:pt x="1843" y="674"/>
                    <a:pt x="1848" y="674"/>
                  </a:cubicBezTo>
                  <a:cubicBezTo>
                    <a:pt x="1856" y="674"/>
                    <a:pt x="1864" y="675"/>
                    <a:pt x="1871" y="677"/>
                  </a:cubicBezTo>
                  <a:cubicBezTo>
                    <a:pt x="1879" y="678"/>
                    <a:pt x="1890" y="682"/>
                    <a:pt x="1894" y="689"/>
                  </a:cubicBezTo>
                  <a:cubicBezTo>
                    <a:pt x="1896" y="695"/>
                    <a:pt x="1896" y="695"/>
                    <a:pt x="1896" y="695"/>
                  </a:cubicBezTo>
                  <a:cubicBezTo>
                    <a:pt x="1901" y="704"/>
                    <a:pt x="1908" y="712"/>
                    <a:pt x="1914" y="721"/>
                  </a:cubicBezTo>
                  <a:cubicBezTo>
                    <a:pt x="1922" y="732"/>
                    <a:pt x="1932" y="742"/>
                    <a:pt x="1937" y="754"/>
                  </a:cubicBezTo>
                  <a:cubicBezTo>
                    <a:pt x="1941" y="762"/>
                    <a:pt x="1944" y="769"/>
                    <a:pt x="1946" y="777"/>
                  </a:cubicBezTo>
                  <a:cubicBezTo>
                    <a:pt x="1627" y="876"/>
                    <a:pt x="1057" y="970"/>
                    <a:pt x="496" y="1046"/>
                  </a:cubicBezTo>
                  <a:cubicBezTo>
                    <a:pt x="333" y="1068"/>
                    <a:pt x="170" y="1089"/>
                    <a:pt x="14" y="1108"/>
                  </a:cubicBezTo>
                  <a:cubicBezTo>
                    <a:pt x="53" y="1080"/>
                    <a:pt x="103" y="1066"/>
                    <a:pt x="103" y="1066"/>
                  </a:cubicBezTo>
                  <a:cubicBezTo>
                    <a:pt x="103" y="1066"/>
                    <a:pt x="103" y="1066"/>
                    <a:pt x="119" y="1049"/>
                  </a:cubicBezTo>
                  <a:cubicBezTo>
                    <a:pt x="136" y="1031"/>
                    <a:pt x="145" y="1016"/>
                    <a:pt x="157" y="1016"/>
                  </a:cubicBezTo>
                  <a:cubicBezTo>
                    <a:pt x="170" y="1016"/>
                    <a:pt x="203" y="975"/>
                    <a:pt x="209" y="965"/>
                  </a:cubicBezTo>
                  <a:cubicBezTo>
                    <a:pt x="216" y="955"/>
                    <a:pt x="228" y="905"/>
                    <a:pt x="249" y="895"/>
                  </a:cubicBezTo>
                  <a:cubicBezTo>
                    <a:pt x="265" y="887"/>
                    <a:pt x="341" y="806"/>
                    <a:pt x="372" y="773"/>
                  </a:cubicBezTo>
                  <a:cubicBezTo>
                    <a:pt x="382" y="782"/>
                    <a:pt x="381" y="791"/>
                    <a:pt x="388" y="802"/>
                  </a:cubicBezTo>
                  <a:cubicBezTo>
                    <a:pt x="399" y="819"/>
                    <a:pt x="431" y="835"/>
                    <a:pt x="449" y="843"/>
                  </a:cubicBezTo>
                  <a:cubicBezTo>
                    <a:pt x="457" y="847"/>
                    <a:pt x="466" y="849"/>
                    <a:pt x="476" y="849"/>
                  </a:cubicBezTo>
                  <a:cubicBezTo>
                    <a:pt x="490" y="849"/>
                    <a:pt x="504" y="844"/>
                    <a:pt x="515" y="834"/>
                  </a:cubicBezTo>
                  <a:cubicBezTo>
                    <a:pt x="523" y="827"/>
                    <a:pt x="528" y="820"/>
                    <a:pt x="539" y="814"/>
                  </a:cubicBezTo>
                  <a:cubicBezTo>
                    <a:pt x="554" y="806"/>
                    <a:pt x="569" y="808"/>
                    <a:pt x="585" y="804"/>
                  </a:cubicBezTo>
                  <a:cubicBezTo>
                    <a:pt x="599" y="801"/>
                    <a:pt x="615" y="796"/>
                    <a:pt x="629" y="790"/>
                  </a:cubicBezTo>
                  <a:cubicBezTo>
                    <a:pt x="653" y="778"/>
                    <a:pt x="665" y="753"/>
                    <a:pt x="688" y="741"/>
                  </a:cubicBezTo>
                  <a:cubicBezTo>
                    <a:pt x="715" y="727"/>
                    <a:pt x="747" y="731"/>
                    <a:pt x="773" y="715"/>
                  </a:cubicBezTo>
                  <a:cubicBezTo>
                    <a:pt x="799" y="698"/>
                    <a:pt x="796" y="668"/>
                    <a:pt x="796" y="640"/>
                  </a:cubicBezTo>
                  <a:cubicBezTo>
                    <a:pt x="796" y="610"/>
                    <a:pt x="803" y="584"/>
                    <a:pt x="817" y="557"/>
                  </a:cubicBezTo>
                  <a:cubicBezTo>
                    <a:pt x="830" y="530"/>
                    <a:pt x="847" y="505"/>
                    <a:pt x="856" y="476"/>
                  </a:cubicBezTo>
                  <a:cubicBezTo>
                    <a:pt x="865" y="446"/>
                    <a:pt x="864" y="413"/>
                    <a:pt x="877" y="384"/>
                  </a:cubicBezTo>
                  <a:cubicBezTo>
                    <a:pt x="891" y="354"/>
                    <a:pt x="917" y="354"/>
                    <a:pt x="946" y="350"/>
                  </a:cubicBezTo>
                  <a:cubicBezTo>
                    <a:pt x="978" y="346"/>
                    <a:pt x="993" y="327"/>
                    <a:pt x="1004" y="297"/>
                  </a:cubicBezTo>
                  <a:cubicBezTo>
                    <a:pt x="1015" y="271"/>
                    <a:pt x="1023" y="247"/>
                    <a:pt x="1045" y="227"/>
                  </a:cubicBezTo>
                  <a:cubicBezTo>
                    <a:pt x="1067" y="208"/>
                    <a:pt x="1089" y="190"/>
                    <a:pt x="1107" y="167"/>
                  </a:cubicBezTo>
                  <a:cubicBezTo>
                    <a:pt x="1126" y="141"/>
                    <a:pt x="1137" y="115"/>
                    <a:pt x="1140" y="83"/>
                  </a:cubicBezTo>
                  <a:cubicBezTo>
                    <a:pt x="1142" y="61"/>
                    <a:pt x="1140" y="14"/>
                    <a:pt x="1172" y="13"/>
                  </a:cubicBezTo>
                  <a:cubicBezTo>
                    <a:pt x="1175" y="13"/>
                    <a:pt x="1175" y="13"/>
                    <a:pt x="1175" y="13"/>
                  </a:cubicBezTo>
                  <a:cubicBezTo>
                    <a:pt x="1210" y="13"/>
                    <a:pt x="1235" y="50"/>
                    <a:pt x="1268" y="58"/>
                  </a:cubicBezTo>
                  <a:cubicBezTo>
                    <a:pt x="1275" y="59"/>
                    <a:pt x="1275" y="59"/>
                    <a:pt x="1275" y="59"/>
                  </a:cubicBezTo>
                  <a:cubicBezTo>
                    <a:pt x="1289" y="59"/>
                    <a:pt x="1297" y="47"/>
                    <a:pt x="1304" y="34"/>
                  </a:cubicBezTo>
                  <a:cubicBezTo>
                    <a:pt x="1309" y="25"/>
                    <a:pt x="1313" y="16"/>
                    <a:pt x="1319" y="11"/>
                  </a:cubicBezTo>
                  <a:cubicBezTo>
                    <a:pt x="1324" y="6"/>
                    <a:pt x="1329" y="4"/>
                    <a:pt x="1334" y="4"/>
                  </a:cubicBezTo>
                  <a:moveTo>
                    <a:pt x="1334" y="0"/>
                  </a:moveTo>
                  <a:cubicBezTo>
                    <a:pt x="1328" y="0"/>
                    <a:pt x="1322" y="3"/>
                    <a:pt x="1317" y="8"/>
                  </a:cubicBezTo>
                  <a:cubicBezTo>
                    <a:pt x="1311" y="13"/>
                    <a:pt x="1306" y="22"/>
                    <a:pt x="1302" y="29"/>
                  </a:cubicBezTo>
                  <a:cubicBezTo>
                    <a:pt x="1301" y="32"/>
                    <a:pt x="1301" y="32"/>
                    <a:pt x="1301" y="32"/>
                  </a:cubicBezTo>
                  <a:cubicBezTo>
                    <a:pt x="1293" y="45"/>
                    <a:pt x="1286" y="55"/>
                    <a:pt x="1275" y="55"/>
                  </a:cubicBezTo>
                  <a:cubicBezTo>
                    <a:pt x="1269" y="55"/>
                    <a:pt x="1269" y="55"/>
                    <a:pt x="1269" y="55"/>
                  </a:cubicBezTo>
                  <a:cubicBezTo>
                    <a:pt x="1255" y="51"/>
                    <a:pt x="1243" y="43"/>
                    <a:pt x="1230" y="33"/>
                  </a:cubicBezTo>
                  <a:cubicBezTo>
                    <a:pt x="1213" y="21"/>
                    <a:pt x="1196" y="9"/>
                    <a:pt x="1175" y="9"/>
                  </a:cubicBezTo>
                  <a:cubicBezTo>
                    <a:pt x="1172" y="9"/>
                    <a:pt x="1172" y="9"/>
                    <a:pt x="1172" y="9"/>
                  </a:cubicBezTo>
                  <a:cubicBezTo>
                    <a:pt x="1141" y="10"/>
                    <a:pt x="1138" y="48"/>
                    <a:pt x="1137" y="73"/>
                  </a:cubicBezTo>
                  <a:cubicBezTo>
                    <a:pt x="1136" y="83"/>
                    <a:pt x="1136" y="83"/>
                    <a:pt x="1136" y="83"/>
                  </a:cubicBezTo>
                  <a:cubicBezTo>
                    <a:pt x="1133" y="114"/>
                    <a:pt x="1123" y="140"/>
                    <a:pt x="1104" y="164"/>
                  </a:cubicBezTo>
                  <a:cubicBezTo>
                    <a:pt x="1089" y="185"/>
                    <a:pt x="1070" y="201"/>
                    <a:pt x="1050" y="218"/>
                  </a:cubicBezTo>
                  <a:cubicBezTo>
                    <a:pt x="1043" y="225"/>
                    <a:pt x="1043" y="225"/>
                    <a:pt x="1043" y="225"/>
                  </a:cubicBezTo>
                  <a:cubicBezTo>
                    <a:pt x="1021" y="243"/>
                    <a:pt x="1012" y="267"/>
                    <a:pt x="1003" y="292"/>
                  </a:cubicBezTo>
                  <a:cubicBezTo>
                    <a:pt x="1001" y="296"/>
                    <a:pt x="1001" y="296"/>
                    <a:pt x="1001" y="296"/>
                  </a:cubicBezTo>
                  <a:cubicBezTo>
                    <a:pt x="990" y="323"/>
                    <a:pt x="977" y="342"/>
                    <a:pt x="945" y="346"/>
                  </a:cubicBezTo>
                  <a:cubicBezTo>
                    <a:pt x="937" y="347"/>
                    <a:pt x="937" y="347"/>
                    <a:pt x="937" y="347"/>
                  </a:cubicBezTo>
                  <a:cubicBezTo>
                    <a:pt x="912" y="350"/>
                    <a:pt x="887" y="354"/>
                    <a:pt x="874" y="382"/>
                  </a:cubicBezTo>
                  <a:cubicBezTo>
                    <a:pt x="866" y="399"/>
                    <a:pt x="863" y="418"/>
                    <a:pt x="860" y="437"/>
                  </a:cubicBezTo>
                  <a:cubicBezTo>
                    <a:pt x="858" y="450"/>
                    <a:pt x="856" y="463"/>
                    <a:pt x="852" y="475"/>
                  </a:cubicBezTo>
                  <a:cubicBezTo>
                    <a:pt x="846" y="496"/>
                    <a:pt x="836" y="515"/>
                    <a:pt x="825" y="533"/>
                  </a:cubicBezTo>
                  <a:cubicBezTo>
                    <a:pt x="821" y="540"/>
                    <a:pt x="817" y="548"/>
                    <a:pt x="813" y="555"/>
                  </a:cubicBezTo>
                  <a:cubicBezTo>
                    <a:pt x="799" y="582"/>
                    <a:pt x="792" y="610"/>
                    <a:pt x="793" y="640"/>
                  </a:cubicBezTo>
                  <a:cubicBezTo>
                    <a:pt x="793" y="646"/>
                    <a:pt x="793" y="646"/>
                    <a:pt x="793" y="646"/>
                  </a:cubicBezTo>
                  <a:cubicBezTo>
                    <a:pt x="793" y="671"/>
                    <a:pt x="793" y="697"/>
                    <a:pt x="771" y="712"/>
                  </a:cubicBezTo>
                  <a:cubicBezTo>
                    <a:pt x="758" y="720"/>
                    <a:pt x="743" y="723"/>
                    <a:pt x="728" y="726"/>
                  </a:cubicBezTo>
                  <a:cubicBezTo>
                    <a:pt x="714" y="728"/>
                    <a:pt x="699" y="731"/>
                    <a:pt x="687" y="738"/>
                  </a:cubicBezTo>
                  <a:cubicBezTo>
                    <a:pt x="675" y="744"/>
                    <a:pt x="666" y="753"/>
                    <a:pt x="657" y="762"/>
                  </a:cubicBezTo>
                  <a:cubicBezTo>
                    <a:pt x="648" y="771"/>
                    <a:pt x="639" y="780"/>
                    <a:pt x="627" y="786"/>
                  </a:cubicBezTo>
                  <a:cubicBezTo>
                    <a:pt x="615" y="792"/>
                    <a:pt x="599" y="797"/>
                    <a:pt x="584" y="800"/>
                  </a:cubicBezTo>
                  <a:cubicBezTo>
                    <a:pt x="579" y="802"/>
                    <a:pt x="573" y="802"/>
                    <a:pt x="568" y="803"/>
                  </a:cubicBezTo>
                  <a:cubicBezTo>
                    <a:pt x="558" y="804"/>
                    <a:pt x="547" y="805"/>
                    <a:pt x="537" y="811"/>
                  </a:cubicBezTo>
                  <a:cubicBezTo>
                    <a:pt x="529" y="815"/>
                    <a:pt x="525" y="819"/>
                    <a:pt x="520" y="824"/>
                  </a:cubicBezTo>
                  <a:cubicBezTo>
                    <a:pt x="512" y="832"/>
                    <a:pt x="512" y="832"/>
                    <a:pt x="512" y="832"/>
                  </a:cubicBezTo>
                  <a:cubicBezTo>
                    <a:pt x="502" y="840"/>
                    <a:pt x="489" y="845"/>
                    <a:pt x="476" y="845"/>
                  </a:cubicBezTo>
                  <a:cubicBezTo>
                    <a:pt x="467" y="845"/>
                    <a:pt x="458" y="843"/>
                    <a:pt x="450" y="839"/>
                  </a:cubicBezTo>
                  <a:cubicBezTo>
                    <a:pt x="419" y="826"/>
                    <a:pt x="398" y="812"/>
                    <a:pt x="391" y="800"/>
                  </a:cubicBezTo>
                  <a:cubicBezTo>
                    <a:pt x="386" y="789"/>
                    <a:pt x="386" y="789"/>
                    <a:pt x="386" y="789"/>
                  </a:cubicBezTo>
                  <a:cubicBezTo>
                    <a:pt x="384" y="782"/>
                    <a:pt x="381" y="776"/>
                    <a:pt x="374" y="770"/>
                  </a:cubicBezTo>
                  <a:cubicBezTo>
                    <a:pt x="372" y="768"/>
                    <a:pt x="372" y="768"/>
                    <a:pt x="372" y="768"/>
                  </a:cubicBezTo>
                  <a:cubicBezTo>
                    <a:pt x="369" y="770"/>
                    <a:pt x="369" y="770"/>
                    <a:pt x="369" y="770"/>
                  </a:cubicBezTo>
                  <a:cubicBezTo>
                    <a:pt x="303" y="841"/>
                    <a:pt x="258" y="886"/>
                    <a:pt x="247" y="892"/>
                  </a:cubicBezTo>
                  <a:cubicBezTo>
                    <a:pt x="231" y="900"/>
                    <a:pt x="220" y="927"/>
                    <a:pt x="213" y="947"/>
                  </a:cubicBezTo>
                  <a:cubicBezTo>
                    <a:pt x="210" y="954"/>
                    <a:pt x="208" y="960"/>
                    <a:pt x="206" y="963"/>
                  </a:cubicBezTo>
                  <a:cubicBezTo>
                    <a:pt x="198" y="976"/>
                    <a:pt x="167" y="1012"/>
                    <a:pt x="157" y="1012"/>
                  </a:cubicBezTo>
                  <a:cubicBezTo>
                    <a:pt x="146" y="1012"/>
                    <a:pt x="138" y="1021"/>
                    <a:pt x="127" y="1034"/>
                  </a:cubicBezTo>
                  <a:cubicBezTo>
                    <a:pt x="117" y="1046"/>
                    <a:pt x="117" y="1046"/>
                    <a:pt x="117" y="1046"/>
                  </a:cubicBezTo>
                  <a:cubicBezTo>
                    <a:pt x="101" y="1063"/>
                    <a:pt x="101" y="1063"/>
                    <a:pt x="101" y="1063"/>
                  </a:cubicBezTo>
                  <a:cubicBezTo>
                    <a:pt x="93" y="1065"/>
                    <a:pt x="48" y="1079"/>
                    <a:pt x="12" y="1105"/>
                  </a:cubicBezTo>
                  <a:cubicBezTo>
                    <a:pt x="0" y="1113"/>
                    <a:pt x="0" y="1113"/>
                    <a:pt x="0" y="1113"/>
                  </a:cubicBezTo>
                  <a:cubicBezTo>
                    <a:pt x="15" y="1111"/>
                    <a:pt x="15" y="1111"/>
                    <a:pt x="15" y="1111"/>
                  </a:cubicBezTo>
                  <a:cubicBezTo>
                    <a:pt x="182" y="1091"/>
                    <a:pt x="345" y="1070"/>
                    <a:pt x="497" y="1050"/>
                  </a:cubicBezTo>
                  <a:cubicBezTo>
                    <a:pt x="1185" y="957"/>
                    <a:pt x="1673" y="866"/>
                    <a:pt x="1947" y="781"/>
                  </a:cubicBezTo>
                  <a:cubicBezTo>
                    <a:pt x="1951" y="780"/>
                    <a:pt x="1951" y="780"/>
                    <a:pt x="1951" y="780"/>
                  </a:cubicBezTo>
                  <a:cubicBezTo>
                    <a:pt x="1950" y="776"/>
                    <a:pt x="1950" y="776"/>
                    <a:pt x="1950" y="776"/>
                  </a:cubicBezTo>
                  <a:cubicBezTo>
                    <a:pt x="1947" y="768"/>
                    <a:pt x="1945" y="760"/>
                    <a:pt x="1941" y="752"/>
                  </a:cubicBezTo>
                  <a:cubicBezTo>
                    <a:pt x="1937" y="744"/>
                    <a:pt x="1931" y="737"/>
                    <a:pt x="1925" y="729"/>
                  </a:cubicBezTo>
                  <a:cubicBezTo>
                    <a:pt x="1917" y="718"/>
                    <a:pt x="1917" y="718"/>
                    <a:pt x="1917" y="718"/>
                  </a:cubicBezTo>
                  <a:cubicBezTo>
                    <a:pt x="1912" y="711"/>
                    <a:pt x="1912" y="711"/>
                    <a:pt x="1912" y="711"/>
                  </a:cubicBezTo>
                  <a:cubicBezTo>
                    <a:pt x="1907" y="705"/>
                    <a:pt x="1903" y="699"/>
                    <a:pt x="1900" y="693"/>
                  </a:cubicBezTo>
                  <a:cubicBezTo>
                    <a:pt x="1899" y="691"/>
                    <a:pt x="1899" y="691"/>
                    <a:pt x="1899" y="691"/>
                  </a:cubicBezTo>
                  <a:cubicBezTo>
                    <a:pt x="1897" y="687"/>
                    <a:pt x="1897" y="687"/>
                    <a:pt x="1897" y="687"/>
                  </a:cubicBezTo>
                  <a:cubicBezTo>
                    <a:pt x="1891" y="678"/>
                    <a:pt x="1876" y="674"/>
                    <a:pt x="1872" y="673"/>
                  </a:cubicBezTo>
                  <a:cubicBezTo>
                    <a:pt x="1864" y="672"/>
                    <a:pt x="1856" y="671"/>
                    <a:pt x="1848" y="671"/>
                  </a:cubicBezTo>
                  <a:cubicBezTo>
                    <a:pt x="1842" y="671"/>
                    <a:pt x="1837" y="671"/>
                    <a:pt x="1832" y="672"/>
                  </a:cubicBezTo>
                  <a:cubicBezTo>
                    <a:pt x="1822" y="674"/>
                    <a:pt x="1818" y="678"/>
                    <a:pt x="1816" y="687"/>
                  </a:cubicBezTo>
                  <a:cubicBezTo>
                    <a:pt x="1815" y="690"/>
                    <a:pt x="1815" y="690"/>
                    <a:pt x="1815" y="690"/>
                  </a:cubicBezTo>
                  <a:cubicBezTo>
                    <a:pt x="1814" y="697"/>
                    <a:pt x="1813" y="698"/>
                    <a:pt x="1807" y="698"/>
                  </a:cubicBezTo>
                  <a:cubicBezTo>
                    <a:pt x="1806" y="698"/>
                    <a:pt x="1806" y="698"/>
                    <a:pt x="1806" y="698"/>
                  </a:cubicBezTo>
                  <a:cubicBezTo>
                    <a:pt x="1794" y="700"/>
                    <a:pt x="1794" y="700"/>
                    <a:pt x="1794" y="700"/>
                  </a:cubicBezTo>
                  <a:cubicBezTo>
                    <a:pt x="1790" y="702"/>
                    <a:pt x="1790" y="702"/>
                    <a:pt x="1790" y="702"/>
                  </a:cubicBezTo>
                  <a:cubicBezTo>
                    <a:pt x="1783" y="704"/>
                    <a:pt x="1783" y="704"/>
                    <a:pt x="1783" y="704"/>
                  </a:cubicBezTo>
                  <a:cubicBezTo>
                    <a:pt x="1773" y="705"/>
                    <a:pt x="1773" y="705"/>
                    <a:pt x="1773" y="705"/>
                  </a:cubicBezTo>
                  <a:cubicBezTo>
                    <a:pt x="1766" y="705"/>
                    <a:pt x="1762" y="704"/>
                    <a:pt x="1760" y="701"/>
                  </a:cubicBezTo>
                  <a:cubicBezTo>
                    <a:pt x="1754" y="693"/>
                    <a:pt x="1749" y="683"/>
                    <a:pt x="1746" y="674"/>
                  </a:cubicBezTo>
                  <a:cubicBezTo>
                    <a:pt x="1742" y="662"/>
                    <a:pt x="1735" y="658"/>
                    <a:pt x="1727" y="653"/>
                  </a:cubicBezTo>
                  <a:cubicBezTo>
                    <a:pt x="1721" y="650"/>
                    <a:pt x="1721" y="650"/>
                    <a:pt x="1721" y="650"/>
                  </a:cubicBezTo>
                  <a:cubicBezTo>
                    <a:pt x="1709" y="639"/>
                    <a:pt x="1709" y="639"/>
                    <a:pt x="1709" y="639"/>
                  </a:cubicBezTo>
                  <a:cubicBezTo>
                    <a:pt x="1702" y="632"/>
                    <a:pt x="1702" y="632"/>
                    <a:pt x="1702" y="632"/>
                  </a:cubicBezTo>
                  <a:cubicBezTo>
                    <a:pt x="1715" y="639"/>
                    <a:pt x="1715" y="639"/>
                    <a:pt x="1715" y="639"/>
                  </a:cubicBezTo>
                  <a:cubicBezTo>
                    <a:pt x="1721" y="643"/>
                    <a:pt x="1725" y="648"/>
                    <a:pt x="1731" y="653"/>
                  </a:cubicBezTo>
                  <a:cubicBezTo>
                    <a:pt x="1736" y="659"/>
                    <a:pt x="1742" y="665"/>
                    <a:pt x="1749" y="670"/>
                  </a:cubicBezTo>
                  <a:cubicBezTo>
                    <a:pt x="1755" y="674"/>
                    <a:pt x="1759" y="677"/>
                    <a:pt x="1762" y="681"/>
                  </a:cubicBezTo>
                  <a:cubicBezTo>
                    <a:pt x="1766" y="685"/>
                    <a:pt x="1768" y="688"/>
                    <a:pt x="1775" y="688"/>
                  </a:cubicBezTo>
                  <a:cubicBezTo>
                    <a:pt x="1777" y="688"/>
                    <a:pt x="1777" y="688"/>
                    <a:pt x="1777" y="688"/>
                  </a:cubicBezTo>
                  <a:cubicBezTo>
                    <a:pt x="1789" y="687"/>
                    <a:pt x="1789" y="687"/>
                    <a:pt x="1789" y="687"/>
                  </a:cubicBezTo>
                  <a:cubicBezTo>
                    <a:pt x="1794" y="686"/>
                    <a:pt x="1794" y="686"/>
                    <a:pt x="1794" y="686"/>
                  </a:cubicBezTo>
                  <a:cubicBezTo>
                    <a:pt x="1794" y="686"/>
                    <a:pt x="1794" y="686"/>
                    <a:pt x="1794" y="686"/>
                  </a:cubicBezTo>
                  <a:cubicBezTo>
                    <a:pt x="1799" y="686"/>
                    <a:pt x="1805" y="685"/>
                    <a:pt x="1807" y="678"/>
                  </a:cubicBezTo>
                  <a:cubicBezTo>
                    <a:pt x="1808" y="673"/>
                    <a:pt x="1808" y="668"/>
                    <a:pt x="1808" y="663"/>
                  </a:cubicBezTo>
                  <a:cubicBezTo>
                    <a:pt x="1808" y="658"/>
                    <a:pt x="1808" y="658"/>
                    <a:pt x="1808" y="658"/>
                  </a:cubicBezTo>
                  <a:cubicBezTo>
                    <a:pt x="1808" y="653"/>
                    <a:pt x="1808" y="653"/>
                    <a:pt x="1808" y="653"/>
                  </a:cubicBezTo>
                  <a:cubicBezTo>
                    <a:pt x="1808" y="640"/>
                    <a:pt x="1808" y="640"/>
                    <a:pt x="1808" y="640"/>
                  </a:cubicBezTo>
                  <a:cubicBezTo>
                    <a:pt x="1807" y="626"/>
                    <a:pt x="1801" y="616"/>
                    <a:pt x="1790" y="614"/>
                  </a:cubicBezTo>
                  <a:cubicBezTo>
                    <a:pt x="1783" y="612"/>
                    <a:pt x="1783" y="612"/>
                    <a:pt x="1783" y="612"/>
                  </a:cubicBezTo>
                  <a:cubicBezTo>
                    <a:pt x="1773" y="610"/>
                    <a:pt x="1773" y="610"/>
                    <a:pt x="1773" y="610"/>
                  </a:cubicBezTo>
                  <a:cubicBezTo>
                    <a:pt x="1765" y="604"/>
                    <a:pt x="1765" y="604"/>
                    <a:pt x="1765" y="604"/>
                  </a:cubicBezTo>
                  <a:cubicBezTo>
                    <a:pt x="1759" y="599"/>
                    <a:pt x="1759" y="599"/>
                    <a:pt x="1759" y="599"/>
                  </a:cubicBezTo>
                  <a:cubicBezTo>
                    <a:pt x="1754" y="595"/>
                    <a:pt x="1748" y="594"/>
                    <a:pt x="1742" y="592"/>
                  </a:cubicBezTo>
                  <a:cubicBezTo>
                    <a:pt x="1736" y="591"/>
                    <a:pt x="1730" y="589"/>
                    <a:pt x="1726" y="586"/>
                  </a:cubicBezTo>
                  <a:cubicBezTo>
                    <a:pt x="1722" y="582"/>
                    <a:pt x="1722" y="582"/>
                    <a:pt x="1722" y="582"/>
                  </a:cubicBezTo>
                  <a:cubicBezTo>
                    <a:pt x="1728" y="582"/>
                    <a:pt x="1734" y="584"/>
                    <a:pt x="1740" y="587"/>
                  </a:cubicBezTo>
                  <a:cubicBezTo>
                    <a:pt x="1742" y="588"/>
                    <a:pt x="1742" y="588"/>
                    <a:pt x="1742" y="588"/>
                  </a:cubicBezTo>
                  <a:cubicBezTo>
                    <a:pt x="1752" y="591"/>
                    <a:pt x="1752" y="591"/>
                    <a:pt x="1752" y="591"/>
                  </a:cubicBezTo>
                  <a:cubicBezTo>
                    <a:pt x="1759" y="587"/>
                    <a:pt x="1759" y="587"/>
                    <a:pt x="1759" y="587"/>
                  </a:cubicBezTo>
                  <a:cubicBezTo>
                    <a:pt x="1759" y="573"/>
                    <a:pt x="1759" y="573"/>
                    <a:pt x="1759" y="573"/>
                  </a:cubicBezTo>
                  <a:cubicBezTo>
                    <a:pt x="1758" y="566"/>
                    <a:pt x="1758" y="566"/>
                    <a:pt x="1758" y="566"/>
                  </a:cubicBezTo>
                  <a:cubicBezTo>
                    <a:pt x="1758" y="566"/>
                    <a:pt x="1761" y="564"/>
                    <a:pt x="1766" y="564"/>
                  </a:cubicBezTo>
                  <a:cubicBezTo>
                    <a:pt x="1769" y="564"/>
                    <a:pt x="1769" y="564"/>
                    <a:pt x="1769" y="564"/>
                  </a:cubicBezTo>
                  <a:cubicBezTo>
                    <a:pt x="1775" y="567"/>
                    <a:pt x="1775" y="567"/>
                    <a:pt x="1775" y="567"/>
                  </a:cubicBezTo>
                  <a:cubicBezTo>
                    <a:pt x="1785" y="569"/>
                    <a:pt x="1785" y="569"/>
                    <a:pt x="1785" y="569"/>
                  </a:cubicBezTo>
                  <a:cubicBezTo>
                    <a:pt x="1789" y="569"/>
                    <a:pt x="1789" y="569"/>
                    <a:pt x="1789" y="569"/>
                  </a:cubicBezTo>
                  <a:cubicBezTo>
                    <a:pt x="1801" y="566"/>
                    <a:pt x="1797" y="551"/>
                    <a:pt x="1796" y="545"/>
                  </a:cubicBezTo>
                  <a:cubicBezTo>
                    <a:pt x="1794" y="539"/>
                    <a:pt x="1795" y="535"/>
                    <a:pt x="1796" y="529"/>
                  </a:cubicBezTo>
                  <a:cubicBezTo>
                    <a:pt x="1796" y="527"/>
                    <a:pt x="1796" y="527"/>
                    <a:pt x="1796" y="527"/>
                  </a:cubicBezTo>
                  <a:cubicBezTo>
                    <a:pt x="1797" y="519"/>
                    <a:pt x="1791" y="511"/>
                    <a:pt x="1785" y="507"/>
                  </a:cubicBezTo>
                  <a:cubicBezTo>
                    <a:pt x="1780" y="504"/>
                    <a:pt x="1773" y="503"/>
                    <a:pt x="1768" y="503"/>
                  </a:cubicBezTo>
                  <a:cubicBezTo>
                    <a:pt x="1762" y="503"/>
                    <a:pt x="1762" y="503"/>
                    <a:pt x="1762" y="503"/>
                  </a:cubicBezTo>
                  <a:cubicBezTo>
                    <a:pt x="1757" y="503"/>
                    <a:pt x="1752" y="500"/>
                    <a:pt x="1749" y="496"/>
                  </a:cubicBezTo>
                  <a:cubicBezTo>
                    <a:pt x="1744" y="491"/>
                    <a:pt x="1739" y="485"/>
                    <a:pt x="1730" y="483"/>
                  </a:cubicBezTo>
                  <a:cubicBezTo>
                    <a:pt x="1720" y="480"/>
                    <a:pt x="1720" y="480"/>
                    <a:pt x="1720" y="480"/>
                  </a:cubicBezTo>
                  <a:cubicBezTo>
                    <a:pt x="1706" y="476"/>
                    <a:pt x="1706" y="476"/>
                    <a:pt x="1706" y="476"/>
                  </a:cubicBezTo>
                  <a:cubicBezTo>
                    <a:pt x="1696" y="474"/>
                    <a:pt x="1692" y="470"/>
                    <a:pt x="1686" y="461"/>
                  </a:cubicBezTo>
                  <a:cubicBezTo>
                    <a:pt x="1690" y="466"/>
                    <a:pt x="1695" y="470"/>
                    <a:pt x="1702" y="472"/>
                  </a:cubicBezTo>
                  <a:cubicBezTo>
                    <a:pt x="1710" y="476"/>
                    <a:pt x="1722" y="480"/>
                    <a:pt x="1734" y="480"/>
                  </a:cubicBezTo>
                  <a:cubicBezTo>
                    <a:pt x="1734" y="480"/>
                    <a:pt x="1734" y="480"/>
                    <a:pt x="1734" y="480"/>
                  </a:cubicBezTo>
                  <a:cubicBezTo>
                    <a:pt x="1748" y="480"/>
                    <a:pt x="1753" y="474"/>
                    <a:pt x="1753" y="461"/>
                  </a:cubicBezTo>
                  <a:cubicBezTo>
                    <a:pt x="1753" y="449"/>
                    <a:pt x="1754" y="435"/>
                    <a:pt x="1760" y="426"/>
                  </a:cubicBezTo>
                  <a:cubicBezTo>
                    <a:pt x="1765" y="421"/>
                    <a:pt x="1765" y="421"/>
                    <a:pt x="1765" y="421"/>
                  </a:cubicBezTo>
                  <a:cubicBezTo>
                    <a:pt x="1771" y="416"/>
                    <a:pt x="1777" y="411"/>
                    <a:pt x="1775" y="403"/>
                  </a:cubicBezTo>
                  <a:cubicBezTo>
                    <a:pt x="1772" y="398"/>
                    <a:pt x="1772" y="398"/>
                    <a:pt x="1772" y="398"/>
                  </a:cubicBezTo>
                  <a:cubicBezTo>
                    <a:pt x="1770" y="394"/>
                    <a:pt x="1770" y="394"/>
                    <a:pt x="1770" y="394"/>
                  </a:cubicBezTo>
                  <a:cubicBezTo>
                    <a:pt x="1770" y="392"/>
                    <a:pt x="1770" y="392"/>
                    <a:pt x="1770" y="392"/>
                  </a:cubicBezTo>
                  <a:cubicBezTo>
                    <a:pt x="1771" y="386"/>
                    <a:pt x="1771" y="386"/>
                    <a:pt x="1771" y="386"/>
                  </a:cubicBezTo>
                  <a:cubicBezTo>
                    <a:pt x="1769" y="376"/>
                    <a:pt x="1756" y="376"/>
                    <a:pt x="1746" y="376"/>
                  </a:cubicBezTo>
                  <a:cubicBezTo>
                    <a:pt x="1738" y="375"/>
                    <a:pt x="1738" y="375"/>
                    <a:pt x="1738" y="375"/>
                  </a:cubicBezTo>
                  <a:cubicBezTo>
                    <a:pt x="1732" y="373"/>
                    <a:pt x="1727" y="366"/>
                    <a:pt x="1725" y="359"/>
                  </a:cubicBezTo>
                  <a:cubicBezTo>
                    <a:pt x="1725" y="357"/>
                    <a:pt x="1725" y="357"/>
                    <a:pt x="1725" y="357"/>
                  </a:cubicBezTo>
                  <a:cubicBezTo>
                    <a:pt x="1722" y="350"/>
                    <a:pt x="1722" y="350"/>
                    <a:pt x="1722" y="350"/>
                  </a:cubicBezTo>
                  <a:cubicBezTo>
                    <a:pt x="1715" y="345"/>
                    <a:pt x="1715" y="345"/>
                    <a:pt x="1715" y="345"/>
                  </a:cubicBezTo>
                  <a:cubicBezTo>
                    <a:pt x="1712" y="343"/>
                    <a:pt x="1712" y="343"/>
                    <a:pt x="1712" y="343"/>
                  </a:cubicBezTo>
                  <a:cubicBezTo>
                    <a:pt x="1707" y="335"/>
                    <a:pt x="1707" y="335"/>
                    <a:pt x="1707" y="335"/>
                  </a:cubicBezTo>
                  <a:cubicBezTo>
                    <a:pt x="1705" y="330"/>
                    <a:pt x="1705" y="330"/>
                    <a:pt x="1705" y="330"/>
                  </a:cubicBezTo>
                  <a:cubicBezTo>
                    <a:pt x="1702" y="325"/>
                    <a:pt x="1699" y="319"/>
                    <a:pt x="1697" y="311"/>
                  </a:cubicBezTo>
                  <a:cubicBezTo>
                    <a:pt x="1695" y="305"/>
                    <a:pt x="1695" y="299"/>
                    <a:pt x="1695" y="294"/>
                  </a:cubicBezTo>
                  <a:cubicBezTo>
                    <a:pt x="1696" y="288"/>
                    <a:pt x="1696" y="288"/>
                    <a:pt x="1696" y="288"/>
                  </a:cubicBezTo>
                  <a:cubicBezTo>
                    <a:pt x="1690" y="291"/>
                    <a:pt x="1690" y="291"/>
                    <a:pt x="1690" y="291"/>
                  </a:cubicBezTo>
                  <a:cubicBezTo>
                    <a:pt x="1673" y="299"/>
                    <a:pt x="1654" y="307"/>
                    <a:pt x="1636" y="307"/>
                  </a:cubicBezTo>
                  <a:cubicBezTo>
                    <a:pt x="1627" y="307"/>
                    <a:pt x="1619" y="305"/>
                    <a:pt x="1611" y="301"/>
                  </a:cubicBezTo>
                  <a:cubicBezTo>
                    <a:pt x="1591" y="289"/>
                    <a:pt x="1576" y="263"/>
                    <a:pt x="1563" y="237"/>
                  </a:cubicBezTo>
                  <a:cubicBezTo>
                    <a:pt x="1557" y="225"/>
                    <a:pt x="1553" y="211"/>
                    <a:pt x="1548" y="198"/>
                  </a:cubicBezTo>
                  <a:cubicBezTo>
                    <a:pt x="1544" y="183"/>
                    <a:pt x="1539" y="168"/>
                    <a:pt x="1531" y="154"/>
                  </a:cubicBezTo>
                  <a:cubicBezTo>
                    <a:pt x="1514" y="120"/>
                    <a:pt x="1485" y="98"/>
                    <a:pt x="1446" y="87"/>
                  </a:cubicBezTo>
                  <a:cubicBezTo>
                    <a:pt x="1415" y="78"/>
                    <a:pt x="1398" y="70"/>
                    <a:pt x="1380" y="43"/>
                  </a:cubicBezTo>
                  <a:cubicBezTo>
                    <a:pt x="1377" y="38"/>
                    <a:pt x="1377" y="38"/>
                    <a:pt x="1377" y="38"/>
                  </a:cubicBezTo>
                  <a:cubicBezTo>
                    <a:pt x="1367" y="23"/>
                    <a:pt x="1352" y="0"/>
                    <a:pt x="1334" y="0"/>
                  </a:cubicBezTo>
                  <a:close/>
                  <a:moveTo>
                    <a:pt x="1679" y="451"/>
                  </a:moveTo>
                  <a:cubicBezTo>
                    <a:pt x="1674" y="446"/>
                    <a:pt x="1669" y="444"/>
                    <a:pt x="1663" y="441"/>
                  </a:cubicBezTo>
                  <a:cubicBezTo>
                    <a:pt x="1658" y="439"/>
                    <a:pt x="1658" y="439"/>
                    <a:pt x="1658" y="439"/>
                  </a:cubicBezTo>
                  <a:cubicBezTo>
                    <a:pt x="1657" y="439"/>
                    <a:pt x="1657" y="439"/>
                    <a:pt x="1657" y="439"/>
                  </a:cubicBezTo>
                  <a:cubicBezTo>
                    <a:pt x="1654" y="437"/>
                    <a:pt x="1654" y="437"/>
                    <a:pt x="1654" y="437"/>
                  </a:cubicBezTo>
                  <a:cubicBezTo>
                    <a:pt x="1654" y="437"/>
                    <a:pt x="1654" y="437"/>
                    <a:pt x="1654" y="437"/>
                  </a:cubicBezTo>
                  <a:cubicBezTo>
                    <a:pt x="1655" y="437"/>
                    <a:pt x="1655" y="437"/>
                    <a:pt x="1655" y="437"/>
                  </a:cubicBezTo>
                  <a:cubicBezTo>
                    <a:pt x="1666" y="437"/>
                    <a:pt x="1673" y="441"/>
                    <a:pt x="1678" y="450"/>
                  </a:cubicBezTo>
                  <a:lnTo>
                    <a:pt x="1679" y="451"/>
                  </a:lnTo>
                  <a:close/>
                  <a:moveTo>
                    <a:pt x="1672" y="627"/>
                  </a:moveTo>
                  <a:cubicBezTo>
                    <a:pt x="1679" y="626"/>
                    <a:pt x="1679" y="626"/>
                    <a:pt x="1679" y="626"/>
                  </a:cubicBezTo>
                  <a:cubicBezTo>
                    <a:pt x="1679" y="626"/>
                    <a:pt x="1679" y="626"/>
                    <a:pt x="1679" y="626"/>
                  </a:cubicBezTo>
                  <a:cubicBezTo>
                    <a:pt x="1674" y="627"/>
                    <a:pt x="1674" y="627"/>
                    <a:pt x="1674" y="627"/>
                  </a:cubicBezTo>
                  <a:cubicBezTo>
                    <a:pt x="1673" y="627"/>
                    <a:pt x="1673" y="627"/>
                    <a:pt x="1673" y="627"/>
                  </a:cubicBezTo>
                  <a:lnTo>
                    <a:pt x="1672" y="62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0" name="Freeform 266">
              <a:extLst>
                <a:ext uri="{FF2B5EF4-FFF2-40B4-BE49-F238E27FC236}">
                  <a16:creationId xmlns:a16="http://schemas.microsoft.com/office/drawing/2014/main" id="{3A0253A1-5817-6743-97B3-4BA80D5F0A31}"/>
                </a:ext>
              </a:extLst>
            </p:cNvPr>
            <p:cNvSpPr>
              <a:spLocks noEditPoints="1"/>
            </p:cNvSpPr>
            <p:nvPr/>
          </p:nvSpPr>
          <p:spPr bwMode="auto">
            <a:xfrm>
              <a:off x="17190498" y="7964509"/>
              <a:ext cx="1235661" cy="1232007"/>
            </a:xfrm>
            <a:custGeom>
              <a:avLst/>
              <a:gdLst>
                <a:gd name="T0" fmla="*/ 717 w 1134"/>
                <a:gd name="T1" fmla="*/ 373 h 1126"/>
                <a:gd name="T2" fmla="*/ 854 w 1134"/>
                <a:gd name="T3" fmla="*/ 271 h 1126"/>
                <a:gd name="T4" fmla="*/ 926 w 1134"/>
                <a:gd name="T5" fmla="*/ 262 h 1126"/>
                <a:gd name="T6" fmla="*/ 1001 w 1134"/>
                <a:gd name="T7" fmla="*/ 197 h 1126"/>
                <a:gd name="T8" fmla="*/ 1111 w 1134"/>
                <a:gd name="T9" fmla="*/ 260 h 1126"/>
                <a:gd name="T10" fmla="*/ 1001 w 1134"/>
                <a:gd name="T11" fmla="*/ 287 h 1126"/>
                <a:gd name="T12" fmla="*/ 871 w 1134"/>
                <a:gd name="T13" fmla="*/ 501 h 1126"/>
                <a:gd name="T14" fmla="*/ 682 w 1134"/>
                <a:gd name="T15" fmla="*/ 750 h 1126"/>
                <a:gd name="T16" fmla="*/ 514 w 1134"/>
                <a:gd name="T17" fmla="*/ 1015 h 1126"/>
                <a:gd name="T18" fmla="*/ 341 w 1134"/>
                <a:gd name="T19" fmla="*/ 1108 h 1126"/>
                <a:gd name="T20" fmla="*/ 198 w 1134"/>
                <a:gd name="T21" fmla="*/ 1047 h 1126"/>
                <a:gd name="T22" fmla="*/ 119 w 1134"/>
                <a:gd name="T23" fmla="*/ 994 h 1126"/>
                <a:gd name="T24" fmla="*/ 20 w 1134"/>
                <a:gd name="T25" fmla="*/ 859 h 1126"/>
                <a:gd name="T26" fmla="*/ 6 w 1134"/>
                <a:gd name="T27" fmla="*/ 780 h 1126"/>
                <a:gd name="T28" fmla="*/ 51 w 1134"/>
                <a:gd name="T29" fmla="*/ 771 h 1126"/>
                <a:gd name="T30" fmla="*/ 79 w 1134"/>
                <a:gd name="T31" fmla="*/ 639 h 1126"/>
                <a:gd name="T32" fmla="*/ 139 w 1134"/>
                <a:gd name="T33" fmla="*/ 573 h 1126"/>
                <a:gd name="T34" fmla="*/ 181 w 1134"/>
                <a:gd name="T35" fmla="*/ 509 h 1126"/>
                <a:gd name="T36" fmla="*/ 260 w 1134"/>
                <a:gd name="T37" fmla="*/ 429 h 1126"/>
                <a:gd name="T38" fmla="*/ 341 w 1134"/>
                <a:gd name="T39" fmla="*/ 336 h 1126"/>
                <a:gd name="T40" fmla="*/ 375 w 1134"/>
                <a:gd name="T41" fmla="*/ 184 h 1126"/>
                <a:gd name="T42" fmla="*/ 394 w 1134"/>
                <a:gd name="T43" fmla="*/ 4 h 1126"/>
                <a:gd name="T44" fmla="*/ 363 w 1134"/>
                <a:gd name="T45" fmla="*/ 62 h 1126"/>
                <a:gd name="T46" fmla="*/ 375 w 1134"/>
                <a:gd name="T47" fmla="*/ 159 h 1126"/>
                <a:gd name="T48" fmla="*/ 361 w 1134"/>
                <a:gd name="T49" fmla="*/ 258 h 1126"/>
                <a:gd name="T50" fmla="*/ 346 w 1134"/>
                <a:gd name="T51" fmla="*/ 328 h 1126"/>
                <a:gd name="T52" fmla="*/ 308 w 1134"/>
                <a:gd name="T53" fmla="*/ 379 h 1126"/>
                <a:gd name="T54" fmla="*/ 260 w 1134"/>
                <a:gd name="T55" fmla="*/ 426 h 1126"/>
                <a:gd name="T56" fmla="*/ 179 w 1134"/>
                <a:gd name="T57" fmla="*/ 479 h 1126"/>
                <a:gd name="T58" fmla="*/ 164 w 1134"/>
                <a:gd name="T59" fmla="*/ 538 h 1126"/>
                <a:gd name="T60" fmla="*/ 150 w 1134"/>
                <a:gd name="T61" fmla="*/ 581 h 1126"/>
                <a:gd name="T62" fmla="*/ 93 w 1134"/>
                <a:gd name="T63" fmla="*/ 601 h 1126"/>
                <a:gd name="T64" fmla="*/ 80 w 1134"/>
                <a:gd name="T65" fmla="*/ 666 h 1126"/>
                <a:gd name="T66" fmla="*/ 72 w 1134"/>
                <a:gd name="T67" fmla="*/ 729 h 1126"/>
                <a:gd name="T68" fmla="*/ 36 w 1134"/>
                <a:gd name="T69" fmla="*/ 769 h 1126"/>
                <a:gd name="T70" fmla="*/ 0 w 1134"/>
                <a:gd name="T71" fmla="*/ 779 h 1126"/>
                <a:gd name="T72" fmla="*/ 7 w 1134"/>
                <a:gd name="T73" fmla="*/ 803 h 1126"/>
                <a:gd name="T74" fmla="*/ 18 w 1134"/>
                <a:gd name="T75" fmla="*/ 851 h 1126"/>
                <a:gd name="T76" fmla="*/ 68 w 1134"/>
                <a:gd name="T77" fmla="*/ 943 h 1126"/>
                <a:gd name="T78" fmla="*/ 100 w 1134"/>
                <a:gd name="T79" fmla="*/ 986 h 1126"/>
                <a:gd name="T80" fmla="*/ 133 w 1134"/>
                <a:gd name="T81" fmla="*/ 1009 h 1126"/>
                <a:gd name="T82" fmla="*/ 194 w 1134"/>
                <a:gd name="T83" fmla="*/ 1048 h 1126"/>
                <a:gd name="T84" fmla="*/ 273 w 1134"/>
                <a:gd name="T85" fmla="*/ 1120 h 1126"/>
                <a:gd name="T86" fmla="*/ 366 w 1134"/>
                <a:gd name="T87" fmla="*/ 1091 h 1126"/>
                <a:gd name="T88" fmla="*/ 489 w 1134"/>
                <a:gd name="T89" fmla="*/ 1041 h 1126"/>
                <a:gd name="T90" fmla="*/ 626 w 1134"/>
                <a:gd name="T91" fmla="*/ 919 h 1126"/>
                <a:gd name="T92" fmla="*/ 686 w 1134"/>
                <a:gd name="T93" fmla="*/ 751 h 1126"/>
                <a:gd name="T94" fmla="*/ 772 w 1134"/>
                <a:gd name="T95" fmla="*/ 628 h 1126"/>
                <a:gd name="T96" fmla="*/ 881 w 1134"/>
                <a:gd name="T97" fmla="*/ 498 h 1126"/>
                <a:gd name="T98" fmla="*/ 998 w 1134"/>
                <a:gd name="T99" fmla="*/ 290 h 1126"/>
                <a:gd name="T100" fmla="*/ 1101 w 1134"/>
                <a:gd name="T101" fmla="*/ 337 h 1126"/>
                <a:gd name="T102" fmla="*/ 1125 w 1134"/>
                <a:gd name="T103" fmla="*/ 288 h 1126"/>
                <a:gd name="T104" fmla="*/ 1034 w 1134"/>
                <a:gd name="T105" fmla="*/ 198 h 1126"/>
                <a:gd name="T106" fmla="*/ 980 w 1134"/>
                <a:gd name="T107" fmla="*/ 207 h 1126"/>
                <a:gd name="T108" fmla="*/ 943 w 1134"/>
                <a:gd name="T109" fmla="*/ 249 h 1126"/>
                <a:gd name="T110" fmla="*/ 867 w 1134"/>
                <a:gd name="T111" fmla="*/ 240 h 1126"/>
                <a:gd name="T112" fmla="*/ 818 w 1134"/>
                <a:gd name="T113" fmla="*/ 306 h 1126"/>
                <a:gd name="T114" fmla="*/ 724 w 1134"/>
                <a:gd name="T115" fmla="*/ 392 h 1126"/>
                <a:gd name="T116" fmla="*/ 699 w 1134"/>
                <a:gd name="T117" fmla="*/ 243 h 1126"/>
                <a:gd name="T118" fmla="*/ 398 w 1134"/>
                <a:gd name="T119" fmla="*/ 3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4" h="1126">
                  <a:moveTo>
                    <a:pt x="394" y="4"/>
                  </a:moveTo>
                  <a:cubicBezTo>
                    <a:pt x="443" y="296"/>
                    <a:pt x="443" y="296"/>
                    <a:pt x="443" y="296"/>
                  </a:cubicBezTo>
                  <a:cubicBezTo>
                    <a:pt x="695" y="244"/>
                    <a:pt x="695" y="244"/>
                    <a:pt x="695" y="244"/>
                  </a:cubicBezTo>
                  <a:cubicBezTo>
                    <a:pt x="702" y="287"/>
                    <a:pt x="709" y="330"/>
                    <a:pt x="717" y="373"/>
                  </a:cubicBezTo>
                  <a:cubicBezTo>
                    <a:pt x="719" y="384"/>
                    <a:pt x="721" y="392"/>
                    <a:pt x="721" y="403"/>
                  </a:cubicBezTo>
                  <a:cubicBezTo>
                    <a:pt x="732" y="383"/>
                    <a:pt x="755" y="374"/>
                    <a:pt x="764" y="354"/>
                  </a:cubicBezTo>
                  <a:cubicBezTo>
                    <a:pt x="774" y="334"/>
                    <a:pt x="788" y="326"/>
                    <a:pt x="808" y="315"/>
                  </a:cubicBezTo>
                  <a:cubicBezTo>
                    <a:pt x="829" y="304"/>
                    <a:pt x="853" y="299"/>
                    <a:pt x="854" y="271"/>
                  </a:cubicBezTo>
                  <a:cubicBezTo>
                    <a:pt x="854" y="261"/>
                    <a:pt x="852" y="248"/>
                    <a:pt x="863" y="245"/>
                  </a:cubicBezTo>
                  <a:cubicBezTo>
                    <a:pt x="867" y="244"/>
                    <a:pt x="867" y="244"/>
                    <a:pt x="867" y="244"/>
                  </a:cubicBezTo>
                  <a:cubicBezTo>
                    <a:pt x="877" y="244"/>
                    <a:pt x="889" y="251"/>
                    <a:pt x="897" y="255"/>
                  </a:cubicBezTo>
                  <a:cubicBezTo>
                    <a:pt x="904" y="258"/>
                    <a:pt x="916" y="262"/>
                    <a:pt x="926" y="262"/>
                  </a:cubicBezTo>
                  <a:cubicBezTo>
                    <a:pt x="935" y="262"/>
                    <a:pt x="943" y="259"/>
                    <a:pt x="946" y="251"/>
                  </a:cubicBezTo>
                  <a:cubicBezTo>
                    <a:pt x="950" y="241"/>
                    <a:pt x="948" y="232"/>
                    <a:pt x="955" y="225"/>
                  </a:cubicBezTo>
                  <a:cubicBezTo>
                    <a:pt x="963" y="217"/>
                    <a:pt x="973" y="216"/>
                    <a:pt x="982" y="210"/>
                  </a:cubicBezTo>
                  <a:cubicBezTo>
                    <a:pt x="989" y="206"/>
                    <a:pt x="994" y="200"/>
                    <a:pt x="1001" y="197"/>
                  </a:cubicBezTo>
                  <a:cubicBezTo>
                    <a:pt x="1010" y="196"/>
                    <a:pt x="1010" y="196"/>
                    <a:pt x="1010" y="196"/>
                  </a:cubicBezTo>
                  <a:cubicBezTo>
                    <a:pt x="1018" y="196"/>
                    <a:pt x="1026" y="198"/>
                    <a:pt x="1033" y="201"/>
                  </a:cubicBezTo>
                  <a:cubicBezTo>
                    <a:pt x="1050" y="209"/>
                    <a:pt x="1062" y="220"/>
                    <a:pt x="1081" y="224"/>
                  </a:cubicBezTo>
                  <a:cubicBezTo>
                    <a:pt x="1102" y="229"/>
                    <a:pt x="1108" y="239"/>
                    <a:pt x="1111" y="260"/>
                  </a:cubicBezTo>
                  <a:cubicBezTo>
                    <a:pt x="1114" y="278"/>
                    <a:pt x="1124" y="292"/>
                    <a:pt x="1130" y="308"/>
                  </a:cubicBezTo>
                  <a:cubicBezTo>
                    <a:pt x="1123" y="321"/>
                    <a:pt x="1115" y="333"/>
                    <a:pt x="1101" y="333"/>
                  </a:cubicBezTo>
                  <a:cubicBezTo>
                    <a:pt x="1094" y="332"/>
                    <a:pt x="1094" y="332"/>
                    <a:pt x="1094" y="332"/>
                  </a:cubicBezTo>
                  <a:cubicBezTo>
                    <a:pt x="1061" y="324"/>
                    <a:pt x="1036" y="287"/>
                    <a:pt x="1001" y="287"/>
                  </a:cubicBezTo>
                  <a:cubicBezTo>
                    <a:pt x="998" y="287"/>
                    <a:pt x="998" y="287"/>
                    <a:pt x="998" y="287"/>
                  </a:cubicBezTo>
                  <a:cubicBezTo>
                    <a:pt x="966" y="288"/>
                    <a:pt x="968" y="335"/>
                    <a:pt x="966" y="357"/>
                  </a:cubicBezTo>
                  <a:cubicBezTo>
                    <a:pt x="963" y="389"/>
                    <a:pt x="952" y="415"/>
                    <a:pt x="933" y="441"/>
                  </a:cubicBezTo>
                  <a:cubicBezTo>
                    <a:pt x="915" y="464"/>
                    <a:pt x="893" y="482"/>
                    <a:pt x="871" y="501"/>
                  </a:cubicBezTo>
                  <a:cubicBezTo>
                    <a:pt x="849" y="521"/>
                    <a:pt x="841" y="545"/>
                    <a:pt x="830" y="571"/>
                  </a:cubicBezTo>
                  <a:cubicBezTo>
                    <a:pt x="819" y="601"/>
                    <a:pt x="804" y="620"/>
                    <a:pt x="772" y="624"/>
                  </a:cubicBezTo>
                  <a:cubicBezTo>
                    <a:pt x="743" y="628"/>
                    <a:pt x="717" y="628"/>
                    <a:pt x="703" y="658"/>
                  </a:cubicBezTo>
                  <a:cubicBezTo>
                    <a:pt x="690" y="687"/>
                    <a:pt x="691" y="720"/>
                    <a:pt x="682" y="750"/>
                  </a:cubicBezTo>
                  <a:cubicBezTo>
                    <a:pt x="673" y="779"/>
                    <a:pt x="656" y="804"/>
                    <a:pt x="643" y="831"/>
                  </a:cubicBezTo>
                  <a:cubicBezTo>
                    <a:pt x="629" y="858"/>
                    <a:pt x="622" y="884"/>
                    <a:pt x="622" y="914"/>
                  </a:cubicBezTo>
                  <a:cubicBezTo>
                    <a:pt x="622" y="942"/>
                    <a:pt x="625" y="972"/>
                    <a:pt x="599" y="989"/>
                  </a:cubicBezTo>
                  <a:cubicBezTo>
                    <a:pt x="573" y="1005"/>
                    <a:pt x="541" y="1001"/>
                    <a:pt x="514" y="1015"/>
                  </a:cubicBezTo>
                  <a:cubicBezTo>
                    <a:pt x="491" y="1027"/>
                    <a:pt x="479" y="1052"/>
                    <a:pt x="455" y="1064"/>
                  </a:cubicBezTo>
                  <a:cubicBezTo>
                    <a:pt x="441" y="1070"/>
                    <a:pt x="425" y="1075"/>
                    <a:pt x="411" y="1078"/>
                  </a:cubicBezTo>
                  <a:cubicBezTo>
                    <a:pt x="395" y="1082"/>
                    <a:pt x="380" y="1080"/>
                    <a:pt x="365" y="1088"/>
                  </a:cubicBezTo>
                  <a:cubicBezTo>
                    <a:pt x="354" y="1094"/>
                    <a:pt x="349" y="1101"/>
                    <a:pt x="341" y="1108"/>
                  </a:cubicBezTo>
                  <a:cubicBezTo>
                    <a:pt x="330" y="1118"/>
                    <a:pt x="316" y="1123"/>
                    <a:pt x="302" y="1123"/>
                  </a:cubicBezTo>
                  <a:cubicBezTo>
                    <a:pt x="292" y="1123"/>
                    <a:pt x="283" y="1121"/>
                    <a:pt x="275" y="1117"/>
                  </a:cubicBezTo>
                  <a:cubicBezTo>
                    <a:pt x="257" y="1109"/>
                    <a:pt x="225" y="1093"/>
                    <a:pt x="214" y="1076"/>
                  </a:cubicBezTo>
                  <a:cubicBezTo>
                    <a:pt x="207" y="1065"/>
                    <a:pt x="208" y="1056"/>
                    <a:pt x="198" y="1047"/>
                  </a:cubicBezTo>
                  <a:cubicBezTo>
                    <a:pt x="196" y="1046"/>
                    <a:pt x="196" y="1046"/>
                    <a:pt x="196" y="1046"/>
                  </a:cubicBezTo>
                  <a:cubicBezTo>
                    <a:pt x="186" y="1037"/>
                    <a:pt x="177" y="1037"/>
                    <a:pt x="164" y="1033"/>
                  </a:cubicBezTo>
                  <a:cubicBezTo>
                    <a:pt x="148" y="1029"/>
                    <a:pt x="146" y="1018"/>
                    <a:pt x="136" y="1007"/>
                  </a:cubicBezTo>
                  <a:cubicBezTo>
                    <a:pt x="131" y="1001"/>
                    <a:pt x="125" y="998"/>
                    <a:pt x="119" y="994"/>
                  </a:cubicBezTo>
                  <a:cubicBezTo>
                    <a:pt x="113" y="991"/>
                    <a:pt x="107" y="985"/>
                    <a:pt x="102" y="982"/>
                  </a:cubicBezTo>
                  <a:cubicBezTo>
                    <a:pt x="101" y="964"/>
                    <a:pt x="83" y="952"/>
                    <a:pt x="71" y="941"/>
                  </a:cubicBezTo>
                  <a:cubicBezTo>
                    <a:pt x="58" y="929"/>
                    <a:pt x="45" y="918"/>
                    <a:pt x="35" y="904"/>
                  </a:cubicBezTo>
                  <a:cubicBezTo>
                    <a:pt x="25" y="889"/>
                    <a:pt x="18" y="878"/>
                    <a:pt x="20" y="859"/>
                  </a:cubicBezTo>
                  <a:cubicBezTo>
                    <a:pt x="21" y="852"/>
                    <a:pt x="23" y="845"/>
                    <a:pt x="23" y="838"/>
                  </a:cubicBezTo>
                  <a:cubicBezTo>
                    <a:pt x="22" y="826"/>
                    <a:pt x="18" y="828"/>
                    <a:pt x="12" y="819"/>
                  </a:cubicBezTo>
                  <a:cubicBezTo>
                    <a:pt x="6" y="810"/>
                    <a:pt x="13" y="805"/>
                    <a:pt x="13" y="795"/>
                  </a:cubicBezTo>
                  <a:cubicBezTo>
                    <a:pt x="13" y="787"/>
                    <a:pt x="9" y="784"/>
                    <a:pt x="6" y="780"/>
                  </a:cubicBezTo>
                  <a:cubicBezTo>
                    <a:pt x="11" y="777"/>
                    <a:pt x="17" y="775"/>
                    <a:pt x="22" y="774"/>
                  </a:cubicBezTo>
                  <a:cubicBezTo>
                    <a:pt x="32" y="773"/>
                    <a:pt x="32" y="773"/>
                    <a:pt x="32" y="773"/>
                  </a:cubicBezTo>
                  <a:cubicBezTo>
                    <a:pt x="39" y="773"/>
                    <a:pt x="39" y="773"/>
                    <a:pt x="39" y="773"/>
                  </a:cubicBezTo>
                  <a:cubicBezTo>
                    <a:pt x="51" y="771"/>
                    <a:pt x="51" y="771"/>
                    <a:pt x="51" y="771"/>
                  </a:cubicBezTo>
                  <a:cubicBezTo>
                    <a:pt x="77" y="763"/>
                    <a:pt x="64" y="748"/>
                    <a:pt x="75" y="731"/>
                  </a:cubicBezTo>
                  <a:cubicBezTo>
                    <a:pt x="80" y="722"/>
                    <a:pt x="88" y="723"/>
                    <a:pt x="91" y="712"/>
                  </a:cubicBezTo>
                  <a:cubicBezTo>
                    <a:pt x="93" y="706"/>
                    <a:pt x="92" y="690"/>
                    <a:pt x="92" y="683"/>
                  </a:cubicBezTo>
                  <a:cubicBezTo>
                    <a:pt x="89" y="663"/>
                    <a:pt x="69" y="658"/>
                    <a:pt x="79" y="639"/>
                  </a:cubicBezTo>
                  <a:cubicBezTo>
                    <a:pt x="83" y="630"/>
                    <a:pt x="93" y="625"/>
                    <a:pt x="96" y="617"/>
                  </a:cubicBezTo>
                  <a:cubicBezTo>
                    <a:pt x="99" y="608"/>
                    <a:pt x="96" y="598"/>
                    <a:pt x="97" y="589"/>
                  </a:cubicBezTo>
                  <a:cubicBezTo>
                    <a:pt x="99" y="577"/>
                    <a:pt x="112" y="568"/>
                    <a:pt x="124" y="568"/>
                  </a:cubicBezTo>
                  <a:cubicBezTo>
                    <a:pt x="129" y="568"/>
                    <a:pt x="135" y="570"/>
                    <a:pt x="139" y="573"/>
                  </a:cubicBezTo>
                  <a:cubicBezTo>
                    <a:pt x="145" y="577"/>
                    <a:pt x="154" y="600"/>
                    <a:pt x="163" y="600"/>
                  </a:cubicBezTo>
                  <a:cubicBezTo>
                    <a:pt x="167" y="600"/>
                    <a:pt x="170" y="598"/>
                    <a:pt x="173" y="591"/>
                  </a:cubicBezTo>
                  <a:cubicBezTo>
                    <a:pt x="181" y="576"/>
                    <a:pt x="164" y="555"/>
                    <a:pt x="167" y="538"/>
                  </a:cubicBezTo>
                  <a:cubicBezTo>
                    <a:pt x="169" y="528"/>
                    <a:pt x="179" y="520"/>
                    <a:pt x="181" y="509"/>
                  </a:cubicBezTo>
                  <a:cubicBezTo>
                    <a:pt x="182" y="500"/>
                    <a:pt x="177" y="489"/>
                    <a:pt x="183" y="481"/>
                  </a:cubicBezTo>
                  <a:cubicBezTo>
                    <a:pt x="194" y="463"/>
                    <a:pt x="212" y="479"/>
                    <a:pt x="219" y="454"/>
                  </a:cubicBezTo>
                  <a:cubicBezTo>
                    <a:pt x="225" y="434"/>
                    <a:pt x="231" y="428"/>
                    <a:pt x="245" y="428"/>
                  </a:cubicBezTo>
                  <a:cubicBezTo>
                    <a:pt x="249" y="428"/>
                    <a:pt x="254" y="429"/>
                    <a:pt x="260" y="429"/>
                  </a:cubicBezTo>
                  <a:cubicBezTo>
                    <a:pt x="265" y="430"/>
                    <a:pt x="265" y="430"/>
                    <a:pt x="265" y="430"/>
                  </a:cubicBezTo>
                  <a:cubicBezTo>
                    <a:pt x="284" y="430"/>
                    <a:pt x="283" y="414"/>
                    <a:pt x="293" y="399"/>
                  </a:cubicBezTo>
                  <a:cubicBezTo>
                    <a:pt x="304" y="384"/>
                    <a:pt x="323" y="376"/>
                    <a:pt x="331" y="360"/>
                  </a:cubicBezTo>
                  <a:cubicBezTo>
                    <a:pt x="335" y="352"/>
                    <a:pt x="335" y="344"/>
                    <a:pt x="341" y="336"/>
                  </a:cubicBezTo>
                  <a:cubicBezTo>
                    <a:pt x="347" y="330"/>
                    <a:pt x="351" y="331"/>
                    <a:pt x="356" y="322"/>
                  </a:cubicBezTo>
                  <a:cubicBezTo>
                    <a:pt x="362" y="310"/>
                    <a:pt x="361" y="298"/>
                    <a:pt x="361" y="285"/>
                  </a:cubicBezTo>
                  <a:cubicBezTo>
                    <a:pt x="362" y="270"/>
                    <a:pt x="365" y="256"/>
                    <a:pt x="367" y="242"/>
                  </a:cubicBezTo>
                  <a:cubicBezTo>
                    <a:pt x="369" y="223"/>
                    <a:pt x="374" y="204"/>
                    <a:pt x="375" y="184"/>
                  </a:cubicBezTo>
                  <a:cubicBezTo>
                    <a:pt x="375" y="165"/>
                    <a:pt x="384" y="150"/>
                    <a:pt x="383" y="130"/>
                  </a:cubicBezTo>
                  <a:cubicBezTo>
                    <a:pt x="382" y="116"/>
                    <a:pt x="380" y="91"/>
                    <a:pt x="375" y="78"/>
                  </a:cubicBezTo>
                  <a:cubicBezTo>
                    <a:pt x="370" y="62"/>
                    <a:pt x="353" y="47"/>
                    <a:pt x="354" y="28"/>
                  </a:cubicBezTo>
                  <a:cubicBezTo>
                    <a:pt x="354" y="6"/>
                    <a:pt x="377" y="4"/>
                    <a:pt x="394" y="4"/>
                  </a:cubicBezTo>
                  <a:moveTo>
                    <a:pt x="397" y="0"/>
                  </a:moveTo>
                  <a:cubicBezTo>
                    <a:pt x="394" y="0"/>
                    <a:pt x="394" y="0"/>
                    <a:pt x="394" y="0"/>
                  </a:cubicBezTo>
                  <a:cubicBezTo>
                    <a:pt x="381" y="0"/>
                    <a:pt x="351" y="1"/>
                    <a:pt x="350" y="28"/>
                  </a:cubicBezTo>
                  <a:cubicBezTo>
                    <a:pt x="350" y="41"/>
                    <a:pt x="356" y="52"/>
                    <a:pt x="363" y="62"/>
                  </a:cubicBezTo>
                  <a:cubicBezTo>
                    <a:pt x="367" y="68"/>
                    <a:pt x="370" y="74"/>
                    <a:pt x="372" y="79"/>
                  </a:cubicBezTo>
                  <a:cubicBezTo>
                    <a:pt x="376" y="91"/>
                    <a:pt x="378" y="113"/>
                    <a:pt x="379" y="128"/>
                  </a:cubicBezTo>
                  <a:cubicBezTo>
                    <a:pt x="379" y="130"/>
                    <a:pt x="379" y="130"/>
                    <a:pt x="379" y="130"/>
                  </a:cubicBezTo>
                  <a:cubicBezTo>
                    <a:pt x="380" y="140"/>
                    <a:pt x="378" y="149"/>
                    <a:pt x="375" y="159"/>
                  </a:cubicBezTo>
                  <a:cubicBezTo>
                    <a:pt x="373" y="167"/>
                    <a:pt x="371" y="175"/>
                    <a:pt x="371" y="184"/>
                  </a:cubicBezTo>
                  <a:cubicBezTo>
                    <a:pt x="371" y="196"/>
                    <a:pt x="369" y="208"/>
                    <a:pt x="367" y="220"/>
                  </a:cubicBezTo>
                  <a:cubicBezTo>
                    <a:pt x="365" y="227"/>
                    <a:pt x="364" y="234"/>
                    <a:pt x="363" y="242"/>
                  </a:cubicBezTo>
                  <a:cubicBezTo>
                    <a:pt x="363" y="247"/>
                    <a:pt x="362" y="253"/>
                    <a:pt x="361" y="258"/>
                  </a:cubicBezTo>
                  <a:cubicBezTo>
                    <a:pt x="359" y="267"/>
                    <a:pt x="358" y="276"/>
                    <a:pt x="357" y="285"/>
                  </a:cubicBezTo>
                  <a:cubicBezTo>
                    <a:pt x="357" y="292"/>
                    <a:pt x="357" y="292"/>
                    <a:pt x="357" y="292"/>
                  </a:cubicBezTo>
                  <a:cubicBezTo>
                    <a:pt x="357" y="302"/>
                    <a:pt x="357" y="311"/>
                    <a:pt x="353" y="320"/>
                  </a:cubicBezTo>
                  <a:cubicBezTo>
                    <a:pt x="346" y="328"/>
                    <a:pt x="346" y="328"/>
                    <a:pt x="346" y="328"/>
                  </a:cubicBezTo>
                  <a:cubicBezTo>
                    <a:pt x="338" y="334"/>
                    <a:pt x="338" y="334"/>
                    <a:pt x="338" y="334"/>
                  </a:cubicBezTo>
                  <a:cubicBezTo>
                    <a:pt x="334" y="339"/>
                    <a:pt x="332" y="344"/>
                    <a:pt x="331" y="349"/>
                  </a:cubicBezTo>
                  <a:cubicBezTo>
                    <a:pt x="327" y="358"/>
                    <a:pt x="327" y="358"/>
                    <a:pt x="327" y="358"/>
                  </a:cubicBezTo>
                  <a:cubicBezTo>
                    <a:pt x="323" y="367"/>
                    <a:pt x="316" y="373"/>
                    <a:pt x="308" y="379"/>
                  </a:cubicBezTo>
                  <a:cubicBezTo>
                    <a:pt x="302" y="384"/>
                    <a:pt x="295" y="390"/>
                    <a:pt x="290" y="397"/>
                  </a:cubicBezTo>
                  <a:cubicBezTo>
                    <a:pt x="287" y="402"/>
                    <a:pt x="284" y="407"/>
                    <a:pt x="282" y="411"/>
                  </a:cubicBezTo>
                  <a:cubicBezTo>
                    <a:pt x="278" y="420"/>
                    <a:pt x="276" y="426"/>
                    <a:pt x="265" y="426"/>
                  </a:cubicBezTo>
                  <a:cubicBezTo>
                    <a:pt x="260" y="426"/>
                    <a:pt x="260" y="426"/>
                    <a:pt x="260" y="426"/>
                  </a:cubicBezTo>
                  <a:cubicBezTo>
                    <a:pt x="255" y="425"/>
                    <a:pt x="250" y="424"/>
                    <a:pt x="245" y="424"/>
                  </a:cubicBezTo>
                  <a:cubicBezTo>
                    <a:pt x="229" y="424"/>
                    <a:pt x="221" y="432"/>
                    <a:pt x="215" y="453"/>
                  </a:cubicBezTo>
                  <a:cubicBezTo>
                    <a:pt x="212" y="464"/>
                    <a:pt x="207" y="465"/>
                    <a:pt x="200" y="467"/>
                  </a:cubicBezTo>
                  <a:cubicBezTo>
                    <a:pt x="193" y="468"/>
                    <a:pt x="185" y="470"/>
                    <a:pt x="179" y="479"/>
                  </a:cubicBezTo>
                  <a:cubicBezTo>
                    <a:pt x="176" y="485"/>
                    <a:pt x="176" y="492"/>
                    <a:pt x="177" y="498"/>
                  </a:cubicBezTo>
                  <a:cubicBezTo>
                    <a:pt x="177" y="508"/>
                    <a:pt x="177" y="508"/>
                    <a:pt x="177" y="508"/>
                  </a:cubicBezTo>
                  <a:cubicBezTo>
                    <a:pt x="176" y="513"/>
                    <a:pt x="173" y="518"/>
                    <a:pt x="171" y="522"/>
                  </a:cubicBezTo>
                  <a:cubicBezTo>
                    <a:pt x="168" y="527"/>
                    <a:pt x="165" y="532"/>
                    <a:pt x="164" y="538"/>
                  </a:cubicBezTo>
                  <a:cubicBezTo>
                    <a:pt x="162" y="546"/>
                    <a:pt x="165" y="555"/>
                    <a:pt x="168" y="564"/>
                  </a:cubicBezTo>
                  <a:cubicBezTo>
                    <a:pt x="171" y="573"/>
                    <a:pt x="173" y="582"/>
                    <a:pt x="170" y="589"/>
                  </a:cubicBezTo>
                  <a:cubicBezTo>
                    <a:pt x="163" y="597"/>
                    <a:pt x="163" y="597"/>
                    <a:pt x="163" y="597"/>
                  </a:cubicBezTo>
                  <a:cubicBezTo>
                    <a:pt x="159" y="597"/>
                    <a:pt x="153" y="587"/>
                    <a:pt x="150" y="581"/>
                  </a:cubicBezTo>
                  <a:cubicBezTo>
                    <a:pt x="146" y="576"/>
                    <a:pt x="144" y="572"/>
                    <a:pt x="141" y="570"/>
                  </a:cubicBezTo>
                  <a:cubicBezTo>
                    <a:pt x="136" y="566"/>
                    <a:pt x="131" y="565"/>
                    <a:pt x="124" y="565"/>
                  </a:cubicBezTo>
                  <a:cubicBezTo>
                    <a:pt x="109" y="565"/>
                    <a:pt x="96" y="575"/>
                    <a:pt x="93" y="588"/>
                  </a:cubicBezTo>
                  <a:cubicBezTo>
                    <a:pt x="93" y="601"/>
                    <a:pt x="93" y="601"/>
                    <a:pt x="93" y="601"/>
                  </a:cubicBezTo>
                  <a:cubicBezTo>
                    <a:pt x="94" y="606"/>
                    <a:pt x="94" y="611"/>
                    <a:pt x="92" y="615"/>
                  </a:cubicBezTo>
                  <a:cubicBezTo>
                    <a:pt x="85" y="626"/>
                    <a:pt x="85" y="626"/>
                    <a:pt x="85" y="626"/>
                  </a:cubicBezTo>
                  <a:cubicBezTo>
                    <a:pt x="76" y="637"/>
                    <a:pt x="76" y="637"/>
                    <a:pt x="76" y="637"/>
                  </a:cubicBezTo>
                  <a:cubicBezTo>
                    <a:pt x="69" y="650"/>
                    <a:pt x="74" y="658"/>
                    <a:pt x="80" y="666"/>
                  </a:cubicBezTo>
                  <a:cubicBezTo>
                    <a:pt x="83" y="671"/>
                    <a:pt x="87" y="677"/>
                    <a:pt x="88" y="684"/>
                  </a:cubicBezTo>
                  <a:cubicBezTo>
                    <a:pt x="89" y="692"/>
                    <a:pt x="89" y="706"/>
                    <a:pt x="88" y="711"/>
                  </a:cubicBezTo>
                  <a:cubicBezTo>
                    <a:pt x="81" y="720"/>
                    <a:pt x="81" y="720"/>
                    <a:pt x="81" y="720"/>
                  </a:cubicBezTo>
                  <a:cubicBezTo>
                    <a:pt x="72" y="729"/>
                    <a:pt x="72" y="729"/>
                    <a:pt x="72" y="729"/>
                  </a:cubicBezTo>
                  <a:cubicBezTo>
                    <a:pt x="67" y="736"/>
                    <a:pt x="67" y="742"/>
                    <a:pt x="66" y="748"/>
                  </a:cubicBezTo>
                  <a:cubicBezTo>
                    <a:pt x="65" y="757"/>
                    <a:pt x="64" y="763"/>
                    <a:pt x="50" y="768"/>
                  </a:cubicBezTo>
                  <a:cubicBezTo>
                    <a:pt x="39" y="769"/>
                    <a:pt x="39" y="769"/>
                    <a:pt x="39" y="769"/>
                  </a:cubicBezTo>
                  <a:cubicBezTo>
                    <a:pt x="36" y="769"/>
                    <a:pt x="36" y="769"/>
                    <a:pt x="36" y="769"/>
                  </a:cubicBezTo>
                  <a:cubicBezTo>
                    <a:pt x="32" y="769"/>
                    <a:pt x="32" y="769"/>
                    <a:pt x="32" y="769"/>
                  </a:cubicBezTo>
                  <a:cubicBezTo>
                    <a:pt x="21" y="770"/>
                    <a:pt x="21" y="770"/>
                    <a:pt x="21" y="770"/>
                  </a:cubicBezTo>
                  <a:cubicBezTo>
                    <a:pt x="16" y="771"/>
                    <a:pt x="11" y="774"/>
                    <a:pt x="4" y="777"/>
                  </a:cubicBezTo>
                  <a:cubicBezTo>
                    <a:pt x="0" y="779"/>
                    <a:pt x="0" y="779"/>
                    <a:pt x="0" y="779"/>
                  </a:cubicBezTo>
                  <a:cubicBezTo>
                    <a:pt x="3" y="782"/>
                    <a:pt x="3" y="782"/>
                    <a:pt x="3" y="782"/>
                  </a:cubicBezTo>
                  <a:cubicBezTo>
                    <a:pt x="5" y="784"/>
                    <a:pt x="5" y="784"/>
                    <a:pt x="5" y="784"/>
                  </a:cubicBezTo>
                  <a:cubicBezTo>
                    <a:pt x="7" y="788"/>
                    <a:pt x="9" y="790"/>
                    <a:pt x="9" y="795"/>
                  </a:cubicBezTo>
                  <a:cubicBezTo>
                    <a:pt x="7" y="803"/>
                    <a:pt x="7" y="803"/>
                    <a:pt x="7" y="803"/>
                  </a:cubicBezTo>
                  <a:cubicBezTo>
                    <a:pt x="6" y="808"/>
                    <a:pt x="4" y="814"/>
                    <a:pt x="9" y="821"/>
                  </a:cubicBezTo>
                  <a:cubicBezTo>
                    <a:pt x="15" y="828"/>
                    <a:pt x="15" y="828"/>
                    <a:pt x="15" y="828"/>
                  </a:cubicBezTo>
                  <a:cubicBezTo>
                    <a:pt x="18" y="830"/>
                    <a:pt x="19" y="832"/>
                    <a:pt x="19" y="838"/>
                  </a:cubicBezTo>
                  <a:cubicBezTo>
                    <a:pt x="18" y="851"/>
                    <a:pt x="18" y="851"/>
                    <a:pt x="18" y="851"/>
                  </a:cubicBezTo>
                  <a:cubicBezTo>
                    <a:pt x="17" y="859"/>
                    <a:pt x="17" y="859"/>
                    <a:pt x="17" y="859"/>
                  </a:cubicBezTo>
                  <a:cubicBezTo>
                    <a:pt x="15" y="878"/>
                    <a:pt x="22" y="890"/>
                    <a:pt x="32" y="906"/>
                  </a:cubicBezTo>
                  <a:cubicBezTo>
                    <a:pt x="40" y="917"/>
                    <a:pt x="50" y="927"/>
                    <a:pt x="60" y="936"/>
                  </a:cubicBezTo>
                  <a:cubicBezTo>
                    <a:pt x="68" y="943"/>
                    <a:pt x="68" y="943"/>
                    <a:pt x="68" y="943"/>
                  </a:cubicBezTo>
                  <a:cubicBezTo>
                    <a:pt x="76" y="950"/>
                    <a:pt x="76" y="950"/>
                    <a:pt x="76" y="950"/>
                  </a:cubicBezTo>
                  <a:cubicBezTo>
                    <a:pt x="86" y="960"/>
                    <a:pt x="98" y="969"/>
                    <a:pt x="98" y="982"/>
                  </a:cubicBezTo>
                  <a:cubicBezTo>
                    <a:pt x="98" y="985"/>
                    <a:pt x="98" y="985"/>
                    <a:pt x="98" y="985"/>
                  </a:cubicBezTo>
                  <a:cubicBezTo>
                    <a:pt x="100" y="986"/>
                    <a:pt x="100" y="986"/>
                    <a:pt x="100" y="986"/>
                  </a:cubicBezTo>
                  <a:cubicBezTo>
                    <a:pt x="109" y="992"/>
                    <a:pt x="109" y="992"/>
                    <a:pt x="109" y="992"/>
                  </a:cubicBezTo>
                  <a:cubicBezTo>
                    <a:pt x="117" y="997"/>
                    <a:pt x="117" y="997"/>
                    <a:pt x="117" y="997"/>
                  </a:cubicBezTo>
                  <a:cubicBezTo>
                    <a:pt x="118" y="998"/>
                    <a:pt x="118" y="998"/>
                    <a:pt x="118" y="998"/>
                  </a:cubicBezTo>
                  <a:cubicBezTo>
                    <a:pt x="124" y="1001"/>
                    <a:pt x="129" y="1005"/>
                    <a:pt x="133" y="1009"/>
                  </a:cubicBezTo>
                  <a:cubicBezTo>
                    <a:pt x="141" y="1019"/>
                    <a:pt x="141" y="1019"/>
                    <a:pt x="141" y="1019"/>
                  </a:cubicBezTo>
                  <a:cubicBezTo>
                    <a:pt x="146" y="1026"/>
                    <a:pt x="150" y="1034"/>
                    <a:pt x="163" y="1037"/>
                  </a:cubicBezTo>
                  <a:cubicBezTo>
                    <a:pt x="172" y="1039"/>
                    <a:pt x="172" y="1039"/>
                    <a:pt x="172" y="1039"/>
                  </a:cubicBezTo>
                  <a:cubicBezTo>
                    <a:pt x="180" y="1041"/>
                    <a:pt x="187" y="1042"/>
                    <a:pt x="194" y="1048"/>
                  </a:cubicBezTo>
                  <a:cubicBezTo>
                    <a:pt x="195" y="1049"/>
                    <a:pt x="195" y="1049"/>
                    <a:pt x="195" y="1049"/>
                  </a:cubicBezTo>
                  <a:cubicBezTo>
                    <a:pt x="201" y="1054"/>
                    <a:pt x="203" y="1059"/>
                    <a:pt x="205" y="1065"/>
                  </a:cubicBezTo>
                  <a:cubicBezTo>
                    <a:pt x="211" y="1078"/>
                    <a:pt x="211" y="1078"/>
                    <a:pt x="211" y="1078"/>
                  </a:cubicBezTo>
                  <a:cubicBezTo>
                    <a:pt x="219" y="1091"/>
                    <a:pt x="240" y="1106"/>
                    <a:pt x="273" y="1120"/>
                  </a:cubicBezTo>
                  <a:cubicBezTo>
                    <a:pt x="282" y="1124"/>
                    <a:pt x="292" y="1126"/>
                    <a:pt x="302" y="1126"/>
                  </a:cubicBezTo>
                  <a:cubicBezTo>
                    <a:pt x="317" y="1126"/>
                    <a:pt x="332" y="1121"/>
                    <a:pt x="343" y="1111"/>
                  </a:cubicBezTo>
                  <a:cubicBezTo>
                    <a:pt x="351" y="1103"/>
                    <a:pt x="351" y="1103"/>
                    <a:pt x="351" y="1103"/>
                  </a:cubicBezTo>
                  <a:cubicBezTo>
                    <a:pt x="356" y="1099"/>
                    <a:pt x="360" y="1095"/>
                    <a:pt x="366" y="1091"/>
                  </a:cubicBezTo>
                  <a:cubicBezTo>
                    <a:pt x="376" y="1086"/>
                    <a:pt x="385" y="1085"/>
                    <a:pt x="395" y="1084"/>
                  </a:cubicBezTo>
                  <a:cubicBezTo>
                    <a:pt x="400" y="1084"/>
                    <a:pt x="406" y="1083"/>
                    <a:pt x="412" y="1082"/>
                  </a:cubicBezTo>
                  <a:cubicBezTo>
                    <a:pt x="427" y="1078"/>
                    <a:pt x="443" y="1073"/>
                    <a:pt x="456" y="1067"/>
                  </a:cubicBezTo>
                  <a:cubicBezTo>
                    <a:pt x="469" y="1061"/>
                    <a:pt x="479" y="1051"/>
                    <a:pt x="489" y="1041"/>
                  </a:cubicBezTo>
                  <a:cubicBezTo>
                    <a:pt x="497" y="1032"/>
                    <a:pt x="506" y="1024"/>
                    <a:pt x="516" y="1018"/>
                  </a:cubicBezTo>
                  <a:cubicBezTo>
                    <a:pt x="528" y="1012"/>
                    <a:pt x="541" y="1010"/>
                    <a:pt x="555" y="1007"/>
                  </a:cubicBezTo>
                  <a:cubicBezTo>
                    <a:pt x="570" y="1004"/>
                    <a:pt x="587" y="1001"/>
                    <a:pt x="601" y="992"/>
                  </a:cubicBezTo>
                  <a:cubicBezTo>
                    <a:pt x="627" y="975"/>
                    <a:pt x="626" y="946"/>
                    <a:pt x="626" y="919"/>
                  </a:cubicBezTo>
                  <a:cubicBezTo>
                    <a:pt x="626" y="914"/>
                    <a:pt x="626" y="914"/>
                    <a:pt x="626" y="914"/>
                  </a:cubicBezTo>
                  <a:cubicBezTo>
                    <a:pt x="626" y="884"/>
                    <a:pt x="632" y="859"/>
                    <a:pt x="646" y="832"/>
                  </a:cubicBezTo>
                  <a:cubicBezTo>
                    <a:pt x="650" y="825"/>
                    <a:pt x="654" y="818"/>
                    <a:pt x="658" y="811"/>
                  </a:cubicBezTo>
                  <a:cubicBezTo>
                    <a:pt x="668" y="792"/>
                    <a:pt x="679" y="773"/>
                    <a:pt x="686" y="751"/>
                  </a:cubicBezTo>
                  <a:cubicBezTo>
                    <a:pt x="689" y="739"/>
                    <a:pt x="692" y="725"/>
                    <a:pt x="694" y="712"/>
                  </a:cubicBezTo>
                  <a:cubicBezTo>
                    <a:pt x="696" y="694"/>
                    <a:pt x="699" y="676"/>
                    <a:pt x="707" y="659"/>
                  </a:cubicBezTo>
                  <a:cubicBezTo>
                    <a:pt x="718" y="634"/>
                    <a:pt x="740" y="632"/>
                    <a:pt x="764" y="629"/>
                  </a:cubicBezTo>
                  <a:cubicBezTo>
                    <a:pt x="772" y="628"/>
                    <a:pt x="772" y="628"/>
                    <a:pt x="772" y="628"/>
                  </a:cubicBezTo>
                  <a:cubicBezTo>
                    <a:pt x="810" y="623"/>
                    <a:pt x="824" y="598"/>
                    <a:pt x="834" y="573"/>
                  </a:cubicBezTo>
                  <a:cubicBezTo>
                    <a:pt x="836" y="568"/>
                    <a:pt x="836" y="568"/>
                    <a:pt x="836" y="568"/>
                  </a:cubicBezTo>
                  <a:cubicBezTo>
                    <a:pt x="845" y="543"/>
                    <a:pt x="853" y="522"/>
                    <a:pt x="874" y="504"/>
                  </a:cubicBezTo>
                  <a:cubicBezTo>
                    <a:pt x="881" y="498"/>
                    <a:pt x="881" y="498"/>
                    <a:pt x="881" y="498"/>
                  </a:cubicBezTo>
                  <a:cubicBezTo>
                    <a:pt x="901" y="481"/>
                    <a:pt x="920" y="464"/>
                    <a:pt x="936" y="443"/>
                  </a:cubicBezTo>
                  <a:cubicBezTo>
                    <a:pt x="956" y="417"/>
                    <a:pt x="966" y="390"/>
                    <a:pt x="969" y="358"/>
                  </a:cubicBezTo>
                  <a:cubicBezTo>
                    <a:pt x="970" y="347"/>
                    <a:pt x="970" y="347"/>
                    <a:pt x="970" y="347"/>
                  </a:cubicBezTo>
                  <a:cubicBezTo>
                    <a:pt x="972" y="324"/>
                    <a:pt x="974" y="292"/>
                    <a:pt x="998" y="290"/>
                  </a:cubicBezTo>
                  <a:cubicBezTo>
                    <a:pt x="1001" y="290"/>
                    <a:pt x="1001" y="290"/>
                    <a:pt x="1001" y="290"/>
                  </a:cubicBezTo>
                  <a:cubicBezTo>
                    <a:pt x="1019" y="290"/>
                    <a:pt x="1035" y="301"/>
                    <a:pt x="1051" y="313"/>
                  </a:cubicBezTo>
                  <a:cubicBezTo>
                    <a:pt x="1064" y="323"/>
                    <a:pt x="1078" y="332"/>
                    <a:pt x="1093" y="336"/>
                  </a:cubicBezTo>
                  <a:cubicBezTo>
                    <a:pt x="1101" y="337"/>
                    <a:pt x="1101" y="337"/>
                    <a:pt x="1101" y="337"/>
                  </a:cubicBezTo>
                  <a:cubicBezTo>
                    <a:pt x="1118" y="337"/>
                    <a:pt x="1127" y="321"/>
                    <a:pt x="1133" y="310"/>
                  </a:cubicBezTo>
                  <a:cubicBezTo>
                    <a:pt x="1134" y="308"/>
                    <a:pt x="1134" y="308"/>
                    <a:pt x="1134" y="308"/>
                  </a:cubicBezTo>
                  <a:cubicBezTo>
                    <a:pt x="1133" y="307"/>
                    <a:pt x="1133" y="307"/>
                    <a:pt x="1133" y="307"/>
                  </a:cubicBezTo>
                  <a:cubicBezTo>
                    <a:pt x="1131" y="300"/>
                    <a:pt x="1128" y="294"/>
                    <a:pt x="1125" y="288"/>
                  </a:cubicBezTo>
                  <a:cubicBezTo>
                    <a:pt x="1121" y="279"/>
                    <a:pt x="1116" y="270"/>
                    <a:pt x="1115" y="260"/>
                  </a:cubicBezTo>
                  <a:cubicBezTo>
                    <a:pt x="1111" y="238"/>
                    <a:pt x="1105" y="226"/>
                    <a:pt x="1082" y="220"/>
                  </a:cubicBezTo>
                  <a:cubicBezTo>
                    <a:pt x="1070" y="218"/>
                    <a:pt x="1061" y="213"/>
                    <a:pt x="1052" y="207"/>
                  </a:cubicBezTo>
                  <a:cubicBezTo>
                    <a:pt x="1046" y="204"/>
                    <a:pt x="1041" y="201"/>
                    <a:pt x="1034" y="198"/>
                  </a:cubicBezTo>
                  <a:cubicBezTo>
                    <a:pt x="1028" y="195"/>
                    <a:pt x="1019" y="192"/>
                    <a:pt x="1010" y="192"/>
                  </a:cubicBezTo>
                  <a:cubicBezTo>
                    <a:pt x="1000" y="194"/>
                    <a:pt x="1000" y="194"/>
                    <a:pt x="1000" y="194"/>
                  </a:cubicBezTo>
                  <a:cubicBezTo>
                    <a:pt x="995" y="195"/>
                    <a:pt x="991" y="199"/>
                    <a:pt x="987" y="202"/>
                  </a:cubicBezTo>
                  <a:cubicBezTo>
                    <a:pt x="980" y="207"/>
                    <a:pt x="980" y="207"/>
                    <a:pt x="980" y="207"/>
                  </a:cubicBezTo>
                  <a:cubicBezTo>
                    <a:pt x="970" y="212"/>
                    <a:pt x="970" y="212"/>
                    <a:pt x="970" y="212"/>
                  </a:cubicBezTo>
                  <a:cubicBezTo>
                    <a:pt x="964" y="214"/>
                    <a:pt x="958" y="217"/>
                    <a:pt x="953" y="222"/>
                  </a:cubicBezTo>
                  <a:cubicBezTo>
                    <a:pt x="947" y="228"/>
                    <a:pt x="946" y="234"/>
                    <a:pt x="945" y="240"/>
                  </a:cubicBezTo>
                  <a:cubicBezTo>
                    <a:pt x="943" y="249"/>
                    <a:pt x="943" y="249"/>
                    <a:pt x="943" y="249"/>
                  </a:cubicBezTo>
                  <a:cubicBezTo>
                    <a:pt x="940" y="256"/>
                    <a:pt x="935" y="259"/>
                    <a:pt x="926" y="259"/>
                  </a:cubicBezTo>
                  <a:cubicBezTo>
                    <a:pt x="915" y="259"/>
                    <a:pt x="903" y="254"/>
                    <a:pt x="898" y="251"/>
                  </a:cubicBezTo>
                  <a:cubicBezTo>
                    <a:pt x="893" y="249"/>
                    <a:pt x="893" y="249"/>
                    <a:pt x="893" y="249"/>
                  </a:cubicBezTo>
                  <a:cubicBezTo>
                    <a:pt x="885" y="245"/>
                    <a:pt x="876" y="240"/>
                    <a:pt x="867" y="240"/>
                  </a:cubicBezTo>
                  <a:cubicBezTo>
                    <a:pt x="862" y="241"/>
                    <a:pt x="862" y="241"/>
                    <a:pt x="862" y="241"/>
                  </a:cubicBezTo>
                  <a:cubicBezTo>
                    <a:pt x="850" y="244"/>
                    <a:pt x="850" y="257"/>
                    <a:pt x="850" y="265"/>
                  </a:cubicBezTo>
                  <a:cubicBezTo>
                    <a:pt x="850" y="270"/>
                    <a:pt x="850" y="270"/>
                    <a:pt x="850" y="270"/>
                  </a:cubicBezTo>
                  <a:cubicBezTo>
                    <a:pt x="849" y="291"/>
                    <a:pt x="835" y="298"/>
                    <a:pt x="818" y="306"/>
                  </a:cubicBezTo>
                  <a:cubicBezTo>
                    <a:pt x="806" y="312"/>
                    <a:pt x="806" y="312"/>
                    <a:pt x="806" y="312"/>
                  </a:cubicBezTo>
                  <a:cubicBezTo>
                    <a:pt x="787" y="323"/>
                    <a:pt x="771" y="331"/>
                    <a:pt x="761" y="352"/>
                  </a:cubicBezTo>
                  <a:cubicBezTo>
                    <a:pt x="756" y="362"/>
                    <a:pt x="748" y="369"/>
                    <a:pt x="740" y="377"/>
                  </a:cubicBezTo>
                  <a:cubicBezTo>
                    <a:pt x="734" y="381"/>
                    <a:pt x="729" y="386"/>
                    <a:pt x="724" y="392"/>
                  </a:cubicBezTo>
                  <a:cubicBezTo>
                    <a:pt x="723" y="387"/>
                    <a:pt x="722" y="382"/>
                    <a:pt x="721" y="376"/>
                  </a:cubicBezTo>
                  <a:cubicBezTo>
                    <a:pt x="721" y="372"/>
                    <a:pt x="721" y="372"/>
                    <a:pt x="721" y="372"/>
                  </a:cubicBezTo>
                  <a:cubicBezTo>
                    <a:pt x="714" y="340"/>
                    <a:pt x="709" y="307"/>
                    <a:pt x="704" y="275"/>
                  </a:cubicBezTo>
                  <a:cubicBezTo>
                    <a:pt x="702" y="264"/>
                    <a:pt x="700" y="254"/>
                    <a:pt x="699" y="243"/>
                  </a:cubicBezTo>
                  <a:cubicBezTo>
                    <a:pt x="698" y="240"/>
                    <a:pt x="698" y="240"/>
                    <a:pt x="698" y="240"/>
                  </a:cubicBezTo>
                  <a:cubicBezTo>
                    <a:pt x="694" y="240"/>
                    <a:pt x="694" y="240"/>
                    <a:pt x="694" y="240"/>
                  </a:cubicBezTo>
                  <a:cubicBezTo>
                    <a:pt x="446" y="292"/>
                    <a:pt x="446" y="292"/>
                    <a:pt x="446" y="292"/>
                  </a:cubicBezTo>
                  <a:cubicBezTo>
                    <a:pt x="398" y="3"/>
                    <a:pt x="398" y="3"/>
                    <a:pt x="398" y="3"/>
                  </a:cubicBezTo>
                  <a:lnTo>
                    <a:pt x="397"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1" name="Freeform 268">
              <a:extLst>
                <a:ext uri="{FF2B5EF4-FFF2-40B4-BE49-F238E27FC236}">
                  <a16:creationId xmlns:a16="http://schemas.microsoft.com/office/drawing/2014/main" id="{8E261734-6436-6141-8AF0-AADFF40D3BBB}"/>
                </a:ext>
              </a:extLst>
            </p:cNvPr>
            <p:cNvSpPr>
              <a:spLocks noEditPoints="1"/>
            </p:cNvSpPr>
            <p:nvPr/>
          </p:nvSpPr>
          <p:spPr bwMode="auto">
            <a:xfrm>
              <a:off x="17172216" y="9876493"/>
              <a:ext cx="1407485" cy="1067494"/>
            </a:xfrm>
            <a:custGeom>
              <a:avLst/>
              <a:gdLst>
                <a:gd name="T0" fmla="*/ 643 w 1291"/>
                <a:gd name="T1" fmla="*/ 39 h 977"/>
                <a:gd name="T2" fmla="*/ 1285 w 1291"/>
                <a:gd name="T3" fmla="*/ 294 h 977"/>
                <a:gd name="T4" fmla="*/ 1203 w 1291"/>
                <a:gd name="T5" fmla="*/ 383 h 977"/>
                <a:gd name="T6" fmla="*/ 1154 w 1291"/>
                <a:gd name="T7" fmla="*/ 493 h 977"/>
                <a:gd name="T8" fmla="*/ 1127 w 1291"/>
                <a:gd name="T9" fmla="*/ 600 h 977"/>
                <a:gd name="T10" fmla="*/ 1069 w 1291"/>
                <a:gd name="T11" fmla="*/ 614 h 977"/>
                <a:gd name="T12" fmla="*/ 1020 w 1291"/>
                <a:gd name="T13" fmla="*/ 696 h 977"/>
                <a:gd name="T14" fmla="*/ 998 w 1291"/>
                <a:gd name="T15" fmla="*/ 738 h 977"/>
                <a:gd name="T16" fmla="*/ 958 w 1291"/>
                <a:gd name="T17" fmla="*/ 767 h 977"/>
                <a:gd name="T18" fmla="*/ 903 w 1291"/>
                <a:gd name="T19" fmla="*/ 811 h 977"/>
                <a:gd name="T20" fmla="*/ 849 w 1291"/>
                <a:gd name="T21" fmla="*/ 807 h 977"/>
                <a:gd name="T22" fmla="*/ 846 w 1291"/>
                <a:gd name="T23" fmla="*/ 893 h 977"/>
                <a:gd name="T24" fmla="*/ 796 w 1291"/>
                <a:gd name="T25" fmla="*/ 874 h 977"/>
                <a:gd name="T26" fmla="*/ 807 w 1291"/>
                <a:gd name="T27" fmla="*/ 936 h 977"/>
                <a:gd name="T28" fmla="*/ 784 w 1291"/>
                <a:gd name="T29" fmla="*/ 962 h 977"/>
                <a:gd name="T30" fmla="*/ 711 w 1291"/>
                <a:gd name="T31" fmla="*/ 956 h 977"/>
                <a:gd name="T32" fmla="*/ 635 w 1291"/>
                <a:gd name="T33" fmla="*/ 828 h 977"/>
                <a:gd name="T34" fmla="*/ 566 w 1291"/>
                <a:gd name="T35" fmla="*/ 691 h 977"/>
                <a:gd name="T36" fmla="*/ 411 w 1291"/>
                <a:gd name="T37" fmla="*/ 549 h 977"/>
                <a:gd name="T38" fmla="*/ 183 w 1291"/>
                <a:gd name="T39" fmla="*/ 344 h 977"/>
                <a:gd name="T40" fmla="*/ 102 w 1291"/>
                <a:gd name="T41" fmla="*/ 292 h 977"/>
                <a:gd name="T42" fmla="*/ 66 w 1291"/>
                <a:gd name="T43" fmla="*/ 132 h 977"/>
                <a:gd name="T44" fmla="*/ 575 w 1291"/>
                <a:gd name="T45" fmla="*/ 0 h 977"/>
                <a:gd name="T46" fmla="*/ 62 w 1291"/>
                <a:gd name="T47" fmla="*/ 129 h 977"/>
                <a:gd name="T48" fmla="*/ 27 w 1291"/>
                <a:gd name="T49" fmla="*/ 245 h 977"/>
                <a:gd name="T50" fmla="*/ 107 w 1291"/>
                <a:gd name="T51" fmla="*/ 295 h 977"/>
                <a:gd name="T52" fmla="*/ 246 w 1291"/>
                <a:gd name="T53" fmla="*/ 427 h 977"/>
                <a:gd name="T54" fmla="*/ 351 w 1291"/>
                <a:gd name="T55" fmla="*/ 517 h 977"/>
                <a:gd name="T56" fmla="*/ 460 w 1291"/>
                <a:gd name="T57" fmla="*/ 615 h 977"/>
                <a:gd name="T58" fmla="*/ 514 w 1291"/>
                <a:gd name="T59" fmla="*/ 667 h 977"/>
                <a:gd name="T60" fmla="*/ 582 w 1291"/>
                <a:gd name="T61" fmla="*/ 733 h 977"/>
                <a:gd name="T62" fmla="*/ 617 w 1291"/>
                <a:gd name="T63" fmla="*/ 814 h 977"/>
                <a:gd name="T64" fmla="*/ 634 w 1291"/>
                <a:gd name="T65" fmla="*/ 832 h 977"/>
                <a:gd name="T66" fmla="*/ 707 w 1291"/>
                <a:gd name="T67" fmla="*/ 957 h 977"/>
                <a:gd name="T68" fmla="*/ 731 w 1291"/>
                <a:gd name="T69" fmla="*/ 970 h 977"/>
                <a:gd name="T70" fmla="*/ 800 w 1291"/>
                <a:gd name="T71" fmla="*/ 971 h 977"/>
                <a:gd name="T72" fmla="*/ 787 w 1291"/>
                <a:gd name="T73" fmla="*/ 956 h 977"/>
                <a:gd name="T74" fmla="*/ 815 w 1291"/>
                <a:gd name="T75" fmla="*/ 937 h 977"/>
                <a:gd name="T76" fmla="*/ 803 w 1291"/>
                <a:gd name="T77" fmla="*/ 874 h 977"/>
                <a:gd name="T78" fmla="*/ 822 w 1291"/>
                <a:gd name="T79" fmla="*/ 877 h 977"/>
                <a:gd name="T80" fmla="*/ 876 w 1291"/>
                <a:gd name="T81" fmla="*/ 835 h 977"/>
                <a:gd name="T82" fmla="*/ 850 w 1291"/>
                <a:gd name="T83" fmla="*/ 811 h 977"/>
                <a:gd name="T84" fmla="*/ 875 w 1291"/>
                <a:gd name="T85" fmla="*/ 815 h 977"/>
                <a:gd name="T86" fmla="*/ 921 w 1291"/>
                <a:gd name="T87" fmla="*/ 798 h 977"/>
                <a:gd name="T88" fmla="*/ 958 w 1291"/>
                <a:gd name="T89" fmla="*/ 771 h 977"/>
                <a:gd name="T90" fmla="*/ 981 w 1291"/>
                <a:gd name="T91" fmla="*/ 755 h 977"/>
                <a:gd name="T92" fmla="*/ 1015 w 1291"/>
                <a:gd name="T93" fmla="*/ 730 h 977"/>
                <a:gd name="T94" fmla="*/ 998 w 1291"/>
                <a:gd name="T95" fmla="*/ 697 h 977"/>
                <a:gd name="T96" fmla="*/ 1024 w 1291"/>
                <a:gd name="T97" fmla="*/ 699 h 977"/>
                <a:gd name="T98" fmla="*/ 1074 w 1291"/>
                <a:gd name="T99" fmla="*/ 648 h 977"/>
                <a:gd name="T100" fmla="*/ 1105 w 1291"/>
                <a:gd name="T101" fmla="*/ 607 h 977"/>
                <a:gd name="T102" fmla="*/ 1130 w 1291"/>
                <a:gd name="T103" fmla="*/ 603 h 977"/>
                <a:gd name="T104" fmla="*/ 1159 w 1291"/>
                <a:gd name="T105" fmla="*/ 560 h 977"/>
                <a:gd name="T106" fmla="*/ 1157 w 1291"/>
                <a:gd name="T107" fmla="*/ 495 h 977"/>
                <a:gd name="T108" fmla="*/ 1185 w 1291"/>
                <a:gd name="T109" fmla="*/ 425 h 977"/>
                <a:gd name="T110" fmla="*/ 1213 w 1291"/>
                <a:gd name="T111" fmla="*/ 381 h 977"/>
                <a:gd name="T112" fmla="*/ 1267 w 1291"/>
                <a:gd name="T113" fmla="*/ 320 h 977"/>
                <a:gd name="T114" fmla="*/ 1291 w 1291"/>
                <a:gd name="T115" fmla="*/ 294 h 977"/>
                <a:gd name="T116" fmla="*/ 951 w 1291"/>
                <a:gd name="T117" fmla="*/ 43 h 977"/>
                <a:gd name="T118" fmla="*/ 656 w 1291"/>
                <a:gd name="T119" fmla="*/ 57 h 977"/>
                <a:gd name="T120" fmla="*/ 625 w 1291"/>
                <a:gd name="T121" fmla="*/ 20 h 977"/>
                <a:gd name="T122" fmla="*/ 576 w 1291"/>
                <a:gd name="T123" fmla="*/ 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1" h="977">
                  <a:moveTo>
                    <a:pt x="574" y="4"/>
                  </a:moveTo>
                  <a:cubicBezTo>
                    <a:pt x="591" y="19"/>
                    <a:pt x="591" y="19"/>
                    <a:pt x="591" y="19"/>
                  </a:cubicBezTo>
                  <a:cubicBezTo>
                    <a:pt x="623" y="23"/>
                    <a:pt x="623" y="23"/>
                    <a:pt x="623" y="23"/>
                  </a:cubicBezTo>
                  <a:cubicBezTo>
                    <a:pt x="643" y="39"/>
                    <a:pt x="643" y="39"/>
                    <a:pt x="643" y="39"/>
                  </a:cubicBezTo>
                  <a:cubicBezTo>
                    <a:pt x="653" y="58"/>
                    <a:pt x="653" y="58"/>
                    <a:pt x="653" y="58"/>
                  </a:cubicBezTo>
                  <a:cubicBezTo>
                    <a:pt x="668" y="99"/>
                    <a:pt x="668" y="99"/>
                    <a:pt x="668" y="99"/>
                  </a:cubicBezTo>
                  <a:cubicBezTo>
                    <a:pt x="951" y="47"/>
                    <a:pt x="951" y="47"/>
                    <a:pt x="951" y="47"/>
                  </a:cubicBezTo>
                  <a:cubicBezTo>
                    <a:pt x="1285" y="294"/>
                    <a:pt x="1285" y="294"/>
                    <a:pt x="1285" y="294"/>
                  </a:cubicBezTo>
                  <a:cubicBezTo>
                    <a:pt x="1276" y="305"/>
                    <a:pt x="1276" y="305"/>
                    <a:pt x="1276" y="305"/>
                  </a:cubicBezTo>
                  <a:cubicBezTo>
                    <a:pt x="1265" y="316"/>
                    <a:pt x="1255" y="328"/>
                    <a:pt x="1244" y="338"/>
                  </a:cubicBezTo>
                  <a:cubicBezTo>
                    <a:pt x="1235" y="346"/>
                    <a:pt x="1231" y="355"/>
                    <a:pt x="1225" y="366"/>
                  </a:cubicBezTo>
                  <a:cubicBezTo>
                    <a:pt x="1219" y="375"/>
                    <a:pt x="1211" y="377"/>
                    <a:pt x="1203" y="383"/>
                  </a:cubicBezTo>
                  <a:cubicBezTo>
                    <a:pt x="1195" y="389"/>
                    <a:pt x="1194" y="402"/>
                    <a:pt x="1189" y="410"/>
                  </a:cubicBezTo>
                  <a:cubicBezTo>
                    <a:pt x="1184" y="421"/>
                    <a:pt x="1175" y="431"/>
                    <a:pt x="1172" y="442"/>
                  </a:cubicBezTo>
                  <a:cubicBezTo>
                    <a:pt x="1168" y="457"/>
                    <a:pt x="1168" y="457"/>
                    <a:pt x="1168" y="457"/>
                  </a:cubicBezTo>
                  <a:cubicBezTo>
                    <a:pt x="1166" y="469"/>
                    <a:pt x="1161" y="483"/>
                    <a:pt x="1154" y="493"/>
                  </a:cubicBezTo>
                  <a:cubicBezTo>
                    <a:pt x="1147" y="505"/>
                    <a:pt x="1127" y="511"/>
                    <a:pt x="1144" y="526"/>
                  </a:cubicBezTo>
                  <a:cubicBezTo>
                    <a:pt x="1153" y="534"/>
                    <a:pt x="1160" y="547"/>
                    <a:pt x="1155" y="559"/>
                  </a:cubicBezTo>
                  <a:cubicBezTo>
                    <a:pt x="1152" y="570"/>
                    <a:pt x="1138" y="574"/>
                    <a:pt x="1133" y="584"/>
                  </a:cubicBezTo>
                  <a:cubicBezTo>
                    <a:pt x="1131" y="589"/>
                    <a:pt x="1132" y="597"/>
                    <a:pt x="1127" y="600"/>
                  </a:cubicBezTo>
                  <a:cubicBezTo>
                    <a:pt x="1116" y="603"/>
                    <a:pt x="1116" y="603"/>
                    <a:pt x="1116" y="603"/>
                  </a:cubicBezTo>
                  <a:cubicBezTo>
                    <a:pt x="1106" y="603"/>
                    <a:pt x="1106" y="603"/>
                    <a:pt x="1106" y="603"/>
                  </a:cubicBezTo>
                  <a:cubicBezTo>
                    <a:pt x="1105" y="603"/>
                    <a:pt x="1105" y="603"/>
                    <a:pt x="1105" y="603"/>
                  </a:cubicBezTo>
                  <a:cubicBezTo>
                    <a:pt x="1095" y="603"/>
                    <a:pt x="1074" y="602"/>
                    <a:pt x="1069" y="614"/>
                  </a:cubicBezTo>
                  <a:cubicBezTo>
                    <a:pt x="1065" y="624"/>
                    <a:pt x="1074" y="636"/>
                    <a:pt x="1070" y="647"/>
                  </a:cubicBezTo>
                  <a:cubicBezTo>
                    <a:pt x="1066" y="662"/>
                    <a:pt x="1053" y="663"/>
                    <a:pt x="1045" y="673"/>
                  </a:cubicBezTo>
                  <a:cubicBezTo>
                    <a:pt x="1037" y="683"/>
                    <a:pt x="1038" y="692"/>
                    <a:pt x="1023" y="696"/>
                  </a:cubicBezTo>
                  <a:cubicBezTo>
                    <a:pt x="1020" y="696"/>
                    <a:pt x="1020" y="696"/>
                    <a:pt x="1020" y="696"/>
                  </a:cubicBezTo>
                  <a:cubicBezTo>
                    <a:pt x="1014" y="696"/>
                    <a:pt x="1007" y="692"/>
                    <a:pt x="1001" y="692"/>
                  </a:cubicBezTo>
                  <a:cubicBezTo>
                    <a:pt x="995" y="695"/>
                    <a:pt x="995" y="695"/>
                    <a:pt x="995" y="695"/>
                  </a:cubicBezTo>
                  <a:cubicBezTo>
                    <a:pt x="985" y="709"/>
                    <a:pt x="1004" y="713"/>
                    <a:pt x="1009" y="719"/>
                  </a:cubicBezTo>
                  <a:cubicBezTo>
                    <a:pt x="1016" y="730"/>
                    <a:pt x="1007" y="735"/>
                    <a:pt x="998" y="738"/>
                  </a:cubicBezTo>
                  <a:cubicBezTo>
                    <a:pt x="984" y="742"/>
                    <a:pt x="984" y="742"/>
                    <a:pt x="984" y="742"/>
                  </a:cubicBezTo>
                  <a:cubicBezTo>
                    <a:pt x="978" y="746"/>
                    <a:pt x="978" y="754"/>
                    <a:pt x="976" y="760"/>
                  </a:cubicBezTo>
                  <a:cubicBezTo>
                    <a:pt x="973" y="767"/>
                    <a:pt x="969" y="767"/>
                    <a:pt x="963" y="767"/>
                  </a:cubicBezTo>
                  <a:cubicBezTo>
                    <a:pt x="958" y="767"/>
                    <a:pt x="958" y="767"/>
                    <a:pt x="958" y="767"/>
                  </a:cubicBezTo>
                  <a:cubicBezTo>
                    <a:pt x="955" y="767"/>
                    <a:pt x="955" y="767"/>
                    <a:pt x="955" y="767"/>
                  </a:cubicBezTo>
                  <a:cubicBezTo>
                    <a:pt x="944" y="768"/>
                    <a:pt x="942" y="772"/>
                    <a:pt x="938" y="781"/>
                  </a:cubicBezTo>
                  <a:cubicBezTo>
                    <a:pt x="933" y="790"/>
                    <a:pt x="928" y="790"/>
                    <a:pt x="919" y="795"/>
                  </a:cubicBezTo>
                  <a:cubicBezTo>
                    <a:pt x="913" y="799"/>
                    <a:pt x="909" y="807"/>
                    <a:pt x="903" y="811"/>
                  </a:cubicBezTo>
                  <a:cubicBezTo>
                    <a:pt x="892" y="813"/>
                    <a:pt x="892" y="813"/>
                    <a:pt x="892" y="813"/>
                  </a:cubicBezTo>
                  <a:cubicBezTo>
                    <a:pt x="886" y="813"/>
                    <a:pt x="879" y="812"/>
                    <a:pt x="874" y="811"/>
                  </a:cubicBezTo>
                  <a:cubicBezTo>
                    <a:pt x="868" y="809"/>
                    <a:pt x="861" y="807"/>
                    <a:pt x="854" y="807"/>
                  </a:cubicBezTo>
                  <a:cubicBezTo>
                    <a:pt x="849" y="807"/>
                    <a:pt x="849" y="807"/>
                    <a:pt x="849" y="807"/>
                  </a:cubicBezTo>
                  <a:cubicBezTo>
                    <a:pt x="838" y="810"/>
                    <a:pt x="839" y="818"/>
                    <a:pt x="848" y="823"/>
                  </a:cubicBezTo>
                  <a:cubicBezTo>
                    <a:pt x="857" y="828"/>
                    <a:pt x="866" y="828"/>
                    <a:pt x="873" y="837"/>
                  </a:cubicBezTo>
                  <a:cubicBezTo>
                    <a:pt x="879" y="845"/>
                    <a:pt x="881" y="861"/>
                    <a:pt x="876" y="870"/>
                  </a:cubicBezTo>
                  <a:cubicBezTo>
                    <a:pt x="871" y="881"/>
                    <a:pt x="859" y="893"/>
                    <a:pt x="846" y="893"/>
                  </a:cubicBezTo>
                  <a:cubicBezTo>
                    <a:pt x="843" y="893"/>
                    <a:pt x="843" y="893"/>
                    <a:pt x="843" y="893"/>
                  </a:cubicBezTo>
                  <a:cubicBezTo>
                    <a:pt x="825" y="889"/>
                    <a:pt x="825" y="857"/>
                    <a:pt x="804" y="857"/>
                  </a:cubicBezTo>
                  <a:cubicBezTo>
                    <a:pt x="804" y="857"/>
                    <a:pt x="804" y="857"/>
                    <a:pt x="804" y="857"/>
                  </a:cubicBezTo>
                  <a:cubicBezTo>
                    <a:pt x="797" y="857"/>
                    <a:pt x="791" y="868"/>
                    <a:pt x="796" y="874"/>
                  </a:cubicBezTo>
                  <a:cubicBezTo>
                    <a:pt x="806" y="880"/>
                    <a:pt x="806" y="880"/>
                    <a:pt x="806" y="880"/>
                  </a:cubicBezTo>
                  <a:cubicBezTo>
                    <a:pt x="811" y="884"/>
                    <a:pt x="815" y="892"/>
                    <a:pt x="817" y="898"/>
                  </a:cubicBezTo>
                  <a:cubicBezTo>
                    <a:pt x="820" y="904"/>
                    <a:pt x="827" y="922"/>
                    <a:pt x="823" y="928"/>
                  </a:cubicBezTo>
                  <a:cubicBezTo>
                    <a:pt x="807" y="936"/>
                    <a:pt x="807" y="936"/>
                    <a:pt x="807" y="936"/>
                  </a:cubicBezTo>
                  <a:cubicBezTo>
                    <a:pt x="800" y="940"/>
                    <a:pt x="797" y="946"/>
                    <a:pt x="790" y="950"/>
                  </a:cubicBezTo>
                  <a:cubicBezTo>
                    <a:pt x="783" y="954"/>
                    <a:pt x="775" y="956"/>
                    <a:pt x="772" y="963"/>
                  </a:cubicBezTo>
                  <a:cubicBezTo>
                    <a:pt x="774" y="963"/>
                    <a:pt x="774" y="963"/>
                    <a:pt x="774" y="963"/>
                  </a:cubicBezTo>
                  <a:cubicBezTo>
                    <a:pt x="784" y="962"/>
                    <a:pt x="784" y="962"/>
                    <a:pt x="784" y="962"/>
                  </a:cubicBezTo>
                  <a:cubicBezTo>
                    <a:pt x="786" y="962"/>
                    <a:pt x="786" y="962"/>
                    <a:pt x="786" y="962"/>
                  </a:cubicBezTo>
                  <a:cubicBezTo>
                    <a:pt x="791" y="963"/>
                    <a:pt x="795" y="967"/>
                    <a:pt x="797" y="972"/>
                  </a:cubicBezTo>
                  <a:cubicBezTo>
                    <a:pt x="732" y="967"/>
                    <a:pt x="732" y="967"/>
                    <a:pt x="732" y="967"/>
                  </a:cubicBezTo>
                  <a:cubicBezTo>
                    <a:pt x="711" y="956"/>
                    <a:pt x="711" y="956"/>
                    <a:pt x="711" y="956"/>
                  </a:cubicBezTo>
                  <a:cubicBezTo>
                    <a:pt x="703" y="908"/>
                    <a:pt x="703" y="908"/>
                    <a:pt x="703" y="908"/>
                  </a:cubicBezTo>
                  <a:cubicBezTo>
                    <a:pt x="689" y="878"/>
                    <a:pt x="689" y="878"/>
                    <a:pt x="689" y="878"/>
                  </a:cubicBezTo>
                  <a:cubicBezTo>
                    <a:pt x="667" y="833"/>
                    <a:pt x="667" y="833"/>
                    <a:pt x="667" y="833"/>
                  </a:cubicBezTo>
                  <a:cubicBezTo>
                    <a:pt x="635" y="828"/>
                    <a:pt x="635" y="828"/>
                    <a:pt x="635" y="828"/>
                  </a:cubicBezTo>
                  <a:cubicBezTo>
                    <a:pt x="620" y="812"/>
                    <a:pt x="620" y="812"/>
                    <a:pt x="620" y="812"/>
                  </a:cubicBezTo>
                  <a:cubicBezTo>
                    <a:pt x="612" y="757"/>
                    <a:pt x="612" y="757"/>
                    <a:pt x="612" y="757"/>
                  </a:cubicBezTo>
                  <a:cubicBezTo>
                    <a:pt x="585" y="731"/>
                    <a:pt x="585" y="731"/>
                    <a:pt x="585" y="731"/>
                  </a:cubicBezTo>
                  <a:cubicBezTo>
                    <a:pt x="566" y="691"/>
                    <a:pt x="566" y="691"/>
                    <a:pt x="566" y="691"/>
                  </a:cubicBezTo>
                  <a:cubicBezTo>
                    <a:pt x="517" y="664"/>
                    <a:pt x="517" y="664"/>
                    <a:pt x="517" y="664"/>
                  </a:cubicBezTo>
                  <a:cubicBezTo>
                    <a:pt x="463" y="614"/>
                    <a:pt x="463" y="614"/>
                    <a:pt x="463" y="614"/>
                  </a:cubicBezTo>
                  <a:cubicBezTo>
                    <a:pt x="446" y="576"/>
                    <a:pt x="446" y="576"/>
                    <a:pt x="446" y="576"/>
                  </a:cubicBezTo>
                  <a:cubicBezTo>
                    <a:pt x="411" y="549"/>
                    <a:pt x="411" y="549"/>
                    <a:pt x="411" y="549"/>
                  </a:cubicBezTo>
                  <a:cubicBezTo>
                    <a:pt x="354" y="514"/>
                    <a:pt x="354" y="514"/>
                    <a:pt x="354" y="514"/>
                  </a:cubicBezTo>
                  <a:cubicBezTo>
                    <a:pt x="332" y="480"/>
                    <a:pt x="332" y="480"/>
                    <a:pt x="332" y="480"/>
                  </a:cubicBezTo>
                  <a:cubicBezTo>
                    <a:pt x="249" y="425"/>
                    <a:pt x="249" y="425"/>
                    <a:pt x="249" y="425"/>
                  </a:cubicBezTo>
                  <a:cubicBezTo>
                    <a:pt x="248" y="422"/>
                    <a:pt x="213" y="404"/>
                    <a:pt x="183" y="344"/>
                  </a:cubicBezTo>
                  <a:cubicBezTo>
                    <a:pt x="156" y="290"/>
                    <a:pt x="140" y="288"/>
                    <a:pt x="137" y="288"/>
                  </a:cubicBezTo>
                  <a:cubicBezTo>
                    <a:pt x="137" y="288"/>
                    <a:pt x="137" y="288"/>
                    <a:pt x="137" y="288"/>
                  </a:cubicBezTo>
                  <a:cubicBezTo>
                    <a:pt x="106" y="292"/>
                    <a:pt x="106" y="292"/>
                    <a:pt x="106" y="292"/>
                  </a:cubicBezTo>
                  <a:cubicBezTo>
                    <a:pt x="102" y="292"/>
                    <a:pt x="102" y="292"/>
                    <a:pt x="102" y="292"/>
                  </a:cubicBezTo>
                  <a:cubicBezTo>
                    <a:pt x="97" y="292"/>
                    <a:pt x="88" y="290"/>
                    <a:pt x="87" y="284"/>
                  </a:cubicBezTo>
                  <a:cubicBezTo>
                    <a:pt x="85" y="275"/>
                    <a:pt x="59" y="264"/>
                    <a:pt x="30" y="242"/>
                  </a:cubicBezTo>
                  <a:cubicBezTo>
                    <a:pt x="0" y="219"/>
                    <a:pt x="17" y="193"/>
                    <a:pt x="40" y="171"/>
                  </a:cubicBezTo>
                  <a:cubicBezTo>
                    <a:pt x="52" y="161"/>
                    <a:pt x="60" y="145"/>
                    <a:pt x="66" y="132"/>
                  </a:cubicBezTo>
                  <a:cubicBezTo>
                    <a:pt x="66" y="132"/>
                    <a:pt x="66" y="132"/>
                    <a:pt x="66" y="132"/>
                  </a:cubicBezTo>
                  <a:cubicBezTo>
                    <a:pt x="88" y="120"/>
                    <a:pt x="155" y="86"/>
                    <a:pt x="207" y="57"/>
                  </a:cubicBezTo>
                  <a:cubicBezTo>
                    <a:pt x="270" y="23"/>
                    <a:pt x="574" y="4"/>
                    <a:pt x="574" y="4"/>
                  </a:cubicBezTo>
                  <a:moveTo>
                    <a:pt x="575" y="0"/>
                  </a:moveTo>
                  <a:cubicBezTo>
                    <a:pt x="573" y="0"/>
                    <a:pt x="573" y="0"/>
                    <a:pt x="573" y="0"/>
                  </a:cubicBezTo>
                  <a:cubicBezTo>
                    <a:pt x="561" y="1"/>
                    <a:pt x="268" y="20"/>
                    <a:pt x="205" y="54"/>
                  </a:cubicBezTo>
                  <a:cubicBezTo>
                    <a:pt x="147" y="86"/>
                    <a:pt x="72" y="124"/>
                    <a:pt x="64" y="128"/>
                  </a:cubicBezTo>
                  <a:cubicBezTo>
                    <a:pt x="62" y="129"/>
                    <a:pt x="62" y="129"/>
                    <a:pt x="62" y="129"/>
                  </a:cubicBezTo>
                  <a:cubicBezTo>
                    <a:pt x="62" y="131"/>
                    <a:pt x="62" y="131"/>
                    <a:pt x="62" y="131"/>
                  </a:cubicBezTo>
                  <a:cubicBezTo>
                    <a:pt x="57" y="142"/>
                    <a:pt x="49" y="158"/>
                    <a:pt x="38" y="168"/>
                  </a:cubicBezTo>
                  <a:cubicBezTo>
                    <a:pt x="19" y="186"/>
                    <a:pt x="10" y="202"/>
                    <a:pt x="10" y="216"/>
                  </a:cubicBezTo>
                  <a:cubicBezTo>
                    <a:pt x="11" y="227"/>
                    <a:pt x="17" y="236"/>
                    <a:pt x="27" y="245"/>
                  </a:cubicBezTo>
                  <a:cubicBezTo>
                    <a:pt x="40" y="254"/>
                    <a:pt x="52" y="262"/>
                    <a:pt x="61" y="268"/>
                  </a:cubicBezTo>
                  <a:cubicBezTo>
                    <a:pt x="72" y="274"/>
                    <a:pt x="82" y="281"/>
                    <a:pt x="83" y="284"/>
                  </a:cubicBezTo>
                  <a:cubicBezTo>
                    <a:pt x="85" y="293"/>
                    <a:pt x="95" y="296"/>
                    <a:pt x="102" y="296"/>
                  </a:cubicBezTo>
                  <a:cubicBezTo>
                    <a:pt x="107" y="295"/>
                    <a:pt x="107" y="295"/>
                    <a:pt x="107" y="295"/>
                  </a:cubicBezTo>
                  <a:cubicBezTo>
                    <a:pt x="110" y="295"/>
                    <a:pt x="130" y="292"/>
                    <a:pt x="137" y="291"/>
                  </a:cubicBezTo>
                  <a:cubicBezTo>
                    <a:pt x="138" y="292"/>
                    <a:pt x="153" y="293"/>
                    <a:pt x="180" y="346"/>
                  </a:cubicBezTo>
                  <a:cubicBezTo>
                    <a:pt x="204" y="394"/>
                    <a:pt x="231" y="416"/>
                    <a:pt x="242" y="424"/>
                  </a:cubicBezTo>
                  <a:cubicBezTo>
                    <a:pt x="246" y="427"/>
                    <a:pt x="246" y="427"/>
                    <a:pt x="246" y="427"/>
                  </a:cubicBezTo>
                  <a:cubicBezTo>
                    <a:pt x="247" y="429"/>
                    <a:pt x="251" y="433"/>
                    <a:pt x="289" y="457"/>
                  </a:cubicBezTo>
                  <a:cubicBezTo>
                    <a:pt x="307" y="469"/>
                    <a:pt x="326" y="480"/>
                    <a:pt x="330" y="483"/>
                  </a:cubicBezTo>
                  <a:cubicBezTo>
                    <a:pt x="351" y="516"/>
                    <a:pt x="351" y="516"/>
                    <a:pt x="351" y="516"/>
                  </a:cubicBezTo>
                  <a:cubicBezTo>
                    <a:pt x="351" y="517"/>
                    <a:pt x="351" y="517"/>
                    <a:pt x="351" y="517"/>
                  </a:cubicBezTo>
                  <a:cubicBezTo>
                    <a:pt x="352" y="517"/>
                    <a:pt x="352" y="517"/>
                    <a:pt x="352" y="517"/>
                  </a:cubicBezTo>
                  <a:cubicBezTo>
                    <a:pt x="409" y="553"/>
                    <a:pt x="409" y="553"/>
                    <a:pt x="409" y="553"/>
                  </a:cubicBezTo>
                  <a:cubicBezTo>
                    <a:pt x="443" y="578"/>
                    <a:pt x="443" y="578"/>
                    <a:pt x="443" y="578"/>
                  </a:cubicBezTo>
                  <a:cubicBezTo>
                    <a:pt x="460" y="615"/>
                    <a:pt x="460" y="615"/>
                    <a:pt x="460" y="615"/>
                  </a:cubicBezTo>
                  <a:cubicBezTo>
                    <a:pt x="460" y="616"/>
                    <a:pt x="460" y="616"/>
                    <a:pt x="460" y="616"/>
                  </a:cubicBezTo>
                  <a:cubicBezTo>
                    <a:pt x="461" y="616"/>
                    <a:pt x="461" y="616"/>
                    <a:pt x="461" y="616"/>
                  </a:cubicBezTo>
                  <a:cubicBezTo>
                    <a:pt x="514" y="666"/>
                    <a:pt x="514" y="666"/>
                    <a:pt x="514" y="666"/>
                  </a:cubicBezTo>
                  <a:cubicBezTo>
                    <a:pt x="514" y="667"/>
                    <a:pt x="514" y="667"/>
                    <a:pt x="514" y="667"/>
                  </a:cubicBezTo>
                  <a:cubicBezTo>
                    <a:pt x="515" y="667"/>
                    <a:pt x="515" y="667"/>
                    <a:pt x="515" y="667"/>
                  </a:cubicBezTo>
                  <a:cubicBezTo>
                    <a:pt x="563" y="694"/>
                    <a:pt x="563" y="694"/>
                    <a:pt x="563" y="694"/>
                  </a:cubicBezTo>
                  <a:cubicBezTo>
                    <a:pt x="582" y="733"/>
                    <a:pt x="582" y="733"/>
                    <a:pt x="582" y="733"/>
                  </a:cubicBezTo>
                  <a:cubicBezTo>
                    <a:pt x="582" y="733"/>
                    <a:pt x="582" y="733"/>
                    <a:pt x="582" y="733"/>
                  </a:cubicBezTo>
                  <a:cubicBezTo>
                    <a:pt x="583" y="734"/>
                    <a:pt x="583" y="734"/>
                    <a:pt x="583" y="734"/>
                  </a:cubicBezTo>
                  <a:cubicBezTo>
                    <a:pt x="609" y="759"/>
                    <a:pt x="609" y="759"/>
                    <a:pt x="609" y="759"/>
                  </a:cubicBezTo>
                  <a:cubicBezTo>
                    <a:pt x="617" y="813"/>
                    <a:pt x="617" y="813"/>
                    <a:pt x="617" y="813"/>
                  </a:cubicBezTo>
                  <a:cubicBezTo>
                    <a:pt x="617" y="814"/>
                    <a:pt x="617" y="814"/>
                    <a:pt x="617" y="814"/>
                  </a:cubicBezTo>
                  <a:cubicBezTo>
                    <a:pt x="617" y="815"/>
                    <a:pt x="617" y="815"/>
                    <a:pt x="617" y="815"/>
                  </a:cubicBezTo>
                  <a:cubicBezTo>
                    <a:pt x="632" y="830"/>
                    <a:pt x="632" y="830"/>
                    <a:pt x="632" y="830"/>
                  </a:cubicBezTo>
                  <a:cubicBezTo>
                    <a:pt x="633" y="831"/>
                    <a:pt x="633" y="831"/>
                    <a:pt x="633" y="831"/>
                  </a:cubicBezTo>
                  <a:cubicBezTo>
                    <a:pt x="634" y="832"/>
                    <a:pt x="634" y="832"/>
                    <a:pt x="634" y="832"/>
                  </a:cubicBezTo>
                  <a:cubicBezTo>
                    <a:pt x="665" y="836"/>
                    <a:pt x="665" y="836"/>
                    <a:pt x="665" y="836"/>
                  </a:cubicBezTo>
                  <a:cubicBezTo>
                    <a:pt x="686" y="880"/>
                    <a:pt x="686" y="880"/>
                    <a:pt x="686" y="880"/>
                  </a:cubicBezTo>
                  <a:cubicBezTo>
                    <a:pt x="699" y="909"/>
                    <a:pt x="699" y="909"/>
                    <a:pt x="699" y="909"/>
                  </a:cubicBezTo>
                  <a:cubicBezTo>
                    <a:pt x="707" y="957"/>
                    <a:pt x="707" y="957"/>
                    <a:pt x="707" y="957"/>
                  </a:cubicBezTo>
                  <a:cubicBezTo>
                    <a:pt x="708" y="959"/>
                    <a:pt x="708" y="959"/>
                    <a:pt x="708" y="959"/>
                  </a:cubicBezTo>
                  <a:cubicBezTo>
                    <a:pt x="709" y="960"/>
                    <a:pt x="709" y="960"/>
                    <a:pt x="709" y="960"/>
                  </a:cubicBezTo>
                  <a:cubicBezTo>
                    <a:pt x="731" y="970"/>
                    <a:pt x="731" y="970"/>
                    <a:pt x="731" y="970"/>
                  </a:cubicBezTo>
                  <a:cubicBezTo>
                    <a:pt x="731" y="970"/>
                    <a:pt x="731" y="970"/>
                    <a:pt x="731" y="970"/>
                  </a:cubicBezTo>
                  <a:cubicBezTo>
                    <a:pt x="732" y="970"/>
                    <a:pt x="732" y="970"/>
                    <a:pt x="732" y="970"/>
                  </a:cubicBezTo>
                  <a:cubicBezTo>
                    <a:pt x="796" y="976"/>
                    <a:pt x="796" y="976"/>
                    <a:pt x="796" y="976"/>
                  </a:cubicBezTo>
                  <a:cubicBezTo>
                    <a:pt x="802" y="977"/>
                    <a:pt x="802" y="977"/>
                    <a:pt x="802" y="977"/>
                  </a:cubicBezTo>
                  <a:cubicBezTo>
                    <a:pt x="800" y="971"/>
                    <a:pt x="800" y="971"/>
                    <a:pt x="800" y="971"/>
                  </a:cubicBezTo>
                  <a:cubicBezTo>
                    <a:pt x="798" y="965"/>
                    <a:pt x="793" y="960"/>
                    <a:pt x="787" y="958"/>
                  </a:cubicBezTo>
                  <a:cubicBezTo>
                    <a:pt x="784" y="958"/>
                    <a:pt x="784" y="958"/>
                    <a:pt x="784" y="958"/>
                  </a:cubicBezTo>
                  <a:cubicBezTo>
                    <a:pt x="782" y="958"/>
                    <a:pt x="782" y="958"/>
                    <a:pt x="782" y="958"/>
                  </a:cubicBezTo>
                  <a:cubicBezTo>
                    <a:pt x="787" y="956"/>
                    <a:pt x="787" y="956"/>
                    <a:pt x="787" y="956"/>
                  </a:cubicBezTo>
                  <a:cubicBezTo>
                    <a:pt x="792" y="953"/>
                    <a:pt x="792" y="953"/>
                    <a:pt x="792" y="953"/>
                  </a:cubicBezTo>
                  <a:cubicBezTo>
                    <a:pt x="802" y="945"/>
                    <a:pt x="802" y="945"/>
                    <a:pt x="802" y="945"/>
                  </a:cubicBezTo>
                  <a:cubicBezTo>
                    <a:pt x="809" y="939"/>
                    <a:pt x="809" y="939"/>
                    <a:pt x="809" y="939"/>
                  </a:cubicBezTo>
                  <a:cubicBezTo>
                    <a:pt x="815" y="937"/>
                    <a:pt x="815" y="937"/>
                    <a:pt x="815" y="937"/>
                  </a:cubicBezTo>
                  <a:cubicBezTo>
                    <a:pt x="827" y="930"/>
                    <a:pt x="827" y="930"/>
                    <a:pt x="827" y="930"/>
                  </a:cubicBezTo>
                  <a:cubicBezTo>
                    <a:pt x="832" y="920"/>
                    <a:pt x="821" y="897"/>
                    <a:pt x="821" y="896"/>
                  </a:cubicBezTo>
                  <a:cubicBezTo>
                    <a:pt x="818" y="890"/>
                    <a:pt x="814" y="882"/>
                    <a:pt x="808" y="877"/>
                  </a:cubicBezTo>
                  <a:cubicBezTo>
                    <a:pt x="803" y="874"/>
                    <a:pt x="803" y="874"/>
                    <a:pt x="803" y="874"/>
                  </a:cubicBezTo>
                  <a:cubicBezTo>
                    <a:pt x="799" y="872"/>
                    <a:pt x="799" y="872"/>
                    <a:pt x="799" y="872"/>
                  </a:cubicBezTo>
                  <a:cubicBezTo>
                    <a:pt x="799" y="865"/>
                    <a:pt x="799" y="865"/>
                    <a:pt x="799" y="865"/>
                  </a:cubicBezTo>
                  <a:cubicBezTo>
                    <a:pt x="804" y="861"/>
                    <a:pt x="804" y="861"/>
                    <a:pt x="804" y="861"/>
                  </a:cubicBezTo>
                  <a:cubicBezTo>
                    <a:pt x="813" y="861"/>
                    <a:pt x="817" y="869"/>
                    <a:pt x="822" y="877"/>
                  </a:cubicBezTo>
                  <a:cubicBezTo>
                    <a:pt x="827" y="885"/>
                    <a:pt x="832" y="894"/>
                    <a:pt x="842" y="897"/>
                  </a:cubicBezTo>
                  <a:cubicBezTo>
                    <a:pt x="846" y="897"/>
                    <a:pt x="846" y="897"/>
                    <a:pt x="846" y="897"/>
                  </a:cubicBezTo>
                  <a:cubicBezTo>
                    <a:pt x="860" y="897"/>
                    <a:pt x="874" y="884"/>
                    <a:pt x="880" y="872"/>
                  </a:cubicBezTo>
                  <a:cubicBezTo>
                    <a:pt x="885" y="861"/>
                    <a:pt x="883" y="844"/>
                    <a:pt x="876" y="835"/>
                  </a:cubicBezTo>
                  <a:cubicBezTo>
                    <a:pt x="871" y="828"/>
                    <a:pt x="865" y="826"/>
                    <a:pt x="859" y="824"/>
                  </a:cubicBezTo>
                  <a:cubicBezTo>
                    <a:pt x="850" y="820"/>
                    <a:pt x="850" y="820"/>
                    <a:pt x="850" y="820"/>
                  </a:cubicBezTo>
                  <a:cubicBezTo>
                    <a:pt x="845" y="814"/>
                    <a:pt x="845" y="814"/>
                    <a:pt x="845" y="814"/>
                  </a:cubicBezTo>
                  <a:cubicBezTo>
                    <a:pt x="850" y="811"/>
                    <a:pt x="850" y="811"/>
                    <a:pt x="850" y="811"/>
                  </a:cubicBezTo>
                  <a:cubicBezTo>
                    <a:pt x="854" y="811"/>
                    <a:pt x="854" y="811"/>
                    <a:pt x="854" y="811"/>
                  </a:cubicBezTo>
                  <a:cubicBezTo>
                    <a:pt x="869" y="813"/>
                    <a:pt x="869" y="813"/>
                    <a:pt x="869" y="813"/>
                  </a:cubicBezTo>
                  <a:cubicBezTo>
                    <a:pt x="873" y="814"/>
                    <a:pt x="873" y="814"/>
                    <a:pt x="873" y="814"/>
                  </a:cubicBezTo>
                  <a:cubicBezTo>
                    <a:pt x="875" y="815"/>
                    <a:pt x="875" y="815"/>
                    <a:pt x="875" y="815"/>
                  </a:cubicBezTo>
                  <a:cubicBezTo>
                    <a:pt x="880" y="816"/>
                    <a:pt x="886" y="817"/>
                    <a:pt x="892" y="817"/>
                  </a:cubicBezTo>
                  <a:cubicBezTo>
                    <a:pt x="897" y="817"/>
                    <a:pt x="901" y="816"/>
                    <a:pt x="905" y="814"/>
                  </a:cubicBezTo>
                  <a:cubicBezTo>
                    <a:pt x="914" y="806"/>
                    <a:pt x="914" y="806"/>
                    <a:pt x="914" y="806"/>
                  </a:cubicBezTo>
                  <a:cubicBezTo>
                    <a:pt x="921" y="798"/>
                    <a:pt x="921" y="798"/>
                    <a:pt x="921" y="798"/>
                  </a:cubicBezTo>
                  <a:cubicBezTo>
                    <a:pt x="928" y="795"/>
                    <a:pt x="928" y="795"/>
                    <a:pt x="928" y="795"/>
                  </a:cubicBezTo>
                  <a:cubicBezTo>
                    <a:pt x="933" y="792"/>
                    <a:pt x="937" y="790"/>
                    <a:pt x="941" y="782"/>
                  </a:cubicBezTo>
                  <a:cubicBezTo>
                    <a:pt x="945" y="774"/>
                    <a:pt x="947" y="772"/>
                    <a:pt x="955" y="771"/>
                  </a:cubicBezTo>
                  <a:cubicBezTo>
                    <a:pt x="958" y="771"/>
                    <a:pt x="958" y="771"/>
                    <a:pt x="958" y="771"/>
                  </a:cubicBezTo>
                  <a:cubicBezTo>
                    <a:pt x="961" y="771"/>
                    <a:pt x="961" y="771"/>
                    <a:pt x="961" y="771"/>
                  </a:cubicBezTo>
                  <a:cubicBezTo>
                    <a:pt x="963" y="771"/>
                    <a:pt x="963" y="771"/>
                    <a:pt x="963" y="771"/>
                  </a:cubicBezTo>
                  <a:cubicBezTo>
                    <a:pt x="969" y="771"/>
                    <a:pt x="976" y="770"/>
                    <a:pt x="979" y="762"/>
                  </a:cubicBezTo>
                  <a:cubicBezTo>
                    <a:pt x="981" y="755"/>
                    <a:pt x="981" y="755"/>
                    <a:pt x="981" y="755"/>
                  </a:cubicBezTo>
                  <a:cubicBezTo>
                    <a:pt x="986" y="745"/>
                    <a:pt x="986" y="745"/>
                    <a:pt x="986" y="745"/>
                  </a:cubicBezTo>
                  <a:cubicBezTo>
                    <a:pt x="993" y="743"/>
                    <a:pt x="993" y="743"/>
                    <a:pt x="993" y="743"/>
                  </a:cubicBezTo>
                  <a:cubicBezTo>
                    <a:pt x="999" y="742"/>
                    <a:pt x="999" y="742"/>
                    <a:pt x="999" y="742"/>
                  </a:cubicBezTo>
                  <a:cubicBezTo>
                    <a:pt x="1008" y="739"/>
                    <a:pt x="1013" y="735"/>
                    <a:pt x="1015" y="730"/>
                  </a:cubicBezTo>
                  <a:cubicBezTo>
                    <a:pt x="1012" y="717"/>
                    <a:pt x="1012" y="717"/>
                    <a:pt x="1012" y="717"/>
                  </a:cubicBezTo>
                  <a:cubicBezTo>
                    <a:pt x="1004" y="711"/>
                    <a:pt x="1004" y="711"/>
                    <a:pt x="1004" y="711"/>
                  </a:cubicBezTo>
                  <a:cubicBezTo>
                    <a:pt x="996" y="703"/>
                    <a:pt x="996" y="703"/>
                    <a:pt x="996" y="703"/>
                  </a:cubicBezTo>
                  <a:cubicBezTo>
                    <a:pt x="998" y="697"/>
                    <a:pt x="998" y="697"/>
                    <a:pt x="998" y="697"/>
                  </a:cubicBezTo>
                  <a:cubicBezTo>
                    <a:pt x="1001" y="696"/>
                    <a:pt x="1001" y="696"/>
                    <a:pt x="1001" y="696"/>
                  </a:cubicBezTo>
                  <a:cubicBezTo>
                    <a:pt x="1010" y="698"/>
                    <a:pt x="1010" y="698"/>
                    <a:pt x="1010" y="698"/>
                  </a:cubicBezTo>
                  <a:cubicBezTo>
                    <a:pt x="1020" y="700"/>
                    <a:pt x="1020" y="700"/>
                    <a:pt x="1020" y="700"/>
                  </a:cubicBezTo>
                  <a:cubicBezTo>
                    <a:pt x="1024" y="699"/>
                    <a:pt x="1024" y="699"/>
                    <a:pt x="1024" y="699"/>
                  </a:cubicBezTo>
                  <a:cubicBezTo>
                    <a:pt x="1036" y="696"/>
                    <a:pt x="1039" y="690"/>
                    <a:pt x="1042" y="684"/>
                  </a:cubicBezTo>
                  <a:cubicBezTo>
                    <a:pt x="1048" y="675"/>
                    <a:pt x="1048" y="675"/>
                    <a:pt x="1048" y="675"/>
                  </a:cubicBezTo>
                  <a:cubicBezTo>
                    <a:pt x="1058" y="667"/>
                    <a:pt x="1058" y="667"/>
                    <a:pt x="1058" y="667"/>
                  </a:cubicBezTo>
                  <a:cubicBezTo>
                    <a:pt x="1064" y="663"/>
                    <a:pt x="1071" y="658"/>
                    <a:pt x="1074" y="648"/>
                  </a:cubicBezTo>
                  <a:cubicBezTo>
                    <a:pt x="1076" y="642"/>
                    <a:pt x="1074" y="636"/>
                    <a:pt x="1073" y="630"/>
                  </a:cubicBezTo>
                  <a:cubicBezTo>
                    <a:pt x="1072" y="624"/>
                    <a:pt x="1071" y="619"/>
                    <a:pt x="1073" y="615"/>
                  </a:cubicBezTo>
                  <a:cubicBezTo>
                    <a:pt x="1076" y="607"/>
                    <a:pt x="1091" y="607"/>
                    <a:pt x="1100" y="607"/>
                  </a:cubicBezTo>
                  <a:cubicBezTo>
                    <a:pt x="1105" y="607"/>
                    <a:pt x="1105" y="607"/>
                    <a:pt x="1105" y="607"/>
                  </a:cubicBezTo>
                  <a:cubicBezTo>
                    <a:pt x="1106" y="607"/>
                    <a:pt x="1106" y="607"/>
                    <a:pt x="1106" y="607"/>
                  </a:cubicBezTo>
                  <a:cubicBezTo>
                    <a:pt x="1111" y="607"/>
                    <a:pt x="1111" y="607"/>
                    <a:pt x="1111" y="607"/>
                  </a:cubicBezTo>
                  <a:cubicBezTo>
                    <a:pt x="1116" y="607"/>
                    <a:pt x="1116" y="607"/>
                    <a:pt x="1116" y="607"/>
                  </a:cubicBezTo>
                  <a:cubicBezTo>
                    <a:pt x="1130" y="603"/>
                    <a:pt x="1130" y="603"/>
                    <a:pt x="1130" y="603"/>
                  </a:cubicBezTo>
                  <a:cubicBezTo>
                    <a:pt x="1135" y="591"/>
                    <a:pt x="1135" y="591"/>
                    <a:pt x="1135" y="591"/>
                  </a:cubicBezTo>
                  <a:cubicBezTo>
                    <a:pt x="1137" y="586"/>
                    <a:pt x="1137" y="586"/>
                    <a:pt x="1137" y="586"/>
                  </a:cubicBezTo>
                  <a:cubicBezTo>
                    <a:pt x="1147" y="575"/>
                    <a:pt x="1147" y="575"/>
                    <a:pt x="1147" y="575"/>
                  </a:cubicBezTo>
                  <a:cubicBezTo>
                    <a:pt x="1152" y="571"/>
                    <a:pt x="1157" y="567"/>
                    <a:pt x="1159" y="560"/>
                  </a:cubicBezTo>
                  <a:cubicBezTo>
                    <a:pt x="1164" y="546"/>
                    <a:pt x="1156" y="532"/>
                    <a:pt x="1146" y="523"/>
                  </a:cubicBezTo>
                  <a:cubicBezTo>
                    <a:pt x="1141" y="515"/>
                    <a:pt x="1141" y="515"/>
                    <a:pt x="1141" y="515"/>
                  </a:cubicBezTo>
                  <a:cubicBezTo>
                    <a:pt x="1149" y="504"/>
                    <a:pt x="1149" y="504"/>
                    <a:pt x="1149" y="504"/>
                  </a:cubicBezTo>
                  <a:cubicBezTo>
                    <a:pt x="1157" y="495"/>
                    <a:pt x="1157" y="495"/>
                    <a:pt x="1157" y="495"/>
                  </a:cubicBezTo>
                  <a:cubicBezTo>
                    <a:pt x="1165" y="484"/>
                    <a:pt x="1170" y="469"/>
                    <a:pt x="1172" y="458"/>
                  </a:cubicBezTo>
                  <a:cubicBezTo>
                    <a:pt x="1173" y="452"/>
                    <a:pt x="1173" y="452"/>
                    <a:pt x="1173" y="452"/>
                  </a:cubicBezTo>
                  <a:cubicBezTo>
                    <a:pt x="1175" y="443"/>
                    <a:pt x="1175" y="443"/>
                    <a:pt x="1175" y="443"/>
                  </a:cubicBezTo>
                  <a:cubicBezTo>
                    <a:pt x="1177" y="437"/>
                    <a:pt x="1181" y="431"/>
                    <a:pt x="1185" y="425"/>
                  </a:cubicBezTo>
                  <a:cubicBezTo>
                    <a:pt x="1193" y="412"/>
                    <a:pt x="1193" y="412"/>
                    <a:pt x="1193" y="412"/>
                  </a:cubicBezTo>
                  <a:cubicBezTo>
                    <a:pt x="1197" y="402"/>
                    <a:pt x="1197" y="402"/>
                    <a:pt x="1197" y="402"/>
                  </a:cubicBezTo>
                  <a:cubicBezTo>
                    <a:pt x="1199" y="396"/>
                    <a:pt x="1201" y="389"/>
                    <a:pt x="1205" y="386"/>
                  </a:cubicBezTo>
                  <a:cubicBezTo>
                    <a:pt x="1213" y="381"/>
                    <a:pt x="1213" y="381"/>
                    <a:pt x="1213" y="381"/>
                  </a:cubicBezTo>
                  <a:cubicBezTo>
                    <a:pt x="1218" y="378"/>
                    <a:pt x="1224" y="375"/>
                    <a:pt x="1228" y="368"/>
                  </a:cubicBezTo>
                  <a:cubicBezTo>
                    <a:pt x="1231" y="362"/>
                    <a:pt x="1231" y="362"/>
                    <a:pt x="1231" y="362"/>
                  </a:cubicBezTo>
                  <a:cubicBezTo>
                    <a:pt x="1236" y="354"/>
                    <a:pt x="1239" y="347"/>
                    <a:pt x="1246" y="341"/>
                  </a:cubicBezTo>
                  <a:cubicBezTo>
                    <a:pt x="1254" y="335"/>
                    <a:pt x="1260" y="327"/>
                    <a:pt x="1267" y="320"/>
                  </a:cubicBezTo>
                  <a:cubicBezTo>
                    <a:pt x="1279" y="308"/>
                    <a:pt x="1279" y="308"/>
                    <a:pt x="1279" y="308"/>
                  </a:cubicBezTo>
                  <a:cubicBezTo>
                    <a:pt x="1287" y="298"/>
                    <a:pt x="1287" y="298"/>
                    <a:pt x="1287" y="298"/>
                  </a:cubicBezTo>
                  <a:cubicBezTo>
                    <a:pt x="1288" y="297"/>
                    <a:pt x="1288" y="297"/>
                    <a:pt x="1288" y="297"/>
                  </a:cubicBezTo>
                  <a:cubicBezTo>
                    <a:pt x="1291" y="294"/>
                    <a:pt x="1291" y="294"/>
                    <a:pt x="1291" y="294"/>
                  </a:cubicBezTo>
                  <a:cubicBezTo>
                    <a:pt x="1288" y="291"/>
                    <a:pt x="1288" y="291"/>
                    <a:pt x="1288" y="291"/>
                  </a:cubicBezTo>
                  <a:cubicBezTo>
                    <a:pt x="954" y="44"/>
                    <a:pt x="954" y="44"/>
                    <a:pt x="954" y="44"/>
                  </a:cubicBezTo>
                  <a:cubicBezTo>
                    <a:pt x="952" y="43"/>
                    <a:pt x="952" y="43"/>
                    <a:pt x="952" y="43"/>
                  </a:cubicBezTo>
                  <a:cubicBezTo>
                    <a:pt x="951" y="43"/>
                    <a:pt x="951" y="43"/>
                    <a:pt x="951" y="43"/>
                  </a:cubicBezTo>
                  <a:cubicBezTo>
                    <a:pt x="670" y="95"/>
                    <a:pt x="670" y="95"/>
                    <a:pt x="670" y="95"/>
                  </a:cubicBezTo>
                  <a:cubicBezTo>
                    <a:pt x="656" y="57"/>
                    <a:pt x="656" y="57"/>
                    <a:pt x="656" y="57"/>
                  </a:cubicBezTo>
                  <a:cubicBezTo>
                    <a:pt x="656" y="57"/>
                    <a:pt x="656" y="57"/>
                    <a:pt x="656" y="57"/>
                  </a:cubicBezTo>
                  <a:cubicBezTo>
                    <a:pt x="656" y="57"/>
                    <a:pt x="656" y="57"/>
                    <a:pt x="656" y="57"/>
                  </a:cubicBezTo>
                  <a:cubicBezTo>
                    <a:pt x="646" y="37"/>
                    <a:pt x="646" y="37"/>
                    <a:pt x="646" y="37"/>
                  </a:cubicBezTo>
                  <a:cubicBezTo>
                    <a:pt x="646" y="37"/>
                    <a:pt x="646" y="37"/>
                    <a:pt x="646" y="37"/>
                  </a:cubicBezTo>
                  <a:cubicBezTo>
                    <a:pt x="645" y="36"/>
                    <a:pt x="645" y="36"/>
                    <a:pt x="645" y="36"/>
                  </a:cubicBezTo>
                  <a:cubicBezTo>
                    <a:pt x="625" y="20"/>
                    <a:pt x="625" y="20"/>
                    <a:pt x="625" y="20"/>
                  </a:cubicBezTo>
                  <a:cubicBezTo>
                    <a:pt x="625" y="19"/>
                    <a:pt x="625" y="19"/>
                    <a:pt x="625" y="19"/>
                  </a:cubicBezTo>
                  <a:cubicBezTo>
                    <a:pt x="624" y="19"/>
                    <a:pt x="624" y="19"/>
                    <a:pt x="624" y="19"/>
                  </a:cubicBezTo>
                  <a:cubicBezTo>
                    <a:pt x="592" y="15"/>
                    <a:pt x="592" y="15"/>
                    <a:pt x="592" y="15"/>
                  </a:cubicBezTo>
                  <a:cubicBezTo>
                    <a:pt x="576" y="1"/>
                    <a:pt x="576" y="1"/>
                    <a:pt x="576" y="1"/>
                  </a:cubicBezTo>
                  <a:lnTo>
                    <a:pt x="57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2" name="Freeform 276">
              <a:extLst>
                <a:ext uri="{FF2B5EF4-FFF2-40B4-BE49-F238E27FC236}">
                  <a16:creationId xmlns:a16="http://schemas.microsoft.com/office/drawing/2014/main" id="{AA36BE6E-C3A8-F545-995A-F3D93D58449A}"/>
                </a:ext>
              </a:extLst>
            </p:cNvPr>
            <p:cNvSpPr>
              <a:spLocks noEditPoints="1"/>
            </p:cNvSpPr>
            <p:nvPr/>
          </p:nvSpPr>
          <p:spPr bwMode="auto">
            <a:xfrm>
              <a:off x="16887063" y="9108776"/>
              <a:ext cx="2383584" cy="1093086"/>
            </a:xfrm>
            <a:custGeom>
              <a:avLst/>
              <a:gdLst>
                <a:gd name="T0" fmla="*/ 2161 w 2184"/>
                <a:gd name="T1" fmla="*/ 213 h 1003"/>
                <a:gd name="T2" fmla="*/ 2069 w 2184"/>
                <a:gd name="T3" fmla="*/ 104 h 1003"/>
                <a:gd name="T4" fmla="*/ 2023 w 2184"/>
                <a:gd name="T5" fmla="*/ 128 h 1003"/>
                <a:gd name="T6" fmla="*/ 1906 w 2184"/>
                <a:gd name="T7" fmla="*/ 213 h 1003"/>
                <a:gd name="T8" fmla="*/ 1985 w 2184"/>
                <a:gd name="T9" fmla="*/ 217 h 1003"/>
                <a:gd name="T10" fmla="*/ 2063 w 2184"/>
                <a:gd name="T11" fmla="*/ 298 h 1003"/>
                <a:gd name="T12" fmla="*/ 2128 w 2184"/>
                <a:gd name="T13" fmla="*/ 299 h 1003"/>
                <a:gd name="T14" fmla="*/ 1989 w 2184"/>
                <a:gd name="T15" fmla="*/ 411 h 1003"/>
                <a:gd name="T16" fmla="*/ 1867 w 2184"/>
                <a:gd name="T17" fmla="*/ 415 h 1003"/>
                <a:gd name="T18" fmla="*/ 1970 w 2184"/>
                <a:gd name="T19" fmla="*/ 498 h 1003"/>
                <a:gd name="T20" fmla="*/ 1915 w 2184"/>
                <a:gd name="T21" fmla="*/ 567 h 1003"/>
                <a:gd name="T22" fmla="*/ 2023 w 2184"/>
                <a:gd name="T23" fmla="*/ 549 h 1003"/>
                <a:gd name="T24" fmla="*/ 2027 w 2184"/>
                <a:gd name="T25" fmla="*/ 608 h 1003"/>
                <a:gd name="T26" fmla="*/ 1954 w 2184"/>
                <a:gd name="T27" fmla="*/ 614 h 1003"/>
                <a:gd name="T28" fmla="*/ 1822 w 2184"/>
                <a:gd name="T29" fmla="*/ 716 h 1003"/>
                <a:gd name="T30" fmla="*/ 1709 w 2184"/>
                <a:gd name="T31" fmla="*/ 850 h 1003"/>
                <a:gd name="T32" fmla="*/ 1544 w 2184"/>
                <a:gd name="T33" fmla="*/ 998 h 1003"/>
                <a:gd name="T34" fmla="*/ 466 w 2184"/>
                <a:gd name="T35" fmla="*/ 761 h 1003"/>
                <a:gd name="T36" fmla="*/ 74 w 2184"/>
                <a:gd name="T37" fmla="*/ 731 h 1003"/>
                <a:gd name="T38" fmla="*/ 357 w 2184"/>
                <a:gd name="T39" fmla="*/ 521 h 1003"/>
                <a:gd name="T40" fmla="*/ 544 w 2184"/>
                <a:gd name="T41" fmla="*/ 404 h 1003"/>
                <a:gd name="T42" fmla="*/ 599 w 2184"/>
                <a:gd name="T43" fmla="*/ 269 h 1003"/>
                <a:gd name="T44" fmla="*/ 541 w 2184"/>
                <a:gd name="T45" fmla="*/ 401 h 1003"/>
                <a:gd name="T46" fmla="*/ 458 w 2184"/>
                <a:gd name="T47" fmla="*/ 452 h 1003"/>
                <a:gd name="T48" fmla="*/ 368 w 2184"/>
                <a:gd name="T49" fmla="*/ 488 h 1003"/>
                <a:gd name="T50" fmla="*/ 269 w 2184"/>
                <a:gd name="T51" fmla="*/ 587 h 1003"/>
                <a:gd name="T52" fmla="*/ 87 w 2184"/>
                <a:gd name="T53" fmla="*/ 712 h 1003"/>
                <a:gd name="T54" fmla="*/ 0 w 2184"/>
                <a:gd name="T55" fmla="*/ 787 h 1003"/>
                <a:gd name="T56" fmla="*/ 326 w 2184"/>
                <a:gd name="T57" fmla="*/ 839 h 1003"/>
                <a:gd name="T58" fmla="*/ 881 w 2184"/>
                <a:gd name="T59" fmla="*/ 730 h 1003"/>
                <a:gd name="T60" fmla="*/ 1545 w 2184"/>
                <a:gd name="T61" fmla="*/ 1003 h 1003"/>
                <a:gd name="T62" fmla="*/ 1688 w 2184"/>
                <a:gd name="T63" fmla="*/ 941 h 1003"/>
                <a:gd name="T64" fmla="*/ 1750 w 2184"/>
                <a:gd name="T65" fmla="*/ 810 h 1003"/>
                <a:gd name="T66" fmla="*/ 1797 w 2184"/>
                <a:gd name="T67" fmla="*/ 720 h 1003"/>
                <a:gd name="T68" fmla="*/ 1881 w 2184"/>
                <a:gd name="T69" fmla="*/ 662 h 1003"/>
                <a:gd name="T70" fmla="*/ 1961 w 2184"/>
                <a:gd name="T71" fmla="*/ 616 h 1003"/>
                <a:gd name="T72" fmla="*/ 2009 w 2184"/>
                <a:gd name="T73" fmla="*/ 633 h 1003"/>
                <a:gd name="T74" fmla="*/ 2043 w 2184"/>
                <a:gd name="T75" fmla="*/ 601 h 1003"/>
                <a:gd name="T76" fmla="*/ 2028 w 2184"/>
                <a:gd name="T77" fmla="*/ 543 h 1003"/>
                <a:gd name="T78" fmla="*/ 1991 w 2184"/>
                <a:gd name="T79" fmla="*/ 522 h 1003"/>
                <a:gd name="T80" fmla="*/ 1868 w 2184"/>
                <a:gd name="T81" fmla="*/ 535 h 1003"/>
                <a:gd name="T82" fmla="*/ 1973 w 2184"/>
                <a:gd name="T83" fmla="*/ 496 h 1003"/>
                <a:gd name="T84" fmla="*/ 1933 w 2184"/>
                <a:gd name="T85" fmla="*/ 437 h 1003"/>
                <a:gd name="T86" fmla="*/ 1940 w 2184"/>
                <a:gd name="T87" fmla="*/ 396 h 1003"/>
                <a:gd name="T88" fmla="*/ 2027 w 2184"/>
                <a:gd name="T89" fmla="*/ 410 h 1003"/>
                <a:gd name="T90" fmla="*/ 2112 w 2184"/>
                <a:gd name="T91" fmla="*/ 310 h 1003"/>
                <a:gd name="T92" fmla="*/ 2067 w 2184"/>
                <a:gd name="T93" fmla="*/ 222 h 1003"/>
                <a:gd name="T94" fmla="*/ 2051 w 2184"/>
                <a:gd name="T95" fmla="*/ 210 h 1003"/>
                <a:gd name="T96" fmla="*/ 1979 w 2184"/>
                <a:gd name="T97" fmla="*/ 221 h 1003"/>
                <a:gd name="T98" fmla="*/ 1892 w 2184"/>
                <a:gd name="T99" fmla="*/ 238 h 1003"/>
                <a:gd name="T100" fmla="*/ 1959 w 2184"/>
                <a:gd name="T101" fmla="*/ 195 h 1003"/>
                <a:gd name="T102" fmla="*/ 2010 w 2184"/>
                <a:gd name="T103" fmla="*/ 124 h 1003"/>
                <a:gd name="T104" fmla="*/ 2067 w 2184"/>
                <a:gd name="T105" fmla="*/ 144 h 1003"/>
                <a:gd name="T106" fmla="*/ 2045 w 2184"/>
                <a:gd name="T107" fmla="*/ 60 h 1003"/>
                <a:gd name="T108" fmla="*/ 2158 w 2184"/>
                <a:gd name="T109" fmla="*/ 216 h 1003"/>
                <a:gd name="T110" fmla="*/ 2106 w 2184"/>
                <a:gd name="T111" fmla="*/ 10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4" h="1003">
                  <a:moveTo>
                    <a:pt x="2049" y="4"/>
                  </a:moveTo>
                  <a:cubicBezTo>
                    <a:pt x="2053" y="14"/>
                    <a:pt x="2056" y="24"/>
                    <a:pt x="2061" y="33"/>
                  </a:cubicBezTo>
                  <a:cubicBezTo>
                    <a:pt x="2070" y="53"/>
                    <a:pt x="2085" y="69"/>
                    <a:pt x="2095" y="87"/>
                  </a:cubicBezTo>
                  <a:cubicBezTo>
                    <a:pt x="2104" y="104"/>
                    <a:pt x="2108" y="122"/>
                    <a:pt x="2120" y="136"/>
                  </a:cubicBezTo>
                  <a:cubicBezTo>
                    <a:pt x="2134" y="152"/>
                    <a:pt x="2153" y="163"/>
                    <a:pt x="2164" y="182"/>
                  </a:cubicBezTo>
                  <a:cubicBezTo>
                    <a:pt x="2166" y="186"/>
                    <a:pt x="2183" y="223"/>
                    <a:pt x="2172" y="225"/>
                  </a:cubicBezTo>
                  <a:cubicBezTo>
                    <a:pt x="2172" y="225"/>
                    <a:pt x="2172" y="225"/>
                    <a:pt x="2172" y="225"/>
                  </a:cubicBezTo>
                  <a:cubicBezTo>
                    <a:pt x="2161" y="213"/>
                    <a:pt x="2161" y="213"/>
                    <a:pt x="2161" y="213"/>
                  </a:cubicBezTo>
                  <a:cubicBezTo>
                    <a:pt x="2156" y="207"/>
                    <a:pt x="2151" y="200"/>
                    <a:pt x="2146" y="194"/>
                  </a:cubicBezTo>
                  <a:cubicBezTo>
                    <a:pt x="2134" y="179"/>
                    <a:pt x="2122" y="164"/>
                    <a:pt x="2112" y="147"/>
                  </a:cubicBezTo>
                  <a:cubicBezTo>
                    <a:pt x="2102" y="130"/>
                    <a:pt x="2092" y="113"/>
                    <a:pt x="2080" y="97"/>
                  </a:cubicBezTo>
                  <a:cubicBezTo>
                    <a:pt x="2069" y="84"/>
                    <a:pt x="2059" y="71"/>
                    <a:pt x="2048" y="59"/>
                  </a:cubicBezTo>
                  <a:cubicBezTo>
                    <a:pt x="2040" y="51"/>
                    <a:pt x="2040" y="51"/>
                    <a:pt x="2040" y="51"/>
                  </a:cubicBezTo>
                  <a:cubicBezTo>
                    <a:pt x="2039" y="51"/>
                    <a:pt x="2039" y="51"/>
                    <a:pt x="2039" y="51"/>
                  </a:cubicBezTo>
                  <a:cubicBezTo>
                    <a:pt x="2041" y="64"/>
                    <a:pt x="2041" y="64"/>
                    <a:pt x="2041" y="64"/>
                  </a:cubicBezTo>
                  <a:cubicBezTo>
                    <a:pt x="2046" y="81"/>
                    <a:pt x="2057" y="92"/>
                    <a:pt x="2069" y="104"/>
                  </a:cubicBezTo>
                  <a:cubicBezTo>
                    <a:pt x="2080" y="113"/>
                    <a:pt x="2092" y="126"/>
                    <a:pt x="2089" y="142"/>
                  </a:cubicBezTo>
                  <a:cubicBezTo>
                    <a:pt x="2088" y="148"/>
                    <a:pt x="2086" y="150"/>
                    <a:pt x="2083" y="150"/>
                  </a:cubicBezTo>
                  <a:cubicBezTo>
                    <a:pt x="2070" y="141"/>
                    <a:pt x="2070" y="141"/>
                    <a:pt x="2070" y="141"/>
                  </a:cubicBezTo>
                  <a:cubicBezTo>
                    <a:pt x="2064" y="135"/>
                    <a:pt x="2060" y="129"/>
                    <a:pt x="2053" y="129"/>
                  </a:cubicBezTo>
                  <a:cubicBezTo>
                    <a:pt x="2045" y="131"/>
                    <a:pt x="2045" y="131"/>
                    <a:pt x="2045" y="131"/>
                  </a:cubicBezTo>
                  <a:cubicBezTo>
                    <a:pt x="2036" y="135"/>
                    <a:pt x="2036" y="135"/>
                    <a:pt x="2036" y="135"/>
                  </a:cubicBezTo>
                  <a:cubicBezTo>
                    <a:pt x="2035" y="135"/>
                    <a:pt x="2035" y="135"/>
                    <a:pt x="2035" y="135"/>
                  </a:cubicBezTo>
                  <a:cubicBezTo>
                    <a:pt x="2023" y="128"/>
                    <a:pt x="2023" y="128"/>
                    <a:pt x="2023" y="128"/>
                  </a:cubicBezTo>
                  <a:cubicBezTo>
                    <a:pt x="2008" y="120"/>
                    <a:pt x="2008" y="120"/>
                    <a:pt x="2008" y="120"/>
                  </a:cubicBezTo>
                  <a:cubicBezTo>
                    <a:pt x="2006" y="125"/>
                    <a:pt x="2006" y="125"/>
                    <a:pt x="2006" y="125"/>
                  </a:cubicBezTo>
                  <a:cubicBezTo>
                    <a:pt x="2009" y="134"/>
                    <a:pt x="2023" y="141"/>
                    <a:pt x="2024" y="151"/>
                  </a:cubicBezTo>
                  <a:cubicBezTo>
                    <a:pt x="2024" y="157"/>
                    <a:pt x="2015" y="161"/>
                    <a:pt x="2010" y="165"/>
                  </a:cubicBezTo>
                  <a:cubicBezTo>
                    <a:pt x="1999" y="173"/>
                    <a:pt x="1984" y="170"/>
                    <a:pt x="1972" y="176"/>
                  </a:cubicBezTo>
                  <a:cubicBezTo>
                    <a:pt x="1964" y="179"/>
                    <a:pt x="1962" y="187"/>
                    <a:pt x="1956" y="192"/>
                  </a:cubicBezTo>
                  <a:cubicBezTo>
                    <a:pt x="1950" y="199"/>
                    <a:pt x="1943" y="200"/>
                    <a:pt x="1935" y="202"/>
                  </a:cubicBezTo>
                  <a:cubicBezTo>
                    <a:pt x="1925" y="205"/>
                    <a:pt x="1916" y="210"/>
                    <a:pt x="1906" y="213"/>
                  </a:cubicBezTo>
                  <a:cubicBezTo>
                    <a:pt x="1897" y="215"/>
                    <a:pt x="1871" y="217"/>
                    <a:pt x="1875" y="234"/>
                  </a:cubicBezTo>
                  <a:cubicBezTo>
                    <a:pt x="1877" y="240"/>
                    <a:pt x="1884" y="242"/>
                    <a:pt x="1892" y="242"/>
                  </a:cubicBezTo>
                  <a:cubicBezTo>
                    <a:pt x="1899" y="242"/>
                    <a:pt x="1906" y="240"/>
                    <a:pt x="1910" y="238"/>
                  </a:cubicBezTo>
                  <a:cubicBezTo>
                    <a:pt x="1921" y="233"/>
                    <a:pt x="1927" y="225"/>
                    <a:pt x="1939" y="225"/>
                  </a:cubicBezTo>
                  <a:cubicBezTo>
                    <a:pt x="1944" y="226"/>
                    <a:pt x="1944" y="226"/>
                    <a:pt x="1944" y="226"/>
                  </a:cubicBezTo>
                  <a:cubicBezTo>
                    <a:pt x="1952" y="227"/>
                    <a:pt x="1961" y="231"/>
                    <a:pt x="1969" y="231"/>
                  </a:cubicBezTo>
                  <a:cubicBezTo>
                    <a:pt x="1975" y="230"/>
                    <a:pt x="1975" y="230"/>
                    <a:pt x="1975" y="230"/>
                  </a:cubicBezTo>
                  <a:cubicBezTo>
                    <a:pt x="1983" y="228"/>
                    <a:pt x="1981" y="223"/>
                    <a:pt x="1985" y="217"/>
                  </a:cubicBezTo>
                  <a:cubicBezTo>
                    <a:pt x="1989" y="212"/>
                    <a:pt x="1993" y="212"/>
                    <a:pt x="1999" y="212"/>
                  </a:cubicBezTo>
                  <a:cubicBezTo>
                    <a:pt x="2002" y="212"/>
                    <a:pt x="2002" y="212"/>
                    <a:pt x="2002" y="212"/>
                  </a:cubicBezTo>
                  <a:cubicBezTo>
                    <a:pt x="2002" y="212"/>
                    <a:pt x="2002" y="212"/>
                    <a:pt x="2002" y="212"/>
                  </a:cubicBezTo>
                  <a:cubicBezTo>
                    <a:pt x="2010" y="212"/>
                    <a:pt x="2014" y="211"/>
                    <a:pt x="2021" y="205"/>
                  </a:cubicBezTo>
                  <a:cubicBezTo>
                    <a:pt x="2028" y="200"/>
                    <a:pt x="2033" y="195"/>
                    <a:pt x="2038" y="195"/>
                  </a:cubicBezTo>
                  <a:cubicBezTo>
                    <a:pt x="2042" y="195"/>
                    <a:pt x="2046" y="200"/>
                    <a:pt x="2047" y="211"/>
                  </a:cubicBezTo>
                  <a:cubicBezTo>
                    <a:pt x="2050" y="228"/>
                    <a:pt x="2052" y="247"/>
                    <a:pt x="2050" y="264"/>
                  </a:cubicBezTo>
                  <a:cubicBezTo>
                    <a:pt x="2048" y="278"/>
                    <a:pt x="2046" y="294"/>
                    <a:pt x="2063" y="298"/>
                  </a:cubicBezTo>
                  <a:cubicBezTo>
                    <a:pt x="2062" y="293"/>
                    <a:pt x="2061" y="287"/>
                    <a:pt x="2061" y="282"/>
                  </a:cubicBezTo>
                  <a:cubicBezTo>
                    <a:pt x="2061" y="271"/>
                    <a:pt x="2065" y="262"/>
                    <a:pt x="2067" y="251"/>
                  </a:cubicBezTo>
                  <a:cubicBezTo>
                    <a:pt x="2068" y="242"/>
                    <a:pt x="2066" y="232"/>
                    <a:pt x="2070" y="224"/>
                  </a:cubicBezTo>
                  <a:cubicBezTo>
                    <a:pt x="2075" y="212"/>
                    <a:pt x="2087" y="195"/>
                    <a:pt x="2100" y="195"/>
                  </a:cubicBezTo>
                  <a:cubicBezTo>
                    <a:pt x="2111" y="198"/>
                    <a:pt x="2111" y="198"/>
                    <a:pt x="2111" y="198"/>
                  </a:cubicBezTo>
                  <a:cubicBezTo>
                    <a:pt x="2129" y="212"/>
                    <a:pt x="2119" y="233"/>
                    <a:pt x="2129" y="250"/>
                  </a:cubicBezTo>
                  <a:cubicBezTo>
                    <a:pt x="2134" y="259"/>
                    <a:pt x="2141" y="266"/>
                    <a:pt x="2140" y="277"/>
                  </a:cubicBezTo>
                  <a:cubicBezTo>
                    <a:pt x="2139" y="284"/>
                    <a:pt x="2133" y="294"/>
                    <a:pt x="2128" y="299"/>
                  </a:cubicBezTo>
                  <a:cubicBezTo>
                    <a:pt x="2113" y="312"/>
                    <a:pt x="2090" y="303"/>
                    <a:pt x="2096" y="331"/>
                  </a:cubicBezTo>
                  <a:cubicBezTo>
                    <a:pt x="2098" y="342"/>
                    <a:pt x="2104" y="353"/>
                    <a:pt x="2100" y="363"/>
                  </a:cubicBezTo>
                  <a:cubicBezTo>
                    <a:pt x="2097" y="373"/>
                    <a:pt x="2086" y="378"/>
                    <a:pt x="2078" y="383"/>
                  </a:cubicBezTo>
                  <a:cubicBezTo>
                    <a:pt x="2061" y="394"/>
                    <a:pt x="2051" y="407"/>
                    <a:pt x="2031" y="407"/>
                  </a:cubicBezTo>
                  <a:cubicBezTo>
                    <a:pt x="2027" y="407"/>
                    <a:pt x="2027" y="407"/>
                    <a:pt x="2027" y="407"/>
                  </a:cubicBezTo>
                  <a:cubicBezTo>
                    <a:pt x="2022" y="407"/>
                    <a:pt x="2022" y="407"/>
                    <a:pt x="2022" y="407"/>
                  </a:cubicBezTo>
                  <a:cubicBezTo>
                    <a:pt x="2013" y="407"/>
                    <a:pt x="2005" y="408"/>
                    <a:pt x="1995" y="410"/>
                  </a:cubicBezTo>
                  <a:cubicBezTo>
                    <a:pt x="1989" y="411"/>
                    <a:pt x="1989" y="411"/>
                    <a:pt x="1989" y="411"/>
                  </a:cubicBezTo>
                  <a:cubicBezTo>
                    <a:pt x="1979" y="411"/>
                    <a:pt x="1971" y="406"/>
                    <a:pt x="1963" y="400"/>
                  </a:cubicBezTo>
                  <a:cubicBezTo>
                    <a:pt x="1957" y="396"/>
                    <a:pt x="1950" y="390"/>
                    <a:pt x="1944" y="390"/>
                  </a:cubicBezTo>
                  <a:cubicBezTo>
                    <a:pt x="1937" y="394"/>
                    <a:pt x="1937" y="394"/>
                    <a:pt x="1937" y="394"/>
                  </a:cubicBezTo>
                  <a:cubicBezTo>
                    <a:pt x="1931" y="401"/>
                    <a:pt x="1933" y="412"/>
                    <a:pt x="1922" y="415"/>
                  </a:cubicBezTo>
                  <a:cubicBezTo>
                    <a:pt x="1914" y="416"/>
                    <a:pt x="1914" y="416"/>
                    <a:pt x="1914" y="416"/>
                  </a:cubicBezTo>
                  <a:cubicBezTo>
                    <a:pt x="1905" y="416"/>
                    <a:pt x="1895" y="413"/>
                    <a:pt x="1887" y="412"/>
                  </a:cubicBezTo>
                  <a:cubicBezTo>
                    <a:pt x="1874" y="411"/>
                    <a:pt x="1862" y="410"/>
                    <a:pt x="1849" y="408"/>
                  </a:cubicBezTo>
                  <a:cubicBezTo>
                    <a:pt x="1855" y="410"/>
                    <a:pt x="1861" y="412"/>
                    <a:pt x="1867" y="415"/>
                  </a:cubicBezTo>
                  <a:cubicBezTo>
                    <a:pt x="1879" y="420"/>
                    <a:pt x="1897" y="416"/>
                    <a:pt x="1907" y="425"/>
                  </a:cubicBezTo>
                  <a:cubicBezTo>
                    <a:pt x="1917" y="433"/>
                    <a:pt x="1917" y="442"/>
                    <a:pt x="1928" y="442"/>
                  </a:cubicBezTo>
                  <a:cubicBezTo>
                    <a:pt x="1934" y="441"/>
                    <a:pt x="1934" y="441"/>
                    <a:pt x="1934" y="441"/>
                  </a:cubicBezTo>
                  <a:cubicBezTo>
                    <a:pt x="1939" y="440"/>
                    <a:pt x="1945" y="439"/>
                    <a:pt x="1950" y="439"/>
                  </a:cubicBezTo>
                  <a:cubicBezTo>
                    <a:pt x="1958" y="439"/>
                    <a:pt x="1966" y="441"/>
                    <a:pt x="1972" y="447"/>
                  </a:cubicBezTo>
                  <a:cubicBezTo>
                    <a:pt x="1983" y="456"/>
                    <a:pt x="1980" y="464"/>
                    <a:pt x="1972" y="473"/>
                  </a:cubicBezTo>
                  <a:cubicBezTo>
                    <a:pt x="1969" y="477"/>
                    <a:pt x="1962" y="481"/>
                    <a:pt x="1962" y="487"/>
                  </a:cubicBezTo>
                  <a:cubicBezTo>
                    <a:pt x="1962" y="492"/>
                    <a:pt x="1968" y="494"/>
                    <a:pt x="1970" y="498"/>
                  </a:cubicBezTo>
                  <a:cubicBezTo>
                    <a:pt x="1977" y="512"/>
                    <a:pt x="1958" y="519"/>
                    <a:pt x="1950" y="526"/>
                  </a:cubicBezTo>
                  <a:cubicBezTo>
                    <a:pt x="1939" y="535"/>
                    <a:pt x="1929" y="552"/>
                    <a:pt x="1914" y="554"/>
                  </a:cubicBezTo>
                  <a:cubicBezTo>
                    <a:pt x="1912" y="554"/>
                    <a:pt x="1912" y="554"/>
                    <a:pt x="1912" y="554"/>
                  </a:cubicBezTo>
                  <a:cubicBezTo>
                    <a:pt x="1900" y="554"/>
                    <a:pt x="1890" y="543"/>
                    <a:pt x="1882" y="536"/>
                  </a:cubicBezTo>
                  <a:cubicBezTo>
                    <a:pt x="1868" y="531"/>
                    <a:pt x="1868" y="531"/>
                    <a:pt x="1868" y="531"/>
                  </a:cubicBezTo>
                  <a:cubicBezTo>
                    <a:pt x="1864" y="531"/>
                    <a:pt x="1862" y="534"/>
                    <a:pt x="1866" y="541"/>
                  </a:cubicBezTo>
                  <a:cubicBezTo>
                    <a:pt x="1871" y="551"/>
                    <a:pt x="1887" y="559"/>
                    <a:pt x="1896" y="563"/>
                  </a:cubicBezTo>
                  <a:cubicBezTo>
                    <a:pt x="1903" y="566"/>
                    <a:pt x="1909" y="567"/>
                    <a:pt x="1915" y="567"/>
                  </a:cubicBezTo>
                  <a:cubicBezTo>
                    <a:pt x="1921" y="567"/>
                    <a:pt x="1927" y="566"/>
                    <a:pt x="1934" y="563"/>
                  </a:cubicBezTo>
                  <a:cubicBezTo>
                    <a:pt x="1946" y="558"/>
                    <a:pt x="1957" y="558"/>
                    <a:pt x="1969" y="556"/>
                  </a:cubicBezTo>
                  <a:cubicBezTo>
                    <a:pt x="1992" y="553"/>
                    <a:pt x="1992" y="539"/>
                    <a:pt x="1995" y="519"/>
                  </a:cubicBezTo>
                  <a:cubicBezTo>
                    <a:pt x="1995" y="513"/>
                    <a:pt x="1997" y="502"/>
                    <a:pt x="2005" y="502"/>
                  </a:cubicBezTo>
                  <a:cubicBezTo>
                    <a:pt x="2007" y="502"/>
                    <a:pt x="2007" y="502"/>
                    <a:pt x="2007" y="502"/>
                  </a:cubicBezTo>
                  <a:cubicBezTo>
                    <a:pt x="2016" y="504"/>
                    <a:pt x="2016" y="518"/>
                    <a:pt x="2016" y="525"/>
                  </a:cubicBezTo>
                  <a:cubicBezTo>
                    <a:pt x="2015" y="532"/>
                    <a:pt x="2012" y="543"/>
                    <a:pt x="2018" y="548"/>
                  </a:cubicBezTo>
                  <a:cubicBezTo>
                    <a:pt x="2023" y="549"/>
                    <a:pt x="2023" y="549"/>
                    <a:pt x="2023" y="549"/>
                  </a:cubicBezTo>
                  <a:cubicBezTo>
                    <a:pt x="2031" y="545"/>
                    <a:pt x="2031" y="545"/>
                    <a:pt x="2031" y="545"/>
                  </a:cubicBezTo>
                  <a:cubicBezTo>
                    <a:pt x="2033" y="541"/>
                    <a:pt x="2036" y="514"/>
                    <a:pt x="2045" y="514"/>
                  </a:cubicBezTo>
                  <a:cubicBezTo>
                    <a:pt x="2050" y="516"/>
                    <a:pt x="2050" y="516"/>
                    <a:pt x="2050" y="516"/>
                  </a:cubicBezTo>
                  <a:cubicBezTo>
                    <a:pt x="2048" y="532"/>
                    <a:pt x="2048" y="532"/>
                    <a:pt x="2048" y="532"/>
                  </a:cubicBezTo>
                  <a:cubicBezTo>
                    <a:pt x="2046" y="538"/>
                    <a:pt x="2046" y="539"/>
                    <a:pt x="2049" y="545"/>
                  </a:cubicBezTo>
                  <a:cubicBezTo>
                    <a:pt x="2056" y="559"/>
                    <a:pt x="2056" y="568"/>
                    <a:pt x="2051" y="582"/>
                  </a:cubicBezTo>
                  <a:cubicBezTo>
                    <a:pt x="2049" y="589"/>
                    <a:pt x="2046" y="594"/>
                    <a:pt x="2041" y="598"/>
                  </a:cubicBezTo>
                  <a:cubicBezTo>
                    <a:pt x="2036" y="602"/>
                    <a:pt x="2030" y="603"/>
                    <a:pt x="2027" y="608"/>
                  </a:cubicBezTo>
                  <a:cubicBezTo>
                    <a:pt x="2023" y="615"/>
                    <a:pt x="2025" y="624"/>
                    <a:pt x="2025" y="631"/>
                  </a:cubicBezTo>
                  <a:cubicBezTo>
                    <a:pt x="2024" y="639"/>
                    <a:pt x="2023" y="646"/>
                    <a:pt x="2019" y="653"/>
                  </a:cubicBezTo>
                  <a:cubicBezTo>
                    <a:pt x="2004" y="642"/>
                    <a:pt x="2024" y="615"/>
                    <a:pt x="1996" y="613"/>
                  </a:cubicBezTo>
                  <a:cubicBezTo>
                    <a:pt x="1995" y="613"/>
                    <a:pt x="1995" y="613"/>
                    <a:pt x="1995" y="613"/>
                  </a:cubicBezTo>
                  <a:cubicBezTo>
                    <a:pt x="1988" y="613"/>
                    <a:pt x="1987" y="616"/>
                    <a:pt x="1983" y="616"/>
                  </a:cubicBezTo>
                  <a:cubicBezTo>
                    <a:pt x="1977" y="614"/>
                    <a:pt x="1977" y="614"/>
                    <a:pt x="1977" y="614"/>
                  </a:cubicBezTo>
                  <a:cubicBezTo>
                    <a:pt x="1963" y="611"/>
                    <a:pt x="1963" y="611"/>
                    <a:pt x="1963" y="611"/>
                  </a:cubicBezTo>
                  <a:cubicBezTo>
                    <a:pt x="1954" y="614"/>
                    <a:pt x="1954" y="614"/>
                    <a:pt x="1954" y="614"/>
                  </a:cubicBezTo>
                  <a:cubicBezTo>
                    <a:pt x="1959" y="621"/>
                    <a:pt x="1971" y="627"/>
                    <a:pt x="1962" y="638"/>
                  </a:cubicBezTo>
                  <a:cubicBezTo>
                    <a:pt x="1956" y="645"/>
                    <a:pt x="1938" y="646"/>
                    <a:pt x="1930" y="651"/>
                  </a:cubicBezTo>
                  <a:cubicBezTo>
                    <a:pt x="1922" y="656"/>
                    <a:pt x="1917" y="660"/>
                    <a:pt x="1908" y="662"/>
                  </a:cubicBezTo>
                  <a:cubicBezTo>
                    <a:pt x="1904" y="663"/>
                    <a:pt x="1904" y="663"/>
                    <a:pt x="1904" y="663"/>
                  </a:cubicBezTo>
                  <a:cubicBezTo>
                    <a:pt x="1896" y="663"/>
                    <a:pt x="1889" y="659"/>
                    <a:pt x="1881" y="659"/>
                  </a:cubicBezTo>
                  <a:cubicBezTo>
                    <a:pt x="1880" y="659"/>
                    <a:pt x="1880" y="659"/>
                    <a:pt x="1880" y="659"/>
                  </a:cubicBezTo>
                  <a:cubicBezTo>
                    <a:pt x="1863" y="659"/>
                    <a:pt x="1854" y="667"/>
                    <a:pt x="1848" y="682"/>
                  </a:cubicBezTo>
                  <a:cubicBezTo>
                    <a:pt x="1842" y="696"/>
                    <a:pt x="1839" y="713"/>
                    <a:pt x="1822" y="716"/>
                  </a:cubicBezTo>
                  <a:cubicBezTo>
                    <a:pt x="1819" y="716"/>
                    <a:pt x="1819" y="716"/>
                    <a:pt x="1819" y="716"/>
                  </a:cubicBezTo>
                  <a:cubicBezTo>
                    <a:pt x="1815" y="716"/>
                    <a:pt x="1809" y="715"/>
                    <a:pt x="1804" y="715"/>
                  </a:cubicBezTo>
                  <a:cubicBezTo>
                    <a:pt x="1794" y="718"/>
                    <a:pt x="1794" y="718"/>
                    <a:pt x="1794" y="718"/>
                  </a:cubicBezTo>
                  <a:cubicBezTo>
                    <a:pt x="1789" y="724"/>
                    <a:pt x="1799" y="727"/>
                    <a:pt x="1800" y="733"/>
                  </a:cubicBezTo>
                  <a:cubicBezTo>
                    <a:pt x="1804" y="749"/>
                    <a:pt x="1781" y="757"/>
                    <a:pt x="1772" y="765"/>
                  </a:cubicBezTo>
                  <a:cubicBezTo>
                    <a:pt x="1765" y="770"/>
                    <a:pt x="1757" y="777"/>
                    <a:pt x="1753" y="785"/>
                  </a:cubicBezTo>
                  <a:cubicBezTo>
                    <a:pt x="1750" y="792"/>
                    <a:pt x="1750" y="801"/>
                    <a:pt x="1747" y="809"/>
                  </a:cubicBezTo>
                  <a:cubicBezTo>
                    <a:pt x="1739" y="828"/>
                    <a:pt x="1719" y="832"/>
                    <a:pt x="1709" y="850"/>
                  </a:cubicBezTo>
                  <a:cubicBezTo>
                    <a:pt x="1701" y="864"/>
                    <a:pt x="1706" y="882"/>
                    <a:pt x="1697" y="896"/>
                  </a:cubicBezTo>
                  <a:cubicBezTo>
                    <a:pt x="1692" y="903"/>
                    <a:pt x="1692" y="906"/>
                    <a:pt x="1691" y="914"/>
                  </a:cubicBezTo>
                  <a:cubicBezTo>
                    <a:pt x="1691" y="922"/>
                    <a:pt x="1686" y="928"/>
                    <a:pt x="1684" y="936"/>
                  </a:cubicBezTo>
                  <a:cubicBezTo>
                    <a:pt x="1682" y="950"/>
                    <a:pt x="1682" y="950"/>
                    <a:pt x="1682" y="950"/>
                  </a:cubicBezTo>
                  <a:cubicBezTo>
                    <a:pt x="1676" y="961"/>
                    <a:pt x="1659" y="959"/>
                    <a:pt x="1648" y="960"/>
                  </a:cubicBezTo>
                  <a:cubicBezTo>
                    <a:pt x="1635" y="961"/>
                    <a:pt x="1624" y="963"/>
                    <a:pt x="1612" y="968"/>
                  </a:cubicBezTo>
                  <a:cubicBezTo>
                    <a:pt x="1597" y="974"/>
                    <a:pt x="1582" y="975"/>
                    <a:pt x="1567" y="980"/>
                  </a:cubicBezTo>
                  <a:cubicBezTo>
                    <a:pt x="1558" y="983"/>
                    <a:pt x="1551" y="991"/>
                    <a:pt x="1544" y="998"/>
                  </a:cubicBezTo>
                  <a:cubicBezTo>
                    <a:pt x="1210" y="751"/>
                    <a:pt x="1210" y="751"/>
                    <a:pt x="1210" y="751"/>
                  </a:cubicBezTo>
                  <a:cubicBezTo>
                    <a:pt x="927" y="803"/>
                    <a:pt x="927" y="803"/>
                    <a:pt x="927" y="803"/>
                  </a:cubicBezTo>
                  <a:cubicBezTo>
                    <a:pt x="912" y="762"/>
                    <a:pt x="912" y="762"/>
                    <a:pt x="912" y="762"/>
                  </a:cubicBezTo>
                  <a:cubicBezTo>
                    <a:pt x="902" y="743"/>
                    <a:pt x="902" y="743"/>
                    <a:pt x="902" y="743"/>
                  </a:cubicBezTo>
                  <a:cubicBezTo>
                    <a:pt x="882" y="727"/>
                    <a:pt x="882" y="727"/>
                    <a:pt x="882" y="727"/>
                  </a:cubicBezTo>
                  <a:cubicBezTo>
                    <a:pt x="850" y="723"/>
                    <a:pt x="850" y="723"/>
                    <a:pt x="850" y="723"/>
                  </a:cubicBezTo>
                  <a:cubicBezTo>
                    <a:pt x="833" y="708"/>
                    <a:pt x="833" y="708"/>
                    <a:pt x="833" y="708"/>
                  </a:cubicBezTo>
                  <a:cubicBezTo>
                    <a:pt x="833" y="708"/>
                    <a:pt x="529" y="727"/>
                    <a:pt x="466" y="761"/>
                  </a:cubicBezTo>
                  <a:cubicBezTo>
                    <a:pt x="414" y="790"/>
                    <a:pt x="347" y="824"/>
                    <a:pt x="325" y="836"/>
                  </a:cubicBezTo>
                  <a:cubicBezTo>
                    <a:pt x="325" y="836"/>
                    <a:pt x="325" y="836"/>
                    <a:pt x="325" y="836"/>
                  </a:cubicBezTo>
                  <a:cubicBezTo>
                    <a:pt x="317" y="840"/>
                    <a:pt x="317" y="840"/>
                    <a:pt x="317" y="840"/>
                  </a:cubicBezTo>
                  <a:cubicBezTo>
                    <a:pt x="317" y="840"/>
                    <a:pt x="193" y="855"/>
                    <a:pt x="6" y="877"/>
                  </a:cubicBezTo>
                  <a:cubicBezTo>
                    <a:pt x="4" y="790"/>
                    <a:pt x="4" y="790"/>
                    <a:pt x="4" y="790"/>
                  </a:cubicBezTo>
                  <a:cubicBezTo>
                    <a:pt x="45" y="790"/>
                    <a:pt x="45" y="790"/>
                    <a:pt x="45" y="790"/>
                  </a:cubicBezTo>
                  <a:cubicBezTo>
                    <a:pt x="74" y="768"/>
                    <a:pt x="74" y="768"/>
                    <a:pt x="74" y="768"/>
                  </a:cubicBezTo>
                  <a:cubicBezTo>
                    <a:pt x="74" y="731"/>
                    <a:pt x="74" y="731"/>
                    <a:pt x="74" y="731"/>
                  </a:cubicBezTo>
                  <a:cubicBezTo>
                    <a:pt x="89" y="714"/>
                    <a:pt x="89" y="714"/>
                    <a:pt x="89" y="714"/>
                  </a:cubicBezTo>
                  <a:cubicBezTo>
                    <a:pt x="139" y="675"/>
                    <a:pt x="139" y="675"/>
                    <a:pt x="139" y="675"/>
                  </a:cubicBezTo>
                  <a:cubicBezTo>
                    <a:pt x="186" y="675"/>
                    <a:pt x="186" y="675"/>
                    <a:pt x="186" y="675"/>
                  </a:cubicBezTo>
                  <a:cubicBezTo>
                    <a:pt x="270" y="591"/>
                    <a:pt x="270" y="591"/>
                    <a:pt x="270" y="591"/>
                  </a:cubicBezTo>
                  <a:cubicBezTo>
                    <a:pt x="303" y="585"/>
                    <a:pt x="303" y="585"/>
                    <a:pt x="303" y="585"/>
                  </a:cubicBezTo>
                  <a:cubicBezTo>
                    <a:pt x="326" y="567"/>
                    <a:pt x="326" y="567"/>
                    <a:pt x="326" y="567"/>
                  </a:cubicBezTo>
                  <a:cubicBezTo>
                    <a:pt x="326" y="531"/>
                    <a:pt x="326" y="531"/>
                    <a:pt x="326" y="531"/>
                  </a:cubicBezTo>
                  <a:cubicBezTo>
                    <a:pt x="357" y="521"/>
                    <a:pt x="357" y="521"/>
                    <a:pt x="357" y="521"/>
                  </a:cubicBezTo>
                  <a:cubicBezTo>
                    <a:pt x="370" y="492"/>
                    <a:pt x="370" y="492"/>
                    <a:pt x="370" y="492"/>
                  </a:cubicBezTo>
                  <a:cubicBezTo>
                    <a:pt x="385" y="494"/>
                    <a:pt x="385" y="494"/>
                    <a:pt x="385" y="494"/>
                  </a:cubicBezTo>
                  <a:cubicBezTo>
                    <a:pt x="417" y="513"/>
                    <a:pt x="417" y="513"/>
                    <a:pt x="417" y="513"/>
                  </a:cubicBezTo>
                  <a:cubicBezTo>
                    <a:pt x="460" y="455"/>
                    <a:pt x="460" y="455"/>
                    <a:pt x="460" y="455"/>
                  </a:cubicBezTo>
                  <a:cubicBezTo>
                    <a:pt x="487" y="438"/>
                    <a:pt x="487" y="438"/>
                    <a:pt x="487" y="438"/>
                  </a:cubicBezTo>
                  <a:cubicBezTo>
                    <a:pt x="520" y="441"/>
                    <a:pt x="520" y="441"/>
                    <a:pt x="520" y="441"/>
                  </a:cubicBezTo>
                  <a:cubicBezTo>
                    <a:pt x="547" y="432"/>
                    <a:pt x="547" y="432"/>
                    <a:pt x="547" y="432"/>
                  </a:cubicBezTo>
                  <a:cubicBezTo>
                    <a:pt x="544" y="404"/>
                    <a:pt x="544" y="404"/>
                    <a:pt x="544" y="404"/>
                  </a:cubicBezTo>
                  <a:cubicBezTo>
                    <a:pt x="556" y="388"/>
                    <a:pt x="556" y="388"/>
                    <a:pt x="556" y="388"/>
                  </a:cubicBezTo>
                  <a:cubicBezTo>
                    <a:pt x="572" y="361"/>
                    <a:pt x="572" y="361"/>
                    <a:pt x="572" y="361"/>
                  </a:cubicBezTo>
                  <a:cubicBezTo>
                    <a:pt x="607" y="348"/>
                    <a:pt x="607" y="348"/>
                    <a:pt x="607" y="348"/>
                  </a:cubicBezTo>
                  <a:cubicBezTo>
                    <a:pt x="599" y="273"/>
                    <a:pt x="599" y="273"/>
                    <a:pt x="599" y="273"/>
                  </a:cubicBezTo>
                  <a:cubicBezTo>
                    <a:pt x="1160" y="197"/>
                    <a:pt x="1730" y="103"/>
                    <a:pt x="2049" y="4"/>
                  </a:cubicBezTo>
                  <a:moveTo>
                    <a:pt x="2052" y="0"/>
                  </a:moveTo>
                  <a:cubicBezTo>
                    <a:pt x="2048" y="1"/>
                    <a:pt x="2048" y="1"/>
                    <a:pt x="2048" y="1"/>
                  </a:cubicBezTo>
                  <a:cubicBezTo>
                    <a:pt x="1774" y="86"/>
                    <a:pt x="1286" y="176"/>
                    <a:pt x="599" y="269"/>
                  </a:cubicBezTo>
                  <a:cubicBezTo>
                    <a:pt x="595" y="270"/>
                    <a:pt x="595" y="270"/>
                    <a:pt x="595" y="270"/>
                  </a:cubicBezTo>
                  <a:cubicBezTo>
                    <a:pt x="596" y="273"/>
                    <a:pt x="596" y="273"/>
                    <a:pt x="596" y="273"/>
                  </a:cubicBezTo>
                  <a:cubicBezTo>
                    <a:pt x="603" y="345"/>
                    <a:pt x="603" y="345"/>
                    <a:pt x="603" y="345"/>
                  </a:cubicBezTo>
                  <a:cubicBezTo>
                    <a:pt x="570" y="358"/>
                    <a:pt x="570" y="358"/>
                    <a:pt x="570" y="358"/>
                  </a:cubicBezTo>
                  <a:cubicBezTo>
                    <a:pt x="569" y="358"/>
                    <a:pt x="569" y="358"/>
                    <a:pt x="569" y="358"/>
                  </a:cubicBezTo>
                  <a:cubicBezTo>
                    <a:pt x="569" y="359"/>
                    <a:pt x="569" y="359"/>
                    <a:pt x="569" y="359"/>
                  </a:cubicBezTo>
                  <a:cubicBezTo>
                    <a:pt x="553" y="386"/>
                    <a:pt x="553" y="386"/>
                    <a:pt x="553" y="386"/>
                  </a:cubicBezTo>
                  <a:cubicBezTo>
                    <a:pt x="541" y="401"/>
                    <a:pt x="541" y="401"/>
                    <a:pt x="541" y="401"/>
                  </a:cubicBezTo>
                  <a:cubicBezTo>
                    <a:pt x="540" y="403"/>
                    <a:pt x="540" y="403"/>
                    <a:pt x="540" y="403"/>
                  </a:cubicBezTo>
                  <a:cubicBezTo>
                    <a:pt x="541" y="404"/>
                    <a:pt x="541" y="404"/>
                    <a:pt x="541" y="404"/>
                  </a:cubicBezTo>
                  <a:cubicBezTo>
                    <a:pt x="543" y="430"/>
                    <a:pt x="543" y="430"/>
                    <a:pt x="543" y="430"/>
                  </a:cubicBezTo>
                  <a:cubicBezTo>
                    <a:pt x="520" y="437"/>
                    <a:pt x="520" y="437"/>
                    <a:pt x="520" y="437"/>
                  </a:cubicBezTo>
                  <a:cubicBezTo>
                    <a:pt x="488" y="435"/>
                    <a:pt x="488" y="435"/>
                    <a:pt x="488" y="435"/>
                  </a:cubicBezTo>
                  <a:cubicBezTo>
                    <a:pt x="486" y="435"/>
                    <a:pt x="486" y="435"/>
                    <a:pt x="486" y="435"/>
                  </a:cubicBezTo>
                  <a:cubicBezTo>
                    <a:pt x="485" y="435"/>
                    <a:pt x="485" y="435"/>
                    <a:pt x="485" y="435"/>
                  </a:cubicBezTo>
                  <a:cubicBezTo>
                    <a:pt x="458" y="452"/>
                    <a:pt x="458" y="452"/>
                    <a:pt x="458" y="452"/>
                  </a:cubicBezTo>
                  <a:cubicBezTo>
                    <a:pt x="457" y="453"/>
                    <a:pt x="457" y="453"/>
                    <a:pt x="457" y="453"/>
                  </a:cubicBezTo>
                  <a:cubicBezTo>
                    <a:pt x="457" y="453"/>
                    <a:pt x="457" y="453"/>
                    <a:pt x="457" y="453"/>
                  </a:cubicBezTo>
                  <a:cubicBezTo>
                    <a:pt x="416" y="508"/>
                    <a:pt x="416" y="508"/>
                    <a:pt x="416" y="508"/>
                  </a:cubicBezTo>
                  <a:cubicBezTo>
                    <a:pt x="387" y="491"/>
                    <a:pt x="387" y="491"/>
                    <a:pt x="387" y="491"/>
                  </a:cubicBezTo>
                  <a:cubicBezTo>
                    <a:pt x="387" y="490"/>
                    <a:pt x="387" y="490"/>
                    <a:pt x="387" y="490"/>
                  </a:cubicBezTo>
                  <a:cubicBezTo>
                    <a:pt x="386" y="490"/>
                    <a:pt x="386" y="490"/>
                    <a:pt x="386" y="490"/>
                  </a:cubicBezTo>
                  <a:cubicBezTo>
                    <a:pt x="371" y="488"/>
                    <a:pt x="371" y="488"/>
                    <a:pt x="371" y="488"/>
                  </a:cubicBezTo>
                  <a:cubicBezTo>
                    <a:pt x="368" y="488"/>
                    <a:pt x="368" y="488"/>
                    <a:pt x="368" y="488"/>
                  </a:cubicBezTo>
                  <a:cubicBezTo>
                    <a:pt x="367" y="490"/>
                    <a:pt x="367" y="490"/>
                    <a:pt x="367" y="490"/>
                  </a:cubicBezTo>
                  <a:cubicBezTo>
                    <a:pt x="358" y="509"/>
                    <a:pt x="355" y="516"/>
                    <a:pt x="354" y="518"/>
                  </a:cubicBezTo>
                  <a:cubicBezTo>
                    <a:pt x="350" y="520"/>
                    <a:pt x="337" y="524"/>
                    <a:pt x="325" y="528"/>
                  </a:cubicBezTo>
                  <a:cubicBezTo>
                    <a:pt x="323" y="528"/>
                    <a:pt x="323" y="528"/>
                    <a:pt x="323" y="528"/>
                  </a:cubicBezTo>
                  <a:cubicBezTo>
                    <a:pt x="323" y="531"/>
                    <a:pt x="323" y="531"/>
                    <a:pt x="323" y="531"/>
                  </a:cubicBezTo>
                  <a:cubicBezTo>
                    <a:pt x="323" y="565"/>
                    <a:pt x="323" y="565"/>
                    <a:pt x="323" y="565"/>
                  </a:cubicBezTo>
                  <a:cubicBezTo>
                    <a:pt x="314" y="572"/>
                    <a:pt x="305" y="580"/>
                    <a:pt x="303" y="581"/>
                  </a:cubicBezTo>
                  <a:cubicBezTo>
                    <a:pt x="298" y="582"/>
                    <a:pt x="282" y="585"/>
                    <a:pt x="269" y="587"/>
                  </a:cubicBezTo>
                  <a:cubicBezTo>
                    <a:pt x="268" y="588"/>
                    <a:pt x="268" y="588"/>
                    <a:pt x="268" y="588"/>
                  </a:cubicBezTo>
                  <a:cubicBezTo>
                    <a:pt x="267" y="588"/>
                    <a:pt x="267" y="588"/>
                    <a:pt x="267" y="588"/>
                  </a:cubicBezTo>
                  <a:cubicBezTo>
                    <a:pt x="184" y="672"/>
                    <a:pt x="184" y="672"/>
                    <a:pt x="184" y="672"/>
                  </a:cubicBezTo>
                  <a:cubicBezTo>
                    <a:pt x="139" y="672"/>
                    <a:pt x="139" y="672"/>
                    <a:pt x="139" y="672"/>
                  </a:cubicBezTo>
                  <a:cubicBezTo>
                    <a:pt x="138" y="672"/>
                    <a:pt x="138" y="672"/>
                    <a:pt x="138" y="672"/>
                  </a:cubicBezTo>
                  <a:cubicBezTo>
                    <a:pt x="137" y="672"/>
                    <a:pt x="137" y="672"/>
                    <a:pt x="137" y="672"/>
                  </a:cubicBezTo>
                  <a:cubicBezTo>
                    <a:pt x="87" y="711"/>
                    <a:pt x="87" y="711"/>
                    <a:pt x="87" y="711"/>
                  </a:cubicBezTo>
                  <a:cubicBezTo>
                    <a:pt x="87" y="712"/>
                    <a:pt x="87" y="712"/>
                    <a:pt x="87" y="712"/>
                  </a:cubicBezTo>
                  <a:cubicBezTo>
                    <a:pt x="87" y="712"/>
                    <a:pt x="87" y="712"/>
                    <a:pt x="87" y="712"/>
                  </a:cubicBezTo>
                  <a:cubicBezTo>
                    <a:pt x="71" y="729"/>
                    <a:pt x="71" y="729"/>
                    <a:pt x="71" y="729"/>
                  </a:cubicBezTo>
                  <a:cubicBezTo>
                    <a:pt x="70" y="730"/>
                    <a:pt x="70" y="730"/>
                    <a:pt x="70" y="730"/>
                  </a:cubicBezTo>
                  <a:cubicBezTo>
                    <a:pt x="70" y="731"/>
                    <a:pt x="70" y="731"/>
                    <a:pt x="70" y="731"/>
                  </a:cubicBezTo>
                  <a:cubicBezTo>
                    <a:pt x="70" y="766"/>
                    <a:pt x="70" y="766"/>
                    <a:pt x="70" y="766"/>
                  </a:cubicBezTo>
                  <a:cubicBezTo>
                    <a:pt x="44" y="787"/>
                    <a:pt x="44" y="787"/>
                    <a:pt x="44" y="787"/>
                  </a:cubicBezTo>
                  <a:cubicBezTo>
                    <a:pt x="4" y="787"/>
                    <a:pt x="4" y="787"/>
                    <a:pt x="4" y="787"/>
                  </a:cubicBezTo>
                  <a:cubicBezTo>
                    <a:pt x="0" y="787"/>
                    <a:pt x="0" y="787"/>
                    <a:pt x="0" y="787"/>
                  </a:cubicBezTo>
                  <a:cubicBezTo>
                    <a:pt x="0" y="791"/>
                    <a:pt x="0" y="791"/>
                    <a:pt x="0" y="791"/>
                  </a:cubicBezTo>
                  <a:cubicBezTo>
                    <a:pt x="3" y="877"/>
                    <a:pt x="3" y="877"/>
                    <a:pt x="3" y="877"/>
                  </a:cubicBezTo>
                  <a:cubicBezTo>
                    <a:pt x="3" y="881"/>
                    <a:pt x="3" y="881"/>
                    <a:pt x="3" y="881"/>
                  </a:cubicBezTo>
                  <a:cubicBezTo>
                    <a:pt x="7" y="880"/>
                    <a:pt x="7" y="880"/>
                    <a:pt x="7" y="880"/>
                  </a:cubicBezTo>
                  <a:cubicBezTo>
                    <a:pt x="192" y="859"/>
                    <a:pt x="316" y="843"/>
                    <a:pt x="318" y="843"/>
                  </a:cubicBezTo>
                  <a:cubicBezTo>
                    <a:pt x="318" y="843"/>
                    <a:pt x="318" y="843"/>
                    <a:pt x="318" y="843"/>
                  </a:cubicBezTo>
                  <a:cubicBezTo>
                    <a:pt x="319" y="843"/>
                    <a:pt x="319" y="843"/>
                    <a:pt x="319" y="843"/>
                  </a:cubicBezTo>
                  <a:cubicBezTo>
                    <a:pt x="326" y="839"/>
                    <a:pt x="326" y="839"/>
                    <a:pt x="326" y="839"/>
                  </a:cubicBezTo>
                  <a:cubicBezTo>
                    <a:pt x="329" y="838"/>
                    <a:pt x="329" y="838"/>
                    <a:pt x="329" y="838"/>
                  </a:cubicBezTo>
                  <a:cubicBezTo>
                    <a:pt x="329" y="838"/>
                    <a:pt x="329" y="838"/>
                    <a:pt x="329" y="838"/>
                  </a:cubicBezTo>
                  <a:cubicBezTo>
                    <a:pt x="343" y="830"/>
                    <a:pt x="413" y="794"/>
                    <a:pt x="467" y="765"/>
                  </a:cubicBezTo>
                  <a:cubicBezTo>
                    <a:pt x="527" y="733"/>
                    <a:pt x="808" y="713"/>
                    <a:pt x="831" y="712"/>
                  </a:cubicBezTo>
                  <a:cubicBezTo>
                    <a:pt x="847" y="726"/>
                    <a:pt x="847" y="726"/>
                    <a:pt x="847" y="726"/>
                  </a:cubicBezTo>
                  <a:cubicBezTo>
                    <a:pt x="848" y="727"/>
                    <a:pt x="848" y="727"/>
                    <a:pt x="848" y="727"/>
                  </a:cubicBezTo>
                  <a:cubicBezTo>
                    <a:pt x="849" y="727"/>
                    <a:pt x="849" y="727"/>
                    <a:pt x="849" y="727"/>
                  </a:cubicBezTo>
                  <a:cubicBezTo>
                    <a:pt x="881" y="730"/>
                    <a:pt x="881" y="730"/>
                    <a:pt x="881" y="730"/>
                  </a:cubicBezTo>
                  <a:cubicBezTo>
                    <a:pt x="899" y="745"/>
                    <a:pt x="899" y="745"/>
                    <a:pt x="899" y="745"/>
                  </a:cubicBezTo>
                  <a:cubicBezTo>
                    <a:pt x="908" y="764"/>
                    <a:pt x="908" y="764"/>
                    <a:pt x="908" y="764"/>
                  </a:cubicBezTo>
                  <a:cubicBezTo>
                    <a:pt x="923" y="805"/>
                    <a:pt x="923" y="805"/>
                    <a:pt x="923" y="805"/>
                  </a:cubicBezTo>
                  <a:cubicBezTo>
                    <a:pt x="924" y="808"/>
                    <a:pt x="924" y="808"/>
                    <a:pt x="924" y="808"/>
                  </a:cubicBezTo>
                  <a:cubicBezTo>
                    <a:pt x="927" y="807"/>
                    <a:pt x="927" y="807"/>
                    <a:pt x="927" y="807"/>
                  </a:cubicBezTo>
                  <a:cubicBezTo>
                    <a:pt x="1209" y="755"/>
                    <a:pt x="1209" y="755"/>
                    <a:pt x="1209" y="755"/>
                  </a:cubicBezTo>
                  <a:cubicBezTo>
                    <a:pt x="1542" y="1001"/>
                    <a:pt x="1542" y="1001"/>
                    <a:pt x="1542" y="1001"/>
                  </a:cubicBezTo>
                  <a:cubicBezTo>
                    <a:pt x="1545" y="1003"/>
                    <a:pt x="1545" y="1003"/>
                    <a:pt x="1545" y="1003"/>
                  </a:cubicBezTo>
                  <a:cubicBezTo>
                    <a:pt x="1547" y="1001"/>
                    <a:pt x="1547" y="1001"/>
                    <a:pt x="1547" y="1001"/>
                  </a:cubicBezTo>
                  <a:cubicBezTo>
                    <a:pt x="1554" y="993"/>
                    <a:pt x="1560" y="986"/>
                    <a:pt x="1568" y="983"/>
                  </a:cubicBezTo>
                  <a:cubicBezTo>
                    <a:pt x="1574" y="982"/>
                    <a:pt x="1581" y="980"/>
                    <a:pt x="1587" y="979"/>
                  </a:cubicBezTo>
                  <a:cubicBezTo>
                    <a:pt x="1596" y="977"/>
                    <a:pt x="1605" y="975"/>
                    <a:pt x="1613" y="972"/>
                  </a:cubicBezTo>
                  <a:cubicBezTo>
                    <a:pt x="1624" y="967"/>
                    <a:pt x="1635" y="965"/>
                    <a:pt x="1648" y="964"/>
                  </a:cubicBezTo>
                  <a:cubicBezTo>
                    <a:pt x="1655" y="963"/>
                    <a:pt x="1655" y="963"/>
                    <a:pt x="1655" y="963"/>
                  </a:cubicBezTo>
                  <a:cubicBezTo>
                    <a:pt x="1665" y="963"/>
                    <a:pt x="1679" y="962"/>
                    <a:pt x="1685" y="952"/>
                  </a:cubicBezTo>
                  <a:cubicBezTo>
                    <a:pt x="1688" y="941"/>
                    <a:pt x="1688" y="941"/>
                    <a:pt x="1688" y="941"/>
                  </a:cubicBezTo>
                  <a:cubicBezTo>
                    <a:pt x="1688" y="937"/>
                    <a:pt x="1688" y="937"/>
                    <a:pt x="1688" y="937"/>
                  </a:cubicBezTo>
                  <a:cubicBezTo>
                    <a:pt x="1691" y="928"/>
                    <a:pt x="1691" y="928"/>
                    <a:pt x="1691" y="928"/>
                  </a:cubicBezTo>
                  <a:cubicBezTo>
                    <a:pt x="1693" y="924"/>
                    <a:pt x="1695" y="919"/>
                    <a:pt x="1695" y="914"/>
                  </a:cubicBezTo>
                  <a:cubicBezTo>
                    <a:pt x="1695" y="906"/>
                    <a:pt x="1696" y="904"/>
                    <a:pt x="1700" y="898"/>
                  </a:cubicBezTo>
                  <a:cubicBezTo>
                    <a:pt x="1705" y="890"/>
                    <a:pt x="1706" y="881"/>
                    <a:pt x="1707" y="872"/>
                  </a:cubicBezTo>
                  <a:cubicBezTo>
                    <a:pt x="1708" y="865"/>
                    <a:pt x="1709" y="858"/>
                    <a:pt x="1712" y="851"/>
                  </a:cubicBezTo>
                  <a:cubicBezTo>
                    <a:pt x="1716" y="844"/>
                    <a:pt x="1723" y="839"/>
                    <a:pt x="1729" y="834"/>
                  </a:cubicBezTo>
                  <a:cubicBezTo>
                    <a:pt x="1737" y="828"/>
                    <a:pt x="1746" y="822"/>
                    <a:pt x="1750" y="810"/>
                  </a:cubicBezTo>
                  <a:cubicBezTo>
                    <a:pt x="1753" y="798"/>
                    <a:pt x="1753" y="798"/>
                    <a:pt x="1753" y="798"/>
                  </a:cubicBezTo>
                  <a:cubicBezTo>
                    <a:pt x="1757" y="786"/>
                    <a:pt x="1757" y="786"/>
                    <a:pt x="1757" y="786"/>
                  </a:cubicBezTo>
                  <a:cubicBezTo>
                    <a:pt x="1759" y="780"/>
                    <a:pt x="1767" y="774"/>
                    <a:pt x="1773" y="769"/>
                  </a:cubicBezTo>
                  <a:cubicBezTo>
                    <a:pt x="1774" y="768"/>
                    <a:pt x="1774" y="768"/>
                    <a:pt x="1774" y="768"/>
                  </a:cubicBezTo>
                  <a:cubicBezTo>
                    <a:pt x="1783" y="762"/>
                    <a:pt x="1783" y="762"/>
                    <a:pt x="1783" y="762"/>
                  </a:cubicBezTo>
                  <a:cubicBezTo>
                    <a:pt x="1793" y="755"/>
                    <a:pt x="1808" y="746"/>
                    <a:pt x="1804" y="732"/>
                  </a:cubicBezTo>
                  <a:cubicBezTo>
                    <a:pt x="1799" y="724"/>
                    <a:pt x="1799" y="724"/>
                    <a:pt x="1799" y="724"/>
                  </a:cubicBezTo>
                  <a:cubicBezTo>
                    <a:pt x="1797" y="720"/>
                    <a:pt x="1797" y="720"/>
                    <a:pt x="1797" y="720"/>
                  </a:cubicBezTo>
                  <a:cubicBezTo>
                    <a:pt x="1797" y="720"/>
                    <a:pt x="1799" y="719"/>
                    <a:pt x="1804" y="719"/>
                  </a:cubicBezTo>
                  <a:cubicBezTo>
                    <a:pt x="1812" y="719"/>
                    <a:pt x="1812" y="719"/>
                    <a:pt x="1812" y="719"/>
                  </a:cubicBezTo>
                  <a:cubicBezTo>
                    <a:pt x="1819" y="720"/>
                    <a:pt x="1819" y="720"/>
                    <a:pt x="1819" y="720"/>
                  </a:cubicBezTo>
                  <a:cubicBezTo>
                    <a:pt x="1822" y="719"/>
                    <a:pt x="1822" y="719"/>
                    <a:pt x="1822" y="719"/>
                  </a:cubicBezTo>
                  <a:cubicBezTo>
                    <a:pt x="1838" y="717"/>
                    <a:pt x="1844" y="704"/>
                    <a:pt x="1848" y="692"/>
                  </a:cubicBezTo>
                  <a:cubicBezTo>
                    <a:pt x="1851" y="684"/>
                    <a:pt x="1851" y="684"/>
                    <a:pt x="1851" y="684"/>
                  </a:cubicBezTo>
                  <a:cubicBezTo>
                    <a:pt x="1858" y="668"/>
                    <a:pt x="1866" y="662"/>
                    <a:pt x="1880" y="662"/>
                  </a:cubicBezTo>
                  <a:cubicBezTo>
                    <a:pt x="1881" y="662"/>
                    <a:pt x="1881" y="662"/>
                    <a:pt x="1881" y="662"/>
                  </a:cubicBezTo>
                  <a:cubicBezTo>
                    <a:pt x="1892" y="665"/>
                    <a:pt x="1892" y="665"/>
                    <a:pt x="1892" y="665"/>
                  </a:cubicBezTo>
                  <a:cubicBezTo>
                    <a:pt x="1904" y="667"/>
                    <a:pt x="1904" y="667"/>
                    <a:pt x="1904" y="667"/>
                  </a:cubicBezTo>
                  <a:cubicBezTo>
                    <a:pt x="1909" y="666"/>
                    <a:pt x="1909" y="666"/>
                    <a:pt x="1909" y="666"/>
                  </a:cubicBezTo>
                  <a:cubicBezTo>
                    <a:pt x="1916" y="664"/>
                    <a:pt x="1920" y="662"/>
                    <a:pt x="1925" y="658"/>
                  </a:cubicBezTo>
                  <a:cubicBezTo>
                    <a:pt x="1931" y="654"/>
                    <a:pt x="1931" y="654"/>
                    <a:pt x="1931" y="654"/>
                  </a:cubicBezTo>
                  <a:cubicBezTo>
                    <a:pt x="1944" y="650"/>
                    <a:pt x="1944" y="650"/>
                    <a:pt x="1944" y="650"/>
                  </a:cubicBezTo>
                  <a:cubicBezTo>
                    <a:pt x="1952" y="648"/>
                    <a:pt x="1960" y="646"/>
                    <a:pt x="1965" y="640"/>
                  </a:cubicBezTo>
                  <a:cubicBezTo>
                    <a:pt x="1974" y="630"/>
                    <a:pt x="1965" y="621"/>
                    <a:pt x="1961" y="616"/>
                  </a:cubicBezTo>
                  <a:cubicBezTo>
                    <a:pt x="1959" y="615"/>
                    <a:pt x="1959" y="615"/>
                    <a:pt x="1959" y="615"/>
                  </a:cubicBezTo>
                  <a:cubicBezTo>
                    <a:pt x="1963" y="614"/>
                    <a:pt x="1963" y="614"/>
                    <a:pt x="1963" y="614"/>
                  </a:cubicBezTo>
                  <a:cubicBezTo>
                    <a:pt x="1975" y="618"/>
                    <a:pt x="1975" y="618"/>
                    <a:pt x="1975" y="618"/>
                  </a:cubicBezTo>
                  <a:cubicBezTo>
                    <a:pt x="1983" y="620"/>
                    <a:pt x="1983" y="620"/>
                    <a:pt x="1983" y="620"/>
                  </a:cubicBezTo>
                  <a:cubicBezTo>
                    <a:pt x="1989" y="618"/>
                    <a:pt x="1989" y="618"/>
                    <a:pt x="1989" y="618"/>
                  </a:cubicBezTo>
                  <a:cubicBezTo>
                    <a:pt x="1995" y="617"/>
                    <a:pt x="1995" y="617"/>
                    <a:pt x="1995" y="617"/>
                  </a:cubicBezTo>
                  <a:cubicBezTo>
                    <a:pt x="1996" y="617"/>
                    <a:pt x="1996" y="617"/>
                    <a:pt x="1996" y="617"/>
                  </a:cubicBezTo>
                  <a:cubicBezTo>
                    <a:pt x="2008" y="617"/>
                    <a:pt x="2008" y="623"/>
                    <a:pt x="2009" y="633"/>
                  </a:cubicBezTo>
                  <a:cubicBezTo>
                    <a:pt x="2009" y="641"/>
                    <a:pt x="2009" y="650"/>
                    <a:pt x="2017" y="656"/>
                  </a:cubicBezTo>
                  <a:cubicBezTo>
                    <a:pt x="2021" y="659"/>
                    <a:pt x="2021" y="659"/>
                    <a:pt x="2021" y="659"/>
                  </a:cubicBezTo>
                  <a:cubicBezTo>
                    <a:pt x="2023" y="655"/>
                    <a:pt x="2023" y="655"/>
                    <a:pt x="2023" y="655"/>
                  </a:cubicBezTo>
                  <a:cubicBezTo>
                    <a:pt x="2026" y="647"/>
                    <a:pt x="2028" y="640"/>
                    <a:pt x="2028" y="631"/>
                  </a:cubicBezTo>
                  <a:cubicBezTo>
                    <a:pt x="2028" y="624"/>
                    <a:pt x="2028" y="624"/>
                    <a:pt x="2028" y="624"/>
                  </a:cubicBezTo>
                  <a:cubicBezTo>
                    <a:pt x="2028" y="619"/>
                    <a:pt x="2028" y="614"/>
                    <a:pt x="2030" y="610"/>
                  </a:cubicBezTo>
                  <a:cubicBezTo>
                    <a:pt x="2037" y="605"/>
                    <a:pt x="2037" y="605"/>
                    <a:pt x="2037" y="605"/>
                  </a:cubicBezTo>
                  <a:cubicBezTo>
                    <a:pt x="2043" y="601"/>
                    <a:pt x="2043" y="601"/>
                    <a:pt x="2043" y="601"/>
                  </a:cubicBezTo>
                  <a:cubicBezTo>
                    <a:pt x="2050" y="596"/>
                    <a:pt x="2053" y="590"/>
                    <a:pt x="2055" y="584"/>
                  </a:cubicBezTo>
                  <a:cubicBezTo>
                    <a:pt x="2060" y="568"/>
                    <a:pt x="2059" y="558"/>
                    <a:pt x="2053" y="543"/>
                  </a:cubicBezTo>
                  <a:cubicBezTo>
                    <a:pt x="2050" y="538"/>
                    <a:pt x="2050" y="538"/>
                    <a:pt x="2052" y="533"/>
                  </a:cubicBezTo>
                  <a:cubicBezTo>
                    <a:pt x="2053" y="530"/>
                    <a:pt x="2053" y="530"/>
                    <a:pt x="2053" y="530"/>
                  </a:cubicBezTo>
                  <a:cubicBezTo>
                    <a:pt x="2055" y="526"/>
                    <a:pt x="2058" y="519"/>
                    <a:pt x="2052" y="514"/>
                  </a:cubicBezTo>
                  <a:cubicBezTo>
                    <a:pt x="2045" y="510"/>
                    <a:pt x="2045" y="510"/>
                    <a:pt x="2045" y="510"/>
                  </a:cubicBezTo>
                  <a:cubicBezTo>
                    <a:pt x="2036" y="510"/>
                    <a:pt x="2032" y="525"/>
                    <a:pt x="2030" y="536"/>
                  </a:cubicBezTo>
                  <a:cubicBezTo>
                    <a:pt x="2028" y="543"/>
                    <a:pt x="2028" y="543"/>
                    <a:pt x="2028" y="543"/>
                  </a:cubicBezTo>
                  <a:cubicBezTo>
                    <a:pt x="2023" y="546"/>
                    <a:pt x="2023" y="546"/>
                    <a:pt x="2023" y="546"/>
                  </a:cubicBezTo>
                  <a:cubicBezTo>
                    <a:pt x="2020" y="545"/>
                    <a:pt x="2020" y="545"/>
                    <a:pt x="2020" y="545"/>
                  </a:cubicBezTo>
                  <a:cubicBezTo>
                    <a:pt x="2017" y="542"/>
                    <a:pt x="2018" y="536"/>
                    <a:pt x="2019" y="531"/>
                  </a:cubicBezTo>
                  <a:cubicBezTo>
                    <a:pt x="2019" y="525"/>
                    <a:pt x="2019" y="525"/>
                    <a:pt x="2019" y="525"/>
                  </a:cubicBezTo>
                  <a:cubicBezTo>
                    <a:pt x="2020" y="519"/>
                    <a:pt x="2021" y="501"/>
                    <a:pt x="2008" y="498"/>
                  </a:cubicBezTo>
                  <a:cubicBezTo>
                    <a:pt x="2005" y="498"/>
                    <a:pt x="2005" y="498"/>
                    <a:pt x="2005" y="498"/>
                  </a:cubicBezTo>
                  <a:cubicBezTo>
                    <a:pt x="2000" y="498"/>
                    <a:pt x="1993" y="502"/>
                    <a:pt x="1991" y="519"/>
                  </a:cubicBezTo>
                  <a:cubicBezTo>
                    <a:pt x="1991" y="522"/>
                    <a:pt x="1991" y="522"/>
                    <a:pt x="1991" y="522"/>
                  </a:cubicBezTo>
                  <a:cubicBezTo>
                    <a:pt x="1988" y="541"/>
                    <a:pt x="1987" y="550"/>
                    <a:pt x="1968" y="553"/>
                  </a:cubicBezTo>
                  <a:cubicBezTo>
                    <a:pt x="1958" y="554"/>
                    <a:pt x="1958" y="554"/>
                    <a:pt x="1958" y="554"/>
                  </a:cubicBezTo>
                  <a:cubicBezTo>
                    <a:pt x="1950" y="555"/>
                    <a:pt x="1942" y="556"/>
                    <a:pt x="1933" y="559"/>
                  </a:cubicBezTo>
                  <a:cubicBezTo>
                    <a:pt x="1926" y="562"/>
                    <a:pt x="1920" y="563"/>
                    <a:pt x="1915" y="563"/>
                  </a:cubicBezTo>
                  <a:cubicBezTo>
                    <a:pt x="1910" y="563"/>
                    <a:pt x="1904" y="562"/>
                    <a:pt x="1898" y="559"/>
                  </a:cubicBezTo>
                  <a:cubicBezTo>
                    <a:pt x="1887" y="555"/>
                    <a:pt x="1873" y="547"/>
                    <a:pt x="1869" y="539"/>
                  </a:cubicBezTo>
                  <a:cubicBezTo>
                    <a:pt x="1867" y="535"/>
                    <a:pt x="1867" y="535"/>
                    <a:pt x="1867" y="535"/>
                  </a:cubicBezTo>
                  <a:cubicBezTo>
                    <a:pt x="1868" y="535"/>
                    <a:pt x="1868" y="535"/>
                    <a:pt x="1868" y="535"/>
                  </a:cubicBezTo>
                  <a:cubicBezTo>
                    <a:pt x="1879" y="539"/>
                    <a:pt x="1879" y="539"/>
                    <a:pt x="1879" y="539"/>
                  </a:cubicBezTo>
                  <a:cubicBezTo>
                    <a:pt x="1884" y="544"/>
                    <a:pt x="1884" y="544"/>
                    <a:pt x="1884" y="544"/>
                  </a:cubicBezTo>
                  <a:cubicBezTo>
                    <a:pt x="1892" y="550"/>
                    <a:pt x="1901" y="557"/>
                    <a:pt x="1912" y="557"/>
                  </a:cubicBezTo>
                  <a:cubicBezTo>
                    <a:pt x="1914" y="557"/>
                    <a:pt x="1914" y="557"/>
                    <a:pt x="1914" y="557"/>
                  </a:cubicBezTo>
                  <a:cubicBezTo>
                    <a:pt x="1926" y="556"/>
                    <a:pt x="1935" y="547"/>
                    <a:pt x="1942" y="539"/>
                  </a:cubicBezTo>
                  <a:cubicBezTo>
                    <a:pt x="1952" y="529"/>
                    <a:pt x="1952" y="529"/>
                    <a:pt x="1952" y="529"/>
                  </a:cubicBezTo>
                  <a:cubicBezTo>
                    <a:pt x="1958" y="525"/>
                    <a:pt x="1958" y="525"/>
                    <a:pt x="1958" y="525"/>
                  </a:cubicBezTo>
                  <a:cubicBezTo>
                    <a:pt x="1967" y="519"/>
                    <a:pt x="1980" y="510"/>
                    <a:pt x="1973" y="496"/>
                  </a:cubicBezTo>
                  <a:cubicBezTo>
                    <a:pt x="1969" y="491"/>
                    <a:pt x="1969" y="491"/>
                    <a:pt x="1969" y="491"/>
                  </a:cubicBezTo>
                  <a:cubicBezTo>
                    <a:pt x="1966" y="487"/>
                    <a:pt x="1966" y="487"/>
                    <a:pt x="1966" y="487"/>
                  </a:cubicBezTo>
                  <a:cubicBezTo>
                    <a:pt x="1972" y="478"/>
                    <a:pt x="1972" y="478"/>
                    <a:pt x="1972" y="478"/>
                  </a:cubicBezTo>
                  <a:cubicBezTo>
                    <a:pt x="1975" y="476"/>
                    <a:pt x="1975" y="476"/>
                    <a:pt x="1975" y="476"/>
                  </a:cubicBezTo>
                  <a:cubicBezTo>
                    <a:pt x="1981" y="469"/>
                    <a:pt x="1983" y="464"/>
                    <a:pt x="1983" y="458"/>
                  </a:cubicBezTo>
                  <a:cubicBezTo>
                    <a:pt x="1983" y="453"/>
                    <a:pt x="1980" y="448"/>
                    <a:pt x="1975" y="444"/>
                  </a:cubicBezTo>
                  <a:cubicBezTo>
                    <a:pt x="1968" y="438"/>
                    <a:pt x="1960" y="435"/>
                    <a:pt x="1950" y="435"/>
                  </a:cubicBezTo>
                  <a:cubicBezTo>
                    <a:pt x="1944" y="435"/>
                    <a:pt x="1938" y="436"/>
                    <a:pt x="1933" y="437"/>
                  </a:cubicBezTo>
                  <a:cubicBezTo>
                    <a:pt x="1928" y="438"/>
                    <a:pt x="1928" y="438"/>
                    <a:pt x="1928" y="438"/>
                  </a:cubicBezTo>
                  <a:cubicBezTo>
                    <a:pt x="1923" y="438"/>
                    <a:pt x="1921" y="436"/>
                    <a:pt x="1918" y="431"/>
                  </a:cubicBezTo>
                  <a:cubicBezTo>
                    <a:pt x="1909" y="422"/>
                    <a:pt x="1909" y="422"/>
                    <a:pt x="1909" y="422"/>
                  </a:cubicBezTo>
                  <a:cubicBezTo>
                    <a:pt x="1904" y="419"/>
                    <a:pt x="1904" y="419"/>
                    <a:pt x="1904" y="419"/>
                  </a:cubicBezTo>
                  <a:cubicBezTo>
                    <a:pt x="1914" y="420"/>
                    <a:pt x="1914" y="420"/>
                    <a:pt x="1914" y="420"/>
                  </a:cubicBezTo>
                  <a:cubicBezTo>
                    <a:pt x="1923" y="419"/>
                    <a:pt x="1923" y="419"/>
                    <a:pt x="1923" y="419"/>
                  </a:cubicBezTo>
                  <a:cubicBezTo>
                    <a:pt x="1932" y="416"/>
                    <a:pt x="1934" y="409"/>
                    <a:pt x="1936" y="404"/>
                  </a:cubicBezTo>
                  <a:cubicBezTo>
                    <a:pt x="1940" y="396"/>
                    <a:pt x="1940" y="396"/>
                    <a:pt x="1940" y="396"/>
                  </a:cubicBezTo>
                  <a:cubicBezTo>
                    <a:pt x="1944" y="394"/>
                    <a:pt x="1944" y="394"/>
                    <a:pt x="1944" y="394"/>
                  </a:cubicBezTo>
                  <a:cubicBezTo>
                    <a:pt x="1957" y="401"/>
                    <a:pt x="1957" y="401"/>
                    <a:pt x="1957" y="401"/>
                  </a:cubicBezTo>
                  <a:cubicBezTo>
                    <a:pt x="1960" y="403"/>
                    <a:pt x="1960" y="403"/>
                    <a:pt x="1960" y="403"/>
                  </a:cubicBezTo>
                  <a:cubicBezTo>
                    <a:pt x="1970" y="410"/>
                    <a:pt x="1978" y="415"/>
                    <a:pt x="1989" y="415"/>
                  </a:cubicBezTo>
                  <a:cubicBezTo>
                    <a:pt x="1996" y="414"/>
                    <a:pt x="1996" y="414"/>
                    <a:pt x="1996" y="414"/>
                  </a:cubicBezTo>
                  <a:cubicBezTo>
                    <a:pt x="1999" y="413"/>
                    <a:pt x="1999" y="413"/>
                    <a:pt x="1999" y="413"/>
                  </a:cubicBezTo>
                  <a:cubicBezTo>
                    <a:pt x="2007" y="412"/>
                    <a:pt x="2014" y="410"/>
                    <a:pt x="2022" y="410"/>
                  </a:cubicBezTo>
                  <a:cubicBezTo>
                    <a:pt x="2027" y="410"/>
                    <a:pt x="2027" y="410"/>
                    <a:pt x="2027" y="410"/>
                  </a:cubicBezTo>
                  <a:cubicBezTo>
                    <a:pt x="2031" y="411"/>
                    <a:pt x="2031" y="411"/>
                    <a:pt x="2031" y="411"/>
                  </a:cubicBezTo>
                  <a:cubicBezTo>
                    <a:pt x="2047" y="411"/>
                    <a:pt x="2057" y="403"/>
                    <a:pt x="2068" y="395"/>
                  </a:cubicBezTo>
                  <a:cubicBezTo>
                    <a:pt x="2080" y="386"/>
                    <a:pt x="2080" y="386"/>
                    <a:pt x="2080" y="386"/>
                  </a:cubicBezTo>
                  <a:cubicBezTo>
                    <a:pt x="2084" y="383"/>
                    <a:pt x="2084" y="383"/>
                    <a:pt x="2084" y="383"/>
                  </a:cubicBezTo>
                  <a:cubicBezTo>
                    <a:pt x="2092" y="379"/>
                    <a:pt x="2100" y="374"/>
                    <a:pt x="2104" y="365"/>
                  </a:cubicBezTo>
                  <a:cubicBezTo>
                    <a:pt x="2107" y="356"/>
                    <a:pt x="2104" y="347"/>
                    <a:pt x="2102" y="339"/>
                  </a:cubicBezTo>
                  <a:cubicBezTo>
                    <a:pt x="2100" y="331"/>
                    <a:pt x="2100" y="331"/>
                    <a:pt x="2100" y="331"/>
                  </a:cubicBezTo>
                  <a:cubicBezTo>
                    <a:pt x="2097" y="316"/>
                    <a:pt x="2102" y="314"/>
                    <a:pt x="2112" y="310"/>
                  </a:cubicBezTo>
                  <a:cubicBezTo>
                    <a:pt x="2118" y="309"/>
                    <a:pt x="2125" y="307"/>
                    <a:pt x="2130" y="302"/>
                  </a:cubicBezTo>
                  <a:cubicBezTo>
                    <a:pt x="2136" y="296"/>
                    <a:pt x="2143" y="286"/>
                    <a:pt x="2144" y="277"/>
                  </a:cubicBezTo>
                  <a:cubicBezTo>
                    <a:pt x="2145" y="268"/>
                    <a:pt x="2140" y="260"/>
                    <a:pt x="2136" y="254"/>
                  </a:cubicBezTo>
                  <a:cubicBezTo>
                    <a:pt x="2132" y="248"/>
                    <a:pt x="2132" y="248"/>
                    <a:pt x="2132" y="248"/>
                  </a:cubicBezTo>
                  <a:cubicBezTo>
                    <a:pt x="2129" y="242"/>
                    <a:pt x="2128" y="235"/>
                    <a:pt x="2127" y="228"/>
                  </a:cubicBezTo>
                  <a:cubicBezTo>
                    <a:pt x="2126" y="216"/>
                    <a:pt x="2125" y="204"/>
                    <a:pt x="2113" y="195"/>
                  </a:cubicBezTo>
                  <a:cubicBezTo>
                    <a:pt x="2100" y="191"/>
                    <a:pt x="2100" y="191"/>
                    <a:pt x="2100" y="191"/>
                  </a:cubicBezTo>
                  <a:cubicBezTo>
                    <a:pt x="2084" y="191"/>
                    <a:pt x="2071" y="211"/>
                    <a:pt x="2067" y="222"/>
                  </a:cubicBezTo>
                  <a:cubicBezTo>
                    <a:pt x="2064" y="229"/>
                    <a:pt x="2064" y="235"/>
                    <a:pt x="2063" y="242"/>
                  </a:cubicBezTo>
                  <a:cubicBezTo>
                    <a:pt x="2063" y="251"/>
                    <a:pt x="2063" y="251"/>
                    <a:pt x="2063" y="251"/>
                  </a:cubicBezTo>
                  <a:cubicBezTo>
                    <a:pt x="2060" y="263"/>
                    <a:pt x="2060" y="263"/>
                    <a:pt x="2060" y="263"/>
                  </a:cubicBezTo>
                  <a:cubicBezTo>
                    <a:pt x="2059" y="269"/>
                    <a:pt x="2057" y="275"/>
                    <a:pt x="2057" y="282"/>
                  </a:cubicBezTo>
                  <a:cubicBezTo>
                    <a:pt x="2058" y="292"/>
                    <a:pt x="2058" y="292"/>
                    <a:pt x="2058" y="292"/>
                  </a:cubicBezTo>
                  <a:cubicBezTo>
                    <a:pt x="2051" y="288"/>
                    <a:pt x="2052" y="278"/>
                    <a:pt x="2054" y="265"/>
                  </a:cubicBezTo>
                  <a:cubicBezTo>
                    <a:pt x="2054" y="265"/>
                    <a:pt x="2054" y="265"/>
                    <a:pt x="2054" y="265"/>
                  </a:cubicBezTo>
                  <a:cubicBezTo>
                    <a:pt x="2056" y="247"/>
                    <a:pt x="2054" y="228"/>
                    <a:pt x="2051" y="210"/>
                  </a:cubicBezTo>
                  <a:cubicBezTo>
                    <a:pt x="2050" y="205"/>
                    <a:pt x="2048" y="192"/>
                    <a:pt x="2038" y="192"/>
                  </a:cubicBezTo>
                  <a:cubicBezTo>
                    <a:pt x="2032" y="192"/>
                    <a:pt x="2026" y="196"/>
                    <a:pt x="2018" y="202"/>
                  </a:cubicBezTo>
                  <a:cubicBezTo>
                    <a:pt x="2013" y="207"/>
                    <a:pt x="2009" y="208"/>
                    <a:pt x="2002" y="208"/>
                  </a:cubicBezTo>
                  <a:cubicBezTo>
                    <a:pt x="2002" y="208"/>
                    <a:pt x="2002" y="208"/>
                    <a:pt x="2002" y="208"/>
                  </a:cubicBezTo>
                  <a:cubicBezTo>
                    <a:pt x="2000" y="208"/>
                    <a:pt x="2000" y="208"/>
                    <a:pt x="2000" y="208"/>
                  </a:cubicBezTo>
                  <a:cubicBezTo>
                    <a:pt x="1999" y="208"/>
                    <a:pt x="1999" y="208"/>
                    <a:pt x="1999" y="208"/>
                  </a:cubicBezTo>
                  <a:cubicBezTo>
                    <a:pt x="1993" y="208"/>
                    <a:pt x="1987" y="208"/>
                    <a:pt x="1982" y="215"/>
                  </a:cubicBezTo>
                  <a:cubicBezTo>
                    <a:pt x="1979" y="221"/>
                    <a:pt x="1979" y="221"/>
                    <a:pt x="1979" y="221"/>
                  </a:cubicBezTo>
                  <a:cubicBezTo>
                    <a:pt x="1974" y="226"/>
                    <a:pt x="1974" y="226"/>
                    <a:pt x="1974" y="226"/>
                  </a:cubicBezTo>
                  <a:cubicBezTo>
                    <a:pt x="1969" y="227"/>
                    <a:pt x="1969" y="227"/>
                    <a:pt x="1969" y="227"/>
                  </a:cubicBezTo>
                  <a:cubicBezTo>
                    <a:pt x="1965" y="227"/>
                    <a:pt x="1959" y="226"/>
                    <a:pt x="1954" y="224"/>
                  </a:cubicBezTo>
                  <a:cubicBezTo>
                    <a:pt x="1945" y="222"/>
                    <a:pt x="1945" y="222"/>
                    <a:pt x="1945" y="222"/>
                  </a:cubicBezTo>
                  <a:cubicBezTo>
                    <a:pt x="1939" y="222"/>
                    <a:pt x="1939" y="222"/>
                    <a:pt x="1939" y="222"/>
                  </a:cubicBezTo>
                  <a:cubicBezTo>
                    <a:pt x="1930" y="222"/>
                    <a:pt x="1924" y="225"/>
                    <a:pt x="1917" y="230"/>
                  </a:cubicBezTo>
                  <a:cubicBezTo>
                    <a:pt x="1908" y="235"/>
                    <a:pt x="1908" y="235"/>
                    <a:pt x="1908" y="235"/>
                  </a:cubicBezTo>
                  <a:cubicBezTo>
                    <a:pt x="1905" y="237"/>
                    <a:pt x="1898" y="238"/>
                    <a:pt x="1892" y="238"/>
                  </a:cubicBezTo>
                  <a:cubicBezTo>
                    <a:pt x="1888" y="238"/>
                    <a:pt x="1880" y="238"/>
                    <a:pt x="1879" y="233"/>
                  </a:cubicBezTo>
                  <a:cubicBezTo>
                    <a:pt x="1880" y="227"/>
                    <a:pt x="1880" y="227"/>
                    <a:pt x="1880" y="227"/>
                  </a:cubicBezTo>
                  <a:cubicBezTo>
                    <a:pt x="1883" y="221"/>
                    <a:pt x="1895" y="219"/>
                    <a:pt x="1902" y="218"/>
                  </a:cubicBezTo>
                  <a:cubicBezTo>
                    <a:pt x="1907" y="216"/>
                    <a:pt x="1907" y="216"/>
                    <a:pt x="1907" y="216"/>
                  </a:cubicBezTo>
                  <a:cubicBezTo>
                    <a:pt x="1913" y="215"/>
                    <a:pt x="1918" y="213"/>
                    <a:pt x="1924" y="210"/>
                  </a:cubicBezTo>
                  <a:cubicBezTo>
                    <a:pt x="1936" y="206"/>
                    <a:pt x="1936" y="206"/>
                    <a:pt x="1936" y="206"/>
                  </a:cubicBezTo>
                  <a:cubicBezTo>
                    <a:pt x="1940" y="205"/>
                    <a:pt x="1940" y="205"/>
                    <a:pt x="1940" y="205"/>
                  </a:cubicBezTo>
                  <a:cubicBezTo>
                    <a:pt x="1947" y="203"/>
                    <a:pt x="1953" y="201"/>
                    <a:pt x="1959" y="195"/>
                  </a:cubicBezTo>
                  <a:cubicBezTo>
                    <a:pt x="1964" y="188"/>
                    <a:pt x="1964" y="188"/>
                    <a:pt x="1964" y="188"/>
                  </a:cubicBezTo>
                  <a:cubicBezTo>
                    <a:pt x="1974" y="179"/>
                    <a:pt x="1974" y="179"/>
                    <a:pt x="1974" y="179"/>
                  </a:cubicBezTo>
                  <a:cubicBezTo>
                    <a:pt x="1978" y="177"/>
                    <a:pt x="1984" y="176"/>
                    <a:pt x="1989" y="175"/>
                  </a:cubicBezTo>
                  <a:cubicBezTo>
                    <a:pt x="1997" y="174"/>
                    <a:pt x="2005" y="173"/>
                    <a:pt x="2012" y="168"/>
                  </a:cubicBezTo>
                  <a:cubicBezTo>
                    <a:pt x="2015" y="166"/>
                    <a:pt x="2015" y="166"/>
                    <a:pt x="2015" y="166"/>
                  </a:cubicBezTo>
                  <a:cubicBezTo>
                    <a:pt x="2020" y="162"/>
                    <a:pt x="2027" y="158"/>
                    <a:pt x="2027" y="151"/>
                  </a:cubicBezTo>
                  <a:cubicBezTo>
                    <a:pt x="2027" y="144"/>
                    <a:pt x="2022" y="138"/>
                    <a:pt x="2017" y="133"/>
                  </a:cubicBezTo>
                  <a:cubicBezTo>
                    <a:pt x="2010" y="124"/>
                    <a:pt x="2010" y="124"/>
                    <a:pt x="2010" y="124"/>
                  </a:cubicBezTo>
                  <a:cubicBezTo>
                    <a:pt x="2021" y="131"/>
                    <a:pt x="2021" y="131"/>
                    <a:pt x="2021" y="131"/>
                  </a:cubicBezTo>
                  <a:cubicBezTo>
                    <a:pt x="2023" y="133"/>
                    <a:pt x="2023" y="133"/>
                    <a:pt x="2023" y="133"/>
                  </a:cubicBezTo>
                  <a:cubicBezTo>
                    <a:pt x="2035" y="139"/>
                    <a:pt x="2035" y="139"/>
                    <a:pt x="2035" y="139"/>
                  </a:cubicBezTo>
                  <a:cubicBezTo>
                    <a:pt x="2036" y="139"/>
                    <a:pt x="2036" y="139"/>
                    <a:pt x="2036" y="139"/>
                  </a:cubicBezTo>
                  <a:cubicBezTo>
                    <a:pt x="2045" y="135"/>
                    <a:pt x="2045" y="135"/>
                    <a:pt x="2045" y="135"/>
                  </a:cubicBezTo>
                  <a:cubicBezTo>
                    <a:pt x="2047" y="134"/>
                    <a:pt x="2047" y="134"/>
                    <a:pt x="2047" y="134"/>
                  </a:cubicBezTo>
                  <a:cubicBezTo>
                    <a:pt x="2053" y="133"/>
                    <a:pt x="2053" y="133"/>
                    <a:pt x="2053" y="133"/>
                  </a:cubicBezTo>
                  <a:cubicBezTo>
                    <a:pt x="2058" y="133"/>
                    <a:pt x="2062" y="138"/>
                    <a:pt x="2067" y="144"/>
                  </a:cubicBezTo>
                  <a:cubicBezTo>
                    <a:pt x="2067" y="144"/>
                    <a:pt x="2067" y="144"/>
                    <a:pt x="2067" y="144"/>
                  </a:cubicBezTo>
                  <a:cubicBezTo>
                    <a:pt x="2070" y="148"/>
                    <a:pt x="2076" y="154"/>
                    <a:pt x="2083" y="154"/>
                  </a:cubicBezTo>
                  <a:cubicBezTo>
                    <a:pt x="2086" y="154"/>
                    <a:pt x="2091" y="153"/>
                    <a:pt x="2093" y="142"/>
                  </a:cubicBezTo>
                  <a:cubicBezTo>
                    <a:pt x="2096" y="125"/>
                    <a:pt x="2083" y="111"/>
                    <a:pt x="2072" y="101"/>
                  </a:cubicBezTo>
                  <a:cubicBezTo>
                    <a:pt x="2061" y="91"/>
                    <a:pt x="2050" y="80"/>
                    <a:pt x="2044" y="63"/>
                  </a:cubicBezTo>
                  <a:cubicBezTo>
                    <a:pt x="2044" y="62"/>
                    <a:pt x="2044" y="62"/>
                    <a:pt x="2044" y="62"/>
                  </a:cubicBezTo>
                  <a:cubicBezTo>
                    <a:pt x="2042" y="57"/>
                    <a:pt x="2042" y="57"/>
                    <a:pt x="2042" y="57"/>
                  </a:cubicBezTo>
                  <a:cubicBezTo>
                    <a:pt x="2045" y="60"/>
                    <a:pt x="2045" y="60"/>
                    <a:pt x="2045" y="60"/>
                  </a:cubicBezTo>
                  <a:cubicBezTo>
                    <a:pt x="2046" y="61"/>
                    <a:pt x="2046" y="61"/>
                    <a:pt x="2046" y="61"/>
                  </a:cubicBezTo>
                  <a:cubicBezTo>
                    <a:pt x="2053" y="70"/>
                    <a:pt x="2061" y="80"/>
                    <a:pt x="2068" y="89"/>
                  </a:cubicBezTo>
                  <a:cubicBezTo>
                    <a:pt x="2077" y="99"/>
                    <a:pt x="2077" y="99"/>
                    <a:pt x="2077" y="99"/>
                  </a:cubicBezTo>
                  <a:cubicBezTo>
                    <a:pt x="2087" y="113"/>
                    <a:pt x="2096" y="127"/>
                    <a:pt x="2105" y="142"/>
                  </a:cubicBezTo>
                  <a:cubicBezTo>
                    <a:pt x="2109" y="149"/>
                    <a:pt x="2109" y="149"/>
                    <a:pt x="2109" y="149"/>
                  </a:cubicBezTo>
                  <a:cubicBezTo>
                    <a:pt x="2120" y="168"/>
                    <a:pt x="2132" y="183"/>
                    <a:pt x="2143" y="196"/>
                  </a:cubicBezTo>
                  <a:cubicBezTo>
                    <a:pt x="2148" y="202"/>
                    <a:pt x="2152" y="208"/>
                    <a:pt x="2157" y="214"/>
                  </a:cubicBezTo>
                  <a:cubicBezTo>
                    <a:pt x="2158" y="216"/>
                    <a:pt x="2158" y="216"/>
                    <a:pt x="2158" y="216"/>
                  </a:cubicBezTo>
                  <a:cubicBezTo>
                    <a:pt x="2159" y="217"/>
                    <a:pt x="2159" y="217"/>
                    <a:pt x="2159" y="217"/>
                  </a:cubicBezTo>
                  <a:cubicBezTo>
                    <a:pt x="2163" y="223"/>
                    <a:pt x="2167" y="229"/>
                    <a:pt x="2172" y="229"/>
                  </a:cubicBezTo>
                  <a:cubicBezTo>
                    <a:pt x="2173" y="228"/>
                    <a:pt x="2173" y="228"/>
                    <a:pt x="2173" y="228"/>
                  </a:cubicBezTo>
                  <a:cubicBezTo>
                    <a:pt x="2178" y="224"/>
                    <a:pt x="2178" y="224"/>
                    <a:pt x="2178" y="224"/>
                  </a:cubicBezTo>
                  <a:cubicBezTo>
                    <a:pt x="2184" y="214"/>
                    <a:pt x="2167" y="180"/>
                    <a:pt x="2167" y="180"/>
                  </a:cubicBezTo>
                  <a:cubicBezTo>
                    <a:pt x="2160" y="168"/>
                    <a:pt x="2150" y="159"/>
                    <a:pt x="2140" y="150"/>
                  </a:cubicBezTo>
                  <a:cubicBezTo>
                    <a:pt x="2134" y="145"/>
                    <a:pt x="2128" y="139"/>
                    <a:pt x="2123" y="133"/>
                  </a:cubicBezTo>
                  <a:cubicBezTo>
                    <a:pt x="2116" y="125"/>
                    <a:pt x="2111" y="114"/>
                    <a:pt x="2106" y="103"/>
                  </a:cubicBezTo>
                  <a:cubicBezTo>
                    <a:pt x="2104" y="97"/>
                    <a:pt x="2101" y="91"/>
                    <a:pt x="2098" y="86"/>
                  </a:cubicBezTo>
                  <a:cubicBezTo>
                    <a:pt x="2093" y="76"/>
                    <a:pt x="2087" y="68"/>
                    <a:pt x="2082" y="60"/>
                  </a:cubicBezTo>
                  <a:cubicBezTo>
                    <a:pt x="2075" y="51"/>
                    <a:pt x="2069" y="42"/>
                    <a:pt x="2064" y="32"/>
                  </a:cubicBezTo>
                  <a:cubicBezTo>
                    <a:pt x="2060" y="23"/>
                    <a:pt x="2057" y="14"/>
                    <a:pt x="2054" y="5"/>
                  </a:cubicBezTo>
                  <a:cubicBezTo>
                    <a:pt x="2053" y="3"/>
                    <a:pt x="2053" y="3"/>
                    <a:pt x="2053" y="3"/>
                  </a:cubicBezTo>
                  <a:lnTo>
                    <a:pt x="2052"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3" name="Freeform 291">
              <a:extLst>
                <a:ext uri="{FF2B5EF4-FFF2-40B4-BE49-F238E27FC236}">
                  <a16:creationId xmlns:a16="http://schemas.microsoft.com/office/drawing/2014/main" id="{E6A36F00-48BA-EC47-A172-56F9074E8481}"/>
                </a:ext>
              </a:extLst>
            </p:cNvPr>
            <p:cNvSpPr>
              <a:spLocks noEditPoints="1"/>
            </p:cNvSpPr>
            <p:nvPr/>
          </p:nvSpPr>
          <p:spPr bwMode="auto">
            <a:xfrm>
              <a:off x="14189080" y="10936675"/>
              <a:ext cx="1568341" cy="1378239"/>
            </a:xfrm>
            <a:custGeom>
              <a:avLst/>
              <a:gdLst>
                <a:gd name="T0" fmla="*/ 805 w 1436"/>
                <a:gd name="T1" fmla="*/ 157 h 1263"/>
                <a:gd name="T2" fmla="*/ 773 w 1436"/>
                <a:gd name="T3" fmla="*/ 345 h 1263"/>
                <a:gd name="T4" fmla="*/ 680 w 1436"/>
                <a:gd name="T5" fmla="*/ 562 h 1263"/>
                <a:gd name="T6" fmla="*/ 1216 w 1436"/>
                <a:gd name="T7" fmla="*/ 795 h 1263"/>
                <a:gd name="T8" fmla="*/ 1064 w 1436"/>
                <a:gd name="T9" fmla="*/ 840 h 1263"/>
                <a:gd name="T10" fmla="*/ 1208 w 1436"/>
                <a:gd name="T11" fmla="*/ 954 h 1263"/>
                <a:gd name="T12" fmla="*/ 1301 w 1436"/>
                <a:gd name="T13" fmla="*/ 1012 h 1263"/>
                <a:gd name="T14" fmla="*/ 1250 w 1436"/>
                <a:gd name="T15" fmla="*/ 1047 h 1263"/>
                <a:gd name="T16" fmla="*/ 1325 w 1436"/>
                <a:gd name="T17" fmla="*/ 1120 h 1263"/>
                <a:gd name="T18" fmla="*/ 1400 w 1436"/>
                <a:gd name="T19" fmla="*/ 1240 h 1263"/>
                <a:gd name="T20" fmla="*/ 1327 w 1436"/>
                <a:gd name="T21" fmla="*/ 1216 h 1263"/>
                <a:gd name="T22" fmla="*/ 1203 w 1436"/>
                <a:gd name="T23" fmla="*/ 1117 h 1263"/>
                <a:gd name="T24" fmla="*/ 1134 w 1436"/>
                <a:gd name="T25" fmla="*/ 1209 h 1263"/>
                <a:gd name="T26" fmla="*/ 1007 w 1436"/>
                <a:gd name="T27" fmla="*/ 1173 h 1263"/>
                <a:gd name="T28" fmla="*/ 839 w 1436"/>
                <a:gd name="T29" fmla="*/ 1199 h 1263"/>
                <a:gd name="T30" fmla="*/ 793 w 1436"/>
                <a:gd name="T31" fmla="*/ 1119 h 1263"/>
                <a:gd name="T32" fmla="*/ 646 w 1436"/>
                <a:gd name="T33" fmla="*/ 1060 h 1263"/>
                <a:gd name="T34" fmla="*/ 418 w 1436"/>
                <a:gd name="T35" fmla="*/ 1123 h 1263"/>
                <a:gd name="T36" fmla="*/ 239 w 1436"/>
                <a:gd name="T37" fmla="*/ 1002 h 1263"/>
                <a:gd name="T38" fmla="*/ 92 w 1436"/>
                <a:gd name="T39" fmla="*/ 1085 h 1263"/>
                <a:gd name="T40" fmla="*/ 114 w 1436"/>
                <a:gd name="T41" fmla="*/ 914 h 1263"/>
                <a:gd name="T42" fmla="*/ 83 w 1436"/>
                <a:gd name="T43" fmla="*/ 500 h 1263"/>
                <a:gd name="T44" fmla="*/ 0 w 1436"/>
                <a:gd name="T45" fmla="*/ 42 h 1263"/>
                <a:gd name="T46" fmla="*/ 85 w 1436"/>
                <a:gd name="T47" fmla="*/ 520 h 1263"/>
                <a:gd name="T48" fmla="*/ 112 w 1436"/>
                <a:gd name="T49" fmla="*/ 803 h 1263"/>
                <a:gd name="T50" fmla="*/ 111 w 1436"/>
                <a:gd name="T51" fmla="*/ 916 h 1263"/>
                <a:gd name="T52" fmla="*/ 67 w 1436"/>
                <a:gd name="T53" fmla="*/ 1047 h 1263"/>
                <a:gd name="T54" fmla="*/ 120 w 1436"/>
                <a:gd name="T55" fmla="*/ 1076 h 1263"/>
                <a:gd name="T56" fmla="*/ 216 w 1436"/>
                <a:gd name="T57" fmla="*/ 1036 h 1263"/>
                <a:gd name="T58" fmla="*/ 242 w 1436"/>
                <a:gd name="T59" fmla="*/ 1080 h 1263"/>
                <a:gd name="T60" fmla="*/ 440 w 1436"/>
                <a:gd name="T61" fmla="*/ 1122 h 1263"/>
                <a:gd name="T62" fmla="*/ 576 w 1436"/>
                <a:gd name="T63" fmla="*/ 1059 h 1263"/>
                <a:gd name="T64" fmla="*/ 679 w 1436"/>
                <a:gd name="T65" fmla="*/ 1055 h 1263"/>
                <a:gd name="T66" fmla="*/ 804 w 1436"/>
                <a:gd name="T67" fmla="*/ 1135 h 1263"/>
                <a:gd name="T68" fmla="*/ 808 w 1436"/>
                <a:gd name="T69" fmla="*/ 1205 h 1263"/>
                <a:gd name="T70" fmla="*/ 941 w 1436"/>
                <a:gd name="T71" fmla="*/ 1237 h 1263"/>
                <a:gd name="T72" fmla="*/ 1023 w 1436"/>
                <a:gd name="T73" fmla="*/ 1174 h 1263"/>
                <a:gd name="T74" fmla="*/ 1093 w 1436"/>
                <a:gd name="T75" fmla="*/ 1217 h 1263"/>
                <a:gd name="T76" fmla="*/ 1107 w 1436"/>
                <a:gd name="T77" fmla="*/ 1090 h 1263"/>
                <a:gd name="T78" fmla="*/ 1210 w 1436"/>
                <a:gd name="T79" fmla="*/ 1156 h 1263"/>
                <a:gd name="T80" fmla="*/ 1286 w 1436"/>
                <a:gd name="T81" fmla="*/ 1183 h 1263"/>
                <a:gd name="T82" fmla="*/ 1336 w 1436"/>
                <a:gd name="T83" fmla="*/ 1235 h 1263"/>
                <a:gd name="T84" fmla="*/ 1417 w 1436"/>
                <a:gd name="T85" fmla="*/ 1224 h 1263"/>
                <a:gd name="T86" fmla="*/ 1364 w 1436"/>
                <a:gd name="T87" fmla="*/ 1133 h 1263"/>
                <a:gd name="T88" fmla="*/ 1295 w 1436"/>
                <a:gd name="T89" fmla="*/ 1119 h 1263"/>
                <a:gd name="T90" fmla="*/ 1247 w 1436"/>
                <a:gd name="T91" fmla="*/ 1062 h 1263"/>
                <a:gd name="T92" fmla="*/ 1267 w 1436"/>
                <a:gd name="T93" fmla="*/ 1013 h 1263"/>
                <a:gd name="T94" fmla="*/ 1320 w 1436"/>
                <a:gd name="T95" fmla="*/ 1007 h 1263"/>
                <a:gd name="T96" fmla="*/ 1248 w 1436"/>
                <a:gd name="T97" fmla="*/ 960 h 1263"/>
                <a:gd name="T98" fmla="*/ 1115 w 1436"/>
                <a:gd name="T99" fmla="*/ 919 h 1263"/>
                <a:gd name="T100" fmla="*/ 1123 w 1436"/>
                <a:gd name="T101" fmla="*/ 853 h 1263"/>
                <a:gd name="T102" fmla="*/ 1249 w 1436"/>
                <a:gd name="T103" fmla="*/ 853 h 1263"/>
                <a:gd name="T104" fmla="*/ 1183 w 1436"/>
                <a:gd name="T105" fmla="*/ 683 h 1263"/>
                <a:gd name="T106" fmla="*/ 684 w 1436"/>
                <a:gd name="T107" fmla="*/ 561 h 1263"/>
                <a:gd name="T108" fmla="*/ 713 w 1436"/>
                <a:gd name="T109" fmla="*/ 461 h 1263"/>
                <a:gd name="T110" fmla="*/ 788 w 1436"/>
                <a:gd name="T111" fmla="*/ 333 h 1263"/>
                <a:gd name="T112" fmla="*/ 832 w 1436"/>
                <a:gd name="T113" fmla="*/ 215 h 1263"/>
                <a:gd name="T114" fmla="*/ 789 w 1436"/>
                <a:gd name="T115" fmla="*/ 133 h 1263"/>
                <a:gd name="T116" fmla="*/ 763 w 1436"/>
                <a:gd name="T117" fmla="*/ 21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6" h="1263">
                  <a:moveTo>
                    <a:pt x="756" y="4"/>
                  </a:moveTo>
                  <a:cubicBezTo>
                    <a:pt x="756" y="11"/>
                    <a:pt x="757" y="17"/>
                    <a:pt x="760" y="23"/>
                  </a:cubicBezTo>
                  <a:cubicBezTo>
                    <a:pt x="764" y="30"/>
                    <a:pt x="768" y="27"/>
                    <a:pt x="773" y="31"/>
                  </a:cubicBezTo>
                  <a:cubicBezTo>
                    <a:pt x="787" y="41"/>
                    <a:pt x="772" y="56"/>
                    <a:pt x="770" y="68"/>
                  </a:cubicBezTo>
                  <a:cubicBezTo>
                    <a:pt x="767" y="83"/>
                    <a:pt x="784" y="84"/>
                    <a:pt x="786" y="98"/>
                  </a:cubicBezTo>
                  <a:cubicBezTo>
                    <a:pt x="787" y="109"/>
                    <a:pt x="770" y="125"/>
                    <a:pt x="781" y="135"/>
                  </a:cubicBezTo>
                  <a:cubicBezTo>
                    <a:pt x="786" y="137"/>
                    <a:pt x="786" y="137"/>
                    <a:pt x="786" y="137"/>
                  </a:cubicBezTo>
                  <a:cubicBezTo>
                    <a:pt x="792" y="136"/>
                    <a:pt x="792" y="136"/>
                    <a:pt x="792" y="136"/>
                  </a:cubicBezTo>
                  <a:cubicBezTo>
                    <a:pt x="798" y="138"/>
                    <a:pt x="798" y="138"/>
                    <a:pt x="798" y="138"/>
                  </a:cubicBezTo>
                  <a:cubicBezTo>
                    <a:pt x="802" y="141"/>
                    <a:pt x="805" y="152"/>
                    <a:pt x="805" y="157"/>
                  </a:cubicBezTo>
                  <a:cubicBezTo>
                    <a:pt x="804" y="169"/>
                    <a:pt x="794" y="179"/>
                    <a:pt x="807" y="190"/>
                  </a:cubicBezTo>
                  <a:cubicBezTo>
                    <a:pt x="822" y="198"/>
                    <a:pt x="822" y="198"/>
                    <a:pt x="822" y="198"/>
                  </a:cubicBezTo>
                  <a:cubicBezTo>
                    <a:pt x="826" y="202"/>
                    <a:pt x="823" y="208"/>
                    <a:pt x="825" y="213"/>
                  </a:cubicBezTo>
                  <a:cubicBezTo>
                    <a:pt x="828" y="218"/>
                    <a:pt x="835" y="220"/>
                    <a:pt x="834" y="227"/>
                  </a:cubicBezTo>
                  <a:cubicBezTo>
                    <a:pt x="833" y="234"/>
                    <a:pt x="823" y="235"/>
                    <a:pt x="818" y="239"/>
                  </a:cubicBezTo>
                  <a:cubicBezTo>
                    <a:pt x="808" y="246"/>
                    <a:pt x="798" y="256"/>
                    <a:pt x="802" y="268"/>
                  </a:cubicBezTo>
                  <a:cubicBezTo>
                    <a:pt x="804" y="274"/>
                    <a:pt x="808" y="277"/>
                    <a:pt x="807" y="284"/>
                  </a:cubicBezTo>
                  <a:cubicBezTo>
                    <a:pt x="806" y="291"/>
                    <a:pt x="801" y="293"/>
                    <a:pt x="797" y="298"/>
                  </a:cubicBezTo>
                  <a:cubicBezTo>
                    <a:pt x="789" y="308"/>
                    <a:pt x="796" y="321"/>
                    <a:pt x="785" y="330"/>
                  </a:cubicBezTo>
                  <a:cubicBezTo>
                    <a:pt x="779" y="336"/>
                    <a:pt x="777" y="338"/>
                    <a:pt x="773" y="345"/>
                  </a:cubicBezTo>
                  <a:cubicBezTo>
                    <a:pt x="770" y="351"/>
                    <a:pt x="765" y="353"/>
                    <a:pt x="761" y="358"/>
                  </a:cubicBezTo>
                  <a:cubicBezTo>
                    <a:pt x="752" y="369"/>
                    <a:pt x="747" y="385"/>
                    <a:pt x="745" y="398"/>
                  </a:cubicBezTo>
                  <a:cubicBezTo>
                    <a:pt x="744" y="405"/>
                    <a:pt x="745" y="410"/>
                    <a:pt x="739" y="414"/>
                  </a:cubicBezTo>
                  <a:cubicBezTo>
                    <a:pt x="732" y="419"/>
                    <a:pt x="723" y="420"/>
                    <a:pt x="717" y="426"/>
                  </a:cubicBezTo>
                  <a:cubicBezTo>
                    <a:pt x="707" y="435"/>
                    <a:pt x="709" y="449"/>
                    <a:pt x="709" y="461"/>
                  </a:cubicBezTo>
                  <a:cubicBezTo>
                    <a:pt x="710" y="467"/>
                    <a:pt x="711" y="475"/>
                    <a:pt x="709" y="481"/>
                  </a:cubicBezTo>
                  <a:cubicBezTo>
                    <a:pt x="708" y="488"/>
                    <a:pt x="703" y="491"/>
                    <a:pt x="700" y="498"/>
                  </a:cubicBezTo>
                  <a:cubicBezTo>
                    <a:pt x="696" y="509"/>
                    <a:pt x="699" y="521"/>
                    <a:pt x="695" y="531"/>
                  </a:cubicBezTo>
                  <a:cubicBezTo>
                    <a:pt x="693" y="537"/>
                    <a:pt x="690" y="543"/>
                    <a:pt x="686" y="547"/>
                  </a:cubicBezTo>
                  <a:cubicBezTo>
                    <a:pt x="681" y="553"/>
                    <a:pt x="678" y="553"/>
                    <a:pt x="680" y="562"/>
                  </a:cubicBezTo>
                  <a:cubicBezTo>
                    <a:pt x="682" y="574"/>
                    <a:pt x="684" y="583"/>
                    <a:pt x="681" y="595"/>
                  </a:cubicBezTo>
                  <a:cubicBezTo>
                    <a:pt x="679" y="607"/>
                    <a:pt x="677" y="620"/>
                    <a:pt x="678" y="632"/>
                  </a:cubicBezTo>
                  <a:cubicBezTo>
                    <a:pt x="680" y="644"/>
                    <a:pt x="680" y="644"/>
                    <a:pt x="680" y="644"/>
                  </a:cubicBezTo>
                  <a:cubicBezTo>
                    <a:pt x="1189" y="619"/>
                    <a:pt x="1189" y="619"/>
                    <a:pt x="1189" y="619"/>
                  </a:cubicBezTo>
                  <a:cubicBezTo>
                    <a:pt x="1191" y="631"/>
                    <a:pt x="1192" y="643"/>
                    <a:pt x="1191" y="655"/>
                  </a:cubicBezTo>
                  <a:cubicBezTo>
                    <a:pt x="1190" y="666"/>
                    <a:pt x="1185" y="672"/>
                    <a:pt x="1179" y="681"/>
                  </a:cubicBezTo>
                  <a:cubicBezTo>
                    <a:pt x="1175" y="689"/>
                    <a:pt x="1169" y="696"/>
                    <a:pt x="1167" y="705"/>
                  </a:cubicBezTo>
                  <a:cubicBezTo>
                    <a:pt x="1165" y="721"/>
                    <a:pt x="1168" y="736"/>
                    <a:pt x="1173" y="751"/>
                  </a:cubicBezTo>
                  <a:cubicBezTo>
                    <a:pt x="1178" y="764"/>
                    <a:pt x="1188" y="766"/>
                    <a:pt x="1198" y="775"/>
                  </a:cubicBezTo>
                  <a:cubicBezTo>
                    <a:pt x="1204" y="780"/>
                    <a:pt x="1212" y="788"/>
                    <a:pt x="1216" y="795"/>
                  </a:cubicBezTo>
                  <a:cubicBezTo>
                    <a:pt x="1221" y="802"/>
                    <a:pt x="1226" y="811"/>
                    <a:pt x="1229" y="818"/>
                  </a:cubicBezTo>
                  <a:cubicBezTo>
                    <a:pt x="1232" y="828"/>
                    <a:pt x="1227" y="839"/>
                    <a:pt x="1234" y="847"/>
                  </a:cubicBezTo>
                  <a:cubicBezTo>
                    <a:pt x="1241" y="855"/>
                    <a:pt x="1254" y="856"/>
                    <a:pt x="1262" y="865"/>
                  </a:cubicBezTo>
                  <a:cubicBezTo>
                    <a:pt x="1268" y="871"/>
                    <a:pt x="1272" y="879"/>
                    <a:pt x="1276" y="887"/>
                  </a:cubicBezTo>
                  <a:cubicBezTo>
                    <a:pt x="1271" y="889"/>
                    <a:pt x="1265" y="890"/>
                    <a:pt x="1260" y="890"/>
                  </a:cubicBezTo>
                  <a:cubicBezTo>
                    <a:pt x="1252" y="890"/>
                    <a:pt x="1252" y="890"/>
                    <a:pt x="1252" y="890"/>
                  </a:cubicBezTo>
                  <a:cubicBezTo>
                    <a:pt x="1230" y="887"/>
                    <a:pt x="1211" y="876"/>
                    <a:pt x="1189" y="872"/>
                  </a:cubicBezTo>
                  <a:cubicBezTo>
                    <a:pt x="1165" y="868"/>
                    <a:pt x="1145" y="862"/>
                    <a:pt x="1125" y="850"/>
                  </a:cubicBezTo>
                  <a:cubicBezTo>
                    <a:pt x="1112" y="843"/>
                    <a:pt x="1097" y="833"/>
                    <a:pt x="1083" y="833"/>
                  </a:cubicBezTo>
                  <a:cubicBezTo>
                    <a:pt x="1077" y="833"/>
                    <a:pt x="1070" y="835"/>
                    <a:pt x="1064" y="840"/>
                  </a:cubicBezTo>
                  <a:cubicBezTo>
                    <a:pt x="1049" y="853"/>
                    <a:pt x="1029" y="880"/>
                    <a:pt x="1025" y="900"/>
                  </a:cubicBezTo>
                  <a:cubicBezTo>
                    <a:pt x="1021" y="919"/>
                    <a:pt x="1049" y="921"/>
                    <a:pt x="1062" y="925"/>
                  </a:cubicBezTo>
                  <a:cubicBezTo>
                    <a:pt x="1071" y="927"/>
                    <a:pt x="1085" y="934"/>
                    <a:pt x="1097" y="934"/>
                  </a:cubicBezTo>
                  <a:cubicBezTo>
                    <a:pt x="1109" y="931"/>
                    <a:pt x="1109" y="931"/>
                    <a:pt x="1109" y="931"/>
                  </a:cubicBezTo>
                  <a:cubicBezTo>
                    <a:pt x="1115" y="926"/>
                    <a:pt x="1120" y="919"/>
                    <a:pt x="1126" y="914"/>
                  </a:cubicBezTo>
                  <a:cubicBezTo>
                    <a:pt x="1136" y="906"/>
                    <a:pt x="1147" y="902"/>
                    <a:pt x="1159" y="899"/>
                  </a:cubicBezTo>
                  <a:cubicBezTo>
                    <a:pt x="1164" y="898"/>
                    <a:pt x="1172" y="897"/>
                    <a:pt x="1181" y="897"/>
                  </a:cubicBezTo>
                  <a:cubicBezTo>
                    <a:pt x="1194" y="897"/>
                    <a:pt x="1208" y="900"/>
                    <a:pt x="1208" y="912"/>
                  </a:cubicBezTo>
                  <a:cubicBezTo>
                    <a:pt x="1208" y="919"/>
                    <a:pt x="1204" y="925"/>
                    <a:pt x="1203" y="931"/>
                  </a:cubicBezTo>
                  <a:cubicBezTo>
                    <a:pt x="1201" y="939"/>
                    <a:pt x="1204" y="947"/>
                    <a:pt x="1208" y="954"/>
                  </a:cubicBezTo>
                  <a:cubicBezTo>
                    <a:pt x="1213" y="961"/>
                    <a:pt x="1229" y="979"/>
                    <a:pt x="1240" y="979"/>
                  </a:cubicBezTo>
                  <a:cubicBezTo>
                    <a:pt x="1246" y="977"/>
                    <a:pt x="1246" y="977"/>
                    <a:pt x="1246" y="977"/>
                  </a:cubicBezTo>
                  <a:cubicBezTo>
                    <a:pt x="1251" y="972"/>
                    <a:pt x="1251" y="960"/>
                    <a:pt x="1253" y="953"/>
                  </a:cubicBezTo>
                  <a:cubicBezTo>
                    <a:pt x="1256" y="943"/>
                    <a:pt x="1260" y="932"/>
                    <a:pt x="1268" y="925"/>
                  </a:cubicBezTo>
                  <a:cubicBezTo>
                    <a:pt x="1281" y="919"/>
                    <a:pt x="1281" y="919"/>
                    <a:pt x="1281" y="919"/>
                  </a:cubicBezTo>
                  <a:cubicBezTo>
                    <a:pt x="1293" y="919"/>
                    <a:pt x="1302" y="933"/>
                    <a:pt x="1306" y="946"/>
                  </a:cubicBezTo>
                  <a:cubicBezTo>
                    <a:pt x="1312" y="965"/>
                    <a:pt x="1315" y="984"/>
                    <a:pt x="1325" y="1003"/>
                  </a:cubicBezTo>
                  <a:cubicBezTo>
                    <a:pt x="1323" y="1003"/>
                    <a:pt x="1323" y="1003"/>
                    <a:pt x="1323" y="1003"/>
                  </a:cubicBezTo>
                  <a:cubicBezTo>
                    <a:pt x="1317" y="1003"/>
                    <a:pt x="1317" y="1003"/>
                    <a:pt x="1317" y="1003"/>
                  </a:cubicBezTo>
                  <a:cubicBezTo>
                    <a:pt x="1309" y="1003"/>
                    <a:pt x="1301" y="1004"/>
                    <a:pt x="1301" y="1012"/>
                  </a:cubicBezTo>
                  <a:cubicBezTo>
                    <a:pt x="1301" y="1012"/>
                    <a:pt x="1301" y="1012"/>
                    <a:pt x="1301" y="1012"/>
                  </a:cubicBezTo>
                  <a:cubicBezTo>
                    <a:pt x="1291" y="1012"/>
                    <a:pt x="1284" y="1007"/>
                    <a:pt x="1274" y="1007"/>
                  </a:cubicBezTo>
                  <a:cubicBezTo>
                    <a:pt x="1273" y="1007"/>
                    <a:pt x="1273" y="1007"/>
                    <a:pt x="1273" y="1007"/>
                  </a:cubicBezTo>
                  <a:cubicBezTo>
                    <a:pt x="1258" y="1008"/>
                    <a:pt x="1263" y="1021"/>
                    <a:pt x="1270" y="1030"/>
                  </a:cubicBezTo>
                  <a:cubicBezTo>
                    <a:pt x="1272" y="1034"/>
                    <a:pt x="1283" y="1041"/>
                    <a:pt x="1282" y="1046"/>
                  </a:cubicBezTo>
                  <a:cubicBezTo>
                    <a:pt x="1276" y="1050"/>
                    <a:pt x="1276" y="1050"/>
                    <a:pt x="1276" y="1050"/>
                  </a:cubicBezTo>
                  <a:cubicBezTo>
                    <a:pt x="1269" y="1049"/>
                    <a:pt x="1269" y="1049"/>
                    <a:pt x="1269" y="1049"/>
                  </a:cubicBezTo>
                  <a:cubicBezTo>
                    <a:pt x="1262" y="1045"/>
                    <a:pt x="1259" y="1031"/>
                    <a:pt x="1250" y="1031"/>
                  </a:cubicBezTo>
                  <a:cubicBezTo>
                    <a:pt x="1245" y="1033"/>
                    <a:pt x="1245" y="1033"/>
                    <a:pt x="1245" y="1033"/>
                  </a:cubicBezTo>
                  <a:cubicBezTo>
                    <a:pt x="1248" y="1038"/>
                    <a:pt x="1252" y="1041"/>
                    <a:pt x="1250" y="1047"/>
                  </a:cubicBezTo>
                  <a:cubicBezTo>
                    <a:pt x="1249" y="1052"/>
                    <a:pt x="1244" y="1056"/>
                    <a:pt x="1243" y="1061"/>
                  </a:cubicBezTo>
                  <a:cubicBezTo>
                    <a:pt x="1242" y="1067"/>
                    <a:pt x="1241" y="1075"/>
                    <a:pt x="1244" y="1081"/>
                  </a:cubicBezTo>
                  <a:cubicBezTo>
                    <a:pt x="1246" y="1087"/>
                    <a:pt x="1253" y="1089"/>
                    <a:pt x="1255" y="1095"/>
                  </a:cubicBezTo>
                  <a:cubicBezTo>
                    <a:pt x="1259" y="1095"/>
                    <a:pt x="1259" y="1095"/>
                    <a:pt x="1259" y="1095"/>
                  </a:cubicBezTo>
                  <a:cubicBezTo>
                    <a:pt x="1269" y="1095"/>
                    <a:pt x="1269" y="1095"/>
                    <a:pt x="1269" y="1095"/>
                  </a:cubicBezTo>
                  <a:cubicBezTo>
                    <a:pt x="1280" y="1097"/>
                    <a:pt x="1280" y="1097"/>
                    <a:pt x="1280" y="1097"/>
                  </a:cubicBezTo>
                  <a:cubicBezTo>
                    <a:pt x="1294" y="1101"/>
                    <a:pt x="1282" y="1109"/>
                    <a:pt x="1285" y="1118"/>
                  </a:cubicBezTo>
                  <a:cubicBezTo>
                    <a:pt x="1295" y="1123"/>
                    <a:pt x="1295" y="1123"/>
                    <a:pt x="1295" y="1123"/>
                  </a:cubicBezTo>
                  <a:cubicBezTo>
                    <a:pt x="1306" y="1121"/>
                    <a:pt x="1306" y="1121"/>
                    <a:pt x="1306" y="1121"/>
                  </a:cubicBezTo>
                  <a:cubicBezTo>
                    <a:pt x="1312" y="1120"/>
                    <a:pt x="1319" y="1120"/>
                    <a:pt x="1325" y="1120"/>
                  </a:cubicBezTo>
                  <a:cubicBezTo>
                    <a:pt x="1335" y="1120"/>
                    <a:pt x="1335" y="1120"/>
                    <a:pt x="1335" y="1120"/>
                  </a:cubicBezTo>
                  <a:cubicBezTo>
                    <a:pt x="1340" y="1129"/>
                    <a:pt x="1340" y="1129"/>
                    <a:pt x="1340" y="1129"/>
                  </a:cubicBezTo>
                  <a:cubicBezTo>
                    <a:pt x="1346" y="1136"/>
                    <a:pt x="1353" y="1136"/>
                    <a:pt x="1360" y="1136"/>
                  </a:cubicBezTo>
                  <a:cubicBezTo>
                    <a:pt x="1369" y="1136"/>
                    <a:pt x="1369" y="1136"/>
                    <a:pt x="1369" y="1136"/>
                  </a:cubicBezTo>
                  <a:cubicBezTo>
                    <a:pt x="1375" y="1136"/>
                    <a:pt x="1381" y="1137"/>
                    <a:pt x="1386" y="1141"/>
                  </a:cubicBezTo>
                  <a:cubicBezTo>
                    <a:pt x="1392" y="1146"/>
                    <a:pt x="1396" y="1153"/>
                    <a:pt x="1403" y="1157"/>
                  </a:cubicBezTo>
                  <a:cubicBezTo>
                    <a:pt x="1411" y="1162"/>
                    <a:pt x="1423" y="1166"/>
                    <a:pt x="1427" y="1176"/>
                  </a:cubicBezTo>
                  <a:cubicBezTo>
                    <a:pt x="1432" y="1186"/>
                    <a:pt x="1426" y="1192"/>
                    <a:pt x="1421" y="1200"/>
                  </a:cubicBezTo>
                  <a:cubicBezTo>
                    <a:pt x="1415" y="1207"/>
                    <a:pt x="1415" y="1214"/>
                    <a:pt x="1414" y="1224"/>
                  </a:cubicBezTo>
                  <a:cubicBezTo>
                    <a:pt x="1412" y="1231"/>
                    <a:pt x="1409" y="1240"/>
                    <a:pt x="1400" y="1240"/>
                  </a:cubicBezTo>
                  <a:cubicBezTo>
                    <a:pt x="1398" y="1240"/>
                    <a:pt x="1398" y="1240"/>
                    <a:pt x="1398" y="1240"/>
                  </a:cubicBezTo>
                  <a:cubicBezTo>
                    <a:pt x="1390" y="1239"/>
                    <a:pt x="1384" y="1230"/>
                    <a:pt x="1378" y="1225"/>
                  </a:cubicBezTo>
                  <a:cubicBezTo>
                    <a:pt x="1369" y="1221"/>
                    <a:pt x="1369" y="1221"/>
                    <a:pt x="1369" y="1221"/>
                  </a:cubicBezTo>
                  <a:cubicBezTo>
                    <a:pt x="1358" y="1221"/>
                    <a:pt x="1355" y="1247"/>
                    <a:pt x="1346" y="1255"/>
                  </a:cubicBezTo>
                  <a:cubicBezTo>
                    <a:pt x="1337" y="1259"/>
                    <a:pt x="1337" y="1259"/>
                    <a:pt x="1337" y="1259"/>
                  </a:cubicBezTo>
                  <a:cubicBezTo>
                    <a:pt x="1332" y="1253"/>
                    <a:pt x="1332" y="1253"/>
                    <a:pt x="1332" y="1253"/>
                  </a:cubicBezTo>
                  <a:cubicBezTo>
                    <a:pt x="1332" y="1244"/>
                    <a:pt x="1343" y="1234"/>
                    <a:pt x="1346" y="1226"/>
                  </a:cubicBezTo>
                  <a:cubicBezTo>
                    <a:pt x="1347" y="1221"/>
                    <a:pt x="1350" y="1206"/>
                    <a:pt x="1342" y="1206"/>
                  </a:cubicBezTo>
                  <a:cubicBezTo>
                    <a:pt x="1342" y="1206"/>
                    <a:pt x="1342" y="1206"/>
                    <a:pt x="1342" y="1206"/>
                  </a:cubicBezTo>
                  <a:cubicBezTo>
                    <a:pt x="1336" y="1206"/>
                    <a:pt x="1334" y="1216"/>
                    <a:pt x="1327" y="1216"/>
                  </a:cubicBezTo>
                  <a:cubicBezTo>
                    <a:pt x="1326" y="1216"/>
                    <a:pt x="1326" y="1216"/>
                    <a:pt x="1326" y="1216"/>
                  </a:cubicBezTo>
                  <a:cubicBezTo>
                    <a:pt x="1306" y="1213"/>
                    <a:pt x="1324" y="1181"/>
                    <a:pt x="1305" y="1178"/>
                  </a:cubicBezTo>
                  <a:cubicBezTo>
                    <a:pt x="1299" y="1177"/>
                    <a:pt x="1299" y="1177"/>
                    <a:pt x="1299" y="1177"/>
                  </a:cubicBezTo>
                  <a:cubicBezTo>
                    <a:pt x="1290" y="1177"/>
                    <a:pt x="1281" y="1181"/>
                    <a:pt x="1272" y="1181"/>
                  </a:cubicBezTo>
                  <a:cubicBezTo>
                    <a:pt x="1270" y="1181"/>
                    <a:pt x="1270" y="1181"/>
                    <a:pt x="1270" y="1181"/>
                  </a:cubicBezTo>
                  <a:cubicBezTo>
                    <a:pt x="1259" y="1180"/>
                    <a:pt x="1258" y="1173"/>
                    <a:pt x="1254" y="1165"/>
                  </a:cubicBezTo>
                  <a:cubicBezTo>
                    <a:pt x="1249" y="1157"/>
                    <a:pt x="1245" y="1154"/>
                    <a:pt x="1240" y="1154"/>
                  </a:cubicBezTo>
                  <a:cubicBezTo>
                    <a:pt x="1234" y="1154"/>
                    <a:pt x="1228" y="1157"/>
                    <a:pt x="1221" y="1157"/>
                  </a:cubicBezTo>
                  <a:cubicBezTo>
                    <a:pt x="1214" y="1156"/>
                    <a:pt x="1214" y="1156"/>
                    <a:pt x="1214" y="1156"/>
                  </a:cubicBezTo>
                  <a:cubicBezTo>
                    <a:pt x="1214" y="1142"/>
                    <a:pt x="1217" y="1125"/>
                    <a:pt x="1203" y="1117"/>
                  </a:cubicBezTo>
                  <a:cubicBezTo>
                    <a:pt x="1197" y="1113"/>
                    <a:pt x="1190" y="1112"/>
                    <a:pt x="1183" y="1112"/>
                  </a:cubicBezTo>
                  <a:cubicBezTo>
                    <a:pt x="1174" y="1112"/>
                    <a:pt x="1165" y="1114"/>
                    <a:pt x="1157" y="1114"/>
                  </a:cubicBezTo>
                  <a:cubicBezTo>
                    <a:pt x="1149" y="1113"/>
                    <a:pt x="1149" y="1113"/>
                    <a:pt x="1149" y="1113"/>
                  </a:cubicBezTo>
                  <a:cubicBezTo>
                    <a:pt x="1137" y="1111"/>
                    <a:pt x="1137" y="1101"/>
                    <a:pt x="1131" y="1092"/>
                  </a:cubicBezTo>
                  <a:cubicBezTo>
                    <a:pt x="1127" y="1087"/>
                    <a:pt x="1121" y="1085"/>
                    <a:pt x="1114" y="1085"/>
                  </a:cubicBezTo>
                  <a:cubicBezTo>
                    <a:pt x="1102" y="1089"/>
                    <a:pt x="1102" y="1089"/>
                    <a:pt x="1102" y="1089"/>
                  </a:cubicBezTo>
                  <a:cubicBezTo>
                    <a:pt x="1107" y="1097"/>
                    <a:pt x="1113" y="1105"/>
                    <a:pt x="1120" y="1110"/>
                  </a:cubicBezTo>
                  <a:cubicBezTo>
                    <a:pt x="1135" y="1120"/>
                    <a:pt x="1156" y="1125"/>
                    <a:pt x="1152" y="1148"/>
                  </a:cubicBezTo>
                  <a:cubicBezTo>
                    <a:pt x="1150" y="1157"/>
                    <a:pt x="1144" y="1163"/>
                    <a:pt x="1140" y="1171"/>
                  </a:cubicBezTo>
                  <a:cubicBezTo>
                    <a:pt x="1135" y="1183"/>
                    <a:pt x="1137" y="1197"/>
                    <a:pt x="1134" y="1209"/>
                  </a:cubicBezTo>
                  <a:cubicBezTo>
                    <a:pt x="1131" y="1220"/>
                    <a:pt x="1124" y="1239"/>
                    <a:pt x="1110" y="1239"/>
                  </a:cubicBezTo>
                  <a:cubicBezTo>
                    <a:pt x="1110" y="1239"/>
                    <a:pt x="1110" y="1239"/>
                    <a:pt x="1110" y="1239"/>
                  </a:cubicBezTo>
                  <a:cubicBezTo>
                    <a:pt x="1097" y="1239"/>
                    <a:pt x="1097" y="1225"/>
                    <a:pt x="1096" y="1215"/>
                  </a:cubicBezTo>
                  <a:cubicBezTo>
                    <a:pt x="1095" y="1204"/>
                    <a:pt x="1095" y="1191"/>
                    <a:pt x="1083" y="1186"/>
                  </a:cubicBezTo>
                  <a:cubicBezTo>
                    <a:pt x="1074" y="1184"/>
                    <a:pt x="1074" y="1184"/>
                    <a:pt x="1074" y="1184"/>
                  </a:cubicBezTo>
                  <a:cubicBezTo>
                    <a:pt x="1069" y="1184"/>
                    <a:pt x="1064" y="1185"/>
                    <a:pt x="1059" y="1185"/>
                  </a:cubicBezTo>
                  <a:cubicBezTo>
                    <a:pt x="1054" y="1185"/>
                    <a:pt x="1054" y="1185"/>
                    <a:pt x="1054" y="1185"/>
                  </a:cubicBezTo>
                  <a:cubicBezTo>
                    <a:pt x="1046" y="1183"/>
                    <a:pt x="1042" y="1176"/>
                    <a:pt x="1035" y="1172"/>
                  </a:cubicBezTo>
                  <a:cubicBezTo>
                    <a:pt x="1023" y="1170"/>
                    <a:pt x="1023" y="1170"/>
                    <a:pt x="1023" y="1170"/>
                  </a:cubicBezTo>
                  <a:cubicBezTo>
                    <a:pt x="1018" y="1170"/>
                    <a:pt x="1012" y="1171"/>
                    <a:pt x="1007" y="1173"/>
                  </a:cubicBezTo>
                  <a:cubicBezTo>
                    <a:pt x="999" y="1175"/>
                    <a:pt x="991" y="1176"/>
                    <a:pt x="988" y="1185"/>
                  </a:cubicBezTo>
                  <a:cubicBezTo>
                    <a:pt x="985" y="1196"/>
                    <a:pt x="990" y="1209"/>
                    <a:pt x="986" y="1220"/>
                  </a:cubicBezTo>
                  <a:cubicBezTo>
                    <a:pt x="984" y="1228"/>
                    <a:pt x="978" y="1229"/>
                    <a:pt x="971" y="1229"/>
                  </a:cubicBezTo>
                  <a:cubicBezTo>
                    <a:pt x="966" y="1229"/>
                    <a:pt x="966" y="1229"/>
                    <a:pt x="966" y="1229"/>
                  </a:cubicBezTo>
                  <a:cubicBezTo>
                    <a:pt x="964" y="1229"/>
                    <a:pt x="964" y="1229"/>
                    <a:pt x="964" y="1229"/>
                  </a:cubicBezTo>
                  <a:cubicBezTo>
                    <a:pt x="950" y="1229"/>
                    <a:pt x="938" y="1235"/>
                    <a:pt x="924" y="1237"/>
                  </a:cubicBezTo>
                  <a:cubicBezTo>
                    <a:pt x="920" y="1237"/>
                    <a:pt x="920" y="1237"/>
                    <a:pt x="920" y="1237"/>
                  </a:cubicBezTo>
                  <a:cubicBezTo>
                    <a:pt x="902" y="1237"/>
                    <a:pt x="890" y="1218"/>
                    <a:pt x="874" y="1211"/>
                  </a:cubicBezTo>
                  <a:cubicBezTo>
                    <a:pt x="863" y="1207"/>
                    <a:pt x="853" y="1201"/>
                    <a:pt x="842" y="1199"/>
                  </a:cubicBezTo>
                  <a:cubicBezTo>
                    <a:pt x="839" y="1199"/>
                    <a:pt x="839" y="1199"/>
                    <a:pt x="839" y="1199"/>
                  </a:cubicBezTo>
                  <a:cubicBezTo>
                    <a:pt x="831" y="1199"/>
                    <a:pt x="823" y="1202"/>
                    <a:pt x="816" y="1202"/>
                  </a:cubicBezTo>
                  <a:cubicBezTo>
                    <a:pt x="809" y="1201"/>
                    <a:pt x="809" y="1201"/>
                    <a:pt x="809" y="1201"/>
                  </a:cubicBezTo>
                  <a:cubicBezTo>
                    <a:pt x="798" y="1198"/>
                    <a:pt x="796" y="1181"/>
                    <a:pt x="801" y="1172"/>
                  </a:cubicBezTo>
                  <a:cubicBezTo>
                    <a:pt x="810" y="1166"/>
                    <a:pt x="810" y="1166"/>
                    <a:pt x="810" y="1166"/>
                  </a:cubicBezTo>
                  <a:cubicBezTo>
                    <a:pt x="816" y="1166"/>
                    <a:pt x="822" y="1172"/>
                    <a:pt x="827" y="1176"/>
                  </a:cubicBezTo>
                  <a:cubicBezTo>
                    <a:pt x="839" y="1185"/>
                    <a:pt x="839" y="1185"/>
                    <a:pt x="839" y="1185"/>
                  </a:cubicBezTo>
                  <a:cubicBezTo>
                    <a:pt x="843" y="1180"/>
                    <a:pt x="843" y="1180"/>
                    <a:pt x="843" y="1180"/>
                  </a:cubicBezTo>
                  <a:cubicBezTo>
                    <a:pt x="846" y="1171"/>
                    <a:pt x="837" y="1163"/>
                    <a:pt x="830" y="1158"/>
                  </a:cubicBezTo>
                  <a:cubicBezTo>
                    <a:pt x="821" y="1152"/>
                    <a:pt x="815" y="1148"/>
                    <a:pt x="810" y="1138"/>
                  </a:cubicBezTo>
                  <a:cubicBezTo>
                    <a:pt x="806" y="1130"/>
                    <a:pt x="803" y="1121"/>
                    <a:pt x="793" y="1119"/>
                  </a:cubicBezTo>
                  <a:cubicBezTo>
                    <a:pt x="789" y="1119"/>
                    <a:pt x="789" y="1119"/>
                    <a:pt x="789" y="1119"/>
                  </a:cubicBezTo>
                  <a:cubicBezTo>
                    <a:pt x="781" y="1119"/>
                    <a:pt x="771" y="1123"/>
                    <a:pt x="763" y="1123"/>
                  </a:cubicBezTo>
                  <a:cubicBezTo>
                    <a:pt x="757" y="1123"/>
                    <a:pt x="757" y="1123"/>
                    <a:pt x="757" y="1123"/>
                  </a:cubicBezTo>
                  <a:cubicBezTo>
                    <a:pt x="748" y="1123"/>
                    <a:pt x="739" y="1122"/>
                    <a:pt x="731" y="1117"/>
                  </a:cubicBezTo>
                  <a:cubicBezTo>
                    <a:pt x="722" y="1110"/>
                    <a:pt x="721" y="1101"/>
                    <a:pt x="719" y="1090"/>
                  </a:cubicBezTo>
                  <a:cubicBezTo>
                    <a:pt x="717" y="1080"/>
                    <a:pt x="713" y="1072"/>
                    <a:pt x="704" y="1065"/>
                  </a:cubicBezTo>
                  <a:cubicBezTo>
                    <a:pt x="698" y="1059"/>
                    <a:pt x="689" y="1052"/>
                    <a:pt x="679" y="1052"/>
                  </a:cubicBezTo>
                  <a:cubicBezTo>
                    <a:pt x="678" y="1052"/>
                    <a:pt x="678" y="1052"/>
                    <a:pt x="678" y="1052"/>
                  </a:cubicBezTo>
                  <a:cubicBezTo>
                    <a:pt x="667" y="1052"/>
                    <a:pt x="658" y="1058"/>
                    <a:pt x="648" y="1059"/>
                  </a:cubicBezTo>
                  <a:cubicBezTo>
                    <a:pt x="646" y="1060"/>
                    <a:pt x="646" y="1060"/>
                    <a:pt x="646" y="1060"/>
                  </a:cubicBezTo>
                  <a:cubicBezTo>
                    <a:pt x="630" y="1060"/>
                    <a:pt x="636" y="1035"/>
                    <a:pt x="619" y="1035"/>
                  </a:cubicBezTo>
                  <a:cubicBezTo>
                    <a:pt x="613" y="1035"/>
                    <a:pt x="613" y="1035"/>
                    <a:pt x="613" y="1035"/>
                  </a:cubicBezTo>
                  <a:cubicBezTo>
                    <a:pt x="602" y="1038"/>
                    <a:pt x="594" y="1046"/>
                    <a:pt x="585" y="1051"/>
                  </a:cubicBezTo>
                  <a:cubicBezTo>
                    <a:pt x="577" y="1056"/>
                    <a:pt x="564" y="1058"/>
                    <a:pt x="558" y="1066"/>
                  </a:cubicBezTo>
                  <a:cubicBezTo>
                    <a:pt x="542" y="1082"/>
                    <a:pt x="590" y="1096"/>
                    <a:pt x="561" y="1110"/>
                  </a:cubicBezTo>
                  <a:cubicBezTo>
                    <a:pt x="546" y="1118"/>
                    <a:pt x="527" y="1122"/>
                    <a:pt x="509" y="1122"/>
                  </a:cubicBezTo>
                  <a:cubicBezTo>
                    <a:pt x="504" y="1122"/>
                    <a:pt x="499" y="1122"/>
                    <a:pt x="494" y="1121"/>
                  </a:cubicBezTo>
                  <a:cubicBezTo>
                    <a:pt x="484" y="1119"/>
                    <a:pt x="474" y="1114"/>
                    <a:pt x="463" y="1113"/>
                  </a:cubicBezTo>
                  <a:cubicBezTo>
                    <a:pt x="461" y="1113"/>
                    <a:pt x="461" y="1113"/>
                    <a:pt x="461" y="1113"/>
                  </a:cubicBezTo>
                  <a:cubicBezTo>
                    <a:pt x="446" y="1113"/>
                    <a:pt x="432" y="1123"/>
                    <a:pt x="418" y="1123"/>
                  </a:cubicBezTo>
                  <a:cubicBezTo>
                    <a:pt x="416" y="1123"/>
                    <a:pt x="416" y="1123"/>
                    <a:pt x="416" y="1123"/>
                  </a:cubicBezTo>
                  <a:cubicBezTo>
                    <a:pt x="401" y="1122"/>
                    <a:pt x="388" y="1111"/>
                    <a:pt x="379" y="1101"/>
                  </a:cubicBezTo>
                  <a:cubicBezTo>
                    <a:pt x="362" y="1082"/>
                    <a:pt x="335" y="1087"/>
                    <a:pt x="313" y="1077"/>
                  </a:cubicBezTo>
                  <a:cubicBezTo>
                    <a:pt x="303" y="1072"/>
                    <a:pt x="296" y="1063"/>
                    <a:pt x="283" y="1062"/>
                  </a:cubicBezTo>
                  <a:cubicBezTo>
                    <a:pt x="281" y="1062"/>
                    <a:pt x="281" y="1062"/>
                    <a:pt x="281" y="1062"/>
                  </a:cubicBezTo>
                  <a:cubicBezTo>
                    <a:pt x="270" y="1062"/>
                    <a:pt x="261" y="1066"/>
                    <a:pt x="253" y="1072"/>
                  </a:cubicBezTo>
                  <a:cubicBezTo>
                    <a:pt x="242" y="1076"/>
                    <a:pt x="242" y="1076"/>
                    <a:pt x="242" y="1076"/>
                  </a:cubicBezTo>
                  <a:cubicBezTo>
                    <a:pt x="237" y="1076"/>
                    <a:pt x="234" y="1073"/>
                    <a:pt x="235" y="1064"/>
                  </a:cubicBezTo>
                  <a:cubicBezTo>
                    <a:pt x="236" y="1051"/>
                    <a:pt x="240" y="1040"/>
                    <a:pt x="246" y="1029"/>
                  </a:cubicBezTo>
                  <a:cubicBezTo>
                    <a:pt x="251" y="1021"/>
                    <a:pt x="251" y="1005"/>
                    <a:pt x="239" y="1002"/>
                  </a:cubicBezTo>
                  <a:cubicBezTo>
                    <a:pt x="237" y="1002"/>
                    <a:pt x="237" y="1002"/>
                    <a:pt x="237" y="1002"/>
                  </a:cubicBezTo>
                  <a:cubicBezTo>
                    <a:pt x="229" y="1002"/>
                    <a:pt x="225" y="1009"/>
                    <a:pt x="219" y="1012"/>
                  </a:cubicBezTo>
                  <a:cubicBezTo>
                    <a:pt x="219" y="1021"/>
                    <a:pt x="213" y="1027"/>
                    <a:pt x="212" y="1036"/>
                  </a:cubicBezTo>
                  <a:cubicBezTo>
                    <a:pt x="212" y="1044"/>
                    <a:pt x="217" y="1051"/>
                    <a:pt x="212" y="1059"/>
                  </a:cubicBezTo>
                  <a:cubicBezTo>
                    <a:pt x="200" y="1064"/>
                    <a:pt x="200" y="1064"/>
                    <a:pt x="200" y="1064"/>
                  </a:cubicBezTo>
                  <a:cubicBezTo>
                    <a:pt x="191" y="1064"/>
                    <a:pt x="191" y="1064"/>
                    <a:pt x="191" y="1064"/>
                  </a:cubicBezTo>
                  <a:cubicBezTo>
                    <a:pt x="190" y="1064"/>
                    <a:pt x="190" y="1064"/>
                    <a:pt x="190" y="1064"/>
                  </a:cubicBezTo>
                  <a:cubicBezTo>
                    <a:pt x="182" y="1064"/>
                    <a:pt x="175" y="1066"/>
                    <a:pt x="167" y="1067"/>
                  </a:cubicBezTo>
                  <a:cubicBezTo>
                    <a:pt x="151" y="1068"/>
                    <a:pt x="133" y="1065"/>
                    <a:pt x="119" y="1073"/>
                  </a:cubicBezTo>
                  <a:cubicBezTo>
                    <a:pt x="110" y="1077"/>
                    <a:pt x="101" y="1082"/>
                    <a:pt x="92" y="1085"/>
                  </a:cubicBezTo>
                  <a:cubicBezTo>
                    <a:pt x="85" y="1087"/>
                    <a:pt x="85" y="1087"/>
                    <a:pt x="85" y="1087"/>
                  </a:cubicBezTo>
                  <a:cubicBezTo>
                    <a:pt x="84" y="1074"/>
                    <a:pt x="84" y="1074"/>
                    <a:pt x="84" y="1074"/>
                  </a:cubicBezTo>
                  <a:cubicBezTo>
                    <a:pt x="67" y="1066"/>
                    <a:pt x="67" y="1066"/>
                    <a:pt x="67" y="1066"/>
                  </a:cubicBezTo>
                  <a:cubicBezTo>
                    <a:pt x="70" y="1048"/>
                    <a:pt x="70" y="1048"/>
                    <a:pt x="70" y="1048"/>
                  </a:cubicBezTo>
                  <a:cubicBezTo>
                    <a:pt x="87" y="1033"/>
                    <a:pt x="87" y="1033"/>
                    <a:pt x="87" y="1033"/>
                  </a:cubicBezTo>
                  <a:cubicBezTo>
                    <a:pt x="94" y="998"/>
                    <a:pt x="94" y="998"/>
                    <a:pt x="94" y="998"/>
                  </a:cubicBezTo>
                  <a:cubicBezTo>
                    <a:pt x="118" y="978"/>
                    <a:pt x="118" y="978"/>
                    <a:pt x="118" y="978"/>
                  </a:cubicBezTo>
                  <a:cubicBezTo>
                    <a:pt x="126" y="960"/>
                    <a:pt x="126" y="960"/>
                    <a:pt x="126" y="960"/>
                  </a:cubicBezTo>
                  <a:cubicBezTo>
                    <a:pt x="126" y="929"/>
                    <a:pt x="126" y="929"/>
                    <a:pt x="126" y="929"/>
                  </a:cubicBezTo>
                  <a:cubicBezTo>
                    <a:pt x="114" y="914"/>
                    <a:pt x="114" y="914"/>
                    <a:pt x="114" y="914"/>
                  </a:cubicBezTo>
                  <a:cubicBezTo>
                    <a:pt x="109" y="867"/>
                    <a:pt x="109" y="867"/>
                    <a:pt x="109" y="867"/>
                  </a:cubicBezTo>
                  <a:cubicBezTo>
                    <a:pt x="121" y="852"/>
                    <a:pt x="121" y="852"/>
                    <a:pt x="121" y="852"/>
                  </a:cubicBezTo>
                  <a:cubicBezTo>
                    <a:pt x="114" y="832"/>
                    <a:pt x="114" y="832"/>
                    <a:pt x="114" y="832"/>
                  </a:cubicBezTo>
                  <a:cubicBezTo>
                    <a:pt x="116" y="804"/>
                    <a:pt x="116" y="804"/>
                    <a:pt x="116" y="804"/>
                  </a:cubicBezTo>
                  <a:cubicBezTo>
                    <a:pt x="155" y="740"/>
                    <a:pt x="155" y="740"/>
                    <a:pt x="155" y="740"/>
                  </a:cubicBezTo>
                  <a:cubicBezTo>
                    <a:pt x="160" y="611"/>
                    <a:pt x="160" y="611"/>
                    <a:pt x="160" y="611"/>
                  </a:cubicBezTo>
                  <a:cubicBezTo>
                    <a:pt x="129" y="591"/>
                    <a:pt x="129" y="591"/>
                    <a:pt x="129" y="591"/>
                  </a:cubicBezTo>
                  <a:cubicBezTo>
                    <a:pt x="119" y="549"/>
                    <a:pt x="119" y="549"/>
                    <a:pt x="119" y="549"/>
                  </a:cubicBezTo>
                  <a:cubicBezTo>
                    <a:pt x="88" y="518"/>
                    <a:pt x="88" y="518"/>
                    <a:pt x="88" y="518"/>
                  </a:cubicBezTo>
                  <a:cubicBezTo>
                    <a:pt x="83" y="500"/>
                    <a:pt x="83" y="500"/>
                    <a:pt x="83" y="500"/>
                  </a:cubicBezTo>
                  <a:cubicBezTo>
                    <a:pt x="76" y="494"/>
                    <a:pt x="76" y="494"/>
                    <a:pt x="76" y="494"/>
                  </a:cubicBezTo>
                  <a:cubicBezTo>
                    <a:pt x="77" y="436"/>
                    <a:pt x="77" y="436"/>
                    <a:pt x="77" y="436"/>
                  </a:cubicBezTo>
                  <a:cubicBezTo>
                    <a:pt x="9" y="358"/>
                    <a:pt x="9" y="358"/>
                    <a:pt x="9" y="358"/>
                  </a:cubicBezTo>
                  <a:cubicBezTo>
                    <a:pt x="3" y="42"/>
                    <a:pt x="3" y="42"/>
                    <a:pt x="3" y="42"/>
                  </a:cubicBezTo>
                  <a:cubicBezTo>
                    <a:pt x="756" y="4"/>
                    <a:pt x="756" y="4"/>
                    <a:pt x="756" y="4"/>
                  </a:cubicBezTo>
                  <a:moveTo>
                    <a:pt x="760" y="0"/>
                  </a:moveTo>
                  <a:cubicBezTo>
                    <a:pt x="756" y="0"/>
                    <a:pt x="756" y="0"/>
                    <a:pt x="756" y="0"/>
                  </a:cubicBezTo>
                  <a:cubicBezTo>
                    <a:pt x="3" y="38"/>
                    <a:pt x="3" y="38"/>
                    <a:pt x="3" y="38"/>
                  </a:cubicBezTo>
                  <a:cubicBezTo>
                    <a:pt x="0" y="39"/>
                    <a:pt x="0" y="39"/>
                    <a:pt x="0" y="39"/>
                  </a:cubicBezTo>
                  <a:cubicBezTo>
                    <a:pt x="0" y="42"/>
                    <a:pt x="0" y="42"/>
                    <a:pt x="0" y="42"/>
                  </a:cubicBezTo>
                  <a:cubicBezTo>
                    <a:pt x="6" y="358"/>
                    <a:pt x="6" y="358"/>
                    <a:pt x="6" y="358"/>
                  </a:cubicBezTo>
                  <a:cubicBezTo>
                    <a:pt x="6" y="360"/>
                    <a:pt x="6" y="360"/>
                    <a:pt x="6" y="360"/>
                  </a:cubicBezTo>
                  <a:cubicBezTo>
                    <a:pt x="7" y="361"/>
                    <a:pt x="7" y="361"/>
                    <a:pt x="7" y="361"/>
                  </a:cubicBezTo>
                  <a:cubicBezTo>
                    <a:pt x="73" y="438"/>
                    <a:pt x="73" y="438"/>
                    <a:pt x="73" y="438"/>
                  </a:cubicBezTo>
                  <a:cubicBezTo>
                    <a:pt x="72" y="494"/>
                    <a:pt x="72" y="494"/>
                    <a:pt x="72" y="494"/>
                  </a:cubicBezTo>
                  <a:cubicBezTo>
                    <a:pt x="72" y="496"/>
                    <a:pt x="72" y="496"/>
                    <a:pt x="72" y="496"/>
                  </a:cubicBezTo>
                  <a:cubicBezTo>
                    <a:pt x="74" y="497"/>
                    <a:pt x="74" y="497"/>
                    <a:pt x="74" y="497"/>
                  </a:cubicBezTo>
                  <a:cubicBezTo>
                    <a:pt x="80" y="502"/>
                    <a:pt x="80" y="502"/>
                    <a:pt x="80" y="502"/>
                  </a:cubicBezTo>
                  <a:cubicBezTo>
                    <a:pt x="85" y="519"/>
                    <a:pt x="85" y="519"/>
                    <a:pt x="85" y="519"/>
                  </a:cubicBezTo>
                  <a:cubicBezTo>
                    <a:pt x="85" y="520"/>
                    <a:pt x="85" y="520"/>
                    <a:pt x="85" y="520"/>
                  </a:cubicBezTo>
                  <a:cubicBezTo>
                    <a:pt x="85" y="521"/>
                    <a:pt x="85" y="521"/>
                    <a:pt x="85" y="521"/>
                  </a:cubicBezTo>
                  <a:cubicBezTo>
                    <a:pt x="116" y="550"/>
                    <a:pt x="116" y="550"/>
                    <a:pt x="116" y="550"/>
                  </a:cubicBezTo>
                  <a:cubicBezTo>
                    <a:pt x="125" y="592"/>
                    <a:pt x="125" y="592"/>
                    <a:pt x="125" y="592"/>
                  </a:cubicBezTo>
                  <a:cubicBezTo>
                    <a:pt x="125" y="593"/>
                    <a:pt x="125" y="593"/>
                    <a:pt x="125" y="593"/>
                  </a:cubicBezTo>
                  <a:cubicBezTo>
                    <a:pt x="127" y="594"/>
                    <a:pt x="127" y="594"/>
                    <a:pt x="127" y="594"/>
                  </a:cubicBezTo>
                  <a:cubicBezTo>
                    <a:pt x="157" y="613"/>
                    <a:pt x="157" y="613"/>
                    <a:pt x="157" y="613"/>
                  </a:cubicBezTo>
                  <a:cubicBezTo>
                    <a:pt x="152" y="739"/>
                    <a:pt x="152" y="739"/>
                    <a:pt x="152" y="739"/>
                  </a:cubicBezTo>
                  <a:cubicBezTo>
                    <a:pt x="113" y="802"/>
                    <a:pt x="113" y="802"/>
                    <a:pt x="113" y="802"/>
                  </a:cubicBezTo>
                  <a:cubicBezTo>
                    <a:pt x="112" y="802"/>
                    <a:pt x="112" y="802"/>
                    <a:pt x="112" y="802"/>
                  </a:cubicBezTo>
                  <a:cubicBezTo>
                    <a:pt x="112" y="803"/>
                    <a:pt x="112" y="803"/>
                    <a:pt x="112" y="803"/>
                  </a:cubicBezTo>
                  <a:cubicBezTo>
                    <a:pt x="110" y="832"/>
                    <a:pt x="110" y="832"/>
                    <a:pt x="110" y="832"/>
                  </a:cubicBezTo>
                  <a:cubicBezTo>
                    <a:pt x="110" y="833"/>
                    <a:pt x="110" y="833"/>
                    <a:pt x="110" y="833"/>
                  </a:cubicBezTo>
                  <a:cubicBezTo>
                    <a:pt x="111" y="833"/>
                    <a:pt x="111" y="833"/>
                    <a:pt x="111" y="833"/>
                  </a:cubicBezTo>
                  <a:cubicBezTo>
                    <a:pt x="116" y="852"/>
                    <a:pt x="116" y="852"/>
                    <a:pt x="116" y="852"/>
                  </a:cubicBezTo>
                  <a:cubicBezTo>
                    <a:pt x="106" y="865"/>
                    <a:pt x="106" y="865"/>
                    <a:pt x="106" y="865"/>
                  </a:cubicBezTo>
                  <a:cubicBezTo>
                    <a:pt x="105" y="866"/>
                    <a:pt x="105" y="866"/>
                    <a:pt x="105" y="866"/>
                  </a:cubicBezTo>
                  <a:cubicBezTo>
                    <a:pt x="105" y="867"/>
                    <a:pt x="105" y="867"/>
                    <a:pt x="105" y="867"/>
                  </a:cubicBezTo>
                  <a:cubicBezTo>
                    <a:pt x="110" y="914"/>
                    <a:pt x="110" y="914"/>
                    <a:pt x="110" y="914"/>
                  </a:cubicBezTo>
                  <a:cubicBezTo>
                    <a:pt x="111" y="915"/>
                    <a:pt x="111" y="915"/>
                    <a:pt x="111" y="915"/>
                  </a:cubicBezTo>
                  <a:cubicBezTo>
                    <a:pt x="111" y="916"/>
                    <a:pt x="111" y="916"/>
                    <a:pt x="111" y="916"/>
                  </a:cubicBezTo>
                  <a:cubicBezTo>
                    <a:pt x="122" y="930"/>
                    <a:pt x="122" y="930"/>
                    <a:pt x="122" y="930"/>
                  </a:cubicBezTo>
                  <a:cubicBezTo>
                    <a:pt x="122" y="959"/>
                    <a:pt x="122" y="959"/>
                    <a:pt x="122" y="959"/>
                  </a:cubicBezTo>
                  <a:cubicBezTo>
                    <a:pt x="115" y="976"/>
                    <a:pt x="115" y="976"/>
                    <a:pt x="115" y="976"/>
                  </a:cubicBezTo>
                  <a:cubicBezTo>
                    <a:pt x="92" y="995"/>
                    <a:pt x="92" y="995"/>
                    <a:pt x="92" y="995"/>
                  </a:cubicBezTo>
                  <a:cubicBezTo>
                    <a:pt x="91" y="996"/>
                    <a:pt x="91" y="996"/>
                    <a:pt x="91" y="996"/>
                  </a:cubicBezTo>
                  <a:cubicBezTo>
                    <a:pt x="91" y="997"/>
                    <a:pt x="91" y="997"/>
                    <a:pt x="91" y="997"/>
                  </a:cubicBezTo>
                  <a:cubicBezTo>
                    <a:pt x="83" y="1031"/>
                    <a:pt x="83" y="1031"/>
                    <a:pt x="83" y="1031"/>
                  </a:cubicBezTo>
                  <a:cubicBezTo>
                    <a:pt x="68" y="1045"/>
                    <a:pt x="68" y="1045"/>
                    <a:pt x="68" y="1045"/>
                  </a:cubicBezTo>
                  <a:cubicBezTo>
                    <a:pt x="67" y="1046"/>
                    <a:pt x="67" y="1046"/>
                    <a:pt x="67" y="1046"/>
                  </a:cubicBezTo>
                  <a:cubicBezTo>
                    <a:pt x="67" y="1047"/>
                    <a:pt x="67" y="1047"/>
                    <a:pt x="67" y="1047"/>
                  </a:cubicBezTo>
                  <a:cubicBezTo>
                    <a:pt x="64" y="1065"/>
                    <a:pt x="64" y="1065"/>
                    <a:pt x="64" y="1065"/>
                  </a:cubicBezTo>
                  <a:cubicBezTo>
                    <a:pt x="63" y="1068"/>
                    <a:pt x="63" y="1068"/>
                    <a:pt x="63" y="1068"/>
                  </a:cubicBezTo>
                  <a:cubicBezTo>
                    <a:pt x="65" y="1069"/>
                    <a:pt x="65" y="1069"/>
                    <a:pt x="65" y="1069"/>
                  </a:cubicBezTo>
                  <a:cubicBezTo>
                    <a:pt x="80" y="1076"/>
                    <a:pt x="80" y="1076"/>
                    <a:pt x="80" y="1076"/>
                  </a:cubicBezTo>
                  <a:cubicBezTo>
                    <a:pt x="81" y="1088"/>
                    <a:pt x="81" y="1088"/>
                    <a:pt x="81" y="1088"/>
                  </a:cubicBezTo>
                  <a:cubicBezTo>
                    <a:pt x="82" y="1092"/>
                    <a:pt x="82" y="1092"/>
                    <a:pt x="82" y="1092"/>
                  </a:cubicBezTo>
                  <a:cubicBezTo>
                    <a:pt x="86" y="1091"/>
                    <a:pt x="86" y="1091"/>
                    <a:pt x="86" y="1091"/>
                  </a:cubicBezTo>
                  <a:cubicBezTo>
                    <a:pt x="93" y="1089"/>
                    <a:pt x="93" y="1089"/>
                    <a:pt x="93" y="1089"/>
                  </a:cubicBezTo>
                  <a:cubicBezTo>
                    <a:pt x="101" y="1086"/>
                    <a:pt x="108" y="1082"/>
                    <a:pt x="115" y="1079"/>
                  </a:cubicBezTo>
                  <a:cubicBezTo>
                    <a:pt x="120" y="1076"/>
                    <a:pt x="120" y="1076"/>
                    <a:pt x="120" y="1076"/>
                  </a:cubicBezTo>
                  <a:cubicBezTo>
                    <a:pt x="130" y="1071"/>
                    <a:pt x="142" y="1071"/>
                    <a:pt x="154" y="1071"/>
                  </a:cubicBezTo>
                  <a:cubicBezTo>
                    <a:pt x="167" y="1071"/>
                    <a:pt x="167" y="1071"/>
                    <a:pt x="167" y="1071"/>
                  </a:cubicBezTo>
                  <a:cubicBezTo>
                    <a:pt x="179" y="1069"/>
                    <a:pt x="179" y="1069"/>
                    <a:pt x="179" y="1069"/>
                  </a:cubicBezTo>
                  <a:cubicBezTo>
                    <a:pt x="190" y="1067"/>
                    <a:pt x="190" y="1067"/>
                    <a:pt x="190" y="1067"/>
                  </a:cubicBezTo>
                  <a:cubicBezTo>
                    <a:pt x="191" y="1067"/>
                    <a:pt x="191" y="1067"/>
                    <a:pt x="191" y="1067"/>
                  </a:cubicBezTo>
                  <a:cubicBezTo>
                    <a:pt x="196" y="1068"/>
                    <a:pt x="196" y="1068"/>
                    <a:pt x="196" y="1068"/>
                  </a:cubicBezTo>
                  <a:cubicBezTo>
                    <a:pt x="200" y="1068"/>
                    <a:pt x="200" y="1068"/>
                    <a:pt x="200" y="1068"/>
                  </a:cubicBezTo>
                  <a:cubicBezTo>
                    <a:pt x="205" y="1068"/>
                    <a:pt x="211" y="1067"/>
                    <a:pt x="215" y="1061"/>
                  </a:cubicBezTo>
                  <a:cubicBezTo>
                    <a:pt x="220" y="1054"/>
                    <a:pt x="218" y="1048"/>
                    <a:pt x="217" y="1043"/>
                  </a:cubicBezTo>
                  <a:cubicBezTo>
                    <a:pt x="216" y="1036"/>
                    <a:pt x="216" y="1036"/>
                    <a:pt x="216" y="1036"/>
                  </a:cubicBezTo>
                  <a:cubicBezTo>
                    <a:pt x="219" y="1026"/>
                    <a:pt x="219" y="1026"/>
                    <a:pt x="219" y="1026"/>
                  </a:cubicBezTo>
                  <a:cubicBezTo>
                    <a:pt x="220" y="1023"/>
                    <a:pt x="222" y="1019"/>
                    <a:pt x="222" y="1014"/>
                  </a:cubicBezTo>
                  <a:cubicBezTo>
                    <a:pt x="228" y="1010"/>
                    <a:pt x="228" y="1010"/>
                    <a:pt x="228" y="1010"/>
                  </a:cubicBezTo>
                  <a:cubicBezTo>
                    <a:pt x="237" y="1006"/>
                    <a:pt x="237" y="1006"/>
                    <a:pt x="237" y="1006"/>
                  </a:cubicBezTo>
                  <a:cubicBezTo>
                    <a:pt x="238" y="1006"/>
                    <a:pt x="238" y="1006"/>
                    <a:pt x="238" y="1006"/>
                  </a:cubicBezTo>
                  <a:cubicBezTo>
                    <a:pt x="244" y="1010"/>
                    <a:pt x="244" y="1010"/>
                    <a:pt x="244" y="1010"/>
                  </a:cubicBezTo>
                  <a:cubicBezTo>
                    <a:pt x="247" y="1015"/>
                    <a:pt x="245" y="1023"/>
                    <a:pt x="243" y="1027"/>
                  </a:cubicBezTo>
                  <a:cubicBezTo>
                    <a:pt x="238" y="1037"/>
                    <a:pt x="233" y="1048"/>
                    <a:pt x="231" y="1064"/>
                  </a:cubicBezTo>
                  <a:cubicBezTo>
                    <a:pt x="231" y="1069"/>
                    <a:pt x="232" y="1074"/>
                    <a:pt x="234" y="1077"/>
                  </a:cubicBezTo>
                  <a:cubicBezTo>
                    <a:pt x="242" y="1080"/>
                    <a:pt x="242" y="1080"/>
                    <a:pt x="242" y="1080"/>
                  </a:cubicBezTo>
                  <a:cubicBezTo>
                    <a:pt x="255" y="1075"/>
                    <a:pt x="255" y="1075"/>
                    <a:pt x="255" y="1075"/>
                  </a:cubicBezTo>
                  <a:cubicBezTo>
                    <a:pt x="264" y="1068"/>
                    <a:pt x="272" y="1065"/>
                    <a:pt x="281" y="1065"/>
                  </a:cubicBezTo>
                  <a:cubicBezTo>
                    <a:pt x="283" y="1066"/>
                    <a:pt x="283" y="1066"/>
                    <a:pt x="283" y="1066"/>
                  </a:cubicBezTo>
                  <a:cubicBezTo>
                    <a:pt x="290" y="1066"/>
                    <a:pt x="295" y="1070"/>
                    <a:pt x="301" y="1074"/>
                  </a:cubicBezTo>
                  <a:cubicBezTo>
                    <a:pt x="312" y="1080"/>
                    <a:pt x="312" y="1080"/>
                    <a:pt x="312" y="1080"/>
                  </a:cubicBezTo>
                  <a:cubicBezTo>
                    <a:pt x="321" y="1084"/>
                    <a:pt x="330" y="1086"/>
                    <a:pt x="340" y="1088"/>
                  </a:cubicBezTo>
                  <a:cubicBezTo>
                    <a:pt x="354" y="1091"/>
                    <a:pt x="367" y="1093"/>
                    <a:pt x="376" y="1103"/>
                  </a:cubicBezTo>
                  <a:cubicBezTo>
                    <a:pt x="385" y="1113"/>
                    <a:pt x="399" y="1125"/>
                    <a:pt x="415" y="1126"/>
                  </a:cubicBezTo>
                  <a:cubicBezTo>
                    <a:pt x="418" y="1127"/>
                    <a:pt x="418" y="1127"/>
                    <a:pt x="418" y="1127"/>
                  </a:cubicBezTo>
                  <a:cubicBezTo>
                    <a:pt x="426" y="1127"/>
                    <a:pt x="433" y="1124"/>
                    <a:pt x="440" y="1122"/>
                  </a:cubicBezTo>
                  <a:cubicBezTo>
                    <a:pt x="447" y="1119"/>
                    <a:pt x="454" y="1117"/>
                    <a:pt x="461" y="1117"/>
                  </a:cubicBezTo>
                  <a:cubicBezTo>
                    <a:pt x="463" y="1117"/>
                    <a:pt x="463" y="1117"/>
                    <a:pt x="463" y="1117"/>
                  </a:cubicBezTo>
                  <a:cubicBezTo>
                    <a:pt x="468" y="1118"/>
                    <a:pt x="473" y="1119"/>
                    <a:pt x="479" y="1121"/>
                  </a:cubicBezTo>
                  <a:cubicBezTo>
                    <a:pt x="484" y="1122"/>
                    <a:pt x="489" y="1124"/>
                    <a:pt x="493" y="1124"/>
                  </a:cubicBezTo>
                  <a:cubicBezTo>
                    <a:pt x="498" y="1125"/>
                    <a:pt x="504" y="1126"/>
                    <a:pt x="509" y="1126"/>
                  </a:cubicBezTo>
                  <a:cubicBezTo>
                    <a:pt x="528" y="1126"/>
                    <a:pt x="547" y="1121"/>
                    <a:pt x="563" y="1114"/>
                  </a:cubicBezTo>
                  <a:cubicBezTo>
                    <a:pt x="569" y="1110"/>
                    <a:pt x="573" y="1107"/>
                    <a:pt x="574" y="1102"/>
                  </a:cubicBezTo>
                  <a:cubicBezTo>
                    <a:pt x="575" y="1096"/>
                    <a:pt x="570" y="1090"/>
                    <a:pt x="566" y="1085"/>
                  </a:cubicBezTo>
                  <a:cubicBezTo>
                    <a:pt x="558" y="1077"/>
                    <a:pt x="556" y="1073"/>
                    <a:pt x="560" y="1068"/>
                  </a:cubicBezTo>
                  <a:cubicBezTo>
                    <a:pt x="564" y="1064"/>
                    <a:pt x="570" y="1062"/>
                    <a:pt x="576" y="1059"/>
                  </a:cubicBezTo>
                  <a:cubicBezTo>
                    <a:pt x="587" y="1054"/>
                    <a:pt x="587" y="1054"/>
                    <a:pt x="587" y="1054"/>
                  </a:cubicBezTo>
                  <a:cubicBezTo>
                    <a:pt x="595" y="1049"/>
                    <a:pt x="595" y="1049"/>
                    <a:pt x="595" y="1049"/>
                  </a:cubicBezTo>
                  <a:cubicBezTo>
                    <a:pt x="601" y="1045"/>
                    <a:pt x="607" y="1041"/>
                    <a:pt x="614" y="1039"/>
                  </a:cubicBezTo>
                  <a:cubicBezTo>
                    <a:pt x="619" y="1038"/>
                    <a:pt x="619" y="1038"/>
                    <a:pt x="619" y="1038"/>
                  </a:cubicBezTo>
                  <a:cubicBezTo>
                    <a:pt x="625" y="1038"/>
                    <a:pt x="627" y="1042"/>
                    <a:pt x="630" y="1049"/>
                  </a:cubicBezTo>
                  <a:cubicBezTo>
                    <a:pt x="632" y="1055"/>
                    <a:pt x="636" y="1063"/>
                    <a:pt x="646" y="1063"/>
                  </a:cubicBezTo>
                  <a:cubicBezTo>
                    <a:pt x="649" y="1063"/>
                    <a:pt x="649" y="1063"/>
                    <a:pt x="649" y="1063"/>
                  </a:cubicBezTo>
                  <a:cubicBezTo>
                    <a:pt x="654" y="1063"/>
                    <a:pt x="658" y="1061"/>
                    <a:pt x="663" y="1059"/>
                  </a:cubicBezTo>
                  <a:cubicBezTo>
                    <a:pt x="668" y="1057"/>
                    <a:pt x="673" y="1055"/>
                    <a:pt x="678" y="1055"/>
                  </a:cubicBezTo>
                  <a:cubicBezTo>
                    <a:pt x="679" y="1055"/>
                    <a:pt x="679" y="1055"/>
                    <a:pt x="679" y="1055"/>
                  </a:cubicBezTo>
                  <a:cubicBezTo>
                    <a:pt x="687" y="1056"/>
                    <a:pt x="695" y="1062"/>
                    <a:pt x="702" y="1068"/>
                  </a:cubicBezTo>
                  <a:cubicBezTo>
                    <a:pt x="709" y="1074"/>
                    <a:pt x="713" y="1081"/>
                    <a:pt x="715" y="1091"/>
                  </a:cubicBezTo>
                  <a:cubicBezTo>
                    <a:pt x="716" y="1093"/>
                    <a:pt x="716" y="1093"/>
                    <a:pt x="716" y="1093"/>
                  </a:cubicBezTo>
                  <a:cubicBezTo>
                    <a:pt x="717" y="1103"/>
                    <a:pt x="719" y="1113"/>
                    <a:pt x="729" y="1120"/>
                  </a:cubicBezTo>
                  <a:cubicBezTo>
                    <a:pt x="736" y="1125"/>
                    <a:pt x="746" y="1127"/>
                    <a:pt x="757" y="1127"/>
                  </a:cubicBezTo>
                  <a:cubicBezTo>
                    <a:pt x="763" y="1127"/>
                    <a:pt x="763" y="1127"/>
                    <a:pt x="763" y="1127"/>
                  </a:cubicBezTo>
                  <a:cubicBezTo>
                    <a:pt x="776" y="1125"/>
                    <a:pt x="776" y="1125"/>
                    <a:pt x="776" y="1125"/>
                  </a:cubicBezTo>
                  <a:cubicBezTo>
                    <a:pt x="789" y="1123"/>
                    <a:pt x="789" y="1123"/>
                    <a:pt x="789" y="1123"/>
                  </a:cubicBezTo>
                  <a:cubicBezTo>
                    <a:pt x="793" y="1123"/>
                    <a:pt x="793" y="1123"/>
                    <a:pt x="793" y="1123"/>
                  </a:cubicBezTo>
                  <a:cubicBezTo>
                    <a:pt x="799" y="1124"/>
                    <a:pt x="801" y="1128"/>
                    <a:pt x="804" y="1135"/>
                  </a:cubicBezTo>
                  <a:cubicBezTo>
                    <a:pt x="806" y="1139"/>
                    <a:pt x="806" y="1139"/>
                    <a:pt x="806" y="1139"/>
                  </a:cubicBezTo>
                  <a:cubicBezTo>
                    <a:pt x="812" y="1150"/>
                    <a:pt x="818" y="1155"/>
                    <a:pt x="828" y="1161"/>
                  </a:cubicBezTo>
                  <a:cubicBezTo>
                    <a:pt x="832" y="1164"/>
                    <a:pt x="842" y="1171"/>
                    <a:pt x="839" y="1179"/>
                  </a:cubicBezTo>
                  <a:cubicBezTo>
                    <a:pt x="838" y="1182"/>
                    <a:pt x="838" y="1182"/>
                    <a:pt x="838" y="1182"/>
                  </a:cubicBezTo>
                  <a:cubicBezTo>
                    <a:pt x="831" y="1176"/>
                    <a:pt x="831" y="1176"/>
                    <a:pt x="831" y="1176"/>
                  </a:cubicBezTo>
                  <a:cubicBezTo>
                    <a:pt x="829" y="1174"/>
                    <a:pt x="829" y="1174"/>
                    <a:pt x="829" y="1174"/>
                  </a:cubicBezTo>
                  <a:cubicBezTo>
                    <a:pt x="824" y="1168"/>
                    <a:pt x="817" y="1162"/>
                    <a:pt x="810" y="1162"/>
                  </a:cubicBezTo>
                  <a:cubicBezTo>
                    <a:pt x="807" y="1162"/>
                    <a:pt x="802" y="1164"/>
                    <a:pt x="798" y="1170"/>
                  </a:cubicBezTo>
                  <a:cubicBezTo>
                    <a:pt x="795" y="1177"/>
                    <a:pt x="794" y="1186"/>
                    <a:pt x="797" y="1194"/>
                  </a:cubicBezTo>
                  <a:cubicBezTo>
                    <a:pt x="799" y="1199"/>
                    <a:pt x="803" y="1203"/>
                    <a:pt x="808" y="1205"/>
                  </a:cubicBezTo>
                  <a:cubicBezTo>
                    <a:pt x="816" y="1206"/>
                    <a:pt x="816" y="1206"/>
                    <a:pt x="816" y="1206"/>
                  </a:cubicBezTo>
                  <a:cubicBezTo>
                    <a:pt x="828" y="1204"/>
                    <a:pt x="828" y="1204"/>
                    <a:pt x="828" y="1204"/>
                  </a:cubicBezTo>
                  <a:cubicBezTo>
                    <a:pt x="839" y="1203"/>
                    <a:pt x="839" y="1203"/>
                    <a:pt x="839" y="1203"/>
                  </a:cubicBezTo>
                  <a:cubicBezTo>
                    <a:pt x="841" y="1203"/>
                    <a:pt x="841" y="1203"/>
                    <a:pt x="841" y="1203"/>
                  </a:cubicBezTo>
                  <a:cubicBezTo>
                    <a:pt x="849" y="1204"/>
                    <a:pt x="857" y="1208"/>
                    <a:pt x="864" y="1211"/>
                  </a:cubicBezTo>
                  <a:cubicBezTo>
                    <a:pt x="872" y="1215"/>
                    <a:pt x="872" y="1215"/>
                    <a:pt x="872" y="1215"/>
                  </a:cubicBezTo>
                  <a:cubicBezTo>
                    <a:pt x="878" y="1217"/>
                    <a:pt x="884" y="1222"/>
                    <a:pt x="889" y="1226"/>
                  </a:cubicBezTo>
                  <a:cubicBezTo>
                    <a:pt x="898" y="1233"/>
                    <a:pt x="908" y="1241"/>
                    <a:pt x="920" y="1241"/>
                  </a:cubicBezTo>
                  <a:cubicBezTo>
                    <a:pt x="924" y="1240"/>
                    <a:pt x="924" y="1240"/>
                    <a:pt x="924" y="1240"/>
                  </a:cubicBezTo>
                  <a:cubicBezTo>
                    <a:pt x="930" y="1239"/>
                    <a:pt x="936" y="1238"/>
                    <a:pt x="941" y="1237"/>
                  </a:cubicBezTo>
                  <a:cubicBezTo>
                    <a:pt x="949" y="1235"/>
                    <a:pt x="956" y="1233"/>
                    <a:pt x="964" y="1232"/>
                  </a:cubicBezTo>
                  <a:cubicBezTo>
                    <a:pt x="966" y="1232"/>
                    <a:pt x="966" y="1232"/>
                    <a:pt x="966" y="1232"/>
                  </a:cubicBezTo>
                  <a:cubicBezTo>
                    <a:pt x="968" y="1232"/>
                    <a:pt x="968" y="1232"/>
                    <a:pt x="968" y="1232"/>
                  </a:cubicBezTo>
                  <a:cubicBezTo>
                    <a:pt x="971" y="1232"/>
                    <a:pt x="971" y="1232"/>
                    <a:pt x="971" y="1232"/>
                  </a:cubicBezTo>
                  <a:cubicBezTo>
                    <a:pt x="976" y="1232"/>
                    <a:pt x="986" y="1232"/>
                    <a:pt x="990" y="1221"/>
                  </a:cubicBezTo>
                  <a:cubicBezTo>
                    <a:pt x="992" y="1215"/>
                    <a:pt x="991" y="1208"/>
                    <a:pt x="991" y="1202"/>
                  </a:cubicBezTo>
                  <a:cubicBezTo>
                    <a:pt x="991" y="1196"/>
                    <a:pt x="990" y="1191"/>
                    <a:pt x="992" y="1186"/>
                  </a:cubicBezTo>
                  <a:cubicBezTo>
                    <a:pt x="994" y="1180"/>
                    <a:pt x="999" y="1178"/>
                    <a:pt x="1007" y="1176"/>
                  </a:cubicBezTo>
                  <a:cubicBezTo>
                    <a:pt x="1008" y="1176"/>
                    <a:pt x="1008" y="1176"/>
                    <a:pt x="1008" y="1176"/>
                  </a:cubicBezTo>
                  <a:cubicBezTo>
                    <a:pt x="1013" y="1175"/>
                    <a:pt x="1018" y="1174"/>
                    <a:pt x="1023" y="1174"/>
                  </a:cubicBezTo>
                  <a:cubicBezTo>
                    <a:pt x="1033" y="1176"/>
                    <a:pt x="1033" y="1176"/>
                    <a:pt x="1033" y="1176"/>
                  </a:cubicBezTo>
                  <a:cubicBezTo>
                    <a:pt x="1040" y="1181"/>
                    <a:pt x="1040" y="1181"/>
                    <a:pt x="1040" y="1181"/>
                  </a:cubicBezTo>
                  <a:cubicBezTo>
                    <a:pt x="1043" y="1184"/>
                    <a:pt x="1047" y="1187"/>
                    <a:pt x="1053" y="1189"/>
                  </a:cubicBezTo>
                  <a:cubicBezTo>
                    <a:pt x="1059" y="1189"/>
                    <a:pt x="1059" y="1189"/>
                    <a:pt x="1059" y="1189"/>
                  </a:cubicBezTo>
                  <a:cubicBezTo>
                    <a:pt x="1067" y="1189"/>
                    <a:pt x="1067" y="1189"/>
                    <a:pt x="1067" y="1189"/>
                  </a:cubicBezTo>
                  <a:cubicBezTo>
                    <a:pt x="1074" y="1188"/>
                    <a:pt x="1074" y="1188"/>
                    <a:pt x="1074" y="1188"/>
                  </a:cubicBezTo>
                  <a:cubicBezTo>
                    <a:pt x="1082" y="1190"/>
                    <a:pt x="1082" y="1190"/>
                    <a:pt x="1082" y="1190"/>
                  </a:cubicBezTo>
                  <a:cubicBezTo>
                    <a:pt x="1091" y="1193"/>
                    <a:pt x="1092" y="1204"/>
                    <a:pt x="1092" y="1214"/>
                  </a:cubicBezTo>
                  <a:cubicBezTo>
                    <a:pt x="1093" y="1216"/>
                    <a:pt x="1093" y="1216"/>
                    <a:pt x="1093" y="1216"/>
                  </a:cubicBezTo>
                  <a:cubicBezTo>
                    <a:pt x="1093" y="1217"/>
                    <a:pt x="1093" y="1217"/>
                    <a:pt x="1093" y="1217"/>
                  </a:cubicBezTo>
                  <a:cubicBezTo>
                    <a:pt x="1093" y="1226"/>
                    <a:pt x="1095" y="1243"/>
                    <a:pt x="1110" y="1243"/>
                  </a:cubicBezTo>
                  <a:cubicBezTo>
                    <a:pt x="1110" y="1243"/>
                    <a:pt x="1110" y="1243"/>
                    <a:pt x="1110" y="1243"/>
                  </a:cubicBezTo>
                  <a:cubicBezTo>
                    <a:pt x="1125" y="1242"/>
                    <a:pt x="1134" y="1226"/>
                    <a:pt x="1138" y="1210"/>
                  </a:cubicBezTo>
                  <a:cubicBezTo>
                    <a:pt x="1139" y="1205"/>
                    <a:pt x="1139" y="1199"/>
                    <a:pt x="1140" y="1194"/>
                  </a:cubicBezTo>
                  <a:cubicBezTo>
                    <a:pt x="1141" y="1186"/>
                    <a:pt x="1141" y="1179"/>
                    <a:pt x="1144" y="1172"/>
                  </a:cubicBezTo>
                  <a:cubicBezTo>
                    <a:pt x="1149" y="1164"/>
                    <a:pt x="1149" y="1164"/>
                    <a:pt x="1149" y="1164"/>
                  </a:cubicBezTo>
                  <a:cubicBezTo>
                    <a:pt x="1152" y="1159"/>
                    <a:pt x="1155" y="1155"/>
                    <a:pt x="1156" y="1149"/>
                  </a:cubicBezTo>
                  <a:cubicBezTo>
                    <a:pt x="1159" y="1128"/>
                    <a:pt x="1145" y="1120"/>
                    <a:pt x="1133" y="1113"/>
                  </a:cubicBezTo>
                  <a:cubicBezTo>
                    <a:pt x="1123" y="1107"/>
                    <a:pt x="1123" y="1107"/>
                    <a:pt x="1123" y="1107"/>
                  </a:cubicBezTo>
                  <a:cubicBezTo>
                    <a:pt x="1116" y="1103"/>
                    <a:pt x="1112" y="1097"/>
                    <a:pt x="1107" y="1090"/>
                  </a:cubicBezTo>
                  <a:cubicBezTo>
                    <a:pt x="1114" y="1089"/>
                    <a:pt x="1114" y="1089"/>
                    <a:pt x="1114" y="1089"/>
                  </a:cubicBezTo>
                  <a:cubicBezTo>
                    <a:pt x="1120" y="1089"/>
                    <a:pt x="1125" y="1091"/>
                    <a:pt x="1128" y="1094"/>
                  </a:cubicBezTo>
                  <a:cubicBezTo>
                    <a:pt x="1132" y="1102"/>
                    <a:pt x="1132" y="1102"/>
                    <a:pt x="1132" y="1102"/>
                  </a:cubicBezTo>
                  <a:cubicBezTo>
                    <a:pt x="1135" y="1108"/>
                    <a:pt x="1138" y="1115"/>
                    <a:pt x="1148" y="1117"/>
                  </a:cubicBezTo>
                  <a:cubicBezTo>
                    <a:pt x="1157" y="1117"/>
                    <a:pt x="1157" y="1117"/>
                    <a:pt x="1157" y="1117"/>
                  </a:cubicBezTo>
                  <a:cubicBezTo>
                    <a:pt x="1170" y="1117"/>
                    <a:pt x="1170" y="1117"/>
                    <a:pt x="1170" y="1117"/>
                  </a:cubicBezTo>
                  <a:cubicBezTo>
                    <a:pt x="1183" y="1116"/>
                    <a:pt x="1183" y="1116"/>
                    <a:pt x="1183" y="1116"/>
                  </a:cubicBezTo>
                  <a:cubicBezTo>
                    <a:pt x="1190" y="1116"/>
                    <a:pt x="1196" y="1117"/>
                    <a:pt x="1201" y="1120"/>
                  </a:cubicBezTo>
                  <a:cubicBezTo>
                    <a:pt x="1211" y="1126"/>
                    <a:pt x="1211" y="1138"/>
                    <a:pt x="1210" y="1150"/>
                  </a:cubicBezTo>
                  <a:cubicBezTo>
                    <a:pt x="1210" y="1156"/>
                    <a:pt x="1210" y="1156"/>
                    <a:pt x="1210" y="1156"/>
                  </a:cubicBezTo>
                  <a:cubicBezTo>
                    <a:pt x="1210" y="1159"/>
                    <a:pt x="1210" y="1159"/>
                    <a:pt x="1210" y="1159"/>
                  </a:cubicBezTo>
                  <a:cubicBezTo>
                    <a:pt x="1213" y="1160"/>
                    <a:pt x="1213" y="1160"/>
                    <a:pt x="1213" y="1160"/>
                  </a:cubicBezTo>
                  <a:cubicBezTo>
                    <a:pt x="1221" y="1161"/>
                    <a:pt x="1221" y="1161"/>
                    <a:pt x="1221" y="1161"/>
                  </a:cubicBezTo>
                  <a:cubicBezTo>
                    <a:pt x="1232" y="1159"/>
                    <a:pt x="1232" y="1159"/>
                    <a:pt x="1232" y="1159"/>
                  </a:cubicBezTo>
                  <a:cubicBezTo>
                    <a:pt x="1240" y="1158"/>
                    <a:pt x="1240" y="1158"/>
                    <a:pt x="1240" y="1158"/>
                  </a:cubicBezTo>
                  <a:cubicBezTo>
                    <a:pt x="1243" y="1158"/>
                    <a:pt x="1246" y="1159"/>
                    <a:pt x="1251" y="1167"/>
                  </a:cubicBezTo>
                  <a:cubicBezTo>
                    <a:pt x="1252" y="1171"/>
                    <a:pt x="1252" y="1171"/>
                    <a:pt x="1252" y="1171"/>
                  </a:cubicBezTo>
                  <a:cubicBezTo>
                    <a:pt x="1256" y="1177"/>
                    <a:pt x="1259" y="1184"/>
                    <a:pt x="1270" y="1184"/>
                  </a:cubicBezTo>
                  <a:cubicBezTo>
                    <a:pt x="1272" y="1185"/>
                    <a:pt x="1272" y="1185"/>
                    <a:pt x="1272" y="1185"/>
                  </a:cubicBezTo>
                  <a:cubicBezTo>
                    <a:pt x="1277" y="1185"/>
                    <a:pt x="1281" y="1184"/>
                    <a:pt x="1286" y="1183"/>
                  </a:cubicBezTo>
                  <a:cubicBezTo>
                    <a:pt x="1299" y="1181"/>
                    <a:pt x="1299" y="1181"/>
                    <a:pt x="1299" y="1181"/>
                  </a:cubicBezTo>
                  <a:cubicBezTo>
                    <a:pt x="1304" y="1181"/>
                    <a:pt x="1304" y="1181"/>
                    <a:pt x="1304" y="1181"/>
                  </a:cubicBezTo>
                  <a:cubicBezTo>
                    <a:pt x="1310" y="1182"/>
                    <a:pt x="1311" y="1187"/>
                    <a:pt x="1311" y="1197"/>
                  </a:cubicBezTo>
                  <a:cubicBezTo>
                    <a:pt x="1312" y="1206"/>
                    <a:pt x="1313" y="1218"/>
                    <a:pt x="1325" y="1220"/>
                  </a:cubicBezTo>
                  <a:cubicBezTo>
                    <a:pt x="1327" y="1220"/>
                    <a:pt x="1327" y="1220"/>
                    <a:pt x="1327" y="1220"/>
                  </a:cubicBezTo>
                  <a:cubicBezTo>
                    <a:pt x="1332" y="1220"/>
                    <a:pt x="1335" y="1216"/>
                    <a:pt x="1338" y="1213"/>
                  </a:cubicBezTo>
                  <a:cubicBezTo>
                    <a:pt x="1342" y="1210"/>
                    <a:pt x="1342" y="1210"/>
                    <a:pt x="1342" y="1210"/>
                  </a:cubicBezTo>
                  <a:cubicBezTo>
                    <a:pt x="1343" y="1210"/>
                    <a:pt x="1343" y="1210"/>
                    <a:pt x="1343" y="1210"/>
                  </a:cubicBezTo>
                  <a:cubicBezTo>
                    <a:pt x="1342" y="1225"/>
                    <a:pt x="1342" y="1225"/>
                    <a:pt x="1342" y="1225"/>
                  </a:cubicBezTo>
                  <a:cubicBezTo>
                    <a:pt x="1336" y="1235"/>
                    <a:pt x="1336" y="1235"/>
                    <a:pt x="1336" y="1235"/>
                  </a:cubicBezTo>
                  <a:cubicBezTo>
                    <a:pt x="1332" y="1240"/>
                    <a:pt x="1328" y="1246"/>
                    <a:pt x="1328" y="1253"/>
                  </a:cubicBezTo>
                  <a:cubicBezTo>
                    <a:pt x="1328" y="1260"/>
                    <a:pt x="1333" y="1263"/>
                    <a:pt x="1337" y="1263"/>
                  </a:cubicBezTo>
                  <a:cubicBezTo>
                    <a:pt x="1349" y="1257"/>
                    <a:pt x="1349" y="1257"/>
                    <a:pt x="1349" y="1257"/>
                  </a:cubicBezTo>
                  <a:cubicBezTo>
                    <a:pt x="1353" y="1254"/>
                    <a:pt x="1355" y="1247"/>
                    <a:pt x="1358" y="1241"/>
                  </a:cubicBezTo>
                  <a:cubicBezTo>
                    <a:pt x="1361" y="1233"/>
                    <a:pt x="1365" y="1225"/>
                    <a:pt x="1369" y="1225"/>
                  </a:cubicBezTo>
                  <a:cubicBezTo>
                    <a:pt x="1376" y="1228"/>
                    <a:pt x="1376" y="1228"/>
                    <a:pt x="1376" y="1228"/>
                  </a:cubicBezTo>
                  <a:cubicBezTo>
                    <a:pt x="1381" y="1233"/>
                    <a:pt x="1381" y="1233"/>
                    <a:pt x="1381" y="1233"/>
                  </a:cubicBezTo>
                  <a:cubicBezTo>
                    <a:pt x="1386" y="1238"/>
                    <a:pt x="1391" y="1243"/>
                    <a:pt x="1398" y="1244"/>
                  </a:cubicBezTo>
                  <a:cubicBezTo>
                    <a:pt x="1400" y="1244"/>
                    <a:pt x="1400" y="1244"/>
                    <a:pt x="1400" y="1244"/>
                  </a:cubicBezTo>
                  <a:cubicBezTo>
                    <a:pt x="1406" y="1244"/>
                    <a:pt x="1414" y="1241"/>
                    <a:pt x="1417" y="1224"/>
                  </a:cubicBezTo>
                  <a:cubicBezTo>
                    <a:pt x="1418" y="1218"/>
                    <a:pt x="1418" y="1218"/>
                    <a:pt x="1418" y="1218"/>
                  </a:cubicBezTo>
                  <a:cubicBezTo>
                    <a:pt x="1419" y="1212"/>
                    <a:pt x="1420" y="1207"/>
                    <a:pt x="1424" y="1202"/>
                  </a:cubicBezTo>
                  <a:cubicBezTo>
                    <a:pt x="1425" y="1199"/>
                    <a:pt x="1425" y="1199"/>
                    <a:pt x="1425" y="1199"/>
                  </a:cubicBezTo>
                  <a:cubicBezTo>
                    <a:pt x="1430" y="1193"/>
                    <a:pt x="1436" y="1185"/>
                    <a:pt x="1431" y="1174"/>
                  </a:cubicBezTo>
                  <a:cubicBezTo>
                    <a:pt x="1427" y="1166"/>
                    <a:pt x="1419" y="1161"/>
                    <a:pt x="1412" y="1158"/>
                  </a:cubicBezTo>
                  <a:cubicBezTo>
                    <a:pt x="1405" y="1154"/>
                    <a:pt x="1405" y="1154"/>
                    <a:pt x="1405" y="1154"/>
                  </a:cubicBezTo>
                  <a:cubicBezTo>
                    <a:pt x="1396" y="1146"/>
                    <a:pt x="1396" y="1146"/>
                    <a:pt x="1396" y="1146"/>
                  </a:cubicBezTo>
                  <a:cubicBezTo>
                    <a:pt x="1388" y="1138"/>
                    <a:pt x="1388" y="1138"/>
                    <a:pt x="1388" y="1138"/>
                  </a:cubicBezTo>
                  <a:cubicBezTo>
                    <a:pt x="1382" y="1133"/>
                    <a:pt x="1375" y="1133"/>
                    <a:pt x="1369" y="1133"/>
                  </a:cubicBezTo>
                  <a:cubicBezTo>
                    <a:pt x="1364" y="1133"/>
                    <a:pt x="1364" y="1133"/>
                    <a:pt x="1364" y="1133"/>
                  </a:cubicBezTo>
                  <a:cubicBezTo>
                    <a:pt x="1360" y="1133"/>
                    <a:pt x="1360" y="1133"/>
                    <a:pt x="1360" y="1133"/>
                  </a:cubicBezTo>
                  <a:cubicBezTo>
                    <a:pt x="1353" y="1133"/>
                    <a:pt x="1348" y="1132"/>
                    <a:pt x="1343" y="1127"/>
                  </a:cubicBezTo>
                  <a:cubicBezTo>
                    <a:pt x="1338" y="1119"/>
                    <a:pt x="1338" y="1119"/>
                    <a:pt x="1338" y="1119"/>
                  </a:cubicBezTo>
                  <a:cubicBezTo>
                    <a:pt x="1338" y="1118"/>
                    <a:pt x="1338" y="1118"/>
                    <a:pt x="1338" y="1118"/>
                  </a:cubicBezTo>
                  <a:cubicBezTo>
                    <a:pt x="1337" y="1117"/>
                    <a:pt x="1337" y="1117"/>
                    <a:pt x="1337" y="1117"/>
                  </a:cubicBezTo>
                  <a:cubicBezTo>
                    <a:pt x="1335" y="1117"/>
                    <a:pt x="1335" y="1117"/>
                    <a:pt x="1335" y="1117"/>
                  </a:cubicBezTo>
                  <a:cubicBezTo>
                    <a:pt x="1325" y="1116"/>
                    <a:pt x="1325" y="1116"/>
                    <a:pt x="1325" y="1116"/>
                  </a:cubicBezTo>
                  <a:cubicBezTo>
                    <a:pt x="1319" y="1116"/>
                    <a:pt x="1312" y="1117"/>
                    <a:pt x="1306" y="1117"/>
                  </a:cubicBezTo>
                  <a:cubicBezTo>
                    <a:pt x="1303" y="1118"/>
                    <a:pt x="1303" y="1118"/>
                    <a:pt x="1303" y="1118"/>
                  </a:cubicBezTo>
                  <a:cubicBezTo>
                    <a:pt x="1295" y="1119"/>
                    <a:pt x="1295" y="1119"/>
                    <a:pt x="1295" y="1119"/>
                  </a:cubicBezTo>
                  <a:cubicBezTo>
                    <a:pt x="1290" y="1119"/>
                    <a:pt x="1289" y="1117"/>
                    <a:pt x="1289" y="1116"/>
                  </a:cubicBezTo>
                  <a:cubicBezTo>
                    <a:pt x="1289" y="1109"/>
                    <a:pt x="1289" y="1109"/>
                    <a:pt x="1289" y="1109"/>
                  </a:cubicBezTo>
                  <a:cubicBezTo>
                    <a:pt x="1291" y="1104"/>
                    <a:pt x="1293" y="1097"/>
                    <a:pt x="1282" y="1093"/>
                  </a:cubicBezTo>
                  <a:cubicBezTo>
                    <a:pt x="1269" y="1091"/>
                    <a:pt x="1269" y="1091"/>
                    <a:pt x="1269" y="1091"/>
                  </a:cubicBezTo>
                  <a:cubicBezTo>
                    <a:pt x="1264" y="1091"/>
                    <a:pt x="1264" y="1091"/>
                    <a:pt x="1264" y="1091"/>
                  </a:cubicBezTo>
                  <a:cubicBezTo>
                    <a:pt x="1259" y="1092"/>
                    <a:pt x="1259" y="1092"/>
                    <a:pt x="1259" y="1092"/>
                  </a:cubicBezTo>
                  <a:cubicBezTo>
                    <a:pt x="1257" y="1092"/>
                    <a:pt x="1257" y="1092"/>
                    <a:pt x="1257" y="1092"/>
                  </a:cubicBezTo>
                  <a:cubicBezTo>
                    <a:pt x="1252" y="1086"/>
                    <a:pt x="1252" y="1086"/>
                    <a:pt x="1252" y="1086"/>
                  </a:cubicBezTo>
                  <a:cubicBezTo>
                    <a:pt x="1247" y="1080"/>
                    <a:pt x="1247" y="1080"/>
                    <a:pt x="1247" y="1080"/>
                  </a:cubicBezTo>
                  <a:cubicBezTo>
                    <a:pt x="1245" y="1075"/>
                    <a:pt x="1246" y="1067"/>
                    <a:pt x="1247" y="1062"/>
                  </a:cubicBezTo>
                  <a:cubicBezTo>
                    <a:pt x="1250" y="1056"/>
                    <a:pt x="1250" y="1056"/>
                    <a:pt x="1250" y="1056"/>
                  </a:cubicBezTo>
                  <a:cubicBezTo>
                    <a:pt x="1254" y="1048"/>
                    <a:pt x="1254" y="1048"/>
                    <a:pt x="1254" y="1048"/>
                  </a:cubicBezTo>
                  <a:cubicBezTo>
                    <a:pt x="1255" y="1043"/>
                    <a:pt x="1253" y="1038"/>
                    <a:pt x="1251" y="1035"/>
                  </a:cubicBezTo>
                  <a:cubicBezTo>
                    <a:pt x="1258" y="1042"/>
                    <a:pt x="1258" y="1042"/>
                    <a:pt x="1258" y="1042"/>
                  </a:cubicBezTo>
                  <a:cubicBezTo>
                    <a:pt x="1268" y="1052"/>
                    <a:pt x="1268" y="1052"/>
                    <a:pt x="1268" y="1052"/>
                  </a:cubicBezTo>
                  <a:cubicBezTo>
                    <a:pt x="1276" y="1054"/>
                    <a:pt x="1276" y="1054"/>
                    <a:pt x="1276" y="1054"/>
                  </a:cubicBezTo>
                  <a:cubicBezTo>
                    <a:pt x="1282" y="1054"/>
                    <a:pt x="1286" y="1051"/>
                    <a:pt x="1286" y="1046"/>
                  </a:cubicBezTo>
                  <a:cubicBezTo>
                    <a:pt x="1286" y="1041"/>
                    <a:pt x="1281" y="1036"/>
                    <a:pt x="1276" y="1032"/>
                  </a:cubicBezTo>
                  <a:cubicBezTo>
                    <a:pt x="1272" y="1028"/>
                    <a:pt x="1272" y="1028"/>
                    <a:pt x="1272" y="1028"/>
                  </a:cubicBezTo>
                  <a:cubicBezTo>
                    <a:pt x="1268" y="1022"/>
                    <a:pt x="1266" y="1016"/>
                    <a:pt x="1267" y="1013"/>
                  </a:cubicBezTo>
                  <a:cubicBezTo>
                    <a:pt x="1273" y="1011"/>
                    <a:pt x="1273" y="1011"/>
                    <a:pt x="1273" y="1011"/>
                  </a:cubicBezTo>
                  <a:cubicBezTo>
                    <a:pt x="1274" y="1011"/>
                    <a:pt x="1274" y="1011"/>
                    <a:pt x="1274" y="1011"/>
                  </a:cubicBezTo>
                  <a:cubicBezTo>
                    <a:pt x="1286" y="1013"/>
                    <a:pt x="1286" y="1013"/>
                    <a:pt x="1286" y="1013"/>
                  </a:cubicBezTo>
                  <a:cubicBezTo>
                    <a:pt x="1291" y="1015"/>
                    <a:pt x="1296" y="1016"/>
                    <a:pt x="1301" y="1016"/>
                  </a:cubicBezTo>
                  <a:cubicBezTo>
                    <a:pt x="1301" y="1016"/>
                    <a:pt x="1301" y="1016"/>
                    <a:pt x="1301" y="1016"/>
                  </a:cubicBezTo>
                  <a:cubicBezTo>
                    <a:pt x="1305" y="1016"/>
                    <a:pt x="1305" y="1016"/>
                    <a:pt x="1305" y="1016"/>
                  </a:cubicBezTo>
                  <a:cubicBezTo>
                    <a:pt x="1305" y="1012"/>
                    <a:pt x="1305" y="1012"/>
                    <a:pt x="1305" y="1012"/>
                  </a:cubicBezTo>
                  <a:cubicBezTo>
                    <a:pt x="1306" y="1009"/>
                    <a:pt x="1306" y="1009"/>
                    <a:pt x="1306" y="1009"/>
                  </a:cubicBezTo>
                  <a:cubicBezTo>
                    <a:pt x="1317" y="1007"/>
                    <a:pt x="1317" y="1007"/>
                    <a:pt x="1317" y="1007"/>
                  </a:cubicBezTo>
                  <a:cubicBezTo>
                    <a:pt x="1320" y="1007"/>
                    <a:pt x="1320" y="1007"/>
                    <a:pt x="1320" y="1007"/>
                  </a:cubicBezTo>
                  <a:cubicBezTo>
                    <a:pt x="1323" y="1007"/>
                    <a:pt x="1323" y="1007"/>
                    <a:pt x="1323" y="1007"/>
                  </a:cubicBezTo>
                  <a:cubicBezTo>
                    <a:pt x="1325" y="1007"/>
                    <a:pt x="1325" y="1007"/>
                    <a:pt x="1325" y="1007"/>
                  </a:cubicBezTo>
                  <a:cubicBezTo>
                    <a:pt x="1331" y="1006"/>
                    <a:pt x="1331" y="1006"/>
                    <a:pt x="1331" y="1006"/>
                  </a:cubicBezTo>
                  <a:cubicBezTo>
                    <a:pt x="1328" y="1001"/>
                    <a:pt x="1328" y="1001"/>
                    <a:pt x="1328" y="1001"/>
                  </a:cubicBezTo>
                  <a:cubicBezTo>
                    <a:pt x="1322" y="989"/>
                    <a:pt x="1318" y="976"/>
                    <a:pt x="1314" y="962"/>
                  </a:cubicBezTo>
                  <a:cubicBezTo>
                    <a:pt x="1313" y="956"/>
                    <a:pt x="1311" y="950"/>
                    <a:pt x="1309" y="944"/>
                  </a:cubicBezTo>
                  <a:cubicBezTo>
                    <a:pt x="1305" y="931"/>
                    <a:pt x="1295" y="916"/>
                    <a:pt x="1281" y="916"/>
                  </a:cubicBezTo>
                  <a:cubicBezTo>
                    <a:pt x="1276" y="916"/>
                    <a:pt x="1271" y="918"/>
                    <a:pt x="1265" y="922"/>
                  </a:cubicBezTo>
                  <a:cubicBezTo>
                    <a:pt x="1256" y="930"/>
                    <a:pt x="1252" y="943"/>
                    <a:pt x="1249" y="952"/>
                  </a:cubicBezTo>
                  <a:cubicBezTo>
                    <a:pt x="1248" y="960"/>
                    <a:pt x="1248" y="960"/>
                    <a:pt x="1248" y="960"/>
                  </a:cubicBezTo>
                  <a:cubicBezTo>
                    <a:pt x="1247" y="965"/>
                    <a:pt x="1246" y="972"/>
                    <a:pt x="1243" y="974"/>
                  </a:cubicBezTo>
                  <a:cubicBezTo>
                    <a:pt x="1240" y="976"/>
                    <a:pt x="1240" y="976"/>
                    <a:pt x="1240" y="976"/>
                  </a:cubicBezTo>
                  <a:cubicBezTo>
                    <a:pt x="1232" y="976"/>
                    <a:pt x="1217" y="960"/>
                    <a:pt x="1211" y="952"/>
                  </a:cubicBezTo>
                  <a:cubicBezTo>
                    <a:pt x="1207" y="945"/>
                    <a:pt x="1205" y="938"/>
                    <a:pt x="1206" y="932"/>
                  </a:cubicBezTo>
                  <a:cubicBezTo>
                    <a:pt x="1209" y="925"/>
                    <a:pt x="1209" y="925"/>
                    <a:pt x="1209" y="925"/>
                  </a:cubicBezTo>
                  <a:cubicBezTo>
                    <a:pt x="1212" y="912"/>
                    <a:pt x="1212" y="912"/>
                    <a:pt x="1212" y="912"/>
                  </a:cubicBezTo>
                  <a:cubicBezTo>
                    <a:pt x="1212" y="905"/>
                    <a:pt x="1208" y="893"/>
                    <a:pt x="1181" y="893"/>
                  </a:cubicBezTo>
                  <a:cubicBezTo>
                    <a:pt x="1172" y="893"/>
                    <a:pt x="1164" y="894"/>
                    <a:pt x="1159" y="895"/>
                  </a:cubicBezTo>
                  <a:cubicBezTo>
                    <a:pt x="1145" y="898"/>
                    <a:pt x="1133" y="904"/>
                    <a:pt x="1123" y="911"/>
                  </a:cubicBezTo>
                  <a:cubicBezTo>
                    <a:pt x="1115" y="919"/>
                    <a:pt x="1115" y="919"/>
                    <a:pt x="1115" y="919"/>
                  </a:cubicBezTo>
                  <a:cubicBezTo>
                    <a:pt x="1107" y="928"/>
                    <a:pt x="1107" y="928"/>
                    <a:pt x="1107" y="928"/>
                  </a:cubicBezTo>
                  <a:cubicBezTo>
                    <a:pt x="1097" y="930"/>
                    <a:pt x="1097" y="930"/>
                    <a:pt x="1097" y="930"/>
                  </a:cubicBezTo>
                  <a:cubicBezTo>
                    <a:pt x="1089" y="930"/>
                    <a:pt x="1080" y="927"/>
                    <a:pt x="1072" y="924"/>
                  </a:cubicBezTo>
                  <a:cubicBezTo>
                    <a:pt x="1063" y="921"/>
                    <a:pt x="1063" y="921"/>
                    <a:pt x="1063" y="921"/>
                  </a:cubicBezTo>
                  <a:cubicBezTo>
                    <a:pt x="1055" y="919"/>
                    <a:pt x="1055" y="919"/>
                    <a:pt x="1055" y="919"/>
                  </a:cubicBezTo>
                  <a:cubicBezTo>
                    <a:pt x="1039" y="916"/>
                    <a:pt x="1026" y="912"/>
                    <a:pt x="1028" y="901"/>
                  </a:cubicBezTo>
                  <a:cubicBezTo>
                    <a:pt x="1032" y="882"/>
                    <a:pt x="1051" y="855"/>
                    <a:pt x="1067" y="843"/>
                  </a:cubicBezTo>
                  <a:cubicBezTo>
                    <a:pt x="1072" y="839"/>
                    <a:pt x="1077" y="837"/>
                    <a:pt x="1083" y="837"/>
                  </a:cubicBezTo>
                  <a:cubicBezTo>
                    <a:pt x="1094" y="837"/>
                    <a:pt x="1106" y="843"/>
                    <a:pt x="1117" y="850"/>
                  </a:cubicBezTo>
                  <a:cubicBezTo>
                    <a:pt x="1123" y="853"/>
                    <a:pt x="1123" y="853"/>
                    <a:pt x="1123" y="853"/>
                  </a:cubicBezTo>
                  <a:cubicBezTo>
                    <a:pt x="1143" y="865"/>
                    <a:pt x="1163" y="872"/>
                    <a:pt x="1188" y="876"/>
                  </a:cubicBezTo>
                  <a:cubicBezTo>
                    <a:pt x="1198" y="878"/>
                    <a:pt x="1208" y="881"/>
                    <a:pt x="1217" y="884"/>
                  </a:cubicBezTo>
                  <a:cubicBezTo>
                    <a:pt x="1229" y="888"/>
                    <a:pt x="1240" y="892"/>
                    <a:pt x="1252" y="893"/>
                  </a:cubicBezTo>
                  <a:cubicBezTo>
                    <a:pt x="1260" y="894"/>
                    <a:pt x="1260" y="894"/>
                    <a:pt x="1260" y="894"/>
                  </a:cubicBezTo>
                  <a:cubicBezTo>
                    <a:pt x="1266" y="894"/>
                    <a:pt x="1272" y="893"/>
                    <a:pt x="1277" y="891"/>
                  </a:cubicBezTo>
                  <a:cubicBezTo>
                    <a:pt x="1281" y="889"/>
                    <a:pt x="1281" y="889"/>
                    <a:pt x="1281" y="889"/>
                  </a:cubicBezTo>
                  <a:cubicBezTo>
                    <a:pt x="1279" y="886"/>
                    <a:pt x="1279" y="886"/>
                    <a:pt x="1279" y="886"/>
                  </a:cubicBezTo>
                  <a:cubicBezTo>
                    <a:pt x="1277" y="881"/>
                    <a:pt x="1277" y="881"/>
                    <a:pt x="1277" y="881"/>
                  </a:cubicBezTo>
                  <a:cubicBezTo>
                    <a:pt x="1274" y="875"/>
                    <a:pt x="1270" y="868"/>
                    <a:pt x="1265" y="862"/>
                  </a:cubicBezTo>
                  <a:cubicBezTo>
                    <a:pt x="1260" y="858"/>
                    <a:pt x="1255" y="855"/>
                    <a:pt x="1249" y="853"/>
                  </a:cubicBezTo>
                  <a:cubicBezTo>
                    <a:pt x="1244" y="850"/>
                    <a:pt x="1240" y="848"/>
                    <a:pt x="1237" y="845"/>
                  </a:cubicBezTo>
                  <a:cubicBezTo>
                    <a:pt x="1234" y="841"/>
                    <a:pt x="1234" y="836"/>
                    <a:pt x="1234" y="830"/>
                  </a:cubicBezTo>
                  <a:cubicBezTo>
                    <a:pt x="1232" y="817"/>
                    <a:pt x="1232" y="817"/>
                    <a:pt x="1232" y="817"/>
                  </a:cubicBezTo>
                  <a:cubicBezTo>
                    <a:pt x="1230" y="809"/>
                    <a:pt x="1224" y="800"/>
                    <a:pt x="1220" y="793"/>
                  </a:cubicBezTo>
                  <a:cubicBezTo>
                    <a:pt x="1215" y="787"/>
                    <a:pt x="1209" y="780"/>
                    <a:pt x="1200" y="772"/>
                  </a:cubicBezTo>
                  <a:cubicBezTo>
                    <a:pt x="1190" y="765"/>
                    <a:pt x="1190" y="765"/>
                    <a:pt x="1190" y="765"/>
                  </a:cubicBezTo>
                  <a:cubicBezTo>
                    <a:pt x="1184" y="760"/>
                    <a:pt x="1179" y="757"/>
                    <a:pt x="1177" y="750"/>
                  </a:cubicBezTo>
                  <a:cubicBezTo>
                    <a:pt x="1171" y="733"/>
                    <a:pt x="1169" y="719"/>
                    <a:pt x="1171" y="705"/>
                  </a:cubicBezTo>
                  <a:cubicBezTo>
                    <a:pt x="1172" y="699"/>
                    <a:pt x="1176" y="693"/>
                    <a:pt x="1180" y="687"/>
                  </a:cubicBezTo>
                  <a:cubicBezTo>
                    <a:pt x="1183" y="683"/>
                    <a:pt x="1183" y="683"/>
                    <a:pt x="1183" y="683"/>
                  </a:cubicBezTo>
                  <a:cubicBezTo>
                    <a:pt x="1186" y="678"/>
                    <a:pt x="1186" y="678"/>
                    <a:pt x="1186" y="678"/>
                  </a:cubicBezTo>
                  <a:cubicBezTo>
                    <a:pt x="1190" y="672"/>
                    <a:pt x="1194" y="665"/>
                    <a:pt x="1195" y="656"/>
                  </a:cubicBezTo>
                  <a:cubicBezTo>
                    <a:pt x="1196" y="644"/>
                    <a:pt x="1195" y="632"/>
                    <a:pt x="1193" y="618"/>
                  </a:cubicBezTo>
                  <a:cubicBezTo>
                    <a:pt x="1192" y="615"/>
                    <a:pt x="1192" y="615"/>
                    <a:pt x="1192" y="615"/>
                  </a:cubicBezTo>
                  <a:cubicBezTo>
                    <a:pt x="1189" y="615"/>
                    <a:pt x="1189" y="615"/>
                    <a:pt x="1189" y="615"/>
                  </a:cubicBezTo>
                  <a:cubicBezTo>
                    <a:pt x="683" y="640"/>
                    <a:pt x="683" y="640"/>
                    <a:pt x="683" y="640"/>
                  </a:cubicBezTo>
                  <a:cubicBezTo>
                    <a:pt x="682" y="633"/>
                    <a:pt x="682" y="633"/>
                    <a:pt x="682" y="633"/>
                  </a:cubicBezTo>
                  <a:cubicBezTo>
                    <a:pt x="682" y="632"/>
                    <a:pt x="682" y="632"/>
                    <a:pt x="682" y="632"/>
                  </a:cubicBezTo>
                  <a:cubicBezTo>
                    <a:pt x="681" y="622"/>
                    <a:pt x="682" y="610"/>
                    <a:pt x="685" y="596"/>
                  </a:cubicBezTo>
                  <a:cubicBezTo>
                    <a:pt x="688" y="583"/>
                    <a:pt x="686" y="574"/>
                    <a:pt x="684" y="561"/>
                  </a:cubicBezTo>
                  <a:cubicBezTo>
                    <a:pt x="682" y="556"/>
                    <a:pt x="683" y="556"/>
                    <a:pt x="686" y="552"/>
                  </a:cubicBezTo>
                  <a:cubicBezTo>
                    <a:pt x="689" y="549"/>
                    <a:pt x="689" y="549"/>
                    <a:pt x="689" y="549"/>
                  </a:cubicBezTo>
                  <a:cubicBezTo>
                    <a:pt x="693" y="545"/>
                    <a:pt x="696" y="539"/>
                    <a:pt x="698" y="533"/>
                  </a:cubicBezTo>
                  <a:cubicBezTo>
                    <a:pt x="698" y="533"/>
                    <a:pt x="698" y="533"/>
                    <a:pt x="698" y="533"/>
                  </a:cubicBezTo>
                  <a:cubicBezTo>
                    <a:pt x="701" y="527"/>
                    <a:pt x="701" y="521"/>
                    <a:pt x="701" y="515"/>
                  </a:cubicBezTo>
                  <a:cubicBezTo>
                    <a:pt x="701" y="509"/>
                    <a:pt x="701" y="504"/>
                    <a:pt x="704" y="499"/>
                  </a:cubicBezTo>
                  <a:cubicBezTo>
                    <a:pt x="707" y="493"/>
                    <a:pt x="707" y="493"/>
                    <a:pt x="707" y="493"/>
                  </a:cubicBezTo>
                  <a:cubicBezTo>
                    <a:pt x="713" y="482"/>
                    <a:pt x="713" y="482"/>
                    <a:pt x="713" y="482"/>
                  </a:cubicBezTo>
                  <a:cubicBezTo>
                    <a:pt x="714" y="476"/>
                    <a:pt x="714" y="470"/>
                    <a:pt x="713" y="465"/>
                  </a:cubicBezTo>
                  <a:cubicBezTo>
                    <a:pt x="713" y="461"/>
                    <a:pt x="713" y="461"/>
                    <a:pt x="713" y="461"/>
                  </a:cubicBezTo>
                  <a:cubicBezTo>
                    <a:pt x="713" y="459"/>
                    <a:pt x="713" y="459"/>
                    <a:pt x="713" y="459"/>
                  </a:cubicBezTo>
                  <a:cubicBezTo>
                    <a:pt x="712" y="448"/>
                    <a:pt x="711" y="436"/>
                    <a:pt x="719" y="429"/>
                  </a:cubicBezTo>
                  <a:cubicBezTo>
                    <a:pt x="731" y="422"/>
                    <a:pt x="731" y="422"/>
                    <a:pt x="731" y="422"/>
                  </a:cubicBezTo>
                  <a:cubicBezTo>
                    <a:pt x="741" y="417"/>
                    <a:pt x="741" y="417"/>
                    <a:pt x="741" y="417"/>
                  </a:cubicBezTo>
                  <a:cubicBezTo>
                    <a:pt x="747" y="413"/>
                    <a:pt x="748" y="408"/>
                    <a:pt x="748" y="403"/>
                  </a:cubicBezTo>
                  <a:cubicBezTo>
                    <a:pt x="749" y="399"/>
                    <a:pt x="749" y="399"/>
                    <a:pt x="749" y="399"/>
                  </a:cubicBezTo>
                  <a:cubicBezTo>
                    <a:pt x="750" y="388"/>
                    <a:pt x="755" y="371"/>
                    <a:pt x="764" y="361"/>
                  </a:cubicBezTo>
                  <a:cubicBezTo>
                    <a:pt x="768" y="356"/>
                    <a:pt x="768" y="356"/>
                    <a:pt x="768" y="356"/>
                  </a:cubicBezTo>
                  <a:cubicBezTo>
                    <a:pt x="776" y="347"/>
                    <a:pt x="776" y="347"/>
                    <a:pt x="776" y="347"/>
                  </a:cubicBezTo>
                  <a:cubicBezTo>
                    <a:pt x="780" y="340"/>
                    <a:pt x="781" y="339"/>
                    <a:pt x="788" y="333"/>
                  </a:cubicBezTo>
                  <a:cubicBezTo>
                    <a:pt x="795" y="327"/>
                    <a:pt x="795" y="320"/>
                    <a:pt x="796" y="313"/>
                  </a:cubicBezTo>
                  <a:cubicBezTo>
                    <a:pt x="796" y="308"/>
                    <a:pt x="797" y="304"/>
                    <a:pt x="800" y="300"/>
                  </a:cubicBezTo>
                  <a:cubicBezTo>
                    <a:pt x="803" y="296"/>
                    <a:pt x="803" y="296"/>
                    <a:pt x="803" y="296"/>
                  </a:cubicBezTo>
                  <a:cubicBezTo>
                    <a:pt x="806" y="294"/>
                    <a:pt x="810" y="291"/>
                    <a:pt x="811" y="284"/>
                  </a:cubicBezTo>
                  <a:cubicBezTo>
                    <a:pt x="811" y="279"/>
                    <a:pt x="809" y="275"/>
                    <a:pt x="808" y="271"/>
                  </a:cubicBezTo>
                  <a:cubicBezTo>
                    <a:pt x="806" y="267"/>
                    <a:pt x="806" y="267"/>
                    <a:pt x="806" y="267"/>
                  </a:cubicBezTo>
                  <a:cubicBezTo>
                    <a:pt x="803" y="259"/>
                    <a:pt x="807" y="251"/>
                    <a:pt x="820" y="242"/>
                  </a:cubicBezTo>
                  <a:cubicBezTo>
                    <a:pt x="825" y="239"/>
                    <a:pt x="825" y="239"/>
                    <a:pt x="825" y="239"/>
                  </a:cubicBezTo>
                  <a:cubicBezTo>
                    <a:pt x="830" y="237"/>
                    <a:pt x="836" y="234"/>
                    <a:pt x="837" y="227"/>
                  </a:cubicBezTo>
                  <a:cubicBezTo>
                    <a:pt x="838" y="221"/>
                    <a:pt x="834" y="218"/>
                    <a:pt x="832" y="215"/>
                  </a:cubicBezTo>
                  <a:cubicBezTo>
                    <a:pt x="829" y="212"/>
                    <a:pt x="829" y="212"/>
                    <a:pt x="829" y="212"/>
                  </a:cubicBezTo>
                  <a:cubicBezTo>
                    <a:pt x="828" y="206"/>
                    <a:pt x="828" y="206"/>
                    <a:pt x="828" y="206"/>
                  </a:cubicBezTo>
                  <a:cubicBezTo>
                    <a:pt x="825" y="195"/>
                    <a:pt x="825" y="195"/>
                    <a:pt x="825" y="195"/>
                  </a:cubicBezTo>
                  <a:cubicBezTo>
                    <a:pt x="815" y="190"/>
                    <a:pt x="815" y="190"/>
                    <a:pt x="815" y="190"/>
                  </a:cubicBezTo>
                  <a:cubicBezTo>
                    <a:pt x="810" y="187"/>
                    <a:pt x="810" y="187"/>
                    <a:pt x="810" y="187"/>
                  </a:cubicBezTo>
                  <a:cubicBezTo>
                    <a:pt x="803" y="181"/>
                    <a:pt x="804" y="176"/>
                    <a:pt x="806" y="169"/>
                  </a:cubicBezTo>
                  <a:cubicBezTo>
                    <a:pt x="809" y="157"/>
                    <a:pt x="809" y="157"/>
                    <a:pt x="809" y="157"/>
                  </a:cubicBezTo>
                  <a:cubicBezTo>
                    <a:pt x="809" y="151"/>
                    <a:pt x="805" y="139"/>
                    <a:pt x="800" y="135"/>
                  </a:cubicBezTo>
                  <a:cubicBezTo>
                    <a:pt x="792" y="133"/>
                    <a:pt x="792" y="133"/>
                    <a:pt x="792" y="133"/>
                  </a:cubicBezTo>
                  <a:cubicBezTo>
                    <a:pt x="789" y="133"/>
                    <a:pt x="789" y="133"/>
                    <a:pt x="789" y="133"/>
                  </a:cubicBezTo>
                  <a:cubicBezTo>
                    <a:pt x="786" y="133"/>
                    <a:pt x="786" y="133"/>
                    <a:pt x="786" y="133"/>
                  </a:cubicBezTo>
                  <a:cubicBezTo>
                    <a:pt x="784" y="132"/>
                    <a:pt x="784" y="132"/>
                    <a:pt x="784" y="132"/>
                  </a:cubicBezTo>
                  <a:cubicBezTo>
                    <a:pt x="779" y="128"/>
                    <a:pt x="781" y="123"/>
                    <a:pt x="785" y="114"/>
                  </a:cubicBezTo>
                  <a:cubicBezTo>
                    <a:pt x="788" y="108"/>
                    <a:pt x="790" y="103"/>
                    <a:pt x="790" y="98"/>
                  </a:cubicBezTo>
                  <a:cubicBezTo>
                    <a:pt x="788" y="90"/>
                    <a:pt x="784" y="86"/>
                    <a:pt x="780" y="82"/>
                  </a:cubicBezTo>
                  <a:cubicBezTo>
                    <a:pt x="775" y="77"/>
                    <a:pt x="772" y="74"/>
                    <a:pt x="773" y="68"/>
                  </a:cubicBezTo>
                  <a:cubicBezTo>
                    <a:pt x="777" y="59"/>
                    <a:pt x="777" y="59"/>
                    <a:pt x="777" y="59"/>
                  </a:cubicBezTo>
                  <a:cubicBezTo>
                    <a:pt x="782" y="50"/>
                    <a:pt x="788" y="37"/>
                    <a:pt x="775" y="28"/>
                  </a:cubicBezTo>
                  <a:cubicBezTo>
                    <a:pt x="768" y="25"/>
                    <a:pt x="768" y="25"/>
                    <a:pt x="768" y="25"/>
                  </a:cubicBezTo>
                  <a:cubicBezTo>
                    <a:pt x="763" y="21"/>
                    <a:pt x="763" y="21"/>
                    <a:pt x="763" y="21"/>
                  </a:cubicBezTo>
                  <a:cubicBezTo>
                    <a:pt x="761" y="16"/>
                    <a:pt x="759" y="11"/>
                    <a:pt x="760" y="4"/>
                  </a:cubicBezTo>
                  <a:lnTo>
                    <a:pt x="76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4" name="Freeform 293">
              <a:extLst>
                <a:ext uri="{FF2B5EF4-FFF2-40B4-BE49-F238E27FC236}">
                  <a16:creationId xmlns:a16="http://schemas.microsoft.com/office/drawing/2014/main" id="{A8C27D12-2F6F-AB4E-BC54-5DCA8540F28C}"/>
                </a:ext>
              </a:extLst>
            </p:cNvPr>
            <p:cNvSpPr>
              <a:spLocks noEditPoints="1"/>
            </p:cNvSpPr>
            <p:nvPr/>
          </p:nvSpPr>
          <p:spPr bwMode="auto">
            <a:xfrm>
              <a:off x="14927553" y="10179925"/>
              <a:ext cx="979755" cy="1729196"/>
            </a:xfrm>
            <a:custGeom>
              <a:avLst/>
              <a:gdLst>
                <a:gd name="T0" fmla="*/ 845 w 900"/>
                <a:gd name="T1" fmla="*/ 30 h 1586"/>
                <a:gd name="T2" fmla="*/ 848 w 900"/>
                <a:gd name="T3" fmla="*/ 1495 h 1586"/>
                <a:gd name="T4" fmla="*/ 727 w 900"/>
                <a:gd name="T5" fmla="*/ 1497 h 1586"/>
                <a:gd name="T6" fmla="*/ 588 w 900"/>
                <a:gd name="T7" fmla="*/ 1559 h 1586"/>
                <a:gd name="T8" fmla="*/ 524 w 900"/>
                <a:gd name="T9" fmla="*/ 1469 h 1586"/>
                <a:gd name="T10" fmla="*/ 517 w 900"/>
                <a:gd name="T11" fmla="*/ 1349 h 1586"/>
                <a:gd name="T12" fmla="*/ 7 w 900"/>
                <a:gd name="T13" fmla="*/ 1289 h 1586"/>
                <a:gd name="T14" fmla="*/ 26 w 900"/>
                <a:gd name="T15" fmla="*/ 1192 h 1586"/>
                <a:gd name="T16" fmla="*/ 65 w 900"/>
                <a:gd name="T17" fmla="*/ 1108 h 1586"/>
                <a:gd name="T18" fmla="*/ 111 w 900"/>
                <a:gd name="T19" fmla="*/ 1024 h 1586"/>
                <a:gd name="T20" fmla="*/ 144 w 900"/>
                <a:gd name="T21" fmla="*/ 933 h 1586"/>
                <a:gd name="T22" fmla="*/ 133 w 900"/>
                <a:gd name="T23" fmla="*/ 884 h 1586"/>
                <a:gd name="T24" fmla="*/ 112 w 900"/>
                <a:gd name="T25" fmla="*/ 831 h 1586"/>
                <a:gd name="T26" fmla="*/ 99 w 900"/>
                <a:gd name="T27" fmla="*/ 725 h 1586"/>
                <a:gd name="T28" fmla="*/ 96 w 900"/>
                <a:gd name="T29" fmla="*/ 635 h 1586"/>
                <a:gd name="T30" fmla="*/ 66 w 900"/>
                <a:gd name="T31" fmla="*/ 546 h 1586"/>
                <a:gd name="T32" fmla="*/ 104 w 900"/>
                <a:gd name="T33" fmla="*/ 384 h 1586"/>
                <a:gd name="T34" fmla="*/ 151 w 900"/>
                <a:gd name="T35" fmla="*/ 304 h 1586"/>
                <a:gd name="T36" fmla="*/ 208 w 900"/>
                <a:gd name="T37" fmla="*/ 193 h 1586"/>
                <a:gd name="T38" fmla="*/ 280 w 900"/>
                <a:gd name="T39" fmla="*/ 65 h 1586"/>
                <a:gd name="T40" fmla="*/ 820 w 900"/>
                <a:gd name="T41" fmla="*/ 0 h 1586"/>
                <a:gd name="T42" fmla="*/ 276 w 900"/>
                <a:gd name="T43" fmla="*/ 65 h 1586"/>
                <a:gd name="T44" fmla="*/ 226 w 900"/>
                <a:gd name="T45" fmla="*/ 110 h 1586"/>
                <a:gd name="T46" fmla="*/ 205 w 900"/>
                <a:gd name="T47" fmla="*/ 192 h 1586"/>
                <a:gd name="T48" fmla="*/ 177 w 900"/>
                <a:gd name="T49" fmla="*/ 259 h 1586"/>
                <a:gd name="T50" fmla="*/ 140 w 900"/>
                <a:gd name="T51" fmla="*/ 307 h 1586"/>
                <a:gd name="T52" fmla="*/ 118 w 900"/>
                <a:gd name="T53" fmla="*/ 373 h 1586"/>
                <a:gd name="T54" fmla="*/ 96 w 900"/>
                <a:gd name="T55" fmla="*/ 433 h 1586"/>
                <a:gd name="T56" fmla="*/ 63 w 900"/>
                <a:gd name="T57" fmla="*/ 519 h 1586"/>
                <a:gd name="T58" fmla="*/ 70 w 900"/>
                <a:gd name="T59" fmla="*/ 570 h 1586"/>
                <a:gd name="T60" fmla="*/ 92 w 900"/>
                <a:gd name="T61" fmla="*/ 636 h 1586"/>
                <a:gd name="T62" fmla="*/ 93 w 900"/>
                <a:gd name="T63" fmla="*/ 726 h 1586"/>
                <a:gd name="T64" fmla="*/ 101 w 900"/>
                <a:gd name="T65" fmla="*/ 781 h 1586"/>
                <a:gd name="T66" fmla="*/ 112 w 900"/>
                <a:gd name="T67" fmla="*/ 834 h 1586"/>
                <a:gd name="T68" fmla="*/ 127 w 900"/>
                <a:gd name="T69" fmla="*/ 851 h 1586"/>
                <a:gd name="T70" fmla="*/ 145 w 900"/>
                <a:gd name="T71" fmla="*/ 894 h 1586"/>
                <a:gd name="T72" fmla="*/ 156 w 900"/>
                <a:gd name="T73" fmla="*/ 920 h 1586"/>
                <a:gd name="T74" fmla="*/ 127 w 900"/>
                <a:gd name="T75" fmla="*/ 968 h 1586"/>
                <a:gd name="T76" fmla="*/ 115 w 900"/>
                <a:gd name="T77" fmla="*/ 1006 h 1586"/>
                <a:gd name="T78" fmla="*/ 84 w 900"/>
                <a:gd name="T79" fmla="*/ 1050 h 1586"/>
                <a:gd name="T80" fmla="*/ 54 w 900"/>
                <a:gd name="T81" fmla="*/ 1109 h 1586"/>
                <a:gd name="T82" fmla="*/ 32 w 900"/>
                <a:gd name="T83" fmla="*/ 1159 h 1586"/>
                <a:gd name="T84" fmla="*/ 20 w 900"/>
                <a:gd name="T85" fmla="*/ 1209 h 1586"/>
                <a:gd name="T86" fmla="*/ 7 w 900"/>
                <a:gd name="T87" fmla="*/ 1241 h 1586"/>
                <a:gd name="T88" fmla="*/ 1 w 900"/>
                <a:gd name="T89" fmla="*/ 1328 h 1586"/>
                <a:gd name="T90" fmla="*/ 512 w 900"/>
                <a:gd name="T91" fmla="*/ 1317 h 1586"/>
                <a:gd name="T92" fmla="*/ 500 w 900"/>
                <a:gd name="T93" fmla="*/ 1377 h 1586"/>
                <a:gd name="T94" fmla="*/ 521 w 900"/>
                <a:gd name="T95" fmla="*/ 1471 h 1586"/>
                <a:gd name="T96" fmla="*/ 557 w 900"/>
                <a:gd name="T97" fmla="*/ 1544 h 1586"/>
                <a:gd name="T98" fmla="*/ 598 w 900"/>
                <a:gd name="T99" fmla="*/ 1583 h 1586"/>
                <a:gd name="T100" fmla="*/ 674 w 900"/>
                <a:gd name="T101" fmla="*/ 1521 h 1586"/>
                <a:gd name="T102" fmla="*/ 780 w 900"/>
                <a:gd name="T103" fmla="*/ 1491 h 1586"/>
                <a:gd name="T104" fmla="*/ 881 w 900"/>
                <a:gd name="T105" fmla="*/ 1494 h 1586"/>
                <a:gd name="T106" fmla="*/ 899 w 900"/>
                <a:gd name="T107" fmla="*/ 1484 h 1586"/>
                <a:gd name="T108" fmla="*/ 845 w 900"/>
                <a:gd name="T109" fmla="*/ 27 h 1586"/>
                <a:gd name="T110" fmla="*/ 824 w 900"/>
                <a:gd name="T111" fmla="*/ 0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0" h="1586">
                  <a:moveTo>
                    <a:pt x="820" y="4"/>
                  </a:moveTo>
                  <a:cubicBezTo>
                    <a:pt x="822" y="18"/>
                    <a:pt x="822" y="18"/>
                    <a:pt x="822" y="18"/>
                  </a:cubicBezTo>
                  <a:cubicBezTo>
                    <a:pt x="830" y="30"/>
                    <a:pt x="830" y="30"/>
                    <a:pt x="830" y="30"/>
                  </a:cubicBezTo>
                  <a:cubicBezTo>
                    <a:pt x="845" y="30"/>
                    <a:pt x="845" y="30"/>
                    <a:pt x="845" y="30"/>
                  </a:cubicBezTo>
                  <a:cubicBezTo>
                    <a:pt x="833" y="1040"/>
                    <a:pt x="833" y="1040"/>
                    <a:pt x="833" y="1040"/>
                  </a:cubicBezTo>
                  <a:cubicBezTo>
                    <a:pt x="896" y="1485"/>
                    <a:pt x="896" y="1485"/>
                    <a:pt x="896" y="1485"/>
                  </a:cubicBezTo>
                  <a:cubicBezTo>
                    <a:pt x="891" y="1487"/>
                    <a:pt x="886" y="1489"/>
                    <a:pt x="880" y="1491"/>
                  </a:cubicBezTo>
                  <a:cubicBezTo>
                    <a:pt x="870" y="1494"/>
                    <a:pt x="859" y="1495"/>
                    <a:pt x="848" y="1495"/>
                  </a:cubicBezTo>
                  <a:cubicBezTo>
                    <a:pt x="840" y="1495"/>
                    <a:pt x="833" y="1494"/>
                    <a:pt x="826" y="1494"/>
                  </a:cubicBezTo>
                  <a:cubicBezTo>
                    <a:pt x="808" y="1494"/>
                    <a:pt x="792" y="1490"/>
                    <a:pt x="775" y="1487"/>
                  </a:cubicBezTo>
                  <a:cubicBezTo>
                    <a:pt x="762" y="1485"/>
                    <a:pt x="762" y="1485"/>
                    <a:pt x="762" y="1485"/>
                  </a:cubicBezTo>
                  <a:cubicBezTo>
                    <a:pt x="749" y="1485"/>
                    <a:pt x="739" y="1489"/>
                    <a:pt x="727" y="1497"/>
                  </a:cubicBezTo>
                  <a:cubicBezTo>
                    <a:pt x="710" y="1509"/>
                    <a:pt x="695" y="1514"/>
                    <a:pt x="674" y="1517"/>
                  </a:cubicBezTo>
                  <a:cubicBezTo>
                    <a:pt x="651" y="1519"/>
                    <a:pt x="643" y="1529"/>
                    <a:pt x="633" y="1549"/>
                  </a:cubicBezTo>
                  <a:cubicBezTo>
                    <a:pt x="625" y="1564"/>
                    <a:pt x="615" y="1576"/>
                    <a:pt x="602" y="1581"/>
                  </a:cubicBezTo>
                  <a:cubicBezTo>
                    <a:pt x="598" y="1573"/>
                    <a:pt x="594" y="1565"/>
                    <a:pt x="588" y="1559"/>
                  </a:cubicBezTo>
                  <a:cubicBezTo>
                    <a:pt x="580" y="1550"/>
                    <a:pt x="567" y="1549"/>
                    <a:pt x="560" y="1541"/>
                  </a:cubicBezTo>
                  <a:cubicBezTo>
                    <a:pt x="553" y="1533"/>
                    <a:pt x="558" y="1522"/>
                    <a:pt x="555" y="1512"/>
                  </a:cubicBezTo>
                  <a:cubicBezTo>
                    <a:pt x="552" y="1505"/>
                    <a:pt x="547" y="1496"/>
                    <a:pt x="542" y="1489"/>
                  </a:cubicBezTo>
                  <a:cubicBezTo>
                    <a:pt x="538" y="1482"/>
                    <a:pt x="530" y="1474"/>
                    <a:pt x="524" y="1469"/>
                  </a:cubicBezTo>
                  <a:cubicBezTo>
                    <a:pt x="514" y="1460"/>
                    <a:pt x="504" y="1458"/>
                    <a:pt x="499" y="1445"/>
                  </a:cubicBezTo>
                  <a:cubicBezTo>
                    <a:pt x="494" y="1430"/>
                    <a:pt x="491" y="1415"/>
                    <a:pt x="493" y="1399"/>
                  </a:cubicBezTo>
                  <a:cubicBezTo>
                    <a:pt x="495" y="1390"/>
                    <a:pt x="501" y="1383"/>
                    <a:pt x="505" y="1375"/>
                  </a:cubicBezTo>
                  <a:cubicBezTo>
                    <a:pt x="511" y="1366"/>
                    <a:pt x="516" y="1360"/>
                    <a:pt x="517" y="1349"/>
                  </a:cubicBezTo>
                  <a:cubicBezTo>
                    <a:pt x="518" y="1337"/>
                    <a:pt x="517" y="1325"/>
                    <a:pt x="515" y="1313"/>
                  </a:cubicBezTo>
                  <a:cubicBezTo>
                    <a:pt x="6" y="1338"/>
                    <a:pt x="6" y="1338"/>
                    <a:pt x="6" y="1338"/>
                  </a:cubicBezTo>
                  <a:cubicBezTo>
                    <a:pt x="4" y="1326"/>
                    <a:pt x="4" y="1326"/>
                    <a:pt x="4" y="1326"/>
                  </a:cubicBezTo>
                  <a:cubicBezTo>
                    <a:pt x="3" y="1314"/>
                    <a:pt x="5" y="1301"/>
                    <a:pt x="7" y="1289"/>
                  </a:cubicBezTo>
                  <a:cubicBezTo>
                    <a:pt x="10" y="1277"/>
                    <a:pt x="8" y="1268"/>
                    <a:pt x="6" y="1256"/>
                  </a:cubicBezTo>
                  <a:cubicBezTo>
                    <a:pt x="4" y="1247"/>
                    <a:pt x="7" y="1247"/>
                    <a:pt x="12" y="1241"/>
                  </a:cubicBezTo>
                  <a:cubicBezTo>
                    <a:pt x="16" y="1237"/>
                    <a:pt x="19" y="1231"/>
                    <a:pt x="21" y="1225"/>
                  </a:cubicBezTo>
                  <a:cubicBezTo>
                    <a:pt x="25" y="1215"/>
                    <a:pt x="22" y="1203"/>
                    <a:pt x="26" y="1192"/>
                  </a:cubicBezTo>
                  <a:cubicBezTo>
                    <a:pt x="29" y="1185"/>
                    <a:pt x="34" y="1182"/>
                    <a:pt x="35" y="1175"/>
                  </a:cubicBezTo>
                  <a:cubicBezTo>
                    <a:pt x="37" y="1169"/>
                    <a:pt x="36" y="1161"/>
                    <a:pt x="35" y="1155"/>
                  </a:cubicBezTo>
                  <a:cubicBezTo>
                    <a:pt x="35" y="1143"/>
                    <a:pt x="33" y="1129"/>
                    <a:pt x="43" y="1120"/>
                  </a:cubicBezTo>
                  <a:cubicBezTo>
                    <a:pt x="49" y="1114"/>
                    <a:pt x="58" y="1113"/>
                    <a:pt x="65" y="1108"/>
                  </a:cubicBezTo>
                  <a:cubicBezTo>
                    <a:pt x="71" y="1104"/>
                    <a:pt x="70" y="1099"/>
                    <a:pt x="71" y="1092"/>
                  </a:cubicBezTo>
                  <a:cubicBezTo>
                    <a:pt x="73" y="1079"/>
                    <a:pt x="78" y="1063"/>
                    <a:pt x="87" y="1052"/>
                  </a:cubicBezTo>
                  <a:cubicBezTo>
                    <a:pt x="91" y="1047"/>
                    <a:pt x="96" y="1045"/>
                    <a:pt x="99" y="1039"/>
                  </a:cubicBezTo>
                  <a:cubicBezTo>
                    <a:pt x="103" y="1032"/>
                    <a:pt x="105" y="1030"/>
                    <a:pt x="111" y="1024"/>
                  </a:cubicBezTo>
                  <a:cubicBezTo>
                    <a:pt x="122" y="1015"/>
                    <a:pt x="115" y="1002"/>
                    <a:pt x="123" y="992"/>
                  </a:cubicBezTo>
                  <a:cubicBezTo>
                    <a:pt x="127" y="987"/>
                    <a:pt x="132" y="985"/>
                    <a:pt x="133" y="978"/>
                  </a:cubicBezTo>
                  <a:cubicBezTo>
                    <a:pt x="134" y="971"/>
                    <a:pt x="130" y="968"/>
                    <a:pt x="128" y="962"/>
                  </a:cubicBezTo>
                  <a:cubicBezTo>
                    <a:pt x="124" y="950"/>
                    <a:pt x="134" y="940"/>
                    <a:pt x="144" y="933"/>
                  </a:cubicBezTo>
                  <a:cubicBezTo>
                    <a:pt x="149" y="929"/>
                    <a:pt x="159" y="928"/>
                    <a:pt x="160" y="921"/>
                  </a:cubicBezTo>
                  <a:cubicBezTo>
                    <a:pt x="161" y="914"/>
                    <a:pt x="154" y="912"/>
                    <a:pt x="151" y="907"/>
                  </a:cubicBezTo>
                  <a:cubicBezTo>
                    <a:pt x="149" y="902"/>
                    <a:pt x="152" y="896"/>
                    <a:pt x="148" y="892"/>
                  </a:cubicBezTo>
                  <a:cubicBezTo>
                    <a:pt x="133" y="884"/>
                    <a:pt x="133" y="884"/>
                    <a:pt x="133" y="884"/>
                  </a:cubicBezTo>
                  <a:cubicBezTo>
                    <a:pt x="120" y="873"/>
                    <a:pt x="130" y="863"/>
                    <a:pt x="131" y="851"/>
                  </a:cubicBezTo>
                  <a:cubicBezTo>
                    <a:pt x="131" y="846"/>
                    <a:pt x="128" y="835"/>
                    <a:pt x="124" y="832"/>
                  </a:cubicBezTo>
                  <a:cubicBezTo>
                    <a:pt x="118" y="830"/>
                    <a:pt x="118" y="830"/>
                    <a:pt x="118" y="830"/>
                  </a:cubicBezTo>
                  <a:cubicBezTo>
                    <a:pt x="112" y="831"/>
                    <a:pt x="112" y="831"/>
                    <a:pt x="112" y="831"/>
                  </a:cubicBezTo>
                  <a:cubicBezTo>
                    <a:pt x="107" y="829"/>
                    <a:pt x="107" y="829"/>
                    <a:pt x="107" y="829"/>
                  </a:cubicBezTo>
                  <a:cubicBezTo>
                    <a:pt x="96" y="819"/>
                    <a:pt x="113" y="803"/>
                    <a:pt x="112" y="792"/>
                  </a:cubicBezTo>
                  <a:cubicBezTo>
                    <a:pt x="110" y="778"/>
                    <a:pt x="93" y="777"/>
                    <a:pt x="96" y="762"/>
                  </a:cubicBezTo>
                  <a:cubicBezTo>
                    <a:pt x="98" y="750"/>
                    <a:pt x="113" y="735"/>
                    <a:pt x="99" y="725"/>
                  </a:cubicBezTo>
                  <a:cubicBezTo>
                    <a:pt x="94" y="721"/>
                    <a:pt x="90" y="724"/>
                    <a:pt x="86" y="717"/>
                  </a:cubicBezTo>
                  <a:cubicBezTo>
                    <a:pt x="83" y="711"/>
                    <a:pt x="82" y="705"/>
                    <a:pt x="82" y="698"/>
                  </a:cubicBezTo>
                  <a:cubicBezTo>
                    <a:pt x="82" y="685"/>
                    <a:pt x="87" y="672"/>
                    <a:pt x="92" y="663"/>
                  </a:cubicBezTo>
                  <a:cubicBezTo>
                    <a:pt x="97" y="653"/>
                    <a:pt x="97" y="646"/>
                    <a:pt x="96" y="635"/>
                  </a:cubicBezTo>
                  <a:cubicBezTo>
                    <a:pt x="94" y="626"/>
                    <a:pt x="92" y="618"/>
                    <a:pt x="89" y="610"/>
                  </a:cubicBezTo>
                  <a:cubicBezTo>
                    <a:pt x="86" y="600"/>
                    <a:pt x="77" y="591"/>
                    <a:pt x="75" y="581"/>
                  </a:cubicBezTo>
                  <a:cubicBezTo>
                    <a:pt x="73" y="574"/>
                    <a:pt x="75" y="567"/>
                    <a:pt x="74" y="560"/>
                  </a:cubicBezTo>
                  <a:cubicBezTo>
                    <a:pt x="73" y="552"/>
                    <a:pt x="70" y="551"/>
                    <a:pt x="66" y="546"/>
                  </a:cubicBezTo>
                  <a:cubicBezTo>
                    <a:pt x="56" y="533"/>
                    <a:pt x="70" y="520"/>
                    <a:pt x="70" y="506"/>
                  </a:cubicBezTo>
                  <a:cubicBezTo>
                    <a:pt x="71" y="493"/>
                    <a:pt x="65" y="473"/>
                    <a:pt x="77" y="465"/>
                  </a:cubicBezTo>
                  <a:cubicBezTo>
                    <a:pt x="89" y="457"/>
                    <a:pt x="98" y="449"/>
                    <a:pt x="100" y="433"/>
                  </a:cubicBezTo>
                  <a:cubicBezTo>
                    <a:pt x="102" y="418"/>
                    <a:pt x="92" y="398"/>
                    <a:pt x="104" y="384"/>
                  </a:cubicBezTo>
                  <a:cubicBezTo>
                    <a:pt x="109" y="379"/>
                    <a:pt x="115" y="380"/>
                    <a:pt x="120" y="375"/>
                  </a:cubicBezTo>
                  <a:cubicBezTo>
                    <a:pt x="124" y="372"/>
                    <a:pt x="128" y="367"/>
                    <a:pt x="130" y="361"/>
                  </a:cubicBezTo>
                  <a:cubicBezTo>
                    <a:pt x="133" y="348"/>
                    <a:pt x="123" y="326"/>
                    <a:pt x="133" y="315"/>
                  </a:cubicBezTo>
                  <a:cubicBezTo>
                    <a:pt x="138" y="311"/>
                    <a:pt x="146" y="309"/>
                    <a:pt x="151" y="304"/>
                  </a:cubicBezTo>
                  <a:cubicBezTo>
                    <a:pt x="155" y="299"/>
                    <a:pt x="155" y="294"/>
                    <a:pt x="158" y="289"/>
                  </a:cubicBezTo>
                  <a:cubicBezTo>
                    <a:pt x="162" y="278"/>
                    <a:pt x="172" y="269"/>
                    <a:pt x="180" y="262"/>
                  </a:cubicBezTo>
                  <a:cubicBezTo>
                    <a:pt x="190" y="253"/>
                    <a:pt x="206" y="248"/>
                    <a:pt x="209" y="235"/>
                  </a:cubicBezTo>
                  <a:cubicBezTo>
                    <a:pt x="212" y="220"/>
                    <a:pt x="204" y="208"/>
                    <a:pt x="208" y="193"/>
                  </a:cubicBezTo>
                  <a:cubicBezTo>
                    <a:pt x="213" y="179"/>
                    <a:pt x="225" y="171"/>
                    <a:pt x="225" y="156"/>
                  </a:cubicBezTo>
                  <a:cubicBezTo>
                    <a:pt x="226" y="141"/>
                    <a:pt x="219" y="126"/>
                    <a:pt x="229" y="113"/>
                  </a:cubicBezTo>
                  <a:cubicBezTo>
                    <a:pt x="238" y="102"/>
                    <a:pt x="251" y="105"/>
                    <a:pt x="262" y="99"/>
                  </a:cubicBezTo>
                  <a:cubicBezTo>
                    <a:pt x="277" y="91"/>
                    <a:pt x="278" y="81"/>
                    <a:pt x="280" y="65"/>
                  </a:cubicBezTo>
                  <a:cubicBezTo>
                    <a:pt x="280" y="59"/>
                    <a:pt x="282" y="53"/>
                    <a:pt x="285" y="48"/>
                  </a:cubicBezTo>
                  <a:cubicBezTo>
                    <a:pt x="422" y="41"/>
                    <a:pt x="613" y="24"/>
                    <a:pt x="820" y="4"/>
                  </a:cubicBezTo>
                  <a:moveTo>
                    <a:pt x="824" y="0"/>
                  </a:moveTo>
                  <a:cubicBezTo>
                    <a:pt x="820" y="0"/>
                    <a:pt x="820" y="0"/>
                    <a:pt x="820" y="0"/>
                  </a:cubicBezTo>
                  <a:cubicBezTo>
                    <a:pt x="589" y="23"/>
                    <a:pt x="409" y="38"/>
                    <a:pt x="285" y="44"/>
                  </a:cubicBezTo>
                  <a:cubicBezTo>
                    <a:pt x="283" y="44"/>
                    <a:pt x="283" y="44"/>
                    <a:pt x="283" y="44"/>
                  </a:cubicBezTo>
                  <a:cubicBezTo>
                    <a:pt x="282" y="46"/>
                    <a:pt x="282" y="46"/>
                    <a:pt x="282" y="46"/>
                  </a:cubicBezTo>
                  <a:cubicBezTo>
                    <a:pt x="279" y="52"/>
                    <a:pt x="277" y="58"/>
                    <a:pt x="276" y="65"/>
                  </a:cubicBezTo>
                  <a:cubicBezTo>
                    <a:pt x="276" y="66"/>
                    <a:pt x="276" y="66"/>
                    <a:pt x="276" y="66"/>
                  </a:cubicBezTo>
                  <a:cubicBezTo>
                    <a:pt x="274" y="81"/>
                    <a:pt x="273" y="89"/>
                    <a:pt x="260" y="96"/>
                  </a:cubicBezTo>
                  <a:cubicBezTo>
                    <a:pt x="248" y="100"/>
                    <a:pt x="248" y="100"/>
                    <a:pt x="248" y="100"/>
                  </a:cubicBezTo>
                  <a:cubicBezTo>
                    <a:pt x="240" y="101"/>
                    <a:pt x="232" y="103"/>
                    <a:pt x="226" y="110"/>
                  </a:cubicBezTo>
                  <a:cubicBezTo>
                    <a:pt x="218" y="121"/>
                    <a:pt x="219" y="132"/>
                    <a:pt x="220" y="143"/>
                  </a:cubicBezTo>
                  <a:cubicBezTo>
                    <a:pt x="221" y="156"/>
                    <a:pt x="221" y="156"/>
                    <a:pt x="221" y="156"/>
                  </a:cubicBezTo>
                  <a:cubicBezTo>
                    <a:pt x="221" y="164"/>
                    <a:pt x="217" y="170"/>
                    <a:pt x="213" y="176"/>
                  </a:cubicBezTo>
                  <a:cubicBezTo>
                    <a:pt x="210" y="181"/>
                    <a:pt x="207" y="186"/>
                    <a:pt x="205" y="192"/>
                  </a:cubicBezTo>
                  <a:cubicBezTo>
                    <a:pt x="202" y="200"/>
                    <a:pt x="204" y="208"/>
                    <a:pt x="205" y="216"/>
                  </a:cubicBezTo>
                  <a:cubicBezTo>
                    <a:pt x="206" y="222"/>
                    <a:pt x="207" y="228"/>
                    <a:pt x="205" y="234"/>
                  </a:cubicBezTo>
                  <a:cubicBezTo>
                    <a:pt x="204" y="242"/>
                    <a:pt x="196" y="246"/>
                    <a:pt x="189" y="251"/>
                  </a:cubicBezTo>
                  <a:cubicBezTo>
                    <a:pt x="177" y="259"/>
                    <a:pt x="177" y="259"/>
                    <a:pt x="177" y="259"/>
                  </a:cubicBezTo>
                  <a:cubicBezTo>
                    <a:pt x="169" y="266"/>
                    <a:pt x="159" y="276"/>
                    <a:pt x="154" y="287"/>
                  </a:cubicBezTo>
                  <a:cubicBezTo>
                    <a:pt x="152" y="293"/>
                    <a:pt x="152" y="293"/>
                    <a:pt x="152" y="293"/>
                  </a:cubicBezTo>
                  <a:cubicBezTo>
                    <a:pt x="148" y="301"/>
                    <a:pt x="148" y="301"/>
                    <a:pt x="148" y="301"/>
                  </a:cubicBezTo>
                  <a:cubicBezTo>
                    <a:pt x="140" y="307"/>
                    <a:pt x="140" y="307"/>
                    <a:pt x="140" y="307"/>
                  </a:cubicBezTo>
                  <a:cubicBezTo>
                    <a:pt x="131" y="313"/>
                    <a:pt x="131" y="313"/>
                    <a:pt x="131" y="313"/>
                  </a:cubicBezTo>
                  <a:cubicBezTo>
                    <a:pt x="123" y="320"/>
                    <a:pt x="124" y="332"/>
                    <a:pt x="126" y="343"/>
                  </a:cubicBezTo>
                  <a:cubicBezTo>
                    <a:pt x="126" y="350"/>
                    <a:pt x="127" y="356"/>
                    <a:pt x="126" y="361"/>
                  </a:cubicBezTo>
                  <a:cubicBezTo>
                    <a:pt x="118" y="373"/>
                    <a:pt x="118" y="373"/>
                    <a:pt x="118" y="373"/>
                  </a:cubicBezTo>
                  <a:cubicBezTo>
                    <a:pt x="111" y="376"/>
                    <a:pt x="111" y="376"/>
                    <a:pt x="111" y="376"/>
                  </a:cubicBezTo>
                  <a:cubicBezTo>
                    <a:pt x="102" y="381"/>
                    <a:pt x="102" y="381"/>
                    <a:pt x="102" y="381"/>
                  </a:cubicBezTo>
                  <a:cubicBezTo>
                    <a:pt x="92" y="391"/>
                    <a:pt x="94" y="405"/>
                    <a:pt x="96" y="416"/>
                  </a:cubicBezTo>
                  <a:cubicBezTo>
                    <a:pt x="96" y="422"/>
                    <a:pt x="97" y="428"/>
                    <a:pt x="96" y="433"/>
                  </a:cubicBezTo>
                  <a:cubicBezTo>
                    <a:pt x="94" y="446"/>
                    <a:pt x="87" y="454"/>
                    <a:pt x="75" y="462"/>
                  </a:cubicBezTo>
                  <a:cubicBezTo>
                    <a:pt x="65" y="469"/>
                    <a:pt x="65" y="484"/>
                    <a:pt x="66" y="495"/>
                  </a:cubicBezTo>
                  <a:cubicBezTo>
                    <a:pt x="67" y="506"/>
                    <a:pt x="67" y="506"/>
                    <a:pt x="67" y="506"/>
                  </a:cubicBezTo>
                  <a:cubicBezTo>
                    <a:pt x="63" y="519"/>
                    <a:pt x="63" y="519"/>
                    <a:pt x="63" y="519"/>
                  </a:cubicBezTo>
                  <a:cubicBezTo>
                    <a:pt x="59" y="528"/>
                    <a:pt x="55" y="538"/>
                    <a:pt x="63" y="548"/>
                  </a:cubicBezTo>
                  <a:cubicBezTo>
                    <a:pt x="66" y="552"/>
                    <a:pt x="66" y="552"/>
                    <a:pt x="66" y="552"/>
                  </a:cubicBezTo>
                  <a:cubicBezTo>
                    <a:pt x="70" y="560"/>
                    <a:pt x="70" y="560"/>
                    <a:pt x="70" y="560"/>
                  </a:cubicBezTo>
                  <a:cubicBezTo>
                    <a:pt x="70" y="570"/>
                    <a:pt x="70" y="570"/>
                    <a:pt x="70" y="570"/>
                  </a:cubicBezTo>
                  <a:cubicBezTo>
                    <a:pt x="71" y="581"/>
                    <a:pt x="71" y="581"/>
                    <a:pt x="71" y="581"/>
                  </a:cubicBezTo>
                  <a:cubicBezTo>
                    <a:pt x="72" y="588"/>
                    <a:pt x="76" y="593"/>
                    <a:pt x="79" y="598"/>
                  </a:cubicBezTo>
                  <a:cubicBezTo>
                    <a:pt x="86" y="611"/>
                    <a:pt x="86" y="611"/>
                    <a:pt x="86" y="611"/>
                  </a:cubicBezTo>
                  <a:cubicBezTo>
                    <a:pt x="89" y="620"/>
                    <a:pt x="91" y="628"/>
                    <a:pt x="92" y="636"/>
                  </a:cubicBezTo>
                  <a:cubicBezTo>
                    <a:pt x="93" y="647"/>
                    <a:pt x="93" y="652"/>
                    <a:pt x="88" y="661"/>
                  </a:cubicBezTo>
                  <a:cubicBezTo>
                    <a:pt x="84" y="670"/>
                    <a:pt x="78" y="684"/>
                    <a:pt x="78" y="698"/>
                  </a:cubicBezTo>
                  <a:cubicBezTo>
                    <a:pt x="78" y="706"/>
                    <a:pt x="79" y="713"/>
                    <a:pt x="83" y="718"/>
                  </a:cubicBezTo>
                  <a:cubicBezTo>
                    <a:pt x="86" y="724"/>
                    <a:pt x="90" y="725"/>
                    <a:pt x="93" y="726"/>
                  </a:cubicBezTo>
                  <a:cubicBezTo>
                    <a:pt x="97" y="728"/>
                    <a:pt x="97" y="728"/>
                    <a:pt x="97" y="728"/>
                  </a:cubicBezTo>
                  <a:cubicBezTo>
                    <a:pt x="104" y="733"/>
                    <a:pt x="101" y="739"/>
                    <a:pt x="97" y="749"/>
                  </a:cubicBezTo>
                  <a:cubicBezTo>
                    <a:pt x="92" y="761"/>
                    <a:pt x="92" y="761"/>
                    <a:pt x="92" y="761"/>
                  </a:cubicBezTo>
                  <a:cubicBezTo>
                    <a:pt x="90" y="771"/>
                    <a:pt x="96" y="777"/>
                    <a:pt x="101" y="781"/>
                  </a:cubicBezTo>
                  <a:cubicBezTo>
                    <a:pt x="104" y="785"/>
                    <a:pt x="107" y="788"/>
                    <a:pt x="108" y="793"/>
                  </a:cubicBezTo>
                  <a:cubicBezTo>
                    <a:pt x="104" y="805"/>
                    <a:pt x="104" y="805"/>
                    <a:pt x="104" y="805"/>
                  </a:cubicBezTo>
                  <a:cubicBezTo>
                    <a:pt x="100" y="813"/>
                    <a:pt x="96" y="824"/>
                    <a:pt x="105" y="832"/>
                  </a:cubicBezTo>
                  <a:cubicBezTo>
                    <a:pt x="112" y="834"/>
                    <a:pt x="112" y="834"/>
                    <a:pt x="112" y="834"/>
                  </a:cubicBezTo>
                  <a:cubicBezTo>
                    <a:pt x="116" y="834"/>
                    <a:pt x="116" y="834"/>
                    <a:pt x="116" y="834"/>
                  </a:cubicBezTo>
                  <a:cubicBezTo>
                    <a:pt x="118" y="834"/>
                    <a:pt x="118" y="834"/>
                    <a:pt x="118" y="834"/>
                  </a:cubicBezTo>
                  <a:cubicBezTo>
                    <a:pt x="121" y="835"/>
                    <a:pt x="121" y="835"/>
                    <a:pt x="121" y="835"/>
                  </a:cubicBezTo>
                  <a:cubicBezTo>
                    <a:pt x="127" y="851"/>
                    <a:pt x="127" y="851"/>
                    <a:pt x="127" y="851"/>
                  </a:cubicBezTo>
                  <a:cubicBezTo>
                    <a:pt x="125" y="861"/>
                    <a:pt x="125" y="861"/>
                    <a:pt x="125" y="861"/>
                  </a:cubicBezTo>
                  <a:cubicBezTo>
                    <a:pt x="123" y="869"/>
                    <a:pt x="120" y="878"/>
                    <a:pt x="131" y="887"/>
                  </a:cubicBezTo>
                  <a:cubicBezTo>
                    <a:pt x="139" y="891"/>
                    <a:pt x="139" y="891"/>
                    <a:pt x="139" y="891"/>
                  </a:cubicBezTo>
                  <a:cubicBezTo>
                    <a:pt x="145" y="894"/>
                    <a:pt x="145" y="894"/>
                    <a:pt x="145" y="894"/>
                  </a:cubicBezTo>
                  <a:cubicBezTo>
                    <a:pt x="147" y="900"/>
                    <a:pt x="147" y="900"/>
                    <a:pt x="147" y="900"/>
                  </a:cubicBezTo>
                  <a:cubicBezTo>
                    <a:pt x="148" y="909"/>
                    <a:pt x="148" y="909"/>
                    <a:pt x="148" y="909"/>
                  </a:cubicBezTo>
                  <a:cubicBezTo>
                    <a:pt x="153" y="915"/>
                    <a:pt x="153" y="915"/>
                    <a:pt x="153" y="915"/>
                  </a:cubicBezTo>
                  <a:cubicBezTo>
                    <a:pt x="156" y="920"/>
                    <a:pt x="156" y="920"/>
                    <a:pt x="156" y="920"/>
                  </a:cubicBezTo>
                  <a:cubicBezTo>
                    <a:pt x="148" y="927"/>
                    <a:pt x="148" y="927"/>
                    <a:pt x="148" y="927"/>
                  </a:cubicBezTo>
                  <a:cubicBezTo>
                    <a:pt x="142" y="930"/>
                    <a:pt x="142" y="930"/>
                    <a:pt x="142" y="930"/>
                  </a:cubicBezTo>
                  <a:cubicBezTo>
                    <a:pt x="135" y="935"/>
                    <a:pt x="119" y="947"/>
                    <a:pt x="125" y="963"/>
                  </a:cubicBezTo>
                  <a:cubicBezTo>
                    <a:pt x="127" y="968"/>
                    <a:pt x="127" y="968"/>
                    <a:pt x="127" y="968"/>
                  </a:cubicBezTo>
                  <a:cubicBezTo>
                    <a:pt x="129" y="977"/>
                    <a:pt x="129" y="977"/>
                    <a:pt x="129" y="977"/>
                  </a:cubicBezTo>
                  <a:cubicBezTo>
                    <a:pt x="124" y="985"/>
                    <a:pt x="124" y="985"/>
                    <a:pt x="124" y="985"/>
                  </a:cubicBezTo>
                  <a:cubicBezTo>
                    <a:pt x="120" y="989"/>
                    <a:pt x="120" y="989"/>
                    <a:pt x="120" y="989"/>
                  </a:cubicBezTo>
                  <a:cubicBezTo>
                    <a:pt x="116" y="995"/>
                    <a:pt x="115" y="1001"/>
                    <a:pt x="115" y="1006"/>
                  </a:cubicBezTo>
                  <a:cubicBezTo>
                    <a:pt x="114" y="1012"/>
                    <a:pt x="114" y="1017"/>
                    <a:pt x="109" y="1021"/>
                  </a:cubicBezTo>
                  <a:cubicBezTo>
                    <a:pt x="102" y="1027"/>
                    <a:pt x="100" y="1029"/>
                    <a:pt x="95" y="1037"/>
                  </a:cubicBezTo>
                  <a:cubicBezTo>
                    <a:pt x="89" y="1044"/>
                    <a:pt x="89" y="1044"/>
                    <a:pt x="89" y="1044"/>
                  </a:cubicBezTo>
                  <a:cubicBezTo>
                    <a:pt x="84" y="1050"/>
                    <a:pt x="84" y="1050"/>
                    <a:pt x="84" y="1050"/>
                  </a:cubicBezTo>
                  <a:cubicBezTo>
                    <a:pt x="74" y="1062"/>
                    <a:pt x="69" y="1080"/>
                    <a:pt x="67" y="1092"/>
                  </a:cubicBezTo>
                  <a:cubicBezTo>
                    <a:pt x="67" y="1097"/>
                    <a:pt x="67" y="1097"/>
                    <a:pt x="67" y="1097"/>
                  </a:cubicBezTo>
                  <a:cubicBezTo>
                    <a:pt x="63" y="1105"/>
                    <a:pt x="63" y="1105"/>
                    <a:pt x="63" y="1105"/>
                  </a:cubicBezTo>
                  <a:cubicBezTo>
                    <a:pt x="54" y="1109"/>
                    <a:pt x="54" y="1109"/>
                    <a:pt x="54" y="1109"/>
                  </a:cubicBezTo>
                  <a:cubicBezTo>
                    <a:pt x="49" y="1111"/>
                    <a:pt x="44" y="1113"/>
                    <a:pt x="40" y="1117"/>
                  </a:cubicBezTo>
                  <a:cubicBezTo>
                    <a:pt x="30" y="1128"/>
                    <a:pt x="31" y="1142"/>
                    <a:pt x="31" y="1154"/>
                  </a:cubicBezTo>
                  <a:cubicBezTo>
                    <a:pt x="31" y="1155"/>
                    <a:pt x="31" y="1155"/>
                    <a:pt x="31" y="1155"/>
                  </a:cubicBezTo>
                  <a:cubicBezTo>
                    <a:pt x="32" y="1159"/>
                    <a:pt x="32" y="1159"/>
                    <a:pt x="32" y="1159"/>
                  </a:cubicBezTo>
                  <a:cubicBezTo>
                    <a:pt x="32" y="1164"/>
                    <a:pt x="33" y="1170"/>
                    <a:pt x="32" y="1174"/>
                  </a:cubicBezTo>
                  <a:cubicBezTo>
                    <a:pt x="27" y="1182"/>
                    <a:pt x="27" y="1182"/>
                    <a:pt x="27" y="1182"/>
                  </a:cubicBezTo>
                  <a:cubicBezTo>
                    <a:pt x="23" y="1190"/>
                    <a:pt x="23" y="1190"/>
                    <a:pt x="23" y="1190"/>
                  </a:cubicBezTo>
                  <a:cubicBezTo>
                    <a:pt x="20" y="1196"/>
                    <a:pt x="20" y="1203"/>
                    <a:pt x="20" y="1209"/>
                  </a:cubicBezTo>
                  <a:cubicBezTo>
                    <a:pt x="19" y="1214"/>
                    <a:pt x="19" y="1219"/>
                    <a:pt x="17" y="1224"/>
                  </a:cubicBezTo>
                  <a:cubicBezTo>
                    <a:pt x="17" y="1224"/>
                    <a:pt x="17" y="1224"/>
                    <a:pt x="17" y="1224"/>
                  </a:cubicBezTo>
                  <a:cubicBezTo>
                    <a:pt x="15" y="1230"/>
                    <a:pt x="13" y="1235"/>
                    <a:pt x="10" y="1238"/>
                  </a:cubicBezTo>
                  <a:cubicBezTo>
                    <a:pt x="7" y="1241"/>
                    <a:pt x="7" y="1241"/>
                    <a:pt x="7" y="1241"/>
                  </a:cubicBezTo>
                  <a:cubicBezTo>
                    <a:pt x="2" y="1245"/>
                    <a:pt x="0" y="1248"/>
                    <a:pt x="2" y="1257"/>
                  </a:cubicBezTo>
                  <a:cubicBezTo>
                    <a:pt x="5" y="1269"/>
                    <a:pt x="6" y="1277"/>
                    <a:pt x="4" y="1288"/>
                  </a:cubicBezTo>
                  <a:cubicBezTo>
                    <a:pt x="1" y="1303"/>
                    <a:pt x="0" y="1316"/>
                    <a:pt x="1" y="1326"/>
                  </a:cubicBezTo>
                  <a:cubicBezTo>
                    <a:pt x="1" y="1328"/>
                    <a:pt x="1" y="1328"/>
                    <a:pt x="1" y="1328"/>
                  </a:cubicBezTo>
                  <a:cubicBezTo>
                    <a:pt x="2" y="1339"/>
                    <a:pt x="2" y="1339"/>
                    <a:pt x="2" y="1339"/>
                  </a:cubicBezTo>
                  <a:cubicBezTo>
                    <a:pt x="3" y="1342"/>
                    <a:pt x="3" y="1342"/>
                    <a:pt x="3" y="1342"/>
                  </a:cubicBezTo>
                  <a:cubicBezTo>
                    <a:pt x="6" y="1342"/>
                    <a:pt x="6" y="1342"/>
                    <a:pt x="6" y="1342"/>
                  </a:cubicBezTo>
                  <a:cubicBezTo>
                    <a:pt x="512" y="1317"/>
                    <a:pt x="512" y="1317"/>
                    <a:pt x="512" y="1317"/>
                  </a:cubicBezTo>
                  <a:cubicBezTo>
                    <a:pt x="513" y="1329"/>
                    <a:pt x="514" y="1339"/>
                    <a:pt x="513" y="1349"/>
                  </a:cubicBezTo>
                  <a:cubicBezTo>
                    <a:pt x="513" y="1357"/>
                    <a:pt x="510" y="1362"/>
                    <a:pt x="505" y="1368"/>
                  </a:cubicBezTo>
                  <a:cubicBezTo>
                    <a:pt x="502" y="1373"/>
                    <a:pt x="502" y="1373"/>
                    <a:pt x="502" y="1373"/>
                  </a:cubicBezTo>
                  <a:cubicBezTo>
                    <a:pt x="500" y="1377"/>
                    <a:pt x="500" y="1377"/>
                    <a:pt x="500" y="1377"/>
                  </a:cubicBezTo>
                  <a:cubicBezTo>
                    <a:pt x="495" y="1384"/>
                    <a:pt x="491" y="1390"/>
                    <a:pt x="490" y="1398"/>
                  </a:cubicBezTo>
                  <a:cubicBezTo>
                    <a:pt x="488" y="1413"/>
                    <a:pt x="490" y="1428"/>
                    <a:pt x="496" y="1446"/>
                  </a:cubicBezTo>
                  <a:cubicBezTo>
                    <a:pt x="499" y="1456"/>
                    <a:pt x="506" y="1461"/>
                    <a:pt x="512" y="1465"/>
                  </a:cubicBezTo>
                  <a:cubicBezTo>
                    <a:pt x="521" y="1471"/>
                    <a:pt x="521" y="1471"/>
                    <a:pt x="521" y="1471"/>
                  </a:cubicBezTo>
                  <a:cubicBezTo>
                    <a:pt x="530" y="1479"/>
                    <a:pt x="536" y="1485"/>
                    <a:pt x="539" y="1491"/>
                  </a:cubicBezTo>
                  <a:cubicBezTo>
                    <a:pt x="544" y="1498"/>
                    <a:pt x="549" y="1507"/>
                    <a:pt x="551" y="1514"/>
                  </a:cubicBezTo>
                  <a:cubicBezTo>
                    <a:pt x="552" y="1524"/>
                    <a:pt x="552" y="1524"/>
                    <a:pt x="552" y="1524"/>
                  </a:cubicBezTo>
                  <a:cubicBezTo>
                    <a:pt x="552" y="1531"/>
                    <a:pt x="552" y="1538"/>
                    <a:pt x="557" y="1544"/>
                  </a:cubicBezTo>
                  <a:cubicBezTo>
                    <a:pt x="561" y="1548"/>
                    <a:pt x="567" y="1551"/>
                    <a:pt x="572" y="1553"/>
                  </a:cubicBezTo>
                  <a:cubicBezTo>
                    <a:pt x="577" y="1556"/>
                    <a:pt x="582" y="1558"/>
                    <a:pt x="585" y="1561"/>
                  </a:cubicBezTo>
                  <a:cubicBezTo>
                    <a:pt x="590" y="1566"/>
                    <a:pt x="593" y="1572"/>
                    <a:pt x="596" y="1579"/>
                  </a:cubicBezTo>
                  <a:cubicBezTo>
                    <a:pt x="598" y="1583"/>
                    <a:pt x="598" y="1583"/>
                    <a:pt x="598" y="1583"/>
                  </a:cubicBezTo>
                  <a:cubicBezTo>
                    <a:pt x="600" y="1586"/>
                    <a:pt x="600" y="1586"/>
                    <a:pt x="600" y="1586"/>
                  </a:cubicBezTo>
                  <a:cubicBezTo>
                    <a:pt x="603" y="1585"/>
                    <a:pt x="603" y="1585"/>
                    <a:pt x="603" y="1585"/>
                  </a:cubicBezTo>
                  <a:cubicBezTo>
                    <a:pt x="616" y="1580"/>
                    <a:pt x="627" y="1569"/>
                    <a:pt x="636" y="1551"/>
                  </a:cubicBezTo>
                  <a:cubicBezTo>
                    <a:pt x="646" y="1532"/>
                    <a:pt x="653" y="1523"/>
                    <a:pt x="674" y="1521"/>
                  </a:cubicBezTo>
                  <a:cubicBezTo>
                    <a:pt x="697" y="1518"/>
                    <a:pt x="712" y="1512"/>
                    <a:pt x="730" y="1500"/>
                  </a:cubicBezTo>
                  <a:cubicBezTo>
                    <a:pt x="741" y="1492"/>
                    <a:pt x="751" y="1489"/>
                    <a:pt x="762" y="1489"/>
                  </a:cubicBezTo>
                  <a:cubicBezTo>
                    <a:pt x="774" y="1490"/>
                    <a:pt x="774" y="1490"/>
                    <a:pt x="774" y="1490"/>
                  </a:cubicBezTo>
                  <a:cubicBezTo>
                    <a:pt x="780" y="1491"/>
                    <a:pt x="780" y="1491"/>
                    <a:pt x="780" y="1491"/>
                  </a:cubicBezTo>
                  <a:cubicBezTo>
                    <a:pt x="795" y="1495"/>
                    <a:pt x="810" y="1498"/>
                    <a:pt x="826" y="1498"/>
                  </a:cubicBezTo>
                  <a:cubicBezTo>
                    <a:pt x="832" y="1498"/>
                    <a:pt x="832" y="1498"/>
                    <a:pt x="832" y="1498"/>
                  </a:cubicBezTo>
                  <a:cubicBezTo>
                    <a:pt x="837" y="1498"/>
                    <a:pt x="842" y="1499"/>
                    <a:pt x="848" y="1499"/>
                  </a:cubicBezTo>
                  <a:cubicBezTo>
                    <a:pt x="862" y="1499"/>
                    <a:pt x="872" y="1497"/>
                    <a:pt x="881" y="1494"/>
                  </a:cubicBezTo>
                  <a:cubicBezTo>
                    <a:pt x="887" y="1492"/>
                    <a:pt x="892" y="1490"/>
                    <a:pt x="897" y="1488"/>
                  </a:cubicBezTo>
                  <a:cubicBezTo>
                    <a:pt x="897" y="1488"/>
                    <a:pt x="897" y="1488"/>
                    <a:pt x="897" y="1488"/>
                  </a:cubicBezTo>
                  <a:cubicBezTo>
                    <a:pt x="900" y="1487"/>
                    <a:pt x="900" y="1487"/>
                    <a:pt x="900" y="1487"/>
                  </a:cubicBezTo>
                  <a:cubicBezTo>
                    <a:pt x="899" y="1484"/>
                    <a:pt x="899" y="1484"/>
                    <a:pt x="899" y="1484"/>
                  </a:cubicBezTo>
                  <a:cubicBezTo>
                    <a:pt x="836" y="1040"/>
                    <a:pt x="836" y="1040"/>
                    <a:pt x="836" y="1040"/>
                  </a:cubicBezTo>
                  <a:cubicBezTo>
                    <a:pt x="849" y="30"/>
                    <a:pt x="849" y="30"/>
                    <a:pt x="849" y="30"/>
                  </a:cubicBezTo>
                  <a:cubicBezTo>
                    <a:pt x="849" y="27"/>
                    <a:pt x="849" y="27"/>
                    <a:pt x="849" y="27"/>
                  </a:cubicBezTo>
                  <a:cubicBezTo>
                    <a:pt x="845" y="27"/>
                    <a:pt x="845" y="27"/>
                    <a:pt x="845" y="27"/>
                  </a:cubicBezTo>
                  <a:cubicBezTo>
                    <a:pt x="832" y="27"/>
                    <a:pt x="832" y="27"/>
                    <a:pt x="832" y="27"/>
                  </a:cubicBezTo>
                  <a:cubicBezTo>
                    <a:pt x="825" y="17"/>
                    <a:pt x="825" y="17"/>
                    <a:pt x="825" y="17"/>
                  </a:cubicBezTo>
                  <a:cubicBezTo>
                    <a:pt x="824" y="4"/>
                    <a:pt x="824" y="4"/>
                    <a:pt x="824" y="4"/>
                  </a:cubicBezTo>
                  <a:lnTo>
                    <a:pt x="82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5" name="Freeform 295">
              <a:extLst>
                <a:ext uri="{FF2B5EF4-FFF2-40B4-BE49-F238E27FC236}">
                  <a16:creationId xmlns:a16="http://schemas.microsoft.com/office/drawing/2014/main" id="{B17B5A1B-B340-3B43-882F-8FF0D0521DCD}"/>
                </a:ext>
              </a:extLst>
            </p:cNvPr>
            <p:cNvSpPr>
              <a:spLocks noEditPoints="1"/>
            </p:cNvSpPr>
            <p:nvPr/>
          </p:nvSpPr>
          <p:spPr bwMode="auto">
            <a:xfrm>
              <a:off x="10515002" y="9711985"/>
              <a:ext cx="3853216" cy="3765477"/>
            </a:xfrm>
            <a:custGeom>
              <a:avLst/>
              <a:gdLst>
                <a:gd name="T0" fmla="*/ 2117 w 3533"/>
                <a:gd name="T1" fmla="*/ 812 h 3450"/>
                <a:gd name="T2" fmla="*/ 2497 w 3533"/>
                <a:gd name="T3" fmla="*/ 913 h 3450"/>
                <a:gd name="T4" fmla="*/ 2730 w 3533"/>
                <a:gd name="T5" fmla="*/ 920 h 3450"/>
                <a:gd name="T6" fmla="*/ 3089 w 3533"/>
                <a:gd name="T7" fmla="*/ 875 h 3450"/>
                <a:gd name="T8" fmla="*/ 3378 w 3533"/>
                <a:gd name="T9" fmla="*/ 1479 h 3450"/>
                <a:gd name="T10" fmla="*/ 3495 w 3533"/>
                <a:gd name="T11" fmla="*/ 2081 h 3450"/>
                <a:gd name="T12" fmla="*/ 3144 w 3533"/>
                <a:gd name="T13" fmla="*/ 2392 h 3450"/>
                <a:gd name="T14" fmla="*/ 3170 w 3533"/>
                <a:gd name="T15" fmla="*/ 2234 h 3450"/>
                <a:gd name="T16" fmla="*/ 2938 w 3533"/>
                <a:gd name="T17" fmla="*/ 2530 h 3450"/>
                <a:gd name="T18" fmla="*/ 2729 w 3533"/>
                <a:gd name="T19" fmla="*/ 2574 h 3450"/>
                <a:gd name="T20" fmla="*/ 2600 w 3533"/>
                <a:gd name="T21" fmla="*/ 2791 h 3450"/>
                <a:gd name="T22" fmla="*/ 2525 w 3533"/>
                <a:gd name="T23" fmla="*/ 2826 h 3450"/>
                <a:gd name="T24" fmla="*/ 2449 w 3533"/>
                <a:gd name="T25" fmla="*/ 2975 h 3450"/>
                <a:gd name="T26" fmla="*/ 2534 w 3533"/>
                <a:gd name="T27" fmla="*/ 3349 h 3450"/>
                <a:gd name="T28" fmla="*/ 2487 w 3533"/>
                <a:gd name="T29" fmla="*/ 3286 h 3450"/>
                <a:gd name="T30" fmla="*/ 2360 w 3533"/>
                <a:gd name="T31" fmla="*/ 3369 h 3450"/>
                <a:gd name="T32" fmla="*/ 1894 w 3533"/>
                <a:gd name="T33" fmla="*/ 2977 h 3450"/>
                <a:gd name="T34" fmla="*/ 1632 w 3533"/>
                <a:gd name="T35" fmla="*/ 2527 h 3450"/>
                <a:gd name="T36" fmla="*/ 1312 w 3533"/>
                <a:gd name="T37" fmla="*/ 2170 h 3450"/>
                <a:gd name="T38" fmla="*/ 975 w 3533"/>
                <a:gd name="T39" fmla="*/ 2296 h 3450"/>
                <a:gd name="T40" fmla="*/ 448 w 3533"/>
                <a:gd name="T41" fmla="*/ 1873 h 3450"/>
                <a:gd name="T42" fmla="*/ 21 w 3533"/>
                <a:gd name="T43" fmla="*/ 1434 h 3450"/>
                <a:gd name="T44" fmla="*/ 2648 w 3533"/>
                <a:gd name="T45" fmla="*/ 2637 h 3450"/>
                <a:gd name="T46" fmla="*/ 20 w 3533"/>
                <a:gd name="T47" fmla="*/ 1438 h 3450"/>
                <a:gd name="T48" fmla="*/ 280 w 3533"/>
                <a:gd name="T49" fmla="*/ 1728 h 3450"/>
                <a:gd name="T50" fmla="*/ 481 w 3533"/>
                <a:gd name="T51" fmla="*/ 2076 h 3450"/>
                <a:gd name="T52" fmla="*/ 867 w 3533"/>
                <a:gd name="T53" fmla="*/ 2395 h 3450"/>
                <a:gd name="T54" fmla="*/ 1169 w 3533"/>
                <a:gd name="T55" fmla="*/ 2156 h 3450"/>
                <a:gd name="T56" fmla="*/ 1341 w 3533"/>
                <a:gd name="T57" fmla="*/ 2168 h 3450"/>
                <a:gd name="T58" fmla="*/ 1550 w 3533"/>
                <a:gd name="T59" fmla="*/ 2366 h 3450"/>
                <a:gd name="T60" fmla="*/ 1660 w 3533"/>
                <a:gd name="T61" fmla="*/ 2607 h 3450"/>
                <a:gd name="T62" fmla="*/ 1805 w 3533"/>
                <a:gd name="T63" fmla="*/ 2836 h 3450"/>
                <a:gd name="T64" fmla="*/ 1968 w 3533"/>
                <a:gd name="T65" fmla="*/ 3180 h 3450"/>
                <a:gd name="T66" fmla="*/ 2311 w 3533"/>
                <a:gd name="T67" fmla="*/ 3376 h 3450"/>
                <a:gd name="T68" fmla="*/ 2550 w 3533"/>
                <a:gd name="T69" fmla="*/ 3402 h 3450"/>
                <a:gd name="T70" fmla="*/ 2473 w 3533"/>
                <a:gd name="T71" fmla="*/ 3226 h 3450"/>
                <a:gd name="T72" fmla="*/ 2505 w 3533"/>
                <a:gd name="T73" fmla="*/ 3240 h 3450"/>
                <a:gd name="T74" fmla="*/ 2482 w 3533"/>
                <a:gd name="T75" fmla="*/ 3058 h 3450"/>
                <a:gd name="T76" fmla="*/ 2437 w 3533"/>
                <a:gd name="T77" fmla="*/ 2979 h 3450"/>
                <a:gd name="T78" fmla="*/ 2565 w 3533"/>
                <a:gd name="T79" fmla="*/ 2835 h 3450"/>
                <a:gd name="T80" fmla="*/ 2544 w 3533"/>
                <a:gd name="T81" fmla="*/ 2820 h 3450"/>
                <a:gd name="T82" fmla="*/ 2583 w 3533"/>
                <a:gd name="T83" fmla="*/ 2727 h 3450"/>
                <a:gd name="T84" fmla="*/ 2634 w 3533"/>
                <a:gd name="T85" fmla="*/ 2750 h 3450"/>
                <a:gd name="T86" fmla="*/ 2702 w 3533"/>
                <a:gd name="T87" fmla="*/ 2559 h 3450"/>
                <a:gd name="T88" fmla="*/ 2829 w 3533"/>
                <a:gd name="T89" fmla="*/ 2586 h 3450"/>
                <a:gd name="T90" fmla="*/ 2951 w 3533"/>
                <a:gd name="T91" fmla="*/ 2534 h 3450"/>
                <a:gd name="T92" fmla="*/ 3166 w 3533"/>
                <a:gd name="T93" fmla="*/ 2306 h 3450"/>
                <a:gd name="T94" fmla="*/ 3207 w 3533"/>
                <a:gd name="T95" fmla="*/ 2235 h 3450"/>
                <a:gd name="T96" fmla="*/ 3134 w 3533"/>
                <a:gd name="T97" fmla="*/ 2391 h 3450"/>
                <a:gd name="T98" fmla="*/ 3458 w 3533"/>
                <a:gd name="T99" fmla="*/ 2208 h 3450"/>
                <a:gd name="T100" fmla="*/ 3499 w 3533"/>
                <a:gd name="T101" fmla="*/ 2081 h 3450"/>
                <a:gd name="T102" fmla="*/ 3533 w 3533"/>
                <a:gd name="T103" fmla="*/ 1730 h 3450"/>
                <a:gd name="T104" fmla="*/ 3376 w 3533"/>
                <a:gd name="T105" fmla="*/ 1163 h 3450"/>
                <a:gd name="T106" fmla="*/ 3172 w 3533"/>
                <a:gd name="T107" fmla="*/ 941 h 3450"/>
                <a:gd name="T108" fmla="*/ 3026 w 3533"/>
                <a:gd name="T109" fmla="*/ 893 h 3450"/>
                <a:gd name="T110" fmla="*/ 2851 w 3533"/>
                <a:gd name="T111" fmla="*/ 889 h 3450"/>
                <a:gd name="T112" fmla="*/ 2669 w 3533"/>
                <a:gd name="T113" fmla="*/ 888 h 3450"/>
                <a:gd name="T114" fmla="*/ 2571 w 3533"/>
                <a:gd name="T115" fmla="*/ 904 h 3450"/>
                <a:gd name="T116" fmla="*/ 2438 w 3533"/>
                <a:gd name="T117" fmla="*/ 863 h 3450"/>
                <a:gd name="T118" fmla="*/ 2241 w 3533"/>
                <a:gd name="T119" fmla="*/ 804 h 3450"/>
                <a:gd name="T120" fmla="*/ 2022 w 3533"/>
                <a:gd name="T121" fmla="*/ 742 h 3450"/>
                <a:gd name="T122" fmla="*/ 1836 w 3533"/>
                <a:gd name="T123" fmla="*/ 656 h 3450"/>
                <a:gd name="T124" fmla="*/ 2654 w 3533"/>
                <a:gd name="T125" fmla="*/ 2639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33" h="3450">
                  <a:moveTo>
                    <a:pt x="1056" y="4"/>
                  </a:moveTo>
                  <a:cubicBezTo>
                    <a:pt x="1077" y="5"/>
                    <a:pt x="1077" y="5"/>
                    <a:pt x="1077" y="5"/>
                  </a:cubicBezTo>
                  <a:cubicBezTo>
                    <a:pt x="1832" y="44"/>
                    <a:pt x="1832" y="44"/>
                    <a:pt x="1832" y="44"/>
                  </a:cubicBezTo>
                  <a:cubicBezTo>
                    <a:pt x="1812" y="660"/>
                    <a:pt x="1812" y="660"/>
                    <a:pt x="1812" y="660"/>
                  </a:cubicBezTo>
                  <a:cubicBezTo>
                    <a:pt x="1836" y="660"/>
                    <a:pt x="1836" y="660"/>
                    <a:pt x="1836" y="660"/>
                  </a:cubicBezTo>
                  <a:cubicBezTo>
                    <a:pt x="1903" y="729"/>
                    <a:pt x="1903" y="729"/>
                    <a:pt x="1903" y="729"/>
                  </a:cubicBezTo>
                  <a:cubicBezTo>
                    <a:pt x="1914" y="721"/>
                    <a:pt x="1914" y="721"/>
                    <a:pt x="1914" y="721"/>
                  </a:cubicBezTo>
                  <a:cubicBezTo>
                    <a:pt x="1930" y="717"/>
                    <a:pt x="1930" y="717"/>
                    <a:pt x="1930" y="717"/>
                  </a:cubicBezTo>
                  <a:cubicBezTo>
                    <a:pt x="1943" y="730"/>
                    <a:pt x="1943" y="730"/>
                    <a:pt x="1943" y="730"/>
                  </a:cubicBezTo>
                  <a:cubicBezTo>
                    <a:pt x="1962" y="721"/>
                    <a:pt x="1962" y="721"/>
                    <a:pt x="1962" y="721"/>
                  </a:cubicBezTo>
                  <a:cubicBezTo>
                    <a:pt x="1988" y="705"/>
                    <a:pt x="1988" y="705"/>
                    <a:pt x="1988" y="705"/>
                  </a:cubicBezTo>
                  <a:cubicBezTo>
                    <a:pt x="2020" y="745"/>
                    <a:pt x="2020" y="745"/>
                    <a:pt x="2020" y="745"/>
                  </a:cubicBezTo>
                  <a:cubicBezTo>
                    <a:pt x="2020" y="790"/>
                    <a:pt x="2020" y="790"/>
                    <a:pt x="2020" y="790"/>
                  </a:cubicBezTo>
                  <a:cubicBezTo>
                    <a:pt x="2091" y="790"/>
                    <a:pt x="2091" y="790"/>
                    <a:pt x="2091" y="790"/>
                  </a:cubicBezTo>
                  <a:cubicBezTo>
                    <a:pt x="2117" y="812"/>
                    <a:pt x="2117" y="812"/>
                    <a:pt x="2117" y="812"/>
                  </a:cubicBezTo>
                  <a:cubicBezTo>
                    <a:pt x="2182" y="808"/>
                    <a:pt x="2182" y="808"/>
                    <a:pt x="2182" y="808"/>
                  </a:cubicBezTo>
                  <a:cubicBezTo>
                    <a:pt x="2192" y="831"/>
                    <a:pt x="2192" y="831"/>
                    <a:pt x="2192" y="831"/>
                  </a:cubicBezTo>
                  <a:cubicBezTo>
                    <a:pt x="2216" y="831"/>
                    <a:pt x="2216" y="831"/>
                    <a:pt x="2216" y="831"/>
                  </a:cubicBezTo>
                  <a:cubicBezTo>
                    <a:pt x="2241" y="808"/>
                    <a:pt x="2241" y="808"/>
                    <a:pt x="2241" y="808"/>
                  </a:cubicBezTo>
                  <a:cubicBezTo>
                    <a:pt x="2306" y="808"/>
                    <a:pt x="2306" y="808"/>
                    <a:pt x="2306" y="808"/>
                  </a:cubicBezTo>
                  <a:cubicBezTo>
                    <a:pt x="2316" y="852"/>
                    <a:pt x="2316" y="852"/>
                    <a:pt x="2316" y="852"/>
                  </a:cubicBezTo>
                  <a:cubicBezTo>
                    <a:pt x="2339" y="858"/>
                    <a:pt x="2339" y="858"/>
                    <a:pt x="2339" y="858"/>
                  </a:cubicBezTo>
                  <a:cubicBezTo>
                    <a:pt x="2344" y="901"/>
                    <a:pt x="2344" y="901"/>
                    <a:pt x="2344" y="901"/>
                  </a:cubicBezTo>
                  <a:cubicBezTo>
                    <a:pt x="2378" y="899"/>
                    <a:pt x="2378" y="899"/>
                    <a:pt x="2378" y="899"/>
                  </a:cubicBezTo>
                  <a:cubicBezTo>
                    <a:pt x="2405" y="864"/>
                    <a:pt x="2405" y="864"/>
                    <a:pt x="2405" y="864"/>
                  </a:cubicBezTo>
                  <a:cubicBezTo>
                    <a:pt x="2434" y="864"/>
                    <a:pt x="2434" y="864"/>
                    <a:pt x="2434" y="864"/>
                  </a:cubicBezTo>
                  <a:cubicBezTo>
                    <a:pt x="2445" y="887"/>
                    <a:pt x="2445" y="887"/>
                    <a:pt x="2445" y="887"/>
                  </a:cubicBezTo>
                  <a:cubicBezTo>
                    <a:pt x="2461" y="892"/>
                    <a:pt x="2461" y="892"/>
                    <a:pt x="2461" y="892"/>
                  </a:cubicBezTo>
                  <a:cubicBezTo>
                    <a:pt x="2478" y="912"/>
                    <a:pt x="2478" y="912"/>
                    <a:pt x="2478" y="912"/>
                  </a:cubicBezTo>
                  <a:cubicBezTo>
                    <a:pt x="2497" y="913"/>
                    <a:pt x="2497" y="913"/>
                    <a:pt x="2497" y="913"/>
                  </a:cubicBezTo>
                  <a:cubicBezTo>
                    <a:pt x="2513" y="901"/>
                    <a:pt x="2513" y="901"/>
                    <a:pt x="2513" y="901"/>
                  </a:cubicBezTo>
                  <a:cubicBezTo>
                    <a:pt x="2540" y="900"/>
                    <a:pt x="2540" y="900"/>
                    <a:pt x="2540" y="900"/>
                  </a:cubicBezTo>
                  <a:cubicBezTo>
                    <a:pt x="2540" y="946"/>
                    <a:pt x="2540" y="946"/>
                    <a:pt x="2540" y="946"/>
                  </a:cubicBezTo>
                  <a:cubicBezTo>
                    <a:pt x="2567" y="941"/>
                    <a:pt x="2567" y="941"/>
                    <a:pt x="2567" y="941"/>
                  </a:cubicBezTo>
                  <a:cubicBezTo>
                    <a:pt x="2575" y="904"/>
                    <a:pt x="2575" y="904"/>
                    <a:pt x="2575" y="904"/>
                  </a:cubicBezTo>
                  <a:cubicBezTo>
                    <a:pt x="2590" y="899"/>
                    <a:pt x="2590" y="899"/>
                    <a:pt x="2590" y="899"/>
                  </a:cubicBezTo>
                  <a:cubicBezTo>
                    <a:pt x="2598" y="876"/>
                    <a:pt x="2598" y="876"/>
                    <a:pt x="2598" y="876"/>
                  </a:cubicBezTo>
                  <a:cubicBezTo>
                    <a:pt x="2617" y="875"/>
                    <a:pt x="2617" y="875"/>
                    <a:pt x="2617" y="875"/>
                  </a:cubicBezTo>
                  <a:cubicBezTo>
                    <a:pt x="2634" y="897"/>
                    <a:pt x="2634" y="897"/>
                    <a:pt x="2634" y="897"/>
                  </a:cubicBezTo>
                  <a:cubicBezTo>
                    <a:pt x="2634" y="899"/>
                    <a:pt x="2641" y="903"/>
                    <a:pt x="2649" y="904"/>
                  </a:cubicBezTo>
                  <a:cubicBezTo>
                    <a:pt x="2650" y="904"/>
                    <a:pt x="2650" y="904"/>
                    <a:pt x="2650" y="904"/>
                  </a:cubicBezTo>
                  <a:cubicBezTo>
                    <a:pt x="2658" y="904"/>
                    <a:pt x="2669" y="892"/>
                    <a:pt x="2669" y="892"/>
                  </a:cubicBezTo>
                  <a:cubicBezTo>
                    <a:pt x="2686" y="892"/>
                    <a:pt x="2686" y="892"/>
                    <a:pt x="2686" y="892"/>
                  </a:cubicBezTo>
                  <a:cubicBezTo>
                    <a:pt x="2706" y="913"/>
                    <a:pt x="2706" y="913"/>
                    <a:pt x="2706" y="913"/>
                  </a:cubicBezTo>
                  <a:cubicBezTo>
                    <a:pt x="2730" y="920"/>
                    <a:pt x="2730" y="920"/>
                    <a:pt x="2730" y="920"/>
                  </a:cubicBezTo>
                  <a:cubicBezTo>
                    <a:pt x="2741" y="939"/>
                    <a:pt x="2741" y="939"/>
                    <a:pt x="2741" y="939"/>
                  </a:cubicBezTo>
                  <a:cubicBezTo>
                    <a:pt x="2769" y="946"/>
                    <a:pt x="2769" y="946"/>
                    <a:pt x="2769" y="946"/>
                  </a:cubicBezTo>
                  <a:cubicBezTo>
                    <a:pt x="2787" y="940"/>
                    <a:pt x="2787" y="940"/>
                    <a:pt x="2787" y="940"/>
                  </a:cubicBezTo>
                  <a:cubicBezTo>
                    <a:pt x="2801" y="924"/>
                    <a:pt x="2801" y="924"/>
                    <a:pt x="2801" y="924"/>
                  </a:cubicBezTo>
                  <a:cubicBezTo>
                    <a:pt x="2825" y="916"/>
                    <a:pt x="2825" y="916"/>
                    <a:pt x="2825" y="916"/>
                  </a:cubicBezTo>
                  <a:cubicBezTo>
                    <a:pt x="2853" y="892"/>
                    <a:pt x="2853" y="892"/>
                    <a:pt x="2853" y="892"/>
                  </a:cubicBezTo>
                  <a:cubicBezTo>
                    <a:pt x="2871" y="892"/>
                    <a:pt x="2871" y="892"/>
                    <a:pt x="2871" y="892"/>
                  </a:cubicBezTo>
                  <a:cubicBezTo>
                    <a:pt x="2886" y="907"/>
                    <a:pt x="2886" y="907"/>
                    <a:pt x="2886" y="907"/>
                  </a:cubicBezTo>
                  <a:cubicBezTo>
                    <a:pt x="2901" y="908"/>
                    <a:pt x="2901" y="908"/>
                    <a:pt x="2901" y="908"/>
                  </a:cubicBezTo>
                  <a:cubicBezTo>
                    <a:pt x="2942" y="871"/>
                    <a:pt x="2942" y="871"/>
                    <a:pt x="2942" y="871"/>
                  </a:cubicBezTo>
                  <a:cubicBezTo>
                    <a:pt x="2972" y="871"/>
                    <a:pt x="2972" y="871"/>
                    <a:pt x="2972" y="871"/>
                  </a:cubicBezTo>
                  <a:cubicBezTo>
                    <a:pt x="2990" y="899"/>
                    <a:pt x="2990" y="899"/>
                    <a:pt x="2990" y="899"/>
                  </a:cubicBezTo>
                  <a:cubicBezTo>
                    <a:pt x="3028" y="897"/>
                    <a:pt x="3028" y="897"/>
                    <a:pt x="3028" y="897"/>
                  </a:cubicBezTo>
                  <a:cubicBezTo>
                    <a:pt x="3047" y="871"/>
                    <a:pt x="3047" y="871"/>
                    <a:pt x="3047" y="871"/>
                  </a:cubicBezTo>
                  <a:cubicBezTo>
                    <a:pt x="3089" y="875"/>
                    <a:pt x="3089" y="875"/>
                    <a:pt x="3089" y="875"/>
                  </a:cubicBezTo>
                  <a:cubicBezTo>
                    <a:pt x="3111" y="898"/>
                    <a:pt x="3111" y="898"/>
                    <a:pt x="3111" y="898"/>
                  </a:cubicBezTo>
                  <a:cubicBezTo>
                    <a:pt x="3125" y="903"/>
                    <a:pt x="3125" y="903"/>
                    <a:pt x="3125" y="903"/>
                  </a:cubicBezTo>
                  <a:cubicBezTo>
                    <a:pt x="3143" y="925"/>
                    <a:pt x="3143" y="925"/>
                    <a:pt x="3143" y="925"/>
                  </a:cubicBezTo>
                  <a:cubicBezTo>
                    <a:pt x="3158" y="928"/>
                    <a:pt x="3158" y="928"/>
                    <a:pt x="3158" y="928"/>
                  </a:cubicBezTo>
                  <a:cubicBezTo>
                    <a:pt x="3170" y="945"/>
                    <a:pt x="3170" y="945"/>
                    <a:pt x="3170" y="945"/>
                  </a:cubicBezTo>
                  <a:cubicBezTo>
                    <a:pt x="3189" y="945"/>
                    <a:pt x="3189" y="945"/>
                    <a:pt x="3189" y="945"/>
                  </a:cubicBezTo>
                  <a:cubicBezTo>
                    <a:pt x="3204" y="957"/>
                    <a:pt x="3204" y="957"/>
                    <a:pt x="3204" y="957"/>
                  </a:cubicBezTo>
                  <a:cubicBezTo>
                    <a:pt x="3204" y="957"/>
                    <a:pt x="3227" y="961"/>
                    <a:pt x="3244" y="964"/>
                  </a:cubicBezTo>
                  <a:cubicBezTo>
                    <a:pt x="3252" y="966"/>
                    <a:pt x="3259" y="967"/>
                    <a:pt x="3260" y="968"/>
                  </a:cubicBezTo>
                  <a:cubicBezTo>
                    <a:pt x="3268" y="986"/>
                    <a:pt x="3268" y="986"/>
                    <a:pt x="3268" y="986"/>
                  </a:cubicBezTo>
                  <a:cubicBezTo>
                    <a:pt x="3287" y="988"/>
                    <a:pt x="3287" y="988"/>
                    <a:pt x="3287" y="988"/>
                  </a:cubicBezTo>
                  <a:cubicBezTo>
                    <a:pt x="3310" y="979"/>
                    <a:pt x="3310" y="979"/>
                    <a:pt x="3310" y="979"/>
                  </a:cubicBezTo>
                  <a:cubicBezTo>
                    <a:pt x="3369" y="982"/>
                    <a:pt x="3369" y="982"/>
                    <a:pt x="3369" y="982"/>
                  </a:cubicBezTo>
                  <a:cubicBezTo>
                    <a:pt x="3372" y="1163"/>
                    <a:pt x="3372" y="1163"/>
                    <a:pt x="3372" y="1163"/>
                  </a:cubicBezTo>
                  <a:cubicBezTo>
                    <a:pt x="3378" y="1479"/>
                    <a:pt x="3378" y="1479"/>
                    <a:pt x="3378" y="1479"/>
                  </a:cubicBezTo>
                  <a:cubicBezTo>
                    <a:pt x="3446" y="1557"/>
                    <a:pt x="3446" y="1557"/>
                    <a:pt x="3446" y="1557"/>
                  </a:cubicBezTo>
                  <a:cubicBezTo>
                    <a:pt x="3445" y="1615"/>
                    <a:pt x="3445" y="1615"/>
                    <a:pt x="3445" y="1615"/>
                  </a:cubicBezTo>
                  <a:cubicBezTo>
                    <a:pt x="3452" y="1621"/>
                    <a:pt x="3452" y="1621"/>
                    <a:pt x="3452" y="1621"/>
                  </a:cubicBezTo>
                  <a:cubicBezTo>
                    <a:pt x="3457" y="1639"/>
                    <a:pt x="3457" y="1639"/>
                    <a:pt x="3457" y="1639"/>
                  </a:cubicBezTo>
                  <a:cubicBezTo>
                    <a:pt x="3488" y="1670"/>
                    <a:pt x="3488" y="1670"/>
                    <a:pt x="3488" y="1670"/>
                  </a:cubicBezTo>
                  <a:cubicBezTo>
                    <a:pt x="3498" y="1712"/>
                    <a:pt x="3498" y="1712"/>
                    <a:pt x="3498" y="1712"/>
                  </a:cubicBezTo>
                  <a:cubicBezTo>
                    <a:pt x="3529" y="1732"/>
                    <a:pt x="3529" y="1732"/>
                    <a:pt x="3529" y="1732"/>
                  </a:cubicBezTo>
                  <a:cubicBezTo>
                    <a:pt x="3524" y="1861"/>
                    <a:pt x="3524" y="1861"/>
                    <a:pt x="3524" y="1861"/>
                  </a:cubicBezTo>
                  <a:cubicBezTo>
                    <a:pt x="3485" y="1925"/>
                    <a:pt x="3485" y="1925"/>
                    <a:pt x="3485" y="1925"/>
                  </a:cubicBezTo>
                  <a:cubicBezTo>
                    <a:pt x="3483" y="1953"/>
                    <a:pt x="3483" y="1953"/>
                    <a:pt x="3483" y="1953"/>
                  </a:cubicBezTo>
                  <a:cubicBezTo>
                    <a:pt x="3490" y="1973"/>
                    <a:pt x="3490" y="1973"/>
                    <a:pt x="3490" y="1973"/>
                  </a:cubicBezTo>
                  <a:cubicBezTo>
                    <a:pt x="3478" y="1988"/>
                    <a:pt x="3478" y="1988"/>
                    <a:pt x="3478" y="1988"/>
                  </a:cubicBezTo>
                  <a:cubicBezTo>
                    <a:pt x="3483" y="2035"/>
                    <a:pt x="3483" y="2035"/>
                    <a:pt x="3483" y="2035"/>
                  </a:cubicBezTo>
                  <a:cubicBezTo>
                    <a:pt x="3495" y="2050"/>
                    <a:pt x="3495" y="2050"/>
                    <a:pt x="3495" y="2050"/>
                  </a:cubicBezTo>
                  <a:cubicBezTo>
                    <a:pt x="3495" y="2081"/>
                    <a:pt x="3495" y="2081"/>
                    <a:pt x="3495" y="2081"/>
                  </a:cubicBezTo>
                  <a:cubicBezTo>
                    <a:pt x="3487" y="2099"/>
                    <a:pt x="3487" y="2099"/>
                    <a:pt x="3487" y="2099"/>
                  </a:cubicBezTo>
                  <a:cubicBezTo>
                    <a:pt x="3464" y="2119"/>
                    <a:pt x="3464" y="2119"/>
                    <a:pt x="3464" y="2119"/>
                  </a:cubicBezTo>
                  <a:cubicBezTo>
                    <a:pt x="3456" y="2154"/>
                    <a:pt x="3456" y="2154"/>
                    <a:pt x="3456" y="2154"/>
                  </a:cubicBezTo>
                  <a:cubicBezTo>
                    <a:pt x="3439" y="2169"/>
                    <a:pt x="3439" y="2169"/>
                    <a:pt x="3439" y="2169"/>
                  </a:cubicBezTo>
                  <a:cubicBezTo>
                    <a:pt x="3436" y="2187"/>
                    <a:pt x="3436" y="2187"/>
                    <a:pt x="3436" y="2187"/>
                  </a:cubicBezTo>
                  <a:cubicBezTo>
                    <a:pt x="3453" y="2195"/>
                    <a:pt x="3453" y="2195"/>
                    <a:pt x="3453" y="2195"/>
                  </a:cubicBezTo>
                  <a:cubicBezTo>
                    <a:pt x="3454" y="2208"/>
                    <a:pt x="3454" y="2208"/>
                    <a:pt x="3454" y="2208"/>
                  </a:cubicBezTo>
                  <a:cubicBezTo>
                    <a:pt x="3446" y="2210"/>
                    <a:pt x="3438" y="2210"/>
                    <a:pt x="3429" y="2210"/>
                  </a:cubicBezTo>
                  <a:cubicBezTo>
                    <a:pt x="3411" y="2212"/>
                    <a:pt x="3397" y="2225"/>
                    <a:pt x="3385" y="2238"/>
                  </a:cubicBezTo>
                  <a:cubicBezTo>
                    <a:pt x="3377" y="2246"/>
                    <a:pt x="3370" y="2247"/>
                    <a:pt x="3359" y="2249"/>
                  </a:cubicBezTo>
                  <a:cubicBezTo>
                    <a:pt x="3346" y="2251"/>
                    <a:pt x="3333" y="2256"/>
                    <a:pt x="3321" y="2261"/>
                  </a:cubicBezTo>
                  <a:cubicBezTo>
                    <a:pt x="3303" y="2269"/>
                    <a:pt x="3282" y="2270"/>
                    <a:pt x="3267" y="2283"/>
                  </a:cubicBezTo>
                  <a:cubicBezTo>
                    <a:pt x="3253" y="2296"/>
                    <a:pt x="3241" y="2312"/>
                    <a:pt x="3232" y="2329"/>
                  </a:cubicBezTo>
                  <a:cubicBezTo>
                    <a:pt x="3222" y="2349"/>
                    <a:pt x="3198" y="2357"/>
                    <a:pt x="3181" y="2370"/>
                  </a:cubicBezTo>
                  <a:cubicBezTo>
                    <a:pt x="3173" y="2375"/>
                    <a:pt x="3156" y="2392"/>
                    <a:pt x="3144" y="2392"/>
                  </a:cubicBezTo>
                  <a:cubicBezTo>
                    <a:pt x="3137" y="2389"/>
                    <a:pt x="3137" y="2389"/>
                    <a:pt x="3137" y="2389"/>
                  </a:cubicBezTo>
                  <a:cubicBezTo>
                    <a:pt x="3143" y="2381"/>
                    <a:pt x="3149" y="2371"/>
                    <a:pt x="3157" y="2365"/>
                  </a:cubicBezTo>
                  <a:cubicBezTo>
                    <a:pt x="3175" y="2352"/>
                    <a:pt x="3199" y="2342"/>
                    <a:pt x="3212" y="2323"/>
                  </a:cubicBezTo>
                  <a:cubicBezTo>
                    <a:pt x="3218" y="2315"/>
                    <a:pt x="3227" y="2305"/>
                    <a:pt x="3234" y="2297"/>
                  </a:cubicBezTo>
                  <a:cubicBezTo>
                    <a:pt x="3242" y="2290"/>
                    <a:pt x="3257" y="2281"/>
                    <a:pt x="3261" y="2272"/>
                  </a:cubicBezTo>
                  <a:cubicBezTo>
                    <a:pt x="3249" y="2269"/>
                    <a:pt x="3249" y="2269"/>
                    <a:pt x="3249" y="2269"/>
                  </a:cubicBezTo>
                  <a:cubicBezTo>
                    <a:pt x="3245" y="2269"/>
                    <a:pt x="3245" y="2269"/>
                    <a:pt x="3245" y="2269"/>
                  </a:cubicBezTo>
                  <a:cubicBezTo>
                    <a:pt x="3236" y="2269"/>
                    <a:pt x="3229" y="2272"/>
                    <a:pt x="3221" y="2275"/>
                  </a:cubicBezTo>
                  <a:cubicBezTo>
                    <a:pt x="3209" y="2278"/>
                    <a:pt x="3209" y="2278"/>
                    <a:pt x="3209" y="2278"/>
                  </a:cubicBezTo>
                  <a:cubicBezTo>
                    <a:pt x="3204" y="2278"/>
                    <a:pt x="3200" y="2275"/>
                    <a:pt x="3198" y="2269"/>
                  </a:cubicBezTo>
                  <a:cubicBezTo>
                    <a:pt x="3194" y="2249"/>
                    <a:pt x="3224" y="2229"/>
                    <a:pt x="3223" y="2208"/>
                  </a:cubicBezTo>
                  <a:cubicBezTo>
                    <a:pt x="3223" y="2200"/>
                    <a:pt x="3218" y="2195"/>
                    <a:pt x="3212" y="2195"/>
                  </a:cubicBezTo>
                  <a:cubicBezTo>
                    <a:pt x="3205" y="2198"/>
                    <a:pt x="3205" y="2198"/>
                    <a:pt x="3205" y="2198"/>
                  </a:cubicBezTo>
                  <a:cubicBezTo>
                    <a:pt x="3194" y="2207"/>
                    <a:pt x="3192" y="2223"/>
                    <a:pt x="3180" y="2231"/>
                  </a:cubicBezTo>
                  <a:cubicBezTo>
                    <a:pt x="3170" y="2234"/>
                    <a:pt x="3170" y="2234"/>
                    <a:pt x="3170" y="2234"/>
                  </a:cubicBezTo>
                  <a:cubicBezTo>
                    <a:pt x="3164" y="2234"/>
                    <a:pt x="3157" y="2232"/>
                    <a:pt x="3150" y="2232"/>
                  </a:cubicBezTo>
                  <a:cubicBezTo>
                    <a:pt x="3140" y="2232"/>
                    <a:pt x="3133" y="2235"/>
                    <a:pt x="3136" y="2250"/>
                  </a:cubicBezTo>
                  <a:cubicBezTo>
                    <a:pt x="3138" y="2260"/>
                    <a:pt x="3146" y="2264"/>
                    <a:pt x="3151" y="2272"/>
                  </a:cubicBezTo>
                  <a:cubicBezTo>
                    <a:pt x="3156" y="2281"/>
                    <a:pt x="3151" y="2291"/>
                    <a:pt x="3155" y="2301"/>
                  </a:cubicBezTo>
                  <a:cubicBezTo>
                    <a:pt x="3158" y="2309"/>
                    <a:pt x="3170" y="2310"/>
                    <a:pt x="3173" y="2318"/>
                  </a:cubicBezTo>
                  <a:cubicBezTo>
                    <a:pt x="3177" y="2326"/>
                    <a:pt x="3172" y="2334"/>
                    <a:pt x="3167" y="2339"/>
                  </a:cubicBezTo>
                  <a:cubicBezTo>
                    <a:pt x="3154" y="2353"/>
                    <a:pt x="3142" y="2370"/>
                    <a:pt x="3127" y="2381"/>
                  </a:cubicBezTo>
                  <a:cubicBezTo>
                    <a:pt x="3113" y="2392"/>
                    <a:pt x="3094" y="2403"/>
                    <a:pt x="3092" y="2423"/>
                  </a:cubicBezTo>
                  <a:cubicBezTo>
                    <a:pt x="3091" y="2433"/>
                    <a:pt x="3097" y="2444"/>
                    <a:pt x="3093" y="2453"/>
                  </a:cubicBezTo>
                  <a:cubicBezTo>
                    <a:pt x="3089" y="2463"/>
                    <a:pt x="3077" y="2467"/>
                    <a:pt x="3069" y="2471"/>
                  </a:cubicBezTo>
                  <a:cubicBezTo>
                    <a:pt x="3040" y="2485"/>
                    <a:pt x="3015" y="2506"/>
                    <a:pt x="2985" y="2518"/>
                  </a:cubicBezTo>
                  <a:cubicBezTo>
                    <a:pt x="2978" y="2521"/>
                    <a:pt x="2972" y="2526"/>
                    <a:pt x="2964" y="2529"/>
                  </a:cubicBezTo>
                  <a:cubicBezTo>
                    <a:pt x="2951" y="2530"/>
                    <a:pt x="2951" y="2530"/>
                    <a:pt x="2951" y="2530"/>
                  </a:cubicBezTo>
                  <a:cubicBezTo>
                    <a:pt x="2942" y="2530"/>
                    <a:pt x="2942" y="2530"/>
                    <a:pt x="2942" y="2530"/>
                  </a:cubicBezTo>
                  <a:cubicBezTo>
                    <a:pt x="2938" y="2530"/>
                    <a:pt x="2938" y="2530"/>
                    <a:pt x="2938" y="2530"/>
                  </a:cubicBezTo>
                  <a:cubicBezTo>
                    <a:pt x="2928" y="2531"/>
                    <a:pt x="2925" y="2532"/>
                    <a:pt x="2921" y="2540"/>
                  </a:cubicBezTo>
                  <a:cubicBezTo>
                    <a:pt x="2916" y="2548"/>
                    <a:pt x="2908" y="2557"/>
                    <a:pt x="2902" y="2564"/>
                  </a:cubicBezTo>
                  <a:cubicBezTo>
                    <a:pt x="2891" y="2576"/>
                    <a:pt x="2875" y="2584"/>
                    <a:pt x="2861" y="2592"/>
                  </a:cubicBezTo>
                  <a:cubicBezTo>
                    <a:pt x="2853" y="2597"/>
                    <a:pt x="2846" y="2600"/>
                    <a:pt x="2839" y="2606"/>
                  </a:cubicBezTo>
                  <a:cubicBezTo>
                    <a:pt x="2833" y="2610"/>
                    <a:pt x="2827" y="2612"/>
                    <a:pt x="2820" y="2612"/>
                  </a:cubicBezTo>
                  <a:cubicBezTo>
                    <a:pt x="2815" y="2612"/>
                    <a:pt x="2810" y="2611"/>
                    <a:pt x="2804" y="2609"/>
                  </a:cubicBezTo>
                  <a:cubicBezTo>
                    <a:pt x="2800" y="2591"/>
                    <a:pt x="2840" y="2593"/>
                    <a:pt x="2845" y="2579"/>
                  </a:cubicBezTo>
                  <a:cubicBezTo>
                    <a:pt x="2840" y="2580"/>
                    <a:pt x="2835" y="2582"/>
                    <a:pt x="2830" y="2582"/>
                  </a:cubicBezTo>
                  <a:cubicBezTo>
                    <a:pt x="2823" y="2581"/>
                    <a:pt x="2823" y="2581"/>
                    <a:pt x="2823" y="2581"/>
                  </a:cubicBezTo>
                  <a:cubicBezTo>
                    <a:pt x="2815" y="2577"/>
                    <a:pt x="2811" y="2568"/>
                    <a:pt x="2804" y="2563"/>
                  </a:cubicBezTo>
                  <a:cubicBezTo>
                    <a:pt x="2799" y="2559"/>
                    <a:pt x="2790" y="2555"/>
                    <a:pt x="2782" y="2555"/>
                  </a:cubicBezTo>
                  <a:cubicBezTo>
                    <a:pt x="2779" y="2556"/>
                    <a:pt x="2779" y="2556"/>
                    <a:pt x="2779" y="2556"/>
                  </a:cubicBezTo>
                  <a:cubicBezTo>
                    <a:pt x="2770" y="2557"/>
                    <a:pt x="2770" y="2563"/>
                    <a:pt x="2766" y="2571"/>
                  </a:cubicBezTo>
                  <a:cubicBezTo>
                    <a:pt x="2762" y="2579"/>
                    <a:pt x="2755" y="2582"/>
                    <a:pt x="2748" y="2582"/>
                  </a:cubicBezTo>
                  <a:cubicBezTo>
                    <a:pt x="2742" y="2582"/>
                    <a:pt x="2735" y="2579"/>
                    <a:pt x="2729" y="2574"/>
                  </a:cubicBezTo>
                  <a:cubicBezTo>
                    <a:pt x="2722" y="2568"/>
                    <a:pt x="2714" y="2541"/>
                    <a:pt x="2701" y="2541"/>
                  </a:cubicBezTo>
                  <a:cubicBezTo>
                    <a:pt x="2695" y="2544"/>
                    <a:pt x="2695" y="2544"/>
                    <a:pt x="2695" y="2544"/>
                  </a:cubicBezTo>
                  <a:cubicBezTo>
                    <a:pt x="2686" y="2550"/>
                    <a:pt x="2695" y="2555"/>
                    <a:pt x="2699" y="2561"/>
                  </a:cubicBezTo>
                  <a:cubicBezTo>
                    <a:pt x="2702" y="2567"/>
                    <a:pt x="2702" y="2573"/>
                    <a:pt x="2706" y="2579"/>
                  </a:cubicBezTo>
                  <a:cubicBezTo>
                    <a:pt x="2710" y="2585"/>
                    <a:pt x="2716" y="2595"/>
                    <a:pt x="2722" y="2599"/>
                  </a:cubicBezTo>
                  <a:cubicBezTo>
                    <a:pt x="2729" y="2604"/>
                    <a:pt x="2739" y="2605"/>
                    <a:pt x="2747" y="2609"/>
                  </a:cubicBezTo>
                  <a:cubicBezTo>
                    <a:pt x="2762" y="2618"/>
                    <a:pt x="2758" y="2630"/>
                    <a:pt x="2756" y="2645"/>
                  </a:cubicBezTo>
                  <a:cubicBezTo>
                    <a:pt x="2753" y="2660"/>
                    <a:pt x="2745" y="2666"/>
                    <a:pt x="2733" y="2673"/>
                  </a:cubicBezTo>
                  <a:cubicBezTo>
                    <a:pt x="2726" y="2677"/>
                    <a:pt x="2721" y="2683"/>
                    <a:pt x="2714" y="2687"/>
                  </a:cubicBezTo>
                  <a:cubicBezTo>
                    <a:pt x="2707" y="2693"/>
                    <a:pt x="2706" y="2697"/>
                    <a:pt x="2701" y="2704"/>
                  </a:cubicBezTo>
                  <a:cubicBezTo>
                    <a:pt x="2698" y="2710"/>
                    <a:pt x="2692" y="2713"/>
                    <a:pt x="2685" y="2713"/>
                  </a:cubicBezTo>
                  <a:cubicBezTo>
                    <a:pt x="2665" y="2716"/>
                    <a:pt x="2651" y="2721"/>
                    <a:pt x="2641" y="2738"/>
                  </a:cubicBezTo>
                  <a:cubicBezTo>
                    <a:pt x="2637" y="2745"/>
                    <a:pt x="2631" y="2746"/>
                    <a:pt x="2625" y="2752"/>
                  </a:cubicBezTo>
                  <a:cubicBezTo>
                    <a:pt x="2615" y="2761"/>
                    <a:pt x="2620" y="2787"/>
                    <a:pt x="2603" y="2791"/>
                  </a:cubicBezTo>
                  <a:cubicBezTo>
                    <a:pt x="2600" y="2791"/>
                    <a:pt x="2600" y="2791"/>
                    <a:pt x="2600" y="2791"/>
                  </a:cubicBezTo>
                  <a:cubicBezTo>
                    <a:pt x="2587" y="2791"/>
                    <a:pt x="2597" y="2770"/>
                    <a:pt x="2599" y="2764"/>
                  </a:cubicBezTo>
                  <a:cubicBezTo>
                    <a:pt x="2605" y="2750"/>
                    <a:pt x="2622" y="2745"/>
                    <a:pt x="2615" y="2730"/>
                  </a:cubicBezTo>
                  <a:cubicBezTo>
                    <a:pt x="2613" y="2724"/>
                    <a:pt x="2605" y="2716"/>
                    <a:pt x="2601" y="2716"/>
                  </a:cubicBezTo>
                  <a:cubicBezTo>
                    <a:pt x="2598" y="2716"/>
                    <a:pt x="2596" y="2719"/>
                    <a:pt x="2597" y="2725"/>
                  </a:cubicBezTo>
                  <a:cubicBezTo>
                    <a:pt x="2591" y="2725"/>
                    <a:pt x="2588" y="2724"/>
                    <a:pt x="2583" y="2724"/>
                  </a:cubicBezTo>
                  <a:cubicBezTo>
                    <a:pt x="2578" y="2724"/>
                    <a:pt x="2578" y="2724"/>
                    <a:pt x="2578" y="2724"/>
                  </a:cubicBezTo>
                  <a:cubicBezTo>
                    <a:pt x="2571" y="2725"/>
                    <a:pt x="2564" y="2724"/>
                    <a:pt x="2557" y="2725"/>
                  </a:cubicBezTo>
                  <a:cubicBezTo>
                    <a:pt x="2546" y="2728"/>
                    <a:pt x="2534" y="2744"/>
                    <a:pt x="2539" y="2756"/>
                  </a:cubicBezTo>
                  <a:cubicBezTo>
                    <a:pt x="2544" y="2753"/>
                    <a:pt x="2563" y="2741"/>
                    <a:pt x="2574" y="2741"/>
                  </a:cubicBezTo>
                  <a:cubicBezTo>
                    <a:pt x="2579" y="2741"/>
                    <a:pt x="2583" y="2744"/>
                    <a:pt x="2583" y="2751"/>
                  </a:cubicBezTo>
                  <a:cubicBezTo>
                    <a:pt x="2583" y="2759"/>
                    <a:pt x="2572" y="2763"/>
                    <a:pt x="2569" y="2770"/>
                  </a:cubicBezTo>
                  <a:cubicBezTo>
                    <a:pt x="2564" y="2780"/>
                    <a:pt x="2569" y="2792"/>
                    <a:pt x="2560" y="2800"/>
                  </a:cubicBezTo>
                  <a:cubicBezTo>
                    <a:pt x="2554" y="2807"/>
                    <a:pt x="2547" y="2807"/>
                    <a:pt x="2542" y="2816"/>
                  </a:cubicBezTo>
                  <a:cubicBezTo>
                    <a:pt x="2539" y="2821"/>
                    <a:pt x="2536" y="2828"/>
                    <a:pt x="2531" y="2828"/>
                  </a:cubicBezTo>
                  <a:cubicBezTo>
                    <a:pt x="2525" y="2826"/>
                    <a:pt x="2525" y="2826"/>
                    <a:pt x="2525" y="2826"/>
                  </a:cubicBezTo>
                  <a:cubicBezTo>
                    <a:pt x="2517" y="2821"/>
                    <a:pt x="2516" y="2814"/>
                    <a:pt x="2506" y="2813"/>
                  </a:cubicBezTo>
                  <a:cubicBezTo>
                    <a:pt x="2504" y="2813"/>
                    <a:pt x="2504" y="2813"/>
                    <a:pt x="2504" y="2813"/>
                  </a:cubicBezTo>
                  <a:cubicBezTo>
                    <a:pt x="2496" y="2813"/>
                    <a:pt x="2482" y="2815"/>
                    <a:pt x="2481" y="2822"/>
                  </a:cubicBezTo>
                  <a:cubicBezTo>
                    <a:pt x="2478" y="2834"/>
                    <a:pt x="2502" y="2845"/>
                    <a:pt x="2507" y="2853"/>
                  </a:cubicBezTo>
                  <a:cubicBezTo>
                    <a:pt x="2511" y="2859"/>
                    <a:pt x="2510" y="2884"/>
                    <a:pt x="2517" y="2884"/>
                  </a:cubicBezTo>
                  <a:cubicBezTo>
                    <a:pt x="2519" y="2884"/>
                    <a:pt x="2522" y="2882"/>
                    <a:pt x="2525" y="2877"/>
                  </a:cubicBezTo>
                  <a:cubicBezTo>
                    <a:pt x="2533" y="2867"/>
                    <a:pt x="2537" y="2832"/>
                    <a:pt x="2551" y="2832"/>
                  </a:cubicBezTo>
                  <a:cubicBezTo>
                    <a:pt x="2552" y="2832"/>
                    <a:pt x="2552" y="2832"/>
                    <a:pt x="2552" y="2832"/>
                  </a:cubicBezTo>
                  <a:cubicBezTo>
                    <a:pt x="2580" y="2834"/>
                    <a:pt x="2543" y="2871"/>
                    <a:pt x="2539" y="2878"/>
                  </a:cubicBezTo>
                  <a:cubicBezTo>
                    <a:pt x="2517" y="2915"/>
                    <a:pt x="2495" y="2954"/>
                    <a:pt x="2491" y="2997"/>
                  </a:cubicBezTo>
                  <a:cubicBezTo>
                    <a:pt x="2490" y="2997"/>
                    <a:pt x="2490" y="2997"/>
                    <a:pt x="2490" y="2997"/>
                  </a:cubicBezTo>
                  <a:cubicBezTo>
                    <a:pt x="2479" y="2997"/>
                    <a:pt x="2483" y="2978"/>
                    <a:pt x="2483" y="2971"/>
                  </a:cubicBezTo>
                  <a:cubicBezTo>
                    <a:pt x="2476" y="2974"/>
                    <a:pt x="2471" y="2984"/>
                    <a:pt x="2465" y="2987"/>
                  </a:cubicBezTo>
                  <a:cubicBezTo>
                    <a:pt x="2462" y="2987"/>
                    <a:pt x="2462" y="2987"/>
                    <a:pt x="2462" y="2987"/>
                  </a:cubicBezTo>
                  <a:cubicBezTo>
                    <a:pt x="2456" y="2987"/>
                    <a:pt x="2455" y="2978"/>
                    <a:pt x="2449" y="2975"/>
                  </a:cubicBezTo>
                  <a:cubicBezTo>
                    <a:pt x="2444" y="2974"/>
                    <a:pt x="2444" y="2974"/>
                    <a:pt x="2444" y="2974"/>
                  </a:cubicBezTo>
                  <a:cubicBezTo>
                    <a:pt x="2438" y="2974"/>
                    <a:pt x="2433" y="2977"/>
                    <a:pt x="2427" y="2977"/>
                  </a:cubicBezTo>
                  <a:cubicBezTo>
                    <a:pt x="2426" y="2977"/>
                    <a:pt x="2426" y="2977"/>
                    <a:pt x="2426" y="2977"/>
                  </a:cubicBezTo>
                  <a:cubicBezTo>
                    <a:pt x="2419" y="2976"/>
                    <a:pt x="2408" y="2967"/>
                    <a:pt x="2400" y="2967"/>
                  </a:cubicBezTo>
                  <a:cubicBezTo>
                    <a:pt x="2397" y="2968"/>
                    <a:pt x="2397" y="2968"/>
                    <a:pt x="2397" y="2968"/>
                  </a:cubicBezTo>
                  <a:cubicBezTo>
                    <a:pt x="2389" y="2971"/>
                    <a:pt x="2392" y="2985"/>
                    <a:pt x="2396" y="2990"/>
                  </a:cubicBezTo>
                  <a:cubicBezTo>
                    <a:pt x="2400" y="2996"/>
                    <a:pt x="2407" y="2999"/>
                    <a:pt x="2414" y="3000"/>
                  </a:cubicBezTo>
                  <a:cubicBezTo>
                    <a:pt x="2420" y="3001"/>
                    <a:pt x="2420" y="3001"/>
                    <a:pt x="2420" y="3001"/>
                  </a:cubicBezTo>
                  <a:cubicBezTo>
                    <a:pt x="2428" y="3001"/>
                    <a:pt x="2437" y="2999"/>
                    <a:pt x="2445" y="2999"/>
                  </a:cubicBezTo>
                  <a:cubicBezTo>
                    <a:pt x="2451" y="2999"/>
                    <a:pt x="2457" y="3000"/>
                    <a:pt x="2462" y="3004"/>
                  </a:cubicBezTo>
                  <a:cubicBezTo>
                    <a:pt x="2468" y="3009"/>
                    <a:pt x="2477" y="3028"/>
                    <a:pt x="2479" y="3036"/>
                  </a:cubicBezTo>
                  <a:cubicBezTo>
                    <a:pt x="2481" y="3043"/>
                    <a:pt x="2479" y="3050"/>
                    <a:pt x="2478" y="3058"/>
                  </a:cubicBezTo>
                  <a:cubicBezTo>
                    <a:pt x="2477" y="3073"/>
                    <a:pt x="2478" y="3089"/>
                    <a:pt x="2481" y="3104"/>
                  </a:cubicBezTo>
                  <a:cubicBezTo>
                    <a:pt x="2487" y="3146"/>
                    <a:pt x="2510" y="3184"/>
                    <a:pt x="2519" y="3226"/>
                  </a:cubicBezTo>
                  <a:cubicBezTo>
                    <a:pt x="2526" y="3265"/>
                    <a:pt x="2554" y="3310"/>
                    <a:pt x="2534" y="3349"/>
                  </a:cubicBezTo>
                  <a:cubicBezTo>
                    <a:pt x="2534" y="3337"/>
                    <a:pt x="2534" y="3337"/>
                    <a:pt x="2534" y="3337"/>
                  </a:cubicBezTo>
                  <a:cubicBezTo>
                    <a:pt x="2534" y="3321"/>
                    <a:pt x="2525" y="3307"/>
                    <a:pt x="2523" y="3291"/>
                  </a:cubicBezTo>
                  <a:cubicBezTo>
                    <a:pt x="2522" y="3283"/>
                    <a:pt x="2522" y="3274"/>
                    <a:pt x="2520" y="3266"/>
                  </a:cubicBezTo>
                  <a:cubicBezTo>
                    <a:pt x="2518" y="3256"/>
                    <a:pt x="2513" y="3247"/>
                    <a:pt x="2509" y="3238"/>
                  </a:cubicBezTo>
                  <a:cubicBezTo>
                    <a:pt x="2497" y="3215"/>
                    <a:pt x="2498" y="3190"/>
                    <a:pt x="2491" y="3166"/>
                  </a:cubicBezTo>
                  <a:cubicBezTo>
                    <a:pt x="2486" y="3146"/>
                    <a:pt x="2475" y="3133"/>
                    <a:pt x="2476" y="3112"/>
                  </a:cubicBezTo>
                  <a:cubicBezTo>
                    <a:pt x="2477" y="3105"/>
                    <a:pt x="2478" y="3043"/>
                    <a:pt x="2469" y="3043"/>
                  </a:cubicBezTo>
                  <a:cubicBezTo>
                    <a:pt x="2469" y="3043"/>
                    <a:pt x="2469" y="3043"/>
                    <a:pt x="2469" y="3043"/>
                  </a:cubicBezTo>
                  <a:cubicBezTo>
                    <a:pt x="2459" y="3068"/>
                    <a:pt x="2459" y="3068"/>
                    <a:pt x="2459" y="3068"/>
                  </a:cubicBezTo>
                  <a:cubicBezTo>
                    <a:pt x="2454" y="3077"/>
                    <a:pt x="2446" y="3081"/>
                    <a:pt x="2441" y="3089"/>
                  </a:cubicBezTo>
                  <a:cubicBezTo>
                    <a:pt x="2432" y="3100"/>
                    <a:pt x="2446" y="3112"/>
                    <a:pt x="2445" y="3125"/>
                  </a:cubicBezTo>
                  <a:cubicBezTo>
                    <a:pt x="2442" y="3141"/>
                    <a:pt x="2436" y="3148"/>
                    <a:pt x="2447" y="3163"/>
                  </a:cubicBezTo>
                  <a:cubicBezTo>
                    <a:pt x="2459" y="3180"/>
                    <a:pt x="2469" y="3195"/>
                    <a:pt x="2469" y="3217"/>
                  </a:cubicBezTo>
                  <a:cubicBezTo>
                    <a:pt x="2469" y="3225"/>
                    <a:pt x="2468" y="3234"/>
                    <a:pt x="2469" y="3242"/>
                  </a:cubicBezTo>
                  <a:cubicBezTo>
                    <a:pt x="2471" y="3259"/>
                    <a:pt x="2481" y="3271"/>
                    <a:pt x="2487" y="3286"/>
                  </a:cubicBezTo>
                  <a:cubicBezTo>
                    <a:pt x="2489" y="3292"/>
                    <a:pt x="2489" y="3295"/>
                    <a:pt x="2489" y="3302"/>
                  </a:cubicBezTo>
                  <a:cubicBezTo>
                    <a:pt x="2489" y="3312"/>
                    <a:pt x="2489" y="3324"/>
                    <a:pt x="2494" y="3333"/>
                  </a:cubicBezTo>
                  <a:cubicBezTo>
                    <a:pt x="2499" y="3342"/>
                    <a:pt x="2507" y="3350"/>
                    <a:pt x="2512" y="3359"/>
                  </a:cubicBezTo>
                  <a:cubicBezTo>
                    <a:pt x="2516" y="3366"/>
                    <a:pt x="2519" y="3371"/>
                    <a:pt x="2516" y="3379"/>
                  </a:cubicBezTo>
                  <a:cubicBezTo>
                    <a:pt x="2513" y="3388"/>
                    <a:pt x="2508" y="3391"/>
                    <a:pt x="2509" y="3401"/>
                  </a:cubicBezTo>
                  <a:cubicBezTo>
                    <a:pt x="2519" y="3399"/>
                    <a:pt x="2524" y="3385"/>
                    <a:pt x="2533" y="3385"/>
                  </a:cubicBezTo>
                  <a:cubicBezTo>
                    <a:pt x="2540" y="3388"/>
                    <a:pt x="2540" y="3388"/>
                    <a:pt x="2540" y="3388"/>
                  </a:cubicBezTo>
                  <a:cubicBezTo>
                    <a:pt x="2546" y="3399"/>
                    <a:pt x="2546" y="3399"/>
                    <a:pt x="2546" y="3399"/>
                  </a:cubicBezTo>
                  <a:cubicBezTo>
                    <a:pt x="2535" y="3403"/>
                    <a:pt x="2525" y="3407"/>
                    <a:pt x="2515" y="3411"/>
                  </a:cubicBezTo>
                  <a:cubicBezTo>
                    <a:pt x="2508" y="3415"/>
                    <a:pt x="2500" y="3416"/>
                    <a:pt x="2495" y="3423"/>
                  </a:cubicBezTo>
                  <a:cubicBezTo>
                    <a:pt x="2490" y="3431"/>
                    <a:pt x="2485" y="3439"/>
                    <a:pt x="2478" y="3446"/>
                  </a:cubicBezTo>
                  <a:cubicBezTo>
                    <a:pt x="2472" y="3445"/>
                    <a:pt x="2466" y="3445"/>
                    <a:pt x="2460" y="3442"/>
                  </a:cubicBezTo>
                  <a:cubicBezTo>
                    <a:pt x="2446" y="3436"/>
                    <a:pt x="2438" y="3422"/>
                    <a:pt x="2431" y="3409"/>
                  </a:cubicBezTo>
                  <a:cubicBezTo>
                    <a:pt x="2422" y="3394"/>
                    <a:pt x="2411" y="3381"/>
                    <a:pt x="2395" y="3375"/>
                  </a:cubicBezTo>
                  <a:cubicBezTo>
                    <a:pt x="2384" y="3370"/>
                    <a:pt x="2372" y="3369"/>
                    <a:pt x="2360" y="3369"/>
                  </a:cubicBezTo>
                  <a:cubicBezTo>
                    <a:pt x="2344" y="3369"/>
                    <a:pt x="2327" y="3372"/>
                    <a:pt x="2311" y="3372"/>
                  </a:cubicBezTo>
                  <a:cubicBezTo>
                    <a:pt x="2308" y="3372"/>
                    <a:pt x="2308" y="3372"/>
                    <a:pt x="2308" y="3372"/>
                  </a:cubicBezTo>
                  <a:cubicBezTo>
                    <a:pt x="2283" y="3372"/>
                    <a:pt x="2257" y="3370"/>
                    <a:pt x="2234" y="3364"/>
                  </a:cubicBezTo>
                  <a:cubicBezTo>
                    <a:pt x="2219" y="3360"/>
                    <a:pt x="2207" y="3354"/>
                    <a:pt x="2198" y="3343"/>
                  </a:cubicBezTo>
                  <a:cubicBezTo>
                    <a:pt x="2189" y="3332"/>
                    <a:pt x="2183" y="3318"/>
                    <a:pt x="2168" y="3313"/>
                  </a:cubicBezTo>
                  <a:cubicBezTo>
                    <a:pt x="2156" y="3311"/>
                    <a:pt x="2156" y="3311"/>
                    <a:pt x="2156" y="3311"/>
                  </a:cubicBezTo>
                  <a:cubicBezTo>
                    <a:pt x="2144" y="3311"/>
                    <a:pt x="2133" y="3315"/>
                    <a:pt x="2121" y="3315"/>
                  </a:cubicBezTo>
                  <a:cubicBezTo>
                    <a:pt x="2121" y="3315"/>
                    <a:pt x="2121" y="3315"/>
                    <a:pt x="2121" y="3315"/>
                  </a:cubicBezTo>
                  <a:cubicBezTo>
                    <a:pt x="2106" y="3315"/>
                    <a:pt x="2101" y="3304"/>
                    <a:pt x="2093" y="3293"/>
                  </a:cubicBezTo>
                  <a:cubicBezTo>
                    <a:pt x="2071" y="3264"/>
                    <a:pt x="2037" y="3283"/>
                    <a:pt x="2009" y="3267"/>
                  </a:cubicBezTo>
                  <a:cubicBezTo>
                    <a:pt x="1977" y="3248"/>
                    <a:pt x="1976" y="3212"/>
                    <a:pt x="1971" y="3179"/>
                  </a:cubicBezTo>
                  <a:cubicBezTo>
                    <a:pt x="1967" y="3148"/>
                    <a:pt x="1941" y="3124"/>
                    <a:pt x="1927" y="3098"/>
                  </a:cubicBezTo>
                  <a:cubicBezTo>
                    <a:pt x="1918" y="3083"/>
                    <a:pt x="1909" y="3068"/>
                    <a:pt x="1904" y="3051"/>
                  </a:cubicBezTo>
                  <a:cubicBezTo>
                    <a:pt x="1899" y="3039"/>
                    <a:pt x="1902" y="3026"/>
                    <a:pt x="1902" y="3013"/>
                  </a:cubicBezTo>
                  <a:cubicBezTo>
                    <a:pt x="1902" y="3000"/>
                    <a:pt x="1898" y="2989"/>
                    <a:pt x="1894" y="2977"/>
                  </a:cubicBezTo>
                  <a:cubicBezTo>
                    <a:pt x="1890" y="2964"/>
                    <a:pt x="1886" y="2947"/>
                    <a:pt x="1888" y="2933"/>
                  </a:cubicBezTo>
                  <a:cubicBezTo>
                    <a:pt x="1890" y="2922"/>
                    <a:pt x="1892" y="2914"/>
                    <a:pt x="1888" y="2903"/>
                  </a:cubicBezTo>
                  <a:cubicBezTo>
                    <a:pt x="1880" y="2885"/>
                    <a:pt x="1860" y="2877"/>
                    <a:pt x="1846" y="2865"/>
                  </a:cubicBezTo>
                  <a:cubicBezTo>
                    <a:pt x="1836" y="2857"/>
                    <a:pt x="1825" y="2851"/>
                    <a:pt x="1816" y="2842"/>
                  </a:cubicBezTo>
                  <a:cubicBezTo>
                    <a:pt x="1808" y="2833"/>
                    <a:pt x="1798" y="2827"/>
                    <a:pt x="1792" y="2817"/>
                  </a:cubicBezTo>
                  <a:cubicBezTo>
                    <a:pt x="1786" y="2805"/>
                    <a:pt x="1788" y="2794"/>
                    <a:pt x="1785" y="2782"/>
                  </a:cubicBezTo>
                  <a:cubicBezTo>
                    <a:pt x="1782" y="2767"/>
                    <a:pt x="1777" y="2755"/>
                    <a:pt x="1765" y="2746"/>
                  </a:cubicBezTo>
                  <a:cubicBezTo>
                    <a:pt x="1756" y="2739"/>
                    <a:pt x="1741" y="2736"/>
                    <a:pt x="1734" y="2727"/>
                  </a:cubicBezTo>
                  <a:cubicBezTo>
                    <a:pt x="1724" y="2714"/>
                    <a:pt x="1719" y="2698"/>
                    <a:pt x="1706" y="2686"/>
                  </a:cubicBezTo>
                  <a:cubicBezTo>
                    <a:pt x="1695" y="2676"/>
                    <a:pt x="1683" y="2673"/>
                    <a:pt x="1677" y="2657"/>
                  </a:cubicBezTo>
                  <a:cubicBezTo>
                    <a:pt x="1675" y="2651"/>
                    <a:pt x="1675" y="2645"/>
                    <a:pt x="1672" y="2639"/>
                  </a:cubicBezTo>
                  <a:cubicBezTo>
                    <a:pt x="1668" y="2632"/>
                    <a:pt x="1663" y="2628"/>
                    <a:pt x="1662" y="2620"/>
                  </a:cubicBezTo>
                  <a:cubicBezTo>
                    <a:pt x="1662" y="2611"/>
                    <a:pt x="1665" y="2603"/>
                    <a:pt x="1664" y="2595"/>
                  </a:cubicBezTo>
                  <a:cubicBezTo>
                    <a:pt x="1664" y="2587"/>
                    <a:pt x="1659" y="2582"/>
                    <a:pt x="1655" y="2576"/>
                  </a:cubicBezTo>
                  <a:cubicBezTo>
                    <a:pt x="1645" y="2560"/>
                    <a:pt x="1641" y="2543"/>
                    <a:pt x="1632" y="2527"/>
                  </a:cubicBezTo>
                  <a:cubicBezTo>
                    <a:pt x="1623" y="2511"/>
                    <a:pt x="1604" y="2502"/>
                    <a:pt x="1596" y="2485"/>
                  </a:cubicBezTo>
                  <a:cubicBezTo>
                    <a:pt x="1593" y="2479"/>
                    <a:pt x="1592" y="2472"/>
                    <a:pt x="1589" y="2466"/>
                  </a:cubicBezTo>
                  <a:cubicBezTo>
                    <a:pt x="1585" y="2458"/>
                    <a:pt x="1579" y="2451"/>
                    <a:pt x="1577" y="2443"/>
                  </a:cubicBezTo>
                  <a:cubicBezTo>
                    <a:pt x="1573" y="2429"/>
                    <a:pt x="1575" y="2411"/>
                    <a:pt x="1573" y="2396"/>
                  </a:cubicBezTo>
                  <a:cubicBezTo>
                    <a:pt x="1571" y="2380"/>
                    <a:pt x="1563" y="2375"/>
                    <a:pt x="1552" y="2363"/>
                  </a:cubicBezTo>
                  <a:cubicBezTo>
                    <a:pt x="1539" y="2349"/>
                    <a:pt x="1520" y="2341"/>
                    <a:pt x="1506" y="2327"/>
                  </a:cubicBezTo>
                  <a:cubicBezTo>
                    <a:pt x="1502" y="2322"/>
                    <a:pt x="1496" y="2317"/>
                    <a:pt x="1493" y="2312"/>
                  </a:cubicBezTo>
                  <a:cubicBezTo>
                    <a:pt x="1489" y="2307"/>
                    <a:pt x="1488" y="2301"/>
                    <a:pt x="1484" y="2295"/>
                  </a:cubicBezTo>
                  <a:cubicBezTo>
                    <a:pt x="1476" y="2284"/>
                    <a:pt x="1466" y="2276"/>
                    <a:pt x="1456" y="2266"/>
                  </a:cubicBezTo>
                  <a:cubicBezTo>
                    <a:pt x="1444" y="2254"/>
                    <a:pt x="1430" y="2248"/>
                    <a:pt x="1418" y="2236"/>
                  </a:cubicBezTo>
                  <a:cubicBezTo>
                    <a:pt x="1404" y="2221"/>
                    <a:pt x="1392" y="2207"/>
                    <a:pt x="1383" y="2188"/>
                  </a:cubicBezTo>
                  <a:cubicBezTo>
                    <a:pt x="1379" y="2178"/>
                    <a:pt x="1375" y="2163"/>
                    <a:pt x="1365" y="2160"/>
                  </a:cubicBezTo>
                  <a:cubicBezTo>
                    <a:pt x="1358" y="2159"/>
                    <a:pt x="1358" y="2159"/>
                    <a:pt x="1358" y="2159"/>
                  </a:cubicBezTo>
                  <a:cubicBezTo>
                    <a:pt x="1350" y="2159"/>
                    <a:pt x="1344" y="2163"/>
                    <a:pt x="1337" y="2166"/>
                  </a:cubicBezTo>
                  <a:cubicBezTo>
                    <a:pt x="1329" y="2169"/>
                    <a:pt x="1321" y="2170"/>
                    <a:pt x="1312" y="2170"/>
                  </a:cubicBezTo>
                  <a:cubicBezTo>
                    <a:pt x="1299" y="2170"/>
                    <a:pt x="1286" y="2168"/>
                    <a:pt x="1275" y="2165"/>
                  </a:cubicBezTo>
                  <a:cubicBezTo>
                    <a:pt x="1267" y="2163"/>
                    <a:pt x="1258" y="2160"/>
                    <a:pt x="1250" y="2159"/>
                  </a:cubicBezTo>
                  <a:cubicBezTo>
                    <a:pt x="1241" y="2158"/>
                    <a:pt x="1232" y="2159"/>
                    <a:pt x="1223" y="2157"/>
                  </a:cubicBezTo>
                  <a:cubicBezTo>
                    <a:pt x="1210" y="2156"/>
                    <a:pt x="1210" y="2156"/>
                    <a:pt x="1210" y="2156"/>
                  </a:cubicBezTo>
                  <a:cubicBezTo>
                    <a:pt x="1205" y="2156"/>
                    <a:pt x="1200" y="2157"/>
                    <a:pt x="1194" y="2157"/>
                  </a:cubicBezTo>
                  <a:cubicBezTo>
                    <a:pt x="1192" y="2157"/>
                    <a:pt x="1192" y="2157"/>
                    <a:pt x="1192" y="2157"/>
                  </a:cubicBezTo>
                  <a:cubicBezTo>
                    <a:pt x="1185" y="2157"/>
                    <a:pt x="1179" y="2153"/>
                    <a:pt x="1171" y="2152"/>
                  </a:cubicBezTo>
                  <a:cubicBezTo>
                    <a:pt x="1162" y="2147"/>
                    <a:pt x="1151" y="2134"/>
                    <a:pt x="1140" y="2134"/>
                  </a:cubicBezTo>
                  <a:cubicBezTo>
                    <a:pt x="1135" y="2134"/>
                    <a:pt x="1135" y="2134"/>
                    <a:pt x="1135" y="2134"/>
                  </a:cubicBezTo>
                  <a:cubicBezTo>
                    <a:pt x="1123" y="2138"/>
                    <a:pt x="1118" y="2153"/>
                    <a:pt x="1105" y="2156"/>
                  </a:cubicBezTo>
                  <a:cubicBezTo>
                    <a:pt x="1092" y="2157"/>
                    <a:pt x="1092" y="2157"/>
                    <a:pt x="1092" y="2157"/>
                  </a:cubicBezTo>
                  <a:cubicBezTo>
                    <a:pt x="1084" y="2157"/>
                    <a:pt x="1076" y="2156"/>
                    <a:pt x="1067" y="2156"/>
                  </a:cubicBezTo>
                  <a:cubicBezTo>
                    <a:pt x="1061" y="2156"/>
                    <a:pt x="1054" y="2157"/>
                    <a:pt x="1047" y="2159"/>
                  </a:cubicBezTo>
                  <a:cubicBezTo>
                    <a:pt x="1010" y="2172"/>
                    <a:pt x="1017" y="2209"/>
                    <a:pt x="1001" y="2238"/>
                  </a:cubicBezTo>
                  <a:cubicBezTo>
                    <a:pt x="990" y="2257"/>
                    <a:pt x="983" y="2276"/>
                    <a:pt x="975" y="2296"/>
                  </a:cubicBezTo>
                  <a:cubicBezTo>
                    <a:pt x="969" y="2314"/>
                    <a:pt x="960" y="2322"/>
                    <a:pt x="944" y="2332"/>
                  </a:cubicBezTo>
                  <a:cubicBezTo>
                    <a:pt x="926" y="2343"/>
                    <a:pt x="913" y="2356"/>
                    <a:pt x="902" y="2374"/>
                  </a:cubicBezTo>
                  <a:cubicBezTo>
                    <a:pt x="893" y="2388"/>
                    <a:pt x="884" y="2391"/>
                    <a:pt x="867" y="2391"/>
                  </a:cubicBezTo>
                  <a:cubicBezTo>
                    <a:pt x="849" y="2391"/>
                    <a:pt x="831" y="2388"/>
                    <a:pt x="816" y="2377"/>
                  </a:cubicBezTo>
                  <a:cubicBezTo>
                    <a:pt x="803" y="2368"/>
                    <a:pt x="791" y="2357"/>
                    <a:pt x="777" y="2349"/>
                  </a:cubicBezTo>
                  <a:cubicBezTo>
                    <a:pt x="748" y="2332"/>
                    <a:pt x="735" y="2300"/>
                    <a:pt x="699" y="2295"/>
                  </a:cubicBezTo>
                  <a:cubicBezTo>
                    <a:pt x="682" y="2293"/>
                    <a:pt x="664" y="2297"/>
                    <a:pt x="649" y="2286"/>
                  </a:cubicBezTo>
                  <a:cubicBezTo>
                    <a:pt x="634" y="2274"/>
                    <a:pt x="628" y="2254"/>
                    <a:pt x="617" y="2238"/>
                  </a:cubicBezTo>
                  <a:cubicBezTo>
                    <a:pt x="606" y="2223"/>
                    <a:pt x="591" y="2213"/>
                    <a:pt x="574" y="2205"/>
                  </a:cubicBezTo>
                  <a:cubicBezTo>
                    <a:pt x="561" y="2199"/>
                    <a:pt x="546" y="2197"/>
                    <a:pt x="535" y="2189"/>
                  </a:cubicBezTo>
                  <a:cubicBezTo>
                    <a:pt x="521" y="2179"/>
                    <a:pt x="518" y="2165"/>
                    <a:pt x="518" y="2149"/>
                  </a:cubicBezTo>
                  <a:cubicBezTo>
                    <a:pt x="516" y="2121"/>
                    <a:pt x="494" y="2100"/>
                    <a:pt x="484" y="2075"/>
                  </a:cubicBezTo>
                  <a:cubicBezTo>
                    <a:pt x="473" y="2046"/>
                    <a:pt x="491" y="2015"/>
                    <a:pt x="493" y="1985"/>
                  </a:cubicBezTo>
                  <a:cubicBezTo>
                    <a:pt x="493" y="1957"/>
                    <a:pt x="460" y="1936"/>
                    <a:pt x="449" y="1912"/>
                  </a:cubicBezTo>
                  <a:cubicBezTo>
                    <a:pt x="444" y="1901"/>
                    <a:pt x="448" y="1885"/>
                    <a:pt x="448" y="1873"/>
                  </a:cubicBezTo>
                  <a:cubicBezTo>
                    <a:pt x="449" y="1859"/>
                    <a:pt x="437" y="1853"/>
                    <a:pt x="426" y="1846"/>
                  </a:cubicBezTo>
                  <a:cubicBezTo>
                    <a:pt x="414" y="1837"/>
                    <a:pt x="410" y="1826"/>
                    <a:pt x="402" y="1815"/>
                  </a:cubicBezTo>
                  <a:cubicBezTo>
                    <a:pt x="394" y="1805"/>
                    <a:pt x="383" y="1798"/>
                    <a:pt x="371" y="1792"/>
                  </a:cubicBezTo>
                  <a:cubicBezTo>
                    <a:pt x="359" y="1787"/>
                    <a:pt x="347" y="1783"/>
                    <a:pt x="335" y="1779"/>
                  </a:cubicBezTo>
                  <a:cubicBezTo>
                    <a:pt x="322" y="1774"/>
                    <a:pt x="306" y="1771"/>
                    <a:pt x="298" y="1759"/>
                  </a:cubicBezTo>
                  <a:cubicBezTo>
                    <a:pt x="290" y="1747"/>
                    <a:pt x="285" y="1729"/>
                    <a:pt x="279" y="1716"/>
                  </a:cubicBezTo>
                  <a:cubicBezTo>
                    <a:pt x="274" y="1703"/>
                    <a:pt x="263" y="1691"/>
                    <a:pt x="253" y="1682"/>
                  </a:cubicBezTo>
                  <a:cubicBezTo>
                    <a:pt x="242" y="1673"/>
                    <a:pt x="231" y="1669"/>
                    <a:pt x="223" y="1656"/>
                  </a:cubicBezTo>
                  <a:cubicBezTo>
                    <a:pt x="213" y="1641"/>
                    <a:pt x="215" y="1625"/>
                    <a:pt x="203" y="1611"/>
                  </a:cubicBezTo>
                  <a:cubicBezTo>
                    <a:pt x="192" y="1597"/>
                    <a:pt x="174" y="1582"/>
                    <a:pt x="159" y="1572"/>
                  </a:cubicBezTo>
                  <a:cubicBezTo>
                    <a:pt x="145" y="1563"/>
                    <a:pt x="128" y="1562"/>
                    <a:pt x="114" y="1552"/>
                  </a:cubicBezTo>
                  <a:cubicBezTo>
                    <a:pt x="103" y="1543"/>
                    <a:pt x="97" y="1536"/>
                    <a:pt x="94" y="1521"/>
                  </a:cubicBezTo>
                  <a:cubicBezTo>
                    <a:pt x="92" y="1506"/>
                    <a:pt x="94" y="1491"/>
                    <a:pt x="87" y="1477"/>
                  </a:cubicBezTo>
                  <a:cubicBezTo>
                    <a:pt x="85" y="1471"/>
                    <a:pt x="79" y="1465"/>
                    <a:pt x="75" y="1461"/>
                  </a:cubicBezTo>
                  <a:cubicBezTo>
                    <a:pt x="60" y="1445"/>
                    <a:pt x="41" y="1438"/>
                    <a:pt x="21" y="1434"/>
                  </a:cubicBezTo>
                  <a:cubicBezTo>
                    <a:pt x="5" y="1367"/>
                    <a:pt x="5" y="1367"/>
                    <a:pt x="5" y="1367"/>
                  </a:cubicBezTo>
                  <a:cubicBezTo>
                    <a:pt x="963" y="1456"/>
                    <a:pt x="963" y="1456"/>
                    <a:pt x="963" y="1456"/>
                  </a:cubicBezTo>
                  <a:cubicBezTo>
                    <a:pt x="1056" y="4"/>
                    <a:pt x="1056" y="4"/>
                    <a:pt x="1056" y="4"/>
                  </a:cubicBezTo>
                  <a:moveTo>
                    <a:pt x="2635" y="2723"/>
                  </a:moveTo>
                  <a:cubicBezTo>
                    <a:pt x="2642" y="2723"/>
                    <a:pt x="2641" y="2716"/>
                    <a:pt x="2643" y="2711"/>
                  </a:cubicBezTo>
                  <a:cubicBezTo>
                    <a:pt x="2647" y="2705"/>
                    <a:pt x="2653" y="2700"/>
                    <a:pt x="2660" y="2698"/>
                  </a:cubicBezTo>
                  <a:cubicBezTo>
                    <a:pt x="2670" y="2695"/>
                    <a:pt x="2676" y="2693"/>
                    <a:pt x="2685" y="2686"/>
                  </a:cubicBezTo>
                  <a:cubicBezTo>
                    <a:pt x="2693" y="2680"/>
                    <a:pt x="2701" y="2675"/>
                    <a:pt x="2711" y="2670"/>
                  </a:cubicBezTo>
                  <a:cubicBezTo>
                    <a:pt x="2719" y="2666"/>
                    <a:pt x="2733" y="2658"/>
                    <a:pt x="2731" y="2647"/>
                  </a:cubicBezTo>
                  <a:cubicBezTo>
                    <a:pt x="2730" y="2646"/>
                    <a:pt x="2730" y="2646"/>
                    <a:pt x="2730" y="2646"/>
                  </a:cubicBezTo>
                  <a:cubicBezTo>
                    <a:pt x="2717" y="2646"/>
                    <a:pt x="2710" y="2662"/>
                    <a:pt x="2698" y="2664"/>
                  </a:cubicBezTo>
                  <a:cubicBezTo>
                    <a:pt x="2691" y="2665"/>
                    <a:pt x="2691" y="2665"/>
                    <a:pt x="2691" y="2665"/>
                  </a:cubicBezTo>
                  <a:cubicBezTo>
                    <a:pt x="2684" y="2665"/>
                    <a:pt x="2679" y="2661"/>
                    <a:pt x="2675" y="2653"/>
                  </a:cubicBezTo>
                  <a:cubicBezTo>
                    <a:pt x="2670" y="2645"/>
                    <a:pt x="2664" y="2635"/>
                    <a:pt x="2654" y="2635"/>
                  </a:cubicBezTo>
                  <a:cubicBezTo>
                    <a:pt x="2648" y="2637"/>
                    <a:pt x="2648" y="2637"/>
                    <a:pt x="2648" y="2637"/>
                  </a:cubicBezTo>
                  <a:cubicBezTo>
                    <a:pt x="2632" y="2643"/>
                    <a:pt x="2646" y="2659"/>
                    <a:pt x="2652" y="2667"/>
                  </a:cubicBezTo>
                  <a:cubicBezTo>
                    <a:pt x="2657" y="2673"/>
                    <a:pt x="2654" y="2674"/>
                    <a:pt x="2650" y="2680"/>
                  </a:cubicBezTo>
                  <a:cubicBezTo>
                    <a:pt x="2646" y="2688"/>
                    <a:pt x="2641" y="2700"/>
                    <a:pt x="2639" y="2708"/>
                  </a:cubicBezTo>
                  <a:cubicBezTo>
                    <a:pt x="2639" y="2714"/>
                    <a:pt x="2639" y="2714"/>
                    <a:pt x="2639" y="2714"/>
                  </a:cubicBezTo>
                  <a:cubicBezTo>
                    <a:pt x="2634" y="2723"/>
                    <a:pt x="2634" y="2723"/>
                    <a:pt x="2634" y="2723"/>
                  </a:cubicBezTo>
                  <a:cubicBezTo>
                    <a:pt x="2635" y="2723"/>
                    <a:pt x="2635" y="2723"/>
                    <a:pt x="2635" y="2723"/>
                  </a:cubicBezTo>
                  <a:moveTo>
                    <a:pt x="1053" y="0"/>
                  </a:moveTo>
                  <a:cubicBezTo>
                    <a:pt x="1053" y="4"/>
                    <a:pt x="1053" y="4"/>
                    <a:pt x="1053" y="4"/>
                  </a:cubicBezTo>
                  <a:cubicBezTo>
                    <a:pt x="959" y="1452"/>
                    <a:pt x="959" y="1452"/>
                    <a:pt x="959" y="1452"/>
                  </a:cubicBezTo>
                  <a:cubicBezTo>
                    <a:pt x="5" y="1363"/>
                    <a:pt x="5" y="1363"/>
                    <a:pt x="5" y="1363"/>
                  </a:cubicBezTo>
                  <a:cubicBezTo>
                    <a:pt x="0" y="1363"/>
                    <a:pt x="0" y="1363"/>
                    <a:pt x="0" y="1363"/>
                  </a:cubicBezTo>
                  <a:cubicBezTo>
                    <a:pt x="1" y="1368"/>
                    <a:pt x="1" y="1368"/>
                    <a:pt x="1" y="1368"/>
                  </a:cubicBezTo>
                  <a:cubicBezTo>
                    <a:pt x="17" y="1435"/>
                    <a:pt x="17" y="1435"/>
                    <a:pt x="17" y="1435"/>
                  </a:cubicBezTo>
                  <a:cubicBezTo>
                    <a:pt x="18" y="1438"/>
                    <a:pt x="18" y="1438"/>
                    <a:pt x="18" y="1438"/>
                  </a:cubicBezTo>
                  <a:cubicBezTo>
                    <a:pt x="20" y="1438"/>
                    <a:pt x="20" y="1438"/>
                    <a:pt x="20" y="1438"/>
                  </a:cubicBezTo>
                  <a:cubicBezTo>
                    <a:pt x="44" y="1442"/>
                    <a:pt x="60" y="1450"/>
                    <a:pt x="72" y="1464"/>
                  </a:cubicBezTo>
                  <a:cubicBezTo>
                    <a:pt x="74" y="1466"/>
                    <a:pt x="74" y="1466"/>
                    <a:pt x="74" y="1466"/>
                  </a:cubicBezTo>
                  <a:cubicBezTo>
                    <a:pt x="84" y="1478"/>
                    <a:pt x="84" y="1478"/>
                    <a:pt x="84" y="1478"/>
                  </a:cubicBezTo>
                  <a:cubicBezTo>
                    <a:pt x="88" y="1487"/>
                    <a:pt x="88" y="1496"/>
                    <a:pt x="89" y="1506"/>
                  </a:cubicBezTo>
                  <a:cubicBezTo>
                    <a:pt x="89" y="1511"/>
                    <a:pt x="90" y="1516"/>
                    <a:pt x="91" y="1522"/>
                  </a:cubicBezTo>
                  <a:cubicBezTo>
                    <a:pt x="94" y="1538"/>
                    <a:pt x="100" y="1546"/>
                    <a:pt x="112" y="1555"/>
                  </a:cubicBezTo>
                  <a:cubicBezTo>
                    <a:pt x="120" y="1561"/>
                    <a:pt x="128" y="1563"/>
                    <a:pt x="136" y="1566"/>
                  </a:cubicBezTo>
                  <a:cubicBezTo>
                    <a:pt x="144" y="1569"/>
                    <a:pt x="150" y="1571"/>
                    <a:pt x="156" y="1575"/>
                  </a:cubicBezTo>
                  <a:cubicBezTo>
                    <a:pt x="174" y="1587"/>
                    <a:pt x="190" y="1601"/>
                    <a:pt x="201" y="1614"/>
                  </a:cubicBezTo>
                  <a:cubicBezTo>
                    <a:pt x="206" y="1621"/>
                    <a:pt x="209" y="1628"/>
                    <a:pt x="211" y="1637"/>
                  </a:cubicBezTo>
                  <a:cubicBezTo>
                    <a:pt x="213" y="1644"/>
                    <a:pt x="215" y="1651"/>
                    <a:pt x="220" y="1658"/>
                  </a:cubicBezTo>
                  <a:cubicBezTo>
                    <a:pt x="225" y="1668"/>
                    <a:pt x="232" y="1672"/>
                    <a:pt x="240" y="1677"/>
                  </a:cubicBezTo>
                  <a:cubicBezTo>
                    <a:pt x="251" y="1685"/>
                    <a:pt x="251" y="1685"/>
                    <a:pt x="251" y="1685"/>
                  </a:cubicBezTo>
                  <a:cubicBezTo>
                    <a:pt x="264" y="1697"/>
                    <a:pt x="272" y="1707"/>
                    <a:pt x="276" y="1717"/>
                  </a:cubicBezTo>
                  <a:cubicBezTo>
                    <a:pt x="280" y="1728"/>
                    <a:pt x="280" y="1728"/>
                    <a:pt x="280" y="1728"/>
                  </a:cubicBezTo>
                  <a:cubicBezTo>
                    <a:pt x="284" y="1740"/>
                    <a:pt x="288" y="1752"/>
                    <a:pt x="295" y="1761"/>
                  </a:cubicBezTo>
                  <a:cubicBezTo>
                    <a:pt x="303" y="1772"/>
                    <a:pt x="316" y="1776"/>
                    <a:pt x="328" y="1780"/>
                  </a:cubicBezTo>
                  <a:cubicBezTo>
                    <a:pt x="334" y="1782"/>
                    <a:pt x="334" y="1782"/>
                    <a:pt x="334" y="1782"/>
                  </a:cubicBezTo>
                  <a:cubicBezTo>
                    <a:pt x="348" y="1787"/>
                    <a:pt x="359" y="1791"/>
                    <a:pt x="370" y="1796"/>
                  </a:cubicBezTo>
                  <a:cubicBezTo>
                    <a:pt x="382" y="1801"/>
                    <a:pt x="392" y="1808"/>
                    <a:pt x="399" y="1818"/>
                  </a:cubicBezTo>
                  <a:cubicBezTo>
                    <a:pt x="406" y="1828"/>
                    <a:pt x="406" y="1828"/>
                    <a:pt x="406" y="1828"/>
                  </a:cubicBezTo>
                  <a:cubicBezTo>
                    <a:pt x="410" y="1835"/>
                    <a:pt x="415" y="1843"/>
                    <a:pt x="424" y="1849"/>
                  </a:cubicBezTo>
                  <a:cubicBezTo>
                    <a:pt x="428" y="1851"/>
                    <a:pt x="428" y="1851"/>
                    <a:pt x="428" y="1851"/>
                  </a:cubicBezTo>
                  <a:cubicBezTo>
                    <a:pt x="437" y="1857"/>
                    <a:pt x="445" y="1863"/>
                    <a:pt x="445" y="1873"/>
                  </a:cubicBezTo>
                  <a:cubicBezTo>
                    <a:pt x="444" y="1885"/>
                    <a:pt x="444" y="1885"/>
                    <a:pt x="444" y="1885"/>
                  </a:cubicBezTo>
                  <a:cubicBezTo>
                    <a:pt x="443" y="1894"/>
                    <a:pt x="442" y="1905"/>
                    <a:pt x="445" y="1913"/>
                  </a:cubicBezTo>
                  <a:cubicBezTo>
                    <a:pt x="450" y="1923"/>
                    <a:pt x="458" y="1932"/>
                    <a:pt x="465" y="1941"/>
                  </a:cubicBezTo>
                  <a:cubicBezTo>
                    <a:pt x="477" y="1955"/>
                    <a:pt x="489" y="1969"/>
                    <a:pt x="489" y="1985"/>
                  </a:cubicBezTo>
                  <a:cubicBezTo>
                    <a:pt x="488" y="1996"/>
                    <a:pt x="486" y="2006"/>
                    <a:pt x="483" y="2017"/>
                  </a:cubicBezTo>
                  <a:cubicBezTo>
                    <a:pt x="478" y="2037"/>
                    <a:pt x="473" y="2057"/>
                    <a:pt x="481" y="2076"/>
                  </a:cubicBezTo>
                  <a:cubicBezTo>
                    <a:pt x="485" y="2086"/>
                    <a:pt x="490" y="2095"/>
                    <a:pt x="495" y="2104"/>
                  </a:cubicBezTo>
                  <a:cubicBezTo>
                    <a:pt x="504" y="2119"/>
                    <a:pt x="513" y="2133"/>
                    <a:pt x="514" y="2150"/>
                  </a:cubicBezTo>
                  <a:cubicBezTo>
                    <a:pt x="515" y="2167"/>
                    <a:pt x="518" y="2181"/>
                    <a:pt x="533" y="2192"/>
                  </a:cubicBezTo>
                  <a:cubicBezTo>
                    <a:pt x="540" y="2197"/>
                    <a:pt x="550" y="2200"/>
                    <a:pt x="558" y="2203"/>
                  </a:cubicBezTo>
                  <a:cubicBezTo>
                    <a:pt x="563" y="2205"/>
                    <a:pt x="568" y="2207"/>
                    <a:pt x="572" y="2209"/>
                  </a:cubicBezTo>
                  <a:cubicBezTo>
                    <a:pt x="590" y="2217"/>
                    <a:pt x="604" y="2227"/>
                    <a:pt x="614" y="2240"/>
                  </a:cubicBezTo>
                  <a:cubicBezTo>
                    <a:pt x="617" y="2246"/>
                    <a:pt x="621" y="2252"/>
                    <a:pt x="624" y="2258"/>
                  </a:cubicBezTo>
                  <a:cubicBezTo>
                    <a:pt x="630" y="2269"/>
                    <a:pt x="636" y="2281"/>
                    <a:pt x="647" y="2289"/>
                  </a:cubicBezTo>
                  <a:cubicBezTo>
                    <a:pt x="658" y="2298"/>
                    <a:pt x="672" y="2298"/>
                    <a:pt x="684" y="2298"/>
                  </a:cubicBezTo>
                  <a:cubicBezTo>
                    <a:pt x="699" y="2299"/>
                    <a:pt x="699" y="2299"/>
                    <a:pt x="699" y="2299"/>
                  </a:cubicBezTo>
                  <a:cubicBezTo>
                    <a:pt x="719" y="2302"/>
                    <a:pt x="732" y="2314"/>
                    <a:pt x="746" y="2328"/>
                  </a:cubicBezTo>
                  <a:cubicBezTo>
                    <a:pt x="755" y="2337"/>
                    <a:pt x="763" y="2346"/>
                    <a:pt x="775" y="2352"/>
                  </a:cubicBezTo>
                  <a:cubicBezTo>
                    <a:pt x="784" y="2358"/>
                    <a:pt x="792" y="2364"/>
                    <a:pt x="801" y="2370"/>
                  </a:cubicBezTo>
                  <a:cubicBezTo>
                    <a:pt x="814" y="2380"/>
                    <a:pt x="814" y="2380"/>
                    <a:pt x="814" y="2380"/>
                  </a:cubicBezTo>
                  <a:cubicBezTo>
                    <a:pt x="828" y="2390"/>
                    <a:pt x="845" y="2395"/>
                    <a:pt x="867" y="2395"/>
                  </a:cubicBezTo>
                  <a:cubicBezTo>
                    <a:pt x="884" y="2395"/>
                    <a:pt x="895" y="2392"/>
                    <a:pt x="905" y="2376"/>
                  </a:cubicBezTo>
                  <a:cubicBezTo>
                    <a:pt x="917" y="2357"/>
                    <a:pt x="930" y="2345"/>
                    <a:pt x="946" y="2335"/>
                  </a:cubicBezTo>
                  <a:cubicBezTo>
                    <a:pt x="962" y="2325"/>
                    <a:pt x="972" y="2316"/>
                    <a:pt x="979" y="2297"/>
                  </a:cubicBezTo>
                  <a:cubicBezTo>
                    <a:pt x="987" y="2274"/>
                    <a:pt x="995" y="2256"/>
                    <a:pt x="1004" y="2240"/>
                  </a:cubicBezTo>
                  <a:cubicBezTo>
                    <a:pt x="1010" y="2230"/>
                    <a:pt x="1012" y="2219"/>
                    <a:pt x="1015" y="2209"/>
                  </a:cubicBezTo>
                  <a:cubicBezTo>
                    <a:pt x="1021" y="2188"/>
                    <a:pt x="1025" y="2170"/>
                    <a:pt x="1048" y="2163"/>
                  </a:cubicBezTo>
                  <a:cubicBezTo>
                    <a:pt x="1054" y="2161"/>
                    <a:pt x="1060" y="2160"/>
                    <a:pt x="1067" y="2160"/>
                  </a:cubicBezTo>
                  <a:cubicBezTo>
                    <a:pt x="1079" y="2160"/>
                    <a:pt x="1079" y="2160"/>
                    <a:pt x="1079" y="2160"/>
                  </a:cubicBezTo>
                  <a:cubicBezTo>
                    <a:pt x="1092" y="2161"/>
                    <a:pt x="1092" y="2161"/>
                    <a:pt x="1092" y="2161"/>
                  </a:cubicBezTo>
                  <a:cubicBezTo>
                    <a:pt x="1097" y="2161"/>
                    <a:pt x="1101" y="2160"/>
                    <a:pt x="1105" y="2160"/>
                  </a:cubicBezTo>
                  <a:cubicBezTo>
                    <a:pt x="1114" y="2158"/>
                    <a:pt x="1119" y="2152"/>
                    <a:pt x="1124" y="2147"/>
                  </a:cubicBezTo>
                  <a:cubicBezTo>
                    <a:pt x="1128" y="2143"/>
                    <a:pt x="1132" y="2140"/>
                    <a:pt x="1136" y="2138"/>
                  </a:cubicBezTo>
                  <a:cubicBezTo>
                    <a:pt x="1140" y="2137"/>
                    <a:pt x="1140" y="2137"/>
                    <a:pt x="1140" y="2137"/>
                  </a:cubicBezTo>
                  <a:cubicBezTo>
                    <a:pt x="1147" y="2137"/>
                    <a:pt x="1154" y="2143"/>
                    <a:pt x="1160" y="2149"/>
                  </a:cubicBezTo>
                  <a:cubicBezTo>
                    <a:pt x="1169" y="2156"/>
                    <a:pt x="1169" y="2156"/>
                    <a:pt x="1169" y="2156"/>
                  </a:cubicBezTo>
                  <a:cubicBezTo>
                    <a:pt x="1170" y="2156"/>
                    <a:pt x="1170" y="2156"/>
                    <a:pt x="1170" y="2156"/>
                  </a:cubicBezTo>
                  <a:cubicBezTo>
                    <a:pt x="1171" y="2156"/>
                    <a:pt x="1171" y="2156"/>
                    <a:pt x="1171" y="2156"/>
                  </a:cubicBezTo>
                  <a:cubicBezTo>
                    <a:pt x="1180" y="2158"/>
                    <a:pt x="1180" y="2158"/>
                    <a:pt x="1180" y="2158"/>
                  </a:cubicBezTo>
                  <a:cubicBezTo>
                    <a:pt x="1192" y="2161"/>
                    <a:pt x="1192" y="2161"/>
                    <a:pt x="1192" y="2161"/>
                  </a:cubicBezTo>
                  <a:cubicBezTo>
                    <a:pt x="1194" y="2161"/>
                    <a:pt x="1194" y="2161"/>
                    <a:pt x="1194" y="2161"/>
                  </a:cubicBezTo>
                  <a:cubicBezTo>
                    <a:pt x="1199" y="2160"/>
                    <a:pt x="1199" y="2160"/>
                    <a:pt x="1199" y="2160"/>
                  </a:cubicBezTo>
                  <a:cubicBezTo>
                    <a:pt x="1210" y="2160"/>
                    <a:pt x="1210" y="2160"/>
                    <a:pt x="1210" y="2160"/>
                  </a:cubicBezTo>
                  <a:cubicBezTo>
                    <a:pt x="1223" y="2161"/>
                    <a:pt x="1223" y="2161"/>
                    <a:pt x="1223" y="2161"/>
                  </a:cubicBezTo>
                  <a:cubicBezTo>
                    <a:pt x="1228" y="2162"/>
                    <a:pt x="1233" y="2162"/>
                    <a:pt x="1238" y="2162"/>
                  </a:cubicBezTo>
                  <a:cubicBezTo>
                    <a:pt x="1249" y="2162"/>
                    <a:pt x="1249" y="2162"/>
                    <a:pt x="1249" y="2162"/>
                  </a:cubicBezTo>
                  <a:cubicBezTo>
                    <a:pt x="1254" y="2163"/>
                    <a:pt x="1259" y="2165"/>
                    <a:pt x="1265" y="2166"/>
                  </a:cubicBezTo>
                  <a:cubicBezTo>
                    <a:pt x="1274" y="2169"/>
                    <a:pt x="1274" y="2169"/>
                    <a:pt x="1274" y="2169"/>
                  </a:cubicBezTo>
                  <a:cubicBezTo>
                    <a:pt x="1284" y="2171"/>
                    <a:pt x="1298" y="2174"/>
                    <a:pt x="1312" y="2174"/>
                  </a:cubicBezTo>
                  <a:cubicBezTo>
                    <a:pt x="1322" y="2174"/>
                    <a:pt x="1331" y="2172"/>
                    <a:pt x="1338" y="2169"/>
                  </a:cubicBezTo>
                  <a:cubicBezTo>
                    <a:pt x="1341" y="2168"/>
                    <a:pt x="1341" y="2168"/>
                    <a:pt x="1341" y="2168"/>
                  </a:cubicBezTo>
                  <a:cubicBezTo>
                    <a:pt x="1347" y="2165"/>
                    <a:pt x="1352" y="2163"/>
                    <a:pt x="1358" y="2163"/>
                  </a:cubicBezTo>
                  <a:cubicBezTo>
                    <a:pt x="1364" y="2164"/>
                    <a:pt x="1364" y="2164"/>
                    <a:pt x="1364" y="2164"/>
                  </a:cubicBezTo>
                  <a:cubicBezTo>
                    <a:pt x="1370" y="2166"/>
                    <a:pt x="1374" y="2175"/>
                    <a:pt x="1377" y="2183"/>
                  </a:cubicBezTo>
                  <a:cubicBezTo>
                    <a:pt x="1380" y="2189"/>
                    <a:pt x="1380" y="2189"/>
                    <a:pt x="1380" y="2189"/>
                  </a:cubicBezTo>
                  <a:cubicBezTo>
                    <a:pt x="1389" y="2209"/>
                    <a:pt x="1402" y="2225"/>
                    <a:pt x="1416" y="2239"/>
                  </a:cubicBezTo>
                  <a:cubicBezTo>
                    <a:pt x="1422" y="2245"/>
                    <a:pt x="1429" y="2250"/>
                    <a:pt x="1435" y="2255"/>
                  </a:cubicBezTo>
                  <a:cubicBezTo>
                    <a:pt x="1442" y="2259"/>
                    <a:pt x="1448" y="2263"/>
                    <a:pt x="1453" y="2269"/>
                  </a:cubicBezTo>
                  <a:cubicBezTo>
                    <a:pt x="1462" y="2277"/>
                    <a:pt x="1462" y="2277"/>
                    <a:pt x="1462" y="2277"/>
                  </a:cubicBezTo>
                  <a:cubicBezTo>
                    <a:pt x="1469" y="2284"/>
                    <a:pt x="1475" y="2290"/>
                    <a:pt x="1481" y="2298"/>
                  </a:cubicBezTo>
                  <a:cubicBezTo>
                    <a:pt x="1486" y="2306"/>
                    <a:pt x="1486" y="2306"/>
                    <a:pt x="1486" y="2306"/>
                  </a:cubicBezTo>
                  <a:cubicBezTo>
                    <a:pt x="1489" y="2314"/>
                    <a:pt x="1489" y="2314"/>
                    <a:pt x="1489" y="2314"/>
                  </a:cubicBezTo>
                  <a:cubicBezTo>
                    <a:pt x="1500" y="2326"/>
                    <a:pt x="1500" y="2326"/>
                    <a:pt x="1500" y="2326"/>
                  </a:cubicBezTo>
                  <a:cubicBezTo>
                    <a:pt x="1503" y="2330"/>
                    <a:pt x="1503" y="2330"/>
                    <a:pt x="1503" y="2330"/>
                  </a:cubicBezTo>
                  <a:cubicBezTo>
                    <a:pt x="1510" y="2337"/>
                    <a:pt x="1519" y="2342"/>
                    <a:pt x="1526" y="2348"/>
                  </a:cubicBezTo>
                  <a:cubicBezTo>
                    <a:pt x="1535" y="2353"/>
                    <a:pt x="1543" y="2359"/>
                    <a:pt x="1550" y="2366"/>
                  </a:cubicBezTo>
                  <a:cubicBezTo>
                    <a:pt x="1555" y="2371"/>
                    <a:pt x="1555" y="2371"/>
                    <a:pt x="1555" y="2371"/>
                  </a:cubicBezTo>
                  <a:cubicBezTo>
                    <a:pt x="1563" y="2379"/>
                    <a:pt x="1568" y="2385"/>
                    <a:pt x="1569" y="2397"/>
                  </a:cubicBezTo>
                  <a:cubicBezTo>
                    <a:pt x="1570" y="2402"/>
                    <a:pt x="1570" y="2408"/>
                    <a:pt x="1570" y="2415"/>
                  </a:cubicBezTo>
                  <a:cubicBezTo>
                    <a:pt x="1570" y="2425"/>
                    <a:pt x="1571" y="2435"/>
                    <a:pt x="1573" y="2445"/>
                  </a:cubicBezTo>
                  <a:cubicBezTo>
                    <a:pt x="1575" y="2450"/>
                    <a:pt x="1578" y="2454"/>
                    <a:pt x="1581" y="2459"/>
                  </a:cubicBezTo>
                  <a:cubicBezTo>
                    <a:pt x="1586" y="2467"/>
                    <a:pt x="1586" y="2467"/>
                    <a:pt x="1586" y="2467"/>
                  </a:cubicBezTo>
                  <a:cubicBezTo>
                    <a:pt x="1589" y="2476"/>
                    <a:pt x="1589" y="2476"/>
                    <a:pt x="1589" y="2476"/>
                  </a:cubicBezTo>
                  <a:cubicBezTo>
                    <a:pt x="1592" y="2486"/>
                    <a:pt x="1592" y="2486"/>
                    <a:pt x="1592" y="2486"/>
                  </a:cubicBezTo>
                  <a:cubicBezTo>
                    <a:pt x="1597" y="2496"/>
                    <a:pt x="1604" y="2503"/>
                    <a:pt x="1612" y="2510"/>
                  </a:cubicBezTo>
                  <a:cubicBezTo>
                    <a:pt x="1618" y="2516"/>
                    <a:pt x="1625" y="2522"/>
                    <a:pt x="1629" y="2529"/>
                  </a:cubicBezTo>
                  <a:cubicBezTo>
                    <a:pt x="1632" y="2536"/>
                    <a:pt x="1636" y="2543"/>
                    <a:pt x="1639" y="2550"/>
                  </a:cubicBezTo>
                  <a:cubicBezTo>
                    <a:pt x="1642" y="2560"/>
                    <a:pt x="1646" y="2569"/>
                    <a:pt x="1652" y="2578"/>
                  </a:cubicBezTo>
                  <a:cubicBezTo>
                    <a:pt x="1654" y="2581"/>
                    <a:pt x="1654" y="2581"/>
                    <a:pt x="1654" y="2581"/>
                  </a:cubicBezTo>
                  <a:cubicBezTo>
                    <a:pt x="1657" y="2586"/>
                    <a:pt x="1660" y="2590"/>
                    <a:pt x="1661" y="2596"/>
                  </a:cubicBezTo>
                  <a:cubicBezTo>
                    <a:pt x="1660" y="2607"/>
                    <a:pt x="1660" y="2607"/>
                    <a:pt x="1660" y="2607"/>
                  </a:cubicBezTo>
                  <a:cubicBezTo>
                    <a:pt x="1659" y="2620"/>
                    <a:pt x="1659" y="2620"/>
                    <a:pt x="1659" y="2620"/>
                  </a:cubicBezTo>
                  <a:cubicBezTo>
                    <a:pt x="1659" y="2626"/>
                    <a:pt x="1662" y="2631"/>
                    <a:pt x="1665" y="2635"/>
                  </a:cubicBezTo>
                  <a:cubicBezTo>
                    <a:pt x="1669" y="2641"/>
                    <a:pt x="1669" y="2641"/>
                    <a:pt x="1669" y="2641"/>
                  </a:cubicBezTo>
                  <a:cubicBezTo>
                    <a:pt x="1671" y="2650"/>
                    <a:pt x="1671" y="2650"/>
                    <a:pt x="1671" y="2650"/>
                  </a:cubicBezTo>
                  <a:cubicBezTo>
                    <a:pt x="1674" y="2659"/>
                    <a:pt x="1674" y="2659"/>
                    <a:pt x="1674" y="2659"/>
                  </a:cubicBezTo>
                  <a:cubicBezTo>
                    <a:pt x="1678" y="2670"/>
                    <a:pt x="1686" y="2675"/>
                    <a:pt x="1693" y="2681"/>
                  </a:cubicBezTo>
                  <a:cubicBezTo>
                    <a:pt x="1704" y="2689"/>
                    <a:pt x="1704" y="2689"/>
                    <a:pt x="1704" y="2689"/>
                  </a:cubicBezTo>
                  <a:cubicBezTo>
                    <a:pt x="1711" y="2696"/>
                    <a:pt x="1716" y="2704"/>
                    <a:pt x="1721" y="2712"/>
                  </a:cubicBezTo>
                  <a:cubicBezTo>
                    <a:pt x="1724" y="2718"/>
                    <a:pt x="1727" y="2724"/>
                    <a:pt x="1731" y="2729"/>
                  </a:cubicBezTo>
                  <a:cubicBezTo>
                    <a:pt x="1736" y="2736"/>
                    <a:pt x="1743" y="2739"/>
                    <a:pt x="1751" y="2742"/>
                  </a:cubicBezTo>
                  <a:cubicBezTo>
                    <a:pt x="1763" y="2749"/>
                    <a:pt x="1763" y="2749"/>
                    <a:pt x="1763" y="2749"/>
                  </a:cubicBezTo>
                  <a:cubicBezTo>
                    <a:pt x="1774" y="2757"/>
                    <a:pt x="1778" y="2768"/>
                    <a:pt x="1782" y="2783"/>
                  </a:cubicBezTo>
                  <a:cubicBezTo>
                    <a:pt x="1783" y="2795"/>
                    <a:pt x="1783" y="2795"/>
                    <a:pt x="1783" y="2795"/>
                  </a:cubicBezTo>
                  <a:cubicBezTo>
                    <a:pt x="1784" y="2802"/>
                    <a:pt x="1784" y="2810"/>
                    <a:pt x="1789" y="2818"/>
                  </a:cubicBezTo>
                  <a:cubicBezTo>
                    <a:pt x="1793" y="2825"/>
                    <a:pt x="1799" y="2831"/>
                    <a:pt x="1805" y="2836"/>
                  </a:cubicBezTo>
                  <a:cubicBezTo>
                    <a:pt x="1814" y="2844"/>
                    <a:pt x="1814" y="2844"/>
                    <a:pt x="1814" y="2844"/>
                  </a:cubicBezTo>
                  <a:cubicBezTo>
                    <a:pt x="1819" y="2850"/>
                    <a:pt x="1826" y="2855"/>
                    <a:pt x="1832" y="2859"/>
                  </a:cubicBezTo>
                  <a:cubicBezTo>
                    <a:pt x="1844" y="2868"/>
                    <a:pt x="1844" y="2868"/>
                    <a:pt x="1844" y="2868"/>
                  </a:cubicBezTo>
                  <a:cubicBezTo>
                    <a:pt x="1857" y="2877"/>
                    <a:pt x="1857" y="2877"/>
                    <a:pt x="1857" y="2877"/>
                  </a:cubicBezTo>
                  <a:cubicBezTo>
                    <a:pt x="1868" y="2885"/>
                    <a:pt x="1879" y="2893"/>
                    <a:pt x="1884" y="2905"/>
                  </a:cubicBezTo>
                  <a:cubicBezTo>
                    <a:pt x="1888" y="2912"/>
                    <a:pt x="1887" y="2919"/>
                    <a:pt x="1885" y="2927"/>
                  </a:cubicBezTo>
                  <a:cubicBezTo>
                    <a:pt x="1884" y="2932"/>
                    <a:pt x="1884" y="2932"/>
                    <a:pt x="1884" y="2932"/>
                  </a:cubicBezTo>
                  <a:cubicBezTo>
                    <a:pt x="1882" y="2949"/>
                    <a:pt x="1888" y="2970"/>
                    <a:pt x="1891" y="2978"/>
                  </a:cubicBezTo>
                  <a:cubicBezTo>
                    <a:pt x="1895" y="2990"/>
                    <a:pt x="1898" y="3001"/>
                    <a:pt x="1898" y="3013"/>
                  </a:cubicBezTo>
                  <a:cubicBezTo>
                    <a:pt x="1898" y="3023"/>
                    <a:pt x="1898" y="3023"/>
                    <a:pt x="1898" y="3023"/>
                  </a:cubicBezTo>
                  <a:cubicBezTo>
                    <a:pt x="1897" y="3032"/>
                    <a:pt x="1897" y="3042"/>
                    <a:pt x="1900" y="3053"/>
                  </a:cubicBezTo>
                  <a:cubicBezTo>
                    <a:pt x="1904" y="3066"/>
                    <a:pt x="1911" y="3078"/>
                    <a:pt x="1918" y="3090"/>
                  </a:cubicBezTo>
                  <a:cubicBezTo>
                    <a:pt x="1923" y="3100"/>
                    <a:pt x="1923" y="3100"/>
                    <a:pt x="1923" y="3100"/>
                  </a:cubicBezTo>
                  <a:cubicBezTo>
                    <a:pt x="1928" y="3109"/>
                    <a:pt x="1934" y="3117"/>
                    <a:pt x="1940" y="3126"/>
                  </a:cubicBezTo>
                  <a:cubicBezTo>
                    <a:pt x="1952" y="3143"/>
                    <a:pt x="1965" y="3160"/>
                    <a:pt x="1968" y="3180"/>
                  </a:cubicBezTo>
                  <a:cubicBezTo>
                    <a:pt x="1969" y="3191"/>
                    <a:pt x="1969" y="3191"/>
                    <a:pt x="1969" y="3191"/>
                  </a:cubicBezTo>
                  <a:cubicBezTo>
                    <a:pt x="1973" y="3221"/>
                    <a:pt x="1977" y="3252"/>
                    <a:pt x="2007" y="3270"/>
                  </a:cubicBezTo>
                  <a:cubicBezTo>
                    <a:pt x="2020" y="3277"/>
                    <a:pt x="2033" y="3278"/>
                    <a:pt x="2046" y="3278"/>
                  </a:cubicBezTo>
                  <a:cubicBezTo>
                    <a:pt x="2064" y="3279"/>
                    <a:pt x="2079" y="3280"/>
                    <a:pt x="2090" y="3295"/>
                  </a:cubicBezTo>
                  <a:cubicBezTo>
                    <a:pt x="2094" y="3301"/>
                    <a:pt x="2094" y="3301"/>
                    <a:pt x="2094" y="3301"/>
                  </a:cubicBezTo>
                  <a:cubicBezTo>
                    <a:pt x="2100" y="3310"/>
                    <a:pt x="2106" y="3319"/>
                    <a:pt x="2121" y="3319"/>
                  </a:cubicBezTo>
                  <a:cubicBezTo>
                    <a:pt x="2121" y="3319"/>
                    <a:pt x="2121" y="3319"/>
                    <a:pt x="2121" y="3319"/>
                  </a:cubicBezTo>
                  <a:cubicBezTo>
                    <a:pt x="2127" y="3319"/>
                    <a:pt x="2133" y="3318"/>
                    <a:pt x="2139" y="3317"/>
                  </a:cubicBezTo>
                  <a:cubicBezTo>
                    <a:pt x="2145" y="3315"/>
                    <a:pt x="2150" y="3314"/>
                    <a:pt x="2156" y="3314"/>
                  </a:cubicBezTo>
                  <a:cubicBezTo>
                    <a:pt x="2167" y="3316"/>
                    <a:pt x="2167" y="3316"/>
                    <a:pt x="2167" y="3316"/>
                  </a:cubicBezTo>
                  <a:cubicBezTo>
                    <a:pt x="2177" y="3320"/>
                    <a:pt x="2182" y="3328"/>
                    <a:pt x="2189" y="3336"/>
                  </a:cubicBezTo>
                  <a:cubicBezTo>
                    <a:pt x="2195" y="3345"/>
                    <a:pt x="2195" y="3345"/>
                    <a:pt x="2195" y="3345"/>
                  </a:cubicBezTo>
                  <a:cubicBezTo>
                    <a:pt x="2204" y="3356"/>
                    <a:pt x="2217" y="3363"/>
                    <a:pt x="2233" y="3367"/>
                  </a:cubicBezTo>
                  <a:cubicBezTo>
                    <a:pt x="2254" y="3373"/>
                    <a:pt x="2280" y="3376"/>
                    <a:pt x="2308" y="3376"/>
                  </a:cubicBezTo>
                  <a:cubicBezTo>
                    <a:pt x="2311" y="3376"/>
                    <a:pt x="2311" y="3376"/>
                    <a:pt x="2311" y="3376"/>
                  </a:cubicBezTo>
                  <a:cubicBezTo>
                    <a:pt x="2319" y="3375"/>
                    <a:pt x="2327" y="3375"/>
                    <a:pt x="2335" y="3374"/>
                  </a:cubicBezTo>
                  <a:cubicBezTo>
                    <a:pt x="2343" y="3374"/>
                    <a:pt x="2352" y="3373"/>
                    <a:pt x="2360" y="3373"/>
                  </a:cubicBezTo>
                  <a:cubicBezTo>
                    <a:pt x="2374" y="3373"/>
                    <a:pt x="2384" y="3375"/>
                    <a:pt x="2393" y="3378"/>
                  </a:cubicBezTo>
                  <a:cubicBezTo>
                    <a:pt x="2410" y="3384"/>
                    <a:pt x="2420" y="3398"/>
                    <a:pt x="2427" y="3411"/>
                  </a:cubicBezTo>
                  <a:cubicBezTo>
                    <a:pt x="2430" y="3416"/>
                    <a:pt x="2430" y="3416"/>
                    <a:pt x="2430" y="3416"/>
                  </a:cubicBezTo>
                  <a:cubicBezTo>
                    <a:pt x="2437" y="3427"/>
                    <a:pt x="2445" y="3440"/>
                    <a:pt x="2459" y="3446"/>
                  </a:cubicBezTo>
                  <a:cubicBezTo>
                    <a:pt x="2465" y="3448"/>
                    <a:pt x="2471" y="3449"/>
                    <a:pt x="2478" y="3450"/>
                  </a:cubicBezTo>
                  <a:cubicBezTo>
                    <a:pt x="2479" y="3450"/>
                    <a:pt x="2479" y="3450"/>
                    <a:pt x="2479" y="3450"/>
                  </a:cubicBezTo>
                  <a:cubicBezTo>
                    <a:pt x="2481" y="3449"/>
                    <a:pt x="2481" y="3449"/>
                    <a:pt x="2481" y="3449"/>
                  </a:cubicBezTo>
                  <a:cubicBezTo>
                    <a:pt x="2487" y="3443"/>
                    <a:pt x="2491" y="3437"/>
                    <a:pt x="2495" y="3430"/>
                  </a:cubicBezTo>
                  <a:cubicBezTo>
                    <a:pt x="2498" y="3425"/>
                    <a:pt x="2498" y="3425"/>
                    <a:pt x="2498" y="3425"/>
                  </a:cubicBezTo>
                  <a:cubicBezTo>
                    <a:pt x="2502" y="3421"/>
                    <a:pt x="2506" y="3419"/>
                    <a:pt x="2512" y="3417"/>
                  </a:cubicBezTo>
                  <a:cubicBezTo>
                    <a:pt x="2517" y="3415"/>
                    <a:pt x="2517" y="3415"/>
                    <a:pt x="2517" y="3415"/>
                  </a:cubicBezTo>
                  <a:cubicBezTo>
                    <a:pt x="2526" y="3411"/>
                    <a:pt x="2535" y="3407"/>
                    <a:pt x="2547" y="3403"/>
                  </a:cubicBezTo>
                  <a:cubicBezTo>
                    <a:pt x="2550" y="3402"/>
                    <a:pt x="2550" y="3402"/>
                    <a:pt x="2550" y="3402"/>
                  </a:cubicBezTo>
                  <a:cubicBezTo>
                    <a:pt x="2549" y="3399"/>
                    <a:pt x="2549" y="3399"/>
                    <a:pt x="2549" y="3399"/>
                  </a:cubicBezTo>
                  <a:cubicBezTo>
                    <a:pt x="2548" y="3393"/>
                    <a:pt x="2546" y="3388"/>
                    <a:pt x="2543" y="3385"/>
                  </a:cubicBezTo>
                  <a:cubicBezTo>
                    <a:pt x="2533" y="3381"/>
                    <a:pt x="2533" y="3381"/>
                    <a:pt x="2533" y="3381"/>
                  </a:cubicBezTo>
                  <a:cubicBezTo>
                    <a:pt x="2527" y="3381"/>
                    <a:pt x="2522" y="3386"/>
                    <a:pt x="2518" y="3390"/>
                  </a:cubicBezTo>
                  <a:cubicBezTo>
                    <a:pt x="2513" y="3394"/>
                    <a:pt x="2513" y="3394"/>
                    <a:pt x="2513" y="3394"/>
                  </a:cubicBezTo>
                  <a:cubicBezTo>
                    <a:pt x="2516" y="3388"/>
                    <a:pt x="2516" y="3388"/>
                    <a:pt x="2516" y="3388"/>
                  </a:cubicBezTo>
                  <a:cubicBezTo>
                    <a:pt x="2520" y="3381"/>
                    <a:pt x="2520" y="3381"/>
                    <a:pt x="2520" y="3381"/>
                  </a:cubicBezTo>
                  <a:cubicBezTo>
                    <a:pt x="2523" y="3371"/>
                    <a:pt x="2519" y="3364"/>
                    <a:pt x="2515" y="3357"/>
                  </a:cubicBezTo>
                  <a:cubicBezTo>
                    <a:pt x="2513" y="3352"/>
                    <a:pt x="2509" y="3348"/>
                    <a:pt x="2506" y="3343"/>
                  </a:cubicBezTo>
                  <a:cubicBezTo>
                    <a:pt x="2498" y="3331"/>
                    <a:pt x="2498" y="3331"/>
                    <a:pt x="2498" y="3331"/>
                  </a:cubicBezTo>
                  <a:cubicBezTo>
                    <a:pt x="2493" y="3323"/>
                    <a:pt x="2493" y="3311"/>
                    <a:pt x="2493" y="3302"/>
                  </a:cubicBezTo>
                  <a:cubicBezTo>
                    <a:pt x="2493" y="3295"/>
                    <a:pt x="2493" y="3291"/>
                    <a:pt x="2490" y="3285"/>
                  </a:cubicBezTo>
                  <a:cubicBezTo>
                    <a:pt x="2488" y="3279"/>
                    <a:pt x="2485" y="3274"/>
                    <a:pt x="2483" y="3269"/>
                  </a:cubicBezTo>
                  <a:cubicBezTo>
                    <a:pt x="2478" y="3260"/>
                    <a:pt x="2474" y="3252"/>
                    <a:pt x="2473" y="3242"/>
                  </a:cubicBezTo>
                  <a:cubicBezTo>
                    <a:pt x="2472" y="3237"/>
                    <a:pt x="2472" y="3232"/>
                    <a:pt x="2473" y="3226"/>
                  </a:cubicBezTo>
                  <a:cubicBezTo>
                    <a:pt x="2473" y="3217"/>
                    <a:pt x="2473" y="3217"/>
                    <a:pt x="2473" y="3217"/>
                  </a:cubicBezTo>
                  <a:cubicBezTo>
                    <a:pt x="2473" y="3194"/>
                    <a:pt x="2462" y="3178"/>
                    <a:pt x="2450" y="3161"/>
                  </a:cubicBezTo>
                  <a:cubicBezTo>
                    <a:pt x="2443" y="3151"/>
                    <a:pt x="2444" y="3146"/>
                    <a:pt x="2446" y="3137"/>
                  </a:cubicBezTo>
                  <a:cubicBezTo>
                    <a:pt x="2448" y="3125"/>
                    <a:pt x="2448" y="3125"/>
                    <a:pt x="2448" y="3125"/>
                  </a:cubicBezTo>
                  <a:cubicBezTo>
                    <a:pt x="2449" y="3119"/>
                    <a:pt x="2447" y="3113"/>
                    <a:pt x="2445" y="3108"/>
                  </a:cubicBezTo>
                  <a:cubicBezTo>
                    <a:pt x="2442" y="3100"/>
                    <a:pt x="2440" y="3095"/>
                    <a:pt x="2443" y="3091"/>
                  </a:cubicBezTo>
                  <a:cubicBezTo>
                    <a:pt x="2451" y="3083"/>
                    <a:pt x="2451" y="3083"/>
                    <a:pt x="2451" y="3083"/>
                  </a:cubicBezTo>
                  <a:cubicBezTo>
                    <a:pt x="2455" y="3079"/>
                    <a:pt x="2459" y="3075"/>
                    <a:pt x="2462" y="3069"/>
                  </a:cubicBezTo>
                  <a:cubicBezTo>
                    <a:pt x="2465" y="3062"/>
                    <a:pt x="2465" y="3062"/>
                    <a:pt x="2465" y="3062"/>
                  </a:cubicBezTo>
                  <a:cubicBezTo>
                    <a:pt x="2470" y="3049"/>
                    <a:pt x="2470" y="3049"/>
                    <a:pt x="2470" y="3049"/>
                  </a:cubicBezTo>
                  <a:cubicBezTo>
                    <a:pt x="2473" y="3060"/>
                    <a:pt x="2473" y="3099"/>
                    <a:pt x="2473" y="3111"/>
                  </a:cubicBezTo>
                  <a:cubicBezTo>
                    <a:pt x="2472" y="3126"/>
                    <a:pt x="2476" y="3137"/>
                    <a:pt x="2481" y="3149"/>
                  </a:cubicBezTo>
                  <a:cubicBezTo>
                    <a:pt x="2483" y="3155"/>
                    <a:pt x="2486" y="3161"/>
                    <a:pt x="2488" y="3167"/>
                  </a:cubicBezTo>
                  <a:cubicBezTo>
                    <a:pt x="2490" y="3176"/>
                    <a:pt x="2492" y="3186"/>
                    <a:pt x="2493" y="3195"/>
                  </a:cubicBezTo>
                  <a:cubicBezTo>
                    <a:pt x="2496" y="3210"/>
                    <a:pt x="2498" y="3225"/>
                    <a:pt x="2505" y="3240"/>
                  </a:cubicBezTo>
                  <a:cubicBezTo>
                    <a:pt x="2509" y="3247"/>
                    <a:pt x="2509" y="3247"/>
                    <a:pt x="2509" y="3247"/>
                  </a:cubicBezTo>
                  <a:cubicBezTo>
                    <a:pt x="2512" y="3253"/>
                    <a:pt x="2515" y="3260"/>
                    <a:pt x="2517" y="3267"/>
                  </a:cubicBezTo>
                  <a:cubicBezTo>
                    <a:pt x="2518" y="3271"/>
                    <a:pt x="2518" y="3276"/>
                    <a:pt x="2519" y="3281"/>
                  </a:cubicBezTo>
                  <a:cubicBezTo>
                    <a:pt x="2519" y="3292"/>
                    <a:pt x="2519" y="3292"/>
                    <a:pt x="2519" y="3292"/>
                  </a:cubicBezTo>
                  <a:cubicBezTo>
                    <a:pt x="2520" y="3299"/>
                    <a:pt x="2523" y="3306"/>
                    <a:pt x="2525" y="3313"/>
                  </a:cubicBezTo>
                  <a:cubicBezTo>
                    <a:pt x="2528" y="3321"/>
                    <a:pt x="2530" y="3329"/>
                    <a:pt x="2531" y="3337"/>
                  </a:cubicBezTo>
                  <a:cubicBezTo>
                    <a:pt x="2530" y="3348"/>
                    <a:pt x="2530" y="3348"/>
                    <a:pt x="2530" y="3348"/>
                  </a:cubicBezTo>
                  <a:cubicBezTo>
                    <a:pt x="2530" y="3348"/>
                    <a:pt x="2530" y="3348"/>
                    <a:pt x="2530" y="3348"/>
                  </a:cubicBezTo>
                  <a:cubicBezTo>
                    <a:pt x="2530" y="3366"/>
                    <a:pt x="2530" y="3366"/>
                    <a:pt x="2530" y="3366"/>
                  </a:cubicBezTo>
                  <a:cubicBezTo>
                    <a:pt x="2538" y="3350"/>
                    <a:pt x="2538" y="3350"/>
                    <a:pt x="2538" y="3350"/>
                  </a:cubicBezTo>
                  <a:cubicBezTo>
                    <a:pt x="2552" y="3321"/>
                    <a:pt x="2542" y="3289"/>
                    <a:pt x="2532" y="3258"/>
                  </a:cubicBezTo>
                  <a:cubicBezTo>
                    <a:pt x="2528" y="3247"/>
                    <a:pt x="2524" y="3236"/>
                    <a:pt x="2522" y="3225"/>
                  </a:cubicBezTo>
                  <a:cubicBezTo>
                    <a:pt x="2518" y="3205"/>
                    <a:pt x="2511" y="3186"/>
                    <a:pt x="2504" y="3168"/>
                  </a:cubicBezTo>
                  <a:cubicBezTo>
                    <a:pt x="2496" y="3147"/>
                    <a:pt x="2488" y="3126"/>
                    <a:pt x="2484" y="3103"/>
                  </a:cubicBezTo>
                  <a:cubicBezTo>
                    <a:pt x="2482" y="3089"/>
                    <a:pt x="2480" y="3073"/>
                    <a:pt x="2482" y="3058"/>
                  </a:cubicBezTo>
                  <a:cubicBezTo>
                    <a:pt x="2483" y="3052"/>
                    <a:pt x="2483" y="3052"/>
                    <a:pt x="2483" y="3052"/>
                  </a:cubicBezTo>
                  <a:cubicBezTo>
                    <a:pt x="2483" y="3047"/>
                    <a:pt x="2484" y="3041"/>
                    <a:pt x="2483" y="3035"/>
                  </a:cubicBezTo>
                  <a:cubicBezTo>
                    <a:pt x="2481" y="3027"/>
                    <a:pt x="2472" y="3007"/>
                    <a:pt x="2464" y="3001"/>
                  </a:cubicBezTo>
                  <a:cubicBezTo>
                    <a:pt x="2459" y="2997"/>
                    <a:pt x="2453" y="2995"/>
                    <a:pt x="2445" y="2995"/>
                  </a:cubicBezTo>
                  <a:cubicBezTo>
                    <a:pt x="2432" y="2996"/>
                    <a:pt x="2432" y="2996"/>
                    <a:pt x="2432" y="2996"/>
                  </a:cubicBezTo>
                  <a:cubicBezTo>
                    <a:pt x="2420" y="2997"/>
                    <a:pt x="2420" y="2997"/>
                    <a:pt x="2420" y="2997"/>
                  </a:cubicBezTo>
                  <a:cubicBezTo>
                    <a:pt x="2414" y="2997"/>
                    <a:pt x="2414" y="2997"/>
                    <a:pt x="2414" y="2997"/>
                  </a:cubicBezTo>
                  <a:cubicBezTo>
                    <a:pt x="2407" y="2995"/>
                    <a:pt x="2402" y="2993"/>
                    <a:pt x="2399" y="2988"/>
                  </a:cubicBezTo>
                  <a:cubicBezTo>
                    <a:pt x="2396" y="2974"/>
                    <a:pt x="2396" y="2974"/>
                    <a:pt x="2396" y="2974"/>
                  </a:cubicBezTo>
                  <a:cubicBezTo>
                    <a:pt x="2398" y="2971"/>
                    <a:pt x="2398" y="2971"/>
                    <a:pt x="2398" y="2971"/>
                  </a:cubicBezTo>
                  <a:cubicBezTo>
                    <a:pt x="2400" y="2971"/>
                    <a:pt x="2400" y="2971"/>
                    <a:pt x="2400" y="2971"/>
                  </a:cubicBezTo>
                  <a:cubicBezTo>
                    <a:pt x="2412" y="2975"/>
                    <a:pt x="2412" y="2975"/>
                    <a:pt x="2412" y="2975"/>
                  </a:cubicBezTo>
                  <a:cubicBezTo>
                    <a:pt x="2426" y="2981"/>
                    <a:pt x="2426" y="2981"/>
                    <a:pt x="2426" y="2981"/>
                  </a:cubicBezTo>
                  <a:cubicBezTo>
                    <a:pt x="2427" y="2981"/>
                    <a:pt x="2427" y="2981"/>
                    <a:pt x="2427" y="2981"/>
                  </a:cubicBezTo>
                  <a:cubicBezTo>
                    <a:pt x="2437" y="2979"/>
                    <a:pt x="2437" y="2979"/>
                    <a:pt x="2437" y="2979"/>
                  </a:cubicBezTo>
                  <a:cubicBezTo>
                    <a:pt x="2444" y="2977"/>
                    <a:pt x="2444" y="2977"/>
                    <a:pt x="2444" y="2977"/>
                  </a:cubicBezTo>
                  <a:cubicBezTo>
                    <a:pt x="2448" y="2978"/>
                    <a:pt x="2448" y="2978"/>
                    <a:pt x="2448" y="2978"/>
                  </a:cubicBezTo>
                  <a:cubicBezTo>
                    <a:pt x="2452" y="2983"/>
                    <a:pt x="2452" y="2983"/>
                    <a:pt x="2452" y="2983"/>
                  </a:cubicBezTo>
                  <a:cubicBezTo>
                    <a:pt x="2454" y="2986"/>
                    <a:pt x="2457" y="2991"/>
                    <a:pt x="2462" y="2991"/>
                  </a:cubicBezTo>
                  <a:cubicBezTo>
                    <a:pt x="2466" y="2990"/>
                    <a:pt x="2466" y="2990"/>
                    <a:pt x="2466" y="2990"/>
                  </a:cubicBezTo>
                  <a:cubicBezTo>
                    <a:pt x="2477" y="2981"/>
                    <a:pt x="2477" y="2981"/>
                    <a:pt x="2477" y="2981"/>
                  </a:cubicBezTo>
                  <a:cubicBezTo>
                    <a:pt x="2479" y="2979"/>
                    <a:pt x="2479" y="2979"/>
                    <a:pt x="2479" y="2979"/>
                  </a:cubicBezTo>
                  <a:cubicBezTo>
                    <a:pt x="2478" y="2986"/>
                    <a:pt x="2478" y="2994"/>
                    <a:pt x="2483" y="2998"/>
                  </a:cubicBezTo>
                  <a:cubicBezTo>
                    <a:pt x="2490" y="3001"/>
                    <a:pt x="2490" y="3001"/>
                    <a:pt x="2490" y="3001"/>
                  </a:cubicBezTo>
                  <a:cubicBezTo>
                    <a:pt x="2491" y="3001"/>
                    <a:pt x="2491" y="3001"/>
                    <a:pt x="2491" y="3001"/>
                  </a:cubicBezTo>
                  <a:cubicBezTo>
                    <a:pt x="2494" y="3001"/>
                    <a:pt x="2494" y="3001"/>
                    <a:pt x="2494" y="3001"/>
                  </a:cubicBezTo>
                  <a:cubicBezTo>
                    <a:pt x="2495" y="2998"/>
                    <a:pt x="2495" y="2998"/>
                    <a:pt x="2495" y="2998"/>
                  </a:cubicBezTo>
                  <a:cubicBezTo>
                    <a:pt x="2499" y="2954"/>
                    <a:pt x="2523" y="2913"/>
                    <a:pt x="2542" y="2880"/>
                  </a:cubicBezTo>
                  <a:cubicBezTo>
                    <a:pt x="2547" y="2874"/>
                    <a:pt x="2547" y="2874"/>
                    <a:pt x="2547" y="2874"/>
                  </a:cubicBezTo>
                  <a:cubicBezTo>
                    <a:pt x="2558" y="2860"/>
                    <a:pt x="2569" y="2845"/>
                    <a:pt x="2565" y="2835"/>
                  </a:cubicBezTo>
                  <a:cubicBezTo>
                    <a:pt x="2563" y="2831"/>
                    <a:pt x="2559" y="2829"/>
                    <a:pt x="2552" y="2828"/>
                  </a:cubicBezTo>
                  <a:cubicBezTo>
                    <a:pt x="2551" y="2828"/>
                    <a:pt x="2551" y="2828"/>
                    <a:pt x="2551" y="2828"/>
                  </a:cubicBezTo>
                  <a:cubicBezTo>
                    <a:pt x="2539" y="2828"/>
                    <a:pt x="2534" y="2844"/>
                    <a:pt x="2529" y="2859"/>
                  </a:cubicBezTo>
                  <a:cubicBezTo>
                    <a:pt x="2527" y="2865"/>
                    <a:pt x="2525" y="2871"/>
                    <a:pt x="2522" y="2874"/>
                  </a:cubicBezTo>
                  <a:cubicBezTo>
                    <a:pt x="2518" y="2880"/>
                    <a:pt x="2518" y="2880"/>
                    <a:pt x="2518" y="2880"/>
                  </a:cubicBezTo>
                  <a:cubicBezTo>
                    <a:pt x="2514" y="2865"/>
                    <a:pt x="2514" y="2865"/>
                    <a:pt x="2514" y="2865"/>
                  </a:cubicBezTo>
                  <a:cubicBezTo>
                    <a:pt x="2513" y="2859"/>
                    <a:pt x="2512" y="2854"/>
                    <a:pt x="2510" y="2851"/>
                  </a:cubicBezTo>
                  <a:cubicBezTo>
                    <a:pt x="2499" y="2841"/>
                    <a:pt x="2499" y="2841"/>
                    <a:pt x="2499" y="2841"/>
                  </a:cubicBezTo>
                  <a:cubicBezTo>
                    <a:pt x="2492" y="2835"/>
                    <a:pt x="2483" y="2828"/>
                    <a:pt x="2484" y="2823"/>
                  </a:cubicBezTo>
                  <a:cubicBezTo>
                    <a:pt x="2485" y="2819"/>
                    <a:pt x="2494" y="2817"/>
                    <a:pt x="2504" y="2817"/>
                  </a:cubicBezTo>
                  <a:cubicBezTo>
                    <a:pt x="2506" y="2817"/>
                    <a:pt x="2506" y="2817"/>
                    <a:pt x="2506" y="2817"/>
                  </a:cubicBezTo>
                  <a:cubicBezTo>
                    <a:pt x="2511" y="2817"/>
                    <a:pt x="2513" y="2819"/>
                    <a:pt x="2516" y="2822"/>
                  </a:cubicBezTo>
                  <a:cubicBezTo>
                    <a:pt x="2523" y="2829"/>
                    <a:pt x="2523" y="2829"/>
                    <a:pt x="2523" y="2829"/>
                  </a:cubicBezTo>
                  <a:cubicBezTo>
                    <a:pt x="2531" y="2831"/>
                    <a:pt x="2531" y="2831"/>
                    <a:pt x="2531" y="2831"/>
                  </a:cubicBezTo>
                  <a:cubicBezTo>
                    <a:pt x="2538" y="2831"/>
                    <a:pt x="2541" y="2825"/>
                    <a:pt x="2544" y="2820"/>
                  </a:cubicBezTo>
                  <a:cubicBezTo>
                    <a:pt x="2545" y="2818"/>
                    <a:pt x="2545" y="2818"/>
                    <a:pt x="2545" y="2818"/>
                  </a:cubicBezTo>
                  <a:cubicBezTo>
                    <a:pt x="2555" y="2809"/>
                    <a:pt x="2555" y="2809"/>
                    <a:pt x="2555" y="2809"/>
                  </a:cubicBezTo>
                  <a:cubicBezTo>
                    <a:pt x="2563" y="2803"/>
                    <a:pt x="2563" y="2803"/>
                    <a:pt x="2563" y="2803"/>
                  </a:cubicBezTo>
                  <a:cubicBezTo>
                    <a:pt x="2569" y="2797"/>
                    <a:pt x="2570" y="2789"/>
                    <a:pt x="2570" y="2782"/>
                  </a:cubicBezTo>
                  <a:cubicBezTo>
                    <a:pt x="2572" y="2771"/>
                    <a:pt x="2572" y="2771"/>
                    <a:pt x="2572" y="2771"/>
                  </a:cubicBezTo>
                  <a:cubicBezTo>
                    <a:pt x="2578" y="2765"/>
                    <a:pt x="2578" y="2765"/>
                    <a:pt x="2578" y="2765"/>
                  </a:cubicBezTo>
                  <a:cubicBezTo>
                    <a:pt x="2582" y="2761"/>
                    <a:pt x="2587" y="2757"/>
                    <a:pt x="2587" y="2751"/>
                  </a:cubicBezTo>
                  <a:cubicBezTo>
                    <a:pt x="2583" y="2741"/>
                    <a:pt x="2583" y="2741"/>
                    <a:pt x="2583" y="2741"/>
                  </a:cubicBezTo>
                  <a:cubicBezTo>
                    <a:pt x="2574" y="2737"/>
                    <a:pt x="2574" y="2737"/>
                    <a:pt x="2574" y="2737"/>
                  </a:cubicBezTo>
                  <a:cubicBezTo>
                    <a:pt x="2564" y="2737"/>
                    <a:pt x="2550" y="2745"/>
                    <a:pt x="2542" y="2750"/>
                  </a:cubicBezTo>
                  <a:cubicBezTo>
                    <a:pt x="2544" y="2742"/>
                    <a:pt x="2544" y="2742"/>
                    <a:pt x="2544" y="2742"/>
                  </a:cubicBezTo>
                  <a:cubicBezTo>
                    <a:pt x="2547" y="2736"/>
                    <a:pt x="2553" y="2730"/>
                    <a:pt x="2558" y="2729"/>
                  </a:cubicBezTo>
                  <a:cubicBezTo>
                    <a:pt x="2568" y="2728"/>
                    <a:pt x="2568" y="2728"/>
                    <a:pt x="2568" y="2728"/>
                  </a:cubicBezTo>
                  <a:cubicBezTo>
                    <a:pt x="2579" y="2728"/>
                    <a:pt x="2579" y="2728"/>
                    <a:pt x="2579" y="2728"/>
                  </a:cubicBezTo>
                  <a:cubicBezTo>
                    <a:pt x="2583" y="2727"/>
                    <a:pt x="2583" y="2727"/>
                    <a:pt x="2583" y="2727"/>
                  </a:cubicBezTo>
                  <a:cubicBezTo>
                    <a:pt x="2590" y="2728"/>
                    <a:pt x="2590" y="2728"/>
                    <a:pt x="2590" y="2728"/>
                  </a:cubicBezTo>
                  <a:cubicBezTo>
                    <a:pt x="2596" y="2729"/>
                    <a:pt x="2596" y="2729"/>
                    <a:pt x="2596" y="2729"/>
                  </a:cubicBezTo>
                  <a:cubicBezTo>
                    <a:pt x="2601" y="2729"/>
                    <a:pt x="2601" y="2729"/>
                    <a:pt x="2601" y="2729"/>
                  </a:cubicBezTo>
                  <a:cubicBezTo>
                    <a:pt x="2600" y="2725"/>
                    <a:pt x="2600" y="2725"/>
                    <a:pt x="2600" y="2725"/>
                  </a:cubicBezTo>
                  <a:cubicBezTo>
                    <a:pt x="2601" y="2720"/>
                    <a:pt x="2601" y="2720"/>
                    <a:pt x="2601" y="2720"/>
                  </a:cubicBezTo>
                  <a:cubicBezTo>
                    <a:pt x="2612" y="2731"/>
                    <a:pt x="2612" y="2731"/>
                    <a:pt x="2612" y="2731"/>
                  </a:cubicBezTo>
                  <a:cubicBezTo>
                    <a:pt x="2615" y="2739"/>
                    <a:pt x="2612" y="2742"/>
                    <a:pt x="2606" y="2749"/>
                  </a:cubicBezTo>
                  <a:cubicBezTo>
                    <a:pt x="2602" y="2752"/>
                    <a:pt x="2598" y="2757"/>
                    <a:pt x="2596" y="2762"/>
                  </a:cubicBezTo>
                  <a:cubicBezTo>
                    <a:pt x="2595" y="2764"/>
                    <a:pt x="2595" y="2764"/>
                    <a:pt x="2595" y="2764"/>
                  </a:cubicBezTo>
                  <a:cubicBezTo>
                    <a:pt x="2591" y="2774"/>
                    <a:pt x="2587" y="2785"/>
                    <a:pt x="2591" y="2791"/>
                  </a:cubicBezTo>
                  <a:cubicBezTo>
                    <a:pt x="2600" y="2795"/>
                    <a:pt x="2600" y="2795"/>
                    <a:pt x="2600" y="2795"/>
                  </a:cubicBezTo>
                  <a:cubicBezTo>
                    <a:pt x="2604" y="2794"/>
                    <a:pt x="2604" y="2794"/>
                    <a:pt x="2604" y="2794"/>
                  </a:cubicBezTo>
                  <a:cubicBezTo>
                    <a:pt x="2616" y="2791"/>
                    <a:pt x="2619" y="2780"/>
                    <a:pt x="2621" y="2770"/>
                  </a:cubicBezTo>
                  <a:cubicBezTo>
                    <a:pt x="2623" y="2764"/>
                    <a:pt x="2624" y="2758"/>
                    <a:pt x="2628" y="2754"/>
                  </a:cubicBezTo>
                  <a:cubicBezTo>
                    <a:pt x="2634" y="2750"/>
                    <a:pt x="2634" y="2750"/>
                    <a:pt x="2634" y="2750"/>
                  </a:cubicBezTo>
                  <a:cubicBezTo>
                    <a:pt x="2637" y="2747"/>
                    <a:pt x="2641" y="2745"/>
                    <a:pt x="2644" y="2740"/>
                  </a:cubicBezTo>
                  <a:cubicBezTo>
                    <a:pt x="2654" y="2724"/>
                    <a:pt x="2666" y="2720"/>
                    <a:pt x="2686" y="2717"/>
                  </a:cubicBezTo>
                  <a:cubicBezTo>
                    <a:pt x="2694" y="2716"/>
                    <a:pt x="2701" y="2712"/>
                    <a:pt x="2705" y="2706"/>
                  </a:cubicBezTo>
                  <a:cubicBezTo>
                    <a:pt x="2707" y="2701"/>
                    <a:pt x="2707" y="2701"/>
                    <a:pt x="2707" y="2701"/>
                  </a:cubicBezTo>
                  <a:cubicBezTo>
                    <a:pt x="2710" y="2697"/>
                    <a:pt x="2711" y="2694"/>
                    <a:pt x="2716" y="2690"/>
                  </a:cubicBezTo>
                  <a:cubicBezTo>
                    <a:pt x="2724" y="2684"/>
                    <a:pt x="2724" y="2684"/>
                    <a:pt x="2724" y="2684"/>
                  </a:cubicBezTo>
                  <a:cubicBezTo>
                    <a:pt x="2735" y="2676"/>
                    <a:pt x="2735" y="2676"/>
                    <a:pt x="2735" y="2676"/>
                  </a:cubicBezTo>
                  <a:cubicBezTo>
                    <a:pt x="2747" y="2669"/>
                    <a:pt x="2756" y="2663"/>
                    <a:pt x="2759" y="2646"/>
                  </a:cubicBezTo>
                  <a:cubicBezTo>
                    <a:pt x="2760" y="2642"/>
                    <a:pt x="2760" y="2642"/>
                    <a:pt x="2760" y="2642"/>
                  </a:cubicBezTo>
                  <a:cubicBezTo>
                    <a:pt x="2763" y="2628"/>
                    <a:pt x="2765" y="2615"/>
                    <a:pt x="2748" y="2606"/>
                  </a:cubicBezTo>
                  <a:cubicBezTo>
                    <a:pt x="2737" y="2601"/>
                    <a:pt x="2737" y="2601"/>
                    <a:pt x="2737" y="2601"/>
                  </a:cubicBezTo>
                  <a:cubicBezTo>
                    <a:pt x="2724" y="2596"/>
                    <a:pt x="2724" y="2596"/>
                    <a:pt x="2724" y="2596"/>
                  </a:cubicBezTo>
                  <a:cubicBezTo>
                    <a:pt x="2718" y="2592"/>
                    <a:pt x="2712" y="2581"/>
                    <a:pt x="2709" y="2577"/>
                  </a:cubicBezTo>
                  <a:cubicBezTo>
                    <a:pt x="2706" y="2569"/>
                    <a:pt x="2706" y="2569"/>
                    <a:pt x="2706" y="2569"/>
                  </a:cubicBezTo>
                  <a:cubicBezTo>
                    <a:pt x="2702" y="2559"/>
                    <a:pt x="2702" y="2559"/>
                    <a:pt x="2702" y="2559"/>
                  </a:cubicBezTo>
                  <a:cubicBezTo>
                    <a:pt x="2698" y="2554"/>
                    <a:pt x="2698" y="2554"/>
                    <a:pt x="2698" y="2554"/>
                  </a:cubicBezTo>
                  <a:cubicBezTo>
                    <a:pt x="2695" y="2549"/>
                    <a:pt x="2695" y="2549"/>
                    <a:pt x="2695" y="2549"/>
                  </a:cubicBezTo>
                  <a:cubicBezTo>
                    <a:pt x="2697" y="2547"/>
                    <a:pt x="2697" y="2547"/>
                    <a:pt x="2697" y="2547"/>
                  </a:cubicBezTo>
                  <a:cubicBezTo>
                    <a:pt x="2701" y="2545"/>
                    <a:pt x="2701" y="2545"/>
                    <a:pt x="2701" y="2545"/>
                  </a:cubicBezTo>
                  <a:cubicBezTo>
                    <a:pt x="2707" y="2545"/>
                    <a:pt x="2713" y="2556"/>
                    <a:pt x="2718" y="2564"/>
                  </a:cubicBezTo>
                  <a:cubicBezTo>
                    <a:pt x="2721" y="2570"/>
                    <a:pt x="2723" y="2574"/>
                    <a:pt x="2726" y="2577"/>
                  </a:cubicBezTo>
                  <a:cubicBezTo>
                    <a:pt x="2733" y="2583"/>
                    <a:pt x="2741" y="2586"/>
                    <a:pt x="2748" y="2586"/>
                  </a:cubicBezTo>
                  <a:cubicBezTo>
                    <a:pt x="2758" y="2586"/>
                    <a:pt x="2765" y="2581"/>
                    <a:pt x="2769" y="2572"/>
                  </a:cubicBezTo>
                  <a:cubicBezTo>
                    <a:pt x="2772" y="2568"/>
                    <a:pt x="2772" y="2568"/>
                    <a:pt x="2772" y="2568"/>
                  </a:cubicBezTo>
                  <a:cubicBezTo>
                    <a:pt x="2774" y="2562"/>
                    <a:pt x="2775" y="2560"/>
                    <a:pt x="2780" y="2559"/>
                  </a:cubicBezTo>
                  <a:cubicBezTo>
                    <a:pt x="2782" y="2559"/>
                    <a:pt x="2782" y="2559"/>
                    <a:pt x="2782" y="2559"/>
                  </a:cubicBezTo>
                  <a:cubicBezTo>
                    <a:pt x="2789" y="2559"/>
                    <a:pt x="2797" y="2563"/>
                    <a:pt x="2802" y="2566"/>
                  </a:cubicBezTo>
                  <a:cubicBezTo>
                    <a:pt x="2809" y="2574"/>
                    <a:pt x="2809" y="2574"/>
                    <a:pt x="2809" y="2574"/>
                  </a:cubicBezTo>
                  <a:cubicBezTo>
                    <a:pt x="2813" y="2578"/>
                    <a:pt x="2816" y="2582"/>
                    <a:pt x="2822" y="2584"/>
                  </a:cubicBezTo>
                  <a:cubicBezTo>
                    <a:pt x="2829" y="2586"/>
                    <a:pt x="2829" y="2586"/>
                    <a:pt x="2829" y="2586"/>
                  </a:cubicBezTo>
                  <a:cubicBezTo>
                    <a:pt x="2824" y="2587"/>
                    <a:pt x="2824" y="2587"/>
                    <a:pt x="2824" y="2587"/>
                  </a:cubicBezTo>
                  <a:cubicBezTo>
                    <a:pt x="2812" y="2591"/>
                    <a:pt x="2798" y="2596"/>
                    <a:pt x="2801" y="2610"/>
                  </a:cubicBezTo>
                  <a:cubicBezTo>
                    <a:pt x="2801" y="2612"/>
                    <a:pt x="2801" y="2612"/>
                    <a:pt x="2801" y="2612"/>
                  </a:cubicBezTo>
                  <a:cubicBezTo>
                    <a:pt x="2803" y="2613"/>
                    <a:pt x="2803" y="2613"/>
                    <a:pt x="2803" y="2613"/>
                  </a:cubicBezTo>
                  <a:cubicBezTo>
                    <a:pt x="2809" y="2615"/>
                    <a:pt x="2815" y="2616"/>
                    <a:pt x="2820" y="2616"/>
                  </a:cubicBezTo>
                  <a:cubicBezTo>
                    <a:pt x="2828" y="2616"/>
                    <a:pt x="2835" y="2614"/>
                    <a:pt x="2842" y="2609"/>
                  </a:cubicBezTo>
                  <a:cubicBezTo>
                    <a:pt x="2847" y="2605"/>
                    <a:pt x="2852" y="2602"/>
                    <a:pt x="2858" y="2598"/>
                  </a:cubicBezTo>
                  <a:cubicBezTo>
                    <a:pt x="2863" y="2595"/>
                    <a:pt x="2863" y="2595"/>
                    <a:pt x="2863" y="2595"/>
                  </a:cubicBezTo>
                  <a:cubicBezTo>
                    <a:pt x="2872" y="2590"/>
                    <a:pt x="2872" y="2590"/>
                    <a:pt x="2872" y="2590"/>
                  </a:cubicBezTo>
                  <a:cubicBezTo>
                    <a:pt x="2884" y="2583"/>
                    <a:pt x="2896" y="2577"/>
                    <a:pt x="2905" y="2566"/>
                  </a:cubicBezTo>
                  <a:cubicBezTo>
                    <a:pt x="2911" y="2559"/>
                    <a:pt x="2919" y="2550"/>
                    <a:pt x="2924" y="2542"/>
                  </a:cubicBezTo>
                  <a:cubicBezTo>
                    <a:pt x="2928" y="2535"/>
                    <a:pt x="2929" y="2535"/>
                    <a:pt x="2938" y="2534"/>
                  </a:cubicBezTo>
                  <a:cubicBezTo>
                    <a:pt x="2942" y="2534"/>
                    <a:pt x="2942" y="2534"/>
                    <a:pt x="2942" y="2534"/>
                  </a:cubicBezTo>
                  <a:cubicBezTo>
                    <a:pt x="2946" y="2534"/>
                    <a:pt x="2946" y="2534"/>
                    <a:pt x="2946" y="2534"/>
                  </a:cubicBezTo>
                  <a:cubicBezTo>
                    <a:pt x="2951" y="2534"/>
                    <a:pt x="2951" y="2534"/>
                    <a:pt x="2951" y="2534"/>
                  </a:cubicBezTo>
                  <a:cubicBezTo>
                    <a:pt x="2955" y="2534"/>
                    <a:pt x="2960" y="2534"/>
                    <a:pt x="2965" y="2532"/>
                  </a:cubicBezTo>
                  <a:cubicBezTo>
                    <a:pt x="2977" y="2526"/>
                    <a:pt x="2977" y="2526"/>
                    <a:pt x="2977" y="2526"/>
                  </a:cubicBezTo>
                  <a:cubicBezTo>
                    <a:pt x="2986" y="2521"/>
                    <a:pt x="2986" y="2521"/>
                    <a:pt x="2986" y="2521"/>
                  </a:cubicBezTo>
                  <a:cubicBezTo>
                    <a:pt x="3003" y="2515"/>
                    <a:pt x="3019" y="2505"/>
                    <a:pt x="3034" y="2495"/>
                  </a:cubicBezTo>
                  <a:cubicBezTo>
                    <a:pt x="3046" y="2488"/>
                    <a:pt x="3058" y="2480"/>
                    <a:pt x="3070" y="2474"/>
                  </a:cubicBezTo>
                  <a:cubicBezTo>
                    <a:pt x="3074" y="2473"/>
                    <a:pt x="3074" y="2473"/>
                    <a:pt x="3074" y="2473"/>
                  </a:cubicBezTo>
                  <a:cubicBezTo>
                    <a:pt x="3082" y="2469"/>
                    <a:pt x="3092" y="2464"/>
                    <a:pt x="3096" y="2455"/>
                  </a:cubicBezTo>
                  <a:cubicBezTo>
                    <a:pt x="3099" y="2448"/>
                    <a:pt x="3098" y="2441"/>
                    <a:pt x="3097" y="2435"/>
                  </a:cubicBezTo>
                  <a:cubicBezTo>
                    <a:pt x="3096" y="2423"/>
                    <a:pt x="3096" y="2423"/>
                    <a:pt x="3096" y="2423"/>
                  </a:cubicBezTo>
                  <a:cubicBezTo>
                    <a:pt x="3097" y="2407"/>
                    <a:pt x="3111" y="2398"/>
                    <a:pt x="3124" y="2388"/>
                  </a:cubicBezTo>
                  <a:cubicBezTo>
                    <a:pt x="3130" y="2384"/>
                    <a:pt x="3130" y="2384"/>
                    <a:pt x="3130" y="2384"/>
                  </a:cubicBezTo>
                  <a:cubicBezTo>
                    <a:pt x="3140" y="2377"/>
                    <a:pt x="3149" y="2366"/>
                    <a:pt x="3157" y="2356"/>
                  </a:cubicBezTo>
                  <a:cubicBezTo>
                    <a:pt x="3161" y="2351"/>
                    <a:pt x="3166" y="2346"/>
                    <a:pt x="3170" y="2342"/>
                  </a:cubicBezTo>
                  <a:cubicBezTo>
                    <a:pt x="3178" y="2334"/>
                    <a:pt x="3180" y="2325"/>
                    <a:pt x="3177" y="2317"/>
                  </a:cubicBezTo>
                  <a:cubicBezTo>
                    <a:pt x="3175" y="2312"/>
                    <a:pt x="3170" y="2309"/>
                    <a:pt x="3166" y="2306"/>
                  </a:cubicBezTo>
                  <a:cubicBezTo>
                    <a:pt x="3158" y="2299"/>
                    <a:pt x="3158" y="2299"/>
                    <a:pt x="3158" y="2299"/>
                  </a:cubicBezTo>
                  <a:cubicBezTo>
                    <a:pt x="3157" y="2287"/>
                    <a:pt x="3157" y="2287"/>
                    <a:pt x="3157" y="2287"/>
                  </a:cubicBezTo>
                  <a:cubicBezTo>
                    <a:pt x="3157" y="2282"/>
                    <a:pt x="3157" y="2276"/>
                    <a:pt x="3154" y="2270"/>
                  </a:cubicBezTo>
                  <a:cubicBezTo>
                    <a:pt x="3147" y="2261"/>
                    <a:pt x="3147" y="2261"/>
                    <a:pt x="3147" y="2261"/>
                  </a:cubicBezTo>
                  <a:cubicBezTo>
                    <a:pt x="3140" y="2250"/>
                    <a:pt x="3140" y="2250"/>
                    <a:pt x="3140" y="2250"/>
                  </a:cubicBezTo>
                  <a:cubicBezTo>
                    <a:pt x="3140" y="2239"/>
                    <a:pt x="3140" y="2239"/>
                    <a:pt x="3140" y="2239"/>
                  </a:cubicBezTo>
                  <a:cubicBezTo>
                    <a:pt x="3142" y="2237"/>
                    <a:pt x="3145" y="2236"/>
                    <a:pt x="3150" y="2236"/>
                  </a:cubicBezTo>
                  <a:cubicBezTo>
                    <a:pt x="3160" y="2237"/>
                    <a:pt x="3160" y="2237"/>
                    <a:pt x="3160" y="2237"/>
                  </a:cubicBezTo>
                  <a:cubicBezTo>
                    <a:pt x="3170" y="2237"/>
                    <a:pt x="3170" y="2237"/>
                    <a:pt x="3170" y="2237"/>
                  </a:cubicBezTo>
                  <a:cubicBezTo>
                    <a:pt x="3175" y="2237"/>
                    <a:pt x="3179" y="2236"/>
                    <a:pt x="3182" y="2234"/>
                  </a:cubicBezTo>
                  <a:cubicBezTo>
                    <a:pt x="3190" y="2230"/>
                    <a:pt x="3193" y="2222"/>
                    <a:pt x="3197" y="2216"/>
                  </a:cubicBezTo>
                  <a:cubicBezTo>
                    <a:pt x="3200" y="2210"/>
                    <a:pt x="3202" y="2205"/>
                    <a:pt x="3207" y="2201"/>
                  </a:cubicBezTo>
                  <a:cubicBezTo>
                    <a:pt x="3212" y="2199"/>
                    <a:pt x="3212" y="2199"/>
                    <a:pt x="3212" y="2199"/>
                  </a:cubicBezTo>
                  <a:cubicBezTo>
                    <a:pt x="3216" y="2199"/>
                    <a:pt x="3219" y="2203"/>
                    <a:pt x="3220" y="2208"/>
                  </a:cubicBezTo>
                  <a:cubicBezTo>
                    <a:pt x="3220" y="2217"/>
                    <a:pt x="3213" y="2226"/>
                    <a:pt x="3207" y="2235"/>
                  </a:cubicBezTo>
                  <a:cubicBezTo>
                    <a:pt x="3200" y="2246"/>
                    <a:pt x="3192" y="2257"/>
                    <a:pt x="3195" y="2270"/>
                  </a:cubicBezTo>
                  <a:cubicBezTo>
                    <a:pt x="3197" y="2277"/>
                    <a:pt x="3202" y="2281"/>
                    <a:pt x="3209" y="2281"/>
                  </a:cubicBezTo>
                  <a:cubicBezTo>
                    <a:pt x="3213" y="2281"/>
                    <a:pt x="3218" y="2280"/>
                    <a:pt x="3223" y="2278"/>
                  </a:cubicBezTo>
                  <a:cubicBezTo>
                    <a:pt x="3231" y="2275"/>
                    <a:pt x="3237" y="2273"/>
                    <a:pt x="3245" y="2273"/>
                  </a:cubicBezTo>
                  <a:cubicBezTo>
                    <a:pt x="3249" y="2273"/>
                    <a:pt x="3249" y="2273"/>
                    <a:pt x="3249" y="2273"/>
                  </a:cubicBezTo>
                  <a:cubicBezTo>
                    <a:pt x="3255" y="2274"/>
                    <a:pt x="3255" y="2274"/>
                    <a:pt x="3255" y="2274"/>
                  </a:cubicBezTo>
                  <a:cubicBezTo>
                    <a:pt x="3252" y="2279"/>
                    <a:pt x="3246" y="2283"/>
                    <a:pt x="3240" y="2287"/>
                  </a:cubicBezTo>
                  <a:cubicBezTo>
                    <a:pt x="3232" y="2295"/>
                    <a:pt x="3232" y="2295"/>
                    <a:pt x="3232" y="2295"/>
                  </a:cubicBezTo>
                  <a:cubicBezTo>
                    <a:pt x="3224" y="2302"/>
                    <a:pt x="3215" y="2312"/>
                    <a:pt x="3209" y="2321"/>
                  </a:cubicBezTo>
                  <a:cubicBezTo>
                    <a:pt x="3201" y="2333"/>
                    <a:pt x="3187" y="2342"/>
                    <a:pt x="3173" y="2350"/>
                  </a:cubicBezTo>
                  <a:cubicBezTo>
                    <a:pt x="3167" y="2354"/>
                    <a:pt x="3161" y="2358"/>
                    <a:pt x="3155" y="2362"/>
                  </a:cubicBezTo>
                  <a:cubicBezTo>
                    <a:pt x="3149" y="2367"/>
                    <a:pt x="3144" y="2373"/>
                    <a:pt x="3140" y="2379"/>
                  </a:cubicBezTo>
                  <a:cubicBezTo>
                    <a:pt x="3134" y="2386"/>
                    <a:pt x="3134" y="2386"/>
                    <a:pt x="3134" y="2386"/>
                  </a:cubicBezTo>
                  <a:cubicBezTo>
                    <a:pt x="3132" y="2389"/>
                    <a:pt x="3132" y="2389"/>
                    <a:pt x="3132" y="2389"/>
                  </a:cubicBezTo>
                  <a:cubicBezTo>
                    <a:pt x="3134" y="2391"/>
                    <a:pt x="3134" y="2391"/>
                    <a:pt x="3134" y="2391"/>
                  </a:cubicBezTo>
                  <a:cubicBezTo>
                    <a:pt x="3144" y="2396"/>
                    <a:pt x="3144" y="2396"/>
                    <a:pt x="3144" y="2396"/>
                  </a:cubicBezTo>
                  <a:cubicBezTo>
                    <a:pt x="3155" y="2396"/>
                    <a:pt x="3169" y="2385"/>
                    <a:pt x="3177" y="2377"/>
                  </a:cubicBezTo>
                  <a:cubicBezTo>
                    <a:pt x="3183" y="2373"/>
                    <a:pt x="3183" y="2373"/>
                    <a:pt x="3183" y="2373"/>
                  </a:cubicBezTo>
                  <a:cubicBezTo>
                    <a:pt x="3188" y="2369"/>
                    <a:pt x="3193" y="2366"/>
                    <a:pt x="3199" y="2362"/>
                  </a:cubicBezTo>
                  <a:cubicBezTo>
                    <a:pt x="3213" y="2354"/>
                    <a:pt x="3227" y="2345"/>
                    <a:pt x="3235" y="2331"/>
                  </a:cubicBezTo>
                  <a:cubicBezTo>
                    <a:pt x="3244" y="2314"/>
                    <a:pt x="3256" y="2299"/>
                    <a:pt x="3270" y="2286"/>
                  </a:cubicBezTo>
                  <a:cubicBezTo>
                    <a:pt x="3278" y="2278"/>
                    <a:pt x="3290" y="2275"/>
                    <a:pt x="3302" y="2271"/>
                  </a:cubicBezTo>
                  <a:cubicBezTo>
                    <a:pt x="3309" y="2270"/>
                    <a:pt x="3316" y="2268"/>
                    <a:pt x="3322" y="2265"/>
                  </a:cubicBezTo>
                  <a:cubicBezTo>
                    <a:pt x="3336" y="2259"/>
                    <a:pt x="3348" y="2255"/>
                    <a:pt x="3359" y="2253"/>
                  </a:cubicBezTo>
                  <a:cubicBezTo>
                    <a:pt x="3370" y="2251"/>
                    <a:pt x="3379" y="2249"/>
                    <a:pt x="3388" y="2240"/>
                  </a:cubicBezTo>
                  <a:cubicBezTo>
                    <a:pt x="3400" y="2228"/>
                    <a:pt x="3413" y="2216"/>
                    <a:pt x="3429" y="2214"/>
                  </a:cubicBezTo>
                  <a:cubicBezTo>
                    <a:pt x="3438" y="2214"/>
                    <a:pt x="3438" y="2214"/>
                    <a:pt x="3438" y="2214"/>
                  </a:cubicBezTo>
                  <a:cubicBezTo>
                    <a:pt x="3444" y="2213"/>
                    <a:pt x="3449" y="2213"/>
                    <a:pt x="3455" y="2212"/>
                  </a:cubicBezTo>
                  <a:cubicBezTo>
                    <a:pt x="3458" y="2211"/>
                    <a:pt x="3458" y="2211"/>
                    <a:pt x="3458" y="2211"/>
                  </a:cubicBezTo>
                  <a:cubicBezTo>
                    <a:pt x="3458" y="2208"/>
                    <a:pt x="3458" y="2208"/>
                    <a:pt x="3458" y="2208"/>
                  </a:cubicBezTo>
                  <a:cubicBezTo>
                    <a:pt x="3456" y="2194"/>
                    <a:pt x="3456" y="2194"/>
                    <a:pt x="3456" y="2194"/>
                  </a:cubicBezTo>
                  <a:cubicBezTo>
                    <a:pt x="3456" y="2192"/>
                    <a:pt x="3456" y="2192"/>
                    <a:pt x="3456" y="2192"/>
                  </a:cubicBezTo>
                  <a:cubicBezTo>
                    <a:pt x="3454" y="2191"/>
                    <a:pt x="3454" y="2191"/>
                    <a:pt x="3454" y="2191"/>
                  </a:cubicBezTo>
                  <a:cubicBezTo>
                    <a:pt x="3440" y="2184"/>
                    <a:pt x="3440" y="2184"/>
                    <a:pt x="3440" y="2184"/>
                  </a:cubicBezTo>
                  <a:cubicBezTo>
                    <a:pt x="3443" y="2171"/>
                    <a:pt x="3443" y="2171"/>
                    <a:pt x="3443" y="2171"/>
                  </a:cubicBezTo>
                  <a:cubicBezTo>
                    <a:pt x="3458" y="2157"/>
                    <a:pt x="3458" y="2157"/>
                    <a:pt x="3458" y="2157"/>
                  </a:cubicBezTo>
                  <a:cubicBezTo>
                    <a:pt x="3459" y="2156"/>
                    <a:pt x="3459" y="2156"/>
                    <a:pt x="3459" y="2156"/>
                  </a:cubicBezTo>
                  <a:cubicBezTo>
                    <a:pt x="3460" y="2155"/>
                    <a:pt x="3460" y="2155"/>
                    <a:pt x="3460" y="2155"/>
                  </a:cubicBezTo>
                  <a:cubicBezTo>
                    <a:pt x="3467" y="2121"/>
                    <a:pt x="3467" y="2121"/>
                    <a:pt x="3467" y="2121"/>
                  </a:cubicBezTo>
                  <a:cubicBezTo>
                    <a:pt x="3489" y="2102"/>
                    <a:pt x="3489" y="2102"/>
                    <a:pt x="3489" y="2102"/>
                  </a:cubicBezTo>
                  <a:cubicBezTo>
                    <a:pt x="3490" y="2101"/>
                    <a:pt x="3490" y="2101"/>
                    <a:pt x="3490" y="2101"/>
                  </a:cubicBezTo>
                  <a:cubicBezTo>
                    <a:pt x="3490" y="2101"/>
                    <a:pt x="3490" y="2101"/>
                    <a:pt x="3490" y="2101"/>
                  </a:cubicBezTo>
                  <a:cubicBezTo>
                    <a:pt x="3499" y="2082"/>
                    <a:pt x="3499" y="2082"/>
                    <a:pt x="3499" y="2082"/>
                  </a:cubicBezTo>
                  <a:cubicBezTo>
                    <a:pt x="3499" y="2081"/>
                    <a:pt x="3499" y="2081"/>
                    <a:pt x="3499" y="2081"/>
                  </a:cubicBezTo>
                  <a:cubicBezTo>
                    <a:pt x="3499" y="2081"/>
                    <a:pt x="3499" y="2081"/>
                    <a:pt x="3499" y="2081"/>
                  </a:cubicBezTo>
                  <a:cubicBezTo>
                    <a:pt x="3499" y="2050"/>
                    <a:pt x="3499" y="2050"/>
                    <a:pt x="3499" y="2050"/>
                  </a:cubicBezTo>
                  <a:cubicBezTo>
                    <a:pt x="3499" y="2049"/>
                    <a:pt x="3499" y="2049"/>
                    <a:pt x="3499" y="2049"/>
                  </a:cubicBezTo>
                  <a:cubicBezTo>
                    <a:pt x="3498" y="2048"/>
                    <a:pt x="3498" y="2048"/>
                    <a:pt x="3498" y="2048"/>
                  </a:cubicBezTo>
                  <a:cubicBezTo>
                    <a:pt x="3487" y="2033"/>
                    <a:pt x="3487" y="2033"/>
                    <a:pt x="3487" y="2033"/>
                  </a:cubicBezTo>
                  <a:cubicBezTo>
                    <a:pt x="3482" y="1989"/>
                    <a:pt x="3482" y="1989"/>
                    <a:pt x="3482" y="1989"/>
                  </a:cubicBezTo>
                  <a:cubicBezTo>
                    <a:pt x="3492" y="1976"/>
                    <a:pt x="3492" y="1976"/>
                    <a:pt x="3492" y="1976"/>
                  </a:cubicBezTo>
                  <a:cubicBezTo>
                    <a:pt x="3494" y="1974"/>
                    <a:pt x="3494" y="1974"/>
                    <a:pt x="3494" y="1974"/>
                  </a:cubicBezTo>
                  <a:cubicBezTo>
                    <a:pt x="3493" y="1972"/>
                    <a:pt x="3493" y="1972"/>
                    <a:pt x="3493" y="1972"/>
                  </a:cubicBezTo>
                  <a:cubicBezTo>
                    <a:pt x="3487" y="1953"/>
                    <a:pt x="3487" y="1953"/>
                    <a:pt x="3487" y="1953"/>
                  </a:cubicBezTo>
                  <a:cubicBezTo>
                    <a:pt x="3489" y="1926"/>
                    <a:pt x="3489" y="1926"/>
                    <a:pt x="3489" y="1926"/>
                  </a:cubicBezTo>
                  <a:cubicBezTo>
                    <a:pt x="3528" y="1863"/>
                    <a:pt x="3528" y="1863"/>
                    <a:pt x="3528" y="1863"/>
                  </a:cubicBezTo>
                  <a:cubicBezTo>
                    <a:pt x="3528" y="1862"/>
                    <a:pt x="3528" y="1862"/>
                    <a:pt x="3528" y="1862"/>
                  </a:cubicBezTo>
                  <a:cubicBezTo>
                    <a:pt x="3528" y="1861"/>
                    <a:pt x="3528" y="1861"/>
                    <a:pt x="3528" y="1861"/>
                  </a:cubicBezTo>
                  <a:cubicBezTo>
                    <a:pt x="3533" y="1732"/>
                    <a:pt x="3533" y="1732"/>
                    <a:pt x="3533" y="1732"/>
                  </a:cubicBezTo>
                  <a:cubicBezTo>
                    <a:pt x="3533" y="1730"/>
                    <a:pt x="3533" y="1730"/>
                    <a:pt x="3533" y="1730"/>
                  </a:cubicBezTo>
                  <a:cubicBezTo>
                    <a:pt x="3531" y="1729"/>
                    <a:pt x="3531" y="1729"/>
                    <a:pt x="3531" y="1729"/>
                  </a:cubicBezTo>
                  <a:cubicBezTo>
                    <a:pt x="3501" y="1710"/>
                    <a:pt x="3501" y="1710"/>
                    <a:pt x="3501" y="1710"/>
                  </a:cubicBezTo>
                  <a:cubicBezTo>
                    <a:pt x="3492" y="1669"/>
                    <a:pt x="3492" y="1669"/>
                    <a:pt x="3492" y="1669"/>
                  </a:cubicBezTo>
                  <a:cubicBezTo>
                    <a:pt x="3492" y="1668"/>
                    <a:pt x="3492" y="1668"/>
                    <a:pt x="3492" y="1668"/>
                  </a:cubicBezTo>
                  <a:cubicBezTo>
                    <a:pt x="3491" y="1667"/>
                    <a:pt x="3491" y="1667"/>
                    <a:pt x="3491" y="1667"/>
                  </a:cubicBezTo>
                  <a:cubicBezTo>
                    <a:pt x="3460" y="1637"/>
                    <a:pt x="3460" y="1637"/>
                    <a:pt x="3460" y="1637"/>
                  </a:cubicBezTo>
                  <a:cubicBezTo>
                    <a:pt x="3456" y="1620"/>
                    <a:pt x="3456" y="1620"/>
                    <a:pt x="3456" y="1620"/>
                  </a:cubicBezTo>
                  <a:cubicBezTo>
                    <a:pt x="3455" y="1619"/>
                    <a:pt x="3455" y="1619"/>
                    <a:pt x="3455" y="1619"/>
                  </a:cubicBezTo>
                  <a:cubicBezTo>
                    <a:pt x="3455" y="1619"/>
                    <a:pt x="3455" y="1619"/>
                    <a:pt x="3455" y="1619"/>
                  </a:cubicBezTo>
                  <a:cubicBezTo>
                    <a:pt x="3449" y="1613"/>
                    <a:pt x="3449" y="1613"/>
                    <a:pt x="3449" y="1613"/>
                  </a:cubicBezTo>
                  <a:cubicBezTo>
                    <a:pt x="3449" y="1557"/>
                    <a:pt x="3449" y="1557"/>
                    <a:pt x="3449" y="1557"/>
                  </a:cubicBezTo>
                  <a:cubicBezTo>
                    <a:pt x="3449" y="1556"/>
                    <a:pt x="3449" y="1556"/>
                    <a:pt x="3449" y="1556"/>
                  </a:cubicBezTo>
                  <a:cubicBezTo>
                    <a:pt x="3449" y="1555"/>
                    <a:pt x="3449" y="1555"/>
                    <a:pt x="3449" y="1555"/>
                  </a:cubicBezTo>
                  <a:cubicBezTo>
                    <a:pt x="3382" y="1478"/>
                    <a:pt x="3382" y="1478"/>
                    <a:pt x="3382" y="1478"/>
                  </a:cubicBezTo>
                  <a:cubicBezTo>
                    <a:pt x="3376" y="1163"/>
                    <a:pt x="3376" y="1163"/>
                    <a:pt x="3376" y="1163"/>
                  </a:cubicBezTo>
                  <a:cubicBezTo>
                    <a:pt x="3373" y="982"/>
                    <a:pt x="3373" y="982"/>
                    <a:pt x="3373" y="982"/>
                  </a:cubicBezTo>
                  <a:cubicBezTo>
                    <a:pt x="3373" y="979"/>
                    <a:pt x="3373" y="979"/>
                    <a:pt x="3373" y="979"/>
                  </a:cubicBezTo>
                  <a:cubicBezTo>
                    <a:pt x="3369" y="979"/>
                    <a:pt x="3369" y="979"/>
                    <a:pt x="3369" y="979"/>
                  </a:cubicBezTo>
                  <a:cubicBezTo>
                    <a:pt x="3310" y="975"/>
                    <a:pt x="3310" y="975"/>
                    <a:pt x="3310" y="975"/>
                  </a:cubicBezTo>
                  <a:cubicBezTo>
                    <a:pt x="3309" y="975"/>
                    <a:pt x="3309" y="975"/>
                    <a:pt x="3309" y="975"/>
                  </a:cubicBezTo>
                  <a:cubicBezTo>
                    <a:pt x="3309" y="975"/>
                    <a:pt x="3309" y="975"/>
                    <a:pt x="3309" y="975"/>
                  </a:cubicBezTo>
                  <a:cubicBezTo>
                    <a:pt x="3287" y="984"/>
                    <a:pt x="3287" y="984"/>
                    <a:pt x="3287" y="984"/>
                  </a:cubicBezTo>
                  <a:cubicBezTo>
                    <a:pt x="3271" y="983"/>
                    <a:pt x="3271" y="983"/>
                    <a:pt x="3271" y="983"/>
                  </a:cubicBezTo>
                  <a:cubicBezTo>
                    <a:pt x="3268" y="975"/>
                    <a:pt x="3264" y="967"/>
                    <a:pt x="3262" y="965"/>
                  </a:cubicBezTo>
                  <a:cubicBezTo>
                    <a:pt x="3261" y="964"/>
                    <a:pt x="3261" y="964"/>
                    <a:pt x="3245" y="960"/>
                  </a:cubicBezTo>
                  <a:cubicBezTo>
                    <a:pt x="3230" y="958"/>
                    <a:pt x="3210" y="954"/>
                    <a:pt x="3206" y="954"/>
                  </a:cubicBezTo>
                  <a:cubicBezTo>
                    <a:pt x="3191" y="942"/>
                    <a:pt x="3191" y="942"/>
                    <a:pt x="3191" y="942"/>
                  </a:cubicBezTo>
                  <a:cubicBezTo>
                    <a:pt x="3190" y="941"/>
                    <a:pt x="3190" y="941"/>
                    <a:pt x="3190" y="941"/>
                  </a:cubicBezTo>
                  <a:cubicBezTo>
                    <a:pt x="3189" y="941"/>
                    <a:pt x="3189" y="941"/>
                    <a:pt x="3189" y="941"/>
                  </a:cubicBezTo>
                  <a:cubicBezTo>
                    <a:pt x="3172" y="941"/>
                    <a:pt x="3172" y="941"/>
                    <a:pt x="3172" y="941"/>
                  </a:cubicBezTo>
                  <a:cubicBezTo>
                    <a:pt x="3161" y="926"/>
                    <a:pt x="3161" y="926"/>
                    <a:pt x="3161" y="926"/>
                  </a:cubicBezTo>
                  <a:cubicBezTo>
                    <a:pt x="3161" y="925"/>
                    <a:pt x="3161" y="925"/>
                    <a:pt x="3161" y="925"/>
                  </a:cubicBezTo>
                  <a:cubicBezTo>
                    <a:pt x="3159" y="924"/>
                    <a:pt x="3159" y="924"/>
                    <a:pt x="3159" y="924"/>
                  </a:cubicBezTo>
                  <a:cubicBezTo>
                    <a:pt x="3153" y="923"/>
                    <a:pt x="3147" y="922"/>
                    <a:pt x="3145" y="921"/>
                  </a:cubicBezTo>
                  <a:cubicBezTo>
                    <a:pt x="3143" y="919"/>
                    <a:pt x="3135" y="910"/>
                    <a:pt x="3128" y="901"/>
                  </a:cubicBezTo>
                  <a:cubicBezTo>
                    <a:pt x="3127" y="900"/>
                    <a:pt x="3127" y="900"/>
                    <a:pt x="3127" y="900"/>
                  </a:cubicBezTo>
                  <a:cubicBezTo>
                    <a:pt x="3126" y="900"/>
                    <a:pt x="3126" y="900"/>
                    <a:pt x="3126" y="900"/>
                  </a:cubicBezTo>
                  <a:cubicBezTo>
                    <a:pt x="3113" y="895"/>
                    <a:pt x="3113" y="895"/>
                    <a:pt x="3113" y="895"/>
                  </a:cubicBezTo>
                  <a:cubicBezTo>
                    <a:pt x="3092" y="872"/>
                    <a:pt x="3092" y="872"/>
                    <a:pt x="3092" y="872"/>
                  </a:cubicBezTo>
                  <a:cubicBezTo>
                    <a:pt x="3091" y="871"/>
                    <a:pt x="3091" y="871"/>
                    <a:pt x="3091" y="871"/>
                  </a:cubicBezTo>
                  <a:cubicBezTo>
                    <a:pt x="3089" y="871"/>
                    <a:pt x="3089" y="871"/>
                    <a:pt x="3089" y="871"/>
                  </a:cubicBezTo>
                  <a:cubicBezTo>
                    <a:pt x="3048" y="868"/>
                    <a:pt x="3048" y="868"/>
                    <a:pt x="3048" y="868"/>
                  </a:cubicBezTo>
                  <a:cubicBezTo>
                    <a:pt x="3046" y="868"/>
                    <a:pt x="3046" y="868"/>
                    <a:pt x="3046" y="868"/>
                  </a:cubicBezTo>
                  <a:cubicBezTo>
                    <a:pt x="3044" y="869"/>
                    <a:pt x="3044" y="869"/>
                    <a:pt x="3044" y="869"/>
                  </a:cubicBezTo>
                  <a:cubicBezTo>
                    <a:pt x="3026" y="893"/>
                    <a:pt x="3026" y="893"/>
                    <a:pt x="3026" y="893"/>
                  </a:cubicBezTo>
                  <a:cubicBezTo>
                    <a:pt x="2992" y="895"/>
                    <a:pt x="2992" y="895"/>
                    <a:pt x="2992" y="895"/>
                  </a:cubicBezTo>
                  <a:cubicBezTo>
                    <a:pt x="2975" y="869"/>
                    <a:pt x="2975" y="869"/>
                    <a:pt x="2975" y="869"/>
                  </a:cubicBezTo>
                  <a:cubicBezTo>
                    <a:pt x="2974" y="868"/>
                    <a:pt x="2974" y="868"/>
                    <a:pt x="2974" y="868"/>
                  </a:cubicBezTo>
                  <a:cubicBezTo>
                    <a:pt x="2972" y="868"/>
                    <a:pt x="2972" y="868"/>
                    <a:pt x="2972" y="868"/>
                  </a:cubicBezTo>
                  <a:cubicBezTo>
                    <a:pt x="2942" y="868"/>
                    <a:pt x="2942" y="868"/>
                    <a:pt x="2942" y="868"/>
                  </a:cubicBezTo>
                  <a:cubicBezTo>
                    <a:pt x="2941" y="868"/>
                    <a:pt x="2941" y="868"/>
                    <a:pt x="2941" y="868"/>
                  </a:cubicBezTo>
                  <a:cubicBezTo>
                    <a:pt x="2940" y="869"/>
                    <a:pt x="2940" y="869"/>
                    <a:pt x="2940" y="869"/>
                  </a:cubicBezTo>
                  <a:cubicBezTo>
                    <a:pt x="2899" y="904"/>
                    <a:pt x="2899" y="904"/>
                    <a:pt x="2899" y="904"/>
                  </a:cubicBezTo>
                  <a:cubicBezTo>
                    <a:pt x="2888" y="903"/>
                    <a:pt x="2888" y="903"/>
                    <a:pt x="2888" y="903"/>
                  </a:cubicBezTo>
                  <a:cubicBezTo>
                    <a:pt x="2874" y="889"/>
                    <a:pt x="2874" y="889"/>
                    <a:pt x="2874" y="889"/>
                  </a:cubicBezTo>
                  <a:cubicBezTo>
                    <a:pt x="2872" y="888"/>
                    <a:pt x="2872" y="888"/>
                    <a:pt x="2872" y="888"/>
                  </a:cubicBezTo>
                  <a:cubicBezTo>
                    <a:pt x="2871" y="888"/>
                    <a:pt x="2871" y="888"/>
                    <a:pt x="2871" y="888"/>
                  </a:cubicBezTo>
                  <a:cubicBezTo>
                    <a:pt x="2853" y="888"/>
                    <a:pt x="2853" y="888"/>
                    <a:pt x="2853" y="888"/>
                  </a:cubicBezTo>
                  <a:cubicBezTo>
                    <a:pt x="2852" y="888"/>
                    <a:pt x="2852" y="888"/>
                    <a:pt x="2852" y="888"/>
                  </a:cubicBezTo>
                  <a:cubicBezTo>
                    <a:pt x="2851" y="889"/>
                    <a:pt x="2851" y="889"/>
                    <a:pt x="2851" y="889"/>
                  </a:cubicBezTo>
                  <a:cubicBezTo>
                    <a:pt x="2823" y="913"/>
                    <a:pt x="2823" y="913"/>
                    <a:pt x="2823" y="913"/>
                  </a:cubicBezTo>
                  <a:cubicBezTo>
                    <a:pt x="2800" y="921"/>
                    <a:pt x="2800" y="921"/>
                    <a:pt x="2800" y="921"/>
                  </a:cubicBezTo>
                  <a:cubicBezTo>
                    <a:pt x="2799" y="921"/>
                    <a:pt x="2799" y="921"/>
                    <a:pt x="2799" y="921"/>
                  </a:cubicBezTo>
                  <a:cubicBezTo>
                    <a:pt x="2798" y="922"/>
                    <a:pt x="2798" y="922"/>
                    <a:pt x="2798" y="922"/>
                  </a:cubicBezTo>
                  <a:cubicBezTo>
                    <a:pt x="2784" y="937"/>
                    <a:pt x="2784" y="937"/>
                    <a:pt x="2784" y="937"/>
                  </a:cubicBezTo>
                  <a:cubicBezTo>
                    <a:pt x="2769" y="942"/>
                    <a:pt x="2769" y="942"/>
                    <a:pt x="2769" y="942"/>
                  </a:cubicBezTo>
                  <a:cubicBezTo>
                    <a:pt x="2743" y="935"/>
                    <a:pt x="2743" y="935"/>
                    <a:pt x="2743" y="935"/>
                  </a:cubicBezTo>
                  <a:cubicBezTo>
                    <a:pt x="2733" y="918"/>
                    <a:pt x="2733" y="918"/>
                    <a:pt x="2733" y="918"/>
                  </a:cubicBezTo>
                  <a:cubicBezTo>
                    <a:pt x="2733" y="917"/>
                    <a:pt x="2733" y="917"/>
                    <a:pt x="2733" y="917"/>
                  </a:cubicBezTo>
                  <a:cubicBezTo>
                    <a:pt x="2731" y="917"/>
                    <a:pt x="2731" y="917"/>
                    <a:pt x="2731" y="917"/>
                  </a:cubicBezTo>
                  <a:cubicBezTo>
                    <a:pt x="2708" y="909"/>
                    <a:pt x="2708" y="909"/>
                    <a:pt x="2708" y="909"/>
                  </a:cubicBezTo>
                  <a:cubicBezTo>
                    <a:pt x="2689" y="889"/>
                    <a:pt x="2689" y="889"/>
                    <a:pt x="2689" y="889"/>
                  </a:cubicBezTo>
                  <a:cubicBezTo>
                    <a:pt x="2688" y="888"/>
                    <a:pt x="2688" y="888"/>
                    <a:pt x="2688" y="888"/>
                  </a:cubicBezTo>
                  <a:cubicBezTo>
                    <a:pt x="2686" y="888"/>
                    <a:pt x="2686" y="888"/>
                    <a:pt x="2686" y="888"/>
                  </a:cubicBezTo>
                  <a:cubicBezTo>
                    <a:pt x="2669" y="888"/>
                    <a:pt x="2669" y="888"/>
                    <a:pt x="2669" y="888"/>
                  </a:cubicBezTo>
                  <a:cubicBezTo>
                    <a:pt x="2668" y="888"/>
                    <a:pt x="2668" y="888"/>
                    <a:pt x="2668" y="888"/>
                  </a:cubicBezTo>
                  <a:cubicBezTo>
                    <a:pt x="2667" y="889"/>
                    <a:pt x="2667" y="889"/>
                    <a:pt x="2667" y="889"/>
                  </a:cubicBezTo>
                  <a:cubicBezTo>
                    <a:pt x="2650" y="900"/>
                    <a:pt x="2650" y="900"/>
                    <a:pt x="2650" y="900"/>
                  </a:cubicBezTo>
                  <a:cubicBezTo>
                    <a:pt x="2650" y="900"/>
                    <a:pt x="2650" y="900"/>
                    <a:pt x="2650" y="900"/>
                  </a:cubicBezTo>
                  <a:cubicBezTo>
                    <a:pt x="2644" y="899"/>
                    <a:pt x="2639" y="897"/>
                    <a:pt x="2638" y="896"/>
                  </a:cubicBezTo>
                  <a:cubicBezTo>
                    <a:pt x="2637" y="894"/>
                    <a:pt x="2634" y="889"/>
                    <a:pt x="2619" y="872"/>
                  </a:cubicBezTo>
                  <a:cubicBezTo>
                    <a:pt x="2618" y="871"/>
                    <a:pt x="2618" y="871"/>
                    <a:pt x="2618" y="871"/>
                  </a:cubicBezTo>
                  <a:cubicBezTo>
                    <a:pt x="2616" y="871"/>
                    <a:pt x="2616" y="871"/>
                    <a:pt x="2616" y="871"/>
                  </a:cubicBezTo>
                  <a:cubicBezTo>
                    <a:pt x="2598" y="872"/>
                    <a:pt x="2598" y="872"/>
                    <a:pt x="2598" y="872"/>
                  </a:cubicBezTo>
                  <a:cubicBezTo>
                    <a:pt x="2595" y="872"/>
                    <a:pt x="2595" y="872"/>
                    <a:pt x="2595" y="872"/>
                  </a:cubicBezTo>
                  <a:cubicBezTo>
                    <a:pt x="2594" y="875"/>
                    <a:pt x="2594" y="875"/>
                    <a:pt x="2594" y="875"/>
                  </a:cubicBezTo>
                  <a:cubicBezTo>
                    <a:pt x="2587" y="896"/>
                    <a:pt x="2587" y="896"/>
                    <a:pt x="2587" y="896"/>
                  </a:cubicBezTo>
                  <a:cubicBezTo>
                    <a:pt x="2573" y="901"/>
                    <a:pt x="2573" y="901"/>
                    <a:pt x="2573" y="901"/>
                  </a:cubicBezTo>
                  <a:cubicBezTo>
                    <a:pt x="2571" y="902"/>
                    <a:pt x="2571" y="902"/>
                    <a:pt x="2571" y="902"/>
                  </a:cubicBezTo>
                  <a:cubicBezTo>
                    <a:pt x="2571" y="904"/>
                    <a:pt x="2571" y="904"/>
                    <a:pt x="2571" y="904"/>
                  </a:cubicBezTo>
                  <a:cubicBezTo>
                    <a:pt x="2564" y="937"/>
                    <a:pt x="2564" y="937"/>
                    <a:pt x="2564" y="937"/>
                  </a:cubicBezTo>
                  <a:cubicBezTo>
                    <a:pt x="2544" y="941"/>
                    <a:pt x="2544" y="941"/>
                    <a:pt x="2544" y="941"/>
                  </a:cubicBezTo>
                  <a:cubicBezTo>
                    <a:pt x="2544" y="900"/>
                    <a:pt x="2544" y="900"/>
                    <a:pt x="2544" y="900"/>
                  </a:cubicBezTo>
                  <a:cubicBezTo>
                    <a:pt x="2544" y="896"/>
                    <a:pt x="2544" y="896"/>
                    <a:pt x="2544" y="896"/>
                  </a:cubicBezTo>
                  <a:cubicBezTo>
                    <a:pt x="2540" y="896"/>
                    <a:pt x="2540" y="896"/>
                    <a:pt x="2540" y="896"/>
                  </a:cubicBezTo>
                  <a:cubicBezTo>
                    <a:pt x="2512" y="898"/>
                    <a:pt x="2512" y="898"/>
                    <a:pt x="2512" y="898"/>
                  </a:cubicBezTo>
                  <a:cubicBezTo>
                    <a:pt x="2511" y="898"/>
                    <a:pt x="2511" y="898"/>
                    <a:pt x="2511" y="898"/>
                  </a:cubicBezTo>
                  <a:cubicBezTo>
                    <a:pt x="2510" y="898"/>
                    <a:pt x="2510" y="898"/>
                    <a:pt x="2510" y="898"/>
                  </a:cubicBezTo>
                  <a:cubicBezTo>
                    <a:pt x="2496" y="909"/>
                    <a:pt x="2496" y="909"/>
                    <a:pt x="2496" y="909"/>
                  </a:cubicBezTo>
                  <a:cubicBezTo>
                    <a:pt x="2479" y="908"/>
                    <a:pt x="2479" y="908"/>
                    <a:pt x="2479" y="908"/>
                  </a:cubicBezTo>
                  <a:cubicBezTo>
                    <a:pt x="2464" y="890"/>
                    <a:pt x="2464" y="890"/>
                    <a:pt x="2464" y="890"/>
                  </a:cubicBezTo>
                  <a:cubicBezTo>
                    <a:pt x="2463" y="889"/>
                    <a:pt x="2463" y="889"/>
                    <a:pt x="2463" y="889"/>
                  </a:cubicBezTo>
                  <a:cubicBezTo>
                    <a:pt x="2462" y="888"/>
                    <a:pt x="2462" y="888"/>
                    <a:pt x="2462" y="888"/>
                  </a:cubicBezTo>
                  <a:cubicBezTo>
                    <a:pt x="2447" y="884"/>
                    <a:pt x="2447" y="884"/>
                    <a:pt x="2447" y="884"/>
                  </a:cubicBezTo>
                  <a:cubicBezTo>
                    <a:pt x="2438" y="863"/>
                    <a:pt x="2438" y="863"/>
                    <a:pt x="2438" y="863"/>
                  </a:cubicBezTo>
                  <a:cubicBezTo>
                    <a:pt x="2437" y="861"/>
                    <a:pt x="2437" y="861"/>
                    <a:pt x="2437" y="861"/>
                  </a:cubicBezTo>
                  <a:cubicBezTo>
                    <a:pt x="2434" y="861"/>
                    <a:pt x="2434" y="861"/>
                    <a:pt x="2434" y="861"/>
                  </a:cubicBezTo>
                  <a:cubicBezTo>
                    <a:pt x="2405" y="861"/>
                    <a:pt x="2405" y="861"/>
                    <a:pt x="2405" y="861"/>
                  </a:cubicBezTo>
                  <a:cubicBezTo>
                    <a:pt x="2403" y="861"/>
                    <a:pt x="2403" y="861"/>
                    <a:pt x="2403" y="861"/>
                  </a:cubicBezTo>
                  <a:cubicBezTo>
                    <a:pt x="2402" y="862"/>
                    <a:pt x="2402" y="862"/>
                    <a:pt x="2402" y="862"/>
                  </a:cubicBezTo>
                  <a:cubicBezTo>
                    <a:pt x="2376" y="896"/>
                    <a:pt x="2376" y="896"/>
                    <a:pt x="2376" y="896"/>
                  </a:cubicBezTo>
                  <a:cubicBezTo>
                    <a:pt x="2348" y="897"/>
                    <a:pt x="2348" y="897"/>
                    <a:pt x="2348" y="897"/>
                  </a:cubicBezTo>
                  <a:cubicBezTo>
                    <a:pt x="2342" y="857"/>
                    <a:pt x="2342" y="857"/>
                    <a:pt x="2342" y="857"/>
                  </a:cubicBezTo>
                  <a:cubicBezTo>
                    <a:pt x="2342" y="854"/>
                    <a:pt x="2342" y="854"/>
                    <a:pt x="2342" y="854"/>
                  </a:cubicBezTo>
                  <a:cubicBezTo>
                    <a:pt x="2340" y="854"/>
                    <a:pt x="2340" y="854"/>
                    <a:pt x="2340" y="854"/>
                  </a:cubicBezTo>
                  <a:cubicBezTo>
                    <a:pt x="2320" y="849"/>
                    <a:pt x="2320" y="849"/>
                    <a:pt x="2320" y="849"/>
                  </a:cubicBezTo>
                  <a:cubicBezTo>
                    <a:pt x="2309" y="807"/>
                    <a:pt x="2309" y="807"/>
                    <a:pt x="2309" y="807"/>
                  </a:cubicBezTo>
                  <a:cubicBezTo>
                    <a:pt x="2309" y="804"/>
                    <a:pt x="2309" y="804"/>
                    <a:pt x="2309" y="804"/>
                  </a:cubicBezTo>
                  <a:cubicBezTo>
                    <a:pt x="2306" y="804"/>
                    <a:pt x="2306" y="804"/>
                    <a:pt x="2306" y="804"/>
                  </a:cubicBezTo>
                  <a:cubicBezTo>
                    <a:pt x="2241" y="804"/>
                    <a:pt x="2241" y="804"/>
                    <a:pt x="2241" y="804"/>
                  </a:cubicBezTo>
                  <a:cubicBezTo>
                    <a:pt x="2239" y="804"/>
                    <a:pt x="2239" y="804"/>
                    <a:pt x="2239" y="804"/>
                  </a:cubicBezTo>
                  <a:cubicBezTo>
                    <a:pt x="2238" y="805"/>
                    <a:pt x="2238" y="805"/>
                    <a:pt x="2238" y="805"/>
                  </a:cubicBezTo>
                  <a:cubicBezTo>
                    <a:pt x="2215" y="828"/>
                    <a:pt x="2215" y="828"/>
                    <a:pt x="2215" y="828"/>
                  </a:cubicBezTo>
                  <a:cubicBezTo>
                    <a:pt x="2195" y="828"/>
                    <a:pt x="2195" y="828"/>
                    <a:pt x="2195" y="828"/>
                  </a:cubicBezTo>
                  <a:cubicBezTo>
                    <a:pt x="2185" y="807"/>
                    <a:pt x="2185" y="807"/>
                    <a:pt x="2185" y="807"/>
                  </a:cubicBezTo>
                  <a:cubicBezTo>
                    <a:pt x="2184" y="804"/>
                    <a:pt x="2184" y="804"/>
                    <a:pt x="2184" y="804"/>
                  </a:cubicBezTo>
                  <a:cubicBezTo>
                    <a:pt x="2182" y="804"/>
                    <a:pt x="2182" y="804"/>
                    <a:pt x="2182" y="804"/>
                  </a:cubicBezTo>
                  <a:cubicBezTo>
                    <a:pt x="2118" y="809"/>
                    <a:pt x="2118" y="809"/>
                    <a:pt x="2118" y="809"/>
                  </a:cubicBezTo>
                  <a:cubicBezTo>
                    <a:pt x="2093" y="787"/>
                    <a:pt x="2093" y="787"/>
                    <a:pt x="2093" y="787"/>
                  </a:cubicBezTo>
                  <a:cubicBezTo>
                    <a:pt x="2092" y="786"/>
                    <a:pt x="2092" y="786"/>
                    <a:pt x="2092" y="786"/>
                  </a:cubicBezTo>
                  <a:cubicBezTo>
                    <a:pt x="2091" y="786"/>
                    <a:pt x="2091" y="786"/>
                    <a:pt x="2091" y="786"/>
                  </a:cubicBezTo>
                  <a:cubicBezTo>
                    <a:pt x="2023" y="786"/>
                    <a:pt x="2023" y="786"/>
                    <a:pt x="2023" y="786"/>
                  </a:cubicBezTo>
                  <a:cubicBezTo>
                    <a:pt x="2023" y="745"/>
                    <a:pt x="2023" y="745"/>
                    <a:pt x="2023" y="745"/>
                  </a:cubicBezTo>
                  <a:cubicBezTo>
                    <a:pt x="2023" y="743"/>
                    <a:pt x="2023" y="743"/>
                    <a:pt x="2023" y="743"/>
                  </a:cubicBezTo>
                  <a:cubicBezTo>
                    <a:pt x="2022" y="742"/>
                    <a:pt x="2022" y="742"/>
                    <a:pt x="2022" y="742"/>
                  </a:cubicBezTo>
                  <a:cubicBezTo>
                    <a:pt x="1991" y="702"/>
                    <a:pt x="1991" y="702"/>
                    <a:pt x="1991" y="702"/>
                  </a:cubicBezTo>
                  <a:cubicBezTo>
                    <a:pt x="1989" y="700"/>
                    <a:pt x="1989" y="700"/>
                    <a:pt x="1989" y="700"/>
                  </a:cubicBezTo>
                  <a:cubicBezTo>
                    <a:pt x="1986" y="701"/>
                    <a:pt x="1986" y="701"/>
                    <a:pt x="1986" y="701"/>
                  </a:cubicBezTo>
                  <a:cubicBezTo>
                    <a:pt x="1961" y="718"/>
                    <a:pt x="1961" y="718"/>
                    <a:pt x="1961" y="718"/>
                  </a:cubicBezTo>
                  <a:cubicBezTo>
                    <a:pt x="1944" y="725"/>
                    <a:pt x="1944" y="725"/>
                    <a:pt x="1944" y="725"/>
                  </a:cubicBezTo>
                  <a:cubicBezTo>
                    <a:pt x="1933" y="715"/>
                    <a:pt x="1933" y="715"/>
                    <a:pt x="1933" y="715"/>
                  </a:cubicBezTo>
                  <a:cubicBezTo>
                    <a:pt x="1931" y="713"/>
                    <a:pt x="1931" y="713"/>
                    <a:pt x="1931" y="713"/>
                  </a:cubicBezTo>
                  <a:cubicBezTo>
                    <a:pt x="1929" y="714"/>
                    <a:pt x="1929" y="714"/>
                    <a:pt x="1929" y="714"/>
                  </a:cubicBezTo>
                  <a:cubicBezTo>
                    <a:pt x="1913" y="717"/>
                    <a:pt x="1913" y="717"/>
                    <a:pt x="1913" y="717"/>
                  </a:cubicBezTo>
                  <a:cubicBezTo>
                    <a:pt x="1912" y="718"/>
                    <a:pt x="1912" y="718"/>
                    <a:pt x="1912" y="718"/>
                  </a:cubicBezTo>
                  <a:cubicBezTo>
                    <a:pt x="1911" y="718"/>
                    <a:pt x="1911" y="718"/>
                    <a:pt x="1911" y="718"/>
                  </a:cubicBezTo>
                  <a:cubicBezTo>
                    <a:pt x="1904" y="724"/>
                    <a:pt x="1904" y="724"/>
                    <a:pt x="1904" y="724"/>
                  </a:cubicBezTo>
                  <a:cubicBezTo>
                    <a:pt x="1838" y="658"/>
                    <a:pt x="1838" y="658"/>
                    <a:pt x="1838" y="658"/>
                  </a:cubicBezTo>
                  <a:cubicBezTo>
                    <a:pt x="1837" y="656"/>
                    <a:pt x="1837" y="656"/>
                    <a:pt x="1837" y="656"/>
                  </a:cubicBezTo>
                  <a:cubicBezTo>
                    <a:pt x="1836" y="656"/>
                    <a:pt x="1836" y="656"/>
                    <a:pt x="1836" y="656"/>
                  </a:cubicBezTo>
                  <a:cubicBezTo>
                    <a:pt x="1816" y="656"/>
                    <a:pt x="1816" y="656"/>
                    <a:pt x="1816" y="656"/>
                  </a:cubicBezTo>
                  <a:cubicBezTo>
                    <a:pt x="1836" y="44"/>
                    <a:pt x="1836" y="44"/>
                    <a:pt x="1836" y="44"/>
                  </a:cubicBezTo>
                  <a:cubicBezTo>
                    <a:pt x="1836" y="40"/>
                    <a:pt x="1836" y="40"/>
                    <a:pt x="1836" y="40"/>
                  </a:cubicBezTo>
                  <a:cubicBezTo>
                    <a:pt x="1832" y="40"/>
                    <a:pt x="1832" y="40"/>
                    <a:pt x="1832" y="40"/>
                  </a:cubicBezTo>
                  <a:cubicBezTo>
                    <a:pt x="1077" y="1"/>
                    <a:pt x="1077" y="1"/>
                    <a:pt x="1077" y="1"/>
                  </a:cubicBezTo>
                  <a:cubicBezTo>
                    <a:pt x="1057" y="0"/>
                    <a:pt x="1057" y="0"/>
                    <a:pt x="1057" y="0"/>
                  </a:cubicBezTo>
                  <a:lnTo>
                    <a:pt x="1053" y="0"/>
                  </a:lnTo>
                  <a:close/>
                  <a:moveTo>
                    <a:pt x="2644" y="2704"/>
                  </a:moveTo>
                  <a:cubicBezTo>
                    <a:pt x="2646" y="2697"/>
                    <a:pt x="2650" y="2688"/>
                    <a:pt x="2653" y="2682"/>
                  </a:cubicBezTo>
                  <a:cubicBezTo>
                    <a:pt x="2655" y="2679"/>
                    <a:pt x="2655" y="2679"/>
                    <a:pt x="2655" y="2679"/>
                  </a:cubicBezTo>
                  <a:cubicBezTo>
                    <a:pt x="2659" y="2675"/>
                    <a:pt x="2660" y="2672"/>
                    <a:pt x="2655" y="2664"/>
                  </a:cubicBezTo>
                  <a:cubicBezTo>
                    <a:pt x="2653" y="2662"/>
                    <a:pt x="2653" y="2662"/>
                    <a:pt x="2653" y="2662"/>
                  </a:cubicBezTo>
                  <a:cubicBezTo>
                    <a:pt x="2644" y="2644"/>
                    <a:pt x="2644" y="2644"/>
                    <a:pt x="2644" y="2644"/>
                  </a:cubicBezTo>
                  <a:cubicBezTo>
                    <a:pt x="2649" y="2640"/>
                    <a:pt x="2649" y="2640"/>
                    <a:pt x="2649" y="2640"/>
                  </a:cubicBezTo>
                  <a:cubicBezTo>
                    <a:pt x="2654" y="2639"/>
                    <a:pt x="2654" y="2639"/>
                    <a:pt x="2654" y="2639"/>
                  </a:cubicBezTo>
                  <a:cubicBezTo>
                    <a:pt x="2662" y="2639"/>
                    <a:pt x="2667" y="2647"/>
                    <a:pt x="2671" y="2655"/>
                  </a:cubicBezTo>
                  <a:cubicBezTo>
                    <a:pt x="2675" y="2662"/>
                    <a:pt x="2680" y="2669"/>
                    <a:pt x="2691" y="2669"/>
                  </a:cubicBezTo>
                  <a:cubicBezTo>
                    <a:pt x="2699" y="2668"/>
                    <a:pt x="2699" y="2668"/>
                    <a:pt x="2699" y="2668"/>
                  </a:cubicBezTo>
                  <a:cubicBezTo>
                    <a:pt x="2706" y="2667"/>
                    <a:pt x="2710" y="2662"/>
                    <a:pt x="2715" y="2658"/>
                  </a:cubicBezTo>
                  <a:cubicBezTo>
                    <a:pt x="2727" y="2650"/>
                    <a:pt x="2727" y="2650"/>
                    <a:pt x="2727" y="2650"/>
                  </a:cubicBezTo>
                  <a:cubicBezTo>
                    <a:pt x="2726" y="2656"/>
                    <a:pt x="2720" y="2661"/>
                    <a:pt x="2709" y="2667"/>
                  </a:cubicBezTo>
                  <a:cubicBezTo>
                    <a:pt x="2699" y="2672"/>
                    <a:pt x="2691" y="2677"/>
                    <a:pt x="2683" y="2683"/>
                  </a:cubicBezTo>
                  <a:cubicBezTo>
                    <a:pt x="2674" y="2689"/>
                    <a:pt x="2669" y="2691"/>
                    <a:pt x="2659" y="2694"/>
                  </a:cubicBezTo>
                  <a:cubicBezTo>
                    <a:pt x="2653" y="2696"/>
                    <a:pt x="2648" y="2699"/>
                    <a:pt x="2644" y="270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6" name="Freeform 297">
              <a:extLst>
                <a:ext uri="{FF2B5EF4-FFF2-40B4-BE49-F238E27FC236}">
                  <a16:creationId xmlns:a16="http://schemas.microsoft.com/office/drawing/2014/main" id="{8B3D9273-35E5-BA45-9EAF-87BAD400C93B}"/>
                </a:ext>
              </a:extLst>
            </p:cNvPr>
            <p:cNvSpPr>
              <a:spLocks noEditPoints="1"/>
            </p:cNvSpPr>
            <p:nvPr/>
          </p:nvSpPr>
          <p:spPr bwMode="auto">
            <a:xfrm>
              <a:off x="9802117" y="9382960"/>
              <a:ext cx="1904675" cy="2003380"/>
            </a:xfrm>
            <a:custGeom>
              <a:avLst/>
              <a:gdLst>
                <a:gd name="T0" fmla="*/ 230 w 1744"/>
                <a:gd name="T1" fmla="*/ 4 h 1835"/>
                <a:gd name="T2" fmla="*/ 1740 w 1744"/>
                <a:gd name="T3" fmla="*/ 145 h 1835"/>
                <a:gd name="T4" fmla="*/ 1730 w 1744"/>
                <a:gd name="T5" fmla="*/ 305 h 1835"/>
                <a:gd name="T6" fmla="*/ 1710 w 1744"/>
                <a:gd name="T7" fmla="*/ 304 h 1835"/>
                <a:gd name="T8" fmla="*/ 1616 w 1744"/>
                <a:gd name="T9" fmla="*/ 1756 h 1835"/>
                <a:gd name="T10" fmla="*/ 658 w 1744"/>
                <a:gd name="T11" fmla="*/ 1667 h 1835"/>
                <a:gd name="T12" fmla="*/ 674 w 1744"/>
                <a:gd name="T13" fmla="*/ 1734 h 1835"/>
                <a:gd name="T14" fmla="*/ 627 w 1744"/>
                <a:gd name="T15" fmla="*/ 1729 h 1835"/>
                <a:gd name="T16" fmla="*/ 516 w 1744"/>
                <a:gd name="T17" fmla="*/ 1717 h 1835"/>
                <a:gd name="T18" fmla="*/ 389 w 1744"/>
                <a:gd name="T19" fmla="*/ 1703 h 1835"/>
                <a:gd name="T20" fmla="*/ 284 w 1744"/>
                <a:gd name="T21" fmla="*/ 1691 h 1835"/>
                <a:gd name="T22" fmla="*/ 240 w 1744"/>
                <a:gd name="T23" fmla="*/ 1687 h 1835"/>
                <a:gd name="T24" fmla="*/ 229 w 1744"/>
                <a:gd name="T25" fmla="*/ 1831 h 1835"/>
                <a:gd name="T26" fmla="*/ 4 w 1744"/>
                <a:gd name="T27" fmla="*/ 1803 h 1835"/>
                <a:gd name="T28" fmla="*/ 230 w 1744"/>
                <a:gd name="T29" fmla="*/ 4 h 1835"/>
                <a:gd name="T30" fmla="*/ 227 w 1744"/>
                <a:gd name="T31" fmla="*/ 0 h 1835"/>
                <a:gd name="T32" fmla="*/ 227 w 1744"/>
                <a:gd name="T33" fmla="*/ 4 h 1835"/>
                <a:gd name="T34" fmla="*/ 0 w 1744"/>
                <a:gd name="T35" fmla="*/ 1803 h 1835"/>
                <a:gd name="T36" fmla="*/ 0 w 1744"/>
                <a:gd name="T37" fmla="*/ 1807 h 1835"/>
                <a:gd name="T38" fmla="*/ 3 w 1744"/>
                <a:gd name="T39" fmla="*/ 1807 h 1835"/>
                <a:gd name="T40" fmla="*/ 229 w 1744"/>
                <a:gd name="T41" fmla="*/ 1835 h 1835"/>
                <a:gd name="T42" fmla="*/ 233 w 1744"/>
                <a:gd name="T43" fmla="*/ 1835 h 1835"/>
                <a:gd name="T44" fmla="*/ 233 w 1744"/>
                <a:gd name="T45" fmla="*/ 1831 h 1835"/>
                <a:gd name="T46" fmla="*/ 243 w 1744"/>
                <a:gd name="T47" fmla="*/ 1691 h 1835"/>
                <a:gd name="T48" fmla="*/ 254 w 1744"/>
                <a:gd name="T49" fmla="*/ 1692 h 1835"/>
                <a:gd name="T50" fmla="*/ 283 w 1744"/>
                <a:gd name="T51" fmla="*/ 1695 h 1835"/>
                <a:gd name="T52" fmla="*/ 389 w 1744"/>
                <a:gd name="T53" fmla="*/ 1707 h 1835"/>
                <a:gd name="T54" fmla="*/ 513 w 1744"/>
                <a:gd name="T55" fmla="*/ 1720 h 1835"/>
                <a:gd name="T56" fmla="*/ 515 w 1744"/>
                <a:gd name="T57" fmla="*/ 1721 h 1835"/>
                <a:gd name="T58" fmla="*/ 589 w 1744"/>
                <a:gd name="T59" fmla="*/ 1729 h 1835"/>
                <a:gd name="T60" fmla="*/ 627 w 1744"/>
                <a:gd name="T61" fmla="*/ 1733 h 1835"/>
                <a:gd name="T62" fmla="*/ 641 w 1744"/>
                <a:gd name="T63" fmla="*/ 1734 h 1835"/>
                <a:gd name="T64" fmla="*/ 673 w 1744"/>
                <a:gd name="T65" fmla="*/ 1738 h 1835"/>
                <a:gd name="T66" fmla="*/ 679 w 1744"/>
                <a:gd name="T67" fmla="*/ 1739 h 1835"/>
                <a:gd name="T68" fmla="*/ 677 w 1744"/>
                <a:gd name="T69" fmla="*/ 1733 h 1835"/>
                <a:gd name="T70" fmla="*/ 663 w 1744"/>
                <a:gd name="T71" fmla="*/ 1671 h 1835"/>
                <a:gd name="T72" fmla="*/ 1615 w 1744"/>
                <a:gd name="T73" fmla="*/ 1759 h 1835"/>
                <a:gd name="T74" fmla="*/ 1619 w 1744"/>
                <a:gd name="T75" fmla="*/ 1760 h 1835"/>
                <a:gd name="T76" fmla="*/ 1619 w 1744"/>
                <a:gd name="T77" fmla="*/ 1756 h 1835"/>
                <a:gd name="T78" fmla="*/ 1713 w 1744"/>
                <a:gd name="T79" fmla="*/ 308 h 1835"/>
                <a:gd name="T80" fmla="*/ 1730 w 1744"/>
                <a:gd name="T81" fmla="*/ 309 h 1835"/>
                <a:gd name="T82" fmla="*/ 1733 w 1744"/>
                <a:gd name="T83" fmla="*/ 309 h 1835"/>
                <a:gd name="T84" fmla="*/ 1734 w 1744"/>
                <a:gd name="T85" fmla="*/ 305 h 1835"/>
                <a:gd name="T86" fmla="*/ 1744 w 1744"/>
                <a:gd name="T87" fmla="*/ 146 h 1835"/>
                <a:gd name="T88" fmla="*/ 1744 w 1744"/>
                <a:gd name="T89" fmla="*/ 142 h 1835"/>
                <a:gd name="T90" fmla="*/ 1740 w 1744"/>
                <a:gd name="T91" fmla="*/ 142 h 1835"/>
                <a:gd name="T92" fmla="*/ 231 w 1744"/>
                <a:gd name="T93" fmla="*/ 0 h 1835"/>
                <a:gd name="T94" fmla="*/ 227 w 1744"/>
                <a:gd name="T95" fmla="*/ 0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4" h="1835">
                  <a:moveTo>
                    <a:pt x="230" y="4"/>
                  </a:moveTo>
                  <a:cubicBezTo>
                    <a:pt x="775" y="71"/>
                    <a:pt x="1284" y="116"/>
                    <a:pt x="1740" y="145"/>
                  </a:cubicBezTo>
                  <a:cubicBezTo>
                    <a:pt x="1730" y="305"/>
                    <a:pt x="1730" y="305"/>
                    <a:pt x="1730" y="305"/>
                  </a:cubicBezTo>
                  <a:cubicBezTo>
                    <a:pt x="1710" y="304"/>
                    <a:pt x="1710" y="304"/>
                    <a:pt x="1710" y="304"/>
                  </a:cubicBezTo>
                  <a:cubicBezTo>
                    <a:pt x="1616" y="1756"/>
                    <a:pt x="1616" y="1756"/>
                    <a:pt x="1616" y="1756"/>
                  </a:cubicBezTo>
                  <a:cubicBezTo>
                    <a:pt x="658" y="1667"/>
                    <a:pt x="658" y="1667"/>
                    <a:pt x="658" y="1667"/>
                  </a:cubicBezTo>
                  <a:cubicBezTo>
                    <a:pt x="674" y="1734"/>
                    <a:pt x="674" y="1734"/>
                    <a:pt x="674" y="1734"/>
                  </a:cubicBezTo>
                  <a:cubicBezTo>
                    <a:pt x="658" y="1732"/>
                    <a:pt x="643" y="1731"/>
                    <a:pt x="627" y="1729"/>
                  </a:cubicBezTo>
                  <a:cubicBezTo>
                    <a:pt x="590" y="1725"/>
                    <a:pt x="553" y="1721"/>
                    <a:pt x="516" y="1717"/>
                  </a:cubicBezTo>
                  <a:cubicBezTo>
                    <a:pt x="473" y="1712"/>
                    <a:pt x="431" y="1707"/>
                    <a:pt x="389" y="1703"/>
                  </a:cubicBezTo>
                  <a:cubicBezTo>
                    <a:pt x="354" y="1699"/>
                    <a:pt x="319" y="1695"/>
                    <a:pt x="284" y="1691"/>
                  </a:cubicBezTo>
                  <a:cubicBezTo>
                    <a:pt x="269" y="1690"/>
                    <a:pt x="254" y="1688"/>
                    <a:pt x="240" y="1687"/>
                  </a:cubicBezTo>
                  <a:cubicBezTo>
                    <a:pt x="229" y="1831"/>
                    <a:pt x="229" y="1831"/>
                    <a:pt x="229" y="1831"/>
                  </a:cubicBezTo>
                  <a:cubicBezTo>
                    <a:pt x="4" y="1803"/>
                    <a:pt x="4" y="1803"/>
                    <a:pt x="4" y="1803"/>
                  </a:cubicBezTo>
                  <a:cubicBezTo>
                    <a:pt x="230" y="4"/>
                    <a:pt x="230" y="4"/>
                    <a:pt x="230" y="4"/>
                  </a:cubicBezTo>
                  <a:moveTo>
                    <a:pt x="227" y="0"/>
                  </a:moveTo>
                  <a:cubicBezTo>
                    <a:pt x="227" y="4"/>
                    <a:pt x="227" y="4"/>
                    <a:pt x="227" y="4"/>
                  </a:cubicBezTo>
                  <a:cubicBezTo>
                    <a:pt x="0" y="1803"/>
                    <a:pt x="0" y="1803"/>
                    <a:pt x="0" y="1803"/>
                  </a:cubicBezTo>
                  <a:cubicBezTo>
                    <a:pt x="0" y="1807"/>
                    <a:pt x="0" y="1807"/>
                    <a:pt x="0" y="1807"/>
                  </a:cubicBezTo>
                  <a:cubicBezTo>
                    <a:pt x="3" y="1807"/>
                    <a:pt x="3" y="1807"/>
                    <a:pt x="3" y="1807"/>
                  </a:cubicBezTo>
                  <a:cubicBezTo>
                    <a:pt x="229" y="1835"/>
                    <a:pt x="229" y="1835"/>
                    <a:pt x="229" y="1835"/>
                  </a:cubicBezTo>
                  <a:cubicBezTo>
                    <a:pt x="233" y="1835"/>
                    <a:pt x="233" y="1835"/>
                    <a:pt x="233" y="1835"/>
                  </a:cubicBezTo>
                  <a:cubicBezTo>
                    <a:pt x="233" y="1831"/>
                    <a:pt x="233" y="1831"/>
                    <a:pt x="233" y="1831"/>
                  </a:cubicBezTo>
                  <a:cubicBezTo>
                    <a:pt x="243" y="1691"/>
                    <a:pt x="243" y="1691"/>
                    <a:pt x="243" y="1691"/>
                  </a:cubicBezTo>
                  <a:cubicBezTo>
                    <a:pt x="254" y="1692"/>
                    <a:pt x="254" y="1692"/>
                    <a:pt x="254" y="1692"/>
                  </a:cubicBezTo>
                  <a:cubicBezTo>
                    <a:pt x="264" y="1693"/>
                    <a:pt x="273" y="1694"/>
                    <a:pt x="283" y="1695"/>
                  </a:cubicBezTo>
                  <a:cubicBezTo>
                    <a:pt x="318" y="1699"/>
                    <a:pt x="353" y="1703"/>
                    <a:pt x="389" y="1707"/>
                  </a:cubicBezTo>
                  <a:cubicBezTo>
                    <a:pt x="430" y="1711"/>
                    <a:pt x="472" y="1716"/>
                    <a:pt x="513" y="1720"/>
                  </a:cubicBezTo>
                  <a:cubicBezTo>
                    <a:pt x="515" y="1721"/>
                    <a:pt x="515" y="1721"/>
                    <a:pt x="515" y="1721"/>
                  </a:cubicBezTo>
                  <a:cubicBezTo>
                    <a:pt x="540" y="1723"/>
                    <a:pt x="565" y="1726"/>
                    <a:pt x="589" y="1729"/>
                  </a:cubicBezTo>
                  <a:cubicBezTo>
                    <a:pt x="601" y="1730"/>
                    <a:pt x="614" y="1731"/>
                    <a:pt x="627" y="1733"/>
                  </a:cubicBezTo>
                  <a:cubicBezTo>
                    <a:pt x="641" y="1734"/>
                    <a:pt x="641" y="1734"/>
                    <a:pt x="641" y="1734"/>
                  </a:cubicBezTo>
                  <a:cubicBezTo>
                    <a:pt x="651" y="1735"/>
                    <a:pt x="663" y="1736"/>
                    <a:pt x="673" y="1738"/>
                  </a:cubicBezTo>
                  <a:cubicBezTo>
                    <a:pt x="679" y="1739"/>
                    <a:pt x="679" y="1739"/>
                    <a:pt x="679" y="1739"/>
                  </a:cubicBezTo>
                  <a:cubicBezTo>
                    <a:pt x="677" y="1733"/>
                    <a:pt x="677" y="1733"/>
                    <a:pt x="677" y="1733"/>
                  </a:cubicBezTo>
                  <a:cubicBezTo>
                    <a:pt x="663" y="1671"/>
                    <a:pt x="663" y="1671"/>
                    <a:pt x="663" y="1671"/>
                  </a:cubicBezTo>
                  <a:cubicBezTo>
                    <a:pt x="1615" y="1759"/>
                    <a:pt x="1615" y="1759"/>
                    <a:pt x="1615" y="1759"/>
                  </a:cubicBezTo>
                  <a:cubicBezTo>
                    <a:pt x="1619" y="1760"/>
                    <a:pt x="1619" y="1760"/>
                    <a:pt x="1619" y="1760"/>
                  </a:cubicBezTo>
                  <a:cubicBezTo>
                    <a:pt x="1619" y="1756"/>
                    <a:pt x="1619" y="1756"/>
                    <a:pt x="1619" y="1756"/>
                  </a:cubicBezTo>
                  <a:cubicBezTo>
                    <a:pt x="1713" y="308"/>
                    <a:pt x="1713" y="308"/>
                    <a:pt x="1713" y="308"/>
                  </a:cubicBezTo>
                  <a:cubicBezTo>
                    <a:pt x="1730" y="309"/>
                    <a:pt x="1730" y="309"/>
                    <a:pt x="1730" y="309"/>
                  </a:cubicBezTo>
                  <a:cubicBezTo>
                    <a:pt x="1733" y="309"/>
                    <a:pt x="1733" y="309"/>
                    <a:pt x="1733" y="309"/>
                  </a:cubicBezTo>
                  <a:cubicBezTo>
                    <a:pt x="1734" y="305"/>
                    <a:pt x="1734" y="305"/>
                    <a:pt x="1734" y="305"/>
                  </a:cubicBezTo>
                  <a:cubicBezTo>
                    <a:pt x="1744" y="146"/>
                    <a:pt x="1744" y="146"/>
                    <a:pt x="1744" y="146"/>
                  </a:cubicBezTo>
                  <a:cubicBezTo>
                    <a:pt x="1744" y="142"/>
                    <a:pt x="1744" y="142"/>
                    <a:pt x="1744" y="142"/>
                  </a:cubicBezTo>
                  <a:cubicBezTo>
                    <a:pt x="1740" y="142"/>
                    <a:pt x="1740" y="142"/>
                    <a:pt x="1740" y="142"/>
                  </a:cubicBezTo>
                  <a:cubicBezTo>
                    <a:pt x="1233" y="109"/>
                    <a:pt x="725" y="61"/>
                    <a:pt x="231" y="0"/>
                  </a:cubicBezTo>
                  <a:lnTo>
                    <a:pt x="227"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7" name="Freeform 299">
              <a:extLst>
                <a:ext uri="{FF2B5EF4-FFF2-40B4-BE49-F238E27FC236}">
                  <a16:creationId xmlns:a16="http://schemas.microsoft.com/office/drawing/2014/main" id="{B2E83644-0C8C-884D-8B5A-0B611B350F0F}"/>
                </a:ext>
              </a:extLst>
            </p:cNvPr>
            <p:cNvSpPr>
              <a:spLocks noEditPoints="1"/>
            </p:cNvSpPr>
            <p:nvPr/>
          </p:nvSpPr>
          <p:spPr bwMode="auto">
            <a:xfrm>
              <a:off x="10047057" y="8004721"/>
              <a:ext cx="1988757" cy="1557372"/>
            </a:xfrm>
            <a:custGeom>
              <a:avLst/>
              <a:gdLst>
                <a:gd name="T0" fmla="*/ 163 w 1820"/>
                <a:gd name="T1" fmla="*/ 4 h 1427"/>
                <a:gd name="T2" fmla="*/ 1354 w 1820"/>
                <a:gd name="T3" fmla="*/ 117 h 1427"/>
                <a:gd name="T4" fmla="*/ 1816 w 1820"/>
                <a:gd name="T5" fmla="*/ 153 h 1427"/>
                <a:gd name="T6" fmla="*/ 1803 w 1820"/>
                <a:gd name="T7" fmla="*/ 467 h 1427"/>
                <a:gd name="T8" fmla="*/ 1765 w 1820"/>
                <a:gd name="T9" fmla="*/ 1423 h 1427"/>
                <a:gd name="T10" fmla="*/ 1514 w 1820"/>
                <a:gd name="T11" fmla="*/ 1408 h 1427"/>
                <a:gd name="T12" fmla="*/ 4 w 1820"/>
                <a:gd name="T13" fmla="*/ 1267 h 1427"/>
                <a:gd name="T14" fmla="*/ 163 w 1820"/>
                <a:gd name="T15" fmla="*/ 4 h 1427"/>
                <a:gd name="T16" fmla="*/ 160 w 1820"/>
                <a:gd name="T17" fmla="*/ 0 h 1427"/>
                <a:gd name="T18" fmla="*/ 160 w 1820"/>
                <a:gd name="T19" fmla="*/ 3 h 1427"/>
                <a:gd name="T20" fmla="*/ 1 w 1820"/>
                <a:gd name="T21" fmla="*/ 1267 h 1427"/>
                <a:gd name="T22" fmla="*/ 0 w 1820"/>
                <a:gd name="T23" fmla="*/ 1270 h 1427"/>
                <a:gd name="T24" fmla="*/ 4 w 1820"/>
                <a:gd name="T25" fmla="*/ 1271 h 1427"/>
                <a:gd name="T26" fmla="*/ 1513 w 1820"/>
                <a:gd name="T27" fmla="*/ 1412 h 1427"/>
                <a:gd name="T28" fmla="*/ 1765 w 1820"/>
                <a:gd name="T29" fmla="*/ 1427 h 1427"/>
                <a:gd name="T30" fmla="*/ 1769 w 1820"/>
                <a:gd name="T31" fmla="*/ 1427 h 1427"/>
                <a:gd name="T32" fmla="*/ 1769 w 1820"/>
                <a:gd name="T33" fmla="*/ 1424 h 1427"/>
                <a:gd name="T34" fmla="*/ 1807 w 1820"/>
                <a:gd name="T35" fmla="*/ 467 h 1427"/>
                <a:gd name="T36" fmla="*/ 1820 w 1820"/>
                <a:gd name="T37" fmla="*/ 153 h 1427"/>
                <a:gd name="T38" fmla="*/ 1820 w 1820"/>
                <a:gd name="T39" fmla="*/ 149 h 1427"/>
                <a:gd name="T40" fmla="*/ 1816 w 1820"/>
                <a:gd name="T41" fmla="*/ 149 h 1427"/>
                <a:gd name="T42" fmla="*/ 1355 w 1820"/>
                <a:gd name="T43" fmla="*/ 113 h 1427"/>
                <a:gd name="T44" fmla="*/ 164 w 1820"/>
                <a:gd name="T45" fmla="*/ 0 h 1427"/>
                <a:gd name="T46" fmla="*/ 160 w 1820"/>
                <a:gd name="T47" fmla="*/ 0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20" h="1427">
                  <a:moveTo>
                    <a:pt x="163" y="4"/>
                  </a:moveTo>
                  <a:cubicBezTo>
                    <a:pt x="537" y="47"/>
                    <a:pt x="1010" y="88"/>
                    <a:pt x="1354" y="117"/>
                  </a:cubicBezTo>
                  <a:cubicBezTo>
                    <a:pt x="1625" y="139"/>
                    <a:pt x="1816" y="153"/>
                    <a:pt x="1816" y="153"/>
                  </a:cubicBezTo>
                  <a:cubicBezTo>
                    <a:pt x="1803" y="467"/>
                    <a:pt x="1803" y="467"/>
                    <a:pt x="1803" y="467"/>
                  </a:cubicBezTo>
                  <a:cubicBezTo>
                    <a:pt x="1765" y="1423"/>
                    <a:pt x="1765" y="1423"/>
                    <a:pt x="1765" y="1423"/>
                  </a:cubicBezTo>
                  <a:cubicBezTo>
                    <a:pt x="1683" y="1419"/>
                    <a:pt x="1599" y="1414"/>
                    <a:pt x="1514" y="1408"/>
                  </a:cubicBezTo>
                  <a:cubicBezTo>
                    <a:pt x="1058" y="1379"/>
                    <a:pt x="549" y="1334"/>
                    <a:pt x="4" y="1267"/>
                  </a:cubicBezTo>
                  <a:cubicBezTo>
                    <a:pt x="163" y="4"/>
                    <a:pt x="163" y="4"/>
                    <a:pt x="163" y="4"/>
                  </a:cubicBezTo>
                  <a:moveTo>
                    <a:pt x="160" y="0"/>
                  </a:moveTo>
                  <a:cubicBezTo>
                    <a:pt x="160" y="3"/>
                    <a:pt x="160" y="3"/>
                    <a:pt x="160" y="3"/>
                  </a:cubicBezTo>
                  <a:cubicBezTo>
                    <a:pt x="1" y="1267"/>
                    <a:pt x="1" y="1267"/>
                    <a:pt x="1" y="1267"/>
                  </a:cubicBezTo>
                  <a:cubicBezTo>
                    <a:pt x="0" y="1270"/>
                    <a:pt x="0" y="1270"/>
                    <a:pt x="0" y="1270"/>
                  </a:cubicBezTo>
                  <a:cubicBezTo>
                    <a:pt x="4" y="1271"/>
                    <a:pt x="4" y="1271"/>
                    <a:pt x="4" y="1271"/>
                  </a:cubicBezTo>
                  <a:cubicBezTo>
                    <a:pt x="498" y="1332"/>
                    <a:pt x="1006" y="1379"/>
                    <a:pt x="1513" y="1412"/>
                  </a:cubicBezTo>
                  <a:cubicBezTo>
                    <a:pt x="1595" y="1417"/>
                    <a:pt x="1680" y="1423"/>
                    <a:pt x="1765" y="1427"/>
                  </a:cubicBezTo>
                  <a:cubicBezTo>
                    <a:pt x="1769" y="1427"/>
                    <a:pt x="1769" y="1427"/>
                    <a:pt x="1769" y="1427"/>
                  </a:cubicBezTo>
                  <a:cubicBezTo>
                    <a:pt x="1769" y="1424"/>
                    <a:pt x="1769" y="1424"/>
                    <a:pt x="1769" y="1424"/>
                  </a:cubicBezTo>
                  <a:cubicBezTo>
                    <a:pt x="1807" y="467"/>
                    <a:pt x="1807" y="467"/>
                    <a:pt x="1807" y="467"/>
                  </a:cubicBezTo>
                  <a:cubicBezTo>
                    <a:pt x="1820" y="153"/>
                    <a:pt x="1820" y="153"/>
                    <a:pt x="1820" y="153"/>
                  </a:cubicBezTo>
                  <a:cubicBezTo>
                    <a:pt x="1820" y="149"/>
                    <a:pt x="1820" y="149"/>
                    <a:pt x="1820" y="149"/>
                  </a:cubicBezTo>
                  <a:cubicBezTo>
                    <a:pt x="1816" y="149"/>
                    <a:pt x="1816" y="149"/>
                    <a:pt x="1816" y="149"/>
                  </a:cubicBezTo>
                  <a:cubicBezTo>
                    <a:pt x="1814" y="149"/>
                    <a:pt x="1622" y="135"/>
                    <a:pt x="1355" y="113"/>
                  </a:cubicBezTo>
                  <a:cubicBezTo>
                    <a:pt x="1020" y="85"/>
                    <a:pt x="541" y="44"/>
                    <a:pt x="164" y="0"/>
                  </a:cubicBezTo>
                  <a:lnTo>
                    <a:pt x="16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8" name="Freeform 301">
              <a:extLst>
                <a:ext uri="{FF2B5EF4-FFF2-40B4-BE49-F238E27FC236}">
                  <a16:creationId xmlns:a16="http://schemas.microsoft.com/office/drawing/2014/main" id="{6847C2D8-46D3-664F-A0AE-2DF4C0D1A709}"/>
                </a:ext>
              </a:extLst>
            </p:cNvPr>
            <p:cNvSpPr>
              <a:spLocks noEditPoints="1"/>
            </p:cNvSpPr>
            <p:nvPr/>
          </p:nvSpPr>
          <p:spPr bwMode="auto">
            <a:xfrm>
              <a:off x="8694410" y="7463663"/>
              <a:ext cx="1539094" cy="1930264"/>
            </a:xfrm>
            <a:custGeom>
              <a:avLst/>
              <a:gdLst>
                <a:gd name="T0" fmla="*/ 971 w 1410"/>
                <a:gd name="T1" fmla="*/ 114 h 1767"/>
                <a:gd name="T2" fmla="*/ 1405 w 1410"/>
                <a:gd name="T3" fmla="*/ 500 h 1767"/>
                <a:gd name="T4" fmla="*/ 4 w 1410"/>
                <a:gd name="T5" fmla="*/ 1577 h 1767"/>
                <a:gd name="T6" fmla="*/ 286 w 1410"/>
                <a:gd name="T7" fmla="*/ 4 h 1767"/>
                <a:gd name="T8" fmla="*/ 527 w 1410"/>
                <a:gd name="T9" fmla="*/ 327 h 1767"/>
                <a:gd name="T10" fmla="*/ 562 w 1410"/>
                <a:gd name="T11" fmla="*/ 329 h 1767"/>
                <a:gd name="T12" fmla="*/ 566 w 1410"/>
                <a:gd name="T13" fmla="*/ 376 h 1767"/>
                <a:gd name="T14" fmla="*/ 576 w 1410"/>
                <a:gd name="T15" fmla="*/ 448 h 1767"/>
                <a:gd name="T16" fmla="*/ 612 w 1410"/>
                <a:gd name="T17" fmla="*/ 446 h 1767"/>
                <a:gd name="T18" fmla="*/ 622 w 1410"/>
                <a:gd name="T19" fmla="*/ 353 h 1767"/>
                <a:gd name="T20" fmla="*/ 652 w 1410"/>
                <a:gd name="T21" fmla="*/ 361 h 1767"/>
                <a:gd name="T22" fmla="*/ 656 w 1410"/>
                <a:gd name="T23" fmla="*/ 385 h 1767"/>
                <a:gd name="T24" fmla="*/ 670 w 1410"/>
                <a:gd name="T25" fmla="*/ 396 h 1767"/>
                <a:gd name="T26" fmla="*/ 657 w 1410"/>
                <a:gd name="T27" fmla="*/ 340 h 1767"/>
                <a:gd name="T28" fmla="*/ 618 w 1410"/>
                <a:gd name="T29" fmla="*/ 278 h 1767"/>
                <a:gd name="T30" fmla="*/ 594 w 1410"/>
                <a:gd name="T31" fmla="*/ 278 h 1767"/>
                <a:gd name="T32" fmla="*/ 578 w 1410"/>
                <a:gd name="T33" fmla="*/ 225 h 1767"/>
                <a:gd name="T34" fmla="*/ 543 w 1410"/>
                <a:gd name="T35" fmla="*/ 129 h 1767"/>
                <a:gd name="T36" fmla="*/ 509 w 1410"/>
                <a:gd name="T37" fmla="*/ 118 h 1767"/>
                <a:gd name="T38" fmla="*/ 511 w 1410"/>
                <a:gd name="T39" fmla="*/ 264 h 1767"/>
                <a:gd name="T40" fmla="*/ 514 w 1410"/>
                <a:gd name="T41" fmla="*/ 334 h 1767"/>
                <a:gd name="T42" fmla="*/ 283 w 1410"/>
                <a:gd name="T43" fmla="*/ 0 h 1767"/>
                <a:gd name="T44" fmla="*/ 2 w 1410"/>
                <a:gd name="T45" fmla="*/ 1547 h 1767"/>
                <a:gd name="T46" fmla="*/ 2 w 1410"/>
                <a:gd name="T47" fmla="*/ 1547 h 1767"/>
                <a:gd name="T48" fmla="*/ 0 w 1410"/>
                <a:gd name="T49" fmla="*/ 1580 h 1767"/>
                <a:gd name="T50" fmla="*/ 1246 w 1410"/>
                <a:gd name="T51" fmla="*/ 1767 h 1767"/>
                <a:gd name="T52" fmla="*/ 1250 w 1410"/>
                <a:gd name="T53" fmla="*/ 1764 h 1767"/>
                <a:gd name="T54" fmla="*/ 1410 w 1410"/>
                <a:gd name="T55" fmla="*/ 497 h 1767"/>
                <a:gd name="T56" fmla="*/ 930 w 1410"/>
                <a:gd name="T57" fmla="*/ 428 h 1767"/>
                <a:gd name="T58" fmla="*/ 975 w 1410"/>
                <a:gd name="T59" fmla="*/ 111 h 1767"/>
                <a:gd name="T60" fmla="*/ 287 w 1410"/>
                <a:gd name="T61" fmla="*/ 1 h 1767"/>
                <a:gd name="T62" fmla="*/ 516 w 1410"/>
                <a:gd name="T63" fmla="*/ 331 h 1767"/>
                <a:gd name="T64" fmla="*/ 506 w 1410"/>
                <a:gd name="T65" fmla="*/ 313 h 1767"/>
                <a:gd name="T66" fmla="*/ 514 w 1410"/>
                <a:gd name="T67" fmla="*/ 263 h 1767"/>
                <a:gd name="T68" fmla="*/ 486 w 1410"/>
                <a:gd name="T69" fmla="*/ 163 h 1767"/>
                <a:gd name="T70" fmla="*/ 526 w 1410"/>
                <a:gd name="T71" fmla="*/ 114 h 1767"/>
                <a:gd name="T72" fmla="*/ 539 w 1410"/>
                <a:gd name="T73" fmla="*/ 129 h 1767"/>
                <a:gd name="T74" fmla="*/ 543 w 1410"/>
                <a:gd name="T75" fmla="*/ 189 h 1767"/>
                <a:gd name="T76" fmla="*/ 574 w 1410"/>
                <a:gd name="T77" fmla="*/ 226 h 1767"/>
                <a:gd name="T78" fmla="*/ 589 w 1410"/>
                <a:gd name="T79" fmla="*/ 281 h 1767"/>
                <a:gd name="T80" fmla="*/ 602 w 1410"/>
                <a:gd name="T81" fmla="*/ 281 h 1767"/>
                <a:gd name="T82" fmla="*/ 616 w 1410"/>
                <a:gd name="T83" fmla="*/ 281 h 1767"/>
                <a:gd name="T84" fmla="*/ 626 w 1410"/>
                <a:gd name="T85" fmla="*/ 301 h 1767"/>
                <a:gd name="T86" fmla="*/ 654 w 1410"/>
                <a:gd name="T87" fmla="*/ 343 h 1767"/>
                <a:gd name="T88" fmla="*/ 666 w 1410"/>
                <a:gd name="T89" fmla="*/ 366 h 1767"/>
                <a:gd name="T90" fmla="*/ 667 w 1410"/>
                <a:gd name="T91" fmla="*/ 394 h 1767"/>
                <a:gd name="T92" fmla="*/ 659 w 1410"/>
                <a:gd name="T93" fmla="*/ 385 h 1767"/>
                <a:gd name="T94" fmla="*/ 658 w 1410"/>
                <a:gd name="T95" fmla="*/ 369 h 1767"/>
                <a:gd name="T96" fmla="*/ 655 w 1410"/>
                <a:gd name="T97" fmla="*/ 361 h 1767"/>
                <a:gd name="T98" fmla="*/ 655 w 1410"/>
                <a:gd name="T99" fmla="*/ 360 h 1767"/>
                <a:gd name="T100" fmla="*/ 618 w 1410"/>
                <a:gd name="T101" fmla="*/ 353 h 1767"/>
                <a:gd name="T102" fmla="*/ 626 w 1410"/>
                <a:gd name="T103" fmla="*/ 399 h 1767"/>
                <a:gd name="T104" fmla="*/ 588 w 1410"/>
                <a:gd name="T105" fmla="*/ 451 h 1767"/>
                <a:gd name="T106" fmla="*/ 578 w 1410"/>
                <a:gd name="T107" fmla="*/ 426 h 1767"/>
                <a:gd name="T108" fmla="*/ 577 w 1410"/>
                <a:gd name="T109" fmla="*/ 402 h 1767"/>
                <a:gd name="T110" fmla="*/ 569 w 1410"/>
                <a:gd name="T111" fmla="*/ 373 h 1767"/>
                <a:gd name="T112" fmla="*/ 565 w 1410"/>
                <a:gd name="T113" fmla="*/ 343 h 1767"/>
                <a:gd name="T114" fmla="*/ 556 w 1410"/>
                <a:gd name="T115" fmla="*/ 322 h 1767"/>
                <a:gd name="T116" fmla="*/ 550 w 1410"/>
                <a:gd name="T117" fmla="*/ 318 h 1767"/>
                <a:gd name="T118" fmla="*/ 542 w 1410"/>
                <a:gd name="T119" fmla="*/ 319 h 1767"/>
                <a:gd name="T120" fmla="*/ 520 w 1410"/>
                <a:gd name="T121" fmla="*/ 328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0" h="1767">
                  <a:moveTo>
                    <a:pt x="286" y="4"/>
                  </a:moveTo>
                  <a:cubicBezTo>
                    <a:pt x="516" y="46"/>
                    <a:pt x="747" y="84"/>
                    <a:pt x="971" y="114"/>
                  </a:cubicBezTo>
                  <a:cubicBezTo>
                    <a:pt x="926" y="431"/>
                    <a:pt x="926" y="431"/>
                    <a:pt x="926" y="431"/>
                  </a:cubicBezTo>
                  <a:cubicBezTo>
                    <a:pt x="1034" y="453"/>
                    <a:pt x="1206" y="477"/>
                    <a:pt x="1405" y="500"/>
                  </a:cubicBezTo>
                  <a:cubicBezTo>
                    <a:pt x="1246" y="1763"/>
                    <a:pt x="1246" y="1763"/>
                    <a:pt x="1246" y="1763"/>
                  </a:cubicBezTo>
                  <a:cubicBezTo>
                    <a:pt x="848" y="1714"/>
                    <a:pt x="432" y="1653"/>
                    <a:pt x="4" y="1577"/>
                  </a:cubicBezTo>
                  <a:cubicBezTo>
                    <a:pt x="6" y="1547"/>
                    <a:pt x="6" y="1547"/>
                    <a:pt x="6" y="1547"/>
                  </a:cubicBezTo>
                  <a:cubicBezTo>
                    <a:pt x="286" y="4"/>
                    <a:pt x="286" y="4"/>
                    <a:pt x="286" y="4"/>
                  </a:cubicBezTo>
                  <a:moveTo>
                    <a:pt x="516" y="335"/>
                  </a:moveTo>
                  <a:cubicBezTo>
                    <a:pt x="521" y="335"/>
                    <a:pt x="522" y="329"/>
                    <a:pt x="527" y="327"/>
                  </a:cubicBezTo>
                  <a:cubicBezTo>
                    <a:pt x="532" y="323"/>
                    <a:pt x="542" y="323"/>
                    <a:pt x="548" y="322"/>
                  </a:cubicBezTo>
                  <a:cubicBezTo>
                    <a:pt x="562" y="329"/>
                    <a:pt x="562" y="329"/>
                    <a:pt x="562" y="329"/>
                  </a:cubicBezTo>
                  <a:cubicBezTo>
                    <a:pt x="568" y="336"/>
                    <a:pt x="563" y="339"/>
                    <a:pt x="560" y="345"/>
                  </a:cubicBezTo>
                  <a:cubicBezTo>
                    <a:pt x="554" y="359"/>
                    <a:pt x="559" y="365"/>
                    <a:pt x="566" y="376"/>
                  </a:cubicBezTo>
                  <a:cubicBezTo>
                    <a:pt x="575" y="389"/>
                    <a:pt x="572" y="399"/>
                    <a:pt x="574" y="414"/>
                  </a:cubicBezTo>
                  <a:cubicBezTo>
                    <a:pt x="575" y="424"/>
                    <a:pt x="571" y="440"/>
                    <a:pt x="576" y="448"/>
                  </a:cubicBezTo>
                  <a:cubicBezTo>
                    <a:pt x="588" y="455"/>
                    <a:pt x="588" y="455"/>
                    <a:pt x="588" y="455"/>
                  </a:cubicBezTo>
                  <a:cubicBezTo>
                    <a:pt x="596" y="455"/>
                    <a:pt x="606" y="450"/>
                    <a:pt x="612" y="446"/>
                  </a:cubicBezTo>
                  <a:cubicBezTo>
                    <a:pt x="630" y="435"/>
                    <a:pt x="631" y="417"/>
                    <a:pt x="630" y="398"/>
                  </a:cubicBezTo>
                  <a:cubicBezTo>
                    <a:pt x="629" y="383"/>
                    <a:pt x="621" y="368"/>
                    <a:pt x="622" y="353"/>
                  </a:cubicBezTo>
                  <a:cubicBezTo>
                    <a:pt x="623" y="345"/>
                    <a:pt x="626" y="341"/>
                    <a:pt x="630" y="341"/>
                  </a:cubicBezTo>
                  <a:cubicBezTo>
                    <a:pt x="637" y="341"/>
                    <a:pt x="648" y="353"/>
                    <a:pt x="652" y="361"/>
                  </a:cubicBezTo>
                  <a:cubicBezTo>
                    <a:pt x="654" y="370"/>
                    <a:pt x="654" y="370"/>
                    <a:pt x="654" y="370"/>
                  </a:cubicBezTo>
                  <a:cubicBezTo>
                    <a:pt x="656" y="375"/>
                    <a:pt x="655" y="380"/>
                    <a:pt x="656" y="385"/>
                  </a:cubicBezTo>
                  <a:cubicBezTo>
                    <a:pt x="656" y="392"/>
                    <a:pt x="658" y="403"/>
                    <a:pt x="663" y="403"/>
                  </a:cubicBezTo>
                  <a:cubicBezTo>
                    <a:pt x="665" y="403"/>
                    <a:pt x="667" y="401"/>
                    <a:pt x="670" y="396"/>
                  </a:cubicBezTo>
                  <a:cubicBezTo>
                    <a:pt x="675" y="389"/>
                    <a:pt x="671" y="374"/>
                    <a:pt x="670" y="365"/>
                  </a:cubicBezTo>
                  <a:cubicBezTo>
                    <a:pt x="668" y="354"/>
                    <a:pt x="663" y="349"/>
                    <a:pt x="657" y="340"/>
                  </a:cubicBezTo>
                  <a:cubicBezTo>
                    <a:pt x="648" y="328"/>
                    <a:pt x="633" y="315"/>
                    <a:pt x="629" y="300"/>
                  </a:cubicBezTo>
                  <a:cubicBezTo>
                    <a:pt x="628" y="291"/>
                    <a:pt x="626" y="282"/>
                    <a:pt x="618" y="278"/>
                  </a:cubicBezTo>
                  <a:cubicBezTo>
                    <a:pt x="610" y="276"/>
                    <a:pt x="610" y="276"/>
                    <a:pt x="610" y="276"/>
                  </a:cubicBezTo>
                  <a:cubicBezTo>
                    <a:pt x="605" y="276"/>
                    <a:pt x="599" y="278"/>
                    <a:pt x="594" y="278"/>
                  </a:cubicBezTo>
                  <a:cubicBezTo>
                    <a:pt x="590" y="277"/>
                    <a:pt x="590" y="277"/>
                    <a:pt x="590" y="277"/>
                  </a:cubicBezTo>
                  <a:cubicBezTo>
                    <a:pt x="570" y="272"/>
                    <a:pt x="582" y="240"/>
                    <a:pt x="578" y="225"/>
                  </a:cubicBezTo>
                  <a:cubicBezTo>
                    <a:pt x="573" y="206"/>
                    <a:pt x="557" y="200"/>
                    <a:pt x="545" y="186"/>
                  </a:cubicBezTo>
                  <a:cubicBezTo>
                    <a:pt x="528" y="166"/>
                    <a:pt x="542" y="151"/>
                    <a:pt x="543" y="129"/>
                  </a:cubicBezTo>
                  <a:cubicBezTo>
                    <a:pt x="544" y="117"/>
                    <a:pt x="535" y="110"/>
                    <a:pt x="526" y="110"/>
                  </a:cubicBezTo>
                  <a:cubicBezTo>
                    <a:pt x="520" y="110"/>
                    <a:pt x="514" y="113"/>
                    <a:pt x="509" y="118"/>
                  </a:cubicBezTo>
                  <a:cubicBezTo>
                    <a:pt x="500" y="129"/>
                    <a:pt x="485" y="148"/>
                    <a:pt x="483" y="162"/>
                  </a:cubicBezTo>
                  <a:cubicBezTo>
                    <a:pt x="476" y="200"/>
                    <a:pt x="501" y="230"/>
                    <a:pt x="511" y="264"/>
                  </a:cubicBezTo>
                  <a:cubicBezTo>
                    <a:pt x="517" y="284"/>
                    <a:pt x="503" y="294"/>
                    <a:pt x="503" y="313"/>
                  </a:cubicBezTo>
                  <a:cubicBezTo>
                    <a:pt x="503" y="319"/>
                    <a:pt x="507" y="332"/>
                    <a:pt x="514" y="334"/>
                  </a:cubicBezTo>
                  <a:cubicBezTo>
                    <a:pt x="516" y="335"/>
                    <a:pt x="516" y="335"/>
                    <a:pt x="516" y="335"/>
                  </a:cubicBezTo>
                  <a:moveTo>
                    <a:pt x="283" y="0"/>
                  </a:moveTo>
                  <a:cubicBezTo>
                    <a:pt x="283" y="4"/>
                    <a:pt x="283" y="4"/>
                    <a:pt x="283" y="4"/>
                  </a:cubicBezTo>
                  <a:cubicBezTo>
                    <a:pt x="2" y="1547"/>
                    <a:pt x="2" y="1547"/>
                    <a:pt x="2" y="1547"/>
                  </a:cubicBezTo>
                  <a:cubicBezTo>
                    <a:pt x="2" y="1547"/>
                    <a:pt x="2" y="1547"/>
                    <a:pt x="2" y="1547"/>
                  </a:cubicBezTo>
                  <a:cubicBezTo>
                    <a:pt x="2" y="1547"/>
                    <a:pt x="2" y="1547"/>
                    <a:pt x="2" y="1547"/>
                  </a:cubicBezTo>
                  <a:cubicBezTo>
                    <a:pt x="0" y="1577"/>
                    <a:pt x="0" y="1577"/>
                    <a:pt x="0" y="1577"/>
                  </a:cubicBezTo>
                  <a:cubicBezTo>
                    <a:pt x="0" y="1580"/>
                    <a:pt x="0" y="1580"/>
                    <a:pt x="0" y="1580"/>
                  </a:cubicBezTo>
                  <a:cubicBezTo>
                    <a:pt x="3" y="1581"/>
                    <a:pt x="3" y="1581"/>
                    <a:pt x="3" y="1581"/>
                  </a:cubicBezTo>
                  <a:cubicBezTo>
                    <a:pt x="406" y="1652"/>
                    <a:pt x="824" y="1715"/>
                    <a:pt x="1246" y="1767"/>
                  </a:cubicBezTo>
                  <a:cubicBezTo>
                    <a:pt x="1250" y="1767"/>
                    <a:pt x="1250" y="1767"/>
                    <a:pt x="1250" y="1767"/>
                  </a:cubicBezTo>
                  <a:cubicBezTo>
                    <a:pt x="1250" y="1764"/>
                    <a:pt x="1250" y="1764"/>
                    <a:pt x="1250" y="1764"/>
                  </a:cubicBezTo>
                  <a:cubicBezTo>
                    <a:pt x="1409" y="500"/>
                    <a:pt x="1409" y="500"/>
                    <a:pt x="1409" y="500"/>
                  </a:cubicBezTo>
                  <a:cubicBezTo>
                    <a:pt x="1410" y="497"/>
                    <a:pt x="1410" y="497"/>
                    <a:pt x="1410" y="497"/>
                  </a:cubicBezTo>
                  <a:cubicBezTo>
                    <a:pt x="1406" y="496"/>
                    <a:pt x="1406" y="496"/>
                    <a:pt x="1406" y="496"/>
                  </a:cubicBezTo>
                  <a:cubicBezTo>
                    <a:pt x="1190" y="471"/>
                    <a:pt x="1030" y="448"/>
                    <a:pt x="930" y="428"/>
                  </a:cubicBezTo>
                  <a:cubicBezTo>
                    <a:pt x="975" y="115"/>
                    <a:pt x="975" y="115"/>
                    <a:pt x="975" y="115"/>
                  </a:cubicBezTo>
                  <a:cubicBezTo>
                    <a:pt x="975" y="111"/>
                    <a:pt x="975" y="111"/>
                    <a:pt x="975" y="111"/>
                  </a:cubicBezTo>
                  <a:cubicBezTo>
                    <a:pt x="972" y="111"/>
                    <a:pt x="972" y="111"/>
                    <a:pt x="972" y="111"/>
                  </a:cubicBezTo>
                  <a:cubicBezTo>
                    <a:pt x="761" y="82"/>
                    <a:pt x="530" y="45"/>
                    <a:pt x="287" y="1"/>
                  </a:cubicBezTo>
                  <a:lnTo>
                    <a:pt x="283" y="0"/>
                  </a:lnTo>
                  <a:close/>
                  <a:moveTo>
                    <a:pt x="516" y="331"/>
                  </a:moveTo>
                  <a:cubicBezTo>
                    <a:pt x="515" y="331"/>
                    <a:pt x="515" y="331"/>
                    <a:pt x="515" y="331"/>
                  </a:cubicBezTo>
                  <a:cubicBezTo>
                    <a:pt x="510" y="329"/>
                    <a:pt x="506" y="318"/>
                    <a:pt x="506" y="313"/>
                  </a:cubicBezTo>
                  <a:cubicBezTo>
                    <a:pt x="506" y="306"/>
                    <a:pt x="509" y="300"/>
                    <a:pt x="511" y="294"/>
                  </a:cubicBezTo>
                  <a:cubicBezTo>
                    <a:pt x="515" y="285"/>
                    <a:pt x="518" y="276"/>
                    <a:pt x="514" y="263"/>
                  </a:cubicBezTo>
                  <a:cubicBezTo>
                    <a:pt x="511" y="252"/>
                    <a:pt x="506" y="241"/>
                    <a:pt x="501" y="231"/>
                  </a:cubicBezTo>
                  <a:cubicBezTo>
                    <a:pt x="491" y="208"/>
                    <a:pt x="482" y="188"/>
                    <a:pt x="486" y="163"/>
                  </a:cubicBezTo>
                  <a:cubicBezTo>
                    <a:pt x="489" y="149"/>
                    <a:pt x="505" y="129"/>
                    <a:pt x="512" y="121"/>
                  </a:cubicBezTo>
                  <a:cubicBezTo>
                    <a:pt x="515" y="116"/>
                    <a:pt x="521" y="114"/>
                    <a:pt x="526" y="114"/>
                  </a:cubicBezTo>
                  <a:cubicBezTo>
                    <a:pt x="536" y="118"/>
                    <a:pt x="536" y="118"/>
                    <a:pt x="536" y="118"/>
                  </a:cubicBezTo>
                  <a:cubicBezTo>
                    <a:pt x="539" y="129"/>
                    <a:pt x="539" y="129"/>
                    <a:pt x="539" y="129"/>
                  </a:cubicBezTo>
                  <a:cubicBezTo>
                    <a:pt x="539" y="136"/>
                    <a:pt x="537" y="142"/>
                    <a:pt x="536" y="147"/>
                  </a:cubicBezTo>
                  <a:cubicBezTo>
                    <a:pt x="532" y="161"/>
                    <a:pt x="529" y="173"/>
                    <a:pt x="543" y="189"/>
                  </a:cubicBezTo>
                  <a:cubicBezTo>
                    <a:pt x="555" y="201"/>
                    <a:pt x="555" y="201"/>
                    <a:pt x="555" y="201"/>
                  </a:cubicBezTo>
                  <a:cubicBezTo>
                    <a:pt x="564" y="208"/>
                    <a:pt x="571" y="214"/>
                    <a:pt x="574" y="226"/>
                  </a:cubicBezTo>
                  <a:cubicBezTo>
                    <a:pt x="576" y="230"/>
                    <a:pt x="575" y="237"/>
                    <a:pt x="575" y="244"/>
                  </a:cubicBezTo>
                  <a:cubicBezTo>
                    <a:pt x="574" y="258"/>
                    <a:pt x="572" y="277"/>
                    <a:pt x="589" y="281"/>
                  </a:cubicBezTo>
                  <a:cubicBezTo>
                    <a:pt x="594" y="281"/>
                    <a:pt x="594" y="281"/>
                    <a:pt x="594" y="281"/>
                  </a:cubicBezTo>
                  <a:cubicBezTo>
                    <a:pt x="602" y="281"/>
                    <a:pt x="602" y="281"/>
                    <a:pt x="602" y="281"/>
                  </a:cubicBezTo>
                  <a:cubicBezTo>
                    <a:pt x="610" y="280"/>
                    <a:pt x="610" y="280"/>
                    <a:pt x="610" y="280"/>
                  </a:cubicBezTo>
                  <a:cubicBezTo>
                    <a:pt x="616" y="281"/>
                    <a:pt x="616" y="281"/>
                    <a:pt x="616" y="281"/>
                  </a:cubicBezTo>
                  <a:cubicBezTo>
                    <a:pt x="622" y="285"/>
                    <a:pt x="624" y="291"/>
                    <a:pt x="625" y="298"/>
                  </a:cubicBezTo>
                  <a:cubicBezTo>
                    <a:pt x="626" y="301"/>
                    <a:pt x="626" y="301"/>
                    <a:pt x="626" y="301"/>
                  </a:cubicBezTo>
                  <a:cubicBezTo>
                    <a:pt x="628" y="313"/>
                    <a:pt x="638" y="324"/>
                    <a:pt x="646" y="333"/>
                  </a:cubicBezTo>
                  <a:cubicBezTo>
                    <a:pt x="654" y="343"/>
                    <a:pt x="654" y="343"/>
                    <a:pt x="654" y="343"/>
                  </a:cubicBezTo>
                  <a:cubicBezTo>
                    <a:pt x="656" y="345"/>
                    <a:pt x="656" y="345"/>
                    <a:pt x="656" y="345"/>
                  </a:cubicBezTo>
                  <a:cubicBezTo>
                    <a:pt x="661" y="352"/>
                    <a:pt x="665" y="356"/>
                    <a:pt x="666" y="366"/>
                  </a:cubicBezTo>
                  <a:cubicBezTo>
                    <a:pt x="667" y="373"/>
                    <a:pt x="667" y="373"/>
                    <a:pt x="667" y="373"/>
                  </a:cubicBezTo>
                  <a:cubicBezTo>
                    <a:pt x="669" y="380"/>
                    <a:pt x="670" y="390"/>
                    <a:pt x="667" y="394"/>
                  </a:cubicBezTo>
                  <a:cubicBezTo>
                    <a:pt x="663" y="399"/>
                    <a:pt x="663" y="399"/>
                    <a:pt x="663" y="399"/>
                  </a:cubicBezTo>
                  <a:cubicBezTo>
                    <a:pt x="662" y="398"/>
                    <a:pt x="660" y="393"/>
                    <a:pt x="659" y="385"/>
                  </a:cubicBezTo>
                  <a:cubicBezTo>
                    <a:pt x="659" y="382"/>
                    <a:pt x="659" y="382"/>
                    <a:pt x="659" y="382"/>
                  </a:cubicBezTo>
                  <a:cubicBezTo>
                    <a:pt x="658" y="369"/>
                    <a:pt x="658" y="369"/>
                    <a:pt x="658" y="369"/>
                  </a:cubicBezTo>
                  <a:cubicBezTo>
                    <a:pt x="656" y="363"/>
                    <a:pt x="656" y="363"/>
                    <a:pt x="656" y="363"/>
                  </a:cubicBezTo>
                  <a:cubicBezTo>
                    <a:pt x="655" y="361"/>
                    <a:pt x="655" y="361"/>
                    <a:pt x="655" y="361"/>
                  </a:cubicBezTo>
                  <a:cubicBezTo>
                    <a:pt x="655" y="360"/>
                    <a:pt x="655" y="360"/>
                    <a:pt x="655" y="360"/>
                  </a:cubicBezTo>
                  <a:cubicBezTo>
                    <a:pt x="655" y="360"/>
                    <a:pt x="655" y="360"/>
                    <a:pt x="655" y="360"/>
                  </a:cubicBezTo>
                  <a:cubicBezTo>
                    <a:pt x="651" y="352"/>
                    <a:pt x="640" y="338"/>
                    <a:pt x="630" y="338"/>
                  </a:cubicBezTo>
                  <a:cubicBezTo>
                    <a:pt x="626" y="338"/>
                    <a:pt x="619" y="340"/>
                    <a:pt x="618" y="353"/>
                  </a:cubicBezTo>
                  <a:cubicBezTo>
                    <a:pt x="618" y="362"/>
                    <a:pt x="620" y="371"/>
                    <a:pt x="622" y="380"/>
                  </a:cubicBezTo>
                  <a:cubicBezTo>
                    <a:pt x="624" y="387"/>
                    <a:pt x="626" y="393"/>
                    <a:pt x="626" y="399"/>
                  </a:cubicBezTo>
                  <a:cubicBezTo>
                    <a:pt x="627" y="416"/>
                    <a:pt x="626" y="433"/>
                    <a:pt x="610" y="443"/>
                  </a:cubicBezTo>
                  <a:cubicBezTo>
                    <a:pt x="606" y="445"/>
                    <a:pt x="596" y="451"/>
                    <a:pt x="588" y="451"/>
                  </a:cubicBezTo>
                  <a:cubicBezTo>
                    <a:pt x="579" y="446"/>
                    <a:pt x="579" y="446"/>
                    <a:pt x="579" y="446"/>
                  </a:cubicBezTo>
                  <a:cubicBezTo>
                    <a:pt x="577" y="442"/>
                    <a:pt x="577" y="434"/>
                    <a:pt x="578" y="426"/>
                  </a:cubicBezTo>
                  <a:cubicBezTo>
                    <a:pt x="578" y="413"/>
                    <a:pt x="578" y="413"/>
                    <a:pt x="578" y="413"/>
                  </a:cubicBezTo>
                  <a:cubicBezTo>
                    <a:pt x="577" y="402"/>
                    <a:pt x="577" y="402"/>
                    <a:pt x="577" y="402"/>
                  </a:cubicBezTo>
                  <a:cubicBezTo>
                    <a:pt x="577" y="393"/>
                    <a:pt x="576" y="384"/>
                    <a:pt x="570" y="374"/>
                  </a:cubicBezTo>
                  <a:cubicBezTo>
                    <a:pt x="569" y="373"/>
                    <a:pt x="569" y="373"/>
                    <a:pt x="569" y="373"/>
                  </a:cubicBezTo>
                  <a:cubicBezTo>
                    <a:pt x="562" y="363"/>
                    <a:pt x="559" y="358"/>
                    <a:pt x="564" y="347"/>
                  </a:cubicBezTo>
                  <a:cubicBezTo>
                    <a:pt x="565" y="343"/>
                    <a:pt x="565" y="343"/>
                    <a:pt x="565" y="343"/>
                  </a:cubicBezTo>
                  <a:cubicBezTo>
                    <a:pt x="568" y="339"/>
                    <a:pt x="571" y="334"/>
                    <a:pt x="565" y="326"/>
                  </a:cubicBezTo>
                  <a:cubicBezTo>
                    <a:pt x="556" y="322"/>
                    <a:pt x="556" y="322"/>
                    <a:pt x="556" y="322"/>
                  </a:cubicBezTo>
                  <a:cubicBezTo>
                    <a:pt x="551" y="319"/>
                    <a:pt x="551" y="319"/>
                    <a:pt x="551" y="319"/>
                  </a:cubicBezTo>
                  <a:cubicBezTo>
                    <a:pt x="550" y="318"/>
                    <a:pt x="550" y="318"/>
                    <a:pt x="550" y="318"/>
                  </a:cubicBezTo>
                  <a:cubicBezTo>
                    <a:pt x="548" y="318"/>
                    <a:pt x="548" y="318"/>
                    <a:pt x="548" y="318"/>
                  </a:cubicBezTo>
                  <a:cubicBezTo>
                    <a:pt x="542" y="319"/>
                    <a:pt x="542" y="319"/>
                    <a:pt x="542" y="319"/>
                  </a:cubicBezTo>
                  <a:cubicBezTo>
                    <a:pt x="536" y="320"/>
                    <a:pt x="530" y="321"/>
                    <a:pt x="525" y="323"/>
                  </a:cubicBezTo>
                  <a:cubicBezTo>
                    <a:pt x="520" y="328"/>
                    <a:pt x="520" y="328"/>
                    <a:pt x="520" y="328"/>
                  </a:cubicBezTo>
                  <a:lnTo>
                    <a:pt x="516" y="33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79" name="Freeform 303">
              <a:extLst>
                <a:ext uri="{FF2B5EF4-FFF2-40B4-BE49-F238E27FC236}">
                  <a16:creationId xmlns:a16="http://schemas.microsoft.com/office/drawing/2014/main" id="{72F2FDBA-3CB0-C047-9377-EA1111700947}"/>
                </a:ext>
              </a:extLst>
            </p:cNvPr>
            <p:cNvSpPr>
              <a:spLocks noEditPoints="1"/>
            </p:cNvSpPr>
            <p:nvPr/>
          </p:nvSpPr>
          <p:spPr bwMode="auto">
            <a:xfrm>
              <a:off x="9699754" y="6553369"/>
              <a:ext cx="1926609" cy="1582964"/>
            </a:xfrm>
            <a:custGeom>
              <a:avLst/>
              <a:gdLst>
                <a:gd name="T0" fmla="*/ 184 w 1766"/>
                <a:gd name="T1" fmla="*/ 5 h 1450"/>
                <a:gd name="T2" fmla="*/ 1762 w 1766"/>
                <a:gd name="T3" fmla="*/ 181 h 1450"/>
                <a:gd name="T4" fmla="*/ 1718 w 1766"/>
                <a:gd name="T5" fmla="*/ 815 h 1450"/>
                <a:gd name="T6" fmla="*/ 1674 w 1766"/>
                <a:gd name="T7" fmla="*/ 1446 h 1450"/>
                <a:gd name="T8" fmla="*/ 483 w 1766"/>
                <a:gd name="T9" fmla="*/ 1333 h 1450"/>
                <a:gd name="T10" fmla="*/ 4 w 1766"/>
                <a:gd name="T11" fmla="*/ 1264 h 1450"/>
                <a:gd name="T12" fmla="*/ 49 w 1766"/>
                <a:gd name="T13" fmla="*/ 947 h 1450"/>
                <a:gd name="T14" fmla="*/ 161 w 1766"/>
                <a:gd name="T15" fmla="*/ 164 h 1450"/>
                <a:gd name="T16" fmla="*/ 184 w 1766"/>
                <a:gd name="T17" fmla="*/ 5 h 1450"/>
                <a:gd name="T18" fmla="*/ 181 w 1766"/>
                <a:gd name="T19" fmla="*/ 0 h 1450"/>
                <a:gd name="T20" fmla="*/ 180 w 1766"/>
                <a:gd name="T21" fmla="*/ 4 h 1450"/>
                <a:gd name="T22" fmla="*/ 157 w 1766"/>
                <a:gd name="T23" fmla="*/ 163 h 1450"/>
                <a:gd name="T24" fmla="*/ 45 w 1766"/>
                <a:gd name="T25" fmla="*/ 947 h 1450"/>
                <a:gd name="T26" fmla="*/ 0 w 1766"/>
                <a:gd name="T27" fmla="*/ 1263 h 1450"/>
                <a:gd name="T28" fmla="*/ 0 w 1766"/>
                <a:gd name="T29" fmla="*/ 1267 h 1450"/>
                <a:gd name="T30" fmla="*/ 3 w 1766"/>
                <a:gd name="T31" fmla="*/ 1268 h 1450"/>
                <a:gd name="T32" fmla="*/ 483 w 1766"/>
                <a:gd name="T33" fmla="*/ 1337 h 1450"/>
                <a:gd name="T34" fmla="*/ 1674 w 1766"/>
                <a:gd name="T35" fmla="*/ 1449 h 1450"/>
                <a:gd name="T36" fmla="*/ 1678 w 1766"/>
                <a:gd name="T37" fmla="*/ 1450 h 1450"/>
                <a:gd name="T38" fmla="*/ 1678 w 1766"/>
                <a:gd name="T39" fmla="*/ 1446 h 1450"/>
                <a:gd name="T40" fmla="*/ 1722 w 1766"/>
                <a:gd name="T41" fmla="*/ 815 h 1450"/>
                <a:gd name="T42" fmla="*/ 1766 w 1766"/>
                <a:gd name="T43" fmla="*/ 181 h 1450"/>
                <a:gd name="T44" fmla="*/ 1766 w 1766"/>
                <a:gd name="T45" fmla="*/ 177 h 1450"/>
                <a:gd name="T46" fmla="*/ 1762 w 1766"/>
                <a:gd name="T47" fmla="*/ 177 h 1450"/>
                <a:gd name="T48" fmla="*/ 184 w 1766"/>
                <a:gd name="T49" fmla="*/ 1 h 1450"/>
                <a:gd name="T50" fmla="*/ 181 w 1766"/>
                <a:gd name="T51"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6" h="1450">
                  <a:moveTo>
                    <a:pt x="184" y="5"/>
                  </a:moveTo>
                  <a:cubicBezTo>
                    <a:pt x="184" y="5"/>
                    <a:pt x="1411" y="167"/>
                    <a:pt x="1762" y="181"/>
                  </a:cubicBezTo>
                  <a:cubicBezTo>
                    <a:pt x="1718" y="815"/>
                    <a:pt x="1718" y="815"/>
                    <a:pt x="1718" y="815"/>
                  </a:cubicBezTo>
                  <a:cubicBezTo>
                    <a:pt x="1674" y="1446"/>
                    <a:pt x="1674" y="1446"/>
                    <a:pt x="1674" y="1446"/>
                  </a:cubicBezTo>
                  <a:cubicBezTo>
                    <a:pt x="1330" y="1417"/>
                    <a:pt x="857" y="1376"/>
                    <a:pt x="483" y="1333"/>
                  </a:cubicBezTo>
                  <a:cubicBezTo>
                    <a:pt x="284" y="1310"/>
                    <a:pt x="112" y="1286"/>
                    <a:pt x="4" y="1264"/>
                  </a:cubicBezTo>
                  <a:cubicBezTo>
                    <a:pt x="49" y="947"/>
                    <a:pt x="49" y="947"/>
                    <a:pt x="49" y="947"/>
                  </a:cubicBezTo>
                  <a:cubicBezTo>
                    <a:pt x="161" y="164"/>
                    <a:pt x="161" y="164"/>
                    <a:pt x="161" y="164"/>
                  </a:cubicBezTo>
                  <a:cubicBezTo>
                    <a:pt x="184" y="5"/>
                    <a:pt x="184" y="5"/>
                    <a:pt x="184" y="5"/>
                  </a:cubicBezTo>
                  <a:moveTo>
                    <a:pt x="181" y="0"/>
                  </a:moveTo>
                  <a:cubicBezTo>
                    <a:pt x="180" y="4"/>
                    <a:pt x="180" y="4"/>
                    <a:pt x="180" y="4"/>
                  </a:cubicBezTo>
                  <a:cubicBezTo>
                    <a:pt x="157" y="163"/>
                    <a:pt x="157" y="163"/>
                    <a:pt x="157" y="163"/>
                  </a:cubicBezTo>
                  <a:cubicBezTo>
                    <a:pt x="45" y="947"/>
                    <a:pt x="45" y="947"/>
                    <a:pt x="45" y="947"/>
                  </a:cubicBezTo>
                  <a:cubicBezTo>
                    <a:pt x="0" y="1263"/>
                    <a:pt x="0" y="1263"/>
                    <a:pt x="0" y="1263"/>
                  </a:cubicBezTo>
                  <a:cubicBezTo>
                    <a:pt x="0" y="1267"/>
                    <a:pt x="0" y="1267"/>
                    <a:pt x="0" y="1267"/>
                  </a:cubicBezTo>
                  <a:cubicBezTo>
                    <a:pt x="3" y="1268"/>
                    <a:pt x="3" y="1268"/>
                    <a:pt x="3" y="1268"/>
                  </a:cubicBezTo>
                  <a:cubicBezTo>
                    <a:pt x="103" y="1288"/>
                    <a:pt x="264" y="1311"/>
                    <a:pt x="483" y="1337"/>
                  </a:cubicBezTo>
                  <a:cubicBezTo>
                    <a:pt x="860" y="1380"/>
                    <a:pt x="1339" y="1422"/>
                    <a:pt x="1674" y="1449"/>
                  </a:cubicBezTo>
                  <a:cubicBezTo>
                    <a:pt x="1678" y="1450"/>
                    <a:pt x="1678" y="1450"/>
                    <a:pt x="1678" y="1450"/>
                  </a:cubicBezTo>
                  <a:cubicBezTo>
                    <a:pt x="1678" y="1446"/>
                    <a:pt x="1678" y="1446"/>
                    <a:pt x="1678" y="1446"/>
                  </a:cubicBezTo>
                  <a:cubicBezTo>
                    <a:pt x="1722" y="815"/>
                    <a:pt x="1722" y="815"/>
                    <a:pt x="1722" y="815"/>
                  </a:cubicBezTo>
                  <a:cubicBezTo>
                    <a:pt x="1766" y="181"/>
                    <a:pt x="1766" y="181"/>
                    <a:pt x="1766" y="181"/>
                  </a:cubicBezTo>
                  <a:cubicBezTo>
                    <a:pt x="1766" y="177"/>
                    <a:pt x="1766" y="177"/>
                    <a:pt x="1766" y="177"/>
                  </a:cubicBezTo>
                  <a:cubicBezTo>
                    <a:pt x="1762" y="177"/>
                    <a:pt x="1762" y="177"/>
                    <a:pt x="1762" y="177"/>
                  </a:cubicBezTo>
                  <a:cubicBezTo>
                    <a:pt x="1416" y="164"/>
                    <a:pt x="197" y="2"/>
                    <a:pt x="184" y="1"/>
                  </a:cubicBezTo>
                  <a:lnTo>
                    <a:pt x="18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0" name="Freeform 305">
              <a:extLst>
                <a:ext uri="{FF2B5EF4-FFF2-40B4-BE49-F238E27FC236}">
                  <a16:creationId xmlns:a16="http://schemas.microsoft.com/office/drawing/2014/main" id="{69E2307F-A24B-904B-A72F-A4523FCE7C07}"/>
                </a:ext>
              </a:extLst>
            </p:cNvPr>
            <p:cNvSpPr>
              <a:spLocks noEditPoints="1"/>
            </p:cNvSpPr>
            <p:nvPr/>
          </p:nvSpPr>
          <p:spPr bwMode="auto">
            <a:xfrm>
              <a:off x="11684856" y="9540159"/>
              <a:ext cx="2372617" cy="1228350"/>
            </a:xfrm>
            <a:custGeom>
              <a:avLst/>
              <a:gdLst>
                <a:gd name="T0" fmla="*/ 2115 w 2175"/>
                <a:gd name="T1" fmla="*/ 51 h 1128"/>
                <a:gd name="T2" fmla="*/ 2171 w 2175"/>
                <a:gd name="T3" fmla="*/ 1123 h 1128"/>
                <a:gd name="T4" fmla="*/ 2085 w 2175"/>
                <a:gd name="T5" fmla="*/ 1087 h 1128"/>
                <a:gd name="T6" fmla="*/ 2016 w 2175"/>
                <a:gd name="T7" fmla="*/ 1034 h 1128"/>
                <a:gd name="T8" fmla="*/ 1899 w 2175"/>
                <a:gd name="T9" fmla="*/ 1030 h 1128"/>
                <a:gd name="T10" fmla="*/ 1798 w 2175"/>
                <a:gd name="T11" fmla="*/ 1051 h 1128"/>
                <a:gd name="T12" fmla="*/ 1714 w 2175"/>
                <a:gd name="T13" fmla="*/ 1099 h 1128"/>
                <a:gd name="T14" fmla="*/ 1633 w 2175"/>
                <a:gd name="T15" fmla="*/ 1072 h 1128"/>
                <a:gd name="T16" fmla="*/ 1576 w 2175"/>
                <a:gd name="T17" fmla="*/ 1063 h 1128"/>
                <a:gd name="T18" fmla="*/ 1517 w 2175"/>
                <a:gd name="T19" fmla="*/ 1058 h 1128"/>
                <a:gd name="T20" fmla="*/ 1467 w 2175"/>
                <a:gd name="T21" fmla="*/ 1059 h 1128"/>
                <a:gd name="T22" fmla="*/ 1388 w 2175"/>
                <a:gd name="T23" fmla="*/ 1051 h 1128"/>
                <a:gd name="T24" fmla="*/ 1305 w 2175"/>
                <a:gd name="T25" fmla="*/ 1058 h 1128"/>
                <a:gd name="T26" fmla="*/ 1233 w 2175"/>
                <a:gd name="T27" fmla="*/ 967 h 1128"/>
                <a:gd name="T28" fmla="*/ 1109 w 2175"/>
                <a:gd name="T29" fmla="*/ 967 h 1128"/>
                <a:gd name="T30" fmla="*/ 947 w 2175"/>
                <a:gd name="T31" fmla="*/ 904 h 1128"/>
                <a:gd name="T32" fmla="*/ 857 w 2175"/>
                <a:gd name="T33" fmla="*/ 876 h 1128"/>
                <a:gd name="T34" fmla="*/ 739 w 2175"/>
                <a:gd name="T35" fmla="*/ 819 h 1128"/>
                <a:gd name="T36" fmla="*/ 10 w 2175"/>
                <a:gd name="T37" fmla="*/ 0 h 1128"/>
                <a:gd name="T38" fmla="*/ 4 w 2175"/>
                <a:gd name="T39" fmla="*/ 168 h 1128"/>
                <a:gd name="T40" fmla="*/ 739 w 2175"/>
                <a:gd name="T41" fmla="*/ 823 h 1128"/>
                <a:gd name="T42" fmla="*/ 833 w 2175"/>
                <a:gd name="T43" fmla="*/ 891 h 1128"/>
                <a:gd name="T44" fmla="*/ 870 w 2175"/>
                <a:gd name="T45" fmla="*/ 893 h 1128"/>
                <a:gd name="T46" fmla="*/ 892 w 2175"/>
                <a:gd name="T47" fmla="*/ 883 h 1128"/>
                <a:gd name="T48" fmla="*/ 943 w 2175"/>
                <a:gd name="T49" fmla="*/ 952 h 1128"/>
                <a:gd name="T50" fmla="*/ 1042 w 2175"/>
                <a:gd name="T51" fmla="*/ 975 h 1128"/>
                <a:gd name="T52" fmla="*/ 1117 w 2175"/>
                <a:gd name="T53" fmla="*/ 994 h 1128"/>
                <a:gd name="T54" fmla="*/ 1146 w 2175"/>
                <a:gd name="T55" fmla="*/ 993 h 1128"/>
                <a:gd name="T56" fmla="*/ 1240 w 2175"/>
                <a:gd name="T57" fmla="*/ 1014 h 1128"/>
                <a:gd name="T58" fmla="*/ 1268 w 2175"/>
                <a:gd name="T59" fmla="*/ 1063 h 1128"/>
                <a:gd name="T60" fmla="*/ 1308 w 2175"/>
                <a:gd name="T61" fmla="*/ 1061 h 1128"/>
                <a:gd name="T62" fmla="*/ 1369 w 2175"/>
                <a:gd name="T63" fmla="*/ 1049 h 1128"/>
                <a:gd name="T64" fmla="*/ 1403 w 2175"/>
                <a:gd name="T65" fmla="*/ 1075 h 1128"/>
                <a:gd name="T66" fmla="*/ 1427 w 2175"/>
                <a:gd name="T67" fmla="*/ 1075 h 1128"/>
                <a:gd name="T68" fmla="*/ 1463 w 2175"/>
                <a:gd name="T69" fmla="*/ 1109 h 1128"/>
                <a:gd name="T70" fmla="*/ 1498 w 2175"/>
                <a:gd name="T71" fmla="*/ 1100 h 1128"/>
                <a:gd name="T72" fmla="*/ 1520 w 2175"/>
                <a:gd name="T73" fmla="*/ 1059 h 1128"/>
                <a:gd name="T74" fmla="*/ 1575 w 2175"/>
                <a:gd name="T75" fmla="*/ 1067 h 1128"/>
                <a:gd name="T76" fmla="*/ 1630 w 2175"/>
                <a:gd name="T77" fmla="*/ 1074 h 1128"/>
                <a:gd name="T78" fmla="*/ 1665 w 2175"/>
                <a:gd name="T79" fmla="*/ 1100 h 1128"/>
                <a:gd name="T80" fmla="*/ 1697 w 2175"/>
                <a:gd name="T81" fmla="*/ 1109 h 1128"/>
                <a:gd name="T82" fmla="*/ 1716 w 2175"/>
                <a:gd name="T83" fmla="*/ 1101 h 1128"/>
                <a:gd name="T84" fmla="*/ 1755 w 2175"/>
                <a:gd name="T85" fmla="*/ 1078 h 1128"/>
                <a:gd name="T86" fmla="*/ 1812 w 2175"/>
                <a:gd name="T87" fmla="*/ 1070 h 1128"/>
                <a:gd name="T88" fmla="*/ 1830 w 2175"/>
                <a:gd name="T89" fmla="*/ 1070 h 1128"/>
                <a:gd name="T90" fmla="*/ 1915 w 2175"/>
                <a:gd name="T91" fmla="*/ 1062 h 1128"/>
                <a:gd name="T92" fmla="*/ 1958 w 2175"/>
                <a:gd name="T93" fmla="*/ 1058 h 1128"/>
                <a:gd name="T94" fmla="*/ 2036 w 2175"/>
                <a:gd name="T95" fmla="*/ 1060 h 1128"/>
                <a:gd name="T96" fmla="*/ 2083 w 2175"/>
                <a:gd name="T97" fmla="*/ 1090 h 1128"/>
                <a:gd name="T98" fmla="*/ 2114 w 2175"/>
                <a:gd name="T99" fmla="*/ 1108 h 1128"/>
                <a:gd name="T100" fmla="*/ 2170 w 2175"/>
                <a:gd name="T101" fmla="*/ 1127 h 1128"/>
                <a:gd name="T102" fmla="*/ 2175 w 2175"/>
                <a:gd name="T103" fmla="*/ 531 h 1128"/>
                <a:gd name="T104" fmla="*/ 2119 w 2175"/>
                <a:gd name="T105" fmla="*/ 51 h 1128"/>
                <a:gd name="T106" fmla="*/ 265 w 2175"/>
                <a:gd name="T107" fmla="*/ 16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75" h="1128">
                  <a:moveTo>
                    <a:pt x="14" y="4"/>
                  </a:moveTo>
                  <a:cubicBezTo>
                    <a:pt x="99" y="10"/>
                    <a:pt x="183" y="15"/>
                    <a:pt x="265" y="19"/>
                  </a:cubicBezTo>
                  <a:cubicBezTo>
                    <a:pt x="826" y="50"/>
                    <a:pt x="1291" y="58"/>
                    <a:pt x="1617" y="58"/>
                  </a:cubicBezTo>
                  <a:cubicBezTo>
                    <a:pt x="1885" y="58"/>
                    <a:pt x="2059" y="53"/>
                    <a:pt x="2115" y="51"/>
                  </a:cubicBezTo>
                  <a:cubicBezTo>
                    <a:pt x="2116" y="163"/>
                    <a:pt x="2116" y="163"/>
                    <a:pt x="2116" y="163"/>
                  </a:cubicBezTo>
                  <a:cubicBezTo>
                    <a:pt x="2124" y="212"/>
                    <a:pt x="2124" y="212"/>
                    <a:pt x="2124" y="212"/>
                  </a:cubicBezTo>
                  <a:cubicBezTo>
                    <a:pt x="2171" y="531"/>
                    <a:pt x="2171" y="531"/>
                    <a:pt x="2171" y="531"/>
                  </a:cubicBezTo>
                  <a:cubicBezTo>
                    <a:pt x="2171" y="1123"/>
                    <a:pt x="2171" y="1123"/>
                    <a:pt x="2171" y="1123"/>
                  </a:cubicBezTo>
                  <a:cubicBezTo>
                    <a:pt x="2154" y="1120"/>
                    <a:pt x="2131" y="1116"/>
                    <a:pt x="2131" y="1116"/>
                  </a:cubicBezTo>
                  <a:cubicBezTo>
                    <a:pt x="2116" y="1104"/>
                    <a:pt x="2116" y="1104"/>
                    <a:pt x="2116" y="1104"/>
                  </a:cubicBezTo>
                  <a:cubicBezTo>
                    <a:pt x="2097" y="1104"/>
                    <a:pt x="2097" y="1104"/>
                    <a:pt x="2097" y="1104"/>
                  </a:cubicBezTo>
                  <a:cubicBezTo>
                    <a:pt x="2085" y="1087"/>
                    <a:pt x="2085" y="1087"/>
                    <a:pt x="2085" y="1087"/>
                  </a:cubicBezTo>
                  <a:cubicBezTo>
                    <a:pt x="2070" y="1084"/>
                    <a:pt x="2070" y="1084"/>
                    <a:pt x="2070" y="1084"/>
                  </a:cubicBezTo>
                  <a:cubicBezTo>
                    <a:pt x="2052" y="1062"/>
                    <a:pt x="2052" y="1062"/>
                    <a:pt x="2052" y="1062"/>
                  </a:cubicBezTo>
                  <a:cubicBezTo>
                    <a:pt x="2038" y="1057"/>
                    <a:pt x="2038" y="1057"/>
                    <a:pt x="2038" y="1057"/>
                  </a:cubicBezTo>
                  <a:cubicBezTo>
                    <a:pt x="2016" y="1034"/>
                    <a:pt x="2016" y="1034"/>
                    <a:pt x="2016" y="1034"/>
                  </a:cubicBezTo>
                  <a:cubicBezTo>
                    <a:pt x="1974" y="1030"/>
                    <a:pt x="1974" y="1030"/>
                    <a:pt x="1974" y="1030"/>
                  </a:cubicBezTo>
                  <a:cubicBezTo>
                    <a:pt x="1955" y="1056"/>
                    <a:pt x="1955" y="1056"/>
                    <a:pt x="1955" y="1056"/>
                  </a:cubicBezTo>
                  <a:cubicBezTo>
                    <a:pt x="1917" y="1058"/>
                    <a:pt x="1917" y="1058"/>
                    <a:pt x="1917" y="1058"/>
                  </a:cubicBezTo>
                  <a:cubicBezTo>
                    <a:pt x="1899" y="1030"/>
                    <a:pt x="1899" y="1030"/>
                    <a:pt x="1899" y="1030"/>
                  </a:cubicBezTo>
                  <a:cubicBezTo>
                    <a:pt x="1869" y="1030"/>
                    <a:pt x="1869" y="1030"/>
                    <a:pt x="1869" y="1030"/>
                  </a:cubicBezTo>
                  <a:cubicBezTo>
                    <a:pt x="1828" y="1067"/>
                    <a:pt x="1828" y="1067"/>
                    <a:pt x="1828" y="1067"/>
                  </a:cubicBezTo>
                  <a:cubicBezTo>
                    <a:pt x="1813" y="1066"/>
                    <a:pt x="1813" y="1066"/>
                    <a:pt x="1813" y="1066"/>
                  </a:cubicBezTo>
                  <a:cubicBezTo>
                    <a:pt x="1798" y="1051"/>
                    <a:pt x="1798" y="1051"/>
                    <a:pt x="1798" y="1051"/>
                  </a:cubicBezTo>
                  <a:cubicBezTo>
                    <a:pt x="1780" y="1051"/>
                    <a:pt x="1780" y="1051"/>
                    <a:pt x="1780" y="1051"/>
                  </a:cubicBezTo>
                  <a:cubicBezTo>
                    <a:pt x="1752" y="1075"/>
                    <a:pt x="1752" y="1075"/>
                    <a:pt x="1752" y="1075"/>
                  </a:cubicBezTo>
                  <a:cubicBezTo>
                    <a:pt x="1728" y="1083"/>
                    <a:pt x="1728" y="1083"/>
                    <a:pt x="1728" y="1083"/>
                  </a:cubicBezTo>
                  <a:cubicBezTo>
                    <a:pt x="1714" y="1099"/>
                    <a:pt x="1714" y="1099"/>
                    <a:pt x="1714" y="1099"/>
                  </a:cubicBezTo>
                  <a:cubicBezTo>
                    <a:pt x="1696" y="1105"/>
                    <a:pt x="1696" y="1105"/>
                    <a:pt x="1696" y="1105"/>
                  </a:cubicBezTo>
                  <a:cubicBezTo>
                    <a:pt x="1668" y="1098"/>
                    <a:pt x="1668" y="1098"/>
                    <a:pt x="1668" y="1098"/>
                  </a:cubicBezTo>
                  <a:cubicBezTo>
                    <a:pt x="1657" y="1079"/>
                    <a:pt x="1657" y="1079"/>
                    <a:pt x="1657" y="1079"/>
                  </a:cubicBezTo>
                  <a:cubicBezTo>
                    <a:pt x="1633" y="1072"/>
                    <a:pt x="1633" y="1072"/>
                    <a:pt x="1633" y="1072"/>
                  </a:cubicBezTo>
                  <a:cubicBezTo>
                    <a:pt x="1613" y="1051"/>
                    <a:pt x="1613" y="1051"/>
                    <a:pt x="1613" y="1051"/>
                  </a:cubicBezTo>
                  <a:cubicBezTo>
                    <a:pt x="1596" y="1051"/>
                    <a:pt x="1596" y="1051"/>
                    <a:pt x="1596" y="1051"/>
                  </a:cubicBezTo>
                  <a:cubicBezTo>
                    <a:pt x="1596" y="1051"/>
                    <a:pt x="1585" y="1063"/>
                    <a:pt x="1577" y="1063"/>
                  </a:cubicBezTo>
                  <a:cubicBezTo>
                    <a:pt x="1576" y="1063"/>
                    <a:pt x="1576" y="1063"/>
                    <a:pt x="1576" y="1063"/>
                  </a:cubicBezTo>
                  <a:cubicBezTo>
                    <a:pt x="1568" y="1062"/>
                    <a:pt x="1561" y="1058"/>
                    <a:pt x="1561" y="1056"/>
                  </a:cubicBezTo>
                  <a:cubicBezTo>
                    <a:pt x="1544" y="1034"/>
                    <a:pt x="1544" y="1034"/>
                    <a:pt x="1544" y="1034"/>
                  </a:cubicBezTo>
                  <a:cubicBezTo>
                    <a:pt x="1525" y="1035"/>
                    <a:pt x="1525" y="1035"/>
                    <a:pt x="1525" y="1035"/>
                  </a:cubicBezTo>
                  <a:cubicBezTo>
                    <a:pt x="1517" y="1058"/>
                    <a:pt x="1517" y="1058"/>
                    <a:pt x="1517" y="1058"/>
                  </a:cubicBezTo>
                  <a:cubicBezTo>
                    <a:pt x="1502" y="1063"/>
                    <a:pt x="1502" y="1063"/>
                    <a:pt x="1502" y="1063"/>
                  </a:cubicBezTo>
                  <a:cubicBezTo>
                    <a:pt x="1494" y="1100"/>
                    <a:pt x="1494" y="1100"/>
                    <a:pt x="1494" y="1100"/>
                  </a:cubicBezTo>
                  <a:cubicBezTo>
                    <a:pt x="1467" y="1105"/>
                    <a:pt x="1467" y="1105"/>
                    <a:pt x="1467" y="1105"/>
                  </a:cubicBezTo>
                  <a:cubicBezTo>
                    <a:pt x="1467" y="1059"/>
                    <a:pt x="1467" y="1059"/>
                    <a:pt x="1467" y="1059"/>
                  </a:cubicBezTo>
                  <a:cubicBezTo>
                    <a:pt x="1439" y="1060"/>
                    <a:pt x="1439" y="1060"/>
                    <a:pt x="1439" y="1060"/>
                  </a:cubicBezTo>
                  <a:cubicBezTo>
                    <a:pt x="1424" y="1072"/>
                    <a:pt x="1424" y="1072"/>
                    <a:pt x="1424" y="1072"/>
                  </a:cubicBezTo>
                  <a:cubicBezTo>
                    <a:pt x="1405" y="1071"/>
                    <a:pt x="1405" y="1071"/>
                    <a:pt x="1405" y="1071"/>
                  </a:cubicBezTo>
                  <a:cubicBezTo>
                    <a:pt x="1388" y="1051"/>
                    <a:pt x="1388" y="1051"/>
                    <a:pt x="1388" y="1051"/>
                  </a:cubicBezTo>
                  <a:cubicBezTo>
                    <a:pt x="1372" y="1046"/>
                    <a:pt x="1372" y="1046"/>
                    <a:pt x="1372" y="1046"/>
                  </a:cubicBezTo>
                  <a:cubicBezTo>
                    <a:pt x="1361" y="1023"/>
                    <a:pt x="1361" y="1023"/>
                    <a:pt x="1361" y="1023"/>
                  </a:cubicBezTo>
                  <a:cubicBezTo>
                    <a:pt x="1332" y="1023"/>
                    <a:pt x="1332" y="1023"/>
                    <a:pt x="1332" y="1023"/>
                  </a:cubicBezTo>
                  <a:cubicBezTo>
                    <a:pt x="1305" y="1058"/>
                    <a:pt x="1305" y="1058"/>
                    <a:pt x="1305" y="1058"/>
                  </a:cubicBezTo>
                  <a:cubicBezTo>
                    <a:pt x="1271" y="1060"/>
                    <a:pt x="1271" y="1060"/>
                    <a:pt x="1271" y="1060"/>
                  </a:cubicBezTo>
                  <a:cubicBezTo>
                    <a:pt x="1266" y="1017"/>
                    <a:pt x="1266" y="1017"/>
                    <a:pt x="1266" y="1017"/>
                  </a:cubicBezTo>
                  <a:cubicBezTo>
                    <a:pt x="1243" y="1011"/>
                    <a:pt x="1243" y="1011"/>
                    <a:pt x="1243" y="1011"/>
                  </a:cubicBezTo>
                  <a:cubicBezTo>
                    <a:pt x="1233" y="967"/>
                    <a:pt x="1233" y="967"/>
                    <a:pt x="1233" y="967"/>
                  </a:cubicBezTo>
                  <a:cubicBezTo>
                    <a:pt x="1168" y="967"/>
                    <a:pt x="1168" y="967"/>
                    <a:pt x="1168" y="967"/>
                  </a:cubicBezTo>
                  <a:cubicBezTo>
                    <a:pt x="1143" y="990"/>
                    <a:pt x="1143" y="990"/>
                    <a:pt x="1143" y="990"/>
                  </a:cubicBezTo>
                  <a:cubicBezTo>
                    <a:pt x="1119" y="990"/>
                    <a:pt x="1119" y="990"/>
                    <a:pt x="1119" y="990"/>
                  </a:cubicBezTo>
                  <a:cubicBezTo>
                    <a:pt x="1109" y="967"/>
                    <a:pt x="1109" y="967"/>
                    <a:pt x="1109" y="967"/>
                  </a:cubicBezTo>
                  <a:cubicBezTo>
                    <a:pt x="1044" y="971"/>
                    <a:pt x="1044" y="971"/>
                    <a:pt x="1044" y="971"/>
                  </a:cubicBezTo>
                  <a:cubicBezTo>
                    <a:pt x="1018" y="949"/>
                    <a:pt x="1018" y="949"/>
                    <a:pt x="1018" y="949"/>
                  </a:cubicBezTo>
                  <a:cubicBezTo>
                    <a:pt x="947" y="949"/>
                    <a:pt x="947" y="949"/>
                    <a:pt x="947" y="949"/>
                  </a:cubicBezTo>
                  <a:cubicBezTo>
                    <a:pt x="947" y="904"/>
                    <a:pt x="947" y="904"/>
                    <a:pt x="947" y="904"/>
                  </a:cubicBezTo>
                  <a:cubicBezTo>
                    <a:pt x="915" y="864"/>
                    <a:pt x="915" y="864"/>
                    <a:pt x="915" y="864"/>
                  </a:cubicBezTo>
                  <a:cubicBezTo>
                    <a:pt x="889" y="880"/>
                    <a:pt x="889" y="880"/>
                    <a:pt x="889" y="880"/>
                  </a:cubicBezTo>
                  <a:cubicBezTo>
                    <a:pt x="870" y="889"/>
                    <a:pt x="870" y="889"/>
                    <a:pt x="870" y="889"/>
                  </a:cubicBezTo>
                  <a:cubicBezTo>
                    <a:pt x="857" y="876"/>
                    <a:pt x="857" y="876"/>
                    <a:pt x="857" y="876"/>
                  </a:cubicBezTo>
                  <a:cubicBezTo>
                    <a:pt x="841" y="880"/>
                    <a:pt x="841" y="880"/>
                    <a:pt x="841" y="880"/>
                  </a:cubicBezTo>
                  <a:cubicBezTo>
                    <a:pt x="830" y="888"/>
                    <a:pt x="830" y="888"/>
                    <a:pt x="830" y="888"/>
                  </a:cubicBezTo>
                  <a:cubicBezTo>
                    <a:pt x="763" y="819"/>
                    <a:pt x="763" y="819"/>
                    <a:pt x="763" y="819"/>
                  </a:cubicBezTo>
                  <a:cubicBezTo>
                    <a:pt x="739" y="819"/>
                    <a:pt x="739" y="819"/>
                    <a:pt x="739" y="819"/>
                  </a:cubicBezTo>
                  <a:cubicBezTo>
                    <a:pt x="759" y="203"/>
                    <a:pt x="759" y="203"/>
                    <a:pt x="759" y="203"/>
                  </a:cubicBezTo>
                  <a:cubicBezTo>
                    <a:pt x="4" y="164"/>
                    <a:pt x="4" y="164"/>
                    <a:pt x="4" y="164"/>
                  </a:cubicBezTo>
                  <a:cubicBezTo>
                    <a:pt x="14" y="4"/>
                    <a:pt x="14" y="4"/>
                    <a:pt x="14" y="4"/>
                  </a:cubicBezTo>
                  <a:moveTo>
                    <a:pt x="10" y="0"/>
                  </a:moveTo>
                  <a:cubicBezTo>
                    <a:pt x="10" y="4"/>
                    <a:pt x="10" y="4"/>
                    <a:pt x="10" y="4"/>
                  </a:cubicBezTo>
                  <a:cubicBezTo>
                    <a:pt x="0" y="164"/>
                    <a:pt x="0" y="164"/>
                    <a:pt x="0" y="164"/>
                  </a:cubicBezTo>
                  <a:cubicBezTo>
                    <a:pt x="0" y="168"/>
                    <a:pt x="0" y="168"/>
                    <a:pt x="0" y="168"/>
                  </a:cubicBezTo>
                  <a:cubicBezTo>
                    <a:pt x="4" y="168"/>
                    <a:pt x="4" y="168"/>
                    <a:pt x="4" y="168"/>
                  </a:cubicBezTo>
                  <a:cubicBezTo>
                    <a:pt x="755" y="206"/>
                    <a:pt x="755" y="206"/>
                    <a:pt x="755" y="206"/>
                  </a:cubicBezTo>
                  <a:cubicBezTo>
                    <a:pt x="736" y="819"/>
                    <a:pt x="736" y="819"/>
                    <a:pt x="736" y="819"/>
                  </a:cubicBezTo>
                  <a:cubicBezTo>
                    <a:pt x="735" y="823"/>
                    <a:pt x="735" y="823"/>
                    <a:pt x="735" y="823"/>
                  </a:cubicBezTo>
                  <a:cubicBezTo>
                    <a:pt x="739" y="823"/>
                    <a:pt x="739" y="823"/>
                    <a:pt x="739" y="823"/>
                  </a:cubicBezTo>
                  <a:cubicBezTo>
                    <a:pt x="761" y="823"/>
                    <a:pt x="761" y="823"/>
                    <a:pt x="761" y="823"/>
                  </a:cubicBezTo>
                  <a:cubicBezTo>
                    <a:pt x="828" y="890"/>
                    <a:pt x="828" y="890"/>
                    <a:pt x="828" y="890"/>
                  </a:cubicBezTo>
                  <a:cubicBezTo>
                    <a:pt x="830" y="893"/>
                    <a:pt x="830" y="893"/>
                    <a:pt x="830" y="893"/>
                  </a:cubicBezTo>
                  <a:cubicBezTo>
                    <a:pt x="833" y="891"/>
                    <a:pt x="833" y="891"/>
                    <a:pt x="833" y="891"/>
                  </a:cubicBezTo>
                  <a:cubicBezTo>
                    <a:pt x="842" y="884"/>
                    <a:pt x="842" y="884"/>
                    <a:pt x="842" y="884"/>
                  </a:cubicBezTo>
                  <a:cubicBezTo>
                    <a:pt x="856" y="880"/>
                    <a:pt x="856" y="880"/>
                    <a:pt x="856" y="880"/>
                  </a:cubicBezTo>
                  <a:cubicBezTo>
                    <a:pt x="868" y="892"/>
                    <a:pt x="868" y="892"/>
                    <a:pt x="868" y="892"/>
                  </a:cubicBezTo>
                  <a:cubicBezTo>
                    <a:pt x="870" y="893"/>
                    <a:pt x="870" y="893"/>
                    <a:pt x="870" y="893"/>
                  </a:cubicBezTo>
                  <a:cubicBezTo>
                    <a:pt x="872" y="892"/>
                    <a:pt x="872" y="892"/>
                    <a:pt x="872" y="892"/>
                  </a:cubicBezTo>
                  <a:cubicBezTo>
                    <a:pt x="891" y="884"/>
                    <a:pt x="891" y="884"/>
                    <a:pt x="891" y="884"/>
                  </a:cubicBezTo>
                  <a:cubicBezTo>
                    <a:pt x="891" y="883"/>
                    <a:pt x="891" y="883"/>
                    <a:pt x="891" y="883"/>
                  </a:cubicBezTo>
                  <a:cubicBezTo>
                    <a:pt x="892" y="883"/>
                    <a:pt x="892" y="883"/>
                    <a:pt x="892" y="883"/>
                  </a:cubicBezTo>
                  <a:cubicBezTo>
                    <a:pt x="914" y="869"/>
                    <a:pt x="914" y="869"/>
                    <a:pt x="914" y="869"/>
                  </a:cubicBezTo>
                  <a:cubicBezTo>
                    <a:pt x="943" y="905"/>
                    <a:pt x="943" y="905"/>
                    <a:pt x="943" y="905"/>
                  </a:cubicBezTo>
                  <a:cubicBezTo>
                    <a:pt x="943" y="949"/>
                    <a:pt x="943" y="949"/>
                    <a:pt x="943" y="949"/>
                  </a:cubicBezTo>
                  <a:cubicBezTo>
                    <a:pt x="943" y="952"/>
                    <a:pt x="943" y="952"/>
                    <a:pt x="943" y="952"/>
                  </a:cubicBezTo>
                  <a:cubicBezTo>
                    <a:pt x="947" y="952"/>
                    <a:pt x="947" y="952"/>
                    <a:pt x="947" y="952"/>
                  </a:cubicBezTo>
                  <a:cubicBezTo>
                    <a:pt x="1016" y="952"/>
                    <a:pt x="1016" y="952"/>
                    <a:pt x="1016" y="952"/>
                  </a:cubicBezTo>
                  <a:cubicBezTo>
                    <a:pt x="1041" y="974"/>
                    <a:pt x="1041" y="974"/>
                    <a:pt x="1041" y="974"/>
                  </a:cubicBezTo>
                  <a:cubicBezTo>
                    <a:pt x="1042" y="975"/>
                    <a:pt x="1042" y="975"/>
                    <a:pt x="1042" y="975"/>
                  </a:cubicBezTo>
                  <a:cubicBezTo>
                    <a:pt x="1044" y="975"/>
                    <a:pt x="1044" y="975"/>
                    <a:pt x="1044" y="975"/>
                  </a:cubicBezTo>
                  <a:cubicBezTo>
                    <a:pt x="1107" y="971"/>
                    <a:pt x="1107" y="971"/>
                    <a:pt x="1107" y="971"/>
                  </a:cubicBezTo>
                  <a:cubicBezTo>
                    <a:pt x="1116" y="992"/>
                    <a:pt x="1116" y="992"/>
                    <a:pt x="1116" y="992"/>
                  </a:cubicBezTo>
                  <a:cubicBezTo>
                    <a:pt x="1117" y="994"/>
                    <a:pt x="1117" y="994"/>
                    <a:pt x="1117" y="994"/>
                  </a:cubicBezTo>
                  <a:cubicBezTo>
                    <a:pt x="1119" y="994"/>
                    <a:pt x="1119" y="994"/>
                    <a:pt x="1119" y="994"/>
                  </a:cubicBezTo>
                  <a:cubicBezTo>
                    <a:pt x="1143" y="994"/>
                    <a:pt x="1143" y="994"/>
                    <a:pt x="1143" y="994"/>
                  </a:cubicBezTo>
                  <a:cubicBezTo>
                    <a:pt x="1145" y="994"/>
                    <a:pt x="1145" y="994"/>
                    <a:pt x="1145" y="994"/>
                  </a:cubicBezTo>
                  <a:cubicBezTo>
                    <a:pt x="1146" y="993"/>
                    <a:pt x="1146" y="993"/>
                    <a:pt x="1146" y="993"/>
                  </a:cubicBezTo>
                  <a:cubicBezTo>
                    <a:pt x="1169" y="971"/>
                    <a:pt x="1169" y="971"/>
                    <a:pt x="1169" y="971"/>
                  </a:cubicBezTo>
                  <a:cubicBezTo>
                    <a:pt x="1230" y="971"/>
                    <a:pt x="1230" y="971"/>
                    <a:pt x="1230" y="971"/>
                  </a:cubicBezTo>
                  <a:cubicBezTo>
                    <a:pt x="1240" y="1012"/>
                    <a:pt x="1240" y="1012"/>
                    <a:pt x="1240" y="1012"/>
                  </a:cubicBezTo>
                  <a:cubicBezTo>
                    <a:pt x="1240" y="1014"/>
                    <a:pt x="1240" y="1014"/>
                    <a:pt x="1240" y="1014"/>
                  </a:cubicBezTo>
                  <a:cubicBezTo>
                    <a:pt x="1243" y="1014"/>
                    <a:pt x="1243" y="1014"/>
                    <a:pt x="1243" y="1014"/>
                  </a:cubicBezTo>
                  <a:cubicBezTo>
                    <a:pt x="1262" y="1019"/>
                    <a:pt x="1262" y="1019"/>
                    <a:pt x="1262" y="1019"/>
                  </a:cubicBezTo>
                  <a:cubicBezTo>
                    <a:pt x="1268" y="1060"/>
                    <a:pt x="1268" y="1060"/>
                    <a:pt x="1268" y="1060"/>
                  </a:cubicBezTo>
                  <a:cubicBezTo>
                    <a:pt x="1268" y="1063"/>
                    <a:pt x="1268" y="1063"/>
                    <a:pt x="1268" y="1063"/>
                  </a:cubicBezTo>
                  <a:cubicBezTo>
                    <a:pt x="1272" y="1063"/>
                    <a:pt x="1272" y="1063"/>
                    <a:pt x="1272" y="1063"/>
                  </a:cubicBezTo>
                  <a:cubicBezTo>
                    <a:pt x="1305" y="1062"/>
                    <a:pt x="1305" y="1062"/>
                    <a:pt x="1305" y="1062"/>
                  </a:cubicBezTo>
                  <a:cubicBezTo>
                    <a:pt x="1307" y="1062"/>
                    <a:pt x="1307" y="1062"/>
                    <a:pt x="1307" y="1062"/>
                  </a:cubicBezTo>
                  <a:cubicBezTo>
                    <a:pt x="1308" y="1061"/>
                    <a:pt x="1308" y="1061"/>
                    <a:pt x="1308" y="1061"/>
                  </a:cubicBezTo>
                  <a:cubicBezTo>
                    <a:pt x="1334" y="1027"/>
                    <a:pt x="1334" y="1027"/>
                    <a:pt x="1334" y="1027"/>
                  </a:cubicBezTo>
                  <a:cubicBezTo>
                    <a:pt x="1359" y="1027"/>
                    <a:pt x="1359" y="1027"/>
                    <a:pt x="1359" y="1027"/>
                  </a:cubicBezTo>
                  <a:cubicBezTo>
                    <a:pt x="1368" y="1048"/>
                    <a:pt x="1368" y="1048"/>
                    <a:pt x="1368" y="1048"/>
                  </a:cubicBezTo>
                  <a:cubicBezTo>
                    <a:pt x="1369" y="1049"/>
                    <a:pt x="1369" y="1049"/>
                    <a:pt x="1369" y="1049"/>
                  </a:cubicBezTo>
                  <a:cubicBezTo>
                    <a:pt x="1371" y="1050"/>
                    <a:pt x="1371" y="1050"/>
                    <a:pt x="1371" y="1050"/>
                  </a:cubicBezTo>
                  <a:cubicBezTo>
                    <a:pt x="1386" y="1054"/>
                    <a:pt x="1386" y="1054"/>
                    <a:pt x="1386" y="1054"/>
                  </a:cubicBezTo>
                  <a:cubicBezTo>
                    <a:pt x="1402" y="1073"/>
                    <a:pt x="1402" y="1073"/>
                    <a:pt x="1402" y="1073"/>
                  </a:cubicBezTo>
                  <a:cubicBezTo>
                    <a:pt x="1403" y="1075"/>
                    <a:pt x="1403" y="1075"/>
                    <a:pt x="1403" y="1075"/>
                  </a:cubicBezTo>
                  <a:cubicBezTo>
                    <a:pt x="1404" y="1075"/>
                    <a:pt x="1404" y="1075"/>
                    <a:pt x="1404" y="1075"/>
                  </a:cubicBezTo>
                  <a:cubicBezTo>
                    <a:pt x="1424" y="1076"/>
                    <a:pt x="1424" y="1076"/>
                    <a:pt x="1424" y="1076"/>
                  </a:cubicBezTo>
                  <a:cubicBezTo>
                    <a:pt x="1425" y="1076"/>
                    <a:pt x="1425" y="1076"/>
                    <a:pt x="1425" y="1076"/>
                  </a:cubicBezTo>
                  <a:cubicBezTo>
                    <a:pt x="1427" y="1075"/>
                    <a:pt x="1427" y="1075"/>
                    <a:pt x="1427" y="1075"/>
                  </a:cubicBezTo>
                  <a:cubicBezTo>
                    <a:pt x="1441" y="1064"/>
                    <a:pt x="1441" y="1064"/>
                    <a:pt x="1441" y="1064"/>
                  </a:cubicBezTo>
                  <a:cubicBezTo>
                    <a:pt x="1463" y="1063"/>
                    <a:pt x="1463" y="1063"/>
                    <a:pt x="1463" y="1063"/>
                  </a:cubicBezTo>
                  <a:cubicBezTo>
                    <a:pt x="1463" y="1105"/>
                    <a:pt x="1463" y="1105"/>
                    <a:pt x="1463" y="1105"/>
                  </a:cubicBezTo>
                  <a:cubicBezTo>
                    <a:pt x="1463" y="1109"/>
                    <a:pt x="1463" y="1109"/>
                    <a:pt x="1463" y="1109"/>
                  </a:cubicBezTo>
                  <a:cubicBezTo>
                    <a:pt x="1467" y="1108"/>
                    <a:pt x="1467" y="1108"/>
                    <a:pt x="1467" y="1108"/>
                  </a:cubicBezTo>
                  <a:cubicBezTo>
                    <a:pt x="1495" y="1103"/>
                    <a:pt x="1495" y="1103"/>
                    <a:pt x="1495" y="1103"/>
                  </a:cubicBezTo>
                  <a:cubicBezTo>
                    <a:pt x="1497" y="1103"/>
                    <a:pt x="1497" y="1103"/>
                    <a:pt x="1497" y="1103"/>
                  </a:cubicBezTo>
                  <a:cubicBezTo>
                    <a:pt x="1498" y="1100"/>
                    <a:pt x="1498" y="1100"/>
                    <a:pt x="1498" y="1100"/>
                  </a:cubicBezTo>
                  <a:cubicBezTo>
                    <a:pt x="1505" y="1066"/>
                    <a:pt x="1505" y="1066"/>
                    <a:pt x="1505" y="1066"/>
                  </a:cubicBezTo>
                  <a:cubicBezTo>
                    <a:pt x="1518" y="1061"/>
                    <a:pt x="1518" y="1061"/>
                    <a:pt x="1518" y="1061"/>
                  </a:cubicBezTo>
                  <a:cubicBezTo>
                    <a:pt x="1520" y="1061"/>
                    <a:pt x="1520" y="1061"/>
                    <a:pt x="1520" y="1061"/>
                  </a:cubicBezTo>
                  <a:cubicBezTo>
                    <a:pt x="1520" y="1059"/>
                    <a:pt x="1520" y="1059"/>
                    <a:pt x="1520" y="1059"/>
                  </a:cubicBezTo>
                  <a:cubicBezTo>
                    <a:pt x="1528" y="1038"/>
                    <a:pt x="1528" y="1038"/>
                    <a:pt x="1528" y="1038"/>
                  </a:cubicBezTo>
                  <a:cubicBezTo>
                    <a:pt x="1542" y="1037"/>
                    <a:pt x="1542" y="1037"/>
                    <a:pt x="1542" y="1037"/>
                  </a:cubicBezTo>
                  <a:cubicBezTo>
                    <a:pt x="1549" y="1045"/>
                    <a:pt x="1556" y="1054"/>
                    <a:pt x="1558" y="1057"/>
                  </a:cubicBezTo>
                  <a:cubicBezTo>
                    <a:pt x="1559" y="1062"/>
                    <a:pt x="1570" y="1066"/>
                    <a:pt x="1575" y="1067"/>
                  </a:cubicBezTo>
                  <a:cubicBezTo>
                    <a:pt x="1577" y="1067"/>
                    <a:pt x="1577" y="1067"/>
                    <a:pt x="1577" y="1067"/>
                  </a:cubicBezTo>
                  <a:cubicBezTo>
                    <a:pt x="1585" y="1067"/>
                    <a:pt x="1594" y="1058"/>
                    <a:pt x="1598" y="1055"/>
                  </a:cubicBezTo>
                  <a:cubicBezTo>
                    <a:pt x="1612" y="1055"/>
                    <a:pt x="1612" y="1055"/>
                    <a:pt x="1612" y="1055"/>
                  </a:cubicBezTo>
                  <a:cubicBezTo>
                    <a:pt x="1630" y="1074"/>
                    <a:pt x="1630" y="1074"/>
                    <a:pt x="1630" y="1074"/>
                  </a:cubicBezTo>
                  <a:cubicBezTo>
                    <a:pt x="1631" y="1075"/>
                    <a:pt x="1631" y="1075"/>
                    <a:pt x="1631" y="1075"/>
                  </a:cubicBezTo>
                  <a:cubicBezTo>
                    <a:pt x="1632" y="1075"/>
                    <a:pt x="1632" y="1075"/>
                    <a:pt x="1632" y="1075"/>
                  </a:cubicBezTo>
                  <a:cubicBezTo>
                    <a:pt x="1655" y="1082"/>
                    <a:pt x="1655" y="1082"/>
                    <a:pt x="1655" y="1082"/>
                  </a:cubicBezTo>
                  <a:cubicBezTo>
                    <a:pt x="1665" y="1100"/>
                    <a:pt x="1665" y="1100"/>
                    <a:pt x="1665" y="1100"/>
                  </a:cubicBezTo>
                  <a:cubicBezTo>
                    <a:pt x="1665" y="1101"/>
                    <a:pt x="1665" y="1101"/>
                    <a:pt x="1665" y="1101"/>
                  </a:cubicBezTo>
                  <a:cubicBezTo>
                    <a:pt x="1667" y="1101"/>
                    <a:pt x="1667" y="1101"/>
                    <a:pt x="1667" y="1101"/>
                  </a:cubicBezTo>
                  <a:cubicBezTo>
                    <a:pt x="1695" y="1109"/>
                    <a:pt x="1695" y="1109"/>
                    <a:pt x="1695" y="1109"/>
                  </a:cubicBezTo>
                  <a:cubicBezTo>
                    <a:pt x="1697" y="1109"/>
                    <a:pt x="1697" y="1109"/>
                    <a:pt x="1697" y="1109"/>
                  </a:cubicBezTo>
                  <a:cubicBezTo>
                    <a:pt x="1698" y="1109"/>
                    <a:pt x="1698" y="1109"/>
                    <a:pt x="1698" y="1109"/>
                  </a:cubicBezTo>
                  <a:cubicBezTo>
                    <a:pt x="1715" y="1102"/>
                    <a:pt x="1715" y="1102"/>
                    <a:pt x="1715" y="1102"/>
                  </a:cubicBezTo>
                  <a:cubicBezTo>
                    <a:pt x="1716" y="1102"/>
                    <a:pt x="1716" y="1102"/>
                    <a:pt x="1716" y="1102"/>
                  </a:cubicBezTo>
                  <a:cubicBezTo>
                    <a:pt x="1716" y="1101"/>
                    <a:pt x="1716" y="1101"/>
                    <a:pt x="1716" y="1101"/>
                  </a:cubicBezTo>
                  <a:cubicBezTo>
                    <a:pt x="1730" y="1086"/>
                    <a:pt x="1730" y="1086"/>
                    <a:pt x="1730" y="1086"/>
                  </a:cubicBezTo>
                  <a:cubicBezTo>
                    <a:pt x="1753" y="1078"/>
                    <a:pt x="1753" y="1078"/>
                    <a:pt x="1753" y="1078"/>
                  </a:cubicBezTo>
                  <a:cubicBezTo>
                    <a:pt x="1754" y="1078"/>
                    <a:pt x="1754" y="1078"/>
                    <a:pt x="1754" y="1078"/>
                  </a:cubicBezTo>
                  <a:cubicBezTo>
                    <a:pt x="1755" y="1078"/>
                    <a:pt x="1755" y="1078"/>
                    <a:pt x="1755" y="1078"/>
                  </a:cubicBezTo>
                  <a:cubicBezTo>
                    <a:pt x="1782" y="1055"/>
                    <a:pt x="1782" y="1055"/>
                    <a:pt x="1782" y="1055"/>
                  </a:cubicBezTo>
                  <a:cubicBezTo>
                    <a:pt x="1796" y="1055"/>
                    <a:pt x="1796" y="1055"/>
                    <a:pt x="1796" y="1055"/>
                  </a:cubicBezTo>
                  <a:cubicBezTo>
                    <a:pt x="1811" y="1069"/>
                    <a:pt x="1811" y="1069"/>
                    <a:pt x="1811" y="1069"/>
                  </a:cubicBezTo>
                  <a:cubicBezTo>
                    <a:pt x="1812" y="1070"/>
                    <a:pt x="1812" y="1070"/>
                    <a:pt x="1812" y="1070"/>
                  </a:cubicBezTo>
                  <a:cubicBezTo>
                    <a:pt x="1813" y="1070"/>
                    <a:pt x="1813" y="1070"/>
                    <a:pt x="1813" y="1070"/>
                  </a:cubicBezTo>
                  <a:cubicBezTo>
                    <a:pt x="1827" y="1071"/>
                    <a:pt x="1827" y="1071"/>
                    <a:pt x="1827" y="1071"/>
                  </a:cubicBezTo>
                  <a:cubicBezTo>
                    <a:pt x="1829" y="1071"/>
                    <a:pt x="1829" y="1071"/>
                    <a:pt x="1829" y="1071"/>
                  </a:cubicBezTo>
                  <a:cubicBezTo>
                    <a:pt x="1830" y="1070"/>
                    <a:pt x="1830" y="1070"/>
                    <a:pt x="1830" y="1070"/>
                  </a:cubicBezTo>
                  <a:cubicBezTo>
                    <a:pt x="1870" y="1034"/>
                    <a:pt x="1870" y="1034"/>
                    <a:pt x="1870" y="1034"/>
                  </a:cubicBezTo>
                  <a:cubicBezTo>
                    <a:pt x="1897" y="1034"/>
                    <a:pt x="1897" y="1034"/>
                    <a:pt x="1897" y="1034"/>
                  </a:cubicBezTo>
                  <a:cubicBezTo>
                    <a:pt x="1913" y="1060"/>
                    <a:pt x="1913" y="1060"/>
                    <a:pt x="1913" y="1060"/>
                  </a:cubicBezTo>
                  <a:cubicBezTo>
                    <a:pt x="1915" y="1062"/>
                    <a:pt x="1915" y="1062"/>
                    <a:pt x="1915" y="1062"/>
                  </a:cubicBezTo>
                  <a:cubicBezTo>
                    <a:pt x="1917" y="1062"/>
                    <a:pt x="1917" y="1062"/>
                    <a:pt x="1917" y="1062"/>
                  </a:cubicBezTo>
                  <a:cubicBezTo>
                    <a:pt x="1955" y="1060"/>
                    <a:pt x="1955" y="1060"/>
                    <a:pt x="1955" y="1060"/>
                  </a:cubicBezTo>
                  <a:cubicBezTo>
                    <a:pt x="1957" y="1059"/>
                    <a:pt x="1957" y="1059"/>
                    <a:pt x="1957" y="1059"/>
                  </a:cubicBezTo>
                  <a:cubicBezTo>
                    <a:pt x="1958" y="1058"/>
                    <a:pt x="1958" y="1058"/>
                    <a:pt x="1958" y="1058"/>
                  </a:cubicBezTo>
                  <a:cubicBezTo>
                    <a:pt x="1976" y="1034"/>
                    <a:pt x="1976" y="1034"/>
                    <a:pt x="1976" y="1034"/>
                  </a:cubicBezTo>
                  <a:cubicBezTo>
                    <a:pt x="2014" y="1037"/>
                    <a:pt x="2014" y="1037"/>
                    <a:pt x="2014" y="1037"/>
                  </a:cubicBezTo>
                  <a:cubicBezTo>
                    <a:pt x="2035" y="1060"/>
                    <a:pt x="2035" y="1060"/>
                    <a:pt x="2035" y="1060"/>
                  </a:cubicBezTo>
                  <a:cubicBezTo>
                    <a:pt x="2036" y="1060"/>
                    <a:pt x="2036" y="1060"/>
                    <a:pt x="2036" y="1060"/>
                  </a:cubicBezTo>
                  <a:cubicBezTo>
                    <a:pt x="2036" y="1061"/>
                    <a:pt x="2036" y="1061"/>
                    <a:pt x="2036" y="1061"/>
                  </a:cubicBezTo>
                  <a:cubicBezTo>
                    <a:pt x="2049" y="1065"/>
                    <a:pt x="2049" y="1065"/>
                    <a:pt x="2049" y="1065"/>
                  </a:cubicBezTo>
                  <a:cubicBezTo>
                    <a:pt x="2066" y="1086"/>
                    <a:pt x="2068" y="1087"/>
                    <a:pt x="2069" y="1087"/>
                  </a:cubicBezTo>
                  <a:cubicBezTo>
                    <a:pt x="2083" y="1090"/>
                    <a:pt x="2083" y="1090"/>
                    <a:pt x="2083" y="1090"/>
                  </a:cubicBezTo>
                  <a:cubicBezTo>
                    <a:pt x="2094" y="1106"/>
                    <a:pt x="2094" y="1106"/>
                    <a:pt x="2094" y="1106"/>
                  </a:cubicBezTo>
                  <a:cubicBezTo>
                    <a:pt x="2095" y="1108"/>
                    <a:pt x="2095" y="1108"/>
                    <a:pt x="2095" y="1108"/>
                  </a:cubicBezTo>
                  <a:cubicBezTo>
                    <a:pt x="2097" y="1108"/>
                    <a:pt x="2097" y="1108"/>
                    <a:pt x="2097" y="1108"/>
                  </a:cubicBezTo>
                  <a:cubicBezTo>
                    <a:pt x="2114" y="1108"/>
                    <a:pt x="2114" y="1108"/>
                    <a:pt x="2114" y="1108"/>
                  </a:cubicBezTo>
                  <a:cubicBezTo>
                    <a:pt x="2129" y="1119"/>
                    <a:pt x="2129" y="1119"/>
                    <a:pt x="2129" y="1119"/>
                  </a:cubicBezTo>
                  <a:cubicBezTo>
                    <a:pt x="2129" y="1120"/>
                    <a:pt x="2129" y="1120"/>
                    <a:pt x="2129" y="1120"/>
                  </a:cubicBezTo>
                  <a:cubicBezTo>
                    <a:pt x="2130" y="1120"/>
                    <a:pt x="2130" y="1120"/>
                    <a:pt x="2130" y="1120"/>
                  </a:cubicBezTo>
                  <a:cubicBezTo>
                    <a:pt x="2131" y="1120"/>
                    <a:pt x="2154" y="1124"/>
                    <a:pt x="2170" y="1127"/>
                  </a:cubicBezTo>
                  <a:cubicBezTo>
                    <a:pt x="2175" y="1128"/>
                    <a:pt x="2175" y="1128"/>
                    <a:pt x="2175" y="1128"/>
                  </a:cubicBezTo>
                  <a:cubicBezTo>
                    <a:pt x="2175" y="1123"/>
                    <a:pt x="2175" y="1123"/>
                    <a:pt x="2175" y="1123"/>
                  </a:cubicBezTo>
                  <a:cubicBezTo>
                    <a:pt x="2175" y="531"/>
                    <a:pt x="2175" y="531"/>
                    <a:pt x="2175" y="531"/>
                  </a:cubicBezTo>
                  <a:cubicBezTo>
                    <a:pt x="2175" y="531"/>
                    <a:pt x="2175" y="531"/>
                    <a:pt x="2175" y="531"/>
                  </a:cubicBezTo>
                  <a:cubicBezTo>
                    <a:pt x="2175" y="531"/>
                    <a:pt x="2175" y="531"/>
                    <a:pt x="2175" y="531"/>
                  </a:cubicBezTo>
                  <a:cubicBezTo>
                    <a:pt x="2127" y="212"/>
                    <a:pt x="2127" y="212"/>
                    <a:pt x="2127" y="212"/>
                  </a:cubicBezTo>
                  <a:cubicBezTo>
                    <a:pt x="2120" y="163"/>
                    <a:pt x="2120" y="163"/>
                    <a:pt x="2120" y="163"/>
                  </a:cubicBezTo>
                  <a:cubicBezTo>
                    <a:pt x="2119" y="51"/>
                    <a:pt x="2119" y="51"/>
                    <a:pt x="2119" y="51"/>
                  </a:cubicBezTo>
                  <a:cubicBezTo>
                    <a:pt x="2119" y="47"/>
                    <a:pt x="2119" y="47"/>
                    <a:pt x="2119" y="47"/>
                  </a:cubicBezTo>
                  <a:cubicBezTo>
                    <a:pt x="2115" y="47"/>
                    <a:pt x="2115" y="47"/>
                    <a:pt x="2115" y="47"/>
                  </a:cubicBezTo>
                  <a:cubicBezTo>
                    <a:pt x="2067" y="49"/>
                    <a:pt x="1890" y="55"/>
                    <a:pt x="1617" y="55"/>
                  </a:cubicBezTo>
                  <a:cubicBezTo>
                    <a:pt x="1321" y="55"/>
                    <a:pt x="846" y="48"/>
                    <a:pt x="265" y="16"/>
                  </a:cubicBezTo>
                  <a:cubicBezTo>
                    <a:pt x="180" y="11"/>
                    <a:pt x="96" y="6"/>
                    <a:pt x="14" y="1"/>
                  </a:cubicBezTo>
                  <a:lnTo>
                    <a:pt x="1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1" name="Freeform 307">
              <a:extLst>
                <a:ext uri="{FF2B5EF4-FFF2-40B4-BE49-F238E27FC236}">
                  <a16:creationId xmlns:a16="http://schemas.microsoft.com/office/drawing/2014/main" id="{57D334B4-C65F-7A40-98C4-8DDB0E0B5EBB}"/>
                </a:ext>
              </a:extLst>
            </p:cNvPr>
            <p:cNvSpPr>
              <a:spLocks noEditPoints="1"/>
            </p:cNvSpPr>
            <p:nvPr/>
          </p:nvSpPr>
          <p:spPr bwMode="auto">
            <a:xfrm>
              <a:off x="11970009" y="8512882"/>
              <a:ext cx="2028972" cy="1093086"/>
            </a:xfrm>
            <a:custGeom>
              <a:avLst/>
              <a:gdLst>
                <a:gd name="T0" fmla="*/ 42 w 1858"/>
                <a:gd name="T1" fmla="*/ 4 h 1003"/>
                <a:gd name="T2" fmla="*/ 1393 w 1858"/>
                <a:gd name="T3" fmla="*/ 39 h 1003"/>
                <a:gd name="T4" fmla="*/ 1660 w 1858"/>
                <a:gd name="T5" fmla="*/ 35 h 1003"/>
                <a:gd name="T6" fmla="*/ 1693 w 1858"/>
                <a:gd name="T7" fmla="*/ 60 h 1003"/>
                <a:gd name="T8" fmla="*/ 1722 w 1858"/>
                <a:gd name="T9" fmla="*/ 74 h 1003"/>
                <a:gd name="T10" fmla="*/ 1749 w 1858"/>
                <a:gd name="T11" fmla="*/ 74 h 1003"/>
                <a:gd name="T12" fmla="*/ 1768 w 1858"/>
                <a:gd name="T13" fmla="*/ 96 h 1003"/>
                <a:gd name="T14" fmla="*/ 1768 w 1858"/>
                <a:gd name="T15" fmla="*/ 118 h 1003"/>
                <a:gd name="T16" fmla="*/ 1729 w 1858"/>
                <a:gd name="T17" fmla="*/ 144 h 1003"/>
                <a:gd name="T18" fmla="*/ 1722 w 1858"/>
                <a:gd name="T19" fmla="*/ 171 h 1003"/>
                <a:gd name="T20" fmla="*/ 1738 w 1858"/>
                <a:gd name="T21" fmla="*/ 207 h 1003"/>
                <a:gd name="T22" fmla="*/ 1763 w 1858"/>
                <a:gd name="T23" fmla="*/ 227 h 1003"/>
                <a:gd name="T24" fmla="*/ 1773 w 1858"/>
                <a:gd name="T25" fmla="*/ 263 h 1003"/>
                <a:gd name="T26" fmla="*/ 1792 w 1858"/>
                <a:gd name="T27" fmla="*/ 276 h 1003"/>
                <a:gd name="T28" fmla="*/ 1812 w 1858"/>
                <a:gd name="T29" fmla="*/ 296 h 1003"/>
                <a:gd name="T30" fmla="*/ 1844 w 1858"/>
                <a:gd name="T31" fmla="*/ 310 h 1003"/>
                <a:gd name="T32" fmla="*/ 1854 w 1858"/>
                <a:gd name="T33" fmla="*/ 992 h 1003"/>
                <a:gd name="T34" fmla="*/ 1356 w 1858"/>
                <a:gd name="T35" fmla="*/ 999 h 1003"/>
                <a:gd name="T36" fmla="*/ 4 w 1858"/>
                <a:gd name="T37" fmla="*/ 960 h 1003"/>
                <a:gd name="T38" fmla="*/ 42 w 1858"/>
                <a:gd name="T39" fmla="*/ 4 h 1003"/>
                <a:gd name="T40" fmla="*/ 39 w 1858"/>
                <a:gd name="T41" fmla="*/ 0 h 1003"/>
                <a:gd name="T42" fmla="*/ 39 w 1858"/>
                <a:gd name="T43" fmla="*/ 4 h 1003"/>
                <a:gd name="T44" fmla="*/ 0 w 1858"/>
                <a:gd name="T45" fmla="*/ 960 h 1003"/>
                <a:gd name="T46" fmla="*/ 0 w 1858"/>
                <a:gd name="T47" fmla="*/ 964 h 1003"/>
                <a:gd name="T48" fmla="*/ 4 w 1858"/>
                <a:gd name="T49" fmla="*/ 964 h 1003"/>
                <a:gd name="T50" fmla="*/ 1356 w 1858"/>
                <a:gd name="T51" fmla="*/ 1003 h 1003"/>
                <a:gd name="T52" fmla="*/ 1854 w 1858"/>
                <a:gd name="T53" fmla="*/ 996 h 1003"/>
                <a:gd name="T54" fmla="*/ 1858 w 1858"/>
                <a:gd name="T55" fmla="*/ 996 h 1003"/>
                <a:gd name="T56" fmla="*/ 1858 w 1858"/>
                <a:gd name="T57" fmla="*/ 992 h 1003"/>
                <a:gd name="T58" fmla="*/ 1848 w 1858"/>
                <a:gd name="T59" fmla="*/ 310 h 1003"/>
                <a:gd name="T60" fmla="*/ 1848 w 1858"/>
                <a:gd name="T61" fmla="*/ 307 h 1003"/>
                <a:gd name="T62" fmla="*/ 1846 w 1858"/>
                <a:gd name="T63" fmla="*/ 306 h 1003"/>
                <a:gd name="T64" fmla="*/ 1814 w 1858"/>
                <a:gd name="T65" fmla="*/ 293 h 1003"/>
                <a:gd name="T66" fmla="*/ 1795 w 1858"/>
                <a:gd name="T67" fmla="*/ 274 h 1003"/>
                <a:gd name="T68" fmla="*/ 1795 w 1858"/>
                <a:gd name="T69" fmla="*/ 274 h 1003"/>
                <a:gd name="T70" fmla="*/ 1795 w 1858"/>
                <a:gd name="T71" fmla="*/ 273 h 1003"/>
                <a:gd name="T72" fmla="*/ 1776 w 1858"/>
                <a:gd name="T73" fmla="*/ 260 h 1003"/>
                <a:gd name="T74" fmla="*/ 1767 w 1858"/>
                <a:gd name="T75" fmla="*/ 226 h 1003"/>
                <a:gd name="T76" fmla="*/ 1767 w 1858"/>
                <a:gd name="T77" fmla="*/ 225 h 1003"/>
                <a:gd name="T78" fmla="*/ 1766 w 1858"/>
                <a:gd name="T79" fmla="*/ 225 h 1003"/>
                <a:gd name="T80" fmla="*/ 1741 w 1858"/>
                <a:gd name="T81" fmla="*/ 205 h 1003"/>
                <a:gd name="T82" fmla="*/ 1726 w 1858"/>
                <a:gd name="T83" fmla="*/ 170 h 1003"/>
                <a:gd name="T84" fmla="*/ 1732 w 1858"/>
                <a:gd name="T85" fmla="*/ 147 h 1003"/>
                <a:gd name="T86" fmla="*/ 1770 w 1858"/>
                <a:gd name="T87" fmla="*/ 121 h 1003"/>
                <a:gd name="T88" fmla="*/ 1771 w 1858"/>
                <a:gd name="T89" fmla="*/ 120 h 1003"/>
                <a:gd name="T90" fmla="*/ 1771 w 1858"/>
                <a:gd name="T91" fmla="*/ 118 h 1003"/>
                <a:gd name="T92" fmla="*/ 1772 w 1858"/>
                <a:gd name="T93" fmla="*/ 96 h 1003"/>
                <a:gd name="T94" fmla="*/ 1772 w 1858"/>
                <a:gd name="T95" fmla="*/ 95 h 1003"/>
                <a:gd name="T96" fmla="*/ 1771 w 1858"/>
                <a:gd name="T97" fmla="*/ 94 h 1003"/>
                <a:gd name="T98" fmla="*/ 1752 w 1858"/>
                <a:gd name="T99" fmla="*/ 72 h 1003"/>
                <a:gd name="T100" fmla="*/ 1751 w 1858"/>
                <a:gd name="T101" fmla="*/ 71 h 1003"/>
                <a:gd name="T102" fmla="*/ 1749 w 1858"/>
                <a:gd name="T103" fmla="*/ 71 h 1003"/>
                <a:gd name="T104" fmla="*/ 1722 w 1858"/>
                <a:gd name="T105" fmla="*/ 71 h 1003"/>
                <a:gd name="T106" fmla="*/ 1695 w 1858"/>
                <a:gd name="T107" fmla="*/ 56 h 1003"/>
                <a:gd name="T108" fmla="*/ 1662 w 1858"/>
                <a:gd name="T109" fmla="*/ 32 h 1003"/>
                <a:gd name="T110" fmla="*/ 1661 w 1858"/>
                <a:gd name="T111" fmla="*/ 31 h 1003"/>
                <a:gd name="T112" fmla="*/ 1660 w 1858"/>
                <a:gd name="T113" fmla="*/ 31 h 1003"/>
                <a:gd name="T114" fmla="*/ 1393 w 1858"/>
                <a:gd name="T115" fmla="*/ 36 h 1003"/>
                <a:gd name="T116" fmla="*/ 43 w 1858"/>
                <a:gd name="T117" fmla="*/ 1 h 1003"/>
                <a:gd name="T118" fmla="*/ 39 w 1858"/>
                <a:gd name="T119" fmla="*/ 0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8" h="1003">
                  <a:moveTo>
                    <a:pt x="42" y="4"/>
                  </a:moveTo>
                  <a:cubicBezTo>
                    <a:pt x="205" y="11"/>
                    <a:pt x="916" y="39"/>
                    <a:pt x="1393" y="39"/>
                  </a:cubicBezTo>
                  <a:cubicBezTo>
                    <a:pt x="1495" y="39"/>
                    <a:pt x="1587" y="38"/>
                    <a:pt x="1660" y="35"/>
                  </a:cubicBezTo>
                  <a:cubicBezTo>
                    <a:pt x="1693" y="60"/>
                    <a:pt x="1693" y="60"/>
                    <a:pt x="1693" y="60"/>
                  </a:cubicBezTo>
                  <a:cubicBezTo>
                    <a:pt x="1722" y="74"/>
                    <a:pt x="1722" y="74"/>
                    <a:pt x="1722" y="74"/>
                  </a:cubicBezTo>
                  <a:cubicBezTo>
                    <a:pt x="1749" y="74"/>
                    <a:pt x="1749" y="74"/>
                    <a:pt x="1749" y="74"/>
                  </a:cubicBezTo>
                  <a:cubicBezTo>
                    <a:pt x="1768" y="96"/>
                    <a:pt x="1768" y="96"/>
                    <a:pt x="1768" y="96"/>
                  </a:cubicBezTo>
                  <a:cubicBezTo>
                    <a:pt x="1768" y="118"/>
                    <a:pt x="1768" y="118"/>
                    <a:pt x="1768" y="118"/>
                  </a:cubicBezTo>
                  <a:cubicBezTo>
                    <a:pt x="1729" y="144"/>
                    <a:pt x="1729" y="144"/>
                    <a:pt x="1729" y="144"/>
                  </a:cubicBezTo>
                  <a:cubicBezTo>
                    <a:pt x="1722" y="171"/>
                    <a:pt x="1722" y="171"/>
                    <a:pt x="1722" y="171"/>
                  </a:cubicBezTo>
                  <a:cubicBezTo>
                    <a:pt x="1738" y="207"/>
                    <a:pt x="1738" y="207"/>
                    <a:pt x="1738" y="207"/>
                  </a:cubicBezTo>
                  <a:cubicBezTo>
                    <a:pt x="1763" y="227"/>
                    <a:pt x="1763" y="227"/>
                    <a:pt x="1763" y="227"/>
                  </a:cubicBezTo>
                  <a:cubicBezTo>
                    <a:pt x="1773" y="263"/>
                    <a:pt x="1773" y="263"/>
                    <a:pt x="1773" y="263"/>
                  </a:cubicBezTo>
                  <a:cubicBezTo>
                    <a:pt x="1792" y="276"/>
                    <a:pt x="1792" y="276"/>
                    <a:pt x="1792" y="276"/>
                  </a:cubicBezTo>
                  <a:cubicBezTo>
                    <a:pt x="1812" y="296"/>
                    <a:pt x="1812" y="296"/>
                    <a:pt x="1812" y="296"/>
                  </a:cubicBezTo>
                  <a:cubicBezTo>
                    <a:pt x="1844" y="310"/>
                    <a:pt x="1844" y="310"/>
                    <a:pt x="1844" y="310"/>
                  </a:cubicBezTo>
                  <a:cubicBezTo>
                    <a:pt x="1854" y="992"/>
                    <a:pt x="1854" y="992"/>
                    <a:pt x="1854" y="992"/>
                  </a:cubicBezTo>
                  <a:cubicBezTo>
                    <a:pt x="1798" y="994"/>
                    <a:pt x="1624" y="999"/>
                    <a:pt x="1356" y="999"/>
                  </a:cubicBezTo>
                  <a:cubicBezTo>
                    <a:pt x="1030" y="999"/>
                    <a:pt x="565" y="991"/>
                    <a:pt x="4" y="960"/>
                  </a:cubicBezTo>
                  <a:cubicBezTo>
                    <a:pt x="42" y="4"/>
                    <a:pt x="42" y="4"/>
                    <a:pt x="42" y="4"/>
                  </a:cubicBezTo>
                  <a:moveTo>
                    <a:pt x="39" y="0"/>
                  </a:moveTo>
                  <a:cubicBezTo>
                    <a:pt x="39" y="4"/>
                    <a:pt x="39" y="4"/>
                    <a:pt x="39" y="4"/>
                  </a:cubicBezTo>
                  <a:cubicBezTo>
                    <a:pt x="0" y="960"/>
                    <a:pt x="0" y="960"/>
                    <a:pt x="0" y="960"/>
                  </a:cubicBezTo>
                  <a:cubicBezTo>
                    <a:pt x="0" y="964"/>
                    <a:pt x="0" y="964"/>
                    <a:pt x="0" y="964"/>
                  </a:cubicBezTo>
                  <a:cubicBezTo>
                    <a:pt x="4" y="964"/>
                    <a:pt x="4" y="964"/>
                    <a:pt x="4" y="964"/>
                  </a:cubicBezTo>
                  <a:cubicBezTo>
                    <a:pt x="585" y="996"/>
                    <a:pt x="1060" y="1003"/>
                    <a:pt x="1356" y="1003"/>
                  </a:cubicBezTo>
                  <a:cubicBezTo>
                    <a:pt x="1629" y="1003"/>
                    <a:pt x="1806" y="997"/>
                    <a:pt x="1854" y="996"/>
                  </a:cubicBezTo>
                  <a:cubicBezTo>
                    <a:pt x="1858" y="996"/>
                    <a:pt x="1858" y="996"/>
                    <a:pt x="1858" y="996"/>
                  </a:cubicBezTo>
                  <a:cubicBezTo>
                    <a:pt x="1858" y="992"/>
                    <a:pt x="1858" y="992"/>
                    <a:pt x="1858" y="992"/>
                  </a:cubicBezTo>
                  <a:cubicBezTo>
                    <a:pt x="1848" y="310"/>
                    <a:pt x="1848" y="310"/>
                    <a:pt x="1848" y="310"/>
                  </a:cubicBezTo>
                  <a:cubicBezTo>
                    <a:pt x="1848" y="307"/>
                    <a:pt x="1848" y="307"/>
                    <a:pt x="1848" y="307"/>
                  </a:cubicBezTo>
                  <a:cubicBezTo>
                    <a:pt x="1846" y="306"/>
                    <a:pt x="1846" y="306"/>
                    <a:pt x="1846" y="306"/>
                  </a:cubicBezTo>
                  <a:cubicBezTo>
                    <a:pt x="1814" y="293"/>
                    <a:pt x="1814" y="293"/>
                    <a:pt x="1814" y="293"/>
                  </a:cubicBezTo>
                  <a:cubicBezTo>
                    <a:pt x="1795" y="274"/>
                    <a:pt x="1795" y="274"/>
                    <a:pt x="1795" y="274"/>
                  </a:cubicBezTo>
                  <a:cubicBezTo>
                    <a:pt x="1795" y="274"/>
                    <a:pt x="1795" y="274"/>
                    <a:pt x="1795" y="274"/>
                  </a:cubicBezTo>
                  <a:cubicBezTo>
                    <a:pt x="1795" y="273"/>
                    <a:pt x="1795" y="273"/>
                    <a:pt x="1795" y="273"/>
                  </a:cubicBezTo>
                  <a:cubicBezTo>
                    <a:pt x="1776" y="260"/>
                    <a:pt x="1776" y="260"/>
                    <a:pt x="1776" y="260"/>
                  </a:cubicBezTo>
                  <a:cubicBezTo>
                    <a:pt x="1767" y="226"/>
                    <a:pt x="1767" y="226"/>
                    <a:pt x="1767" y="226"/>
                  </a:cubicBezTo>
                  <a:cubicBezTo>
                    <a:pt x="1767" y="225"/>
                    <a:pt x="1767" y="225"/>
                    <a:pt x="1767" y="225"/>
                  </a:cubicBezTo>
                  <a:cubicBezTo>
                    <a:pt x="1766" y="225"/>
                    <a:pt x="1766" y="225"/>
                    <a:pt x="1766" y="225"/>
                  </a:cubicBezTo>
                  <a:cubicBezTo>
                    <a:pt x="1741" y="205"/>
                    <a:pt x="1741" y="205"/>
                    <a:pt x="1741" y="205"/>
                  </a:cubicBezTo>
                  <a:cubicBezTo>
                    <a:pt x="1726" y="170"/>
                    <a:pt x="1726" y="170"/>
                    <a:pt x="1726" y="170"/>
                  </a:cubicBezTo>
                  <a:cubicBezTo>
                    <a:pt x="1732" y="147"/>
                    <a:pt x="1732" y="147"/>
                    <a:pt x="1732" y="147"/>
                  </a:cubicBezTo>
                  <a:cubicBezTo>
                    <a:pt x="1770" y="121"/>
                    <a:pt x="1770" y="121"/>
                    <a:pt x="1770" y="121"/>
                  </a:cubicBezTo>
                  <a:cubicBezTo>
                    <a:pt x="1771" y="120"/>
                    <a:pt x="1771" y="120"/>
                    <a:pt x="1771" y="120"/>
                  </a:cubicBezTo>
                  <a:cubicBezTo>
                    <a:pt x="1771" y="118"/>
                    <a:pt x="1771" y="118"/>
                    <a:pt x="1771" y="118"/>
                  </a:cubicBezTo>
                  <a:cubicBezTo>
                    <a:pt x="1772" y="96"/>
                    <a:pt x="1772" y="96"/>
                    <a:pt x="1772" y="96"/>
                  </a:cubicBezTo>
                  <a:cubicBezTo>
                    <a:pt x="1772" y="95"/>
                    <a:pt x="1772" y="95"/>
                    <a:pt x="1772" y="95"/>
                  </a:cubicBezTo>
                  <a:cubicBezTo>
                    <a:pt x="1771" y="94"/>
                    <a:pt x="1771" y="94"/>
                    <a:pt x="1771" y="94"/>
                  </a:cubicBezTo>
                  <a:cubicBezTo>
                    <a:pt x="1752" y="72"/>
                    <a:pt x="1752" y="72"/>
                    <a:pt x="1752" y="72"/>
                  </a:cubicBezTo>
                  <a:cubicBezTo>
                    <a:pt x="1751" y="71"/>
                    <a:pt x="1751" y="71"/>
                    <a:pt x="1751" y="71"/>
                  </a:cubicBezTo>
                  <a:cubicBezTo>
                    <a:pt x="1749" y="71"/>
                    <a:pt x="1749" y="71"/>
                    <a:pt x="1749" y="71"/>
                  </a:cubicBezTo>
                  <a:cubicBezTo>
                    <a:pt x="1722" y="71"/>
                    <a:pt x="1722" y="71"/>
                    <a:pt x="1722" y="71"/>
                  </a:cubicBezTo>
                  <a:cubicBezTo>
                    <a:pt x="1695" y="56"/>
                    <a:pt x="1695" y="56"/>
                    <a:pt x="1695" y="56"/>
                  </a:cubicBezTo>
                  <a:cubicBezTo>
                    <a:pt x="1662" y="32"/>
                    <a:pt x="1662" y="32"/>
                    <a:pt x="1662" y="32"/>
                  </a:cubicBezTo>
                  <a:cubicBezTo>
                    <a:pt x="1661" y="31"/>
                    <a:pt x="1661" y="31"/>
                    <a:pt x="1661" y="31"/>
                  </a:cubicBezTo>
                  <a:cubicBezTo>
                    <a:pt x="1660" y="31"/>
                    <a:pt x="1660" y="31"/>
                    <a:pt x="1660" y="31"/>
                  </a:cubicBezTo>
                  <a:cubicBezTo>
                    <a:pt x="1591" y="34"/>
                    <a:pt x="1501" y="36"/>
                    <a:pt x="1393" y="36"/>
                  </a:cubicBezTo>
                  <a:cubicBezTo>
                    <a:pt x="910" y="36"/>
                    <a:pt x="183" y="6"/>
                    <a:pt x="43" y="1"/>
                  </a:cubicBezTo>
                  <a:lnTo>
                    <a:pt x="3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2" name="Freeform 436">
              <a:extLst>
                <a:ext uri="{FF2B5EF4-FFF2-40B4-BE49-F238E27FC236}">
                  <a16:creationId xmlns:a16="http://schemas.microsoft.com/office/drawing/2014/main" id="{5FE0B968-BD95-7249-96C4-7557C8820FCE}"/>
                </a:ext>
              </a:extLst>
            </p:cNvPr>
            <p:cNvSpPr>
              <a:spLocks noEditPoints="1"/>
            </p:cNvSpPr>
            <p:nvPr/>
          </p:nvSpPr>
          <p:spPr bwMode="auto">
            <a:xfrm>
              <a:off x="15230985" y="9401238"/>
              <a:ext cx="2325091" cy="833523"/>
            </a:xfrm>
            <a:custGeom>
              <a:avLst/>
              <a:gdLst>
                <a:gd name="T0" fmla="*/ 2091 w 2130"/>
                <a:gd name="T1" fmla="*/ 92 h 763"/>
                <a:gd name="T2" fmla="*/ 2066 w 2130"/>
                <a:gd name="T3" fmla="*/ 163 h 763"/>
                <a:gd name="T4" fmla="*/ 1979 w 2130"/>
                <a:gd name="T5" fmla="*/ 186 h 763"/>
                <a:gd name="T6" fmla="*/ 1889 w 2130"/>
                <a:gd name="T7" fmla="*/ 223 h 763"/>
                <a:gd name="T8" fmla="*/ 1845 w 2130"/>
                <a:gd name="T9" fmla="*/ 298 h 763"/>
                <a:gd name="T10" fmla="*/ 1705 w 2130"/>
                <a:gd name="T11" fmla="*/ 406 h 763"/>
                <a:gd name="T12" fmla="*/ 1593 w 2130"/>
                <a:gd name="T13" fmla="*/ 462 h 763"/>
                <a:gd name="T14" fmla="*/ 1523 w 2130"/>
                <a:gd name="T15" fmla="*/ 521 h 763"/>
                <a:gd name="T16" fmla="*/ 541 w 2130"/>
                <a:gd name="T17" fmla="*/ 715 h 763"/>
                <a:gd name="T18" fmla="*/ 32 w 2130"/>
                <a:gd name="T19" fmla="*/ 727 h 763"/>
                <a:gd name="T20" fmla="*/ 31 w 2130"/>
                <a:gd name="T21" fmla="*/ 657 h 763"/>
                <a:gd name="T22" fmla="*/ 49 w 2130"/>
                <a:gd name="T23" fmla="*/ 593 h 763"/>
                <a:gd name="T24" fmla="*/ 95 w 2130"/>
                <a:gd name="T25" fmla="*/ 520 h 763"/>
                <a:gd name="T26" fmla="*/ 132 w 2130"/>
                <a:gd name="T27" fmla="*/ 381 h 763"/>
                <a:gd name="T28" fmla="*/ 531 w 2130"/>
                <a:gd name="T29" fmla="*/ 244 h 763"/>
                <a:gd name="T30" fmla="*/ 2118 w 2130"/>
                <a:gd name="T31" fmla="*/ 4 h 763"/>
                <a:gd name="T32" fmla="*/ 1636 w 2130"/>
                <a:gd name="T33" fmla="*/ 62 h 763"/>
                <a:gd name="T34" fmla="*/ 527 w 2130"/>
                <a:gd name="T35" fmla="*/ 182 h 763"/>
                <a:gd name="T36" fmla="*/ 168 w 2130"/>
                <a:gd name="T37" fmla="*/ 260 h 763"/>
                <a:gd name="T38" fmla="*/ 152 w 2130"/>
                <a:gd name="T39" fmla="*/ 297 h 763"/>
                <a:gd name="T40" fmla="*/ 125 w 2130"/>
                <a:gd name="T41" fmla="*/ 407 h 763"/>
                <a:gd name="T42" fmla="*/ 114 w 2130"/>
                <a:gd name="T43" fmla="*/ 470 h 763"/>
                <a:gd name="T44" fmla="*/ 69 w 2130"/>
                <a:gd name="T45" fmla="*/ 539 h 763"/>
                <a:gd name="T46" fmla="*/ 55 w 2130"/>
                <a:gd name="T47" fmla="*/ 581 h 763"/>
                <a:gd name="T48" fmla="*/ 40 w 2130"/>
                <a:gd name="T49" fmla="*/ 612 h 763"/>
                <a:gd name="T50" fmla="*/ 27 w 2130"/>
                <a:gd name="T51" fmla="*/ 657 h 763"/>
                <a:gd name="T52" fmla="*/ 32 w 2130"/>
                <a:gd name="T53" fmla="*/ 708 h 763"/>
                <a:gd name="T54" fmla="*/ 20 w 2130"/>
                <a:gd name="T55" fmla="*/ 736 h 763"/>
                <a:gd name="T56" fmla="*/ 0 w 2130"/>
                <a:gd name="T57" fmla="*/ 763 h 763"/>
                <a:gd name="T58" fmla="*/ 1198 w 2130"/>
                <a:gd name="T59" fmla="*/ 649 h 763"/>
                <a:gd name="T60" fmla="*/ 1529 w 2130"/>
                <a:gd name="T61" fmla="*/ 608 h 763"/>
                <a:gd name="T62" fmla="*/ 1565 w 2130"/>
                <a:gd name="T63" fmla="*/ 525 h 763"/>
                <a:gd name="T64" fmla="*/ 1597 w 2130"/>
                <a:gd name="T65" fmla="*/ 501 h 763"/>
                <a:gd name="T66" fmla="*/ 1611 w 2130"/>
                <a:gd name="T67" fmla="*/ 448 h 763"/>
                <a:gd name="T68" fmla="*/ 1706 w 2130"/>
                <a:gd name="T69" fmla="*/ 410 h 763"/>
                <a:gd name="T70" fmla="*/ 1823 w 2130"/>
                <a:gd name="T71" fmla="*/ 320 h 763"/>
                <a:gd name="T72" fmla="*/ 1849 w 2130"/>
                <a:gd name="T73" fmla="*/ 300 h 763"/>
                <a:gd name="T74" fmla="*/ 1880 w 2130"/>
                <a:gd name="T75" fmla="*/ 252 h 763"/>
                <a:gd name="T76" fmla="*/ 1934 w 2130"/>
                <a:gd name="T77" fmla="*/ 247 h 763"/>
                <a:gd name="T78" fmla="*/ 1981 w 2130"/>
                <a:gd name="T79" fmla="*/ 189 h 763"/>
                <a:gd name="T80" fmla="*/ 2040 w 2130"/>
                <a:gd name="T81" fmla="*/ 176 h 763"/>
                <a:gd name="T82" fmla="*/ 2070 w 2130"/>
                <a:gd name="T83" fmla="*/ 166 h 763"/>
                <a:gd name="T84" fmla="*/ 2078 w 2130"/>
                <a:gd name="T85" fmla="*/ 122 h 763"/>
                <a:gd name="T86" fmla="*/ 2093 w 2130"/>
                <a:gd name="T87" fmla="*/ 95 h 763"/>
                <a:gd name="T88" fmla="*/ 2129 w 2130"/>
                <a:gd name="T89" fmla="*/ 78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0" h="763">
                  <a:moveTo>
                    <a:pt x="2118" y="4"/>
                  </a:moveTo>
                  <a:cubicBezTo>
                    <a:pt x="2126" y="79"/>
                    <a:pt x="2126" y="79"/>
                    <a:pt x="2126" y="79"/>
                  </a:cubicBezTo>
                  <a:cubicBezTo>
                    <a:pt x="2091" y="92"/>
                    <a:pt x="2091" y="92"/>
                    <a:pt x="2091" y="92"/>
                  </a:cubicBezTo>
                  <a:cubicBezTo>
                    <a:pt x="2075" y="119"/>
                    <a:pt x="2075" y="119"/>
                    <a:pt x="2075" y="119"/>
                  </a:cubicBezTo>
                  <a:cubicBezTo>
                    <a:pt x="2063" y="135"/>
                    <a:pt x="2063" y="135"/>
                    <a:pt x="2063" y="135"/>
                  </a:cubicBezTo>
                  <a:cubicBezTo>
                    <a:pt x="2066" y="163"/>
                    <a:pt x="2066" y="163"/>
                    <a:pt x="2066" y="163"/>
                  </a:cubicBezTo>
                  <a:cubicBezTo>
                    <a:pt x="2039" y="172"/>
                    <a:pt x="2039" y="172"/>
                    <a:pt x="2039" y="172"/>
                  </a:cubicBezTo>
                  <a:cubicBezTo>
                    <a:pt x="2006" y="169"/>
                    <a:pt x="2006" y="169"/>
                    <a:pt x="2006" y="169"/>
                  </a:cubicBezTo>
                  <a:cubicBezTo>
                    <a:pt x="1979" y="186"/>
                    <a:pt x="1979" y="186"/>
                    <a:pt x="1979" y="186"/>
                  </a:cubicBezTo>
                  <a:cubicBezTo>
                    <a:pt x="1936" y="244"/>
                    <a:pt x="1936" y="244"/>
                    <a:pt x="1936" y="244"/>
                  </a:cubicBezTo>
                  <a:cubicBezTo>
                    <a:pt x="1904" y="225"/>
                    <a:pt x="1904" y="225"/>
                    <a:pt x="1904" y="225"/>
                  </a:cubicBezTo>
                  <a:cubicBezTo>
                    <a:pt x="1889" y="223"/>
                    <a:pt x="1889" y="223"/>
                    <a:pt x="1889" y="223"/>
                  </a:cubicBezTo>
                  <a:cubicBezTo>
                    <a:pt x="1876" y="252"/>
                    <a:pt x="1876" y="252"/>
                    <a:pt x="1876" y="252"/>
                  </a:cubicBezTo>
                  <a:cubicBezTo>
                    <a:pt x="1845" y="262"/>
                    <a:pt x="1845" y="262"/>
                    <a:pt x="1845" y="262"/>
                  </a:cubicBezTo>
                  <a:cubicBezTo>
                    <a:pt x="1845" y="298"/>
                    <a:pt x="1845" y="298"/>
                    <a:pt x="1845" y="298"/>
                  </a:cubicBezTo>
                  <a:cubicBezTo>
                    <a:pt x="1822" y="316"/>
                    <a:pt x="1822" y="316"/>
                    <a:pt x="1822" y="316"/>
                  </a:cubicBezTo>
                  <a:cubicBezTo>
                    <a:pt x="1789" y="322"/>
                    <a:pt x="1789" y="322"/>
                    <a:pt x="1789" y="322"/>
                  </a:cubicBezTo>
                  <a:cubicBezTo>
                    <a:pt x="1705" y="406"/>
                    <a:pt x="1705" y="406"/>
                    <a:pt x="1705" y="406"/>
                  </a:cubicBezTo>
                  <a:cubicBezTo>
                    <a:pt x="1658" y="406"/>
                    <a:pt x="1658" y="406"/>
                    <a:pt x="1658" y="406"/>
                  </a:cubicBezTo>
                  <a:cubicBezTo>
                    <a:pt x="1608" y="445"/>
                    <a:pt x="1608" y="445"/>
                    <a:pt x="1608" y="445"/>
                  </a:cubicBezTo>
                  <a:cubicBezTo>
                    <a:pt x="1593" y="462"/>
                    <a:pt x="1593" y="462"/>
                    <a:pt x="1593" y="462"/>
                  </a:cubicBezTo>
                  <a:cubicBezTo>
                    <a:pt x="1593" y="499"/>
                    <a:pt x="1593" y="499"/>
                    <a:pt x="1593" y="499"/>
                  </a:cubicBezTo>
                  <a:cubicBezTo>
                    <a:pt x="1564" y="521"/>
                    <a:pt x="1564" y="521"/>
                    <a:pt x="1564" y="521"/>
                  </a:cubicBezTo>
                  <a:cubicBezTo>
                    <a:pt x="1523" y="521"/>
                    <a:pt x="1523" y="521"/>
                    <a:pt x="1523" y="521"/>
                  </a:cubicBezTo>
                  <a:cubicBezTo>
                    <a:pt x="1525" y="608"/>
                    <a:pt x="1525" y="608"/>
                    <a:pt x="1525" y="608"/>
                  </a:cubicBezTo>
                  <a:cubicBezTo>
                    <a:pt x="1430" y="619"/>
                    <a:pt x="1318" y="632"/>
                    <a:pt x="1197" y="645"/>
                  </a:cubicBezTo>
                  <a:cubicBezTo>
                    <a:pt x="989" y="669"/>
                    <a:pt x="757" y="694"/>
                    <a:pt x="541" y="715"/>
                  </a:cubicBezTo>
                  <a:cubicBezTo>
                    <a:pt x="334" y="735"/>
                    <a:pt x="143" y="752"/>
                    <a:pt x="6" y="759"/>
                  </a:cubicBezTo>
                  <a:cubicBezTo>
                    <a:pt x="9" y="753"/>
                    <a:pt x="13" y="748"/>
                    <a:pt x="18" y="743"/>
                  </a:cubicBezTo>
                  <a:cubicBezTo>
                    <a:pt x="23" y="738"/>
                    <a:pt x="29" y="734"/>
                    <a:pt x="32" y="727"/>
                  </a:cubicBezTo>
                  <a:cubicBezTo>
                    <a:pt x="34" y="721"/>
                    <a:pt x="34" y="715"/>
                    <a:pt x="36" y="709"/>
                  </a:cubicBezTo>
                  <a:cubicBezTo>
                    <a:pt x="39" y="698"/>
                    <a:pt x="40" y="686"/>
                    <a:pt x="36" y="675"/>
                  </a:cubicBezTo>
                  <a:cubicBezTo>
                    <a:pt x="34" y="668"/>
                    <a:pt x="31" y="664"/>
                    <a:pt x="31" y="657"/>
                  </a:cubicBezTo>
                  <a:cubicBezTo>
                    <a:pt x="30" y="648"/>
                    <a:pt x="30" y="636"/>
                    <a:pt x="33" y="628"/>
                  </a:cubicBezTo>
                  <a:cubicBezTo>
                    <a:pt x="35" y="622"/>
                    <a:pt x="41" y="619"/>
                    <a:pt x="44" y="613"/>
                  </a:cubicBezTo>
                  <a:cubicBezTo>
                    <a:pt x="46" y="607"/>
                    <a:pt x="45" y="600"/>
                    <a:pt x="49" y="593"/>
                  </a:cubicBezTo>
                  <a:cubicBezTo>
                    <a:pt x="55" y="584"/>
                    <a:pt x="64" y="582"/>
                    <a:pt x="67" y="571"/>
                  </a:cubicBezTo>
                  <a:cubicBezTo>
                    <a:pt x="70" y="561"/>
                    <a:pt x="69" y="550"/>
                    <a:pt x="72" y="540"/>
                  </a:cubicBezTo>
                  <a:cubicBezTo>
                    <a:pt x="77" y="529"/>
                    <a:pt x="87" y="527"/>
                    <a:pt x="95" y="520"/>
                  </a:cubicBezTo>
                  <a:cubicBezTo>
                    <a:pt x="116" y="504"/>
                    <a:pt x="115" y="477"/>
                    <a:pt x="121" y="454"/>
                  </a:cubicBezTo>
                  <a:cubicBezTo>
                    <a:pt x="123" y="449"/>
                    <a:pt x="124" y="445"/>
                    <a:pt x="125" y="440"/>
                  </a:cubicBezTo>
                  <a:cubicBezTo>
                    <a:pt x="128" y="420"/>
                    <a:pt x="129" y="401"/>
                    <a:pt x="132" y="381"/>
                  </a:cubicBezTo>
                  <a:cubicBezTo>
                    <a:pt x="135" y="359"/>
                    <a:pt x="143" y="336"/>
                    <a:pt x="150" y="315"/>
                  </a:cubicBezTo>
                  <a:cubicBezTo>
                    <a:pt x="156" y="300"/>
                    <a:pt x="159" y="278"/>
                    <a:pt x="168" y="264"/>
                  </a:cubicBezTo>
                  <a:cubicBezTo>
                    <a:pt x="531" y="244"/>
                    <a:pt x="531" y="244"/>
                    <a:pt x="531" y="244"/>
                  </a:cubicBezTo>
                  <a:cubicBezTo>
                    <a:pt x="531" y="185"/>
                    <a:pt x="531" y="185"/>
                    <a:pt x="531" y="185"/>
                  </a:cubicBezTo>
                  <a:cubicBezTo>
                    <a:pt x="531" y="185"/>
                    <a:pt x="1028" y="139"/>
                    <a:pt x="1636" y="66"/>
                  </a:cubicBezTo>
                  <a:cubicBezTo>
                    <a:pt x="1792" y="47"/>
                    <a:pt x="1955" y="26"/>
                    <a:pt x="2118" y="4"/>
                  </a:cubicBezTo>
                  <a:moveTo>
                    <a:pt x="2122" y="0"/>
                  </a:moveTo>
                  <a:cubicBezTo>
                    <a:pt x="2118" y="0"/>
                    <a:pt x="2118" y="0"/>
                    <a:pt x="2118" y="0"/>
                  </a:cubicBezTo>
                  <a:cubicBezTo>
                    <a:pt x="1966" y="21"/>
                    <a:pt x="1804" y="42"/>
                    <a:pt x="1636" y="62"/>
                  </a:cubicBezTo>
                  <a:cubicBezTo>
                    <a:pt x="1636" y="62"/>
                    <a:pt x="1636" y="62"/>
                    <a:pt x="1636" y="62"/>
                  </a:cubicBezTo>
                  <a:cubicBezTo>
                    <a:pt x="1034" y="135"/>
                    <a:pt x="535" y="181"/>
                    <a:pt x="530" y="182"/>
                  </a:cubicBezTo>
                  <a:cubicBezTo>
                    <a:pt x="527" y="182"/>
                    <a:pt x="527" y="182"/>
                    <a:pt x="527" y="182"/>
                  </a:cubicBezTo>
                  <a:cubicBezTo>
                    <a:pt x="527" y="185"/>
                    <a:pt x="527" y="185"/>
                    <a:pt x="527" y="185"/>
                  </a:cubicBezTo>
                  <a:cubicBezTo>
                    <a:pt x="527" y="240"/>
                    <a:pt x="527" y="240"/>
                    <a:pt x="527" y="240"/>
                  </a:cubicBezTo>
                  <a:cubicBezTo>
                    <a:pt x="168" y="260"/>
                    <a:pt x="168" y="260"/>
                    <a:pt x="168" y="260"/>
                  </a:cubicBezTo>
                  <a:cubicBezTo>
                    <a:pt x="166" y="260"/>
                    <a:pt x="166" y="260"/>
                    <a:pt x="166" y="260"/>
                  </a:cubicBezTo>
                  <a:cubicBezTo>
                    <a:pt x="165" y="262"/>
                    <a:pt x="165" y="262"/>
                    <a:pt x="165" y="262"/>
                  </a:cubicBezTo>
                  <a:cubicBezTo>
                    <a:pt x="158" y="272"/>
                    <a:pt x="155" y="285"/>
                    <a:pt x="152" y="297"/>
                  </a:cubicBezTo>
                  <a:cubicBezTo>
                    <a:pt x="150" y="303"/>
                    <a:pt x="149" y="308"/>
                    <a:pt x="147" y="313"/>
                  </a:cubicBezTo>
                  <a:cubicBezTo>
                    <a:pt x="137" y="340"/>
                    <a:pt x="131" y="362"/>
                    <a:pt x="128" y="381"/>
                  </a:cubicBezTo>
                  <a:cubicBezTo>
                    <a:pt x="127" y="389"/>
                    <a:pt x="126" y="398"/>
                    <a:pt x="125" y="407"/>
                  </a:cubicBezTo>
                  <a:cubicBezTo>
                    <a:pt x="124" y="417"/>
                    <a:pt x="123" y="428"/>
                    <a:pt x="121" y="439"/>
                  </a:cubicBezTo>
                  <a:cubicBezTo>
                    <a:pt x="120" y="444"/>
                    <a:pt x="119" y="449"/>
                    <a:pt x="118" y="453"/>
                  </a:cubicBezTo>
                  <a:cubicBezTo>
                    <a:pt x="116" y="459"/>
                    <a:pt x="115" y="465"/>
                    <a:pt x="114" y="470"/>
                  </a:cubicBezTo>
                  <a:cubicBezTo>
                    <a:pt x="111" y="488"/>
                    <a:pt x="107" y="506"/>
                    <a:pt x="93" y="517"/>
                  </a:cubicBezTo>
                  <a:cubicBezTo>
                    <a:pt x="85" y="522"/>
                    <a:pt x="85" y="522"/>
                    <a:pt x="85" y="522"/>
                  </a:cubicBezTo>
                  <a:cubicBezTo>
                    <a:pt x="79" y="526"/>
                    <a:pt x="72" y="530"/>
                    <a:pt x="69" y="539"/>
                  </a:cubicBezTo>
                  <a:cubicBezTo>
                    <a:pt x="67" y="544"/>
                    <a:pt x="66" y="550"/>
                    <a:pt x="66" y="556"/>
                  </a:cubicBezTo>
                  <a:cubicBezTo>
                    <a:pt x="65" y="561"/>
                    <a:pt x="65" y="565"/>
                    <a:pt x="64" y="570"/>
                  </a:cubicBezTo>
                  <a:cubicBezTo>
                    <a:pt x="62" y="575"/>
                    <a:pt x="59" y="578"/>
                    <a:pt x="55" y="581"/>
                  </a:cubicBezTo>
                  <a:cubicBezTo>
                    <a:pt x="46" y="591"/>
                    <a:pt x="46" y="591"/>
                    <a:pt x="46" y="591"/>
                  </a:cubicBezTo>
                  <a:cubicBezTo>
                    <a:pt x="42" y="604"/>
                    <a:pt x="42" y="604"/>
                    <a:pt x="42" y="604"/>
                  </a:cubicBezTo>
                  <a:cubicBezTo>
                    <a:pt x="40" y="612"/>
                    <a:pt x="40" y="612"/>
                    <a:pt x="40" y="612"/>
                  </a:cubicBezTo>
                  <a:cubicBezTo>
                    <a:pt x="36" y="617"/>
                    <a:pt x="36" y="617"/>
                    <a:pt x="36" y="617"/>
                  </a:cubicBezTo>
                  <a:cubicBezTo>
                    <a:pt x="30" y="627"/>
                    <a:pt x="30" y="627"/>
                    <a:pt x="30" y="627"/>
                  </a:cubicBezTo>
                  <a:cubicBezTo>
                    <a:pt x="26" y="636"/>
                    <a:pt x="26" y="649"/>
                    <a:pt x="27" y="657"/>
                  </a:cubicBezTo>
                  <a:cubicBezTo>
                    <a:pt x="27" y="662"/>
                    <a:pt x="29" y="666"/>
                    <a:pt x="31" y="670"/>
                  </a:cubicBezTo>
                  <a:cubicBezTo>
                    <a:pt x="33" y="676"/>
                    <a:pt x="33" y="676"/>
                    <a:pt x="33" y="676"/>
                  </a:cubicBezTo>
                  <a:cubicBezTo>
                    <a:pt x="36" y="686"/>
                    <a:pt x="36" y="697"/>
                    <a:pt x="32" y="708"/>
                  </a:cubicBezTo>
                  <a:cubicBezTo>
                    <a:pt x="31" y="716"/>
                    <a:pt x="31" y="716"/>
                    <a:pt x="31" y="716"/>
                  </a:cubicBezTo>
                  <a:cubicBezTo>
                    <a:pt x="28" y="725"/>
                    <a:pt x="28" y="725"/>
                    <a:pt x="28" y="725"/>
                  </a:cubicBezTo>
                  <a:cubicBezTo>
                    <a:pt x="20" y="736"/>
                    <a:pt x="20" y="736"/>
                    <a:pt x="20" y="736"/>
                  </a:cubicBezTo>
                  <a:cubicBezTo>
                    <a:pt x="16" y="740"/>
                    <a:pt x="16" y="740"/>
                    <a:pt x="16" y="740"/>
                  </a:cubicBezTo>
                  <a:cubicBezTo>
                    <a:pt x="9" y="747"/>
                    <a:pt x="5" y="752"/>
                    <a:pt x="3" y="757"/>
                  </a:cubicBezTo>
                  <a:cubicBezTo>
                    <a:pt x="0" y="763"/>
                    <a:pt x="0" y="763"/>
                    <a:pt x="0" y="763"/>
                  </a:cubicBezTo>
                  <a:cubicBezTo>
                    <a:pt x="6" y="763"/>
                    <a:pt x="6" y="763"/>
                    <a:pt x="6" y="763"/>
                  </a:cubicBezTo>
                  <a:cubicBezTo>
                    <a:pt x="131" y="756"/>
                    <a:pt x="311" y="741"/>
                    <a:pt x="541" y="719"/>
                  </a:cubicBezTo>
                  <a:cubicBezTo>
                    <a:pt x="731" y="700"/>
                    <a:pt x="952" y="677"/>
                    <a:pt x="1198" y="649"/>
                  </a:cubicBezTo>
                  <a:cubicBezTo>
                    <a:pt x="1311" y="636"/>
                    <a:pt x="1424" y="623"/>
                    <a:pt x="1526" y="611"/>
                  </a:cubicBezTo>
                  <a:cubicBezTo>
                    <a:pt x="1529" y="611"/>
                    <a:pt x="1529" y="611"/>
                    <a:pt x="1529" y="611"/>
                  </a:cubicBezTo>
                  <a:cubicBezTo>
                    <a:pt x="1529" y="608"/>
                    <a:pt x="1529" y="608"/>
                    <a:pt x="1529" y="608"/>
                  </a:cubicBezTo>
                  <a:cubicBezTo>
                    <a:pt x="1527" y="525"/>
                    <a:pt x="1527" y="525"/>
                    <a:pt x="1527" y="525"/>
                  </a:cubicBezTo>
                  <a:cubicBezTo>
                    <a:pt x="1564" y="525"/>
                    <a:pt x="1564" y="525"/>
                    <a:pt x="1564" y="525"/>
                  </a:cubicBezTo>
                  <a:cubicBezTo>
                    <a:pt x="1565" y="525"/>
                    <a:pt x="1565" y="525"/>
                    <a:pt x="1565" y="525"/>
                  </a:cubicBezTo>
                  <a:cubicBezTo>
                    <a:pt x="1566" y="524"/>
                    <a:pt x="1566" y="524"/>
                    <a:pt x="1566" y="524"/>
                  </a:cubicBezTo>
                  <a:cubicBezTo>
                    <a:pt x="1595" y="502"/>
                    <a:pt x="1595" y="502"/>
                    <a:pt x="1595" y="502"/>
                  </a:cubicBezTo>
                  <a:cubicBezTo>
                    <a:pt x="1597" y="501"/>
                    <a:pt x="1597" y="501"/>
                    <a:pt x="1597" y="501"/>
                  </a:cubicBezTo>
                  <a:cubicBezTo>
                    <a:pt x="1597" y="499"/>
                    <a:pt x="1597" y="499"/>
                    <a:pt x="1597" y="499"/>
                  </a:cubicBezTo>
                  <a:cubicBezTo>
                    <a:pt x="1597" y="464"/>
                    <a:pt x="1597" y="464"/>
                    <a:pt x="1597" y="464"/>
                  </a:cubicBezTo>
                  <a:cubicBezTo>
                    <a:pt x="1611" y="448"/>
                    <a:pt x="1611" y="448"/>
                    <a:pt x="1611" y="448"/>
                  </a:cubicBezTo>
                  <a:cubicBezTo>
                    <a:pt x="1660" y="410"/>
                    <a:pt x="1660" y="410"/>
                    <a:pt x="1660" y="410"/>
                  </a:cubicBezTo>
                  <a:cubicBezTo>
                    <a:pt x="1705" y="410"/>
                    <a:pt x="1705" y="410"/>
                    <a:pt x="1705" y="410"/>
                  </a:cubicBezTo>
                  <a:cubicBezTo>
                    <a:pt x="1706" y="410"/>
                    <a:pt x="1706" y="410"/>
                    <a:pt x="1706" y="410"/>
                  </a:cubicBezTo>
                  <a:cubicBezTo>
                    <a:pt x="1708" y="409"/>
                    <a:pt x="1708" y="409"/>
                    <a:pt x="1708" y="409"/>
                  </a:cubicBezTo>
                  <a:cubicBezTo>
                    <a:pt x="1791" y="326"/>
                    <a:pt x="1791" y="326"/>
                    <a:pt x="1791" y="326"/>
                  </a:cubicBezTo>
                  <a:cubicBezTo>
                    <a:pt x="1802" y="323"/>
                    <a:pt x="1821" y="320"/>
                    <a:pt x="1823" y="320"/>
                  </a:cubicBezTo>
                  <a:cubicBezTo>
                    <a:pt x="1823" y="320"/>
                    <a:pt x="1823" y="320"/>
                    <a:pt x="1823" y="320"/>
                  </a:cubicBezTo>
                  <a:cubicBezTo>
                    <a:pt x="1824" y="320"/>
                    <a:pt x="1826" y="319"/>
                    <a:pt x="1848" y="301"/>
                  </a:cubicBezTo>
                  <a:cubicBezTo>
                    <a:pt x="1849" y="300"/>
                    <a:pt x="1849" y="300"/>
                    <a:pt x="1849" y="300"/>
                  </a:cubicBezTo>
                  <a:cubicBezTo>
                    <a:pt x="1849" y="298"/>
                    <a:pt x="1849" y="298"/>
                    <a:pt x="1849" y="298"/>
                  </a:cubicBezTo>
                  <a:cubicBezTo>
                    <a:pt x="1849" y="265"/>
                    <a:pt x="1849" y="265"/>
                    <a:pt x="1849" y="265"/>
                  </a:cubicBezTo>
                  <a:cubicBezTo>
                    <a:pt x="1878" y="257"/>
                    <a:pt x="1879" y="255"/>
                    <a:pt x="1880" y="252"/>
                  </a:cubicBezTo>
                  <a:cubicBezTo>
                    <a:pt x="1880" y="250"/>
                    <a:pt x="1886" y="238"/>
                    <a:pt x="1891" y="227"/>
                  </a:cubicBezTo>
                  <a:cubicBezTo>
                    <a:pt x="1903" y="229"/>
                    <a:pt x="1903" y="229"/>
                    <a:pt x="1903" y="229"/>
                  </a:cubicBezTo>
                  <a:cubicBezTo>
                    <a:pt x="1934" y="247"/>
                    <a:pt x="1934" y="247"/>
                    <a:pt x="1934" y="247"/>
                  </a:cubicBezTo>
                  <a:cubicBezTo>
                    <a:pt x="1937" y="249"/>
                    <a:pt x="1937" y="249"/>
                    <a:pt x="1937" y="249"/>
                  </a:cubicBezTo>
                  <a:cubicBezTo>
                    <a:pt x="1939" y="246"/>
                    <a:pt x="1939" y="246"/>
                    <a:pt x="1939" y="246"/>
                  </a:cubicBezTo>
                  <a:cubicBezTo>
                    <a:pt x="1981" y="189"/>
                    <a:pt x="1981" y="189"/>
                    <a:pt x="1981" y="189"/>
                  </a:cubicBezTo>
                  <a:cubicBezTo>
                    <a:pt x="2007" y="173"/>
                    <a:pt x="2007" y="173"/>
                    <a:pt x="2007" y="173"/>
                  </a:cubicBezTo>
                  <a:cubicBezTo>
                    <a:pt x="2039" y="175"/>
                    <a:pt x="2039" y="175"/>
                    <a:pt x="2039" y="175"/>
                  </a:cubicBezTo>
                  <a:cubicBezTo>
                    <a:pt x="2040" y="176"/>
                    <a:pt x="2040" y="176"/>
                    <a:pt x="2040" y="176"/>
                  </a:cubicBezTo>
                  <a:cubicBezTo>
                    <a:pt x="2041" y="175"/>
                    <a:pt x="2041" y="175"/>
                    <a:pt x="2041" y="175"/>
                  </a:cubicBezTo>
                  <a:cubicBezTo>
                    <a:pt x="2067" y="167"/>
                    <a:pt x="2067" y="167"/>
                    <a:pt x="2067" y="167"/>
                  </a:cubicBezTo>
                  <a:cubicBezTo>
                    <a:pt x="2070" y="166"/>
                    <a:pt x="2070" y="166"/>
                    <a:pt x="2070" y="166"/>
                  </a:cubicBezTo>
                  <a:cubicBezTo>
                    <a:pt x="2070" y="163"/>
                    <a:pt x="2070" y="163"/>
                    <a:pt x="2070" y="163"/>
                  </a:cubicBezTo>
                  <a:cubicBezTo>
                    <a:pt x="2067" y="136"/>
                    <a:pt x="2067" y="136"/>
                    <a:pt x="2067" y="136"/>
                  </a:cubicBezTo>
                  <a:cubicBezTo>
                    <a:pt x="2078" y="122"/>
                    <a:pt x="2078" y="122"/>
                    <a:pt x="2078" y="122"/>
                  </a:cubicBezTo>
                  <a:cubicBezTo>
                    <a:pt x="2078" y="122"/>
                    <a:pt x="2078" y="122"/>
                    <a:pt x="2078" y="122"/>
                  </a:cubicBezTo>
                  <a:cubicBezTo>
                    <a:pt x="2078" y="121"/>
                    <a:pt x="2078" y="121"/>
                    <a:pt x="2078" y="121"/>
                  </a:cubicBezTo>
                  <a:cubicBezTo>
                    <a:pt x="2093" y="95"/>
                    <a:pt x="2093" y="95"/>
                    <a:pt x="2093" y="95"/>
                  </a:cubicBezTo>
                  <a:cubicBezTo>
                    <a:pt x="2127" y="82"/>
                    <a:pt x="2127" y="82"/>
                    <a:pt x="2127" y="82"/>
                  </a:cubicBezTo>
                  <a:cubicBezTo>
                    <a:pt x="2130" y="81"/>
                    <a:pt x="2130" y="81"/>
                    <a:pt x="2130" y="81"/>
                  </a:cubicBezTo>
                  <a:cubicBezTo>
                    <a:pt x="2129" y="78"/>
                    <a:pt x="2129" y="78"/>
                    <a:pt x="2129" y="78"/>
                  </a:cubicBezTo>
                  <a:cubicBezTo>
                    <a:pt x="2122" y="4"/>
                    <a:pt x="2122" y="4"/>
                    <a:pt x="2122" y="4"/>
                  </a:cubicBezTo>
                  <a:lnTo>
                    <a:pt x="2122"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3" name="Freeform 438">
              <a:extLst>
                <a:ext uri="{FF2B5EF4-FFF2-40B4-BE49-F238E27FC236}">
                  <a16:creationId xmlns:a16="http://schemas.microsoft.com/office/drawing/2014/main" id="{E15A458E-C24A-864D-8F87-5A6B40C2B1DA}"/>
                </a:ext>
              </a:extLst>
            </p:cNvPr>
            <p:cNvSpPr>
              <a:spLocks noEditPoints="1"/>
            </p:cNvSpPr>
            <p:nvPr/>
          </p:nvSpPr>
          <p:spPr bwMode="auto">
            <a:xfrm>
              <a:off x="15406464" y="8640831"/>
              <a:ext cx="2003380" cy="1052871"/>
            </a:xfrm>
            <a:custGeom>
              <a:avLst/>
              <a:gdLst>
                <a:gd name="T0" fmla="*/ 1249 w 1838"/>
                <a:gd name="T1" fmla="*/ 84 h 965"/>
                <a:gd name="T2" fmla="*/ 1331 w 1838"/>
                <a:gd name="T3" fmla="*/ 104 h 965"/>
                <a:gd name="T4" fmla="*/ 1441 w 1838"/>
                <a:gd name="T5" fmla="*/ 114 h 965"/>
                <a:gd name="T6" fmla="*/ 1554 w 1838"/>
                <a:gd name="T7" fmla="*/ 72 h 965"/>
                <a:gd name="T8" fmla="*/ 1641 w 1838"/>
                <a:gd name="T9" fmla="*/ 161 h 965"/>
                <a:gd name="T10" fmla="*/ 1670 w 1838"/>
                <a:gd name="T11" fmla="*/ 285 h 965"/>
                <a:gd name="T12" fmla="*/ 1799 w 1838"/>
                <a:gd name="T13" fmla="*/ 414 h 965"/>
                <a:gd name="T14" fmla="*/ 1618 w 1838"/>
                <a:gd name="T15" fmla="*/ 671 h 965"/>
                <a:gd name="T16" fmla="*/ 370 w 1838"/>
                <a:gd name="T17" fmla="*/ 941 h 965"/>
                <a:gd name="T18" fmla="*/ 81 w 1838"/>
                <a:gd name="T19" fmla="*/ 825 h 965"/>
                <a:gd name="T20" fmla="*/ 89 w 1838"/>
                <a:gd name="T21" fmla="*/ 755 h 965"/>
                <a:gd name="T22" fmla="*/ 119 w 1838"/>
                <a:gd name="T23" fmla="*/ 726 h 965"/>
                <a:gd name="T24" fmla="*/ 238 w 1838"/>
                <a:gd name="T25" fmla="*/ 691 h 965"/>
                <a:gd name="T26" fmla="*/ 308 w 1838"/>
                <a:gd name="T27" fmla="*/ 556 h 965"/>
                <a:gd name="T28" fmla="*/ 378 w 1838"/>
                <a:gd name="T29" fmla="*/ 490 h 965"/>
                <a:gd name="T30" fmla="*/ 479 w 1838"/>
                <a:gd name="T31" fmla="*/ 474 h 965"/>
                <a:gd name="T32" fmla="*/ 553 w 1838"/>
                <a:gd name="T33" fmla="*/ 496 h 965"/>
                <a:gd name="T34" fmla="*/ 669 w 1838"/>
                <a:gd name="T35" fmla="*/ 465 h 965"/>
                <a:gd name="T36" fmla="*/ 746 w 1838"/>
                <a:gd name="T37" fmla="*/ 374 h 965"/>
                <a:gd name="T38" fmla="*/ 902 w 1838"/>
                <a:gd name="T39" fmla="*/ 289 h 965"/>
                <a:gd name="T40" fmla="*/ 967 w 1838"/>
                <a:gd name="T41" fmla="*/ 146 h 965"/>
                <a:gd name="T42" fmla="*/ 1051 w 1838"/>
                <a:gd name="T43" fmla="*/ 122 h 965"/>
                <a:gd name="T44" fmla="*/ 1104 w 1838"/>
                <a:gd name="T45" fmla="*/ 7 h 965"/>
                <a:gd name="T46" fmla="*/ 1063 w 1838"/>
                <a:gd name="T47" fmla="*/ 34 h 965"/>
                <a:gd name="T48" fmla="*/ 1077 w 1838"/>
                <a:gd name="T49" fmla="*/ 103 h 965"/>
                <a:gd name="T50" fmla="*/ 1016 w 1838"/>
                <a:gd name="T51" fmla="*/ 148 h 965"/>
                <a:gd name="T52" fmla="*/ 982 w 1838"/>
                <a:gd name="T53" fmla="*/ 154 h 965"/>
                <a:gd name="T54" fmla="*/ 933 w 1838"/>
                <a:gd name="T55" fmla="*/ 197 h 965"/>
                <a:gd name="T56" fmla="*/ 899 w 1838"/>
                <a:gd name="T57" fmla="*/ 288 h 965"/>
                <a:gd name="T58" fmla="*/ 804 w 1838"/>
                <a:gd name="T59" fmla="*/ 397 h 965"/>
                <a:gd name="T60" fmla="*/ 698 w 1838"/>
                <a:gd name="T61" fmla="*/ 389 h 965"/>
                <a:gd name="T62" fmla="*/ 669 w 1838"/>
                <a:gd name="T63" fmla="*/ 461 h 965"/>
                <a:gd name="T64" fmla="*/ 594 w 1838"/>
                <a:gd name="T65" fmla="*/ 450 h 965"/>
                <a:gd name="T66" fmla="*/ 531 w 1838"/>
                <a:gd name="T67" fmla="*/ 481 h 965"/>
                <a:gd name="T68" fmla="*/ 477 w 1838"/>
                <a:gd name="T69" fmla="*/ 469 h 965"/>
                <a:gd name="T70" fmla="*/ 407 w 1838"/>
                <a:gd name="T71" fmla="*/ 491 h 965"/>
                <a:gd name="T72" fmla="*/ 349 w 1838"/>
                <a:gd name="T73" fmla="*/ 507 h 965"/>
                <a:gd name="T74" fmla="*/ 307 w 1838"/>
                <a:gd name="T75" fmla="*/ 549 h 965"/>
                <a:gd name="T76" fmla="*/ 277 w 1838"/>
                <a:gd name="T77" fmla="*/ 630 h 965"/>
                <a:gd name="T78" fmla="*/ 234 w 1838"/>
                <a:gd name="T79" fmla="*/ 693 h 965"/>
                <a:gd name="T80" fmla="*/ 148 w 1838"/>
                <a:gd name="T81" fmla="*/ 725 h 965"/>
                <a:gd name="T82" fmla="*/ 86 w 1838"/>
                <a:gd name="T83" fmla="*/ 749 h 965"/>
                <a:gd name="T84" fmla="*/ 69 w 1838"/>
                <a:gd name="T85" fmla="*/ 785 h 965"/>
                <a:gd name="T86" fmla="*/ 77 w 1838"/>
                <a:gd name="T87" fmla="*/ 825 h 965"/>
                <a:gd name="T88" fmla="*/ 12 w 1838"/>
                <a:gd name="T89" fmla="*/ 950 h 965"/>
                <a:gd name="T90" fmla="*/ 374 w 1838"/>
                <a:gd name="T91" fmla="*/ 944 h 965"/>
                <a:gd name="T92" fmla="*/ 1477 w 1838"/>
                <a:gd name="T93" fmla="*/ 766 h 965"/>
                <a:gd name="T94" fmla="*/ 1594 w 1838"/>
                <a:gd name="T95" fmla="*/ 694 h 965"/>
                <a:gd name="T96" fmla="*/ 1836 w 1838"/>
                <a:gd name="T97" fmla="*/ 430 h 965"/>
                <a:gd name="T98" fmla="*/ 1800 w 1838"/>
                <a:gd name="T99" fmla="*/ 411 h 965"/>
                <a:gd name="T100" fmla="*/ 1749 w 1838"/>
                <a:gd name="T101" fmla="*/ 367 h 965"/>
                <a:gd name="T102" fmla="*/ 1673 w 1838"/>
                <a:gd name="T103" fmla="*/ 283 h 965"/>
                <a:gd name="T104" fmla="*/ 1650 w 1838"/>
                <a:gd name="T105" fmla="*/ 198 h 965"/>
                <a:gd name="T106" fmla="*/ 1641 w 1838"/>
                <a:gd name="T107" fmla="*/ 153 h 965"/>
                <a:gd name="T108" fmla="*/ 1590 w 1838"/>
                <a:gd name="T109" fmla="*/ 113 h 965"/>
                <a:gd name="T110" fmla="*/ 1554 w 1838"/>
                <a:gd name="T111" fmla="*/ 68 h 965"/>
                <a:gd name="T112" fmla="*/ 1467 w 1838"/>
                <a:gd name="T113" fmla="*/ 124 h 965"/>
                <a:gd name="T114" fmla="*/ 1366 w 1838"/>
                <a:gd name="T115" fmla="*/ 123 h 965"/>
                <a:gd name="T116" fmla="*/ 1305 w 1838"/>
                <a:gd name="T117" fmla="*/ 97 h 965"/>
                <a:gd name="T118" fmla="*/ 1252 w 1838"/>
                <a:gd name="T119" fmla="*/ 81 h 965"/>
                <a:gd name="T120" fmla="*/ 1175 w 1838"/>
                <a:gd name="T121" fmla="*/ 9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8" h="965">
                  <a:moveTo>
                    <a:pt x="1132" y="3"/>
                  </a:moveTo>
                  <a:cubicBezTo>
                    <a:pt x="1143" y="3"/>
                    <a:pt x="1153" y="5"/>
                    <a:pt x="1163" y="9"/>
                  </a:cubicBezTo>
                  <a:cubicBezTo>
                    <a:pt x="1172" y="13"/>
                    <a:pt x="1182" y="15"/>
                    <a:pt x="1190" y="19"/>
                  </a:cubicBezTo>
                  <a:cubicBezTo>
                    <a:pt x="1204" y="26"/>
                    <a:pt x="1206" y="42"/>
                    <a:pt x="1216" y="52"/>
                  </a:cubicBezTo>
                  <a:cubicBezTo>
                    <a:pt x="1227" y="62"/>
                    <a:pt x="1238" y="72"/>
                    <a:pt x="1249" y="84"/>
                  </a:cubicBezTo>
                  <a:cubicBezTo>
                    <a:pt x="1257" y="93"/>
                    <a:pt x="1258" y="98"/>
                    <a:pt x="1271" y="100"/>
                  </a:cubicBezTo>
                  <a:cubicBezTo>
                    <a:pt x="1277" y="101"/>
                    <a:pt x="1283" y="101"/>
                    <a:pt x="1288" y="101"/>
                  </a:cubicBezTo>
                  <a:cubicBezTo>
                    <a:pt x="1302" y="101"/>
                    <a:pt x="1302" y="101"/>
                    <a:pt x="1302" y="101"/>
                  </a:cubicBezTo>
                  <a:cubicBezTo>
                    <a:pt x="1314" y="100"/>
                    <a:pt x="1314" y="100"/>
                    <a:pt x="1314" y="100"/>
                  </a:cubicBezTo>
                  <a:cubicBezTo>
                    <a:pt x="1319" y="100"/>
                    <a:pt x="1324" y="101"/>
                    <a:pt x="1331" y="104"/>
                  </a:cubicBezTo>
                  <a:cubicBezTo>
                    <a:pt x="1341" y="109"/>
                    <a:pt x="1348" y="121"/>
                    <a:pt x="1358" y="125"/>
                  </a:cubicBezTo>
                  <a:cubicBezTo>
                    <a:pt x="1366" y="127"/>
                    <a:pt x="1366" y="127"/>
                    <a:pt x="1366" y="127"/>
                  </a:cubicBezTo>
                  <a:cubicBezTo>
                    <a:pt x="1379" y="127"/>
                    <a:pt x="1389" y="112"/>
                    <a:pt x="1399" y="104"/>
                  </a:cubicBezTo>
                  <a:cubicBezTo>
                    <a:pt x="1405" y="99"/>
                    <a:pt x="1410" y="98"/>
                    <a:pt x="1415" y="98"/>
                  </a:cubicBezTo>
                  <a:cubicBezTo>
                    <a:pt x="1425" y="98"/>
                    <a:pt x="1433" y="105"/>
                    <a:pt x="1441" y="114"/>
                  </a:cubicBezTo>
                  <a:cubicBezTo>
                    <a:pt x="1449" y="122"/>
                    <a:pt x="1458" y="127"/>
                    <a:pt x="1467" y="127"/>
                  </a:cubicBezTo>
                  <a:cubicBezTo>
                    <a:pt x="1474" y="127"/>
                    <a:pt x="1481" y="124"/>
                    <a:pt x="1488" y="117"/>
                  </a:cubicBezTo>
                  <a:cubicBezTo>
                    <a:pt x="1502" y="103"/>
                    <a:pt x="1508" y="88"/>
                    <a:pt x="1526" y="78"/>
                  </a:cubicBezTo>
                  <a:cubicBezTo>
                    <a:pt x="1533" y="74"/>
                    <a:pt x="1541" y="71"/>
                    <a:pt x="1549" y="71"/>
                  </a:cubicBezTo>
                  <a:cubicBezTo>
                    <a:pt x="1554" y="72"/>
                    <a:pt x="1554" y="72"/>
                    <a:pt x="1554" y="72"/>
                  </a:cubicBezTo>
                  <a:cubicBezTo>
                    <a:pt x="1563" y="73"/>
                    <a:pt x="1564" y="76"/>
                    <a:pt x="1567" y="85"/>
                  </a:cubicBezTo>
                  <a:cubicBezTo>
                    <a:pt x="1570" y="94"/>
                    <a:pt x="1571" y="101"/>
                    <a:pt x="1577" y="107"/>
                  </a:cubicBezTo>
                  <a:cubicBezTo>
                    <a:pt x="1584" y="114"/>
                    <a:pt x="1593" y="119"/>
                    <a:pt x="1599" y="126"/>
                  </a:cubicBezTo>
                  <a:cubicBezTo>
                    <a:pt x="1611" y="138"/>
                    <a:pt x="1621" y="149"/>
                    <a:pt x="1637" y="154"/>
                  </a:cubicBezTo>
                  <a:cubicBezTo>
                    <a:pt x="1641" y="161"/>
                    <a:pt x="1641" y="161"/>
                    <a:pt x="1641" y="161"/>
                  </a:cubicBezTo>
                  <a:cubicBezTo>
                    <a:pt x="1644" y="165"/>
                    <a:pt x="1648" y="168"/>
                    <a:pt x="1648" y="176"/>
                  </a:cubicBezTo>
                  <a:cubicBezTo>
                    <a:pt x="1648" y="186"/>
                    <a:pt x="1641" y="191"/>
                    <a:pt x="1647" y="200"/>
                  </a:cubicBezTo>
                  <a:cubicBezTo>
                    <a:pt x="1653" y="209"/>
                    <a:pt x="1657" y="207"/>
                    <a:pt x="1658" y="219"/>
                  </a:cubicBezTo>
                  <a:cubicBezTo>
                    <a:pt x="1658" y="226"/>
                    <a:pt x="1656" y="233"/>
                    <a:pt x="1655" y="240"/>
                  </a:cubicBezTo>
                  <a:cubicBezTo>
                    <a:pt x="1653" y="259"/>
                    <a:pt x="1660" y="270"/>
                    <a:pt x="1670" y="285"/>
                  </a:cubicBezTo>
                  <a:cubicBezTo>
                    <a:pt x="1680" y="299"/>
                    <a:pt x="1693" y="310"/>
                    <a:pt x="1706" y="322"/>
                  </a:cubicBezTo>
                  <a:cubicBezTo>
                    <a:pt x="1718" y="333"/>
                    <a:pt x="1736" y="345"/>
                    <a:pt x="1737" y="363"/>
                  </a:cubicBezTo>
                  <a:cubicBezTo>
                    <a:pt x="1742" y="366"/>
                    <a:pt x="1748" y="372"/>
                    <a:pt x="1754" y="375"/>
                  </a:cubicBezTo>
                  <a:cubicBezTo>
                    <a:pt x="1760" y="379"/>
                    <a:pt x="1766" y="382"/>
                    <a:pt x="1771" y="388"/>
                  </a:cubicBezTo>
                  <a:cubicBezTo>
                    <a:pt x="1781" y="399"/>
                    <a:pt x="1783" y="410"/>
                    <a:pt x="1799" y="414"/>
                  </a:cubicBezTo>
                  <a:cubicBezTo>
                    <a:pt x="1812" y="418"/>
                    <a:pt x="1821" y="418"/>
                    <a:pt x="1831" y="427"/>
                  </a:cubicBezTo>
                  <a:cubicBezTo>
                    <a:pt x="1833" y="428"/>
                    <a:pt x="1833" y="428"/>
                    <a:pt x="1833" y="428"/>
                  </a:cubicBezTo>
                  <a:cubicBezTo>
                    <a:pt x="1802" y="461"/>
                    <a:pt x="1726" y="542"/>
                    <a:pt x="1710" y="550"/>
                  </a:cubicBezTo>
                  <a:cubicBezTo>
                    <a:pt x="1689" y="560"/>
                    <a:pt x="1677" y="610"/>
                    <a:pt x="1670" y="620"/>
                  </a:cubicBezTo>
                  <a:cubicBezTo>
                    <a:pt x="1664" y="630"/>
                    <a:pt x="1631" y="671"/>
                    <a:pt x="1618" y="671"/>
                  </a:cubicBezTo>
                  <a:cubicBezTo>
                    <a:pt x="1606" y="671"/>
                    <a:pt x="1597" y="686"/>
                    <a:pt x="1580" y="704"/>
                  </a:cubicBezTo>
                  <a:cubicBezTo>
                    <a:pt x="1564" y="721"/>
                    <a:pt x="1564" y="721"/>
                    <a:pt x="1564" y="721"/>
                  </a:cubicBezTo>
                  <a:cubicBezTo>
                    <a:pt x="1564" y="721"/>
                    <a:pt x="1514" y="735"/>
                    <a:pt x="1475" y="763"/>
                  </a:cubicBezTo>
                  <a:cubicBezTo>
                    <a:pt x="867" y="836"/>
                    <a:pt x="370" y="882"/>
                    <a:pt x="370" y="882"/>
                  </a:cubicBezTo>
                  <a:cubicBezTo>
                    <a:pt x="370" y="941"/>
                    <a:pt x="370" y="941"/>
                    <a:pt x="370" y="941"/>
                  </a:cubicBezTo>
                  <a:cubicBezTo>
                    <a:pt x="7" y="961"/>
                    <a:pt x="7" y="961"/>
                    <a:pt x="7" y="961"/>
                  </a:cubicBezTo>
                  <a:cubicBezTo>
                    <a:pt x="14" y="953"/>
                    <a:pt x="14" y="953"/>
                    <a:pt x="14" y="953"/>
                  </a:cubicBezTo>
                  <a:cubicBezTo>
                    <a:pt x="28" y="942"/>
                    <a:pt x="46" y="935"/>
                    <a:pt x="59" y="922"/>
                  </a:cubicBezTo>
                  <a:cubicBezTo>
                    <a:pt x="74" y="909"/>
                    <a:pt x="82" y="891"/>
                    <a:pt x="82" y="870"/>
                  </a:cubicBezTo>
                  <a:cubicBezTo>
                    <a:pt x="81" y="855"/>
                    <a:pt x="80" y="841"/>
                    <a:pt x="81" y="825"/>
                  </a:cubicBezTo>
                  <a:cubicBezTo>
                    <a:pt x="81" y="820"/>
                    <a:pt x="83" y="810"/>
                    <a:pt x="81" y="806"/>
                  </a:cubicBezTo>
                  <a:cubicBezTo>
                    <a:pt x="71" y="796"/>
                    <a:pt x="71" y="796"/>
                    <a:pt x="71" y="796"/>
                  </a:cubicBezTo>
                  <a:cubicBezTo>
                    <a:pt x="72" y="786"/>
                    <a:pt x="72" y="786"/>
                    <a:pt x="72" y="786"/>
                  </a:cubicBezTo>
                  <a:cubicBezTo>
                    <a:pt x="75" y="780"/>
                    <a:pt x="81" y="774"/>
                    <a:pt x="83" y="770"/>
                  </a:cubicBezTo>
                  <a:cubicBezTo>
                    <a:pt x="85" y="765"/>
                    <a:pt x="87" y="760"/>
                    <a:pt x="89" y="755"/>
                  </a:cubicBezTo>
                  <a:cubicBezTo>
                    <a:pt x="91" y="746"/>
                    <a:pt x="91" y="746"/>
                    <a:pt x="91" y="746"/>
                  </a:cubicBezTo>
                  <a:cubicBezTo>
                    <a:pt x="91" y="745"/>
                    <a:pt x="91" y="745"/>
                    <a:pt x="91" y="745"/>
                  </a:cubicBezTo>
                  <a:cubicBezTo>
                    <a:pt x="90" y="746"/>
                    <a:pt x="90" y="746"/>
                    <a:pt x="90" y="746"/>
                  </a:cubicBezTo>
                  <a:cubicBezTo>
                    <a:pt x="90" y="745"/>
                    <a:pt x="90" y="745"/>
                    <a:pt x="90" y="745"/>
                  </a:cubicBezTo>
                  <a:cubicBezTo>
                    <a:pt x="96" y="730"/>
                    <a:pt x="106" y="726"/>
                    <a:pt x="119" y="726"/>
                  </a:cubicBezTo>
                  <a:cubicBezTo>
                    <a:pt x="125" y="726"/>
                    <a:pt x="131" y="727"/>
                    <a:pt x="137" y="728"/>
                  </a:cubicBezTo>
                  <a:cubicBezTo>
                    <a:pt x="147" y="730"/>
                    <a:pt x="160" y="729"/>
                    <a:pt x="169" y="733"/>
                  </a:cubicBezTo>
                  <a:cubicBezTo>
                    <a:pt x="185" y="740"/>
                    <a:pt x="201" y="762"/>
                    <a:pt x="220" y="762"/>
                  </a:cubicBezTo>
                  <a:cubicBezTo>
                    <a:pt x="232" y="759"/>
                    <a:pt x="232" y="759"/>
                    <a:pt x="232" y="759"/>
                  </a:cubicBezTo>
                  <a:cubicBezTo>
                    <a:pt x="250" y="749"/>
                    <a:pt x="246" y="707"/>
                    <a:pt x="238" y="691"/>
                  </a:cubicBezTo>
                  <a:cubicBezTo>
                    <a:pt x="232" y="680"/>
                    <a:pt x="220" y="671"/>
                    <a:pt x="229" y="658"/>
                  </a:cubicBezTo>
                  <a:cubicBezTo>
                    <a:pt x="236" y="650"/>
                    <a:pt x="249" y="644"/>
                    <a:pt x="258" y="640"/>
                  </a:cubicBezTo>
                  <a:cubicBezTo>
                    <a:pt x="274" y="632"/>
                    <a:pt x="304" y="630"/>
                    <a:pt x="316" y="615"/>
                  </a:cubicBezTo>
                  <a:cubicBezTo>
                    <a:pt x="326" y="603"/>
                    <a:pt x="315" y="597"/>
                    <a:pt x="309" y="588"/>
                  </a:cubicBezTo>
                  <a:cubicBezTo>
                    <a:pt x="301" y="578"/>
                    <a:pt x="302" y="566"/>
                    <a:pt x="308" y="556"/>
                  </a:cubicBezTo>
                  <a:cubicBezTo>
                    <a:pt x="312" y="547"/>
                    <a:pt x="318" y="534"/>
                    <a:pt x="325" y="526"/>
                  </a:cubicBezTo>
                  <a:cubicBezTo>
                    <a:pt x="325" y="526"/>
                    <a:pt x="325" y="526"/>
                    <a:pt x="325" y="526"/>
                  </a:cubicBezTo>
                  <a:cubicBezTo>
                    <a:pt x="332" y="518"/>
                    <a:pt x="345" y="519"/>
                    <a:pt x="352" y="509"/>
                  </a:cubicBezTo>
                  <a:cubicBezTo>
                    <a:pt x="360" y="498"/>
                    <a:pt x="357" y="492"/>
                    <a:pt x="373" y="490"/>
                  </a:cubicBezTo>
                  <a:cubicBezTo>
                    <a:pt x="378" y="490"/>
                    <a:pt x="378" y="490"/>
                    <a:pt x="378" y="490"/>
                  </a:cubicBezTo>
                  <a:cubicBezTo>
                    <a:pt x="388" y="490"/>
                    <a:pt x="397" y="494"/>
                    <a:pt x="407" y="495"/>
                  </a:cubicBezTo>
                  <a:cubicBezTo>
                    <a:pt x="408" y="495"/>
                    <a:pt x="408" y="495"/>
                    <a:pt x="408" y="495"/>
                  </a:cubicBezTo>
                  <a:cubicBezTo>
                    <a:pt x="424" y="495"/>
                    <a:pt x="428" y="481"/>
                    <a:pt x="440" y="474"/>
                  </a:cubicBezTo>
                  <a:cubicBezTo>
                    <a:pt x="445" y="471"/>
                    <a:pt x="451" y="470"/>
                    <a:pt x="457" y="470"/>
                  </a:cubicBezTo>
                  <a:cubicBezTo>
                    <a:pt x="464" y="470"/>
                    <a:pt x="472" y="472"/>
                    <a:pt x="479" y="474"/>
                  </a:cubicBezTo>
                  <a:cubicBezTo>
                    <a:pt x="486" y="468"/>
                    <a:pt x="486" y="468"/>
                    <a:pt x="486" y="468"/>
                  </a:cubicBezTo>
                  <a:cubicBezTo>
                    <a:pt x="491" y="468"/>
                    <a:pt x="497" y="472"/>
                    <a:pt x="501" y="473"/>
                  </a:cubicBezTo>
                  <a:cubicBezTo>
                    <a:pt x="512" y="475"/>
                    <a:pt x="520" y="477"/>
                    <a:pt x="529" y="484"/>
                  </a:cubicBezTo>
                  <a:cubicBezTo>
                    <a:pt x="535" y="489"/>
                    <a:pt x="542" y="497"/>
                    <a:pt x="550" y="497"/>
                  </a:cubicBezTo>
                  <a:cubicBezTo>
                    <a:pt x="553" y="496"/>
                    <a:pt x="553" y="496"/>
                    <a:pt x="553" y="496"/>
                  </a:cubicBezTo>
                  <a:cubicBezTo>
                    <a:pt x="569" y="493"/>
                    <a:pt x="585" y="464"/>
                    <a:pt x="597" y="452"/>
                  </a:cubicBezTo>
                  <a:cubicBezTo>
                    <a:pt x="605" y="444"/>
                    <a:pt x="617" y="436"/>
                    <a:pt x="629" y="436"/>
                  </a:cubicBezTo>
                  <a:cubicBezTo>
                    <a:pt x="636" y="436"/>
                    <a:pt x="642" y="439"/>
                    <a:pt x="648" y="445"/>
                  </a:cubicBezTo>
                  <a:cubicBezTo>
                    <a:pt x="654" y="452"/>
                    <a:pt x="656" y="463"/>
                    <a:pt x="666" y="465"/>
                  </a:cubicBezTo>
                  <a:cubicBezTo>
                    <a:pt x="669" y="465"/>
                    <a:pt x="669" y="465"/>
                    <a:pt x="669" y="465"/>
                  </a:cubicBezTo>
                  <a:cubicBezTo>
                    <a:pt x="680" y="465"/>
                    <a:pt x="679" y="452"/>
                    <a:pt x="678" y="443"/>
                  </a:cubicBezTo>
                  <a:cubicBezTo>
                    <a:pt x="676" y="431"/>
                    <a:pt x="677" y="427"/>
                    <a:pt x="686" y="418"/>
                  </a:cubicBezTo>
                  <a:cubicBezTo>
                    <a:pt x="695" y="409"/>
                    <a:pt x="697" y="402"/>
                    <a:pt x="701" y="390"/>
                  </a:cubicBezTo>
                  <a:cubicBezTo>
                    <a:pt x="707" y="376"/>
                    <a:pt x="718" y="363"/>
                    <a:pt x="729" y="363"/>
                  </a:cubicBezTo>
                  <a:cubicBezTo>
                    <a:pt x="735" y="363"/>
                    <a:pt x="741" y="366"/>
                    <a:pt x="746" y="374"/>
                  </a:cubicBezTo>
                  <a:cubicBezTo>
                    <a:pt x="761" y="395"/>
                    <a:pt x="768" y="400"/>
                    <a:pt x="794" y="401"/>
                  </a:cubicBezTo>
                  <a:cubicBezTo>
                    <a:pt x="804" y="401"/>
                    <a:pt x="804" y="401"/>
                    <a:pt x="804" y="401"/>
                  </a:cubicBezTo>
                  <a:cubicBezTo>
                    <a:pt x="820" y="401"/>
                    <a:pt x="832" y="398"/>
                    <a:pt x="838" y="378"/>
                  </a:cubicBezTo>
                  <a:cubicBezTo>
                    <a:pt x="844" y="359"/>
                    <a:pt x="845" y="340"/>
                    <a:pt x="856" y="323"/>
                  </a:cubicBezTo>
                  <a:cubicBezTo>
                    <a:pt x="869" y="305"/>
                    <a:pt x="893" y="314"/>
                    <a:pt x="902" y="289"/>
                  </a:cubicBezTo>
                  <a:cubicBezTo>
                    <a:pt x="909" y="271"/>
                    <a:pt x="905" y="246"/>
                    <a:pt x="920" y="232"/>
                  </a:cubicBezTo>
                  <a:cubicBezTo>
                    <a:pt x="928" y="226"/>
                    <a:pt x="940" y="222"/>
                    <a:pt x="942" y="211"/>
                  </a:cubicBezTo>
                  <a:cubicBezTo>
                    <a:pt x="945" y="199"/>
                    <a:pt x="933" y="194"/>
                    <a:pt x="930" y="183"/>
                  </a:cubicBezTo>
                  <a:cubicBezTo>
                    <a:pt x="925" y="167"/>
                    <a:pt x="948" y="146"/>
                    <a:pt x="965" y="146"/>
                  </a:cubicBezTo>
                  <a:cubicBezTo>
                    <a:pt x="967" y="146"/>
                    <a:pt x="967" y="146"/>
                    <a:pt x="967" y="146"/>
                  </a:cubicBezTo>
                  <a:cubicBezTo>
                    <a:pt x="978" y="147"/>
                    <a:pt x="977" y="159"/>
                    <a:pt x="986" y="164"/>
                  </a:cubicBezTo>
                  <a:cubicBezTo>
                    <a:pt x="991" y="166"/>
                    <a:pt x="991" y="166"/>
                    <a:pt x="991" y="166"/>
                  </a:cubicBezTo>
                  <a:cubicBezTo>
                    <a:pt x="998" y="166"/>
                    <a:pt x="1002" y="160"/>
                    <a:pt x="1008" y="156"/>
                  </a:cubicBezTo>
                  <a:cubicBezTo>
                    <a:pt x="1016" y="152"/>
                    <a:pt x="1024" y="150"/>
                    <a:pt x="1031" y="145"/>
                  </a:cubicBezTo>
                  <a:cubicBezTo>
                    <a:pt x="1038" y="138"/>
                    <a:pt x="1043" y="128"/>
                    <a:pt x="1051" y="122"/>
                  </a:cubicBezTo>
                  <a:cubicBezTo>
                    <a:pt x="1063" y="113"/>
                    <a:pt x="1093" y="112"/>
                    <a:pt x="1077" y="90"/>
                  </a:cubicBezTo>
                  <a:cubicBezTo>
                    <a:pt x="1070" y="81"/>
                    <a:pt x="1064" y="77"/>
                    <a:pt x="1063" y="64"/>
                  </a:cubicBezTo>
                  <a:cubicBezTo>
                    <a:pt x="1063" y="55"/>
                    <a:pt x="1066" y="44"/>
                    <a:pt x="1067" y="35"/>
                  </a:cubicBezTo>
                  <a:cubicBezTo>
                    <a:pt x="1067" y="27"/>
                    <a:pt x="1071" y="21"/>
                    <a:pt x="1077" y="17"/>
                  </a:cubicBezTo>
                  <a:cubicBezTo>
                    <a:pt x="1084" y="12"/>
                    <a:pt x="1094" y="9"/>
                    <a:pt x="1104" y="7"/>
                  </a:cubicBezTo>
                  <a:cubicBezTo>
                    <a:pt x="1113" y="5"/>
                    <a:pt x="1123" y="3"/>
                    <a:pt x="1132" y="3"/>
                  </a:cubicBezTo>
                  <a:moveTo>
                    <a:pt x="1132" y="0"/>
                  </a:moveTo>
                  <a:cubicBezTo>
                    <a:pt x="1124" y="0"/>
                    <a:pt x="1114" y="1"/>
                    <a:pt x="1103" y="3"/>
                  </a:cubicBezTo>
                  <a:cubicBezTo>
                    <a:pt x="1093" y="5"/>
                    <a:pt x="1082" y="8"/>
                    <a:pt x="1075" y="14"/>
                  </a:cubicBezTo>
                  <a:cubicBezTo>
                    <a:pt x="1068" y="19"/>
                    <a:pt x="1064" y="26"/>
                    <a:pt x="1063" y="34"/>
                  </a:cubicBezTo>
                  <a:cubicBezTo>
                    <a:pt x="1061" y="44"/>
                    <a:pt x="1061" y="44"/>
                    <a:pt x="1061" y="44"/>
                  </a:cubicBezTo>
                  <a:cubicBezTo>
                    <a:pt x="1060" y="51"/>
                    <a:pt x="1059" y="58"/>
                    <a:pt x="1060" y="65"/>
                  </a:cubicBezTo>
                  <a:cubicBezTo>
                    <a:pt x="1060" y="76"/>
                    <a:pt x="1065" y="81"/>
                    <a:pt x="1070" y="88"/>
                  </a:cubicBezTo>
                  <a:cubicBezTo>
                    <a:pt x="1074" y="92"/>
                    <a:pt x="1074" y="92"/>
                    <a:pt x="1074" y="92"/>
                  </a:cubicBezTo>
                  <a:cubicBezTo>
                    <a:pt x="1077" y="103"/>
                    <a:pt x="1077" y="103"/>
                    <a:pt x="1077" y="103"/>
                  </a:cubicBezTo>
                  <a:cubicBezTo>
                    <a:pt x="1076" y="107"/>
                    <a:pt x="1069" y="110"/>
                    <a:pt x="1063" y="112"/>
                  </a:cubicBezTo>
                  <a:cubicBezTo>
                    <a:pt x="1058" y="114"/>
                    <a:pt x="1052" y="116"/>
                    <a:pt x="1049" y="119"/>
                  </a:cubicBezTo>
                  <a:cubicBezTo>
                    <a:pt x="1037" y="132"/>
                    <a:pt x="1037" y="132"/>
                    <a:pt x="1037" y="132"/>
                  </a:cubicBezTo>
                  <a:cubicBezTo>
                    <a:pt x="1028" y="142"/>
                    <a:pt x="1028" y="142"/>
                    <a:pt x="1028" y="142"/>
                  </a:cubicBezTo>
                  <a:cubicBezTo>
                    <a:pt x="1016" y="148"/>
                    <a:pt x="1016" y="148"/>
                    <a:pt x="1016" y="148"/>
                  </a:cubicBezTo>
                  <a:cubicBezTo>
                    <a:pt x="1006" y="153"/>
                    <a:pt x="1006" y="153"/>
                    <a:pt x="1006" y="153"/>
                  </a:cubicBezTo>
                  <a:cubicBezTo>
                    <a:pt x="1001" y="157"/>
                    <a:pt x="1001" y="157"/>
                    <a:pt x="1001" y="157"/>
                  </a:cubicBezTo>
                  <a:cubicBezTo>
                    <a:pt x="991" y="162"/>
                    <a:pt x="991" y="162"/>
                    <a:pt x="991" y="162"/>
                  </a:cubicBezTo>
                  <a:cubicBezTo>
                    <a:pt x="987" y="161"/>
                    <a:pt x="987" y="161"/>
                    <a:pt x="987" y="161"/>
                  </a:cubicBezTo>
                  <a:cubicBezTo>
                    <a:pt x="982" y="154"/>
                    <a:pt x="982" y="154"/>
                    <a:pt x="982" y="154"/>
                  </a:cubicBezTo>
                  <a:cubicBezTo>
                    <a:pt x="979" y="149"/>
                    <a:pt x="975" y="143"/>
                    <a:pt x="967" y="142"/>
                  </a:cubicBezTo>
                  <a:cubicBezTo>
                    <a:pt x="965" y="142"/>
                    <a:pt x="965" y="142"/>
                    <a:pt x="965" y="142"/>
                  </a:cubicBezTo>
                  <a:cubicBezTo>
                    <a:pt x="954" y="142"/>
                    <a:pt x="941" y="150"/>
                    <a:pt x="933" y="160"/>
                  </a:cubicBezTo>
                  <a:cubicBezTo>
                    <a:pt x="927" y="169"/>
                    <a:pt x="924" y="177"/>
                    <a:pt x="926" y="184"/>
                  </a:cubicBezTo>
                  <a:cubicBezTo>
                    <a:pt x="928" y="189"/>
                    <a:pt x="931" y="193"/>
                    <a:pt x="933" y="197"/>
                  </a:cubicBezTo>
                  <a:cubicBezTo>
                    <a:pt x="937" y="202"/>
                    <a:pt x="940" y="205"/>
                    <a:pt x="938" y="211"/>
                  </a:cubicBezTo>
                  <a:cubicBezTo>
                    <a:pt x="937" y="217"/>
                    <a:pt x="932" y="220"/>
                    <a:pt x="926" y="224"/>
                  </a:cubicBezTo>
                  <a:cubicBezTo>
                    <a:pt x="918" y="229"/>
                    <a:pt x="918" y="229"/>
                    <a:pt x="918" y="229"/>
                  </a:cubicBezTo>
                  <a:cubicBezTo>
                    <a:pt x="907" y="239"/>
                    <a:pt x="905" y="253"/>
                    <a:pt x="903" y="267"/>
                  </a:cubicBezTo>
                  <a:cubicBezTo>
                    <a:pt x="902" y="275"/>
                    <a:pt x="901" y="282"/>
                    <a:pt x="899" y="288"/>
                  </a:cubicBezTo>
                  <a:cubicBezTo>
                    <a:pt x="894" y="300"/>
                    <a:pt x="886" y="302"/>
                    <a:pt x="877" y="306"/>
                  </a:cubicBezTo>
                  <a:cubicBezTo>
                    <a:pt x="869" y="308"/>
                    <a:pt x="860" y="311"/>
                    <a:pt x="853" y="321"/>
                  </a:cubicBezTo>
                  <a:cubicBezTo>
                    <a:pt x="845" y="333"/>
                    <a:pt x="842" y="346"/>
                    <a:pt x="839" y="359"/>
                  </a:cubicBezTo>
                  <a:cubicBezTo>
                    <a:pt x="838" y="365"/>
                    <a:pt x="836" y="371"/>
                    <a:pt x="835" y="377"/>
                  </a:cubicBezTo>
                  <a:cubicBezTo>
                    <a:pt x="829" y="394"/>
                    <a:pt x="821" y="397"/>
                    <a:pt x="804" y="397"/>
                  </a:cubicBezTo>
                  <a:cubicBezTo>
                    <a:pt x="796" y="397"/>
                    <a:pt x="796" y="397"/>
                    <a:pt x="796" y="397"/>
                  </a:cubicBezTo>
                  <a:cubicBezTo>
                    <a:pt x="794" y="397"/>
                    <a:pt x="794" y="397"/>
                    <a:pt x="794" y="397"/>
                  </a:cubicBezTo>
                  <a:cubicBezTo>
                    <a:pt x="769" y="397"/>
                    <a:pt x="763" y="392"/>
                    <a:pt x="750" y="372"/>
                  </a:cubicBezTo>
                  <a:cubicBezTo>
                    <a:pt x="742" y="362"/>
                    <a:pt x="735" y="359"/>
                    <a:pt x="729" y="359"/>
                  </a:cubicBezTo>
                  <a:cubicBezTo>
                    <a:pt x="715" y="359"/>
                    <a:pt x="703" y="374"/>
                    <a:pt x="698" y="389"/>
                  </a:cubicBezTo>
                  <a:cubicBezTo>
                    <a:pt x="696" y="394"/>
                    <a:pt x="696" y="394"/>
                    <a:pt x="696" y="394"/>
                  </a:cubicBezTo>
                  <a:cubicBezTo>
                    <a:pt x="693" y="403"/>
                    <a:pt x="690" y="409"/>
                    <a:pt x="683" y="415"/>
                  </a:cubicBezTo>
                  <a:cubicBezTo>
                    <a:pt x="673" y="425"/>
                    <a:pt x="672" y="430"/>
                    <a:pt x="674" y="444"/>
                  </a:cubicBezTo>
                  <a:cubicBezTo>
                    <a:pt x="675" y="449"/>
                    <a:pt x="676" y="457"/>
                    <a:pt x="673" y="460"/>
                  </a:cubicBezTo>
                  <a:cubicBezTo>
                    <a:pt x="669" y="461"/>
                    <a:pt x="669" y="461"/>
                    <a:pt x="669" y="461"/>
                  </a:cubicBezTo>
                  <a:cubicBezTo>
                    <a:pt x="667" y="461"/>
                    <a:pt x="667" y="461"/>
                    <a:pt x="667" y="461"/>
                  </a:cubicBezTo>
                  <a:cubicBezTo>
                    <a:pt x="662" y="460"/>
                    <a:pt x="660" y="457"/>
                    <a:pt x="657" y="451"/>
                  </a:cubicBezTo>
                  <a:cubicBezTo>
                    <a:pt x="651" y="442"/>
                    <a:pt x="651" y="442"/>
                    <a:pt x="651" y="442"/>
                  </a:cubicBezTo>
                  <a:cubicBezTo>
                    <a:pt x="645" y="436"/>
                    <a:pt x="637" y="433"/>
                    <a:pt x="629" y="433"/>
                  </a:cubicBezTo>
                  <a:cubicBezTo>
                    <a:pt x="618" y="433"/>
                    <a:pt x="605" y="439"/>
                    <a:pt x="594" y="450"/>
                  </a:cubicBezTo>
                  <a:cubicBezTo>
                    <a:pt x="590" y="453"/>
                    <a:pt x="586" y="459"/>
                    <a:pt x="582" y="464"/>
                  </a:cubicBezTo>
                  <a:cubicBezTo>
                    <a:pt x="573" y="476"/>
                    <a:pt x="562" y="491"/>
                    <a:pt x="552" y="493"/>
                  </a:cubicBezTo>
                  <a:cubicBezTo>
                    <a:pt x="550" y="493"/>
                    <a:pt x="550" y="493"/>
                    <a:pt x="550" y="493"/>
                  </a:cubicBezTo>
                  <a:cubicBezTo>
                    <a:pt x="545" y="493"/>
                    <a:pt x="541" y="489"/>
                    <a:pt x="536" y="485"/>
                  </a:cubicBezTo>
                  <a:cubicBezTo>
                    <a:pt x="531" y="481"/>
                    <a:pt x="531" y="481"/>
                    <a:pt x="531" y="481"/>
                  </a:cubicBezTo>
                  <a:cubicBezTo>
                    <a:pt x="522" y="474"/>
                    <a:pt x="515" y="472"/>
                    <a:pt x="505" y="470"/>
                  </a:cubicBezTo>
                  <a:cubicBezTo>
                    <a:pt x="502" y="469"/>
                    <a:pt x="502" y="469"/>
                    <a:pt x="502" y="469"/>
                  </a:cubicBezTo>
                  <a:cubicBezTo>
                    <a:pt x="497" y="467"/>
                    <a:pt x="497" y="467"/>
                    <a:pt x="497" y="467"/>
                  </a:cubicBezTo>
                  <a:cubicBezTo>
                    <a:pt x="486" y="464"/>
                    <a:pt x="486" y="464"/>
                    <a:pt x="486" y="464"/>
                  </a:cubicBezTo>
                  <a:cubicBezTo>
                    <a:pt x="477" y="469"/>
                    <a:pt x="477" y="469"/>
                    <a:pt x="477" y="469"/>
                  </a:cubicBezTo>
                  <a:cubicBezTo>
                    <a:pt x="471" y="468"/>
                    <a:pt x="464" y="466"/>
                    <a:pt x="457" y="466"/>
                  </a:cubicBezTo>
                  <a:cubicBezTo>
                    <a:pt x="450" y="466"/>
                    <a:pt x="444" y="468"/>
                    <a:pt x="438" y="471"/>
                  </a:cubicBezTo>
                  <a:cubicBezTo>
                    <a:pt x="433" y="474"/>
                    <a:pt x="429" y="477"/>
                    <a:pt x="426" y="481"/>
                  </a:cubicBezTo>
                  <a:cubicBezTo>
                    <a:pt x="421" y="487"/>
                    <a:pt x="416" y="491"/>
                    <a:pt x="408" y="491"/>
                  </a:cubicBezTo>
                  <a:cubicBezTo>
                    <a:pt x="407" y="491"/>
                    <a:pt x="407" y="491"/>
                    <a:pt x="407" y="491"/>
                  </a:cubicBezTo>
                  <a:cubicBezTo>
                    <a:pt x="394" y="489"/>
                    <a:pt x="394" y="489"/>
                    <a:pt x="394" y="489"/>
                  </a:cubicBezTo>
                  <a:cubicBezTo>
                    <a:pt x="389" y="487"/>
                    <a:pt x="384" y="486"/>
                    <a:pt x="378" y="486"/>
                  </a:cubicBezTo>
                  <a:cubicBezTo>
                    <a:pt x="373" y="486"/>
                    <a:pt x="373" y="486"/>
                    <a:pt x="373" y="486"/>
                  </a:cubicBezTo>
                  <a:cubicBezTo>
                    <a:pt x="360" y="488"/>
                    <a:pt x="357" y="492"/>
                    <a:pt x="354" y="499"/>
                  </a:cubicBezTo>
                  <a:cubicBezTo>
                    <a:pt x="349" y="507"/>
                    <a:pt x="349" y="507"/>
                    <a:pt x="349" y="507"/>
                  </a:cubicBezTo>
                  <a:cubicBezTo>
                    <a:pt x="346" y="511"/>
                    <a:pt x="342" y="513"/>
                    <a:pt x="337" y="515"/>
                  </a:cubicBezTo>
                  <a:cubicBezTo>
                    <a:pt x="332" y="517"/>
                    <a:pt x="326" y="519"/>
                    <a:pt x="322" y="524"/>
                  </a:cubicBezTo>
                  <a:cubicBezTo>
                    <a:pt x="322" y="524"/>
                    <a:pt x="322" y="524"/>
                    <a:pt x="322" y="524"/>
                  </a:cubicBezTo>
                  <a:cubicBezTo>
                    <a:pt x="322" y="524"/>
                    <a:pt x="322" y="524"/>
                    <a:pt x="322" y="524"/>
                  </a:cubicBezTo>
                  <a:cubicBezTo>
                    <a:pt x="316" y="530"/>
                    <a:pt x="311" y="540"/>
                    <a:pt x="307" y="549"/>
                  </a:cubicBezTo>
                  <a:cubicBezTo>
                    <a:pt x="304" y="554"/>
                    <a:pt x="304" y="554"/>
                    <a:pt x="304" y="554"/>
                  </a:cubicBezTo>
                  <a:cubicBezTo>
                    <a:pt x="298" y="567"/>
                    <a:pt x="298" y="580"/>
                    <a:pt x="306" y="591"/>
                  </a:cubicBezTo>
                  <a:cubicBezTo>
                    <a:pt x="311" y="597"/>
                    <a:pt x="311" y="597"/>
                    <a:pt x="311" y="597"/>
                  </a:cubicBezTo>
                  <a:cubicBezTo>
                    <a:pt x="317" y="603"/>
                    <a:pt x="319" y="606"/>
                    <a:pt x="314" y="613"/>
                  </a:cubicBezTo>
                  <a:cubicBezTo>
                    <a:pt x="306" y="622"/>
                    <a:pt x="291" y="626"/>
                    <a:pt x="277" y="630"/>
                  </a:cubicBezTo>
                  <a:cubicBezTo>
                    <a:pt x="269" y="632"/>
                    <a:pt x="262" y="634"/>
                    <a:pt x="256" y="637"/>
                  </a:cubicBezTo>
                  <a:cubicBezTo>
                    <a:pt x="255" y="637"/>
                    <a:pt x="255" y="637"/>
                    <a:pt x="255" y="637"/>
                  </a:cubicBezTo>
                  <a:cubicBezTo>
                    <a:pt x="246" y="641"/>
                    <a:pt x="233" y="647"/>
                    <a:pt x="226" y="656"/>
                  </a:cubicBezTo>
                  <a:cubicBezTo>
                    <a:pt x="218" y="668"/>
                    <a:pt x="224" y="677"/>
                    <a:pt x="229" y="685"/>
                  </a:cubicBezTo>
                  <a:cubicBezTo>
                    <a:pt x="234" y="693"/>
                    <a:pt x="234" y="693"/>
                    <a:pt x="234" y="693"/>
                  </a:cubicBezTo>
                  <a:cubicBezTo>
                    <a:pt x="242" y="708"/>
                    <a:pt x="245" y="747"/>
                    <a:pt x="230" y="756"/>
                  </a:cubicBezTo>
                  <a:cubicBezTo>
                    <a:pt x="220" y="758"/>
                    <a:pt x="220" y="758"/>
                    <a:pt x="220" y="758"/>
                  </a:cubicBezTo>
                  <a:cubicBezTo>
                    <a:pt x="210" y="758"/>
                    <a:pt x="200" y="751"/>
                    <a:pt x="191" y="743"/>
                  </a:cubicBezTo>
                  <a:cubicBezTo>
                    <a:pt x="184" y="738"/>
                    <a:pt x="177" y="733"/>
                    <a:pt x="171" y="730"/>
                  </a:cubicBezTo>
                  <a:cubicBezTo>
                    <a:pt x="164" y="727"/>
                    <a:pt x="156" y="726"/>
                    <a:pt x="148" y="725"/>
                  </a:cubicBezTo>
                  <a:cubicBezTo>
                    <a:pt x="137" y="724"/>
                    <a:pt x="137" y="724"/>
                    <a:pt x="137" y="724"/>
                  </a:cubicBezTo>
                  <a:cubicBezTo>
                    <a:pt x="130" y="723"/>
                    <a:pt x="124" y="722"/>
                    <a:pt x="119" y="722"/>
                  </a:cubicBezTo>
                  <a:cubicBezTo>
                    <a:pt x="103" y="722"/>
                    <a:pt x="92" y="729"/>
                    <a:pt x="86" y="744"/>
                  </a:cubicBezTo>
                  <a:cubicBezTo>
                    <a:pt x="87" y="748"/>
                    <a:pt x="87" y="748"/>
                    <a:pt x="87" y="748"/>
                  </a:cubicBezTo>
                  <a:cubicBezTo>
                    <a:pt x="86" y="749"/>
                    <a:pt x="86" y="749"/>
                    <a:pt x="86" y="749"/>
                  </a:cubicBezTo>
                  <a:cubicBezTo>
                    <a:pt x="85" y="753"/>
                    <a:pt x="85" y="753"/>
                    <a:pt x="85" y="753"/>
                  </a:cubicBezTo>
                  <a:cubicBezTo>
                    <a:pt x="84" y="757"/>
                    <a:pt x="84" y="757"/>
                    <a:pt x="84" y="757"/>
                  </a:cubicBezTo>
                  <a:cubicBezTo>
                    <a:pt x="80" y="768"/>
                    <a:pt x="80" y="768"/>
                    <a:pt x="80" y="768"/>
                  </a:cubicBezTo>
                  <a:cubicBezTo>
                    <a:pt x="76" y="774"/>
                    <a:pt x="76" y="774"/>
                    <a:pt x="76" y="774"/>
                  </a:cubicBezTo>
                  <a:cubicBezTo>
                    <a:pt x="69" y="785"/>
                    <a:pt x="69" y="785"/>
                    <a:pt x="69" y="785"/>
                  </a:cubicBezTo>
                  <a:cubicBezTo>
                    <a:pt x="68" y="797"/>
                    <a:pt x="68" y="797"/>
                    <a:pt x="68" y="797"/>
                  </a:cubicBezTo>
                  <a:cubicBezTo>
                    <a:pt x="74" y="804"/>
                    <a:pt x="74" y="804"/>
                    <a:pt x="74" y="804"/>
                  </a:cubicBezTo>
                  <a:cubicBezTo>
                    <a:pt x="78" y="807"/>
                    <a:pt x="78" y="807"/>
                    <a:pt x="78" y="807"/>
                  </a:cubicBezTo>
                  <a:cubicBezTo>
                    <a:pt x="77" y="821"/>
                    <a:pt x="77" y="821"/>
                    <a:pt x="77" y="821"/>
                  </a:cubicBezTo>
                  <a:cubicBezTo>
                    <a:pt x="77" y="825"/>
                    <a:pt x="77" y="825"/>
                    <a:pt x="77" y="825"/>
                  </a:cubicBezTo>
                  <a:cubicBezTo>
                    <a:pt x="76" y="836"/>
                    <a:pt x="77" y="846"/>
                    <a:pt x="77" y="856"/>
                  </a:cubicBezTo>
                  <a:cubicBezTo>
                    <a:pt x="78" y="871"/>
                    <a:pt x="78" y="871"/>
                    <a:pt x="78" y="871"/>
                  </a:cubicBezTo>
                  <a:cubicBezTo>
                    <a:pt x="79" y="890"/>
                    <a:pt x="71" y="906"/>
                    <a:pt x="57" y="920"/>
                  </a:cubicBezTo>
                  <a:cubicBezTo>
                    <a:pt x="50" y="926"/>
                    <a:pt x="41" y="931"/>
                    <a:pt x="33" y="936"/>
                  </a:cubicBezTo>
                  <a:cubicBezTo>
                    <a:pt x="26" y="940"/>
                    <a:pt x="18" y="945"/>
                    <a:pt x="12" y="950"/>
                  </a:cubicBezTo>
                  <a:cubicBezTo>
                    <a:pt x="4" y="959"/>
                    <a:pt x="4" y="959"/>
                    <a:pt x="4" y="959"/>
                  </a:cubicBezTo>
                  <a:cubicBezTo>
                    <a:pt x="0" y="965"/>
                    <a:pt x="0" y="965"/>
                    <a:pt x="0" y="965"/>
                  </a:cubicBezTo>
                  <a:cubicBezTo>
                    <a:pt x="7" y="965"/>
                    <a:pt x="7" y="965"/>
                    <a:pt x="7" y="965"/>
                  </a:cubicBezTo>
                  <a:cubicBezTo>
                    <a:pt x="370" y="945"/>
                    <a:pt x="370" y="945"/>
                    <a:pt x="370" y="945"/>
                  </a:cubicBezTo>
                  <a:cubicBezTo>
                    <a:pt x="374" y="944"/>
                    <a:pt x="374" y="944"/>
                    <a:pt x="374" y="944"/>
                  </a:cubicBezTo>
                  <a:cubicBezTo>
                    <a:pt x="374" y="941"/>
                    <a:pt x="374" y="941"/>
                    <a:pt x="374" y="941"/>
                  </a:cubicBezTo>
                  <a:cubicBezTo>
                    <a:pt x="374" y="886"/>
                    <a:pt x="374" y="886"/>
                    <a:pt x="374" y="886"/>
                  </a:cubicBezTo>
                  <a:cubicBezTo>
                    <a:pt x="419" y="882"/>
                    <a:pt x="900" y="836"/>
                    <a:pt x="1475" y="766"/>
                  </a:cubicBezTo>
                  <a:cubicBezTo>
                    <a:pt x="1476" y="766"/>
                    <a:pt x="1476" y="766"/>
                    <a:pt x="1476" y="766"/>
                  </a:cubicBezTo>
                  <a:cubicBezTo>
                    <a:pt x="1477" y="766"/>
                    <a:pt x="1477" y="766"/>
                    <a:pt x="1477" y="766"/>
                  </a:cubicBezTo>
                  <a:cubicBezTo>
                    <a:pt x="1515" y="739"/>
                    <a:pt x="1564" y="725"/>
                    <a:pt x="1565" y="725"/>
                  </a:cubicBezTo>
                  <a:cubicBezTo>
                    <a:pt x="1566" y="725"/>
                    <a:pt x="1566" y="725"/>
                    <a:pt x="1566" y="725"/>
                  </a:cubicBezTo>
                  <a:cubicBezTo>
                    <a:pt x="1567" y="724"/>
                    <a:pt x="1567" y="724"/>
                    <a:pt x="1567" y="724"/>
                  </a:cubicBezTo>
                  <a:cubicBezTo>
                    <a:pt x="1583" y="706"/>
                    <a:pt x="1583" y="706"/>
                    <a:pt x="1583" y="706"/>
                  </a:cubicBezTo>
                  <a:cubicBezTo>
                    <a:pt x="1594" y="694"/>
                    <a:pt x="1594" y="694"/>
                    <a:pt x="1594" y="694"/>
                  </a:cubicBezTo>
                  <a:cubicBezTo>
                    <a:pt x="1604" y="682"/>
                    <a:pt x="1610" y="674"/>
                    <a:pt x="1618" y="674"/>
                  </a:cubicBezTo>
                  <a:cubicBezTo>
                    <a:pt x="1634" y="674"/>
                    <a:pt x="1669" y="629"/>
                    <a:pt x="1674" y="622"/>
                  </a:cubicBezTo>
                  <a:cubicBezTo>
                    <a:pt x="1676" y="619"/>
                    <a:pt x="1678" y="613"/>
                    <a:pt x="1681" y="605"/>
                  </a:cubicBezTo>
                  <a:cubicBezTo>
                    <a:pt x="1688" y="587"/>
                    <a:pt x="1698" y="560"/>
                    <a:pt x="1711" y="553"/>
                  </a:cubicBezTo>
                  <a:cubicBezTo>
                    <a:pt x="1727" y="545"/>
                    <a:pt x="1796" y="473"/>
                    <a:pt x="1836" y="430"/>
                  </a:cubicBezTo>
                  <a:cubicBezTo>
                    <a:pt x="1838" y="428"/>
                    <a:pt x="1838" y="428"/>
                    <a:pt x="1838" y="428"/>
                  </a:cubicBezTo>
                  <a:cubicBezTo>
                    <a:pt x="1835" y="425"/>
                    <a:pt x="1835" y="425"/>
                    <a:pt x="1835" y="425"/>
                  </a:cubicBezTo>
                  <a:cubicBezTo>
                    <a:pt x="1834" y="424"/>
                    <a:pt x="1834" y="424"/>
                    <a:pt x="1834" y="424"/>
                  </a:cubicBezTo>
                  <a:cubicBezTo>
                    <a:pt x="1825" y="416"/>
                    <a:pt x="1817" y="415"/>
                    <a:pt x="1808" y="413"/>
                  </a:cubicBezTo>
                  <a:cubicBezTo>
                    <a:pt x="1800" y="411"/>
                    <a:pt x="1800" y="411"/>
                    <a:pt x="1800" y="411"/>
                  </a:cubicBezTo>
                  <a:cubicBezTo>
                    <a:pt x="1790" y="408"/>
                    <a:pt x="1787" y="403"/>
                    <a:pt x="1782" y="396"/>
                  </a:cubicBezTo>
                  <a:cubicBezTo>
                    <a:pt x="1774" y="385"/>
                    <a:pt x="1774" y="385"/>
                    <a:pt x="1774" y="385"/>
                  </a:cubicBezTo>
                  <a:cubicBezTo>
                    <a:pt x="1769" y="380"/>
                    <a:pt x="1763" y="376"/>
                    <a:pt x="1757" y="373"/>
                  </a:cubicBezTo>
                  <a:cubicBezTo>
                    <a:pt x="1756" y="372"/>
                    <a:pt x="1756" y="372"/>
                    <a:pt x="1756" y="372"/>
                  </a:cubicBezTo>
                  <a:cubicBezTo>
                    <a:pt x="1749" y="367"/>
                    <a:pt x="1749" y="367"/>
                    <a:pt x="1749" y="367"/>
                  </a:cubicBezTo>
                  <a:cubicBezTo>
                    <a:pt x="1740" y="361"/>
                    <a:pt x="1740" y="361"/>
                    <a:pt x="1740" y="361"/>
                  </a:cubicBezTo>
                  <a:cubicBezTo>
                    <a:pt x="1739" y="346"/>
                    <a:pt x="1726" y="335"/>
                    <a:pt x="1716" y="325"/>
                  </a:cubicBezTo>
                  <a:cubicBezTo>
                    <a:pt x="1708" y="319"/>
                    <a:pt x="1708" y="319"/>
                    <a:pt x="1708" y="319"/>
                  </a:cubicBezTo>
                  <a:cubicBezTo>
                    <a:pt x="1700" y="311"/>
                    <a:pt x="1700" y="311"/>
                    <a:pt x="1700" y="311"/>
                  </a:cubicBezTo>
                  <a:cubicBezTo>
                    <a:pt x="1690" y="302"/>
                    <a:pt x="1681" y="293"/>
                    <a:pt x="1673" y="283"/>
                  </a:cubicBezTo>
                  <a:cubicBezTo>
                    <a:pt x="1664" y="268"/>
                    <a:pt x="1657" y="257"/>
                    <a:pt x="1659" y="241"/>
                  </a:cubicBezTo>
                  <a:cubicBezTo>
                    <a:pt x="1660" y="234"/>
                    <a:pt x="1660" y="234"/>
                    <a:pt x="1660" y="234"/>
                  </a:cubicBezTo>
                  <a:cubicBezTo>
                    <a:pt x="1661" y="229"/>
                    <a:pt x="1662" y="224"/>
                    <a:pt x="1661" y="219"/>
                  </a:cubicBezTo>
                  <a:cubicBezTo>
                    <a:pt x="1661" y="210"/>
                    <a:pt x="1659" y="207"/>
                    <a:pt x="1655" y="203"/>
                  </a:cubicBezTo>
                  <a:cubicBezTo>
                    <a:pt x="1650" y="198"/>
                    <a:pt x="1650" y="198"/>
                    <a:pt x="1650" y="198"/>
                  </a:cubicBezTo>
                  <a:cubicBezTo>
                    <a:pt x="1650" y="186"/>
                    <a:pt x="1650" y="186"/>
                    <a:pt x="1650" y="186"/>
                  </a:cubicBezTo>
                  <a:cubicBezTo>
                    <a:pt x="1651" y="176"/>
                    <a:pt x="1651" y="176"/>
                    <a:pt x="1651" y="176"/>
                  </a:cubicBezTo>
                  <a:cubicBezTo>
                    <a:pt x="1652" y="168"/>
                    <a:pt x="1648" y="164"/>
                    <a:pt x="1645" y="161"/>
                  </a:cubicBezTo>
                  <a:cubicBezTo>
                    <a:pt x="1644" y="159"/>
                    <a:pt x="1644" y="159"/>
                    <a:pt x="1644" y="159"/>
                  </a:cubicBezTo>
                  <a:cubicBezTo>
                    <a:pt x="1641" y="153"/>
                    <a:pt x="1641" y="153"/>
                    <a:pt x="1641" y="153"/>
                  </a:cubicBezTo>
                  <a:cubicBezTo>
                    <a:pt x="1640" y="151"/>
                    <a:pt x="1640" y="151"/>
                    <a:pt x="1640" y="151"/>
                  </a:cubicBezTo>
                  <a:cubicBezTo>
                    <a:pt x="1638" y="151"/>
                    <a:pt x="1638" y="151"/>
                    <a:pt x="1638" y="151"/>
                  </a:cubicBezTo>
                  <a:cubicBezTo>
                    <a:pt x="1625" y="147"/>
                    <a:pt x="1616" y="137"/>
                    <a:pt x="1606" y="127"/>
                  </a:cubicBezTo>
                  <a:cubicBezTo>
                    <a:pt x="1602" y="123"/>
                    <a:pt x="1602" y="123"/>
                    <a:pt x="1602" y="123"/>
                  </a:cubicBezTo>
                  <a:cubicBezTo>
                    <a:pt x="1590" y="113"/>
                    <a:pt x="1590" y="113"/>
                    <a:pt x="1590" y="113"/>
                  </a:cubicBezTo>
                  <a:cubicBezTo>
                    <a:pt x="1580" y="105"/>
                    <a:pt x="1580" y="105"/>
                    <a:pt x="1580" y="105"/>
                  </a:cubicBezTo>
                  <a:cubicBezTo>
                    <a:pt x="1575" y="100"/>
                    <a:pt x="1574" y="95"/>
                    <a:pt x="1572" y="89"/>
                  </a:cubicBezTo>
                  <a:cubicBezTo>
                    <a:pt x="1570" y="84"/>
                    <a:pt x="1570" y="84"/>
                    <a:pt x="1570" y="84"/>
                  </a:cubicBezTo>
                  <a:cubicBezTo>
                    <a:pt x="1570" y="82"/>
                    <a:pt x="1570" y="82"/>
                    <a:pt x="1570" y="82"/>
                  </a:cubicBezTo>
                  <a:cubicBezTo>
                    <a:pt x="1567" y="74"/>
                    <a:pt x="1565" y="69"/>
                    <a:pt x="1554" y="68"/>
                  </a:cubicBezTo>
                  <a:cubicBezTo>
                    <a:pt x="1549" y="67"/>
                    <a:pt x="1549" y="67"/>
                    <a:pt x="1549" y="67"/>
                  </a:cubicBezTo>
                  <a:cubicBezTo>
                    <a:pt x="1539" y="67"/>
                    <a:pt x="1530" y="71"/>
                    <a:pt x="1524" y="75"/>
                  </a:cubicBezTo>
                  <a:cubicBezTo>
                    <a:pt x="1512" y="82"/>
                    <a:pt x="1505" y="91"/>
                    <a:pt x="1498" y="100"/>
                  </a:cubicBezTo>
                  <a:cubicBezTo>
                    <a:pt x="1494" y="105"/>
                    <a:pt x="1490" y="110"/>
                    <a:pt x="1486" y="114"/>
                  </a:cubicBezTo>
                  <a:cubicBezTo>
                    <a:pt x="1479" y="121"/>
                    <a:pt x="1473" y="124"/>
                    <a:pt x="1467" y="124"/>
                  </a:cubicBezTo>
                  <a:cubicBezTo>
                    <a:pt x="1459" y="124"/>
                    <a:pt x="1451" y="119"/>
                    <a:pt x="1443" y="111"/>
                  </a:cubicBezTo>
                  <a:cubicBezTo>
                    <a:pt x="1435" y="102"/>
                    <a:pt x="1426" y="94"/>
                    <a:pt x="1415" y="94"/>
                  </a:cubicBezTo>
                  <a:cubicBezTo>
                    <a:pt x="1409" y="94"/>
                    <a:pt x="1403" y="96"/>
                    <a:pt x="1397" y="101"/>
                  </a:cubicBezTo>
                  <a:cubicBezTo>
                    <a:pt x="1388" y="109"/>
                    <a:pt x="1388" y="109"/>
                    <a:pt x="1388" y="109"/>
                  </a:cubicBezTo>
                  <a:cubicBezTo>
                    <a:pt x="1381" y="116"/>
                    <a:pt x="1374" y="123"/>
                    <a:pt x="1366" y="123"/>
                  </a:cubicBezTo>
                  <a:cubicBezTo>
                    <a:pt x="1360" y="122"/>
                    <a:pt x="1360" y="122"/>
                    <a:pt x="1360" y="122"/>
                  </a:cubicBezTo>
                  <a:cubicBezTo>
                    <a:pt x="1355" y="120"/>
                    <a:pt x="1351" y="116"/>
                    <a:pt x="1346" y="112"/>
                  </a:cubicBezTo>
                  <a:cubicBezTo>
                    <a:pt x="1342" y="108"/>
                    <a:pt x="1338" y="103"/>
                    <a:pt x="1332" y="101"/>
                  </a:cubicBezTo>
                  <a:cubicBezTo>
                    <a:pt x="1326" y="98"/>
                    <a:pt x="1321" y="96"/>
                    <a:pt x="1314" y="96"/>
                  </a:cubicBezTo>
                  <a:cubicBezTo>
                    <a:pt x="1305" y="97"/>
                    <a:pt x="1305" y="97"/>
                    <a:pt x="1305" y="97"/>
                  </a:cubicBezTo>
                  <a:cubicBezTo>
                    <a:pt x="1301" y="97"/>
                    <a:pt x="1301" y="97"/>
                    <a:pt x="1301" y="97"/>
                  </a:cubicBezTo>
                  <a:cubicBezTo>
                    <a:pt x="1288" y="97"/>
                    <a:pt x="1288" y="97"/>
                    <a:pt x="1288" y="97"/>
                  </a:cubicBezTo>
                  <a:cubicBezTo>
                    <a:pt x="1282" y="97"/>
                    <a:pt x="1277" y="97"/>
                    <a:pt x="1272" y="96"/>
                  </a:cubicBezTo>
                  <a:cubicBezTo>
                    <a:pt x="1263" y="95"/>
                    <a:pt x="1261" y="92"/>
                    <a:pt x="1256" y="87"/>
                  </a:cubicBezTo>
                  <a:cubicBezTo>
                    <a:pt x="1252" y="81"/>
                    <a:pt x="1252" y="81"/>
                    <a:pt x="1252" y="81"/>
                  </a:cubicBezTo>
                  <a:cubicBezTo>
                    <a:pt x="1244" y="73"/>
                    <a:pt x="1236" y="66"/>
                    <a:pt x="1229" y="59"/>
                  </a:cubicBezTo>
                  <a:cubicBezTo>
                    <a:pt x="1219" y="49"/>
                    <a:pt x="1219" y="49"/>
                    <a:pt x="1219" y="49"/>
                  </a:cubicBezTo>
                  <a:cubicBezTo>
                    <a:pt x="1215" y="45"/>
                    <a:pt x="1213" y="41"/>
                    <a:pt x="1210" y="36"/>
                  </a:cubicBezTo>
                  <a:cubicBezTo>
                    <a:pt x="1206" y="28"/>
                    <a:pt x="1201" y="20"/>
                    <a:pt x="1192" y="16"/>
                  </a:cubicBezTo>
                  <a:cubicBezTo>
                    <a:pt x="1187" y="13"/>
                    <a:pt x="1181" y="11"/>
                    <a:pt x="1175" y="9"/>
                  </a:cubicBezTo>
                  <a:cubicBezTo>
                    <a:pt x="1164" y="6"/>
                    <a:pt x="1164" y="6"/>
                    <a:pt x="1164" y="6"/>
                  </a:cubicBezTo>
                  <a:cubicBezTo>
                    <a:pt x="1154" y="2"/>
                    <a:pt x="1144" y="0"/>
                    <a:pt x="1132"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4" name="Freeform 578">
              <a:extLst>
                <a:ext uri="{FF2B5EF4-FFF2-40B4-BE49-F238E27FC236}">
                  <a16:creationId xmlns:a16="http://schemas.microsoft.com/office/drawing/2014/main" id="{B26B643D-C3B2-B642-854B-25BEE01FA526}"/>
                </a:ext>
              </a:extLst>
            </p:cNvPr>
            <p:cNvSpPr>
              <a:spLocks noEditPoints="1"/>
            </p:cNvSpPr>
            <p:nvPr/>
          </p:nvSpPr>
          <p:spPr bwMode="auto">
            <a:xfrm>
              <a:off x="16466647" y="7496566"/>
              <a:ext cx="1158891" cy="1327058"/>
            </a:xfrm>
            <a:custGeom>
              <a:avLst/>
              <a:gdLst>
                <a:gd name="T0" fmla="*/ 1037 w 1060"/>
                <a:gd name="T1" fmla="*/ 508 h 1215"/>
                <a:gd name="T2" fmla="*/ 1023 w 1060"/>
                <a:gd name="T3" fmla="*/ 715 h 1215"/>
                <a:gd name="T4" fmla="*/ 955 w 1060"/>
                <a:gd name="T5" fmla="*/ 829 h 1215"/>
                <a:gd name="T6" fmla="*/ 881 w 1060"/>
                <a:gd name="T7" fmla="*/ 884 h 1215"/>
                <a:gd name="T8" fmla="*/ 835 w 1060"/>
                <a:gd name="T9" fmla="*/ 1021 h 1215"/>
                <a:gd name="T10" fmla="*/ 759 w 1060"/>
                <a:gd name="T11" fmla="*/ 1019 h 1215"/>
                <a:gd name="T12" fmla="*/ 753 w 1060"/>
                <a:gd name="T13" fmla="*/ 1142 h 1215"/>
                <a:gd name="T14" fmla="*/ 694 w 1060"/>
                <a:gd name="T15" fmla="*/ 1203 h 1215"/>
                <a:gd name="T16" fmla="*/ 626 w 1060"/>
                <a:gd name="T17" fmla="*/ 1175 h 1215"/>
                <a:gd name="T18" fmla="*/ 576 w 1060"/>
                <a:gd name="T19" fmla="*/ 1120 h 1215"/>
                <a:gd name="T20" fmla="*/ 468 w 1060"/>
                <a:gd name="T21" fmla="*/ 1163 h 1215"/>
                <a:gd name="T22" fmla="*/ 385 w 1060"/>
                <a:gd name="T23" fmla="*/ 1174 h 1215"/>
                <a:gd name="T24" fmla="*/ 315 w 1060"/>
                <a:gd name="T25" fmla="*/ 1150 h 1215"/>
                <a:gd name="T26" fmla="*/ 217 w 1060"/>
                <a:gd name="T27" fmla="*/ 1068 h 1215"/>
                <a:gd name="T28" fmla="*/ 104 w 1060"/>
                <a:gd name="T29" fmla="*/ 1066 h 1215"/>
                <a:gd name="T30" fmla="*/ 389 w 1060"/>
                <a:gd name="T31" fmla="*/ 216 h 1215"/>
                <a:gd name="T32" fmla="*/ 472 w 1060"/>
                <a:gd name="T33" fmla="*/ 232 h 1215"/>
                <a:gd name="T34" fmla="*/ 522 w 1060"/>
                <a:gd name="T35" fmla="*/ 251 h 1215"/>
                <a:gd name="T36" fmla="*/ 623 w 1060"/>
                <a:gd name="T37" fmla="*/ 223 h 1215"/>
                <a:gd name="T38" fmla="*/ 734 w 1060"/>
                <a:gd name="T39" fmla="*/ 205 h 1215"/>
                <a:gd name="T40" fmla="*/ 927 w 1060"/>
                <a:gd name="T41" fmla="*/ 46 h 1215"/>
                <a:gd name="T42" fmla="*/ 926 w 1060"/>
                <a:gd name="T43" fmla="*/ 43 h 1215"/>
                <a:gd name="T44" fmla="*/ 815 w 1060"/>
                <a:gd name="T45" fmla="*/ 107 h 1215"/>
                <a:gd name="T46" fmla="*/ 706 w 1060"/>
                <a:gd name="T47" fmla="*/ 206 h 1215"/>
                <a:gd name="T48" fmla="*/ 620 w 1060"/>
                <a:gd name="T49" fmla="*/ 220 h 1215"/>
                <a:gd name="T50" fmla="*/ 546 w 1060"/>
                <a:gd name="T51" fmla="*/ 252 h 1215"/>
                <a:gd name="T52" fmla="*/ 464 w 1060"/>
                <a:gd name="T53" fmla="*/ 260 h 1215"/>
                <a:gd name="T54" fmla="*/ 472 w 1060"/>
                <a:gd name="T55" fmla="*/ 240 h 1215"/>
                <a:gd name="T56" fmla="*/ 453 w 1060"/>
                <a:gd name="T57" fmla="*/ 230 h 1215"/>
                <a:gd name="T58" fmla="*/ 391 w 1060"/>
                <a:gd name="T59" fmla="*/ 213 h 1215"/>
                <a:gd name="T60" fmla="*/ 315 w 1060"/>
                <a:gd name="T61" fmla="*/ 176 h 1215"/>
                <a:gd name="T62" fmla="*/ 0 w 1060"/>
                <a:gd name="T63" fmla="*/ 253 h 1215"/>
                <a:gd name="T64" fmla="*/ 131 w 1060"/>
                <a:gd name="T65" fmla="*/ 1060 h 1215"/>
                <a:gd name="T66" fmla="*/ 216 w 1060"/>
                <a:gd name="T67" fmla="*/ 1071 h 1215"/>
                <a:gd name="T68" fmla="*/ 273 w 1060"/>
                <a:gd name="T69" fmla="*/ 1135 h 1215"/>
                <a:gd name="T70" fmla="*/ 329 w 1060"/>
                <a:gd name="T71" fmla="*/ 1153 h 1215"/>
                <a:gd name="T72" fmla="*/ 368 w 1060"/>
                <a:gd name="T73" fmla="*/ 1166 h 1215"/>
                <a:gd name="T74" fmla="*/ 428 w 1060"/>
                <a:gd name="T75" fmla="*/ 1156 h 1215"/>
                <a:gd name="T76" fmla="*/ 518 w 1060"/>
                <a:gd name="T77" fmla="*/ 1169 h 1215"/>
                <a:gd name="T78" fmla="*/ 580 w 1060"/>
                <a:gd name="T79" fmla="*/ 1124 h 1215"/>
                <a:gd name="T80" fmla="*/ 602 w 1060"/>
                <a:gd name="T81" fmla="*/ 1159 h 1215"/>
                <a:gd name="T82" fmla="*/ 661 w 1060"/>
                <a:gd name="T83" fmla="*/ 1206 h 1215"/>
                <a:gd name="T84" fmla="*/ 685 w 1060"/>
                <a:gd name="T85" fmla="*/ 1207 h 1215"/>
                <a:gd name="T86" fmla="*/ 714 w 1060"/>
                <a:gd name="T87" fmla="*/ 1205 h 1215"/>
                <a:gd name="T88" fmla="*/ 757 w 1060"/>
                <a:gd name="T89" fmla="*/ 1143 h 1215"/>
                <a:gd name="T90" fmla="*/ 752 w 1060"/>
                <a:gd name="T91" fmla="*/ 1061 h 1215"/>
                <a:gd name="T92" fmla="*/ 786 w 1060"/>
                <a:gd name="T93" fmla="*/ 1002 h 1215"/>
                <a:gd name="T94" fmla="*/ 839 w 1060"/>
                <a:gd name="T95" fmla="*/ 1022 h 1215"/>
                <a:gd name="T96" fmla="*/ 846 w 1060"/>
                <a:gd name="T97" fmla="*/ 940 h 1215"/>
                <a:gd name="T98" fmla="*/ 884 w 1060"/>
                <a:gd name="T99" fmla="*/ 885 h 1215"/>
                <a:gd name="T100" fmla="*/ 951 w 1060"/>
                <a:gd name="T101" fmla="*/ 844 h 1215"/>
                <a:gd name="T102" fmla="*/ 1000 w 1060"/>
                <a:gd name="T103" fmla="*/ 782 h 1215"/>
                <a:gd name="T104" fmla="*/ 1027 w 1060"/>
                <a:gd name="T105" fmla="*/ 722 h 1215"/>
                <a:gd name="T106" fmla="*/ 1036 w 1060"/>
                <a:gd name="T107" fmla="*/ 651 h 1215"/>
                <a:gd name="T108" fmla="*/ 1048 w 1060"/>
                <a:gd name="T109" fmla="*/ 557 h 1215"/>
                <a:gd name="T110" fmla="*/ 1056 w 1060"/>
                <a:gd name="T111" fmla="*/ 438 h 1215"/>
                <a:gd name="T112" fmla="*/ 988 w 1060"/>
                <a:gd name="T113" fmla="*/ 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0" h="1215">
                  <a:moveTo>
                    <a:pt x="985" y="7"/>
                  </a:moveTo>
                  <a:cubicBezTo>
                    <a:pt x="1056" y="434"/>
                    <a:pt x="1056" y="434"/>
                    <a:pt x="1056" y="434"/>
                  </a:cubicBezTo>
                  <a:cubicBezTo>
                    <a:pt x="1039" y="434"/>
                    <a:pt x="1016" y="436"/>
                    <a:pt x="1016" y="458"/>
                  </a:cubicBezTo>
                  <a:cubicBezTo>
                    <a:pt x="1015" y="477"/>
                    <a:pt x="1032" y="492"/>
                    <a:pt x="1037" y="508"/>
                  </a:cubicBezTo>
                  <a:cubicBezTo>
                    <a:pt x="1042" y="521"/>
                    <a:pt x="1044" y="546"/>
                    <a:pt x="1045" y="560"/>
                  </a:cubicBezTo>
                  <a:cubicBezTo>
                    <a:pt x="1046" y="580"/>
                    <a:pt x="1037" y="595"/>
                    <a:pt x="1037" y="614"/>
                  </a:cubicBezTo>
                  <a:cubicBezTo>
                    <a:pt x="1036" y="634"/>
                    <a:pt x="1031" y="653"/>
                    <a:pt x="1029" y="672"/>
                  </a:cubicBezTo>
                  <a:cubicBezTo>
                    <a:pt x="1027" y="686"/>
                    <a:pt x="1024" y="700"/>
                    <a:pt x="1023" y="715"/>
                  </a:cubicBezTo>
                  <a:cubicBezTo>
                    <a:pt x="1023" y="728"/>
                    <a:pt x="1024" y="740"/>
                    <a:pt x="1018" y="752"/>
                  </a:cubicBezTo>
                  <a:cubicBezTo>
                    <a:pt x="1013" y="761"/>
                    <a:pt x="1009" y="760"/>
                    <a:pt x="1003" y="766"/>
                  </a:cubicBezTo>
                  <a:cubicBezTo>
                    <a:pt x="997" y="774"/>
                    <a:pt x="997" y="782"/>
                    <a:pt x="993" y="790"/>
                  </a:cubicBezTo>
                  <a:cubicBezTo>
                    <a:pt x="985" y="806"/>
                    <a:pt x="966" y="814"/>
                    <a:pt x="955" y="829"/>
                  </a:cubicBezTo>
                  <a:cubicBezTo>
                    <a:pt x="945" y="844"/>
                    <a:pt x="946" y="860"/>
                    <a:pt x="927" y="860"/>
                  </a:cubicBezTo>
                  <a:cubicBezTo>
                    <a:pt x="922" y="859"/>
                    <a:pt x="922" y="859"/>
                    <a:pt x="922" y="859"/>
                  </a:cubicBezTo>
                  <a:cubicBezTo>
                    <a:pt x="916" y="859"/>
                    <a:pt x="911" y="858"/>
                    <a:pt x="907" y="858"/>
                  </a:cubicBezTo>
                  <a:cubicBezTo>
                    <a:pt x="893" y="858"/>
                    <a:pt x="887" y="864"/>
                    <a:pt x="881" y="884"/>
                  </a:cubicBezTo>
                  <a:cubicBezTo>
                    <a:pt x="874" y="909"/>
                    <a:pt x="856" y="893"/>
                    <a:pt x="845" y="911"/>
                  </a:cubicBezTo>
                  <a:cubicBezTo>
                    <a:pt x="839" y="919"/>
                    <a:pt x="844" y="930"/>
                    <a:pt x="843" y="939"/>
                  </a:cubicBezTo>
                  <a:cubicBezTo>
                    <a:pt x="841" y="950"/>
                    <a:pt x="831" y="958"/>
                    <a:pt x="829" y="968"/>
                  </a:cubicBezTo>
                  <a:cubicBezTo>
                    <a:pt x="826" y="985"/>
                    <a:pt x="843" y="1006"/>
                    <a:pt x="835" y="1021"/>
                  </a:cubicBezTo>
                  <a:cubicBezTo>
                    <a:pt x="832" y="1028"/>
                    <a:pt x="829" y="1030"/>
                    <a:pt x="825" y="1030"/>
                  </a:cubicBezTo>
                  <a:cubicBezTo>
                    <a:pt x="816" y="1030"/>
                    <a:pt x="807" y="1007"/>
                    <a:pt x="801" y="1003"/>
                  </a:cubicBezTo>
                  <a:cubicBezTo>
                    <a:pt x="797" y="1000"/>
                    <a:pt x="791" y="998"/>
                    <a:pt x="786" y="998"/>
                  </a:cubicBezTo>
                  <a:cubicBezTo>
                    <a:pt x="774" y="998"/>
                    <a:pt x="761" y="1007"/>
                    <a:pt x="759" y="1019"/>
                  </a:cubicBezTo>
                  <a:cubicBezTo>
                    <a:pt x="758" y="1028"/>
                    <a:pt x="761" y="1038"/>
                    <a:pt x="758" y="1047"/>
                  </a:cubicBezTo>
                  <a:cubicBezTo>
                    <a:pt x="755" y="1055"/>
                    <a:pt x="745" y="1060"/>
                    <a:pt x="741" y="1069"/>
                  </a:cubicBezTo>
                  <a:cubicBezTo>
                    <a:pt x="731" y="1088"/>
                    <a:pt x="751" y="1093"/>
                    <a:pt x="754" y="1113"/>
                  </a:cubicBezTo>
                  <a:cubicBezTo>
                    <a:pt x="754" y="1120"/>
                    <a:pt x="755" y="1136"/>
                    <a:pt x="753" y="1142"/>
                  </a:cubicBezTo>
                  <a:cubicBezTo>
                    <a:pt x="750" y="1153"/>
                    <a:pt x="742" y="1152"/>
                    <a:pt x="737" y="1161"/>
                  </a:cubicBezTo>
                  <a:cubicBezTo>
                    <a:pt x="726" y="1178"/>
                    <a:pt x="739" y="1193"/>
                    <a:pt x="713" y="1201"/>
                  </a:cubicBezTo>
                  <a:cubicBezTo>
                    <a:pt x="701" y="1203"/>
                    <a:pt x="701" y="1203"/>
                    <a:pt x="701" y="1203"/>
                  </a:cubicBezTo>
                  <a:cubicBezTo>
                    <a:pt x="694" y="1203"/>
                    <a:pt x="694" y="1203"/>
                    <a:pt x="694" y="1203"/>
                  </a:cubicBezTo>
                  <a:cubicBezTo>
                    <a:pt x="684" y="1204"/>
                    <a:pt x="684" y="1204"/>
                    <a:pt x="684" y="1204"/>
                  </a:cubicBezTo>
                  <a:cubicBezTo>
                    <a:pt x="679" y="1205"/>
                    <a:pt x="673" y="1207"/>
                    <a:pt x="668" y="1210"/>
                  </a:cubicBezTo>
                  <a:cubicBezTo>
                    <a:pt x="664" y="1203"/>
                    <a:pt x="664" y="1203"/>
                    <a:pt x="664" y="1203"/>
                  </a:cubicBezTo>
                  <a:cubicBezTo>
                    <a:pt x="648" y="1198"/>
                    <a:pt x="638" y="1187"/>
                    <a:pt x="626" y="1175"/>
                  </a:cubicBezTo>
                  <a:cubicBezTo>
                    <a:pt x="620" y="1168"/>
                    <a:pt x="611" y="1163"/>
                    <a:pt x="604" y="1156"/>
                  </a:cubicBezTo>
                  <a:cubicBezTo>
                    <a:pt x="598" y="1150"/>
                    <a:pt x="597" y="1143"/>
                    <a:pt x="594" y="1134"/>
                  </a:cubicBezTo>
                  <a:cubicBezTo>
                    <a:pt x="591" y="1125"/>
                    <a:pt x="590" y="1122"/>
                    <a:pt x="581" y="1121"/>
                  </a:cubicBezTo>
                  <a:cubicBezTo>
                    <a:pt x="576" y="1120"/>
                    <a:pt x="576" y="1120"/>
                    <a:pt x="576" y="1120"/>
                  </a:cubicBezTo>
                  <a:cubicBezTo>
                    <a:pt x="568" y="1120"/>
                    <a:pt x="560" y="1123"/>
                    <a:pt x="553" y="1127"/>
                  </a:cubicBezTo>
                  <a:cubicBezTo>
                    <a:pt x="535" y="1137"/>
                    <a:pt x="529" y="1152"/>
                    <a:pt x="515" y="1166"/>
                  </a:cubicBezTo>
                  <a:cubicBezTo>
                    <a:pt x="508" y="1173"/>
                    <a:pt x="501" y="1176"/>
                    <a:pt x="494" y="1176"/>
                  </a:cubicBezTo>
                  <a:cubicBezTo>
                    <a:pt x="485" y="1176"/>
                    <a:pt x="476" y="1171"/>
                    <a:pt x="468" y="1163"/>
                  </a:cubicBezTo>
                  <a:cubicBezTo>
                    <a:pt x="460" y="1154"/>
                    <a:pt x="452" y="1147"/>
                    <a:pt x="442" y="1147"/>
                  </a:cubicBezTo>
                  <a:cubicBezTo>
                    <a:pt x="437" y="1147"/>
                    <a:pt x="432" y="1148"/>
                    <a:pt x="426" y="1153"/>
                  </a:cubicBezTo>
                  <a:cubicBezTo>
                    <a:pt x="416" y="1161"/>
                    <a:pt x="406" y="1176"/>
                    <a:pt x="393" y="1176"/>
                  </a:cubicBezTo>
                  <a:cubicBezTo>
                    <a:pt x="385" y="1174"/>
                    <a:pt x="385" y="1174"/>
                    <a:pt x="385" y="1174"/>
                  </a:cubicBezTo>
                  <a:cubicBezTo>
                    <a:pt x="375" y="1170"/>
                    <a:pt x="368" y="1158"/>
                    <a:pt x="358" y="1153"/>
                  </a:cubicBezTo>
                  <a:cubicBezTo>
                    <a:pt x="351" y="1150"/>
                    <a:pt x="346" y="1149"/>
                    <a:pt x="341" y="1149"/>
                  </a:cubicBezTo>
                  <a:cubicBezTo>
                    <a:pt x="329" y="1150"/>
                    <a:pt x="329" y="1150"/>
                    <a:pt x="329" y="1150"/>
                  </a:cubicBezTo>
                  <a:cubicBezTo>
                    <a:pt x="315" y="1150"/>
                    <a:pt x="315" y="1150"/>
                    <a:pt x="315" y="1150"/>
                  </a:cubicBezTo>
                  <a:cubicBezTo>
                    <a:pt x="310" y="1150"/>
                    <a:pt x="304" y="1150"/>
                    <a:pt x="298" y="1149"/>
                  </a:cubicBezTo>
                  <a:cubicBezTo>
                    <a:pt x="285" y="1147"/>
                    <a:pt x="284" y="1142"/>
                    <a:pt x="276" y="1133"/>
                  </a:cubicBezTo>
                  <a:cubicBezTo>
                    <a:pt x="265" y="1121"/>
                    <a:pt x="254" y="1111"/>
                    <a:pt x="243" y="1101"/>
                  </a:cubicBezTo>
                  <a:cubicBezTo>
                    <a:pt x="233" y="1091"/>
                    <a:pt x="231" y="1075"/>
                    <a:pt x="217" y="1068"/>
                  </a:cubicBezTo>
                  <a:cubicBezTo>
                    <a:pt x="209" y="1064"/>
                    <a:pt x="199" y="1062"/>
                    <a:pt x="190" y="1058"/>
                  </a:cubicBezTo>
                  <a:cubicBezTo>
                    <a:pt x="180" y="1054"/>
                    <a:pt x="170" y="1052"/>
                    <a:pt x="159" y="1052"/>
                  </a:cubicBezTo>
                  <a:cubicBezTo>
                    <a:pt x="150" y="1052"/>
                    <a:pt x="140" y="1054"/>
                    <a:pt x="131" y="1056"/>
                  </a:cubicBezTo>
                  <a:cubicBezTo>
                    <a:pt x="121" y="1058"/>
                    <a:pt x="111" y="1061"/>
                    <a:pt x="104" y="1066"/>
                  </a:cubicBezTo>
                  <a:cubicBezTo>
                    <a:pt x="4" y="252"/>
                    <a:pt x="4" y="252"/>
                    <a:pt x="4" y="252"/>
                  </a:cubicBezTo>
                  <a:cubicBezTo>
                    <a:pt x="311" y="180"/>
                    <a:pt x="311" y="180"/>
                    <a:pt x="311" y="180"/>
                  </a:cubicBezTo>
                  <a:cubicBezTo>
                    <a:pt x="312" y="187"/>
                    <a:pt x="314" y="192"/>
                    <a:pt x="321" y="197"/>
                  </a:cubicBezTo>
                  <a:cubicBezTo>
                    <a:pt x="341" y="209"/>
                    <a:pt x="368" y="206"/>
                    <a:pt x="389" y="216"/>
                  </a:cubicBezTo>
                  <a:cubicBezTo>
                    <a:pt x="408" y="225"/>
                    <a:pt x="422" y="235"/>
                    <a:pt x="444" y="235"/>
                  </a:cubicBezTo>
                  <a:cubicBezTo>
                    <a:pt x="445" y="235"/>
                    <a:pt x="445" y="235"/>
                    <a:pt x="445" y="235"/>
                  </a:cubicBezTo>
                  <a:cubicBezTo>
                    <a:pt x="450" y="235"/>
                    <a:pt x="461" y="231"/>
                    <a:pt x="468" y="231"/>
                  </a:cubicBezTo>
                  <a:cubicBezTo>
                    <a:pt x="472" y="232"/>
                    <a:pt x="472" y="232"/>
                    <a:pt x="472" y="232"/>
                  </a:cubicBezTo>
                  <a:cubicBezTo>
                    <a:pt x="468" y="239"/>
                    <a:pt x="468" y="239"/>
                    <a:pt x="468" y="239"/>
                  </a:cubicBezTo>
                  <a:cubicBezTo>
                    <a:pt x="459" y="247"/>
                    <a:pt x="442" y="264"/>
                    <a:pt x="460" y="264"/>
                  </a:cubicBezTo>
                  <a:cubicBezTo>
                    <a:pt x="464" y="264"/>
                    <a:pt x="464" y="264"/>
                    <a:pt x="464" y="264"/>
                  </a:cubicBezTo>
                  <a:cubicBezTo>
                    <a:pt x="483" y="262"/>
                    <a:pt x="502" y="251"/>
                    <a:pt x="522" y="251"/>
                  </a:cubicBezTo>
                  <a:cubicBezTo>
                    <a:pt x="531" y="252"/>
                    <a:pt x="531" y="252"/>
                    <a:pt x="531" y="252"/>
                  </a:cubicBezTo>
                  <a:cubicBezTo>
                    <a:pt x="544" y="254"/>
                    <a:pt x="553" y="260"/>
                    <a:pt x="565" y="260"/>
                  </a:cubicBezTo>
                  <a:cubicBezTo>
                    <a:pt x="569" y="260"/>
                    <a:pt x="574" y="259"/>
                    <a:pt x="579" y="257"/>
                  </a:cubicBezTo>
                  <a:cubicBezTo>
                    <a:pt x="597" y="250"/>
                    <a:pt x="607" y="234"/>
                    <a:pt x="623" y="223"/>
                  </a:cubicBezTo>
                  <a:cubicBezTo>
                    <a:pt x="637" y="212"/>
                    <a:pt x="657" y="210"/>
                    <a:pt x="674" y="209"/>
                  </a:cubicBezTo>
                  <a:cubicBezTo>
                    <a:pt x="682" y="209"/>
                    <a:pt x="682" y="209"/>
                    <a:pt x="682" y="209"/>
                  </a:cubicBezTo>
                  <a:cubicBezTo>
                    <a:pt x="690" y="209"/>
                    <a:pt x="698" y="209"/>
                    <a:pt x="706" y="209"/>
                  </a:cubicBezTo>
                  <a:cubicBezTo>
                    <a:pt x="716" y="209"/>
                    <a:pt x="725" y="208"/>
                    <a:pt x="734" y="205"/>
                  </a:cubicBezTo>
                  <a:cubicBezTo>
                    <a:pt x="754" y="196"/>
                    <a:pt x="761" y="171"/>
                    <a:pt x="770" y="154"/>
                  </a:cubicBezTo>
                  <a:cubicBezTo>
                    <a:pt x="781" y="133"/>
                    <a:pt x="797" y="122"/>
                    <a:pt x="817" y="110"/>
                  </a:cubicBezTo>
                  <a:cubicBezTo>
                    <a:pt x="836" y="99"/>
                    <a:pt x="851" y="83"/>
                    <a:pt x="869" y="70"/>
                  </a:cubicBezTo>
                  <a:cubicBezTo>
                    <a:pt x="886" y="57"/>
                    <a:pt x="908" y="54"/>
                    <a:pt x="927" y="46"/>
                  </a:cubicBezTo>
                  <a:cubicBezTo>
                    <a:pt x="949" y="37"/>
                    <a:pt x="967" y="23"/>
                    <a:pt x="985" y="7"/>
                  </a:cubicBezTo>
                  <a:moveTo>
                    <a:pt x="988" y="0"/>
                  </a:moveTo>
                  <a:cubicBezTo>
                    <a:pt x="982" y="4"/>
                    <a:pt x="982" y="4"/>
                    <a:pt x="982" y="4"/>
                  </a:cubicBezTo>
                  <a:cubicBezTo>
                    <a:pt x="966" y="19"/>
                    <a:pt x="948" y="34"/>
                    <a:pt x="926" y="43"/>
                  </a:cubicBezTo>
                  <a:cubicBezTo>
                    <a:pt x="919" y="45"/>
                    <a:pt x="913" y="48"/>
                    <a:pt x="906" y="50"/>
                  </a:cubicBezTo>
                  <a:cubicBezTo>
                    <a:pt x="893" y="54"/>
                    <a:pt x="879" y="58"/>
                    <a:pt x="867" y="67"/>
                  </a:cubicBezTo>
                  <a:cubicBezTo>
                    <a:pt x="860" y="72"/>
                    <a:pt x="854" y="77"/>
                    <a:pt x="848" y="83"/>
                  </a:cubicBezTo>
                  <a:cubicBezTo>
                    <a:pt x="837" y="91"/>
                    <a:pt x="827" y="100"/>
                    <a:pt x="815" y="107"/>
                  </a:cubicBezTo>
                  <a:cubicBezTo>
                    <a:pt x="796" y="118"/>
                    <a:pt x="778" y="130"/>
                    <a:pt x="767" y="152"/>
                  </a:cubicBezTo>
                  <a:cubicBezTo>
                    <a:pt x="760" y="165"/>
                    <a:pt x="760" y="165"/>
                    <a:pt x="760" y="165"/>
                  </a:cubicBezTo>
                  <a:cubicBezTo>
                    <a:pt x="754" y="180"/>
                    <a:pt x="746" y="195"/>
                    <a:pt x="732" y="201"/>
                  </a:cubicBezTo>
                  <a:cubicBezTo>
                    <a:pt x="724" y="205"/>
                    <a:pt x="714" y="206"/>
                    <a:pt x="706" y="206"/>
                  </a:cubicBezTo>
                  <a:cubicBezTo>
                    <a:pt x="694" y="205"/>
                    <a:pt x="694" y="205"/>
                    <a:pt x="694" y="205"/>
                  </a:cubicBezTo>
                  <a:cubicBezTo>
                    <a:pt x="682" y="205"/>
                    <a:pt x="682" y="205"/>
                    <a:pt x="682" y="205"/>
                  </a:cubicBezTo>
                  <a:cubicBezTo>
                    <a:pt x="674" y="205"/>
                    <a:pt x="674" y="205"/>
                    <a:pt x="674" y="205"/>
                  </a:cubicBezTo>
                  <a:cubicBezTo>
                    <a:pt x="655" y="207"/>
                    <a:pt x="635" y="209"/>
                    <a:pt x="620" y="220"/>
                  </a:cubicBezTo>
                  <a:cubicBezTo>
                    <a:pt x="615" y="224"/>
                    <a:pt x="610" y="229"/>
                    <a:pt x="605" y="234"/>
                  </a:cubicBezTo>
                  <a:cubicBezTo>
                    <a:pt x="596" y="242"/>
                    <a:pt x="588" y="249"/>
                    <a:pt x="577" y="254"/>
                  </a:cubicBezTo>
                  <a:cubicBezTo>
                    <a:pt x="565" y="256"/>
                    <a:pt x="565" y="256"/>
                    <a:pt x="565" y="256"/>
                  </a:cubicBezTo>
                  <a:cubicBezTo>
                    <a:pt x="558" y="256"/>
                    <a:pt x="553" y="254"/>
                    <a:pt x="546" y="252"/>
                  </a:cubicBezTo>
                  <a:cubicBezTo>
                    <a:pt x="541" y="251"/>
                    <a:pt x="537" y="249"/>
                    <a:pt x="531" y="248"/>
                  </a:cubicBezTo>
                  <a:cubicBezTo>
                    <a:pt x="522" y="247"/>
                    <a:pt x="522" y="247"/>
                    <a:pt x="522" y="247"/>
                  </a:cubicBezTo>
                  <a:cubicBezTo>
                    <a:pt x="510" y="247"/>
                    <a:pt x="499" y="251"/>
                    <a:pt x="488" y="254"/>
                  </a:cubicBezTo>
                  <a:cubicBezTo>
                    <a:pt x="480" y="257"/>
                    <a:pt x="472" y="259"/>
                    <a:pt x="464" y="260"/>
                  </a:cubicBezTo>
                  <a:cubicBezTo>
                    <a:pt x="460" y="261"/>
                    <a:pt x="460" y="261"/>
                    <a:pt x="460" y="261"/>
                  </a:cubicBezTo>
                  <a:cubicBezTo>
                    <a:pt x="456" y="260"/>
                    <a:pt x="456" y="260"/>
                    <a:pt x="456" y="260"/>
                  </a:cubicBezTo>
                  <a:cubicBezTo>
                    <a:pt x="455" y="259"/>
                    <a:pt x="459" y="253"/>
                    <a:pt x="470" y="242"/>
                  </a:cubicBezTo>
                  <a:cubicBezTo>
                    <a:pt x="472" y="240"/>
                    <a:pt x="472" y="240"/>
                    <a:pt x="472" y="240"/>
                  </a:cubicBezTo>
                  <a:cubicBezTo>
                    <a:pt x="477" y="234"/>
                    <a:pt x="477" y="234"/>
                    <a:pt x="477" y="234"/>
                  </a:cubicBezTo>
                  <a:cubicBezTo>
                    <a:pt x="474" y="229"/>
                    <a:pt x="474" y="229"/>
                    <a:pt x="474" y="229"/>
                  </a:cubicBezTo>
                  <a:cubicBezTo>
                    <a:pt x="468" y="228"/>
                    <a:pt x="468" y="228"/>
                    <a:pt x="468" y="228"/>
                  </a:cubicBezTo>
                  <a:cubicBezTo>
                    <a:pt x="464" y="228"/>
                    <a:pt x="458" y="229"/>
                    <a:pt x="453" y="230"/>
                  </a:cubicBezTo>
                  <a:cubicBezTo>
                    <a:pt x="445" y="231"/>
                    <a:pt x="445" y="231"/>
                    <a:pt x="445" y="231"/>
                  </a:cubicBezTo>
                  <a:cubicBezTo>
                    <a:pt x="444" y="231"/>
                    <a:pt x="444" y="231"/>
                    <a:pt x="444" y="231"/>
                  </a:cubicBezTo>
                  <a:cubicBezTo>
                    <a:pt x="428" y="231"/>
                    <a:pt x="416" y="225"/>
                    <a:pt x="402" y="218"/>
                  </a:cubicBezTo>
                  <a:cubicBezTo>
                    <a:pt x="391" y="213"/>
                    <a:pt x="391" y="213"/>
                    <a:pt x="391" y="213"/>
                  </a:cubicBezTo>
                  <a:cubicBezTo>
                    <a:pt x="381" y="208"/>
                    <a:pt x="369" y="206"/>
                    <a:pt x="359" y="204"/>
                  </a:cubicBezTo>
                  <a:cubicBezTo>
                    <a:pt x="346" y="202"/>
                    <a:pt x="333" y="200"/>
                    <a:pt x="323" y="193"/>
                  </a:cubicBezTo>
                  <a:cubicBezTo>
                    <a:pt x="318" y="190"/>
                    <a:pt x="315" y="186"/>
                    <a:pt x="315" y="180"/>
                  </a:cubicBezTo>
                  <a:cubicBezTo>
                    <a:pt x="315" y="176"/>
                    <a:pt x="315" y="176"/>
                    <a:pt x="315" y="176"/>
                  </a:cubicBezTo>
                  <a:cubicBezTo>
                    <a:pt x="311" y="177"/>
                    <a:pt x="311" y="177"/>
                    <a:pt x="311" y="177"/>
                  </a:cubicBezTo>
                  <a:cubicBezTo>
                    <a:pt x="3" y="249"/>
                    <a:pt x="3" y="249"/>
                    <a:pt x="3" y="249"/>
                  </a:cubicBezTo>
                  <a:cubicBezTo>
                    <a:pt x="0" y="249"/>
                    <a:pt x="0" y="249"/>
                    <a:pt x="0" y="249"/>
                  </a:cubicBezTo>
                  <a:cubicBezTo>
                    <a:pt x="0" y="253"/>
                    <a:pt x="0" y="253"/>
                    <a:pt x="0" y="253"/>
                  </a:cubicBezTo>
                  <a:cubicBezTo>
                    <a:pt x="100" y="1066"/>
                    <a:pt x="100" y="1066"/>
                    <a:pt x="100" y="1066"/>
                  </a:cubicBezTo>
                  <a:cubicBezTo>
                    <a:pt x="101" y="1073"/>
                    <a:pt x="101" y="1073"/>
                    <a:pt x="101" y="1073"/>
                  </a:cubicBezTo>
                  <a:cubicBezTo>
                    <a:pt x="106" y="1069"/>
                    <a:pt x="106" y="1069"/>
                    <a:pt x="106" y="1069"/>
                  </a:cubicBezTo>
                  <a:cubicBezTo>
                    <a:pt x="113" y="1064"/>
                    <a:pt x="122" y="1062"/>
                    <a:pt x="131" y="1060"/>
                  </a:cubicBezTo>
                  <a:cubicBezTo>
                    <a:pt x="142" y="1057"/>
                    <a:pt x="151" y="1056"/>
                    <a:pt x="159" y="1056"/>
                  </a:cubicBezTo>
                  <a:cubicBezTo>
                    <a:pt x="170" y="1056"/>
                    <a:pt x="180" y="1058"/>
                    <a:pt x="189" y="1062"/>
                  </a:cubicBezTo>
                  <a:cubicBezTo>
                    <a:pt x="200" y="1066"/>
                    <a:pt x="200" y="1066"/>
                    <a:pt x="200" y="1066"/>
                  </a:cubicBezTo>
                  <a:cubicBezTo>
                    <a:pt x="206" y="1067"/>
                    <a:pt x="211" y="1069"/>
                    <a:pt x="216" y="1071"/>
                  </a:cubicBezTo>
                  <a:cubicBezTo>
                    <a:pt x="223" y="1075"/>
                    <a:pt x="226" y="1081"/>
                    <a:pt x="230" y="1088"/>
                  </a:cubicBezTo>
                  <a:cubicBezTo>
                    <a:pt x="233" y="1093"/>
                    <a:pt x="236" y="1099"/>
                    <a:pt x="241" y="1103"/>
                  </a:cubicBezTo>
                  <a:cubicBezTo>
                    <a:pt x="251" y="1113"/>
                    <a:pt x="251" y="1113"/>
                    <a:pt x="251" y="1113"/>
                  </a:cubicBezTo>
                  <a:cubicBezTo>
                    <a:pt x="258" y="1120"/>
                    <a:pt x="266" y="1128"/>
                    <a:pt x="273" y="1135"/>
                  </a:cubicBezTo>
                  <a:cubicBezTo>
                    <a:pt x="277" y="1140"/>
                    <a:pt x="277" y="1140"/>
                    <a:pt x="277" y="1140"/>
                  </a:cubicBezTo>
                  <a:cubicBezTo>
                    <a:pt x="282" y="1146"/>
                    <a:pt x="286" y="1151"/>
                    <a:pt x="298" y="1153"/>
                  </a:cubicBezTo>
                  <a:cubicBezTo>
                    <a:pt x="303" y="1153"/>
                    <a:pt x="309" y="1154"/>
                    <a:pt x="315" y="1154"/>
                  </a:cubicBezTo>
                  <a:cubicBezTo>
                    <a:pt x="320" y="1154"/>
                    <a:pt x="324" y="1154"/>
                    <a:pt x="329" y="1153"/>
                  </a:cubicBezTo>
                  <a:cubicBezTo>
                    <a:pt x="332" y="1153"/>
                    <a:pt x="332" y="1153"/>
                    <a:pt x="332" y="1153"/>
                  </a:cubicBezTo>
                  <a:cubicBezTo>
                    <a:pt x="341" y="1153"/>
                    <a:pt x="341" y="1153"/>
                    <a:pt x="341" y="1153"/>
                  </a:cubicBezTo>
                  <a:cubicBezTo>
                    <a:pt x="346" y="1153"/>
                    <a:pt x="351" y="1154"/>
                    <a:pt x="356" y="1156"/>
                  </a:cubicBezTo>
                  <a:cubicBezTo>
                    <a:pt x="368" y="1166"/>
                    <a:pt x="368" y="1166"/>
                    <a:pt x="368" y="1166"/>
                  </a:cubicBezTo>
                  <a:cubicBezTo>
                    <a:pt x="373" y="1171"/>
                    <a:pt x="378" y="1175"/>
                    <a:pt x="384" y="1178"/>
                  </a:cubicBezTo>
                  <a:cubicBezTo>
                    <a:pt x="393" y="1179"/>
                    <a:pt x="393" y="1179"/>
                    <a:pt x="393" y="1179"/>
                  </a:cubicBezTo>
                  <a:cubicBezTo>
                    <a:pt x="404" y="1179"/>
                    <a:pt x="413" y="1171"/>
                    <a:pt x="420" y="1164"/>
                  </a:cubicBezTo>
                  <a:cubicBezTo>
                    <a:pt x="428" y="1156"/>
                    <a:pt x="428" y="1156"/>
                    <a:pt x="428" y="1156"/>
                  </a:cubicBezTo>
                  <a:cubicBezTo>
                    <a:pt x="433" y="1152"/>
                    <a:pt x="438" y="1150"/>
                    <a:pt x="442" y="1150"/>
                  </a:cubicBezTo>
                  <a:cubicBezTo>
                    <a:pt x="450" y="1150"/>
                    <a:pt x="458" y="1157"/>
                    <a:pt x="465" y="1165"/>
                  </a:cubicBezTo>
                  <a:cubicBezTo>
                    <a:pt x="474" y="1175"/>
                    <a:pt x="484" y="1180"/>
                    <a:pt x="494" y="1180"/>
                  </a:cubicBezTo>
                  <a:cubicBezTo>
                    <a:pt x="502" y="1180"/>
                    <a:pt x="510" y="1176"/>
                    <a:pt x="518" y="1169"/>
                  </a:cubicBezTo>
                  <a:cubicBezTo>
                    <a:pt x="523" y="1164"/>
                    <a:pt x="527" y="1158"/>
                    <a:pt x="531" y="1154"/>
                  </a:cubicBezTo>
                  <a:cubicBezTo>
                    <a:pt x="538" y="1145"/>
                    <a:pt x="544" y="1137"/>
                    <a:pt x="555" y="1130"/>
                  </a:cubicBezTo>
                  <a:cubicBezTo>
                    <a:pt x="563" y="1126"/>
                    <a:pt x="569" y="1124"/>
                    <a:pt x="576" y="1124"/>
                  </a:cubicBezTo>
                  <a:cubicBezTo>
                    <a:pt x="580" y="1124"/>
                    <a:pt x="580" y="1124"/>
                    <a:pt x="580" y="1124"/>
                  </a:cubicBezTo>
                  <a:cubicBezTo>
                    <a:pt x="587" y="1125"/>
                    <a:pt x="587" y="1126"/>
                    <a:pt x="590" y="1133"/>
                  </a:cubicBezTo>
                  <a:cubicBezTo>
                    <a:pt x="590" y="1136"/>
                    <a:pt x="590" y="1136"/>
                    <a:pt x="590" y="1136"/>
                  </a:cubicBezTo>
                  <a:cubicBezTo>
                    <a:pt x="592" y="1140"/>
                    <a:pt x="592" y="1140"/>
                    <a:pt x="592" y="1140"/>
                  </a:cubicBezTo>
                  <a:cubicBezTo>
                    <a:pt x="594" y="1147"/>
                    <a:pt x="596" y="1153"/>
                    <a:pt x="602" y="1159"/>
                  </a:cubicBezTo>
                  <a:cubicBezTo>
                    <a:pt x="613" y="1168"/>
                    <a:pt x="613" y="1168"/>
                    <a:pt x="613" y="1168"/>
                  </a:cubicBezTo>
                  <a:cubicBezTo>
                    <a:pt x="624" y="1178"/>
                    <a:pt x="624" y="1178"/>
                    <a:pt x="624" y="1178"/>
                  </a:cubicBezTo>
                  <a:cubicBezTo>
                    <a:pt x="628" y="1182"/>
                    <a:pt x="628" y="1182"/>
                    <a:pt x="628" y="1182"/>
                  </a:cubicBezTo>
                  <a:cubicBezTo>
                    <a:pt x="638" y="1192"/>
                    <a:pt x="647" y="1201"/>
                    <a:pt x="661" y="1206"/>
                  </a:cubicBezTo>
                  <a:cubicBezTo>
                    <a:pt x="665" y="1212"/>
                    <a:pt x="665" y="1212"/>
                    <a:pt x="665" y="1212"/>
                  </a:cubicBezTo>
                  <a:cubicBezTo>
                    <a:pt x="667" y="1215"/>
                    <a:pt x="667" y="1215"/>
                    <a:pt x="667" y="1215"/>
                  </a:cubicBezTo>
                  <a:cubicBezTo>
                    <a:pt x="670" y="1213"/>
                    <a:pt x="670" y="1213"/>
                    <a:pt x="670" y="1213"/>
                  </a:cubicBezTo>
                  <a:cubicBezTo>
                    <a:pt x="675" y="1210"/>
                    <a:pt x="680" y="1209"/>
                    <a:pt x="685" y="1207"/>
                  </a:cubicBezTo>
                  <a:cubicBezTo>
                    <a:pt x="694" y="1207"/>
                    <a:pt x="694" y="1207"/>
                    <a:pt x="694" y="1207"/>
                  </a:cubicBezTo>
                  <a:cubicBezTo>
                    <a:pt x="697" y="1207"/>
                    <a:pt x="697" y="1207"/>
                    <a:pt x="697" y="1207"/>
                  </a:cubicBezTo>
                  <a:cubicBezTo>
                    <a:pt x="701" y="1207"/>
                    <a:pt x="701" y="1207"/>
                    <a:pt x="701" y="1207"/>
                  </a:cubicBezTo>
                  <a:cubicBezTo>
                    <a:pt x="705" y="1207"/>
                    <a:pt x="709" y="1207"/>
                    <a:pt x="714" y="1205"/>
                  </a:cubicBezTo>
                  <a:cubicBezTo>
                    <a:pt x="733" y="1199"/>
                    <a:pt x="734" y="1189"/>
                    <a:pt x="735" y="1179"/>
                  </a:cubicBezTo>
                  <a:cubicBezTo>
                    <a:pt x="736" y="1174"/>
                    <a:pt x="737" y="1168"/>
                    <a:pt x="740" y="1163"/>
                  </a:cubicBezTo>
                  <a:cubicBezTo>
                    <a:pt x="747" y="1156"/>
                    <a:pt x="747" y="1156"/>
                    <a:pt x="747" y="1156"/>
                  </a:cubicBezTo>
                  <a:cubicBezTo>
                    <a:pt x="751" y="1153"/>
                    <a:pt x="755" y="1150"/>
                    <a:pt x="757" y="1143"/>
                  </a:cubicBezTo>
                  <a:cubicBezTo>
                    <a:pt x="759" y="1136"/>
                    <a:pt x="758" y="1118"/>
                    <a:pt x="757" y="1113"/>
                  </a:cubicBezTo>
                  <a:cubicBezTo>
                    <a:pt x="756" y="1104"/>
                    <a:pt x="752" y="1098"/>
                    <a:pt x="748" y="1092"/>
                  </a:cubicBezTo>
                  <a:cubicBezTo>
                    <a:pt x="743" y="1085"/>
                    <a:pt x="740" y="1080"/>
                    <a:pt x="744" y="1070"/>
                  </a:cubicBezTo>
                  <a:cubicBezTo>
                    <a:pt x="752" y="1061"/>
                    <a:pt x="752" y="1061"/>
                    <a:pt x="752" y="1061"/>
                  </a:cubicBezTo>
                  <a:cubicBezTo>
                    <a:pt x="756" y="1057"/>
                    <a:pt x="760" y="1053"/>
                    <a:pt x="762" y="1048"/>
                  </a:cubicBezTo>
                  <a:cubicBezTo>
                    <a:pt x="764" y="1042"/>
                    <a:pt x="763" y="1036"/>
                    <a:pt x="763" y="1030"/>
                  </a:cubicBezTo>
                  <a:cubicBezTo>
                    <a:pt x="763" y="1019"/>
                    <a:pt x="763" y="1019"/>
                    <a:pt x="763" y="1019"/>
                  </a:cubicBezTo>
                  <a:cubicBezTo>
                    <a:pt x="764" y="1010"/>
                    <a:pt x="775" y="1002"/>
                    <a:pt x="786" y="1002"/>
                  </a:cubicBezTo>
                  <a:cubicBezTo>
                    <a:pt x="798" y="1006"/>
                    <a:pt x="798" y="1006"/>
                    <a:pt x="798" y="1006"/>
                  </a:cubicBezTo>
                  <a:cubicBezTo>
                    <a:pt x="805" y="1015"/>
                    <a:pt x="805" y="1015"/>
                    <a:pt x="805" y="1015"/>
                  </a:cubicBezTo>
                  <a:cubicBezTo>
                    <a:pt x="811" y="1024"/>
                    <a:pt x="817" y="1034"/>
                    <a:pt x="825" y="1034"/>
                  </a:cubicBezTo>
                  <a:cubicBezTo>
                    <a:pt x="830" y="1034"/>
                    <a:pt x="835" y="1030"/>
                    <a:pt x="839" y="1022"/>
                  </a:cubicBezTo>
                  <a:cubicBezTo>
                    <a:pt x="843" y="1013"/>
                    <a:pt x="840" y="1002"/>
                    <a:pt x="837" y="991"/>
                  </a:cubicBezTo>
                  <a:cubicBezTo>
                    <a:pt x="834" y="984"/>
                    <a:pt x="832" y="976"/>
                    <a:pt x="833" y="969"/>
                  </a:cubicBezTo>
                  <a:cubicBezTo>
                    <a:pt x="839" y="956"/>
                    <a:pt x="839" y="956"/>
                    <a:pt x="839" y="956"/>
                  </a:cubicBezTo>
                  <a:cubicBezTo>
                    <a:pt x="842" y="951"/>
                    <a:pt x="845" y="946"/>
                    <a:pt x="846" y="940"/>
                  </a:cubicBezTo>
                  <a:cubicBezTo>
                    <a:pt x="846" y="928"/>
                    <a:pt x="846" y="928"/>
                    <a:pt x="846" y="928"/>
                  </a:cubicBezTo>
                  <a:cubicBezTo>
                    <a:pt x="846" y="922"/>
                    <a:pt x="845" y="917"/>
                    <a:pt x="848" y="913"/>
                  </a:cubicBezTo>
                  <a:cubicBezTo>
                    <a:pt x="852" y="906"/>
                    <a:pt x="857" y="905"/>
                    <a:pt x="863" y="904"/>
                  </a:cubicBezTo>
                  <a:cubicBezTo>
                    <a:pt x="871" y="903"/>
                    <a:pt x="880" y="901"/>
                    <a:pt x="884" y="885"/>
                  </a:cubicBezTo>
                  <a:cubicBezTo>
                    <a:pt x="890" y="865"/>
                    <a:pt x="896" y="862"/>
                    <a:pt x="907" y="862"/>
                  </a:cubicBezTo>
                  <a:cubicBezTo>
                    <a:pt x="911" y="862"/>
                    <a:pt x="917" y="863"/>
                    <a:pt x="922" y="863"/>
                  </a:cubicBezTo>
                  <a:cubicBezTo>
                    <a:pt x="927" y="864"/>
                    <a:pt x="927" y="864"/>
                    <a:pt x="927" y="864"/>
                  </a:cubicBezTo>
                  <a:cubicBezTo>
                    <a:pt x="943" y="864"/>
                    <a:pt x="947" y="854"/>
                    <a:pt x="951" y="844"/>
                  </a:cubicBezTo>
                  <a:cubicBezTo>
                    <a:pt x="958" y="831"/>
                    <a:pt x="958" y="831"/>
                    <a:pt x="958" y="831"/>
                  </a:cubicBezTo>
                  <a:cubicBezTo>
                    <a:pt x="963" y="825"/>
                    <a:pt x="969" y="820"/>
                    <a:pt x="975" y="815"/>
                  </a:cubicBezTo>
                  <a:cubicBezTo>
                    <a:pt x="983" y="808"/>
                    <a:pt x="991" y="802"/>
                    <a:pt x="996" y="792"/>
                  </a:cubicBezTo>
                  <a:cubicBezTo>
                    <a:pt x="1000" y="782"/>
                    <a:pt x="1000" y="782"/>
                    <a:pt x="1000" y="782"/>
                  </a:cubicBezTo>
                  <a:cubicBezTo>
                    <a:pt x="1006" y="769"/>
                    <a:pt x="1006" y="769"/>
                    <a:pt x="1006" y="769"/>
                  </a:cubicBezTo>
                  <a:cubicBezTo>
                    <a:pt x="1012" y="764"/>
                    <a:pt x="1012" y="764"/>
                    <a:pt x="1012" y="764"/>
                  </a:cubicBezTo>
                  <a:cubicBezTo>
                    <a:pt x="1015" y="762"/>
                    <a:pt x="1018" y="760"/>
                    <a:pt x="1021" y="753"/>
                  </a:cubicBezTo>
                  <a:cubicBezTo>
                    <a:pt x="1027" y="743"/>
                    <a:pt x="1027" y="733"/>
                    <a:pt x="1027" y="722"/>
                  </a:cubicBezTo>
                  <a:cubicBezTo>
                    <a:pt x="1027" y="715"/>
                    <a:pt x="1027" y="715"/>
                    <a:pt x="1027" y="715"/>
                  </a:cubicBezTo>
                  <a:cubicBezTo>
                    <a:pt x="1027" y="706"/>
                    <a:pt x="1029" y="698"/>
                    <a:pt x="1030" y="690"/>
                  </a:cubicBezTo>
                  <a:cubicBezTo>
                    <a:pt x="1031" y="684"/>
                    <a:pt x="1032" y="678"/>
                    <a:pt x="1033" y="673"/>
                  </a:cubicBezTo>
                  <a:cubicBezTo>
                    <a:pt x="1034" y="665"/>
                    <a:pt x="1035" y="658"/>
                    <a:pt x="1036" y="651"/>
                  </a:cubicBezTo>
                  <a:cubicBezTo>
                    <a:pt x="1038" y="639"/>
                    <a:pt x="1040" y="627"/>
                    <a:pt x="1040" y="614"/>
                  </a:cubicBezTo>
                  <a:cubicBezTo>
                    <a:pt x="1041" y="606"/>
                    <a:pt x="1042" y="598"/>
                    <a:pt x="1044" y="590"/>
                  </a:cubicBezTo>
                  <a:cubicBezTo>
                    <a:pt x="1047" y="581"/>
                    <a:pt x="1049" y="571"/>
                    <a:pt x="1049" y="560"/>
                  </a:cubicBezTo>
                  <a:cubicBezTo>
                    <a:pt x="1048" y="557"/>
                    <a:pt x="1048" y="557"/>
                    <a:pt x="1048" y="557"/>
                  </a:cubicBezTo>
                  <a:cubicBezTo>
                    <a:pt x="1047" y="542"/>
                    <a:pt x="1046" y="519"/>
                    <a:pt x="1041" y="506"/>
                  </a:cubicBezTo>
                  <a:cubicBezTo>
                    <a:pt x="1039" y="500"/>
                    <a:pt x="1035" y="494"/>
                    <a:pt x="1031" y="488"/>
                  </a:cubicBezTo>
                  <a:cubicBezTo>
                    <a:pt x="1025" y="479"/>
                    <a:pt x="1019" y="469"/>
                    <a:pt x="1020" y="458"/>
                  </a:cubicBezTo>
                  <a:cubicBezTo>
                    <a:pt x="1020" y="441"/>
                    <a:pt x="1037" y="438"/>
                    <a:pt x="1056" y="438"/>
                  </a:cubicBezTo>
                  <a:cubicBezTo>
                    <a:pt x="1060" y="438"/>
                    <a:pt x="1060" y="438"/>
                    <a:pt x="1060" y="438"/>
                  </a:cubicBezTo>
                  <a:cubicBezTo>
                    <a:pt x="1060" y="433"/>
                    <a:pt x="1060" y="433"/>
                    <a:pt x="1060" y="433"/>
                  </a:cubicBezTo>
                  <a:cubicBezTo>
                    <a:pt x="989" y="6"/>
                    <a:pt x="989" y="6"/>
                    <a:pt x="989" y="6"/>
                  </a:cubicBezTo>
                  <a:lnTo>
                    <a:pt x="98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5" name="Freeform 584">
              <a:extLst>
                <a:ext uri="{FF2B5EF4-FFF2-40B4-BE49-F238E27FC236}">
                  <a16:creationId xmlns:a16="http://schemas.microsoft.com/office/drawing/2014/main" id="{6BADD619-56A0-3345-B007-65476B14D0D6}"/>
                </a:ext>
              </a:extLst>
            </p:cNvPr>
            <p:cNvSpPr>
              <a:spLocks noEditPoints="1"/>
            </p:cNvSpPr>
            <p:nvPr/>
          </p:nvSpPr>
          <p:spPr bwMode="auto">
            <a:xfrm>
              <a:off x="14309725" y="6092735"/>
              <a:ext cx="1473290" cy="1539094"/>
            </a:xfrm>
            <a:custGeom>
              <a:avLst/>
              <a:gdLst>
                <a:gd name="T0" fmla="*/ 548 w 1352"/>
                <a:gd name="T1" fmla="*/ 103 h 1411"/>
                <a:gd name="T2" fmla="*/ 678 w 1352"/>
                <a:gd name="T3" fmla="*/ 186 h 1411"/>
                <a:gd name="T4" fmla="*/ 1017 w 1352"/>
                <a:gd name="T5" fmla="*/ 258 h 1411"/>
                <a:gd name="T6" fmla="*/ 1162 w 1352"/>
                <a:gd name="T7" fmla="*/ 404 h 1411"/>
                <a:gd name="T8" fmla="*/ 1192 w 1352"/>
                <a:gd name="T9" fmla="*/ 444 h 1411"/>
                <a:gd name="T10" fmla="*/ 1206 w 1352"/>
                <a:gd name="T11" fmla="*/ 569 h 1411"/>
                <a:gd name="T12" fmla="*/ 1192 w 1352"/>
                <a:gd name="T13" fmla="*/ 667 h 1411"/>
                <a:gd name="T14" fmla="*/ 1341 w 1352"/>
                <a:gd name="T15" fmla="*/ 455 h 1411"/>
                <a:gd name="T16" fmla="*/ 1286 w 1352"/>
                <a:gd name="T17" fmla="*/ 623 h 1411"/>
                <a:gd name="T18" fmla="*/ 1260 w 1352"/>
                <a:gd name="T19" fmla="*/ 755 h 1411"/>
                <a:gd name="T20" fmla="*/ 1241 w 1352"/>
                <a:gd name="T21" fmla="*/ 855 h 1411"/>
                <a:gd name="T22" fmla="*/ 1241 w 1352"/>
                <a:gd name="T23" fmla="*/ 964 h 1411"/>
                <a:gd name="T24" fmla="*/ 1206 w 1352"/>
                <a:gd name="T25" fmla="*/ 1124 h 1411"/>
                <a:gd name="T26" fmla="*/ 584 w 1352"/>
                <a:gd name="T27" fmla="*/ 1407 h 1411"/>
                <a:gd name="T28" fmla="*/ 496 w 1352"/>
                <a:gd name="T29" fmla="*/ 1345 h 1411"/>
                <a:gd name="T30" fmla="*/ 433 w 1352"/>
                <a:gd name="T31" fmla="*/ 1096 h 1411"/>
                <a:gd name="T32" fmla="*/ 156 w 1352"/>
                <a:gd name="T33" fmla="*/ 783 h 1411"/>
                <a:gd name="T34" fmla="*/ 55 w 1352"/>
                <a:gd name="T35" fmla="*/ 588 h 1411"/>
                <a:gd name="T36" fmla="*/ 99 w 1352"/>
                <a:gd name="T37" fmla="*/ 323 h 1411"/>
                <a:gd name="T38" fmla="*/ 148 w 1352"/>
                <a:gd name="T39" fmla="*/ 111 h 1411"/>
                <a:gd name="T40" fmla="*/ 248 w 1352"/>
                <a:gd name="T41" fmla="*/ 84 h 1411"/>
                <a:gd name="T42" fmla="*/ 317 w 1352"/>
                <a:gd name="T43" fmla="*/ 56 h 1411"/>
                <a:gd name="T44" fmla="*/ 196 w 1352"/>
                <a:gd name="T45" fmla="*/ 70 h 1411"/>
                <a:gd name="T46" fmla="*/ 147 w 1352"/>
                <a:gd name="T47" fmla="*/ 107 h 1411"/>
                <a:gd name="T48" fmla="*/ 137 w 1352"/>
                <a:gd name="T49" fmla="*/ 142 h 1411"/>
                <a:gd name="T50" fmla="*/ 140 w 1352"/>
                <a:gd name="T51" fmla="*/ 282 h 1411"/>
                <a:gd name="T52" fmla="*/ 44 w 1352"/>
                <a:gd name="T53" fmla="*/ 378 h 1411"/>
                <a:gd name="T54" fmla="*/ 61 w 1352"/>
                <a:gd name="T55" fmla="*/ 556 h 1411"/>
                <a:gd name="T56" fmla="*/ 55 w 1352"/>
                <a:gd name="T57" fmla="*/ 698 h 1411"/>
                <a:gd name="T58" fmla="*/ 137 w 1352"/>
                <a:gd name="T59" fmla="*/ 781 h 1411"/>
                <a:gd name="T60" fmla="*/ 306 w 1352"/>
                <a:gd name="T61" fmla="*/ 914 h 1411"/>
                <a:gd name="T62" fmla="*/ 445 w 1352"/>
                <a:gd name="T63" fmla="*/ 1133 h 1411"/>
                <a:gd name="T64" fmla="*/ 463 w 1352"/>
                <a:gd name="T65" fmla="*/ 1271 h 1411"/>
                <a:gd name="T66" fmla="*/ 533 w 1352"/>
                <a:gd name="T67" fmla="*/ 1359 h 1411"/>
                <a:gd name="T68" fmla="*/ 581 w 1352"/>
                <a:gd name="T69" fmla="*/ 1408 h 1411"/>
                <a:gd name="T70" fmla="*/ 1253 w 1352"/>
                <a:gd name="T71" fmla="*/ 1356 h 1411"/>
                <a:gd name="T72" fmla="*/ 1210 w 1352"/>
                <a:gd name="T73" fmla="*/ 1124 h 1411"/>
                <a:gd name="T74" fmla="*/ 1223 w 1352"/>
                <a:gd name="T75" fmla="*/ 1047 h 1411"/>
                <a:gd name="T76" fmla="*/ 1232 w 1352"/>
                <a:gd name="T77" fmla="*/ 942 h 1411"/>
                <a:gd name="T78" fmla="*/ 1244 w 1352"/>
                <a:gd name="T79" fmla="*/ 857 h 1411"/>
                <a:gd name="T80" fmla="*/ 1272 w 1352"/>
                <a:gd name="T81" fmla="*/ 818 h 1411"/>
                <a:gd name="T82" fmla="*/ 1265 w 1352"/>
                <a:gd name="T83" fmla="*/ 740 h 1411"/>
                <a:gd name="T84" fmla="*/ 1284 w 1352"/>
                <a:gd name="T85" fmla="*/ 670 h 1411"/>
                <a:gd name="T86" fmla="*/ 1307 w 1352"/>
                <a:gd name="T87" fmla="*/ 590 h 1411"/>
                <a:gd name="T88" fmla="*/ 1352 w 1352"/>
                <a:gd name="T89" fmla="*/ 465 h 1411"/>
                <a:gd name="T90" fmla="*/ 1238 w 1352"/>
                <a:gd name="T91" fmla="*/ 597 h 1411"/>
                <a:gd name="T92" fmla="*/ 1150 w 1352"/>
                <a:gd name="T93" fmla="*/ 689 h 1411"/>
                <a:gd name="T94" fmla="*/ 1209 w 1352"/>
                <a:gd name="T95" fmla="*/ 571 h 1411"/>
                <a:gd name="T96" fmla="*/ 1215 w 1352"/>
                <a:gd name="T97" fmla="*/ 523 h 1411"/>
                <a:gd name="T98" fmla="*/ 1187 w 1352"/>
                <a:gd name="T99" fmla="*/ 439 h 1411"/>
                <a:gd name="T100" fmla="*/ 1163 w 1352"/>
                <a:gd name="T101" fmla="*/ 427 h 1411"/>
                <a:gd name="T102" fmla="*/ 1061 w 1352"/>
                <a:gd name="T103" fmla="*/ 261 h 1411"/>
                <a:gd name="T104" fmla="*/ 959 w 1352"/>
                <a:gd name="T105" fmla="*/ 247 h 1411"/>
                <a:gd name="T106" fmla="*/ 679 w 1352"/>
                <a:gd name="T107" fmla="*/ 183 h 1411"/>
                <a:gd name="T108" fmla="*/ 556 w 1352"/>
                <a:gd name="T109" fmla="*/ 103 h 1411"/>
                <a:gd name="T110" fmla="*/ 476 w 1352"/>
                <a:gd name="T111" fmla="*/ 101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2" h="1411">
                  <a:moveTo>
                    <a:pt x="437" y="3"/>
                  </a:moveTo>
                  <a:cubicBezTo>
                    <a:pt x="446" y="3"/>
                    <a:pt x="453" y="6"/>
                    <a:pt x="457" y="13"/>
                  </a:cubicBezTo>
                  <a:cubicBezTo>
                    <a:pt x="477" y="44"/>
                    <a:pt x="411" y="100"/>
                    <a:pt x="475" y="105"/>
                  </a:cubicBezTo>
                  <a:cubicBezTo>
                    <a:pt x="484" y="105"/>
                    <a:pt x="494" y="106"/>
                    <a:pt x="503" y="106"/>
                  </a:cubicBezTo>
                  <a:cubicBezTo>
                    <a:pt x="518" y="106"/>
                    <a:pt x="533" y="105"/>
                    <a:pt x="548" y="103"/>
                  </a:cubicBezTo>
                  <a:cubicBezTo>
                    <a:pt x="555" y="106"/>
                    <a:pt x="555" y="106"/>
                    <a:pt x="555" y="106"/>
                  </a:cubicBezTo>
                  <a:cubicBezTo>
                    <a:pt x="561" y="109"/>
                    <a:pt x="566" y="108"/>
                    <a:pt x="573" y="113"/>
                  </a:cubicBezTo>
                  <a:cubicBezTo>
                    <a:pt x="583" y="120"/>
                    <a:pt x="595" y="131"/>
                    <a:pt x="602" y="141"/>
                  </a:cubicBezTo>
                  <a:cubicBezTo>
                    <a:pt x="612" y="156"/>
                    <a:pt x="618" y="162"/>
                    <a:pt x="634" y="169"/>
                  </a:cubicBezTo>
                  <a:cubicBezTo>
                    <a:pt x="649" y="176"/>
                    <a:pt x="663" y="181"/>
                    <a:pt x="678" y="186"/>
                  </a:cubicBezTo>
                  <a:cubicBezTo>
                    <a:pt x="736" y="205"/>
                    <a:pt x="810" y="198"/>
                    <a:pt x="861" y="234"/>
                  </a:cubicBezTo>
                  <a:cubicBezTo>
                    <a:pt x="876" y="244"/>
                    <a:pt x="885" y="249"/>
                    <a:pt x="903" y="250"/>
                  </a:cubicBezTo>
                  <a:cubicBezTo>
                    <a:pt x="922" y="250"/>
                    <a:pt x="941" y="250"/>
                    <a:pt x="959" y="251"/>
                  </a:cubicBezTo>
                  <a:cubicBezTo>
                    <a:pt x="978" y="253"/>
                    <a:pt x="995" y="258"/>
                    <a:pt x="1014" y="258"/>
                  </a:cubicBezTo>
                  <a:cubicBezTo>
                    <a:pt x="1017" y="258"/>
                    <a:pt x="1017" y="258"/>
                    <a:pt x="1017" y="258"/>
                  </a:cubicBezTo>
                  <a:cubicBezTo>
                    <a:pt x="1020" y="257"/>
                    <a:pt x="1020" y="257"/>
                    <a:pt x="1020" y="257"/>
                  </a:cubicBezTo>
                  <a:cubicBezTo>
                    <a:pt x="1034" y="257"/>
                    <a:pt x="1047" y="261"/>
                    <a:pt x="1060" y="265"/>
                  </a:cubicBezTo>
                  <a:cubicBezTo>
                    <a:pt x="1093" y="275"/>
                    <a:pt x="1070" y="324"/>
                    <a:pt x="1111" y="330"/>
                  </a:cubicBezTo>
                  <a:cubicBezTo>
                    <a:pt x="1130" y="332"/>
                    <a:pt x="1141" y="337"/>
                    <a:pt x="1152" y="356"/>
                  </a:cubicBezTo>
                  <a:cubicBezTo>
                    <a:pt x="1161" y="371"/>
                    <a:pt x="1163" y="387"/>
                    <a:pt x="1162" y="404"/>
                  </a:cubicBezTo>
                  <a:cubicBezTo>
                    <a:pt x="1162" y="411"/>
                    <a:pt x="1162" y="419"/>
                    <a:pt x="1159" y="426"/>
                  </a:cubicBezTo>
                  <a:cubicBezTo>
                    <a:pt x="1158" y="431"/>
                    <a:pt x="1153" y="437"/>
                    <a:pt x="1154" y="443"/>
                  </a:cubicBezTo>
                  <a:cubicBezTo>
                    <a:pt x="1155" y="449"/>
                    <a:pt x="1158" y="451"/>
                    <a:pt x="1162" y="451"/>
                  </a:cubicBezTo>
                  <a:cubicBezTo>
                    <a:pt x="1169" y="451"/>
                    <a:pt x="1179" y="442"/>
                    <a:pt x="1187" y="442"/>
                  </a:cubicBezTo>
                  <a:cubicBezTo>
                    <a:pt x="1192" y="444"/>
                    <a:pt x="1192" y="444"/>
                    <a:pt x="1192" y="444"/>
                  </a:cubicBezTo>
                  <a:cubicBezTo>
                    <a:pt x="1214" y="459"/>
                    <a:pt x="1172" y="521"/>
                    <a:pt x="1211" y="527"/>
                  </a:cubicBezTo>
                  <a:cubicBezTo>
                    <a:pt x="1215" y="527"/>
                    <a:pt x="1215" y="527"/>
                    <a:pt x="1215" y="527"/>
                  </a:cubicBezTo>
                  <a:cubicBezTo>
                    <a:pt x="1217" y="527"/>
                    <a:pt x="1217" y="527"/>
                    <a:pt x="1217" y="527"/>
                  </a:cubicBezTo>
                  <a:cubicBezTo>
                    <a:pt x="1217" y="533"/>
                    <a:pt x="1217" y="533"/>
                    <a:pt x="1217" y="533"/>
                  </a:cubicBezTo>
                  <a:cubicBezTo>
                    <a:pt x="1217" y="546"/>
                    <a:pt x="1215" y="558"/>
                    <a:pt x="1206" y="569"/>
                  </a:cubicBezTo>
                  <a:cubicBezTo>
                    <a:pt x="1196" y="581"/>
                    <a:pt x="1182" y="590"/>
                    <a:pt x="1172" y="602"/>
                  </a:cubicBezTo>
                  <a:cubicBezTo>
                    <a:pt x="1161" y="617"/>
                    <a:pt x="1154" y="635"/>
                    <a:pt x="1150" y="653"/>
                  </a:cubicBezTo>
                  <a:cubicBezTo>
                    <a:pt x="1148" y="663"/>
                    <a:pt x="1142" y="680"/>
                    <a:pt x="1146" y="690"/>
                  </a:cubicBezTo>
                  <a:cubicBezTo>
                    <a:pt x="1155" y="696"/>
                    <a:pt x="1155" y="696"/>
                    <a:pt x="1155" y="696"/>
                  </a:cubicBezTo>
                  <a:cubicBezTo>
                    <a:pt x="1167" y="696"/>
                    <a:pt x="1188" y="673"/>
                    <a:pt x="1192" y="667"/>
                  </a:cubicBezTo>
                  <a:cubicBezTo>
                    <a:pt x="1199" y="655"/>
                    <a:pt x="1204" y="641"/>
                    <a:pt x="1212" y="629"/>
                  </a:cubicBezTo>
                  <a:cubicBezTo>
                    <a:pt x="1220" y="617"/>
                    <a:pt x="1229" y="608"/>
                    <a:pt x="1240" y="600"/>
                  </a:cubicBezTo>
                  <a:cubicBezTo>
                    <a:pt x="1263" y="582"/>
                    <a:pt x="1274" y="561"/>
                    <a:pt x="1284" y="534"/>
                  </a:cubicBezTo>
                  <a:cubicBezTo>
                    <a:pt x="1295" y="508"/>
                    <a:pt x="1308" y="475"/>
                    <a:pt x="1332" y="458"/>
                  </a:cubicBezTo>
                  <a:cubicBezTo>
                    <a:pt x="1341" y="455"/>
                    <a:pt x="1341" y="455"/>
                    <a:pt x="1341" y="455"/>
                  </a:cubicBezTo>
                  <a:cubicBezTo>
                    <a:pt x="1345" y="455"/>
                    <a:pt x="1348" y="458"/>
                    <a:pt x="1348" y="465"/>
                  </a:cubicBezTo>
                  <a:cubicBezTo>
                    <a:pt x="1348" y="476"/>
                    <a:pt x="1342" y="488"/>
                    <a:pt x="1338" y="499"/>
                  </a:cubicBezTo>
                  <a:cubicBezTo>
                    <a:pt x="1330" y="517"/>
                    <a:pt x="1328" y="537"/>
                    <a:pt x="1319" y="556"/>
                  </a:cubicBezTo>
                  <a:cubicBezTo>
                    <a:pt x="1313" y="571"/>
                    <a:pt x="1305" y="586"/>
                    <a:pt x="1297" y="600"/>
                  </a:cubicBezTo>
                  <a:cubicBezTo>
                    <a:pt x="1293" y="608"/>
                    <a:pt x="1290" y="615"/>
                    <a:pt x="1286" y="623"/>
                  </a:cubicBezTo>
                  <a:cubicBezTo>
                    <a:pt x="1283" y="632"/>
                    <a:pt x="1284" y="637"/>
                    <a:pt x="1284" y="646"/>
                  </a:cubicBezTo>
                  <a:cubicBezTo>
                    <a:pt x="1284" y="653"/>
                    <a:pt x="1283" y="661"/>
                    <a:pt x="1280" y="668"/>
                  </a:cubicBezTo>
                  <a:cubicBezTo>
                    <a:pt x="1276" y="676"/>
                    <a:pt x="1272" y="684"/>
                    <a:pt x="1268" y="692"/>
                  </a:cubicBezTo>
                  <a:cubicBezTo>
                    <a:pt x="1263" y="703"/>
                    <a:pt x="1264" y="719"/>
                    <a:pt x="1263" y="731"/>
                  </a:cubicBezTo>
                  <a:cubicBezTo>
                    <a:pt x="1262" y="739"/>
                    <a:pt x="1261" y="747"/>
                    <a:pt x="1260" y="755"/>
                  </a:cubicBezTo>
                  <a:cubicBezTo>
                    <a:pt x="1260" y="762"/>
                    <a:pt x="1258" y="771"/>
                    <a:pt x="1258" y="778"/>
                  </a:cubicBezTo>
                  <a:cubicBezTo>
                    <a:pt x="1260" y="793"/>
                    <a:pt x="1276" y="800"/>
                    <a:pt x="1269" y="817"/>
                  </a:cubicBezTo>
                  <a:cubicBezTo>
                    <a:pt x="1265" y="823"/>
                    <a:pt x="1262" y="830"/>
                    <a:pt x="1257" y="835"/>
                  </a:cubicBezTo>
                  <a:cubicBezTo>
                    <a:pt x="1248" y="844"/>
                    <a:pt x="1248" y="844"/>
                    <a:pt x="1248" y="844"/>
                  </a:cubicBezTo>
                  <a:cubicBezTo>
                    <a:pt x="1241" y="855"/>
                    <a:pt x="1241" y="855"/>
                    <a:pt x="1241" y="855"/>
                  </a:cubicBezTo>
                  <a:cubicBezTo>
                    <a:pt x="1234" y="864"/>
                    <a:pt x="1234" y="864"/>
                    <a:pt x="1234" y="864"/>
                  </a:cubicBezTo>
                  <a:cubicBezTo>
                    <a:pt x="1230" y="869"/>
                    <a:pt x="1228" y="875"/>
                    <a:pt x="1226" y="881"/>
                  </a:cubicBezTo>
                  <a:cubicBezTo>
                    <a:pt x="1223" y="890"/>
                    <a:pt x="1221" y="900"/>
                    <a:pt x="1221" y="910"/>
                  </a:cubicBezTo>
                  <a:cubicBezTo>
                    <a:pt x="1221" y="921"/>
                    <a:pt x="1224" y="934"/>
                    <a:pt x="1229" y="943"/>
                  </a:cubicBezTo>
                  <a:cubicBezTo>
                    <a:pt x="1232" y="950"/>
                    <a:pt x="1239" y="957"/>
                    <a:pt x="1241" y="964"/>
                  </a:cubicBezTo>
                  <a:cubicBezTo>
                    <a:pt x="1244" y="978"/>
                    <a:pt x="1231" y="989"/>
                    <a:pt x="1225" y="1000"/>
                  </a:cubicBezTo>
                  <a:cubicBezTo>
                    <a:pt x="1217" y="1013"/>
                    <a:pt x="1218" y="1033"/>
                    <a:pt x="1219" y="1047"/>
                  </a:cubicBezTo>
                  <a:cubicBezTo>
                    <a:pt x="1220" y="1053"/>
                    <a:pt x="1220" y="1059"/>
                    <a:pt x="1220" y="1065"/>
                  </a:cubicBezTo>
                  <a:cubicBezTo>
                    <a:pt x="1220" y="1076"/>
                    <a:pt x="1213" y="1084"/>
                    <a:pt x="1211" y="1094"/>
                  </a:cubicBezTo>
                  <a:cubicBezTo>
                    <a:pt x="1209" y="1104"/>
                    <a:pt x="1207" y="1114"/>
                    <a:pt x="1206" y="1124"/>
                  </a:cubicBezTo>
                  <a:cubicBezTo>
                    <a:pt x="1205" y="1148"/>
                    <a:pt x="1213" y="1171"/>
                    <a:pt x="1223" y="1192"/>
                  </a:cubicBezTo>
                  <a:cubicBezTo>
                    <a:pt x="1229" y="1206"/>
                    <a:pt x="1236" y="1220"/>
                    <a:pt x="1241" y="1236"/>
                  </a:cubicBezTo>
                  <a:cubicBezTo>
                    <a:pt x="1245" y="1250"/>
                    <a:pt x="1246" y="1264"/>
                    <a:pt x="1247" y="1278"/>
                  </a:cubicBezTo>
                  <a:cubicBezTo>
                    <a:pt x="1247" y="1304"/>
                    <a:pt x="1248" y="1330"/>
                    <a:pt x="1249" y="1356"/>
                  </a:cubicBezTo>
                  <a:cubicBezTo>
                    <a:pt x="584" y="1407"/>
                    <a:pt x="584" y="1407"/>
                    <a:pt x="584" y="1407"/>
                  </a:cubicBezTo>
                  <a:cubicBezTo>
                    <a:pt x="584" y="1405"/>
                    <a:pt x="584" y="1405"/>
                    <a:pt x="584" y="1405"/>
                  </a:cubicBezTo>
                  <a:cubicBezTo>
                    <a:pt x="577" y="1388"/>
                    <a:pt x="577" y="1364"/>
                    <a:pt x="557" y="1358"/>
                  </a:cubicBezTo>
                  <a:cubicBezTo>
                    <a:pt x="551" y="1356"/>
                    <a:pt x="544" y="1356"/>
                    <a:pt x="538" y="1356"/>
                  </a:cubicBezTo>
                  <a:cubicBezTo>
                    <a:pt x="529" y="1356"/>
                    <a:pt x="529" y="1356"/>
                    <a:pt x="529" y="1356"/>
                  </a:cubicBezTo>
                  <a:cubicBezTo>
                    <a:pt x="517" y="1356"/>
                    <a:pt x="506" y="1355"/>
                    <a:pt x="496" y="1345"/>
                  </a:cubicBezTo>
                  <a:cubicBezTo>
                    <a:pt x="481" y="1329"/>
                    <a:pt x="481" y="1304"/>
                    <a:pt x="474" y="1285"/>
                  </a:cubicBezTo>
                  <a:cubicBezTo>
                    <a:pt x="466" y="1267"/>
                    <a:pt x="452" y="1251"/>
                    <a:pt x="454" y="1230"/>
                  </a:cubicBezTo>
                  <a:cubicBezTo>
                    <a:pt x="456" y="1210"/>
                    <a:pt x="476" y="1199"/>
                    <a:pt x="478" y="1181"/>
                  </a:cubicBezTo>
                  <a:cubicBezTo>
                    <a:pt x="480" y="1164"/>
                    <a:pt x="457" y="1145"/>
                    <a:pt x="449" y="1131"/>
                  </a:cubicBezTo>
                  <a:cubicBezTo>
                    <a:pt x="443" y="1121"/>
                    <a:pt x="437" y="1108"/>
                    <a:pt x="433" y="1096"/>
                  </a:cubicBezTo>
                  <a:cubicBezTo>
                    <a:pt x="424" y="1070"/>
                    <a:pt x="418" y="1041"/>
                    <a:pt x="418" y="1017"/>
                  </a:cubicBezTo>
                  <a:cubicBezTo>
                    <a:pt x="417" y="998"/>
                    <a:pt x="416" y="983"/>
                    <a:pt x="403" y="968"/>
                  </a:cubicBezTo>
                  <a:cubicBezTo>
                    <a:pt x="378" y="940"/>
                    <a:pt x="341" y="925"/>
                    <a:pt x="307" y="911"/>
                  </a:cubicBezTo>
                  <a:cubicBezTo>
                    <a:pt x="268" y="894"/>
                    <a:pt x="274" y="842"/>
                    <a:pt x="237" y="823"/>
                  </a:cubicBezTo>
                  <a:cubicBezTo>
                    <a:pt x="210" y="809"/>
                    <a:pt x="185" y="794"/>
                    <a:pt x="156" y="783"/>
                  </a:cubicBezTo>
                  <a:cubicBezTo>
                    <a:pt x="141" y="778"/>
                    <a:pt x="125" y="775"/>
                    <a:pt x="111" y="769"/>
                  </a:cubicBezTo>
                  <a:cubicBezTo>
                    <a:pt x="97" y="762"/>
                    <a:pt x="90" y="750"/>
                    <a:pt x="81" y="737"/>
                  </a:cubicBezTo>
                  <a:cubicBezTo>
                    <a:pt x="72" y="725"/>
                    <a:pt x="61" y="713"/>
                    <a:pt x="59" y="698"/>
                  </a:cubicBezTo>
                  <a:cubicBezTo>
                    <a:pt x="56" y="679"/>
                    <a:pt x="60" y="659"/>
                    <a:pt x="59" y="640"/>
                  </a:cubicBezTo>
                  <a:cubicBezTo>
                    <a:pt x="57" y="623"/>
                    <a:pt x="52" y="606"/>
                    <a:pt x="55" y="588"/>
                  </a:cubicBezTo>
                  <a:cubicBezTo>
                    <a:pt x="57" y="571"/>
                    <a:pt x="65" y="557"/>
                    <a:pt x="70" y="541"/>
                  </a:cubicBezTo>
                  <a:cubicBezTo>
                    <a:pt x="75" y="525"/>
                    <a:pt x="77" y="506"/>
                    <a:pt x="70" y="490"/>
                  </a:cubicBezTo>
                  <a:cubicBezTo>
                    <a:pt x="62" y="472"/>
                    <a:pt x="43" y="467"/>
                    <a:pt x="30" y="453"/>
                  </a:cubicBezTo>
                  <a:cubicBezTo>
                    <a:pt x="0" y="421"/>
                    <a:pt x="41" y="391"/>
                    <a:pt x="60" y="366"/>
                  </a:cubicBezTo>
                  <a:cubicBezTo>
                    <a:pt x="71" y="350"/>
                    <a:pt x="82" y="334"/>
                    <a:pt x="99" y="323"/>
                  </a:cubicBezTo>
                  <a:cubicBezTo>
                    <a:pt x="119" y="312"/>
                    <a:pt x="142" y="309"/>
                    <a:pt x="144" y="282"/>
                  </a:cubicBezTo>
                  <a:cubicBezTo>
                    <a:pt x="146" y="251"/>
                    <a:pt x="148" y="220"/>
                    <a:pt x="148" y="189"/>
                  </a:cubicBezTo>
                  <a:cubicBezTo>
                    <a:pt x="148" y="174"/>
                    <a:pt x="143" y="159"/>
                    <a:pt x="141" y="143"/>
                  </a:cubicBezTo>
                  <a:cubicBezTo>
                    <a:pt x="141" y="138"/>
                    <a:pt x="139" y="131"/>
                    <a:pt x="141" y="126"/>
                  </a:cubicBezTo>
                  <a:cubicBezTo>
                    <a:pt x="142" y="120"/>
                    <a:pt x="147" y="117"/>
                    <a:pt x="148" y="111"/>
                  </a:cubicBezTo>
                  <a:cubicBezTo>
                    <a:pt x="160" y="107"/>
                    <a:pt x="163" y="89"/>
                    <a:pt x="172" y="81"/>
                  </a:cubicBezTo>
                  <a:cubicBezTo>
                    <a:pt x="178" y="77"/>
                    <a:pt x="185" y="73"/>
                    <a:pt x="192" y="70"/>
                  </a:cubicBezTo>
                  <a:cubicBezTo>
                    <a:pt x="194" y="77"/>
                    <a:pt x="194" y="77"/>
                    <a:pt x="194" y="77"/>
                  </a:cubicBezTo>
                  <a:cubicBezTo>
                    <a:pt x="198" y="86"/>
                    <a:pt x="208" y="88"/>
                    <a:pt x="218" y="88"/>
                  </a:cubicBezTo>
                  <a:cubicBezTo>
                    <a:pt x="229" y="88"/>
                    <a:pt x="241" y="85"/>
                    <a:pt x="248" y="84"/>
                  </a:cubicBezTo>
                  <a:cubicBezTo>
                    <a:pt x="273" y="79"/>
                    <a:pt x="297" y="71"/>
                    <a:pt x="319" y="59"/>
                  </a:cubicBezTo>
                  <a:cubicBezTo>
                    <a:pt x="337" y="50"/>
                    <a:pt x="402" y="3"/>
                    <a:pt x="437" y="3"/>
                  </a:cubicBezTo>
                  <a:moveTo>
                    <a:pt x="437" y="0"/>
                  </a:moveTo>
                  <a:cubicBezTo>
                    <a:pt x="409" y="0"/>
                    <a:pt x="366" y="27"/>
                    <a:pt x="337" y="44"/>
                  </a:cubicBezTo>
                  <a:cubicBezTo>
                    <a:pt x="328" y="50"/>
                    <a:pt x="321" y="54"/>
                    <a:pt x="317" y="56"/>
                  </a:cubicBezTo>
                  <a:cubicBezTo>
                    <a:pt x="295" y="67"/>
                    <a:pt x="271" y="76"/>
                    <a:pt x="247" y="80"/>
                  </a:cubicBezTo>
                  <a:cubicBezTo>
                    <a:pt x="245" y="81"/>
                    <a:pt x="245" y="81"/>
                    <a:pt x="245" y="81"/>
                  </a:cubicBezTo>
                  <a:cubicBezTo>
                    <a:pt x="238" y="82"/>
                    <a:pt x="228" y="84"/>
                    <a:pt x="218" y="84"/>
                  </a:cubicBezTo>
                  <a:cubicBezTo>
                    <a:pt x="207" y="84"/>
                    <a:pt x="200" y="81"/>
                    <a:pt x="197" y="76"/>
                  </a:cubicBezTo>
                  <a:cubicBezTo>
                    <a:pt x="196" y="70"/>
                    <a:pt x="196" y="70"/>
                    <a:pt x="196" y="70"/>
                  </a:cubicBezTo>
                  <a:cubicBezTo>
                    <a:pt x="196" y="64"/>
                    <a:pt x="196" y="64"/>
                    <a:pt x="196" y="64"/>
                  </a:cubicBezTo>
                  <a:cubicBezTo>
                    <a:pt x="191" y="67"/>
                    <a:pt x="191" y="67"/>
                    <a:pt x="191" y="67"/>
                  </a:cubicBezTo>
                  <a:cubicBezTo>
                    <a:pt x="182" y="70"/>
                    <a:pt x="176" y="74"/>
                    <a:pt x="170" y="78"/>
                  </a:cubicBezTo>
                  <a:cubicBezTo>
                    <a:pt x="165" y="82"/>
                    <a:pt x="162" y="88"/>
                    <a:pt x="159" y="93"/>
                  </a:cubicBezTo>
                  <a:cubicBezTo>
                    <a:pt x="155" y="99"/>
                    <a:pt x="152" y="105"/>
                    <a:pt x="147" y="107"/>
                  </a:cubicBezTo>
                  <a:cubicBezTo>
                    <a:pt x="144" y="108"/>
                    <a:pt x="144" y="108"/>
                    <a:pt x="144" y="108"/>
                  </a:cubicBezTo>
                  <a:cubicBezTo>
                    <a:pt x="144" y="110"/>
                    <a:pt x="144" y="110"/>
                    <a:pt x="144" y="110"/>
                  </a:cubicBezTo>
                  <a:cubicBezTo>
                    <a:pt x="141" y="117"/>
                    <a:pt x="141" y="117"/>
                    <a:pt x="141" y="117"/>
                  </a:cubicBezTo>
                  <a:cubicBezTo>
                    <a:pt x="137" y="125"/>
                    <a:pt x="137" y="125"/>
                    <a:pt x="137" y="125"/>
                  </a:cubicBezTo>
                  <a:cubicBezTo>
                    <a:pt x="136" y="130"/>
                    <a:pt x="137" y="136"/>
                    <a:pt x="137" y="142"/>
                  </a:cubicBezTo>
                  <a:cubicBezTo>
                    <a:pt x="138" y="144"/>
                    <a:pt x="138" y="144"/>
                    <a:pt x="138" y="144"/>
                  </a:cubicBezTo>
                  <a:cubicBezTo>
                    <a:pt x="138" y="149"/>
                    <a:pt x="139" y="155"/>
                    <a:pt x="140" y="160"/>
                  </a:cubicBezTo>
                  <a:cubicBezTo>
                    <a:pt x="142" y="170"/>
                    <a:pt x="144" y="179"/>
                    <a:pt x="144" y="189"/>
                  </a:cubicBezTo>
                  <a:cubicBezTo>
                    <a:pt x="144" y="217"/>
                    <a:pt x="142" y="243"/>
                    <a:pt x="141" y="271"/>
                  </a:cubicBezTo>
                  <a:cubicBezTo>
                    <a:pt x="140" y="282"/>
                    <a:pt x="140" y="282"/>
                    <a:pt x="140" y="282"/>
                  </a:cubicBezTo>
                  <a:cubicBezTo>
                    <a:pt x="139" y="300"/>
                    <a:pt x="127" y="306"/>
                    <a:pt x="111" y="313"/>
                  </a:cubicBezTo>
                  <a:cubicBezTo>
                    <a:pt x="97" y="320"/>
                    <a:pt x="97" y="320"/>
                    <a:pt x="97" y="320"/>
                  </a:cubicBezTo>
                  <a:cubicBezTo>
                    <a:pt x="82" y="329"/>
                    <a:pt x="72" y="343"/>
                    <a:pt x="62" y="356"/>
                  </a:cubicBezTo>
                  <a:cubicBezTo>
                    <a:pt x="57" y="364"/>
                    <a:pt x="57" y="364"/>
                    <a:pt x="57" y="364"/>
                  </a:cubicBezTo>
                  <a:cubicBezTo>
                    <a:pt x="53" y="368"/>
                    <a:pt x="49" y="373"/>
                    <a:pt x="44" y="378"/>
                  </a:cubicBezTo>
                  <a:cubicBezTo>
                    <a:pt x="25" y="400"/>
                    <a:pt x="0" y="427"/>
                    <a:pt x="28" y="456"/>
                  </a:cubicBezTo>
                  <a:cubicBezTo>
                    <a:pt x="33" y="461"/>
                    <a:pt x="39" y="465"/>
                    <a:pt x="44" y="469"/>
                  </a:cubicBezTo>
                  <a:cubicBezTo>
                    <a:pt x="53" y="476"/>
                    <a:pt x="62" y="482"/>
                    <a:pt x="66" y="492"/>
                  </a:cubicBezTo>
                  <a:cubicBezTo>
                    <a:pt x="72" y="505"/>
                    <a:pt x="72" y="522"/>
                    <a:pt x="66" y="540"/>
                  </a:cubicBezTo>
                  <a:cubicBezTo>
                    <a:pt x="65" y="545"/>
                    <a:pt x="63" y="551"/>
                    <a:pt x="61" y="556"/>
                  </a:cubicBezTo>
                  <a:cubicBezTo>
                    <a:pt x="57" y="566"/>
                    <a:pt x="53" y="576"/>
                    <a:pt x="51" y="587"/>
                  </a:cubicBezTo>
                  <a:cubicBezTo>
                    <a:pt x="49" y="600"/>
                    <a:pt x="51" y="613"/>
                    <a:pt x="53" y="625"/>
                  </a:cubicBezTo>
                  <a:cubicBezTo>
                    <a:pt x="54" y="630"/>
                    <a:pt x="54" y="635"/>
                    <a:pt x="55" y="640"/>
                  </a:cubicBezTo>
                  <a:cubicBezTo>
                    <a:pt x="56" y="649"/>
                    <a:pt x="55" y="658"/>
                    <a:pt x="55" y="666"/>
                  </a:cubicBezTo>
                  <a:cubicBezTo>
                    <a:pt x="54" y="677"/>
                    <a:pt x="54" y="688"/>
                    <a:pt x="55" y="698"/>
                  </a:cubicBezTo>
                  <a:cubicBezTo>
                    <a:pt x="57" y="711"/>
                    <a:pt x="65" y="722"/>
                    <a:pt x="73" y="732"/>
                  </a:cubicBezTo>
                  <a:cubicBezTo>
                    <a:pt x="78" y="739"/>
                    <a:pt x="78" y="739"/>
                    <a:pt x="78" y="739"/>
                  </a:cubicBezTo>
                  <a:cubicBezTo>
                    <a:pt x="81" y="744"/>
                    <a:pt x="81" y="744"/>
                    <a:pt x="81" y="744"/>
                  </a:cubicBezTo>
                  <a:cubicBezTo>
                    <a:pt x="89" y="755"/>
                    <a:pt x="96" y="766"/>
                    <a:pt x="110" y="772"/>
                  </a:cubicBezTo>
                  <a:cubicBezTo>
                    <a:pt x="119" y="776"/>
                    <a:pt x="128" y="779"/>
                    <a:pt x="137" y="781"/>
                  </a:cubicBezTo>
                  <a:cubicBezTo>
                    <a:pt x="143" y="783"/>
                    <a:pt x="149" y="785"/>
                    <a:pt x="155" y="787"/>
                  </a:cubicBezTo>
                  <a:cubicBezTo>
                    <a:pt x="176" y="795"/>
                    <a:pt x="196" y="805"/>
                    <a:pt x="216" y="816"/>
                  </a:cubicBezTo>
                  <a:cubicBezTo>
                    <a:pt x="223" y="820"/>
                    <a:pt x="229" y="823"/>
                    <a:pt x="236" y="827"/>
                  </a:cubicBezTo>
                  <a:cubicBezTo>
                    <a:pt x="252" y="835"/>
                    <a:pt x="259" y="851"/>
                    <a:pt x="267" y="868"/>
                  </a:cubicBezTo>
                  <a:cubicBezTo>
                    <a:pt x="276" y="886"/>
                    <a:pt x="284" y="905"/>
                    <a:pt x="306" y="914"/>
                  </a:cubicBezTo>
                  <a:cubicBezTo>
                    <a:pt x="313" y="917"/>
                    <a:pt x="313" y="917"/>
                    <a:pt x="313" y="917"/>
                  </a:cubicBezTo>
                  <a:cubicBezTo>
                    <a:pt x="345" y="931"/>
                    <a:pt x="378" y="945"/>
                    <a:pt x="400" y="971"/>
                  </a:cubicBezTo>
                  <a:cubicBezTo>
                    <a:pt x="412" y="985"/>
                    <a:pt x="413" y="1000"/>
                    <a:pt x="414" y="1017"/>
                  </a:cubicBezTo>
                  <a:cubicBezTo>
                    <a:pt x="414" y="1042"/>
                    <a:pt x="420" y="1071"/>
                    <a:pt x="429" y="1097"/>
                  </a:cubicBezTo>
                  <a:cubicBezTo>
                    <a:pt x="434" y="1110"/>
                    <a:pt x="439" y="1122"/>
                    <a:pt x="445" y="1133"/>
                  </a:cubicBezTo>
                  <a:cubicBezTo>
                    <a:pt x="448" y="1137"/>
                    <a:pt x="452" y="1142"/>
                    <a:pt x="456" y="1148"/>
                  </a:cubicBezTo>
                  <a:cubicBezTo>
                    <a:pt x="465" y="1158"/>
                    <a:pt x="475" y="1170"/>
                    <a:pt x="474" y="1181"/>
                  </a:cubicBezTo>
                  <a:cubicBezTo>
                    <a:pt x="473" y="1188"/>
                    <a:pt x="468" y="1195"/>
                    <a:pt x="463" y="1202"/>
                  </a:cubicBezTo>
                  <a:cubicBezTo>
                    <a:pt x="457" y="1210"/>
                    <a:pt x="451" y="1218"/>
                    <a:pt x="450" y="1230"/>
                  </a:cubicBezTo>
                  <a:cubicBezTo>
                    <a:pt x="449" y="1246"/>
                    <a:pt x="456" y="1259"/>
                    <a:pt x="463" y="1271"/>
                  </a:cubicBezTo>
                  <a:cubicBezTo>
                    <a:pt x="465" y="1276"/>
                    <a:pt x="468" y="1281"/>
                    <a:pt x="470" y="1287"/>
                  </a:cubicBezTo>
                  <a:cubicBezTo>
                    <a:pt x="473" y="1293"/>
                    <a:pt x="474" y="1300"/>
                    <a:pt x="476" y="1308"/>
                  </a:cubicBezTo>
                  <a:cubicBezTo>
                    <a:pt x="480" y="1322"/>
                    <a:pt x="483" y="1337"/>
                    <a:pt x="494" y="1347"/>
                  </a:cubicBezTo>
                  <a:cubicBezTo>
                    <a:pt x="504" y="1359"/>
                    <a:pt x="517" y="1359"/>
                    <a:pt x="529" y="1359"/>
                  </a:cubicBezTo>
                  <a:cubicBezTo>
                    <a:pt x="533" y="1359"/>
                    <a:pt x="533" y="1359"/>
                    <a:pt x="533" y="1359"/>
                  </a:cubicBezTo>
                  <a:cubicBezTo>
                    <a:pt x="538" y="1359"/>
                    <a:pt x="538" y="1359"/>
                    <a:pt x="538" y="1359"/>
                  </a:cubicBezTo>
                  <a:cubicBezTo>
                    <a:pt x="544" y="1359"/>
                    <a:pt x="550" y="1360"/>
                    <a:pt x="556" y="1361"/>
                  </a:cubicBezTo>
                  <a:cubicBezTo>
                    <a:pt x="569" y="1365"/>
                    <a:pt x="573" y="1378"/>
                    <a:pt x="576" y="1392"/>
                  </a:cubicBezTo>
                  <a:cubicBezTo>
                    <a:pt x="580" y="1406"/>
                    <a:pt x="580" y="1406"/>
                    <a:pt x="580" y="1406"/>
                  </a:cubicBezTo>
                  <a:cubicBezTo>
                    <a:pt x="581" y="1408"/>
                    <a:pt x="581" y="1408"/>
                    <a:pt x="581" y="1408"/>
                  </a:cubicBezTo>
                  <a:cubicBezTo>
                    <a:pt x="582" y="1411"/>
                    <a:pt x="582" y="1411"/>
                    <a:pt x="582" y="1411"/>
                  </a:cubicBezTo>
                  <a:cubicBezTo>
                    <a:pt x="585" y="1410"/>
                    <a:pt x="585" y="1410"/>
                    <a:pt x="585" y="1410"/>
                  </a:cubicBezTo>
                  <a:cubicBezTo>
                    <a:pt x="1249" y="1360"/>
                    <a:pt x="1249" y="1360"/>
                    <a:pt x="1249" y="1360"/>
                  </a:cubicBezTo>
                  <a:cubicBezTo>
                    <a:pt x="1253" y="1359"/>
                    <a:pt x="1253" y="1359"/>
                    <a:pt x="1253" y="1359"/>
                  </a:cubicBezTo>
                  <a:cubicBezTo>
                    <a:pt x="1253" y="1356"/>
                    <a:pt x="1253" y="1356"/>
                    <a:pt x="1253" y="1356"/>
                  </a:cubicBezTo>
                  <a:cubicBezTo>
                    <a:pt x="1251" y="1329"/>
                    <a:pt x="1251" y="1302"/>
                    <a:pt x="1250" y="1278"/>
                  </a:cubicBezTo>
                  <a:cubicBezTo>
                    <a:pt x="1250" y="1266"/>
                    <a:pt x="1249" y="1250"/>
                    <a:pt x="1245" y="1235"/>
                  </a:cubicBezTo>
                  <a:cubicBezTo>
                    <a:pt x="1241" y="1223"/>
                    <a:pt x="1236" y="1212"/>
                    <a:pt x="1231" y="1201"/>
                  </a:cubicBezTo>
                  <a:cubicBezTo>
                    <a:pt x="1226" y="1190"/>
                    <a:pt x="1226" y="1190"/>
                    <a:pt x="1226" y="1190"/>
                  </a:cubicBezTo>
                  <a:cubicBezTo>
                    <a:pt x="1214" y="1165"/>
                    <a:pt x="1209" y="1144"/>
                    <a:pt x="1210" y="1124"/>
                  </a:cubicBezTo>
                  <a:cubicBezTo>
                    <a:pt x="1210" y="1117"/>
                    <a:pt x="1212" y="1109"/>
                    <a:pt x="1213" y="1101"/>
                  </a:cubicBezTo>
                  <a:cubicBezTo>
                    <a:pt x="1214" y="1094"/>
                    <a:pt x="1214" y="1094"/>
                    <a:pt x="1214" y="1094"/>
                  </a:cubicBezTo>
                  <a:cubicBezTo>
                    <a:pt x="1218" y="1083"/>
                    <a:pt x="1218" y="1083"/>
                    <a:pt x="1218" y="1083"/>
                  </a:cubicBezTo>
                  <a:cubicBezTo>
                    <a:pt x="1221" y="1078"/>
                    <a:pt x="1223" y="1072"/>
                    <a:pt x="1223" y="1065"/>
                  </a:cubicBezTo>
                  <a:cubicBezTo>
                    <a:pt x="1224" y="1059"/>
                    <a:pt x="1223" y="1053"/>
                    <a:pt x="1223" y="1047"/>
                  </a:cubicBezTo>
                  <a:cubicBezTo>
                    <a:pt x="1222" y="1031"/>
                    <a:pt x="1221" y="1014"/>
                    <a:pt x="1228" y="1002"/>
                  </a:cubicBezTo>
                  <a:cubicBezTo>
                    <a:pt x="1234" y="993"/>
                    <a:pt x="1234" y="993"/>
                    <a:pt x="1234" y="993"/>
                  </a:cubicBezTo>
                  <a:cubicBezTo>
                    <a:pt x="1240" y="984"/>
                    <a:pt x="1247" y="975"/>
                    <a:pt x="1244" y="963"/>
                  </a:cubicBezTo>
                  <a:cubicBezTo>
                    <a:pt x="1243" y="958"/>
                    <a:pt x="1240" y="954"/>
                    <a:pt x="1237" y="949"/>
                  </a:cubicBezTo>
                  <a:cubicBezTo>
                    <a:pt x="1232" y="942"/>
                    <a:pt x="1232" y="942"/>
                    <a:pt x="1232" y="942"/>
                  </a:cubicBezTo>
                  <a:cubicBezTo>
                    <a:pt x="1228" y="933"/>
                    <a:pt x="1225" y="920"/>
                    <a:pt x="1225" y="910"/>
                  </a:cubicBezTo>
                  <a:cubicBezTo>
                    <a:pt x="1224" y="900"/>
                    <a:pt x="1227" y="890"/>
                    <a:pt x="1230" y="882"/>
                  </a:cubicBezTo>
                  <a:cubicBezTo>
                    <a:pt x="1232" y="877"/>
                    <a:pt x="1234" y="871"/>
                    <a:pt x="1237" y="866"/>
                  </a:cubicBezTo>
                  <a:cubicBezTo>
                    <a:pt x="1240" y="863"/>
                    <a:pt x="1240" y="863"/>
                    <a:pt x="1240" y="863"/>
                  </a:cubicBezTo>
                  <a:cubicBezTo>
                    <a:pt x="1244" y="857"/>
                    <a:pt x="1244" y="857"/>
                    <a:pt x="1244" y="857"/>
                  </a:cubicBezTo>
                  <a:cubicBezTo>
                    <a:pt x="1247" y="853"/>
                    <a:pt x="1247" y="853"/>
                    <a:pt x="1247" y="853"/>
                  </a:cubicBezTo>
                  <a:cubicBezTo>
                    <a:pt x="1250" y="847"/>
                    <a:pt x="1250" y="847"/>
                    <a:pt x="1250" y="847"/>
                  </a:cubicBezTo>
                  <a:cubicBezTo>
                    <a:pt x="1255" y="842"/>
                    <a:pt x="1255" y="842"/>
                    <a:pt x="1255" y="842"/>
                  </a:cubicBezTo>
                  <a:cubicBezTo>
                    <a:pt x="1259" y="838"/>
                    <a:pt x="1259" y="838"/>
                    <a:pt x="1259" y="838"/>
                  </a:cubicBezTo>
                  <a:cubicBezTo>
                    <a:pt x="1264" y="833"/>
                    <a:pt x="1268" y="826"/>
                    <a:pt x="1272" y="818"/>
                  </a:cubicBezTo>
                  <a:cubicBezTo>
                    <a:pt x="1277" y="807"/>
                    <a:pt x="1272" y="799"/>
                    <a:pt x="1268" y="792"/>
                  </a:cubicBezTo>
                  <a:cubicBezTo>
                    <a:pt x="1265" y="787"/>
                    <a:pt x="1263" y="783"/>
                    <a:pt x="1262" y="778"/>
                  </a:cubicBezTo>
                  <a:cubicBezTo>
                    <a:pt x="1262" y="773"/>
                    <a:pt x="1262" y="768"/>
                    <a:pt x="1263" y="763"/>
                  </a:cubicBezTo>
                  <a:cubicBezTo>
                    <a:pt x="1264" y="755"/>
                    <a:pt x="1264" y="755"/>
                    <a:pt x="1264" y="755"/>
                  </a:cubicBezTo>
                  <a:cubicBezTo>
                    <a:pt x="1264" y="750"/>
                    <a:pt x="1265" y="745"/>
                    <a:pt x="1265" y="740"/>
                  </a:cubicBezTo>
                  <a:cubicBezTo>
                    <a:pt x="1267" y="731"/>
                    <a:pt x="1267" y="731"/>
                    <a:pt x="1267" y="731"/>
                  </a:cubicBezTo>
                  <a:cubicBezTo>
                    <a:pt x="1267" y="720"/>
                    <a:pt x="1267" y="720"/>
                    <a:pt x="1267" y="720"/>
                  </a:cubicBezTo>
                  <a:cubicBezTo>
                    <a:pt x="1268" y="711"/>
                    <a:pt x="1268" y="701"/>
                    <a:pt x="1272" y="694"/>
                  </a:cubicBezTo>
                  <a:cubicBezTo>
                    <a:pt x="1278" y="681"/>
                    <a:pt x="1278" y="681"/>
                    <a:pt x="1278" y="681"/>
                  </a:cubicBezTo>
                  <a:cubicBezTo>
                    <a:pt x="1284" y="670"/>
                    <a:pt x="1284" y="670"/>
                    <a:pt x="1284" y="670"/>
                  </a:cubicBezTo>
                  <a:cubicBezTo>
                    <a:pt x="1287" y="662"/>
                    <a:pt x="1288" y="654"/>
                    <a:pt x="1288" y="646"/>
                  </a:cubicBezTo>
                  <a:cubicBezTo>
                    <a:pt x="1288" y="641"/>
                    <a:pt x="1288" y="641"/>
                    <a:pt x="1288" y="641"/>
                  </a:cubicBezTo>
                  <a:cubicBezTo>
                    <a:pt x="1287" y="635"/>
                    <a:pt x="1287" y="631"/>
                    <a:pt x="1290" y="624"/>
                  </a:cubicBezTo>
                  <a:cubicBezTo>
                    <a:pt x="1293" y="618"/>
                    <a:pt x="1296" y="611"/>
                    <a:pt x="1300" y="602"/>
                  </a:cubicBezTo>
                  <a:cubicBezTo>
                    <a:pt x="1307" y="590"/>
                    <a:pt x="1307" y="590"/>
                    <a:pt x="1307" y="590"/>
                  </a:cubicBezTo>
                  <a:cubicBezTo>
                    <a:pt x="1312" y="579"/>
                    <a:pt x="1318" y="568"/>
                    <a:pt x="1323" y="557"/>
                  </a:cubicBezTo>
                  <a:cubicBezTo>
                    <a:pt x="1327" y="547"/>
                    <a:pt x="1330" y="537"/>
                    <a:pt x="1333" y="527"/>
                  </a:cubicBezTo>
                  <a:cubicBezTo>
                    <a:pt x="1335" y="518"/>
                    <a:pt x="1338" y="509"/>
                    <a:pt x="1341" y="500"/>
                  </a:cubicBezTo>
                  <a:cubicBezTo>
                    <a:pt x="1343" y="496"/>
                    <a:pt x="1343" y="496"/>
                    <a:pt x="1343" y="496"/>
                  </a:cubicBezTo>
                  <a:cubicBezTo>
                    <a:pt x="1347" y="486"/>
                    <a:pt x="1352" y="476"/>
                    <a:pt x="1352" y="465"/>
                  </a:cubicBezTo>
                  <a:cubicBezTo>
                    <a:pt x="1351" y="452"/>
                    <a:pt x="1344" y="451"/>
                    <a:pt x="1341" y="451"/>
                  </a:cubicBezTo>
                  <a:cubicBezTo>
                    <a:pt x="1330" y="455"/>
                    <a:pt x="1330" y="455"/>
                    <a:pt x="1330" y="455"/>
                  </a:cubicBezTo>
                  <a:cubicBezTo>
                    <a:pt x="1305" y="472"/>
                    <a:pt x="1292" y="505"/>
                    <a:pt x="1281" y="531"/>
                  </a:cubicBezTo>
                  <a:cubicBezTo>
                    <a:pt x="1281" y="533"/>
                    <a:pt x="1281" y="533"/>
                    <a:pt x="1281" y="533"/>
                  </a:cubicBezTo>
                  <a:cubicBezTo>
                    <a:pt x="1271" y="556"/>
                    <a:pt x="1261" y="579"/>
                    <a:pt x="1238" y="597"/>
                  </a:cubicBezTo>
                  <a:cubicBezTo>
                    <a:pt x="1228" y="604"/>
                    <a:pt x="1217" y="614"/>
                    <a:pt x="1209" y="627"/>
                  </a:cubicBezTo>
                  <a:cubicBezTo>
                    <a:pt x="1205" y="633"/>
                    <a:pt x="1202" y="640"/>
                    <a:pt x="1198" y="647"/>
                  </a:cubicBezTo>
                  <a:cubicBezTo>
                    <a:pt x="1195" y="653"/>
                    <a:pt x="1192" y="659"/>
                    <a:pt x="1189" y="665"/>
                  </a:cubicBezTo>
                  <a:cubicBezTo>
                    <a:pt x="1184" y="672"/>
                    <a:pt x="1165" y="692"/>
                    <a:pt x="1155" y="692"/>
                  </a:cubicBezTo>
                  <a:cubicBezTo>
                    <a:pt x="1150" y="689"/>
                    <a:pt x="1150" y="689"/>
                    <a:pt x="1150" y="689"/>
                  </a:cubicBezTo>
                  <a:cubicBezTo>
                    <a:pt x="1146" y="681"/>
                    <a:pt x="1150" y="667"/>
                    <a:pt x="1152" y="658"/>
                  </a:cubicBezTo>
                  <a:cubicBezTo>
                    <a:pt x="1154" y="653"/>
                    <a:pt x="1154" y="653"/>
                    <a:pt x="1154" y="653"/>
                  </a:cubicBezTo>
                  <a:cubicBezTo>
                    <a:pt x="1159" y="633"/>
                    <a:pt x="1166" y="617"/>
                    <a:pt x="1175" y="605"/>
                  </a:cubicBezTo>
                  <a:cubicBezTo>
                    <a:pt x="1181" y="598"/>
                    <a:pt x="1187" y="593"/>
                    <a:pt x="1193" y="587"/>
                  </a:cubicBezTo>
                  <a:cubicBezTo>
                    <a:pt x="1198" y="582"/>
                    <a:pt x="1204" y="577"/>
                    <a:pt x="1209" y="571"/>
                  </a:cubicBezTo>
                  <a:cubicBezTo>
                    <a:pt x="1219" y="559"/>
                    <a:pt x="1220" y="545"/>
                    <a:pt x="1221" y="533"/>
                  </a:cubicBezTo>
                  <a:cubicBezTo>
                    <a:pt x="1221" y="527"/>
                    <a:pt x="1221" y="527"/>
                    <a:pt x="1221" y="527"/>
                  </a:cubicBezTo>
                  <a:cubicBezTo>
                    <a:pt x="1221" y="523"/>
                    <a:pt x="1221" y="523"/>
                    <a:pt x="1221" y="523"/>
                  </a:cubicBezTo>
                  <a:cubicBezTo>
                    <a:pt x="1217" y="523"/>
                    <a:pt x="1217" y="523"/>
                    <a:pt x="1217" y="523"/>
                  </a:cubicBezTo>
                  <a:cubicBezTo>
                    <a:pt x="1215" y="523"/>
                    <a:pt x="1215" y="523"/>
                    <a:pt x="1215" y="523"/>
                  </a:cubicBezTo>
                  <a:cubicBezTo>
                    <a:pt x="1211" y="523"/>
                    <a:pt x="1211" y="523"/>
                    <a:pt x="1211" y="523"/>
                  </a:cubicBezTo>
                  <a:cubicBezTo>
                    <a:pt x="1206" y="522"/>
                    <a:pt x="1202" y="520"/>
                    <a:pt x="1200" y="517"/>
                  </a:cubicBezTo>
                  <a:cubicBezTo>
                    <a:pt x="1195" y="510"/>
                    <a:pt x="1197" y="496"/>
                    <a:pt x="1200" y="483"/>
                  </a:cubicBezTo>
                  <a:cubicBezTo>
                    <a:pt x="1202" y="466"/>
                    <a:pt x="1205" y="449"/>
                    <a:pt x="1194" y="441"/>
                  </a:cubicBezTo>
                  <a:cubicBezTo>
                    <a:pt x="1187" y="439"/>
                    <a:pt x="1187" y="439"/>
                    <a:pt x="1187" y="439"/>
                  </a:cubicBezTo>
                  <a:cubicBezTo>
                    <a:pt x="1182" y="439"/>
                    <a:pt x="1177" y="441"/>
                    <a:pt x="1172" y="443"/>
                  </a:cubicBezTo>
                  <a:cubicBezTo>
                    <a:pt x="1162" y="447"/>
                    <a:pt x="1162" y="447"/>
                    <a:pt x="1162" y="447"/>
                  </a:cubicBezTo>
                  <a:cubicBezTo>
                    <a:pt x="1161" y="447"/>
                    <a:pt x="1159" y="447"/>
                    <a:pt x="1158" y="442"/>
                  </a:cubicBezTo>
                  <a:cubicBezTo>
                    <a:pt x="1160" y="433"/>
                    <a:pt x="1160" y="433"/>
                    <a:pt x="1160" y="433"/>
                  </a:cubicBezTo>
                  <a:cubicBezTo>
                    <a:pt x="1163" y="427"/>
                    <a:pt x="1163" y="427"/>
                    <a:pt x="1163" y="427"/>
                  </a:cubicBezTo>
                  <a:cubicBezTo>
                    <a:pt x="1165" y="420"/>
                    <a:pt x="1166" y="411"/>
                    <a:pt x="1166" y="404"/>
                  </a:cubicBezTo>
                  <a:cubicBezTo>
                    <a:pt x="1167" y="384"/>
                    <a:pt x="1163" y="368"/>
                    <a:pt x="1155" y="354"/>
                  </a:cubicBezTo>
                  <a:cubicBezTo>
                    <a:pt x="1143" y="334"/>
                    <a:pt x="1131" y="328"/>
                    <a:pt x="1111" y="326"/>
                  </a:cubicBezTo>
                  <a:cubicBezTo>
                    <a:pt x="1092" y="323"/>
                    <a:pt x="1089" y="310"/>
                    <a:pt x="1085" y="295"/>
                  </a:cubicBezTo>
                  <a:cubicBezTo>
                    <a:pt x="1082" y="282"/>
                    <a:pt x="1079" y="266"/>
                    <a:pt x="1061" y="261"/>
                  </a:cubicBezTo>
                  <a:cubicBezTo>
                    <a:pt x="1050" y="258"/>
                    <a:pt x="1035" y="254"/>
                    <a:pt x="1020" y="254"/>
                  </a:cubicBezTo>
                  <a:cubicBezTo>
                    <a:pt x="1017" y="254"/>
                    <a:pt x="1017" y="254"/>
                    <a:pt x="1017" y="254"/>
                  </a:cubicBezTo>
                  <a:cubicBezTo>
                    <a:pt x="1014" y="254"/>
                    <a:pt x="1014" y="254"/>
                    <a:pt x="1014" y="254"/>
                  </a:cubicBezTo>
                  <a:cubicBezTo>
                    <a:pt x="1003" y="254"/>
                    <a:pt x="993" y="252"/>
                    <a:pt x="982" y="251"/>
                  </a:cubicBezTo>
                  <a:cubicBezTo>
                    <a:pt x="975" y="249"/>
                    <a:pt x="967" y="248"/>
                    <a:pt x="959" y="247"/>
                  </a:cubicBezTo>
                  <a:cubicBezTo>
                    <a:pt x="946" y="246"/>
                    <a:pt x="932" y="246"/>
                    <a:pt x="918" y="246"/>
                  </a:cubicBezTo>
                  <a:cubicBezTo>
                    <a:pt x="913" y="246"/>
                    <a:pt x="908" y="246"/>
                    <a:pt x="903" y="246"/>
                  </a:cubicBezTo>
                  <a:cubicBezTo>
                    <a:pt x="886" y="246"/>
                    <a:pt x="877" y="240"/>
                    <a:pt x="863" y="231"/>
                  </a:cubicBezTo>
                  <a:cubicBezTo>
                    <a:pt x="831" y="208"/>
                    <a:pt x="790" y="202"/>
                    <a:pt x="750" y="197"/>
                  </a:cubicBezTo>
                  <a:cubicBezTo>
                    <a:pt x="725" y="193"/>
                    <a:pt x="701" y="190"/>
                    <a:pt x="679" y="183"/>
                  </a:cubicBezTo>
                  <a:cubicBezTo>
                    <a:pt x="664" y="178"/>
                    <a:pt x="650" y="173"/>
                    <a:pt x="635" y="166"/>
                  </a:cubicBezTo>
                  <a:cubicBezTo>
                    <a:pt x="620" y="159"/>
                    <a:pt x="614" y="153"/>
                    <a:pt x="605" y="139"/>
                  </a:cubicBezTo>
                  <a:cubicBezTo>
                    <a:pt x="598" y="129"/>
                    <a:pt x="587" y="118"/>
                    <a:pt x="575" y="110"/>
                  </a:cubicBezTo>
                  <a:cubicBezTo>
                    <a:pt x="570" y="106"/>
                    <a:pt x="566" y="105"/>
                    <a:pt x="562" y="104"/>
                  </a:cubicBezTo>
                  <a:cubicBezTo>
                    <a:pt x="556" y="103"/>
                    <a:pt x="556" y="103"/>
                    <a:pt x="556" y="103"/>
                  </a:cubicBezTo>
                  <a:cubicBezTo>
                    <a:pt x="550" y="100"/>
                    <a:pt x="550" y="100"/>
                    <a:pt x="550" y="100"/>
                  </a:cubicBezTo>
                  <a:cubicBezTo>
                    <a:pt x="549" y="99"/>
                    <a:pt x="549" y="99"/>
                    <a:pt x="549" y="99"/>
                  </a:cubicBezTo>
                  <a:cubicBezTo>
                    <a:pt x="547" y="99"/>
                    <a:pt x="547" y="99"/>
                    <a:pt x="547" y="99"/>
                  </a:cubicBezTo>
                  <a:cubicBezTo>
                    <a:pt x="534" y="101"/>
                    <a:pt x="519" y="102"/>
                    <a:pt x="503" y="102"/>
                  </a:cubicBezTo>
                  <a:cubicBezTo>
                    <a:pt x="495" y="102"/>
                    <a:pt x="485" y="102"/>
                    <a:pt x="476" y="101"/>
                  </a:cubicBezTo>
                  <a:cubicBezTo>
                    <a:pt x="463" y="100"/>
                    <a:pt x="455" y="97"/>
                    <a:pt x="452" y="92"/>
                  </a:cubicBezTo>
                  <a:cubicBezTo>
                    <a:pt x="447" y="85"/>
                    <a:pt x="452" y="73"/>
                    <a:pt x="457" y="60"/>
                  </a:cubicBezTo>
                  <a:cubicBezTo>
                    <a:pt x="462" y="44"/>
                    <a:pt x="469" y="25"/>
                    <a:pt x="460" y="11"/>
                  </a:cubicBezTo>
                  <a:cubicBezTo>
                    <a:pt x="456" y="3"/>
                    <a:pt x="448" y="0"/>
                    <a:pt x="437"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6" name="Freeform 586">
              <a:extLst>
                <a:ext uri="{FF2B5EF4-FFF2-40B4-BE49-F238E27FC236}">
                  <a16:creationId xmlns:a16="http://schemas.microsoft.com/office/drawing/2014/main" id="{9A4C63C9-9D7C-014B-89E7-7A5605BD3A98}"/>
                </a:ext>
              </a:extLst>
            </p:cNvPr>
            <p:cNvSpPr>
              <a:spLocks noEditPoints="1"/>
            </p:cNvSpPr>
            <p:nvPr/>
          </p:nvSpPr>
          <p:spPr bwMode="auto">
            <a:xfrm>
              <a:off x="14770354" y="7569682"/>
              <a:ext cx="1115021" cy="1941233"/>
            </a:xfrm>
            <a:custGeom>
              <a:avLst/>
              <a:gdLst>
                <a:gd name="T0" fmla="*/ 895 w 1023"/>
                <a:gd name="T1" fmla="*/ 207 h 1779"/>
                <a:gd name="T2" fmla="*/ 966 w 1023"/>
                <a:gd name="T3" fmla="*/ 1057 h 1779"/>
                <a:gd name="T4" fmla="*/ 979 w 1023"/>
                <a:gd name="T5" fmla="*/ 1255 h 1779"/>
                <a:gd name="T6" fmla="*/ 898 w 1023"/>
                <a:gd name="T7" fmla="*/ 1488 h 1779"/>
                <a:gd name="T8" fmla="*/ 899 w 1023"/>
                <a:gd name="T9" fmla="*/ 1597 h 1779"/>
                <a:gd name="T10" fmla="*/ 803 w 1023"/>
                <a:gd name="T11" fmla="*/ 1744 h 1779"/>
                <a:gd name="T12" fmla="*/ 673 w 1023"/>
                <a:gd name="T13" fmla="*/ 1728 h 1779"/>
                <a:gd name="T14" fmla="*/ 655 w 1023"/>
                <a:gd name="T15" fmla="*/ 1768 h 1779"/>
                <a:gd name="T16" fmla="*/ 566 w 1023"/>
                <a:gd name="T17" fmla="*/ 1717 h 1779"/>
                <a:gd name="T18" fmla="*/ 565 w 1023"/>
                <a:gd name="T19" fmla="*/ 1644 h 1779"/>
                <a:gd name="T20" fmla="*/ 517 w 1023"/>
                <a:gd name="T21" fmla="*/ 1553 h 1779"/>
                <a:gd name="T22" fmla="*/ 330 w 1023"/>
                <a:gd name="T23" fmla="*/ 1407 h 1779"/>
                <a:gd name="T24" fmla="*/ 340 w 1023"/>
                <a:gd name="T25" fmla="*/ 1192 h 1779"/>
                <a:gd name="T26" fmla="*/ 246 w 1023"/>
                <a:gd name="T27" fmla="*/ 1169 h 1779"/>
                <a:gd name="T28" fmla="*/ 32 w 1023"/>
                <a:gd name="T29" fmla="*/ 922 h 1779"/>
                <a:gd name="T30" fmla="*/ 41 w 1023"/>
                <a:gd name="T31" fmla="*/ 671 h 1779"/>
                <a:gd name="T32" fmla="*/ 93 w 1023"/>
                <a:gd name="T33" fmla="*/ 424 h 1779"/>
                <a:gd name="T34" fmla="*/ 243 w 1023"/>
                <a:gd name="T35" fmla="*/ 360 h 1779"/>
                <a:gd name="T36" fmla="*/ 199 w 1023"/>
                <a:gd name="T37" fmla="*/ 92 h 1779"/>
                <a:gd name="T38" fmla="*/ 161 w 1023"/>
                <a:gd name="T39" fmla="*/ 51 h 1779"/>
                <a:gd name="T40" fmla="*/ 226 w 1023"/>
                <a:gd name="T41" fmla="*/ 118 h 1779"/>
                <a:gd name="T42" fmla="*/ 269 w 1023"/>
                <a:gd name="T43" fmla="*/ 273 h 1779"/>
                <a:gd name="T44" fmla="*/ 185 w 1023"/>
                <a:gd name="T45" fmla="*/ 376 h 1779"/>
                <a:gd name="T46" fmla="*/ 90 w 1023"/>
                <a:gd name="T47" fmla="*/ 423 h 1779"/>
                <a:gd name="T48" fmla="*/ 93 w 1023"/>
                <a:gd name="T49" fmla="*/ 608 h 1779"/>
                <a:gd name="T50" fmla="*/ 37 w 1023"/>
                <a:gd name="T51" fmla="*/ 670 h 1779"/>
                <a:gd name="T52" fmla="*/ 23 w 1023"/>
                <a:gd name="T53" fmla="*/ 740 h 1779"/>
                <a:gd name="T54" fmla="*/ 59 w 1023"/>
                <a:gd name="T55" fmla="*/ 953 h 1779"/>
                <a:gd name="T56" fmla="*/ 207 w 1023"/>
                <a:gd name="T57" fmla="*/ 1100 h 1779"/>
                <a:gd name="T58" fmla="*/ 316 w 1023"/>
                <a:gd name="T59" fmla="*/ 1193 h 1779"/>
                <a:gd name="T60" fmla="*/ 343 w 1023"/>
                <a:gd name="T61" fmla="*/ 1296 h 1779"/>
                <a:gd name="T62" fmla="*/ 327 w 1023"/>
                <a:gd name="T63" fmla="*/ 1408 h 1779"/>
                <a:gd name="T64" fmla="*/ 438 w 1023"/>
                <a:gd name="T65" fmla="*/ 1511 h 1779"/>
                <a:gd name="T66" fmla="*/ 524 w 1023"/>
                <a:gd name="T67" fmla="*/ 1565 h 1779"/>
                <a:gd name="T68" fmla="*/ 552 w 1023"/>
                <a:gd name="T69" fmla="*/ 1645 h 1779"/>
                <a:gd name="T70" fmla="*/ 565 w 1023"/>
                <a:gd name="T71" fmla="*/ 1648 h 1779"/>
                <a:gd name="T72" fmla="*/ 571 w 1023"/>
                <a:gd name="T73" fmla="*/ 1658 h 1779"/>
                <a:gd name="T74" fmla="*/ 586 w 1023"/>
                <a:gd name="T75" fmla="*/ 1750 h 1779"/>
                <a:gd name="T76" fmla="*/ 638 w 1023"/>
                <a:gd name="T77" fmla="*/ 1776 h 1779"/>
                <a:gd name="T78" fmla="*/ 665 w 1023"/>
                <a:gd name="T79" fmla="*/ 1760 h 1779"/>
                <a:gd name="T80" fmla="*/ 678 w 1023"/>
                <a:gd name="T81" fmla="*/ 1729 h 1779"/>
                <a:gd name="T82" fmla="*/ 751 w 1023"/>
                <a:gd name="T83" fmla="*/ 1719 h 1779"/>
                <a:gd name="T84" fmla="*/ 819 w 1023"/>
                <a:gd name="T85" fmla="*/ 1663 h 1779"/>
                <a:gd name="T86" fmla="*/ 902 w 1023"/>
                <a:gd name="T87" fmla="*/ 1600 h 1779"/>
                <a:gd name="T88" fmla="*/ 910 w 1023"/>
                <a:gd name="T89" fmla="*/ 1511 h 1779"/>
                <a:gd name="T90" fmla="*/ 902 w 1023"/>
                <a:gd name="T91" fmla="*/ 1469 h 1779"/>
                <a:gd name="T92" fmla="*/ 957 w 1023"/>
                <a:gd name="T93" fmla="*/ 1316 h 1779"/>
                <a:gd name="T94" fmla="*/ 1015 w 1023"/>
                <a:gd name="T95" fmla="*/ 1180 h 1779"/>
                <a:gd name="T96" fmla="*/ 985 w 1023"/>
                <a:gd name="T97" fmla="*/ 1007 h 1779"/>
                <a:gd name="T98" fmla="*/ 899 w 1023"/>
                <a:gd name="T99" fmla="*/ 206 h 1779"/>
                <a:gd name="T100" fmla="*/ 832 w 1023"/>
                <a:gd name="T101" fmla="*/ 34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23" h="1779">
                  <a:moveTo>
                    <a:pt x="826" y="4"/>
                  </a:moveTo>
                  <a:cubicBezTo>
                    <a:pt x="827" y="14"/>
                    <a:pt x="827" y="24"/>
                    <a:pt x="828" y="34"/>
                  </a:cubicBezTo>
                  <a:cubicBezTo>
                    <a:pt x="831" y="68"/>
                    <a:pt x="838" y="98"/>
                    <a:pt x="856" y="127"/>
                  </a:cubicBezTo>
                  <a:cubicBezTo>
                    <a:pt x="864" y="140"/>
                    <a:pt x="873" y="152"/>
                    <a:pt x="879" y="166"/>
                  </a:cubicBezTo>
                  <a:cubicBezTo>
                    <a:pt x="886" y="179"/>
                    <a:pt x="890" y="194"/>
                    <a:pt x="895" y="207"/>
                  </a:cubicBezTo>
                  <a:cubicBezTo>
                    <a:pt x="902" y="222"/>
                    <a:pt x="911" y="235"/>
                    <a:pt x="923" y="244"/>
                  </a:cubicBezTo>
                  <a:cubicBezTo>
                    <a:pt x="923" y="244"/>
                    <a:pt x="923" y="244"/>
                    <a:pt x="923" y="244"/>
                  </a:cubicBezTo>
                  <a:cubicBezTo>
                    <a:pt x="988" y="957"/>
                    <a:pt x="988" y="957"/>
                    <a:pt x="988" y="957"/>
                  </a:cubicBezTo>
                  <a:cubicBezTo>
                    <a:pt x="988" y="957"/>
                    <a:pt x="990" y="985"/>
                    <a:pt x="981" y="1005"/>
                  </a:cubicBezTo>
                  <a:cubicBezTo>
                    <a:pt x="972" y="1026"/>
                    <a:pt x="969" y="1043"/>
                    <a:pt x="966" y="1057"/>
                  </a:cubicBezTo>
                  <a:cubicBezTo>
                    <a:pt x="962" y="1071"/>
                    <a:pt x="972" y="1091"/>
                    <a:pt x="988" y="1105"/>
                  </a:cubicBezTo>
                  <a:cubicBezTo>
                    <a:pt x="1003" y="1119"/>
                    <a:pt x="1006" y="1137"/>
                    <a:pt x="1005" y="1145"/>
                  </a:cubicBezTo>
                  <a:cubicBezTo>
                    <a:pt x="1004" y="1153"/>
                    <a:pt x="1005" y="1165"/>
                    <a:pt x="1012" y="1181"/>
                  </a:cubicBezTo>
                  <a:cubicBezTo>
                    <a:pt x="1019" y="1197"/>
                    <a:pt x="1001" y="1222"/>
                    <a:pt x="993" y="1227"/>
                  </a:cubicBezTo>
                  <a:cubicBezTo>
                    <a:pt x="985" y="1233"/>
                    <a:pt x="979" y="1255"/>
                    <a:pt x="979" y="1255"/>
                  </a:cubicBezTo>
                  <a:cubicBezTo>
                    <a:pt x="979" y="1255"/>
                    <a:pt x="968" y="1292"/>
                    <a:pt x="953" y="1314"/>
                  </a:cubicBezTo>
                  <a:cubicBezTo>
                    <a:pt x="939" y="1336"/>
                    <a:pt x="917" y="1347"/>
                    <a:pt x="917" y="1347"/>
                  </a:cubicBezTo>
                  <a:cubicBezTo>
                    <a:pt x="908" y="1447"/>
                    <a:pt x="908" y="1447"/>
                    <a:pt x="908" y="1447"/>
                  </a:cubicBezTo>
                  <a:cubicBezTo>
                    <a:pt x="898" y="1469"/>
                    <a:pt x="898" y="1469"/>
                    <a:pt x="898" y="1469"/>
                  </a:cubicBezTo>
                  <a:cubicBezTo>
                    <a:pt x="898" y="1488"/>
                    <a:pt x="898" y="1488"/>
                    <a:pt x="898" y="1488"/>
                  </a:cubicBezTo>
                  <a:cubicBezTo>
                    <a:pt x="908" y="1508"/>
                    <a:pt x="908" y="1508"/>
                    <a:pt x="908" y="1508"/>
                  </a:cubicBezTo>
                  <a:cubicBezTo>
                    <a:pt x="908" y="1508"/>
                    <a:pt x="908" y="1508"/>
                    <a:pt x="908" y="1508"/>
                  </a:cubicBezTo>
                  <a:cubicBezTo>
                    <a:pt x="901" y="1516"/>
                    <a:pt x="895" y="1529"/>
                    <a:pt x="891" y="1538"/>
                  </a:cubicBezTo>
                  <a:cubicBezTo>
                    <a:pt x="885" y="1548"/>
                    <a:pt x="884" y="1560"/>
                    <a:pt x="892" y="1570"/>
                  </a:cubicBezTo>
                  <a:cubicBezTo>
                    <a:pt x="898" y="1579"/>
                    <a:pt x="909" y="1585"/>
                    <a:pt x="899" y="1597"/>
                  </a:cubicBezTo>
                  <a:cubicBezTo>
                    <a:pt x="887" y="1612"/>
                    <a:pt x="857" y="1614"/>
                    <a:pt x="841" y="1622"/>
                  </a:cubicBezTo>
                  <a:cubicBezTo>
                    <a:pt x="832" y="1626"/>
                    <a:pt x="819" y="1632"/>
                    <a:pt x="812" y="1640"/>
                  </a:cubicBezTo>
                  <a:cubicBezTo>
                    <a:pt x="803" y="1653"/>
                    <a:pt x="815" y="1662"/>
                    <a:pt x="821" y="1673"/>
                  </a:cubicBezTo>
                  <a:cubicBezTo>
                    <a:pt x="829" y="1689"/>
                    <a:pt x="833" y="1731"/>
                    <a:pt x="815" y="1741"/>
                  </a:cubicBezTo>
                  <a:cubicBezTo>
                    <a:pt x="803" y="1744"/>
                    <a:pt x="803" y="1744"/>
                    <a:pt x="803" y="1744"/>
                  </a:cubicBezTo>
                  <a:cubicBezTo>
                    <a:pt x="784" y="1744"/>
                    <a:pt x="768" y="1722"/>
                    <a:pt x="752" y="1715"/>
                  </a:cubicBezTo>
                  <a:cubicBezTo>
                    <a:pt x="743" y="1711"/>
                    <a:pt x="730" y="1712"/>
                    <a:pt x="720" y="1710"/>
                  </a:cubicBezTo>
                  <a:cubicBezTo>
                    <a:pt x="714" y="1709"/>
                    <a:pt x="708" y="1708"/>
                    <a:pt x="702" y="1708"/>
                  </a:cubicBezTo>
                  <a:cubicBezTo>
                    <a:pt x="689" y="1708"/>
                    <a:pt x="679" y="1712"/>
                    <a:pt x="673" y="1727"/>
                  </a:cubicBezTo>
                  <a:cubicBezTo>
                    <a:pt x="673" y="1728"/>
                    <a:pt x="673" y="1728"/>
                    <a:pt x="673" y="1728"/>
                  </a:cubicBezTo>
                  <a:cubicBezTo>
                    <a:pt x="674" y="1727"/>
                    <a:pt x="674" y="1727"/>
                    <a:pt x="674" y="1727"/>
                  </a:cubicBezTo>
                  <a:cubicBezTo>
                    <a:pt x="674" y="1728"/>
                    <a:pt x="674" y="1728"/>
                    <a:pt x="674" y="1728"/>
                  </a:cubicBezTo>
                  <a:cubicBezTo>
                    <a:pt x="672" y="1737"/>
                    <a:pt x="672" y="1737"/>
                    <a:pt x="672" y="1737"/>
                  </a:cubicBezTo>
                  <a:cubicBezTo>
                    <a:pt x="670" y="1742"/>
                    <a:pt x="668" y="1747"/>
                    <a:pt x="666" y="1752"/>
                  </a:cubicBezTo>
                  <a:cubicBezTo>
                    <a:pt x="664" y="1756"/>
                    <a:pt x="658" y="1762"/>
                    <a:pt x="655" y="1768"/>
                  </a:cubicBezTo>
                  <a:cubicBezTo>
                    <a:pt x="644" y="1771"/>
                    <a:pt x="644" y="1771"/>
                    <a:pt x="644" y="1771"/>
                  </a:cubicBezTo>
                  <a:cubicBezTo>
                    <a:pt x="638" y="1772"/>
                    <a:pt x="633" y="1776"/>
                    <a:pt x="627" y="1776"/>
                  </a:cubicBezTo>
                  <a:cubicBezTo>
                    <a:pt x="626" y="1776"/>
                    <a:pt x="626" y="1776"/>
                    <a:pt x="626" y="1776"/>
                  </a:cubicBezTo>
                  <a:cubicBezTo>
                    <a:pt x="615" y="1775"/>
                    <a:pt x="600" y="1760"/>
                    <a:pt x="593" y="1753"/>
                  </a:cubicBezTo>
                  <a:cubicBezTo>
                    <a:pt x="584" y="1743"/>
                    <a:pt x="570" y="1731"/>
                    <a:pt x="566" y="1717"/>
                  </a:cubicBezTo>
                  <a:cubicBezTo>
                    <a:pt x="564" y="1712"/>
                    <a:pt x="562" y="1699"/>
                    <a:pt x="565" y="1693"/>
                  </a:cubicBezTo>
                  <a:cubicBezTo>
                    <a:pt x="568" y="1686"/>
                    <a:pt x="576" y="1686"/>
                    <a:pt x="579" y="1676"/>
                  </a:cubicBezTo>
                  <a:cubicBezTo>
                    <a:pt x="581" y="1667"/>
                    <a:pt x="577" y="1661"/>
                    <a:pt x="573" y="1654"/>
                  </a:cubicBezTo>
                  <a:cubicBezTo>
                    <a:pt x="570" y="1649"/>
                    <a:pt x="573" y="1648"/>
                    <a:pt x="569" y="1645"/>
                  </a:cubicBezTo>
                  <a:cubicBezTo>
                    <a:pt x="565" y="1644"/>
                    <a:pt x="565" y="1644"/>
                    <a:pt x="565" y="1644"/>
                  </a:cubicBezTo>
                  <a:cubicBezTo>
                    <a:pt x="557" y="1645"/>
                    <a:pt x="557" y="1645"/>
                    <a:pt x="557" y="1645"/>
                  </a:cubicBezTo>
                  <a:cubicBezTo>
                    <a:pt x="556" y="1645"/>
                    <a:pt x="556" y="1645"/>
                    <a:pt x="556" y="1645"/>
                  </a:cubicBezTo>
                  <a:cubicBezTo>
                    <a:pt x="552" y="1626"/>
                    <a:pt x="565" y="1587"/>
                    <a:pt x="548" y="1575"/>
                  </a:cubicBezTo>
                  <a:cubicBezTo>
                    <a:pt x="534" y="1568"/>
                    <a:pt x="534" y="1568"/>
                    <a:pt x="534" y="1568"/>
                  </a:cubicBezTo>
                  <a:cubicBezTo>
                    <a:pt x="528" y="1564"/>
                    <a:pt x="524" y="1557"/>
                    <a:pt x="517" y="1553"/>
                  </a:cubicBezTo>
                  <a:cubicBezTo>
                    <a:pt x="506" y="1548"/>
                    <a:pt x="499" y="1549"/>
                    <a:pt x="491" y="1539"/>
                  </a:cubicBezTo>
                  <a:cubicBezTo>
                    <a:pt x="478" y="1520"/>
                    <a:pt x="459" y="1519"/>
                    <a:pt x="440" y="1508"/>
                  </a:cubicBezTo>
                  <a:cubicBezTo>
                    <a:pt x="429" y="1502"/>
                    <a:pt x="420" y="1492"/>
                    <a:pt x="410" y="1485"/>
                  </a:cubicBezTo>
                  <a:cubicBezTo>
                    <a:pt x="399" y="1478"/>
                    <a:pt x="387" y="1472"/>
                    <a:pt x="377" y="1464"/>
                  </a:cubicBezTo>
                  <a:cubicBezTo>
                    <a:pt x="358" y="1449"/>
                    <a:pt x="340" y="1429"/>
                    <a:pt x="330" y="1407"/>
                  </a:cubicBezTo>
                  <a:cubicBezTo>
                    <a:pt x="325" y="1396"/>
                    <a:pt x="321" y="1384"/>
                    <a:pt x="321" y="1373"/>
                  </a:cubicBezTo>
                  <a:cubicBezTo>
                    <a:pt x="321" y="1360"/>
                    <a:pt x="328" y="1350"/>
                    <a:pt x="333" y="1339"/>
                  </a:cubicBezTo>
                  <a:cubicBezTo>
                    <a:pt x="337" y="1325"/>
                    <a:pt x="342" y="1311"/>
                    <a:pt x="347" y="1297"/>
                  </a:cubicBezTo>
                  <a:cubicBezTo>
                    <a:pt x="352" y="1285"/>
                    <a:pt x="360" y="1275"/>
                    <a:pt x="366" y="1263"/>
                  </a:cubicBezTo>
                  <a:cubicBezTo>
                    <a:pt x="381" y="1233"/>
                    <a:pt x="363" y="1211"/>
                    <a:pt x="340" y="1192"/>
                  </a:cubicBezTo>
                  <a:cubicBezTo>
                    <a:pt x="335" y="1188"/>
                    <a:pt x="331" y="1186"/>
                    <a:pt x="327" y="1186"/>
                  </a:cubicBezTo>
                  <a:cubicBezTo>
                    <a:pt x="321" y="1186"/>
                    <a:pt x="315" y="1189"/>
                    <a:pt x="308" y="1191"/>
                  </a:cubicBezTo>
                  <a:cubicBezTo>
                    <a:pt x="301" y="1193"/>
                    <a:pt x="289" y="1194"/>
                    <a:pt x="279" y="1194"/>
                  </a:cubicBezTo>
                  <a:cubicBezTo>
                    <a:pt x="269" y="1193"/>
                    <a:pt x="269" y="1193"/>
                    <a:pt x="269" y="1193"/>
                  </a:cubicBezTo>
                  <a:cubicBezTo>
                    <a:pt x="259" y="1192"/>
                    <a:pt x="251" y="1178"/>
                    <a:pt x="246" y="1169"/>
                  </a:cubicBezTo>
                  <a:cubicBezTo>
                    <a:pt x="232" y="1147"/>
                    <a:pt x="221" y="1124"/>
                    <a:pt x="210" y="1099"/>
                  </a:cubicBezTo>
                  <a:cubicBezTo>
                    <a:pt x="205" y="1086"/>
                    <a:pt x="202" y="1081"/>
                    <a:pt x="189" y="1075"/>
                  </a:cubicBezTo>
                  <a:cubicBezTo>
                    <a:pt x="178" y="1070"/>
                    <a:pt x="168" y="1060"/>
                    <a:pt x="160" y="1051"/>
                  </a:cubicBezTo>
                  <a:cubicBezTo>
                    <a:pt x="138" y="1028"/>
                    <a:pt x="115" y="1006"/>
                    <a:pt x="95" y="982"/>
                  </a:cubicBezTo>
                  <a:cubicBezTo>
                    <a:pt x="76" y="960"/>
                    <a:pt x="51" y="944"/>
                    <a:pt x="32" y="922"/>
                  </a:cubicBezTo>
                  <a:cubicBezTo>
                    <a:pt x="13" y="902"/>
                    <a:pt x="15" y="872"/>
                    <a:pt x="15" y="846"/>
                  </a:cubicBezTo>
                  <a:cubicBezTo>
                    <a:pt x="15" y="818"/>
                    <a:pt x="0" y="766"/>
                    <a:pt x="26" y="743"/>
                  </a:cubicBezTo>
                  <a:cubicBezTo>
                    <a:pt x="28" y="741"/>
                    <a:pt x="28" y="741"/>
                    <a:pt x="28" y="741"/>
                  </a:cubicBezTo>
                  <a:cubicBezTo>
                    <a:pt x="35" y="735"/>
                    <a:pt x="41" y="733"/>
                    <a:pt x="43" y="722"/>
                  </a:cubicBezTo>
                  <a:cubicBezTo>
                    <a:pt x="46" y="705"/>
                    <a:pt x="39" y="688"/>
                    <a:pt x="41" y="671"/>
                  </a:cubicBezTo>
                  <a:cubicBezTo>
                    <a:pt x="56" y="662"/>
                    <a:pt x="79" y="655"/>
                    <a:pt x="90" y="641"/>
                  </a:cubicBezTo>
                  <a:cubicBezTo>
                    <a:pt x="103" y="624"/>
                    <a:pt x="93" y="604"/>
                    <a:pt x="96" y="586"/>
                  </a:cubicBezTo>
                  <a:cubicBezTo>
                    <a:pt x="101" y="566"/>
                    <a:pt x="122" y="554"/>
                    <a:pt x="127" y="534"/>
                  </a:cubicBezTo>
                  <a:cubicBezTo>
                    <a:pt x="133" y="510"/>
                    <a:pt x="122" y="491"/>
                    <a:pt x="107" y="475"/>
                  </a:cubicBezTo>
                  <a:cubicBezTo>
                    <a:pt x="93" y="460"/>
                    <a:pt x="89" y="443"/>
                    <a:pt x="93" y="424"/>
                  </a:cubicBezTo>
                  <a:cubicBezTo>
                    <a:pt x="98" y="402"/>
                    <a:pt x="112" y="397"/>
                    <a:pt x="129" y="397"/>
                  </a:cubicBezTo>
                  <a:cubicBezTo>
                    <a:pt x="139" y="398"/>
                    <a:pt x="139" y="398"/>
                    <a:pt x="139" y="398"/>
                  </a:cubicBezTo>
                  <a:cubicBezTo>
                    <a:pt x="145" y="398"/>
                    <a:pt x="145" y="398"/>
                    <a:pt x="145" y="398"/>
                  </a:cubicBezTo>
                  <a:cubicBezTo>
                    <a:pt x="163" y="398"/>
                    <a:pt x="171" y="390"/>
                    <a:pt x="187" y="379"/>
                  </a:cubicBezTo>
                  <a:cubicBezTo>
                    <a:pt x="204" y="367"/>
                    <a:pt x="227" y="371"/>
                    <a:pt x="243" y="360"/>
                  </a:cubicBezTo>
                  <a:cubicBezTo>
                    <a:pt x="258" y="349"/>
                    <a:pt x="254" y="322"/>
                    <a:pt x="259" y="306"/>
                  </a:cubicBezTo>
                  <a:cubicBezTo>
                    <a:pt x="264" y="285"/>
                    <a:pt x="279" y="268"/>
                    <a:pt x="285" y="247"/>
                  </a:cubicBezTo>
                  <a:cubicBezTo>
                    <a:pt x="293" y="224"/>
                    <a:pt x="296" y="196"/>
                    <a:pt x="288" y="173"/>
                  </a:cubicBezTo>
                  <a:cubicBezTo>
                    <a:pt x="281" y="153"/>
                    <a:pt x="263" y="142"/>
                    <a:pt x="247" y="130"/>
                  </a:cubicBezTo>
                  <a:cubicBezTo>
                    <a:pt x="231" y="118"/>
                    <a:pt x="216" y="103"/>
                    <a:pt x="199" y="92"/>
                  </a:cubicBezTo>
                  <a:cubicBezTo>
                    <a:pt x="183" y="82"/>
                    <a:pt x="169" y="73"/>
                    <a:pt x="161" y="55"/>
                  </a:cubicBezTo>
                  <a:cubicBezTo>
                    <a:pt x="826" y="4"/>
                    <a:pt x="826" y="4"/>
                    <a:pt x="826" y="4"/>
                  </a:cubicBezTo>
                  <a:moveTo>
                    <a:pt x="830" y="0"/>
                  </a:moveTo>
                  <a:cubicBezTo>
                    <a:pt x="826" y="0"/>
                    <a:pt x="826" y="0"/>
                    <a:pt x="826" y="0"/>
                  </a:cubicBezTo>
                  <a:cubicBezTo>
                    <a:pt x="161" y="51"/>
                    <a:pt x="161" y="51"/>
                    <a:pt x="161" y="51"/>
                  </a:cubicBezTo>
                  <a:cubicBezTo>
                    <a:pt x="156" y="51"/>
                    <a:pt x="156" y="51"/>
                    <a:pt x="156" y="51"/>
                  </a:cubicBezTo>
                  <a:cubicBezTo>
                    <a:pt x="158" y="56"/>
                    <a:pt x="158" y="56"/>
                    <a:pt x="158" y="56"/>
                  </a:cubicBezTo>
                  <a:cubicBezTo>
                    <a:pt x="165" y="75"/>
                    <a:pt x="179" y="84"/>
                    <a:pt x="195" y="94"/>
                  </a:cubicBezTo>
                  <a:cubicBezTo>
                    <a:pt x="197" y="95"/>
                    <a:pt x="197" y="95"/>
                    <a:pt x="197" y="95"/>
                  </a:cubicBezTo>
                  <a:cubicBezTo>
                    <a:pt x="207" y="102"/>
                    <a:pt x="217" y="110"/>
                    <a:pt x="226" y="118"/>
                  </a:cubicBezTo>
                  <a:cubicBezTo>
                    <a:pt x="232" y="123"/>
                    <a:pt x="239" y="128"/>
                    <a:pt x="245" y="133"/>
                  </a:cubicBezTo>
                  <a:cubicBezTo>
                    <a:pt x="251" y="138"/>
                    <a:pt x="251" y="138"/>
                    <a:pt x="251" y="138"/>
                  </a:cubicBezTo>
                  <a:cubicBezTo>
                    <a:pt x="266" y="148"/>
                    <a:pt x="279" y="158"/>
                    <a:pt x="284" y="174"/>
                  </a:cubicBezTo>
                  <a:cubicBezTo>
                    <a:pt x="291" y="194"/>
                    <a:pt x="290" y="220"/>
                    <a:pt x="282" y="246"/>
                  </a:cubicBezTo>
                  <a:cubicBezTo>
                    <a:pt x="279" y="255"/>
                    <a:pt x="274" y="264"/>
                    <a:pt x="269" y="273"/>
                  </a:cubicBezTo>
                  <a:cubicBezTo>
                    <a:pt x="264" y="283"/>
                    <a:pt x="258" y="293"/>
                    <a:pt x="255" y="305"/>
                  </a:cubicBezTo>
                  <a:cubicBezTo>
                    <a:pt x="254" y="310"/>
                    <a:pt x="253" y="316"/>
                    <a:pt x="252" y="323"/>
                  </a:cubicBezTo>
                  <a:cubicBezTo>
                    <a:pt x="251" y="337"/>
                    <a:pt x="250" y="351"/>
                    <a:pt x="241" y="357"/>
                  </a:cubicBezTo>
                  <a:cubicBezTo>
                    <a:pt x="233" y="362"/>
                    <a:pt x="225" y="364"/>
                    <a:pt x="215" y="365"/>
                  </a:cubicBezTo>
                  <a:cubicBezTo>
                    <a:pt x="205" y="367"/>
                    <a:pt x="194" y="369"/>
                    <a:pt x="185" y="376"/>
                  </a:cubicBezTo>
                  <a:cubicBezTo>
                    <a:pt x="177" y="381"/>
                    <a:pt x="177" y="381"/>
                    <a:pt x="177" y="381"/>
                  </a:cubicBezTo>
                  <a:cubicBezTo>
                    <a:pt x="166" y="389"/>
                    <a:pt x="159" y="394"/>
                    <a:pt x="145" y="394"/>
                  </a:cubicBezTo>
                  <a:cubicBezTo>
                    <a:pt x="140" y="394"/>
                    <a:pt x="140" y="394"/>
                    <a:pt x="140" y="394"/>
                  </a:cubicBezTo>
                  <a:cubicBezTo>
                    <a:pt x="129" y="394"/>
                    <a:pt x="129" y="394"/>
                    <a:pt x="129" y="394"/>
                  </a:cubicBezTo>
                  <a:cubicBezTo>
                    <a:pt x="114" y="394"/>
                    <a:pt x="96" y="397"/>
                    <a:pt x="90" y="423"/>
                  </a:cubicBezTo>
                  <a:cubicBezTo>
                    <a:pt x="85" y="444"/>
                    <a:pt x="89" y="462"/>
                    <a:pt x="104" y="477"/>
                  </a:cubicBezTo>
                  <a:cubicBezTo>
                    <a:pt x="117" y="492"/>
                    <a:pt x="130" y="510"/>
                    <a:pt x="124" y="533"/>
                  </a:cubicBezTo>
                  <a:cubicBezTo>
                    <a:pt x="121" y="542"/>
                    <a:pt x="115" y="549"/>
                    <a:pt x="109" y="557"/>
                  </a:cubicBezTo>
                  <a:cubicBezTo>
                    <a:pt x="102" y="565"/>
                    <a:pt x="95" y="574"/>
                    <a:pt x="93" y="585"/>
                  </a:cubicBezTo>
                  <a:cubicBezTo>
                    <a:pt x="91" y="593"/>
                    <a:pt x="92" y="600"/>
                    <a:pt x="93" y="608"/>
                  </a:cubicBezTo>
                  <a:cubicBezTo>
                    <a:pt x="93" y="619"/>
                    <a:pt x="94" y="629"/>
                    <a:pt x="87" y="638"/>
                  </a:cubicBezTo>
                  <a:cubicBezTo>
                    <a:pt x="80" y="648"/>
                    <a:pt x="67" y="654"/>
                    <a:pt x="54" y="660"/>
                  </a:cubicBezTo>
                  <a:cubicBezTo>
                    <a:pt x="49" y="662"/>
                    <a:pt x="44" y="665"/>
                    <a:pt x="39" y="667"/>
                  </a:cubicBezTo>
                  <a:cubicBezTo>
                    <a:pt x="37" y="668"/>
                    <a:pt x="37" y="668"/>
                    <a:pt x="37" y="668"/>
                  </a:cubicBezTo>
                  <a:cubicBezTo>
                    <a:pt x="37" y="670"/>
                    <a:pt x="37" y="670"/>
                    <a:pt x="37" y="670"/>
                  </a:cubicBezTo>
                  <a:cubicBezTo>
                    <a:pt x="36" y="679"/>
                    <a:pt x="38" y="687"/>
                    <a:pt x="39" y="695"/>
                  </a:cubicBezTo>
                  <a:cubicBezTo>
                    <a:pt x="40" y="704"/>
                    <a:pt x="41" y="712"/>
                    <a:pt x="39" y="721"/>
                  </a:cubicBezTo>
                  <a:cubicBezTo>
                    <a:pt x="38" y="729"/>
                    <a:pt x="35" y="731"/>
                    <a:pt x="29" y="735"/>
                  </a:cubicBezTo>
                  <a:cubicBezTo>
                    <a:pt x="25" y="738"/>
                    <a:pt x="25" y="738"/>
                    <a:pt x="25" y="738"/>
                  </a:cubicBezTo>
                  <a:cubicBezTo>
                    <a:pt x="23" y="740"/>
                    <a:pt x="23" y="740"/>
                    <a:pt x="23" y="740"/>
                  </a:cubicBezTo>
                  <a:cubicBezTo>
                    <a:pt x="2" y="758"/>
                    <a:pt x="6" y="793"/>
                    <a:pt x="9" y="821"/>
                  </a:cubicBezTo>
                  <a:cubicBezTo>
                    <a:pt x="10" y="830"/>
                    <a:pt x="11" y="839"/>
                    <a:pt x="11" y="846"/>
                  </a:cubicBezTo>
                  <a:cubicBezTo>
                    <a:pt x="11" y="850"/>
                    <a:pt x="11" y="850"/>
                    <a:pt x="11" y="850"/>
                  </a:cubicBezTo>
                  <a:cubicBezTo>
                    <a:pt x="11" y="875"/>
                    <a:pt x="11" y="904"/>
                    <a:pt x="29" y="925"/>
                  </a:cubicBezTo>
                  <a:cubicBezTo>
                    <a:pt x="38" y="935"/>
                    <a:pt x="49" y="944"/>
                    <a:pt x="59" y="953"/>
                  </a:cubicBezTo>
                  <a:cubicBezTo>
                    <a:pt x="71" y="963"/>
                    <a:pt x="82" y="973"/>
                    <a:pt x="92" y="985"/>
                  </a:cubicBezTo>
                  <a:cubicBezTo>
                    <a:pt x="104" y="999"/>
                    <a:pt x="118" y="1013"/>
                    <a:pt x="131" y="1026"/>
                  </a:cubicBezTo>
                  <a:cubicBezTo>
                    <a:pt x="139" y="1035"/>
                    <a:pt x="148" y="1045"/>
                    <a:pt x="157" y="1054"/>
                  </a:cubicBezTo>
                  <a:cubicBezTo>
                    <a:pt x="167" y="1065"/>
                    <a:pt x="178" y="1073"/>
                    <a:pt x="188" y="1078"/>
                  </a:cubicBezTo>
                  <a:cubicBezTo>
                    <a:pt x="200" y="1084"/>
                    <a:pt x="201" y="1088"/>
                    <a:pt x="207" y="1100"/>
                  </a:cubicBezTo>
                  <a:cubicBezTo>
                    <a:pt x="218" y="1126"/>
                    <a:pt x="230" y="1150"/>
                    <a:pt x="243" y="1171"/>
                  </a:cubicBezTo>
                  <a:cubicBezTo>
                    <a:pt x="250" y="1184"/>
                    <a:pt x="258" y="1195"/>
                    <a:pt x="268" y="1197"/>
                  </a:cubicBezTo>
                  <a:cubicBezTo>
                    <a:pt x="279" y="1198"/>
                    <a:pt x="279" y="1198"/>
                    <a:pt x="279" y="1198"/>
                  </a:cubicBezTo>
                  <a:cubicBezTo>
                    <a:pt x="289" y="1198"/>
                    <a:pt x="302" y="1197"/>
                    <a:pt x="309" y="1195"/>
                  </a:cubicBezTo>
                  <a:cubicBezTo>
                    <a:pt x="316" y="1193"/>
                    <a:pt x="316" y="1193"/>
                    <a:pt x="316" y="1193"/>
                  </a:cubicBezTo>
                  <a:cubicBezTo>
                    <a:pt x="327" y="1190"/>
                    <a:pt x="327" y="1190"/>
                    <a:pt x="327" y="1190"/>
                  </a:cubicBezTo>
                  <a:cubicBezTo>
                    <a:pt x="329" y="1190"/>
                    <a:pt x="332" y="1191"/>
                    <a:pt x="338" y="1195"/>
                  </a:cubicBezTo>
                  <a:cubicBezTo>
                    <a:pt x="359" y="1213"/>
                    <a:pt x="377" y="1234"/>
                    <a:pt x="363" y="1262"/>
                  </a:cubicBezTo>
                  <a:cubicBezTo>
                    <a:pt x="355" y="1275"/>
                    <a:pt x="355" y="1275"/>
                    <a:pt x="355" y="1275"/>
                  </a:cubicBezTo>
                  <a:cubicBezTo>
                    <a:pt x="351" y="1282"/>
                    <a:pt x="346" y="1288"/>
                    <a:pt x="343" y="1296"/>
                  </a:cubicBezTo>
                  <a:cubicBezTo>
                    <a:pt x="340" y="1304"/>
                    <a:pt x="337" y="1313"/>
                    <a:pt x="335" y="1321"/>
                  </a:cubicBezTo>
                  <a:cubicBezTo>
                    <a:pt x="333" y="1326"/>
                    <a:pt x="331" y="1332"/>
                    <a:pt x="329" y="1338"/>
                  </a:cubicBezTo>
                  <a:cubicBezTo>
                    <a:pt x="324" y="1348"/>
                    <a:pt x="324" y="1348"/>
                    <a:pt x="324" y="1348"/>
                  </a:cubicBezTo>
                  <a:cubicBezTo>
                    <a:pt x="321" y="1356"/>
                    <a:pt x="317" y="1363"/>
                    <a:pt x="317" y="1373"/>
                  </a:cubicBezTo>
                  <a:cubicBezTo>
                    <a:pt x="317" y="1383"/>
                    <a:pt x="320" y="1395"/>
                    <a:pt x="327" y="1408"/>
                  </a:cubicBezTo>
                  <a:cubicBezTo>
                    <a:pt x="336" y="1429"/>
                    <a:pt x="353" y="1450"/>
                    <a:pt x="374" y="1467"/>
                  </a:cubicBezTo>
                  <a:cubicBezTo>
                    <a:pt x="380" y="1472"/>
                    <a:pt x="387" y="1476"/>
                    <a:pt x="393" y="1479"/>
                  </a:cubicBezTo>
                  <a:cubicBezTo>
                    <a:pt x="398" y="1482"/>
                    <a:pt x="403" y="1485"/>
                    <a:pt x="408" y="1488"/>
                  </a:cubicBezTo>
                  <a:cubicBezTo>
                    <a:pt x="419" y="1497"/>
                    <a:pt x="419" y="1497"/>
                    <a:pt x="419" y="1497"/>
                  </a:cubicBezTo>
                  <a:cubicBezTo>
                    <a:pt x="425" y="1502"/>
                    <a:pt x="431" y="1507"/>
                    <a:pt x="438" y="1511"/>
                  </a:cubicBezTo>
                  <a:cubicBezTo>
                    <a:pt x="444" y="1515"/>
                    <a:pt x="451" y="1517"/>
                    <a:pt x="457" y="1520"/>
                  </a:cubicBezTo>
                  <a:cubicBezTo>
                    <a:pt x="469" y="1525"/>
                    <a:pt x="480" y="1529"/>
                    <a:pt x="488" y="1541"/>
                  </a:cubicBezTo>
                  <a:cubicBezTo>
                    <a:pt x="494" y="1549"/>
                    <a:pt x="500" y="1551"/>
                    <a:pt x="506" y="1553"/>
                  </a:cubicBezTo>
                  <a:cubicBezTo>
                    <a:pt x="515" y="1557"/>
                    <a:pt x="515" y="1557"/>
                    <a:pt x="515" y="1557"/>
                  </a:cubicBezTo>
                  <a:cubicBezTo>
                    <a:pt x="524" y="1565"/>
                    <a:pt x="524" y="1565"/>
                    <a:pt x="524" y="1565"/>
                  </a:cubicBezTo>
                  <a:cubicBezTo>
                    <a:pt x="532" y="1571"/>
                    <a:pt x="532" y="1571"/>
                    <a:pt x="532" y="1571"/>
                  </a:cubicBezTo>
                  <a:cubicBezTo>
                    <a:pt x="540" y="1575"/>
                    <a:pt x="540" y="1575"/>
                    <a:pt x="540" y="1575"/>
                  </a:cubicBezTo>
                  <a:cubicBezTo>
                    <a:pt x="546" y="1578"/>
                    <a:pt x="546" y="1578"/>
                    <a:pt x="546" y="1578"/>
                  </a:cubicBezTo>
                  <a:cubicBezTo>
                    <a:pt x="555" y="1585"/>
                    <a:pt x="554" y="1603"/>
                    <a:pt x="552" y="1619"/>
                  </a:cubicBezTo>
                  <a:cubicBezTo>
                    <a:pt x="551" y="1629"/>
                    <a:pt x="551" y="1638"/>
                    <a:pt x="552" y="1645"/>
                  </a:cubicBezTo>
                  <a:cubicBezTo>
                    <a:pt x="553" y="1648"/>
                    <a:pt x="553" y="1648"/>
                    <a:pt x="553" y="1648"/>
                  </a:cubicBezTo>
                  <a:cubicBezTo>
                    <a:pt x="556" y="1648"/>
                    <a:pt x="556" y="1648"/>
                    <a:pt x="556" y="1648"/>
                  </a:cubicBezTo>
                  <a:cubicBezTo>
                    <a:pt x="557" y="1648"/>
                    <a:pt x="557" y="1648"/>
                    <a:pt x="557" y="1648"/>
                  </a:cubicBezTo>
                  <a:cubicBezTo>
                    <a:pt x="561" y="1648"/>
                    <a:pt x="561" y="1648"/>
                    <a:pt x="561" y="1648"/>
                  </a:cubicBezTo>
                  <a:cubicBezTo>
                    <a:pt x="565" y="1648"/>
                    <a:pt x="565" y="1648"/>
                    <a:pt x="565" y="1648"/>
                  </a:cubicBezTo>
                  <a:cubicBezTo>
                    <a:pt x="567" y="1648"/>
                    <a:pt x="567" y="1648"/>
                    <a:pt x="567" y="1648"/>
                  </a:cubicBezTo>
                  <a:cubicBezTo>
                    <a:pt x="568" y="1649"/>
                    <a:pt x="568" y="1649"/>
                    <a:pt x="568" y="1649"/>
                  </a:cubicBezTo>
                  <a:cubicBezTo>
                    <a:pt x="568" y="1650"/>
                    <a:pt x="568" y="1650"/>
                    <a:pt x="568" y="1650"/>
                  </a:cubicBezTo>
                  <a:cubicBezTo>
                    <a:pt x="570" y="1655"/>
                    <a:pt x="570" y="1655"/>
                    <a:pt x="570" y="1655"/>
                  </a:cubicBezTo>
                  <a:cubicBezTo>
                    <a:pt x="571" y="1658"/>
                    <a:pt x="571" y="1658"/>
                    <a:pt x="571" y="1658"/>
                  </a:cubicBezTo>
                  <a:cubicBezTo>
                    <a:pt x="574" y="1664"/>
                    <a:pt x="576" y="1669"/>
                    <a:pt x="575" y="1676"/>
                  </a:cubicBezTo>
                  <a:cubicBezTo>
                    <a:pt x="569" y="1683"/>
                    <a:pt x="569" y="1683"/>
                    <a:pt x="569" y="1683"/>
                  </a:cubicBezTo>
                  <a:cubicBezTo>
                    <a:pt x="561" y="1692"/>
                    <a:pt x="561" y="1692"/>
                    <a:pt x="561" y="1692"/>
                  </a:cubicBezTo>
                  <a:cubicBezTo>
                    <a:pt x="558" y="1700"/>
                    <a:pt x="562" y="1718"/>
                    <a:pt x="562" y="1718"/>
                  </a:cubicBezTo>
                  <a:cubicBezTo>
                    <a:pt x="566" y="1731"/>
                    <a:pt x="576" y="1741"/>
                    <a:pt x="586" y="1750"/>
                  </a:cubicBezTo>
                  <a:cubicBezTo>
                    <a:pt x="590" y="1755"/>
                    <a:pt x="590" y="1755"/>
                    <a:pt x="590" y="1755"/>
                  </a:cubicBezTo>
                  <a:cubicBezTo>
                    <a:pt x="591" y="1756"/>
                    <a:pt x="591" y="1756"/>
                    <a:pt x="591" y="1756"/>
                  </a:cubicBezTo>
                  <a:cubicBezTo>
                    <a:pt x="602" y="1767"/>
                    <a:pt x="615" y="1779"/>
                    <a:pt x="626" y="1779"/>
                  </a:cubicBezTo>
                  <a:cubicBezTo>
                    <a:pt x="627" y="1779"/>
                    <a:pt x="627" y="1779"/>
                    <a:pt x="627" y="1779"/>
                  </a:cubicBezTo>
                  <a:cubicBezTo>
                    <a:pt x="638" y="1776"/>
                    <a:pt x="638" y="1776"/>
                    <a:pt x="638" y="1776"/>
                  </a:cubicBezTo>
                  <a:cubicBezTo>
                    <a:pt x="644" y="1774"/>
                    <a:pt x="644" y="1774"/>
                    <a:pt x="644" y="1774"/>
                  </a:cubicBezTo>
                  <a:cubicBezTo>
                    <a:pt x="656" y="1772"/>
                    <a:pt x="656" y="1772"/>
                    <a:pt x="656" y="1772"/>
                  </a:cubicBezTo>
                  <a:cubicBezTo>
                    <a:pt x="658" y="1772"/>
                    <a:pt x="658" y="1772"/>
                    <a:pt x="658" y="1772"/>
                  </a:cubicBezTo>
                  <a:cubicBezTo>
                    <a:pt x="658" y="1770"/>
                    <a:pt x="658" y="1770"/>
                    <a:pt x="658" y="1770"/>
                  </a:cubicBezTo>
                  <a:cubicBezTo>
                    <a:pt x="665" y="1760"/>
                    <a:pt x="665" y="1760"/>
                    <a:pt x="665" y="1760"/>
                  </a:cubicBezTo>
                  <a:cubicBezTo>
                    <a:pt x="669" y="1753"/>
                    <a:pt x="669" y="1753"/>
                    <a:pt x="669" y="1753"/>
                  </a:cubicBezTo>
                  <a:cubicBezTo>
                    <a:pt x="674" y="1741"/>
                    <a:pt x="674" y="1741"/>
                    <a:pt x="674" y="1741"/>
                  </a:cubicBezTo>
                  <a:cubicBezTo>
                    <a:pt x="675" y="1738"/>
                    <a:pt x="675" y="1738"/>
                    <a:pt x="675" y="1738"/>
                  </a:cubicBezTo>
                  <a:cubicBezTo>
                    <a:pt x="676" y="1733"/>
                    <a:pt x="676" y="1733"/>
                    <a:pt x="676" y="1733"/>
                  </a:cubicBezTo>
                  <a:cubicBezTo>
                    <a:pt x="678" y="1729"/>
                    <a:pt x="678" y="1729"/>
                    <a:pt x="678" y="1729"/>
                  </a:cubicBezTo>
                  <a:cubicBezTo>
                    <a:pt x="678" y="1726"/>
                    <a:pt x="678" y="1726"/>
                    <a:pt x="678" y="1726"/>
                  </a:cubicBezTo>
                  <a:cubicBezTo>
                    <a:pt x="682" y="1716"/>
                    <a:pt x="690" y="1712"/>
                    <a:pt x="702" y="1712"/>
                  </a:cubicBezTo>
                  <a:cubicBezTo>
                    <a:pt x="707" y="1712"/>
                    <a:pt x="712" y="1712"/>
                    <a:pt x="719" y="1713"/>
                  </a:cubicBezTo>
                  <a:cubicBezTo>
                    <a:pt x="730" y="1715"/>
                    <a:pt x="730" y="1715"/>
                    <a:pt x="730" y="1715"/>
                  </a:cubicBezTo>
                  <a:cubicBezTo>
                    <a:pt x="738" y="1716"/>
                    <a:pt x="745" y="1716"/>
                    <a:pt x="751" y="1719"/>
                  </a:cubicBezTo>
                  <a:cubicBezTo>
                    <a:pt x="756" y="1721"/>
                    <a:pt x="763" y="1726"/>
                    <a:pt x="769" y="1731"/>
                  </a:cubicBezTo>
                  <a:cubicBezTo>
                    <a:pt x="779" y="1739"/>
                    <a:pt x="790" y="1748"/>
                    <a:pt x="803" y="1748"/>
                  </a:cubicBezTo>
                  <a:cubicBezTo>
                    <a:pt x="817" y="1744"/>
                    <a:pt x="817" y="1744"/>
                    <a:pt x="817" y="1744"/>
                  </a:cubicBezTo>
                  <a:cubicBezTo>
                    <a:pt x="838" y="1733"/>
                    <a:pt x="832" y="1687"/>
                    <a:pt x="824" y="1671"/>
                  </a:cubicBezTo>
                  <a:cubicBezTo>
                    <a:pt x="819" y="1663"/>
                    <a:pt x="819" y="1663"/>
                    <a:pt x="819" y="1663"/>
                  </a:cubicBezTo>
                  <a:cubicBezTo>
                    <a:pt x="813" y="1654"/>
                    <a:pt x="810" y="1650"/>
                    <a:pt x="815" y="1642"/>
                  </a:cubicBezTo>
                  <a:cubicBezTo>
                    <a:pt x="821" y="1635"/>
                    <a:pt x="833" y="1630"/>
                    <a:pt x="841" y="1626"/>
                  </a:cubicBezTo>
                  <a:cubicBezTo>
                    <a:pt x="842" y="1625"/>
                    <a:pt x="842" y="1625"/>
                    <a:pt x="842" y="1625"/>
                  </a:cubicBezTo>
                  <a:cubicBezTo>
                    <a:pt x="848" y="1623"/>
                    <a:pt x="855" y="1621"/>
                    <a:pt x="862" y="1619"/>
                  </a:cubicBezTo>
                  <a:cubicBezTo>
                    <a:pt x="877" y="1615"/>
                    <a:pt x="893" y="1610"/>
                    <a:pt x="902" y="1600"/>
                  </a:cubicBezTo>
                  <a:cubicBezTo>
                    <a:pt x="912" y="1588"/>
                    <a:pt x="905" y="1580"/>
                    <a:pt x="899" y="1574"/>
                  </a:cubicBezTo>
                  <a:cubicBezTo>
                    <a:pt x="895" y="1568"/>
                    <a:pt x="895" y="1568"/>
                    <a:pt x="895" y="1568"/>
                  </a:cubicBezTo>
                  <a:cubicBezTo>
                    <a:pt x="887" y="1557"/>
                    <a:pt x="891" y="1546"/>
                    <a:pt x="894" y="1540"/>
                  </a:cubicBezTo>
                  <a:cubicBezTo>
                    <a:pt x="897" y="1534"/>
                    <a:pt x="897" y="1534"/>
                    <a:pt x="897" y="1534"/>
                  </a:cubicBezTo>
                  <a:cubicBezTo>
                    <a:pt x="900" y="1527"/>
                    <a:pt x="905" y="1517"/>
                    <a:pt x="910" y="1511"/>
                  </a:cubicBezTo>
                  <a:cubicBezTo>
                    <a:pt x="910" y="1511"/>
                    <a:pt x="910" y="1511"/>
                    <a:pt x="910" y="1511"/>
                  </a:cubicBezTo>
                  <a:cubicBezTo>
                    <a:pt x="912" y="1509"/>
                    <a:pt x="912" y="1509"/>
                    <a:pt x="912" y="1509"/>
                  </a:cubicBezTo>
                  <a:cubicBezTo>
                    <a:pt x="911" y="1507"/>
                    <a:pt x="911" y="1507"/>
                    <a:pt x="911" y="1507"/>
                  </a:cubicBezTo>
                  <a:cubicBezTo>
                    <a:pt x="902" y="1487"/>
                    <a:pt x="902" y="1487"/>
                    <a:pt x="902" y="1487"/>
                  </a:cubicBezTo>
                  <a:cubicBezTo>
                    <a:pt x="902" y="1469"/>
                    <a:pt x="902" y="1469"/>
                    <a:pt x="902" y="1469"/>
                  </a:cubicBezTo>
                  <a:cubicBezTo>
                    <a:pt x="911" y="1448"/>
                    <a:pt x="911" y="1448"/>
                    <a:pt x="911" y="1448"/>
                  </a:cubicBezTo>
                  <a:cubicBezTo>
                    <a:pt x="911" y="1448"/>
                    <a:pt x="911" y="1448"/>
                    <a:pt x="911" y="1448"/>
                  </a:cubicBezTo>
                  <a:cubicBezTo>
                    <a:pt x="912" y="1447"/>
                    <a:pt x="912" y="1447"/>
                    <a:pt x="912" y="1447"/>
                  </a:cubicBezTo>
                  <a:cubicBezTo>
                    <a:pt x="921" y="1349"/>
                    <a:pt x="921" y="1349"/>
                    <a:pt x="921" y="1349"/>
                  </a:cubicBezTo>
                  <a:cubicBezTo>
                    <a:pt x="927" y="1346"/>
                    <a:pt x="944" y="1335"/>
                    <a:pt x="957" y="1316"/>
                  </a:cubicBezTo>
                  <a:cubicBezTo>
                    <a:pt x="971" y="1293"/>
                    <a:pt x="983" y="1257"/>
                    <a:pt x="983" y="1256"/>
                  </a:cubicBezTo>
                  <a:cubicBezTo>
                    <a:pt x="983" y="1256"/>
                    <a:pt x="983" y="1256"/>
                    <a:pt x="983" y="1256"/>
                  </a:cubicBezTo>
                  <a:cubicBezTo>
                    <a:pt x="983" y="1256"/>
                    <a:pt x="983" y="1256"/>
                    <a:pt x="983" y="1256"/>
                  </a:cubicBezTo>
                  <a:cubicBezTo>
                    <a:pt x="985" y="1248"/>
                    <a:pt x="990" y="1234"/>
                    <a:pt x="995" y="1231"/>
                  </a:cubicBezTo>
                  <a:cubicBezTo>
                    <a:pt x="1003" y="1225"/>
                    <a:pt x="1023" y="1198"/>
                    <a:pt x="1015" y="1180"/>
                  </a:cubicBezTo>
                  <a:cubicBezTo>
                    <a:pt x="1008" y="1163"/>
                    <a:pt x="1008" y="1152"/>
                    <a:pt x="1009" y="1146"/>
                  </a:cubicBezTo>
                  <a:cubicBezTo>
                    <a:pt x="1010" y="1136"/>
                    <a:pt x="1006" y="1117"/>
                    <a:pt x="990" y="1102"/>
                  </a:cubicBezTo>
                  <a:cubicBezTo>
                    <a:pt x="975" y="1088"/>
                    <a:pt x="966" y="1069"/>
                    <a:pt x="969" y="1058"/>
                  </a:cubicBezTo>
                  <a:cubicBezTo>
                    <a:pt x="972" y="1048"/>
                    <a:pt x="972" y="1048"/>
                    <a:pt x="972" y="1048"/>
                  </a:cubicBezTo>
                  <a:cubicBezTo>
                    <a:pt x="975" y="1036"/>
                    <a:pt x="978" y="1022"/>
                    <a:pt x="985" y="1007"/>
                  </a:cubicBezTo>
                  <a:cubicBezTo>
                    <a:pt x="994" y="986"/>
                    <a:pt x="992" y="958"/>
                    <a:pt x="992" y="957"/>
                  </a:cubicBezTo>
                  <a:cubicBezTo>
                    <a:pt x="927" y="244"/>
                    <a:pt x="927" y="244"/>
                    <a:pt x="927" y="244"/>
                  </a:cubicBezTo>
                  <a:cubicBezTo>
                    <a:pt x="927" y="243"/>
                    <a:pt x="927" y="243"/>
                    <a:pt x="927" y="243"/>
                  </a:cubicBezTo>
                  <a:cubicBezTo>
                    <a:pt x="926" y="241"/>
                    <a:pt x="926" y="241"/>
                    <a:pt x="926" y="241"/>
                  </a:cubicBezTo>
                  <a:cubicBezTo>
                    <a:pt x="914" y="232"/>
                    <a:pt x="905" y="220"/>
                    <a:pt x="899" y="206"/>
                  </a:cubicBezTo>
                  <a:cubicBezTo>
                    <a:pt x="897" y="200"/>
                    <a:pt x="894" y="194"/>
                    <a:pt x="892" y="189"/>
                  </a:cubicBezTo>
                  <a:cubicBezTo>
                    <a:pt x="889" y="181"/>
                    <a:pt x="886" y="172"/>
                    <a:pt x="883" y="164"/>
                  </a:cubicBezTo>
                  <a:cubicBezTo>
                    <a:pt x="877" y="153"/>
                    <a:pt x="870" y="142"/>
                    <a:pt x="864" y="132"/>
                  </a:cubicBezTo>
                  <a:cubicBezTo>
                    <a:pt x="859" y="125"/>
                    <a:pt x="859" y="125"/>
                    <a:pt x="859" y="125"/>
                  </a:cubicBezTo>
                  <a:cubicBezTo>
                    <a:pt x="840" y="95"/>
                    <a:pt x="835" y="63"/>
                    <a:pt x="832" y="34"/>
                  </a:cubicBezTo>
                  <a:cubicBezTo>
                    <a:pt x="831" y="24"/>
                    <a:pt x="830" y="15"/>
                    <a:pt x="830" y="4"/>
                  </a:cubicBezTo>
                  <a:lnTo>
                    <a:pt x="83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7" name="Freeform 588">
              <a:extLst>
                <a:ext uri="{FF2B5EF4-FFF2-40B4-BE49-F238E27FC236}">
                  <a16:creationId xmlns:a16="http://schemas.microsoft.com/office/drawing/2014/main" id="{3E71F3EA-B725-F24B-B014-6378C4CE3963}"/>
                </a:ext>
              </a:extLst>
            </p:cNvPr>
            <p:cNvSpPr>
              <a:spLocks noEditPoints="1"/>
            </p:cNvSpPr>
            <p:nvPr/>
          </p:nvSpPr>
          <p:spPr bwMode="auto">
            <a:xfrm>
              <a:off x="15746452" y="7737847"/>
              <a:ext cx="851803" cy="1484256"/>
            </a:xfrm>
            <a:custGeom>
              <a:avLst/>
              <a:gdLst>
                <a:gd name="T0" fmla="*/ 765 w 781"/>
                <a:gd name="T1" fmla="*/ 845 h 1361"/>
                <a:gd name="T2" fmla="*/ 765 w 781"/>
                <a:gd name="T3" fmla="*/ 918 h 1361"/>
                <a:gd name="T4" fmla="*/ 696 w 781"/>
                <a:gd name="T5" fmla="*/ 984 h 1361"/>
                <a:gd name="T6" fmla="*/ 655 w 781"/>
                <a:gd name="T7" fmla="*/ 974 h 1361"/>
                <a:gd name="T8" fmla="*/ 630 w 781"/>
                <a:gd name="T9" fmla="*/ 1039 h 1361"/>
                <a:gd name="T10" fmla="*/ 544 w 781"/>
                <a:gd name="T11" fmla="*/ 1151 h 1361"/>
                <a:gd name="T12" fmla="*/ 482 w 781"/>
                <a:gd name="T13" fmla="*/ 1229 h 1361"/>
                <a:gd name="T14" fmla="*/ 389 w 781"/>
                <a:gd name="T15" fmla="*/ 1218 h 1361"/>
                <a:gd name="T16" fmla="*/ 357 w 781"/>
                <a:gd name="T17" fmla="*/ 1293 h 1361"/>
                <a:gd name="T18" fmla="*/ 317 w 781"/>
                <a:gd name="T19" fmla="*/ 1264 h 1361"/>
                <a:gd name="T20" fmla="*/ 238 w 781"/>
                <a:gd name="T21" fmla="*/ 1325 h 1361"/>
                <a:gd name="T22" fmla="*/ 174 w 781"/>
                <a:gd name="T23" fmla="*/ 1296 h 1361"/>
                <a:gd name="T24" fmla="*/ 128 w 781"/>
                <a:gd name="T25" fmla="*/ 1302 h 1361"/>
                <a:gd name="T26" fmla="*/ 66 w 781"/>
                <a:gd name="T27" fmla="*/ 1318 h 1361"/>
                <a:gd name="T28" fmla="*/ 13 w 781"/>
                <a:gd name="T29" fmla="*/ 1354 h 1361"/>
                <a:gd name="T30" fmla="*/ 13 w 781"/>
                <a:gd name="T31" fmla="*/ 1293 h 1361"/>
                <a:gd name="T32" fmla="*/ 84 w 781"/>
                <a:gd name="T33" fmla="*/ 1101 h 1361"/>
                <a:gd name="T34" fmla="*/ 110 w 781"/>
                <a:gd name="T35" fmla="*/ 991 h 1361"/>
                <a:gd name="T36" fmla="*/ 86 w 781"/>
                <a:gd name="T37" fmla="*/ 851 h 1361"/>
                <a:gd name="T38" fmla="*/ 28 w 781"/>
                <a:gd name="T39" fmla="*/ 90 h 1361"/>
                <a:gd name="T40" fmla="*/ 136 w 781"/>
                <a:gd name="T41" fmla="*/ 87 h 1361"/>
                <a:gd name="T42" fmla="*/ 665 w 781"/>
                <a:gd name="T43" fmla="*/ 0 h 1361"/>
                <a:gd name="T44" fmla="*/ 170 w 781"/>
                <a:gd name="T45" fmla="*/ 59 h 1361"/>
                <a:gd name="T46" fmla="*/ 80 w 781"/>
                <a:gd name="T47" fmla="*/ 105 h 1361"/>
                <a:gd name="T48" fmla="*/ 25 w 781"/>
                <a:gd name="T49" fmla="*/ 83 h 1361"/>
                <a:gd name="T50" fmla="*/ 25 w 781"/>
                <a:gd name="T51" fmla="*/ 91 h 1361"/>
                <a:gd name="T52" fmla="*/ 69 w 781"/>
                <a:gd name="T53" fmla="*/ 892 h 1361"/>
                <a:gd name="T54" fmla="*/ 106 w 781"/>
                <a:gd name="T55" fmla="*/ 990 h 1361"/>
                <a:gd name="T56" fmla="*/ 81 w 781"/>
                <a:gd name="T57" fmla="*/ 1100 h 1361"/>
                <a:gd name="T58" fmla="*/ 19 w 781"/>
                <a:gd name="T59" fmla="*/ 1190 h 1361"/>
                <a:gd name="T60" fmla="*/ 0 w 781"/>
                <a:gd name="T61" fmla="*/ 1313 h 1361"/>
                <a:gd name="T62" fmla="*/ 0 w 781"/>
                <a:gd name="T63" fmla="*/ 1334 h 1361"/>
                <a:gd name="T64" fmla="*/ 9 w 781"/>
                <a:gd name="T65" fmla="*/ 1356 h 1361"/>
                <a:gd name="T66" fmla="*/ 27 w 781"/>
                <a:gd name="T67" fmla="*/ 1350 h 1361"/>
                <a:gd name="T68" fmla="*/ 62 w 781"/>
                <a:gd name="T69" fmla="*/ 1322 h 1361"/>
                <a:gd name="T70" fmla="*/ 95 w 781"/>
                <a:gd name="T71" fmla="*/ 1326 h 1361"/>
                <a:gd name="T72" fmla="*/ 130 w 781"/>
                <a:gd name="T73" fmla="*/ 1305 h 1361"/>
                <a:gd name="T74" fmla="*/ 169 w 781"/>
                <a:gd name="T75" fmla="*/ 1306 h 1361"/>
                <a:gd name="T76" fmla="*/ 183 w 781"/>
                <a:gd name="T77" fmla="*/ 1302 h 1361"/>
                <a:gd name="T78" fmla="*/ 215 w 781"/>
                <a:gd name="T79" fmla="*/ 1315 h 1361"/>
                <a:gd name="T80" fmla="*/ 241 w 781"/>
                <a:gd name="T81" fmla="*/ 1328 h 1361"/>
                <a:gd name="T82" fmla="*/ 317 w 781"/>
                <a:gd name="T83" fmla="*/ 1268 h 1361"/>
                <a:gd name="T84" fmla="*/ 354 w 781"/>
                <a:gd name="T85" fmla="*/ 1297 h 1361"/>
                <a:gd name="T86" fmla="*/ 369 w 781"/>
                <a:gd name="T87" fmla="*/ 1271 h 1361"/>
                <a:gd name="T88" fmla="*/ 393 w 781"/>
                <a:gd name="T89" fmla="*/ 1220 h 1361"/>
                <a:gd name="T90" fmla="*/ 482 w 781"/>
                <a:gd name="T91" fmla="*/ 1233 h 1361"/>
                <a:gd name="T92" fmla="*/ 530 w 781"/>
                <a:gd name="T93" fmla="*/ 1207 h 1361"/>
                <a:gd name="T94" fmla="*/ 567 w 781"/>
                <a:gd name="T95" fmla="*/ 1141 h 1361"/>
                <a:gd name="T96" fmla="*/ 611 w 781"/>
                <a:gd name="T97" fmla="*/ 1063 h 1361"/>
                <a:gd name="T98" fmla="*/ 627 w 781"/>
                <a:gd name="T99" fmla="*/ 1020 h 1361"/>
                <a:gd name="T100" fmla="*/ 653 w 781"/>
                <a:gd name="T101" fmla="*/ 978 h 1361"/>
                <a:gd name="T102" fmla="*/ 672 w 781"/>
                <a:gd name="T103" fmla="*/ 995 h 1361"/>
                <a:gd name="T104" fmla="*/ 698 w 781"/>
                <a:gd name="T105" fmla="*/ 987 h 1361"/>
                <a:gd name="T106" fmla="*/ 731 w 781"/>
                <a:gd name="T107" fmla="*/ 964 h 1361"/>
                <a:gd name="T108" fmla="*/ 773 w 781"/>
                <a:gd name="T109" fmla="*/ 933 h 1361"/>
                <a:gd name="T110" fmla="*/ 755 w 781"/>
                <a:gd name="T111" fmla="*/ 892 h 1361"/>
                <a:gd name="T112" fmla="*/ 767 w 781"/>
                <a:gd name="T113" fmla="*/ 848 h 1361"/>
                <a:gd name="T114" fmla="*/ 669 w 781"/>
                <a:gd name="T115" fmla="*/ 31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1" h="1361">
                  <a:moveTo>
                    <a:pt x="662" y="4"/>
                  </a:moveTo>
                  <a:cubicBezTo>
                    <a:pt x="665" y="31"/>
                    <a:pt x="665" y="31"/>
                    <a:pt x="665" y="31"/>
                  </a:cubicBezTo>
                  <a:cubicBezTo>
                    <a:pt x="765" y="845"/>
                    <a:pt x="765" y="845"/>
                    <a:pt x="765" y="845"/>
                  </a:cubicBezTo>
                  <a:cubicBezTo>
                    <a:pt x="759" y="849"/>
                    <a:pt x="755" y="855"/>
                    <a:pt x="755" y="863"/>
                  </a:cubicBezTo>
                  <a:cubicBezTo>
                    <a:pt x="754" y="872"/>
                    <a:pt x="751" y="883"/>
                    <a:pt x="751" y="892"/>
                  </a:cubicBezTo>
                  <a:cubicBezTo>
                    <a:pt x="752" y="905"/>
                    <a:pt x="758" y="909"/>
                    <a:pt x="765" y="918"/>
                  </a:cubicBezTo>
                  <a:cubicBezTo>
                    <a:pt x="781" y="940"/>
                    <a:pt x="751" y="941"/>
                    <a:pt x="739" y="950"/>
                  </a:cubicBezTo>
                  <a:cubicBezTo>
                    <a:pt x="731" y="956"/>
                    <a:pt x="726" y="966"/>
                    <a:pt x="719" y="973"/>
                  </a:cubicBezTo>
                  <a:cubicBezTo>
                    <a:pt x="712" y="978"/>
                    <a:pt x="704" y="980"/>
                    <a:pt x="696" y="984"/>
                  </a:cubicBezTo>
                  <a:cubicBezTo>
                    <a:pt x="690" y="988"/>
                    <a:pt x="686" y="994"/>
                    <a:pt x="679" y="994"/>
                  </a:cubicBezTo>
                  <a:cubicBezTo>
                    <a:pt x="674" y="992"/>
                    <a:pt x="674" y="992"/>
                    <a:pt x="674" y="992"/>
                  </a:cubicBezTo>
                  <a:cubicBezTo>
                    <a:pt x="665" y="987"/>
                    <a:pt x="666" y="975"/>
                    <a:pt x="655" y="974"/>
                  </a:cubicBezTo>
                  <a:cubicBezTo>
                    <a:pt x="653" y="974"/>
                    <a:pt x="653" y="974"/>
                    <a:pt x="653" y="974"/>
                  </a:cubicBezTo>
                  <a:cubicBezTo>
                    <a:pt x="636" y="974"/>
                    <a:pt x="613" y="995"/>
                    <a:pt x="618" y="1011"/>
                  </a:cubicBezTo>
                  <a:cubicBezTo>
                    <a:pt x="621" y="1022"/>
                    <a:pt x="633" y="1027"/>
                    <a:pt x="630" y="1039"/>
                  </a:cubicBezTo>
                  <a:cubicBezTo>
                    <a:pt x="628" y="1050"/>
                    <a:pt x="616" y="1054"/>
                    <a:pt x="608" y="1060"/>
                  </a:cubicBezTo>
                  <a:cubicBezTo>
                    <a:pt x="593" y="1074"/>
                    <a:pt x="597" y="1099"/>
                    <a:pt x="590" y="1117"/>
                  </a:cubicBezTo>
                  <a:cubicBezTo>
                    <a:pt x="581" y="1142"/>
                    <a:pt x="557" y="1133"/>
                    <a:pt x="544" y="1151"/>
                  </a:cubicBezTo>
                  <a:cubicBezTo>
                    <a:pt x="533" y="1168"/>
                    <a:pt x="532" y="1187"/>
                    <a:pt x="526" y="1206"/>
                  </a:cubicBezTo>
                  <a:cubicBezTo>
                    <a:pt x="520" y="1226"/>
                    <a:pt x="508" y="1229"/>
                    <a:pt x="492" y="1229"/>
                  </a:cubicBezTo>
                  <a:cubicBezTo>
                    <a:pt x="482" y="1229"/>
                    <a:pt x="482" y="1229"/>
                    <a:pt x="482" y="1229"/>
                  </a:cubicBezTo>
                  <a:cubicBezTo>
                    <a:pt x="456" y="1228"/>
                    <a:pt x="449" y="1223"/>
                    <a:pt x="434" y="1202"/>
                  </a:cubicBezTo>
                  <a:cubicBezTo>
                    <a:pt x="429" y="1194"/>
                    <a:pt x="423" y="1191"/>
                    <a:pt x="417" y="1191"/>
                  </a:cubicBezTo>
                  <a:cubicBezTo>
                    <a:pt x="406" y="1191"/>
                    <a:pt x="395" y="1204"/>
                    <a:pt x="389" y="1218"/>
                  </a:cubicBezTo>
                  <a:cubicBezTo>
                    <a:pt x="385" y="1230"/>
                    <a:pt x="383" y="1237"/>
                    <a:pt x="374" y="1246"/>
                  </a:cubicBezTo>
                  <a:cubicBezTo>
                    <a:pt x="365" y="1255"/>
                    <a:pt x="364" y="1259"/>
                    <a:pt x="366" y="1271"/>
                  </a:cubicBezTo>
                  <a:cubicBezTo>
                    <a:pt x="367" y="1280"/>
                    <a:pt x="368" y="1293"/>
                    <a:pt x="357" y="1293"/>
                  </a:cubicBezTo>
                  <a:cubicBezTo>
                    <a:pt x="354" y="1293"/>
                    <a:pt x="354" y="1293"/>
                    <a:pt x="354" y="1293"/>
                  </a:cubicBezTo>
                  <a:cubicBezTo>
                    <a:pt x="344" y="1291"/>
                    <a:pt x="342" y="1280"/>
                    <a:pt x="336" y="1273"/>
                  </a:cubicBezTo>
                  <a:cubicBezTo>
                    <a:pt x="330" y="1267"/>
                    <a:pt x="324" y="1264"/>
                    <a:pt x="317" y="1264"/>
                  </a:cubicBezTo>
                  <a:cubicBezTo>
                    <a:pt x="305" y="1264"/>
                    <a:pt x="293" y="1272"/>
                    <a:pt x="285" y="1280"/>
                  </a:cubicBezTo>
                  <a:cubicBezTo>
                    <a:pt x="273" y="1292"/>
                    <a:pt x="257" y="1321"/>
                    <a:pt x="241" y="1324"/>
                  </a:cubicBezTo>
                  <a:cubicBezTo>
                    <a:pt x="238" y="1325"/>
                    <a:pt x="238" y="1325"/>
                    <a:pt x="238" y="1325"/>
                  </a:cubicBezTo>
                  <a:cubicBezTo>
                    <a:pt x="230" y="1325"/>
                    <a:pt x="223" y="1317"/>
                    <a:pt x="217" y="1312"/>
                  </a:cubicBezTo>
                  <a:cubicBezTo>
                    <a:pt x="208" y="1305"/>
                    <a:pt x="200" y="1303"/>
                    <a:pt x="189" y="1301"/>
                  </a:cubicBezTo>
                  <a:cubicBezTo>
                    <a:pt x="185" y="1300"/>
                    <a:pt x="179" y="1296"/>
                    <a:pt x="174" y="1296"/>
                  </a:cubicBezTo>
                  <a:cubicBezTo>
                    <a:pt x="167" y="1302"/>
                    <a:pt x="167" y="1302"/>
                    <a:pt x="167" y="1302"/>
                  </a:cubicBezTo>
                  <a:cubicBezTo>
                    <a:pt x="160" y="1300"/>
                    <a:pt x="152" y="1298"/>
                    <a:pt x="145" y="1298"/>
                  </a:cubicBezTo>
                  <a:cubicBezTo>
                    <a:pt x="139" y="1298"/>
                    <a:pt x="133" y="1299"/>
                    <a:pt x="128" y="1302"/>
                  </a:cubicBezTo>
                  <a:cubicBezTo>
                    <a:pt x="116" y="1309"/>
                    <a:pt x="112" y="1323"/>
                    <a:pt x="96" y="1323"/>
                  </a:cubicBezTo>
                  <a:cubicBezTo>
                    <a:pt x="95" y="1323"/>
                    <a:pt x="95" y="1323"/>
                    <a:pt x="95" y="1323"/>
                  </a:cubicBezTo>
                  <a:cubicBezTo>
                    <a:pt x="85" y="1322"/>
                    <a:pt x="76" y="1318"/>
                    <a:pt x="66" y="1318"/>
                  </a:cubicBezTo>
                  <a:cubicBezTo>
                    <a:pt x="61" y="1318"/>
                    <a:pt x="61" y="1318"/>
                    <a:pt x="61" y="1318"/>
                  </a:cubicBezTo>
                  <a:cubicBezTo>
                    <a:pt x="45" y="1320"/>
                    <a:pt x="48" y="1326"/>
                    <a:pt x="40" y="1337"/>
                  </a:cubicBezTo>
                  <a:cubicBezTo>
                    <a:pt x="33" y="1347"/>
                    <a:pt x="20" y="1346"/>
                    <a:pt x="13" y="1354"/>
                  </a:cubicBezTo>
                  <a:cubicBezTo>
                    <a:pt x="3" y="1334"/>
                    <a:pt x="3" y="1334"/>
                    <a:pt x="3" y="1334"/>
                  </a:cubicBezTo>
                  <a:cubicBezTo>
                    <a:pt x="3" y="1315"/>
                    <a:pt x="3" y="1315"/>
                    <a:pt x="3" y="1315"/>
                  </a:cubicBezTo>
                  <a:cubicBezTo>
                    <a:pt x="13" y="1293"/>
                    <a:pt x="13" y="1293"/>
                    <a:pt x="13" y="1293"/>
                  </a:cubicBezTo>
                  <a:cubicBezTo>
                    <a:pt x="22" y="1193"/>
                    <a:pt x="22" y="1193"/>
                    <a:pt x="22" y="1193"/>
                  </a:cubicBezTo>
                  <a:cubicBezTo>
                    <a:pt x="22" y="1193"/>
                    <a:pt x="44" y="1182"/>
                    <a:pt x="58" y="1160"/>
                  </a:cubicBezTo>
                  <a:cubicBezTo>
                    <a:pt x="73" y="1138"/>
                    <a:pt x="84" y="1101"/>
                    <a:pt x="84" y="1101"/>
                  </a:cubicBezTo>
                  <a:cubicBezTo>
                    <a:pt x="84" y="1101"/>
                    <a:pt x="90" y="1079"/>
                    <a:pt x="98" y="1073"/>
                  </a:cubicBezTo>
                  <a:cubicBezTo>
                    <a:pt x="106" y="1068"/>
                    <a:pt x="124" y="1043"/>
                    <a:pt x="117" y="1027"/>
                  </a:cubicBezTo>
                  <a:cubicBezTo>
                    <a:pt x="110" y="1011"/>
                    <a:pt x="109" y="999"/>
                    <a:pt x="110" y="991"/>
                  </a:cubicBezTo>
                  <a:cubicBezTo>
                    <a:pt x="111" y="983"/>
                    <a:pt x="108" y="965"/>
                    <a:pt x="93" y="951"/>
                  </a:cubicBezTo>
                  <a:cubicBezTo>
                    <a:pt x="77" y="937"/>
                    <a:pt x="67" y="917"/>
                    <a:pt x="71" y="903"/>
                  </a:cubicBezTo>
                  <a:cubicBezTo>
                    <a:pt x="74" y="889"/>
                    <a:pt x="77" y="872"/>
                    <a:pt x="86" y="851"/>
                  </a:cubicBezTo>
                  <a:cubicBezTo>
                    <a:pt x="95" y="831"/>
                    <a:pt x="93" y="803"/>
                    <a:pt x="93" y="803"/>
                  </a:cubicBezTo>
                  <a:cubicBezTo>
                    <a:pt x="28" y="90"/>
                    <a:pt x="28" y="90"/>
                    <a:pt x="28" y="90"/>
                  </a:cubicBezTo>
                  <a:cubicBezTo>
                    <a:pt x="28" y="90"/>
                    <a:pt x="28" y="90"/>
                    <a:pt x="28" y="90"/>
                  </a:cubicBezTo>
                  <a:cubicBezTo>
                    <a:pt x="39" y="99"/>
                    <a:pt x="52" y="104"/>
                    <a:pt x="67" y="107"/>
                  </a:cubicBezTo>
                  <a:cubicBezTo>
                    <a:pt x="80" y="108"/>
                    <a:pt x="80" y="108"/>
                    <a:pt x="80" y="108"/>
                  </a:cubicBezTo>
                  <a:cubicBezTo>
                    <a:pt x="101" y="108"/>
                    <a:pt x="118" y="99"/>
                    <a:pt x="136" y="87"/>
                  </a:cubicBezTo>
                  <a:cubicBezTo>
                    <a:pt x="148" y="79"/>
                    <a:pt x="160" y="71"/>
                    <a:pt x="171" y="62"/>
                  </a:cubicBezTo>
                  <a:cubicBezTo>
                    <a:pt x="662" y="4"/>
                    <a:pt x="662" y="4"/>
                    <a:pt x="662" y="4"/>
                  </a:cubicBezTo>
                  <a:moveTo>
                    <a:pt x="665" y="0"/>
                  </a:moveTo>
                  <a:cubicBezTo>
                    <a:pt x="661" y="0"/>
                    <a:pt x="661" y="0"/>
                    <a:pt x="661" y="0"/>
                  </a:cubicBezTo>
                  <a:cubicBezTo>
                    <a:pt x="171" y="58"/>
                    <a:pt x="171" y="58"/>
                    <a:pt x="171" y="58"/>
                  </a:cubicBezTo>
                  <a:cubicBezTo>
                    <a:pt x="170" y="59"/>
                    <a:pt x="170" y="59"/>
                    <a:pt x="170" y="59"/>
                  </a:cubicBezTo>
                  <a:cubicBezTo>
                    <a:pt x="169" y="59"/>
                    <a:pt x="169" y="59"/>
                    <a:pt x="169" y="59"/>
                  </a:cubicBezTo>
                  <a:cubicBezTo>
                    <a:pt x="157" y="68"/>
                    <a:pt x="145" y="77"/>
                    <a:pt x="134" y="84"/>
                  </a:cubicBezTo>
                  <a:cubicBezTo>
                    <a:pt x="118" y="95"/>
                    <a:pt x="101" y="105"/>
                    <a:pt x="80" y="105"/>
                  </a:cubicBezTo>
                  <a:cubicBezTo>
                    <a:pt x="67" y="103"/>
                    <a:pt x="67" y="103"/>
                    <a:pt x="67" y="103"/>
                  </a:cubicBezTo>
                  <a:cubicBezTo>
                    <a:pt x="53" y="101"/>
                    <a:pt x="41" y="95"/>
                    <a:pt x="31" y="87"/>
                  </a:cubicBezTo>
                  <a:cubicBezTo>
                    <a:pt x="25" y="83"/>
                    <a:pt x="25" y="83"/>
                    <a:pt x="25" y="83"/>
                  </a:cubicBezTo>
                  <a:cubicBezTo>
                    <a:pt x="25" y="90"/>
                    <a:pt x="25" y="90"/>
                    <a:pt x="25" y="90"/>
                  </a:cubicBezTo>
                  <a:cubicBezTo>
                    <a:pt x="25" y="90"/>
                    <a:pt x="25" y="90"/>
                    <a:pt x="25" y="90"/>
                  </a:cubicBezTo>
                  <a:cubicBezTo>
                    <a:pt x="25" y="91"/>
                    <a:pt x="25" y="91"/>
                    <a:pt x="25" y="91"/>
                  </a:cubicBezTo>
                  <a:cubicBezTo>
                    <a:pt x="90" y="804"/>
                    <a:pt x="90" y="804"/>
                    <a:pt x="90" y="804"/>
                  </a:cubicBezTo>
                  <a:cubicBezTo>
                    <a:pt x="90" y="804"/>
                    <a:pt x="91" y="831"/>
                    <a:pt x="83" y="850"/>
                  </a:cubicBezTo>
                  <a:cubicBezTo>
                    <a:pt x="76" y="866"/>
                    <a:pt x="72" y="880"/>
                    <a:pt x="69" y="892"/>
                  </a:cubicBezTo>
                  <a:cubicBezTo>
                    <a:pt x="67" y="902"/>
                    <a:pt x="67" y="902"/>
                    <a:pt x="67" y="902"/>
                  </a:cubicBezTo>
                  <a:cubicBezTo>
                    <a:pt x="62" y="919"/>
                    <a:pt x="76" y="941"/>
                    <a:pt x="90" y="954"/>
                  </a:cubicBezTo>
                  <a:cubicBezTo>
                    <a:pt x="104" y="966"/>
                    <a:pt x="107" y="983"/>
                    <a:pt x="106" y="990"/>
                  </a:cubicBezTo>
                  <a:cubicBezTo>
                    <a:pt x="105" y="998"/>
                    <a:pt x="105" y="1010"/>
                    <a:pt x="113" y="1029"/>
                  </a:cubicBezTo>
                  <a:cubicBezTo>
                    <a:pt x="119" y="1042"/>
                    <a:pt x="103" y="1065"/>
                    <a:pt x="96" y="1070"/>
                  </a:cubicBezTo>
                  <a:cubicBezTo>
                    <a:pt x="87" y="1077"/>
                    <a:pt x="82" y="1097"/>
                    <a:pt x="81" y="1100"/>
                  </a:cubicBezTo>
                  <a:cubicBezTo>
                    <a:pt x="80" y="1102"/>
                    <a:pt x="69" y="1137"/>
                    <a:pt x="55" y="1158"/>
                  </a:cubicBezTo>
                  <a:cubicBezTo>
                    <a:pt x="42" y="1179"/>
                    <a:pt x="21" y="1189"/>
                    <a:pt x="21" y="1189"/>
                  </a:cubicBezTo>
                  <a:cubicBezTo>
                    <a:pt x="19" y="1190"/>
                    <a:pt x="19" y="1190"/>
                    <a:pt x="19" y="1190"/>
                  </a:cubicBezTo>
                  <a:cubicBezTo>
                    <a:pt x="19" y="1192"/>
                    <a:pt x="19" y="1192"/>
                    <a:pt x="19" y="1192"/>
                  </a:cubicBezTo>
                  <a:cubicBezTo>
                    <a:pt x="9" y="1292"/>
                    <a:pt x="9" y="1292"/>
                    <a:pt x="9" y="1292"/>
                  </a:cubicBezTo>
                  <a:cubicBezTo>
                    <a:pt x="0" y="1313"/>
                    <a:pt x="0" y="1313"/>
                    <a:pt x="0" y="1313"/>
                  </a:cubicBezTo>
                  <a:cubicBezTo>
                    <a:pt x="0" y="1314"/>
                    <a:pt x="0" y="1314"/>
                    <a:pt x="0" y="1314"/>
                  </a:cubicBezTo>
                  <a:cubicBezTo>
                    <a:pt x="0" y="1315"/>
                    <a:pt x="0" y="1315"/>
                    <a:pt x="0" y="1315"/>
                  </a:cubicBezTo>
                  <a:cubicBezTo>
                    <a:pt x="0" y="1334"/>
                    <a:pt x="0" y="1334"/>
                    <a:pt x="0" y="1334"/>
                  </a:cubicBezTo>
                  <a:cubicBezTo>
                    <a:pt x="0" y="1335"/>
                    <a:pt x="0" y="1335"/>
                    <a:pt x="0" y="1335"/>
                  </a:cubicBezTo>
                  <a:cubicBezTo>
                    <a:pt x="0" y="1336"/>
                    <a:pt x="0" y="1336"/>
                    <a:pt x="0" y="1336"/>
                  </a:cubicBezTo>
                  <a:cubicBezTo>
                    <a:pt x="9" y="1356"/>
                    <a:pt x="9" y="1356"/>
                    <a:pt x="9" y="1356"/>
                  </a:cubicBezTo>
                  <a:cubicBezTo>
                    <a:pt x="12" y="1361"/>
                    <a:pt x="12" y="1361"/>
                    <a:pt x="12" y="1361"/>
                  </a:cubicBezTo>
                  <a:cubicBezTo>
                    <a:pt x="16" y="1357"/>
                    <a:pt x="16" y="1357"/>
                    <a:pt x="16" y="1357"/>
                  </a:cubicBezTo>
                  <a:cubicBezTo>
                    <a:pt x="27" y="1350"/>
                    <a:pt x="27" y="1350"/>
                    <a:pt x="27" y="1350"/>
                  </a:cubicBezTo>
                  <a:cubicBezTo>
                    <a:pt x="33" y="1348"/>
                    <a:pt x="39" y="1346"/>
                    <a:pt x="43" y="1340"/>
                  </a:cubicBezTo>
                  <a:cubicBezTo>
                    <a:pt x="49" y="1330"/>
                    <a:pt x="49" y="1330"/>
                    <a:pt x="49" y="1330"/>
                  </a:cubicBezTo>
                  <a:cubicBezTo>
                    <a:pt x="51" y="1325"/>
                    <a:pt x="52" y="1323"/>
                    <a:pt x="62" y="1322"/>
                  </a:cubicBezTo>
                  <a:cubicBezTo>
                    <a:pt x="66" y="1322"/>
                    <a:pt x="66" y="1322"/>
                    <a:pt x="66" y="1322"/>
                  </a:cubicBezTo>
                  <a:cubicBezTo>
                    <a:pt x="71" y="1322"/>
                    <a:pt x="75" y="1323"/>
                    <a:pt x="80" y="1324"/>
                  </a:cubicBezTo>
                  <a:cubicBezTo>
                    <a:pt x="85" y="1325"/>
                    <a:pt x="90" y="1326"/>
                    <a:pt x="95" y="1326"/>
                  </a:cubicBezTo>
                  <a:cubicBezTo>
                    <a:pt x="96" y="1326"/>
                    <a:pt x="96" y="1326"/>
                    <a:pt x="96" y="1326"/>
                  </a:cubicBezTo>
                  <a:cubicBezTo>
                    <a:pt x="108" y="1326"/>
                    <a:pt x="114" y="1320"/>
                    <a:pt x="119" y="1314"/>
                  </a:cubicBezTo>
                  <a:cubicBezTo>
                    <a:pt x="130" y="1305"/>
                    <a:pt x="130" y="1305"/>
                    <a:pt x="130" y="1305"/>
                  </a:cubicBezTo>
                  <a:cubicBezTo>
                    <a:pt x="134" y="1303"/>
                    <a:pt x="139" y="1302"/>
                    <a:pt x="145" y="1302"/>
                  </a:cubicBezTo>
                  <a:cubicBezTo>
                    <a:pt x="152" y="1302"/>
                    <a:pt x="159" y="1303"/>
                    <a:pt x="166" y="1305"/>
                  </a:cubicBezTo>
                  <a:cubicBezTo>
                    <a:pt x="169" y="1306"/>
                    <a:pt x="169" y="1306"/>
                    <a:pt x="169" y="1306"/>
                  </a:cubicBezTo>
                  <a:cubicBezTo>
                    <a:pt x="170" y="1303"/>
                    <a:pt x="170" y="1303"/>
                    <a:pt x="170" y="1303"/>
                  </a:cubicBezTo>
                  <a:cubicBezTo>
                    <a:pt x="174" y="1300"/>
                    <a:pt x="174" y="1300"/>
                    <a:pt x="174" y="1300"/>
                  </a:cubicBezTo>
                  <a:cubicBezTo>
                    <a:pt x="183" y="1302"/>
                    <a:pt x="183" y="1302"/>
                    <a:pt x="183" y="1302"/>
                  </a:cubicBezTo>
                  <a:cubicBezTo>
                    <a:pt x="188" y="1304"/>
                    <a:pt x="188" y="1304"/>
                    <a:pt x="188" y="1304"/>
                  </a:cubicBezTo>
                  <a:cubicBezTo>
                    <a:pt x="191" y="1305"/>
                    <a:pt x="191" y="1305"/>
                    <a:pt x="191" y="1305"/>
                  </a:cubicBezTo>
                  <a:cubicBezTo>
                    <a:pt x="201" y="1307"/>
                    <a:pt x="207" y="1309"/>
                    <a:pt x="215" y="1315"/>
                  </a:cubicBezTo>
                  <a:cubicBezTo>
                    <a:pt x="219" y="1319"/>
                    <a:pt x="219" y="1319"/>
                    <a:pt x="219" y="1319"/>
                  </a:cubicBezTo>
                  <a:cubicBezTo>
                    <a:pt x="224" y="1323"/>
                    <a:pt x="230" y="1328"/>
                    <a:pt x="238" y="1328"/>
                  </a:cubicBezTo>
                  <a:cubicBezTo>
                    <a:pt x="241" y="1328"/>
                    <a:pt x="241" y="1328"/>
                    <a:pt x="241" y="1328"/>
                  </a:cubicBezTo>
                  <a:cubicBezTo>
                    <a:pt x="254" y="1326"/>
                    <a:pt x="266" y="1310"/>
                    <a:pt x="276" y="1297"/>
                  </a:cubicBezTo>
                  <a:cubicBezTo>
                    <a:pt x="280" y="1291"/>
                    <a:pt x="284" y="1286"/>
                    <a:pt x="287" y="1283"/>
                  </a:cubicBezTo>
                  <a:cubicBezTo>
                    <a:pt x="297" y="1274"/>
                    <a:pt x="308" y="1268"/>
                    <a:pt x="317" y="1268"/>
                  </a:cubicBezTo>
                  <a:cubicBezTo>
                    <a:pt x="323" y="1268"/>
                    <a:pt x="329" y="1271"/>
                    <a:pt x="333" y="1276"/>
                  </a:cubicBezTo>
                  <a:cubicBezTo>
                    <a:pt x="338" y="1283"/>
                    <a:pt x="338" y="1283"/>
                    <a:pt x="338" y="1283"/>
                  </a:cubicBezTo>
                  <a:cubicBezTo>
                    <a:pt x="341" y="1288"/>
                    <a:pt x="345" y="1295"/>
                    <a:pt x="354" y="1297"/>
                  </a:cubicBezTo>
                  <a:cubicBezTo>
                    <a:pt x="357" y="1297"/>
                    <a:pt x="357" y="1297"/>
                    <a:pt x="357" y="1297"/>
                  </a:cubicBezTo>
                  <a:cubicBezTo>
                    <a:pt x="367" y="1293"/>
                    <a:pt x="367" y="1293"/>
                    <a:pt x="367" y="1293"/>
                  </a:cubicBezTo>
                  <a:cubicBezTo>
                    <a:pt x="371" y="1287"/>
                    <a:pt x="370" y="1278"/>
                    <a:pt x="369" y="1271"/>
                  </a:cubicBezTo>
                  <a:cubicBezTo>
                    <a:pt x="368" y="1259"/>
                    <a:pt x="368" y="1257"/>
                    <a:pt x="377" y="1249"/>
                  </a:cubicBezTo>
                  <a:cubicBezTo>
                    <a:pt x="385" y="1241"/>
                    <a:pt x="387" y="1234"/>
                    <a:pt x="391" y="1225"/>
                  </a:cubicBezTo>
                  <a:cubicBezTo>
                    <a:pt x="393" y="1220"/>
                    <a:pt x="393" y="1220"/>
                    <a:pt x="393" y="1220"/>
                  </a:cubicBezTo>
                  <a:cubicBezTo>
                    <a:pt x="397" y="1207"/>
                    <a:pt x="407" y="1195"/>
                    <a:pt x="417" y="1195"/>
                  </a:cubicBezTo>
                  <a:cubicBezTo>
                    <a:pt x="422" y="1195"/>
                    <a:pt x="427" y="1198"/>
                    <a:pt x="431" y="1204"/>
                  </a:cubicBezTo>
                  <a:cubicBezTo>
                    <a:pt x="446" y="1226"/>
                    <a:pt x="455" y="1232"/>
                    <a:pt x="482" y="1233"/>
                  </a:cubicBezTo>
                  <a:cubicBezTo>
                    <a:pt x="484" y="1233"/>
                    <a:pt x="484" y="1233"/>
                    <a:pt x="484" y="1233"/>
                  </a:cubicBezTo>
                  <a:cubicBezTo>
                    <a:pt x="492" y="1233"/>
                    <a:pt x="492" y="1233"/>
                    <a:pt x="492" y="1233"/>
                  </a:cubicBezTo>
                  <a:cubicBezTo>
                    <a:pt x="508" y="1233"/>
                    <a:pt x="522" y="1231"/>
                    <a:pt x="530" y="1207"/>
                  </a:cubicBezTo>
                  <a:cubicBezTo>
                    <a:pt x="532" y="1201"/>
                    <a:pt x="533" y="1195"/>
                    <a:pt x="534" y="1189"/>
                  </a:cubicBezTo>
                  <a:cubicBezTo>
                    <a:pt x="537" y="1176"/>
                    <a:pt x="540" y="1164"/>
                    <a:pt x="547" y="1153"/>
                  </a:cubicBezTo>
                  <a:cubicBezTo>
                    <a:pt x="552" y="1146"/>
                    <a:pt x="560" y="1143"/>
                    <a:pt x="567" y="1141"/>
                  </a:cubicBezTo>
                  <a:cubicBezTo>
                    <a:pt x="577" y="1137"/>
                    <a:pt x="588" y="1134"/>
                    <a:pt x="594" y="1119"/>
                  </a:cubicBezTo>
                  <a:cubicBezTo>
                    <a:pt x="596" y="1112"/>
                    <a:pt x="598" y="1104"/>
                    <a:pt x="599" y="1096"/>
                  </a:cubicBezTo>
                  <a:cubicBezTo>
                    <a:pt x="600" y="1083"/>
                    <a:pt x="602" y="1071"/>
                    <a:pt x="611" y="1063"/>
                  </a:cubicBezTo>
                  <a:cubicBezTo>
                    <a:pt x="618" y="1058"/>
                    <a:pt x="618" y="1058"/>
                    <a:pt x="618" y="1058"/>
                  </a:cubicBezTo>
                  <a:cubicBezTo>
                    <a:pt x="624" y="1054"/>
                    <a:pt x="632" y="1049"/>
                    <a:pt x="634" y="1040"/>
                  </a:cubicBezTo>
                  <a:cubicBezTo>
                    <a:pt x="636" y="1031"/>
                    <a:pt x="631" y="1025"/>
                    <a:pt x="627" y="1020"/>
                  </a:cubicBezTo>
                  <a:cubicBezTo>
                    <a:pt x="622" y="1010"/>
                    <a:pt x="622" y="1010"/>
                    <a:pt x="622" y="1010"/>
                  </a:cubicBezTo>
                  <a:cubicBezTo>
                    <a:pt x="620" y="1005"/>
                    <a:pt x="622" y="999"/>
                    <a:pt x="627" y="993"/>
                  </a:cubicBezTo>
                  <a:cubicBezTo>
                    <a:pt x="634" y="984"/>
                    <a:pt x="644" y="978"/>
                    <a:pt x="653" y="978"/>
                  </a:cubicBezTo>
                  <a:cubicBezTo>
                    <a:pt x="654" y="978"/>
                    <a:pt x="654" y="978"/>
                    <a:pt x="654" y="978"/>
                  </a:cubicBezTo>
                  <a:cubicBezTo>
                    <a:pt x="663" y="985"/>
                    <a:pt x="663" y="985"/>
                    <a:pt x="663" y="985"/>
                  </a:cubicBezTo>
                  <a:cubicBezTo>
                    <a:pt x="672" y="995"/>
                    <a:pt x="672" y="995"/>
                    <a:pt x="672" y="995"/>
                  </a:cubicBezTo>
                  <a:cubicBezTo>
                    <a:pt x="679" y="997"/>
                    <a:pt x="679" y="997"/>
                    <a:pt x="679" y="997"/>
                  </a:cubicBezTo>
                  <a:cubicBezTo>
                    <a:pt x="685" y="997"/>
                    <a:pt x="689" y="994"/>
                    <a:pt x="693" y="991"/>
                  </a:cubicBezTo>
                  <a:cubicBezTo>
                    <a:pt x="698" y="987"/>
                    <a:pt x="698" y="987"/>
                    <a:pt x="698" y="987"/>
                  </a:cubicBezTo>
                  <a:cubicBezTo>
                    <a:pt x="707" y="983"/>
                    <a:pt x="707" y="983"/>
                    <a:pt x="707" y="983"/>
                  </a:cubicBezTo>
                  <a:cubicBezTo>
                    <a:pt x="712" y="981"/>
                    <a:pt x="717" y="979"/>
                    <a:pt x="721" y="975"/>
                  </a:cubicBezTo>
                  <a:cubicBezTo>
                    <a:pt x="731" y="964"/>
                    <a:pt x="731" y="964"/>
                    <a:pt x="731" y="964"/>
                  </a:cubicBezTo>
                  <a:cubicBezTo>
                    <a:pt x="741" y="953"/>
                    <a:pt x="741" y="953"/>
                    <a:pt x="741" y="953"/>
                  </a:cubicBezTo>
                  <a:cubicBezTo>
                    <a:pt x="753" y="947"/>
                    <a:pt x="753" y="947"/>
                    <a:pt x="753" y="947"/>
                  </a:cubicBezTo>
                  <a:cubicBezTo>
                    <a:pt x="762" y="944"/>
                    <a:pt x="770" y="940"/>
                    <a:pt x="773" y="933"/>
                  </a:cubicBezTo>
                  <a:cubicBezTo>
                    <a:pt x="774" y="928"/>
                    <a:pt x="772" y="922"/>
                    <a:pt x="768" y="916"/>
                  </a:cubicBezTo>
                  <a:cubicBezTo>
                    <a:pt x="764" y="911"/>
                    <a:pt x="764" y="911"/>
                    <a:pt x="764" y="911"/>
                  </a:cubicBezTo>
                  <a:cubicBezTo>
                    <a:pt x="759" y="905"/>
                    <a:pt x="756" y="901"/>
                    <a:pt x="755" y="892"/>
                  </a:cubicBezTo>
                  <a:cubicBezTo>
                    <a:pt x="755" y="886"/>
                    <a:pt x="756" y="879"/>
                    <a:pt x="757" y="873"/>
                  </a:cubicBezTo>
                  <a:cubicBezTo>
                    <a:pt x="758" y="863"/>
                    <a:pt x="758" y="863"/>
                    <a:pt x="758" y="863"/>
                  </a:cubicBezTo>
                  <a:cubicBezTo>
                    <a:pt x="759" y="857"/>
                    <a:pt x="762" y="852"/>
                    <a:pt x="767" y="848"/>
                  </a:cubicBezTo>
                  <a:cubicBezTo>
                    <a:pt x="769" y="847"/>
                    <a:pt x="769" y="847"/>
                    <a:pt x="769" y="847"/>
                  </a:cubicBezTo>
                  <a:cubicBezTo>
                    <a:pt x="769" y="845"/>
                    <a:pt x="769" y="845"/>
                    <a:pt x="769" y="845"/>
                  </a:cubicBezTo>
                  <a:cubicBezTo>
                    <a:pt x="669" y="31"/>
                    <a:pt x="669" y="31"/>
                    <a:pt x="669" y="31"/>
                  </a:cubicBezTo>
                  <a:cubicBezTo>
                    <a:pt x="665" y="3"/>
                    <a:pt x="665" y="3"/>
                    <a:pt x="665" y="3"/>
                  </a:cubicBezTo>
                  <a:lnTo>
                    <a:pt x="66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8" name="Freeform 590">
              <a:extLst>
                <a:ext uri="{FF2B5EF4-FFF2-40B4-BE49-F238E27FC236}">
                  <a16:creationId xmlns:a16="http://schemas.microsoft.com/office/drawing/2014/main" id="{261CA292-0579-6941-BF6D-15C665037698}"/>
                </a:ext>
              </a:extLst>
            </p:cNvPr>
            <p:cNvSpPr>
              <a:spLocks noEditPoints="1"/>
            </p:cNvSpPr>
            <p:nvPr/>
          </p:nvSpPr>
          <p:spPr bwMode="auto">
            <a:xfrm>
              <a:off x="13998981" y="9708328"/>
              <a:ext cx="1370927" cy="1279531"/>
            </a:xfrm>
            <a:custGeom>
              <a:avLst/>
              <a:gdLst>
                <a:gd name="T0" fmla="*/ 1107 w 1259"/>
                <a:gd name="T1" fmla="*/ 115 h 1172"/>
                <a:gd name="T2" fmla="*/ 1123 w 1259"/>
                <a:gd name="T3" fmla="*/ 167 h 1172"/>
                <a:gd name="T4" fmla="*/ 1225 w 1259"/>
                <a:gd name="T5" fmla="*/ 241 h 1172"/>
                <a:gd name="T6" fmla="*/ 1179 w 1259"/>
                <a:gd name="T7" fmla="*/ 314 h 1172"/>
                <a:gd name="T8" fmla="*/ 1161 w 1259"/>
                <a:gd name="T9" fmla="*/ 378 h 1172"/>
                <a:gd name="T10" fmla="*/ 1162 w 1259"/>
                <a:gd name="T11" fmla="*/ 448 h 1172"/>
                <a:gd name="T12" fmla="*/ 1131 w 1259"/>
                <a:gd name="T13" fmla="*/ 497 h 1172"/>
                <a:gd name="T14" fmla="*/ 1076 w 1259"/>
                <a:gd name="T15" fmla="*/ 588 h 1172"/>
                <a:gd name="T16" fmla="*/ 1031 w 1259"/>
                <a:gd name="T17" fmla="*/ 694 h 1172"/>
                <a:gd name="T18" fmla="*/ 984 w 1259"/>
                <a:gd name="T19" fmla="*/ 747 h 1172"/>
                <a:gd name="T20" fmla="*/ 955 w 1259"/>
                <a:gd name="T21" fmla="*/ 816 h 1172"/>
                <a:gd name="T22" fmla="*/ 921 w 1259"/>
                <a:gd name="T23" fmla="*/ 938 h 1172"/>
                <a:gd name="T24" fmla="*/ 926 w 1259"/>
                <a:gd name="T25" fmla="*/ 1013 h 1172"/>
                <a:gd name="T26" fmla="*/ 943 w 1259"/>
                <a:gd name="T27" fmla="*/ 1095 h 1172"/>
                <a:gd name="T28" fmla="*/ 177 w 1259"/>
                <a:gd name="T29" fmla="*/ 987 h 1172"/>
                <a:gd name="T30" fmla="*/ 76 w 1259"/>
                <a:gd name="T31" fmla="*/ 991 h 1172"/>
                <a:gd name="T32" fmla="*/ 52 w 1259"/>
                <a:gd name="T33" fmla="*/ 377 h 1172"/>
                <a:gd name="T34" fmla="*/ 1090 w 1259"/>
                <a:gd name="T35" fmla="*/ 4 h 1172"/>
                <a:gd name="T36" fmla="*/ 19 w 1259"/>
                <a:gd name="T37" fmla="*/ 54 h 1172"/>
                <a:gd name="T38" fmla="*/ 1 w 1259"/>
                <a:gd name="T39" fmla="*/ 59 h 1172"/>
                <a:gd name="T40" fmla="*/ 48 w 1259"/>
                <a:gd name="T41" fmla="*/ 972 h 1172"/>
                <a:gd name="T42" fmla="*/ 73 w 1259"/>
                <a:gd name="T43" fmla="*/ 993 h 1172"/>
                <a:gd name="T44" fmla="*/ 95 w 1259"/>
                <a:gd name="T45" fmla="*/ 997 h 1172"/>
                <a:gd name="T46" fmla="*/ 119 w 1259"/>
                <a:gd name="T47" fmla="*/ 987 h 1172"/>
                <a:gd name="T48" fmla="*/ 177 w 1259"/>
                <a:gd name="T49" fmla="*/ 1172 h 1172"/>
                <a:gd name="T50" fmla="*/ 936 w 1259"/>
                <a:gd name="T51" fmla="*/ 1133 h 1172"/>
                <a:gd name="T52" fmla="*/ 950 w 1259"/>
                <a:gd name="T53" fmla="*/ 1067 h 1172"/>
                <a:gd name="T54" fmla="*/ 929 w 1259"/>
                <a:gd name="T55" fmla="*/ 1012 h 1172"/>
                <a:gd name="T56" fmla="*/ 923 w 1259"/>
                <a:gd name="T57" fmla="*/ 979 h 1172"/>
                <a:gd name="T58" fmla="*/ 925 w 1259"/>
                <a:gd name="T59" fmla="*/ 938 h 1172"/>
                <a:gd name="T60" fmla="*/ 955 w 1259"/>
                <a:gd name="T61" fmla="*/ 866 h 1172"/>
                <a:gd name="T62" fmla="*/ 965 w 1259"/>
                <a:gd name="T63" fmla="*/ 815 h 1172"/>
                <a:gd name="T64" fmla="*/ 984 w 1259"/>
                <a:gd name="T65" fmla="*/ 774 h 1172"/>
                <a:gd name="T66" fmla="*/ 1004 w 1259"/>
                <a:gd name="T67" fmla="*/ 738 h 1172"/>
                <a:gd name="T68" fmla="*/ 1033 w 1259"/>
                <a:gd name="T69" fmla="*/ 696 h 1172"/>
                <a:gd name="T70" fmla="*/ 1063 w 1259"/>
                <a:gd name="T71" fmla="*/ 646 h 1172"/>
                <a:gd name="T72" fmla="*/ 1080 w 1259"/>
                <a:gd name="T73" fmla="*/ 588 h 1172"/>
                <a:gd name="T74" fmla="*/ 1100 w 1259"/>
                <a:gd name="T75" fmla="*/ 539 h 1172"/>
                <a:gd name="T76" fmla="*/ 1134 w 1259"/>
                <a:gd name="T77" fmla="*/ 497 h 1172"/>
                <a:gd name="T78" fmla="*/ 1155 w 1259"/>
                <a:gd name="T79" fmla="*/ 462 h 1172"/>
                <a:gd name="T80" fmla="*/ 1169 w 1259"/>
                <a:gd name="T81" fmla="*/ 431 h 1172"/>
                <a:gd name="T82" fmla="*/ 1164 w 1259"/>
                <a:gd name="T83" fmla="*/ 377 h 1172"/>
                <a:gd name="T84" fmla="*/ 1177 w 1259"/>
                <a:gd name="T85" fmla="*/ 336 h 1172"/>
                <a:gd name="T86" fmla="*/ 1190 w 1259"/>
                <a:gd name="T87" fmla="*/ 308 h 1172"/>
                <a:gd name="T88" fmla="*/ 1206 w 1259"/>
                <a:gd name="T89" fmla="*/ 262 h 1172"/>
                <a:gd name="T90" fmla="*/ 1251 w 1259"/>
                <a:gd name="T91" fmla="*/ 193 h 1172"/>
                <a:gd name="T92" fmla="*/ 1259 w 1259"/>
                <a:gd name="T93" fmla="*/ 157 h 1172"/>
                <a:gd name="T94" fmla="*/ 1120 w 1259"/>
                <a:gd name="T95" fmla="*/ 163 h 1172"/>
                <a:gd name="T96" fmla="*/ 1110 w 1259"/>
                <a:gd name="T97" fmla="*/ 117 h 1172"/>
                <a:gd name="T98" fmla="*/ 1090 w 1259"/>
                <a:gd name="T99"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9" h="1172">
                  <a:moveTo>
                    <a:pt x="1090" y="4"/>
                  </a:moveTo>
                  <a:cubicBezTo>
                    <a:pt x="1137" y="4"/>
                    <a:pt x="1148" y="18"/>
                    <a:pt x="1149" y="52"/>
                  </a:cubicBezTo>
                  <a:cubicBezTo>
                    <a:pt x="1151" y="90"/>
                    <a:pt x="1124" y="95"/>
                    <a:pt x="1107" y="115"/>
                  </a:cubicBezTo>
                  <a:cubicBezTo>
                    <a:pt x="1090" y="134"/>
                    <a:pt x="1092" y="137"/>
                    <a:pt x="1092" y="153"/>
                  </a:cubicBezTo>
                  <a:cubicBezTo>
                    <a:pt x="1092" y="166"/>
                    <a:pt x="1111" y="167"/>
                    <a:pt x="1120" y="167"/>
                  </a:cubicBezTo>
                  <a:cubicBezTo>
                    <a:pt x="1123" y="167"/>
                    <a:pt x="1123" y="167"/>
                    <a:pt x="1123" y="167"/>
                  </a:cubicBezTo>
                  <a:cubicBezTo>
                    <a:pt x="1255" y="161"/>
                    <a:pt x="1255" y="161"/>
                    <a:pt x="1255" y="161"/>
                  </a:cubicBezTo>
                  <a:cubicBezTo>
                    <a:pt x="1254" y="166"/>
                    <a:pt x="1253" y="170"/>
                    <a:pt x="1251" y="175"/>
                  </a:cubicBezTo>
                  <a:cubicBezTo>
                    <a:pt x="1245" y="198"/>
                    <a:pt x="1246" y="225"/>
                    <a:pt x="1225" y="241"/>
                  </a:cubicBezTo>
                  <a:cubicBezTo>
                    <a:pt x="1217" y="248"/>
                    <a:pt x="1207" y="250"/>
                    <a:pt x="1202" y="261"/>
                  </a:cubicBezTo>
                  <a:cubicBezTo>
                    <a:pt x="1199" y="271"/>
                    <a:pt x="1200" y="282"/>
                    <a:pt x="1197" y="292"/>
                  </a:cubicBezTo>
                  <a:cubicBezTo>
                    <a:pt x="1194" y="303"/>
                    <a:pt x="1185" y="305"/>
                    <a:pt x="1179" y="314"/>
                  </a:cubicBezTo>
                  <a:cubicBezTo>
                    <a:pt x="1175" y="321"/>
                    <a:pt x="1176" y="328"/>
                    <a:pt x="1174" y="334"/>
                  </a:cubicBezTo>
                  <a:cubicBezTo>
                    <a:pt x="1171" y="340"/>
                    <a:pt x="1165" y="343"/>
                    <a:pt x="1163" y="349"/>
                  </a:cubicBezTo>
                  <a:cubicBezTo>
                    <a:pt x="1160" y="357"/>
                    <a:pt x="1160" y="369"/>
                    <a:pt x="1161" y="378"/>
                  </a:cubicBezTo>
                  <a:cubicBezTo>
                    <a:pt x="1161" y="385"/>
                    <a:pt x="1164" y="389"/>
                    <a:pt x="1166" y="396"/>
                  </a:cubicBezTo>
                  <a:cubicBezTo>
                    <a:pt x="1170" y="407"/>
                    <a:pt x="1169" y="419"/>
                    <a:pt x="1166" y="430"/>
                  </a:cubicBezTo>
                  <a:cubicBezTo>
                    <a:pt x="1164" y="436"/>
                    <a:pt x="1164" y="442"/>
                    <a:pt x="1162" y="448"/>
                  </a:cubicBezTo>
                  <a:cubicBezTo>
                    <a:pt x="1159" y="455"/>
                    <a:pt x="1153" y="459"/>
                    <a:pt x="1148" y="464"/>
                  </a:cubicBezTo>
                  <a:cubicBezTo>
                    <a:pt x="1143" y="469"/>
                    <a:pt x="1139" y="474"/>
                    <a:pt x="1136" y="480"/>
                  </a:cubicBezTo>
                  <a:cubicBezTo>
                    <a:pt x="1133" y="485"/>
                    <a:pt x="1131" y="491"/>
                    <a:pt x="1131" y="497"/>
                  </a:cubicBezTo>
                  <a:cubicBezTo>
                    <a:pt x="1129" y="513"/>
                    <a:pt x="1128" y="523"/>
                    <a:pt x="1113" y="531"/>
                  </a:cubicBezTo>
                  <a:cubicBezTo>
                    <a:pt x="1102" y="537"/>
                    <a:pt x="1089" y="534"/>
                    <a:pt x="1080" y="545"/>
                  </a:cubicBezTo>
                  <a:cubicBezTo>
                    <a:pt x="1070" y="558"/>
                    <a:pt x="1077" y="573"/>
                    <a:pt x="1076" y="588"/>
                  </a:cubicBezTo>
                  <a:cubicBezTo>
                    <a:pt x="1076" y="603"/>
                    <a:pt x="1064" y="611"/>
                    <a:pt x="1059" y="625"/>
                  </a:cubicBezTo>
                  <a:cubicBezTo>
                    <a:pt x="1055" y="640"/>
                    <a:pt x="1063" y="652"/>
                    <a:pt x="1060" y="667"/>
                  </a:cubicBezTo>
                  <a:cubicBezTo>
                    <a:pt x="1057" y="680"/>
                    <a:pt x="1041" y="685"/>
                    <a:pt x="1031" y="694"/>
                  </a:cubicBezTo>
                  <a:cubicBezTo>
                    <a:pt x="1023" y="701"/>
                    <a:pt x="1013" y="710"/>
                    <a:pt x="1009" y="721"/>
                  </a:cubicBezTo>
                  <a:cubicBezTo>
                    <a:pt x="1006" y="726"/>
                    <a:pt x="1006" y="731"/>
                    <a:pt x="1002" y="736"/>
                  </a:cubicBezTo>
                  <a:cubicBezTo>
                    <a:pt x="997" y="741"/>
                    <a:pt x="989" y="743"/>
                    <a:pt x="984" y="747"/>
                  </a:cubicBezTo>
                  <a:cubicBezTo>
                    <a:pt x="974" y="758"/>
                    <a:pt x="984" y="780"/>
                    <a:pt x="981" y="793"/>
                  </a:cubicBezTo>
                  <a:cubicBezTo>
                    <a:pt x="979" y="799"/>
                    <a:pt x="975" y="804"/>
                    <a:pt x="971" y="807"/>
                  </a:cubicBezTo>
                  <a:cubicBezTo>
                    <a:pt x="966" y="812"/>
                    <a:pt x="960" y="811"/>
                    <a:pt x="955" y="816"/>
                  </a:cubicBezTo>
                  <a:cubicBezTo>
                    <a:pt x="943" y="830"/>
                    <a:pt x="953" y="850"/>
                    <a:pt x="951" y="865"/>
                  </a:cubicBezTo>
                  <a:cubicBezTo>
                    <a:pt x="949" y="881"/>
                    <a:pt x="940" y="889"/>
                    <a:pt x="928" y="897"/>
                  </a:cubicBezTo>
                  <a:cubicBezTo>
                    <a:pt x="916" y="905"/>
                    <a:pt x="922" y="925"/>
                    <a:pt x="921" y="938"/>
                  </a:cubicBezTo>
                  <a:cubicBezTo>
                    <a:pt x="921" y="952"/>
                    <a:pt x="907" y="965"/>
                    <a:pt x="917" y="978"/>
                  </a:cubicBezTo>
                  <a:cubicBezTo>
                    <a:pt x="921" y="983"/>
                    <a:pt x="924" y="984"/>
                    <a:pt x="925" y="992"/>
                  </a:cubicBezTo>
                  <a:cubicBezTo>
                    <a:pt x="926" y="999"/>
                    <a:pt x="924" y="1006"/>
                    <a:pt x="926" y="1013"/>
                  </a:cubicBezTo>
                  <a:cubicBezTo>
                    <a:pt x="928" y="1023"/>
                    <a:pt x="937" y="1032"/>
                    <a:pt x="940" y="1042"/>
                  </a:cubicBezTo>
                  <a:cubicBezTo>
                    <a:pt x="943" y="1050"/>
                    <a:pt x="945" y="1058"/>
                    <a:pt x="947" y="1067"/>
                  </a:cubicBezTo>
                  <a:cubicBezTo>
                    <a:pt x="948" y="1078"/>
                    <a:pt x="948" y="1085"/>
                    <a:pt x="943" y="1095"/>
                  </a:cubicBezTo>
                  <a:cubicBezTo>
                    <a:pt x="938" y="1104"/>
                    <a:pt x="933" y="1117"/>
                    <a:pt x="933" y="1130"/>
                  </a:cubicBezTo>
                  <a:cubicBezTo>
                    <a:pt x="180" y="1168"/>
                    <a:pt x="180" y="1168"/>
                    <a:pt x="180" y="1168"/>
                  </a:cubicBezTo>
                  <a:cubicBezTo>
                    <a:pt x="177" y="987"/>
                    <a:pt x="177" y="987"/>
                    <a:pt x="177" y="987"/>
                  </a:cubicBezTo>
                  <a:cubicBezTo>
                    <a:pt x="118" y="984"/>
                    <a:pt x="118" y="984"/>
                    <a:pt x="118" y="984"/>
                  </a:cubicBezTo>
                  <a:cubicBezTo>
                    <a:pt x="95" y="993"/>
                    <a:pt x="95" y="993"/>
                    <a:pt x="95" y="993"/>
                  </a:cubicBezTo>
                  <a:cubicBezTo>
                    <a:pt x="76" y="991"/>
                    <a:pt x="76" y="991"/>
                    <a:pt x="76" y="991"/>
                  </a:cubicBezTo>
                  <a:cubicBezTo>
                    <a:pt x="68" y="973"/>
                    <a:pt x="68" y="973"/>
                    <a:pt x="68" y="973"/>
                  </a:cubicBezTo>
                  <a:cubicBezTo>
                    <a:pt x="67" y="972"/>
                    <a:pt x="60" y="971"/>
                    <a:pt x="52" y="969"/>
                  </a:cubicBezTo>
                  <a:cubicBezTo>
                    <a:pt x="52" y="377"/>
                    <a:pt x="52" y="377"/>
                    <a:pt x="52" y="377"/>
                  </a:cubicBezTo>
                  <a:cubicBezTo>
                    <a:pt x="5" y="58"/>
                    <a:pt x="5" y="58"/>
                    <a:pt x="5" y="58"/>
                  </a:cubicBezTo>
                  <a:cubicBezTo>
                    <a:pt x="176" y="50"/>
                    <a:pt x="1019" y="7"/>
                    <a:pt x="1074" y="4"/>
                  </a:cubicBezTo>
                  <a:cubicBezTo>
                    <a:pt x="1080" y="4"/>
                    <a:pt x="1085" y="4"/>
                    <a:pt x="1090" y="4"/>
                  </a:cubicBezTo>
                  <a:moveTo>
                    <a:pt x="1090" y="0"/>
                  </a:moveTo>
                  <a:cubicBezTo>
                    <a:pt x="1085" y="0"/>
                    <a:pt x="1080" y="0"/>
                    <a:pt x="1074" y="0"/>
                  </a:cubicBezTo>
                  <a:cubicBezTo>
                    <a:pt x="1050" y="2"/>
                    <a:pt x="847" y="12"/>
                    <a:pt x="19" y="54"/>
                  </a:cubicBezTo>
                  <a:cubicBezTo>
                    <a:pt x="5" y="55"/>
                    <a:pt x="5" y="55"/>
                    <a:pt x="5" y="55"/>
                  </a:cubicBezTo>
                  <a:cubicBezTo>
                    <a:pt x="0" y="55"/>
                    <a:pt x="0" y="55"/>
                    <a:pt x="0" y="55"/>
                  </a:cubicBezTo>
                  <a:cubicBezTo>
                    <a:pt x="1" y="59"/>
                    <a:pt x="1" y="59"/>
                    <a:pt x="1" y="59"/>
                  </a:cubicBezTo>
                  <a:cubicBezTo>
                    <a:pt x="48" y="377"/>
                    <a:pt x="48" y="377"/>
                    <a:pt x="48" y="377"/>
                  </a:cubicBezTo>
                  <a:cubicBezTo>
                    <a:pt x="48" y="969"/>
                    <a:pt x="48" y="969"/>
                    <a:pt x="48" y="969"/>
                  </a:cubicBezTo>
                  <a:cubicBezTo>
                    <a:pt x="48" y="972"/>
                    <a:pt x="48" y="972"/>
                    <a:pt x="48" y="972"/>
                  </a:cubicBezTo>
                  <a:cubicBezTo>
                    <a:pt x="51" y="973"/>
                    <a:pt x="51" y="973"/>
                    <a:pt x="51" y="973"/>
                  </a:cubicBezTo>
                  <a:cubicBezTo>
                    <a:pt x="61" y="975"/>
                    <a:pt x="64" y="975"/>
                    <a:pt x="65" y="976"/>
                  </a:cubicBezTo>
                  <a:cubicBezTo>
                    <a:pt x="67" y="978"/>
                    <a:pt x="70" y="986"/>
                    <a:pt x="73" y="993"/>
                  </a:cubicBezTo>
                  <a:cubicBezTo>
                    <a:pt x="73" y="995"/>
                    <a:pt x="73" y="995"/>
                    <a:pt x="73" y="995"/>
                  </a:cubicBezTo>
                  <a:cubicBezTo>
                    <a:pt x="76" y="995"/>
                    <a:pt x="76" y="995"/>
                    <a:pt x="76" y="995"/>
                  </a:cubicBezTo>
                  <a:cubicBezTo>
                    <a:pt x="95" y="997"/>
                    <a:pt x="95" y="997"/>
                    <a:pt x="95" y="997"/>
                  </a:cubicBezTo>
                  <a:cubicBezTo>
                    <a:pt x="96" y="997"/>
                    <a:pt x="96" y="997"/>
                    <a:pt x="96" y="997"/>
                  </a:cubicBezTo>
                  <a:cubicBezTo>
                    <a:pt x="97" y="997"/>
                    <a:pt x="97" y="997"/>
                    <a:pt x="97" y="997"/>
                  </a:cubicBezTo>
                  <a:cubicBezTo>
                    <a:pt x="119" y="987"/>
                    <a:pt x="119" y="987"/>
                    <a:pt x="119" y="987"/>
                  </a:cubicBezTo>
                  <a:cubicBezTo>
                    <a:pt x="173" y="991"/>
                    <a:pt x="173" y="991"/>
                    <a:pt x="173" y="991"/>
                  </a:cubicBezTo>
                  <a:cubicBezTo>
                    <a:pt x="177" y="1168"/>
                    <a:pt x="177" y="1168"/>
                    <a:pt x="177" y="1168"/>
                  </a:cubicBezTo>
                  <a:cubicBezTo>
                    <a:pt x="177" y="1172"/>
                    <a:pt x="177" y="1172"/>
                    <a:pt x="177" y="1172"/>
                  </a:cubicBezTo>
                  <a:cubicBezTo>
                    <a:pt x="181" y="1172"/>
                    <a:pt x="181" y="1172"/>
                    <a:pt x="181" y="1172"/>
                  </a:cubicBezTo>
                  <a:cubicBezTo>
                    <a:pt x="933" y="1134"/>
                    <a:pt x="933" y="1134"/>
                    <a:pt x="933" y="1134"/>
                  </a:cubicBezTo>
                  <a:cubicBezTo>
                    <a:pt x="936" y="1133"/>
                    <a:pt x="936" y="1133"/>
                    <a:pt x="936" y="1133"/>
                  </a:cubicBezTo>
                  <a:cubicBezTo>
                    <a:pt x="937" y="1130"/>
                    <a:pt x="937" y="1130"/>
                    <a:pt x="937" y="1130"/>
                  </a:cubicBezTo>
                  <a:cubicBezTo>
                    <a:pt x="937" y="1117"/>
                    <a:pt x="942" y="1105"/>
                    <a:pt x="946" y="1097"/>
                  </a:cubicBezTo>
                  <a:cubicBezTo>
                    <a:pt x="952" y="1086"/>
                    <a:pt x="952" y="1078"/>
                    <a:pt x="950" y="1067"/>
                  </a:cubicBezTo>
                  <a:cubicBezTo>
                    <a:pt x="949" y="1059"/>
                    <a:pt x="947" y="1050"/>
                    <a:pt x="944" y="1040"/>
                  </a:cubicBezTo>
                  <a:cubicBezTo>
                    <a:pt x="942" y="1035"/>
                    <a:pt x="939" y="1031"/>
                    <a:pt x="936" y="1026"/>
                  </a:cubicBezTo>
                  <a:cubicBezTo>
                    <a:pt x="933" y="1021"/>
                    <a:pt x="930" y="1017"/>
                    <a:pt x="929" y="1012"/>
                  </a:cubicBezTo>
                  <a:cubicBezTo>
                    <a:pt x="929" y="1002"/>
                    <a:pt x="929" y="1002"/>
                    <a:pt x="929" y="1002"/>
                  </a:cubicBezTo>
                  <a:cubicBezTo>
                    <a:pt x="929" y="991"/>
                    <a:pt x="929" y="991"/>
                    <a:pt x="929" y="991"/>
                  </a:cubicBezTo>
                  <a:cubicBezTo>
                    <a:pt x="927" y="984"/>
                    <a:pt x="925" y="982"/>
                    <a:pt x="923" y="979"/>
                  </a:cubicBezTo>
                  <a:cubicBezTo>
                    <a:pt x="920" y="976"/>
                    <a:pt x="920" y="976"/>
                    <a:pt x="920" y="976"/>
                  </a:cubicBezTo>
                  <a:cubicBezTo>
                    <a:pt x="915" y="969"/>
                    <a:pt x="917" y="963"/>
                    <a:pt x="921" y="954"/>
                  </a:cubicBezTo>
                  <a:cubicBezTo>
                    <a:pt x="923" y="949"/>
                    <a:pt x="925" y="944"/>
                    <a:pt x="925" y="938"/>
                  </a:cubicBezTo>
                  <a:cubicBezTo>
                    <a:pt x="925" y="927"/>
                    <a:pt x="925" y="927"/>
                    <a:pt x="925" y="927"/>
                  </a:cubicBezTo>
                  <a:cubicBezTo>
                    <a:pt x="924" y="916"/>
                    <a:pt x="923" y="905"/>
                    <a:pt x="931" y="900"/>
                  </a:cubicBezTo>
                  <a:cubicBezTo>
                    <a:pt x="941" y="893"/>
                    <a:pt x="952" y="884"/>
                    <a:pt x="955" y="866"/>
                  </a:cubicBezTo>
                  <a:cubicBezTo>
                    <a:pt x="956" y="860"/>
                    <a:pt x="955" y="853"/>
                    <a:pt x="954" y="847"/>
                  </a:cubicBezTo>
                  <a:cubicBezTo>
                    <a:pt x="953" y="836"/>
                    <a:pt x="951" y="826"/>
                    <a:pt x="958" y="819"/>
                  </a:cubicBezTo>
                  <a:cubicBezTo>
                    <a:pt x="965" y="815"/>
                    <a:pt x="965" y="815"/>
                    <a:pt x="965" y="815"/>
                  </a:cubicBezTo>
                  <a:cubicBezTo>
                    <a:pt x="974" y="810"/>
                    <a:pt x="974" y="810"/>
                    <a:pt x="974" y="810"/>
                  </a:cubicBezTo>
                  <a:cubicBezTo>
                    <a:pt x="977" y="807"/>
                    <a:pt x="983" y="801"/>
                    <a:pt x="984" y="794"/>
                  </a:cubicBezTo>
                  <a:cubicBezTo>
                    <a:pt x="986" y="788"/>
                    <a:pt x="985" y="781"/>
                    <a:pt x="984" y="774"/>
                  </a:cubicBezTo>
                  <a:cubicBezTo>
                    <a:pt x="983" y="765"/>
                    <a:pt x="982" y="755"/>
                    <a:pt x="987" y="750"/>
                  </a:cubicBezTo>
                  <a:cubicBezTo>
                    <a:pt x="994" y="745"/>
                    <a:pt x="994" y="745"/>
                    <a:pt x="994" y="745"/>
                  </a:cubicBezTo>
                  <a:cubicBezTo>
                    <a:pt x="1004" y="738"/>
                    <a:pt x="1004" y="738"/>
                    <a:pt x="1004" y="738"/>
                  </a:cubicBezTo>
                  <a:cubicBezTo>
                    <a:pt x="1011" y="727"/>
                    <a:pt x="1011" y="727"/>
                    <a:pt x="1011" y="727"/>
                  </a:cubicBezTo>
                  <a:cubicBezTo>
                    <a:pt x="1012" y="722"/>
                    <a:pt x="1012" y="722"/>
                    <a:pt x="1012" y="722"/>
                  </a:cubicBezTo>
                  <a:cubicBezTo>
                    <a:pt x="1016" y="712"/>
                    <a:pt x="1026" y="703"/>
                    <a:pt x="1033" y="696"/>
                  </a:cubicBezTo>
                  <a:cubicBezTo>
                    <a:pt x="1044" y="690"/>
                    <a:pt x="1044" y="690"/>
                    <a:pt x="1044" y="690"/>
                  </a:cubicBezTo>
                  <a:cubicBezTo>
                    <a:pt x="1052" y="684"/>
                    <a:pt x="1061" y="678"/>
                    <a:pt x="1064" y="668"/>
                  </a:cubicBezTo>
                  <a:cubicBezTo>
                    <a:pt x="1065" y="660"/>
                    <a:pt x="1064" y="653"/>
                    <a:pt x="1063" y="646"/>
                  </a:cubicBezTo>
                  <a:cubicBezTo>
                    <a:pt x="1062" y="639"/>
                    <a:pt x="1061" y="633"/>
                    <a:pt x="1063" y="626"/>
                  </a:cubicBezTo>
                  <a:cubicBezTo>
                    <a:pt x="1065" y="621"/>
                    <a:pt x="1067" y="617"/>
                    <a:pt x="1071" y="612"/>
                  </a:cubicBezTo>
                  <a:cubicBezTo>
                    <a:pt x="1075" y="605"/>
                    <a:pt x="1080" y="598"/>
                    <a:pt x="1080" y="588"/>
                  </a:cubicBezTo>
                  <a:cubicBezTo>
                    <a:pt x="1079" y="574"/>
                    <a:pt x="1079" y="574"/>
                    <a:pt x="1079" y="574"/>
                  </a:cubicBezTo>
                  <a:cubicBezTo>
                    <a:pt x="1078" y="564"/>
                    <a:pt x="1077" y="555"/>
                    <a:pt x="1083" y="547"/>
                  </a:cubicBezTo>
                  <a:cubicBezTo>
                    <a:pt x="1087" y="541"/>
                    <a:pt x="1093" y="540"/>
                    <a:pt x="1100" y="539"/>
                  </a:cubicBezTo>
                  <a:cubicBezTo>
                    <a:pt x="1114" y="535"/>
                    <a:pt x="1114" y="535"/>
                    <a:pt x="1114" y="535"/>
                  </a:cubicBezTo>
                  <a:cubicBezTo>
                    <a:pt x="1131" y="526"/>
                    <a:pt x="1132" y="514"/>
                    <a:pt x="1134" y="499"/>
                  </a:cubicBezTo>
                  <a:cubicBezTo>
                    <a:pt x="1134" y="497"/>
                    <a:pt x="1134" y="497"/>
                    <a:pt x="1134" y="497"/>
                  </a:cubicBezTo>
                  <a:cubicBezTo>
                    <a:pt x="1135" y="492"/>
                    <a:pt x="1137" y="487"/>
                    <a:pt x="1139" y="482"/>
                  </a:cubicBezTo>
                  <a:cubicBezTo>
                    <a:pt x="1142" y="477"/>
                    <a:pt x="1145" y="472"/>
                    <a:pt x="1151" y="466"/>
                  </a:cubicBezTo>
                  <a:cubicBezTo>
                    <a:pt x="1155" y="462"/>
                    <a:pt x="1155" y="462"/>
                    <a:pt x="1155" y="462"/>
                  </a:cubicBezTo>
                  <a:cubicBezTo>
                    <a:pt x="1159" y="459"/>
                    <a:pt x="1163" y="455"/>
                    <a:pt x="1165" y="449"/>
                  </a:cubicBezTo>
                  <a:cubicBezTo>
                    <a:pt x="1168" y="438"/>
                    <a:pt x="1168" y="438"/>
                    <a:pt x="1168" y="438"/>
                  </a:cubicBezTo>
                  <a:cubicBezTo>
                    <a:pt x="1169" y="431"/>
                    <a:pt x="1169" y="431"/>
                    <a:pt x="1169" y="431"/>
                  </a:cubicBezTo>
                  <a:cubicBezTo>
                    <a:pt x="1173" y="419"/>
                    <a:pt x="1173" y="406"/>
                    <a:pt x="1170" y="395"/>
                  </a:cubicBezTo>
                  <a:cubicBezTo>
                    <a:pt x="1167" y="388"/>
                    <a:pt x="1167" y="388"/>
                    <a:pt x="1167" y="388"/>
                  </a:cubicBezTo>
                  <a:cubicBezTo>
                    <a:pt x="1164" y="377"/>
                    <a:pt x="1164" y="377"/>
                    <a:pt x="1164" y="377"/>
                  </a:cubicBezTo>
                  <a:cubicBezTo>
                    <a:pt x="1164" y="370"/>
                    <a:pt x="1164" y="359"/>
                    <a:pt x="1167" y="350"/>
                  </a:cubicBezTo>
                  <a:cubicBezTo>
                    <a:pt x="1171" y="343"/>
                    <a:pt x="1171" y="343"/>
                    <a:pt x="1171" y="343"/>
                  </a:cubicBezTo>
                  <a:cubicBezTo>
                    <a:pt x="1177" y="336"/>
                    <a:pt x="1177" y="336"/>
                    <a:pt x="1177" y="336"/>
                  </a:cubicBezTo>
                  <a:cubicBezTo>
                    <a:pt x="1179" y="326"/>
                    <a:pt x="1179" y="326"/>
                    <a:pt x="1179" y="326"/>
                  </a:cubicBezTo>
                  <a:cubicBezTo>
                    <a:pt x="1182" y="316"/>
                    <a:pt x="1182" y="316"/>
                    <a:pt x="1182" y="316"/>
                  </a:cubicBezTo>
                  <a:cubicBezTo>
                    <a:pt x="1190" y="308"/>
                    <a:pt x="1190" y="308"/>
                    <a:pt x="1190" y="308"/>
                  </a:cubicBezTo>
                  <a:cubicBezTo>
                    <a:pt x="1194" y="304"/>
                    <a:pt x="1198" y="301"/>
                    <a:pt x="1201" y="293"/>
                  </a:cubicBezTo>
                  <a:cubicBezTo>
                    <a:pt x="1202" y="288"/>
                    <a:pt x="1203" y="283"/>
                    <a:pt x="1203" y="277"/>
                  </a:cubicBezTo>
                  <a:cubicBezTo>
                    <a:pt x="1204" y="272"/>
                    <a:pt x="1204" y="267"/>
                    <a:pt x="1206" y="262"/>
                  </a:cubicBezTo>
                  <a:cubicBezTo>
                    <a:pt x="1208" y="256"/>
                    <a:pt x="1213" y="253"/>
                    <a:pt x="1219" y="250"/>
                  </a:cubicBezTo>
                  <a:cubicBezTo>
                    <a:pt x="1228" y="244"/>
                    <a:pt x="1228" y="244"/>
                    <a:pt x="1228" y="244"/>
                  </a:cubicBezTo>
                  <a:cubicBezTo>
                    <a:pt x="1244" y="231"/>
                    <a:pt x="1248" y="212"/>
                    <a:pt x="1251" y="193"/>
                  </a:cubicBezTo>
                  <a:cubicBezTo>
                    <a:pt x="1253" y="187"/>
                    <a:pt x="1254" y="181"/>
                    <a:pt x="1255" y="176"/>
                  </a:cubicBezTo>
                  <a:cubicBezTo>
                    <a:pt x="1256" y="171"/>
                    <a:pt x="1257" y="167"/>
                    <a:pt x="1258" y="161"/>
                  </a:cubicBezTo>
                  <a:cubicBezTo>
                    <a:pt x="1259" y="157"/>
                    <a:pt x="1259" y="157"/>
                    <a:pt x="1259" y="157"/>
                  </a:cubicBezTo>
                  <a:cubicBezTo>
                    <a:pt x="1254" y="157"/>
                    <a:pt x="1254" y="157"/>
                    <a:pt x="1254" y="157"/>
                  </a:cubicBezTo>
                  <a:cubicBezTo>
                    <a:pt x="1123" y="163"/>
                    <a:pt x="1123" y="163"/>
                    <a:pt x="1123" y="163"/>
                  </a:cubicBezTo>
                  <a:cubicBezTo>
                    <a:pt x="1120" y="163"/>
                    <a:pt x="1120" y="163"/>
                    <a:pt x="1120" y="163"/>
                  </a:cubicBezTo>
                  <a:cubicBezTo>
                    <a:pt x="1114" y="163"/>
                    <a:pt x="1096" y="162"/>
                    <a:pt x="1096" y="153"/>
                  </a:cubicBezTo>
                  <a:cubicBezTo>
                    <a:pt x="1095" y="149"/>
                    <a:pt x="1095" y="149"/>
                    <a:pt x="1095" y="149"/>
                  </a:cubicBezTo>
                  <a:cubicBezTo>
                    <a:pt x="1095" y="137"/>
                    <a:pt x="1095" y="133"/>
                    <a:pt x="1110" y="117"/>
                  </a:cubicBezTo>
                  <a:cubicBezTo>
                    <a:pt x="1114" y="112"/>
                    <a:pt x="1120" y="108"/>
                    <a:pt x="1125" y="104"/>
                  </a:cubicBezTo>
                  <a:cubicBezTo>
                    <a:pt x="1139" y="93"/>
                    <a:pt x="1154" y="82"/>
                    <a:pt x="1153" y="52"/>
                  </a:cubicBezTo>
                  <a:cubicBezTo>
                    <a:pt x="1152" y="13"/>
                    <a:pt x="1136" y="0"/>
                    <a:pt x="109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89" name="Freeform 592">
              <a:extLst>
                <a:ext uri="{FF2B5EF4-FFF2-40B4-BE49-F238E27FC236}">
                  <a16:creationId xmlns:a16="http://schemas.microsoft.com/office/drawing/2014/main" id="{08EAB205-3C17-0942-B69F-6633D5BA996B}"/>
                </a:ext>
              </a:extLst>
            </p:cNvPr>
            <p:cNvSpPr>
              <a:spLocks noEditPoints="1"/>
            </p:cNvSpPr>
            <p:nvPr/>
          </p:nvSpPr>
          <p:spPr bwMode="auto">
            <a:xfrm>
              <a:off x="13662647" y="8293531"/>
              <a:ext cx="1838870" cy="1601242"/>
            </a:xfrm>
            <a:custGeom>
              <a:avLst/>
              <a:gdLst>
                <a:gd name="T0" fmla="*/ 1046 w 1683"/>
                <a:gd name="T1" fmla="*/ 259 h 1466"/>
                <a:gd name="T2" fmla="*/ 1224 w 1683"/>
                <a:gd name="T3" fmla="*/ 436 h 1466"/>
                <a:gd name="T4" fmla="*/ 1322 w 1683"/>
                <a:gd name="T5" fmla="*/ 528 h 1466"/>
                <a:gd name="T6" fmla="*/ 1361 w 1683"/>
                <a:gd name="T7" fmla="*/ 634 h 1466"/>
                <a:gd name="T8" fmla="*/ 1391 w 1683"/>
                <a:gd name="T9" fmla="*/ 801 h 1466"/>
                <a:gd name="T10" fmla="*/ 1531 w 1683"/>
                <a:gd name="T11" fmla="*/ 890 h 1466"/>
                <a:gd name="T12" fmla="*/ 1571 w 1683"/>
                <a:gd name="T13" fmla="*/ 982 h 1466"/>
                <a:gd name="T14" fmla="*/ 1593 w 1683"/>
                <a:gd name="T15" fmla="*/ 1013 h 1466"/>
                <a:gd name="T16" fmla="*/ 1640 w 1683"/>
                <a:gd name="T17" fmla="*/ 1113 h 1466"/>
                <a:gd name="T18" fmla="*/ 1668 w 1683"/>
                <a:gd name="T19" fmla="*/ 1115 h 1466"/>
                <a:gd name="T20" fmla="*/ 1656 w 1683"/>
                <a:gd name="T21" fmla="*/ 1241 h 1466"/>
                <a:gd name="T22" fmla="*/ 1568 w 1683"/>
                <a:gd name="T23" fmla="*/ 1397 h 1466"/>
                <a:gd name="T24" fmla="*/ 1398 w 1683"/>
                <a:gd name="T25" fmla="*/ 1448 h 1466"/>
                <a:gd name="T26" fmla="*/ 1380 w 1683"/>
                <a:gd name="T27" fmla="*/ 1299 h 1466"/>
                <a:gd name="T28" fmla="*/ 292 w 1683"/>
                <a:gd name="T29" fmla="*/ 510 h 1466"/>
                <a:gd name="T30" fmla="*/ 211 w 1683"/>
                <a:gd name="T31" fmla="*/ 427 h 1466"/>
                <a:gd name="T32" fmla="*/ 216 w 1683"/>
                <a:gd name="T33" fmla="*/ 318 h 1466"/>
                <a:gd name="T34" fmla="*/ 141 w 1683"/>
                <a:gd name="T35" fmla="*/ 260 h 1466"/>
                <a:gd name="T36" fmla="*/ 4 w 1683"/>
                <a:gd name="T37" fmla="*/ 62 h 1466"/>
                <a:gd name="T38" fmla="*/ 967 w 1683"/>
                <a:gd name="T39" fmla="*/ 0 h 1466"/>
                <a:gd name="T40" fmla="*/ 0 w 1683"/>
                <a:gd name="T41" fmla="*/ 31 h 1466"/>
                <a:gd name="T42" fmla="*/ 1 w 1683"/>
                <a:gd name="T43" fmla="*/ 64 h 1466"/>
                <a:gd name="T44" fmla="*/ 82 w 1683"/>
                <a:gd name="T45" fmla="*/ 221 h 1466"/>
                <a:gd name="T46" fmla="*/ 140 w 1683"/>
                <a:gd name="T47" fmla="*/ 263 h 1466"/>
                <a:gd name="T48" fmla="*/ 195 w 1683"/>
                <a:gd name="T49" fmla="*/ 278 h 1466"/>
                <a:gd name="T50" fmla="*/ 173 w 1683"/>
                <a:gd name="T51" fmla="*/ 342 h 1466"/>
                <a:gd name="T52" fmla="*/ 166 w 1683"/>
                <a:gd name="T53" fmla="*/ 372 h 1466"/>
                <a:gd name="T54" fmla="*/ 208 w 1683"/>
                <a:gd name="T55" fmla="*/ 430 h 1466"/>
                <a:gd name="T56" fmla="*/ 238 w 1683"/>
                <a:gd name="T57" fmla="*/ 479 h 1466"/>
                <a:gd name="T58" fmla="*/ 288 w 1683"/>
                <a:gd name="T59" fmla="*/ 512 h 1466"/>
                <a:gd name="T60" fmla="*/ 300 w 1683"/>
                <a:gd name="T61" fmla="*/ 1305 h 1466"/>
                <a:gd name="T62" fmla="*/ 326 w 1683"/>
                <a:gd name="T63" fmla="*/ 1356 h 1466"/>
                <a:gd name="T64" fmla="*/ 1427 w 1683"/>
                <a:gd name="T65" fmla="*/ 1393 h 1466"/>
                <a:gd name="T66" fmla="*/ 1426 w 1683"/>
                <a:gd name="T67" fmla="*/ 1466 h 1466"/>
                <a:gd name="T68" fmla="*/ 1564 w 1683"/>
                <a:gd name="T69" fmla="*/ 1456 h 1466"/>
                <a:gd name="T70" fmla="*/ 1595 w 1683"/>
                <a:gd name="T71" fmla="*/ 1315 h 1466"/>
                <a:gd name="T72" fmla="*/ 1659 w 1683"/>
                <a:gd name="T73" fmla="*/ 1244 h 1466"/>
                <a:gd name="T74" fmla="*/ 1682 w 1683"/>
                <a:gd name="T75" fmla="*/ 1141 h 1466"/>
                <a:gd name="T76" fmla="*/ 1672 w 1683"/>
                <a:gd name="T77" fmla="*/ 1107 h 1466"/>
                <a:gd name="T78" fmla="*/ 1650 w 1683"/>
                <a:gd name="T79" fmla="*/ 1107 h 1466"/>
                <a:gd name="T80" fmla="*/ 1610 w 1683"/>
                <a:gd name="T81" fmla="*/ 1087 h 1466"/>
                <a:gd name="T82" fmla="*/ 1588 w 1683"/>
                <a:gd name="T83" fmla="*/ 1026 h 1466"/>
                <a:gd name="T84" fmla="*/ 1589 w 1683"/>
                <a:gd name="T85" fmla="*/ 986 h 1466"/>
                <a:gd name="T86" fmla="*/ 1573 w 1683"/>
                <a:gd name="T87" fmla="*/ 978 h 1466"/>
                <a:gd name="T88" fmla="*/ 1550 w 1683"/>
                <a:gd name="T89" fmla="*/ 902 h 1466"/>
                <a:gd name="T90" fmla="*/ 1508 w 1683"/>
                <a:gd name="T91" fmla="*/ 874 h 1466"/>
                <a:gd name="T92" fmla="*/ 1426 w 1683"/>
                <a:gd name="T93" fmla="*/ 819 h 1466"/>
                <a:gd name="T94" fmla="*/ 1339 w 1683"/>
                <a:gd name="T95" fmla="*/ 710 h 1466"/>
                <a:gd name="T96" fmla="*/ 1364 w 1683"/>
                <a:gd name="T97" fmla="*/ 636 h 1466"/>
                <a:gd name="T98" fmla="*/ 1341 w 1683"/>
                <a:gd name="T99" fmla="*/ 520 h 1466"/>
                <a:gd name="T100" fmla="*/ 1284 w 1683"/>
                <a:gd name="T101" fmla="*/ 527 h 1466"/>
                <a:gd name="T102" fmla="*/ 1176 w 1683"/>
                <a:gd name="T103" fmla="*/ 386 h 1466"/>
                <a:gd name="T104" fmla="*/ 1048 w 1683"/>
                <a:gd name="T105" fmla="*/ 257 h 1466"/>
                <a:gd name="T106" fmla="*/ 1042 w 1683"/>
                <a:gd name="T107" fmla="*/ 83 h 1466"/>
                <a:gd name="T108" fmla="*/ 967 w 1683"/>
                <a:gd name="T109"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3" h="1466">
                  <a:moveTo>
                    <a:pt x="966" y="4"/>
                  </a:moveTo>
                  <a:cubicBezTo>
                    <a:pt x="1040" y="80"/>
                    <a:pt x="1040" y="80"/>
                    <a:pt x="1040" y="80"/>
                  </a:cubicBezTo>
                  <a:cubicBezTo>
                    <a:pt x="1014" y="103"/>
                    <a:pt x="1029" y="155"/>
                    <a:pt x="1029" y="183"/>
                  </a:cubicBezTo>
                  <a:cubicBezTo>
                    <a:pt x="1029" y="209"/>
                    <a:pt x="1027" y="239"/>
                    <a:pt x="1046" y="259"/>
                  </a:cubicBezTo>
                  <a:cubicBezTo>
                    <a:pt x="1065" y="281"/>
                    <a:pt x="1090" y="297"/>
                    <a:pt x="1109" y="319"/>
                  </a:cubicBezTo>
                  <a:cubicBezTo>
                    <a:pt x="1129" y="343"/>
                    <a:pt x="1152" y="365"/>
                    <a:pt x="1174" y="388"/>
                  </a:cubicBezTo>
                  <a:cubicBezTo>
                    <a:pt x="1182" y="397"/>
                    <a:pt x="1192" y="407"/>
                    <a:pt x="1203" y="412"/>
                  </a:cubicBezTo>
                  <a:cubicBezTo>
                    <a:pt x="1216" y="418"/>
                    <a:pt x="1219" y="423"/>
                    <a:pt x="1224" y="436"/>
                  </a:cubicBezTo>
                  <a:cubicBezTo>
                    <a:pt x="1235" y="461"/>
                    <a:pt x="1246" y="484"/>
                    <a:pt x="1260" y="506"/>
                  </a:cubicBezTo>
                  <a:cubicBezTo>
                    <a:pt x="1265" y="515"/>
                    <a:pt x="1273" y="529"/>
                    <a:pt x="1283" y="530"/>
                  </a:cubicBezTo>
                  <a:cubicBezTo>
                    <a:pt x="1293" y="531"/>
                    <a:pt x="1293" y="531"/>
                    <a:pt x="1293" y="531"/>
                  </a:cubicBezTo>
                  <a:cubicBezTo>
                    <a:pt x="1303" y="531"/>
                    <a:pt x="1315" y="530"/>
                    <a:pt x="1322" y="528"/>
                  </a:cubicBezTo>
                  <a:cubicBezTo>
                    <a:pt x="1329" y="526"/>
                    <a:pt x="1335" y="523"/>
                    <a:pt x="1341" y="523"/>
                  </a:cubicBezTo>
                  <a:cubicBezTo>
                    <a:pt x="1345" y="523"/>
                    <a:pt x="1349" y="525"/>
                    <a:pt x="1354" y="529"/>
                  </a:cubicBezTo>
                  <a:cubicBezTo>
                    <a:pt x="1377" y="548"/>
                    <a:pt x="1395" y="570"/>
                    <a:pt x="1380" y="600"/>
                  </a:cubicBezTo>
                  <a:cubicBezTo>
                    <a:pt x="1374" y="612"/>
                    <a:pt x="1366" y="622"/>
                    <a:pt x="1361" y="634"/>
                  </a:cubicBezTo>
                  <a:cubicBezTo>
                    <a:pt x="1356" y="648"/>
                    <a:pt x="1351" y="662"/>
                    <a:pt x="1347" y="676"/>
                  </a:cubicBezTo>
                  <a:cubicBezTo>
                    <a:pt x="1342" y="687"/>
                    <a:pt x="1335" y="697"/>
                    <a:pt x="1335" y="710"/>
                  </a:cubicBezTo>
                  <a:cubicBezTo>
                    <a:pt x="1335" y="721"/>
                    <a:pt x="1339" y="733"/>
                    <a:pt x="1344" y="744"/>
                  </a:cubicBezTo>
                  <a:cubicBezTo>
                    <a:pt x="1354" y="766"/>
                    <a:pt x="1372" y="786"/>
                    <a:pt x="1391" y="801"/>
                  </a:cubicBezTo>
                  <a:cubicBezTo>
                    <a:pt x="1401" y="809"/>
                    <a:pt x="1413" y="815"/>
                    <a:pt x="1424" y="822"/>
                  </a:cubicBezTo>
                  <a:cubicBezTo>
                    <a:pt x="1434" y="829"/>
                    <a:pt x="1443" y="839"/>
                    <a:pt x="1454" y="845"/>
                  </a:cubicBezTo>
                  <a:cubicBezTo>
                    <a:pt x="1473" y="856"/>
                    <a:pt x="1492" y="857"/>
                    <a:pt x="1505" y="876"/>
                  </a:cubicBezTo>
                  <a:cubicBezTo>
                    <a:pt x="1513" y="886"/>
                    <a:pt x="1520" y="885"/>
                    <a:pt x="1531" y="890"/>
                  </a:cubicBezTo>
                  <a:cubicBezTo>
                    <a:pt x="1538" y="894"/>
                    <a:pt x="1542" y="901"/>
                    <a:pt x="1548" y="905"/>
                  </a:cubicBezTo>
                  <a:cubicBezTo>
                    <a:pt x="1562" y="912"/>
                    <a:pt x="1562" y="912"/>
                    <a:pt x="1562" y="912"/>
                  </a:cubicBezTo>
                  <a:cubicBezTo>
                    <a:pt x="1579" y="924"/>
                    <a:pt x="1566" y="963"/>
                    <a:pt x="1570" y="982"/>
                  </a:cubicBezTo>
                  <a:cubicBezTo>
                    <a:pt x="1571" y="982"/>
                    <a:pt x="1571" y="982"/>
                    <a:pt x="1571" y="982"/>
                  </a:cubicBezTo>
                  <a:cubicBezTo>
                    <a:pt x="1579" y="981"/>
                    <a:pt x="1579" y="981"/>
                    <a:pt x="1579" y="981"/>
                  </a:cubicBezTo>
                  <a:cubicBezTo>
                    <a:pt x="1583" y="982"/>
                    <a:pt x="1583" y="982"/>
                    <a:pt x="1583" y="982"/>
                  </a:cubicBezTo>
                  <a:cubicBezTo>
                    <a:pt x="1587" y="985"/>
                    <a:pt x="1584" y="986"/>
                    <a:pt x="1587" y="991"/>
                  </a:cubicBezTo>
                  <a:cubicBezTo>
                    <a:pt x="1591" y="998"/>
                    <a:pt x="1595" y="1004"/>
                    <a:pt x="1593" y="1013"/>
                  </a:cubicBezTo>
                  <a:cubicBezTo>
                    <a:pt x="1590" y="1023"/>
                    <a:pt x="1582" y="1023"/>
                    <a:pt x="1579" y="1030"/>
                  </a:cubicBezTo>
                  <a:cubicBezTo>
                    <a:pt x="1576" y="1036"/>
                    <a:pt x="1578" y="1049"/>
                    <a:pt x="1580" y="1054"/>
                  </a:cubicBezTo>
                  <a:cubicBezTo>
                    <a:pt x="1584" y="1068"/>
                    <a:pt x="1598" y="1080"/>
                    <a:pt x="1607" y="1090"/>
                  </a:cubicBezTo>
                  <a:cubicBezTo>
                    <a:pt x="1614" y="1097"/>
                    <a:pt x="1629" y="1112"/>
                    <a:pt x="1640" y="1113"/>
                  </a:cubicBezTo>
                  <a:cubicBezTo>
                    <a:pt x="1641" y="1113"/>
                    <a:pt x="1641" y="1113"/>
                    <a:pt x="1641" y="1113"/>
                  </a:cubicBezTo>
                  <a:cubicBezTo>
                    <a:pt x="1647" y="1113"/>
                    <a:pt x="1652" y="1109"/>
                    <a:pt x="1658" y="1108"/>
                  </a:cubicBezTo>
                  <a:cubicBezTo>
                    <a:pt x="1669" y="1105"/>
                    <a:pt x="1669" y="1105"/>
                    <a:pt x="1669" y="1105"/>
                  </a:cubicBezTo>
                  <a:cubicBezTo>
                    <a:pt x="1668" y="1115"/>
                    <a:pt x="1668" y="1115"/>
                    <a:pt x="1668" y="1115"/>
                  </a:cubicBezTo>
                  <a:cubicBezTo>
                    <a:pt x="1678" y="1125"/>
                    <a:pt x="1678" y="1125"/>
                    <a:pt x="1678" y="1125"/>
                  </a:cubicBezTo>
                  <a:cubicBezTo>
                    <a:pt x="1680" y="1129"/>
                    <a:pt x="1678" y="1139"/>
                    <a:pt x="1678" y="1144"/>
                  </a:cubicBezTo>
                  <a:cubicBezTo>
                    <a:pt x="1677" y="1160"/>
                    <a:pt x="1678" y="1174"/>
                    <a:pt x="1679" y="1189"/>
                  </a:cubicBezTo>
                  <a:cubicBezTo>
                    <a:pt x="1679" y="1210"/>
                    <a:pt x="1671" y="1228"/>
                    <a:pt x="1656" y="1241"/>
                  </a:cubicBezTo>
                  <a:cubicBezTo>
                    <a:pt x="1643" y="1254"/>
                    <a:pt x="1625" y="1261"/>
                    <a:pt x="1611" y="1272"/>
                  </a:cubicBezTo>
                  <a:cubicBezTo>
                    <a:pt x="1604" y="1280"/>
                    <a:pt x="1604" y="1280"/>
                    <a:pt x="1604" y="1280"/>
                  </a:cubicBezTo>
                  <a:cubicBezTo>
                    <a:pt x="1595" y="1294"/>
                    <a:pt x="1592" y="1316"/>
                    <a:pt x="1586" y="1331"/>
                  </a:cubicBezTo>
                  <a:cubicBezTo>
                    <a:pt x="1579" y="1352"/>
                    <a:pt x="1571" y="1375"/>
                    <a:pt x="1568" y="1397"/>
                  </a:cubicBezTo>
                  <a:cubicBezTo>
                    <a:pt x="1565" y="1417"/>
                    <a:pt x="1564" y="1436"/>
                    <a:pt x="1561" y="1456"/>
                  </a:cubicBezTo>
                  <a:cubicBezTo>
                    <a:pt x="1429" y="1462"/>
                    <a:pt x="1429" y="1462"/>
                    <a:pt x="1429" y="1462"/>
                  </a:cubicBezTo>
                  <a:cubicBezTo>
                    <a:pt x="1426" y="1462"/>
                    <a:pt x="1426" y="1462"/>
                    <a:pt x="1426" y="1462"/>
                  </a:cubicBezTo>
                  <a:cubicBezTo>
                    <a:pt x="1417" y="1462"/>
                    <a:pt x="1398" y="1461"/>
                    <a:pt x="1398" y="1448"/>
                  </a:cubicBezTo>
                  <a:cubicBezTo>
                    <a:pt x="1398" y="1432"/>
                    <a:pt x="1396" y="1429"/>
                    <a:pt x="1413" y="1410"/>
                  </a:cubicBezTo>
                  <a:cubicBezTo>
                    <a:pt x="1430" y="1390"/>
                    <a:pt x="1457" y="1385"/>
                    <a:pt x="1455" y="1347"/>
                  </a:cubicBezTo>
                  <a:cubicBezTo>
                    <a:pt x="1454" y="1313"/>
                    <a:pt x="1443" y="1299"/>
                    <a:pt x="1396" y="1299"/>
                  </a:cubicBezTo>
                  <a:cubicBezTo>
                    <a:pt x="1391" y="1299"/>
                    <a:pt x="1386" y="1299"/>
                    <a:pt x="1380" y="1299"/>
                  </a:cubicBezTo>
                  <a:cubicBezTo>
                    <a:pt x="1325" y="1302"/>
                    <a:pt x="482" y="1345"/>
                    <a:pt x="311" y="1353"/>
                  </a:cubicBezTo>
                  <a:cubicBezTo>
                    <a:pt x="303" y="1304"/>
                    <a:pt x="303" y="1304"/>
                    <a:pt x="303" y="1304"/>
                  </a:cubicBezTo>
                  <a:cubicBezTo>
                    <a:pt x="302" y="1192"/>
                    <a:pt x="302" y="1192"/>
                    <a:pt x="302" y="1192"/>
                  </a:cubicBezTo>
                  <a:cubicBezTo>
                    <a:pt x="292" y="510"/>
                    <a:pt x="292" y="510"/>
                    <a:pt x="292" y="510"/>
                  </a:cubicBezTo>
                  <a:cubicBezTo>
                    <a:pt x="260" y="496"/>
                    <a:pt x="260" y="496"/>
                    <a:pt x="260" y="496"/>
                  </a:cubicBezTo>
                  <a:cubicBezTo>
                    <a:pt x="240" y="476"/>
                    <a:pt x="240" y="476"/>
                    <a:pt x="240" y="476"/>
                  </a:cubicBezTo>
                  <a:cubicBezTo>
                    <a:pt x="221" y="463"/>
                    <a:pt x="221" y="463"/>
                    <a:pt x="221" y="463"/>
                  </a:cubicBezTo>
                  <a:cubicBezTo>
                    <a:pt x="211" y="427"/>
                    <a:pt x="211" y="427"/>
                    <a:pt x="211" y="427"/>
                  </a:cubicBezTo>
                  <a:cubicBezTo>
                    <a:pt x="186" y="407"/>
                    <a:pt x="186" y="407"/>
                    <a:pt x="186" y="407"/>
                  </a:cubicBezTo>
                  <a:cubicBezTo>
                    <a:pt x="170" y="371"/>
                    <a:pt x="170" y="371"/>
                    <a:pt x="170" y="371"/>
                  </a:cubicBezTo>
                  <a:cubicBezTo>
                    <a:pt x="177" y="344"/>
                    <a:pt x="177" y="344"/>
                    <a:pt x="177" y="344"/>
                  </a:cubicBezTo>
                  <a:cubicBezTo>
                    <a:pt x="216" y="318"/>
                    <a:pt x="216" y="318"/>
                    <a:pt x="216" y="318"/>
                  </a:cubicBezTo>
                  <a:cubicBezTo>
                    <a:pt x="216" y="296"/>
                    <a:pt x="216" y="296"/>
                    <a:pt x="216" y="296"/>
                  </a:cubicBezTo>
                  <a:cubicBezTo>
                    <a:pt x="197" y="274"/>
                    <a:pt x="197" y="274"/>
                    <a:pt x="197" y="274"/>
                  </a:cubicBezTo>
                  <a:cubicBezTo>
                    <a:pt x="170" y="274"/>
                    <a:pt x="170" y="274"/>
                    <a:pt x="170" y="274"/>
                  </a:cubicBezTo>
                  <a:cubicBezTo>
                    <a:pt x="141" y="260"/>
                    <a:pt x="141" y="260"/>
                    <a:pt x="141" y="260"/>
                  </a:cubicBezTo>
                  <a:cubicBezTo>
                    <a:pt x="108" y="235"/>
                    <a:pt x="108" y="235"/>
                    <a:pt x="108" y="235"/>
                  </a:cubicBezTo>
                  <a:cubicBezTo>
                    <a:pt x="84" y="218"/>
                    <a:pt x="84" y="218"/>
                    <a:pt x="84" y="218"/>
                  </a:cubicBezTo>
                  <a:cubicBezTo>
                    <a:pt x="84" y="182"/>
                    <a:pt x="84" y="182"/>
                    <a:pt x="84" y="182"/>
                  </a:cubicBezTo>
                  <a:cubicBezTo>
                    <a:pt x="4" y="62"/>
                    <a:pt x="4" y="62"/>
                    <a:pt x="4" y="62"/>
                  </a:cubicBezTo>
                  <a:cubicBezTo>
                    <a:pt x="4" y="35"/>
                    <a:pt x="4" y="35"/>
                    <a:pt x="4" y="35"/>
                  </a:cubicBezTo>
                  <a:cubicBezTo>
                    <a:pt x="47" y="35"/>
                    <a:pt x="149" y="37"/>
                    <a:pt x="272" y="37"/>
                  </a:cubicBezTo>
                  <a:cubicBezTo>
                    <a:pt x="507" y="37"/>
                    <a:pt x="821" y="31"/>
                    <a:pt x="966" y="4"/>
                  </a:cubicBezTo>
                  <a:moveTo>
                    <a:pt x="967" y="0"/>
                  </a:moveTo>
                  <a:cubicBezTo>
                    <a:pt x="965" y="0"/>
                    <a:pt x="965" y="0"/>
                    <a:pt x="965" y="0"/>
                  </a:cubicBezTo>
                  <a:cubicBezTo>
                    <a:pt x="821" y="27"/>
                    <a:pt x="509" y="33"/>
                    <a:pt x="272" y="33"/>
                  </a:cubicBezTo>
                  <a:cubicBezTo>
                    <a:pt x="152" y="33"/>
                    <a:pt x="52" y="32"/>
                    <a:pt x="4" y="31"/>
                  </a:cubicBezTo>
                  <a:cubicBezTo>
                    <a:pt x="0" y="31"/>
                    <a:pt x="0" y="31"/>
                    <a:pt x="0" y="31"/>
                  </a:cubicBezTo>
                  <a:cubicBezTo>
                    <a:pt x="0" y="35"/>
                    <a:pt x="0" y="35"/>
                    <a:pt x="0" y="35"/>
                  </a:cubicBezTo>
                  <a:cubicBezTo>
                    <a:pt x="0" y="62"/>
                    <a:pt x="0" y="62"/>
                    <a:pt x="0" y="62"/>
                  </a:cubicBezTo>
                  <a:cubicBezTo>
                    <a:pt x="0" y="63"/>
                    <a:pt x="0" y="63"/>
                    <a:pt x="0" y="63"/>
                  </a:cubicBezTo>
                  <a:cubicBezTo>
                    <a:pt x="1" y="64"/>
                    <a:pt x="1" y="64"/>
                    <a:pt x="1" y="64"/>
                  </a:cubicBezTo>
                  <a:cubicBezTo>
                    <a:pt x="81" y="183"/>
                    <a:pt x="81" y="183"/>
                    <a:pt x="81" y="183"/>
                  </a:cubicBezTo>
                  <a:cubicBezTo>
                    <a:pt x="81" y="218"/>
                    <a:pt x="81" y="218"/>
                    <a:pt x="81" y="218"/>
                  </a:cubicBezTo>
                  <a:cubicBezTo>
                    <a:pt x="81" y="220"/>
                    <a:pt x="81" y="220"/>
                    <a:pt x="81" y="220"/>
                  </a:cubicBezTo>
                  <a:cubicBezTo>
                    <a:pt x="82" y="221"/>
                    <a:pt x="82" y="221"/>
                    <a:pt x="82" y="221"/>
                  </a:cubicBezTo>
                  <a:cubicBezTo>
                    <a:pt x="106" y="238"/>
                    <a:pt x="106" y="238"/>
                    <a:pt x="106" y="238"/>
                  </a:cubicBezTo>
                  <a:cubicBezTo>
                    <a:pt x="139" y="263"/>
                    <a:pt x="139" y="263"/>
                    <a:pt x="139" y="263"/>
                  </a:cubicBezTo>
                  <a:cubicBezTo>
                    <a:pt x="139" y="263"/>
                    <a:pt x="139" y="263"/>
                    <a:pt x="139" y="263"/>
                  </a:cubicBezTo>
                  <a:cubicBezTo>
                    <a:pt x="140" y="263"/>
                    <a:pt x="140" y="263"/>
                    <a:pt x="140" y="263"/>
                  </a:cubicBezTo>
                  <a:cubicBezTo>
                    <a:pt x="168" y="278"/>
                    <a:pt x="168" y="278"/>
                    <a:pt x="168" y="278"/>
                  </a:cubicBezTo>
                  <a:cubicBezTo>
                    <a:pt x="169" y="278"/>
                    <a:pt x="169" y="278"/>
                    <a:pt x="169" y="278"/>
                  </a:cubicBezTo>
                  <a:cubicBezTo>
                    <a:pt x="170" y="278"/>
                    <a:pt x="170" y="278"/>
                    <a:pt x="170" y="278"/>
                  </a:cubicBezTo>
                  <a:cubicBezTo>
                    <a:pt x="195" y="278"/>
                    <a:pt x="195" y="278"/>
                    <a:pt x="195" y="278"/>
                  </a:cubicBezTo>
                  <a:cubicBezTo>
                    <a:pt x="212" y="297"/>
                    <a:pt x="212" y="297"/>
                    <a:pt x="212" y="297"/>
                  </a:cubicBezTo>
                  <a:cubicBezTo>
                    <a:pt x="212" y="316"/>
                    <a:pt x="212" y="316"/>
                    <a:pt x="212" y="316"/>
                  </a:cubicBezTo>
                  <a:cubicBezTo>
                    <a:pt x="175" y="341"/>
                    <a:pt x="175" y="341"/>
                    <a:pt x="175" y="341"/>
                  </a:cubicBezTo>
                  <a:cubicBezTo>
                    <a:pt x="173" y="342"/>
                    <a:pt x="173" y="342"/>
                    <a:pt x="173" y="342"/>
                  </a:cubicBezTo>
                  <a:cubicBezTo>
                    <a:pt x="173" y="343"/>
                    <a:pt x="173" y="343"/>
                    <a:pt x="173" y="343"/>
                  </a:cubicBezTo>
                  <a:cubicBezTo>
                    <a:pt x="166" y="370"/>
                    <a:pt x="166" y="370"/>
                    <a:pt x="166" y="370"/>
                  </a:cubicBezTo>
                  <a:cubicBezTo>
                    <a:pt x="166" y="371"/>
                    <a:pt x="166" y="371"/>
                    <a:pt x="166" y="371"/>
                  </a:cubicBezTo>
                  <a:cubicBezTo>
                    <a:pt x="166" y="372"/>
                    <a:pt x="166" y="372"/>
                    <a:pt x="166" y="372"/>
                  </a:cubicBezTo>
                  <a:cubicBezTo>
                    <a:pt x="182" y="409"/>
                    <a:pt x="182" y="409"/>
                    <a:pt x="182" y="409"/>
                  </a:cubicBezTo>
                  <a:cubicBezTo>
                    <a:pt x="183" y="409"/>
                    <a:pt x="183" y="409"/>
                    <a:pt x="183" y="409"/>
                  </a:cubicBezTo>
                  <a:cubicBezTo>
                    <a:pt x="183" y="410"/>
                    <a:pt x="183" y="410"/>
                    <a:pt x="183" y="410"/>
                  </a:cubicBezTo>
                  <a:cubicBezTo>
                    <a:pt x="208" y="430"/>
                    <a:pt x="208" y="430"/>
                    <a:pt x="208" y="430"/>
                  </a:cubicBezTo>
                  <a:cubicBezTo>
                    <a:pt x="217" y="464"/>
                    <a:pt x="217" y="464"/>
                    <a:pt x="217" y="464"/>
                  </a:cubicBezTo>
                  <a:cubicBezTo>
                    <a:pt x="218" y="465"/>
                    <a:pt x="218" y="465"/>
                    <a:pt x="218" y="465"/>
                  </a:cubicBezTo>
                  <a:cubicBezTo>
                    <a:pt x="219" y="466"/>
                    <a:pt x="219" y="466"/>
                    <a:pt x="219" y="466"/>
                  </a:cubicBezTo>
                  <a:cubicBezTo>
                    <a:pt x="238" y="479"/>
                    <a:pt x="238" y="479"/>
                    <a:pt x="238" y="479"/>
                  </a:cubicBezTo>
                  <a:cubicBezTo>
                    <a:pt x="257" y="499"/>
                    <a:pt x="257" y="499"/>
                    <a:pt x="257" y="499"/>
                  </a:cubicBezTo>
                  <a:cubicBezTo>
                    <a:pt x="258" y="499"/>
                    <a:pt x="258" y="499"/>
                    <a:pt x="258" y="499"/>
                  </a:cubicBezTo>
                  <a:cubicBezTo>
                    <a:pt x="258" y="499"/>
                    <a:pt x="258" y="499"/>
                    <a:pt x="258" y="499"/>
                  </a:cubicBezTo>
                  <a:cubicBezTo>
                    <a:pt x="288" y="512"/>
                    <a:pt x="288" y="512"/>
                    <a:pt x="288" y="512"/>
                  </a:cubicBezTo>
                  <a:cubicBezTo>
                    <a:pt x="298" y="1192"/>
                    <a:pt x="298" y="1192"/>
                    <a:pt x="298" y="1192"/>
                  </a:cubicBezTo>
                  <a:cubicBezTo>
                    <a:pt x="300" y="1304"/>
                    <a:pt x="300" y="1304"/>
                    <a:pt x="300" y="1304"/>
                  </a:cubicBezTo>
                  <a:cubicBezTo>
                    <a:pt x="300" y="1304"/>
                    <a:pt x="300" y="1304"/>
                    <a:pt x="300" y="1304"/>
                  </a:cubicBezTo>
                  <a:cubicBezTo>
                    <a:pt x="300" y="1305"/>
                    <a:pt x="300" y="1305"/>
                    <a:pt x="300" y="1305"/>
                  </a:cubicBezTo>
                  <a:cubicBezTo>
                    <a:pt x="307" y="1354"/>
                    <a:pt x="307" y="1354"/>
                    <a:pt x="307" y="1354"/>
                  </a:cubicBezTo>
                  <a:cubicBezTo>
                    <a:pt x="308" y="1357"/>
                    <a:pt x="308" y="1357"/>
                    <a:pt x="308" y="1357"/>
                  </a:cubicBezTo>
                  <a:cubicBezTo>
                    <a:pt x="311" y="1357"/>
                    <a:pt x="311" y="1357"/>
                    <a:pt x="311" y="1357"/>
                  </a:cubicBezTo>
                  <a:cubicBezTo>
                    <a:pt x="326" y="1356"/>
                    <a:pt x="326" y="1356"/>
                    <a:pt x="326" y="1356"/>
                  </a:cubicBezTo>
                  <a:cubicBezTo>
                    <a:pt x="1153" y="1314"/>
                    <a:pt x="1356" y="1304"/>
                    <a:pt x="1380" y="1303"/>
                  </a:cubicBezTo>
                  <a:cubicBezTo>
                    <a:pt x="1386" y="1303"/>
                    <a:pt x="1391" y="1302"/>
                    <a:pt x="1396" y="1302"/>
                  </a:cubicBezTo>
                  <a:cubicBezTo>
                    <a:pt x="1442" y="1302"/>
                    <a:pt x="1451" y="1316"/>
                    <a:pt x="1452" y="1347"/>
                  </a:cubicBezTo>
                  <a:cubicBezTo>
                    <a:pt x="1453" y="1373"/>
                    <a:pt x="1441" y="1382"/>
                    <a:pt x="1427" y="1393"/>
                  </a:cubicBezTo>
                  <a:cubicBezTo>
                    <a:pt x="1421" y="1397"/>
                    <a:pt x="1415" y="1401"/>
                    <a:pt x="1410" y="1407"/>
                  </a:cubicBezTo>
                  <a:cubicBezTo>
                    <a:pt x="1395" y="1424"/>
                    <a:pt x="1394" y="1430"/>
                    <a:pt x="1394" y="1444"/>
                  </a:cubicBezTo>
                  <a:cubicBezTo>
                    <a:pt x="1394" y="1448"/>
                    <a:pt x="1394" y="1448"/>
                    <a:pt x="1394" y="1448"/>
                  </a:cubicBezTo>
                  <a:cubicBezTo>
                    <a:pt x="1394" y="1459"/>
                    <a:pt x="1406" y="1466"/>
                    <a:pt x="1426" y="1466"/>
                  </a:cubicBezTo>
                  <a:cubicBezTo>
                    <a:pt x="1430" y="1466"/>
                    <a:pt x="1430" y="1466"/>
                    <a:pt x="1430" y="1466"/>
                  </a:cubicBezTo>
                  <a:cubicBezTo>
                    <a:pt x="1561" y="1459"/>
                    <a:pt x="1561" y="1459"/>
                    <a:pt x="1561" y="1459"/>
                  </a:cubicBezTo>
                  <a:cubicBezTo>
                    <a:pt x="1564" y="1459"/>
                    <a:pt x="1564" y="1459"/>
                    <a:pt x="1564" y="1459"/>
                  </a:cubicBezTo>
                  <a:cubicBezTo>
                    <a:pt x="1564" y="1456"/>
                    <a:pt x="1564" y="1456"/>
                    <a:pt x="1564" y="1456"/>
                  </a:cubicBezTo>
                  <a:cubicBezTo>
                    <a:pt x="1566" y="1445"/>
                    <a:pt x="1567" y="1434"/>
                    <a:pt x="1569" y="1424"/>
                  </a:cubicBezTo>
                  <a:cubicBezTo>
                    <a:pt x="1569" y="1415"/>
                    <a:pt x="1570" y="1406"/>
                    <a:pt x="1572" y="1398"/>
                  </a:cubicBezTo>
                  <a:cubicBezTo>
                    <a:pt x="1574" y="1379"/>
                    <a:pt x="1580" y="1358"/>
                    <a:pt x="1590" y="1332"/>
                  </a:cubicBezTo>
                  <a:cubicBezTo>
                    <a:pt x="1592" y="1327"/>
                    <a:pt x="1593" y="1321"/>
                    <a:pt x="1595" y="1315"/>
                  </a:cubicBezTo>
                  <a:cubicBezTo>
                    <a:pt x="1598" y="1303"/>
                    <a:pt x="1601" y="1291"/>
                    <a:pt x="1607" y="1282"/>
                  </a:cubicBezTo>
                  <a:cubicBezTo>
                    <a:pt x="1614" y="1275"/>
                    <a:pt x="1614" y="1275"/>
                    <a:pt x="1614" y="1275"/>
                  </a:cubicBezTo>
                  <a:cubicBezTo>
                    <a:pt x="1620" y="1270"/>
                    <a:pt x="1627" y="1266"/>
                    <a:pt x="1634" y="1262"/>
                  </a:cubicBezTo>
                  <a:cubicBezTo>
                    <a:pt x="1642" y="1256"/>
                    <a:pt x="1651" y="1251"/>
                    <a:pt x="1659" y="1244"/>
                  </a:cubicBezTo>
                  <a:cubicBezTo>
                    <a:pt x="1675" y="1229"/>
                    <a:pt x="1683" y="1210"/>
                    <a:pt x="1683" y="1189"/>
                  </a:cubicBezTo>
                  <a:cubicBezTo>
                    <a:pt x="1682" y="1184"/>
                    <a:pt x="1682" y="1180"/>
                    <a:pt x="1682" y="1175"/>
                  </a:cubicBezTo>
                  <a:cubicBezTo>
                    <a:pt x="1681" y="1165"/>
                    <a:pt x="1681" y="1155"/>
                    <a:pt x="1682" y="1145"/>
                  </a:cubicBezTo>
                  <a:cubicBezTo>
                    <a:pt x="1682" y="1141"/>
                    <a:pt x="1682" y="1141"/>
                    <a:pt x="1682" y="1141"/>
                  </a:cubicBezTo>
                  <a:cubicBezTo>
                    <a:pt x="1683" y="1133"/>
                    <a:pt x="1683" y="1127"/>
                    <a:pt x="1682" y="1123"/>
                  </a:cubicBezTo>
                  <a:cubicBezTo>
                    <a:pt x="1675" y="1117"/>
                    <a:pt x="1675" y="1117"/>
                    <a:pt x="1675" y="1117"/>
                  </a:cubicBezTo>
                  <a:cubicBezTo>
                    <a:pt x="1672" y="1114"/>
                    <a:pt x="1672" y="1114"/>
                    <a:pt x="1672" y="1114"/>
                  </a:cubicBezTo>
                  <a:cubicBezTo>
                    <a:pt x="1672" y="1107"/>
                    <a:pt x="1672" y="1107"/>
                    <a:pt x="1672" y="1107"/>
                  </a:cubicBezTo>
                  <a:cubicBezTo>
                    <a:pt x="1675" y="1100"/>
                    <a:pt x="1675" y="1100"/>
                    <a:pt x="1675" y="1100"/>
                  </a:cubicBezTo>
                  <a:cubicBezTo>
                    <a:pt x="1668" y="1102"/>
                    <a:pt x="1668" y="1102"/>
                    <a:pt x="1668" y="1102"/>
                  </a:cubicBezTo>
                  <a:cubicBezTo>
                    <a:pt x="1657" y="1104"/>
                    <a:pt x="1657" y="1104"/>
                    <a:pt x="1657" y="1104"/>
                  </a:cubicBezTo>
                  <a:cubicBezTo>
                    <a:pt x="1650" y="1107"/>
                    <a:pt x="1650" y="1107"/>
                    <a:pt x="1650" y="1107"/>
                  </a:cubicBezTo>
                  <a:cubicBezTo>
                    <a:pt x="1641" y="1109"/>
                    <a:pt x="1641" y="1109"/>
                    <a:pt x="1641" y="1109"/>
                  </a:cubicBezTo>
                  <a:cubicBezTo>
                    <a:pt x="1640" y="1109"/>
                    <a:pt x="1640" y="1109"/>
                    <a:pt x="1640" y="1109"/>
                  </a:cubicBezTo>
                  <a:cubicBezTo>
                    <a:pt x="1631" y="1109"/>
                    <a:pt x="1617" y="1095"/>
                    <a:pt x="1611" y="1088"/>
                  </a:cubicBezTo>
                  <a:cubicBezTo>
                    <a:pt x="1610" y="1087"/>
                    <a:pt x="1610" y="1087"/>
                    <a:pt x="1610" y="1087"/>
                  </a:cubicBezTo>
                  <a:cubicBezTo>
                    <a:pt x="1605" y="1082"/>
                    <a:pt x="1605" y="1082"/>
                    <a:pt x="1605" y="1082"/>
                  </a:cubicBezTo>
                  <a:cubicBezTo>
                    <a:pt x="1596" y="1073"/>
                    <a:pt x="1586" y="1064"/>
                    <a:pt x="1584" y="1053"/>
                  </a:cubicBezTo>
                  <a:cubicBezTo>
                    <a:pt x="1582" y="1047"/>
                    <a:pt x="1580" y="1036"/>
                    <a:pt x="1582" y="1032"/>
                  </a:cubicBezTo>
                  <a:cubicBezTo>
                    <a:pt x="1588" y="1026"/>
                    <a:pt x="1588" y="1026"/>
                    <a:pt x="1588" y="1026"/>
                  </a:cubicBezTo>
                  <a:cubicBezTo>
                    <a:pt x="1591" y="1024"/>
                    <a:pt x="1595" y="1021"/>
                    <a:pt x="1596" y="1014"/>
                  </a:cubicBezTo>
                  <a:cubicBezTo>
                    <a:pt x="1598" y="1004"/>
                    <a:pt x="1595" y="998"/>
                    <a:pt x="1591" y="991"/>
                  </a:cubicBezTo>
                  <a:cubicBezTo>
                    <a:pt x="1590" y="989"/>
                    <a:pt x="1590" y="989"/>
                    <a:pt x="1590" y="989"/>
                  </a:cubicBezTo>
                  <a:cubicBezTo>
                    <a:pt x="1589" y="986"/>
                    <a:pt x="1589" y="986"/>
                    <a:pt x="1589" y="986"/>
                  </a:cubicBezTo>
                  <a:cubicBezTo>
                    <a:pt x="1585" y="979"/>
                    <a:pt x="1585" y="979"/>
                    <a:pt x="1585" y="979"/>
                  </a:cubicBezTo>
                  <a:cubicBezTo>
                    <a:pt x="1579" y="978"/>
                    <a:pt x="1579" y="978"/>
                    <a:pt x="1579" y="978"/>
                  </a:cubicBezTo>
                  <a:cubicBezTo>
                    <a:pt x="1574" y="978"/>
                    <a:pt x="1574" y="978"/>
                    <a:pt x="1574" y="978"/>
                  </a:cubicBezTo>
                  <a:cubicBezTo>
                    <a:pt x="1573" y="978"/>
                    <a:pt x="1573" y="978"/>
                    <a:pt x="1573" y="978"/>
                  </a:cubicBezTo>
                  <a:cubicBezTo>
                    <a:pt x="1573" y="972"/>
                    <a:pt x="1573" y="965"/>
                    <a:pt x="1574" y="957"/>
                  </a:cubicBezTo>
                  <a:cubicBezTo>
                    <a:pt x="1575" y="939"/>
                    <a:pt x="1577" y="918"/>
                    <a:pt x="1564" y="909"/>
                  </a:cubicBezTo>
                  <a:cubicBezTo>
                    <a:pt x="1557" y="905"/>
                    <a:pt x="1557" y="905"/>
                    <a:pt x="1557" y="905"/>
                  </a:cubicBezTo>
                  <a:cubicBezTo>
                    <a:pt x="1550" y="902"/>
                    <a:pt x="1550" y="902"/>
                    <a:pt x="1550" y="902"/>
                  </a:cubicBezTo>
                  <a:cubicBezTo>
                    <a:pt x="1544" y="896"/>
                    <a:pt x="1544" y="896"/>
                    <a:pt x="1544" y="896"/>
                  </a:cubicBezTo>
                  <a:cubicBezTo>
                    <a:pt x="1533" y="887"/>
                    <a:pt x="1533" y="887"/>
                    <a:pt x="1533" y="887"/>
                  </a:cubicBezTo>
                  <a:cubicBezTo>
                    <a:pt x="1522" y="883"/>
                    <a:pt x="1522" y="883"/>
                    <a:pt x="1522" y="883"/>
                  </a:cubicBezTo>
                  <a:cubicBezTo>
                    <a:pt x="1517" y="881"/>
                    <a:pt x="1513" y="880"/>
                    <a:pt x="1508" y="874"/>
                  </a:cubicBezTo>
                  <a:cubicBezTo>
                    <a:pt x="1499" y="860"/>
                    <a:pt x="1486" y="855"/>
                    <a:pt x="1473" y="850"/>
                  </a:cubicBezTo>
                  <a:cubicBezTo>
                    <a:pt x="1468" y="847"/>
                    <a:pt x="1462" y="845"/>
                    <a:pt x="1456" y="841"/>
                  </a:cubicBezTo>
                  <a:cubicBezTo>
                    <a:pt x="1449" y="838"/>
                    <a:pt x="1444" y="833"/>
                    <a:pt x="1438" y="828"/>
                  </a:cubicBezTo>
                  <a:cubicBezTo>
                    <a:pt x="1426" y="819"/>
                    <a:pt x="1426" y="819"/>
                    <a:pt x="1426" y="819"/>
                  </a:cubicBezTo>
                  <a:cubicBezTo>
                    <a:pt x="1421" y="816"/>
                    <a:pt x="1416" y="813"/>
                    <a:pt x="1411" y="810"/>
                  </a:cubicBezTo>
                  <a:cubicBezTo>
                    <a:pt x="1404" y="806"/>
                    <a:pt x="1398" y="803"/>
                    <a:pt x="1393" y="798"/>
                  </a:cubicBezTo>
                  <a:cubicBezTo>
                    <a:pt x="1373" y="782"/>
                    <a:pt x="1357" y="762"/>
                    <a:pt x="1347" y="742"/>
                  </a:cubicBezTo>
                  <a:cubicBezTo>
                    <a:pt x="1342" y="730"/>
                    <a:pt x="1339" y="719"/>
                    <a:pt x="1339" y="710"/>
                  </a:cubicBezTo>
                  <a:cubicBezTo>
                    <a:pt x="1338" y="702"/>
                    <a:pt x="1342" y="695"/>
                    <a:pt x="1345" y="688"/>
                  </a:cubicBezTo>
                  <a:cubicBezTo>
                    <a:pt x="1350" y="677"/>
                    <a:pt x="1350" y="677"/>
                    <a:pt x="1350" y="677"/>
                  </a:cubicBezTo>
                  <a:cubicBezTo>
                    <a:pt x="1352" y="672"/>
                    <a:pt x="1354" y="666"/>
                    <a:pt x="1356" y="660"/>
                  </a:cubicBezTo>
                  <a:cubicBezTo>
                    <a:pt x="1358" y="652"/>
                    <a:pt x="1361" y="644"/>
                    <a:pt x="1364" y="636"/>
                  </a:cubicBezTo>
                  <a:cubicBezTo>
                    <a:pt x="1367" y="629"/>
                    <a:pt x="1371" y="623"/>
                    <a:pt x="1375" y="616"/>
                  </a:cubicBezTo>
                  <a:cubicBezTo>
                    <a:pt x="1378" y="612"/>
                    <a:pt x="1381" y="607"/>
                    <a:pt x="1384" y="602"/>
                  </a:cubicBezTo>
                  <a:cubicBezTo>
                    <a:pt x="1400" y="569"/>
                    <a:pt x="1379" y="545"/>
                    <a:pt x="1356" y="526"/>
                  </a:cubicBezTo>
                  <a:cubicBezTo>
                    <a:pt x="1351" y="522"/>
                    <a:pt x="1346" y="520"/>
                    <a:pt x="1341" y="520"/>
                  </a:cubicBezTo>
                  <a:cubicBezTo>
                    <a:pt x="1328" y="522"/>
                    <a:pt x="1328" y="522"/>
                    <a:pt x="1328" y="522"/>
                  </a:cubicBezTo>
                  <a:cubicBezTo>
                    <a:pt x="1321" y="525"/>
                    <a:pt x="1321" y="525"/>
                    <a:pt x="1321" y="525"/>
                  </a:cubicBezTo>
                  <a:cubicBezTo>
                    <a:pt x="1314" y="526"/>
                    <a:pt x="1303" y="527"/>
                    <a:pt x="1293" y="527"/>
                  </a:cubicBezTo>
                  <a:cubicBezTo>
                    <a:pt x="1284" y="527"/>
                    <a:pt x="1284" y="527"/>
                    <a:pt x="1284" y="527"/>
                  </a:cubicBezTo>
                  <a:cubicBezTo>
                    <a:pt x="1275" y="525"/>
                    <a:pt x="1267" y="511"/>
                    <a:pt x="1263" y="505"/>
                  </a:cubicBezTo>
                  <a:cubicBezTo>
                    <a:pt x="1250" y="483"/>
                    <a:pt x="1238" y="460"/>
                    <a:pt x="1227" y="435"/>
                  </a:cubicBezTo>
                  <a:cubicBezTo>
                    <a:pt x="1222" y="421"/>
                    <a:pt x="1219" y="416"/>
                    <a:pt x="1205" y="409"/>
                  </a:cubicBezTo>
                  <a:cubicBezTo>
                    <a:pt x="1196" y="404"/>
                    <a:pt x="1186" y="396"/>
                    <a:pt x="1176" y="386"/>
                  </a:cubicBezTo>
                  <a:cubicBezTo>
                    <a:pt x="1168" y="376"/>
                    <a:pt x="1159" y="367"/>
                    <a:pt x="1150" y="358"/>
                  </a:cubicBezTo>
                  <a:cubicBezTo>
                    <a:pt x="1137" y="345"/>
                    <a:pt x="1124" y="331"/>
                    <a:pt x="1112" y="317"/>
                  </a:cubicBezTo>
                  <a:cubicBezTo>
                    <a:pt x="1102" y="305"/>
                    <a:pt x="1090" y="295"/>
                    <a:pt x="1078" y="285"/>
                  </a:cubicBezTo>
                  <a:cubicBezTo>
                    <a:pt x="1068" y="276"/>
                    <a:pt x="1057" y="267"/>
                    <a:pt x="1048" y="257"/>
                  </a:cubicBezTo>
                  <a:cubicBezTo>
                    <a:pt x="1032" y="238"/>
                    <a:pt x="1032" y="211"/>
                    <a:pt x="1033" y="187"/>
                  </a:cubicBezTo>
                  <a:cubicBezTo>
                    <a:pt x="1033" y="183"/>
                    <a:pt x="1033" y="183"/>
                    <a:pt x="1033" y="183"/>
                  </a:cubicBezTo>
                  <a:cubicBezTo>
                    <a:pt x="1033" y="176"/>
                    <a:pt x="1032" y="166"/>
                    <a:pt x="1031" y="157"/>
                  </a:cubicBezTo>
                  <a:cubicBezTo>
                    <a:pt x="1028" y="129"/>
                    <a:pt x="1024" y="98"/>
                    <a:pt x="1042" y="83"/>
                  </a:cubicBezTo>
                  <a:cubicBezTo>
                    <a:pt x="1045" y="80"/>
                    <a:pt x="1045" y="80"/>
                    <a:pt x="1045" y="80"/>
                  </a:cubicBezTo>
                  <a:cubicBezTo>
                    <a:pt x="1042" y="77"/>
                    <a:pt x="1042" y="77"/>
                    <a:pt x="1042" y="77"/>
                  </a:cubicBezTo>
                  <a:cubicBezTo>
                    <a:pt x="968" y="1"/>
                    <a:pt x="968" y="1"/>
                    <a:pt x="968" y="1"/>
                  </a:cubicBezTo>
                  <a:lnTo>
                    <a:pt x="967"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0" name="Freeform 596">
              <a:extLst>
                <a:ext uri="{FF2B5EF4-FFF2-40B4-BE49-F238E27FC236}">
                  <a16:creationId xmlns:a16="http://schemas.microsoft.com/office/drawing/2014/main" id="{3EFA4745-C589-AA43-A4AD-1695ECA7FA52}"/>
                </a:ext>
              </a:extLst>
            </p:cNvPr>
            <p:cNvSpPr>
              <a:spLocks noEditPoints="1"/>
            </p:cNvSpPr>
            <p:nvPr/>
          </p:nvSpPr>
          <p:spPr bwMode="auto">
            <a:xfrm>
              <a:off x="13282441" y="5405444"/>
              <a:ext cx="1816935" cy="1930264"/>
            </a:xfrm>
            <a:custGeom>
              <a:avLst/>
              <a:gdLst>
                <a:gd name="T0" fmla="*/ 590 w 1664"/>
                <a:gd name="T1" fmla="*/ 115 h 1770"/>
                <a:gd name="T2" fmla="*/ 703 w 1664"/>
                <a:gd name="T3" fmla="*/ 128 h 1770"/>
                <a:gd name="T4" fmla="*/ 1043 w 1664"/>
                <a:gd name="T5" fmla="*/ 237 h 1770"/>
                <a:gd name="T6" fmla="*/ 1324 w 1664"/>
                <a:gd name="T7" fmla="*/ 240 h 1770"/>
                <a:gd name="T8" fmla="*/ 1514 w 1664"/>
                <a:gd name="T9" fmla="*/ 244 h 1770"/>
                <a:gd name="T10" fmla="*/ 1654 w 1664"/>
                <a:gd name="T11" fmla="*/ 278 h 1770"/>
                <a:gd name="T12" fmla="*/ 1328 w 1664"/>
                <a:gd name="T13" fmla="*/ 492 h 1770"/>
                <a:gd name="T14" fmla="*/ 1087 w 1664"/>
                <a:gd name="T15" fmla="*/ 742 h 1770"/>
                <a:gd name="T16" fmla="*/ 1038 w 1664"/>
                <a:gd name="T17" fmla="*/ 954 h 1770"/>
                <a:gd name="T18" fmla="*/ 994 w 1664"/>
                <a:gd name="T19" fmla="*/ 1219 h 1770"/>
                <a:gd name="T20" fmla="*/ 1095 w 1664"/>
                <a:gd name="T21" fmla="*/ 1414 h 1770"/>
                <a:gd name="T22" fmla="*/ 1372 w 1664"/>
                <a:gd name="T23" fmla="*/ 1727 h 1770"/>
                <a:gd name="T24" fmla="*/ 103 w 1664"/>
                <a:gd name="T25" fmla="*/ 1125 h 1770"/>
                <a:gd name="T26" fmla="*/ 147 w 1664"/>
                <a:gd name="T27" fmla="*/ 874 h 1770"/>
                <a:gd name="T28" fmla="*/ 71 w 1664"/>
                <a:gd name="T29" fmla="*/ 430 h 1770"/>
                <a:gd name="T30" fmla="*/ 16 w 1664"/>
                <a:gd name="T31" fmla="*/ 163 h 1770"/>
                <a:gd name="T32" fmla="*/ 4 w 1664"/>
                <a:gd name="T33" fmla="*/ 26 h 1770"/>
                <a:gd name="T34" fmla="*/ 154 w 1664"/>
                <a:gd name="T35" fmla="*/ 29 h 1770"/>
                <a:gd name="T36" fmla="*/ 283 w 1664"/>
                <a:gd name="T37" fmla="*/ 30 h 1770"/>
                <a:gd name="T38" fmla="*/ 367 w 1664"/>
                <a:gd name="T39" fmla="*/ 31 h 1770"/>
                <a:gd name="T40" fmla="*/ 449 w 1664"/>
                <a:gd name="T41" fmla="*/ 40 h 1770"/>
                <a:gd name="T42" fmla="*/ 476 w 1664"/>
                <a:gd name="T43" fmla="*/ 8 h 1770"/>
                <a:gd name="T44" fmla="*/ 430 w 1664"/>
                <a:gd name="T45" fmla="*/ 11 h 1770"/>
                <a:gd name="T46" fmla="*/ 381 w 1664"/>
                <a:gd name="T47" fmla="*/ 27 h 1770"/>
                <a:gd name="T48" fmla="*/ 320 w 1664"/>
                <a:gd name="T49" fmla="*/ 27 h 1770"/>
                <a:gd name="T50" fmla="*/ 261 w 1664"/>
                <a:gd name="T51" fmla="*/ 26 h 1770"/>
                <a:gd name="T52" fmla="*/ 169 w 1664"/>
                <a:gd name="T53" fmla="*/ 25 h 1770"/>
                <a:gd name="T54" fmla="*/ 47 w 1664"/>
                <a:gd name="T55" fmla="*/ 23 h 1770"/>
                <a:gd name="T56" fmla="*/ 0 w 1664"/>
                <a:gd name="T57" fmla="*/ 26 h 1770"/>
                <a:gd name="T58" fmla="*/ 17 w 1664"/>
                <a:gd name="T59" fmla="*/ 113 h 1770"/>
                <a:gd name="T60" fmla="*/ 12 w 1664"/>
                <a:gd name="T61" fmla="*/ 164 h 1770"/>
                <a:gd name="T62" fmla="*/ 43 w 1664"/>
                <a:gd name="T63" fmla="*/ 362 h 1770"/>
                <a:gd name="T64" fmla="*/ 85 w 1664"/>
                <a:gd name="T65" fmla="*/ 474 h 1770"/>
                <a:gd name="T66" fmla="*/ 114 w 1664"/>
                <a:gd name="T67" fmla="*/ 841 h 1770"/>
                <a:gd name="T68" fmla="*/ 137 w 1664"/>
                <a:gd name="T69" fmla="*/ 1033 h 1770"/>
                <a:gd name="T70" fmla="*/ 80 w 1664"/>
                <a:gd name="T71" fmla="*/ 1112 h 1770"/>
                <a:gd name="T72" fmla="*/ 134 w 1664"/>
                <a:gd name="T73" fmla="*/ 1162 h 1770"/>
                <a:gd name="T74" fmla="*/ 1372 w 1664"/>
                <a:gd name="T75" fmla="*/ 1730 h 1770"/>
                <a:gd name="T76" fmla="*/ 1255 w 1664"/>
                <a:gd name="T77" fmla="*/ 1541 h 1770"/>
                <a:gd name="T78" fmla="*/ 1096 w 1664"/>
                <a:gd name="T79" fmla="*/ 1411 h 1770"/>
                <a:gd name="T80" fmla="*/ 1018 w 1664"/>
                <a:gd name="T81" fmla="*/ 1358 h 1770"/>
                <a:gd name="T82" fmla="*/ 997 w 1664"/>
                <a:gd name="T83" fmla="*/ 1220 h 1770"/>
                <a:gd name="T84" fmla="*/ 972 w 1664"/>
                <a:gd name="T85" fmla="*/ 1082 h 1770"/>
                <a:gd name="T86" fmla="*/ 1054 w 1664"/>
                <a:gd name="T87" fmla="*/ 951 h 1770"/>
                <a:gd name="T88" fmla="*/ 1084 w 1664"/>
                <a:gd name="T89" fmla="*/ 774 h 1770"/>
                <a:gd name="T90" fmla="*/ 1105 w 1664"/>
                <a:gd name="T91" fmla="*/ 728 h 1770"/>
                <a:gd name="T92" fmla="*/ 1166 w 1664"/>
                <a:gd name="T93" fmla="*/ 657 h 1770"/>
                <a:gd name="T94" fmla="*/ 1331 w 1664"/>
                <a:gd name="T95" fmla="*/ 494 h 1770"/>
                <a:gd name="T96" fmla="*/ 1631 w 1664"/>
                <a:gd name="T97" fmla="*/ 302 h 1770"/>
                <a:gd name="T98" fmla="*/ 1625 w 1664"/>
                <a:gd name="T99" fmla="*/ 272 h 1770"/>
                <a:gd name="T100" fmla="*/ 1514 w 1664"/>
                <a:gd name="T101" fmla="*/ 240 h 1770"/>
                <a:gd name="T102" fmla="*/ 1378 w 1664"/>
                <a:gd name="T103" fmla="*/ 241 h 1770"/>
                <a:gd name="T104" fmla="*/ 1178 w 1664"/>
                <a:gd name="T105" fmla="*/ 259 h 1770"/>
                <a:gd name="T106" fmla="*/ 967 w 1664"/>
                <a:gd name="T107" fmla="*/ 157 h 1770"/>
                <a:gd name="T108" fmla="*/ 703 w 1664"/>
                <a:gd name="T109" fmla="*/ 124 h 1770"/>
                <a:gd name="T110" fmla="*/ 613 w 1664"/>
                <a:gd name="T111" fmla="*/ 110 h 1770"/>
                <a:gd name="T112" fmla="*/ 534 w 1664"/>
                <a:gd name="T113" fmla="*/ 37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4" h="1770">
                  <a:moveTo>
                    <a:pt x="495" y="3"/>
                  </a:moveTo>
                  <a:cubicBezTo>
                    <a:pt x="508" y="3"/>
                    <a:pt x="518" y="18"/>
                    <a:pt x="525" y="31"/>
                  </a:cubicBezTo>
                  <a:cubicBezTo>
                    <a:pt x="531" y="39"/>
                    <a:pt x="531" y="39"/>
                    <a:pt x="531" y="39"/>
                  </a:cubicBezTo>
                  <a:cubicBezTo>
                    <a:pt x="532" y="49"/>
                    <a:pt x="533" y="59"/>
                    <a:pt x="535" y="69"/>
                  </a:cubicBezTo>
                  <a:cubicBezTo>
                    <a:pt x="541" y="109"/>
                    <a:pt x="567" y="115"/>
                    <a:pt x="590" y="115"/>
                  </a:cubicBezTo>
                  <a:cubicBezTo>
                    <a:pt x="598" y="115"/>
                    <a:pt x="606" y="114"/>
                    <a:pt x="613" y="114"/>
                  </a:cubicBezTo>
                  <a:cubicBezTo>
                    <a:pt x="621" y="114"/>
                    <a:pt x="627" y="115"/>
                    <a:pt x="630" y="120"/>
                  </a:cubicBezTo>
                  <a:cubicBezTo>
                    <a:pt x="635" y="130"/>
                    <a:pt x="646" y="133"/>
                    <a:pt x="660" y="133"/>
                  </a:cubicBezTo>
                  <a:cubicBezTo>
                    <a:pt x="672" y="133"/>
                    <a:pt x="686" y="130"/>
                    <a:pt x="700" y="128"/>
                  </a:cubicBezTo>
                  <a:cubicBezTo>
                    <a:pt x="703" y="128"/>
                    <a:pt x="703" y="128"/>
                    <a:pt x="703" y="128"/>
                  </a:cubicBezTo>
                  <a:cubicBezTo>
                    <a:pt x="723" y="128"/>
                    <a:pt x="733" y="159"/>
                    <a:pt x="764" y="159"/>
                  </a:cubicBezTo>
                  <a:cubicBezTo>
                    <a:pt x="776" y="159"/>
                    <a:pt x="791" y="154"/>
                    <a:pt x="812" y="142"/>
                  </a:cubicBezTo>
                  <a:cubicBezTo>
                    <a:pt x="827" y="132"/>
                    <a:pt x="845" y="127"/>
                    <a:pt x="864" y="127"/>
                  </a:cubicBezTo>
                  <a:cubicBezTo>
                    <a:pt x="933" y="127"/>
                    <a:pt x="1012" y="187"/>
                    <a:pt x="1023" y="213"/>
                  </a:cubicBezTo>
                  <a:cubicBezTo>
                    <a:pt x="1030" y="230"/>
                    <a:pt x="1036" y="237"/>
                    <a:pt x="1043" y="237"/>
                  </a:cubicBezTo>
                  <a:cubicBezTo>
                    <a:pt x="1050" y="237"/>
                    <a:pt x="1058" y="230"/>
                    <a:pt x="1068" y="217"/>
                  </a:cubicBezTo>
                  <a:cubicBezTo>
                    <a:pt x="1074" y="208"/>
                    <a:pt x="1080" y="203"/>
                    <a:pt x="1087" y="203"/>
                  </a:cubicBezTo>
                  <a:cubicBezTo>
                    <a:pt x="1102" y="203"/>
                    <a:pt x="1125" y="221"/>
                    <a:pt x="1176" y="262"/>
                  </a:cubicBezTo>
                  <a:cubicBezTo>
                    <a:pt x="1200" y="281"/>
                    <a:pt x="1222" y="289"/>
                    <a:pt x="1240" y="289"/>
                  </a:cubicBezTo>
                  <a:cubicBezTo>
                    <a:pt x="1280" y="289"/>
                    <a:pt x="1306" y="255"/>
                    <a:pt x="1324" y="240"/>
                  </a:cubicBezTo>
                  <a:cubicBezTo>
                    <a:pt x="1337" y="228"/>
                    <a:pt x="1347" y="220"/>
                    <a:pt x="1355" y="220"/>
                  </a:cubicBezTo>
                  <a:cubicBezTo>
                    <a:pt x="1363" y="220"/>
                    <a:pt x="1369" y="227"/>
                    <a:pt x="1374" y="242"/>
                  </a:cubicBezTo>
                  <a:cubicBezTo>
                    <a:pt x="1379" y="258"/>
                    <a:pt x="1390" y="263"/>
                    <a:pt x="1406" y="263"/>
                  </a:cubicBezTo>
                  <a:cubicBezTo>
                    <a:pt x="1421" y="263"/>
                    <a:pt x="1442" y="258"/>
                    <a:pt x="1465" y="257"/>
                  </a:cubicBezTo>
                  <a:cubicBezTo>
                    <a:pt x="1494" y="255"/>
                    <a:pt x="1504" y="244"/>
                    <a:pt x="1514" y="244"/>
                  </a:cubicBezTo>
                  <a:cubicBezTo>
                    <a:pt x="1520" y="244"/>
                    <a:pt x="1526" y="248"/>
                    <a:pt x="1536" y="262"/>
                  </a:cubicBezTo>
                  <a:cubicBezTo>
                    <a:pt x="1546" y="276"/>
                    <a:pt x="1551" y="280"/>
                    <a:pt x="1558" y="280"/>
                  </a:cubicBezTo>
                  <a:cubicBezTo>
                    <a:pt x="1566" y="280"/>
                    <a:pt x="1577" y="274"/>
                    <a:pt x="1600" y="274"/>
                  </a:cubicBezTo>
                  <a:cubicBezTo>
                    <a:pt x="1607" y="274"/>
                    <a:pt x="1615" y="274"/>
                    <a:pt x="1624" y="276"/>
                  </a:cubicBezTo>
                  <a:cubicBezTo>
                    <a:pt x="1635" y="277"/>
                    <a:pt x="1645" y="278"/>
                    <a:pt x="1654" y="278"/>
                  </a:cubicBezTo>
                  <a:cubicBezTo>
                    <a:pt x="1651" y="280"/>
                    <a:pt x="1651" y="280"/>
                    <a:pt x="1651" y="280"/>
                  </a:cubicBezTo>
                  <a:cubicBezTo>
                    <a:pt x="1643" y="286"/>
                    <a:pt x="1636" y="292"/>
                    <a:pt x="1629" y="299"/>
                  </a:cubicBezTo>
                  <a:cubicBezTo>
                    <a:pt x="1612" y="314"/>
                    <a:pt x="1588" y="323"/>
                    <a:pt x="1568" y="334"/>
                  </a:cubicBezTo>
                  <a:cubicBezTo>
                    <a:pt x="1530" y="354"/>
                    <a:pt x="1490" y="370"/>
                    <a:pt x="1453" y="391"/>
                  </a:cubicBezTo>
                  <a:cubicBezTo>
                    <a:pt x="1406" y="418"/>
                    <a:pt x="1361" y="447"/>
                    <a:pt x="1328" y="492"/>
                  </a:cubicBezTo>
                  <a:cubicBezTo>
                    <a:pt x="1298" y="533"/>
                    <a:pt x="1277" y="576"/>
                    <a:pt x="1232" y="604"/>
                  </a:cubicBezTo>
                  <a:cubicBezTo>
                    <a:pt x="1209" y="619"/>
                    <a:pt x="1185" y="634"/>
                    <a:pt x="1164" y="653"/>
                  </a:cubicBezTo>
                  <a:cubicBezTo>
                    <a:pt x="1154" y="662"/>
                    <a:pt x="1131" y="684"/>
                    <a:pt x="1131" y="701"/>
                  </a:cubicBezTo>
                  <a:cubicBezTo>
                    <a:pt x="1124" y="704"/>
                    <a:pt x="1117" y="708"/>
                    <a:pt x="1111" y="712"/>
                  </a:cubicBezTo>
                  <a:cubicBezTo>
                    <a:pt x="1102" y="720"/>
                    <a:pt x="1099" y="738"/>
                    <a:pt x="1087" y="742"/>
                  </a:cubicBezTo>
                  <a:cubicBezTo>
                    <a:pt x="1086" y="748"/>
                    <a:pt x="1081" y="751"/>
                    <a:pt x="1080" y="757"/>
                  </a:cubicBezTo>
                  <a:cubicBezTo>
                    <a:pt x="1078" y="762"/>
                    <a:pt x="1080" y="769"/>
                    <a:pt x="1080" y="774"/>
                  </a:cubicBezTo>
                  <a:cubicBezTo>
                    <a:pt x="1082" y="790"/>
                    <a:pt x="1087" y="805"/>
                    <a:pt x="1087" y="820"/>
                  </a:cubicBezTo>
                  <a:cubicBezTo>
                    <a:pt x="1087" y="851"/>
                    <a:pt x="1085" y="882"/>
                    <a:pt x="1083" y="913"/>
                  </a:cubicBezTo>
                  <a:cubicBezTo>
                    <a:pt x="1081" y="940"/>
                    <a:pt x="1058" y="943"/>
                    <a:pt x="1038" y="954"/>
                  </a:cubicBezTo>
                  <a:cubicBezTo>
                    <a:pt x="1021" y="965"/>
                    <a:pt x="1010" y="981"/>
                    <a:pt x="999" y="997"/>
                  </a:cubicBezTo>
                  <a:cubicBezTo>
                    <a:pt x="980" y="1022"/>
                    <a:pt x="939" y="1052"/>
                    <a:pt x="969" y="1084"/>
                  </a:cubicBezTo>
                  <a:cubicBezTo>
                    <a:pt x="982" y="1098"/>
                    <a:pt x="1001" y="1103"/>
                    <a:pt x="1009" y="1121"/>
                  </a:cubicBezTo>
                  <a:cubicBezTo>
                    <a:pt x="1016" y="1137"/>
                    <a:pt x="1014" y="1156"/>
                    <a:pt x="1009" y="1172"/>
                  </a:cubicBezTo>
                  <a:cubicBezTo>
                    <a:pt x="1004" y="1188"/>
                    <a:pt x="996" y="1202"/>
                    <a:pt x="994" y="1219"/>
                  </a:cubicBezTo>
                  <a:cubicBezTo>
                    <a:pt x="991" y="1237"/>
                    <a:pt x="996" y="1254"/>
                    <a:pt x="998" y="1271"/>
                  </a:cubicBezTo>
                  <a:cubicBezTo>
                    <a:pt x="999" y="1290"/>
                    <a:pt x="995" y="1310"/>
                    <a:pt x="998" y="1329"/>
                  </a:cubicBezTo>
                  <a:cubicBezTo>
                    <a:pt x="1000" y="1344"/>
                    <a:pt x="1011" y="1356"/>
                    <a:pt x="1020" y="1368"/>
                  </a:cubicBezTo>
                  <a:cubicBezTo>
                    <a:pt x="1029" y="1381"/>
                    <a:pt x="1036" y="1393"/>
                    <a:pt x="1050" y="1400"/>
                  </a:cubicBezTo>
                  <a:cubicBezTo>
                    <a:pt x="1064" y="1406"/>
                    <a:pt x="1080" y="1409"/>
                    <a:pt x="1095" y="1414"/>
                  </a:cubicBezTo>
                  <a:cubicBezTo>
                    <a:pt x="1124" y="1425"/>
                    <a:pt x="1149" y="1440"/>
                    <a:pt x="1176" y="1454"/>
                  </a:cubicBezTo>
                  <a:cubicBezTo>
                    <a:pt x="1213" y="1473"/>
                    <a:pt x="1207" y="1525"/>
                    <a:pt x="1246" y="1542"/>
                  </a:cubicBezTo>
                  <a:cubicBezTo>
                    <a:pt x="1280" y="1556"/>
                    <a:pt x="1317" y="1571"/>
                    <a:pt x="1342" y="1599"/>
                  </a:cubicBezTo>
                  <a:cubicBezTo>
                    <a:pt x="1355" y="1614"/>
                    <a:pt x="1356" y="1629"/>
                    <a:pt x="1357" y="1648"/>
                  </a:cubicBezTo>
                  <a:cubicBezTo>
                    <a:pt x="1357" y="1672"/>
                    <a:pt x="1363" y="1701"/>
                    <a:pt x="1372" y="1727"/>
                  </a:cubicBezTo>
                  <a:cubicBezTo>
                    <a:pt x="177" y="1766"/>
                    <a:pt x="177" y="1766"/>
                    <a:pt x="177" y="1766"/>
                  </a:cubicBezTo>
                  <a:cubicBezTo>
                    <a:pt x="177" y="1185"/>
                    <a:pt x="177" y="1185"/>
                    <a:pt x="177" y="1185"/>
                  </a:cubicBezTo>
                  <a:cubicBezTo>
                    <a:pt x="177" y="1185"/>
                    <a:pt x="142" y="1162"/>
                    <a:pt x="135" y="1159"/>
                  </a:cubicBezTo>
                  <a:cubicBezTo>
                    <a:pt x="128" y="1156"/>
                    <a:pt x="123" y="1152"/>
                    <a:pt x="119" y="1150"/>
                  </a:cubicBezTo>
                  <a:cubicBezTo>
                    <a:pt x="103" y="1125"/>
                    <a:pt x="103" y="1125"/>
                    <a:pt x="103" y="1125"/>
                  </a:cubicBezTo>
                  <a:cubicBezTo>
                    <a:pt x="84" y="1110"/>
                    <a:pt x="84" y="1110"/>
                    <a:pt x="84" y="1110"/>
                  </a:cubicBezTo>
                  <a:cubicBezTo>
                    <a:pt x="84" y="1092"/>
                    <a:pt x="84" y="1092"/>
                    <a:pt x="84" y="1092"/>
                  </a:cubicBezTo>
                  <a:cubicBezTo>
                    <a:pt x="140" y="1035"/>
                    <a:pt x="140" y="1035"/>
                    <a:pt x="140" y="1035"/>
                  </a:cubicBezTo>
                  <a:cubicBezTo>
                    <a:pt x="147" y="1024"/>
                    <a:pt x="147" y="1024"/>
                    <a:pt x="147" y="1024"/>
                  </a:cubicBezTo>
                  <a:cubicBezTo>
                    <a:pt x="147" y="874"/>
                    <a:pt x="147" y="874"/>
                    <a:pt x="147" y="874"/>
                  </a:cubicBezTo>
                  <a:cubicBezTo>
                    <a:pt x="118" y="840"/>
                    <a:pt x="118" y="840"/>
                    <a:pt x="118" y="840"/>
                  </a:cubicBezTo>
                  <a:cubicBezTo>
                    <a:pt x="111" y="789"/>
                    <a:pt x="111" y="789"/>
                    <a:pt x="111" y="789"/>
                  </a:cubicBezTo>
                  <a:cubicBezTo>
                    <a:pt x="101" y="776"/>
                    <a:pt x="101" y="776"/>
                    <a:pt x="101" y="776"/>
                  </a:cubicBezTo>
                  <a:cubicBezTo>
                    <a:pt x="88" y="473"/>
                    <a:pt x="88" y="473"/>
                    <a:pt x="88" y="473"/>
                  </a:cubicBezTo>
                  <a:cubicBezTo>
                    <a:pt x="88" y="473"/>
                    <a:pt x="74" y="449"/>
                    <a:pt x="71" y="430"/>
                  </a:cubicBezTo>
                  <a:cubicBezTo>
                    <a:pt x="68" y="411"/>
                    <a:pt x="54" y="392"/>
                    <a:pt x="54" y="392"/>
                  </a:cubicBezTo>
                  <a:cubicBezTo>
                    <a:pt x="47" y="361"/>
                    <a:pt x="47" y="361"/>
                    <a:pt x="47" y="361"/>
                  </a:cubicBezTo>
                  <a:cubicBezTo>
                    <a:pt x="31" y="316"/>
                    <a:pt x="31" y="316"/>
                    <a:pt x="31" y="316"/>
                  </a:cubicBezTo>
                  <a:cubicBezTo>
                    <a:pt x="23" y="285"/>
                    <a:pt x="23" y="285"/>
                    <a:pt x="23" y="285"/>
                  </a:cubicBezTo>
                  <a:cubicBezTo>
                    <a:pt x="16" y="163"/>
                    <a:pt x="16" y="163"/>
                    <a:pt x="16" y="163"/>
                  </a:cubicBezTo>
                  <a:cubicBezTo>
                    <a:pt x="30" y="158"/>
                    <a:pt x="30" y="158"/>
                    <a:pt x="30" y="158"/>
                  </a:cubicBezTo>
                  <a:cubicBezTo>
                    <a:pt x="21" y="112"/>
                    <a:pt x="21" y="112"/>
                    <a:pt x="21" y="112"/>
                  </a:cubicBezTo>
                  <a:cubicBezTo>
                    <a:pt x="16" y="78"/>
                    <a:pt x="16" y="78"/>
                    <a:pt x="16" y="78"/>
                  </a:cubicBezTo>
                  <a:cubicBezTo>
                    <a:pt x="4" y="26"/>
                    <a:pt x="4" y="26"/>
                    <a:pt x="4" y="26"/>
                  </a:cubicBezTo>
                  <a:cubicBezTo>
                    <a:pt x="4" y="26"/>
                    <a:pt x="4" y="26"/>
                    <a:pt x="4" y="26"/>
                  </a:cubicBezTo>
                  <a:cubicBezTo>
                    <a:pt x="6" y="26"/>
                    <a:pt x="6" y="26"/>
                    <a:pt x="6" y="26"/>
                  </a:cubicBezTo>
                  <a:cubicBezTo>
                    <a:pt x="20" y="27"/>
                    <a:pt x="33" y="27"/>
                    <a:pt x="47" y="27"/>
                  </a:cubicBezTo>
                  <a:cubicBezTo>
                    <a:pt x="60" y="27"/>
                    <a:pt x="73" y="28"/>
                    <a:pt x="85" y="28"/>
                  </a:cubicBezTo>
                  <a:cubicBezTo>
                    <a:pt x="97" y="28"/>
                    <a:pt x="109" y="28"/>
                    <a:pt x="121" y="28"/>
                  </a:cubicBezTo>
                  <a:cubicBezTo>
                    <a:pt x="132" y="29"/>
                    <a:pt x="143" y="29"/>
                    <a:pt x="154" y="29"/>
                  </a:cubicBezTo>
                  <a:cubicBezTo>
                    <a:pt x="164" y="29"/>
                    <a:pt x="174" y="29"/>
                    <a:pt x="184" y="29"/>
                  </a:cubicBezTo>
                  <a:cubicBezTo>
                    <a:pt x="194" y="29"/>
                    <a:pt x="203" y="30"/>
                    <a:pt x="212" y="30"/>
                  </a:cubicBezTo>
                  <a:cubicBezTo>
                    <a:pt x="221" y="30"/>
                    <a:pt x="230" y="30"/>
                    <a:pt x="238" y="30"/>
                  </a:cubicBezTo>
                  <a:cubicBezTo>
                    <a:pt x="261" y="30"/>
                    <a:pt x="261" y="30"/>
                    <a:pt x="261" y="30"/>
                  </a:cubicBezTo>
                  <a:cubicBezTo>
                    <a:pt x="269" y="30"/>
                    <a:pt x="276" y="30"/>
                    <a:pt x="283" y="30"/>
                  </a:cubicBezTo>
                  <a:cubicBezTo>
                    <a:pt x="289" y="30"/>
                    <a:pt x="296" y="30"/>
                    <a:pt x="302" y="31"/>
                  </a:cubicBezTo>
                  <a:cubicBezTo>
                    <a:pt x="308" y="31"/>
                    <a:pt x="314" y="31"/>
                    <a:pt x="320" y="31"/>
                  </a:cubicBezTo>
                  <a:cubicBezTo>
                    <a:pt x="326" y="31"/>
                    <a:pt x="331" y="31"/>
                    <a:pt x="337" y="31"/>
                  </a:cubicBezTo>
                  <a:cubicBezTo>
                    <a:pt x="342" y="31"/>
                    <a:pt x="347" y="31"/>
                    <a:pt x="352" y="31"/>
                  </a:cubicBezTo>
                  <a:cubicBezTo>
                    <a:pt x="357" y="31"/>
                    <a:pt x="362" y="31"/>
                    <a:pt x="367" y="31"/>
                  </a:cubicBezTo>
                  <a:cubicBezTo>
                    <a:pt x="381" y="31"/>
                    <a:pt x="381" y="31"/>
                    <a:pt x="381" y="31"/>
                  </a:cubicBezTo>
                  <a:cubicBezTo>
                    <a:pt x="392" y="31"/>
                    <a:pt x="392" y="31"/>
                    <a:pt x="392" y="31"/>
                  </a:cubicBezTo>
                  <a:cubicBezTo>
                    <a:pt x="395" y="31"/>
                    <a:pt x="395" y="31"/>
                    <a:pt x="395" y="31"/>
                  </a:cubicBezTo>
                  <a:cubicBezTo>
                    <a:pt x="411" y="31"/>
                    <a:pt x="422" y="25"/>
                    <a:pt x="429" y="17"/>
                  </a:cubicBezTo>
                  <a:cubicBezTo>
                    <a:pt x="435" y="26"/>
                    <a:pt x="442" y="34"/>
                    <a:pt x="449" y="40"/>
                  </a:cubicBezTo>
                  <a:cubicBezTo>
                    <a:pt x="455" y="42"/>
                    <a:pt x="455" y="42"/>
                    <a:pt x="455" y="42"/>
                  </a:cubicBezTo>
                  <a:cubicBezTo>
                    <a:pt x="465" y="42"/>
                    <a:pt x="471" y="18"/>
                    <a:pt x="479" y="11"/>
                  </a:cubicBezTo>
                  <a:cubicBezTo>
                    <a:pt x="485" y="6"/>
                    <a:pt x="490" y="3"/>
                    <a:pt x="495" y="3"/>
                  </a:cubicBezTo>
                  <a:moveTo>
                    <a:pt x="495" y="0"/>
                  </a:moveTo>
                  <a:cubicBezTo>
                    <a:pt x="489" y="0"/>
                    <a:pt x="482" y="3"/>
                    <a:pt x="476" y="8"/>
                  </a:cubicBezTo>
                  <a:cubicBezTo>
                    <a:pt x="473" y="12"/>
                    <a:pt x="470" y="17"/>
                    <a:pt x="467" y="23"/>
                  </a:cubicBezTo>
                  <a:cubicBezTo>
                    <a:pt x="463" y="30"/>
                    <a:pt x="459" y="39"/>
                    <a:pt x="455" y="39"/>
                  </a:cubicBezTo>
                  <a:cubicBezTo>
                    <a:pt x="451" y="37"/>
                    <a:pt x="451" y="37"/>
                    <a:pt x="451" y="37"/>
                  </a:cubicBezTo>
                  <a:cubicBezTo>
                    <a:pt x="444" y="31"/>
                    <a:pt x="437" y="23"/>
                    <a:pt x="433" y="15"/>
                  </a:cubicBezTo>
                  <a:cubicBezTo>
                    <a:pt x="430" y="11"/>
                    <a:pt x="430" y="11"/>
                    <a:pt x="430" y="11"/>
                  </a:cubicBezTo>
                  <a:cubicBezTo>
                    <a:pt x="427" y="15"/>
                    <a:pt x="427" y="15"/>
                    <a:pt x="427" y="15"/>
                  </a:cubicBezTo>
                  <a:cubicBezTo>
                    <a:pt x="420" y="23"/>
                    <a:pt x="409" y="27"/>
                    <a:pt x="395" y="27"/>
                  </a:cubicBezTo>
                  <a:cubicBezTo>
                    <a:pt x="392" y="27"/>
                    <a:pt x="392" y="27"/>
                    <a:pt x="392" y="27"/>
                  </a:cubicBezTo>
                  <a:cubicBezTo>
                    <a:pt x="387" y="27"/>
                    <a:pt x="387" y="27"/>
                    <a:pt x="387" y="27"/>
                  </a:cubicBezTo>
                  <a:cubicBezTo>
                    <a:pt x="381" y="27"/>
                    <a:pt x="381" y="27"/>
                    <a:pt x="381" y="27"/>
                  </a:cubicBezTo>
                  <a:cubicBezTo>
                    <a:pt x="367" y="27"/>
                    <a:pt x="367" y="27"/>
                    <a:pt x="367" y="27"/>
                  </a:cubicBezTo>
                  <a:cubicBezTo>
                    <a:pt x="362" y="27"/>
                    <a:pt x="357" y="27"/>
                    <a:pt x="352" y="27"/>
                  </a:cubicBezTo>
                  <a:cubicBezTo>
                    <a:pt x="344" y="27"/>
                    <a:pt x="344" y="27"/>
                    <a:pt x="344" y="27"/>
                  </a:cubicBezTo>
                  <a:cubicBezTo>
                    <a:pt x="337" y="27"/>
                    <a:pt x="337" y="27"/>
                    <a:pt x="337" y="27"/>
                  </a:cubicBezTo>
                  <a:cubicBezTo>
                    <a:pt x="331" y="27"/>
                    <a:pt x="326" y="27"/>
                    <a:pt x="320" y="27"/>
                  </a:cubicBezTo>
                  <a:cubicBezTo>
                    <a:pt x="314" y="27"/>
                    <a:pt x="308" y="27"/>
                    <a:pt x="302" y="27"/>
                  </a:cubicBezTo>
                  <a:cubicBezTo>
                    <a:pt x="293" y="27"/>
                    <a:pt x="293" y="27"/>
                    <a:pt x="293" y="27"/>
                  </a:cubicBezTo>
                  <a:cubicBezTo>
                    <a:pt x="283" y="27"/>
                    <a:pt x="283" y="27"/>
                    <a:pt x="283" y="27"/>
                  </a:cubicBezTo>
                  <a:cubicBezTo>
                    <a:pt x="282" y="27"/>
                    <a:pt x="282" y="27"/>
                    <a:pt x="282" y="27"/>
                  </a:cubicBezTo>
                  <a:cubicBezTo>
                    <a:pt x="261" y="26"/>
                    <a:pt x="261" y="26"/>
                    <a:pt x="261" y="26"/>
                  </a:cubicBezTo>
                  <a:cubicBezTo>
                    <a:pt x="238" y="26"/>
                    <a:pt x="238" y="26"/>
                    <a:pt x="238" y="26"/>
                  </a:cubicBezTo>
                  <a:cubicBezTo>
                    <a:pt x="230" y="26"/>
                    <a:pt x="221" y="26"/>
                    <a:pt x="212" y="26"/>
                  </a:cubicBezTo>
                  <a:cubicBezTo>
                    <a:pt x="198" y="26"/>
                    <a:pt x="198" y="26"/>
                    <a:pt x="198" y="26"/>
                  </a:cubicBezTo>
                  <a:cubicBezTo>
                    <a:pt x="185" y="26"/>
                    <a:pt x="185" y="26"/>
                    <a:pt x="185" y="26"/>
                  </a:cubicBezTo>
                  <a:cubicBezTo>
                    <a:pt x="179" y="25"/>
                    <a:pt x="174" y="25"/>
                    <a:pt x="169" y="25"/>
                  </a:cubicBezTo>
                  <a:cubicBezTo>
                    <a:pt x="164" y="25"/>
                    <a:pt x="159" y="25"/>
                    <a:pt x="154" y="25"/>
                  </a:cubicBezTo>
                  <a:cubicBezTo>
                    <a:pt x="149" y="25"/>
                    <a:pt x="143" y="25"/>
                    <a:pt x="138" y="25"/>
                  </a:cubicBezTo>
                  <a:cubicBezTo>
                    <a:pt x="132" y="25"/>
                    <a:pt x="127" y="25"/>
                    <a:pt x="121" y="25"/>
                  </a:cubicBezTo>
                  <a:cubicBezTo>
                    <a:pt x="109" y="24"/>
                    <a:pt x="97" y="24"/>
                    <a:pt x="86" y="24"/>
                  </a:cubicBezTo>
                  <a:cubicBezTo>
                    <a:pt x="73" y="24"/>
                    <a:pt x="60" y="24"/>
                    <a:pt x="47" y="23"/>
                  </a:cubicBezTo>
                  <a:cubicBezTo>
                    <a:pt x="34" y="23"/>
                    <a:pt x="20" y="23"/>
                    <a:pt x="6" y="23"/>
                  </a:cubicBezTo>
                  <a:cubicBezTo>
                    <a:pt x="5" y="23"/>
                    <a:pt x="5" y="23"/>
                    <a:pt x="5" y="23"/>
                  </a:cubicBezTo>
                  <a:cubicBezTo>
                    <a:pt x="4" y="22"/>
                    <a:pt x="4" y="22"/>
                    <a:pt x="4" y="22"/>
                  </a:cubicBezTo>
                  <a:cubicBezTo>
                    <a:pt x="0" y="22"/>
                    <a:pt x="0" y="22"/>
                    <a:pt x="0" y="22"/>
                  </a:cubicBezTo>
                  <a:cubicBezTo>
                    <a:pt x="0" y="26"/>
                    <a:pt x="0" y="26"/>
                    <a:pt x="0" y="26"/>
                  </a:cubicBezTo>
                  <a:cubicBezTo>
                    <a:pt x="0" y="27"/>
                    <a:pt x="0" y="27"/>
                    <a:pt x="0" y="27"/>
                  </a:cubicBezTo>
                  <a:cubicBezTo>
                    <a:pt x="0" y="27"/>
                    <a:pt x="0" y="27"/>
                    <a:pt x="0" y="27"/>
                  </a:cubicBezTo>
                  <a:cubicBezTo>
                    <a:pt x="12" y="78"/>
                    <a:pt x="12" y="78"/>
                    <a:pt x="12" y="78"/>
                  </a:cubicBezTo>
                  <a:cubicBezTo>
                    <a:pt x="17" y="113"/>
                    <a:pt x="17" y="113"/>
                    <a:pt x="17" y="113"/>
                  </a:cubicBezTo>
                  <a:cubicBezTo>
                    <a:pt x="17" y="113"/>
                    <a:pt x="17" y="113"/>
                    <a:pt x="17" y="113"/>
                  </a:cubicBezTo>
                  <a:cubicBezTo>
                    <a:pt x="17" y="113"/>
                    <a:pt x="17" y="113"/>
                    <a:pt x="17" y="113"/>
                  </a:cubicBezTo>
                  <a:cubicBezTo>
                    <a:pt x="26" y="155"/>
                    <a:pt x="26" y="155"/>
                    <a:pt x="26" y="155"/>
                  </a:cubicBezTo>
                  <a:cubicBezTo>
                    <a:pt x="15" y="160"/>
                    <a:pt x="15" y="160"/>
                    <a:pt x="15" y="160"/>
                  </a:cubicBezTo>
                  <a:cubicBezTo>
                    <a:pt x="12" y="161"/>
                    <a:pt x="12" y="161"/>
                    <a:pt x="12" y="161"/>
                  </a:cubicBezTo>
                  <a:cubicBezTo>
                    <a:pt x="12" y="164"/>
                    <a:pt x="12" y="164"/>
                    <a:pt x="12" y="164"/>
                  </a:cubicBezTo>
                  <a:cubicBezTo>
                    <a:pt x="19" y="285"/>
                    <a:pt x="19" y="285"/>
                    <a:pt x="19" y="285"/>
                  </a:cubicBezTo>
                  <a:cubicBezTo>
                    <a:pt x="19" y="286"/>
                    <a:pt x="19" y="286"/>
                    <a:pt x="19" y="286"/>
                  </a:cubicBezTo>
                  <a:cubicBezTo>
                    <a:pt x="19" y="286"/>
                    <a:pt x="19" y="286"/>
                    <a:pt x="19" y="286"/>
                  </a:cubicBezTo>
                  <a:cubicBezTo>
                    <a:pt x="28" y="317"/>
                    <a:pt x="28" y="317"/>
                    <a:pt x="28" y="317"/>
                  </a:cubicBezTo>
                  <a:cubicBezTo>
                    <a:pt x="43" y="362"/>
                    <a:pt x="43" y="362"/>
                    <a:pt x="43" y="362"/>
                  </a:cubicBezTo>
                  <a:cubicBezTo>
                    <a:pt x="50" y="393"/>
                    <a:pt x="50" y="393"/>
                    <a:pt x="50" y="393"/>
                  </a:cubicBezTo>
                  <a:cubicBezTo>
                    <a:pt x="51" y="393"/>
                    <a:pt x="51" y="393"/>
                    <a:pt x="51" y="393"/>
                  </a:cubicBezTo>
                  <a:cubicBezTo>
                    <a:pt x="51" y="394"/>
                    <a:pt x="51" y="394"/>
                    <a:pt x="51" y="394"/>
                  </a:cubicBezTo>
                  <a:cubicBezTo>
                    <a:pt x="51" y="394"/>
                    <a:pt x="65" y="413"/>
                    <a:pt x="68" y="430"/>
                  </a:cubicBezTo>
                  <a:cubicBezTo>
                    <a:pt x="70" y="448"/>
                    <a:pt x="82" y="469"/>
                    <a:pt x="85" y="474"/>
                  </a:cubicBezTo>
                  <a:cubicBezTo>
                    <a:pt x="97" y="776"/>
                    <a:pt x="97" y="776"/>
                    <a:pt x="97" y="776"/>
                  </a:cubicBezTo>
                  <a:cubicBezTo>
                    <a:pt x="97" y="778"/>
                    <a:pt x="97" y="778"/>
                    <a:pt x="97" y="778"/>
                  </a:cubicBezTo>
                  <a:cubicBezTo>
                    <a:pt x="98" y="779"/>
                    <a:pt x="98" y="779"/>
                    <a:pt x="98" y="779"/>
                  </a:cubicBezTo>
                  <a:cubicBezTo>
                    <a:pt x="108" y="790"/>
                    <a:pt x="108" y="790"/>
                    <a:pt x="108" y="790"/>
                  </a:cubicBezTo>
                  <a:cubicBezTo>
                    <a:pt x="114" y="841"/>
                    <a:pt x="114" y="841"/>
                    <a:pt x="114" y="841"/>
                  </a:cubicBezTo>
                  <a:cubicBezTo>
                    <a:pt x="114" y="842"/>
                    <a:pt x="114" y="842"/>
                    <a:pt x="114" y="842"/>
                  </a:cubicBezTo>
                  <a:cubicBezTo>
                    <a:pt x="115" y="842"/>
                    <a:pt x="115" y="842"/>
                    <a:pt x="115" y="842"/>
                  </a:cubicBezTo>
                  <a:cubicBezTo>
                    <a:pt x="144" y="876"/>
                    <a:pt x="144" y="876"/>
                    <a:pt x="144" y="876"/>
                  </a:cubicBezTo>
                  <a:cubicBezTo>
                    <a:pt x="144" y="1023"/>
                    <a:pt x="144" y="1023"/>
                    <a:pt x="144" y="1023"/>
                  </a:cubicBezTo>
                  <a:cubicBezTo>
                    <a:pt x="137" y="1033"/>
                    <a:pt x="137" y="1033"/>
                    <a:pt x="137" y="1033"/>
                  </a:cubicBezTo>
                  <a:cubicBezTo>
                    <a:pt x="81" y="1090"/>
                    <a:pt x="81" y="1090"/>
                    <a:pt x="81" y="1090"/>
                  </a:cubicBezTo>
                  <a:cubicBezTo>
                    <a:pt x="80" y="1091"/>
                    <a:pt x="80" y="1091"/>
                    <a:pt x="80" y="1091"/>
                  </a:cubicBezTo>
                  <a:cubicBezTo>
                    <a:pt x="80" y="1092"/>
                    <a:pt x="80" y="1092"/>
                    <a:pt x="80" y="1092"/>
                  </a:cubicBezTo>
                  <a:cubicBezTo>
                    <a:pt x="80" y="1110"/>
                    <a:pt x="80" y="1110"/>
                    <a:pt x="80" y="1110"/>
                  </a:cubicBezTo>
                  <a:cubicBezTo>
                    <a:pt x="80" y="1112"/>
                    <a:pt x="80" y="1112"/>
                    <a:pt x="80" y="1112"/>
                  </a:cubicBezTo>
                  <a:cubicBezTo>
                    <a:pt x="81" y="1113"/>
                    <a:pt x="81" y="1113"/>
                    <a:pt x="81" y="1113"/>
                  </a:cubicBezTo>
                  <a:cubicBezTo>
                    <a:pt x="100" y="1127"/>
                    <a:pt x="100" y="1127"/>
                    <a:pt x="100" y="1127"/>
                  </a:cubicBezTo>
                  <a:cubicBezTo>
                    <a:pt x="106" y="1138"/>
                    <a:pt x="113" y="1152"/>
                    <a:pt x="117" y="1154"/>
                  </a:cubicBezTo>
                  <a:cubicBezTo>
                    <a:pt x="122" y="1156"/>
                    <a:pt x="122" y="1156"/>
                    <a:pt x="122" y="1156"/>
                  </a:cubicBezTo>
                  <a:cubicBezTo>
                    <a:pt x="134" y="1162"/>
                    <a:pt x="134" y="1162"/>
                    <a:pt x="134" y="1162"/>
                  </a:cubicBezTo>
                  <a:cubicBezTo>
                    <a:pt x="138" y="1164"/>
                    <a:pt x="162" y="1180"/>
                    <a:pt x="173" y="1187"/>
                  </a:cubicBezTo>
                  <a:cubicBezTo>
                    <a:pt x="173" y="1766"/>
                    <a:pt x="173" y="1766"/>
                    <a:pt x="173" y="1766"/>
                  </a:cubicBezTo>
                  <a:cubicBezTo>
                    <a:pt x="173" y="1770"/>
                    <a:pt x="173" y="1770"/>
                    <a:pt x="173" y="1770"/>
                  </a:cubicBezTo>
                  <a:cubicBezTo>
                    <a:pt x="177" y="1770"/>
                    <a:pt x="177" y="1770"/>
                    <a:pt x="177" y="1770"/>
                  </a:cubicBezTo>
                  <a:cubicBezTo>
                    <a:pt x="1372" y="1730"/>
                    <a:pt x="1372" y="1730"/>
                    <a:pt x="1372" y="1730"/>
                  </a:cubicBezTo>
                  <a:cubicBezTo>
                    <a:pt x="1377" y="1730"/>
                    <a:pt x="1377" y="1730"/>
                    <a:pt x="1377" y="1730"/>
                  </a:cubicBezTo>
                  <a:cubicBezTo>
                    <a:pt x="1375" y="1725"/>
                    <a:pt x="1375" y="1725"/>
                    <a:pt x="1375" y="1725"/>
                  </a:cubicBezTo>
                  <a:cubicBezTo>
                    <a:pt x="1366" y="1700"/>
                    <a:pt x="1361" y="1672"/>
                    <a:pt x="1360" y="1648"/>
                  </a:cubicBezTo>
                  <a:cubicBezTo>
                    <a:pt x="1360" y="1629"/>
                    <a:pt x="1358" y="1613"/>
                    <a:pt x="1345" y="1597"/>
                  </a:cubicBezTo>
                  <a:cubicBezTo>
                    <a:pt x="1321" y="1570"/>
                    <a:pt x="1286" y="1554"/>
                    <a:pt x="1255" y="1541"/>
                  </a:cubicBezTo>
                  <a:cubicBezTo>
                    <a:pt x="1248" y="1538"/>
                    <a:pt x="1248" y="1538"/>
                    <a:pt x="1248" y="1538"/>
                  </a:cubicBezTo>
                  <a:cubicBezTo>
                    <a:pt x="1229" y="1530"/>
                    <a:pt x="1221" y="1513"/>
                    <a:pt x="1213" y="1495"/>
                  </a:cubicBezTo>
                  <a:cubicBezTo>
                    <a:pt x="1205" y="1478"/>
                    <a:pt x="1197" y="1461"/>
                    <a:pt x="1178" y="1451"/>
                  </a:cubicBezTo>
                  <a:cubicBezTo>
                    <a:pt x="1172" y="1448"/>
                    <a:pt x="1165" y="1444"/>
                    <a:pt x="1159" y="1441"/>
                  </a:cubicBezTo>
                  <a:cubicBezTo>
                    <a:pt x="1139" y="1430"/>
                    <a:pt x="1118" y="1419"/>
                    <a:pt x="1096" y="1411"/>
                  </a:cubicBezTo>
                  <a:cubicBezTo>
                    <a:pt x="1090" y="1409"/>
                    <a:pt x="1084" y="1407"/>
                    <a:pt x="1078" y="1405"/>
                  </a:cubicBezTo>
                  <a:cubicBezTo>
                    <a:pt x="1069" y="1403"/>
                    <a:pt x="1060" y="1400"/>
                    <a:pt x="1052" y="1396"/>
                  </a:cubicBezTo>
                  <a:cubicBezTo>
                    <a:pt x="1040" y="1391"/>
                    <a:pt x="1033" y="1381"/>
                    <a:pt x="1026" y="1370"/>
                  </a:cubicBezTo>
                  <a:cubicBezTo>
                    <a:pt x="1023" y="1366"/>
                    <a:pt x="1023" y="1366"/>
                    <a:pt x="1023" y="1366"/>
                  </a:cubicBezTo>
                  <a:cubicBezTo>
                    <a:pt x="1018" y="1358"/>
                    <a:pt x="1018" y="1358"/>
                    <a:pt x="1018" y="1358"/>
                  </a:cubicBezTo>
                  <a:cubicBezTo>
                    <a:pt x="1010" y="1349"/>
                    <a:pt x="1003" y="1339"/>
                    <a:pt x="1002" y="1328"/>
                  </a:cubicBezTo>
                  <a:cubicBezTo>
                    <a:pt x="1000" y="1318"/>
                    <a:pt x="1001" y="1308"/>
                    <a:pt x="1001" y="1298"/>
                  </a:cubicBezTo>
                  <a:cubicBezTo>
                    <a:pt x="1002" y="1289"/>
                    <a:pt x="1002" y="1280"/>
                    <a:pt x="1001" y="1271"/>
                  </a:cubicBezTo>
                  <a:cubicBezTo>
                    <a:pt x="1001" y="1265"/>
                    <a:pt x="1000" y="1260"/>
                    <a:pt x="999" y="1255"/>
                  </a:cubicBezTo>
                  <a:cubicBezTo>
                    <a:pt x="997" y="1243"/>
                    <a:pt x="996" y="1231"/>
                    <a:pt x="997" y="1220"/>
                  </a:cubicBezTo>
                  <a:cubicBezTo>
                    <a:pt x="999" y="1209"/>
                    <a:pt x="1003" y="1200"/>
                    <a:pt x="1007" y="1190"/>
                  </a:cubicBezTo>
                  <a:cubicBezTo>
                    <a:pt x="1009" y="1184"/>
                    <a:pt x="1011" y="1179"/>
                    <a:pt x="1013" y="1173"/>
                  </a:cubicBezTo>
                  <a:cubicBezTo>
                    <a:pt x="1017" y="1159"/>
                    <a:pt x="1021" y="1138"/>
                    <a:pt x="1012" y="1120"/>
                  </a:cubicBezTo>
                  <a:cubicBezTo>
                    <a:pt x="1007" y="1108"/>
                    <a:pt x="997" y="1101"/>
                    <a:pt x="988" y="1094"/>
                  </a:cubicBezTo>
                  <a:cubicBezTo>
                    <a:pt x="982" y="1090"/>
                    <a:pt x="977" y="1086"/>
                    <a:pt x="972" y="1082"/>
                  </a:cubicBezTo>
                  <a:cubicBezTo>
                    <a:pt x="950" y="1058"/>
                    <a:pt x="969" y="1036"/>
                    <a:pt x="989" y="1014"/>
                  </a:cubicBezTo>
                  <a:cubicBezTo>
                    <a:pt x="993" y="1009"/>
                    <a:pt x="998" y="1004"/>
                    <a:pt x="1002" y="999"/>
                  </a:cubicBezTo>
                  <a:cubicBezTo>
                    <a:pt x="1007" y="992"/>
                    <a:pt x="1007" y="992"/>
                    <a:pt x="1007" y="992"/>
                  </a:cubicBezTo>
                  <a:cubicBezTo>
                    <a:pt x="1017" y="978"/>
                    <a:pt x="1026" y="966"/>
                    <a:pt x="1040" y="958"/>
                  </a:cubicBezTo>
                  <a:cubicBezTo>
                    <a:pt x="1054" y="951"/>
                    <a:pt x="1054" y="951"/>
                    <a:pt x="1054" y="951"/>
                  </a:cubicBezTo>
                  <a:cubicBezTo>
                    <a:pt x="1069" y="944"/>
                    <a:pt x="1085" y="936"/>
                    <a:pt x="1087" y="913"/>
                  </a:cubicBezTo>
                  <a:cubicBezTo>
                    <a:pt x="1087" y="903"/>
                    <a:pt x="1087" y="903"/>
                    <a:pt x="1087" y="903"/>
                  </a:cubicBezTo>
                  <a:cubicBezTo>
                    <a:pt x="1089" y="875"/>
                    <a:pt x="1090" y="848"/>
                    <a:pt x="1090" y="820"/>
                  </a:cubicBezTo>
                  <a:cubicBezTo>
                    <a:pt x="1090" y="810"/>
                    <a:pt x="1089" y="800"/>
                    <a:pt x="1087" y="790"/>
                  </a:cubicBezTo>
                  <a:cubicBezTo>
                    <a:pt x="1086" y="785"/>
                    <a:pt x="1085" y="779"/>
                    <a:pt x="1084" y="774"/>
                  </a:cubicBezTo>
                  <a:cubicBezTo>
                    <a:pt x="1084" y="772"/>
                    <a:pt x="1084" y="772"/>
                    <a:pt x="1084" y="772"/>
                  </a:cubicBezTo>
                  <a:cubicBezTo>
                    <a:pt x="1083" y="758"/>
                    <a:pt x="1083" y="758"/>
                    <a:pt x="1083" y="758"/>
                  </a:cubicBezTo>
                  <a:cubicBezTo>
                    <a:pt x="1086" y="752"/>
                    <a:pt x="1086" y="752"/>
                    <a:pt x="1086" y="752"/>
                  </a:cubicBezTo>
                  <a:cubicBezTo>
                    <a:pt x="1090" y="744"/>
                    <a:pt x="1090" y="744"/>
                    <a:pt x="1090" y="744"/>
                  </a:cubicBezTo>
                  <a:cubicBezTo>
                    <a:pt x="1097" y="741"/>
                    <a:pt x="1101" y="734"/>
                    <a:pt x="1105" y="728"/>
                  </a:cubicBezTo>
                  <a:cubicBezTo>
                    <a:pt x="1107" y="723"/>
                    <a:pt x="1110" y="718"/>
                    <a:pt x="1114" y="715"/>
                  </a:cubicBezTo>
                  <a:cubicBezTo>
                    <a:pt x="1119" y="712"/>
                    <a:pt x="1125" y="708"/>
                    <a:pt x="1133" y="705"/>
                  </a:cubicBezTo>
                  <a:cubicBezTo>
                    <a:pt x="1135" y="704"/>
                    <a:pt x="1135" y="704"/>
                    <a:pt x="1135" y="704"/>
                  </a:cubicBezTo>
                  <a:cubicBezTo>
                    <a:pt x="1135" y="701"/>
                    <a:pt x="1135" y="701"/>
                    <a:pt x="1135" y="701"/>
                  </a:cubicBezTo>
                  <a:cubicBezTo>
                    <a:pt x="1135" y="686"/>
                    <a:pt x="1157" y="665"/>
                    <a:pt x="1166" y="657"/>
                  </a:cubicBezTo>
                  <a:cubicBezTo>
                    <a:pt x="1167" y="656"/>
                    <a:pt x="1167" y="656"/>
                    <a:pt x="1167" y="656"/>
                  </a:cubicBezTo>
                  <a:cubicBezTo>
                    <a:pt x="1186" y="638"/>
                    <a:pt x="1206" y="625"/>
                    <a:pt x="1229" y="611"/>
                  </a:cubicBezTo>
                  <a:cubicBezTo>
                    <a:pt x="1234" y="607"/>
                    <a:pt x="1234" y="607"/>
                    <a:pt x="1234" y="607"/>
                  </a:cubicBezTo>
                  <a:cubicBezTo>
                    <a:pt x="1269" y="585"/>
                    <a:pt x="1290" y="555"/>
                    <a:pt x="1312" y="523"/>
                  </a:cubicBezTo>
                  <a:cubicBezTo>
                    <a:pt x="1318" y="513"/>
                    <a:pt x="1324" y="503"/>
                    <a:pt x="1331" y="494"/>
                  </a:cubicBezTo>
                  <a:cubicBezTo>
                    <a:pt x="1365" y="449"/>
                    <a:pt x="1412" y="419"/>
                    <a:pt x="1455" y="394"/>
                  </a:cubicBezTo>
                  <a:cubicBezTo>
                    <a:pt x="1476" y="382"/>
                    <a:pt x="1498" y="372"/>
                    <a:pt x="1520" y="361"/>
                  </a:cubicBezTo>
                  <a:cubicBezTo>
                    <a:pt x="1537" y="354"/>
                    <a:pt x="1554" y="346"/>
                    <a:pt x="1570" y="337"/>
                  </a:cubicBezTo>
                  <a:cubicBezTo>
                    <a:pt x="1575" y="334"/>
                    <a:pt x="1581" y="332"/>
                    <a:pt x="1586" y="329"/>
                  </a:cubicBezTo>
                  <a:cubicBezTo>
                    <a:pt x="1602" y="321"/>
                    <a:pt x="1619" y="313"/>
                    <a:pt x="1631" y="302"/>
                  </a:cubicBezTo>
                  <a:cubicBezTo>
                    <a:pt x="1640" y="294"/>
                    <a:pt x="1646" y="288"/>
                    <a:pt x="1654" y="283"/>
                  </a:cubicBezTo>
                  <a:cubicBezTo>
                    <a:pt x="1656" y="281"/>
                    <a:pt x="1656" y="281"/>
                    <a:pt x="1656" y="281"/>
                  </a:cubicBezTo>
                  <a:cubicBezTo>
                    <a:pt x="1664" y="274"/>
                    <a:pt x="1664" y="274"/>
                    <a:pt x="1664" y="274"/>
                  </a:cubicBezTo>
                  <a:cubicBezTo>
                    <a:pt x="1654" y="274"/>
                    <a:pt x="1654" y="274"/>
                    <a:pt x="1654" y="274"/>
                  </a:cubicBezTo>
                  <a:cubicBezTo>
                    <a:pt x="1645" y="274"/>
                    <a:pt x="1635" y="273"/>
                    <a:pt x="1625" y="272"/>
                  </a:cubicBezTo>
                  <a:cubicBezTo>
                    <a:pt x="1616" y="271"/>
                    <a:pt x="1607" y="270"/>
                    <a:pt x="1600" y="270"/>
                  </a:cubicBezTo>
                  <a:cubicBezTo>
                    <a:pt x="1585" y="270"/>
                    <a:pt x="1575" y="272"/>
                    <a:pt x="1568" y="274"/>
                  </a:cubicBezTo>
                  <a:cubicBezTo>
                    <a:pt x="1558" y="276"/>
                    <a:pt x="1558" y="276"/>
                    <a:pt x="1558" y="276"/>
                  </a:cubicBezTo>
                  <a:cubicBezTo>
                    <a:pt x="1553" y="276"/>
                    <a:pt x="1548" y="273"/>
                    <a:pt x="1539" y="260"/>
                  </a:cubicBezTo>
                  <a:cubicBezTo>
                    <a:pt x="1528" y="245"/>
                    <a:pt x="1522" y="240"/>
                    <a:pt x="1514" y="240"/>
                  </a:cubicBezTo>
                  <a:cubicBezTo>
                    <a:pt x="1509" y="240"/>
                    <a:pt x="1505" y="242"/>
                    <a:pt x="1500" y="244"/>
                  </a:cubicBezTo>
                  <a:cubicBezTo>
                    <a:pt x="1492" y="247"/>
                    <a:pt x="1482" y="252"/>
                    <a:pt x="1465" y="253"/>
                  </a:cubicBezTo>
                  <a:cubicBezTo>
                    <a:pt x="1454" y="254"/>
                    <a:pt x="1443" y="255"/>
                    <a:pt x="1434" y="256"/>
                  </a:cubicBezTo>
                  <a:cubicBezTo>
                    <a:pt x="1423" y="258"/>
                    <a:pt x="1414" y="259"/>
                    <a:pt x="1406" y="259"/>
                  </a:cubicBezTo>
                  <a:cubicBezTo>
                    <a:pt x="1390" y="259"/>
                    <a:pt x="1382" y="254"/>
                    <a:pt x="1378" y="241"/>
                  </a:cubicBezTo>
                  <a:cubicBezTo>
                    <a:pt x="1374" y="231"/>
                    <a:pt x="1368" y="217"/>
                    <a:pt x="1355" y="217"/>
                  </a:cubicBezTo>
                  <a:cubicBezTo>
                    <a:pt x="1346" y="217"/>
                    <a:pt x="1335" y="224"/>
                    <a:pt x="1321" y="237"/>
                  </a:cubicBezTo>
                  <a:cubicBezTo>
                    <a:pt x="1311" y="246"/>
                    <a:pt x="1311" y="246"/>
                    <a:pt x="1311" y="246"/>
                  </a:cubicBezTo>
                  <a:cubicBezTo>
                    <a:pt x="1295" y="262"/>
                    <a:pt x="1271" y="285"/>
                    <a:pt x="1240" y="285"/>
                  </a:cubicBezTo>
                  <a:cubicBezTo>
                    <a:pt x="1221" y="285"/>
                    <a:pt x="1200" y="276"/>
                    <a:pt x="1178" y="259"/>
                  </a:cubicBezTo>
                  <a:cubicBezTo>
                    <a:pt x="1127" y="218"/>
                    <a:pt x="1104" y="200"/>
                    <a:pt x="1087" y="200"/>
                  </a:cubicBezTo>
                  <a:cubicBezTo>
                    <a:pt x="1077" y="200"/>
                    <a:pt x="1070" y="207"/>
                    <a:pt x="1065" y="215"/>
                  </a:cubicBezTo>
                  <a:cubicBezTo>
                    <a:pt x="1055" y="227"/>
                    <a:pt x="1048" y="233"/>
                    <a:pt x="1043" y="233"/>
                  </a:cubicBezTo>
                  <a:cubicBezTo>
                    <a:pt x="1038" y="233"/>
                    <a:pt x="1032" y="226"/>
                    <a:pt x="1026" y="212"/>
                  </a:cubicBezTo>
                  <a:cubicBezTo>
                    <a:pt x="1020" y="197"/>
                    <a:pt x="997" y="175"/>
                    <a:pt x="967" y="157"/>
                  </a:cubicBezTo>
                  <a:cubicBezTo>
                    <a:pt x="947" y="145"/>
                    <a:pt x="906" y="124"/>
                    <a:pt x="864" y="124"/>
                  </a:cubicBezTo>
                  <a:cubicBezTo>
                    <a:pt x="843" y="124"/>
                    <a:pt x="825" y="129"/>
                    <a:pt x="810" y="138"/>
                  </a:cubicBezTo>
                  <a:cubicBezTo>
                    <a:pt x="792" y="150"/>
                    <a:pt x="777" y="155"/>
                    <a:pt x="764" y="155"/>
                  </a:cubicBezTo>
                  <a:cubicBezTo>
                    <a:pt x="748" y="155"/>
                    <a:pt x="739" y="146"/>
                    <a:pt x="729" y="138"/>
                  </a:cubicBezTo>
                  <a:cubicBezTo>
                    <a:pt x="721" y="131"/>
                    <a:pt x="714" y="124"/>
                    <a:pt x="703" y="124"/>
                  </a:cubicBezTo>
                  <a:cubicBezTo>
                    <a:pt x="700" y="125"/>
                    <a:pt x="700" y="125"/>
                    <a:pt x="700" y="125"/>
                  </a:cubicBezTo>
                  <a:cubicBezTo>
                    <a:pt x="696" y="125"/>
                    <a:pt x="696" y="125"/>
                    <a:pt x="696" y="125"/>
                  </a:cubicBezTo>
                  <a:cubicBezTo>
                    <a:pt x="683" y="127"/>
                    <a:pt x="670" y="129"/>
                    <a:pt x="660" y="129"/>
                  </a:cubicBezTo>
                  <a:cubicBezTo>
                    <a:pt x="645" y="129"/>
                    <a:pt x="637" y="126"/>
                    <a:pt x="633" y="118"/>
                  </a:cubicBezTo>
                  <a:cubicBezTo>
                    <a:pt x="630" y="111"/>
                    <a:pt x="621" y="110"/>
                    <a:pt x="613" y="110"/>
                  </a:cubicBezTo>
                  <a:cubicBezTo>
                    <a:pt x="602" y="111"/>
                    <a:pt x="602" y="111"/>
                    <a:pt x="602" y="111"/>
                  </a:cubicBezTo>
                  <a:cubicBezTo>
                    <a:pt x="590" y="111"/>
                    <a:pt x="590" y="111"/>
                    <a:pt x="590" y="111"/>
                  </a:cubicBezTo>
                  <a:cubicBezTo>
                    <a:pt x="567" y="111"/>
                    <a:pt x="544" y="106"/>
                    <a:pt x="538" y="69"/>
                  </a:cubicBezTo>
                  <a:cubicBezTo>
                    <a:pt x="537" y="60"/>
                    <a:pt x="536" y="50"/>
                    <a:pt x="534" y="38"/>
                  </a:cubicBezTo>
                  <a:cubicBezTo>
                    <a:pt x="534" y="37"/>
                    <a:pt x="534" y="37"/>
                    <a:pt x="534" y="37"/>
                  </a:cubicBezTo>
                  <a:cubicBezTo>
                    <a:pt x="533" y="36"/>
                    <a:pt x="533" y="36"/>
                    <a:pt x="533" y="36"/>
                  </a:cubicBezTo>
                  <a:cubicBezTo>
                    <a:pt x="528" y="29"/>
                    <a:pt x="528" y="29"/>
                    <a:pt x="528" y="29"/>
                  </a:cubicBezTo>
                  <a:cubicBezTo>
                    <a:pt x="518" y="9"/>
                    <a:pt x="507" y="0"/>
                    <a:pt x="495"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1" name="Freeform 600">
              <a:extLst>
                <a:ext uri="{FF2B5EF4-FFF2-40B4-BE49-F238E27FC236}">
                  <a16:creationId xmlns:a16="http://schemas.microsoft.com/office/drawing/2014/main" id="{1697734E-072E-7843-81BF-4A18F094E237}"/>
                </a:ext>
              </a:extLst>
            </p:cNvPr>
            <p:cNvSpPr>
              <a:spLocks noEditPoints="1"/>
            </p:cNvSpPr>
            <p:nvPr/>
          </p:nvSpPr>
          <p:spPr bwMode="auto">
            <a:xfrm>
              <a:off x="11520346" y="7438071"/>
              <a:ext cx="2273909" cy="1118676"/>
            </a:xfrm>
            <a:custGeom>
              <a:avLst/>
              <a:gdLst>
                <a:gd name="T0" fmla="*/ 1316 w 2082"/>
                <a:gd name="T1" fmla="*/ 58 h 1025"/>
                <a:gd name="T2" fmla="*/ 1390 w 2082"/>
                <a:gd name="T3" fmla="*/ 105 h 1025"/>
                <a:gd name="T4" fmla="*/ 1445 w 2082"/>
                <a:gd name="T5" fmla="*/ 129 h 1025"/>
                <a:gd name="T6" fmla="*/ 1615 w 2082"/>
                <a:gd name="T7" fmla="*/ 105 h 1025"/>
                <a:gd name="T8" fmla="*/ 1682 w 2082"/>
                <a:gd name="T9" fmla="*/ 137 h 1025"/>
                <a:gd name="T10" fmla="*/ 1727 w 2082"/>
                <a:gd name="T11" fmla="*/ 171 h 1025"/>
                <a:gd name="T12" fmla="*/ 1786 w 2082"/>
                <a:gd name="T13" fmla="*/ 210 h 1025"/>
                <a:gd name="T14" fmla="*/ 1807 w 2082"/>
                <a:gd name="T15" fmla="*/ 275 h 1025"/>
                <a:gd name="T16" fmla="*/ 1820 w 2082"/>
                <a:gd name="T17" fmla="*/ 319 h 1025"/>
                <a:gd name="T18" fmla="*/ 1842 w 2082"/>
                <a:gd name="T19" fmla="*/ 366 h 1025"/>
                <a:gd name="T20" fmla="*/ 1872 w 2082"/>
                <a:gd name="T21" fmla="*/ 418 h 1025"/>
                <a:gd name="T22" fmla="*/ 1886 w 2082"/>
                <a:gd name="T23" fmla="*/ 513 h 1025"/>
                <a:gd name="T24" fmla="*/ 1917 w 2082"/>
                <a:gd name="T25" fmla="*/ 573 h 1025"/>
                <a:gd name="T26" fmla="*/ 1929 w 2082"/>
                <a:gd name="T27" fmla="*/ 625 h 1025"/>
                <a:gd name="T28" fmla="*/ 1935 w 2082"/>
                <a:gd name="T29" fmla="*/ 688 h 1025"/>
                <a:gd name="T30" fmla="*/ 1946 w 2082"/>
                <a:gd name="T31" fmla="*/ 796 h 1025"/>
                <a:gd name="T32" fmla="*/ 1967 w 2082"/>
                <a:gd name="T33" fmla="*/ 844 h 1025"/>
                <a:gd name="T34" fmla="*/ 2047 w 2082"/>
                <a:gd name="T35" fmla="*/ 1000 h 1025"/>
                <a:gd name="T36" fmla="*/ 1804 w 2082"/>
                <a:gd name="T37" fmla="*/ 1021 h 1025"/>
                <a:gd name="T38" fmla="*/ 466 w 2082"/>
                <a:gd name="T39" fmla="*/ 672 h 1025"/>
                <a:gd name="T40" fmla="*/ 48 w 2082"/>
                <a:gd name="T41" fmla="*/ 5 h 1025"/>
                <a:gd name="T42" fmla="*/ 45 w 2082"/>
                <a:gd name="T43" fmla="*/ 4 h 1025"/>
                <a:gd name="T44" fmla="*/ 0 w 2082"/>
                <a:gd name="T45" fmla="*/ 639 h 1025"/>
                <a:gd name="T46" fmla="*/ 462 w 2082"/>
                <a:gd name="T47" fmla="*/ 675 h 1025"/>
                <a:gd name="T48" fmla="*/ 449 w 2082"/>
                <a:gd name="T49" fmla="*/ 990 h 1025"/>
                <a:gd name="T50" fmla="*/ 1804 w 2082"/>
                <a:gd name="T51" fmla="*/ 1025 h 1025"/>
                <a:gd name="T52" fmla="*/ 2082 w 2082"/>
                <a:gd name="T53" fmla="*/ 1020 h 1025"/>
                <a:gd name="T54" fmla="*/ 2051 w 2082"/>
                <a:gd name="T55" fmla="*/ 998 h 1025"/>
                <a:gd name="T56" fmla="*/ 2051 w 2082"/>
                <a:gd name="T57" fmla="*/ 963 h 1025"/>
                <a:gd name="T58" fmla="*/ 1971 w 2082"/>
                <a:gd name="T59" fmla="*/ 843 h 1025"/>
                <a:gd name="T60" fmla="*/ 1971 w 2082"/>
                <a:gd name="T61" fmla="*/ 798 h 1025"/>
                <a:gd name="T62" fmla="*/ 1950 w 2082"/>
                <a:gd name="T63" fmla="*/ 793 h 1025"/>
                <a:gd name="T64" fmla="*/ 1950 w 2082"/>
                <a:gd name="T65" fmla="*/ 707 h 1025"/>
                <a:gd name="T66" fmla="*/ 1938 w 2082"/>
                <a:gd name="T67" fmla="*/ 687 h 1025"/>
                <a:gd name="T68" fmla="*/ 1946 w 2082"/>
                <a:gd name="T69" fmla="*/ 639 h 1025"/>
                <a:gd name="T70" fmla="*/ 1933 w 2082"/>
                <a:gd name="T71" fmla="*/ 623 h 1025"/>
                <a:gd name="T72" fmla="*/ 1933 w 2082"/>
                <a:gd name="T73" fmla="*/ 588 h 1025"/>
                <a:gd name="T74" fmla="*/ 1922 w 2082"/>
                <a:gd name="T75" fmla="*/ 573 h 1025"/>
                <a:gd name="T76" fmla="*/ 1922 w 2082"/>
                <a:gd name="T77" fmla="*/ 548 h 1025"/>
                <a:gd name="T78" fmla="*/ 1887 w 2082"/>
                <a:gd name="T79" fmla="*/ 434 h 1025"/>
                <a:gd name="T80" fmla="*/ 1886 w 2082"/>
                <a:gd name="T81" fmla="*/ 432 h 1025"/>
                <a:gd name="T82" fmla="*/ 1872 w 2082"/>
                <a:gd name="T83" fmla="*/ 381 h 1025"/>
                <a:gd name="T84" fmla="*/ 1870 w 2082"/>
                <a:gd name="T85" fmla="*/ 378 h 1025"/>
                <a:gd name="T86" fmla="*/ 1840 w 2082"/>
                <a:gd name="T87" fmla="*/ 336 h 1025"/>
                <a:gd name="T88" fmla="*/ 1839 w 2082"/>
                <a:gd name="T89" fmla="*/ 334 h 1025"/>
                <a:gd name="T90" fmla="*/ 1824 w 2082"/>
                <a:gd name="T91" fmla="*/ 290 h 1025"/>
                <a:gd name="T92" fmla="*/ 1823 w 2082"/>
                <a:gd name="T93" fmla="*/ 287 h 1025"/>
                <a:gd name="T94" fmla="*/ 1811 w 2082"/>
                <a:gd name="T95" fmla="*/ 225 h 1025"/>
                <a:gd name="T96" fmla="*/ 1809 w 2082"/>
                <a:gd name="T97" fmla="*/ 222 h 1025"/>
                <a:gd name="T98" fmla="*/ 1786 w 2082"/>
                <a:gd name="T99" fmla="*/ 206 h 1025"/>
                <a:gd name="T100" fmla="*/ 1761 w 2082"/>
                <a:gd name="T101" fmla="*/ 210 h 1025"/>
                <a:gd name="T102" fmla="*/ 1729 w 2082"/>
                <a:gd name="T103" fmla="*/ 168 h 1025"/>
                <a:gd name="T104" fmla="*/ 1697 w 2082"/>
                <a:gd name="T105" fmla="*/ 157 h 1025"/>
                <a:gd name="T106" fmla="*/ 1685 w 2082"/>
                <a:gd name="T107" fmla="*/ 133 h 1025"/>
                <a:gd name="T108" fmla="*/ 1630 w 2082"/>
                <a:gd name="T109" fmla="*/ 124 h 1025"/>
                <a:gd name="T110" fmla="*/ 1617 w 2082"/>
                <a:gd name="T111" fmla="*/ 101 h 1025"/>
                <a:gd name="T112" fmla="*/ 1475 w 2082"/>
                <a:gd name="T113" fmla="*/ 101 h 1025"/>
                <a:gd name="T114" fmla="*/ 1473 w 2082"/>
                <a:gd name="T115" fmla="*/ 102 h 1025"/>
                <a:gd name="T116" fmla="*/ 1419 w 2082"/>
                <a:gd name="T117" fmla="*/ 127 h 1025"/>
                <a:gd name="T118" fmla="*/ 1391 w 2082"/>
                <a:gd name="T119" fmla="*/ 101 h 1025"/>
                <a:gd name="T120" fmla="*/ 1373 w 2082"/>
                <a:gd name="T121" fmla="*/ 101 h 1025"/>
                <a:gd name="T122" fmla="*/ 1317 w 2082"/>
                <a:gd name="T123" fmla="*/ 54 h 1025"/>
                <a:gd name="T124" fmla="*/ 49 w 2082"/>
                <a:gd name="T125" fmla="*/ 1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2" h="1025">
                  <a:moveTo>
                    <a:pt x="48" y="5"/>
                  </a:moveTo>
                  <a:cubicBezTo>
                    <a:pt x="348" y="40"/>
                    <a:pt x="1316" y="58"/>
                    <a:pt x="1316" y="58"/>
                  </a:cubicBezTo>
                  <a:cubicBezTo>
                    <a:pt x="1372" y="105"/>
                    <a:pt x="1372" y="105"/>
                    <a:pt x="1372" y="105"/>
                  </a:cubicBezTo>
                  <a:cubicBezTo>
                    <a:pt x="1390" y="105"/>
                    <a:pt x="1390" y="105"/>
                    <a:pt x="1390" y="105"/>
                  </a:cubicBezTo>
                  <a:cubicBezTo>
                    <a:pt x="1418" y="130"/>
                    <a:pt x="1418" y="130"/>
                    <a:pt x="1418" y="130"/>
                  </a:cubicBezTo>
                  <a:cubicBezTo>
                    <a:pt x="1445" y="129"/>
                    <a:pt x="1445" y="129"/>
                    <a:pt x="1445" y="129"/>
                  </a:cubicBezTo>
                  <a:cubicBezTo>
                    <a:pt x="1475" y="105"/>
                    <a:pt x="1475" y="105"/>
                    <a:pt x="1475" y="105"/>
                  </a:cubicBezTo>
                  <a:cubicBezTo>
                    <a:pt x="1615" y="105"/>
                    <a:pt x="1615" y="105"/>
                    <a:pt x="1615" y="105"/>
                  </a:cubicBezTo>
                  <a:cubicBezTo>
                    <a:pt x="1628" y="128"/>
                    <a:pt x="1628" y="128"/>
                    <a:pt x="1628" y="128"/>
                  </a:cubicBezTo>
                  <a:cubicBezTo>
                    <a:pt x="1682" y="137"/>
                    <a:pt x="1682" y="137"/>
                    <a:pt x="1682" y="137"/>
                  </a:cubicBezTo>
                  <a:cubicBezTo>
                    <a:pt x="1694" y="160"/>
                    <a:pt x="1694" y="160"/>
                    <a:pt x="1694" y="160"/>
                  </a:cubicBezTo>
                  <a:cubicBezTo>
                    <a:pt x="1727" y="171"/>
                    <a:pt x="1727" y="171"/>
                    <a:pt x="1727" y="171"/>
                  </a:cubicBezTo>
                  <a:cubicBezTo>
                    <a:pt x="1759" y="214"/>
                    <a:pt x="1759" y="214"/>
                    <a:pt x="1759" y="214"/>
                  </a:cubicBezTo>
                  <a:cubicBezTo>
                    <a:pt x="1786" y="210"/>
                    <a:pt x="1786" y="210"/>
                    <a:pt x="1786" y="210"/>
                  </a:cubicBezTo>
                  <a:cubicBezTo>
                    <a:pt x="1807" y="225"/>
                    <a:pt x="1807" y="225"/>
                    <a:pt x="1807" y="225"/>
                  </a:cubicBezTo>
                  <a:cubicBezTo>
                    <a:pt x="1807" y="275"/>
                    <a:pt x="1807" y="275"/>
                    <a:pt x="1807" y="275"/>
                  </a:cubicBezTo>
                  <a:cubicBezTo>
                    <a:pt x="1820" y="290"/>
                    <a:pt x="1820" y="290"/>
                    <a:pt x="1820" y="290"/>
                  </a:cubicBezTo>
                  <a:cubicBezTo>
                    <a:pt x="1820" y="319"/>
                    <a:pt x="1820" y="319"/>
                    <a:pt x="1820" y="319"/>
                  </a:cubicBezTo>
                  <a:cubicBezTo>
                    <a:pt x="1836" y="336"/>
                    <a:pt x="1836" y="336"/>
                    <a:pt x="1836" y="336"/>
                  </a:cubicBezTo>
                  <a:cubicBezTo>
                    <a:pt x="1842" y="366"/>
                    <a:pt x="1842" y="366"/>
                    <a:pt x="1842" y="366"/>
                  </a:cubicBezTo>
                  <a:cubicBezTo>
                    <a:pt x="1868" y="381"/>
                    <a:pt x="1868" y="381"/>
                    <a:pt x="1868" y="381"/>
                  </a:cubicBezTo>
                  <a:cubicBezTo>
                    <a:pt x="1872" y="418"/>
                    <a:pt x="1872" y="418"/>
                    <a:pt x="1872" y="418"/>
                  </a:cubicBezTo>
                  <a:cubicBezTo>
                    <a:pt x="1883" y="434"/>
                    <a:pt x="1883" y="434"/>
                    <a:pt x="1883" y="434"/>
                  </a:cubicBezTo>
                  <a:cubicBezTo>
                    <a:pt x="1886" y="513"/>
                    <a:pt x="1886" y="513"/>
                    <a:pt x="1886" y="513"/>
                  </a:cubicBezTo>
                  <a:cubicBezTo>
                    <a:pt x="1921" y="552"/>
                    <a:pt x="1921" y="552"/>
                    <a:pt x="1921" y="552"/>
                  </a:cubicBezTo>
                  <a:cubicBezTo>
                    <a:pt x="1917" y="573"/>
                    <a:pt x="1917" y="573"/>
                    <a:pt x="1917" y="573"/>
                  </a:cubicBezTo>
                  <a:cubicBezTo>
                    <a:pt x="1929" y="589"/>
                    <a:pt x="1929" y="589"/>
                    <a:pt x="1929" y="589"/>
                  </a:cubicBezTo>
                  <a:cubicBezTo>
                    <a:pt x="1929" y="625"/>
                    <a:pt x="1929" y="625"/>
                    <a:pt x="1929" y="625"/>
                  </a:cubicBezTo>
                  <a:cubicBezTo>
                    <a:pt x="1942" y="640"/>
                    <a:pt x="1942" y="640"/>
                    <a:pt x="1942" y="640"/>
                  </a:cubicBezTo>
                  <a:cubicBezTo>
                    <a:pt x="1935" y="688"/>
                    <a:pt x="1935" y="688"/>
                    <a:pt x="1935" y="688"/>
                  </a:cubicBezTo>
                  <a:cubicBezTo>
                    <a:pt x="1946" y="708"/>
                    <a:pt x="1946" y="708"/>
                    <a:pt x="1946" y="708"/>
                  </a:cubicBezTo>
                  <a:cubicBezTo>
                    <a:pt x="1946" y="796"/>
                    <a:pt x="1946" y="796"/>
                    <a:pt x="1946" y="796"/>
                  </a:cubicBezTo>
                  <a:cubicBezTo>
                    <a:pt x="1967" y="801"/>
                    <a:pt x="1967" y="801"/>
                    <a:pt x="1967" y="801"/>
                  </a:cubicBezTo>
                  <a:cubicBezTo>
                    <a:pt x="1967" y="844"/>
                    <a:pt x="1967" y="844"/>
                    <a:pt x="1967" y="844"/>
                  </a:cubicBezTo>
                  <a:cubicBezTo>
                    <a:pt x="2047" y="964"/>
                    <a:pt x="2047" y="964"/>
                    <a:pt x="2047" y="964"/>
                  </a:cubicBezTo>
                  <a:cubicBezTo>
                    <a:pt x="2047" y="1000"/>
                    <a:pt x="2047" y="1000"/>
                    <a:pt x="2047" y="1000"/>
                  </a:cubicBezTo>
                  <a:cubicBezTo>
                    <a:pt x="2071" y="1017"/>
                    <a:pt x="2071" y="1017"/>
                    <a:pt x="2071" y="1017"/>
                  </a:cubicBezTo>
                  <a:cubicBezTo>
                    <a:pt x="1998" y="1020"/>
                    <a:pt x="1906" y="1021"/>
                    <a:pt x="1804" y="1021"/>
                  </a:cubicBezTo>
                  <a:cubicBezTo>
                    <a:pt x="1327" y="1021"/>
                    <a:pt x="616" y="993"/>
                    <a:pt x="453" y="986"/>
                  </a:cubicBezTo>
                  <a:cubicBezTo>
                    <a:pt x="466" y="672"/>
                    <a:pt x="466" y="672"/>
                    <a:pt x="466" y="672"/>
                  </a:cubicBezTo>
                  <a:cubicBezTo>
                    <a:pt x="466" y="672"/>
                    <a:pt x="275" y="658"/>
                    <a:pt x="4" y="636"/>
                  </a:cubicBezTo>
                  <a:cubicBezTo>
                    <a:pt x="48" y="5"/>
                    <a:pt x="48" y="5"/>
                    <a:pt x="48" y="5"/>
                  </a:cubicBezTo>
                  <a:moveTo>
                    <a:pt x="45" y="0"/>
                  </a:moveTo>
                  <a:cubicBezTo>
                    <a:pt x="45" y="4"/>
                    <a:pt x="45" y="4"/>
                    <a:pt x="45" y="4"/>
                  </a:cubicBezTo>
                  <a:cubicBezTo>
                    <a:pt x="1" y="635"/>
                    <a:pt x="1" y="635"/>
                    <a:pt x="1" y="635"/>
                  </a:cubicBezTo>
                  <a:cubicBezTo>
                    <a:pt x="0" y="639"/>
                    <a:pt x="0" y="639"/>
                    <a:pt x="0" y="639"/>
                  </a:cubicBezTo>
                  <a:cubicBezTo>
                    <a:pt x="4" y="639"/>
                    <a:pt x="4" y="639"/>
                    <a:pt x="4" y="639"/>
                  </a:cubicBezTo>
                  <a:cubicBezTo>
                    <a:pt x="252" y="659"/>
                    <a:pt x="434" y="673"/>
                    <a:pt x="462" y="675"/>
                  </a:cubicBezTo>
                  <a:cubicBezTo>
                    <a:pt x="450" y="986"/>
                    <a:pt x="450" y="986"/>
                    <a:pt x="450" y="986"/>
                  </a:cubicBezTo>
                  <a:cubicBezTo>
                    <a:pt x="449" y="990"/>
                    <a:pt x="449" y="990"/>
                    <a:pt x="449" y="990"/>
                  </a:cubicBezTo>
                  <a:cubicBezTo>
                    <a:pt x="453" y="990"/>
                    <a:pt x="453" y="990"/>
                    <a:pt x="453" y="990"/>
                  </a:cubicBezTo>
                  <a:cubicBezTo>
                    <a:pt x="594" y="996"/>
                    <a:pt x="1321" y="1025"/>
                    <a:pt x="1804" y="1025"/>
                  </a:cubicBezTo>
                  <a:cubicBezTo>
                    <a:pt x="1912" y="1025"/>
                    <a:pt x="2002" y="1024"/>
                    <a:pt x="2071" y="1021"/>
                  </a:cubicBezTo>
                  <a:cubicBezTo>
                    <a:pt x="2082" y="1020"/>
                    <a:pt x="2082" y="1020"/>
                    <a:pt x="2082" y="1020"/>
                  </a:cubicBezTo>
                  <a:cubicBezTo>
                    <a:pt x="2073" y="1014"/>
                    <a:pt x="2073" y="1014"/>
                    <a:pt x="2073" y="1014"/>
                  </a:cubicBezTo>
                  <a:cubicBezTo>
                    <a:pt x="2051" y="998"/>
                    <a:pt x="2051" y="998"/>
                    <a:pt x="2051" y="998"/>
                  </a:cubicBezTo>
                  <a:cubicBezTo>
                    <a:pt x="2051" y="964"/>
                    <a:pt x="2051" y="964"/>
                    <a:pt x="2051" y="964"/>
                  </a:cubicBezTo>
                  <a:cubicBezTo>
                    <a:pt x="2051" y="963"/>
                    <a:pt x="2051" y="963"/>
                    <a:pt x="2051" y="963"/>
                  </a:cubicBezTo>
                  <a:cubicBezTo>
                    <a:pt x="2050" y="962"/>
                    <a:pt x="2050" y="962"/>
                    <a:pt x="2050" y="962"/>
                  </a:cubicBezTo>
                  <a:cubicBezTo>
                    <a:pt x="1971" y="843"/>
                    <a:pt x="1971" y="843"/>
                    <a:pt x="1971" y="843"/>
                  </a:cubicBezTo>
                  <a:cubicBezTo>
                    <a:pt x="1971" y="801"/>
                    <a:pt x="1971" y="801"/>
                    <a:pt x="1971" y="801"/>
                  </a:cubicBezTo>
                  <a:cubicBezTo>
                    <a:pt x="1971" y="798"/>
                    <a:pt x="1971" y="798"/>
                    <a:pt x="1971" y="798"/>
                  </a:cubicBezTo>
                  <a:cubicBezTo>
                    <a:pt x="1968" y="797"/>
                    <a:pt x="1968" y="797"/>
                    <a:pt x="1968" y="797"/>
                  </a:cubicBezTo>
                  <a:cubicBezTo>
                    <a:pt x="1950" y="793"/>
                    <a:pt x="1950" y="793"/>
                    <a:pt x="1950" y="793"/>
                  </a:cubicBezTo>
                  <a:cubicBezTo>
                    <a:pt x="1950" y="708"/>
                    <a:pt x="1950" y="708"/>
                    <a:pt x="1950" y="708"/>
                  </a:cubicBezTo>
                  <a:cubicBezTo>
                    <a:pt x="1950" y="707"/>
                    <a:pt x="1950" y="707"/>
                    <a:pt x="1950" y="707"/>
                  </a:cubicBezTo>
                  <a:cubicBezTo>
                    <a:pt x="1949" y="706"/>
                    <a:pt x="1949" y="706"/>
                    <a:pt x="1949" y="706"/>
                  </a:cubicBezTo>
                  <a:cubicBezTo>
                    <a:pt x="1938" y="687"/>
                    <a:pt x="1938" y="687"/>
                    <a:pt x="1938" y="687"/>
                  </a:cubicBezTo>
                  <a:cubicBezTo>
                    <a:pt x="1945" y="640"/>
                    <a:pt x="1945" y="640"/>
                    <a:pt x="1945" y="640"/>
                  </a:cubicBezTo>
                  <a:cubicBezTo>
                    <a:pt x="1946" y="639"/>
                    <a:pt x="1946" y="639"/>
                    <a:pt x="1946" y="639"/>
                  </a:cubicBezTo>
                  <a:cubicBezTo>
                    <a:pt x="1944" y="637"/>
                    <a:pt x="1944" y="637"/>
                    <a:pt x="1944" y="637"/>
                  </a:cubicBezTo>
                  <a:cubicBezTo>
                    <a:pt x="1933" y="623"/>
                    <a:pt x="1933" y="623"/>
                    <a:pt x="1933" y="623"/>
                  </a:cubicBezTo>
                  <a:cubicBezTo>
                    <a:pt x="1933" y="589"/>
                    <a:pt x="1933" y="589"/>
                    <a:pt x="1933" y="589"/>
                  </a:cubicBezTo>
                  <a:cubicBezTo>
                    <a:pt x="1933" y="588"/>
                    <a:pt x="1933" y="588"/>
                    <a:pt x="1933" y="588"/>
                  </a:cubicBezTo>
                  <a:cubicBezTo>
                    <a:pt x="1932" y="587"/>
                    <a:pt x="1932" y="587"/>
                    <a:pt x="1932" y="587"/>
                  </a:cubicBezTo>
                  <a:cubicBezTo>
                    <a:pt x="1922" y="573"/>
                    <a:pt x="1922" y="573"/>
                    <a:pt x="1922" y="573"/>
                  </a:cubicBezTo>
                  <a:cubicBezTo>
                    <a:pt x="1925" y="564"/>
                    <a:pt x="1927" y="554"/>
                    <a:pt x="1925" y="550"/>
                  </a:cubicBezTo>
                  <a:cubicBezTo>
                    <a:pt x="1922" y="548"/>
                    <a:pt x="1922" y="548"/>
                    <a:pt x="1922" y="548"/>
                  </a:cubicBezTo>
                  <a:cubicBezTo>
                    <a:pt x="1918" y="546"/>
                    <a:pt x="1903" y="528"/>
                    <a:pt x="1890" y="512"/>
                  </a:cubicBezTo>
                  <a:cubicBezTo>
                    <a:pt x="1887" y="434"/>
                    <a:pt x="1887" y="434"/>
                    <a:pt x="1887" y="434"/>
                  </a:cubicBezTo>
                  <a:cubicBezTo>
                    <a:pt x="1887" y="433"/>
                    <a:pt x="1887" y="433"/>
                    <a:pt x="1887" y="433"/>
                  </a:cubicBezTo>
                  <a:cubicBezTo>
                    <a:pt x="1886" y="432"/>
                    <a:pt x="1886" y="432"/>
                    <a:pt x="1886" y="432"/>
                  </a:cubicBezTo>
                  <a:cubicBezTo>
                    <a:pt x="1875" y="416"/>
                    <a:pt x="1875" y="416"/>
                    <a:pt x="1875" y="416"/>
                  </a:cubicBezTo>
                  <a:cubicBezTo>
                    <a:pt x="1872" y="381"/>
                    <a:pt x="1872" y="381"/>
                    <a:pt x="1872" y="381"/>
                  </a:cubicBezTo>
                  <a:cubicBezTo>
                    <a:pt x="1872" y="379"/>
                    <a:pt x="1872" y="379"/>
                    <a:pt x="1872" y="379"/>
                  </a:cubicBezTo>
                  <a:cubicBezTo>
                    <a:pt x="1870" y="378"/>
                    <a:pt x="1870" y="378"/>
                    <a:pt x="1870" y="378"/>
                  </a:cubicBezTo>
                  <a:cubicBezTo>
                    <a:pt x="1845" y="363"/>
                    <a:pt x="1845" y="363"/>
                    <a:pt x="1845" y="363"/>
                  </a:cubicBezTo>
                  <a:cubicBezTo>
                    <a:pt x="1840" y="336"/>
                    <a:pt x="1840" y="336"/>
                    <a:pt x="1840" y="336"/>
                  </a:cubicBezTo>
                  <a:cubicBezTo>
                    <a:pt x="1840" y="335"/>
                    <a:pt x="1840" y="335"/>
                    <a:pt x="1840" y="335"/>
                  </a:cubicBezTo>
                  <a:cubicBezTo>
                    <a:pt x="1839" y="334"/>
                    <a:pt x="1839" y="334"/>
                    <a:pt x="1839" y="334"/>
                  </a:cubicBezTo>
                  <a:cubicBezTo>
                    <a:pt x="1824" y="318"/>
                    <a:pt x="1824" y="318"/>
                    <a:pt x="1824" y="318"/>
                  </a:cubicBezTo>
                  <a:cubicBezTo>
                    <a:pt x="1824" y="290"/>
                    <a:pt x="1824" y="290"/>
                    <a:pt x="1824" y="290"/>
                  </a:cubicBezTo>
                  <a:cubicBezTo>
                    <a:pt x="1824" y="288"/>
                    <a:pt x="1824" y="288"/>
                    <a:pt x="1824" y="288"/>
                  </a:cubicBezTo>
                  <a:cubicBezTo>
                    <a:pt x="1823" y="287"/>
                    <a:pt x="1823" y="287"/>
                    <a:pt x="1823" y="287"/>
                  </a:cubicBezTo>
                  <a:cubicBezTo>
                    <a:pt x="1811" y="274"/>
                    <a:pt x="1811" y="274"/>
                    <a:pt x="1811" y="274"/>
                  </a:cubicBezTo>
                  <a:cubicBezTo>
                    <a:pt x="1811" y="225"/>
                    <a:pt x="1811" y="225"/>
                    <a:pt x="1811" y="225"/>
                  </a:cubicBezTo>
                  <a:cubicBezTo>
                    <a:pt x="1811" y="223"/>
                    <a:pt x="1811" y="223"/>
                    <a:pt x="1811" y="223"/>
                  </a:cubicBezTo>
                  <a:cubicBezTo>
                    <a:pt x="1809" y="222"/>
                    <a:pt x="1809" y="222"/>
                    <a:pt x="1809" y="222"/>
                  </a:cubicBezTo>
                  <a:cubicBezTo>
                    <a:pt x="1788" y="206"/>
                    <a:pt x="1788" y="206"/>
                    <a:pt x="1788" y="206"/>
                  </a:cubicBezTo>
                  <a:cubicBezTo>
                    <a:pt x="1786" y="206"/>
                    <a:pt x="1786" y="206"/>
                    <a:pt x="1786" y="206"/>
                  </a:cubicBezTo>
                  <a:cubicBezTo>
                    <a:pt x="1785" y="206"/>
                    <a:pt x="1785" y="206"/>
                    <a:pt x="1785" y="206"/>
                  </a:cubicBezTo>
                  <a:cubicBezTo>
                    <a:pt x="1761" y="210"/>
                    <a:pt x="1761" y="210"/>
                    <a:pt x="1761" y="210"/>
                  </a:cubicBezTo>
                  <a:cubicBezTo>
                    <a:pt x="1730" y="169"/>
                    <a:pt x="1730" y="169"/>
                    <a:pt x="1730" y="169"/>
                  </a:cubicBezTo>
                  <a:cubicBezTo>
                    <a:pt x="1729" y="168"/>
                    <a:pt x="1729" y="168"/>
                    <a:pt x="1729" y="168"/>
                  </a:cubicBezTo>
                  <a:cubicBezTo>
                    <a:pt x="1728" y="167"/>
                    <a:pt x="1728" y="167"/>
                    <a:pt x="1728" y="167"/>
                  </a:cubicBezTo>
                  <a:cubicBezTo>
                    <a:pt x="1697" y="157"/>
                    <a:pt x="1697" y="157"/>
                    <a:pt x="1697" y="157"/>
                  </a:cubicBezTo>
                  <a:cubicBezTo>
                    <a:pt x="1685" y="135"/>
                    <a:pt x="1685" y="135"/>
                    <a:pt x="1685" y="135"/>
                  </a:cubicBezTo>
                  <a:cubicBezTo>
                    <a:pt x="1685" y="133"/>
                    <a:pt x="1685" y="133"/>
                    <a:pt x="1685" y="133"/>
                  </a:cubicBezTo>
                  <a:cubicBezTo>
                    <a:pt x="1683" y="133"/>
                    <a:pt x="1683" y="133"/>
                    <a:pt x="1683" y="133"/>
                  </a:cubicBezTo>
                  <a:cubicBezTo>
                    <a:pt x="1630" y="124"/>
                    <a:pt x="1630" y="124"/>
                    <a:pt x="1630" y="124"/>
                  </a:cubicBezTo>
                  <a:cubicBezTo>
                    <a:pt x="1618" y="103"/>
                    <a:pt x="1618" y="103"/>
                    <a:pt x="1618" y="103"/>
                  </a:cubicBezTo>
                  <a:cubicBezTo>
                    <a:pt x="1617" y="101"/>
                    <a:pt x="1617" y="101"/>
                    <a:pt x="1617" y="101"/>
                  </a:cubicBezTo>
                  <a:cubicBezTo>
                    <a:pt x="1615" y="101"/>
                    <a:pt x="1615" y="101"/>
                    <a:pt x="1615" y="101"/>
                  </a:cubicBezTo>
                  <a:cubicBezTo>
                    <a:pt x="1475" y="101"/>
                    <a:pt x="1475" y="101"/>
                    <a:pt x="1475" y="101"/>
                  </a:cubicBezTo>
                  <a:cubicBezTo>
                    <a:pt x="1474" y="101"/>
                    <a:pt x="1474" y="101"/>
                    <a:pt x="1474" y="101"/>
                  </a:cubicBezTo>
                  <a:cubicBezTo>
                    <a:pt x="1473" y="102"/>
                    <a:pt x="1473" y="102"/>
                    <a:pt x="1473" y="102"/>
                  </a:cubicBezTo>
                  <a:cubicBezTo>
                    <a:pt x="1443" y="125"/>
                    <a:pt x="1443" y="125"/>
                    <a:pt x="1443" y="125"/>
                  </a:cubicBezTo>
                  <a:cubicBezTo>
                    <a:pt x="1419" y="127"/>
                    <a:pt x="1419" y="127"/>
                    <a:pt x="1419" y="127"/>
                  </a:cubicBezTo>
                  <a:cubicBezTo>
                    <a:pt x="1392" y="102"/>
                    <a:pt x="1392" y="102"/>
                    <a:pt x="1392" y="102"/>
                  </a:cubicBezTo>
                  <a:cubicBezTo>
                    <a:pt x="1391" y="101"/>
                    <a:pt x="1391" y="101"/>
                    <a:pt x="1391" y="101"/>
                  </a:cubicBezTo>
                  <a:cubicBezTo>
                    <a:pt x="1390" y="101"/>
                    <a:pt x="1390" y="101"/>
                    <a:pt x="1390" y="101"/>
                  </a:cubicBezTo>
                  <a:cubicBezTo>
                    <a:pt x="1373" y="101"/>
                    <a:pt x="1373" y="101"/>
                    <a:pt x="1373" y="101"/>
                  </a:cubicBezTo>
                  <a:cubicBezTo>
                    <a:pt x="1318" y="55"/>
                    <a:pt x="1318" y="55"/>
                    <a:pt x="1318" y="55"/>
                  </a:cubicBezTo>
                  <a:cubicBezTo>
                    <a:pt x="1317" y="54"/>
                    <a:pt x="1317" y="54"/>
                    <a:pt x="1317" y="54"/>
                  </a:cubicBezTo>
                  <a:cubicBezTo>
                    <a:pt x="1316" y="54"/>
                    <a:pt x="1316" y="54"/>
                    <a:pt x="1316" y="54"/>
                  </a:cubicBezTo>
                  <a:cubicBezTo>
                    <a:pt x="1306" y="54"/>
                    <a:pt x="345" y="36"/>
                    <a:pt x="49" y="1"/>
                  </a:cubicBezTo>
                  <a:lnTo>
                    <a:pt x="45"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2" name="Freeform 602">
              <a:extLst>
                <a:ext uri="{FF2B5EF4-FFF2-40B4-BE49-F238E27FC236}">
                  <a16:creationId xmlns:a16="http://schemas.microsoft.com/office/drawing/2014/main" id="{9D5C71F0-754C-294B-85F3-EA1881A673EB}"/>
                </a:ext>
              </a:extLst>
            </p:cNvPr>
            <p:cNvSpPr>
              <a:spLocks noEditPoints="1"/>
            </p:cNvSpPr>
            <p:nvPr/>
          </p:nvSpPr>
          <p:spPr bwMode="auto">
            <a:xfrm>
              <a:off x="13428673" y="7284527"/>
              <a:ext cx="1667046" cy="1100398"/>
            </a:xfrm>
            <a:custGeom>
              <a:avLst/>
              <a:gdLst>
                <a:gd name="T0" fmla="*/ 1262 w 1530"/>
                <a:gd name="T1" fmla="*/ 138 h 1008"/>
                <a:gd name="T2" fmla="*/ 1346 w 1530"/>
                <a:gd name="T3" fmla="*/ 264 h 1008"/>
                <a:gd name="T4" fmla="*/ 1430 w 1530"/>
                <a:gd name="T5" fmla="*/ 352 h 1008"/>
                <a:gd name="T6" fmla="*/ 1490 w 1530"/>
                <a:gd name="T7" fmla="*/ 566 h 1008"/>
                <a:gd name="T8" fmla="*/ 1370 w 1530"/>
                <a:gd name="T9" fmla="*/ 658 h 1008"/>
                <a:gd name="T10" fmla="*/ 1358 w 1530"/>
                <a:gd name="T11" fmla="*/ 794 h 1008"/>
                <a:gd name="T12" fmla="*/ 1274 w 1530"/>
                <a:gd name="T13" fmla="*/ 982 h 1008"/>
                <a:gd name="T14" fmla="*/ 489 w 1530"/>
                <a:gd name="T15" fmla="*/ 960 h 1008"/>
                <a:gd name="T16" fmla="*/ 200 w 1530"/>
                <a:gd name="T17" fmla="*/ 849 h 1008"/>
                <a:gd name="T18" fmla="*/ 183 w 1530"/>
                <a:gd name="T19" fmla="*/ 730 h 1008"/>
                <a:gd name="T20" fmla="*/ 137 w 1530"/>
                <a:gd name="T21" fmla="*/ 575 h 1008"/>
                <a:gd name="T22" fmla="*/ 90 w 1530"/>
                <a:gd name="T23" fmla="*/ 477 h 1008"/>
                <a:gd name="T24" fmla="*/ 61 w 1530"/>
                <a:gd name="T25" fmla="*/ 366 h 1008"/>
                <a:gd name="T26" fmla="*/ 16 w 1530"/>
                <a:gd name="T27" fmla="*/ 301 h 1008"/>
                <a:gd name="T28" fmla="*/ 48 w 1530"/>
                <a:gd name="T29" fmla="*/ 171 h 1008"/>
                <a:gd name="T30" fmla="*/ 33 w 1530"/>
                <a:gd name="T31" fmla="*/ 97 h 1008"/>
                <a:gd name="T32" fmla="*/ 46 w 1530"/>
                <a:gd name="T33" fmla="*/ 44 h 1008"/>
                <a:gd name="T34" fmla="*/ 1241 w 1530"/>
                <a:gd name="T35" fmla="*/ 0 h 1008"/>
                <a:gd name="T36" fmla="*/ 15 w 1530"/>
                <a:gd name="T37" fmla="*/ 40 h 1008"/>
                <a:gd name="T38" fmla="*/ 12 w 1530"/>
                <a:gd name="T39" fmla="*/ 61 h 1008"/>
                <a:gd name="T40" fmla="*/ 18 w 1530"/>
                <a:gd name="T41" fmla="*/ 102 h 1008"/>
                <a:gd name="T42" fmla="*/ 17 w 1530"/>
                <a:gd name="T43" fmla="*/ 132 h 1008"/>
                <a:gd name="T44" fmla="*/ 31 w 1530"/>
                <a:gd name="T45" fmla="*/ 180 h 1008"/>
                <a:gd name="T46" fmla="*/ 1 w 1530"/>
                <a:gd name="T47" fmla="*/ 269 h 1008"/>
                <a:gd name="T48" fmla="*/ 13 w 1530"/>
                <a:gd name="T49" fmla="*/ 303 h 1008"/>
                <a:gd name="T50" fmla="*/ 35 w 1530"/>
                <a:gd name="T51" fmla="*/ 352 h 1008"/>
                <a:gd name="T52" fmla="*/ 57 w 1530"/>
                <a:gd name="T53" fmla="*/ 416 h 1008"/>
                <a:gd name="T54" fmla="*/ 71 w 1530"/>
                <a:gd name="T55" fmla="*/ 460 h 1008"/>
                <a:gd name="T56" fmla="*/ 92 w 1530"/>
                <a:gd name="T57" fmla="*/ 507 h 1008"/>
                <a:gd name="T58" fmla="*/ 122 w 1530"/>
                <a:gd name="T59" fmla="*/ 559 h 1008"/>
                <a:gd name="T60" fmla="*/ 136 w 1530"/>
                <a:gd name="T61" fmla="*/ 654 h 1008"/>
                <a:gd name="T62" fmla="*/ 168 w 1530"/>
                <a:gd name="T63" fmla="*/ 713 h 1008"/>
                <a:gd name="T64" fmla="*/ 179 w 1530"/>
                <a:gd name="T65" fmla="*/ 766 h 1008"/>
                <a:gd name="T66" fmla="*/ 185 w 1530"/>
                <a:gd name="T67" fmla="*/ 828 h 1008"/>
                <a:gd name="T68" fmla="*/ 196 w 1530"/>
                <a:gd name="T69" fmla="*/ 937 h 1008"/>
                <a:gd name="T70" fmla="*/ 217 w 1530"/>
                <a:gd name="T71" fmla="*/ 958 h 1008"/>
                <a:gd name="T72" fmla="*/ 1181 w 1530"/>
                <a:gd name="T73" fmla="*/ 931 h 1008"/>
                <a:gd name="T74" fmla="*/ 1261 w 1530"/>
                <a:gd name="T75" fmla="*/ 1004 h 1008"/>
                <a:gd name="T76" fmla="*/ 1275 w 1530"/>
                <a:gd name="T77" fmla="*/ 933 h 1008"/>
                <a:gd name="T78" fmla="*/ 1331 w 1530"/>
                <a:gd name="T79" fmla="*/ 847 h 1008"/>
                <a:gd name="T80" fmla="*/ 1328 w 1530"/>
                <a:gd name="T81" fmla="*/ 685 h 1008"/>
                <a:gd name="T82" fmla="*/ 1413 w 1530"/>
                <a:gd name="T83" fmla="*/ 647 h 1008"/>
                <a:gd name="T84" fmla="*/ 1491 w 1530"/>
                <a:gd name="T85" fmla="*/ 584 h 1008"/>
                <a:gd name="T86" fmla="*/ 1523 w 1530"/>
                <a:gd name="T87" fmla="*/ 432 h 1008"/>
                <a:gd name="T88" fmla="*/ 1432 w 1530"/>
                <a:gd name="T89" fmla="*/ 349 h 1008"/>
                <a:gd name="T90" fmla="*/ 1391 w 1530"/>
                <a:gd name="T91" fmla="*/ 299 h 1008"/>
                <a:gd name="T92" fmla="*/ 1337 w 1530"/>
                <a:gd name="T93" fmla="*/ 260 h 1008"/>
                <a:gd name="T94" fmla="*/ 1277 w 1530"/>
                <a:gd name="T95" fmla="*/ 176 h 1008"/>
                <a:gd name="T96" fmla="*/ 1270 w 1530"/>
                <a:gd name="T97" fmla="*/ 51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0" h="1008">
                  <a:moveTo>
                    <a:pt x="1241" y="4"/>
                  </a:moveTo>
                  <a:cubicBezTo>
                    <a:pt x="1245" y="16"/>
                    <a:pt x="1251" y="29"/>
                    <a:pt x="1257" y="39"/>
                  </a:cubicBezTo>
                  <a:cubicBezTo>
                    <a:pt x="1265" y="53"/>
                    <a:pt x="1288" y="72"/>
                    <a:pt x="1286" y="89"/>
                  </a:cubicBezTo>
                  <a:cubicBezTo>
                    <a:pt x="1284" y="107"/>
                    <a:pt x="1264" y="118"/>
                    <a:pt x="1262" y="138"/>
                  </a:cubicBezTo>
                  <a:cubicBezTo>
                    <a:pt x="1260" y="159"/>
                    <a:pt x="1274" y="175"/>
                    <a:pt x="1282" y="193"/>
                  </a:cubicBezTo>
                  <a:cubicBezTo>
                    <a:pt x="1289" y="212"/>
                    <a:pt x="1289" y="237"/>
                    <a:pt x="1304" y="253"/>
                  </a:cubicBezTo>
                  <a:cubicBezTo>
                    <a:pt x="1314" y="263"/>
                    <a:pt x="1325" y="264"/>
                    <a:pt x="1337" y="264"/>
                  </a:cubicBezTo>
                  <a:cubicBezTo>
                    <a:pt x="1346" y="264"/>
                    <a:pt x="1346" y="264"/>
                    <a:pt x="1346" y="264"/>
                  </a:cubicBezTo>
                  <a:cubicBezTo>
                    <a:pt x="1352" y="264"/>
                    <a:pt x="1359" y="264"/>
                    <a:pt x="1365" y="266"/>
                  </a:cubicBezTo>
                  <a:cubicBezTo>
                    <a:pt x="1385" y="272"/>
                    <a:pt x="1385" y="296"/>
                    <a:pt x="1392" y="313"/>
                  </a:cubicBezTo>
                  <a:cubicBezTo>
                    <a:pt x="1392" y="315"/>
                    <a:pt x="1392" y="315"/>
                    <a:pt x="1392" y="315"/>
                  </a:cubicBezTo>
                  <a:cubicBezTo>
                    <a:pt x="1400" y="333"/>
                    <a:pt x="1414" y="342"/>
                    <a:pt x="1430" y="352"/>
                  </a:cubicBezTo>
                  <a:cubicBezTo>
                    <a:pt x="1447" y="363"/>
                    <a:pt x="1462" y="378"/>
                    <a:pt x="1478" y="390"/>
                  </a:cubicBezTo>
                  <a:cubicBezTo>
                    <a:pt x="1494" y="402"/>
                    <a:pt x="1512" y="413"/>
                    <a:pt x="1519" y="433"/>
                  </a:cubicBezTo>
                  <a:cubicBezTo>
                    <a:pt x="1527" y="456"/>
                    <a:pt x="1524" y="484"/>
                    <a:pt x="1516" y="507"/>
                  </a:cubicBezTo>
                  <a:cubicBezTo>
                    <a:pt x="1510" y="528"/>
                    <a:pt x="1495" y="545"/>
                    <a:pt x="1490" y="566"/>
                  </a:cubicBezTo>
                  <a:cubicBezTo>
                    <a:pt x="1485" y="582"/>
                    <a:pt x="1489" y="609"/>
                    <a:pt x="1474" y="620"/>
                  </a:cubicBezTo>
                  <a:cubicBezTo>
                    <a:pt x="1458" y="631"/>
                    <a:pt x="1435" y="627"/>
                    <a:pt x="1418" y="639"/>
                  </a:cubicBezTo>
                  <a:cubicBezTo>
                    <a:pt x="1402" y="650"/>
                    <a:pt x="1394" y="658"/>
                    <a:pt x="1376" y="658"/>
                  </a:cubicBezTo>
                  <a:cubicBezTo>
                    <a:pt x="1370" y="658"/>
                    <a:pt x="1370" y="658"/>
                    <a:pt x="1370" y="658"/>
                  </a:cubicBezTo>
                  <a:cubicBezTo>
                    <a:pt x="1360" y="657"/>
                    <a:pt x="1360" y="657"/>
                    <a:pt x="1360" y="657"/>
                  </a:cubicBezTo>
                  <a:cubicBezTo>
                    <a:pt x="1343" y="657"/>
                    <a:pt x="1329" y="662"/>
                    <a:pt x="1324" y="684"/>
                  </a:cubicBezTo>
                  <a:cubicBezTo>
                    <a:pt x="1320" y="703"/>
                    <a:pt x="1324" y="720"/>
                    <a:pt x="1338" y="735"/>
                  </a:cubicBezTo>
                  <a:cubicBezTo>
                    <a:pt x="1353" y="751"/>
                    <a:pt x="1364" y="770"/>
                    <a:pt x="1358" y="794"/>
                  </a:cubicBezTo>
                  <a:cubicBezTo>
                    <a:pt x="1353" y="814"/>
                    <a:pt x="1332" y="826"/>
                    <a:pt x="1327" y="846"/>
                  </a:cubicBezTo>
                  <a:cubicBezTo>
                    <a:pt x="1324" y="864"/>
                    <a:pt x="1334" y="884"/>
                    <a:pt x="1321" y="901"/>
                  </a:cubicBezTo>
                  <a:cubicBezTo>
                    <a:pt x="1310" y="915"/>
                    <a:pt x="1287" y="922"/>
                    <a:pt x="1272" y="931"/>
                  </a:cubicBezTo>
                  <a:cubicBezTo>
                    <a:pt x="1270" y="948"/>
                    <a:pt x="1277" y="965"/>
                    <a:pt x="1274" y="982"/>
                  </a:cubicBezTo>
                  <a:cubicBezTo>
                    <a:pt x="1272" y="993"/>
                    <a:pt x="1266" y="995"/>
                    <a:pt x="1259" y="1001"/>
                  </a:cubicBezTo>
                  <a:cubicBezTo>
                    <a:pt x="1257" y="1003"/>
                    <a:pt x="1257" y="1003"/>
                    <a:pt x="1257" y="1003"/>
                  </a:cubicBezTo>
                  <a:cubicBezTo>
                    <a:pt x="1183" y="927"/>
                    <a:pt x="1183" y="927"/>
                    <a:pt x="1183" y="927"/>
                  </a:cubicBezTo>
                  <a:cubicBezTo>
                    <a:pt x="1038" y="954"/>
                    <a:pt x="724" y="960"/>
                    <a:pt x="489" y="960"/>
                  </a:cubicBezTo>
                  <a:cubicBezTo>
                    <a:pt x="366" y="960"/>
                    <a:pt x="264" y="958"/>
                    <a:pt x="221" y="958"/>
                  </a:cubicBezTo>
                  <a:cubicBezTo>
                    <a:pt x="221" y="942"/>
                    <a:pt x="221" y="942"/>
                    <a:pt x="221" y="942"/>
                  </a:cubicBezTo>
                  <a:cubicBezTo>
                    <a:pt x="200" y="937"/>
                    <a:pt x="200" y="937"/>
                    <a:pt x="200" y="937"/>
                  </a:cubicBezTo>
                  <a:cubicBezTo>
                    <a:pt x="200" y="849"/>
                    <a:pt x="200" y="849"/>
                    <a:pt x="200" y="849"/>
                  </a:cubicBezTo>
                  <a:cubicBezTo>
                    <a:pt x="189" y="829"/>
                    <a:pt x="189" y="829"/>
                    <a:pt x="189" y="829"/>
                  </a:cubicBezTo>
                  <a:cubicBezTo>
                    <a:pt x="196" y="781"/>
                    <a:pt x="196" y="781"/>
                    <a:pt x="196" y="781"/>
                  </a:cubicBezTo>
                  <a:cubicBezTo>
                    <a:pt x="183" y="766"/>
                    <a:pt x="183" y="766"/>
                    <a:pt x="183" y="766"/>
                  </a:cubicBezTo>
                  <a:cubicBezTo>
                    <a:pt x="183" y="730"/>
                    <a:pt x="183" y="730"/>
                    <a:pt x="183" y="730"/>
                  </a:cubicBezTo>
                  <a:cubicBezTo>
                    <a:pt x="171" y="714"/>
                    <a:pt x="171" y="714"/>
                    <a:pt x="171" y="714"/>
                  </a:cubicBezTo>
                  <a:cubicBezTo>
                    <a:pt x="175" y="693"/>
                    <a:pt x="175" y="693"/>
                    <a:pt x="175" y="693"/>
                  </a:cubicBezTo>
                  <a:cubicBezTo>
                    <a:pt x="140" y="654"/>
                    <a:pt x="140" y="654"/>
                    <a:pt x="140" y="654"/>
                  </a:cubicBezTo>
                  <a:cubicBezTo>
                    <a:pt x="137" y="575"/>
                    <a:pt x="137" y="575"/>
                    <a:pt x="137" y="575"/>
                  </a:cubicBezTo>
                  <a:cubicBezTo>
                    <a:pt x="126" y="559"/>
                    <a:pt x="126" y="559"/>
                    <a:pt x="126" y="559"/>
                  </a:cubicBezTo>
                  <a:cubicBezTo>
                    <a:pt x="122" y="522"/>
                    <a:pt x="122" y="522"/>
                    <a:pt x="122" y="522"/>
                  </a:cubicBezTo>
                  <a:cubicBezTo>
                    <a:pt x="96" y="507"/>
                    <a:pt x="96" y="507"/>
                    <a:pt x="96" y="507"/>
                  </a:cubicBezTo>
                  <a:cubicBezTo>
                    <a:pt x="90" y="477"/>
                    <a:pt x="90" y="477"/>
                    <a:pt x="90" y="477"/>
                  </a:cubicBezTo>
                  <a:cubicBezTo>
                    <a:pt x="74" y="460"/>
                    <a:pt x="74" y="460"/>
                    <a:pt x="74" y="460"/>
                  </a:cubicBezTo>
                  <a:cubicBezTo>
                    <a:pt x="74" y="431"/>
                    <a:pt x="74" y="431"/>
                    <a:pt x="74" y="431"/>
                  </a:cubicBezTo>
                  <a:cubicBezTo>
                    <a:pt x="61" y="416"/>
                    <a:pt x="61" y="416"/>
                    <a:pt x="61" y="416"/>
                  </a:cubicBezTo>
                  <a:cubicBezTo>
                    <a:pt x="61" y="366"/>
                    <a:pt x="61" y="366"/>
                    <a:pt x="61" y="366"/>
                  </a:cubicBezTo>
                  <a:cubicBezTo>
                    <a:pt x="40" y="351"/>
                    <a:pt x="40" y="351"/>
                    <a:pt x="40" y="351"/>
                  </a:cubicBezTo>
                  <a:cubicBezTo>
                    <a:pt x="39" y="350"/>
                    <a:pt x="39" y="350"/>
                    <a:pt x="39" y="350"/>
                  </a:cubicBezTo>
                  <a:cubicBezTo>
                    <a:pt x="39" y="314"/>
                    <a:pt x="39" y="314"/>
                    <a:pt x="39" y="314"/>
                  </a:cubicBezTo>
                  <a:cubicBezTo>
                    <a:pt x="16" y="301"/>
                    <a:pt x="16" y="301"/>
                    <a:pt x="16" y="301"/>
                  </a:cubicBezTo>
                  <a:cubicBezTo>
                    <a:pt x="4" y="271"/>
                    <a:pt x="4" y="271"/>
                    <a:pt x="4" y="271"/>
                  </a:cubicBezTo>
                  <a:cubicBezTo>
                    <a:pt x="27" y="238"/>
                    <a:pt x="27" y="238"/>
                    <a:pt x="27" y="238"/>
                  </a:cubicBezTo>
                  <a:cubicBezTo>
                    <a:pt x="33" y="183"/>
                    <a:pt x="33" y="183"/>
                    <a:pt x="33" y="183"/>
                  </a:cubicBezTo>
                  <a:cubicBezTo>
                    <a:pt x="48" y="171"/>
                    <a:pt x="48" y="171"/>
                    <a:pt x="48" y="171"/>
                  </a:cubicBezTo>
                  <a:cubicBezTo>
                    <a:pt x="50" y="151"/>
                    <a:pt x="50" y="151"/>
                    <a:pt x="50" y="151"/>
                  </a:cubicBezTo>
                  <a:cubicBezTo>
                    <a:pt x="21" y="131"/>
                    <a:pt x="21" y="131"/>
                    <a:pt x="21" y="131"/>
                  </a:cubicBezTo>
                  <a:cubicBezTo>
                    <a:pt x="20" y="105"/>
                    <a:pt x="20" y="105"/>
                    <a:pt x="20" y="105"/>
                  </a:cubicBezTo>
                  <a:cubicBezTo>
                    <a:pt x="33" y="97"/>
                    <a:pt x="33" y="97"/>
                    <a:pt x="33" y="97"/>
                  </a:cubicBezTo>
                  <a:cubicBezTo>
                    <a:pt x="30" y="78"/>
                    <a:pt x="30" y="78"/>
                    <a:pt x="30" y="78"/>
                  </a:cubicBezTo>
                  <a:cubicBezTo>
                    <a:pt x="15" y="60"/>
                    <a:pt x="15" y="60"/>
                    <a:pt x="15" y="60"/>
                  </a:cubicBezTo>
                  <a:cubicBezTo>
                    <a:pt x="15" y="44"/>
                    <a:pt x="15" y="44"/>
                    <a:pt x="15" y="44"/>
                  </a:cubicBezTo>
                  <a:cubicBezTo>
                    <a:pt x="46" y="44"/>
                    <a:pt x="46" y="44"/>
                    <a:pt x="46" y="44"/>
                  </a:cubicBezTo>
                  <a:cubicBezTo>
                    <a:pt x="46" y="43"/>
                    <a:pt x="46" y="43"/>
                    <a:pt x="46" y="43"/>
                  </a:cubicBezTo>
                  <a:cubicBezTo>
                    <a:pt x="1241" y="4"/>
                    <a:pt x="1241" y="4"/>
                    <a:pt x="1241" y="4"/>
                  </a:cubicBezTo>
                  <a:moveTo>
                    <a:pt x="1243" y="0"/>
                  </a:moveTo>
                  <a:cubicBezTo>
                    <a:pt x="1241" y="0"/>
                    <a:pt x="1241" y="0"/>
                    <a:pt x="1241" y="0"/>
                  </a:cubicBezTo>
                  <a:cubicBezTo>
                    <a:pt x="46" y="40"/>
                    <a:pt x="46" y="40"/>
                    <a:pt x="46" y="40"/>
                  </a:cubicBezTo>
                  <a:cubicBezTo>
                    <a:pt x="42" y="40"/>
                    <a:pt x="42" y="40"/>
                    <a:pt x="42" y="40"/>
                  </a:cubicBezTo>
                  <a:cubicBezTo>
                    <a:pt x="42" y="40"/>
                    <a:pt x="42" y="40"/>
                    <a:pt x="42" y="40"/>
                  </a:cubicBezTo>
                  <a:cubicBezTo>
                    <a:pt x="15" y="40"/>
                    <a:pt x="15" y="40"/>
                    <a:pt x="15" y="40"/>
                  </a:cubicBezTo>
                  <a:cubicBezTo>
                    <a:pt x="12" y="40"/>
                    <a:pt x="12" y="40"/>
                    <a:pt x="12" y="40"/>
                  </a:cubicBezTo>
                  <a:cubicBezTo>
                    <a:pt x="12" y="44"/>
                    <a:pt x="12" y="44"/>
                    <a:pt x="12" y="44"/>
                  </a:cubicBezTo>
                  <a:cubicBezTo>
                    <a:pt x="12" y="60"/>
                    <a:pt x="12" y="60"/>
                    <a:pt x="12" y="60"/>
                  </a:cubicBezTo>
                  <a:cubicBezTo>
                    <a:pt x="12" y="61"/>
                    <a:pt x="12" y="61"/>
                    <a:pt x="12" y="61"/>
                  </a:cubicBezTo>
                  <a:cubicBezTo>
                    <a:pt x="12" y="62"/>
                    <a:pt x="12" y="62"/>
                    <a:pt x="12" y="62"/>
                  </a:cubicBezTo>
                  <a:cubicBezTo>
                    <a:pt x="26" y="80"/>
                    <a:pt x="26" y="80"/>
                    <a:pt x="26" y="80"/>
                  </a:cubicBezTo>
                  <a:cubicBezTo>
                    <a:pt x="29" y="95"/>
                    <a:pt x="29" y="95"/>
                    <a:pt x="29" y="95"/>
                  </a:cubicBezTo>
                  <a:cubicBezTo>
                    <a:pt x="18" y="102"/>
                    <a:pt x="18" y="102"/>
                    <a:pt x="18" y="102"/>
                  </a:cubicBezTo>
                  <a:cubicBezTo>
                    <a:pt x="16" y="103"/>
                    <a:pt x="16" y="103"/>
                    <a:pt x="16" y="103"/>
                  </a:cubicBezTo>
                  <a:cubicBezTo>
                    <a:pt x="16" y="105"/>
                    <a:pt x="16" y="105"/>
                    <a:pt x="16" y="105"/>
                  </a:cubicBezTo>
                  <a:cubicBezTo>
                    <a:pt x="17" y="131"/>
                    <a:pt x="17" y="131"/>
                    <a:pt x="17" y="131"/>
                  </a:cubicBezTo>
                  <a:cubicBezTo>
                    <a:pt x="17" y="132"/>
                    <a:pt x="17" y="132"/>
                    <a:pt x="17" y="132"/>
                  </a:cubicBezTo>
                  <a:cubicBezTo>
                    <a:pt x="19" y="133"/>
                    <a:pt x="19" y="133"/>
                    <a:pt x="19" y="133"/>
                  </a:cubicBezTo>
                  <a:cubicBezTo>
                    <a:pt x="46" y="153"/>
                    <a:pt x="46" y="153"/>
                    <a:pt x="46" y="153"/>
                  </a:cubicBezTo>
                  <a:cubicBezTo>
                    <a:pt x="44" y="169"/>
                    <a:pt x="44" y="169"/>
                    <a:pt x="44" y="169"/>
                  </a:cubicBezTo>
                  <a:cubicBezTo>
                    <a:pt x="31" y="180"/>
                    <a:pt x="31" y="180"/>
                    <a:pt x="31" y="180"/>
                  </a:cubicBezTo>
                  <a:cubicBezTo>
                    <a:pt x="30" y="181"/>
                    <a:pt x="30" y="181"/>
                    <a:pt x="30" y="181"/>
                  </a:cubicBezTo>
                  <a:cubicBezTo>
                    <a:pt x="30" y="182"/>
                    <a:pt x="30" y="182"/>
                    <a:pt x="30" y="182"/>
                  </a:cubicBezTo>
                  <a:cubicBezTo>
                    <a:pt x="23" y="237"/>
                    <a:pt x="23" y="237"/>
                    <a:pt x="23" y="237"/>
                  </a:cubicBezTo>
                  <a:cubicBezTo>
                    <a:pt x="1" y="269"/>
                    <a:pt x="1" y="269"/>
                    <a:pt x="1" y="269"/>
                  </a:cubicBezTo>
                  <a:cubicBezTo>
                    <a:pt x="0" y="271"/>
                    <a:pt x="0" y="271"/>
                    <a:pt x="0" y="271"/>
                  </a:cubicBezTo>
                  <a:cubicBezTo>
                    <a:pt x="1" y="273"/>
                    <a:pt x="1" y="273"/>
                    <a:pt x="1" y="273"/>
                  </a:cubicBezTo>
                  <a:cubicBezTo>
                    <a:pt x="13" y="302"/>
                    <a:pt x="13" y="302"/>
                    <a:pt x="13" y="302"/>
                  </a:cubicBezTo>
                  <a:cubicBezTo>
                    <a:pt x="13" y="303"/>
                    <a:pt x="13" y="303"/>
                    <a:pt x="13" y="303"/>
                  </a:cubicBezTo>
                  <a:cubicBezTo>
                    <a:pt x="14" y="304"/>
                    <a:pt x="14" y="304"/>
                    <a:pt x="14" y="304"/>
                  </a:cubicBezTo>
                  <a:cubicBezTo>
                    <a:pt x="35" y="316"/>
                    <a:pt x="35" y="316"/>
                    <a:pt x="35" y="316"/>
                  </a:cubicBezTo>
                  <a:cubicBezTo>
                    <a:pt x="35" y="350"/>
                    <a:pt x="35" y="350"/>
                    <a:pt x="35" y="350"/>
                  </a:cubicBezTo>
                  <a:cubicBezTo>
                    <a:pt x="35" y="352"/>
                    <a:pt x="35" y="352"/>
                    <a:pt x="35" y="352"/>
                  </a:cubicBezTo>
                  <a:cubicBezTo>
                    <a:pt x="37" y="353"/>
                    <a:pt x="37" y="353"/>
                    <a:pt x="37" y="353"/>
                  </a:cubicBezTo>
                  <a:cubicBezTo>
                    <a:pt x="37" y="354"/>
                    <a:pt x="37" y="354"/>
                    <a:pt x="37" y="354"/>
                  </a:cubicBezTo>
                  <a:cubicBezTo>
                    <a:pt x="57" y="368"/>
                    <a:pt x="57" y="368"/>
                    <a:pt x="57" y="368"/>
                  </a:cubicBezTo>
                  <a:cubicBezTo>
                    <a:pt x="57" y="416"/>
                    <a:pt x="57" y="416"/>
                    <a:pt x="57" y="416"/>
                  </a:cubicBezTo>
                  <a:cubicBezTo>
                    <a:pt x="57" y="417"/>
                    <a:pt x="57" y="417"/>
                    <a:pt x="57" y="417"/>
                  </a:cubicBezTo>
                  <a:cubicBezTo>
                    <a:pt x="58" y="419"/>
                    <a:pt x="58" y="419"/>
                    <a:pt x="58" y="419"/>
                  </a:cubicBezTo>
                  <a:cubicBezTo>
                    <a:pt x="71" y="432"/>
                    <a:pt x="71" y="432"/>
                    <a:pt x="71" y="432"/>
                  </a:cubicBezTo>
                  <a:cubicBezTo>
                    <a:pt x="71" y="460"/>
                    <a:pt x="71" y="460"/>
                    <a:pt x="71" y="460"/>
                  </a:cubicBezTo>
                  <a:cubicBezTo>
                    <a:pt x="71" y="462"/>
                    <a:pt x="71" y="462"/>
                    <a:pt x="71" y="462"/>
                  </a:cubicBezTo>
                  <a:cubicBezTo>
                    <a:pt x="72" y="463"/>
                    <a:pt x="72" y="463"/>
                    <a:pt x="72" y="463"/>
                  </a:cubicBezTo>
                  <a:cubicBezTo>
                    <a:pt x="87" y="479"/>
                    <a:pt x="87" y="479"/>
                    <a:pt x="87" y="479"/>
                  </a:cubicBezTo>
                  <a:cubicBezTo>
                    <a:pt x="92" y="507"/>
                    <a:pt x="92" y="507"/>
                    <a:pt x="92" y="507"/>
                  </a:cubicBezTo>
                  <a:cubicBezTo>
                    <a:pt x="93" y="509"/>
                    <a:pt x="93" y="509"/>
                    <a:pt x="93" y="509"/>
                  </a:cubicBezTo>
                  <a:cubicBezTo>
                    <a:pt x="94" y="510"/>
                    <a:pt x="94" y="510"/>
                    <a:pt x="94" y="510"/>
                  </a:cubicBezTo>
                  <a:cubicBezTo>
                    <a:pt x="118" y="524"/>
                    <a:pt x="118" y="524"/>
                    <a:pt x="118" y="524"/>
                  </a:cubicBezTo>
                  <a:cubicBezTo>
                    <a:pt x="122" y="559"/>
                    <a:pt x="122" y="559"/>
                    <a:pt x="122" y="559"/>
                  </a:cubicBezTo>
                  <a:cubicBezTo>
                    <a:pt x="122" y="560"/>
                    <a:pt x="122" y="560"/>
                    <a:pt x="122" y="560"/>
                  </a:cubicBezTo>
                  <a:cubicBezTo>
                    <a:pt x="123" y="561"/>
                    <a:pt x="123" y="561"/>
                    <a:pt x="123" y="561"/>
                  </a:cubicBezTo>
                  <a:cubicBezTo>
                    <a:pt x="134" y="576"/>
                    <a:pt x="134" y="576"/>
                    <a:pt x="134" y="576"/>
                  </a:cubicBezTo>
                  <a:cubicBezTo>
                    <a:pt x="136" y="654"/>
                    <a:pt x="136" y="654"/>
                    <a:pt x="136" y="654"/>
                  </a:cubicBezTo>
                  <a:cubicBezTo>
                    <a:pt x="136" y="655"/>
                    <a:pt x="136" y="655"/>
                    <a:pt x="136" y="655"/>
                  </a:cubicBezTo>
                  <a:cubicBezTo>
                    <a:pt x="137" y="656"/>
                    <a:pt x="137" y="656"/>
                    <a:pt x="137" y="656"/>
                  </a:cubicBezTo>
                  <a:cubicBezTo>
                    <a:pt x="161" y="686"/>
                    <a:pt x="169" y="694"/>
                    <a:pt x="172" y="696"/>
                  </a:cubicBezTo>
                  <a:cubicBezTo>
                    <a:pt x="172" y="698"/>
                    <a:pt x="170" y="706"/>
                    <a:pt x="168" y="713"/>
                  </a:cubicBezTo>
                  <a:cubicBezTo>
                    <a:pt x="167" y="715"/>
                    <a:pt x="167" y="715"/>
                    <a:pt x="167" y="715"/>
                  </a:cubicBezTo>
                  <a:cubicBezTo>
                    <a:pt x="168" y="716"/>
                    <a:pt x="168" y="716"/>
                    <a:pt x="168" y="716"/>
                  </a:cubicBezTo>
                  <a:cubicBezTo>
                    <a:pt x="179" y="731"/>
                    <a:pt x="179" y="731"/>
                    <a:pt x="179" y="731"/>
                  </a:cubicBezTo>
                  <a:cubicBezTo>
                    <a:pt x="179" y="766"/>
                    <a:pt x="179" y="766"/>
                    <a:pt x="179" y="766"/>
                  </a:cubicBezTo>
                  <a:cubicBezTo>
                    <a:pt x="179" y="767"/>
                    <a:pt x="179" y="767"/>
                    <a:pt x="179" y="767"/>
                  </a:cubicBezTo>
                  <a:cubicBezTo>
                    <a:pt x="180" y="768"/>
                    <a:pt x="180" y="768"/>
                    <a:pt x="180" y="768"/>
                  </a:cubicBezTo>
                  <a:cubicBezTo>
                    <a:pt x="192" y="782"/>
                    <a:pt x="192" y="782"/>
                    <a:pt x="192" y="782"/>
                  </a:cubicBezTo>
                  <a:cubicBezTo>
                    <a:pt x="185" y="828"/>
                    <a:pt x="185" y="828"/>
                    <a:pt x="185" y="828"/>
                  </a:cubicBezTo>
                  <a:cubicBezTo>
                    <a:pt x="185" y="830"/>
                    <a:pt x="185" y="830"/>
                    <a:pt x="185" y="830"/>
                  </a:cubicBezTo>
                  <a:cubicBezTo>
                    <a:pt x="185" y="831"/>
                    <a:pt x="185" y="831"/>
                    <a:pt x="185" y="831"/>
                  </a:cubicBezTo>
                  <a:cubicBezTo>
                    <a:pt x="196" y="850"/>
                    <a:pt x="196" y="850"/>
                    <a:pt x="196" y="850"/>
                  </a:cubicBezTo>
                  <a:cubicBezTo>
                    <a:pt x="196" y="937"/>
                    <a:pt x="196" y="937"/>
                    <a:pt x="196" y="937"/>
                  </a:cubicBezTo>
                  <a:cubicBezTo>
                    <a:pt x="196" y="940"/>
                    <a:pt x="196" y="940"/>
                    <a:pt x="196" y="940"/>
                  </a:cubicBezTo>
                  <a:cubicBezTo>
                    <a:pt x="199" y="940"/>
                    <a:pt x="199" y="940"/>
                    <a:pt x="199" y="940"/>
                  </a:cubicBezTo>
                  <a:cubicBezTo>
                    <a:pt x="217" y="945"/>
                    <a:pt x="217" y="945"/>
                    <a:pt x="217" y="945"/>
                  </a:cubicBezTo>
                  <a:cubicBezTo>
                    <a:pt x="217" y="958"/>
                    <a:pt x="217" y="958"/>
                    <a:pt x="217" y="958"/>
                  </a:cubicBezTo>
                  <a:cubicBezTo>
                    <a:pt x="217" y="961"/>
                    <a:pt x="217" y="961"/>
                    <a:pt x="217" y="961"/>
                  </a:cubicBezTo>
                  <a:cubicBezTo>
                    <a:pt x="221" y="961"/>
                    <a:pt x="221" y="961"/>
                    <a:pt x="221" y="961"/>
                  </a:cubicBezTo>
                  <a:cubicBezTo>
                    <a:pt x="269" y="962"/>
                    <a:pt x="369" y="964"/>
                    <a:pt x="489" y="964"/>
                  </a:cubicBezTo>
                  <a:cubicBezTo>
                    <a:pt x="725" y="964"/>
                    <a:pt x="1036" y="958"/>
                    <a:pt x="1181" y="931"/>
                  </a:cubicBezTo>
                  <a:cubicBezTo>
                    <a:pt x="1254" y="1005"/>
                    <a:pt x="1254" y="1005"/>
                    <a:pt x="1254" y="1005"/>
                  </a:cubicBezTo>
                  <a:cubicBezTo>
                    <a:pt x="1256" y="1008"/>
                    <a:pt x="1256" y="1008"/>
                    <a:pt x="1256" y="1008"/>
                  </a:cubicBezTo>
                  <a:cubicBezTo>
                    <a:pt x="1259" y="1006"/>
                    <a:pt x="1259" y="1006"/>
                    <a:pt x="1259" y="1006"/>
                  </a:cubicBezTo>
                  <a:cubicBezTo>
                    <a:pt x="1261" y="1004"/>
                    <a:pt x="1261" y="1004"/>
                    <a:pt x="1261" y="1004"/>
                  </a:cubicBezTo>
                  <a:cubicBezTo>
                    <a:pt x="1265" y="1001"/>
                    <a:pt x="1265" y="1001"/>
                    <a:pt x="1265" y="1001"/>
                  </a:cubicBezTo>
                  <a:cubicBezTo>
                    <a:pt x="1271" y="997"/>
                    <a:pt x="1276" y="993"/>
                    <a:pt x="1278" y="982"/>
                  </a:cubicBezTo>
                  <a:cubicBezTo>
                    <a:pt x="1280" y="973"/>
                    <a:pt x="1278" y="963"/>
                    <a:pt x="1277" y="954"/>
                  </a:cubicBezTo>
                  <a:cubicBezTo>
                    <a:pt x="1276" y="946"/>
                    <a:pt x="1275" y="940"/>
                    <a:pt x="1275" y="933"/>
                  </a:cubicBezTo>
                  <a:cubicBezTo>
                    <a:pt x="1288" y="927"/>
                    <a:pt x="1288" y="927"/>
                    <a:pt x="1288" y="927"/>
                  </a:cubicBezTo>
                  <a:cubicBezTo>
                    <a:pt x="1302" y="920"/>
                    <a:pt x="1316" y="914"/>
                    <a:pt x="1324" y="903"/>
                  </a:cubicBezTo>
                  <a:cubicBezTo>
                    <a:pt x="1333" y="892"/>
                    <a:pt x="1332" y="879"/>
                    <a:pt x="1331" y="867"/>
                  </a:cubicBezTo>
                  <a:cubicBezTo>
                    <a:pt x="1330" y="860"/>
                    <a:pt x="1330" y="853"/>
                    <a:pt x="1331" y="847"/>
                  </a:cubicBezTo>
                  <a:cubicBezTo>
                    <a:pt x="1333" y="837"/>
                    <a:pt x="1339" y="830"/>
                    <a:pt x="1346" y="822"/>
                  </a:cubicBezTo>
                  <a:cubicBezTo>
                    <a:pt x="1352" y="814"/>
                    <a:pt x="1359" y="805"/>
                    <a:pt x="1362" y="795"/>
                  </a:cubicBezTo>
                  <a:cubicBezTo>
                    <a:pt x="1369" y="768"/>
                    <a:pt x="1354" y="747"/>
                    <a:pt x="1340" y="732"/>
                  </a:cubicBezTo>
                  <a:cubicBezTo>
                    <a:pt x="1328" y="718"/>
                    <a:pt x="1324" y="703"/>
                    <a:pt x="1328" y="685"/>
                  </a:cubicBezTo>
                  <a:cubicBezTo>
                    <a:pt x="1332" y="665"/>
                    <a:pt x="1344" y="661"/>
                    <a:pt x="1360" y="661"/>
                  </a:cubicBezTo>
                  <a:cubicBezTo>
                    <a:pt x="1370" y="662"/>
                    <a:pt x="1370" y="662"/>
                    <a:pt x="1370" y="662"/>
                  </a:cubicBezTo>
                  <a:cubicBezTo>
                    <a:pt x="1376" y="662"/>
                    <a:pt x="1376" y="662"/>
                    <a:pt x="1376" y="662"/>
                  </a:cubicBezTo>
                  <a:cubicBezTo>
                    <a:pt x="1392" y="662"/>
                    <a:pt x="1401" y="655"/>
                    <a:pt x="1413" y="647"/>
                  </a:cubicBezTo>
                  <a:cubicBezTo>
                    <a:pt x="1420" y="642"/>
                    <a:pt x="1420" y="642"/>
                    <a:pt x="1420" y="642"/>
                  </a:cubicBezTo>
                  <a:cubicBezTo>
                    <a:pt x="1428" y="636"/>
                    <a:pt x="1438" y="635"/>
                    <a:pt x="1447" y="633"/>
                  </a:cubicBezTo>
                  <a:cubicBezTo>
                    <a:pt x="1457" y="631"/>
                    <a:pt x="1467" y="629"/>
                    <a:pt x="1476" y="623"/>
                  </a:cubicBezTo>
                  <a:cubicBezTo>
                    <a:pt x="1488" y="615"/>
                    <a:pt x="1490" y="598"/>
                    <a:pt x="1491" y="584"/>
                  </a:cubicBezTo>
                  <a:cubicBezTo>
                    <a:pt x="1491" y="577"/>
                    <a:pt x="1492" y="571"/>
                    <a:pt x="1493" y="567"/>
                  </a:cubicBezTo>
                  <a:cubicBezTo>
                    <a:pt x="1496" y="556"/>
                    <a:pt x="1501" y="546"/>
                    <a:pt x="1507" y="536"/>
                  </a:cubicBezTo>
                  <a:cubicBezTo>
                    <a:pt x="1512" y="527"/>
                    <a:pt x="1517" y="518"/>
                    <a:pt x="1520" y="508"/>
                  </a:cubicBezTo>
                  <a:cubicBezTo>
                    <a:pt x="1529" y="481"/>
                    <a:pt x="1530" y="453"/>
                    <a:pt x="1523" y="432"/>
                  </a:cubicBezTo>
                  <a:cubicBezTo>
                    <a:pt x="1516" y="413"/>
                    <a:pt x="1501" y="402"/>
                    <a:pt x="1487" y="392"/>
                  </a:cubicBezTo>
                  <a:cubicBezTo>
                    <a:pt x="1480" y="387"/>
                    <a:pt x="1480" y="387"/>
                    <a:pt x="1480" y="387"/>
                  </a:cubicBezTo>
                  <a:cubicBezTo>
                    <a:pt x="1474" y="382"/>
                    <a:pt x="1468" y="377"/>
                    <a:pt x="1462" y="372"/>
                  </a:cubicBezTo>
                  <a:cubicBezTo>
                    <a:pt x="1453" y="364"/>
                    <a:pt x="1443" y="356"/>
                    <a:pt x="1432" y="349"/>
                  </a:cubicBezTo>
                  <a:cubicBezTo>
                    <a:pt x="1430" y="348"/>
                    <a:pt x="1430" y="348"/>
                    <a:pt x="1430" y="348"/>
                  </a:cubicBezTo>
                  <a:cubicBezTo>
                    <a:pt x="1415" y="338"/>
                    <a:pt x="1402" y="330"/>
                    <a:pt x="1396" y="313"/>
                  </a:cubicBezTo>
                  <a:cubicBezTo>
                    <a:pt x="1395" y="311"/>
                    <a:pt x="1395" y="311"/>
                    <a:pt x="1395" y="311"/>
                  </a:cubicBezTo>
                  <a:cubicBezTo>
                    <a:pt x="1391" y="299"/>
                    <a:pt x="1391" y="299"/>
                    <a:pt x="1391" y="299"/>
                  </a:cubicBezTo>
                  <a:cubicBezTo>
                    <a:pt x="1388" y="284"/>
                    <a:pt x="1384" y="267"/>
                    <a:pt x="1366" y="262"/>
                  </a:cubicBezTo>
                  <a:cubicBezTo>
                    <a:pt x="1359" y="260"/>
                    <a:pt x="1352" y="260"/>
                    <a:pt x="1346" y="260"/>
                  </a:cubicBezTo>
                  <a:cubicBezTo>
                    <a:pt x="1341" y="260"/>
                    <a:pt x="1341" y="260"/>
                    <a:pt x="1341" y="260"/>
                  </a:cubicBezTo>
                  <a:cubicBezTo>
                    <a:pt x="1337" y="260"/>
                    <a:pt x="1337" y="260"/>
                    <a:pt x="1337" y="260"/>
                  </a:cubicBezTo>
                  <a:cubicBezTo>
                    <a:pt x="1326" y="260"/>
                    <a:pt x="1316" y="259"/>
                    <a:pt x="1307" y="250"/>
                  </a:cubicBezTo>
                  <a:cubicBezTo>
                    <a:pt x="1298" y="241"/>
                    <a:pt x="1295" y="228"/>
                    <a:pt x="1292" y="214"/>
                  </a:cubicBezTo>
                  <a:cubicBezTo>
                    <a:pt x="1290" y="207"/>
                    <a:pt x="1288" y="199"/>
                    <a:pt x="1285" y="192"/>
                  </a:cubicBezTo>
                  <a:cubicBezTo>
                    <a:pt x="1283" y="186"/>
                    <a:pt x="1280" y="181"/>
                    <a:pt x="1277" y="176"/>
                  </a:cubicBezTo>
                  <a:cubicBezTo>
                    <a:pt x="1271" y="164"/>
                    <a:pt x="1265" y="152"/>
                    <a:pt x="1266" y="138"/>
                  </a:cubicBezTo>
                  <a:cubicBezTo>
                    <a:pt x="1267" y="129"/>
                    <a:pt x="1272" y="122"/>
                    <a:pt x="1277" y="114"/>
                  </a:cubicBezTo>
                  <a:cubicBezTo>
                    <a:pt x="1283" y="107"/>
                    <a:pt x="1288" y="99"/>
                    <a:pt x="1289" y="90"/>
                  </a:cubicBezTo>
                  <a:cubicBezTo>
                    <a:pt x="1291" y="76"/>
                    <a:pt x="1280" y="63"/>
                    <a:pt x="1270" y="51"/>
                  </a:cubicBezTo>
                  <a:cubicBezTo>
                    <a:pt x="1266" y="46"/>
                    <a:pt x="1262" y="41"/>
                    <a:pt x="1260" y="37"/>
                  </a:cubicBezTo>
                  <a:cubicBezTo>
                    <a:pt x="1254" y="27"/>
                    <a:pt x="1249" y="15"/>
                    <a:pt x="1244" y="2"/>
                  </a:cubicBezTo>
                  <a:lnTo>
                    <a:pt x="1243"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93" name="Группа 92">
              <a:extLst>
                <a:ext uri="{FF2B5EF4-FFF2-40B4-BE49-F238E27FC236}">
                  <a16:creationId xmlns:a16="http://schemas.microsoft.com/office/drawing/2014/main" id="{5E2C7763-695C-264E-B7AB-339A3A6C8685}"/>
                </a:ext>
              </a:extLst>
            </p:cNvPr>
            <p:cNvGrpSpPr/>
            <p:nvPr/>
          </p:nvGrpSpPr>
          <p:grpSpPr>
            <a:xfrm>
              <a:off x="11524001" y="5357920"/>
              <a:ext cx="6097882" cy="4533196"/>
              <a:chOff x="11524001" y="5357920"/>
              <a:chExt cx="6097882" cy="4533196"/>
            </a:xfrm>
            <a:grpFill/>
          </p:grpSpPr>
          <p:sp>
            <p:nvSpPr>
              <p:cNvPr id="201" name="Freeform 306">
                <a:extLst>
                  <a:ext uri="{FF2B5EF4-FFF2-40B4-BE49-F238E27FC236}">
                    <a16:creationId xmlns:a16="http://schemas.microsoft.com/office/drawing/2014/main" id="{EB290F40-5EE2-2B4C-8FAF-3AF74071D679}"/>
                  </a:ext>
                </a:extLst>
              </p:cNvPr>
              <p:cNvSpPr>
                <a:spLocks/>
              </p:cNvSpPr>
              <p:nvPr/>
            </p:nvSpPr>
            <p:spPr bwMode="auto">
              <a:xfrm>
                <a:off x="11973664" y="8512882"/>
                <a:ext cx="2021660" cy="1093086"/>
              </a:xfrm>
              <a:custGeom>
                <a:avLst/>
                <a:gdLst>
                  <a:gd name="T0" fmla="*/ 1354 w 1854"/>
                  <a:gd name="T1" fmla="*/ 999 h 999"/>
                  <a:gd name="T2" fmla="*/ 2 w 1854"/>
                  <a:gd name="T3" fmla="*/ 960 h 999"/>
                  <a:gd name="T4" fmla="*/ 0 w 1854"/>
                  <a:gd name="T5" fmla="*/ 960 h 999"/>
                  <a:gd name="T6" fmla="*/ 39 w 1854"/>
                  <a:gd name="T7" fmla="*/ 0 h 999"/>
                  <a:gd name="T8" fmla="*/ 40 w 1854"/>
                  <a:gd name="T9" fmla="*/ 0 h 999"/>
                  <a:gd name="T10" fmla="*/ 1391 w 1854"/>
                  <a:gd name="T11" fmla="*/ 35 h 999"/>
                  <a:gd name="T12" fmla="*/ 1658 w 1854"/>
                  <a:gd name="T13" fmla="*/ 31 h 999"/>
                  <a:gd name="T14" fmla="*/ 1658 w 1854"/>
                  <a:gd name="T15" fmla="*/ 31 h 999"/>
                  <a:gd name="T16" fmla="*/ 1693 w 1854"/>
                  <a:gd name="T17" fmla="*/ 56 h 999"/>
                  <a:gd name="T18" fmla="*/ 1720 w 1854"/>
                  <a:gd name="T19" fmla="*/ 70 h 999"/>
                  <a:gd name="T20" fmla="*/ 1748 w 1854"/>
                  <a:gd name="T21" fmla="*/ 70 h 999"/>
                  <a:gd name="T22" fmla="*/ 1768 w 1854"/>
                  <a:gd name="T23" fmla="*/ 93 h 999"/>
                  <a:gd name="T24" fmla="*/ 1767 w 1854"/>
                  <a:gd name="T25" fmla="*/ 117 h 999"/>
                  <a:gd name="T26" fmla="*/ 1728 w 1854"/>
                  <a:gd name="T27" fmla="*/ 143 h 999"/>
                  <a:gd name="T28" fmla="*/ 1722 w 1854"/>
                  <a:gd name="T29" fmla="*/ 169 h 999"/>
                  <a:gd name="T30" fmla="*/ 1737 w 1854"/>
                  <a:gd name="T31" fmla="*/ 204 h 999"/>
                  <a:gd name="T32" fmla="*/ 1763 w 1854"/>
                  <a:gd name="T33" fmla="*/ 224 h 999"/>
                  <a:gd name="T34" fmla="*/ 1773 w 1854"/>
                  <a:gd name="T35" fmla="*/ 260 h 999"/>
                  <a:gd name="T36" fmla="*/ 1792 w 1854"/>
                  <a:gd name="T37" fmla="*/ 273 h 999"/>
                  <a:gd name="T38" fmla="*/ 1811 w 1854"/>
                  <a:gd name="T39" fmla="*/ 292 h 999"/>
                  <a:gd name="T40" fmla="*/ 1844 w 1854"/>
                  <a:gd name="T41" fmla="*/ 307 h 999"/>
                  <a:gd name="T42" fmla="*/ 1854 w 1854"/>
                  <a:gd name="T43" fmla="*/ 992 h 999"/>
                  <a:gd name="T44" fmla="*/ 1852 w 1854"/>
                  <a:gd name="T45" fmla="*/ 992 h 999"/>
                  <a:gd name="T46" fmla="*/ 1354 w 1854"/>
                  <a:gd name="T47"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54" h="999">
                    <a:moveTo>
                      <a:pt x="1354" y="999"/>
                    </a:moveTo>
                    <a:cubicBezTo>
                      <a:pt x="1058" y="999"/>
                      <a:pt x="583" y="992"/>
                      <a:pt x="2" y="960"/>
                    </a:cubicBezTo>
                    <a:cubicBezTo>
                      <a:pt x="0" y="960"/>
                      <a:pt x="0" y="960"/>
                      <a:pt x="0" y="960"/>
                    </a:cubicBezTo>
                    <a:cubicBezTo>
                      <a:pt x="39" y="0"/>
                      <a:pt x="39" y="0"/>
                      <a:pt x="39" y="0"/>
                    </a:cubicBezTo>
                    <a:cubicBezTo>
                      <a:pt x="40" y="0"/>
                      <a:pt x="40" y="0"/>
                      <a:pt x="40" y="0"/>
                    </a:cubicBezTo>
                    <a:cubicBezTo>
                      <a:pt x="181" y="6"/>
                      <a:pt x="908" y="35"/>
                      <a:pt x="1391" y="35"/>
                    </a:cubicBezTo>
                    <a:cubicBezTo>
                      <a:pt x="1499" y="35"/>
                      <a:pt x="1589" y="34"/>
                      <a:pt x="1658" y="31"/>
                    </a:cubicBezTo>
                    <a:cubicBezTo>
                      <a:pt x="1658" y="31"/>
                      <a:pt x="1658" y="31"/>
                      <a:pt x="1658" y="31"/>
                    </a:cubicBezTo>
                    <a:cubicBezTo>
                      <a:pt x="1693" y="56"/>
                      <a:pt x="1693" y="56"/>
                      <a:pt x="1693" y="56"/>
                    </a:cubicBezTo>
                    <a:cubicBezTo>
                      <a:pt x="1720" y="70"/>
                      <a:pt x="1720" y="70"/>
                      <a:pt x="1720" y="70"/>
                    </a:cubicBezTo>
                    <a:cubicBezTo>
                      <a:pt x="1748" y="70"/>
                      <a:pt x="1748" y="70"/>
                      <a:pt x="1748" y="70"/>
                    </a:cubicBezTo>
                    <a:cubicBezTo>
                      <a:pt x="1768" y="93"/>
                      <a:pt x="1768" y="93"/>
                      <a:pt x="1768" y="93"/>
                    </a:cubicBezTo>
                    <a:cubicBezTo>
                      <a:pt x="1767" y="117"/>
                      <a:pt x="1767" y="117"/>
                      <a:pt x="1767" y="117"/>
                    </a:cubicBezTo>
                    <a:cubicBezTo>
                      <a:pt x="1728" y="143"/>
                      <a:pt x="1728" y="143"/>
                      <a:pt x="1728" y="143"/>
                    </a:cubicBezTo>
                    <a:cubicBezTo>
                      <a:pt x="1722" y="169"/>
                      <a:pt x="1722" y="169"/>
                      <a:pt x="1722" y="169"/>
                    </a:cubicBezTo>
                    <a:cubicBezTo>
                      <a:pt x="1737" y="204"/>
                      <a:pt x="1737" y="204"/>
                      <a:pt x="1737" y="204"/>
                    </a:cubicBezTo>
                    <a:cubicBezTo>
                      <a:pt x="1763" y="224"/>
                      <a:pt x="1763" y="224"/>
                      <a:pt x="1763" y="224"/>
                    </a:cubicBezTo>
                    <a:cubicBezTo>
                      <a:pt x="1773" y="260"/>
                      <a:pt x="1773" y="260"/>
                      <a:pt x="1773" y="260"/>
                    </a:cubicBezTo>
                    <a:cubicBezTo>
                      <a:pt x="1792" y="273"/>
                      <a:pt x="1792" y="273"/>
                      <a:pt x="1792" y="273"/>
                    </a:cubicBezTo>
                    <a:cubicBezTo>
                      <a:pt x="1811" y="292"/>
                      <a:pt x="1811" y="292"/>
                      <a:pt x="1811" y="292"/>
                    </a:cubicBezTo>
                    <a:cubicBezTo>
                      <a:pt x="1844" y="307"/>
                      <a:pt x="1844" y="307"/>
                      <a:pt x="1844" y="307"/>
                    </a:cubicBezTo>
                    <a:cubicBezTo>
                      <a:pt x="1854" y="992"/>
                      <a:pt x="1854" y="992"/>
                      <a:pt x="1854" y="992"/>
                    </a:cubicBezTo>
                    <a:cubicBezTo>
                      <a:pt x="1852" y="992"/>
                      <a:pt x="1852" y="992"/>
                      <a:pt x="1852" y="992"/>
                    </a:cubicBezTo>
                    <a:cubicBezTo>
                      <a:pt x="1804" y="994"/>
                      <a:pt x="1627" y="999"/>
                      <a:pt x="1354" y="999"/>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2" name="Freeform 574">
                <a:extLst>
                  <a:ext uri="{FF2B5EF4-FFF2-40B4-BE49-F238E27FC236}">
                    <a16:creationId xmlns:a16="http://schemas.microsoft.com/office/drawing/2014/main" id="{AD66FB76-E642-D846-BF51-D754B76FEB28}"/>
                  </a:ext>
                </a:extLst>
              </p:cNvPr>
              <p:cNvSpPr>
                <a:spLocks noEditPoints="1"/>
              </p:cNvSpPr>
              <p:nvPr/>
            </p:nvSpPr>
            <p:spPr bwMode="auto">
              <a:xfrm>
                <a:off x="15918279" y="6352299"/>
                <a:ext cx="1093086" cy="1458667"/>
              </a:xfrm>
              <a:custGeom>
                <a:avLst/>
                <a:gdLst>
                  <a:gd name="T0" fmla="*/ 435 w 1001"/>
                  <a:gd name="T1" fmla="*/ 26 h 1335"/>
                  <a:gd name="T2" fmla="*/ 591 w 1001"/>
                  <a:gd name="T3" fmla="*/ 91 h 1335"/>
                  <a:gd name="T4" fmla="*/ 694 w 1001"/>
                  <a:gd name="T5" fmla="*/ 162 h 1335"/>
                  <a:gd name="T6" fmla="*/ 712 w 1001"/>
                  <a:gd name="T7" fmla="*/ 272 h 1335"/>
                  <a:gd name="T8" fmla="*/ 688 w 1001"/>
                  <a:gd name="T9" fmla="*/ 503 h 1335"/>
                  <a:gd name="T10" fmla="*/ 660 w 1001"/>
                  <a:gd name="T11" fmla="*/ 648 h 1335"/>
                  <a:gd name="T12" fmla="*/ 734 w 1001"/>
                  <a:gd name="T13" fmla="*/ 550 h 1335"/>
                  <a:gd name="T14" fmla="*/ 836 w 1001"/>
                  <a:gd name="T15" fmla="*/ 491 h 1335"/>
                  <a:gd name="T16" fmla="*/ 997 w 1001"/>
                  <a:gd name="T17" fmla="*/ 779 h 1335"/>
                  <a:gd name="T18" fmla="*/ 951 w 1001"/>
                  <a:gd name="T19" fmla="*/ 913 h 1335"/>
                  <a:gd name="T20" fmla="*/ 882 w 1001"/>
                  <a:gd name="T21" fmla="*/ 1125 h 1335"/>
                  <a:gd name="T22" fmla="*/ 503 w 1001"/>
                  <a:gd name="T23" fmla="*/ 1272 h 1335"/>
                  <a:gd name="T24" fmla="*/ 127 w 1001"/>
                  <a:gd name="T25" fmla="*/ 1105 h 1335"/>
                  <a:gd name="T26" fmla="*/ 112 w 1001"/>
                  <a:gd name="T27" fmla="*/ 912 h 1335"/>
                  <a:gd name="T28" fmla="*/ 34 w 1001"/>
                  <a:gd name="T29" fmla="*/ 756 h 1335"/>
                  <a:gd name="T30" fmla="*/ 35 w 1001"/>
                  <a:gd name="T31" fmla="*/ 656 h 1335"/>
                  <a:gd name="T32" fmla="*/ 62 w 1001"/>
                  <a:gd name="T33" fmla="*/ 519 h 1335"/>
                  <a:gd name="T34" fmla="*/ 65 w 1001"/>
                  <a:gd name="T35" fmla="*/ 367 h 1335"/>
                  <a:gd name="T36" fmla="*/ 155 w 1001"/>
                  <a:gd name="T37" fmla="*/ 263 h 1335"/>
                  <a:gd name="T38" fmla="*/ 195 w 1001"/>
                  <a:gd name="T39" fmla="*/ 306 h 1335"/>
                  <a:gd name="T40" fmla="*/ 213 w 1001"/>
                  <a:gd name="T41" fmla="*/ 278 h 1335"/>
                  <a:gd name="T42" fmla="*/ 236 w 1001"/>
                  <a:gd name="T43" fmla="*/ 254 h 1335"/>
                  <a:gd name="T44" fmla="*/ 271 w 1001"/>
                  <a:gd name="T45" fmla="*/ 77 h 1335"/>
                  <a:gd name="T46" fmla="*/ 295 w 1001"/>
                  <a:gd name="T47" fmla="*/ 40 h 1335"/>
                  <a:gd name="T48" fmla="*/ 278 w 1001"/>
                  <a:gd name="T49" fmla="*/ 139 h 1335"/>
                  <a:gd name="T50" fmla="*/ 232 w 1001"/>
                  <a:gd name="T51" fmla="*/ 254 h 1335"/>
                  <a:gd name="T52" fmla="*/ 226 w 1001"/>
                  <a:gd name="T53" fmla="*/ 300 h 1335"/>
                  <a:gd name="T54" fmla="*/ 200 w 1001"/>
                  <a:gd name="T55" fmla="*/ 290 h 1335"/>
                  <a:gd name="T56" fmla="*/ 199 w 1001"/>
                  <a:gd name="T57" fmla="*/ 305 h 1335"/>
                  <a:gd name="T58" fmla="*/ 199 w 1001"/>
                  <a:gd name="T59" fmla="*/ 225 h 1335"/>
                  <a:gd name="T60" fmla="*/ 136 w 1001"/>
                  <a:gd name="T61" fmla="*/ 282 h 1335"/>
                  <a:gd name="T62" fmla="*/ 83 w 1001"/>
                  <a:gd name="T63" fmla="*/ 327 h 1335"/>
                  <a:gd name="T64" fmla="*/ 60 w 1001"/>
                  <a:gd name="T65" fmla="*/ 398 h 1335"/>
                  <a:gd name="T66" fmla="*/ 61 w 1001"/>
                  <a:gd name="T67" fmla="*/ 493 h 1335"/>
                  <a:gd name="T68" fmla="*/ 23 w 1001"/>
                  <a:gd name="T69" fmla="*/ 570 h 1335"/>
                  <a:gd name="T70" fmla="*/ 32 w 1001"/>
                  <a:gd name="T71" fmla="*/ 657 h 1335"/>
                  <a:gd name="T72" fmla="*/ 32 w 1001"/>
                  <a:gd name="T73" fmla="*/ 709 h 1335"/>
                  <a:gd name="T74" fmla="*/ 39 w 1001"/>
                  <a:gd name="T75" fmla="*/ 777 h 1335"/>
                  <a:gd name="T76" fmla="*/ 96 w 1001"/>
                  <a:gd name="T77" fmla="*/ 880 h 1335"/>
                  <a:gd name="T78" fmla="*/ 123 w 1001"/>
                  <a:gd name="T79" fmla="*/ 966 h 1335"/>
                  <a:gd name="T80" fmla="*/ 122 w 1001"/>
                  <a:gd name="T81" fmla="*/ 1070 h 1335"/>
                  <a:gd name="T82" fmla="*/ 89 w 1001"/>
                  <a:gd name="T83" fmla="*/ 1205 h 1335"/>
                  <a:gd name="T84" fmla="*/ 13 w 1001"/>
                  <a:gd name="T85" fmla="*/ 1334 h 1335"/>
                  <a:gd name="T86" fmla="*/ 814 w 1001"/>
                  <a:gd name="T87" fmla="*/ 1231 h 1335"/>
                  <a:gd name="T88" fmla="*/ 837 w 1001"/>
                  <a:gd name="T89" fmla="*/ 1175 h 1335"/>
                  <a:gd name="T90" fmla="*/ 913 w 1001"/>
                  <a:gd name="T91" fmla="*/ 1025 h 1335"/>
                  <a:gd name="T92" fmla="*/ 924 w 1001"/>
                  <a:gd name="T93" fmla="*/ 971 h 1335"/>
                  <a:gd name="T94" fmla="*/ 964 w 1001"/>
                  <a:gd name="T95" fmla="*/ 928 h 1335"/>
                  <a:gd name="T96" fmla="*/ 998 w 1001"/>
                  <a:gd name="T97" fmla="*/ 834 h 1335"/>
                  <a:gd name="T98" fmla="*/ 998 w 1001"/>
                  <a:gd name="T99" fmla="*/ 775 h 1335"/>
                  <a:gd name="T100" fmla="*/ 898 w 1001"/>
                  <a:gd name="T101" fmla="*/ 532 h 1335"/>
                  <a:gd name="T102" fmla="*/ 764 w 1001"/>
                  <a:gd name="T103" fmla="*/ 527 h 1335"/>
                  <a:gd name="T104" fmla="*/ 726 w 1001"/>
                  <a:gd name="T105" fmla="*/ 578 h 1335"/>
                  <a:gd name="T106" fmla="*/ 674 w 1001"/>
                  <a:gd name="T107" fmla="*/ 646 h 1335"/>
                  <a:gd name="T108" fmla="*/ 642 w 1001"/>
                  <a:gd name="T109" fmla="*/ 545 h 1335"/>
                  <a:gd name="T110" fmla="*/ 681 w 1001"/>
                  <a:gd name="T111" fmla="*/ 478 h 1335"/>
                  <a:gd name="T112" fmla="*/ 725 w 1001"/>
                  <a:gd name="T113" fmla="*/ 332 h 1335"/>
                  <a:gd name="T114" fmla="*/ 693 w 1001"/>
                  <a:gd name="T115" fmla="*/ 227 h 1335"/>
                  <a:gd name="T116" fmla="*/ 688 w 1001"/>
                  <a:gd name="T117" fmla="*/ 179 h 1335"/>
                  <a:gd name="T118" fmla="*/ 666 w 1001"/>
                  <a:gd name="T119" fmla="*/ 122 h 1335"/>
                  <a:gd name="T120" fmla="*/ 575 w 1001"/>
                  <a:gd name="T121" fmla="*/ 81 h 1335"/>
                  <a:gd name="T122" fmla="*/ 490 w 1001"/>
                  <a:gd name="T123" fmla="*/ 44 h 1335"/>
                  <a:gd name="T124" fmla="*/ 393 w 1001"/>
                  <a:gd name="T125" fmla="*/ 11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1" h="1335">
                    <a:moveTo>
                      <a:pt x="362" y="4"/>
                    </a:moveTo>
                    <a:cubicBezTo>
                      <a:pt x="369" y="4"/>
                      <a:pt x="376" y="5"/>
                      <a:pt x="382" y="9"/>
                    </a:cubicBezTo>
                    <a:cubicBezTo>
                      <a:pt x="391" y="14"/>
                      <a:pt x="398" y="20"/>
                      <a:pt x="407" y="23"/>
                    </a:cubicBezTo>
                    <a:cubicBezTo>
                      <a:pt x="414" y="26"/>
                      <a:pt x="422" y="27"/>
                      <a:pt x="429" y="27"/>
                    </a:cubicBezTo>
                    <a:cubicBezTo>
                      <a:pt x="435" y="26"/>
                      <a:pt x="435" y="26"/>
                      <a:pt x="435" y="26"/>
                    </a:cubicBezTo>
                    <a:cubicBezTo>
                      <a:pt x="442" y="26"/>
                      <a:pt x="442" y="26"/>
                      <a:pt x="442" y="26"/>
                    </a:cubicBezTo>
                    <a:cubicBezTo>
                      <a:pt x="460" y="26"/>
                      <a:pt x="475" y="30"/>
                      <a:pt x="487" y="46"/>
                    </a:cubicBezTo>
                    <a:cubicBezTo>
                      <a:pt x="492" y="53"/>
                      <a:pt x="496" y="60"/>
                      <a:pt x="503" y="65"/>
                    </a:cubicBezTo>
                    <a:cubicBezTo>
                      <a:pt x="510" y="69"/>
                      <a:pt x="519" y="70"/>
                      <a:pt x="527" y="71"/>
                    </a:cubicBezTo>
                    <a:cubicBezTo>
                      <a:pt x="550" y="73"/>
                      <a:pt x="569" y="83"/>
                      <a:pt x="591" y="91"/>
                    </a:cubicBezTo>
                    <a:cubicBezTo>
                      <a:pt x="600" y="95"/>
                      <a:pt x="610" y="96"/>
                      <a:pt x="620" y="96"/>
                    </a:cubicBezTo>
                    <a:cubicBezTo>
                      <a:pt x="628" y="97"/>
                      <a:pt x="638" y="96"/>
                      <a:pt x="646" y="100"/>
                    </a:cubicBezTo>
                    <a:cubicBezTo>
                      <a:pt x="662" y="106"/>
                      <a:pt x="660" y="125"/>
                      <a:pt x="668" y="137"/>
                    </a:cubicBezTo>
                    <a:cubicBezTo>
                      <a:pt x="672" y="144"/>
                      <a:pt x="678" y="148"/>
                      <a:pt x="684" y="152"/>
                    </a:cubicBezTo>
                    <a:cubicBezTo>
                      <a:pt x="688" y="154"/>
                      <a:pt x="694" y="157"/>
                      <a:pt x="694" y="162"/>
                    </a:cubicBezTo>
                    <a:cubicBezTo>
                      <a:pt x="695" y="169"/>
                      <a:pt x="687" y="175"/>
                      <a:pt x="683" y="180"/>
                    </a:cubicBezTo>
                    <a:cubicBezTo>
                      <a:pt x="677" y="186"/>
                      <a:pt x="670" y="194"/>
                      <a:pt x="668" y="202"/>
                    </a:cubicBezTo>
                    <a:cubicBezTo>
                      <a:pt x="664" y="219"/>
                      <a:pt x="680" y="223"/>
                      <a:pt x="691" y="230"/>
                    </a:cubicBezTo>
                    <a:cubicBezTo>
                      <a:pt x="698" y="234"/>
                      <a:pt x="703" y="242"/>
                      <a:pt x="705" y="250"/>
                    </a:cubicBezTo>
                    <a:cubicBezTo>
                      <a:pt x="708" y="257"/>
                      <a:pt x="708" y="265"/>
                      <a:pt x="712" y="272"/>
                    </a:cubicBezTo>
                    <a:cubicBezTo>
                      <a:pt x="716" y="279"/>
                      <a:pt x="718" y="285"/>
                      <a:pt x="720" y="293"/>
                    </a:cubicBezTo>
                    <a:cubicBezTo>
                      <a:pt x="723" y="312"/>
                      <a:pt x="720" y="332"/>
                      <a:pt x="720" y="351"/>
                    </a:cubicBezTo>
                    <a:cubicBezTo>
                      <a:pt x="721" y="376"/>
                      <a:pt x="726" y="399"/>
                      <a:pt x="707" y="417"/>
                    </a:cubicBezTo>
                    <a:cubicBezTo>
                      <a:pt x="689" y="434"/>
                      <a:pt x="664" y="453"/>
                      <a:pt x="677" y="479"/>
                    </a:cubicBezTo>
                    <a:cubicBezTo>
                      <a:pt x="681" y="486"/>
                      <a:pt x="689" y="494"/>
                      <a:pt x="688" y="503"/>
                    </a:cubicBezTo>
                    <a:cubicBezTo>
                      <a:pt x="686" y="512"/>
                      <a:pt x="675" y="519"/>
                      <a:pt x="668" y="524"/>
                    </a:cubicBezTo>
                    <a:cubicBezTo>
                      <a:pt x="659" y="531"/>
                      <a:pt x="650" y="536"/>
                      <a:pt x="640" y="542"/>
                    </a:cubicBezTo>
                    <a:cubicBezTo>
                      <a:pt x="634" y="546"/>
                      <a:pt x="628" y="549"/>
                      <a:pt x="624" y="555"/>
                    </a:cubicBezTo>
                    <a:cubicBezTo>
                      <a:pt x="611" y="572"/>
                      <a:pt x="612" y="602"/>
                      <a:pt x="621" y="621"/>
                    </a:cubicBezTo>
                    <a:cubicBezTo>
                      <a:pt x="628" y="638"/>
                      <a:pt x="644" y="643"/>
                      <a:pt x="660" y="648"/>
                    </a:cubicBezTo>
                    <a:cubicBezTo>
                      <a:pt x="674" y="650"/>
                      <a:pt x="674" y="650"/>
                      <a:pt x="674" y="650"/>
                    </a:cubicBezTo>
                    <a:cubicBezTo>
                      <a:pt x="684" y="648"/>
                      <a:pt x="684" y="648"/>
                      <a:pt x="684" y="648"/>
                    </a:cubicBezTo>
                    <a:cubicBezTo>
                      <a:pt x="693" y="643"/>
                      <a:pt x="697" y="634"/>
                      <a:pt x="702" y="626"/>
                    </a:cubicBezTo>
                    <a:cubicBezTo>
                      <a:pt x="712" y="611"/>
                      <a:pt x="729" y="598"/>
                      <a:pt x="730" y="578"/>
                    </a:cubicBezTo>
                    <a:cubicBezTo>
                      <a:pt x="730" y="568"/>
                      <a:pt x="728" y="559"/>
                      <a:pt x="734" y="550"/>
                    </a:cubicBezTo>
                    <a:cubicBezTo>
                      <a:pt x="738" y="542"/>
                      <a:pt x="747" y="538"/>
                      <a:pt x="755" y="535"/>
                    </a:cubicBezTo>
                    <a:cubicBezTo>
                      <a:pt x="766" y="531"/>
                      <a:pt x="766" y="531"/>
                      <a:pt x="766" y="531"/>
                    </a:cubicBezTo>
                    <a:cubicBezTo>
                      <a:pt x="776" y="521"/>
                      <a:pt x="776" y="521"/>
                      <a:pt x="776" y="521"/>
                    </a:cubicBezTo>
                    <a:cubicBezTo>
                      <a:pt x="790" y="508"/>
                      <a:pt x="806" y="496"/>
                      <a:pt x="826" y="492"/>
                    </a:cubicBezTo>
                    <a:cubicBezTo>
                      <a:pt x="836" y="491"/>
                      <a:pt x="836" y="491"/>
                      <a:pt x="836" y="491"/>
                    </a:cubicBezTo>
                    <a:cubicBezTo>
                      <a:pt x="862" y="491"/>
                      <a:pt x="882" y="511"/>
                      <a:pt x="895" y="533"/>
                    </a:cubicBezTo>
                    <a:cubicBezTo>
                      <a:pt x="913" y="565"/>
                      <a:pt x="923" y="602"/>
                      <a:pt x="935" y="636"/>
                    </a:cubicBezTo>
                    <a:cubicBezTo>
                      <a:pt x="945" y="665"/>
                      <a:pt x="954" y="694"/>
                      <a:pt x="963" y="723"/>
                    </a:cubicBezTo>
                    <a:cubicBezTo>
                      <a:pt x="969" y="744"/>
                      <a:pt x="976" y="769"/>
                      <a:pt x="996" y="778"/>
                    </a:cubicBezTo>
                    <a:cubicBezTo>
                      <a:pt x="997" y="779"/>
                      <a:pt x="997" y="779"/>
                      <a:pt x="997" y="779"/>
                    </a:cubicBezTo>
                    <a:cubicBezTo>
                      <a:pt x="996" y="796"/>
                      <a:pt x="995" y="814"/>
                      <a:pt x="994" y="834"/>
                    </a:cubicBezTo>
                    <a:cubicBezTo>
                      <a:pt x="993" y="879"/>
                      <a:pt x="984" y="912"/>
                      <a:pt x="972" y="937"/>
                    </a:cubicBezTo>
                    <a:cubicBezTo>
                      <a:pt x="971" y="936"/>
                      <a:pt x="971" y="936"/>
                      <a:pt x="971" y="936"/>
                    </a:cubicBezTo>
                    <a:cubicBezTo>
                      <a:pt x="965" y="926"/>
                      <a:pt x="966" y="914"/>
                      <a:pt x="952" y="913"/>
                    </a:cubicBezTo>
                    <a:cubicBezTo>
                      <a:pt x="951" y="913"/>
                      <a:pt x="951" y="913"/>
                      <a:pt x="951" y="913"/>
                    </a:cubicBezTo>
                    <a:cubicBezTo>
                      <a:pt x="939" y="913"/>
                      <a:pt x="930" y="923"/>
                      <a:pt x="926" y="934"/>
                    </a:cubicBezTo>
                    <a:cubicBezTo>
                      <a:pt x="921" y="946"/>
                      <a:pt x="924" y="958"/>
                      <a:pt x="920" y="970"/>
                    </a:cubicBezTo>
                    <a:cubicBezTo>
                      <a:pt x="917" y="982"/>
                      <a:pt x="909" y="991"/>
                      <a:pt x="908" y="1005"/>
                    </a:cubicBezTo>
                    <a:cubicBezTo>
                      <a:pt x="907" y="1011"/>
                      <a:pt x="908" y="1017"/>
                      <a:pt x="910" y="1023"/>
                    </a:cubicBezTo>
                    <a:cubicBezTo>
                      <a:pt x="895" y="1049"/>
                      <a:pt x="878" y="1088"/>
                      <a:pt x="882" y="1125"/>
                    </a:cubicBezTo>
                    <a:cubicBezTo>
                      <a:pt x="873" y="1127"/>
                      <a:pt x="864" y="1131"/>
                      <a:pt x="857" y="1135"/>
                    </a:cubicBezTo>
                    <a:cubicBezTo>
                      <a:pt x="840" y="1145"/>
                      <a:pt x="836" y="1172"/>
                      <a:pt x="828" y="1188"/>
                    </a:cubicBezTo>
                    <a:cubicBezTo>
                      <a:pt x="823" y="1199"/>
                      <a:pt x="813" y="1214"/>
                      <a:pt x="813" y="1227"/>
                    </a:cubicBezTo>
                    <a:cubicBezTo>
                      <a:pt x="506" y="1299"/>
                      <a:pt x="506" y="1299"/>
                      <a:pt x="506" y="1299"/>
                    </a:cubicBezTo>
                    <a:cubicBezTo>
                      <a:pt x="503" y="1272"/>
                      <a:pt x="503" y="1272"/>
                      <a:pt x="503" y="1272"/>
                    </a:cubicBezTo>
                    <a:cubicBezTo>
                      <a:pt x="12" y="1330"/>
                      <a:pt x="12" y="1330"/>
                      <a:pt x="12" y="1330"/>
                    </a:cubicBezTo>
                    <a:cubicBezTo>
                      <a:pt x="23" y="1321"/>
                      <a:pt x="33" y="1311"/>
                      <a:pt x="42" y="1300"/>
                    </a:cubicBezTo>
                    <a:cubicBezTo>
                      <a:pt x="64" y="1272"/>
                      <a:pt x="78" y="1239"/>
                      <a:pt x="92" y="1206"/>
                    </a:cubicBezTo>
                    <a:cubicBezTo>
                      <a:pt x="102" y="1184"/>
                      <a:pt x="111" y="1161"/>
                      <a:pt x="119" y="1138"/>
                    </a:cubicBezTo>
                    <a:cubicBezTo>
                      <a:pt x="123" y="1127"/>
                      <a:pt x="128" y="1117"/>
                      <a:pt x="127" y="1105"/>
                    </a:cubicBezTo>
                    <a:cubicBezTo>
                      <a:pt x="126" y="1093"/>
                      <a:pt x="125" y="1082"/>
                      <a:pt x="126" y="1070"/>
                    </a:cubicBezTo>
                    <a:cubicBezTo>
                      <a:pt x="127" y="1054"/>
                      <a:pt x="135" y="1040"/>
                      <a:pt x="136" y="1024"/>
                    </a:cubicBezTo>
                    <a:cubicBezTo>
                      <a:pt x="138" y="1015"/>
                      <a:pt x="137" y="1005"/>
                      <a:pt x="136" y="996"/>
                    </a:cubicBezTo>
                    <a:cubicBezTo>
                      <a:pt x="134" y="985"/>
                      <a:pt x="129" y="975"/>
                      <a:pt x="127" y="965"/>
                    </a:cubicBezTo>
                    <a:cubicBezTo>
                      <a:pt x="123" y="947"/>
                      <a:pt x="117" y="930"/>
                      <a:pt x="112" y="912"/>
                    </a:cubicBezTo>
                    <a:cubicBezTo>
                      <a:pt x="110" y="905"/>
                      <a:pt x="107" y="897"/>
                      <a:pt x="105" y="890"/>
                    </a:cubicBezTo>
                    <a:cubicBezTo>
                      <a:pt x="102" y="881"/>
                      <a:pt x="95" y="874"/>
                      <a:pt x="93" y="864"/>
                    </a:cubicBezTo>
                    <a:cubicBezTo>
                      <a:pt x="87" y="840"/>
                      <a:pt x="75" y="822"/>
                      <a:pt x="60" y="803"/>
                    </a:cubicBezTo>
                    <a:cubicBezTo>
                      <a:pt x="53" y="795"/>
                      <a:pt x="49" y="785"/>
                      <a:pt x="43" y="777"/>
                    </a:cubicBezTo>
                    <a:cubicBezTo>
                      <a:pt x="39" y="770"/>
                      <a:pt x="35" y="765"/>
                      <a:pt x="34" y="756"/>
                    </a:cubicBezTo>
                    <a:cubicBezTo>
                      <a:pt x="34" y="748"/>
                      <a:pt x="35" y="739"/>
                      <a:pt x="35" y="731"/>
                    </a:cubicBezTo>
                    <a:cubicBezTo>
                      <a:pt x="35" y="724"/>
                      <a:pt x="35" y="717"/>
                      <a:pt x="36" y="710"/>
                    </a:cubicBezTo>
                    <a:cubicBezTo>
                      <a:pt x="37" y="704"/>
                      <a:pt x="40" y="700"/>
                      <a:pt x="40" y="694"/>
                    </a:cubicBezTo>
                    <a:cubicBezTo>
                      <a:pt x="41" y="688"/>
                      <a:pt x="41" y="680"/>
                      <a:pt x="40" y="673"/>
                    </a:cubicBezTo>
                    <a:cubicBezTo>
                      <a:pt x="40" y="667"/>
                      <a:pt x="37" y="662"/>
                      <a:pt x="35" y="656"/>
                    </a:cubicBezTo>
                    <a:cubicBezTo>
                      <a:pt x="32" y="645"/>
                      <a:pt x="37" y="636"/>
                      <a:pt x="35" y="626"/>
                    </a:cubicBezTo>
                    <a:cubicBezTo>
                      <a:pt x="33" y="616"/>
                      <a:pt x="26" y="609"/>
                      <a:pt x="22" y="600"/>
                    </a:cubicBezTo>
                    <a:cubicBezTo>
                      <a:pt x="18" y="590"/>
                      <a:pt x="22" y="581"/>
                      <a:pt x="26" y="572"/>
                    </a:cubicBezTo>
                    <a:cubicBezTo>
                      <a:pt x="31" y="562"/>
                      <a:pt x="35" y="551"/>
                      <a:pt x="42" y="542"/>
                    </a:cubicBezTo>
                    <a:cubicBezTo>
                      <a:pt x="48" y="534"/>
                      <a:pt x="59" y="529"/>
                      <a:pt x="62" y="519"/>
                    </a:cubicBezTo>
                    <a:cubicBezTo>
                      <a:pt x="66" y="507"/>
                      <a:pt x="64" y="493"/>
                      <a:pt x="65" y="481"/>
                    </a:cubicBezTo>
                    <a:cubicBezTo>
                      <a:pt x="65" y="472"/>
                      <a:pt x="65" y="463"/>
                      <a:pt x="65" y="454"/>
                    </a:cubicBezTo>
                    <a:cubicBezTo>
                      <a:pt x="64" y="442"/>
                      <a:pt x="66" y="431"/>
                      <a:pt x="66" y="419"/>
                    </a:cubicBezTo>
                    <a:cubicBezTo>
                      <a:pt x="67" y="409"/>
                      <a:pt x="64" y="401"/>
                      <a:pt x="62" y="391"/>
                    </a:cubicBezTo>
                    <a:cubicBezTo>
                      <a:pt x="60" y="383"/>
                      <a:pt x="60" y="375"/>
                      <a:pt x="65" y="367"/>
                    </a:cubicBezTo>
                    <a:cubicBezTo>
                      <a:pt x="70" y="358"/>
                      <a:pt x="80" y="353"/>
                      <a:pt x="85" y="343"/>
                    </a:cubicBezTo>
                    <a:cubicBezTo>
                      <a:pt x="89" y="334"/>
                      <a:pt x="85" y="324"/>
                      <a:pt x="87" y="314"/>
                    </a:cubicBezTo>
                    <a:cubicBezTo>
                      <a:pt x="89" y="305"/>
                      <a:pt x="100" y="300"/>
                      <a:pt x="107" y="296"/>
                    </a:cubicBezTo>
                    <a:cubicBezTo>
                      <a:pt x="117" y="291"/>
                      <a:pt x="127" y="290"/>
                      <a:pt x="138" y="285"/>
                    </a:cubicBezTo>
                    <a:cubicBezTo>
                      <a:pt x="148" y="282"/>
                      <a:pt x="152" y="272"/>
                      <a:pt x="155" y="263"/>
                    </a:cubicBezTo>
                    <a:cubicBezTo>
                      <a:pt x="159" y="251"/>
                      <a:pt x="167" y="204"/>
                      <a:pt x="185" y="204"/>
                    </a:cubicBezTo>
                    <a:cubicBezTo>
                      <a:pt x="188" y="205"/>
                      <a:pt x="188" y="205"/>
                      <a:pt x="188" y="205"/>
                    </a:cubicBezTo>
                    <a:cubicBezTo>
                      <a:pt x="198" y="208"/>
                      <a:pt x="195" y="220"/>
                      <a:pt x="195" y="228"/>
                    </a:cubicBezTo>
                    <a:cubicBezTo>
                      <a:pt x="194" y="242"/>
                      <a:pt x="196" y="255"/>
                      <a:pt x="196" y="268"/>
                    </a:cubicBezTo>
                    <a:cubicBezTo>
                      <a:pt x="196" y="281"/>
                      <a:pt x="193" y="293"/>
                      <a:pt x="195" y="306"/>
                    </a:cubicBezTo>
                    <a:cubicBezTo>
                      <a:pt x="198" y="314"/>
                      <a:pt x="198" y="314"/>
                      <a:pt x="198" y="314"/>
                    </a:cubicBezTo>
                    <a:cubicBezTo>
                      <a:pt x="199" y="314"/>
                      <a:pt x="199" y="314"/>
                      <a:pt x="199" y="314"/>
                    </a:cubicBezTo>
                    <a:cubicBezTo>
                      <a:pt x="205" y="310"/>
                      <a:pt x="203" y="296"/>
                      <a:pt x="204" y="291"/>
                    </a:cubicBezTo>
                    <a:cubicBezTo>
                      <a:pt x="210" y="275"/>
                      <a:pt x="210" y="275"/>
                      <a:pt x="210" y="275"/>
                    </a:cubicBezTo>
                    <a:cubicBezTo>
                      <a:pt x="213" y="278"/>
                      <a:pt x="213" y="278"/>
                      <a:pt x="213" y="278"/>
                    </a:cubicBezTo>
                    <a:cubicBezTo>
                      <a:pt x="217" y="283"/>
                      <a:pt x="213" y="290"/>
                      <a:pt x="215" y="295"/>
                    </a:cubicBezTo>
                    <a:cubicBezTo>
                      <a:pt x="226" y="304"/>
                      <a:pt x="226" y="304"/>
                      <a:pt x="226" y="304"/>
                    </a:cubicBezTo>
                    <a:cubicBezTo>
                      <a:pt x="229" y="303"/>
                      <a:pt x="229" y="303"/>
                      <a:pt x="229" y="303"/>
                    </a:cubicBezTo>
                    <a:cubicBezTo>
                      <a:pt x="235" y="299"/>
                      <a:pt x="235" y="287"/>
                      <a:pt x="235" y="281"/>
                    </a:cubicBezTo>
                    <a:cubicBezTo>
                      <a:pt x="236" y="272"/>
                      <a:pt x="236" y="263"/>
                      <a:pt x="236" y="254"/>
                    </a:cubicBezTo>
                    <a:cubicBezTo>
                      <a:pt x="236" y="239"/>
                      <a:pt x="235" y="225"/>
                      <a:pt x="234" y="211"/>
                    </a:cubicBezTo>
                    <a:cubicBezTo>
                      <a:pt x="233" y="197"/>
                      <a:pt x="230" y="179"/>
                      <a:pt x="239" y="167"/>
                    </a:cubicBezTo>
                    <a:cubicBezTo>
                      <a:pt x="248" y="154"/>
                      <a:pt x="266" y="149"/>
                      <a:pt x="279" y="143"/>
                    </a:cubicBezTo>
                    <a:cubicBezTo>
                      <a:pt x="293" y="136"/>
                      <a:pt x="303" y="130"/>
                      <a:pt x="292" y="115"/>
                    </a:cubicBezTo>
                    <a:cubicBezTo>
                      <a:pt x="285" y="104"/>
                      <a:pt x="268" y="92"/>
                      <a:pt x="271" y="77"/>
                    </a:cubicBezTo>
                    <a:cubicBezTo>
                      <a:pt x="275" y="62"/>
                      <a:pt x="293" y="48"/>
                      <a:pt x="303" y="37"/>
                    </a:cubicBezTo>
                    <a:cubicBezTo>
                      <a:pt x="319" y="22"/>
                      <a:pt x="340" y="4"/>
                      <a:pt x="362" y="4"/>
                    </a:cubicBezTo>
                    <a:moveTo>
                      <a:pt x="362" y="0"/>
                    </a:moveTo>
                    <a:cubicBezTo>
                      <a:pt x="339" y="0"/>
                      <a:pt x="318" y="18"/>
                      <a:pt x="300" y="35"/>
                    </a:cubicBezTo>
                    <a:cubicBezTo>
                      <a:pt x="295" y="40"/>
                      <a:pt x="295" y="40"/>
                      <a:pt x="295" y="40"/>
                    </a:cubicBezTo>
                    <a:cubicBezTo>
                      <a:pt x="284" y="50"/>
                      <a:pt x="271" y="62"/>
                      <a:pt x="268" y="76"/>
                    </a:cubicBezTo>
                    <a:cubicBezTo>
                      <a:pt x="265" y="89"/>
                      <a:pt x="274" y="99"/>
                      <a:pt x="282" y="108"/>
                    </a:cubicBezTo>
                    <a:cubicBezTo>
                      <a:pt x="289" y="117"/>
                      <a:pt x="289" y="117"/>
                      <a:pt x="289" y="117"/>
                    </a:cubicBezTo>
                    <a:cubicBezTo>
                      <a:pt x="293" y="128"/>
                      <a:pt x="293" y="128"/>
                      <a:pt x="293" y="128"/>
                    </a:cubicBezTo>
                    <a:cubicBezTo>
                      <a:pt x="291" y="133"/>
                      <a:pt x="284" y="136"/>
                      <a:pt x="278" y="139"/>
                    </a:cubicBezTo>
                    <a:cubicBezTo>
                      <a:pt x="270" y="143"/>
                      <a:pt x="270" y="143"/>
                      <a:pt x="270" y="143"/>
                    </a:cubicBezTo>
                    <a:cubicBezTo>
                      <a:pt x="258" y="148"/>
                      <a:pt x="244" y="153"/>
                      <a:pt x="236" y="164"/>
                    </a:cubicBezTo>
                    <a:cubicBezTo>
                      <a:pt x="227" y="176"/>
                      <a:pt x="229" y="193"/>
                      <a:pt x="230" y="206"/>
                    </a:cubicBezTo>
                    <a:cubicBezTo>
                      <a:pt x="230" y="211"/>
                      <a:pt x="230" y="211"/>
                      <a:pt x="230" y="211"/>
                    </a:cubicBezTo>
                    <a:cubicBezTo>
                      <a:pt x="231" y="225"/>
                      <a:pt x="232" y="239"/>
                      <a:pt x="232" y="254"/>
                    </a:cubicBezTo>
                    <a:cubicBezTo>
                      <a:pt x="232" y="255"/>
                      <a:pt x="232" y="255"/>
                      <a:pt x="232" y="255"/>
                    </a:cubicBezTo>
                    <a:cubicBezTo>
                      <a:pt x="232" y="264"/>
                      <a:pt x="232" y="272"/>
                      <a:pt x="231" y="281"/>
                    </a:cubicBezTo>
                    <a:cubicBezTo>
                      <a:pt x="231" y="283"/>
                      <a:pt x="231" y="283"/>
                      <a:pt x="231" y="283"/>
                    </a:cubicBezTo>
                    <a:cubicBezTo>
                      <a:pt x="227" y="300"/>
                      <a:pt x="227" y="300"/>
                      <a:pt x="227" y="300"/>
                    </a:cubicBezTo>
                    <a:cubicBezTo>
                      <a:pt x="226" y="300"/>
                      <a:pt x="226" y="300"/>
                      <a:pt x="226" y="300"/>
                    </a:cubicBezTo>
                    <a:cubicBezTo>
                      <a:pt x="218" y="294"/>
                      <a:pt x="218" y="294"/>
                      <a:pt x="218" y="294"/>
                    </a:cubicBezTo>
                    <a:cubicBezTo>
                      <a:pt x="218" y="288"/>
                      <a:pt x="218" y="288"/>
                      <a:pt x="218" y="288"/>
                    </a:cubicBezTo>
                    <a:cubicBezTo>
                      <a:pt x="216" y="276"/>
                      <a:pt x="216" y="276"/>
                      <a:pt x="216" y="276"/>
                    </a:cubicBezTo>
                    <a:cubicBezTo>
                      <a:pt x="210" y="272"/>
                      <a:pt x="210" y="272"/>
                      <a:pt x="210" y="272"/>
                    </a:cubicBezTo>
                    <a:cubicBezTo>
                      <a:pt x="203" y="272"/>
                      <a:pt x="202" y="281"/>
                      <a:pt x="200" y="290"/>
                    </a:cubicBezTo>
                    <a:cubicBezTo>
                      <a:pt x="200" y="290"/>
                      <a:pt x="200" y="290"/>
                      <a:pt x="200" y="290"/>
                    </a:cubicBezTo>
                    <a:cubicBezTo>
                      <a:pt x="200" y="296"/>
                      <a:pt x="200" y="296"/>
                      <a:pt x="200" y="296"/>
                    </a:cubicBezTo>
                    <a:cubicBezTo>
                      <a:pt x="199" y="307"/>
                      <a:pt x="199" y="307"/>
                      <a:pt x="199" y="307"/>
                    </a:cubicBezTo>
                    <a:cubicBezTo>
                      <a:pt x="199" y="307"/>
                      <a:pt x="199" y="307"/>
                      <a:pt x="199" y="307"/>
                    </a:cubicBezTo>
                    <a:cubicBezTo>
                      <a:pt x="199" y="305"/>
                      <a:pt x="199" y="305"/>
                      <a:pt x="199" y="305"/>
                    </a:cubicBezTo>
                    <a:cubicBezTo>
                      <a:pt x="198" y="298"/>
                      <a:pt x="198" y="291"/>
                      <a:pt x="199" y="283"/>
                    </a:cubicBezTo>
                    <a:cubicBezTo>
                      <a:pt x="199" y="278"/>
                      <a:pt x="200" y="273"/>
                      <a:pt x="200" y="268"/>
                    </a:cubicBezTo>
                    <a:cubicBezTo>
                      <a:pt x="200" y="263"/>
                      <a:pt x="199" y="257"/>
                      <a:pt x="199" y="251"/>
                    </a:cubicBezTo>
                    <a:cubicBezTo>
                      <a:pt x="199" y="244"/>
                      <a:pt x="198" y="236"/>
                      <a:pt x="199" y="228"/>
                    </a:cubicBezTo>
                    <a:cubicBezTo>
                      <a:pt x="199" y="225"/>
                      <a:pt x="199" y="225"/>
                      <a:pt x="199" y="225"/>
                    </a:cubicBezTo>
                    <a:cubicBezTo>
                      <a:pt x="200" y="218"/>
                      <a:pt x="201" y="205"/>
                      <a:pt x="190" y="201"/>
                    </a:cubicBezTo>
                    <a:cubicBezTo>
                      <a:pt x="185" y="201"/>
                      <a:pt x="185" y="201"/>
                      <a:pt x="185" y="201"/>
                    </a:cubicBezTo>
                    <a:cubicBezTo>
                      <a:pt x="168" y="201"/>
                      <a:pt x="160" y="230"/>
                      <a:pt x="155" y="250"/>
                    </a:cubicBezTo>
                    <a:cubicBezTo>
                      <a:pt x="152" y="261"/>
                      <a:pt x="152" y="261"/>
                      <a:pt x="152" y="261"/>
                    </a:cubicBezTo>
                    <a:cubicBezTo>
                      <a:pt x="148" y="271"/>
                      <a:pt x="144" y="279"/>
                      <a:pt x="136" y="282"/>
                    </a:cubicBezTo>
                    <a:cubicBezTo>
                      <a:pt x="125" y="286"/>
                      <a:pt x="125" y="286"/>
                      <a:pt x="125" y="286"/>
                    </a:cubicBezTo>
                    <a:cubicBezTo>
                      <a:pt x="118" y="288"/>
                      <a:pt x="112" y="290"/>
                      <a:pt x="106" y="293"/>
                    </a:cubicBezTo>
                    <a:cubicBezTo>
                      <a:pt x="103" y="294"/>
                      <a:pt x="103" y="294"/>
                      <a:pt x="103" y="294"/>
                    </a:cubicBezTo>
                    <a:cubicBezTo>
                      <a:pt x="96" y="298"/>
                      <a:pt x="86" y="304"/>
                      <a:pt x="83" y="313"/>
                    </a:cubicBezTo>
                    <a:cubicBezTo>
                      <a:pt x="83" y="327"/>
                      <a:pt x="83" y="327"/>
                      <a:pt x="83" y="327"/>
                    </a:cubicBezTo>
                    <a:cubicBezTo>
                      <a:pt x="83" y="332"/>
                      <a:pt x="84" y="337"/>
                      <a:pt x="81" y="342"/>
                    </a:cubicBezTo>
                    <a:cubicBezTo>
                      <a:pt x="72" y="353"/>
                      <a:pt x="72" y="353"/>
                      <a:pt x="72" y="353"/>
                    </a:cubicBezTo>
                    <a:cubicBezTo>
                      <a:pt x="68" y="357"/>
                      <a:pt x="64" y="360"/>
                      <a:pt x="61" y="365"/>
                    </a:cubicBezTo>
                    <a:cubicBezTo>
                      <a:pt x="57" y="373"/>
                      <a:pt x="56" y="382"/>
                      <a:pt x="58" y="392"/>
                    </a:cubicBezTo>
                    <a:cubicBezTo>
                      <a:pt x="60" y="398"/>
                      <a:pt x="60" y="398"/>
                      <a:pt x="60" y="398"/>
                    </a:cubicBezTo>
                    <a:cubicBezTo>
                      <a:pt x="61" y="405"/>
                      <a:pt x="63" y="412"/>
                      <a:pt x="63" y="419"/>
                    </a:cubicBezTo>
                    <a:cubicBezTo>
                      <a:pt x="63" y="424"/>
                      <a:pt x="62" y="429"/>
                      <a:pt x="62" y="434"/>
                    </a:cubicBezTo>
                    <a:cubicBezTo>
                      <a:pt x="61" y="441"/>
                      <a:pt x="61" y="447"/>
                      <a:pt x="61" y="454"/>
                    </a:cubicBezTo>
                    <a:cubicBezTo>
                      <a:pt x="61" y="462"/>
                      <a:pt x="61" y="471"/>
                      <a:pt x="61" y="481"/>
                    </a:cubicBezTo>
                    <a:cubicBezTo>
                      <a:pt x="61" y="493"/>
                      <a:pt x="61" y="493"/>
                      <a:pt x="61" y="493"/>
                    </a:cubicBezTo>
                    <a:cubicBezTo>
                      <a:pt x="61" y="501"/>
                      <a:pt x="61" y="510"/>
                      <a:pt x="59" y="517"/>
                    </a:cubicBezTo>
                    <a:cubicBezTo>
                      <a:pt x="57" y="523"/>
                      <a:pt x="52" y="527"/>
                      <a:pt x="48" y="531"/>
                    </a:cubicBezTo>
                    <a:cubicBezTo>
                      <a:pt x="39" y="540"/>
                      <a:pt x="39" y="540"/>
                      <a:pt x="39" y="540"/>
                    </a:cubicBezTo>
                    <a:cubicBezTo>
                      <a:pt x="34" y="546"/>
                      <a:pt x="30" y="554"/>
                      <a:pt x="27" y="561"/>
                    </a:cubicBezTo>
                    <a:cubicBezTo>
                      <a:pt x="23" y="570"/>
                      <a:pt x="23" y="570"/>
                      <a:pt x="23" y="570"/>
                    </a:cubicBezTo>
                    <a:cubicBezTo>
                      <a:pt x="18" y="580"/>
                      <a:pt x="14" y="589"/>
                      <a:pt x="19" y="601"/>
                    </a:cubicBezTo>
                    <a:cubicBezTo>
                      <a:pt x="25" y="612"/>
                      <a:pt x="25" y="612"/>
                      <a:pt x="25" y="612"/>
                    </a:cubicBezTo>
                    <a:cubicBezTo>
                      <a:pt x="28" y="617"/>
                      <a:pt x="30" y="621"/>
                      <a:pt x="31" y="626"/>
                    </a:cubicBezTo>
                    <a:cubicBezTo>
                      <a:pt x="31" y="638"/>
                      <a:pt x="31" y="638"/>
                      <a:pt x="31" y="638"/>
                    </a:cubicBezTo>
                    <a:cubicBezTo>
                      <a:pt x="30" y="644"/>
                      <a:pt x="30" y="650"/>
                      <a:pt x="32" y="657"/>
                    </a:cubicBezTo>
                    <a:cubicBezTo>
                      <a:pt x="33" y="662"/>
                      <a:pt x="33" y="662"/>
                      <a:pt x="33" y="662"/>
                    </a:cubicBezTo>
                    <a:cubicBezTo>
                      <a:pt x="37" y="673"/>
                      <a:pt x="37" y="673"/>
                      <a:pt x="37" y="673"/>
                    </a:cubicBezTo>
                    <a:cubicBezTo>
                      <a:pt x="37" y="680"/>
                      <a:pt x="37" y="688"/>
                      <a:pt x="37" y="694"/>
                    </a:cubicBezTo>
                    <a:cubicBezTo>
                      <a:pt x="35" y="702"/>
                      <a:pt x="35" y="702"/>
                      <a:pt x="35" y="702"/>
                    </a:cubicBezTo>
                    <a:cubicBezTo>
                      <a:pt x="32" y="709"/>
                      <a:pt x="32" y="709"/>
                      <a:pt x="32" y="709"/>
                    </a:cubicBezTo>
                    <a:cubicBezTo>
                      <a:pt x="31" y="715"/>
                      <a:pt x="31" y="721"/>
                      <a:pt x="31" y="728"/>
                    </a:cubicBezTo>
                    <a:cubicBezTo>
                      <a:pt x="31" y="731"/>
                      <a:pt x="31" y="731"/>
                      <a:pt x="31" y="731"/>
                    </a:cubicBezTo>
                    <a:cubicBezTo>
                      <a:pt x="31" y="742"/>
                      <a:pt x="31" y="742"/>
                      <a:pt x="31" y="742"/>
                    </a:cubicBezTo>
                    <a:cubicBezTo>
                      <a:pt x="31" y="756"/>
                      <a:pt x="31" y="756"/>
                      <a:pt x="31" y="756"/>
                    </a:cubicBezTo>
                    <a:cubicBezTo>
                      <a:pt x="31" y="765"/>
                      <a:pt x="35" y="771"/>
                      <a:pt x="39" y="777"/>
                    </a:cubicBezTo>
                    <a:cubicBezTo>
                      <a:pt x="40" y="779"/>
                      <a:pt x="40" y="779"/>
                      <a:pt x="40" y="779"/>
                    </a:cubicBezTo>
                    <a:cubicBezTo>
                      <a:pt x="45" y="788"/>
                      <a:pt x="45" y="788"/>
                      <a:pt x="45" y="788"/>
                    </a:cubicBezTo>
                    <a:cubicBezTo>
                      <a:pt x="49" y="794"/>
                      <a:pt x="52" y="800"/>
                      <a:pt x="57" y="806"/>
                    </a:cubicBezTo>
                    <a:cubicBezTo>
                      <a:pt x="70" y="821"/>
                      <a:pt x="84" y="840"/>
                      <a:pt x="89" y="865"/>
                    </a:cubicBezTo>
                    <a:cubicBezTo>
                      <a:pt x="91" y="871"/>
                      <a:pt x="93" y="876"/>
                      <a:pt x="96" y="880"/>
                    </a:cubicBezTo>
                    <a:cubicBezTo>
                      <a:pt x="101" y="892"/>
                      <a:pt x="101" y="892"/>
                      <a:pt x="101" y="892"/>
                    </a:cubicBezTo>
                    <a:cubicBezTo>
                      <a:pt x="102" y="893"/>
                      <a:pt x="102" y="893"/>
                      <a:pt x="102" y="893"/>
                    </a:cubicBezTo>
                    <a:cubicBezTo>
                      <a:pt x="104" y="899"/>
                      <a:pt x="106" y="906"/>
                      <a:pt x="108" y="913"/>
                    </a:cubicBezTo>
                    <a:cubicBezTo>
                      <a:pt x="110" y="918"/>
                      <a:pt x="111" y="924"/>
                      <a:pt x="113" y="929"/>
                    </a:cubicBezTo>
                    <a:cubicBezTo>
                      <a:pt x="117" y="941"/>
                      <a:pt x="120" y="953"/>
                      <a:pt x="123" y="966"/>
                    </a:cubicBezTo>
                    <a:cubicBezTo>
                      <a:pt x="124" y="971"/>
                      <a:pt x="126" y="976"/>
                      <a:pt x="127" y="980"/>
                    </a:cubicBezTo>
                    <a:cubicBezTo>
                      <a:pt x="129" y="986"/>
                      <a:pt x="131" y="991"/>
                      <a:pt x="132" y="996"/>
                    </a:cubicBezTo>
                    <a:cubicBezTo>
                      <a:pt x="133" y="1006"/>
                      <a:pt x="134" y="1015"/>
                      <a:pt x="133" y="1024"/>
                    </a:cubicBezTo>
                    <a:cubicBezTo>
                      <a:pt x="132" y="1031"/>
                      <a:pt x="130" y="1038"/>
                      <a:pt x="128" y="1045"/>
                    </a:cubicBezTo>
                    <a:cubicBezTo>
                      <a:pt x="125" y="1053"/>
                      <a:pt x="123" y="1061"/>
                      <a:pt x="122" y="1070"/>
                    </a:cubicBezTo>
                    <a:cubicBezTo>
                      <a:pt x="121" y="1079"/>
                      <a:pt x="122" y="1089"/>
                      <a:pt x="123" y="1099"/>
                    </a:cubicBezTo>
                    <a:cubicBezTo>
                      <a:pt x="123" y="1105"/>
                      <a:pt x="123" y="1105"/>
                      <a:pt x="123" y="1105"/>
                    </a:cubicBezTo>
                    <a:cubicBezTo>
                      <a:pt x="124" y="1114"/>
                      <a:pt x="121" y="1122"/>
                      <a:pt x="118" y="1131"/>
                    </a:cubicBezTo>
                    <a:cubicBezTo>
                      <a:pt x="116" y="1136"/>
                      <a:pt x="116" y="1136"/>
                      <a:pt x="116" y="1136"/>
                    </a:cubicBezTo>
                    <a:cubicBezTo>
                      <a:pt x="106" y="1163"/>
                      <a:pt x="98" y="1185"/>
                      <a:pt x="89" y="1205"/>
                    </a:cubicBezTo>
                    <a:cubicBezTo>
                      <a:pt x="89" y="1206"/>
                      <a:pt x="89" y="1206"/>
                      <a:pt x="89" y="1206"/>
                    </a:cubicBezTo>
                    <a:cubicBezTo>
                      <a:pt x="75" y="1238"/>
                      <a:pt x="61" y="1270"/>
                      <a:pt x="39" y="1298"/>
                    </a:cubicBezTo>
                    <a:cubicBezTo>
                      <a:pt x="32" y="1308"/>
                      <a:pt x="22" y="1317"/>
                      <a:pt x="10" y="1327"/>
                    </a:cubicBezTo>
                    <a:cubicBezTo>
                      <a:pt x="0" y="1335"/>
                      <a:pt x="0" y="1335"/>
                      <a:pt x="0" y="1335"/>
                    </a:cubicBezTo>
                    <a:cubicBezTo>
                      <a:pt x="13" y="1334"/>
                      <a:pt x="13" y="1334"/>
                      <a:pt x="13" y="1334"/>
                    </a:cubicBezTo>
                    <a:cubicBezTo>
                      <a:pt x="499" y="1276"/>
                      <a:pt x="499" y="1276"/>
                      <a:pt x="499" y="1276"/>
                    </a:cubicBezTo>
                    <a:cubicBezTo>
                      <a:pt x="502" y="1300"/>
                      <a:pt x="502" y="1300"/>
                      <a:pt x="502" y="1300"/>
                    </a:cubicBezTo>
                    <a:cubicBezTo>
                      <a:pt x="503" y="1304"/>
                      <a:pt x="503" y="1304"/>
                      <a:pt x="503" y="1304"/>
                    </a:cubicBezTo>
                    <a:cubicBezTo>
                      <a:pt x="507" y="1303"/>
                      <a:pt x="507" y="1303"/>
                      <a:pt x="507" y="1303"/>
                    </a:cubicBezTo>
                    <a:cubicBezTo>
                      <a:pt x="814" y="1231"/>
                      <a:pt x="814" y="1231"/>
                      <a:pt x="814" y="1231"/>
                    </a:cubicBezTo>
                    <a:cubicBezTo>
                      <a:pt x="817" y="1230"/>
                      <a:pt x="817" y="1230"/>
                      <a:pt x="817" y="1230"/>
                    </a:cubicBezTo>
                    <a:cubicBezTo>
                      <a:pt x="817" y="1227"/>
                      <a:pt x="817" y="1227"/>
                      <a:pt x="817" y="1227"/>
                    </a:cubicBezTo>
                    <a:cubicBezTo>
                      <a:pt x="817" y="1218"/>
                      <a:pt x="823" y="1207"/>
                      <a:pt x="828" y="1197"/>
                    </a:cubicBezTo>
                    <a:cubicBezTo>
                      <a:pt x="831" y="1190"/>
                      <a:pt x="831" y="1190"/>
                      <a:pt x="831" y="1190"/>
                    </a:cubicBezTo>
                    <a:cubicBezTo>
                      <a:pt x="834" y="1185"/>
                      <a:pt x="835" y="1180"/>
                      <a:pt x="837" y="1175"/>
                    </a:cubicBezTo>
                    <a:cubicBezTo>
                      <a:pt x="842" y="1161"/>
                      <a:pt x="848" y="1145"/>
                      <a:pt x="859" y="1138"/>
                    </a:cubicBezTo>
                    <a:cubicBezTo>
                      <a:pt x="866" y="1134"/>
                      <a:pt x="874" y="1131"/>
                      <a:pt x="883" y="1128"/>
                    </a:cubicBezTo>
                    <a:cubicBezTo>
                      <a:pt x="886" y="1127"/>
                      <a:pt x="886" y="1127"/>
                      <a:pt x="886" y="1127"/>
                    </a:cubicBezTo>
                    <a:cubicBezTo>
                      <a:pt x="885" y="1124"/>
                      <a:pt x="885" y="1124"/>
                      <a:pt x="885" y="1124"/>
                    </a:cubicBezTo>
                    <a:cubicBezTo>
                      <a:pt x="882" y="1088"/>
                      <a:pt x="898" y="1050"/>
                      <a:pt x="913" y="1025"/>
                    </a:cubicBezTo>
                    <a:cubicBezTo>
                      <a:pt x="914" y="1023"/>
                      <a:pt x="914" y="1023"/>
                      <a:pt x="914" y="1023"/>
                    </a:cubicBezTo>
                    <a:cubicBezTo>
                      <a:pt x="913" y="1022"/>
                      <a:pt x="913" y="1022"/>
                      <a:pt x="913" y="1022"/>
                    </a:cubicBezTo>
                    <a:cubicBezTo>
                      <a:pt x="911" y="1017"/>
                      <a:pt x="911" y="1011"/>
                      <a:pt x="911" y="1005"/>
                    </a:cubicBezTo>
                    <a:cubicBezTo>
                      <a:pt x="912" y="998"/>
                      <a:pt x="915" y="991"/>
                      <a:pt x="918" y="985"/>
                    </a:cubicBezTo>
                    <a:cubicBezTo>
                      <a:pt x="920" y="981"/>
                      <a:pt x="922" y="976"/>
                      <a:pt x="924" y="971"/>
                    </a:cubicBezTo>
                    <a:cubicBezTo>
                      <a:pt x="926" y="965"/>
                      <a:pt x="926" y="959"/>
                      <a:pt x="926" y="954"/>
                    </a:cubicBezTo>
                    <a:cubicBezTo>
                      <a:pt x="926" y="947"/>
                      <a:pt x="927" y="941"/>
                      <a:pt x="929" y="935"/>
                    </a:cubicBezTo>
                    <a:cubicBezTo>
                      <a:pt x="931" y="931"/>
                      <a:pt x="938" y="917"/>
                      <a:pt x="951" y="917"/>
                    </a:cubicBezTo>
                    <a:cubicBezTo>
                      <a:pt x="952" y="917"/>
                      <a:pt x="952" y="917"/>
                      <a:pt x="952" y="917"/>
                    </a:cubicBezTo>
                    <a:cubicBezTo>
                      <a:pt x="959" y="917"/>
                      <a:pt x="961" y="921"/>
                      <a:pt x="964" y="928"/>
                    </a:cubicBezTo>
                    <a:cubicBezTo>
                      <a:pt x="968" y="938"/>
                      <a:pt x="968" y="938"/>
                      <a:pt x="968" y="938"/>
                    </a:cubicBezTo>
                    <a:cubicBezTo>
                      <a:pt x="969" y="939"/>
                      <a:pt x="969" y="939"/>
                      <a:pt x="969" y="939"/>
                    </a:cubicBezTo>
                    <a:cubicBezTo>
                      <a:pt x="973" y="944"/>
                      <a:pt x="973" y="944"/>
                      <a:pt x="973" y="944"/>
                    </a:cubicBezTo>
                    <a:cubicBezTo>
                      <a:pt x="975" y="939"/>
                      <a:pt x="975" y="939"/>
                      <a:pt x="975" y="939"/>
                    </a:cubicBezTo>
                    <a:cubicBezTo>
                      <a:pt x="990" y="909"/>
                      <a:pt x="997" y="873"/>
                      <a:pt x="998" y="834"/>
                    </a:cubicBezTo>
                    <a:cubicBezTo>
                      <a:pt x="999" y="815"/>
                      <a:pt x="1000" y="797"/>
                      <a:pt x="1001" y="779"/>
                    </a:cubicBezTo>
                    <a:cubicBezTo>
                      <a:pt x="1001" y="777"/>
                      <a:pt x="1001" y="777"/>
                      <a:pt x="1001" y="777"/>
                    </a:cubicBezTo>
                    <a:cubicBezTo>
                      <a:pt x="999" y="776"/>
                      <a:pt x="999" y="776"/>
                      <a:pt x="999" y="776"/>
                    </a:cubicBezTo>
                    <a:cubicBezTo>
                      <a:pt x="998" y="775"/>
                      <a:pt x="998" y="775"/>
                      <a:pt x="998" y="775"/>
                    </a:cubicBezTo>
                    <a:cubicBezTo>
                      <a:pt x="998" y="775"/>
                      <a:pt x="998" y="775"/>
                      <a:pt x="998" y="775"/>
                    </a:cubicBezTo>
                    <a:cubicBezTo>
                      <a:pt x="980" y="767"/>
                      <a:pt x="973" y="745"/>
                      <a:pt x="967" y="725"/>
                    </a:cubicBezTo>
                    <a:cubicBezTo>
                      <a:pt x="967" y="722"/>
                      <a:pt x="967" y="722"/>
                      <a:pt x="967" y="722"/>
                    </a:cubicBezTo>
                    <a:cubicBezTo>
                      <a:pt x="957" y="689"/>
                      <a:pt x="948" y="661"/>
                      <a:pt x="939" y="635"/>
                    </a:cubicBezTo>
                    <a:cubicBezTo>
                      <a:pt x="936" y="628"/>
                      <a:pt x="933" y="620"/>
                      <a:pt x="931" y="613"/>
                    </a:cubicBezTo>
                    <a:cubicBezTo>
                      <a:pt x="922" y="585"/>
                      <a:pt x="913" y="557"/>
                      <a:pt x="898" y="532"/>
                    </a:cubicBezTo>
                    <a:cubicBezTo>
                      <a:pt x="886" y="511"/>
                      <a:pt x="866" y="487"/>
                      <a:pt x="836" y="487"/>
                    </a:cubicBezTo>
                    <a:cubicBezTo>
                      <a:pt x="825" y="488"/>
                      <a:pt x="825" y="488"/>
                      <a:pt x="825" y="488"/>
                    </a:cubicBezTo>
                    <a:cubicBezTo>
                      <a:pt x="808" y="492"/>
                      <a:pt x="791" y="502"/>
                      <a:pt x="773" y="519"/>
                    </a:cubicBezTo>
                    <a:cubicBezTo>
                      <a:pt x="770" y="522"/>
                      <a:pt x="770" y="522"/>
                      <a:pt x="770" y="522"/>
                    </a:cubicBezTo>
                    <a:cubicBezTo>
                      <a:pt x="764" y="527"/>
                      <a:pt x="764" y="527"/>
                      <a:pt x="764" y="527"/>
                    </a:cubicBezTo>
                    <a:cubicBezTo>
                      <a:pt x="758" y="530"/>
                      <a:pt x="758" y="530"/>
                      <a:pt x="758" y="530"/>
                    </a:cubicBezTo>
                    <a:cubicBezTo>
                      <a:pt x="753" y="531"/>
                      <a:pt x="753" y="531"/>
                      <a:pt x="753" y="531"/>
                    </a:cubicBezTo>
                    <a:cubicBezTo>
                      <a:pt x="745" y="534"/>
                      <a:pt x="736" y="539"/>
                      <a:pt x="730" y="548"/>
                    </a:cubicBezTo>
                    <a:cubicBezTo>
                      <a:pt x="726" y="556"/>
                      <a:pt x="726" y="564"/>
                      <a:pt x="726" y="572"/>
                    </a:cubicBezTo>
                    <a:cubicBezTo>
                      <a:pt x="726" y="578"/>
                      <a:pt x="726" y="578"/>
                      <a:pt x="726" y="578"/>
                    </a:cubicBezTo>
                    <a:cubicBezTo>
                      <a:pt x="725" y="590"/>
                      <a:pt x="718" y="600"/>
                      <a:pt x="709" y="610"/>
                    </a:cubicBezTo>
                    <a:cubicBezTo>
                      <a:pt x="705" y="615"/>
                      <a:pt x="702" y="619"/>
                      <a:pt x="699" y="624"/>
                    </a:cubicBezTo>
                    <a:cubicBezTo>
                      <a:pt x="696" y="628"/>
                      <a:pt x="696" y="628"/>
                      <a:pt x="696" y="628"/>
                    </a:cubicBezTo>
                    <a:cubicBezTo>
                      <a:pt x="692" y="635"/>
                      <a:pt x="688" y="641"/>
                      <a:pt x="683" y="644"/>
                    </a:cubicBezTo>
                    <a:cubicBezTo>
                      <a:pt x="674" y="646"/>
                      <a:pt x="674" y="646"/>
                      <a:pt x="674" y="646"/>
                    </a:cubicBezTo>
                    <a:cubicBezTo>
                      <a:pt x="661" y="644"/>
                      <a:pt x="661" y="644"/>
                      <a:pt x="661" y="644"/>
                    </a:cubicBezTo>
                    <a:cubicBezTo>
                      <a:pt x="645" y="640"/>
                      <a:pt x="631" y="635"/>
                      <a:pt x="624" y="620"/>
                    </a:cubicBezTo>
                    <a:cubicBezTo>
                      <a:pt x="616" y="601"/>
                      <a:pt x="615" y="573"/>
                      <a:pt x="627" y="557"/>
                    </a:cubicBezTo>
                    <a:cubicBezTo>
                      <a:pt x="630" y="553"/>
                      <a:pt x="635" y="550"/>
                      <a:pt x="640" y="547"/>
                    </a:cubicBezTo>
                    <a:cubicBezTo>
                      <a:pt x="642" y="545"/>
                      <a:pt x="642" y="545"/>
                      <a:pt x="642" y="545"/>
                    </a:cubicBezTo>
                    <a:cubicBezTo>
                      <a:pt x="650" y="540"/>
                      <a:pt x="660" y="534"/>
                      <a:pt x="670" y="527"/>
                    </a:cubicBezTo>
                    <a:cubicBezTo>
                      <a:pt x="672" y="525"/>
                      <a:pt x="672" y="525"/>
                      <a:pt x="672" y="525"/>
                    </a:cubicBezTo>
                    <a:cubicBezTo>
                      <a:pt x="680" y="520"/>
                      <a:pt x="690" y="513"/>
                      <a:pt x="691" y="503"/>
                    </a:cubicBezTo>
                    <a:cubicBezTo>
                      <a:pt x="692" y="496"/>
                      <a:pt x="688" y="489"/>
                      <a:pt x="684" y="484"/>
                    </a:cubicBezTo>
                    <a:cubicBezTo>
                      <a:pt x="681" y="478"/>
                      <a:pt x="681" y="478"/>
                      <a:pt x="681" y="478"/>
                    </a:cubicBezTo>
                    <a:cubicBezTo>
                      <a:pt x="670" y="456"/>
                      <a:pt x="687" y="441"/>
                      <a:pt x="703" y="426"/>
                    </a:cubicBezTo>
                    <a:cubicBezTo>
                      <a:pt x="709" y="420"/>
                      <a:pt x="709" y="420"/>
                      <a:pt x="709" y="420"/>
                    </a:cubicBezTo>
                    <a:cubicBezTo>
                      <a:pt x="726" y="403"/>
                      <a:pt x="726" y="384"/>
                      <a:pt x="725" y="364"/>
                    </a:cubicBezTo>
                    <a:cubicBezTo>
                      <a:pt x="724" y="351"/>
                      <a:pt x="724" y="351"/>
                      <a:pt x="724" y="351"/>
                    </a:cubicBezTo>
                    <a:cubicBezTo>
                      <a:pt x="724" y="345"/>
                      <a:pt x="724" y="338"/>
                      <a:pt x="725" y="332"/>
                    </a:cubicBezTo>
                    <a:cubicBezTo>
                      <a:pt x="725" y="319"/>
                      <a:pt x="725" y="306"/>
                      <a:pt x="723" y="292"/>
                    </a:cubicBezTo>
                    <a:cubicBezTo>
                      <a:pt x="722" y="283"/>
                      <a:pt x="719" y="277"/>
                      <a:pt x="715" y="270"/>
                    </a:cubicBezTo>
                    <a:cubicBezTo>
                      <a:pt x="711" y="258"/>
                      <a:pt x="711" y="258"/>
                      <a:pt x="711" y="258"/>
                    </a:cubicBezTo>
                    <a:cubicBezTo>
                      <a:pt x="709" y="249"/>
                      <a:pt x="709" y="249"/>
                      <a:pt x="709" y="249"/>
                    </a:cubicBezTo>
                    <a:cubicBezTo>
                      <a:pt x="707" y="242"/>
                      <a:pt x="702" y="232"/>
                      <a:pt x="693" y="227"/>
                    </a:cubicBezTo>
                    <a:cubicBezTo>
                      <a:pt x="686" y="223"/>
                      <a:pt x="686" y="223"/>
                      <a:pt x="686" y="223"/>
                    </a:cubicBezTo>
                    <a:cubicBezTo>
                      <a:pt x="676" y="217"/>
                      <a:pt x="669" y="213"/>
                      <a:pt x="672" y="203"/>
                    </a:cubicBezTo>
                    <a:cubicBezTo>
                      <a:pt x="674" y="196"/>
                      <a:pt x="679" y="189"/>
                      <a:pt x="685" y="183"/>
                    </a:cubicBezTo>
                    <a:cubicBezTo>
                      <a:pt x="686" y="182"/>
                      <a:pt x="686" y="182"/>
                      <a:pt x="686" y="182"/>
                    </a:cubicBezTo>
                    <a:cubicBezTo>
                      <a:pt x="688" y="179"/>
                      <a:pt x="688" y="179"/>
                      <a:pt x="688" y="179"/>
                    </a:cubicBezTo>
                    <a:cubicBezTo>
                      <a:pt x="693" y="175"/>
                      <a:pt x="698" y="169"/>
                      <a:pt x="698" y="162"/>
                    </a:cubicBezTo>
                    <a:cubicBezTo>
                      <a:pt x="698" y="155"/>
                      <a:pt x="692" y="152"/>
                      <a:pt x="688" y="150"/>
                    </a:cubicBezTo>
                    <a:cubicBezTo>
                      <a:pt x="686" y="148"/>
                      <a:pt x="686" y="148"/>
                      <a:pt x="686" y="148"/>
                    </a:cubicBezTo>
                    <a:cubicBezTo>
                      <a:pt x="680" y="145"/>
                      <a:pt x="675" y="141"/>
                      <a:pt x="671" y="135"/>
                    </a:cubicBezTo>
                    <a:cubicBezTo>
                      <a:pt x="669" y="132"/>
                      <a:pt x="667" y="127"/>
                      <a:pt x="666" y="122"/>
                    </a:cubicBezTo>
                    <a:cubicBezTo>
                      <a:pt x="663" y="112"/>
                      <a:pt x="659" y="101"/>
                      <a:pt x="647" y="96"/>
                    </a:cubicBezTo>
                    <a:cubicBezTo>
                      <a:pt x="640" y="93"/>
                      <a:pt x="632" y="93"/>
                      <a:pt x="625" y="93"/>
                    </a:cubicBezTo>
                    <a:cubicBezTo>
                      <a:pt x="620" y="93"/>
                      <a:pt x="620" y="93"/>
                      <a:pt x="620" y="93"/>
                    </a:cubicBezTo>
                    <a:cubicBezTo>
                      <a:pt x="609" y="92"/>
                      <a:pt x="600" y="91"/>
                      <a:pt x="592" y="88"/>
                    </a:cubicBezTo>
                    <a:cubicBezTo>
                      <a:pt x="586" y="86"/>
                      <a:pt x="580" y="83"/>
                      <a:pt x="575" y="81"/>
                    </a:cubicBezTo>
                    <a:cubicBezTo>
                      <a:pt x="559" y="75"/>
                      <a:pt x="545" y="69"/>
                      <a:pt x="527" y="67"/>
                    </a:cubicBezTo>
                    <a:cubicBezTo>
                      <a:pt x="523" y="66"/>
                      <a:pt x="523" y="66"/>
                      <a:pt x="523" y="66"/>
                    </a:cubicBezTo>
                    <a:cubicBezTo>
                      <a:pt x="517" y="66"/>
                      <a:pt x="510" y="65"/>
                      <a:pt x="505" y="61"/>
                    </a:cubicBezTo>
                    <a:cubicBezTo>
                      <a:pt x="500" y="59"/>
                      <a:pt x="497" y="54"/>
                      <a:pt x="494" y="49"/>
                    </a:cubicBezTo>
                    <a:cubicBezTo>
                      <a:pt x="490" y="44"/>
                      <a:pt x="490" y="44"/>
                      <a:pt x="490" y="44"/>
                    </a:cubicBezTo>
                    <a:cubicBezTo>
                      <a:pt x="476" y="25"/>
                      <a:pt x="458" y="23"/>
                      <a:pt x="442" y="23"/>
                    </a:cubicBezTo>
                    <a:cubicBezTo>
                      <a:pt x="435" y="23"/>
                      <a:pt x="435" y="23"/>
                      <a:pt x="435" y="23"/>
                    </a:cubicBezTo>
                    <a:cubicBezTo>
                      <a:pt x="429" y="23"/>
                      <a:pt x="429" y="23"/>
                      <a:pt x="429" y="23"/>
                    </a:cubicBezTo>
                    <a:cubicBezTo>
                      <a:pt x="421" y="23"/>
                      <a:pt x="414" y="22"/>
                      <a:pt x="408" y="20"/>
                    </a:cubicBezTo>
                    <a:cubicBezTo>
                      <a:pt x="403" y="18"/>
                      <a:pt x="398" y="14"/>
                      <a:pt x="393" y="11"/>
                    </a:cubicBezTo>
                    <a:cubicBezTo>
                      <a:pt x="384" y="6"/>
                      <a:pt x="384" y="6"/>
                      <a:pt x="384" y="6"/>
                    </a:cubicBezTo>
                    <a:cubicBezTo>
                      <a:pt x="377" y="2"/>
                      <a:pt x="370" y="0"/>
                      <a:pt x="362"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203" name="Группа 202">
                <a:extLst>
                  <a:ext uri="{FF2B5EF4-FFF2-40B4-BE49-F238E27FC236}">
                    <a16:creationId xmlns:a16="http://schemas.microsoft.com/office/drawing/2014/main" id="{870DE040-EFEC-A841-BE19-3DA7C39479CA}"/>
                  </a:ext>
                </a:extLst>
              </p:cNvPr>
              <p:cNvGrpSpPr/>
              <p:nvPr/>
            </p:nvGrpSpPr>
            <p:grpSpPr>
              <a:xfrm>
                <a:off x="14901965" y="5847798"/>
                <a:ext cx="2314122" cy="1959510"/>
                <a:chOff x="6059488" y="2820988"/>
                <a:chExt cx="1004887" cy="850900"/>
              </a:xfrm>
              <a:grpFill/>
            </p:grpSpPr>
            <p:sp>
              <p:nvSpPr>
                <p:cNvPr id="414" name="Freeform 308">
                  <a:extLst>
                    <a:ext uri="{FF2B5EF4-FFF2-40B4-BE49-F238E27FC236}">
                      <a16:creationId xmlns:a16="http://schemas.microsoft.com/office/drawing/2014/main" id="{99773F3B-1E0B-D245-8F30-4C3CEC56CD1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5" name="Freeform 309">
                  <a:extLst>
                    <a:ext uri="{FF2B5EF4-FFF2-40B4-BE49-F238E27FC236}">
                      <a16:creationId xmlns:a16="http://schemas.microsoft.com/office/drawing/2014/main" id="{7C6FDAAB-1075-C54B-BD32-194F6FE31F69}"/>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6" name="Freeform 310">
                  <a:extLst>
                    <a:ext uri="{FF2B5EF4-FFF2-40B4-BE49-F238E27FC236}">
                      <a16:creationId xmlns:a16="http://schemas.microsoft.com/office/drawing/2014/main" id="{BBBA6806-A70A-4941-9F6B-DF675FD91133}"/>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7" name="Freeform 311">
                  <a:extLst>
                    <a:ext uri="{FF2B5EF4-FFF2-40B4-BE49-F238E27FC236}">
                      <a16:creationId xmlns:a16="http://schemas.microsoft.com/office/drawing/2014/main" id="{310A789B-234D-8E4B-A842-AD69D40A6469}"/>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8" name="Freeform 312">
                  <a:extLst>
                    <a:ext uri="{FF2B5EF4-FFF2-40B4-BE49-F238E27FC236}">
                      <a16:creationId xmlns:a16="http://schemas.microsoft.com/office/drawing/2014/main" id="{6C2A1DE3-DF2C-FB4F-8AB7-84CAA4299CBF}"/>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9" name="Freeform 313">
                  <a:extLst>
                    <a:ext uri="{FF2B5EF4-FFF2-40B4-BE49-F238E27FC236}">
                      <a16:creationId xmlns:a16="http://schemas.microsoft.com/office/drawing/2014/main" id="{F12D8025-F1E5-3B4D-B8EF-32809EDEC914}"/>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0" name="Freeform 314">
                  <a:extLst>
                    <a:ext uri="{FF2B5EF4-FFF2-40B4-BE49-F238E27FC236}">
                      <a16:creationId xmlns:a16="http://schemas.microsoft.com/office/drawing/2014/main" id="{14152B28-74EF-DA4E-BEF4-883BD38CCE3B}"/>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1" name="Freeform 315">
                  <a:extLst>
                    <a:ext uri="{FF2B5EF4-FFF2-40B4-BE49-F238E27FC236}">
                      <a16:creationId xmlns:a16="http://schemas.microsoft.com/office/drawing/2014/main" id="{9661C33D-F3E4-B840-A091-005B9F4871D2}"/>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2" name="Freeform 316">
                  <a:extLst>
                    <a:ext uri="{FF2B5EF4-FFF2-40B4-BE49-F238E27FC236}">
                      <a16:creationId xmlns:a16="http://schemas.microsoft.com/office/drawing/2014/main" id="{99DE4DB0-5649-4F4A-9C09-D6A5DE3DA98B}"/>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3" name="Freeform 317">
                  <a:extLst>
                    <a:ext uri="{FF2B5EF4-FFF2-40B4-BE49-F238E27FC236}">
                      <a16:creationId xmlns:a16="http://schemas.microsoft.com/office/drawing/2014/main" id="{3A8E5CD7-9675-BA4A-A050-F553B71EE04F}"/>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4" name="Freeform 318">
                  <a:extLst>
                    <a:ext uri="{FF2B5EF4-FFF2-40B4-BE49-F238E27FC236}">
                      <a16:creationId xmlns:a16="http://schemas.microsoft.com/office/drawing/2014/main" id="{2AFEA9DF-F865-1542-8B10-95D4C040CE34}"/>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5" name="Freeform 319">
                  <a:extLst>
                    <a:ext uri="{FF2B5EF4-FFF2-40B4-BE49-F238E27FC236}">
                      <a16:creationId xmlns:a16="http://schemas.microsoft.com/office/drawing/2014/main" id="{A35F2508-0D1B-8F4A-9136-C50F3162C490}"/>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6" name="Freeform 320">
                  <a:extLst>
                    <a:ext uri="{FF2B5EF4-FFF2-40B4-BE49-F238E27FC236}">
                      <a16:creationId xmlns:a16="http://schemas.microsoft.com/office/drawing/2014/main" id="{37B82352-CE64-494F-84D1-57CC02B405D8}"/>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7" name="Freeform 321">
                  <a:extLst>
                    <a:ext uri="{FF2B5EF4-FFF2-40B4-BE49-F238E27FC236}">
                      <a16:creationId xmlns:a16="http://schemas.microsoft.com/office/drawing/2014/main" id="{F812EA86-3325-B94C-8ACE-0D32EF22D985}"/>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8" name="Freeform 322">
                  <a:extLst>
                    <a:ext uri="{FF2B5EF4-FFF2-40B4-BE49-F238E27FC236}">
                      <a16:creationId xmlns:a16="http://schemas.microsoft.com/office/drawing/2014/main" id="{245C351B-FBAA-7944-9F2E-3F8ADD27C1E6}"/>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29" name="Freeform 323">
                  <a:extLst>
                    <a:ext uri="{FF2B5EF4-FFF2-40B4-BE49-F238E27FC236}">
                      <a16:creationId xmlns:a16="http://schemas.microsoft.com/office/drawing/2014/main" id="{5578D1B2-7223-8B41-A085-9FC84709077B}"/>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0" name="Freeform 324">
                  <a:extLst>
                    <a:ext uri="{FF2B5EF4-FFF2-40B4-BE49-F238E27FC236}">
                      <a16:creationId xmlns:a16="http://schemas.microsoft.com/office/drawing/2014/main" id="{CB7316EA-1FAE-9B46-93F9-F817AE91CBD6}"/>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1" name="Freeform 325">
                  <a:extLst>
                    <a:ext uri="{FF2B5EF4-FFF2-40B4-BE49-F238E27FC236}">
                      <a16:creationId xmlns:a16="http://schemas.microsoft.com/office/drawing/2014/main" id="{2048D697-774F-F04C-9FD4-201A045C5FD5}"/>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2" name="Freeform 326">
                  <a:extLst>
                    <a:ext uri="{FF2B5EF4-FFF2-40B4-BE49-F238E27FC236}">
                      <a16:creationId xmlns:a16="http://schemas.microsoft.com/office/drawing/2014/main" id="{DDA7460D-90E4-0149-B134-7612F0AD7D77}"/>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3" name="Freeform 327">
                  <a:extLst>
                    <a:ext uri="{FF2B5EF4-FFF2-40B4-BE49-F238E27FC236}">
                      <a16:creationId xmlns:a16="http://schemas.microsoft.com/office/drawing/2014/main" id="{271CEAEE-C50C-8A4B-AF1E-8BD2AD73F684}"/>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4" name="Freeform 328">
                  <a:extLst>
                    <a:ext uri="{FF2B5EF4-FFF2-40B4-BE49-F238E27FC236}">
                      <a16:creationId xmlns:a16="http://schemas.microsoft.com/office/drawing/2014/main" id="{E6753E3D-E908-9249-8AA8-D3AB7F34F955}"/>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5" name="Freeform 329">
                  <a:extLst>
                    <a:ext uri="{FF2B5EF4-FFF2-40B4-BE49-F238E27FC236}">
                      <a16:creationId xmlns:a16="http://schemas.microsoft.com/office/drawing/2014/main" id="{114E9AB9-8136-194F-A093-A71D7614B98D}"/>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6" name="Freeform 330">
                  <a:extLst>
                    <a:ext uri="{FF2B5EF4-FFF2-40B4-BE49-F238E27FC236}">
                      <a16:creationId xmlns:a16="http://schemas.microsoft.com/office/drawing/2014/main" id="{204F4DF7-0CA2-1543-864D-04FA8F2B2641}"/>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7" name="Freeform 331">
                  <a:extLst>
                    <a:ext uri="{FF2B5EF4-FFF2-40B4-BE49-F238E27FC236}">
                      <a16:creationId xmlns:a16="http://schemas.microsoft.com/office/drawing/2014/main" id="{B32ECE1E-8D9C-1042-85BE-AE5861CB5393}"/>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8" name="Freeform 332">
                  <a:extLst>
                    <a:ext uri="{FF2B5EF4-FFF2-40B4-BE49-F238E27FC236}">
                      <a16:creationId xmlns:a16="http://schemas.microsoft.com/office/drawing/2014/main" id="{86E1C4E8-2050-BB40-B34E-5A86E253AD5A}"/>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39" name="Freeform 333">
                  <a:extLst>
                    <a:ext uri="{FF2B5EF4-FFF2-40B4-BE49-F238E27FC236}">
                      <a16:creationId xmlns:a16="http://schemas.microsoft.com/office/drawing/2014/main" id="{8222421A-7F61-AF4C-81F3-ED4EBD73B72F}"/>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0" name="Freeform 334">
                  <a:extLst>
                    <a:ext uri="{FF2B5EF4-FFF2-40B4-BE49-F238E27FC236}">
                      <a16:creationId xmlns:a16="http://schemas.microsoft.com/office/drawing/2014/main" id="{231E9BA3-4755-5841-92DE-3BD84D1BC6DF}"/>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1" name="Freeform 335">
                  <a:extLst>
                    <a:ext uri="{FF2B5EF4-FFF2-40B4-BE49-F238E27FC236}">
                      <a16:creationId xmlns:a16="http://schemas.microsoft.com/office/drawing/2014/main" id="{4979640F-9EFD-B64E-8D51-06EF35FAEF4F}"/>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2" name="Freeform 336">
                  <a:extLst>
                    <a:ext uri="{FF2B5EF4-FFF2-40B4-BE49-F238E27FC236}">
                      <a16:creationId xmlns:a16="http://schemas.microsoft.com/office/drawing/2014/main" id="{C2E6375C-3475-CD46-ABED-8FE33FFBCF85}"/>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3" name="Freeform 337">
                  <a:extLst>
                    <a:ext uri="{FF2B5EF4-FFF2-40B4-BE49-F238E27FC236}">
                      <a16:creationId xmlns:a16="http://schemas.microsoft.com/office/drawing/2014/main" id="{01711613-A173-7C46-8271-71312DFA0CAC}"/>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4" name="Freeform 338">
                  <a:extLst>
                    <a:ext uri="{FF2B5EF4-FFF2-40B4-BE49-F238E27FC236}">
                      <a16:creationId xmlns:a16="http://schemas.microsoft.com/office/drawing/2014/main" id="{C66C5CF0-CDB6-3A41-80E1-57358F713B07}"/>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5" name="Freeform 339">
                  <a:extLst>
                    <a:ext uri="{FF2B5EF4-FFF2-40B4-BE49-F238E27FC236}">
                      <a16:creationId xmlns:a16="http://schemas.microsoft.com/office/drawing/2014/main" id="{AB42834D-DDC0-FB45-AF44-22A56F1DF4AD}"/>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6" name="Freeform 340">
                  <a:extLst>
                    <a:ext uri="{FF2B5EF4-FFF2-40B4-BE49-F238E27FC236}">
                      <a16:creationId xmlns:a16="http://schemas.microsoft.com/office/drawing/2014/main" id="{34A440AB-12F0-B046-B5AC-9AEE7546D84A}"/>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7" name="Freeform 341">
                  <a:extLst>
                    <a:ext uri="{FF2B5EF4-FFF2-40B4-BE49-F238E27FC236}">
                      <a16:creationId xmlns:a16="http://schemas.microsoft.com/office/drawing/2014/main" id="{BA3D3082-C111-424C-8253-1B793514312E}"/>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8" name="Freeform 342">
                  <a:extLst>
                    <a:ext uri="{FF2B5EF4-FFF2-40B4-BE49-F238E27FC236}">
                      <a16:creationId xmlns:a16="http://schemas.microsoft.com/office/drawing/2014/main" id="{B4BBE9FA-9E7A-C94D-B31A-65AFB1B7BA2F}"/>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49" name="Freeform 343">
                  <a:extLst>
                    <a:ext uri="{FF2B5EF4-FFF2-40B4-BE49-F238E27FC236}">
                      <a16:creationId xmlns:a16="http://schemas.microsoft.com/office/drawing/2014/main" id="{745CF29E-754D-B346-A250-9793CD0E8B85}"/>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0" name="Freeform 344">
                  <a:extLst>
                    <a:ext uri="{FF2B5EF4-FFF2-40B4-BE49-F238E27FC236}">
                      <a16:creationId xmlns:a16="http://schemas.microsoft.com/office/drawing/2014/main" id="{ECB54732-FB95-3C42-92BC-EBCBE8063C6A}"/>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1" name="Freeform 345">
                  <a:extLst>
                    <a:ext uri="{FF2B5EF4-FFF2-40B4-BE49-F238E27FC236}">
                      <a16:creationId xmlns:a16="http://schemas.microsoft.com/office/drawing/2014/main" id="{94FA6FF6-B78B-DF4C-AEDA-65BF38D5CD2C}"/>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2" name="Freeform 346">
                  <a:extLst>
                    <a:ext uri="{FF2B5EF4-FFF2-40B4-BE49-F238E27FC236}">
                      <a16:creationId xmlns:a16="http://schemas.microsoft.com/office/drawing/2014/main" id="{4627EDA0-2DCF-0E43-A910-B9CF3064772D}"/>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3" name="Freeform 347">
                  <a:extLst>
                    <a:ext uri="{FF2B5EF4-FFF2-40B4-BE49-F238E27FC236}">
                      <a16:creationId xmlns:a16="http://schemas.microsoft.com/office/drawing/2014/main" id="{515BB28D-2CA5-BA4A-8600-E2F403012F60}"/>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4" name="Freeform 348">
                  <a:extLst>
                    <a:ext uri="{FF2B5EF4-FFF2-40B4-BE49-F238E27FC236}">
                      <a16:creationId xmlns:a16="http://schemas.microsoft.com/office/drawing/2014/main" id="{8CE597A3-1E21-9645-B0BB-B2A9E936EB04}"/>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5" name="Freeform 349">
                  <a:extLst>
                    <a:ext uri="{FF2B5EF4-FFF2-40B4-BE49-F238E27FC236}">
                      <a16:creationId xmlns:a16="http://schemas.microsoft.com/office/drawing/2014/main" id="{A16FBF79-B74E-EF4D-839A-BEA3ABCD6A26}"/>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49 w 85"/>
                    <a:gd name="T43" fmla="*/ 0 h 68"/>
                    <a:gd name="T44" fmla="*/ 34 w 85"/>
                    <a:gd name="T45" fmla="*/ 2 h 68"/>
                    <a:gd name="T46" fmla="*/ 26 w 85"/>
                    <a:gd name="T47" fmla="*/ 2 h 68"/>
                    <a:gd name="T48" fmla="*/ 13 w 85"/>
                    <a:gd name="T49" fmla="*/ 4 h 68"/>
                    <a:gd name="T50" fmla="*/ 18 w 85"/>
                    <a:gd name="T51" fmla="*/ 29 h 68"/>
                    <a:gd name="T52" fmla="*/ 25 w 85"/>
                    <a:gd name="T53" fmla="*/ 39 h 68"/>
                    <a:gd name="T54" fmla="*/ 28 w 85"/>
                    <a:gd name="T55" fmla="*/ 49 h 68"/>
                    <a:gd name="T56" fmla="*/ 35 w 85"/>
                    <a:gd name="T57" fmla="*/ 59 h 68"/>
                    <a:gd name="T58" fmla="*/ 37 w 85"/>
                    <a:gd name="T59" fmla="*/ 61 h 68"/>
                    <a:gd name="T60" fmla="*/ 50 w 85"/>
                    <a:gd name="T61" fmla="*/ 68 h 68"/>
                    <a:gd name="T62" fmla="*/ 56 w 85"/>
                    <a:gd name="T63" fmla="*/ 67 h 68"/>
                    <a:gd name="T64" fmla="*/ 59 w 85"/>
                    <a:gd name="T65" fmla="*/ 66 h 68"/>
                    <a:gd name="T66" fmla="*/ 63 w 85"/>
                    <a:gd name="T67" fmla="*/ 64 h 68"/>
                    <a:gd name="T68" fmla="*/ 71 w 85"/>
                    <a:gd name="T69" fmla="*/ 57 h 68"/>
                    <a:gd name="T70" fmla="*/ 71 w 85"/>
                    <a:gd name="T71" fmla="*/ 57 h 68"/>
                    <a:gd name="T72" fmla="*/ 74 w 85"/>
                    <a:gd name="T73" fmla="*/ 54 h 68"/>
                    <a:gd name="T74" fmla="*/ 76 w 85"/>
                    <a:gd name="T75" fmla="*/ 50 h 68"/>
                    <a:gd name="T76" fmla="*/ 83 w 85"/>
                    <a:gd name="T77" fmla="*/ 37 h 68"/>
                    <a:gd name="T78" fmla="*/ 83 w 85"/>
                    <a:gd name="T79" fmla="*/ 36 h 68"/>
                    <a:gd name="T80" fmla="*/ 84 w 85"/>
                    <a:gd name="T81" fmla="*/ 30 h 68"/>
                    <a:gd name="T82" fmla="*/ 85 w 85"/>
                    <a:gd name="T83" fmla="*/ 28 h 68"/>
                    <a:gd name="T84" fmla="*/ 85 w 85"/>
                    <a:gd name="T85" fmla="*/ 25 h 68"/>
                    <a:gd name="T86" fmla="*/ 84 w 85"/>
                    <a:gd name="T87" fmla="*/ 22 h 68"/>
                    <a:gd name="T88" fmla="*/ 84 w 85"/>
                    <a:gd name="T89" fmla="*/ 21 h 68"/>
                    <a:gd name="T90" fmla="*/ 84 w 85"/>
                    <a:gd name="T91" fmla="*/ 21 h 68"/>
                    <a:gd name="T92" fmla="*/ 84 w 85"/>
                    <a:gd name="T93" fmla="*/ 20 h 68"/>
                    <a:gd name="T94" fmla="*/ 83 w 85"/>
                    <a:gd name="T95" fmla="*/ 16 h 68"/>
                    <a:gd name="T96" fmla="*/ 80 w 85"/>
                    <a:gd name="T97" fmla="*/ 13 h 68"/>
                    <a:gd name="T98" fmla="*/ 49 w 85"/>
                    <a:gd name="T9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49" y="0"/>
                        <a:pt x="49" y="0"/>
                        <a:pt x="49" y="0"/>
                      </a:cubicBez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6" name="Freeform 350">
                  <a:extLst>
                    <a:ext uri="{FF2B5EF4-FFF2-40B4-BE49-F238E27FC236}">
                      <a16:creationId xmlns:a16="http://schemas.microsoft.com/office/drawing/2014/main" id="{FA6AD27D-4F04-594E-9788-B9C4B3CCC89A}"/>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7" name="Freeform 351">
                  <a:extLst>
                    <a:ext uri="{FF2B5EF4-FFF2-40B4-BE49-F238E27FC236}">
                      <a16:creationId xmlns:a16="http://schemas.microsoft.com/office/drawing/2014/main" id="{2D521746-321F-AA48-AE53-536457B320B0}"/>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8" name="Freeform 352">
                  <a:extLst>
                    <a:ext uri="{FF2B5EF4-FFF2-40B4-BE49-F238E27FC236}">
                      <a16:creationId xmlns:a16="http://schemas.microsoft.com/office/drawing/2014/main" id="{7B546B87-F033-EA47-8364-1B0B02F5669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59" name="Freeform 353">
                  <a:extLst>
                    <a:ext uri="{FF2B5EF4-FFF2-40B4-BE49-F238E27FC236}">
                      <a16:creationId xmlns:a16="http://schemas.microsoft.com/office/drawing/2014/main" id="{CF9B3E02-37A4-2941-BBDF-9E58DCBB0304}"/>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0" name="Freeform 354">
                  <a:extLst>
                    <a:ext uri="{FF2B5EF4-FFF2-40B4-BE49-F238E27FC236}">
                      <a16:creationId xmlns:a16="http://schemas.microsoft.com/office/drawing/2014/main" id="{035F2F8E-E45B-2F4C-99AB-62A66C06B271}"/>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1" name="Freeform 355">
                  <a:extLst>
                    <a:ext uri="{FF2B5EF4-FFF2-40B4-BE49-F238E27FC236}">
                      <a16:creationId xmlns:a16="http://schemas.microsoft.com/office/drawing/2014/main" id="{DE4C117B-77E3-A747-80D5-7D978B999CDE}"/>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2" name="Freeform 356">
                  <a:extLst>
                    <a:ext uri="{FF2B5EF4-FFF2-40B4-BE49-F238E27FC236}">
                      <a16:creationId xmlns:a16="http://schemas.microsoft.com/office/drawing/2014/main" id="{F012BA92-7387-FF4B-AE33-6C764C715D1D}"/>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3" name="Freeform 357">
                  <a:extLst>
                    <a:ext uri="{FF2B5EF4-FFF2-40B4-BE49-F238E27FC236}">
                      <a16:creationId xmlns:a16="http://schemas.microsoft.com/office/drawing/2014/main" id="{19C4C24F-2F60-1A4A-AB25-7CE23AB6AFBA}"/>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4" name="Freeform 358">
                  <a:extLst>
                    <a:ext uri="{FF2B5EF4-FFF2-40B4-BE49-F238E27FC236}">
                      <a16:creationId xmlns:a16="http://schemas.microsoft.com/office/drawing/2014/main" id="{5755C529-1E25-5748-A1A0-6A37DA82CE59}"/>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5" name="Freeform 359">
                  <a:extLst>
                    <a:ext uri="{FF2B5EF4-FFF2-40B4-BE49-F238E27FC236}">
                      <a16:creationId xmlns:a16="http://schemas.microsoft.com/office/drawing/2014/main" id="{6EB76C99-76DC-0142-865D-E5C9D9000743}"/>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6" name="Freeform 360">
                  <a:extLst>
                    <a:ext uri="{FF2B5EF4-FFF2-40B4-BE49-F238E27FC236}">
                      <a16:creationId xmlns:a16="http://schemas.microsoft.com/office/drawing/2014/main" id="{65555E19-C226-4C4A-A909-E8369FCDBC5A}"/>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7" name="Freeform 361">
                  <a:extLst>
                    <a:ext uri="{FF2B5EF4-FFF2-40B4-BE49-F238E27FC236}">
                      <a16:creationId xmlns:a16="http://schemas.microsoft.com/office/drawing/2014/main" id="{193BF4A6-5027-5C4C-A2B3-717E7E0AAD73}"/>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8" name="Freeform 362">
                  <a:extLst>
                    <a:ext uri="{FF2B5EF4-FFF2-40B4-BE49-F238E27FC236}">
                      <a16:creationId xmlns:a16="http://schemas.microsoft.com/office/drawing/2014/main" id="{422F81CA-F5DD-214C-8669-88DC094E5216}"/>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69" name="Freeform 363">
                  <a:extLst>
                    <a:ext uri="{FF2B5EF4-FFF2-40B4-BE49-F238E27FC236}">
                      <a16:creationId xmlns:a16="http://schemas.microsoft.com/office/drawing/2014/main" id="{4C21B261-F60F-5549-93DD-01481F63E836}"/>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0" name="Freeform 364">
                  <a:extLst>
                    <a:ext uri="{FF2B5EF4-FFF2-40B4-BE49-F238E27FC236}">
                      <a16:creationId xmlns:a16="http://schemas.microsoft.com/office/drawing/2014/main" id="{0F3472D8-DFCD-6A4A-8B3C-45B46531C721}"/>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1" name="Freeform 365">
                  <a:extLst>
                    <a:ext uri="{FF2B5EF4-FFF2-40B4-BE49-F238E27FC236}">
                      <a16:creationId xmlns:a16="http://schemas.microsoft.com/office/drawing/2014/main" id="{C1C8D8A2-CB65-2545-B8BF-7A2B4FE00140}"/>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2" name="Freeform 366">
                  <a:extLst>
                    <a:ext uri="{FF2B5EF4-FFF2-40B4-BE49-F238E27FC236}">
                      <a16:creationId xmlns:a16="http://schemas.microsoft.com/office/drawing/2014/main" id="{E10A4696-CF45-474C-8A65-A6B13E9E4D4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3" name="Freeform 367">
                  <a:extLst>
                    <a:ext uri="{FF2B5EF4-FFF2-40B4-BE49-F238E27FC236}">
                      <a16:creationId xmlns:a16="http://schemas.microsoft.com/office/drawing/2014/main" id="{78275CDC-976B-544B-BCE3-CD1BA24EBB35}"/>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4" name="Freeform 368">
                  <a:extLst>
                    <a:ext uri="{FF2B5EF4-FFF2-40B4-BE49-F238E27FC236}">
                      <a16:creationId xmlns:a16="http://schemas.microsoft.com/office/drawing/2014/main" id="{B54BE451-48F8-2D4E-897B-87A0A673427B}"/>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5" name="Freeform 369">
                  <a:extLst>
                    <a:ext uri="{FF2B5EF4-FFF2-40B4-BE49-F238E27FC236}">
                      <a16:creationId xmlns:a16="http://schemas.microsoft.com/office/drawing/2014/main" id="{BC2BBE8D-FDF1-5442-8F40-489F9B5B046D}"/>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6" name="Freeform 370">
                  <a:extLst>
                    <a:ext uri="{FF2B5EF4-FFF2-40B4-BE49-F238E27FC236}">
                      <a16:creationId xmlns:a16="http://schemas.microsoft.com/office/drawing/2014/main" id="{15A6C593-23B8-E34E-BDAE-7492FA3931F5}"/>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7" name="Freeform 371">
                  <a:extLst>
                    <a:ext uri="{FF2B5EF4-FFF2-40B4-BE49-F238E27FC236}">
                      <a16:creationId xmlns:a16="http://schemas.microsoft.com/office/drawing/2014/main" id="{836D888D-363A-1B45-BB9C-3ADDB34A2EDF}"/>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8" name="Freeform 372">
                  <a:extLst>
                    <a:ext uri="{FF2B5EF4-FFF2-40B4-BE49-F238E27FC236}">
                      <a16:creationId xmlns:a16="http://schemas.microsoft.com/office/drawing/2014/main" id="{183ABEC6-A0EA-1A41-A655-B53816C01E88}"/>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79" name="Freeform 373">
                  <a:extLst>
                    <a:ext uri="{FF2B5EF4-FFF2-40B4-BE49-F238E27FC236}">
                      <a16:creationId xmlns:a16="http://schemas.microsoft.com/office/drawing/2014/main" id="{DF46EBFB-6754-B94A-B2A1-0226D7C5A180}"/>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0" name="Freeform 374">
                  <a:extLst>
                    <a:ext uri="{FF2B5EF4-FFF2-40B4-BE49-F238E27FC236}">
                      <a16:creationId xmlns:a16="http://schemas.microsoft.com/office/drawing/2014/main" id="{3EF2B431-FEF4-4743-B8F4-5585CDB0C4D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1" name="Freeform 375">
                  <a:extLst>
                    <a:ext uri="{FF2B5EF4-FFF2-40B4-BE49-F238E27FC236}">
                      <a16:creationId xmlns:a16="http://schemas.microsoft.com/office/drawing/2014/main" id="{1C648108-FEC6-4E43-82F3-078299462EEB}"/>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2" name="Freeform 376">
                  <a:extLst>
                    <a:ext uri="{FF2B5EF4-FFF2-40B4-BE49-F238E27FC236}">
                      <a16:creationId xmlns:a16="http://schemas.microsoft.com/office/drawing/2014/main" id="{3C29285E-50B3-8E4E-A7CF-D1ED15454ED3}"/>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3" name="Freeform 377">
                  <a:extLst>
                    <a:ext uri="{FF2B5EF4-FFF2-40B4-BE49-F238E27FC236}">
                      <a16:creationId xmlns:a16="http://schemas.microsoft.com/office/drawing/2014/main" id="{6D40F2E4-49BC-9947-87B2-5A654BD28D13}"/>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4" name="Freeform 378">
                  <a:extLst>
                    <a:ext uri="{FF2B5EF4-FFF2-40B4-BE49-F238E27FC236}">
                      <a16:creationId xmlns:a16="http://schemas.microsoft.com/office/drawing/2014/main" id="{B38CF850-5723-4040-B30A-A88F2DC47E66}"/>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5" name="Freeform 379">
                  <a:extLst>
                    <a:ext uri="{FF2B5EF4-FFF2-40B4-BE49-F238E27FC236}">
                      <a16:creationId xmlns:a16="http://schemas.microsoft.com/office/drawing/2014/main" id="{199417AE-8575-F440-B728-09F669C09266}"/>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6" name="Freeform 380">
                  <a:extLst>
                    <a:ext uri="{FF2B5EF4-FFF2-40B4-BE49-F238E27FC236}">
                      <a16:creationId xmlns:a16="http://schemas.microsoft.com/office/drawing/2014/main" id="{A67A91F5-D664-864A-A198-E2DC6BA24FEE}"/>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7" name="Freeform 381">
                  <a:extLst>
                    <a:ext uri="{FF2B5EF4-FFF2-40B4-BE49-F238E27FC236}">
                      <a16:creationId xmlns:a16="http://schemas.microsoft.com/office/drawing/2014/main" id="{E37F545F-7221-5C42-B1D7-678260CD7BDB}"/>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8" name="Freeform 382">
                  <a:extLst>
                    <a:ext uri="{FF2B5EF4-FFF2-40B4-BE49-F238E27FC236}">
                      <a16:creationId xmlns:a16="http://schemas.microsoft.com/office/drawing/2014/main" id="{03C152D2-9DE0-244A-ADF2-6FB77FE6966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89" name="Freeform 383">
                  <a:extLst>
                    <a:ext uri="{FF2B5EF4-FFF2-40B4-BE49-F238E27FC236}">
                      <a16:creationId xmlns:a16="http://schemas.microsoft.com/office/drawing/2014/main" id="{DE1DFADC-A1D4-8648-8414-446AA875CF92}"/>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0" name="Freeform 384">
                  <a:extLst>
                    <a:ext uri="{FF2B5EF4-FFF2-40B4-BE49-F238E27FC236}">
                      <a16:creationId xmlns:a16="http://schemas.microsoft.com/office/drawing/2014/main" id="{0BD87348-AED6-694F-A50A-4E7BE4E6BBB9}"/>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1" name="Freeform 385">
                  <a:extLst>
                    <a:ext uri="{FF2B5EF4-FFF2-40B4-BE49-F238E27FC236}">
                      <a16:creationId xmlns:a16="http://schemas.microsoft.com/office/drawing/2014/main" id="{32B424A3-66DB-EC4B-9307-5F325EECF6CC}"/>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2" name="Freeform 386">
                  <a:extLst>
                    <a:ext uri="{FF2B5EF4-FFF2-40B4-BE49-F238E27FC236}">
                      <a16:creationId xmlns:a16="http://schemas.microsoft.com/office/drawing/2014/main" id="{64CF3303-57C7-C846-B993-829D9BF78255}"/>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3" name="Freeform 387">
                  <a:extLst>
                    <a:ext uri="{FF2B5EF4-FFF2-40B4-BE49-F238E27FC236}">
                      <a16:creationId xmlns:a16="http://schemas.microsoft.com/office/drawing/2014/main" id="{D58428E0-15CA-F64A-882E-6A6A8AB730FD}"/>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4" name="Freeform 388">
                  <a:extLst>
                    <a:ext uri="{FF2B5EF4-FFF2-40B4-BE49-F238E27FC236}">
                      <a16:creationId xmlns:a16="http://schemas.microsoft.com/office/drawing/2014/main" id="{797F1107-8F53-3A4B-A9BF-98A9C3E15A60}"/>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5" name="Freeform 389">
                  <a:extLst>
                    <a:ext uri="{FF2B5EF4-FFF2-40B4-BE49-F238E27FC236}">
                      <a16:creationId xmlns:a16="http://schemas.microsoft.com/office/drawing/2014/main" id="{6FA6C450-80A3-FD4E-A548-8E107FF2001A}"/>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6" name="Freeform 390">
                  <a:extLst>
                    <a:ext uri="{FF2B5EF4-FFF2-40B4-BE49-F238E27FC236}">
                      <a16:creationId xmlns:a16="http://schemas.microsoft.com/office/drawing/2014/main" id="{78F99E3C-4ECD-2046-8CAD-5E50309E2348}"/>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7" name="Freeform 391">
                  <a:extLst>
                    <a:ext uri="{FF2B5EF4-FFF2-40B4-BE49-F238E27FC236}">
                      <a16:creationId xmlns:a16="http://schemas.microsoft.com/office/drawing/2014/main" id="{ED6202CD-F216-BE46-B87B-71DAE058EAEC}"/>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8" name="Freeform 392">
                  <a:extLst>
                    <a:ext uri="{FF2B5EF4-FFF2-40B4-BE49-F238E27FC236}">
                      <a16:creationId xmlns:a16="http://schemas.microsoft.com/office/drawing/2014/main" id="{4AE7EA25-7DD9-4340-B9A5-ED037ABD4600}"/>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99" name="Freeform 393">
                  <a:extLst>
                    <a:ext uri="{FF2B5EF4-FFF2-40B4-BE49-F238E27FC236}">
                      <a16:creationId xmlns:a16="http://schemas.microsoft.com/office/drawing/2014/main" id="{F7C53C2A-801C-B241-ADBA-7AAFB624B93F}"/>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0" name="Freeform 394">
                  <a:extLst>
                    <a:ext uri="{FF2B5EF4-FFF2-40B4-BE49-F238E27FC236}">
                      <a16:creationId xmlns:a16="http://schemas.microsoft.com/office/drawing/2014/main" id="{5EAD85F4-70AC-7848-A6E5-5036949DE584}"/>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1" name="Freeform 395">
                  <a:extLst>
                    <a:ext uri="{FF2B5EF4-FFF2-40B4-BE49-F238E27FC236}">
                      <a16:creationId xmlns:a16="http://schemas.microsoft.com/office/drawing/2014/main" id="{C92EE7F4-9A38-404F-BD36-1A452EE1EF65}"/>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2" name="Freeform 396">
                  <a:extLst>
                    <a:ext uri="{FF2B5EF4-FFF2-40B4-BE49-F238E27FC236}">
                      <a16:creationId xmlns:a16="http://schemas.microsoft.com/office/drawing/2014/main" id="{3219A535-CF8F-7F4E-94C8-F6DFD92F7B22}"/>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3" name="Freeform 397">
                  <a:extLst>
                    <a:ext uri="{FF2B5EF4-FFF2-40B4-BE49-F238E27FC236}">
                      <a16:creationId xmlns:a16="http://schemas.microsoft.com/office/drawing/2014/main" id="{7FB7C318-ACAB-E44B-840C-D36C76121F04}"/>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4" name="Freeform 398">
                  <a:extLst>
                    <a:ext uri="{FF2B5EF4-FFF2-40B4-BE49-F238E27FC236}">
                      <a16:creationId xmlns:a16="http://schemas.microsoft.com/office/drawing/2014/main" id="{053F661D-4BC1-2F47-AF29-54EA942CC0D7}"/>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5" name="Freeform 399">
                  <a:extLst>
                    <a:ext uri="{FF2B5EF4-FFF2-40B4-BE49-F238E27FC236}">
                      <a16:creationId xmlns:a16="http://schemas.microsoft.com/office/drawing/2014/main" id="{56F3D0B6-3B1C-D740-8D81-2D5C113F5983}"/>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6" name="Freeform 400">
                  <a:extLst>
                    <a:ext uri="{FF2B5EF4-FFF2-40B4-BE49-F238E27FC236}">
                      <a16:creationId xmlns:a16="http://schemas.microsoft.com/office/drawing/2014/main" id="{32A37211-5482-BB43-8EB8-A58F471D71D2}"/>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7" name="Freeform 401">
                  <a:extLst>
                    <a:ext uri="{FF2B5EF4-FFF2-40B4-BE49-F238E27FC236}">
                      <a16:creationId xmlns:a16="http://schemas.microsoft.com/office/drawing/2014/main" id="{437D9080-56FF-4A46-900E-39CA2CC20862}"/>
                    </a:ext>
                  </a:extLst>
                </p:cNvPr>
                <p:cNvSpPr>
                  <a:spLocks noEditPoints="1"/>
                </p:cNvSpPr>
                <p:nvPr/>
              </p:nvSpPr>
              <p:spPr bwMode="auto">
                <a:xfrm>
                  <a:off x="6570663" y="3048001"/>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8" name="Freeform 402">
                  <a:extLst>
                    <a:ext uri="{FF2B5EF4-FFF2-40B4-BE49-F238E27FC236}">
                      <a16:creationId xmlns:a16="http://schemas.microsoft.com/office/drawing/2014/main" id="{B23C16A0-FBDF-F248-B12F-A27ACD1D279F}"/>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09" name="Freeform 403">
                  <a:extLst>
                    <a:ext uri="{FF2B5EF4-FFF2-40B4-BE49-F238E27FC236}">
                      <a16:creationId xmlns:a16="http://schemas.microsoft.com/office/drawing/2014/main" id="{0538D1D2-8A21-B14E-9316-DE4846DE4A79}"/>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0" name="Freeform 404">
                  <a:extLst>
                    <a:ext uri="{FF2B5EF4-FFF2-40B4-BE49-F238E27FC236}">
                      <a16:creationId xmlns:a16="http://schemas.microsoft.com/office/drawing/2014/main" id="{6E59FDB7-CC13-AC48-A461-D78AE2406667}"/>
                    </a:ext>
                  </a:extLst>
                </p:cNvPr>
                <p:cNvSpPr>
                  <a:spLocks/>
                </p:cNvSpPr>
                <p:nvPr/>
              </p:nvSpPr>
              <p:spPr bwMode="auto">
                <a:xfrm>
                  <a:off x="6762750" y="2892426"/>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1" name="Freeform 405">
                  <a:extLst>
                    <a:ext uri="{FF2B5EF4-FFF2-40B4-BE49-F238E27FC236}">
                      <a16:creationId xmlns:a16="http://schemas.microsoft.com/office/drawing/2014/main" id="{C6CBE762-2DAD-504E-A682-15194E82C9C2}"/>
                    </a:ext>
                  </a:extLst>
                </p:cNvPr>
                <p:cNvSpPr>
                  <a:spLocks noEditPoints="1"/>
                </p:cNvSpPr>
                <p:nvPr/>
              </p:nvSpPr>
              <p:spPr bwMode="auto">
                <a:xfrm>
                  <a:off x="6759575" y="2892426"/>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2" name="Freeform 406">
                  <a:extLst>
                    <a:ext uri="{FF2B5EF4-FFF2-40B4-BE49-F238E27FC236}">
                      <a16:creationId xmlns:a16="http://schemas.microsoft.com/office/drawing/2014/main" id="{DBAED3B0-768F-2440-9024-4D617CAC95FC}"/>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3" name="Freeform 408">
                  <a:extLst>
                    <a:ext uri="{FF2B5EF4-FFF2-40B4-BE49-F238E27FC236}">
                      <a16:creationId xmlns:a16="http://schemas.microsoft.com/office/drawing/2014/main" id="{8459E13D-0F1A-6A4A-8EDC-8933A0508CCB}"/>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4" name="Freeform 409">
                  <a:extLst>
                    <a:ext uri="{FF2B5EF4-FFF2-40B4-BE49-F238E27FC236}">
                      <a16:creationId xmlns:a16="http://schemas.microsoft.com/office/drawing/2014/main" id="{095CFEEE-616D-804D-9733-BA1FCC8576CC}"/>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5" name="Freeform 410">
                  <a:extLst>
                    <a:ext uri="{FF2B5EF4-FFF2-40B4-BE49-F238E27FC236}">
                      <a16:creationId xmlns:a16="http://schemas.microsoft.com/office/drawing/2014/main" id="{E05B8E11-91C8-8041-B42B-0EDCDC588C53}"/>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6" name="Freeform 411">
                  <a:extLst>
                    <a:ext uri="{FF2B5EF4-FFF2-40B4-BE49-F238E27FC236}">
                      <a16:creationId xmlns:a16="http://schemas.microsoft.com/office/drawing/2014/main" id="{0D18746A-4F3A-A54F-9293-8B38E400810C}"/>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7" name="Freeform 412">
                  <a:extLst>
                    <a:ext uri="{FF2B5EF4-FFF2-40B4-BE49-F238E27FC236}">
                      <a16:creationId xmlns:a16="http://schemas.microsoft.com/office/drawing/2014/main" id="{1C105AD5-E371-B444-92F0-BDD87BFB04AA}"/>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8" name="Freeform 413">
                  <a:extLst>
                    <a:ext uri="{FF2B5EF4-FFF2-40B4-BE49-F238E27FC236}">
                      <a16:creationId xmlns:a16="http://schemas.microsoft.com/office/drawing/2014/main" id="{85F42D55-9584-694B-AA01-33B3926305F9}"/>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19" name="Freeform 414">
                  <a:extLst>
                    <a:ext uri="{FF2B5EF4-FFF2-40B4-BE49-F238E27FC236}">
                      <a16:creationId xmlns:a16="http://schemas.microsoft.com/office/drawing/2014/main" id="{2F236894-CCEC-1946-AF84-0A2FB8CD3764}"/>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0" name="Freeform 415">
                  <a:extLst>
                    <a:ext uri="{FF2B5EF4-FFF2-40B4-BE49-F238E27FC236}">
                      <a16:creationId xmlns:a16="http://schemas.microsoft.com/office/drawing/2014/main" id="{161E528B-CD8F-8E4E-804E-984D5D263C83}"/>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1" name="Freeform 416">
                  <a:extLst>
                    <a:ext uri="{FF2B5EF4-FFF2-40B4-BE49-F238E27FC236}">
                      <a16:creationId xmlns:a16="http://schemas.microsoft.com/office/drawing/2014/main" id="{ABE754DF-43FC-C94C-83DA-8DCCE5E82102}"/>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2" name="Freeform 417">
                  <a:extLst>
                    <a:ext uri="{FF2B5EF4-FFF2-40B4-BE49-F238E27FC236}">
                      <a16:creationId xmlns:a16="http://schemas.microsoft.com/office/drawing/2014/main" id="{35D839E9-26E6-A24B-B9D1-B01F5B50D96E}"/>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3" name="Freeform 418">
                  <a:extLst>
                    <a:ext uri="{FF2B5EF4-FFF2-40B4-BE49-F238E27FC236}">
                      <a16:creationId xmlns:a16="http://schemas.microsoft.com/office/drawing/2014/main" id="{63C614D0-BFC8-594C-9B96-3B883A3B22F7}"/>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4" name="Freeform 419">
                  <a:extLst>
                    <a:ext uri="{FF2B5EF4-FFF2-40B4-BE49-F238E27FC236}">
                      <a16:creationId xmlns:a16="http://schemas.microsoft.com/office/drawing/2014/main" id="{F793EBDA-A32A-3B41-AEF3-BE7E12EAEA79}"/>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5" name="Freeform 420">
                  <a:extLst>
                    <a:ext uri="{FF2B5EF4-FFF2-40B4-BE49-F238E27FC236}">
                      <a16:creationId xmlns:a16="http://schemas.microsoft.com/office/drawing/2014/main" id="{2C6ED2E9-7074-1E4D-9E39-812489397ECF}"/>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6" name="Freeform 421">
                  <a:extLst>
                    <a:ext uri="{FF2B5EF4-FFF2-40B4-BE49-F238E27FC236}">
                      <a16:creationId xmlns:a16="http://schemas.microsoft.com/office/drawing/2014/main" id="{19DD71BB-692C-BA41-8492-996A5C52A646}"/>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7" name="Freeform 422">
                  <a:extLst>
                    <a:ext uri="{FF2B5EF4-FFF2-40B4-BE49-F238E27FC236}">
                      <a16:creationId xmlns:a16="http://schemas.microsoft.com/office/drawing/2014/main" id="{1AC26B40-D45B-9747-B0D0-1A6A67CF90E2}"/>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8" name="Freeform 423">
                  <a:extLst>
                    <a:ext uri="{FF2B5EF4-FFF2-40B4-BE49-F238E27FC236}">
                      <a16:creationId xmlns:a16="http://schemas.microsoft.com/office/drawing/2014/main" id="{7BA2A5EB-0008-2245-A0D4-2FF56D4FAFC2}"/>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29" name="Freeform 424">
                  <a:extLst>
                    <a:ext uri="{FF2B5EF4-FFF2-40B4-BE49-F238E27FC236}">
                      <a16:creationId xmlns:a16="http://schemas.microsoft.com/office/drawing/2014/main" id="{26F12E94-D4E7-F048-B7FB-8064672C711A}"/>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0" name="Freeform 425">
                  <a:extLst>
                    <a:ext uri="{FF2B5EF4-FFF2-40B4-BE49-F238E27FC236}">
                      <a16:creationId xmlns:a16="http://schemas.microsoft.com/office/drawing/2014/main" id="{58427F1D-CD8E-C348-809F-445CFA21E79C}"/>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1" name="Freeform 426">
                  <a:extLst>
                    <a:ext uri="{FF2B5EF4-FFF2-40B4-BE49-F238E27FC236}">
                      <a16:creationId xmlns:a16="http://schemas.microsoft.com/office/drawing/2014/main" id="{B0BB8357-C9D8-AB43-8517-F185E9D0463D}"/>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2" name="Freeform 427">
                  <a:extLst>
                    <a:ext uri="{FF2B5EF4-FFF2-40B4-BE49-F238E27FC236}">
                      <a16:creationId xmlns:a16="http://schemas.microsoft.com/office/drawing/2014/main" id="{4B63E312-A22D-334D-9022-DB90ACC11805}"/>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3" name="Freeform 428">
                  <a:extLst>
                    <a:ext uri="{FF2B5EF4-FFF2-40B4-BE49-F238E27FC236}">
                      <a16:creationId xmlns:a16="http://schemas.microsoft.com/office/drawing/2014/main" id="{2F642E73-5EE9-3F42-94C4-DF6B507CE819}"/>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4" name="Freeform 429">
                  <a:extLst>
                    <a:ext uri="{FF2B5EF4-FFF2-40B4-BE49-F238E27FC236}">
                      <a16:creationId xmlns:a16="http://schemas.microsoft.com/office/drawing/2014/main" id="{57397DBC-949D-374E-AE9D-D18F096667A3}"/>
                    </a:ext>
                  </a:extLst>
                </p:cNvPr>
                <p:cNvSpPr>
                  <a:spLocks/>
                </p:cNvSpPr>
                <p:nvPr/>
              </p:nvSpPr>
              <p:spPr bwMode="auto">
                <a:xfrm>
                  <a:off x="6762750" y="2892425"/>
                  <a:ext cx="34925" cy="31750"/>
                </a:xfrm>
                <a:custGeom>
                  <a:avLst/>
                  <a:gdLst>
                    <a:gd name="T0" fmla="*/ 43 w 76"/>
                    <a:gd name="T1" fmla="*/ 65 h 65"/>
                    <a:gd name="T2" fmla="*/ 34 w 76"/>
                    <a:gd name="T3" fmla="*/ 61 h 65"/>
                    <a:gd name="T4" fmla="*/ 31 w 76"/>
                    <a:gd name="T5" fmla="*/ 59 h 65"/>
                    <a:gd name="T6" fmla="*/ 30 w 76"/>
                    <a:gd name="T7" fmla="*/ 57 h 65"/>
                    <a:gd name="T8" fmla="*/ 28 w 76"/>
                    <a:gd name="T9" fmla="*/ 56 h 65"/>
                    <a:gd name="T10" fmla="*/ 22 w 76"/>
                    <a:gd name="T11" fmla="*/ 47 h 65"/>
                    <a:gd name="T12" fmla="*/ 21 w 76"/>
                    <a:gd name="T13" fmla="*/ 45 h 65"/>
                    <a:gd name="T14" fmla="*/ 19 w 76"/>
                    <a:gd name="T15" fmla="*/ 38 h 65"/>
                    <a:gd name="T16" fmla="*/ 16 w 76"/>
                    <a:gd name="T17" fmla="*/ 30 h 65"/>
                    <a:gd name="T18" fmla="*/ 12 w 76"/>
                    <a:gd name="T19" fmla="*/ 27 h 65"/>
                    <a:gd name="T20" fmla="*/ 0 w 76"/>
                    <a:gd name="T21" fmla="*/ 11 h 65"/>
                    <a:gd name="T22" fmla="*/ 7 w 76"/>
                    <a:gd name="T23" fmla="*/ 4 h 65"/>
                    <a:gd name="T24" fmla="*/ 16 w 76"/>
                    <a:gd name="T25" fmla="*/ 3 h 65"/>
                    <a:gd name="T26" fmla="*/ 19 w 76"/>
                    <a:gd name="T27" fmla="*/ 3 h 65"/>
                    <a:gd name="T28" fmla="*/ 22 w 76"/>
                    <a:gd name="T29" fmla="*/ 3 h 65"/>
                    <a:gd name="T30" fmla="*/ 27 w 76"/>
                    <a:gd name="T31" fmla="*/ 3 h 65"/>
                    <a:gd name="T32" fmla="*/ 30 w 76"/>
                    <a:gd name="T33" fmla="*/ 2 h 65"/>
                    <a:gd name="T34" fmla="*/ 42 w 76"/>
                    <a:gd name="T35" fmla="*/ 0 h 65"/>
                    <a:gd name="T36" fmla="*/ 46 w 76"/>
                    <a:gd name="T37" fmla="*/ 1 h 65"/>
                    <a:gd name="T38" fmla="*/ 72 w 76"/>
                    <a:gd name="T39" fmla="*/ 13 h 65"/>
                    <a:gd name="T40" fmla="*/ 73 w 76"/>
                    <a:gd name="T41" fmla="*/ 14 h 65"/>
                    <a:gd name="T42" fmla="*/ 74 w 76"/>
                    <a:gd name="T43" fmla="*/ 16 h 65"/>
                    <a:gd name="T44" fmla="*/ 75 w 76"/>
                    <a:gd name="T45" fmla="*/ 18 h 65"/>
                    <a:gd name="T46" fmla="*/ 75 w 76"/>
                    <a:gd name="T47" fmla="*/ 20 h 65"/>
                    <a:gd name="T48" fmla="*/ 75 w 76"/>
                    <a:gd name="T49" fmla="*/ 21 h 65"/>
                    <a:gd name="T50" fmla="*/ 75 w 76"/>
                    <a:gd name="T51" fmla="*/ 21 h 65"/>
                    <a:gd name="T52" fmla="*/ 76 w 76"/>
                    <a:gd name="T53" fmla="*/ 23 h 65"/>
                    <a:gd name="T54" fmla="*/ 76 w 76"/>
                    <a:gd name="T55" fmla="*/ 24 h 65"/>
                    <a:gd name="T56" fmla="*/ 76 w 76"/>
                    <a:gd name="T57" fmla="*/ 25 h 65"/>
                    <a:gd name="T58" fmla="*/ 76 w 76"/>
                    <a:gd name="T59" fmla="*/ 27 h 65"/>
                    <a:gd name="T60" fmla="*/ 76 w 76"/>
                    <a:gd name="T61" fmla="*/ 29 h 65"/>
                    <a:gd name="T62" fmla="*/ 74 w 76"/>
                    <a:gd name="T63" fmla="*/ 35 h 65"/>
                    <a:gd name="T64" fmla="*/ 74 w 76"/>
                    <a:gd name="T65" fmla="*/ 35 h 65"/>
                    <a:gd name="T66" fmla="*/ 74 w 76"/>
                    <a:gd name="T67" fmla="*/ 36 h 65"/>
                    <a:gd name="T68" fmla="*/ 68 w 76"/>
                    <a:gd name="T69" fmla="*/ 48 h 65"/>
                    <a:gd name="T70" fmla="*/ 66 w 76"/>
                    <a:gd name="T71" fmla="*/ 51 h 65"/>
                    <a:gd name="T72" fmla="*/ 65 w 76"/>
                    <a:gd name="T73" fmla="*/ 52 h 65"/>
                    <a:gd name="T74" fmla="*/ 64 w 76"/>
                    <a:gd name="T75" fmla="*/ 53 h 65"/>
                    <a:gd name="T76" fmla="*/ 63 w 76"/>
                    <a:gd name="T77" fmla="*/ 54 h 65"/>
                    <a:gd name="T78" fmla="*/ 63 w 76"/>
                    <a:gd name="T79" fmla="*/ 54 h 65"/>
                    <a:gd name="T80" fmla="*/ 62 w 76"/>
                    <a:gd name="T81" fmla="*/ 55 h 65"/>
                    <a:gd name="T82" fmla="*/ 62 w 76"/>
                    <a:gd name="T83" fmla="*/ 55 h 65"/>
                    <a:gd name="T84" fmla="*/ 55 w 76"/>
                    <a:gd name="T85" fmla="*/ 61 h 65"/>
                    <a:gd name="T86" fmla="*/ 53 w 76"/>
                    <a:gd name="T87" fmla="*/ 62 h 65"/>
                    <a:gd name="T88" fmla="*/ 51 w 76"/>
                    <a:gd name="T89" fmla="*/ 63 h 65"/>
                    <a:gd name="T90" fmla="*/ 50 w 76"/>
                    <a:gd name="T91" fmla="*/ 64 h 65"/>
                    <a:gd name="T92" fmla="*/ 48 w 76"/>
                    <a:gd name="T93" fmla="*/ 64 h 65"/>
                    <a:gd name="T94" fmla="*/ 46 w 76"/>
                    <a:gd name="T95" fmla="*/ 65 h 65"/>
                    <a:gd name="T96" fmla="*/ 43 w 76"/>
                    <a:gd name="T9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65">
                      <a:moveTo>
                        <a:pt x="43" y="65"/>
                      </a:moveTo>
                      <a:cubicBezTo>
                        <a:pt x="34" y="61"/>
                        <a:pt x="34" y="61"/>
                        <a:pt x="34" y="61"/>
                      </a:cubicBezTo>
                      <a:cubicBezTo>
                        <a:pt x="31" y="59"/>
                        <a:pt x="31" y="59"/>
                        <a:pt x="31" y="59"/>
                      </a:cubicBezTo>
                      <a:cubicBezTo>
                        <a:pt x="30" y="57"/>
                        <a:pt x="30" y="57"/>
                        <a:pt x="30" y="57"/>
                      </a:cubicBezTo>
                      <a:cubicBezTo>
                        <a:pt x="28" y="56"/>
                        <a:pt x="28" y="56"/>
                        <a:pt x="28" y="56"/>
                      </a:cubicBezTo>
                      <a:cubicBezTo>
                        <a:pt x="22" y="47"/>
                        <a:pt x="22" y="47"/>
                        <a:pt x="22" y="47"/>
                      </a:cubicBezTo>
                      <a:cubicBezTo>
                        <a:pt x="21" y="45"/>
                        <a:pt x="21" y="45"/>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3" y="14"/>
                        <a:pt x="73" y="14"/>
                        <a:pt x="73" y="14"/>
                      </a:cubicBezTo>
                      <a:cubicBezTo>
                        <a:pt x="74" y="16"/>
                        <a:pt x="74" y="16"/>
                        <a:pt x="74" y="16"/>
                      </a:cubicBezTo>
                      <a:cubicBezTo>
                        <a:pt x="75" y="18"/>
                        <a:pt x="75" y="18"/>
                        <a:pt x="75" y="18"/>
                      </a:cubicBezTo>
                      <a:cubicBezTo>
                        <a:pt x="75" y="20"/>
                        <a:pt x="75" y="20"/>
                        <a:pt x="75" y="20"/>
                      </a:cubicBezTo>
                      <a:cubicBezTo>
                        <a:pt x="75" y="21"/>
                        <a:pt x="75" y="21"/>
                        <a:pt x="75" y="21"/>
                      </a:cubicBezTo>
                      <a:cubicBezTo>
                        <a:pt x="75" y="21"/>
                        <a:pt x="75" y="21"/>
                        <a:pt x="75" y="21"/>
                      </a:cubicBezTo>
                      <a:cubicBezTo>
                        <a:pt x="76" y="23"/>
                        <a:pt x="76" y="23"/>
                        <a:pt x="76" y="23"/>
                      </a:cubicBezTo>
                      <a:cubicBezTo>
                        <a:pt x="76" y="24"/>
                        <a:pt x="76" y="24"/>
                        <a:pt x="76" y="24"/>
                      </a:cubicBezTo>
                      <a:cubicBezTo>
                        <a:pt x="76" y="25"/>
                        <a:pt x="76" y="25"/>
                        <a:pt x="76" y="25"/>
                      </a:cubicBezTo>
                      <a:cubicBezTo>
                        <a:pt x="76" y="27"/>
                        <a:pt x="76" y="27"/>
                        <a:pt x="76" y="27"/>
                      </a:cubicBezTo>
                      <a:cubicBezTo>
                        <a:pt x="76" y="29"/>
                        <a:pt x="76" y="29"/>
                        <a:pt x="76" y="29"/>
                      </a:cubicBezTo>
                      <a:cubicBezTo>
                        <a:pt x="74" y="35"/>
                        <a:pt x="74" y="35"/>
                        <a:pt x="74" y="35"/>
                      </a:cubicBezTo>
                      <a:cubicBezTo>
                        <a:pt x="74" y="35"/>
                        <a:pt x="74" y="35"/>
                        <a:pt x="74" y="35"/>
                      </a:cubicBezTo>
                      <a:cubicBezTo>
                        <a:pt x="74" y="36"/>
                        <a:pt x="74" y="36"/>
                        <a:pt x="74" y="36"/>
                      </a:cubicBezTo>
                      <a:cubicBezTo>
                        <a:pt x="68" y="48"/>
                        <a:pt x="68" y="48"/>
                        <a:pt x="68" y="48"/>
                      </a:cubicBezTo>
                      <a:cubicBezTo>
                        <a:pt x="66" y="51"/>
                        <a:pt x="66" y="51"/>
                        <a:pt x="66" y="51"/>
                      </a:cubicBezTo>
                      <a:cubicBezTo>
                        <a:pt x="65" y="52"/>
                        <a:pt x="65" y="52"/>
                        <a:pt x="65" y="52"/>
                      </a:cubicBezTo>
                      <a:cubicBezTo>
                        <a:pt x="64" y="53"/>
                        <a:pt x="64" y="53"/>
                        <a:pt x="64" y="53"/>
                      </a:cubicBezTo>
                      <a:cubicBezTo>
                        <a:pt x="63" y="54"/>
                        <a:pt x="63" y="54"/>
                        <a:pt x="63" y="54"/>
                      </a:cubicBezTo>
                      <a:cubicBezTo>
                        <a:pt x="63" y="54"/>
                        <a:pt x="63" y="54"/>
                        <a:pt x="63" y="54"/>
                      </a:cubicBezTo>
                      <a:cubicBezTo>
                        <a:pt x="62" y="55"/>
                        <a:pt x="62" y="55"/>
                        <a:pt x="62" y="55"/>
                      </a:cubicBezTo>
                      <a:cubicBezTo>
                        <a:pt x="62" y="55"/>
                        <a:pt x="62" y="55"/>
                        <a:pt x="62" y="55"/>
                      </a:cubicBezTo>
                      <a:cubicBezTo>
                        <a:pt x="55" y="61"/>
                        <a:pt x="55" y="61"/>
                        <a:pt x="55" y="61"/>
                      </a:cubicBezTo>
                      <a:cubicBezTo>
                        <a:pt x="53" y="62"/>
                        <a:pt x="53" y="62"/>
                        <a:pt x="53" y="62"/>
                      </a:cubicBezTo>
                      <a:cubicBezTo>
                        <a:pt x="51" y="63"/>
                        <a:pt x="51" y="63"/>
                        <a:pt x="51" y="63"/>
                      </a:cubicBezTo>
                      <a:cubicBezTo>
                        <a:pt x="50" y="64"/>
                        <a:pt x="50" y="64"/>
                        <a:pt x="50" y="64"/>
                      </a:cubicBezTo>
                      <a:cubicBezTo>
                        <a:pt x="48" y="64"/>
                        <a:pt x="48" y="64"/>
                        <a:pt x="48" y="64"/>
                      </a:cubicBezTo>
                      <a:cubicBezTo>
                        <a:pt x="46" y="65"/>
                        <a:pt x="46" y="65"/>
                        <a:pt x="46" y="65"/>
                      </a:cubicBezTo>
                      <a:lnTo>
                        <a:pt x="43" y="6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5" name="Freeform 430">
                  <a:extLst>
                    <a:ext uri="{FF2B5EF4-FFF2-40B4-BE49-F238E27FC236}">
                      <a16:creationId xmlns:a16="http://schemas.microsoft.com/office/drawing/2014/main" id="{ED82C633-ABA9-234A-BF78-0F110DDDFE17}"/>
                    </a:ext>
                  </a:extLst>
                </p:cNvPr>
                <p:cNvSpPr>
                  <a:spLocks noEditPoints="1"/>
                </p:cNvSpPr>
                <p:nvPr/>
              </p:nvSpPr>
              <p:spPr bwMode="auto">
                <a:xfrm>
                  <a:off x="6759575" y="2892425"/>
                  <a:ext cx="39688" cy="31750"/>
                </a:xfrm>
                <a:custGeom>
                  <a:avLst/>
                  <a:gdLst>
                    <a:gd name="T0" fmla="*/ 53 w 85"/>
                    <a:gd name="T1" fmla="*/ 4 h 68"/>
                    <a:gd name="T2" fmla="*/ 78 w 85"/>
                    <a:gd name="T3" fmla="*/ 16 h 68"/>
                    <a:gd name="T4" fmla="*/ 80 w 85"/>
                    <a:gd name="T5" fmla="*/ 20 h 68"/>
                    <a:gd name="T6" fmla="*/ 81 w 85"/>
                    <a:gd name="T7" fmla="*/ 22 h 68"/>
                    <a:gd name="T8" fmla="*/ 81 w 85"/>
                    <a:gd name="T9" fmla="*/ 24 h 68"/>
                    <a:gd name="T10" fmla="*/ 81 w 85"/>
                    <a:gd name="T11" fmla="*/ 26 h 68"/>
                    <a:gd name="T12" fmla="*/ 81 w 85"/>
                    <a:gd name="T13" fmla="*/ 29 h 68"/>
                    <a:gd name="T14" fmla="*/ 79 w 85"/>
                    <a:gd name="T15" fmla="*/ 36 h 68"/>
                    <a:gd name="T16" fmla="*/ 71 w 85"/>
                    <a:gd name="T17" fmla="*/ 51 h 68"/>
                    <a:gd name="T18" fmla="*/ 70 w 85"/>
                    <a:gd name="T19" fmla="*/ 53 h 68"/>
                    <a:gd name="T20" fmla="*/ 68 w 85"/>
                    <a:gd name="T21" fmla="*/ 54 h 68"/>
                    <a:gd name="T22" fmla="*/ 61 w 85"/>
                    <a:gd name="T23" fmla="*/ 61 h 68"/>
                    <a:gd name="T24" fmla="*/ 57 w 85"/>
                    <a:gd name="T25" fmla="*/ 62 h 68"/>
                    <a:gd name="T26" fmla="*/ 55 w 85"/>
                    <a:gd name="T27" fmla="*/ 63 h 68"/>
                    <a:gd name="T28" fmla="*/ 50 w 85"/>
                    <a:gd name="T29" fmla="*/ 64 h 68"/>
                    <a:gd name="T30" fmla="*/ 39 w 85"/>
                    <a:gd name="T31" fmla="*/ 58 h 68"/>
                    <a:gd name="T32" fmla="*/ 37 w 85"/>
                    <a:gd name="T33" fmla="*/ 55 h 68"/>
                    <a:gd name="T34" fmla="*/ 30 w 85"/>
                    <a:gd name="T35" fmla="*/ 45 h 68"/>
                    <a:gd name="T36" fmla="*/ 14 w 85"/>
                    <a:gd name="T37" fmla="*/ 7 h 68"/>
                    <a:gd name="T38" fmla="*/ 29 w 85"/>
                    <a:gd name="T39" fmla="*/ 6 h 68"/>
                    <a:gd name="T40" fmla="*/ 49 w 85"/>
                    <a:gd name="T41" fmla="*/ 3 h 68"/>
                    <a:gd name="T42" fmla="*/ 37 w 85"/>
                    <a:gd name="T43" fmla="*/ 1 h 68"/>
                    <a:gd name="T44" fmla="*/ 29 w 85"/>
                    <a:gd name="T45" fmla="*/ 2 h 68"/>
                    <a:gd name="T46" fmla="*/ 23 w 85"/>
                    <a:gd name="T47" fmla="*/ 2 h 68"/>
                    <a:gd name="T48" fmla="*/ 5 w 85"/>
                    <a:gd name="T49" fmla="*/ 12 h 68"/>
                    <a:gd name="T50" fmla="*/ 21 w 85"/>
                    <a:gd name="T51" fmla="*/ 32 h 68"/>
                    <a:gd name="T52" fmla="*/ 27 w 85"/>
                    <a:gd name="T53" fmla="*/ 47 h 68"/>
                    <a:gd name="T54" fmla="*/ 34 w 85"/>
                    <a:gd name="T55" fmla="*/ 58 h 68"/>
                    <a:gd name="T56" fmla="*/ 36 w 85"/>
                    <a:gd name="T57" fmla="*/ 61 h 68"/>
                    <a:gd name="T58" fmla="*/ 40 w 85"/>
                    <a:gd name="T59" fmla="*/ 64 h 68"/>
                    <a:gd name="T60" fmla="*/ 54 w 85"/>
                    <a:gd name="T61" fmla="*/ 67 h 68"/>
                    <a:gd name="T62" fmla="*/ 58 w 85"/>
                    <a:gd name="T63" fmla="*/ 66 h 68"/>
                    <a:gd name="T64" fmla="*/ 60 w 85"/>
                    <a:gd name="T65" fmla="*/ 65 h 68"/>
                    <a:gd name="T66" fmla="*/ 70 w 85"/>
                    <a:gd name="T67" fmla="*/ 58 h 68"/>
                    <a:gd name="T68" fmla="*/ 71 w 85"/>
                    <a:gd name="T69" fmla="*/ 57 h 68"/>
                    <a:gd name="T70" fmla="*/ 72 w 85"/>
                    <a:gd name="T71" fmla="*/ 55 h 68"/>
                    <a:gd name="T72" fmla="*/ 74 w 85"/>
                    <a:gd name="T73" fmla="*/ 53 h 68"/>
                    <a:gd name="T74" fmla="*/ 83 w 85"/>
                    <a:gd name="T75" fmla="*/ 37 h 68"/>
                    <a:gd name="T76" fmla="*/ 83 w 85"/>
                    <a:gd name="T77" fmla="*/ 36 h 68"/>
                    <a:gd name="T78" fmla="*/ 83 w 85"/>
                    <a:gd name="T79" fmla="*/ 36 h 68"/>
                    <a:gd name="T80" fmla="*/ 85 w 85"/>
                    <a:gd name="T81" fmla="*/ 28 h 68"/>
                    <a:gd name="T82" fmla="*/ 85 w 85"/>
                    <a:gd name="T83" fmla="*/ 26 h 68"/>
                    <a:gd name="T84" fmla="*/ 85 w 85"/>
                    <a:gd name="T85" fmla="*/ 23 h 68"/>
                    <a:gd name="T86" fmla="*/ 84 w 85"/>
                    <a:gd name="T87" fmla="*/ 22 h 68"/>
                    <a:gd name="T88" fmla="*/ 84 w 85"/>
                    <a:gd name="T89" fmla="*/ 21 h 68"/>
                    <a:gd name="T90" fmla="*/ 84 w 85"/>
                    <a:gd name="T91" fmla="*/ 21 h 68"/>
                    <a:gd name="T92" fmla="*/ 84 w 85"/>
                    <a:gd name="T93" fmla="*/ 19 h 68"/>
                    <a:gd name="T94" fmla="*/ 81 w 85"/>
                    <a:gd name="T95" fmla="*/ 14 h 68"/>
                    <a:gd name="T96" fmla="*/ 54 w 85"/>
                    <a:gd name="T9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68">
                      <a:moveTo>
                        <a:pt x="49" y="3"/>
                      </a:moveTo>
                      <a:cubicBezTo>
                        <a:pt x="53" y="4"/>
                        <a:pt x="53" y="4"/>
                        <a:pt x="53" y="4"/>
                      </a:cubicBezTo>
                      <a:cubicBezTo>
                        <a:pt x="61" y="5"/>
                        <a:pt x="72" y="9"/>
                        <a:pt x="77" y="15"/>
                      </a:cubicBezTo>
                      <a:cubicBezTo>
                        <a:pt x="78" y="16"/>
                        <a:pt x="78" y="16"/>
                        <a:pt x="78" y="16"/>
                      </a:cubicBezTo>
                      <a:cubicBezTo>
                        <a:pt x="79" y="18"/>
                        <a:pt x="79" y="18"/>
                        <a:pt x="79" y="18"/>
                      </a:cubicBezTo>
                      <a:cubicBezTo>
                        <a:pt x="80" y="20"/>
                        <a:pt x="80" y="20"/>
                        <a:pt x="80" y="20"/>
                      </a:cubicBezTo>
                      <a:cubicBezTo>
                        <a:pt x="80" y="21"/>
                        <a:pt x="80" y="21"/>
                        <a:pt x="80" y="21"/>
                      </a:cubicBezTo>
                      <a:cubicBezTo>
                        <a:pt x="81" y="22"/>
                        <a:pt x="81" y="22"/>
                        <a:pt x="81" y="22"/>
                      </a:cubicBezTo>
                      <a:cubicBezTo>
                        <a:pt x="81" y="22"/>
                        <a:pt x="81" y="22"/>
                        <a:pt x="81" y="22"/>
                      </a:cubicBezTo>
                      <a:cubicBezTo>
                        <a:pt x="81" y="24"/>
                        <a:pt x="81" y="24"/>
                        <a:pt x="81" y="24"/>
                      </a:cubicBezTo>
                      <a:cubicBezTo>
                        <a:pt x="81" y="25"/>
                        <a:pt x="81" y="25"/>
                        <a:pt x="81" y="25"/>
                      </a:cubicBezTo>
                      <a:cubicBezTo>
                        <a:pt x="81" y="26"/>
                        <a:pt x="81" y="26"/>
                        <a:pt x="81" y="26"/>
                      </a:cubicBezTo>
                      <a:cubicBezTo>
                        <a:pt x="81" y="28"/>
                        <a:pt x="81" y="28"/>
                        <a:pt x="81" y="28"/>
                      </a:cubicBezTo>
                      <a:cubicBezTo>
                        <a:pt x="81" y="29"/>
                        <a:pt x="81" y="29"/>
                        <a:pt x="81" y="29"/>
                      </a:cubicBezTo>
                      <a:cubicBezTo>
                        <a:pt x="79" y="35"/>
                        <a:pt x="79" y="35"/>
                        <a:pt x="79" y="35"/>
                      </a:cubicBezTo>
                      <a:cubicBezTo>
                        <a:pt x="79" y="36"/>
                        <a:pt x="79" y="36"/>
                        <a:pt x="79" y="36"/>
                      </a:cubicBezTo>
                      <a:cubicBezTo>
                        <a:pt x="73" y="48"/>
                        <a:pt x="73" y="48"/>
                        <a:pt x="73" y="48"/>
                      </a:cubicBezTo>
                      <a:cubicBezTo>
                        <a:pt x="71" y="51"/>
                        <a:pt x="71" y="51"/>
                        <a:pt x="71" y="51"/>
                      </a:cubicBezTo>
                      <a:cubicBezTo>
                        <a:pt x="71" y="51"/>
                        <a:pt x="71" y="51"/>
                        <a:pt x="71" y="51"/>
                      </a:cubicBezTo>
                      <a:cubicBezTo>
                        <a:pt x="70" y="53"/>
                        <a:pt x="70" y="53"/>
                        <a:pt x="70" y="53"/>
                      </a:cubicBezTo>
                      <a:cubicBezTo>
                        <a:pt x="68" y="54"/>
                        <a:pt x="68" y="54"/>
                        <a:pt x="68" y="54"/>
                      </a:cubicBezTo>
                      <a:cubicBezTo>
                        <a:pt x="68" y="54"/>
                        <a:pt x="68" y="54"/>
                        <a:pt x="68" y="54"/>
                      </a:cubicBezTo>
                      <a:cubicBezTo>
                        <a:pt x="68" y="55"/>
                        <a:pt x="68" y="55"/>
                        <a:pt x="68" y="55"/>
                      </a:cubicBezTo>
                      <a:cubicBezTo>
                        <a:pt x="61" y="61"/>
                        <a:pt x="61" y="61"/>
                        <a:pt x="61" y="61"/>
                      </a:cubicBezTo>
                      <a:cubicBezTo>
                        <a:pt x="59" y="62"/>
                        <a:pt x="59" y="62"/>
                        <a:pt x="59" y="62"/>
                      </a:cubicBezTo>
                      <a:cubicBezTo>
                        <a:pt x="57" y="62"/>
                        <a:pt x="57" y="62"/>
                        <a:pt x="57" y="62"/>
                      </a:cubicBezTo>
                      <a:cubicBezTo>
                        <a:pt x="57" y="63"/>
                        <a:pt x="57" y="63"/>
                        <a:pt x="57" y="63"/>
                      </a:cubicBezTo>
                      <a:cubicBezTo>
                        <a:pt x="55" y="63"/>
                        <a:pt x="55" y="63"/>
                        <a:pt x="55" y="63"/>
                      </a:cubicBezTo>
                      <a:cubicBezTo>
                        <a:pt x="53" y="64"/>
                        <a:pt x="53" y="64"/>
                        <a:pt x="53" y="64"/>
                      </a:cubicBezTo>
                      <a:cubicBezTo>
                        <a:pt x="50" y="64"/>
                        <a:pt x="50" y="64"/>
                        <a:pt x="50" y="64"/>
                      </a:cubicBezTo>
                      <a:cubicBezTo>
                        <a:pt x="42" y="61"/>
                        <a:pt x="42" y="61"/>
                        <a:pt x="42" y="61"/>
                      </a:cubicBezTo>
                      <a:cubicBezTo>
                        <a:pt x="39" y="58"/>
                        <a:pt x="39" y="58"/>
                        <a:pt x="39" y="58"/>
                      </a:cubicBezTo>
                      <a:cubicBezTo>
                        <a:pt x="38" y="57"/>
                        <a:pt x="38" y="57"/>
                        <a:pt x="38" y="57"/>
                      </a:cubicBezTo>
                      <a:cubicBezTo>
                        <a:pt x="37" y="55"/>
                        <a:pt x="37" y="55"/>
                        <a:pt x="37" y="55"/>
                      </a:cubicBezTo>
                      <a:cubicBezTo>
                        <a:pt x="31" y="47"/>
                        <a:pt x="31" y="47"/>
                        <a:pt x="31" y="47"/>
                      </a:cubicBezTo>
                      <a:cubicBezTo>
                        <a:pt x="30" y="45"/>
                        <a:pt x="30" y="45"/>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8" y="49"/>
                        <a:pt x="28" y="49"/>
                        <a:pt x="28" y="49"/>
                      </a:cubicBezTo>
                      <a:cubicBezTo>
                        <a:pt x="34" y="58"/>
                        <a:pt x="34" y="58"/>
                        <a:pt x="34" y="58"/>
                      </a:cubicBezTo>
                      <a:cubicBezTo>
                        <a:pt x="35" y="59"/>
                        <a:pt x="35" y="59"/>
                        <a:pt x="35" y="59"/>
                      </a:cubicBezTo>
                      <a:cubicBezTo>
                        <a:pt x="36" y="61"/>
                        <a:pt x="36" y="61"/>
                        <a:pt x="36" y="61"/>
                      </a:cubicBezTo>
                      <a:cubicBezTo>
                        <a:pt x="37" y="61"/>
                        <a:pt x="37" y="61"/>
                        <a:pt x="37" y="61"/>
                      </a:cubicBezTo>
                      <a:cubicBezTo>
                        <a:pt x="40" y="64"/>
                        <a:pt x="40" y="64"/>
                        <a:pt x="40" y="64"/>
                      </a:cubicBezTo>
                      <a:cubicBezTo>
                        <a:pt x="50" y="68"/>
                        <a:pt x="50" y="68"/>
                        <a:pt x="50" y="68"/>
                      </a:cubicBezTo>
                      <a:cubicBezTo>
                        <a:pt x="54" y="67"/>
                        <a:pt x="54" y="67"/>
                        <a:pt x="54" y="67"/>
                      </a:cubicBezTo>
                      <a:cubicBezTo>
                        <a:pt x="56" y="67"/>
                        <a:pt x="56" y="67"/>
                        <a:pt x="56" y="67"/>
                      </a:cubicBezTo>
                      <a:cubicBezTo>
                        <a:pt x="58" y="66"/>
                        <a:pt x="58" y="66"/>
                        <a:pt x="58" y="66"/>
                      </a:cubicBezTo>
                      <a:cubicBezTo>
                        <a:pt x="59" y="66"/>
                        <a:pt x="59" y="66"/>
                        <a:pt x="59" y="66"/>
                      </a:cubicBezTo>
                      <a:cubicBezTo>
                        <a:pt x="60" y="65"/>
                        <a:pt x="60" y="65"/>
                        <a:pt x="60" y="65"/>
                      </a:cubicBezTo>
                      <a:cubicBezTo>
                        <a:pt x="63" y="64"/>
                        <a:pt x="63" y="64"/>
                        <a:pt x="63" y="64"/>
                      </a:cubicBezTo>
                      <a:cubicBezTo>
                        <a:pt x="70" y="58"/>
                        <a:pt x="70" y="58"/>
                        <a:pt x="70" y="58"/>
                      </a:cubicBezTo>
                      <a:cubicBezTo>
                        <a:pt x="71" y="57"/>
                        <a:pt x="71" y="57"/>
                        <a:pt x="71" y="57"/>
                      </a:cubicBezTo>
                      <a:cubicBezTo>
                        <a:pt x="71" y="57"/>
                        <a:pt x="71" y="57"/>
                        <a:pt x="71" y="57"/>
                      </a:cubicBezTo>
                      <a:cubicBezTo>
                        <a:pt x="71" y="57"/>
                        <a:pt x="71" y="57"/>
                        <a:pt x="71" y="57"/>
                      </a:cubicBezTo>
                      <a:cubicBezTo>
                        <a:pt x="72" y="55"/>
                        <a:pt x="72" y="55"/>
                        <a:pt x="72" y="55"/>
                      </a:cubicBezTo>
                      <a:cubicBezTo>
                        <a:pt x="74" y="54"/>
                        <a:pt x="74" y="54"/>
                        <a:pt x="74" y="54"/>
                      </a:cubicBezTo>
                      <a:cubicBezTo>
                        <a:pt x="74" y="53"/>
                        <a:pt x="74" y="53"/>
                        <a:pt x="74" y="53"/>
                      </a:cubicBezTo>
                      <a:cubicBezTo>
                        <a:pt x="76" y="50"/>
                        <a:pt x="76" y="50"/>
                        <a:pt x="76" y="50"/>
                      </a:cubicBezTo>
                      <a:cubicBezTo>
                        <a:pt x="83" y="37"/>
                        <a:pt x="83" y="37"/>
                        <a:pt x="83" y="37"/>
                      </a:cubicBezTo>
                      <a:cubicBezTo>
                        <a:pt x="83" y="37"/>
                        <a:pt x="83" y="37"/>
                        <a:pt x="83" y="37"/>
                      </a:cubicBezTo>
                      <a:cubicBezTo>
                        <a:pt x="83" y="36"/>
                        <a:pt x="83" y="36"/>
                        <a:pt x="83" y="36"/>
                      </a:cubicBezTo>
                      <a:cubicBezTo>
                        <a:pt x="83" y="36"/>
                        <a:pt x="83" y="36"/>
                        <a:pt x="83" y="36"/>
                      </a:cubicBezTo>
                      <a:cubicBezTo>
                        <a:pt x="83" y="36"/>
                        <a:pt x="83" y="36"/>
                        <a:pt x="83" y="36"/>
                      </a:cubicBezTo>
                      <a:cubicBezTo>
                        <a:pt x="84" y="30"/>
                        <a:pt x="84" y="30"/>
                        <a:pt x="84" y="30"/>
                      </a:cubicBezTo>
                      <a:cubicBezTo>
                        <a:pt x="85" y="28"/>
                        <a:pt x="85" y="28"/>
                        <a:pt x="85" y="28"/>
                      </a:cubicBezTo>
                      <a:cubicBezTo>
                        <a:pt x="85" y="28"/>
                        <a:pt x="85" y="28"/>
                        <a:pt x="85" y="28"/>
                      </a:cubicBezTo>
                      <a:cubicBezTo>
                        <a:pt x="85" y="26"/>
                        <a:pt x="85" y="26"/>
                        <a:pt x="85" y="26"/>
                      </a:cubicBezTo>
                      <a:cubicBezTo>
                        <a:pt x="85" y="25"/>
                        <a:pt x="85" y="25"/>
                        <a:pt x="85" y="25"/>
                      </a:cubicBezTo>
                      <a:cubicBezTo>
                        <a:pt x="85" y="23"/>
                        <a:pt x="85" y="23"/>
                        <a:pt x="85" y="23"/>
                      </a:cubicBezTo>
                      <a:cubicBezTo>
                        <a:pt x="84" y="22"/>
                        <a:pt x="84" y="22"/>
                        <a:pt x="84" y="22"/>
                      </a:cubicBezTo>
                      <a:cubicBezTo>
                        <a:pt x="84" y="22"/>
                        <a:pt x="84" y="22"/>
                        <a:pt x="84" y="22"/>
                      </a:cubicBezTo>
                      <a:cubicBezTo>
                        <a:pt x="84" y="21"/>
                        <a:pt x="84" y="21"/>
                        <a:pt x="84" y="21"/>
                      </a:cubicBezTo>
                      <a:cubicBezTo>
                        <a:pt x="84" y="21"/>
                        <a:pt x="84" y="21"/>
                        <a:pt x="84" y="21"/>
                      </a:cubicBezTo>
                      <a:cubicBezTo>
                        <a:pt x="84" y="21"/>
                        <a:pt x="84" y="21"/>
                        <a:pt x="84" y="21"/>
                      </a:cubicBezTo>
                      <a:cubicBezTo>
                        <a:pt x="84" y="21"/>
                        <a:pt x="84" y="21"/>
                        <a:pt x="84" y="21"/>
                      </a:cubicBezTo>
                      <a:cubicBezTo>
                        <a:pt x="84" y="20"/>
                        <a:pt x="84" y="20"/>
                        <a:pt x="84" y="20"/>
                      </a:cubicBezTo>
                      <a:cubicBezTo>
                        <a:pt x="84" y="19"/>
                        <a:pt x="84" y="19"/>
                        <a:pt x="84" y="19"/>
                      </a:cubicBezTo>
                      <a:cubicBezTo>
                        <a:pt x="83" y="16"/>
                        <a:pt x="83" y="16"/>
                        <a:pt x="83" y="16"/>
                      </a:cubicBezTo>
                      <a:cubicBezTo>
                        <a:pt x="81" y="14"/>
                        <a:pt x="81" y="14"/>
                        <a:pt x="81" y="14"/>
                      </a:cubicBezTo>
                      <a:cubicBezTo>
                        <a:pt x="80" y="13"/>
                        <a:pt x="80" y="13"/>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6" name="Freeform 431">
                  <a:extLst>
                    <a:ext uri="{FF2B5EF4-FFF2-40B4-BE49-F238E27FC236}">
                      <a16:creationId xmlns:a16="http://schemas.microsoft.com/office/drawing/2014/main" id="{D34EC082-A04C-2F4C-916B-D5294B2857C0}"/>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7" name="Freeform 432">
                  <a:extLst>
                    <a:ext uri="{FF2B5EF4-FFF2-40B4-BE49-F238E27FC236}">
                      <a16:creationId xmlns:a16="http://schemas.microsoft.com/office/drawing/2014/main" id="{9B799ECB-6F18-5843-A15D-B451BA4FC75A}"/>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7 w 61"/>
                    <a:gd name="T23" fmla="*/ 1 h 82"/>
                    <a:gd name="T24" fmla="*/ 11 w 61"/>
                    <a:gd name="T25" fmla="*/ 14 h 82"/>
                    <a:gd name="T26" fmla="*/ 4 w 61"/>
                    <a:gd name="T27" fmla="*/ 44 h 82"/>
                    <a:gd name="T28" fmla="*/ 25 w 61"/>
                    <a:gd name="T29" fmla="*/ 77 h 82"/>
                    <a:gd name="T30" fmla="*/ 39 w 61"/>
                    <a:gd name="T31" fmla="*/ 82 h 82"/>
                    <a:gd name="T32" fmla="*/ 55 w 61"/>
                    <a:gd name="T33" fmla="*/ 66 h 82"/>
                    <a:gd name="T34" fmla="*/ 55 w 61"/>
                    <a:gd name="T35" fmla="*/ 51 h 82"/>
                    <a:gd name="T36" fmla="*/ 55 w 61"/>
                    <a:gd name="T37" fmla="*/ 46 h 82"/>
                    <a:gd name="T38" fmla="*/ 57 w 61"/>
                    <a:gd name="T39" fmla="*/ 39 h 82"/>
                    <a:gd name="T40" fmla="*/ 59 w 61"/>
                    <a:gd name="T41" fmla="*/ 31 h 82"/>
                    <a:gd name="T42" fmla="*/ 53 w 61"/>
                    <a:gd name="T43" fmla="*/ 13 h 82"/>
                    <a:gd name="T44" fmla="*/ 52 w 61"/>
                    <a:gd name="T45" fmla="*/ 13 h 82"/>
                    <a:gd name="T46" fmla="*/ 52 w 61"/>
                    <a:gd name="T47" fmla="*/ 13 h 82"/>
                    <a:gd name="T48" fmla="*/ 48 w 61"/>
                    <a:gd name="T49" fmla="*/ 10 h 82"/>
                    <a:gd name="T50" fmla="*/ 29 w 6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8" name="Freeform 433">
                  <a:extLst>
                    <a:ext uri="{FF2B5EF4-FFF2-40B4-BE49-F238E27FC236}">
                      <a16:creationId xmlns:a16="http://schemas.microsoft.com/office/drawing/2014/main" id="{2DC0A78D-1083-7D49-BA21-7207B45AB681}"/>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39" name="Freeform 434">
                  <a:extLst>
                    <a:ext uri="{FF2B5EF4-FFF2-40B4-BE49-F238E27FC236}">
                      <a16:creationId xmlns:a16="http://schemas.microsoft.com/office/drawing/2014/main" id="{DB765E57-859F-FC4F-81B7-B8F350F1F2F1}"/>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9 w 61"/>
                    <a:gd name="T23" fmla="*/ 0 h 82"/>
                    <a:gd name="T24" fmla="*/ 27 w 61"/>
                    <a:gd name="T25" fmla="*/ 1 h 82"/>
                    <a:gd name="T26" fmla="*/ 11 w 61"/>
                    <a:gd name="T27" fmla="*/ 14 h 82"/>
                    <a:gd name="T28" fmla="*/ 4 w 61"/>
                    <a:gd name="T29" fmla="*/ 44 h 82"/>
                    <a:gd name="T30" fmla="*/ 25 w 61"/>
                    <a:gd name="T31" fmla="*/ 77 h 82"/>
                    <a:gd name="T32" fmla="*/ 39 w 61"/>
                    <a:gd name="T33" fmla="*/ 82 h 82"/>
                    <a:gd name="T34" fmla="*/ 55 w 61"/>
                    <a:gd name="T35" fmla="*/ 66 h 82"/>
                    <a:gd name="T36" fmla="*/ 55 w 61"/>
                    <a:gd name="T37" fmla="*/ 51 h 82"/>
                    <a:gd name="T38" fmla="*/ 55 w 61"/>
                    <a:gd name="T39" fmla="*/ 46 h 82"/>
                    <a:gd name="T40" fmla="*/ 57 w 61"/>
                    <a:gd name="T41" fmla="*/ 39 h 82"/>
                    <a:gd name="T42" fmla="*/ 59 w 61"/>
                    <a:gd name="T43" fmla="*/ 31 h 82"/>
                    <a:gd name="T44" fmla="*/ 53 w 61"/>
                    <a:gd name="T45" fmla="*/ 13 h 82"/>
                    <a:gd name="T46" fmla="*/ 52 w 61"/>
                    <a:gd name="T47" fmla="*/ 13 h 82"/>
                    <a:gd name="T48" fmla="*/ 52 w 61"/>
                    <a:gd name="T49" fmla="*/ 13 h 82"/>
                    <a:gd name="T50" fmla="*/ 48 w 61"/>
                    <a:gd name="T51" fmla="*/ 10 h 82"/>
                    <a:gd name="T52" fmla="*/ 29 w 61"/>
                    <a:gd name="T5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9" y="0"/>
                        <a:pt x="29" y="0"/>
                        <a:pt x="29" y="0"/>
                      </a:cubicBez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0" name="Freeform 439">
                  <a:extLst>
                    <a:ext uri="{FF2B5EF4-FFF2-40B4-BE49-F238E27FC236}">
                      <a16:creationId xmlns:a16="http://schemas.microsoft.com/office/drawing/2014/main" id="{141C4559-A3B5-3E45-B52F-37E2679EEA55}"/>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1" name="Freeform 440">
                  <a:extLst>
                    <a:ext uri="{FF2B5EF4-FFF2-40B4-BE49-F238E27FC236}">
                      <a16:creationId xmlns:a16="http://schemas.microsoft.com/office/drawing/2014/main" id="{8439F4E0-B3CB-2E42-87E2-BCFE154239CF}"/>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2" name="Freeform 441">
                  <a:extLst>
                    <a:ext uri="{FF2B5EF4-FFF2-40B4-BE49-F238E27FC236}">
                      <a16:creationId xmlns:a16="http://schemas.microsoft.com/office/drawing/2014/main" id="{FEEBD9B7-4A94-AB43-9BC2-B1D5F5085EE9}"/>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3" name="Freeform 442">
                  <a:extLst>
                    <a:ext uri="{FF2B5EF4-FFF2-40B4-BE49-F238E27FC236}">
                      <a16:creationId xmlns:a16="http://schemas.microsoft.com/office/drawing/2014/main" id="{E3D0DEFB-5EF8-104E-9CBB-433B2FAF2B1A}"/>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4" name="Freeform 443">
                  <a:extLst>
                    <a:ext uri="{FF2B5EF4-FFF2-40B4-BE49-F238E27FC236}">
                      <a16:creationId xmlns:a16="http://schemas.microsoft.com/office/drawing/2014/main" id="{80F88D39-593B-7941-AA3B-89D528226500}"/>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5" name="Freeform 444">
                  <a:extLst>
                    <a:ext uri="{FF2B5EF4-FFF2-40B4-BE49-F238E27FC236}">
                      <a16:creationId xmlns:a16="http://schemas.microsoft.com/office/drawing/2014/main" id="{4B27E046-4257-9C47-AC97-4D60182789CD}"/>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6" name="Freeform 445">
                  <a:extLst>
                    <a:ext uri="{FF2B5EF4-FFF2-40B4-BE49-F238E27FC236}">
                      <a16:creationId xmlns:a16="http://schemas.microsoft.com/office/drawing/2014/main" id="{5A31AC78-0B2F-5B45-818E-94CAC6525500}"/>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7" name="Freeform 446">
                  <a:extLst>
                    <a:ext uri="{FF2B5EF4-FFF2-40B4-BE49-F238E27FC236}">
                      <a16:creationId xmlns:a16="http://schemas.microsoft.com/office/drawing/2014/main" id="{79FA1ABA-E92B-1948-8E82-FCE0B2956F6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8" name="Freeform 447">
                  <a:extLst>
                    <a:ext uri="{FF2B5EF4-FFF2-40B4-BE49-F238E27FC236}">
                      <a16:creationId xmlns:a16="http://schemas.microsoft.com/office/drawing/2014/main" id="{8F618B3D-2C0E-9943-97CF-601BD03515C1}"/>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49" name="Freeform 448">
                  <a:extLst>
                    <a:ext uri="{FF2B5EF4-FFF2-40B4-BE49-F238E27FC236}">
                      <a16:creationId xmlns:a16="http://schemas.microsoft.com/office/drawing/2014/main" id="{1ED92624-388D-2C48-B231-2BF807EB340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0" name="Freeform 449">
                  <a:extLst>
                    <a:ext uri="{FF2B5EF4-FFF2-40B4-BE49-F238E27FC236}">
                      <a16:creationId xmlns:a16="http://schemas.microsoft.com/office/drawing/2014/main" id="{F11890F0-A3B1-BB4B-838A-A8ECC60F2406}"/>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1" name="Freeform 450">
                  <a:extLst>
                    <a:ext uri="{FF2B5EF4-FFF2-40B4-BE49-F238E27FC236}">
                      <a16:creationId xmlns:a16="http://schemas.microsoft.com/office/drawing/2014/main" id="{219B917A-1A98-3C41-B2FC-5A1FF41B3AAC}"/>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2" name="Freeform 451">
                  <a:extLst>
                    <a:ext uri="{FF2B5EF4-FFF2-40B4-BE49-F238E27FC236}">
                      <a16:creationId xmlns:a16="http://schemas.microsoft.com/office/drawing/2014/main" id="{F8A54EB7-5C93-064F-B534-F9B908C78968}"/>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3" name="Freeform 452">
                  <a:extLst>
                    <a:ext uri="{FF2B5EF4-FFF2-40B4-BE49-F238E27FC236}">
                      <a16:creationId xmlns:a16="http://schemas.microsoft.com/office/drawing/2014/main" id="{1F0B9393-4551-6949-8CD1-4B49EAD88C4D}"/>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4" name="Freeform 453">
                  <a:extLst>
                    <a:ext uri="{FF2B5EF4-FFF2-40B4-BE49-F238E27FC236}">
                      <a16:creationId xmlns:a16="http://schemas.microsoft.com/office/drawing/2014/main" id="{E0408BC6-E3B9-CD4F-A606-50EC0EF3F8BA}"/>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5" name="Freeform 454">
                  <a:extLst>
                    <a:ext uri="{FF2B5EF4-FFF2-40B4-BE49-F238E27FC236}">
                      <a16:creationId xmlns:a16="http://schemas.microsoft.com/office/drawing/2014/main" id="{A1C63950-A9A7-FA44-B60B-CACF0476A1D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6" name="Freeform 455">
                  <a:extLst>
                    <a:ext uri="{FF2B5EF4-FFF2-40B4-BE49-F238E27FC236}">
                      <a16:creationId xmlns:a16="http://schemas.microsoft.com/office/drawing/2014/main" id="{927B699E-0EE7-9646-8645-123F35F68E1C}"/>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7" name="Freeform 456">
                  <a:extLst>
                    <a:ext uri="{FF2B5EF4-FFF2-40B4-BE49-F238E27FC236}">
                      <a16:creationId xmlns:a16="http://schemas.microsoft.com/office/drawing/2014/main" id="{226A61B3-2325-CD44-9930-133BB2183231}"/>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8" name="Freeform 457">
                  <a:extLst>
                    <a:ext uri="{FF2B5EF4-FFF2-40B4-BE49-F238E27FC236}">
                      <a16:creationId xmlns:a16="http://schemas.microsoft.com/office/drawing/2014/main" id="{917B9520-96CC-974E-8124-FB9E71968A18}"/>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59" name="Freeform 458">
                  <a:extLst>
                    <a:ext uri="{FF2B5EF4-FFF2-40B4-BE49-F238E27FC236}">
                      <a16:creationId xmlns:a16="http://schemas.microsoft.com/office/drawing/2014/main" id="{6319E52C-42CC-0347-88E6-D9FA7A8CDEB6}"/>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0" name="Freeform 459">
                  <a:extLst>
                    <a:ext uri="{FF2B5EF4-FFF2-40B4-BE49-F238E27FC236}">
                      <a16:creationId xmlns:a16="http://schemas.microsoft.com/office/drawing/2014/main" id="{CABB8DAC-3314-A046-B91C-B8518FAD9BC0}"/>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1" name="Freeform 460">
                  <a:extLst>
                    <a:ext uri="{FF2B5EF4-FFF2-40B4-BE49-F238E27FC236}">
                      <a16:creationId xmlns:a16="http://schemas.microsoft.com/office/drawing/2014/main" id="{BB79A0C9-6FE9-474C-88AD-3EB8F650C0CE}"/>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2" name="Freeform 461">
                  <a:extLst>
                    <a:ext uri="{FF2B5EF4-FFF2-40B4-BE49-F238E27FC236}">
                      <a16:creationId xmlns:a16="http://schemas.microsoft.com/office/drawing/2014/main" id="{3B13A591-4654-CB44-8AE3-FC8CA2562913}"/>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3" name="Freeform 462">
                  <a:extLst>
                    <a:ext uri="{FF2B5EF4-FFF2-40B4-BE49-F238E27FC236}">
                      <a16:creationId xmlns:a16="http://schemas.microsoft.com/office/drawing/2014/main" id="{83D25DE5-7B41-964C-BEA2-21DFC0E6625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4" name="Freeform 463">
                  <a:extLst>
                    <a:ext uri="{FF2B5EF4-FFF2-40B4-BE49-F238E27FC236}">
                      <a16:creationId xmlns:a16="http://schemas.microsoft.com/office/drawing/2014/main" id="{0DF9AB4F-E538-974C-BD92-41C9551932A2}"/>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5" name="Freeform 464">
                  <a:extLst>
                    <a:ext uri="{FF2B5EF4-FFF2-40B4-BE49-F238E27FC236}">
                      <a16:creationId xmlns:a16="http://schemas.microsoft.com/office/drawing/2014/main" id="{0544FF10-CC14-8C4A-9AF5-062943878951}"/>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6" name="Freeform 465">
                  <a:extLst>
                    <a:ext uri="{FF2B5EF4-FFF2-40B4-BE49-F238E27FC236}">
                      <a16:creationId xmlns:a16="http://schemas.microsoft.com/office/drawing/2014/main" id="{92DD4EEF-E825-E845-A53C-CAA3F82217C4}"/>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7" name="Freeform 466">
                  <a:extLst>
                    <a:ext uri="{FF2B5EF4-FFF2-40B4-BE49-F238E27FC236}">
                      <a16:creationId xmlns:a16="http://schemas.microsoft.com/office/drawing/2014/main" id="{F9C8F23F-1E69-E344-95C6-826433521EF0}"/>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8" name="Freeform 467">
                  <a:extLst>
                    <a:ext uri="{FF2B5EF4-FFF2-40B4-BE49-F238E27FC236}">
                      <a16:creationId xmlns:a16="http://schemas.microsoft.com/office/drawing/2014/main" id="{6BFAC38D-8AD7-7844-A4D8-32E94FF51981}"/>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69" name="Freeform 468">
                  <a:extLst>
                    <a:ext uri="{FF2B5EF4-FFF2-40B4-BE49-F238E27FC236}">
                      <a16:creationId xmlns:a16="http://schemas.microsoft.com/office/drawing/2014/main" id="{59DE451A-3E51-BB48-A882-732D1D5A49C8}"/>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0" name="Freeform 469">
                  <a:extLst>
                    <a:ext uri="{FF2B5EF4-FFF2-40B4-BE49-F238E27FC236}">
                      <a16:creationId xmlns:a16="http://schemas.microsoft.com/office/drawing/2014/main" id="{C7E5377F-636A-E148-84E9-DF6E55090107}"/>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1" name="Freeform 470">
                  <a:extLst>
                    <a:ext uri="{FF2B5EF4-FFF2-40B4-BE49-F238E27FC236}">
                      <a16:creationId xmlns:a16="http://schemas.microsoft.com/office/drawing/2014/main" id="{B12D0A07-306A-8C4E-A276-AE9DC3DFAD90}"/>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2" name="Freeform 471">
                  <a:extLst>
                    <a:ext uri="{FF2B5EF4-FFF2-40B4-BE49-F238E27FC236}">
                      <a16:creationId xmlns:a16="http://schemas.microsoft.com/office/drawing/2014/main" id="{65A8BF51-82AC-0B4D-9483-4747179DC7A0}"/>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3" name="Freeform 472">
                  <a:extLst>
                    <a:ext uri="{FF2B5EF4-FFF2-40B4-BE49-F238E27FC236}">
                      <a16:creationId xmlns:a16="http://schemas.microsoft.com/office/drawing/2014/main" id="{451FBF0E-6A75-C74D-AFBE-96F33FA8800B}"/>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4" name="Freeform 473">
                  <a:extLst>
                    <a:ext uri="{FF2B5EF4-FFF2-40B4-BE49-F238E27FC236}">
                      <a16:creationId xmlns:a16="http://schemas.microsoft.com/office/drawing/2014/main" id="{BF5A8C99-D262-4741-ADAF-219EF43A92FA}"/>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5" name="Freeform 474">
                  <a:extLst>
                    <a:ext uri="{FF2B5EF4-FFF2-40B4-BE49-F238E27FC236}">
                      <a16:creationId xmlns:a16="http://schemas.microsoft.com/office/drawing/2014/main" id="{597C68D9-1D9B-0A40-8BB1-B22C38EC0CFF}"/>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6" name="Freeform 475">
                  <a:extLst>
                    <a:ext uri="{FF2B5EF4-FFF2-40B4-BE49-F238E27FC236}">
                      <a16:creationId xmlns:a16="http://schemas.microsoft.com/office/drawing/2014/main" id="{0B1F6E9C-8DA7-1E4A-A7BD-7B4D08B8054D}"/>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7" name="Freeform 476">
                  <a:extLst>
                    <a:ext uri="{FF2B5EF4-FFF2-40B4-BE49-F238E27FC236}">
                      <a16:creationId xmlns:a16="http://schemas.microsoft.com/office/drawing/2014/main" id="{63B88DCA-2C63-1A42-9991-D54F72EAF861}"/>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8" name="Freeform 477">
                  <a:extLst>
                    <a:ext uri="{FF2B5EF4-FFF2-40B4-BE49-F238E27FC236}">
                      <a16:creationId xmlns:a16="http://schemas.microsoft.com/office/drawing/2014/main" id="{A13A8978-FB36-7F4C-9BD5-0F4D199DE30E}"/>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79" name="Freeform 478">
                  <a:extLst>
                    <a:ext uri="{FF2B5EF4-FFF2-40B4-BE49-F238E27FC236}">
                      <a16:creationId xmlns:a16="http://schemas.microsoft.com/office/drawing/2014/main" id="{2EF53459-1CBE-C04F-A21F-DB0CD533AD2F}"/>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0" name="Freeform 479">
                  <a:extLst>
                    <a:ext uri="{FF2B5EF4-FFF2-40B4-BE49-F238E27FC236}">
                      <a16:creationId xmlns:a16="http://schemas.microsoft.com/office/drawing/2014/main" id="{E45DD1BD-D726-0844-A58D-C7561B2A26AF}"/>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1" name="Freeform 480">
                  <a:extLst>
                    <a:ext uri="{FF2B5EF4-FFF2-40B4-BE49-F238E27FC236}">
                      <a16:creationId xmlns:a16="http://schemas.microsoft.com/office/drawing/2014/main" id="{8E69B3FF-6763-9844-A050-7A4BF1B420B6}"/>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2" name="Freeform 481">
                  <a:extLst>
                    <a:ext uri="{FF2B5EF4-FFF2-40B4-BE49-F238E27FC236}">
                      <a16:creationId xmlns:a16="http://schemas.microsoft.com/office/drawing/2014/main" id="{8EF8841B-11CB-6D48-A871-3C44937E4431}"/>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3" name="Freeform 482">
                  <a:extLst>
                    <a:ext uri="{FF2B5EF4-FFF2-40B4-BE49-F238E27FC236}">
                      <a16:creationId xmlns:a16="http://schemas.microsoft.com/office/drawing/2014/main" id="{15B5A066-0A2A-C74B-A1E2-EE50D99F38F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4" name="Freeform 483">
                  <a:extLst>
                    <a:ext uri="{FF2B5EF4-FFF2-40B4-BE49-F238E27FC236}">
                      <a16:creationId xmlns:a16="http://schemas.microsoft.com/office/drawing/2014/main" id="{411F7BC4-3184-3E46-9396-28652D03B321}"/>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5" name="Freeform 484">
                  <a:extLst>
                    <a:ext uri="{FF2B5EF4-FFF2-40B4-BE49-F238E27FC236}">
                      <a16:creationId xmlns:a16="http://schemas.microsoft.com/office/drawing/2014/main" id="{1E02B552-4423-2249-8308-5D5C2DCE6F1F}"/>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6" name="Freeform 485">
                  <a:extLst>
                    <a:ext uri="{FF2B5EF4-FFF2-40B4-BE49-F238E27FC236}">
                      <a16:creationId xmlns:a16="http://schemas.microsoft.com/office/drawing/2014/main" id="{14F2394D-7698-2749-8F52-1C8FFDC77F58}"/>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7" name="Freeform 486">
                  <a:extLst>
                    <a:ext uri="{FF2B5EF4-FFF2-40B4-BE49-F238E27FC236}">
                      <a16:creationId xmlns:a16="http://schemas.microsoft.com/office/drawing/2014/main" id="{FA946B71-6414-E141-A589-8AB7ACAE5526}"/>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8" name="Freeform 487">
                  <a:extLst>
                    <a:ext uri="{FF2B5EF4-FFF2-40B4-BE49-F238E27FC236}">
                      <a16:creationId xmlns:a16="http://schemas.microsoft.com/office/drawing/2014/main" id="{947E1012-3E16-8946-B21F-F73E8446BD83}"/>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89" name="Freeform 488">
                  <a:extLst>
                    <a:ext uri="{FF2B5EF4-FFF2-40B4-BE49-F238E27FC236}">
                      <a16:creationId xmlns:a16="http://schemas.microsoft.com/office/drawing/2014/main" id="{5335747B-1250-C449-AFAE-6F6666FCA684}"/>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0" name="Freeform 489">
                  <a:extLst>
                    <a:ext uri="{FF2B5EF4-FFF2-40B4-BE49-F238E27FC236}">
                      <a16:creationId xmlns:a16="http://schemas.microsoft.com/office/drawing/2014/main" id="{CA012659-4FEB-BE47-9748-57737EA455C9}"/>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1" name="Freeform 490">
                  <a:extLst>
                    <a:ext uri="{FF2B5EF4-FFF2-40B4-BE49-F238E27FC236}">
                      <a16:creationId xmlns:a16="http://schemas.microsoft.com/office/drawing/2014/main" id="{9E7690AA-5E6D-9B4F-BF8B-07E6B8FE2FD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2" name="Freeform 491">
                  <a:extLst>
                    <a:ext uri="{FF2B5EF4-FFF2-40B4-BE49-F238E27FC236}">
                      <a16:creationId xmlns:a16="http://schemas.microsoft.com/office/drawing/2014/main" id="{DA0C2493-EA4E-AB47-831F-3B3375B6B2B6}"/>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3" name="Freeform 492">
                  <a:extLst>
                    <a:ext uri="{FF2B5EF4-FFF2-40B4-BE49-F238E27FC236}">
                      <a16:creationId xmlns:a16="http://schemas.microsoft.com/office/drawing/2014/main" id="{B5EEE6F8-B0D5-DB48-A484-277028CD060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4" name="Freeform 493">
                  <a:extLst>
                    <a:ext uri="{FF2B5EF4-FFF2-40B4-BE49-F238E27FC236}">
                      <a16:creationId xmlns:a16="http://schemas.microsoft.com/office/drawing/2014/main" id="{AF389F65-F130-9843-A365-DF7B304D1CDF}"/>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5" name="Freeform 494">
                  <a:extLst>
                    <a:ext uri="{FF2B5EF4-FFF2-40B4-BE49-F238E27FC236}">
                      <a16:creationId xmlns:a16="http://schemas.microsoft.com/office/drawing/2014/main" id="{F273ABED-3794-A043-82C9-05FEA960C2BE}"/>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6" name="Freeform 495">
                  <a:extLst>
                    <a:ext uri="{FF2B5EF4-FFF2-40B4-BE49-F238E27FC236}">
                      <a16:creationId xmlns:a16="http://schemas.microsoft.com/office/drawing/2014/main" id="{88A2D32C-CEF7-824C-B953-85866026AC8F}"/>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7" name="Freeform 496">
                  <a:extLst>
                    <a:ext uri="{FF2B5EF4-FFF2-40B4-BE49-F238E27FC236}">
                      <a16:creationId xmlns:a16="http://schemas.microsoft.com/office/drawing/2014/main" id="{A8C411EA-FCA3-C94D-8F68-3DE4A76EEB9A}"/>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8" name="Freeform 497">
                  <a:extLst>
                    <a:ext uri="{FF2B5EF4-FFF2-40B4-BE49-F238E27FC236}">
                      <a16:creationId xmlns:a16="http://schemas.microsoft.com/office/drawing/2014/main" id="{7CBE4CF2-17C6-C444-A037-C0513F6B6540}"/>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599" name="Freeform 498">
                  <a:extLst>
                    <a:ext uri="{FF2B5EF4-FFF2-40B4-BE49-F238E27FC236}">
                      <a16:creationId xmlns:a16="http://schemas.microsoft.com/office/drawing/2014/main" id="{3B745A68-17FE-3A41-80B7-99A64C597D81}"/>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0" name="Freeform 499">
                  <a:extLst>
                    <a:ext uri="{FF2B5EF4-FFF2-40B4-BE49-F238E27FC236}">
                      <a16:creationId xmlns:a16="http://schemas.microsoft.com/office/drawing/2014/main" id="{931B0FEF-4B9D-774A-A104-457528172C77}"/>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1" name="Freeform 500">
                  <a:extLst>
                    <a:ext uri="{FF2B5EF4-FFF2-40B4-BE49-F238E27FC236}">
                      <a16:creationId xmlns:a16="http://schemas.microsoft.com/office/drawing/2014/main" id="{5E0D2CAD-3B2C-9542-8CC8-2A0A5D48C683}"/>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2" name="Freeform 501">
                  <a:extLst>
                    <a:ext uri="{FF2B5EF4-FFF2-40B4-BE49-F238E27FC236}">
                      <a16:creationId xmlns:a16="http://schemas.microsoft.com/office/drawing/2014/main" id="{C8B12E75-332A-BA4F-8B02-03D65CDD0128}"/>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3" name="Freeform 502">
                  <a:extLst>
                    <a:ext uri="{FF2B5EF4-FFF2-40B4-BE49-F238E27FC236}">
                      <a16:creationId xmlns:a16="http://schemas.microsoft.com/office/drawing/2014/main" id="{07695869-9F40-A540-8290-60CD6532004E}"/>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4" name="Freeform 503">
                  <a:extLst>
                    <a:ext uri="{FF2B5EF4-FFF2-40B4-BE49-F238E27FC236}">
                      <a16:creationId xmlns:a16="http://schemas.microsoft.com/office/drawing/2014/main" id="{0F0D7777-DD75-8441-9023-243B2DAE8C8A}"/>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5" name="Freeform 504">
                  <a:extLst>
                    <a:ext uri="{FF2B5EF4-FFF2-40B4-BE49-F238E27FC236}">
                      <a16:creationId xmlns:a16="http://schemas.microsoft.com/office/drawing/2014/main" id="{51938172-C3E1-7940-A5A4-B8C33ADBE5BD}"/>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6" name="Freeform 505">
                  <a:extLst>
                    <a:ext uri="{FF2B5EF4-FFF2-40B4-BE49-F238E27FC236}">
                      <a16:creationId xmlns:a16="http://schemas.microsoft.com/office/drawing/2014/main" id="{53B672E9-D1C7-EC41-89FF-24992D85B255}"/>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7" name="Freeform 506">
                  <a:extLst>
                    <a:ext uri="{FF2B5EF4-FFF2-40B4-BE49-F238E27FC236}">
                      <a16:creationId xmlns:a16="http://schemas.microsoft.com/office/drawing/2014/main" id="{C012BA2A-A6E3-BD4D-8451-E8AC0DFE37A1}"/>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8" name="Freeform 507">
                  <a:extLst>
                    <a:ext uri="{FF2B5EF4-FFF2-40B4-BE49-F238E27FC236}">
                      <a16:creationId xmlns:a16="http://schemas.microsoft.com/office/drawing/2014/main" id="{638A864B-64BE-5346-A16D-E4DB6465BDA8}"/>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09" name="Freeform 508">
                  <a:extLst>
                    <a:ext uri="{FF2B5EF4-FFF2-40B4-BE49-F238E27FC236}">
                      <a16:creationId xmlns:a16="http://schemas.microsoft.com/office/drawing/2014/main" id="{07899270-5978-A046-9642-AF93FFD52C5A}"/>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0" name="Freeform 509">
                  <a:extLst>
                    <a:ext uri="{FF2B5EF4-FFF2-40B4-BE49-F238E27FC236}">
                      <a16:creationId xmlns:a16="http://schemas.microsoft.com/office/drawing/2014/main" id="{33C4A0D2-D2E4-AF41-8E05-55CD5BB649D6}"/>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1" name="Freeform 510">
                  <a:extLst>
                    <a:ext uri="{FF2B5EF4-FFF2-40B4-BE49-F238E27FC236}">
                      <a16:creationId xmlns:a16="http://schemas.microsoft.com/office/drawing/2014/main" id="{B1736580-8AC3-F647-82D3-BB9365962EC7}"/>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2" name="Freeform 511">
                  <a:extLst>
                    <a:ext uri="{FF2B5EF4-FFF2-40B4-BE49-F238E27FC236}">
                      <a16:creationId xmlns:a16="http://schemas.microsoft.com/office/drawing/2014/main" id="{FF192C4C-5692-C046-A637-F9B48CBDEF07}"/>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3" name="Freeform 512">
                  <a:extLst>
                    <a:ext uri="{FF2B5EF4-FFF2-40B4-BE49-F238E27FC236}">
                      <a16:creationId xmlns:a16="http://schemas.microsoft.com/office/drawing/2014/main" id="{11163C84-60C5-E240-B018-8D07A5EB821E}"/>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4" name="Freeform 513">
                  <a:extLst>
                    <a:ext uri="{FF2B5EF4-FFF2-40B4-BE49-F238E27FC236}">
                      <a16:creationId xmlns:a16="http://schemas.microsoft.com/office/drawing/2014/main" id="{1B708CEC-9BA0-E144-8D20-25DC1D06AF7C}"/>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5" name="Freeform 514">
                  <a:extLst>
                    <a:ext uri="{FF2B5EF4-FFF2-40B4-BE49-F238E27FC236}">
                      <a16:creationId xmlns:a16="http://schemas.microsoft.com/office/drawing/2014/main" id="{19CAD1E0-F08E-3041-A96D-EB1B71306764}"/>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6" name="Freeform 515">
                  <a:extLst>
                    <a:ext uri="{FF2B5EF4-FFF2-40B4-BE49-F238E27FC236}">
                      <a16:creationId xmlns:a16="http://schemas.microsoft.com/office/drawing/2014/main" id="{0F4EFBF2-CA1B-CD4D-A287-C70DAB600962}"/>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7" name="Freeform 516">
                  <a:extLst>
                    <a:ext uri="{FF2B5EF4-FFF2-40B4-BE49-F238E27FC236}">
                      <a16:creationId xmlns:a16="http://schemas.microsoft.com/office/drawing/2014/main" id="{60033B6F-5D9A-E044-9892-7D018448F70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8" name="Freeform 517">
                  <a:extLst>
                    <a:ext uri="{FF2B5EF4-FFF2-40B4-BE49-F238E27FC236}">
                      <a16:creationId xmlns:a16="http://schemas.microsoft.com/office/drawing/2014/main" id="{3737B2B7-B6E5-A74D-B384-1AA080D8202D}"/>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19" name="Freeform 518">
                  <a:extLst>
                    <a:ext uri="{FF2B5EF4-FFF2-40B4-BE49-F238E27FC236}">
                      <a16:creationId xmlns:a16="http://schemas.microsoft.com/office/drawing/2014/main" id="{CCF8955D-5508-CD4F-AF1B-25F5E5C252EC}"/>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0" name="Freeform 519">
                  <a:extLst>
                    <a:ext uri="{FF2B5EF4-FFF2-40B4-BE49-F238E27FC236}">
                      <a16:creationId xmlns:a16="http://schemas.microsoft.com/office/drawing/2014/main" id="{0076E1F5-34E4-1943-AF51-417A9F0DA8DE}"/>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1" name="Freeform 520">
                  <a:extLst>
                    <a:ext uri="{FF2B5EF4-FFF2-40B4-BE49-F238E27FC236}">
                      <a16:creationId xmlns:a16="http://schemas.microsoft.com/office/drawing/2014/main" id="{3FE516F1-F57E-954B-9563-EF751C0CC6AF}"/>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2" name="Freeform 521">
                  <a:extLst>
                    <a:ext uri="{FF2B5EF4-FFF2-40B4-BE49-F238E27FC236}">
                      <a16:creationId xmlns:a16="http://schemas.microsoft.com/office/drawing/2014/main" id="{9FED76DC-3826-7F40-B138-E2BFDE8BBFF1}"/>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3" name="Freeform 522">
                  <a:extLst>
                    <a:ext uri="{FF2B5EF4-FFF2-40B4-BE49-F238E27FC236}">
                      <a16:creationId xmlns:a16="http://schemas.microsoft.com/office/drawing/2014/main" id="{FC9C62D9-0982-024E-9336-2F2B8729B9F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4" name="Freeform 523">
                  <a:extLst>
                    <a:ext uri="{FF2B5EF4-FFF2-40B4-BE49-F238E27FC236}">
                      <a16:creationId xmlns:a16="http://schemas.microsoft.com/office/drawing/2014/main" id="{D56F9ACB-04CB-CB4D-909A-D9E56B13475E}"/>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5" name="Freeform 524">
                  <a:extLst>
                    <a:ext uri="{FF2B5EF4-FFF2-40B4-BE49-F238E27FC236}">
                      <a16:creationId xmlns:a16="http://schemas.microsoft.com/office/drawing/2014/main" id="{57603217-2C67-2243-BA4A-75B9907BF306}"/>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6" name="Freeform 525">
                  <a:extLst>
                    <a:ext uri="{FF2B5EF4-FFF2-40B4-BE49-F238E27FC236}">
                      <a16:creationId xmlns:a16="http://schemas.microsoft.com/office/drawing/2014/main" id="{BD7A625F-75BA-F74D-9999-2A46B73BF8C2}"/>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7" name="Freeform 526">
                  <a:extLst>
                    <a:ext uri="{FF2B5EF4-FFF2-40B4-BE49-F238E27FC236}">
                      <a16:creationId xmlns:a16="http://schemas.microsoft.com/office/drawing/2014/main" id="{2E6B29CC-45F0-264B-809E-6A98F9018AC9}"/>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8" name="Freeform 527">
                  <a:extLst>
                    <a:ext uri="{FF2B5EF4-FFF2-40B4-BE49-F238E27FC236}">
                      <a16:creationId xmlns:a16="http://schemas.microsoft.com/office/drawing/2014/main" id="{B447784F-F6C8-3440-B597-B9150AB7057F}"/>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29" name="Freeform 528">
                  <a:extLst>
                    <a:ext uri="{FF2B5EF4-FFF2-40B4-BE49-F238E27FC236}">
                      <a16:creationId xmlns:a16="http://schemas.microsoft.com/office/drawing/2014/main" id="{BDCE4339-E0AC-ED4A-999D-30931A1AB0D3}"/>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0" name="Freeform 529">
                  <a:extLst>
                    <a:ext uri="{FF2B5EF4-FFF2-40B4-BE49-F238E27FC236}">
                      <a16:creationId xmlns:a16="http://schemas.microsoft.com/office/drawing/2014/main" id="{1C8E353C-134E-5E4F-80C6-1794FC9E20B1}"/>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1" name="Freeform 530">
                  <a:extLst>
                    <a:ext uri="{FF2B5EF4-FFF2-40B4-BE49-F238E27FC236}">
                      <a16:creationId xmlns:a16="http://schemas.microsoft.com/office/drawing/2014/main" id="{FB0862F2-3B9C-5541-99C5-CA733B9BFC62}"/>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2" name="Freeform 531">
                  <a:extLst>
                    <a:ext uri="{FF2B5EF4-FFF2-40B4-BE49-F238E27FC236}">
                      <a16:creationId xmlns:a16="http://schemas.microsoft.com/office/drawing/2014/main" id="{ADD55028-E91E-3340-B3F9-4ADD0B8755AF}"/>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3" name="Freeform 532">
                  <a:extLst>
                    <a:ext uri="{FF2B5EF4-FFF2-40B4-BE49-F238E27FC236}">
                      <a16:creationId xmlns:a16="http://schemas.microsoft.com/office/drawing/2014/main" id="{ED43B921-37EC-1F44-96A0-42E1B1B42970}"/>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4" name="Freeform 533">
                  <a:extLst>
                    <a:ext uri="{FF2B5EF4-FFF2-40B4-BE49-F238E27FC236}">
                      <a16:creationId xmlns:a16="http://schemas.microsoft.com/office/drawing/2014/main" id="{A9917EC9-3E40-6948-87B5-7A38EB6B3125}"/>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5" name="Freeform 534">
                  <a:extLst>
                    <a:ext uri="{FF2B5EF4-FFF2-40B4-BE49-F238E27FC236}">
                      <a16:creationId xmlns:a16="http://schemas.microsoft.com/office/drawing/2014/main" id="{F70583D7-396D-854A-ACE2-F9DC19493F1B}"/>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6" name="Freeform 535">
                  <a:extLst>
                    <a:ext uri="{FF2B5EF4-FFF2-40B4-BE49-F238E27FC236}">
                      <a16:creationId xmlns:a16="http://schemas.microsoft.com/office/drawing/2014/main" id="{74064644-7C40-274F-B4F3-32BDB23BB40B}"/>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7" name="Freeform 536">
                  <a:extLst>
                    <a:ext uri="{FF2B5EF4-FFF2-40B4-BE49-F238E27FC236}">
                      <a16:creationId xmlns:a16="http://schemas.microsoft.com/office/drawing/2014/main" id="{9283A221-F72F-F740-B96E-E68AB57BFDBF}"/>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8" name="Freeform 537">
                  <a:extLst>
                    <a:ext uri="{FF2B5EF4-FFF2-40B4-BE49-F238E27FC236}">
                      <a16:creationId xmlns:a16="http://schemas.microsoft.com/office/drawing/2014/main" id="{58772D22-D533-4444-A25B-55222663757B}"/>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39" name="Freeform 538">
                  <a:extLst>
                    <a:ext uri="{FF2B5EF4-FFF2-40B4-BE49-F238E27FC236}">
                      <a16:creationId xmlns:a16="http://schemas.microsoft.com/office/drawing/2014/main" id="{F99F172E-6FBE-254C-9B83-2F166F942B1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0" name="Freeform 539">
                  <a:extLst>
                    <a:ext uri="{FF2B5EF4-FFF2-40B4-BE49-F238E27FC236}">
                      <a16:creationId xmlns:a16="http://schemas.microsoft.com/office/drawing/2014/main" id="{901B6089-0D8F-6E47-99AE-8595343D4792}"/>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1" name="Freeform 540">
                  <a:extLst>
                    <a:ext uri="{FF2B5EF4-FFF2-40B4-BE49-F238E27FC236}">
                      <a16:creationId xmlns:a16="http://schemas.microsoft.com/office/drawing/2014/main" id="{47DFFFA2-4F93-D247-A679-B58D41064FE5}"/>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2" name="Freeform 541">
                  <a:extLst>
                    <a:ext uri="{FF2B5EF4-FFF2-40B4-BE49-F238E27FC236}">
                      <a16:creationId xmlns:a16="http://schemas.microsoft.com/office/drawing/2014/main" id="{558F86B3-53E2-6D42-BE90-E07677CCFAED}"/>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3" name="Freeform 542">
                  <a:extLst>
                    <a:ext uri="{FF2B5EF4-FFF2-40B4-BE49-F238E27FC236}">
                      <a16:creationId xmlns:a16="http://schemas.microsoft.com/office/drawing/2014/main" id="{DB702651-1DBB-714F-A42B-EE7B854C8F24}"/>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4" name="Freeform 543">
                  <a:extLst>
                    <a:ext uri="{FF2B5EF4-FFF2-40B4-BE49-F238E27FC236}">
                      <a16:creationId xmlns:a16="http://schemas.microsoft.com/office/drawing/2014/main" id="{337BC9AE-C1D1-4E43-A9C6-EAC90A0465A3}"/>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5" name="Freeform 544">
                  <a:extLst>
                    <a:ext uri="{FF2B5EF4-FFF2-40B4-BE49-F238E27FC236}">
                      <a16:creationId xmlns:a16="http://schemas.microsoft.com/office/drawing/2014/main" id="{1D390B5C-D0E3-1246-9D80-E30A211031B5}"/>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6" name="Freeform 545">
                  <a:extLst>
                    <a:ext uri="{FF2B5EF4-FFF2-40B4-BE49-F238E27FC236}">
                      <a16:creationId xmlns:a16="http://schemas.microsoft.com/office/drawing/2014/main" id="{E32EE080-BA97-8F45-AB2C-5C0B088D7535}"/>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7" name="Freeform 546">
                  <a:extLst>
                    <a:ext uri="{FF2B5EF4-FFF2-40B4-BE49-F238E27FC236}">
                      <a16:creationId xmlns:a16="http://schemas.microsoft.com/office/drawing/2014/main" id="{2D0568A2-C683-F14A-9ACE-AE8E746EDFE7}"/>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8" name="Freeform 547">
                  <a:extLst>
                    <a:ext uri="{FF2B5EF4-FFF2-40B4-BE49-F238E27FC236}">
                      <a16:creationId xmlns:a16="http://schemas.microsoft.com/office/drawing/2014/main" id="{51C1D6EB-2726-7C46-839E-42450EF61228}"/>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49" name="Freeform 548">
                  <a:extLst>
                    <a:ext uri="{FF2B5EF4-FFF2-40B4-BE49-F238E27FC236}">
                      <a16:creationId xmlns:a16="http://schemas.microsoft.com/office/drawing/2014/main" id="{80170E07-07D1-884F-81C9-E205BC9498A8}"/>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0" name="Freeform 549">
                  <a:extLst>
                    <a:ext uri="{FF2B5EF4-FFF2-40B4-BE49-F238E27FC236}">
                      <a16:creationId xmlns:a16="http://schemas.microsoft.com/office/drawing/2014/main" id="{EDFBB8F0-27A1-E44A-90A5-3122AF1F0CB1}"/>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1" name="Freeform 550">
                  <a:extLst>
                    <a:ext uri="{FF2B5EF4-FFF2-40B4-BE49-F238E27FC236}">
                      <a16:creationId xmlns:a16="http://schemas.microsoft.com/office/drawing/2014/main" id="{F341F1D5-B713-F24D-A5F7-D1AC871FB067}"/>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2" name="Freeform 551">
                  <a:extLst>
                    <a:ext uri="{FF2B5EF4-FFF2-40B4-BE49-F238E27FC236}">
                      <a16:creationId xmlns:a16="http://schemas.microsoft.com/office/drawing/2014/main" id="{B8A5450A-C2F7-D941-8750-F26D57C5AAFE}"/>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3" name="Freeform 552">
                  <a:extLst>
                    <a:ext uri="{FF2B5EF4-FFF2-40B4-BE49-F238E27FC236}">
                      <a16:creationId xmlns:a16="http://schemas.microsoft.com/office/drawing/2014/main" id="{80FD9A20-4A1C-A54E-8E58-45BC26C55A8A}"/>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4" name="Freeform 553">
                  <a:extLst>
                    <a:ext uri="{FF2B5EF4-FFF2-40B4-BE49-F238E27FC236}">
                      <a16:creationId xmlns:a16="http://schemas.microsoft.com/office/drawing/2014/main" id="{89127E24-F0D0-8D4E-BC25-713673E1DC9F}"/>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5" name="Freeform 554">
                  <a:extLst>
                    <a:ext uri="{FF2B5EF4-FFF2-40B4-BE49-F238E27FC236}">
                      <a16:creationId xmlns:a16="http://schemas.microsoft.com/office/drawing/2014/main" id="{7FEC8D22-392A-0240-BC80-5F2496183C25}"/>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6" name="Freeform 555">
                  <a:extLst>
                    <a:ext uri="{FF2B5EF4-FFF2-40B4-BE49-F238E27FC236}">
                      <a16:creationId xmlns:a16="http://schemas.microsoft.com/office/drawing/2014/main" id="{7BA9DE24-708E-5147-8359-CC927B8751E7}"/>
                    </a:ext>
                  </a:extLst>
                </p:cNvPr>
                <p:cNvSpPr>
                  <a:spLocks/>
                </p:cNvSpPr>
                <p:nvPr/>
              </p:nvSpPr>
              <p:spPr bwMode="auto">
                <a:xfrm>
                  <a:off x="6872288" y="2971800"/>
                  <a:ext cx="19050" cy="25400"/>
                </a:xfrm>
                <a:custGeom>
                  <a:avLst/>
                  <a:gdLst>
                    <a:gd name="T0" fmla="*/ 16 w 38"/>
                    <a:gd name="T1" fmla="*/ 55 h 55"/>
                    <a:gd name="T2" fmla="*/ 11 w 38"/>
                    <a:gd name="T3" fmla="*/ 54 h 55"/>
                    <a:gd name="T4" fmla="*/ 0 w 38"/>
                    <a:gd name="T5" fmla="*/ 32 h 55"/>
                    <a:gd name="T6" fmla="*/ 8 w 38"/>
                    <a:gd name="T7" fmla="*/ 4 h 55"/>
                    <a:gd name="T8" fmla="*/ 19 w 38"/>
                    <a:gd name="T9" fmla="*/ 0 h 55"/>
                    <a:gd name="T10" fmla="*/ 21 w 38"/>
                    <a:gd name="T11" fmla="*/ 0 h 55"/>
                    <a:gd name="T12" fmla="*/ 38 w 38"/>
                    <a:gd name="T13" fmla="*/ 17 h 55"/>
                    <a:gd name="T14" fmla="*/ 37 w 38"/>
                    <a:gd name="T15" fmla="*/ 40 h 55"/>
                    <a:gd name="T16" fmla="*/ 36 w 38"/>
                    <a:gd name="T17" fmla="*/ 40 h 55"/>
                    <a:gd name="T18" fmla="*/ 31 w 38"/>
                    <a:gd name="T19" fmla="*/ 45 h 55"/>
                    <a:gd name="T20" fmla="*/ 16 w 3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5">
                      <a:moveTo>
                        <a:pt x="16" y="55"/>
                      </a:moveTo>
                      <a:cubicBezTo>
                        <a:pt x="11" y="54"/>
                        <a:pt x="11" y="54"/>
                        <a:pt x="11" y="54"/>
                      </a:cubicBezTo>
                      <a:cubicBezTo>
                        <a:pt x="4" y="51"/>
                        <a:pt x="0" y="41"/>
                        <a:pt x="0" y="32"/>
                      </a:cubicBezTo>
                      <a:cubicBezTo>
                        <a:pt x="0" y="27"/>
                        <a:pt x="1" y="12"/>
                        <a:pt x="8" y="4"/>
                      </a:cubicBezTo>
                      <a:cubicBezTo>
                        <a:pt x="19" y="0"/>
                        <a:pt x="19" y="0"/>
                        <a:pt x="19" y="0"/>
                      </a:cubicBezTo>
                      <a:cubicBezTo>
                        <a:pt x="21" y="0"/>
                        <a:pt x="21" y="0"/>
                        <a:pt x="21" y="0"/>
                      </a:cubicBezTo>
                      <a:cubicBezTo>
                        <a:pt x="29" y="1"/>
                        <a:pt x="36" y="11"/>
                        <a:pt x="38" y="17"/>
                      </a:cubicBezTo>
                      <a:cubicBezTo>
                        <a:pt x="37" y="40"/>
                        <a:pt x="37" y="40"/>
                        <a:pt x="37" y="40"/>
                      </a:cubicBezTo>
                      <a:cubicBezTo>
                        <a:pt x="36" y="40"/>
                        <a:pt x="36" y="40"/>
                        <a:pt x="36" y="40"/>
                      </a:cubicBezTo>
                      <a:cubicBezTo>
                        <a:pt x="31" y="45"/>
                        <a:pt x="31" y="45"/>
                        <a:pt x="31" y="45"/>
                      </a:cubicBezTo>
                      <a:cubicBezTo>
                        <a:pt x="27" y="50"/>
                        <a:pt x="22" y="55"/>
                        <a:pt x="16"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7" name="Freeform 556">
                  <a:extLst>
                    <a:ext uri="{FF2B5EF4-FFF2-40B4-BE49-F238E27FC236}">
                      <a16:creationId xmlns:a16="http://schemas.microsoft.com/office/drawing/2014/main" id="{8C39FD24-9F77-2448-8C9F-CBCAADE5584D}"/>
                    </a:ext>
                  </a:extLst>
                </p:cNvPr>
                <p:cNvSpPr>
                  <a:spLocks noEditPoints="1"/>
                </p:cNvSpPr>
                <p:nvPr/>
              </p:nvSpPr>
              <p:spPr bwMode="auto">
                <a:xfrm>
                  <a:off x="6872288" y="2970213"/>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8 w 41"/>
                    <a:gd name="T11" fmla="*/ 55 h 59"/>
                    <a:gd name="T12" fmla="*/ 14 w 41"/>
                    <a:gd name="T13" fmla="*/ 55 h 59"/>
                    <a:gd name="T14" fmla="*/ 4 w 41"/>
                    <a:gd name="T15" fmla="*/ 34 h 59"/>
                    <a:gd name="T16" fmla="*/ 21 w 41"/>
                    <a:gd name="T17" fmla="*/ 4 h 59"/>
                    <a:gd name="T18" fmla="*/ 21 w 41"/>
                    <a:gd name="T19" fmla="*/ 0 h 59"/>
                    <a:gd name="T20" fmla="*/ 9 w 41"/>
                    <a:gd name="T21" fmla="*/ 5 h 59"/>
                    <a:gd name="T22" fmla="*/ 0 w 41"/>
                    <a:gd name="T23" fmla="*/ 34 h 59"/>
                    <a:gd name="T24" fmla="*/ 13 w 41"/>
                    <a:gd name="T25" fmla="*/ 58 h 59"/>
                    <a:gd name="T26" fmla="*/ 18 w 41"/>
                    <a:gd name="T27" fmla="*/ 59 h 59"/>
                    <a:gd name="T28" fmla="*/ 34 w 41"/>
                    <a:gd name="T29" fmla="*/ 49 h 59"/>
                    <a:gd name="T30" fmla="*/ 39 w 41"/>
                    <a:gd name="T31" fmla="*/ 44 h 59"/>
                    <a:gd name="T32" fmla="*/ 40 w 41"/>
                    <a:gd name="T33" fmla="*/ 44 h 59"/>
                    <a:gd name="T34" fmla="*/ 40 w 41"/>
                    <a:gd name="T35" fmla="*/ 44 h 59"/>
                    <a:gd name="T36" fmla="*/ 40 w 41"/>
                    <a:gd name="T37" fmla="*/ 43 h 59"/>
                    <a:gd name="T38" fmla="*/ 40 w 41"/>
                    <a:gd name="T39" fmla="*/ 43 h 59"/>
                    <a:gd name="T40" fmla="*/ 41 w 41"/>
                    <a:gd name="T41" fmla="*/ 43 h 59"/>
                    <a:gd name="T42" fmla="*/ 41 w 41"/>
                    <a:gd name="T43" fmla="*/ 19 h 59"/>
                    <a:gd name="T44" fmla="*/ 23 w 41"/>
                    <a:gd name="T45" fmla="*/ 0 h 59"/>
                    <a:gd name="T46" fmla="*/ 21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1" y="4"/>
                      </a:moveTo>
                      <a:cubicBezTo>
                        <a:pt x="23" y="4"/>
                        <a:pt x="23" y="4"/>
                        <a:pt x="23" y="4"/>
                      </a:cubicBezTo>
                      <a:cubicBezTo>
                        <a:pt x="29" y="4"/>
                        <a:pt x="37" y="14"/>
                        <a:pt x="38" y="20"/>
                      </a:cubicBezTo>
                      <a:cubicBezTo>
                        <a:pt x="37" y="41"/>
                        <a:pt x="37" y="41"/>
                        <a:pt x="37" y="41"/>
                      </a:cubicBezTo>
                      <a:cubicBezTo>
                        <a:pt x="37" y="41"/>
                        <a:pt x="37" y="41"/>
                        <a:pt x="37" y="41"/>
                      </a:cubicBezTo>
                      <a:cubicBezTo>
                        <a:pt x="31" y="45"/>
                        <a:pt x="25" y="55"/>
                        <a:pt x="18" y="55"/>
                      </a:cubicBezTo>
                      <a:cubicBezTo>
                        <a:pt x="14" y="55"/>
                        <a:pt x="14" y="55"/>
                        <a:pt x="14" y="55"/>
                      </a:cubicBezTo>
                      <a:cubicBezTo>
                        <a:pt x="7" y="51"/>
                        <a:pt x="4" y="41"/>
                        <a:pt x="4" y="34"/>
                      </a:cubicBezTo>
                      <a:cubicBezTo>
                        <a:pt x="4" y="23"/>
                        <a:pt x="6" y="4"/>
                        <a:pt x="21" y="4"/>
                      </a:cubicBezTo>
                      <a:moveTo>
                        <a:pt x="21" y="0"/>
                      </a:moveTo>
                      <a:cubicBezTo>
                        <a:pt x="9" y="5"/>
                        <a:pt x="9" y="5"/>
                        <a:pt x="9" y="5"/>
                      </a:cubicBezTo>
                      <a:cubicBezTo>
                        <a:pt x="1" y="13"/>
                        <a:pt x="0" y="28"/>
                        <a:pt x="0" y="34"/>
                      </a:cubicBezTo>
                      <a:cubicBezTo>
                        <a:pt x="0" y="43"/>
                        <a:pt x="4" y="54"/>
                        <a:pt x="13" y="58"/>
                      </a:cubicBezTo>
                      <a:cubicBezTo>
                        <a:pt x="18" y="59"/>
                        <a:pt x="18" y="59"/>
                        <a:pt x="18" y="59"/>
                      </a:cubicBezTo>
                      <a:cubicBezTo>
                        <a:pt x="24" y="59"/>
                        <a:pt x="30" y="54"/>
                        <a:pt x="34" y="49"/>
                      </a:cubicBezTo>
                      <a:cubicBezTo>
                        <a:pt x="39" y="44"/>
                        <a:pt x="39" y="44"/>
                        <a:pt x="39" y="44"/>
                      </a:cubicBezTo>
                      <a:cubicBezTo>
                        <a:pt x="40" y="44"/>
                        <a:pt x="40" y="44"/>
                        <a:pt x="40" y="44"/>
                      </a:cubicBezTo>
                      <a:cubicBezTo>
                        <a:pt x="40" y="44"/>
                        <a:pt x="40" y="44"/>
                        <a:pt x="40" y="44"/>
                      </a:cubicBezTo>
                      <a:cubicBezTo>
                        <a:pt x="40" y="43"/>
                        <a:pt x="40" y="43"/>
                        <a:pt x="40" y="43"/>
                      </a:cubicBezTo>
                      <a:cubicBezTo>
                        <a:pt x="40" y="43"/>
                        <a:pt x="40" y="43"/>
                        <a:pt x="40" y="43"/>
                      </a:cubicBezTo>
                      <a:cubicBezTo>
                        <a:pt x="41" y="43"/>
                        <a:pt x="41" y="43"/>
                        <a:pt x="41" y="43"/>
                      </a:cubicBezTo>
                      <a:cubicBezTo>
                        <a:pt x="41" y="19"/>
                        <a:pt x="41" y="19"/>
                        <a:pt x="41" y="19"/>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8" name="Freeform 557">
                  <a:extLst>
                    <a:ext uri="{FF2B5EF4-FFF2-40B4-BE49-F238E27FC236}">
                      <a16:creationId xmlns:a16="http://schemas.microsoft.com/office/drawing/2014/main" id="{997CC3F4-CEBE-FE4D-98A9-2E104C91B60F}"/>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59" name="Freeform 558">
                  <a:extLst>
                    <a:ext uri="{FF2B5EF4-FFF2-40B4-BE49-F238E27FC236}">
                      <a16:creationId xmlns:a16="http://schemas.microsoft.com/office/drawing/2014/main" id="{CFAC94BF-A74E-5641-B188-C3C9AC39CE23}"/>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0" name="Freeform 559">
                  <a:extLst>
                    <a:ext uri="{FF2B5EF4-FFF2-40B4-BE49-F238E27FC236}">
                      <a16:creationId xmlns:a16="http://schemas.microsoft.com/office/drawing/2014/main" id="{9040AAA9-8F32-4B41-8CE2-2CDA5F881154}"/>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1" name="Freeform 560">
                  <a:extLst>
                    <a:ext uri="{FF2B5EF4-FFF2-40B4-BE49-F238E27FC236}">
                      <a16:creationId xmlns:a16="http://schemas.microsoft.com/office/drawing/2014/main" id="{979CD412-04A9-5147-A963-9258B2ECD03A}"/>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50 w 363"/>
                    <a:gd name="T51" fmla="*/ 2 h 150"/>
                    <a:gd name="T52" fmla="*/ 244 w 363"/>
                    <a:gd name="T53" fmla="*/ 17 h 150"/>
                    <a:gd name="T54" fmla="*/ 235 w 363"/>
                    <a:gd name="T55" fmla="*/ 22 h 150"/>
                    <a:gd name="T56" fmla="*/ 218 w 363"/>
                    <a:gd name="T57" fmla="*/ 27 h 150"/>
                    <a:gd name="T58" fmla="*/ 206 w 363"/>
                    <a:gd name="T59" fmla="*/ 19 h 150"/>
                    <a:gd name="T60" fmla="*/ 187 w 363"/>
                    <a:gd name="T61" fmla="*/ 9 h 150"/>
                    <a:gd name="T62" fmla="*/ 179 w 363"/>
                    <a:gd name="T63" fmla="*/ 11 h 150"/>
                    <a:gd name="T64" fmla="*/ 167 w 363"/>
                    <a:gd name="T65" fmla="*/ 12 h 150"/>
                    <a:gd name="T66" fmla="*/ 140 w 363"/>
                    <a:gd name="T67" fmla="*/ 50 h 150"/>
                    <a:gd name="T68" fmla="*/ 101 w 363"/>
                    <a:gd name="T69" fmla="*/ 62 h 150"/>
                    <a:gd name="T70" fmla="*/ 84 w 363"/>
                    <a:gd name="T71" fmla="*/ 50 h 150"/>
                    <a:gd name="T72" fmla="*/ 65 w 363"/>
                    <a:gd name="T73" fmla="*/ 35 h 150"/>
                    <a:gd name="T74" fmla="*/ 44 w 363"/>
                    <a:gd name="T75" fmla="*/ 45 h 150"/>
                    <a:gd name="T76" fmla="*/ 38 w 363"/>
                    <a:gd name="T77" fmla="*/ 49 h 150"/>
                    <a:gd name="T78" fmla="*/ 32 w 363"/>
                    <a:gd name="T79" fmla="*/ 49 h 150"/>
                    <a:gd name="T80" fmla="*/ 25 w 363"/>
                    <a:gd name="T81" fmla="*/ 49 h 150"/>
                    <a:gd name="T82" fmla="*/ 9 w 363"/>
                    <a:gd name="T83" fmla="*/ 86 h 150"/>
                    <a:gd name="T84" fmla="*/ 19 w 363"/>
                    <a:gd name="T85" fmla="*/ 87 h 150"/>
                    <a:gd name="T86" fmla="*/ 120 w 363"/>
                    <a:gd name="T87" fmla="*/ 97 h 150"/>
                    <a:gd name="T88" fmla="*/ 162 w 363"/>
                    <a:gd name="T89" fmla="*/ 105 h 150"/>
                    <a:gd name="T90" fmla="*/ 201 w 363"/>
                    <a:gd name="T91" fmla="*/ 115 h 150"/>
                    <a:gd name="T92" fmla="*/ 236 w 363"/>
                    <a:gd name="T93" fmla="*/ 133 h 150"/>
                    <a:gd name="T94" fmla="*/ 253 w 363"/>
                    <a:gd name="T95" fmla="*/ 139 h 150"/>
                    <a:gd name="T96" fmla="*/ 262 w 363"/>
                    <a:gd name="T97" fmla="*/ 139 h 150"/>
                    <a:gd name="T98" fmla="*/ 297 w 363"/>
                    <a:gd name="T99" fmla="*/ 145 h 150"/>
                    <a:gd name="T100" fmla="*/ 332 w 363"/>
                    <a:gd name="T101" fmla="*/ 141 h 150"/>
                    <a:gd name="T102" fmla="*/ 350 w 363"/>
                    <a:gd name="T103" fmla="*/ 85 h 150"/>
                    <a:gd name="T104" fmla="*/ 363 w 363"/>
                    <a:gd name="T105" fmla="*/ 63 h 150"/>
                    <a:gd name="T106" fmla="*/ 349 w 363"/>
                    <a:gd name="T107" fmla="*/ 43 h 150"/>
                    <a:gd name="T108" fmla="*/ 322 w 363"/>
                    <a:gd name="T109" fmla="*/ 27 h 150"/>
                    <a:gd name="T110" fmla="*/ 308 w 363"/>
                    <a:gd name="T111" fmla="*/ 38 h 150"/>
                    <a:gd name="T112" fmla="*/ 304 w 363"/>
                    <a:gd name="T113" fmla="*/ 22 h 150"/>
                    <a:gd name="T114" fmla="*/ 293 w 363"/>
                    <a:gd name="T115" fmla="*/ 1 h 150"/>
                    <a:gd name="T116" fmla="*/ 281 w 363"/>
                    <a:gd name="T117" fmla="*/ 2 h 150"/>
                    <a:gd name="T118" fmla="*/ 272 w 363"/>
                    <a:gd name="T11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9" y="0"/>
                        <a:pt x="259" y="0"/>
                        <a:pt x="259" y="0"/>
                      </a:cubicBez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2" name="Freeform 561">
                  <a:extLst>
                    <a:ext uri="{FF2B5EF4-FFF2-40B4-BE49-F238E27FC236}">
                      <a16:creationId xmlns:a16="http://schemas.microsoft.com/office/drawing/2014/main" id="{B9D9193E-A0A2-2C4B-BA9B-3CC6B334210F}"/>
                    </a:ext>
                  </a:extLst>
                </p:cNvPr>
                <p:cNvSpPr>
                  <a:spLocks/>
                </p:cNvSpPr>
                <p:nvPr/>
              </p:nvSpPr>
              <p:spPr bwMode="auto">
                <a:xfrm>
                  <a:off x="6934200" y="2946400"/>
                  <a:ext cx="17463" cy="26988"/>
                </a:xfrm>
                <a:custGeom>
                  <a:avLst/>
                  <a:gdLst>
                    <a:gd name="T0" fmla="*/ 15 w 37"/>
                    <a:gd name="T1" fmla="*/ 55 h 55"/>
                    <a:gd name="T2" fmla="*/ 11 w 37"/>
                    <a:gd name="T3" fmla="*/ 54 h 55"/>
                    <a:gd name="T4" fmla="*/ 0 w 37"/>
                    <a:gd name="T5" fmla="*/ 32 h 55"/>
                    <a:gd name="T6" fmla="*/ 8 w 37"/>
                    <a:gd name="T7" fmla="*/ 4 h 55"/>
                    <a:gd name="T8" fmla="*/ 18 w 37"/>
                    <a:gd name="T9" fmla="*/ 0 h 55"/>
                    <a:gd name="T10" fmla="*/ 21 w 37"/>
                    <a:gd name="T11" fmla="*/ 0 h 55"/>
                    <a:gd name="T12" fmla="*/ 37 w 37"/>
                    <a:gd name="T13" fmla="*/ 18 h 55"/>
                    <a:gd name="T14" fmla="*/ 36 w 37"/>
                    <a:gd name="T15" fmla="*/ 40 h 55"/>
                    <a:gd name="T16" fmla="*/ 36 w 37"/>
                    <a:gd name="T17" fmla="*/ 41 h 55"/>
                    <a:gd name="T18" fmla="*/ 30 w 37"/>
                    <a:gd name="T19" fmla="*/ 46 h 55"/>
                    <a:gd name="T20" fmla="*/ 15 w 37"/>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5">
                      <a:moveTo>
                        <a:pt x="15" y="55"/>
                      </a:moveTo>
                      <a:cubicBezTo>
                        <a:pt x="11" y="54"/>
                        <a:pt x="11" y="54"/>
                        <a:pt x="11" y="54"/>
                      </a:cubicBezTo>
                      <a:cubicBezTo>
                        <a:pt x="3" y="51"/>
                        <a:pt x="0" y="41"/>
                        <a:pt x="0" y="32"/>
                      </a:cubicBezTo>
                      <a:cubicBezTo>
                        <a:pt x="0" y="28"/>
                        <a:pt x="0" y="12"/>
                        <a:pt x="8" y="4"/>
                      </a:cubicBezTo>
                      <a:cubicBezTo>
                        <a:pt x="18" y="0"/>
                        <a:pt x="18" y="0"/>
                        <a:pt x="18" y="0"/>
                      </a:cubicBezTo>
                      <a:cubicBezTo>
                        <a:pt x="21" y="0"/>
                        <a:pt x="21" y="0"/>
                        <a:pt x="21" y="0"/>
                      </a:cubicBezTo>
                      <a:cubicBezTo>
                        <a:pt x="28" y="1"/>
                        <a:pt x="36" y="11"/>
                        <a:pt x="37" y="18"/>
                      </a:cubicBezTo>
                      <a:cubicBezTo>
                        <a:pt x="36" y="40"/>
                        <a:pt x="36" y="40"/>
                        <a:pt x="36" y="40"/>
                      </a:cubicBezTo>
                      <a:cubicBezTo>
                        <a:pt x="36" y="41"/>
                        <a:pt x="36" y="41"/>
                        <a:pt x="36" y="41"/>
                      </a:cubicBezTo>
                      <a:cubicBezTo>
                        <a:pt x="30" y="46"/>
                        <a:pt x="30" y="46"/>
                        <a:pt x="30" y="46"/>
                      </a:cubicBezTo>
                      <a:cubicBezTo>
                        <a:pt x="26" y="50"/>
                        <a:pt x="21" y="55"/>
                        <a:pt x="15"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3" name="Freeform 562">
                  <a:extLst>
                    <a:ext uri="{FF2B5EF4-FFF2-40B4-BE49-F238E27FC236}">
                      <a16:creationId xmlns:a16="http://schemas.microsoft.com/office/drawing/2014/main" id="{350F97EA-C2FC-4F45-9076-30DA78C2E19A}"/>
                    </a:ext>
                  </a:extLst>
                </p:cNvPr>
                <p:cNvSpPr>
                  <a:spLocks noEditPoints="1"/>
                </p:cNvSpPr>
                <p:nvPr/>
              </p:nvSpPr>
              <p:spPr bwMode="auto">
                <a:xfrm>
                  <a:off x="6932613" y="2944813"/>
                  <a:ext cx="20638" cy="28575"/>
                </a:xfrm>
                <a:custGeom>
                  <a:avLst/>
                  <a:gdLst>
                    <a:gd name="T0" fmla="*/ 20 w 41"/>
                    <a:gd name="T1" fmla="*/ 4 h 59"/>
                    <a:gd name="T2" fmla="*/ 22 w 41"/>
                    <a:gd name="T3" fmla="*/ 4 h 59"/>
                    <a:gd name="T4" fmla="*/ 37 w 41"/>
                    <a:gd name="T5" fmla="*/ 20 h 59"/>
                    <a:gd name="T6" fmla="*/ 37 w 41"/>
                    <a:gd name="T7" fmla="*/ 41 h 59"/>
                    <a:gd name="T8" fmla="*/ 37 w 41"/>
                    <a:gd name="T9" fmla="*/ 41 h 59"/>
                    <a:gd name="T10" fmla="*/ 17 w 41"/>
                    <a:gd name="T11" fmla="*/ 56 h 59"/>
                    <a:gd name="T12" fmla="*/ 14 w 41"/>
                    <a:gd name="T13" fmla="*/ 55 h 59"/>
                    <a:gd name="T14" fmla="*/ 4 w 41"/>
                    <a:gd name="T15" fmla="*/ 34 h 59"/>
                    <a:gd name="T16" fmla="*/ 20 w 41"/>
                    <a:gd name="T17" fmla="*/ 4 h 59"/>
                    <a:gd name="T18" fmla="*/ 20 w 41"/>
                    <a:gd name="T19" fmla="*/ 0 h 59"/>
                    <a:gd name="T20" fmla="*/ 8 w 41"/>
                    <a:gd name="T21" fmla="*/ 5 h 59"/>
                    <a:gd name="T22" fmla="*/ 0 w 41"/>
                    <a:gd name="T23" fmla="*/ 34 h 59"/>
                    <a:gd name="T24" fmla="*/ 12 w 41"/>
                    <a:gd name="T25" fmla="*/ 58 h 59"/>
                    <a:gd name="T26" fmla="*/ 17 w 41"/>
                    <a:gd name="T27" fmla="*/ 59 h 59"/>
                    <a:gd name="T28" fmla="*/ 34 w 41"/>
                    <a:gd name="T29" fmla="*/ 49 h 59"/>
                    <a:gd name="T30" fmla="*/ 39 w 41"/>
                    <a:gd name="T31" fmla="*/ 44 h 59"/>
                    <a:gd name="T32" fmla="*/ 39 w 41"/>
                    <a:gd name="T33" fmla="*/ 44 h 59"/>
                    <a:gd name="T34" fmla="*/ 39 w 41"/>
                    <a:gd name="T35" fmla="*/ 44 h 59"/>
                    <a:gd name="T36" fmla="*/ 40 w 41"/>
                    <a:gd name="T37" fmla="*/ 43 h 59"/>
                    <a:gd name="T38" fmla="*/ 40 w 41"/>
                    <a:gd name="T39" fmla="*/ 43 h 59"/>
                    <a:gd name="T40" fmla="*/ 40 w 41"/>
                    <a:gd name="T41" fmla="*/ 43 h 59"/>
                    <a:gd name="T42" fmla="*/ 41 w 41"/>
                    <a:gd name="T43" fmla="*/ 19 h 59"/>
                    <a:gd name="T44" fmla="*/ 23 w 41"/>
                    <a:gd name="T45" fmla="*/ 0 h 59"/>
                    <a:gd name="T46" fmla="*/ 20 w 41"/>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59">
                      <a:moveTo>
                        <a:pt x="20" y="4"/>
                      </a:moveTo>
                      <a:cubicBezTo>
                        <a:pt x="22" y="4"/>
                        <a:pt x="22" y="4"/>
                        <a:pt x="22" y="4"/>
                      </a:cubicBezTo>
                      <a:cubicBezTo>
                        <a:pt x="29" y="5"/>
                        <a:pt x="36" y="14"/>
                        <a:pt x="37" y="20"/>
                      </a:cubicBezTo>
                      <a:cubicBezTo>
                        <a:pt x="37" y="41"/>
                        <a:pt x="37" y="41"/>
                        <a:pt x="37" y="41"/>
                      </a:cubicBezTo>
                      <a:cubicBezTo>
                        <a:pt x="37" y="41"/>
                        <a:pt x="37" y="41"/>
                        <a:pt x="37" y="41"/>
                      </a:cubicBezTo>
                      <a:cubicBezTo>
                        <a:pt x="31" y="46"/>
                        <a:pt x="25" y="56"/>
                        <a:pt x="17" y="56"/>
                      </a:cubicBezTo>
                      <a:cubicBezTo>
                        <a:pt x="14" y="55"/>
                        <a:pt x="14" y="55"/>
                        <a:pt x="14" y="55"/>
                      </a:cubicBezTo>
                      <a:cubicBezTo>
                        <a:pt x="6" y="52"/>
                        <a:pt x="4" y="41"/>
                        <a:pt x="4" y="34"/>
                      </a:cubicBezTo>
                      <a:cubicBezTo>
                        <a:pt x="3" y="24"/>
                        <a:pt x="6" y="4"/>
                        <a:pt x="20" y="4"/>
                      </a:cubicBezTo>
                      <a:moveTo>
                        <a:pt x="20" y="0"/>
                      </a:moveTo>
                      <a:cubicBezTo>
                        <a:pt x="8" y="5"/>
                        <a:pt x="8" y="5"/>
                        <a:pt x="8" y="5"/>
                      </a:cubicBezTo>
                      <a:cubicBezTo>
                        <a:pt x="0" y="13"/>
                        <a:pt x="0" y="28"/>
                        <a:pt x="0" y="34"/>
                      </a:cubicBezTo>
                      <a:cubicBezTo>
                        <a:pt x="0" y="43"/>
                        <a:pt x="3" y="54"/>
                        <a:pt x="12" y="58"/>
                      </a:cubicBezTo>
                      <a:cubicBezTo>
                        <a:pt x="17" y="59"/>
                        <a:pt x="17" y="59"/>
                        <a:pt x="17" y="59"/>
                      </a:cubicBezTo>
                      <a:cubicBezTo>
                        <a:pt x="24" y="59"/>
                        <a:pt x="29" y="54"/>
                        <a:pt x="34" y="49"/>
                      </a:cubicBezTo>
                      <a:cubicBezTo>
                        <a:pt x="39" y="44"/>
                        <a:pt x="39" y="44"/>
                        <a:pt x="39" y="44"/>
                      </a:cubicBezTo>
                      <a:cubicBezTo>
                        <a:pt x="39" y="44"/>
                        <a:pt x="39" y="44"/>
                        <a:pt x="39" y="44"/>
                      </a:cubicBezTo>
                      <a:cubicBezTo>
                        <a:pt x="39" y="44"/>
                        <a:pt x="39" y="44"/>
                        <a:pt x="39" y="44"/>
                      </a:cubicBezTo>
                      <a:cubicBezTo>
                        <a:pt x="40" y="43"/>
                        <a:pt x="40" y="43"/>
                        <a:pt x="40" y="43"/>
                      </a:cubicBezTo>
                      <a:cubicBezTo>
                        <a:pt x="40" y="43"/>
                        <a:pt x="40" y="43"/>
                        <a:pt x="40" y="43"/>
                      </a:cubicBezTo>
                      <a:cubicBezTo>
                        <a:pt x="40" y="43"/>
                        <a:pt x="40" y="43"/>
                        <a:pt x="40" y="43"/>
                      </a:cubicBezTo>
                      <a:cubicBezTo>
                        <a:pt x="41" y="19"/>
                        <a:pt x="41" y="19"/>
                        <a:pt x="41" y="19"/>
                      </a:cubicBezTo>
                      <a:cubicBezTo>
                        <a:pt x="39" y="12"/>
                        <a:pt x="31" y="1"/>
                        <a:pt x="23" y="0"/>
                      </a:cubicBezTo>
                      <a:lnTo>
                        <a:pt x="2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4" name="Freeform 563">
                  <a:extLst>
                    <a:ext uri="{FF2B5EF4-FFF2-40B4-BE49-F238E27FC236}">
                      <a16:creationId xmlns:a16="http://schemas.microsoft.com/office/drawing/2014/main" id="{1A598623-430E-E34B-995D-C2519DAEB431}"/>
                    </a:ext>
                  </a:extLst>
                </p:cNvPr>
                <p:cNvSpPr>
                  <a:spLocks/>
                </p:cNvSpPr>
                <p:nvPr/>
              </p:nvSpPr>
              <p:spPr bwMode="auto">
                <a:xfrm>
                  <a:off x="6762750" y="2892425"/>
                  <a:ext cx="36513" cy="31750"/>
                </a:xfrm>
                <a:custGeom>
                  <a:avLst/>
                  <a:gdLst>
                    <a:gd name="T0" fmla="*/ 43 w 77"/>
                    <a:gd name="T1" fmla="*/ 65 h 65"/>
                    <a:gd name="T2" fmla="*/ 34 w 77"/>
                    <a:gd name="T3" fmla="*/ 61 h 65"/>
                    <a:gd name="T4" fmla="*/ 21 w 77"/>
                    <a:gd name="T5" fmla="*/ 45 h 65"/>
                    <a:gd name="T6" fmla="*/ 19 w 77"/>
                    <a:gd name="T7" fmla="*/ 38 h 65"/>
                    <a:gd name="T8" fmla="*/ 16 w 77"/>
                    <a:gd name="T9" fmla="*/ 30 h 65"/>
                    <a:gd name="T10" fmla="*/ 12 w 77"/>
                    <a:gd name="T11" fmla="*/ 27 h 65"/>
                    <a:gd name="T12" fmla="*/ 0 w 77"/>
                    <a:gd name="T13" fmla="*/ 11 h 65"/>
                    <a:gd name="T14" fmla="*/ 7 w 77"/>
                    <a:gd name="T15" fmla="*/ 4 h 65"/>
                    <a:gd name="T16" fmla="*/ 16 w 77"/>
                    <a:gd name="T17" fmla="*/ 3 h 65"/>
                    <a:gd name="T18" fmla="*/ 19 w 77"/>
                    <a:gd name="T19" fmla="*/ 3 h 65"/>
                    <a:gd name="T20" fmla="*/ 22 w 77"/>
                    <a:gd name="T21" fmla="*/ 3 h 65"/>
                    <a:gd name="T22" fmla="*/ 27 w 77"/>
                    <a:gd name="T23" fmla="*/ 3 h 65"/>
                    <a:gd name="T24" fmla="*/ 30 w 77"/>
                    <a:gd name="T25" fmla="*/ 2 h 65"/>
                    <a:gd name="T26" fmla="*/ 42 w 77"/>
                    <a:gd name="T27" fmla="*/ 0 h 65"/>
                    <a:gd name="T28" fmla="*/ 46 w 77"/>
                    <a:gd name="T29" fmla="*/ 1 h 65"/>
                    <a:gd name="T30" fmla="*/ 72 w 77"/>
                    <a:gd name="T31" fmla="*/ 13 h 65"/>
                    <a:gd name="T32" fmla="*/ 72 w 77"/>
                    <a:gd name="T33" fmla="*/ 40 h 65"/>
                    <a:gd name="T34" fmla="*/ 43 w 77"/>
                    <a:gd name="T3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65">
                      <a:moveTo>
                        <a:pt x="43" y="65"/>
                      </a:moveTo>
                      <a:cubicBezTo>
                        <a:pt x="34" y="61"/>
                        <a:pt x="34" y="61"/>
                        <a:pt x="34" y="61"/>
                      </a:cubicBezTo>
                      <a:cubicBezTo>
                        <a:pt x="29" y="57"/>
                        <a:pt x="24" y="50"/>
                        <a:pt x="21" y="45"/>
                      </a:cubicBezTo>
                      <a:cubicBezTo>
                        <a:pt x="19" y="38"/>
                        <a:pt x="19" y="38"/>
                        <a:pt x="19" y="38"/>
                      </a:cubicBezTo>
                      <a:cubicBezTo>
                        <a:pt x="16" y="30"/>
                        <a:pt x="16" y="30"/>
                        <a:pt x="16" y="30"/>
                      </a:cubicBezTo>
                      <a:cubicBezTo>
                        <a:pt x="12" y="27"/>
                        <a:pt x="12" y="27"/>
                        <a:pt x="12" y="27"/>
                      </a:cubicBezTo>
                      <a:cubicBezTo>
                        <a:pt x="6" y="22"/>
                        <a:pt x="0" y="17"/>
                        <a:pt x="0" y="11"/>
                      </a:cubicBezTo>
                      <a:cubicBezTo>
                        <a:pt x="7" y="4"/>
                        <a:pt x="7" y="4"/>
                        <a:pt x="7" y="4"/>
                      </a:cubicBezTo>
                      <a:cubicBezTo>
                        <a:pt x="16" y="3"/>
                        <a:pt x="16" y="3"/>
                        <a:pt x="16" y="3"/>
                      </a:cubicBezTo>
                      <a:cubicBezTo>
                        <a:pt x="19" y="3"/>
                        <a:pt x="19" y="3"/>
                        <a:pt x="19" y="3"/>
                      </a:cubicBezTo>
                      <a:cubicBezTo>
                        <a:pt x="22" y="3"/>
                        <a:pt x="22" y="3"/>
                        <a:pt x="22" y="3"/>
                      </a:cubicBezTo>
                      <a:cubicBezTo>
                        <a:pt x="27" y="3"/>
                        <a:pt x="27" y="3"/>
                        <a:pt x="27" y="3"/>
                      </a:cubicBezTo>
                      <a:cubicBezTo>
                        <a:pt x="30" y="2"/>
                        <a:pt x="30" y="2"/>
                        <a:pt x="30" y="2"/>
                      </a:cubicBezTo>
                      <a:cubicBezTo>
                        <a:pt x="42" y="0"/>
                        <a:pt x="42" y="0"/>
                        <a:pt x="42" y="0"/>
                      </a:cubicBezTo>
                      <a:cubicBezTo>
                        <a:pt x="46" y="1"/>
                        <a:pt x="46" y="1"/>
                        <a:pt x="46" y="1"/>
                      </a:cubicBezTo>
                      <a:cubicBezTo>
                        <a:pt x="55" y="2"/>
                        <a:pt x="66" y="7"/>
                        <a:pt x="72" y="13"/>
                      </a:cubicBezTo>
                      <a:cubicBezTo>
                        <a:pt x="77" y="19"/>
                        <a:pt x="77" y="29"/>
                        <a:pt x="72" y="40"/>
                      </a:cubicBezTo>
                      <a:cubicBezTo>
                        <a:pt x="66" y="53"/>
                        <a:pt x="55" y="65"/>
                        <a:pt x="43" y="6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5" name="Freeform 564">
                  <a:extLst>
                    <a:ext uri="{FF2B5EF4-FFF2-40B4-BE49-F238E27FC236}">
                      <a16:creationId xmlns:a16="http://schemas.microsoft.com/office/drawing/2014/main" id="{71722AF1-FE22-F644-BE59-C94075490323}"/>
                    </a:ext>
                  </a:extLst>
                </p:cNvPr>
                <p:cNvSpPr>
                  <a:spLocks noEditPoints="1"/>
                </p:cNvSpPr>
                <p:nvPr/>
              </p:nvSpPr>
              <p:spPr bwMode="auto">
                <a:xfrm>
                  <a:off x="6759575" y="2892425"/>
                  <a:ext cx="41275" cy="31750"/>
                </a:xfrm>
                <a:custGeom>
                  <a:avLst/>
                  <a:gdLst>
                    <a:gd name="T0" fmla="*/ 49 w 89"/>
                    <a:gd name="T1" fmla="*/ 3 h 68"/>
                    <a:gd name="T2" fmla="*/ 53 w 89"/>
                    <a:gd name="T3" fmla="*/ 4 h 68"/>
                    <a:gd name="T4" fmla="*/ 77 w 89"/>
                    <a:gd name="T5" fmla="*/ 15 h 68"/>
                    <a:gd name="T6" fmla="*/ 50 w 89"/>
                    <a:gd name="T7" fmla="*/ 64 h 68"/>
                    <a:gd name="T8" fmla="*/ 42 w 89"/>
                    <a:gd name="T9" fmla="*/ 61 h 68"/>
                    <a:gd name="T10" fmla="*/ 30 w 89"/>
                    <a:gd name="T11" fmla="*/ 45 h 68"/>
                    <a:gd name="T12" fmla="*/ 24 w 89"/>
                    <a:gd name="T13" fmla="*/ 29 h 68"/>
                    <a:gd name="T14" fmla="*/ 14 w 89"/>
                    <a:gd name="T15" fmla="*/ 7 h 68"/>
                    <a:gd name="T16" fmla="*/ 23 w 89"/>
                    <a:gd name="T17" fmla="*/ 6 h 68"/>
                    <a:gd name="T18" fmla="*/ 29 w 89"/>
                    <a:gd name="T19" fmla="*/ 6 h 68"/>
                    <a:gd name="T20" fmla="*/ 34 w 89"/>
                    <a:gd name="T21" fmla="*/ 5 h 68"/>
                    <a:gd name="T22" fmla="*/ 49 w 89"/>
                    <a:gd name="T23" fmla="*/ 3 h 68"/>
                    <a:gd name="T24" fmla="*/ 49 w 89"/>
                    <a:gd name="T25" fmla="*/ 0 h 68"/>
                    <a:gd name="T26" fmla="*/ 49 w 89"/>
                    <a:gd name="T27" fmla="*/ 0 h 68"/>
                    <a:gd name="T28" fmla="*/ 37 w 89"/>
                    <a:gd name="T29" fmla="*/ 1 h 68"/>
                    <a:gd name="T30" fmla="*/ 34 w 89"/>
                    <a:gd name="T31" fmla="*/ 2 h 68"/>
                    <a:gd name="T32" fmla="*/ 29 w 89"/>
                    <a:gd name="T33" fmla="*/ 2 h 68"/>
                    <a:gd name="T34" fmla="*/ 26 w 89"/>
                    <a:gd name="T35" fmla="*/ 2 h 68"/>
                    <a:gd name="T36" fmla="*/ 23 w 89"/>
                    <a:gd name="T37" fmla="*/ 2 h 68"/>
                    <a:gd name="T38" fmla="*/ 13 w 89"/>
                    <a:gd name="T39" fmla="*/ 4 h 68"/>
                    <a:gd name="T40" fmla="*/ 5 w 89"/>
                    <a:gd name="T41" fmla="*/ 12 h 68"/>
                    <a:gd name="T42" fmla="*/ 18 w 89"/>
                    <a:gd name="T43" fmla="*/ 29 h 68"/>
                    <a:gd name="T44" fmla="*/ 21 w 89"/>
                    <a:gd name="T45" fmla="*/ 32 h 68"/>
                    <a:gd name="T46" fmla="*/ 25 w 89"/>
                    <a:gd name="T47" fmla="*/ 39 h 68"/>
                    <a:gd name="T48" fmla="*/ 27 w 89"/>
                    <a:gd name="T49" fmla="*/ 47 h 68"/>
                    <a:gd name="T50" fmla="*/ 40 w 89"/>
                    <a:gd name="T51" fmla="*/ 64 h 68"/>
                    <a:gd name="T52" fmla="*/ 50 w 89"/>
                    <a:gd name="T53" fmla="*/ 68 h 68"/>
                    <a:gd name="T54" fmla="*/ 81 w 89"/>
                    <a:gd name="T55" fmla="*/ 42 h 68"/>
                    <a:gd name="T56" fmla="*/ 80 w 89"/>
                    <a:gd name="T57" fmla="*/ 13 h 68"/>
                    <a:gd name="T58" fmla="*/ 54 w 89"/>
                    <a:gd name="T59" fmla="*/ 0 h 68"/>
                    <a:gd name="T60" fmla="*/ 49 w 89"/>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68">
                      <a:moveTo>
                        <a:pt x="49" y="3"/>
                      </a:moveTo>
                      <a:cubicBezTo>
                        <a:pt x="53" y="4"/>
                        <a:pt x="53" y="4"/>
                        <a:pt x="53" y="4"/>
                      </a:cubicBezTo>
                      <a:cubicBezTo>
                        <a:pt x="61" y="5"/>
                        <a:pt x="72" y="9"/>
                        <a:pt x="77" y="15"/>
                      </a:cubicBezTo>
                      <a:cubicBezTo>
                        <a:pt x="89" y="29"/>
                        <a:pt x="69" y="64"/>
                        <a:pt x="50" y="64"/>
                      </a:cubicBezTo>
                      <a:cubicBezTo>
                        <a:pt x="42" y="61"/>
                        <a:pt x="42" y="61"/>
                        <a:pt x="42" y="61"/>
                      </a:cubicBezTo>
                      <a:cubicBezTo>
                        <a:pt x="37" y="57"/>
                        <a:pt x="32" y="50"/>
                        <a:pt x="30" y="45"/>
                      </a:cubicBezTo>
                      <a:cubicBezTo>
                        <a:pt x="27" y="38"/>
                        <a:pt x="29" y="35"/>
                        <a:pt x="24" y="29"/>
                      </a:cubicBezTo>
                      <a:cubicBezTo>
                        <a:pt x="19" y="25"/>
                        <a:pt x="0" y="13"/>
                        <a:pt x="14" y="7"/>
                      </a:cubicBezTo>
                      <a:cubicBezTo>
                        <a:pt x="23" y="6"/>
                        <a:pt x="23" y="6"/>
                        <a:pt x="23" y="6"/>
                      </a:cubicBezTo>
                      <a:cubicBezTo>
                        <a:pt x="29" y="6"/>
                        <a:pt x="29" y="6"/>
                        <a:pt x="29" y="6"/>
                      </a:cubicBezTo>
                      <a:cubicBezTo>
                        <a:pt x="34" y="5"/>
                        <a:pt x="34" y="5"/>
                        <a:pt x="34" y="5"/>
                      </a:cubicBezTo>
                      <a:cubicBezTo>
                        <a:pt x="39" y="5"/>
                        <a:pt x="44" y="3"/>
                        <a:pt x="49" y="3"/>
                      </a:cubicBezTo>
                      <a:moveTo>
                        <a:pt x="49" y="0"/>
                      </a:moveTo>
                      <a:cubicBezTo>
                        <a:pt x="49" y="0"/>
                        <a:pt x="49" y="0"/>
                        <a:pt x="49" y="0"/>
                      </a:cubicBezTo>
                      <a:cubicBezTo>
                        <a:pt x="37" y="1"/>
                        <a:pt x="37" y="1"/>
                        <a:pt x="37" y="1"/>
                      </a:cubicBezTo>
                      <a:cubicBezTo>
                        <a:pt x="34" y="2"/>
                        <a:pt x="34" y="2"/>
                        <a:pt x="34" y="2"/>
                      </a:cubicBezTo>
                      <a:cubicBezTo>
                        <a:pt x="29" y="2"/>
                        <a:pt x="29" y="2"/>
                        <a:pt x="29" y="2"/>
                      </a:cubicBezTo>
                      <a:cubicBezTo>
                        <a:pt x="26" y="2"/>
                        <a:pt x="26" y="2"/>
                        <a:pt x="26" y="2"/>
                      </a:cubicBezTo>
                      <a:cubicBezTo>
                        <a:pt x="23" y="2"/>
                        <a:pt x="23" y="2"/>
                        <a:pt x="23" y="2"/>
                      </a:cubicBezTo>
                      <a:cubicBezTo>
                        <a:pt x="13" y="4"/>
                        <a:pt x="13" y="4"/>
                        <a:pt x="13" y="4"/>
                      </a:cubicBezTo>
                      <a:cubicBezTo>
                        <a:pt x="5" y="12"/>
                        <a:pt x="5" y="12"/>
                        <a:pt x="5" y="12"/>
                      </a:cubicBezTo>
                      <a:cubicBezTo>
                        <a:pt x="5" y="18"/>
                        <a:pt x="12" y="24"/>
                        <a:pt x="18" y="29"/>
                      </a:cubicBezTo>
                      <a:cubicBezTo>
                        <a:pt x="21" y="32"/>
                        <a:pt x="21" y="32"/>
                        <a:pt x="21" y="32"/>
                      </a:cubicBezTo>
                      <a:cubicBezTo>
                        <a:pt x="25" y="39"/>
                        <a:pt x="25" y="39"/>
                        <a:pt x="25" y="39"/>
                      </a:cubicBezTo>
                      <a:cubicBezTo>
                        <a:pt x="27" y="47"/>
                        <a:pt x="27" y="47"/>
                        <a:pt x="27" y="47"/>
                      </a:cubicBezTo>
                      <a:cubicBezTo>
                        <a:pt x="29" y="52"/>
                        <a:pt x="35" y="60"/>
                        <a:pt x="40" y="64"/>
                      </a:cubicBezTo>
                      <a:cubicBezTo>
                        <a:pt x="50" y="68"/>
                        <a:pt x="50" y="68"/>
                        <a:pt x="50" y="68"/>
                      </a:cubicBezTo>
                      <a:cubicBezTo>
                        <a:pt x="63" y="68"/>
                        <a:pt x="75" y="54"/>
                        <a:pt x="81" y="42"/>
                      </a:cubicBezTo>
                      <a:cubicBezTo>
                        <a:pt x="86" y="30"/>
                        <a:pt x="86" y="19"/>
                        <a:pt x="80" y="13"/>
                      </a:cubicBezTo>
                      <a:cubicBezTo>
                        <a:pt x="74" y="6"/>
                        <a:pt x="62" y="1"/>
                        <a:pt x="54" y="0"/>
                      </a:cubicBezTo>
                      <a:lnTo>
                        <a:pt x="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6" name="Freeform 565">
                  <a:extLst>
                    <a:ext uri="{FF2B5EF4-FFF2-40B4-BE49-F238E27FC236}">
                      <a16:creationId xmlns:a16="http://schemas.microsoft.com/office/drawing/2014/main" id="{F16D89A9-209A-5540-A4F4-09C55F3C30CF}"/>
                    </a:ext>
                  </a:extLst>
                </p:cNvPr>
                <p:cNvSpPr>
                  <a:spLocks/>
                </p:cNvSpPr>
                <p:nvPr/>
              </p:nvSpPr>
              <p:spPr bwMode="auto">
                <a:xfrm>
                  <a:off x="6864350" y="2922588"/>
                  <a:ext cx="17463" cy="25400"/>
                </a:xfrm>
                <a:custGeom>
                  <a:avLst/>
                  <a:gdLst>
                    <a:gd name="T0" fmla="*/ 15 w 37"/>
                    <a:gd name="T1" fmla="*/ 56 h 56"/>
                    <a:gd name="T2" fmla="*/ 11 w 37"/>
                    <a:gd name="T3" fmla="*/ 55 h 56"/>
                    <a:gd name="T4" fmla="*/ 0 w 37"/>
                    <a:gd name="T5" fmla="*/ 32 h 56"/>
                    <a:gd name="T6" fmla="*/ 8 w 37"/>
                    <a:gd name="T7" fmla="*/ 4 h 56"/>
                    <a:gd name="T8" fmla="*/ 19 w 37"/>
                    <a:gd name="T9" fmla="*/ 0 h 56"/>
                    <a:gd name="T10" fmla="*/ 21 w 37"/>
                    <a:gd name="T11" fmla="*/ 0 h 56"/>
                    <a:gd name="T12" fmla="*/ 37 w 37"/>
                    <a:gd name="T13" fmla="*/ 18 h 56"/>
                    <a:gd name="T14" fmla="*/ 37 w 37"/>
                    <a:gd name="T15" fmla="*/ 40 h 56"/>
                    <a:gd name="T16" fmla="*/ 36 w 37"/>
                    <a:gd name="T17" fmla="*/ 41 h 56"/>
                    <a:gd name="T18" fmla="*/ 31 w 37"/>
                    <a:gd name="T19" fmla="*/ 46 h 56"/>
                    <a:gd name="T20" fmla="*/ 15 w 37"/>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56">
                      <a:moveTo>
                        <a:pt x="15" y="56"/>
                      </a:moveTo>
                      <a:cubicBezTo>
                        <a:pt x="11" y="55"/>
                        <a:pt x="11" y="55"/>
                        <a:pt x="11" y="55"/>
                      </a:cubicBezTo>
                      <a:cubicBezTo>
                        <a:pt x="3" y="51"/>
                        <a:pt x="0" y="41"/>
                        <a:pt x="0" y="32"/>
                      </a:cubicBezTo>
                      <a:cubicBezTo>
                        <a:pt x="0" y="28"/>
                        <a:pt x="0" y="12"/>
                        <a:pt x="8" y="4"/>
                      </a:cubicBezTo>
                      <a:cubicBezTo>
                        <a:pt x="19" y="0"/>
                        <a:pt x="19" y="0"/>
                        <a:pt x="19" y="0"/>
                      </a:cubicBezTo>
                      <a:cubicBezTo>
                        <a:pt x="21" y="0"/>
                        <a:pt x="21" y="0"/>
                        <a:pt x="21" y="0"/>
                      </a:cubicBezTo>
                      <a:cubicBezTo>
                        <a:pt x="28" y="1"/>
                        <a:pt x="36" y="12"/>
                        <a:pt x="37" y="18"/>
                      </a:cubicBezTo>
                      <a:cubicBezTo>
                        <a:pt x="37" y="40"/>
                        <a:pt x="37" y="40"/>
                        <a:pt x="37" y="40"/>
                      </a:cubicBezTo>
                      <a:cubicBezTo>
                        <a:pt x="36" y="41"/>
                        <a:pt x="36" y="41"/>
                        <a:pt x="36" y="41"/>
                      </a:cubicBezTo>
                      <a:cubicBezTo>
                        <a:pt x="31" y="46"/>
                        <a:pt x="31" y="46"/>
                        <a:pt x="31" y="46"/>
                      </a:cubicBezTo>
                      <a:cubicBezTo>
                        <a:pt x="26" y="50"/>
                        <a:pt x="21" y="56"/>
                        <a:pt x="15" y="5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7" name="Freeform 566">
                  <a:extLst>
                    <a:ext uri="{FF2B5EF4-FFF2-40B4-BE49-F238E27FC236}">
                      <a16:creationId xmlns:a16="http://schemas.microsoft.com/office/drawing/2014/main" id="{D3DEEE61-A016-6742-AE2B-3ACCFDA8ED47}"/>
                    </a:ext>
                  </a:extLst>
                </p:cNvPr>
                <p:cNvSpPr>
                  <a:spLocks noEditPoints="1"/>
                </p:cNvSpPr>
                <p:nvPr/>
              </p:nvSpPr>
              <p:spPr bwMode="auto">
                <a:xfrm>
                  <a:off x="6864350" y="2921000"/>
                  <a:ext cx="19050" cy="28575"/>
                </a:xfrm>
                <a:custGeom>
                  <a:avLst/>
                  <a:gdLst>
                    <a:gd name="T0" fmla="*/ 21 w 41"/>
                    <a:gd name="T1" fmla="*/ 4 h 59"/>
                    <a:gd name="T2" fmla="*/ 23 w 41"/>
                    <a:gd name="T3" fmla="*/ 4 h 59"/>
                    <a:gd name="T4" fmla="*/ 38 w 41"/>
                    <a:gd name="T5" fmla="*/ 20 h 59"/>
                    <a:gd name="T6" fmla="*/ 37 w 41"/>
                    <a:gd name="T7" fmla="*/ 41 h 59"/>
                    <a:gd name="T8" fmla="*/ 37 w 41"/>
                    <a:gd name="T9" fmla="*/ 41 h 59"/>
                    <a:gd name="T10" fmla="*/ 17 w 41"/>
                    <a:gd name="T11" fmla="*/ 56 h 59"/>
                    <a:gd name="T12" fmla="*/ 14 w 41"/>
                    <a:gd name="T13" fmla="*/ 55 h 59"/>
                    <a:gd name="T14" fmla="*/ 4 w 41"/>
                    <a:gd name="T15" fmla="*/ 34 h 59"/>
                    <a:gd name="T16" fmla="*/ 21 w 41"/>
                    <a:gd name="T17" fmla="*/ 4 h 59"/>
                    <a:gd name="T18" fmla="*/ 21 w 41"/>
                    <a:gd name="T19" fmla="*/ 0 h 59"/>
                    <a:gd name="T20" fmla="*/ 21 w 41"/>
                    <a:gd name="T21" fmla="*/ 0 h 59"/>
                    <a:gd name="T22" fmla="*/ 9 w 41"/>
                    <a:gd name="T23" fmla="*/ 5 h 59"/>
                    <a:gd name="T24" fmla="*/ 0 w 41"/>
                    <a:gd name="T25" fmla="*/ 34 h 59"/>
                    <a:gd name="T26" fmla="*/ 12 w 41"/>
                    <a:gd name="T27" fmla="*/ 58 h 59"/>
                    <a:gd name="T28" fmla="*/ 17 w 41"/>
                    <a:gd name="T29" fmla="*/ 59 h 59"/>
                    <a:gd name="T30" fmla="*/ 34 w 41"/>
                    <a:gd name="T31" fmla="*/ 49 h 59"/>
                    <a:gd name="T32" fmla="*/ 39 w 41"/>
                    <a:gd name="T33" fmla="*/ 44 h 59"/>
                    <a:gd name="T34" fmla="*/ 39 w 41"/>
                    <a:gd name="T35" fmla="*/ 44 h 59"/>
                    <a:gd name="T36" fmla="*/ 39 w 41"/>
                    <a:gd name="T37" fmla="*/ 44 h 59"/>
                    <a:gd name="T38" fmla="*/ 40 w 41"/>
                    <a:gd name="T39" fmla="*/ 43 h 59"/>
                    <a:gd name="T40" fmla="*/ 40 w 41"/>
                    <a:gd name="T41" fmla="*/ 43 h 59"/>
                    <a:gd name="T42" fmla="*/ 40 w 41"/>
                    <a:gd name="T43" fmla="*/ 43 h 59"/>
                    <a:gd name="T44" fmla="*/ 41 w 41"/>
                    <a:gd name="T45" fmla="*/ 20 h 59"/>
                    <a:gd name="T46" fmla="*/ 23 w 41"/>
                    <a:gd name="T47" fmla="*/ 0 h 59"/>
                    <a:gd name="T48" fmla="*/ 21 w 41"/>
                    <a:gd name="T4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59">
                      <a:moveTo>
                        <a:pt x="21" y="4"/>
                      </a:moveTo>
                      <a:cubicBezTo>
                        <a:pt x="23" y="4"/>
                        <a:pt x="23" y="4"/>
                        <a:pt x="23" y="4"/>
                      </a:cubicBezTo>
                      <a:cubicBezTo>
                        <a:pt x="29" y="5"/>
                        <a:pt x="36" y="14"/>
                        <a:pt x="38" y="20"/>
                      </a:cubicBezTo>
                      <a:cubicBezTo>
                        <a:pt x="37" y="41"/>
                        <a:pt x="37" y="41"/>
                        <a:pt x="37" y="41"/>
                      </a:cubicBezTo>
                      <a:cubicBezTo>
                        <a:pt x="37" y="41"/>
                        <a:pt x="37" y="41"/>
                        <a:pt x="37" y="41"/>
                      </a:cubicBezTo>
                      <a:cubicBezTo>
                        <a:pt x="31" y="46"/>
                        <a:pt x="25" y="56"/>
                        <a:pt x="17" y="56"/>
                      </a:cubicBezTo>
                      <a:cubicBezTo>
                        <a:pt x="14" y="55"/>
                        <a:pt x="14" y="55"/>
                        <a:pt x="14" y="55"/>
                      </a:cubicBezTo>
                      <a:cubicBezTo>
                        <a:pt x="7" y="52"/>
                        <a:pt x="4" y="41"/>
                        <a:pt x="4" y="34"/>
                      </a:cubicBezTo>
                      <a:cubicBezTo>
                        <a:pt x="4" y="24"/>
                        <a:pt x="6" y="4"/>
                        <a:pt x="21" y="4"/>
                      </a:cubicBezTo>
                      <a:moveTo>
                        <a:pt x="21" y="0"/>
                      </a:moveTo>
                      <a:cubicBezTo>
                        <a:pt x="21" y="0"/>
                        <a:pt x="21" y="0"/>
                        <a:pt x="21" y="0"/>
                      </a:cubicBezTo>
                      <a:cubicBezTo>
                        <a:pt x="9" y="5"/>
                        <a:pt x="9" y="5"/>
                        <a:pt x="9" y="5"/>
                      </a:cubicBezTo>
                      <a:cubicBezTo>
                        <a:pt x="1" y="13"/>
                        <a:pt x="0" y="28"/>
                        <a:pt x="0" y="34"/>
                      </a:cubicBezTo>
                      <a:cubicBezTo>
                        <a:pt x="0" y="43"/>
                        <a:pt x="3" y="55"/>
                        <a:pt x="12" y="58"/>
                      </a:cubicBezTo>
                      <a:cubicBezTo>
                        <a:pt x="17" y="59"/>
                        <a:pt x="17" y="59"/>
                        <a:pt x="17" y="59"/>
                      </a:cubicBezTo>
                      <a:cubicBezTo>
                        <a:pt x="24" y="59"/>
                        <a:pt x="30" y="54"/>
                        <a:pt x="34" y="49"/>
                      </a:cubicBezTo>
                      <a:cubicBezTo>
                        <a:pt x="39" y="44"/>
                        <a:pt x="39" y="44"/>
                        <a:pt x="39" y="44"/>
                      </a:cubicBezTo>
                      <a:cubicBezTo>
                        <a:pt x="39" y="44"/>
                        <a:pt x="39" y="44"/>
                        <a:pt x="39" y="44"/>
                      </a:cubicBezTo>
                      <a:cubicBezTo>
                        <a:pt x="39" y="44"/>
                        <a:pt x="39" y="44"/>
                        <a:pt x="39" y="44"/>
                      </a:cubicBezTo>
                      <a:cubicBezTo>
                        <a:pt x="40" y="43"/>
                        <a:pt x="40" y="43"/>
                        <a:pt x="40" y="43"/>
                      </a:cubicBezTo>
                      <a:cubicBezTo>
                        <a:pt x="40" y="43"/>
                        <a:pt x="40" y="43"/>
                        <a:pt x="40" y="43"/>
                      </a:cubicBezTo>
                      <a:cubicBezTo>
                        <a:pt x="40" y="43"/>
                        <a:pt x="40" y="43"/>
                        <a:pt x="40" y="43"/>
                      </a:cubicBezTo>
                      <a:cubicBezTo>
                        <a:pt x="41" y="20"/>
                        <a:pt x="41" y="20"/>
                        <a:pt x="41" y="20"/>
                      </a:cubicBezTo>
                      <a:cubicBezTo>
                        <a:pt x="40" y="12"/>
                        <a:pt x="32" y="1"/>
                        <a:pt x="23" y="0"/>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8" name="Freeform 567">
                  <a:extLst>
                    <a:ext uri="{FF2B5EF4-FFF2-40B4-BE49-F238E27FC236}">
                      <a16:creationId xmlns:a16="http://schemas.microsoft.com/office/drawing/2014/main" id="{34F3CFC4-7A99-EF4C-9C2F-E62EE0FC6C36}"/>
                    </a:ext>
                  </a:extLst>
                </p:cNvPr>
                <p:cNvSpPr>
                  <a:spLocks/>
                </p:cNvSpPr>
                <p:nvPr/>
              </p:nvSpPr>
              <p:spPr bwMode="auto">
                <a:xfrm>
                  <a:off x="6892925" y="2846388"/>
                  <a:ext cx="169863" cy="69850"/>
                </a:xfrm>
                <a:custGeom>
                  <a:avLst/>
                  <a:gdLst>
                    <a:gd name="T0" fmla="*/ 296 w 359"/>
                    <a:gd name="T1" fmla="*/ 141 h 146"/>
                    <a:gd name="T2" fmla="*/ 260 w 359"/>
                    <a:gd name="T3" fmla="*/ 135 h 146"/>
                    <a:gd name="T4" fmla="*/ 251 w 359"/>
                    <a:gd name="T5" fmla="*/ 135 h 146"/>
                    <a:gd name="T6" fmla="*/ 236 w 359"/>
                    <a:gd name="T7" fmla="*/ 130 h 146"/>
                    <a:gd name="T8" fmla="*/ 200 w 359"/>
                    <a:gd name="T9" fmla="*/ 112 h 146"/>
                    <a:gd name="T10" fmla="*/ 160 w 359"/>
                    <a:gd name="T11" fmla="*/ 101 h 146"/>
                    <a:gd name="T12" fmla="*/ 119 w 359"/>
                    <a:gd name="T13" fmla="*/ 93 h 146"/>
                    <a:gd name="T14" fmla="*/ 17 w 359"/>
                    <a:gd name="T15" fmla="*/ 83 h 146"/>
                    <a:gd name="T16" fmla="*/ 8 w 359"/>
                    <a:gd name="T17" fmla="*/ 83 h 146"/>
                    <a:gd name="T18" fmla="*/ 23 w 359"/>
                    <a:gd name="T19" fmla="*/ 49 h 146"/>
                    <a:gd name="T20" fmla="*/ 30 w 359"/>
                    <a:gd name="T21" fmla="*/ 49 h 146"/>
                    <a:gd name="T22" fmla="*/ 36 w 359"/>
                    <a:gd name="T23" fmla="*/ 49 h 146"/>
                    <a:gd name="T24" fmla="*/ 43 w 359"/>
                    <a:gd name="T25" fmla="*/ 44 h 146"/>
                    <a:gd name="T26" fmla="*/ 63 w 359"/>
                    <a:gd name="T27" fmla="*/ 35 h 146"/>
                    <a:gd name="T28" fmla="*/ 80 w 359"/>
                    <a:gd name="T29" fmla="*/ 48 h 146"/>
                    <a:gd name="T30" fmla="*/ 99 w 359"/>
                    <a:gd name="T31" fmla="*/ 62 h 146"/>
                    <a:gd name="T32" fmla="*/ 138 w 359"/>
                    <a:gd name="T33" fmla="*/ 50 h 146"/>
                    <a:gd name="T34" fmla="*/ 165 w 359"/>
                    <a:gd name="T35" fmla="*/ 12 h 146"/>
                    <a:gd name="T36" fmla="*/ 177 w 359"/>
                    <a:gd name="T37" fmla="*/ 11 h 146"/>
                    <a:gd name="T38" fmla="*/ 185 w 359"/>
                    <a:gd name="T39" fmla="*/ 9 h 146"/>
                    <a:gd name="T40" fmla="*/ 203 w 359"/>
                    <a:gd name="T41" fmla="*/ 19 h 146"/>
                    <a:gd name="T42" fmla="*/ 216 w 359"/>
                    <a:gd name="T43" fmla="*/ 27 h 146"/>
                    <a:gd name="T44" fmla="*/ 233 w 359"/>
                    <a:gd name="T45" fmla="*/ 21 h 146"/>
                    <a:gd name="T46" fmla="*/ 244 w 359"/>
                    <a:gd name="T47" fmla="*/ 16 h 146"/>
                    <a:gd name="T48" fmla="*/ 249 w 359"/>
                    <a:gd name="T49" fmla="*/ 2 h 146"/>
                    <a:gd name="T50" fmla="*/ 270 w 359"/>
                    <a:gd name="T51" fmla="*/ 1 h 146"/>
                    <a:gd name="T52" fmla="*/ 286 w 359"/>
                    <a:gd name="T53" fmla="*/ 2 h 146"/>
                    <a:gd name="T54" fmla="*/ 300 w 359"/>
                    <a:gd name="T55" fmla="*/ 10 h 146"/>
                    <a:gd name="T56" fmla="*/ 302 w 359"/>
                    <a:gd name="T57" fmla="*/ 36 h 146"/>
                    <a:gd name="T58" fmla="*/ 312 w 359"/>
                    <a:gd name="T59" fmla="*/ 33 h 146"/>
                    <a:gd name="T60" fmla="*/ 324 w 359"/>
                    <a:gd name="T61" fmla="*/ 26 h 146"/>
                    <a:gd name="T62" fmla="*/ 350 w 359"/>
                    <a:gd name="T63" fmla="*/ 47 h 146"/>
                    <a:gd name="T64" fmla="*/ 351 w 359"/>
                    <a:gd name="T65" fmla="*/ 76 h 146"/>
                    <a:gd name="T66" fmla="*/ 339 w 359"/>
                    <a:gd name="T67" fmla="*/ 106 h 146"/>
                    <a:gd name="T68" fmla="*/ 313 w 359"/>
                    <a:gd name="T6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9" h="146">
                      <a:moveTo>
                        <a:pt x="313" y="146"/>
                      </a:moveTo>
                      <a:cubicBezTo>
                        <a:pt x="308" y="146"/>
                        <a:pt x="303" y="145"/>
                        <a:pt x="296" y="141"/>
                      </a:cubicBezTo>
                      <a:cubicBezTo>
                        <a:pt x="284" y="135"/>
                        <a:pt x="272" y="135"/>
                        <a:pt x="260" y="135"/>
                      </a:cubicBezTo>
                      <a:cubicBezTo>
                        <a:pt x="260" y="135"/>
                        <a:pt x="260" y="135"/>
                        <a:pt x="260" y="135"/>
                      </a:cubicBezTo>
                      <a:cubicBezTo>
                        <a:pt x="256" y="135"/>
                        <a:pt x="256" y="135"/>
                        <a:pt x="256" y="135"/>
                      </a:cubicBezTo>
                      <a:cubicBezTo>
                        <a:pt x="251" y="135"/>
                        <a:pt x="251" y="135"/>
                        <a:pt x="251" y="135"/>
                      </a:cubicBezTo>
                      <a:cubicBezTo>
                        <a:pt x="243" y="134"/>
                        <a:pt x="243" y="134"/>
                        <a:pt x="243" y="134"/>
                      </a:cubicBezTo>
                      <a:cubicBezTo>
                        <a:pt x="236" y="130"/>
                        <a:pt x="236" y="130"/>
                        <a:pt x="236" y="130"/>
                      </a:cubicBezTo>
                      <a:cubicBezTo>
                        <a:pt x="227" y="125"/>
                        <a:pt x="227" y="125"/>
                        <a:pt x="227" y="125"/>
                      </a:cubicBezTo>
                      <a:cubicBezTo>
                        <a:pt x="216" y="122"/>
                        <a:pt x="209" y="118"/>
                        <a:pt x="200" y="112"/>
                      </a:cubicBezTo>
                      <a:cubicBezTo>
                        <a:pt x="196" y="109"/>
                        <a:pt x="196" y="109"/>
                        <a:pt x="196" y="109"/>
                      </a:cubicBezTo>
                      <a:cubicBezTo>
                        <a:pt x="184" y="102"/>
                        <a:pt x="174" y="101"/>
                        <a:pt x="160" y="101"/>
                      </a:cubicBezTo>
                      <a:cubicBezTo>
                        <a:pt x="147" y="101"/>
                        <a:pt x="137" y="99"/>
                        <a:pt x="126" y="95"/>
                      </a:cubicBezTo>
                      <a:cubicBezTo>
                        <a:pt x="119" y="93"/>
                        <a:pt x="119" y="93"/>
                        <a:pt x="119" y="93"/>
                      </a:cubicBezTo>
                      <a:cubicBezTo>
                        <a:pt x="88" y="85"/>
                        <a:pt x="55" y="84"/>
                        <a:pt x="20" y="83"/>
                      </a:cubicBezTo>
                      <a:cubicBezTo>
                        <a:pt x="17" y="83"/>
                        <a:pt x="17" y="83"/>
                        <a:pt x="17" y="83"/>
                      </a:cubicBezTo>
                      <a:cubicBezTo>
                        <a:pt x="13" y="84"/>
                        <a:pt x="13" y="84"/>
                        <a:pt x="13" y="84"/>
                      </a:cubicBezTo>
                      <a:cubicBezTo>
                        <a:pt x="8" y="83"/>
                        <a:pt x="8" y="83"/>
                        <a:pt x="8" y="83"/>
                      </a:cubicBezTo>
                      <a:cubicBezTo>
                        <a:pt x="0" y="79"/>
                        <a:pt x="0" y="66"/>
                        <a:pt x="4" y="59"/>
                      </a:cubicBezTo>
                      <a:cubicBezTo>
                        <a:pt x="9" y="50"/>
                        <a:pt x="16" y="49"/>
                        <a:pt x="23" y="49"/>
                      </a:cubicBezTo>
                      <a:cubicBezTo>
                        <a:pt x="27" y="49"/>
                        <a:pt x="27" y="49"/>
                        <a:pt x="27" y="49"/>
                      </a:cubicBezTo>
                      <a:cubicBezTo>
                        <a:pt x="30" y="49"/>
                        <a:pt x="30" y="49"/>
                        <a:pt x="30" y="49"/>
                      </a:cubicBezTo>
                      <a:cubicBezTo>
                        <a:pt x="33" y="49"/>
                        <a:pt x="33" y="49"/>
                        <a:pt x="33" y="49"/>
                      </a:cubicBezTo>
                      <a:cubicBezTo>
                        <a:pt x="36" y="49"/>
                        <a:pt x="36" y="49"/>
                        <a:pt x="36" y="49"/>
                      </a:cubicBezTo>
                      <a:cubicBezTo>
                        <a:pt x="40" y="48"/>
                        <a:pt x="40" y="48"/>
                        <a:pt x="40" y="48"/>
                      </a:cubicBezTo>
                      <a:cubicBezTo>
                        <a:pt x="43" y="44"/>
                        <a:pt x="43" y="44"/>
                        <a:pt x="43" y="44"/>
                      </a:cubicBezTo>
                      <a:cubicBezTo>
                        <a:pt x="47" y="39"/>
                        <a:pt x="47" y="39"/>
                        <a:pt x="47" y="39"/>
                      </a:cubicBezTo>
                      <a:cubicBezTo>
                        <a:pt x="51" y="37"/>
                        <a:pt x="58" y="35"/>
                        <a:pt x="63" y="35"/>
                      </a:cubicBezTo>
                      <a:cubicBezTo>
                        <a:pt x="74" y="38"/>
                        <a:pt x="74" y="38"/>
                        <a:pt x="74" y="38"/>
                      </a:cubicBezTo>
                      <a:cubicBezTo>
                        <a:pt x="80" y="48"/>
                        <a:pt x="80" y="48"/>
                        <a:pt x="80" y="48"/>
                      </a:cubicBezTo>
                      <a:cubicBezTo>
                        <a:pt x="88" y="59"/>
                        <a:pt x="88" y="59"/>
                        <a:pt x="88" y="59"/>
                      </a:cubicBezTo>
                      <a:cubicBezTo>
                        <a:pt x="99" y="62"/>
                        <a:pt x="99" y="62"/>
                        <a:pt x="99" y="62"/>
                      </a:cubicBezTo>
                      <a:cubicBezTo>
                        <a:pt x="105" y="62"/>
                        <a:pt x="112" y="59"/>
                        <a:pt x="118" y="56"/>
                      </a:cubicBezTo>
                      <a:cubicBezTo>
                        <a:pt x="124" y="54"/>
                        <a:pt x="131" y="51"/>
                        <a:pt x="138" y="50"/>
                      </a:cubicBezTo>
                      <a:cubicBezTo>
                        <a:pt x="148" y="50"/>
                        <a:pt x="150" y="44"/>
                        <a:pt x="151" y="34"/>
                      </a:cubicBezTo>
                      <a:cubicBezTo>
                        <a:pt x="152" y="25"/>
                        <a:pt x="154" y="15"/>
                        <a:pt x="165" y="12"/>
                      </a:cubicBezTo>
                      <a:cubicBezTo>
                        <a:pt x="172" y="12"/>
                        <a:pt x="172" y="12"/>
                        <a:pt x="172" y="12"/>
                      </a:cubicBezTo>
                      <a:cubicBezTo>
                        <a:pt x="177" y="11"/>
                        <a:pt x="177" y="11"/>
                        <a:pt x="177" y="11"/>
                      </a:cubicBezTo>
                      <a:cubicBezTo>
                        <a:pt x="180" y="10"/>
                        <a:pt x="180" y="10"/>
                        <a:pt x="180" y="10"/>
                      </a:cubicBezTo>
                      <a:cubicBezTo>
                        <a:pt x="185" y="9"/>
                        <a:pt x="185" y="9"/>
                        <a:pt x="185" y="9"/>
                      </a:cubicBezTo>
                      <a:cubicBezTo>
                        <a:pt x="189" y="10"/>
                        <a:pt x="189" y="10"/>
                        <a:pt x="189" y="10"/>
                      </a:cubicBezTo>
                      <a:cubicBezTo>
                        <a:pt x="195" y="11"/>
                        <a:pt x="199" y="15"/>
                        <a:pt x="203" y="19"/>
                      </a:cubicBezTo>
                      <a:cubicBezTo>
                        <a:pt x="210" y="25"/>
                        <a:pt x="210" y="25"/>
                        <a:pt x="210" y="25"/>
                      </a:cubicBezTo>
                      <a:cubicBezTo>
                        <a:pt x="216" y="27"/>
                        <a:pt x="216" y="27"/>
                        <a:pt x="216" y="27"/>
                      </a:cubicBezTo>
                      <a:cubicBezTo>
                        <a:pt x="227" y="24"/>
                        <a:pt x="227" y="24"/>
                        <a:pt x="227" y="24"/>
                      </a:cubicBezTo>
                      <a:cubicBezTo>
                        <a:pt x="233" y="21"/>
                        <a:pt x="233" y="21"/>
                        <a:pt x="233" y="21"/>
                      </a:cubicBezTo>
                      <a:cubicBezTo>
                        <a:pt x="237" y="21"/>
                        <a:pt x="237" y="21"/>
                        <a:pt x="237" y="21"/>
                      </a:cubicBezTo>
                      <a:cubicBezTo>
                        <a:pt x="244" y="16"/>
                        <a:pt x="244" y="16"/>
                        <a:pt x="244" y="16"/>
                      </a:cubicBezTo>
                      <a:cubicBezTo>
                        <a:pt x="244" y="11"/>
                        <a:pt x="244" y="11"/>
                        <a:pt x="244" y="11"/>
                      </a:cubicBezTo>
                      <a:cubicBezTo>
                        <a:pt x="244" y="8"/>
                        <a:pt x="244" y="4"/>
                        <a:pt x="249" y="2"/>
                      </a:cubicBezTo>
                      <a:cubicBezTo>
                        <a:pt x="257" y="0"/>
                        <a:pt x="257" y="0"/>
                        <a:pt x="257" y="0"/>
                      </a:cubicBezTo>
                      <a:cubicBezTo>
                        <a:pt x="270" y="1"/>
                        <a:pt x="270" y="1"/>
                        <a:pt x="270" y="1"/>
                      </a:cubicBezTo>
                      <a:cubicBezTo>
                        <a:pt x="279" y="2"/>
                        <a:pt x="279" y="2"/>
                        <a:pt x="279" y="2"/>
                      </a:cubicBezTo>
                      <a:cubicBezTo>
                        <a:pt x="286" y="2"/>
                        <a:pt x="286" y="2"/>
                        <a:pt x="286" y="2"/>
                      </a:cubicBezTo>
                      <a:cubicBezTo>
                        <a:pt x="291" y="1"/>
                        <a:pt x="291" y="1"/>
                        <a:pt x="291" y="1"/>
                      </a:cubicBezTo>
                      <a:cubicBezTo>
                        <a:pt x="296" y="1"/>
                        <a:pt x="299" y="4"/>
                        <a:pt x="300" y="10"/>
                      </a:cubicBezTo>
                      <a:cubicBezTo>
                        <a:pt x="300" y="20"/>
                        <a:pt x="300" y="20"/>
                        <a:pt x="300" y="20"/>
                      </a:cubicBezTo>
                      <a:cubicBezTo>
                        <a:pt x="299" y="26"/>
                        <a:pt x="299" y="32"/>
                        <a:pt x="302" y="36"/>
                      </a:cubicBezTo>
                      <a:cubicBezTo>
                        <a:pt x="306" y="38"/>
                        <a:pt x="306" y="38"/>
                        <a:pt x="306" y="38"/>
                      </a:cubicBezTo>
                      <a:cubicBezTo>
                        <a:pt x="312" y="33"/>
                        <a:pt x="312" y="33"/>
                        <a:pt x="312" y="33"/>
                      </a:cubicBezTo>
                      <a:cubicBezTo>
                        <a:pt x="321" y="27"/>
                        <a:pt x="321" y="27"/>
                        <a:pt x="321" y="27"/>
                      </a:cubicBezTo>
                      <a:cubicBezTo>
                        <a:pt x="324" y="26"/>
                        <a:pt x="324" y="26"/>
                        <a:pt x="324" y="26"/>
                      </a:cubicBezTo>
                      <a:cubicBezTo>
                        <a:pt x="334" y="26"/>
                        <a:pt x="341" y="36"/>
                        <a:pt x="345" y="42"/>
                      </a:cubicBezTo>
                      <a:cubicBezTo>
                        <a:pt x="350" y="47"/>
                        <a:pt x="350" y="47"/>
                        <a:pt x="350" y="47"/>
                      </a:cubicBezTo>
                      <a:cubicBezTo>
                        <a:pt x="354" y="51"/>
                        <a:pt x="359" y="55"/>
                        <a:pt x="359" y="61"/>
                      </a:cubicBezTo>
                      <a:cubicBezTo>
                        <a:pt x="359" y="67"/>
                        <a:pt x="355" y="72"/>
                        <a:pt x="351" y="76"/>
                      </a:cubicBezTo>
                      <a:cubicBezTo>
                        <a:pt x="346" y="82"/>
                        <a:pt x="346" y="82"/>
                        <a:pt x="346" y="82"/>
                      </a:cubicBezTo>
                      <a:cubicBezTo>
                        <a:pt x="342" y="89"/>
                        <a:pt x="340" y="97"/>
                        <a:pt x="339" y="106"/>
                      </a:cubicBezTo>
                      <a:cubicBezTo>
                        <a:pt x="338" y="115"/>
                        <a:pt x="336" y="128"/>
                        <a:pt x="329" y="138"/>
                      </a:cubicBezTo>
                      <a:cubicBezTo>
                        <a:pt x="325" y="143"/>
                        <a:pt x="319" y="146"/>
                        <a:pt x="313" y="146"/>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69" name="Freeform 568">
                  <a:extLst>
                    <a:ext uri="{FF2B5EF4-FFF2-40B4-BE49-F238E27FC236}">
                      <a16:creationId xmlns:a16="http://schemas.microsoft.com/office/drawing/2014/main" id="{A611CE05-1C9B-7641-8BDA-EEA19E1A557D}"/>
                    </a:ext>
                  </a:extLst>
                </p:cNvPr>
                <p:cNvSpPr>
                  <a:spLocks noEditPoints="1"/>
                </p:cNvSpPr>
                <p:nvPr/>
              </p:nvSpPr>
              <p:spPr bwMode="auto">
                <a:xfrm>
                  <a:off x="6892925" y="2846388"/>
                  <a:ext cx="171450" cy="71438"/>
                </a:xfrm>
                <a:custGeom>
                  <a:avLst/>
                  <a:gdLst>
                    <a:gd name="T0" fmla="*/ 281 w 363"/>
                    <a:gd name="T1" fmla="*/ 6 h 150"/>
                    <a:gd name="T2" fmla="*/ 293 w 363"/>
                    <a:gd name="T3" fmla="*/ 5 h 150"/>
                    <a:gd name="T4" fmla="*/ 303 w 363"/>
                    <a:gd name="T5" fmla="*/ 39 h 150"/>
                    <a:gd name="T6" fmla="*/ 323 w 363"/>
                    <a:gd name="T7" fmla="*/ 31 h 150"/>
                    <a:gd name="T8" fmla="*/ 346 w 363"/>
                    <a:gd name="T9" fmla="*/ 45 h 150"/>
                    <a:gd name="T10" fmla="*/ 346 w 363"/>
                    <a:gd name="T11" fmla="*/ 83 h 150"/>
                    <a:gd name="T12" fmla="*/ 329 w 363"/>
                    <a:gd name="T13" fmla="*/ 139 h 150"/>
                    <a:gd name="T14" fmla="*/ 299 w 363"/>
                    <a:gd name="T15" fmla="*/ 141 h 150"/>
                    <a:gd name="T16" fmla="*/ 262 w 363"/>
                    <a:gd name="T17" fmla="*/ 135 h 150"/>
                    <a:gd name="T18" fmla="*/ 245 w 363"/>
                    <a:gd name="T19" fmla="*/ 134 h 150"/>
                    <a:gd name="T20" fmla="*/ 199 w 363"/>
                    <a:gd name="T21" fmla="*/ 110 h 150"/>
                    <a:gd name="T22" fmla="*/ 121 w 363"/>
                    <a:gd name="T23" fmla="*/ 93 h 150"/>
                    <a:gd name="T24" fmla="*/ 22 w 363"/>
                    <a:gd name="T25" fmla="*/ 83 h 150"/>
                    <a:gd name="T26" fmla="*/ 11 w 363"/>
                    <a:gd name="T27" fmla="*/ 83 h 150"/>
                    <a:gd name="T28" fmla="*/ 25 w 363"/>
                    <a:gd name="T29" fmla="*/ 53 h 150"/>
                    <a:gd name="T30" fmla="*/ 38 w 363"/>
                    <a:gd name="T31" fmla="*/ 53 h 150"/>
                    <a:gd name="T32" fmla="*/ 50 w 363"/>
                    <a:gd name="T33" fmla="*/ 43 h 150"/>
                    <a:gd name="T34" fmla="*/ 75 w 363"/>
                    <a:gd name="T35" fmla="*/ 41 h 150"/>
                    <a:gd name="T36" fmla="*/ 101 w 363"/>
                    <a:gd name="T37" fmla="*/ 66 h 150"/>
                    <a:gd name="T38" fmla="*/ 168 w 363"/>
                    <a:gd name="T39" fmla="*/ 16 h 150"/>
                    <a:gd name="T40" fmla="*/ 187 w 363"/>
                    <a:gd name="T41" fmla="*/ 13 h 150"/>
                    <a:gd name="T42" fmla="*/ 211 w 363"/>
                    <a:gd name="T43" fmla="*/ 29 h 150"/>
                    <a:gd name="T44" fmla="*/ 236 w 363"/>
                    <a:gd name="T45" fmla="*/ 25 h 150"/>
                    <a:gd name="T46" fmla="*/ 252 w 363"/>
                    <a:gd name="T47" fmla="*/ 6 h 150"/>
                    <a:gd name="T48" fmla="*/ 259 w 363"/>
                    <a:gd name="T49" fmla="*/ 0 h 150"/>
                    <a:gd name="T50" fmla="*/ 244 w 363"/>
                    <a:gd name="T51" fmla="*/ 13 h 150"/>
                    <a:gd name="T52" fmla="*/ 238 w 363"/>
                    <a:gd name="T53" fmla="*/ 21 h 150"/>
                    <a:gd name="T54" fmla="*/ 228 w 363"/>
                    <a:gd name="T55" fmla="*/ 24 h 150"/>
                    <a:gd name="T56" fmla="*/ 213 w 363"/>
                    <a:gd name="T57" fmla="*/ 25 h 150"/>
                    <a:gd name="T58" fmla="*/ 192 w 363"/>
                    <a:gd name="T59" fmla="*/ 10 h 150"/>
                    <a:gd name="T60" fmla="*/ 182 w 363"/>
                    <a:gd name="T61" fmla="*/ 10 h 150"/>
                    <a:gd name="T62" fmla="*/ 174 w 363"/>
                    <a:gd name="T63" fmla="*/ 12 h 150"/>
                    <a:gd name="T64" fmla="*/ 151 w 363"/>
                    <a:gd name="T65" fmla="*/ 36 h 150"/>
                    <a:gd name="T66" fmla="*/ 119 w 363"/>
                    <a:gd name="T67" fmla="*/ 57 h 150"/>
                    <a:gd name="T68" fmla="*/ 91 w 363"/>
                    <a:gd name="T69" fmla="*/ 59 h 150"/>
                    <a:gd name="T70" fmla="*/ 77 w 363"/>
                    <a:gd name="T71" fmla="*/ 39 h 150"/>
                    <a:gd name="T72" fmla="*/ 48 w 363"/>
                    <a:gd name="T73" fmla="*/ 40 h 150"/>
                    <a:gd name="T74" fmla="*/ 41 w 363"/>
                    <a:gd name="T75" fmla="*/ 49 h 150"/>
                    <a:gd name="T76" fmla="*/ 35 w 363"/>
                    <a:gd name="T77" fmla="*/ 49 h 150"/>
                    <a:gd name="T78" fmla="*/ 29 w 363"/>
                    <a:gd name="T79" fmla="*/ 49 h 150"/>
                    <a:gd name="T80" fmla="*/ 4 w 363"/>
                    <a:gd name="T81" fmla="*/ 60 h 150"/>
                    <a:gd name="T82" fmla="*/ 15 w 363"/>
                    <a:gd name="T83" fmla="*/ 88 h 150"/>
                    <a:gd name="T84" fmla="*/ 22 w 363"/>
                    <a:gd name="T85" fmla="*/ 87 h 150"/>
                    <a:gd name="T86" fmla="*/ 127 w 363"/>
                    <a:gd name="T87" fmla="*/ 99 h 150"/>
                    <a:gd name="T88" fmla="*/ 197 w 363"/>
                    <a:gd name="T89" fmla="*/ 113 h 150"/>
                    <a:gd name="T90" fmla="*/ 229 w 363"/>
                    <a:gd name="T91" fmla="*/ 129 h 150"/>
                    <a:gd name="T92" fmla="*/ 244 w 363"/>
                    <a:gd name="T93" fmla="*/ 137 h 150"/>
                    <a:gd name="T94" fmla="*/ 258 w 363"/>
                    <a:gd name="T95" fmla="*/ 139 h 150"/>
                    <a:gd name="T96" fmla="*/ 262 w 363"/>
                    <a:gd name="T97" fmla="*/ 139 h 150"/>
                    <a:gd name="T98" fmla="*/ 315 w 363"/>
                    <a:gd name="T99" fmla="*/ 150 h 150"/>
                    <a:gd name="T100" fmla="*/ 343 w 363"/>
                    <a:gd name="T101" fmla="*/ 108 h 150"/>
                    <a:gd name="T102" fmla="*/ 354 w 363"/>
                    <a:gd name="T103" fmla="*/ 79 h 150"/>
                    <a:gd name="T104" fmla="*/ 354 w 363"/>
                    <a:gd name="T105" fmla="*/ 48 h 150"/>
                    <a:gd name="T106" fmla="*/ 326 w 363"/>
                    <a:gd name="T107" fmla="*/ 27 h 150"/>
                    <a:gd name="T108" fmla="*/ 313 w 363"/>
                    <a:gd name="T109" fmla="*/ 34 h 150"/>
                    <a:gd name="T110" fmla="*/ 306 w 363"/>
                    <a:gd name="T111" fmla="*/ 37 h 150"/>
                    <a:gd name="T112" fmla="*/ 304 w 363"/>
                    <a:gd name="T113" fmla="*/ 12 h 150"/>
                    <a:gd name="T114" fmla="*/ 287 w 363"/>
                    <a:gd name="T115" fmla="*/ 2 h 150"/>
                    <a:gd name="T116" fmla="*/ 281 w 363"/>
                    <a:gd name="T117" fmla="*/ 2 h 150"/>
                    <a:gd name="T118" fmla="*/ 259 w 363"/>
                    <a:gd name="T11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150">
                      <a:moveTo>
                        <a:pt x="259" y="4"/>
                      </a:moveTo>
                      <a:cubicBezTo>
                        <a:pt x="267" y="4"/>
                        <a:pt x="275" y="6"/>
                        <a:pt x="281" y="6"/>
                      </a:cubicBezTo>
                      <a:cubicBezTo>
                        <a:pt x="281" y="6"/>
                        <a:pt x="281" y="6"/>
                        <a:pt x="281" y="6"/>
                      </a:cubicBezTo>
                      <a:cubicBezTo>
                        <a:pt x="293" y="5"/>
                        <a:pt x="293" y="5"/>
                        <a:pt x="293" y="5"/>
                      </a:cubicBezTo>
                      <a:cubicBezTo>
                        <a:pt x="296" y="5"/>
                        <a:pt x="299" y="6"/>
                        <a:pt x="300" y="12"/>
                      </a:cubicBezTo>
                      <a:cubicBezTo>
                        <a:pt x="301" y="20"/>
                        <a:pt x="297" y="33"/>
                        <a:pt x="303" y="39"/>
                      </a:cubicBezTo>
                      <a:cubicBezTo>
                        <a:pt x="308" y="42"/>
                        <a:pt x="308" y="42"/>
                        <a:pt x="308" y="42"/>
                      </a:cubicBezTo>
                      <a:cubicBezTo>
                        <a:pt x="313" y="42"/>
                        <a:pt x="317" y="32"/>
                        <a:pt x="323" y="31"/>
                      </a:cubicBezTo>
                      <a:cubicBezTo>
                        <a:pt x="326" y="30"/>
                        <a:pt x="326" y="30"/>
                        <a:pt x="326" y="30"/>
                      </a:cubicBezTo>
                      <a:cubicBezTo>
                        <a:pt x="335" y="30"/>
                        <a:pt x="341" y="39"/>
                        <a:pt x="346" y="45"/>
                      </a:cubicBezTo>
                      <a:cubicBezTo>
                        <a:pt x="350" y="50"/>
                        <a:pt x="359" y="56"/>
                        <a:pt x="359" y="63"/>
                      </a:cubicBezTo>
                      <a:cubicBezTo>
                        <a:pt x="360" y="70"/>
                        <a:pt x="350" y="77"/>
                        <a:pt x="346" y="83"/>
                      </a:cubicBezTo>
                      <a:cubicBezTo>
                        <a:pt x="342" y="91"/>
                        <a:pt x="340" y="99"/>
                        <a:pt x="339" y="107"/>
                      </a:cubicBezTo>
                      <a:cubicBezTo>
                        <a:pt x="338" y="118"/>
                        <a:pt x="336" y="130"/>
                        <a:pt x="329" y="139"/>
                      </a:cubicBezTo>
                      <a:cubicBezTo>
                        <a:pt x="325" y="144"/>
                        <a:pt x="320" y="146"/>
                        <a:pt x="315" y="146"/>
                      </a:cubicBezTo>
                      <a:cubicBezTo>
                        <a:pt x="310" y="146"/>
                        <a:pt x="304" y="144"/>
                        <a:pt x="299" y="141"/>
                      </a:cubicBezTo>
                      <a:cubicBezTo>
                        <a:pt x="287" y="136"/>
                        <a:pt x="275" y="135"/>
                        <a:pt x="262" y="135"/>
                      </a:cubicBezTo>
                      <a:cubicBezTo>
                        <a:pt x="262" y="135"/>
                        <a:pt x="262" y="135"/>
                        <a:pt x="262" y="135"/>
                      </a:cubicBezTo>
                      <a:cubicBezTo>
                        <a:pt x="253" y="135"/>
                        <a:pt x="253" y="135"/>
                        <a:pt x="253" y="135"/>
                      </a:cubicBezTo>
                      <a:cubicBezTo>
                        <a:pt x="245" y="134"/>
                        <a:pt x="245" y="134"/>
                        <a:pt x="245" y="134"/>
                      </a:cubicBezTo>
                      <a:cubicBezTo>
                        <a:pt x="240" y="132"/>
                        <a:pt x="236" y="127"/>
                        <a:pt x="230" y="125"/>
                      </a:cubicBezTo>
                      <a:cubicBezTo>
                        <a:pt x="217" y="122"/>
                        <a:pt x="210" y="117"/>
                        <a:pt x="199" y="110"/>
                      </a:cubicBezTo>
                      <a:cubicBezTo>
                        <a:pt x="186" y="102"/>
                        <a:pt x="176" y="102"/>
                        <a:pt x="162" y="102"/>
                      </a:cubicBezTo>
                      <a:cubicBezTo>
                        <a:pt x="146" y="102"/>
                        <a:pt x="136" y="97"/>
                        <a:pt x="121" y="93"/>
                      </a:cubicBezTo>
                      <a:cubicBezTo>
                        <a:pt x="90" y="85"/>
                        <a:pt x="54" y="84"/>
                        <a:pt x="22" y="83"/>
                      </a:cubicBezTo>
                      <a:cubicBezTo>
                        <a:pt x="22" y="83"/>
                        <a:pt x="22" y="83"/>
                        <a:pt x="22" y="83"/>
                      </a:cubicBezTo>
                      <a:cubicBezTo>
                        <a:pt x="15" y="84"/>
                        <a:pt x="15" y="84"/>
                        <a:pt x="15" y="84"/>
                      </a:cubicBezTo>
                      <a:cubicBezTo>
                        <a:pt x="11" y="83"/>
                        <a:pt x="11" y="83"/>
                        <a:pt x="11" y="83"/>
                      </a:cubicBezTo>
                      <a:cubicBezTo>
                        <a:pt x="4" y="80"/>
                        <a:pt x="4" y="68"/>
                        <a:pt x="7" y="62"/>
                      </a:cubicBezTo>
                      <a:cubicBezTo>
                        <a:pt x="12" y="54"/>
                        <a:pt x="18" y="53"/>
                        <a:pt x="25" y="53"/>
                      </a:cubicBezTo>
                      <a:cubicBezTo>
                        <a:pt x="32" y="53"/>
                        <a:pt x="32" y="53"/>
                        <a:pt x="32" y="53"/>
                      </a:cubicBezTo>
                      <a:cubicBezTo>
                        <a:pt x="38" y="53"/>
                        <a:pt x="38" y="53"/>
                        <a:pt x="38" y="53"/>
                      </a:cubicBezTo>
                      <a:cubicBezTo>
                        <a:pt x="43" y="52"/>
                        <a:pt x="43" y="52"/>
                        <a:pt x="43" y="52"/>
                      </a:cubicBezTo>
                      <a:cubicBezTo>
                        <a:pt x="50" y="43"/>
                        <a:pt x="50" y="43"/>
                        <a:pt x="50" y="43"/>
                      </a:cubicBezTo>
                      <a:cubicBezTo>
                        <a:pt x="54" y="40"/>
                        <a:pt x="60" y="39"/>
                        <a:pt x="65" y="39"/>
                      </a:cubicBezTo>
                      <a:cubicBezTo>
                        <a:pt x="75" y="41"/>
                        <a:pt x="75" y="41"/>
                        <a:pt x="75" y="41"/>
                      </a:cubicBezTo>
                      <a:cubicBezTo>
                        <a:pt x="82" y="47"/>
                        <a:pt x="80" y="58"/>
                        <a:pt x="89" y="63"/>
                      </a:cubicBezTo>
                      <a:cubicBezTo>
                        <a:pt x="101" y="66"/>
                        <a:pt x="101" y="66"/>
                        <a:pt x="101" y="66"/>
                      </a:cubicBezTo>
                      <a:cubicBezTo>
                        <a:pt x="114" y="66"/>
                        <a:pt x="126" y="55"/>
                        <a:pt x="141" y="54"/>
                      </a:cubicBezTo>
                      <a:cubicBezTo>
                        <a:pt x="163" y="53"/>
                        <a:pt x="147" y="22"/>
                        <a:pt x="168" y="16"/>
                      </a:cubicBezTo>
                      <a:cubicBezTo>
                        <a:pt x="180" y="15"/>
                        <a:pt x="180" y="15"/>
                        <a:pt x="180" y="15"/>
                      </a:cubicBezTo>
                      <a:cubicBezTo>
                        <a:pt x="187" y="13"/>
                        <a:pt x="187" y="13"/>
                        <a:pt x="187" y="13"/>
                      </a:cubicBezTo>
                      <a:cubicBezTo>
                        <a:pt x="191" y="14"/>
                        <a:pt x="191" y="14"/>
                        <a:pt x="191" y="14"/>
                      </a:cubicBezTo>
                      <a:cubicBezTo>
                        <a:pt x="200" y="16"/>
                        <a:pt x="204" y="24"/>
                        <a:pt x="211" y="29"/>
                      </a:cubicBezTo>
                      <a:cubicBezTo>
                        <a:pt x="218" y="30"/>
                        <a:pt x="218" y="30"/>
                        <a:pt x="218" y="30"/>
                      </a:cubicBezTo>
                      <a:cubicBezTo>
                        <a:pt x="224" y="30"/>
                        <a:pt x="230" y="27"/>
                        <a:pt x="236" y="25"/>
                      </a:cubicBezTo>
                      <a:cubicBezTo>
                        <a:pt x="241" y="24"/>
                        <a:pt x="245" y="24"/>
                        <a:pt x="247" y="18"/>
                      </a:cubicBezTo>
                      <a:cubicBezTo>
                        <a:pt x="249" y="13"/>
                        <a:pt x="245" y="9"/>
                        <a:pt x="252" y="6"/>
                      </a:cubicBezTo>
                      <a:cubicBezTo>
                        <a:pt x="259" y="4"/>
                        <a:pt x="259" y="4"/>
                        <a:pt x="259" y="4"/>
                      </a:cubicBezTo>
                      <a:moveTo>
                        <a:pt x="259" y="0"/>
                      </a:moveTo>
                      <a:cubicBezTo>
                        <a:pt x="250" y="2"/>
                        <a:pt x="250" y="2"/>
                        <a:pt x="250" y="2"/>
                      </a:cubicBezTo>
                      <a:cubicBezTo>
                        <a:pt x="244" y="5"/>
                        <a:pt x="244" y="10"/>
                        <a:pt x="244" y="13"/>
                      </a:cubicBezTo>
                      <a:cubicBezTo>
                        <a:pt x="244" y="17"/>
                        <a:pt x="244" y="17"/>
                        <a:pt x="244" y="17"/>
                      </a:cubicBezTo>
                      <a:cubicBezTo>
                        <a:pt x="238" y="21"/>
                        <a:pt x="238" y="21"/>
                        <a:pt x="238" y="21"/>
                      </a:cubicBezTo>
                      <a:cubicBezTo>
                        <a:pt x="235" y="22"/>
                        <a:pt x="235" y="22"/>
                        <a:pt x="235" y="22"/>
                      </a:cubicBezTo>
                      <a:cubicBezTo>
                        <a:pt x="228" y="24"/>
                        <a:pt x="228" y="24"/>
                        <a:pt x="228" y="24"/>
                      </a:cubicBezTo>
                      <a:cubicBezTo>
                        <a:pt x="218" y="27"/>
                        <a:pt x="218" y="27"/>
                        <a:pt x="218" y="27"/>
                      </a:cubicBezTo>
                      <a:cubicBezTo>
                        <a:pt x="213" y="25"/>
                        <a:pt x="213" y="25"/>
                        <a:pt x="213" y="25"/>
                      </a:cubicBezTo>
                      <a:cubicBezTo>
                        <a:pt x="206" y="19"/>
                        <a:pt x="206" y="19"/>
                        <a:pt x="206" y="19"/>
                      </a:cubicBezTo>
                      <a:cubicBezTo>
                        <a:pt x="202" y="16"/>
                        <a:pt x="198" y="12"/>
                        <a:pt x="192" y="10"/>
                      </a:cubicBezTo>
                      <a:cubicBezTo>
                        <a:pt x="187" y="9"/>
                        <a:pt x="187" y="9"/>
                        <a:pt x="187" y="9"/>
                      </a:cubicBezTo>
                      <a:cubicBezTo>
                        <a:pt x="182" y="10"/>
                        <a:pt x="182" y="10"/>
                        <a:pt x="182" y="10"/>
                      </a:cubicBezTo>
                      <a:cubicBezTo>
                        <a:pt x="179" y="11"/>
                        <a:pt x="179" y="11"/>
                        <a:pt x="179" y="11"/>
                      </a:cubicBezTo>
                      <a:cubicBezTo>
                        <a:pt x="174" y="12"/>
                        <a:pt x="174" y="12"/>
                        <a:pt x="174" y="12"/>
                      </a:cubicBezTo>
                      <a:cubicBezTo>
                        <a:pt x="167" y="12"/>
                        <a:pt x="167" y="12"/>
                        <a:pt x="167" y="12"/>
                      </a:cubicBezTo>
                      <a:cubicBezTo>
                        <a:pt x="154" y="16"/>
                        <a:pt x="153" y="27"/>
                        <a:pt x="151" y="36"/>
                      </a:cubicBezTo>
                      <a:cubicBezTo>
                        <a:pt x="150" y="45"/>
                        <a:pt x="149" y="50"/>
                        <a:pt x="140" y="50"/>
                      </a:cubicBezTo>
                      <a:cubicBezTo>
                        <a:pt x="133" y="51"/>
                        <a:pt x="126" y="54"/>
                        <a:pt x="119" y="57"/>
                      </a:cubicBezTo>
                      <a:cubicBezTo>
                        <a:pt x="113" y="60"/>
                        <a:pt x="107" y="62"/>
                        <a:pt x="101" y="62"/>
                      </a:cubicBezTo>
                      <a:cubicBezTo>
                        <a:pt x="91" y="59"/>
                        <a:pt x="91" y="59"/>
                        <a:pt x="91" y="59"/>
                      </a:cubicBezTo>
                      <a:cubicBezTo>
                        <a:pt x="84" y="50"/>
                        <a:pt x="84" y="50"/>
                        <a:pt x="84" y="50"/>
                      </a:cubicBezTo>
                      <a:cubicBezTo>
                        <a:pt x="77" y="39"/>
                        <a:pt x="77" y="39"/>
                        <a:pt x="77" y="39"/>
                      </a:cubicBezTo>
                      <a:cubicBezTo>
                        <a:pt x="74" y="36"/>
                        <a:pt x="70" y="35"/>
                        <a:pt x="65" y="35"/>
                      </a:cubicBezTo>
                      <a:cubicBezTo>
                        <a:pt x="59" y="35"/>
                        <a:pt x="52" y="37"/>
                        <a:pt x="48" y="40"/>
                      </a:cubicBezTo>
                      <a:cubicBezTo>
                        <a:pt x="44" y="45"/>
                        <a:pt x="44" y="45"/>
                        <a:pt x="44" y="45"/>
                      </a:cubicBezTo>
                      <a:cubicBezTo>
                        <a:pt x="41" y="49"/>
                        <a:pt x="41" y="49"/>
                        <a:pt x="41" y="49"/>
                      </a:cubicBezTo>
                      <a:cubicBezTo>
                        <a:pt x="38" y="49"/>
                        <a:pt x="38" y="49"/>
                        <a:pt x="38" y="49"/>
                      </a:cubicBezTo>
                      <a:cubicBezTo>
                        <a:pt x="35" y="49"/>
                        <a:pt x="35" y="49"/>
                        <a:pt x="35" y="49"/>
                      </a:cubicBezTo>
                      <a:cubicBezTo>
                        <a:pt x="32" y="49"/>
                        <a:pt x="32" y="49"/>
                        <a:pt x="32" y="49"/>
                      </a:cubicBezTo>
                      <a:cubicBezTo>
                        <a:pt x="29" y="49"/>
                        <a:pt x="29" y="49"/>
                        <a:pt x="29" y="49"/>
                      </a:cubicBezTo>
                      <a:cubicBezTo>
                        <a:pt x="25" y="49"/>
                        <a:pt x="25" y="49"/>
                        <a:pt x="25" y="49"/>
                      </a:cubicBezTo>
                      <a:cubicBezTo>
                        <a:pt x="18" y="49"/>
                        <a:pt x="9" y="50"/>
                        <a:pt x="4" y="60"/>
                      </a:cubicBezTo>
                      <a:cubicBezTo>
                        <a:pt x="0" y="68"/>
                        <a:pt x="0" y="82"/>
                        <a:pt x="9" y="86"/>
                      </a:cubicBezTo>
                      <a:cubicBezTo>
                        <a:pt x="15" y="88"/>
                        <a:pt x="15" y="88"/>
                        <a:pt x="15" y="88"/>
                      </a:cubicBezTo>
                      <a:cubicBezTo>
                        <a:pt x="19" y="87"/>
                        <a:pt x="19" y="87"/>
                        <a:pt x="19" y="87"/>
                      </a:cubicBezTo>
                      <a:cubicBezTo>
                        <a:pt x="22" y="87"/>
                        <a:pt x="22" y="87"/>
                        <a:pt x="22" y="87"/>
                      </a:cubicBezTo>
                      <a:cubicBezTo>
                        <a:pt x="56" y="88"/>
                        <a:pt x="90" y="89"/>
                        <a:pt x="120" y="97"/>
                      </a:cubicBezTo>
                      <a:cubicBezTo>
                        <a:pt x="127" y="99"/>
                        <a:pt x="127" y="99"/>
                        <a:pt x="127" y="99"/>
                      </a:cubicBezTo>
                      <a:cubicBezTo>
                        <a:pt x="139" y="102"/>
                        <a:pt x="148" y="105"/>
                        <a:pt x="162" y="105"/>
                      </a:cubicBezTo>
                      <a:cubicBezTo>
                        <a:pt x="176" y="105"/>
                        <a:pt x="186" y="106"/>
                        <a:pt x="197" y="113"/>
                      </a:cubicBezTo>
                      <a:cubicBezTo>
                        <a:pt x="201" y="115"/>
                        <a:pt x="201" y="115"/>
                        <a:pt x="201" y="115"/>
                      </a:cubicBezTo>
                      <a:cubicBezTo>
                        <a:pt x="210" y="121"/>
                        <a:pt x="217" y="126"/>
                        <a:pt x="229" y="129"/>
                      </a:cubicBezTo>
                      <a:cubicBezTo>
                        <a:pt x="236" y="133"/>
                        <a:pt x="236" y="133"/>
                        <a:pt x="236" y="133"/>
                      </a:cubicBezTo>
                      <a:cubicBezTo>
                        <a:pt x="244" y="137"/>
                        <a:pt x="244" y="137"/>
                        <a:pt x="244" y="137"/>
                      </a:cubicBezTo>
                      <a:cubicBezTo>
                        <a:pt x="253" y="139"/>
                        <a:pt x="253" y="139"/>
                        <a:pt x="253" y="139"/>
                      </a:cubicBezTo>
                      <a:cubicBezTo>
                        <a:pt x="258" y="139"/>
                        <a:pt x="258" y="139"/>
                        <a:pt x="258" y="139"/>
                      </a:cubicBezTo>
                      <a:cubicBezTo>
                        <a:pt x="262" y="139"/>
                        <a:pt x="262" y="139"/>
                        <a:pt x="262" y="139"/>
                      </a:cubicBezTo>
                      <a:cubicBezTo>
                        <a:pt x="262" y="139"/>
                        <a:pt x="262" y="139"/>
                        <a:pt x="262" y="139"/>
                      </a:cubicBezTo>
                      <a:cubicBezTo>
                        <a:pt x="274" y="139"/>
                        <a:pt x="286" y="139"/>
                        <a:pt x="297" y="145"/>
                      </a:cubicBezTo>
                      <a:cubicBezTo>
                        <a:pt x="302" y="147"/>
                        <a:pt x="308" y="150"/>
                        <a:pt x="315" y="150"/>
                      </a:cubicBezTo>
                      <a:cubicBezTo>
                        <a:pt x="322" y="150"/>
                        <a:pt x="328" y="147"/>
                        <a:pt x="332" y="141"/>
                      </a:cubicBezTo>
                      <a:cubicBezTo>
                        <a:pt x="340" y="131"/>
                        <a:pt x="341" y="118"/>
                        <a:pt x="343" y="108"/>
                      </a:cubicBezTo>
                      <a:cubicBezTo>
                        <a:pt x="344" y="99"/>
                        <a:pt x="346" y="92"/>
                        <a:pt x="350" y="85"/>
                      </a:cubicBezTo>
                      <a:cubicBezTo>
                        <a:pt x="354" y="79"/>
                        <a:pt x="354" y="79"/>
                        <a:pt x="354" y="79"/>
                      </a:cubicBezTo>
                      <a:cubicBezTo>
                        <a:pt x="359" y="75"/>
                        <a:pt x="363" y="69"/>
                        <a:pt x="363" y="63"/>
                      </a:cubicBezTo>
                      <a:cubicBezTo>
                        <a:pt x="363" y="57"/>
                        <a:pt x="358" y="52"/>
                        <a:pt x="354" y="48"/>
                      </a:cubicBezTo>
                      <a:cubicBezTo>
                        <a:pt x="349" y="43"/>
                        <a:pt x="349" y="43"/>
                        <a:pt x="349" y="43"/>
                      </a:cubicBezTo>
                      <a:cubicBezTo>
                        <a:pt x="345" y="37"/>
                        <a:pt x="337" y="27"/>
                        <a:pt x="326" y="27"/>
                      </a:cubicBezTo>
                      <a:cubicBezTo>
                        <a:pt x="322" y="27"/>
                        <a:pt x="322" y="27"/>
                        <a:pt x="322" y="27"/>
                      </a:cubicBezTo>
                      <a:cubicBezTo>
                        <a:pt x="313" y="34"/>
                        <a:pt x="313" y="34"/>
                        <a:pt x="313" y="34"/>
                      </a:cubicBezTo>
                      <a:cubicBezTo>
                        <a:pt x="308" y="38"/>
                        <a:pt x="308" y="38"/>
                        <a:pt x="308" y="38"/>
                      </a:cubicBezTo>
                      <a:cubicBezTo>
                        <a:pt x="306" y="37"/>
                        <a:pt x="306" y="37"/>
                        <a:pt x="306" y="37"/>
                      </a:cubicBezTo>
                      <a:cubicBezTo>
                        <a:pt x="303" y="34"/>
                        <a:pt x="303" y="28"/>
                        <a:pt x="304" y="22"/>
                      </a:cubicBezTo>
                      <a:cubicBezTo>
                        <a:pt x="304" y="12"/>
                        <a:pt x="304" y="12"/>
                        <a:pt x="304" y="12"/>
                      </a:cubicBezTo>
                      <a:cubicBezTo>
                        <a:pt x="302" y="5"/>
                        <a:pt x="299" y="1"/>
                        <a:pt x="293" y="1"/>
                      </a:cubicBezTo>
                      <a:cubicBezTo>
                        <a:pt x="287" y="2"/>
                        <a:pt x="287" y="2"/>
                        <a:pt x="287" y="2"/>
                      </a:cubicBezTo>
                      <a:cubicBezTo>
                        <a:pt x="281" y="2"/>
                        <a:pt x="281" y="2"/>
                        <a:pt x="281" y="2"/>
                      </a:cubicBezTo>
                      <a:cubicBezTo>
                        <a:pt x="281" y="2"/>
                        <a:pt x="281" y="2"/>
                        <a:pt x="281" y="2"/>
                      </a:cubicBezTo>
                      <a:cubicBezTo>
                        <a:pt x="272" y="2"/>
                        <a:pt x="272" y="2"/>
                        <a:pt x="272" y="2"/>
                      </a:cubicBezTo>
                      <a:lnTo>
                        <a:pt x="25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0" name="Freeform 569">
                  <a:extLst>
                    <a:ext uri="{FF2B5EF4-FFF2-40B4-BE49-F238E27FC236}">
                      <a16:creationId xmlns:a16="http://schemas.microsoft.com/office/drawing/2014/main" id="{746B6BC5-DD6A-D346-AB36-A4906244BC86}"/>
                    </a:ext>
                  </a:extLst>
                </p:cNvPr>
                <p:cNvSpPr>
                  <a:spLocks/>
                </p:cNvSpPr>
                <p:nvPr/>
              </p:nvSpPr>
              <p:spPr bwMode="auto">
                <a:xfrm>
                  <a:off x="6572250" y="3049588"/>
                  <a:ext cx="25400" cy="36513"/>
                </a:xfrm>
                <a:custGeom>
                  <a:avLst/>
                  <a:gdLst>
                    <a:gd name="T0" fmla="*/ 35 w 55"/>
                    <a:gd name="T1" fmla="*/ 78 h 78"/>
                    <a:gd name="T2" fmla="*/ 23 w 55"/>
                    <a:gd name="T3" fmla="*/ 74 h 78"/>
                    <a:gd name="T4" fmla="*/ 2 w 55"/>
                    <a:gd name="T5" fmla="*/ 41 h 78"/>
                    <a:gd name="T6" fmla="*/ 9 w 55"/>
                    <a:gd name="T7" fmla="*/ 14 h 78"/>
                    <a:gd name="T8" fmla="*/ 23 w 55"/>
                    <a:gd name="T9" fmla="*/ 1 h 78"/>
                    <a:gd name="T10" fmla="*/ 25 w 55"/>
                    <a:gd name="T11" fmla="*/ 0 h 78"/>
                    <a:gd name="T12" fmla="*/ 42 w 55"/>
                    <a:gd name="T13" fmla="*/ 9 h 78"/>
                    <a:gd name="T14" fmla="*/ 47 w 55"/>
                    <a:gd name="T15" fmla="*/ 12 h 78"/>
                    <a:gd name="T16" fmla="*/ 47 w 55"/>
                    <a:gd name="T17" fmla="*/ 12 h 78"/>
                    <a:gd name="T18" fmla="*/ 47 w 55"/>
                    <a:gd name="T19" fmla="*/ 13 h 78"/>
                    <a:gd name="T20" fmla="*/ 54 w 55"/>
                    <a:gd name="T21" fmla="*/ 28 h 78"/>
                    <a:gd name="T22" fmla="*/ 51 w 55"/>
                    <a:gd name="T23" fmla="*/ 36 h 78"/>
                    <a:gd name="T24" fmla="*/ 49 w 55"/>
                    <a:gd name="T25" fmla="*/ 44 h 78"/>
                    <a:gd name="T26" fmla="*/ 49 w 55"/>
                    <a:gd name="T27" fmla="*/ 50 h 78"/>
                    <a:gd name="T28" fmla="*/ 49 w 55"/>
                    <a:gd name="T29" fmla="*/ 63 h 78"/>
                    <a:gd name="T30" fmla="*/ 35 w 5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8">
                      <a:moveTo>
                        <a:pt x="35" y="78"/>
                      </a:moveTo>
                      <a:cubicBezTo>
                        <a:pt x="23" y="74"/>
                        <a:pt x="23" y="74"/>
                        <a:pt x="23" y="74"/>
                      </a:cubicBezTo>
                      <a:cubicBezTo>
                        <a:pt x="12" y="66"/>
                        <a:pt x="4" y="54"/>
                        <a:pt x="2" y="41"/>
                      </a:cubicBezTo>
                      <a:cubicBezTo>
                        <a:pt x="0" y="31"/>
                        <a:pt x="3" y="21"/>
                        <a:pt x="9" y="14"/>
                      </a:cubicBezTo>
                      <a:cubicBezTo>
                        <a:pt x="10" y="12"/>
                        <a:pt x="18" y="2"/>
                        <a:pt x="23" y="1"/>
                      </a:cubicBezTo>
                      <a:cubicBezTo>
                        <a:pt x="25" y="0"/>
                        <a:pt x="25" y="0"/>
                        <a:pt x="25" y="0"/>
                      </a:cubicBezTo>
                      <a:cubicBezTo>
                        <a:pt x="31" y="0"/>
                        <a:pt x="37" y="5"/>
                        <a:pt x="42" y="9"/>
                      </a:cubicBezTo>
                      <a:cubicBezTo>
                        <a:pt x="47" y="12"/>
                        <a:pt x="47" y="12"/>
                        <a:pt x="47" y="12"/>
                      </a:cubicBezTo>
                      <a:cubicBezTo>
                        <a:pt x="47" y="12"/>
                        <a:pt x="47" y="12"/>
                        <a:pt x="47" y="12"/>
                      </a:cubicBezTo>
                      <a:cubicBezTo>
                        <a:pt x="47" y="13"/>
                        <a:pt x="47" y="13"/>
                        <a:pt x="47" y="13"/>
                      </a:cubicBezTo>
                      <a:cubicBezTo>
                        <a:pt x="50" y="16"/>
                        <a:pt x="55" y="21"/>
                        <a:pt x="54" y="28"/>
                      </a:cubicBezTo>
                      <a:cubicBezTo>
                        <a:pt x="51" y="36"/>
                        <a:pt x="51" y="36"/>
                        <a:pt x="51" y="36"/>
                      </a:cubicBezTo>
                      <a:cubicBezTo>
                        <a:pt x="49" y="44"/>
                        <a:pt x="49" y="44"/>
                        <a:pt x="49" y="44"/>
                      </a:cubicBezTo>
                      <a:cubicBezTo>
                        <a:pt x="49" y="50"/>
                        <a:pt x="49" y="50"/>
                        <a:pt x="49" y="50"/>
                      </a:cubicBezTo>
                      <a:cubicBezTo>
                        <a:pt x="50" y="54"/>
                        <a:pt x="50" y="58"/>
                        <a:pt x="49" y="63"/>
                      </a:cubicBezTo>
                      <a:cubicBezTo>
                        <a:pt x="46" y="77"/>
                        <a:pt x="39" y="78"/>
                        <a:pt x="35" y="7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1" name="Freeform 570">
                  <a:extLst>
                    <a:ext uri="{FF2B5EF4-FFF2-40B4-BE49-F238E27FC236}">
                      <a16:creationId xmlns:a16="http://schemas.microsoft.com/office/drawing/2014/main" id="{60F9A4A2-A7B9-3F4C-939F-62DB38A6B787}"/>
                    </a:ext>
                  </a:extLst>
                </p:cNvPr>
                <p:cNvSpPr>
                  <a:spLocks noEditPoints="1"/>
                </p:cNvSpPr>
                <p:nvPr/>
              </p:nvSpPr>
              <p:spPr bwMode="auto">
                <a:xfrm>
                  <a:off x="6570663" y="3048000"/>
                  <a:ext cx="28575" cy="38100"/>
                </a:xfrm>
                <a:custGeom>
                  <a:avLst/>
                  <a:gdLst>
                    <a:gd name="T0" fmla="*/ 29 w 61"/>
                    <a:gd name="T1" fmla="*/ 4 h 82"/>
                    <a:gd name="T2" fmla="*/ 50 w 61"/>
                    <a:gd name="T3" fmla="*/ 16 h 82"/>
                    <a:gd name="T4" fmla="*/ 56 w 61"/>
                    <a:gd name="T5" fmla="*/ 30 h 82"/>
                    <a:gd name="T6" fmla="*/ 51 w 61"/>
                    <a:gd name="T7" fmla="*/ 47 h 82"/>
                    <a:gd name="T8" fmla="*/ 51 w 61"/>
                    <a:gd name="T9" fmla="*/ 65 h 82"/>
                    <a:gd name="T10" fmla="*/ 39 w 61"/>
                    <a:gd name="T11" fmla="*/ 79 h 82"/>
                    <a:gd name="T12" fmla="*/ 28 w 61"/>
                    <a:gd name="T13" fmla="*/ 74 h 82"/>
                    <a:gd name="T14" fmla="*/ 14 w 61"/>
                    <a:gd name="T15" fmla="*/ 17 h 82"/>
                    <a:gd name="T16" fmla="*/ 28 w 61"/>
                    <a:gd name="T17" fmla="*/ 4 h 82"/>
                    <a:gd name="T18" fmla="*/ 29 w 61"/>
                    <a:gd name="T19" fmla="*/ 4 h 82"/>
                    <a:gd name="T20" fmla="*/ 29 w 61"/>
                    <a:gd name="T21" fmla="*/ 0 h 82"/>
                    <a:gd name="T22" fmla="*/ 29 w 61"/>
                    <a:gd name="T23" fmla="*/ 0 h 82"/>
                    <a:gd name="T24" fmla="*/ 27 w 61"/>
                    <a:gd name="T25" fmla="*/ 1 h 82"/>
                    <a:gd name="T26" fmla="*/ 11 w 61"/>
                    <a:gd name="T27" fmla="*/ 14 h 82"/>
                    <a:gd name="T28" fmla="*/ 4 w 61"/>
                    <a:gd name="T29" fmla="*/ 44 h 82"/>
                    <a:gd name="T30" fmla="*/ 25 w 61"/>
                    <a:gd name="T31" fmla="*/ 77 h 82"/>
                    <a:gd name="T32" fmla="*/ 39 w 61"/>
                    <a:gd name="T33" fmla="*/ 82 h 82"/>
                    <a:gd name="T34" fmla="*/ 55 w 61"/>
                    <a:gd name="T35" fmla="*/ 66 h 82"/>
                    <a:gd name="T36" fmla="*/ 55 w 61"/>
                    <a:gd name="T37" fmla="*/ 51 h 82"/>
                    <a:gd name="T38" fmla="*/ 55 w 61"/>
                    <a:gd name="T39" fmla="*/ 46 h 82"/>
                    <a:gd name="T40" fmla="*/ 57 w 61"/>
                    <a:gd name="T41" fmla="*/ 39 h 82"/>
                    <a:gd name="T42" fmla="*/ 59 w 61"/>
                    <a:gd name="T43" fmla="*/ 31 h 82"/>
                    <a:gd name="T44" fmla="*/ 53 w 61"/>
                    <a:gd name="T45" fmla="*/ 13 h 82"/>
                    <a:gd name="T46" fmla="*/ 52 w 61"/>
                    <a:gd name="T47" fmla="*/ 13 h 82"/>
                    <a:gd name="T48" fmla="*/ 52 w 61"/>
                    <a:gd name="T49" fmla="*/ 13 h 82"/>
                    <a:gd name="T50" fmla="*/ 48 w 61"/>
                    <a:gd name="T51" fmla="*/ 10 h 82"/>
                    <a:gd name="T52" fmla="*/ 29 w 61"/>
                    <a:gd name="T5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82">
                      <a:moveTo>
                        <a:pt x="29" y="4"/>
                      </a:moveTo>
                      <a:cubicBezTo>
                        <a:pt x="36" y="4"/>
                        <a:pt x="45" y="13"/>
                        <a:pt x="50" y="16"/>
                      </a:cubicBezTo>
                      <a:cubicBezTo>
                        <a:pt x="53" y="19"/>
                        <a:pt x="57" y="24"/>
                        <a:pt x="56" y="30"/>
                      </a:cubicBezTo>
                      <a:cubicBezTo>
                        <a:pt x="54" y="37"/>
                        <a:pt x="50" y="40"/>
                        <a:pt x="51" y="47"/>
                      </a:cubicBezTo>
                      <a:cubicBezTo>
                        <a:pt x="51" y="53"/>
                        <a:pt x="53" y="58"/>
                        <a:pt x="51" y="65"/>
                      </a:cubicBezTo>
                      <a:cubicBezTo>
                        <a:pt x="49" y="74"/>
                        <a:pt x="45" y="79"/>
                        <a:pt x="39" y="79"/>
                      </a:cubicBezTo>
                      <a:cubicBezTo>
                        <a:pt x="28" y="74"/>
                        <a:pt x="28" y="74"/>
                        <a:pt x="28" y="74"/>
                      </a:cubicBezTo>
                      <a:cubicBezTo>
                        <a:pt x="10" y="62"/>
                        <a:pt x="0" y="35"/>
                        <a:pt x="14" y="17"/>
                      </a:cubicBezTo>
                      <a:cubicBezTo>
                        <a:pt x="28" y="4"/>
                        <a:pt x="28" y="4"/>
                        <a:pt x="28" y="4"/>
                      </a:cubicBezTo>
                      <a:cubicBezTo>
                        <a:pt x="29" y="4"/>
                        <a:pt x="29" y="4"/>
                        <a:pt x="29" y="4"/>
                      </a:cubicBezTo>
                      <a:moveTo>
                        <a:pt x="29" y="0"/>
                      </a:moveTo>
                      <a:cubicBezTo>
                        <a:pt x="29" y="0"/>
                        <a:pt x="29" y="0"/>
                        <a:pt x="29" y="0"/>
                      </a:cubicBezTo>
                      <a:cubicBezTo>
                        <a:pt x="27" y="1"/>
                        <a:pt x="27" y="1"/>
                        <a:pt x="27" y="1"/>
                      </a:cubicBezTo>
                      <a:cubicBezTo>
                        <a:pt x="21" y="2"/>
                        <a:pt x="13" y="12"/>
                        <a:pt x="11" y="14"/>
                      </a:cubicBezTo>
                      <a:cubicBezTo>
                        <a:pt x="5" y="23"/>
                        <a:pt x="2" y="33"/>
                        <a:pt x="4" y="44"/>
                      </a:cubicBezTo>
                      <a:cubicBezTo>
                        <a:pt x="6" y="57"/>
                        <a:pt x="14" y="70"/>
                        <a:pt x="25" y="77"/>
                      </a:cubicBezTo>
                      <a:cubicBezTo>
                        <a:pt x="30" y="81"/>
                        <a:pt x="35" y="82"/>
                        <a:pt x="39" y="82"/>
                      </a:cubicBezTo>
                      <a:cubicBezTo>
                        <a:pt x="44" y="82"/>
                        <a:pt x="52" y="80"/>
                        <a:pt x="55" y="66"/>
                      </a:cubicBezTo>
                      <a:cubicBezTo>
                        <a:pt x="56" y="60"/>
                        <a:pt x="56" y="56"/>
                        <a:pt x="55" y="51"/>
                      </a:cubicBezTo>
                      <a:cubicBezTo>
                        <a:pt x="55" y="46"/>
                        <a:pt x="55" y="46"/>
                        <a:pt x="55" y="46"/>
                      </a:cubicBezTo>
                      <a:cubicBezTo>
                        <a:pt x="57" y="39"/>
                        <a:pt x="57" y="39"/>
                        <a:pt x="57" y="39"/>
                      </a:cubicBezTo>
                      <a:cubicBezTo>
                        <a:pt x="59" y="31"/>
                        <a:pt x="59" y="31"/>
                        <a:pt x="59" y="31"/>
                      </a:cubicBezTo>
                      <a:cubicBezTo>
                        <a:pt x="61" y="23"/>
                        <a:pt x="56" y="17"/>
                        <a:pt x="53" y="13"/>
                      </a:cubicBezTo>
                      <a:cubicBezTo>
                        <a:pt x="52" y="13"/>
                        <a:pt x="52" y="13"/>
                        <a:pt x="52" y="13"/>
                      </a:cubicBezTo>
                      <a:cubicBezTo>
                        <a:pt x="52" y="13"/>
                        <a:pt x="52" y="13"/>
                        <a:pt x="52" y="13"/>
                      </a:cubicBezTo>
                      <a:cubicBezTo>
                        <a:pt x="48" y="10"/>
                        <a:pt x="48" y="10"/>
                        <a:pt x="48" y="10"/>
                      </a:cubicBezTo>
                      <a:cubicBezTo>
                        <a:pt x="42" y="5"/>
                        <a:pt x="35"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2" name="Freeform 571">
                  <a:extLst>
                    <a:ext uri="{FF2B5EF4-FFF2-40B4-BE49-F238E27FC236}">
                      <a16:creationId xmlns:a16="http://schemas.microsoft.com/office/drawing/2014/main" id="{174E58EC-D5B5-CB4D-84AC-6A3660860BD6}"/>
                    </a:ext>
                  </a:extLst>
                </p:cNvPr>
                <p:cNvSpPr>
                  <a:spLocks/>
                </p:cNvSpPr>
                <p:nvPr/>
              </p:nvSpPr>
              <p:spPr bwMode="auto">
                <a:xfrm>
                  <a:off x="6754813" y="2976563"/>
                  <a:ext cx="39688" cy="30163"/>
                </a:xfrm>
                <a:custGeom>
                  <a:avLst/>
                  <a:gdLst>
                    <a:gd name="T0" fmla="*/ 34 w 83"/>
                    <a:gd name="T1" fmla="*/ 63 h 63"/>
                    <a:gd name="T2" fmla="*/ 3 w 83"/>
                    <a:gd name="T3" fmla="*/ 54 h 63"/>
                    <a:gd name="T4" fmla="*/ 0 w 83"/>
                    <a:gd name="T5" fmla="*/ 42 h 63"/>
                    <a:gd name="T6" fmla="*/ 18 w 83"/>
                    <a:gd name="T7" fmla="*/ 26 h 63"/>
                    <a:gd name="T8" fmla="*/ 21 w 83"/>
                    <a:gd name="T9" fmla="*/ 24 h 63"/>
                    <a:gd name="T10" fmla="*/ 34 w 83"/>
                    <a:gd name="T11" fmla="*/ 13 h 63"/>
                    <a:gd name="T12" fmla="*/ 37 w 83"/>
                    <a:gd name="T13" fmla="*/ 9 h 63"/>
                    <a:gd name="T14" fmla="*/ 58 w 83"/>
                    <a:gd name="T15" fmla="*/ 0 h 63"/>
                    <a:gd name="T16" fmla="*/ 79 w 83"/>
                    <a:gd name="T17" fmla="*/ 16 h 63"/>
                    <a:gd name="T18" fmla="*/ 79 w 83"/>
                    <a:gd name="T19" fmla="*/ 27 h 63"/>
                    <a:gd name="T20" fmla="*/ 80 w 83"/>
                    <a:gd name="T21" fmla="*/ 38 h 63"/>
                    <a:gd name="T22" fmla="*/ 80 w 83"/>
                    <a:gd name="T23" fmla="*/ 39 h 63"/>
                    <a:gd name="T24" fmla="*/ 72 w 83"/>
                    <a:gd name="T25" fmla="*/ 57 h 63"/>
                    <a:gd name="T26" fmla="*/ 34 w 8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34" y="63"/>
                      </a:moveTo>
                      <a:cubicBezTo>
                        <a:pt x="24" y="63"/>
                        <a:pt x="9" y="61"/>
                        <a:pt x="3" y="54"/>
                      </a:cubicBezTo>
                      <a:cubicBezTo>
                        <a:pt x="0" y="42"/>
                        <a:pt x="0" y="42"/>
                        <a:pt x="0" y="42"/>
                      </a:cubicBezTo>
                      <a:cubicBezTo>
                        <a:pt x="2" y="32"/>
                        <a:pt x="10" y="29"/>
                        <a:pt x="18" y="26"/>
                      </a:cubicBezTo>
                      <a:cubicBezTo>
                        <a:pt x="21" y="24"/>
                        <a:pt x="21" y="24"/>
                        <a:pt x="21" y="24"/>
                      </a:cubicBezTo>
                      <a:cubicBezTo>
                        <a:pt x="27" y="21"/>
                        <a:pt x="30" y="18"/>
                        <a:pt x="34" y="13"/>
                      </a:cubicBezTo>
                      <a:cubicBezTo>
                        <a:pt x="37" y="9"/>
                        <a:pt x="37" y="9"/>
                        <a:pt x="37" y="9"/>
                      </a:cubicBezTo>
                      <a:cubicBezTo>
                        <a:pt x="41" y="4"/>
                        <a:pt x="50" y="0"/>
                        <a:pt x="58" y="0"/>
                      </a:cubicBezTo>
                      <a:cubicBezTo>
                        <a:pt x="67" y="0"/>
                        <a:pt x="77" y="4"/>
                        <a:pt x="79" y="16"/>
                      </a:cubicBezTo>
                      <a:cubicBezTo>
                        <a:pt x="79" y="27"/>
                        <a:pt x="79" y="27"/>
                        <a:pt x="79" y="27"/>
                      </a:cubicBezTo>
                      <a:cubicBezTo>
                        <a:pt x="80" y="38"/>
                        <a:pt x="80" y="38"/>
                        <a:pt x="80" y="38"/>
                      </a:cubicBezTo>
                      <a:cubicBezTo>
                        <a:pt x="80" y="39"/>
                        <a:pt x="80" y="39"/>
                        <a:pt x="80" y="39"/>
                      </a:cubicBezTo>
                      <a:cubicBezTo>
                        <a:pt x="83" y="49"/>
                        <a:pt x="83" y="52"/>
                        <a:pt x="72" y="57"/>
                      </a:cubicBezTo>
                      <a:cubicBezTo>
                        <a:pt x="66" y="60"/>
                        <a:pt x="49" y="63"/>
                        <a:pt x="34" y="63"/>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3" name="Freeform 572">
                  <a:extLst>
                    <a:ext uri="{FF2B5EF4-FFF2-40B4-BE49-F238E27FC236}">
                      <a16:creationId xmlns:a16="http://schemas.microsoft.com/office/drawing/2014/main" id="{1C00026F-7726-854F-9F66-81091B70A456}"/>
                    </a:ext>
                  </a:extLst>
                </p:cNvPr>
                <p:cNvSpPr>
                  <a:spLocks noEditPoints="1"/>
                </p:cNvSpPr>
                <p:nvPr/>
              </p:nvSpPr>
              <p:spPr bwMode="auto">
                <a:xfrm>
                  <a:off x="6754813" y="2974975"/>
                  <a:ext cx="41275" cy="31750"/>
                </a:xfrm>
                <a:custGeom>
                  <a:avLst/>
                  <a:gdLst>
                    <a:gd name="T0" fmla="*/ 61 w 88"/>
                    <a:gd name="T1" fmla="*/ 4 h 67"/>
                    <a:gd name="T2" fmla="*/ 80 w 88"/>
                    <a:gd name="T3" fmla="*/ 19 h 67"/>
                    <a:gd name="T4" fmla="*/ 81 w 88"/>
                    <a:gd name="T5" fmla="*/ 40 h 67"/>
                    <a:gd name="T6" fmla="*/ 74 w 88"/>
                    <a:gd name="T7" fmla="*/ 57 h 67"/>
                    <a:gd name="T8" fmla="*/ 37 w 88"/>
                    <a:gd name="T9" fmla="*/ 63 h 67"/>
                    <a:gd name="T10" fmla="*/ 5 w 88"/>
                    <a:gd name="T11" fmla="*/ 44 h 67"/>
                    <a:gd name="T12" fmla="*/ 25 w 88"/>
                    <a:gd name="T13" fmla="*/ 28 h 67"/>
                    <a:gd name="T14" fmla="*/ 41 w 88"/>
                    <a:gd name="T15" fmla="*/ 13 h 67"/>
                    <a:gd name="T16" fmla="*/ 61 w 88"/>
                    <a:gd name="T17" fmla="*/ 4 h 67"/>
                    <a:gd name="T18" fmla="*/ 61 w 88"/>
                    <a:gd name="T19" fmla="*/ 0 h 67"/>
                    <a:gd name="T20" fmla="*/ 61 w 88"/>
                    <a:gd name="T21" fmla="*/ 0 h 67"/>
                    <a:gd name="T22" fmla="*/ 38 w 88"/>
                    <a:gd name="T23" fmla="*/ 10 h 67"/>
                    <a:gd name="T24" fmla="*/ 35 w 88"/>
                    <a:gd name="T25" fmla="*/ 14 h 67"/>
                    <a:gd name="T26" fmla="*/ 23 w 88"/>
                    <a:gd name="T27" fmla="*/ 24 h 67"/>
                    <a:gd name="T28" fmla="*/ 20 w 88"/>
                    <a:gd name="T29" fmla="*/ 26 h 67"/>
                    <a:gd name="T30" fmla="*/ 1 w 88"/>
                    <a:gd name="T31" fmla="*/ 43 h 67"/>
                    <a:gd name="T32" fmla="*/ 5 w 88"/>
                    <a:gd name="T33" fmla="*/ 57 h 67"/>
                    <a:gd name="T34" fmla="*/ 37 w 88"/>
                    <a:gd name="T35" fmla="*/ 67 h 67"/>
                    <a:gd name="T36" fmla="*/ 76 w 88"/>
                    <a:gd name="T37" fmla="*/ 61 h 67"/>
                    <a:gd name="T38" fmla="*/ 85 w 88"/>
                    <a:gd name="T39" fmla="*/ 41 h 67"/>
                    <a:gd name="T40" fmla="*/ 85 w 88"/>
                    <a:gd name="T41" fmla="*/ 39 h 67"/>
                    <a:gd name="T42" fmla="*/ 84 w 88"/>
                    <a:gd name="T43" fmla="*/ 29 h 67"/>
                    <a:gd name="T44" fmla="*/ 84 w 88"/>
                    <a:gd name="T45" fmla="*/ 18 h 67"/>
                    <a:gd name="T46" fmla="*/ 61 w 88"/>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 h="67">
                      <a:moveTo>
                        <a:pt x="61" y="4"/>
                      </a:moveTo>
                      <a:cubicBezTo>
                        <a:pt x="70" y="4"/>
                        <a:pt x="78" y="8"/>
                        <a:pt x="80" y="19"/>
                      </a:cubicBezTo>
                      <a:cubicBezTo>
                        <a:pt x="81" y="26"/>
                        <a:pt x="80" y="33"/>
                        <a:pt x="81" y="40"/>
                      </a:cubicBezTo>
                      <a:cubicBezTo>
                        <a:pt x="84" y="51"/>
                        <a:pt x="85" y="53"/>
                        <a:pt x="74" y="57"/>
                      </a:cubicBezTo>
                      <a:cubicBezTo>
                        <a:pt x="68" y="60"/>
                        <a:pt x="53" y="63"/>
                        <a:pt x="37" y="63"/>
                      </a:cubicBezTo>
                      <a:cubicBezTo>
                        <a:pt x="19" y="63"/>
                        <a:pt x="2" y="59"/>
                        <a:pt x="5" y="44"/>
                      </a:cubicBezTo>
                      <a:cubicBezTo>
                        <a:pt x="7" y="34"/>
                        <a:pt x="17" y="31"/>
                        <a:pt x="25" y="28"/>
                      </a:cubicBezTo>
                      <a:cubicBezTo>
                        <a:pt x="33" y="24"/>
                        <a:pt x="36" y="19"/>
                        <a:pt x="41" y="13"/>
                      </a:cubicBezTo>
                      <a:cubicBezTo>
                        <a:pt x="46" y="7"/>
                        <a:pt x="53" y="4"/>
                        <a:pt x="61" y="4"/>
                      </a:cubicBezTo>
                      <a:moveTo>
                        <a:pt x="61" y="0"/>
                      </a:moveTo>
                      <a:cubicBezTo>
                        <a:pt x="61" y="0"/>
                        <a:pt x="61" y="0"/>
                        <a:pt x="61" y="0"/>
                      </a:cubicBezTo>
                      <a:cubicBezTo>
                        <a:pt x="52" y="0"/>
                        <a:pt x="43" y="4"/>
                        <a:pt x="38" y="10"/>
                      </a:cubicBezTo>
                      <a:cubicBezTo>
                        <a:pt x="35" y="14"/>
                        <a:pt x="35" y="14"/>
                        <a:pt x="35" y="14"/>
                      </a:cubicBezTo>
                      <a:cubicBezTo>
                        <a:pt x="32" y="18"/>
                        <a:pt x="29" y="22"/>
                        <a:pt x="23" y="24"/>
                      </a:cubicBezTo>
                      <a:cubicBezTo>
                        <a:pt x="20" y="26"/>
                        <a:pt x="20" y="26"/>
                        <a:pt x="20" y="26"/>
                      </a:cubicBezTo>
                      <a:cubicBezTo>
                        <a:pt x="13" y="29"/>
                        <a:pt x="3" y="33"/>
                        <a:pt x="1" y="43"/>
                      </a:cubicBezTo>
                      <a:cubicBezTo>
                        <a:pt x="0" y="49"/>
                        <a:pt x="1" y="53"/>
                        <a:pt x="5" y="57"/>
                      </a:cubicBezTo>
                      <a:cubicBezTo>
                        <a:pt x="10" y="64"/>
                        <a:pt x="21" y="67"/>
                        <a:pt x="37" y="67"/>
                      </a:cubicBezTo>
                      <a:cubicBezTo>
                        <a:pt x="53" y="67"/>
                        <a:pt x="69" y="64"/>
                        <a:pt x="76" y="61"/>
                      </a:cubicBezTo>
                      <a:cubicBezTo>
                        <a:pt x="88" y="55"/>
                        <a:pt x="88" y="51"/>
                        <a:pt x="85" y="41"/>
                      </a:cubicBezTo>
                      <a:cubicBezTo>
                        <a:pt x="85" y="39"/>
                        <a:pt x="85" y="39"/>
                        <a:pt x="85" y="39"/>
                      </a:cubicBezTo>
                      <a:cubicBezTo>
                        <a:pt x="84" y="29"/>
                        <a:pt x="84" y="29"/>
                        <a:pt x="84" y="29"/>
                      </a:cubicBezTo>
                      <a:cubicBezTo>
                        <a:pt x="84" y="18"/>
                        <a:pt x="84" y="18"/>
                        <a:pt x="84" y="18"/>
                      </a:cubicBezTo>
                      <a:cubicBezTo>
                        <a:pt x="82" y="7"/>
                        <a:pt x="73" y="0"/>
                        <a:pt x="61"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4" name="Freeform 573">
                  <a:extLst>
                    <a:ext uri="{FF2B5EF4-FFF2-40B4-BE49-F238E27FC236}">
                      <a16:creationId xmlns:a16="http://schemas.microsoft.com/office/drawing/2014/main" id="{6786A153-13C0-074A-A5AC-1587161C3E65}"/>
                    </a:ext>
                  </a:extLst>
                </p:cNvPr>
                <p:cNvSpPr>
                  <a:spLocks/>
                </p:cNvSpPr>
                <p:nvPr/>
              </p:nvSpPr>
              <p:spPr bwMode="auto">
                <a:xfrm>
                  <a:off x="6503988" y="3041650"/>
                  <a:ext cx="471488" cy="630238"/>
                </a:xfrm>
                <a:custGeom>
                  <a:avLst/>
                  <a:gdLst>
                    <a:gd name="T0" fmla="*/ 85 w 993"/>
                    <a:gd name="T1" fmla="*/ 1204 h 1331"/>
                    <a:gd name="T2" fmla="*/ 119 w 993"/>
                    <a:gd name="T3" fmla="*/ 1096 h 1331"/>
                    <a:gd name="T4" fmla="*/ 128 w 993"/>
                    <a:gd name="T5" fmla="*/ 994 h 1331"/>
                    <a:gd name="T6" fmla="*/ 104 w 993"/>
                    <a:gd name="T7" fmla="*/ 910 h 1331"/>
                    <a:gd name="T8" fmla="*/ 85 w 993"/>
                    <a:gd name="T9" fmla="*/ 862 h 1331"/>
                    <a:gd name="T10" fmla="*/ 34 w 993"/>
                    <a:gd name="T11" fmla="*/ 774 h 1331"/>
                    <a:gd name="T12" fmla="*/ 27 w 993"/>
                    <a:gd name="T13" fmla="*/ 726 h 1331"/>
                    <a:gd name="T14" fmla="*/ 32 w 993"/>
                    <a:gd name="T15" fmla="*/ 671 h 1331"/>
                    <a:gd name="T16" fmla="*/ 27 w 993"/>
                    <a:gd name="T17" fmla="*/ 624 h 1331"/>
                    <a:gd name="T18" fmla="*/ 23 w 993"/>
                    <a:gd name="T19" fmla="*/ 560 h 1331"/>
                    <a:gd name="T20" fmla="*/ 57 w 993"/>
                    <a:gd name="T21" fmla="*/ 491 h 1331"/>
                    <a:gd name="T22" fmla="*/ 59 w 993"/>
                    <a:gd name="T23" fmla="*/ 417 h 1331"/>
                    <a:gd name="T24" fmla="*/ 67 w 993"/>
                    <a:gd name="T25" fmla="*/ 353 h 1331"/>
                    <a:gd name="T26" fmla="*/ 98 w 993"/>
                    <a:gd name="T27" fmla="*/ 294 h 1331"/>
                    <a:gd name="T28" fmla="*/ 147 w 993"/>
                    <a:gd name="T29" fmla="*/ 260 h 1331"/>
                    <a:gd name="T30" fmla="*/ 191 w 993"/>
                    <a:gd name="T31" fmla="*/ 223 h 1331"/>
                    <a:gd name="T32" fmla="*/ 191 w 993"/>
                    <a:gd name="T33" fmla="*/ 281 h 1331"/>
                    <a:gd name="T34" fmla="*/ 196 w 993"/>
                    <a:gd name="T35" fmla="*/ 294 h 1331"/>
                    <a:gd name="T36" fmla="*/ 209 w 993"/>
                    <a:gd name="T37" fmla="*/ 275 h 1331"/>
                    <a:gd name="T38" fmla="*/ 222 w 993"/>
                    <a:gd name="T39" fmla="*/ 299 h 1331"/>
                    <a:gd name="T40" fmla="*/ 228 w 993"/>
                    <a:gd name="T41" fmla="*/ 252 h 1331"/>
                    <a:gd name="T42" fmla="*/ 265 w 993"/>
                    <a:gd name="T43" fmla="*/ 142 h 1331"/>
                    <a:gd name="T44" fmla="*/ 278 w 993"/>
                    <a:gd name="T45" fmla="*/ 105 h 1331"/>
                    <a:gd name="T46" fmla="*/ 356 w 993"/>
                    <a:gd name="T47" fmla="*/ 0 h 1331"/>
                    <a:gd name="T48" fmla="*/ 423 w 993"/>
                    <a:gd name="T49" fmla="*/ 23 h 1331"/>
                    <a:gd name="T50" fmla="*/ 486 w 993"/>
                    <a:gd name="T51" fmla="*/ 48 h 1331"/>
                    <a:gd name="T52" fmla="*/ 568 w 993"/>
                    <a:gd name="T53" fmla="*/ 81 h 1331"/>
                    <a:gd name="T54" fmla="*/ 641 w 993"/>
                    <a:gd name="T55" fmla="*/ 96 h 1331"/>
                    <a:gd name="T56" fmla="*/ 681 w 993"/>
                    <a:gd name="T57" fmla="*/ 149 h 1331"/>
                    <a:gd name="T58" fmla="*/ 677 w 993"/>
                    <a:gd name="T59" fmla="*/ 180 h 1331"/>
                    <a:gd name="T60" fmla="*/ 701 w 993"/>
                    <a:gd name="T61" fmla="*/ 248 h 1331"/>
                    <a:gd name="T62" fmla="*/ 717 w 993"/>
                    <a:gd name="T63" fmla="*/ 330 h 1331"/>
                    <a:gd name="T64" fmla="*/ 696 w 993"/>
                    <a:gd name="T65" fmla="*/ 422 h 1331"/>
                    <a:gd name="T66" fmla="*/ 665 w 993"/>
                    <a:gd name="T67" fmla="*/ 522 h 1331"/>
                    <a:gd name="T68" fmla="*/ 619 w 993"/>
                    <a:gd name="T69" fmla="*/ 554 h 1331"/>
                    <a:gd name="T70" fmla="*/ 678 w 993"/>
                    <a:gd name="T71" fmla="*/ 644 h 1331"/>
                    <a:gd name="T72" fmla="*/ 722 w 993"/>
                    <a:gd name="T73" fmla="*/ 576 h 1331"/>
                    <a:gd name="T74" fmla="*/ 753 w 993"/>
                    <a:gd name="T75" fmla="*/ 529 h 1331"/>
                    <a:gd name="T76" fmla="*/ 819 w 993"/>
                    <a:gd name="T77" fmla="*/ 488 h 1331"/>
                    <a:gd name="T78" fmla="*/ 931 w 993"/>
                    <a:gd name="T79" fmla="*/ 634 h 1331"/>
                    <a:gd name="T80" fmla="*/ 992 w 993"/>
                    <a:gd name="T81" fmla="*/ 775 h 1331"/>
                    <a:gd name="T82" fmla="*/ 968 w 993"/>
                    <a:gd name="T83" fmla="*/ 936 h 1331"/>
                    <a:gd name="T84" fmla="*/ 959 w 993"/>
                    <a:gd name="T85" fmla="*/ 926 h 1331"/>
                    <a:gd name="T86" fmla="*/ 918 w 993"/>
                    <a:gd name="T87" fmla="*/ 951 h 1331"/>
                    <a:gd name="T88" fmla="*/ 905 w 993"/>
                    <a:gd name="T89" fmla="*/ 1020 h 1331"/>
                    <a:gd name="T90" fmla="*/ 878 w 993"/>
                    <a:gd name="T91" fmla="*/ 1124 h 1331"/>
                    <a:gd name="T92" fmla="*/ 824 w 993"/>
                    <a:gd name="T93" fmla="*/ 1187 h 1331"/>
                    <a:gd name="T94" fmla="*/ 498 w 993"/>
                    <a:gd name="T95" fmla="*/ 1299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3" h="1331">
                      <a:moveTo>
                        <a:pt x="5" y="1327"/>
                      </a:moveTo>
                      <a:cubicBezTo>
                        <a:pt x="17" y="1317"/>
                        <a:pt x="27" y="1307"/>
                        <a:pt x="35" y="1297"/>
                      </a:cubicBezTo>
                      <a:cubicBezTo>
                        <a:pt x="56" y="1269"/>
                        <a:pt x="70" y="1236"/>
                        <a:pt x="84" y="1204"/>
                      </a:cubicBezTo>
                      <a:cubicBezTo>
                        <a:pt x="85" y="1204"/>
                        <a:pt x="85" y="1204"/>
                        <a:pt x="85" y="1204"/>
                      </a:cubicBezTo>
                      <a:cubicBezTo>
                        <a:pt x="93" y="1183"/>
                        <a:pt x="102" y="1162"/>
                        <a:pt x="111" y="1135"/>
                      </a:cubicBezTo>
                      <a:cubicBezTo>
                        <a:pt x="114" y="1129"/>
                        <a:pt x="114" y="1129"/>
                        <a:pt x="114" y="1129"/>
                      </a:cubicBezTo>
                      <a:cubicBezTo>
                        <a:pt x="117" y="1121"/>
                        <a:pt x="120" y="1112"/>
                        <a:pt x="119" y="1103"/>
                      </a:cubicBezTo>
                      <a:cubicBezTo>
                        <a:pt x="119" y="1096"/>
                        <a:pt x="119" y="1096"/>
                        <a:pt x="119" y="1096"/>
                      </a:cubicBezTo>
                      <a:cubicBezTo>
                        <a:pt x="118" y="1087"/>
                        <a:pt x="117" y="1077"/>
                        <a:pt x="118" y="1068"/>
                      </a:cubicBezTo>
                      <a:cubicBezTo>
                        <a:pt x="119" y="1059"/>
                        <a:pt x="121" y="1051"/>
                        <a:pt x="124" y="1043"/>
                      </a:cubicBezTo>
                      <a:cubicBezTo>
                        <a:pt x="126" y="1036"/>
                        <a:pt x="128" y="1029"/>
                        <a:pt x="129" y="1022"/>
                      </a:cubicBezTo>
                      <a:cubicBezTo>
                        <a:pt x="130" y="1013"/>
                        <a:pt x="129" y="1004"/>
                        <a:pt x="128" y="994"/>
                      </a:cubicBezTo>
                      <a:cubicBezTo>
                        <a:pt x="127" y="988"/>
                        <a:pt x="125" y="983"/>
                        <a:pt x="123" y="978"/>
                      </a:cubicBezTo>
                      <a:cubicBezTo>
                        <a:pt x="122" y="973"/>
                        <a:pt x="120" y="968"/>
                        <a:pt x="119" y="963"/>
                      </a:cubicBezTo>
                      <a:cubicBezTo>
                        <a:pt x="116" y="951"/>
                        <a:pt x="112" y="938"/>
                        <a:pt x="109" y="927"/>
                      </a:cubicBezTo>
                      <a:cubicBezTo>
                        <a:pt x="107" y="921"/>
                        <a:pt x="105" y="916"/>
                        <a:pt x="104" y="910"/>
                      </a:cubicBezTo>
                      <a:cubicBezTo>
                        <a:pt x="102" y="904"/>
                        <a:pt x="100" y="897"/>
                        <a:pt x="98" y="890"/>
                      </a:cubicBezTo>
                      <a:cubicBezTo>
                        <a:pt x="97" y="889"/>
                        <a:pt x="97" y="889"/>
                        <a:pt x="97" y="889"/>
                      </a:cubicBezTo>
                      <a:cubicBezTo>
                        <a:pt x="92" y="877"/>
                        <a:pt x="92" y="877"/>
                        <a:pt x="92" y="877"/>
                      </a:cubicBezTo>
                      <a:cubicBezTo>
                        <a:pt x="89" y="873"/>
                        <a:pt x="87" y="868"/>
                        <a:pt x="85" y="862"/>
                      </a:cubicBezTo>
                      <a:cubicBezTo>
                        <a:pt x="79" y="837"/>
                        <a:pt x="65" y="818"/>
                        <a:pt x="52" y="802"/>
                      </a:cubicBezTo>
                      <a:cubicBezTo>
                        <a:pt x="48" y="797"/>
                        <a:pt x="44" y="791"/>
                        <a:pt x="41" y="785"/>
                      </a:cubicBezTo>
                      <a:cubicBezTo>
                        <a:pt x="35" y="776"/>
                        <a:pt x="35" y="776"/>
                        <a:pt x="35" y="776"/>
                      </a:cubicBezTo>
                      <a:cubicBezTo>
                        <a:pt x="34" y="774"/>
                        <a:pt x="34" y="774"/>
                        <a:pt x="34" y="774"/>
                      </a:cubicBezTo>
                      <a:cubicBezTo>
                        <a:pt x="30" y="768"/>
                        <a:pt x="27" y="762"/>
                        <a:pt x="27" y="754"/>
                      </a:cubicBezTo>
                      <a:cubicBezTo>
                        <a:pt x="27" y="740"/>
                        <a:pt x="27" y="740"/>
                        <a:pt x="27" y="740"/>
                      </a:cubicBezTo>
                      <a:cubicBezTo>
                        <a:pt x="27" y="729"/>
                        <a:pt x="27" y="729"/>
                        <a:pt x="27" y="729"/>
                      </a:cubicBezTo>
                      <a:cubicBezTo>
                        <a:pt x="27" y="726"/>
                        <a:pt x="27" y="726"/>
                        <a:pt x="27" y="726"/>
                      </a:cubicBezTo>
                      <a:cubicBezTo>
                        <a:pt x="27" y="719"/>
                        <a:pt x="27" y="713"/>
                        <a:pt x="28" y="707"/>
                      </a:cubicBezTo>
                      <a:cubicBezTo>
                        <a:pt x="30" y="700"/>
                        <a:pt x="30" y="700"/>
                        <a:pt x="30" y="700"/>
                      </a:cubicBezTo>
                      <a:cubicBezTo>
                        <a:pt x="32" y="692"/>
                        <a:pt x="32" y="692"/>
                        <a:pt x="32" y="692"/>
                      </a:cubicBezTo>
                      <a:cubicBezTo>
                        <a:pt x="33" y="686"/>
                        <a:pt x="33" y="678"/>
                        <a:pt x="32" y="671"/>
                      </a:cubicBezTo>
                      <a:cubicBezTo>
                        <a:pt x="29" y="659"/>
                        <a:pt x="29" y="659"/>
                        <a:pt x="29" y="659"/>
                      </a:cubicBezTo>
                      <a:cubicBezTo>
                        <a:pt x="27" y="654"/>
                        <a:pt x="27" y="654"/>
                        <a:pt x="27" y="654"/>
                      </a:cubicBezTo>
                      <a:cubicBezTo>
                        <a:pt x="25" y="648"/>
                        <a:pt x="26" y="642"/>
                        <a:pt x="27" y="637"/>
                      </a:cubicBezTo>
                      <a:cubicBezTo>
                        <a:pt x="27" y="624"/>
                        <a:pt x="27" y="624"/>
                        <a:pt x="27" y="624"/>
                      </a:cubicBezTo>
                      <a:cubicBezTo>
                        <a:pt x="26" y="619"/>
                        <a:pt x="23" y="614"/>
                        <a:pt x="20" y="609"/>
                      </a:cubicBezTo>
                      <a:cubicBezTo>
                        <a:pt x="14" y="598"/>
                        <a:pt x="14" y="598"/>
                        <a:pt x="14" y="598"/>
                      </a:cubicBezTo>
                      <a:cubicBezTo>
                        <a:pt x="10" y="588"/>
                        <a:pt x="14" y="578"/>
                        <a:pt x="19" y="569"/>
                      </a:cubicBezTo>
                      <a:cubicBezTo>
                        <a:pt x="23" y="560"/>
                        <a:pt x="23" y="560"/>
                        <a:pt x="23" y="560"/>
                      </a:cubicBezTo>
                      <a:cubicBezTo>
                        <a:pt x="26" y="553"/>
                        <a:pt x="29" y="545"/>
                        <a:pt x="34" y="539"/>
                      </a:cubicBezTo>
                      <a:cubicBezTo>
                        <a:pt x="43" y="530"/>
                        <a:pt x="43" y="530"/>
                        <a:pt x="43" y="530"/>
                      </a:cubicBezTo>
                      <a:cubicBezTo>
                        <a:pt x="48" y="526"/>
                        <a:pt x="52" y="522"/>
                        <a:pt x="54" y="516"/>
                      </a:cubicBezTo>
                      <a:cubicBezTo>
                        <a:pt x="57" y="508"/>
                        <a:pt x="57" y="499"/>
                        <a:pt x="57" y="491"/>
                      </a:cubicBezTo>
                      <a:cubicBezTo>
                        <a:pt x="57" y="479"/>
                        <a:pt x="57" y="479"/>
                        <a:pt x="57" y="479"/>
                      </a:cubicBezTo>
                      <a:cubicBezTo>
                        <a:pt x="57" y="469"/>
                        <a:pt x="57" y="460"/>
                        <a:pt x="57" y="452"/>
                      </a:cubicBezTo>
                      <a:cubicBezTo>
                        <a:pt x="57" y="445"/>
                        <a:pt x="57" y="439"/>
                        <a:pt x="58" y="432"/>
                      </a:cubicBezTo>
                      <a:cubicBezTo>
                        <a:pt x="58" y="427"/>
                        <a:pt x="58" y="422"/>
                        <a:pt x="59" y="417"/>
                      </a:cubicBezTo>
                      <a:cubicBezTo>
                        <a:pt x="59" y="409"/>
                        <a:pt x="57" y="403"/>
                        <a:pt x="55" y="396"/>
                      </a:cubicBezTo>
                      <a:cubicBezTo>
                        <a:pt x="54" y="390"/>
                        <a:pt x="54" y="390"/>
                        <a:pt x="54" y="390"/>
                      </a:cubicBezTo>
                      <a:cubicBezTo>
                        <a:pt x="52" y="380"/>
                        <a:pt x="53" y="371"/>
                        <a:pt x="57" y="364"/>
                      </a:cubicBezTo>
                      <a:cubicBezTo>
                        <a:pt x="67" y="353"/>
                        <a:pt x="67" y="353"/>
                        <a:pt x="67" y="353"/>
                      </a:cubicBezTo>
                      <a:cubicBezTo>
                        <a:pt x="77" y="341"/>
                        <a:pt x="77" y="341"/>
                        <a:pt x="77" y="341"/>
                      </a:cubicBezTo>
                      <a:cubicBezTo>
                        <a:pt x="80" y="335"/>
                        <a:pt x="79" y="330"/>
                        <a:pt x="79" y="325"/>
                      </a:cubicBezTo>
                      <a:cubicBezTo>
                        <a:pt x="79" y="312"/>
                        <a:pt x="79" y="312"/>
                        <a:pt x="79" y="312"/>
                      </a:cubicBezTo>
                      <a:cubicBezTo>
                        <a:pt x="81" y="303"/>
                        <a:pt x="91" y="298"/>
                        <a:pt x="98" y="294"/>
                      </a:cubicBezTo>
                      <a:cubicBezTo>
                        <a:pt x="101" y="293"/>
                        <a:pt x="101" y="293"/>
                        <a:pt x="101" y="293"/>
                      </a:cubicBezTo>
                      <a:cubicBezTo>
                        <a:pt x="107" y="289"/>
                        <a:pt x="113" y="287"/>
                        <a:pt x="119" y="286"/>
                      </a:cubicBezTo>
                      <a:cubicBezTo>
                        <a:pt x="131" y="282"/>
                        <a:pt x="131" y="282"/>
                        <a:pt x="131" y="282"/>
                      </a:cubicBezTo>
                      <a:cubicBezTo>
                        <a:pt x="140" y="278"/>
                        <a:pt x="144" y="270"/>
                        <a:pt x="147" y="260"/>
                      </a:cubicBezTo>
                      <a:cubicBezTo>
                        <a:pt x="150" y="249"/>
                        <a:pt x="150" y="249"/>
                        <a:pt x="150" y="249"/>
                      </a:cubicBezTo>
                      <a:cubicBezTo>
                        <a:pt x="155" y="230"/>
                        <a:pt x="163" y="200"/>
                        <a:pt x="179" y="200"/>
                      </a:cubicBezTo>
                      <a:cubicBezTo>
                        <a:pt x="183" y="201"/>
                        <a:pt x="183" y="201"/>
                        <a:pt x="183" y="201"/>
                      </a:cubicBezTo>
                      <a:cubicBezTo>
                        <a:pt x="193" y="204"/>
                        <a:pt x="192" y="216"/>
                        <a:pt x="191" y="223"/>
                      </a:cubicBezTo>
                      <a:cubicBezTo>
                        <a:pt x="191" y="226"/>
                        <a:pt x="191" y="226"/>
                        <a:pt x="191" y="226"/>
                      </a:cubicBezTo>
                      <a:cubicBezTo>
                        <a:pt x="190" y="234"/>
                        <a:pt x="191" y="242"/>
                        <a:pt x="191" y="250"/>
                      </a:cubicBezTo>
                      <a:cubicBezTo>
                        <a:pt x="192" y="255"/>
                        <a:pt x="192" y="261"/>
                        <a:pt x="192" y="266"/>
                      </a:cubicBezTo>
                      <a:cubicBezTo>
                        <a:pt x="191" y="281"/>
                        <a:pt x="191" y="281"/>
                        <a:pt x="191" y="281"/>
                      </a:cubicBezTo>
                      <a:cubicBezTo>
                        <a:pt x="190" y="289"/>
                        <a:pt x="190" y="296"/>
                        <a:pt x="191" y="304"/>
                      </a:cubicBezTo>
                      <a:cubicBezTo>
                        <a:pt x="191" y="305"/>
                        <a:pt x="191" y="305"/>
                        <a:pt x="191" y="305"/>
                      </a:cubicBezTo>
                      <a:cubicBezTo>
                        <a:pt x="192" y="310"/>
                        <a:pt x="192" y="310"/>
                        <a:pt x="192" y="310"/>
                      </a:cubicBezTo>
                      <a:cubicBezTo>
                        <a:pt x="195" y="308"/>
                        <a:pt x="196" y="299"/>
                        <a:pt x="196" y="294"/>
                      </a:cubicBezTo>
                      <a:cubicBezTo>
                        <a:pt x="196" y="288"/>
                        <a:pt x="196" y="288"/>
                        <a:pt x="196" y="288"/>
                      </a:cubicBezTo>
                      <a:cubicBezTo>
                        <a:pt x="196" y="288"/>
                        <a:pt x="196" y="288"/>
                        <a:pt x="196" y="288"/>
                      </a:cubicBezTo>
                      <a:cubicBezTo>
                        <a:pt x="197" y="279"/>
                        <a:pt x="199" y="271"/>
                        <a:pt x="204" y="271"/>
                      </a:cubicBezTo>
                      <a:cubicBezTo>
                        <a:pt x="209" y="275"/>
                        <a:pt x="209" y="275"/>
                        <a:pt x="209" y="275"/>
                      </a:cubicBezTo>
                      <a:cubicBezTo>
                        <a:pt x="210" y="286"/>
                        <a:pt x="210" y="286"/>
                        <a:pt x="210" y="286"/>
                      </a:cubicBezTo>
                      <a:cubicBezTo>
                        <a:pt x="211" y="293"/>
                        <a:pt x="211" y="293"/>
                        <a:pt x="211" y="293"/>
                      </a:cubicBezTo>
                      <a:cubicBezTo>
                        <a:pt x="220" y="300"/>
                        <a:pt x="220" y="300"/>
                        <a:pt x="220" y="300"/>
                      </a:cubicBezTo>
                      <a:cubicBezTo>
                        <a:pt x="222" y="299"/>
                        <a:pt x="222" y="299"/>
                        <a:pt x="222" y="299"/>
                      </a:cubicBezTo>
                      <a:cubicBezTo>
                        <a:pt x="226" y="297"/>
                        <a:pt x="227" y="287"/>
                        <a:pt x="227" y="281"/>
                      </a:cubicBezTo>
                      <a:cubicBezTo>
                        <a:pt x="227" y="279"/>
                        <a:pt x="227" y="279"/>
                        <a:pt x="227" y="279"/>
                      </a:cubicBezTo>
                      <a:cubicBezTo>
                        <a:pt x="228" y="270"/>
                        <a:pt x="228" y="262"/>
                        <a:pt x="228" y="253"/>
                      </a:cubicBezTo>
                      <a:cubicBezTo>
                        <a:pt x="228" y="252"/>
                        <a:pt x="228" y="252"/>
                        <a:pt x="228" y="252"/>
                      </a:cubicBezTo>
                      <a:cubicBezTo>
                        <a:pt x="228" y="237"/>
                        <a:pt x="227" y="223"/>
                        <a:pt x="226" y="209"/>
                      </a:cubicBezTo>
                      <a:cubicBezTo>
                        <a:pt x="226" y="204"/>
                        <a:pt x="226" y="204"/>
                        <a:pt x="226" y="204"/>
                      </a:cubicBezTo>
                      <a:cubicBezTo>
                        <a:pt x="225" y="191"/>
                        <a:pt x="223" y="175"/>
                        <a:pt x="231" y="163"/>
                      </a:cubicBezTo>
                      <a:cubicBezTo>
                        <a:pt x="239" y="153"/>
                        <a:pt x="253" y="147"/>
                        <a:pt x="265" y="142"/>
                      </a:cubicBezTo>
                      <a:cubicBezTo>
                        <a:pt x="273" y="139"/>
                        <a:pt x="273" y="139"/>
                        <a:pt x="273" y="139"/>
                      </a:cubicBezTo>
                      <a:cubicBezTo>
                        <a:pt x="280" y="136"/>
                        <a:pt x="287" y="132"/>
                        <a:pt x="289" y="127"/>
                      </a:cubicBezTo>
                      <a:cubicBezTo>
                        <a:pt x="290" y="123"/>
                        <a:pt x="288" y="119"/>
                        <a:pt x="285" y="114"/>
                      </a:cubicBezTo>
                      <a:cubicBezTo>
                        <a:pt x="278" y="105"/>
                        <a:pt x="278" y="105"/>
                        <a:pt x="278" y="105"/>
                      </a:cubicBezTo>
                      <a:cubicBezTo>
                        <a:pt x="270" y="96"/>
                        <a:pt x="261" y="86"/>
                        <a:pt x="264" y="75"/>
                      </a:cubicBezTo>
                      <a:cubicBezTo>
                        <a:pt x="267" y="61"/>
                        <a:pt x="280" y="49"/>
                        <a:pt x="290" y="39"/>
                      </a:cubicBezTo>
                      <a:cubicBezTo>
                        <a:pt x="296" y="34"/>
                        <a:pt x="296" y="34"/>
                        <a:pt x="296" y="34"/>
                      </a:cubicBezTo>
                      <a:cubicBezTo>
                        <a:pt x="312" y="18"/>
                        <a:pt x="333" y="0"/>
                        <a:pt x="356" y="0"/>
                      </a:cubicBezTo>
                      <a:cubicBezTo>
                        <a:pt x="363" y="0"/>
                        <a:pt x="370" y="2"/>
                        <a:pt x="377" y="5"/>
                      </a:cubicBezTo>
                      <a:cubicBezTo>
                        <a:pt x="386" y="11"/>
                        <a:pt x="386" y="11"/>
                        <a:pt x="386" y="11"/>
                      </a:cubicBezTo>
                      <a:cubicBezTo>
                        <a:pt x="391" y="14"/>
                        <a:pt x="396" y="17"/>
                        <a:pt x="402" y="19"/>
                      </a:cubicBezTo>
                      <a:cubicBezTo>
                        <a:pt x="409" y="22"/>
                        <a:pt x="417" y="23"/>
                        <a:pt x="423" y="23"/>
                      </a:cubicBezTo>
                      <a:cubicBezTo>
                        <a:pt x="429" y="23"/>
                        <a:pt x="429" y="23"/>
                        <a:pt x="429" y="23"/>
                      </a:cubicBezTo>
                      <a:cubicBezTo>
                        <a:pt x="436" y="22"/>
                        <a:pt x="436" y="22"/>
                        <a:pt x="436" y="22"/>
                      </a:cubicBezTo>
                      <a:cubicBezTo>
                        <a:pt x="452" y="22"/>
                        <a:pt x="469" y="25"/>
                        <a:pt x="483" y="43"/>
                      </a:cubicBezTo>
                      <a:cubicBezTo>
                        <a:pt x="486" y="48"/>
                        <a:pt x="486" y="48"/>
                        <a:pt x="486" y="48"/>
                      </a:cubicBezTo>
                      <a:cubicBezTo>
                        <a:pt x="489" y="53"/>
                        <a:pt x="493" y="58"/>
                        <a:pt x="498" y="61"/>
                      </a:cubicBezTo>
                      <a:cubicBezTo>
                        <a:pt x="503" y="65"/>
                        <a:pt x="510" y="65"/>
                        <a:pt x="517" y="66"/>
                      </a:cubicBezTo>
                      <a:cubicBezTo>
                        <a:pt x="521" y="67"/>
                        <a:pt x="521" y="67"/>
                        <a:pt x="521" y="67"/>
                      </a:cubicBezTo>
                      <a:cubicBezTo>
                        <a:pt x="538" y="69"/>
                        <a:pt x="553" y="75"/>
                        <a:pt x="568" y="81"/>
                      </a:cubicBezTo>
                      <a:cubicBezTo>
                        <a:pt x="574" y="83"/>
                        <a:pt x="579" y="85"/>
                        <a:pt x="585" y="87"/>
                      </a:cubicBezTo>
                      <a:cubicBezTo>
                        <a:pt x="594" y="91"/>
                        <a:pt x="603" y="92"/>
                        <a:pt x="614" y="93"/>
                      </a:cubicBezTo>
                      <a:cubicBezTo>
                        <a:pt x="619" y="93"/>
                        <a:pt x="619" y="93"/>
                        <a:pt x="619" y="93"/>
                      </a:cubicBezTo>
                      <a:cubicBezTo>
                        <a:pt x="626" y="93"/>
                        <a:pt x="634" y="93"/>
                        <a:pt x="641" y="96"/>
                      </a:cubicBezTo>
                      <a:cubicBezTo>
                        <a:pt x="652" y="101"/>
                        <a:pt x="655" y="111"/>
                        <a:pt x="658" y="121"/>
                      </a:cubicBezTo>
                      <a:cubicBezTo>
                        <a:pt x="664" y="134"/>
                        <a:pt x="664" y="134"/>
                        <a:pt x="664" y="134"/>
                      </a:cubicBezTo>
                      <a:cubicBezTo>
                        <a:pt x="667" y="141"/>
                        <a:pt x="673" y="145"/>
                        <a:pt x="679" y="148"/>
                      </a:cubicBezTo>
                      <a:cubicBezTo>
                        <a:pt x="681" y="149"/>
                        <a:pt x="681" y="149"/>
                        <a:pt x="681" y="149"/>
                      </a:cubicBezTo>
                      <a:cubicBezTo>
                        <a:pt x="685" y="152"/>
                        <a:pt x="690" y="155"/>
                        <a:pt x="690" y="160"/>
                      </a:cubicBezTo>
                      <a:cubicBezTo>
                        <a:pt x="690" y="166"/>
                        <a:pt x="685" y="172"/>
                        <a:pt x="681" y="176"/>
                      </a:cubicBezTo>
                      <a:cubicBezTo>
                        <a:pt x="678" y="179"/>
                        <a:pt x="678" y="179"/>
                        <a:pt x="678" y="179"/>
                      </a:cubicBezTo>
                      <a:cubicBezTo>
                        <a:pt x="677" y="180"/>
                        <a:pt x="677" y="180"/>
                        <a:pt x="677" y="180"/>
                      </a:cubicBezTo>
                      <a:cubicBezTo>
                        <a:pt x="672" y="186"/>
                        <a:pt x="666" y="193"/>
                        <a:pt x="664" y="201"/>
                      </a:cubicBezTo>
                      <a:cubicBezTo>
                        <a:pt x="661" y="213"/>
                        <a:pt x="670" y="218"/>
                        <a:pt x="680" y="223"/>
                      </a:cubicBezTo>
                      <a:cubicBezTo>
                        <a:pt x="686" y="226"/>
                        <a:pt x="686" y="226"/>
                        <a:pt x="686" y="226"/>
                      </a:cubicBezTo>
                      <a:cubicBezTo>
                        <a:pt x="695" y="232"/>
                        <a:pt x="699" y="241"/>
                        <a:pt x="701" y="248"/>
                      </a:cubicBezTo>
                      <a:cubicBezTo>
                        <a:pt x="703" y="256"/>
                        <a:pt x="703" y="256"/>
                        <a:pt x="703" y="256"/>
                      </a:cubicBezTo>
                      <a:cubicBezTo>
                        <a:pt x="708" y="269"/>
                        <a:pt x="708" y="269"/>
                        <a:pt x="708" y="269"/>
                      </a:cubicBezTo>
                      <a:cubicBezTo>
                        <a:pt x="711" y="275"/>
                        <a:pt x="714" y="282"/>
                        <a:pt x="716" y="291"/>
                      </a:cubicBezTo>
                      <a:cubicBezTo>
                        <a:pt x="718" y="304"/>
                        <a:pt x="717" y="317"/>
                        <a:pt x="717" y="330"/>
                      </a:cubicBezTo>
                      <a:cubicBezTo>
                        <a:pt x="716" y="336"/>
                        <a:pt x="716" y="343"/>
                        <a:pt x="716" y="349"/>
                      </a:cubicBezTo>
                      <a:cubicBezTo>
                        <a:pt x="717" y="362"/>
                        <a:pt x="717" y="362"/>
                        <a:pt x="717" y="362"/>
                      </a:cubicBezTo>
                      <a:cubicBezTo>
                        <a:pt x="718" y="382"/>
                        <a:pt x="719" y="401"/>
                        <a:pt x="702" y="417"/>
                      </a:cubicBezTo>
                      <a:cubicBezTo>
                        <a:pt x="696" y="422"/>
                        <a:pt x="696" y="422"/>
                        <a:pt x="696" y="422"/>
                      </a:cubicBezTo>
                      <a:cubicBezTo>
                        <a:pt x="680" y="437"/>
                        <a:pt x="662" y="454"/>
                        <a:pt x="673" y="477"/>
                      </a:cubicBezTo>
                      <a:cubicBezTo>
                        <a:pt x="677" y="483"/>
                        <a:pt x="677" y="483"/>
                        <a:pt x="677" y="483"/>
                      </a:cubicBezTo>
                      <a:cubicBezTo>
                        <a:pt x="680" y="488"/>
                        <a:pt x="684" y="494"/>
                        <a:pt x="683" y="501"/>
                      </a:cubicBezTo>
                      <a:cubicBezTo>
                        <a:pt x="682" y="510"/>
                        <a:pt x="672" y="517"/>
                        <a:pt x="665" y="522"/>
                      </a:cubicBezTo>
                      <a:cubicBezTo>
                        <a:pt x="663" y="524"/>
                        <a:pt x="663" y="524"/>
                        <a:pt x="663" y="524"/>
                      </a:cubicBezTo>
                      <a:cubicBezTo>
                        <a:pt x="653" y="531"/>
                        <a:pt x="643" y="537"/>
                        <a:pt x="635" y="542"/>
                      </a:cubicBezTo>
                      <a:cubicBezTo>
                        <a:pt x="633" y="543"/>
                        <a:pt x="633" y="543"/>
                        <a:pt x="633" y="543"/>
                      </a:cubicBezTo>
                      <a:cubicBezTo>
                        <a:pt x="628" y="546"/>
                        <a:pt x="623" y="549"/>
                        <a:pt x="619" y="554"/>
                      </a:cubicBezTo>
                      <a:cubicBezTo>
                        <a:pt x="607" y="570"/>
                        <a:pt x="608" y="600"/>
                        <a:pt x="616" y="619"/>
                      </a:cubicBezTo>
                      <a:cubicBezTo>
                        <a:pt x="623" y="634"/>
                        <a:pt x="638" y="639"/>
                        <a:pt x="655" y="644"/>
                      </a:cubicBezTo>
                      <a:cubicBezTo>
                        <a:pt x="668" y="646"/>
                        <a:pt x="668" y="646"/>
                        <a:pt x="668" y="646"/>
                      </a:cubicBezTo>
                      <a:cubicBezTo>
                        <a:pt x="678" y="644"/>
                        <a:pt x="678" y="644"/>
                        <a:pt x="678" y="644"/>
                      </a:cubicBezTo>
                      <a:cubicBezTo>
                        <a:pt x="684" y="641"/>
                        <a:pt x="688" y="634"/>
                        <a:pt x="692" y="627"/>
                      </a:cubicBezTo>
                      <a:cubicBezTo>
                        <a:pt x="694" y="623"/>
                        <a:pt x="694" y="623"/>
                        <a:pt x="694" y="623"/>
                      </a:cubicBezTo>
                      <a:cubicBezTo>
                        <a:pt x="705" y="610"/>
                        <a:pt x="705" y="610"/>
                        <a:pt x="705" y="610"/>
                      </a:cubicBezTo>
                      <a:cubicBezTo>
                        <a:pt x="713" y="600"/>
                        <a:pt x="721" y="589"/>
                        <a:pt x="722" y="576"/>
                      </a:cubicBezTo>
                      <a:cubicBezTo>
                        <a:pt x="722" y="570"/>
                        <a:pt x="722" y="570"/>
                        <a:pt x="722" y="570"/>
                      </a:cubicBezTo>
                      <a:cubicBezTo>
                        <a:pt x="722" y="562"/>
                        <a:pt x="722" y="554"/>
                        <a:pt x="726" y="547"/>
                      </a:cubicBezTo>
                      <a:cubicBezTo>
                        <a:pt x="731" y="539"/>
                        <a:pt x="740" y="534"/>
                        <a:pt x="748" y="531"/>
                      </a:cubicBezTo>
                      <a:cubicBezTo>
                        <a:pt x="753" y="529"/>
                        <a:pt x="753" y="529"/>
                        <a:pt x="753" y="529"/>
                      </a:cubicBezTo>
                      <a:cubicBezTo>
                        <a:pt x="759" y="527"/>
                        <a:pt x="759" y="527"/>
                        <a:pt x="759" y="527"/>
                      </a:cubicBezTo>
                      <a:cubicBezTo>
                        <a:pt x="765" y="521"/>
                        <a:pt x="765" y="521"/>
                        <a:pt x="765" y="521"/>
                      </a:cubicBezTo>
                      <a:cubicBezTo>
                        <a:pt x="768" y="518"/>
                        <a:pt x="768" y="518"/>
                        <a:pt x="768" y="518"/>
                      </a:cubicBezTo>
                      <a:cubicBezTo>
                        <a:pt x="786" y="501"/>
                        <a:pt x="802" y="491"/>
                        <a:pt x="819" y="488"/>
                      </a:cubicBezTo>
                      <a:cubicBezTo>
                        <a:pt x="830" y="487"/>
                        <a:pt x="830" y="487"/>
                        <a:pt x="830" y="487"/>
                      </a:cubicBezTo>
                      <a:cubicBezTo>
                        <a:pt x="859" y="487"/>
                        <a:pt x="879" y="511"/>
                        <a:pt x="890" y="531"/>
                      </a:cubicBezTo>
                      <a:cubicBezTo>
                        <a:pt x="905" y="556"/>
                        <a:pt x="914" y="584"/>
                        <a:pt x="923" y="611"/>
                      </a:cubicBezTo>
                      <a:cubicBezTo>
                        <a:pt x="926" y="619"/>
                        <a:pt x="928" y="626"/>
                        <a:pt x="931" y="634"/>
                      </a:cubicBezTo>
                      <a:cubicBezTo>
                        <a:pt x="940" y="660"/>
                        <a:pt x="949" y="687"/>
                        <a:pt x="959" y="721"/>
                      </a:cubicBezTo>
                      <a:cubicBezTo>
                        <a:pt x="960" y="724"/>
                        <a:pt x="960" y="724"/>
                        <a:pt x="960" y="724"/>
                      </a:cubicBezTo>
                      <a:cubicBezTo>
                        <a:pt x="965" y="744"/>
                        <a:pt x="972" y="766"/>
                        <a:pt x="991" y="775"/>
                      </a:cubicBezTo>
                      <a:cubicBezTo>
                        <a:pt x="992" y="775"/>
                        <a:pt x="992" y="775"/>
                        <a:pt x="992" y="775"/>
                      </a:cubicBezTo>
                      <a:cubicBezTo>
                        <a:pt x="993" y="776"/>
                        <a:pt x="993" y="776"/>
                        <a:pt x="993" y="776"/>
                      </a:cubicBezTo>
                      <a:cubicBezTo>
                        <a:pt x="993" y="777"/>
                        <a:pt x="993" y="777"/>
                        <a:pt x="993" y="777"/>
                      </a:cubicBezTo>
                      <a:cubicBezTo>
                        <a:pt x="992" y="795"/>
                        <a:pt x="991" y="813"/>
                        <a:pt x="990" y="832"/>
                      </a:cubicBezTo>
                      <a:cubicBezTo>
                        <a:pt x="989" y="871"/>
                        <a:pt x="982" y="906"/>
                        <a:pt x="968" y="936"/>
                      </a:cubicBezTo>
                      <a:cubicBezTo>
                        <a:pt x="966" y="939"/>
                        <a:pt x="966" y="939"/>
                        <a:pt x="966" y="939"/>
                      </a:cubicBezTo>
                      <a:cubicBezTo>
                        <a:pt x="964" y="936"/>
                        <a:pt x="964" y="936"/>
                        <a:pt x="964" y="936"/>
                      </a:cubicBezTo>
                      <a:cubicBezTo>
                        <a:pt x="963" y="935"/>
                        <a:pt x="963" y="935"/>
                        <a:pt x="963" y="935"/>
                      </a:cubicBezTo>
                      <a:cubicBezTo>
                        <a:pt x="959" y="926"/>
                        <a:pt x="959" y="926"/>
                        <a:pt x="959" y="926"/>
                      </a:cubicBezTo>
                      <a:cubicBezTo>
                        <a:pt x="957" y="919"/>
                        <a:pt x="955" y="913"/>
                        <a:pt x="946" y="913"/>
                      </a:cubicBezTo>
                      <a:cubicBezTo>
                        <a:pt x="945" y="913"/>
                        <a:pt x="945" y="913"/>
                        <a:pt x="945" y="913"/>
                      </a:cubicBezTo>
                      <a:cubicBezTo>
                        <a:pt x="931" y="913"/>
                        <a:pt x="923" y="928"/>
                        <a:pt x="921" y="933"/>
                      </a:cubicBezTo>
                      <a:cubicBezTo>
                        <a:pt x="919" y="939"/>
                        <a:pt x="919" y="945"/>
                        <a:pt x="918" y="951"/>
                      </a:cubicBezTo>
                      <a:cubicBezTo>
                        <a:pt x="918" y="957"/>
                        <a:pt x="918" y="963"/>
                        <a:pt x="916" y="968"/>
                      </a:cubicBezTo>
                      <a:cubicBezTo>
                        <a:pt x="915" y="973"/>
                        <a:pt x="913" y="978"/>
                        <a:pt x="910" y="982"/>
                      </a:cubicBezTo>
                      <a:cubicBezTo>
                        <a:pt x="907" y="989"/>
                        <a:pt x="904" y="995"/>
                        <a:pt x="903" y="1003"/>
                      </a:cubicBezTo>
                      <a:cubicBezTo>
                        <a:pt x="903" y="1009"/>
                        <a:pt x="904" y="1015"/>
                        <a:pt x="905" y="1020"/>
                      </a:cubicBezTo>
                      <a:cubicBezTo>
                        <a:pt x="906" y="1021"/>
                        <a:pt x="906" y="1021"/>
                        <a:pt x="906" y="1021"/>
                      </a:cubicBezTo>
                      <a:cubicBezTo>
                        <a:pt x="905" y="1022"/>
                        <a:pt x="905" y="1022"/>
                        <a:pt x="905" y="1022"/>
                      </a:cubicBezTo>
                      <a:cubicBezTo>
                        <a:pt x="891" y="1048"/>
                        <a:pt x="874" y="1086"/>
                        <a:pt x="878" y="1122"/>
                      </a:cubicBezTo>
                      <a:cubicBezTo>
                        <a:pt x="878" y="1124"/>
                        <a:pt x="878" y="1124"/>
                        <a:pt x="878" y="1124"/>
                      </a:cubicBezTo>
                      <a:cubicBezTo>
                        <a:pt x="876" y="1124"/>
                        <a:pt x="876" y="1124"/>
                        <a:pt x="876" y="1124"/>
                      </a:cubicBezTo>
                      <a:cubicBezTo>
                        <a:pt x="868" y="1127"/>
                        <a:pt x="859" y="1131"/>
                        <a:pt x="852" y="1135"/>
                      </a:cubicBezTo>
                      <a:cubicBezTo>
                        <a:pt x="840" y="1142"/>
                        <a:pt x="835" y="1158"/>
                        <a:pt x="830" y="1172"/>
                      </a:cubicBezTo>
                      <a:cubicBezTo>
                        <a:pt x="828" y="1177"/>
                        <a:pt x="826" y="1183"/>
                        <a:pt x="824" y="1187"/>
                      </a:cubicBezTo>
                      <a:cubicBezTo>
                        <a:pt x="820" y="1194"/>
                        <a:pt x="820" y="1194"/>
                        <a:pt x="820" y="1194"/>
                      </a:cubicBezTo>
                      <a:cubicBezTo>
                        <a:pt x="815" y="1204"/>
                        <a:pt x="809" y="1216"/>
                        <a:pt x="809" y="1225"/>
                      </a:cubicBezTo>
                      <a:cubicBezTo>
                        <a:pt x="809" y="1227"/>
                        <a:pt x="809" y="1227"/>
                        <a:pt x="809" y="1227"/>
                      </a:cubicBezTo>
                      <a:cubicBezTo>
                        <a:pt x="498" y="1299"/>
                        <a:pt x="498" y="1299"/>
                        <a:pt x="498" y="1299"/>
                      </a:cubicBezTo>
                      <a:cubicBezTo>
                        <a:pt x="495" y="1272"/>
                        <a:pt x="495" y="1272"/>
                        <a:pt x="495" y="1272"/>
                      </a:cubicBezTo>
                      <a:cubicBezTo>
                        <a:pt x="0" y="1331"/>
                        <a:pt x="0" y="1331"/>
                        <a:pt x="0" y="1331"/>
                      </a:cubicBezTo>
                      <a:lnTo>
                        <a:pt x="5" y="132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675" name="Freeform 575">
                  <a:extLst>
                    <a:ext uri="{FF2B5EF4-FFF2-40B4-BE49-F238E27FC236}">
                      <a16:creationId xmlns:a16="http://schemas.microsoft.com/office/drawing/2014/main" id="{10C0A9C4-B483-D04D-976D-4192ED154B03}"/>
                    </a:ext>
                  </a:extLst>
                </p:cNvPr>
                <p:cNvSpPr>
                  <a:spLocks/>
                </p:cNvSpPr>
                <p:nvPr/>
              </p:nvSpPr>
              <p:spPr bwMode="auto">
                <a:xfrm>
                  <a:off x="6059488" y="2820988"/>
                  <a:ext cx="692150" cy="357188"/>
                </a:xfrm>
                <a:custGeom>
                  <a:avLst/>
                  <a:gdLst>
                    <a:gd name="T0" fmla="*/ 653 w 1462"/>
                    <a:gd name="T1" fmla="*/ 746 h 754"/>
                    <a:gd name="T2" fmla="*/ 644 w 1462"/>
                    <a:gd name="T3" fmla="*/ 669 h 754"/>
                    <a:gd name="T4" fmla="*/ 609 w 1462"/>
                    <a:gd name="T5" fmla="*/ 668 h 754"/>
                    <a:gd name="T6" fmla="*/ 618 w 1462"/>
                    <a:gd name="T7" fmla="*/ 629 h 754"/>
                    <a:gd name="T8" fmla="*/ 537 w 1462"/>
                    <a:gd name="T9" fmla="*/ 522 h 754"/>
                    <a:gd name="T10" fmla="*/ 474 w 1462"/>
                    <a:gd name="T11" fmla="*/ 484 h 754"/>
                    <a:gd name="T12" fmla="*/ 416 w 1462"/>
                    <a:gd name="T13" fmla="*/ 478 h 754"/>
                    <a:gd name="T14" fmla="*/ 317 w 1462"/>
                    <a:gd name="T15" fmla="*/ 460 h 754"/>
                    <a:gd name="T16" fmla="*/ 90 w 1462"/>
                    <a:gd name="T17" fmla="*/ 396 h 754"/>
                    <a:gd name="T18" fmla="*/ 18 w 1462"/>
                    <a:gd name="T19" fmla="*/ 335 h 754"/>
                    <a:gd name="T20" fmla="*/ 0 w 1462"/>
                    <a:gd name="T21" fmla="*/ 326 h 754"/>
                    <a:gd name="T22" fmla="*/ 90 w 1462"/>
                    <a:gd name="T23" fmla="*/ 284 h 754"/>
                    <a:gd name="T24" fmla="*/ 214 w 1462"/>
                    <a:gd name="T25" fmla="*/ 225 h 754"/>
                    <a:gd name="T26" fmla="*/ 335 w 1462"/>
                    <a:gd name="T27" fmla="*/ 133 h 754"/>
                    <a:gd name="T28" fmla="*/ 407 w 1462"/>
                    <a:gd name="T29" fmla="*/ 74 h 754"/>
                    <a:gd name="T30" fmla="*/ 548 w 1462"/>
                    <a:gd name="T31" fmla="*/ 0 h 754"/>
                    <a:gd name="T32" fmla="*/ 560 w 1462"/>
                    <a:gd name="T33" fmla="*/ 32 h 754"/>
                    <a:gd name="T34" fmla="*/ 517 w 1462"/>
                    <a:gd name="T35" fmla="*/ 64 h 754"/>
                    <a:gd name="T36" fmla="*/ 471 w 1462"/>
                    <a:gd name="T37" fmla="*/ 114 h 754"/>
                    <a:gd name="T38" fmla="*/ 455 w 1462"/>
                    <a:gd name="T39" fmla="*/ 164 h 754"/>
                    <a:gd name="T40" fmla="*/ 439 w 1462"/>
                    <a:gd name="T41" fmla="*/ 208 h 754"/>
                    <a:gd name="T42" fmla="*/ 494 w 1462"/>
                    <a:gd name="T43" fmla="*/ 179 h 754"/>
                    <a:gd name="T44" fmla="*/ 527 w 1462"/>
                    <a:gd name="T45" fmla="*/ 181 h 754"/>
                    <a:gd name="T46" fmla="*/ 600 w 1462"/>
                    <a:gd name="T47" fmla="*/ 199 h 754"/>
                    <a:gd name="T48" fmla="*/ 657 w 1462"/>
                    <a:gd name="T49" fmla="*/ 267 h 754"/>
                    <a:gd name="T50" fmla="*/ 660 w 1462"/>
                    <a:gd name="T51" fmla="*/ 268 h 754"/>
                    <a:gd name="T52" fmla="*/ 710 w 1462"/>
                    <a:gd name="T53" fmla="*/ 304 h 754"/>
                    <a:gd name="T54" fmla="*/ 742 w 1462"/>
                    <a:gd name="T55" fmla="*/ 297 h 754"/>
                    <a:gd name="T56" fmla="*/ 778 w 1462"/>
                    <a:gd name="T57" fmla="*/ 289 h 754"/>
                    <a:gd name="T58" fmla="*/ 816 w 1462"/>
                    <a:gd name="T59" fmla="*/ 304 h 754"/>
                    <a:gd name="T60" fmla="*/ 840 w 1462"/>
                    <a:gd name="T61" fmla="*/ 298 h 754"/>
                    <a:gd name="T62" fmla="*/ 884 w 1462"/>
                    <a:gd name="T63" fmla="*/ 265 h 754"/>
                    <a:gd name="T64" fmla="*/ 909 w 1462"/>
                    <a:gd name="T65" fmla="*/ 226 h 754"/>
                    <a:gd name="T66" fmla="*/ 932 w 1462"/>
                    <a:gd name="T67" fmla="*/ 217 h 754"/>
                    <a:gd name="T68" fmla="*/ 1006 w 1462"/>
                    <a:gd name="T69" fmla="*/ 202 h 754"/>
                    <a:gd name="T70" fmla="*/ 1028 w 1462"/>
                    <a:gd name="T71" fmla="*/ 202 h 754"/>
                    <a:gd name="T72" fmla="*/ 1074 w 1462"/>
                    <a:gd name="T73" fmla="*/ 194 h 754"/>
                    <a:gd name="T74" fmla="*/ 1122 w 1462"/>
                    <a:gd name="T75" fmla="*/ 178 h 754"/>
                    <a:gd name="T76" fmla="*/ 1192 w 1462"/>
                    <a:gd name="T77" fmla="*/ 206 h 754"/>
                    <a:gd name="T78" fmla="*/ 1261 w 1462"/>
                    <a:gd name="T79" fmla="*/ 249 h 754"/>
                    <a:gd name="T80" fmla="*/ 1328 w 1462"/>
                    <a:gd name="T81" fmla="*/ 243 h 754"/>
                    <a:gd name="T82" fmla="*/ 1383 w 1462"/>
                    <a:gd name="T83" fmla="*/ 296 h 754"/>
                    <a:gd name="T84" fmla="*/ 1444 w 1462"/>
                    <a:gd name="T85" fmla="*/ 354 h 754"/>
                    <a:gd name="T86" fmla="*/ 1427 w 1462"/>
                    <a:gd name="T87" fmla="*/ 389 h 754"/>
                    <a:gd name="T88" fmla="*/ 1332 w 1462"/>
                    <a:gd name="T89" fmla="*/ 392 h 754"/>
                    <a:gd name="T90" fmla="*/ 1292 w 1462"/>
                    <a:gd name="T91" fmla="*/ 388 h 754"/>
                    <a:gd name="T92" fmla="*/ 1261 w 1462"/>
                    <a:gd name="T93" fmla="*/ 435 h 754"/>
                    <a:gd name="T94" fmla="*/ 1194 w 1462"/>
                    <a:gd name="T95" fmla="*/ 392 h 754"/>
                    <a:gd name="T96" fmla="*/ 1156 w 1462"/>
                    <a:gd name="T97" fmla="*/ 395 h 754"/>
                    <a:gd name="T98" fmla="*/ 1121 w 1462"/>
                    <a:gd name="T99" fmla="*/ 389 h 754"/>
                    <a:gd name="T100" fmla="*/ 1067 w 1462"/>
                    <a:gd name="T101" fmla="*/ 430 h 754"/>
                    <a:gd name="T102" fmla="*/ 989 w 1462"/>
                    <a:gd name="T103" fmla="*/ 441 h 754"/>
                    <a:gd name="T104" fmla="*/ 904 w 1462"/>
                    <a:gd name="T105" fmla="*/ 543 h 754"/>
                    <a:gd name="T106" fmla="*/ 857 w 1462"/>
                    <a:gd name="T107" fmla="*/ 552 h 754"/>
                    <a:gd name="T108" fmla="*/ 868 w 1462"/>
                    <a:gd name="T109" fmla="*/ 516 h 754"/>
                    <a:gd name="T110" fmla="*/ 852 w 1462"/>
                    <a:gd name="T111" fmla="*/ 491 h 754"/>
                    <a:gd name="T112" fmla="*/ 815 w 1462"/>
                    <a:gd name="T113" fmla="*/ 535 h 754"/>
                    <a:gd name="T114" fmla="*/ 785 w 1462"/>
                    <a:gd name="T115" fmla="*/ 522 h 754"/>
                    <a:gd name="T116" fmla="*/ 760 w 1462"/>
                    <a:gd name="T117" fmla="*/ 575 h 754"/>
                    <a:gd name="T118" fmla="*/ 725 w 1462"/>
                    <a:gd name="T119" fmla="*/ 650 h 754"/>
                    <a:gd name="T120" fmla="*/ 697 w 1462"/>
                    <a:gd name="T121" fmla="*/ 704 h 754"/>
                    <a:gd name="T122" fmla="*/ 676 w 1462"/>
                    <a:gd name="T123" fmla="*/ 75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2" h="754">
                      <a:moveTo>
                        <a:pt x="672" y="754"/>
                      </a:moveTo>
                      <a:cubicBezTo>
                        <a:pt x="667" y="753"/>
                        <a:pt x="667" y="753"/>
                        <a:pt x="667" y="753"/>
                      </a:cubicBezTo>
                      <a:cubicBezTo>
                        <a:pt x="661" y="753"/>
                        <a:pt x="656" y="750"/>
                        <a:pt x="653" y="746"/>
                      </a:cubicBezTo>
                      <a:cubicBezTo>
                        <a:pt x="646" y="737"/>
                        <a:pt x="649" y="721"/>
                        <a:pt x="651" y="707"/>
                      </a:cubicBezTo>
                      <a:cubicBezTo>
                        <a:pt x="654" y="691"/>
                        <a:pt x="656" y="676"/>
                        <a:pt x="648" y="670"/>
                      </a:cubicBezTo>
                      <a:cubicBezTo>
                        <a:pt x="644" y="669"/>
                        <a:pt x="644" y="669"/>
                        <a:pt x="644" y="669"/>
                      </a:cubicBezTo>
                      <a:cubicBezTo>
                        <a:pt x="632" y="674"/>
                        <a:pt x="632" y="674"/>
                        <a:pt x="632" y="674"/>
                      </a:cubicBezTo>
                      <a:cubicBezTo>
                        <a:pt x="619" y="678"/>
                        <a:pt x="619" y="678"/>
                        <a:pt x="619" y="678"/>
                      </a:cubicBezTo>
                      <a:cubicBezTo>
                        <a:pt x="614" y="678"/>
                        <a:pt x="611" y="675"/>
                        <a:pt x="609" y="668"/>
                      </a:cubicBezTo>
                      <a:cubicBezTo>
                        <a:pt x="612" y="655"/>
                        <a:pt x="612" y="655"/>
                        <a:pt x="612" y="655"/>
                      </a:cubicBezTo>
                      <a:cubicBezTo>
                        <a:pt x="615" y="650"/>
                        <a:pt x="615" y="650"/>
                        <a:pt x="615" y="650"/>
                      </a:cubicBezTo>
                      <a:cubicBezTo>
                        <a:pt x="617" y="644"/>
                        <a:pt x="617" y="636"/>
                        <a:pt x="618" y="629"/>
                      </a:cubicBezTo>
                      <a:cubicBezTo>
                        <a:pt x="618" y="610"/>
                        <a:pt x="615" y="595"/>
                        <a:pt x="607" y="582"/>
                      </a:cubicBezTo>
                      <a:cubicBezTo>
                        <a:pt x="596" y="563"/>
                        <a:pt x="586" y="559"/>
                        <a:pt x="567" y="557"/>
                      </a:cubicBezTo>
                      <a:cubicBezTo>
                        <a:pt x="544" y="553"/>
                        <a:pt x="541" y="537"/>
                        <a:pt x="537" y="522"/>
                      </a:cubicBezTo>
                      <a:cubicBezTo>
                        <a:pt x="534" y="508"/>
                        <a:pt x="531" y="496"/>
                        <a:pt x="517" y="491"/>
                      </a:cubicBezTo>
                      <a:cubicBezTo>
                        <a:pt x="506" y="488"/>
                        <a:pt x="491" y="484"/>
                        <a:pt x="477" y="484"/>
                      </a:cubicBezTo>
                      <a:cubicBezTo>
                        <a:pt x="474" y="484"/>
                        <a:pt x="474" y="484"/>
                        <a:pt x="474" y="484"/>
                      </a:cubicBezTo>
                      <a:cubicBezTo>
                        <a:pt x="471" y="484"/>
                        <a:pt x="471" y="484"/>
                        <a:pt x="471" y="484"/>
                      </a:cubicBezTo>
                      <a:cubicBezTo>
                        <a:pt x="459" y="484"/>
                        <a:pt x="449" y="483"/>
                        <a:pt x="438" y="481"/>
                      </a:cubicBezTo>
                      <a:cubicBezTo>
                        <a:pt x="431" y="480"/>
                        <a:pt x="423" y="479"/>
                        <a:pt x="416" y="478"/>
                      </a:cubicBezTo>
                      <a:cubicBezTo>
                        <a:pt x="402" y="477"/>
                        <a:pt x="389" y="477"/>
                        <a:pt x="375" y="477"/>
                      </a:cubicBezTo>
                      <a:cubicBezTo>
                        <a:pt x="370" y="477"/>
                        <a:pt x="365" y="477"/>
                        <a:pt x="360" y="477"/>
                      </a:cubicBezTo>
                      <a:cubicBezTo>
                        <a:pt x="341" y="476"/>
                        <a:pt x="331" y="470"/>
                        <a:pt x="317" y="460"/>
                      </a:cubicBezTo>
                      <a:cubicBezTo>
                        <a:pt x="286" y="439"/>
                        <a:pt x="245" y="433"/>
                        <a:pt x="206" y="427"/>
                      </a:cubicBezTo>
                      <a:cubicBezTo>
                        <a:pt x="182" y="424"/>
                        <a:pt x="157" y="421"/>
                        <a:pt x="135" y="413"/>
                      </a:cubicBezTo>
                      <a:cubicBezTo>
                        <a:pt x="119" y="408"/>
                        <a:pt x="105" y="403"/>
                        <a:pt x="90" y="396"/>
                      </a:cubicBezTo>
                      <a:cubicBezTo>
                        <a:pt x="73" y="388"/>
                        <a:pt x="67" y="382"/>
                        <a:pt x="57" y="367"/>
                      </a:cubicBezTo>
                      <a:cubicBezTo>
                        <a:pt x="51" y="358"/>
                        <a:pt x="40" y="347"/>
                        <a:pt x="29" y="339"/>
                      </a:cubicBezTo>
                      <a:cubicBezTo>
                        <a:pt x="18" y="335"/>
                        <a:pt x="18" y="335"/>
                        <a:pt x="18" y="335"/>
                      </a:cubicBezTo>
                      <a:cubicBezTo>
                        <a:pt x="11" y="333"/>
                        <a:pt x="11" y="333"/>
                        <a:pt x="11" y="333"/>
                      </a:cubicBezTo>
                      <a:cubicBezTo>
                        <a:pt x="4" y="329"/>
                        <a:pt x="4" y="329"/>
                        <a:pt x="4" y="329"/>
                      </a:cubicBezTo>
                      <a:cubicBezTo>
                        <a:pt x="0" y="326"/>
                        <a:pt x="0" y="326"/>
                        <a:pt x="0" y="326"/>
                      </a:cubicBezTo>
                      <a:cubicBezTo>
                        <a:pt x="4" y="326"/>
                        <a:pt x="4" y="326"/>
                        <a:pt x="4" y="326"/>
                      </a:cubicBezTo>
                      <a:cubicBezTo>
                        <a:pt x="39" y="320"/>
                        <a:pt x="65" y="309"/>
                        <a:pt x="83" y="291"/>
                      </a:cubicBezTo>
                      <a:cubicBezTo>
                        <a:pt x="90" y="284"/>
                        <a:pt x="90" y="284"/>
                        <a:pt x="90" y="284"/>
                      </a:cubicBezTo>
                      <a:cubicBezTo>
                        <a:pt x="106" y="268"/>
                        <a:pt x="121" y="253"/>
                        <a:pt x="142" y="243"/>
                      </a:cubicBezTo>
                      <a:cubicBezTo>
                        <a:pt x="160" y="234"/>
                        <a:pt x="180" y="231"/>
                        <a:pt x="200" y="228"/>
                      </a:cubicBezTo>
                      <a:cubicBezTo>
                        <a:pt x="204" y="227"/>
                        <a:pt x="209" y="226"/>
                        <a:pt x="214" y="225"/>
                      </a:cubicBezTo>
                      <a:cubicBezTo>
                        <a:pt x="251" y="219"/>
                        <a:pt x="279" y="193"/>
                        <a:pt x="300" y="172"/>
                      </a:cubicBezTo>
                      <a:cubicBezTo>
                        <a:pt x="304" y="167"/>
                        <a:pt x="309" y="162"/>
                        <a:pt x="313" y="157"/>
                      </a:cubicBezTo>
                      <a:cubicBezTo>
                        <a:pt x="320" y="149"/>
                        <a:pt x="327" y="140"/>
                        <a:pt x="335" y="133"/>
                      </a:cubicBezTo>
                      <a:cubicBezTo>
                        <a:pt x="344" y="126"/>
                        <a:pt x="354" y="121"/>
                        <a:pt x="365" y="116"/>
                      </a:cubicBezTo>
                      <a:cubicBezTo>
                        <a:pt x="370" y="114"/>
                        <a:pt x="376" y="111"/>
                        <a:pt x="381" y="108"/>
                      </a:cubicBezTo>
                      <a:cubicBezTo>
                        <a:pt x="394" y="101"/>
                        <a:pt x="400" y="88"/>
                        <a:pt x="407" y="74"/>
                      </a:cubicBezTo>
                      <a:cubicBezTo>
                        <a:pt x="413" y="61"/>
                        <a:pt x="419" y="48"/>
                        <a:pt x="431" y="40"/>
                      </a:cubicBezTo>
                      <a:cubicBezTo>
                        <a:pt x="452" y="25"/>
                        <a:pt x="483" y="13"/>
                        <a:pt x="525" y="3"/>
                      </a:cubicBezTo>
                      <a:cubicBezTo>
                        <a:pt x="530" y="2"/>
                        <a:pt x="540" y="0"/>
                        <a:pt x="548" y="0"/>
                      </a:cubicBezTo>
                      <a:cubicBezTo>
                        <a:pt x="557" y="0"/>
                        <a:pt x="564" y="2"/>
                        <a:pt x="569" y="6"/>
                      </a:cubicBezTo>
                      <a:cubicBezTo>
                        <a:pt x="573" y="18"/>
                        <a:pt x="573" y="18"/>
                        <a:pt x="573" y="18"/>
                      </a:cubicBezTo>
                      <a:cubicBezTo>
                        <a:pt x="572" y="26"/>
                        <a:pt x="563" y="31"/>
                        <a:pt x="560" y="32"/>
                      </a:cubicBezTo>
                      <a:cubicBezTo>
                        <a:pt x="548" y="37"/>
                        <a:pt x="548" y="37"/>
                        <a:pt x="548" y="37"/>
                      </a:cubicBezTo>
                      <a:cubicBezTo>
                        <a:pt x="540" y="40"/>
                        <a:pt x="532" y="43"/>
                        <a:pt x="526" y="51"/>
                      </a:cubicBezTo>
                      <a:cubicBezTo>
                        <a:pt x="517" y="64"/>
                        <a:pt x="517" y="64"/>
                        <a:pt x="517" y="64"/>
                      </a:cubicBezTo>
                      <a:cubicBezTo>
                        <a:pt x="513" y="72"/>
                        <a:pt x="509" y="80"/>
                        <a:pt x="501" y="86"/>
                      </a:cubicBezTo>
                      <a:cubicBezTo>
                        <a:pt x="491" y="93"/>
                        <a:pt x="491" y="93"/>
                        <a:pt x="491" y="93"/>
                      </a:cubicBezTo>
                      <a:cubicBezTo>
                        <a:pt x="483" y="99"/>
                        <a:pt x="475" y="104"/>
                        <a:pt x="471" y="114"/>
                      </a:cubicBezTo>
                      <a:cubicBezTo>
                        <a:pt x="468" y="120"/>
                        <a:pt x="468" y="127"/>
                        <a:pt x="467" y="133"/>
                      </a:cubicBezTo>
                      <a:cubicBezTo>
                        <a:pt x="466" y="141"/>
                        <a:pt x="465" y="148"/>
                        <a:pt x="462" y="155"/>
                      </a:cubicBezTo>
                      <a:cubicBezTo>
                        <a:pt x="461" y="156"/>
                        <a:pt x="459" y="159"/>
                        <a:pt x="455" y="164"/>
                      </a:cubicBezTo>
                      <a:cubicBezTo>
                        <a:pt x="447" y="175"/>
                        <a:pt x="428" y="200"/>
                        <a:pt x="431" y="207"/>
                      </a:cubicBezTo>
                      <a:cubicBezTo>
                        <a:pt x="435" y="208"/>
                        <a:pt x="435" y="208"/>
                        <a:pt x="435" y="208"/>
                      </a:cubicBezTo>
                      <a:cubicBezTo>
                        <a:pt x="439" y="208"/>
                        <a:pt x="439" y="208"/>
                        <a:pt x="439" y="208"/>
                      </a:cubicBezTo>
                      <a:cubicBezTo>
                        <a:pt x="446" y="206"/>
                        <a:pt x="452" y="201"/>
                        <a:pt x="459" y="195"/>
                      </a:cubicBezTo>
                      <a:cubicBezTo>
                        <a:pt x="464" y="190"/>
                        <a:pt x="470" y="185"/>
                        <a:pt x="477" y="182"/>
                      </a:cubicBezTo>
                      <a:cubicBezTo>
                        <a:pt x="482" y="180"/>
                        <a:pt x="487" y="179"/>
                        <a:pt x="494" y="179"/>
                      </a:cubicBezTo>
                      <a:cubicBezTo>
                        <a:pt x="509" y="180"/>
                        <a:pt x="509" y="180"/>
                        <a:pt x="509" y="180"/>
                      </a:cubicBezTo>
                      <a:cubicBezTo>
                        <a:pt x="521" y="181"/>
                        <a:pt x="521" y="181"/>
                        <a:pt x="521" y="181"/>
                      </a:cubicBezTo>
                      <a:cubicBezTo>
                        <a:pt x="527" y="181"/>
                        <a:pt x="527" y="181"/>
                        <a:pt x="527" y="181"/>
                      </a:cubicBezTo>
                      <a:cubicBezTo>
                        <a:pt x="539" y="181"/>
                        <a:pt x="539" y="181"/>
                        <a:pt x="539" y="181"/>
                      </a:cubicBezTo>
                      <a:cubicBezTo>
                        <a:pt x="550" y="181"/>
                        <a:pt x="550" y="181"/>
                        <a:pt x="550" y="181"/>
                      </a:cubicBezTo>
                      <a:cubicBezTo>
                        <a:pt x="568" y="181"/>
                        <a:pt x="583" y="184"/>
                        <a:pt x="600" y="199"/>
                      </a:cubicBezTo>
                      <a:cubicBezTo>
                        <a:pt x="612" y="210"/>
                        <a:pt x="622" y="224"/>
                        <a:pt x="632" y="237"/>
                      </a:cubicBezTo>
                      <a:cubicBezTo>
                        <a:pt x="639" y="247"/>
                        <a:pt x="647" y="258"/>
                        <a:pt x="656" y="267"/>
                      </a:cubicBezTo>
                      <a:cubicBezTo>
                        <a:pt x="657" y="267"/>
                        <a:pt x="657" y="267"/>
                        <a:pt x="657" y="267"/>
                      </a:cubicBezTo>
                      <a:cubicBezTo>
                        <a:pt x="658" y="267"/>
                        <a:pt x="658" y="267"/>
                        <a:pt x="658" y="267"/>
                      </a:cubicBezTo>
                      <a:cubicBezTo>
                        <a:pt x="660" y="266"/>
                        <a:pt x="660" y="266"/>
                        <a:pt x="660" y="266"/>
                      </a:cubicBezTo>
                      <a:cubicBezTo>
                        <a:pt x="660" y="268"/>
                        <a:pt x="660" y="268"/>
                        <a:pt x="660" y="268"/>
                      </a:cubicBezTo>
                      <a:cubicBezTo>
                        <a:pt x="667" y="281"/>
                        <a:pt x="673" y="286"/>
                        <a:pt x="685" y="293"/>
                      </a:cubicBezTo>
                      <a:cubicBezTo>
                        <a:pt x="692" y="297"/>
                        <a:pt x="692" y="297"/>
                        <a:pt x="692" y="297"/>
                      </a:cubicBezTo>
                      <a:cubicBezTo>
                        <a:pt x="698" y="301"/>
                        <a:pt x="703" y="304"/>
                        <a:pt x="710" y="304"/>
                      </a:cubicBezTo>
                      <a:cubicBezTo>
                        <a:pt x="711" y="304"/>
                        <a:pt x="711" y="304"/>
                        <a:pt x="711" y="304"/>
                      </a:cubicBezTo>
                      <a:cubicBezTo>
                        <a:pt x="719" y="304"/>
                        <a:pt x="727" y="302"/>
                        <a:pt x="735" y="299"/>
                      </a:cubicBezTo>
                      <a:cubicBezTo>
                        <a:pt x="742" y="297"/>
                        <a:pt x="742" y="297"/>
                        <a:pt x="742" y="297"/>
                      </a:cubicBezTo>
                      <a:cubicBezTo>
                        <a:pt x="750" y="294"/>
                        <a:pt x="750" y="294"/>
                        <a:pt x="750" y="294"/>
                      </a:cubicBezTo>
                      <a:cubicBezTo>
                        <a:pt x="757" y="291"/>
                        <a:pt x="765" y="288"/>
                        <a:pt x="772" y="288"/>
                      </a:cubicBezTo>
                      <a:cubicBezTo>
                        <a:pt x="778" y="289"/>
                        <a:pt x="778" y="289"/>
                        <a:pt x="778" y="289"/>
                      </a:cubicBezTo>
                      <a:cubicBezTo>
                        <a:pt x="785" y="291"/>
                        <a:pt x="789" y="296"/>
                        <a:pt x="794" y="301"/>
                      </a:cubicBezTo>
                      <a:cubicBezTo>
                        <a:pt x="804" y="310"/>
                        <a:pt x="804" y="310"/>
                        <a:pt x="804" y="310"/>
                      </a:cubicBezTo>
                      <a:cubicBezTo>
                        <a:pt x="816" y="304"/>
                        <a:pt x="816" y="304"/>
                        <a:pt x="816" y="304"/>
                      </a:cubicBezTo>
                      <a:cubicBezTo>
                        <a:pt x="821" y="302"/>
                        <a:pt x="821" y="302"/>
                        <a:pt x="821" y="302"/>
                      </a:cubicBezTo>
                      <a:cubicBezTo>
                        <a:pt x="832" y="300"/>
                        <a:pt x="832" y="300"/>
                        <a:pt x="832" y="300"/>
                      </a:cubicBezTo>
                      <a:cubicBezTo>
                        <a:pt x="840" y="298"/>
                        <a:pt x="840" y="298"/>
                        <a:pt x="840" y="298"/>
                      </a:cubicBezTo>
                      <a:cubicBezTo>
                        <a:pt x="849" y="295"/>
                        <a:pt x="854" y="289"/>
                        <a:pt x="861" y="282"/>
                      </a:cubicBezTo>
                      <a:cubicBezTo>
                        <a:pt x="868" y="275"/>
                        <a:pt x="868" y="275"/>
                        <a:pt x="868" y="275"/>
                      </a:cubicBezTo>
                      <a:cubicBezTo>
                        <a:pt x="873" y="270"/>
                        <a:pt x="878" y="268"/>
                        <a:pt x="884" y="265"/>
                      </a:cubicBezTo>
                      <a:cubicBezTo>
                        <a:pt x="889" y="263"/>
                        <a:pt x="894" y="261"/>
                        <a:pt x="898" y="257"/>
                      </a:cubicBezTo>
                      <a:cubicBezTo>
                        <a:pt x="904" y="251"/>
                        <a:pt x="905" y="246"/>
                        <a:pt x="905" y="239"/>
                      </a:cubicBezTo>
                      <a:cubicBezTo>
                        <a:pt x="909" y="226"/>
                        <a:pt x="909" y="226"/>
                        <a:pt x="909" y="226"/>
                      </a:cubicBezTo>
                      <a:cubicBezTo>
                        <a:pt x="909" y="225"/>
                        <a:pt x="909" y="225"/>
                        <a:pt x="909" y="225"/>
                      </a:cubicBezTo>
                      <a:cubicBezTo>
                        <a:pt x="910" y="225"/>
                        <a:pt x="910" y="225"/>
                        <a:pt x="910" y="225"/>
                      </a:cubicBezTo>
                      <a:cubicBezTo>
                        <a:pt x="918" y="223"/>
                        <a:pt x="925" y="220"/>
                        <a:pt x="932" y="217"/>
                      </a:cubicBezTo>
                      <a:cubicBezTo>
                        <a:pt x="941" y="213"/>
                        <a:pt x="950" y="209"/>
                        <a:pt x="961" y="209"/>
                      </a:cubicBezTo>
                      <a:cubicBezTo>
                        <a:pt x="969" y="209"/>
                        <a:pt x="977" y="207"/>
                        <a:pt x="984" y="205"/>
                      </a:cubicBezTo>
                      <a:cubicBezTo>
                        <a:pt x="991" y="204"/>
                        <a:pt x="999" y="202"/>
                        <a:pt x="1006" y="202"/>
                      </a:cubicBezTo>
                      <a:cubicBezTo>
                        <a:pt x="1011" y="201"/>
                        <a:pt x="1011" y="201"/>
                        <a:pt x="1011" y="201"/>
                      </a:cubicBezTo>
                      <a:cubicBezTo>
                        <a:pt x="1020" y="202"/>
                        <a:pt x="1020" y="202"/>
                        <a:pt x="1020" y="202"/>
                      </a:cubicBezTo>
                      <a:cubicBezTo>
                        <a:pt x="1028" y="202"/>
                        <a:pt x="1028" y="202"/>
                        <a:pt x="1028" y="202"/>
                      </a:cubicBezTo>
                      <a:cubicBezTo>
                        <a:pt x="1034" y="202"/>
                        <a:pt x="1042" y="201"/>
                        <a:pt x="1051" y="197"/>
                      </a:cubicBezTo>
                      <a:cubicBezTo>
                        <a:pt x="1056" y="195"/>
                        <a:pt x="1061" y="194"/>
                        <a:pt x="1067" y="194"/>
                      </a:cubicBezTo>
                      <a:cubicBezTo>
                        <a:pt x="1074" y="194"/>
                        <a:pt x="1074" y="194"/>
                        <a:pt x="1074" y="194"/>
                      </a:cubicBezTo>
                      <a:cubicBezTo>
                        <a:pt x="1081" y="195"/>
                        <a:pt x="1081" y="195"/>
                        <a:pt x="1081" y="195"/>
                      </a:cubicBezTo>
                      <a:cubicBezTo>
                        <a:pt x="1092" y="193"/>
                        <a:pt x="1092" y="193"/>
                        <a:pt x="1092" y="193"/>
                      </a:cubicBezTo>
                      <a:cubicBezTo>
                        <a:pt x="1103" y="190"/>
                        <a:pt x="1112" y="183"/>
                        <a:pt x="1122" y="178"/>
                      </a:cubicBezTo>
                      <a:cubicBezTo>
                        <a:pt x="1133" y="170"/>
                        <a:pt x="1145" y="162"/>
                        <a:pt x="1158" y="160"/>
                      </a:cubicBezTo>
                      <a:cubicBezTo>
                        <a:pt x="1166" y="159"/>
                        <a:pt x="1166" y="159"/>
                        <a:pt x="1166" y="159"/>
                      </a:cubicBezTo>
                      <a:cubicBezTo>
                        <a:pt x="1189" y="159"/>
                        <a:pt x="1190" y="185"/>
                        <a:pt x="1192" y="206"/>
                      </a:cubicBezTo>
                      <a:cubicBezTo>
                        <a:pt x="1192" y="212"/>
                        <a:pt x="1192" y="218"/>
                        <a:pt x="1193" y="222"/>
                      </a:cubicBezTo>
                      <a:cubicBezTo>
                        <a:pt x="1197" y="242"/>
                        <a:pt x="1211" y="250"/>
                        <a:pt x="1239" y="250"/>
                      </a:cubicBezTo>
                      <a:cubicBezTo>
                        <a:pt x="1246" y="250"/>
                        <a:pt x="1254" y="250"/>
                        <a:pt x="1261" y="249"/>
                      </a:cubicBezTo>
                      <a:cubicBezTo>
                        <a:pt x="1265" y="249"/>
                        <a:pt x="1265" y="249"/>
                        <a:pt x="1265" y="249"/>
                      </a:cubicBezTo>
                      <a:cubicBezTo>
                        <a:pt x="1273" y="248"/>
                        <a:pt x="1281" y="247"/>
                        <a:pt x="1289" y="246"/>
                      </a:cubicBezTo>
                      <a:cubicBezTo>
                        <a:pt x="1302" y="244"/>
                        <a:pt x="1315" y="243"/>
                        <a:pt x="1328" y="243"/>
                      </a:cubicBezTo>
                      <a:cubicBezTo>
                        <a:pt x="1338" y="243"/>
                        <a:pt x="1338" y="243"/>
                        <a:pt x="1338" y="243"/>
                      </a:cubicBezTo>
                      <a:cubicBezTo>
                        <a:pt x="1365" y="245"/>
                        <a:pt x="1371" y="263"/>
                        <a:pt x="1378" y="282"/>
                      </a:cubicBezTo>
                      <a:cubicBezTo>
                        <a:pt x="1383" y="296"/>
                        <a:pt x="1383" y="296"/>
                        <a:pt x="1383" y="296"/>
                      </a:cubicBezTo>
                      <a:cubicBezTo>
                        <a:pt x="1391" y="314"/>
                        <a:pt x="1406" y="324"/>
                        <a:pt x="1421" y="335"/>
                      </a:cubicBezTo>
                      <a:cubicBezTo>
                        <a:pt x="1429" y="341"/>
                        <a:pt x="1437" y="346"/>
                        <a:pt x="1444" y="353"/>
                      </a:cubicBezTo>
                      <a:cubicBezTo>
                        <a:pt x="1444" y="354"/>
                        <a:pt x="1444" y="354"/>
                        <a:pt x="1444" y="354"/>
                      </a:cubicBezTo>
                      <a:cubicBezTo>
                        <a:pt x="1450" y="359"/>
                        <a:pt x="1462" y="371"/>
                        <a:pt x="1458" y="381"/>
                      </a:cubicBezTo>
                      <a:cubicBezTo>
                        <a:pt x="1454" y="389"/>
                        <a:pt x="1441" y="389"/>
                        <a:pt x="1432" y="389"/>
                      </a:cubicBezTo>
                      <a:cubicBezTo>
                        <a:pt x="1427" y="389"/>
                        <a:pt x="1427" y="389"/>
                        <a:pt x="1427" y="389"/>
                      </a:cubicBezTo>
                      <a:cubicBezTo>
                        <a:pt x="1418" y="390"/>
                        <a:pt x="1408" y="391"/>
                        <a:pt x="1398" y="392"/>
                      </a:cubicBezTo>
                      <a:cubicBezTo>
                        <a:pt x="1386" y="393"/>
                        <a:pt x="1373" y="394"/>
                        <a:pt x="1360" y="394"/>
                      </a:cubicBezTo>
                      <a:cubicBezTo>
                        <a:pt x="1349" y="394"/>
                        <a:pt x="1340" y="394"/>
                        <a:pt x="1332" y="392"/>
                      </a:cubicBezTo>
                      <a:cubicBezTo>
                        <a:pt x="1323" y="390"/>
                        <a:pt x="1323" y="390"/>
                        <a:pt x="1323" y="390"/>
                      </a:cubicBezTo>
                      <a:cubicBezTo>
                        <a:pt x="1316" y="388"/>
                        <a:pt x="1309" y="386"/>
                        <a:pt x="1303" y="386"/>
                      </a:cubicBezTo>
                      <a:cubicBezTo>
                        <a:pt x="1292" y="388"/>
                        <a:pt x="1292" y="388"/>
                        <a:pt x="1292" y="388"/>
                      </a:cubicBezTo>
                      <a:cubicBezTo>
                        <a:pt x="1283" y="392"/>
                        <a:pt x="1280" y="403"/>
                        <a:pt x="1278" y="413"/>
                      </a:cubicBezTo>
                      <a:cubicBezTo>
                        <a:pt x="1276" y="420"/>
                        <a:pt x="1276" y="420"/>
                        <a:pt x="1276" y="420"/>
                      </a:cubicBezTo>
                      <a:cubicBezTo>
                        <a:pt x="1273" y="430"/>
                        <a:pt x="1268" y="435"/>
                        <a:pt x="1261" y="435"/>
                      </a:cubicBezTo>
                      <a:cubicBezTo>
                        <a:pt x="1251" y="435"/>
                        <a:pt x="1237" y="421"/>
                        <a:pt x="1226" y="410"/>
                      </a:cubicBezTo>
                      <a:cubicBezTo>
                        <a:pt x="1216" y="400"/>
                        <a:pt x="1216" y="400"/>
                        <a:pt x="1216" y="400"/>
                      </a:cubicBezTo>
                      <a:cubicBezTo>
                        <a:pt x="1209" y="394"/>
                        <a:pt x="1203" y="392"/>
                        <a:pt x="1194" y="392"/>
                      </a:cubicBezTo>
                      <a:cubicBezTo>
                        <a:pt x="1188" y="392"/>
                        <a:pt x="1188" y="392"/>
                        <a:pt x="1188" y="392"/>
                      </a:cubicBezTo>
                      <a:cubicBezTo>
                        <a:pt x="1181" y="393"/>
                        <a:pt x="1181" y="393"/>
                        <a:pt x="1181" y="393"/>
                      </a:cubicBezTo>
                      <a:cubicBezTo>
                        <a:pt x="1173" y="394"/>
                        <a:pt x="1164" y="395"/>
                        <a:pt x="1156" y="395"/>
                      </a:cubicBezTo>
                      <a:cubicBezTo>
                        <a:pt x="1151" y="395"/>
                        <a:pt x="1146" y="395"/>
                        <a:pt x="1142" y="394"/>
                      </a:cubicBezTo>
                      <a:cubicBezTo>
                        <a:pt x="1136" y="392"/>
                        <a:pt x="1136" y="392"/>
                        <a:pt x="1136" y="392"/>
                      </a:cubicBezTo>
                      <a:cubicBezTo>
                        <a:pt x="1131" y="390"/>
                        <a:pt x="1126" y="389"/>
                        <a:pt x="1121" y="389"/>
                      </a:cubicBezTo>
                      <a:cubicBezTo>
                        <a:pt x="1112" y="391"/>
                        <a:pt x="1112" y="391"/>
                        <a:pt x="1112" y="391"/>
                      </a:cubicBezTo>
                      <a:cubicBezTo>
                        <a:pt x="1101" y="395"/>
                        <a:pt x="1093" y="404"/>
                        <a:pt x="1084" y="413"/>
                      </a:cubicBezTo>
                      <a:cubicBezTo>
                        <a:pt x="1079" y="419"/>
                        <a:pt x="1074" y="425"/>
                        <a:pt x="1067" y="430"/>
                      </a:cubicBezTo>
                      <a:cubicBezTo>
                        <a:pt x="1057" y="437"/>
                        <a:pt x="1045" y="438"/>
                        <a:pt x="1034" y="438"/>
                      </a:cubicBezTo>
                      <a:cubicBezTo>
                        <a:pt x="1025" y="439"/>
                        <a:pt x="1025" y="439"/>
                        <a:pt x="1025" y="439"/>
                      </a:cubicBezTo>
                      <a:cubicBezTo>
                        <a:pt x="1013" y="439"/>
                        <a:pt x="1001" y="439"/>
                        <a:pt x="989" y="441"/>
                      </a:cubicBezTo>
                      <a:cubicBezTo>
                        <a:pt x="966" y="445"/>
                        <a:pt x="947" y="459"/>
                        <a:pt x="931" y="481"/>
                      </a:cubicBezTo>
                      <a:cubicBezTo>
                        <a:pt x="926" y="489"/>
                        <a:pt x="923" y="499"/>
                        <a:pt x="921" y="508"/>
                      </a:cubicBezTo>
                      <a:cubicBezTo>
                        <a:pt x="918" y="520"/>
                        <a:pt x="915" y="532"/>
                        <a:pt x="904" y="543"/>
                      </a:cubicBezTo>
                      <a:cubicBezTo>
                        <a:pt x="896" y="551"/>
                        <a:pt x="883" y="560"/>
                        <a:pt x="871" y="560"/>
                      </a:cubicBezTo>
                      <a:cubicBezTo>
                        <a:pt x="863" y="559"/>
                        <a:pt x="863" y="559"/>
                        <a:pt x="863" y="559"/>
                      </a:cubicBezTo>
                      <a:cubicBezTo>
                        <a:pt x="857" y="552"/>
                        <a:pt x="857" y="552"/>
                        <a:pt x="857" y="552"/>
                      </a:cubicBezTo>
                      <a:cubicBezTo>
                        <a:pt x="853" y="543"/>
                        <a:pt x="860" y="530"/>
                        <a:pt x="864" y="523"/>
                      </a:cubicBezTo>
                      <a:cubicBezTo>
                        <a:pt x="864" y="522"/>
                        <a:pt x="864" y="522"/>
                        <a:pt x="864" y="522"/>
                      </a:cubicBezTo>
                      <a:cubicBezTo>
                        <a:pt x="868" y="516"/>
                        <a:pt x="868" y="516"/>
                        <a:pt x="868" y="516"/>
                      </a:cubicBezTo>
                      <a:cubicBezTo>
                        <a:pt x="873" y="508"/>
                        <a:pt x="881" y="495"/>
                        <a:pt x="877" y="489"/>
                      </a:cubicBezTo>
                      <a:cubicBezTo>
                        <a:pt x="869" y="486"/>
                        <a:pt x="869" y="486"/>
                        <a:pt x="869" y="486"/>
                      </a:cubicBezTo>
                      <a:cubicBezTo>
                        <a:pt x="863" y="486"/>
                        <a:pt x="856" y="489"/>
                        <a:pt x="852" y="491"/>
                      </a:cubicBezTo>
                      <a:cubicBezTo>
                        <a:pt x="841" y="496"/>
                        <a:pt x="836" y="506"/>
                        <a:pt x="832" y="515"/>
                      </a:cubicBezTo>
                      <a:cubicBezTo>
                        <a:pt x="832" y="518"/>
                        <a:pt x="832" y="518"/>
                        <a:pt x="832" y="518"/>
                      </a:cubicBezTo>
                      <a:cubicBezTo>
                        <a:pt x="829" y="525"/>
                        <a:pt x="825" y="535"/>
                        <a:pt x="815" y="535"/>
                      </a:cubicBezTo>
                      <a:cubicBezTo>
                        <a:pt x="809" y="535"/>
                        <a:pt x="804" y="531"/>
                        <a:pt x="799" y="528"/>
                      </a:cubicBezTo>
                      <a:cubicBezTo>
                        <a:pt x="789" y="523"/>
                        <a:pt x="789" y="523"/>
                        <a:pt x="789" y="523"/>
                      </a:cubicBezTo>
                      <a:cubicBezTo>
                        <a:pt x="785" y="522"/>
                        <a:pt x="785" y="522"/>
                        <a:pt x="785" y="522"/>
                      </a:cubicBezTo>
                      <a:cubicBezTo>
                        <a:pt x="778" y="522"/>
                        <a:pt x="775" y="529"/>
                        <a:pt x="772" y="537"/>
                      </a:cubicBezTo>
                      <a:cubicBezTo>
                        <a:pt x="770" y="542"/>
                        <a:pt x="769" y="547"/>
                        <a:pt x="767" y="553"/>
                      </a:cubicBezTo>
                      <a:cubicBezTo>
                        <a:pt x="765" y="560"/>
                        <a:pt x="763" y="568"/>
                        <a:pt x="760" y="575"/>
                      </a:cubicBezTo>
                      <a:cubicBezTo>
                        <a:pt x="757" y="581"/>
                        <a:pt x="753" y="587"/>
                        <a:pt x="749" y="592"/>
                      </a:cubicBezTo>
                      <a:cubicBezTo>
                        <a:pt x="742" y="603"/>
                        <a:pt x="742" y="603"/>
                        <a:pt x="742" y="603"/>
                      </a:cubicBezTo>
                      <a:cubicBezTo>
                        <a:pt x="734" y="617"/>
                        <a:pt x="729" y="633"/>
                        <a:pt x="725" y="650"/>
                      </a:cubicBezTo>
                      <a:cubicBezTo>
                        <a:pt x="724" y="654"/>
                        <a:pt x="724" y="654"/>
                        <a:pt x="724" y="654"/>
                      </a:cubicBezTo>
                      <a:cubicBezTo>
                        <a:pt x="720" y="667"/>
                        <a:pt x="717" y="681"/>
                        <a:pt x="708" y="692"/>
                      </a:cubicBezTo>
                      <a:cubicBezTo>
                        <a:pt x="697" y="704"/>
                        <a:pt x="697" y="704"/>
                        <a:pt x="697" y="704"/>
                      </a:cubicBezTo>
                      <a:cubicBezTo>
                        <a:pt x="691" y="708"/>
                        <a:pt x="686" y="713"/>
                        <a:pt x="683" y="719"/>
                      </a:cubicBezTo>
                      <a:cubicBezTo>
                        <a:pt x="677" y="729"/>
                        <a:pt x="676" y="741"/>
                        <a:pt x="676" y="752"/>
                      </a:cubicBezTo>
                      <a:cubicBezTo>
                        <a:pt x="676" y="754"/>
                        <a:pt x="676" y="754"/>
                        <a:pt x="676" y="754"/>
                      </a:cubicBezTo>
                      <a:cubicBezTo>
                        <a:pt x="674" y="754"/>
                        <a:pt x="674" y="754"/>
                        <a:pt x="674" y="754"/>
                      </a:cubicBezTo>
                      <a:lnTo>
                        <a:pt x="672" y="754"/>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204" name="Freeform 576">
                <a:extLst>
                  <a:ext uri="{FF2B5EF4-FFF2-40B4-BE49-F238E27FC236}">
                    <a16:creationId xmlns:a16="http://schemas.microsoft.com/office/drawing/2014/main" id="{68405294-DEB4-E44E-9411-DDA3F0B3AA07}"/>
                  </a:ext>
                </a:extLst>
              </p:cNvPr>
              <p:cNvSpPr>
                <a:spLocks noEditPoints="1"/>
              </p:cNvSpPr>
              <p:nvPr/>
            </p:nvSpPr>
            <p:spPr bwMode="auto">
              <a:xfrm>
                <a:off x="14894654" y="5844143"/>
                <a:ext cx="1604899" cy="829868"/>
              </a:xfrm>
              <a:custGeom>
                <a:avLst/>
                <a:gdLst>
                  <a:gd name="T0" fmla="*/ 505 w 1470"/>
                  <a:gd name="T1" fmla="*/ 86 h 758"/>
                  <a:gd name="T2" fmla="*/ 482 w 1470"/>
                  <a:gd name="T3" fmla="*/ 186 h 758"/>
                  <a:gd name="T4" fmla="*/ 604 w 1470"/>
                  <a:gd name="T5" fmla="*/ 202 h 758"/>
                  <a:gd name="T6" fmla="*/ 716 w 1470"/>
                  <a:gd name="T7" fmla="*/ 308 h 758"/>
                  <a:gd name="T8" fmla="*/ 826 w 1470"/>
                  <a:gd name="T9" fmla="*/ 306 h 758"/>
                  <a:gd name="T10" fmla="*/ 966 w 1470"/>
                  <a:gd name="T11" fmla="*/ 213 h 758"/>
                  <a:gd name="T12" fmla="*/ 1072 w 1470"/>
                  <a:gd name="T13" fmla="*/ 198 h 758"/>
                  <a:gd name="T14" fmla="*/ 1196 w 1470"/>
                  <a:gd name="T15" fmla="*/ 224 h 758"/>
                  <a:gd name="T16" fmla="*/ 1387 w 1470"/>
                  <a:gd name="T17" fmla="*/ 298 h 758"/>
                  <a:gd name="T18" fmla="*/ 1337 w 1470"/>
                  <a:gd name="T19" fmla="*/ 392 h 758"/>
                  <a:gd name="T20" fmla="*/ 1222 w 1470"/>
                  <a:gd name="T21" fmla="*/ 401 h 758"/>
                  <a:gd name="T22" fmla="*/ 1126 w 1470"/>
                  <a:gd name="T23" fmla="*/ 389 h 758"/>
                  <a:gd name="T24" fmla="*/ 935 w 1470"/>
                  <a:gd name="T25" fmla="*/ 482 h 758"/>
                  <a:gd name="T26" fmla="*/ 884 w 1470"/>
                  <a:gd name="T27" fmla="*/ 490 h 758"/>
                  <a:gd name="T28" fmla="*/ 794 w 1470"/>
                  <a:gd name="T29" fmla="*/ 523 h 758"/>
                  <a:gd name="T30" fmla="*/ 728 w 1470"/>
                  <a:gd name="T31" fmla="*/ 651 h 758"/>
                  <a:gd name="T32" fmla="*/ 673 w 1470"/>
                  <a:gd name="T33" fmla="*/ 754 h 758"/>
                  <a:gd name="T34" fmla="*/ 621 w 1470"/>
                  <a:gd name="T35" fmla="*/ 653 h 758"/>
                  <a:gd name="T36" fmla="*/ 482 w 1470"/>
                  <a:gd name="T37" fmla="*/ 484 h 758"/>
                  <a:gd name="T38" fmla="*/ 323 w 1470"/>
                  <a:gd name="T39" fmla="*/ 461 h 758"/>
                  <a:gd name="T40" fmla="*/ 17 w 1470"/>
                  <a:gd name="T41" fmla="*/ 333 h 758"/>
                  <a:gd name="T42" fmla="*/ 306 w 1470"/>
                  <a:gd name="T43" fmla="*/ 175 h 758"/>
                  <a:gd name="T44" fmla="*/ 553 w 1470"/>
                  <a:gd name="T45" fmla="*/ 4 h 758"/>
                  <a:gd name="T46" fmla="*/ 385 w 1470"/>
                  <a:gd name="T47" fmla="*/ 108 h 758"/>
                  <a:gd name="T48" fmla="*/ 219 w 1470"/>
                  <a:gd name="T49" fmla="*/ 226 h 758"/>
                  <a:gd name="T50" fmla="*/ 9 w 1470"/>
                  <a:gd name="T51" fmla="*/ 326 h 758"/>
                  <a:gd name="T52" fmla="*/ 33 w 1470"/>
                  <a:gd name="T53" fmla="*/ 343 h 758"/>
                  <a:gd name="T54" fmla="*/ 321 w 1470"/>
                  <a:gd name="T55" fmla="*/ 464 h 758"/>
                  <a:gd name="T56" fmla="*/ 476 w 1470"/>
                  <a:gd name="T57" fmla="*/ 488 h 758"/>
                  <a:gd name="T58" fmla="*/ 572 w 1470"/>
                  <a:gd name="T59" fmla="*/ 560 h 758"/>
                  <a:gd name="T60" fmla="*/ 612 w 1470"/>
                  <a:gd name="T61" fmla="*/ 671 h 758"/>
                  <a:gd name="T62" fmla="*/ 654 w 1470"/>
                  <a:gd name="T63" fmla="*/ 709 h 758"/>
                  <a:gd name="T64" fmla="*/ 683 w 1470"/>
                  <a:gd name="T65" fmla="*/ 757 h 758"/>
                  <a:gd name="T66" fmla="*/ 731 w 1470"/>
                  <a:gd name="T67" fmla="*/ 656 h 758"/>
                  <a:gd name="T68" fmla="*/ 774 w 1470"/>
                  <a:gd name="T69" fmla="*/ 555 h 758"/>
                  <a:gd name="T70" fmla="*/ 820 w 1470"/>
                  <a:gd name="T71" fmla="*/ 538 h 758"/>
                  <a:gd name="T72" fmla="*/ 881 w 1470"/>
                  <a:gd name="T73" fmla="*/ 492 h 758"/>
                  <a:gd name="T74" fmla="*/ 868 w 1470"/>
                  <a:gd name="T75" fmla="*/ 563 h 758"/>
                  <a:gd name="T76" fmla="*/ 994 w 1470"/>
                  <a:gd name="T77" fmla="*/ 445 h 758"/>
                  <a:gd name="T78" fmla="*/ 1118 w 1470"/>
                  <a:gd name="T79" fmla="*/ 395 h 758"/>
                  <a:gd name="T80" fmla="*/ 1186 w 1470"/>
                  <a:gd name="T81" fmla="*/ 397 h 758"/>
                  <a:gd name="T82" fmla="*/ 1266 w 1470"/>
                  <a:gd name="T83" fmla="*/ 439 h 758"/>
                  <a:gd name="T84" fmla="*/ 1328 w 1470"/>
                  <a:gd name="T85" fmla="*/ 393 h 758"/>
                  <a:gd name="T86" fmla="*/ 1437 w 1470"/>
                  <a:gd name="T87" fmla="*/ 393 h 758"/>
                  <a:gd name="T88" fmla="*/ 1390 w 1470"/>
                  <a:gd name="T89" fmla="*/ 297 h 758"/>
                  <a:gd name="T90" fmla="*/ 1270 w 1470"/>
                  <a:gd name="T91" fmla="*/ 249 h 758"/>
                  <a:gd name="T92" fmla="*/ 1171 w 1470"/>
                  <a:gd name="T93" fmla="*/ 159 h 758"/>
                  <a:gd name="T94" fmla="*/ 1079 w 1470"/>
                  <a:gd name="T95" fmla="*/ 195 h 758"/>
                  <a:gd name="T96" fmla="*/ 1016 w 1470"/>
                  <a:gd name="T97" fmla="*/ 202 h 758"/>
                  <a:gd name="T98" fmla="*/ 915 w 1470"/>
                  <a:gd name="T99" fmla="*/ 225 h 758"/>
                  <a:gd name="T100" fmla="*/ 888 w 1470"/>
                  <a:gd name="T101" fmla="*/ 266 h 758"/>
                  <a:gd name="T102" fmla="*/ 825 w 1470"/>
                  <a:gd name="T103" fmla="*/ 303 h 758"/>
                  <a:gd name="T104" fmla="*/ 777 w 1470"/>
                  <a:gd name="T105" fmla="*/ 288 h 758"/>
                  <a:gd name="T106" fmla="*/ 715 w 1470"/>
                  <a:gd name="T107" fmla="*/ 305 h 758"/>
                  <a:gd name="T108" fmla="*/ 662 w 1470"/>
                  <a:gd name="T109" fmla="*/ 267 h 758"/>
                  <a:gd name="T110" fmla="*/ 544 w 1470"/>
                  <a:gd name="T111" fmla="*/ 181 h 758"/>
                  <a:gd name="T112" fmla="*/ 481 w 1470"/>
                  <a:gd name="T113" fmla="*/ 182 h 758"/>
                  <a:gd name="T114" fmla="*/ 462 w 1470"/>
                  <a:gd name="T115" fmla="*/ 167 h 758"/>
                  <a:gd name="T116" fmla="*/ 507 w 1470"/>
                  <a:gd name="T117" fmla="*/ 89 h 758"/>
                  <a:gd name="T118" fmla="*/ 580 w 1470"/>
                  <a:gd name="T119" fmla="*/ 2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70" h="758">
                    <a:moveTo>
                      <a:pt x="553" y="4"/>
                    </a:moveTo>
                    <a:cubicBezTo>
                      <a:pt x="561" y="4"/>
                      <a:pt x="568" y="5"/>
                      <a:pt x="572" y="10"/>
                    </a:cubicBezTo>
                    <a:cubicBezTo>
                      <a:pt x="582" y="19"/>
                      <a:pt x="573" y="28"/>
                      <a:pt x="564" y="33"/>
                    </a:cubicBezTo>
                    <a:cubicBezTo>
                      <a:pt x="551" y="39"/>
                      <a:pt x="539" y="40"/>
                      <a:pt x="530" y="51"/>
                    </a:cubicBezTo>
                    <a:cubicBezTo>
                      <a:pt x="521" y="63"/>
                      <a:pt x="517" y="77"/>
                      <a:pt x="505" y="86"/>
                    </a:cubicBezTo>
                    <a:cubicBezTo>
                      <a:pt x="494" y="96"/>
                      <a:pt x="481" y="101"/>
                      <a:pt x="474" y="115"/>
                    </a:cubicBezTo>
                    <a:cubicBezTo>
                      <a:pt x="469" y="128"/>
                      <a:pt x="471" y="143"/>
                      <a:pt x="465" y="156"/>
                    </a:cubicBezTo>
                    <a:cubicBezTo>
                      <a:pt x="462" y="162"/>
                      <a:pt x="419" y="212"/>
                      <a:pt x="440" y="212"/>
                    </a:cubicBezTo>
                    <a:cubicBezTo>
                      <a:pt x="444" y="212"/>
                      <a:pt x="444" y="212"/>
                      <a:pt x="444" y="212"/>
                    </a:cubicBezTo>
                    <a:cubicBezTo>
                      <a:pt x="459" y="209"/>
                      <a:pt x="469" y="191"/>
                      <a:pt x="482" y="186"/>
                    </a:cubicBezTo>
                    <a:cubicBezTo>
                      <a:pt x="488" y="184"/>
                      <a:pt x="494" y="183"/>
                      <a:pt x="499" y="183"/>
                    </a:cubicBezTo>
                    <a:cubicBezTo>
                      <a:pt x="508" y="183"/>
                      <a:pt x="517" y="185"/>
                      <a:pt x="526" y="185"/>
                    </a:cubicBezTo>
                    <a:cubicBezTo>
                      <a:pt x="532" y="185"/>
                      <a:pt x="532" y="185"/>
                      <a:pt x="532" y="185"/>
                    </a:cubicBezTo>
                    <a:cubicBezTo>
                      <a:pt x="540" y="185"/>
                      <a:pt x="548" y="184"/>
                      <a:pt x="555" y="184"/>
                    </a:cubicBezTo>
                    <a:cubicBezTo>
                      <a:pt x="572" y="184"/>
                      <a:pt x="587" y="187"/>
                      <a:pt x="604" y="202"/>
                    </a:cubicBezTo>
                    <a:cubicBezTo>
                      <a:pt x="626" y="222"/>
                      <a:pt x="640" y="249"/>
                      <a:pt x="660" y="271"/>
                    </a:cubicBezTo>
                    <a:cubicBezTo>
                      <a:pt x="664" y="270"/>
                      <a:pt x="664" y="270"/>
                      <a:pt x="664" y="270"/>
                    </a:cubicBezTo>
                    <a:cubicBezTo>
                      <a:pt x="670" y="284"/>
                      <a:pt x="677" y="289"/>
                      <a:pt x="689" y="296"/>
                    </a:cubicBezTo>
                    <a:cubicBezTo>
                      <a:pt x="698" y="302"/>
                      <a:pt x="704" y="308"/>
                      <a:pt x="715" y="308"/>
                    </a:cubicBezTo>
                    <a:cubicBezTo>
                      <a:pt x="716" y="308"/>
                      <a:pt x="716" y="308"/>
                      <a:pt x="716" y="308"/>
                    </a:cubicBezTo>
                    <a:cubicBezTo>
                      <a:pt x="726" y="308"/>
                      <a:pt x="737" y="304"/>
                      <a:pt x="747" y="301"/>
                    </a:cubicBezTo>
                    <a:cubicBezTo>
                      <a:pt x="756" y="298"/>
                      <a:pt x="767" y="292"/>
                      <a:pt x="777" y="292"/>
                    </a:cubicBezTo>
                    <a:cubicBezTo>
                      <a:pt x="783" y="293"/>
                      <a:pt x="783" y="293"/>
                      <a:pt x="783" y="293"/>
                    </a:cubicBezTo>
                    <a:cubicBezTo>
                      <a:pt x="795" y="296"/>
                      <a:pt x="799" y="310"/>
                      <a:pt x="810" y="314"/>
                    </a:cubicBezTo>
                    <a:cubicBezTo>
                      <a:pt x="826" y="306"/>
                      <a:pt x="826" y="306"/>
                      <a:pt x="826" y="306"/>
                    </a:cubicBezTo>
                    <a:cubicBezTo>
                      <a:pt x="833" y="303"/>
                      <a:pt x="839" y="304"/>
                      <a:pt x="845" y="302"/>
                    </a:cubicBezTo>
                    <a:cubicBezTo>
                      <a:pt x="858" y="298"/>
                      <a:pt x="865" y="287"/>
                      <a:pt x="874" y="278"/>
                    </a:cubicBezTo>
                    <a:cubicBezTo>
                      <a:pt x="883" y="270"/>
                      <a:pt x="896" y="268"/>
                      <a:pt x="904" y="260"/>
                    </a:cubicBezTo>
                    <a:cubicBezTo>
                      <a:pt x="915" y="251"/>
                      <a:pt x="910" y="240"/>
                      <a:pt x="915" y="228"/>
                    </a:cubicBezTo>
                    <a:cubicBezTo>
                      <a:pt x="933" y="226"/>
                      <a:pt x="947" y="213"/>
                      <a:pt x="966" y="213"/>
                    </a:cubicBezTo>
                    <a:cubicBezTo>
                      <a:pt x="982" y="213"/>
                      <a:pt x="996" y="206"/>
                      <a:pt x="1012" y="205"/>
                    </a:cubicBezTo>
                    <a:cubicBezTo>
                      <a:pt x="1016" y="205"/>
                      <a:pt x="1016" y="205"/>
                      <a:pt x="1016" y="205"/>
                    </a:cubicBezTo>
                    <a:cubicBezTo>
                      <a:pt x="1022" y="205"/>
                      <a:pt x="1028" y="206"/>
                      <a:pt x="1033" y="206"/>
                    </a:cubicBezTo>
                    <a:cubicBezTo>
                      <a:pt x="1040" y="206"/>
                      <a:pt x="1048" y="205"/>
                      <a:pt x="1057" y="201"/>
                    </a:cubicBezTo>
                    <a:cubicBezTo>
                      <a:pt x="1062" y="199"/>
                      <a:pt x="1067" y="198"/>
                      <a:pt x="1072" y="198"/>
                    </a:cubicBezTo>
                    <a:cubicBezTo>
                      <a:pt x="1076" y="198"/>
                      <a:pt x="1081" y="199"/>
                      <a:pt x="1086" y="199"/>
                    </a:cubicBezTo>
                    <a:cubicBezTo>
                      <a:pt x="1098" y="197"/>
                      <a:pt x="1098" y="197"/>
                      <a:pt x="1098" y="197"/>
                    </a:cubicBezTo>
                    <a:cubicBezTo>
                      <a:pt x="1121" y="189"/>
                      <a:pt x="1141" y="168"/>
                      <a:pt x="1164" y="164"/>
                    </a:cubicBezTo>
                    <a:cubicBezTo>
                      <a:pt x="1171" y="163"/>
                      <a:pt x="1171" y="163"/>
                      <a:pt x="1171" y="163"/>
                    </a:cubicBezTo>
                    <a:cubicBezTo>
                      <a:pt x="1199" y="163"/>
                      <a:pt x="1193" y="204"/>
                      <a:pt x="1196" y="224"/>
                    </a:cubicBezTo>
                    <a:cubicBezTo>
                      <a:pt x="1201" y="249"/>
                      <a:pt x="1222" y="254"/>
                      <a:pt x="1244" y="254"/>
                    </a:cubicBezTo>
                    <a:cubicBezTo>
                      <a:pt x="1253" y="254"/>
                      <a:pt x="1262" y="253"/>
                      <a:pt x="1270" y="253"/>
                    </a:cubicBezTo>
                    <a:cubicBezTo>
                      <a:pt x="1291" y="251"/>
                      <a:pt x="1312" y="247"/>
                      <a:pt x="1333" y="247"/>
                    </a:cubicBezTo>
                    <a:cubicBezTo>
                      <a:pt x="1343" y="247"/>
                      <a:pt x="1343" y="247"/>
                      <a:pt x="1343" y="247"/>
                    </a:cubicBezTo>
                    <a:cubicBezTo>
                      <a:pt x="1375" y="249"/>
                      <a:pt x="1376" y="274"/>
                      <a:pt x="1387" y="298"/>
                    </a:cubicBezTo>
                    <a:cubicBezTo>
                      <a:pt x="1398" y="327"/>
                      <a:pt x="1427" y="337"/>
                      <a:pt x="1448" y="357"/>
                    </a:cubicBezTo>
                    <a:cubicBezTo>
                      <a:pt x="1453" y="362"/>
                      <a:pt x="1465" y="373"/>
                      <a:pt x="1461" y="382"/>
                    </a:cubicBezTo>
                    <a:cubicBezTo>
                      <a:pt x="1458" y="391"/>
                      <a:pt x="1440" y="389"/>
                      <a:pt x="1432" y="389"/>
                    </a:cubicBezTo>
                    <a:cubicBezTo>
                      <a:pt x="1410" y="390"/>
                      <a:pt x="1387" y="395"/>
                      <a:pt x="1365" y="395"/>
                    </a:cubicBezTo>
                    <a:cubicBezTo>
                      <a:pt x="1356" y="395"/>
                      <a:pt x="1346" y="394"/>
                      <a:pt x="1337" y="392"/>
                    </a:cubicBezTo>
                    <a:cubicBezTo>
                      <a:pt x="1328" y="390"/>
                      <a:pt x="1318" y="386"/>
                      <a:pt x="1308" y="386"/>
                    </a:cubicBezTo>
                    <a:cubicBezTo>
                      <a:pt x="1296" y="388"/>
                      <a:pt x="1296" y="388"/>
                      <a:pt x="1296" y="388"/>
                    </a:cubicBezTo>
                    <a:cubicBezTo>
                      <a:pt x="1284" y="394"/>
                      <a:pt x="1283" y="410"/>
                      <a:pt x="1279" y="422"/>
                    </a:cubicBezTo>
                    <a:cubicBezTo>
                      <a:pt x="1276" y="432"/>
                      <a:pt x="1272" y="435"/>
                      <a:pt x="1266" y="435"/>
                    </a:cubicBezTo>
                    <a:cubicBezTo>
                      <a:pt x="1252" y="435"/>
                      <a:pt x="1233" y="409"/>
                      <a:pt x="1222" y="401"/>
                    </a:cubicBezTo>
                    <a:cubicBezTo>
                      <a:pt x="1215" y="394"/>
                      <a:pt x="1208" y="392"/>
                      <a:pt x="1199" y="392"/>
                    </a:cubicBezTo>
                    <a:cubicBezTo>
                      <a:pt x="1193" y="392"/>
                      <a:pt x="1193" y="392"/>
                      <a:pt x="1193" y="392"/>
                    </a:cubicBezTo>
                    <a:cubicBezTo>
                      <a:pt x="1183" y="393"/>
                      <a:pt x="1172" y="395"/>
                      <a:pt x="1161" y="395"/>
                    </a:cubicBezTo>
                    <a:cubicBezTo>
                      <a:pt x="1156" y="395"/>
                      <a:pt x="1152" y="395"/>
                      <a:pt x="1147" y="394"/>
                    </a:cubicBezTo>
                    <a:cubicBezTo>
                      <a:pt x="1140" y="392"/>
                      <a:pt x="1133" y="389"/>
                      <a:pt x="1126" y="389"/>
                    </a:cubicBezTo>
                    <a:cubicBezTo>
                      <a:pt x="1117" y="391"/>
                      <a:pt x="1117" y="391"/>
                      <a:pt x="1117" y="391"/>
                    </a:cubicBezTo>
                    <a:cubicBezTo>
                      <a:pt x="1097" y="398"/>
                      <a:pt x="1087" y="419"/>
                      <a:pt x="1071" y="430"/>
                    </a:cubicBezTo>
                    <a:cubicBezTo>
                      <a:pt x="1061" y="437"/>
                      <a:pt x="1050" y="438"/>
                      <a:pt x="1039" y="439"/>
                    </a:cubicBezTo>
                    <a:cubicBezTo>
                      <a:pt x="1023" y="439"/>
                      <a:pt x="1008" y="438"/>
                      <a:pt x="993" y="441"/>
                    </a:cubicBezTo>
                    <a:cubicBezTo>
                      <a:pt x="968" y="446"/>
                      <a:pt x="949" y="462"/>
                      <a:pt x="935" y="482"/>
                    </a:cubicBezTo>
                    <a:cubicBezTo>
                      <a:pt x="921" y="501"/>
                      <a:pt x="926" y="526"/>
                      <a:pt x="908" y="543"/>
                    </a:cubicBezTo>
                    <a:cubicBezTo>
                      <a:pt x="901" y="550"/>
                      <a:pt x="888" y="561"/>
                      <a:pt x="876" y="561"/>
                    </a:cubicBezTo>
                    <a:cubicBezTo>
                      <a:pt x="869" y="559"/>
                      <a:pt x="869" y="559"/>
                      <a:pt x="869" y="559"/>
                    </a:cubicBezTo>
                    <a:cubicBezTo>
                      <a:pt x="856" y="554"/>
                      <a:pt x="867" y="533"/>
                      <a:pt x="871" y="525"/>
                    </a:cubicBezTo>
                    <a:cubicBezTo>
                      <a:pt x="875" y="518"/>
                      <a:pt x="889" y="499"/>
                      <a:pt x="884" y="490"/>
                    </a:cubicBezTo>
                    <a:cubicBezTo>
                      <a:pt x="874" y="486"/>
                      <a:pt x="874" y="486"/>
                      <a:pt x="874" y="486"/>
                    </a:cubicBezTo>
                    <a:cubicBezTo>
                      <a:pt x="868" y="486"/>
                      <a:pt x="860" y="489"/>
                      <a:pt x="856" y="491"/>
                    </a:cubicBezTo>
                    <a:cubicBezTo>
                      <a:pt x="845" y="496"/>
                      <a:pt x="840" y="506"/>
                      <a:pt x="836" y="517"/>
                    </a:cubicBezTo>
                    <a:cubicBezTo>
                      <a:pt x="833" y="524"/>
                      <a:pt x="830" y="535"/>
                      <a:pt x="820" y="535"/>
                    </a:cubicBezTo>
                    <a:cubicBezTo>
                      <a:pt x="811" y="535"/>
                      <a:pt x="803" y="526"/>
                      <a:pt x="794" y="523"/>
                    </a:cubicBezTo>
                    <a:cubicBezTo>
                      <a:pt x="790" y="522"/>
                      <a:pt x="790" y="522"/>
                      <a:pt x="790" y="522"/>
                    </a:cubicBezTo>
                    <a:cubicBezTo>
                      <a:pt x="782" y="522"/>
                      <a:pt x="778" y="530"/>
                      <a:pt x="775" y="538"/>
                    </a:cubicBezTo>
                    <a:cubicBezTo>
                      <a:pt x="771" y="551"/>
                      <a:pt x="769" y="564"/>
                      <a:pt x="763" y="576"/>
                    </a:cubicBezTo>
                    <a:cubicBezTo>
                      <a:pt x="759" y="587"/>
                      <a:pt x="751" y="595"/>
                      <a:pt x="745" y="605"/>
                    </a:cubicBezTo>
                    <a:cubicBezTo>
                      <a:pt x="737" y="619"/>
                      <a:pt x="732" y="635"/>
                      <a:pt x="728" y="651"/>
                    </a:cubicBezTo>
                    <a:cubicBezTo>
                      <a:pt x="724" y="666"/>
                      <a:pt x="721" y="681"/>
                      <a:pt x="711" y="693"/>
                    </a:cubicBezTo>
                    <a:cubicBezTo>
                      <a:pt x="704" y="703"/>
                      <a:pt x="693" y="709"/>
                      <a:pt x="686" y="720"/>
                    </a:cubicBezTo>
                    <a:cubicBezTo>
                      <a:pt x="680" y="730"/>
                      <a:pt x="679" y="742"/>
                      <a:pt x="679" y="754"/>
                    </a:cubicBezTo>
                    <a:cubicBezTo>
                      <a:pt x="677" y="754"/>
                      <a:pt x="677" y="754"/>
                      <a:pt x="677" y="754"/>
                    </a:cubicBezTo>
                    <a:cubicBezTo>
                      <a:pt x="673" y="754"/>
                      <a:pt x="673" y="754"/>
                      <a:pt x="673" y="754"/>
                    </a:cubicBezTo>
                    <a:cubicBezTo>
                      <a:pt x="634" y="748"/>
                      <a:pt x="676" y="686"/>
                      <a:pt x="654" y="671"/>
                    </a:cubicBezTo>
                    <a:cubicBezTo>
                      <a:pt x="649" y="669"/>
                      <a:pt x="649" y="669"/>
                      <a:pt x="649" y="669"/>
                    </a:cubicBezTo>
                    <a:cubicBezTo>
                      <a:pt x="641" y="669"/>
                      <a:pt x="631" y="678"/>
                      <a:pt x="624" y="678"/>
                    </a:cubicBezTo>
                    <a:cubicBezTo>
                      <a:pt x="620" y="678"/>
                      <a:pt x="617" y="676"/>
                      <a:pt x="616" y="670"/>
                    </a:cubicBezTo>
                    <a:cubicBezTo>
                      <a:pt x="615" y="664"/>
                      <a:pt x="620" y="658"/>
                      <a:pt x="621" y="653"/>
                    </a:cubicBezTo>
                    <a:cubicBezTo>
                      <a:pt x="624" y="646"/>
                      <a:pt x="624" y="638"/>
                      <a:pt x="624" y="631"/>
                    </a:cubicBezTo>
                    <a:cubicBezTo>
                      <a:pt x="625" y="614"/>
                      <a:pt x="623" y="598"/>
                      <a:pt x="614" y="583"/>
                    </a:cubicBezTo>
                    <a:cubicBezTo>
                      <a:pt x="603" y="564"/>
                      <a:pt x="592" y="559"/>
                      <a:pt x="573" y="557"/>
                    </a:cubicBezTo>
                    <a:cubicBezTo>
                      <a:pt x="532" y="551"/>
                      <a:pt x="555" y="502"/>
                      <a:pt x="522" y="492"/>
                    </a:cubicBezTo>
                    <a:cubicBezTo>
                      <a:pt x="509" y="488"/>
                      <a:pt x="496" y="484"/>
                      <a:pt x="482" y="484"/>
                    </a:cubicBezTo>
                    <a:cubicBezTo>
                      <a:pt x="479" y="485"/>
                      <a:pt x="479" y="485"/>
                      <a:pt x="479" y="485"/>
                    </a:cubicBezTo>
                    <a:cubicBezTo>
                      <a:pt x="476" y="485"/>
                      <a:pt x="476" y="485"/>
                      <a:pt x="476" y="485"/>
                    </a:cubicBezTo>
                    <a:cubicBezTo>
                      <a:pt x="457" y="485"/>
                      <a:pt x="440" y="480"/>
                      <a:pt x="421" y="478"/>
                    </a:cubicBezTo>
                    <a:cubicBezTo>
                      <a:pt x="403" y="477"/>
                      <a:pt x="384" y="477"/>
                      <a:pt x="365" y="477"/>
                    </a:cubicBezTo>
                    <a:cubicBezTo>
                      <a:pt x="347" y="476"/>
                      <a:pt x="338" y="471"/>
                      <a:pt x="323" y="461"/>
                    </a:cubicBezTo>
                    <a:cubicBezTo>
                      <a:pt x="272" y="425"/>
                      <a:pt x="198" y="432"/>
                      <a:pt x="140" y="413"/>
                    </a:cubicBezTo>
                    <a:cubicBezTo>
                      <a:pt x="125" y="408"/>
                      <a:pt x="111" y="403"/>
                      <a:pt x="96" y="396"/>
                    </a:cubicBezTo>
                    <a:cubicBezTo>
                      <a:pt x="80" y="389"/>
                      <a:pt x="74" y="383"/>
                      <a:pt x="64" y="368"/>
                    </a:cubicBezTo>
                    <a:cubicBezTo>
                      <a:pt x="57" y="358"/>
                      <a:pt x="45" y="347"/>
                      <a:pt x="35" y="340"/>
                    </a:cubicBezTo>
                    <a:cubicBezTo>
                      <a:pt x="28" y="335"/>
                      <a:pt x="23" y="336"/>
                      <a:pt x="17" y="333"/>
                    </a:cubicBezTo>
                    <a:cubicBezTo>
                      <a:pt x="10" y="330"/>
                      <a:pt x="10" y="330"/>
                      <a:pt x="10" y="330"/>
                    </a:cubicBezTo>
                    <a:cubicBezTo>
                      <a:pt x="40" y="325"/>
                      <a:pt x="69" y="315"/>
                      <a:pt x="90" y="294"/>
                    </a:cubicBezTo>
                    <a:cubicBezTo>
                      <a:pt x="108" y="276"/>
                      <a:pt x="124" y="258"/>
                      <a:pt x="148" y="246"/>
                    </a:cubicBezTo>
                    <a:cubicBezTo>
                      <a:pt x="170" y="235"/>
                      <a:pt x="195" y="234"/>
                      <a:pt x="219" y="229"/>
                    </a:cubicBezTo>
                    <a:cubicBezTo>
                      <a:pt x="255" y="223"/>
                      <a:pt x="282" y="200"/>
                      <a:pt x="306" y="175"/>
                    </a:cubicBezTo>
                    <a:cubicBezTo>
                      <a:pt x="318" y="163"/>
                      <a:pt x="328" y="147"/>
                      <a:pt x="341" y="137"/>
                    </a:cubicBezTo>
                    <a:cubicBezTo>
                      <a:pt x="355" y="125"/>
                      <a:pt x="372" y="120"/>
                      <a:pt x="387" y="112"/>
                    </a:cubicBezTo>
                    <a:cubicBezTo>
                      <a:pt x="412" y="98"/>
                      <a:pt x="413" y="60"/>
                      <a:pt x="437" y="43"/>
                    </a:cubicBezTo>
                    <a:cubicBezTo>
                      <a:pt x="463" y="25"/>
                      <a:pt x="500" y="14"/>
                      <a:pt x="530" y="7"/>
                    </a:cubicBezTo>
                    <a:cubicBezTo>
                      <a:pt x="537" y="5"/>
                      <a:pt x="545" y="4"/>
                      <a:pt x="553" y="4"/>
                    </a:cubicBezTo>
                    <a:moveTo>
                      <a:pt x="553" y="0"/>
                    </a:moveTo>
                    <a:cubicBezTo>
                      <a:pt x="544" y="0"/>
                      <a:pt x="535" y="2"/>
                      <a:pt x="529" y="3"/>
                    </a:cubicBezTo>
                    <a:cubicBezTo>
                      <a:pt x="487" y="13"/>
                      <a:pt x="456" y="25"/>
                      <a:pt x="435" y="40"/>
                    </a:cubicBezTo>
                    <a:cubicBezTo>
                      <a:pt x="423" y="49"/>
                      <a:pt x="416" y="62"/>
                      <a:pt x="410" y="75"/>
                    </a:cubicBezTo>
                    <a:cubicBezTo>
                      <a:pt x="404" y="89"/>
                      <a:pt x="397" y="102"/>
                      <a:pt x="385" y="108"/>
                    </a:cubicBezTo>
                    <a:cubicBezTo>
                      <a:pt x="380" y="111"/>
                      <a:pt x="374" y="114"/>
                      <a:pt x="369" y="116"/>
                    </a:cubicBezTo>
                    <a:cubicBezTo>
                      <a:pt x="359" y="121"/>
                      <a:pt x="348" y="126"/>
                      <a:pt x="339" y="134"/>
                    </a:cubicBezTo>
                    <a:cubicBezTo>
                      <a:pt x="330" y="141"/>
                      <a:pt x="323" y="149"/>
                      <a:pt x="316" y="158"/>
                    </a:cubicBezTo>
                    <a:cubicBezTo>
                      <a:pt x="312" y="163"/>
                      <a:pt x="308" y="168"/>
                      <a:pt x="304" y="172"/>
                    </a:cubicBezTo>
                    <a:cubicBezTo>
                      <a:pt x="283" y="194"/>
                      <a:pt x="255" y="219"/>
                      <a:pt x="219" y="226"/>
                    </a:cubicBezTo>
                    <a:cubicBezTo>
                      <a:pt x="214" y="226"/>
                      <a:pt x="209" y="227"/>
                      <a:pt x="204" y="228"/>
                    </a:cubicBezTo>
                    <a:cubicBezTo>
                      <a:pt x="185" y="231"/>
                      <a:pt x="165" y="234"/>
                      <a:pt x="146" y="243"/>
                    </a:cubicBezTo>
                    <a:cubicBezTo>
                      <a:pt x="125" y="253"/>
                      <a:pt x="109" y="269"/>
                      <a:pt x="93" y="285"/>
                    </a:cubicBezTo>
                    <a:cubicBezTo>
                      <a:pt x="87" y="291"/>
                      <a:pt x="87" y="291"/>
                      <a:pt x="87" y="291"/>
                    </a:cubicBezTo>
                    <a:cubicBezTo>
                      <a:pt x="69" y="309"/>
                      <a:pt x="43" y="321"/>
                      <a:pt x="9" y="326"/>
                    </a:cubicBezTo>
                    <a:cubicBezTo>
                      <a:pt x="0" y="327"/>
                      <a:pt x="0" y="327"/>
                      <a:pt x="0" y="327"/>
                    </a:cubicBezTo>
                    <a:cubicBezTo>
                      <a:pt x="8" y="333"/>
                      <a:pt x="8" y="333"/>
                      <a:pt x="8" y="333"/>
                    </a:cubicBezTo>
                    <a:cubicBezTo>
                      <a:pt x="16" y="337"/>
                      <a:pt x="16" y="337"/>
                      <a:pt x="16" y="337"/>
                    </a:cubicBezTo>
                    <a:cubicBezTo>
                      <a:pt x="22" y="339"/>
                      <a:pt x="22" y="339"/>
                      <a:pt x="22" y="339"/>
                    </a:cubicBezTo>
                    <a:cubicBezTo>
                      <a:pt x="33" y="343"/>
                      <a:pt x="33" y="343"/>
                      <a:pt x="33" y="343"/>
                    </a:cubicBezTo>
                    <a:cubicBezTo>
                      <a:pt x="44" y="350"/>
                      <a:pt x="54" y="361"/>
                      <a:pt x="61" y="370"/>
                    </a:cubicBezTo>
                    <a:cubicBezTo>
                      <a:pt x="71" y="385"/>
                      <a:pt x="77" y="392"/>
                      <a:pt x="94" y="400"/>
                    </a:cubicBezTo>
                    <a:cubicBezTo>
                      <a:pt x="109" y="406"/>
                      <a:pt x="123" y="412"/>
                      <a:pt x="139" y="417"/>
                    </a:cubicBezTo>
                    <a:cubicBezTo>
                      <a:pt x="161" y="424"/>
                      <a:pt x="186" y="428"/>
                      <a:pt x="211" y="431"/>
                    </a:cubicBezTo>
                    <a:cubicBezTo>
                      <a:pt x="250" y="437"/>
                      <a:pt x="290" y="442"/>
                      <a:pt x="321" y="464"/>
                    </a:cubicBezTo>
                    <a:cubicBezTo>
                      <a:pt x="336" y="474"/>
                      <a:pt x="346" y="480"/>
                      <a:pt x="365" y="480"/>
                    </a:cubicBezTo>
                    <a:cubicBezTo>
                      <a:pt x="370" y="481"/>
                      <a:pt x="375" y="481"/>
                      <a:pt x="380" y="481"/>
                    </a:cubicBezTo>
                    <a:cubicBezTo>
                      <a:pt x="393" y="481"/>
                      <a:pt x="407" y="481"/>
                      <a:pt x="421" y="482"/>
                    </a:cubicBezTo>
                    <a:cubicBezTo>
                      <a:pt x="428" y="483"/>
                      <a:pt x="436" y="484"/>
                      <a:pt x="443" y="485"/>
                    </a:cubicBezTo>
                    <a:cubicBezTo>
                      <a:pt x="454" y="487"/>
                      <a:pt x="464" y="488"/>
                      <a:pt x="476" y="488"/>
                    </a:cubicBezTo>
                    <a:cubicBezTo>
                      <a:pt x="479" y="488"/>
                      <a:pt x="479" y="488"/>
                      <a:pt x="479" y="488"/>
                    </a:cubicBezTo>
                    <a:cubicBezTo>
                      <a:pt x="482" y="488"/>
                      <a:pt x="482" y="488"/>
                      <a:pt x="482" y="488"/>
                    </a:cubicBezTo>
                    <a:cubicBezTo>
                      <a:pt x="496" y="488"/>
                      <a:pt x="510" y="492"/>
                      <a:pt x="521" y="495"/>
                    </a:cubicBezTo>
                    <a:cubicBezTo>
                      <a:pt x="534" y="499"/>
                      <a:pt x="537" y="511"/>
                      <a:pt x="540" y="524"/>
                    </a:cubicBezTo>
                    <a:cubicBezTo>
                      <a:pt x="544" y="540"/>
                      <a:pt x="548" y="557"/>
                      <a:pt x="572" y="560"/>
                    </a:cubicBezTo>
                    <a:cubicBezTo>
                      <a:pt x="590" y="563"/>
                      <a:pt x="600" y="567"/>
                      <a:pt x="611" y="585"/>
                    </a:cubicBezTo>
                    <a:cubicBezTo>
                      <a:pt x="618" y="597"/>
                      <a:pt x="621" y="612"/>
                      <a:pt x="621" y="631"/>
                    </a:cubicBezTo>
                    <a:cubicBezTo>
                      <a:pt x="620" y="638"/>
                      <a:pt x="620" y="645"/>
                      <a:pt x="618" y="652"/>
                    </a:cubicBezTo>
                    <a:cubicBezTo>
                      <a:pt x="616" y="657"/>
                      <a:pt x="616" y="657"/>
                      <a:pt x="616" y="657"/>
                    </a:cubicBezTo>
                    <a:cubicBezTo>
                      <a:pt x="614" y="661"/>
                      <a:pt x="611" y="665"/>
                      <a:pt x="612" y="671"/>
                    </a:cubicBezTo>
                    <a:cubicBezTo>
                      <a:pt x="614" y="680"/>
                      <a:pt x="620" y="682"/>
                      <a:pt x="624" y="682"/>
                    </a:cubicBezTo>
                    <a:cubicBezTo>
                      <a:pt x="628" y="682"/>
                      <a:pt x="633" y="680"/>
                      <a:pt x="637" y="677"/>
                    </a:cubicBezTo>
                    <a:cubicBezTo>
                      <a:pt x="649" y="673"/>
                      <a:pt x="649" y="673"/>
                      <a:pt x="649" y="673"/>
                    </a:cubicBezTo>
                    <a:cubicBezTo>
                      <a:pt x="652" y="674"/>
                      <a:pt x="652" y="674"/>
                      <a:pt x="652" y="674"/>
                    </a:cubicBezTo>
                    <a:cubicBezTo>
                      <a:pt x="659" y="679"/>
                      <a:pt x="657" y="694"/>
                      <a:pt x="654" y="709"/>
                    </a:cubicBezTo>
                    <a:cubicBezTo>
                      <a:pt x="652" y="724"/>
                      <a:pt x="649" y="739"/>
                      <a:pt x="656" y="749"/>
                    </a:cubicBezTo>
                    <a:cubicBezTo>
                      <a:pt x="660" y="754"/>
                      <a:pt x="665" y="756"/>
                      <a:pt x="672" y="757"/>
                    </a:cubicBezTo>
                    <a:cubicBezTo>
                      <a:pt x="677" y="758"/>
                      <a:pt x="677" y="758"/>
                      <a:pt x="677" y="758"/>
                    </a:cubicBezTo>
                    <a:cubicBezTo>
                      <a:pt x="679" y="758"/>
                      <a:pt x="679" y="758"/>
                      <a:pt x="679" y="758"/>
                    </a:cubicBezTo>
                    <a:cubicBezTo>
                      <a:pt x="683" y="757"/>
                      <a:pt x="683" y="757"/>
                      <a:pt x="683" y="757"/>
                    </a:cubicBezTo>
                    <a:cubicBezTo>
                      <a:pt x="683" y="754"/>
                      <a:pt x="683" y="754"/>
                      <a:pt x="683" y="754"/>
                    </a:cubicBezTo>
                    <a:cubicBezTo>
                      <a:pt x="683" y="743"/>
                      <a:pt x="684" y="731"/>
                      <a:pt x="690" y="722"/>
                    </a:cubicBezTo>
                    <a:cubicBezTo>
                      <a:pt x="693" y="716"/>
                      <a:pt x="698" y="712"/>
                      <a:pt x="703" y="707"/>
                    </a:cubicBezTo>
                    <a:cubicBezTo>
                      <a:pt x="714" y="695"/>
                      <a:pt x="714" y="695"/>
                      <a:pt x="714" y="695"/>
                    </a:cubicBezTo>
                    <a:cubicBezTo>
                      <a:pt x="723" y="684"/>
                      <a:pt x="727" y="670"/>
                      <a:pt x="731" y="656"/>
                    </a:cubicBezTo>
                    <a:cubicBezTo>
                      <a:pt x="731" y="652"/>
                      <a:pt x="731" y="652"/>
                      <a:pt x="731" y="652"/>
                    </a:cubicBezTo>
                    <a:cubicBezTo>
                      <a:pt x="736" y="635"/>
                      <a:pt x="740" y="620"/>
                      <a:pt x="748" y="606"/>
                    </a:cubicBezTo>
                    <a:cubicBezTo>
                      <a:pt x="756" y="596"/>
                      <a:pt x="756" y="596"/>
                      <a:pt x="756" y="596"/>
                    </a:cubicBezTo>
                    <a:cubicBezTo>
                      <a:pt x="760" y="590"/>
                      <a:pt x="764" y="584"/>
                      <a:pt x="767" y="578"/>
                    </a:cubicBezTo>
                    <a:cubicBezTo>
                      <a:pt x="770" y="570"/>
                      <a:pt x="772" y="563"/>
                      <a:pt x="774" y="555"/>
                    </a:cubicBezTo>
                    <a:cubicBezTo>
                      <a:pt x="776" y="550"/>
                      <a:pt x="777" y="545"/>
                      <a:pt x="779" y="539"/>
                    </a:cubicBezTo>
                    <a:cubicBezTo>
                      <a:pt x="782" y="530"/>
                      <a:pt x="786" y="526"/>
                      <a:pt x="790" y="526"/>
                    </a:cubicBezTo>
                    <a:cubicBezTo>
                      <a:pt x="793" y="527"/>
                      <a:pt x="793" y="527"/>
                      <a:pt x="793" y="527"/>
                    </a:cubicBezTo>
                    <a:cubicBezTo>
                      <a:pt x="803" y="532"/>
                      <a:pt x="803" y="532"/>
                      <a:pt x="803" y="532"/>
                    </a:cubicBezTo>
                    <a:cubicBezTo>
                      <a:pt x="808" y="535"/>
                      <a:pt x="814" y="538"/>
                      <a:pt x="820" y="538"/>
                    </a:cubicBezTo>
                    <a:cubicBezTo>
                      <a:pt x="832" y="538"/>
                      <a:pt x="836" y="528"/>
                      <a:pt x="838" y="520"/>
                    </a:cubicBezTo>
                    <a:cubicBezTo>
                      <a:pt x="839" y="518"/>
                      <a:pt x="839" y="518"/>
                      <a:pt x="839" y="518"/>
                    </a:cubicBezTo>
                    <a:cubicBezTo>
                      <a:pt x="843" y="509"/>
                      <a:pt x="848" y="499"/>
                      <a:pt x="858" y="494"/>
                    </a:cubicBezTo>
                    <a:cubicBezTo>
                      <a:pt x="862" y="492"/>
                      <a:pt x="869" y="490"/>
                      <a:pt x="874" y="490"/>
                    </a:cubicBezTo>
                    <a:cubicBezTo>
                      <a:pt x="881" y="492"/>
                      <a:pt x="881" y="492"/>
                      <a:pt x="881" y="492"/>
                    </a:cubicBezTo>
                    <a:cubicBezTo>
                      <a:pt x="884" y="497"/>
                      <a:pt x="876" y="510"/>
                      <a:pt x="871" y="517"/>
                    </a:cubicBezTo>
                    <a:cubicBezTo>
                      <a:pt x="867" y="523"/>
                      <a:pt x="867" y="523"/>
                      <a:pt x="867" y="523"/>
                    </a:cubicBezTo>
                    <a:cubicBezTo>
                      <a:pt x="867" y="524"/>
                      <a:pt x="867" y="524"/>
                      <a:pt x="867" y="524"/>
                    </a:cubicBezTo>
                    <a:cubicBezTo>
                      <a:pt x="863" y="531"/>
                      <a:pt x="856" y="545"/>
                      <a:pt x="860" y="555"/>
                    </a:cubicBezTo>
                    <a:cubicBezTo>
                      <a:pt x="868" y="563"/>
                      <a:pt x="868" y="563"/>
                      <a:pt x="868" y="563"/>
                    </a:cubicBezTo>
                    <a:cubicBezTo>
                      <a:pt x="876" y="564"/>
                      <a:pt x="876" y="564"/>
                      <a:pt x="876" y="564"/>
                    </a:cubicBezTo>
                    <a:cubicBezTo>
                      <a:pt x="888" y="564"/>
                      <a:pt x="902" y="554"/>
                      <a:pt x="911" y="546"/>
                    </a:cubicBezTo>
                    <a:cubicBezTo>
                      <a:pt x="921" y="535"/>
                      <a:pt x="925" y="523"/>
                      <a:pt x="928" y="511"/>
                    </a:cubicBezTo>
                    <a:cubicBezTo>
                      <a:pt x="930" y="501"/>
                      <a:pt x="932" y="492"/>
                      <a:pt x="938" y="484"/>
                    </a:cubicBezTo>
                    <a:cubicBezTo>
                      <a:pt x="953" y="463"/>
                      <a:pt x="972" y="449"/>
                      <a:pt x="994" y="445"/>
                    </a:cubicBezTo>
                    <a:cubicBezTo>
                      <a:pt x="1006" y="443"/>
                      <a:pt x="1018" y="443"/>
                      <a:pt x="1030" y="442"/>
                    </a:cubicBezTo>
                    <a:cubicBezTo>
                      <a:pt x="1039" y="442"/>
                      <a:pt x="1039" y="442"/>
                      <a:pt x="1039" y="442"/>
                    </a:cubicBezTo>
                    <a:cubicBezTo>
                      <a:pt x="1050" y="442"/>
                      <a:pt x="1063" y="441"/>
                      <a:pt x="1073" y="433"/>
                    </a:cubicBezTo>
                    <a:cubicBezTo>
                      <a:pt x="1080" y="428"/>
                      <a:pt x="1085" y="422"/>
                      <a:pt x="1091" y="416"/>
                    </a:cubicBezTo>
                    <a:cubicBezTo>
                      <a:pt x="1099" y="407"/>
                      <a:pt x="1107" y="398"/>
                      <a:pt x="1118" y="395"/>
                    </a:cubicBezTo>
                    <a:cubicBezTo>
                      <a:pt x="1126" y="393"/>
                      <a:pt x="1126" y="393"/>
                      <a:pt x="1126" y="393"/>
                    </a:cubicBezTo>
                    <a:cubicBezTo>
                      <a:pt x="1131" y="393"/>
                      <a:pt x="1135" y="394"/>
                      <a:pt x="1140" y="396"/>
                    </a:cubicBezTo>
                    <a:cubicBezTo>
                      <a:pt x="1146" y="397"/>
                      <a:pt x="1146" y="397"/>
                      <a:pt x="1146" y="397"/>
                    </a:cubicBezTo>
                    <a:cubicBezTo>
                      <a:pt x="1151" y="398"/>
                      <a:pt x="1156" y="399"/>
                      <a:pt x="1161" y="399"/>
                    </a:cubicBezTo>
                    <a:cubicBezTo>
                      <a:pt x="1170" y="399"/>
                      <a:pt x="1178" y="398"/>
                      <a:pt x="1186" y="397"/>
                    </a:cubicBezTo>
                    <a:cubicBezTo>
                      <a:pt x="1193" y="396"/>
                      <a:pt x="1193" y="396"/>
                      <a:pt x="1193" y="396"/>
                    </a:cubicBezTo>
                    <a:cubicBezTo>
                      <a:pt x="1199" y="396"/>
                      <a:pt x="1199" y="396"/>
                      <a:pt x="1199" y="396"/>
                    </a:cubicBezTo>
                    <a:cubicBezTo>
                      <a:pt x="1207" y="396"/>
                      <a:pt x="1213" y="398"/>
                      <a:pt x="1220" y="403"/>
                    </a:cubicBezTo>
                    <a:cubicBezTo>
                      <a:pt x="1230" y="413"/>
                      <a:pt x="1230" y="413"/>
                      <a:pt x="1230" y="413"/>
                    </a:cubicBezTo>
                    <a:cubicBezTo>
                      <a:pt x="1241" y="425"/>
                      <a:pt x="1255" y="439"/>
                      <a:pt x="1266" y="439"/>
                    </a:cubicBezTo>
                    <a:cubicBezTo>
                      <a:pt x="1274" y="439"/>
                      <a:pt x="1280" y="434"/>
                      <a:pt x="1283" y="423"/>
                    </a:cubicBezTo>
                    <a:cubicBezTo>
                      <a:pt x="1285" y="416"/>
                      <a:pt x="1285" y="416"/>
                      <a:pt x="1285" y="416"/>
                    </a:cubicBezTo>
                    <a:cubicBezTo>
                      <a:pt x="1287" y="406"/>
                      <a:pt x="1290" y="396"/>
                      <a:pt x="1298" y="392"/>
                    </a:cubicBezTo>
                    <a:cubicBezTo>
                      <a:pt x="1308" y="390"/>
                      <a:pt x="1308" y="390"/>
                      <a:pt x="1308" y="390"/>
                    </a:cubicBezTo>
                    <a:cubicBezTo>
                      <a:pt x="1314" y="390"/>
                      <a:pt x="1321" y="392"/>
                      <a:pt x="1328" y="393"/>
                    </a:cubicBezTo>
                    <a:cubicBezTo>
                      <a:pt x="1336" y="396"/>
                      <a:pt x="1336" y="396"/>
                      <a:pt x="1336" y="396"/>
                    </a:cubicBezTo>
                    <a:cubicBezTo>
                      <a:pt x="1345" y="397"/>
                      <a:pt x="1354" y="398"/>
                      <a:pt x="1365" y="398"/>
                    </a:cubicBezTo>
                    <a:cubicBezTo>
                      <a:pt x="1378" y="398"/>
                      <a:pt x="1391" y="397"/>
                      <a:pt x="1404" y="396"/>
                    </a:cubicBezTo>
                    <a:cubicBezTo>
                      <a:pt x="1413" y="395"/>
                      <a:pt x="1423" y="394"/>
                      <a:pt x="1432" y="393"/>
                    </a:cubicBezTo>
                    <a:cubicBezTo>
                      <a:pt x="1437" y="393"/>
                      <a:pt x="1437" y="393"/>
                      <a:pt x="1437" y="393"/>
                    </a:cubicBezTo>
                    <a:cubicBezTo>
                      <a:pt x="1446" y="393"/>
                      <a:pt x="1461" y="393"/>
                      <a:pt x="1465" y="383"/>
                    </a:cubicBezTo>
                    <a:cubicBezTo>
                      <a:pt x="1470" y="373"/>
                      <a:pt x="1457" y="360"/>
                      <a:pt x="1451" y="354"/>
                    </a:cubicBezTo>
                    <a:cubicBezTo>
                      <a:pt x="1450" y="354"/>
                      <a:pt x="1450" y="354"/>
                      <a:pt x="1450" y="354"/>
                    </a:cubicBezTo>
                    <a:cubicBezTo>
                      <a:pt x="1443" y="347"/>
                      <a:pt x="1435" y="341"/>
                      <a:pt x="1427" y="336"/>
                    </a:cubicBezTo>
                    <a:cubicBezTo>
                      <a:pt x="1412" y="325"/>
                      <a:pt x="1397" y="315"/>
                      <a:pt x="1390" y="297"/>
                    </a:cubicBezTo>
                    <a:cubicBezTo>
                      <a:pt x="1385" y="284"/>
                      <a:pt x="1385" y="284"/>
                      <a:pt x="1385" y="284"/>
                    </a:cubicBezTo>
                    <a:cubicBezTo>
                      <a:pt x="1378" y="264"/>
                      <a:pt x="1371" y="245"/>
                      <a:pt x="1343" y="243"/>
                    </a:cubicBezTo>
                    <a:cubicBezTo>
                      <a:pt x="1333" y="243"/>
                      <a:pt x="1333" y="243"/>
                      <a:pt x="1333" y="243"/>
                    </a:cubicBezTo>
                    <a:cubicBezTo>
                      <a:pt x="1320" y="243"/>
                      <a:pt x="1307" y="245"/>
                      <a:pt x="1294" y="246"/>
                    </a:cubicBezTo>
                    <a:cubicBezTo>
                      <a:pt x="1286" y="247"/>
                      <a:pt x="1278" y="248"/>
                      <a:pt x="1270" y="249"/>
                    </a:cubicBezTo>
                    <a:cubicBezTo>
                      <a:pt x="1266" y="249"/>
                      <a:pt x="1266" y="249"/>
                      <a:pt x="1266" y="249"/>
                    </a:cubicBezTo>
                    <a:cubicBezTo>
                      <a:pt x="1259" y="250"/>
                      <a:pt x="1251" y="250"/>
                      <a:pt x="1244" y="250"/>
                    </a:cubicBezTo>
                    <a:cubicBezTo>
                      <a:pt x="1217" y="250"/>
                      <a:pt x="1203" y="242"/>
                      <a:pt x="1200" y="224"/>
                    </a:cubicBezTo>
                    <a:cubicBezTo>
                      <a:pt x="1199" y="219"/>
                      <a:pt x="1199" y="214"/>
                      <a:pt x="1199" y="208"/>
                    </a:cubicBezTo>
                    <a:cubicBezTo>
                      <a:pt x="1197" y="187"/>
                      <a:pt x="1196" y="159"/>
                      <a:pt x="1171" y="159"/>
                    </a:cubicBezTo>
                    <a:cubicBezTo>
                      <a:pt x="1163" y="160"/>
                      <a:pt x="1163" y="160"/>
                      <a:pt x="1163" y="160"/>
                    </a:cubicBezTo>
                    <a:cubicBezTo>
                      <a:pt x="1150" y="163"/>
                      <a:pt x="1138" y="170"/>
                      <a:pt x="1126" y="178"/>
                    </a:cubicBezTo>
                    <a:cubicBezTo>
                      <a:pt x="1116" y="184"/>
                      <a:pt x="1107" y="190"/>
                      <a:pt x="1097" y="193"/>
                    </a:cubicBezTo>
                    <a:cubicBezTo>
                      <a:pt x="1086" y="195"/>
                      <a:pt x="1086" y="195"/>
                      <a:pt x="1086" y="195"/>
                    </a:cubicBezTo>
                    <a:cubicBezTo>
                      <a:pt x="1079" y="195"/>
                      <a:pt x="1079" y="195"/>
                      <a:pt x="1079" y="195"/>
                    </a:cubicBezTo>
                    <a:cubicBezTo>
                      <a:pt x="1072" y="194"/>
                      <a:pt x="1072" y="194"/>
                      <a:pt x="1072" y="194"/>
                    </a:cubicBezTo>
                    <a:cubicBezTo>
                      <a:pt x="1065" y="194"/>
                      <a:pt x="1060" y="195"/>
                      <a:pt x="1055" y="198"/>
                    </a:cubicBezTo>
                    <a:cubicBezTo>
                      <a:pt x="1046" y="201"/>
                      <a:pt x="1039" y="202"/>
                      <a:pt x="1033" y="202"/>
                    </a:cubicBezTo>
                    <a:cubicBezTo>
                      <a:pt x="1025" y="202"/>
                      <a:pt x="1025" y="202"/>
                      <a:pt x="1025" y="202"/>
                    </a:cubicBezTo>
                    <a:cubicBezTo>
                      <a:pt x="1016" y="202"/>
                      <a:pt x="1016" y="202"/>
                      <a:pt x="1016" y="202"/>
                    </a:cubicBezTo>
                    <a:cubicBezTo>
                      <a:pt x="1011" y="202"/>
                      <a:pt x="1011" y="202"/>
                      <a:pt x="1011" y="202"/>
                    </a:cubicBezTo>
                    <a:cubicBezTo>
                      <a:pt x="1004" y="202"/>
                      <a:pt x="996" y="204"/>
                      <a:pt x="989" y="205"/>
                    </a:cubicBezTo>
                    <a:cubicBezTo>
                      <a:pt x="981" y="207"/>
                      <a:pt x="974" y="209"/>
                      <a:pt x="966" y="209"/>
                    </a:cubicBezTo>
                    <a:cubicBezTo>
                      <a:pt x="955" y="210"/>
                      <a:pt x="945" y="214"/>
                      <a:pt x="936" y="218"/>
                    </a:cubicBezTo>
                    <a:cubicBezTo>
                      <a:pt x="929" y="221"/>
                      <a:pt x="922" y="224"/>
                      <a:pt x="915" y="225"/>
                    </a:cubicBezTo>
                    <a:cubicBezTo>
                      <a:pt x="913" y="225"/>
                      <a:pt x="913" y="225"/>
                      <a:pt x="913" y="225"/>
                    </a:cubicBezTo>
                    <a:cubicBezTo>
                      <a:pt x="912" y="227"/>
                      <a:pt x="912" y="227"/>
                      <a:pt x="912" y="227"/>
                    </a:cubicBezTo>
                    <a:cubicBezTo>
                      <a:pt x="910" y="232"/>
                      <a:pt x="909" y="237"/>
                      <a:pt x="909" y="241"/>
                    </a:cubicBezTo>
                    <a:cubicBezTo>
                      <a:pt x="908" y="247"/>
                      <a:pt x="907" y="252"/>
                      <a:pt x="902" y="257"/>
                    </a:cubicBezTo>
                    <a:cubicBezTo>
                      <a:pt x="898" y="261"/>
                      <a:pt x="893" y="263"/>
                      <a:pt x="888" y="266"/>
                    </a:cubicBezTo>
                    <a:cubicBezTo>
                      <a:pt x="882" y="268"/>
                      <a:pt x="877" y="271"/>
                      <a:pt x="872" y="275"/>
                    </a:cubicBezTo>
                    <a:cubicBezTo>
                      <a:pt x="864" y="283"/>
                      <a:pt x="864" y="283"/>
                      <a:pt x="864" y="283"/>
                    </a:cubicBezTo>
                    <a:cubicBezTo>
                      <a:pt x="858" y="290"/>
                      <a:pt x="853" y="296"/>
                      <a:pt x="844" y="298"/>
                    </a:cubicBezTo>
                    <a:cubicBezTo>
                      <a:pt x="837" y="300"/>
                      <a:pt x="837" y="300"/>
                      <a:pt x="837" y="300"/>
                    </a:cubicBezTo>
                    <a:cubicBezTo>
                      <a:pt x="825" y="303"/>
                      <a:pt x="825" y="303"/>
                      <a:pt x="825" y="303"/>
                    </a:cubicBezTo>
                    <a:cubicBezTo>
                      <a:pt x="820" y="305"/>
                      <a:pt x="820" y="305"/>
                      <a:pt x="820" y="305"/>
                    </a:cubicBezTo>
                    <a:cubicBezTo>
                      <a:pt x="809" y="310"/>
                      <a:pt x="809" y="310"/>
                      <a:pt x="809" y="310"/>
                    </a:cubicBezTo>
                    <a:cubicBezTo>
                      <a:pt x="800" y="302"/>
                      <a:pt x="800" y="302"/>
                      <a:pt x="800" y="302"/>
                    </a:cubicBezTo>
                    <a:cubicBezTo>
                      <a:pt x="796" y="297"/>
                      <a:pt x="791" y="291"/>
                      <a:pt x="784" y="289"/>
                    </a:cubicBezTo>
                    <a:cubicBezTo>
                      <a:pt x="777" y="288"/>
                      <a:pt x="777" y="288"/>
                      <a:pt x="777" y="288"/>
                    </a:cubicBezTo>
                    <a:cubicBezTo>
                      <a:pt x="769" y="288"/>
                      <a:pt x="762" y="291"/>
                      <a:pt x="755" y="294"/>
                    </a:cubicBezTo>
                    <a:cubicBezTo>
                      <a:pt x="746" y="297"/>
                      <a:pt x="746" y="297"/>
                      <a:pt x="746" y="297"/>
                    </a:cubicBezTo>
                    <a:cubicBezTo>
                      <a:pt x="739" y="299"/>
                      <a:pt x="739" y="299"/>
                      <a:pt x="739" y="299"/>
                    </a:cubicBezTo>
                    <a:cubicBezTo>
                      <a:pt x="731" y="302"/>
                      <a:pt x="723" y="304"/>
                      <a:pt x="716" y="305"/>
                    </a:cubicBezTo>
                    <a:cubicBezTo>
                      <a:pt x="715" y="305"/>
                      <a:pt x="715" y="305"/>
                      <a:pt x="715" y="305"/>
                    </a:cubicBezTo>
                    <a:cubicBezTo>
                      <a:pt x="708" y="305"/>
                      <a:pt x="704" y="301"/>
                      <a:pt x="698" y="297"/>
                    </a:cubicBezTo>
                    <a:cubicBezTo>
                      <a:pt x="691" y="293"/>
                      <a:pt x="691" y="293"/>
                      <a:pt x="691" y="293"/>
                    </a:cubicBezTo>
                    <a:cubicBezTo>
                      <a:pt x="679" y="286"/>
                      <a:pt x="673" y="282"/>
                      <a:pt x="667" y="269"/>
                    </a:cubicBezTo>
                    <a:cubicBezTo>
                      <a:pt x="666" y="266"/>
                      <a:pt x="666" y="266"/>
                      <a:pt x="666" y="266"/>
                    </a:cubicBezTo>
                    <a:cubicBezTo>
                      <a:pt x="662" y="267"/>
                      <a:pt x="662" y="267"/>
                      <a:pt x="662" y="267"/>
                    </a:cubicBezTo>
                    <a:cubicBezTo>
                      <a:pt x="661" y="267"/>
                      <a:pt x="661" y="267"/>
                      <a:pt x="661" y="267"/>
                    </a:cubicBezTo>
                    <a:cubicBezTo>
                      <a:pt x="653" y="258"/>
                      <a:pt x="646" y="248"/>
                      <a:pt x="639" y="238"/>
                    </a:cubicBezTo>
                    <a:cubicBezTo>
                      <a:pt x="629" y="225"/>
                      <a:pt x="619" y="211"/>
                      <a:pt x="606" y="199"/>
                    </a:cubicBezTo>
                    <a:cubicBezTo>
                      <a:pt x="589" y="184"/>
                      <a:pt x="574" y="181"/>
                      <a:pt x="555" y="181"/>
                    </a:cubicBezTo>
                    <a:cubicBezTo>
                      <a:pt x="544" y="181"/>
                      <a:pt x="544" y="181"/>
                      <a:pt x="544" y="181"/>
                    </a:cubicBezTo>
                    <a:cubicBezTo>
                      <a:pt x="532" y="181"/>
                      <a:pt x="532" y="181"/>
                      <a:pt x="532" y="181"/>
                    </a:cubicBezTo>
                    <a:cubicBezTo>
                      <a:pt x="526" y="181"/>
                      <a:pt x="526" y="181"/>
                      <a:pt x="526" y="181"/>
                    </a:cubicBezTo>
                    <a:cubicBezTo>
                      <a:pt x="514" y="180"/>
                      <a:pt x="514" y="180"/>
                      <a:pt x="514" y="180"/>
                    </a:cubicBezTo>
                    <a:cubicBezTo>
                      <a:pt x="509" y="180"/>
                      <a:pt x="504" y="179"/>
                      <a:pt x="499" y="179"/>
                    </a:cubicBezTo>
                    <a:cubicBezTo>
                      <a:pt x="492" y="179"/>
                      <a:pt x="486" y="180"/>
                      <a:pt x="481" y="182"/>
                    </a:cubicBezTo>
                    <a:cubicBezTo>
                      <a:pt x="474" y="185"/>
                      <a:pt x="468" y="190"/>
                      <a:pt x="463" y="195"/>
                    </a:cubicBezTo>
                    <a:cubicBezTo>
                      <a:pt x="456" y="201"/>
                      <a:pt x="450" y="207"/>
                      <a:pt x="444" y="208"/>
                    </a:cubicBezTo>
                    <a:cubicBezTo>
                      <a:pt x="440" y="209"/>
                      <a:pt x="440" y="209"/>
                      <a:pt x="440" y="209"/>
                    </a:cubicBezTo>
                    <a:cubicBezTo>
                      <a:pt x="438" y="208"/>
                      <a:pt x="438" y="208"/>
                      <a:pt x="438" y="208"/>
                    </a:cubicBezTo>
                    <a:cubicBezTo>
                      <a:pt x="436" y="204"/>
                      <a:pt x="444" y="191"/>
                      <a:pt x="462" y="167"/>
                    </a:cubicBezTo>
                    <a:cubicBezTo>
                      <a:pt x="466" y="162"/>
                      <a:pt x="467" y="159"/>
                      <a:pt x="468" y="158"/>
                    </a:cubicBezTo>
                    <a:cubicBezTo>
                      <a:pt x="472" y="151"/>
                      <a:pt x="473" y="143"/>
                      <a:pt x="474" y="135"/>
                    </a:cubicBezTo>
                    <a:cubicBezTo>
                      <a:pt x="474" y="129"/>
                      <a:pt x="475" y="122"/>
                      <a:pt x="478" y="116"/>
                    </a:cubicBezTo>
                    <a:cubicBezTo>
                      <a:pt x="482" y="107"/>
                      <a:pt x="489" y="102"/>
                      <a:pt x="497" y="97"/>
                    </a:cubicBezTo>
                    <a:cubicBezTo>
                      <a:pt x="507" y="89"/>
                      <a:pt x="507" y="89"/>
                      <a:pt x="507" y="89"/>
                    </a:cubicBezTo>
                    <a:cubicBezTo>
                      <a:pt x="515" y="83"/>
                      <a:pt x="520" y="75"/>
                      <a:pt x="524" y="67"/>
                    </a:cubicBezTo>
                    <a:cubicBezTo>
                      <a:pt x="533" y="54"/>
                      <a:pt x="533" y="54"/>
                      <a:pt x="533" y="54"/>
                    </a:cubicBezTo>
                    <a:cubicBezTo>
                      <a:pt x="538" y="46"/>
                      <a:pt x="546" y="44"/>
                      <a:pt x="554" y="41"/>
                    </a:cubicBezTo>
                    <a:cubicBezTo>
                      <a:pt x="565" y="36"/>
                      <a:pt x="565" y="36"/>
                      <a:pt x="565" y="36"/>
                    </a:cubicBezTo>
                    <a:cubicBezTo>
                      <a:pt x="574" y="32"/>
                      <a:pt x="579" y="26"/>
                      <a:pt x="580" y="20"/>
                    </a:cubicBezTo>
                    <a:cubicBezTo>
                      <a:pt x="581" y="17"/>
                      <a:pt x="580" y="12"/>
                      <a:pt x="575" y="7"/>
                    </a:cubicBezTo>
                    <a:cubicBezTo>
                      <a:pt x="570" y="2"/>
                      <a:pt x="563" y="0"/>
                      <a:pt x="553"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5" name="Freeform 577">
                <a:extLst>
                  <a:ext uri="{FF2B5EF4-FFF2-40B4-BE49-F238E27FC236}">
                    <a16:creationId xmlns:a16="http://schemas.microsoft.com/office/drawing/2014/main" id="{C4327F99-5320-904E-A2E6-0412E6C4CFFF}"/>
                  </a:ext>
                </a:extLst>
              </p:cNvPr>
              <p:cNvSpPr>
                <a:spLocks/>
              </p:cNvSpPr>
              <p:nvPr/>
            </p:nvSpPr>
            <p:spPr bwMode="auto">
              <a:xfrm>
                <a:off x="16470304" y="7500221"/>
                <a:ext cx="1151579" cy="1319746"/>
              </a:xfrm>
              <a:custGeom>
                <a:avLst/>
                <a:gdLst>
                  <a:gd name="T0" fmla="*/ 627 w 1056"/>
                  <a:gd name="T1" fmla="*/ 1177 h 1210"/>
                  <a:gd name="T2" fmla="*/ 601 w 1056"/>
                  <a:gd name="T3" fmla="*/ 1155 h 1210"/>
                  <a:gd name="T4" fmla="*/ 589 w 1056"/>
                  <a:gd name="T5" fmla="*/ 1130 h 1210"/>
                  <a:gd name="T6" fmla="*/ 552 w 1056"/>
                  <a:gd name="T7" fmla="*/ 1126 h 1210"/>
                  <a:gd name="T8" fmla="*/ 492 w 1056"/>
                  <a:gd name="T9" fmla="*/ 1175 h 1210"/>
                  <a:gd name="T10" fmla="*/ 425 w 1056"/>
                  <a:gd name="T11" fmla="*/ 1152 h 1210"/>
                  <a:gd name="T12" fmla="*/ 383 w 1056"/>
                  <a:gd name="T13" fmla="*/ 1173 h 1210"/>
                  <a:gd name="T14" fmla="*/ 339 w 1056"/>
                  <a:gd name="T15" fmla="*/ 1148 h 1210"/>
                  <a:gd name="T16" fmla="*/ 313 w 1056"/>
                  <a:gd name="T17" fmla="*/ 1149 h 1210"/>
                  <a:gd name="T18" fmla="*/ 273 w 1056"/>
                  <a:gd name="T19" fmla="*/ 1131 h 1210"/>
                  <a:gd name="T20" fmla="*/ 230 w 1056"/>
                  <a:gd name="T21" fmla="*/ 1084 h 1210"/>
                  <a:gd name="T22" fmla="*/ 187 w 1056"/>
                  <a:gd name="T23" fmla="*/ 1057 h 1210"/>
                  <a:gd name="T24" fmla="*/ 103 w 1056"/>
                  <a:gd name="T25" fmla="*/ 1064 h 1210"/>
                  <a:gd name="T26" fmla="*/ 311 w 1056"/>
                  <a:gd name="T27" fmla="*/ 175 h 1210"/>
                  <a:gd name="T28" fmla="*/ 356 w 1056"/>
                  <a:gd name="T29" fmla="*/ 203 h 1210"/>
                  <a:gd name="T30" fmla="*/ 442 w 1056"/>
                  <a:gd name="T31" fmla="*/ 230 h 1210"/>
                  <a:gd name="T32" fmla="*/ 466 w 1056"/>
                  <a:gd name="T33" fmla="*/ 226 h 1210"/>
                  <a:gd name="T34" fmla="*/ 469 w 1056"/>
                  <a:gd name="T35" fmla="*/ 236 h 1210"/>
                  <a:gd name="T36" fmla="*/ 458 w 1056"/>
                  <a:gd name="T37" fmla="*/ 260 h 1210"/>
                  <a:gd name="T38" fmla="*/ 520 w 1056"/>
                  <a:gd name="T39" fmla="*/ 246 h 1210"/>
                  <a:gd name="T40" fmla="*/ 563 w 1056"/>
                  <a:gd name="T41" fmla="*/ 255 h 1210"/>
                  <a:gd name="T42" fmla="*/ 619 w 1056"/>
                  <a:gd name="T43" fmla="*/ 219 h 1210"/>
                  <a:gd name="T44" fmla="*/ 692 w 1056"/>
                  <a:gd name="T45" fmla="*/ 204 h 1210"/>
                  <a:gd name="T46" fmla="*/ 760 w 1056"/>
                  <a:gd name="T47" fmla="*/ 162 h 1210"/>
                  <a:gd name="T48" fmla="*/ 847 w 1056"/>
                  <a:gd name="T49" fmla="*/ 81 h 1210"/>
                  <a:gd name="T50" fmla="*/ 924 w 1056"/>
                  <a:gd name="T51" fmla="*/ 42 h 1210"/>
                  <a:gd name="T52" fmla="*/ 1056 w 1056"/>
                  <a:gd name="T53" fmla="*/ 433 h 1210"/>
                  <a:gd name="T54" fmla="*/ 1028 w 1056"/>
                  <a:gd name="T55" fmla="*/ 486 h 1210"/>
                  <a:gd name="T56" fmla="*/ 1045 w 1056"/>
                  <a:gd name="T57" fmla="*/ 557 h 1210"/>
                  <a:gd name="T58" fmla="*/ 1032 w 1056"/>
                  <a:gd name="T59" fmla="*/ 647 h 1210"/>
                  <a:gd name="T60" fmla="*/ 1023 w 1056"/>
                  <a:gd name="T61" fmla="*/ 712 h 1210"/>
                  <a:gd name="T62" fmla="*/ 1009 w 1056"/>
                  <a:gd name="T63" fmla="*/ 760 h 1210"/>
                  <a:gd name="T64" fmla="*/ 992 w 1056"/>
                  <a:gd name="T65" fmla="*/ 788 h 1210"/>
                  <a:gd name="T66" fmla="*/ 948 w 1056"/>
                  <a:gd name="T67" fmla="*/ 841 h 1210"/>
                  <a:gd name="T68" fmla="*/ 905 w 1056"/>
                  <a:gd name="T69" fmla="*/ 857 h 1210"/>
                  <a:gd name="T70" fmla="*/ 844 w 1056"/>
                  <a:gd name="T71" fmla="*/ 909 h 1210"/>
                  <a:gd name="T72" fmla="*/ 835 w 1056"/>
                  <a:gd name="T73" fmla="*/ 952 h 1210"/>
                  <a:gd name="T74" fmla="*/ 835 w 1056"/>
                  <a:gd name="T75" fmla="*/ 1019 h 1210"/>
                  <a:gd name="T76" fmla="*/ 798 w 1056"/>
                  <a:gd name="T77" fmla="*/ 1001 h 1210"/>
                  <a:gd name="T78" fmla="*/ 759 w 1056"/>
                  <a:gd name="T79" fmla="*/ 1028 h 1210"/>
                  <a:gd name="T80" fmla="*/ 741 w 1056"/>
                  <a:gd name="T81" fmla="*/ 1066 h 1210"/>
                  <a:gd name="T82" fmla="*/ 753 w 1056"/>
                  <a:gd name="T83" fmla="*/ 1140 h 1210"/>
                  <a:gd name="T84" fmla="*/ 731 w 1056"/>
                  <a:gd name="T85" fmla="*/ 1176 h 1210"/>
                  <a:gd name="T86" fmla="*/ 695 w 1056"/>
                  <a:gd name="T87" fmla="*/ 1202 h 1210"/>
                  <a:gd name="T88" fmla="*/ 667 w 1056"/>
                  <a:gd name="T89" fmla="*/ 1209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6" h="1210">
                    <a:moveTo>
                      <a:pt x="665" y="1208"/>
                    </a:moveTo>
                    <a:cubicBezTo>
                      <a:pt x="661" y="1202"/>
                      <a:pt x="661" y="1202"/>
                      <a:pt x="661" y="1202"/>
                    </a:cubicBezTo>
                    <a:cubicBezTo>
                      <a:pt x="646" y="1197"/>
                      <a:pt x="637" y="1187"/>
                      <a:pt x="627" y="1177"/>
                    </a:cubicBezTo>
                    <a:cubicBezTo>
                      <a:pt x="623" y="1173"/>
                      <a:pt x="623" y="1173"/>
                      <a:pt x="623" y="1173"/>
                    </a:cubicBezTo>
                    <a:cubicBezTo>
                      <a:pt x="612" y="1164"/>
                      <a:pt x="612" y="1164"/>
                      <a:pt x="612" y="1164"/>
                    </a:cubicBezTo>
                    <a:cubicBezTo>
                      <a:pt x="601" y="1155"/>
                      <a:pt x="601" y="1155"/>
                      <a:pt x="601" y="1155"/>
                    </a:cubicBezTo>
                    <a:cubicBezTo>
                      <a:pt x="595" y="1149"/>
                      <a:pt x="594" y="1143"/>
                      <a:pt x="591" y="1137"/>
                    </a:cubicBezTo>
                    <a:cubicBezTo>
                      <a:pt x="590" y="1132"/>
                      <a:pt x="590" y="1132"/>
                      <a:pt x="590" y="1132"/>
                    </a:cubicBezTo>
                    <a:cubicBezTo>
                      <a:pt x="589" y="1130"/>
                      <a:pt x="589" y="1130"/>
                      <a:pt x="589" y="1130"/>
                    </a:cubicBezTo>
                    <a:cubicBezTo>
                      <a:pt x="587" y="1122"/>
                      <a:pt x="586" y="1120"/>
                      <a:pt x="578" y="1119"/>
                    </a:cubicBezTo>
                    <a:cubicBezTo>
                      <a:pt x="574" y="1119"/>
                      <a:pt x="574" y="1119"/>
                      <a:pt x="574" y="1119"/>
                    </a:cubicBezTo>
                    <a:cubicBezTo>
                      <a:pt x="567" y="1119"/>
                      <a:pt x="560" y="1121"/>
                      <a:pt x="552" y="1126"/>
                    </a:cubicBezTo>
                    <a:cubicBezTo>
                      <a:pt x="541" y="1132"/>
                      <a:pt x="534" y="1140"/>
                      <a:pt x="527" y="1149"/>
                    </a:cubicBezTo>
                    <a:cubicBezTo>
                      <a:pt x="524" y="1154"/>
                      <a:pt x="520" y="1159"/>
                      <a:pt x="514" y="1164"/>
                    </a:cubicBezTo>
                    <a:cubicBezTo>
                      <a:pt x="507" y="1172"/>
                      <a:pt x="500" y="1175"/>
                      <a:pt x="492" y="1175"/>
                    </a:cubicBezTo>
                    <a:cubicBezTo>
                      <a:pt x="482" y="1175"/>
                      <a:pt x="473" y="1170"/>
                      <a:pt x="464" y="1161"/>
                    </a:cubicBezTo>
                    <a:cubicBezTo>
                      <a:pt x="457" y="1153"/>
                      <a:pt x="449" y="1145"/>
                      <a:pt x="440" y="1145"/>
                    </a:cubicBezTo>
                    <a:cubicBezTo>
                      <a:pt x="435" y="1145"/>
                      <a:pt x="430" y="1147"/>
                      <a:pt x="425" y="1152"/>
                    </a:cubicBezTo>
                    <a:cubicBezTo>
                      <a:pt x="417" y="1159"/>
                      <a:pt x="417" y="1159"/>
                      <a:pt x="417" y="1159"/>
                    </a:cubicBezTo>
                    <a:cubicBezTo>
                      <a:pt x="410" y="1166"/>
                      <a:pt x="401" y="1174"/>
                      <a:pt x="391" y="1174"/>
                    </a:cubicBezTo>
                    <a:cubicBezTo>
                      <a:pt x="383" y="1173"/>
                      <a:pt x="383" y="1173"/>
                      <a:pt x="383" y="1173"/>
                    </a:cubicBezTo>
                    <a:cubicBezTo>
                      <a:pt x="377" y="1171"/>
                      <a:pt x="372" y="1166"/>
                      <a:pt x="367" y="1162"/>
                    </a:cubicBezTo>
                    <a:cubicBezTo>
                      <a:pt x="355" y="1152"/>
                      <a:pt x="355" y="1152"/>
                      <a:pt x="355" y="1152"/>
                    </a:cubicBezTo>
                    <a:cubicBezTo>
                      <a:pt x="350" y="1149"/>
                      <a:pt x="345" y="1148"/>
                      <a:pt x="339" y="1148"/>
                    </a:cubicBezTo>
                    <a:cubicBezTo>
                      <a:pt x="330" y="1148"/>
                      <a:pt x="330" y="1148"/>
                      <a:pt x="330" y="1148"/>
                    </a:cubicBezTo>
                    <a:cubicBezTo>
                      <a:pt x="327" y="1148"/>
                      <a:pt x="327" y="1148"/>
                      <a:pt x="327" y="1148"/>
                    </a:cubicBezTo>
                    <a:cubicBezTo>
                      <a:pt x="322" y="1149"/>
                      <a:pt x="317" y="1149"/>
                      <a:pt x="313" y="1149"/>
                    </a:cubicBezTo>
                    <a:cubicBezTo>
                      <a:pt x="307" y="1149"/>
                      <a:pt x="301" y="1149"/>
                      <a:pt x="296" y="1148"/>
                    </a:cubicBezTo>
                    <a:cubicBezTo>
                      <a:pt x="285" y="1146"/>
                      <a:pt x="282" y="1142"/>
                      <a:pt x="277" y="1136"/>
                    </a:cubicBezTo>
                    <a:cubicBezTo>
                      <a:pt x="273" y="1131"/>
                      <a:pt x="273" y="1131"/>
                      <a:pt x="273" y="1131"/>
                    </a:cubicBezTo>
                    <a:cubicBezTo>
                      <a:pt x="265" y="1123"/>
                      <a:pt x="258" y="1116"/>
                      <a:pt x="250" y="1109"/>
                    </a:cubicBezTo>
                    <a:cubicBezTo>
                      <a:pt x="240" y="1099"/>
                      <a:pt x="240" y="1099"/>
                      <a:pt x="240" y="1099"/>
                    </a:cubicBezTo>
                    <a:cubicBezTo>
                      <a:pt x="236" y="1095"/>
                      <a:pt x="233" y="1090"/>
                      <a:pt x="230" y="1084"/>
                    </a:cubicBezTo>
                    <a:cubicBezTo>
                      <a:pt x="226" y="1077"/>
                      <a:pt x="222" y="1070"/>
                      <a:pt x="215" y="1067"/>
                    </a:cubicBezTo>
                    <a:cubicBezTo>
                      <a:pt x="210" y="1064"/>
                      <a:pt x="204" y="1062"/>
                      <a:pt x="199" y="1061"/>
                    </a:cubicBezTo>
                    <a:cubicBezTo>
                      <a:pt x="187" y="1057"/>
                      <a:pt x="187" y="1057"/>
                      <a:pt x="187" y="1057"/>
                    </a:cubicBezTo>
                    <a:cubicBezTo>
                      <a:pt x="178" y="1053"/>
                      <a:pt x="168" y="1051"/>
                      <a:pt x="157" y="1051"/>
                    </a:cubicBezTo>
                    <a:cubicBezTo>
                      <a:pt x="149" y="1051"/>
                      <a:pt x="140" y="1052"/>
                      <a:pt x="129" y="1055"/>
                    </a:cubicBezTo>
                    <a:cubicBezTo>
                      <a:pt x="120" y="1057"/>
                      <a:pt x="110" y="1059"/>
                      <a:pt x="103" y="1064"/>
                    </a:cubicBezTo>
                    <a:cubicBezTo>
                      <a:pt x="100" y="1066"/>
                      <a:pt x="100" y="1066"/>
                      <a:pt x="100" y="1066"/>
                    </a:cubicBezTo>
                    <a:cubicBezTo>
                      <a:pt x="0" y="248"/>
                      <a:pt x="0" y="248"/>
                      <a:pt x="0" y="248"/>
                    </a:cubicBezTo>
                    <a:cubicBezTo>
                      <a:pt x="311" y="175"/>
                      <a:pt x="311" y="175"/>
                      <a:pt x="311" y="175"/>
                    </a:cubicBezTo>
                    <a:cubicBezTo>
                      <a:pt x="311" y="177"/>
                      <a:pt x="311" y="177"/>
                      <a:pt x="311" y="177"/>
                    </a:cubicBezTo>
                    <a:cubicBezTo>
                      <a:pt x="311" y="184"/>
                      <a:pt x="314" y="188"/>
                      <a:pt x="320" y="192"/>
                    </a:cubicBezTo>
                    <a:cubicBezTo>
                      <a:pt x="330" y="199"/>
                      <a:pt x="344" y="201"/>
                      <a:pt x="356" y="203"/>
                    </a:cubicBezTo>
                    <a:cubicBezTo>
                      <a:pt x="367" y="205"/>
                      <a:pt x="378" y="207"/>
                      <a:pt x="388" y="211"/>
                    </a:cubicBezTo>
                    <a:cubicBezTo>
                      <a:pt x="399" y="217"/>
                      <a:pt x="399" y="217"/>
                      <a:pt x="399" y="217"/>
                    </a:cubicBezTo>
                    <a:cubicBezTo>
                      <a:pt x="413" y="224"/>
                      <a:pt x="425" y="230"/>
                      <a:pt x="442" y="230"/>
                    </a:cubicBezTo>
                    <a:cubicBezTo>
                      <a:pt x="443" y="230"/>
                      <a:pt x="443" y="230"/>
                      <a:pt x="443" y="230"/>
                    </a:cubicBezTo>
                    <a:cubicBezTo>
                      <a:pt x="452" y="228"/>
                      <a:pt x="452" y="228"/>
                      <a:pt x="452" y="228"/>
                    </a:cubicBezTo>
                    <a:cubicBezTo>
                      <a:pt x="457" y="228"/>
                      <a:pt x="462" y="226"/>
                      <a:pt x="466" y="226"/>
                    </a:cubicBezTo>
                    <a:cubicBezTo>
                      <a:pt x="471" y="227"/>
                      <a:pt x="471" y="227"/>
                      <a:pt x="471" y="227"/>
                    </a:cubicBezTo>
                    <a:cubicBezTo>
                      <a:pt x="473" y="231"/>
                      <a:pt x="473" y="231"/>
                      <a:pt x="473" y="231"/>
                    </a:cubicBezTo>
                    <a:cubicBezTo>
                      <a:pt x="469" y="236"/>
                      <a:pt x="469" y="236"/>
                      <a:pt x="469" y="236"/>
                    </a:cubicBezTo>
                    <a:cubicBezTo>
                      <a:pt x="467" y="238"/>
                      <a:pt x="467" y="238"/>
                      <a:pt x="467" y="238"/>
                    </a:cubicBezTo>
                    <a:cubicBezTo>
                      <a:pt x="457" y="247"/>
                      <a:pt x="451" y="255"/>
                      <a:pt x="452" y="258"/>
                    </a:cubicBezTo>
                    <a:cubicBezTo>
                      <a:pt x="458" y="260"/>
                      <a:pt x="458" y="260"/>
                      <a:pt x="458" y="260"/>
                    </a:cubicBezTo>
                    <a:cubicBezTo>
                      <a:pt x="462" y="259"/>
                      <a:pt x="462" y="259"/>
                      <a:pt x="462" y="259"/>
                    </a:cubicBezTo>
                    <a:cubicBezTo>
                      <a:pt x="470" y="258"/>
                      <a:pt x="479" y="256"/>
                      <a:pt x="487" y="253"/>
                    </a:cubicBezTo>
                    <a:cubicBezTo>
                      <a:pt x="497" y="250"/>
                      <a:pt x="508" y="246"/>
                      <a:pt x="520" y="246"/>
                    </a:cubicBezTo>
                    <a:cubicBezTo>
                      <a:pt x="529" y="247"/>
                      <a:pt x="529" y="247"/>
                      <a:pt x="529" y="247"/>
                    </a:cubicBezTo>
                    <a:cubicBezTo>
                      <a:pt x="534" y="248"/>
                      <a:pt x="539" y="250"/>
                      <a:pt x="543" y="251"/>
                    </a:cubicBezTo>
                    <a:cubicBezTo>
                      <a:pt x="550" y="253"/>
                      <a:pt x="556" y="255"/>
                      <a:pt x="563" y="255"/>
                    </a:cubicBezTo>
                    <a:cubicBezTo>
                      <a:pt x="576" y="252"/>
                      <a:pt x="576" y="252"/>
                      <a:pt x="576" y="252"/>
                    </a:cubicBezTo>
                    <a:cubicBezTo>
                      <a:pt x="587" y="248"/>
                      <a:pt x="595" y="240"/>
                      <a:pt x="604" y="232"/>
                    </a:cubicBezTo>
                    <a:cubicBezTo>
                      <a:pt x="609" y="227"/>
                      <a:pt x="614" y="223"/>
                      <a:pt x="619" y="219"/>
                    </a:cubicBezTo>
                    <a:cubicBezTo>
                      <a:pt x="634" y="208"/>
                      <a:pt x="653" y="206"/>
                      <a:pt x="672" y="204"/>
                    </a:cubicBezTo>
                    <a:cubicBezTo>
                      <a:pt x="680" y="204"/>
                      <a:pt x="680" y="204"/>
                      <a:pt x="680" y="204"/>
                    </a:cubicBezTo>
                    <a:cubicBezTo>
                      <a:pt x="692" y="204"/>
                      <a:pt x="692" y="204"/>
                      <a:pt x="692" y="204"/>
                    </a:cubicBezTo>
                    <a:cubicBezTo>
                      <a:pt x="704" y="204"/>
                      <a:pt x="704" y="204"/>
                      <a:pt x="704" y="204"/>
                    </a:cubicBezTo>
                    <a:cubicBezTo>
                      <a:pt x="712" y="204"/>
                      <a:pt x="722" y="204"/>
                      <a:pt x="731" y="200"/>
                    </a:cubicBezTo>
                    <a:cubicBezTo>
                      <a:pt x="746" y="193"/>
                      <a:pt x="753" y="178"/>
                      <a:pt x="760" y="162"/>
                    </a:cubicBezTo>
                    <a:cubicBezTo>
                      <a:pt x="766" y="150"/>
                      <a:pt x="766" y="150"/>
                      <a:pt x="766" y="150"/>
                    </a:cubicBezTo>
                    <a:cubicBezTo>
                      <a:pt x="778" y="128"/>
                      <a:pt x="795" y="117"/>
                      <a:pt x="814" y="106"/>
                    </a:cubicBezTo>
                    <a:cubicBezTo>
                      <a:pt x="826" y="98"/>
                      <a:pt x="837" y="90"/>
                      <a:pt x="847" y="81"/>
                    </a:cubicBezTo>
                    <a:cubicBezTo>
                      <a:pt x="853" y="76"/>
                      <a:pt x="859" y="71"/>
                      <a:pt x="866" y="66"/>
                    </a:cubicBezTo>
                    <a:cubicBezTo>
                      <a:pt x="878" y="57"/>
                      <a:pt x="891" y="53"/>
                      <a:pt x="905" y="48"/>
                    </a:cubicBezTo>
                    <a:cubicBezTo>
                      <a:pt x="911" y="46"/>
                      <a:pt x="918" y="44"/>
                      <a:pt x="924" y="42"/>
                    </a:cubicBezTo>
                    <a:cubicBezTo>
                      <a:pt x="947" y="32"/>
                      <a:pt x="965" y="17"/>
                      <a:pt x="982" y="3"/>
                    </a:cubicBezTo>
                    <a:cubicBezTo>
                      <a:pt x="984" y="0"/>
                      <a:pt x="984" y="0"/>
                      <a:pt x="984" y="0"/>
                    </a:cubicBezTo>
                    <a:cubicBezTo>
                      <a:pt x="1056" y="433"/>
                      <a:pt x="1056" y="433"/>
                      <a:pt x="1056" y="433"/>
                    </a:cubicBezTo>
                    <a:cubicBezTo>
                      <a:pt x="1054" y="433"/>
                      <a:pt x="1054" y="433"/>
                      <a:pt x="1054" y="433"/>
                    </a:cubicBezTo>
                    <a:cubicBezTo>
                      <a:pt x="1034" y="433"/>
                      <a:pt x="1016" y="436"/>
                      <a:pt x="1016" y="455"/>
                    </a:cubicBezTo>
                    <a:cubicBezTo>
                      <a:pt x="1015" y="466"/>
                      <a:pt x="1022" y="477"/>
                      <a:pt x="1028" y="486"/>
                    </a:cubicBezTo>
                    <a:cubicBezTo>
                      <a:pt x="1032" y="492"/>
                      <a:pt x="1035" y="498"/>
                      <a:pt x="1037" y="504"/>
                    </a:cubicBezTo>
                    <a:cubicBezTo>
                      <a:pt x="1042" y="517"/>
                      <a:pt x="1043" y="539"/>
                      <a:pt x="1044" y="554"/>
                    </a:cubicBezTo>
                    <a:cubicBezTo>
                      <a:pt x="1045" y="557"/>
                      <a:pt x="1045" y="557"/>
                      <a:pt x="1045" y="557"/>
                    </a:cubicBezTo>
                    <a:cubicBezTo>
                      <a:pt x="1045" y="568"/>
                      <a:pt x="1043" y="578"/>
                      <a:pt x="1041" y="587"/>
                    </a:cubicBezTo>
                    <a:cubicBezTo>
                      <a:pt x="1039" y="595"/>
                      <a:pt x="1037" y="602"/>
                      <a:pt x="1036" y="611"/>
                    </a:cubicBezTo>
                    <a:cubicBezTo>
                      <a:pt x="1036" y="623"/>
                      <a:pt x="1034" y="636"/>
                      <a:pt x="1032" y="647"/>
                    </a:cubicBezTo>
                    <a:cubicBezTo>
                      <a:pt x="1031" y="655"/>
                      <a:pt x="1030" y="662"/>
                      <a:pt x="1029" y="669"/>
                    </a:cubicBezTo>
                    <a:cubicBezTo>
                      <a:pt x="1028" y="675"/>
                      <a:pt x="1027" y="681"/>
                      <a:pt x="1026" y="686"/>
                    </a:cubicBezTo>
                    <a:cubicBezTo>
                      <a:pt x="1025" y="695"/>
                      <a:pt x="1023" y="703"/>
                      <a:pt x="1023" y="712"/>
                    </a:cubicBezTo>
                    <a:cubicBezTo>
                      <a:pt x="1023" y="719"/>
                      <a:pt x="1023" y="719"/>
                      <a:pt x="1023" y="719"/>
                    </a:cubicBezTo>
                    <a:cubicBezTo>
                      <a:pt x="1023" y="730"/>
                      <a:pt x="1023" y="740"/>
                      <a:pt x="1018" y="750"/>
                    </a:cubicBezTo>
                    <a:cubicBezTo>
                      <a:pt x="1015" y="756"/>
                      <a:pt x="1012" y="758"/>
                      <a:pt x="1009" y="760"/>
                    </a:cubicBezTo>
                    <a:cubicBezTo>
                      <a:pt x="1002" y="765"/>
                      <a:pt x="1002" y="765"/>
                      <a:pt x="1002" y="765"/>
                    </a:cubicBezTo>
                    <a:cubicBezTo>
                      <a:pt x="996" y="778"/>
                      <a:pt x="996" y="778"/>
                      <a:pt x="996" y="778"/>
                    </a:cubicBezTo>
                    <a:cubicBezTo>
                      <a:pt x="992" y="788"/>
                      <a:pt x="992" y="788"/>
                      <a:pt x="992" y="788"/>
                    </a:cubicBezTo>
                    <a:cubicBezTo>
                      <a:pt x="988" y="797"/>
                      <a:pt x="980" y="804"/>
                      <a:pt x="972" y="811"/>
                    </a:cubicBezTo>
                    <a:cubicBezTo>
                      <a:pt x="966" y="816"/>
                      <a:pt x="959" y="821"/>
                      <a:pt x="955" y="827"/>
                    </a:cubicBezTo>
                    <a:cubicBezTo>
                      <a:pt x="948" y="841"/>
                      <a:pt x="948" y="841"/>
                      <a:pt x="948" y="841"/>
                    </a:cubicBezTo>
                    <a:cubicBezTo>
                      <a:pt x="943" y="850"/>
                      <a:pt x="940" y="859"/>
                      <a:pt x="925" y="859"/>
                    </a:cubicBezTo>
                    <a:cubicBezTo>
                      <a:pt x="920" y="858"/>
                      <a:pt x="920" y="858"/>
                      <a:pt x="920" y="858"/>
                    </a:cubicBezTo>
                    <a:cubicBezTo>
                      <a:pt x="915" y="858"/>
                      <a:pt x="910" y="857"/>
                      <a:pt x="905" y="857"/>
                    </a:cubicBezTo>
                    <a:cubicBezTo>
                      <a:pt x="893" y="857"/>
                      <a:pt x="887" y="861"/>
                      <a:pt x="881" y="882"/>
                    </a:cubicBezTo>
                    <a:cubicBezTo>
                      <a:pt x="876" y="896"/>
                      <a:pt x="868" y="898"/>
                      <a:pt x="861" y="899"/>
                    </a:cubicBezTo>
                    <a:cubicBezTo>
                      <a:pt x="855" y="900"/>
                      <a:pt x="849" y="902"/>
                      <a:pt x="844" y="909"/>
                    </a:cubicBezTo>
                    <a:cubicBezTo>
                      <a:pt x="841" y="913"/>
                      <a:pt x="842" y="919"/>
                      <a:pt x="842" y="925"/>
                    </a:cubicBezTo>
                    <a:cubicBezTo>
                      <a:pt x="842" y="936"/>
                      <a:pt x="842" y="936"/>
                      <a:pt x="842" y="936"/>
                    </a:cubicBezTo>
                    <a:cubicBezTo>
                      <a:pt x="841" y="942"/>
                      <a:pt x="838" y="947"/>
                      <a:pt x="835" y="952"/>
                    </a:cubicBezTo>
                    <a:cubicBezTo>
                      <a:pt x="829" y="966"/>
                      <a:pt x="829" y="966"/>
                      <a:pt x="829" y="966"/>
                    </a:cubicBezTo>
                    <a:cubicBezTo>
                      <a:pt x="828" y="973"/>
                      <a:pt x="831" y="981"/>
                      <a:pt x="833" y="989"/>
                    </a:cubicBezTo>
                    <a:cubicBezTo>
                      <a:pt x="836" y="999"/>
                      <a:pt x="839" y="1010"/>
                      <a:pt x="835" y="1019"/>
                    </a:cubicBezTo>
                    <a:cubicBezTo>
                      <a:pt x="832" y="1026"/>
                      <a:pt x="828" y="1029"/>
                      <a:pt x="823" y="1029"/>
                    </a:cubicBezTo>
                    <a:cubicBezTo>
                      <a:pt x="816" y="1029"/>
                      <a:pt x="810" y="1020"/>
                      <a:pt x="805" y="1011"/>
                    </a:cubicBezTo>
                    <a:cubicBezTo>
                      <a:pt x="798" y="1001"/>
                      <a:pt x="798" y="1001"/>
                      <a:pt x="798" y="1001"/>
                    </a:cubicBezTo>
                    <a:cubicBezTo>
                      <a:pt x="794" y="999"/>
                      <a:pt x="789" y="997"/>
                      <a:pt x="784" y="997"/>
                    </a:cubicBezTo>
                    <a:cubicBezTo>
                      <a:pt x="772" y="997"/>
                      <a:pt x="761" y="1006"/>
                      <a:pt x="759" y="1016"/>
                    </a:cubicBezTo>
                    <a:cubicBezTo>
                      <a:pt x="759" y="1028"/>
                      <a:pt x="759" y="1028"/>
                      <a:pt x="759" y="1028"/>
                    </a:cubicBezTo>
                    <a:cubicBezTo>
                      <a:pt x="759" y="1033"/>
                      <a:pt x="760" y="1039"/>
                      <a:pt x="758" y="1044"/>
                    </a:cubicBezTo>
                    <a:cubicBezTo>
                      <a:pt x="756" y="1049"/>
                      <a:pt x="752" y="1053"/>
                      <a:pt x="749" y="1057"/>
                    </a:cubicBezTo>
                    <a:cubicBezTo>
                      <a:pt x="741" y="1066"/>
                      <a:pt x="741" y="1066"/>
                      <a:pt x="741" y="1066"/>
                    </a:cubicBezTo>
                    <a:cubicBezTo>
                      <a:pt x="735" y="1077"/>
                      <a:pt x="739" y="1083"/>
                      <a:pt x="745" y="1090"/>
                    </a:cubicBezTo>
                    <a:cubicBezTo>
                      <a:pt x="748" y="1095"/>
                      <a:pt x="752" y="1102"/>
                      <a:pt x="753" y="1110"/>
                    </a:cubicBezTo>
                    <a:cubicBezTo>
                      <a:pt x="754" y="1117"/>
                      <a:pt x="755" y="1133"/>
                      <a:pt x="753" y="1140"/>
                    </a:cubicBezTo>
                    <a:cubicBezTo>
                      <a:pt x="751" y="1146"/>
                      <a:pt x="747" y="1149"/>
                      <a:pt x="744" y="1151"/>
                    </a:cubicBezTo>
                    <a:cubicBezTo>
                      <a:pt x="737" y="1159"/>
                      <a:pt x="737" y="1159"/>
                      <a:pt x="737" y="1159"/>
                    </a:cubicBezTo>
                    <a:cubicBezTo>
                      <a:pt x="733" y="1165"/>
                      <a:pt x="732" y="1170"/>
                      <a:pt x="731" y="1176"/>
                    </a:cubicBezTo>
                    <a:cubicBezTo>
                      <a:pt x="730" y="1186"/>
                      <a:pt x="729" y="1195"/>
                      <a:pt x="711" y="1200"/>
                    </a:cubicBezTo>
                    <a:cubicBezTo>
                      <a:pt x="699" y="1202"/>
                      <a:pt x="699" y="1202"/>
                      <a:pt x="699" y="1202"/>
                    </a:cubicBezTo>
                    <a:cubicBezTo>
                      <a:pt x="695" y="1202"/>
                      <a:pt x="695" y="1202"/>
                      <a:pt x="695" y="1202"/>
                    </a:cubicBezTo>
                    <a:cubicBezTo>
                      <a:pt x="692" y="1202"/>
                      <a:pt x="692" y="1202"/>
                      <a:pt x="692" y="1202"/>
                    </a:cubicBezTo>
                    <a:cubicBezTo>
                      <a:pt x="683" y="1203"/>
                      <a:pt x="683" y="1203"/>
                      <a:pt x="683" y="1203"/>
                    </a:cubicBezTo>
                    <a:cubicBezTo>
                      <a:pt x="678" y="1204"/>
                      <a:pt x="673" y="1206"/>
                      <a:pt x="667" y="1209"/>
                    </a:cubicBezTo>
                    <a:cubicBezTo>
                      <a:pt x="665" y="1210"/>
                      <a:pt x="665" y="1210"/>
                      <a:pt x="665" y="1210"/>
                    </a:cubicBezTo>
                    <a:lnTo>
                      <a:pt x="665" y="1208"/>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6" name="Freeform 585">
                <a:extLst>
                  <a:ext uri="{FF2B5EF4-FFF2-40B4-BE49-F238E27FC236}">
                    <a16:creationId xmlns:a16="http://schemas.microsoft.com/office/drawing/2014/main" id="{D07B6B98-5B2A-8648-ADE4-168EA6778F8E}"/>
                  </a:ext>
                </a:extLst>
              </p:cNvPr>
              <p:cNvSpPr>
                <a:spLocks/>
              </p:cNvSpPr>
              <p:nvPr/>
            </p:nvSpPr>
            <p:spPr bwMode="auto">
              <a:xfrm>
                <a:off x="14774009" y="7569682"/>
                <a:ext cx="1111364" cy="1941233"/>
              </a:xfrm>
              <a:custGeom>
                <a:avLst/>
                <a:gdLst>
                  <a:gd name="T0" fmla="*/ 588 w 1017"/>
                  <a:gd name="T1" fmla="*/ 1752 h 1776"/>
                  <a:gd name="T2" fmla="*/ 559 w 1017"/>
                  <a:gd name="T3" fmla="*/ 1691 h 1776"/>
                  <a:gd name="T4" fmla="*/ 568 w 1017"/>
                  <a:gd name="T5" fmla="*/ 1655 h 1776"/>
                  <a:gd name="T6" fmla="*/ 564 w 1017"/>
                  <a:gd name="T7" fmla="*/ 1644 h 1776"/>
                  <a:gd name="T8" fmla="*/ 553 w 1017"/>
                  <a:gd name="T9" fmla="*/ 1645 h 1776"/>
                  <a:gd name="T10" fmla="*/ 550 w 1017"/>
                  <a:gd name="T11" fmla="*/ 1643 h 1776"/>
                  <a:gd name="T12" fmla="*/ 537 w 1017"/>
                  <a:gd name="T13" fmla="*/ 1572 h 1776"/>
                  <a:gd name="T14" fmla="*/ 512 w 1017"/>
                  <a:gd name="T15" fmla="*/ 1553 h 1776"/>
                  <a:gd name="T16" fmla="*/ 453 w 1017"/>
                  <a:gd name="T17" fmla="*/ 1516 h 1776"/>
                  <a:gd name="T18" fmla="*/ 405 w 1017"/>
                  <a:gd name="T19" fmla="*/ 1485 h 1776"/>
                  <a:gd name="T20" fmla="*/ 324 w 1017"/>
                  <a:gd name="T21" fmla="*/ 1406 h 1776"/>
                  <a:gd name="T22" fmla="*/ 327 w 1017"/>
                  <a:gd name="T23" fmla="*/ 1336 h 1776"/>
                  <a:gd name="T24" fmla="*/ 352 w 1017"/>
                  <a:gd name="T25" fmla="*/ 1274 h 1776"/>
                  <a:gd name="T26" fmla="*/ 323 w 1017"/>
                  <a:gd name="T27" fmla="*/ 1186 h 1776"/>
                  <a:gd name="T28" fmla="*/ 275 w 1017"/>
                  <a:gd name="T29" fmla="*/ 1194 h 1776"/>
                  <a:gd name="T30" fmla="*/ 204 w 1017"/>
                  <a:gd name="T31" fmla="*/ 1098 h 1776"/>
                  <a:gd name="T32" fmla="*/ 128 w 1017"/>
                  <a:gd name="T33" fmla="*/ 1023 h 1776"/>
                  <a:gd name="T34" fmla="*/ 26 w 1017"/>
                  <a:gd name="T35" fmla="*/ 922 h 1776"/>
                  <a:gd name="T36" fmla="*/ 7 w 1017"/>
                  <a:gd name="T37" fmla="*/ 818 h 1776"/>
                  <a:gd name="T38" fmla="*/ 26 w 1017"/>
                  <a:gd name="T39" fmla="*/ 735 h 1776"/>
                  <a:gd name="T40" fmla="*/ 35 w 1017"/>
                  <a:gd name="T41" fmla="*/ 669 h 1776"/>
                  <a:gd name="T42" fmla="*/ 51 w 1017"/>
                  <a:gd name="T43" fmla="*/ 660 h 1776"/>
                  <a:gd name="T44" fmla="*/ 91 w 1017"/>
                  <a:gd name="T45" fmla="*/ 584 h 1776"/>
                  <a:gd name="T46" fmla="*/ 101 w 1017"/>
                  <a:gd name="T47" fmla="*/ 474 h 1776"/>
                  <a:gd name="T48" fmla="*/ 136 w 1017"/>
                  <a:gd name="T49" fmla="*/ 394 h 1776"/>
                  <a:gd name="T50" fmla="*/ 182 w 1017"/>
                  <a:gd name="T51" fmla="*/ 375 h 1776"/>
                  <a:gd name="T52" fmla="*/ 250 w 1017"/>
                  <a:gd name="T53" fmla="*/ 321 h 1776"/>
                  <a:gd name="T54" fmla="*/ 280 w 1017"/>
                  <a:gd name="T55" fmla="*/ 244 h 1776"/>
                  <a:gd name="T56" fmla="*/ 242 w 1017"/>
                  <a:gd name="T57" fmla="*/ 129 h 1776"/>
                  <a:gd name="T58" fmla="*/ 192 w 1017"/>
                  <a:gd name="T59" fmla="*/ 90 h 1776"/>
                  <a:gd name="T60" fmla="*/ 824 w 1017"/>
                  <a:gd name="T61" fmla="*/ 0 h 1776"/>
                  <a:gd name="T62" fmla="*/ 854 w 1017"/>
                  <a:gd name="T63" fmla="*/ 124 h 1776"/>
                  <a:gd name="T64" fmla="*/ 887 w 1017"/>
                  <a:gd name="T65" fmla="*/ 187 h 1776"/>
                  <a:gd name="T66" fmla="*/ 921 w 1017"/>
                  <a:gd name="T67" fmla="*/ 241 h 1776"/>
                  <a:gd name="T68" fmla="*/ 979 w 1017"/>
                  <a:gd name="T69" fmla="*/ 1004 h 1776"/>
                  <a:gd name="T70" fmla="*/ 985 w 1017"/>
                  <a:gd name="T71" fmla="*/ 1102 h 1776"/>
                  <a:gd name="T72" fmla="*/ 990 w 1017"/>
                  <a:gd name="T73" fmla="*/ 1227 h 1776"/>
                  <a:gd name="T74" fmla="*/ 915 w 1017"/>
                  <a:gd name="T75" fmla="*/ 1346 h 1776"/>
                  <a:gd name="T76" fmla="*/ 896 w 1017"/>
                  <a:gd name="T77" fmla="*/ 1486 h 1776"/>
                  <a:gd name="T78" fmla="*/ 891 w 1017"/>
                  <a:gd name="T79" fmla="*/ 1532 h 1776"/>
                  <a:gd name="T80" fmla="*/ 894 w 1017"/>
                  <a:gd name="T81" fmla="*/ 1573 h 1776"/>
                  <a:gd name="T82" fmla="*/ 837 w 1017"/>
                  <a:gd name="T83" fmla="*/ 1622 h 1776"/>
                  <a:gd name="T84" fmla="*/ 813 w 1017"/>
                  <a:gd name="T85" fmla="*/ 1662 h 1776"/>
                  <a:gd name="T86" fmla="*/ 799 w 1017"/>
                  <a:gd name="T87" fmla="*/ 1744 h 1776"/>
                  <a:gd name="T88" fmla="*/ 727 w 1017"/>
                  <a:gd name="T89" fmla="*/ 1711 h 1776"/>
                  <a:gd name="T90" fmla="*/ 671 w 1017"/>
                  <a:gd name="T91" fmla="*/ 1724 h 1776"/>
                  <a:gd name="T92" fmla="*/ 671 w 1017"/>
                  <a:gd name="T93" fmla="*/ 1731 h 1776"/>
                  <a:gd name="T94" fmla="*/ 664 w 1017"/>
                  <a:gd name="T95" fmla="*/ 1751 h 1776"/>
                  <a:gd name="T96" fmla="*/ 652 w 1017"/>
                  <a:gd name="T97" fmla="*/ 1768 h 1776"/>
                  <a:gd name="T98" fmla="*/ 634 w 1017"/>
                  <a:gd name="T99" fmla="*/ 1773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7" h="1776">
                    <a:moveTo>
                      <a:pt x="622" y="1776"/>
                    </a:moveTo>
                    <a:cubicBezTo>
                      <a:pt x="611" y="1775"/>
                      <a:pt x="596" y="1760"/>
                      <a:pt x="589" y="1753"/>
                    </a:cubicBezTo>
                    <a:cubicBezTo>
                      <a:pt x="588" y="1752"/>
                      <a:pt x="588" y="1752"/>
                      <a:pt x="588" y="1752"/>
                    </a:cubicBezTo>
                    <a:cubicBezTo>
                      <a:pt x="583" y="1747"/>
                      <a:pt x="583" y="1747"/>
                      <a:pt x="583" y="1747"/>
                    </a:cubicBezTo>
                    <a:cubicBezTo>
                      <a:pt x="574" y="1738"/>
                      <a:pt x="563" y="1728"/>
                      <a:pt x="560" y="1716"/>
                    </a:cubicBezTo>
                    <a:cubicBezTo>
                      <a:pt x="559" y="1711"/>
                      <a:pt x="556" y="1697"/>
                      <a:pt x="559" y="1691"/>
                    </a:cubicBezTo>
                    <a:cubicBezTo>
                      <a:pt x="566" y="1683"/>
                      <a:pt x="566" y="1683"/>
                      <a:pt x="566" y="1683"/>
                    </a:cubicBezTo>
                    <a:cubicBezTo>
                      <a:pt x="573" y="1674"/>
                      <a:pt x="573" y="1674"/>
                      <a:pt x="573" y="1674"/>
                    </a:cubicBezTo>
                    <a:cubicBezTo>
                      <a:pt x="574" y="1666"/>
                      <a:pt x="572" y="1661"/>
                      <a:pt x="568" y="1655"/>
                    </a:cubicBezTo>
                    <a:cubicBezTo>
                      <a:pt x="567" y="1653"/>
                      <a:pt x="567" y="1653"/>
                      <a:pt x="567" y="1653"/>
                    </a:cubicBezTo>
                    <a:cubicBezTo>
                      <a:pt x="566" y="1647"/>
                      <a:pt x="566" y="1647"/>
                      <a:pt x="566" y="1647"/>
                    </a:cubicBezTo>
                    <a:cubicBezTo>
                      <a:pt x="564" y="1644"/>
                      <a:pt x="564" y="1644"/>
                      <a:pt x="564" y="1644"/>
                    </a:cubicBezTo>
                    <a:cubicBezTo>
                      <a:pt x="561" y="1644"/>
                      <a:pt x="561" y="1644"/>
                      <a:pt x="561" y="1644"/>
                    </a:cubicBezTo>
                    <a:cubicBezTo>
                      <a:pt x="556" y="1644"/>
                      <a:pt x="556" y="1644"/>
                      <a:pt x="556" y="1644"/>
                    </a:cubicBezTo>
                    <a:cubicBezTo>
                      <a:pt x="553" y="1645"/>
                      <a:pt x="553" y="1645"/>
                      <a:pt x="553" y="1645"/>
                    </a:cubicBezTo>
                    <a:cubicBezTo>
                      <a:pt x="552" y="1645"/>
                      <a:pt x="552" y="1645"/>
                      <a:pt x="552" y="1645"/>
                    </a:cubicBezTo>
                    <a:cubicBezTo>
                      <a:pt x="550" y="1644"/>
                      <a:pt x="550" y="1644"/>
                      <a:pt x="550" y="1644"/>
                    </a:cubicBezTo>
                    <a:cubicBezTo>
                      <a:pt x="550" y="1643"/>
                      <a:pt x="550" y="1643"/>
                      <a:pt x="550" y="1643"/>
                    </a:cubicBezTo>
                    <a:cubicBezTo>
                      <a:pt x="549" y="1636"/>
                      <a:pt x="549" y="1627"/>
                      <a:pt x="550" y="1618"/>
                    </a:cubicBezTo>
                    <a:cubicBezTo>
                      <a:pt x="552" y="1601"/>
                      <a:pt x="553" y="1582"/>
                      <a:pt x="543" y="1575"/>
                    </a:cubicBezTo>
                    <a:cubicBezTo>
                      <a:pt x="537" y="1572"/>
                      <a:pt x="537" y="1572"/>
                      <a:pt x="537" y="1572"/>
                    </a:cubicBezTo>
                    <a:cubicBezTo>
                      <a:pt x="529" y="1568"/>
                      <a:pt x="529" y="1568"/>
                      <a:pt x="529" y="1568"/>
                    </a:cubicBezTo>
                    <a:cubicBezTo>
                      <a:pt x="522" y="1561"/>
                      <a:pt x="522" y="1561"/>
                      <a:pt x="522" y="1561"/>
                    </a:cubicBezTo>
                    <a:cubicBezTo>
                      <a:pt x="512" y="1553"/>
                      <a:pt x="512" y="1553"/>
                      <a:pt x="512" y="1553"/>
                    </a:cubicBezTo>
                    <a:cubicBezTo>
                      <a:pt x="502" y="1549"/>
                      <a:pt x="502" y="1549"/>
                      <a:pt x="502" y="1549"/>
                    </a:cubicBezTo>
                    <a:cubicBezTo>
                      <a:pt x="497" y="1547"/>
                      <a:pt x="491" y="1546"/>
                      <a:pt x="486" y="1538"/>
                    </a:cubicBezTo>
                    <a:cubicBezTo>
                      <a:pt x="477" y="1525"/>
                      <a:pt x="466" y="1521"/>
                      <a:pt x="453" y="1516"/>
                    </a:cubicBezTo>
                    <a:cubicBezTo>
                      <a:pt x="447" y="1513"/>
                      <a:pt x="441" y="1511"/>
                      <a:pt x="435" y="1507"/>
                    </a:cubicBezTo>
                    <a:cubicBezTo>
                      <a:pt x="428" y="1503"/>
                      <a:pt x="422" y="1498"/>
                      <a:pt x="416" y="1494"/>
                    </a:cubicBezTo>
                    <a:cubicBezTo>
                      <a:pt x="405" y="1485"/>
                      <a:pt x="405" y="1485"/>
                      <a:pt x="405" y="1485"/>
                    </a:cubicBezTo>
                    <a:cubicBezTo>
                      <a:pt x="400" y="1481"/>
                      <a:pt x="395" y="1478"/>
                      <a:pt x="390" y="1476"/>
                    </a:cubicBezTo>
                    <a:cubicBezTo>
                      <a:pt x="384" y="1472"/>
                      <a:pt x="377" y="1468"/>
                      <a:pt x="371" y="1464"/>
                    </a:cubicBezTo>
                    <a:cubicBezTo>
                      <a:pt x="351" y="1447"/>
                      <a:pt x="334" y="1426"/>
                      <a:pt x="324" y="1406"/>
                    </a:cubicBezTo>
                    <a:cubicBezTo>
                      <a:pt x="318" y="1392"/>
                      <a:pt x="315" y="1381"/>
                      <a:pt x="315" y="1371"/>
                    </a:cubicBezTo>
                    <a:cubicBezTo>
                      <a:pt x="315" y="1362"/>
                      <a:pt x="318" y="1354"/>
                      <a:pt x="322" y="1347"/>
                    </a:cubicBezTo>
                    <a:cubicBezTo>
                      <a:pt x="327" y="1336"/>
                      <a:pt x="327" y="1336"/>
                      <a:pt x="327" y="1336"/>
                    </a:cubicBezTo>
                    <a:cubicBezTo>
                      <a:pt x="329" y="1331"/>
                      <a:pt x="331" y="1325"/>
                      <a:pt x="332" y="1320"/>
                    </a:cubicBezTo>
                    <a:cubicBezTo>
                      <a:pt x="335" y="1311"/>
                      <a:pt x="338" y="1303"/>
                      <a:pt x="341" y="1295"/>
                    </a:cubicBezTo>
                    <a:cubicBezTo>
                      <a:pt x="344" y="1287"/>
                      <a:pt x="348" y="1281"/>
                      <a:pt x="352" y="1274"/>
                    </a:cubicBezTo>
                    <a:cubicBezTo>
                      <a:pt x="361" y="1261"/>
                      <a:pt x="361" y="1261"/>
                      <a:pt x="361" y="1261"/>
                    </a:cubicBezTo>
                    <a:cubicBezTo>
                      <a:pt x="375" y="1231"/>
                      <a:pt x="357" y="1210"/>
                      <a:pt x="335" y="1191"/>
                    </a:cubicBezTo>
                    <a:cubicBezTo>
                      <a:pt x="323" y="1186"/>
                      <a:pt x="323" y="1186"/>
                      <a:pt x="323" y="1186"/>
                    </a:cubicBezTo>
                    <a:cubicBezTo>
                      <a:pt x="312" y="1189"/>
                      <a:pt x="312" y="1189"/>
                      <a:pt x="312" y="1189"/>
                    </a:cubicBezTo>
                    <a:cubicBezTo>
                      <a:pt x="304" y="1191"/>
                      <a:pt x="304" y="1191"/>
                      <a:pt x="304" y="1191"/>
                    </a:cubicBezTo>
                    <a:cubicBezTo>
                      <a:pt x="297" y="1193"/>
                      <a:pt x="285" y="1194"/>
                      <a:pt x="275" y="1194"/>
                    </a:cubicBezTo>
                    <a:cubicBezTo>
                      <a:pt x="265" y="1193"/>
                      <a:pt x="265" y="1193"/>
                      <a:pt x="265" y="1193"/>
                    </a:cubicBezTo>
                    <a:cubicBezTo>
                      <a:pt x="254" y="1191"/>
                      <a:pt x="245" y="1176"/>
                      <a:pt x="240" y="1168"/>
                    </a:cubicBezTo>
                    <a:cubicBezTo>
                      <a:pt x="227" y="1147"/>
                      <a:pt x="215" y="1124"/>
                      <a:pt x="204" y="1098"/>
                    </a:cubicBezTo>
                    <a:cubicBezTo>
                      <a:pt x="199" y="1084"/>
                      <a:pt x="196" y="1081"/>
                      <a:pt x="184" y="1075"/>
                    </a:cubicBezTo>
                    <a:cubicBezTo>
                      <a:pt x="175" y="1070"/>
                      <a:pt x="164" y="1061"/>
                      <a:pt x="154" y="1051"/>
                    </a:cubicBezTo>
                    <a:cubicBezTo>
                      <a:pt x="146" y="1041"/>
                      <a:pt x="137" y="1032"/>
                      <a:pt x="128" y="1023"/>
                    </a:cubicBezTo>
                    <a:cubicBezTo>
                      <a:pt x="115" y="1010"/>
                      <a:pt x="101" y="996"/>
                      <a:pt x="89" y="981"/>
                    </a:cubicBezTo>
                    <a:cubicBezTo>
                      <a:pt x="80" y="970"/>
                      <a:pt x="68" y="960"/>
                      <a:pt x="56" y="950"/>
                    </a:cubicBezTo>
                    <a:cubicBezTo>
                      <a:pt x="46" y="941"/>
                      <a:pt x="35" y="932"/>
                      <a:pt x="26" y="922"/>
                    </a:cubicBezTo>
                    <a:cubicBezTo>
                      <a:pt x="8" y="901"/>
                      <a:pt x="9" y="873"/>
                      <a:pt x="9" y="848"/>
                    </a:cubicBezTo>
                    <a:cubicBezTo>
                      <a:pt x="9" y="844"/>
                      <a:pt x="9" y="844"/>
                      <a:pt x="9" y="844"/>
                    </a:cubicBezTo>
                    <a:cubicBezTo>
                      <a:pt x="9" y="837"/>
                      <a:pt x="8" y="828"/>
                      <a:pt x="7" y="818"/>
                    </a:cubicBezTo>
                    <a:cubicBezTo>
                      <a:pt x="4" y="791"/>
                      <a:pt x="0" y="757"/>
                      <a:pt x="20" y="739"/>
                    </a:cubicBezTo>
                    <a:cubicBezTo>
                      <a:pt x="22" y="738"/>
                      <a:pt x="22" y="738"/>
                      <a:pt x="22" y="738"/>
                    </a:cubicBezTo>
                    <a:cubicBezTo>
                      <a:pt x="26" y="735"/>
                      <a:pt x="26" y="735"/>
                      <a:pt x="26" y="735"/>
                    </a:cubicBezTo>
                    <a:cubicBezTo>
                      <a:pt x="32" y="731"/>
                      <a:pt x="36" y="728"/>
                      <a:pt x="37" y="719"/>
                    </a:cubicBezTo>
                    <a:cubicBezTo>
                      <a:pt x="39" y="710"/>
                      <a:pt x="38" y="702"/>
                      <a:pt x="36" y="692"/>
                    </a:cubicBezTo>
                    <a:cubicBezTo>
                      <a:pt x="35" y="685"/>
                      <a:pt x="34" y="677"/>
                      <a:pt x="35" y="669"/>
                    </a:cubicBezTo>
                    <a:cubicBezTo>
                      <a:pt x="35" y="668"/>
                      <a:pt x="35" y="668"/>
                      <a:pt x="35" y="668"/>
                    </a:cubicBezTo>
                    <a:cubicBezTo>
                      <a:pt x="36" y="667"/>
                      <a:pt x="36" y="667"/>
                      <a:pt x="36" y="667"/>
                    </a:cubicBezTo>
                    <a:cubicBezTo>
                      <a:pt x="40" y="665"/>
                      <a:pt x="45" y="662"/>
                      <a:pt x="51" y="660"/>
                    </a:cubicBezTo>
                    <a:cubicBezTo>
                      <a:pt x="64" y="654"/>
                      <a:pt x="77" y="647"/>
                      <a:pt x="85" y="637"/>
                    </a:cubicBezTo>
                    <a:cubicBezTo>
                      <a:pt x="92" y="628"/>
                      <a:pt x="91" y="617"/>
                      <a:pt x="90" y="606"/>
                    </a:cubicBezTo>
                    <a:cubicBezTo>
                      <a:pt x="90" y="598"/>
                      <a:pt x="89" y="591"/>
                      <a:pt x="91" y="584"/>
                    </a:cubicBezTo>
                    <a:cubicBezTo>
                      <a:pt x="93" y="573"/>
                      <a:pt x="100" y="564"/>
                      <a:pt x="106" y="556"/>
                    </a:cubicBezTo>
                    <a:cubicBezTo>
                      <a:pt x="113" y="549"/>
                      <a:pt x="119" y="541"/>
                      <a:pt x="122" y="531"/>
                    </a:cubicBezTo>
                    <a:cubicBezTo>
                      <a:pt x="128" y="507"/>
                      <a:pt x="114" y="488"/>
                      <a:pt x="101" y="474"/>
                    </a:cubicBezTo>
                    <a:cubicBezTo>
                      <a:pt x="87" y="459"/>
                      <a:pt x="83" y="442"/>
                      <a:pt x="87" y="421"/>
                    </a:cubicBezTo>
                    <a:cubicBezTo>
                      <a:pt x="93" y="397"/>
                      <a:pt x="110" y="394"/>
                      <a:pt x="125" y="394"/>
                    </a:cubicBezTo>
                    <a:cubicBezTo>
                      <a:pt x="136" y="394"/>
                      <a:pt x="136" y="394"/>
                      <a:pt x="136" y="394"/>
                    </a:cubicBezTo>
                    <a:cubicBezTo>
                      <a:pt x="141" y="394"/>
                      <a:pt x="141" y="394"/>
                      <a:pt x="141" y="394"/>
                    </a:cubicBezTo>
                    <a:cubicBezTo>
                      <a:pt x="156" y="394"/>
                      <a:pt x="163" y="389"/>
                      <a:pt x="175" y="381"/>
                    </a:cubicBezTo>
                    <a:cubicBezTo>
                      <a:pt x="182" y="375"/>
                      <a:pt x="182" y="375"/>
                      <a:pt x="182" y="375"/>
                    </a:cubicBezTo>
                    <a:cubicBezTo>
                      <a:pt x="191" y="369"/>
                      <a:pt x="201" y="367"/>
                      <a:pt x="211" y="365"/>
                    </a:cubicBezTo>
                    <a:cubicBezTo>
                      <a:pt x="221" y="364"/>
                      <a:pt x="230" y="362"/>
                      <a:pt x="238" y="357"/>
                    </a:cubicBezTo>
                    <a:cubicBezTo>
                      <a:pt x="248" y="350"/>
                      <a:pt x="249" y="335"/>
                      <a:pt x="250" y="321"/>
                    </a:cubicBezTo>
                    <a:cubicBezTo>
                      <a:pt x="251" y="315"/>
                      <a:pt x="251" y="308"/>
                      <a:pt x="253" y="303"/>
                    </a:cubicBezTo>
                    <a:cubicBezTo>
                      <a:pt x="256" y="292"/>
                      <a:pt x="261" y="282"/>
                      <a:pt x="267" y="272"/>
                    </a:cubicBezTo>
                    <a:cubicBezTo>
                      <a:pt x="272" y="263"/>
                      <a:pt x="277" y="254"/>
                      <a:pt x="280" y="244"/>
                    </a:cubicBezTo>
                    <a:cubicBezTo>
                      <a:pt x="288" y="219"/>
                      <a:pt x="289" y="192"/>
                      <a:pt x="282" y="172"/>
                    </a:cubicBezTo>
                    <a:cubicBezTo>
                      <a:pt x="276" y="155"/>
                      <a:pt x="263" y="145"/>
                      <a:pt x="248" y="134"/>
                    </a:cubicBezTo>
                    <a:cubicBezTo>
                      <a:pt x="242" y="129"/>
                      <a:pt x="242" y="129"/>
                      <a:pt x="242" y="129"/>
                    </a:cubicBezTo>
                    <a:cubicBezTo>
                      <a:pt x="236" y="125"/>
                      <a:pt x="230" y="119"/>
                      <a:pt x="224" y="114"/>
                    </a:cubicBezTo>
                    <a:cubicBezTo>
                      <a:pt x="214" y="107"/>
                      <a:pt x="204" y="99"/>
                      <a:pt x="194" y="92"/>
                    </a:cubicBezTo>
                    <a:cubicBezTo>
                      <a:pt x="192" y="90"/>
                      <a:pt x="192" y="90"/>
                      <a:pt x="192" y="90"/>
                    </a:cubicBezTo>
                    <a:cubicBezTo>
                      <a:pt x="176" y="80"/>
                      <a:pt x="163" y="71"/>
                      <a:pt x="156" y="53"/>
                    </a:cubicBezTo>
                    <a:cubicBezTo>
                      <a:pt x="155" y="51"/>
                      <a:pt x="155" y="51"/>
                      <a:pt x="155" y="51"/>
                    </a:cubicBezTo>
                    <a:cubicBezTo>
                      <a:pt x="824" y="0"/>
                      <a:pt x="824" y="0"/>
                      <a:pt x="824" y="0"/>
                    </a:cubicBezTo>
                    <a:cubicBezTo>
                      <a:pt x="824" y="2"/>
                      <a:pt x="824" y="2"/>
                      <a:pt x="824" y="2"/>
                    </a:cubicBezTo>
                    <a:cubicBezTo>
                      <a:pt x="825" y="13"/>
                      <a:pt x="825" y="23"/>
                      <a:pt x="826" y="32"/>
                    </a:cubicBezTo>
                    <a:cubicBezTo>
                      <a:pt x="829" y="62"/>
                      <a:pt x="834" y="93"/>
                      <a:pt x="854" y="124"/>
                    </a:cubicBezTo>
                    <a:cubicBezTo>
                      <a:pt x="858" y="131"/>
                      <a:pt x="858" y="131"/>
                      <a:pt x="858" y="131"/>
                    </a:cubicBezTo>
                    <a:cubicBezTo>
                      <a:pt x="865" y="141"/>
                      <a:pt x="872" y="152"/>
                      <a:pt x="877" y="163"/>
                    </a:cubicBezTo>
                    <a:cubicBezTo>
                      <a:pt x="881" y="171"/>
                      <a:pt x="884" y="179"/>
                      <a:pt x="887" y="187"/>
                    </a:cubicBezTo>
                    <a:cubicBezTo>
                      <a:pt x="889" y="193"/>
                      <a:pt x="891" y="199"/>
                      <a:pt x="893" y="205"/>
                    </a:cubicBezTo>
                    <a:cubicBezTo>
                      <a:pt x="899" y="219"/>
                      <a:pt x="908" y="232"/>
                      <a:pt x="920" y="241"/>
                    </a:cubicBezTo>
                    <a:cubicBezTo>
                      <a:pt x="921" y="241"/>
                      <a:pt x="921" y="241"/>
                      <a:pt x="921" y="241"/>
                    </a:cubicBezTo>
                    <a:cubicBezTo>
                      <a:pt x="921" y="242"/>
                      <a:pt x="921" y="242"/>
                      <a:pt x="921" y="242"/>
                    </a:cubicBezTo>
                    <a:cubicBezTo>
                      <a:pt x="986" y="955"/>
                      <a:pt x="986" y="955"/>
                      <a:pt x="986" y="955"/>
                    </a:cubicBezTo>
                    <a:cubicBezTo>
                      <a:pt x="986" y="956"/>
                      <a:pt x="988" y="984"/>
                      <a:pt x="979" y="1004"/>
                    </a:cubicBezTo>
                    <a:cubicBezTo>
                      <a:pt x="972" y="1020"/>
                      <a:pt x="969" y="1033"/>
                      <a:pt x="966" y="1045"/>
                    </a:cubicBezTo>
                    <a:cubicBezTo>
                      <a:pt x="963" y="1055"/>
                      <a:pt x="963" y="1055"/>
                      <a:pt x="963" y="1055"/>
                    </a:cubicBezTo>
                    <a:cubicBezTo>
                      <a:pt x="960" y="1068"/>
                      <a:pt x="969" y="1087"/>
                      <a:pt x="985" y="1102"/>
                    </a:cubicBezTo>
                    <a:cubicBezTo>
                      <a:pt x="1001" y="1116"/>
                      <a:pt x="1004" y="1134"/>
                      <a:pt x="1003" y="1143"/>
                    </a:cubicBezTo>
                    <a:cubicBezTo>
                      <a:pt x="1002" y="1150"/>
                      <a:pt x="1002" y="1161"/>
                      <a:pt x="1010" y="1178"/>
                    </a:cubicBezTo>
                    <a:cubicBezTo>
                      <a:pt x="1017" y="1196"/>
                      <a:pt x="998" y="1221"/>
                      <a:pt x="990" y="1227"/>
                    </a:cubicBezTo>
                    <a:cubicBezTo>
                      <a:pt x="984" y="1231"/>
                      <a:pt x="979" y="1247"/>
                      <a:pt x="977" y="1253"/>
                    </a:cubicBezTo>
                    <a:cubicBezTo>
                      <a:pt x="977" y="1254"/>
                      <a:pt x="966" y="1291"/>
                      <a:pt x="951" y="1313"/>
                    </a:cubicBezTo>
                    <a:cubicBezTo>
                      <a:pt x="938" y="1333"/>
                      <a:pt x="919" y="1344"/>
                      <a:pt x="915" y="1346"/>
                    </a:cubicBezTo>
                    <a:cubicBezTo>
                      <a:pt x="906" y="1445"/>
                      <a:pt x="906" y="1445"/>
                      <a:pt x="906" y="1445"/>
                    </a:cubicBezTo>
                    <a:cubicBezTo>
                      <a:pt x="896" y="1467"/>
                      <a:pt x="896" y="1467"/>
                      <a:pt x="896" y="1467"/>
                    </a:cubicBezTo>
                    <a:cubicBezTo>
                      <a:pt x="896" y="1486"/>
                      <a:pt x="896" y="1486"/>
                      <a:pt x="896" y="1486"/>
                    </a:cubicBezTo>
                    <a:cubicBezTo>
                      <a:pt x="906" y="1507"/>
                      <a:pt x="906" y="1507"/>
                      <a:pt x="906" y="1507"/>
                    </a:cubicBezTo>
                    <a:cubicBezTo>
                      <a:pt x="905" y="1508"/>
                      <a:pt x="905" y="1508"/>
                      <a:pt x="905" y="1508"/>
                    </a:cubicBezTo>
                    <a:cubicBezTo>
                      <a:pt x="900" y="1514"/>
                      <a:pt x="895" y="1523"/>
                      <a:pt x="891" y="1532"/>
                    </a:cubicBezTo>
                    <a:cubicBezTo>
                      <a:pt x="888" y="1537"/>
                      <a:pt x="888" y="1537"/>
                      <a:pt x="888" y="1537"/>
                    </a:cubicBezTo>
                    <a:cubicBezTo>
                      <a:pt x="885" y="1543"/>
                      <a:pt x="881" y="1556"/>
                      <a:pt x="889" y="1567"/>
                    </a:cubicBezTo>
                    <a:cubicBezTo>
                      <a:pt x="894" y="1573"/>
                      <a:pt x="894" y="1573"/>
                      <a:pt x="894" y="1573"/>
                    </a:cubicBezTo>
                    <a:cubicBezTo>
                      <a:pt x="899" y="1579"/>
                      <a:pt x="906" y="1586"/>
                      <a:pt x="897" y="1597"/>
                    </a:cubicBezTo>
                    <a:cubicBezTo>
                      <a:pt x="888" y="1607"/>
                      <a:pt x="873" y="1611"/>
                      <a:pt x="858" y="1615"/>
                    </a:cubicBezTo>
                    <a:cubicBezTo>
                      <a:pt x="850" y="1617"/>
                      <a:pt x="843" y="1619"/>
                      <a:pt x="837" y="1622"/>
                    </a:cubicBezTo>
                    <a:cubicBezTo>
                      <a:pt x="836" y="1622"/>
                      <a:pt x="836" y="1622"/>
                      <a:pt x="836" y="1622"/>
                    </a:cubicBezTo>
                    <a:cubicBezTo>
                      <a:pt x="828" y="1626"/>
                      <a:pt x="816" y="1632"/>
                      <a:pt x="810" y="1639"/>
                    </a:cubicBezTo>
                    <a:cubicBezTo>
                      <a:pt x="803" y="1648"/>
                      <a:pt x="808" y="1654"/>
                      <a:pt x="813" y="1662"/>
                    </a:cubicBezTo>
                    <a:cubicBezTo>
                      <a:pt x="818" y="1670"/>
                      <a:pt x="818" y="1670"/>
                      <a:pt x="818" y="1670"/>
                    </a:cubicBezTo>
                    <a:cubicBezTo>
                      <a:pt x="826" y="1685"/>
                      <a:pt x="832" y="1730"/>
                      <a:pt x="812" y="1741"/>
                    </a:cubicBezTo>
                    <a:cubicBezTo>
                      <a:pt x="799" y="1744"/>
                      <a:pt x="799" y="1744"/>
                      <a:pt x="799" y="1744"/>
                    </a:cubicBezTo>
                    <a:cubicBezTo>
                      <a:pt x="787" y="1744"/>
                      <a:pt x="776" y="1736"/>
                      <a:pt x="766" y="1727"/>
                    </a:cubicBezTo>
                    <a:cubicBezTo>
                      <a:pt x="760" y="1722"/>
                      <a:pt x="753" y="1717"/>
                      <a:pt x="747" y="1715"/>
                    </a:cubicBezTo>
                    <a:cubicBezTo>
                      <a:pt x="741" y="1713"/>
                      <a:pt x="734" y="1712"/>
                      <a:pt x="727" y="1711"/>
                    </a:cubicBezTo>
                    <a:cubicBezTo>
                      <a:pt x="715" y="1710"/>
                      <a:pt x="715" y="1710"/>
                      <a:pt x="715" y="1710"/>
                    </a:cubicBezTo>
                    <a:cubicBezTo>
                      <a:pt x="708" y="1708"/>
                      <a:pt x="703" y="1708"/>
                      <a:pt x="698" y="1708"/>
                    </a:cubicBezTo>
                    <a:cubicBezTo>
                      <a:pt x="685" y="1708"/>
                      <a:pt x="676" y="1713"/>
                      <a:pt x="671" y="1724"/>
                    </a:cubicBezTo>
                    <a:cubicBezTo>
                      <a:pt x="672" y="1724"/>
                      <a:pt x="672" y="1724"/>
                      <a:pt x="672" y="1724"/>
                    </a:cubicBezTo>
                    <a:cubicBezTo>
                      <a:pt x="672" y="1727"/>
                      <a:pt x="672" y="1727"/>
                      <a:pt x="672" y="1727"/>
                    </a:cubicBezTo>
                    <a:cubicBezTo>
                      <a:pt x="671" y="1731"/>
                      <a:pt x="671" y="1731"/>
                      <a:pt x="671" y="1731"/>
                    </a:cubicBezTo>
                    <a:cubicBezTo>
                      <a:pt x="669" y="1735"/>
                      <a:pt x="669" y="1735"/>
                      <a:pt x="669" y="1735"/>
                    </a:cubicBezTo>
                    <a:cubicBezTo>
                      <a:pt x="668" y="1738"/>
                      <a:pt x="668" y="1738"/>
                      <a:pt x="668" y="1738"/>
                    </a:cubicBezTo>
                    <a:cubicBezTo>
                      <a:pt x="664" y="1751"/>
                      <a:pt x="664" y="1751"/>
                      <a:pt x="664" y="1751"/>
                    </a:cubicBezTo>
                    <a:cubicBezTo>
                      <a:pt x="659" y="1757"/>
                      <a:pt x="659" y="1757"/>
                      <a:pt x="659" y="1757"/>
                    </a:cubicBezTo>
                    <a:cubicBezTo>
                      <a:pt x="653" y="1767"/>
                      <a:pt x="653" y="1767"/>
                      <a:pt x="653" y="1767"/>
                    </a:cubicBezTo>
                    <a:cubicBezTo>
                      <a:pt x="652" y="1768"/>
                      <a:pt x="652" y="1768"/>
                      <a:pt x="652" y="1768"/>
                    </a:cubicBezTo>
                    <a:cubicBezTo>
                      <a:pt x="651" y="1768"/>
                      <a:pt x="651" y="1768"/>
                      <a:pt x="651" y="1768"/>
                    </a:cubicBezTo>
                    <a:cubicBezTo>
                      <a:pt x="640" y="1771"/>
                      <a:pt x="640" y="1771"/>
                      <a:pt x="640" y="1771"/>
                    </a:cubicBezTo>
                    <a:cubicBezTo>
                      <a:pt x="634" y="1773"/>
                      <a:pt x="634" y="1773"/>
                      <a:pt x="634" y="1773"/>
                    </a:cubicBezTo>
                    <a:cubicBezTo>
                      <a:pt x="623" y="1776"/>
                      <a:pt x="623" y="1776"/>
                      <a:pt x="623" y="1776"/>
                    </a:cubicBezTo>
                    <a:lnTo>
                      <a:pt x="622" y="1776"/>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7" name="Freeform 587">
                <a:extLst>
                  <a:ext uri="{FF2B5EF4-FFF2-40B4-BE49-F238E27FC236}">
                    <a16:creationId xmlns:a16="http://schemas.microsoft.com/office/drawing/2014/main" id="{C14E04C4-373F-C849-B71B-42A3F49A99F5}"/>
                  </a:ext>
                </a:extLst>
              </p:cNvPr>
              <p:cNvSpPr>
                <a:spLocks/>
              </p:cNvSpPr>
              <p:nvPr/>
            </p:nvSpPr>
            <p:spPr bwMode="auto">
              <a:xfrm>
                <a:off x="15746455" y="7737847"/>
                <a:ext cx="840835" cy="1480601"/>
              </a:xfrm>
              <a:custGeom>
                <a:avLst/>
                <a:gdLst>
                  <a:gd name="T0" fmla="*/ 0 w 771"/>
                  <a:gd name="T1" fmla="*/ 1312 h 1356"/>
                  <a:gd name="T2" fmla="*/ 20 w 771"/>
                  <a:gd name="T3" fmla="*/ 1190 h 1356"/>
                  <a:gd name="T4" fmla="*/ 56 w 771"/>
                  <a:gd name="T5" fmla="*/ 1157 h 1356"/>
                  <a:gd name="T6" fmla="*/ 96 w 771"/>
                  <a:gd name="T7" fmla="*/ 1070 h 1356"/>
                  <a:gd name="T8" fmla="*/ 107 w 771"/>
                  <a:gd name="T9" fmla="*/ 989 h 1356"/>
                  <a:gd name="T10" fmla="*/ 68 w 771"/>
                  <a:gd name="T11" fmla="*/ 900 h 1356"/>
                  <a:gd name="T12" fmla="*/ 84 w 771"/>
                  <a:gd name="T13" fmla="*/ 849 h 1356"/>
                  <a:gd name="T14" fmla="*/ 25 w 771"/>
                  <a:gd name="T15" fmla="*/ 84 h 1356"/>
                  <a:gd name="T16" fmla="*/ 66 w 771"/>
                  <a:gd name="T17" fmla="*/ 103 h 1356"/>
                  <a:gd name="T18" fmla="*/ 134 w 771"/>
                  <a:gd name="T19" fmla="*/ 84 h 1356"/>
                  <a:gd name="T20" fmla="*/ 169 w 771"/>
                  <a:gd name="T21" fmla="*/ 58 h 1356"/>
                  <a:gd name="T22" fmla="*/ 766 w 771"/>
                  <a:gd name="T23" fmla="*/ 844 h 1356"/>
                  <a:gd name="T24" fmla="*/ 755 w 771"/>
                  <a:gd name="T25" fmla="*/ 861 h 1356"/>
                  <a:gd name="T26" fmla="*/ 752 w 771"/>
                  <a:gd name="T27" fmla="*/ 890 h 1356"/>
                  <a:gd name="T28" fmla="*/ 765 w 771"/>
                  <a:gd name="T29" fmla="*/ 915 h 1356"/>
                  <a:gd name="T30" fmla="*/ 752 w 771"/>
                  <a:gd name="T31" fmla="*/ 943 h 1356"/>
                  <a:gd name="T32" fmla="*/ 729 w 771"/>
                  <a:gd name="T33" fmla="*/ 961 h 1356"/>
                  <a:gd name="T34" fmla="*/ 705 w 771"/>
                  <a:gd name="T35" fmla="*/ 980 h 1356"/>
                  <a:gd name="T36" fmla="*/ 691 w 771"/>
                  <a:gd name="T37" fmla="*/ 987 h 1356"/>
                  <a:gd name="T38" fmla="*/ 672 w 771"/>
                  <a:gd name="T39" fmla="*/ 991 h 1356"/>
                  <a:gd name="T40" fmla="*/ 653 w 771"/>
                  <a:gd name="T41" fmla="*/ 974 h 1356"/>
                  <a:gd name="T42" fmla="*/ 624 w 771"/>
                  <a:gd name="T43" fmla="*/ 990 h 1356"/>
                  <a:gd name="T44" fmla="*/ 625 w 771"/>
                  <a:gd name="T45" fmla="*/ 1019 h 1356"/>
                  <a:gd name="T46" fmla="*/ 616 w 771"/>
                  <a:gd name="T47" fmla="*/ 1054 h 1356"/>
                  <a:gd name="T48" fmla="*/ 596 w 771"/>
                  <a:gd name="T49" fmla="*/ 1094 h 1356"/>
                  <a:gd name="T50" fmla="*/ 566 w 771"/>
                  <a:gd name="T51" fmla="*/ 1137 h 1356"/>
                  <a:gd name="T52" fmla="*/ 532 w 771"/>
                  <a:gd name="T53" fmla="*/ 1186 h 1356"/>
                  <a:gd name="T54" fmla="*/ 491 w 771"/>
                  <a:gd name="T55" fmla="*/ 1229 h 1356"/>
                  <a:gd name="T56" fmla="*/ 481 w 771"/>
                  <a:gd name="T57" fmla="*/ 1229 h 1356"/>
                  <a:gd name="T58" fmla="*/ 416 w 771"/>
                  <a:gd name="T59" fmla="*/ 1191 h 1356"/>
                  <a:gd name="T60" fmla="*/ 388 w 771"/>
                  <a:gd name="T61" fmla="*/ 1222 h 1356"/>
                  <a:gd name="T62" fmla="*/ 367 w 771"/>
                  <a:gd name="T63" fmla="*/ 1269 h 1356"/>
                  <a:gd name="T64" fmla="*/ 356 w 771"/>
                  <a:gd name="T65" fmla="*/ 1293 h 1356"/>
                  <a:gd name="T66" fmla="*/ 339 w 771"/>
                  <a:gd name="T67" fmla="*/ 1280 h 1356"/>
                  <a:gd name="T68" fmla="*/ 316 w 771"/>
                  <a:gd name="T69" fmla="*/ 1264 h 1356"/>
                  <a:gd name="T70" fmla="*/ 274 w 771"/>
                  <a:gd name="T71" fmla="*/ 1294 h 1356"/>
                  <a:gd name="T72" fmla="*/ 237 w 771"/>
                  <a:gd name="T73" fmla="*/ 1324 h 1356"/>
                  <a:gd name="T74" fmla="*/ 215 w 771"/>
                  <a:gd name="T75" fmla="*/ 1311 h 1356"/>
                  <a:gd name="T76" fmla="*/ 188 w 771"/>
                  <a:gd name="T77" fmla="*/ 1300 h 1356"/>
                  <a:gd name="T78" fmla="*/ 173 w 771"/>
                  <a:gd name="T79" fmla="*/ 1296 h 1356"/>
                  <a:gd name="T80" fmla="*/ 167 w 771"/>
                  <a:gd name="T81" fmla="*/ 1302 h 1356"/>
                  <a:gd name="T82" fmla="*/ 144 w 771"/>
                  <a:gd name="T83" fmla="*/ 1298 h 1356"/>
                  <a:gd name="T84" fmla="*/ 117 w 771"/>
                  <a:gd name="T85" fmla="*/ 1311 h 1356"/>
                  <a:gd name="T86" fmla="*/ 94 w 771"/>
                  <a:gd name="T87" fmla="*/ 1323 h 1356"/>
                  <a:gd name="T88" fmla="*/ 65 w 771"/>
                  <a:gd name="T89" fmla="*/ 1318 h 1356"/>
                  <a:gd name="T90" fmla="*/ 46 w 771"/>
                  <a:gd name="T91" fmla="*/ 1328 h 1356"/>
                  <a:gd name="T92" fmla="*/ 26 w 771"/>
                  <a:gd name="T93" fmla="*/ 1346 h 1356"/>
                  <a:gd name="T94" fmla="*/ 11 w 771"/>
                  <a:gd name="T95" fmla="*/ 1356 h 1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1" h="1356">
                    <a:moveTo>
                      <a:pt x="0" y="1333"/>
                    </a:moveTo>
                    <a:cubicBezTo>
                      <a:pt x="0" y="1312"/>
                      <a:pt x="0" y="1312"/>
                      <a:pt x="0" y="1312"/>
                    </a:cubicBezTo>
                    <a:cubicBezTo>
                      <a:pt x="10" y="1291"/>
                      <a:pt x="10" y="1291"/>
                      <a:pt x="10" y="1291"/>
                    </a:cubicBezTo>
                    <a:cubicBezTo>
                      <a:pt x="20" y="1190"/>
                      <a:pt x="20" y="1190"/>
                      <a:pt x="20" y="1190"/>
                    </a:cubicBezTo>
                    <a:cubicBezTo>
                      <a:pt x="20" y="1189"/>
                      <a:pt x="20" y="1189"/>
                      <a:pt x="20" y="1189"/>
                    </a:cubicBezTo>
                    <a:cubicBezTo>
                      <a:pt x="21" y="1189"/>
                      <a:pt x="42" y="1178"/>
                      <a:pt x="56" y="1157"/>
                    </a:cubicBezTo>
                    <a:cubicBezTo>
                      <a:pt x="70" y="1135"/>
                      <a:pt x="82" y="1099"/>
                      <a:pt x="82" y="1098"/>
                    </a:cubicBezTo>
                    <a:cubicBezTo>
                      <a:pt x="82" y="1097"/>
                      <a:pt x="87" y="1076"/>
                      <a:pt x="96" y="1070"/>
                    </a:cubicBezTo>
                    <a:cubicBezTo>
                      <a:pt x="104" y="1064"/>
                      <a:pt x="120" y="1040"/>
                      <a:pt x="114" y="1026"/>
                    </a:cubicBezTo>
                    <a:cubicBezTo>
                      <a:pt x="106" y="1008"/>
                      <a:pt x="106" y="996"/>
                      <a:pt x="107" y="989"/>
                    </a:cubicBezTo>
                    <a:cubicBezTo>
                      <a:pt x="108" y="981"/>
                      <a:pt x="105" y="964"/>
                      <a:pt x="90" y="950"/>
                    </a:cubicBezTo>
                    <a:cubicBezTo>
                      <a:pt x="76" y="938"/>
                      <a:pt x="63" y="916"/>
                      <a:pt x="68" y="900"/>
                    </a:cubicBezTo>
                    <a:cubicBezTo>
                      <a:pt x="70" y="890"/>
                      <a:pt x="70" y="890"/>
                      <a:pt x="70" y="890"/>
                    </a:cubicBezTo>
                    <a:cubicBezTo>
                      <a:pt x="73" y="878"/>
                      <a:pt x="77" y="865"/>
                      <a:pt x="84" y="849"/>
                    </a:cubicBezTo>
                    <a:cubicBezTo>
                      <a:pt x="92" y="829"/>
                      <a:pt x="91" y="802"/>
                      <a:pt x="90" y="801"/>
                    </a:cubicBezTo>
                    <a:cubicBezTo>
                      <a:pt x="25" y="84"/>
                      <a:pt x="25" y="84"/>
                      <a:pt x="25" y="84"/>
                    </a:cubicBezTo>
                    <a:cubicBezTo>
                      <a:pt x="28" y="87"/>
                      <a:pt x="28" y="87"/>
                      <a:pt x="28" y="87"/>
                    </a:cubicBezTo>
                    <a:cubicBezTo>
                      <a:pt x="39" y="95"/>
                      <a:pt x="52" y="101"/>
                      <a:pt x="66" y="103"/>
                    </a:cubicBezTo>
                    <a:cubicBezTo>
                      <a:pt x="79" y="105"/>
                      <a:pt x="79" y="105"/>
                      <a:pt x="79" y="105"/>
                    </a:cubicBezTo>
                    <a:cubicBezTo>
                      <a:pt x="100" y="105"/>
                      <a:pt x="118" y="95"/>
                      <a:pt x="134" y="84"/>
                    </a:cubicBezTo>
                    <a:cubicBezTo>
                      <a:pt x="145" y="76"/>
                      <a:pt x="157" y="68"/>
                      <a:pt x="169" y="59"/>
                    </a:cubicBezTo>
                    <a:cubicBezTo>
                      <a:pt x="169" y="58"/>
                      <a:pt x="169" y="58"/>
                      <a:pt x="169" y="58"/>
                    </a:cubicBezTo>
                    <a:cubicBezTo>
                      <a:pt x="662" y="0"/>
                      <a:pt x="662" y="0"/>
                      <a:pt x="662" y="0"/>
                    </a:cubicBezTo>
                    <a:cubicBezTo>
                      <a:pt x="766" y="844"/>
                      <a:pt x="766" y="844"/>
                      <a:pt x="766" y="844"/>
                    </a:cubicBezTo>
                    <a:cubicBezTo>
                      <a:pt x="765" y="844"/>
                      <a:pt x="765" y="844"/>
                      <a:pt x="765" y="844"/>
                    </a:cubicBezTo>
                    <a:cubicBezTo>
                      <a:pt x="759" y="849"/>
                      <a:pt x="756" y="854"/>
                      <a:pt x="755" y="861"/>
                    </a:cubicBezTo>
                    <a:cubicBezTo>
                      <a:pt x="754" y="871"/>
                      <a:pt x="754" y="871"/>
                      <a:pt x="754" y="871"/>
                    </a:cubicBezTo>
                    <a:cubicBezTo>
                      <a:pt x="753" y="877"/>
                      <a:pt x="752" y="884"/>
                      <a:pt x="752" y="890"/>
                    </a:cubicBezTo>
                    <a:cubicBezTo>
                      <a:pt x="753" y="899"/>
                      <a:pt x="756" y="904"/>
                      <a:pt x="761" y="910"/>
                    </a:cubicBezTo>
                    <a:cubicBezTo>
                      <a:pt x="765" y="915"/>
                      <a:pt x="765" y="915"/>
                      <a:pt x="765" y="915"/>
                    </a:cubicBezTo>
                    <a:cubicBezTo>
                      <a:pt x="769" y="921"/>
                      <a:pt x="771" y="926"/>
                      <a:pt x="770" y="930"/>
                    </a:cubicBezTo>
                    <a:cubicBezTo>
                      <a:pt x="768" y="937"/>
                      <a:pt x="760" y="940"/>
                      <a:pt x="752" y="943"/>
                    </a:cubicBezTo>
                    <a:cubicBezTo>
                      <a:pt x="739" y="950"/>
                      <a:pt x="739" y="950"/>
                      <a:pt x="739" y="950"/>
                    </a:cubicBezTo>
                    <a:cubicBezTo>
                      <a:pt x="729" y="961"/>
                      <a:pt x="729" y="961"/>
                      <a:pt x="729" y="961"/>
                    </a:cubicBezTo>
                    <a:cubicBezTo>
                      <a:pt x="719" y="972"/>
                      <a:pt x="719" y="972"/>
                      <a:pt x="719" y="972"/>
                    </a:cubicBezTo>
                    <a:cubicBezTo>
                      <a:pt x="705" y="980"/>
                      <a:pt x="705" y="980"/>
                      <a:pt x="705" y="980"/>
                    </a:cubicBezTo>
                    <a:cubicBezTo>
                      <a:pt x="696" y="984"/>
                      <a:pt x="696" y="984"/>
                      <a:pt x="696" y="984"/>
                    </a:cubicBezTo>
                    <a:cubicBezTo>
                      <a:pt x="691" y="987"/>
                      <a:pt x="691" y="987"/>
                      <a:pt x="691" y="987"/>
                    </a:cubicBezTo>
                    <a:cubicBezTo>
                      <a:pt x="687" y="990"/>
                      <a:pt x="683" y="993"/>
                      <a:pt x="678" y="993"/>
                    </a:cubicBezTo>
                    <a:cubicBezTo>
                      <a:pt x="672" y="991"/>
                      <a:pt x="672" y="991"/>
                      <a:pt x="672" y="991"/>
                    </a:cubicBezTo>
                    <a:cubicBezTo>
                      <a:pt x="664" y="982"/>
                      <a:pt x="664" y="982"/>
                      <a:pt x="664" y="982"/>
                    </a:cubicBezTo>
                    <a:cubicBezTo>
                      <a:pt x="661" y="978"/>
                      <a:pt x="659" y="975"/>
                      <a:pt x="653" y="974"/>
                    </a:cubicBezTo>
                    <a:cubicBezTo>
                      <a:pt x="652" y="974"/>
                      <a:pt x="652" y="974"/>
                      <a:pt x="652" y="974"/>
                    </a:cubicBezTo>
                    <a:cubicBezTo>
                      <a:pt x="643" y="974"/>
                      <a:pt x="631" y="981"/>
                      <a:pt x="624" y="990"/>
                    </a:cubicBezTo>
                    <a:cubicBezTo>
                      <a:pt x="619" y="997"/>
                      <a:pt x="617" y="1003"/>
                      <a:pt x="619" y="1009"/>
                    </a:cubicBezTo>
                    <a:cubicBezTo>
                      <a:pt x="625" y="1019"/>
                      <a:pt x="625" y="1019"/>
                      <a:pt x="625" y="1019"/>
                    </a:cubicBezTo>
                    <a:cubicBezTo>
                      <a:pt x="629" y="1024"/>
                      <a:pt x="633" y="1029"/>
                      <a:pt x="631" y="1038"/>
                    </a:cubicBezTo>
                    <a:cubicBezTo>
                      <a:pt x="629" y="1046"/>
                      <a:pt x="622" y="1050"/>
                      <a:pt x="616" y="1054"/>
                    </a:cubicBezTo>
                    <a:cubicBezTo>
                      <a:pt x="609" y="1060"/>
                      <a:pt x="609" y="1060"/>
                      <a:pt x="609" y="1060"/>
                    </a:cubicBezTo>
                    <a:cubicBezTo>
                      <a:pt x="599" y="1068"/>
                      <a:pt x="598" y="1081"/>
                      <a:pt x="596" y="1094"/>
                    </a:cubicBezTo>
                    <a:cubicBezTo>
                      <a:pt x="595" y="1102"/>
                      <a:pt x="594" y="1109"/>
                      <a:pt x="591" y="1116"/>
                    </a:cubicBezTo>
                    <a:cubicBezTo>
                      <a:pt x="586" y="1130"/>
                      <a:pt x="576" y="1134"/>
                      <a:pt x="566" y="1137"/>
                    </a:cubicBezTo>
                    <a:cubicBezTo>
                      <a:pt x="558" y="1140"/>
                      <a:pt x="550" y="1142"/>
                      <a:pt x="545" y="1150"/>
                    </a:cubicBezTo>
                    <a:cubicBezTo>
                      <a:pt x="537" y="1161"/>
                      <a:pt x="534" y="1174"/>
                      <a:pt x="532" y="1186"/>
                    </a:cubicBezTo>
                    <a:cubicBezTo>
                      <a:pt x="530" y="1192"/>
                      <a:pt x="529" y="1198"/>
                      <a:pt x="527" y="1205"/>
                    </a:cubicBezTo>
                    <a:cubicBezTo>
                      <a:pt x="520" y="1227"/>
                      <a:pt x="506" y="1229"/>
                      <a:pt x="491" y="1229"/>
                    </a:cubicBezTo>
                    <a:cubicBezTo>
                      <a:pt x="483" y="1229"/>
                      <a:pt x="483" y="1229"/>
                      <a:pt x="483" y="1229"/>
                    </a:cubicBezTo>
                    <a:cubicBezTo>
                      <a:pt x="481" y="1229"/>
                      <a:pt x="481" y="1229"/>
                      <a:pt x="481" y="1229"/>
                    </a:cubicBezTo>
                    <a:cubicBezTo>
                      <a:pt x="454" y="1228"/>
                      <a:pt x="446" y="1222"/>
                      <a:pt x="432" y="1201"/>
                    </a:cubicBezTo>
                    <a:cubicBezTo>
                      <a:pt x="427" y="1195"/>
                      <a:pt x="422" y="1191"/>
                      <a:pt x="416" y="1191"/>
                    </a:cubicBezTo>
                    <a:cubicBezTo>
                      <a:pt x="406" y="1191"/>
                      <a:pt x="395" y="1204"/>
                      <a:pt x="390" y="1217"/>
                    </a:cubicBezTo>
                    <a:cubicBezTo>
                      <a:pt x="388" y="1222"/>
                      <a:pt x="388" y="1222"/>
                      <a:pt x="388" y="1222"/>
                    </a:cubicBezTo>
                    <a:cubicBezTo>
                      <a:pt x="385" y="1231"/>
                      <a:pt x="382" y="1238"/>
                      <a:pt x="374" y="1245"/>
                    </a:cubicBezTo>
                    <a:cubicBezTo>
                      <a:pt x="365" y="1254"/>
                      <a:pt x="365" y="1257"/>
                      <a:pt x="367" y="1269"/>
                    </a:cubicBezTo>
                    <a:cubicBezTo>
                      <a:pt x="367" y="1276"/>
                      <a:pt x="368" y="1285"/>
                      <a:pt x="364" y="1290"/>
                    </a:cubicBezTo>
                    <a:cubicBezTo>
                      <a:pt x="356" y="1293"/>
                      <a:pt x="356" y="1293"/>
                      <a:pt x="356" y="1293"/>
                    </a:cubicBezTo>
                    <a:cubicBezTo>
                      <a:pt x="353" y="1293"/>
                      <a:pt x="353" y="1293"/>
                      <a:pt x="353" y="1293"/>
                    </a:cubicBezTo>
                    <a:cubicBezTo>
                      <a:pt x="345" y="1292"/>
                      <a:pt x="342" y="1285"/>
                      <a:pt x="339" y="1280"/>
                    </a:cubicBezTo>
                    <a:cubicBezTo>
                      <a:pt x="334" y="1272"/>
                      <a:pt x="334" y="1272"/>
                      <a:pt x="334" y="1272"/>
                    </a:cubicBezTo>
                    <a:cubicBezTo>
                      <a:pt x="329" y="1267"/>
                      <a:pt x="323" y="1264"/>
                      <a:pt x="316" y="1264"/>
                    </a:cubicBezTo>
                    <a:cubicBezTo>
                      <a:pt x="306" y="1264"/>
                      <a:pt x="295" y="1270"/>
                      <a:pt x="285" y="1280"/>
                    </a:cubicBezTo>
                    <a:cubicBezTo>
                      <a:pt x="282" y="1283"/>
                      <a:pt x="278" y="1288"/>
                      <a:pt x="274" y="1294"/>
                    </a:cubicBezTo>
                    <a:cubicBezTo>
                      <a:pt x="264" y="1307"/>
                      <a:pt x="252" y="1322"/>
                      <a:pt x="240" y="1324"/>
                    </a:cubicBezTo>
                    <a:cubicBezTo>
                      <a:pt x="237" y="1324"/>
                      <a:pt x="237" y="1324"/>
                      <a:pt x="237" y="1324"/>
                    </a:cubicBezTo>
                    <a:cubicBezTo>
                      <a:pt x="230" y="1324"/>
                      <a:pt x="224" y="1320"/>
                      <a:pt x="219" y="1315"/>
                    </a:cubicBezTo>
                    <a:cubicBezTo>
                      <a:pt x="215" y="1311"/>
                      <a:pt x="215" y="1311"/>
                      <a:pt x="215" y="1311"/>
                    </a:cubicBezTo>
                    <a:cubicBezTo>
                      <a:pt x="207" y="1305"/>
                      <a:pt x="200" y="1304"/>
                      <a:pt x="191" y="1301"/>
                    </a:cubicBezTo>
                    <a:cubicBezTo>
                      <a:pt x="188" y="1300"/>
                      <a:pt x="188" y="1300"/>
                      <a:pt x="188" y="1300"/>
                    </a:cubicBezTo>
                    <a:cubicBezTo>
                      <a:pt x="182" y="1299"/>
                      <a:pt x="182" y="1299"/>
                      <a:pt x="182" y="1299"/>
                    </a:cubicBezTo>
                    <a:cubicBezTo>
                      <a:pt x="173" y="1296"/>
                      <a:pt x="173" y="1296"/>
                      <a:pt x="173" y="1296"/>
                    </a:cubicBezTo>
                    <a:cubicBezTo>
                      <a:pt x="168" y="1300"/>
                      <a:pt x="168" y="1300"/>
                      <a:pt x="168" y="1300"/>
                    </a:cubicBezTo>
                    <a:cubicBezTo>
                      <a:pt x="167" y="1302"/>
                      <a:pt x="167" y="1302"/>
                      <a:pt x="167" y="1302"/>
                    </a:cubicBezTo>
                    <a:cubicBezTo>
                      <a:pt x="165" y="1301"/>
                      <a:pt x="165" y="1301"/>
                      <a:pt x="165" y="1301"/>
                    </a:cubicBezTo>
                    <a:cubicBezTo>
                      <a:pt x="159" y="1300"/>
                      <a:pt x="151" y="1298"/>
                      <a:pt x="144" y="1298"/>
                    </a:cubicBezTo>
                    <a:cubicBezTo>
                      <a:pt x="138" y="1298"/>
                      <a:pt x="133" y="1299"/>
                      <a:pt x="128" y="1302"/>
                    </a:cubicBezTo>
                    <a:cubicBezTo>
                      <a:pt x="117" y="1311"/>
                      <a:pt x="117" y="1311"/>
                      <a:pt x="117" y="1311"/>
                    </a:cubicBezTo>
                    <a:cubicBezTo>
                      <a:pt x="111" y="1317"/>
                      <a:pt x="106" y="1323"/>
                      <a:pt x="95" y="1323"/>
                    </a:cubicBezTo>
                    <a:cubicBezTo>
                      <a:pt x="94" y="1323"/>
                      <a:pt x="94" y="1323"/>
                      <a:pt x="94" y="1323"/>
                    </a:cubicBezTo>
                    <a:cubicBezTo>
                      <a:pt x="89" y="1322"/>
                      <a:pt x="84" y="1321"/>
                      <a:pt x="80" y="1320"/>
                    </a:cubicBezTo>
                    <a:cubicBezTo>
                      <a:pt x="75" y="1319"/>
                      <a:pt x="70" y="1318"/>
                      <a:pt x="65" y="1318"/>
                    </a:cubicBezTo>
                    <a:cubicBezTo>
                      <a:pt x="61" y="1318"/>
                      <a:pt x="61" y="1318"/>
                      <a:pt x="61" y="1318"/>
                    </a:cubicBezTo>
                    <a:cubicBezTo>
                      <a:pt x="50" y="1319"/>
                      <a:pt x="49" y="1322"/>
                      <a:pt x="46" y="1328"/>
                    </a:cubicBezTo>
                    <a:cubicBezTo>
                      <a:pt x="41" y="1337"/>
                      <a:pt x="41" y="1337"/>
                      <a:pt x="41" y="1337"/>
                    </a:cubicBezTo>
                    <a:cubicBezTo>
                      <a:pt x="37" y="1342"/>
                      <a:pt x="31" y="1344"/>
                      <a:pt x="26" y="1346"/>
                    </a:cubicBezTo>
                    <a:cubicBezTo>
                      <a:pt x="13" y="1354"/>
                      <a:pt x="13" y="1354"/>
                      <a:pt x="13" y="1354"/>
                    </a:cubicBezTo>
                    <a:cubicBezTo>
                      <a:pt x="11" y="1356"/>
                      <a:pt x="11" y="1356"/>
                      <a:pt x="11" y="1356"/>
                    </a:cubicBezTo>
                    <a:lnTo>
                      <a:pt x="0" y="133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8" name="Freeform 591">
                <a:extLst>
                  <a:ext uri="{FF2B5EF4-FFF2-40B4-BE49-F238E27FC236}">
                    <a16:creationId xmlns:a16="http://schemas.microsoft.com/office/drawing/2014/main" id="{2E0A4C00-33BC-304E-89E3-F5C7745E1D47}"/>
                  </a:ext>
                </a:extLst>
              </p:cNvPr>
              <p:cNvSpPr>
                <a:spLocks/>
              </p:cNvSpPr>
              <p:nvPr/>
            </p:nvSpPr>
            <p:spPr bwMode="auto">
              <a:xfrm>
                <a:off x="13666302" y="8293529"/>
                <a:ext cx="1831558" cy="1597587"/>
              </a:xfrm>
              <a:custGeom>
                <a:avLst/>
                <a:gdLst>
                  <a:gd name="T0" fmla="*/ 1394 w 1679"/>
                  <a:gd name="T1" fmla="*/ 1446 h 1462"/>
                  <a:gd name="T2" fmla="*/ 1410 w 1679"/>
                  <a:gd name="T3" fmla="*/ 1406 h 1462"/>
                  <a:gd name="T4" fmla="*/ 1452 w 1679"/>
                  <a:gd name="T5" fmla="*/ 1345 h 1462"/>
                  <a:gd name="T6" fmla="*/ 1378 w 1679"/>
                  <a:gd name="T7" fmla="*/ 1299 h 1462"/>
                  <a:gd name="T8" fmla="*/ 307 w 1679"/>
                  <a:gd name="T9" fmla="*/ 1353 h 1462"/>
                  <a:gd name="T10" fmla="*/ 288 w 1679"/>
                  <a:gd name="T11" fmla="*/ 509 h 1462"/>
                  <a:gd name="T12" fmla="*/ 237 w 1679"/>
                  <a:gd name="T13" fmla="*/ 476 h 1462"/>
                  <a:gd name="T14" fmla="*/ 208 w 1679"/>
                  <a:gd name="T15" fmla="*/ 426 h 1462"/>
                  <a:gd name="T16" fmla="*/ 166 w 1679"/>
                  <a:gd name="T17" fmla="*/ 369 h 1462"/>
                  <a:gd name="T18" fmla="*/ 212 w 1679"/>
                  <a:gd name="T19" fmla="*/ 315 h 1462"/>
                  <a:gd name="T20" fmla="*/ 194 w 1679"/>
                  <a:gd name="T21" fmla="*/ 274 h 1462"/>
                  <a:gd name="T22" fmla="*/ 139 w 1679"/>
                  <a:gd name="T23" fmla="*/ 259 h 1462"/>
                  <a:gd name="T24" fmla="*/ 80 w 1679"/>
                  <a:gd name="T25" fmla="*/ 181 h 1462"/>
                  <a:gd name="T26" fmla="*/ 0 w 1679"/>
                  <a:gd name="T27" fmla="*/ 31 h 1462"/>
                  <a:gd name="T28" fmla="*/ 270 w 1679"/>
                  <a:gd name="T29" fmla="*/ 33 h 1462"/>
                  <a:gd name="T30" fmla="*/ 964 w 1679"/>
                  <a:gd name="T31" fmla="*/ 0 h 1462"/>
                  <a:gd name="T32" fmla="*/ 1039 w 1679"/>
                  <a:gd name="T33" fmla="*/ 79 h 1462"/>
                  <a:gd name="T34" fmla="*/ 1029 w 1679"/>
                  <a:gd name="T35" fmla="*/ 181 h 1462"/>
                  <a:gd name="T36" fmla="*/ 1045 w 1679"/>
                  <a:gd name="T37" fmla="*/ 256 h 1462"/>
                  <a:gd name="T38" fmla="*/ 1108 w 1679"/>
                  <a:gd name="T39" fmla="*/ 316 h 1462"/>
                  <a:gd name="T40" fmla="*/ 1173 w 1679"/>
                  <a:gd name="T41" fmla="*/ 385 h 1462"/>
                  <a:gd name="T42" fmla="*/ 1224 w 1679"/>
                  <a:gd name="T43" fmla="*/ 433 h 1462"/>
                  <a:gd name="T44" fmla="*/ 1281 w 1679"/>
                  <a:gd name="T45" fmla="*/ 527 h 1462"/>
                  <a:gd name="T46" fmla="*/ 1319 w 1679"/>
                  <a:gd name="T47" fmla="*/ 524 h 1462"/>
                  <a:gd name="T48" fmla="*/ 1339 w 1679"/>
                  <a:gd name="T49" fmla="*/ 519 h 1462"/>
                  <a:gd name="T50" fmla="*/ 1380 w 1679"/>
                  <a:gd name="T51" fmla="*/ 599 h 1462"/>
                  <a:gd name="T52" fmla="*/ 1361 w 1679"/>
                  <a:gd name="T53" fmla="*/ 633 h 1462"/>
                  <a:gd name="T54" fmla="*/ 1346 w 1679"/>
                  <a:gd name="T55" fmla="*/ 674 h 1462"/>
                  <a:gd name="T56" fmla="*/ 1335 w 1679"/>
                  <a:gd name="T57" fmla="*/ 708 h 1462"/>
                  <a:gd name="T58" fmla="*/ 1390 w 1679"/>
                  <a:gd name="T59" fmla="*/ 798 h 1462"/>
                  <a:gd name="T60" fmla="*/ 1423 w 1679"/>
                  <a:gd name="T61" fmla="*/ 819 h 1462"/>
                  <a:gd name="T62" fmla="*/ 1453 w 1679"/>
                  <a:gd name="T63" fmla="*/ 841 h 1462"/>
                  <a:gd name="T64" fmla="*/ 1505 w 1679"/>
                  <a:gd name="T65" fmla="*/ 873 h 1462"/>
                  <a:gd name="T66" fmla="*/ 1530 w 1679"/>
                  <a:gd name="T67" fmla="*/ 887 h 1462"/>
                  <a:gd name="T68" fmla="*/ 1547 w 1679"/>
                  <a:gd name="T69" fmla="*/ 902 h 1462"/>
                  <a:gd name="T70" fmla="*/ 1561 w 1679"/>
                  <a:gd name="T71" fmla="*/ 909 h 1462"/>
                  <a:gd name="T72" fmla="*/ 1569 w 1679"/>
                  <a:gd name="T73" fmla="*/ 978 h 1462"/>
                  <a:gd name="T74" fmla="*/ 1577 w 1679"/>
                  <a:gd name="T75" fmla="*/ 977 h 1462"/>
                  <a:gd name="T76" fmla="*/ 1586 w 1679"/>
                  <a:gd name="T77" fmla="*/ 984 h 1462"/>
                  <a:gd name="T78" fmla="*/ 1588 w 1679"/>
                  <a:gd name="T79" fmla="*/ 990 h 1462"/>
                  <a:gd name="T80" fmla="*/ 1584 w 1679"/>
                  <a:gd name="T81" fmla="*/ 1023 h 1462"/>
                  <a:gd name="T82" fmla="*/ 1580 w 1679"/>
                  <a:gd name="T83" fmla="*/ 1052 h 1462"/>
                  <a:gd name="T84" fmla="*/ 1606 w 1679"/>
                  <a:gd name="T85" fmla="*/ 1086 h 1462"/>
                  <a:gd name="T86" fmla="*/ 1638 w 1679"/>
                  <a:gd name="T87" fmla="*/ 1109 h 1462"/>
                  <a:gd name="T88" fmla="*/ 1648 w 1679"/>
                  <a:gd name="T89" fmla="*/ 1106 h 1462"/>
                  <a:gd name="T90" fmla="*/ 1667 w 1679"/>
                  <a:gd name="T91" fmla="*/ 1102 h 1462"/>
                  <a:gd name="T92" fmla="*/ 1669 w 1679"/>
                  <a:gd name="T93" fmla="*/ 1104 h 1462"/>
                  <a:gd name="T94" fmla="*/ 1672 w 1679"/>
                  <a:gd name="T95" fmla="*/ 1116 h 1462"/>
                  <a:gd name="T96" fmla="*/ 1678 w 1679"/>
                  <a:gd name="T97" fmla="*/ 1138 h 1462"/>
                  <a:gd name="T98" fmla="*/ 1678 w 1679"/>
                  <a:gd name="T99" fmla="*/ 1173 h 1462"/>
                  <a:gd name="T100" fmla="*/ 1656 w 1679"/>
                  <a:gd name="T101" fmla="*/ 1241 h 1462"/>
                  <a:gd name="T102" fmla="*/ 1610 w 1679"/>
                  <a:gd name="T103" fmla="*/ 1271 h 1462"/>
                  <a:gd name="T104" fmla="*/ 1591 w 1679"/>
                  <a:gd name="T105" fmla="*/ 1312 h 1462"/>
                  <a:gd name="T106" fmla="*/ 1568 w 1679"/>
                  <a:gd name="T107" fmla="*/ 1396 h 1462"/>
                  <a:gd name="T108" fmla="*/ 1561 w 1679"/>
                  <a:gd name="T109" fmla="*/ 1454 h 1462"/>
                  <a:gd name="T110" fmla="*/ 1428 w 1679"/>
                  <a:gd name="T111" fmla="*/ 1462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9" h="1462">
                    <a:moveTo>
                      <a:pt x="1424" y="1462"/>
                    </a:moveTo>
                    <a:cubicBezTo>
                      <a:pt x="1405" y="1462"/>
                      <a:pt x="1394" y="1456"/>
                      <a:pt x="1394" y="1446"/>
                    </a:cubicBezTo>
                    <a:cubicBezTo>
                      <a:pt x="1394" y="1442"/>
                      <a:pt x="1394" y="1442"/>
                      <a:pt x="1394" y="1442"/>
                    </a:cubicBezTo>
                    <a:cubicBezTo>
                      <a:pt x="1394" y="1429"/>
                      <a:pt x="1394" y="1424"/>
                      <a:pt x="1410" y="1406"/>
                    </a:cubicBezTo>
                    <a:cubicBezTo>
                      <a:pt x="1415" y="1401"/>
                      <a:pt x="1420" y="1396"/>
                      <a:pt x="1426" y="1392"/>
                    </a:cubicBezTo>
                    <a:cubicBezTo>
                      <a:pt x="1440" y="1382"/>
                      <a:pt x="1452" y="1372"/>
                      <a:pt x="1452" y="1345"/>
                    </a:cubicBezTo>
                    <a:cubicBezTo>
                      <a:pt x="1451" y="1314"/>
                      <a:pt x="1442" y="1299"/>
                      <a:pt x="1394" y="1299"/>
                    </a:cubicBezTo>
                    <a:cubicBezTo>
                      <a:pt x="1389" y="1299"/>
                      <a:pt x="1384" y="1299"/>
                      <a:pt x="1378" y="1299"/>
                    </a:cubicBezTo>
                    <a:cubicBezTo>
                      <a:pt x="1354" y="1300"/>
                      <a:pt x="1151" y="1311"/>
                      <a:pt x="321" y="1353"/>
                    </a:cubicBezTo>
                    <a:cubicBezTo>
                      <a:pt x="307" y="1353"/>
                      <a:pt x="307" y="1353"/>
                      <a:pt x="307" y="1353"/>
                    </a:cubicBezTo>
                    <a:cubicBezTo>
                      <a:pt x="300" y="1302"/>
                      <a:pt x="300" y="1302"/>
                      <a:pt x="300" y="1302"/>
                    </a:cubicBezTo>
                    <a:cubicBezTo>
                      <a:pt x="288" y="509"/>
                      <a:pt x="288" y="509"/>
                      <a:pt x="288" y="509"/>
                    </a:cubicBezTo>
                    <a:cubicBezTo>
                      <a:pt x="257" y="496"/>
                      <a:pt x="257" y="496"/>
                      <a:pt x="257" y="496"/>
                    </a:cubicBezTo>
                    <a:cubicBezTo>
                      <a:pt x="237" y="476"/>
                      <a:pt x="237" y="476"/>
                      <a:pt x="237" y="476"/>
                    </a:cubicBezTo>
                    <a:cubicBezTo>
                      <a:pt x="217" y="462"/>
                      <a:pt x="217" y="462"/>
                      <a:pt x="217" y="462"/>
                    </a:cubicBezTo>
                    <a:cubicBezTo>
                      <a:pt x="208" y="426"/>
                      <a:pt x="208" y="426"/>
                      <a:pt x="208" y="426"/>
                    </a:cubicBezTo>
                    <a:cubicBezTo>
                      <a:pt x="182" y="406"/>
                      <a:pt x="182" y="406"/>
                      <a:pt x="182" y="406"/>
                    </a:cubicBezTo>
                    <a:cubicBezTo>
                      <a:pt x="166" y="369"/>
                      <a:pt x="166" y="369"/>
                      <a:pt x="166" y="369"/>
                    </a:cubicBezTo>
                    <a:cubicBezTo>
                      <a:pt x="173" y="341"/>
                      <a:pt x="173" y="341"/>
                      <a:pt x="173" y="341"/>
                    </a:cubicBezTo>
                    <a:cubicBezTo>
                      <a:pt x="212" y="315"/>
                      <a:pt x="212" y="315"/>
                      <a:pt x="212" y="315"/>
                    </a:cubicBezTo>
                    <a:cubicBezTo>
                      <a:pt x="212" y="295"/>
                      <a:pt x="212" y="295"/>
                      <a:pt x="212" y="295"/>
                    </a:cubicBezTo>
                    <a:cubicBezTo>
                      <a:pt x="194" y="274"/>
                      <a:pt x="194" y="274"/>
                      <a:pt x="194" y="274"/>
                    </a:cubicBezTo>
                    <a:cubicBezTo>
                      <a:pt x="167" y="274"/>
                      <a:pt x="167" y="274"/>
                      <a:pt x="167" y="274"/>
                    </a:cubicBezTo>
                    <a:cubicBezTo>
                      <a:pt x="139" y="259"/>
                      <a:pt x="139" y="259"/>
                      <a:pt x="139" y="259"/>
                    </a:cubicBezTo>
                    <a:cubicBezTo>
                      <a:pt x="80" y="217"/>
                      <a:pt x="80" y="217"/>
                      <a:pt x="80" y="217"/>
                    </a:cubicBezTo>
                    <a:cubicBezTo>
                      <a:pt x="80" y="181"/>
                      <a:pt x="80" y="181"/>
                      <a:pt x="80" y="181"/>
                    </a:cubicBezTo>
                    <a:cubicBezTo>
                      <a:pt x="0" y="61"/>
                      <a:pt x="0" y="61"/>
                      <a:pt x="0" y="61"/>
                    </a:cubicBezTo>
                    <a:cubicBezTo>
                      <a:pt x="0" y="31"/>
                      <a:pt x="0" y="31"/>
                      <a:pt x="0" y="31"/>
                    </a:cubicBezTo>
                    <a:cubicBezTo>
                      <a:pt x="2" y="31"/>
                      <a:pt x="2" y="31"/>
                      <a:pt x="2" y="31"/>
                    </a:cubicBezTo>
                    <a:cubicBezTo>
                      <a:pt x="50" y="32"/>
                      <a:pt x="150" y="33"/>
                      <a:pt x="270" y="33"/>
                    </a:cubicBezTo>
                    <a:cubicBezTo>
                      <a:pt x="507" y="33"/>
                      <a:pt x="819" y="27"/>
                      <a:pt x="963" y="0"/>
                    </a:cubicBezTo>
                    <a:cubicBezTo>
                      <a:pt x="964" y="0"/>
                      <a:pt x="964" y="0"/>
                      <a:pt x="964" y="0"/>
                    </a:cubicBezTo>
                    <a:cubicBezTo>
                      <a:pt x="1040" y="78"/>
                      <a:pt x="1040" y="78"/>
                      <a:pt x="1040" y="78"/>
                    </a:cubicBezTo>
                    <a:cubicBezTo>
                      <a:pt x="1039" y="79"/>
                      <a:pt x="1039" y="79"/>
                      <a:pt x="1039" y="79"/>
                    </a:cubicBezTo>
                    <a:cubicBezTo>
                      <a:pt x="1020" y="96"/>
                      <a:pt x="1024" y="127"/>
                      <a:pt x="1027" y="155"/>
                    </a:cubicBezTo>
                    <a:cubicBezTo>
                      <a:pt x="1028" y="165"/>
                      <a:pt x="1029" y="174"/>
                      <a:pt x="1029" y="181"/>
                    </a:cubicBezTo>
                    <a:cubicBezTo>
                      <a:pt x="1029" y="185"/>
                      <a:pt x="1029" y="185"/>
                      <a:pt x="1029" y="185"/>
                    </a:cubicBezTo>
                    <a:cubicBezTo>
                      <a:pt x="1029" y="210"/>
                      <a:pt x="1028" y="237"/>
                      <a:pt x="1045" y="256"/>
                    </a:cubicBezTo>
                    <a:cubicBezTo>
                      <a:pt x="1054" y="266"/>
                      <a:pt x="1065" y="275"/>
                      <a:pt x="1075" y="284"/>
                    </a:cubicBezTo>
                    <a:cubicBezTo>
                      <a:pt x="1086" y="294"/>
                      <a:pt x="1098" y="304"/>
                      <a:pt x="1108" y="316"/>
                    </a:cubicBezTo>
                    <a:cubicBezTo>
                      <a:pt x="1120" y="330"/>
                      <a:pt x="1134" y="344"/>
                      <a:pt x="1147" y="357"/>
                    </a:cubicBezTo>
                    <a:cubicBezTo>
                      <a:pt x="1155" y="366"/>
                      <a:pt x="1164" y="376"/>
                      <a:pt x="1173" y="385"/>
                    </a:cubicBezTo>
                    <a:cubicBezTo>
                      <a:pt x="1182" y="395"/>
                      <a:pt x="1193" y="404"/>
                      <a:pt x="1202" y="408"/>
                    </a:cubicBezTo>
                    <a:cubicBezTo>
                      <a:pt x="1216" y="415"/>
                      <a:pt x="1218" y="420"/>
                      <a:pt x="1224" y="433"/>
                    </a:cubicBezTo>
                    <a:cubicBezTo>
                      <a:pt x="1235" y="459"/>
                      <a:pt x="1246" y="482"/>
                      <a:pt x="1259" y="503"/>
                    </a:cubicBezTo>
                    <a:cubicBezTo>
                      <a:pt x="1263" y="510"/>
                      <a:pt x="1272" y="525"/>
                      <a:pt x="1281" y="527"/>
                    </a:cubicBezTo>
                    <a:cubicBezTo>
                      <a:pt x="1291" y="527"/>
                      <a:pt x="1291" y="527"/>
                      <a:pt x="1291" y="527"/>
                    </a:cubicBezTo>
                    <a:cubicBezTo>
                      <a:pt x="1301" y="527"/>
                      <a:pt x="1313" y="526"/>
                      <a:pt x="1319" y="524"/>
                    </a:cubicBezTo>
                    <a:cubicBezTo>
                      <a:pt x="1326" y="522"/>
                      <a:pt x="1326" y="522"/>
                      <a:pt x="1326" y="522"/>
                    </a:cubicBezTo>
                    <a:cubicBezTo>
                      <a:pt x="1339" y="519"/>
                      <a:pt x="1339" y="519"/>
                      <a:pt x="1339" y="519"/>
                    </a:cubicBezTo>
                    <a:cubicBezTo>
                      <a:pt x="1344" y="519"/>
                      <a:pt x="1348" y="521"/>
                      <a:pt x="1353" y="526"/>
                    </a:cubicBezTo>
                    <a:cubicBezTo>
                      <a:pt x="1375" y="544"/>
                      <a:pt x="1396" y="568"/>
                      <a:pt x="1380" y="599"/>
                    </a:cubicBezTo>
                    <a:cubicBezTo>
                      <a:pt x="1377" y="604"/>
                      <a:pt x="1374" y="609"/>
                      <a:pt x="1371" y="613"/>
                    </a:cubicBezTo>
                    <a:cubicBezTo>
                      <a:pt x="1367" y="620"/>
                      <a:pt x="1363" y="626"/>
                      <a:pt x="1361" y="633"/>
                    </a:cubicBezTo>
                    <a:cubicBezTo>
                      <a:pt x="1358" y="641"/>
                      <a:pt x="1355" y="650"/>
                      <a:pt x="1352" y="658"/>
                    </a:cubicBezTo>
                    <a:cubicBezTo>
                      <a:pt x="1350" y="663"/>
                      <a:pt x="1348" y="669"/>
                      <a:pt x="1346" y="674"/>
                    </a:cubicBezTo>
                    <a:cubicBezTo>
                      <a:pt x="1341" y="686"/>
                      <a:pt x="1341" y="686"/>
                      <a:pt x="1341" y="686"/>
                    </a:cubicBezTo>
                    <a:cubicBezTo>
                      <a:pt x="1338" y="693"/>
                      <a:pt x="1335" y="700"/>
                      <a:pt x="1335" y="708"/>
                    </a:cubicBezTo>
                    <a:cubicBezTo>
                      <a:pt x="1335" y="717"/>
                      <a:pt x="1338" y="728"/>
                      <a:pt x="1344" y="741"/>
                    </a:cubicBezTo>
                    <a:cubicBezTo>
                      <a:pt x="1353" y="761"/>
                      <a:pt x="1369" y="781"/>
                      <a:pt x="1390" y="798"/>
                    </a:cubicBezTo>
                    <a:cubicBezTo>
                      <a:pt x="1395" y="802"/>
                      <a:pt x="1402" y="806"/>
                      <a:pt x="1408" y="809"/>
                    </a:cubicBezTo>
                    <a:cubicBezTo>
                      <a:pt x="1413" y="812"/>
                      <a:pt x="1418" y="815"/>
                      <a:pt x="1423" y="819"/>
                    </a:cubicBezTo>
                    <a:cubicBezTo>
                      <a:pt x="1434" y="828"/>
                      <a:pt x="1434" y="828"/>
                      <a:pt x="1434" y="828"/>
                    </a:cubicBezTo>
                    <a:cubicBezTo>
                      <a:pt x="1440" y="832"/>
                      <a:pt x="1446" y="837"/>
                      <a:pt x="1453" y="841"/>
                    </a:cubicBezTo>
                    <a:cubicBezTo>
                      <a:pt x="1459" y="845"/>
                      <a:pt x="1465" y="847"/>
                      <a:pt x="1471" y="849"/>
                    </a:cubicBezTo>
                    <a:cubicBezTo>
                      <a:pt x="1483" y="854"/>
                      <a:pt x="1495" y="859"/>
                      <a:pt x="1505" y="873"/>
                    </a:cubicBezTo>
                    <a:cubicBezTo>
                      <a:pt x="1509" y="879"/>
                      <a:pt x="1514" y="881"/>
                      <a:pt x="1520" y="883"/>
                    </a:cubicBezTo>
                    <a:cubicBezTo>
                      <a:pt x="1530" y="887"/>
                      <a:pt x="1530" y="887"/>
                      <a:pt x="1530" y="887"/>
                    </a:cubicBezTo>
                    <a:cubicBezTo>
                      <a:pt x="1540" y="896"/>
                      <a:pt x="1540" y="896"/>
                      <a:pt x="1540" y="896"/>
                    </a:cubicBezTo>
                    <a:cubicBezTo>
                      <a:pt x="1547" y="902"/>
                      <a:pt x="1547" y="902"/>
                      <a:pt x="1547" y="902"/>
                    </a:cubicBezTo>
                    <a:cubicBezTo>
                      <a:pt x="1554" y="905"/>
                      <a:pt x="1554" y="905"/>
                      <a:pt x="1554" y="905"/>
                    </a:cubicBezTo>
                    <a:cubicBezTo>
                      <a:pt x="1561" y="909"/>
                      <a:pt x="1561" y="909"/>
                      <a:pt x="1561" y="909"/>
                    </a:cubicBezTo>
                    <a:cubicBezTo>
                      <a:pt x="1573" y="917"/>
                      <a:pt x="1571" y="937"/>
                      <a:pt x="1570" y="955"/>
                    </a:cubicBezTo>
                    <a:cubicBezTo>
                      <a:pt x="1569" y="963"/>
                      <a:pt x="1569" y="972"/>
                      <a:pt x="1569" y="978"/>
                    </a:cubicBezTo>
                    <a:cubicBezTo>
                      <a:pt x="1572" y="978"/>
                      <a:pt x="1572" y="978"/>
                      <a:pt x="1572" y="978"/>
                    </a:cubicBezTo>
                    <a:cubicBezTo>
                      <a:pt x="1577" y="977"/>
                      <a:pt x="1577" y="977"/>
                      <a:pt x="1577" y="977"/>
                    </a:cubicBezTo>
                    <a:cubicBezTo>
                      <a:pt x="1582" y="978"/>
                      <a:pt x="1582" y="978"/>
                      <a:pt x="1582" y="978"/>
                    </a:cubicBezTo>
                    <a:cubicBezTo>
                      <a:pt x="1586" y="984"/>
                      <a:pt x="1586" y="984"/>
                      <a:pt x="1586" y="984"/>
                    </a:cubicBezTo>
                    <a:cubicBezTo>
                      <a:pt x="1587" y="988"/>
                      <a:pt x="1587" y="988"/>
                      <a:pt x="1587" y="988"/>
                    </a:cubicBezTo>
                    <a:cubicBezTo>
                      <a:pt x="1588" y="990"/>
                      <a:pt x="1588" y="990"/>
                      <a:pt x="1588" y="990"/>
                    </a:cubicBezTo>
                    <a:cubicBezTo>
                      <a:pt x="1591" y="997"/>
                      <a:pt x="1594" y="1003"/>
                      <a:pt x="1592" y="1012"/>
                    </a:cubicBezTo>
                    <a:cubicBezTo>
                      <a:pt x="1591" y="1018"/>
                      <a:pt x="1588" y="1020"/>
                      <a:pt x="1584" y="1023"/>
                    </a:cubicBezTo>
                    <a:cubicBezTo>
                      <a:pt x="1578" y="1029"/>
                      <a:pt x="1578" y="1029"/>
                      <a:pt x="1578" y="1029"/>
                    </a:cubicBezTo>
                    <a:cubicBezTo>
                      <a:pt x="1576" y="1034"/>
                      <a:pt x="1578" y="1045"/>
                      <a:pt x="1580" y="1052"/>
                    </a:cubicBezTo>
                    <a:cubicBezTo>
                      <a:pt x="1583" y="1063"/>
                      <a:pt x="1593" y="1073"/>
                      <a:pt x="1602" y="1081"/>
                    </a:cubicBezTo>
                    <a:cubicBezTo>
                      <a:pt x="1606" y="1086"/>
                      <a:pt x="1606" y="1086"/>
                      <a:pt x="1606" y="1086"/>
                    </a:cubicBezTo>
                    <a:cubicBezTo>
                      <a:pt x="1607" y="1087"/>
                      <a:pt x="1607" y="1087"/>
                      <a:pt x="1607" y="1087"/>
                    </a:cubicBezTo>
                    <a:cubicBezTo>
                      <a:pt x="1615" y="1094"/>
                      <a:pt x="1628" y="1108"/>
                      <a:pt x="1638" y="1109"/>
                    </a:cubicBezTo>
                    <a:cubicBezTo>
                      <a:pt x="1639" y="1109"/>
                      <a:pt x="1639" y="1109"/>
                      <a:pt x="1639" y="1109"/>
                    </a:cubicBezTo>
                    <a:cubicBezTo>
                      <a:pt x="1648" y="1106"/>
                      <a:pt x="1648" y="1106"/>
                      <a:pt x="1648" y="1106"/>
                    </a:cubicBezTo>
                    <a:cubicBezTo>
                      <a:pt x="1655" y="1104"/>
                      <a:pt x="1655" y="1104"/>
                      <a:pt x="1655" y="1104"/>
                    </a:cubicBezTo>
                    <a:cubicBezTo>
                      <a:pt x="1667" y="1102"/>
                      <a:pt x="1667" y="1102"/>
                      <a:pt x="1667" y="1102"/>
                    </a:cubicBezTo>
                    <a:cubicBezTo>
                      <a:pt x="1670" y="1101"/>
                      <a:pt x="1670" y="1101"/>
                      <a:pt x="1670" y="1101"/>
                    </a:cubicBezTo>
                    <a:cubicBezTo>
                      <a:pt x="1669" y="1104"/>
                      <a:pt x="1669" y="1104"/>
                      <a:pt x="1669" y="1104"/>
                    </a:cubicBezTo>
                    <a:cubicBezTo>
                      <a:pt x="1668" y="1112"/>
                      <a:pt x="1668" y="1112"/>
                      <a:pt x="1668" y="1112"/>
                    </a:cubicBezTo>
                    <a:cubicBezTo>
                      <a:pt x="1672" y="1116"/>
                      <a:pt x="1672" y="1116"/>
                      <a:pt x="1672" y="1116"/>
                    </a:cubicBezTo>
                    <a:cubicBezTo>
                      <a:pt x="1678" y="1122"/>
                      <a:pt x="1678" y="1122"/>
                      <a:pt x="1678" y="1122"/>
                    </a:cubicBezTo>
                    <a:cubicBezTo>
                      <a:pt x="1679" y="1126"/>
                      <a:pt x="1679" y="1133"/>
                      <a:pt x="1678" y="1138"/>
                    </a:cubicBezTo>
                    <a:cubicBezTo>
                      <a:pt x="1678" y="1142"/>
                      <a:pt x="1678" y="1142"/>
                      <a:pt x="1678" y="1142"/>
                    </a:cubicBezTo>
                    <a:cubicBezTo>
                      <a:pt x="1677" y="1153"/>
                      <a:pt x="1678" y="1163"/>
                      <a:pt x="1678" y="1173"/>
                    </a:cubicBezTo>
                    <a:cubicBezTo>
                      <a:pt x="1679" y="1187"/>
                      <a:pt x="1679" y="1187"/>
                      <a:pt x="1679" y="1187"/>
                    </a:cubicBezTo>
                    <a:cubicBezTo>
                      <a:pt x="1679" y="1208"/>
                      <a:pt x="1672" y="1226"/>
                      <a:pt x="1656" y="1241"/>
                    </a:cubicBezTo>
                    <a:cubicBezTo>
                      <a:pt x="1648" y="1248"/>
                      <a:pt x="1639" y="1253"/>
                      <a:pt x="1631" y="1258"/>
                    </a:cubicBezTo>
                    <a:cubicBezTo>
                      <a:pt x="1624" y="1262"/>
                      <a:pt x="1617" y="1266"/>
                      <a:pt x="1610" y="1271"/>
                    </a:cubicBezTo>
                    <a:cubicBezTo>
                      <a:pt x="1604" y="1279"/>
                      <a:pt x="1604" y="1279"/>
                      <a:pt x="1604" y="1279"/>
                    </a:cubicBezTo>
                    <a:cubicBezTo>
                      <a:pt x="1598" y="1288"/>
                      <a:pt x="1594" y="1300"/>
                      <a:pt x="1591" y="1312"/>
                    </a:cubicBezTo>
                    <a:cubicBezTo>
                      <a:pt x="1590" y="1318"/>
                      <a:pt x="1588" y="1324"/>
                      <a:pt x="1586" y="1329"/>
                    </a:cubicBezTo>
                    <a:cubicBezTo>
                      <a:pt x="1576" y="1356"/>
                      <a:pt x="1571" y="1377"/>
                      <a:pt x="1568" y="1396"/>
                    </a:cubicBezTo>
                    <a:cubicBezTo>
                      <a:pt x="1566" y="1404"/>
                      <a:pt x="1566" y="1413"/>
                      <a:pt x="1565" y="1421"/>
                    </a:cubicBezTo>
                    <a:cubicBezTo>
                      <a:pt x="1564" y="1432"/>
                      <a:pt x="1562" y="1443"/>
                      <a:pt x="1561" y="1454"/>
                    </a:cubicBezTo>
                    <a:cubicBezTo>
                      <a:pt x="1560" y="1456"/>
                      <a:pt x="1560" y="1456"/>
                      <a:pt x="1560" y="1456"/>
                    </a:cubicBezTo>
                    <a:cubicBezTo>
                      <a:pt x="1428" y="1462"/>
                      <a:pt x="1428" y="1462"/>
                      <a:pt x="1428" y="1462"/>
                    </a:cubicBezTo>
                    <a:lnTo>
                      <a:pt x="1424" y="146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209" name="Группа 208">
                <a:extLst>
                  <a:ext uri="{FF2B5EF4-FFF2-40B4-BE49-F238E27FC236}">
                    <a16:creationId xmlns:a16="http://schemas.microsoft.com/office/drawing/2014/main" id="{AA23EECA-4CB1-7B4C-9624-C793433ECA69}"/>
                  </a:ext>
                </a:extLst>
              </p:cNvPr>
              <p:cNvGrpSpPr/>
              <p:nvPr/>
            </p:nvGrpSpPr>
            <p:grpSpPr>
              <a:xfrm>
                <a:off x="14313380" y="5624793"/>
                <a:ext cx="1469633" cy="2007037"/>
                <a:chOff x="5803900" y="2724150"/>
                <a:chExt cx="638175" cy="871538"/>
              </a:xfrm>
              <a:grpFill/>
            </p:grpSpPr>
            <p:sp>
              <p:nvSpPr>
                <p:cNvPr id="215" name="Freeform 10">
                  <a:extLst>
                    <a:ext uri="{FF2B5EF4-FFF2-40B4-BE49-F238E27FC236}">
                      <a16:creationId xmlns:a16="http://schemas.microsoft.com/office/drawing/2014/main" id="{5188E849-E229-9747-9D52-5A7658D57318}"/>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6" name="Freeform 11">
                  <a:extLst>
                    <a:ext uri="{FF2B5EF4-FFF2-40B4-BE49-F238E27FC236}">
                      <a16:creationId xmlns:a16="http://schemas.microsoft.com/office/drawing/2014/main" id="{E4CFB771-20B3-C14D-BFFA-7A9AA5E781A0}"/>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7" name="Freeform 12">
                  <a:extLst>
                    <a:ext uri="{FF2B5EF4-FFF2-40B4-BE49-F238E27FC236}">
                      <a16:creationId xmlns:a16="http://schemas.microsoft.com/office/drawing/2014/main" id="{A3D4C7AB-21B5-CF4A-874D-F46749EBD2C1}"/>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8" name="Freeform 13">
                  <a:extLst>
                    <a:ext uri="{FF2B5EF4-FFF2-40B4-BE49-F238E27FC236}">
                      <a16:creationId xmlns:a16="http://schemas.microsoft.com/office/drawing/2014/main" id="{5D17F8C8-6F4E-614D-99C5-1F448BBB9B0C}"/>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9" name="Freeform 14">
                  <a:extLst>
                    <a:ext uri="{FF2B5EF4-FFF2-40B4-BE49-F238E27FC236}">
                      <a16:creationId xmlns:a16="http://schemas.microsoft.com/office/drawing/2014/main" id="{235D93ED-491A-F040-AC9C-DEADFC1AFD14}"/>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0" name="Freeform 15">
                  <a:extLst>
                    <a:ext uri="{FF2B5EF4-FFF2-40B4-BE49-F238E27FC236}">
                      <a16:creationId xmlns:a16="http://schemas.microsoft.com/office/drawing/2014/main" id="{9D5E8C1B-F389-5B42-84BD-2EC197306D24}"/>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1" name="Freeform 16">
                  <a:extLst>
                    <a:ext uri="{FF2B5EF4-FFF2-40B4-BE49-F238E27FC236}">
                      <a16:creationId xmlns:a16="http://schemas.microsoft.com/office/drawing/2014/main" id="{928E482C-2D4D-A34C-B871-810395B4540F}"/>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2" name="Freeform 17">
                  <a:extLst>
                    <a:ext uri="{FF2B5EF4-FFF2-40B4-BE49-F238E27FC236}">
                      <a16:creationId xmlns:a16="http://schemas.microsoft.com/office/drawing/2014/main" id="{166FFFF1-78A3-9846-8268-BE878FEBC45B}"/>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3" name="Freeform 18">
                  <a:extLst>
                    <a:ext uri="{FF2B5EF4-FFF2-40B4-BE49-F238E27FC236}">
                      <a16:creationId xmlns:a16="http://schemas.microsoft.com/office/drawing/2014/main" id="{D12AA911-D49F-2E4C-905D-8C046DF433BA}"/>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4" name="Freeform 19">
                  <a:extLst>
                    <a:ext uri="{FF2B5EF4-FFF2-40B4-BE49-F238E27FC236}">
                      <a16:creationId xmlns:a16="http://schemas.microsoft.com/office/drawing/2014/main" id="{06E26784-3692-474B-8059-3C756FF5E90A}"/>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5" name="Freeform 20">
                  <a:extLst>
                    <a:ext uri="{FF2B5EF4-FFF2-40B4-BE49-F238E27FC236}">
                      <a16:creationId xmlns:a16="http://schemas.microsoft.com/office/drawing/2014/main" id="{8FA0D847-2BE0-1E45-811E-4371C75B5000}"/>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6" name="Freeform 21">
                  <a:extLst>
                    <a:ext uri="{FF2B5EF4-FFF2-40B4-BE49-F238E27FC236}">
                      <a16:creationId xmlns:a16="http://schemas.microsoft.com/office/drawing/2014/main" id="{26163496-EBF4-F04C-BED6-BC55227CA3A8}"/>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7" name="Freeform 22">
                  <a:extLst>
                    <a:ext uri="{FF2B5EF4-FFF2-40B4-BE49-F238E27FC236}">
                      <a16:creationId xmlns:a16="http://schemas.microsoft.com/office/drawing/2014/main" id="{E67B9483-DF1C-3D40-B1E5-9295710D71A5}"/>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8" name="Freeform 23">
                  <a:extLst>
                    <a:ext uri="{FF2B5EF4-FFF2-40B4-BE49-F238E27FC236}">
                      <a16:creationId xmlns:a16="http://schemas.microsoft.com/office/drawing/2014/main" id="{ED33AF8C-D6B6-EA40-97D2-90E141A4F1A2}"/>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29" name="Freeform 24">
                  <a:extLst>
                    <a:ext uri="{FF2B5EF4-FFF2-40B4-BE49-F238E27FC236}">
                      <a16:creationId xmlns:a16="http://schemas.microsoft.com/office/drawing/2014/main" id="{DF11E54A-B94D-644D-AB6F-68D636335556}"/>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0" name="Freeform 25">
                  <a:extLst>
                    <a:ext uri="{FF2B5EF4-FFF2-40B4-BE49-F238E27FC236}">
                      <a16:creationId xmlns:a16="http://schemas.microsoft.com/office/drawing/2014/main" id="{46142E15-F7EC-7641-BC6F-6D1644BBE24E}"/>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1" name="Freeform 26">
                  <a:extLst>
                    <a:ext uri="{FF2B5EF4-FFF2-40B4-BE49-F238E27FC236}">
                      <a16:creationId xmlns:a16="http://schemas.microsoft.com/office/drawing/2014/main" id="{CD471801-87EE-AC44-91CC-4347F06E2A12}"/>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2" name="Freeform 27">
                  <a:extLst>
                    <a:ext uri="{FF2B5EF4-FFF2-40B4-BE49-F238E27FC236}">
                      <a16:creationId xmlns:a16="http://schemas.microsoft.com/office/drawing/2014/main" id="{01E842DD-74B2-FF4F-B823-391BC645E236}"/>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3" name="Freeform 28">
                  <a:extLst>
                    <a:ext uri="{FF2B5EF4-FFF2-40B4-BE49-F238E27FC236}">
                      <a16:creationId xmlns:a16="http://schemas.microsoft.com/office/drawing/2014/main" id="{52BB3E59-E312-2C46-974C-2245568C5251}"/>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4" name="Freeform 29">
                  <a:extLst>
                    <a:ext uri="{FF2B5EF4-FFF2-40B4-BE49-F238E27FC236}">
                      <a16:creationId xmlns:a16="http://schemas.microsoft.com/office/drawing/2014/main" id="{AC3B3039-B082-AB47-9C82-7C2AF35DC60E}"/>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5" name="Freeform 30">
                  <a:extLst>
                    <a:ext uri="{FF2B5EF4-FFF2-40B4-BE49-F238E27FC236}">
                      <a16:creationId xmlns:a16="http://schemas.microsoft.com/office/drawing/2014/main" id="{B1B0369A-7022-6E4E-B708-7BC20C5C68EB}"/>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6" name="Freeform 31">
                  <a:extLst>
                    <a:ext uri="{FF2B5EF4-FFF2-40B4-BE49-F238E27FC236}">
                      <a16:creationId xmlns:a16="http://schemas.microsoft.com/office/drawing/2014/main" id="{78E149AA-4EB2-C047-8D36-10761F258A8B}"/>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7" name="Freeform 32">
                  <a:extLst>
                    <a:ext uri="{FF2B5EF4-FFF2-40B4-BE49-F238E27FC236}">
                      <a16:creationId xmlns:a16="http://schemas.microsoft.com/office/drawing/2014/main" id="{DFCE5778-3615-4C4D-AD96-24444EE0AC82}"/>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8" name="Freeform 33">
                  <a:extLst>
                    <a:ext uri="{FF2B5EF4-FFF2-40B4-BE49-F238E27FC236}">
                      <a16:creationId xmlns:a16="http://schemas.microsoft.com/office/drawing/2014/main" id="{28BE40D0-5933-0D4A-991F-D03014CCAAAB}"/>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39" name="Freeform 34">
                  <a:extLst>
                    <a:ext uri="{FF2B5EF4-FFF2-40B4-BE49-F238E27FC236}">
                      <a16:creationId xmlns:a16="http://schemas.microsoft.com/office/drawing/2014/main" id="{E727E9A5-6A03-9B42-BF02-4769BA241C19}"/>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0" name="Freeform 35">
                  <a:extLst>
                    <a:ext uri="{FF2B5EF4-FFF2-40B4-BE49-F238E27FC236}">
                      <a16:creationId xmlns:a16="http://schemas.microsoft.com/office/drawing/2014/main" id="{318BBD9F-1727-C24E-B928-DFFE035DFAFA}"/>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1" name="Freeform 36">
                  <a:extLst>
                    <a:ext uri="{FF2B5EF4-FFF2-40B4-BE49-F238E27FC236}">
                      <a16:creationId xmlns:a16="http://schemas.microsoft.com/office/drawing/2014/main" id="{83329A6E-967B-AA41-BCB7-B994CD8490FE}"/>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2" name="Freeform 37">
                  <a:extLst>
                    <a:ext uri="{FF2B5EF4-FFF2-40B4-BE49-F238E27FC236}">
                      <a16:creationId xmlns:a16="http://schemas.microsoft.com/office/drawing/2014/main" id="{058919DD-5713-8A42-8D37-F4C18FD2543B}"/>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3" name="Freeform 38">
                  <a:extLst>
                    <a:ext uri="{FF2B5EF4-FFF2-40B4-BE49-F238E27FC236}">
                      <a16:creationId xmlns:a16="http://schemas.microsoft.com/office/drawing/2014/main" id="{6C6F2089-FDB2-6E41-AB9E-A11C34BDB830}"/>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4" name="Freeform 39">
                  <a:extLst>
                    <a:ext uri="{FF2B5EF4-FFF2-40B4-BE49-F238E27FC236}">
                      <a16:creationId xmlns:a16="http://schemas.microsoft.com/office/drawing/2014/main" id="{265AE56B-8BE7-B343-9A09-E02BD8646362}"/>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5" name="Freeform 40">
                  <a:extLst>
                    <a:ext uri="{FF2B5EF4-FFF2-40B4-BE49-F238E27FC236}">
                      <a16:creationId xmlns:a16="http://schemas.microsoft.com/office/drawing/2014/main" id="{1A9A2BD4-16C6-994A-8A37-9C960541155C}"/>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6" name="Freeform 41">
                  <a:extLst>
                    <a:ext uri="{FF2B5EF4-FFF2-40B4-BE49-F238E27FC236}">
                      <a16:creationId xmlns:a16="http://schemas.microsoft.com/office/drawing/2014/main" id="{8DB8C6D2-5C0B-D646-AD47-97EFBDB47DCC}"/>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7" name="Freeform 42">
                  <a:extLst>
                    <a:ext uri="{FF2B5EF4-FFF2-40B4-BE49-F238E27FC236}">
                      <a16:creationId xmlns:a16="http://schemas.microsoft.com/office/drawing/2014/main" id="{9A0D3FB5-B123-BC44-9304-99722AAEC6A5}"/>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8" name="Freeform 43">
                  <a:extLst>
                    <a:ext uri="{FF2B5EF4-FFF2-40B4-BE49-F238E27FC236}">
                      <a16:creationId xmlns:a16="http://schemas.microsoft.com/office/drawing/2014/main" id="{4B948F11-1582-0840-8CB1-BA8C9C4683E7}"/>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49" name="Freeform 44">
                  <a:extLst>
                    <a:ext uri="{FF2B5EF4-FFF2-40B4-BE49-F238E27FC236}">
                      <a16:creationId xmlns:a16="http://schemas.microsoft.com/office/drawing/2014/main" id="{FE21921D-C746-B14C-8164-EB3C1F55E1EA}"/>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0" name="Freeform 45">
                  <a:extLst>
                    <a:ext uri="{FF2B5EF4-FFF2-40B4-BE49-F238E27FC236}">
                      <a16:creationId xmlns:a16="http://schemas.microsoft.com/office/drawing/2014/main" id="{92162463-DEAA-1A48-BE18-24A8C11972DA}"/>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1" name="Freeform 46">
                  <a:extLst>
                    <a:ext uri="{FF2B5EF4-FFF2-40B4-BE49-F238E27FC236}">
                      <a16:creationId xmlns:a16="http://schemas.microsoft.com/office/drawing/2014/main" id="{FDCD1501-A2A3-BD42-9211-F2FB0A477663}"/>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2" name="Freeform 47">
                  <a:extLst>
                    <a:ext uri="{FF2B5EF4-FFF2-40B4-BE49-F238E27FC236}">
                      <a16:creationId xmlns:a16="http://schemas.microsoft.com/office/drawing/2014/main" id="{6D918F84-F1FB-9745-B79C-CBF7F34F7E9D}"/>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3" name="Freeform 48">
                  <a:extLst>
                    <a:ext uri="{FF2B5EF4-FFF2-40B4-BE49-F238E27FC236}">
                      <a16:creationId xmlns:a16="http://schemas.microsoft.com/office/drawing/2014/main" id="{55CE1FB4-5ADA-0E4F-ABC3-31BA387C0B85}"/>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4" name="Freeform 49">
                  <a:extLst>
                    <a:ext uri="{FF2B5EF4-FFF2-40B4-BE49-F238E27FC236}">
                      <a16:creationId xmlns:a16="http://schemas.microsoft.com/office/drawing/2014/main" id="{288FDBB1-98D4-D04E-9B29-4F86663445A9}"/>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5" name="Freeform 50">
                  <a:extLst>
                    <a:ext uri="{FF2B5EF4-FFF2-40B4-BE49-F238E27FC236}">
                      <a16:creationId xmlns:a16="http://schemas.microsoft.com/office/drawing/2014/main" id="{E26A5CD3-66E9-394F-8303-02F3FB935EDC}"/>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6" name="Freeform 51">
                  <a:extLst>
                    <a:ext uri="{FF2B5EF4-FFF2-40B4-BE49-F238E27FC236}">
                      <a16:creationId xmlns:a16="http://schemas.microsoft.com/office/drawing/2014/main" id="{C354F1DA-6BB1-0D4C-8831-219D0D5013D9}"/>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7" name="Freeform 52">
                  <a:extLst>
                    <a:ext uri="{FF2B5EF4-FFF2-40B4-BE49-F238E27FC236}">
                      <a16:creationId xmlns:a16="http://schemas.microsoft.com/office/drawing/2014/main" id="{A4E8DECA-2E45-7942-91EC-009D9F8FF8A1}"/>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8" name="Freeform 53">
                  <a:extLst>
                    <a:ext uri="{FF2B5EF4-FFF2-40B4-BE49-F238E27FC236}">
                      <a16:creationId xmlns:a16="http://schemas.microsoft.com/office/drawing/2014/main" id="{130123CD-3878-FC44-8278-7A7C8F6CDEB4}"/>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59" name="Freeform 54">
                  <a:extLst>
                    <a:ext uri="{FF2B5EF4-FFF2-40B4-BE49-F238E27FC236}">
                      <a16:creationId xmlns:a16="http://schemas.microsoft.com/office/drawing/2014/main" id="{639E8503-2428-EF4E-857C-4695706552C9}"/>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0" name="Freeform 55">
                  <a:extLst>
                    <a:ext uri="{FF2B5EF4-FFF2-40B4-BE49-F238E27FC236}">
                      <a16:creationId xmlns:a16="http://schemas.microsoft.com/office/drawing/2014/main" id="{04943723-1F67-0247-A9CD-FDDC350B80F3}"/>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1" name="Freeform 56">
                  <a:extLst>
                    <a:ext uri="{FF2B5EF4-FFF2-40B4-BE49-F238E27FC236}">
                      <a16:creationId xmlns:a16="http://schemas.microsoft.com/office/drawing/2014/main" id="{A1A78336-A161-764F-B73D-AD3162EDDDE9}"/>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2" name="Freeform 57">
                  <a:extLst>
                    <a:ext uri="{FF2B5EF4-FFF2-40B4-BE49-F238E27FC236}">
                      <a16:creationId xmlns:a16="http://schemas.microsoft.com/office/drawing/2014/main" id="{6AB86EEA-5272-2945-B14E-F2D052D8489E}"/>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3" name="Freeform 58">
                  <a:extLst>
                    <a:ext uri="{FF2B5EF4-FFF2-40B4-BE49-F238E27FC236}">
                      <a16:creationId xmlns:a16="http://schemas.microsoft.com/office/drawing/2014/main" id="{B14CBF3B-1532-684A-A23A-DD10D9470C63}"/>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4" name="Freeform 59">
                  <a:extLst>
                    <a:ext uri="{FF2B5EF4-FFF2-40B4-BE49-F238E27FC236}">
                      <a16:creationId xmlns:a16="http://schemas.microsoft.com/office/drawing/2014/main" id="{84C7130F-B009-6C4E-BEC0-81547ED81ECC}"/>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5" name="Freeform 60">
                  <a:extLst>
                    <a:ext uri="{FF2B5EF4-FFF2-40B4-BE49-F238E27FC236}">
                      <a16:creationId xmlns:a16="http://schemas.microsoft.com/office/drawing/2014/main" id="{E673FC28-06A9-9E42-B0A4-386832DBBC62}"/>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6" name="Freeform 61">
                  <a:extLst>
                    <a:ext uri="{FF2B5EF4-FFF2-40B4-BE49-F238E27FC236}">
                      <a16:creationId xmlns:a16="http://schemas.microsoft.com/office/drawing/2014/main" id="{50E20BEE-B9C6-FB4A-9D58-43563289D9F7}"/>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7" name="Freeform 62">
                  <a:extLst>
                    <a:ext uri="{FF2B5EF4-FFF2-40B4-BE49-F238E27FC236}">
                      <a16:creationId xmlns:a16="http://schemas.microsoft.com/office/drawing/2014/main" id="{9F807D1E-E47B-7940-9593-789E25DA44B1}"/>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8" name="Freeform 63">
                  <a:extLst>
                    <a:ext uri="{FF2B5EF4-FFF2-40B4-BE49-F238E27FC236}">
                      <a16:creationId xmlns:a16="http://schemas.microsoft.com/office/drawing/2014/main" id="{FF845207-8C25-FB44-8BF5-044AC9EE7632}"/>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69" name="Freeform 64">
                  <a:extLst>
                    <a:ext uri="{FF2B5EF4-FFF2-40B4-BE49-F238E27FC236}">
                      <a16:creationId xmlns:a16="http://schemas.microsoft.com/office/drawing/2014/main" id="{016BD0B1-F001-BB4F-8332-C13477D55C63}"/>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0" name="Freeform 65">
                  <a:extLst>
                    <a:ext uri="{FF2B5EF4-FFF2-40B4-BE49-F238E27FC236}">
                      <a16:creationId xmlns:a16="http://schemas.microsoft.com/office/drawing/2014/main" id="{59D6A53D-BEE7-AD43-A199-60B25F02B2B4}"/>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1" name="Freeform 66">
                  <a:extLst>
                    <a:ext uri="{FF2B5EF4-FFF2-40B4-BE49-F238E27FC236}">
                      <a16:creationId xmlns:a16="http://schemas.microsoft.com/office/drawing/2014/main" id="{AB0F3A9C-719D-F443-9901-6317A929D27A}"/>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2" name="Freeform 67">
                  <a:extLst>
                    <a:ext uri="{FF2B5EF4-FFF2-40B4-BE49-F238E27FC236}">
                      <a16:creationId xmlns:a16="http://schemas.microsoft.com/office/drawing/2014/main" id="{41A78433-8D25-2C41-98C3-E4C8488DEE1C}"/>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3" name="Freeform 68">
                  <a:extLst>
                    <a:ext uri="{FF2B5EF4-FFF2-40B4-BE49-F238E27FC236}">
                      <a16:creationId xmlns:a16="http://schemas.microsoft.com/office/drawing/2014/main" id="{4A029A45-A047-F64C-A6E4-400AAC6755CC}"/>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4" name="Freeform 69">
                  <a:extLst>
                    <a:ext uri="{FF2B5EF4-FFF2-40B4-BE49-F238E27FC236}">
                      <a16:creationId xmlns:a16="http://schemas.microsoft.com/office/drawing/2014/main" id="{CB7F7720-8002-C143-A8BF-163108EC3489}"/>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5" name="Freeform 70">
                  <a:extLst>
                    <a:ext uri="{FF2B5EF4-FFF2-40B4-BE49-F238E27FC236}">
                      <a16:creationId xmlns:a16="http://schemas.microsoft.com/office/drawing/2014/main" id="{98746A7E-4CED-6C4C-9225-98016245B1AD}"/>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6" name="Freeform 71">
                  <a:extLst>
                    <a:ext uri="{FF2B5EF4-FFF2-40B4-BE49-F238E27FC236}">
                      <a16:creationId xmlns:a16="http://schemas.microsoft.com/office/drawing/2014/main" id="{197736EC-E528-9A41-A992-98A50C025F52}"/>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7" name="Freeform 72">
                  <a:extLst>
                    <a:ext uri="{FF2B5EF4-FFF2-40B4-BE49-F238E27FC236}">
                      <a16:creationId xmlns:a16="http://schemas.microsoft.com/office/drawing/2014/main" id="{1C0BAC3D-B462-AA44-9F9D-548B220E917C}"/>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8" name="Freeform 73">
                  <a:extLst>
                    <a:ext uri="{FF2B5EF4-FFF2-40B4-BE49-F238E27FC236}">
                      <a16:creationId xmlns:a16="http://schemas.microsoft.com/office/drawing/2014/main" id="{851F5615-3EA2-764F-8B27-D02DC66B4531}"/>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79" name="Freeform 74">
                  <a:extLst>
                    <a:ext uri="{FF2B5EF4-FFF2-40B4-BE49-F238E27FC236}">
                      <a16:creationId xmlns:a16="http://schemas.microsoft.com/office/drawing/2014/main" id="{6456DB50-6350-CC4A-8241-F751122DAB62}"/>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0" name="Freeform 75">
                  <a:extLst>
                    <a:ext uri="{FF2B5EF4-FFF2-40B4-BE49-F238E27FC236}">
                      <a16:creationId xmlns:a16="http://schemas.microsoft.com/office/drawing/2014/main" id="{D69FA1BD-E26D-2640-8CA1-F2F9D0A7B9D9}"/>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1" name="Freeform 76">
                  <a:extLst>
                    <a:ext uri="{FF2B5EF4-FFF2-40B4-BE49-F238E27FC236}">
                      <a16:creationId xmlns:a16="http://schemas.microsoft.com/office/drawing/2014/main" id="{9988DBEA-2308-7A49-A37E-5BBB0196C01C}"/>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2" name="Freeform 77">
                  <a:extLst>
                    <a:ext uri="{FF2B5EF4-FFF2-40B4-BE49-F238E27FC236}">
                      <a16:creationId xmlns:a16="http://schemas.microsoft.com/office/drawing/2014/main" id="{974E8DAA-E75F-E342-8932-E0D7FFCD29C9}"/>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3" name="Freeform 78">
                  <a:extLst>
                    <a:ext uri="{FF2B5EF4-FFF2-40B4-BE49-F238E27FC236}">
                      <a16:creationId xmlns:a16="http://schemas.microsoft.com/office/drawing/2014/main" id="{C9CFA416-383E-BD4A-8B02-8CA7ADE827BF}"/>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4" name="Freeform 79">
                  <a:extLst>
                    <a:ext uri="{FF2B5EF4-FFF2-40B4-BE49-F238E27FC236}">
                      <a16:creationId xmlns:a16="http://schemas.microsoft.com/office/drawing/2014/main" id="{48C9AFC7-5FF8-2A49-83B7-C46D9D8F41C0}"/>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5" name="Freeform 80">
                  <a:extLst>
                    <a:ext uri="{FF2B5EF4-FFF2-40B4-BE49-F238E27FC236}">
                      <a16:creationId xmlns:a16="http://schemas.microsoft.com/office/drawing/2014/main" id="{26F7F11B-35FE-DE43-B6F7-16165ABF218F}"/>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6" name="Freeform 81">
                  <a:extLst>
                    <a:ext uri="{FF2B5EF4-FFF2-40B4-BE49-F238E27FC236}">
                      <a16:creationId xmlns:a16="http://schemas.microsoft.com/office/drawing/2014/main" id="{07605A50-332D-714A-82D8-7D109BBB502A}"/>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7" name="Freeform 82">
                  <a:extLst>
                    <a:ext uri="{FF2B5EF4-FFF2-40B4-BE49-F238E27FC236}">
                      <a16:creationId xmlns:a16="http://schemas.microsoft.com/office/drawing/2014/main" id="{5C3AB917-5E09-3842-BE7A-CB619BE5CB64}"/>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8" name="Freeform 83">
                  <a:extLst>
                    <a:ext uri="{FF2B5EF4-FFF2-40B4-BE49-F238E27FC236}">
                      <a16:creationId xmlns:a16="http://schemas.microsoft.com/office/drawing/2014/main" id="{537917DA-B8F3-D74B-8048-F4524F2E69DF}"/>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89" name="Freeform 84">
                  <a:extLst>
                    <a:ext uri="{FF2B5EF4-FFF2-40B4-BE49-F238E27FC236}">
                      <a16:creationId xmlns:a16="http://schemas.microsoft.com/office/drawing/2014/main" id="{67FC8A04-B1E5-BB4E-9F50-44B80AEBD77A}"/>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0" name="Freeform 85">
                  <a:extLst>
                    <a:ext uri="{FF2B5EF4-FFF2-40B4-BE49-F238E27FC236}">
                      <a16:creationId xmlns:a16="http://schemas.microsoft.com/office/drawing/2014/main" id="{56AA4963-28D3-7D4D-964A-22DFFDE9CE29}"/>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1" name="Freeform 86">
                  <a:extLst>
                    <a:ext uri="{FF2B5EF4-FFF2-40B4-BE49-F238E27FC236}">
                      <a16:creationId xmlns:a16="http://schemas.microsoft.com/office/drawing/2014/main" id="{72EE3679-7919-3A45-8B0D-F7FDD14FD5AA}"/>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2" name="Freeform 87">
                  <a:extLst>
                    <a:ext uri="{FF2B5EF4-FFF2-40B4-BE49-F238E27FC236}">
                      <a16:creationId xmlns:a16="http://schemas.microsoft.com/office/drawing/2014/main" id="{BFFFFCFD-34A6-744F-9B2D-FDFE37C217AE}"/>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3" name="Freeform 88">
                  <a:extLst>
                    <a:ext uri="{FF2B5EF4-FFF2-40B4-BE49-F238E27FC236}">
                      <a16:creationId xmlns:a16="http://schemas.microsoft.com/office/drawing/2014/main" id="{E18E74C1-F5FF-ED4A-A2D5-816396490436}"/>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4" name="Freeform 89">
                  <a:extLst>
                    <a:ext uri="{FF2B5EF4-FFF2-40B4-BE49-F238E27FC236}">
                      <a16:creationId xmlns:a16="http://schemas.microsoft.com/office/drawing/2014/main" id="{AF0DA0F4-1AA6-4143-9A72-B8B292CCFF0E}"/>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5" name="Freeform 90">
                  <a:extLst>
                    <a:ext uri="{FF2B5EF4-FFF2-40B4-BE49-F238E27FC236}">
                      <a16:creationId xmlns:a16="http://schemas.microsoft.com/office/drawing/2014/main" id="{27235208-F287-384C-A8EF-C3CFA5E598BE}"/>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6" name="Freeform 91">
                  <a:extLst>
                    <a:ext uri="{FF2B5EF4-FFF2-40B4-BE49-F238E27FC236}">
                      <a16:creationId xmlns:a16="http://schemas.microsoft.com/office/drawing/2014/main" id="{B60BA402-36B4-744A-8582-CC55D6BB8381}"/>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7" name="Freeform 92">
                  <a:extLst>
                    <a:ext uri="{FF2B5EF4-FFF2-40B4-BE49-F238E27FC236}">
                      <a16:creationId xmlns:a16="http://schemas.microsoft.com/office/drawing/2014/main" id="{FF7D2223-049A-4241-A814-43CAD6786259}"/>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8" name="Freeform 93">
                  <a:extLst>
                    <a:ext uri="{FF2B5EF4-FFF2-40B4-BE49-F238E27FC236}">
                      <a16:creationId xmlns:a16="http://schemas.microsoft.com/office/drawing/2014/main" id="{A8204E1D-205F-2646-ABDD-7499B434A8A7}"/>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99" name="Freeform 94">
                  <a:extLst>
                    <a:ext uri="{FF2B5EF4-FFF2-40B4-BE49-F238E27FC236}">
                      <a16:creationId xmlns:a16="http://schemas.microsoft.com/office/drawing/2014/main" id="{4775B422-11FD-2442-9552-7368C00A2E2C}"/>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0" name="Freeform 95">
                  <a:extLst>
                    <a:ext uri="{FF2B5EF4-FFF2-40B4-BE49-F238E27FC236}">
                      <a16:creationId xmlns:a16="http://schemas.microsoft.com/office/drawing/2014/main" id="{AE22326B-0128-134A-B713-A08A51F5C5E3}"/>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1" name="Freeform 96">
                  <a:extLst>
                    <a:ext uri="{FF2B5EF4-FFF2-40B4-BE49-F238E27FC236}">
                      <a16:creationId xmlns:a16="http://schemas.microsoft.com/office/drawing/2014/main" id="{2B3E1A57-CB87-3A4B-A7DC-FA3308E10199}"/>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2" name="Freeform 97">
                  <a:extLst>
                    <a:ext uri="{FF2B5EF4-FFF2-40B4-BE49-F238E27FC236}">
                      <a16:creationId xmlns:a16="http://schemas.microsoft.com/office/drawing/2014/main" id="{BDD06CBC-4DB2-8D4A-AFE1-6805044115A9}"/>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3" name="Freeform 98">
                  <a:extLst>
                    <a:ext uri="{FF2B5EF4-FFF2-40B4-BE49-F238E27FC236}">
                      <a16:creationId xmlns:a16="http://schemas.microsoft.com/office/drawing/2014/main" id="{9507365E-CBDF-594A-9449-FC63B3B2563E}"/>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4" name="Freeform 99">
                  <a:extLst>
                    <a:ext uri="{FF2B5EF4-FFF2-40B4-BE49-F238E27FC236}">
                      <a16:creationId xmlns:a16="http://schemas.microsoft.com/office/drawing/2014/main" id="{99D1C6CE-BC65-F341-8831-0755A26DD83D}"/>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5" name="Freeform 100">
                  <a:extLst>
                    <a:ext uri="{FF2B5EF4-FFF2-40B4-BE49-F238E27FC236}">
                      <a16:creationId xmlns:a16="http://schemas.microsoft.com/office/drawing/2014/main" id="{168D7916-EB0E-2842-A46A-54A7ECEBBC96}"/>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6" name="Freeform 101">
                  <a:extLst>
                    <a:ext uri="{FF2B5EF4-FFF2-40B4-BE49-F238E27FC236}">
                      <a16:creationId xmlns:a16="http://schemas.microsoft.com/office/drawing/2014/main" id="{BE05E425-D3B1-D949-9AE1-3E5AF85DCB55}"/>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7" name="Freeform 102">
                  <a:extLst>
                    <a:ext uri="{FF2B5EF4-FFF2-40B4-BE49-F238E27FC236}">
                      <a16:creationId xmlns:a16="http://schemas.microsoft.com/office/drawing/2014/main" id="{A79513DB-2546-1041-AAC3-7ADEBB69002E}"/>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8" name="Freeform 103">
                  <a:extLst>
                    <a:ext uri="{FF2B5EF4-FFF2-40B4-BE49-F238E27FC236}">
                      <a16:creationId xmlns:a16="http://schemas.microsoft.com/office/drawing/2014/main" id="{BC60A117-DF8B-F941-BB44-8D14F3159D6E}"/>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09" name="Freeform 104">
                  <a:extLst>
                    <a:ext uri="{FF2B5EF4-FFF2-40B4-BE49-F238E27FC236}">
                      <a16:creationId xmlns:a16="http://schemas.microsoft.com/office/drawing/2014/main" id="{202C4A79-BD1B-FD4D-BE4C-80E880C8DF39}"/>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0" name="Freeform 105">
                  <a:extLst>
                    <a:ext uri="{FF2B5EF4-FFF2-40B4-BE49-F238E27FC236}">
                      <a16:creationId xmlns:a16="http://schemas.microsoft.com/office/drawing/2014/main" id="{8F6FA76C-8BAD-084D-AAAB-0C95FCB1F8CC}"/>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1" name="Freeform 106">
                  <a:extLst>
                    <a:ext uri="{FF2B5EF4-FFF2-40B4-BE49-F238E27FC236}">
                      <a16:creationId xmlns:a16="http://schemas.microsoft.com/office/drawing/2014/main" id="{75535B74-C8E8-1E4C-A7D1-1DF82F66CB26}"/>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2" name="Freeform 107">
                  <a:extLst>
                    <a:ext uri="{FF2B5EF4-FFF2-40B4-BE49-F238E27FC236}">
                      <a16:creationId xmlns:a16="http://schemas.microsoft.com/office/drawing/2014/main" id="{1DDFEB1B-3A20-EE40-9641-F3DC68116454}"/>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3" name="Freeform 108">
                  <a:extLst>
                    <a:ext uri="{FF2B5EF4-FFF2-40B4-BE49-F238E27FC236}">
                      <a16:creationId xmlns:a16="http://schemas.microsoft.com/office/drawing/2014/main" id="{C3CD6880-A184-E24C-986B-6392F5B7859F}"/>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4" name="Freeform 109">
                  <a:extLst>
                    <a:ext uri="{FF2B5EF4-FFF2-40B4-BE49-F238E27FC236}">
                      <a16:creationId xmlns:a16="http://schemas.microsoft.com/office/drawing/2014/main" id="{0C190D64-CD38-D241-815E-474107AE10AF}"/>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5" name="Freeform 110">
                  <a:extLst>
                    <a:ext uri="{FF2B5EF4-FFF2-40B4-BE49-F238E27FC236}">
                      <a16:creationId xmlns:a16="http://schemas.microsoft.com/office/drawing/2014/main" id="{EE0FA44F-6DAD-C44A-AC19-1A4101C6CE0B}"/>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6" name="Freeform 111">
                  <a:extLst>
                    <a:ext uri="{FF2B5EF4-FFF2-40B4-BE49-F238E27FC236}">
                      <a16:creationId xmlns:a16="http://schemas.microsoft.com/office/drawing/2014/main" id="{BC1C70A1-E8BF-BF46-916E-0BB95F13D8CA}"/>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7" name="Freeform 112">
                  <a:extLst>
                    <a:ext uri="{FF2B5EF4-FFF2-40B4-BE49-F238E27FC236}">
                      <a16:creationId xmlns:a16="http://schemas.microsoft.com/office/drawing/2014/main" id="{60A662DD-6B47-C149-8143-F0F43BC52A18}"/>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8" name="Freeform 113">
                  <a:extLst>
                    <a:ext uri="{FF2B5EF4-FFF2-40B4-BE49-F238E27FC236}">
                      <a16:creationId xmlns:a16="http://schemas.microsoft.com/office/drawing/2014/main" id="{B646C320-AE19-5B41-8A1A-1F7B9C63C886}"/>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19" name="Freeform 114">
                  <a:extLst>
                    <a:ext uri="{FF2B5EF4-FFF2-40B4-BE49-F238E27FC236}">
                      <a16:creationId xmlns:a16="http://schemas.microsoft.com/office/drawing/2014/main" id="{F91A579D-0B5F-1647-BB47-0E73A0E9FE81}"/>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0" name="Freeform 115">
                  <a:extLst>
                    <a:ext uri="{FF2B5EF4-FFF2-40B4-BE49-F238E27FC236}">
                      <a16:creationId xmlns:a16="http://schemas.microsoft.com/office/drawing/2014/main" id="{FACCA22D-B560-C848-A863-134629791F60}"/>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1" name="Freeform 116">
                  <a:extLst>
                    <a:ext uri="{FF2B5EF4-FFF2-40B4-BE49-F238E27FC236}">
                      <a16:creationId xmlns:a16="http://schemas.microsoft.com/office/drawing/2014/main" id="{0F842BD3-1F88-0D44-82F1-9824061390DA}"/>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2" name="Freeform 117">
                  <a:extLst>
                    <a:ext uri="{FF2B5EF4-FFF2-40B4-BE49-F238E27FC236}">
                      <a16:creationId xmlns:a16="http://schemas.microsoft.com/office/drawing/2014/main" id="{3B6B069F-D762-6F47-9C70-389E3311C1EB}"/>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3" name="Freeform 118">
                  <a:extLst>
                    <a:ext uri="{FF2B5EF4-FFF2-40B4-BE49-F238E27FC236}">
                      <a16:creationId xmlns:a16="http://schemas.microsoft.com/office/drawing/2014/main" id="{7683F7AE-F3C1-5B44-ABAD-7D0C1418FCC1}"/>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4" name="Freeform 119">
                  <a:extLst>
                    <a:ext uri="{FF2B5EF4-FFF2-40B4-BE49-F238E27FC236}">
                      <a16:creationId xmlns:a16="http://schemas.microsoft.com/office/drawing/2014/main" id="{08E07F67-79E2-034C-8853-C92393AA6361}"/>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5" name="Freeform 120">
                  <a:extLst>
                    <a:ext uri="{FF2B5EF4-FFF2-40B4-BE49-F238E27FC236}">
                      <a16:creationId xmlns:a16="http://schemas.microsoft.com/office/drawing/2014/main" id="{DF118156-68F4-0D4D-A3F5-44001970D003}"/>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6" name="Freeform 121">
                  <a:extLst>
                    <a:ext uri="{FF2B5EF4-FFF2-40B4-BE49-F238E27FC236}">
                      <a16:creationId xmlns:a16="http://schemas.microsoft.com/office/drawing/2014/main" id="{BA2EDA73-B8B0-F947-B687-CA8E2F88A6E3}"/>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7" name="Freeform 122">
                  <a:extLst>
                    <a:ext uri="{FF2B5EF4-FFF2-40B4-BE49-F238E27FC236}">
                      <a16:creationId xmlns:a16="http://schemas.microsoft.com/office/drawing/2014/main" id="{B5FD2DFE-BEB3-7F47-86E0-93D514CB31CA}"/>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8" name="Freeform 123">
                  <a:extLst>
                    <a:ext uri="{FF2B5EF4-FFF2-40B4-BE49-F238E27FC236}">
                      <a16:creationId xmlns:a16="http://schemas.microsoft.com/office/drawing/2014/main" id="{A6367E88-01A3-654A-8DDD-9ECB3D12412E}"/>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29" name="Freeform 124">
                  <a:extLst>
                    <a:ext uri="{FF2B5EF4-FFF2-40B4-BE49-F238E27FC236}">
                      <a16:creationId xmlns:a16="http://schemas.microsoft.com/office/drawing/2014/main" id="{CCC0C25F-BF4F-1F4E-B8A5-72B79C135345}"/>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0" name="Freeform 125">
                  <a:extLst>
                    <a:ext uri="{FF2B5EF4-FFF2-40B4-BE49-F238E27FC236}">
                      <a16:creationId xmlns:a16="http://schemas.microsoft.com/office/drawing/2014/main" id="{8D41438B-24ED-154C-B2A5-20244EDC48A7}"/>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1" name="Freeform 126">
                  <a:extLst>
                    <a:ext uri="{FF2B5EF4-FFF2-40B4-BE49-F238E27FC236}">
                      <a16:creationId xmlns:a16="http://schemas.microsoft.com/office/drawing/2014/main" id="{83D24F41-89DD-E343-91E7-4AB4E618D70B}"/>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2" name="Freeform 127">
                  <a:extLst>
                    <a:ext uri="{FF2B5EF4-FFF2-40B4-BE49-F238E27FC236}">
                      <a16:creationId xmlns:a16="http://schemas.microsoft.com/office/drawing/2014/main" id="{98F93130-5CDE-5F49-A35E-A1958E32BABC}"/>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3" name="Freeform 128">
                  <a:extLst>
                    <a:ext uri="{FF2B5EF4-FFF2-40B4-BE49-F238E27FC236}">
                      <a16:creationId xmlns:a16="http://schemas.microsoft.com/office/drawing/2014/main" id="{76FBF8D8-5B10-9740-B1FD-E2DA7B2F4ACE}"/>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4" name="Freeform 129">
                  <a:extLst>
                    <a:ext uri="{FF2B5EF4-FFF2-40B4-BE49-F238E27FC236}">
                      <a16:creationId xmlns:a16="http://schemas.microsoft.com/office/drawing/2014/main" id="{DBD52E77-DCC8-D84C-9261-24802078CD09}"/>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5" name="Freeform 130">
                  <a:extLst>
                    <a:ext uri="{FF2B5EF4-FFF2-40B4-BE49-F238E27FC236}">
                      <a16:creationId xmlns:a16="http://schemas.microsoft.com/office/drawing/2014/main" id="{75DF7BF3-44E1-7D41-8515-BCF4EAD0D342}"/>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6" name="Freeform 131">
                  <a:extLst>
                    <a:ext uri="{FF2B5EF4-FFF2-40B4-BE49-F238E27FC236}">
                      <a16:creationId xmlns:a16="http://schemas.microsoft.com/office/drawing/2014/main" id="{822F737E-404F-B946-B9CC-12CA5B1797A5}"/>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7" name="Freeform 132">
                  <a:extLst>
                    <a:ext uri="{FF2B5EF4-FFF2-40B4-BE49-F238E27FC236}">
                      <a16:creationId xmlns:a16="http://schemas.microsoft.com/office/drawing/2014/main" id="{290EF474-8C49-2443-ABAD-0142455BD442}"/>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8" name="Freeform 133">
                  <a:extLst>
                    <a:ext uri="{FF2B5EF4-FFF2-40B4-BE49-F238E27FC236}">
                      <a16:creationId xmlns:a16="http://schemas.microsoft.com/office/drawing/2014/main" id="{B9DE0FD6-23BE-454F-BEE9-F5DE76DC1E3F}"/>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39" name="Freeform 134">
                  <a:extLst>
                    <a:ext uri="{FF2B5EF4-FFF2-40B4-BE49-F238E27FC236}">
                      <a16:creationId xmlns:a16="http://schemas.microsoft.com/office/drawing/2014/main" id="{221CB49B-295D-9142-B8D3-93CF657AA086}"/>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0" name="Freeform 135">
                  <a:extLst>
                    <a:ext uri="{FF2B5EF4-FFF2-40B4-BE49-F238E27FC236}">
                      <a16:creationId xmlns:a16="http://schemas.microsoft.com/office/drawing/2014/main" id="{7371FBEB-F5BE-5945-A2E1-BD228EAE6A76}"/>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1" name="Freeform 136">
                  <a:extLst>
                    <a:ext uri="{FF2B5EF4-FFF2-40B4-BE49-F238E27FC236}">
                      <a16:creationId xmlns:a16="http://schemas.microsoft.com/office/drawing/2014/main" id="{A7D5176F-F82F-8F45-8D9D-5EEA7ADA8B88}"/>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2" name="Freeform 137">
                  <a:extLst>
                    <a:ext uri="{FF2B5EF4-FFF2-40B4-BE49-F238E27FC236}">
                      <a16:creationId xmlns:a16="http://schemas.microsoft.com/office/drawing/2014/main" id="{B1C04A9E-6226-8045-8D32-3C75406CB19E}"/>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3" name="Freeform 138">
                  <a:extLst>
                    <a:ext uri="{FF2B5EF4-FFF2-40B4-BE49-F238E27FC236}">
                      <a16:creationId xmlns:a16="http://schemas.microsoft.com/office/drawing/2014/main" id="{E4AC0704-9A43-7044-AACC-CC7D53D59B50}"/>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4" name="Freeform 139">
                  <a:extLst>
                    <a:ext uri="{FF2B5EF4-FFF2-40B4-BE49-F238E27FC236}">
                      <a16:creationId xmlns:a16="http://schemas.microsoft.com/office/drawing/2014/main" id="{E03FB415-8161-7241-9C58-AE9215C5AC8F}"/>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5" name="Freeform 140">
                  <a:extLst>
                    <a:ext uri="{FF2B5EF4-FFF2-40B4-BE49-F238E27FC236}">
                      <a16:creationId xmlns:a16="http://schemas.microsoft.com/office/drawing/2014/main" id="{FFD29A25-679D-B443-A29A-7C7185696DCA}"/>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6" name="Freeform 141">
                  <a:extLst>
                    <a:ext uri="{FF2B5EF4-FFF2-40B4-BE49-F238E27FC236}">
                      <a16:creationId xmlns:a16="http://schemas.microsoft.com/office/drawing/2014/main" id="{03C8B6CA-81DB-B044-9A8B-2F5C4B83C04F}"/>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7" name="Freeform 142">
                  <a:extLst>
                    <a:ext uri="{FF2B5EF4-FFF2-40B4-BE49-F238E27FC236}">
                      <a16:creationId xmlns:a16="http://schemas.microsoft.com/office/drawing/2014/main" id="{778C3332-46D5-2C43-B43A-BB1578AE6E28}"/>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8" name="Freeform 143">
                  <a:extLst>
                    <a:ext uri="{FF2B5EF4-FFF2-40B4-BE49-F238E27FC236}">
                      <a16:creationId xmlns:a16="http://schemas.microsoft.com/office/drawing/2014/main" id="{E213A4B8-E683-684A-B0EA-3EE91AA5A872}"/>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49" name="Freeform 144">
                  <a:extLst>
                    <a:ext uri="{FF2B5EF4-FFF2-40B4-BE49-F238E27FC236}">
                      <a16:creationId xmlns:a16="http://schemas.microsoft.com/office/drawing/2014/main" id="{7A9DB250-763D-FC4C-A2AD-B1A155114749}"/>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0" name="Freeform 145">
                  <a:extLst>
                    <a:ext uri="{FF2B5EF4-FFF2-40B4-BE49-F238E27FC236}">
                      <a16:creationId xmlns:a16="http://schemas.microsoft.com/office/drawing/2014/main" id="{9E81E162-B7A2-B741-9E52-6835AB65B62B}"/>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1" name="Freeform 146">
                  <a:extLst>
                    <a:ext uri="{FF2B5EF4-FFF2-40B4-BE49-F238E27FC236}">
                      <a16:creationId xmlns:a16="http://schemas.microsoft.com/office/drawing/2014/main" id="{4B83F59A-474B-4B41-8930-42D498B00789}"/>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2" name="Freeform 147">
                  <a:extLst>
                    <a:ext uri="{FF2B5EF4-FFF2-40B4-BE49-F238E27FC236}">
                      <a16:creationId xmlns:a16="http://schemas.microsoft.com/office/drawing/2014/main" id="{4E036ABC-1F1D-764B-822A-90231F4E6E05}"/>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3" name="Freeform 148">
                  <a:extLst>
                    <a:ext uri="{FF2B5EF4-FFF2-40B4-BE49-F238E27FC236}">
                      <a16:creationId xmlns:a16="http://schemas.microsoft.com/office/drawing/2014/main" id="{56F6DFAD-8215-8B4B-8CFA-72ECDB210BA3}"/>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4" name="Freeform 149">
                  <a:extLst>
                    <a:ext uri="{FF2B5EF4-FFF2-40B4-BE49-F238E27FC236}">
                      <a16:creationId xmlns:a16="http://schemas.microsoft.com/office/drawing/2014/main" id="{0EF8BBC1-3E29-9744-A7B3-0619C2A1E2C8}"/>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5" name="Freeform 150">
                  <a:extLst>
                    <a:ext uri="{FF2B5EF4-FFF2-40B4-BE49-F238E27FC236}">
                      <a16:creationId xmlns:a16="http://schemas.microsoft.com/office/drawing/2014/main" id="{7FCC2B5F-E3AF-6A48-A56B-A33FF93A6FBB}"/>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6" name="Freeform 151">
                  <a:extLst>
                    <a:ext uri="{FF2B5EF4-FFF2-40B4-BE49-F238E27FC236}">
                      <a16:creationId xmlns:a16="http://schemas.microsoft.com/office/drawing/2014/main" id="{CA2977F8-7559-C141-93F5-BFCA733B6288}"/>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7" name="Freeform 152">
                  <a:extLst>
                    <a:ext uri="{FF2B5EF4-FFF2-40B4-BE49-F238E27FC236}">
                      <a16:creationId xmlns:a16="http://schemas.microsoft.com/office/drawing/2014/main" id="{08A8F84C-0636-8D41-883D-E3F75FC52CA9}"/>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8" name="Freeform 153">
                  <a:extLst>
                    <a:ext uri="{FF2B5EF4-FFF2-40B4-BE49-F238E27FC236}">
                      <a16:creationId xmlns:a16="http://schemas.microsoft.com/office/drawing/2014/main" id="{7FC47216-38B2-5E4E-8ADF-1BA268894D9F}"/>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59" name="Freeform 154">
                  <a:extLst>
                    <a:ext uri="{FF2B5EF4-FFF2-40B4-BE49-F238E27FC236}">
                      <a16:creationId xmlns:a16="http://schemas.microsoft.com/office/drawing/2014/main" id="{1FC0101F-73C6-584E-9567-1ADE3743776C}"/>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0" name="Freeform 155">
                  <a:extLst>
                    <a:ext uri="{FF2B5EF4-FFF2-40B4-BE49-F238E27FC236}">
                      <a16:creationId xmlns:a16="http://schemas.microsoft.com/office/drawing/2014/main" id="{245F9A4F-6DDE-EC4C-A65F-4106C7FF4BDC}"/>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1" name="Freeform 156">
                  <a:extLst>
                    <a:ext uri="{FF2B5EF4-FFF2-40B4-BE49-F238E27FC236}">
                      <a16:creationId xmlns:a16="http://schemas.microsoft.com/office/drawing/2014/main" id="{988ED52F-3FD1-4941-8489-C90608B0F37C}"/>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2" name="Freeform 157">
                  <a:extLst>
                    <a:ext uri="{FF2B5EF4-FFF2-40B4-BE49-F238E27FC236}">
                      <a16:creationId xmlns:a16="http://schemas.microsoft.com/office/drawing/2014/main" id="{70CC223C-671A-3049-BA22-3B790411ACAA}"/>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3" name="Freeform 158">
                  <a:extLst>
                    <a:ext uri="{FF2B5EF4-FFF2-40B4-BE49-F238E27FC236}">
                      <a16:creationId xmlns:a16="http://schemas.microsoft.com/office/drawing/2014/main" id="{EA580343-43EE-3D4F-B2B6-E81A1973DFE2}"/>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4" name="Freeform 159">
                  <a:extLst>
                    <a:ext uri="{FF2B5EF4-FFF2-40B4-BE49-F238E27FC236}">
                      <a16:creationId xmlns:a16="http://schemas.microsoft.com/office/drawing/2014/main" id="{A9BEF971-E31F-CE4F-A399-4035521EE003}"/>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5" name="Freeform 160">
                  <a:extLst>
                    <a:ext uri="{FF2B5EF4-FFF2-40B4-BE49-F238E27FC236}">
                      <a16:creationId xmlns:a16="http://schemas.microsoft.com/office/drawing/2014/main" id="{4261F881-2D8C-3049-A2F9-34DF9CC83E3A}"/>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6" name="Freeform 161">
                  <a:extLst>
                    <a:ext uri="{FF2B5EF4-FFF2-40B4-BE49-F238E27FC236}">
                      <a16:creationId xmlns:a16="http://schemas.microsoft.com/office/drawing/2014/main" id="{28F6C514-A16A-5C4C-9447-099F97BC2A3C}"/>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7" name="Freeform 162">
                  <a:extLst>
                    <a:ext uri="{FF2B5EF4-FFF2-40B4-BE49-F238E27FC236}">
                      <a16:creationId xmlns:a16="http://schemas.microsoft.com/office/drawing/2014/main" id="{3560F30F-2851-2E4D-A910-CDF09533C12F}"/>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8" name="Freeform 163">
                  <a:extLst>
                    <a:ext uri="{FF2B5EF4-FFF2-40B4-BE49-F238E27FC236}">
                      <a16:creationId xmlns:a16="http://schemas.microsoft.com/office/drawing/2014/main" id="{DCDC61D3-5111-1943-B1B0-AFD8CEEBCFFB}"/>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69" name="Freeform 164">
                  <a:extLst>
                    <a:ext uri="{FF2B5EF4-FFF2-40B4-BE49-F238E27FC236}">
                      <a16:creationId xmlns:a16="http://schemas.microsoft.com/office/drawing/2014/main" id="{D6549B13-28CB-804A-BA3E-3FC03ACE956D}"/>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0" name="Freeform 165">
                  <a:extLst>
                    <a:ext uri="{FF2B5EF4-FFF2-40B4-BE49-F238E27FC236}">
                      <a16:creationId xmlns:a16="http://schemas.microsoft.com/office/drawing/2014/main" id="{E1636C04-E845-0146-9994-386BDF479A42}"/>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1" name="Freeform 166">
                  <a:extLst>
                    <a:ext uri="{FF2B5EF4-FFF2-40B4-BE49-F238E27FC236}">
                      <a16:creationId xmlns:a16="http://schemas.microsoft.com/office/drawing/2014/main" id="{15286D36-D812-494B-9B72-8E819A0EC004}"/>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2" name="Freeform 167">
                  <a:extLst>
                    <a:ext uri="{FF2B5EF4-FFF2-40B4-BE49-F238E27FC236}">
                      <a16:creationId xmlns:a16="http://schemas.microsoft.com/office/drawing/2014/main" id="{0B3C8525-3B2F-9646-B22A-975537C1F487}"/>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3" name="Freeform 168">
                  <a:extLst>
                    <a:ext uri="{FF2B5EF4-FFF2-40B4-BE49-F238E27FC236}">
                      <a16:creationId xmlns:a16="http://schemas.microsoft.com/office/drawing/2014/main" id="{2FB42C18-7B7C-6043-B932-B2AAE84951E3}"/>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4" name="Freeform 169">
                  <a:extLst>
                    <a:ext uri="{FF2B5EF4-FFF2-40B4-BE49-F238E27FC236}">
                      <a16:creationId xmlns:a16="http://schemas.microsoft.com/office/drawing/2014/main" id="{C3C33851-1415-C043-9B05-3F4E14F1A56A}"/>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5" name="Freeform 170">
                  <a:extLst>
                    <a:ext uri="{FF2B5EF4-FFF2-40B4-BE49-F238E27FC236}">
                      <a16:creationId xmlns:a16="http://schemas.microsoft.com/office/drawing/2014/main" id="{D44E0585-2FB6-B542-9C9A-58597B84DE49}"/>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6" name="Freeform 171">
                  <a:extLst>
                    <a:ext uri="{FF2B5EF4-FFF2-40B4-BE49-F238E27FC236}">
                      <a16:creationId xmlns:a16="http://schemas.microsoft.com/office/drawing/2014/main" id="{4121A468-C09E-0045-A62B-12CFD3C6C5F0}"/>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7" name="Freeform 172">
                  <a:extLst>
                    <a:ext uri="{FF2B5EF4-FFF2-40B4-BE49-F238E27FC236}">
                      <a16:creationId xmlns:a16="http://schemas.microsoft.com/office/drawing/2014/main" id="{FB2E032B-F470-2443-914E-C195D609E032}"/>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8" name="Freeform 173">
                  <a:extLst>
                    <a:ext uri="{FF2B5EF4-FFF2-40B4-BE49-F238E27FC236}">
                      <a16:creationId xmlns:a16="http://schemas.microsoft.com/office/drawing/2014/main" id="{ED68FAA1-4658-3943-9F71-3C1ADD89AAF5}"/>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79" name="Freeform 174">
                  <a:extLst>
                    <a:ext uri="{FF2B5EF4-FFF2-40B4-BE49-F238E27FC236}">
                      <a16:creationId xmlns:a16="http://schemas.microsoft.com/office/drawing/2014/main" id="{A2C0B32D-0990-D94D-B28E-B815C1DBD11D}"/>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0" name="Freeform 175">
                  <a:extLst>
                    <a:ext uri="{FF2B5EF4-FFF2-40B4-BE49-F238E27FC236}">
                      <a16:creationId xmlns:a16="http://schemas.microsoft.com/office/drawing/2014/main" id="{81D6D60C-E561-654B-B1EE-2F47A13FC0C1}"/>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1" name="Freeform 176">
                  <a:extLst>
                    <a:ext uri="{FF2B5EF4-FFF2-40B4-BE49-F238E27FC236}">
                      <a16:creationId xmlns:a16="http://schemas.microsoft.com/office/drawing/2014/main" id="{58A89E83-6669-9640-8E9D-8A5BFB7085F7}"/>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2" name="Freeform 177">
                  <a:extLst>
                    <a:ext uri="{FF2B5EF4-FFF2-40B4-BE49-F238E27FC236}">
                      <a16:creationId xmlns:a16="http://schemas.microsoft.com/office/drawing/2014/main" id="{34FDD26A-F500-8746-A371-571CB4146E33}"/>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3" name="Freeform 178">
                  <a:extLst>
                    <a:ext uri="{FF2B5EF4-FFF2-40B4-BE49-F238E27FC236}">
                      <a16:creationId xmlns:a16="http://schemas.microsoft.com/office/drawing/2014/main" id="{5264E64F-8C6D-6A45-B7AD-745BEFEA4B29}"/>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4" name="Freeform 179">
                  <a:extLst>
                    <a:ext uri="{FF2B5EF4-FFF2-40B4-BE49-F238E27FC236}">
                      <a16:creationId xmlns:a16="http://schemas.microsoft.com/office/drawing/2014/main" id="{1A76630E-E50B-0041-888C-AD0358E34D44}"/>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5" name="Freeform 180">
                  <a:extLst>
                    <a:ext uri="{FF2B5EF4-FFF2-40B4-BE49-F238E27FC236}">
                      <a16:creationId xmlns:a16="http://schemas.microsoft.com/office/drawing/2014/main" id="{8E00A419-764C-6A46-8A3D-654AC719B36A}"/>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6" name="Freeform 181">
                  <a:extLst>
                    <a:ext uri="{FF2B5EF4-FFF2-40B4-BE49-F238E27FC236}">
                      <a16:creationId xmlns:a16="http://schemas.microsoft.com/office/drawing/2014/main" id="{6471D92C-8DE0-D74A-80FA-A957AFE8ED24}"/>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7" name="Freeform 182">
                  <a:extLst>
                    <a:ext uri="{FF2B5EF4-FFF2-40B4-BE49-F238E27FC236}">
                      <a16:creationId xmlns:a16="http://schemas.microsoft.com/office/drawing/2014/main" id="{E2B076DB-D0FE-3C4E-9905-E8AB89716366}"/>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8" name="Freeform 183">
                  <a:extLst>
                    <a:ext uri="{FF2B5EF4-FFF2-40B4-BE49-F238E27FC236}">
                      <a16:creationId xmlns:a16="http://schemas.microsoft.com/office/drawing/2014/main" id="{9EAA6476-EDB7-AC45-971C-AEC0E844D06A}"/>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89" name="Freeform 184">
                  <a:extLst>
                    <a:ext uri="{FF2B5EF4-FFF2-40B4-BE49-F238E27FC236}">
                      <a16:creationId xmlns:a16="http://schemas.microsoft.com/office/drawing/2014/main" id="{D4B72A88-B007-194E-93B5-B489CC4C033B}"/>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0" name="Freeform 185">
                  <a:extLst>
                    <a:ext uri="{FF2B5EF4-FFF2-40B4-BE49-F238E27FC236}">
                      <a16:creationId xmlns:a16="http://schemas.microsoft.com/office/drawing/2014/main" id="{57D2A42C-0D1C-C649-AC7D-ADF5C2DC830F}"/>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1" name="Freeform 186">
                  <a:extLst>
                    <a:ext uri="{FF2B5EF4-FFF2-40B4-BE49-F238E27FC236}">
                      <a16:creationId xmlns:a16="http://schemas.microsoft.com/office/drawing/2014/main" id="{DAC4C924-60E6-374B-9B80-2E1933D5C81C}"/>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2" name="Freeform 187">
                  <a:extLst>
                    <a:ext uri="{FF2B5EF4-FFF2-40B4-BE49-F238E27FC236}">
                      <a16:creationId xmlns:a16="http://schemas.microsoft.com/office/drawing/2014/main" id="{39A1C6DA-58CF-534D-94EE-DF7283C9ECA3}"/>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3" name="Freeform 188">
                  <a:extLst>
                    <a:ext uri="{FF2B5EF4-FFF2-40B4-BE49-F238E27FC236}">
                      <a16:creationId xmlns:a16="http://schemas.microsoft.com/office/drawing/2014/main" id="{BD141284-BDD5-BD45-A379-C8582B53C8BB}"/>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4" name="Freeform 189">
                  <a:extLst>
                    <a:ext uri="{FF2B5EF4-FFF2-40B4-BE49-F238E27FC236}">
                      <a16:creationId xmlns:a16="http://schemas.microsoft.com/office/drawing/2014/main" id="{D200B5EA-D93A-FF43-9202-CDF6E9F78CB3}"/>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5" name="Freeform 190">
                  <a:extLst>
                    <a:ext uri="{FF2B5EF4-FFF2-40B4-BE49-F238E27FC236}">
                      <a16:creationId xmlns:a16="http://schemas.microsoft.com/office/drawing/2014/main" id="{07C93C40-2F7E-AA4D-97F3-7B263269FD39}"/>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6" name="Freeform 191">
                  <a:extLst>
                    <a:ext uri="{FF2B5EF4-FFF2-40B4-BE49-F238E27FC236}">
                      <a16:creationId xmlns:a16="http://schemas.microsoft.com/office/drawing/2014/main" id="{91F4BCBD-C06B-4343-AC14-B6AA26591DF0}"/>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03 w 150"/>
                    <a:gd name="T29" fmla="*/ 20 h 117"/>
                    <a:gd name="T30" fmla="*/ 66 w 150"/>
                    <a:gd name="T31" fmla="*/ 47 h 117"/>
                    <a:gd name="T32" fmla="*/ 58 w 150"/>
                    <a:gd name="T33" fmla="*/ 52 h 117"/>
                    <a:gd name="T34" fmla="*/ 39 w 150"/>
                    <a:gd name="T35" fmla="*/ 66 h 117"/>
                    <a:gd name="T36" fmla="*/ 33 w 150"/>
                    <a:gd name="T37" fmla="*/ 70 h 117"/>
                    <a:gd name="T38" fmla="*/ 22 w 150"/>
                    <a:gd name="T39" fmla="*/ 76 h 117"/>
                    <a:gd name="T40" fmla="*/ 7 w 150"/>
                    <a:gd name="T41" fmla="*/ 86 h 117"/>
                    <a:gd name="T42" fmla="*/ 1 w 150"/>
                    <a:gd name="T43" fmla="*/ 101 h 117"/>
                    <a:gd name="T44" fmla="*/ 9 w 150"/>
                    <a:gd name="T45" fmla="*/ 115 h 117"/>
                    <a:gd name="T46" fmla="*/ 19 w 150"/>
                    <a:gd name="T47" fmla="*/ 117 h 117"/>
                    <a:gd name="T48" fmla="*/ 40 w 150"/>
                    <a:gd name="T49" fmla="*/ 109 h 117"/>
                    <a:gd name="T50" fmla="*/ 43 w 150"/>
                    <a:gd name="T51" fmla="*/ 108 h 117"/>
                    <a:gd name="T52" fmla="*/ 60 w 150"/>
                    <a:gd name="T53" fmla="*/ 97 h 117"/>
                    <a:gd name="T54" fmla="*/ 94 w 150"/>
                    <a:gd name="T55" fmla="*/ 79 h 117"/>
                    <a:gd name="T56" fmla="*/ 96 w 150"/>
                    <a:gd name="T57" fmla="*/ 78 h 117"/>
                    <a:gd name="T58" fmla="*/ 124 w 150"/>
                    <a:gd name="T59" fmla="*/ 60 h 117"/>
                    <a:gd name="T60" fmla="*/ 132 w 150"/>
                    <a:gd name="T61" fmla="*/ 44 h 117"/>
                    <a:gd name="T62" fmla="*/ 138 w 150"/>
                    <a:gd name="T63" fmla="*/ 33 h 117"/>
                    <a:gd name="T64" fmla="*/ 142 w 150"/>
                    <a:gd name="T65" fmla="*/ 27 h 117"/>
                    <a:gd name="T66" fmla="*/ 150 w 150"/>
                    <a:gd name="T67" fmla="*/ 4 h 117"/>
                    <a:gd name="T68" fmla="*/ 150 w 150"/>
                    <a:gd name="T69" fmla="*/ 1 h 117"/>
                    <a:gd name="T70" fmla="*/ 147 w 150"/>
                    <a:gd name="T71" fmla="*/ 1 h 117"/>
                    <a:gd name="T72" fmla="*/ 144 w 150"/>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7" name="Freeform 192">
                  <a:extLst>
                    <a:ext uri="{FF2B5EF4-FFF2-40B4-BE49-F238E27FC236}">
                      <a16:creationId xmlns:a16="http://schemas.microsoft.com/office/drawing/2014/main" id="{5B72A1AD-AC4C-A947-8CCA-601B482FD598}"/>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8" name="Freeform 193">
                  <a:extLst>
                    <a:ext uri="{FF2B5EF4-FFF2-40B4-BE49-F238E27FC236}">
                      <a16:creationId xmlns:a16="http://schemas.microsoft.com/office/drawing/2014/main" id="{85C61BBF-053E-7043-AD23-4D8B89956CEC}"/>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399" name="Freeform 194">
                  <a:extLst>
                    <a:ext uri="{FF2B5EF4-FFF2-40B4-BE49-F238E27FC236}">
                      <a16:creationId xmlns:a16="http://schemas.microsoft.com/office/drawing/2014/main" id="{0E58C647-55D1-B248-99F4-FBF73FF344AC}"/>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0" name="Freeform 195">
                  <a:extLst>
                    <a:ext uri="{FF2B5EF4-FFF2-40B4-BE49-F238E27FC236}">
                      <a16:creationId xmlns:a16="http://schemas.microsoft.com/office/drawing/2014/main" id="{B311281C-DBD1-3A4C-B3D5-AF408031FEB6}"/>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26 w 47"/>
                    <a:gd name="T19" fmla="*/ 0 h 53"/>
                    <a:gd name="T20" fmla="*/ 1 w 47"/>
                    <a:gd name="T21" fmla="*/ 35 h 53"/>
                    <a:gd name="T22" fmla="*/ 4 w 47"/>
                    <a:gd name="T23" fmla="*/ 51 h 53"/>
                    <a:gd name="T24" fmla="*/ 9 w 47"/>
                    <a:gd name="T25" fmla="*/ 53 h 53"/>
                    <a:gd name="T26" fmla="*/ 15 w 47"/>
                    <a:gd name="T27" fmla="*/ 50 h 53"/>
                    <a:gd name="T28" fmla="*/ 20 w 47"/>
                    <a:gd name="T29" fmla="*/ 44 h 53"/>
                    <a:gd name="T30" fmla="*/ 23 w 47"/>
                    <a:gd name="T31" fmla="*/ 40 h 53"/>
                    <a:gd name="T32" fmla="*/ 28 w 47"/>
                    <a:gd name="T33" fmla="*/ 38 h 53"/>
                    <a:gd name="T34" fmla="*/ 34 w 47"/>
                    <a:gd name="T35" fmla="*/ 35 h 53"/>
                    <a:gd name="T36" fmla="*/ 44 w 47"/>
                    <a:gd name="T37" fmla="*/ 10 h 53"/>
                    <a:gd name="T38" fmla="*/ 30 w 47"/>
                    <a:gd name="T3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1" name="Freeform 196">
                  <a:extLst>
                    <a:ext uri="{FF2B5EF4-FFF2-40B4-BE49-F238E27FC236}">
                      <a16:creationId xmlns:a16="http://schemas.microsoft.com/office/drawing/2014/main" id="{96237305-B12A-8C49-9BEC-F484CF5D4602}"/>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2" name="Freeform 197">
                  <a:extLst>
                    <a:ext uri="{FF2B5EF4-FFF2-40B4-BE49-F238E27FC236}">
                      <a16:creationId xmlns:a16="http://schemas.microsoft.com/office/drawing/2014/main" id="{1640C695-9704-064A-A948-536B9CB08390}"/>
                    </a:ext>
                  </a:extLst>
                </p:cNvPr>
                <p:cNvSpPr>
                  <a:spLocks noEditPoints="1"/>
                </p:cNvSpPr>
                <p:nvPr/>
              </p:nvSpPr>
              <p:spPr bwMode="auto">
                <a:xfrm>
                  <a:off x="6027738" y="2933701"/>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30 w 47"/>
                    <a:gd name="T19" fmla="*/ 0 h 53"/>
                    <a:gd name="T20" fmla="*/ 26 w 47"/>
                    <a:gd name="T21" fmla="*/ 0 h 53"/>
                    <a:gd name="T22" fmla="*/ 1 w 47"/>
                    <a:gd name="T23" fmla="*/ 35 h 53"/>
                    <a:gd name="T24" fmla="*/ 4 w 47"/>
                    <a:gd name="T25" fmla="*/ 51 h 53"/>
                    <a:gd name="T26" fmla="*/ 9 w 47"/>
                    <a:gd name="T27" fmla="*/ 53 h 53"/>
                    <a:gd name="T28" fmla="*/ 15 w 47"/>
                    <a:gd name="T29" fmla="*/ 50 h 53"/>
                    <a:gd name="T30" fmla="*/ 20 w 47"/>
                    <a:gd name="T31" fmla="*/ 44 h 53"/>
                    <a:gd name="T32" fmla="*/ 23 w 47"/>
                    <a:gd name="T33" fmla="*/ 40 h 53"/>
                    <a:gd name="T34" fmla="*/ 28 w 47"/>
                    <a:gd name="T35" fmla="*/ 38 h 53"/>
                    <a:gd name="T36" fmla="*/ 34 w 47"/>
                    <a:gd name="T37" fmla="*/ 35 h 53"/>
                    <a:gd name="T38" fmla="*/ 44 w 47"/>
                    <a:gd name="T39" fmla="*/ 10 h 53"/>
                    <a:gd name="T40" fmla="*/ 30 w 47"/>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30" y="0"/>
                        <a:pt x="30" y="0"/>
                        <a:pt x="30" y="0"/>
                      </a:cubicBez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3" name="Freeform 198">
                  <a:extLst>
                    <a:ext uri="{FF2B5EF4-FFF2-40B4-BE49-F238E27FC236}">
                      <a16:creationId xmlns:a16="http://schemas.microsoft.com/office/drawing/2014/main" id="{2832B794-C96C-7841-B32C-F2DFB871BD25}"/>
                    </a:ext>
                  </a:extLst>
                </p:cNvPr>
                <p:cNvSpPr>
                  <a:spLocks/>
                </p:cNvSpPr>
                <p:nvPr/>
              </p:nvSpPr>
              <p:spPr bwMode="auto">
                <a:xfrm>
                  <a:off x="6049963" y="2895601"/>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4" name="Freeform 199">
                  <a:extLst>
                    <a:ext uri="{FF2B5EF4-FFF2-40B4-BE49-F238E27FC236}">
                      <a16:creationId xmlns:a16="http://schemas.microsoft.com/office/drawing/2014/main" id="{6A679AF8-C7C6-4E4F-8E87-57CB5F582C0F}"/>
                    </a:ext>
                  </a:extLst>
                </p:cNvPr>
                <p:cNvSpPr>
                  <a:spLocks noEditPoints="1"/>
                </p:cNvSpPr>
                <p:nvPr/>
              </p:nvSpPr>
              <p:spPr bwMode="auto">
                <a:xfrm>
                  <a:off x="6048375" y="2895601"/>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5" name="Freeform 200">
                  <a:extLst>
                    <a:ext uri="{FF2B5EF4-FFF2-40B4-BE49-F238E27FC236}">
                      <a16:creationId xmlns:a16="http://schemas.microsoft.com/office/drawing/2014/main" id="{FB0E0194-24DE-1543-865A-F06FFD189A0C}"/>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6" name="Freeform 201">
                  <a:extLst>
                    <a:ext uri="{FF2B5EF4-FFF2-40B4-BE49-F238E27FC236}">
                      <a16:creationId xmlns:a16="http://schemas.microsoft.com/office/drawing/2014/main" id="{8B968864-5D32-6042-BF34-FDCBFE068F0A}"/>
                    </a:ext>
                  </a:extLst>
                </p:cNvPr>
                <p:cNvSpPr>
                  <a:spLocks noEditPoints="1"/>
                </p:cNvSpPr>
                <p:nvPr/>
              </p:nvSpPr>
              <p:spPr bwMode="auto">
                <a:xfrm>
                  <a:off x="6175375" y="2724151"/>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44 w 150"/>
                    <a:gd name="T29" fmla="*/ 0 h 117"/>
                    <a:gd name="T30" fmla="*/ 103 w 150"/>
                    <a:gd name="T31" fmla="*/ 20 h 117"/>
                    <a:gd name="T32" fmla="*/ 66 w 150"/>
                    <a:gd name="T33" fmla="*/ 47 h 117"/>
                    <a:gd name="T34" fmla="*/ 58 w 150"/>
                    <a:gd name="T35" fmla="*/ 52 h 117"/>
                    <a:gd name="T36" fmla="*/ 39 w 150"/>
                    <a:gd name="T37" fmla="*/ 66 h 117"/>
                    <a:gd name="T38" fmla="*/ 33 w 150"/>
                    <a:gd name="T39" fmla="*/ 70 h 117"/>
                    <a:gd name="T40" fmla="*/ 22 w 150"/>
                    <a:gd name="T41" fmla="*/ 76 h 117"/>
                    <a:gd name="T42" fmla="*/ 7 w 150"/>
                    <a:gd name="T43" fmla="*/ 86 h 117"/>
                    <a:gd name="T44" fmla="*/ 1 w 150"/>
                    <a:gd name="T45" fmla="*/ 101 h 117"/>
                    <a:gd name="T46" fmla="*/ 9 w 150"/>
                    <a:gd name="T47" fmla="*/ 115 h 117"/>
                    <a:gd name="T48" fmla="*/ 19 w 150"/>
                    <a:gd name="T49" fmla="*/ 117 h 117"/>
                    <a:gd name="T50" fmla="*/ 40 w 150"/>
                    <a:gd name="T51" fmla="*/ 109 h 117"/>
                    <a:gd name="T52" fmla="*/ 43 w 150"/>
                    <a:gd name="T53" fmla="*/ 108 h 117"/>
                    <a:gd name="T54" fmla="*/ 60 w 150"/>
                    <a:gd name="T55" fmla="*/ 97 h 117"/>
                    <a:gd name="T56" fmla="*/ 94 w 150"/>
                    <a:gd name="T57" fmla="*/ 79 h 117"/>
                    <a:gd name="T58" fmla="*/ 96 w 150"/>
                    <a:gd name="T59" fmla="*/ 78 h 117"/>
                    <a:gd name="T60" fmla="*/ 124 w 150"/>
                    <a:gd name="T61" fmla="*/ 60 h 117"/>
                    <a:gd name="T62" fmla="*/ 132 w 150"/>
                    <a:gd name="T63" fmla="*/ 44 h 117"/>
                    <a:gd name="T64" fmla="*/ 138 w 150"/>
                    <a:gd name="T65" fmla="*/ 33 h 117"/>
                    <a:gd name="T66" fmla="*/ 142 w 150"/>
                    <a:gd name="T67" fmla="*/ 27 h 117"/>
                    <a:gd name="T68" fmla="*/ 150 w 150"/>
                    <a:gd name="T69" fmla="*/ 4 h 117"/>
                    <a:gd name="T70" fmla="*/ 150 w 150"/>
                    <a:gd name="T71" fmla="*/ 1 h 117"/>
                    <a:gd name="T72" fmla="*/ 147 w 150"/>
                    <a:gd name="T73" fmla="*/ 1 h 117"/>
                    <a:gd name="T74" fmla="*/ 144 w 150"/>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44" y="0"/>
                        <a:pt x="144" y="0"/>
                        <a:pt x="144" y="0"/>
                      </a:cubicBez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7" name="Freeform 579">
                  <a:extLst>
                    <a:ext uri="{FF2B5EF4-FFF2-40B4-BE49-F238E27FC236}">
                      <a16:creationId xmlns:a16="http://schemas.microsoft.com/office/drawing/2014/main" id="{96C21006-61A8-BE46-BCA3-05BA8CFFB7FC}"/>
                    </a:ext>
                  </a:extLst>
                </p:cNvPr>
                <p:cNvSpPr>
                  <a:spLocks/>
                </p:cNvSpPr>
                <p:nvPr/>
              </p:nvSpPr>
              <p:spPr bwMode="auto">
                <a:xfrm>
                  <a:off x="6029325" y="2935288"/>
                  <a:ext cx="19050" cy="22225"/>
                </a:xfrm>
                <a:custGeom>
                  <a:avLst/>
                  <a:gdLst>
                    <a:gd name="T0" fmla="*/ 7 w 43"/>
                    <a:gd name="T1" fmla="*/ 49 h 49"/>
                    <a:gd name="T2" fmla="*/ 3 w 43"/>
                    <a:gd name="T3" fmla="*/ 47 h 49"/>
                    <a:gd name="T4" fmla="*/ 0 w 43"/>
                    <a:gd name="T5" fmla="*/ 33 h 49"/>
                    <a:gd name="T6" fmla="*/ 25 w 43"/>
                    <a:gd name="T7" fmla="*/ 0 h 49"/>
                    <a:gd name="T8" fmla="*/ 28 w 43"/>
                    <a:gd name="T9" fmla="*/ 0 h 49"/>
                    <a:gd name="T10" fmla="*/ 40 w 43"/>
                    <a:gd name="T11" fmla="*/ 8 h 49"/>
                    <a:gd name="T12" fmla="*/ 31 w 43"/>
                    <a:gd name="T13" fmla="*/ 32 h 49"/>
                    <a:gd name="T14" fmla="*/ 25 w 43"/>
                    <a:gd name="T15" fmla="*/ 34 h 49"/>
                    <a:gd name="T16" fmla="*/ 20 w 43"/>
                    <a:gd name="T17" fmla="*/ 37 h 49"/>
                    <a:gd name="T18" fmla="*/ 17 w 43"/>
                    <a:gd name="T19" fmla="*/ 41 h 49"/>
                    <a:gd name="T20" fmla="*/ 12 w 43"/>
                    <a:gd name="T21" fmla="*/ 47 h 49"/>
                    <a:gd name="T22" fmla="*/ 7 w 43"/>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9">
                      <a:moveTo>
                        <a:pt x="7" y="49"/>
                      </a:moveTo>
                      <a:cubicBezTo>
                        <a:pt x="3" y="47"/>
                        <a:pt x="3" y="47"/>
                        <a:pt x="3" y="47"/>
                      </a:cubicBezTo>
                      <a:cubicBezTo>
                        <a:pt x="1" y="45"/>
                        <a:pt x="0" y="40"/>
                        <a:pt x="0" y="33"/>
                      </a:cubicBezTo>
                      <a:cubicBezTo>
                        <a:pt x="1" y="18"/>
                        <a:pt x="10" y="3"/>
                        <a:pt x="25" y="0"/>
                      </a:cubicBezTo>
                      <a:cubicBezTo>
                        <a:pt x="28" y="0"/>
                        <a:pt x="28" y="0"/>
                        <a:pt x="28" y="0"/>
                      </a:cubicBezTo>
                      <a:cubicBezTo>
                        <a:pt x="34" y="0"/>
                        <a:pt x="39" y="3"/>
                        <a:pt x="40" y="8"/>
                      </a:cubicBezTo>
                      <a:cubicBezTo>
                        <a:pt x="43" y="16"/>
                        <a:pt x="38" y="27"/>
                        <a:pt x="31" y="32"/>
                      </a:cubicBezTo>
                      <a:cubicBezTo>
                        <a:pt x="25" y="34"/>
                        <a:pt x="25" y="34"/>
                        <a:pt x="25" y="34"/>
                      </a:cubicBezTo>
                      <a:cubicBezTo>
                        <a:pt x="20" y="37"/>
                        <a:pt x="20" y="37"/>
                        <a:pt x="20" y="37"/>
                      </a:cubicBezTo>
                      <a:cubicBezTo>
                        <a:pt x="17" y="41"/>
                        <a:pt x="17" y="41"/>
                        <a:pt x="17" y="41"/>
                      </a:cubicBezTo>
                      <a:cubicBezTo>
                        <a:pt x="12" y="47"/>
                        <a:pt x="12" y="47"/>
                        <a:pt x="12" y="47"/>
                      </a:cubicBezTo>
                      <a:lnTo>
                        <a:pt x="7"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8" name="Freeform 580">
                  <a:extLst>
                    <a:ext uri="{FF2B5EF4-FFF2-40B4-BE49-F238E27FC236}">
                      <a16:creationId xmlns:a16="http://schemas.microsoft.com/office/drawing/2014/main" id="{6A48C9F1-9E7F-3146-A8D7-84B2E2BAF4B2}"/>
                    </a:ext>
                  </a:extLst>
                </p:cNvPr>
                <p:cNvSpPr>
                  <a:spLocks noEditPoints="1"/>
                </p:cNvSpPr>
                <p:nvPr/>
              </p:nvSpPr>
              <p:spPr bwMode="auto">
                <a:xfrm>
                  <a:off x="6027738" y="2933700"/>
                  <a:ext cx="22225" cy="25400"/>
                </a:xfrm>
                <a:custGeom>
                  <a:avLst/>
                  <a:gdLst>
                    <a:gd name="T0" fmla="*/ 30 w 47"/>
                    <a:gd name="T1" fmla="*/ 4 h 53"/>
                    <a:gd name="T2" fmla="*/ 32 w 47"/>
                    <a:gd name="T3" fmla="*/ 32 h 53"/>
                    <a:gd name="T4" fmla="*/ 21 w 47"/>
                    <a:gd name="T5" fmla="*/ 37 h 53"/>
                    <a:gd name="T6" fmla="*/ 13 w 47"/>
                    <a:gd name="T7" fmla="*/ 47 h 53"/>
                    <a:gd name="T8" fmla="*/ 9 w 47"/>
                    <a:gd name="T9" fmla="*/ 49 h 53"/>
                    <a:gd name="T10" fmla="*/ 4 w 47"/>
                    <a:gd name="T11" fmla="*/ 35 h 53"/>
                    <a:gd name="T12" fmla="*/ 27 w 47"/>
                    <a:gd name="T13" fmla="*/ 4 h 53"/>
                    <a:gd name="T14" fmla="*/ 30 w 47"/>
                    <a:gd name="T15" fmla="*/ 4 h 53"/>
                    <a:gd name="T16" fmla="*/ 30 w 47"/>
                    <a:gd name="T17" fmla="*/ 0 h 53"/>
                    <a:gd name="T18" fmla="*/ 30 w 47"/>
                    <a:gd name="T19" fmla="*/ 0 h 53"/>
                    <a:gd name="T20" fmla="*/ 26 w 47"/>
                    <a:gd name="T21" fmla="*/ 0 h 53"/>
                    <a:gd name="T22" fmla="*/ 1 w 47"/>
                    <a:gd name="T23" fmla="*/ 35 h 53"/>
                    <a:gd name="T24" fmla="*/ 4 w 47"/>
                    <a:gd name="T25" fmla="*/ 51 h 53"/>
                    <a:gd name="T26" fmla="*/ 9 w 47"/>
                    <a:gd name="T27" fmla="*/ 53 h 53"/>
                    <a:gd name="T28" fmla="*/ 15 w 47"/>
                    <a:gd name="T29" fmla="*/ 50 h 53"/>
                    <a:gd name="T30" fmla="*/ 20 w 47"/>
                    <a:gd name="T31" fmla="*/ 44 h 53"/>
                    <a:gd name="T32" fmla="*/ 23 w 47"/>
                    <a:gd name="T33" fmla="*/ 40 h 53"/>
                    <a:gd name="T34" fmla="*/ 28 w 47"/>
                    <a:gd name="T35" fmla="*/ 38 h 53"/>
                    <a:gd name="T36" fmla="*/ 34 w 47"/>
                    <a:gd name="T37" fmla="*/ 35 h 53"/>
                    <a:gd name="T38" fmla="*/ 44 w 47"/>
                    <a:gd name="T39" fmla="*/ 10 h 53"/>
                    <a:gd name="T40" fmla="*/ 30 w 47"/>
                    <a:gd name="T4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3">
                      <a:moveTo>
                        <a:pt x="30" y="4"/>
                      </a:moveTo>
                      <a:cubicBezTo>
                        <a:pt x="46" y="4"/>
                        <a:pt x="43" y="25"/>
                        <a:pt x="32" y="32"/>
                      </a:cubicBezTo>
                      <a:cubicBezTo>
                        <a:pt x="21" y="37"/>
                        <a:pt x="21" y="37"/>
                        <a:pt x="21" y="37"/>
                      </a:cubicBezTo>
                      <a:cubicBezTo>
                        <a:pt x="13" y="47"/>
                        <a:pt x="13" y="47"/>
                        <a:pt x="13" y="47"/>
                      </a:cubicBezTo>
                      <a:cubicBezTo>
                        <a:pt x="9" y="49"/>
                        <a:pt x="9" y="49"/>
                        <a:pt x="9" y="49"/>
                      </a:cubicBezTo>
                      <a:cubicBezTo>
                        <a:pt x="4" y="49"/>
                        <a:pt x="4" y="40"/>
                        <a:pt x="4" y="35"/>
                      </a:cubicBezTo>
                      <a:cubicBezTo>
                        <a:pt x="5" y="22"/>
                        <a:pt x="12" y="6"/>
                        <a:pt x="27" y="4"/>
                      </a:cubicBezTo>
                      <a:cubicBezTo>
                        <a:pt x="30" y="4"/>
                        <a:pt x="30" y="4"/>
                        <a:pt x="30" y="4"/>
                      </a:cubicBezTo>
                      <a:moveTo>
                        <a:pt x="30" y="0"/>
                      </a:moveTo>
                      <a:cubicBezTo>
                        <a:pt x="30" y="0"/>
                        <a:pt x="30" y="0"/>
                        <a:pt x="30" y="0"/>
                      </a:cubicBezTo>
                      <a:cubicBezTo>
                        <a:pt x="26" y="0"/>
                        <a:pt x="26" y="0"/>
                        <a:pt x="26" y="0"/>
                      </a:cubicBezTo>
                      <a:cubicBezTo>
                        <a:pt x="10" y="3"/>
                        <a:pt x="1" y="20"/>
                        <a:pt x="1" y="35"/>
                      </a:cubicBezTo>
                      <a:cubicBezTo>
                        <a:pt x="0" y="43"/>
                        <a:pt x="1" y="48"/>
                        <a:pt x="4" y="51"/>
                      </a:cubicBezTo>
                      <a:cubicBezTo>
                        <a:pt x="9" y="53"/>
                        <a:pt x="9" y="53"/>
                        <a:pt x="9" y="53"/>
                      </a:cubicBezTo>
                      <a:cubicBezTo>
                        <a:pt x="15" y="50"/>
                        <a:pt x="15" y="50"/>
                        <a:pt x="15" y="50"/>
                      </a:cubicBezTo>
                      <a:cubicBezTo>
                        <a:pt x="20" y="44"/>
                        <a:pt x="20" y="44"/>
                        <a:pt x="20" y="44"/>
                      </a:cubicBezTo>
                      <a:cubicBezTo>
                        <a:pt x="23" y="40"/>
                        <a:pt x="23" y="40"/>
                        <a:pt x="23" y="40"/>
                      </a:cubicBezTo>
                      <a:cubicBezTo>
                        <a:pt x="28" y="38"/>
                        <a:pt x="28" y="38"/>
                        <a:pt x="28" y="38"/>
                      </a:cubicBezTo>
                      <a:cubicBezTo>
                        <a:pt x="34" y="35"/>
                        <a:pt x="34" y="35"/>
                        <a:pt x="34" y="35"/>
                      </a:cubicBezTo>
                      <a:cubicBezTo>
                        <a:pt x="42" y="30"/>
                        <a:pt x="47" y="18"/>
                        <a:pt x="44" y="10"/>
                      </a:cubicBezTo>
                      <a:cubicBezTo>
                        <a:pt x="42" y="3"/>
                        <a:pt x="37" y="0"/>
                        <a:pt x="3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09" name="Freeform 581">
                  <a:extLst>
                    <a:ext uri="{FF2B5EF4-FFF2-40B4-BE49-F238E27FC236}">
                      <a16:creationId xmlns:a16="http://schemas.microsoft.com/office/drawing/2014/main" id="{1901C50A-F9EA-5943-90D5-0D162B0F330F}"/>
                    </a:ext>
                  </a:extLst>
                </p:cNvPr>
                <p:cNvSpPr>
                  <a:spLocks/>
                </p:cNvSpPr>
                <p:nvPr/>
              </p:nvSpPr>
              <p:spPr bwMode="auto">
                <a:xfrm>
                  <a:off x="6049963" y="2895600"/>
                  <a:ext cx="15875" cy="26988"/>
                </a:xfrm>
                <a:custGeom>
                  <a:avLst/>
                  <a:gdLst>
                    <a:gd name="T0" fmla="*/ 17 w 33"/>
                    <a:gd name="T1" fmla="*/ 55 h 55"/>
                    <a:gd name="T2" fmla="*/ 6 w 33"/>
                    <a:gd name="T3" fmla="*/ 54 h 55"/>
                    <a:gd name="T4" fmla="*/ 2 w 33"/>
                    <a:gd name="T5" fmla="*/ 54 h 55"/>
                    <a:gd name="T6" fmla="*/ 1 w 33"/>
                    <a:gd name="T7" fmla="*/ 54 h 55"/>
                    <a:gd name="T8" fmla="*/ 1 w 33"/>
                    <a:gd name="T9" fmla="*/ 52 h 55"/>
                    <a:gd name="T10" fmla="*/ 8 w 33"/>
                    <a:gd name="T11" fmla="*/ 2 h 55"/>
                    <a:gd name="T12" fmla="*/ 8 w 33"/>
                    <a:gd name="T13" fmla="*/ 0 h 55"/>
                    <a:gd name="T14" fmla="*/ 10 w 33"/>
                    <a:gd name="T15" fmla="*/ 1 h 55"/>
                    <a:gd name="T16" fmla="*/ 16 w 33"/>
                    <a:gd name="T17" fmla="*/ 1 h 55"/>
                    <a:gd name="T18" fmla="*/ 28 w 33"/>
                    <a:gd name="T19" fmla="*/ 10 h 55"/>
                    <a:gd name="T20" fmla="*/ 29 w 33"/>
                    <a:gd name="T21" fmla="*/ 19 h 55"/>
                    <a:gd name="T22" fmla="*/ 29 w 33"/>
                    <a:gd name="T23" fmla="*/ 27 h 55"/>
                    <a:gd name="T24" fmla="*/ 31 w 33"/>
                    <a:gd name="T25" fmla="*/ 32 h 55"/>
                    <a:gd name="T26" fmla="*/ 33 w 33"/>
                    <a:gd name="T27" fmla="*/ 42 h 55"/>
                    <a:gd name="T28" fmla="*/ 28 w 33"/>
                    <a:gd name="T29" fmla="*/ 53 h 55"/>
                    <a:gd name="T30" fmla="*/ 17 w 33"/>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17" y="55"/>
                      </a:moveTo>
                      <a:cubicBezTo>
                        <a:pt x="6" y="54"/>
                        <a:pt x="6" y="54"/>
                        <a:pt x="6" y="54"/>
                      </a:cubicBezTo>
                      <a:cubicBezTo>
                        <a:pt x="2" y="54"/>
                        <a:pt x="2" y="54"/>
                        <a:pt x="2" y="54"/>
                      </a:cubicBezTo>
                      <a:cubicBezTo>
                        <a:pt x="1" y="54"/>
                        <a:pt x="1" y="54"/>
                        <a:pt x="1" y="54"/>
                      </a:cubicBezTo>
                      <a:cubicBezTo>
                        <a:pt x="1" y="52"/>
                        <a:pt x="1" y="52"/>
                        <a:pt x="1" y="52"/>
                      </a:cubicBezTo>
                      <a:cubicBezTo>
                        <a:pt x="0" y="41"/>
                        <a:pt x="0" y="20"/>
                        <a:pt x="8" y="2"/>
                      </a:cubicBezTo>
                      <a:cubicBezTo>
                        <a:pt x="8" y="0"/>
                        <a:pt x="8" y="0"/>
                        <a:pt x="8" y="0"/>
                      </a:cubicBezTo>
                      <a:cubicBezTo>
                        <a:pt x="10" y="1"/>
                        <a:pt x="10" y="1"/>
                        <a:pt x="10" y="1"/>
                      </a:cubicBezTo>
                      <a:cubicBezTo>
                        <a:pt x="16" y="1"/>
                        <a:pt x="16" y="1"/>
                        <a:pt x="16" y="1"/>
                      </a:cubicBezTo>
                      <a:cubicBezTo>
                        <a:pt x="20" y="2"/>
                        <a:pt x="25" y="2"/>
                        <a:pt x="28" y="10"/>
                      </a:cubicBezTo>
                      <a:cubicBezTo>
                        <a:pt x="29" y="19"/>
                        <a:pt x="29" y="19"/>
                        <a:pt x="29" y="19"/>
                      </a:cubicBezTo>
                      <a:cubicBezTo>
                        <a:pt x="29" y="27"/>
                        <a:pt x="29" y="27"/>
                        <a:pt x="29" y="27"/>
                      </a:cubicBezTo>
                      <a:cubicBezTo>
                        <a:pt x="31" y="32"/>
                        <a:pt x="31" y="32"/>
                        <a:pt x="31" y="32"/>
                      </a:cubicBezTo>
                      <a:cubicBezTo>
                        <a:pt x="33" y="42"/>
                        <a:pt x="33" y="42"/>
                        <a:pt x="33" y="42"/>
                      </a:cubicBezTo>
                      <a:cubicBezTo>
                        <a:pt x="28" y="53"/>
                        <a:pt x="28" y="53"/>
                        <a:pt x="28" y="53"/>
                      </a:cubicBezTo>
                      <a:cubicBezTo>
                        <a:pt x="26" y="54"/>
                        <a:pt x="23" y="55"/>
                        <a:pt x="17"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0" name="Freeform 582">
                  <a:extLst>
                    <a:ext uri="{FF2B5EF4-FFF2-40B4-BE49-F238E27FC236}">
                      <a16:creationId xmlns:a16="http://schemas.microsoft.com/office/drawing/2014/main" id="{1EFF3998-D1A4-294A-8CEB-CA3C9B4BFD16}"/>
                    </a:ext>
                  </a:extLst>
                </p:cNvPr>
                <p:cNvSpPr>
                  <a:spLocks noEditPoints="1"/>
                </p:cNvSpPr>
                <p:nvPr/>
              </p:nvSpPr>
              <p:spPr bwMode="auto">
                <a:xfrm>
                  <a:off x="6048375" y="2895600"/>
                  <a:ext cx="19050" cy="26988"/>
                </a:xfrm>
                <a:custGeom>
                  <a:avLst/>
                  <a:gdLst>
                    <a:gd name="T0" fmla="*/ 11 w 38"/>
                    <a:gd name="T1" fmla="*/ 5 h 59"/>
                    <a:gd name="T2" fmla="*/ 28 w 38"/>
                    <a:gd name="T3" fmla="*/ 12 h 59"/>
                    <a:gd name="T4" fmla="*/ 29 w 38"/>
                    <a:gd name="T5" fmla="*/ 30 h 59"/>
                    <a:gd name="T6" fmla="*/ 33 w 38"/>
                    <a:gd name="T7" fmla="*/ 44 h 59"/>
                    <a:gd name="T8" fmla="*/ 29 w 38"/>
                    <a:gd name="T9" fmla="*/ 53 h 59"/>
                    <a:gd name="T10" fmla="*/ 19 w 38"/>
                    <a:gd name="T11" fmla="*/ 55 h 59"/>
                    <a:gd name="T12" fmla="*/ 5 w 38"/>
                    <a:gd name="T13" fmla="*/ 54 h 59"/>
                    <a:gd name="T14" fmla="*/ 11 w 38"/>
                    <a:gd name="T15" fmla="*/ 5 h 59"/>
                    <a:gd name="T16" fmla="*/ 9 w 38"/>
                    <a:gd name="T17" fmla="*/ 0 h 59"/>
                    <a:gd name="T18" fmla="*/ 8 w 38"/>
                    <a:gd name="T19" fmla="*/ 3 h 59"/>
                    <a:gd name="T20" fmla="*/ 1 w 38"/>
                    <a:gd name="T21" fmla="*/ 55 h 59"/>
                    <a:gd name="T22" fmla="*/ 1 w 38"/>
                    <a:gd name="T23" fmla="*/ 58 h 59"/>
                    <a:gd name="T24" fmla="*/ 4 w 38"/>
                    <a:gd name="T25" fmla="*/ 58 h 59"/>
                    <a:gd name="T26" fmla="*/ 8 w 38"/>
                    <a:gd name="T27" fmla="*/ 58 h 59"/>
                    <a:gd name="T28" fmla="*/ 19 w 38"/>
                    <a:gd name="T29" fmla="*/ 59 h 59"/>
                    <a:gd name="T30" fmla="*/ 31 w 38"/>
                    <a:gd name="T31" fmla="*/ 56 h 59"/>
                    <a:gd name="T32" fmla="*/ 37 w 38"/>
                    <a:gd name="T33" fmla="*/ 44 h 59"/>
                    <a:gd name="T34" fmla="*/ 35 w 38"/>
                    <a:gd name="T35" fmla="*/ 33 h 59"/>
                    <a:gd name="T36" fmla="*/ 33 w 38"/>
                    <a:gd name="T37" fmla="*/ 29 h 59"/>
                    <a:gd name="T38" fmla="*/ 33 w 38"/>
                    <a:gd name="T39" fmla="*/ 22 h 59"/>
                    <a:gd name="T40" fmla="*/ 32 w 38"/>
                    <a:gd name="T41" fmla="*/ 11 h 59"/>
                    <a:gd name="T42" fmla="*/ 18 w 38"/>
                    <a:gd name="T43" fmla="*/ 2 h 59"/>
                    <a:gd name="T44" fmla="*/ 12 w 38"/>
                    <a:gd name="T45" fmla="*/ 1 h 59"/>
                    <a:gd name="T46" fmla="*/ 9 w 38"/>
                    <a:gd name="T4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9">
                      <a:moveTo>
                        <a:pt x="11" y="5"/>
                      </a:moveTo>
                      <a:cubicBezTo>
                        <a:pt x="19" y="7"/>
                        <a:pt x="25" y="2"/>
                        <a:pt x="28" y="12"/>
                      </a:cubicBezTo>
                      <a:cubicBezTo>
                        <a:pt x="30" y="18"/>
                        <a:pt x="28" y="24"/>
                        <a:pt x="29" y="30"/>
                      </a:cubicBezTo>
                      <a:cubicBezTo>
                        <a:pt x="31" y="35"/>
                        <a:pt x="34" y="37"/>
                        <a:pt x="33" y="44"/>
                      </a:cubicBezTo>
                      <a:cubicBezTo>
                        <a:pt x="29" y="53"/>
                        <a:pt x="29" y="53"/>
                        <a:pt x="29" y="53"/>
                      </a:cubicBezTo>
                      <a:cubicBezTo>
                        <a:pt x="19" y="55"/>
                        <a:pt x="19" y="55"/>
                        <a:pt x="19" y="55"/>
                      </a:cubicBezTo>
                      <a:cubicBezTo>
                        <a:pt x="14" y="55"/>
                        <a:pt x="8" y="54"/>
                        <a:pt x="5" y="54"/>
                      </a:cubicBezTo>
                      <a:cubicBezTo>
                        <a:pt x="3" y="38"/>
                        <a:pt x="5" y="19"/>
                        <a:pt x="11" y="5"/>
                      </a:cubicBezTo>
                      <a:moveTo>
                        <a:pt x="9" y="0"/>
                      </a:moveTo>
                      <a:cubicBezTo>
                        <a:pt x="8" y="3"/>
                        <a:pt x="8" y="3"/>
                        <a:pt x="8" y="3"/>
                      </a:cubicBezTo>
                      <a:cubicBezTo>
                        <a:pt x="0" y="21"/>
                        <a:pt x="0" y="43"/>
                        <a:pt x="1" y="55"/>
                      </a:cubicBezTo>
                      <a:cubicBezTo>
                        <a:pt x="1" y="58"/>
                        <a:pt x="1" y="58"/>
                        <a:pt x="1" y="58"/>
                      </a:cubicBezTo>
                      <a:cubicBezTo>
                        <a:pt x="4" y="58"/>
                        <a:pt x="4" y="58"/>
                        <a:pt x="4" y="58"/>
                      </a:cubicBezTo>
                      <a:cubicBezTo>
                        <a:pt x="8" y="58"/>
                        <a:pt x="8" y="58"/>
                        <a:pt x="8" y="58"/>
                      </a:cubicBezTo>
                      <a:cubicBezTo>
                        <a:pt x="19" y="59"/>
                        <a:pt x="19" y="59"/>
                        <a:pt x="19" y="59"/>
                      </a:cubicBezTo>
                      <a:cubicBezTo>
                        <a:pt x="25" y="59"/>
                        <a:pt x="29" y="58"/>
                        <a:pt x="31" y="56"/>
                      </a:cubicBezTo>
                      <a:cubicBezTo>
                        <a:pt x="37" y="44"/>
                        <a:pt x="37" y="44"/>
                        <a:pt x="37" y="44"/>
                      </a:cubicBezTo>
                      <a:cubicBezTo>
                        <a:pt x="38" y="39"/>
                        <a:pt x="36" y="36"/>
                        <a:pt x="35" y="33"/>
                      </a:cubicBezTo>
                      <a:cubicBezTo>
                        <a:pt x="33" y="29"/>
                        <a:pt x="33" y="29"/>
                        <a:pt x="33" y="29"/>
                      </a:cubicBezTo>
                      <a:cubicBezTo>
                        <a:pt x="33" y="22"/>
                        <a:pt x="33" y="22"/>
                        <a:pt x="33" y="22"/>
                      </a:cubicBezTo>
                      <a:cubicBezTo>
                        <a:pt x="32" y="11"/>
                        <a:pt x="32" y="11"/>
                        <a:pt x="32" y="11"/>
                      </a:cubicBezTo>
                      <a:cubicBezTo>
                        <a:pt x="29" y="2"/>
                        <a:pt x="22" y="2"/>
                        <a:pt x="18" y="2"/>
                      </a:cubicBezTo>
                      <a:cubicBezTo>
                        <a:pt x="12" y="1"/>
                        <a:pt x="12" y="1"/>
                        <a:pt x="12" y="1"/>
                      </a:cubicBezTo>
                      <a:lnTo>
                        <a:pt x="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1" name="Freeform 583">
                  <a:extLst>
                    <a:ext uri="{FF2B5EF4-FFF2-40B4-BE49-F238E27FC236}">
                      <a16:creationId xmlns:a16="http://schemas.microsoft.com/office/drawing/2014/main" id="{806EE33D-1BDC-C647-B46B-C56CD9AC8C8E}"/>
                    </a:ext>
                  </a:extLst>
                </p:cNvPr>
                <p:cNvSpPr>
                  <a:spLocks/>
                </p:cNvSpPr>
                <p:nvPr/>
              </p:nvSpPr>
              <p:spPr bwMode="auto">
                <a:xfrm>
                  <a:off x="5803900" y="2927350"/>
                  <a:ext cx="638175" cy="668338"/>
                </a:xfrm>
                <a:custGeom>
                  <a:avLst/>
                  <a:gdLst>
                    <a:gd name="T0" fmla="*/ 575 w 1347"/>
                    <a:gd name="T1" fmla="*/ 1391 h 1408"/>
                    <a:gd name="T2" fmla="*/ 526 w 1347"/>
                    <a:gd name="T3" fmla="*/ 1357 h 1408"/>
                    <a:gd name="T4" fmla="*/ 469 w 1347"/>
                    <a:gd name="T5" fmla="*/ 1285 h 1408"/>
                    <a:gd name="T6" fmla="*/ 462 w 1347"/>
                    <a:gd name="T7" fmla="*/ 1202 h 1408"/>
                    <a:gd name="T8" fmla="*/ 444 w 1347"/>
                    <a:gd name="T9" fmla="*/ 1131 h 1408"/>
                    <a:gd name="T10" fmla="*/ 398 w 1347"/>
                    <a:gd name="T11" fmla="*/ 969 h 1408"/>
                    <a:gd name="T12" fmla="*/ 266 w 1347"/>
                    <a:gd name="T13" fmla="*/ 866 h 1408"/>
                    <a:gd name="T14" fmla="*/ 152 w 1347"/>
                    <a:gd name="T15" fmla="*/ 784 h 1408"/>
                    <a:gd name="T16" fmla="*/ 79 w 1347"/>
                    <a:gd name="T17" fmla="*/ 741 h 1408"/>
                    <a:gd name="T18" fmla="*/ 54 w 1347"/>
                    <a:gd name="T19" fmla="*/ 697 h 1408"/>
                    <a:gd name="T20" fmla="*/ 52 w 1347"/>
                    <a:gd name="T21" fmla="*/ 624 h 1408"/>
                    <a:gd name="T22" fmla="*/ 65 w 1347"/>
                    <a:gd name="T23" fmla="*/ 540 h 1408"/>
                    <a:gd name="T24" fmla="*/ 26 w 1347"/>
                    <a:gd name="T25" fmla="*/ 453 h 1408"/>
                    <a:gd name="T26" fmla="*/ 61 w 1347"/>
                    <a:gd name="T27" fmla="*/ 356 h 1408"/>
                    <a:gd name="T28" fmla="*/ 139 w 1347"/>
                    <a:gd name="T29" fmla="*/ 281 h 1408"/>
                    <a:gd name="T30" fmla="*/ 139 w 1347"/>
                    <a:gd name="T31" fmla="*/ 159 h 1408"/>
                    <a:gd name="T32" fmla="*/ 136 w 1347"/>
                    <a:gd name="T33" fmla="*/ 124 h 1408"/>
                    <a:gd name="T34" fmla="*/ 143 w 1347"/>
                    <a:gd name="T35" fmla="*/ 108 h 1408"/>
                    <a:gd name="T36" fmla="*/ 168 w 1347"/>
                    <a:gd name="T37" fmla="*/ 79 h 1408"/>
                    <a:gd name="T38" fmla="*/ 191 w 1347"/>
                    <a:gd name="T39" fmla="*/ 69 h 1408"/>
                    <a:gd name="T40" fmla="*/ 243 w 1347"/>
                    <a:gd name="T41" fmla="*/ 82 h 1408"/>
                    <a:gd name="T42" fmla="*/ 335 w 1347"/>
                    <a:gd name="T43" fmla="*/ 45 h 1408"/>
                    <a:gd name="T44" fmla="*/ 452 w 1347"/>
                    <a:gd name="T45" fmla="*/ 58 h 1408"/>
                    <a:gd name="T46" fmla="*/ 500 w 1347"/>
                    <a:gd name="T47" fmla="*/ 103 h 1408"/>
                    <a:gd name="T48" fmla="*/ 546 w 1347"/>
                    <a:gd name="T49" fmla="*/ 100 h 1408"/>
                    <a:gd name="T50" fmla="*/ 571 w 1347"/>
                    <a:gd name="T51" fmla="*/ 110 h 1408"/>
                    <a:gd name="T52" fmla="*/ 676 w 1347"/>
                    <a:gd name="T53" fmla="*/ 184 h 1408"/>
                    <a:gd name="T54" fmla="*/ 900 w 1347"/>
                    <a:gd name="T55" fmla="*/ 247 h 1408"/>
                    <a:gd name="T56" fmla="*/ 979 w 1347"/>
                    <a:gd name="T57" fmla="*/ 251 h 1408"/>
                    <a:gd name="T58" fmla="*/ 1017 w 1347"/>
                    <a:gd name="T59" fmla="*/ 255 h 1408"/>
                    <a:gd name="T60" fmla="*/ 1108 w 1347"/>
                    <a:gd name="T61" fmla="*/ 327 h 1408"/>
                    <a:gd name="T62" fmla="*/ 1158 w 1347"/>
                    <a:gd name="T63" fmla="*/ 426 h 1408"/>
                    <a:gd name="T64" fmla="*/ 1159 w 1347"/>
                    <a:gd name="T65" fmla="*/ 448 h 1408"/>
                    <a:gd name="T66" fmla="*/ 1190 w 1347"/>
                    <a:gd name="T67" fmla="*/ 441 h 1408"/>
                    <a:gd name="T68" fmla="*/ 1208 w 1347"/>
                    <a:gd name="T69" fmla="*/ 524 h 1408"/>
                    <a:gd name="T70" fmla="*/ 1216 w 1347"/>
                    <a:gd name="T71" fmla="*/ 524 h 1408"/>
                    <a:gd name="T72" fmla="*/ 1204 w 1347"/>
                    <a:gd name="T73" fmla="*/ 569 h 1408"/>
                    <a:gd name="T74" fmla="*/ 1149 w 1347"/>
                    <a:gd name="T75" fmla="*/ 652 h 1408"/>
                    <a:gd name="T76" fmla="*/ 1152 w 1347"/>
                    <a:gd name="T77" fmla="*/ 693 h 1408"/>
                    <a:gd name="T78" fmla="*/ 1208 w 1347"/>
                    <a:gd name="T79" fmla="*/ 627 h 1408"/>
                    <a:gd name="T80" fmla="*/ 1280 w 1347"/>
                    <a:gd name="T81" fmla="*/ 531 h 1408"/>
                    <a:gd name="T82" fmla="*/ 1347 w 1347"/>
                    <a:gd name="T83" fmla="*/ 464 h 1408"/>
                    <a:gd name="T84" fmla="*/ 1328 w 1347"/>
                    <a:gd name="T85" fmla="*/ 525 h 1408"/>
                    <a:gd name="T86" fmla="*/ 1296 w 1347"/>
                    <a:gd name="T87" fmla="*/ 600 h 1408"/>
                    <a:gd name="T88" fmla="*/ 1283 w 1347"/>
                    <a:gd name="T89" fmla="*/ 645 h 1408"/>
                    <a:gd name="T90" fmla="*/ 1267 w 1347"/>
                    <a:gd name="T91" fmla="*/ 692 h 1408"/>
                    <a:gd name="T92" fmla="*/ 1261 w 1347"/>
                    <a:gd name="T93" fmla="*/ 739 h 1408"/>
                    <a:gd name="T94" fmla="*/ 1257 w 1347"/>
                    <a:gd name="T95" fmla="*/ 777 h 1408"/>
                    <a:gd name="T96" fmla="*/ 1255 w 1347"/>
                    <a:gd name="T97" fmla="*/ 836 h 1408"/>
                    <a:gd name="T98" fmla="*/ 1242 w 1347"/>
                    <a:gd name="T99" fmla="*/ 851 h 1408"/>
                    <a:gd name="T100" fmla="*/ 1232 w 1347"/>
                    <a:gd name="T101" fmla="*/ 864 h 1408"/>
                    <a:gd name="T102" fmla="*/ 1227 w 1347"/>
                    <a:gd name="T103" fmla="*/ 941 h 1408"/>
                    <a:gd name="T104" fmla="*/ 1229 w 1347"/>
                    <a:gd name="T105" fmla="*/ 991 h 1408"/>
                    <a:gd name="T106" fmla="*/ 1219 w 1347"/>
                    <a:gd name="T107" fmla="*/ 1064 h 1408"/>
                    <a:gd name="T108" fmla="*/ 1208 w 1347"/>
                    <a:gd name="T109" fmla="*/ 1100 h 1408"/>
                    <a:gd name="T110" fmla="*/ 1226 w 1347"/>
                    <a:gd name="T111" fmla="*/ 1201 h 1408"/>
                    <a:gd name="T112" fmla="*/ 1248 w 1347"/>
                    <a:gd name="T113" fmla="*/ 1355 h 1408"/>
                    <a:gd name="T114" fmla="*/ 580 w 1347"/>
                    <a:gd name="T115" fmla="*/ 1406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7" h="1408">
                      <a:moveTo>
                        <a:pt x="580" y="1406"/>
                      </a:moveTo>
                      <a:cubicBezTo>
                        <a:pt x="579" y="1404"/>
                        <a:pt x="579" y="1404"/>
                        <a:pt x="579" y="1404"/>
                      </a:cubicBezTo>
                      <a:cubicBezTo>
                        <a:pt x="575" y="1391"/>
                        <a:pt x="575" y="1391"/>
                        <a:pt x="575" y="1391"/>
                      </a:cubicBezTo>
                      <a:cubicBezTo>
                        <a:pt x="572" y="1377"/>
                        <a:pt x="568" y="1363"/>
                        <a:pt x="553" y="1358"/>
                      </a:cubicBezTo>
                      <a:cubicBezTo>
                        <a:pt x="547" y="1357"/>
                        <a:pt x="541" y="1356"/>
                        <a:pt x="535" y="1356"/>
                      </a:cubicBezTo>
                      <a:cubicBezTo>
                        <a:pt x="526" y="1357"/>
                        <a:pt x="526" y="1357"/>
                        <a:pt x="526" y="1357"/>
                      </a:cubicBezTo>
                      <a:cubicBezTo>
                        <a:pt x="514" y="1357"/>
                        <a:pt x="502" y="1356"/>
                        <a:pt x="492" y="1345"/>
                      </a:cubicBezTo>
                      <a:cubicBezTo>
                        <a:pt x="482" y="1335"/>
                        <a:pt x="478" y="1320"/>
                        <a:pt x="475" y="1306"/>
                      </a:cubicBezTo>
                      <a:cubicBezTo>
                        <a:pt x="473" y="1299"/>
                        <a:pt x="472" y="1291"/>
                        <a:pt x="469" y="1285"/>
                      </a:cubicBezTo>
                      <a:cubicBezTo>
                        <a:pt x="467" y="1279"/>
                        <a:pt x="464" y="1274"/>
                        <a:pt x="461" y="1269"/>
                      </a:cubicBezTo>
                      <a:cubicBezTo>
                        <a:pt x="455" y="1257"/>
                        <a:pt x="448" y="1244"/>
                        <a:pt x="449" y="1229"/>
                      </a:cubicBezTo>
                      <a:cubicBezTo>
                        <a:pt x="450" y="1218"/>
                        <a:pt x="456" y="1210"/>
                        <a:pt x="462" y="1202"/>
                      </a:cubicBezTo>
                      <a:cubicBezTo>
                        <a:pt x="467" y="1195"/>
                        <a:pt x="472" y="1188"/>
                        <a:pt x="473" y="1180"/>
                      </a:cubicBezTo>
                      <a:cubicBezTo>
                        <a:pt x="474" y="1169"/>
                        <a:pt x="464" y="1156"/>
                        <a:pt x="455" y="1145"/>
                      </a:cubicBezTo>
                      <a:cubicBezTo>
                        <a:pt x="451" y="1140"/>
                        <a:pt x="447" y="1135"/>
                        <a:pt x="444" y="1131"/>
                      </a:cubicBezTo>
                      <a:cubicBezTo>
                        <a:pt x="438" y="1121"/>
                        <a:pt x="433" y="1108"/>
                        <a:pt x="428" y="1095"/>
                      </a:cubicBezTo>
                      <a:cubicBezTo>
                        <a:pt x="419" y="1069"/>
                        <a:pt x="413" y="1040"/>
                        <a:pt x="413" y="1016"/>
                      </a:cubicBezTo>
                      <a:cubicBezTo>
                        <a:pt x="412" y="998"/>
                        <a:pt x="411" y="983"/>
                        <a:pt x="398" y="969"/>
                      </a:cubicBezTo>
                      <a:cubicBezTo>
                        <a:pt x="376" y="942"/>
                        <a:pt x="343" y="928"/>
                        <a:pt x="310" y="914"/>
                      </a:cubicBezTo>
                      <a:cubicBezTo>
                        <a:pt x="304" y="911"/>
                        <a:pt x="304" y="911"/>
                        <a:pt x="304" y="911"/>
                      </a:cubicBezTo>
                      <a:cubicBezTo>
                        <a:pt x="283" y="902"/>
                        <a:pt x="274" y="884"/>
                        <a:pt x="266" y="866"/>
                      </a:cubicBezTo>
                      <a:cubicBezTo>
                        <a:pt x="258" y="849"/>
                        <a:pt x="251" y="833"/>
                        <a:pt x="234" y="824"/>
                      </a:cubicBezTo>
                      <a:cubicBezTo>
                        <a:pt x="227" y="820"/>
                        <a:pt x="221" y="817"/>
                        <a:pt x="214" y="814"/>
                      </a:cubicBezTo>
                      <a:cubicBezTo>
                        <a:pt x="194" y="802"/>
                        <a:pt x="174" y="792"/>
                        <a:pt x="152" y="784"/>
                      </a:cubicBezTo>
                      <a:cubicBezTo>
                        <a:pt x="147" y="782"/>
                        <a:pt x="141" y="780"/>
                        <a:pt x="135" y="779"/>
                      </a:cubicBezTo>
                      <a:cubicBezTo>
                        <a:pt x="126" y="776"/>
                        <a:pt x="116" y="773"/>
                        <a:pt x="108" y="769"/>
                      </a:cubicBezTo>
                      <a:cubicBezTo>
                        <a:pt x="94" y="763"/>
                        <a:pt x="87" y="753"/>
                        <a:pt x="79" y="741"/>
                      </a:cubicBezTo>
                      <a:cubicBezTo>
                        <a:pt x="76" y="737"/>
                        <a:pt x="76" y="737"/>
                        <a:pt x="76" y="737"/>
                      </a:cubicBezTo>
                      <a:cubicBezTo>
                        <a:pt x="71" y="730"/>
                        <a:pt x="71" y="730"/>
                        <a:pt x="71" y="730"/>
                      </a:cubicBezTo>
                      <a:cubicBezTo>
                        <a:pt x="64" y="720"/>
                        <a:pt x="56" y="710"/>
                        <a:pt x="54" y="697"/>
                      </a:cubicBezTo>
                      <a:cubicBezTo>
                        <a:pt x="52" y="686"/>
                        <a:pt x="53" y="676"/>
                        <a:pt x="54" y="665"/>
                      </a:cubicBezTo>
                      <a:cubicBezTo>
                        <a:pt x="54" y="657"/>
                        <a:pt x="55" y="648"/>
                        <a:pt x="54" y="639"/>
                      </a:cubicBezTo>
                      <a:cubicBezTo>
                        <a:pt x="53" y="634"/>
                        <a:pt x="52" y="629"/>
                        <a:pt x="52" y="624"/>
                      </a:cubicBezTo>
                      <a:cubicBezTo>
                        <a:pt x="50" y="612"/>
                        <a:pt x="48" y="599"/>
                        <a:pt x="50" y="587"/>
                      </a:cubicBezTo>
                      <a:cubicBezTo>
                        <a:pt x="51" y="576"/>
                        <a:pt x="55" y="566"/>
                        <a:pt x="59" y="556"/>
                      </a:cubicBezTo>
                      <a:cubicBezTo>
                        <a:pt x="61" y="550"/>
                        <a:pt x="63" y="545"/>
                        <a:pt x="65" y="540"/>
                      </a:cubicBezTo>
                      <a:cubicBezTo>
                        <a:pt x="69" y="526"/>
                        <a:pt x="73" y="507"/>
                        <a:pt x="65" y="490"/>
                      </a:cubicBezTo>
                      <a:cubicBezTo>
                        <a:pt x="60" y="479"/>
                        <a:pt x="51" y="473"/>
                        <a:pt x="42" y="467"/>
                      </a:cubicBezTo>
                      <a:cubicBezTo>
                        <a:pt x="37" y="463"/>
                        <a:pt x="31" y="459"/>
                        <a:pt x="26" y="453"/>
                      </a:cubicBezTo>
                      <a:cubicBezTo>
                        <a:pt x="0" y="426"/>
                        <a:pt x="24" y="400"/>
                        <a:pt x="43" y="378"/>
                      </a:cubicBezTo>
                      <a:cubicBezTo>
                        <a:pt x="47" y="373"/>
                        <a:pt x="51" y="369"/>
                        <a:pt x="55" y="364"/>
                      </a:cubicBezTo>
                      <a:cubicBezTo>
                        <a:pt x="61" y="356"/>
                        <a:pt x="61" y="356"/>
                        <a:pt x="61" y="356"/>
                      </a:cubicBezTo>
                      <a:cubicBezTo>
                        <a:pt x="70" y="343"/>
                        <a:pt x="80" y="329"/>
                        <a:pt x="95" y="321"/>
                      </a:cubicBezTo>
                      <a:cubicBezTo>
                        <a:pt x="109" y="314"/>
                        <a:pt x="109" y="314"/>
                        <a:pt x="109" y="314"/>
                      </a:cubicBezTo>
                      <a:cubicBezTo>
                        <a:pt x="125" y="307"/>
                        <a:pt x="138" y="300"/>
                        <a:pt x="139" y="281"/>
                      </a:cubicBezTo>
                      <a:cubicBezTo>
                        <a:pt x="140" y="270"/>
                        <a:pt x="140" y="270"/>
                        <a:pt x="140" y="270"/>
                      </a:cubicBezTo>
                      <a:cubicBezTo>
                        <a:pt x="141" y="242"/>
                        <a:pt x="143" y="216"/>
                        <a:pt x="143" y="188"/>
                      </a:cubicBezTo>
                      <a:cubicBezTo>
                        <a:pt x="143" y="178"/>
                        <a:pt x="141" y="169"/>
                        <a:pt x="139" y="159"/>
                      </a:cubicBezTo>
                      <a:cubicBezTo>
                        <a:pt x="138" y="154"/>
                        <a:pt x="137" y="148"/>
                        <a:pt x="136" y="143"/>
                      </a:cubicBezTo>
                      <a:cubicBezTo>
                        <a:pt x="136" y="141"/>
                        <a:pt x="136" y="141"/>
                        <a:pt x="136" y="141"/>
                      </a:cubicBezTo>
                      <a:cubicBezTo>
                        <a:pt x="135" y="135"/>
                        <a:pt x="135" y="129"/>
                        <a:pt x="136" y="124"/>
                      </a:cubicBezTo>
                      <a:cubicBezTo>
                        <a:pt x="140" y="117"/>
                        <a:pt x="140" y="117"/>
                        <a:pt x="140" y="117"/>
                      </a:cubicBezTo>
                      <a:cubicBezTo>
                        <a:pt x="143" y="109"/>
                        <a:pt x="143" y="109"/>
                        <a:pt x="143" y="109"/>
                      </a:cubicBezTo>
                      <a:cubicBezTo>
                        <a:pt x="143" y="108"/>
                        <a:pt x="143" y="108"/>
                        <a:pt x="143" y="108"/>
                      </a:cubicBezTo>
                      <a:cubicBezTo>
                        <a:pt x="144" y="108"/>
                        <a:pt x="144" y="108"/>
                        <a:pt x="144" y="108"/>
                      </a:cubicBezTo>
                      <a:cubicBezTo>
                        <a:pt x="150" y="106"/>
                        <a:pt x="154" y="100"/>
                        <a:pt x="158" y="93"/>
                      </a:cubicBezTo>
                      <a:cubicBezTo>
                        <a:pt x="161" y="88"/>
                        <a:pt x="164" y="82"/>
                        <a:pt x="168" y="79"/>
                      </a:cubicBezTo>
                      <a:cubicBezTo>
                        <a:pt x="174" y="75"/>
                        <a:pt x="180" y="71"/>
                        <a:pt x="189" y="67"/>
                      </a:cubicBezTo>
                      <a:cubicBezTo>
                        <a:pt x="191" y="66"/>
                        <a:pt x="191" y="66"/>
                        <a:pt x="191" y="66"/>
                      </a:cubicBezTo>
                      <a:cubicBezTo>
                        <a:pt x="191" y="69"/>
                        <a:pt x="191" y="69"/>
                        <a:pt x="191" y="69"/>
                      </a:cubicBezTo>
                      <a:cubicBezTo>
                        <a:pt x="193" y="76"/>
                        <a:pt x="193" y="76"/>
                        <a:pt x="193" y="76"/>
                      </a:cubicBezTo>
                      <a:cubicBezTo>
                        <a:pt x="196" y="82"/>
                        <a:pt x="203" y="85"/>
                        <a:pt x="215" y="85"/>
                      </a:cubicBezTo>
                      <a:cubicBezTo>
                        <a:pt x="225" y="85"/>
                        <a:pt x="236" y="83"/>
                        <a:pt x="243" y="82"/>
                      </a:cubicBezTo>
                      <a:cubicBezTo>
                        <a:pt x="245" y="81"/>
                        <a:pt x="245" y="81"/>
                        <a:pt x="245" y="81"/>
                      </a:cubicBezTo>
                      <a:cubicBezTo>
                        <a:pt x="269" y="76"/>
                        <a:pt x="292" y="68"/>
                        <a:pt x="315" y="57"/>
                      </a:cubicBezTo>
                      <a:cubicBezTo>
                        <a:pt x="319" y="54"/>
                        <a:pt x="326" y="50"/>
                        <a:pt x="335" y="45"/>
                      </a:cubicBezTo>
                      <a:cubicBezTo>
                        <a:pt x="363" y="27"/>
                        <a:pt x="407" y="0"/>
                        <a:pt x="434" y="0"/>
                      </a:cubicBezTo>
                      <a:cubicBezTo>
                        <a:pt x="444" y="0"/>
                        <a:pt x="451" y="4"/>
                        <a:pt x="456" y="11"/>
                      </a:cubicBezTo>
                      <a:cubicBezTo>
                        <a:pt x="464" y="24"/>
                        <a:pt x="458" y="42"/>
                        <a:pt x="452" y="58"/>
                      </a:cubicBezTo>
                      <a:cubicBezTo>
                        <a:pt x="447" y="72"/>
                        <a:pt x="442" y="84"/>
                        <a:pt x="447" y="92"/>
                      </a:cubicBezTo>
                      <a:cubicBezTo>
                        <a:pt x="451" y="98"/>
                        <a:pt x="459" y="101"/>
                        <a:pt x="472" y="102"/>
                      </a:cubicBezTo>
                      <a:cubicBezTo>
                        <a:pt x="482" y="102"/>
                        <a:pt x="492" y="103"/>
                        <a:pt x="500" y="103"/>
                      </a:cubicBezTo>
                      <a:cubicBezTo>
                        <a:pt x="516" y="103"/>
                        <a:pt x="531" y="102"/>
                        <a:pt x="544" y="100"/>
                      </a:cubicBezTo>
                      <a:cubicBezTo>
                        <a:pt x="545" y="100"/>
                        <a:pt x="545" y="100"/>
                        <a:pt x="545" y="100"/>
                      </a:cubicBezTo>
                      <a:cubicBezTo>
                        <a:pt x="546" y="100"/>
                        <a:pt x="546" y="100"/>
                        <a:pt x="546" y="100"/>
                      </a:cubicBezTo>
                      <a:cubicBezTo>
                        <a:pt x="553" y="104"/>
                        <a:pt x="553" y="104"/>
                        <a:pt x="553" y="104"/>
                      </a:cubicBezTo>
                      <a:cubicBezTo>
                        <a:pt x="559" y="105"/>
                        <a:pt x="559" y="105"/>
                        <a:pt x="559" y="105"/>
                      </a:cubicBezTo>
                      <a:cubicBezTo>
                        <a:pt x="571" y="110"/>
                        <a:pt x="571" y="110"/>
                        <a:pt x="571" y="110"/>
                      </a:cubicBezTo>
                      <a:cubicBezTo>
                        <a:pt x="582" y="118"/>
                        <a:pt x="594" y="129"/>
                        <a:pt x="601" y="139"/>
                      </a:cubicBezTo>
                      <a:cubicBezTo>
                        <a:pt x="610" y="153"/>
                        <a:pt x="615" y="159"/>
                        <a:pt x="632" y="167"/>
                      </a:cubicBezTo>
                      <a:cubicBezTo>
                        <a:pt x="646" y="173"/>
                        <a:pt x="660" y="179"/>
                        <a:pt x="676" y="184"/>
                      </a:cubicBezTo>
                      <a:cubicBezTo>
                        <a:pt x="697" y="191"/>
                        <a:pt x="722" y="194"/>
                        <a:pt x="746" y="198"/>
                      </a:cubicBezTo>
                      <a:cubicBezTo>
                        <a:pt x="786" y="203"/>
                        <a:pt x="827" y="209"/>
                        <a:pt x="859" y="231"/>
                      </a:cubicBezTo>
                      <a:cubicBezTo>
                        <a:pt x="873" y="241"/>
                        <a:pt x="882" y="247"/>
                        <a:pt x="900" y="247"/>
                      </a:cubicBezTo>
                      <a:cubicBezTo>
                        <a:pt x="905" y="247"/>
                        <a:pt x="910" y="247"/>
                        <a:pt x="915" y="247"/>
                      </a:cubicBezTo>
                      <a:cubicBezTo>
                        <a:pt x="929" y="247"/>
                        <a:pt x="943" y="247"/>
                        <a:pt x="956" y="248"/>
                      </a:cubicBezTo>
                      <a:cubicBezTo>
                        <a:pt x="964" y="249"/>
                        <a:pt x="972" y="250"/>
                        <a:pt x="979" y="251"/>
                      </a:cubicBezTo>
                      <a:cubicBezTo>
                        <a:pt x="990" y="253"/>
                        <a:pt x="1000" y="255"/>
                        <a:pt x="1011" y="255"/>
                      </a:cubicBezTo>
                      <a:cubicBezTo>
                        <a:pt x="1014" y="255"/>
                        <a:pt x="1014" y="255"/>
                        <a:pt x="1014" y="255"/>
                      </a:cubicBezTo>
                      <a:cubicBezTo>
                        <a:pt x="1017" y="255"/>
                        <a:pt x="1017" y="255"/>
                        <a:pt x="1017" y="255"/>
                      </a:cubicBezTo>
                      <a:cubicBezTo>
                        <a:pt x="1032" y="255"/>
                        <a:pt x="1047" y="258"/>
                        <a:pt x="1058" y="262"/>
                      </a:cubicBezTo>
                      <a:cubicBezTo>
                        <a:pt x="1074" y="267"/>
                        <a:pt x="1077" y="281"/>
                        <a:pt x="1081" y="295"/>
                      </a:cubicBezTo>
                      <a:cubicBezTo>
                        <a:pt x="1084" y="310"/>
                        <a:pt x="1087" y="324"/>
                        <a:pt x="1108" y="327"/>
                      </a:cubicBezTo>
                      <a:cubicBezTo>
                        <a:pt x="1127" y="329"/>
                        <a:pt x="1139" y="334"/>
                        <a:pt x="1150" y="354"/>
                      </a:cubicBezTo>
                      <a:cubicBezTo>
                        <a:pt x="1158" y="367"/>
                        <a:pt x="1162" y="383"/>
                        <a:pt x="1161" y="403"/>
                      </a:cubicBezTo>
                      <a:cubicBezTo>
                        <a:pt x="1161" y="410"/>
                        <a:pt x="1161" y="418"/>
                        <a:pt x="1158" y="426"/>
                      </a:cubicBezTo>
                      <a:cubicBezTo>
                        <a:pt x="1156" y="431"/>
                        <a:pt x="1156" y="431"/>
                        <a:pt x="1156" y="431"/>
                      </a:cubicBezTo>
                      <a:cubicBezTo>
                        <a:pt x="1153" y="442"/>
                        <a:pt x="1153" y="442"/>
                        <a:pt x="1153" y="442"/>
                      </a:cubicBezTo>
                      <a:cubicBezTo>
                        <a:pt x="1154" y="447"/>
                        <a:pt x="1157" y="448"/>
                        <a:pt x="1159" y="448"/>
                      </a:cubicBezTo>
                      <a:cubicBezTo>
                        <a:pt x="1170" y="444"/>
                        <a:pt x="1170" y="444"/>
                        <a:pt x="1170" y="444"/>
                      </a:cubicBezTo>
                      <a:cubicBezTo>
                        <a:pt x="1184" y="440"/>
                        <a:pt x="1184" y="440"/>
                        <a:pt x="1184" y="440"/>
                      </a:cubicBezTo>
                      <a:cubicBezTo>
                        <a:pt x="1190" y="441"/>
                        <a:pt x="1190" y="441"/>
                        <a:pt x="1190" y="441"/>
                      </a:cubicBezTo>
                      <a:cubicBezTo>
                        <a:pt x="1200" y="449"/>
                        <a:pt x="1198" y="465"/>
                        <a:pt x="1195" y="481"/>
                      </a:cubicBezTo>
                      <a:cubicBezTo>
                        <a:pt x="1192" y="495"/>
                        <a:pt x="1190" y="510"/>
                        <a:pt x="1196" y="517"/>
                      </a:cubicBezTo>
                      <a:cubicBezTo>
                        <a:pt x="1198" y="521"/>
                        <a:pt x="1202" y="523"/>
                        <a:pt x="1208" y="524"/>
                      </a:cubicBezTo>
                      <a:cubicBezTo>
                        <a:pt x="1212" y="524"/>
                        <a:pt x="1212" y="524"/>
                        <a:pt x="1212" y="524"/>
                      </a:cubicBezTo>
                      <a:cubicBezTo>
                        <a:pt x="1214" y="524"/>
                        <a:pt x="1214" y="524"/>
                        <a:pt x="1214" y="524"/>
                      </a:cubicBezTo>
                      <a:cubicBezTo>
                        <a:pt x="1216" y="524"/>
                        <a:pt x="1216" y="524"/>
                        <a:pt x="1216" y="524"/>
                      </a:cubicBezTo>
                      <a:cubicBezTo>
                        <a:pt x="1216" y="526"/>
                        <a:pt x="1216" y="526"/>
                        <a:pt x="1216" y="526"/>
                      </a:cubicBezTo>
                      <a:cubicBezTo>
                        <a:pt x="1216" y="532"/>
                        <a:pt x="1216" y="532"/>
                        <a:pt x="1216" y="532"/>
                      </a:cubicBezTo>
                      <a:cubicBezTo>
                        <a:pt x="1215" y="546"/>
                        <a:pt x="1213" y="559"/>
                        <a:pt x="1204" y="569"/>
                      </a:cubicBezTo>
                      <a:cubicBezTo>
                        <a:pt x="1199" y="575"/>
                        <a:pt x="1194" y="580"/>
                        <a:pt x="1189" y="584"/>
                      </a:cubicBezTo>
                      <a:cubicBezTo>
                        <a:pt x="1183" y="590"/>
                        <a:pt x="1176" y="596"/>
                        <a:pt x="1171" y="602"/>
                      </a:cubicBezTo>
                      <a:cubicBezTo>
                        <a:pt x="1161" y="615"/>
                        <a:pt x="1154" y="631"/>
                        <a:pt x="1149" y="652"/>
                      </a:cubicBezTo>
                      <a:cubicBezTo>
                        <a:pt x="1148" y="657"/>
                        <a:pt x="1148" y="657"/>
                        <a:pt x="1148" y="657"/>
                      </a:cubicBezTo>
                      <a:cubicBezTo>
                        <a:pt x="1145" y="667"/>
                        <a:pt x="1141" y="681"/>
                        <a:pt x="1145" y="689"/>
                      </a:cubicBezTo>
                      <a:cubicBezTo>
                        <a:pt x="1152" y="693"/>
                        <a:pt x="1152" y="693"/>
                        <a:pt x="1152" y="693"/>
                      </a:cubicBezTo>
                      <a:cubicBezTo>
                        <a:pt x="1163" y="693"/>
                        <a:pt x="1183" y="672"/>
                        <a:pt x="1187" y="665"/>
                      </a:cubicBezTo>
                      <a:cubicBezTo>
                        <a:pt x="1191" y="659"/>
                        <a:pt x="1194" y="653"/>
                        <a:pt x="1197" y="647"/>
                      </a:cubicBezTo>
                      <a:cubicBezTo>
                        <a:pt x="1200" y="640"/>
                        <a:pt x="1204" y="633"/>
                        <a:pt x="1208" y="627"/>
                      </a:cubicBezTo>
                      <a:cubicBezTo>
                        <a:pt x="1216" y="614"/>
                        <a:pt x="1226" y="605"/>
                        <a:pt x="1236" y="597"/>
                      </a:cubicBezTo>
                      <a:cubicBezTo>
                        <a:pt x="1259" y="579"/>
                        <a:pt x="1270" y="556"/>
                        <a:pt x="1280" y="532"/>
                      </a:cubicBezTo>
                      <a:cubicBezTo>
                        <a:pt x="1280" y="531"/>
                        <a:pt x="1280" y="531"/>
                        <a:pt x="1280" y="531"/>
                      </a:cubicBezTo>
                      <a:cubicBezTo>
                        <a:pt x="1291" y="505"/>
                        <a:pt x="1304" y="472"/>
                        <a:pt x="1328" y="456"/>
                      </a:cubicBezTo>
                      <a:cubicBezTo>
                        <a:pt x="1338" y="452"/>
                        <a:pt x="1338" y="452"/>
                        <a:pt x="1338" y="452"/>
                      </a:cubicBezTo>
                      <a:cubicBezTo>
                        <a:pt x="1341" y="452"/>
                        <a:pt x="1347" y="453"/>
                        <a:pt x="1347" y="464"/>
                      </a:cubicBezTo>
                      <a:cubicBezTo>
                        <a:pt x="1347" y="474"/>
                        <a:pt x="1342" y="485"/>
                        <a:pt x="1338" y="494"/>
                      </a:cubicBezTo>
                      <a:cubicBezTo>
                        <a:pt x="1337" y="498"/>
                        <a:pt x="1337" y="498"/>
                        <a:pt x="1337" y="498"/>
                      </a:cubicBezTo>
                      <a:cubicBezTo>
                        <a:pt x="1333" y="507"/>
                        <a:pt x="1330" y="516"/>
                        <a:pt x="1328" y="525"/>
                      </a:cubicBezTo>
                      <a:cubicBezTo>
                        <a:pt x="1325" y="535"/>
                        <a:pt x="1322" y="546"/>
                        <a:pt x="1318" y="555"/>
                      </a:cubicBezTo>
                      <a:cubicBezTo>
                        <a:pt x="1313" y="566"/>
                        <a:pt x="1308" y="577"/>
                        <a:pt x="1302" y="588"/>
                      </a:cubicBezTo>
                      <a:cubicBezTo>
                        <a:pt x="1296" y="600"/>
                        <a:pt x="1296" y="600"/>
                        <a:pt x="1296" y="600"/>
                      </a:cubicBezTo>
                      <a:cubicBezTo>
                        <a:pt x="1291" y="609"/>
                        <a:pt x="1288" y="616"/>
                        <a:pt x="1285" y="623"/>
                      </a:cubicBezTo>
                      <a:cubicBezTo>
                        <a:pt x="1282" y="629"/>
                        <a:pt x="1282" y="634"/>
                        <a:pt x="1283" y="640"/>
                      </a:cubicBezTo>
                      <a:cubicBezTo>
                        <a:pt x="1283" y="645"/>
                        <a:pt x="1283" y="645"/>
                        <a:pt x="1283" y="645"/>
                      </a:cubicBezTo>
                      <a:cubicBezTo>
                        <a:pt x="1283" y="652"/>
                        <a:pt x="1282" y="661"/>
                        <a:pt x="1279" y="668"/>
                      </a:cubicBezTo>
                      <a:cubicBezTo>
                        <a:pt x="1273" y="680"/>
                        <a:pt x="1273" y="680"/>
                        <a:pt x="1273" y="680"/>
                      </a:cubicBezTo>
                      <a:cubicBezTo>
                        <a:pt x="1267" y="692"/>
                        <a:pt x="1267" y="692"/>
                        <a:pt x="1267" y="692"/>
                      </a:cubicBezTo>
                      <a:cubicBezTo>
                        <a:pt x="1264" y="699"/>
                        <a:pt x="1263" y="709"/>
                        <a:pt x="1263" y="719"/>
                      </a:cubicBezTo>
                      <a:cubicBezTo>
                        <a:pt x="1262" y="730"/>
                        <a:pt x="1262" y="730"/>
                        <a:pt x="1262" y="730"/>
                      </a:cubicBezTo>
                      <a:cubicBezTo>
                        <a:pt x="1261" y="739"/>
                        <a:pt x="1261" y="739"/>
                        <a:pt x="1261" y="739"/>
                      </a:cubicBezTo>
                      <a:cubicBezTo>
                        <a:pt x="1260" y="744"/>
                        <a:pt x="1259" y="749"/>
                        <a:pt x="1259" y="754"/>
                      </a:cubicBezTo>
                      <a:cubicBezTo>
                        <a:pt x="1258" y="762"/>
                        <a:pt x="1258" y="762"/>
                        <a:pt x="1258" y="762"/>
                      </a:cubicBezTo>
                      <a:cubicBezTo>
                        <a:pt x="1257" y="767"/>
                        <a:pt x="1257" y="772"/>
                        <a:pt x="1257" y="777"/>
                      </a:cubicBezTo>
                      <a:cubicBezTo>
                        <a:pt x="1258" y="783"/>
                        <a:pt x="1261" y="787"/>
                        <a:pt x="1263" y="791"/>
                      </a:cubicBezTo>
                      <a:cubicBezTo>
                        <a:pt x="1268" y="798"/>
                        <a:pt x="1272" y="806"/>
                        <a:pt x="1267" y="816"/>
                      </a:cubicBezTo>
                      <a:cubicBezTo>
                        <a:pt x="1264" y="824"/>
                        <a:pt x="1260" y="831"/>
                        <a:pt x="1255" y="836"/>
                      </a:cubicBezTo>
                      <a:cubicBezTo>
                        <a:pt x="1251" y="840"/>
                        <a:pt x="1251" y="840"/>
                        <a:pt x="1251" y="840"/>
                      </a:cubicBezTo>
                      <a:cubicBezTo>
                        <a:pt x="1246" y="845"/>
                        <a:pt x="1246" y="845"/>
                        <a:pt x="1246" y="845"/>
                      </a:cubicBezTo>
                      <a:cubicBezTo>
                        <a:pt x="1242" y="851"/>
                        <a:pt x="1242" y="851"/>
                        <a:pt x="1242" y="851"/>
                      </a:cubicBezTo>
                      <a:cubicBezTo>
                        <a:pt x="1240" y="855"/>
                        <a:pt x="1240" y="855"/>
                        <a:pt x="1240" y="855"/>
                      </a:cubicBezTo>
                      <a:cubicBezTo>
                        <a:pt x="1236" y="860"/>
                        <a:pt x="1236" y="860"/>
                        <a:pt x="1236" y="860"/>
                      </a:cubicBezTo>
                      <a:cubicBezTo>
                        <a:pt x="1232" y="864"/>
                        <a:pt x="1232" y="864"/>
                        <a:pt x="1232" y="864"/>
                      </a:cubicBezTo>
                      <a:cubicBezTo>
                        <a:pt x="1229" y="869"/>
                        <a:pt x="1227" y="875"/>
                        <a:pt x="1225" y="880"/>
                      </a:cubicBezTo>
                      <a:cubicBezTo>
                        <a:pt x="1222" y="889"/>
                        <a:pt x="1220" y="899"/>
                        <a:pt x="1220" y="909"/>
                      </a:cubicBezTo>
                      <a:cubicBezTo>
                        <a:pt x="1220" y="919"/>
                        <a:pt x="1223" y="932"/>
                        <a:pt x="1227" y="941"/>
                      </a:cubicBezTo>
                      <a:cubicBezTo>
                        <a:pt x="1232" y="949"/>
                        <a:pt x="1232" y="949"/>
                        <a:pt x="1232" y="949"/>
                      </a:cubicBezTo>
                      <a:cubicBezTo>
                        <a:pt x="1239" y="962"/>
                        <a:pt x="1239" y="962"/>
                        <a:pt x="1239" y="962"/>
                      </a:cubicBezTo>
                      <a:cubicBezTo>
                        <a:pt x="1242" y="973"/>
                        <a:pt x="1235" y="983"/>
                        <a:pt x="1229" y="991"/>
                      </a:cubicBezTo>
                      <a:cubicBezTo>
                        <a:pt x="1223" y="1000"/>
                        <a:pt x="1223" y="1000"/>
                        <a:pt x="1223" y="1000"/>
                      </a:cubicBezTo>
                      <a:cubicBezTo>
                        <a:pt x="1217" y="1012"/>
                        <a:pt x="1217" y="1030"/>
                        <a:pt x="1218" y="1046"/>
                      </a:cubicBezTo>
                      <a:cubicBezTo>
                        <a:pt x="1218" y="1052"/>
                        <a:pt x="1219" y="1058"/>
                        <a:pt x="1219" y="1064"/>
                      </a:cubicBezTo>
                      <a:cubicBezTo>
                        <a:pt x="1218" y="1071"/>
                        <a:pt x="1216" y="1076"/>
                        <a:pt x="1214" y="1081"/>
                      </a:cubicBezTo>
                      <a:cubicBezTo>
                        <a:pt x="1210" y="1093"/>
                        <a:pt x="1210" y="1093"/>
                        <a:pt x="1210" y="1093"/>
                      </a:cubicBezTo>
                      <a:cubicBezTo>
                        <a:pt x="1208" y="1100"/>
                        <a:pt x="1208" y="1100"/>
                        <a:pt x="1208" y="1100"/>
                      </a:cubicBezTo>
                      <a:cubicBezTo>
                        <a:pt x="1207" y="1108"/>
                        <a:pt x="1206" y="1116"/>
                        <a:pt x="1205" y="1123"/>
                      </a:cubicBezTo>
                      <a:cubicBezTo>
                        <a:pt x="1204" y="1143"/>
                        <a:pt x="1209" y="1164"/>
                        <a:pt x="1221" y="1190"/>
                      </a:cubicBezTo>
                      <a:cubicBezTo>
                        <a:pt x="1226" y="1201"/>
                        <a:pt x="1226" y="1201"/>
                        <a:pt x="1226" y="1201"/>
                      </a:cubicBezTo>
                      <a:cubicBezTo>
                        <a:pt x="1231" y="1211"/>
                        <a:pt x="1236" y="1223"/>
                        <a:pt x="1240" y="1234"/>
                      </a:cubicBezTo>
                      <a:cubicBezTo>
                        <a:pt x="1244" y="1249"/>
                        <a:pt x="1245" y="1265"/>
                        <a:pt x="1245" y="1277"/>
                      </a:cubicBezTo>
                      <a:cubicBezTo>
                        <a:pt x="1246" y="1301"/>
                        <a:pt x="1246" y="1328"/>
                        <a:pt x="1248" y="1355"/>
                      </a:cubicBezTo>
                      <a:cubicBezTo>
                        <a:pt x="1248" y="1357"/>
                        <a:pt x="1248" y="1357"/>
                        <a:pt x="1248" y="1357"/>
                      </a:cubicBezTo>
                      <a:cubicBezTo>
                        <a:pt x="580" y="1408"/>
                        <a:pt x="580" y="1408"/>
                        <a:pt x="580" y="1408"/>
                      </a:cubicBezTo>
                      <a:lnTo>
                        <a:pt x="580" y="1406"/>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2" name="Freeform 593">
                  <a:extLst>
                    <a:ext uri="{FF2B5EF4-FFF2-40B4-BE49-F238E27FC236}">
                      <a16:creationId xmlns:a16="http://schemas.microsoft.com/office/drawing/2014/main" id="{9B27AFBC-1FDF-C345-8480-4D46A295FC7B}"/>
                    </a:ext>
                  </a:extLst>
                </p:cNvPr>
                <p:cNvSpPr>
                  <a:spLocks/>
                </p:cNvSpPr>
                <p:nvPr/>
              </p:nvSpPr>
              <p:spPr bwMode="auto">
                <a:xfrm>
                  <a:off x="6175375" y="2725738"/>
                  <a:ext cx="69850" cy="53975"/>
                </a:xfrm>
                <a:custGeom>
                  <a:avLst/>
                  <a:gdLst>
                    <a:gd name="T0" fmla="*/ 17 w 147"/>
                    <a:gd name="T1" fmla="*/ 114 h 114"/>
                    <a:gd name="T2" fmla="*/ 8 w 147"/>
                    <a:gd name="T3" fmla="*/ 111 h 114"/>
                    <a:gd name="T4" fmla="*/ 1 w 147"/>
                    <a:gd name="T5" fmla="*/ 99 h 114"/>
                    <a:gd name="T6" fmla="*/ 6 w 147"/>
                    <a:gd name="T7" fmla="*/ 85 h 114"/>
                    <a:gd name="T8" fmla="*/ 21 w 147"/>
                    <a:gd name="T9" fmla="*/ 76 h 114"/>
                    <a:gd name="T10" fmla="*/ 33 w 147"/>
                    <a:gd name="T11" fmla="*/ 69 h 114"/>
                    <a:gd name="T12" fmla="*/ 38 w 147"/>
                    <a:gd name="T13" fmla="*/ 65 h 114"/>
                    <a:gd name="T14" fmla="*/ 57 w 147"/>
                    <a:gd name="T15" fmla="*/ 51 h 114"/>
                    <a:gd name="T16" fmla="*/ 65 w 147"/>
                    <a:gd name="T17" fmla="*/ 46 h 114"/>
                    <a:gd name="T18" fmla="*/ 102 w 147"/>
                    <a:gd name="T19" fmla="*/ 19 h 114"/>
                    <a:gd name="T20" fmla="*/ 142 w 147"/>
                    <a:gd name="T21" fmla="*/ 0 h 114"/>
                    <a:gd name="T22" fmla="*/ 145 w 147"/>
                    <a:gd name="T23" fmla="*/ 0 h 114"/>
                    <a:gd name="T24" fmla="*/ 146 w 147"/>
                    <a:gd name="T25" fmla="*/ 1 h 114"/>
                    <a:gd name="T26" fmla="*/ 146 w 147"/>
                    <a:gd name="T27" fmla="*/ 2 h 114"/>
                    <a:gd name="T28" fmla="*/ 138 w 147"/>
                    <a:gd name="T29" fmla="*/ 24 h 114"/>
                    <a:gd name="T30" fmla="*/ 134 w 147"/>
                    <a:gd name="T31" fmla="*/ 30 h 114"/>
                    <a:gd name="T32" fmla="*/ 129 w 147"/>
                    <a:gd name="T33" fmla="*/ 41 h 114"/>
                    <a:gd name="T34" fmla="*/ 120 w 147"/>
                    <a:gd name="T35" fmla="*/ 57 h 114"/>
                    <a:gd name="T36" fmla="*/ 93 w 147"/>
                    <a:gd name="T37" fmla="*/ 74 h 114"/>
                    <a:gd name="T38" fmla="*/ 91 w 147"/>
                    <a:gd name="T39" fmla="*/ 75 h 114"/>
                    <a:gd name="T40" fmla="*/ 57 w 147"/>
                    <a:gd name="T41" fmla="*/ 93 h 114"/>
                    <a:gd name="T42" fmla="*/ 40 w 147"/>
                    <a:gd name="T43" fmla="*/ 104 h 114"/>
                    <a:gd name="T44" fmla="*/ 37 w 147"/>
                    <a:gd name="T45" fmla="*/ 106 h 114"/>
                    <a:gd name="T46" fmla="*/ 17 w 147"/>
                    <a:gd name="T4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4">
                      <a:moveTo>
                        <a:pt x="17" y="114"/>
                      </a:moveTo>
                      <a:cubicBezTo>
                        <a:pt x="8" y="111"/>
                        <a:pt x="8" y="111"/>
                        <a:pt x="8" y="111"/>
                      </a:cubicBezTo>
                      <a:cubicBezTo>
                        <a:pt x="4" y="108"/>
                        <a:pt x="1" y="104"/>
                        <a:pt x="1" y="99"/>
                      </a:cubicBezTo>
                      <a:cubicBezTo>
                        <a:pt x="0" y="94"/>
                        <a:pt x="2" y="89"/>
                        <a:pt x="6" y="85"/>
                      </a:cubicBezTo>
                      <a:cubicBezTo>
                        <a:pt x="10" y="81"/>
                        <a:pt x="16" y="78"/>
                        <a:pt x="21" y="76"/>
                      </a:cubicBezTo>
                      <a:cubicBezTo>
                        <a:pt x="33" y="69"/>
                        <a:pt x="33" y="69"/>
                        <a:pt x="33" y="69"/>
                      </a:cubicBezTo>
                      <a:cubicBezTo>
                        <a:pt x="38" y="65"/>
                        <a:pt x="38" y="65"/>
                        <a:pt x="38" y="65"/>
                      </a:cubicBezTo>
                      <a:cubicBezTo>
                        <a:pt x="44" y="60"/>
                        <a:pt x="51" y="56"/>
                        <a:pt x="57" y="51"/>
                      </a:cubicBezTo>
                      <a:cubicBezTo>
                        <a:pt x="65" y="46"/>
                        <a:pt x="65" y="46"/>
                        <a:pt x="65" y="46"/>
                      </a:cubicBezTo>
                      <a:cubicBezTo>
                        <a:pt x="77" y="38"/>
                        <a:pt x="90" y="29"/>
                        <a:pt x="102" y="19"/>
                      </a:cubicBezTo>
                      <a:cubicBezTo>
                        <a:pt x="113" y="11"/>
                        <a:pt x="127" y="0"/>
                        <a:pt x="142" y="0"/>
                      </a:cubicBezTo>
                      <a:cubicBezTo>
                        <a:pt x="145" y="0"/>
                        <a:pt x="145" y="0"/>
                        <a:pt x="145" y="0"/>
                      </a:cubicBezTo>
                      <a:cubicBezTo>
                        <a:pt x="146" y="1"/>
                        <a:pt x="146" y="1"/>
                        <a:pt x="146" y="1"/>
                      </a:cubicBezTo>
                      <a:cubicBezTo>
                        <a:pt x="146" y="2"/>
                        <a:pt x="146" y="2"/>
                        <a:pt x="146" y="2"/>
                      </a:cubicBezTo>
                      <a:cubicBezTo>
                        <a:pt x="147" y="11"/>
                        <a:pt x="142" y="17"/>
                        <a:pt x="138" y="24"/>
                      </a:cubicBezTo>
                      <a:cubicBezTo>
                        <a:pt x="134" y="30"/>
                        <a:pt x="134" y="30"/>
                        <a:pt x="134" y="30"/>
                      </a:cubicBezTo>
                      <a:cubicBezTo>
                        <a:pt x="129" y="41"/>
                        <a:pt x="129" y="41"/>
                        <a:pt x="129" y="41"/>
                      </a:cubicBezTo>
                      <a:cubicBezTo>
                        <a:pt x="126" y="47"/>
                        <a:pt x="124" y="52"/>
                        <a:pt x="120" y="57"/>
                      </a:cubicBezTo>
                      <a:cubicBezTo>
                        <a:pt x="114" y="67"/>
                        <a:pt x="104" y="71"/>
                        <a:pt x="93" y="74"/>
                      </a:cubicBezTo>
                      <a:cubicBezTo>
                        <a:pt x="91" y="75"/>
                        <a:pt x="91" y="75"/>
                        <a:pt x="91" y="75"/>
                      </a:cubicBezTo>
                      <a:cubicBezTo>
                        <a:pt x="79" y="79"/>
                        <a:pt x="68" y="86"/>
                        <a:pt x="57" y="93"/>
                      </a:cubicBezTo>
                      <a:cubicBezTo>
                        <a:pt x="51" y="97"/>
                        <a:pt x="46" y="101"/>
                        <a:pt x="40" y="104"/>
                      </a:cubicBezTo>
                      <a:cubicBezTo>
                        <a:pt x="37" y="106"/>
                        <a:pt x="37" y="106"/>
                        <a:pt x="37" y="106"/>
                      </a:cubicBezTo>
                      <a:cubicBezTo>
                        <a:pt x="31" y="109"/>
                        <a:pt x="24" y="114"/>
                        <a:pt x="17" y="114"/>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413" name="Freeform 594">
                  <a:extLst>
                    <a:ext uri="{FF2B5EF4-FFF2-40B4-BE49-F238E27FC236}">
                      <a16:creationId xmlns:a16="http://schemas.microsoft.com/office/drawing/2014/main" id="{3FA3336B-E73C-8747-B5D0-BFE8AF64008C}"/>
                    </a:ext>
                  </a:extLst>
                </p:cNvPr>
                <p:cNvSpPr>
                  <a:spLocks noEditPoints="1"/>
                </p:cNvSpPr>
                <p:nvPr/>
              </p:nvSpPr>
              <p:spPr bwMode="auto">
                <a:xfrm>
                  <a:off x="6175375" y="2724150"/>
                  <a:ext cx="69850" cy="55563"/>
                </a:xfrm>
                <a:custGeom>
                  <a:avLst/>
                  <a:gdLst>
                    <a:gd name="T0" fmla="*/ 144 w 150"/>
                    <a:gd name="T1" fmla="*/ 4 h 117"/>
                    <a:gd name="T2" fmla="*/ 146 w 150"/>
                    <a:gd name="T3" fmla="*/ 4 h 117"/>
                    <a:gd name="T4" fmla="*/ 135 w 150"/>
                    <a:gd name="T5" fmla="*/ 31 h 117"/>
                    <a:gd name="T6" fmla="*/ 121 w 150"/>
                    <a:gd name="T7" fmla="*/ 58 h 117"/>
                    <a:gd name="T8" fmla="*/ 93 w 150"/>
                    <a:gd name="T9" fmla="*/ 75 h 117"/>
                    <a:gd name="T10" fmla="*/ 41 w 150"/>
                    <a:gd name="T11" fmla="*/ 104 h 117"/>
                    <a:gd name="T12" fmla="*/ 19 w 150"/>
                    <a:gd name="T13" fmla="*/ 114 h 117"/>
                    <a:gd name="T14" fmla="*/ 11 w 150"/>
                    <a:gd name="T15" fmla="*/ 111 h 117"/>
                    <a:gd name="T16" fmla="*/ 9 w 150"/>
                    <a:gd name="T17" fmla="*/ 88 h 117"/>
                    <a:gd name="T18" fmla="*/ 36 w 150"/>
                    <a:gd name="T19" fmla="*/ 73 h 117"/>
                    <a:gd name="T20" fmla="*/ 60 w 150"/>
                    <a:gd name="T21" fmla="*/ 55 h 117"/>
                    <a:gd name="T22" fmla="*/ 105 w 150"/>
                    <a:gd name="T23" fmla="*/ 23 h 117"/>
                    <a:gd name="T24" fmla="*/ 144 w 150"/>
                    <a:gd name="T25" fmla="*/ 4 h 117"/>
                    <a:gd name="T26" fmla="*/ 144 w 150"/>
                    <a:gd name="T27" fmla="*/ 0 h 117"/>
                    <a:gd name="T28" fmla="*/ 144 w 150"/>
                    <a:gd name="T29" fmla="*/ 0 h 117"/>
                    <a:gd name="T30" fmla="*/ 103 w 150"/>
                    <a:gd name="T31" fmla="*/ 20 h 117"/>
                    <a:gd name="T32" fmla="*/ 66 w 150"/>
                    <a:gd name="T33" fmla="*/ 47 h 117"/>
                    <a:gd name="T34" fmla="*/ 58 w 150"/>
                    <a:gd name="T35" fmla="*/ 52 h 117"/>
                    <a:gd name="T36" fmla="*/ 39 w 150"/>
                    <a:gd name="T37" fmla="*/ 66 h 117"/>
                    <a:gd name="T38" fmla="*/ 33 w 150"/>
                    <a:gd name="T39" fmla="*/ 70 h 117"/>
                    <a:gd name="T40" fmla="*/ 22 w 150"/>
                    <a:gd name="T41" fmla="*/ 76 h 117"/>
                    <a:gd name="T42" fmla="*/ 7 w 150"/>
                    <a:gd name="T43" fmla="*/ 86 h 117"/>
                    <a:gd name="T44" fmla="*/ 1 w 150"/>
                    <a:gd name="T45" fmla="*/ 101 h 117"/>
                    <a:gd name="T46" fmla="*/ 9 w 150"/>
                    <a:gd name="T47" fmla="*/ 115 h 117"/>
                    <a:gd name="T48" fmla="*/ 19 w 150"/>
                    <a:gd name="T49" fmla="*/ 117 h 117"/>
                    <a:gd name="T50" fmla="*/ 40 w 150"/>
                    <a:gd name="T51" fmla="*/ 109 h 117"/>
                    <a:gd name="T52" fmla="*/ 43 w 150"/>
                    <a:gd name="T53" fmla="*/ 108 h 117"/>
                    <a:gd name="T54" fmla="*/ 60 w 150"/>
                    <a:gd name="T55" fmla="*/ 97 h 117"/>
                    <a:gd name="T56" fmla="*/ 94 w 150"/>
                    <a:gd name="T57" fmla="*/ 79 h 117"/>
                    <a:gd name="T58" fmla="*/ 96 w 150"/>
                    <a:gd name="T59" fmla="*/ 78 h 117"/>
                    <a:gd name="T60" fmla="*/ 124 w 150"/>
                    <a:gd name="T61" fmla="*/ 60 h 117"/>
                    <a:gd name="T62" fmla="*/ 132 w 150"/>
                    <a:gd name="T63" fmla="*/ 44 h 117"/>
                    <a:gd name="T64" fmla="*/ 138 w 150"/>
                    <a:gd name="T65" fmla="*/ 33 h 117"/>
                    <a:gd name="T66" fmla="*/ 142 w 150"/>
                    <a:gd name="T67" fmla="*/ 27 h 117"/>
                    <a:gd name="T68" fmla="*/ 150 w 150"/>
                    <a:gd name="T69" fmla="*/ 4 h 117"/>
                    <a:gd name="T70" fmla="*/ 150 w 150"/>
                    <a:gd name="T71" fmla="*/ 1 h 117"/>
                    <a:gd name="T72" fmla="*/ 147 w 150"/>
                    <a:gd name="T73" fmla="*/ 1 h 117"/>
                    <a:gd name="T74" fmla="*/ 144 w 150"/>
                    <a:gd name="T7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17">
                      <a:moveTo>
                        <a:pt x="144" y="4"/>
                      </a:moveTo>
                      <a:cubicBezTo>
                        <a:pt x="146" y="4"/>
                        <a:pt x="146" y="4"/>
                        <a:pt x="146" y="4"/>
                      </a:cubicBezTo>
                      <a:cubicBezTo>
                        <a:pt x="147" y="15"/>
                        <a:pt x="139" y="22"/>
                        <a:pt x="135" y="31"/>
                      </a:cubicBezTo>
                      <a:cubicBezTo>
                        <a:pt x="130" y="40"/>
                        <a:pt x="126" y="50"/>
                        <a:pt x="121" y="58"/>
                      </a:cubicBezTo>
                      <a:cubicBezTo>
                        <a:pt x="114" y="68"/>
                        <a:pt x="104" y="71"/>
                        <a:pt x="93" y="75"/>
                      </a:cubicBezTo>
                      <a:cubicBezTo>
                        <a:pt x="74" y="81"/>
                        <a:pt x="58" y="95"/>
                        <a:pt x="41" y="104"/>
                      </a:cubicBezTo>
                      <a:cubicBezTo>
                        <a:pt x="35" y="108"/>
                        <a:pt x="26" y="114"/>
                        <a:pt x="19" y="114"/>
                      </a:cubicBezTo>
                      <a:cubicBezTo>
                        <a:pt x="11" y="111"/>
                        <a:pt x="11" y="111"/>
                        <a:pt x="11" y="111"/>
                      </a:cubicBezTo>
                      <a:cubicBezTo>
                        <a:pt x="3" y="106"/>
                        <a:pt x="3" y="95"/>
                        <a:pt x="9" y="88"/>
                      </a:cubicBezTo>
                      <a:cubicBezTo>
                        <a:pt x="16" y="82"/>
                        <a:pt x="28" y="79"/>
                        <a:pt x="36" y="73"/>
                      </a:cubicBezTo>
                      <a:cubicBezTo>
                        <a:pt x="44" y="67"/>
                        <a:pt x="52" y="60"/>
                        <a:pt x="60" y="55"/>
                      </a:cubicBezTo>
                      <a:cubicBezTo>
                        <a:pt x="76" y="45"/>
                        <a:pt x="91" y="35"/>
                        <a:pt x="105" y="23"/>
                      </a:cubicBezTo>
                      <a:cubicBezTo>
                        <a:pt x="116" y="14"/>
                        <a:pt x="130" y="4"/>
                        <a:pt x="144" y="4"/>
                      </a:cubicBezTo>
                      <a:moveTo>
                        <a:pt x="144" y="0"/>
                      </a:moveTo>
                      <a:cubicBezTo>
                        <a:pt x="144" y="0"/>
                        <a:pt x="144" y="0"/>
                        <a:pt x="144" y="0"/>
                      </a:cubicBezTo>
                      <a:cubicBezTo>
                        <a:pt x="128" y="0"/>
                        <a:pt x="114" y="11"/>
                        <a:pt x="103" y="20"/>
                      </a:cubicBezTo>
                      <a:cubicBezTo>
                        <a:pt x="91" y="30"/>
                        <a:pt x="78" y="38"/>
                        <a:pt x="66" y="47"/>
                      </a:cubicBezTo>
                      <a:cubicBezTo>
                        <a:pt x="58" y="52"/>
                        <a:pt x="58" y="52"/>
                        <a:pt x="58" y="52"/>
                      </a:cubicBezTo>
                      <a:cubicBezTo>
                        <a:pt x="52" y="56"/>
                        <a:pt x="45" y="61"/>
                        <a:pt x="39" y="66"/>
                      </a:cubicBezTo>
                      <a:cubicBezTo>
                        <a:pt x="33" y="70"/>
                        <a:pt x="33" y="70"/>
                        <a:pt x="33" y="70"/>
                      </a:cubicBezTo>
                      <a:cubicBezTo>
                        <a:pt x="22" y="76"/>
                        <a:pt x="22" y="76"/>
                        <a:pt x="22" y="76"/>
                      </a:cubicBezTo>
                      <a:cubicBezTo>
                        <a:pt x="17" y="79"/>
                        <a:pt x="11" y="81"/>
                        <a:pt x="7" y="86"/>
                      </a:cubicBezTo>
                      <a:cubicBezTo>
                        <a:pt x="3" y="90"/>
                        <a:pt x="0" y="95"/>
                        <a:pt x="1" y="101"/>
                      </a:cubicBezTo>
                      <a:cubicBezTo>
                        <a:pt x="1" y="107"/>
                        <a:pt x="4" y="111"/>
                        <a:pt x="9" y="115"/>
                      </a:cubicBezTo>
                      <a:cubicBezTo>
                        <a:pt x="19" y="117"/>
                        <a:pt x="19" y="117"/>
                        <a:pt x="19" y="117"/>
                      </a:cubicBezTo>
                      <a:cubicBezTo>
                        <a:pt x="26" y="117"/>
                        <a:pt x="34" y="113"/>
                        <a:pt x="40" y="109"/>
                      </a:cubicBezTo>
                      <a:cubicBezTo>
                        <a:pt x="43" y="108"/>
                        <a:pt x="43" y="108"/>
                        <a:pt x="43" y="108"/>
                      </a:cubicBezTo>
                      <a:cubicBezTo>
                        <a:pt x="49" y="104"/>
                        <a:pt x="54" y="101"/>
                        <a:pt x="60" y="97"/>
                      </a:cubicBezTo>
                      <a:cubicBezTo>
                        <a:pt x="71" y="90"/>
                        <a:pt x="82" y="83"/>
                        <a:pt x="94" y="79"/>
                      </a:cubicBezTo>
                      <a:cubicBezTo>
                        <a:pt x="96" y="78"/>
                        <a:pt x="96" y="78"/>
                        <a:pt x="96" y="78"/>
                      </a:cubicBezTo>
                      <a:cubicBezTo>
                        <a:pt x="107" y="74"/>
                        <a:pt x="117" y="71"/>
                        <a:pt x="124" y="60"/>
                      </a:cubicBezTo>
                      <a:cubicBezTo>
                        <a:pt x="127" y="55"/>
                        <a:pt x="130" y="49"/>
                        <a:pt x="132" y="44"/>
                      </a:cubicBezTo>
                      <a:cubicBezTo>
                        <a:pt x="138" y="33"/>
                        <a:pt x="138" y="33"/>
                        <a:pt x="138" y="33"/>
                      </a:cubicBezTo>
                      <a:cubicBezTo>
                        <a:pt x="142" y="27"/>
                        <a:pt x="142" y="27"/>
                        <a:pt x="142" y="27"/>
                      </a:cubicBezTo>
                      <a:cubicBezTo>
                        <a:pt x="146" y="20"/>
                        <a:pt x="150" y="13"/>
                        <a:pt x="150" y="4"/>
                      </a:cubicBezTo>
                      <a:cubicBezTo>
                        <a:pt x="150" y="1"/>
                        <a:pt x="150" y="1"/>
                        <a:pt x="150" y="1"/>
                      </a:cubicBezTo>
                      <a:cubicBezTo>
                        <a:pt x="147" y="1"/>
                        <a:pt x="147" y="1"/>
                        <a:pt x="147" y="1"/>
                      </a:cubicBezTo>
                      <a:lnTo>
                        <a:pt x="14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210" name="Freeform 595">
                <a:extLst>
                  <a:ext uri="{FF2B5EF4-FFF2-40B4-BE49-F238E27FC236}">
                    <a16:creationId xmlns:a16="http://schemas.microsoft.com/office/drawing/2014/main" id="{B79C5A86-8E85-EC40-A759-5C5FC3E4C981}"/>
                  </a:ext>
                </a:extLst>
              </p:cNvPr>
              <p:cNvSpPr>
                <a:spLocks/>
              </p:cNvSpPr>
              <p:nvPr/>
            </p:nvSpPr>
            <p:spPr bwMode="auto">
              <a:xfrm>
                <a:off x="13286100" y="5405444"/>
                <a:ext cx="1809624" cy="1930264"/>
              </a:xfrm>
              <a:custGeom>
                <a:avLst/>
                <a:gdLst>
                  <a:gd name="T0" fmla="*/ 121 w 1657"/>
                  <a:gd name="T1" fmla="*/ 1153 h 1767"/>
                  <a:gd name="T2" fmla="*/ 80 w 1657"/>
                  <a:gd name="T3" fmla="*/ 1110 h 1767"/>
                  <a:gd name="T4" fmla="*/ 143 w 1657"/>
                  <a:gd name="T5" fmla="*/ 1022 h 1767"/>
                  <a:gd name="T6" fmla="*/ 107 w 1657"/>
                  <a:gd name="T7" fmla="*/ 788 h 1767"/>
                  <a:gd name="T8" fmla="*/ 67 w 1657"/>
                  <a:gd name="T9" fmla="*/ 429 h 1767"/>
                  <a:gd name="T10" fmla="*/ 43 w 1657"/>
                  <a:gd name="T11" fmla="*/ 361 h 1767"/>
                  <a:gd name="T12" fmla="*/ 12 w 1657"/>
                  <a:gd name="T13" fmla="*/ 161 h 1767"/>
                  <a:gd name="T14" fmla="*/ 12 w 1657"/>
                  <a:gd name="T15" fmla="*/ 77 h 1767"/>
                  <a:gd name="T16" fmla="*/ 2 w 1657"/>
                  <a:gd name="T17" fmla="*/ 23 h 1767"/>
                  <a:gd name="T18" fmla="*/ 83 w 1657"/>
                  <a:gd name="T19" fmla="*/ 25 h 1767"/>
                  <a:gd name="T20" fmla="*/ 182 w 1657"/>
                  <a:gd name="T21" fmla="*/ 26 h 1767"/>
                  <a:gd name="T22" fmla="*/ 259 w 1657"/>
                  <a:gd name="T23" fmla="*/ 27 h 1767"/>
                  <a:gd name="T24" fmla="*/ 318 w 1657"/>
                  <a:gd name="T25" fmla="*/ 28 h 1767"/>
                  <a:gd name="T26" fmla="*/ 379 w 1657"/>
                  <a:gd name="T27" fmla="*/ 28 h 1767"/>
                  <a:gd name="T28" fmla="*/ 393 w 1657"/>
                  <a:gd name="T29" fmla="*/ 28 h 1767"/>
                  <a:gd name="T30" fmla="*/ 429 w 1657"/>
                  <a:gd name="T31" fmla="*/ 15 h 1767"/>
                  <a:gd name="T32" fmla="*/ 467 w 1657"/>
                  <a:gd name="T33" fmla="*/ 23 h 1767"/>
                  <a:gd name="T34" fmla="*/ 524 w 1657"/>
                  <a:gd name="T35" fmla="*/ 29 h 1767"/>
                  <a:gd name="T36" fmla="*/ 530 w 1657"/>
                  <a:gd name="T37" fmla="*/ 38 h 1767"/>
                  <a:gd name="T38" fmla="*/ 601 w 1657"/>
                  <a:gd name="T39" fmla="*/ 111 h 1767"/>
                  <a:gd name="T40" fmla="*/ 658 w 1657"/>
                  <a:gd name="T41" fmla="*/ 130 h 1767"/>
                  <a:gd name="T42" fmla="*/ 701 w 1657"/>
                  <a:gd name="T43" fmla="*/ 125 h 1767"/>
                  <a:gd name="T44" fmla="*/ 809 w 1657"/>
                  <a:gd name="T45" fmla="*/ 139 h 1767"/>
                  <a:gd name="T46" fmla="*/ 1041 w 1657"/>
                  <a:gd name="T47" fmla="*/ 234 h 1767"/>
                  <a:gd name="T48" fmla="*/ 1175 w 1657"/>
                  <a:gd name="T49" fmla="*/ 260 h 1767"/>
                  <a:gd name="T50" fmla="*/ 1320 w 1657"/>
                  <a:gd name="T51" fmla="*/ 237 h 1767"/>
                  <a:gd name="T52" fmla="*/ 1404 w 1657"/>
                  <a:gd name="T53" fmla="*/ 260 h 1767"/>
                  <a:gd name="T54" fmla="*/ 1498 w 1657"/>
                  <a:gd name="T55" fmla="*/ 245 h 1767"/>
                  <a:gd name="T56" fmla="*/ 1556 w 1657"/>
                  <a:gd name="T57" fmla="*/ 277 h 1767"/>
                  <a:gd name="T58" fmla="*/ 1623 w 1657"/>
                  <a:gd name="T59" fmla="*/ 273 h 1767"/>
                  <a:gd name="T60" fmla="*/ 1653 w 1657"/>
                  <a:gd name="T61" fmla="*/ 278 h 1767"/>
                  <a:gd name="T62" fmla="*/ 1583 w 1657"/>
                  <a:gd name="T63" fmla="*/ 326 h 1767"/>
                  <a:gd name="T64" fmla="*/ 1452 w 1657"/>
                  <a:gd name="T65" fmla="*/ 392 h 1767"/>
                  <a:gd name="T66" fmla="*/ 1231 w 1657"/>
                  <a:gd name="T67" fmla="*/ 605 h 1767"/>
                  <a:gd name="T68" fmla="*/ 1163 w 1657"/>
                  <a:gd name="T69" fmla="*/ 654 h 1767"/>
                  <a:gd name="T70" fmla="*/ 1130 w 1657"/>
                  <a:gd name="T71" fmla="*/ 702 h 1767"/>
                  <a:gd name="T72" fmla="*/ 1087 w 1657"/>
                  <a:gd name="T73" fmla="*/ 742 h 1767"/>
                  <a:gd name="T74" fmla="*/ 1080 w 1657"/>
                  <a:gd name="T75" fmla="*/ 771 h 1767"/>
                  <a:gd name="T76" fmla="*/ 1087 w 1657"/>
                  <a:gd name="T77" fmla="*/ 819 h 1767"/>
                  <a:gd name="T78" fmla="*/ 1051 w 1657"/>
                  <a:gd name="T79" fmla="*/ 948 h 1767"/>
                  <a:gd name="T80" fmla="*/ 998 w 1657"/>
                  <a:gd name="T81" fmla="*/ 997 h 1767"/>
                  <a:gd name="T82" fmla="*/ 984 w 1657"/>
                  <a:gd name="T83" fmla="*/ 1095 h 1767"/>
                  <a:gd name="T84" fmla="*/ 1003 w 1657"/>
                  <a:gd name="T85" fmla="*/ 1188 h 1767"/>
                  <a:gd name="T86" fmla="*/ 997 w 1657"/>
                  <a:gd name="T87" fmla="*/ 1270 h 1767"/>
                  <a:gd name="T88" fmla="*/ 1014 w 1657"/>
                  <a:gd name="T89" fmla="*/ 1358 h 1767"/>
                  <a:gd name="T90" fmla="*/ 1049 w 1657"/>
                  <a:gd name="T91" fmla="*/ 1397 h 1767"/>
                  <a:gd name="T92" fmla="*/ 1156 w 1657"/>
                  <a:gd name="T93" fmla="*/ 1441 h 1767"/>
                  <a:gd name="T94" fmla="*/ 1245 w 1657"/>
                  <a:gd name="T95" fmla="*/ 1539 h 1767"/>
                  <a:gd name="T96" fmla="*/ 1357 w 1657"/>
                  <a:gd name="T97" fmla="*/ 1647 h 1767"/>
                  <a:gd name="T98" fmla="*/ 173 w 1657"/>
                  <a:gd name="T99" fmla="*/ 1767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7" h="1767">
                    <a:moveTo>
                      <a:pt x="173" y="1185"/>
                    </a:moveTo>
                    <a:cubicBezTo>
                      <a:pt x="168" y="1182"/>
                      <a:pt x="138" y="1162"/>
                      <a:pt x="132" y="1160"/>
                    </a:cubicBezTo>
                    <a:cubicBezTo>
                      <a:pt x="121" y="1153"/>
                      <a:pt x="121" y="1153"/>
                      <a:pt x="121" y="1153"/>
                    </a:cubicBezTo>
                    <a:cubicBezTo>
                      <a:pt x="116" y="1151"/>
                      <a:pt x="116" y="1151"/>
                      <a:pt x="116" y="1151"/>
                    </a:cubicBezTo>
                    <a:cubicBezTo>
                      <a:pt x="112" y="1149"/>
                      <a:pt x="102" y="1131"/>
                      <a:pt x="99" y="1125"/>
                    </a:cubicBezTo>
                    <a:cubicBezTo>
                      <a:pt x="80" y="1110"/>
                      <a:pt x="80" y="1110"/>
                      <a:pt x="80" y="1110"/>
                    </a:cubicBezTo>
                    <a:cubicBezTo>
                      <a:pt x="80" y="1090"/>
                      <a:pt x="80" y="1090"/>
                      <a:pt x="80" y="1090"/>
                    </a:cubicBezTo>
                    <a:cubicBezTo>
                      <a:pt x="136" y="1033"/>
                      <a:pt x="136" y="1033"/>
                      <a:pt x="136" y="1033"/>
                    </a:cubicBezTo>
                    <a:cubicBezTo>
                      <a:pt x="143" y="1022"/>
                      <a:pt x="143" y="1022"/>
                      <a:pt x="143" y="1022"/>
                    </a:cubicBezTo>
                    <a:cubicBezTo>
                      <a:pt x="143" y="874"/>
                      <a:pt x="143" y="874"/>
                      <a:pt x="143" y="874"/>
                    </a:cubicBezTo>
                    <a:cubicBezTo>
                      <a:pt x="114" y="840"/>
                      <a:pt x="114" y="840"/>
                      <a:pt x="114" y="840"/>
                    </a:cubicBezTo>
                    <a:cubicBezTo>
                      <a:pt x="107" y="788"/>
                      <a:pt x="107" y="788"/>
                      <a:pt x="107" y="788"/>
                    </a:cubicBezTo>
                    <a:cubicBezTo>
                      <a:pt x="97" y="776"/>
                      <a:pt x="97" y="776"/>
                      <a:pt x="97" y="776"/>
                    </a:cubicBezTo>
                    <a:cubicBezTo>
                      <a:pt x="85" y="472"/>
                      <a:pt x="85" y="472"/>
                      <a:pt x="85" y="472"/>
                    </a:cubicBezTo>
                    <a:cubicBezTo>
                      <a:pt x="83" y="469"/>
                      <a:pt x="70" y="447"/>
                      <a:pt x="67" y="429"/>
                    </a:cubicBezTo>
                    <a:cubicBezTo>
                      <a:pt x="65" y="411"/>
                      <a:pt x="51" y="392"/>
                      <a:pt x="51" y="392"/>
                    </a:cubicBezTo>
                    <a:cubicBezTo>
                      <a:pt x="50" y="392"/>
                      <a:pt x="50" y="392"/>
                      <a:pt x="50" y="392"/>
                    </a:cubicBezTo>
                    <a:cubicBezTo>
                      <a:pt x="43" y="361"/>
                      <a:pt x="43" y="361"/>
                      <a:pt x="43" y="361"/>
                    </a:cubicBezTo>
                    <a:cubicBezTo>
                      <a:pt x="27" y="315"/>
                      <a:pt x="27" y="315"/>
                      <a:pt x="27" y="315"/>
                    </a:cubicBezTo>
                    <a:cubicBezTo>
                      <a:pt x="19" y="285"/>
                      <a:pt x="19" y="285"/>
                      <a:pt x="19" y="285"/>
                    </a:cubicBezTo>
                    <a:cubicBezTo>
                      <a:pt x="12" y="161"/>
                      <a:pt x="12" y="161"/>
                      <a:pt x="12" y="161"/>
                    </a:cubicBezTo>
                    <a:cubicBezTo>
                      <a:pt x="26" y="156"/>
                      <a:pt x="26" y="156"/>
                      <a:pt x="26" y="156"/>
                    </a:cubicBezTo>
                    <a:cubicBezTo>
                      <a:pt x="17" y="111"/>
                      <a:pt x="17" y="111"/>
                      <a:pt x="17" y="111"/>
                    </a:cubicBezTo>
                    <a:cubicBezTo>
                      <a:pt x="12" y="77"/>
                      <a:pt x="12" y="77"/>
                      <a:pt x="12" y="77"/>
                    </a:cubicBezTo>
                    <a:cubicBezTo>
                      <a:pt x="0" y="25"/>
                      <a:pt x="0" y="25"/>
                      <a:pt x="0" y="25"/>
                    </a:cubicBezTo>
                    <a:cubicBezTo>
                      <a:pt x="0" y="23"/>
                      <a:pt x="0" y="23"/>
                      <a:pt x="0" y="23"/>
                    </a:cubicBezTo>
                    <a:cubicBezTo>
                      <a:pt x="2" y="23"/>
                      <a:pt x="2" y="23"/>
                      <a:pt x="2" y="23"/>
                    </a:cubicBezTo>
                    <a:cubicBezTo>
                      <a:pt x="4" y="23"/>
                      <a:pt x="4" y="23"/>
                      <a:pt x="4" y="23"/>
                    </a:cubicBezTo>
                    <a:cubicBezTo>
                      <a:pt x="18" y="24"/>
                      <a:pt x="32" y="24"/>
                      <a:pt x="45" y="24"/>
                    </a:cubicBezTo>
                    <a:cubicBezTo>
                      <a:pt x="58" y="24"/>
                      <a:pt x="71" y="25"/>
                      <a:pt x="83" y="25"/>
                    </a:cubicBezTo>
                    <a:cubicBezTo>
                      <a:pt x="95" y="25"/>
                      <a:pt x="107" y="25"/>
                      <a:pt x="119" y="25"/>
                    </a:cubicBezTo>
                    <a:cubicBezTo>
                      <a:pt x="152" y="26"/>
                      <a:pt x="152" y="26"/>
                      <a:pt x="152" y="26"/>
                    </a:cubicBezTo>
                    <a:cubicBezTo>
                      <a:pt x="182" y="26"/>
                      <a:pt x="182" y="26"/>
                      <a:pt x="182" y="26"/>
                    </a:cubicBezTo>
                    <a:cubicBezTo>
                      <a:pt x="210" y="27"/>
                      <a:pt x="210" y="27"/>
                      <a:pt x="210" y="27"/>
                    </a:cubicBezTo>
                    <a:cubicBezTo>
                      <a:pt x="219" y="27"/>
                      <a:pt x="228" y="27"/>
                      <a:pt x="236" y="27"/>
                    </a:cubicBezTo>
                    <a:cubicBezTo>
                      <a:pt x="259" y="27"/>
                      <a:pt x="259" y="27"/>
                      <a:pt x="259" y="27"/>
                    </a:cubicBezTo>
                    <a:cubicBezTo>
                      <a:pt x="281" y="28"/>
                      <a:pt x="281" y="28"/>
                      <a:pt x="281" y="28"/>
                    </a:cubicBezTo>
                    <a:cubicBezTo>
                      <a:pt x="300" y="28"/>
                      <a:pt x="300" y="28"/>
                      <a:pt x="300" y="28"/>
                    </a:cubicBezTo>
                    <a:cubicBezTo>
                      <a:pt x="306" y="28"/>
                      <a:pt x="312" y="28"/>
                      <a:pt x="318" y="28"/>
                    </a:cubicBezTo>
                    <a:cubicBezTo>
                      <a:pt x="350" y="28"/>
                      <a:pt x="350" y="28"/>
                      <a:pt x="350" y="28"/>
                    </a:cubicBezTo>
                    <a:cubicBezTo>
                      <a:pt x="355" y="28"/>
                      <a:pt x="360" y="28"/>
                      <a:pt x="365" y="28"/>
                    </a:cubicBezTo>
                    <a:cubicBezTo>
                      <a:pt x="379" y="28"/>
                      <a:pt x="379" y="28"/>
                      <a:pt x="379" y="28"/>
                    </a:cubicBezTo>
                    <a:cubicBezTo>
                      <a:pt x="385" y="28"/>
                      <a:pt x="385" y="28"/>
                      <a:pt x="385" y="28"/>
                    </a:cubicBezTo>
                    <a:cubicBezTo>
                      <a:pt x="390" y="28"/>
                      <a:pt x="390" y="28"/>
                      <a:pt x="390" y="28"/>
                    </a:cubicBezTo>
                    <a:cubicBezTo>
                      <a:pt x="393" y="28"/>
                      <a:pt x="393" y="28"/>
                      <a:pt x="393" y="28"/>
                    </a:cubicBezTo>
                    <a:cubicBezTo>
                      <a:pt x="408" y="28"/>
                      <a:pt x="419" y="24"/>
                      <a:pt x="426" y="15"/>
                    </a:cubicBezTo>
                    <a:cubicBezTo>
                      <a:pt x="428" y="13"/>
                      <a:pt x="428" y="13"/>
                      <a:pt x="428" y="13"/>
                    </a:cubicBezTo>
                    <a:cubicBezTo>
                      <a:pt x="429" y="15"/>
                      <a:pt x="429" y="15"/>
                      <a:pt x="429" y="15"/>
                    </a:cubicBezTo>
                    <a:cubicBezTo>
                      <a:pt x="433" y="23"/>
                      <a:pt x="440" y="31"/>
                      <a:pt x="448" y="37"/>
                    </a:cubicBezTo>
                    <a:cubicBezTo>
                      <a:pt x="453" y="40"/>
                      <a:pt x="453" y="40"/>
                      <a:pt x="453" y="40"/>
                    </a:cubicBezTo>
                    <a:cubicBezTo>
                      <a:pt x="458" y="40"/>
                      <a:pt x="463" y="31"/>
                      <a:pt x="467" y="23"/>
                    </a:cubicBezTo>
                    <a:cubicBezTo>
                      <a:pt x="470" y="17"/>
                      <a:pt x="472" y="12"/>
                      <a:pt x="475" y="9"/>
                    </a:cubicBezTo>
                    <a:cubicBezTo>
                      <a:pt x="481" y="3"/>
                      <a:pt x="487" y="0"/>
                      <a:pt x="493" y="0"/>
                    </a:cubicBezTo>
                    <a:cubicBezTo>
                      <a:pt x="504" y="0"/>
                      <a:pt x="514" y="10"/>
                      <a:pt x="524" y="29"/>
                    </a:cubicBezTo>
                    <a:cubicBezTo>
                      <a:pt x="530" y="37"/>
                      <a:pt x="530" y="37"/>
                      <a:pt x="530" y="37"/>
                    </a:cubicBezTo>
                    <a:cubicBezTo>
                      <a:pt x="530" y="37"/>
                      <a:pt x="530" y="37"/>
                      <a:pt x="530" y="37"/>
                    </a:cubicBezTo>
                    <a:cubicBezTo>
                      <a:pt x="530" y="38"/>
                      <a:pt x="530" y="38"/>
                      <a:pt x="530" y="38"/>
                    </a:cubicBezTo>
                    <a:cubicBezTo>
                      <a:pt x="532" y="49"/>
                      <a:pt x="533" y="59"/>
                      <a:pt x="535" y="68"/>
                    </a:cubicBezTo>
                    <a:cubicBezTo>
                      <a:pt x="541" y="107"/>
                      <a:pt x="565" y="112"/>
                      <a:pt x="588" y="112"/>
                    </a:cubicBezTo>
                    <a:cubicBezTo>
                      <a:pt x="601" y="111"/>
                      <a:pt x="601" y="111"/>
                      <a:pt x="601" y="111"/>
                    </a:cubicBezTo>
                    <a:cubicBezTo>
                      <a:pt x="611" y="111"/>
                      <a:pt x="611" y="111"/>
                      <a:pt x="611" y="111"/>
                    </a:cubicBezTo>
                    <a:cubicBezTo>
                      <a:pt x="619" y="111"/>
                      <a:pt x="627" y="112"/>
                      <a:pt x="630" y="118"/>
                    </a:cubicBezTo>
                    <a:cubicBezTo>
                      <a:pt x="634" y="126"/>
                      <a:pt x="643" y="130"/>
                      <a:pt x="658" y="130"/>
                    </a:cubicBezTo>
                    <a:cubicBezTo>
                      <a:pt x="668" y="130"/>
                      <a:pt x="681" y="128"/>
                      <a:pt x="694" y="126"/>
                    </a:cubicBezTo>
                    <a:cubicBezTo>
                      <a:pt x="698" y="125"/>
                      <a:pt x="698" y="125"/>
                      <a:pt x="698" y="125"/>
                    </a:cubicBezTo>
                    <a:cubicBezTo>
                      <a:pt x="701" y="125"/>
                      <a:pt x="701" y="125"/>
                      <a:pt x="701" y="125"/>
                    </a:cubicBezTo>
                    <a:cubicBezTo>
                      <a:pt x="711" y="125"/>
                      <a:pt x="718" y="132"/>
                      <a:pt x="726" y="139"/>
                    </a:cubicBezTo>
                    <a:cubicBezTo>
                      <a:pt x="735" y="147"/>
                      <a:pt x="746" y="156"/>
                      <a:pt x="762" y="156"/>
                    </a:cubicBezTo>
                    <a:cubicBezTo>
                      <a:pt x="775" y="156"/>
                      <a:pt x="790" y="150"/>
                      <a:pt x="809" y="139"/>
                    </a:cubicBezTo>
                    <a:cubicBezTo>
                      <a:pt x="824" y="129"/>
                      <a:pt x="841" y="125"/>
                      <a:pt x="862" y="125"/>
                    </a:cubicBezTo>
                    <a:cubicBezTo>
                      <a:pt x="929" y="125"/>
                      <a:pt x="1011" y="183"/>
                      <a:pt x="1023" y="211"/>
                    </a:cubicBezTo>
                    <a:cubicBezTo>
                      <a:pt x="1029" y="227"/>
                      <a:pt x="1035" y="234"/>
                      <a:pt x="1041" y="234"/>
                    </a:cubicBezTo>
                    <a:cubicBezTo>
                      <a:pt x="1047" y="234"/>
                      <a:pt x="1054" y="228"/>
                      <a:pt x="1064" y="215"/>
                    </a:cubicBezTo>
                    <a:cubicBezTo>
                      <a:pt x="1070" y="207"/>
                      <a:pt x="1076" y="201"/>
                      <a:pt x="1085" y="201"/>
                    </a:cubicBezTo>
                    <a:cubicBezTo>
                      <a:pt x="1101" y="201"/>
                      <a:pt x="1124" y="219"/>
                      <a:pt x="1175" y="260"/>
                    </a:cubicBezTo>
                    <a:cubicBezTo>
                      <a:pt x="1197" y="277"/>
                      <a:pt x="1218" y="286"/>
                      <a:pt x="1238" y="286"/>
                    </a:cubicBezTo>
                    <a:cubicBezTo>
                      <a:pt x="1270" y="286"/>
                      <a:pt x="1294" y="263"/>
                      <a:pt x="1311" y="246"/>
                    </a:cubicBezTo>
                    <a:cubicBezTo>
                      <a:pt x="1320" y="237"/>
                      <a:pt x="1320" y="237"/>
                      <a:pt x="1320" y="237"/>
                    </a:cubicBezTo>
                    <a:cubicBezTo>
                      <a:pt x="1334" y="225"/>
                      <a:pt x="1344" y="217"/>
                      <a:pt x="1353" y="217"/>
                    </a:cubicBezTo>
                    <a:cubicBezTo>
                      <a:pt x="1362" y="217"/>
                      <a:pt x="1369" y="225"/>
                      <a:pt x="1374" y="241"/>
                    </a:cubicBezTo>
                    <a:cubicBezTo>
                      <a:pt x="1378" y="254"/>
                      <a:pt x="1387" y="260"/>
                      <a:pt x="1404" y="260"/>
                    </a:cubicBezTo>
                    <a:cubicBezTo>
                      <a:pt x="1412" y="260"/>
                      <a:pt x="1421" y="259"/>
                      <a:pt x="1432" y="257"/>
                    </a:cubicBezTo>
                    <a:cubicBezTo>
                      <a:pt x="1441" y="256"/>
                      <a:pt x="1452" y="254"/>
                      <a:pt x="1463" y="254"/>
                    </a:cubicBezTo>
                    <a:cubicBezTo>
                      <a:pt x="1480" y="253"/>
                      <a:pt x="1491" y="248"/>
                      <a:pt x="1498" y="245"/>
                    </a:cubicBezTo>
                    <a:cubicBezTo>
                      <a:pt x="1504" y="243"/>
                      <a:pt x="1508" y="241"/>
                      <a:pt x="1512" y="241"/>
                    </a:cubicBezTo>
                    <a:cubicBezTo>
                      <a:pt x="1519" y="241"/>
                      <a:pt x="1525" y="246"/>
                      <a:pt x="1535" y="260"/>
                    </a:cubicBezTo>
                    <a:cubicBezTo>
                      <a:pt x="1545" y="274"/>
                      <a:pt x="1550" y="277"/>
                      <a:pt x="1556" y="277"/>
                    </a:cubicBezTo>
                    <a:cubicBezTo>
                      <a:pt x="1567" y="275"/>
                      <a:pt x="1567" y="275"/>
                      <a:pt x="1567" y="275"/>
                    </a:cubicBezTo>
                    <a:cubicBezTo>
                      <a:pt x="1574" y="273"/>
                      <a:pt x="1583" y="271"/>
                      <a:pt x="1598" y="271"/>
                    </a:cubicBezTo>
                    <a:cubicBezTo>
                      <a:pt x="1605" y="271"/>
                      <a:pt x="1614" y="272"/>
                      <a:pt x="1623" y="273"/>
                    </a:cubicBezTo>
                    <a:cubicBezTo>
                      <a:pt x="1633" y="274"/>
                      <a:pt x="1643" y="275"/>
                      <a:pt x="1652" y="275"/>
                    </a:cubicBezTo>
                    <a:cubicBezTo>
                      <a:pt x="1657" y="275"/>
                      <a:pt x="1657" y="275"/>
                      <a:pt x="1657" y="275"/>
                    </a:cubicBezTo>
                    <a:cubicBezTo>
                      <a:pt x="1653" y="278"/>
                      <a:pt x="1653" y="278"/>
                      <a:pt x="1653" y="278"/>
                    </a:cubicBezTo>
                    <a:cubicBezTo>
                      <a:pt x="1650" y="280"/>
                      <a:pt x="1650" y="280"/>
                      <a:pt x="1650" y="280"/>
                    </a:cubicBezTo>
                    <a:cubicBezTo>
                      <a:pt x="1643" y="286"/>
                      <a:pt x="1636" y="292"/>
                      <a:pt x="1628" y="300"/>
                    </a:cubicBezTo>
                    <a:cubicBezTo>
                      <a:pt x="1616" y="311"/>
                      <a:pt x="1599" y="319"/>
                      <a:pt x="1583" y="326"/>
                    </a:cubicBezTo>
                    <a:cubicBezTo>
                      <a:pt x="1578" y="329"/>
                      <a:pt x="1572" y="332"/>
                      <a:pt x="1567" y="334"/>
                    </a:cubicBezTo>
                    <a:cubicBezTo>
                      <a:pt x="1551" y="343"/>
                      <a:pt x="1534" y="351"/>
                      <a:pt x="1518" y="359"/>
                    </a:cubicBezTo>
                    <a:cubicBezTo>
                      <a:pt x="1496" y="369"/>
                      <a:pt x="1473" y="380"/>
                      <a:pt x="1452" y="392"/>
                    </a:cubicBezTo>
                    <a:cubicBezTo>
                      <a:pt x="1409" y="416"/>
                      <a:pt x="1361" y="446"/>
                      <a:pt x="1328" y="492"/>
                    </a:cubicBezTo>
                    <a:cubicBezTo>
                      <a:pt x="1321" y="501"/>
                      <a:pt x="1314" y="511"/>
                      <a:pt x="1308" y="521"/>
                    </a:cubicBezTo>
                    <a:cubicBezTo>
                      <a:pt x="1286" y="553"/>
                      <a:pt x="1266" y="583"/>
                      <a:pt x="1231" y="605"/>
                    </a:cubicBezTo>
                    <a:cubicBezTo>
                      <a:pt x="1226" y="608"/>
                      <a:pt x="1226" y="608"/>
                      <a:pt x="1226" y="608"/>
                    </a:cubicBezTo>
                    <a:cubicBezTo>
                      <a:pt x="1204" y="622"/>
                      <a:pt x="1182" y="636"/>
                      <a:pt x="1164" y="653"/>
                    </a:cubicBezTo>
                    <a:cubicBezTo>
                      <a:pt x="1163" y="654"/>
                      <a:pt x="1163" y="654"/>
                      <a:pt x="1163" y="654"/>
                    </a:cubicBezTo>
                    <a:cubicBezTo>
                      <a:pt x="1153" y="663"/>
                      <a:pt x="1131" y="684"/>
                      <a:pt x="1131" y="700"/>
                    </a:cubicBezTo>
                    <a:cubicBezTo>
                      <a:pt x="1131" y="701"/>
                      <a:pt x="1131" y="701"/>
                      <a:pt x="1131" y="701"/>
                    </a:cubicBezTo>
                    <a:cubicBezTo>
                      <a:pt x="1130" y="702"/>
                      <a:pt x="1130" y="702"/>
                      <a:pt x="1130" y="702"/>
                    </a:cubicBezTo>
                    <a:cubicBezTo>
                      <a:pt x="1122" y="705"/>
                      <a:pt x="1116" y="709"/>
                      <a:pt x="1111" y="713"/>
                    </a:cubicBezTo>
                    <a:cubicBezTo>
                      <a:pt x="1107" y="716"/>
                      <a:pt x="1104" y="721"/>
                      <a:pt x="1101" y="726"/>
                    </a:cubicBezTo>
                    <a:cubicBezTo>
                      <a:pt x="1097" y="732"/>
                      <a:pt x="1093" y="739"/>
                      <a:pt x="1087" y="742"/>
                    </a:cubicBezTo>
                    <a:cubicBezTo>
                      <a:pt x="1083" y="750"/>
                      <a:pt x="1083" y="750"/>
                      <a:pt x="1083" y="750"/>
                    </a:cubicBezTo>
                    <a:cubicBezTo>
                      <a:pt x="1080" y="756"/>
                      <a:pt x="1080" y="756"/>
                      <a:pt x="1080" y="756"/>
                    </a:cubicBezTo>
                    <a:cubicBezTo>
                      <a:pt x="1078" y="761"/>
                      <a:pt x="1079" y="766"/>
                      <a:pt x="1080" y="771"/>
                    </a:cubicBezTo>
                    <a:cubicBezTo>
                      <a:pt x="1080" y="773"/>
                      <a:pt x="1080" y="773"/>
                      <a:pt x="1080" y="773"/>
                    </a:cubicBezTo>
                    <a:cubicBezTo>
                      <a:pt x="1081" y="779"/>
                      <a:pt x="1082" y="784"/>
                      <a:pt x="1083" y="789"/>
                    </a:cubicBezTo>
                    <a:cubicBezTo>
                      <a:pt x="1085" y="799"/>
                      <a:pt x="1087" y="809"/>
                      <a:pt x="1087" y="819"/>
                    </a:cubicBezTo>
                    <a:cubicBezTo>
                      <a:pt x="1086" y="847"/>
                      <a:pt x="1085" y="873"/>
                      <a:pt x="1083" y="901"/>
                    </a:cubicBezTo>
                    <a:cubicBezTo>
                      <a:pt x="1083" y="912"/>
                      <a:pt x="1083" y="912"/>
                      <a:pt x="1083" y="912"/>
                    </a:cubicBezTo>
                    <a:cubicBezTo>
                      <a:pt x="1081" y="934"/>
                      <a:pt x="1067" y="941"/>
                      <a:pt x="1051" y="948"/>
                    </a:cubicBezTo>
                    <a:cubicBezTo>
                      <a:pt x="1037" y="955"/>
                      <a:pt x="1037" y="955"/>
                      <a:pt x="1037" y="955"/>
                    </a:cubicBezTo>
                    <a:cubicBezTo>
                      <a:pt x="1023" y="963"/>
                      <a:pt x="1014" y="976"/>
                      <a:pt x="1004" y="989"/>
                    </a:cubicBezTo>
                    <a:cubicBezTo>
                      <a:pt x="998" y="997"/>
                      <a:pt x="998" y="997"/>
                      <a:pt x="998" y="997"/>
                    </a:cubicBezTo>
                    <a:cubicBezTo>
                      <a:pt x="994" y="1002"/>
                      <a:pt x="990" y="1007"/>
                      <a:pt x="985" y="1012"/>
                    </a:cubicBezTo>
                    <a:cubicBezTo>
                      <a:pt x="966" y="1033"/>
                      <a:pt x="945" y="1057"/>
                      <a:pt x="969" y="1082"/>
                    </a:cubicBezTo>
                    <a:cubicBezTo>
                      <a:pt x="973" y="1087"/>
                      <a:pt x="979" y="1091"/>
                      <a:pt x="984" y="1095"/>
                    </a:cubicBezTo>
                    <a:cubicBezTo>
                      <a:pt x="994" y="1101"/>
                      <a:pt x="1003" y="1108"/>
                      <a:pt x="1008" y="1119"/>
                    </a:cubicBezTo>
                    <a:cubicBezTo>
                      <a:pt x="1017" y="1138"/>
                      <a:pt x="1013" y="1158"/>
                      <a:pt x="1009" y="1172"/>
                    </a:cubicBezTo>
                    <a:cubicBezTo>
                      <a:pt x="1007" y="1177"/>
                      <a:pt x="1005" y="1183"/>
                      <a:pt x="1003" y="1188"/>
                    </a:cubicBezTo>
                    <a:cubicBezTo>
                      <a:pt x="999" y="1198"/>
                      <a:pt x="995" y="1208"/>
                      <a:pt x="993" y="1218"/>
                    </a:cubicBezTo>
                    <a:cubicBezTo>
                      <a:pt x="992" y="1230"/>
                      <a:pt x="993" y="1242"/>
                      <a:pt x="995" y="1254"/>
                    </a:cubicBezTo>
                    <a:cubicBezTo>
                      <a:pt x="996" y="1259"/>
                      <a:pt x="997" y="1265"/>
                      <a:pt x="997" y="1270"/>
                    </a:cubicBezTo>
                    <a:cubicBezTo>
                      <a:pt x="998" y="1279"/>
                      <a:pt x="998" y="1288"/>
                      <a:pt x="997" y="1297"/>
                    </a:cubicBezTo>
                    <a:cubicBezTo>
                      <a:pt x="997" y="1307"/>
                      <a:pt x="996" y="1317"/>
                      <a:pt x="998" y="1327"/>
                    </a:cubicBezTo>
                    <a:cubicBezTo>
                      <a:pt x="1000" y="1339"/>
                      <a:pt x="1007" y="1349"/>
                      <a:pt x="1014" y="1358"/>
                    </a:cubicBezTo>
                    <a:cubicBezTo>
                      <a:pt x="1020" y="1366"/>
                      <a:pt x="1020" y="1366"/>
                      <a:pt x="1020" y="1366"/>
                    </a:cubicBezTo>
                    <a:cubicBezTo>
                      <a:pt x="1023" y="1370"/>
                      <a:pt x="1023" y="1370"/>
                      <a:pt x="1023" y="1370"/>
                    </a:cubicBezTo>
                    <a:cubicBezTo>
                      <a:pt x="1030" y="1381"/>
                      <a:pt x="1037" y="1391"/>
                      <a:pt x="1049" y="1397"/>
                    </a:cubicBezTo>
                    <a:cubicBezTo>
                      <a:pt x="1057" y="1401"/>
                      <a:pt x="1067" y="1403"/>
                      <a:pt x="1076" y="1406"/>
                    </a:cubicBezTo>
                    <a:cubicBezTo>
                      <a:pt x="1082" y="1408"/>
                      <a:pt x="1088" y="1410"/>
                      <a:pt x="1093" y="1412"/>
                    </a:cubicBezTo>
                    <a:cubicBezTo>
                      <a:pt x="1116" y="1419"/>
                      <a:pt x="1136" y="1431"/>
                      <a:pt x="1156" y="1441"/>
                    </a:cubicBezTo>
                    <a:cubicBezTo>
                      <a:pt x="1162" y="1445"/>
                      <a:pt x="1169" y="1448"/>
                      <a:pt x="1175" y="1452"/>
                    </a:cubicBezTo>
                    <a:cubicBezTo>
                      <a:pt x="1193" y="1461"/>
                      <a:pt x="1201" y="1478"/>
                      <a:pt x="1209" y="1495"/>
                    </a:cubicBezTo>
                    <a:cubicBezTo>
                      <a:pt x="1218" y="1513"/>
                      <a:pt x="1226" y="1530"/>
                      <a:pt x="1245" y="1539"/>
                    </a:cubicBezTo>
                    <a:cubicBezTo>
                      <a:pt x="1252" y="1542"/>
                      <a:pt x="1252" y="1542"/>
                      <a:pt x="1252" y="1542"/>
                    </a:cubicBezTo>
                    <a:cubicBezTo>
                      <a:pt x="1284" y="1556"/>
                      <a:pt x="1318" y="1570"/>
                      <a:pt x="1341" y="1597"/>
                    </a:cubicBezTo>
                    <a:cubicBezTo>
                      <a:pt x="1355" y="1613"/>
                      <a:pt x="1356" y="1628"/>
                      <a:pt x="1357" y="1647"/>
                    </a:cubicBezTo>
                    <a:cubicBezTo>
                      <a:pt x="1357" y="1671"/>
                      <a:pt x="1363" y="1699"/>
                      <a:pt x="1372" y="1725"/>
                    </a:cubicBezTo>
                    <a:cubicBezTo>
                      <a:pt x="1372" y="1727"/>
                      <a:pt x="1372" y="1727"/>
                      <a:pt x="1372" y="1727"/>
                    </a:cubicBezTo>
                    <a:cubicBezTo>
                      <a:pt x="173" y="1767"/>
                      <a:pt x="173" y="1767"/>
                      <a:pt x="173" y="1767"/>
                    </a:cubicBezTo>
                    <a:lnTo>
                      <a:pt x="173" y="118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1" name="Freeform 597">
                <a:extLst>
                  <a:ext uri="{FF2B5EF4-FFF2-40B4-BE49-F238E27FC236}">
                    <a16:creationId xmlns:a16="http://schemas.microsoft.com/office/drawing/2014/main" id="{B1713011-5205-F948-9EBF-9D1A17D34792}"/>
                  </a:ext>
                </a:extLst>
              </p:cNvPr>
              <p:cNvSpPr>
                <a:spLocks/>
              </p:cNvSpPr>
              <p:nvPr/>
            </p:nvSpPr>
            <p:spPr bwMode="auto">
              <a:xfrm>
                <a:off x="11644641" y="5357920"/>
                <a:ext cx="1802312" cy="1129644"/>
              </a:xfrm>
              <a:custGeom>
                <a:avLst/>
                <a:gdLst>
                  <a:gd name="T0" fmla="*/ 1651 w 1653"/>
                  <a:gd name="T1" fmla="*/ 1037 h 1037"/>
                  <a:gd name="T2" fmla="*/ 2 w 1653"/>
                  <a:gd name="T3" fmla="*/ 983 h 1037"/>
                  <a:gd name="T4" fmla="*/ 0 w 1653"/>
                  <a:gd name="T5" fmla="*/ 982 h 1037"/>
                  <a:gd name="T6" fmla="*/ 68 w 1653"/>
                  <a:gd name="T7" fmla="*/ 0 h 1037"/>
                  <a:gd name="T8" fmla="*/ 70 w 1653"/>
                  <a:gd name="T9" fmla="*/ 0 h 1037"/>
                  <a:gd name="T10" fmla="*/ 80 w 1653"/>
                  <a:gd name="T11" fmla="*/ 0 h 1037"/>
                  <a:gd name="T12" fmla="*/ 159 w 1653"/>
                  <a:gd name="T13" fmla="*/ 6 h 1037"/>
                  <a:gd name="T14" fmla="*/ 237 w 1653"/>
                  <a:gd name="T15" fmla="*/ 12 h 1037"/>
                  <a:gd name="T16" fmla="*/ 244 w 1653"/>
                  <a:gd name="T17" fmla="*/ 12 h 1037"/>
                  <a:gd name="T18" fmla="*/ 315 w 1653"/>
                  <a:gd name="T19" fmla="*/ 17 h 1037"/>
                  <a:gd name="T20" fmla="*/ 373 w 1653"/>
                  <a:gd name="T21" fmla="*/ 21 h 1037"/>
                  <a:gd name="T22" fmla="*/ 392 w 1653"/>
                  <a:gd name="T23" fmla="*/ 22 h 1037"/>
                  <a:gd name="T24" fmla="*/ 405 w 1653"/>
                  <a:gd name="T25" fmla="*/ 23 h 1037"/>
                  <a:gd name="T26" fmla="*/ 468 w 1653"/>
                  <a:gd name="T27" fmla="*/ 27 h 1037"/>
                  <a:gd name="T28" fmla="*/ 542 w 1653"/>
                  <a:gd name="T29" fmla="*/ 31 h 1037"/>
                  <a:gd name="T30" fmla="*/ 616 w 1653"/>
                  <a:gd name="T31" fmla="*/ 35 h 1037"/>
                  <a:gd name="T32" fmla="*/ 688 w 1653"/>
                  <a:gd name="T33" fmla="*/ 39 h 1037"/>
                  <a:gd name="T34" fmla="*/ 690 w 1653"/>
                  <a:gd name="T35" fmla="*/ 39 h 1037"/>
                  <a:gd name="T36" fmla="*/ 759 w 1653"/>
                  <a:gd name="T37" fmla="*/ 42 h 1037"/>
                  <a:gd name="T38" fmla="*/ 829 w 1653"/>
                  <a:gd name="T39" fmla="*/ 46 h 1037"/>
                  <a:gd name="T40" fmla="*/ 896 w 1653"/>
                  <a:gd name="T41" fmla="*/ 49 h 1037"/>
                  <a:gd name="T42" fmla="*/ 897 w 1653"/>
                  <a:gd name="T43" fmla="*/ 49 h 1037"/>
                  <a:gd name="T44" fmla="*/ 963 w 1653"/>
                  <a:gd name="T45" fmla="*/ 52 h 1037"/>
                  <a:gd name="T46" fmla="*/ 1028 w 1653"/>
                  <a:gd name="T47" fmla="*/ 54 h 1037"/>
                  <a:gd name="T48" fmla="*/ 1033 w 1653"/>
                  <a:gd name="T49" fmla="*/ 54 h 1037"/>
                  <a:gd name="T50" fmla="*/ 1090 w 1653"/>
                  <a:gd name="T51" fmla="*/ 57 h 1037"/>
                  <a:gd name="T52" fmla="*/ 1151 w 1653"/>
                  <a:gd name="T53" fmla="*/ 59 h 1037"/>
                  <a:gd name="T54" fmla="*/ 1192 w 1653"/>
                  <a:gd name="T55" fmla="*/ 60 h 1037"/>
                  <a:gd name="T56" fmla="*/ 1210 w 1653"/>
                  <a:gd name="T57" fmla="*/ 61 h 1037"/>
                  <a:gd name="T58" fmla="*/ 1266 w 1653"/>
                  <a:gd name="T59" fmla="*/ 62 h 1037"/>
                  <a:gd name="T60" fmla="*/ 1314 w 1653"/>
                  <a:gd name="T61" fmla="*/ 64 h 1037"/>
                  <a:gd name="T62" fmla="*/ 1320 w 1653"/>
                  <a:gd name="T63" fmla="*/ 64 h 1037"/>
                  <a:gd name="T64" fmla="*/ 1371 w 1653"/>
                  <a:gd name="T65" fmla="*/ 65 h 1037"/>
                  <a:gd name="T66" fmla="*/ 1420 w 1653"/>
                  <a:gd name="T67" fmla="*/ 66 h 1037"/>
                  <a:gd name="T68" fmla="*/ 1466 w 1653"/>
                  <a:gd name="T69" fmla="*/ 67 h 1037"/>
                  <a:gd name="T70" fmla="*/ 1508 w 1653"/>
                  <a:gd name="T71" fmla="*/ 68 h 1037"/>
                  <a:gd name="T72" fmla="*/ 1510 w 1653"/>
                  <a:gd name="T73" fmla="*/ 68 h 1037"/>
                  <a:gd name="T74" fmla="*/ 1510 w 1653"/>
                  <a:gd name="T75" fmla="*/ 70 h 1037"/>
                  <a:gd name="T76" fmla="*/ 1522 w 1653"/>
                  <a:gd name="T77" fmla="*/ 121 h 1037"/>
                  <a:gd name="T78" fmla="*/ 1527 w 1653"/>
                  <a:gd name="T79" fmla="*/ 156 h 1037"/>
                  <a:gd name="T80" fmla="*/ 1536 w 1653"/>
                  <a:gd name="T81" fmla="*/ 203 h 1037"/>
                  <a:gd name="T82" fmla="*/ 1522 w 1653"/>
                  <a:gd name="T83" fmla="*/ 209 h 1037"/>
                  <a:gd name="T84" fmla="*/ 1529 w 1653"/>
                  <a:gd name="T85" fmla="*/ 329 h 1037"/>
                  <a:gd name="T86" fmla="*/ 1537 w 1653"/>
                  <a:gd name="T87" fmla="*/ 359 h 1037"/>
                  <a:gd name="T88" fmla="*/ 1552 w 1653"/>
                  <a:gd name="T89" fmla="*/ 405 h 1037"/>
                  <a:gd name="T90" fmla="*/ 1560 w 1653"/>
                  <a:gd name="T91" fmla="*/ 435 h 1037"/>
                  <a:gd name="T92" fmla="*/ 1577 w 1653"/>
                  <a:gd name="T93" fmla="*/ 474 h 1037"/>
                  <a:gd name="T94" fmla="*/ 1594 w 1653"/>
                  <a:gd name="T95" fmla="*/ 516 h 1037"/>
                  <a:gd name="T96" fmla="*/ 1594 w 1653"/>
                  <a:gd name="T97" fmla="*/ 516 h 1037"/>
                  <a:gd name="T98" fmla="*/ 1607 w 1653"/>
                  <a:gd name="T99" fmla="*/ 820 h 1037"/>
                  <a:gd name="T100" fmla="*/ 1617 w 1653"/>
                  <a:gd name="T101" fmla="*/ 832 h 1037"/>
                  <a:gd name="T102" fmla="*/ 1624 w 1653"/>
                  <a:gd name="T103" fmla="*/ 883 h 1037"/>
                  <a:gd name="T104" fmla="*/ 1653 w 1653"/>
                  <a:gd name="T105" fmla="*/ 918 h 1037"/>
                  <a:gd name="T106" fmla="*/ 1653 w 1653"/>
                  <a:gd name="T107" fmla="*/ 1037 h 1037"/>
                  <a:gd name="T108" fmla="*/ 1651 w 1653"/>
                  <a:gd name="T109"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3" h="1037">
                    <a:moveTo>
                      <a:pt x="1651" y="1037"/>
                    </a:moveTo>
                    <a:cubicBezTo>
                      <a:pt x="1516" y="1035"/>
                      <a:pt x="320" y="1021"/>
                      <a:pt x="2" y="983"/>
                    </a:cubicBezTo>
                    <a:cubicBezTo>
                      <a:pt x="0" y="982"/>
                      <a:pt x="0" y="982"/>
                      <a:pt x="0" y="982"/>
                    </a:cubicBezTo>
                    <a:cubicBezTo>
                      <a:pt x="68" y="0"/>
                      <a:pt x="68" y="0"/>
                      <a:pt x="68" y="0"/>
                    </a:cubicBezTo>
                    <a:cubicBezTo>
                      <a:pt x="70" y="0"/>
                      <a:pt x="70" y="0"/>
                      <a:pt x="70" y="0"/>
                    </a:cubicBezTo>
                    <a:cubicBezTo>
                      <a:pt x="80" y="0"/>
                      <a:pt x="80" y="0"/>
                      <a:pt x="80" y="0"/>
                    </a:cubicBezTo>
                    <a:cubicBezTo>
                      <a:pt x="106" y="2"/>
                      <a:pt x="133" y="4"/>
                      <a:pt x="159" y="6"/>
                    </a:cubicBezTo>
                    <a:cubicBezTo>
                      <a:pt x="185" y="8"/>
                      <a:pt x="211" y="10"/>
                      <a:pt x="237" y="12"/>
                    </a:cubicBezTo>
                    <a:cubicBezTo>
                      <a:pt x="244" y="12"/>
                      <a:pt x="244" y="12"/>
                      <a:pt x="244" y="12"/>
                    </a:cubicBezTo>
                    <a:cubicBezTo>
                      <a:pt x="268" y="14"/>
                      <a:pt x="292" y="15"/>
                      <a:pt x="315" y="17"/>
                    </a:cubicBezTo>
                    <a:cubicBezTo>
                      <a:pt x="335" y="18"/>
                      <a:pt x="354" y="19"/>
                      <a:pt x="373" y="21"/>
                    </a:cubicBezTo>
                    <a:cubicBezTo>
                      <a:pt x="392" y="22"/>
                      <a:pt x="392" y="22"/>
                      <a:pt x="392" y="22"/>
                    </a:cubicBezTo>
                    <a:cubicBezTo>
                      <a:pt x="405" y="23"/>
                      <a:pt x="405" y="23"/>
                      <a:pt x="405" y="23"/>
                    </a:cubicBezTo>
                    <a:cubicBezTo>
                      <a:pt x="426" y="24"/>
                      <a:pt x="447" y="25"/>
                      <a:pt x="468" y="27"/>
                    </a:cubicBezTo>
                    <a:cubicBezTo>
                      <a:pt x="493" y="28"/>
                      <a:pt x="517" y="30"/>
                      <a:pt x="542" y="31"/>
                    </a:cubicBezTo>
                    <a:cubicBezTo>
                      <a:pt x="567" y="32"/>
                      <a:pt x="591" y="34"/>
                      <a:pt x="616" y="35"/>
                    </a:cubicBezTo>
                    <a:cubicBezTo>
                      <a:pt x="640" y="36"/>
                      <a:pt x="664" y="38"/>
                      <a:pt x="688" y="39"/>
                    </a:cubicBezTo>
                    <a:cubicBezTo>
                      <a:pt x="690" y="39"/>
                      <a:pt x="690" y="39"/>
                      <a:pt x="690" y="39"/>
                    </a:cubicBezTo>
                    <a:cubicBezTo>
                      <a:pt x="713" y="40"/>
                      <a:pt x="736" y="41"/>
                      <a:pt x="759" y="42"/>
                    </a:cubicBezTo>
                    <a:cubicBezTo>
                      <a:pt x="782" y="44"/>
                      <a:pt x="805" y="45"/>
                      <a:pt x="829" y="46"/>
                    </a:cubicBezTo>
                    <a:cubicBezTo>
                      <a:pt x="851" y="47"/>
                      <a:pt x="874" y="48"/>
                      <a:pt x="896" y="49"/>
                    </a:cubicBezTo>
                    <a:cubicBezTo>
                      <a:pt x="897" y="49"/>
                      <a:pt x="897" y="49"/>
                      <a:pt x="897" y="49"/>
                    </a:cubicBezTo>
                    <a:cubicBezTo>
                      <a:pt x="919" y="50"/>
                      <a:pt x="941" y="51"/>
                      <a:pt x="963" y="52"/>
                    </a:cubicBezTo>
                    <a:cubicBezTo>
                      <a:pt x="984" y="53"/>
                      <a:pt x="1006" y="53"/>
                      <a:pt x="1028" y="54"/>
                    </a:cubicBezTo>
                    <a:cubicBezTo>
                      <a:pt x="1033" y="54"/>
                      <a:pt x="1033" y="54"/>
                      <a:pt x="1033" y="54"/>
                    </a:cubicBezTo>
                    <a:cubicBezTo>
                      <a:pt x="1052" y="55"/>
                      <a:pt x="1071" y="56"/>
                      <a:pt x="1090" y="57"/>
                    </a:cubicBezTo>
                    <a:cubicBezTo>
                      <a:pt x="1110" y="57"/>
                      <a:pt x="1131" y="58"/>
                      <a:pt x="1151" y="59"/>
                    </a:cubicBezTo>
                    <a:cubicBezTo>
                      <a:pt x="1165" y="59"/>
                      <a:pt x="1178" y="60"/>
                      <a:pt x="1192" y="60"/>
                    </a:cubicBezTo>
                    <a:cubicBezTo>
                      <a:pt x="1210" y="61"/>
                      <a:pt x="1210" y="61"/>
                      <a:pt x="1210" y="61"/>
                    </a:cubicBezTo>
                    <a:cubicBezTo>
                      <a:pt x="1266" y="62"/>
                      <a:pt x="1266" y="62"/>
                      <a:pt x="1266" y="62"/>
                    </a:cubicBezTo>
                    <a:cubicBezTo>
                      <a:pt x="1282" y="63"/>
                      <a:pt x="1298" y="63"/>
                      <a:pt x="1314" y="64"/>
                    </a:cubicBezTo>
                    <a:cubicBezTo>
                      <a:pt x="1320" y="64"/>
                      <a:pt x="1320" y="64"/>
                      <a:pt x="1320" y="64"/>
                    </a:cubicBezTo>
                    <a:cubicBezTo>
                      <a:pt x="1337" y="64"/>
                      <a:pt x="1354" y="65"/>
                      <a:pt x="1371" y="65"/>
                    </a:cubicBezTo>
                    <a:cubicBezTo>
                      <a:pt x="1420" y="66"/>
                      <a:pt x="1420" y="66"/>
                      <a:pt x="1420" y="66"/>
                    </a:cubicBezTo>
                    <a:cubicBezTo>
                      <a:pt x="1466" y="67"/>
                      <a:pt x="1466" y="67"/>
                      <a:pt x="1466" y="67"/>
                    </a:cubicBezTo>
                    <a:cubicBezTo>
                      <a:pt x="1480" y="68"/>
                      <a:pt x="1494" y="68"/>
                      <a:pt x="1508" y="68"/>
                    </a:cubicBezTo>
                    <a:cubicBezTo>
                      <a:pt x="1510" y="68"/>
                      <a:pt x="1510" y="68"/>
                      <a:pt x="1510" y="68"/>
                    </a:cubicBezTo>
                    <a:cubicBezTo>
                      <a:pt x="1510" y="70"/>
                      <a:pt x="1510" y="70"/>
                      <a:pt x="1510" y="70"/>
                    </a:cubicBezTo>
                    <a:cubicBezTo>
                      <a:pt x="1522" y="121"/>
                      <a:pt x="1522" y="121"/>
                      <a:pt x="1522" y="121"/>
                    </a:cubicBezTo>
                    <a:cubicBezTo>
                      <a:pt x="1527" y="156"/>
                      <a:pt x="1527" y="156"/>
                      <a:pt x="1527" y="156"/>
                    </a:cubicBezTo>
                    <a:cubicBezTo>
                      <a:pt x="1536" y="203"/>
                      <a:pt x="1536" y="203"/>
                      <a:pt x="1536" y="203"/>
                    </a:cubicBezTo>
                    <a:cubicBezTo>
                      <a:pt x="1522" y="209"/>
                      <a:pt x="1522" y="209"/>
                      <a:pt x="1522" y="209"/>
                    </a:cubicBezTo>
                    <a:cubicBezTo>
                      <a:pt x="1529" y="329"/>
                      <a:pt x="1529" y="329"/>
                      <a:pt x="1529" y="329"/>
                    </a:cubicBezTo>
                    <a:cubicBezTo>
                      <a:pt x="1537" y="359"/>
                      <a:pt x="1537" y="359"/>
                      <a:pt x="1537" y="359"/>
                    </a:cubicBezTo>
                    <a:cubicBezTo>
                      <a:pt x="1552" y="405"/>
                      <a:pt x="1552" y="405"/>
                      <a:pt x="1552" y="405"/>
                    </a:cubicBezTo>
                    <a:cubicBezTo>
                      <a:pt x="1560" y="435"/>
                      <a:pt x="1560" y="435"/>
                      <a:pt x="1560" y="435"/>
                    </a:cubicBezTo>
                    <a:cubicBezTo>
                      <a:pt x="1562" y="438"/>
                      <a:pt x="1574" y="455"/>
                      <a:pt x="1577" y="474"/>
                    </a:cubicBezTo>
                    <a:cubicBezTo>
                      <a:pt x="1580" y="492"/>
                      <a:pt x="1594" y="516"/>
                      <a:pt x="1594" y="516"/>
                    </a:cubicBezTo>
                    <a:cubicBezTo>
                      <a:pt x="1594" y="516"/>
                      <a:pt x="1594" y="516"/>
                      <a:pt x="1594" y="516"/>
                    </a:cubicBezTo>
                    <a:cubicBezTo>
                      <a:pt x="1607" y="820"/>
                      <a:pt x="1607" y="820"/>
                      <a:pt x="1607" y="820"/>
                    </a:cubicBezTo>
                    <a:cubicBezTo>
                      <a:pt x="1617" y="832"/>
                      <a:pt x="1617" y="832"/>
                      <a:pt x="1617" y="832"/>
                    </a:cubicBezTo>
                    <a:cubicBezTo>
                      <a:pt x="1624" y="883"/>
                      <a:pt x="1624" y="883"/>
                      <a:pt x="1624" y="883"/>
                    </a:cubicBezTo>
                    <a:cubicBezTo>
                      <a:pt x="1653" y="918"/>
                      <a:pt x="1653" y="918"/>
                      <a:pt x="1653" y="918"/>
                    </a:cubicBezTo>
                    <a:cubicBezTo>
                      <a:pt x="1653" y="1037"/>
                      <a:pt x="1653" y="1037"/>
                      <a:pt x="1653" y="1037"/>
                    </a:cubicBezTo>
                    <a:lnTo>
                      <a:pt x="1651" y="103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2" name="Freeform 599">
                <a:extLst>
                  <a:ext uri="{FF2B5EF4-FFF2-40B4-BE49-F238E27FC236}">
                    <a16:creationId xmlns:a16="http://schemas.microsoft.com/office/drawing/2014/main" id="{B2A23463-86F6-D44D-A5B7-0AAF5D80D2FF}"/>
                  </a:ext>
                </a:extLst>
              </p:cNvPr>
              <p:cNvSpPr>
                <a:spLocks/>
              </p:cNvSpPr>
              <p:nvPr/>
            </p:nvSpPr>
            <p:spPr bwMode="auto">
              <a:xfrm>
                <a:off x="11524001" y="7441728"/>
                <a:ext cx="2262943" cy="1115021"/>
              </a:xfrm>
              <a:custGeom>
                <a:avLst/>
                <a:gdLst>
                  <a:gd name="T0" fmla="*/ 1802 w 2074"/>
                  <a:gd name="T1" fmla="*/ 1021 h 1021"/>
                  <a:gd name="T2" fmla="*/ 451 w 2074"/>
                  <a:gd name="T3" fmla="*/ 986 h 1021"/>
                  <a:gd name="T4" fmla="*/ 449 w 2074"/>
                  <a:gd name="T5" fmla="*/ 986 h 1021"/>
                  <a:gd name="T6" fmla="*/ 462 w 2074"/>
                  <a:gd name="T7" fmla="*/ 671 h 1021"/>
                  <a:gd name="T8" fmla="*/ 2 w 2074"/>
                  <a:gd name="T9" fmla="*/ 635 h 1021"/>
                  <a:gd name="T10" fmla="*/ 0 w 2074"/>
                  <a:gd name="T11" fmla="*/ 635 h 1021"/>
                  <a:gd name="T12" fmla="*/ 44 w 2074"/>
                  <a:gd name="T13" fmla="*/ 0 h 1021"/>
                  <a:gd name="T14" fmla="*/ 46 w 2074"/>
                  <a:gd name="T15" fmla="*/ 1 h 1021"/>
                  <a:gd name="T16" fmla="*/ 1314 w 2074"/>
                  <a:gd name="T17" fmla="*/ 54 h 1021"/>
                  <a:gd name="T18" fmla="*/ 1315 w 2074"/>
                  <a:gd name="T19" fmla="*/ 54 h 1021"/>
                  <a:gd name="T20" fmla="*/ 1371 w 2074"/>
                  <a:gd name="T21" fmla="*/ 101 h 1021"/>
                  <a:gd name="T22" fmla="*/ 1388 w 2074"/>
                  <a:gd name="T23" fmla="*/ 101 h 1021"/>
                  <a:gd name="T24" fmla="*/ 1416 w 2074"/>
                  <a:gd name="T25" fmla="*/ 126 h 1021"/>
                  <a:gd name="T26" fmla="*/ 1442 w 2074"/>
                  <a:gd name="T27" fmla="*/ 125 h 1021"/>
                  <a:gd name="T28" fmla="*/ 1473 w 2074"/>
                  <a:gd name="T29" fmla="*/ 101 h 1021"/>
                  <a:gd name="T30" fmla="*/ 1614 w 2074"/>
                  <a:gd name="T31" fmla="*/ 101 h 1021"/>
                  <a:gd name="T32" fmla="*/ 1627 w 2074"/>
                  <a:gd name="T33" fmla="*/ 124 h 1021"/>
                  <a:gd name="T34" fmla="*/ 1681 w 2074"/>
                  <a:gd name="T35" fmla="*/ 133 h 1021"/>
                  <a:gd name="T36" fmla="*/ 1693 w 2074"/>
                  <a:gd name="T37" fmla="*/ 157 h 1021"/>
                  <a:gd name="T38" fmla="*/ 1726 w 2074"/>
                  <a:gd name="T39" fmla="*/ 167 h 1021"/>
                  <a:gd name="T40" fmla="*/ 1758 w 2074"/>
                  <a:gd name="T41" fmla="*/ 210 h 1021"/>
                  <a:gd name="T42" fmla="*/ 1784 w 2074"/>
                  <a:gd name="T43" fmla="*/ 206 h 1021"/>
                  <a:gd name="T44" fmla="*/ 1807 w 2074"/>
                  <a:gd name="T45" fmla="*/ 222 h 1021"/>
                  <a:gd name="T46" fmla="*/ 1807 w 2074"/>
                  <a:gd name="T47" fmla="*/ 272 h 1021"/>
                  <a:gd name="T48" fmla="*/ 1820 w 2074"/>
                  <a:gd name="T49" fmla="*/ 287 h 1021"/>
                  <a:gd name="T50" fmla="*/ 1820 w 2074"/>
                  <a:gd name="T51" fmla="*/ 317 h 1021"/>
                  <a:gd name="T52" fmla="*/ 1836 w 2074"/>
                  <a:gd name="T53" fmla="*/ 334 h 1021"/>
                  <a:gd name="T54" fmla="*/ 1842 w 2074"/>
                  <a:gd name="T55" fmla="*/ 362 h 1021"/>
                  <a:gd name="T56" fmla="*/ 1868 w 2074"/>
                  <a:gd name="T57" fmla="*/ 378 h 1021"/>
                  <a:gd name="T58" fmla="*/ 1872 w 2074"/>
                  <a:gd name="T59" fmla="*/ 415 h 1021"/>
                  <a:gd name="T60" fmla="*/ 1883 w 2074"/>
                  <a:gd name="T61" fmla="*/ 432 h 1021"/>
                  <a:gd name="T62" fmla="*/ 1886 w 2074"/>
                  <a:gd name="T63" fmla="*/ 510 h 1021"/>
                  <a:gd name="T64" fmla="*/ 1919 w 2074"/>
                  <a:gd name="T65" fmla="*/ 548 h 1021"/>
                  <a:gd name="T66" fmla="*/ 1921 w 2074"/>
                  <a:gd name="T67" fmla="*/ 549 h 1021"/>
                  <a:gd name="T68" fmla="*/ 1918 w 2074"/>
                  <a:gd name="T69" fmla="*/ 571 h 1021"/>
                  <a:gd name="T70" fmla="*/ 1929 w 2074"/>
                  <a:gd name="T71" fmla="*/ 586 h 1021"/>
                  <a:gd name="T72" fmla="*/ 1929 w 2074"/>
                  <a:gd name="T73" fmla="*/ 622 h 1021"/>
                  <a:gd name="T74" fmla="*/ 1942 w 2074"/>
                  <a:gd name="T75" fmla="*/ 637 h 1021"/>
                  <a:gd name="T76" fmla="*/ 1935 w 2074"/>
                  <a:gd name="T77" fmla="*/ 686 h 1021"/>
                  <a:gd name="T78" fmla="*/ 1946 w 2074"/>
                  <a:gd name="T79" fmla="*/ 706 h 1021"/>
                  <a:gd name="T80" fmla="*/ 1946 w 2074"/>
                  <a:gd name="T81" fmla="*/ 792 h 1021"/>
                  <a:gd name="T82" fmla="*/ 1967 w 2074"/>
                  <a:gd name="T83" fmla="*/ 797 h 1021"/>
                  <a:gd name="T84" fmla="*/ 1967 w 2074"/>
                  <a:gd name="T85" fmla="*/ 841 h 1021"/>
                  <a:gd name="T86" fmla="*/ 2047 w 2074"/>
                  <a:gd name="T87" fmla="*/ 961 h 1021"/>
                  <a:gd name="T88" fmla="*/ 2047 w 2074"/>
                  <a:gd name="T89" fmla="*/ 997 h 1021"/>
                  <a:gd name="T90" fmla="*/ 2074 w 2074"/>
                  <a:gd name="T91" fmla="*/ 1017 h 1021"/>
                  <a:gd name="T92" fmla="*/ 2069 w 2074"/>
                  <a:gd name="T93" fmla="*/ 1017 h 1021"/>
                  <a:gd name="T94" fmla="*/ 1802 w 2074"/>
                  <a:gd name="T95" fmla="*/ 1021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74" h="1021">
                    <a:moveTo>
                      <a:pt x="1802" y="1021"/>
                    </a:moveTo>
                    <a:cubicBezTo>
                      <a:pt x="1319" y="1021"/>
                      <a:pt x="592" y="992"/>
                      <a:pt x="451" y="986"/>
                    </a:cubicBezTo>
                    <a:cubicBezTo>
                      <a:pt x="449" y="986"/>
                      <a:pt x="449" y="986"/>
                      <a:pt x="449" y="986"/>
                    </a:cubicBezTo>
                    <a:cubicBezTo>
                      <a:pt x="462" y="671"/>
                      <a:pt x="462" y="671"/>
                      <a:pt x="462" y="671"/>
                    </a:cubicBezTo>
                    <a:cubicBezTo>
                      <a:pt x="442" y="670"/>
                      <a:pt x="256" y="656"/>
                      <a:pt x="2" y="635"/>
                    </a:cubicBezTo>
                    <a:cubicBezTo>
                      <a:pt x="0" y="635"/>
                      <a:pt x="0" y="635"/>
                      <a:pt x="0" y="635"/>
                    </a:cubicBezTo>
                    <a:cubicBezTo>
                      <a:pt x="44" y="0"/>
                      <a:pt x="44" y="0"/>
                      <a:pt x="44" y="0"/>
                    </a:cubicBezTo>
                    <a:cubicBezTo>
                      <a:pt x="46" y="1"/>
                      <a:pt x="46" y="1"/>
                      <a:pt x="46" y="1"/>
                    </a:cubicBezTo>
                    <a:cubicBezTo>
                      <a:pt x="343" y="36"/>
                      <a:pt x="1304" y="54"/>
                      <a:pt x="1314" y="54"/>
                    </a:cubicBezTo>
                    <a:cubicBezTo>
                      <a:pt x="1315" y="54"/>
                      <a:pt x="1315" y="54"/>
                      <a:pt x="1315" y="54"/>
                    </a:cubicBezTo>
                    <a:cubicBezTo>
                      <a:pt x="1371" y="101"/>
                      <a:pt x="1371" y="101"/>
                      <a:pt x="1371" y="101"/>
                    </a:cubicBezTo>
                    <a:cubicBezTo>
                      <a:pt x="1388" y="101"/>
                      <a:pt x="1388" y="101"/>
                      <a:pt x="1388" y="101"/>
                    </a:cubicBezTo>
                    <a:cubicBezTo>
                      <a:pt x="1416" y="126"/>
                      <a:pt x="1416" y="126"/>
                      <a:pt x="1416" y="126"/>
                    </a:cubicBezTo>
                    <a:cubicBezTo>
                      <a:pt x="1442" y="125"/>
                      <a:pt x="1442" y="125"/>
                      <a:pt x="1442" y="125"/>
                    </a:cubicBezTo>
                    <a:cubicBezTo>
                      <a:pt x="1473" y="101"/>
                      <a:pt x="1473" y="101"/>
                      <a:pt x="1473" y="101"/>
                    </a:cubicBezTo>
                    <a:cubicBezTo>
                      <a:pt x="1614" y="101"/>
                      <a:pt x="1614" y="101"/>
                      <a:pt x="1614" y="101"/>
                    </a:cubicBezTo>
                    <a:cubicBezTo>
                      <a:pt x="1627" y="124"/>
                      <a:pt x="1627" y="124"/>
                      <a:pt x="1627" y="124"/>
                    </a:cubicBezTo>
                    <a:cubicBezTo>
                      <a:pt x="1681" y="133"/>
                      <a:pt x="1681" y="133"/>
                      <a:pt x="1681" y="133"/>
                    </a:cubicBezTo>
                    <a:cubicBezTo>
                      <a:pt x="1693" y="157"/>
                      <a:pt x="1693" y="157"/>
                      <a:pt x="1693" y="157"/>
                    </a:cubicBezTo>
                    <a:cubicBezTo>
                      <a:pt x="1726" y="167"/>
                      <a:pt x="1726" y="167"/>
                      <a:pt x="1726" y="167"/>
                    </a:cubicBezTo>
                    <a:cubicBezTo>
                      <a:pt x="1758" y="210"/>
                      <a:pt x="1758" y="210"/>
                      <a:pt x="1758" y="210"/>
                    </a:cubicBezTo>
                    <a:cubicBezTo>
                      <a:pt x="1784" y="206"/>
                      <a:pt x="1784" y="206"/>
                      <a:pt x="1784" y="206"/>
                    </a:cubicBezTo>
                    <a:cubicBezTo>
                      <a:pt x="1807" y="222"/>
                      <a:pt x="1807" y="222"/>
                      <a:pt x="1807" y="222"/>
                    </a:cubicBezTo>
                    <a:cubicBezTo>
                      <a:pt x="1807" y="272"/>
                      <a:pt x="1807" y="272"/>
                      <a:pt x="1807" y="272"/>
                    </a:cubicBezTo>
                    <a:cubicBezTo>
                      <a:pt x="1820" y="287"/>
                      <a:pt x="1820" y="287"/>
                      <a:pt x="1820" y="287"/>
                    </a:cubicBezTo>
                    <a:cubicBezTo>
                      <a:pt x="1820" y="317"/>
                      <a:pt x="1820" y="317"/>
                      <a:pt x="1820" y="317"/>
                    </a:cubicBezTo>
                    <a:cubicBezTo>
                      <a:pt x="1836" y="334"/>
                      <a:pt x="1836" y="334"/>
                      <a:pt x="1836" y="334"/>
                    </a:cubicBezTo>
                    <a:cubicBezTo>
                      <a:pt x="1842" y="362"/>
                      <a:pt x="1842" y="362"/>
                      <a:pt x="1842" y="362"/>
                    </a:cubicBezTo>
                    <a:cubicBezTo>
                      <a:pt x="1868" y="378"/>
                      <a:pt x="1868" y="378"/>
                      <a:pt x="1868" y="378"/>
                    </a:cubicBezTo>
                    <a:cubicBezTo>
                      <a:pt x="1872" y="415"/>
                      <a:pt x="1872" y="415"/>
                      <a:pt x="1872" y="415"/>
                    </a:cubicBezTo>
                    <a:cubicBezTo>
                      <a:pt x="1883" y="432"/>
                      <a:pt x="1883" y="432"/>
                      <a:pt x="1883" y="432"/>
                    </a:cubicBezTo>
                    <a:cubicBezTo>
                      <a:pt x="1886" y="510"/>
                      <a:pt x="1886" y="510"/>
                      <a:pt x="1886" y="510"/>
                    </a:cubicBezTo>
                    <a:cubicBezTo>
                      <a:pt x="1900" y="528"/>
                      <a:pt x="1916" y="547"/>
                      <a:pt x="1919" y="548"/>
                    </a:cubicBezTo>
                    <a:cubicBezTo>
                      <a:pt x="1921" y="549"/>
                      <a:pt x="1921" y="549"/>
                      <a:pt x="1921" y="549"/>
                    </a:cubicBezTo>
                    <a:cubicBezTo>
                      <a:pt x="1923" y="553"/>
                      <a:pt x="1919" y="566"/>
                      <a:pt x="1918" y="571"/>
                    </a:cubicBezTo>
                    <a:cubicBezTo>
                      <a:pt x="1929" y="586"/>
                      <a:pt x="1929" y="586"/>
                      <a:pt x="1929" y="586"/>
                    </a:cubicBezTo>
                    <a:cubicBezTo>
                      <a:pt x="1929" y="622"/>
                      <a:pt x="1929" y="622"/>
                      <a:pt x="1929" y="622"/>
                    </a:cubicBezTo>
                    <a:cubicBezTo>
                      <a:pt x="1942" y="637"/>
                      <a:pt x="1942" y="637"/>
                      <a:pt x="1942" y="637"/>
                    </a:cubicBezTo>
                    <a:cubicBezTo>
                      <a:pt x="1935" y="686"/>
                      <a:pt x="1935" y="686"/>
                      <a:pt x="1935" y="686"/>
                    </a:cubicBezTo>
                    <a:cubicBezTo>
                      <a:pt x="1946" y="706"/>
                      <a:pt x="1946" y="706"/>
                      <a:pt x="1946" y="706"/>
                    </a:cubicBezTo>
                    <a:cubicBezTo>
                      <a:pt x="1946" y="792"/>
                      <a:pt x="1946" y="792"/>
                      <a:pt x="1946" y="792"/>
                    </a:cubicBezTo>
                    <a:cubicBezTo>
                      <a:pt x="1967" y="797"/>
                      <a:pt x="1967" y="797"/>
                      <a:pt x="1967" y="797"/>
                    </a:cubicBezTo>
                    <a:cubicBezTo>
                      <a:pt x="1967" y="841"/>
                      <a:pt x="1967" y="841"/>
                      <a:pt x="1967" y="841"/>
                    </a:cubicBezTo>
                    <a:cubicBezTo>
                      <a:pt x="2047" y="961"/>
                      <a:pt x="2047" y="961"/>
                      <a:pt x="2047" y="961"/>
                    </a:cubicBezTo>
                    <a:cubicBezTo>
                      <a:pt x="2047" y="997"/>
                      <a:pt x="2047" y="997"/>
                      <a:pt x="2047" y="997"/>
                    </a:cubicBezTo>
                    <a:cubicBezTo>
                      <a:pt x="2074" y="1017"/>
                      <a:pt x="2074" y="1017"/>
                      <a:pt x="2074" y="1017"/>
                    </a:cubicBezTo>
                    <a:cubicBezTo>
                      <a:pt x="2069" y="1017"/>
                      <a:pt x="2069" y="1017"/>
                      <a:pt x="2069" y="1017"/>
                    </a:cubicBezTo>
                    <a:cubicBezTo>
                      <a:pt x="2000" y="1020"/>
                      <a:pt x="1910" y="1021"/>
                      <a:pt x="1802" y="1021"/>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3" name="Freeform 601">
                <a:extLst>
                  <a:ext uri="{FF2B5EF4-FFF2-40B4-BE49-F238E27FC236}">
                    <a16:creationId xmlns:a16="http://schemas.microsoft.com/office/drawing/2014/main" id="{04B8CCFF-EFC5-E649-8E8A-03DFACA64E73}"/>
                  </a:ext>
                </a:extLst>
              </p:cNvPr>
              <p:cNvSpPr>
                <a:spLocks/>
              </p:cNvSpPr>
              <p:nvPr/>
            </p:nvSpPr>
            <p:spPr bwMode="auto">
              <a:xfrm>
                <a:off x="13428673" y="7288186"/>
                <a:ext cx="1667046" cy="1093086"/>
              </a:xfrm>
              <a:custGeom>
                <a:avLst/>
                <a:gdLst>
                  <a:gd name="T0" fmla="*/ 487 w 1526"/>
                  <a:gd name="T1" fmla="*/ 960 h 1003"/>
                  <a:gd name="T2" fmla="*/ 217 w 1526"/>
                  <a:gd name="T3" fmla="*/ 957 h 1003"/>
                  <a:gd name="T4" fmla="*/ 196 w 1526"/>
                  <a:gd name="T5" fmla="*/ 936 h 1003"/>
                  <a:gd name="T6" fmla="*/ 185 w 1526"/>
                  <a:gd name="T7" fmla="*/ 827 h 1003"/>
                  <a:gd name="T8" fmla="*/ 179 w 1526"/>
                  <a:gd name="T9" fmla="*/ 764 h 1003"/>
                  <a:gd name="T10" fmla="*/ 167 w 1526"/>
                  <a:gd name="T11" fmla="*/ 712 h 1003"/>
                  <a:gd name="T12" fmla="*/ 172 w 1526"/>
                  <a:gd name="T13" fmla="*/ 692 h 1003"/>
                  <a:gd name="T14" fmla="*/ 136 w 1526"/>
                  <a:gd name="T15" fmla="*/ 653 h 1003"/>
                  <a:gd name="T16" fmla="*/ 122 w 1526"/>
                  <a:gd name="T17" fmla="*/ 557 h 1003"/>
                  <a:gd name="T18" fmla="*/ 92 w 1526"/>
                  <a:gd name="T19" fmla="*/ 506 h 1003"/>
                  <a:gd name="T20" fmla="*/ 71 w 1526"/>
                  <a:gd name="T21" fmla="*/ 459 h 1003"/>
                  <a:gd name="T22" fmla="*/ 57 w 1526"/>
                  <a:gd name="T23" fmla="*/ 415 h 1003"/>
                  <a:gd name="T24" fmla="*/ 36 w 1526"/>
                  <a:gd name="T25" fmla="*/ 350 h 1003"/>
                  <a:gd name="T26" fmla="*/ 35 w 1526"/>
                  <a:gd name="T27" fmla="*/ 313 h 1003"/>
                  <a:gd name="T28" fmla="*/ 0 w 1526"/>
                  <a:gd name="T29" fmla="*/ 269 h 1003"/>
                  <a:gd name="T30" fmla="*/ 30 w 1526"/>
                  <a:gd name="T31" fmla="*/ 180 h 1003"/>
                  <a:gd name="T32" fmla="*/ 46 w 1526"/>
                  <a:gd name="T33" fmla="*/ 150 h 1003"/>
                  <a:gd name="T34" fmla="*/ 16 w 1526"/>
                  <a:gd name="T35" fmla="*/ 102 h 1003"/>
                  <a:gd name="T36" fmla="*/ 26 w 1526"/>
                  <a:gd name="T37" fmla="*/ 77 h 1003"/>
                  <a:gd name="T38" fmla="*/ 12 w 1526"/>
                  <a:gd name="T39" fmla="*/ 40 h 1003"/>
                  <a:gd name="T40" fmla="*/ 42 w 1526"/>
                  <a:gd name="T41" fmla="*/ 40 h 1003"/>
                  <a:gd name="T42" fmla="*/ 1241 w 1526"/>
                  <a:gd name="T43" fmla="*/ 1 h 1003"/>
                  <a:gd name="T44" fmla="*/ 1267 w 1526"/>
                  <a:gd name="T45" fmla="*/ 50 h 1003"/>
                  <a:gd name="T46" fmla="*/ 1274 w 1526"/>
                  <a:gd name="T47" fmla="*/ 111 h 1003"/>
                  <a:gd name="T48" fmla="*/ 1274 w 1526"/>
                  <a:gd name="T49" fmla="*/ 175 h 1003"/>
                  <a:gd name="T50" fmla="*/ 1288 w 1526"/>
                  <a:gd name="T51" fmla="*/ 213 h 1003"/>
                  <a:gd name="T52" fmla="*/ 1335 w 1526"/>
                  <a:gd name="T53" fmla="*/ 260 h 1003"/>
                  <a:gd name="T54" fmla="*/ 1363 w 1526"/>
                  <a:gd name="T55" fmla="*/ 262 h 1003"/>
                  <a:gd name="T56" fmla="*/ 1391 w 1526"/>
                  <a:gd name="T57" fmla="*/ 310 h 1003"/>
                  <a:gd name="T58" fmla="*/ 1427 w 1526"/>
                  <a:gd name="T59" fmla="*/ 347 h 1003"/>
                  <a:gd name="T60" fmla="*/ 1459 w 1526"/>
                  <a:gd name="T61" fmla="*/ 372 h 1003"/>
                  <a:gd name="T62" fmla="*/ 1484 w 1526"/>
                  <a:gd name="T63" fmla="*/ 391 h 1003"/>
                  <a:gd name="T64" fmla="*/ 1516 w 1526"/>
                  <a:gd name="T65" fmla="*/ 506 h 1003"/>
                  <a:gd name="T66" fmla="*/ 1489 w 1526"/>
                  <a:gd name="T67" fmla="*/ 564 h 1003"/>
                  <a:gd name="T68" fmla="*/ 1473 w 1526"/>
                  <a:gd name="T69" fmla="*/ 620 h 1003"/>
                  <a:gd name="T70" fmla="*/ 1417 w 1526"/>
                  <a:gd name="T71" fmla="*/ 638 h 1003"/>
                  <a:gd name="T72" fmla="*/ 1374 w 1526"/>
                  <a:gd name="T73" fmla="*/ 658 h 1003"/>
                  <a:gd name="T74" fmla="*/ 1358 w 1526"/>
                  <a:gd name="T75" fmla="*/ 657 h 1003"/>
                  <a:gd name="T76" fmla="*/ 1337 w 1526"/>
                  <a:gd name="T77" fmla="*/ 731 h 1003"/>
                  <a:gd name="T78" fmla="*/ 1342 w 1526"/>
                  <a:gd name="T79" fmla="*/ 819 h 1003"/>
                  <a:gd name="T80" fmla="*/ 1327 w 1526"/>
                  <a:gd name="T81" fmla="*/ 865 h 1003"/>
                  <a:gd name="T82" fmla="*/ 1285 w 1526"/>
                  <a:gd name="T83" fmla="*/ 923 h 1003"/>
                  <a:gd name="T84" fmla="*/ 1273 w 1526"/>
                  <a:gd name="T85" fmla="*/ 952 h 1003"/>
                  <a:gd name="T86" fmla="*/ 1262 w 1526"/>
                  <a:gd name="T87" fmla="*/ 998 h 1003"/>
                  <a:gd name="T88" fmla="*/ 1256 w 1526"/>
                  <a:gd name="T89" fmla="*/ 1002 h 1003"/>
                  <a:gd name="T90" fmla="*/ 1180 w 1526"/>
                  <a:gd name="T91" fmla="*/ 92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6" h="1003">
                    <a:moveTo>
                      <a:pt x="1180" y="927"/>
                    </a:moveTo>
                    <a:cubicBezTo>
                      <a:pt x="1035" y="954"/>
                      <a:pt x="723" y="960"/>
                      <a:pt x="487" y="960"/>
                    </a:cubicBezTo>
                    <a:cubicBezTo>
                      <a:pt x="367" y="960"/>
                      <a:pt x="267" y="958"/>
                      <a:pt x="219" y="957"/>
                    </a:cubicBezTo>
                    <a:cubicBezTo>
                      <a:pt x="217" y="957"/>
                      <a:pt x="217" y="957"/>
                      <a:pt x="217" y="957"/>
                    </a:cubicBezTo>
                    <a:cubicBezTo>
                      <a:pt x="217" y="941"/>
                      <a:pt x="217" y="941"/>
                      <a:pt x="217" y="941"/>
                    </a:cubicBezTo>
                    <a:cubicBezTo>
                      <a:pt x="196" y="936"/>
                      <a:pt x="196" y="936"/>
                      <a:pt x="196" y="936"/>
                    </a:cubicBezTo>
                    <a:cubicBezTo>
                      <a:pt x="196" y="848"/>
                      <a:pt x="196" y="848"/>
                      <a:pt x="196" y="848"/>
                    </a:cubicBezTo>
                    <a:cubicBezTo>
                      <a:pt x="185" y="827"/>
                      <a:pt x="185" y="827"/>
                      <a:pt x="185" y="827"/>
                    </a:cubicBezTo>
                    <a:cubicBezTo>
                      <a:pt x="192" y="779"/>
                      <a:pt x="192" y="779"/>
                      <a:pt x="192" y="779"/>
                    </a:cubicBezTo>
                    <a:cubicBezTo>
                      <a:pt x="179" y="764"/>
                      <a:pt x="179" y="764"/>
                      <a:pt x="179" y="764"/>
                    </a:cubicBezTo>
                    <a:cubicBezTo>
                      <a:pt x="179" y="729"/>
                      <a:pt x="179" y="729"/>
                      <a:pt x="179" y="729"/>
                    </a:cubicBezTo>
                    <a:cubicBezTo>
                      <a:pt x="167" y="712"/>
                      <a:pt x="167" y="712"/>
                      <a:pt x="167" y="712"/>
                    </a:cubicBezTo>
                    <a:cubicBezTo>
                      <a:pt x="168" y="711"/>
                      <a:pt x="168" y="711"/>
                      <a:pt x="168" y="711"/>
                    </a:cubicBezTo>
                    <a:cubicBezTo>
                      <a:pt x="171" y="703"/>
                      <a:pt x="173" y="694"/>
                      <a:pt x="172" y="692"/>
                    </a:cubicBezTo>
                    <a:cubicBezTo>
                      <a:pt x="167" y="691"/>
                      <a:pt x="145" y="664"/>
                      <a:pt x="136" y="653"/>
                    </a:cubicBezTo>
                    <a:cubicBezTo>
                      <a:pt x="136" y="653"/>
                      <a:pt x="136" y="653"/>
                      <a:pt x="136" y="653"/>
                    </a:cubicBezTo>
                    <a:cubicBezTo>
                      <a:pt x="133" y="574"/>
                      <a:pt x="133" y="574"/>
                      <a:pt x="133" y="574"/>
                    </a:cubicBezTo>
                    <a:cubicBezTo>
                      <a:pt x="122" y="557"/>
                      <a:pt x="122" y="557"/>
                      <a:pt x="122" y="557"/>
                    </a:cubicBezTo>
                    <a:cubicBezTo>
                      <a:pt x="118" y="521"/>
                      <a:pt x="118" y="521"/>
                      <a:pt x="118" y="521"/>
                    </a:cubicBezTo>
                    <a:cubicBezTo>
                      <a:pt x="92" y="506"/>
                      <a:pt x="92" y="506"/>
                      <a:pt x="92" y="506"/>
                    </a:cubicBezTo>
                    <a:cubicBezTo>
                      <a:pt x="87" y="476"/>
                      <a:pt x="87" y="476"/>
                      <a:pt x="87" y="476"/>
                    </a:cubicBezTo>
                    <a:cubicBezTo>
                      <a:pt x="71" y="459"/>
                      <a:pt x="71" y="459"/>
                      <a:pt x="71" y="459"/>
                    </a:cubicBezTo>
                    <a:cubicBezTo>
                      <a:pt x="71" y="429"/>
                      <a:pt x="71" y="429"/>
                      <a:pt x="71" y="429"/>
                    </a:cubicBezTo>
                    <a:cubicBezTo>
                      <a:pt x="57" y="415"/>
                      <a:pt x="57" y="415"/>
                      <a:pt x="57" y="415"/>
                    </a:cubicBezTo>
                    <a:cubicBezTo>
                      <a:pt x="57" y="365"/>
                      <a:pt x="57" y="365"/>
                      <a:pt x="57" y="365"/>
                    </a:cubicBezTo>
                    <a:cubicBezTo>
                      <a:pt x="36" y="350"/>
                      <a:pt x="36" y="350"/>
                      <a:pt x="36" y="350"/>
                    </a:cubicBezTo>
                    <a:cubicBezTo>
                      <a:pt x="35" y="349"/>
                      <a:pt x="35" y="349"/>
                      <a:pt x="35" y="349"/>
                    </a:cubicBezTo>
                    <a:cubicBezTo>
                      <a:pt x="35" y="313"/>
                      <a:pt x="35" y="313"/>
                      <a:pt x="35" y="313"/>
                    </a:cubicBezTo>
                    <a:cubicBezTo>
                      <a:pt x="13" y="300"/>
                      <a:pt x="13" y="300"/>
                      <a:pt x="13" y="300"/>
                    </a:cubicBezTo>
                    <a:cubicBezTo>
                      <a:pt x="0" y="269"/>
                      <a:pt x="0" y="269"/>
                      <a:pt x="0" y="269"/>
                    </a:cubicBezTo>
                    <a:cubicBezTo>
                      <a:pt x="23" y="235"/>
                      <a:pt x="23" y="235"/>
                      <a:pt x="23" y="235"/>
                    </a:cubicBezTo>
                    <a:cubicBezTo>
                      <a:pt x="30" y="180"/>
                      <a:pt x="30" y="180"/>
                      <a:pt x="30" y="180"/>
                    </a:cubicBezTo>
                    <a:cubicBezTo>
                      <a:pt x="44" y="168"/>
                      <a:pt x="44" y="168"/>
                      <a:pt x="44" y="168"/>
                    </a:cubicBezTo>
                    <a:cubicBezTo>
                      <a:pt x="46" y="150"/>
                      <a:pt x="46" y="150"/>
                      <a:pt x="46" y="150"/>
                    </a:cubicBezTo>
                    <a:cubicBezTo>
                      <a:pt x="17" y="129"/>
                      <a:pt x="17" y="129"/>
                      <a:pt x="17" y="129"/>
                    </a:cubicBezTo>
                    <a:cubicBezTo>
                      <a:pt x="16" y="102"/>
                      <a:pt x="16" y="102"/>
                      <a:pt x="16" y="102"/>
                    </a:cubicBezTo>
                    <a:cubicBezTo>
                      <a:pt x="29" y="94"/>
                      <a:pt x="29" y="94"/>
                      <a:pt x="29" y="94"/>
                    </a:cubicBezTo>
                    <a:cubicBezTo>
                      <a:pt x="26" y="77"/>
                      <a:pt x="26" y="77"/>
                      <a:pt x="26" y="77"/>
                    </a:cubicBezTo>
                    <a:cubicBezTo>
                      <a:pt x="12" y="59"/>
                      <a:pt x="12" y="59"/>
                      <a:pt x="12" y="59"/>
                    </a:cubicBezTo>
                    <a:cubicBezTo>
                      <a:pt x="12" y="40"/>
                      <a:pt x="12" y="40"/>
                      <a:pt x="12" y="40"/>
                    </a:cubicBezTo>
                    <a:cubicBezTo>
                      <a:pt x="42" y="40"/>
                      <a:pt x="42" y="40"/>
                      <a:pt x="42" y="40"/>
                    </a:cubicBezTo>
                    <a:cubicBezTo>
                      <a:pt x="42" y="40"/>
                      <a:pt x="42" y="40"/>
                      <a:pt x="42" y="40"/>
                    </a:cubicBezTo>
                    <a:cubicBezTo>
                      <a:pt x="1240" y="0"/>
                      <a:pt x="1240" y="0"/>
                      <a:pt x="1240" y="0"/>
                    </a:cubicBezTo>
                    <a:cubicBezTo>
                      <a:pt x="1241" y="1"/>
                      <a:pt x="1241" y="1"/>
                      <a:pt x="1241" y="1"/>
                    </a:cubicBezTo>
                    <a:cubicBezTo>
                      <a:pt x="1245" y="14"/>
                      <a:pt x="1250" y="26"/>
                      <a:pt x="1256" y="36"/>
                    </a:cubicBezTo>
                    <a:cubicBezTo>
                      <a:pt x="1259" y="40"/>
                      <a:pt x="1263" y="45"/>
                      <a:pt x="1267" y="50"/>
                    </a:cubicBezTo>
                    <a:cubicBezTo>
                      <a:pt x="1276" y="62"/>
                      <a:pt x="1287" y="75"/>
                      <a:pt x="1285" y="87"/>
                    </a:cubicBezTo>
                    <a:cubicBezTo>
                      <a:pt x="1284" y="96"/>
                      <a:pt x="1279" y="104"/>
                      <a:pt x="1274" y="111"/>
                    </a:cubicBezTo>
                    <a:cubicBezTo>
                      <a:pt x="1268" y="119"/>
                      <a:pt x="1263" y="126"/>
                      <a:pt x="1262" y="136"/>
                    </a:cubicBezTo>
                    <a:cubicBezTo>
                      <a:pt x="1261" y="151"/>
                      <a:pt x="1267" y="162"/>
                      <a:pt x="1274" y="175"/>
                    </a:cubicBezTo>
                    <a:cubicBezTo>
                      <a:pt x="1276" y="180"/>
                      <a:pt x="1279" y="185"/>
                      <a:pt x="1281" y="190"/>
                    </a:cubicBezTo>
                    <a:cubicBezTo>
                      <a:pt x="1284" y="197"/>
                      <a:pt x="1286" y="205"/>
                      <a:pt x="1288" y="213"/>
                    </a:cubicBezTo>
                    <a:cubicBezTo>
                      <a:pt x="1291" y="226"/>
                      <a:pt x="1294" y="240"/>
                      <a:pt x="1304" y="250"/>
                    </a:cubicBezTo>
                    <a:cubicBezTo>
                      <a:pt x="1313" y="259"/>
                      <a:pt x="1324" y="260"/>
                      <a:pt x="1335" y="260"/>
                    </a:cubicBezTo>
                    <a:cubicBezTo>
                      <a:pt x="1344" y="260"/>
                      <a:pt x="1344" y="260"/>
                      <a:pt x="1344" y="260"/>
                    </a:cubicBezTo>
                    <a:cubicBezTo>
                      <a:pt x="1350" y="260"/>
                      <a:pt x="1357" y="260"/>
                      <a:pt x="1363" y="262"/>
                    </a:cubicBezTo>
                    <a:cubicBezTo>
                      <a:pt x="1380" y="267"/>
                      <a:pt x="1384" y="283"/>
                      <a:pt x="1388" y="297"/>
                    </a:cubicBezTo>
                    <a:cubicBezTo>
                      <a:pt x="1391" y="310"/>
                      <a:pt x="1391" y="310"/>
                      <a:pt x="1391" y="310"/>
                    </a:cubicBezTo>
                    <a:cubicBezTo>
                      <a:pt x="1392" y="312"/>
                      <a:pt x="1392" y="312"/>
                      <a:pt x="1392" y="312"/>
                    </a:cubicBezTo>
                    <a:cubicBezTo>
                      <a:pt x="1399" y="329"/>
                      <a:pt x="1412" y="337"/>
                      <a:pt x="1427" y="347"/>
                    </a:cubicBezTo>
                    <a:cubicBezTo>
                      <a:pt x="1429" y="349"/>
                      <a:pt x="1429" y="349"/>
                      <a:pt x="1429" y="349"/>
                    </a:cubicBezTo>
                    <a:cubicBezTo>
                      <a:pt x="1440" y="356"/>
                      <a:pt x="1449" y="364"/>
                      <a:pt x="1459" y="372"/>
                    </a:cubicBezTo>
                    <a:cubicBezTo>
                      <a:pt x="1465" y="377"/>
                      <a:pt x="1471" y="382"/>
                      <a:pt x="1477" y="386"/>
                    </a:cubicBezTo>
                    <a:cubicBezTo>
                      <a:pt x="1484" y="391"/>
                      <a:pt x="1484" y="391"/>
                      <a:pt x="1484" y="391"/>
                    </a:cubicBezTo>
                    <a:cubicBezTo>
                      <a:pt x="1498" y="402"/>
                      <a:pt x="1513" y="412"/>
                      <a:pt x="1519" y="431"/>
                    </a:cubicBezTo>
                    <a:cubicBezTo>
                      <a:pt x="1526" y="451"/>
                      <a:pt x="1525" y="479"/>
                      <a:pt x="1516" y="506"/>
                    </a:cubicBezTo>
                    <a:cubicBezTo>
                      <a:pt x="1513" y="515"/>
                      <a:pt x="1508" y="525"/>
                      <a:pt x="1503" y="533"/>
                    </a:cubicBezTo>
                    <a:cubicBezTo>
                      <a:pt x="1498" y="543"/>
                      <a:pt x="1492" y="553"/>
                      <a:pt x="1489" y="564"/>
                    </a:cubicBezTo>
                    <a:cubicBezTo>
                      <a:pt x="1488" y="569"/>
                      <a:pt x="1488" y="575"/>
                      <a:pt x="1487" y="581"/>
                    </a:cubicBezTo>
                    <a:cubicBezTo>
                      <a:pt x="1486" y="596"/>
                      <a:pt x="1484" y="612"/>
                      <a:pt x="1473" y="620"/>
                    </a:cubicBezTo>
                    <a:cubicBezTo>
                      <a:pt x="1465" y="625"/>
                      <a:pt x="1455" y="627"/>
                      <a:pt x="1445" y="629"/>
                    </a:cubicBezTo>
                    <a:cubicBezTo>
                      <a:pt x="1435" y="631"/>
                      <a:pt x="1426" y="633"/>
                      <a:pt x="1417" y="638"/>
                    </a:cubicBezTo>
                    <a:cubicBezTo>
                      <a:pt x="1410" y="644"/>
                      <a:pt x="1410" y="644"/>
                      <a:pt x="1410" y="644"/>
                    </a:cubicBezTo>
                    <a:cubicBezTo>
                      <a:pt x="1398" y="652"/>
                      <a:pt x="1390" y="658"/>
                      <a:pt x="1374" y="658"/>
                    </a:cubicBezTo>
                    <a:cubicBezTo>
                      <a:pt x="1368" y="658"/>
                      <a:pt x="1368" y="658"/>
                      <a:pt x="1368" y="658"/>
                    </a:cubicBezTo>
                    <a:cubicBezTo>
                      <a:pt x="1358" y="657"/>
                      <a:pt x="1358" y="657"/>
                      <a:pt x="1358" y="657"/>
                    </a:cubicBezTo>
                    <a:cubicBezTo>
                      <a:pt x="1338" y="657"/>
                      <a:pt x="1328" y="664"/>
                      <a:pt x="1324" y="682"/>
                    </a:cubicBezTo>
                    <a:cubicBezTo>
                      <a:pt x="1320" y="701"/>
                      <a:pt x="1324" y="717"/>
                      <a:pt x="1337" y="731"/>
                    </a:cubicBezTo>
                    <a:cubicBezTo>
                      <a:pt x="1350" y="746"/>
                      <a:pt x="1365" y="766"/>
                      <a:pt x="1358" y="792"/>
                    </a:cubicBezTo>
                    <a:cubicBezTo>
                      <a:pt x="1355" y="803"/>
                      <a:pt x="1349" y="811"/>
                      <a:pt x="1342" y="819"/>
                    </a:cubicBezTo>
                    <a:cubicBezTo>
                      <a:pt x="1336" y="827"/>
                      <a:pt x="1329" y="835"/>
                      <a:pt x="1327" y="845"/>
                    </a:cubicBezTo>
                    <a:cubicBezTo>
                      <a:pt x="1326" y="851"/>
                      <a:pt x="1327" y="858"/>
                      <a:pt x="1327" y="865"/>
                    </a:cubicBezTo>
                    <a:cubicBezTo>
                      <a:pt x="1328" y="877"/>
                      <a:pt x="1329" y="889"/>
                      <a:pt x="1321" y="900"/>
                    </a:cubicBezTo>
                    <a:cubicBezTo>
                      <a:pt x="1313" y="910"/>
                      <a:pt x="1299" y="917"/>
                      <a:pt x="1285" y="923"/>
                    </a:cubicBezTo>
                    <a:cubicBezTo>
                      <a:pt x="1280" y="925"/>
                      <a:pt x="1276" y="928"/>
                      <a:pt x="1272" y="930"/>
                    </a:cubicBezTo>
                    <a:cubicBezTo>
                      <a:pt x="1271" y="937"/>
                      <a:pt x="1272" y="945"/>
                      <a:pt x="1273" y="952"/>
                    </a:cubicBezTo>
                    <a:cubicBezTo>
                      <a:pt x="1274" y="961"/>
                      <a:pt x="1276" y="971"/>
                      <a:pt x="1274" y="980"/>
                    </a:cubicBezTo>
                    <a:cubicBezTo>
                      <a:pt x="1272" y="990"/>
                      <a:pt x="1268" y="994"/>
                      <a:pt x="1262" y="998"/>
                    </a:cubicBezTo>
                    <a:cubicBezTo>
                      <a:pt x="1258" y="1001"/>
                      <a:pt x="1258" y="1001"/>
                      <a:pt x="1258" y="1001"/>
                    </a:cubicBezTo>
                    <a:cubicBezTo>
                      <a:pt x="1256" y="1002"/>
                      <a:pt x="1256" y="1002"/>
                      <a:pt x="1256" y="1002"/>
                    </a:cubicBezTo>
                    <a:cubicBezTo>
                      <a:pt x="1255" y="1003"/>
                      <a:pt x="1255" y="1003"/>
                      <a:pt x="1255" y="1003"/>
                    </a:cubicBezTo>
                    <a:lnTo>
                      <a:pt x="1180" y="92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14" name="Freeform 603">
                <a:extLst>
                  <a:ext uri="{FF2B5EF4-FFF2-40B4-BE49-F238E27FC236}">
                    <a16:creationId xmlns:a16="http://schemas.microsoft.com/office/drawing/2014/main" id="{5E255CFA-AB04-EF45-96BF-279BE17ED6A4}"/>
                  </a:ext>
                </a:extLst>
              </p:cNvPr>
              <p:cNvSpPr>
                <a:spLocks/>
              </p:cNvSpPr>
              <p:nvPr/>
            </p:nvSpPr>
            <p:spPr bwMode="auto">
              <a:xfrm>
                <a:off x="11571528" y="6425417"/>
                <a:ext cx="1911986" cy="1250285"/>
              </a:xfrm>
              <a:custGeom>
                <a:avLst/>
                <a:gdLst>
                  <a:gd name="T0" fmla="*/ 1680 w 1752"/>
                  <a:gd name="T1" fmla="*/ 1102 h 1145"/>
                  <a:gd name="T2" fmla="*/ 1647 w 1752"/>
                  <a:gd name="T3" fmla="*/ 1091 h 1145"/>
                  <a:gd name="T4" fmla="*/ 1635 w 1752"/>
                  <a:gd name="T5" fmla="*/ 1067 h 1145"/>
                  <a:gd name="T6" fmla="*/ 1580 w 1752"/>
                  <a:gd name="T7" fmla="*/ 1058 h 1145"/>
                  <a:gd name="T8" fmla="*/ 1568 w 1752"/>
                  <a:gd name="T9" fmla="*/ 1036 h 1145"/>
                  <a:gd name="T10" fmla="*/ 1430 w 1752"/>
                  <a:gd name="T11" fmla="*/ 1036 h 1145"/>
                  <a:gd name="T12" fmla="*/ 1400 w 1752"/>
                  <a:gd name="T13" fmla="*/ 1060 h 1145"/>
                  <a:gd name="T14" fmla="*/ 1371 w 1752"/>
                  <a:gd name="T15" fmla="*/ 1061 h 1145"/>
                  <a:gd name="T16" fmla="*/ 1343 w 1752"/>
                  <a:gd name="T17" fmla="*/ 1036 h 1145"/>
                  <a:gd name="T18" fmla="*/ 1325 w 1752"/>
                  <a:gd name="T19" fmla="*/ 1036 h 1145"/>
                  <a:gd name="T20" fmla="*/ 1269 w 1752"/>
                  <a:gd name="T21" fmla="*/ 989 h 1145"/>
                  <a:gd name="T22" fmla="*/ 2 w 1752"/>
                  <a:gd name="T23" fmla="*/ 935 h 1145"/>
                  <a:gd name="T24" fmla="*/ 0 w 1752"/>
                  <a:gd name="T25" fmla="*/ 935 h 1145"/>
                  <a:gd name="T26" fmla="*/ 44 w 1752"/>
                  <a:gd name="T27" fmla="*/ 299 h 1145"/>
                  <a:gd name="T28" fmla="*/ 65 w 1752"/>
                  <a:gd name="T29" fmla="*/ 0 h 1145"/>
                  <a:gd name="T30" fmla="*/ 67 w 1752"/>
                  <a:gd name="T31" fmla="*/ 0 h 1145"/>
                  <a:gd name="T32" fmla="*/ 1716 w 1752"/>
                  <a:gd name="T33" fmla="*/ 54 h 1145"/>
                  <a:gd name="T34" fmla="*/ 1718 w 1752"/>
                  <a:gd name="T35" fmla="*/ 54 h 1145"/>
                  <a:gd name="T36" fmla="*/ 1718 w 1752"/>
                  <a:gd name="T37" fmla="*/ 89 h 1145"/>
                  <a:gd name="T38" fmla="*/ 1710 w 1752"/>
                  <a:gd name="T39" fmla="*/ 101 h 1145"/>
                  <a:gd name="T40" fmla="*/ 1654 w 1752"/>
                  <a:gd name="T41" fmla="*/ 158 h 1145"/>
                  <a:gd name="T42" fmla="*/ 1654 w 1752"/>
                  <a:gd name="T43" fmla="*/ 174 h 1145"/>
                  <a:gd name="T44" fmla="*/ 1673 w 1752"/>
                  <a:gd name="T45" fmla="*/ 188 h 1145"/>
                  <a:gd name="T46" fmla="*/ 1673 w 1752"/>
                  <a:gd name="T47" fmla="*/ 189 h 1145"/>
                  <a:gd name="T48" fmla="*/ 1689 w 1752"/>
                  <a:gd name="T49" fmla="*/ 214 h 1145"/>
                  <a:gd name="T50" fmla="*/ 1693 w 1752"/>
                  <a:gd name="T51" fmla="*/ 216 h 1145"/>
                  <a:gd name="T52" fmla="*/ 1705 w 1752"/>
                  <a:gd name="T53" fmla="*/ 222 h 1145"/>
                  <a:gd name="T54" fmla="*/ 1747 w 1752"/>
                  <a:gd name="T55" fmla="*/ 249 h 1145"/>
                  <a:gd name="T56" fmla="*/ 1748 w 1752"/>
                  <a:gd name="T57" fmla="*/ 249 h 1145"/>
                  <a:gd name="T58" fmla="*/ 1748 w 1752"/>
                  <a:gd name="T59" fmla="*/ 833 h 1145"/>
                  <a:gd name="T60" fmla="*/ 1733 w 1752"/>
                  <a:gd name="T61" fmla="*/ 834 h 1145"/>
                  <a:gd name="T62" fmla="*/ 1717 w 1752"/>
                  <a:gd name="T63" fmla="*/ 834 h 1145"/>
                  <a:gd name="T64" fmla="*/ 1717 w 1752"/>
                  <a:gd name="T65" fmla="*/ 847 h 1145"/>
                  <a:gd name="T66" fmla="*/ 1731 w 1752"/>
                  <a:gd name="T67" fmla="*/ 865 h 1145"/>
                  <a:gd name="T68" fmla="*/ 1736 w 1752"/>
                  <a:gd name="T69" fmla="*/ 886 h 1145"/>
                  <a:gd name="T70" fmla="*/ 1722 w 1752"/>
                  <a:gd name="T71" fmla="*/ 894 h 1145"/>
                  <a:gd name="T72" fmla="*/ 1723 w 1752"/>
                  <a:gd name="T73" fmla="*/ 918 h 1145"/>
                  <a:gd name="T74" fmla="*/ 1752 w 1752"/>
                  <a:gd name="T75" fmla="*/ 939 h 1145"/>
                  <a:gd name="T76" fmla="*/ 1750 w 1752"/>
                  <a:gd name="T77" fmla="*/ 960 h 1145"/>
                  <a:gd name="T78" fmla="*/ 1735 w 1752"/>
                  <a:gd name="T79" fmla="*/ 972 h 1145"/>
                  <a:gd name="T80" fmla="*/ 1729 w 1752"/>
                  <a:gd name="T81" fmla="*/ 1027 h 1145"/>
                  <a:gd name="T82" fmla="*/ 1706 w 1752"/>
                  <a:gd name="T83" fmla="*/ 1060 h 1145"/>
                  <a:gd name="T84" fmla="*/ 1718 w 1752"/>
                  <a:gd name="T85" fmla="*/ 1088 h 1145"/>
                  <a:gd name="T86" fmla="*/ 1741 w 1752"/>
                  <a:gd name="T87" fmla="*/ 1101 h 1145"/>
                  <a:gd name="T88" fmla="*/ 1741 w 1752"/>
                  <a:gd name="T89" fmla="*/ 1137 h 1145"/>
                  <a:gd name="T90" fmla="*/ 1744 w 1752"/>
                  <a:gd name="T91" fmla="*/ 1140 h 1145"/>
                  <a:gd name="T92" fmla="*/ 1713 w 1752"/>
                  <a:gd name="T93" fmla="*/ 1145 h 1145"/>
                  <a:gd name="T94" fmla="*/ 1680 w 1752"/>
                  <a:gd name="T95" fmla="*/ 1102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2" h="1145">
                    <a:moveTo>
                      <a:pt x="1680" y="1102"/>
                    </a:moveTo>
                    <a:cubicBezTo>
                      <a:pt x="1647" y="1091"/>
                      <a:pt x="1647" y="1091"/>
                      <a:pt x="1647" y="1091"/>
                    </a:cubicBezTo>
                    <a:cubicBezTo>
                      <a:pt x="1635" y="1067"/>
                      <a:pt x="1635" y="1067"/>
                      <a:pt x="1635" y="1067"/>
                    </a:cubicBezTo>
                    <a:cubicBezTo>
                      <a:pt x="1580" y="1058"/>
                      <a:pt x="1580" y="1058"/>
                      <a:pt x="1580" y="1058"/>
                    </a:cubicBezTo>
                    <a:cubicBezTo>
                      <a:pt x="1568" y="1036"/>
                      <a:pt x="1568" y="1036"/>
                      <a:pt x="1568" y="1036"/>
                    </a:cubicBezTo>
                    <a:cubicBezTo>
                      <a:pt x="1430" y="1036"/>
                      <a:pt x="1430" y="1036"/>
                      <a:pt x="1430" y="1036"/>
                    </a:cubicBezTo>
                    <a:cubicBezTo>
                      <a:pt x="1400" y="1060"/>
                      <a:pt x="1400" y="1060"/>
                      <a:pt x="1400" y="1060"/>
                    </a:cubicBezTo>
                    <a:cubicBezTo>
                      <a:pt x="1371" y="1061"/>
                      <a:pt x="1371" y="1061"/>
                      <a:pt x="1371" y="1061"/>
                    </a:cubicBezTo>
                    <a:cubicBezTo>
                      <a:pt x="1343" y="1036"/>
                      <a:pt x="1343" y="1036"/>
                      <a:pt x="1343" y="1036"/>
                    </a:cubicBezTo>
                    <a:cubicBezTo>
                      <a:pt x="1325" y="1036"/>
                      <a:pt x="1325" y="1036"/>
                      <a:pt x="1325" y="1036"/>
                    </a:cubicBezTo>
                    <a:cubicBezTo>
                      <a:pt x="1269" y="989"/>
                      <a:pt x="1269" y="989"/>
                      <a:pt x="1269" y="989"/>
                    </a:cubicBezTo>
                    <a:cubicBezTo>
                      <a:pt x="1239" y="988"/>
                      <a:pt x="295" y="970"/>
                      <a:pt x="2" y="935"/>
                    </a:cubicBezTo>
                    <a:cubicBezTo>
                      <a:pt x="0" y="935"/>
                      <a:pt x="0" y="935"/>
                      <a:pt x="0" y="935"/>
                    </a:cubicBezTo>
                    <a:cubicBezTo>
                      <a:pt x="44" y="299"/>
                      <a:pt x="44" y="299"/>
                      <a:pt x="44" y="299"/>
                    </a:cubicBezTo>
                    <a:cubicBezTo>
                      <a:pt x="65" y="0"/>
                      <a:pt x="65" y="0"/>
                      <a:pt x="65" y="0"/>
                    </a:cubicBezTo>
                    <a:cubicBezTo>
                      <a:pt x="67" y="0"/>
                      <a:pt x="67" y="0"/>
                      <a:pt x="67" y="0"/>
                    </a:cubicBezTo>
                    <a:cubicBezTo>
                      <a:pt x="385" y="38"/>
                      <a:pt x="1581" y="53"/>
                      <a:pt x="1716" y="54"/>
                    </a:cubicBezTo>
                    <a:cubicBezTo>
                      <a:pt x="1718" y="54"/>
                      <a:pt x="1718" y="54"/>
                      <a:pt x="1718" y="54"/>
                    </a:cubicBezTo>
                    <a:cubicBezTo>
                      <a:pt x="1718" y="89"/>
                      <a:pt x="1718" y="89"/>
                      <a:pt x="1718" y="89"/>
                    </a:cubicBezTo>
                    <a:cubicBezTo>
                      <a:pt x="1710" y="101"/>
                      <a:pt x="1710" y="101"/>
                      <a:pt x="1710" y="101"/>
                    </a:cubicBezTo>
                    <a:cubicBezTo>
                      <a:pt x="1654" y="158"/>
                      <a:pt x="1654" y="158"/>
                      <a:pt x="1654" y="158"/>
                    </a:cubicBezTo>
                    <a:cubicBezTo>
                      <a:pt x="1654" y="174"/>
                      <a:pt x="1654" y="174"/>
                      <a:pt x="1654" y="174"/>
                    </a:cubicBezTo>
                    <a:cubicBezTo>
                      <a:pt x="1673" y="188"/>
                      <a:pt x="1673" y="188"/>
                      <a:pt x="1673" y="188"/>
                    </a:cubicBezTo>
                    <a:cubicBezTo>
                      <a:pt x="1673" y="189"/>
                      <a:pt x="1673" y="189"/>
                      <a:pt x="1673" y="189"/>
                    </a:cubicBezTo>
                    <a:cubicBezTo>
                      <a:pt x="1679" y="200"/>
                      <a:pt x="1687" y="213"/>
                      <a:pt x="1689" y="214"/>
                    </a:cubicBezTo>
                    <a:cubicBezTo>
                      <a:pt x="1693" y="216"/>
                      <a:pt x="1693" y="216"/>
                      <a:pt x="1693" y="216"/>
                    </a:cubicBezTo>
                    <a:cubicBezTo>
                      <a:pt x="1705" y="222"/>
                      <a:pt x="1705" y="222"/>
                      <a:pt x="1705" y="222"/>
                    </a:cubicBezTo>
                    <a:cubicBezTo>
                      <a:pt x="1712" y="225"/>
                      <a:pt x="1745" y="248"/>
                      <a:pt x="1747" y="249"/>
                    </a:cubicBezTo>
                    <a:cubicBezTo>
                      <a:pt x="1748" y="249"/>
                      <a:pt x="1748" y="249"/>
                      <a:pt x="1748" y="249"/>
                    </a:cubicBezTo>
                    <a:cubicBezTo>
                      <a:pt x="1748" y="833"/>
                      <a:pt x="1748" y="833"/>
                      <a:pt x="1748" y="833"/>
                    </a:cubicBezTo>
                    <a:cubicBezTo>
                      <a:pt x="1733" y="834"/>
                      <a:pt x="1733" y="834"/>
                      <a:pt x="1733" y="834"/>
                    </a:cubicBezTo>
                    <a:cubicBezTo>
                      <a:pt x="1717" y="834"/>
                      <a:pt x="1717" y="834"/>
                      <a:pt x="1717" y="834"/>
                    </a:cubicBezTo>
                    <a:cubicBezTo>
                      <a:pt x="1717" y="847"/>
                      <a:pt x="1717" y="847"/>
                      <a:pt x="1717" y="847"/>
                    </a:cubicBezTo>
                    <a:cubicBezTo>
                      <a:pt x="1731" y="865"/>
                      <a:pt x="1731" y="865"/>
                      <a:pt x="1731" y="865"/>
                    </a:cubicBezTo>
                    <a:cubicBezTo>
                      <a:pt x="1736" y="886"/>
                      <a:pt x="1736" y="886"/>
                      <a:pt x="1736" y="886"/>
                    </a:cubicBezTo>
                    <a:cubicBezTo>
                      <a:pt x="1722" y="894"/>
                      <a:pt x="1722" y="894"/>
                      <a:pt x="1722" y="894"/>
                    </a:cubicBezTo>
                    <a:cubicBezTo>
                      <a:pt x="1723" y="918"/>
                      <a:pt x="1723" y="918"/>
                      <a:pt x="1723" y="918"/>
                    </a:cubicBezTo>
                    <a:cubicBezTo>
                      <a:pt x="1752" y="939"/>
                      <a:pt x="1752" y="939"/>
                      <a:pt x="1752" y="939"/>
                    </a:cubicBezTo>
                    <a:cubicBezTo>
                      <a:pt x="1750" y="960"/>
                      <a:pt x="1750" y="960"/>
                      <a:pt x="1750" y="960"/>
                    </a:cubicBezTo>
                    <a:cubicBezTo>
                      <a:pt x="1735" y="972"/>
                      <a:pt x="1735" y="972"/>
                      <a:pt x="1735" y="972"/>
                    </a:cubicBezTo>
                    <a:cubicBezTo>
                      <a:pt x="1729" y="1027"/>
                      <a:pt x="1729" y="1027"/>
                      <a:pt x="1729" y="1027"/>
                    </a:cubicBezTo>
                    <a:cubicBezTo>
                      <a:pt x="1706" y="1060"/>
                      <a:pt x="1706" y="1060"/>
                      <a:pt x="1706" y="1060"/>
                    </a:cubicBezTo>
                    <a:cubicBezTo>
                      <a:pt x="1718" y="1088"/>
                      <a:pt x="1718" y="1088"/>
                      <a:pt x="1718" y="1088"/>
                    </a:cubicBezTo>
                    <a:cubicBezTo>
                      <a:pt x="1741" y="1101"/>
                      <a:pt x="1741" y="1101"/>
                      <a:pt x="1741" y="1101"/>
                    </a:cubicBezTo>
                    <a:cubicBezTo>
                      <a:pt x="1741" y="1137"/>
                      <a:pt x="1741" y="1137"/>
                      <a:pt x="1741" y="1137"/>
                    </a:cubicBezTo>
                    <a:cubicBezTo>
                      <a:pt x="1744" y="1140"/>
                      <a:pt x="1744" y="1140"/>
                      <a:pt x="1744" y="1140"/>
                    </a:cubicBezTo>
                    <a:cubicBezTo>
                      <a:pt x="1713" y="1145"/>
                      <a:pt x="1713" y="1145"/>
                      <a:pt x="1713" y="1145"/>
                    </a:cubicBezTo>
                    <a:lnTo>
                      <a:pt x="1680" y="1102"/>
                    </a:lnTo>
                    <a:close/>
                  </a:path>
                </a:pathLst>
              </a:custGeom>
              <a:solidFill>
                <a:schemeClr val="accent1"/>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94" name="Freeform 604">
              <a:extLst>
                <a:ext uri="{FF2B5EF4-FFF2-40B4-BE49-F238E27FC236}">
                  <a16:creationId xmlns:a16="http://schemas.microsoft.com/office/drawing/2014/main" id="{BE459CEA-0957-6642-84BF-280C07CDFB3E}"/>
                </a:ext>
              </a:extLst>
            </p:cNvPr>
            <p:cNvSpPr>
              <a:spLocks noEditPoints="1"/>
            </p:cNvSpPr>
            <p:nvPr/>
          </p:nvSpPr>
          <p:spPr bwMode="auto">
            <a:xfrm>
              <a:off x="11571525" y="6421760"/>
              <a:ext cx="1915641" cy="1253942"/>
            </a:xfrm>
            <a:custGeom>
              <a:avLst/>
              <a:gdLst>
                <a:gd name="T0" fmla="*/ 1718 w 1756"/>
                <a:gd name="T1" fmla="*/ 58 h 1149"/>
                <a:gd name="T2" fmla="*/ 1711 w 1756"/>
                <a:gd name="T3" fmla="*/ 102 h 1149"/>
                <a:gd name="T4" fmla="*/ 1655 w 1756"/>
                <a:gd name="T5" fmla="*/ 177 h 1149"/>
                <a:gd name="T6" fmla="*/ 1690 w 1756"/>
                <a:gd name="T7" fmla="*/ 217 h 1149"/>
                <a:gd name="T8" fmla="*/ 1748 w 1756"/>
                <a:gd name="T9" fmla="*/ 252 h 1149"/>
                <a:gd name="T10" fmla="*/ 1735 w 1756"/>
                <a:gd name="T11" fmla="*/ 834 h 1149"/>
                <a:gd name="T12" fmla="*/ 1717 w 1756"/>
                <a:gd name="T13" fmla="*/ 850 h 1149"/>
                <a:gd name="T14" fmla="*/ 1735 w 1756"/>
                <a:gd name="T15" fmla="*/ 887 h 1149"/>
                <a:gd name="T16" fmla="*/ 1723 w 1756"/>
                <a:gd name="T17" fmla="*/ 921 h 1149"/>
                <a:gd name="T18" fmla="*/ 1750 w 1756"/>
                <a:gd name="T19" fmla="*/ 961 h 1149"/>
                <a:gd name="T20" fmla="*/ 1729 w 1756"/>
                <a:gd name="T21" fmla="*/ 1028 h 1149"/>
                <a:gd name="T22" fmla="*/ 1718 w 1756"/>
                <a:gd name="T23" fmla="*/ 1091 h 1149"/>
                <a:gd name="T24" fmla="*/ 1741 w 1756"/>
                <a:gd name="T25" fmla="*/ 1140 h 1149"/>
                <a:gd name="T26" fmla="*/ 1715 w 1756"/>
                <a:gd name="T27" fmla="*/ 1145 h 1149"/>
                <a:gd name="T28" fmla="*/ 1650 w 1756"/>
                <a:gd name="T29" fmla="*/ 1091 h 1149"/>
                <a:gd name="T30" fmla="*/ 1584 w 1756"/>
                <a:gd name="T31" fmla="*/ 1059 h 1149"/>
                <a:gd name="T32" fmla="*/ 1431 w 1756"/>
                <a:gd name="T33" fmla="*/ 1036 h 1149"/>
                <a:gd name="T34" fmla="*/ 1374 w 1756"/>
                <a:gd name="T35" fmla="*/ 1061 h 1149"/>
                <a:gd name="T36" fmla="*/ 1328 w 1756"/>
                <a:gd name="T37" fmla="*/ 1036 h 1149"/>
                <a:gd name="T38" fmla="*/ 4 w 1756"/>
                <a:gd name="T39" fmla="*/ 936 h 1149"/>
                <a:gd name="T40" fmla="*/ 69 w 1756"/>
                <a:gd name="T41" fmla="*/ 4 h 1149"/>
                <a:gd name="T42" fmla="*/ 65 w 1756"/>
                <a:gd name="T43" fmla="*/ 4 h 1149"/>
                <a:gd name="T44" fmla="*/ 1 w 1756"/>
                <a:gd name="T45" fmla="*/ 935 h 1149"/>
                <a:gd name="T46" fmla="*/ 4 w 1756"/>
                <a:gd name="T47" fmla="*/ 939 h 1149"/>
                <a:gd name="T48" fmla="*/ 1326 w 1756"/>
                <a:gd name="T49" fmla="*/ 1039 h 1149"/>
                <a:gd name="T50" fmla="*/ 1328 w 1756"/>
                <a:gd name="T51" fmla="*/ 1040 h 1149"/>
                <a:gd name="T52" fmla="*/ 1371 w 1756"/>
                <a:gd name="T53" fmla="*/ 1064 h 1149"/>
                <a:gd name="T54" fmla="*/ 1374 w 1756"/>
                <a:gd name="T55" fmla="*/ 1065 h 1149"/>
                <a:gd name="T56" fmla="*/ 1402 w 1756"/>
                <a:gd name="T57" fmla="*/ 1064 h 1149"/>
                <a:gd name="T58" fmla="*/ 1433 w 1756"/>
                <a:gd name="T59" fmla="*/ 1040 h 1149"/>
                <a:gd name="T60" fmla="*/ 1580 w 1756"/>
                <a:gd name="T61" fmla="*/ 1061 h 1149"/>
                <a:gd name="T62" fmla="*/ 1583 w 1756"/>
                <a:gd name="T63" fmla="*/ 1062 h 1149"/>
                <a:gd name="T64" fmla="*/ 1647 w 1756"/>
                <a:gd name="T65" fmla="*/ 1093 h 1149"/>
                <a:gd name="T66" fmla="*/ 1649 w 1756"/>
                <a:gd name="T67" fmla="*/ 1095 h 1149"/>
                <a:gd name="T68" fmla="*/ 1713 w 1756"/>
                <a:gd name="T69" fmla="*/ 1147 h 1149"/>
                <a:gd name="T70" fmla="*/ 1716 w 1756"/>
                <a:gd name="T71" fmla="*/ 1149 h 1149"/>
                <a:gd name="T72" fmla="*/ 1751 w 1756"/>
                <a:gd name="T73" fmla="*/ 1143 h 1149"/>
                <a:gd name="T74" fmla="*/ 1745 w 1756"/>
                <a:gd name="T75" fmla="*/ 1104 h 1149"/>
                <a:gd name="T76" fmla="*/ 1743 w 1756"/>
                <a:gd name="T77" fmla="*/ 1101 h 1149"/>
                <a:gd name="T78" fmla="*/ 1710 w 1756"/>
                <a:gd name="T79" fmla="*/ 1062 h 1149"/>
                <a:gd name="T80" fmla="*/ 1732 w 1756"/>
                <a:gd name="T81" fmla="*/ 1029 h 1149"/>
                <a:gd name="T82" fmla="*/ 1739 w 1756"/>
                <a:gd name="T83" fmla="*/ 975 h 1149"/>
                <a:gd name="T84" fmla="*/ 1753 w 1756"/>
                <a:gd name="T85" fmla="*/ 963 h 1149"/>
                <a:gd name="T86" fmla="*/ 1755 w 1756"/>
                <a:gd name="T87" fmla="*/ 942 h 1149"/>
                <a:gd name="T88" fmla="*/ 1754 w 1756"/>
                <a:gd name="T89" fmla="*/ 938 h 1149"/>
                <a:gd name="T90" fmla="*/ 1726 w 1756"/>
                <a:gd name="T91" fmla="*/ 897 h 1149"/>
                <a:gd name="T92" fmla="*/ 1740 w 1756"/>
                <a:gd name="T93" fmla="*/ 889 h 1149"/>
                <a:gd name="T94" fmla="*/ 1735 w 1756"/>
                <a:gd name="T95" fmla="*/ 867 h 1149"/>
                <a:gd name="T96" fmla="*/ 1735 w 1756"/>
                <a:gd name="T97" fmla="*/ 866 h 1149"/>
                <a:gd name="T98" fmla="*/ 1721 w 1756"/>
                <a:gd name="T99" fmla="*/ 838 h 1149"/>
                <a:gd name="T100" fmla="*/ 1748 w 1756"/>
                <a:gd name="T101" fmla="*/ 837 h 1149"/>
                <a:gd name="T102" fmla="*/ 1752 w 1756"/>
                <a:gd name="T103" fmla="*/ 833 h 1149"/>
                <a:gd name="T104" fmla="*/ 1752 w 1756"/>
                <a:gd name="T105" fmla="*/ 250 h 1149"/>
                <a:gd name="T106" fmla="*/ 1707 w 1756"/>
                <a:gd name="T107" fmla="*/ 222 h 1149"/>
                <a:gd name="T108" fmla="*/ 1692 w 1756"/>
                <a:gd name="T109" fmla="*/ 214 h 1149"/>
                <a:gd name="T110" fmla="*/ 1677 w 1756"/>
                <a:gd name="T111" fmla="*/ 189 h 1149"/>
                <a:gd name="T112" fmla="*/ 1658 w 1756"/>
                <a:gd name="T113" fmla="*/ 175 h 1149"/>
                <a:gd name="T114" fmla="*/ 1713 w 1756"/>
                <a:gd name="T115" fmla="*/ 105 h 1149"/>
                <a:gd name="T116" fmla="*/ 1714 w 1756"/>
                <a:gd name="T117" fmla="*/ 104 h 1149"/>
                <a:gd name="T118" fmla="*/ 1722 w 1756"/>
                <a:gd name="T119" fmla="*/ 92 h 1149"/>
                <a:gd name="T120" fmla="*/ 1722 w 1756"/>
                <a:gd name="T121" fmla="*/ 58 h 1149"/>
                <a:gd name="T122" fmla="*/ 1718 w 1756"/>
                <a:gd name="T123" fmla="*/ 54 h 1149"/>
                <a:gd name="T124" fmla="*/ 66 w 1756"/>
                <a:gd name="T125" fmla="*/ 0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6" h="1149">
                  <a:moveTo>
                    <a:pt x="69" y="4"/>
                  </a:moveTo>
                  <a:cubicBezTo>
                    <a:pt x="386" y="42"/>
                    <a:pt x="1559" y="56"/>
                    <a:pt x="1718" y="58"/>
                  </a:cubicBezTo>
                  <a:cubicBezTo>
                    <a:pt x="1718" y="91"/>
                    <a:pt x="1718" y="91"/>
                    <a:pt x="1718" y="91"/>
                  </a:cubicBezTo>
                  <a:cubicBezTo>
                    <a:pt x="1711" y="102"/>
                    <a:pt x="1711" y="102"/>
                    <a:pt x="1711" y="102"/>
                  </a:cubicBezTo>
                  <a:cubicBezTo>
                    <a:pt x="1655" y="159"/>
                    <a:pt x="1655" y="159"/>
                    <a:pt x="1655" y="159"/>
                  </a:cubicBezTo>
                  <a:cubicBezTo>
                    <a:pt x="1655" y="177"/>
                    <a:pt x="1655" y="177"/>
                    <a:pt x="1655" y="177"/>
                  </a:cubicBezTo>
                  <a:cubicBezTo>
                    <a:pt x="1674" y="192"/>
                    <a:pt x="1674" y="192"/>
                    <a:pt x="1674" y="192"/>
                  </a:cubicBezTo>
                  <a:cubicBezTo>
                    <a:pt x="1690" y="217"/>
                    <a:pt x="1690" y="217"/>
                    <a:pt x="1690" y="217"/>
                  </a:cubicBezTo>
                  <a:cubicBezTo>
                    <a:pt x="1694" y="219"/>
                    <a:pt x="1699" y="223"/>
                    <a:pt x="1706" y="226"/>
                  </a:cubicBezTo>
                  <a:cubicBezTo>
                    <a:pt x="1713" y="229"/>
                    <a:pt x="1748" y="252"/>
                    <a:pt x="1748" y="252"/>
                  </a:cubicBezTo>
                  <a:cubicBezTo>
                    <a:pt x="1748" y="833"/>
                    <a:pt x="1748" y="833"/>
                    <a:pt x="1748" y="833"/>
                  </a:cubicBezTo>
                  <a:cubicBezTo>
                    <a:pt x="1735" y="834"/>
                    <a:pt x="1735" y="834"/>
                    <a:pt x="1735" y="834"/>
                  </a:cubicBezTo>
                  <a:cubicBezTo>
                    <a:pt x="1717" y="834"/>
                    <a:pt x="1717" y="834"/>
                    <a:pt x="1717" y="834"/>
                  </a:cubicBezTo>
                  <a:cubicBezTo>
                    <a:pt x="1717" y="850"/>
                    <a:pt x="1717" y="850"/>
                    <a:pt x="1717" y="850"/>
                  </a:cubicBezTo>
                  <a:cubicBezTo>
                    <a:pt x="1732" y="868"/>
                    <a:pt x="1732" y="868"/>
                    <a:pt x="1732" y="868"/>
                  </a:cubicBezTo>
                  <a:cubicBezTo>
                    <a:pt x="1735" y="887"/>
                    <a:pt x="1735" y="887"/>
                    <a:pt x="1735" y="887"/>
                  </a:cubicBezTo>
                  <a:cubicBezTo>
                    <a:pt x="1722" y="895"/>
                    <a:pt x="1722" y="895"/>
                    <a:pt x="1722" y="895"/>
                  </a:cubicBezTo>
                  <a:cubicBezTo>
                    <a:pt x="1723" y="921"/>
                    <a:pt x="1723" y="921"/>
                    <a:pt x="1723" y="921"/>
                  </a:cubicBezTo>
                  <a:cubicBezTo>
                    <a:pt x="1752" y="941"/>
                    <a:pt x="1752" y="941"/>
                    <a:pt x="1752" y="941"/>
                  </a:cubicBezTo>
                  <a:cubicBezTo>
                    <a:pt x="1750" y="961"/>
                    <a:pt x="1750" y="961"/>
                    <a:pt x="1750" y="961"/>
                  </a:cubicBezTo>
                  <a:cubicBezTo>
                    <a:pt x="1735" y="973"/>
                    <a:pt x="1735" y="973"/>
                    <a:pt x="1735" y="973"/>
                  </a:cubicBezTo>
                  <a:cubicBezTo>
                    <a:pt x="1729" y="1028"/>
                    <a:pt x="1729" y="1028"/>
                    <a:pt x="1729" y="1028"/>
                  </a:cubicBezTo>
                  <a:cubicBezTo>
                    <a:pt x="1706" y="1061"/>
                    <a:pt x="1706" y="1061"/>
                    <a:pt x="1706" y="1061"/>
                  </a:cubicBezTo>
                  <a:cubicBezTo>
                    <a:pt x="1718" y="1091"/>
                    <a:pt x="1718" y="1091"/>
                    <a:pt x="1718" y="1091"/>
                  </a:cubicBezTo>
                  <a:cubicBezTo>
                    <a:pt x="1741" y="1104"/>
                    <a:pt x="1741" y="1104"/>
                    <a:pt x="1741" y="1104"/>
                  </a:cubicBezTo>
                  <a:cubicBezTo>
                    <a:pt x="1741" y="1140"/>
                    <a:pt x="1741" y="1140"/>
                    <a:pt x="1741" y="1140"/>
                  </a:cubicBezTo>
                  <a:cubicBezTo>
                    <a:pt x="1742" y="1141"/>
                    <a:pt x="1742" y="1141"/>
                    <a:pt x="1742" y="1141"/>
                  </a:cubicBezTo>
                  <a:cubicBezTo>
                    <a:pt x="1715" y="1145"/>
                    <a:pt x="1715" y="1145"/>
                    <a:pt x="1715" y="1145"/>
                  </a:cubicBezTo>
                  <a:cubicBezTo>
                    <a:pt x="1683" y="1102"/>
                    <a:pt x="1683" y="1102"/>
                    <a:pt x="1683" y="1102"/>
                  </a:cubicBezTo>
                  <a:cubicBezTo>
                    <a:pt x="1650" y="1091"/>
                    <a:pt x="1650" y="1091"/>
                    <a:pt x="1650" y="1091"/>
                  </a:cubicBezTo>
                  <a:cubicBezTo>
                    <a:pt x="1638" y="1068"/>
                    <a:pt x="1638" y="1068"/>
                    <a:pt x="1638" y="1068"/>
                  </a:cubicBezTo>
                  <a:cubicBezTo>
                    <a:pt x="1584" y="1059"/>
                    <a:pt x="1584" y="1059"/>
                    <a:pt x="1584" y="1059"/>
                  </a:cubicBezTo>
                  <a:cubicBezTo>
                    <a:pt x="1571" y="1036"/>
                    <a:pt x="1571" y="1036"/>
                    <a:pt x="1571" y="1036"/>
                  </a:cubicBezTo>
                  <a:cubicBezTo>
                    <a:pt x="1431" y="1036"/>
                    <a:pt x="1431" y="1036"/>
                    <a:pt x="1431" y="1036"/>
                  </a:cubicBezTo>
                  <a:cubicBezTo>
                    <a:pt x="1401" y="1060"/>
                    <a:pt x="1401" y="1060"/>
                    <a:pt x="1401" y="1060"/>
                  </a:cubicBezTo>
                  <a:cubicBezTo>
                    <a:pt x="1374" y="1061"/>
                    <a:pt x="1374" y="1061"/>
                    <a:pt x="1374" y="1061"/>
                  </a:cubicBezTo>
                  <a:cubicBezTo>
                    <a:pt x="1346" y="1036"/>
                    <a:pt x="1346" y="1036"/>
                    <a:pt x="1346" y="1036"/>
                  </a:cubicBezTo>
                  <a:cubicBezTo>
                    <a:pt x="1328" y="1036"/>
                    <a:pt x="1328" y="1036"/>
                    <a:pt x="1328" y="1036"/>
                  </a:cubicBezTo>
                  <a:cubicBezTo>
                    <a:pt x="1272" y="989"/>
                    <a:pt x="1272" y="989"/>
                    <a:pt x="1272" y="989"/>
                  </a:cubicBezTo>
                  <a:cubicBezTo>
                    <a:pt x="1272" y="989"/>
                    <a:pt x="304" y="971"/>
                    <a:pt x="4" y="936"/>
                  </a:cubicBezTo>
                  <a:cubicBezTo>
                    <a:pt x="48" y="302"/>
                    <a:pt x="48" y="302"/>
                    <a:pt x="48" y="302"/>
                  </a:cubicBezTo>
                  <a:cubicBezTo>
                    <a:pt x="69" y="4"/>
                    <a:pt x="69" y="4"/>
                    <a:pt x="69" y="4"/>
                  </a:cubicBezTo>
                  <a:moveTo>
                    <a:pt x="66" y="0"/>
                  </a:moveTo>
                  <a:cubicBezTo>
                    <a:pt x="65" y="4"/>
                    <a:pt x="65" y="4"/>
                    <a:pt x="65" y="4"/>
                  </a:cubicBezTo>
                  <a:cubicBezTo>
                    <a:pt x="45" y="301"/>
                    <a:pt x="45" y="301"/>
                    <a:pt x="45" y="301"/>
                  </a:cubicBezTo>
                  <a:cubicBezTo>
                    <a:pt x="1" y="935"/>
                    <a:pt x="1" y="935"/>
                    <a:pt x="1" y="935"/>
                  </a:cubicBezTo>
                  <a:cubicBezTo>
                    <a:pt x="0" y="939"/>
                    <a:pt x="0" y="939"/>
                    <a:pt x="0" y="939"/>
                  </a:cubicBezTo>
                  <a:cubicBezTo>
                    <a:pt x="4" y="939"/>
                    <a:pt x="4" y="939"/>
                    <a:pt x="4" y="939"/>
                  </a:cubicBezTo>
                  <a:cubicBezTo>
                    <a:pt x="295" y="974"/>
                    <a:pt x="1230" y="992"/>
                    <a:pt x="1271" y="993"/>
                  </a:cubicBezTo>
                  <a:cubicBezTo>
                    <a:pt x="1326" y="1039"/>
                    <a:pt x="1326" y="1039"/>
                    <a:pt x="1326" y="1039"/>
                  </a:cubicBezTo>
                  <a:cubicBezTo>
                    <a:pt x="1327" y="1040"/>
                    <a:pt x="1327" y="1040"/>
                    <a:pt x="1327" y="1040"/>
                  </a:cubicBezTo>
                  <a:cubicBezTo>
                    <a:pt x="1328" y="1040"/>
                    <a:pt x="1328" y="1040"/>
                    <a:pt x="1328" y="1040"/>
                  </a:cubicBezTo>
                  <a:cubicBezTo>
                    <a:pt x="1344" y="1040"/>
                    <a:pt x="1344" y="1040"/>
                    <a:pt x="1344" y="1040"/>
                  </a:cubicBezTo>
                  <a:cubicBezTo>
                    <a:pt x="1371" y="1064"/>
                    <a:pt x="1371" y="1064"/>
                    <a:pt x="1371" y="1064"/>
                  </a:cubicBezTo>
                  <a:cubicBezTo>
                    <a:pt x="1372" y="1065"/>
                    <a:pt x="1372" y="1065"/>
                    <a:pt x="1372" y="1065"/>
                  </a:cubicBezTo>
                  <a:cubicBezTo>
                    <a:pt x="1374" y="1065"/>
                    <a:pt x="1374" y="1065"/>
                    <a:pt x="1374" y="1065"/>
                  </a:cubicBezTo>
                  <a:cubicBezTo>
                    <a:pt x="1401" y="1064"/>
                    <a:pt x="1401" y="1064"/>
                    <a:pt x="1401" y="1064"/>
                  </a:cubicBezTo>
                  <a:cubicBezTo>
                    <a:pt x="1402" y="1064"/>
                    <a:pt x="1402" y="1064"/>
                    <a:pt x="1402" y="1064"/>
                  </a:cubicBezTo>
                  <a:cubicBezTo>
                    <a:pt x="1403" y="1063"/>
                    <a:pt x="1403" y="1063"/>
                    <a:pt x="1403" y="1063"/>
                  </a:cubicBezTo>
                  <a:cubicBezTo>
                    <a:pt x="1433" y="1040"/>
                    <a:pt x="1433" y="1040"/>
                    <a:pt x="1433" y="1040"/>
                  </a:cubicBezTo>
                  <a:cubicBezTo>
                    <a:pt x="1569" y="1040"/>
                    <a:pt x="1569" y="1040"/>
                    <a:pt x="1569" y="1040"/>
                  </a:cubicBezTo>
                  <a:cubicBezTo>
                    <a:pt x="1580" y="1061"/>
                    <a:pt x="1580" y="1061"/>
                    <a:pt x="1580" y="1061"/>
                  </a:cubicBezTo>
                  <a:cubicBezTo>
                    <a:pt x="1581" y="1062"/>
                    <a:pt x="1581" y="1062"/>
                    <a:pt x="1581" y="1062"/>
                  </a:cubicBezTo>
                  <a:cubicBezTo>
                    <a:pt x="1583" y="1062"/>
                    <a:pt x="1583" y="1062"/>
                    <a:pt x="1583" y="1062"/>
                  </a:cubicBezTo>
                  <a:cubicBezTo>
                    <a:pt x="1636" y="1071"/>
                    <a:pt x="1636" y="1071"/>
                    <a:pt x="1636" y="1071"/>
                  </a:cubicBezTo>
                  <a:cubicBezTo>
                    <a:pt x="1647" y="1093"/>
                    <a:pt x="1647" y="1093"/>
                    <a:pt x="1647" y="1093"/>
                  </a:cubicBezTo>
                  <a:cubicBezTo>
                    <a:pt x="1648" y="1094"/>
                    <a:pt x="1648" y="1094"/>
                    <a:pt x="1648" y="1094"/>
                  </a:cubicBezTo>
                  <a:cubicBezTo>
                    <a:pt x="1649" y="1095"/>
                    <a:pt x="1649" y="1095"/>
                    <a:pt x="1649" y="1095"/>
                  </a:cubicBezTo>
                  <a:cubicBezTo>
                    <a:pt x="1681" y="1105"/>
                    <a:pt x="1681" y="1105"/>
                    <a:pt x="1681" y="1105"/>
                  </a:cubicBezTo>
                  <a:cubicBezTo>
                    <a:pt x="1713" y="1147"/>
                    <a:pt x="1713" y="1147"/>
                    <a:pt x="1713" y="1147"/>
                  </a:cubicBezTo>
                  <a:cubicBezTo>
                    <a:pt x="1714" y="1149"/>
                    <a:pt x="1714" y="1149"/>
                    <a:pt x="1714" y="1149"/>
                  </a:cubicBezTo>
                  <a:cubicBezTo>
                    <a:pt x="1716" y="1149"/>
                    <a:pt x="1716" y="1149"/>
                    <a:pt x="1716" y="1149"/>
                  </a:cubicBezTo>
                  <a:cubicBezTo>
                    <a:pt x="1742" y="1144"/>
                    <a:pt x="1742" y="1144"/>
                    <a:pt x="1742" y="1144"/>
                  </a:cubicBezTo>
                  <a:cubicBezTo>
                    <a:pt x="1751" y="1143"/>
                    <a:pt x="1751" y="1143"/>
                    <a:pt x="1751" y="1143"/>
                  </a:cubicBezTo>
                  <a:cubicBezTo>
                    <a:pt x="1745" y="1138"/>
                    <a:pt x="1745" y="1138"/>
                    <a:pt x="1745" y="1138"/>
                  </a:cubicBezTo>
                  <a:cubicBezTo>
                    <a:pt x="1745" y="1104"/>
                    <a:pt x="1745" y="1104"/>
                    <a:pt x="1745" y="1104"/>
                  </a:cubicBezTo>
                  <a:cubicBezTo>
                    <a:pt x="1745" y="1102"/>
                    <a:pt x="1745" y="1102"/>
                    <a:pt x="1745" y="1102"/>
                  </a:cubicBezTo>
                  <a:cubicBezTo>
                    <a:pt x="1743" y="1101"/>
                    <a:pt x="1743" y="1101"/>
                    <a:pt x="1743" y="1101"/>
                  </a:cubicBezTo>
                  <a:cubicBezTo>
                    <a:pt x="1721" y="1088"/>
                    <a:pt x="1721" y="1088"/>
                    <a:pt x="1721" y="1088"/>
                  </a:cubicBezTo>
                  <a:cubicBezTo>
                    <a:pt x="1710" y="1062"/>
                    <a:pt x="1710" y="1062"/>
                    <a:pt x="1710" y="1062"/>
                  </a:cubicBezTo>
                  <a:cubicBezTo>
                    <a:pt x="1732" y="1030"/>
                    <a:pt x="1732" y="1030"/>
                    <a:pt x="1732" y="1030"/>
                  </a:cubicBezTo>
                  <a:cubicBezTo>
                    <a:pt x="1732" y="1029"/>
                    <a:pt x="1732" y="1029"/>
                    <a:pt x="1732" y="1029"/>
                  </a:cubicBezTo>
                  <a:cubicBezTo>
                    <a:pt x="1733" y="1028"/>
                    <a:pt x="1733" y="1028"/>
                    <a:pt x="1733" y="1028"/>
                  </a:cubicBezTo>
                  <a:cubicBezTo>
                    <a:pt x="1739" y="975"/>
                    <a:pt x="1739" y="975"/>
                    <a:pt x="1739" y="975"/>
                  </a:cubicBezTo>
                  <a:cubicBezTo>
                    <a:pt x="1752" y="964"/>
                    <a:pt x="1752" y="964"/>
                    <a:pt x="1752" y="964"/>
                  </a:cubicBezTo>
                  <a:cubicBezTo>
                    <a:pt x="1753" y="963"/>
                    <a:pt x="1753" y="963"/>
                    <a:pt x="1753" y="963"/>
                  </a:cubicBezTo>
                  <a:cubicBezTo>
                    <a:pt x="1754" y="962"/>
                    <a:pt x="1754" y="962"/>
                    <a:pt x="1754" y="962"/>
                  </a:cubicBezTo>
                  <a:cubicBezTo>
                    <a:pt x="1755" y="942"/>
                    <a:pt x="1755" y="942"/>
                    <a:pt x="1755" y="942"/>
                  </a:cubicBezTo>
                  <a:cubicBezTo>
                    <a:pt x="1756" y="940"/>
                    <a:pt x="1756" y="940"/>
                    <a:pt x="1756" y="940"/>
                  </a:cubicBezTo>
                  <a:cubicBezTo>
                    <a:pt x="1754" y="938"/>
                    <a:pt x="1754" y="938"/>
                    <a:pt x="1754" y="938"/>
                  </a:cubicBezTo>
                  <a:cubicBezTo>
                    <a:pt x="1727" y="919"/>
                    <a:pt x="1727" y="919"/>
                    <a:pt x="1727" y="919"/>
                  </a:cubicBezTo>
                  <a:cubicBezTo>
                    <a:pt x="1726" y="897"/>
                    <a:pt x="1726" y="897"/>
                    <a:pt x="1726" y="897"/>
                  </a:cubicBezTo>
                  <a:cubicBezTo>
                    <a:pt x="1737" y="890"/>
                    <a:pt x="1737" y="890"/>
                    <a:pt x="1737" y="890"/>
                  </a:cubicBezTo>
                  <a:cubicBezTo>
                    <a:pt x="1740" y="889"/>
                    <a:pt x="1740" y="889"/>
                    <a:pt x="1740" y="889"/>
                  </a:cubicBezTo>
                  <a:cubicBezTo>
                    <a:pt x="1739" y="886"/>
                    <a:pt x="1739" y="886"/>
                    <a:pt x="1739" y="886"/>
                  </a:cubicBezTo>
                  <a:cubicBezTo>
                    <a:pt x="1735" y="867"/>
                    <a:pt x="1735" y="867"/>
                    <a:pt x="1735" y="867"/>
                  </a:cubicBezTo>
                  <a:cubicBezTo>
                    <a:pt x="1735" y="867"/>
                    <a:pt x="1735" y="867"/>
                    <a:pt x="1735" y="867"/>
                  </a:cubicBezTo>
                  <a:cubicBezTo>
                    <a:pt x="1735" y="866"/>
                    <a:pt x="1735" y="866"/>
                    <a:pt x="1735" y="866"/>
                  </a:cubicBezTo>
                  <a:cubicBezTo>
                    <a:pt x="1721" y="849"/>
                    <a:pt x="1721" y="849"/>
                    <a:pt x="1721" y="849"/>
                  </a:cubicBezTo>
                  <a:cubicBezTo>
                    <a:pt x="1721" y="838"/>
                    <a:pt x="1721" y="838"/>
                    <a:pt x="1721" y="838"/>
                  </a:cubicBezTo>
                  <a:cubicBezTo>
                    <a:pt x="1735" y="838"/>
                    <a:pt x="1735" y="838"/>
                    <a:pt x="1735" y="838"/>
                  </a:cubicBezTo>
                  <a:cubicBezTo>
                    <a:pt x="1748" y="837"/>
                    <a:pt x="1748" y="837"/>
                    <a:pt x="1748" y="837"/>
                  </a:cubicBezTo>
                  <a:cubicBezTo>
                    <a:pt x="1752" y="837"/>
                    <a:pt x="1752" y="837"/>
                    <a:pt x="1752" y="837"/>
                  </a:cubicBezTo>
                  <a:cubicBezTo>
                    <a:pt x="1752" y="833"/>
                    <a:pt x="1752" y="833"/>
                    <a:pt x="1752" y="833"/>
                  </a:cubicBezTo>
                  <a:cubicBezTo>
                    <a:pt x="1752" y="252"/>
                    <a:pt x="1752" y="252"/>
                    <a:pt x="1752" y="252"/>
                  </a:cubicBezTo>
                  <a:cubicBezTo>
                    <a:pt x="1752" y="250"/>
                    <a:pt x="1752" y="250"/>
                    <a:pt x="1752" y="250"/>
                  </a:cubicBezTo>
                  <a:cubicBezTo>
                    <a:pt x="1750" y="249"/>
                    <a:pt x="1750" y="249"/>
                    <a:pt x="1750" y="249"/>
                  </a:cubicBezTo>
                  <a:cubicBezTo>
                    <a:pt x="1746" y="247"/>
                    <a:pt x="1714" y="225"/>
                    <a:pt x="1707" y="222"/>
                  </a:cubicBezTo>
                  <a:cubicBezTo>
                    <a:pt x="1696" y="217"/>
                    <a:pt x="1696" y="217"/>
                    <a:pt x="1696" y="217"/>
                  </a:cubicBezTo>
                  <a:cubicBezTo>
                    <a:pt x="1692" y="214"/>
                    <a:pt x="1692" y="214"/>
                    <a:pt x="1692" y="214"/>
                  </a:cubicBezTo>
                  <a:cubicBezTo>
                    <a:pt x="1689" y="212"/>
                    <a:pt x="1682" y="200"/>
                    <a:pt x="1677" y="190"/>
                  </a:cubicBezTo>
                  <a:cubicBezTo>
                    <a:pt x="1677" y="189"/>
                    <a:pt x="1677" y="189"/>
                    <a:pt x="1677" y="189"/>
                  </a:cubicBezTo>
                  <a:cubicBezTo>
                    <a:pt x="1676" y="189"/>
                    <a:pt x="1676" y="189"/>
                    <a:pt x="1676" y="189"/>
                  </a:cubicBezTo>
                  <a:cubicBezTo>
                    <a:pt x="1658" y="175"/>
                    <a:pt x="1658" y="175"/>
                    <a:pt x="1658" y="175"/>
                  </a:cubicBezTo>
                  <a:cubicBezTo>
                    <a:pt x="1658" y="161"/>
                    <a:pt x="1658" y="161"/>
                    <a:pt x="1658" y="161"/>
                  </a:cubicBezTo>
                  <a:cubicBezTo>
                    <a:pt x="1713" y="105"/>
                    <a:pt x="1713" y="105"/>
                    <a:pt x="1713" y="105"/>
                  </a:cubicBezTo>
                  <a:cubicBezTo>
                    <a:pt x="1714" y="104"/>
                    <a:pt x="1714" y="104"/>
                    <a:pt x="1714" y="104"/>
                  </a:cubicBezTo>
                  <a:cubicBezTo>
                    <a:pt x="1714" y="104"/>
                    <a:pt x="1714" y="104"/>
                    <a:pt x="1714" y="104"/>
                  </a:cubicBezTo>
                  <a:cubicBezTo>
                    <a:pt x="1721" y="93"/>
                    <a:pt x="1721" y="93"/>
                    <a:pt x="1721" y="93"/>
                  </a:cubicBezTo>
                  <a:cubicBezTo>
                    <a:pt x="1722" y="92"/>
                    <a:pt x="1722" y="92"/>
                    <a:pt x="1722" y="92"/>
                  </a:cubicBezTo>
                  <a:cubicBezTo>
                    <a:pt x="1722" y="91"/>
                    <a:pt x="1722" y="91"/>
                    <a:pt x="1722" y="91"/>
                  </a:cubicBezTo>
                  <a:cubicBezTo>
                    <a:pt x="1722" y="58"/>
                    <a:pt x="1722" y="58"/>
                    <a:pt x="1722" y="58"/>
                  </a:cubicBezTo>
                  <a:cubicBezTo>
                    <a:pt x="1722" y="54"/>
                    <a:pt x="1722" y="54"/>
                    <a:pt x="1722" y="54"/>
                  </a:cubicBezTo>
                  <a:cubicBezTo>
                    <a:pt x="1718" y="54"/>
                    <a:pt x="1718" y="54"/>
                    <a:pt x="1718" y="54"/>
                  </a:cubicBezTo>
                  <a:cubicBezTo>
                    <a:pt x="1583" y="53"/>
                    <a:pt x="387" y="38"/>
                    <a:pt x="69" y="0"/>
                  </a:cubicBezTo>
                  <a:lnTo>
                    <a:pt x="66"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5" name="Freeform 606">
              <a:extLst>
                <a:ext uri="{FF2B5EF4-FFF2-40B4-BE49-F238E27FC236}">
                  <a16:creationId xmlns:a16="http://schemas.microsoft.com/office/drawing/2014/main" id="{BA1B3EB0-9D89-E540-A4B7-6243C30AA516}"/>
                </a:ext>
              </a:extLst>
            </p:cNvPr>
            <p:cNvSpPr>
              <a:spLocks noEditPoints="1"/>
            </p:cNvSpPr>
            <p:nvPr/>
          </p:nvSpPr>
          <p:spPr bwMode="auto">
            <a:xfrm>
              <a:off x="8193563" y="9181892"/>
              <a:ext cx="1864460" cy="2175204"/>
            </a:xfrm>
            <a:custGeom>
              <a:avLst/>
              <a:gdLst>
                <a:gd name="T0" fmla="*/ 1479 w 1710"/>
                <a:gd name="T1" fmla="*/ 1989 h 1994"/>
                <a:gd name="T2" fmla="*/ 43 w 1710"/>
                <a:gd name="T3" fmla="*/ 1322 h 1994"/>
                <a:gd name="T4" fmla="*/ 104 w 1710"/>
                <a:gd name="T5" fmla="*/ 1298 h 1994"/>
                <a:gd name="T6" fmla="*/ 108 w 1710"/>
                <a:gd name="T7" fmla="*/ 1233 h 1994"/>
                <a:gd name="T8" fmla="*/ 74 w 1710"/>
                <a:gd name="T9" fmla="*/ 1193 h 1994"/>
                <a:gd name="T10" fmla="*/ 70 w 1710"/>
                <a:gd name="T11" fmla="*/ 1146 h 1994"/>
                <a:gd name="T12" fmla="*/ 151 w 1710"/>
                <a:gd name="T13" fmla="*/ 1033 h 1994"/>
                <a:gd name="T14" fmla="*/ 197 w 1710"/>
                <a:gd name="T15" fmla="*/ 919 h 1994"/>
                <a:gd name="T16" fmla="*/ 286 w 1710"/>
                <a:gd name="T17" fmla="*/ 834 h 1994"/>
                <a:gd name="T18" fmla="*/ 212 w 1710"/>
                <a:gd name="T19" fmla="*/ 685 h 1994"/>
                <a:gd name="T20" fmla="*/ 199 w 1710"/>
                <a:gd name="T21" fmla="*/ 580 h 1994"/>
                <a:gd name="T22" fmla="*/ 229 w 1710"/>
                <a:gd name="T23" fmla="*/ 491 h 1994"/>
                <a:gd name="T24" fmla="*/ 231 w 1710"/>
                <a:gd name="T25" fmla="*/ 431 h 1994"/>
                <a:gd name="T26" fmla="*/ 231 w 1710"/>
                <a:gd name="T27" fmla="*/ 306 h 1994"/>
                <a:gd name="T28" fmla="*/ 344 w 1710"/>
                <a:gd name="T29" fmla="*/ 280 h 1994"/>
                <a:gd name="T30" fmla="*/ 420 w 1710"/>
                <a:gd name="T31" fmla="*/ 227 h 1994"/>
                <a:gd name="T32" fmla="*/ 447 w 1710"/>
                <a:gd name="T33" fmla="*/ 61 h 1994"/>
                <a:gd name="T34" fmla="*/ 460 w 1710"/>
                <a:gd name="T35" fmla="*/ 0 h 1994"/>
                <a:gd name="T36" fmla="*/ 444 w 1710"/>
                <a:gd name="T37" fmla="*/ 60 h 1994"/>
                <a:gd name="T38" fmla="*/ 447 w 1710"/>
                <a:gd name="T39" fmla="*/ 121 h 1994"/>
                <a:gd name="T40" fmla="*/ 424 w 1710"/>
                <a:gd name="T41" fmla="*/ 173 h 1994"/>
                <a:gd name="T42" fmla="*/ 392 w 1710"/>
                <a:gd name="T43" fmla="*/ 290 h 1994"/>
                <a:gd name="T44" fmla="*/ 271 w 1710"/>
                <a:gd name="T45" fmla="*/ 246 h 1994"/>
                <a:gd name="T46" fmla="*/ 227 w 1710"/>
                <a:gd name="T47" fmla="*/ 307 h 1994"/>
                <a:gd name="T48" fmla="*/ 236 w 1710"/>
                <a:gd name="T49" fmla="*/ 341 h 1994"/>
                <a:gd name="T50" fmla="*/ 224 w 1710"/>
                <a:gd name="T51" fmla="*/ 356 h 1994"/>
                <a:gd name="T52" fmla="*/ 215 w 1710"/>
                <a:gd name="T53" fmla="*/ 438 h 1994"/>
                <a:gd name="T54" fmla="*/ 218 w 1710"/>
                <a:gd name="T55" fmla="*/ 479 h 1994"/>
                <a:gd name="T56" fmla="*/ 225 w 1710"/>
                <a:gd name="T57" fmla="*/ 539 h 1994"/>
                <a:gd name="T58" fmla="*/ 217 w 1710"/>
                <a:gd name="T59" fmla="*/ 549 h 1994"/>
                <a:gd name="T60" fmla="*/ 196 w 1710"/>
                <a:gd name="T61" fmla="*/ 580 h 1994"/>
                <a:gd name="T62" fmla="*/ 194 w 1710"/>
                <a:gd name="T63" fmla="*/ 661 h 1994"/>
                <a:gd name="T64" fmla="*/ 228 w 1710"/>
                <a:gd name="T65" fmla="*/ 737 h 1994"/>
                <a:gd name="T66" fmla="*/ 226 w 1710"/>
                <a:gd name="T67" fmla="*/ 789 h 1994"/>
                <a:gd name="T68" fmla="*/ 263 w 1710"/>
                <a:gd name="T69" fmla="*/ 873 h 1994"/>
                <a:gd name="T70" fmla="*/ 194 w 1710"/>
                <a:gd name="T71" fmla="*/ 916 h 1994"/>
                <a:gd name="T72" fmla="*/ 165 w 1710"/>
                <a:gd name="T73" fmla="*/ 950 h 1994"/>
                <a:gd name="T74" fmla="*/ 148 w 1710"/>
                <a:gd name="T75" fmla="*/ 1031 h 1994"/>
                <a:gd name="T76" fmla="*/ 72 w 1710"/>
                <a:gd name="T77" fmla="*/ 1118 h 1994"/>
                <a:gd name="T78" fmla="*/ 66 w 1710"/>
                <a:gd name="T79" fmla="*/ 1145 h 1994"/>
                <a:gd name="T80" fmla="*/ 77 w 1710"/>
                <a:gd name="T81" fmla="*/ 1153 h 1994"/>
                <a:gd name="T82" fmla="*/ 70 w 1710"/>
                <a:gd name="T83" fmla="*/ 1192 h 1994"/>
                <a:gd name="T84" fmla="*/ 66 w 1710"/>
                <a:gd name="T85" fmla="*/ 1219 h 1994"/>
                <a:gd name="T86" fmla="*/ 83 w 1710"/>
                <a:gd name="T87" fmla="*/ 1233 h 1994"/>
                <a:gd name="T88" fmla="*/ 116 w 1710"/>
                <a:gd name="T89" fmla="*/ 1248 h 1994"/>
                <a:gd name="T90" fmla="*/ 101 w 1710"/>
                <a:gd name="T91" fmla="*/ 1296 h 1994"/>
                <a:gd name="T92" fmla="*/ 62 w 1710"/>
                <a:gd name="T93" fmla="*/ 1313 h 1994"/>
                <a:gd name="T94" fmla="*/ 42 w 1710"/>
                <a:gd name="T95" fmla="*/ 1318 h 1994"/>
                <a:gd name="T96" fmla="*/ 2 w 1710"/>
                <a:gd name="T97" fmla="*/ 1379 h 1994"/>
                <a:gd name="T98" fmla="*/ 952 w 1710"/>
                <a:gd name="T99" fmla="*/ 1928 h 1994"/>
                <a:gd name="T100" fmla="*/ 1478 w 1710"/>
                <a:gd name="T101" fmla="*/ 1993 h 1994"/>
                <a:gd name="T102" fmla="*/ 1709 w 1710"/>
                <a:gd name="T103" fmla="*/ 191 h 1994"/>
                <a:gd name="T104" fmla="*/ 464 w 1710"/>
                <a:gd name="T105" fmla="*/ 1 h 1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10" h="1994">
                  <a:moveTo>
                    <a:pt x="463" y="4"/>
                  </a:moveTo>
                  <a:cubicBezTo>
                    <a:pt x="891" y="80"/>
                    <a:pt x="1307" y="141"/>
                    <a:pt x="1705" y="190"/>
                  </a:cubicBezTo>
                  <a:cubicBezTo>
                    <a:pt x="1479" y="1989"/>
                    <a:pt x="1479" y="1989"/>
                    <a:pt x="1479" y="1989"/>
                  </a:cubicBezTo>
                  <a:cubicBezTo>
                    <a:pt x="954" y="1925"/>
                    <a:pt x="954" y="1925"/>
                    <a:pt x="954" y="1925"/>
                  </a:cubicBezTo>
                  <a:cubicBezTo>
                    <a:pt x="5" y="1381"/>
                    <a:pt x="5" y="1381"/>
                    <a:pt x="5" y="1381"/>
                  </a:cubicBezTo>
                  <a:cubicBezTo>
                    <a:pt x="43" y="1322"/>
                    <a:pt x="43" y="1322"/>
                    <a:pt x="43" y="1322"/>
                  </a:cubicBezTo>
                  <a:cubicBezTo>
                    <a:pt x="62" y="1316"/>
                    <a:pt x="62" y="1316"/>
                    <a:pt x="62" y="1316"/>
                  </a:cubicBezTo>
                  <a:cubicBezTo>
                    <a:pt x="98" y="1314"/>
                    <a:pt x="98" y="1314"/>
                    <a:pt x="98" y="1314"/>
                  </a:cubicBezTo>
                  <a:cubicBezTo>
                    <a:pt x="104" y="1298"/>
                    <a:pt x="104" y="1298"/>
                    <a:pt x="104" y="1298"/>
                  </a:cubicBezTo>
                  <a:cubicBezTo>
                    <a:pt x="117" y="1287"/>
                    <a:pt x="117" y="1287"/>
                    <a:pt x="117" y="1287"/>
                  </a:cubicBezTo>
                  <a:cubicBezTo>
                    <a:pt x="120" y="1246"/>
                    <a:pt x="120" y="1246"/>
                    <a:pt x="120" y="1246"/>
                  </a:cubicBezTo>
                  <a:cubicBezTo>
                    <a:pt x="108" y="1233"/>
                    <a:pt x="108" y="1233"/>
                    <a:pt x="108" y="1233"/>
                  </a:cubicBezTo>
                  <a:cubicBezTo>
                    <a:pt x="85" y="1230"/>
                    <a:pt x="85" y="1230"/>
                    <a:pt x="85" y="1230"/>
                  </a:cubicBezTo>
                  <a:cubicBezTo>
                    <a:pt x="70" y="1217"/>
                    <a:pt x="70" y="1217"/>
                    <a:pt x="70" y="1217"/>
                  </a:cubicBezTo>
                  <a:cubicBezTo>
                    <a:pt x="74" y="1193"/>
                    <a:pt x="74" y="1193"/>
                    <a:pt x="74" y="1193"/>
                  </a:cubicBezTo>
                  <a:cubicBezTo>
                    <a:pt x="81" y="1183"/>
                    <a:pt x="81" y="1183"/>
                    <a:pt x="81" y="1183"/>
                  </a:cubicBezTo>
                  <a:cubicBezTo>
                    <a:pt x="81" y="1151"/>
                    <a:pt x="81" y="1151"/>
                    <a:pt x="81" y="1151"/>
                  </a:cubicBezTo>
                  <a:cubicBezTo>
                    <a:pt x="70" y="1146"/>
                    <a:pt x="70" y="1146"/>
                    <a:pt x="70" y="1146"/>
                  </a:cubicBezTo>
                  <a:cubicBezTo>
                    <a:pt x="74" y="1122"/>
                    <a:pt x="74" y="1122"/>
                    <a:pt x="74" y="1122"/>
                  </a:cubicBezTo>
                  <a:cubicBezTo>
                    <a:pt x="123" y="1101"/>
                    <a:pt x="123" y="1101"/>
                    <a:pt x="123" y="1101"/>
                  </a:cubicBezTo>
                  <a:cubicBezTo>
                    <a:pt x="151" y="1033"/>
                    <a:pt x="151" y="1033"/>
                    <a:pt x="151" y="1033"/>
                  </a:cubicBezTo>
                  <a:cubicBezTo>
                    <a:pt x="161" y="1019"/>
                    <a:pt x="161" y="1019"/>
                    <a:pt x="161" y="1019"/>
                  </a:cubicBezTo>
                  <a:cubicBezTo>
                    <a:pt x="169" y="950"/>
                    <a:pt x="169" y="950"/>
                    <a:pt x="169" y="950"/>
                  </a:cubicBezTo>
                  <a:cubicBezTo>
                    <a:pt x="197" y="919"/>
                    <a:pt x="197" y="919"/>
                    <a:pt x="197" y="919"/>
                  </a:cubicBezTo>
                  <a:cubicBezTo>
                    <a:pt x="266" y="876"/>
                    <a:pt x="266" y="876"/>
                    <a:pt x="266" y="876"/>
                  </a:cubicBezTo>
                  <a:cubicBezTo>
                    <a:pt x="286" y="852"/>
                    <a:pt x="286" y="852"/>
                    <a:pt x="286" y="852"/>
                  </a:cubicBezTo>
                  <a:cubicBezTo>
                    <a:pt x="286" y="834"/>
                    <a:pt x="286" y="834"/>
                    <a:pt x="286" y="834"/>
                  </a:cubicBezTo>
                  <a:cubicBezTo>
                    <a:pt x="229" y="786"/>
                    <a:pt x="229" y="786"/>
                    <a:pt x="229" y="786"/>
                  </a:cubicBezTo>
                  <a:cubicBezTo>
                    <a:pt x="232" y="737"/>
                    <a:pt x="232" y="737"/>
                    <a:pt x="232" y="737"/>
                  </a:cubicBezTo>
                  <a:cubicBezTo>
                    <a:pt x="212" y="685"/>
                    <a:pt x="212" y="685"/>
                    <a:pt x="212" y="685"/>
                  </a:cubicBezTo>
                  <a:cubicBezTo>
                    <a:pt x="198" y="660"/>
                    <a:pt x="198" y="660"/>
                    <a:pt x="198" y="660"/>
                  </a:cubicBezTo>
                  <a:cubicBezTo>
                    <a:pt x="199" y="610"/>
                    <a:pt x="199" y="610"/>
                    <a:pt x="199" y="610"/>
                  </a:cubicBezTo>
                  <a:cubicBezTo>
                    <a:pt x="199" y="580"/>
                    <a:pt x="199" y="580"/>
                    <a:pt x="199" y="580"/>
                  </a:cubicBezTo>
                  <a:cubicBezTo>
                    <a:pt x="220" y="551"/>
                    <a:pt x="220" y="551"/>
                    <a:pt x="220" y="551"/>
                  </a:cubicBezTo>
                  <a:cubicBezTo>
                    <a:pt x="229" y="541"/>
                    <a:pt x="229" y="541"/>
                    <a:pt x="229" y="541"/>
                  </a:cubicBezTo>
                  <a:cubicBezTo>
                    <a:pt x="229" y="491"/>
                    <a:pt x="229" y="491"/>
                    <a:pt x="229" y="491"/>
                  </a:cubicBezTo>
                  <a:cubicBezTo>
                    <a:pt x="221" y="478"/>
                    <a:pt x="221" y="478"/>
                    <a:pt x="221" y="478"/>
                  </a:cubicBezTo>
                  <a:cubicBezTo>
                    <a:pt x="219" y="440"/>
                    <a:pt x="219" y="440"/>
                    <a:pt x="219" y="440"/>
                  </a:cubicBezTo>
                  <a:cubicBezTo>
                    <a:pt x="231" y="431"/>
                    <a:pt x="231" y="431"/>
                    <a:pt x="231" y="431"/>
                  </a:cubicBezTo>
                  <a:cubicBezTo>
                    <a:pt x="228" y="356"/>
                    <a:pt x="228" y="356"/>
                    <a:pt x="228" y="356"/>
                  </a:cubicBezTo>
                  <a:cubicBezTo>
                    <a:pt x="241" y="342"/>
                    <a:pt x="241" y="342"/>
                    <a:pt x="241" y="342"/>
                  </a:cubicBezTo>
                  <a:cubicBezTo>
                    <a:pt x="231" y="306"/>
                    <a:pt x="231" y="306"/>
                    <a:pt x="231" y="306"/>
                  </a:cubicBezTo>
                  <a:cubicBezTo>
                    <a:pt x="231" y="306"/>
                    <a:pt x="224" y="250"/>
                    <a:pt x="268" y="249"/>
                  </a:cubicBezTo>
                  <a:cubicBezTo>
                    <a:pt x="271" y="249"/>
                    <a:pt x="271" y="249"/>
                    <a:pt x="271" y="249"/>
                  </a:cubicBezTo>
                  <a:cubicBezTo>
                    <a:pt x="313" y="249"/>
                    <a:pt x="338" y="261"/>
                    <a:pt x="344" y="280"/>
                  </a:cubicBezTo>
                  <a:cubicBezTo>
                    <a:pt x="347" y="292"/>
                    <a:pt x="360" y="310"/>
                    <a:pt x="373" y="310"/>
                  </a:cubicBezTo>
                  <a:cubicBezTo>
                    <a:pt x="381" y="310"/>
                    <a:pt x="388" y="305"/>
                    <a:pt x="395" y="291"/>
                  </a:cubicBezTo>
                  <a:cubicBezTo>
                    <a:pt x="414" y="253"/>
                    <a:pt x="419" y="228"/>
                    <a:pt x="420" y="227"/>
                  </a:cubicBezTo>
                  <a:cubicBezTo>
                    <a:pt x="427" y="173"/>
                    <a:pt x="427" y="173"/>
                    <a:pt x="427" y="173"/>
                  </a:cubicBezTo>
                  <a:cubicBezTo>
                    <a:pt x="451" y="121"/>
                    <a:pt x="451" y="121"/>
                    <a:pt x="451" y="121"/>
                  </a:cubicBezTo>
                  <a:cubicBezTo>
                    <a:pt x="447" y="61"/>
                    <a:pt x="447" y="61"/>
                    <a:pt x="447" y="61"/>
                  </a:cubicBezTo>
                  <a:cubicBezTo>
                    <a:pt x="462" y="19"/>
                    <a:pt x="462" y="19"/>
                    <a:pt x="462" y="19"/>
                  </a:cubicBezTo>
                  <a:cubicBezTo>
                    <a:pt x="463" y="4"/>
                    <a:pt x="463" y="4"/>
                    <a:pt x="463" y="4"/>
                  </a:cubicBezTo>
                  <a:moveTo>
                    <a:pt x="460" y="0"/>
                  </a:moveTo>
                  <a:cubicBezTo>
                    <a:pt x="459" y="4"/>
                    <a:pt x="459" y="4"/>
                    <a:pt x="459" y="4"/>
                  </a:cubicBezTo>
                  <a:cubicBezTo>
                    <a:pt x="459" y="19"/>
                    <a:pt x="459" y="19"/>
                    <a:pt x="459" y="19"/>
                  </a:cubicBezTo>
                  <a:cubicBezTo>
                    <a:pt x="444" y="60"/>
                    <a:pt x="444" y="60"/>
                    <a:pt x="444" y="60"/>
                  </a:cubicBezTo>
                  <a:cubicBezTo>
                    <a:pt x="443" y="60"/>
                    <a:pt x="443" y="60"/>
                    <a:pt x="443" y="60"/>
                  </a:cubicBezTo>
                  <a:cubicBezTo>
                    <a:pt x="443" y="61"/>
                    <a:pt x="443" y="61"/>
                    <a:pt x="443" y="61"/>
                  </a:cubicBezTo>
                  <a:cubicBezTo>
                    <a:pt x="447" y="121"/>
                    <a:pt x="447" y="121"/>
                    <a:pt x="447" y="121"/>
                  </a:cubicBezTo>
                  <a:cubicBezTo>
                    <a:pt x="424" y="171"/>
                    <a:pt x="424" y="171"/>
                    <a:pt x="424" y="171"/>
                  </a:cubicBezTo>
                  <a:cubicBezTo>
                    <a:pt x="424" y="172"/>
                    <a:pt x="424" y="172"/>
                    <a:pt x="424" y="172"/>
                  </a:cubicBezTo>
                  <a:cubicBezTo>
                    <a:pt x="424" y="173"/>
                    <a:pt x="424" y="173"/>
                    <a:pt x="424" y="173"/>
                  </a:cubicBezTo>
                  <a:cubicBezTo>
                    <a:pt x="421" y="195"/>
                    <a:pt x="418" y="221"/>
                    <a:pt x="417" y="225"/>
                  </a:cubicBezTo>
                  <a:cubicBezTo>
                    <a:pt x="414" y="232"/>
                    <a:pt x="414" y="232"/>
                    <a:pt x="414" y="232"/>
                  </a:cubicBezTo>
                  <a:cubicBezTo>
                    <a:pt x="412" y="242"/>
                    <a:pt x="406" y="262"/>
                    <a:pt x="392" y="290"/>
                  </a:cubicBezTo>
                  <a:cubicBezTo>
                    <a:pt x="386" y="300"/>
                    <a:pt x="380" y="306"/>
                    <a:pt x="373" y="306"/>
                  </a:cubicBezTo>
                  <a:cubicBezTo>
                    <a:pt x="362" y="306"/>
                    <a:pt x="350" y="290"/>
                    <a:pt x="347" y="279"/>
                  </a:cubicBezTo>
                  <a:cubicBezTo>
                    <a:pt x="341" y="258"/>
                    <a:pt x="313" y="246"/>
                    <a:pt x="271" y="246"/>
                  </a:cubicBezTo>
                  <a:cubicBezTo>
                    <a:pt x="268" y="246"/>
                    <a:pt x="268" y="246"/>
                    <a:pt x="268" y="246"/>
                  </a:cubicBezTo>
                  <a:cubicBezTo>
                    <a:pt x="255" y="246"/>
                    <a:pt x="246" y="250"/>
                    <a:pt x="239" y="258"/>
                  </a:cubicBezTo>
                  <a:cubicBezTo>
                    <a:pt x="224" y="276"/>
                    <a:pt x="227" y="305"/>
                    <a:pt x="227" y="307"/>
                  </a:cubicBezTo>
                  <a:cubicBezTo>
                    <a:pt x="227" y="307"/>
                    <a:pt x="227" y="307"/>
                    <a:pt x="227" y="307"/>
                  </a:cubicBezTo>
                  <a:cubicBezTo>
                    <a:pt x="227" y="307"/>
                    <a:pt x="227" y="307"/>
                    <a:pt x="227" y="307"/>
                  </a:cubicBezTo>
                  <a:cubicBezTo>
                    <a:pt x="236" y="341"/>
                    <a:pt x="236" y="341"/>
                    <a:pt x="236" y="341"/>
                  </a:cubicBezTo>
                  <a:cubicBezTo>
                    <a:pt x="225" y="353"/>
                    <a:pt x="225" y="353"/>
                    <a:pt x="225" y="353"/>
                  </a:cubicBezTo>
                  <a:cubicBezTo>
                    <a:pt x="224" y="354"/>
                    <a:pt x="224" y="354"/>
                    <a:pt x="224" y="354"/>
                  </a:cubicBezTo>
                  <a:cubicBezTo>
                    <a:pt x="224" y="356"/>
                    <a:pt x="224" y="356"/>
                    <a:pt x="224" y="356"/>
                  </a:cubicBezTo>
                  <a:cubicBezTo>
                    <a:pt x="228" y="429"/>
                    <a:pt x="228" y="429"/>
                    <a:pt x="228" y="429"/>
                  </a:cubicBezTo>
                  <a:cubicBezTo>
                    <a:pt x="217" y="437"/>
                    <a:pt x="217" y="437"/>
                    <a:pt x="217" y="437"/>
                  </a:cubicBezTo>
                  <a:cubicBezTo>
                    <a:pt x="215" y="438"/>
                    <a:pt x="215" y="438"/>
                    <a:pt x="215" y="438"/>
                  </a:cubicBezTo>
                  <a:cubicBezTo>
                    <a:pt x="215" y="440"/>
                    <a:pt x="215" y="440"/>
                    <a:pt x="215" y="440"/>
                  </a:cubicBezTo>
                  <a:cubicBezTo>
                    <a:pt x="217" y="478"/>
                    <a:pt x="217" y="478"/>
                    <a:pt x="217" y="478"/>
                  </a:cubicBezTo>
                  <a:cubicBezTo>
                    <a:pt x="218" y="479"/>
                    <a:pt x="218" y="479"/>
                    <a:pt x="218" y="479"/>
                  </a:cubicBezTo>
                  <a:cubicBezTo>
                    <a:pt x="218" y="480"/>
                    <a:pt x="218" y="480"/>
                    <a:pt x="218" y="480"/>
                  </a:cubicBezTo>
                  <a:cubicBezTo>
                    <a:pt x="226" y="492"/>
                    <a:pt x="226" y="492"/>
                    <a:pt x="226" y="492"/>
                  </a:cubicBezTo>
                  <a:cubicBezTo>
                    <a:pt x="225" y="539"/>
                    <a:pt x="225" y="539"/>
                    <a:pt x="225" y="539"/>
                  </a:cubicBezTo>
                  <a:cubicBezTo>
                    <a:pt x="217" y="549"/>
                    <a:pt x="217" y="549"/>
                    <a:pt x="217" y="549"/>
                  </a:cubicBezTo>
                  <a:cubicBezTo>
                    <a:pt x="217" y="549"/>
                    <a:pt x="217" y="549"/>
                    <a:pt x="217" y="549"/>
                  </a:cubicBezTo>
                  <a:cubicBezTo>
                    <a:pt x="217" y="549"/>
                    <a:pt x="217" y="549"/>
                    <a:pt x="217" y="549"/>
                  </a:cubicBezTo>
                  <a:cubicBezTo>
                    <a:pt x="196" y="578"/>
                    <a:pt x="196" y="578"/>
                    <a:pt x="196" y="578"/>
                  </a:cubicBezTo>
                  <a:cubicBezTo>
                    <a:pt x="196" y="579"/>
                    <a:pt x="196" y="579"/>
                    <a:pt x="196" y="579"/>
                  </a:cubicBezTo>
                  <a:cubicBezTo>
                    <a:pt x="196" y="580"/>
                    <a:pt x="196" y="580"/>
                    <a:pt x="196" y="580"/>
                  </a:cubicBezTo>
                  <a:cubicBezTo>
                    <a:pt x="195" y="610"/>
                    <a:pt x="195" y="610"/>
                    <a:pt x="195" y="610"/>
                  </a:cubicBezTo>
                  <a:cubicBezTo>
                    <a:pt x="194" y="660"/>
                    <a:pt x="194" y="660"/>
                    <a:pt x="194" y="660"/>
                  </a:cubicBezTo>
                  <a:cubicBezTo>
                    <a:pt x="194" y="661"/>
                    <a:pt x="194" y="661"/>
                    <a:pt x="194" y="661"/>
                  </a:cubicBezTo>
                  <a:cubicBezTo>
                    <a:pt x="194" y="662"/>
                    <a:pt x="194" y="662"/>
                    <a:pt x="194" y="662"/>
                  </a:cubicBezTo>
                  <a:cubicBezTo>
                    <a:pt x="209" y="687"/>
                    <a:pt x="209" y="687"/>
                    <a:pt x="209" y="687"/>
                  </a:cubicBezTo>
                  <a:cubicBezTo>
                    <a:pt x="228" y="737"/>
                    <a:pt x="228" y="737"/>
                    <a:pt x="228" y="737"/>
                  </a:cubicBezTo>
                  <a:cubicBezTo>
                    <a:pt x="225" y="786"/>
                    <a:pt x="225" y="786"/>
                    <a:pt x="225" y="786"/>
                  </a:cubicBezTo>
                  <a:cubicBezTo>
                    <a:pt x="225" y="788"/>
                    <a:pt x="225" y="788"/>
                    <a:pt x="225" y="788"/>
                  </a:cubicBezTo>
                  <a:cubicBezTo>
                    <a:pt x="226" y="789"/>
                    <a:pt x="226" y="789"/>
                    <a:pt x="226" y="789"/>
                  </a:cubicBezTo>
                  <a:cubicBezTo>
                    <a:pt x="282" y="836"/>
                    <a:pt x="282" y="836"/>
                    <a:pt x="282" y="836"/>
                  </a:cubicBezTo>
                  <a:cubicBezTo>
                    <a:pt x="282" y="851"/>
                    <a:pt x="282" y="851"/>
                    <a:pt x="282" y="851"/>
                  </a:cubicBezTo>
                  <a:cubicBezTo>
                    <a:pt x="263" y="873"/>
                    <a:pt x="263" y="873"/>
                    <a:pt x="263" y="873"/>
                  </a:cubicBezTo>
                  <a:cubicBezTo>
                    <a:pt x="195" y="915"/>
                    <a:pt x="195" y="915"/>
                    <a:pt x="195" y="915"/>
                  </a:cubicBezTo>
                  <a:cubicBezTo>
                    <a:pt x="195" y="916"/>
                    <a:pt x="195" y="916"/>
                    <a:pt x="195" y="916"/>
                  </a:cubicBezTo>
                  <a:cubicBezTo>
                    <a:pt x="194" y="916"/>
                    <a:pt x="194" y="916"/>
                    <a:pt x="194" y="916"/>
                  </a:cubicBezTo>
                  <a:cubicBezTo>
                    <a:pt x="166" y="947"/>
                    <a:pt x="166" y="947"/>
                    <a:pt x="166" y="947"/>
                  </a:cubicBezTo>
                  <a:cubicBezTo>
                    <a:pt x="165" y="948"/>
                    <a:pt x="165" y="948"/>
                    <a:pt x="165" y="948"/>
                  </a:cubicBezTo>
                  <a:cubicBezTo>
                    <a:pt x="165" y="950"/>
                    <a:pt x="165" y="950"/>
                    <a:pt x="165" y="950"/>
                  </a:cubicBezTo>
                  <a:cubicBezTo>
                    <a:pt x="157" y="1018"/>
                    <a:pt x="157" y="1018"/>
                    <a:pt x="157" y="1018"/>
                  </a:cubicBezTo>
                  <a:cubicBezTo>
                    <a:pt x="148" y="1031"/>
                    <a:pt x="148" y="1031"/>
                    <a:pt x="148" y="1031"/>
                  </a:cubicBezTo>
                  <a:cubicBezTo>
                    <a:pt x="148" y="1031"/>
                    <a:pt x="148" y="1031"/>
                    <a:pt x="148" y="1031"/>
                  </a:cubicBezTo>
                  <a:cubicBezTo>
                    <a:pt x="148" y="1032"/>
                    <a:pt x="148" y="1032"/>
                    <a:pt x="148" y="1032"/>
                  </a:cubicBezTo>
                  <a:cubicBezTo>
                    <a:pt x="120" y="1098"/>
                    <a:pt x="120" y="1098"/>
                    <a:pt x="120" y="1098"/>
                  </a:cubicBezTo>
                  <a:cubicBezTo>
                    <a:pt x="72" y="1118"/>
                    <a:pt x="72" y="1118"/>
                    <a:pt x="72" y="1118"/>
                  </a:cubicBezTo>
                  <a:cubicBezTo>
                    <a:pt x="71" y="1119"/>
                    <a:pt x="71" y="1119"/>
                    <a:pt x="71" y="1119"/>
                  </a:cubicBezTo>
                  <a:cubicBezTo>
                    <a:pt x="70" y="1121"/>
                    <a:pt x="70" y="1121"/>
                    <a:pt x="70" y="1121"/>
                  </a:cubicBezTo>
                  <a:cubicBezTo>
                    <a:pt x="66" y="1145"/>
                    <a:pt x="66" y="1145"/>
                    <a:pt x="66" y="1145"/>
                  </a:cubicBezTo>
                  <a:cubicBezTo>
                    <a:pt x="65" y="1148"/>
                    <a:pt x="65" y="1148"/>
                    <a:pt x="65" y="1148"/>
                  </a:cubicBezTo>
                  <a:cubicBezTo>
                    <a:pt x="68" y="1149"/>
                    <a:pt x="68" y="1149"/>
                    <a:pt x="68" y="1149"/>
                  </a:cubicBezTo>
                  <a:cubicBezTo>
                    <a:pt x="77" y="1153"/>
                    <a:pt x="77" y="1153"/>
                    <a:pt x="77" y="1153"/>
                  </a:cubicBezTo>
                  <a:cubicBezTo>
                    <a:pt x="77" y="1182"/>
                    <a:pt x="77" y="1182"/>
                    <a:pt x="77" y="1182"/>
                  </a:cubicBezTo>
                  <a:cubicBezTo>
                    <a:pt x="71" y="1191"/>
                    <a:pt x="71" y="1191"/>
                    <a:pt x="71" y="1191"/>
                  </a:cubicBezTo>
                  <a:cubicBezTo>
                    <a:pt x="70" y="1192"/>
                    <a:pt x="70" y="1192"/>
                    <a:pt x="70" y="1192"/>
                  </a:cubicBezTo>
                  <a:cubicBezTo>
                    <a:pt x="70" y="1192"/>
                    <a:pt x="70" y="1192"/>
                    <a:pt x="70" y="1192"/>
                  </a:cubicBezTo>
                  <a:cubicBezTo>
                    <a:pt x="66" y="1217"/>
                    <a:pt x="66" y="1217"/>
                    <a:pt x="66" y="1217"/>
                  </a:cubicBezTo>
                  <a:cubicBezTo>
                    <a:pt x="66" y="1219"/>
                    <a:pt x="66" y="1219"/>
                    <a:pt x="66" y="1219"/>
                  </a:cubicBezTo>
                  <a:cubicBezTo>
                    <a:pt x="67" y="1220"/>
                    <a:pt x="67" y="1220"/>
                    <a:pt x="67" y="1220"/>
                  </a:cubicBezTo>
                  <a:cubicBezTo>
                    <a:pt x="82" y="1233"/>
                    <a:pt x="82" y="1233"/>
                    <a:pt x="82" y="1233"/>
                  </a:cubicBezTo>
                  <a:cubicBezTo>
                    <a:pt x="83" y="1233"/>
                    <a:pt x="83" y="1233"/>
                    <a:pt x="83" y="1233"/>
                  </a:cubicBezTo>
                  <a:cubicBezTo>
                    <a:pt x="84" y="1233"/>
                    <a:pt x="84" y="1233"/>
                    <a:pt x="84" y="1233"/>
                  </a:cubicBezTo>
                  <a:cubicBezTo>
                    <a:pt x="106" y="1236"/>
                    <a:pt x="106" y="1236"/>
                    <a:pt x="106" y="1236"/>
                  </a:cubicBezTo>
                  <a:cubicBezTo>
                    <a:pt x="116" y="1248"/>
                    <a:pt x="116" y="1248"/>
                    <a:pt x="116" y="1248"/>
                  </a:cubicBezTo>
                  <a:cubicBezTo>
                    <a:pt x="113" y="1285"/>
                    <a:pt x="113" y="1285"/>
                    <a:pt x="113" y="1285"/>
                  </a:cubicBezTo>
                  <a:cubicBezTo>
                    <a:pt x="102" y="1296"/>
                    <a:pt x="102" y="1296"/>
                    <a:pt x="102" y="1296"/>
                  </a:cubicBezTo>
                  <a:cubicBezTo>
                    <a:pt x="101" y="1296"/>
                    <a:pt x="101" y="1296"/>
                    <a:pt x="101" y="1296"/>
                  </a:cubicBezTo>
                  <a:cubicBezTo>
                    <a:pt x="101" y="1297"/>
                    <a:pt x="101" y="1297"/>
                    <a:pt x="101" y="1297"/>
                  </a:cubicBezTo>
                  <a:cubicBezTo>
                    <a:pt x="95" y="1310"/>
                    <a:pt x="95" y="1310"/>
                    <a:pt x="95" y="1310"/>
                  </a:cubicBezTo>
                  <a:cubicBezTo>
                    <a:pt x="62" y="1313"/>
                    <a:pt x="62" y="1313"/>
                    <a:pt x="62" y="1313"/>
                  </a:cubicBezTo>
                  <a:cubicBezTo>
                    <a:pt x="61" y="1313"/>
                    <a:pt x="61" y="1313"/>
                    <a:pt x="61" y="1313"/>
                  </a:cubicBezTo>
                  <a:cubicBezTo>
                    <a:pt x="61" y="1313"/>
                    <a:pt x="61" y="1313"/>
                    <a:pt x="61" y="1313"/>
                  </a:cubicBezTo>
                  <a:cubicBezTo>
                    <a:pt x="42" y="1318"/>
                    <a:pt x="42" y="1318"/>
                    <a:pt x="42" y="1318"/>
                  </a:cubicBezTo>
                  <a:cubicBezTo>
                    <a:pt x="41" y="1319"/>
                    <a:pt x="41" y="1319"/>
                    <a:pt x="41" y="1319"/>
                  </a:cubicBezTo>
                  <a:cubicBezTo>
                    <a:pt x="40" y="1320"/>
                    <a:pt x="40" y="1320"/>
                    <a:pt x="40" y="1320"/>
                  </a:cubicBezTo>
                  <a:cubicBezTo>
                    <a:pt x="2" y="1379"/>
                    <a:pt x="2" y="1379"/>
                    <a:pt x="2" y="1379"/>
                  </a:cubicBezTo>
                  <a:cubicBezTo>
                    <a:pt x="0" y="1382"/>
                    <a:pt x="0" y="1382"/>
                    <a:pt x="0" y="1382"/>
                  </a:cubicBezTo>
                  <a:cubicBezTo>
                    <a:pt x="3" y="1384"/>
                    <a:pt x="3" y="1384"/>
                    <a:pt x="3" y="1384"/>
                  </a:cubicBezTo>
                  <a:cubicBezTo>
                    <a:pt x="952" y="1928"/>
                    <a:pt x="952" y="1928"/>
                    <a:pt x="952" y="1928"/>
                  </a:cubicBezTo>
                  <a:cubicBezTo>
                    <a:pt x="952" y="1929"/>
                    <a:pt x="952" y="1929"/>
                    <a:pt x="952" y="1929"/>
                  </a:cubicBezTo>
                  <a:cubicBezTo>
                    <a:pt x="953" y="1929"/>
                    <a:pt x="953" y="1929"/>
                    <a:pt x="953" y="1929"/>
                  </a:cubicBezTo>
                  <a:cubicBezTo>
                    <a:pt x="1478" y="1993"/>
                    <a:pt x="1478" y="1993"/>
                    <a:pt x="1478" y="1993"/>
                  </a:cubicBezTo>
                  <a:cubicBezTo>
                    <a:pt x="1482" y="1994"/>
                    <a:pt x="1482" y="1994"/>
                    <a:pt x="1482" y="1994"/>
                  </a:cubicBezTo>
                  <a:cubicBezTo>
                    <a:pt x="1483" y="1990"/>
                    <a:pt x="1483" y="1990"/>
                    <a:pt x="1483" y="1990"/>
                  </a:cubicBezTo>
                  <a:cubicBezTo>
                    <a:pt x="1709" y="191"/>
                    <a:pt x="1709" y="191"/>
                    <a:pt x="1709" y="191"/>
                  </a:cubicBezTo>
                  <a:cubicBezTo>
                    <a:pt x="1710" y="187"/>
                    <a:pt x="1710" y="187"/>
                    <a:pt x="1710" y="187"/>
                  </a:cubicBezTo>
                  <a:cubicBezTo>
                    <a:pt x="1706" y="186"/>
                    <a:pt x="1706" y="186"/>
                    <a:pt x="1706" y="186"/>
                  </a:cubicBezTo>
                  <a:cubicBezTo>
                    <a:pt x="1284" y="135"/>
                    <a:pt x="866" y="72"/>
                    <a:pt x="464" y="1"/>
                  </a:cubicBezTo>
                  <a:lnTo>
                    <a:pt x="46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6" name="Freeform 611">
              <a:extLst>
                <a:ext uri="{FF2B5EF4-FFF2-40B4-BE49-F238E27FC236}">
                  <a16:creationId xmlns:a16="http://schemas.microsoft.com/office/drawing/2014/main" id="{83F51C35-40BC-F64F-9F18-CA4A949EEB4A}"/>
                </a:ext>
              </a:extLst>
            </p:cNvPr>
            <p:cNvSpPr>
              <a:spLocks noEditPoints="1"/>
            </p:cNvSpPr>
            <p:nvPr/>
          </p:nvSpPr>
          <p:spPr bwMode="auto">
            <a:xfrm>
              <a:off x="8252056" y="4959436"/>
              <a:ext cx="1626833" cy="2632178"/>
            </a:xfrm>
            <a:custGeom>
              <a:avLst/>
              <a:gdLst>
                <a:gd name="T0" fmla="*/ 599 w 1493"/>
                <a:gd name="T1" fmla="*/ 353 h 2411"/>
                <a:gd name="T2" fmla="*/ 648 w 1493"/>
                <a:gd name="T3" fmla="*/ 509 h 2411"/>
                <a:gd name="T4" fmla="*/ 709 w 1493"/>
                <a:gd name="T5" fmla="*/ 593 h 2411"/>
                <a:gd name="T6" fmla="*/ 776 w 1493"/>
                <a:gd name="T7" fmla="*/ 748 h 2411"/>
                <a:gd name="T8" fmla="*/ 886 w 1493"/>
                <a:gd name="T9" fmla="*/ 862 h 2411"/>
                <a:gd name="T10" fmla="*/ 793 w 1493"/>
                <a:gd name="T11" fmla="*/ 1094 h 2411"/>
                <a:gd name="T12" fmla="*/ 836 w 1493"/>
                <a:gd name="T13" fmla="*/ 1196 h 2411"/>
                <a:gd name="T14" fmla="*/ 990 w 1493"/>
                <a:gd name="T15" fmla="*/ 1340 h 2411"/>
                <a:gd name="T16" fmla="*/ 1058 w 1493"/>
                <a:gd name="T17" fmla="*/ 1474 h 2411"/>
                <a:gd name="T18" fmla="*/ 1110 w 1493"/>
                <a:gd name="T19" fmla="*/ 1570 h 2411"/>
                <a:gd name="T20" fmla="*/ 1243 w 1493"/>
                <a:gd name="T21" fmla="*/ 1560 h 2411"/>
                <a:gd name="T22" fmla="*/ 1386 w 1493"/>
                <a:gd name="T23" fmla="*/ 1598 h 2411"/>
                <a:gd name="T24" fmla="*/ 1450 w 1493"/>
                <a:gd name="T25" fmla="*/ 1551 h 2411"/>
                <a:gd name="T26" fmla="*/ 1377 w 1493"/>
                <a:gd name="T27" fmla="*/ 2407 h 2411"/>
                <a:gd name="T28" fmla="*/ 146 w 1493"/>
                <a:gd name="T29" fmla="*/ 1460 h 2411"/>
                <a:gd name="T30" fmla="*/ 323 w 1493"/>
                <a:gd name="T31" fmla="*/ 1114 h 2411"/>
                <a:gd name="T32" fmla="*/ 300 w 1493"/>
                <a:gd name="T33" fmla="*/ 840 h 2411"/>
                <a:gd name="T34" fmla="*/ 453 w 1493"/>
                <a:gd name="T35" fmla="*/ 5 h 2411"/>
                <a:gd name="T36" fmla="*/ 289 w 1493"/>
                <a:gd name="T37" fmla="*/ 770 h 2411"/>
                <a:gd name="T38" fmla="*/ 296 w 1493"/>
                <a:gd name="T39" fmla="*/ 839 h 2411"/>
                <a:gd name="T40" fmla="*/ 342 w 1493"/>
                <a:gd name="T41" fmla="*/ 1013 h 2411"/>
                <a:gd name="T42" fmla="*/ 293 w 1493"/>
                <a:gd name="T43" fmla="*/ 1148 h 2411"/>
                <a:gd name="T44" fmla="*/ 113 w 1493"/>
                <a:gd name="T45" fmla="*/ 1431 h 2411"/>
                <a:gd name="T46" fmla="*/ 1 w 1493"/>
                <a:gd name="T47" fmla="*/ 2159 h 2411"/>
                <a:gd name="T48" fmla="*/ 1380 w 1493"/>
                <a:gd name="T49" fmla="*/ 2411 h 2411"/>
                <a:gd name="T50" fmla="*/ 1479 w 1493"/>
                <a:gd name="T51" fmla="*/ 1600 h 2411"/>
                <a:gd name="T52" fmla="*/ 1453 w 1493"/>
                <a:gd name="T53" fmla="*/ 1548 h 2411"/>
                <a:gd name="T54" fmla="*/ 1423 w 1493"/>
                <a:gd name="T55" fmla="*/ 1537 h 2411"/>
                <a:gd name="T56" fmla="*/ 1393 w 1493"/>
                <a:gd name="T57" fmla="*/ 1586 h 2411"/>
                <a:gd name="T58" fmla="*/ 1340 w 1493"/>
                <a:gd name="T59" fmla="*/ 1586 h 2411"/>
                <a:gd name="T60" fmla="*/ 1244 w 1493"/>
                <a:gd name="T61" fmla="*/ 1557 h 2411"/>
                <a:gd name="T62" fmla="*/ 1218 w 1493"/>
                <a:gd name="T63" fmla="*/ 1563 h 2411"/>
                <a:gd name="T64" fmla="*/ 1153 w 1493"/>
                <a:gd name="T65" fmla="*/ 1565 h 2411"/>
                <a:gd name="T66" fmla="*/ 1084 w 1493"/>
                <a:gd name="T67" fmla="*/ 1592 h 2411"/>
                <a:gd name="T68" fmla="*/ 1061 w 1493"/>
                <a:gd name="T69" fmla="*/ 1472 h 2411"/>
                <a:gd name="T70" fmla="*/ 987 w 1493"/>
                <a:gd name="T71" fmla="*/ 1421 h 2411"/>
                <a:gd name="T72" fmla="*/ 994 w 1493"/>
                <a:gd name="T73" fmla="*/ 1339 h 2411"/>
                <a:gd name="T74" fmla="*/ 947 w 1493"/>
                <a:gd name="T75" fmla="*/ 1176 h 2411"/>
                <a:gd name="T76" fmla="*/ 893 w 1493"/>
                <a:gd name="T77" fmla="*/ 1146 h 2411"/>
                <a:gd name="T78" fmla="*/ 780 w 1493"/>
                <a:gd name="T79" fmla="*/ 1136 h 2411"/>
                <a:gd name="T80" fmla="*/ 830 w 1493"/>
                <a:gd name="T81" fmla="*/ 1074 h 2411"/>
                <a:gd name="T82" fmla="*/ 829 w 1493"/>
                <a:gd name="T83" fmla="*/ 1019 h 2411"/>
                <a:gd name="T84" fmla="*/ 890 w 1493"/>
                <a:gd name="T85" fmla="*/ 862 h 2411"/>
                <a:gd name="T86" fmla="*/ 822 w 1493"/>
                <a:gd name="T87" fmla="*/ 790 h 2411"/>
                <a:gd name="T88" fmla="*/ 780 w 1493"/>
                <a:gd name="T89" fmla="*/ 715 h 2411"/>
                <a:gd name="T90" fmla="*/ 743 w 1493"/>
                <a:gd name="T91" fmla="*/ 653 h 2411"/>
                <a:gd name="T92" fmla="*/ 710 w 1493"/>
                <a:gd name="T93" fmla="*/ 590 h 2411"/>
                <a:gd name="T94" fmla="*/ 659 w 1493"/>
                <a:gd name="T95" fmla="*/ 549 h 2411"/>
                <a:gd name="T96" fmla="*/ 656 w 1493"/>
                <a:gd name="T97" fmla="*/ 453 h 2411"/>
                <a:gd name="T98" fmla="*/ 633 w 1493"/>
                <a:gd name="T99" fmla="*/ 396 h 2411"/>
                <a:gd name="T100" fmla="*/ 604 w 1493"/>
                <a:gd name="T101" fmla="*/ 352 h 2411"/>
                <a:gd name="T102" fmla="*/ 613 w 1493"/>
                <a:gd name="T103" fmla="*/ 35 h 2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3" h="2411">
                  <a:moveTo>
                    <a:pt x="453" y="5"/>
                  </a:moveTo>
                  <a:cubicBezTo>
                    <a:pt x="476" y="10"/>
                    <a:pt x="499" y="15"/>
                    <a:pt x="522" y="20"/>
                  </a:cubicBezTo>
                  <a:cubicBezTo>
                    <a:pt x="552" y="26"/>
                    <a:pt x="582" y="32"/>
                    <a:pt x="612" y="38"/>
                  </a:cubicBezTo>
                  <a:cubicBezTo>
                    <a:pt x="628" y="42"/>
                    <a:pt x="644" y="45"/>
                    <a:pt x="660" y="48"/>
                  </a:cubicBezTo>
                  <a:cubicBezTo>
                    <a:pt x="599" y="353"/>
                    <a:pt x="599" y="353"/>
                    <a:pt x="599" y="353"/>
                  </a:cubicBezTo>
                  <a:cubicBezTo>
                    <a:pt x="606" y="358"/>
                    <a:pt x="606" y="358"/>
                    <a:pt x="606" y="358"/>
                  </a:cubicBezTo>
                  <a:cubicBezTo>
                    <a:pt x="630" y="398"/>
                    <a:pt x="630" y="398"/>
                    <a:pt x="630" y="398"/>
                  </a:cubicBezTo>
                  <a:cubicBezTo>
                    <a:pt x="639" y="421"/>
                    <a:pt x="639" y="421"/>
                    <a:pt x="639" y="421"/>
                  </a:cubicBezTo>
                  <a:cubicBezTo>
                    <a:pt x="652" y="452"/>
                    <a:pt x="652" y="452"/>
                    <a:pt x="652" y="452"/>
                  </a:cubicBezTo>
                  <a:cubicBezTo>
                    <a:pt x="648" y="509"/>
                    <a:pt x="648" y="509"/>
                    <a:pt x="648" y="509"/>
                  </a:cubicBezTo>
                  <a:cubicBezTo>
                    <a:pt x="639" y="525"/>
                    <a:pt x="639" y="525"/>
                    <a:pt x="639" y="525"/>
                  </a:cubicBezTo>
                  <a:cubicBezTo>
                    <a:pt x="657" y="551"/>
                    <a:pt x="657" y="551"/>
                    <a:pt x="657" y="551"/>
                  </a:cubicBezTo>
                  <a:cubicBezTo>
                    <a:pt x="669" y="562"/>
                    <a:pt x="669" y="562"/>
                    <a:pt x="669" y="562"/>
                  </a:cubicBezTo>
                  <a:cubicBezTo>
                    <a:pt x="688" y="588"/>
                    <a:pt x="688" y="588"/>
                    <a:pt x="688" y="588"/>
                  </a:cubicBezTo>
                  <a:cubicBezTo>
                    <a:pt x="709" y="593"/>
                    <a:pt x="709" y="593"/>
                    <a:pt x="709" y="593"/>
                  </a:cubicBezTo>
                  <a:cubicBezTo>
                    <a:pt x="714" y="621"/>
                    <a:pt x="714" y="621"/>
                    <a:pt x="714" y="621"/>
                  </a:cubicBezTo>
                  <a:cubicBezTo>
                    <a:pt x="740" y="655"/>
                    <a:pt x="740" y="655"/>
                    <a:pt x="740" y="655"/>
                  </a:cubicBezTo>
                  <a:cubicBezTo>
                    <a:pt x="747" y="682"/>
                    <a:pt x="747" y="682"/>
                    <a:pt x="747" y="682"/>
                  </a:cubicBezTo>
                  <a:cubicBezTo>
                    <a:pt x="776" y="715"/>
                    <a:pt x="776" y="715"/>
                    <a:pt x="776" y="715"/>
                  </a:cubicBezTo>
                  <a:cubicBezTo>
                    <a:pt x="776" y="748"/>
                    <a:pt x="776" y="748"/>
                    <a:pt x="776" y="748"/>
                  </a:cubicBezTo>
                  <a:cubicBezTo>
                    <a:pt x="801" y="782"/>
                    <a:pt x="801" y="782"/>
                    <a:pt x="801" y="782"/>
                  </a:cubicBezTo>
                  <a:cubicBezTo>
                    <a:pt x="819" y="792"/>
                    <a:pt x="819" y="792"/>
                    <a:pt x="819" y="792"/>
                  </a:cubicBezTo>
                  <a:cubicBezTo>
                    <a:pt x="835" y="819"/>
                    <a:pt x="835" y="819"/>
                    <a:pt x="835" y="819"/>
                  </a:cubicBezTo>
                  <a:cubicBezTo>
                    <a:pt x="886" y="823"/>
                    <a:pt x="886" y="823"/>
                    <a:pt x="886" y="823"/>
                  </a:cubicBezTo>
                  <a:cubicBezTo>
                    <a:pt x="886" y="862"/>
                    <a:pt x="886" y="862"/>
                    <a:pt x="886" y="862"/>
                  </a:cubicBezTo>
                  <a:cubicBezTo>
                    <a:pt x="838" y="954"/>
                    <a:pt x="838" y="954"/>
                    <a:pt x="838" y="954"/>
                  </a:cubicBezTo>
                  <a:cubicBezTo>
                    <a:pt x="821" y="1008"/>
                    <a:pt x="821" y="1008"/>
                    <a:pt x="821" y="1008"/>
                  </a:cubicBezTo>
                  <a:cubicBezTo>
                    <a:pt x="825" y="1020"/>
                    <a:pt x="825" y="1020"/>
                    <a:pt x="825" y="1020"/>
                  </a:cubicBezTo>
                  <a:cubicBezTo>
                    <a:pt x="828" y="1071"/>
                    <a:pt x="828" y="1071"/>
                    <a:pt x="828" y="1071"/>
                  </a:cubicBezTo>
                  <a:cubicBezTo>
                    <a:pt x="793" y="1094"/>
                    <a:pt x="793" y="1094"/>
                    <a:pt x="793" y="1094"/>
                  </a:cubicBezTo>
                  <a:cubicBezTo>
                    <a:pt x="792" y="1126"/>
                    <a:pt x="792" y="1126"/>
                    <a:pt x="792" y="1126"/>
                  </a:cubicBezTo>
                  <a:cubicBezTo>
                    <a:pt x="776" y="1134"/>
                    <a:pt x="776" y="1134"/>
                    <a:pt x="776" y="1134"/>
                  </a:cubicBezTo>
                  <a:cubicBezTo>
                    <a:pt x="779" y="1154"/>
                    <a:pt x="779" y="1154"/>
                    <a:pt x="779" y="1154"/>
                  </a:cubicBezTo>
                  <a:cubicBezTo>
                    <a:pt x="814" y="1198"/>
                    <a:pt x="814" y="1198"/>
                    <a:pt x="814" y="1198"/>
                  </a:cubicBezTo>
                  <a:cubicBezTo>
                    <a:pt x="836" y="1196"/>
                    <a:pt x="836" y="1196"/>
                    <a:pt x="836" y="1196"/>
                  </a:cubicBezTo>
                  <a:cubicBezTo>
                    <a:pt x="894" y="1149"/>
                    <a:pt x="894" y="1149"/>
                    <a:pt x="894" y="1149"/>
                  </a:cubicBezTo>
                  <a:cubicBezTo>
                    <a:pt x="924" y="1153"/>
                    <a:pt x="924" y="1153"/>
                    <a:pt x="924" y="1153"/>
                  </a:cubicBezTo>
                  <a:cubicBezTo>
                    <a:pt x="944" y="1178"/>
                    <a:pt x="944" y="1178"/>
                    <a:pt x="944" y="1178"/>
                  </a:cubicBezTo>
                  <a:cubicBezTo>
                    <a:pt x="954" y="1285"/>
                    <a:pt x="954" y="1285"/>
                    <a:pt x="954" y="1285"/>
                  </a:cubicBezTo>
                  <a:cubicBezTo>
                    <a:pt x="990" y="1340"/>
                    <a:pt x="990" y="1340"/>
                    <a:pt x="990" y="1340"/>
                  </a:cubicBezTo>
                  <a:cubicBezTo>
                    <a:pt x="989" y="1390"/>
                    <a:pt x="989" y="1390"/>
                    <a:pt x="989" y="1390"/>
                  </a:cubicBezTo>
                  <a:cubicBezTo>
                    <a:pt x="982" y="1422"/>
                    <a:pt x="982" y="1422"/>
                    <a:pt x="982" y="1422"/>
                  </a:cubicBezTo>
                  <a:cubicBezTo>
                    <a:pt x="999" y="1441"/>
                    <a:pt x="999" y="1441"/>
                    <a:pt x="999" y="1441"/>
                  </a:cubicBezTo>
                  <a:cubicBezTo>
                    <a:pt x="1037" y="1441"/>
                    <a:pt x="1037" y="1441"/>
                    <a:pt x="1037" y="1441"/>
                  </a:cubicBezTo>
                  <a:cubicBezTo>
                    <a:pt x="1058" y="1474"/>
                    <a:pt x="1058" y="1474"/>
                    <a:pt x="1058" y="1474"/>
                  </a:cubicBezTo>
                  <a:cubicBezTo>
                    <a:pt x="1061" y="1531"/>
                    <a:pt x="1061" y="1531"/>
                    <a:pt x="1061" y="1531"/>
                  </a:cubicBezTo>
                  <a:cubicBezTo>
                    <a:pt x="1066" y="1572"/>
                    <a:pt x="1066" y="1572"/>
                    <a:pt x="1066" y="1572"/>
                  </a:cubicBezTo>
                  <a:cubicBezTo>
                    <a:pt x="1082" y="1596"/>
                    <a:pt x="1082" y="1596"/>
                    <a:pt x="1082" y="1596"/>
                  </a:cubicBezTo>
                  <a:cubicBezTo>
                    <a:pt x="1100" y="1597"/>
                    <a:pt x="1100" y="1597"/>
                    <a:pt x="1100" y="1597"/>
                  </a:cubicBezTo>
                  <a:cubicBezTo>
                    <a:pt x="1110" y="1570"/>
                    <a:pt x="1110" y="1570"/>
                    <a:pt x="1110" y="1570"/>
                  </a:cubicBezTo>
                  <a:cubicBezTo>
                    <a:pt x="1153" y="1569"/>
                    <a:pt x="1153" y="1569"/>
                    <a:pt x="1153" y="1569"/>
                  </a:cubicBezTo>
                  <a:cubicBezTo>
                    <a:pt x="1180" y="1581"/>
                    <a:pt x="1180" y="1581"/>
                    <a:pt x="1180" y="1581"/>
                  </a:cubicBezTo>
                  <a:cubicBezTo>
                    <a:pt x="1196" y="1588"/>
                    <a:pt x="1196" y="1588"/>
                    <a:pt x="1196" y="1588"/>
                  </a:cubicBezTo>
                  <a:cubicBezTo>
                    <a:pt x="1220" y="1565"/>
                    <a:pt x="1220" y="1565"/>
                    <a:pt x="1220" y="1565"/>
                  </a:cubicBezTo>
                  <a:cubicBezTo>
                    <a:pt x="1243" y="1560"/>
                    <a:pt x="1243" y="1560"/>
                    <a:pt x="1243" y="1560"/>
                  </a:cubicBezTo>
                  <a:cubicBezTo>
                    <a:pt x="1269" y="1574"/>
                    <a:pt x="1269" y="1574"/>
                    <a:pt x="1269" y="1574"/>
                  </a:cubicBezTo>
                  <a:cubicBezTo>
                    <a:pt x="1315" y="1577"/>
                    <a:pt x="1315" y="1577"/>
                    <a:pt x="1315" y="1577"/>
                  </a:cubicBezTo>
                  <a:cubicBezTo>
                    <a:pt x="1339" y="1590"/>
                    <a:pt x="1339" y="1590"/>
                    <a:pt x="1339" y="1590"/>
                  </a:cubicBezTo>
                  <a:cubicBezTo>
                    <a:pt x="1371" y="1583"/>
                    <a:pt x="1371" y="1583"/>
                    <a:pt x="1371" y="1583"/>
                  </a:cubicBezTo>
                  <a:cubicBezTo>
                    <a:pt x="1386" y="1598"/>
                    <a:pt x="1386" y="1598"/>
                    <a:pt x="1386" y="1598"/>
                  </a:cubicBezTo>
                  <a:cubicBezTo>
                    <a:pt x="1396" y="1588"/>
                    <a:pt x="1396" y="1588"/>
                    <a:pt x="1396" y="1588"/>
                  </a:cubicBezTo>
                  <a:cubicBezTo>
                    <a:pt x="1406" y="1563"/>
                    <a:pt x="1406" y="1563"/>
                    <a:pt x="1406" y="1563"/>
                  </a:cubicBezTo>
                  <a:cubicBezTo>
                    <a:pt x="1425" y="1541"/>
                    <a:pt x="1425" y="1541"/>
                    <a:pt x="1425" y="1541"/>
                  </a:cubicBezTo>
                  <a:cubicBezTo>
                    <a:pt x="1444" y="1541"/>
                    <a:pt x="1444" y="1541"/>
                    <a:pt x="1444" y="1541"/>
                  </a:cubicBezTo>
                  <a:cubicBezTo>
                    <a:pt x="1450" y="1551"/>
                    <a:pt x="1450" y="1551"/>
                    <a:pt x="1450" y="1551"/>
                  </a:cubicBezTo>
                  <a:cubicBezTo>
                    <a:pt x="1461" y="1556"/>
                    <a:pt x="1461" y="1556"/>
                    <a:pt x="1461" y="1556"/>
                  </a:cubicBezTo>
                  <a:cubicBezTo>
                    <a:pt x="1468" y="1582"/>
                    <a:pt x="1468" y="1582"/>
                    <a:pt x="1468" y="1582"/>
                  </a:cubicBezTo>
                  <a:cubicBezTo>
                    <a:pt x="1476" y="1602"/>
                    <a:pt x="1476" y="1602"/>
                    <a:pt x="1476" y="1602"/>
                  </a:cubicBezTo>
                  <a:cubicBezTo>
                    <a:pt x="1489" y="1624"/>
                    <a:pt x="1489" y="1624"/>
                    <a:pt x="1489" y="1624"/>
                  </a:cubicBezTo>
                  <a:cubicBezTo>
                    <a:pt x="1377" y="2407"/>
                    <a:pt x="1377" y="2407"/>
                    <a:pt x="1377" y="2407"/>
                  </a:cubicBezTo>
                  <a:cubicBezTo>
                    <a:pt x="1153" y="2377"/>
                    <a:pt x="922" y="2339"/>
                    <a:pt x="692" y="2297"/>
                  </a:cubicBezTo>
                  <a:cubicBezTo>
                    <a:pt x="459" y="2255"/>
                    <a:pt x="227" y="2208"/>
                    <a:pt x="4" y="2159"/>
                  </a:cubicBezTo>
                  <a:cubicBezTo>
                    <a:pt x="113" y="1619"/>
                    <a:pt x="113" y="1619"/>
                    <a:pt x="113" y="1619"/>
                  </a:cubicBezTo>
                  <a:cubicBezTo>
                    <a:pt x="113" y="1619"/>
                    <a:pt x="119" y="1590"/>
                    <a:pt x="144" y="1569"/>
                  </a:cubicBezTo>
                  <a:cubicBezTo>
                    <a:pt x="168" y="1547"/>
                    <a:pt x="191" y="1472"/>
                    <a:pt x="146" y="1460"/>
                  </a:cubicBezTo>
                  <a:cubicBezTo>
                    <a:pt x="102" y="1448"/>
                    <a:pt x="109" y="1389"/>
                    <a:pt x="142" y="1357"/>
                  </a:cubicBezTo>
                  <a:cubicBezTo>
                    <a:pt x="175" y="1326"/>
                    <a:pt x="218" y="1301"/>
                    <a:pt x="234" y="1259"/>
                  </a:cubicBezTo>
                  <a:cubicBezTo>
                    <a:pt x="249" y="1218"/>
                    <a:pt x="258" y="1208"/>
                    <a:pt x="266" y="1200"/>
                  </a:cubicBezTo>
                  <a:cubicBezTo>
                    <a:pt x="274" y="1192"/>
                    <a:pt x="292" y="1168"/>
                    <a:pt x="297" y="1149"/>
                  </a:cubicBezTo>
                  <a:cubicBezTo>
                    <a:pt x="302" y="1130"/>
                    <a:pt x="312" y="1123"/>
                    <a:pt x="323" y="1114"/>
                  </a:cubicBezTo>
                  <a:cubicBezTo>
                    <a:pt x="334" y="1105"/>
                    <a:pt x="363" y="1074"/>
                    <a:pt x="363" y="1055"/>
                  </a:cubicBezTo>
                  <a:cubicBezTo>
                    <a:pt x="363" y="1036"/>
                    <a:pt x="358" y="1020"/>
                    <a:pt x="348" y="1013"/>
                  </a:cubicBezTo>
                  <a:cubicBezTo>
                    <a:pt x="337" y="1005"/>
                    <a:pt x="305" y="990"/>
                    <a:pt x="298" y="934"/>
                  </a:cubicBezTo>
                  <a:cubicBezTo>
                    <a:pt x="297" y="924"/>
                    <a:pt x="297" y="924"/>
                    <a:pt x="297" y="924"/>
                  </a:cubicBezTo>
                  <a:cubicBezTo>
                    <a:pt x="293" y="874"/>
                    <a:pt x="300" y="840"/>
                    <a:pt x="300" y="840"/>
                  </a:cubicBezTo>
                  <a:cubicBezTo>
                    <a:pt x="300" y="840"/>
                    <a:pt x="304" y="831"/>
                    <a:pt x="296" y="823"/>
                  </a:cubicBezTo>
                  <a:cubicBezTo>
                    <a:pt x="287" y="814"/>
                    <a:pt x="293" y="770"/>
                    <a:pt x="293" y="770"/>
                  </a:cubicBezTo>
                  <a:cubicBezTo>
                    <a:pt x="363" y="404"/>
                    <a:pt x="363" y="404"/>
                    <a:pt x="363" y="404"/>
                  </a:cubicBezTo>
                  <a:cubicBezTo>
                    <a:pt x="453" y="5"/>
                    <a:pt x="453" y="5"/>
                    <a:pt x="453" y="5"/>
                  </a:cubicBezTo>
                  <a:cubicBezTo>
                    <a:pt x="453" y="5"/>
                    <a:pt x="453" y="5"/>
                    <a:pt x="453" y="5"/>
                  </a:cubicBezTo>
                  <a:moveTo>
                    <a:pt x="449" y="0"/>
                  </a:moveTo>
                  <a:cubicBezTo>
                    <a:pt x="449" y="5"/>
                    <a:pt x="449" y="5"/>
                    <a:pt x="449" y="5"/>
                  </a:cubicBezTo>
                  <a:cubicBezTo>
                    <a:pt x="360" y="403"/>
                    <a:pt x="360" y="403"/>
                    <a:pt x="360" y="403"/>
                  </a:cubicBezTo>
                  <a:cubicBezTo>
                    <a:pt x="289" y="770"/>
                    <a:pt x="289" y="770"/>
                    <a:pt x="289" y="770"/>
                  </a:cubicBezTo>
                  <a:cubicBezTo>
                    <a:pt x="289" y="770"/>
                    <a:pt x="289" y="770"/>
                    <a:pt x="289" y="770"/>
                  </a:cubicBezTo>
                  <a:cubicBezTo>
                    <a:pt x="289" y="770"/>
                    <a:pt x="289" y="770"/>
                    <a:pt x="289" y="770"/>
                  </a:cubicBezTo>
                  <a:cubicBezTo>
                    <a:pt x="288" y="777"/>
                    <a:pt x="284" y="816"/>
                    <a:pt x="293" y="825"/>
                  </a:cubicBezTo>
                  <a:cubicBezTo>
                    <a:pt x="299" y="831"/>
                    <a:pt x="297" y="837"/>
                    <a:pt x="296" y="838"/>
                  </a:cubicBezTo>
                  <a:cubicBezTo>
                    <a:pt x="296" y="838"/>
                    <a:pt x="296" y="838"/>
                    <a:pt x="296" y="838"/>
                  </a:cubicBezTo>
                  <a:cubicBezTo>
                    <a:pt x="296" y="839"/>
                    <a:pt x="296" y="839"/>
                    <a:pt x="296" y="839"/>
                  </a:cubicBezTo>
                  <a:cubicBezTo>
                    <a:pt x="296" y="840"/>
                    <a:pt x="289" y="874"/>
                    <a:pt x="293" y="924"/>
                  </a:cubicBezTo>
                  <a:cubicBezTo>
                    <a:pt x="293" y="924"/>
                    <a:pt x="293" y="924"/>
                    <a:pt x="293" y="924"/>
                  </a:cubicBezTo>
                  <a:cubicBezTo>
                    <a:pt x="294" y="924"/>
                    <a:pt x="294" y="924"/>
                    <a:pt x="294" y="924"/>
                  </a:cubicBezTo>
                  <a:cubicBezTo>
                    <a:pt x="295" y="934"/>
                    <a:pt x="295" y="934"/>
                    <a:pt x="295" y="934"/>
                  </a:cubicBezTo>
                  <a:cubicBezTo>
                    <a:pt x="301" y="986"/>
                    <a:pt x="328" y="1005"/>
                    <a:pt x="342" y="1013"/>
                  </a:cubicBezTo>
                  <a:cubicBezTo>
                    <a:pt x="346" y="1016"/>
                    <a:pt x="346" y="1016"/>
                    <a:pt x="346" y="1016"/>
                  </a:cubicBezTo>
                  <a:cubicBezTo>
                    <a:pt x="355" y="1022"/>
                    <a:pt x="360" y="1037"/>
                    <a:pt x="360" y="1055"/>
                  </a:cubicBezTo>
                  <a:cubicBezTo>
                    <a:pt x="360" y="1072"/>
                    <a:pt x="332" y="1102"/>
                    <a:pt x="321" y="1111"/>
                  </a:cubicBezTo>
                  <a:cubicBezTo>
                    <a:pt x="318" y="1114"/>
                    <a:pt x="318" y="1114"/>
                    <a:pt x="318" y="1114"/>
                  </a:cubicBezTo>
                  <a:cubicBezTo>
                    <a:pt x="308" y="1122"/>
                    <a:pt x="298" y="1129"/>
                    <a:pt x="293" y="1148"/>
                  </a:cubicBezTo>
                  <a:cubicBezTo>
                    <a:pt x="288" y="1166"/>
                    <a:pt x="271" y="1189"/>
                    <a:pt x="263" y="1197"/>
                  </a:cubicBezTo>
                  <a:cubicBezTo>
                    <a:pt x="254" y="1206"/>
                    <a:pt x="246" y="1217"/>
                    <a:pt x="230" y="1258"/>
                  </a:cubicBezTo>
                  <a:cubicBezTo>
                    <a:pt x="219" y="1287"/>
                    <a:pt x="193" y="1309"/>
                    <a:pt x="168" y="1329"/>
                  </a:cubicBezTo>
                  <a:cubicBezTo>
                    <a:pt x="158" y="1338"/>
                    <a:pt x="148" y="1346"/>
                    <a:pt x="139" y="1355"/>
                  </a:cubicBezTo>
                  <a:cubicBezTo>
                    <a:pt x="118" y="1375"/>
                    <a:pt x="107" y="1407"/>
                    <a:pt x="113" y="1431"/>
                  </a:cubicBezTo>
                  <a:cubicBezTo>
                    <a:pt x="117" y="1447"/>
                    <a:pt x="129" y="1459"/>
                    <a:pt x="145" y="1463"/>
                  </a:cubicBezTo>
                  <a:cubicBezTo>
                    <a:pt x="157" y="1466"/>
                    <a:pt x="164" y="1474"/>
                    <a:pt x="167" y="1486"/>
                  </a:cubicBezTo>
                  <a:cubicBezTo>
                    <a:pt x="173" y="1512"/>
                    <a:pt x="158" y="1551"/>
                    <a:pt x="141" y="1566"/>
                  </a:cubicBezTo>
                  <a:cubicBezTo>
                    <a:pt x="116" y="1588"/>
                    <a:pt x="110" y="1617"/>
                    <a:pt x="109" y="1619"/>
                  </a:cubicBezTo>
                  <a:cubicBezTo>
                    <a:pt x="1" y="2159"/>
                    <a:pt x="1" y="2159"/>
                    <a:pt x="1" y="2159"/>
                  </a:cubicBezTo>
                  <a:cubicBezTo>
                    <a:pt x="0" y="2162"/>
                    <a:pt x="0" y="2162"/>
                    <a:pt x="0" y="2162"/>
                  </a:cubicBezTo>
                  <a:cubicBezTo>
                    <a:pt x="3" y="2163"/>
                    <a:pt x="3" y="2163"/>
                    <a:pt x="3" y="2163"/>
                  </a:cubicBezTo>
                  <a:cubicBezTo>
                    <a:pt x="243" y="2215"/>
                    <a:pt x="474" y="2261"/>
                    <a:pt x="692" y="2301"/>
                  </a:cubicBezTo>
                  <a:cubicBezTo>
                    <a:pt x="935" y="2346"/>
                    <a:pt x="1165" y="2383"/>
                    <a:pt x="1377" y="2411"/>
                  </a:cubicBezTo>
                  <a:cubicBezTo>
                    <a:pt x="1380" y="2411"/>
                    <a:pt x="1380" y="2411"/>
                    <a:pt x="1380" y="2411"/>
                  </a:cubicBezTo>
                  <a:cubicBezTo>
                    <a:pt x="1381" y="2408"/>
                    <a:pt x="1381" y="2408"/>
                    <a:pt x="1381" y="2408"/>
                  </a:cubicBezTo>
                  <a:cubicBezTo>
                    <a:pt x="1493" y="1624"/>
                    <a:pt x="1493" y="1624"/>
                    <a:pt x="1493" y="1624"/>
                  </a:cubicBezTo>
                  <a:cubicBezTo>
                    <a:pt x="1493" y="1623"/>
                    <a:pt x="1493" y="1623"/>
                    <a:pt x="1493" y="1623"/>
                  </a:cubicBezTo>
                  <a:cubicBezTo>
                    <a:pt x="1492" y="1622"/>
                    <a:pt x="1492" y="1622"/>
                    <a:pt x="1492" y="1622"/>
                  </a:cubicBezTo>
                  <a:cubicBezTo>
                    <a:pt x="1479" y="1600"/>
                    <a:pt x="1479" y="1600"/>
                    <a:pt x="1479" y="1600"/>
                  </a:cubicBezTo>
                  <a:cubicBezTo>
                    <a:pt x="1471" y="1581"/>
                    <a:pt x="1471" y="1581"/>
                    <a:pt x="1471" y="1581"/>
                  </a:cubicBezTo>
                  <a:cubicBezTo>
                    <a:pt x="1464" y="1555"/>
                    <a:pt x="1464" y="1555"/>
                    <a:pt x="1464" y="1555"/>
                  </a:cubicBezTo>
                  <a:cubicBezTo>
                    <a:pt x="1464" y="1554"/>
                    <a:pt x="1464" y="1554"/>
                    <a:pt x="1464" y="1554"/>
                  </a:cubicBezTo>
                  <a:cubicBezTo>
                    <a:pt x="1462" y="1553"/>
                    <a:pt x="1462" y="1553"/>
                    <a:pt x="1462" y="1553"/>
                  </a:cubicBezTo>
                  <a:cubicBezTo>
                    <a:pt x="1453" y="1548"/>
                    <a:pt x="1453" y="1548"/>
                    <a:pt x="1453" y="1548"/>
                  </a:cubicBezTo>
                  <a:cubicBezTo>
                    <a:pt x="1447" y="1538"/>
                    <a:pt x="1447" y="1538"/>
                    <a:pt x="1447" y="1538"/>
                  </a:cubicBezTo>
                  <a:cubicBezTo>
                    <a:pt x="1446" y="1537"/>
                    <a:pt x="1446" y="1537"/>
                    <a:pt x="1446" y="1537"/>
                  </a:cubicBezTo>
                  <a:cubicBezTo>
                    <a:pt x="1444" y="1537"/>
                    <a:pt x="1444" y="1537"/>
                    <a:pt x="1444" y="1537"/>
                  </a:cubicBezTo>
                  <a:cubicBezTo>
                    <a:pt x="1425" y="1537"/>
                    <a:pt x="1425" y="1537"/>
                    <a:pt x="1425" y="1537"/>
                  </a:cubicBezTo>
                  <a:cubicBezTo>
                    <a:pt x="1423" y="1537"/>
                    <a:pt x="1423" y="1537"/>
                    <a:pt x="1423" y="1537"/>
                  </a:cubicBezTo>
                  <a:cubicBezTo>
                    <a:pt x="1422" y="1538"/>
                    <a:pt x="1422" y="1538"/>
                    <a:pt x="1422" y="1538"/>
                  </a:cubicBezTo>
                  <a:cubicBezTo>
                    <a:pt x="1403" y="1560"/>
                    <a:pt x="1403" y="1560"/>
                    <a:pt x="1403" y="1560"/>
                  </a:cubicBezTo>
                  <a:cubicBezTo>
                    <a:pt x="1402" y="1561"/>
                    <a:pt x="1402" y="1561"/>
                    <a:pt x="1402" y="1561"/>
                  </a:cubicBezTo>
                  <a:cubicBezTo>
                    <a:pt x="1402" y="1562"/>
                    <a:pt x="1402" y="1562"/>
                    <a:pt x="1402" y="1562"/>
                  </a:cubicBezTo>
                  <a:cubicBezTo>
                    <a:pt x="1393" y="1586"/>
                    <a:pt x="1393" y="1586"/>
                    <a:pt x="1393" y="1586"/>
                  </a:cubicBezTo>
                  <a:cubicBezTo>
                    <a:pt x="1386" y="1593"/>
                    <a:pt x="1386" y="1593"/>
                    <a:pt x="1386" y="1593"/>
                  </a:cubicBezTo>
                  <a:cubicBezTo>
                    <a:pt x="1374" y="1581"/>
                    <a:pt x="1374" y="1581"/>
                    <a:pt x="1374" y="1581"/>
                  </a:cubicBezTo>
                  <a:cubicBezTo>
                    <a:pt x="1372" y="1579"/>
                    <a:pt x="1372" y="1579"/>
                    <a:pt x="1372" y="1579"/>
                  </a:cubicBezTo>
                  <a:cubicBezTo>
                    <a:pt x="1370" y="1580"/>
                    <a:pt x="1370" y="1580"/>
                    <a:pt x="1370" y="1580"/>
                  </a:cubicBezTo>
                  <a:cubicBezTo>
                    <a:pt x="1340" y="1586"/>
                    <a:pt x="1340" y="1586"/>
                    <a:pt x="1340" y="1586"/>
                  </a:cubicBezTo>
                  <a:cubicBezTo>
                    <a:pt x="1316" y="1574"/>
                    <a:pt x="1316" y="1574"/>
                    <a:pt x="1316" y="1574"/>
                  </a:cubicBezTo>
                  <a:cubicBezTo>
                    <a:pt x="1316" y="1574"/>
                    <a:pt x="1316" y="1574"/>
                    <a:pt x="1316" y="1574"/>
                  </a:cubicBezTo>
                  <a:cubicBezTo>
                    <a:pt x="1315" y="1573"/>
                    <a:pt x="1315" y="1573"/>
                    <a:pt x="1315" y="1573"/>
                  </a:cubicBezTo>
                  <a:cubicBezTo>
                    <a:pt x="1270" y="1570"/>
                    <a:pt x="1270" y="1570"/>
                    <a:pt x="1270" y="1570"/>
                  </a:cubicBezTo>
                  <a:cubicBezTo>
                    <a:pt x="1244" y="1557"/>
                    <a:pt x="1244" y="1557"/>
                    <a:pt x="1244" y="1557"/>
                  </a:cubicBezTo>
                  <a:cubicBezTo>
                    <a:pt x="1243" y="1556"/>
                    <a:pt x="1243" y="1556"/>
                    <a:pt x="1243" y="1556"/>
                  </a:cubicBezTo>
                  <a:cubicBezTo>
                    <a:pt x="1242" y="1556"/>
                    <a:pt x="1242" y="1556"/>
                    <a:pt x="1242" y="1556"/>
                  </a:cubicBezTo>
                  <a:cubicBezTo>
                    <a:pt x="1220" y="1562"/>
                    <a:pt x="1220" y="1562"/>
                    <a:pt x="1220" y="1562"/>
                  </a:cubicBezTo>
                  <a:cubicBezTo>
                    <a:pt x="1219" y="1562"/>
                    <a:pt x="1219" y="1562"/>
                    <a:pt x="1219" y="1562"/>
                  </a:cubicBezTo>
                  <a:cubicBezTo>
                    <a:pt x="1218" y="1563"/>
                    <a:pt x="1218" y="1563"/>
                    <a:pt x="1218" y="1563"/>
                  </a:cubicBezTo>
                  <a:cubicBezTo>
                    <a:pt x="1195" y="1583"/>
                    <a:pt x="1195" y="1583"/>
                    <a:pt x="1195" y="1583"/>
                  </a:cubicBezTo>
                  <a:cubicBezTo>
                    <a:pt x="1182" y="1578"/>
                    <a:pt x="1182" y="1578"/>
                    <a:pt x="1182" y="1578"/>
                  </a:cubicBezTo>
                  <a:cubicBezTo>
                    <a:pt x="1154" y="1566"/>
                    <a:pt x="1154" y="1566"/>
                    <a:pt x="1154" y="1566"/>
                  </a:cubicBezTo>
                  <a:cubicBezTo>
                    <a:pt x="1154" y="1565"/>
                    <a:pt x="1154" y="1565"/>
                    <a:pt x="1154" y="1565"/>
                  </a:cubicBezTo>
                  <a:cubicBezTo>
                    <a:pt x="1153" y="1565"/>
                    <a:pt x="1153" y="1565"/>
                    <a:pt x="1153" y="1565"/>
                  </a:cubicBezTo>
                  <a:cubicBezTo>
                    <a:pt x="1109" y="1566"/>
                    <a:pt x="1109" y="1566"/>
                    <a:pt x="1109" y="1566"/>
                  </a:cubicBezTo>
                  <a:cubicBezTo>
                    <a:pt x="1107" y="1566"/>
                    <a:pt x="1107" y="1566"/>
                    <a:pt x="1107" y="1566"/>
                  </a:cubicBezTo>
                  <a:cubicBezTo>
                    <a:pt x="1106" y="1569"/>
                    <a:pt x="1106" y="1569"/>
                    <a:pt x="1106" y="1569"/>
                  </a:cubicBezTo>
                  <a:cubicBezTo>
                    <a:pt x="1097" y="1593"/>
                    <a:pt x="1097" y="1593"/>
                    <a:pt x="1097" y="1593"/>
                  </a:cubicBezTo>
                  <a:cubicBezTo>
                    <a:pt x="1084" y="1592"/>
                    <a:pt x="1084" y="1592"/>
                    <a:pt x="1084" y="1592"/>
                  </a:cubicBezTo>
                  <a:cubicBezTo>
                    <a:pt x="1069" y="1571"/>
                    <a:pt x="1069" y="1571"/>
                    <a:pt x="1069" y="1571"/>
                  </a:cubicBezTo>
                  <a:cubicBezTo>
                    <a:pt x="1065" y="1531"/>
                    <a:pt x="1065" y="1531"/>
                    <a:pt x="1065" y="1531"/>
                  </a:cubicBezTo>
                  <a:cubicBezTo>
                    <a:pt x="1062" y="1474"/>
                    <a:pt x="1062" y="1474"/>
                    <a:pt x="1062" y="1474"/>
                  </a:cubicBezTo>
                  <a:cubicBezTo>
                    <a:pt x="1062" y="1473"/>
                    <a:pt x="1062" y="1473"/>
                    <a:pt x="1062" y="1473"/>
                  </a:cubicBezTo>
                  <a:cubicBezTo>
                    <a:pt x="1061" y="1472"/>
                    <a:pt x="1061" y="1472"/>
                    <a:pt x="1061" y="1472"/>
                  </a:cubicBezTo>
                  <a:cubicBezTo>
                    <a:pt x="1040" y="1439"/>
                    <a:pt x="1040" y="1439"/>
                    <a:pt x="1040" y="1439"/>
                  </a:cubicBezTo>
                  <a:cubicBezTo>
                    <a:pt x="1039" y="1437"/>
                    <a:pt x="1039" y="1437"/>
                    <a:pt x="1039" y="1437"/>
                  </a:cubicBezTo>
                  <a:cubicBezTo>
                    <a:pt x="1037" y="1437"/>
                    <a:pt x="1037" y="1437"/>
                    <a:pt x="1037" y="1437"/>
                  </a:cubicBezTo>
                  <a:cubicBezTo>
                    <a:pt x="1000" y="1437"/>
                    <a:pt x="1000" y="1437"/>
                    <a:pt x="1000" y="1437"/>
                  </a:cubicBezTo>
                  <a:cubicBezTo>
                    <a:pt x="987" y="1421"/>
                    <a:pt x="987" y="1421"/>
                    <a:pt x="987" y="1421"/>
                  </a:cubicBezTo>
                  <a:cubicBezTo>
                    <a:pt x="993" y="1391"/>
                    <a:pt x="993" y="1391"/>
                    <a:pt x="993" y="1391"/>
                  </a:cubicBezTo>
                  <a:cubicBezTo>
                    <a:pt x="993" y="1390"/>
                    <a:pt x="993" y="1390"/>
                    <a:pt x="993" y="1390"/>
                  </a:cubicBezTo>
                  <a:cubicBezTo>
                    <a:pt x="993" y="1390"/>
                    <a:pt x="993" y="1390"/>
                    <a:pt x="993" y="1390"/>
                  </a:cubicBezTo>
                  <a:cubicBezTo>
                    <a:pt x="994" y="1340"/>
                    <a:pt x="994" y="1340"/>
                    <a:pt x="994" y="1340"/>
                  </a:cubicBezTo>
                  <a:cubicBezTo>
                    <a:pt x="994" y="1339"/>
                    <a:pt x="994" y="1339"/>
                    <a:pt x="994" y="1339"/>
                  </a:cubicBezTo>
                  <a:cubicBezTo>
                    <a:pt x="993" y="1338"/>
                    <a:pt x="993" y="1338"/>
                    <a:pt x="993" y="1338"/>
                  </a:cubicBezTo>
                  <a:cubicBezTo>
                    <a:pt x="958" y="1284"/>
                    <a:pt x="958" y="1284"/>
                    <a:pt x="958" y="1284"/>
                  </a:cubicBezTo>
                  <a:cubicBezTo>
                    <a:pt x="948" y="1178"/>
                    <a:pt x="948" y="1178"/>
                    <a:pt x="948" y="1178"/>
                  </a:cubicBezTo>
                  <a:cubicBezTo>
                    <a:pt x="948" y="1177"/>
                    <a:pt x="948" y="1177"/>
                    <a:pt x="948" y="1177"/>
                  </a:cubicBezTo>
                  <a:cubicBezTo>
                    <a:pt x="947" y="1176"/>
                    <a:pt x="947" y="1176"/>
                    <a:pt x="947" y="1176"/>
                  </a:cubicBezTo>
                  <a:cubicBezTo>
                    <a:pt x="927" y="1151"/>
                    <a:pt x="927" y="1151"/>
                    <a:pt x="927" y="1151"/>
                  </a:cubicBezTo>
                  <a:cubicBezTo>
                    <a:pt x="926" y="1150"/>
                    <a:pt x="926" y="1150"/>
                    <a:pt x="926" y="1150"/>
                  </a:cubicBezTo>
                  <a:cubicBezTo>
                    <a:pt x="925" y="1150"/>
                    <a:pt x="925" y="1150"/>
                    <a:pt x="925" y="1150"/>
                  </a:cubicBezTo>
                  <a:cubicBezTo>
                    <a:pt x="895" y="1146"/>
                    <a:pt x="895" y="1146"/>
                    <a:pt x="895" y="1146"/>
                  </a:cubicBezTo>
                  <a:cubicBezTo>
                    <a:pt x="893" y="1146"/>
                    <a:pt x="893" y="1146"/>
                    <a:pt x="893" y="1146"/>
                  </a:cubicBezTo>
                  <a:cubicBezTo>
                    <a:pt x="892" y="1147"/>
                    <a:pt x="892" y="1147"/>
                    <a:pt x="892" y="1147"/>
                  </a:cubicBezTo>
                  <a:cubicBezTo>
                    <a:pt x="834" y="1192"/>
                    <a:pt x="834" y="1192"/>
                    <a:pt x="834" y="1192"/>
                  </a:cubicBezTo>
                  <a:cubicBezTo>
                    <a:pt x="816" y="1194"/>
                    <a:pt x="816" y="1194"/>
                    <a:pt x="816" y="1194"/>
                  </a:cubicBezTo>
                  <a:cubicBezTo>
                    <a:pt x="782" y="1153"/>
                    <a:pt x="782" y="1153"/>
                    <a:pt x="782" y="1153"/>
                  </a:cubicBezTo>
                  <a:cubicBezTo>
                    <a:pt x="780" y="1136"/>
                    <a:pt x="780" y="1136"/>
                    <a:pt x="780" y="1136"/>
                  </a:cubicBezTo>
                  <a:cubicBezTo>
                    <a:pt x="793" y="1129"/>
                    <a:pt x="793" y="1129"/>
                    <a:pt x="793" y="1129"/>
                  </a:cubicBezTo>
                  <a:cubicBezTo>
                    <a:pt x="795" y="1128"/>
                    <a:pt x="795" y="1128"/>
                    <a:pt x="795" y="1128"/>
                  </a:cubicBezTo>
                  <a:cubicBezTo>
                    <a:pt x="795" y="1126"/>
                    <a:pt x="795" y="1126"/>
                    <a:pt x="795" y="1126"/>
                  </a:cubicBezTo>
                  <a:cubicBezTo>
                    <a:pt x="796" y="1096"/>
                    <a:pt x="796" y="1096"/>
                    <a:pt x="796" y="1096"/>
                  </a:cubicBezTo>
                  <a:cubicBezTo>
                    <a:pt x="830" y="1074"/>
                    <a:pt x="830" y="1074"/>
                    <a:pt x="830" y="1074"/>
                  </a:cubicBezTo>
                  <a:cubicBezTo>
                    <a:pt x="832" y="1073"/>
                    <a:pt x="832" y="1073"/>
                    <a:pt x="832" y="1073"/>
                  </a:cubicBezTo>
                  <a:cubicBezTo>
                    <a:pt x="832" y="1071"/>
                    <a:pt x="832" y="1071"/>
                    <a:pt x="832" y="1071"/>
                  </a:cubicBezTo>
                  <a:cubicBezTo>
                    <a:pt x="829" y="1020"/>
                    <a:pt x="829" y="1020"/>
                    <a:pt x="829" y="1020"/>
                  </a:cubicBezTo>
                  <a:cubicBezTo>
                    <a:pt x="829" y="1019"/>
                    <a:pt x="829" y="1019"/>
                    <a:pt x="829" y="1019"/>
                  </a:cubicBezTo>
                  <a:cubicBezTo>
                    <a:pt x="829" y="1019"/>
                    <a:pt x="829" y="1019"/>
                    <a:pt x="829" y="1019"/>
                  </a:cubicBezTo>
                  <a:cubicBezTo>
                    <a:pt x="825" y="1008"/>
                    <a:pt x="825" y="1008"/>
                    <a:pt x="825" y="1008"/>
                  </a:cubicBezTo>
                  <a:cubicBezTo>
                    <a:pt x="841" y="955"/>
                    <a:pt x="841" y="955"/>
                    <a:pt x="841" y="955"/>
                  </a:cubicBezTo>
                  <a:cubicBezTo>
                    <a:pt x="890" y="863"/>
                    <a:pt x="890" y="863"/>
                    <a:pt x="890" y="863"/>
                  </a:cubicBezTo>
                  <a:cubicBezTo>
                    <a:pt x="890" y="862"/>
                    <a:pt x="890" y="862"/>
                    <a:pt x="890" y="862"/>
                  </a:cubicBezTo>
                  <a:cubicBezTo>
                    <a:pt x="890" y="862"/>
                    <a:pt x="890" y="862"/>
                    <a:pt x="890" y="862"/>
                  </a:cubicBezTo>
                  <a:cubicBezTo>
                    <a:pt x="890" y="823"/>
                    <a:pt x="890" y="823"/>
                    <a:pt x="890" y="823"/>
                  </a:cubicBezTo>
                  <a:cubicBezTo>
                    <a:pt x="890" y="820"/>
                    <a:pt x="890" y="820"/>
                    <a:pt x="890" y="820"/>
                  </a:cubicBezTo>
                  <a:cubicBezTo>
                    <a:pt x="886" y="819"/>
                    <a:pt x="886" y="819"/>
                    <a:pt x="886" y="819"/>
                  </a:cubicBezTo>
                  <a:cubicBezTo>
                    <a:pt x="838" y="816"/>
                    <a:pt x="838" y="816"/>
                    <a:pt x="838" y="816"/>
                  </a:cubicBezTo>
                  <a:cubicBezTo>
                    <a:pt x="822" y="790"/>
                    <a:pt x="822" y="790"/>
                    <a:pt x="822" y="790"/>
                  </a:cubicBezTo>
                  <a:cubicBezTo>
                    <a:pt x="821" y="789"/>
                    <a:pt x="821" y="789"/>
                    <a:pt x="821" y="789"/>
                  </a:cubicBezTo>
                  <a:cubicBezTo>
                    <a:pt x="821" y="789"/>
                    <a:pt x="821" y="789"/>
                    <a:pt x="821" y="789"/>
                  </a:cubicBezTo>
                  <a:cubicBezTo>
                    <a:pt x="804" y="779"/>
                    <a:pt x="804" y="779"/>
                    <a:pt x="804" y="779"/>
                  </a:cubicBezTo>
                  <a:cubicBezTo>
                    <a:pt x="780" y="747"/>
                    <a:pt x="780" y="747"/>
                    <a:pt x="780" y="747"/>
                  </a:cubicBezTo>
                  <a:cubicBezTo>
                    <a:pt x="780" y="715"/>
                    <a:pt x="780" y="715"/>
                    <a:pt x="780" y="715"/>
                  </a:cubicBezTo>
                  <a:cubicBezTo>
                    <a:pt x="780" y="713"/>
                    <a:pt x="780" y="713"/>
                    <a:pt x="780" y="713"/>
                  </a:cubicBezTo>
                  <a:cubicBezTo>
                    <a:pt x="779" y="712"/>
                    <a:pt x="779" y="712"/>
                    <a:pt x="779" y="712"/>
                  </a:cubicBezTo>
                  <a:cubicBezTo>
                    <a:pt x="751" y="680"/>
                    <a:pt x="751" y="680"/>
                    <a:pt x="751" y="680"/>
                  </a:cubicBezTo>
                  <a:cubicBezTo>
                    <a:pt x="743" y="654"/>
                    <a:pt x="743" y="654"/>
                    <a:pt x="743" y="654"/>
                  </a:cubicBezTo>
                  <a:cubicBezTo>
                    <a:pt x="743" y="653"/>
                    <a:pt x="743" y="653"/>
                    <a:pt x="743" y="653"/>
                  </a:cubicBezTo>
                  <a:cubicBezTo>
                    <a:pt x="743" y="653"/>
                    <a:pt x="743" y="653"/>
                    <a:pt x="743" y="653"/>
                  </a:cubicBezTo>
                  <a:cubicBezTo>
                    <a:pt x="718" y="620"/>
                    <a:pt x="718" y="620"/>
                    <a:pt x="718" y="620"/>
                  </a:cubicBezTo>
                  <a:cubicBezTo>
                    <a:pt x="713" y="593"/>
                    <a:pt x="713" y="593"/>
                    <a:pt x="713" y="593"/>
                  </a:cubicBezTo>
                  <a:cubicBezTo>
                    <a:pt x="713" y="590"/>
                    <a:pt x="713" y="590"/>
                    <a:pt x="713" y="590"/>
                  </a:cubicBezTo>
                  <a:cubicBezTo>
                    <a:pt x="710" y="590"/>
                    <a:pt x="710" y="590"/>
                    <a:pt x="710" y="590"/>
                  </a:cubicBezTo>
                  <a:cubicBezTo>
                    <a:pt x="690" y="585"/>
                    <a:pt x="690" y="585"/>
                    <a:pt x="690" y="585"/>
                  </a:cubicBezTo>
                  <a:cubicBezTo>
                    <a:pt x="687" y="582"/>
                    <a:pt x="679" y="571"/>
                    <a:pt x="673" y="560"/>
                  </a:cubicBezTo>
                  <a:cubicBezTo>
                    <a:pt x="672" y="560"/>
                    <a:pt x="672" y="560"/>
                    <a:pt x="672" y="560"/>
                  </a:cubicBezTo>
                  <a:cubicBezTo>
                    <a:pt x="672" y="559"/>
                    <a:pt x="672" y="559"/>
                    <a:pt x="672" y="559"/>
                  </a:cubicBezTo>
                  <a:cubicBezTo>
                    <a:pt x="659" y="549"/>
                    <a:pt x="659" y="549"/>
                    <a:pt x="659" y="549"/>
                  </a:cubicBezTo>
                  <a:cubicBezTo>
                    <a:pt x="643" y="525"/>
                    <a:pt x="643" y="525"/>
                    <a:pt x="643" y="525"/>
                  </a:cubicBezTo>
                  <a:cubicBezTo>
                    <a:pt x="651" y="510"/>
                    <a:pt x="651" y="510"/>
                    <a:pt x="651" y="510"/>
                  </a:cubicBezTo>
                  <a:cubicBezTo>
                    <a:pt x="652" y="510"/>
                    <a:pt x="652" y="510"/>
                    <a:pt x="652" y="510"/>
                  </a:cubicBezTo>
                  <a:cubicBezTo>
                    <a:pt x="652" y="509"/>
                    <a:pt x="652" y="509"/>
                    <a:pt x="652" y="509"/>
                  </a:cubicBezTo>
                  <a:cubicBezTo>
                    <a:pt x="656" y="453"/>
                    <a:pt x="656" y="453"/>
                    <a:pt x="656" y="453"/>
                  </a:cubicBezTo>
                  <a:cubicBezTo>
                    <a:pt x="656" y="452"/>
                    <a:pt x="656" y="452"/>
                    <a:pt x="656" y="452"/>
                  </a:cubicBezTo>
                  <a:cubicBezTo>
                    <a:pt x="656" y="451"/>
                    <a:pt x="656" y="451"/>
                    <a:pt x="656" y="451"/>
                  </a:cubicBezTo>
                  <a:cubicBezTo>
                    <a:pt x="642" y="420"/>
                    <a:pt x="642" y="420"/>
                    <a:pt x="642" y="420"/>
                  </a:cubicBezTo>
                  <a:cubicBezTo>
                    <a:pt x="633" y="397"/>
                    <a:pt x="633" y="397"/>
                    <a:pt x="633" y="397"/>
                  </a:cubicBezTo>
                  <a:cubicBezTo>
                    <a:pt x="633" y="396"/>
                    <a:pt x="633" y="396"/>
                    <a:pt x="633" y="396"/>
                  </a:cubicBezTo>
                  <a:cubicBezTo>
                    <a:pt x="633" y="396"/>
                    <a:pt x="633" y="396"/>
                    <a:pt x="633" y="396"/>
                  </a:cubicBezTo>
                  <a:cubicBezTo>
                    <a:pt x="609" y="356"/>
                    <a:pt x="609" y="356"/>
                    <a:pt x="609" y="356"/>
                  </a:cubicBezTo>
                  <a:cubicBezTo>
                    <a:pt x="609" y="356"/>
                    <a:pt x="609" y="356"/>
                    <a:pt x="609" y="356"/>
                  </a:cubicBezTo>
                  <a:cubicBezTo>
                    <a:pt x="608" y="355"/>
                    <a:pt x="608" y="355"/>
                    <a:pt x="608" y="355"/>
                  </a:cubicBezTo>
                  <a:cubicBezTo>
                    <a:pt x="604" y="352"/>
                    <a:pt x="604" y="352"/>
                    <a:pt x="604" y="352"/>
                  </a:cubicBezTo>
                  <a:cubicBezTo>
                    <a:pt x="664" y="49"/>
                    <a:pt x="664" y="49"/>
                    <a:pt x="664" y="49"/>
                  </a:cubicBezTo>
                  <a:cubicBezTo>
                    <a:pt x="665" y="45"/>
                    <a:pt x="665" y="45"/>
                    <a:pt x="665" y="45"/>
                  </a:cubicBezTo>
                  <a:cubicBezTo>
                    <a:pt x="661" y="45"/>
                    <a:pt x="661" y="45"/>
                    <a:pt x="661" y="45"/>
                  </a:cubicBezTo>
                  <a:cubicBezTo>
                    <a:pt x="647" y="42"/>
                    <a:pt x="647" y="42"/>
                    <a:pt x="647" y="42"/>
                  </a:cubicBezTo>
                  <a:cubicBezTo>
                    <a:pt x="635" y="39"/>
                    <a:pt x="624" y="37"/>
                    <a:pt x="613" y="35"/>
                  </a:cubicBezTo>
                  <a:cubicBezTo>
                    <a:pt x="580" y="28"/>
                    <a:pt x="551" y="22"/>
                    <a:pt x="523" y="16"/>
                  </a:cubicBezTo>
                  <a:cubicBezTo>
                    <a:pt x="504" y="12"/>
                    <a:pt x="479" y="7"/>
                    <a:pt x="454" y="1"/>
                  </a:cubicBezTo>
                  <a:lnTo>
                    <a:pt x="44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7" name="Freeform 613">
              <a:extLst>
                <a:ext uri="{FF2B5EF4-FFF2-40B4-BE49-F238E27FC236}">
                  <a16:creationId xmlns:a16="http://schemas.microsoft.com/office/drawing/2014/main" id="{E8FF0E9C-6D75-0D41-B62B-216682CFCF6C}"/>
                </a:ext>
              </a:extLst>
            </p:cNvPr>
            <p:cNvSpPr>
              <a:spLocks noEditPoints="1"/>
            </p:cNvSpPr>
            <p:nvPr/>
          </p:nvSpPr>
          <p:spPr bwMode="auto">
            <a:xfrm>
              <a:off x="6449744" y="5452971"/>
              <a:ext cx="2200793" cy="1871771"/>
            </a:xfrm>
            <a:custGeom>
              <a:avLst/>
              <a:gdLst>
                <a:gd name="T0" fmla="*/ 568 w 2019"/>
                <a:gd name="T1" fmla="*/ 81 h 1715"/>
                <a:gd name="T2" fmla="*/ 735 w 2019"/>
                <a:gd name="T3" fmla="*/ 317 h 1715"/>
                <a:gd name="T4" fmla="*/ 940 w 2019"/>
                <a:gd name="T5" fmla="*/ 327 h 1715"/>
                <a:gd name="T6" fmla="*/ 1145 w 2019"/>
                <a:gd name="T7" fmla="*/ 370 h 1715"/>
                <a:gd name="T8" fmla="*/ 1355 w 2019"/>
                <a:gd name="T9" fmla="*/ 374 h 1715"/>
                <a:gd name="T10" fmla="*/ 1522 w 2019"/>
                <a:gd name="T11" fmla="*/ 377 h 1715"/>
                <a:gd name="T12" fmla="*/ 1975 w 2019"/>
                <a:gd name="T13" fmla="*/ 665 h 1715"/>
                <a:gd name="T14" fmla="*/ 1798 w 2019"/>
                <a:gd name="T15" fmla="*/ 1011 h 1715"/>
                <a:gd name="T16" fmla="*/ 15 w 2019"/>
                <a:gd name="T17" fmla="*/ 1303 h 1715"/>
                <a:gd name="T18" fmla="*/ 33 w 2019"/>
                <a:gd name="T19" fmla="*/ 1111 h 1715"/>
                <a:gd name="T20" fmla="*/ 89 w 2019"/>
                <a:gd name="T21" fmla="*/ 902 h 1715"/>
                <a:gd name="T22" fmla="*/ 185 w 2019"/>
                <a:gd name="T23" fmla="*/ 769 h 1715"/>
                <a:gd name="T24" fmla="*/ 227 w 2019"/>
                <a:gd name="T25" fmla="*/ 672 h 1715"/>
                <a:gd name="T26" fmla="*/ 275 w 2019"/>
                <a:gd name="T27" fmla="*/ 576 h 1715"/>
                <a:gd name="T28" fmla="*/ 330 w 2019"/>
                <a:gd name="T29" fmla="*/ 403 h 1715"/>
                <a:gd name="T30" fmla="*/ 376 w 2019"/>
                <a:gd name="T31" fmla="*/ 298 h 1715"/>
                <a:gd name="T32" fmla="*/ 408 w 2019"/>
                <a:gd name="T33" fmla="*/ 209 h 1715"/>
                <a:gd name="T34" fmla="*/ 429 w 2019"/>
                <a:gd name="T35" fmla="*/ 108 h 1715"/>
                <a:gd name="T36" fmla="*/ 514 w 2019"/>
                <a:gd name="T37" fmla="*/ 58 h 1715"/>
                <a:gd name="T38" fmla="*/ 463 w 2019"/>
                <a:gd name="T39" fmla="*/ 15 h 1715"/>
                <a:gd name="T40" fmla="*/ 460 w 2019"/>
                <a:gd name="T41" fmla="*/ 18 h 1715"/>
                <a:gd name="T42" fmla="*/ 517 w 2019"/>
                <a:gd name="T43" fmla="*/ 44 h 1715"/>
                <a:gd name="T44" fmla="*/ 468 w 2019"/>
                <a:gd name="T45" fmla="*/ 44 h 1715"/>
                <a:gd name="T46" fmla="*/ 426 w 2019"/>
                <a:gd name="T47" fmla="*/ 106 h 1715"/>
                <a:gd name="T48" fmla="*/ 416 w 2019"/>
                <a:gd name="T49" fmla="*/ 165 h 1715"/>
                <a:gd name="T50" fmla="*/ 395 w 2019"/>
                <a:gd name="T51" fmla="*/ 221 h 1715"/>
                <a:gd name="T52" fmla="*/ 375 w 2019"/>
                <a:gd name="T53" fmla="*/ 267 h 1715"/>
                <a:gd name="T54" fmla="*/ 362 w 2019"/>
                <a:gd name="T55" fmla="*/ 328 h 1715"/>
                <a:gd name="T56" fmla="*/ 342 w 2019"/>
                <a:gd name="T57" fmla="*/ 374 h 1715"/>
                <a:gd name="T58" fmla="*/ 286 w 2019"/>
                <a:gd name="T59" fmla="*/ 499 h 1715"/>
                <a:gd name="T60" fmla="*/ 264 w 2019"/>
                <a:gd name="T61" fmla="*/ 583 h 1715"/>
                <a:gd name="T62" fmla="*/ 223 w 2019"/>
                <a:gd name="T63" fmla="*/ 671 h 1715"/>
                <a:gd name="T64" fmla="*/ 204 w 2019"/>
                <a:gd name="T65" fmla="*/ 708 h 1715"/>
                <a:gd name="T66" fmla="*/ 181 w 2019"/>
                <a:gd name="T67" fmla="*/ 769 h 1715"/>
                <a:gd name="T68" fmla="*/ 129 w 2019"/>
                <a:gd name="T69" fmla="*/ 856 h 1715"/>
                <a:gd name="T70" fmla="*/ 85 w 2019"/>
                <a:gd name="T71" fmla="*/ 909 h 1715"/>
                <a:gd name="T72" fmla="*/ 25 w 2019"/>
                <a:gd name="T73" fmla="*/ 1052 h 1715"/>
                <a:gd name="T74" fmla="*/ 26 w 2019"/>
                <a:gd name="T75" fmla="*/ 1143 h 1715"/>
                <a:gd name="T76" fmla="*/ 0 w 2019"/>
                <a:gd name="T77" fmla="*/ 1254 h 1715"/>
                <a:gd name="T78" fmla="*/ 980 w 2019"/>
                <a:gd name="T79" fmla="*/ 1558 h 1715"/>
                <a:gd name="T80" fmla="*/ 1798 w 2019"/>
                <a:gd name="T81" fmla="*/ 1122 h 1715"/>
                <a:gd name="T82" fmla="*/ 1825 w 2019"/>
                <a:gd name="T83" fmla="*/ 886 h 1715"/>
                <a:gd name="T84" fmla="*/ 1977 w 2019"/>
                <a:gd name="T85" fmla="*/ 668 h 1715"/>
                <a:gd name="T86" fmla="*/ 1953 w 2019"/>
                <a:gd name="T87" fmla="*/ 475 h 1715"/>
                <a:gd name="T88" fmla="*/ 1522 w 2019"/>
                <a:gd name="T89" fmla="*/ 374 h 1715"/>
                <a:gd name="T90" fmla="*/ 1429 w 2019"/>
                <a:gd name="T91" fmla="*/ 381 h 1715"/>
                <a:gd name="T92" fmla="*/ 1354 w 2019"/>
                <a:gd name="T93" fmla="*/ 371 h 1715"/>
                <a:gd name="T94" fmla="*/ 1233 w 2019"/>
                <a:gd name="T95" fmla="*/ 379 h 1715"/>
                <a:gd name="T96" fmla="*/ 1145 w 2019"/>
                <a:gd name="T97" fmla="*/ 366 h 1715"/>
                <a:gd name="T98" fmla="*/ 1005 w 2019"/>
                <a:gd name="T99" fmla="*/ 370 h 1715"/>
                <a:gd name="T100" fmla="*/ 941 w 2019"/>
                <a:gd name="T101" fmla="*/ 324 h 1715"/>
                <a:gd name="T102" fmla="*/ 821 w 2019"/>
                <a:gd name="T103" fmla="*/ 330 h 1715"/>
                <a:gd name="T104" fmla="*/ 736 w 2019"/>
                <a:gd name="T105" fmla="*/ 314 h 1715"/>
                <a:gd name="T106" fmla="*/ 678 w 2019"/>
                <a:gd name="T107" fmla="*/ 161 h 1715"/>
                <a:gd name="T108" fmla="*/ 563 w 2019"/>
                <a:gd name="T109" fmla="*/ 46 h 1715"/>
                <a:gd name="T110" fmla="*/ 472 w 2019"/>
                <a:gd name="T111" fmla="*/ 5 h 1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19" h="1715">
                  <a:moveTo>
                    <a:pt x="449" y="6"/>
                  </a:moveTo>
                  <a:cubicBezTo>
                    <a:pt x="471" y="9"/>
                    <a:pt x="471" y="9"/>
                    <a:pt x="471" y="9"/>
                  </a:cubicBezTo>
                  <a:cubicBezTo>
                    <a:pt x="522" y="31"/>
                    <a:pt x="522" y="31"/>
                    <a:pt x="522" y="31"/>
                  </a:cubicBezTo>
                  <a:cubicBezTo>
                    <a:pt x="559" y="47"/>
                    <a:pt x="559" y="47"/>
                    <a:pt x="559" y="47"/>
                  </a:cubicBezTo>
                  <a:cubicBezTo>
                    <a:pt x="568" y="81"/>
                    <a:pt x="568" y="81"/>
                    <a:pt x="568" y="81"/>
                  </a:cubicBezTo>
                  <a:cubicBezTo>
                    <a:pt x="625" y="89"/>
                    <a:pt x="625" y="89"/>
                    <a:pt x="625" y="89"/>
                  </a:cubicBezTo>
                  <a:cubicBezTo>
                    <a:pt x="675" y="163"/>
                    <a:pt x="675" y="163"/>
                    <a:pt x="675" y="163"/>
                  </a:cubicBezTo>
                  <a:cubicBezTo>
                    <a:pt x="664" y="283"/>
                    <a:pt x="664" y="283"/>
                    <a:pt x="664" y="283"/>
                  </a:cubicBezTo>
                  <a:cubicBezTo>
                    <a:pt x="688" y="302"/>
                    <a:pt x="688" y="302"/>
                    <a:pt x="688" y="302"/>
                  </a:cubicBezTo>
                  <a:cubicBezTo>
                    <a:pt x="735" y="317"/>
                    <a:pt x="735" y="317"/>
                    <a:pt x="735" y="317"/>
                  </a:cubicBezTo>
                  <a:cubicBezTo>
                    <a:pt x="753" y="334"/>
                    <a:pt x="753" y="334"/>
                    <a:pt x="753" y="334"/>
                  </a:cubicBezTo>
                  <a:cubicBezTo>
                    <a:pt x="753" y="334"/>
                    <a:pt x="761" y="334"/>
                    <a:pt x="771" y="334"/>
                  </a:cubicBezTo>
                  <a:cubicBezTo>
                    <a:pt x="792" y="334"/>
                    <a:pt x="822" y="334"/>
                    <a:pt x="822" y="334"/>
                  </a:cubicBezTo>
                  <a:cubicBezTo>
                    <a:pt x="855" y="317"/>
                    <a:pt x="855" y="317"/>
                    <a:pt x="855" y="317"/>
                  </a:cubicBezTo>
                  <a:cubicBezTo>
                    <a:pt x="940" y="327"/>
                    <a:pt x="940" y="327"/>
                    <a:pt x="940" y="327"/>
                  </a:cubicBezTo>
                  <a:cubicBezTo>
                    <a:pt x="994" y="352"/>
                    <a:pt x="994" y="352"/>
                    <a:pt x="994" y="352"/>
                  </a:cubicBezTo>
                  <a:cubicBezTo>
                    <a:pt x="1002" y="374"/>
                    <a:pt x="1002" y="374"/>
                    <a:pt x="1002" y="374"/>
                  </a:cubicBezTo>
                  <a:cubicBezTo>
                    <a:pt x="1078" y="382"/>
                    <a:pt x="1078" y="382"/>
                    <a:pt x="1078" y="382"/>
                  </a:cubicBezTo>
                  <a:cubicBezTo>
                    <a:pt x="1110" y="368"/>
                    <a:pt x="1110" y="368"/>
                    <a:pt x="1110" y="368"/>
                  </a:cubicBezTo>
                  <a:cubicBezTo>
                    <a:pt x="1145" y="370"/>
                    <a:pt x="1145" y="370"/>
                    <a:pt x="1145" y="370"/>
                  </a:cubicBezTo>
                  <a:cubicBezTo>
                    <a:pt x="1159" y="395"/>
                    <a:pt x="1159" y="395"/>
                    <a:pt x="1159" y="395"/>
                  </a:cubicBezTo>
                  <a:cubicBezTo>
                    <a:pt x="1214" y="398"/>
                    <a:pt x="1214" y="398"/>
                    <a:pt x="1214" y="398"/>
                  </a:cubicBezTo>
                  <a:cubicBezTo>
                    <a:pt x="1235" y="382"/>
                    <a:pt x="1235" y="382"/>
                    <a:pt x="1235" y="382"/>
                  </a:cubicBezTo>
                  <a:cubicBezTo>
                    <a:pt x="1336" y="383"/>
                    <a:pt x="1336" y="383"/>
                    <a:pt x="1336" y="383"/>
                  </a:cubicBezTo>
                  <a:cubicBezTo>
                    <a:pt x="1355" y="374"/>
                    <a:pt x="1355" y="374"/>
                    <a:pt x="1355" y="374"/>
                  </a:cubicBezTo>
                  <a:cubicBezTo>
                    <a:pt x="1418" y="376"/>
                    <a:pt x="1418" y="376"/>
                    <a:pt x="1418" y="376"/>
                  </a:cubicBezTo>
                  <a:cubicBezTo>
                    <a:pt x="1428" y="384"/>
                    <a:pt x="1428" y="384"/>
                    <a:pt x="1428" y="384"/>
                  </a:cubicBezTo>
                  <a:cubicBezTo>
                    <a:pt x="1483" y="383"/>
                    <a:pt x="1483" y="383"/>
                    <a:pt x="1483" y="383"/>
                  </a:cubicBezTo>
                  <a:cubicBezTo>
                    <a:pt x="1493" y="374"/>
                    <a:pt x="1493" y="374"/>
                    <a:pt x="1493" y="374"/>
                  </a:cubicBezTo>
                  <a:cubicBezTo>
                    <a:pt x="1522" y="377"/>
                    <a:pt x="1522" y="377"/>
                    <a:pt x="1522" y="377"/>
                  </a:cubicBezTo>
                  <a:cubicBezTo>
                    <a:pt x="1949" y="475"/>
                    <a:pt x="1949" y="475"/>
                    <a:pt x="1949" y="475"/>
                  </a:cubicBezTo>
                  <a:cubicBezTo>
                    <a:pt x="1950" y="485"/>
                    <a:pt x="1950" y="485"/>
                    <a:pt x="1950" y="485"/>
                  </a:cubicBezTo>
                  <a:cubicBezTo>
                    <a:pt x="1957" y="541"/>
                    <a:pt x="1989" y="556"/>
                    <a:pt x="2000" y="564"/>
                  </a:cubicBezTo>
                  <a:cubicBezTo>
                    <a:pt x="2010" y="571"/>
                    <a:pt x="2015" y="587"/>
                    <a:pt x="2015" y="606"/>
                  </a:cubicBezTo>
                  <a:cubicBezTo>
                    <a:pt x="2015" y="625"/>
                    <a:pt x="1986" y="656"/>
                    <a:pt x="1975" y="665"/>
                  </a:cubicBezTo>
                  <a:cubicBezTo>
                    <a:pt x="1964" y="674"/>
                    <a:pt x="1954" y="681"/>
                    <a:pt x="1949" y="700"/>
                  </a:cubicBezTo>
                  <a:cubicBezTo>
                    <a:pt x="1944" y="719"/>
                    <a:pt x="1926" y="743"/>
                    <a:pt x="1918" y="751"/>
                  </a:cubicBezTo>
                  <a:cubicBezTo>
                    <a:pt x="1910" y="759"/>
                    <a:pt x="1901" y="769"/>
                    <a:pt x="1886" y="810"/>
                  </a:cubicBezTo>
                  <a:cubicBezTo>
                    <a:pt x="1870" y="852"/>
                    <a:pt x="1827" y="877"/>
                    <a:pt x="1794" y="908"/>
                  </a:cubicBezTo>
                  <a:cubicBezTo>
                    <a:pt x="1761" y="940"/>
                    <a:pt x="1754" y="999"/>
                    <a:pt x="1798" y="1011"/>
                  </a:cubicBezTo>
                  <a:cubicBezTo>
                    <a:pt x="1843" y="1023"/>
                    <a:pt x="1820" y="1098"/>
                    <a:pt x="1796" y="1120"/>
                  </a:cubicBezTo>
                  <a:cubicBezTo>
                    <a:pt x="1771" y="1141"/>
                    <a:pt x="1765" y="1170"/>
                    <a:pt x="1765" y="1170"/>
                  </a:cubicBezTo>
                  <a:cubicBezTo>
                    <a:pt x="1656" y="1710"/>
                    <a:pt x="1656" y="1710"/>
                    <a:pt x="1656" y="1710"/>
                  </a:cubicBezTo>
                  <a:cubicBezTo>
                    <a:pt x="1416" y="1658"/>
                    <a:pt x="1187" y="1605"/>
                    <a:pt x="981" y="1555"/>
                  </a:cubicBezTo>
                  <a:cubicBezTo>
                    <a:pt x="462" y="1429"/>
                    <a:pt x="84" y="1322"/>
                    <a:pt x="15" y="1303"/>
                  </a:cubicBezTo>
                  <a:cubicBezTo>
                    <a:pt x="12" y="1286"/>
                    <a:pt x="4" y="1271"/>
                    <a:pt x="4" y="1254"/>
                  </a:cubicBezTo>
                  <a:cubicBezTo>
                    <a:pt x="3" y="1235"/>
                    <a:pt x="7" y="1216"/>
                    <a:pt x="7" y="1197"/>
                  </a:cubicBezTo>
                  <a:cubicBezTo>
                    <a:pt x="6" y="1185"/>
                    <a:pt x="7" y="1173"/>
                    <a:pt x="11" y="1161"/>
                  </a:cubicBezTo>
                  <a:cubicBezTo>
                    <a:pt x="14" y="1152"/>
                    <a:pt x="21" y="1152"/>
                    <a:pt x="28" y="1146"/>
                  </a:cubicBezTo>
                  <a:cubicBezTo>
                    <a:pt x="36" y="1139"/>
                    <a:pt x="33" y="1121"/>
                    <a:pt x="33" y="1111"/>
                  </a:cubicBezTo>
                  <a:cubicBezTo>
                    <a:pt x="33" y="1093"/>
                    <a:pt x="29" y="1075"/>
                    <a:pt x="29" y="1057"/>
                  </a:cubicBezTo>
                  <a:cubicBezTo>
                    <a:pt x="28" y="1044"/>
                    <a:pt x="26" y="1031"/>
                    <a:pt x="31" y="1018"/>
                  </a:cubicBezTo>
                  <a:cubicBezTo>
                    <a:pt x="36" y="1000"/>
                    <a:pt x="53" y="986"/>
                    <a:pt x="65" y="973"/>
                  </a:cubicBezTo>
                  <a:cubicBezTo>
                    <a:pt x="76" y="959"/>
                    <a:pt x="82" y="942"/>
                    <a:pt x="86" y="925"/>
                  </a:cubicBezTo>
                  <a:cubicBezTo>
                    <a:pt x="88" y="918"/>
                    <a:pt x="88" y="910"/>
                    <a:pt x="89" y="902"/>
                  </a:cubicBezTo>
                  <a:cubicBezTo>
                    <a:pt x="91" y="891"/>
                    <a:pt x="106" y="886"/>
                    <a:pt x="115" y="881"/>
                  </a:cubicBezTo>
                  <a:cubicBezTo>
                    <a:pt x="126" y="877"/>
                    <a:pt x="128" y="867"/>
                    <a:pt x="133" y="858"/>
                  </a:cubicBezTo>
                  <a:cubicBezTo>
                    <a:pt x="139" y="847"/>
                    <a:pt x="147" y="837"/>
                    <a:pt x="150" y="825"/>
                  </a:cubicBezTo>
                  <a:cubicBezTo>
                    <a:pt x="154" y="813"/>
                    <a:pt x="153" y="804"/>
                    <a:pt x="165" y="797"/>
                  </a:cubicBezTo>
                  <a:cubicBezTo>
                    <a:pt x="177" y="789"/>
                    <a:pt x="185" y="785"/>
                    <a:pt x="185" y="769"/>
                  </a:cubicBezTo>
                  <a:cubicBezTo>
                    <a:pt x="185" y="755"/>
                    <a:pt x="197" y="747"/>
                    <a:pt x="199" y="734"/>
                  </a:cubicBezTo>
                  <a:cubicBezTo>
                    <a:pt x="200" y="729"/>
                    <a:pt x="200" y="724"/>
                    <a:pt x="202" y="719"/>
                  </a:cubicBezTo>
                  <a:cubicBezTo>
                    <a:pt x="203" y="713"/>
                    <a:pt x="207" y="711"/>
                    <a:pt x="210" y="707"/>
                  </a:cubicBezTo>
                  <a:cubicBezTo>
                    <a:pt x="214" y="702"/>
                    <a:pt x="212" y="698"/>
                    <a:pt x="214" y="693"/>
                  </a:cubicBezTo>
                  <a:cubicBezTo>
                    <a:pt x="216" y="685"/>
                    <a:pt x="223" y="680"/>
                    <a:pt x="227" y="672"/>
                  </a:cubicBezTo>
                  <a:cubicBezTo>
                    <a:pt x="233" y="660"/>
                    <a:pt x="231" y="647"/>
                    <a:pt x="239" y="635"/>
                  </a:cubicBezTo>
                  <a:cubicBezTo>
                    <a:pt x="244" y="628"/>
                    <a:pt x="248" y="622"/>
                    <a:pt x="250" y="613"/>
                  </a:cubicBezTo>
                  <a:cubicBezTo>
                    <a:pt x="250" y="607"/>
                    <a:pt x="251" y="603"/>
                    <a:pt x="254" y="598"/>
                  </a:cubicBezTo>
                  <a:cubicBezTo>
                    <a:pt x="257" y="593"/>
                    <a:pt x="260" y="590"/>
                    <a:pt x="266" y="587"/>
                  </a:cubicBezTo>
                  <a:cubicBezTo>
                    <a:pt x="271" y="583"/>
                    <a:pt x="274" y="583"/>
                    <a:pt x="275" y="576"/>
                  </a:cubicBezTo>
                  <a:cubicBezTo>
                    <a:pt x="278" y="561"/>
                    <a:pt x="274" y="544"/>
                    <a:pt x="282" y="530"/>
                  </a:cubicBezTo>
                  <a:cubicBezTo>
                    <a:pt x="287" y="520"/>
                    <a:pt x="289" y="510"/>
                    <a:pt x="289" y="499"/>
                  </a:cubicBezTo>
                  <a:cubicBezTo>
                    <a:pt x="290" y="486"/>
                    <a:pt x="296" y="471"/>
                    <a:pt x="303" y="460"/>
                  </a:cubicBezTo>
                  <a:cubicBezTo>
                    <a:pt x="310" y="451"/>
                    <a:pt x="314" y="440"/>
                    <a:pt x="319" y="430"/>
                  </a:cubicBezTo>
                  <a:cubicBezTo>
                    <a:pt x="323" y="420"/>
                    <a:pt x="324" y="412"/>
                    <a:pt x="330" y="403"/>
                  </a:cubicBezTo>
                  <a:cubicBezTo>
                    <a:pt x="336" y="394"/>
                    <a:pt x="341" y="385"/>
                    <a:pt x="345" y="375"/>
                  </a:cubicBezTo>
                  <a:cubicBezTo>
                    <a:pt x="348" y="368"/>
                    <a:pt x="350" y="361"/>
                    <a:pt x="354" y="355"/>
                  </a:cubicBezTo>
                  <a:cubicBezTo>
                    <a:pt x="361" y="345"/>
                    <a:pt x="361" y="345"/>
                    <a:pt x="361" y="345"/>
                  </a:cubicBezTo>
                  <a:cubicBezTo>
                    <a:pt x="366" y="335"/>
                    <a:pt x="365" y="324"/>
                    <a:pt x="370" y="314"/>
                  </a:cubicBezTo>
                  <a:cubicBezTo>
                    <a:pt x="373" y="308"/>
                    <a:pt x="374" y="304"/>
                    <a:pt x="376" y="298"/>
                  </a:cubicBezTo>
                  <a:cubicBezTo>
                    <a:pt x="377" y="291"/>
                    <a:pt x="377" y="287"/>
                    <a:pt x="376" y="280"/>
                  </a:cubicBezTo>
                  <a:cubicBezTo>
                    <a:pt x="376" y="275"/>
                    <a:pt x="378" y="271"/>
                    <a:pt x="379" y="266"/>
                  </a:cubicBezTo>
                  <a:cubicBezTo>
                    <a:pt x="382" y="258"/>
                    <a:pt x="383" y="249"/>
                    <a:pt x="385" y="240"/>
                  </a:cubicBezTo>
                  <a:cubicBezTo>
                    <a:pt x="386" y="232"/>
                    <a:pt x="392" y="229"/>
                    <a:pt x="397" y="224"/>
                  </a:cubicBezTo>
                  <a:cubicBezTo>
                    <a:pt x="402" y="219"/>
                    <a:pt x="404" y="214"/>
                    <a:pt x="408" y="209"/>
                  </a:cubicBezTo>
                  <a:cubicBezTo>
                    <a:pt x="411" y="204"/>
                    <a:pt x="416" y="201"/>
                    <a:pt x="419" y="196"/>
                  </a:cubicBezTo>
                  <a:cubicBezTo>
                    <a:pt x="423" y="188"/>
                    <a:pt x="421" y="173"/>
                    <a:pt x="419" y="164"/>
                  </a:cubicBezTo>
                  <a:cubicBezTo>
                    <a:pt x="418" y="153"/>
                    <a:pt x="417" y="145"/>
                    <a:pt x="422" y="134"/>
                  </a:cubicBezTo>
                  <a:cubicBezTo>
                    <a:pt x="426" y="122"/>
                    <a:pt x="426" y="122"/>
                    <a:pt x="426" y="122"/>
                  </a:cubicBezTo>
                  <a:cubicBezTo>
                    <a:pt x="429" y="108"/>
                    <a:pt x="429" y="108"/>
                    <a:pt x="429" y="108"/>
                  </a:cubicBezTo>
                  <a:cubicBezTo>
                    <a:pt x="434" y="99"/>
                    <a:pt x="444" y="98"/>
                    <a:pt x="442" y="87"/>
                  </a:cubicBezTo>
                  <a:cubicBezTo>
                    <a:pt x="441" y="78"/>
                    <a:pt x="437" y="66"/>
                    <a:pt x="445" y="58"/>
                  </a:cubicBezTo>
                  <a:cubicBezTo>
                    <a:pt x="452" y="52"/>
                    <a:pt x="459" y="48"/>
                    <a:pt x="468" y="48"/>
                  </a:cubicBezTo>
                  <a:cubicBezTo>
                    <a:pt x="470" y="48"/>
                    <a:pt x="470" y="48"/>
                    <a:pt x="470" y="48"/>
                  </a:cubicBezTo>
                  <a:cubicBezTo>
                    <a:pt x="486" y="49"/>
                    <a:pt x="499" y="58"/>
                    <a:pt x="514" y="58"/>
                  </a:cubicBezTo>
                  <a:cubicBezTo>
                    <a:pt x="519" y="58"/>
                    <a:pt x="524" y="57"/>
                    <a:pt x="529" y="54"/>
                  </a:cubicBezTo>
                  <a:cubicBezTo>
                    <a:pt x="527" y="48"/>
                    <a:pt x="524" y="45"/>
                    <a:pt x="519" y="41"/>
                  </a:cubicBezTo>
                  <a:cubicBezTo>
                    <a:pt x="514" y="38"/>
                    <a:pt x="510" y="35"/>
                    <a:pt x="505" y="33"/>
                  </a:cubicBezTo>
                  <a:cubicBezTo>
                    <a:pt x="498" y="30"/>
                    <a:pt x="490" y="31"/>
                    <a:pt x="483" y="28"/>
                  </a:cubicBezTo>
                  <a:cubicBezTo>
                    <a:pt x="475" y="25"/>
                    <a:pt x="469" y="21"/>
                    <a:pt x="463" y="15"/>
                  </a:cubicBezTo>
                  <a:cubicBezTo>
                    <a:pt x="449" y="6"/>
                    <a:pt x="449" y="6"/>
                    <a:pt x="449" y="6"/>
                  </a:cubicBezTo>
                  <a:moveTo>
                    <a:pt x="438" y="0"/>
                  </a:moveTo>
                  <a:cubicBezTo>
                    <a:pt x="446" y="8"/>
                    <a:pt x="446" y="8"/>
                    <a:pt x="446" y="8"/>
                  </a:cubicBezTo>
                  <a:cubicBezTo>
                    <a:pt x="454" y="14"/>
                    <a:pt x="454" y="14"/>
                    <a:pt x="454" y="14"/>
                  </a:cubicBezTo>
                  <a:cubicBezTo>
                    <a:pt x="460" y="18"/>
                    <a:pt x="460" y="18"/>
                    <a:pt x="460" y="18"/>
                  </a:cubicBezTo>
                  <a:cubicBezTo>
                    <a:pt x="467" y="24"/>
                    <a:pt x="473" y="28"/>
                    <a:pt x="481" y="32"/>
                  </a:cubicBezTo>
                  <a:cubicBezTo>
                    <a:pt x="494" y="34"/>
                    <a:pt x="494" y="34"/>
                    <a:pt x="494" y="34"/>
                  </a:cubicBezTo>
                  <a:cubicBezTo>
                    <a:pt x="504" y="36"/>
                    <a:pt x="504" y="36"/>
                    <a:pt x="504" y="36"/>
                  </a:cubicBezTo>
                  <a:cubicBezTo>
                    <a:pt x="514" y="42"/>
                    <a:pt x="514" y="42"/>
                    <a:pt x="514" y="42"/>
                  </a:cubicBezTo>
                  <a:cubicBezTo>
                    <a:pt x="517" y="44"/>
                    <a:pt x="517" y="44"/>
                    <a:pt x="517" y="44"/>
                  </a:cubicBezTo>
                  <a:cubicBezTo>
                    <a:pt x="524" y="52"/>
                    <a:pt x="524" y="52"/>
                    <a:pt x="524" y="52"/>
                  </a:cubicBezTo>
                  <a:cubicBezTo>
                    <a:pt x="514" y="54"/>
                    <a:pt x="514" y="54"/>
                    <a:pt x="514" y="54"/>
                  </a:cubicBezTo>
                  <a:cubicBezTo>
                    <a:pt x="507" y="54"/>
                    <a:pt x="500" y="52"/>
                    <a:pt x="493" y="50"/>
                  </a:cubicBezTo>
                  <a:cubicBezTo>
                    <a:pt x="486" y="47"/>
                    <a:pt x="478" y="45"/>
                    <a:pt x="470" y="44"/>
                  </a:cubicBezTo>
                  <a:cubicBezTo>
                    <a:pt x="468" y="44"/>
                    <a:pt x="468" y="44"/>
                    <a:pt x="468" y="44"/>
                  </a:cubicBezTo>
                  <a:cubicBezTo>
                    <a:pt x="459" y="44"/>
                    <a:pt x="450" y="48"/>
                    <a:pt x="443" y="56"/>
                  </a:cubicBezTo>
                  <a:cubicBezTo>
                    <a:pt x="435" y="63"/>
                    <a:pt x="437" y="74"/>
                    <a:pt x="438" y="83"/>
                  </a:cubicBezTo>
                  <a:cubicBezTo>
                    <a:pt x="439" y="88"/>
                    <a:pt x="439" y="88"/>
                    <a:pt x="439" y="88"/>
                  </a:cubicBezTo>
                  <a:cubicBezTo>
                    <a:pt x="433" y="97"/>
                    <a:pt x="433" y="97"/>
                    <a:pt x="433" y="97"/>
                  </a:cubicBezTo>
                  <a:cubicBezTo>
                    <a:pt x="426" y="106"/>
                    <a:pt x="426" y="106"/>
                    <a:pt x="426" y="106"/>
                  </a:cubicBezTo>
                  <a:cubicBezTo>
                    <a:pt x="423" y="117"/>
                    <a:pt x="423" y="117"/>
                    <a:pt x="423" y="117"/>
                  </a:cubicBezTo>
                  <a:cubicBezTo>
                    <a:pt x="423" y="121"/>
                    <a:pt x="423" y="121"/>
                    <a:pt x="423" y="121"/>
                  </a:cubicBezTo>
                  <a:cubicBezTo>
                    <a:pt x="419" y="131"/>
                    <a:pt x="419" y="131"/>
                    <a:pt x="419" y="131"/>
                  </a:cubicBezTo>
                  <a:cubicBezTo>
                    <a:pt x="418" y="133"/>
                    <a:pt x="418" y="133"/>
                    <a:pt x="418" y="133"/>
                  </a:cubicBezTo>
                  <a:cubicBezTo>
                    <a:pt x="413" y="144"/>
                    <a:pt x="414" y="153"/>
                    <a:pt x="416" y="165"/>
                  </a:cubicBezTo>
                  <a:cubicBezTo>
                    <a:pt x="418" y="175"/>
                    <a:pt x="418" y="188"/>
                    <a:pt x="415" y="194"/>
                  </a:cubicBezTo>
                  <a:cubicBezTo>
                    <a:pt x="410" y="201"/>
                    <a:pt x="410" y="201"/>
                    <a:pt x="410" y="201"/>
                  </a:cubicBezTo>
                  <a:cubicBezTo>
                    <a:pt x="405" y="207"/>
                    <a:pt x="405" y="207"/>
                    <a:pt x="405" y="207"/>
                  </a:cubicBezTo>
                  <a:cubicBezTo>
                    <a:pt x="402" y="212"/>
                    <a:pt x="402" y="212"/>
                    <a:pt x="402" y="212"/>
                  </a:cubicBezTo>
                  <a:cubicBezTo>
                    <a:pt x="395" y="221"/>
                    <a:pt x="395" y="221"/>
                    <a:pt x="395" y="221"/>
                  </a:cubicBezTo>
                  <a:cubicBezTo>
                    <a:pt x="392" y="224"/>
                    <a:pt x="392" y="224"/>
                    <a:pt x="392" y="224"/>
                  </a:cubicBezTo>
                  <a:cubicBezTo>
                    <a:pt x="388" y="228"/>
                    <a:pt x="383" y="232"/>
                    <a:pt x="381" y="239"/>
                  </a:cubicBezTo>
                  <a:cubicBezTo>
                    <a:pt x="379" y="250"/>
                    <a:pt x="379" y="250"/>
                    <a:pt x="379" y="250"/>
                  </a:cubicBezTo>
                  <a:cubicBezTo>
                    <a:pt x="378" y="255"/>
                    <a:pt x="377" y="260"/>
                    <a:pt x="375" y="265"/>
                  </a:cubicBezTo>
                  <a:cubicBezTo>
                    <a:pt x="375" y="267"/>
                    <a:pt x="375" y="267"/>
                    <a:pt x="375" y="267"/>
                  </a:cubicBezTo>
                  <a:cubicBezTo>
                    <a:pt x="374" y="271"/>
                    <a:pt x="372" y="275"/>
                    <a:pt x="373" y="280"/>
                  </a:cubicBezTo>
                  <a:cubicBezTo>
                    <a:pt x="373" y="284"/>
                    <a:pt x="373" y="284"/>
                    <a:pt x="373" y="284"/>
                  </a:cubicBezTo>
                  <a:cubicBezTo>
                    <a:pt x="372" y="297"/>
                    <a:pt x="372" y="297"/>
                    <a:pt x="372" y="297"/>
                  </a:cubicBezTo>
                  <a:cubicBezTo>
                    <a:pt x="371" y="303"/>
                    <a:pt x="369" y="307"/>
                    <a:pt x="367" y="312"/>
                  </a:cubicBezTo>
                  <a:cubicBezTo>
                    <a:pt x="364" y="317"/>
                    <a:pt x="363" y="323"/>
                    <a:pt x="362" y="328"/>
                  </a:cubicBezTo>
                  <a:cubicBezTo>
                    <a:pt x="361" y="334"/>
                    <a:pt x="360" y="339"/>
                    <a:pt x="357" y="343"/>
                  </a:cubicBezTo>
                  <a:cubicBezTo>
                    <a:pt x="354" y="349"/>
                    <a:pt x="354" y="349"/>
                    <a:pt x="354" y="349"/>
                  </a:cubicBezTo>
                  <a:cubicBezTo>
                    <a:pt x="351" y="353"/>
                    <a:pt x="351" y="353"/>
                    <a:pt x="351" y="353"/>
                  </a:cubicBezTo>
                  <a:cubicBezTo>
                    <a:pt x="348" y="357"/>
                    <a:pt x="346" y="362"/>
                    <a:pt x="344" y="367"/>
                  </a:cubicBezTo>
                  <a:cubicBezTo>
                    <a:pt x="342" y="374"/>
                    <a:pt x="342" y="374"/>
                    <a:pt x="342" y="374"/>
                  </a:cubicBezTo>
                  <a:cubicBezTo>
                    <a:pt x="338" y="383"/>
                    <a:pt x="333" y="392"/>
                    <a:pt x="327" y="401"/>
                  </a:cubicBezTo>
                  <a:cubicBezTo>
                    <a:pt x="323" y="408"/>
                    <a:pt x="320" y="414"/>
                    <a:pt x="318" y="421"/>
                  </a:cubicBezTo>
                  <a:cubicBezTo>
                    <a:pt x="315" y="428"/>
                    <a:pt x="315" y="428"/>
                    <a:pt x="315" y="428"/>
                  </a:cubicBezTo>
                  <a:cubicBezTo>
                    <a:pt x="311" y="439"/>
                    <a:pt x="307" y="449"/>
                    <a:pt x="300" y="458"/>
                  </a:cubicBezTo>
                  <a:cubicBezTo>
                    <a:pt x="292" y="469"/>
                    <a:pt x="286" y="485"/>
                    <a:pt x="286" y="499"/>
                  </a:cubicBezTo>
                  <a:cubicBezTo>
                    <a:pt x="285" y="511"/>
                    <a:pt x="283" y="520"/>
                    <a:pt x="279" y="528"/>
                  </a:cubicBezTo>
                  <a:cubicBezTo>
                    <a:pt x="273" y="538"/>
                    <a:pt x="273" y="549"/>
                    <a:pt x="273" y="559"/>
                  </a:cubicBezTo>
                  <a:cubicBezTo>
                    <a:pt x="273" y="565"/>
                    <a:pt x="273" y="570"/>
                    <a:pt x="272" y="575"/>
                  </a:cubicBezTo>
                  <a:cubicBezTo>
                    <a:pt x="266" y="582"/>
                    <a:pt x="266" y="582"/>
                    <a:pt x="266" y="582"/>
                  </a:cubicBezTo>
                  <a:cubicBezTo>
                    <a:pt x="264" y="583"/>
                    <a:pt x="264" y="583"/>
                    <a:pt x="264" y="583"/>
                  </a:cubicBezTo>
                  <a:cubicBezTo>
                    <a:pt x="258" y="586"/>
                    <a:pt x="255" y="590"/>
                    <a:pt x="251" y="596"/>
                  </a:cubicBezTo>
                  <a:cubicBezTo>
                    <a:pt x="247" y="602"/>
                    <a:pt x="247" y="606"/>
                    <a:pt x="246" y="612"/>
                  </a:cubicBezTo>
                  <a:cubicBezTo>
                    <a:pt x="245" y="620"/>
                    <a:pt x="241" y="626"/>
                    <a:pt x="236" y="633"/>
                  </a:cubicBezTo>
                  <a:cubicBezTo>
                    <a:pt x="231" y="640"/>
                    <a:pt x="230" y="648"/>
                    <a:pt x="228" y="655"/>
                  </a:cubicBezTo>
                  <a:cubicBezTo>
                    <a:pt x="227" y="660"/>
                    <a:pt x="226" y="666"/>
                    <a:pt x="223" y="671"/>
                  </a:cubicBezTo>
                  <a:cubicBezTo>
                    <a:pt x="218" y="678"/>
                    <a:pt x="218" y="678"/>
                    <a:pt x="218" y="678"/>
                  </a:cubicBezTo>
                  <a:cubicBezTo>
                    <a:pt x="215" y="682"/>
                    <a:pt x="211" y="686"/>
                    <a:pt x="210" y="692"/>
                  </a:cubicBezTo>
                  <a:cubicBezTo>
                    <a:pt x="209" y="697"/>
                    <a:pt x="209" y="697"/>
                    <a:pt x="209" y="697"/>
                  </a:cubicBezTo>
                  <a:cubicBezTo>
                    <a:pt x="207" y="704"/>
                    <a:pt x="207" y="704"/>
                    <a:pt x="207" y="704"/>
                  </a:cubicBezTo>
                  <a:cubicBezTo>
                    <a:pt x="204" y="708"/>
                    <a:pt x="204" y="708"/>
                    <a:pt x="204" y="708"/>
                  </a:cubicBezTo>
                  <a:cubicBezTo>
                    <a:pt x="198" y="718"/>
                    <a:pt x="198" y="718"/>
                    <a:pt x="198" y="718"/>
                  </a:cubicBezTo>
                  <a:cubicBezTo>
                    <a:pt x="196" y="728"/>
                    <a:pt x="196" y="728"/>
                    <a:pt x="196" y="728"/>
                  </a:cubicBezTo>
                  <a:cubicBezTo>
                    <a:pt x="196" y="733"/>
                    <a:pt x="196" y="733"/>
                    <a:pt x="196" y="733"/>
                  </a:cubicBezTo>
                  <a:cubicBezTo>
                    <a:pt x="195" y="739"/>
                    <a:pt x="192" y="743"/>
                    <a:pt x="189" y="748"/>
                  </a:cubicBezTo>
                  <a:cubicBezTo>
                    <a:pt x="185" y="754"/>
                    <a:pt x="181" y="761"/>
                    <a:pt x="181" y="769"/>
                  </a:cubicBezTo>
                  <a:cubicBezTo>
                    <a:pt x="181" y="783"/>
                    <a:pt x="175" y="786"/>
                    <a:pt x="163" y="794"/>
                  </a:cubicBezTo>
                  <a:cubicBezTo>
                    <a:pt x="152" y="800"/>
                    <a:pt x="150" y="809"/>
                    <a:pt x="148" y="817"/>
                  </a:cubicBezTo>
                  <a:cubicBezTo>
                    <a:pt x="147" y="824"/>
                    <a:pt x="147" y="824"/>
                    <a:pt x="147" y="824"/>
                  </a:cubicBezTo>
                  <a:cubicBezTo>
                    <a:pt x="145" y="831"/>
                    <a:pt x="141" y="838"/>
                    <a:pt x="136" y="845"/>
                  </a:cubicBezTo>
                  <a:cubicBezTo>
                    <a:pt x="129" y="856"/>
                    <a:pt x="129" y="856"/>
                    <a:pt x="129" y="856"/>
                  </a:cubicBezTo>
                  <a:cubicBezTo>
                    <a:pt x="126" y="862"/>
                    <a:pt x="126" y="862"/>
                    <a:pt x="126" y="862"/>
                  </a:cubicBezTo>
                  <a:cubicBezTo>
                    <a:pt x="123" y="869"/>
                    <a:pt x="121" y="875"/>
                    <a:pt x="114" y="878"/>
                  </a:cubicBezTo>
                  <a:cubicBezTo>
                    <a:pt x="110" y="880"/>
                    <a:pt x="110" y="880"/>
                    <a:pt x="110" y="880"/>
                  </a:cubicBezTo>
                  <a:cubicBezTo>
                    <a:pt x="100" y="884"/>
                    <a:pt x="87" y="890"/>
                    <a:pt x="86" y="902"/>
                  </a:cubicBezTo>
                  <a:cubicBezTo>
                    <a:pt x="85" y="909"/>
                    <a:pt x="85" y="909"/>
                    <a:pt x="85" y="909"/>
                  </a:cubicBezTo>
                  <a:cubicBezTo>
                    <a:pt x="84" y="914"/>
                    <a:pt x="84" y="919"/>
                    <a:pt x="82" y="924"/>
                  </a:cubicBezTo>
                  <a:cubicBezTo>
                    <a:pt x="77" y="945"/>
                    <a:pt x="71" y="959"/>
                    <a:pt x="62" y="970"/>
                  </a:cubicBezTo>
                  <a:cubicBezTo>
                    <a:pt x="52" y="982"/>
                    <a:pt x="52" y="982"/>
                    <a:pt x="52" y="982"/>
                  </a:cubicBezTo>
                  <a:cubicBezTo>
                    <a:pt x="42" y="992"/>
                    <a:pt x="31" y="1003"/>
                    <a:pt x="27" y="1017"/>
                  </a:cubicBezTo>
                  <a:cubicBezTo>
                    <a:pt x="23" y="1028"/>
                    <a:pt x="24" y="1040"/>
                    <a:pt x="25" y="1052"/>
                  </a:cubicBezTo>
                  <a:cubicBezTo>
                    <a:pt x="25" y="1057"/>
                    <a:pt x="25" y="1057"/>
                    <a:pt x="25" y="1057"/>
                  </a:cubicBezTo>
                  <a:cubicBezTo>
                    <a:pt x="25" y="1065"/>
                    <a:pt x="26" y="1073"/>
                    <a:pt x="27" y="1081"/>
                  </a:cubicBezTo>
                  <a:cubicBezTo>
                    <a:pt x="28" y="1091"/>
                    <a:pt x="29" y="1101"/>
                    <a:pt x="29" y="1111"/>
                  </a:cubicBezTo>
                  <a:cubicBezTo>
                    <a:pt x="30" y="1118"/>
                    <a:pt x="30" y="1118"/>
                    <a:pt x="30" y="1118"/>
                  </a:cubicBezTo>
                  <a:cubicBezTo>
                    <a:pt x="30" y="1127"/>
                    <a:pt x="31" y="1139"/>
                    <a:pt x="26" y="1143"/>
                  </a:cubicBezTo>
                  <a:cubicBezTo>
                    <a:pt x="19" y="1147"/>
                    <a:pt x="19" y="1147"/>
                    <a:pt x="19" y="1147"/>
                  </a:cubicBezTo>
                  <a:cubicBezTo>
                    <a:pt x="15" y="1150"/>
                    <a:pt x="10" y="1153"/>
                    <a:pt x="7" y="1160"/>
                  </a:cubicBezTo>
                  <a:cubicBezTo>
                    <a:pt x="3" y="1172"/>
                    <a:pt x="3" y="1185"/>
                    <a:pt x="3" y="1197"/>
                  </a:cubicBezTo>
                  <a:cubicBezTo>
                    <a:pt x="3" y="1206"/>
                    <a:pt x="2" y="1215"/>
                    <a:pt x="1" y="1224"/>
                  </a:cubicBezTo>
                  <a:cubicBezTo>
                    <a:pt x="1" y="1234"/>
                    <a:pt x="0" y="1244"/>
                    <a:pt x="0" y="1254"/>
                  </a:cubicBezTo>
                  <a:cubicBezTo>
                    <a:pt x="0" y="1265"/>
                    <a:pt x="4" y="1275"/>
                    <a:pt x="7" y="1285"/>
                  </a:cubicBezTo>
                  <a:cubicBezTo>
                    <a:pt x="9" y="1291"/>
                    <a:pt x="10" y="1297"/>
                    <a:pt x="12" y="1303"/>
                  </a:cubicBezTo>
                  <a:cubicBezTo>
                    <a:pt x="12" y="1306"/>
                    <a:pt x="12" y="1306"/>
                    <a:pt x="12" y="1306"/>
                  </a:cubicBezTo>
                  <a:cubicBezTo>
                    <a:pt x="14" y="1306"/>
                    <a:pt x="14" y="1306"/>
                    <a:pt x="14" y="1306"/>
                  </a:cubicBezTo>
                  <a:cubicBezTo>
                    <a:pt x="84" y="1326"/>
                    <a:pt x="460" y="1432"/>
                    <a:pt x="980" y="1558"/>
                  </a:cubicBezTo>
                  <a:cubicBezTo>
                    <a:pt x="1211" y="1615"/>
                    <a:pt x="1438" y="1667"/>
                    <a:pt x="1656" y="1714"/>
                  </a:cubicBezTo>
                  <a:cubicBezTo>
                    <a:pt x="1659" y="1715"/>
                    <a:pt x="1659" y="1715"/>
                    <a:pt x="1659" y="1715"/>
                  </a:cubicBezTo>
                  <a:cubicBezTo>
                    <a:pt x="1660" y="1711"/>
                    <a:pt x="1660" y="1711"/>
                    <a:pt x="1660" y="1711"/>
                  </a:cubicBezTo>
                  <a:cubicBezTo>
                    <a:pt x="1769" y="1171"/>
                    <a:pt x="1769" y="1171"/>
                    <a:pt x="1769" y="1171"/>
                  </a:cubicBezTo>
                  <a:cubicBezTo>
                    <a:pt x="1769" y="1171"/>
                    <a:pt x="1775" y="1143"/>
                    <a:pt x="1798" y="1122"/>
                  </a:cubicBezTo>
                  <a:cubicBezTo>
                    <a:pt x="1816" y="1106"/>
                    <a:pt x="1833" y="1064"/>
                    <a:pt x="1826" y="1035"/>
                  </a:cubicBezTo>
                  <a:cubicBezTo>
                    <a:pt x="1822" y="1021"/>
                    <a:pt x="1813" y="1011"/>
                    <a:pt x="1799" y="1007"/>
                  </a:cubicBezTo>
                  <a:cubicBezTo>
                    <a:pt x="1785" y="1003"/>
                    <a:pt x="1776" y="994"/>
                    <a:pt x="1772" y="980"/>
                  </a:cubicBezTo>
                  <a:cubicBezTo>
                    <a:pt x="1767" y="959"/>
                    <a:pt x="1777" y="930"/>
                    <a:pt x="1796" y="911"/>
                  </a:cubicBezTo>
                  <a:cubicBezTo>
                    <a:pt x="1805" y="902"/>
                    <a:pt x="1815" y="894"/>
                    <a:pt x="1825" y="886"/>
                  </a:cubicBezTo>
                  <a:cubicBezTo>
                    <a:pt x="1851" y="865"/>
                    <a:pt x="1877" y="843"/>
                    <a:pt x="1889" y="812"/>
                  </a:cubicBezTo>
                  <a:cubicBezTo>
                    <a:pt x="1904" y="772"/>
                    <a:pt x="1912" y="762"/>
                    <a:pt x="1921" y="754"/>
                  </a:cubicBezTo>
                  <a:cubicBezTo>
                    <a:pt x="1929" y="745"/>
                    <a:pt x="1947" y="721"/>
                    <a:pt x="1952" y="701"/>
                  </a:cubicBezTo>
                  <a:cubicBezTo>
                    <a:pt x="1957" y="685"/>
                    <a:pt x="1965" y="678"/>
                    <a:pt x="1975" y="670"/>
                  </a:cubicBezTo>
                  <a:cubicBezTo>
                    <a:pt x="1977" y="668"/>
                    <a:pt x="1977" y="668"/>
                    <a:pt x="1977" y="668"/>
                  </a:cubicBezTo>
                  <a:cubicBezTo>
                    <a:pt x="1989" y="659"/>
                    <a:pt x="2019" y="627"/>
                    <a:pt x="2019" y="606"/>
                  </a:cubicBezTo>
                  <a:cubicBezTo>
                    <a:pt x="2019" y="585"/>
                    <a:pt x="2013" y="569"/>
                    <a:pt x="2002" y="561"/>
                  </a:cubicBezTo>
                  <a:cubicBezTo>
                    <a:pt x="1998" y="558"/>
                    <a:pt x="1998" y="558"/>
                    <a:pt x="1998" y="558"/>
                  </a:cubicBezTo>
                  <a:cubicBezTo>
                    <a:pt x="1986" y="550"/>
                    <a:pt x="1960" y="533"/>
                    <a:pt x="1954" y="484"/>
                  </a:cubicBezTo>
                  <a:cubicBezTo>
                    <a:pt x="1953" y="475"/>
                    <a:pt x="1953" y="475"/>
                    <a:pt x="1953" y="475"/>
                  </a:cubicBezTo>
                  <a:cubicBezTo>
                    <a:pt x="1953" y="472"/>
                    <a:pt x="1953" y="472"/>
                    <a:pt x="1953" y="472"/>
                  </a:cubicBezTo>
                  <a:cubicBezTo>
                    <a:pt x="1950" y="471"/>
                    <a:pt x="1950" y="471"/>
                    <a:pt x="1950" y="471"/>
                  </a:cubicBezTo>
                  <a:cubicBezTo>
                    <a:pt x="1522" y="374"/>
                    <a:pt x="1522" y="374"/>
                    <a:pt x="1522" y="374"/>
                  </a:cubicBezTo>
                  <a:cubicBezTo>
                    <a:pt x="1522" y="374"/>
                    <a:pt x="1522" y="374"/>
                    <a:pt x="1522" y="374"/>
                  </a:cubicBezTo>
                  <a:cubicBezTo>
                    <a:pt x="1522" y="374"/>
                    <a:pt x="1522" y="374"/>
                    <a:pt x="1522" y="374"/>
                  </a:cubicBezTo>
                  <a:cubicBezTo>
                    <a:pt x="1493" y="370"/>
                    <a:pt x="1493" y="370"/>
                    <a:pt x="1493" y="370"/>
                  </a:cubicBezTo>
                  <a:cubicBezTo>
                    <a:pt x="1491" y="370"/>
                    <a:pt x="1491" y="370"/>
                    <a:pt x="1491" y="370"/>
                  </a:cubicBezTo>
                  <a:cubicBezTo>
                    <a:pt x="1490" y="371"/>
                    <a:pt x="1490" y="371"/>
                    <a:pt x="1490" y="371"/>
                  </a:cubicBezTo>
                  <a:cubicBezTo>
                    <a:pt x="1482" y="379"/>
                    <a:pt x="1482" y="379"/>
                    <a:pt x="1482" y="379"/>
                  </a:cubicBezTo>
                  <a:cubicBezTo>
                    <a:pt x="1429" y="381"/>
                    <a:pt x="1429" y="381"/>
                    <a:pt x="1429" y="381"/>
                  </a:cubicBezTo>
                  <a:cubicBezTo>
                    <a:pt x="1421" y="373"/>
                    <a:pt x="1421" y="373"/>
                    <a:pt x="1421" y="373"/>
                  </a:cubicBezTo>
                  <a:cubicBezTo>
                    <a:pt x="1420" y="372"/>
                    <a:pt x="1420" y="372"/>
                    <a:pt x="1420" y="372"/>
                  </a:cubicBezTo>
                  <a:cubicBezTo>
                    <a:pt x="1418" y="372"/>
                    <a:pt x="1418" y="372"/>
                    <a:pt x="1418" y="372"/>
                  </a:cubicBezTo>
                  <a:cubicBezTo>
                    <a:pt x="1355" y="371"/>
                    <a:pt x="1355" y="371"/>
                    <a:pt x="1355" y="371"/>
                  </a:cubicBezTo>
                  <a:cubicBezTo>
                    <a:pt x="1354" y="371"/>
                    <a:pt x="1354" y="371"/>
                    <a:pt x="1354" y="371"/>
                  </a:cubicBezTo>
                  <a:cubicBezTo>
                    <a:pt x="1353" y="371"/>
                    <a:pt x="1353" y="371"/>
                    <a:pt x="1353" y="371"/>
                  </a:cubicBezTo>
                  <a:cubicBezTo>
                    <a:pt x="1335" y="379"/>
                    <a:pt x="1335" y="379"/>
                    <a:pt x="1335" y="379"/>
                  </a:cubicBezTo>
                  <a:cubicBezTo>
                    <a:pt x="1235" y="378"/>
                    <a:pt x="1235" y="378"/>
                    <a:pt x="1235" y="378"/>
                  </a:cubicBezTo>
                  <a:cubicBezTo>
                    <a:pt x="1234" y="378"/>
                    <a:pt x="1234" y="378"/>
                    <a:pt x="1234" y="378"/>
                  </a:cubicBezTo>
                  <a:cubicBezTo>
                    <a:pt x="1233" y="379"/>
                    <a:pt x="1233" y="379"/>
                    <a:pt x="1233" y="379"/>
                  </a:cubicBezTo>
                  <a:cubicBezTo>
                    <a:pt x="1213" y="394"/>
                    <a:pt x="1213" y="394"/>
                    <a:pt x="1213" y="394"/>
                  </a:cubicBezTo>
                  <a:cubicBezTo>
                    <a:pt x="1161" y="391"/>
                    <a:pt x="1161" y="391"/>
                    <a:pt x="1161" y="391"/>
                  </a:cubicBezTo>
                  <a:cubicBezTo>
                    <a:pt x="1148" y="368"/>
                    <a:pt x="1148" y="368"/>
                    <a:pt x="1148" y="368"/>
                  </a:cubicBezTo>
                  <a:cubicBezTo>
                    <a:pt x="1147" y="366"/>
                    <a:pt x="1147" y="366"/>
                    <a:pt x="1147" y="366"/>
                  </a:cubicBezTo>
                  <a:cubicBezTo>
                    <a:pt x="1145" y="366"/>
                    <a:pt x="1145" y="366"/>
                    <a:pt x="1145" y="366"/>
                  </a:cubicBezTo>
                  <a:cubicBezTo>
                    <a:pt x="1111" y="365"/>
                    <a:pt x="1111" y="365"/>
                    <a:pt x="1111" y="365"/>
                  </a:cubicBezTo>
                  <a:cubicBezTo>
                    <a:pt x="1110" y="365"/>
                    <a:pt x="1110" y="365"/>
                    <a:pt x="1110" y="365"/>
                  </a:cubicBezTo>
                  <a:cubicBezTo>
                    <a:pt x="1109" y="365"/>
                    <a:pt x="1109" y="365"/>
                    <a:pt x="1109" y="365"/>
                  </a:cubicBezTo>
                  <a:cubicBezTo>
                    <a:pt x="1077" y="378"/>
                    <a:pt x="1077" y="378"/>
                    <a:pt x="1077" y="378"/>
                  </a:cubicBezTo>
                  <a:cubicBezTo>
                    <a:pt x="1005" y="370"/>
                    <a:pt x="1005" y="370"/>
                    <a:pt x="1005" y="370"/>
                  </a:cubicBezTo>
                  <a:cubicBezTo>
                    <a:pt x="997" y="351"/>
                    <a:pt x="997" y="351"/>
                    <a:pt x="997" y="351"/>
                  </a:cubicBezTo>
                  <a:cubicBezTo>
                    <a:pt x="997" y="349"/>
                    <a:pt x="997" y="349"/>
                    <a:pt x="997" y="349"/>
                  </a:cubicBezTo>
                  <a:cubicBezTo>
                    <a:pt x="995" y="349"/>
                    <a:pt x="995" y="349"/>
                    <a:pt x="995" y="349"/>
                  </a:cubicBezTo>
                  <a:cubicBezTo>
                    <a:pt x="942" y="324"/>
                    <a:pt x="942" y="324"/>
                    <a:pt x="942" y="324"/>
                  </a:cubicBezTo>
                  <a:cubicBezTo>
                    <a:pt x="941" y="324"/>
                    <a:pt x="941" y="324"/>
                    <a:pt x="941" y="324"/>
                  </a:cubicBezTo>
                  <a:cubicBezTo>
                    <a:pt x="941" y="324"/>
                    <a:pt x="941" y="324"/>
                    <a:pt x="941" y="324"/>
                  </a:cubicBezTo>
                  <a:cubicBezTo>
                    <a:pt x="855" y="314"/>
                    <a:pt x="855" y="314"/>
                    <a:pt x="855" y="314"/>
                  </a:cubicBezTo>
                  <a:cubicBezTo>
                    <a:pt x="854" y="314"/>
                    <a:pt x="854" y="314"/>
                    <a:pt x="854" y="314"/>
                  </a:cubicBezTo>
                  <a:cubicBezTo>
                    <a:pt x="853" y="314"/>
                    <a:pt x="853" y="314"/>
                    <a:pt x="853" y="314"/>
                  </a:cubicBezTo>
                  <a:cubicBezTo>
                    <a:pt x="821" y="330"/>
                    <a:pt x="821" y="330"/>
                    <a:pt x="821" y="330"/>
                  </a:cubicBezTo>
                  <a:cubicBezTo>
                    <a:pt x="816" y="330"/>
                    <a:pt x="790" y="331"/>
                    <a:pt x="771" y="331"/>
                  </a:cubicBezTo>
                  <a:cubicBezTo>
                    <a:pt x="760" y="331"/>
                    <a:pt x="756" y="331"/>
                    <a:pt x="754" y="331"/>
                  </a:cubicBezTo>
                  <a:cubicBezTo>
                    <a:pt x="752" y="329"/>
                    <a:pt x="744" y="321"/>
                    <a:pt x="737" y="315"/>
                  </a:cubicBezTo>
                  <a:cubicBezTo>
                    <a:pt x="737" y="314"/>
                    <a:pt x="737" y="314"/>
                    <a:pt x="737" y="314"/>
                  </a:cubicBezTo>
                  <a:cubicBezTo>
                    <a:pt x="736" y="314"/>
                    <a:pt x="736" y="314"/>
                    <a:pt x="736" y="314"/>
                  </a:cubicBezTo>
                  <a:cubicBezTo>
                    <a:pt x="690" y="299"/>
                    <a:pt x="690" y="299"/>
                    <a:pt x="690" y="299"/>
                  </a:cubicBezTo>
                  <a:cubicBezTo>
                    <a:pt x="668" y="281"/>
                    <a:pt x="668" y="281"/>
                    <a:pt x="668" y="281"/>
                  </a:cubicBezTo>
                  <a:cubicBezTo>
                    <a:pt x="679" y="163"/>
                    <a:pt x="679" y="163"/>
                    <a:pt x="679" y="163"/>
                  </a:cubicBezTo>
                  <a:cubicBezTo>
                    <a:pt x="679" y="162"/>
                    <a:pt x="679" y="162"/>
                    <a:pt x="679" y="162"/>
                  </a:cubicBezTo>
                  <a:cubicBezTo>
                    <a:pt x="678" y="161"/>
                    <a:pt x="678" y="161"/>
                    <a:pt x="678" y="161"/>
                  </a:cubicBezTo>
                  <a:cubicBezTo>
                    <a:pt x="628" y="87"/>
                    <a:pt x="628" y="87"/>
                    <a:pt x="628" y="87"/>
                  </a:cubicBezTo>
                  <a:cubicBezTo>
                    <a:pt x="627" y="86"/>
                    <a:pt x="627" y="86"/>
                    <a:pt x="627" y="86"/>
                  </a:cubicBezTo>
                  <a:cubicBezTo>
                    <a:pt x="625" y="86"/>
                    <a:pt x="625" y="86"/>
                    <a:pt x="625" y="86"/>
                  </a:cubicBezTo>
                  <a:cubicBezTo>
                    <a:pt x="571" y="78"/>
                    <a:pt x="571" y="78"/>
                    <a:pt x="571" y="78"/>
                  </a:cubicBezTo>
                  <a:cubicBezTo>
                    <a:pt x="563" y="46"/>
                    <a:pt x="563" y="46"/>
                    <a:pt x="563" y="46"/>
                  </a:cubicBezTo>
                  <a:cubicBezTo>
                    <a:pt x="563" y="44"/>
                    <a:pt x="563" y="44"/>
                    <a:pt x="563" y="44"/>
                  </a:cubicBezTo>
                  <a:cubicBezTo>
                    <a:pt x="561" y="44"/>
                    <a:pt x="561" y="44"/>
                    <a:pt x="561" y="44"/>
                  </a:cubicBezTo>
                  <a:cubicBezTo>
                    <a:pt x="524" y="28"/>
                    <a:pt x="524" y="28"/>
                    <a:pt x="524" y="28"/>
                  </a:cubicBezTo>
                  <a:cubicBezTo>
                    <a:pt x="472" y="5"/>
                    <a:pt x="472" y="5"/>
                    <a:pt x="472" y="5"/>
                  </a:cubicBezTo>
                  <a:cubicBezTo>
                    <a:pt x="472" y="5"/>
                    <a:pt x="472" y="5"/>
                    <a:pt x="472" y="5"/>
                  </a:cubicBezTo>
                  <a:cubicBezTo>
                    <a:pt x="471" y="5"/>
                    <a:pt x="471" y="5"/>
                    <a:pt x="471" y="5"/>
                  </a:cubicBezTo>
                  <a:cubicBezTo>
                    <a:pt x="450" y="2"/>
                    <a:pt x="450" y="2"/>
                    <a:pt x="450" y="2"/>
                  </a:cubicBezTo>
                  <a:lnTo>
                    <a:pt x="43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8" name="Freeform 617">
              <a:extLst>
                <a:ext uri="{FF2B5EF4-FFF2-40B4-BE49-F238E27FC236}">
                  <a16:creationId xmlns:a16="http://schemas.microsoft.com/office/drawing/2014/main" id="{63C5E0D9-9D23-914B-8319-6E15DDC42437}"/>
                </a:ext>
              </a:extLst>
            </p:cNvPr>
            <p:cNvSpPr>
              <a:spLocks noEditPoints="1"/>
            </p:cNvSpPr>
            <p:nvPr/>
          </p:nvSpPr>
          <p:spPr bwMode="auto">
            <a:xfrm>
              <a:off x="6932310" y="4615791"/>
              <a:ext cx="1816935" cy="1359959"/>
            </a:xfrm>
            <a:custGeom>
              <a:avLst/>
              <a:gdLst>
                <a:gd name="T0" fmla="*/ 619 w 1666"/>
                <a:gd name="T1" fmla="*/ 53 h 1246"/>
                <a:gd name="T2" fmla="*/ 1291 w 1666"/>
                <a:gd name="T3" fmla="*/ 235 h 1246"/>
                <a:gd name="T4" fmla="*/ 1502 w 1666"/>
                <a:gd name="T5" fmla="*/ 1087 h 1246"/>
                <a:gd name="T6" fmla="*/ 975 w 1666"/>
                <a:gd name="T7" fmla="*/ 1142 h 1246"/>
                <a:gd name="T8" fmla="*/ 635 w 1666"/>
                <a:gd name="T9" fmla="*/ 1148 h 1246"/>
                <a:gd name="T10" fmla="*/ 292 w 1666"/>
                <a:gd name="T11" fmla="*/ 1083 h 1246"/>
                <a:gd name="T12" fmla="*/ 28 w 1666"/>
                <a:gd name="T13" fmla="*/ 775 h 1246"/>
                <a:gd name="T14" fmla="*/ 18 w 1666"/>
                <a:gd name="T15" fmla="*/ 665 h 1246"/>
                <a:gd name="T16" fmla="*/ 40 w 1666"/>
                <a:gd name="T17" fmla="*/ 672 h 1246"/>
                <a:gd name="T18" fmla="*/ 43 w 1666"/>
                <a:gd name="T19" fmla="*/ 648 h 1246"/>
                <a:gd name="T20" fmla="*/ 49 w 1666"/>
                <a:gd name="T21" fmla="*/ 592 h 1246"/>
                <a:gd name="T22" fmla="*/ 52 w 1666"/>
                <a:gd name="T23" fmla="*/ 544 h 1246"/>
                <a:gd name="T24" fmla="*/ 42 w 1666"/>
                <a:gd name="T25" fmla="*/ 424 h 1246"/>
                <a:gd name="T26" fmla="*/ 13 w 1666"/>
                <a:gd name="T27" fmla="*/ 180 h 1246"/>
                <a:gd name="T28" fmla="*/ 211 w 1666"/>
                <a:gd name="T29" fmla="*/ 220 h 1246"/>
                <a:gd name="T30" fmla="*/ 386 w 1666"/>
                <a:gd name="T31" fmla="*/ 392 h 1246"/>
                <a:gd name="T32" fmla="*/ 398 w 1666"/>
                <a:gd name="T33" fmla="*/ 405 h 1246"/>
                <a:gd name="T34" fmla="*/ 398 w 1666"/>
                <a:gd name="T35" fmla="*/ 543 h 1246"/>
                <a:gd name="T36" fmla="*/ 337 w 1666"/>
                <a:gd name="T37" fmla="*/ 533 h 1246"/>
                <a:gd name="T38" fmla="*/ 370 w 1666"/>
                <a:gd name="T39" fmla="*/ 592 h 1246"/>
                <a:gd name="T40" fmla="*/ 478 w 1666"/>
                <a:gd name="T41" fmla="*/ 398 h 1246"/>
                <a:gd name="T42" fmla="*/ 459 w 1666"/>
                <a:gd name="T43" fmla="*/ 314 h 1246"/>
                <a:gd name="T44" fmla="*/ 460 w 1666"/>
                <a:gd name="T45" fmla="*/ 224 h 1246"/>
                <a:gd name="T46" fmla="*/ 513 w 1666"/>
                <a:gd name="T47" fmla="*/ 122 h 1246"/>
                <a:gd name="T48" fmla="*/ 451 w 1666"/>
                <a:gd name="T49" fmla="*/ 19 h 1246"/>
                <a:gd name="T50" fmla="*/ 495 w 1666"/>
                <a:gd name="T51" fmla="*/ 190 h 1246"/>
                <a:gd name="T52" fmla="*/ 454 w 1666"/>
                <a:gd name="T53" fmla="*/ 225 h 1246"/>
                <a:gd name="T54" fmla="*/ 486 w 1666"/>
                <a:gd name="T55" fmla="*/ 359 h 1246"/>
                <a:gd name="T56" fmla="*/ 472 w 1666"/>
                <a:gd name="T57" fmla="*/ 251 h 1246"/>
                <a:gd name="T58" fmla="*/ 485 w 1666"/>
                <a:gd name="T59" fmla="*/ 389 h 1246"/>
                <a:gd name="T60" fmla="*/ 443 w 1666"/>
                <a:gd name="T61" fmla="*/ 506 h 1246"/>
                <a:gd name="T62" fmla="*/ 363 w 1666"/>
                <a:gd name="T63" fmla="*/ 591 h 1246"/>
                <a:gd name="T64" fmla="*/ 315 w 1666"/>
                <a:gd name="T65" fmla="*/ 555 h 1246"/>
                <a:gd name="T66" fmla="*/ 340 w 1666"/>
                <a:gd name="T67" fmla="*/ 569 h 1246"/>
                <a:gd name="T68" fmla="*/ 401 w 1666"/>
                <a:gd name="T69" fmla="*/ 545 h 1246"/>
                <a:gd name="T70" fmla="*/ 456 w 1666"/>
                <a:gd name="T71" fmla="*/ 389 h 1246"/>
                <a:gd name="T72" fmla="*/ 384 w 1666"/>
                <a:gd name="T73" fmla="*/ 399 h 1246"/>
                <a:gd name="T74" fmla="*/ 368 w 1666"/>
                <a:gd name="T75" fmla="*/ 278 h 1246"/>
                <a:gd name="T76" fmla="*/ 213 w 1666"/>
                <a:gd name="T77" fmla="*/ 217 h 1246"/>
                <a:gd name="T78" fmla="*/ 20 w 1666"/>
                <a:gd name="T79" fmla="*/ 158 h 1246"/>
                <a:gd name="T80" fmla="*/ 37 w 1666"/>
                <a:gd name="T81" fmla="*/ 303 h 1246"/>
                <a:gd name="T82" fmla="*/ 40 w 1666"/>
                <a:gd name="T83" fmla="*/ 445 h 1246"/>
                <a:gd name="T84" fmla="*/ 48 w 1666"/>
                <a:gd name="T85" fmla="*/ 553 h 1246"/>
                <a:gd name="T86" fmla="*/ 71 w 1666"/>
                <a:gd name="T87" fmla="*/ 586 h 1246"/>
                <a:gd name="T88" fmla="*/ 46 w 1666"/>
                <a:gd name="T89" fmla="*/ 577 h 1246"/>
                <a:gd name="T90" fmla="*/ 34 w 1666"/>
                <a:gd name="T91" fmla="*/ 622 h 1246"/>
                <a:gd name="T92" fmla="*/ 65 w 1666"/>
                <a:gd name="T93" fmla="*/ 651 h 1246"/>
                <a:gd name="T94" fmla="*/ 37 w 1666"/>
                <a:gd name="T95" fmla="*/ 670 h 1246"/>
                <a:gd name="T96" fmla="*/ 26 w 1666"/>
                <a:gd name="T97" fmla="*/ 726 h 1246"/>
                <a:gd name="T98" fmla="*/ 7 w 1666"/>
                <a:gd name="T99" fmla="*/ 697 h 1246"/>
                <a:gd name="T100" fmla="*/ 0 w 1666"/>
                <a:gd name="T101" fmla="*/ 770 h 1246"/>
                <a:gd name="T102" fmla="*/ 121 w 1666"/>
                <a:gd name="T103" fmla="*/ 848 h 1246"/>
                <a:gd name="T104" fmla="*/ 243 w 1666"/>
                <a:gd name="T105" fmla="*/ 1071 h 1246"/>
                <a:gd name="T106" fmla="*/ 381 w 1666"/>
                <a:gd name="T107" fmla="*/ 1103 h 1246"/>
                <a:gd name="T108" fmla="*/ 635 w 1666"/>
                <a:gd name="T109" fmla="*/ 1151 h 1246"/>
                <a:gd name="T110" fmla="*/ 772 w 1666"/>
                <a:gd name="T111" fmla="*/ 1168 h 1246"/>
                <a:gd name="T112" fmla="*/ 982 w 1666"/>
                <a:gd name="T113" fmla="*/ 1153 h 1246"/>
                <a:gd name="T114" fmla="*/ 1505 w 1666"/>
                <a:gd name="T115" fmla="*/ 1245 h 1246"/>
                <a:gd name="T116" fmla="*/ 1666 w 1666"/>
                <a:gd name="T117" fmla="*/ 323 h 1246"/>
                <a:gd name="T118" fmla="*/ 1292 w 1666"/>
                <a:gd name="T119" fmla="*/ 232 h 1246"/>
                <a:gd name="T120" fmla="*/ 657 w 1666"/>
                <a:gd name="T121" fmla="*/ 60 h 1246"/>
                <a:gd name="T122" fmla="*/ 489 w 1666"/>
                <a:gd name="T123" fmla="*/ 19 h 1246"/>
                <a:gd name="T124" fmla="*/ 322 w 1666"/>
                <a:gd name="T125" fmla="*/ 453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6" h="1246">
                  <a:moveTo>
                    <a:pt x="450" y="13"/>
                  </a:moveTo>
                  <a:cubicBezTo>
                    <a:pt x="453" y="14"/>
                    <a:pt x="453" y="14"/>
                    <a:pt x="453" y="14"/>
                  </a:cubicBezTo>
                  <a:cubicBezTo>
                    <a:pt x="464" y="18"/>
                    <a:pt x="476" y="23"/>
                    <a:pt x="489" y="23"/>
                  </a:cubicBezTo>
                  <a:cubicBezTo>
                    <a:pt x="489" y="23"/>
                    <a:pt x="489" y="23"/>
                    <a:pt x="489" y="23"/>
                  </a:cubicBezTo>
                  <a:cubicBezTo>
                    <a:pt x="496" y="23"/>
                    <a:pt x="504" y="22"/>
                    <a:pt x="511" y="22"/>
                  </a:cubicBezTo>
                  <a:cubicBezTo>
                    <a:pt x="519" y="22"/>
                    <a:pt x="526" y="23"/>
                    <a:pt x="533" y="27"/>
                  </a:cubicBezTo>
                  <a:cubicBezTo>
                    <a:pt x="543" y="31"/>
                    <a:pt x="543" y="31"/>
                    <a:pt x="543" y="31"/>
                  </a:cubicBezTo>
                  <a:cubicBezTo>
                    <a:pt x="568" y="39"/>
                    <a:pt x="594" y="46"/>
                    <a:pt x="619" y="53"/>
                  </a:cubicBezTo>
                  <a:cubicBezTo>
                    <a:pt x="647" y="61"/>
                    <a:pt x="674" y="69"/>
                    <a:pt x="702" y="76"/>
                  </a:cubicBezTo>
                  <a:cubicBezTo>
                    <a:pt x="729" y="84"/>
                    <a:pt x="757" y="92"/>
                    <a:pt x="785" y="100"/>
                  </a:cubicBezTo>
                  <a:cubicBezTo>
                    <a:pt x="812" y="108"/>
                    <a:pt x="840" y="116"/>
                    <a:pt x="868" y="123"/>
                  </a:cubicBezTo>
                  <a:cubicBezTo>
                    <a:pt x="896" y="131"/>
                    <a:pt x="924" y="139"/>
                    <a:pt x="952" y="146"/>
                  </a:cubicBezTo>
                  <a:cubicBezTo>
                    <a:pt x="980" y="154"/>
                    <a:pt x="1008" y="162"/>
                    <a:pt x="1036" y="169"/>
                  </a:cubicBezTo>
                  <a:cubicBezTo>
                    <a:pt x="1064" y="177"/>
                    <a:pt x="1092" y="184"/>
                    <a:pt x="1120" y="192"/>
                  </a:cubicBezTo>
                  <a:cubicBezTo>
                    <a:pt x="1149" y="199"/>
                    <a:pt x="1177" y="206"/>
                    <a:pt x="1205" y="214"/>
                  </a:cubicBezTo>
                  <a:cubicBezTo>
                    <a:pt x="1234" y="221"/>
                    <a:pt x="1263" y="228"/>
                    <a:pt x="1291" y="235"/>
                  </a:cubicBezTo>
                  <a:cubicBezTo>
                    <a:pt x="1320" y="243"/>
                    <a:pt x="1349" y="250"/>
                    <a:pt x="1378" y="257"/>
                  </a:cubicBezTo>
                  <a:cubicBezTo>
                    <a:pt x="1407" y="264"/>
                    <a:pt x="1436" y="271"/>
                    <a:pt x="1465" y="278"/>
                  </a:cubicBezTo>
                  <a:cubicBezTo>
                    <a:pt x="1494" y="284"/>
                    <a:pt x="1523" y="291"/>
                    <a:pt x="1553" y="298"/>
                  </a:cubicBezTo>
                  <a:cubicBezTo>
                    <a:pt x="1582" y="305"/>
                    <a:pt x="1612" y="311"/>
                    <a:pt x="1641" y="318"/>
                  </a:cubicBezTo>
                  <a:cubicBezTo>
                    <a:pt x="1648" y="319"/>
                    <a:pt x="1655" y="321"/>
                    <a:pt x="1662" y="322"/>
                  </a:cubicBezTo>
                  <a:cubicBezTo>
                    <a:pt x="1662" y="322"/>
                    <a:pt x="1662" y="322"/>
                    <a:pt x="1662" y="322"/>
                  </a:cubicBezTo>
                  <a:cubicBezTo>
                    <a:pt x="1572" y="721"/>
                    <a:pt x="1572" y="721"/>
                    <a:pt x="1572" y="721"/>
                  </a:cubicBezTo>
                  <a:cubicBezTo>
                    <a:pt x="1502" y="1087"/>
                    <a:pt x="1502" y="1087"/>
                    <a:pt x="1502" y="1087"/>
                  </a:cubicBezTo>
                  <a:cubicBezTo>
                    <a:pt x="1502" y="1087"/>
                    <a:pt x="1496" y="1131"/>
                    <a:pt x="1505" y="1140"/>
                  </a:cubicBezTo>
                  <a:cubicBezTo>
                    <a:pt x="1513" y="1148"/>
                    <a:pt x="1509" y="1157"/>
                    <a:pt x="1509" y="1157"/>
                  </a:cubicBezTo>
                  <a:cubicBezTo>
                    <a:pt x="1509" y="1157"/>
                    <a:pt x="1502" y="1191"/>
                    <a:pt x="1506" y="1241"/>
                  </a:cubicBezTo>
                  <a:cubicBezTo>
                    <a:pt x="1079" y="1143"/>
                    <a:pt x="1079" y="1143"/>
                    <a:pt x="1079" y="1143"/>
                  </a:cubicBezTo>
                  <a:cubicBezTo>
                    <a:pt x="1050" y="1140"/>
                    <a:pt x="1050" y="1140"/>
                    <a:pt x="1050" y="1140"/>
                  </a:cubicBezTo>
                  <a:cubicBezTo>
                    <a:pt x="1040" y="1149"/>
                    <a:pt x="1040" y="1149"/>
                    <a:pt x="1040" y="1149"/>
                  </a:cubicBezTo>
                  <a:cubicBezTo>
                    <a:pt x="985" y="1150"/>
                    <a:pt x="985" y="1150"/>
                    <a:pt x="985" y="1150"/>
                  </a:cubicBezTo>
                  <a:cubicBezTo>
                    <a:pt x="975" y="1142"/>
                    <a:pt x="975" y="1142"/>
                    <a:pt x="975" y="1142"/>
                  </a:cubicBezTo>
                  <a:cubicBezTo>
                    <a:pt x="912" y="1140"/>
                    <a:pt x="912" y="1140"/>
                    <a:pt x="912" y="1140"/>
                  </a:cubicBezTo>
                  <a:cubicBezTo>
                    <a:pt x="893" y="1149"/>
                    <a:pt x="893" y="1149"/>
                    <a:pt x="893" y="1149"/>
                  </a:cubicBezTo>
                  <a:cubicBezTo>
                    <a:pt x="792" y="1148"/>
                    <a:pt x="792" y="1148"/>
                    <a:pt x="792" y="1148"/>
                  </a:cubicBezTo>
                  <a:cubicBezTo>
                    <a:pt x="771" y="1164"/>
                    <a:pt x="771" y="1164"/>
                    <a:pt x="771" y="1164"/>
                  </a:cubicBezTo>
                  <a:cubicBezTo>
                    <a:pt x="716" y="1161"/>
                    <a:pt x="716" y="1161"/>
                    <a:pt x="716" y="1161"/>
                  </a:cubicBezTo>
                  <a:cubicBezTo>
                    <a:pt x="702" y="1136"/>
                    <a:pt x="702" y="1136"/>
                    <a:pt x="702" y="1136"/>
                  </a:cubicBezTo>
                  <a:cubicBezTo>
                    <a:pt x="667" y="1134"/>
                    <a:pt x="667" y="1134"/>
                    <a:pt x="667" y="1134"/>
                  </a:cubicBezTo>
                  <a:cubicBezTo>
                    <a:pt x="635" y="1148"/>
                    <a:pt x="635" y="1148"/>
                    <a:pt x="635" y="1148"/>
                  </a:cubicBezTo>
                  <a:cubicBezTo>
                    <a:pt x="559" y="1140"/>
                    <a:pt x="559" y="1140"/>
                    <a:pt x="559" y="1140"/>
                  </a:cubicBezTo>
                  <a:cubicBezTo>
                    <a:pt x="551" y="1118"/>
                    <a:pt x="551" y="1118"/>
                    <a:pt x="551" y="1118"/>
                  </a:cubicBezTo>
                  <a:cubicBezTo>
                    <a:pt x="497" y="1093"/>
                    <a:pt x="497" y="1093"/>
                    <a:pt x="497" y="1093"/>
                  </a:cubicBezTo>
                  <a:cubicBezTo>
                    <a:pt x="412" y="1083"/>
                    <a:pt x="412" y="1083"/>
                    <a:pt x="412" y="1083"/>
                  </a:cubicBezTo>
                  <a:cubicBezTo>
                    <a:pt x="379" y="1100"/>
                    <a:pt x="379" y="1100"/>
                    <a:pt x="379" y="1100"/>
                  </a:cubicBezTo>
                  <a:cubicBezTo>
                    <a:pt x="379" y="1100"/>
                    <a:pt x="349" y="1100"/>
                    <a:pt x="328" y="1100"/>
                  </a:cubicBezTo>
                  <a:cubicBezTo>
                    <a:pt x="318" y="1100"/>
                    <a:pt x="310" y="1100"/>
                    <a:pt x="310" y="1100"/>
                  </a:cubicBezTo>
                  <a:cubicBezTo>
                    <a:pt x="292" y="1083"/>
                    <a:pt x="292" y="1083"/>
                    <a:pt x="292" y="1083"/>
                  </a:cubicBezTo>
                  <a:cubicBezTo>
                    <a:pt x="245" y="1068"/>
                    <a:pt x="245" y="1068"/>
                    <a:pt x="245" y="1068"/>
                  </a:cubicBezTo>
                  <a:cubicBezTo>
                    <a:pt x="221" y="1049"/>
                    <a:pt x="221" y="1049"/>
                    <a:pt x="221" y="1049"/>
                  </a:cubicBezTo>
                  <a:cubicBezTo>
                    <a:pt x="232" y="929"/>
                    <a:pt x="232" y="929"/>
                    <a:pt x="232" y="929"/>
                  </a:cubicBezTo>
                  <a:cubicBezTo>
                    <a:pt x="182" y="855"/>
                    <a:pt x="182" y="855"/>
                    <a:pt x="182" y="855"/>
                  </a:cubicBezTo>
                  <a:cubicBezTo>
                    <a:pt x="125" y="847"/>
                    <a:pt x="125" y="847"/>
                    <a:pt x="125" y="847"/>
                  </a:cubicBezTo>
                  <a:cubicBezTo>
                    <a:pt x="116" y="813"/>
                    <a:pt x="116" y="813"/>
                    <a:pt x="116" y="813"/>
                  </a:cubicBezTo>
                  <a:cubicBezTo>
                    <a:pt x="79" y="797"/>
                    <a:pt x="79" y="797"/>
                    <a:pt x="79" y="797"/>
                  </a:cubicBezTo>
                  <a:cubicBezTo>
                    <a:pt x="28" y="775"/>
                    <a:pt x="28" y="775"/>
                    <a:pt x="28" y="775"/>
                  </a:cubicBezTo>
                  <a:cubicBezTo>
                    <a:pt x="6" y="772"/>
                    <a:pt x="6" y="772"/>
                    <a:pt x="6" y="772"/>
                  </a:cubicBezTo>
                  <a:cubicBezTo>
                    <a:pt x="4" y="770"/>
                    <a:pt x="4" y="770"/>
                    <a:pt x="4" y="770"/>
                  </a:cubicBezTo>
                  <a:cubicBezTo>
                    <a:pt x="7" y="764"/>
                    <a:pt x="7" y="757"/>
                    <a:pt x="7" y="751"/>
                  </a:cubicBezTo>
                  <a:cubicBezTo>
                    <a:pt x="8" y="742"/>
                    <a:pt x="7" y="732"/>
                    <a:pt x="9" y="722"/>
                  </a:cubicBezTo>
                  <a:cubicBezTo>
                    <a:pt x="12" y="710"/>
                    <a:pt x="12" y="710"/>
                    <a:pt x="12" y="710"/>
                  </a:cubicBezTo>
                  <a:cubicBezTo>
                    <a:pt x="12" y="698"/>
                    <a:pt x="6" y="687"/>
                    <a:pt x="10" y="675"/>
                  </a:cubicBezTo>
                  <a:cubicBezTo>
                    <a:pt x="17" y="665"/>
                    <a:pt x="17" y="665"/>
                    <a:pt x="17" y="665"/>
                  </a:cubicBezTo>
                  <a:cubicBezTo>
                    <a:pt x="18" y="665"/>
                    <a:pt x="18" y="665"/>
                    <a:pt x="18" y="665"/>
                  </a:cubicBezTo>
                  <a:cubicBezTo>
                    <a:pt x="20" y="679"/>
                    <a:pt x="20" y="679"/>
                    <a:pt x="20" y="679"/>
                  </a:cubicBezTo>
                  <a:cubicBezTo>
                    <a:pt x="19" y="688"/>
                    <a:pt x="20" y="697"/>
                    <a:pt x="20" y="706"/>
                  </a:cubicBezTo>
                  <a:cubicBezTo>
                    <a:pt x="20" y="711"/>
                    <a:pt x="19" y="728"/>
                    <a:pt x="25" y="730"/>
                  </a:cubicBezTo>
                  <a:cubicBezTo>
                    <a:pt x="27" y="731"/>
                    <a:pt x="27" y="731"/>
                    <a:pt x="27" y="731"/>
                  </a:cubicBezTo>
                  <a:cubicBezTo>
                    <a:pt x="33" y="731"/>
                    <a:pt x="30" y="713"/>
                    <a:pt x="34" y="710"/>
                  </a:cubicBezTo>
                  <a:cubicBezTo>
                    <a:pt x="44" y="707"/>
                    <a:pt x="44" y="707"/>
                    <a:pt x="44" y="707"/>
                  </a:cubicBezTo>
                  <a:cubicBezTo>
                    <a:pt x="44" y="696"/>
                    <a:pt x="44" y="696"/>
                    <a:pt x="44" y="696"/>
                  </a:cubicBezTo>
                  <a:cubicBezTo>
                    <a:pt x="43" y="689"/>
                    <a:pt x="37" y="678"/>
                    <a:pt x="40" y="672"/>
                  </a:cubicBezTo>
                  <a:cubicBezTo>
                    <a:pt x="43" y="665"/>
                    <a:pt x="49" y="663"/>
                    <a:pt x="55" y="663"/>
                  </a:cubicBezTo>
                  <a:cubicBezTo>
                    <a:pt x="58" y="663"/>
                    <a:pt x="58" y="663"/>
                    <a:pt x="58" y="663"/>
                  </a:cubicBezTo>
                  <a:cubicBezTo>
                    <a:pt x="68" y="664"/>
                    <a:pt x="68" y="664"/>
                    <a:pt x="68" y="664"/>
                  </a:cubicBezTo>
                  <a:cubicBezTo>
                    <a:pt x="72" y="664"/>
                    <a:pt x="76" y="663"/>
                    <a:pt x="74" y="656"/>
                  </a:cubicBezTo>
                  <a:cubicBezTo>
                    <a:pt x="68" y="649"/>
                    <a:pt x="68" y="649"/>
                    <a:pt x="68" y="649"/>
                  </a:cubicBezTo>
                  <a:cubicBezTo>
                    <a:pt x="66" y="645"/>
                    <a:pt x="66" y="642"/>
                    <a:pt x="61" y="642"/>
                  </a:cubicBezTo>
                  <a:cubicBezTo>
                    <a:pt x="60" y="642"/>
                    <a:pt x="60" y="642"/>
                    <a:pt x="60" y="642"/>
                  </a:cubicBezTo>
                  <a:cubicBezTo>
                    <a:pt x="55" y="642"/>
                    <a:pt x="49" y="648"/>
                    <a:pt x="43" y="648"/>
                  </a:cubicBezTo>
                  <a:cubicBezTo>
                    <a:pt x="40" y="647"/>
                    <a:pt x="40" y="647"/>
                    <a:pt x="40" y="647"/>
                  </a:cubicBezTo>
                  <a:cubicBezTo>
                    <a:pt x="34" y="642"/>
                    <a:pt x="40" y="627"/>
                    <a:pt x="38" y="621"/>
                  </a:cubicBezTo>
                  <a:cubicBezTo>
                    <a:pt x="36" y="616"/>
                    <a:pt x="32" y="612"/>
                    <a:pt x="30" y="607"/>
                  </a:cubicBezTo>
                  <a:cubicBezTo>
                    <a:pt x="28" y="601"/>
                    <a:pt x="29" y="594"/>
                    <a:pt x="30" y="587"/>
                  </a:cubicBezTo>
                  <a:cubicBezTo>
                    <a:pt x="35" y="575"/>
                    <a:pt x="35" y="575"/>
                    <a:pt x="35" y="575"/>
                  </a:cubicBezTo>
                  <a:cubicBezTo>
                    <a:pt x="39" y="574"/>
                    <a:pt x="39" y="574"/>
                    <a:pt x="39" y="574"/>
                  </a:cubicBezTo>
                  <a:cubicBezTo>
                    <a:pt x="43" y="578"/>
                    <a:pt x="43" y="578"/>
                    <a:pt x="43" y="578"/>
                  </a:cubicBezTo>
                  <a:cubicBezTo>
                    <a:pt x="44" y="582"/>
                    <a:pt x="42" y="592"/>
                    <a:pt x="49" y="592"/>
                  </a:cubicBezTo>
                  <a:cubicBezTo>
                    <a:pt x="52" y="592"/>
                    <a:pt x="52" y="592"/>
                    <a:pt x="52" y="592"/>
                  </a:cubicBezTo>
                  <a:cubicBezTo>
                    <a:pt x="60" y="587"/>
                    <a:pt x="60" y="587"/>
                    <a:pt x="60" y="587"/>
                  </a:cubicBezTo>
                  <a:cubicBezTo>
                    <a:pt x="61" y="587"/>
                    <a:pt x="61" y="587"/>
                    <a:pt x="61" y="587"/>
                  </a:cubicBezTo>
                  <a:cubicBezTo>
                    <a:pt x="71" y="590"/>
                    <a:pt x="71" y="590"/>
                    <a:pt x="71" y="590"/>
                  </a:cubicBezTo>
                  <a:cubicBezTo>
                    <a:pt x="72" y="590"/>
                    <a:pt x="72" y="590"/>
                    <a:pt x="72" y="590"/>
                  </a:cubicBezTo>
                  <a:cubicBezTo>
                    <a:pt x="80" y="590"/>
                    <a:pt x="88" y="581"/>
                    <a:pt x="85" y="573"/>
                  </a:cubicBezTo>
                  <a:cubicBezTo>
                    <a:pt x="83" y="566"/>
                    <a:pt x="73" y="564"/>
                    <a:pt x="68" y="559"/>
                  </a:cubicBezTo>
                  <a:cubicBezTo>
                    <a:pt x="63" y="554"/>
                    <a:pt x="61" y="544"/>
                    <a:pt x="52" y="544"/>
                  </a:cubicBezTo>
                  <a:cubicBezTo>
                    <a:pt x="51" y="544"/>
                    <a:pt x="51" y="544"/>
                    <a:pt x="51" y="544"/>
                  </a:cubicBezTo>
                  <a:cubicBezTo>
                    <a:pt x="48" y="549"/>
                    <a:pt x="48" y="549"/>
                    <a:pt x="48" y="549"/>
                  </a:cubicBezTo>
                  <a:cubicBezTo>
                    <a:pt x="43" y="543"/>
                    <a:pt x="43" y="543"/>
                    <a:pt x="43" y="543"/>
                  </a:cubicBezTo>
                  <a:cubicBezTo>
                    <a:pt x="42" y="538"/>
                    <a:pt x="44" y="533"/>
                    <a:pt x="44" y="528"/>
                  </a:cubicBezTo>
                  <a:cubicBezTo>
                    <a:pt x="45" y="512"/>
                    <a:pt x="45" y="496"/>
                    <a:pt x="45" y="480"/>
                  </a:cubicBezTo>
                  <a:cubicBezTo>
                    <a:pt x="45" y="475"/>
                    <a:pt x="47" y="470"/>
                    <a:pt x="46" y="464"/>
                  </a:cubicBezTo>
                  <a:cubicBezTo>
                    <a:pt x="45" y="458"/>
                    <a:pt x="44" y="452"/>
                    <a:pt x="44" y="445"/>
                  </a:cubicBezTo>
                  <a:cubicBezTo>
                    <a:pt x="43" y="438"/>
                    <a:pt x="43" y="431"/>
                    <a:pt x="42" y="424"/>
                  </a:cubicBezTo>
                  <a:cubicBezTo>
                    <a:pt x="41" y="419"/>
                    <a:pt x="38" y="415"/>
                    <a:pt x="36" y="410"/>
                  </a:cubicBezTo>
                  <a:cubicBezTo>
                    <a:pt x="38" y="397"/>
                    <a:pt x="38" y="397"/>
                    <a:pt x="38" y="397"/>
                  </a:cubicBezTo>
                  <a:cubicBezTo>
                    <a:pt x="44" y="381"/>
                    <a:pt x="41" y="364"/>
                    <a:pt x="43" y="348"/>
                  </a:cubicBezTo>
                  <a:cubicBezTo>
                    <a:pt x="45" y="332"/>
                    <a:pt x="42" y="318"/>
                    <a:pt x="41" y="303"/>
                  </a:cubicBezTo>
                  <a:cubicBezTo>
                    <a:pt x="40" y="295"/>
                    <a:pt x="40" y="287"/>
                    <a:pt x="39" y="279"/>
                  </a:cubicBezTo>
                  <a:cubicBezTo>
                    <a:pt x="38" y="271"/>
                    <a:pt x="34" y="264"/>
                    <a:pt x="30" y="257"/>
                  </a:cubicBezTo>
                  <a:cubicBezTo>
                    <a:pt x="19" y="239"/>
                    <a:pt x="16" y="221"/>
                    <a:pt x="14" y="200"/>
                  </a:cubicBezTo>
                  <a:cubicBezTo>
                    <a:pt x="14" y="194"/>
                    <a:pt x="12" y="187"/>
                    <a:pt x="13" y="180"/>
                  </a:cubicBezTo>
                  <a:cubicBezTo>
                    <a:pt x="14" y="173"/>
                    <a:pt x="19" y="166"/>
                    <a:pt x="23" y="160"/>
                  </a:cubicBezTo>
                  <a:cubicBezTo>
                    <a:pt x="34" y="145"/>
                    <a:pt x="42" y="131"/>
                    <a:pt x="43" y="112"/>
                  </a:cubicBezTo>
                  <a:cubicBezTo>
                    <a:pt x="43" y="102"/>
                    <a:pt x="49" y="98"/>
                    <a:pt x="57" y="98"/>
                  </a:cubicBezTo>
                  <a:cubicBezTo>
                    <a:pt x="66" y="100"/>
                    <a:pt x="66" y="100"/>
                    <a:pt x="66" y="100"/>
                  </a:cubicBezTo>
                  <a:cubicBezTo>
                    <a:pt x="83" y="104"/>
                    <a:pt x="94" y="118"/>
                    <a:pt x="104" y="130"/>
                  </a:cubicBezTo>
                  <a:cubicBezTo>
                    <a:pt x="117" y="147"/>
                    <a:pt x="131" y="162"/>
                    <a:pt x="147" y="175"/>
                  </a:cubicBezTo>
                  <a:cubicBezTo>
                    <a:pt x="158" y="183"/>
                    <a:pt x="167" y="194"/>
                    <a:pt x="177" y="201"/>
                  </a:cubicBezTo>
                  <a:cubicBezTo>
                    <a:pt x="188" y="209"/>
                    <a:pt x="199" y="216"/>
                    <a:pt x="211" y="220"/>
                  </a:cubicBezTo>
                  <a:cubicBezTo>
                    <a:pt x="224" y="225"/>
                    <a:pt x="237" y="226"/>
                    <a:pt x="250" y="230"/>
                  </a:cubicBezTo>
                  <a:cubicBezTo>
                    <a:pt x="263" y="234"/>
                    <a:pt x="274" y="242"/>
                    <a:pt x="286" y="247"/>
                  </a:cubicBezTo>
                  <a:cubicBezTo>
                    <a:pt x="300" y="252"/>
                    <a:pt x="315" y="254"/>
                    <a:pt x="330" y="255"/>
                  </a:cubicBezTo>
                  <a:cubicBezTo>
                    <a:pt x="343" y="257"/>
                    <a:pt x="353" y="261"/>
                    <a:pt x="361" y="272"/>
                  </a:cubicBezTo>
                  <a:cubicBezTo>
                    <a:pt x="367" y="281"/>
                    <a:pt x="371" y="293"/>
                    <a:pt x="381" y="298"/>
                  </a:cubicBezTo>
                  <a:cubicBezTo>
                    <a:pt x="390" y="303"/>
                    <a:pt x="401" y="301"/>
                    <a:pt x="409" y="307"/>
                  </a:cubicBezTo>
                  <a:cubicBezTo>
                    <a:pt x="427" y="319"/>
                    <a:pt x="429" y="357"/>
                    <a:pt x="413" y="371"/>
                  </a:cubicBezTo>
                  <a:cubicBezTo>
                    <a:pt x="404" y="379"/>
                    <a:pt x="394" y="384"/>
                    <a:pt x="386" y="392"/>
                  </a:cubicBezTo>
                  <a:cubicBezTo>
                    <a:pt x="377" y="401"/>
                    <a:pt x="368" y="410"/>
                    <a:pt x="358" y="417"/>
                  </a:cubicBezTo>
                  <a:cubicBezTo>
                    <a:pt x="344" y="426"/>
                    <a:pt x="330" y="436"/>
                    <a:pt x="319" y="450"/>
                  </a:cubicBezTo>
                  <a:cubicBezTo>
                    <a:pt x="317" y="454"/>
                    <a:pt x="298" y="481"/>
                    <a:pt x="309" y="484"/>
                  </a:cubicBezTo>
                  <a:cubicBezTo>
                    <a:pt x="309" y="484"/>
                    <a:pt x="309" y="484"/>
                    <a:pt x="309" y="484"/>
                  </a:cubicBezTo>
                  <a:cubicBezTo>
                    <a:pt x="320" y="474"/>
                    <a:pt x="320" y="474"/>
                    <a:pt x="320" y="474"/>
                  </a:cubicBezTo>
                  <a:cubicBezTo>
                    <a:pt x="325" y="468"/>
                    <a:pt x="329" y="460"/>
                    <a:pt x="333" y="452"/>
                  </a:cubicBezTo>
                  <a:cubicBezTo>
                    <a:pt x="341" y="440"/>
                    <a:pt x="348" y="430"/>
                    <a:pt x="362" y="425"/>
                  </a:cubicBezTo>
                  <a:cubicBezTo>
                    <a:pt x="376" y="420"/>
                    <a:pt x="388" y="416"/>
                    <a:pt x="398" y="405"/>
                  </a:cubicBezTo>
                  <a:cubicBezTo>
                    <a:pt x="406" y="396"/>
                    <a:pt x="413" y="380"/>
                    <a:pt x="425" y="375"/>
                  </a:cubicBezTo>
                  <a:cubicBezTo>
                    <a:pt x="431" y="374"/>
                    <a:pt x="431" y="374"/>
                    <a:pt x="431" y="374"/>
                  </a:cubicBezTo>
                  <a:cubicBezTo>
                    <a:pt x="448" y="374"/>
                    <a:pt x="463" y="398"/>
                    <a:pt x="445" y="409"/>
                  </a:cubicBezTo>
                  <a:cubicBezTo>
                    <a:pt x="437" y="415"/>
                    <a:pt x="427" y="416"/>
                    <a:pt x="419" y="422"/>
                  </a:cubicBezTo>
                  <a:cubicBezTo>
                    <a:pt x="410" y="429"/>
                    <a:pt x="405" y="441"/>
                    <a:pt x="405" y="452"/>
                  </a:cubicBezTo>
                  <a:cubicBezTo>
                    <a:pt x="404" y="463"/>
                    <a:pt x="408" y="474"/>
                    <a:pt x="418" y="482"/>
                  </a:cubicBezTo>
                  <a:cubicBezTo>
                    <a:pt x="425" y="487"/>
                    <a:pt x="429" y="489"/>
                    <a:pt x="424" y="498"/>
                  </a:cubicBezTo>
                  <a:cubicBezTo>
                    <a:pt x="417" y="514"/>
                    <a:pt x="407" y="529"/>
                    <a:pt x="398" y="543"/>
                  </a:cubicBezTo>
                  <a:cubicBezTo>
                    <a:pt x="388" y="553"/>
                    <a:pt x="388" y="553"/>
                    <a:pt x="388" y="553"/>
                  </a:cubicBezTo>
                  <a:cubicBezTo>
                    <a:pt x="388" y="553"/>
                    <a:pt x="388" y="553"/>
                    <a:pt x="388" y="553"/>
                  </a:cubicBezTo>
                  <a:cubicBezTo>
                    <a:pt x="381" y="546"/>
                    <a:pt x="381" y="546"/>
                    <a:pt x="381" y="546"/>
                  </a:cubicBezTo>
                  <a:cubicBezTo>
                    <a:pt x="370" y="540"/>
                    <a:pt x="370" y="540"/>
                    <a:pt x="370" y="540"/>
                  </a:cubicBezTo>
                  <a:cubicBezTo>
                    <a:pt x="358" y="540"/>
                    <a:pt x="348" y="567"/>
                    <a:pt x="343" y="567"/>
                  </a:cubicBezTo>
                  <a:cubicBezTo>
                    <a:pt x="343" y="567"/>
                    <a:pt x="343" y="567"/>
                    <a:pt x="343" y="567"/>
                  </a:cubicBezTo>
                  <a:cubicBezTo>
                    <a:pt x="341" y="552"/>
                    <a:pt x="341" y="552"/>
                    <a:pt x="341" y="552"/>
                  </a:cubicBezTo>
                  <a:cubicBezTo>
                    <a:pt x="341" y="546"/>
                    <a:pt x="341" y="538"/>
                    <a:pt x="337" y="533"/>
                  </a:cubicBezTo>
                  <a:cubicBezTo>
                    <a:pt x="332" y="530"/>
                    <a:pt x="332" y="530"/>
                    <a:pt x="332" y="530"/>
                  </a:cubicBezTo>
                  <a:cubicBezTo>
                    <a:pt x="325" y="530"/>
                    <a:pt x="315" y="547"/>
                    <a:pt x="313" y="551"/>
                  </a:cubicBezTo>
                  <a:cubicBezTo>
                    <a:pt x="310" y="556"/>
                    <a:pt x="296" y="576"/>
                    <a:pt x="302" y="582"/>
                  </a:cubicBezTo>
                  <a:cubicBezTo>
                    <a:pt x="312" y="583"/>
                    <a:pt x="312" y="583"/>
                    <a:pt x="312" y="583"/>
                  </a:cubicBezTo>
                  <a:cubicBezTo>
                    <a:pt x="324" y="587"/>
                    <a:pt x="324" y="587"/>
                    <a:pt x="324" y="587"/>
                  </a:cubicBezTo>
                  <a:cubicBezTo>
                    <a:pt x="329" y="591"/>
                    <a:pt x="332" y="599"/>
                    <a:pt x="339" y="601"/>
                  </a:cubicBezTo>
                  <a:cubicBezTo>
                    <a:pt x="343" y="601"/>
                    <a:pt x="343" y="601"/>
                    <a:pt x="343" y="601"/>
                  </a:cubicBezTo>
                  <a:cubicBezTo>
                    <a:pt x="352" y="601"/>
                    <a:pt x="363" y="595"/>
                    <a:pt x="370" y="592"/>
                  </a:cubicBezTo>
                  <a:cubicBezTo>
                    <a:pt x="380" y="589"/>
                    <a:pt x="392" y="585"/>
                    <a:pt x="399" y="577"/>
                  </a:cubicBezTo>
                  <a:cubicBezTo>
                    <a:pt x="405" y="570"/>
                    <a:pt x="410" y="563"/>
                    <a:pt x="416" y="557"/>
                  </a:cubicBezTo>
                  <a:cubicBezTo>
                    <a:pt x="425" y="549"/>
                    <a:pt x="436" y="542"/>
                    <a:pt x="441" y="530"/>
                  </a:cubicBezTo>
                  <a:cubicBezTo>
                    <a:pt x="447" y="520"/>
                    <a:pt x="446" y="508"/>
                    <a:pt x="448" y="496"/>
                  </a:cubicBezTo>
                  <a:cubicBezTo>
                    <a:pt x="450" y="487"/>
                    <a:pt x="455" y="479"/>
                    <a:pt x="459" y="471"/>
                  </a:cubicBezTo>
                  <a:cubicBezTo>
                    <a:pt x="463" y="463"/>
                    <a:pt x="464" y="456"/>
                    <a:pt x="464" y="448"/>
                  </a:cubicBezTo>
                  <a:cubicBezTo>
                    <a:pt x="465" y="441"/>
                    <a:pt x="466" y="435"/>
                    <a:pt x="468" y="429"/>
                  </a:cubicBezTo>
                  <a:cubicBezTo>
                    <a:pt x="472" y="419"/>
                    <a:pt x="469" y="405"/>
                    <a:pt x="478" y="398"/>
                  </a:cubicBezTo>
                  <a:cubicBezTo>
                    <a:pt x="484" y="393"/>
                    <a:pt x="491" y="390"/>
                    <a:pt x="496" y="385"/>
                  </a:cubicBezTo>
                  <a:cubicBezTo>
                    <a:pt x="502" y="379"/>
                    <a:pt x="508" y="371"/>
                    <a:pt x="510" y="363"/>
                  </a:cubicBezTo>
                  <a:cubicBezTo>
                    <a:pt x="516" y="346"/>
                    <a:pt x="502" y="329"/>
                    <a:pt x="499" y="312"/>
                  </a:cubicBezTo>
                  <a:cubicBezTo>
                    <a:pt x="496" y="293"/>
                    <a:pt x="513" y="278"/>
                    <a:pt x="506" y="259"/>
                  </a:cubicBezTo>
                  <a:cubicBezTo>
                    <a:pt x="503" y="248"/>
                    <a:pt x="493" y="240"/>
                    <a:pt x="483" y="240"/>
                  </a:cubicBezTo>
                  <a:cubicBezTo>
                    <a:pt x="478" y="240"/>
                    <a:pt x="473" y="243"/>
                    <a:pt x="469" y="248"/>
                  </a:cubicBezTo>
                  <a:cubicBezTo>
                    <a:pt x="460" y="261"/>
                    <a:pt x="460" y="277"/>
                    <a:pt x="460" y="291"/>
                  </a:cubicBezTo>
                  <a:cubicBezTo>
                    <a:pt x="459" y="299"/>
                    <a:pt x="458" y="307"/>
                    <a:pt x="459" y="314"/>
                  </a:cubicBezTo>
                  <a:cubicBezTo>
                    <a:pt x="459" y="321"/>
                    <a:pt x="464" y="326"/>
                    <a:pt x="470" y="331"/>
                  </a:cubicBezTo>
                  <a:cubicBezTo>
                    <a:pt x="476" y="336"/>
                    <a:pt x="484" y="342"/>
                    <a:pt x="485" y="350"/>
                  </a:cubicBezTo>
                  <a:cubicBezTo>
                    <a:pt x="486" y="355"/>
                    <a:pt x="482" y="359"/>
                    <a:pt x="477" y="359"/>
                  </a:cubicBezTo>
                  <a:cubicBezTo>
                    <a:pt x="476" y="359"/>
                    <a:pt x="476" y="359"/>
                    <a:pt x="476" y="359"/>
                  </a:cubicBezTo>
                  <a:cubicBezTo>
                    <a:pt x="464" y="358"/>
                    <a:pt x="456" y="338"/>
                    <a:pt x="453" y="329"/>
                  </a:cubicBezTo>
                  <a:cubicBezTo>
                    <a:pt x="448" y="313"/>
                    <a:pt x="455" y="294"/>
                    <a:pt x="447" y="279"/>
                  </a:cubicBezTo>
                  <a:cubicBezTo>
                    <a:pt x="440" y="268"/>
                    <a:pt x="431" y="256"/>
                    <a:pt x="442" y="244"/>
                  </a:cubicBezTo>
                  <a:cubicBezTo>
                    <a:pt x="448" y="238"/>
                    <a:pt x="454" y="231"/>
                    <a:pt x="460" y="224"/>
                  </a:cubicBezTo>
                  <a:cubicBezTo>
                    <a:pt x="466" y="218"/>
                    <a:pt x="465" y="202"/>
                    <a:pt x="476" y="202"/>
                  </a:cubicBezTo>
                  <a:cubicBezTo>
                    <a:pt x="477" y="203"/>
                    <a:pt x="477" y="203"/>
                    <a:pt x="477" y="203"/>
                  </a:cubicBezTo>
                  <a:cubicBezTo>
                    <a:pt x="492" y="208"/>
                    <a:pt x="492" y="208"/>
                    <a:pt x="492" y="208"/>
                  </a:cubicBezTo>
                  <a:cubicBezTo>
                    <a:pt x="494" y="208"/>
                    <a:pt x="494" y="208"/>
                    <a:pt x="494" y="208"/>
                  </a:cubicBezTo>
                  <a:cubicBezTo>
                    <a:pt x="499" y="205"/>
                    <a:pt x="498" y="191"/>
                    <a:pt x="499" y="186"/>
                  </a:cubicBezTo>
                  <a:cubicBezTo>
                    <a:pt x="499" y="179"/>
                    <a:pt x="501" y="173"/>
                    <a:pt x="507" y="168"/>
                  </a:cubicBezTo>
                  <a:cubicBezTo>
                    <a:pt x="513" y="163"/>
                    <a:pt x="516" y="159"/>
                    <a:pt x="517" y="151"/>
                  </a:cubicBezTo>
                  <a:cubicBezTo>
                    <a:pt x="518" y="142"/>
                    <a:pt x="517" y="131"/>
                    <a:pt x="513" y="122"/>
                  </a:cubicBezTo>
                  <a:cubicBezTo>
                    <a:pt x="511" y="116"/>
                    <a:pt x="506" y="113"/>
                    <a:pt x="502" y="108"/>
                  </a:cubicBezTo>
                  <a:cubicBezTo>
                    <a:pt x="490" y="96"/>
                    <a:pt x="480" y="77"/>
                    <a:pt x="476" y="59"/>
                  </a:cubicBezTo>
                  <a:cubicBezTo>
                    <a:pt x="472" y="42"/>
                    <a:pt x="468" y="28"/>
                    <a:pt x="454" y="16"/>
                  </a:cubicBezTo>
                  <a:cubicBezTo>
                    <a:pt x="450" y="13"/>
                    <a:pt x="450" y="13"/>
                    <a:pt x="450" y="13"/>
                  </a:cubicBezTo>
                  <a:moveTo>
                    <a:pt x="429" y="0"/>
                  </a:moveTo>
                  <a:cubicBezTo>
                    <a:pt x="448" y="16"/>
                    <a:pt x="448" y="16"/>
                    <a:pt x="448" y="16"/>
                  </a:cubicBezTo>
                  <a:cubicBezTo>
                    <a:pt x="449" y="17"/>
                    <a:pt x="449" y="17"/>
                    <a:pt x="449" y="17"/>
                  </a:cubicBezTo>
                  <a:cubicBezTo>
                    <a:pt x="451" y="19"/>
                    <a:pt x="451" y="19"/>
                    <a:pt x="451" y="19"/>
                  </a:cubicBezTo>
                  <a:cubicBezTo>
                    <a:pt x="465" y="30"/>
                    <a:pt x="469" y="43"/>
                    <a:pt x="473" y="60"/>
                  </a:cubicBezTo>
                  <a:cubicBezTo>
                    <a:pt x="477" y="79"/>
                    <a:pt x="487" y="98"/>
                    <a:pt x="499" y="111"/>
                  </a:cubicBezTo>
                  <a:cubicBezTo>
                    <a:pt x="502" y="114"/>
                    <a:pt x="502" y="114"/>
                    <a:pt x="502" y="114"/>
                  </a:cubicBezTo>
                  <a:cubicBezTo>
                    <a:pt x="510" y="123"/>
                    <a:pt x="510" y="123"/>
                    <a:pt x="510" y="123"/>
                  </a:cubicBezTo>
                  <a:cubicBezTo>
                    <a:pt x="513" y="131"/>
                    <a:pt x="514" y="141"/>
                    <a:pt x="513" y="151"/>
                  </a:cubicBezTo>
                  <a:cubicBezTo>
                    <a:pt x="512" y="157"/>
                    <a:pt x="510" y="161"/>
                    <a:pt x="504" y="165"/>
                  </a:cubicBezTo>
                  <a:cubicBezTo>
                    <a:pt x="497" y="171"/>
                    <a:pt x="496" y="178"/>
                    <a:pt x="495" y="186"/>
                  </a:cubicBezTo>
                  <a:cubicBezTo>
                    <a:pt x="495" y="190"/>
                    <a:pt x="495" y="190"/>
                    <a:pt x="495" y="190"/>
                  </a:cubicBezTo>
                  <a:cubicBezTo>
                    <a:pt x="495" y="199"/>
                    <a:pt x="494" y="203"/>
                    <a:pt x="492" y="204"/>
                  </a:cubicBezTo>
                  <a:cubicBezTo>
                    <a:pt x="492" y="204"/>
                    <a:pt x="492" y="204"/>
                    <a:pt x="492" y="204"/>
                  </a:cubicBezTo>
                  <a:cubicBezTo>
                    <a:pt x="485" y="202"/>
                    <a:pt x="485" y="202"/>
                    <a:pt x="485" y="202"/>
                  </a:cubicBezTo>
                  <a:cubicBezTo>
                    <a:pt x="477" y="199"/>
                    <a:pt x="477" y="199"/>
                    <a:pt x="477" y="199"/>
                  </a:cubicBezTo>
                  <a:cubicBezTo>
                    <a:pt x="476" y="199"/>
                    <a:pt x="476" y="199"/>
                    <a:pt x="476" y="199"/>
                  </a:cubicBezTo>
                  <a:cubicBezTo>
                    <a:pt x="467" y="199"/>
                    <a:pt x="464" y="207"/>
                    <a:pt x="461" y="214"/>
                  </a:cubicBezTo>
                  <a:cubicBezTo>
                    <a:pt x="458" y="222"/>
                    <a:pt x="458" y="222"/>
                    <a:pt x="458" y="222"/>
                  </a:cubicBezTo>
                  <a:cubicBezTo>
                    <a:pt x="454" y="225"/>
                    <a:pt x="454" y="225"/>
                    <a:pt x="454" y="225"/>
                  </a:cubicBezTo>
                  <a:cubicBezTo>
                    <a:pt x="449" y="231"/>
                    <a:pt x="444" y="236"/>
                    <a:pt x="439" y="242"/>
                  </a:cubicBezTo>
                  <a:cubicBezTo>
                    <a:pt x="426" y="254"/>
                    <a:pt x="435" y="269"/>
                    <a:pt x="442" y="279"/>
                  </a:cubicBezTo>
                  <a:cubicBezTo>
                    <a:pt x="443" y="281"/>
                    <a:pt x="443" y="281"/>
                    <a:pt x="443" y="281"/>
                  </a:cubicBezTo>
                  <a:cubicBezTo>
                    <a:pt x="448" y="289"/>
                    <a:pt x="448" y="298"/>
                    <a:pt x="448" y="307"/>
                  </a:cubicBezTo>
                  <a:cubicBezTo>
                    <a:pt x="447" y="315"/>
                    <a:pt x="447" y="322"/>
                    <a:pt x="449" y="330"/>
                  </a:cubicBezTo>
                  <a:cubicBezTo>
                    <a:pt x="451" y="335"/>
                    <a:pt x="459" y="361"/>
                    <a:pt x="475" y="363"/>
                  </a:cubicBezTo>
                  <a:cubicBezTo>
                    <a:pt x="477" y="363"/>
                    <a:pt x="477" y="363"/>
                    <a:pt x="477" y="363"/>
                  </a:cubicBezTo>
                  <a:cubicBezTo>
                    <a:pt x="486" y="359"/>
                    <a:pt x="486" y="359"/>
                    <a:pt x="486" y="359"/>
                  </a:cubicBezTo>
                  <a:cubicBezTo>
                    <a:pt x="489" y="349"/>
                    <a:pt x="489" y="349"/>
                    <a:pt x="489" y="349"/>
                  </a:cubicBezTo>
                  <a:cubicBezTo>
                    <a:pt x="488" y="341"/>
                    <a:pt x="480" y="335"/>
                    <a:pt x="475" y="330"/>
                  </a:cubicBezTo>
                  <a:cubicBezTo>
                    <a:pt x="472" y="328"/>
                    <a:pt x="472" y="328"/>
                    <a:pt x="472" y="328"/>
                  </a:cubicBezTo>
                  <a:cubicBezTo>
                    <a:pt x="467" y="323"/>
                    <a:pt x="463" y="319"/>
                    <a:pt x="462" y="314"/>
                  </a:cubicBezTo>
                  <a:cubicBezTo>
                    <a:pt x="463" y="299"/>
                    <a:pt x="463" y="299"/>
                    <a:pt x="463" y="299"/>
                  </a:cubicBezTo>
                  <a:cubicBezTo>
                    <a:pt x="463" y="291"/>
                    <a:pt x="463" y="291"/>
                    <a:pt x="463" y="291"/>
                  </a:cubicBezTo>
                  <a:cubicBezTo>
                    <a:pt x="463" y="287"/>
                    <a:pt x="463" y="287"/>
                    <a:pt x="463" y="287"/>
                  </a:cubicBezTo>
                  <a:cubicBezTo>
                    <a:pt x="464" y="274"/>
                    <a:pt x="464" y="261"/>
                    <a:pt x="472" y="251"/>
                  </a:cubicBezTo>
                  <a:cubicBezTo>
                    <a:pt x="483" y="244"/>
                    <a:pt x="483" y="244"/>
                    <a:pt x="483" y="244"/>
                  </a:cubicBezTo>
                  <a:cubicBezTo>
                    <a:pt x="491" y="244"/>
                    <a:pt x="500" y="251"/>
                    <a:pt x="503" y="260"/>
                  </a:cubicBezTo>
                  <a:cubicBezTo>
                    <a:pt x="506" y="269"/>
                    <a:pt x="503" y="278"/>
                    <a:pt x="500" y="286"/>
                  </a:cubicBezTo>
                  <a:cubicBezTo>
                    <a:pt x="497" y="295"/>
                    <a:pt x="494" y="303"/>
                    <a:pt x="496" y="313"/>
                  </a:cubicBezTo>
                  <a:cubicBezTo>
                    <a:pt x="497" y="319"/>
                    <a:pt x="499" y="326"/>
                    <a:pt x="502" y="332"/>
                  </a:cubicBezTo>
                  <a:cubicBezTo>
                    <a:pt x="506" y="342"/>
                    <a:pt x="510" y="352"/>
                    <a:pt x="507" y="362"/>
                  </a:cubicBezTo>
                  <a:cubicBezTo>
                    <a:pt x="504" y="369"/>
                    <a:pt x="500" y="376"/>
                    <a:pt x="494" y="382"/>
                  </a:cubicBezTo>
                  <a:cubicBezTo>
                    <a:pt x="485" y="389"/>
                    <a:pt x="485" y="389"/>
                    <a:pt x="485" y="389"/>
                  </a:cubicBezTo>
                  <a:cubicBezTo>
                    <a:pt x="476" y="395"/>
                    <a:pt x="476" y="395"/>
                    <a:pt x="476" y="395"/>
                  </a:cubicBezTo>
                  <a:cubicBezTo>
                    <a:pt x="469" y="401"/>
                    <a:pt x="468" y="409"/>
                    <a:pt x="467" y="417"/>
                  </a:cubicBezTo>
                  <a:cubicBezTo>
                    <a:pt x="465" y="428"/>
                    <a:pt x="465" y="428"/>
                    <a:pt x="465" y="428"/>
                  </a:cubicBezTo>
                  <a:cubicBezTo>
                    <a:pt x="463" y="434"/>
                    <a:pt x="461" y="440"/>
                    <a:pt x="460" y="448"/>
                  </a:cubicBezTo>
                  <a:cubicBezTo>
                    <a:pt x="460" y="456"/>
                    <a:pt x="459" y="463"/>
                    <a:pt x="456" y="469"/>
                  </a:cubicBezTo>
                  <a:cubicBezTo>
                    <a:pt x="453" y="474"/>
                    <a:pt x="453" y="474"/>
                    <a:pt x="453" y="474"/>
                  </a:cubicBezTo>
                  <a:cubicBezTo>
                    <a:pt x="450" y="481"/>
                    <a:pt x="446" y="487"/>
                    <a:pt x="445" y="496"/>
                  </a:cubicBezTo>
                  <a:cubicBezTo>
                    <a:pt x="443" y="506"/>
                    <a:pt x="443" y="506"/>
                    <a:pt x="443" y="506"/>
                  </a:cubicBezTo>
                  <a:cubicBezTo>
                    <a:pt x="442" y="514"/>
                    <a:pt x="441" y="522"/>
                    <a:pt x="438" y="529"/>
                  </a:cubicBezTo>
                  <a:cubicBezTo>
                    <a:pt x="434" y="537"/>
                    <a:pt x="427" y="543"/>
                    <a:pt x="419" y="549"/>
                  </a:cubicBezTo>
                  <a:cubicBezTo>
                    <a:pt x="414" y="554"/>
                    <a:pt x="414" y="554"/>
                    <a:pt x="414" y="554"/>
                  </a:cubicBezTo>
                  <a:cubicBezTo>
                    <a:pt x="403" y="566"/>
                    <a:pt x="403" y="566"/>
                    <a:pt x="403" y="566"/>
                  </a:cubicBezTo>
                  <a:cubicBezTo>
                    <a:pt x="397" y="574"/>
                    <a:pt x="397" y="574"/>
                    <a:pt x="397" y="574"/>
                  </a:cubicBezTo>
                  <a:cubicBezTo>
                    <a:pt x="390" y="581"/>
                    <a:pt x="381" y="584"/>
                    <a:pt x="372" y="588"/>
                  </a:cubicBezTo>
                  <a:cubicBezTo>
                    <a:pt x="369" y="589"/>
                    <a:pt x="369" y="589"/>
                    <a:pt x="369" y="589"/>
                  </a:cubicBezTo>
                  <a:cubicBezTo>
                    <a:pt x="363" y="591"/>
                    <a:pt x="363" y="591"/>
                    <a:pt x="363" y="591"/>
                  </a:cubicBezTo>
                  <a:cubicBezTo>
                    <a:pt x="357" y="594"/>
                    <a:pt x="349" y="598"/>
                    <a:pt x="343" y="598"/>
                  </a:cubicBezTo>
                  <a:cubicBezTo>
                    <a:pt x="340" y="597"/>
                    <a:pt x="340" y="597"/>
                    <a:pt x="340" y="597"/>
                  </a:cubicBezTo>
                  <a:cubicBezTo>
                    <a:pt x="333" y="591"/>
                    <a:pt x="333" y="591"/>
                    <a:pt x="333" y="591"/>
                  </a:cubicBezTo>
                  <a:cubicBezTo>
                    <a:pt x="326" y="584"/>
                    <a:pt x="326" y="584"/>
                    <a:pt x="326" y="584"/>
                  </a:cubicBezTo>
                  <a:cubicBezTo>
                    <a:pt x="322" y="582"/>
                    <a:pt x="318" y="580"/>
                    <a:pt x="313" y="580"/>
                  </a:cubicBezTo>
                  <a:cubicBezTo>
                    <a:pt x="310" y="580"/>
                    <a:pt x="310" y="580"/>
                    <a:pt x="310" y="580"/>
                  </a:cubicBezTo>
                  <a:cubicBezTo>
                    <a:pt x="305" y="579"/>
                    <a:pt x="305" y="579"/>
                    <a:pt x="305" y="579"/>
                  </a:cubicBezTo>
                  <a:cubicBezTo>
                    <a:pt x="304" y="578"/>
                    <a:pt x="302" y="575"/>
                    <a:pt x="315" y="555"/>
                  </a:cubicBezTo>
                  <a:cubicBezTo>
                    <a:pt x="316" y="553"/>
                    <a:pt x="316" y="553"/>
                    <a:pt x="316" y="553"/>
                  </a:cubicBezTo>
                  <a:cubicBezTo>
                    <a:pt x="317" y="552"/>
                    <a:pt x="317" y="552"/>
                    <a:pt x="317" y="552"/>
                  </a:cubicBezTo>
                  <a:cubicBezTo>
                    <a:pt x="326" y="536"/>
                    <a:pt x="331" y="534"/>
                    <a:pt x="332" y="534"/>
                  </a:cubicBezTo>
                  <a:cubicBezTo>
                    <a:pt x="334" y="536"/>
                    <a:pt x="334" y="536"/>
                    <a:pt x="334" y="536"/>
                  </a:cubicBezTo>
                  <a:cubicBezTo>
                    <a:pt x="337" y="550"/>
                    <a:pt x="337" y="550"/>
                    <a:pt x="337" y="550"/>
                  </a:cubicBezTo>
                  <a:cubicBezTo>
                    <a:pt x="337" y="552"/>
                    <a:pt x="337" y="552"/>
                    <a:pt x="337" y="552"/>
                  </a:cubicBezTo>
                  <a:cubicBezTo>
                    <a:pt x="337" y="555"/>
                    <a:pt x="337" y="555"/>
                    <a:pt x="337" y="555"/>
                  </a:cubicBezTo>
                  <a:cubicBezTo>
                    <a:pt x="337" y="562"/>
                    <a:pt x="337" y="567"/>
                    <a:pt x="340" y="569"/>
                  </a:cubicBezTo>
                  <a:cubicBezTo>
                    <a:pt x="343" y="571"/>
                    <a:pt x="343" y="571"/>
                    <a:pt x="343" y="571"/>
                  </a:cubicBezTo>
                  <a:cubicBezTo>
                    <a:pt x="347" y="571"/>
                    <a:pt x="349" y="567"/>
                    <a:pt x="353" y="561"/>
                  </a:cubicBezTo>
                  <a:cubicBezTo>
                    <a:pt x="358" y="554"/>
                    <a:pt x="364" y="544"/>
                    <a:pt x="370" y="544"/>
                  </a:cubicBezTo>
                  <a:cubicBezTo>
                    <a:pt x="378" y="549"/>
                    <a:pt x="378" y="549"/>
                    <a:pt x="378" y="549"/>
                  </a:cubicBezTo>
                  <a:cubicBezTo>
                    <a:pt x="379" y="550"/>
                    <a:pt x="379" y="550"/>
                    <a:pt x="379" y="550"/>
                  </a:cubicBezTo>
                  <a:cubicBezTo>
                    <a:pt x="388" y="556"/>
                    <a:pt x="388" y="556"/>
                    <a:pt x="388" y="556"/>
                  </a:cubicBezTo>
                  <a:cubicBezTo>
                    <a:pt x="394" y="556"/>
                    <a:pt x="398" y="550"/>
                    <a:pt x="400" y="546"/>
                  </a:cubicBezTo>
                  <a:cubicBezTo>
                    <a:pt x="401" y="545"/>
                    <a:pt x="401" y="545"/>
                    <a:pt x="401" y="545"/>
                  </a:cubicBezTo>
                  <a:cubicBezTo>
                    <a:pt x="413" y="528"/>
                    <a:pt x="421" y="513"/>
                    <a:pt x="427" y="500"/>
                  </a:cubicBezTo>
                  <a:cubicBezTo>
                    <a:pt x="433" y="488"/>
                    <a:pt x="428" y="485"/>
                    <a:pt x="421" y="480"/>
                  </a:cubicBezTo>
                  <a:cubicBezTo>
                    <a:pt x="420" y="479"/>
                    <a:pt x="420" y="479"/>
                    <a:pt x="420" y="479"/>
                  </a:cubicBezTo>
                  <a:cubicBezTo>
                    <a:pt x="412" y="473"/>
                    <a:pt x="408" y="463"/>
                    <a:pt x="409" y="452"/>
                  </a:cubicBezTo>
                  <a:cubicBezTo>
                    <a:pt x="409" y="441"/>
                    <a:pt x="414" y="431"/>
                    <a:pt x="421" y="425"/>
                  </a:cubicBezTo>
                  <a:cubicBezTo>
                    <a:pt x="425" y="422"/>
                    <a:pt x="430" y="420"/>
                    <a:pt x="435" y="418"/>
                  </a:cubicBezTo>
                  <a:cubicBezTo>
                    <a:pt x="447" y="412"/>
                    <a:pt x="447" y="412"/>
                    <a:pt x="447" y="412"/>
                  </a:cubicBezTo>
                  <a:cubicBezTo>
                    <a:pt x="455" y="407"/>
                    <a:pt x="459" y="399"/>
                    <a:pt x="456" y="389"/>
                  </a:cubicBezTo>
                  <a:cubicBezTo>
                    <a:pt x="453" y="378"/>
                    <a:pt x="442" y="370"/>
                    <a:pt x="431" y="370"/>
                  </a:cubicBezTo>
                  <a:cubicBezTo>
                    <a:pt x="423" y="372"/>
                    <a:pt x="423" y="372"/>
                    <a:pt x="423" y="372"/>
                  </a:cubicBezTo>
                  <a:cubicBezTo>
                    <a:pt x="414" y="375"/>
                    <a:pt x="408" y="384"/>
                    <a:pt x="402" y="392"/>
                  </a:cubicBezTo>
                  <a:cubicBezTo>
                    <a:pt x="395" y="402"/>
                    <a:pt x="395" y="402"/>
                    <a:pt x="395" y="402"/>
                  </a:cubicBezTo>
                  <a:cubicBezTo>
                    <a:pt x="386" y="412"/>
                    <a:pt x="376" y="416"/>
                    <a:pt x="361" y="421"/>
                  </a:cubicBezTo>
                  <a:cubicBezTo>
                    <a:pt x="351" y="426"/>
                    <a:pt x="351" y="426"/>
                    <a:pt x="351" y="426"/>
                  </a:cubicBezTo>
                  <a:cubicBezTo>
                    <a:pt x="360" y="420"/>
                    <a:pt x="360" y="420"/>
                    <a:pt x="360" y="420"/>
                  </a:cubicBezTo>
                  <a:cubicBezTo>
                    <a:pt x="369" y="413"/>
                    <a:pt x="377" y="406"/>
                    <a:pt x="384" y="399"/>
                  </a:cubicBezTo>
                  <a:cubicBezTo>
                    <a:pt x="388" y="395"/>
                    <a:pt x="388" y="395"/>
                    <a:pt x="388" y="395"/>
                  </a:cubicBezTo>
                  <a:cubicBezTo>
                    <a:pt x="393" y="391"/>
                    <a:pt x="398" y="387"/>
                    <a:pt x="403" y="384"/>
                  </a:cubicBezTo>
                  <a:cubicBezTo>
                    <a:pt x="415" y="374"/>
                    <a:pt x="415" y="374"/>
                    <a:pt x="415" y="374"/>
                  </a:cubicBezTo>
                  <a:cubicBezTo>
                    <a:pt x="424" y="366"/>
                    <a:pt x="428" y="352"/>
                    <a:pt x="428" y="337"/>
                  </a:cubicBezTo>
                  <a:cubicBezTo>
                    <a:pt x="427" y="322"/>
                    <a:pt x="421" y="310"/>
                    <a:pt x="411" y="304"/>
                  </a:cubicBezTo>
                  <a:cubicBezTo>
                    <a:pt x="406" y="300"/>
                    <a:pt x="400" y="299"/>
                    <a:pt x="395" y="298"/>
                  </a:cubicBezTo>
                  <a:cubicBezTo>
                    <a:pt x="383" y="295"/>
                    <a:pt x="383" y="295"/>
                    <a:pt x="383" y="295"/>
                  </a:cubicBezTo>
                  <a:cubicBezTo>
                    <a:pt x="376" y="292"/>
                    <a:pt x="372" y="285"/>
                    <a:pt x="368" y="278"/>
                  </a:cubicBezTo>
                  <a:cubicBezTo>
                    <a:pt x="364" y="270"/>
                    <a:pt x="364" y="270"/>
                    <a:pt x="364" y="270"/>
                  </a:cubicBezTo>
                  <a:cubicBezTo>
                    <a:pt x="355" y="257"/>
                    <a:pt x="342" y="253"/>
                    <a:pt x="331" y="252"/>
                  </a:cubicBezTo>
                  <a:cubicBezTo>
                    <a:pt x="324" y="251"/>
                    <a:pt x="324" y="251"/>
                    <a:pt x="324" y="251"/>
                  </a:cubicBezTo>
                  <a:cubicBezTo>
                    <a:pt x="311" y="249"/>
                    <a:pt x="299" y="248"/>
                    <a:pt x="287" y="243"/>
                  </a:cubicBezTo>
                  <a:cubicBezTo>
                    <a:pt x="282" y="241"/>
                    <a:pt x="277" y="239"/>
                    <a:pt x="272" y="236"/>
                  </a:cubicBezTo>
                  <a:cubicBezTo>
                    <a:pt x="266" y="233"/>
                    <a:pt x="259" y="229"/>
                    <a:pt x="251" y="227"/>
                  </a:cubicBezTo>
                  <a:cubicBezTo>
                    <a:pt x="245" y="225"/>
                    <a:pt x="239" y="223"/>
                    <a:pt x="233" y="222"/>
                  </a:cubicBezTo>
                  <a:cubicBezTo>
                    <a:pt x="226" y="221"/>
                    <a:pt x="219" y="219"/>
                    <a:pt x="213" y="217"/>
                  </a:cubicBezTo>
                  <a:cubicBezTo>
                    <a:pt x="200" y="212"/>
                    <a:pt x="189" y="205"/>
                    <a:pt x="179" y="198"/>
                  </a:cubicBezTo>
                  <a:cubicBezTo>
                    <a:pt x="174" y="194"/>
                    <a:pt x="169" y="190"/>
                    <a:pt x="164" y="185"/>
                  </a:cubicBezTo>
                  <a:cubicBezTo>
                    <a:pt x="160" y="180"/>
                    <a:pt x="155" y="175"/>
                    <a:pt x="150" y="172"/>
                  </a:cubicBezTo>
                  <a:cubicBezTo>
                    <a:pt x="135" y="161"/>
                    <a:pt x="122" y="147"/>
                    <a:pt x="107" y="128"/>
                  </a:cubicBezTo>
                  <a:cubicBezTo>
                    <a:pt x="97" y="116"/>
                    <a:pt x="85" y="101"/>
                    <a:pt x="67" y="96"/>
                  </a:cubicBezTo>
                  <a:cubicBezTo>
                    <a:pt x="57" y="95"/>
                    <a:pt x="57" y="95"/>
                    <a:pt x="57" y="95"/>
                  </a:cubicBezTo>
                  <a:cubicBezTo>
                    <a:pt x="46" y="95"/>
                    <a:pt x="39" y="101"/>
                    <a:pt x="39" y="112"/>
                  </a:cubicBezTo>
                  <a:cubicBezTo>
                    <a:pt x="38" y="130"/>
                    <a:pt x="30" y="143"/>
                    <a:pt x="20" y="158"/>
                  </a:cubicBezTo>
                  <a:cubicBezTo>
                    <a:pt x="18" y="160"/>
                    <a:pt x="18" y="160"/>
                    <a:pt x="18" y="160"/>
                  </a:cubicBezTo>
                  <a:cubicBezTo>
                    <a:pt x="14" y="166"/>
                    <a:pt x="10" y="172"/>
                    <a:pt x="9" y="180"/>
                  </a:cubicBezTo>
                  <a:cubicBezTo>
                    <a:pt x="8" y="185"/>
                    <a:pt x="9" y="190"/>
                    <a:pt x="10" y="195"/>
                  </a:cubicBezTo>
                  <a:cubicBezTo>
                    <a:pt x="10" y="200"/>
                    <a:pt x="10" y="200"/>
                    <a:pt x="10" y="200"/>
                  </a:cubicBezTo>
                  <a:cubicBezTo>
                    <a:pt x="12" y="221"/>
                    <a:pt x="15" y="240"/>
                    <a:pt x="27" y="259"/>
                  </a:cubicBezTo>
                  <a:cubicBezTo>
                    <a:pt x="31" y="265"/>
                    <a:pt x="34" y="272"/>
                    <a:pt x="36" y="279"/>
                  </a:cubicBezTo>
                  <a:cubicBezTo>
                    <a:pt x="36" y="293"/>
                    <a:pt x="36" y="293"/>
                    <a:pt x="36" y="293"/>
                  </a:cubicBezTo>
                  <a:cubicBezTo>
                    <a:pt x="37" y="303"/>
                    <a:pt x="37" y="303"/>
                    <a:pt x="37" y="303"/>
                  </a:cubicBezTo>
                  <a:cubicBezTo>
                    <a:pt x="38" y="316"/>
                    <a:pt x="38" y="316"/>
                    <a:pt x="38" y="316"/>
                  </a:cubicBezTo>
                  <a:cubicBezTo>
                    <a:pt x="40" y="327"/>
                    <a:pt x="41" y="337"/>
                    <a:pt x="40" y="347"/>
                  </a:cubicBezTo>
                  <a:cubicBezTo>
                    <a:pt x="39" y="353"/>
                    <a:pt x="39" y="358"/>
                    <a:pt x="39" y="364"/>
                  </a:cubicBezTo>
                  <a:cubicBezTo>
                    <a:pt x="38" y="375"/>
                    <a:pt x="38" y="386"/>
                    <a:pt x="34" y="396"/>
                  </a:cubicBezTo>
                  <a:cubicBezTo>
                    <a:pt x="33" y="398"/>
                    <a:pt x="31" y="405"/>
                    <a:pt x="33" y="411"/>
                  </a:cubicBezTo>
                  <a:cubicBezTo>
                    <a:pt x="35" y="418"/>
                    <a:pt x="35" y="418"/>
                    <a:pt x="35" y="418"/>
                  </a:cubicBezTo>
                  <a:cubicBezTo>
                    <a:pt x="38" y="425"/>
                    <a:pt x="38" y="425"/>
                    <a:pt x="38" y="425"/>
                  </a:cubicBezTo>
                  <a:cubicBezTo>
                    <a:pt x="40" y="432"/>
                    <a:pt x="40" y="438"/>
                    <a:pt x="40" y="445"/>
                  </a:cubicBezTo>
                  <a:cubicBezTo>
                    <a:pt x="40" y="452"/>
                    <a:pt x="41" y="458"/>
                    <a:pt x="42" y="465"/>
                  </a:cubicBezTo>
                  <a:cubicBezTo>
                    <a:pt x="42" y="473"/>
                    <a:pt x="42" y="473"/>
                    <a:pt x="42" y="473"/>
                  </a:cubicBezTo>
                  <a:cubicBezTo>
                    <a:pt x="41" y="480"/>
                    <a:pt x="41" y="480"/>
                    <a:pt x="41" y="480"/>
                  </a:cubicBezTo>
                  <a:cubicBezTo>
                    <a:pt x="41" y="493"/>
                    <a:pt x="41" y="493"/>
                    <a:pt x="41" y="493"/>
                  </a:cubicBezTo>
                  <a:cubicBezTo>
                    <a:pt x="41" y="505"/>
                    <a:pt x="41" y="516"/>
                    <a:pt x="41" y="527"/>
                  </a:cubicBezTo>
                  <a:cubicBezTo>
                    <a:pt x="40" y="532"/>
                    <a:pt x="40" y="532"/>
                    <a:pt x="40" y="532"/>
                  </a:cubicBezTo>
                  <a:cubicBezTo>
                    <a:pt x="39" y="544"/>
                    <a:pt x="39" y="544"/>
                    <a:pt x="39" y="544"/>
                  </a:cubicBezTo>
                  <a:cubicBezTo>
                    <a:pt x="40" y="549"/>
                    <a:pt x="44" y="553"/>
                    <a:pt x="48" y="553"/>
                  </a:cubicBezTo>
                  <a:cubicBezTo>
                    <a:pt x="54" y="548"/>
                    <a:pt x="54" y="548"/>
                    <a:pt x="54" y="548"/>
                  </a:cubicBezTo>
                  <a:cubicBezTo>
                    <a:pt x="61" y="555"/>
                    <a:pt x="61" y="555"/>
                    <a:pt x="61" y="555"/>
                  </a:cubicBezTo>
                  <a:cubicBezTo>
                    <a:pt x="66" y="562"/>
                    <a:pt x="66" y="562"/>
                    <a:pt x="66" y="562"/>
                  </a:cubicBezTo>
                  <a:cubicBezTo>
                    <a:pt x="74" y="567"/>
                    <a:pt x="74" y="567"/>
                    <a:pt x="74" y="567"/>
                  </a:cubicBezTo>
                  <a:cubicBezTo>
                    <a:pt x="82" y="574"/>
                    <a:pt x="82" y="574"/>
                    <a:pt x="82" y="574"/>
                  </a:cubicBezTo>
                  <a:cubicBezTo>
                    <a:pt x="80" y="581"/>
                    <a:pt x="80" y="581"/>
                    <a:pt x="80" y="581"/>
                  </a:cubicBezTo>
                  <a:cubicBezTo>
                    <a:pt x="72" y="586"/>
                    <a:pt x="72" y="586"/>
                    <a:pt x="72" y="586"/>
                  </a:cubicBezTo>
                  <a:cubicBezTo>
                    <a:pt x="71" y="586"/>
                    <a:pt x="71" y="586"/>
                    <a:pt x="71" y="586"/>
                  </a:cubicBezTo>
                  <a:cubicBezTo>
                    <a:pt x="67" y="585"/>
                    <a:pt x="67" y="585"/>
                    <a:pt x="67" y="585"/>
                  </a:cubicBezTo>
                  <a:cubicBezTo>
                    <a:pt x="61" y="583"/>
                    <a:pt x="61" y="583"/>
                    <a:pt x="61" y="583"/>
                  </a:cubicBezTo>
                  <a:cubicBezTo>
                    <a:pt x="60" y="583"/>
                    <a:pt x="60" y="583"/>
                    <a:pt x="60" y="583"/>
                  </a:cubicBezTo>
                  <a:cubicBezTo>
                    <a:pt x="53" y="587"/>
                    <a:pt x="53" y="587"/>
                    <a:pt x="53" y="587"/>
                  </a:cubicBezTo>
                  <a:cubicBezTo>
                    <a:pt x="51" y="588"/>
                    <a:pt x="51" y="588"/>
                    <a:pt x="51" y="588"/>
                  </a:cubicBezTo>
                  <a:cubicBezTo>
                    <a:pt x="49" y="588"/>
                    <a:pt x="49" y="588"/>
                    <a:pt x="49" y="588"/>
                  </a:cubicBezTo>
                  <a:cubicBezTo>
                    <a:pt x="48" y="588"/>
                    <a:pt x="47" y="588"/>
                    <a:pt x="47" y="582"/>
                  </a:cubicBezTo>
                  <a:cubicBezTo>
                    <a:pt x="46" y="577"/>
                    <a:pt x="46" y="577"/>
                    <a:pt x="46" y="577"/>
                  </a:cubicBezTo>
                  <a:cubicBezTo>
                    <a:pt x="44" y="571"/>
                    <a:pt x="41" y="570"/>
                    <a:pt x="39" y="570"/>
                  </a:cubicBezTo>
                  <a:cubicBezTo>
                    <a:pt x="34" y="572"/>
                    <a:pt x="34" y="572"/>
                    <a:pt x="34" y="572"/>
                  </a:cubicBezTo>
                  <a:cubicBezTo>
                    <a:pt x="28" y="575"/>
                    <a:pt x="27" y="581"/>
                    <a:pt x="27" y="586"/>
                  </a:cubicBezTo>
                  <a:cubicBezTo>
                    <a:pt x="27" y="587"/>
                    <a:pt x="27" y="587"/>
                    <a:pt x="27" y="587"/>
                  </a:cubicBezTo>
                  <a:cubicBezTo>
                    <a:pt x="27" y="587"/>
                    <a:pt x="27" y="587"/>
                    <a:pt x="27" y="587"/>
                  </a:cubicBezTo>
                  <a:cubicBezTo>
                    <a:pt x="26" y="594"/>
                    <a:pt x="25" y="601"/>
                    <a:pt x="27" y="608"/>
                  </a:cubicBezTo>
                  <a:cubicBezTo>
                    <a:pt x="31" y="616"/>
                    <a:pt x="31" y="616"/>
                    <a:pt x="31" y="616"/>
                  </a:cubicBezTo>
                  <a:cubicBezTo>
                    <a:pt x="34" y="622"/>
                    <a:pt x="34" y="622"/>
                    <a:pt x="34" y="622"/>
                  </a:cubicBezTo>
                  <a:cubicBezTo>
                    <a:pt x="34" y="631"/>
                    <a:pt x="34" y="631"/>
                    <a:pt x="34" y="631"/>
                  </a:cubicBezTo>
                  <a:cubicBezTo>
                    <a:pt x="33" y="638"/>
                    <a:pt x="32" y="646"/>
                    <a:pt x="38" y="650"/>
                  </a:cubicBezTo>
                  <a:cubicBezTo>
                    <a:pt x="43" y="652"/>
                    <a:pt x="43" y="652"/>
                    <a:pt x="43" y="652"/>
                  </a:cubicBezTo>
                  <a:cubicBezTo>
                    <a:pt x="53" y="648"/>
                    <a:pt x="53" y="648"/>
                    <a:pt x="53" y="648"/>
                  </a:cubicBezTo>
                  <a:cubicBezTo>
                    <a:pt x="60" y="645"/>
                    <a:pt x="60" y="645"/>
                    <a:pt x="60" y="645"/>
                  </a:cubicBezTo>
                  <a:cubicBezTo>
                    <a:pt x="60" y="645"/>
                    <a:pt x="60" y="645"/>
                    <a:pt x="60" y="645"/>
                  </a:cubicBezTo>
                  <a:cubicBezTo>
                    <a:pt x="63" y="648"/>
                    <a:pt x="63" y="648"/>
                    <a:pt x="63" y="648"/>
                  </a:cubicBezTo>
                  <a:cubicBezTo>
                    <a:pt x="65" y="651"/>
                    <a:pt x="65" y="651"/>
                    <a:pt x="65" y="651"/>
                  </a:cubicBezTo>
                  <a:cubicBezTo>
                    <a:pt x="68" y="654"/>
                    <a:pt x="68" y="654"/>
                    <a:pt x="68" y="654"/>
                  </a:cubicBezTo>
                  <a:cubicBezTo>
                    <a:pt x="71" y="657"/>
                    <a:pt x="71" y="657"/>
                    <a:pt x="71" y="657"/>
                  </a:cubicBezTo>
                  <a:cubicBezTo>
                    <a:pt x="71" y="660"/>
                    <a:pt x="71" y="660"/>
                    <a:pt x="71" y="660"/>
                  </a:cubicBezTo>
                  <a:cubicBezTo>
                    <a:pt x="68" y="661"/>
                    <a:pt x="68" y="661"/>
                    <a:pt x="68" y="661"/>
                  </a:cubicBezTo>
                  <a:cubicBezTo>
                    <a:pt x="61" y="660"/>
                    <a:pt x="61" y="660"/>
                    <a:pt x="61" y="660"/>
                  </a:cubicBezTo>
                  <a:cubicBezTo>
                    <a:pt x="59" y="660"/>
                    <a:pt x="59" y="660"/>
                    <a:pt x="59" y="660"/>
                  </a:cubicBezTo>
                  <a:cubicBezTo>
                    <a:pt x="55" y="659"/>
                    <a:pt x="55" y="659"/>
                    <a:pt x="55" y="659"/>
                  </a:cubicBezTo>
                  <a:cubicBezTo>
                    <a:pt x="46" y="659"/>
                    <a:pt x="40" y="663"/>
                    <a:pt x="37" y="670"/>
                  </a:cubicBezTo>
                  <a:cubicBezTo>
                    <a:pt x="34" y="676"/>
                    <a:pt x="37" y="684"/>
                    <a:pt x="39" y="691"/>
                  </a:cubicBezTo>
                  <a:cubicBezTo>
                    <a:pt x="41" y="697"/>
                    <a:pt x="41" y="697"/>
                    <a:pt x="41" y="697"/>
                  </a:cubicBezTo>
                  <a:cubicBezTo>
                    <a:pt x="41" y="698"/>
                    <a:pt x="41" y="698"/>
                    <a:pt x="41" y="698"/>
                  </a:cubicBezTo>
                  <a:cubicBezTo>
                    <a:pt x="42" y="705"/>
                    <a:pt x="42" y="705"/>
                    <a:pt x="42" y="705"/>
                  </a:cubicBezTo>
                  <a:cubicBezTo>
                    <a:pt x="38" y="706"/>
                    <a:pt x="38" y="706"/>
                    <a:pt x="38" y="706"/>
                  </a:cubicBezTo>
                  <a:cubicBezTo>
                    <a:pt x="32" y="707"/>
                    <a:pt x="32" y="707"/>
                    <a:pt x="32" y="707"/>
                  </a:cubicBezTo>
                  <a:cubicBezTo>
                    <a:pt x="28" y="709"/>
                    <a:pt x="28" y="714"/>
                    <a:pt x="27" y="720"/>
                  </a:cubicBezTo>
                  <a:cubicBezTo>
                    <a:pt x="26" y="726"/>
                    <a:pt x="26" y="726"/>
                    <a:pt x="26" y="726"/>
                  </a:cubicBezTo>
                  <a:cubicBezTo>
                    <a:pt x="25" y="725"/>
                    <a:pt x="24" y="721"/>
                    <a:pt x="24" y="709"/>
                  </a:cubicBezTo>
                  <a:cubicBezTo>
                    <a:pt x="24" y="706"/>
                    <a:pt x="24" y="706"/>
                    <a:pt x="24" y="706"/>
                  </a:cubicBezTo>
                  <a:cubicBezTo>
                    <a:pt x="23" y="697"/>
                    <a:pt x="23" y="688"/>
                    <a:pt x="23" y="679"/>
                  </a:cubicBezTo>
                  <a:cubicBezTo>
                    <a:pt x="23" y="677"/>
                    <a:pt x="23" y="677"/>
                    <a:pt x="23" y="677"/>
                  </a:cubicBezTo>
                  <a:cubicBezTo>
                    <a:pt x="24" y="672"/>
                    <a:pt x="25" y="664"/>
                    <a:pt x="20" y="662"/>
                  </a:cubicBezTo>
                  <a:cubicBezTo>
                    <a:pt x="17" y="661"/>
                    <a:pt x="17" y="661"/>
                    <a:pt x="17" y="661"/>
                  </a:cubicBezTo>
                  <a:cubicBezTo>
                    <a:pt x="10" y="661"/>
                    <a:pt x="6" y="673"/>
                    <a:pt x="6" y="674"/>
                  </a:cubicBezTo>
                  <a:cubicBezTo>
                    <a:pt x="3" y="682"/>
                    <a:pt x="5" y="690"/>
                    <a:pt x="7" y="697"/>
                  </a:cubicBezTo>
                  <a:cubicBezTo>
                    <a:pt x="9" y="710"/>
                    <a:pt x="9" y="710"/>
                    <a:pt x="9" y="710"/>
                  </a:cubicBezTo>
                  <a:cubicBezTo>
                    <a:pt x="7" y="716"/>
                    <a:pt x="7" y="716"/>
                    <a:pt x="7" y="716"/>
                  </a:cubicBezTo>
                  <a:cubicBezTo>
                    <a:pt x="5" y="722"/>
                    <a:pt x="5" y="722"/>
                    <a:pt x="5" y="722"/>
                  </a:cubicBezTo>
                  <a:cubicBezTo>
                    <a:pt x="4" y="728"/>
                    <a:pt x="4" y="734"/>
                    <a:pt x="4" y="740"/>
                  </a:cubicBezTo>
                  <a:cubicBezTo>
                    <a:pt x="3" y="751"/>
                    <a:pt x="3" y="751"/>
                    <a:pt x="3" y="751"/>
                  </a:cubicBezTo>
                  <a:cubicBezTo>
                    <a:pt x="3" y="754"/>
                    <a:pt x="3" y="754"/>
                    <a:pt x="3" y="754"/>
                  </a:cubicBezTo>
                  <a:cubicBezTo>
                    <a:pt x="3" y="759"/>
                    <a:pt x="3" y="764"/>
                    <a:pt x="1" y="768"/>
                  </a:cubicBezTo>
                  <a:cubicBezTo>
                    <a:pt x="0" y="770"/>
                    <a:pt x="0" y="770"/>
                    <a:pt x="0" y="770"/>
                  </a:cubicBezTo>
                  <a:cubicBezTo>
                    <a:pt x="1" y="772"/>
                    <a:pt x="1" y="772"/>
                    <a:pt x="1" y="772"/>
                  </a:cubicBezTo>
                  <a:cubicBezTo>
                    <a:pt x="4" y="774"/>
                    <a:pt x="4" y="774"/>
                    <a:pt x="4" y="774"/>
                  </a:cubicBezTo>
                  <a:cubicBezTo>
                    <a:pt x="4" y="775"/>
                    <a:pt x="4" y="775"/>
                    <a:pt x="4" y="775"/>
                  </a:cubicBezTo>
                  <a:cubicBezTo>
                    <a:pt x="6" y="775"/>
                    <a:pt x="6" y="775"/>
                    <a:pt x="6" y="775"/>
                  </a:cubicBezTo>
                  <a:cubicBezTo>
                    <a:pt x="27" y="778"/>
                    <a:pt x="27" y="778"/>
                    <a:pt x="27" y="778"/>
                  </a:cubicBezTo>
                  <a:cubicBezTo>
                    <a:pt x="78" y="800"/>
                    <a:pt x="78" y="800"/>
                    <a:pt x="78" y="800"/>
                  </a:cubicBezTo>
                  <a:cubicBezTo>
                    <a:pt x="113" y="816"/>
                    <a:pt x="113" y="816"/>
                    <a:pt x="113" y="816"/>
                  </a:cubicBezTo>
                  <a:cubicBezTo>
                    <a:pt x="121" y="848"/>
                    <a:pt x="121" y="848"/>
                    <a:pt x="121" y="848"/>
                  </a:cubicBezTo>
                  <a:cubicBezTo>
                    <a:pt x="122" y="850"/>
                    <a:pt x="122" y="850"/>
                    <a:pt x="122" y="850"/>
                  </a:cubicBezTo>
                  <a:cubicBezTo>
                    <a:pt x="124" y="851"/>
                    <a:pt x="124" y="851"/>
                    <a:pt x="124" y="851"/>
                  </a:cubicBezTo>
                  <a:cubicBezTo>
                    <a:pt x="179" y="859"/>
                    <a:pt x="179" y="859"/>
                    <a:pt x="179" y="859"/>
                  </a:cubicBezTo>
                  <a:cubicBezTo>
                    <a:pt x="228" y="930"/>
                    <a:pt x="228" y="930"/>
                    <a:pt x="228" y="930"/>
                  </a:cubicBezTo>
                  <a:cubicBezTo>
                    <a:pt x="217" y="1049"/>
                    <a:pt x="217" y="1049"/>
                    <a:pt x="217" y="1049"/>
                  </a:cubicBezTo>
                  <a:cubicBezTo>
                    <a:pt x="217" y="1051"/>
                    <a:pt x="217" y="1051"/>
                    <a:pt x="217" y="1051"/>
                  </a:cubicBezTo>
                  <a:cubicBezTo>
                    <a:pt x="218" y="1052"/>
                    <a:pt x="218" y="1052"/>
                    <a:pt x="218" y="1052"/>
                  </a:cubicBezTo>
                  <a:cubicBezTo>
                    <a:pt x="243" y="1071"/>
                    <a:pt x="243" y="1071"/>
                    <a:pt x="243" y="1071"/>
                  </a:cubicBezTo>
                  <a:cubicBezTo>
                    <a:pt x="244" y="1072"/>
                    <a:pt x="244" y="1072"/>
                    <a:pt x="244" y="1072"/>
                  </a:cubicBezTo>
                  <a:cubicBezTo>
                    <a:pt x="244" y="1072"/>
                    <a:pt x="244" y="1072"/>
                    <a:pt x="244" y="1072"/>
                  </a:cubicBezTo>
                  <a:cubicBezTo>
                    <a:pt x="290" y="1087"/>
                    <a:pt x="290" y="1087"/>
                    <a:pt x="290" y="1087"/>
                  </a:cubicBezTo>
                  <a:cubicBezTo>
                    <a:pt x="296" y="1093"/>
                    <a:pt x="306" y="1102"/>
                    <a:pt x="308" y="1103"/>
                  </a:cubicBezTo>
                  <a:cubicBezTo>
                    <a:pt x="309" y="1104"/>
                    <a:pt x="309" y="1104"/>
                    <a:pt x="328" y="1104"/>
                  </a:cubicBezTo>
                  <a:cubicBezTo>
                    <a:pt x="349" y="1104"/>
                    <a:pt x="379" y="1104"/>
                    <a:pt x="379" y="1104"/>
                  </a:cubicBezTo>
                  <a:cubicBezTo>
                    <a:pt x="380" y="1104"/>
                    <a:pt x="380" y="1104"/>
                    <a:pt x="380" y="1104"/>
                  </a:cubicBezTo>
                  <a:cubicBezTo>
                    <a:pt x="381" y="1103"/>
                    <a:pt x="381" y="1103"/>
                    <a:pt x="381" y="1103"/>
                  </a:cubicBezTo>
                  <a:cubicBezTo>
                    <a:pt x="413" y="1087"/>
                    <a:pt x="413" y="1087"/>
                    <a:pt x="413" y="1087"/>
                  </a:cubicBezTo>
                  <a:cubicBezTo>
                    <a:pt x="496" y="1097"/>
                    <a:pt x="496" y="1097"/>
                    <a:pt x="496" y="1097"/>
                  </a:cubicBezTo>
                  <a:cubicBezTo>
                    <a:pt x="548" y="1121"/>
                    <a:pt x="548" y="1121"/>
                    <a:pt x="548" y="1121"/>
                  </a:cubicBezTo>
                  <a:cubicBezTo>
                    <a:pt x="555" y="1141"/>
                    <a:pt x="555" y="1141"/>
                    <a:pt x="555" y="1141"/>
                  </a:cubicBezTo>
                  <a:cubicBezTo>
                    <a:pt x="556" y="1143"/>
                    <a:pt x="556" y="1143"/>
                    <a:pt x="556" y="1143"/>
                  </a:cubicBezTo>
                  <a:cubicBezTo>
                    <a:pt x="559" y="1143"/>
                    <a:pt x="559" y="1143"/>
                    <a:pt x="559" y="1143"/>
                  </a:cubicBezTo>
                  <a:cubicBezTo>
                    <a:pt x="634" y="1151"/>
                    <a:pt x="634" y="1151"/>
                    <a:pt x="634" y="1151"/>
                  </a:cubicBezTo>
                  <a:cubicBezTo>
                    <a:pt x="635" y="1151"/>
                    <a:pt x="635" y="1151"/>
                    <a:pt x="635" y="1151"/>
                  </a:cubicBezTo>
                  <a:cubicBezTo>
                    <a:pt x="636" y="1151"/>
                    <a:pt x="636" y="1151"/>
                    <a:pt x="636" y="1151"/>
                  </a:cubicBezTo>
                  <a:cubicBezTo>
                    <a:pt x="668" y="1138"/>
                    <a:pt x="668" y="1138"/>
                    <a:pt x="668" y="1138"/>
                  </a:cubicBezTo>
                  <a:cubicBezTo>
                    <a:pt x="699" y="1139"/>
                    <a:pt x="699" y="1139"/>
                    <a:pt x="699" y="1139"/>
                  </a:cubicBezTo>
                  <a:cubicBezTo>
                    <a:pt x="712" y="1163"/>
                    <a:pt x="712" y="1163"/>
                    <a:pt x="712" y="1163"/>
                  </a:cubicBezTo>
                  <a:cubicBezTo>
                    <a:pt x="713" y="1165"/>
                    <a:pt x="713" y="1165"/>
                    <a:pt x="713" y="1165"/>
                  </a:cubicBezTo>
                  <a:cubicBezTo>
                    <a:pt x="715" y="1165"/>
                    <a:pt x="715" y="1165"/>
                    <a:pt x="715" y="1165"/>
                  </a:cubicBezTo>
                  <a:cubicBezTo>
                    <a:pt x="771" y="1168"/>
                    <a:pt x="771" y="1168"/>
                    <a:pt x="771" y="1168"/>
                  </a:cubicBezTo>
                  <a:cubicBezTo>
                    <a:pt x="772" y="1168"/>
                    <a:pt x="772" y="1168"/>
                    <a:pt x="772" y="1168"/>
                  </a:cubicBezTo>
                  <a:cubicBezTo>
                    <a:pt x="773" y="1167"/>
                    <a:pt x="773" y="1167"/>
                    <a:pt x="773" y="1167"/>
                  </a:cubicBezTo>
                  <a:cubicBezTo>
                    <a:pt x="793" y="1151"/>
                    <a:pt x="793" y="1151"/>
                    <a:pt x="793" y="1151"/>
                  </a:cubicBezTo>
                  <a:cubicBezTo>
                    <a:pt x="893" y="1153"/>
                    <a:pt x="893" y="1153"/>
                    <a:pt x="893" y="1153"/>
                  </a:cubicBezTo>
                  <a:cubicBezTo>
                    <a:pt x="894" y="1153"/>
                    <a:pt x="894" y="1153"/>
                    <a:pt x="894" y="1153"/>
                  </a:cubicBezTo>
                  <a:cubicBezTo>
                    <a:pt x="895" y="1152"/>
                    <a:pt x="895" y="1152"/>
                    <a:pt x="895" y="1152"/>
                  </a:cubicBezTo>
                  <a:cubicBezTo>
                    <a:pt x="912" y="1144"/>
                    <a:pt x="912" y="1144"/>
                    <a:pt x="912" y="1144"/>
                  </a:cubicBezTo>
                  <a:cubicBezTo>
                    <a:pt x="974" y="1146"/>
                    <a:pt x="974" y="1146"/>
                    <a:pt x="974" y="1146"/>
                  </a:cubicBezTo>
                  <a:cubicBezTo>
                    <a:pt x="982" y="1153"/>
                    <a:pt x="982" y="1153"/>
                    <a:pt x="982" y="1153"/>
                  </a:cubicBezTo>
                  <a:cubicBezTo>
                    <a:pt x="983" y="1154"/>
                    <a:pt x="983" y="1154"/>
                    <a:pt x="983" y="1154"/>
                  </a:cubicBezTo>
                  <a:cubicBezTo>
                    <a:pt x="985" y="1154"/>
                    <a:pt x="985" y="1154"/>
                    <a:pt x="985" y="1154"/>
                  </a:cubicBezTo>
                  <a:cubicBezTo>
                    <a:pt x="1040" y="1153"/>
                    <a:pt x="1040" y="1153"/>
                    <a:pt x="1040" y="1153"/>
                  </a:cubicBezTo>
                  <a:cubicBezTo>
                    <a:pt x="1042" y="1153"/>
                    <a:pt x="1042" y="1153"/>
                    <a:pt x="1042" y="1153"/>
                  </a:cubicBezTo>
                  <a:cubicBezTo>
                    <a:pt x="1043" y="1152"/>
                    <a:pt x="1043" y="1152"/>
                    <a:pt x="1043" y="1152"/>
                  </a:cubicBezTo>
                  <a:cubicBezTo>
                    <a:pt x="1051" y="1144"/>
                    <a:pt x="1051" y="1144"/>
                    <a:pt x="1051" y="1144"/>
                  </a:cubicBezTo>
                  <a:cubicBezTo>
                    <a:pt x="1078" y="1147"/>
                    <a:pt x="1078" y="1147"/>
                    <a:pt x="1078" y="1147"/>
                  </a:cubicBezTo>
                  <a:cubicBezTo>
                    <a:pt x="1505" y="1245"/>
                    <a:pt x="1505" y="1245"/>
                    <a:pt x="1505" y="1245"/>
                  </a:cubicBezTo>
                  <a:cubicBezTo>
                    <a:pt x="1510" y="1246"/>
                    <a:pt x="1510" y="1246"/>
                    <a:pt x="1510" y="1246"/>
                  </a:cubicBezTo>
                  <a:cubicBezTo>
                    <a:pt x="1510" y="1241"/>
                    <a:pt x="1510" y="1241"/>
                    <a:pt x="1510" y="1241"/>
                  </a:cubicBezTo>
                  <a:cubicBezTo>
                    <a:pt x="1506" y="1195"/>
                    <a:pt x="1511" y="1162"/>
                    <a:pt x="1512" y="1158"/>
                  </a:cubicBezTo>
                  <a:cubicBezTo>
                    <a:pt x="1514" y="1154"/>
                    <a:pt x="1516" y="1145"/>
                    <a:pt x="1508" y="1137"/>
                  </a:cubicBezTo>
                  <a:cubicBezTo>
                    <a:pt x="1503" y="1132"/>
                    <a:pt x="1503" y="1105"/>
                    <a:pt x="1506" y="1088"/>
                  </a:cubicBezTo>
                  <a:cubicBezTo>
                    <a:pt x="1576" y="722"/>
                    <a:pt x="1576" y="722"/>
                    <a:pt x="1576" y="722"/>
                  </a:cubicBezTo>
                  <a:cubicBezTo>
                    <a:pt x="1666" y="323"/>
                    <a:pt x="1666" y="323"/>
                    <a:pt x="1666" y="323"/>
                  </a:cubicBezTo>
                  <a:cubicBezTo>
                    <a:pt x="1666" y="323"/>
                    <a:pt x="1666" y="323"/>
                    <a:pt x="1666" y="323"/>
                  </a:cubicBezTo>
                  <a:cubicBezTo>
                    <a:pt x="1666" y="322"/>
                    <a:pt x="1666" y="322"/>
                    <a:pt x="1666" y="322"/>
                  </a:cubicBezTo>
                  <a:cubicBezTo>
                    <a:pt x="1666" y="319"/>
                    <a:pt x="1666" y="319"/>
                    <a:pt x="1666" y="319"/>
                  </a:cubicBezTo>
                  <a:cubicBezTo>
                    <a:pt x="1663" y="318"/>
                    <a:pt x="1663" y="318"/>
                    <a:pt x="1663" y="318"/>
                  </a:cubicBezTo>
                  <a:cubicBezTo>
                    <a:pt x="1656" y="317"/>
                    <a:pt x="1649" y="315"/>
                    <a:pt x="1642" y="314"/>
                  </a:cubicBezTo>
                  <a:cubicBezTo>
                    <a:pt x="1612" y="307"/>
                    <a:pt x="1582" y="301"/>
                    <a:pt x="1554" y="294"/>
                  </a:cubicBezTo>
                  <a:cubicBezTo>
                    <a:pt x="1526" y="288"/>
                    <a:pt x="1497" y="281"/>
                    <a:pt x="1466" y="274"/>
                  </a:cubicBezTo>
                  <a:cubicBezTo>
                    <a:pt x="1434" y="266"/>
                    <a:pt x="1406" y="260"/>
                    <a:pt x="1379" y="253"/>
                  </a:cubicBezTo>
                  <a:cubicBezTo>
                    <a:pt x="1351" y="246"/>
                    <a:pt x="1323" y="239"/>
                    <a:pt x="1292" y="232"/>
                  </a:cubicBezTo>
                  <a:cubicBezTo>
                    <a:pt x="1261" y="224"/>
                    <a:pt x="1232" y="217"/>
                    <a:pt x="1206" y="210"/>
                  </a:cubicBezTo>
                  <a:cubicBezTo>
                    <a:pt x="1178" y="203"/>
                    <a:pt x="1150" y="195"/>
                    <a:pt x="1121" y="188"/>
                  </a:cubicBezTo>
                  <a:cubicBezTo>
                    <a:pt x="1095" y="181"/>
                    <a:pt x="1067" y="174"/>
                    <a:pt x="1037" y="166"/>
                  </a:cubicBezTo>
                  <a:cubicBezTo>
                    <a:pt x="1011" y="159"/>
                    <a:pt x="984" y="151"/>
                    <a:pt x="953" y="143"/>
                  </a:cubicBezTo>
                  <a:cubicBezTo>
                    <a:pt x="925" y="135"/>
                    <a:pt x="897" y="127"/>
                    <a:pt x="869" y="120"/>
                  </a:cubicBezTo>
                  <a:cubicBezTo>
                    <a:pt x="839" y="111"/>
                    <a:pt x="812" y="104"/>
                    <a:pt x="786" y="96"/>
                  </a:cubicBezTo>
                  <a:cubicBezTo>
                    <a:pt x="758" y="89"/>
                    <a:pt x="730" y="81"/>
                    <a:pt x="703" y="73"/>
                  </a:cubicBezTo>
                  <a:cubicBezTo>
                    <a:pt x="687" y="69"/>
                    <a:pt x="672" y="64"/>
                    <a:pt x="657" y="60"/>
                  </a:cubicBezTo>
                  <a:cubicBezTo>
                    <a:pt x="620" y="49"/>
                    <a:pt x="620" y="49"/>
                    <a:pt x="620" y="49"/>
                  </a:cubicBezTo>
                  <a:cubicBezTo>
                    <a:pt x="612" y="47"/>
                    <a:pt x="603" y="45"/>
                    <a:pt x="595" y="42"/>
                  </a:cubicBezTo>
                  <a:cubicBezTo>
                    <a:pt x="578" y="38"/>
                    <a:pt x="561" y="33"/>
                    <a:pt x="544" y="28"/>
                  </a:cubicBezTo>
                  <a:cubicBezTo>
                    <a:pt x="542" y="27"/>
                    <a:pt x="542" y="27"/>
                    <a:pt x="542" y="27"/>
                  </a:cubicBezTo>
                  <a:cubicBezTo>
                    <a:pt x="535" y="24"/>
                    <a:pt x="535" y="24"/>
                    <a:pt x="535" y="24"/>
                  </a:cubicBezTo>
                  <a:cubicBezTo>
                    <a:pt x="527" y="19"/>
                    <a:pt x="518" y="19"/>
                    <a:pt x="511" y="19"/>
                  </a:cubicBezTo>
                  <a:cubicBezTo>
                    <a:pt x="499" y="19"/>
                    <a:pt x="499" y="19"/>
                    <a:pt x="499" y="19"/>
                  </a:cubicBezTo>
                  <a:cubicBezTo>
                    <a:pt x="489" y="19"/>
                    <a:pt x="489" y="19"/>
                    <a:pt x="489" y="19"/>
                  </a:cubicBezTo>
                  <a:cubicBezTo>
                    <a:pt x="477" y="19"/>
                    <a:pt x="466" y="15"/>
                    <a:pt x="455" y="11"/>
                  </a:cubicBezTo>
                  <a:cubicBezTo>
                    <a:pt x="454" y="10"/>
                    <a:pt x="454" y="10"/>
                    <a:pt x="454" y="10"/>
                  </a:cubicBezTo>
                  <a:cubicBezTo>
                    <a:pt x="453" y="10"/>
                    <a:pt x="453" y="10"/>
                    <a:pt x="453" y="10"/>
                  </a:cubicBezTo>
                  <a:cubicBezTo>
                    <a:pt x="452" y="10"/>
                    <a:pt x="452" y="10"/>
                    <a:pt x="452" y="10"/>
                  </a:cubicBezTo>
                  <a:lnTo>
                    <a:pt x="429" y="0"/>
                  </a:lnTo>
                  <a:close/>
                  <a:moveTo>
                    <a:pt x="309" y="480"/>
                  </a:moveTo>
                  <a:cubicBezTo>
                    <a:pt x="309" y="480"/>
                    <a:pt x="309" y="480"/>
                    <a:pt x="309" y="480"/>
                  </a:cubicBezTo>
                  <a:cubicBezTo>
                    <a:pt x="308" y="478"/>
                    <a:pt x="314" y="464"/>
                    <a:pt x="322" y="453"/>
                  </a:cubicBezTo>
                  <a:cubicBezTo>
                    <a:pt x="329" y="443"/>
                    <a:pt x="338" y="436"/>
                    <a:pt x="347" y="429"/>
                  </a:cubicBezTo>
                  <a:cubicBezTo>
                    <a:pt x="340" y="435"/>
                    <a:pt x="335" y="443"/>
                    <a:pt x="330" y="451"/>
                  </a:cubicBezTo>
                  <a:cubicBezTo>
                    <a:pt x="327" y="456"/>
                    <a:pt x="327" y="456"/>
                    <a:pt x="327" y="456"/>
                  </a:cubicBezTo>
                  <a:cubicBezTo>
                    <a:pt x="324" y="461"/>
                    <a:pt x="321" y="467"/>
                    <a:pt x="317" y="472"/>
                  </a:cubicBezTo>
                  <a:cubicBezTo>
                    <a:pt x="316" y="473"/>
                    <a:pt x="316" y="473"/>
                    <a:pt x="316" y="473"/>
                  </a:cubicBezTo>
                  <a:cubicBezTo>
                    <a:pt x="312" y="479"/>
                    <a:pt x="310" y="480"/>
                    <a:pt x="309" y="48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99" name="Freeform 619">
              <a:extLst>
                <a:ext uri="{FF2B5EF4-FFF2-40B4-BE49-F238E27FC236}">
                  <a16:creationId xmlns:a16="http://schemas.microsoft.com/office/drawing/2014/main" id="{6F0E1203-0C75-A349-B9BA-5906D7B3F751}"/>
                </a:ext>
              </a:extLst>
            </p:cNvPr>
            <p:cNvSpPr>
              <a:spLocks noEditPoints="1"/>
            </p:cNvSpPr>
            <p:nvPr/>
          </p:nvSpPr>
          <p:spPr bwMode="auto">
            <a:xfrm>
              <a:off x="6274268" y="6867768"/>
              <a:ext cx="2233697" cy="3765477"/>
            </a:xfrm>
            <a:custGeom>
              <a:avLst/>
              <a:gdLst>
                <a:gd name="T0" fmla="*/ 1987 w 2048"/>
                <a:gd name="T1" fmla="*/ 2906 h 3448"/>
                <a:gd name="T2" fmla="*/ 1881 w 2048"/>
                <a:gd name="T3" fmla="*/ 3221 h 3448"/>
                <a:gd name="T4" fmla="*/ 1866 w 2048"/>
                <a:gd name="T5" fmla="*/ 3353 h 3448"/>
                <a:gd name="T6" fmla="*/ 1166 w 2048"/>
                <a:gd name="T7" fmla="*/ 3377 h 3448"/>
                <a:gd name="T8" fmla="*/ 1114 w 2048"/>
                <a:gd name="T9" fmla="*/ 3095 h 3448"/>
                <a:gd name="T10" fmla="*/ 916 w 2048"/>
                <a:gd name="T11" fmla="*/ 2930 h 3448"/>
                <a:gd name="T12" fmla="*/ 767 w 2048"/>
                <a:gd name="T13" fmla="*/ 2779 h 3448"/>
                <a:gd name="T14" fmla="*/ 587 w 2048"/>
                <a:gd name="T15" fmla="*/ 2621 h 3448"/>
                <a:gd name="T16" fmla="*/ 426 w 2048"/>
                <a:gd name="T17" fmla="*/ 2476 h 3448"/>
                <a:gd name="T18" fmla="*/ 412 w 2048"/>
                <a:gd name="T19" fmla="*/ 2286 h 3448"/>
                <a:gd name="T20" fmla="*/ 336 w 2048"/>
                <a:gd name="T21" fmla="*/ 2136 h 3448"/>
                <a:gd name="T22" fmla="*/ 250 w 2048"/>
                <a:gd name="T23" fmla="*/ 1888 h 3448"/>
                <a:gd name="T24" fmla="*/ 260 w 2048"/>
                <a:gd name="T25" fmla="*/ 1701 h 3448"/>
                <a:gd name="T26" fmla="*/ 207 w 2048"/>
                <a:gd name="T27" fmla="*/ 1534 h 3448"/>
                <a:gd name="T28" fmla="*/ 278 w 2048"/>
                <a:gd name="T29" fmla="*/ 1525 h 3448"/>
                <a:gd name="T30" fmla="*/ 273 w 2048"/>
                <a:gd name="T31" fmla="*/ 1322 h 3448"/>
                <a:gd name="T32" fmla="*/ 174 w 2048"/>
                <a:gd name="T33" fmla="*/ 1353 h 3448"/>
                <a:gd name="T34" fmla="*/ 102 w 2048"/>
                <a:gd name="T35" fmla="*/ 1130 h 3448"/>
                <a:gd name="T36" fmla="*/ 75 w 2048"/>
                <a:gd name="T37" fmla="*/ 735 h 3448"/>
                <a:gd name="T38" fmla="*/ 33 w 2048"/>
                <a:gd name="T39" fmla="*/ 434 h 3448"/>
                <a:gd name="T40" fmla="*/ 165 w 2048"/>
                <a:gd name="T41" fmla="*/ 187 h 3448"/>
                <a:gd name="T42" fmla="*/ 171 w 2048"/>
                <a:gd name="T43" fmla="*/ 6 h 3448"/>
                <a:gd name="T44" fmla="*/ 168 w 2048"/>
                <a:gd name="T45" fmla="*/ 166 h 3448"/>
                <a:gd name="T46" fmla="*/ 134 w 2048"/>
                <a:gd name="T47" fmla="*/ 243 h 3448"/>
                <a:gd name="T48" fmla="*/ 37 w 2048"/>
                <a:gd name="T49" fmla="*/ 424 h 3448"/>
                <a:gd name="T50" fmla="*/ 51 w 2048"/>
                <a:gd name="T51" fmla="*/ 629 h 3448"/>
                <a:gd name="T52" fmla="*/ 47 w 2048"/>
                <a:gd name="T53" fmla="*/ 833 h 3448"/>
                <a:gd name="T54" fmla="*/ 64 w 2048"/>
                <a:gd name="T55" fmla="*/ 1061 h 3448"/>
                <a:gd name="T56" fmla="*/ 137 w 2048"/>
                <a:gd name="T57" fmla="*/ 1259 h 3448"/>
                <a:gd name="T58" fmla="*/ 177 w 2048"/>
                <a:gd name="T59" fmla="*/ 1362 h 3448"/>
                <a:gd name="T60" fmla="*/ 265 w 2048"/>
                <a:gd name="T61" fmla="*/ 1313 h 3448"/>
                <a:gd name="T62" fmla="*/ 259 w 2048"/>
                <a:gd name="T63" fmla="*/ 1363 h 3448"/>
                <a:gd name="T64" fmla="*/ 278 w 2048"/>
                <a:gd name="T65" fmla="*/ 1522 h 3448"/>
                <a:gd name="T66" fmla="*/ 234 w 2048"/>
                <a:gd name="T67" fmla="*/ 1431 h 3448"/>
                <a:gd name="T68" fmla="*/ 201 w 2048"/>
                <a:gd name="T69" fmla="*/ 1540 h 3448"/>
                <a:gd name="T70" fmla="*/ 210 w 2048"/>
                <a:gd name="T71" fmla="*/ 1637 h 3448"/>
                <a:gd name="T72" fmla="*/ 291 w 2048"/>
                <a:gd name="T73" fmla="*/ 1710 h 3448"/>
                <a:gd name="T74" fmla="*/ 245 w 2048"/>
                <a:gd name="T75" fmla="*/ 1851 h 3448"/>
                <a:gd name="T76" fmla="*/ 296 w 2048"/>
                <a:gd name="T77" fmla="*/ 2020 h 3448"/>
                <a:gd name="T78" fmla="*/ 333 w 2048"/>
                <a:gd name="T79" fmla="*/ 2131 h 3448"/>
                <a:gd name="T80" fmla="*/ 377 w 2048"/>
                <a:gd name="T81" fmla="*/ 2211 h 3448"/>
                <a:gd name="T82" fmla="*/ 408 w 2048"/>
                <a:gd name="T83" fmla="*/ 2284 h 3448"/>
                <a:gd name="T84" fmla="*/ 435 w 2048"/>
                <a:gd name="T85" fmla="*/ 2358 h 3448"/>
                <a:gd name="T86" fmla="*/ 422 w 2048"/>
                <a:gd name="T87" fmla="*/ 2493 h 3448"/>
                <a:gd name="T88" fmla="*/ 517 w 2048"/>
                <a:gd name="T89" fmla="*/ 2597 h 3448"/>
                <a:gd name="T90" fmla="*/ 656 w 2048"/>
                <a:gd name="T91" fmla="*/ 2652 h 3448"/>
                <a:gd name="T92" fmla="*/ 747 w 2048"/>
                <a:gd name="T93" fmla="*/ 2770 h 3448"/>
                <a:gd name="T94" fmla="*/ 929 w 2048"/>
                <a:gd name="T95" fmla="*/ 2840 h 3448"/>
                <a:gd name="T96" fmla="*/ 913 w 2048"/>
                <a:gd name="T97" fmla="*/ 2931 h 3448"/>
                <a:gd name="T98" fmla="*/ 1040 w 2048"/>
                <a:gd name="T99" fmla="*/ 3011 h 3448"/>
                <a:gd name="T100" fmla="*/ 1140 w 2048"/>
                <a:gd name="T101" fmla="*/ 3163 h 3448"/>
                <a:gd name="T102" fmla="*/ 1148 w 2048"/>
                <a:gd name="T103" fmla="*/ 3327 h 3448"/>
                <a:gd name="T104" fmla="*/ 1792 w 2048"/>
                <a:gd name="T105" fmla="*/ 3448 h 3448"/>
                <a:gd name="T106" fmla="*/ 1878 w 2048"/>
                <a:gd name="T107" fmla="*/ 3409 h 3448"/>
                <a:gd name="T108" fmla="*/ 1844 w 2048"/>
                <a:gd name="T109" fmla="*/ 3346 h 3448"/>
                <a:gd name="T110" fmla="*/ 1840 w 2048"/>
                <a:gd name="T111" fmla="*/ 3267 h 3448"/>
                <a:gd name="T112" fmla="*/ 1923 w 2048"/>
                <a:gd name="T113" fmla="*/ 3140 h 3448"/>
                <a:gd name="T114" fmla="*/ 2048 w 2048"/>
                <a:gd name="T115" fmla="*/ 2973 h 3448"/>
                <a:gd name="T116" fmla="*/ 1993 w 2048"/>
                <a:gd name="T117" fmla="*/ 2855 h 3448"/>
                <a:gd name="T118" fmla="*/ 904 w 2048"/>
                <a:gd name="T119" fmla="*/ 1195 h 3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8" h="3448">
                  <a:moveTo>
                    <a:pt x="174" y="6"/>
                  </a:moveTo>
                  <a:cubicBezTo>
                    <a:pt x="243" y="25"/>
                    <a:pt x="621" y="132"/>
                    <a:pt x="1140" y="258"/>
                  </a:cubicBezTo>
                  <a:cubicBezTo>
                    <a:pt x="900" y="1196"/>
                    <a:pt x="900" y="1196"/>
                    <a:pt x="900" y="1196"/>
                  </a:cubicBezTo>
                  <a:cubicBezTo>
                    <a:pt x="1957" y="2730"/>
                    <a:pt x="1957" y="2730"/>
                    <a:pt x="1957" y="2730"/>
                  </a:cubicBezTo>
                  <a:cubicBezTo>
                    <a:pt x="1956" y="2780"/>
                    <a:pt x="1956" y="2780"/>
                    <a:pt x="1956" y="2780"/>
                  </a:cubicBezTo>
                  <a:cubicBezTo>
                    <a:pt x="1970" y="2805"/>
                    <a:pt x="1970" y="2805"/>
                    <a:pt x="1970" y="2805"/>
                  </a:cubicBezTo>
                  <a:cubicBezTo>
                    <a:pt x="1990" y="2857"/>
                    <a:pt x="1990" y="2857"/>
                    <a:pt x="1990" y="2857"/>
                  </a:cubicBezTo>
                  <a:cubicBezTo>
                    <a:pt x="1987" y="2906"/>
                    <a:pt x="1987" y="2906"/>
                    <a:pt x="1987" y="2906"/>
                  </a:cubicBezTo>
                  <a:cubicBezTo>
                    <a:pt x="2044" y="2954"/>
                    <a:pt x="2044" y="2954"/>
                    <a:pt x="2044" y="2954"/>
                  </a:cubicBezTo>
                  <a:cubicBezTo>
                    <a:pt x="2044" y="2972"/>
                    <a:pt x="2044" y="2972"/>
                    <a:pt x="2044" y="2972"/>
                  </a:cubicBezTo>
                  <a:cubicBezTo>
                    <a:pt x="2024" y="2996"/>
                    <a:pt x="2024" y="2996"/>
                    <a:pt x="2024" y="2996"/>
                  </a:cubicBezTo>
                  <a:cubicBezTo>
                    <a:pt x="1955" y="3039"/>
                    <a:pt x="1955" y="3039"/>
                    <a:pt x="1955" y="3039"/>
                  </a:cubicBezTo>
                  <a:cubicBezTo>
                    <a:pt x="1927" y="3070"/>
                    <a:pt x="1927" y="3070"/>
                    <a:pt x="1927" y="3070"/>
                  </a:cubicBezTo>
                  <a:cubicBezTo>
                    <a:pt x="1919" y="3139"/>
                    <a:pt x="1919" y="3139"/>
                    <a:pt x="1919" y="3139"/>
                  </a:cubicBezTo>
                  <a:cubicBezTo>
                    <a:pt x="1909" y="3153"/>
                    <a:pt x="1909" y="3153"/>
                    <a:pt x="1909" y="3153"/>
                  </a:cubicBezTo>
                  <a:cubicBezTo>
                    <a:pt x="1881" y="3221"/>
                    <a:pt x="1881" y="3221"/>
                    <a:pt x="1881" y="3221"/>
                  </a:cubicBezTo>
                  <a:cubicBezTo>
                    <a:pt x="1832" y="3242"/>
                    <a:pt x="1832" y="3242"/>
                    <a:pt x="1832" y="3242"/>
                  </a:cubicBezTo>
                  <a:cubicBezTo>
                    <a:pt x="1828" y="3266"/>
                    <a:pt x="1828" y="3266"/>
                    <a:pt x="1828" y="3266"/>
                  </a:cubicBezTo>
                  <a:cubicBezTo>
                    <a:pt x="1839" y="3271"/>
                    <a:pt x="1839" y="3271"/>
                    <a:pt x="1839" y="3271"/>
                  </a:cubicBezTo>
                  <a:cubicBezTo>
                    <a:pt x="1839" y="3303"/>
                    <a:pt x="1839" y="3303"/>
                    <a:pt x="1839" y="3303"/>
                  </a:cubicBezTo>
                  <a:cubicBezTo>
                    <a:pt x="1832" y="3313"/>
                    <a:pt x="1832" y="3313"/>
                    <a:pt x="1832" y="3313"/>
                  </a:cubicBezTo>
                  <a:cubicBezTo>
                    <a:pt x="1828" y="3337"/>
                    <a:pt x="1828" y="3337"/>
                    <a:pt x="1828" y="3337"/>
                  </a:cubicBezTo>
                  <a:cubicBezTo>
                    <a:pt x="1843" y="3350"/>
                    <a:pt x="1843" y="3350"/>
                    <a:pt x="1843" y="3350"/>
                  </a:cubicBezTo>
                  <a:cubicBezTo>
                    <a:pt x="1866" y="3353"/>
                    <a:pt x="1866" y="3353"/>
                    <a:pt x="1866" y="3353"/>
                  </a:cubicBezTo>
                  <a:cubicBezTo>
                    <a:pt x="1878" y="3366"/>
                    <a:pt x="1878" y="3366"/>
                    <a:pt x="1878" y="3366"/>
                  </a:cubicBezTo>
                  <a:cubicBezTo>
                    <a:pt x="1875" y="3407"/>
                    <a:pt x="1875" y="3407"/>
                    <a:pt x="1875" y="3407"/>
                  </a:cubicBezTo>
                  <a:cubicBezTo>
                    <a:pt x="1862" y="3418"/>
                    <a:pt x="1862" y="3418"/>
                    <a:pt x="1862" y="3418"/>
                  </a:cubicBezTo>
                  <a:cubicBezTo>
                    <a:pt x="1856" y="3434"/>
                    <a:pt x="1856" y="3434"/>
                    <a:pt x="1856" y="3434"/>
                  </a:cubicBezTo>
                  <a:cubicBezTo>
                    <a:pt x="1820" y="3436"/>
                    <a:pt x="1820" y="3436"/>
                    <a:pt x="1820" y="3436"/>
                  </a:cubicBezTo>
                  <a:cubicBezTo>
                    <a:pt x="1801" y="3442"/>
                    <a:pt x="1801" y="3442"/>
                    <a:pt x="1801" y="3442"/>
                  </a:cubicBezTo>
                  <a:cubicBezTo>
                    <a:pt x="1802" y="3441"/>
                    <a:pt x="1802" y="3441"/>
                    <a:pt x="1802" y="3441"/>
                  </a:cubicBezTo>
                  <a:cubicBezTo>
                    <a:pt x="1166" y="3377"/>
                    <a:pt x="1166" y="3377"/>
                    <a:pt x="1166" y="3377"/>
                  </a:cubicBezTo>
                  <a:cubicBezTo>
                    <a:pt x="1167" y="3374"/>
                    <a:pt x="1167" y="3374"/>
                    <a:pt x="1167" y="3374"/>
                  </a:cubicBezTo>
                  <a:cubicBezTo>
                    <a:pt x="1170" y="3357"/>
                    <a:pt x="1153" y="3343"/>
                    <a:pt x="1152" y="3327"/>
                  </a:cubicBezTo>
                  <a:cubicBezTo>
                    <a:pt x="1151" y="3309"/>
                    <a:pt x="1153" y="3290"/>
                    <a:pt x="1153" y="3272"/>
                  </a:cubicBezTo>
                  <a:cubicBezTo>
                    <a:pt x="1153" y="3258"/>
                    <a:pt x="1148" y="3244"/>
                    <a:pt x="1149" y="3230"/>
                  </a:cubicBezTo>
                  <a:cubicBezTo>
                    <a:pt x="1150" y="3217"/>
                    <a:pt x="1146" y="3205"/>
                    <a:pt x="1145" y="3193"/>
                  </a:cubicBezTo>
                  <a:cubicBezTo>
                    <a:pt x="1145" y="3183"/>
                    <a:pt x="1146" y="3173"/>
                    <a:pt x="1144" y="3162"/>
                  </a:cubicBezTo>
                  <a:cubicBezTo>
                    <a:pt x="1142" y="3151"/>
                    <a:pt x="1140" y="3137"/>
                    <a:pt x="1135" y="3127"/>
                  </a:cubicBezTo>
                  <a:cubicBezTo>
                    <a:pt x="1128" y="3116"/>
                    <a:pt x="1119" y="3107"/>
                    <a:pt x="1114" y="3095"/>
                  </a:cubicBezTo>
                  <a:cubicBezTo>
                    <a:pt x="1108" y="3084"/>
                    <a:pt x="1104" y="3072"/>
                    <a:pt x="1099" y="3061"/>
                  </a:cubicBezTo>
                  <a:cubicBezTo>
                    <a:pt x="1087" y="3038"/>
                    <a:pt x="1058" y="3029"/>
                    <a:pt x="1043" y="3009"/>
                  </a:cubicBezTo>
                  <a:cubicBezTo>
                    <a:pt x="1030" y="2993"/>
                    <a:pt x="1013" y="2980"/>
                    <a:pt x="1003" y="2963"/>
                  </a:cubicBezTo>
                  <a:cubicBezTo>
                    <a:pt x="997" y="2952"/>
                    <a:pt x="992" y="2933"/>
                    <a:pt x="977" y="2933"/>
                  </a:cubicBezTo>
                  <a:cubicBezTo>
                    <a:pt x="976" y="2933"/>
                    <a:pt x="976" y="2933"/>
                    <a:pt x="976" y="2933"/>
                  </a:cubicBezTo>
                  <a:cubicBezTo>
                    <a:pt x="965" y="2934"/>
                    <a:pt x="954" y="2938"/>
                    <a:pt x="944" y="2942"/>
                  </a:cubicBezTo>
                  <a:cubicBezTo>
                    <a:pt x="934" y="2944"/>
                    <a:pt x="934" y="2944"/>
                    <a:pt x="934" y="2944"/>
                  </a:cubicBezTo>
                  <a:cubicBezTo>
                    <a:pt x="926" y="2944"/>
                    <a:pt x="919" y="2940"/>
                    <a:pt x="916" y="2930"/>
                  </a:cubicBezTo>
                  <a:cubicBezTo>
                    <a:pt x="912" y="2915"/>
                    <a:pt x="923" y="2907"/>
                    <a:pt x="928" y="2894"/>
                  </a:cubicBezTo>
                  <a:cubicBezTo>
                    <a:pt x="930" y="2887"/>
                    <a:pt x="930" y="2880"/>
                    <a:pt x="934" y="2874"/>
                  </a:cubicBezTo>
                  <a:cubicBezTo>
                    <a:pt x="938" y="2869"/>
                    <a:pt x="946" y="2866"/>
                    <a:pt x="949" y="2859"/>
                  </a:cubicBezTo>
                  <a:cubicBezTo>
                    <a:pt x="957" y="2844"/>
                    <a:pt x="942" y="2837"/>
                    <a:pt x="930" y="2836"/>
                  </a:cubicBezTo>
                  <a:cubicBezTo>
                    <a:pt x="915" y="2835"/>
                    <a:pt x="904" y="2827"/>
                    <a:pt x="891" y="2821"/>
                  </a:cubicBezTo>
                  <a:cubicBezTo>
                    <a:pt x="879" y="2816"/>
                    <a:pt x="867" y="2812"/>
                    <a:pt x="853" y="2811"/>
                  </a:cubicBezTo>
                  <a:cubicBezTo>
                    <a:pt x="830" y="2809"/>
                    <a:pt x="806" y="2812"/>
                    <a:pt x="788" y="2794"/>
                  </a:cubicBezTo>
                  <a:cubicBezTo>
                    <a:pt x="782" y="2788"/>
                    <a:pt x="775" y="2784"/>
                    <a:pt x="767" y="2779"/>
                  </a:cubicBezTo>
                  <a:cubicBezTo>
                    <a:pt x="760" y="2775"/>
                    <a:pt x="754" y="2770"/>
                    <a:pt x="747" y="2765"/>
                  </a:cubicBezTo>
                  <a:cubicBezTo>
                    <a:pt x="742" y="2760"/>
                    <a:pt x="735" y="2757"/>
                    <a:pt x="731" y="2751"/>
                  </a:cubicBezTo>
                  <a:cubicBezTo>
                    <a:pt x="725" y="2740"/>
                    <a:pt x="726" y="2724"/>
                    <a:pt x="721" y="2713"/>
                  </a:cubicBezTo>
                  <a:cubicBezTo>
                    <a:pt x="716" y="2699"/>
                    <a:pt x="707" y="2686"/>
                    <a:pt x="698" y="2674"/>
                  </a:cubicBezTo>
                  <a:cubicBezTo>
                    <a:pt x="690" y="2664"/>
                    <a:pt x="680" y="2654"/>
                    <a:pt x="667" y="2650"/>
                  </a:cubicBezTo>
                  <a:cubicBezTo>
                    <a:pt x="658" y="2648"/>
                    <a:pt x="649" y="2648"/>
                    <a:pt x="641" y="2643"/>
                  </a:cubicBezTo>
                  <a:cubicBezTo>
                    <a:pt x="631" y="2638"/>
                    <a:pt x="624" y="2636"/>
                    <a:pt x="613" y="2635"/>
                  </a:cubicBezTo>
                  <a:cubicBezTo>
                    <a:pt x="603" y="2635"/>
                    <a:pt x="596" y="2627"/>
                    <a:pt x="587" y="2621"/>
                  </a:cubicBezTo>
                  <a:cubicBezTo>
                    <a:pt x="577" y="2614"/>
                    <a:pt x="565" y="2610"/>
                    <a:pt x="554" y="2606"/>
                  </a:cubicBezTo>
                  <a:cubicBezTo>
                    <a:pt x="542" y="2601"/>
                    <a:pt x="530" y="2595"/>
                    <a:pt x="517" y="2593"/>
                  </a:cubicBezTo>
                  <a:cubicBezTo>
                    <a:pt x="501" y="2591"/>
                    <a:pt x="485" y="2592"/>
                    <a:pt x="470" y="2591"/>
                  </a:cubicBezTo>
                  <a:cubicBezTo>
                    <a:pt x="459" y="2590"/>
                    <a:pt x="454" y="2585"/>
                    <a:pt x="448" y="2576"/>
                  </a:cubicBezTo>
                  <a:cubicBezTo>
                    <a:pt x="442" y="2567"/>
                    <a:pt x="437" y="2560"/>
                    <a:pt x="428" y="2553"/>
                  </a:cubicBezTo>
                  <a:cubicBezTo>
                    <a:pt x="420" y="2547"/>
                    <a:pt x="413" y="2540"/>
                    <a:pt x="414" y="2529"/>
                  </a:cubicBezTo>
                  <a:cubicBezTo>
                    <a:pt x="416" y="2519"/>
                    <a:pt x="426" y="2514"/>
                    <a:pt x="427" y="2505"/>
                  </a:cubicBezTo>
                  <a:cubicBezTo>
                    <a:pt x="428" y="2495"/>
                    <a:pt x="421" y="2486"/>
                    <a:pt x="426" y="2476"/>
                  </a:cubicBezTo>
                  <a:cubicBezTo>
                    <a:pt x="430" y="2468"/>
                    <a:pt x="439" y="2464"/>
                    <a:pt x="441" y="2455"/>
                  </a:cubicBezTo>
                  <a:cubicBezTo>
                    <a:pt x="443" y="2444"/>
                    <a:pt x="437" y="2433"/>
                    <a:pt x="439" y="2422"/>
                  </a:cubicBezTo>
                  <a:cubicBezTo>
                    <a:pt x="442" y="2402"/>
                    <a:pt x="461" y="2388"/>
                    <a:pt x="452" y="2366"/>
                  </a:cubicBezTo>
                  <a:cubicBezTo>
                    <a:pt x="449" y="2358"/>
                    <a:pt x="442" y="2356"/>
                    <a:pt x="435" y="2354"/>
                  </a:cubicBezTo>
                  <a:cubicBezTo>
                    <a:pt x="425" y="2350"/>
                    <a:pt x="416" y="2346"/>
                    <a:pt x="408" y="2339"/>
                  </a:cubicBezTo>
                  <a:cubicBezTo>
                    <a:pt x="403" y="2335"/>
                    <a:pt x="402" y="2330"/>
                    <a:pt x="400" y="2323"/>
                  </a:cubicBezTo>
                  <a:cubicBezTo>
                    <a:pt x="398" y="2316"/>
                    <a:pt x="394" y="2309"/>
                    <a:pt x="399" y="2301"/>
                  </a:cubicBezTo>
                  <a:cubicBezTo>
                    <a:pt x="402" y="2296"/>
                    <a:pt x="408" y="2291"/>
                    <a:pt x="412" y="2286"/>
                  </a:cubicBezTo>
                  <a:cubicBezTo>
                    <a:pt x="418" y="2275"/>
                    <a:pt x="425" y="2270"/>
                    <a:pt x="419" y="2257"/>
                  </a:cubicBezTo>
                  <a:cubicBezTo>
                    <a:pt x="410" y="2245"/>
                    <a:pt x="410" y="2245"/>
                    <a:pt x="410" y="2245"/>
                  </a:cubicBezTo>
                  <a:cubicBezTo>
                    <a:pt x="397" y="2238"/>
                    <a:pt x="397" y="2238"/>
                    <a:pt x="397" y="2238"/>
                  </a:cubicBezTo>
                  <a:cubicBezTo>
                    <a:pt x="387" y="2231"/>
                    <a:pt x="386" y="2219"/>
                    <a:pt x="380" y="2209"/>
                  </a:cubicBezTo>
                  <a:cubicBezTo>
                    <a:pt x="373" y="2196"/>
                    <a:pt x="373" y="2196"/>
                    <a:pt x="373" y="2196"/>
                  </a:cubicBezTo>
                  <a:cubicBezTo>
                    <a:pt x="372" y="2191"/>
                    <a:pt x="371" y="2186"/>
                    <a:pt x="370" y="2181"/>
                  </a:cubicBezTo>
                  <a:cubicBezTo>
                    <a:pt x="365" y="2170"/>
                    <a:pt x="355" y="2167"/>
                    <a:pt x="347" y="2160"/>
                  </a:cubicBezTo>
                  <a:cubicBezTo>
                    <a:pt x="339" y="2154"/>
                    <a:pt x="337" y="2145"/>
                    <a:pt x="336" y="2136"/>
                  </a:cubicBezTo>
                  <a:cubicBezTo>
                    <a:pt x="336" y="2125"/>
                    <a:pt x="337" y="2113"/>
                    <a:pt x="329" y="2105"/>
                  </a:cubicBezTo>
                  <a:cubicBezTo>
                    <a:pt x="322" y="2097"/>
                    <a:pt x="318" y="2093"/>
                    <a:pt x="316" y="2081"/>
                  </a:cubicBezTo>
                  <a:cubicBezTo>
                    <a:pt x="315" y="2068"/>
                    <a:pt x="318" y="2053"/>
                    <a:pt x="311" y="2041"/>
                  </a:cubicBezTo>
                  <a:cubicBezTo>
                    <a:pt x="303" y="2029"/>
                    <a:pt x="303" y="2029"/>
                    <a:pt x="303" y="2029"/>
                  </a:cubicBezTo>
                  <a:cubicBezTo>
                    <a:pt x="300" y="2024"/>
                    <a:pt x="300" y="2019"/>
                    <a:pt x="299" y="2014"/>
                  </a:cubicBezTo>
                  <a:cubicBezTo>
                    <a:pt x="296" y="2002"/>
                    <a:pt x="286" y="1998"/>
                    <a:pt x="280" y="1988"/>
                  </a:cubicBezTo>
                  <a:cubicBezTo>
                    <a:pt x="274" y="1980"/>
                    <a:pt x="269" y="1971"/>
                    <a:pt x="263" y="1962"/>
                  </a:cubicBezTo>
                  <a:cubicBezTo>
                    <a:pt x="249" y="1941"/>
                    <a:pt x="252" y="1912"/>
                    <a:pt x="250" y="1888"/>
                  </a:cubicBezTo>
                  <a:cubicBezTo>
                    <a:pt x="248" y="1875"/>
                    <a:pt x="248" y="1863"/>
                    <a:pt x="249" y="1851"/>
                  </a:cubicBezTo>
                  <a:cubicBezTo>
                    <a:pt x="249" y="1842"/>
                    <a:pt x="249" y="1831"/>
                    <a:pt x="258" y="1826"/>
                  </a:cubicBezTo>
                  <a:cubicBezTo>
                    <a:pt x="265" y="1821"/>
                    <a:pt x="274" y="1820"/>
                    <a:pt x="281" y="1816"/>
                  </a:cubicBezTo>
                  <a:cubicBezTo>
                    <a:pt x="291" y="1811"/>
                    <a:pt x="298" y="1804"/>
                    <a:pt x="302" y="1794"/>
                  </a:cubicBezTo>
                  <a:cubicBezTo>
                    <a:pt x="305" y="1784"/>
                    <a:pt x="304" y="1774"/>
                    <a:pt x="304" y="1765"/>
                  </a:cubicBezTo>
                  <a:cubicBezTo>
                    <a:pt x="304" y="1746"/>
                    <a:pt x="308" y="1722"/>
                    <a:pt x="294" y="1707"/>
                  </a:cubicBezTo>
                  <a:cubicBezTo>
                    <a:pt x="288" y="1702"/>
                    <a:pt x="281" y="1701"/>
                    <a:pt x="273" y="1701"/>
                  </a:cubicBezTo>
                  <a:cubicBezTo>
                    <a:pt x="260" y="1701"/>
                    <a:pt x="260" y="1701"/>
                    <a:pt x="260" y="1701"/>
                  </a:cubicBezTo>
                  <a:cubicBezTo>
                    <a:pt x="260" y="1701"/>
                    <a:pt x="260" y="1701"/>
                    <a:pt x="260" y="1701"/>
                  </a:cubicBezTo>
                  <a:cubicBezTo>
                    <a:pt x="249" y="1701"/>
                    <a:pt x="241" y="1694"/>
                    <a:pt x="235" y="1685"/>
                  </a:cubicBezTo>
                  <a:cubicBezTo>
                    <a:pt x="229" y="1677"/>
                    <a:pt x="229" y="1666"/>
                    <a:pt x="224" y="1657"/>
                  </a:cubicBezTo>
                  <a:cubicBezTo>
                    <a:pt x="216" y="1644"/>
                    <a:pt x="211" y="1628"/>
                    <a:pt x="203" y="1614"/>
                  </a:cubicBezTo>
                  <a:cubicBezTo>
                    <a:pt x="200" y="1609"/>
                    <a:pt x="194" y="1603"/>
                    <a:pt x="193" y="1597"/>
                  </a:cubicBezTo>
                  <a:cubicBezTo>
                    <a:pt x="192" y="1591"/>
                    <a:pt x="196" y="1586"/>
                    <a:pt x="197" y="1581"/>
                  </a:cubicBezTo>
                  <a:cubicBezTo>
                    <a:pt x="198" y="1575"/>
                    <a:pt x="197" y="1569"/>
                    <a:pt x="197" y="1564"/>
                  </a:cubicBezTo>
                  <a:cubicBezTo>
                    <a:pt x="198" y="1553"/>
                    <a:pt x="203" y="1544"/>
                    <a:pt x="207" y="1534"/>
                  </a:cubicBezTo>
                  <a:cubicBezTo>
                    <a:pt x="212" y="1520"/>
                    <a:pt x="205" y="1508"/>
                    <a:pt x="205" y="1494"/>
                  </a:cubicBezTo>
                  <a:cubicBezTo>
                    <a:pt x="206" y="1482"/>
                    <a:pt x="201" y="1470"/>
                    <a:pt x="202" y="1457"/>
                  </a:cubicBezTo>
                  <a:cubicBezTo>
                    <a:pt x="204" y="1441"/>
                    <a:pt x="216" y="1435"/>
                    <a:pt x="231" y="1432"/>
                  </a:cubicBezTo>
                  <a:cubicBezTo>
                    <a:pt x="233" y="1438"/>
                    <a:pt x="234" y="1443"/>
                    <a:pt x="234" y="1449"/>
                  </a:cubicBezTo>
                  <a:cubicBezTo>
                    <a:pt x="233" y="1464"/>
                    <a:pt x="231" y="1477"/>
                    <a:pt x="245" y="1487"/>
                  </a:cubicBezTo>
                  <a:cubicBezTo>
                    <a:pt x="250" y="1491"/>
                    <a:pt x="254" y="1494"/>
                    <a:pt x="258" y="1500"/>
                  </a:cubicBezTo>
                  <a:cubicBezTo>
                    <a:pt x="261" y="1506"/>
                    <a:pt x="263" y="1513"/>
                    <a:pt x="267" y="1519"/>
                  </a:cubicBezTo>
                  <a:cubicBezTo>
                    <a:pt x="278" y="1525"/>
                    <a:pt x="278" y="1525"/>
                    <a:pt x="278" y="1525"/>
                  </a:cubicBezTo>
                  <a:cubicBezTo>
                    <a:pt x="283" y="1525"/>
                    <a:pt x="286" y="1522"/>
                    <a:pt x="287" y="1515"/>
                  </a:cubicBezTo>
                  <a:cubicBezTo>
                    <a:pt x="287" y="1503"/>
                    <a:pt x="288" y="1490"/>
                    <a:pt x="288" y="1478"/>
                  </a:cubicBezTo>
                  <a:cubicBezTo>
                    <a:pt x="288" y="1464"/>
                    <a:pt x="282" y="1453"/>
                    <a:pt x="277" y="1440"/>
                  </a:cubicBezTo>
                  <a:cubicBezTo>
                    <a:pt x="272" y="1428"/>
                    <a:pt x="268" y="1415"/>
                    <a:pt x="263" y="1403"/>
                  </a:cubicBezTo>
                  <a:cubicBezTo>
                    <a:pt x="259" y="1393"/>
                    <a:pt x="253" y="1375"/>
                    <a:pt x="262" y="1365"/>
                  </a:cubicBezTo>
                  <a:cubicBezTo>
                    <a:pt x="269" y="1357"/>
                    <a:pt x="297" y="1359"/>
                    <a:pt x="299" y="1348"/>
                  </a:cubicBezTo>
                  <a:cubicBezTo>
                    <a:pt x="300" y="1343"/>
                    <a:pt x="292" y="1339"/>
                    <a:pt x="288" y="1336"/>
                  </a:cubicBezTo>
                  <a:cubicBezTo>
                    <a:pt x="282" y="1332"/>
                    <a:pt x="277" y="1329"/>
                    <a:pt x="273" y="1322"/>
                  </a:cubicBezTo>
                  <a:cubicBezTo>
                    <a:pt x="267" y="1310"/>
                    <a:pt x="267" y="1310"/>
                    <a:pt x="267" y="1310"/>
                  </a:cubicBezTo>
                  <a:cubicBezTo>
                    <a:pt x="265" y="1309"/>
                    <a:pt x="265" y="1309"/>
                    <a:pt x="265" y="1309"/>
                  </a:cubicBezTo>
                  <a:cubicBezTo>
                    <a:pt x="254" y="1318"/>
                    <a:pt x="254" y="1318"/>
                    <a:pt x="254" y="1318"/>
                  </a:cubicBezTo>
                  <a:cubicBezTo>
                    <a:pt x="240" y="1337"/>
                    <a:pt x="247" y="1361"/>
                    <a:pt x="242" y="1382"/>
                  </a:cubicBezTo>
                  <a:cubicBezTo>
                    <a:pt x="240" y="1391"/>
                    <a:pt x="231" y="1398"/>
                    <a:pt x="222" y="1398"/>
                  </a:cubicBezTo>
                  <a:cubicBezTo>
                    <a:pt x="214" y="1397"/>
                    <a:pt x="214" y="1397"/>
                    <a:pt x="214" y="1397"/>
                  </a:cubicBezTo>
                  <a:cubicBezTo>
                    <a:pt x="206" y="1393"/>
                    <a:pt x="201" y="1381"/>
                    <a:pt x="193" y="1375"/>
                  </a:cubicBezTo>
                  <a:cubicBezTo>
                    <a:pt x="185" y="1369"/>
                    <a:pt x="180" y="1360"/>
                    <a:pt x="174" y="1353"/>
                  </a:cubicBezTo>
                  <a:cubicBezTo>
                    <a:pt x="167" y="1345"/>
                    <a:pt x="162" y="1337"/>
                    <a:pt x="155" y="1330"/>
                  </a:cubicBezTo>
                  <a:cubicBezTo>
                    <a:pt x="147" y="1322"/>
                    <a:pt x="135" y="1328"/>
                    <a:pt x="128" y="1320"/>
                  </a:cubicBezTo>
                  <a:cubicBezTo>
                    <a:pt x="121" y="1312"/>
                    <a:pt x="125" y="1295"/>
                    <a:pt x="128" y="1286"/>
                  </a:cubicBezTo>
                  <a:cubicBezTo>
                    <a:pt x="132" y="1277"/>
                    <a:pt x="137" y="1269"/>
                    <a:pt x="141" y="1260"/>
                  </a:cubicBezTo>
                  <a:cubicBezTo>
                    <a:pt x="149" y="1241"/>
                    <a:pt x="146" y="1222"/>
                    <a:pt x="136" y="1204"/>
                  </a:cubicBezTo>
                  <a:cubicBezTo>
                    <a:pt x="131" y="1195"/>
                    <a:pt x="129" y="1184"/>
                    <a:pt x="129" y="1174"/>
                  </a:cubicBezTo>
                  <a:cubicBezTo>
                    <a:pt x="129" y="1163"/>
                    <a:pt x="128" y="1157"/>
                    <a:pt x="121" y="1149"/>
                  </a:cubicBezTo>
                  <a:cubicBezTo>
                    <a:pt x="115" y="1142"/>
                    <a:pt x="109" y="1136"/>
                    <a:pt x="102" y="1130"/>
                  </a:cubicBezTo>
                  <a:cubicBezTo>
                    <a:pt x="87" y="1115"/>
                    <a:pt x="82" y="1092"/>
                    <a:pt x="73" y="1073"/>
                  </a:cubicBezTo>
                  <a:cubicBezTo>
                    <a:pt x="68" y="1062"/>
                    <a:pt x="65" y="1051"/>
                    <a:pt x="59" y="1041"/>
                  </a:cubicBezTo>
                  <a:cubicBezTo>
                    <a:pt x="52" y="1028"/>
                    <a:pt x="39" y="1015"/>
                    <a:pt x="37" y="999"/>
                  </a:cubicBezTo>
                  <a:cubicBezTo>
                    <a:pt x="36" y="979"/>
                    <a:pt x="45" y="961"/>
                    <a:pt x="46" y="942"/>
                  </a:cubicBezTo>
                  <a:cubicBezTo>
                    <a:pt x="47" y="923"/>
                    <a:pt x="45" y="904"/>
                    <a:pt x="44" y="885"/>
                  </a:cubicBezTo>
                  <a:cubicBezTo>
                    <a:pt x="44" y="869"/>
                    <a:pt x="44" y="850"/>
                    <a:pt x="50" y="834"/>
                  </a:cubicBezTo>
                  <a:cubicBezTo>
                    <a:pt x="57" y="818"/>
                    <a:pt x="64" y="803"/>
                    <a:pt x="69" y="786"/>
                  </a:cubicBezTo>
                  <a:cubicBezTo>
                    <a:pt x="74" y="769"/>
                    <a:pt x="76" y="753"/>
                    <a:pt x="75" y="735"/>
                  </a:cubicBezTo>
                  <a:cubicBezTo>
                    <a:pt x="74" y="721"/>
                    <a:pt x="73" y="708"/>
                    <a:pt x="70" y="694"/>
                  </a:cubicBezTo>
                  <a:cubicBezTo>
                    <a:pt x="67" y="682"/>
                    <a:pt x="67" y="669"/>
                    <a:pt x="65" y="656"/>
                  </a:cubicBezTo>
                  <a:cubicBezTo>
                    <a:pt x="63" y="647"/>
                    <a:pt x="59" y="639"/>
                    <a:pt x="56" y="631"/>
                  </a:cubicBezTo>
                  <a:cubicBezTo>
                    <a:pt x="47" y="611"/>
                    <a:pt x="40" y="594"/>
                    <a:pt x="26" y="578"/>
                  </a:cubicBezTo>
                  <a:cubicBezTo>
                    <a:pt x="19" y="571"/>
                    <a:pt x="11" y="564"/>
                    <a:pt x="6" y="554"/>
                  </a:cubicBezTo>
                  <a:cubicBezTo>
                    <a:pt x="3" y="546"/>
                    <a:pt x="3" y="538"/>
                    <a:pt x="4" y="529"/>
                  </a:cubicBezTo>
                  <a:cubicBezTo>
                    <a:pt x="4" y="511"/>
                    <a:pt x="4" y="492"/>
                    <a:pt x="9" y="474"/>
                  </a:cubicBezTo>
                  <a:cubicBezTo>
                    <a:pt x="12" y="458"/>
                    <a:pt x="22" y="446"/>
                    <a:pt x="33" y="434"/>
                  </a:cubicBezTo>
                  <a:cubicBezTo>
                    <a:pt x="46" y="420"/>
                    <a:pt x="59" y="406"/>
                    <a:pt x="73" y="392"/>
                  </a:cubicBezTo>
                  <a:cubicBezTo>
                    <a:pt x="89" y="376"/>
                    <a:pt x="105" y="358"/>
                    <a:pt x="115" y="337"/>
                  </a:cubicBezTo>
                  <a:cubicBezTo>
                    <a:pt x="120" y="326"/>
                    <a:pt x="120" y="316"/>
                    <a:pt x="119" y="304"/>
                  </a:cubicBezTo>
                  <a:cubicBezTo>
                    <a:pt x="117" y="293"/>
                    <a:pt x="115" y="281"/>
                    <a:pt x="120" y="271"/>
                  </a:cubicBezTo>
                  <a:cubicBezTo>
                    <a:pt x="124" y="263"/>
                    <a:pt x="131" y="257"/>
                    <a:pt x="135" y="250"/>
                  </a:cubicBezTo>
                  <a:cubicBezTo>
                    <a:pt x="139" y="242"/>
                    <a:pt x="142" y="234"/>
                    <a:pt x="148" y="228"/>
                  </a:cubicBezTo>
                  <a:cubicBezTo>
                    <a:pt x="154" y="222"/>
                    <a:pt x="159" y="218"/>
                    <a:pt x="161" y="210"/>
                  </a:cubicBezTo>
                  <a:cubicBezTo>
                    <a:pt x="162" y="202"/>
                    <a:pt x="163" y="195"/>
                    <a:pt x="165" y="187"/>
                  </a:cubicBezTo>
                  <a:cubicBezTo>
                    <a:pt x="166" y="181"/>
                    <a:pt x="168" y="177"/>
                    <a:pt x="170" y="172"/>
                  </a:cubicBezTo>
                  <a:cubicBezTo>
                    <a:pt x="174" y="160"/>
                    <a:pt x="179" y="147"/>
                    <a:pt x="178" y="135"/>
                  </a:cubicBezTo>
                  <a:cubicBezTo>
                    <a:pt x="177" y="124"/>
                    <a:pt x="171" y="116"/>
                    <a:pt x="171" y="106"/>
                  </a:cubicBezTo>
                  <a:cubicBezTo>
                    <a:pt x="170" y="90"/>
                    <a:pt x="163" y="76"/>
                    <a:pt x="163" y="60"/>
                  </a:cubicBezTo>
                  <a:cubicBezTo>
                    <a:pt x="163" y="43"/>
                    <a:pt x="177" y="30"/>
                    <a:pt x="176" y="14"/>
                  </a:cubicBezTo>
                  <a:cubicBezTo>
                    <a:pt x="174" y="6"/>
                    <a:pt x="174" y="6"/>
                    <a:pt x="174" y="6"/>
                  </a:cubicBezTo>
                  <a:moveTo>
                    <a:pt x="169" y="0"/>
                  </a:moveTo>
                  <a:cubicBezTo>
                    <a:pt x="171" y="6"/>
                    <a:pt x="171" y="6"/>
                    <a:pt x="171" y="6"/>
                  </a:cubicBezTo>
                  <a:cubicBezTo>
                    <a:pt x="172" y="14"/>
                    <a:pt x="172" y="14"/>
                    <a:pt x="172" y="14"/>
                  </a:cubicBezTo>
                  <a:cubicBezTo>
                    <a:pt x="172" y="22"/>
                    <a:pt x="169" y="29"/>
                    <a:pt x="166" y="36"/>
                  </a:cubicBezTo>
                  <a:cubicBezTo>
                    <a:pt x="163" y="44"/>
                    <a:pt x="159" y="51"/>
                    <a:pt x="159" y="60"/>
                  </a:cubicBezTo>
                  <a:cubicBezTo>
                    <a:pt x="159" y="69"/>
                    <a:pt x="161" y="77"/>
                    <a:pt x="163" y="85"/>
                  </a:cubicBezTo>
                  <a:cubicBezTo>
                    <a:pt x="165" y="93"/>
                    <a:pt x="167" y="99"/>
                    <a:pt x="167" y="106"/>
                  </a:cubicBezTo>
                  <a:cubicBezTo>
                    <a:pt x="167" y="112"/>
                    <a:pt x="169" y="117"/>
                    <a:pt x="171" y="122"/>
                  </a:cubicBezTo>
                  <a:cubicBezTo>
                    <a:pt x="174" y="135"/>
                    <a:pt x="174" y="135"/>
                    <a:pt x="174" y="135"/>
                  </a:cubicBezTo>
                  <a:cubicBezTo>
                    <a:pt x="175" y="145"/>
                    <a:pt x="171" y="156"/>
                    <a:pt x="168" y="166"/>
                  </a:cubicBezTo>
                  <a:cubicBezTo>
                    <a:pt x="166" y="171"/>
                    <a:pt x="166" y="171"/>
                    <a:pt x="166" y="171"/>
                  </a:cubicBezTo>
                  <a:cubicBezTo>
                    <a:pt x="164" y="176"/>
                    <a:pt x="164" y="176"/>
                    <a:pt x="164" y="176"/>
                  </a:cubicBezTo>
                  <a:cubicBezTo>
                    <a:pt x="161" y="186"/>
                    <a:pt x="161" y="186"/>
                    <a:pt x="161" y="186"/>
                  </a:cubicBezTo>
                  <a:cubicBezTo>
                    <a:pt x="159" y="196"/>
                    <a:pt x="159" y="196"/>
                    <a:pt x="159" y="196"/>
                  </a:cubicBezTo>
                  <a:cubicBezTo>
                    <a:pt x="157" y="209"/>
                    <a:pt x="157" y="209"/>
                    <a:pt x="157" y="209"/>
                  </a:cubicBezTo>
                  <a:cubicBezTo>
                    <a:pt x="156" y="214"/>
                    <a:pt x="153" y="218"/>
                    <a:pt x="149" y="222"/>
                  </a:cubicBezTo>
                  <a:cubicBezTo>
                    <a:pt x="146" y="225"/>
                    <a:pt x="146" y="225"/>
                    <a:pt x="146" y="225"/>
                  </a:cubicBezTo>
                  <a:cubicBezTo>
                    <a:pt x="140" y="231"/>
                    <a:pt x="137" y="237"/>
                    <a:pt x="134" y="243"/>
                  </a:cubicBezTo>
                  <a:cubicBezTo>
                    <a:pt x="132" y="248"/>
                    <a:pt x="132" y="248"/>
                    <a:pt x="132" y="248"/>
                  </a:cubicBezTo>
                  <a:cubicBezTo>
                    <a:pt x="125" y="258"/>
                    <a:pt x="125" y="258"/>
                    <a:pt x="125" y="258"/>
                  </a:cubicBezTo>
                  <a:cubicBezTo>
                    <a:pt x="117" y="269"/>
                    <a:pt x="117" y="269"/>
                    <a:pt x="117" y="269"/>
                  </a:cubicBezTo>
                  <a:cubicBezTo>
                    <a:pt x="111" y="280"/>
                    <a:pt x="113" y="292"/>
                    <a:pt x="115" y="303"/>
                  </a:cubicBezTo>
                  <a:cubicBezTo>
                    <a:pt x="115" y="305"/>
                    <a:pt x="115" y="305"/>
                    <a:pt x="115" y="305"/>
                  </a:cubicBezTo>
                  <a:cubicBezTo>
                    <a:pt x="117" y="318"/>
                    <a:pt x="116" y="327"/>
                    <a:pt x="112" y="335"/>
                  </a:cubicBezTo>
                  <a:cubicBezTo>
                    <a:pt x="102" y="356"/>
                    <a:pt x="87" y="373"/>
                    <a:pt x="70" y="390"/>
                  </a:cubicBezTo>
                  <a:cubicBezTo>
                    <a:pt x="59" y="401"/>
                    <a:pt x="48" y="413"/>
                    <a:pt x="37" y="424"/>
                  </a:cubicBezTo>
                  <a:cubicBezTo>
                    <a:pt x="30" y="431"/>
                    <a:pt x="30" y="431"/>
                    <a:pt x="30" y="431"/>
                  </a:cubicBezTo>
                  <a:cubicBezTo>
                    <a:pt x="21" y="442"/>
                    <a:pt x="9" y="455"/>
                    <a:pt x="5" y="473"/>
                  </a:cubicBezTo>
                  <a:cubicBezTo>
                    <a:pt x="1" y="491"/>
                    <a:pt x="0" y="508"/>
                    <a:pt x="0" y="529"/>
                  </a:cubicBezTo>
                  <a:cubicBezTo>
                    <a:pt x="0" y="531"/>
                    <a:pt x="0" y="531"/>
                    <a:pt x="0" y="531"/>
                  </a:cubicBezTo>
                  <a:cubicBezTo>
                    <a:pt x="0" y="539"/>
                    <a:pt x="0" y="548"/>
                    <a:pt x="3" y="556"/>
                  </a:cubicBezTo>
                  <a:cubicBezTo>
                    <a:pt x="7" y="564"/>
                    <a:pt x="13" y="570"/>
                    <a:pt x="18" y="576"/>
                  </a:cubicBezTo>
                  <a:cubicBezTo>
                    <a:pt x="23" y="581"/>
                    <a:pt x="23" y="581"/>
                    <a:pt x="23" y="581"/>
                  </a:cubicBezTo>
                  <a:cubicBezTo>
                    <a:pt x="36" y="595"/>
                    <a:pt x="43" y="611"/>
                    <a:pt x="51" y="629"/>
                  </a:cubicBezTo>
                  <a:cubicBezTo>
                    <a:pt x="52" y="632"/>
                    <a:pt x="52" y="632"/>
                    <a:pt x="52" y="632"/>
                  </a:cubicBezTo>
                  <a:cubicBezTo>
                    <a:pt x="56" y="640"/>
                    <a:pt x="59" y="648"/>
                    <a:pt x="61" y="657"/>
                  </a:cubicBezTo>
                  <a:cubicBezTo>
                    <a:pt x="62" y="663"/>
                    <a:pt x="62" y="668"/>
                    <a:pt x="63" y="674"/>
                  </a:cubicBezTo>
                  <a:cubicBezTo>
                    <a:pt x="64" y="681"/>
                    <a:pt x="64" y="688"/>
                    <a:pt x="66" y="695"/>
                  </a:cubicBezTo>
                  <a:cubicBezTo>
                    <a:pt x="69" y="707"/>
                    <a:pt x="70" y="720"/>
                    <a:pt x="71" y="735"/>
                  </a:cubicBezTo>
                  <a:cubicBezTo>
                    <a:pt x="72" y="754"/>
                    <a:pt x="70" y="769"/>
                    <a:pt x="65" y="785"/>
                  </a:cubicBezTo>
                  <a:cubicBezTo>
                    <a:pt x="61" y="797"/>
                    <a:pt x="57" y="809"/>
                    <a:pt x="52" y="821"/>
                  </a:cubicBezTo>
                  <a:cubicBezTo>
                    <a:pt x="47" y="833"/>
                    <a:pt x="47" y="833"/>
                    <a:pt x="47" y="833"/>
                  </a:cubicBezTo>
                  <a:cubicBezTo>
                    <a:pt x="42" y="846"/>
                    <a:pt x="40" y="863"/>
                    <a:pt x="41" y="886"/>
                  </a:cubicBezTo>
                  <a:cubicBezTo>
                    <a:pt x="41" y="891"/>
                    <a:pt x="41" y="896"/>
                    <a:pt x="41" y="901"/>
                  </a:cubicBezTo>
                  <a:cubicBezTo>
                    <a:pt x="42" y="914"/>
                    <a:pt x="43" y="928"/>
                    <a:pt x="42" y="941"/>
                  </a:cubicBezTo>
                  <a:cubicBezTo>
                    <a:pt x="42" y="950"/>
                    <a:pt x="40" y="957"/>
                    <a:pt x="38" y="966"/>
                  </a:cubicBezTo>
                  <a:cubicBezTo>
                    <a:pt x="35" y="976"/>
                    <a:pt x="33" y="988"/>
                    <a:pt x="34" y="1000"/>
                  </a:cubicBezTo>
                  <a:cubicBezTo>
                    <a:pt x="35" y="1012"/>
                    <a:pt x="41" y="1021"/>
                    <a:pt x="48" y="1031"/>
                  </a:cubicBezTo>
                  <a:cubicBezTo>
                    <a:pt x="56" y="1043"/>
                    <a:pt x="56" y="1043"/>
                    <a:pt x="56" y="1043"/>
                  </a:cubicBezTo>
                  <a:cubicBezTo>
                    <a:pt x="59" y="1048"/>
                    <a:pt x="61" y="1055"/>
                    <a:pt x="64" y="1061"/>
                  </a:cubicBezTo>
                  <a:cubicBezTo>
                    <a:pt x="70" y="1075"/>
                    <a:pt x="70" y="1075"/>
                    <a:pt x="70" y="1075"/>
                  </a:cubicBezTo>
                  <a:cubicBezTo>
                    <a:pt x="73" y="1080"/>
                    <a:pt x="75" y="1086"/>
                    <a:pt x="77" y="1093"/>
                  </a:cubicBezTo>
                  <a:cubicBezTo>
                    <a:pt x="83" y="1107"/>
                    <a:pt x="89" y="1122"/>
                    <a:pt x="100" y="1133"/>
                  </a:cubicBezTo>
                  <a:cubicBezTo>
                    <a:pt x="105" y="1138"/>
                    <a:pt x="105" y="1138"/>
                    <a:pt x="105" y="1138"/>
                  </a:cubicBezTo>
                  <a:cubicBezTo>
                    <a:pt x="118" y="1151"/>
                    <a:pt x="118" y="1151"/>
                    <a:pt x="118" y="1151"/>
                  </a:cubicBezTo>
                  <a:cubicBezTo>
                    <a:pt x="124" y="1158"/>
                    <a:pt x="125" y="1164"/>
                    <a:pt x="125" y="1174"/>
                  </a:cubicBezTo>
                  <a:cubicBezTo>
                    <a:pt x="126" y="1187"/>
                    <a:pt x="128" y="1197"/>
                    <a:pt x="133" y="1206"/>
                  </a:cubicBezTo>
                  <a:cubicBezTo>
                    <a:pt x="143" y="1224"/>
                    <a:pt x="144" y="1242"/>
                    <a:pt x="137" y="1259"/>
                  </a:cubicBezTo>
                  <a:cubicBezTo>
                    <a:pt x="131" y="1271"/>
                    <a:pt x="131" y="1271"/>
                    <a:pt x="131" y="1271"/>
                  </a:cubicBezTo>
                  <a:cubicBezTo>
                    <a:pt x="129" y="1275"/>
                    <a:pt x="127" y="1280"/>
                    <a:pt x="125" y="1285"/>
                  </a:cubicBezTo>
                  <a:cubicBezTo>
                    <a:pt x="122" y="1293"/>
                    <a:pt x="116" y="1312"/>
                    <a:pt x="125" y="1323"/>
                  </a:cubicBezTo>
                  <a:cubicBezTo>
                    <a:pt x="130" y="1327"/>
                    <a:pt x="136" y="1328"/>
                    <a:pt x="141" y="1329"/>
                  </a:cubicBezTo>
                  <a:cubicBezTo>
                    <a:pt x="152" y="1333"/>
                    <a:pt x="152" y="1333"/>
                    <a:pt x="152" y="1333"/>
                  </a:cubicBezTo>
                  <a:cubicBezTo>
                    <a:pt x="163" y="1346"/>
                    <a:pt x="163" y="1346"/>
                    <a:pt x="163" y="1346"/>
                  </a:cubicBezTo>
                  <a:cubicBezTo>
                    <a:pt x="171" y="1355"/>
                    <a:pt x="171" y="1355"/>
                    <a:pt x="171" y="1355"/>
                  </a:cubicBezTo>
                  <a:cubicBezTo>
                    <a:pt x="177" y="1362"/>
                    <a:pt x="177" y="1362"/>
                    <a:pt x="177" y="1362"/>
                  </a:cubicBezTo>
                  <a:cubicBezTo>
                    <a:pt x="181" y="1368"/>
                    <a:pt x="185" y="1373"/>
                    <a:pt x="191" y="1378"/>
                  </a:cubicBezTo>
                  <a:cubicBezTo>
                    <a:pt x="199" y="1387"/>
                    <a:pt x="199" y="1387"/>
                    <a:pt x="199" y="1387"/>
                  </a:cubicBezTo>
                  <a:cubicBezTo>
                    <a:pt x="203" y="1392"/>
                    <a:pt x="207" y="1398"/>
                    <a:pt x="213" y="1400"/>
                  </a:cubicBezTo>
                  <a:cubicBezTo>
                    <a:pt x="222" y="1402"/>
                    <a:pt x="222" y="1402"/>
                    <a:pt x="222" y="1402"/>
                  </a:cubicBezTo>
                  <a:cubicBezTo>
                    <a:pt x="233" y="1402"/>
                    <a:pt x="243" y="1394"/>
                    <a:pt x="246" y="1383"/>
                  </a:cubicBezTo>
                  <a:cubicBezTo>
                    <a:pt x="248" y="1375"/>
                    <a:pt x="248" y="1367"/>
                    <a:pt x="248" y="1358"/>
                  </a:cubicBezTo>
                  <a:cubicBezTo>
                    <a:pt x="248" y="1344"/>
                    <a:pt x="248" y="1331"/>
                    <a:pt x="257" y="1320"/>
                  </a:cubicBezTo>
                  <a:cubicBezTo>
                    <a:pt x="261" y="1314"/>
                    <a:pt x="264" y="1313"/>
                    <a:pt x="265" y="1313"/>
                  </a:cubicBezTo>
                  <a:cubicBezTo>
                    <a:pt x="265" y="1313"/>
                    <a:pt x="265" y="1313"/>
                    <a:pt x="265" y="1313"/>
                  </a:cubicBezTo>
                  <a:cubicBezTo>
                    <a:pt x="268" y="1320"/>
                    <a:pt x="268" y="1320"/>
                    <a:pt x="268" y="1320"/>
                  </a:cubicBezTo>
                  <a:cubicBezTo>
                    <a:pt x="270" y="1324"/>
                    <a:pt x="270" y="1324"/>
                    <a:pt x="270" y="1324"/>
                  </a:cubicBezTo>
                  <a:cubicBezTo>
                    <a:pt x="274" y="1331"/>
                    <a:pt x="280" y="1336"/>
                    <a:pt x="286" y="1339"/>
                  </a:cubicBezTo>
                  <a:cubicBezTo>
                    <a:pt x="288" y="1341"/>
                    <a:pt x="288" y="1341"/>
                    <a:pt x="288" y="1341"/>
                  </a:cubicBezTo>
                  <a:cubicBezTo>
                    <a:pt x="295" y="1348"/>
                    <a:pt x="295" y="1348"/>
                    <a:pt x="295" y="1348"/>
                  </a:cubicBezTo>
                  <a:cubicBezTo>
                    <a:pt x="294" y="1351"/>
                    <a:pt x="285" y="1353"/>
                    <a:pt x="278" y="1355"/>
                  </a:cubicBezTo>
                  <a:cubicBezTo>
                    <a:pt x="270" y="1357"/>
                    <a:pt x="263" y="1358"/>
                    <a:pt x="259" y="1363"/>
                  </a:cubicBezTo>
                  <a:cubicBezTo>
                    <a:pt x="248" y="1375"/>
                    <a:pt x="256" y="1396"/>
                    <a:pt x="260" y="1405"/>
                  </a:cubicBezTo>
                  <a:cubicBezTo>
                    <a:pt x="262" y="1411"/>
                    <a:pt x="265" y="1418"/>
                    <a:pt x="267" y="1425"/>
                  </a:cubicBezTo>
                  <a:cubicBezTo>
                    <a:pt x="269" y="1430"/>
                    <a:pt x="271" y="1436"/>
                    <a:pt x="273" y="1441"/>
                  </a:cubicBezTo>
                  <a:cubicBezTo>
                    <a:pt x="277" y="1450"/>
                    <a:pt x="277" y="1450"/>
                    <a:pt x="277" y="1450"/>
                  </a:cubicBezTo>
                  <a:cubicBezTo>
                    <a:pt x="281" y="1459"/>
                    <a:pt x="284" y="1468"/>
                    <a:pt x="284" y="1478"/>
                  </a:cubicBezTo>
                  <a:cubicBezTo>
                    <a:pt x="284" y="1487"/>
                    <a:pt x="284" y="1496"/>
                    <a:pt x="283" y="1505"/>
                  </a:cubicBezTo>
                  <a:cubicBezTo>
                    <a:pt x="283" y="1515"/>
                    <a:pt x="283" y="1515"/>
                    <a:pt x="283" y="1515"/>
                  </a:cubicBezTo>
                  <a:cubicBezTo>
                    <a:pt x="278" y="1522"/>
                    <a:pt x="278" y="1522"/>
                    <a:pt x="278" y="1522"/>
                  </a:cubicBezTo>
                  <a:cubicBezTo>
                    <a:pt x="270" y="1517"/>
                    <a:pt x="270" y="1517"/>
                    <a:pt x="270" y="1517"/>
                  </a:cubicBezTo>
                  <a:cubicBezTo>
                    <a:pt x="265" y="1507"/>
                    <a:pt x="265" y="1507"/>
                    <a:pt x="265" y="1507"/>
                  </a:cubicBezTo>
                  <a:cubicBezTo>
                    <a:pt x="261" y="1498"/>
                    <a:pt x="261" y="1498"/>
                    <a:pt x="261" y="1498"/>
                  </a:cubicBezTo>
                  <a:cubicBezTo>
                    <a:pt x="257" y="1492"/>
                    <a:pt x="253" y="1489"/>
                    <a:pt x="248" y="1485"/>
                  </a:cubicBezTo>
                  <a:cubicBezTo>
                    <a:pt x="247" y="1484"/>
                    <a:pt x="247" y="1484"/>
                    <a:pt x="247" y="1484"/>
                  </a:cubicBezTo>
                  <a:cubicBezTo>
                    <a:pt x="236" y="1477"/>
                    <a:pt x="237" y="1468"/>
                    <a:pt x="237" y="1455"/>
                  </a:cubicBezTo>
                  <a:cubicBezTo>
                    <a:pt x="237" y="1449"/>
                    <a:pt x="237" y="1449"/>
                    <a:pt x="237" y="1449"/>
                  </a:cubicBezTo>
                  <a:cubicBezTo>
                    <a:pt x="238" y="1442"/>
                    <a:pt x="236" y="1437"/>
                    <a:pt x="234" y="1431"/>
                  </a:cubicBezTo>
                  <a:cubicBezTo>
                    <a:pt x="233" y="1428"/>
                    <a:pt x="233" y="1428"/>
                    <a:pt x="233" y="1428"/>
                  </a:cubicBezTo>
                  <a:cubicBezTo>
                    <a:pt x="230" y="1429"/>
                    <a:pt x="230" y="1429"/>
                    <a:pt x="230" y="1429"/>
                  </a:cubicBezTo>
                  <a:cubicBezTo>
                    <a:pt x="206" y="1432"/>
                    <a:pt x="200" y="1446"/>
                    <a:pt x="199" y="1457"/>
                  </a:cubicBezTo>
                  <a:cubicBezTo>
                    <a:pt x="198" y="1464"/>
                    <a:pt x="199" y="1471"/>
                    <a:pt x="200" y="1477"/>
                  </a:cubicBezTo>
                  <a:cubicBezTo>
                    <a:pt x="201" y="1483"/>
                    <a:pt x="202" y="1488"/>
                    <a:pt x="201" y="1494"/>
                  </a:cubicBezTo>
                  <a:cubicBezTo>
                    <a:pt x="201" y="1500"/>
                    <a:pt x="202" y="1505"/>
                    <a:pt x="203" y="1511"/>
                  </a:cubicBezTo>
                  <a:cubicBezTo>
                    <a:pt x="205" y="1518"/>
                    <a:pt x="206" y="1525"/>
                    <a:pt x="203" y="1533"/>
                  </a:cubicBezTo>
                  <a:cubicBezTo>
                    <a:pt x="201" y="1540"/>
                    <a:pt x="201" y="1540"/>
                    <a:pt x="201" y="1540"/>
                  </a:cubicBezTo>
                  <a:cubicBezTo>
                    <a:pt x="198" y="1547"/>
                    <a:pt x="194" y="1555"/>
                    <a:pt x="194" y="1563"/>
                  </a:cubicBezTo>
                  <a:cubicBezTo>
                    <a:pt x="194" y="1571"/>
                    <a:pt x="194" y="1571"/>
                    <a:pt x="194" y="1571"/>
                  </a:cubicBezTo>
                  <a:cubicBezTo>
                    <a:pt x="193" y="1580"/>
                    <a:pt x="193" y="1580"/>
                    <a:pt x="193" y="1580"/>
                  </a:cubicBezTo>
                  <a:cubicBezTo>
                    <a:pt x="192" y="1585"/>
                    <a:pt x="192" y="1585"/>
                    <a:pt x="192" y="1585"/>
                  </a:cubicBezTo>
                  <a:cubicBezTo>
                    <a:pt x="190" y="1588"/>
                    <a:pt x="189" y="1592"/>
                    <a:pt x="189" y="1597"/>
                  </a:cubicBezTo>
                  <a:cubicBezTo>
                    <a:pt x="190" y="1603"/>
                    <a:pt x="194" y="1608"/>
                    <a:pt x="197" y="1612"/>
                  </a:cubicBezTo>
                  <a:cubicBezTo>
                    <a:pt x="200" y="1616"/>
                    <a:pt x="200" y="1616"/>
                    <a:pt x="200" y="1616"/>
                  </a:cubicBezTo>
                  <a:cubicBezTo>
                    <a:pt x="204" y="1623"/>
                    <a:pt x="207" y="1630"/>
                    <a:pt x="210" y="1637"/>
                  </a:cubicBezTo>
                  <a:cubicBezTo>
                    <a:pt x="213" y="1645"/>
                    <a:pt x="217" y="1652"/>
                    <a:pt x="221" y="1659"/>
                  </a:cubicBezTo>
                  <a:cubicBezTo>
                    <a:pt x="226" y="1672"/>
                    <a:pt x="226" y="1672"/>
                    <a:pt x="226" y="1672"/>
                  </a:cubicBezTo>
                  <a:cubicBezTo>
                    <a:pt x="227" y="1677"/>
                    <a:pt x="228" y="1682"/>
                    <a:pt x="232" y="1687"/>
                  </a:cubicBezTo>
                  <a:cubicBezTo>
                    <a:pt x="239" y="1699"/>
                    <a:pt x="249" y="1705"/>
                    <a:pt x="260" y="1705"/>
                  </a:cubicBezTo>
                  <a:cubicBezTo>
                    <a:pt x="260" y="1705"/>
                    <a:pt x="260" y="1705"/>
                    <a:pt x="260" y="1705"/>
                  </a:cubicBezTo>
                  <a:cubicBezTo>
                    <a:pt x="266" y="1705"/>
                    <a:pt x="266" y="1705"/>
                    <a:pt x="266" y="1705"/>
                  </a:cubicBezTo>
                  <a:cubicBezTo>
                    <a:pt x="273" y="1704"/>
                    <a:pt x="273" y="1704"/>
                    <a:pt x="273" y="1704"/>
                  </a:cubicBezTo>
                  <a:cubicBezTo>
                    <a:pt x="282" y="1704"/>
                    <a:pt x="287" y="1706"/>
                    <a:pt x="291" y="1710"/>
                  </a:cubicBezTo>
                  <a:cubicBezTo>
                    <a:pt x="301" y="1721"/>
                    <a:pt x="301" y="1737"/>
                    <a:pt x="300" y="1752"/>
                  </a:cubicBezTo>
                  <a:cubicBezTo>
                    <a:pt x="300" y="1765"/>
                    <a:pt x="300" y="1765"/>
                    <a:pt x="300" y="1765"/>
                  </a:cubicBezTo>
                  <a:cubicBezTo>
                    <a:pt x="300" y="1769"/>
                    <a:pt x="300" y="1769"/>
                    <a:pt x="300" y="1769"/>
                  </a:cubicBezTo>
                  <a:cubicBezTo>
                    <a:pt x="301" y="1777"/>
                    <a:pt x="301" y="1785"/>
                    <a:pt x="298" y="1792"/>
                  </a:cubicBezTo>
                  <a:cubicBezTo>
                    <a:pt x="295" y="1801"/>
                    <a:pt x="289" y="1807"/>
                    <a:pt x="280" y="1812"/>
                  </a:cubicBezTo>
                  <a:cubicBezTo>
                    <a:pt x="270" y="1816"/>
                    <a:pt x="270" y="1816"/>
                    <a:pt x="270" y="1816"/>
                  </a:cubicBezTo>
                  <a:cubicBezTo>
                    <a:pt x="256" y="1823"/>
                    <a:pt x="256" y="1823"/>
                    <a:pt x="256" y="1823"/>
                  </a:cubicBezTo>
                  <a:cubicBezTo>
                    <a:pt x="246" y="1829"/>
                    <a:pt x="245" y="1843"/>
                    <a:pt x="245" y="1851"/>
                  </a:cubicBezTo>
                  <a:cubicBezTo>
                    <a:pt x="244" y="1864"/>
                    <a:pt x="245" y="1876"/>
                    <a:pt x="246" y="1888"/>
                  </a:cubicBezTo>
                  <a:cubicBezTo>
                    <a:pt x="246" y="1894"/>
                    <a:pt x="247" y="1900"/>
                    <a:pt x="247" y="1906"/>
                  </a:cubicBezTo>
                  <a:cubicBezTo>
                    <a:pt x="248" y="1926"/>
                    <a:pt x="249" y="1947"/>
                    <a:pt x="260" y="1964"/>
                  </a:cubicBezTo>
                  <a:cubicBezTo>
                    <a:pt x="269" y="1977"/>
                    <a:pt x="269" y="1977"/>
                    <a:pt x="269" y="1977"/>
                  </a:cubicBezTo>
                  <a:cubicBezTo>
                    <a:pt x="277" y="1990"/>
                    <a:pt x="277" y="1990"/>
                    <a:pt x="277" y="1990"/>
                  </a:cubicBezTo>
                  <a:cubicBezTo>
                    <a:pt x="285" y="2000"/>
                    <a:pt x="285" y="2000"/>
                    <a:pt x="285" y="2000"/>
                  </a:cubicBezTo>
                  <a:cubicBezTo>
                    <a:pt x="290" y="2004"/>
                    <a:pt x="293" y="2008"/>
                    <a:pt x="295" y="2015"/>
                  </a:cubicBezTo>
                  <a:cubicBezTo>
                    <a:pt x="296" y="2020"/>
                    <a:pt x="296" y="2020"/>
                    <a:pt x="296" y="2020"/>
                  </a:cubicBezTo>
                  <a:cubicBezTo>
                    <a:pt x="299" y="2030"/>
                    <a:pt x="299" y="2030"/>
                    <a:pt x="299" y="2030"/>
                  </a:cubicBezTo>
                  <a:cubicBezTo>
                    <a:pt x="304" y="2038"/>
                    <a:pt x="304" y="2038"/>
                    <a:pt x="304" y="2038"/>
                  </a:cubicBezTo>
                  <a:cubicBezTo>
                    <a:pt x="308" y="2043"/>
                    <a:pt x="308" y="2043"/>
                    <a:pt x="308" y="2043"/>
                  </a:cubicBezTo>
                  <a:cubicBezTo>
                    <a:pt x="312" y="2051"/>
                    <a:pt x="312" y="2060"/>
                    <a:pt x="312" y="2069"/>
                  </a:cubicBezTo>
                  <a:cubicBezTo>
                    <a:pt x="313" y="2082"/>
                    <a:pt x="313" y="2082"/>
                    <a:pt x="313" y="2082"/>
                  </a:cubicBezTo>
                  <a:cubicBezTo>
                    <a:pt x="314" y="2094"/>
                    <a:pt x="318" y="2099"/>
                    <a:pt x="325" y="2105"/>
                  </a:cubicBezTo>
                  <a:cubicBezTo>
                    <a:pt x="326" y="2107"/>
                    <a:pt x="326" y="2107"/>
                    <a:pt x="326" y="2107"/>
                  </a:cubicBezTo>
                  <a:cubicBezTo>
                    <a:pt x="332" y="2113"/>
                    <a:pt x="332" y="2122"/>
                    <a:pt x="333" y="2131"/>
                  </a:cubicBezTo>
                  <a:cubicBezTo>
                    <a:pt x="333" y="2136"/>
                    <a:pt x="333" y="2136"/>
                    <a:pt x="333" y="2136"/>
                  </a:cubicBezTo>
                  <a:cubicBezTo>
                    <a:pt x="333" y="2148"/>
                    <a:pt x="337" y="2157"/>
                    <a:pt x="344" y="2163"/>
                  </a:cubicBezTo>
                  <a:cubicBezTo>
                    <a:pt x="353" y="2169"/>
                    <a:pt x="353" y="2169"/>
                    <a:pt x="353" y="2169"/>
                  </a:cubicBezTo>
                  <a:cubicBezTo>
                    <a:pt x="359" y="2173"/>
                    <a:pt x="364" y="2176"/>
                    <a:pt x="366" y="2182"/>
                  </a:cubicBezTo>
                  <a:cubicBezTo>
                    <a:pt x="368" y="2190"/>
                    <a:pt x="368" y="2190"/>
                    <a:pt x="368" y="2190"/>
                  </a:cubicBezTo>
                  <a:cubicBezTo>
                    <a:pt x="370" y="2197"/>
                    <a:pt x="370" y="2197"/>
                    <a:pt x="370" y="2197"/>
                  </a:cubicBezTo>
                  <a:cubicBezTo>
                    <a:pt x="375" y="2207"/>
                    <a:pt x="375" y="2207"/>
                    <a:pt x="375" y="2207"/>
                  </a:cubicBezTo>
                  <a:cubicBezTo>
                    <a:pt x="377" y="2211"/>
                    <a:pt x="377" y="2211"/>
                    <a:pt x="377" y="2211"/>
                  </a:cubicBezTo>
                  <a:cubicBezTo>
                    <a:pt x="381" y="2221"/>
                    <a:pt x="381" y="2221"/>
                    <a:pt x="381" y="2221"/>
                  </a:cubicBezTo>
                  <a:cubicBezTo>
                    <a:pt x="384" y="2228"/>
                    <a:pt x="387" y="2236"/>
                    <a:pt x="395" y="2241"/>
                  </a:cubicBezTo>
                  <a:cubicBezTo>
                    <a:pt x="401" y="2245"/>
                    <a:pt x="401" y="2245"/>
                    <a:pt x="401" y="2245"/>
                  </a:cubicBezTo>
                  <a:cubicBezTo>
                    <a:pt x="408" y="2248"/>
                    <a:pt x="408" y="2248"/>
                    <a:pt x="408" y="2248"/>
                  </a:cubicBezTo>
                  <a:cubicBezTo>
                    <a:pt x="415" y="2258"/>
                    <a:pt x="415" y="2258"/>
                    <a:pt x="415" y="2258"/>
                  </a:cubicBezTo>
                  <a:cubicBezTo>
                    <a:pt x="415" y="2259"/>
                    <a:pt x="415" y="2259"/>
                    <a:pt x="415" y="2259"/>
                  </a:cubicBezTo>
                  <a:cubicBezTo>
                    <a:pt x="420" y="2267"/>
                    <a:pt x="417" y="2271"/>
                    <a:pt x="412" y="2278"/>
                  </a:cubicBezTo>
                  <a:cubicBezTo>
                    <a:pt x="408" y="2284"/>
                    <a:pt x="408" y="2284"/>
                    <a:pt x="408" y="2284"/>
                  </a:cubicBezTo>
                  <a:cubicBezTo>
                    <a:pt x="402" y="2291"/>
                    <a:pt x="402" y="2291"/>
                    <a:pt x="402" y="2291"/>
                  </a:cubicBezTo>
                  <a:cubicBezTo>
                    <a:pt x="395" y="2300"/>
                    <a:pt x="395" y="2300"/>
                    <a:pt x="395" y="2300"/>
                  </a:cubicBezTo>
                  <a:cubicBezTo>
                    <a:pt x="391" y="2307"/>
                    <a:pt x="393" y="2315"/>
                    <a:pt x="396" y="2322"/>
                  </a:cubicBezTo>
                  <a:cubicBezTo>
                    <a:pt x="396" y="2324"/>
                    <a:pt x="396" y="2324"/>
                    <a:pt x="396" y="2324"/>
                  </a:cubicBezTo>
                  <a:cubicBezTo>
                    <a:pt x="397" y="2326"/>
                    <a:pt x="397" y="2326"/>
                    <a:pt x="397" y="2326"/>
                  </a:cubicBezTo>
                  <a:cubicBezTo>
                    <a:pt x="399" y="2332"/>
                    <a:pt x="401" y="2337"/>
                    <a:pt x="406" y="2342"/>
                  </a:cubicBezTo>
                  <a:cubicBezTo>
                    <a:pt x="414" y="2350"/>
                    <a:pt x="424" y="2354"/>
                    <a:pt x="433" y="2357"/>
                  </a:cubicBezTo>
                  <a:cubicBezTo>
                    <a:pt x="435" y="2358"/>
                    <a:pt x="435" y="2358"/>
                    <a:pt x="435" y="2358"/>
                  </a:cubicBezTo>
                  <a:cubicBezTo>
                    <a:pt x="441" y="2360"/>
                    <a:pt x="446" y="2362"/>
                    <a:pt x="448" y="2367"/>
                  </a:cubicBezTo>
                  <a:cubicBezTo>
                    <a:pt x="454" y="2380"/>
                    <a:pt x="449" y="2389"/>
                    <a:pt x="444" y="2400"/>
                  </a:cubicBezTo>
                  <a:cubicBezTo>
                    <a:pt x="440" y="2407"/>
                    <a:pt x="437" y="2414"/>
                    <a:pt x="436" y="2422"/>
                  </a:cubicBezTo>
                  <a:cubicBezTo>
                    <a:pt x="435" y="2428"/>
                    <a:pt x="435" y="2434"/>
                    <a:pt x="436" y="2439"/>
                  </a:cubicBezTo>
                  <a:cubicBezTo>
                    <a:pt x="437" y="2445"/>
                    <a:pt x="438" y="2450"/>
                    <a:pt x="437" y="2455"/>
                  </a:cubicBezTo>
                  <a:cubicBezTo>
                    <a:pt x="430" y="2464"/>
                    <a:pt x="430" y="2464"/>
                    <a:pt x="430" y="2464"/>
                  </a:cubicBezTo>
                  <a:cubicBezTo>
                    <a:pt x="423" y="2474"/>
                    <a:pt x="423" y="2474"/>
                    <a:pt x="423" y="2474"/>
                  </a:cubicBezTo>
                  <a:cubicBezTo>
                    <a:pt x="419" y="2481"/>
                    <a:pt x="421" y="2488"/>
                    <a:pt x="422" y="2493"/>
                  </a:cubicBezTo>
                  <a:cubicBezTo>
                    <a:pt x="423" y="2504"/>
                    <a:pt x="423" y="2504"/>
                    <a:pt x="423" y="2504"/>
                  </a:cubicBezTo>
                  <a:cubicBezTo>
                    <a:pt x="418" y="2514"/>
                    <a:pt x="418" y="2514"/>
                    <a:pt x="418" y="2514"/>
                  </a:cubicBezTo>
                  <a:cubicBezTo>
                    <a:pt x="415" y="2518"/>
                    <a:pt x="411" y="2522"/>
                    <a:pt x="411" y="2528"/>
                  </a:cubicBezTo>
                  <a:cubicBezTo>
                    <a:pt x="409" y="2542"/>
                    <a:pt x="419" y="2551"/>
                    <a:pt x="426" y="2556"/>
                  </a:cubicBezTo>
                  <a:cubicBezTo>
                    <a:pt x="434" y="2562"/>
                    <a:pt x="439" y="2569"/>
                    <a:pt x="445" y="2578"/>
                  </a:cubicBezTo>
                  <a:cubicBezTo>
                    <a:pt x="451" y="2587"/>
                    <a:pt x="456" y="2593"/>
                    <a:pt x="469" y="2594"/>
                  </a:cubicBezTo>
                  <a:cubicBezTo>
                    <a:pt x="476" y="2595"/>
                    <a:pt x="483" y="2595"/>
                    <a:pt x="489" y="2595"/>
                  </a:cubicBezTo>
                  <a:cubicBezTo>
                    <a:pt x="498" y="2595"/>
                    <a:pt x="508" y="2596"/>
                    <a:pt x="517" y="2597"/>
                  </a:cubicBezTo>
                  <a:cubicBezTo>
                    <a:pt x="527" y="2598"/>
                    <a:pt x="536" y="2602"/>
                    <a:pt x="545" y="2606"/>
                  </a:cubicBezTo>
                  <a:cubicBezTo>
                    <a:pt x="552" y="2609"/>
                    <a:pt x="552" y="2609"/>
                    <a:pt x="552" y="2609"/>
                  </a:cubicBezTo>
                  <a:cubicBezTo>
                    <a:pt x="561" y="2612"/>
                    <a:pt x="561" y="2612"/>
                    <a:pt x="561" y="2612"/>
                  </a:cubicBezTo>
                  <a:cubicBezTo>
                    <a:pt x="569" y="2616"/>
                    <a:pt x="578" y="2619"/>
                    <a:pt x="585" y="2624"/>
                  </a:cubicBezTo>
                  <a:cubicBezTo>
                    <a:pt x="590" y="2628"/>
                    <a:pt x="590" y="2628"/>
                    <a:pt x="590" y="2628"/>
                  </a:cubicBezTo>
                  <a:cubicBezTo>
                    <a:pt x="597" y="2633"/>
                    <a:pt x="603" y="2638"/>
                    <a:pt x="613" y="2639"/>
                  </a:cubicBezTo>
                  <a:cubicBezTo>
                    <a:pt x="623" y="2640"/>
                    <a:pt x="630" y="2642"/>
                    <a:pt x="639" y="2646"/>
                  </a:cubicBezTo>
                  <a:cubicBezTo>
                    <a:pt x="645" y="2649"/>
                    <a:pt x="651" y="2651"/>
                    <a:pt x="656" y="2652"/>
                  </a:cubicBezTo>
                  <a:cubicBezTo>
                    <a:pt x="666" y="2654"/>
                    <a:pt x="666" y="2654"/>
                    <a:pt x="666" y="2654"/>
                  </a:cubicBezTo>
                  <a:cubicBezTo>
                    <a:pt x="679" y="2658"/>
                    <a:pt x="688" y="2668"/>
                    <a:pt x="695" y="2677"/>
                  </a:cubicBezTo>
                  <a:cubicBezTo>
                    <a:pt x="706" y="2690"/>
                    <a:pt x="713" y="2702"/>
                    <a:pt x="718" y="2714"/>
                  </a:cubicBezTo>
                  <a:cubicBezTo>
                    <a:pt x="719" y="2719"/>
                    <a:pt x="720" y="2724"/>
                    <a:pt x="721" y="2729"/>
                  </a:cubicBezTo>
                  <a:cubicBezTo>
                    <a:pt x="723" y="2737"/>
                    <a:pt x="724" y="2746"/>
                    <a:pt x="728" y="2753"/>
                  </a:cubicBezTo>
                  <a:cubicBezTo>
                    <a:pt x="732" y="2758"/>
                    <a:pt x="736" y="2761"/>
                    <a:pt x="741" y="2764"/>
                  </a:cubicBezTo>
                  <a:cubicBezTo>
                    <a:pt x="745" y="2768"/>
                    <a:pt x="745" y="2768"/>
                    <a:pt x="745" y="2768"/>
                  </a:cubicBezTo>
                  <a:cubicBezTo>
                    <a:pt x="747" y="2770"/>
                    <a:pt x="747" y="2770"/>
                    <a:pt x="747" y="2770"/>
                  </a:cubicBezTo>
                  <a:cubicBezTo>
                    <a:pt x="753" y="2774"/>
                    <a:pt x="759" y="2779"/>
                    <a:pt x="765" y="2783"/>
                  </a:cubicBezTo>
                  <a:cubicBezTo>
                    <a:pt x="767" y="2783"/>
                    <a:pt x="767" y="2783"/>
                    <a:pt x="767" y="2783"/>
                  </a:cubicBezTo>
                  <a:cubicBezTo>
                    <a:pt x="773" y="2787"/>
                    <a:pt x="780" y="2791"/>
                    <a:pt x="786" y="2797"/>
                  </a:cubicBezTo>
                  <a:cubicBezTo>
                    <a:pt x="801" y="2812"/>
                    <a:pt x="821" y="2813"/>
                    <a:pt x="840" y="2814"/>
                  </a:cubicBezTo>
                  <a:cubicBezTo>
                    <a:pt x="853" y="2815"/>
                    <a:pt x="853" y="2815"/>
                    <a:pt x="853" y="2815"/>
                  </a:cubicBezTo>
                  <a:cubicBezTo>
                    <a:pt x="866" y="2816"/>
                    <a:pt x="877" y="2820"/>
                    <a:pt x="890" y="2825"/>
                  </a:cubicBezTo>
                  <a:cubicBezTo>
                    <a:pt x="901" y="2830"/>
                    <a:pt x="901" y="2830"/>
                    <a:pt x="901" y="2830"/>
                  </a:cubicBezTo>
                  <a:cubicBezTo>
                    <a:pt x="910" y="2834"/>
                    <a:pt x="919" y="2839"/>
                    <a:pt x="929" y="2840"/>
                  </a:cubicBezTo>
                  <a:cubicBezTo>
                    <a:pt x="938" y="2841"/>
                    <a:pt x="944" y="2844"/>
                    <a:pt x="946" y="2848"/>
                  </a:cubicBezTo>
                  <a:cubicBezTo>
                    <a:pt x="946" y="2858"/>
                    <a:pt x="946" y="2858"/>
                    <a:pt x="946" y="2858"/>
                  </a:cubicBezTo>
                  <a:cubicBezTo>
                    <a:pt x="939" y="2865"/>
                    <a:pt x="939" y="2865"/>
                    <a:pt x="939" y="2865"/>
                  </a:cubicBezTo>
                  <a:cubicBezTo>
                    <a:pt x="931" y="2872"/>
                    <a:pt x="931" y="2872"/>
                    <a:pt x="931" y="2872"/>
                  </a:cubicBezTo>
                  <a:cubicBezTo>
                    <a:pt x="926" y="2886"/>
                    <a:pt x="926" y="2886"/>
                    <a:pt x="926" y="2886"/>
                  </a:cubicBezTo>
                  <a:cubicBezTo>
                    <a:pt x="924" y="2892"/>
                    <a:pt x="924" y="2892"/>
                    <a:pt x="924" y="2892"/>
                  </a:cubicBezTo>
                  <a:cubicBezTo>
                    <a:pt x="919" y="2903"/>
                    <a:pt x="919" y="2903"/>
                    <a:pt x="919" y="2903"/>
                  </a:cubicBezTo>
                  <a:cubicBezTo>
                    <a:pt x="914" y="2911"/>
                    <a:pt x="909" y="2919"/>
                    <a:pt x="913" y="2931"/>
                  </a:cubicBezTo>
                  <a:cubicBezTo>
                    <a:pt x="916" y="2941"/>
                    <a:pt x="923" y="2947"/>
                    <a:pt x="934" y="2947"/>
                  </a:cubicBezTo>
                  <a:cubicBezTo>
                    <a:pt x="945" y="2945"/>
                    <a:pt x="945" y="2945"/>
                    <a:pt x="945" y="2945"/>
                  </a:cubicBezTo>
                  <a:cubicBezTo>
                    <a:pt x="955" y="2942"/>
                    <a:pt x="966" y="2937"/>
                    <a:pt x="976" y="2937"/>
                  </a:cubicBezTo>
                  <a:cubicBezTo>
                    <a:pt x="977" y="2937"/>
                    <a:pt x="977" y="2937"/>
                    <a:pt x="977" y="2937"/>
                  </a:cubicBezTo>
                  <a:cubicBezTo>
                    <a:pt x="986" y="2937"/>
                    <a:pt x="991" y="2946"/>
                    <a:pt x="995" y="2956"/>
                  </a:cubicBezTo>
                  <a:cubicBezTo>
                    <a:pt x="1000" y="2964"/>
                    <a:pt x="1000" y="2964"/>
                    <a:pt x="1000" y="2964"/>
                  </a:cubicBezTo>
                  <a:cubicBezTo>
                    <a:pt x="1006" y="2976"/>
                    <a:pt x="1015" y="2985"/>
                    <a:pt x="1024" y="2994"/>
                  </a:cubicBezTo>
                  <a:cubicBezTo>
                    <a:pt x="1029" y="3000"/>
                    <a:pt x="1035" y="3005"/>
                    <a:pt x="1040" y="3011"/>
                  </a:cubicBezTo>
                  <a:cubicBezTo>
                    <a:pt x="1047" y="3021"/>
                    <a:pt x="1056" y="3028"/>
                    <a:pt x="1066" y="3034"/>
                  </a:cubicBezTo>
                  <a:cubicBezTo>
                    <a:pt x="1078" y="3043"/>
                    <a:pt x="1089" y="3051"/>
                    <a:pt x="1095" y="3063"/>
                  </a:cubicBezTo>
                  <a:cubicBezTo>
                    <a:pt x="1098" y="3069"/>
                    <a:pt x="1101" y="3074"/>
                    <a:pt x="1103" y="3080"/>
                  </a:cubicBezTo>
                  <a:cubicBezTo>
                    <a:pt x="1105" y="3086"/>
                    <a:pt x="1107" y="3091"/>
                    <a:pt x="1110" y="3097"/>
                  </a:cubicBezTo>
                  <a:cubicBezTo>
                    <a:pt x="1113" y="3103"/>
                    <a:pt x="1118" y="3109"/>
                    <a:pt x="1122" y="3114"/>
                  </a:cubicBezTo>
                  <a:cubicBezTo>
                    <a:pt x="1125" y="3119"/>
                    <a:pt x="1128" y="3124"/>
                    <a:pt x="1131" y="3129"/>
                  </a:cubicBezTo>
                  <a:cubicBezTo>
                    <a:pt x="1136" y="3137"/>
                    <a:pt x="1137" y="3147"/>
                    <a:pt x="1139" y="3157"/>
                  </a:cubicBezTo>
                  <a:cubicBezTo>
                    <a:pt x="1140" y="3163"/>
                    <a:pt x="1140" y="3163"/>
                    <a:pt x="1140" y="3163"/>
                  </a:cubicBezTo>
                  <a:cubicBezTo>
                    <a:pt x="1141" y="3169"/>
                    <a:pt x="1141" y="3175"/>
                    <a:pt x="1141" y="3182"/>
                  </a:cubicBezTo>
                  <a:cubicBezTo>
                    <a:pt x="1142" y="3193"/>
                    <a:pt x="1142" y="3193"/>
                    <a:pt x="1142" y="3193"/>
                  </a:cubicBezTo>
                  <a:cubicBezTo>
                    <a:pt x="1143" y="3207"/>
                    <a:pt x="1143" y="3207"/>
                    <a:pt x="1143" y="3207"/>
                  </a:cubicBezTo>
                  <a:cubicBezTo>
                    <a:pt x="1145" y="3214"/>
                    <a:pt x="1146" y="3222"/>
                    <a:pt x="1145" y="3229"/>
                  </a:cubicBezTo>
                  <a:cubicBezTo>
                    <a:pt x="1145" y="3238"/>
                    <a:pt x="1146" y="3246"/>
                    <a:pt x="1147" y="3253"/>
                  </a:cubicBezTo>
                  <a:cubicBezTo>
                    <a:pt x="1148" y="3260"/>
                    <a:pt x="1149" y="3266"/>
                    <a:pt x="1149" y="3272"/>
                  </a:cubicBezTo>
                  <a:cubicBezTo>
                    <a:pt x="1149" y="3279"/>
                    <a:pt x="1149" y="3285"/>
                    <a:pt x="1148" y="3292"/>
                  </a:cubicBezTo>
                  <a:cubicBezTo>
                    <a:pt x="1148" y="3303"/>
                    <a:pt x="1147" y="3315"/>
                    <a:pt x="1148" y="3327"/>
                  </a:cubicBezTo>
                  <a:cubicBezTo>
                    <a:pt x="1149" y="3335"/>
                    <a:pt x="1153" y="3342"/>
                    <a:pt x="1156" y="3349"/>
                  </a:cubicBezTo>
                  <a:cubicBezTo>
                    <a:pt x="1161" y="3357"/>
                    <a:pt x="1165" y="3365"/>
                    <a:pt x="1163" y="3373"/>
                  </a:cubicBezTo>
                  <a:cubicBezTo>
                    <a:pt x="1163" y="3374"/>
                    <a:pt x="1163" y="3374"/>
                    <a:pt x="1163" y="3374"/>
                  </a:cubicBezTo>
                  <a:cubicBezTo>
                    <a:pt x="1163" y="3377"/>
                    <a:pt x="1163" y="3377"/>
                    <a:pt x="1163" y="3377"/>
                  </a:cubicBezTo>
                  <a:cubicBezTo>
                    <a:pt x="1162" y="3381"/>
                    <a:pt x="1162" y="3381"/>
                    <a:pt x="1162" y="3381"/>
                  </a:cubicBezTo>
                  <a:cubicBezTo>
                    <a:pt x="1166" y="3381"/>
                    <a:pt x="1166" y="3381"/>
                    <a:pt x="1166" y="3381"/>
                  </a:cubicBezTo>
                  <a:cubicBezTo>
                    <a:pt x="1795" y="3444"/>
                    <a:pt x="1795" y="3444"/>
                    <a:pt x="1795" y="3444"/>
                  </a:cubicBezTo>
                  <a:cubicBezTo>
                    <a:pt x="1792" y="3448"/>
                    <a:pt x="1792" y="3448"/>
                    <a:pt x="1792" y="3448"/>
                  </a:cubicBezTo>
                  <a:cubicBezTo>
                    <a:pt x="1802" y="3445"/>
                    <a:pt x="1802" y="3445"/>
                    <a:pt x="1802" y="3445"/>
                  </a:cubicBezTo>
                  <a:cubicBezTo>
                    <a:pt x="1821" y="3440"/>
                    <a:pt x="1821" y="3440"/>
                    <a:pt x="1821" y="3440"/>
                  </a:cubicBezTo>
                  <a:cubicBezTo>
                    <a:pt x="1856" y="3438"/>
                    <a:pt x="1856" y="3438"/>
                    <a:pt x="1856" y="3438"/>
                  </a:cubicBezTo>
                  <a:cubicBezTo>
                    <a:pt x="1858" y="3438"/>
                    <a:pt x="1858" y="3438"/>
                    <a:pt x="1858" y="3438"/>
                  </a:cubicBezTo>
                  <a:cubicBezTo>
                    <a:pt x="1859" y="3435"/>
                    <a:pt x="1859" y="3435"/>
                    <a:pt x="1859" y="3435"/>
                  </a:cubicBezTo>
                  <a:cubicBezTo>
                    <a:pt x="1865" y="3420"/>
                    <a:pt x="1865" y="3420"/>
                    <a:pt x="1865" y="3420"/>
                  </a:cubicBezTo>
                  <a:cubicBezTo>
                    <a:pt x="1877" y="3410"/>
                    <a:pt x="1877" y="3410"/>
                    <a:pt x="1877" y="3410"/>
                  </a:cubicBezTo>
                  <a:cubicBezTo>
                    <a:pt x="1878" y="3409"/>
                    <a:pt x="1878" y="3409"/>
                    <a:pt x="1878" y="3409"/>
                  </a:cubicBezTo>
                  <a:cubicBezTo>
                    <a:pt x="1878" y="3407"/>
                    <a:pt x="1878" y="3407"/>
                    <a:pt x="1878" y="3407"/>
                  </a:cubicBezTo>
                  <a:cubicBezTo>
                    <a:pt x="1882" y="3367"/>
                    <a:pt x="1882" y="3367"/>
                    <a:pt x="1882" y="3367"/>
                  </a:cubicBezTo>
                  <a:cubicBezTo>
                    <a:pt x="1882" y="3365"/>
                    <a:pt x="1882" y="3365"/>
                    <a:pt x="1882" y="3365"/>
                  </a:cubicBezTo>
                  <a:cubicBezTo>
                    <a:pt x="1881" y="3364"/>
                    <a:pt x="1881" y="3364"/>
                    <a:pt x="1881" y="3364"/>
                  </a:cubicBezTo>
                  <a:cubicBezTo>
                    <a:pt x="1869" y="3350"/>
                    <a:pt x="1869" y="3350"/>
                    <a:pt x="1869" y="3350"/>
                  </a:cubicBezTo>
                  <a:cubicBezTo>
                    <a:pt x="1868" y="3349"/>
                    <a:pt x="1868" y="3349"/>
                    <a:pt x="1868" y="3349"/>
                  </a:cubicBezTo>
                  <a:cubicBezTo>
                    <a:pt x="1867" y="3349"/>
                    <a:pt x="1867" y="3349"/>
                    <a:pt x="1867" y="3349"/>
                  </a:cubicBezTo>
                  <a:cubicBezTo>
                    <a:pt x="1844" y="3346"/>
                    <a:pt x="1844" y="3346"/>
                    <a:pt x="1844" y="3346"/>
                  </a:cubicBezTo>
                  <a:cubicBezTo>
                    <a:pt x="1832" y="3336"/>
                    <a:pt x="1832" y="3336"/>
                    <a:pt x="1832" y="3336"/>
                  </a:cubicBezTo>
                  <a:cubicBezTo>
                    <a:pt x="1835" y="3315"/>
                    <a:pt x="1835" y="3315"/>
                    <a:pt x="1835" y="3315"/>
                  </a:cubicBezTo>
                  <a:cubicBezTo>
                    <a:pt x="1842" y="3305"/>
                    <a:pt x="1842" y="3305"/>
                    <a:pt x="1842" y="3305"/>
                  </a:cubicBezTo>
                  <a:cubicBezTo>
                    <a:pt x="1843" y="3304"/>
                    <a:pt x="1843" y="3304"/>
                    <a:pt x="1843" y="3304"/>
                  </a:cubicBezTo>
                  <a:cubicBezTo>
                    <a:pt x="1843" y="3303"/>
                    <a:pt x="1843" y="3303"/>
                    <a:pt x="1843" y="3303"/>
                  </a:cubicBezTo>
                  <a:cubicBezTo>
                    <a:pt x="1843" y="3271"/>
                    <a:pt x="1843" y="3271"/>
                    <a:pt x="1843" y="3271"/>
                  </a:cubicBezTo>
                  <a:cubicBezTo>
                    <a:pt x="1843" y="3268"/>
                    <a:pt x="1843" y="3268"/>
                    <a:pt x="1843" y="3268"/>
                  </a:cubicBezTo>
                  <a:cubicBezTo>
                    <a:pt x="1840" y="3267"/>
                    <a:pt x="1840" y="3267"/>
                    <a:pt x="1840" y="3267"/>
                  </a:cubicBezTo>
                  <a:cubicBezTo>
                    <a:pt x="1832" y="3264"/>
                    <a:pt x="1832" y="3264"/>
                    <a:pt x="1832" y="3264"/>
                  </a:cubicBezTo>
                  <a:cubicBezTo>
                    <a:pt x="1835" y="3244"/>
                    <a:pt x="1835" y="3244"/>
                    <a:pt x="1835" y="3244"/>
                  </a:cubicBezTo>
                  <a:cubicBezTo>
                    <a:pt x="1882" y="3225"/>
                    <a:pt x="1882" y="3225"/>
                    <a:pt x="1882" y="3225"/>
                  </a:cubicBezTo>
                  <a:cubicBezTo>
                    <a:pt x="1884" y="3224"/>
                    <a:pt x="1884" y="3224"/>
                    <a:pt x="1884" y="3224"/>
                  </a:cubicBezTo>
                  <a:cubicBezTo>
                    <a:pt x="1884" y="3223"/>
                    <a:pt x="1884" y="3223"/>
                    <a:pt x="1884" y="3223"/>
                  </a:cubicBezTo>
                  <a:cubicBezTo>
                    <a:pt x="1913" y="3155"/>
                    <a:pt x="1913" y="3155"/>
                    <a:pt x="1913" y="3155"/>
                  </a:cubicBezTo>
                  <a:cubicBezTo>
                    <a:pt x="1922" y="3141"/>
                    <a:pt x="1922" y="3141"/>
                    <a:pt x="1922" y="3141"/>
                  </a:cubicBezTo>
                  <a:cubicBezTo>
                    <a:pt x="1923" y="3140"/>
                    <a:pt x="1923" y="3140"/>
                    <a:pt x="1923" y="3140"/>
                  </a:cubicBezTo>
                  <a:cubicBezTo>
                    <a:pt x="1923" y="3139"/>
                    <a:pt x="1923" y="3139"/>
                    <a:pt x="1923" y="3139"/>
                  </a:cubicBezTo>
                  <a:cubicBezTo>
                    <a:pt x="1930" y="3072"/>
                    <a:pt x="1930" y="3072"/>
                    <a:pt x="1930" y="3072"/>
                  </a:cubicBezTo>
                  <a:cubicBezTo>
                    <a:pt x="1958" y="3041"/>
                    <a:pt x="1958" y="3041"/>
                    <a:pt x="1958" y="3041"/>
                  </a:cubicBezTo>
                  <a:cubicBezTo>
                    <a:pt x="2026" y="2999"/>
                    <a:pt x="2026" y="2999"/>
                    <a:pt x="2026" y="2999"/>
                  </a:cubicBezTo>
                  <a:cubicBezTo>
                    <a:pt x="2026" y="2999"/>
                    <a:pt x="2026" y="2999"/>
                    <a:pt x="2026" y="2999"/>
                  </a:cubicBezTo>
                  <a:cubicBezTo>
                    <a:pt x="2027" y="2999"/>
                    <a:pt x="2027" y="2999"/>
                    <a:pt x="2027" y="2999"/>
                  </a:cubicBezTo>
                  <a:cubicBezTo>
                    <a:pt x="2047" y="2974"/>
                    <a:pt x="2047" y="2974"/>
                    <a:pt x="2047" y="2974"/>
                  </a:cubicBezTo>
                  <a:cubicBezTo>
                    <a:pt x="2048" y="2973"/>
                    <a:pt x="2048" y="2973"/>
                    <a:pt x="2048" y="2973"/>
                  </a:cubicBezTo>
                  <a:cubicBezTo>
                    <a:pt x="2048" y="2972"/>
                    <a:pt x="2048" y="2972"/>
                    <a:pt x="2048" y="2972"/>
                  </a:cubicBezTo>
                  <a:cubicBezTo>
                    <a:pt x="2048" y="2954"/>
                    <a:pt x="2048" y="2954"/>
                    <a:pt x="2048" y="2954"/>
                  </a:cubicBezTo>
                  <a:cubicBezTo>
                    <a:pt x="2048" y="2953"/>
                    <a:pt x="2048" y="2953"/>
                    <a:pt x="2048" y="2953"/>
                  </a:cubicBezTo>
                  <a:cubicBezTo>
                    <a:pt x="2047" y="2951"/>
                    <a:pt x="2047" y="2951"/>
                    <a:pt x="2047" y="2951"/>
                  </a:cubicBezTo>
                  <a:cubicBezTo>
                    <a:pt x="1990" y="2905"/>
                    <a:pt x="1990" y="2905"/>
                    <a:pt x="1990" y="2905"/>
                  </a:cubicBezTo>
                  <a:cubicBezTo>
                    <a:pt x="1994" y="2857"/>
                    <a:pt x="1994" y="2857"/>
                    <a:pt x="1994" y="2857"/>
                  </a:cubicBezTo>
                  <a:cubicBezTo>
                    <a:pt x="1994" y="2856"/>
                    <a:pt x="1994" y="2856"/>
                    <a:pt x="1994" y="2856"/>
                  </a:cubicBezTo>
                  <a:cubicBezTo>
                    <a:pt x="1993" y="2855"/>
                    <a:pt x="1993" y="2855"/>
                    <a:pt x="1993" y="2855"/>
                  </a:cubicBezTo>
                  <a:cubicBezTo>
                    <a:pt x="1973" y="2804"/>
                    <a:pt x="1973" y="2804"/>
                    <a:pt x="1973" y="2804"/>
                  </a:cubicBezTo>
                  <a:cubicBezTo>
                    <a:pt x="1973" y="2804"/>
                    <a:pt x="1973" y="2804"/>
                    <a:pt x="1973" y="2804"/>
                  </a:cubicBezTo>
                  <a:cubicBezTo>
                    <a:pt x="1973" y="2804"/>
                    <a:pt x="1973" y="2804"/>
                    <a:pt x="1973" y="2804"/>
                  </a:cubicBezTo>
                  <a:cubicBezTo>
                    <a:pt x="1959" y="2779"/>
                    <a:pt x="1959" y="2779"/>
                    <a:pt x="1959" y="2779"/>
                  </a:cubicBezTo>
                  <a:cubicBezTo>
                    <a:pt x="1961" y="2731"/>
                    <a:pt x="1961" y="2731"/>
                    <a:pt x="1961" y="2731"/>
                  </a:cubicBezTo>
                  <a:cubicBezTo>
                    <a:pt x="1961" y="2729"/>
                    <a:pt x="1961" y="2729"/>
                    <a:pt x="1961" y="2729"/>
                  </a:cubicBezTo>
                  <a:cubicBezTo>
                    <a:pt x="1960" y="2728"/>
                    <a:pt x="1960" y="2728"/>
                    <a:pt x="1960" y="2728"/>
                  </a:cubicBezTo>
                  <a:cubicBezTo>
                    <a:pt x="904" y="1195"/>
                    <a:pt x="904" y="1195"/>
                    <a:pt x="904" y="1195"/>
                  </a:cubicBezTo>
                  <a:cubicBezTo>
                    <a:pt x="1143" y="259"/>
                    <a:pt x="1143" y="259"/>
                    <a:pt x="1143" y="259"/>
                  </a:cubicBezTo>
                  <a:cubicBezTo>
                    <a:pt x="1144" y="255"/>
                    <a:pt x="1144" y="255"/>
                    <a:pt x="1144" y="255"/>
                  </a:cubicBezTo>
                  <a:cubicBezTo>
                    <a:pt x="1141" y="254"/>
                    <a:pt x="1141" y="254"/>
                    <a:pt x="1141" y="254"/>
                  </a:cubicBezTo>
                  <a:cubicBezTo>
                    <a:pt x="621" y="128"/>
                    <a:pt x="245" y="22"/>
                    <a:pt x="175" y="2"/>
                  </a:cubicBezTo>
                  <a:lnTo>
                    <a:pt x="169"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00" name="Группа 99">
              <a:extLst>
                <a:ext uri="{FF2B5EF4-FFF2-40B4-BE49-F238E27FC236}">
                  <a16:creationId xmlns:a16="http://schemas.microsoft.com/office/drawing/2014/main" id="{CA7F8FD1-CCDC-E645-AD3D-7EDFADEDFB75}"/>
                </a:ext>
              </a:extLst>
            </p:cNvPr>
            <p:cNvGrpSpPr/>
            <p:nvPr/>
          </p:nvGrpSpPr>
          <p:grpSpPr>
            <a:xfrm>
              <a:off x="6274268" y="4623103"/>
              <a:ext cx="5757888" cy="6763239"/>
              <a:chOff x="6274268" y="4623103"/>
              <a:chExt cx="5757888" cy="6763239"/>
            </a:xfrm>
            <a:grpFill/>
          </p:grpSpPr>
          <p:sp>
            <p:nvSpPr>
              <p:cNvPr id="172" name="Freeform 607">
                <a:extLst>
                  <a:ext uri="{FF2B5EF4-FFF2-40B4-BE49-F238E27FC236}">
                    <a16:creationId xmlns:a16="http://schemas.microsoft.com/office/drawing/2014/main" id="{F3B6E65D-4F24-C640-AF60-420301B167D6}"/>
                  </a:ext>
                </a:extLst>
              </p:cNvPr>
              <p:cNvSpPr>
                <a:spLocks/>
              </p:cNvSpPr>
              <p:nvPr/>
            </p:nvSpPr>
            <p:spPr bwMode="auto">
              <a:xfrm>
                <a:off x="8902789" y="5010618"/>
                <a:ext cx="2818625" cy="1743819"/>
              </a:xfrm>
              <a:custGeom>
                <a:avLst/>
                <a:gdLst>
                  <a:gd name="T0" fmla="*/ 916 w 2584"/>
                  <a:gd name="T1" fmla="*/ 1421 h 1596"/>
                  <a:gd name="T2" fmla="*/ 877 w 2584"/>
                  <a:gd name="T3" fmla="*/ 1557 h 1596"/>
                  <a:gd name="T4" fmla="*/ 862 w 2584"/>
                  <a:gd name="T5" fmla="*/ 1512 h 1596"/>
                  <a:gd name="T6" fmla="*/ 846 w 2584"/>
                  <a:gd name="T7" fmla="*/ 1496 h 1596"/>
                  <a:gd name="T8" fmla="*/ 810 w 2584"/>
                  <a:gd name="T9" fmla="*/ 1518 h 1596"/>
                  <a:gd name="T10" fmla="*/ 789 w 2584"/>
                  <a:gd name="T11" fmla="*/ 1555 h 1596"/>
                  <a:gd name="T12" fmla="*/ 742 w 2584"/>
                  <a:gd name="T13" fmla="*/ 1546 h 1596"/>
                  <a:gd name="T14" fmla="*/ 672 w 2584"/>
                  <a:gd name="T15" fmla="*/ 1530 h 1596"/>
                  <a:gd name="T16" fmla="*/ 624 w 2584"/>
                  <a:gd name="T17" fmla="*/ 1521 h 1596"/>
                  <a:gd name="T18" fmla="*/ 583 w 2584"/>
                  <a:gd name="T19" fmla="*/ 1537 h 1596"/>
                  <a:gd name="T20" fmla="*/ 514 w 2584"/>
                  <a:gd name="T21" fmla="*/ 1526 h 1596"/>
                  <a:gd name="T22" fmla="*/ 484 w 2584"/>
                  <a:gd name="T23" fmla="*/ 1552 h 1596"/>
                  <a:gd name="T24" fmla="*/ 462 w 2584"/>
                  <a:gd name="T25" fmla="*/ 1485 h 1596"/>
                  <a:gd name="T26" fmla="*/ 439 w 2584"/>
                  <a:gd name="T27" fmla="*/ 1397 h 1596"/>
                  <a:gd name="T28" fmla="*/ 383 w 2584"/>
                  <a:gd name="T29" fmla="*/ 1376 h 1596"/>
                  <a:gd name="T30" fmla="*/ 391 w 2584"/>
                  <a:gd name="T31" fmla="*/ 1295 h 1596"/>
                  <a:gd name="T32" fmla="*/ 345 w 2584"/>
                  <a:gd name="T33" fmla="*/ 1133 h 1596"/>
                  <a:gd name="T34" fmla="*/ 298 w 2584"/>
                  <a:gd name="T35" fmla="*/ 1105 h 1596"/>
                  <a:gd name="T36" fmla="*/ 216 w 2584"/>
                  <a:gd name="T37" fmla="*/ 1154 h 1596"/>
                  <a:gd name="T38" fmla="*/ 177 w 2584"/>
                  <a:gd name="T39" fmla="*/ 1087 h 1596"/>
                  <a:gd name="T40" fmla="*/ 194 w 2584"/>
                  <a:gd name="T41" fmla="*/ 1047 h 1596"/>
                  <a:gd name="T42" fmla="*/ 227 w 2584"/>
                  <a:gd name="T43" fmla="*/ 974 h 1596"/>
                  <a:gd name="T44" fmla="*/ 239 w 2584"/>
                  <a:gd name="T45" fmla="*/ 907 h 1596"/>
                  <a:gd name="T46" fmla="*/ 287 w 2584"/>
                  <a:gd name="T47" fmla="*/ 779 h 1596"/>
                  <a:gd name="T48" fmla="*/ 220 w 2584"/>
                  <a:gd name="T49" fmla="*/ 747 h 1596"/>
                  <a:gd name="T50" fmla="*/ 177 w 2584"/>
                  <a:gd name="T51" fmla="*/ 703 h 1596"/>
                  <a:gd name="T52" fmla="*/ 149 w 2584"/>
                  <a:gd name="T53" fmla="*/ 637 h 1596"/>
                  <a:gd name="T54" fmla="*/ 115 w 2584"/>
                  <a:gd name="T55" fmla="*/ 576 h 1596"/>
                  <a:gd name="T56" fmla="*/ 91 w 2584"/>
                  <a:gd name="T57" fmla="*/ 544 h 1596"/>
                  <a:gd name="T58" fmla="*/ 58 w 2584"/>
                  <a:gd name="T59" fmla="*/ 507 h 1596"/>
                  <a:gd name="T60" fmla="*/ 49 w 2584"/>
                  <a:gd name="T61" fmla="*/ 462 h 1596"/>
                  <a:gd name="T62" fmla="*/ 40 w 2584"/>
                  <a:gd name="T63" fmla="*/ 376 h 1596"/>
                  <a:gd name="T64" fmla="*/ 8 w 2584"/>
                  <a:gd name="T65" fmla="*/ 313 h 1596"/>
                  <a:gd name="T66" fmla="*/ 62 w 2584"/>
                  <a:gd name="T67" fmla="*/ 0 h 1596"/>
                  <a:gd name="T68" fmla="*/ 106 w 2584"/>
                  <a:gd name="T69" fmla="*/ 9 h 1596"/>
                  <a:gd name="T70" fmla="*/ 289 w 2584"/>
                  <a:gd name="T71" fmla="*/ 43 h 1596"/>
                  <a:gd name="T72" fmla="*/ 473 w 2584"/>
                  <a:gd name="T73" fmla="*/ 75 h 1596"/>
                  <a:gd name="T74" fmla="*/ 659 w 2584"/>
                  <a:gd name="T75" fmla="*/ 105 h 1596"/>
                  <a:gd name="T76" fmla="*/ 844 w 2584"/>
                  <a:gd name="T77" fmla="*/ 132 h 1596"/>
                  <a:gd name="T78" fmla="*/ 1030 w 2584"/>
                  <a:gd name="T79" fmla="*/ 158 h 1596"/>
                  <a:gd name="T80" fmla="*/ 1214 w 2584"/>
                  <a:gd name="T81" fmla="*/ 182 h 1596"/>
                  <a:gd name="T82" fmla="*/ 1396 w 2584"/>
                  <a:gd name="T83" fmla="*/ 203 h 1596"/>
                  <a:gd name="T84" fmla="*/ 1576 w 2584"/>
                  <a:gd name="T85" fmla="*/ 224 h 1596"/>
                  <a:gd name="T86" fmla="*/ 1665 w 2584"/>
                  <a:gd name="T87" fmla="*/ 233 h 1596"/>
                  <a:gd name="T88" fmla="*/ 1753 w 2584"/>
                  <a:gd name="T89" fmla="*/ 242 h 1596"/>
                  <a:gd name="T90" fmla="*/ 1927 w 2584"/>
                  <a:gd name="T91" fmla="*/ 260 h 1596"/>
                  <a:gd name="T92" fmla="*/ 2098 w 2584"/>
                  <a:gd name="T93" fmla="*/ 276 h 1596"/>
                  <a:gd name="T94" fmla="*/ 2266 w 2584"/>
                  <a:gd name="T95" fmla="*/ 290 h 1596"/>
                  <a:gd name="T96" fmla="*/ 2430 w 2584"/>
                  <a:gd name="T97" fmla="*/ 304 h 1596"/>
                  <a:gd name="T98" fmla="*/ 2582 w 2584"/>
                  <a:gd name="T99" fmla="*/ 316 h 1596"/>
                  <a:gd name="T100" fmla="*/ 2516 w 2584"/>
                  <a:gd name="T101" fmla="*/ 1297 h 1596"/>
                  <a:gd name="T102" fmla="*/ 2493 w 2584"/>
                  <a:gd name="T103"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84" h="1596">
                    <a:moveTo>
                      <a:pt x="2493" y="1596"/>
                    </a:moveTo>
                    <a:cubicBezTo>
                      <a:pt x="2153" y="1584"/>
                      <a:pt x="971" y="1428"/>
                      <a:pt x="916" y="1421"/>
                    </a:cubicBezTo>
                    <a:cubicBezTo>
                      <a:pt x="893" y="1583"/>
                      <a:pt x="893" y="1583"/>
                      <a:pt x="893" y="1583"/>
                    </a:cubicBezTo>
                    <a:cubicBezTo>
                      <a:pt x="877" y="1557"/>
                      <a:pt x="877" y="1557"/>
                      <a:pt x="877" y="1557"/>
                    </a:cubicBezTo>
                    <a:cubicBezTo>
                      <a:pt x="869" y="1537"/>
                      <a:pt x="869" y="1537"/>
                      <a:pt x="869" y="1537"/>
                    </a:cubicBezTo>
                    <a:cubicBezTo>
                      <a:pt x="862" y="1512"/>
                      <a:pt x="862" y="1512"/>
                      <a:pt x="862" y="1512"/>
                    </a:cubicBezTo>
                    <a:cubicBezTo>
                      <a:pt x="852" y="1506"/>
                      <a:pt x="852" y="1506"/>
                      <a:pt x="852" y="1506"/>
                    </a:cubicBezTo>
                    <a:cubicBezTo>
                      <a:pt x="846" y="1496"/>
                      <a:pt x="846" y="1496"/>
                      <a:pt x="846" y="1496"/>
                    </a:cubicBezTo>
                    <a:cubicBezTo>
                      <a:pt x="829" y="1496"/>
                      <a:pt x="829" y="1496"/>
                      <a:pt x="829" y="1496"/>
                    </a:cubicBezTo>
                    <a:cubicBezTo>
                      <a:pt x="810" y="1518"/>
                      <a:pt x="810" y="1518"/>
                      <a:pt x="810" y="1518"/>
                    </a:cubicBezTo>
                    <a:cubicBezTo>
                      <a:pt x="801" y="1543"/>
                      <a:pt x="801" y="1543"/>
                      <a:pt x="801" y="1543"/>
                    </a:cubicBezTo>
                    <a:cubicBezTo>
                      <a:pt x="789" y="1555"/>
                      <a:pt x="789" y="1555"/>
                      <a:pt x="789" y="1555"/>
                    </a:cubicBezTo>
                    <a:cubicBezTo>
                      <a:pt x="774" y="1539"/>
                      <a:pt x="774" y="1539"/>
                      <a:pt x="774" y="1539"/>
                    </a:cubicBezTo>
                    <a:cubicBezTo>
                      <a:pt x="742" y="1546"/>
                      <a:pt x="742" y="1546"/>
                      <a:pt x="742" y="1546"/>
                    </a:cubicBezTo>
                    <a:cubicBezTo>
                      <a:pt x="717" y="1533"/>
                      <a:pt x="717" y="1533"/>
                      <a:pt x="717" y="1533"/>
                    </a:cubicBezTo>
                    <a:cubicBezTo>
                      <a:pt x="672" y="1530"/>
                      <a:pt x="672" y="1530"/>
                      <a:pt x="672" y="1530"/>
                    </a:cubicBezTo>
                    <a:cubicBezTo>
                      <a:pt x="646" y="1516"/>
                      <a:pt x="646" y="1516"/>
                      <a:pt x="646" y="1516"/>
                    </a:cubicBezTo>
                    <a:cubicBezTo>
                      <a:pt x="624" y="1521"/>
                      <a:pt x="624" y="1521"/>
                      <a:pt x="624" y="1521"/>
                    </a:cubicBezTo>
                    <a:cubicBezTo>
                      <a:pt x="599" y="1544"/>
                      <a:pt x="599" y="1544"/>
                      <a:pt x="599" y="1544"/>
                    </a:cubicBezTo>
                    <a:cubicBezTo>
                      <a:pt x="583" y="1537"/>
                      <a:pt x="583" y="1537"/>
                      <a:pt x="583" y="1537"/>
                    </a:cubicBezTo>
                    <a:cubicBezTo>
                      <a:pt x="555" y="1525"/>
                      <a:pt x="555" y="1525"/>
                      <a:pt x="555" y="1525"/>
                    </a:cubicBezTo>
                    <a:cubicBezTo>
                      <a:pt x="514" y="1526"/>
                      <a:pt x="514" y="1526"/>
                      <a:pt x="514" y="1526"/>
                    </a:cubicBezTo>
                    <a:cubicBezTo>
                      <a:pt x="504" y="1553"/>
                      <a:pt x="504" y="1553"/>
                      <a:pt x="504" y="1553"/>
                    </a:cubicBezTo>
                    <a:cubicBezTo>
                      <a:pt x="484" y="1552"/>
                      <a:pt x="484" y="1552"/>
                      <a:pt x="484" y="1552"/>
                    </a:cubicBezTo>
                    <a:cubicBezTo>
                      <a:pt x="467" y="1527"/>
                      <a:pt x="467" y="1527"/>
                      <a:pt x="467" y="1527"/>
                    </a:cubicBezTo>
                    <a:cubicBezTo>
                      <a:pt x="462" y="1485"/>
                      <a:pt x="462" y="1485"/>
                      <a:pt x="462" y="1485"/>
                    </a:cubicBezTo>
                    <a:cubicBezTo>
                      <a:pt x="459" y="1429"/>
                      <a:pt x="459" y="1429"/>
                      <a:pt x="459" y="1429"/>
                    </a:cubicBezTo>
                    <a:cubicBezTo>
                      <a:pt x="439" y="1397"/>
                      <a:pt x="439" y="1397"/>
                      <a:pt x="439" y="1397"/>
                    </a:cubicBezTo>
                    <a:cubicBezTo>
                      <a:pt x="401" y="1397"/>
                      <a:pt x="401" y="1397"/>
                      <a:pt x="401" y="1397"/>
                    </a:cubicBezTo>
                    <a:cubicBezTo>
                      <a:pt x="383" y="1376"/>
                      <a:pt x="383" y="1376"/>
                      <a:pt x="383" y="1376"/>
                    </a:cubicBezTo>
                    <a:cubicBezTo>
                      <a:pt x="390" y="1343"/>
                      <a:pt x="390" y="1343"/>
                      <a:pt x="390" y="1343"/>
                    </a:cubicBezTo>
                    <a:cubicBezTo>
                      <a:pt x="391" y="1295"/>
                      <a:pt x="391" y="1295"/>
                      <a:pt x="391" y="1295"/>
                    </a:cubicBezTo>
                    <a:cubicBezTo>
                      <a:pt x="356" y="1240"/>
                      <a:pt x="356" y="1240"/>
                      <a:pt x="356" y="1240"/>
                    </a:cubicBezTo>
                    <a:cubicBezTo>
                      <a:pt x="345" y="1133"/>
                      <a:pt x="345" y="1133"/>
                      <a:pt x="345" y="1133"/>
                    </a:cubicBezTo>
                    <a:cubicBezTo>
                      <a:pt x="326" y="1109"/>
                      <a:pt x="326" y="1109"/>
                      <a:pt x="326" y="1109"/>
                    </a:cubicBezTo>
                    <a:cubicBezTo>
                      <a:pt x="298" y="1105"/>
                      <a:pt x="298" y="1105"/>
                      <a:pt x="298" y="1105"/>
                    </a:cubicBezTo>
                    <a:cubicBezTo>
                      <a:pt x="240" y="1151"/>
                      <a:pt x="240" y="1151"/>
                      <a:pt x="240" y="1151"/>
                    </a:cubicBezTo>
                    <a:cubicBezTo>
                      <a:pt x="216" y="1154"/>
                      <a:pt x="216" y="1154"/>
                      <a:pt x="216" y="1154"/>
                    </a:cubicBezTo>
                    <a:cubicBezTo>
                      <a:pt x="180" y="1109"/>
                      <a:pt x="180" y="1109"/>
                      <a:pt x="180" y="1109"/>
                    </a:cubicBezTo>
                    <a:cubicBezTo>
                      <a:pt x="177" y="1087"/>
                      <a:pt x="177" y="1087"/>
                      <a:pt x="177" y="1087"/>
                    </a:cubicBezTo>
                    <a:cubicBezTo>
                      <a:pt x="193" y="1079"/>
                      <a:pt x="193" y="1079"/>
                      <a:pt x="193" y="1079"/>
                    </a:cubicBezTo>
                    <a:cubicBezTo>
                      <a:pt x="194" y="1047"/>
                      <a:pt x="194" y="1047"/>
                      <a:pt x="194" y="1047"/>
                    </a:cubicBezTo>
                    <a:cubicBezTo>
                      <a:pt x="229" y="1024"/>
                      <a:pt x="229" y="1024"/>
                      <a:pt x="229" y="1024"/>
                    </a:cubicBezTo>
                    <a:cubicBezTo>
                      <a:pt x="227" y="974"/>
                      <a:pt x="227" y="974"/>
                      <a:pt x="227" y="974"/>
                    </a:cubicBezTo>
                    <a:cubicBezTo>
                      <a:pt x="222" y="962"/>
                      <a:pt x="222" y="962"/>
                      <a:pt x="222" y="962"/>
                    </a:cubicBezTo>
                    <a:cubicBezTo>
                      <a:pt x="239" y="907"/>
                      <a:pt x="239" y="907"/>
                      <a:pt x="239" y="907"/>
                    </a:cubicBezTo>
                    <a:cubicBezTo>
                      <a:pt x="287" y="815"/>
                      <a:pt x="287" y="815"/>
                      <a:pt x="287" y="815"/>
                    </a:cubicBezTo>
                    <a:cubicBezTo>
                      <a:pt x="287" y="779"/>
                      <a:pt x="287" y="779"/>
                      <a:pt x="287" y="779"/>
                    </a:cubicBezTo>
                    <a:cubicBezTo>
                      <a:pt x="237" y="775"/>
                      <a:pt x="237" y="775"/>
                      <a:pt x="237" y="775"/>
                    </a:cubicBezTo>
                    <a:cubicBezTo>
                      <a:pt x="220" y="747"/>
                      <a:pt x="220" y="747"/>
                      <a:pt x="220" y="747"/>
                    </a:cubicBezTo>
                    <a:cubicBezTo>
                      <a:pt x="203" y="737"/>
                      <a:pt x="203" y="737"/>
                      <a:pt x="203" y="737"/>
                    </a:cubicBezTo>
                    <a:cubicBezTo>
                      <a:pt x="177" y="703"/>
                      <a:pt x="177" y="703"/>
                      <a:pt x="177" y="703"/>
                    </a:cubicBezTo>
                    <a:cubicBezTo>
                      <a:pt x="177" y="669"/>
                      <a:pt x="177" y="669"/>
                      <a:pt x="177" y="669"/>
                    </a:cubicBezTo>
                    <a:cubicBezTo>
                      <a:pt x="149" y="637"/>
                      <a:pt x="149" y="637"/>
                      <a:pt x="149" y="637"/>
                    </a:cubicBezTo>
                    <a:cubicBezTo>
                      <a:pt x="141" y="610"/>
                      <a:pt x="141" y="610"/>
                      <a:pt x="141" y="610"/>
                    </a:cubicBezTo>
                    <a:cubicBezTo>
                      <a:pt x="115" y="576"/>
                      <a:pt x="115" y="576"/>
                      <a:pt x="115" y="576"/>
                    </a:cubicBezTo>
                    <a:cubicBezTo>
                      <a:pt x="111" y="549"/>
                      <a:pt x="111" y="549"/>
                      <a:pt x="111" y="549"/>
                    </a:cubicBezTo>
                    <a:cubicBezTo>
                      <a:pt x="91" y="544"/>
                      <a:pt x="91" y="544"/>
                      <a:pt x="91" y="544"/>
                    </a:cubicBezTo>
                    <a:cubicBezTo>
                      <a:pt x="90" y="544"/>
                      <a:pt x="88" y="544"/>
                      <a:pt x="71" y="518"/>
                    </a:cubicBezTo>
                    <a:cubicBezTo>
                      <a:pt x="58" y="507"/>
                      <a:pt x="58" y="507"/>
                      <a:pt x="58" y="507"/>
                    </a:cubicBezTo>
                    <a:cubicBezTo>
                      <a:pt x="40" y="479"/>
                      <a:pt x="40" y="479"/>
                      <a:pt x="40" y="479"/>
                    </a:cubicBezTo>
                    <a:cubicBezTo>
                      <a:pt x="49" y="462"/>
                      <a:pt x="49" y="462"/>
                      <a:pt x="49" y="462"/>
                    </a:cubicBezTo>
                    <a:cubicBezTo>
                      <a:pt x="53" y="407"/>
                      <a:pt x="53" y="407"/>
                      <a:pt x="53" y="407"/>
                    </a:cubicBezTo>
                    <a:cubicBezTo>
                      <a:pt x="40" y="376"/>
                      <a:pt x="40" y="376"/>
                      <a:pt x="40" y="376"/>
                    </a:cubicBezTo>
                    <a:cubicBezTo>
                      <a:pt x="31" y="353"/>
                      <a:pt x="31" y="353"/>
                      <a:pt x="31" y="353"/>
                    </a:cubicBezTo>
                    <a:cubicBezTo>
                      <a:pt x="8" y="313"/>
                      <a:pt x="8" y="313"/>
                      <a:pt x="8" y="313"/>
                    </a:cubicBezTo>
                    <a:cubicBezTo>
                      <a:pt x="0" y="308"/>
                      <a:pt x="0" y="308"/>
                      <a:pt x="0" y="308"/>
                    </a:cubicBezTo>
                    <a:cubicBezTo>
                      <a:pt x="62" y="0"/>
                      <a:pt x="62" y="0"/>
                      <a:pt x="62" y="0"/>
                    </a:cubicBezTo>
                    <a:cubicBezTo>
                      <a:pt x="64" y="0"/>
                      <a:pt x="64" y="0"/>
                      <a:pt x="64" y="0"/>
                    </a:cubicBezTo>
                    <a:cubicBezTo>
                      <a:pt x="78" y="3"/>
                      <a:pt x="92" y="6"/>
                      <a:pt x="106" y="9"/>
                    </a:cubicBezTo>
                    <a:cubicBezTo>
                      <a:pt x="135" y="14"/>
                      <a:pt x="166" y="20"/>
                      <a:pt x="197" y="26"/>
                    </a:cubicBezTo>
                    <a:cubicBezTo>
                      <a:pt x="226" y="32"/>
                      <a:pt x="257" y="37"/>
                      <a:pt x="289" y="43"/>
                    </a:cubicBezTo>
                    <a:cubicBezTo>
                      <a:pt x="319" y="49"/>
                      <a:pt x="350" y="54"/>
                      <a:pt x="381" y="59"/>
                    </a:cubicBezTo>
                    <a:cubicBezTo>
                      <a:pt x="414" y="65"/>
                      <a:pt x="445" y="70"/>
                      <a:pt x="473" y="75"/>
                    </a:cubicBezTo>
                    <a:cubicBezTo>
                      <a:pt x="505" y="80"/>
                      <a:pt x="536" y="86"/>
                      <a:pt x="566" y="90"/>
                    </a:cubicBezTo>
                    <a:cubicBezTo>
                      <a:pt x="599" y="96"/>
                      <a:pt x="630" y="100"/>
                      <a:pt x="659" y="105"/>
                    </a:cubicBezTo>
                    <a:cubicBezTo>
                      <a:pt x="687" y="109"/>
                      <a:pt x="717" y="114"/>
                      <a:pt x="751" y="119"/>
                    </a:cubicBezTo>
                    <a:cubicBezTo>
                      <a:pt x="782" y="124"/>
                      <a:pt x="813" y="128"/>
                      <a:pt x="844" y="132"/>
                    </a:cubicBezTo>
                    <a:cubicBezTo>
                      <a:pt x="877" y="137"/>
                      <a:pt x="907" y="141"/>
                      <a:pt x="937" y="145"/>
                    </a:cubicBezTo>
                    <a:cubicBezTo>
                      <a:pt x="968" y="150"/>
                      <a:pt x="999" y="154"/>
                      <a:pt x="1030" y="158"/>
                    </a:cubicBezTo>
                    <a:cubicBezTo>
                      <a:pt x="1060" y="162"/>
                      <a:pt x="1091" y="166"/>
                      <a:pt x="1122" y="170"/>
                    </a:cubicBezTo>
                    <a:cubicBezTo>
                      <a:pt x="1152" y="174"/>
                      <a:pt x="1183" y="178"/>
                      <a:pt x="1214" y="182"/>
                    </a:cubicBezTo>
                    <a:cubicBezTo>
                      <a:pt x="1244" y="185"/>
                      <a:pt x="1275" y="189"/>
                      <a:pt x="1305" y="193"/>
                    </a:cubicBezTo>
                    <a:cubicBezTo>
                      <a:pt x="1335" y="196"/>
                      <a:pt x="1366" y="200"/>
                      <a:pt x="1396" y="203"/>
                    </a:cubicBezTo>
                    <a:cubicBezTo>
                      <a:pt x="1426" y="207"/>
                      <a:pt x="1456" y="210"/>
                      <a:pt x="1486" y="214"/>
                    </a:cubicBezTo>
                    <a:cubicBezTo>
                      <a:pt x="1516" y="217"/>
                      <a:pt x="1546" y="220"/>
                      <a:pt x="1576" y="224"/>
                    </a:cubicBezTo>
                    <a:cubicBezTo>
                      <a:pt x="1581" y="224"/>
                      <a:pt x="1581" y="224"/>
                      <a:pt x="1581" y="224"/>
                    </a:cubicBezTo>
                    <a:cubicBezTo>
                      <a:pt x="1609" y="227"/>
                      <a:pt x="1637" y="230"/>
                      <a:pt x="1665" y="233"/>
                    </a:cubicBezTo>
                    <a:cubicBezTo>
                      <a:pt x="1669" y="234"/>
                      <a:pt x="1669" y="234"/>
                      <a:pt x="1669" y="234"/>
                    </a:cubicBezTo>
                    <a:cubicBezTo>
                      <a:pt x="1697" y="236"/>
                      <a:pt x="1725" y="239"/>
                      <a:pt x="1753" y="242"/>
                    </a:cubicBezTo>
                    <a:cubicBezTo>
                      <a:pt x="1782" y="245"/>
                      <a:pt x="1811" y="248"/>
                      <a:pt x="1840" y="251"/>
                    </a:cubicBezTo>
                    <a:cubicBezTo>
                      <a:pt x="1869" y="254"/>
                      <a:pt x="1898" y="257"/>
                      <a:pt x="1927" y="260"/>
                    </a:cubicBezTo>
                    <a:cubicBezTo>
                      <a:pt x="1956" y="262"/>
                      <a:pt x="1984" y="265"/>
                      <a:pt x="2013" y="268"/>
                    </a:cubicBezTo>
                    <a:cubicBezTo>
                      <a:pt x="2041" y="270"/>
                      <a:pt x="2070" y="273"/>
                      <a:pt x="2098" y="276"/>
                    </a:cubicBezTo>
                    <a:cubicBezTo>
                      <a:pt x="2126" y="278"/>
                      <a:pt x="2154" y="281"/>
                      <a:pt x="2182" y="283"/>
                    </a:cubicBezTo>
                    <a:cubicBezTo>
                      <a:pt x="2210" y="286"/>
                      <a:pt x="2238" y="288"/>
                      <a:pt x="2266" y="290"/>
                    </a:cubicBezTo>
                    <a:cubicBezTo>
                      <a:pt x="2293" y="293"/>
                      <a:pt x="2321" y="295"/>
                      <a:pt x="2349" y="297"/>
                    </a:cubicBezTo>
                    <a:cubicBezTo>
                      <a:pt x="2376" y="300"/>
                      <a:pt x="2403" y="302"/>
                      <a:pt x="2430" y="304"/>
                    </a:cubicBezTo>
                    <a:cubicBezTo>
                      <a:pt x="2457" y="306"/>
                      <a:pt x="2484" y="308"/>
                      <a:pt x="2511" y="310"/>
                    </a:cubicBezTo>
                    <a:cubicBezTo>
                      <a:pt x="2535" y="312"/>
                      <a:pt x="2559" y="314"/>
                      <a:pt x="2582" y="316"/>
                    </a:cubicBezTo>
                    <a:cubicBezTo>
                      <a:pt x="2584" y="316"/>
                      <a:pt x="2584" y="316"/>
                      <a:pt x="2584" y="316"/>
                    </a:cubicBezTo>
                    <a:cubicBezTo>
                      <a:pt x="2516" y="1297"/>
                      <a:pt x="2516" y="1297"/>
                      <a:pt x="2516" y="1297"/>
                    </a:cubicBezTo>
                    <a:cubicBezTo>
                      <a:pt x="2495" y="1596"/>
                      <a:pt x="2495" y="1596"/>
                      <a:pt x="2495" y="1596"/>
                    </a:cubicBezTo>
                    <a:lnTo>
                      <a:pt x="2493" y="1596"/>
                    </a:lnTo>
                    <a:close/>
                  </a:path>
                </a:pathLst>
              </a:custGeom>
              <a:solidFill>
                <a:schemeClr val="accent1"/>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3" name="Freeform 296">
                <a:extLst>
                  <a:ext uri="{FF2B5EF4-FFF2-40B4-BE49-F238E27FC236}">
                    <a16:creationId xmlns:a16="http://schemas.microsoft.com/office/drawing/2014/main" id="{5057E4A6-8AE2-BC43-88D2-7F7DE084660C}"/>
                  </a:ext>
                </a:extLst>
              </p:cNvPr>
              <p:cNvSpPr>
                <a:spLocks/>
              </p:cNvSpPr>
              <p:nvPr/>
            </p:nvSpPr>
            <p:spPr bwMode="auto">
              <a:xfrm>
                <a:off x="9805776" y="9386617"/>
                <a:ext cx="1897363" cy="1999725"/>
              </a:xfrm>
              <a:custGeom>
                <a:avLst/>
                <a:gdLst>
                  <a:gd name="T0" fmla="*/ 0 w 1740"/>
                  <a:gd name="T1" fmla="*/ 1803 h 1831"/>
                  <a:gd name="T2" fmla="*/ 227 w 1740"/>
                  <a:gd name="T3" fmla="*/ 0 h 1831"/>
                  <a:gd name="T4" fmla="*/ 229 w 1740"/>
                  <a:gd name="T5" fmla="*/ 0 h 1831"/>
                  <a:gd name="T6" fmla="*/ 1738 w 1740"/>
                  <a:gd name="T7" fmla="*/ 142 h 1831"/>
                  <a:gd name="T8" fmla="*/ 1740 w 1740"/>
                  <a:gd name="T9" fmla="*/ 142 h 1831"/>
                  <a:gd name="T10" fmla="*/ 1730 w 1740"/>
                  <a:gd name="T11" fmla="*/ 305 h 1831"/>
                  <a:gd name="T12" fmla="*/ 1709 w 1740"/>
                  <a:gd name="T13" fmla="*/ 304 h 1831"/>
                  <a:gd name="T14" fmla="*/ 1615 w 1740"/>
                  <a:gd name="T15" fmla="*/ 1756 h 1831"/>
                  <a:gd name="T16" fmla="*/ 658 w 1740"/>
                  <a:gd name="T17" fmla="*/ 1667 h 1831"/>
                  <a:gd name="T18" fmla="*/ 674 w 1740"/>
                  <a:gd name="T19" fmla="*/ 1735 h 1831"/>
                  <a:gd name="T20" fmla="*/ 671 w 1740"/>
                  <a:gd name="T21" fmla="*/ 1734 h 1831"/>
                  <a:gd name="T22" fmla="*/ 639 w 1740"/>
                  <a:gd name="T23" fmla="*/ 1730 h 1831"/>
                  <a:gd name="T24" fmla="*/ 625 w 1740"/>
                  <a:gd name="T25" fmla="*/ 1729 h 1831"/>
                  <a:gd name="T26" fmla="*/ 587 w 1740"/>
                  <a:gd name="T27" fmla="*/ 1725 h 1831"/>
                  <a:gd name="T28" fmla="*/ 514 w 1740"/>
                  <a:gd name="T29" fmla="*/ 1717 h 1831"/>
                  <a:gd name="T30" fmla="*/ 511 w 1740"/>
                  <a:gd name="T31" fmla="*/ 1716 h 1831"/>
                  <a:gd name="T32" fmla="*/ 387 w 1740"/>
                  <a:gd name="T33" fmla="*/ 1703 h 1831"/>
                  <a:gd name="T34" fmla="*/ 281 w 1740"/>
                  <a:gd name="T35" fmla="*/ 1691 h 1831"/>
                  <a:gd name="T36" fmla="*/ 252 w 1740"/>
                  <a:gd name="T37" fmla="*/ 1688 h 1831"/>
                  <a:gd name="T38" fmla="*/ 240 w 1740"/>
                  <a:gd name="T39" fmla="*/ 1687 h 1831"/>
                  <a:gd name="T40" fmla="*/ 229 w 1740"/>
                  <a:gd name="T41" fmla="*/ 1831 h 1831"/>
                  <a:gd name="T42" fmla="*/ 0 w 1740"/>
                  <a:gd name="T43" fmla="*/ 1803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0" h="1831">
                    <a:moveTo>
                      <a:pt x="0" y="1803"/>
                    </a:moveTo>
                    <a:cubicBezTo>
                      <a:pt x="227" y="0"/>
                      <a:pt x="227" y="0"/>
                      <a:pt x="227" y="0"/>
                    </a:cubicBezTo>
                    <a:cubicBezTo>
                      <a:pt x="229" y="0"/>
                      <a:pt x="229" y="0"/>
                      <a:pt x="229" y="0"/>
                    </a:cubicBezTo>
                    <a:cubicBezTo>
                      <a:pt x="723" y="61"/>
                      <a:pt x="1231" y="109"/>
                      <a:pt x="1738" y="142"/>
                    </a:cubicBezTo>
                    <a:cubicBezTo>
                      <a:pt x="1740" y="142"/>
                      <a:pt x="1740" y="142"/>
                      <a:pt x="1740" y="142"/>
                    </a:cubicBezTo>
                    <a:cubicBezTo>
                      <a:pt x="1730" y="305"/>
                      <a:pt x="1730" y="305"/>
                      <a:pt x="1730" y="305"/>
                    </a:cubicBezTo>
                    <a:cubicBezTo>
                      <a:pt x="1709" y="304"/>
                      <a:pt x="1709" y="304"/>
                      <a:pt x="1709" y="304"/>
                    </a:cubicBezTo>
                    <a:cubicBezTo>
                      <a:pt x="1615" y="1756"/>
                      <a:pt x="1615" y="1756"/>
                      <a:pt x="1615" y="1756"/>
                    </a:cubicBezTo>
                    <a:cubicBezTo>
                      <a:pt x="658" y="1667"/>
                      <a:pt x="658" y="1667"/>
                      <a:pt x="658" y="1667"/>
                    </a:cubicBezTo>
                    <a:cubicBezTo>
                      <a:pt x="674" y="1735"/>
                      <a:pt x="674" y="1735"/>
                      <a:pt x="674" y="1735"/>
                    </a:cubicBezTo>
                    <a:cubicBezTo>
                      <a:pt x="671" y="1734"/>
                      <a:pt x="671" y="1734"/>
                      <a:pt x="671" y="1734"/>
                    </a:cubicBezTo>
                    <a:cubicBezTo>
                      <a:pt x="661" y="1732"/>
                      <a:pt x="650" y="1731"/>
                      <a:pt x="639" y="1730"/>
                    </a:cubicBezTo>
                    <a:cubicBezTo>
                      <a:pt x="625" y="1729"/>
                      <a:pt x="625" y="1729"/>
                      <a:pt x="625" y="1729"/>
                    </a:cubicBezTo>
                    <a:cubicBezTo>
                      <a:pt x="612" y="1727"/>
                      <a:pt x="600" y="1726"/>
                      <a:pt x="587" y="1725"/>
                    </a:cubicBezTo>
                    <a:cubicBezTo>
                      <a:pt x="562" y="1722"/>
                      <a:pt x="538" y="1719"/>
                      <a:pt x="514" y="1717"/>
                    </a:cubicBezTo>
                    <a:cubicBezTo>
                      <a:pt x="511" y="1716"/>
                      <a:pt x="511" y="1716"/>
                      <a:pt x="511" y="1716"/>
                    </a:cubicBezTo>
                    <a:cubicBezTo>
                      <a:pt x="469" y="1712"/>
                      <a:pt x="428" y="1707"/>
                      <a:pt x="387" y="1703"/>
                    </a:cubicBezTo>
                    <a:cubicBezTo>
                      <a:pt x="352" y="1699"/>
                      <a:pt x="317" y="1695"/>
                      <a:pt x="281" y="1691"/>
                    </a:cubicBezTo>
                    <a:cubicBezTo>
                      <a:pt x="272" y="1690"/>
                      <a:pt x="262" y="1689"/>
                      <a:pt x="252" y="1688"/>
                    </a:cubicBezTo>
                    <a:cubicBezTo>
                      <a:pt x="240" y="1687"/>
                      <a:pt x="240" y="1687"/>
                      <a:pt x="240" y="1687"/>
                    </a:cubicBezTo>
                    <a:cubicBezTo>
                      <a:pt x="229" y="1831"/>
                      <a:pt x="229" y="1831"/>
                      <a:pt x="229" y="1831"/>
                    </a:cubicBezTo>
                    <a:lnTo>
                      <a:pt x="0" y="180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4" name="Freeform 298">
                <a:extLst>
                  <a:ext uri="{FF2B5EF4-FFF2-40B4-BE49-F238E27FC236}">
                    <a16:creationId xmlns:a16="http://schemas.microsoft.com/office/drawing/2014/main" id="{C8D39EF1-D2EE-7E48-A6D2-3C3521A3CA71}"/>
                  </a:ext>
                </a:extLst>
              </p:cNvPr>
              <p:cNvSpPr>
                <a:spLocks/>
              </p:cNvSpPr>
              <p:nvPr/>
            </p:nvSpPr>
            <p:spPr bwMode="auto">
              <a:xfrm>
                <a:off x="10050711" y="8008378"/>
                <a:ext cx="1981445" cy="1553717"/>
              </a:xfrm>
              <a:custGeom>
                <a:avLst/>
                <a:gdLst>
                  <a:gd name="T0" fmla="*/ 1763 w 1816"/>
                  <a:gd name="T1" fmla="*/ 1423 h 1423"/>
                  <a:gd name="T2" fmla="*/ 1512 w 1816"/>
                  <a:gd name="T3" fmla="*/ 1408 h 1423"/>
                  <a:gd name="T4" fmla="*/ 2 w 1816"/>
                  <a:gd name="T5" fmla="*/ 1267 h 1423"/>
                  <a:gd name="T6" fmla="*/ 0 w 1816"/>
                  <a:gd name="T7" fmla="*/ 1267 h 1423"/>
                  <a:gd name="T8" fmla="*/ 160 w 1816"/>
                  <a:gd name="T9" fmla="*/ 0 h 1423"/>
                  <a:gd name="T10" fmla="*/ 162 w 1816"/>
                  <a:gd name="T11" fmla="*/ 0 h 1423"/>
                  <a:gd name="T12" fmla="*/ 1353 w 1816"/>
                  <a:gd name="T13" fmla="*/ 113 h 1423"/>
                  <a:gd name="T14" fmla="*/ 1814 w 1816"/>
                  <a:gd name="T15" fmla="*/ 149 h 1423"/>
                  <a:gd name="T16" fmla="*/ 1816 w 1816"/>
                  <a:gd name="T17" fmla="*/ 149 h 1423"/>
                  <a:gd name="T18" fmla="*/ 1803 w 1816"/>
                  <a:gd name="T19" fmla="*/ 465 h 1423"/>
                  <a:gd name="T20" fmla="*/ 1765 w 1816"/>
                  <a:gd name="T21" fmla="*/ 1423 h 1423"/>
                  <a:gd name="T22" fmla="*/ 1763 w 1816"/>
                  <a:gd name="T23" fmla="*/ 142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6" h="1423">
                    <a:moveTo>
                      <a:pt x="1763" y="1423"/>
                    </a:moveTo>
                    <a:cubicBezTo>
                      <a:pt x="1678" y="1419"/>
                      <a:pt x="1593" y="1414"/>
                      <a:pt x="1512" y="1408"/>
                    </a:cubicBezTo>
                    <a:cubicBezTo>
                      <a:pt x="1004" y="1376"/>
                      <a:pt x="497" y="1328"/>
                      <a:pt x="2" y="1267"/>
                    </a:cubicBezTo>
                    <a:cubicBezTo>
                      <a:pt x="0" y="1267"/>
                      <a:pt x="0" y="1267"/>
                      <a:pt x="0" y="1267"/>
                    </a:cubicBezTo>
                    <a:cubicBezTo>
                      <a:pt x="160" y="0"/>
                      <a:pt x="160" y="0"/>
                      <a:pt x="160" y="0"/>
                    </a:cubicBezTo>
                    <a:cubicBezTo>
                      <a:pt x="162" y="0"/>
                      <a:pt x="162" y="0"/>
                      <a:pt x="162" y="0"/>
                    </a:cubicBezTo>
                    <a:cubicBezTo>
                      <a:pt x="539" y="44"/>
                      <a:pt x="1017" y="85"/>
                      <a:pt x="1353" y="113"/>
                    </a:cubicBezTo>
                    <a:cubicBezTo>
                      <a:pt x="1620" y="135"/>
                      <a:pt x="1812" y="148"/>
                      <a:pt x="1814" y="149"/>
                    </a:cubicBezTo>
                    <a:cubicBezTo>
                      <a:pt x="1816" y="149"/>
                      <a:pt x="1816" y="149"/>
                      <a:pt x="1816" y="149"/>
                    </a:cubicBezTo>
                    <a:cubicBezTo>
                      <a:pt x="1803" y="465"/>
                      <a:pt x="1803" y="465"/>
                      <a:pt x="1803" y="465"/>
                    </a:cubicBezTo>
                    <a:cubicBezTo>
                      <a:pt x="1765" y="1423"/>
                      <a:pt x="1765" y="1423"/>
                      <a:pt x="1765" y="1423"/>
                    </a:cubicBezTo>
                    <a:lnTo>
                      <a:pt x="1763" y="1423"/>
                    </a:lnTo>
                    <a:close/>
                  </a:path>
                </a:pathLst>
              </a:custGeom>
              <a:solidFill>
                <a:schemeClr val="accent1">
                  <a:lumMod val="60000"/>
                  <a:lumOff val="40000"/>
                </a:schemeClr>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5" name="Freeform 300">
                <a:extLst>
                  <a:ext uri="{FF2B5EF4-FFF2-40B4-BE49-F238E27FC236}">
                    <a16:creationId xmlns:a16="http://schemas.microsoft.com/office/drawing/2014/main" id="{6AF06937-0605-9544-AB9D-9C9A5030F1F4}"/>
                  </a:ext>
                </a:extLst>
              </p:cNvPr>
              <p:cNvSpPr>
                <a:spLocks noEditPoints="1"/>
              </p:cNvSpPr>
              <p:nvPr/>
            </p:nvSpPr>
            <p:spPr bwMode="auto">
              <a:xfrm>
                <a:off x="8694410" y="7467320"/>
                <a:ext cx="1535437" cy="1922952"/>
              </a:xfrm>
              <a:custGeom>
                <a:avLst/>
                <a:gdLst>
                  <a:gd name="T0" fmla="*/ 2 w 1406"/>
                  <a:gd name="T1" fmla="*/ 1577 h 1763"/>
                  <a:gd name="T2" fmla="*/ 2 w 1406"/>
                  <a:gd name="T3" fmla="*/ 1545 h 1763"/>
                  <a:gd name="T4" fmla="*/ 285 w 1406"/>
                  <a:gd name="T5" fmla="*/ 1 h 1763"/>
                  <a:gd name="T6" fmla="*/ 971 w 1406"/>
                  <a:gd name="T7" fmla="*/ 111 h 1763"/>
                  <a:gd name="T8" fmla="*/ 1404 w 1406"/>
                  <a:gd name="T9" fmla="*/ 496 h 1763"/>
                  <a:gd name="T10" fmla="*/ 1246 w 1406"/>
                  <a:gd name="T11" fmla="*/ 1763 h 1763"/>
                  <a:gd name="T12" fmla="*/ 548 w 1406"/>
                  <a:gd name="T13" fmla="*/ 319 h 1763"/>
                  <a:gd name="T14" fmla="*/ 562 w 1406"/>
                  <a:gd name="T15" fmla="*/ 326 h 1763"/>
                  <a:gd name="T16" fmla="*/ 560 w 1406"/>
                  <a:gd name="T17" fmla="*/ 344 h 1763"/>
                  <a:gd name="T18" fmla="*/ 566 w 1406"/>
                  <a:gd name="T19" fmla="*/ 373 h 1763"/>
                  <a:gd name="T20" fmla="*/ 574 w 1406"/>
                  <a:gd name="T21" fmla="*/ 412 h 1763"/>
                  <a:gd name="T22" fmla="*/ 576 w 1406"/>
                  <a:gd name="T23" fmla="*/ 445 h 1763"/>
                  <a:gd name="T24" fmla="*/ 609 w 1406"/>
                  <a:gd name="T25" fmla="*/ 443 h 1763"/>
                  <a:gd name="T26" fmla="*/ 622 w 1406"/>
                  <a:gd name="T27" fmla="*/ 378 h 1763"/>
                  <a:gd name="T28" fmla="*/ 628 w 1406"/>
                  <a:gd name="T29" fmla="*/ 338 h 1763"/>
                  <a:gd name="T30" fmla="*/ 651 w 1406"/>
                  <a:gd name="T31" fmla="*/ 359 h 1763"/>
                  <a:gd name="T32" fmla="*/ 652 w 1406"/>
                  <a:gd name="T33" fmla="*/ 362 h 1763"/>
                  <a:gd name="T34" fmla="*/ 655 w 1406"/>
                  <a:gd name="T35" fmla="*/ 380 h 1763"/>
                  <a:gd name="T36" fmla="*/ 661 w 1406"/>
                  <a:gd name="T37" fmla="*/ 399 h 1763"/>
                  <a:gd name="T38" fmla="*/ 667 w 1406"/>
                  <a:gd name="T39" fmla="*/ 370 h 1763"/>
                  <a:gd name="T40" fmla="*/ 655 w 1406"/>
                  <a:gd name="T41" fmla="*/ 342 h 1763"/>
                  <a:gd name="T42" fmla="*/ 645 w 1406"/>
                  <a:gd name="T43" fmla="*/ 330 h 1763"/>
                  <a:gd name="T44" fmla="*/ 625 w 1406"/>
                  <a:gd name="T45" fmla="*/ 296 h 1763"/>
                  <a:gd name="T46" fmla="*/ 608 w 1406"/>
                  <a:gd name="T47" fmla="*/ 276 h 1763"/>
                  <a:gd name="T48" fmla="*/ 592 w 1406"/>
                  <a:gd name="T49" fmla="*/ 278 h 1763"/>
                  <a:gd name="T50" fmla="*/ 574 w 1406"/>
                  <a:gd name="T51" fmla="*/ 242 h 1763"/>
                  <a:gd name="T52" fmla="*/ 555 w 1406"/>
                  <a:gd name="T53" fmla="*/ 197 h 1763"/>
                  <a:gd name="T54" fmla="*/ 536 w 1406"/>
                  <a:gd name="T55" fmla="*/ 146 h 1763"/>
                  <a:gd name="T56" fmla="*/ 535 w 1406"/>
                  <a:gd name="T57" fmla="*/ 115 h 1763"/>
                  <a:gd name="T58" fmla="*/ 508 w 1406"/>
                  <a:gd name="T59" fmla="*/ 118 h 1763"/>
                  <a:gd name="T60" fmla="*/ 498 w 1406"/>
                  <a:gd name="T61" fmla="*/ 229 h 1763"/>
                  <a:gd name="T62" fmla="*/ 507 w 1406"/>
                  <a:gd name="T63" fmla="*/ 291 h 1763"/>
                  <a:gd name="T64" fmla="*/ 512 w 1406"/>
                  <a:gd name="T65" fmla="*/ 331 h 1763"/>
                  <a:gd name="T66" fmla="*/ 519 w 1406"/>
                  <a:gd name="T67" fmla="*/ 328 h 1763"/>
                  <a:gd name="T68" fmla="*/ 541 w 1406"/>
                  <a:gd name="T69" fmla="*/ 319 h 1763"/>
                  <a:gd name="T70" fmla="*/ 547 w 1406"/>
                  <a:gd name="T71" fmla="*/ 318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6" h="1763">
                    <a:moveTo>
                      <a:pt x="1244" y="1763"/>
                    </a:moveTo>
                    <a:cubicBezTo>
                      <a:pt x="823" y="1711"/>
                      <a:pt x="405" y="1649"/>
                      <a:pt x="2" y="1577"/>
                    </a:cubicBezTo>
                    <a:cubicBezTo>
                      <a:pt x="0" y="1577"/>
                      <a:pt x="0" y="1577"/>
                      <a:pt x="0" y="1577"/>
                    </a:cubicBezTo>
                    <a:cubicBezTo>
                      <a:pt x="2" y="1545"/>
                      <a:pt x="2" y="1545"/>
                      <a:pt x="2" y="1545"/>
                    </a:cubicBezTo>
                    <a:cubicBezTo>
                      <a:pt x="283" y="0"/>
                      <a:pt x="283" y="0"/>
                      <a:pt x="283" y="0"/>
                    </a:cubicBezTo>
                    <a:cubicBezTo>
                      <a:pt x="285" y="1"/>
                      <a:pt x="285" y="1"/>
                      <a:pt x="285" y="1"/>
                    </a:cubicBezTo>
                    <a:cubicBezTo>
                      <a:pt x="528" y="45"/>
                      <a:pt x="758" y="82"/>
                      <a:pt x="969" y="110"/>
                    </a:cubicBezTo>
                    <a:cubicBezTo>
                      <a:pt x="971" y="111"/>
                      <a:pt x="971" y="111"/>
                      <a:pt x="971" y="111"/>
                    </a:cubicBezTo>
                    <a:cubicBezTo>
                      <a:pt x="926" y="427"/>
                      <a:pt x="926" y="427"/>
                      <a:pt x="926" y="427"/>
                    </a:cubicBezTo>
                    <a:cubicBezTo>
                      <a:pt x="1025" y="448"/>
                      <a:pt x="1186" y="471"/>
                      <a:pt x="1404" y="496"/>
                    </a:cubicBezTo>
                    <a:cubicBezTo>
                      <a:pt x="1406" y="496"/>
                      <a:pt x="1406" y="496"/>
                      <a:pt x="1406" y="496"/>
                    </a:cubicBezTo>
                    <a:cubicBezTo>
                      <a:pt x="1246" y="1763"/>
                      <a:pt x="1246" y="1763"/>
                      <a:pt x="1246" y="1763"/>
                    </a:cubicBezTo>
                    <a:lnTo>
                      <a:pt x="1244" y="1763"/>
                    </a:lnTo>
                    <a:close/>
                    <a:moveTo>
                      <a:pt x="548" y="319"/>
                    </a:moveTo>
                    <a:cubicBezTo>
                      <a:pt x="554" y="321"/>
                      <a:pt x="554" y="321"/>
                      <a:pt x="554" y="321"/>
                    </a:cubicBezTo>
                    <a:cubicBezTo>
                      <a:pt x="562" y="326"/>
                      <a:pt x="562" y="326"/>
                      <a:pt x="562" y="326"/>
                    </a:cubicBezTo>
                    <a:cubicBezTo>
                      <a:pt x="567" y="332"/>
                      <a:pt x="564" y="336"/>
                      <a:pt x="562" y="340"/>
                    </a:cubicBezTo>
                    <a:cubicBezTo>
                      <a:pt x="560" y="344"/>
                      <a:pt x="560" y="344"/>
                      <a:pt x="560" y="344"/>
                    </a:cubicBezTo>
                    <a:cubicBezTo>
                      <a:pt x="555" y="357"/>
                      <a:pt x="558" y="362"/>
                      <a:pt x="565" y="372"/>
                    </a:cubicBezTo>
                    <a:cubicBezTo>
                      <a:pt x="566" y="373"/>
                      <a:pt x="566" y="373"/>
                      <a:pt x="566" y="373"/>
                    </a:cubicBezTo>
                    <a:cubicBezTo>
                      <a:pt x="572" y="383"/>
                      <a:pt x="573" y="391"/>
                      <a:pt x="573" y="400"/>
                    </a:cubicBezTo>
                    <a:cubicBezTo>
                      <a:pt x="574" y="412"/>
                      <a:pt x="574" y="412"/>
                      <a:pt x="574" y="412"/>
                    </a:cubicBezTo>
                    <a:cubicBezTo>
                      <a:pt x="574" y="424"/>
                      <a:pt x="574" y="424"/>
                      <a:pt x="574" y="424"/>
                    </a:cubicBezTo>
                    <a:cubicBezTo>
                      <a:pt x="573" y="432"/>
                      <a:pt x="573" y="440"/>
                      <a:pt x="576" y="445"/>
                    </a:cubicBezTo>
                    <a:cubicBezTo>
                      <a:pt x="586" y="451"/>
                      <a:pt x="586" y="451"/>
                      <a:pt x="586" y="451"/>
                    </a:cubicBezTo>
                    <a:cubicBezTo>
                      <a:pt x="594" y="451"/>
                      <a:pt x="604" y="446"/>
                      <a:pt x="609" y="443"/>
                    </a:cubicBezTo>
                    <a:cubicBezTo>
                      <a:pt x="626" y="432"/>
                      <a:pt x="627" y="414"/>
                      <a:pt x="626" y="397"/>
                    </a:cubicBezTo>
                    <a:cubicBezTo>
                      <a:pt x="626" y="390"/>
                      <a:pt x="624" y="384"/>
                      <a:pt x="622" y="378"/>
                    </a:cubicBezTo>
                    <a:cubicBezTo>
                      <a:pt x="620" y="369"/>
                      <a:pt x="618" y="360"/>
                      <a:pt x="618" y="351"/>
                    </a:cubicBezTo>
                    <a:cubicBezTo>
                      <a:pt x="619" y="340"/>
                      <a:pt x="624" y="338"/>
                      <a:pt x="628" y="338"/>
                    </a:cubicBezTo>
                    <a:cubicBezTo>
                      <a:pt x="636" y="338"/>
                      <a:pt x="647" y="350"/>
                      <a:pt x="651" y="358"/>
                    </a:cubicBezTo>
                    <a:cubicBezTo>
                      <a:pt x="651" y="359"/>
                      <a:pt x="651" y="359"/>
                      <a:pt x="651" y="359"/>
                    </a:cubicBezTo>
                    <a:cubicBezTo>
                      <a:pt x="651" y="359"/>
                      <a:pt x="651" y="359"/>
                      <a:pt x="651" y="359"/>
                    </a:cubicBezTo>
                    <a:cubicBezTo>
                      <a:pt x="652" y="362"/>
                      <a:pt x="652" y="362"/>
                      <a:pt x="652" y="362"/>
                    </a:cubicBezTo>
                    <a:cubicBezTo>
                      <a:pt x="654" y="367"/>
                      <a:pt x="654" y="367"/>
                      <a:pt x="654" y="367"/>
                    </a:cubicBezTo>
                    <a:cubicBezTo>
                      <a:pt x="655" y="380"/>
                      <a:pt x="655" y="380"/>
                      <a:pt x="655" y="380"/>
                    </a:cubicBezTo>
                    <a:cubicBezTo>
                      <a:pt x="656" y="383"/>
                      <a:pt x="656" y="383"/>
                      <a:pt x="656" y="383"/>
                    </a:cubicBezTo>
                    <a:cubicBezTo>
                      <a:pt x="656" y="392"/>
                      <a:pt x="658" y="399"/>
                      <a:pt x="661" y="399"/>
                    </a:cubicBezTo>
                    <a:cubicBezTo>
                      <a:pt x="661" y="399"/>
                      <a:pt x="663" y="399"/>
                      <a:pt x="667" y="393"/>
                    </a:cubicBezTo>
                    <a:cubicBezTo>
                      <a:pt x="670" y="388"/>
                      <a:pt x="668" y="378"/>
                      <a:pt x="667" y="370"/>
                    </a:cubicBezTo>
                    <a:cubicBezTo>
                      <a:pt x="666" y="363"/>
                      <a:pt x="666" y="363"/>
                      <a:pt x="666" y="363"/>
                    </a:cubicBezTo>
                    <a:cubicBezTo>
                      <a:pt x="664" y="354"/>
                      <a:pt x="661" y="349"/>
                      <a:pt x="655" y="342"/>
                    </a:cubicBezTo>
                    <a:cubicBezTo>
                      <a:pt x="653" y="340"/>
                      <a:pt x="653" y="340"/>
                      <a:pt x="653" y="340"/>
                    </a:cubicBezTo>
                    <a:cubicBezTo>
                      <a:pt x="645" y="330"/>
                      <a:pt x="645" y="330"/>
                      <a:pt x="645" y="330"/>
                    </a:cubicBezTo>
                    <a:cubicBezTo>
                      <a:pt x="637" y="320"/>
                      <a:pt x="628" y="310"/>
                      <a:pt x="626" y="298"/>
                    </a:cubicBezTo>
                    <a:cubicBezTo>
                      <a:pt x="625" y="296"/>
                      <a:pt x="625" y="296"/>
                      <a:pt x="625" y="296"/>
                    </a:cubicBezTo>
                    <a:cubicBezTo>
                      <a:pt x="623" y="288"/>
                      <a:pt x="622" y="281"/>
                      <a:pt x="615" y="278"/>
                    </a:cubicBezTo>
                    <a:cubicBezTo>
                      <a:pt x="608" y="276"/>
                      <a:pt x="608" y="276"/>
                      <a:pt x="608" y="276"/>
                    </a:cubicBezTo>
                    <a:cubicBezTo>
                      <a:pt x="600" y="277"/>
                      <a:pt x="600" y="277"/>
                      <a:pt x="600" y="277"/>
                    </a:cubicBezTo>
                    <a:cubicBezTo>
                      <a:pt x="592" y="278"/>
                      <a:pt x="592" y="278"/>
                      <a:pt x="592" y="278"/>
                    </a:cubicBezTo>
                    <a:cubicBezTo>
                      <a:pt x="587" y="277"/>
                      <a:pt x="587" y="277"/>
                      <a:pt x="587" y="277"/>
                    </a:cubicBezTo>
                    <a:cubicBezTo>
                      <a:pt x="572" y="273"/>
                      <a:pt x="573" y="257"/>
                      <a:pt x="574" y="242"/>
                    </a:cubicBezTo>
                    <a:cubicBezTo>
                      <a:pt x="575" y="235"/>
                      <a:pt x="575" y="228"/>
                      <a:pt x="574" y="223"/>
                    </a:cubicBezTo>
                    <a:cubicBezTo>
                      <a:pt x="571" y="211"/>
                      <a:pt x="563" y="204"/>
                      <a:pt x="555" y="197"/>
                    </a:cubicBezTo>
                    <a:cubicBezTo>
                      <a:pt x="542" y="185"/>
                      <a:pt x="542" y="185"/>
                      <a:pt x="542" y="185"/>
                    </a:cubicBezTo>
                    <a:cubicBezTo>
                      <a:pt x="529" y="171"/>
                      <a:pt x="532" y="158"/>
                      <a:pt x="536" y="146"/>
                    </a:cubicBezTo>
                    <a:cubicBezTo>
                      <a:pt x="537" y="140"/>
                      <a:pt x="539" y="134"/>
                      <a:pt x="539" y="127"/>
                    </a:cubicBezTo>
                    <a:cubicBezTo>
                      <a:pt x="539" y="122"/>
                      <a:pt x="538" y="118"/>
                      <a:pt x="535" y="115"/>
                    </a:cubicBezTo>
                    <a:cubicBezTo>
                      <a:pt x="524" y="110"/>
                      <a:pt x="524" y="110"/>
                      <a:pt x="524" y="110"/>
                    </a:cubicBezTo>
                    <a:cubicBezTo>
                      <a:pt x="518" y="110"/>
                      <a:pt x="512" y="113"/>
                      <a:pt x="508" y="118"/>
                    </a:cubicBezTo>
                    <a:cubicBezTo>
                      <a:pt x="501" y="126"/>
                      <a:pt x="485" y="146"/>
                      <a:pt x="483" y="161"/>
                    </a:cubicBezTo>
                    <a:cubicBezTo>
                      <a:pt x="478" y="186"/>
                      <a:pt x="488" y="207"/>
                      <a:pt x="498" y="229"/>
                    </a:cubicBezTo>
                    <a:cubicBezTo>
                      <a:pt x="502" y="240"/>
                      <a:pt x="507" y="250"/>
                      <a:pt x="510" y="261"/>
                    </a:cubicBezTo>
                    <a:cubicBezTo>
                      <a:pt x="514" y="274"/>
                      <a:pt x="511" y="283"/>
                      <a:pt x="507" y="291"/>
                    </a:cubicBezTo>
                    <a:cubicBezTo>
                      <a:pt x="505" y="297"/>
                      <a:pt x="502" y="303"/>
                      <a:pt x="502" y="311"/>
                    </a:cubicBezTo>
                    <a:cubicBezTo>
                      <a:pt x="502" y="316"/>
                      <a:pt x="506" y="329"/>
                      <a:pt x="512" y="331"/>
                    </a:cubicBezTo>
                    <a:cubicBezTo>
                      <a:pt x="514" y="331"/>
                      <a:pt x="514" y="331"/>
                      <a:pt x="514" y="331"/>
                    </a:cubicBezTo>
                    <a:cubicBezTo>
                      <a:pt x="519" y="328"/>
                      <a:pt x="519" y="328"/>
                      <a:pt x="519" y="328"/>
                    </a:cubicBezTo>
                    <a:cubicBezTo>
                      <a:pt x="524" y="323"/>
                      <a:pt x="524" y="323"/>
                      <a:pt x="524" y="323"/>
                    </a:cubicBezTo>
                    <a:cubicBezTo>
                      <a:pt x="528" y="320"/>
                      <a:pt x="535" y="320"/>
                      <a:pt x="541" y="319"/>
                    </a:cubicBezTo>
                    <a:cubicBezTo>
                      <a:pt x="546" y="318"/>
                      <a:pt x="546" y="318"/>
                      <a:pt x="546" y="318"/>
                    </a:cubicBezTo>
                    <a:cubicBezTo>
                      <a:pt x="547" y="318"/>
                      <a:pt x="547" y="318"/>
                      <a:pt x="547" y="318"/>
                    </a:cubicBezTo>
                    <a:lnTo>
                      <a:pt x="548" y="319"/>
                    </a:lnTo>
                    <a:close/>
                  </a:path>
                </a:pathLst>
              </a:custGeom>
              <a:solidFill>
                <a:schemeClr val="accent1"/>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6" name="Freeform 302">
                <a:extLst>
                  <a:ext uri="{FF2B5EF4-FFF2-40B4-BE49-F238E27FC236}">
                    <a16:creationId xmlns:a16="http://schemas.microsoft.com/office/drawing/2014/main" id="{FB69B532-1D4E-8E46-9A20-6D64F905F154}"/>
                  </a:ext>
                </a:extLst>
              </p:cNvPr>
              <p:cNvSpPr>
                <a:spLocks/>
              </p:cNvSpPr>
              <p:nvPr/>
            </p:nvSpPr>
            <p:spPr bwMode="auto">
              <a:xfrm>
                <a:off x="9703411" y="6557023"/>
                <a:ext cx="1919298" cy="1579307"/>
              </a:xfrm>
              <a:custGeom>
                <a:avLst/>
                <a:gdLst>
                  <a:gd name="T0" fmla="*/ 1672 w 1762"/>
                  <a:gd name="T1" fmla="*/ 1445 h 1446"/>
                  <a:gd name="T2" fmla="*/ 481 w 1762"/>
                  <a:gd name="T3" fmla="*/ 1333 h 1446"/>
                  <a:gd name="T4" fmla="*/ 1 w 1762"/>
                  <a:gd name="T5" fmla="*/ 1264 h 1446"/>
                  <a:gd name="T6" fmla="*/ 0 w 1762"/>
                  <a:gd name="T7" fmla="*/ 1263 h 1446"/>
                  <a:gd name="T8" fmla="*/ 157 w 1762"/>
                  <a:gd name="T9" fmla="*/ 162 h 1446"/>
                  <a:gd name="T10" fmla="*/ 180 w 1762"/>
                  <a:gd name="T11" fmla="*/ 0 h 1446"/>
                  <a:gd name="T12" fmla="*/ 182 w 1762"/>
                  <a:gd name="T13" fmla="*/ 1 h 1446"/>
                  <a:gd name="T14" fmla="*/ 1760 w 1762"/>
                  <a:gd name="T15" fmla="*/ 177 h 1446"/>
                  <a:gd name="T16" fmla="*/ 1762 w 1762"/>
                  <a:gd name="T17" fmla="*/ 177 h 1446"/>
                  <a:gd name="T18" fmla="*/ 1674 w 1762"/>
                  <a:gd name="T19" fmla="*/ 1446 h 1446"/>
                  <a:gd name="T20" fmla="*/ 1672 w 1762"/>
                  <a:gd name="T21" fmla="*/ 1445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2" h="1446">
                    <a:moveTo>
                      <a:pt x="1672" y="1445"/>
                    </a:moveTo>
                    <a:cubicBezTo>
                      <a:pt x="1337" y="1418"/>
                      <a:pt x="858" y="1376"/>
                      <a:pt x="481" y="1333"/>
                    </a:cubicBezTo>
                    <a:cubicBezTo>
                      <a:pt x="262" y="1308"/>
                      <a:pt x="101" y="1284"/>
                      <a:pt x="1" y="1264"/>
                    </a:cubicBezTo>
                    <a:cubicBezTo>
                      <a:pt x="0" y="1263"/>
                      <a:pt x="0" y="1263"/>
                      <a:pt x="0" y="1263"/>
                    </a:cubicBezTo>
                    <a:cubicBezTo>
                      <a:pt x="157" y="162"/>
                      <a:pt x="157" y="162"/>
                      <a:pt x="157" y="162"/>
                    </a:cubicBezTo>
                    <a:cubicBezTo>
                      <a:pt x="180" y="0"/>
                      <a:pt x="180" y="0"/>
                      <a:pt x="180" y="0"/>
                    </a:cubicBezTo>
                    <a:cubicBezTo>
                      <a:pt x="182" y="1"/>
                      <a:pt x="182" y="1"/>
                      <a:pt x="182" y="1"/>
                    </a:cubicBezTo>
                    <a:cubicBezTo>
                      <a:pt x="194" y="2"/>
                      <a:pt x="1414" y="164"/>
                      <a:pt x="1760" y="177"/>
                    </a:cubicBezTo>
                    <a:cubicBezTo>
                      <a:pt x="1762" y="177"/>
                      <a:pt x="1762" y="177"/>
                      <a:pt x="1762" y="177"/>
                    </a:cubicBezTo>
                    <a:cubicBezTo>
                      <a:pt x="1674" y="1446"/>
                      <a:pt x="1674" y="1446"/>
                      <a:pt x="1674" y="1446"/>
                    </a:cubicBezTo>
                    <a:lnTo>
                      <a:pt x="1672" y="1445"/>
                    </a:lnTo>
                    <a:close/>
                  </a:path>
                </a:pathLst>
              </a:custGeom>
              <a:solidFill>
                <a:schemeClr val="accent1">
                  <a:lumMod val="60000"/>
                  <a:lumOff val="40000"/>
                </a:schemeClr>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7" name="Freeform 605">
                <a:extLst>
                  <a:ext uri="{FF2B5EF4-FFF2-40B4-BE49-F238E27FC236}">
                    <a16:creationId xmlns:a16="http://schemas.microsoft.com/office/drawing/2014/main" id="{974F5C87-F7FC-CB46-93BA-3DC7D94E8C94}"/>
                  </a:ext>
                </a:extLst>
              </p:cNvPr>
              <p:cNvSpPr>
                <a:spLocks/>
              </p:cNvSpPr>
              <p:nvPr/>
            </p:nvSpPr>
            <p:spPr bwMode="auto">
              <a:xfrm>
                <a:off x="8193563" y="9185547"/>
                <a:ext cx="1864460" cy="2171547"/>
              </a:xfrm>
              <a:custGeom>
                <a:avLst/>
                <a:gdLst>
                  <a:gd name="T0" fmla="*/ 951 w 1706"/>
                  <a:gd name="T1" fmla="*/ 1925 h 1990"/>
                  <a:gd name="T2" fmla="*/ 0 w 1706"/>
                  <a:gd name="T3" fmla="*/ 1379 h 1990"/>
                  <a:gd name="T4" fmla="*/ 40 w 1706"/>
                  <a:gd name="T5" fmla="*/ 1318 h 1990"/>
                  <a:gd name="T6" fmla="*/ 60 w 1706"/>
                  <a:gd name="T7" fmla="*/ 1313 h 1990"/>
                  <a:gd name="T8" fmla="*/ 94 w 1706"/>
                  <a:gd name="T9" fmla="*/ 1310 h 1990"/>
                  <a:gd name="T10" fmla="*/ 101 w 1706"/>
                  <a:gd name="T11" fmla="*/ 1295 h 1990"/>
                  <a:gd name="T12" fmla="*/ 113 w 1706"/>
                  <a:gd name="T13" fmla="*/ 1284 h 1990"/>
                  <a:gd name="T14" fmla="*/ 116 w 1706"/>
                  <a:gd name="T15" fmla="*/ 1245 h 1990"/>
                  <a:gd name="T16" fmla="*/ 105 w 1706"/>
                  <a:gd name="T17" fmla="*/ 1232 h 1990"/>
                  <a:gd name="T18" fmla="*/ 82 w 1706"/>
                  <a:gd name="T19" fmla="*/ 1230 h 1990"/>
                  <a:gd name="T20" fmla="*/ 66 w 1706"/>
                  <a:gd name="T21" fmla="*/ 1216 h 1990"/>
                  <a:gd name="T22" fmla="*/ 70 w 1706"/>
                  <a:gd name="T23" fmla="*/ 1190 h 1990"/>
                  <a:gd name="T24" fmla="*/ 77 w 1706"/>
                  <a:gd name="T25" fmla="*/ 1181 h 1990"/>
                  <a:gd name="T26" fmla="*/ 77 w 1706"/>
                  <a:gd name="T27" fmla="*/ 1150 h 1990"/>
                  <a:gd name="T28" fmla="*/ 65 w 1706"/>
                  <a:gd name="T29" fmla="*/ 1145 h 1990"/>
                  <a:gd name="T30" fmla="*/ 70 w 1706"/>
                  <a:gd name="T31" fmla="*/ 1118 h 1990"/>
                  <a:gd name="T32" fmla="*/ 119 w 1706"/>
                  <a:gd name="T33" fmla="*/ 1098 h 1990"/>
                  <a:gd name="T34" fmla="*/ 148 w 1706"/>
                  <a:gd name="T35" fmla="*/ 1031 h 1990"/>
                  <a:gd name="T36" fmla="*/ 157 w 1706"/>
                  <a:gd name="T37" fmla="*/ 1016 h 1990"/>
                  <a:gd name="T38" fmla="*/ 165 w 1706"/>
                  <a:gd name="T39" fmla="*/ 947 h 1990"/>
                  <a:gd name="T40" fmla="*/ 194 w 1706"/>
                  <a:gd name="T41" fmla="*/ 915 h 1990"/>
                  <a:gd name="T42" fmla="*/ 262 w 1706"/>
                  <a:gd name="T43" fmla="*/ 873 h 1990"/>
                  <a:gd name="T44" fmla="*/ 282 w 1706"/>
                  <a:gd name="T45" fmla="*/ 849 h 1990"/>
                  <a:gd name="T46" fmla="*/ 282 w 1706"/>
                  <a:gd name="T47" fmla="*/ 833 h 1990"/>
                  <a:gd name="T48" fmla="*/ 225 w 1706"/>
                  <a:gd name="T49" fmla="*/ 785 h 1990"/>
                  <a:gd name="T50" fmla="*/ 228 w 1706"/>
                  <a:gd name="T51" fmla="*/ 735 h 1990"/>
                  <a:gd name="T52" fmla="*/ 208 w 1706"/>
                  <a:gd name="T53" fmla="*/ 684 h 1990"/>
                  <a:gd name="T54" fmla="*/ 194 w 1706"/>
                  <a:gd name="T55" fmla="*/ 659 h 1990"/>
                  <a:gd name="T56" fmla="*/ 196 w 1706"/>
                  <a:gd name="T57" fmla="*/ 577 h 1990"/>
                  <a:gd name="T58" fmla="*/ 216 w 1706"/>
                  <a:gd name="T59" fmla="*/ 548 h 1990"/>
                  <a:gd name="T60" fmla="*/ 225 w 1706"/>
                  <a:gd name="T61" fmla="*/ 538 h 1990"/>
                  <a:gd name="T62" fmla="*/ 226 w 1706"/>
                  <a:gd name="T63" fmla="*/ 490 h 1990"/>
                  <a:gd name="T64" fmla="*/ 217 w 1706"/>
                  <a:gd name="T65" fmla="*/ 476 h 1990"/>
                  <a:gd name="T66" fmla="*/ 215 w 1706"/>
                  <a:gd name="T67" fmla="*/ 437 h 1990"/>
                  <a:gd name="T68" fmla="*/ 227 w 1706"/>
                  <a:gd name="T69" fmla="*/ 428 h 1990"/>
                  <a:gd name="T70" fmla="*/ 224 w 1706"/>
                  <a:gd name="T71" fmla="*/ 353 h 1990"/>
                  <a:gd name="T72" fmla="*/ 237 w 1706"/>
                  <a:gd name="T73" fmla="*/ 340 h 1990"/>
                  <a:gd name="T74" fmla="*/ 227 w 1706"/>
                  <a:gd name="T75" fmla="*/ 305 h 1990"/>
                  <a:gd name="T76" fmla="*/ 238 w 1706"/>
                  <a:gd name="T77" fmla="*/ 257 h 1990"/>
                  <a:gd name="T78" fmla="*/ 266 w 1706"/>
                  <a:gd name="T79" fmla="*/ 246 h 1990"/>
                  <a:gd name="T80" fmla="*/ 269 w 1706"/>
                  <a:gd name="T81" fmla="*/ 246 h 1990"/>
                  <a:gd name="T82" fmla="*/ 343 w 1706"/>
                  <a:gd name="T83" fmla="*/ 277 h 1990"/>
                  <a:gd name="T84" fmla="*/ 371 w 1706"/>
                  <a:gd name="T85" fmla="*/ 306 h 1990"/>
                  <a:gd name="T86" fmla="*/ 391 w 1706"/>
                  <a:gd name="T87" fmla="*/ 288 h 1990"/>
                  <a:gd name="T88" fmla="*/ 414 w 1706"/>
                  <a:gd name="T89" fmla="*/ 230 h 1990"/>
                  <a:gd name="T90" fmla="*/ 417 w 1706"/>
                  <a:gd name="T91" fmla="*/ 223 h 1990"/>
                  <a:gd name="T92" fmla="*/ 424 w 1706"/>
                  <a:gd name="T93" fmla="*/ 171 h 1990"/>
                  <a:gd name="T94" fmla="*/ 424 w 1706"/>
                  <a:gd name="T95" fmla="*/ 171 h 1990"/>
                  <a:gd name="T96" fmla="*/ 447 w 1706"/>
                  <a:gd name="T97" fmla="*/ 119 h 1990"/>
                  <a:gd name="T98" fmla="*/ 443 w 1706"/>
                  <a:gd name="T99" fmla="*/ 59 h 1990"/>
                  <a:gd name="T100" fmla="*/ 458 w 1706"/>
                  <a:gd name="T101" fmla="*/ 17 h 1990"/>
                  <a:gd name="T102" fmla="*/ 459 w 1706"/>
                  <a:gd name="T103" fmla="*/ 0 h 1990"/>
                  <a:gd name="T104" fmla="*/ 461 w 1706"/>
                  <a:gd name="T105" fmla="*/ 0 h 1990"/>
                  <a:gd name="T106" fmla="*/ 1704 w 1706"/>
                  <a:gd name="T107" fmla="*/ 186 h 1990"/>
                  <a:gd name="T108" fmla="*/ 1706 w 1706"/>
                  <a:gd name="T109" fmla="*/ 187 h 1990"/>
                  <a:gd name="T110" fmla="*/ 1478 w 1706"/>
                  <a:gd name="T111" fmla="*/ 1990 h 1990"/>
                  <a:gd name="T112" fmla="*/ 951 w 1706"/>
                  <a:gd name="T113" fmla="*/ 1925 h 1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6" h="1990">
                    <a:moveTo>
                      <a:pt x="951" y="1925"/>
                    </a:moveTo>
                    <a:cubicBezTo>
                      <a:pt x="0" y="1379"/>
                      <a:pt x="0" y="1379"/>
                      <a:pt x="0" y="1379"/>
                    </a:cubicBezTo>
                    <a:cubicBezTo>
                      <a:pt x="40" y="1318"/>
                      <a:pt x="40" y="1318"/>
                      <a:pt x="40" y="1318"/>
                    </a:cubicBezTo>
                    <a:cubicBezTo>
                      <a:pt x="60" y="1313"/>
                      <a:pt x="60" y="1313"/>
                      <a:pt x="60" y="1313"/>
                    </a:cubicBezTo>
                    <a:cubicBezTo>
                      <a:pt x="94" y="1310"/>
                      <a:pt x="94" y="1310"/>
                      <a:pt x="94" y="1310"/>
                    </a:cubicBezTo>
                    <a:cubicBezTo>
                      <a:pt x="101" y="1295"/>
                      <a:pt x="101" y="1295"/>
                      <a:pt x="101" y="1295"/>
                    </a:cubicBezTo>
                    <a:cubicBezTo>
                      <a:pt x="113" y="1284"/>
                      <a:pt x="113" y="1284"/>
                      <a:pt x="113" y="1284"/>
                    </a:cubicBezTo>
                    <a:cubicBezTo>
                      <a:pt x="116" y="1245"/>
                      <a:pt x="116" y="1245"/>
                      <a:pt x="116" y="1245"/>
                    </a:cubicBezTo>
                    <a:cubicBezTo>
                      <a:pt x="105" y="1232"/>
                      <a:pt x="105" y="1232"/>
                      <a:pt x="105" y="1232"/>
                    </a:cubicBezTo>
                    <a:cubicBezTo>
                      <a:pt x="82" y="1230"/>
                      <a:pt x="82" y="1230"/>
                      <a:pt x="82" y="1230"/>
                    </a:cubicBezTo>
                    <a:cubicBezTo>
                      <a:pt x="66" y="1216"/>
                      <a:pt x="66" y="1216"/>
                      <a:pt x="66" y="1216"/>
                    </a:cubicBezTo>
                    <a:cubicBezTo>
                      <a:pt x="70" y="1190"/>
                      <a:pt x="70" y="1190"/>
                      <a:pt x="70" y="1190"/>
                    </a:cubicBezTo>
                    <a:cubicBezTo>
                      <a:pt x="77" y="1181"/>
                      <a:pt x="77" y="1181"/>
                      <a:pt x="77" y="1181"/>
                    </a:cubicBezTo>
                    <a:cubicBezTo>
                      <a:pt x="77" y="1150"/>
                      <a:pt x="77" y="1150"/>
                      <a:pt x="77" y="1150"/>
                    </a:cubicBezTo>
                    <a:cubicBezTo>
                      <a:pt x="65" y="1145"/>
                      <a:pt x="65" y="1145"/>
                      <a:pt x="65" y="1145"/>
                    </a:cubicBezTo>
                    <a:cubicBezTo>
                      <a:pt x="70" y="1118"/>
                      <a:pt x="70" y="1118"/>
                      <a:pt x="70" y="1118"/>
                    </a:cubicBezTo>
                    <a:cubicBezTo>
                      <a:pt x="119" y="1098"/>
                      <a:pt x="119" y="1098"/>
                      <a:pt x="119" y="1098"/>
                    </a:cubicBezTo>
                    <a:cubicBezTo>
                      <a:pt x="148" y="1031"/>
                      <a:pt x="148" y="1031"/>
                      <a:pt x="148" y="1031"/>
                    </a:cubicBezTo>
                    <a:cubicBezTo>
                      <a:pt x="157" y="1016"/>
                      <a:pt x="157" y="1016"/>
                      <a:pt x="157" y="1016"/>
                    </a:cubicBezTo>
                    <a:cubicBezTo>
                      <a:pt x="165" y="947"/>
                      <a:pt x="165" y="947"/>
                      <a:pt x="165" y="947"/>
                    </a:cubicBezTo>
                    <a:cubicBezTo>
                      <a:pt x="194" y="915"/>
                      <a:pt x="194" y="915"/>
                      <a:pt x="194" y="915"/>
                    </a:cubicBezTo>
                    <a:cubicBezTo>
                      <a:pt x="262" y="873"/>
                      <a:pt x="262" y="873"/>
                      <a:pt x="262" y="873"/>
                    </a:cubicBezTo>
                    <a:cubicBezTo>
                      <a:pt x="282" y="849"/>
                      <a:pt x="282" y="849"/>
                      <a:pt x="282" y="849"/>
                    </a:cubicBezTo>
                    <a:cubicBezTo>
                      <a:pt x="282" y="833"/>
                      <a:pt x="282" y="833"/>
                      <a:pt x="282" y="833"/>
                    </a:cubicBezTo>
                    <a:cubicBezTo>
                      <a:pt x="225" y="785"/>
                      <a:pt x="225" y="785"/>
                      <a:pt x="225" y="785"/>
                    </a:cubicBezTo>
                    <a:cubicBezTo>
                      <a:pt x="228" y="735"/>
                      <a:pt x="228" y="735"/>
                      <a:pt x="228" y="735"/>
                    </a:cubicBezTo>
                    <a:cubicBezTo>
                      <a:pt x="208" y="684"/>
                      <a:pt x="208" y="684"/>
                      <a:pt x="208" y="684"/>
                    </a:cubicBezTo>
                    <a:cubicBezTo>
                      <a:pt x="194" y="659"/>
                      <a:pt x="194" y="659"/>
                      <a:pt x="194" y="659"/>
                    </a:cubicBezTo>
                    <a:cubicBezTo>
                      <a:pt x="196" y="577"/>
                      <a:pt x="196" y="577"/>
                      <a:pt x="196" y="577"/>
                    </a:cubicBezTo>
                    <a:cubicBezTo>
                      <a:pt x="216" y="548"/>
                      <a:pt x="216" y="548"/>
                      <a:pt x="216" y="548"/>
                    </a:cubicBezTo>
                    <a:cubicBezTo>
                      <a:pt x="225" y="538"/>
                      <a:pt x="225" y="538"/>
                      <a:pt x="225" y="538"/>
                    </a:cubicBezTo>
                    <a:cubicBezTo>
                      <a:pt x="226" y="490"/>
                      <a:pt x="226" y="490"/>
                      <a:pt x="226" y="490"/>
                    </a:cubicBezTo>
                    <a:cubicBezTo>
                      <a:pt x="217" y="476"/>
                      <a:pt x="217" y="476"/>
                      <a:pt x="217" y="476"/>
                    </a:cubicBezTo>
                    <a:cubicBezTo>
                      <a:pt x="215" y="437"/>
                      <a:pt x="215" y="437"/>
                      <a:pt x="215" y="437"/>
                    </a:cubicBezTo>
                    <a:cubicBezTo>
                      <a:pt x="227" y="428"/>
                      <a:pt x="227" y="428"/>
                      <a:pt x="227" y="428"/>
                    </a:cubicBezTo>
                    <a:cubicBezTo>
                      <a:pt x="224" y="353"/>
                      <a:pt x="224" y="353"/>
                      <a:pt x="224" y="353"/>
                    </a:cubicBezTo>
                    <a:cubicBezTo>
                      <a:pt x="237" y="340"/>
                      <a:pt x="237" y="340"/>
                      <a:pt x="237" y="340"/>
                    </a:cubicBezTo>
                    <a:cubicBezTo>
                      <a:pt x="227" y="305"/>
                      <a:pt x="227" y="305"/>
                      <a:pt x="227" y="305"/>
                    </a:cubicBezTo>
                    <a:cubicBezTo>
                      <a:pt x="227" y="303"/>
                      <a:pt x="223" y="274"/>
                      <a:pt x="238" y="257"/>
                    </a:cubicBezTo>
                    <a:cubicBezTo>
                      <a:pt x="245" y="250"/>
                      <a:pt x="254" y="246"/>
                      <a:pt x="266" y="246"/>
                    </a:cubicBezTo>
                    <a:cubicBezTo>
                      <a:pt x="269" y="246"/>
                      <a:pt x="269" y="246"/>
                      <a:pt x="269" y="246"/>
                    </a:cubicBezTo>
                    <a:cubicBezTo>
                      <a:pt x="310" y="246"/>
                      <a:pt x="338" y="257"/>
                      <a:pt x="343" y="277"/>
                    </a:cubicBezTo>
                    <a:cubicBezTo>
                      <a:pt x="347" y="289"/>
                      <a:pt x="359" y="306"/>
                      <a:pt x="371" y="306"/>
                    </a:cubicBezTo>
                    <a:cubicBezTo>
                      <a:pt x="379" y="306"/>
                      <a:pt x="386" y="300"/>
                      <a:pt x="391" y="288"/>
                    </a:cubicBezTo>
                    <a:cubicBezTo>
                      <a:pt x="405" y="261"/>
                      <a:pt x="411" y="240"/>
                      <a:pt x="414" y="230"/>
                    </a:cubicBezTo>
                    <a:cubicBezTo>
                      <a:pt x="417" y="223"/>
                      <a:pt x="417" y="223"/>
                      <a:pt x="417" y="223"/>
                    </a:cubicBezTo>
                    <a:cubicBezTo>
                      <a:pt x="418" y="220"/>
                      <a:pt x="421" y="189"/>
                      <a:pt x="424" y="171"/>
                    </a:cubicBezTo>
                    <a:cubicBezTo>
                      <a:pt x="424" y="171"/>
                      <a:pt x="424" y="171"/>
                      <a:pt x="424" y="171"/>
                    </a:cubicBezTo>
                    <a:cubicBezTo>
                      <a:pt x="447" y="119"/>
                      <a:pt x="447" y="119"/>
                      <a:pt x="447" y="119"/>
                    </a:cubicBezTo>
                    <a:cubicBezTo>
                      <a:pt x="443" y="59"/>
                      <a:pt x="443" y="59"/>
                      <a:pt x="443" y="59"/>
                    </a:cubicBezTo>
                    <a:cubicBezTo>
                      <a:pt x="458" y="17"/>
                      <a:pt x="458" y="17"/>
                      <a:pt x="458" y="17"/>
                    </a:cubicBezTo>
                    <a:cubicBezTo>
                      <a:pt x="459" y="0"/>
                      <a:pt x="459" y="0"/>
                      <a:pt x="459" y="0"/>
                    </a:cubicBezTo>
                    <a:cubicBezTo>
                      <a:pt x="461" y="0"/>
                      <a:pt x="461" y="0"/>
                      <a:pt x="461" y="0"/>
                    </a:cubicBezTo>
                    <a:cubicBezTo>
                      <a:pt x="864" y="72"/>
                      <a:pt x="1282" y="134"/>
                      <a:pt x="1704" y="186"/>
                    </a:cubicBezTo>
                    <a:cubicBezTo>
                      <a:pt x="1706" y="187"/>
                      <a:pt x="1706" y="187"/>
                      <a:pt x="1706" y="187"/>
                    </a:cubicBezTo>
                    <a:cubicBezTo>
                      <a:pt x="1478" y="1990"/>
                      <a:pt x="1478" y="1990"/>
                      <a:pt x="1478" y="1990"/>
                    </a:cubicBezTo>
                    <a:lnTo>
                      <a:pt x="951" y="192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8" name="Freeform 609">
                <a:extLst>
                  <a:ext uri="{FF2B5EF4-FFF2-40B4-BE49-F238E27FC236}">
                    <a16:creationId xmlns:a16="http://schemas.microsoft.com/office/drawing/2014/main" id="{FE64165B-ACAB-DD47-A2C6-3621150A222A}"/>
                  </a:ext>
                </a:extLst>
              </p:cNvPr>
              <p:cNvSpPr>
                <a:spLocks noEditPoints="1"/>
              </p:cNvSpPr>
              <p:nvPr/>
            </p:nvSpPr>
            <p:spPr bwMode="auto">
              <a:xfrm>
                <a:off x="8899132" y="5010618"/>
                <a:ext cx="2825937" cy="1743819"/>
              </a:xfrm>
              <a:custGeom>
                <a:avLst/>
                <a:gdLst>
                  <a:gd name="T0" fmla="*/ 382 w 2588"/>
                  <a:gd name="T1" fmla="*/ 63 h 1600"/>
                  <a:gd name="T2" fmla="*/ 846 w 2588"/>
                  <a:gd name="T3" fmla="*/ 136 h 1600"/>
                  <a:gd name="T4" fmla="*/ 1307 w 2588"/>
                  <a:gd name="T5" fmla="*/ 197 h 1600"/>
                  <a:gd name="T6" fmla="*/ 1755 w 2588"/>
                  <a:gd name="T7" fmla="*/ 246 h 1600"/>
                  <a:gd name="T8" fmla="*/ 2184 w 2588"/>
                  <a:gd name="T9" fmla="*/ 287 h 1600"/>
                  <a:gd name="T10" fmla="*/ 2584 w 2588"/>
                  <a:gd name="T11" fmla="*/ 320 h 1600"/>
                  <a:gd name="T12" fmla="*/ 881 w 2588"/>
                  <a:gd name="T13" fmla="*/ 1558 h 1600"/>
                  <a:gd name="T14" fmla="*/ 830 w 2588"/>
                  <a:gd name="T15" fmla="*/ 1497 h 1600"/>
                  <a:gd name="T16" fmla="*/ 744 w 2588"/>
                  <a:gd name="T17" fmla="*/ 1546 h 1600"/>
                  <a:gd name="T18" fmla="*/ 601 w 2588"/>
                  <a:gd name="T19" fmla="*/ 1544 h 1600"/>
                  <a:gd name="T20" fmla="*/ 487 w 2588"/>
                  <a:gd name="T21" fmla="*/ 1552 h 1600"/>
                  <a:gd name="T22" fmla="*/ 404 w 2588"/>
                  <a:gd name="T23" fmla="*/ 1397 h 1600"/>
                  <a:gd name="T24" fmla="*/ 349 w 2588"/>
                  <a:gd name="T25" fmla="*/ 1134 h 1600"/>
                  <a:gd name="T26" fmla="*/ 184 w 2588"/>
                  <a:gd name="T27" fmla="*/ 1110 h 1600"/>
                  <a:gd name="T28" fmla="*/ 230 w 2588"/>
                  <a:gd name="T29" fmla="*/ 976 h 1600"/>
                  <a:gd name="T30" fmla="*/ 240 w 2588"/>
                  <a:gd name="T31" fmla="*/ 775 h 1600"/>
                  <a:gd name="T32" fmla="*/ 152 w 2588"/>
                  <a:gd name="T33" fmla="*/ 638 h 1600"/>
                  <a:gd name="T34" fmla="*/ 74 w 2588"/>
                  <a:gd name="T35" fmla="*/ 518 h 1600"/>
                  <a:gd name="T36" fmla="*/ 44 w 2588"/>
                  <a:gd name="T37" fmla="*/ 377 h 1600"/>
                  <a:gd name="T38" fmla="*/ 63 w 2588"/>
                  <a:gd name="T39" fmla="*/ 0 h 1600"/>
                  <a:gd name="T40" fmla="*/ 8 w 2588"/>
                  <a:gd name="T41" fmla="*/ 317 h 1600"/>
                  <a:gd name="T42" fmla="*/ 41 w 2588"/>
                  <a:gd name="T43" fmla="*/ 479 h 1600"/>
                  <a:gd name="T44" fmla="*/ 59 w 2588"/>
                  <a:gd name="T45" fmla="*/ 510 h 1600"/>
                  <a:gd name="T46" fmla="*/ 116 w 2588"/>
                  <a:gd name="T47" fmla="*/ 579 h 1600"/>
                  <a:gd name="T48" fmla="*/ 150 w 2588"/>
                  <a:gd name="T49" fmla="*/ 640 h 1600"/>
                  <a:gd name="T50" fmla="*/ 203 w 2588"/>
                  <a:gd name="T51" fmla="*/ 740 h 1600"/>
                  <a:gd name="T52" fmla="*/ 238 w 2588"/>
                  <a:gd name="T53" fmla="*/ 779 h 1600"/>
                  <a:gd name="T54" fmla="*/ 239 w 2588"/>
                  <a:gd name="T55" fmla="*/ 908 h 1600"/>
                  <a:gd name="T56" fmla="*/ 227 w 2588"/>
                  <a:gd name="T57" fmla="*/ 977 h 1600"/>
                  <a:gd name="T58" fmla="*/ 193 w 2588"/>
                  <a:gd name="T59" fmla="*/ 1080 h 1600"/>
                  <a:gd name="T60" fmla="*/ 180 w 2588"/>
                  <a:gd name="T61" fmla="*/ 1112 h 1600"/>
                  <a:gd name="T62" fmla="*/ 241 w 2588"/>
                  <a:gd name="T63" fmla="*/ 1155 h 1600"/>
                  <a:gd name="T64" fmla="*/ 345 w 2588"/>
                  <a:gd name="T65" fmla="*/ 1136 h 1600"/>
                  <a:gd name="T66" fmla="*/ 390 w 2588"/>
                  <a:gd name="T67" fmla="*/ 1345 h 1600"/>
                  <a:gd name="T68" fmla="*/ 402 w 2588"/>
                  <a:gd name="T69" fmla="*/ 1401 h 1600"/>
                  <a:gd name="T70" fmla="*/ 462 w 2588"/>
                  <a:gd name="T71" fmla="*/ 1487 h 1600"/>
                  <a:gd name="T72" fmla="*/ 484 w 2588"/>
                  <a:gd name="T73" fmla="*/ 1554 h 1600"/>
                  <a:gd name="T74" fmla="*/ 508 w 2588"/>
                  <a:gd name="T75" fmla="*/ 1554 h 1600"/>
                  <a:gd name="T76" fmla="*/ 601 w 2588"/>
                  <a:gd name="T77" fmla="*/ 1548 h 1600"/>
                  <a:gd name="T78" fmla="*/ 673 w 2588"/>
                  <a:gd name="T79" fmla="*/ 1534 h 1600"/>
                  <a:gd name="T80" fmla="*/ 745 w 2588"/>
                  <a:gd name="T81" fmla="*/ 1550 h 1600"/>
                  <a:gd name="T82" fmla="*/ 804 w 2588"/>
                  <a:gd name="T83" fmla="*/ 1547 h 1600"/>
                  <a:gd name="T84" fmla="*/ 847 w 2588"/>
                  <a:gd name="T85" fmla="*/ 1500 h 1600"/>
                  <a:gd name="T86" fmla="*/ 869 w 2588"/>
                  <a:gd name="T87" fmla="*/ 1539 h 1600"/>
                  <a:gd name="T88" fmla="*/ 877 w 2588"/>
                  <a:gd name="T89" fmla="*/ 1560 h 1600"/>
                  <a:gd name="T90" fmla="*/ 2495 w 2588"/>
                  <a:gd name="T91" fmla="*/ 1600 h 1600"/>
                  <a:gd name="T92" fmla="*/ 2588 w 2588"/>
                  <a:gd name="T93" fmla="*/ 316 h 1600"/>
                  <a:gd name="T94" fmla="*/ 2268 w 2588"/>
                  <a:gd name="T95" fmla="*/ 291 h 1600"/>
                  <a:gd name="T96" fmla="*/ 1843 w 2588"/>
                  <a:gd name="T97" fmla="*/ 251 h 1600"/>
                  <a:gd name="T98" fmla="*/ 1578 w 2588"/>
                  <a:gd name="T99" fmla="*/ 224 h 1600"/>
                  <a:gd name="T100" fmla="*/ 1124 w 2588"/>
                  <a:gd name="T101" fmla="*/ 170 h 1600"/>
                  <a:gd name="T102" fmla="*/ 661 w 2588"/>
                  <a:gd name="T103" fmla="*/ 105 h 1600"/>
                  <a:gd name="T104" fmla="*/ 199 w 2588"/>
                  <a:gd name="T105" fmla="*/ 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8" h="1600">
                    <a:moveTo>
                      <a:pt x="65" y="4"/>
                    </a:moveTo>
                    <a:cubicBezTo>
                      <a:pt x="79" y="7"/>
                      <a:pt x="93" y="10"/>
                      <a:pt x="107" y="13"/>
                    </a:cubicBezTo>
                    <a:cubicBezTo>
                      <a:pt x="138" y="18"/>
                      <a:pt x="168" y="24"/>
                      <a:pt x="199" y="30"/>
                    </a:cubicBezTo>
                    <a:cubicBezTo>
                      <a:pt x="229" y="36"/>
                      <a:pt x="260" y="41"/>
                      <a:pt x="290" y="47"/>
                    </a:cubicBezTo>
                    <a:cubicBezTo>
                      <a:pt x="321" y="52"/>
                      <a:pt x="352" y="58"/>
                      <a:pt x="382" y="63"/>
                    </a:cubicBezTo>
                    <a:cubicBezTo>
                      <a:pt x="413" y="69"/>
                      <a:pt x="444" y="74"/>
                      <a:pt x="475" y="79"/>
                    </a:cubicBezTo>
                    <a:cubicBezTo>
                      <a:pt x="506" y="84"/>
                      <a:pt x="537" y="89"/>
                      <a:pt x="567" y="94"/>
                    </a:cubicBezTo>
                    <a:cubicBezTo>
                      <a:pt x="598" y="99"/>
                      <a:pt x="629" y="104"/>
                      <a:pt x="660" y="109"/>
                    </a:cubicBezTo>
                    <a:cubicBezTo>
                      <a:pt x="691" y="114"/>
                      <a:pt x="722" y="118"/>
                      <a:pt x="753" y="123"/>
                    </a:cubicBezTo>
                    <a:cubicBezTo>
                      <a:pt x="784" y="127"/>
                      <a:pt x="815" y="132"/>
                      <a:pt x="846" y="136"/>
                    </a:cubicBezTo>
                    <a:cubicBezTo>
                      <a:pt x="877" y="141"/>
                      <a:pt x="908" y="145"/>
                      <a:pt x="939" y="149"/>
                    </a:cubicBezTo>
                    <a:cubicBezTo>
                      <a:pt x="970" y="154"/>
                      <a:pt x="1000" y="158"/>
                      <a:pt x="1031" y="162"/>
                    </a:cubicBezTo>
                    <a:cubicBezTo>
                      <a:pt x="1062" y="166"/>
                      <a:pt x="1093" y="170"/>
                      <a:pt x="1124" y="174"/>
                    </a:cubicBezTo>
                    <a:cubicBezTo>
                      <a:pt x="1154" y="178"/>
                      <a:pt x="1185" y="182"/>
                      <a:pt x="1215" y="185"/>
                    </a:cubicBezTo>
                    <a:cubicBezTo>
                      <a:pt x="1246" y="189"/>
                      <a:pt x="1276" y="193"/>
                      <a:pt x="1307" y="197"/>
                    </a:cubicBezTo>
                    <a:cubicBezTo>
                      <a:pt x="1337" y="200"/>
                      <a:pt x="1367" y="204"/>
                      <a:pt x="1398" y="207"/>
                    </a:cubicBezTo>
                    <a:cubicBezTo>
                      <a:pt x="1428" y="211"/>
                      <a:pt x="1458" y="214"/>
                      <a:pt x="1488" y="218"/>
                    </a:cubicBezTo>
                    <a:cubicBezTo>
                      <a:pt x="1518" y="221"/>
                      <a:pt x="1548" y="224"/>
                      <a:pt x="1577" y="227"/>
                    </a:cubicBezTo>
                    <a:cubicBezTo>
                      <a:pt x="1607" y="231"/>
                      <a:pt x="1637" y="234"/>
                      <a:pt x="1666" y="237"/>
                    </a:cubicBezTo>
                    <a:cubicBezTo>
                      <a:pt x="1696" y="240"/>
                      <a:pt x="1725" y="243"/>
                      <a:pt x="1755" y="246"/>
                    </a:cubicBezTo>
                    <a:cubicBezTo>
                      <a:pt x="1784" y="249"/>
                      <a:pt x="1813" y="252"/>
                      <a:pt x="1842" y="255"/>
                    </a:cubicBezTo>
                    <a:cubicBezTo>
                      <a:pt x="1871" y="258"/>
                      <a:pt x="1900" y="261"/>
                      <a:pt x="1929" y="263"/>
                    </a:cubicBezTo>
                    <a:cubicBezTo>
                      <a:pt x="1957" y="266"/>
                      <a:pt x="1986" y="269"/>
                      <a:pt x="2015" y="272"/>
                    </a:cubicBezTo>
                    <a:cubicBezTo>
                      <a:pt x="2043" y="274"/>
                      <a:pt x="2071" y="277"/>
                      <a:pt x="2100" y="279"/>
                    </a:cubicBezTo>
                    <a:cubicBezTo>
                      <a:pt x="2128" y="282"/>
                      <a:pt x="2156" y="285"/>
                      <a:pt x="2184" y="287"/>
                    </a:cubicBezTo>
                    <a:cubicBezTo>
                      <a:pt x="2212" y="289"/>
                      <a:pt x="2240" y="292"/>
                      <a:pt x="2268" y="294"/>
                    </a:cubicBezTo>
                    <a:cubicBezTo>
                      <a:pt x="2295" y="297"/>
                      <a:pt x="2323" y="299"/>
                      <a:pt x="2350" y="301"/>
                    </a:cubicBezTo>
                    <a:cubicBezTo>
                      <a:pt x="2378" y="303"/>
                      <a:pt x="2405" y="306"/>
                      <a:pt x="2432" y="308"/>
                    </a:cubicBezTo>
                    <a:cubicBezTo>
                      <a:pt x="2459" y="310"/>
                      <a:pt x="2486" y="312"/>
                      <a:pt x="2513" y="314"/>
                    </a:cubicBezTo>
                    <a:cubicBezTo>
                      <a:pt x="2537" y="316"/>
                      <a:pt x="2560" y="318"/>
                      <a:pt x="2584" y="320"/>
                    </a:cubicBezTo>
                    <a:cubicBezTo>
                      <a:pt x="2516" y="1299"/>
                      <a:pt x="2516" y="1299"/>
                      <a:pt x="2516" y="1299"/>
                    </a:cubicBezTo>
                    <a:cubicBezTo>
                      <a:pt x="2495" y="1597"/>
                      <a:pt x="2495" y="1597"/>
                      <a:pt x="2495" y="1597"/>
                    </a:cubicBezTo>
                    <a:cubicBezTo>
                      <a:pt x="2144" y="1583"/>
                      <a:pt x="917" y="1421"/>
                      <a:pt x="917" y="1421"/>
                    </a:cubicBezTo>
                    <a:cubicBezTo>
                      <a:pt x="894" y="1580"/>
                      <a:pt x="894" y="1580"/>
                      <a:pt x="894" y="1580"/>
                    </a:cubicBezTo>
                    <a:cubicBezTo>
                      <a:pt x="881" y="1558"/>
                      <a:pt x="881" y="1558"/>
                      <a:pt x="881" y="1558"/>
                    </a:cubicBezTo>
                    <a:cubicBezTo>
                      <a:pt x="873" y="1538"/>
                      <a:pt x="873" y="1538"/>
                      <a:pt x="873" y="1538"/>
                    </a:cubicBezTo>
                    <a:cubicBezTo>
                      <a:pt x="866" y="1512"/>
                      <a:pt x="866" y="1512"/>
                      <a:pt x="866" y="1512"/>
                    </a:cubicBezTo>
                    <a:cubicBezTo>
                      <a:pt x="855" y="1507"/>
                      <a:pt x="855" y="1507"/>
                      <a:pt x="855" y="1507"/>
                    </a:cubicBezTo>
                    <a:cubicBezTo>
                      <a:pt x="849" y="1497"/>
                      <a:pt x="849" y="1497"/>
                      <a:pt x="849" y="1497"/>
                    </a:cubicBezTo>
                    <a:cubicBezTo>
                      <a:pt x="830" y="1497"/>
                      <a:pt x="830" y="1497"/>
                      <a:pt x="830" y="1497"/>
                    </a:cubicBezTo>
                    <a:cubicBezTo>
                      <a:pt x="811" y="1519"/>
                      <a:pt x="811" y="1519"/>
                      <a:pt x="811" y="1519"/>
                    </a:cubicBezTo>
                    <a:cubicBezTo>
                      <a:pt x="801" y="1544"/>
                      <a:pt x="801" y="1544"/>
                      <a:pt x="801" y="1544"/>
                    </a:cubicBezTo>
                    <a:cubicBezTo>
                      <a:pt x="791" y="1554"/>
                      <a:pt x="791" y="1554"/>
                      <a:pt x="791" y="1554"/>
                    </a:cubicBezTo>
                    <a:cubicBezTo>
                      <a:pt x="776" y="1539"/>
                      <a:pt x="776" y="1539"/>
                      <a:pt x="776" y="1539"/>
                    </a:cubicBezTo>
                    <a:cubicBezTo>
                      <a:pt x="744" y="1546"/>
                      <a:pt x="744" y="1546"/>
                      <a:pt x="744" y="1546"/>
                    </a:cubicBezTo>
                    <a:cubicBezTo>
                      <a:pt x="720" y="1533"/>
                      <a:pt x="720" y="1533"/>
                      <a:pt x="720" y="1533"/>
                    </a:cubicBezTo>
                    <a:cubicBezTo>
                      <a:pt x="674" y="1530"/>
                      <a:pt x="674" y="1530"/>
                      <a:pt x="674" y="1530"/>
                    </a:cubicBezTo>
                    <a:cubicBezTo>
                      <a:pt x="648" y="1516"/>
                      <a:pt x="648" y="1516"/>
                      <a:pt x="648" y="1516"/>
                    </a:cubicBezTo>
                    <a:cubicBezTo>
                      <a:pt x="625" y="1521"/>
                      <a:pt x="625" y="1521"/>
                      <a:pt x="625" y="1521"/>
                    </a:cubicBezTo>
                    <a:cubicBezTo>
                      <a:pt x="601" y="1544"/>
                      <a:pt x="601" y="1544"/>
                      <a:pt x="601" y="1544"/>
                    </a:cubicBezTo>
                    <a:cubicBezTo>
                      <a:pt x="585" y="1537"/>
                      <a:pt x="585" y="1537"/>
                      <a:pt x="585" y="1537"/>
                    </a:cubicBezTo>
                    <a:cubicBezTo>
                      <a:pt x="558" y="1525"/>
                      <a:pt x="558" y="1525"/>
                      <a:pt x="558" y="1525"/>
                    </a:cubicBezTo>
                    <a:cubicBezTo>
                      <a:pt x="515" y="1526"/>
                      <a:pt x="515" y="1526"/>
                      <a:pt x="515" y="1526"/>
                    </a:cubicBezTo>
                    <a:cubicBezTo>
                      <a:pt x="505" y="1553"/>
                      <a:pt x="505" y="1553"/>
                      <a:pt x="505" y="1553"/>
                    </a:cubicBezTo>
                    <a:cubicBezTo>
                      <a:pt x="487" y="1552"/>
                      <a:pt x="487" y="1552"/>
                      <a:pt x="487" y="1552"/>
                    </a:cubicBezTo>
                    <a:cubicBezTo>
                      <a:pt x="471" y="1528"/>
                      <a:pt x="471" y="1528"/>
                      <a:pt x="471" y="1528"/>
                    </a:cubicBezTo>
                    <a:cubicBezTo>
                      <a:pt x="466" y="1487"/>
                      <a:pt x="466" y="1487"/>
                      <a:pt x="466" y="1487"/>
                    </a:cubicBezTo>
                    <a:cubicBezTo>
                      <a:pt x="463" y="1430"/>
                      <a:pt x="463" y="1430"/>
                      <a:pt x="463" y="1430"/>
                    </a:cubicBezTo>
                    <a:cubicBezTo>
                      <a:pt x="442" y="1397"/>
                      <a:pt x="442" y="1397"/>
                      <a:pt x="442" y="1397"/>
                    </a:cubicBezTo>
                    <a:cubicBezTo>
                      <a:pt x="404" y="1397"/>
                      <a:pt x="404" y="1397"/>
                      <a:pt x="404" y="1397"/>
                    </a:cubicBezTo>
                    <a:cubicBezTo>
                      <a:pt x="387" y="1378"/>
                      <a:pt x="387" y="1378"/>
                      <a:pt x="387" y="1378"/>
                    </a:cubicBezTo>
                    <a:cubicBezTo>
                      <a:pt x="394" y="1346"/>
                      <a:pt x="394" y="1346"/>
                      <a:pt x="394" y="1346"/>
                    </a:cubicBezTo>
                    <a:cubicBezTo>
                      <a:pt x="395" y="1296"/>
                      <a:pt x="395" y="1296"/>
                      <a:pt x="395" y="1296"/>
                    </a:cubicBezTo>
                    <a:cubicBezTo>
                      <a:pt x="359" y="1241"/>
                      <a:pt x="359" y="1241"/>
                      <a:pt x="359" y="1241"/>
                    </a:cubicBezTo>
                    <a:cubicBezTo>
                      <a:pt x="349" y="1134"/>
                      <a:pt x="349" y="1134"/>
                      <a:pt x="349" y="1134"/>
                    </a:cubicBezTo>
                    <a:cubicBezTo>
                      <a:pt x="329" y="1109"/>
                      <a:pt x="329" y="1109"/>
                      <a:pt x="329" y="1109"/>
                    </a:cubicBezTo>
                    <a:cubicBezTo>
                      <a:pt x="299" y="1105"/>
                      <a:pt x="299" y="1105"/>
                      <a:pt x="299" y="1105"/>
                    </a:cubicBezTo>
                    <a:cubicBezTo>
                      <a:pt x="241" y="1152"/>
                      <a:pt x="241" y="1152"/>
                      <a:pt x="241" y="1152"/>
                    </a:cubicBezTo>
                    <a:cubicBezTo>
                      <a:pt x="219" y="1154"/>
                      <a:pt x="219" y="1154"/>
                      <a:pt x="219" y="1154"/>
                    </a:cubicBezTo>
                    <a:cubicBezTo>
                      <a:pt x="184" y="1110"/>
                      <a:pt x="184" y="1110"/>
                      <a:pt x="184" y="1110"/>
                    </a:cubicBezTo>
                    <a:cubicBezTo>
                      <a:pt x="181" y="1090"/>
                      <a:pt x="181" y="1090"/>
                      <a:pt x="181" y="1090"/>
                    </a:cubicBezTo>
                    <a:cubicBezTo>
                      <a:pt x="197" y="1082"/>
                      <a:pt x="197" y="1082"/>
                      <a:pt x="197" y="1082"/>
                    </a:cubicBezTo>
                    <a:cubicBezTo>
                      <a:pt x="198" y="1050"/>
                      <a:pt x="198" y="1050"/>
                      <a:pt x="198" y="1050"/>
                    </a:cubicBezTo>
                    <a:cubicBezTo>
                      <a:pt x="233" y="1027"/>
                      <a:pt x="233" y="1027"/>
                      <a:pt x="233" y="1027"/>
                    </a:cubicBezTo>
                    <a:cubicBezTo>
                      <a:pt x="230" y="976"/>
                      <a:pt x="230" y="976"/>
                      <a:pt x="230" y="976"/>
                    </a:cubicBezTo>
                    <a:cubicBezTo>
                      <a:pt x="226" y="964"/>
                      <a:pt x="226" y="964"/>
                      <a:pt x="226" y="964"/>
                    </a:cubicBezTo>
                    <a:cubicBezTo>
                      <a:pt x="243" y="910"/>
                      <a:pt x="243" y="910"/>
                      <a:pt x="243" y="910"/>
                    </a:cubicBezTo>
                    <a:cubicBezTo>
                      <a:pt x="291" y="818"/>
                      <a:pt x="291" y="818"/>
                      <a:pt x="291" y="818"/>
                    </a:cubicBezTo>
                    <a:cubicBezTo>
                      <a:pt x="291" y="779"/>
                      <a:pt x="291" y="779"/>
                      <a:pt x="291" y="779"/>
                    </a:cubicBezTo>
                    <a:cubicBezTo>
                      <a:pt x="240" y="775"/>
                      <a:pt x="240" y="775"/>
                      <a:pt x="240" y="775"/>
                    </a:cubicBezTo>
                    <a:cubicBezTo>
                      <a:pt x="224" y="748"/>
                      <a:pt x="224" y="748"/>
                      <a:pt x="224" y="748"/>
                    </a:cubicBezTo>
                    <a:cubicBezTo>
                      <a:pt x="206" y="738"/>
                      <a:pt x="206" y="738"/>
                      <a:pt x="206" y="738"/>
                    </a:cubicBezTo>
                    <a:cubicBezTo>
                      <a:pt x="181" y="704"/>
                      <a:pt x="181" y="704"/>
                      <a:pt x="181" y="704"/>
                    </a:cubicBezTo>
                    <a:cubicBezTo>
                      <a:pt x="181" y="671"/>
                      <a:pt x="181" y="671"/>
                      <a:pt x="181" y="671"/>
                    </a:cubicBezTo>
                    <a:cubicBezTo>
                      <a:pt x="152" y="638"/>
                      <a:pt x="152" y="638"/>
                      <a:pt x="152" y="638"/>
                    </a:cubicBezTo>
                    <a:cubicBezTo>
                      <a:pt x="145" y="611"/>
                      <a:pt x="145" y="611"/>
                      <a:pt x="145" y="611"/>
                    </a:cubicBezTo>
                    <a:cubicBezTo>
                      <a:pt x="119" y="577"/>
                      <a:pt x="119" y="577"/>
                      <a:pt x="119" y="577"/>
                    </a:cubicBezTo>
                    <a:cubicBezTo>
                      <a:pt x="114" y="549"/>
                      <a:pt x="114" y="549"/>
                      <a:pt x="114" y="549"/>
                    </a:cubicBezTo>
                    <a:cubicBezTo>
                      <a:pt x="93" y="544"/>
                      <a:pt x="93" y="544"/>
                      <a:pt x="93" y="544"/>
                    </a:cubicBezTo>
                    <a:cubicBezTo>
                      <a:pt x="74" y="518"/>
                      <a:pt x="74" y="518"/>
                      <a:pt x="74" y="518"/>
                    </a:cubicBezTo>
                    <a:cubicBezTo>
                      <a:pt x="62" y="507"/>
                      <a:pt x="62" y="507"/>
                      <a:pt x="62" y="507"/>
                    </a:cubicBezTo>
                    <a:cubicBezTo>
                      <a:pt x="44" y="481"/>
                      <a:pt x="44" y="481"/>
                      <a:pt x="44" y="481"/>
                    </a:cubicBezTo>
                    <a:cubicBezTo>
                      <a:pt x="53" y="465"/>
                      <a:pt x="53" y="465"/>
                      <a:pt x="53" y="465"/>
                    </a:cubicBezTo>
                    <a:cubicBezTo>
                      <a:pt x="57" y="408"/>
                      <a:pt x="57" y="408"/>
                      <a:pt x="57" y="408"/>
                    </a:cubicBezTo>
                    <a:cubicBezTo>
                      <a:pt x="44" y="377"/>
                      <a:pt x="44" y="377"/>
                      <a:pt x="44" y="377"/>
                    </a:cubicBezTo>
                    <a:cubicBezTo>
                      <a:pt x="35" y="354"/>
                      <a:pt x="35" y="354"/>
                      <a:pt x="35" y="354"/>
                    </a:cubicBezTo>
                    <a:cubicBezTo>
                      <a:pt x="11" y="314"/>
                      <a:pt x="11" y="314"/>
                      <a:pt x="11" y="314"/>
                    </a:cubicBezTo>
                    <a:cubicBezTo>
                      <a:pt x="4" y="309"/>
                      <a:pt x="4" y="309"/>
                      <a:pt x="4" y="309"/>
                    </a:cubicBezTo>
                    <a:cubicBezTo>
                      <a:pt x="65" y="4"/>
                      <a:pt x="65" y="4"/>
                      <a:pt x="65" y="4"/>
                    </a:cubicBezTo>
                    <a:moveTo>
                      <a:pt x="63" y="0"/>
                    </a:moveTo>
                    <a:cubicBezTo>
                      <a:pt x="62" y="4"/>
                      <a:pt x="62" y="4"/>
                      <a:pt x="62" y="4"/>
                    </a:cubicBezTo>
                    <a:cubicBezTo>
                      <a:pt x="1" y="309"/>
                      <a:pt x="1" y="309"/>
                      <a:pt x="1" y="309"/>
                    </a:cubicBezTo>
                    <a:cubicBezTo>
                      <a:pt x="0" y="311"/>
                      <a:pt x="0" y="311"/>
                      <a:pt x="0" y="311"/>
                    </a:cubicBezTo>
                    <a:cubicBezTo>
                      <a:pt x="2" y="312"/>
                      <a:pt x="2" y="312"/>
                      <a:pt x="2" y="312"/>
                    </a:cubicBezTo>
                    <a:cubicBezTo>
                      <a:pt x="8" y="317"/>
                      <a:pt x="8" y="317"/>
                      <a:pt x="8" y="317"/>
                    </a:cubicBezTo>
                    <a:cubicBezTo>
                      <a:pt x="32" y="356"/>
                      <a:pt x="32" y="356"/>
                      <a:pt x="32" y="356"/>
                    </a:cubicBezTo>
                    <a:cubicBezTo>
                      <a:pt x="40" y="378"/>
                      <a:pt x="40" y="378"/>
                      <a:pt x="40" y="378"/>
                    </a:cubicBezTo>
                    <a:cubicBezTo>
                      <a:pt x="53" y="409"/>
                      <a:pt x="53" y="409"/>
                      <a:pt x="53" y="409"/>
                    </a:cubicBezTo>
                    <a:cubicBezTo>
                      <a:pt x="49" y="463"/>
                      <a:pt x="49" y="463"/>
                      <a:pt x="49" y="463"/>
                    </a:cubicBezTo>
                    <a:cubicBezTo>
                      <a:pt x="41" y="479"/>
                      <a:pt x="41" y="479"/>
                      <a:pt x="41" y="479"/>
                    </a:cubicBezTo>
                    <a:cubicBezTo>
                      <a:pt x="40" y="481"/>
                      <a:pt x="40" y="481"/>
                      <a:pt x="40" y="481"/>
                    </a:cubicBezTo>
                    <a:cubicBezTo>
                      <a:pt x="41" y="483"/>
                      <a:pt x="41" y="483"/>
                      <a:pt x="41" y="483"/>
                    </a:cubicBezTo>
                    <a:cubicBezTo>
                      <a:pt x="58" y="509"/>
                      <a:pt x="58" y="509"/>
                      <a:pt x="58" y="509"/>
                    </a:cubicBezTo>
                    <a:cubicBezTo>
                      <a:pt x="59" y="510"/>
                      <a:pt x="59" y="510"/>
                      <a:pt x="59" y="510"/>
                    </a:cubicBezTo>
                    <a:cubicBezTo>
                      <a:pt x="59" y="510"/>
                      <a:pt x="59" y="510"/>
                      <a:pt x="59" y="510"/>
                    </a:cubicBezTo>
                    <a:cubicBezTo>
                      <a:pt x="72" y="521"/>
                      <a:pt x="72" y="521"/>
                      <a:pt x="72" y="521"/>
                    </a:cubicBezTo>
                    <a:cubicBezTo>
                      <a:pt x="89" y="547"/>
                      <a:pt x="91" y="548"/>
                      <a:pt x="92" y="548"/>
                    </a:cubicBezTo>
                    <a:cubicBezTo>
                      <a:pt x="94" y="548"/>
                      <a:pt x="106" y="551"/>
                      <a:pt x="111" y="552"/>
                    </a:cubicBezTo>
                    <a:cubicBezTo>
                      <a:pt x="115" y="578"/>
                      <a:pt x="115" y="578"/>
                      <a:pt x="115" y="578"/>
                    </a:cubicBezTo>
                    <a:cubicBezTo>
                      <a:pt x="116" y="579"/>
                      <a:pt x="116" y="579"/>
                      <a:pt x="116" y="579"/>
                    </a:cubicBezTo>
                    <a:cubicBezTo>
                      <a:pt x="116" y="580"/>
                      <a:pt x="116" y="580"/>
                      <a:pt x="116" y="580"/>
                    </a:cubicBezTo>
                    <a:cubicBezTo>
                      <a:pt x="141" y="613"/>
                      <a:pt x="141" y="613"/>
                      <a:pt x="141" y="613"/>
                    </a:cubicBezTo>
                    <a:cubicBezTo>
                      <a:pt x="149" y="639"/>
                      <a:pt x="149" y="639"/>
                      <a:pt x="149" y="639"/>
                    </a:cubicBezTo>
                    <a:cubicBezTo>
                      <a:pt x="149" y="640"/>
                      <a:pt x="149" y="640"/>
                      <a:pt x="149" y="640"/>
                    </a:cubicBezTo>
                    <a:cubicBezTo>
                      <a:pt x="150" y="640"/>
                      <a:pt x="150" y="640"/>
                      <a:pt x="150" y="640"/>
                    </a:cubicBezTo>
                    <a:cubicBezTo>
                      <a:pt x="177" y="672"/>
                      <a:pt x="177" y="672"/>
                      <a:pt x="177" y="672"/>
                    </a:cubicBezTo>
                    <a:cubicBezTo>
                      <a:pt x="177" y="704"/>
                      <a:pt x="177" y="704"/>
                      <a:pt x="177" y="704"/>
                    </a:cubicBezTo>
                    <a:cubicBezTo>
                      <a:pt x="177" y="706"/>
                      <a:pt x="177" y="706"/>
                      <a:pt x="177" y="706"/>
                    </a:cubicBezTo>
                    <a:cubicBezTo>
                      <a:pt x="178" y="707"/>
                      <a:pt x="178" y="707"/>
                      <a:pt x="178" y="707"/>
                    </a:cubicBezTo>
                    <a:cubicBezTo>
                      <a:pt x="203" y="740"/>
                      <a:pt x="203" y="740"/>
                      <a:pt x="203" y="740"/>
                    </a:cubicBezTo>
                    <a:cubicBezTo>
                      <a:pt x="204" y="741"/>
                      <a:pt x="204" y="741"/>
                      <a:pt x="204" y="741"/>
                    </a:cubicBezTo>
                    <a:cubicBezTo>
                      <a:pt x="204" y="741"/>
                      <a:pt x="204" y="741"/>
                      <a:pt x="204" y="741"/>
                    </a:cubicBezTo>
                    <a:cubicBezTo>
                      <a:pt x="221" y="751"/>
                      <a:pt x="221" y="751"/>
                      <a:pt x="221" y="751"/>
                    </a:cubicBezTo>
                    <a:cubicBezTo>
                      <a:pt x="237" y="777"/>
                      <a:pt x="237" y="777"/>
                      <a:pt x="237" y="777"/>
                    </a:cubicBezTo>
                    <a:cubicBezTo>
                      <a:pt x="238" y="779"/>
                      <a:pt x="238" y="779"/>
                      <a:pt x="238" y="779"/>
                    </a:cubicBezTo>
                    <a:cubicBezTo>
                      <a:pt x="240" y="779"/>
                      <a:pt x="240" y="779"/>
                      <a:pt x="240" y="779"/>
                    </a:cubicBezTo>
                    <a:cubicBezTo>
                      <a:pt x="287" y="782"/>
                      <a:pt x="287" y="782"/>
                      <a:pt x="287" y="782"/>
                    </a:cubicBezTo>
                    <a:cubicBezTo>
                      <a:pt x="288" y="817"/>
                      <a:pt x="288" y="817"/>
                      <a:pt x="288" y="817"/>
                    </a:cubicBezTo>
                    <a:cubicBezTo>
                      <a:pt x="240" y="908"/>
                      <a:pt x="240" y="908"/>
                      <a:pt x="240" y="908"/>
                    </a:cubicBezTo>
                    <a:cubicBezTo>
                      <a:pt x="239" y="908"/>
                      <a:pt x="239" y="908"/>
                      <a:pt x="239" y="908"/>
                    </a:cubicBezTo>
                    <a:cubicBezTo>
                      <a:pt x="239" y="909"/>
                      <a:pt x="239" y="909"/>
                      <a:pt x="239" y="909"/>
                    </a:cubicBezTo>
                    <a:cubicBezTo>
                      <a:pt x="223" y="963"/>
                      <a:pt x="223" y="963"/>
                      <a:pt x="223" y="963"/>
                    </a:cubicBezTo>
                    <a:cubicBezTo>
                      <a:pt x="222" y="964"/>
                      <a:pt x="222" y="964"/>
                      <a:pt x="222" y="964"/>
                    </a:cubicBezTo>
                    <a:cubicBezTo>
                      <a:pt x="223" y="965"/>
                      <a:pt x="223" y="965"/>
                      <a:pt x="223" y="965"/>
                    </a:cubicBezTo>
                    <a:cubicBezTo>
                      <a:pt x="227" y="977"/>
                      <a:pt x="227" y="977"/>
                      <a:pt x="227" y="977"/>
                    </a:cubicBezTo>
                    <a:cubicBezTo>
                      <a:pt x="229" y="1025"/>
                      <a:pt x="229" y="1025"/>
                      <a:pt x="229" y="1025"/>
                    </a:cubicBezTo>
                    <a:cubicBezTo>
                      <a:pt x="196" y="1047"/>
                      <a:pt x="196" y="1047"/>
                      <a:pt x="196" y="1047"/>
                    </a:cubicBezTo>
                    <a:cubicBezTo>
                      <a:pt x="194" y="1048"/>
                      <a:pt x="194" y="1048"/>
                      <a:pt x="194" y="1048"/>
                    </a:cubicBezTo>
                    <a:cubicBezTo>
                      <a:pt x="194" y="1050"/>
                      <a:pt x="194" y="1050"/>
                      <a:pt x="194" y="1050"/>
                    </a:cubicBezTo>
                    <a:cubicBezTo>
                      <a:pt x="193" y="1080"/>
                      <a:pt x="193" y="1080"/>
                      <a:pt x="193" y="1080"/>
                    </a:cubicBezTo>
                    <a:cubicBezTo>
                      <a:pt x="179" y="1087"/>
                      <a:pt x="179" y="1087"/>
                      <a:pt x="179" y="1087"/>
                    </a:cubicBezTo>
                    <a:cubicBezTo>
                      <a:pt x="177" y="1088"/>
                      <a:pt x="177" y="1088"/>
                      <a:pt x="177" y="1088"/>
                    </a:cubicBezTo>
                    <a:cubicBezTo>
                      <a:pt x="177" y="1091"/>
                      <a:pt x="177" y="1091"/>
                      <a:pt x="177" y="1091"/>
                    </a:cubicBezTo>
                    <a:cubicBezTo>
                      <a:pt x="180" y="1111"/>
                      <a:pt x="180" y="1111"/>
                      <a:pt x="180" y="1111"/>
                    </a:cubicBezTo>
                    <a:cubicBezTo>
                      <a:pt x="180" y="1112"/>
                      <a:pt x="180" y="1112"/>
                      <a:pt x="180" y="1112"/>
                    </a:cubicBezTo>
                    <a:cubicBezTo>
                      <a:pt x="181" y="1113"/>
                      <a:pt x="181" y="1113"/>
                      <a:pt x="181" y="1113"/>
                    </a:cubicBezTo>
                    <a:cubicBezTo>
                      <a:pt x="216" y="1156"/>
                      <a:pt x="216" y="1156"/>
                      <a:pt x="216" y="1156"/>
                    </a:cubicBezTo>
                    <a:cubicBezTo>
                      <a:pt x="217" y="1158"/>
                      <a:pt x="217" y="1158"/>
                      <a:pt x="217" y="1158"/>
                    </a:cubicBezTo>
                    <a:cubicBezTo>
                      <a:pt x="219" y="1158"/>
                      <a:pt x="219" y="1158"/>
                      <a:pt x="219" y="1158"/>
                    </a:cubicBezTo>
                    <a:cubicBezTo>
                      <a:pt x="241" y="1155"/>
                      <a:pt x="241" y="1155"/>
                      <a:pt x="241" y="1155"/>
                    </a:cubicBezTo>
                    <a:cubicBezTo>
                      <a:pt x="242" y="1155"/>
                      <a:pt x="242" y="1155"/>
                      <a:pt x="242" y="1155"/>
                    </a:cubicBezTo>
                    <a:cubicBezTo>
                      <a:pt x="243" y="1155"/>
                      <a:pt x="243" y="1155"/>
                      <a:pt x="243" y="1155"/>
                    </a:cubicBezTo>
                    <a:cubicBezTo>
                      <a:pt x="301" y="1109"/>
                      <a:pt x="301" y="1109"/>
                      <a:pt x="301" y="1109"/>
                    </a:cubicBezTo>
                    <a:cubicBezTo>
                      <a:pt x="327" y="1113"/>
                      <a:pt x="327" y="1113"/>
                      <a:pt x="327" y="1113"/>
                    </a:cubicBezTo>
                    <a:cubicBezTo>
                      <a:pt x="345" y="1136"/>
                      <a:pt x="345" y="1136"/>
                      <a:pt x="345" y="1136"/>
                    </a:cubicBezTo>
                    <a:cubicBezTo>
                      <a:pt x="356" y="1242"/>
                      <a:pt x="356" y="1242"/>
                      <a:pt x="356" y="1242"/>
                    </a:cubicBezTo>
                    <a:cubicBezTo>
                      <a:pt x="356" y="1243"/>
                      <a:pt x="356" y="1243"/>
                      <a:pt x="356" y="1243"/>
                    </a:cubicBezTo>
                    <a:cubicBezTo>
                      <a:pt x="356" y="1244"/>
                      <a:pt x="356" y="1244"/>
                      <a:pt x="356" y="1244"/>
                    </a:cubicBezTo>
                    <a:cubicBezTo>
                      <a:pt x="391" y="1297"/>
                      <a:pt x="391" y="1297"/>
                      <a:pt x="391" y="1297"/>
                    </a:cubicBezTo>
                    <a:cubicBezTo>
                      <a:pt x="390" y="1345"/>
                      <a:pt x="390" y="1345"/>
                      <a:pt x="390" y="1345"/>
                    </a:cubicBezTo>
                    <a:cubicBezTo>
                      <a:pt x="384" y="1377"/>
                      <a:pt x="384" y="1377"/>
                      <a:pt x="384" y="1377"/>
                    </a:cubicBezTo>
                    <a:cubicBezTo>
                      <a:pt x="383" y="1379"/>
                      <a:pt x="383" y="1379"/>
                      <a:pt x="383" y="1379"/>
                    </a:cubicBezTo>
                    <a:cubicBezTo>
                      <a:pt x="385" y="1380"/>
                      <a:pt x="385" y="1380"/>
                      <a:pt x="385" y="1380"/>
                    </a:cubicBezTo>
                    <a:cubicBezTo>
                      <a:pt x="401" y="1399"/>
                      <a:pt x="401" y="1399"/>
                      <a:pt x="401" y="1399"/>
                    </a:cubicBezTo>
                    <a:cubicBezTo>
                      <a:pt x="402" y="1401"/>
                      <a:pt x="402" y="1401"/>
                      <a:pt x="402" y="1401"/>
                    </a:cubicBezTo>
                    <a:cubicBezTo>
                      <a:pt x="404" y="1401"/>
                      <a:pt x="404" y="1401"/>
                      <a:pt x="404" y="1401"/>
                    </a:cubicBezTo>
                    <a:cubicBezTo>
                      <a:pt x="440" y="1401"/>
                      <a:pt x="440" y="1401"/>
                      <a:pt x="440" y="1401"/>
                    </a:cubicBezTo>
                    <a:cubicBezTo>
                      <a:pt x="459" y="1432"/>
                      <a:pt x="459" y="1432"/>
                      <a:pt x="459" y="1432"/>
                    </a:cubicBezTo>
                    <a:cubicBezTo>
                      <a:pt x="462" y="1487"/>
                      <a:pt x="462" y="1487"/>
                      <a:pt x="462" y="1487"/>
                    </a:cubicBezTo>
                    <a:cubicBezTo>
                      <a:pt x="462" y="1487"/>
                      <a:pt x="462" y="1487"/>
                      <a:pt x="462" y="1487"/>
                    </a:cubicBezTo>
                    <a:cubicBezTo>
                      <a:pt x="462" y="1487"/>
                      <a:pt x="462" y="1487"/>
                      <a:pt x="462" y="1487"/>
                    </a:cubicBezTo>
                    <a:cubicBezTo>
                      <a:pt x="467" y="1528"/>
                      <a:pt x="467" y="1528"/>
                      <a:pt x="467" y="1528"/>
                    </a:cubicBezTo>
                    <a:cubicBezTo>
                      <a:pt x="467" y="1529"/>
                      <a:pt x="467" y="1529"/>
                      <a:pt x="467" y="1529"/>
                    </a:cubicBezTo>
                    <a:cubicBezTo>
                      <a:pt x="468" y="1530"/>
                      <a:pt x="468" y="1530"/>
                      <a:pt x="468" y="1530"/>
                    </a:cubicBezTo>
                    <a:cubicBezTo>
                      <a:pt x="484" y="1554"/>
                      <a:pt x="484" y="1554"/>
                      <a:pt x="484" y="1554"/>
                    </a:cubicBezTo>
                    <a:cubicBezTo>
                      <a:pt x="485" y="1555"/>
                      <a:pt x="485" y="1555"/>
                      <a:pt x="485" y="1555"/>
                    </a:cubicBezTo>
                    <a:cubicBezTo>
                      <a:pt x="487" y="1555"/>
                      <a:pt x="487" y="1555"/>
                      <a:pt x="487" y="1555"/>
                    </a:cubicBezTo>
                    <a:cubicBezTo>
                      <a:pt x="504" y="1556"/>
                      <a:pt x="504" y="1556"/>
                      <a:pt x="504" y="1556"/>
                    </a:cubicBezTo>
                    <a:cubicBezTo>
                      <a:pt x="507" y="1557"/>
                      <a:pt x="507" y="1557"/>
                      <a:pt x="507" y="1557"/>
                    </a:cubicBezTo>
                    <a:cubicBezTo>
                      <a:pt x="508" y="1554"/>
                      <a:pt x="508" y="1554"/>
                      <a:pt x="508" y="1554"/>
                    </a:cubicBezTo>
                    <a:cubicBezTo>
                      <a:pt x="517" y="1530"/>
                      <a:pt x="517" y="1530"/>
                      <a:pt x="517" y="1530"/>
                    </a:cubicBezTo>
                    <a:cubicBezTo>
                      <a:pt x="557" y="1529"/>
                      <a:pt x="557" y="1529"/>
                      <a:pt x="557" y="1529"/>
                    </a:cubicBezTo>
                    <a:cubicBezTo>
                      <a:pt x="584" y="1540"/>
                      <a:pt x="584" y="1540"/>
                      <a:pt x="584" y="1540"/>
                    </a:cubicBezTo>
                    <a:cubicBezTo>
                      <a:pt x="599" y="1547"/>
                      <a:pt x="599" y="1547"/>
                      <a:pt x="599" y="1547"/>
                    </a:cubicBezTo>
                    <a:cubicBezTo>
                      <a:pt x="601" y="1548"/>
                      <a:pt x="601" y="1548"/>
                      <a:pt x="601" y="1548"/>
                    </a:cubicBezTo>
                    <a:cubicBezTo>
                      <a:pt x="603" y="1546"/>
                      <a:pt x="603" y="1546"/>
                      <a:pt x="603" y="1546"/>
                    </a:cubicBezTo>
                    <a:cubicBezTo>
                      <a:pt x="627" y="1525"/>
                      <a:pt x="627" y="1525"/>
                      <a:pt x="627" y="1525"/>
                    </a:cubicBezTo>
                    <a:cubicBezTo>
                      <a:pt x="647" y="1520"/>
                      <a:pt x="647" y="1520"/>
                      <a:pt x="647" y="1520"/>
                    </a:cubicBezTo>
                    <a:cubicBezTo>
                      <a:pt x="673" y="1533"/>
                      <a:pt x="673" y="1533"/>
                      <a:pt x="673" y="1533"/>
                    </a:cubicBezTo>
                    <a:cubicBezTo>
                      <a:pt x="673" y="1534"/>
                      <a:pt x="673" y="1534"/>
                      <a:pt x="673" y="1534"/>
                    </a:cubicBezTo>
                    <a:cubicBezTo>
                      <a:pt x="674" y="1534"/>
                      <a:pt x="674" y="1534"/>
                      <a:pt x="674" y="1534"/>
                    </a:cubicBezTo>
                    <a:cubicBezTo>
                      <a:pt x="719" y="1537"/>
                      <a:pt x="719" y="1537"/>
                      <a:pt x="719" y="1537"/>
                    </a:cubicBezTo>
                    <a:cubicBezTo>
                      <a:pt x="743" y="1549"/>
                      <a:pt x="743" y="1549"/>
                      <a:pt x="743" y="1549"/>
                    </a:cubicBezTo>
                    <a:cubicBezTo>
                      <a:pt x="744" y="1550"/>
                      <a:pt x="744" y="1550"/>
                      <a:pt x="744" y="1550"/>
                    </a:cubicBezTo>
                    <a:cubicBezTo>
                      <a:pt x="745" y="1550"/>
                      <a:pt x="745" y="1550"/>
                      <a:pt x="745" y="1550"/>
                    </a:cubicBezTo>
                    <a:cubicBezTo>
                      <a:pt x="775" y="1543"/>
                      <a:pt x="775" y="1543"/>
                      <a:pt x="775" y="1543"/>
                    </a:cubicBezTo>
                    <a:cubicBezTo>
                      <a:pt x="789" y="1557"/>
                      <a:pt x="789" y="1557"/>
                      <a:pt x="789" y="1557"/>
                    </a:cubicBezTo>
                    <a:cubicBezTo>
                      <a:pt x="791" y="1559"/>
                      <a:pt x="791" y="1559"/>
                      <a:pt x="791" y="1559"/>
                    </a:cubicBezTo>
                    <a:cubicBezTo>
                      <a:pt x="794" y="1557"/>
                      <a:pt x="794" y="1557"/>
                      <a:pt x="794" y="1557"/>
                    </a:cubicBezTo>
                    <a:cubicBezTo>
                      <a:pt x="804" y="1547"/>
                      <a:pt x="804" y="1547"/>
                      <a:pt x="804" y="1547"/>
                    </a:cubicBezTo>
                    <a:cubicBezTo>
                      <a:pt x="805" y="1546"/>
                      <a:pt x="805" y="1546"/>
                      <a:pt x="805" y="1546"/>
                    </a:cubicBezTo>
                    <a:cubicBezTo>
                      <a:pt x="805" y="1545"/>
                      <a:pt x="805" y="1545"/>
                      <a:pt x="805" y="1545"/>
                    </a:cubicBezTo>
                    <a:cubicBezTo>
                      <a:pt x="814" y="1521"/>
                      <a:pt x="814" y="1521"/>
                      <a:pt x="814" y="1521"/>
                    </a:cubicBezTo>
                    <a:cubicBezTo>
                      <a:pt x="832" y="1500"/>
                      <a:pt x="832" y="1500"/>
                      <a:pt x="832" y="1500"/>
                    </a:cubicBezTo>
                    <a:cubicBezTo>
                      <a:pt x="847" y="1500"/>
                      <a:pt x="847" y="1500"/>
                      <a:pt x="847" y="1500"/>
                    </a:cubicBezTo>
                    <a:cubicBezTo>
                      <a:pt x="852" y="1509"/>
                      <a:pt x="852" y="1509"/>
                      <a:pt x="852" y="1509"/>
                    </a:cubicBezTo>
                    <a:cubicBezTo>
                      <a:pt x="853" y="1509"/>
                      <a:pt x="853" y="1509"/>
                      <a:pt x="853" y="1509"/>
                    </a:cubicBezTo>
                    <a:cubicBezTo>
                      <a:pt x="853" y="1510"/>
                      <a:pt x="853" y="1510"/>
                      <a:pt x="853" y="1510"/>
                    </a:cubicBezTo>
                    <a:cubicBezTo>
                      <a:pt x="862" y="1515"/>
                      <a:pt x="862" y="1515"/>
                      <a:pt x="862" y="1515"/>
                    </a:cubicBezTo>
                    <a:cubicBezTo>
                      <a:pt x="869" y="1539"/>
                      <a:pt x="869" y="1539"/>
                      <a:pt x="869" y="1539"/>
                    </a:cubicBezTo>
                    <a:cubicBezTo>
                      <a:pt x="869" y="1539"/>
                      <a:pt x="869" y="1539"/>
                      <a:pt x="869" y="1539"/>
                    </a:cubicBezTo>
                    <a:cubicBezTo>
                      <a:pt x="869" y="1539"/>
                      <a:pt x="869" y="1539"/>
                      <a:pt x="869" y="1539"/>
                    </a:cubicBezTo>
                    <a:cubicBezTo>
                      <a:pt x="877" y="1559"/>
                      <a:pt x="877" y="1559"/>
                      <a:pt x="877" y="1559"/>
                    </a:cubicBezTo>
                    <a:cubicBezTo>
                      <a:pt x="877" y="1559"/>
                      <a:pt x="877" y="1559"/>
                      <a:pt x="877" y="1559"/>
                    </a:cubicBezTo>
                    <a:cubicBezTo>
                      <a:pt x="877" y="1560"/>
                      <a:pt x="877" y="1560"/>
                      <a:pt x="877" y="1560"/>
                    </a:cubicBezTo>
                    <a:cubicBezTo>
                      <a:pt x="891" y="1582"/>
                      <a:pt x="891" y="1582"/>
                      <a:pt x="891" y="1582"/>
                    </a:cubicBezTo>
                    <a:cubicBezTo>
                      <a:pt x="896" y="1591"/>
                      <a:pt x="896" y="1591"/>
                      <a:pt x="896" y="1591"/>
                    </a:cubicBezTo>
                    <a:cubicBezTo>
                      <a:pt x="898" y="1580"/>
                      <a:pt x="898" y="1580"/>
                      <a:pt x="898" y="1580"/>
                    </a:cubicBezTo>
                    <a:cubicBezTo>
                      <a:pt x="920" y="1425"/>
                      <a:pt x="920" y="1425"/>
                      <a:pt x="920" y="1425"/>
                    </a:cubicBezTo>
                    <a:cubicBezTo>
                      <a:pt x="995" y="1435"/>
                      <a:pt x="2158" y="1588"/>
                      <a:pt x="2495" y="1600"/>
                    </a:cubicBezTo>
                    <a:cubicBezTo>
                      <a:pt x="2499" y="1600"/>
                      <a:pt x="2499" y="1600"/>
                      <a:pt x="2499" y="1600"/>
                    </a:cubicBezTo>
                    <a:cubicBezTo>
                      <a:pt x="2499" y="1597"/>
                      <a:pt x="2499" y="1597"/>
                      <a:pt x="2499" y="1597"/>
                    </a:cubicBezTo>
                    <a:cubicBezTo>
                      <a:pt x="2520" y="1299"/>
                      <a:pt x="2520" y="1299"/>
                      <a:pt x="2520" y="1299"/>
                    </a:cubicBezTo>
                    <a:cubicBezTo>
                      <a:pt x="2588" y="320"/>
                      <a:pt x="2588" y="320"/>
                      <a:pt x="2588" y="320"/>
                    </a:cubicBezTo>
                    <a:cubicBezTo>
                      <a:pt x="2588" y="316"/>
                      <a:pt x="2588" y="316"/>
                      <a:pt x="2588" y="316"/>
                    </a:cubicBezTo>
                    <a:cubicBezTo>
                      <a:pt x="2584" y="316"/>
                      <a:pt x="2584" y="316"/>
                      <a:pt x="2584" y="316"/>
                    </a:cubicBezTo>
                    <a:cubicBezTo>
                      <a:pt x="2561" y="314"/>
                      <a:pt x="2537" y="312"/>
                      <a:pt x="2514" y="310"/>
                    </a:cubicBezTo>
                    <a:cubicBezTo>
                      <a:pt x="2489" y="309"/>
                      <a:pt x="2464" y="307"/>
                      <a:pt x="2433" y="304"/>
                    </a:cubicBezTo>
                    <a:cubicBezTo>
                      <a:pt x="2404" y="302"/>
                      <a:pt x="2377" y="300"/>
                      <a:pt x="2351" y="297"/>
                    </a:cubicBezTo>
                    <a:cubicBezTo>
                      <a:pt x="2327" y="295"/>
                      <a:pt x="2301" y="293"/>
                      <a:pt x="2268" y="291"/>
                    </a:cubicBezTo>
                    <a:cubicBezTo>
                      <a:pt x="2240" y="288"/>
                      <a:pt x="2212" y="286"/>
                      <a:pt x="2184" y="283"/>
                    </a:cubicBezTo>
                    <a:cubicBezTo>
                      <a:pt x="2150" y="280"/>
                      <a:pt x="2124" y="278"/>
                      <a:pt x="2100" y="276"/>
                    </a:cubicBezTo>
                    <a:cubicBezTo>
                      <a:pt x="2072" y="273"/>
                      <a:pt x="2044" y="271"/>
                      <a:pt x="2015" y="268"/>
                    </a:cubicBezTo>
                    <a:cubicBezTo>
                      <a:pt x="1986" y="265"/>
                      <a:pt x="1958" y="262"/>
                      <a:pt x="1929" y="260"/>
                    </a:cubicBezTo>
                    <a:cubicBezTo>
                      <a:pt x="1900" y="257"/>
                      <a:pt x="1871" y="254"/>
                      <a:pt x="1843" y="251"/>
                    </a:cubicBezTo>
                    <a:cubicBezTo>
                      <a:pt x="1813" y="248"/>
                      <a:pt x="1784" y="245"/>
                      <a:pt x="1755" y="242"/>
                    </a:cubicBezTo>
                    <a:cubicBezTo>
                      <a:pt x="1727" y="240"/>
                      <a:pt x="1699" y="237"/>
                      <a:pt x="1671" y="234"/>
                    </a:cubicBezTo>
                    <a:cubicBezTo>
                      <a:pt x="1667" y="233"/>
                      <a:pt x="1667" y="233"/>
                      <a:pt x="1667" y="233"/>
                    </a:cubicBezTo>
                    <a:cubicBezTo>
                      <a:pt x="1639" y="230"/>
                      <a:pt x="1611" y="227"/>
                      <a:pt x="1583" y="224"/>
                    </a:cubicBezTo>
                    <a:cubicBezTo>
                      <a:pt x="1578" y="224"/>
                      <a:pt x="1578" y="224"/>
                      <a:pt x="1578" y="224"/>
                    </a:cubicBezTo>
                    <a:cubicBezTo>
                      <a:pt x="1548" y="220"/>
                      <a:pt x="1518" y="217"/>
                      <a:pt x="1488" y="214"/>
                    </a:cubicBezTo>
                    <a:cubicBezTo>
                      <a:pt x="1458" y="210"/>
                      <a:pt x="1428" y="207"/>
                      <a:pt x="1398" y="204"/>
                    </a:cubicBezTo>
                    <a:cubicBezTo>
                      <a:pt x="1370" y="200"/>
                      <a:pt x="1340" y="197"/>
                      <a:pt x="1307" y="193"/>
                    </a:cubicBezTo>
                    <a:cubicBezTo>
                      <a:pt x="1273" y="189"/>
                      <a:pt x="1243" y="185"/>
                      <a:pt x="1216" y="182"/>
                    </a:cubicBezTo>
                    <a:cubicBezTo>
                      <a:pt x="1180" y="177"/>
                      <a:pt x="1151" y="174"/>
                      <a:pt x="1124" y="170"/>
                    </a:cubicBezTo>
                    <a:cubicBezTo>
                      <a:pt x="1092" y="166"/>
                      <a:pt x="1061" y="162"/>
                      <a:pt x="1032" y="158"/>
                    </a:cubicBezTo>
                    <a:cubicBezTo>
                      <a:pt x="1004" y="154"/>
                      <a:pt x="972" y="150"/>
                      <a:pt x="939" y="146"/>
                    </a:cubicBezTo>
                    <a:cubicBezTo>
                      <a:pt x="910" y="142"/>
                      <a:pt x="879" y="137"/>
                      <a:pt x="847" y="133"/>
                    </a:cubicBezTo>
                    <a:cubicBezTo>
                      <a:pt x="812" y="128"/>
                      <a:pt x="779" y="123"/>
                      <a:pt x="754" y="119"/>
                    </a:cubicBezTo>
                    <a:cubicBezTo>
                      <a:pt x="720" y="114"/>
                      <a:pt x="689" y="109"/>
                      <a:pt x="661" y="105"/>
                    </a:cubicBezTo>
                    <a:cubicBezTo>
                      <a:pt x="632" y="101"/>
                      <a:pt x="602" y="96"/>
                      <a:pt x="568" y="90"/>
                    </a:cubicBezTo>
                    <a:cubicBezTo>
                      <a:pt x="539" y="86"/>
                      <a:pt x="507" y="81"/>
                      <a:pt x="475" y="75"/>
                    </a:cubicBezTo>
                    <a:cubicBezTo>
                      <a:pt x="447" y="71"/>
                      <a:pt x="417" y="65"/>
                      <a:pt x="383" y="60"/>
                    </a:cubicBezTo>
                    <a:cubicBezTo>
                      <a:pt x="353" y="54"/>
                      <a:pt x="322" y="49"/>
                      <a:pt x="291" y="43"/>
                    </a:cubicBezTo>
                    <a:cubicBezTo>
                      <a:pt x="260" y="38"/>
                      <a:pt x="229" y="32"/>
                      <a:pt x="199" y="26"/>
                    </a:cubicBezTo>
                    <a:cubicBezTo>
                      <a:pt x="168" y="20"/>
                      <a:pt x="137" y="15"/>
                      <a:pt x="108" y="9"/>
                    </a:cubicBezTo>
                    <a:cubicBezTo>
                      <a:pt x="94" y="6"/>
                      <a:pt x="80" y="3"/>
                      <a:pt x="66" y="1"/>
                    </a:cubicBezTo>
                    <a:lnTo>
                      <a:pt x="63" y="0"/>
                    </a:lnTo>
                    <a:close/>
                  </a:path>
                </a:pathLst>
              </a:custGeom>
              <a:solidFill>
                <a:schemeClr val="accent1"/>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9" name="Freeform 610">
                <a:extLst>
                  <a:ext uri="{FF2B5EF4-FFF2-40B4-BE49-F238E27FC236}">
                    <a16:creationId xmlns:a16="http://schemas.microsoft.com/office/drawing/2014/main" id="{689E9024-9DDD-5D48-9B47-B08C041C31C1}"/>
                  </a:ext>
                </a:extLst>
              </p:cNvPr>
              <p:cNvSpPr>
                <a:spLocks/>
              </p:cNvSpPr>
              <p:nvPr/>
            </p:nvSpPr>
            <p:spPr bwMode="auto">
              <a:xfrm>
                <a:off x="8252056" y="4963096"/>
                <a:ext cx="1626833" cy="2628523"/>
              </a:xfrm>
              <a:custGeom>
                <a:avLst/>
                <a:gdLst>
                  <a:gd name="T0" fmla="*/ 690 w 1489"/>
                  <a:gd name="T1" fmla="*/ 2296 h 2406"/>
                  <a:gd name="T2" fmla="*/ 0 w 1489"/>
                  <a:gd name="T3" fmla="*/ 2158 h 2406"/>
                  <a:gd name="T4" fmla="*/ 140 w 1489"/>
                  <a:gd name="T5" fmla="*/ 1564 h 2406"/>
                  <a:gd name="T6" fmla="*/ 144 w 1489"/>
                  <a:gd name="T7" fmla="*/ 1459 h 2406"/>
                  <a:gd name="T8" fmla="*/ 138 w 1489"/>
                  <a:gd name="T9" fmla="*/ 1353 h 2406"/>
                  <a:gd name="T10" fmla="*/ 230 w 1489"/>
                  <a:gd name="T11" fmla="*/ 1256 h 2406"/>
                  <a:gd name="T12" fmla="*/ 293 w 1489"/>
                  <a:gd name="T13" fmla="*/ 1145 h 2406"/>
                  <a:gd name="T14" fmla="*/ 320 w 1489"/>
                  <a:gd name="T15" fmla="*/ 1110 h 2406"/>
                  <a:gd name="T16" fmla="*/ 345 w 1489"/>
                  <a:gd name="T17" fmla="*/ 1011 h 2406"/>
                  <a:gd name="T18" fmla="*/ 294 w 1489"/>
                  <a:gd name="T19" fmla="*/ 931 h 2406"/>
                  <a:gd name="T20" fmla="*/ 296 w 1489"/>
                  <a:gd name="T21" fmla="*/ 836 h 2406"/>
                  <a:gd name="T22" fmla="*/ 296 w 1489"/>
                  <a:gd name="T23" fmla="*/ 836 h 2406"/>
                  <a:gd name="T24" fmla="*/ 289 w 1489"/>
                  <a:gd name="T25" fmla="*/ 767 h 2406"/>
                  <a:gd name="T26" fmla="*/ 449 w 1489"/>
                  <a:gd name="T27" fmla="*/ 2 h 2406"/>
                  <a:gd name="T28" fmla="*/ 452 w 1489"/>
                  <a:gd name="T29" fmla="*/ 0 h 2406"/>
                  <a:gd name="T30" fmla="*/ 610 w 1489"/>
                  <a:gd name="T31" fmla="*/ 34 h 2406"/>
                  <a:gd name="T32" fmla="*/ 661 w 1489"/>
                  <a:gd name="T33" fmla="*/ 44 h 2406"/>
                  <a:gd name="T34" fmla="*/ 606 w 1489"/>
                  <a:gd name="T35" fmla="*/ 354 h 2406"/>
                  <a:gd name="T36" fmla="*/ 639 w 1489"/>
                  <a:gd name="T37" fmla="*/ 417 h 2406"/>
                  <a:gd name="T38" fmla="*/ 648 w 1489"/>
                  <a:gd name="T39" fmla="*/ 506 h 2406"/>
                  <a:gd name="T40" fmla="*/ 656 w 1489"/>
                  <a:gd name="T41" fmla="*/ 547 h 2406"/>
                  <a:gd name="T42" fmla="*/ 669 w 1489"/>
                  <a:gd name="T43" fmla="*/ 558 h 2406"/>
                  <a:gd name="T44" fmla="*/ 708 w 1489"/>
                  <a:gd name="T45" fmla="*/ 588 h 2406"/>
                  <a:gd name="T46" fmla="*/ 714 w 1489"/>
                  <a:gd name="T47" fmla="*/ 618 h 2406"/>
                  <a:gd name="T48" fmla="*/ 747 w 1489"/>
                  <a:gd name="T49" fmla="*/ 678 h 2406"/>
                  <a:gd name="T50" fmla="*/ 776 w 1489"/>
                  <a:gd name="T51" fmla="*/ 745 h 2406"/>
                  <a:gd name="T52" fmla="*/ 818 w 1489"/>
                  <a:gd name="T53" fmla="*/ 788 h 2406"/>
                  <a:gd name="T54" fmla="*/ 886 w 1489"/>
                  <a:gd name="T55" fmla="*/ 818 h 2406"/>
                  <a:gd name="T56" fmla="*/ 838 w 1489"/>
                  <a:gd name="T57" fmla="*/ 952 h 2406"/>
                  <a:gd name="T58" fmla="*/ 825 w 1489"/>
                  <a:gd name="T59" fmla="*/ 1017 h 2406"/>
                  <a:gd name="T60" fmla="*/ 793 w 1489"/>
                  <a:gd name="T61" fmla="*/ 1092 h 2406"/>
                  <a:gd name="T62" fmla="*/ 776 w 1489"/>
                  <a:gd name="T63" fmla="*/ 1132 h 2406"/>
                  <a:gd name="T64" fmla="*/ 813 w 1489"/>
                  <a:gd name="T65" fmla="*/ 1193 h 2406"/>
                  <a:gd name="T66" fmla="*/ 892 w 1489"/>
                  <a:gd name="T67" fmla="*/ 1144 h 2406"/>
                  <a:gd name="T68" fmla="*/ 944 w 1489"/>
                  <a:gd name="T69" fmla="*/ 1175 h 2406"/>
                  <a:gd name="T70" fmla="*/ 990 w 1489"/>
                  <a:gd name="T71" fmla="*/ 1337 h 2406"/>
                  <a:gd name="T72" fmla="*/ 982 w 1489"/>
                  <a:gd name="T73" fmla="*/ 1418 h 2406"/>
                  <a:gd name="T74" fmla="*/ 1036 w 1489"/>
                  <a:gd name="T75" fmla="*/ 1436 h 2406"/>
                  <a:gd name="T76" fmla="*/ 1061 w 1489"/>
                  <a:gd name="T77" fmla="*/ 1528 h 2406"/>
                  <a:gd name="T78" fmla="*/ 1081 w 1489"/>
                  <a:gd name="T79" fmla="*/ 1591 h 2406"/>
                  <a:gd name="T80" fmla="*/ 1106 w 1489"/>
                  <a:gd name="T81" fmla="*/ 1565 h 2406"/>
                  <a:gd name="T82" fmla="*/ 1179 w 1489"/>
                  <a:gd name="T83" fmla="*/ 1576 h 2406"/>
                  <a:gd name="T84" fmla="*/ 1217 w 1489"/>
                  <a:gd name="T85" fmla="*/ 1561 h 2406"/>
                  <a:gd name="T86" fmla="*/ 1268 w 1489"/>
                  <a:gd name="T87" fmla="*/ 1569 h 2406"/>
                  <a:gd name="T88" fmla="*/ 1338 w 1489"/>
                  <a:gd name="T89" fmla="*/ 1585 h 2406"/>
                  <a:gd name="T90" fmla="*/ 1384 w 1489"/>
                  <a:gd name="T91" fmla="*/ 1592 h 2406"/>
                  <a:gd name="T92" fmla="*/ 1402 w 1489"/>
                  <a:gd name="T93" fmla="*/ 1559 h 2406"/>
                  <a:gd name="T94" fmla="*/ 1443 w 1489"/>
                  <a:gd name="T95" fmla="*/ 1536 h 2406"/>
                  <a:gd name="T96" fmla="*/ 1460 w 1489"/>
                  <a:gd name="T97" fmla="*/ 1552 h 2406"/>
                  <a:gd name="T98" fmla="*/ 1475 w 1489"/>
                  <a:gd name="T99" fmla="*/ 1598 h 2406"/>
                  <a:gd name="T100" fmla="*/ 1377 w 1489"/>
                  <a:gd name="T101" fmla="*/ 2406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89" h="2406">
                    <a:moveTo>
                      <a:pt x="1375" y="2406"/>
                    </a:moveTo>
                    <a:cubicBezTo>
                      <a:pt x="1164" y="2378"/>
                      <a:pt x="933" y="2341"/>
                      <a:pt x="690" y="2296"/>
                    </a:cubicBezTo>
                    <a:cubicBezTo>
                      <a:pt x="473" y="2257"/>
                      <a:pt x="241" y="2210"/>
                      <a:pt x="2" y="2158"/>
                    </a:cubicBezTo>
                    <a:cubicBezTo>
                      <a:pt x="0" y="2158"/>
                      <a:pt x="0" y="2158"/>
                      <a:pt x="0" y="2158"/>
                    </a:cubicBezTo>
                    <a:cubicBezTo>
                      <a:pt x="109" y="1616"/>
                      <a:pt x="109" y="1616"/>
                      <a:pt x="109" y="1616"/>
                    </a:cubicBezTo>
                    <a:cubicBezTo>
                      <a:pt x="109" y="1615"/>
                      <a:pt x="115" y="1586"/>
                      <a:pt x="140" y="1564"/>
                    </a:cubicBezTo>
                    <a:cubicBezTo>
                      <a:pt x="157" y="1549"/>
                      <a:pt x="173" y="1509"/>
                      <a:pt x="166" y="1483"/>
                    </a:cubicBezTo>
                    <a:cubicBezTo>
                      <a:pt x="163" y="1470"/>
                      <a:pt x="156" y="1462"/>
                      <a:pt x="144" y="1459"/>
                    </a:cubicBezTo>
                    <a:cubicBezTo>
                      <a:pt x="128" y="1454"/>
                      <a:pt x="117" y="1443"/>
                      <a:pt x="113" y="1428"/>
                    </a:cubicBezTo>
                    <a:cubicBezTo>
                      <a:pt x="107" y="1404"/>
                      <a:pt x="117" y="1373"/>
                      <a:pt x="138" y="1353"/>
                    </a:cubicBezTo>
                    <a:cubicBezTo>
                      <a:pt x="148" y="1344"/>
                      <a:pt x="158" y="1336"/>
                      <a:pt x="167" y="1328"/>
                    </a:cubicBezTo>
                    <a:cubicBezTo>
                      <a:pt x="193" y="1307"/>
                      <a:pt x="219" y="1285"/>
                      <a:pt x="230" y="1256"/>
                    </a:cubicBezTo>
                    <a:cubicBezTo>
                      <a:pt x="245" y="1215"/>
                      <a:pt x="254" y="1204"/>
                      <a:pt x="263" y="1196"/>
                    </a:cubicBezTo>
                    <a:cubicBezTo>
                      <a:pt x="270" y="1188"/>
                      <a:pt x="288" y="1164"/>
                      <a:pt x="293" y="1145"/>
                    </a:cubicBezTo>
                    <a:cubicBezTo>
                      <a:pt x="298" y="1128"/>
                      <a:pt x="307" y="1120"/>
                      <a:pt x="317" y="1112"/>
                    </a:cubicBezTo>
                    <a:cubicBezTo>
                      <a:pt x="320" y="1110"/>
                      <a:pt x="320" y="1110"/>
                      <a:pt x="320" y="1110"/>
                    </a:cubicBezTo>
                    <a:cubicBezTo>
                      <a:pt x="332" y="1100"/>
                      <a:pt x="360" y="1070"/>
                      <a:pt x="360" y="1052"/>
                    </a:cubicBezTo>
                    <a:cubicBezTo>
                      <a:pt x="360" y="1033"/>
                      <a:pt x="354" y="1018"/>
                      <a:pt x="345" y="1011"/>
                    </a:cubicBezTo>
                    <a:cubicBezTo>
                      <a:pt x="341" y="1009"/>
                      <a:pt x="341" y="1009"/>
                      <a:pt x="341" y="1009"/>
                    </a:cubicBezTo>
                    <a:cubicBezTo>
                      <a:pt x="328" y="1000"/>
                      <a:pt x="301" y="982"/>
                      <a:pt x="294" y="931"/>
                    </a:cubicBezTo>
                    <a:cubicBezTo>
                      <a:pt x="293" y="921"/>
                      <a:pt x="293" y="921"/>
                      <a:pt x="293" y="921"/>
                    </a:cubicBezTo>
                    <a:cubicBezTo>
                      <a:pt x="289" y="871"/>
                      <a:pt x="296" y="837"/>
                      <a:pt x="296" y="836"/>
                    </a:cubicBezTo>
                    <a:cubicBezTo>
                      <a:pt x="296" y="836"/>
                      <a:pt x="296" y="836"/>
                      <a:pt x="296" y="836"/>
                    </a:cubicBezTo>
                    <a:cubicBezTo>
                      <a:pt x="296" y="836"/>
                      <a:pt x="296" y="836"/>
                      <a:pt x="296" y="836"/>
                    </a:cubicBezTo>
                    <a:cubicBezTo>
                      <a:pt x="296" y="835"/>
                      <a:pt x="300" y="828"/>
                      <a:pt x="293" y="821"/>
                    </a:cubicBezTo>
                    <a:cubicBezTo>
                      <a:pt x="284" y="812"/>
                      <a:pt x="289" y="772"/>
                      <a:pt x="289" y="767"/>
                    </a:cubicBezTo>
                    <a:cubicBezTo>
                      <a:pt x="360" y="401"/>
                      <a:pt x="360" y="401"/>
                      <a:pt x="360" y="401"/>
                    </a:cubicBezTo>
                    <a:cubicBezTo>
                      <a:pt x="449" y="2"/>
                      <a:pt x="449" y="2"/>
                      <a:pt x="449" y="2"/>
                    </a:cubicBezTo>
                    <a:cubicBezTo>
                      <a:pt x="449" y="0"/>
                      <a:pt x="449" y="0"/>
                      <a:pt x="449" y="0"/>
                    </a:cubicBezTo>
                    <a:cubicBezTo>
                      <a:pt x="452" y="0"/>
                      <a:pt x="452" y="0"/>
                      <a:pt x="452" y="0"/>
                    </a:cubicBezTo>
                    <a:cubicBezTo>
                      <a:pt x="477" y="6"/>
                      <a:pt x="501" y="11"/>
                      <a:pt x="520" y="15"/>
                    </a:cubicBezTo>
                    <a:cubicBezTo>
                      <a:pt x="548" y="21"/>
                      <a:pt x="578" y="27"/>
                      <a:pt x="610" y="34"/>
                    </a:cubicBezTo>
                    <a:cubicBezTo>
                      <a:pt x="621" y="36"/>
                      <a:pt x="633" y="38"/>
                      <a:pt x="644" y="40"/>
                    </a:cubicBezTo>
                    <a:cubicBezTo>
                      <a:pt x="661" y="44"/>
                      <a:pt x="661" y="44"/>
                      <a:pt x="661" y="44"/>
                    </a:cubicBezTo>
                    <a:cubicBezTo>
                      <a:pt x="600" y="350"/>
                      <a:pt x="600" y="350"/>
                      <a:pt x="600" y="350"/>
                    </a:cubicBezTo>
                    <a:cubicBezTo>
                      <a:pt x="606" y="354"/>
                      <a:pt x="606" y="354"/>
                      <a:pt x="606" y="354"/>
                    </a:cubicBezTo>
                    <a:cubicBezTo>
                      <a:pt x="630" y="394"/>
                      <a:pt x="630" y="394"/>
                      <a:pt x="630" y="394"/>
                    </a:cubicBezTo>
                    <a:cubicBezTo>
                      <a:pt x="639" y="417"/>
                      <a:pt x="639" y="417"/>
                      <a:pt x="639" y="417"/>
                    </a:cubicBezTo>
                    <a:cubicBezTo>
                      <a:pt x="652" y="449"/>
                      <a:pt x="652" y="449"/>
                      <a:pt x="652" y="449"/>
                    </a:cubicBezTo>
                    <a:cubicBezTo>
                      <a:pt x="648" y="506"/>
                      <a:pt x="648" y="506"/>
                      <a:pt x="648" y="506"/>
                    </a:cubicBezTo>
                    <a:cubicBezTo>
                      <a:pt x="639" y="522"/>
                      <a:pt x="639" y="522"/>
                      <a:pt x="639" y="522"/>
                    </a:cubicBezTo>
                    <a:cubicBezTo>
                      <a:pt x="656" y="547"/>
                      <a:pt x="656" y="547"/>
                      <a:pt x="656" y="547"/>
                    </a:cubicBezTo>
                    <a:cubicBezTo>
                      <a:pt x="669" y="558"/>
                      <a:pt x="669" y="558"/>
                      <a:pt x="669" y="558"/>
                    </a:cubicBezTo>
                    <a:cubicBezTo>
                      <a:pt x="669" y="558"/>
                      <a:pt x="669" y="558"/>
                      <a:pt x="669" y="558"/>
                    </a:cubicBezTo>
                    <a:cubicBezTo>
                      <a:pt x="676" y="570"/>
                      <a:pt x="685" y="582"/>
                      <a:pt x="687" y="584"/>
                    </a:cubicBezTo>
                    <a:cubicBezTo>
                      <a:pt x="708" y="588"/>
                      <a:pt x="708" y="588"/>
                      <a:pt x="708" y="588"/>
                    </a:cubicBezTo>
                    <a:cubicBezTo>
                      <a:pt x="709" y="589"/>
                      <a:pt x="709" y="589"/>
                      <a:pt x="709" y="589"/>
                    </a:cubicBezTo>
                    <a:cubicBezTo>
                      <a:pt x="714" y="618"/>
                      <a:pt x="714" y="618"/>
                      <a:pt x="714" y="618"/>
                    </a:cubicBezTo>
                    <a:cubicBezTo>
                      <a:pt x="740" y="651"/>
                      <a:pt x="740" y="651"/>
                      <a:pt x="740" y="651"/>
                    </a:cubicBezTo>
                    <a:cubicBezTo>
                      <a:pt x="747" y="678"/>
                      <a:pt x="747" y="678"/>
                      <a:pt x="747" y="678"/>
                    </a:cubicBezTo>
                    <a:cubicBezTo>
                      <a:pt x="776" y="711"/>
                      <a:pt x="776" y="711"/>
                      <a:pt x="776" y="711"/>
                    </a:cubicBezTo>
                    <a:cubicBezTo>
                      <a:pt x="776" y="745"/>
                      <a:pt x="776" y="745"/>
                      <a:pt x="776" y="745"/>
                    </a:cubicBezTo>
                    <a:cubicBezTo>
                      <a:pt x="800" y="777"/>
                      <a:pt x="800" y="777"/>
                      <a:pt x="800" y="777"/>
                    </a:cubicBezTo>
                    <a:cubicBezTo>
                      <a:pt x="818" y="788"/>
                      <a:pt x="818" y="788"/>
                      <a:pt x="818" y="788"/>
                    </a:cubicBezTo>
                    <a:cubicBezTo>
                      <a:pt x="835" y="814"/>
                      <a:pt x="835" y="814"/>
                      <a:pt x="835" y="814"/>
                    </a:cubicBezTo>
                    <a:cubicBezTo>
                      <a:pt x="886" y="818"/>
                      <a:pt x="886" y="818"/>
                      <a:pt x="886" y="818"/>
                    </a:cubicBezTo>
                    <a:cubicBezTo>
                      <a:pt x="886" y="859"/>
                      <a:pt x="886" y="859"/>
                      <a:pt x="886" y="859"/>
                    </a:cubicBezTo>
                    <a:cubicBezTo>
                      <a:pt x="838" y="952"/>
                      <a:pt x="838" y="952"/>
                      <a:pt x="838" y="952"/>
                    </a:cubicBezTo>
                    <a:cubicBezTo>
                      <a:pt x="821" y="1005"/>
                      <a:pt x="821" y="1005"/>
                      <a:pt x="821" y="1005"/>
                    </a:cubicBezTo>
                    <a:cubicBezTo>
                      <a:pt x="825" y="1017"/>
                      <a:pt x="825" y="1017"/>
                      <a:pt x="825" y="1017"/>
                    </a:cubicBezTo>
                    <a:cubicBezTo>
                      <a:pt x="828" y="1069"/>
                      <a:pt x="828" y="1069"/>
                      <a:pt x="828" y="1069"/>
                    </a:cubicBezTo>
                    <a:cubicBezTo>
                      <a:pt x="793" y="1092"/>
                      <a:pt x="793" y="1092"/>
                      <a:pt x="793" y="1092"/>
                    </a:cubicBezTo>
                    <a:cubicBezTo>
                      <a:pt x="792" y="1124"/>
                      <a:pt x="792" y="1124"/>
                      <a:pt x="792" y="1124"/>
                    </a:cubicBezTo>
                    <a:cubicBezTo>
                      <a:pt x="776" y="1132"/>
                      <a:pt x="776" y="1132"/>
                      <a:pt x="776" y="1132"/>
                    </a:cubicBezTo>
                    <a:cubicBezTo>
                      <a:pt x="779" y="1150"/>
                      <a:pt x="779" y="1150"/>
                      <a:pt x="779" y="1150"/>
                    </a:cubicBezTo>
                    <a:cubicBezTo>
                      <a:pt x="813" y="1193"/>
                      <a:pt x="813" y="1193"/>
                      <a:pt x="813" y="1193"/>
                    </a:cubicBezTo>
                    <a:cubicBezTo>
                      <a:pt x="833" y="1191"/>
                      <a:pt x="833" y="1191"/>
                      <a:pt x="833" y="1191"/>
                    </a:cubicBezTo>
                    <a:cubicBezTo>
                      <a:pt x="892" y="1144"/>
                      <a:pt x="892" y="1144"/>
                      <a:pt x="892" y="1144"/>
                    </a:cubicBezTo>
                    <a:cubicBezTo>
                      <a:pt x="923" y="1149"/>
                      <a:pt x="923" y="1149"/>
                      <a:pt x="923" y="1149"/>
                    </a:cubicBezTo>
                    <a:cubicBezTo>
                      <a:pt x="944" y="1175"/>
                      <a:pt x="944" y="1175"/>
                      <a:pt x="944" y="1175"/>
                    </a:cubicBezTo>
                    <a:cubicBezTo>
                      <a:pt x="954" y="1282"/>
                      <a:pt x="954" y="1282"/>
                      <a:pt x="954" y="1282"/>
                    </a:cubicBezTo>
                    <a:cubicBezTo>
                      <a:pt x="990" y="1337"/>
                      <a:pt x="990" y="1337"/>
                      <a:pt x="990" y="1337"/>
                    </a:cubicBezTo>
                    <a:cubicBezTo>
                      <a:pt x="989" y="1387"/>
                      <a:pt x="989" y="1387"/>
                      <a:pt x="989" y="1387"/>
                    </a:cubicBezTo>
                    <a:cubicBezTo>
                      <a:pt x="982" y="1418"/>
                      <a:pt x="982" y="1418"/>
                      <a:pt x="982" y="1418"/>
                    </a:cubicBezTo>
                    <a:cubicBezTo>
                      <a:pt x="998" y="1436"/>
                      <a:pt x="998" y="1436"/>
                      <a:pt x="998" y="1436"/>
                    </a:cubicBezTo>
                    <a:cubicBezTo>
                      <a:pt x="1036" y="1436"/>
                      <a:pt x="1036" y="1436"/>
                      <a:pt x="1036" y="1436"/>
                    </a:cubicBezTo>
                    <a:cubicBezTo>
                      <a:pt x="1058" y="1471"/>
                      <a:pt x="1058" y="1471"/>
                      <a:pt x="1058" y="1471"/>
                    </a:cubicBezTo>
                    <a:cubicBezTo>
                      <a:pt x="1061" y="1528"/>
                      <a:pt x="1061" y="1528"/>
                      <a:pt x="1061" y="1528"/>
                    </a:cubicBezTo>
                    <a:cubicBezTo>
                      <a:pt x="1066" y="1568"/>
                      <a:pt x="1066" y="1568"/>
                      <a:pt x="1066" y="1568"/>
                    </a:cubicBezTo>
                    <a:cubicBezTo>
                      <a:pt x="1081" y="1591"/>
                      <a:pt x="1081" y="1591"/>
                      <a:pt x="1081" y="1591"/>
                    </a:cubicBezTo>
                    <a:cubicBezTo>
                      <a:pt x="1096" y="1592"/>
                      <a:pt x="1096" y="1592"/>
                      <a:pt x="1096" y="1592"/>
                    </a:cubicBezTo>
                    <a:cubicBezTo>
                      <a:pt x="1106" y="1565"/>
                      <a:pt x="1106" y="1565"/>
                      <a:pt x="1106" y="1565"/>
                    </a:cubicBezTo>
                    <a:cubicBezTo>
                      <a:pt x="1151" y="1564"/>
                      <a:pt x="1151" y="1564"/>
                      <a:pt x="1151" y="1564"/>
                    </a:cubicBezTo>
                    <a:cubicBezTo>
                      <a:pt x="1179" y="1576"/>
                      <a:pt x="1179" y="1576"/>
                      <a:pt x="1179" y="1576"/>
                    </a:cubicBezTo>
                    <a:cubicBezTo>
                      <a:pt x="1193" y="1582"/>
                      <a:pt x="1193" y="1582"/>
                      <a:pt x="1193" y="1582"/>
                    </a:cubicBezTo>
                    <a:cubicBezTo>
                      <a:pt x="1217" y="1561"/>
                      <a:pt x="1217" y="1561"/>
                      <a:pt x="1217" y="1561"/>
                    </a:cubicBezTo>
                    <a:cubicBezTo>
                      <a:pt x="1241" y="1555"/>
                      <a:pt x="1241" y="1555"/>
                      <a:pt x="1241" y="1555"/>
                    </a:cubicBezTo>
                    <a:cubicBezTo>
                      <a:pt x="1268" y="1569"/>
                      <a:pt x="1268" y="1569"/>
                      <a:pt x="1268" y="1569"/>
                    </a:cubicBezTo>
                    <a:cubicBezTo>
                      <a:pt x="1313" y="1572"/>
                      <a:pt x="1313" y="1572"/>
                      <a:pt x="1313" y="1572"/>
                    </a:cubicBezTo>
                    <a:cubicBezTo>
                      <a:pt x="1338" y="1585"/>
                      <a:pt x="1338" y="1585"/>
                      <a:pt x="1338" y="1585"/>
                    </a:cubicBezTo>
                    <a:cubicBezTo>
                      <a:pt x="1370" y="1578"/>
                      <a:pt x="1370" y="1578"/>
                      <a:pt x="1370" y="1578"/>
                    </a:cubicBezTo>
                    <a:cubicBezTo>
                      <a:pt x="1384" y="1592"/>
                      <a:pt x="1384" y="1592"/>
                      <a:pt x="1384" y="1592"/>
                    </a:cubicBezTo>
                    <a:cubicBezTo>
                      <a:pt x="1393" y="1584"/>
                      <a:pt x="1393" y="1584"/>
                      <a:pt x="1393" y="1584"/>
                    </a:cubicBezTo>
                    <a:cubicBezTo>
                      <a:pt x="1402" y="1559"/>
                      <a:pt x="1402" y="1559"/>
                      <a:pt x="1402" y="1559"/>
                    </a:cubicBezTo>
                    <a:cubicBezTo>
                      <a:pt x="1422" y="1536"/>
                      <a:pt x="1422" y="1536"/>
                      <a:pt x="1422" y="1536"/>
                    </a:cubicBezTo>
                    <a:cubicBezTo>
                      <a:pt x="1443" y="1536"/>
                      <a:pt x="1443" y="1536"/>
                      <a:pt x="1443" y="1536"/>
                    </a:cubicBezTo>
                    <a:cubicBezTo>
                      <a:pt x="1450" y="1546"/>
                      <a:pt x="1450" y="1546"/>
                      <a:pt x="1450" y="1546"/>
                    </a:cubicBezTo>
                    <a:cubicBezTo>
                      <a:pt x="1460" y="1552"/>
                      <a:pt x="1460" y="1552"/>
                      <a:pt x="1460" y="1552"/>
                    </a:cubicBezTo>
                    <a:cubicBezTo>
                      <a:pt x="1468" y="1578"/>
                      <a:pt x="1468" y="1578"/>
                      <a:pt x="1468" y="1578"/>
                    </a:cubicBezTo>
                    <a:cubicBezTo>
                      <a:pt x="1475" y="1598"/>
                      <a:pt x="1475" y="1598"/>
                      <a:pt x="1475" y="1598"/>
                    </a:cubicBezTo>
                    <a:cubicBezTo>
                      <a:pt x="1489" y="1621"/>
                      <a:pt x="1489" y="1621"/>
                      <a:pt x="1489" y="1621"/>
                    </a:cubicBezTo>
                    <a:cubicBezTo>
                      <a:pt x="1377" y="2406"/>
                      <a:pt x="1377" y="2406"/>
                      <a:pt x="1377" y="2406"/>
                    </a:cubicBezTo>
                    <a:lnTo>
                      <a:pt x="1375" y="2406"/>
                    </a:lnTo>
                    <a:close/>
                  </a:path>
                </a:pathLst>
              </a:custGeom>
              <a:solidFill>
                <a:schemeClr val="accent1"/>
              </a:solid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0" name="Freeform 612">
                <a:extLst>
                  <a:ext uri="{FF2B5EF4-FFF2-40B4-BE49-F238E27FC236}">
                    <a16:creationId xmlns:a16="http://schemas.microsoft.com/office/drawing/2014/main" id="{9CF7F043-6699-7144-9739-3449C12C723D}"/>
                  </a:ext>
                </a:extLst>
              </p:cNvPr>
              <p:cNvSpPr>
                <a:spLocks/>
              </p:cNvSpPr>
              <p:nvPr/>
            </p:nvSpPr>
            <p:spPr bwMode="auto">
              <a:xfrm>
                <a:off x="6449744" y="5452973"/>
                <a:ext cx="2200793" cy="1868116"/>
              </a:xfrm>
              <a:custGeom>
                <a:avLst/>
                <a:gdLst>
                  <a:gd name="T0" fmla="*/ 13 w 2015"/>
                  <a:gd name="T1" fmla="*/ 1301 h 1710"/>
                  <a:gd name="T2" fmla="*/ 7 w 2015"/>
                  <a:gd name="T3" fmla="*/ 1282 h 1710"/>
                  <a:gd name="T4" fmla="*/ 3 w 2015"/>
                  <a:gd name="T5" fmla="*/ 1194 h 1710"/>
                  <a:gd name="T6" fmla="*/ 25 w 2015"/>
                  <a:gd name="T7" fmla="*/ 1141 h 1710"/>
                  <a:gd name="T8" fmla="*/ 27 w 2015"/>
                  <a:gd name="T9" fmla="*/ 1078 h 1710"/>
                  <a:gd name="T10" fmla="*/ 27 w 2015"/>
                  <a:gd name="T11" fmla="*/ 1014 h 1710"/>
                  <a:gd name="T12" fmla="*/ 82 w 2015"/>
                  <a:gd name="T13" fmla="*/ 922 h 1710"/>
                  <a:gd name="T14" fmla="*/ 108 w 2015"/>
                  <a:gd name="T15" fmla="*/ 879 h 1710"/>
                  <a:gd name="T16" fmla="*/ 129 w 2015"/>
                  <a:gd name="T17" fmla="*/ 854 h 1710"/>
                  <a:gd name="T18" fmla="*/ 148 w 2015"/>
                  <a:gd name="T19" fmla="*/ 815 h 1710"/>
                  <a:gd name="T20" fmla="*/ 188 w 2015"/>
                  <a:gd name="T21" fmla="*/ 746 h 1710"/>
                  <a:gd name="T22" fmla="*/ 198 w 2015"/>
                  <a:gd name="T23" fmla="*/ 715 h 1710"/>
                  <a:gd name="T24" fmla="*/ 209 w 2015"/>
                  <a:gd name="T25" fmla="*/ 695 h 1710"/>
                  <a:gd name="T26" fmla="*/ 223 w 2015"/>
                  <a:gd name="T27" fmla="*/ 669 h 1710"/>
                  <a:gd name="T28" fmla="*/ 246 w 2015"/>
                  <a:gd name="T29" fmla="*/ 609 h 1710"/>
                  <a:gd name="T30" fmla="*/ 265 w 2015"/>
                  <a:gd name="T31" fmla="*/ 581 h 1710"/>
                  <a:gd name="T32" fmla="*/ 278 w 2015"/>
                  <a:gd name="T33" fmla="*/ 526 h 1710"/>
                  <a:gd name="T34" fmla="*/ 315 w 2015"/>
                  <a:gd name="T35" fmla="*/ 426 h 1710"/>
                  <a:gd name="T36" fmla="*/ 342 w 2015"/>
                  <a:gd name="T37" fmla="*/ 371 h 1710"/>
                  <a:gd name="T38" fmla="*/ 353 w 2015"/>
                  <a:gd name="T39" fmla="*/ 347 h 1710"/>
                  <a:gd name="T40" fmla="*/ 367 w 2015"/>
                  <a:gd name="T41" fmla="*/ 310 h 1710"/>
                  <a:gd name="T42" fmla="*/ 372 w 2015"/>
                  <a:gd name="T43" fmla="*/ 277 h 1710"/>
                  <a:gd name="T44" fmla="*/ 379 w 2015"/>
                  <a:gd name="T45" fmla="*/ 247 h 1710"/>
                  <a:gd name="T46" fmla="*/ 394 w 2015"/>
                  <a:gd name="T47" fmla="*/ 219 h 1710"/>
                  <a:gd name="T48" fmla="*/ 409 w 2015"/>
                  <a:gd name="T49" fmla="*/ 199 h 1710"/>
                  <a:gd name="T50" fmla="*/ 418 w 2015"/>
                  <a:gd name="T51" fmla="*/ 131 h 1710"/>
                  <a:gd name="T52" fmla="*/ 423 w 2015"/>
                  <a:gd name="T53" fmla="*/ 114 h 1710"/>
                  <a:gd name="T54" fmla="*/ 439 w 2015"/>
                  <a:gd name="T55" fmla="*/ 85 h 1710"/>
                  <a:gd name="T56" fmla="*/ 466 w 2015"/>
                  <a:gd name="T57" fmla="*/ 43 h 1710"/>
                  <a:gd name="T58" fmla="*/ 512 w 2015"/>
                  <a:gd name="T59" fmla="*/ 53 h 1710"/>
                  <a:gd name="T60" fmla="*/ 513 w 2015"/>
                  <a:gd name="T61" fmla="*/ 38 h 1710"/>
                  <a:gd name="T62" fmla="*/ 480 w 2015"/>
                  <a:gd name="T63" fmla="*/ 27 h 1710"/>
                  <a:gd name="T64" fmla="*/ 446 w 2015"/>
                  <a:gd name="T65" fmla="*/ 4 h 1710"/>
                  <a:gd name="T66" fmla="*/ 521 w 2015"/>
                  <a:gd name="T67" fmla="*/ 26 h 1710"/>
                  <a:gd name="T68" fmla="*/ 624 w 2015"/>
                  <a:gd name="T69" fmla="*/ 85 h 1710"/>
                  <a:gd name="T70" fmla="*/ 687 w 2015"/>
                  <a:gd name="T71" fmla="*/ 298 h 1710"/>
                  <a:gd name="T72" fmla="*/ 751 w 2015"/>
                  <a:gd name="T73" fmla="*/ 329 h 1710"/>
                  <a:gd name="T74" fmla="*/ 853 w 2015"/>
                  <a:gd name="T75" fmla="*/ 313 h 1710"/>
                  <a:gd name="T76" fmla="*/ 1001 w 2015"/>
                  <a:gd name="T77" fmla="*/ 369 h 1710"/>
                  <a:gd name="T78" fmla="*/ 1144 w 2015"/>
                  <a:gd name="T79" fmla="*/ 365 h 1710"/>
                  <a:gd name="T80" fmla="*/ 1233 w 2015"/>
                  <a:gd name="T81" fmla="*/ 377 h 1710"/>
                  <a:gd name="T82" fmla="*/ 1417 w 2015"/>
                  <a:gd name="T83" fmla="*/ 371 h 1710"/>
                  <a:gd name="T84" fmla="*/ 1490 w 2015"/>
                  <a:gd name="T85" fmla="*/ 369 h 1710"/>
                  <a:gd name="T86" fmla="*/ 1949 w 2015"/>
                  <a:gd name="T87" fmla="*/ 472 h 1710"/>
                  <a:gd name="T88" fmla="*/ 1999 w 2015"/>
                  <a:gd name="T89" fmla="*/ 559 h 1710"/>
                  <a:gd name="T90" fmla="*/ 1971 w 2015"/>
                  <a:gd name="T91" fmla="*/ 666 h 1710"/>
                  <a:gd name="T92" fmla="*/ 1885 w 2015"/>
                  <a:gd name="T93" fmla="*/ 808 h 1710"/>
                  <a:gd name="T94" fmla="*/ 1769 w 2015"/>
                  <a:gd name="T95" fmla="*/ 978 h 1710"/>
                  <a:gd name="T96" fmla="*/ 1795 w 2015"/>
                  <a:gd name="T97" fmla="*/ 1118 h 1710"/>
                  <a:gd name="T98" fmla="*/ 1654 w 2015"/>
                  <a:gd name="T99" fmla="*/ 1709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5" h="1710">
                    <a:moveTo>
                      <a:pt x="1654" y="1709"/>
                    </a:moveTo>
                    <a:cubicBezTo>
                      <a:pt x="1436" y="1662"/>
                      <a:pt x="1209" y="1610"/>
                      <a:pt x="978" y="1554"/>
                    </a:cubicBezTo>
                    <a:cubicBezTo>
                      <a:pt x="459" y="1427"/>
                      <a:pt x="83" y="1321"/>
                      <a:pt x="13" y="1301"/>
                    </a:cubicBezTo>
                    <a:cubicBezTo>
                      <a:pt x="12" y="1301"/>
                      <a:pt x="12" y="1301"/>
                      <a:pt x="12" y="1301"/>
                    </a:cubicBezTo>
                    <a:cubicBezTo>
                      <a:pt x="11" y="1300"/>
                      <a:pt x="11" y="1300"/>
                      <a:pt x="11" y="1300"/>
                    </a:cubicBezTo>
                    <a:cubicBezTo>
                      <a:pt x="10" y="1294"/>
                      <a:pt x="8" y="1288"/>
                      <a:pt x="7" y="1282"/>
                    </a:cubicBezTo>
                    <a:cubicBezTo>
                      <a:pt x="3" y="1272"/>
                      <a:pt x="0" y="1262"/>
                      <a:pt x="0" y="1251"/>
                    </a:cubicBezTo>
                    <a:cubicBezTo>
                      <a:pt x="0" y="1241"/>
                      <a:pt x="1" y="1231"/>
                      <a:pt x="1" y="1222"/>
                    </a:cubicBezTo>
                    <a:cubicBezTo>
                      <a:pt x="2" y="1212"/>
                      <a:pt x="3" y="1203"/>
                      <a:pt x="3" y="1194"/>
                    </a:cubicBezTo>
                    <a:cubicBezTo>
                      <a:pt x="3" y="1182"/>
                      <a:pt x="3" y="1170"/>
                      <a:pt x="7" y="1158"/>
                    </a:cubicBezTo>
                    <a:cubicBezTo>
                      <a:pt x="9" y="1151"/>
                      <a:pt x="14" y="1149"/>
                      <a:pt x="18" y="1146"/>
                    </a:cubicBezTo>
                    <a:cubicBezTo>
                      <a:pt x="25" y="1141"/>
                      <a:pt x="25" y="1141"/>
                      <a:pt x="25" y="1141"/>
                    </a:cubicBezTo>
                    <a:cubicBezTo>
                      <a:pt x="31" y="1136"/>
                      <a:pt x="30" y="1124"/>
                      <a:pt x="29" y="1115"/>
                    </a:cubicBezTo>
                    <a:cubicBezTo>
                      <a:pt x="29" y="1108"/>
                      <a:pt x="29" y="1108"/>
                      <a:pt x="29" y="1108"/>
                    </a:cubicBezTo>
                    <a:cubicBezTo>
                      <a:pt x="29" y="1098"/>
                      <a:pt x="28" y="1088"/>
                      <a:pt x="27" y="1078"/>
                    </a:cubicBezTo>
                    <a:cubicBezTo>
                      <a:pt x="26" y="1070"/>
                      <a:pt x="25" y="1062"/>
                      <a:pt x="25" y="1054"/>
                    </a:cubicBezTo>
                    <a:cubicBezTo>
                      <a:pt x="24" y="1049"/>
                      <a:pt x="24" y="1049"/>
                      <a:pt x="24" y="1049"/>
                    </a:cubicBezTo>
                    <a:cubicBezTo>
                      <a:pt x="24" y="1038"/>
                      <a:pt x="23" y="1026"/>
                      <a:pt x="27" y="1014"/>
                    </a:cubicBezTo>
                    <a:cubicBezTo>
                      <a:pt x="31" y="1001"/>
                      <a:pt x="41" y="990"/>
                      <a:pt x="51" y="980"/>
                    </a:cubicBezTo>
                    <a:cubicBezTo>
                      <a:pt x="61" y="968"/>
                      <a:pt x="61" y="968"/>
                      <a:pt x="61" y="968"/>
                    </a:cubicBezTo>
                    <a:cubicBezTo>
                      <a:pt x="70" y="957"/>
                      <a:pt x="77" y="942"/>
                      <a:pt x="82" y="922"/>
                    </a:cubicBezTo>
                    <a:cubicBezTo>
                      <a:pt x="83" y="917"/>
                      <a:pt x="84" y="911"/>
                      <a:pt x="85" y="906"/>
                    </a:cubicBezTo>
                    <a:cubicBezTo>
                      <a:pt x="85" y="899"/>
                      <a:pt x="85" y="899"/>
                      <a:pt x="85" y="899"/>
                    </a:cubicBezTo>
                    <a:cubicBezTo>
                      <a:pt x="87" y="888"/>
                      <a:pt x="99" y="883"/>
                      <a:pt x="108" y="879"/>
                    </a:cubicBezTo>
                    <a:cubicBezTo>
                      <a:pt x="112" y="877"/>
                      <a:pt x="112" y="877"/>
                      <a:pt x="112" y="877"/>
                    </a:cubicBezTo>
                    <a:cubicBezTo>
                      <a:pt x="120" y="873"/>
                      <a:pt x="123" y="867"/>
                      <a:pt x="126" y="860"/>
                    </a:cubicBezTo>
                    <a:cubicBezTo>
                      <a:pt x="129" y="854"/>
                      <a:pt x="129" y="854"/>
                      <a:pt x="129" y="854"/>
                    </a:cubicBezTo>
                    <a:cubicBezTo>
                      <a:pt x="136" y="843"/>
                      <a:pt x="136" y="843"/>
                      <a:pt x="136" y="843"/>
                    </a:cubicBezTo>
                    <a:cubicBezTo>
                      <a:pt x="140" y="836"/>
                      <a:pt x="144" y="829"/>
                      <a:pt x="147" y="822"/>
                    </a:cubicBezTo>
                    <a:cubicBezTo>
                      <a:pt x="148" y="815"/>
                      <a:pt x="148" y="815"/>
                      <a:pt x="148" y="815"/>
                    </a:cubicBezTo>
                    <a:cubicBezTo>
                      <a:pt x="150" y="806"/>
                      <a:pt x="152" y="799"/>
                      <a:pt x="162" y="792"/>
                    </a:cubicBezTo>
                    <a:cubicBezTo>
                      <a:pt x="174" y="785"/>
                      <a:pt x="181" y="781"/>
                      <a:pt x="181" y="766"/>
                    </a:cubicBezTo>
                    <a:cubicBezTo>
                      <a:pt x="181" y="758"/>
                      <a:pt x="185" y="752"/>
                      <a:pt x="188" y="746"/>
                    </a:cubicBezTo>
                    <a:cubicBezTo>
                      <a:pt x="191" y="741"/>
                      <a:pt x="195" y="736"/>
                      <a:pt x="196" y="730"/>
                    </a:cubicBezTo>
                    <a:cubicBezTo>
                      <a:pt x="196" y="725"/>
                      <a:pt x="196" y="725"/>
                      <a:pt x="196" y="725"/>
                    </a:cubicBezTo>
                    <a:cubicBezTo>
                      <a:pt x="198" y="715"/>
                      <a:pt x="198" y="715"/>
                      <a:pt x="198" y="715"/>
                    </a:cubicBezTo>
                    <a:cubicBezTo>
                      <a:pt x="204" y="706"/>
                      <a:pt x="204" y="706"/>
                      <a:pt x="204" y="706"/>
                    </a:cubicBezTo>
                    <a:cubicBezTo>
                      <a:pt x="206" y="702"/>
                      <a:pt x="206" y="702"/>
                      <a:pt x="206" y="702"/>
                    </a:cubicBezTo>
                    <a:cubicBezTo>
                      <a:pt x="209" y="695"/>
                      <a:pt x="209" y="695"/>
                      <a:pt x="209" y="695"/>
                    </a:cubicBezTo>
                    <a:cubicBezTo>
                      <a:pt x="210" y="689"/>
                      <a:pt x="210" y="689"/>
                      <a:pt x="210" y="689"/>
                    </a:cubicBezTo>
                    <a:cubicBezTo>
                      <a:pt x="211" y="684"/>
                      <a:pt x="214" y="680"/>
                      <a:pt x="217" y="676"/>
                    </a:cubicBezTo>
                    <a:cubicBezTo>
                      <a:pt x="223" y="669"/>
                      <a:pt x="223" y="669"/>
                      <a:pt x="223" y="669"/>
                    </a:cubicBezTo>
                    <a:cubicBezTo>
                      <a:pt x="226" y="663"/>
                      <a:pt x="227" y="658"/>
                      <a:pt x="228" y="652"/>
                    </a:cubicBezTo>
                    <a:cubicBezTo>
                      <a:pt x="230" y="645"/>
                      <a:pt x="231" y="638"/>
                      <a:pt x="236" y="631"/>
                    </a:cubicBezTo>
                    <a:cubicBezTo>
                      <a:pt x="240" y="624"/>
                      <a:pt x="245" y="618"/>
                      <a:pt x="246" y="609"/>
                    </a:cubicBezTo>
                    <a:cubicBezTo>
                      <a:pt x="246" y="604"/>
                      <a:pt x="247" y="599"/>
                      <a:pt x="250" y="594"/>
                    </a:cubicBezTo>
                    <a:cubicBezTo>
                      <a:pt x="254" y="588"/>
                      <a:pt x="257" y="585"/>
                      <a:pt x="263" y="582"/>
                    </a:cubicBezTo>
                    <a:cubicBezTo>
                      <a:pt x="265" y="581"/>
                      <a:pt x="265" y="581"/>
                      <a:pt x="265" y="581"/>
                    </a:cubicBezTo>
                    <a:cubicBezTo>
                      <a:pt x="269" y="578"/>
                      <a:pt x="271" y="578"/>
                      <a:pt x="272" y="572"/>
                    </a:cubicBezTo>
                    <a:cubicBezTo>
                      <a:pt x="272" y="567"/>
                      <a:pt x="273" y="562"/>
                      <a:pt x="273" y="556"/>
                    </a:cubicBezTo>
                    <a:cubicBezTo>
                      <a:pt x="273" y="546"/>
                      <a:pt x="273" y="536"/>
                      <a:pt x="278" y="526"/>
                    </a:cubicBezTo>
                    <a:cubicBezTo>
                      <a:pt x="283" y="518"/>
                      <a:pt x="285" y="509"/>
                      <a:pt x="286" y="496"/>
                    </a:cubicBezTo>
                    <a:cubicBezTo>
                      <a:pt x="286" y="482"/>
                      <a:pt x="292" y="467"/>
                      <a:pt x="300" y="456"/>
                    </a:cubicBezTo>
                    <a:cubicBezTo>
                      <a:pt x="307" y="447"/>
                      <a:pt x="311" y="437"/>
                      <a:pt x="315" y="426"/>
                    </a:cubicBezTo>
                    <a:cubicBezTo>
                      <a:pt x="318" y="418"/>
                      <a:pt x="318" y="418"/>
                      <a:pt x="318" y="418"/>
                    </a:cubicBezTo>
                    <a:cubicBezTo>
                      <a:pt x="320" y="412"/>
                      <a:pt x="322" y="406"/>
                      <a:pt x="327" y="399"/>
                    </a:cubicBezTo>
                    <a:cubicBezTo>
                      <a:pt x="333" y="390"/>
                      <a:pt x="338" y="380"/>
                      <a:pt x="342" y="371"/>
                    </a:cubicBezTo>
                    <a:cubicBezTo>
                      <a:pt x="344" y="365"/>
                      <a:pt x="344" y="365"/>
                      <a:pt x="344" y="365"/>
                    </a:cubicBezTo>
                    <a:cubicBezTo>
                      <a:pt x="350" y="351"/>
                      <a:pt x="350" y="351"/>
                      <a:pt x="350" y="351"/>
                    </a:cubicBezTo>
                    <a:cubicBezTo>
                      <a:pt x="353" y="347"/>
                      <a:pt x="353" y="347"/>
                      <a:pt x="353" y="347"/>
                    </a:cubicBezTo>
                    <a:cubicBezTo>
                      <a:pt x="357" y="341"/>
                      <a:pt x="357" y="341"/>
                      <a:pt x="357" y="341"/>
                    </a:cubicBezTo>
                    <a:cubicBezTo>
                      <a:pt x="359" y="336"/>
                      <a:pt x="361" y="331"/>
                      <a:pt x="362" y="326"/>
                    </a:cubicBezTo>
                    <a:cubicBezTo>
                      <a:pt x="363" y="320"/>
                      <a:pt x="364" y="315"/>
                      <a:pt x="367" y="310"/>
                    </a:cubicBezTo>
                    <a:cubicBezTo>
                      <a:pt x="369" y="305"/>
                      <a:pt x="370" y="300"/>
                      <a:pt x="372" y="294"/>
                    </a:cubicBezTo>
                    <a:cubicBezTo>
                      <a:pt x="373" y="289"/>
                      <a:pt x="373" y="286"/>
                      <a:pt x="373" y="281"/>
                    </a:cubicBezTo>
                    <a:cubicBezTo>
                      <a:pt x="372" y="277"/>
                      <a:pt x="372" y="277"/>
                      <a:pt x="372" y="277"/>
                    </a:cubicBezTo>
                    <a:cubicBezTo>
                      <a:pt x="375" y="265"/>
                      <a:pt x="375" y="265"/>
                      <a:pt x="375" y="265"/>
                    </a:cubicBezTo>
                    <a:cubicBezTo>
                      <a:pt x="375" y="263"/>
                      <a:pt x="375" y="263"/>
                      <a:pt x="375" y="263"/>
                    </a:cubicBezTo>
                    <a:cubicBezTo>
                      <a:pt x="377" y="258"/>
                      <a:pt x="378" y="252"/>
                      <a:pt x="379" y="247"/>
                    </a:cubicBezTo>
                    <a:cubicBezTo>
                      <a:pt x="381" y="236"/>
                      <a:pt x="381" y="236"/>
                      <a:pt x="381" y="236"/>
                    </a:cubicBezTo>
                    <a:cubicBezTo>
                      <a:pt x="382" y="230"/>
                      <a:pt x="387" y="226"/>
                      <a:pt x="391" y="222"/>
                    </a:cubicBezTo>
                    <a:cubicBezTo>
                      <a:pt x="394" y="219"/>
                      <a:pt x="394" y="219"/>
                      <a:pt x="394" y="219"/>
                    </a:cubicBezTo>
                    <a:cubicBezTo>
                      <a:pt x="401" y="210"/>
                      <a:pt x="401" y="210"/>
                      <a:pt x="401" y="210"/>
                    </a:cubicBezTo>
                    <a:cubicBezTo>
                      <a:pt x="404" y="205"/>
                      <a:pt x="404" y="205"/>
                      <a:pt x="404" y="205"/>
                    </a:cubicBezTo>
                    <a:cubicBezTo>
                      <a:pt x="409" y="199"/>
                      <a:pt x="409" y="199"/>
                      <a:pt x="409" y="199"/>
                    </a:cubicBezTo>
                    <a:cubicBezTo>
                      <a:pt x="415" y="192"/>
                      <a:pt x="415" y="192"/>
                      <a:pt x="415" y="192"/>
                    </a:cubicBezTo>
                    <a:cubicBezTo>
                      <a:pt x="418" y="185"/>
                      <a:pt x="417" y="171"/>
                      <a:pt x="416" y="161"/>
                    </a:cubicBezTo>
                    <a:cubicBezTo>
                      <a:pt x="414" y="150"/>
                      <a:pt x="413" y="142"/>
                      <a:pt x="418" y="131"/>
                    </a:cubicBezTo>
                    <a:cubicBezTo>
                      <a:pt x="418" y="129"/>
                      <a:pt x="418" y="129"/>
                      <a:pt x="418" y="129"/>
                    </a:cubicBezTo>
                    <a:cubicBezTo>
                      <a:pt x="423" y="118"/>
                      <a:pt x="423" y="118"/>
                      <a:pt x="423" y="118"/>
                    </a:cubicBezTo>
                    <a:cubicBezTo>
                      <a:pt x="423" y="114"/>
                      <a:pt x="423" y="114"/>
                      <a:pt x="423" y="114"/>
                    </a:cubicBezTo>
                    <a:cubicBezTo>
                      <a:pt x="425" y="104"/>
                      <a:pt x="425" y="104"/>
                      <a:pt x="425" y="104"/>
                    </a:cubicBezTo>
                    <a:cubicBezTo>
                      <a:pt x="433" y="96"/>
                      <a:pt x="433" y="96"/>
                      <a:pt x="433" y="96"/>
                    </a:cubicBezTo>
                    <a:cubicBezTo>
                      <a:pt x="436" y="93"/>
                      <a:pt x="439" y="90"/>
                      <a:pt x="439" y="85"/>
                    </a:cubicBezTo>
                    <a:cubicBezTo>
                      <a:pt x="438" y="79"/>
                      <a:pt x="438" y="79"/>
                      <a:pt x="438" y="79"/>
                    </a:cubicBezTo>
                    <a:cubicBezTo>
                      <a:pt x="436" y="71"/>
                      <a:pt x="435" y="61"/>
                      <a:pt x="442" y="54"/>
                    </a:cubicBezTo>
                    <a:cubicBezTo>
                      <a:pt x="449" y="47"/>
                      <a:pt x="457" y="43"/>
                      <a:pt x="466" y="43"/>
                    </a:cubicBezTo>
                    <a:cubicBezTo>
                      <a:pt x="468" y="43"/>
                      <a:pt x="468" y="43"/>
                      <a:pt x="468" y="43"/>
                    </a:cubicBezTo>
                    <a:cubicBezTo>
                      <a:pt x="476" y="44"/>
                      <a:pt x="483" y="46"/>
                      <a:pt x="490" y="48"/>
                    </a:cubicBezTo>
                    <a:cubicBezTo>
                      <a:pt x="498" y="51"/>
                      <a:pt x="505" y="53"/>
                      <a:pt x="512" y="53"/>
                    </a:cubicBezTo>
                    <a:cubicBezTo>
                      <a:pt x="525" y="50"/>
                      <a:pt x="525" y="50"/>
                      <a:pt x="525" y="50"/>
                    </a:cubicBezTo>
                    <a:cubicBezTo>
                      <a:pt x="516" y="40"/>
                      <a:pt x="516" y="40"/>
                      <a:pt x="516" y="40"/>
                    </a:cubicBezTo>
                    <a:cubicBezTo>
                      <a:pt x="513" y="38"/>
                      <a:pt x="513" y="38"/>
                      <a:pt x="513" y="38"/>
                    </a:cubicBezTo>
                    <a:cubicBezTo>
                      <a:pt x="502" y="31"/>
                      <a:pt x="502" y="31"/>
                      <a:pt x="502" y="31"/>
                    </a:cubicBezTo>
                    <a:cubicBezTo>
                      <a:pt x="492" y="30"/>
                      <a:pt x="492" y="30"/>
                      <a:pt x="492" y="30"/>
                    </a:cubicBezTo>
                    <a:cubicBezTo>
                      <a:pt x="480" y="27"/>
                      <a:pt x="480" y="27"/>
                      <a:pt x="480" y="27"/>
                    </a:cubicBezTo>
                    <a:cubicBezTo>
                      <a:pt x="472" y="24"/>
                      <a:pt x="466" y="19"/>
                      <a:pt x="460" y="14"/>
                    </a:cubicBezTo>
                    <a:cubicBezTo>
                      <a:pt x="453" y="9"/>
                      <a:pt x="453" y="9"/>
                      <a:pt x="453" y="9"/>
                    </a:cubicBezTo>
                    <a:cubicBezTo>
                      <a:pt x="446" y="4"/>
                      <a:pt x="446" y="4"/>
                      <a:pt x="446" y="4"/>
                    </a:cubicBezTo>
                    <a:cubicBezTo>
                      <a:pt x="441" y="0"/>
                      <a:pt x="441" y="0"/>
                      <a:pt x="441" y="0"/>
                    </a:cubicBezTo>
                    <a:cubicBezTo>
                      <a:pt x="469" y="4"/>
                      <a:pt x="469" y="4"/>
                      <a:pt x="469" y="4"/>
                    </a:cubicBezTo>
                    <a:cubicBezTo>
                      <a:pt x="521" y="26"/>
                      <a:pt x="521" y="26"/>
                      <a:pt x="521" y="26"/>
                    </a:cubicBezTo>
                    <a:cubicBezTo>
                      <a:pt x="559" y="43"/>
                      <a:pt x="559" y="43"/>
                      <a:pt x="559" y="43"/>
                    </a:cubicBezTo>
                    <a:cubicBezTo>
                      <a:pt x="567" y="76"/>
                      <a:pt x="567" y="76"/>
                      <a:pt x="567" y="76"/>
                    </a:cubicBezTo>
                    <a:cubicBezTo>
                      <a:pt x="624" y="85"/>
                      <a:pt x="624" y="85"/>
                      <a:pt x="624" y="85"/>
                    </a:cubicBezTo>
                    <a:cubicBezTo>
                      <a:pt x="675" y="159"/>
                      <a:pt x="675" y="159"/>
                      <a:pt x="675" y="159"/>
                    </a:cubicBezTo>
                    <a:cubicBezTo>
                      <a:pt x="664" y="279"/>
                      <a:pt x="664" y="279"/>
                      <a:pt x="664" y="279"/>
                    </a:cubicBezTo>
                    <a:cubicBezTo>
                      <a:pt x="687" y="298"/>
                      <a:pt x="687" y="298"/>
                      <a:pt x="687" y="298"/>
                    </a:cubicBezTo>
                    <a:cubicBezTo>
                      <a:pt x="734" y="313"/>
                      <a:pt x="734" y="313"/>
                      <a:pt x="734" y="313"/>
                    </a:cubicBezTo>
                    <a:cubicBezTo>
                      <a:pt x="734" y="313"/>
                      <a:pt x="734" y="313"/>
                      <a:pt x="734" y="313"/>
                    </a:cubicBezTo>
                    <a:cubicBezTo>
                      <a:pt x="740" y="319"/>
                      <a:pt x="750" y="328"/>
                      <a:pt x="751" y="329"/>
                    </a:cubicBezTo>
                    <a:cubicBezTo>
                      <a:pt x="752" y="329"/>
                      <a:pt x="756" y="330"/>
                      <a:pt x="769" y="330"/>
                    </a:cubicBezTo>
                    <a:cubicBezTo>
                      <a:pt x="788" y="330"/>
                      <a:pt x="816" y="329"/>
                      <a:pt x="820" y="329"/>
                    </a:cubicBezTo>
                    <a:cubicBezTo>
                      <a:pt x="853" y="313"/>
                      <a:pt x="853" y="313"/>
                      <a:pt x="853" y="313"/>
                    </a:cubicBezTo>
                    <a:cubicBezTo>
                      <a:pt x="939" y="323"/>
                      <a:pt x="939" y="323"/>
                      <a:pt x="939" y="323"/>
                    </a:cubicBezTo>
                    <a:cubicBezTo>
                      <a:pt x="993" y="348"/>
                      <a:pt x="993" y="348"/>
                      <a:pt x="993" y="348"/>
                    </a:cubicBezTo>
                    <a:cubicBezTo>
                      <a:pt x="1001" y="369"/>
                      <a:pt x="1001" y="369"/>
                      <a:pt x="1001" y="369"/>
                    </a:cubicBezTo>
                    <a:cubicBezTo>
                      <a:pt x="1075" y="377"/>
                      <a:pt x="1075" y="377"/>
                      <a:pt x="1075" y="377"/>
                    </a:cubicBezTo>
                    <a:cubicBezTo>
                      <a:pt x="1108" y="363"/>
                      <a:pt x="1108" y="363"/>
                      <a:pt x="1108" y="363"/>
                    </a:cubicBezTo>
                    <a:cubicBezTo>
                      <a:pt x="1144" y="365"/>
                      <a:pt x="1144" y="365"/>
                      <a:pt x="1144" y="365"/>
                    </a:cubicBezTo>
                    <a:cubicBezTo>
                      <a:pt x="1158" y="390"/>
                      <a:pt x="1158" y="390"/>
                      <a:pt x="1158" y="390"/>
                    </a:cubicBezTo>
                    <a:cubicBezTo>
                      <a:pt x="1211" y="393"/>
                      <a:pt x="1211" y="393"/>
                      <a:pt x="1211" y="393"/>
                    </a:cubicBezTo>
                    <a:cubicBezTo>
                      <a:pt x="1233" y="377"/>
                      <a:pt x="1233" y="377"/>
                      <a:pt x="1233" y="377"/>
                    </a:cubicBezTo>
                    <a:cubicBezTo>
                      <a:pt x="1334" y="378"/>
                      <a:pt x="1334" y="378"/>
                      <a:pt x="1334" y="378"/>
                    </a:cubicBezTo>
                    <a:cubicBezTo>
                      <a:pt x="1352" y="370"/>
                      <a:pt x="1352" y="370"/>
                      <a:pt x="1352" y="370"/>
                    </a:cubicBezTo>
                    <a:cubicBezTo>
                      <a:pt x="1417" y="371"/>
                      <a:pt x="1417" y="371"/>
                      <a:pt x="1417" y="371"/>
                    </a:cubicBezTo>
                    <a:cubicBezTo>
                      <a:pt x="1427" y="380"/>
                      <a:pt x="1427" y="380"/>
                      <a:pt x="1427" y="380"/>
                    </a:cubicBezTo>
                    <a:cubicBezTo>
                      <a:pt x="1480" y="378"/>
                      <a:pt x="1480" y="378"/>
                      <a:pt x="1480" y="378"/>
                    </a:cubicBezTo>
                    <a:cubicBezTo>
                      <a:pt x="1490" y="369"/>
                      <a:pt x="1490" y="369"/>
                      <a:pt x="1490" y="369"/>
                    </a:cubicBezTo>
                    <a:cubicBezTo>
                      <a:pt x="1520" y="373"/>
                      <a:pt x="1520" y="373"/>
                      <a:pt x="1520" y="373"/>
                    </a:cubicBezTo>
                    <a:cubicBezTo>
                      <a:pt x="1949" y="471"/>
                      <a:pt x="1949" y="471"/>
                      <a:pt x="1949" y="471"/>
                    </a:cubicBezTo>
                    <a:cubicBezTo>
                      <a:pt x="1949" y="472"/>
                      <a:pt x="1949" y="472"/>
                      <a:pt x="1949" y="472"/>
                    </a:cubicBezTo>
                    <a:cubicBezTo>
                      <a:pt x="1950" y="482"/>
                      <a:pt x="1950" y="482"/>
                      <a:pt x="1950" y="482"/>
                    </a:cubicBezTo>
                    <a:cubicBezTo>
                      <a:pt x="1956" y="531"/>
                      <a:pt x="1982" y="548"/>
                      <a:pt x="1995" y="557"/>
                    </a:cubicBezTo>
                    <a:cubicBezTo>
                      <a:pt x="1999" y="559"/>
                      <a:pt x="1999" y="559"/>
                      <a:pt x="1999" y="559"/>
                    </a:cubicBezTo>
                    <a:cubicBezTo>
                      <a:pt x="2009" y="567"/>
                      <a:pt x="2015" y="583"/>
                      <a:pt x="2015" y="603"/>
                    </a:cubicBezTo>
                    <a:cubicBezTo>
                      <a:pt x="2015" y="623"/>
                      <a:pt x="1985" y="655"/>
                      <a:pt x="1974" y="664"/>
                    </a:cubicBezTo>
                    <a:cubicBezTo>
                      <a:pt x="1971" y="666"/>
                      <a:pt x="1971" y="666"/>
                      <a:pt x="1971" y="666"/>
                    </a:cubicBezTo>
                    <a:cubicBezTo>
                      <a:pt x="1962" y="674"/>
                      <a:pt x="1953" y="681"/>
                      <a:pt x="1949" y="697"/>
                    </a:cubicBezTo>
                    <a:cubicBezTo>
                      <a:pt x="1943" y="717"/>
                      <a:pt x="1925" y="741"/>
                      <a:pt x="1917" y="749"/>
                    </a:cubicBezTo>
                    <a:cubicBezTo>
                      <a:pt x="1909" y="758"/>
                      <a:pt x="1900" y="768"/>
                      <a:pt x="1885" y="808"/>
                    </a:cubicBezTo>
                    <a:cubicBezTo>
                      <a:pt x="1874" y="838"/>
                      <a:pt x="1847" y="860"/>
                      <a:pt x="1822" y="882"/>
                    </a:cubicBezTo>
                    <a:cubicBezTo>
                      <a:pt x="1812" y="890"/>
                      <a:pt x="1802" y="898"/>
                      <a:pt x="1793" y="907"/>
                    </a:cubicBezTo>
                    <a:cubicBezTo>
                      <a:pt x="1773" y="926"/>
                      <a:pt x="1763" y="955"/>
                      <a:pt x="1769" y="978"/>
                    </a:cubicBezTo>
                    <a:cubicBezTo>
                      <a:pt x="1772" y="992"/>
                      <a:pt x="1782" y="1002"/>
                      <a:pt x="1797" y="1006"/>
                    </a:cubicBezTo>
                    <a:cubicBezTo>
                      <a:pt x="1810" y="1009"/>
                      <a:pt x="1819" y="1019"/>
                      <a:pt x="1822" y="1033"/>
                    </a:cubicBezTo>
                    <a:cubicBezTo>
                      <a:pt x="1829" y="1061"/>
                      <a:pt x="1813" y="1102"/>
                      <a:pt x="1795" y="1118"/>
                    </a:cubicBezTo>
                    <a:cubicBezTo>
                      <a:pt x="1771" y="1139"/>
                      <a:pt x="1765" y="1167"/>
                      <a:pt x="1765" y="1168"/>
                    </a:cubicBezTo>
                    <a:cubicBezTo>
                      <a:pt x="1656" y="1710"/>
                      <a:pt x="1656" y="1710"/>
                      <a:pt x="1656" y="1710"/>
                    </a:cubicBezTo>
                    <a:lnTo>
                      <a:pt x="1654" y="170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81" name="Группа 180">
                <a:extLst>
                  <a:ext uri="{FF2B5EF4-FFF2-40B4-BE49-F238E27FC236}">
                    <a16:creationId xmlns:a16="http://schemas.microsoft.com/office/drawing/2014/main" id="{57C7E5F7-BEBE-6245-9C00-9395926AFBB5}"/>
                  </a:ext>
                </a:extLst>
              </p:cNvPr>
              <p:cNvGrpSpPr/>
              <p:nvPr/>
            </p:nvGrpSpPr>
            <p:grpSpPr>
              <a:xfrm>
                <a:off x="6932310" y="4623103"/>
                <a:ext cx="1813278" cy="1348992"/>
                <a:chOff x="2598737" y="2289175"/>
                <a:chExt cx="787400" cy="585788"/>
              </a:xfrm>
              <a:grpFill/>
            </p:grpSpPr>
            <p:sp>
              <p:nvSpPr>
                <p:cNvPr id="198" name="Freeform 614">
                  <a:extLst>
                    <a:ext uri="{FF2B5EF4-FFF2-40B4-BE49-F238E27FC236}">
                      <a16:creationId xmlns:a16="http://schemas.microsoft.com/office/drawing/2014/main" id="{3A085F97-F029-774C-845E-38C0D979F1C1}"/>
                    </a:ext>
                  </a:extLst>
                </p:cNvPr>
                <p:cNvSpPr>
                  <a:spLocks/>
                </p:cNvSpPr>
                <p:nvPr/>
              </p:nvSpPr>
              <p:spPr bwMode="auto">
                <a:xfrm>
                  <a:off x="2795587" y="2333625"/>
                  <a:ext cx="20638" cy="23813"/>
                </a:xfrm>
                <a:custGeom>
                  <a:avLst/>
                  <a:gdLst>
                    <a:gd name="T0" fmla="*/ 18 w 45"/>
                    <a:gd name="T1" fmla="*/ 49 h 50"/>
                    <a:gd name="T2" fmla="*/ 17 w 45"/>
                    <a:gd name="T3" fmla="*/ 49 h 50"/>
                    <a:gd name="T4" fmla="*/ 17 w 45"/>
                    <a:gd name="T5" fmla="*/ 47 h 50"/>
                    <a:gd name="T6" fmla="*/ 17 w 45"/>
                    <a:gd name="T7" fmla="*/ 47 h 50"/>
                    <a:gd name="T8" fmla="*/ 16 w 45"/>
                    <a:gd name="T9" fmla="*/ 49 h 50"/>
                    <a:gd name="T10" fmla="*/ 15 w 45"/>
                    <a:gd name="T11" fmla="*/ 48 h 50"/>
                    <a:gd name="T12" fmla="*/ 12 w 45"/>
                    <a:gd name="T13" fmla="*/ 48 h 50"/>
                    <a:gd name="T14" fmla="*/ 5 w 45"/>
                    <a:gd name="T15" fmla="*/ 42 h 50"/>
                    <a:gd name="T16" fmla="*/ 1 w 45"/>
                    <a:gd name="T17" fmla="*/ 27 h 50"/>
                    <a:gd name="T18" fmla="*/ 5 w 45"/>
                    <a:gd name="T19" fmla="*/ 19 h 50"/>
                    <a:gd name="T20" fmla="*/ 8 w 45"/>
                    <a:gd name="T21" fmla="*/ 18 h 50"/>
                    <a:gd name="T22" fmla="*/ 14 w 45"/>
                    <a:gd name="T23" fmla="*/ 10 h 50"/>
                    <a:gd name="T24" fmla="*/ 26 w 45"/>
                    <a:gd name="T25" fmla="*/ 0 h 50"/>
                    <a:gd name="T26" fmla="*/ 28 w 45"/>
                    <a:gd name="T27" fmla="*/ 0 h 50"/>
                    <a:gd name="T28" fmla="*/ 41 w 45"/>
                    <a:gd name="T29" fmla="*/ 8 h 50"/>
                    <a:gd name="T30" fmla="*/ 43 w 45"/>
                    <a:gd name="T31" fmla="*/ 16 h 50"/>
                    <a:gd name="T32" fmla="*/ 43 w 45"/>
                    <a:gd name="T33" fmla="*/ 19 h 50"/>
                    <a:gd name="T34" fmla="*/ 44 w 45"/>
                    <a:gd name="T35" fmla="*/ 23 h 50"/>
                    <a:gd name="T36" fmla="*/ 45 w 45"/>
                    <a:gd name="T37" fmla="*/ 33 h 50"/>
                    <a:gd name="T38" fmla="*/ 45 w 45"/>
                    <a:gd name="T39" fmla="*/ 42 h 50"/>
                    <a:gd name="T40" fmla="*/ 37 w 45"/>
                    <a:gd name="T41" fmla="*/ 45 h 50"/>
                    <a:gd name="T42" fmla="*/ 27 w 45"/>
                    <a:gd name="T43" fmla="*/ 47 h 50"/>
                    <a:gd name="T44" fmla="*/ 18 w 45"/>
                    <a:gd name="T45" fmla="*/ 50 h 50"/>
                    <a:gd name="T46" fmla="*/ 18 w 45"/>
                    <a:gd name="T4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0">
                      <a:moveTo>
                        <a:pt x="18" y="49"/>
                      </a:moveTo>
                      <a:cubicBezTo>
                        <a:pt x="17" y="49"/>
                        <a:pt x="17" y="49"/>
                        <a:pt x="17" y="49"/>
                      </a:cubicBezTo>
                      <a:cubicBezTo>
                        <a:pt x="17" y="47"/>
                        <a:pt x="17" y="47"/>
                        <a:pt x="17" y="47"/>
                      </a:cubicBezTo>
                      <a:cubicBezTo>
                        <a:pt x="17" y="47"/>
                        <a:pt x="17" y="47"/>
                        <a:pt x="17" y="47"/>
                      </a:cubicBezTo>
                      <a:cubicBezTo>
                        <a:pt x="16" y="49"/>
                        <a:pt x="16" y="49"/>
                        <a:pt x="16" y="49"/>
                      </a:cubicBezTo>
                      <a:cubicBezTo>
                        <a:pt x="15" y="48"/>
                        <a:pt x="15" y="48"/>
                        <a:pt x="15" y="48"/>
                      </a:cubicBezTo>
                      <a:cubicBezTo>
                        <a:pt x="12" y="48"/>
                        <a:pt x="12" y="48"/>
                        <a:pt x="12" y="48"/>
                      </a:cubicBezTo>
                      <a:cubicBezTo>
                        <a:pt x="5" y="42"/>
                        <a:pt x="5" y="42"/>
                        <a:pt x="5" y="42"/>
                      </a:cubicBezTo>
                      <a:cubicBezTo>
                        <a:pt x="3" y="37"/>
                        <a:pt x="1" y="31"/>
                        <a:pt x="1" y="27"/>
                      </a:cubicBezTo>
                      <a:cubicBezTo>
                        <a:pt x="0" y="21"/>
                        <a:pt x="2" y="20"/>
                        <a:pt x="5" y="19"/>
                      </a:cubicBezTo>
                      <a:cubicBezTo>
                        <a:pt x="8" y="18"/>
                        <a:pt x="8" y="18"/>
                        <a:pt x="8" y="18"/>
                      </a:cubicBezTo>
                      <a:cubicBezTo>
                        <a:pt x="14" y="10"/>
                        <a:pt x="14" y="10"/>
                        <a:pt x="14" y="10"/>
                      </a:cubicBezTo>
                      <a:cubicBezTo>
                        <a:pt x="16" y="6"/>
                        <a:pt x="18" y="0"/>
                        <a:pt x="26" y="0"/>
                      </a:cubicBezTo>
                      <a:cubicBezTo>
                        <a:pt x="28" y="0"/>
                        <a:pt x="28" y="0"/>
                        <a:pt x="28" y="0"/>
                      </a:cubicBezTo>
                      <a:cubicBezTo>
                        <a:pt x="41" y="8"/>
                        <a:pt x="41" y="8"/>
                        <a:pt x="41" y="8"/>
                      </a:cubicBezTo>
                      <a:cubicBezTo>
                        <a:pt x="43" y="16"/>
                        <a:pt x="43" y="16"/>
                        <a:pt x="43" y="16"/>
                      </a:cubicBezTo>
                      <a:cubicBezTo>
                        <a:pt x="43" y="19"/>
                        <a:pt x="43" y="19"/>
                        <a:pt x="43" y="19"/>
                      </a:cubicBezTo>
                      <a:cubicBezTo>
                        <a:pt x="44" y="23"/>
                        <a:pt x="44" y="23"/>
                        <a:pt x="44" y="23"/>
                      </a:cubicBezTo>
                      <a:cubicBezTo>
                        <a:pt x="45" y="33"/>
                        <a:pt x="45" y="33"/>
                        <a:pt x="45" y="33"/>
                      </a:cubicBezTo>
                      <a:cubicBezTo>
                        <a:pt x="45" y="42"/>
                        <a:pt x="45" y="42"/>
                        <a:pt x="45" y="42"/>
                      </a:cubicBezTo>
                      <a:cubicBezTo>
                        <a:pt x="37" y="45"/>
                        <a:pt x="37" y="45"/>
                        <a:pt x="37" y="45"/>
                      </a:cubicBezTo>
                      <a:cubicBezTo>
                        <a:pt x="27" y="47"/>
                        <a:pt x="27" y="47"/>
                        <a:pt x="27" y="47"/>
                      </a:cubicBezTo>
                      <a:cubicBezTo>
                        <a:pt x="18" y="50"/>
                        <a:pt x="18" y="50"/>
                        <a:pt x="18" y="50"/>
                      </a:cubicBezTo>
                      <a:lnTo>
                        <a:pt x="18" y="4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9" name="Freeform 615">
                  <a:extLst>
                    <a:ext uri="{FF2B5EF4-FFF2-40B4-BE49-F238E27FC236}">
                      <a16:creationId xmlns:a16="http://schemas.microsoft.com/office/drawing/2014/main" id="{E4D15C54-FD58-5149-B829-74D56A7F40B1}"/>
                    </a:ext>
                  </a:extLst>
                </p:cNvPr>
                <p:cNvSpPr>
                  <a:spLocks noEditPoints="1"/>
                </p:cNvSpPr>
                <p:nvPr/>
              </p:nvSpPr>
              <p:spPr bwMode="auto">
                <a:xfrm>
                  <a:off x="2794000" y="2332038"/>
                  <a:ext cx="23813" cy="25400"/>
                </a:xfrm>
                <a:custGeom>
                  <a:avLst/>
                  <a:gdLst>
                    <a:gd name="T0" fmla="*/ 28 w 51"/>
                    <a:gd name="T1" fmla="*/ 4 h 53"/>
                    <a:gd name="T2" fmla="*/ 29 w 51"/>
                    <a:gd name="T3" fmla="*/ 4 h 53"/>
                    <a:gd name="T4" fmla="*/ 42 w 51"/>
                    <a:gd name="T5" fmla="*/ 11 h 53"/>
                    <a:gd name="T6" fmla="*/ 43 w 51"/>
                    <a:gd name="T7" fmla="*/ 21 h 53"/>
                    <a:gd name="T8" fmla="*/ 46 w 51"/>
                    <a:gd name="T9" fmla="*/ 36 h 53"/>
                    <a:gd name="T10" fmla="*/ 39 w 51"/>
                    <a:gd name="T11" fmla="*/ 45 h 53"/>
                    <a:gd name="T12" fmla="*/ 20 w 51"/>
                    <a:gd name="T13" fmla="*/ 50 h 53"/>
                    <a:gd name="T14" fmla="*/ 19 w 51"/>
                    <a:gd name="T15" fmla="*/ 49 h 53"/>
                    <a:gd name="T16" fmla="*/ 19 w 51"/>
                    <a:gd name="T17" fmla="*/ 49 h 53"/>
                    <a:gd name="T18" fmla="*/ 15 w 51"/>
                    <a:gd name="T19" fmla="*/ 48 h 53"/>
                    <a:gd name="T20" fmla="*/ 9 w 51"/>
                    <a:gd name="T21" fmla="*/ 43 h 53"/>
                    <a:gd name="T22" fmla="*/ 5 w 51"/>
                    <a:gd name="T23" fmla="*/ 29 h 53"/>
                    <a:gd name="T24" fmla="*/ 11 w 51"/>
                    <a:gd name="T25" fmla="*/ 22 h 53"/>
                    <a:gd name="T26" fmla="*/ 28 w 51"/>
                    <a:gd name="T27" fmla="*/ 4 h 53"/>
                    <a:gd name="T28" fmla="*/ 28 w 51"/>
                    <a:gd name="T29" fmla="*/ 0 h 53"/>
                    <a:gd name="T30" fmla="*/ 28 w 51"/>
                    <a:gd name="T31" fmla="*/ 0 h 53"/>
                    <a:gd name="T32" fmla="*/ 14 w 51"/>
                    <a:gd name="T33" fmla="*/ 12 h 53"/>
                    <a:gd name="T34" fmla="*/ 9 w 51"/>
                    <a:gd name="T35" fmla="*/ 18 h 53"/>
                    <a:gd name="T36" fmla="*/ 6 w 51"/>
                    <a:gd name="T37" fmla="*/ 19 h 53"/>
                    <a:gd name="T38" fmla="*/ 1 w 51"/>
                    <a:gd name="T39" fmla="*/ 29 h 53"/>
                    <a:gd name="T40" fmla="*/ 5 w 51"/>
                    <a:gd name="T41" fmla="*/ 44 h 53"/>
                    <a:gd name="T42" fmla="*/ 13 w 51"/>
                    <a:gd name="T43" fmla="*/ 52 h 53"/>
                    <a:gd name="T44" fmla="*/ 17 w 51"/>
                    <a:gd name="T45" fmla="*/ 52 h 53"/>
                    <a:gd name="T46" fmla="*/ 18 w 51"/>
                    <a:gd name="T47" fmla="*/ 52 h 53"/>
                    <a:gd name="T48" fmla="*/ 18 w 51"/>
                    <a:gd name="T49" fmla="*/ 52 h 53"/>
                    <a:gd name="T50" fmla="*/ 18 w 51"/>
                    <a:gd name="T51" fmla="*/ 51 h 53"/>
                    <a:gd name="T52" fmla="*/ 18 w 51"/>
                    <a:gd name="T53" fmla="*/ 49 h 53"/>
                    <a:gd name="T54" fmla="*/ 20 w 51"/>
                    <a:gd name="T55" fmla="*/ 46 h 53"/>
                    <a:gd name="T56" fmla="*/ 20 w 51"/>
                    <a:gd name="T57" fmla="*/ 48 h 53"/>
                    <a:gd name="T58" fmla="*/ 19 w 51"/>
                    <a:gd name="T59" fmla="*/ 49 h 53"/>
                    <a:gd name="T60" fmla="*/ 19 w 51"/>
                    <a:gd name="T61" fmla="*/ 49 h 53"/>
                    <a:gd name="T62" fmla="*/ 19 w 51"/>
                    <a:gd name="T63" fmla="*/ 49 h 53"/>
                    <a:gd name="T64" fmla="*/ 19 w 51"/>
                    <a:gd name="T65" fmla="*/ 49 h 53"/>
                    <a:gd name="T66" fmla="*/ 20 w 51"/>
                    <a:gd name="T67" fmla="*/ 49 h 53"/>
                    <a:gd name="T68" fmla="*/ 21 w 51"/>
                    <a:gd name="T69" fmla="*/ 53 h 53"/>
                    <a:gd name="T70" fmla="*/ 29 w 51"/>
                    <a:gd name="T71" fmla="*/ 51 h 53"/>
                    <a:gd name="T72" fmla="*/ 39 w 51"/>
                    <a:gd name="T73" fmla="*/ 49 h 53"/>
                    <a:gd name="T74" fmla="*/ 49 w 51"/>
                    <a:gd name="T75" fmla="*/ 45 h 53"/>
                    <a:gd name="T76" fmla="*/ 49 w 51"/>
                    <a:gd name="T77" fmla="*/ 35 h 53"/>
                    <a:gd name="T78" fmla="*/ 47 w 51"/>
                    <a:gd name="T79" fmla="*/ 25 h 53"/>
                    <a:gd name="T80" fmla="*/ 47 w 51"/>
                    <a:gd name="T81" fmla="*/ 20 h 53"/>
                    <a:gd name="T82" fmla="*/ 47 w 51"/>
                    <a:gd name="T83" fmla="*/ 18 h 53"/>
                    <a:gd name="T84" fmla="*/ 45 w 51"/>
                    <a:gd name="T85" fmla="*/ 9 h 53"/>
                    <a:gd name="T86" fmla="*/ 30 w 51"/>
                    <a:gd name="T87" fmla="*/ 0 h 53"/>
                    <a:gd name="T88" fmla="*/ 28 w 51"/>
                    <a:gd name="T8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53">
                      <a:moveTo>
                        <a:pt x="28" y="4"/>
                      </a:moveTo>
                      <a:cubicBezTo>
                        <a:pt x="29" y="4"/>
                        <a:pt x="29" y="4"/>
                        <a:pt x="29" y="4"/>
                      </a:cubicBezTo>
                      <a:cubicBezTo>
                        <a:pt x="42" y="11"/>
                        <a:pt x="42" y="11"/>
                        <a:pt x="42" y="11"/>
                      </a:cubicBezTo>
                      <a:cubicBezTo>
                        <a:pt x="43" y="21"/>
                        <a:pt x="43" y="21"/>
                        <a:pt x="43" y="21"/>
                      </a:cubicBezTo>
                      <a:cubicBezTo>
                        <a:pt x="44" y="26"/>
                        <a:pt x="44" y="31"/>
                        <a:pt x="46" y="36"/>
                      </a:cubicBezTo>
                      <a:cubicBezTo>
                        <a:pt x="48" y="41"/>
                        <a:pt x="46" y="45"/>
                        <a:pt x="39" y="45"/>
                      </a:cubicBezTo>
                      <a:cubicBezTo>
                        <a:pt x="33" y="45"/>
                        <a:pt x="27" y="49"/>
                        <a:pt x="20" y="50"/>
                      </a:cubicBezTo>
                      <a:cubicBezTo>
                        <a:pt x="19" y="49"/>
                        <a:pt x="19" y="49"/>
                        <a:pt x="19" y="49"/>
                      </a:cubicBezTo>
                      <a:cubicBezTo>
                        <a:pt x="19" y="49"/>
                        <a:pt x="19" y="49"/>
                        <a:pt x="19" y="49"/>
                      </a:cubicBezTo>
                      <a:cubicBezTo>
                        <a:pt x="15" y="48"/>
                        <a:pt x="15" y="48"/>
                        <a:pt x="15" y="48"/>
                      </a:cubicBezTo>
                      <a:cubicBezTo>
                        <a:pt x="9" y="43"/>
                        <a:pt x="9" y="43"/>
                        <a:pt x="9" y="43"/>
                      </a:cubicBezTo>
                      <a:cubicBezTo>
                        <a:pt x="5" y="29"/>
                        <a:pt x="5" y="29"/>
                        <a:pt x="5" y="29"/>
                      </a:cubicBezTo>
                      <a:cubicBezTo>
                        <a:pt x="4" y="23"/>
                        <a:pt x="6" y="24"/>
                        <a:pt x="11" y="22"/>
                      </a:cubicBezTo>
                      <a:cubicBezTo>
                        <a:pt x="19" y="17"/>
                        <a:pt x="17" y="4"/>
                        <a:pt x="28" y="4"/>
                      </a:cubicBezTo>
                      <a:moveTo>
                        <a:pt x="28" y="0"/>
                      </a:moveTo>
                      <a:cubicBezTo>
                        <a:pt x="28" y="0"/>
                        <a:pt x="28" y="0"/>
                        <a:pt x="28" y="0"/>
                      </a:cubicBezTo>
                      <a:cubicBezTo>
                        <a:pt x="19" y="0"/>
                        <a:pt x="16" y="7"/>
                        <a:pt x="14" y="12"/>
                      </a:cubicBezTo>
                      <a:cubicBezTo>
                        <a:pt x="9" y="18"/>
                        <a:pt x="9" y="18"/>
                        <a:pt x="9" y="18"/>
                      </a:cubicBezTo>
                      <a:cubicBezTo>
                        <a:pt x="6" y="19"/>
                        <a:pt x="6" y="19"/>
                        <a:pt x="6" y="19"/>
                      </a:cubicBezTo>
                      <a:cubicBezTo>
                        <a:pt x="2" y="21"/>
                        <a:pt x="0" y="23"/>
                        <a:pt x="1" y="29"/>
                      </a:cubicBezTo>
                      <a:cubicBezTo>
                        <a:pt x="1" y="33"/>
                        <a:pt x="3" y="39"/>
                        <a:pt x="5" y="44"/>
                      </a:cubicBezTo>
                      <a:cubicBezTo>
                        <a:pt x="13" y="52"/>
                        <a:pt x="13" y="52"/>
                        <a:pt x="13" y="52"/>
                      </a:cubicBezTo>
                      <a:cubicBezTo>
                        <a:pt x="17" y="52"/>
                        <a:pt x="17" y="52"/>
                        <a:pt x="17" y="52"/>
                      </a:cubicBezTo>
                      <a:cubicBezTo>
                        <a:pt x="18" y="52"/>
                        <a:pt x="18" y="52"/>
                        <a:pt x="18" y="52"/>
                      </a:cubicBezTo>
                      <a:cubicBezTo>
                        <a:pt x="18" y="52"/>
                        <a:pt x="18" y="52"/>
                        <a:pt x="18" y="52"/>
                      </a:cubicBezTo>
                      <a:cubicBezTo>
                        <a:pt x="18" y="51"/>
                        <a:pt x="18" y="51"/>
                        <a:pt x="18" y="51"/>
                      </a:cubicBezTo>
                      <a:cubicBezTo>
                        <a:pt x="18" y="49"/>
                        <a:pt x="18" y="49"/>
                        <a:pt x="18" y="49"/>
                      </a:cubicBezTo>
                      <a:cubicBezTo>
                        <a:pt x="20" y="46"/>
                        <a:pt x="20" y="46"/>
                        <a:pt x="20" y="46"/>
                      </a:cubicBezTo>
                      <a:cubicBezTo>
                        <a:pt x="20" y="48"/>
                        <a:pt x="20" y="48"/>
                        <a:pt x="20" y="48"/>
                      </a:cubicBezTo>
                      <a:cubicBezTo>
                        <a:pt x="19" y="49"/>
                        <a:pt x="19" y="49"/>
                        <a:pt x="19" y="49"/>
                      </a:cubicBezTo>
                      <a:cubicBezTo>
                        <a:pt x="19" y="49"/>
                        <a:pt x="19" y="49"/>
                        <a:pt x="19" y="49"/>
                      </a:cubicBezTo>
                      <a:cubicBezTo>
                        <a:pt x="19" y="49"/>
                        <a:pt x="19" y="49"/>
                        <a:pt x="19" y="49"/>
                      </a:cubicBezTo>
                      <a:cubicBezTo>
                        <a:pt x="19" y="49"/>
                        <a:pt x="19" y="49"/>
                        <a:pt x="19" y="49"/>
                      </a:cubicBezTo>
                      <a:cubicBezTo>
                        <a:pt x="20" y="49"/>
                        <a:pt x="20" y="49"/>
                        <a:pt x="20" y="49"/>
                      </a:cubicBezTo>
                      <a:cubicBezTo>
                        <a:pt x="21" y="53"/>
                        <a:pt x="21" y="53"/>
                        <a:pt x="21" y="53"/>
                      </a:cubicBezTo>
                      <a:cubicBezTo>
                        <a:pt x="29" y="51"/>
                        <a:pt x="29" y="51"/>
                        <a:pt x="29" y="51"/>
                      </a:cubicBezTo>
                      <a:cubicBezTo>
                        <a:pt x="39" y="49"/>
                        <a:pt x="39" y="49"/>
                        <a:pt x="39" y="49"/>
                      </a:cubicBezTo>
                      <a:cubicBezTo>
                        <a:pt x="45" y="49"/>
                        <a:pt x="47" y="47"/>
                        <a:pt x="49" y="45"/>
                      </a:cubicBezTo>
                      <a:cubicBezTo>
                        <a:pt x="50" y="43"/>
                        <a:pt x="51" y="40"/>
                        <a:pt x="49" y="35"/>
                      </a:cubicBezTo>
                      <a:cubicBezTo>
                        <a:pt x="47" y="25"/>
                        <a:pt x="47" y="25"/>
                        <a:pt x="47" y="25"/>
                      </a:cubicBezTo>
                      <a:cubicBezTo>
                        <a:pt x="47" y="20"/>
                        <a:pt x="47" y="20"/>
                        <a:pt x="47" y="20"/>
                      </a:cubicBezTo>
                      <a:cubicBezTo>
                        <a:pt x="47" y="18"/>
                        <a:pt x="47" y="18"/>
                        <a:pt x="47" y="18"/>
                      </a:cubicBezTo>
                      <a:cubicBezTo>
                        <a:pt x="45" y="9"/>
                        <a:pt x="45" y="9"/>
                        <a:pt x="45" y="9"/>
                      </a:cubicBezTo>
                      <a:cubicBezTo>
                        <a:pt x="42" y="5"/>
                        <a:pt x="35" y="1"/>
                        <a:pt x="30" y="0"/>
                      </a:cubicBezTo>
                      <a:lnTo>
                        <a:pt x="2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200" name="Freeform 616">
                  <a:extLst>
                    <a:ext uri="{FF2B5EF4-FFF2-40B4-BE49-F238E27FC236}">
                      <a16:creationId xmlns:a16="http://schemas.microsoft.com/office/drawing/2014/main" id="{ABCEFDE8-DDCF-884B-B4BA-1DA6544636C6}"/>
                    </a:ext>
                  </a:extLst>
                </p:cNvPr>
                <p:cNvSpPr>
                  <a:spLocks/>
                </p:cNvSpPr>
                <p:nvPr/>
              </p:nvSpPr>
              <p:spPr bwMode="auto">
                <a:xfrm>
                  <a:off x="2598737" y="2289175"/>
                  <a:ext cx="787400" cy="585788"/>
                </a:xfrm>
                <a:custGeom>
                  <a:avLst/>
                  <a:gdLst>
                    <a:gd name="T0" fmla="*/ 973 w 1662"/>
                    <a:gd name="T1" fmla="*/ 1137 h 1237"/>
                    <a:gd name="T2" fmla="*/ 712 w 1662"/>
                    <a:gd name="T3" fmla="*/ 1156 h 1237"/>
                    <a:gd name="T4" fmla="*/ 547 w 1662"/>
                    <a:gd name="T5" fmla="*/ 1113 h 1237"/>
                    <a:gd name="T6" fmla="*/ 326 w 1662"/>
                    <a:gd name="T7" fmla="*/ 1095 h 1237"/>
                    <a:gd name="T8" fmla="*/ 228 w 1662"/>
                    <a:gd name="T9" fmla="*/ 922 h 1237"/>
                    <a:gd name="T10" fmla="*/ 25 w 1662"/>
                    <a:gd name="T11" fmla="*/ 769 h 1237"/>
                    <a:gd name="T12" fmla="*/ 1 w 1662"/>
                    <a:gd name="T13" fmla="*/ 762 h 1237"/>
                    <a:gd name="T14" fmla="*/ 7 w 1662"/>
                    <a:gd name="T15" fmla="*/ 710 h 1237"/>
                    <a:gd name="T16" fmla="*/ 17 w 1662"/>
                    <a:gd name="T17" fmla="*/ 657 h 1237"/>
                    <a:gd name="T18" fmla="*/ 24 w 1662"/>
                    <a:gd name="T19" fmla="*/ 721 h 1237"/>
                    <a:gd name="T20" fmla="*/ 41 w 1662"/>
                    <a:gd name="T21" fmla="*/ 699 h 1237"/>
                    <a:gd name="T22" fmla="*/ 53 w 1662"/>
                    <a:gd name="T23" fmla="*/ 654 h 1237"/>
                    <a:gd name="T24" fmla="*/ 70 w 1662"/>
                    <a:gd name="T25" fmla="*/ 650 h 1237"/>
                    <a:gd name="T26" fmla="*/ 58 w 1662"/>
                    <a:gd name="T27" fmla="*/ 636 h 1237"/>
                    <a:gd name="T28" fmla="*/ 34 w 1662"/>
                    <a:gd name="T29" fmla="*/ 614 h 1237"/>
                    <a:gd name="T30" fmla="*/ 33 w 1662"/>
                    <a:gd name="T31" fmla="*/ 567 h 1237"/>
                    <a:gd name="T32" fmla="*/ 49 w 1662"/>
                    <a:gd name="T33" fmla="*/ 583 h 1237"/>
                    <a:gd name="T34" fmla="*/ 70 w 1662"/>
                    <a:gd name="T35" fmla="*/ 581 h 1237"/>
                    <a:gd name="T36" fmla="*/ 61 w 1662"/>
                    <a:gd name="T37" fmla="*/ 547 h 1237"/>
                    <a:gd name="T38" fmla="*/ 41 w 1662"/>
                    <a:gd name="T39" fmla="*/ 521 h 1237"/>
                    <a:gd name="T40" fmla="*/ 40 w 1662"/>
                    <a:gd name="T41" fmla="*/ 438 h 1237"/>
                    <a:gd name="T42" fmla="*/ 38 w 1662"/>
                    <a:gd name="T43" fmla="*/ 357 h 1237"/>
                    <a:gd name="T44" fmla="*/ 35 w 1662"/>
                    <a:gd name="T45" fmla="*/ 272 h 1237"/>
                    <a:gd name="T46" fmla="*/ 18 w 1662"/>
                    <a:gd name="T47" fmla="*/ 154 h 1237"/>
                    <a:gd name="T48" fmla="*/ 103 w 1662"/>
                    <a:gd name="T49" fmla="*/ 122 h 1237"/>
                    <a:gd name="T50" fmla="*/ 230 w 1662"/>
                    <a:gd name="T51" fmla="*/ 217 h 1237"/>
                    <a:gd name="T52" fmla="*/ 328 w 1662"/>
                    <a:gd name="T53" fmla="*/ 247 h 1237"/>
                    <a:gd name="T54" fmla="*/ 408 w 1662"/>
                    <a:gd name="T55" fmla="*/ 298 h 1237"/>
                    <a:gd name="T56" fmla="*/ 381 w 1662"/>
                    <a:gd name="T57" fmla="*/ 390 h 1237"/>
                    <a:gd name="T58" fmla="*/ 316 w 1662"/>
                    <a:gd name="T59" fmla="*/ 467 h 1237"/>
                    <a:gd name="T60" fmla="*/ 394 w 1662"/>
                    <a:gd name="T61" fmla="*/ 397 h 1237"/>
                    <a:gd name="T62" fmla="*/ 444 w 1662"/>
                    <a:gd name="T63" fmla="*/ 404 h 1237"/>
                    <a:gd name="T64" fmla="*/ 418 w 1662"/>
                    <a:gd name="T65" fmla="*/ 474 h 1237"/>
                    <a:gd name="T66" fmla="*/ 378 w 1662"/>
                    <a:gd name="T67" fmla="*/ 542 h 1237"/>
                    <a:gd name="T68" fmla="*/ 340 w 1662"/>
                    <a:gd name="T69" fmla="*/ 561 h 1237"/>
                    <a:gd name="T70" fmla="*/ 330 w 1662"/>
                    <a:gd name="T71" fmla="*/ 525 h 1237"/>
                    <a:gd name="T72" fmla="*/ 308 w 1662"/>
                    <a:gd name="T73" fmla="*/ 574 h 1237"/>
                    <a:gd name="T74" fmla="*/ 341 w 1662"/>
                    <a:gd name="T75" fmla="*/ 593 h 1237"/>
                    <a:gd name="T76" fmla="*/ 403 w 1662"/>
                    <a:gd name="T77" fmla="*/ 560 h 1237"/>
                    <a:gd name="T78" fmla="*/ 445 w 1662"/>
                    <a:gd name="T79" fmla="*/ 489 h 1237"/>
                    <a:gd name="T80" fmla="*/ 467 w 1662"/>
                    <a:gd name="T81" fmla="*/ 410 h 1237"/>
                    <a:gd name="T82" fmla="*/ 501 w 1662"/>
                    <a:gd name="T83" fmla="*/ 324 h 1237"/>
                    <a:gd name="T84" fmla="*/ 468 w 1662"/>
                    <a:gd name="T85" fmla="*/ 242 h 1237"/>
                    <a:gd name="T86" fmla="*/ 469 w 1662"/>
                    <a:gd name="T87" fmla="*/ 322 h 1237"/>
                    <a:gd name="T88" fmla="*/ 474 w 1662"/>
                    <a:gd name="T89" fmla="*/ 354 h 1237"/>
                    <a:gd name="T90" fmla="*/ 438 w 1662"/>
                    <a:gd name="T91" fmla="*/ 236 h 1237"/>
                    <a:gd name="T92" fmla="*/ 475 w 1662"/>
                    <a:gd name="T93" fmla="*/ 194 h 1237"/>
                    <a:gd name="T94" fmla="*/ 495 w 1662"/>
                    <a:gd name="T95" fmla="*/ 179 h 1237"/>
                    <a:gd name="T96" fmla="*/ 499 w 1662"/>
                    <a:gd name="T97" fmla="*/ 103 h 1237"/>
                    <a:gd name="T98" fmla="*/ 451 w 1662"/>
                    <a:gd name="T99" fmla="*/ 5 h 1237"/>
                    <a:gd name="T100" fmla="*/ 532 w 1662"/>
                    <a:gd name="T101" fmla="*/ 19 h 1237"/>
                    <a:gd name="T102" fmla="*/ 700 w 1662"/>
                    <a:gd name="T103" fmla="*/ 68 h 1237"/>
                    <a:gd name="T104" fmla="*/ 1119 w 1662"/>
                    <a:gd name="T105" fmla="*/ 183 h 1237"/>
                    <a:gd name="T106" fmla="*/ 1551 w 1662"/>
                    <a:gd name="T107" fmla="*/ 289 h 1237"/>
                    <a:gd name="T108" fmla="*/ 1572 w 1662"/>
                    <a:gd name="T109" fmla="*/ 714 h 1237"/>
                    <a:gd name="T110" fmla="*/ 1506 w 1662"/>
                    <a:gd name="T111" fmla="*/ 1237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2" h="1237">
                      <a:moveTo>
                        <a:pt x="1076" y="1138"/>
                      </a:moveTo>
                      <a:cubicBezTo>
                        <a:pt x="1048" y="1135"/>
                        <a:pt x="1048" y="1135"/>
                        <a:pt x="1048" y="1135"/>
                      </a:cubicBezTo>
                      <a:cubicBezTo>
                        <a:pt x="1039" y="1144"/>
                        <a:pt x="1039" y="1144"/>
                        <a:pt x="1039" y="1144"/>
                      </a:cubicBezTo>
                      <a:cubicBezTo>
                        <a:pt x="982" y="1145"/>
                        <a:pt x="982" y="1145"/>
                        <a:pt x="982" y="1145"/>
                      </a:cubicBezTo>
                      <a:cubicBezTo>
                        <a:pt x="973" y="1137"/>
                        <a:pt x="973" y="1137"/>
                        <a:pt x="973" y="1137"/>
                      </a:cubicBezTo>
                      <a:cubicBezTo>
                        <a:pt x="910" y="1135"/>
                        <a:pt x="910" y="1135"/>
                        <a:pt x="910" y="1135"/>
                      </a:cubicBezTo>
                      <a:cubicBezTo>
                        <a:pt x="891" y="1144"/>
                        <a:pt x="891" y="1144"/>
                        <a:pt x="891" y="1144"/>
                      </a:cubicBezTo>
                      <a:cubicBezTo>
                        <a:pt x="791" y="1143"/>
                        <a:pt x="791" y="1143"/>
                        <a:pt x="791" y="1143"/>
                      </a:cubicBezTo>
                      <a:cubicBezTo>
                        <a:pt x="769" y="1159"/>
                        <a:pt x="769" y="1159"/>
                        <a:pt x="769" y="1159"/>
                      </a:cubicBezTo>
                      <a:cubicBezTo>
                        <a:pt x="712" y="1156"/>
                        <a:pt x="712" y="1156"/>
                        <a:pt x="712" y="1156"/>
                      </a:cubicBezTo>
                      <a:cubicBezTo>
                        <a:pt x="699" y="1131"/>
                        <a:pt x="699" y="1131"/>
                        <a:pt x="699" y="1131"/>
                      </a:cubicBezTo>
                      <a:cubicBezTo>
                        <a:pt x="666" y="1129"/>
                        <a:pt x="666" y="1129"/>
                        <a:pt x="666" y="1129"/>
                      </a:cubicBezTo>
                      <a:cubicBezTo>
                        <a:pt x="633" y="1143"/>
                        <a:pt x="633" y="1143"/>
                        <a:pt x="633" y="1143"/>
                      </a:cubicBezTo>
                      <a:cubicBezTo>
                        <a:pt x="556" y="1134"/>
                        <a:pt x="556" y="1134"/>
                        <a:pt x="556" y="1134"/>
                      </a:cubicBezTo>
                      <a:cubicBezTo>
                        <a:pt x="547" y="1113"/>
                        <a:pt x="547" y="1113"/>
                        <a:pt x="547" y="1113"/>
                      </a:cubicBezTo>
                      <a:cubicBezTo>
                        <a:pt x="495" y="1088"/>
                        <a:pt x="495" y="1088"/>
                        <a:pt x="495" y="1088"/>
                      </a:cubicBezTo>
                      <a:cubicBezTo>
                        <a:pt x="410" y="1078"/>
                        <a:pt x="410" y="1078"/>
                        <a:pt x="410" y="1078"/>
                      </a:cubicBezTo>
                      <a:cubicBezTo>
                        <a:pt x="378" y="1095"/>
                        <a:pt x="378" y="1095"/>
                        <a:pt x="378" y="1095"/>
                      </a:cubicBezTo>
                      <a:cubicBezTo>
                        <a:pt x="377" y="1095"/>
                        <a:pt x="377" y="1095"/>
                        <a:pt x="377" y="1095"/>
                      </a:cubicBezTo>
                      <a:cubicBezTo>
                        <a:pt x="377" y="1095"/>
                        <a:pt x="347" y="1095"/>
                        <a:pt x="326" y="1095"/>
                      </a:cubicBezTo>
                      <a:cubicBezTo>
                        <a:pt x="308" y="1095"/>
                        <a:pt x="307" y="1095"/>
                        <a:pt x="307" y="1095"/>
                      </a:cubicBezTo>
                      <a:cubicBezTo>
                        <a:pt x="289" y="1078"/>
                        <a:pt x="289" y="1078"/>
                        <a:pt x="289" y="1078"/>
                      </a:cubicBezTo>
                      <a:cubicBezTo>
                        <a:pt x="243" y="1063"/>
                        <a:pt x="243" y="1063"/>
                        <a:pt x="243" y="1063"/>
                      </a:cubicBezTo>
                      <a:cubicBezTo>
                        <a:pt x="217" y="1043"/>
                        <a:pt x="217" y="1043"/>
                        <a:pt x="217" y="1043"/>
                      </a:cubicBezTo>
                      <a:cubicBezTo>
                        <a:pt x="228" y="922"/>
                        <a:pt x="228" y="922"/>
                        <a:pt x="228" y="922"/>
                      </a:cubicBezTo>
                      <a:cubicBezTo>
                        <a:pt x="179" y="850"/>
                        <a:pt x="179" y="850"/>
                        <a:pt x="179" y="850"/>
                      </a:cubicBezTo>
                      <a:cubicBezTo>
                        <a:pt x="121" y="842"/>
                        <a:pt x="121" y="842"/>
                        <a:pt x="121" y="842"/>
                      </a:cubicBezTo>
                      <a:cubicBezTo>
                        <a:pt x="113" y="807"/>
                        <a:pt x="113" y="807"/>
                        <a:pt x="113" y="807"/>
                      </a:cubicBezTo>
                      <a:cubicBezTo>
                        <a:pt x="77" y="792"/>
                        <a:pt x="77" y="792"/>
                        <a:pt x="77" y="792"/>
                      </a:cubicBezTo>
                      <a:cubicBezTo>
                        <a:pt x="25" y="769"/>
                        <a:pt x="25" y="769"/>
                        <a:pt x="25" y="769"/>
                      </a:cubicBezTo>
                      <a:cubicBezTo>
                        <a:pt x="3" y="766"/>
                        <a:pt x="3" y="766"/>
                        <a:pt x="3" y="766"/>
                      </a:cubicBezTo>
                      <a:cubicBezTo>
                        <a:pt x="3" y="766"/>
                        <a:pt x="3" y="766"/>
                        <a:pt x="3" y="766"/>
                      </a:cubicBezTo>
                      <a:cubicBezTo>
                        <a:pt x="1" y="764"/>
                        <a:pt x="1" y="764"/>
                        <a:pt x="1" y="764"/>
                      </a:cubicBezTo>
                      <a:cubicBezTo>
                        <a:pt x="0" y="763"/>
                        <a:pt x="0" y="763"/>
                        <a:pt x="0" y="763"/>
                      </a:cubicBezTo>
                      <a:cubicBezTo>
                        <a:pt x="1" y="762"/>
                        <a:pt x="1" y="762"/>
                        <a:pt x="1" y="762"/>
                      </a:cubicBezTo>
                      <a:cubicBezTo>
                        <a:pt x="2" y="758"/>
                        <a:pt x="3" y="752"/>
                        <a:pt x="3" y="747"/>
                      </a:cubicBezTo>
                      <a:cubicBezTo>
                        <a:pt x="3" y="744"/>
                        <a:pt x="3" y="744"/>
                        <a:pt x="3" y="744"/>
                      </a:cubicBezTo>
                      <a:cubicBezTo>
                        <a:pt x="4" y="733"/>
                        <a:pt x="4" y="733"/>
                        <a:pt x="4" y="733"/>
                      </a:cubicBezTo>
                      <a:cubicBezTo>
                        <a:pt x="4" y="727"/>
                        <a:pt x="4" y="721"/>
                        <a:pt x="5" y="715"/>
                      </a:cubicBezTo>
                      <a:cubicBezTo>
                        <a:pt x="7" y="710"/>
                        <a:pt x="7" y="710"/>
                        <a:pt x="7" y="710"/>
                      </a:cubicBezTo>
                      <a:cubicBezTo>
                        <a:pt x="9" y="703"/>
                        <a:pt x="9" y="703"/>
                        <a:pt x="9" y="703"/>
                      </a:cubicBezTo>
                      <a:cubicBezTo>
                        <a:pt x="7" y="690"/>
                        <a:pt x="7" y="690"/>
                        <a:pt x="7" y="690"/>
                      </a:cubicBezTo>
                      <a:cubicBezTo>
                        <a:pt x="5" y="683"/>
                        <a:pt x="3" y="675"/>
                        <a:pt x="6" y="667"/>
                      </a:cubicBezTo>
                      <a:cubicBezTo>
                        <a:pt x="6" y="667"/>
                        <a:pt x="10" y="656"/>
                        <a:pt x="15" y="656"/>
                      </a:cubicBezTo>
                      <a:cubicBezTo>
                        <a:pt x="17" y="657"/>
                        <a:pt x="17" y="657"/>
                        <a:pt x="17" y="657"/>
                      </a:cubicBezTo>
                      <a:cubicBezTo>
                        <a:pt x="20" y="670"/>
                        <a:pt x="20" y="670"/>
                        <a:pt x="20" y="670"/>
                      </a:cubicBezTo>
                      <a:cubicBezTo>
                        <a:pt x="19" y="672"/>
                        <a:pt x="19" y="672"/>
                        <a:pt x="19" y="672"/>
                      </a:cubicBezTo>
                      <a:cubicBezTo>
                        <a:pt x="19" y="681"/>
                        <a:pt x="19" y="690"/>
                        <a:pt x="20" y="699"/>
                      </a:cubicBezTo>
                      <a:cubicBezTo>
                        <a:pt x="20" y="702"/>
                        <a:pt x="20" y="702"/>
                        <a:pt x="20" y="702"/>
                      </a:cubicBezTo>
                      <a:cubicBezTo>
                        <a:pt x="20" y="707"/>
                        <a:pt x="20" y="720"/>
                        <a:pt x="24" y="721"/>
                      </a:cubicBezTo>
                      <a:cubicBezTo>
                        <a:pt x="25" y="722"/>
                        <a:pt x="25" y="722"/>
                        <a:pt x="25" y="722"/>
                      </a:cubicBezTo>
                      <a:cubicBezTo>
                        <a:pt x="27" y="713"/>
                        <a:pt x="27" y="713"/>
                        <a:pt x="27" y="713"/>
                      </a:cubicBezTo>
                      <a:cubicBezTo>
                        <a:pt x="28" y="708"/>
                        <a:pt x="28" y="704"/>
                        <a:pt x="31" y="702"/>
                      </a:cubicBezTo>
                      <a:cubicBezTo>
                        <a:pt x="36" y="701"/>
                        <a:pt x="36" y="701"/>
                        <a:pt x="36" y="701"/>
                      </a:cubicBezTo>
                      <a:cubicBezTo>
                        <a:pt x="41" y="699"/>
                        <a:pt x="41" y="699"/>
                        <a:pt x="41" y="699"/>
                      </a:cubicBezTo>
                      <a:cubicBezTo>
                        <a:pt x="41" y="691"/>
                        <a:pt x="41" y="691"/>
                        <a:pt x="41" y="691"/>
                      </a:cubicBezTo>
                      <a:cubicBezTo>
                        <a:pt x="41" y="689"/>
                        <a:pt x="41" y="689"/>
                        <a:pt x="41" y="689"/>
                      </a:cubicBezTo>
                      <a:cubicBezTo>
                        <a:pt x="39" y="684"/>
                        <a:pt x="39" y="684"/>
                        <a:pt x="39" y="684"/>
                      </a:cubicBezTo>
                      <a:cubicBezTo>
                        <a:pt x="37" y="677"/>
                        <a:pt x="34" y="670"/>
                        <a:pt x="37" y="664"/>
                      </a:cubicBezTo>
                      <a:cubicBezTo>
                        <a:pt x="39" y="658"/>
                        <a:pt x="45" y="654"/>
                        <a:pt x="53" y="654"/>
                      </a:cubicBezTo>
                      <a:cubicBezTo>
                        <a:pt x="57" y="654"/>
                        <a:pt x="57" y="654"/>
                        <a:pt x="57" y="654"/>
                      </a:cubicBezTo>
                      <a:cubicBezTo>
                        <a:pt x="59" y="655"/>
                        <a:pt x="59" y="655"/>
                        <a:pt x="59" y="655"/>
                      </a:cubicBezTo>
                      <a:cubicBezTo>
                        <a:pt x="66" y="656"/>
                        <a:pt x="66" y="656"/>
                        <a:pt x="66" y="656"/>
                      </a:cubicBezTo>
                      <a:cubicBezTo>
                        <a:pt x="70" y="654"/>
                        <a:pt x="70" y="654"/>
                        <a:pt x="70" y="654"/>
                      </a:cubicBezTo>
                      <a:cubicBezTo>
                        <a:pt x="70" y="650"/>
                        <a:pt x="70" y="650"/>
                        <a:pt x="70" y="650"/>
                      </a:cubicBezTo>
                      <a:cubicBezTo>
                        <a:pt x="67" y="646"/>
                        <a:pt x="67" y="646"/>
                        <a:pt x="67" y="646"/>
                      </a:cubicBezTo>
                      <a:cubicBezTo>
                        <a:pt x="64" y="643"/>
                        <a:pt x="64" y="643"/>
                        <a:pt x="64" y="643"/>
                      </a:cubicBezTo>
                      <a:cubicBezTo>
                        <a:pt x="63" y="640"/>
                        <a:pt x="63" y="640"/>
                        <a:pt x="63" y="640"/>
                      </a:cubicBezTo>
                      <a:cubicBezTo>
                        <a:pt x="59" y="636"/>
                        <a:pt x="59" y="636"/>
                        <a:pt x="59" y="636"/>
                      </a:cubicBezTo>
                      <a:cubicBezTo>
                        <a:pt x="58" y="636"/>
                        <a:pt x="58" y="636"/>
                        <a:pt x="58" y="636"/>
                      </a:cubicBezTo>
                      <a:cubicBezTo>
                        <a:pt x="51" y="639"/>
                        <a:pt x="51" y="639"/>
                        <a:pt x="51" y="639"/>
                      </a:cubicBezTo>
                      <a:cubicBezTo>
                        <a:pt x="41" y="643"/>
                        <a:pt x="41" y="643"/>
                        <a:pt x="41" y="643"/>
                      </a:cubicBezTo>
                      <a:cubicBezTo>
                        <a:pt x="37" y="641"/>
                        <a:pt x="37" y="641"/>
                        <a:pt x="37" y="641"/>
                      </a:cubicBezTo>
                      <a:cubicBezTo>
                        <a:pt x="32" y="638"/>
                        <a:pt x="33" y="630"/>
                        <a:pt x="34" y="624"/>
                      </a:cubicBezTo>
                      <a:cubicBezTo>
                        <a:pt x="34" y="614"/>
                        <a:pt x="34" y="614"/>
                        <a:pt x="34" y="614"/>
                      </a:cubicBezTo>
                      <a:cubicBezTo>
                        <a:pt x="31" y="608"/>
                        <a:pt x="31" y="608"/>
                        <a:pt x="31" y="608"/>
                      </a:cubicBezTo>
                      <a:cubicBezTo>
                        <a:pt x="27" y="601"/>
                        <a:pt x="27" y="601"/>
                        <a:pt x="27" y="601"/>
                      </a:cubicBezTo>
                      <a:cubicBezTo>
                        <a:pt x="25" y="594"/>
                        <a:pt x="25" y="587"/>
                        <a:pt x="26" y="580"/>
                      </a:cubicBezTo>
                      <a:cubicBezTo>
                        <a:pt x="26" y="579"/>
                        <a:pt x="26" y="579"/>
                        <a:pt x="26" y="579"/>
                      </a:cubicBezTo>
                      <a:cubicBezTo>
                        <a:pt x="33" y="567"/>
                        <a:pt x="33" y="567"/>
                        <a:pt x="33" y="567"/>
                      </a:cubicBezTo>
                      <a:cubicBezTo>
                        <a:pt x="37" y="565"/>
                        <a:pt x="37" y="565"/>
                        <a:pt x="37" y="565"/>
                      </a:cubicBezTo>
                      <a:cubicBezTo>
                        <a:pt x="42" y="570"/>
                        <a:pt x="42" y="570"/>
                        <a:pt x="42" y="570"/>
                      </a:cubicBezTo>
                      <a:cubicBezTo>
                        <a:pt x="43" y="576"/>
                        <a:pt x="43" y="576"/>
                        <a:pt x="43" y="576"/>
                      </a:cubicBezTo>
                      <a:cubicBezTo>
                        <a:pt x="43" y="581"/>
                        <a:pt x="44" y="583"/>
                        <a:pt x="47" y="583"/>
                      </a:cubicBezTo>
                      <a:cubicBezTo>
                        <a:pt x="49" y="583"/>
                        <a:pt x="49" y="583"/>
                        <a:pt x="49" y="583"/>
                      </a:cubicBezTo>
                      <a:cubicBezTo>
                        <a:pt x="52" y="581"/>
                        <a:pt x="52" y="581"/>
                        <a:pt x="52" y="581"/>
                      </a:cubicBezTo>
                      <a:cubicBezTo>
                        <a:pt x="58" y="578"/>
                        <a:pt x="58" y="578"/>
                        <a:pt x="58" y="578"/>
                      </a:cubicBezTo>
                      <a:cubicBezTo>
                        <a:pt x="65" y="580"/>
                        <a:pt x="65" y="580"/>
                        <a:pt x="65" y="580"/>
                      </a:cubicBezTo>
                      <a:cubicBezTo>
                        <a:pt x="69" y="581"/>
                        <a:pt x="69" y="581"/>
                        <a:pt x="69" y="581"/>
                      </a:cubicBezTo>
                      <a:cubicBezTo>
                        <a:pt x="70" y="581"/>
                        <a:pt x="70" y="581"/>
                        <a:pt x="70" y="581"/>
                      </a:cubicBezTo>
                      <a:cubicBezTo>
                        <a:pt x="80" y="575"/>
                        <a:pt x="80" y="575"/>
                        <a:pt x="80" y="575"/>
                      </a:cubicBezTo>
                      <a:cubicBezTo>
                        <a:pt x="82" y="566"/>
                        <a:pt x="82" y="566"/>
                        <a:pt x="82" y="566"/>
                      </a:cubicBezTo>
                      <a:cubicBezTo>
                        <a:pt x="73" y="559"/>
                        <a:pt x="73" y="559"/>
                        <a:pt x="73" y="559"/>
                      </a:cubicBezTo>
                      <a:cubicBezTo>
                        <a:pt x="65" y="554"/>
                        <a:pt x="65" y="554"/>
                        <a:pt x="65" y="554"/>
                      </a:cubicBezTo>
                      <a:cubicBezTo>
                        <a:pt x="61" y="547"/>
                        <a:pt x="61" y="547"/>
                        <a:pt x="61" y="547"/>
                      </a:cubicBezTo>
                      <a:cubicBezTo>
                        <a:pt x="51" y="539"/>
                        <a:pt x="51" y="539"/>
                        <a:pt x="51" y="539"/>
                      </a:cubicBezTo>
                      <a:cubicBezTo>
                        <a:pt x="46" y="544"/>
                        <a:pt x="46" y="544"/>
                        <a:pt x="46" y="544"/>
                      </a:cubicBezTo>
                      <a:cubicBezTo>
                        <a:pt x="39" y="537"/>
                        <a:pt x="39" y="537"/>
                        <a:pt x="39" y="537"/>
                      </a:cubicBezTo>
                      <a:cubicBezTo>
                        <a:pt x="40" y="526"/>
                        <a:pt x="40" y="526"/>
                        <a:pt x="40" y="526"/>
                      </a:cubicBezTo>
                      <a:cubicBezTo>
                        <a:pt x="41" y="521"/>
                        <a:pt x="41" y="521"/>
                        <a:pt x="41" y="521"/>
                      </a:cubicBezTo>
                      <a:cubicBezTo>
                        <a:pt x="41" y="509"/>
                        <a:pt x="41" y="498"/>
                        <a:pt x="41" y="486"/>
                      </a:cubicBezTo>
                      <a:cubicBezTo>
                        <a:pt x="41" y="473"/>
                        <a:pt x="41" y="473"/>
                        <a:pt x="41" y="473"/>
                      </a:cubicBezTo>
                      <a:cubicBezTo>
                        <a:pt x="42" y="467"/>
                        <a:pt x="42" y="467"/>
                        <a:pt x="42" y="467"/>
                      </a:cubicBezTo>
                      <a:cubicBezTo>
                        <a:pt x="42" y="457"/>
                        <a:pt x="42" y="457"/>
                        <a:pt x="42" y="457"/>
                      </a:cubicBezTo>
                      <a:cubicBezTo>
                        <a:pt x="41" y="451"/>
                        <a:pt x="40" y="445"/>
                        <a:pt x="40" y="438"/>
                      </a:cubicBezTo>
                      <a:cubicBezTo>
                        <a:pt x="40" y="431"/>
                        <a:pt x="39" y="424"/>
                        <a:pt x="38" y="417"/>
                      </a:cubicBezTo>
                      <a:cubicBezTo>
                        <a:pt x="35" y="410"/>
                        <a:pt x="35" y="410"/>
                        <a:pt x="35" y="410"/>
                      </a:cubicBezTo>
                      <a:cubicBezTo>
                        <a:pt x="32" y="404"/>
                        <a:pt x="32" y="404"/>
                        <a:pt x="32" y="404"/>
                      </a:cubicBezTo>
                      <a:cubicBezTo>
                        <a:pt x="31" y="398"/>
                        <a:pt x="33" y="392"/>
                        <a:pt x="34" y="390"/>
                      </a:cubicBezTo>
                      <a:cubicBezTo>
                        <a:pt x="38" y="379"/>
                        <a:pt x="38" y="368"/>
                        <a:pt x="38" y="357"/>
                      </a:cubicBezTo>
                      <a:cubicBezTo>
                        <a:pt x="39" y="352"/>
                        <a:pt x="39" y="346"/>
                        <a:pt x="39" y="340"/>
                      </a:cubicBezTo>
                      <a:cubicBezTo>
                        <a:pt x="41" y="330"/>
                        <a:pt x="39" y="320"/>
                        <a:pt x="38" y="309"/>
                      </a:cubicBezTo>
                      <a:cubicBezTo>
                        <a:pt x="37" y="296"/>
                        <a:pt x="37" y="296"/>
                        <a:pt x="37" y="296"/>
                      </a:cubicBezTo>
                      <a:cubicBezTo>
                        <a:pt x="36" y="286"/>
                        <a:pt x="36" y="286"/>
                        <a:pt x="36" y="286"/>
                      </a:cubicBezTo>
                      <a:cubicBezTo>
                        <a:pt x="35" y="272"/>
                        <a:pt x="35" y="272"/>
                        <a:pt x="35" y="272"/>
                      </a:cubicBezTo>
                      <a:cubicBezTo>
                        <a:pt x="34" y="264"/>
                        <a:pt x="30" y="258"/>
                        <a:pt x="27" y="251"/>
                      </a:cubicBezTo>
                      <a:cubicBezTo>
                        <a:pt x="15" y="232"/>
                        <a:pt x="12" y="214"/>
                        <a:pt x="10" y="193"/>
                      </a:cubicBezTo>
                      <a:cubicBezTo>
                        <a:pt x="10" y="187"/>
                        <a:pt x="10" y="187"/>
                        <a:pt x="10" y="187"/>
                      </a:cubicBezTo>
                      <a:cubicBezTo>
                        <a:pt x="9" y="173"/>
                        <a:pt x="9" y="173"/>
                        <a:pt x="9" y="173"/>
                      </a:cubicBezTo>
                      <a:cubicBezTo>
                        <a:pt x="10" y="166"/>
                        <a:pt x="14" y="160"/>
                        <a:pt x="18" y="154"/>
                      </a:cubicBezTo>
                      <a:cubicBezTo>
                        <a:pt x="19" y="152"/>
                        <a:pt x="19" y="152"/>
                        <a:pt x="19" y="152"/>
                      </a:cubicBezTo>
                      <a:cubicBezTo>
                        <a:pt x="30" y="137"/>
                        <a:pt x="38" y="124"/>
                        <a:pt x="39" y="105"/>
                      </a:cubicBezTo>
                      <a:cubicBezTo>
                        <a:pt x="39" y="95"/>
                        <a:pt x="45" y="90"/>
                        <a:pt x="55" y="90"/>
                      </a:cubicBezTo>
                      <a:cubicBezTo>
                        <a:pt x="65" y="91"/>
                        <a:pt x="65" y="91"/>
                        <a:pt x="65" y="91"/>
                      </a:cubicBezTo>
                      <a:cubicBezTo>
                        <a:pt x="82" y="96"/>
                        <a:pt x="94" y="110"/>
                        <a:pt x="103" y="122"/>
                      </a:cubicBezTo>
                      <a:cubicBezTo>
                        <a:pt x="119" y="141"/>
                        <a:pt x="132" y="155"/>
                        <a:pt x="147" y="166"/>
                      </a:cubicBezTo>
                      <a:cubicBezTo>
                        <a:pt x="152" y="170"/>
                        <a:pt x="156" y="174"/>
                        <a:pt x="161" y="179"/>
                      </a:cubicBezTo>
                      <a:cubicBezTo>
                        <a:pt x="166" y="184"/>
                        <a:pt x="171" y="189"/>
                        <a:pt x="176" y="193"/>
                      </a:cubicBezTo>
                      <a:cubicBezTo>
                        <a:pt x="186" y="199"/>
                        <a:pt x="197" y="207"/>
                        <a:pt x="210" y="212"/>
                      </a:cubicBezTo>
                      <a:cubicBezTo>
                        <a:pt x="217" y="214"/>
                        <a:pt x="224" y="215"/>
                        <a:pt x="230" y="217"/>
                      </a:cubicBezTo>
                      <a:cubicBezTo>
                        <a:pt x="236" y="218"/>
                        <a:pt x="243" y="219"/>
                        <a:pt x="249" y="222"/>
                      </a:cubicBezTo>
                      <a:cubicBezTo>
                        <a:pt x="256" y="224"/>
                        <a:pt x="263" y="227"/>
                        <a:pt x="269" y="231"/>
                      </a:cubicBezTo>
                      <a:cubicBezTo>
                        <a:pt x="274" y="233"/>
                        <a:pt x="279" y="236"/>
                        <a:pt x="285" y="238"/>
                      </a:cubicBezTo>
                      <a:cubicBezTo>
                        <a:pt x="296" y="243"/>
                        <a:pt x="309" y="244"/>
                        <a:pt x="321" y="246"/>
                      </a:cubicBezTo>
                      <a:cubicBezTo>
                        <a:pt x="328" y="247"/>
                        <a:pt x="328" y="247"/>
                        <a:pt x="328" y="247"/>
                      </a:cubicBezTo>
                      <a:cubicBezTo>
                        <a:pt x="344" y="249"/>
                        <a:pt x="353" y="254"/>
                        <a:pt x="360" y="264"/>
                      </a:cubicBezTo>
                      <a:cubicBezTo>
                        <a:pt x="365" y="272"/>
                        <a:pt x="365" y="272"/>
                        <a:pt x="365" y="272"/>
                      </a:cubicBezTo>
                      <a:cubicBezTo>
                        <a:pt x="369" y="279"/>
                        <a:pt x="373" y="286"/>
                        <a:pt x="380" y="290"/>
                      </a:cubicBezTo>
                      <a:cubicBezTo>
                        <a:pt x="392" y="293"/>
                        <a:pt x="392" y="293"/>
                        <a:pt x="392" y="293"/>
                      </a:cubicBezTo>
                      <a:cubicBezTo>
                        <a:pt x="398" y="294"/>
                        <a:pt x="403" y="295"/>
                        <a:pt x="408" y="298"/>
                      </a:cubicBezTo>
                      <a:cubicBezTo>
                        <a:pt x="417" y="304"/>
                        <a:pt x="423" y="316"/>
                        <a:pt x="424" y="330"/>
                      </a:cubicBezTo>
                      <a:cubicBezTo>
                        <a:pt x="425" y="345"/>
                        <a:pt x="420" y="358"/>
                        <a:pt x="412" y="365"/>
                      </a:cubicBezTo>
                      <a:cubicBezTo>
                        <a:pt x="399" y="375"/>
                        <a:pt x="399" y="375"/>
                        <a:pt x="399" y="375"/>
                      </a:cubicBezTo>
                      <a:cubicBezTo>
                        <a:pt x="395" y="379"/>
                        <a:pt x="389" y="382"/>
                        <a:pt x="385" y="387"/>
                      </a:cubicBezTo>
                      <a:cubicBezTo>
                        <a:pt x="381" y="390"/>
                        <a:pt x="381" y="390"/>
                        <a:pt x="381" y="390"/>
                      </a:cubicBezTo>
                      <a:cubicBezTo>
                        <a:pt x="373" y="398"/>
                        <a:pt x="366" y="405"/>
                        <a:pt x="357" y="411"/>
                      </a:cubicBezTo>
                      <a:cubicBezTo>
                        <a:pt x="344" y="420"/>
                        <a:pt x="329" y="430"/>
                        <a:pt x="319" y="445"/>
                      </a:cubicBezTo>
                      <a:cubicBezTo>
                        <a:pt x="314" y="450"/>
                        <a:pt x="304" y="468"/>
                        <a:pt x="306" y="474"/>
                      </a:cubicBezTo>
                      <a:cubicBezTo>
                        <a:pt x="307" y="475"/>
                        <a:pt x="307" y="475"/>
                        <a:pt x="307" y="475"/>
                      </a:cubicBezTo>
                      <a:cubicBezTo>
                        <a:pt x="316" y="467"/>
                        <a:pt x="316" y="467"/>
                        <a:pt x="316" y="467"/>
                      </a:cubicBezTo>
                      <a:cubicBezTo>
                        <a:pt x="316" y="466"/>
                        <a:pt x="316" y="466"/>
                        <a:pt x="316" y="466"/>
                      </a:cubicBezTo>
                      <a:cubicBezTo>
                        <a:pt x="320" y="461"/>
                        <a:pt x="324" y="455"/>
                        <a:pt x="327" y="450"/>
                      </a:cubicBezTo>
                      <a:cubicBezTo>
                        <a:pt x="330" y="445"/>
                        <a:pt x="330" y="445"/>
                        <a:pt x="330" y="445"/>
                      </a:cubicBezTo>
                      <a:cubicBezTo>
                        <a:pt x="336" y="433"/>
                        <a:pt x="344" y="421"/>
                        <a:pt x="360" y="416"/>
                      </a:cubicBezTo>
                      <a:cubicBezTo>
                        <a:pt x="374" y="411"/>
                        <a:pt x="385" y="407"/>
                        <a:pt x="394" y="397"/>
                      </a:cubicBezTo>
                      <a:cubicBezTo>
                        <a:pt x="402" y="386"/>
                        <a:pt x="402" y="386"/>
                        <a:pt x="402" y="386"/>
                      </a:cubicBezTo>
                      <a:cubicBezTo>
                        <a:pt x="407" y="378"/>
                        <a:pt x="413" y="370"/>
                        <a:pt x="422" y="366"/>
                      </a:cubicBezTo>
                      <a:cubicBezTo>
                        <a:pt x="429" y="365"/>
                        <a:pt x="429" y="365"/>
                        <a:pt x="429" y="365"/>
                      </a:cubicBezTo>
                      <a:cubicBezTo>
                        <a:pt x="439" y="365"/>
                        <a:pt x="449" y="373"/>
                        <a:pt x="452" y="383"/>
                      </a:cubicBezTo>
                      <a:cubicBezTo>
                        <a:pt x="455" y="391"/>
                        <a:pt x="452" y="399"/>
                        <a:pt x="444" y="404"/>
                      </a:cubicBezTo>
                      <a:cubicBezTo>
                        <a:pt x="432" y="410"/>
                        <a:pt x="432" y="410"/>
                        <a:pt x="432" y="410"/>
                      </a:cubicBezTo>
                      <a:cubicBezTo>
                        <a:pt x="427" y="412"/>
                        <a:pt x="422" y="414"/>
                        <a:pt x="418" y="417"/>
                      </a:cubicBezTo>
                      <a:cubicBezTo>
                        <a:pt x="410" y="423"/>
                        <a:pt x="405" y="433"/>
                        <a:pt x="405" y="445"/>
                      </a:cubicBezTo>
                      <a:cubicBezTo>
                        <a:pt x="404" y="457"/>
                        <a:pt x="408" y="467"/>
                        <a:pt x="417" y="473"/>
                      </a:cubicBezTo>
                      <a:cubicBezTo>
                        <a:pt x="418" y="474"/>
                        <a:pt x="418" y="474"/>
                        <a:pt x="418" y="474"/>
                      </a:cubicBezTo>
                      <a:cubicBezTo>
                        <a:pt x="425" y="479"/>
                        <a:pt x="429" y="482"/>
                        <a:pt x="424" y="492"/>
                      </a:cubicBezTo>
                      <a:cubicBezTo>
                        <a:pt x="417" y="506"/>
                        <a:pt x="409" y="520"/>
                        <a:pt x="397" y="537"/>
                      </a:cubicBezTo>
                      <a:cubicBezTo>
                        <a:pt x="397" y="538"/>
                        <a:pt x="397" y="538"/>
                        <a:pt x="397" y="538"/>
                      </a:cubicBezTo>
                      <a:cubicBezTo>
                        <a:pt x="386" y="548"/>
                        <a:pt x="386" y="548"/>
                        <a:pt x="386" y="548"/>
                      </a:cubicBezTo>
                      <a:cubicBezTo>
                        <a:pt x="378" y="542"/>
                        <a:pt x="378" y="542"/>
                        <a:pt x="378" y="542"/>
                      </a:cubicBezTo>
                      <a:cubicBezTo>
                        <a:pt x="377" y="540"/>
                        <a:pt x="377" y="540"/>
                        <a:pt x="377" y="540"/>
                      </a:cubicBezTo>
                      <a:cubicBezTo>
                        <a:pt x="368" y="535"/>
                        <a:pt x="368" y="535"/>
                        <a:pt x="368" y="535"/>
                      </a:cubicBezTo>
                      <a:cubicBezTo>
                        <a:pt x="361" y="535"/>
                        <a:pt x="355" y="545"/>
                        <a:pt x="350" y="553"/>
                      </a:cubicBezTo>
                      <a:cubicBezTo>
                        <a:pt x="346" y="559"/>
                        <a:pt x="344" y="562"/>
                        <a:pt x="341" y="562"/>
                      </a:cubicBezTo>
                      <a:cubicBezTo>
                        <a:pt x="340" y="561"/>
                        <a:pt x="340" y="561"/>
                        <a:pt x="340" y="561"/>
                      </a:cubicBezTo>
                      <a:cubicBezTo>
                        <a:pt x="337" y="559"/>
                        <a:pt x="337" y="554"/>
                        <a:pt x="337" y="548"/>
                      </a:cubicBezTo>
                      <a:cubicBezTo>
                        <a:pt x="337" y="545"/>
                        <a:pt x="337" y="545"/>
                        <a:pt x="337" y="545"/>
                      </a:cubicBezTo>
                      <a:cubicBezTo>
                        <a:pt x="337" y="542"/>
                        <a:pt x="337" y="542"/>
                        <a:pt x="337" y="542"/>
                      </a:cubicBezTo>
                      <a:cubicBezTo>
                        <a:pt x="337" y="537"/>
                        <a:pt x="336" y="531"/>
                        <a:pt x="334" y="528"/>
                      </a:cubicBezTo>
                      <a:cubicBezTo>
                        <a:pt x="330" y="525"/>
                        <a:pt x="330" y="525"/>
                        <a:pt x="330" y="525"/>
                      </a:cubicBezTo>
                      <a:cubicBezTo>
                        <a:pt x="326" y="525"/>
                        <a:pt x="320" y="532"/>
                        <a:pt x="313" y="544"/>
                      </a:cubicBezTo>
                      <a:cubicBezTo>
                        <a:pt x="312" y="545"/>
                        <a:pt x="312" y="545"/>
                        <a:pt x="312" y="545"/>
                      </a:cubicBezTo>
                      <a:cubicBezTo>
                        <a:pt x="311" y="547"/>
                        <a:pt x="311" y="547"/>
                        <a:pt x="311" y="547"/>
                      </a:cubicBezTo>
                      <a:cubicBezTo>
                        <a:pt x="302" y="562"/>
                        <a:pt x="299" y="571"/>
                        <a:pt x="302" y="573"/>
                      </a:cubicBezTo>
                      <a:cubicBezTo>
                        <a:pt x="308" y="574"/>
                        <a:pt x="308" y="574"/>
                        <a:pt x="308" y="574"/>
                      </a:cubicBezTo>
                      <a:cubicBezTo>
                        <a:pt x="310" y="575"/>
                        <a:pt x="310" y="575"/>
                        <a:pt x="310" y="575"/>
                      </a:cubicBezTo>
                      <a:cubicBezTo>
                        <a:pt x="316" y="575"/>
                        <a:pt x="320" y="576"/>
                        <a:pt x="323" y="579"/>
                      </a:cubicBezTo>
                      <a:cubicBezTo>
                        <a:pt x="330" y="585"/>
                        <a:pt x="330" y="585"/>
                        <a:pt x="330" y="585"/>
                      </a:cubicBezTo>
                      <a:cubicBezTo>
                        <a:pt x="337" y="592"/>
                        <a:pt x="337" y="592"/>
                        <a:pt x="337" y="592"/>
                      </a:cubicBezTo>
                      <a:cubicBezTo>
                        <a:pt x="341" y="593"/>
                        <a:pt x="341" y="593"/>
                        <a:pt x="341" y="593"/>
                      </a:cubicBezTo>
                      <a:cubicBezTo>
                        <a:pt x="347" y="593"/>
                        <a:pt x="355" y="589"/>
                        <a:pt x="362" y="586"/>
                      </a:cubicBezTo>
                      <a:cubicBezTo>
                        <a:pt x="367" y="584"/>
                        <a:pt x="367" y="584"/>
                        <a:pt x="367" y="584"/>
                      </a:cubicBezTo>
                      <a:cubicBezTo>
                        <a:pt x="370" y="583"/>
                        <a:pt x="370" y="583"/>
                        <a:pt x="370" y="583"/>
                      </a:cubicBezTo>
                      <a:cubicBezTo>
                        <a:pt x="380" y="579"/>
                        <a:pt x="389" y="575"/>
                        <a:pt x="396" y="568"/>
                      </a:cubicBezTo>
                      <a:cubicBezTo>
                        <a:pt x="403" y="560"/>
                        <a:pt x="403" y="560"/>
                        <a:pt x="403" y="560"/>
                      </a:cubicBezTo>
                      <a:cubicBezTo>
                        <a:pt x="413" y="549"/>
                        <a:pt x="413" y="549"/>
                        <a:pt x="413" y="549"/>
                      </a:cubicBezTo>
                      <a:cubicBezTo>
                        <a:pt x="418" y="544"/>
                        <a:pt x="418" y="544"/>
                        <a:pt x="418" y="544"/>
                      </a:cubicBezTo>
                      <a:cubicBezTo>
                        <a:pt x="426" y="538"/>
                        <a:pt x="433" y="531"/>
                        <a:pt x="438" y="523"/>
                      </a:cubicBezTo>
                      <a:cubicBezTo>
                        <a:pt x="441" y="515"/>
                        <a:pt x="442" y="508"/>
                        <a:pt x="443" y="500"/>
                      </a:cubicBezTo>
                      <a:cubicBezTo>
                        <a:pt x="445" y="489"/>
                        <a:pt x="445" y="489"/>
                        <a:pt x="445" y="489"/>
                      </a:cubicBezTo>
                      <a:cubicBezTo>
                        <a:pt x="446" y="481"/>
                        <a:pt x="449" y="475"/>
                        <a:pt x="453" y="468"/>
                      </a:cubicBezTo>
                      <a:cubicBezTo>
                        <a:pt x="456" y="463"/>
                        <a:pt x="456" y="463"/>
                        <a:pt x="456" y="463"/>
                      </a:cubicBezTo>
                      <a:cubicBezTo>
                        <a:pt x="459" y="456"/>
                        <a:pt x="460" y="449"/>
                        <a:pt x="460" y="441"/>
                      </a:cubicBezTo>
                      <a:cubicBezTo>
                        <a:pt x="461" y="434"/>
                        <a:pt x="462" y="428"/>
                        <a:pt x="465" y="421"/>
                      </a:cubicBezTo>
                      <a:cubicBezTo>
                        <a:pt x="467" y="410"/>
                        <a:pt x="467" y="410"/>
                        <a:pt x="467" y="410"/>
                      </a:cubicBezTo>
                      <a:cubicBezTo>
                        <a:pt x="468" y="402"/>
                        <a:pt x="469" y="395"/>
                        <a:pt x="475" y="389"/>
                      </a:cubicBezTo>
                      <a:cubicBezTo>
                        <a:pt x="484" y="384"/>
                        <a:pt x="484" y="384"/>
                        <a:pt x="484" y="384"/>
                      </a:cubicBezTo>
                      <a:cubicBezTo>
                        <a:pt x="493" y="377"/>
                        <a:pt x="493" y="377"/>
                        <a:pt x="493" y="377"/>
                      </a:cubicBezTo>
                      <a:cubicBezTo>
                        <a:pt x="499" y="371"/>
                        <a:pt x="504" y="363"/>
                        <a:pt x="507" y="356"/>
                      </a:cubicBezTo>
                      <a:cubicBezTo>
                        <a:pt x="510" y="345"/>
                        <a:pt x="506" y="334"/>
                        <a:pt x="501" y="324"/>
                      </a:cubicBezTo>
                      <a:cubicBezTo>
                        <a:pt x="499" y="318"/>
                        <a:pt x="497" y="312"/>
                        <a:pt x="496" y="306"/>
                      </a:cubicBezTo>
                      <a:cubicBezTo>
                        <a:pt x="494" y="296"/>
                        <a:pt x="497" y="288"/>
                        <a:pt x="500" y="280"/>
                      </a:cubicBezTo>
                      <a:cubicBezTo>
                        <a:pt x="503" y="271"/>
                        <a:pt x="506" y="262"/>
                        <a:pt x="503" y="252"/>
                      </a:cubicBezTo>
                      <a:cubicBezTo>
                        <a:pt x="499" y="243"/>
                        <a:pt x="490" y="235"/>
                        <a:pt x="481" y="235"/>
                      </a:cubicBezTo>
                      <a:cubicBezTo>
                        <a:pt x="476" y="235"/>
                        <a:pt x="472" y="238"/>
                        <a:pt x="468" y="242"/>
                      </a:cubicBezTo>
                      <a:cubicBezTo>
                        <a:pt x="460" y="253"/>
                        <a:pt x="460" y="267"/>
                        <a:pt x="460" y="280"/>
                      </a:cubicBezTo>
                      <a:cubicBezTo>
                        <a:pt x="459" y="284"/>
                        <a:pt x="459" y="284"/>
                        <a:pt x="459" y="284"/>
                      </a:cubicBezTo>
                      <a:cubicBezTo>
                        <a:pt x="459" y="292"/>
                        <a:pt x="459" y="292"/>
                        <a:pt x="459" y="292"/>
                      </a:cubicBezTo>
                      <a:cubicBezTo>
                        <a:pt x="458" y="297"/>
                        <a:pt x="458" y="302"/>
                        <a:pt x="458" y="307"/>
                      </a:cubicBezTo>
                      <a:cubicBezTo>
                        <a:pt x="459" y="313"/>
                        <a:pt x="463" y="317"/>
                        <a:pt x="469" y="322"/>
                      </a:cubicBezTo>
                      <a:cubicBezTo>
                        <a:pt x="471" y="324"/>
                        <a:pt x="471" y="324"/>
                        <a:pt x="471" y="324"/>
                      </a:cubicBezTo>
                      <a:cubicBezTo>
                        <a:pt x="477" y="329"/>
                        <a:pt x="484" y="335"/>
                        <a:pt x="485" y="342"/>
                      </a:cubicBezTo>
                      <a:cubicBezTo>
                        <a:pt x="483" y="351"/>
                        <a:pt x="483" y="351"/>
                        <a:pt x="483" y="351"/>
                      </a:cubicBezTo>
                      <a:cubicBezTo>
                        <a:pt x="475" y="354"/>
                        <a:pt x="475" y="354"/>
                        <a:pt x="475" y="354"/>
                      </a:cubicBezTo>
                      <a:cubicBezTo>
                        <a:pt x="474" y="354"/>
                        <a:pt x="474" y="354"/>
                        <a:pt x="474" y="354"/>
                      </a:cubicBezTo>
                      <a:cubicBezTo>
                        <a:pt x="458" y="352"/>
                        <a:pt x="451" y="327"/>
                        <a:pt x="449" y="322"/>
                      </a:cubicBezTo>
                      <a:cubicBezTo>
                        <a:pt x="447" y="315"/>
                        <a:pt x="447" y="308"/>
                        <a:pt x="447" y="301"/>
                      </a:cubicBezTo>
                      <a:cubicBezTo>
                        <a:pt x="448" y="291"/>
                        <a:pt x="448" y="281"/>
                        <a:pt x="443" y="273"/>
                      </a:cubicBezTo>
                      <a:cubicBezTo>
                        <a:pt x="442" y="271"/>
                        <a:pt x="442" y="271"/>
                        <a:pt x="442" y="271"/>
                      </a:cubicBezTo>
                      <a:cubicBezTo>
                        <a:pt x="435" y="261"/>
                        <a:pt x="427" y="248"/>
                        <a:pt x="438" y="236"/>
                      </a:cubicBezTo>
                      <a:cubicBezTo>
                        <a:pt x="444" y="231"/>
                        <a:pt x="449" y="225"/>
                        <a:pt x="454" y="220"/>
                      </a:cubicBezTo>
                      <a:cubicBezTo>
                        <a:pt x="457" y="216"/>
                        <a:pt x="457" y="216"/>
                        <a:pt x="457" y="216"/>
                      </a:cubicBezTo>
                      <a:cubicBezTo>
                        <a:pt x="461" y="207"/>
                        <a:pt x="461" y="207"/>
                        <a:pt x="461" y="207"/>
                      </a:cubicBezTo>
                      <a:cubicBezTo>
                        <a:pt x="463" y="201"/>
                        <a:pt x="466" y="194"/>
                        <a:pt x="474" y="194"/>
                      </a:cubicBezTo>
                      <a:cubicBezTo>
                        <a:pt x="475" y="194"/>
                        <a:pt x="475" y="194"/>
                        <a:pt x="475" y="194"/>
                      </a:cubicBezTo>
                      <a:cubicBezTo>
                        <a:pt x="482" y="196"/>
                        <a:pt x="482" y="196"/>
                        <a:pt x="482" y="196"/>
                      </a:cubicBezTo>
                      <a:cubicBezTo>
                        <a:pt x="490" y="199"/>
                        <a:pt x="490" y="199"/>
                        <a:pt x="490" y="199"/>
                      </a:cubicBezTo>
                      <a:cubicBezTo>
                        <a:pt x="491" y="199"/>
                        <a:pt x="491" y="199"/>
                        <a:pt x="491" y="199"/>
                      </a:cubicBezTo>
                      <a:cubicBezTo>
                        <a:pt x="494" y="197"/>
                        <a:pt x="494" y="188"/>
                        <a:pt x="495" y="183"/>
                      </a:cubicBezTo>
                      <a:cubicBezTo>
                        <a:pt x="495" y="179"/>
                        <a:pt x="495" y="179"/>
                        <a:pt x="495" y="179"/>
                      </a:cubicBezTo>
                      <a:cubicBezTo>
                        <a:pt x="496" y="172"/>
                        <a:pt x="497" y="165"/>
                        <a:pt x="504" y="160"/>
                      </a:cubicBezTo>
                      <a:cubicBezTo>
                        <a:pt x="510" y="155"/>
                        <a:pt x="512" y="151"/>
                        <a:pt x="513" y="144"/>
                      </a:cubicBezTo>
                      <a:cubicBezTo>
                        <a:pt x="514" y="134"/>
                        <a:pt x="513" y="124"/>
                        <a:pt x="509" y="115"/>
                      </a:cubicBezTo>
                      <a:cubicBezTo>
                        <a:pt x="502" y="106"/>
                        <a:pt x="502" y="106"/>
                        <a:pt x="502" y="106"/>
                      </a:cubicBezTo>
                      <a:cubicBezTo>
                        <a:pt x="499" y="103"/>
                        <a:pt x="499" y="103"/>
                        <a:pt x="499" y="103"/>
                      </a:cubicBezTo>
                      <a:cubicBezTo>
                        <a:pt x="487" y="90"/>
                        <a:pt x="477" y="71"/>
                        <a:pt x="473" y="53"/>
                      </a:cubicBezTo>
                      <a:cubicBezTo>
                        <a:pt x="468" y="35"/>
                        <a:pt x="465" y="22"/>
                        <a:pt x="450" y="10"/>
                      </a:cubicBezTo>
                      <a:cubicBezTo>
                        <a:pt x="447" y="7"/>
                        <a:pt x="447" y="7"/>
                        <a:pt x="447" y="7"/>
                      </a:cubicBezTo>
                      <a:cubicBezTo>
                        <a:pt x="438" y="0"/>
                        <a:pt x="438" y="0"/>
                        <a:pt x="438" y="0"/>
                      </a:cubicBezTo>
                      <a:cubicBezTo>
                        <a:pt x="451" y="5"/>
                        <a:pt x="451" y="5"/>
                        <a:pt x="451" y="5"/>
                      </a:cubicBezTo>
                      <a:cubicBezTo>
                        <a:pt x="452" y="6"/>
                        <a:pt x="452" y="6"/>
                        <a:pt x="452" y="6"/>
                      </a:cubicBezTo>
                      <a:cubicBezTo>
                        <a:pt x="463" y="10"/>
                        <a:pt x="475" y="14"/>
                        <a:pt x="487" y="14"/>
                      </a:cubicBezTo>
                      <a:cubicBezTo>
                        <a:pt x="498" y="14"/>
                        <a:pt x="498" y="14"/>
                        <a:pt x="498" y="14"/>
                      </a:cubicBezTo>
                      <a:cubicBezTo>
                        <a:pt x="509" y="13"/>
                        <a:pt x="509" y="13"/>
                        <a:pt x="509" y="13"/>
                      </a:cubicBezTo>
                      <a:cubicBezTo>
                        <a:pt x="515" y="13"/>
                        <a:pt x="524" y="14"/>
                        <a:pt x="532" y="19"/>
                      </a:cubicBezTo>
                      <a:cubicBezTo>
                        <a:pt x="539" y="22"/>
                        <a:pt x="539" y="22"/>
                        <a:pt x="539" y="22"/>
                      </a:cubicBezTo>
                      <a:cubicBezTo>
                        <a:pt x="542" y="22"/>
                        <a:pt x="542" y="22"/>
                        <a:pt x="542" y="22"/>
                      </a:cubicBezTo>
                      <a:cubicBezTo>
                        <a:pt x="558" y="28"/>
                        <a:pt x="576" y="33"/>
                        <a:pt x="592" y="37"/>
                      </a:cubicBezTo>
                      <a:cubicBezTo>
                        <a:pt x="601" y="39"/>
                        <a:pt x="609" y="42"/>
                        <a:pt x="618" y="44"/>
                      </a:cubicBezTo>
                      <a:cubicBezTo>
                        <a:pt x="700" y="68"/>
                        <a:pt x="700" y="68"/>
                        <a:pt x="700" y="68"/>
                      </a:cubicBezTo>
                      <a:cubicBezTo>
                        <a:pt x="728" y="76"/>
                        <a:pt x="756" y="83"/>
                        <a:pt x="783" y="91"/>
                      </a:cubicBezTo>
                      <a:cubicBezTo>
                        <a:pt x="811" y="99"/>
                        <a:pt x="839" y="107"/>
                        <a:pt x="866" y="114"/>
                      </a:cubicBezTo>
                      <a:cubicBezTo>
                        <a:pt x="894" y="122"/>
                        <a:pt x="922" y="130"/>
                        <a:pt x="950" y="137"/>
                      </a:cubicBezTo>
                      <a:cubicBezTo>
                        <a:pt x="978" y="145"/>
                        <a:pt x="1006" y="153"/>
                        <a:pt x="1034" y="160"/>
                      </a:cubicBezTo>
                      <a:cubicBezTo>
                        <a:pt x="1064" y="168"/>
                        <a:pt x="1092" y="176"/>
                        <a:pt x="1119" y="183"/>
                      </a:cubicBezTo>
                      <a:cubicBezTo>
                        <a:pt x="1147" y="190"/>
                        <a:pt x="1175" y="198"/>
                        <a:pt x="1204" y="205"/>
                      </a:cubicBezTo>
                      <a:cubicBezTo>
                        <a:pt x="1229" y="211"/>
                        <a:pt x="1259" y="219"/>
                        <a:pt x="1290" y="227"/>
                      </a:cubicBezTo>
                      <a:cubicBezTo>
                        <a:pt x="1320" y="234"/>
                        <a:pt x="1349" y="241"/>
                        <a:pt x="1376" y="248"/>
                      </a:cubicBezTo>
                      <a:cubicBezTo>
                        <a:pt x="1403" y="254"/>
                        <a:pt x="1432" y="261"/>
                        <a:pt x="1463" y="269"/>
                      </a:cubicBezTo>
                      <a:cubicBezTo>
                        <a:pt x="1495" y="276"/>
                        <a:pt x="1524" y="283"/>
                        <a:pt x="1551" y="289"/>
                      </a:cubicBezTo>
                      <a:cubicBezTo>
                        <a:pt x="1579" y="295"/>
                        <a:pt x="1609" y="302"/>
                        <a:pt x="1640" y="309"/>
                      </a:cubicBezTo>
                      <a:cubicBezTo>
                        <a:pt x="1647" y="310"/>
                        <a:pt x="1654" y="312"/>
                        <a:pt x="1661" y="313"/>
                      </a:cubicBezTo>
                      <a:cubicBezTo>
                        <a:pt x="1662" y="314"/>
                        <a:pt x="1662" y="314"/>
                        <a:pt x="1662" y="314"/>
                      </a:cubicBezTo>
                      <a:cubicBezTo>
                        <a:pt x="1662" y="315"/>
                        <a:pt x="1662" y="315"/>
                        <a:pt x="1662" y="315"/>
                      </a:cubicBezTo>
                      <a:cubicBezTo>
                        <a:pt x="1572" y="714"/>
                        <a:pt x="1572" y="714"/>
                        <a:pt x="1572" y="714"/>
                      </a:cubicBezTo>
                      <a:cubicBezTo>
                        <a:pt x="1502" y="1081"/>
                        <a:pt x="1502" y="1081"/>
                        <a:pt x="1502" y="1081"/>
                      </a:cubicBezTo>
                      <a:cubicBezTo>
                        <a:pt x="1500" y="1092"/>
                        <a:pt x="1498" y="1125"/>
                        <a:pt x="1504" y="1131"/>
                      </a:cubicBezTo>
                      <a:cubicBezTo>
                        <a:pt x="1512" y="1139"/>
                        <a:pt x="1510" y="1147"/>
                        <a:pt x="1509" y="1150"/>
                      </a:cubicBezTo>
                      <a:cubicBezTo>
                        <a:pt x="1508" y="1153"/>
                        <a:pt x="1502" y="1187"/>
                        <a:pt x="1506" y="1234"/>
                      </a:cubicBezTo>
                      <a:cubicBezTo>
                        <a:pt x="1506" y="1237"/>
                        <a:pt x="1506" y="1237"/>
                        <a:pt x="1506" y="1237"/>
                      </a:cubicBezTo>
                      <a:lnTo>
                        <a:pt x="1076" y="1138"/>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82" name="Группа 181">
                <a:extLst>
                  <a:ext uri="{FF2B5EF4-FFF2-40B4-BE49-F238E27FC236}">
                    <a16:creationId xmlns:a16="http://schemas.microsoft.com/office/drawing/2014/main" id="{E0C18040-3A54-AC48-BF53-27E5D245B00B}"/>
                  </a:ext>
                </a:extLst>
              </p:cNvPr>
              <p:cNvGrpSpPr/>
              <p:nvPr/>
            </p:nvGrpSpPr>
            <p:grpSpPr>
              <a:xfrm>
                <a:off x="6274268" y="6871423"/>
                <a:ext cx="2233697" cy="3758165"/>
                <a:chOff x="2312987" y="3265488"/>
                <a:chExt cx="969963" cy="1631950"/>
              </a:xfrm>
              <a:grpFill/>
            </p:grpSpPr>
            <p:sp>
              <p:nvSpPr>
                <p:cNvPr id="184" name="Freeform 202">
                  <a:extLst>
                    <a:ext uri="{FF2B5EF4-FFF2-40B4-BE49-F238E27FC236}">
                      <a16:creationId xmlns:a16="http://schemas.microsoft.com/office/drawing/2014/main" id="{851E51DC-3F2D-F949-9463-CCCC0CA7C69F}"/>
                    </a:ext>
                  </a:extLst>
                </p:cNvPr>
                <p:cNvSpPr>
                  <a:spLocks/>
                </p:cNvSpPr>
                <p:nvPr/>
              </p:nvSpPr>
              <p:spPr bwMode="auto">
                <a:xfrm>
                  <a:off x="2860675" y="4864101"/>
                  <a:ext cx="476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5" name="Line 203">
                  <a:extLst>
                    <a:ext uri="{FF2B5EF4-FFF2-40B4-BE49-F238E27FC236}">
                      <a16:creationId xmlns:a16="http://schemas.microsoft.com/office/drawing/2014/main" id="{F5E43FBA-5F95-3142-BD63-592BB3BD8F9E}"/>
                    </a:ext>
                  </a:extLst>
                </p:cNvPr>
                <p:cNvSpPr>
                  <a:spLocks noChangeShapeType="1"/>
                </p:cNvSpPr>
                <p:nvPr/>
              </p:nvSpPr>
              <p:spPr bwMode="auto">
                <a:xfrm flipH="1">
                  <a:off x="2860675" y="4864101"/>
                  <a:ext cx="4763" cy="0"/>
                </a:xfrm>
                <a:prstGeom prst="line">
                  <a:avLst/>
                </a:pr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6" name="Freeform 204">
                  <a:extLst>
                    <a:ext uri="{FF2B5EF4-FFF2-40B4-BE49-F238E27FC236}">
                      <a16:creationId xmlns:a16="http://schemas.microsoft.com/office/drawing/2014/main" id="{99418B9E-9A9C-C14B-996F-BC97754FAE43}"/>
                    </a:ext>
                  </a:extLst>
                </p:cNvPr>
                <p:cNvSpPr>
                  <a:spLocks/>
                </p:cNvSpPr>
                <p:nvPr/>
              </p:nvSpPr>
              <p:spPr bwMode="auto">
                <a:xfrm>
                  <a:off x="2859088" y="4862513"/>
                  <a:ext cx="6350" cy="3175"/>
                </a:xfrm>
                <a:custGeom>
                  <a:avLst/>
                  <a:gdLst>
                    <a:gd name="T0" fmla="*/ 4 w 4"/>
                    <a:gd name="T1" fmla="*/ 2 h 2"/>
                    <a:gd name="T2" fmla="*/ 0 w 4"/>
                    <a:gd name="T3" fmla="*/ 2 h 2"/>
                    <a:gd name="T4" fmla="*/ 1 w 4"/>
                    <a:gd name="T5" fmla="*/ 0 h 2"/>
                    <a:gd name="T6" fmla="*/ 4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0" y="2"/>
                      </a:lnTo>
                      <a:lnTo>
                        <a:pt x="1" y="0"/>
                      </a:lnTo>
                      <a:lnTo>
                        <a:pt x="4" y="1"/>
                      </a:lnTo>
                      <a:lnTo>
                        <a:pt x="4" y="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7" name="Freeform 618">
                  <a:extLst>
                    <a:ext uri="{FF2B5EF4-FFF2-40B4-BE49-F238E27FC236}">
                      <a16:creationId xmlns:a16="http://schemas.microsoft.com/office/drawing/2014/main" id="{F541C7CE-2957-CD4D-A065-406C24302A74}"/>
                    </a:ext>
                  </a:extLst>
                </p:cNvPr>
                <p:cNvSpPr>
                  <a:spLocks/>
                </p:cNvSpPr>
                <p:nvPr/>
              </p:nvSpPr>
              <p:spPr bwMode="auto">
                <a:xfrm>
                  <a:off x="2312987" y="3265488"/>
                  <a:ext cx="969963" cy="1631950"/>
                </a:xfrm>
                <a:custGeom>
                  <a:avLst/>
                  <a:gdLst>
                    <a:gd name="T0" fmla="*/ 1157 w 2045"/>
                    <a:gd name="T1" fmla="*/ 3345 h 3442"/>
                    <a:gd name="T2" fmla="*/ 1146 w 2045"/>
                    <a:gd name="T3" fmla="*/ 3227 h 3442"/>
                    <a:gd name="T4" fmla="*/ 1140 w 2045"/>
                    <a:gd name="T5" fmla="*/ 3153 h 3442"/>
                    <a:gd name="T6" fmla="*/ 1096 w 2045"/>
                    <a:gd name="T7" fmla="*/ 3059 h 3442"/>
                    <a:gd name="T8" fmla="*/ 996 w 2045"/>
                    <a:gd name="T9" fmla="*/ 2952 h 3442"/>
                    <a:gd name="T10" fmla="*/ 914 w 2045"/>
                    <a:gd name="T11" fmla="*/ 2928 h 3442"/>
                    <a:gd name="T12" fmla="*/ 939 w 2045"/>
                    <a:gd name="T13" fmla="*/ 2863 h 3442"/>
                    <a:gd name="T14" fmla="*/ 890 w 2045"/>
                    <a:gd name="T15" fmla="*/ 2820 h 3442"/>
                    <a:gd name="T16" fmla="*/ 765 w 2045"/>
                    <a:gd name="T17" fmla="*/ 2778 h 3442"/>
                    <a:gd name="T18" fmla="*/ 722 w 2045"/>
                    <a:gd name="T19" fmla="*/ 2726 h 3442"/>
                    <a:gd name="T20" fmla="*/ 639 w 2045"/>
                    <a:gd name="T21" fmla="*/ 2642 h 3442"/>
                    <a:gd name="T22" fmla="*/ 552 w 2045"/>
                    <a:gd name="T23" fmla="*/ 2605 h 3442"/>
                    <a:gd name="T24" fmla="*/ 446 w 2045"/>
                    <a:gd name="T25" fmla="*/ 2574 h 3442"/>
                    <a:gd name="T26" fmla="*/ 423 w 2045"/>
                    <a:gd name="T27" fmla="*/ 2490 h 3442"/>
                    <a:gd name="T28" fmla="*/ 436 w 2045"/>
                    <a:gd name="T29" fmla="*/ 2419 h 3442"/>
                    <a:gd name="T30" fmla="*/ 406 w 2045"/>
                    <a:gd name="T31" fmla="*/ 2338 h 3442"/>
                    <a:gd name="T32" fmla="*/ 403 w 2045"/>
                    <a:gd name="T33" fmla="*/ 2289 h 3442"/>
                    <a:gd name="T34" fmla="*/ 408 w 2045"/>
                    <a:gd name="T35" fmla="*/ 2244 h 3442"/>
                    <a:gd name="T36" fmla="*/ 375 w 2045"/>
                    <a:gd name="T37" fmla="*/ 2203 h 3442"/>
                    <a:gd name="T38" fmla="*/ 344 w 2045"/>
                    <a:gd name="T39" fmla="*/ 2159 h 3442"/>
                    <a:gd name="T40" fmla="*/ 314 w 2045"/>
                    <a:gd name="T41" fmla="*/ 2079 h 3442"/>
                    <a:gd name="T42" fmla="*/ 297 w 2045"/>
                    <a:gd name="T43" fmla="*/ 2017 h 3442"/>
                    <a:gd name="T44" fmla="*/ 261 w 2045"/>
                    <a:gd name="T45" fmla="*/ 1960 h 3442"/>
                    <a:gd name="T46" fmla="*/ 269 w 2045"/>
                    <a:gd name="T47" fmla="*/ 1815 h 3442"/>
                    <a:gd name="T48" fmla="*/ 301 w 2045"/>
                    <a:gd name="T49" fmla="*/ 1749 h 3442"/>
                    <a:gd name="T50" fmla="*/ 232 w 2045"/>
                    <a:gd name="T51" fmla="*/ 1683 h 3442"/>
                    <a:gd name="T52" fmla="*/ 197 w 2045"/>
                    <a:gd name="T53" fmla="*/ 1608 h 3442"/>
                    <a:gd name="T54" fmla="*/ 195 w 2045"/>
                    <a:gd name="T55" fmla="*/ 1560 h 3442"/>
                    <a:gd name="T56" fmla="*/ 201 w 2045"/>
                    <a:gd name="T57" fmla="*/ 1474 h 3442"/>
                    <a:gd name="T58" fmla="*/ 235 w 2045"/>
                    <a:gd name="T59" fmla="*/ 1446 h 3442"/>
                    <a:gd name="T60" fmla="*/ 262 w 2045"/>
                    <a:gd name="T61" fmla="*/ 1504 h 3442"/>
                    <a:gd name="T62" fmla="*/ 285 w 2045"/>
                    <a:gd name="T63" fmla="*/ 1475 h 3442"/>
                    <a:gd name="T64" fmla="*/ 259 w 2045"/>
                    <a:gd name="T65" fmla="*/ 1361 h 3442"/>
                    <a:gd name="T66" fmla="*/ 271 w 2045"/>
                    <a:gd name="T67" fmla="*/ 1320 h 3442"/>
                    <a:gd name="T68" fmla="*/ 245 w 2045"/>
                    <a:gd name="T69" fmla="*/ 1355 h 3442"/>
                    <a:gd name="T70" fmla="*/ 191 w 2045"/>
                    <a:gd name="T71" fmla="*/ 1374 h 3442"/>
                    <a:gd name="T72" fmla="*/ 140 w 2045"/>
                    <a:gd name="T73" fmla="*/ 1324 h 3442"/>
                    <a:gd name="T74" fmla="*/ 133 w 2045"/>
                    <a:gd name="T75" fmla="*/ 1202 h 3442"/>
                    <a:gd name="T76" fmla="*/ 78 w 2045"/>
                    <a:gd name="T77" fmla="*/ 1089 h 3442"/>
                    <a:gd name="T78" fmla="*/ 34 w 2045"/>
                    <a:gd name="T79" fmla="*/ 996 h 3442"/>
                    <a:gd name="T80" fmla="*/ 48 w 2045"/>
                    <a:gd name="T81" fmla="*/ 830 h 3442"/>
                    <a:gd name="T82" fmla="*/ 64 w 2045"/>
                    <a:gd name="T83" fmla="*/ 670 h 3442"/>
                    <a:gd name="T84" fmla="*/ 19 w 2045"/>
                    <a:gd name="T85" fmla="*/ 572 h 3442"/>
                    <a:gd name="T86" fmla="*/ 31 w 2045"/>
                    <a:gd name="T87" fmla="*/ 430 h 3442"/>
                    <a:gd name="T88" fmla="*/ 116 w 2045"/>
                    <a:gd name="T89" fmla="*/ 300 h 3442"/>
                    <a:gd name="T90" fmla="*/ 146 w 2045"/>
                    <a:gd name="T91" fmla="*/ 223 h 3442"/>
                    <a:gd name="T92" fmla="*/ 165 w 2045"/>
                    <a:gd name="T93" fmla="*/ 174 h 3442"/>
                    <a:gd name="T94" fmla="*/ 168 w 2045"/>
                    <a:gd name="T95" fmla="*/ 103 h 3442"/>
                    <a:gd name="T96" fmla="*/ 171 w 2045"/>
                    <a:gd name="T97" fmla="*/ 3 h 3442"/>
                    <a:gd name="T98" fmla="*/ 901 w 2045"/>
                    <a:gd name="T99" fmla="*/ 1192 h 3442"/>
                    <a:gd name="T100" fmla="*/ 1987 w 2045"/>
                    <a:gd name="T101" fmla="*/ 2902 h 3442"/>
                    <a:gd name="T102" fmla="*/ 1927 w 2045"/>
                    <a:gd name="T103" fmla="*/ 3068 h 3442"/>
                    <a:gd name="T104" fmla="*/ 1829 w 2045"/>
                    <a:gd name="T105" fmla="*/ 3262 h 3442"/>
                    <a:gd name="T106" fmla="*/ 1843 w 2045"/>
                    <a:gd name="T107" fmla="*/ 3345 h 3442"/>
                    <a:gd name="T108" fmla="*/ 1856 w 2045"/>
                    <a:gd name="T109" fmla="*/ 3433 h 3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5" h="3442">
                      <a:moveTo>
                        <a:pt x="1798" y="3439"/>
                      </a:moveTo>
                      <a:cubicBezTo>
                        <a:pt x="1163" y="3376"/>
                        <a:pt x="1163" y="3376"/>
                        <a:pt x="1163" y="3376"/>
                      </a:cubicBezTo>
                      <a:cubicBezTo>
                        <a:pt x="1164" y="3374"/>
                        <a:pt x="1164" y="3374"/>
                        <a:pt x="1164" y="3374"/>
                      </a:cubicBezTo>
                      <a:cubicBezTo>
                        <a:pt x="1164" y="3371"/>
                        <a:pt x="1164" y="3371"/>
                        <a:pt x="1164" y="3371"/>
                      </a:cubicBezTo>
                      <a:cubicBezTo>
                        <a:pt x="1166" y="3362"/>
                        <a:pt x="1161" y="3353"/>
                        <a:pt x="1157" y="3345"/>
                      </a:cubicBezTo>
                      <a:cubicBezTo>
                        <a:pt x="1153" y="3338"/>
                        <a:pt x="1150" y="3331"/>
                        <a:pt x="1149" y="3324"/>
                      </a:cubicBezTo>
                      <a:cubicBezTo>
                        <a:pt x="1148" y="3312"/>
                        <a:pt x="1149" y="3300"/>
                        <a:pt x="1149" y="3289"/>
                      </a:cubicBezTo>
                      <a:cubicBezTo>
                        <a:pt x="1149" y="3282"/>
                        <a:pt x="1150" y="3276"/>
                        <a:pt x="1150" y="3269"/>
                      </a:cubicBezTo>
                      <a:cubicBezTo>
                        <a:pt x="1150" y="3263"/>
                        <a:pt x="1149" y="3256"/>
                        <a:pt x="1148" y="3250"/>
                      </a:cubicBezTo>
                      <a:cubicBezTo>
                        <a:pt x="1147" y="3242"/>
                        <a:pt x="1146" y="3235"/>
                        <a:pt x="1146" y="3227"/>
                      </a:cubicBezTo>
                      <a:cubicBezTo>
                        <a:pt x="1147" y="3219"/>
                        <a:pt x="1146" y="3211"/>
                        <a:pt x="1144" y="3204"/>
                      </a:cubicBezTo>
                      <a:cubicBezTo>
                        <a:pt x="1143" y="3190"/>
                        <a:pt x="1143" y="3190"/>
                        <a:pt x="1143" y="3190"/>
                      </a:cubicBezTo>
                      <a:cubicBezTo>
                        <a:pt x="1142" y="3179"/>
                        <a:pt x="1142" y="3179"/>
                        <a:pt x="1142" y="3179"/>
                      </a:cubicBezTo>
                      <a:cubicBezTo>
                        <a:pt x="1142" y="3172"/>
                        <a:pt x="1142" y="3166"/>
                        <a:pt x="1141" y="3160"/>
                      </a:cubicBezTo>
                      <a:cubicBezTo>
                        <a:pt x="1140" y="3153"/>
                        <a:pt x="1140" y="3153"/>
                        <a:pt x="1140" y="3153"/>
                      </a:cubicBezTo>
                      <a:cubicBezTo>
                        <a:pt x="1138" y="3143"/>
                        <a:pt x="1136" y="3133"/>
                        <a:pt x="1132" y="3125"/>
                      </a:cubicBezTo>
                      <a:cubicBezTo>
                        <a:pt x="1129" y="3120"/>
                        <a:pt x="1126" y="3115"/>
                        <a:pt x="1122" y="3110"/>
                      </a:cubicBezTo>
                      <a:cubicBezTo>
                        <a:pt x="1118" y="3105"/>
                        <a:pt x="1114" y="3099"/>
                        <a:pt x="1111" y="3093"/>
                      </a:cubicBezTo>
                      <a:cubicBezTo>
                        <a:pt x="1108" y="3088"/>
                        <a:pt x="1106" y="3082"/>
                        <a:pt x="1104" y="3077"/>
                      </a:cubicBezTo>
                      <a:cubicBezTo>
                        <a:pt x="1101" y="3071"/>
                        <a:pt x="1099" y="3065"/>
                        <a:pt x="1096" y="3059"/>
                      </a:cubicBezTo>
                      <a:cubicBezTo>
                        <a:pt x="1089" y="3046"/>
                        <a:pt x="1078" y="3038"/>
                        <a:pt x="1066" y="3030"/>
                      </a:cubicBezTo>
                      <a:cubicBezTo>
                        <a:pt x="1057" y="3023"/>
                        <a:pt x="1047" y="3016"/>
                        <a:pt x="1040" y="3007"/>
                      </a:cubicBezTo>
                      <a:cubicBezTo>
                        <a:pt x="1035" y="3001"/>
                        <a:pt x="1030" y="2995"/>
                        <a:pt x="1024" y="2990"/>
                      </a:cubicBezTo>
                      <a:cubicBezTo>
                        <a:pt x="1015" y="2981"/>
                        <a:pt x="1007" y="2972"/>
                        <a:pt x="1000" y="2960"/>
                      </a:cubicBezTo>
                      <a:cubicBezTo>
                        <a:pt x="996" y="2952"/>
                        <a:pt x="996" y="2952"/>
                        <a:pt x="996" y="2952"/>
                      </a:cubicBezTo>
                      <a:cubicBezTo>
                        <a:pt x="991" y="2942"/>
                        <a:pt x="987" y="2932"/>
                        <a:pt x="976" y="2932"/>
                      </a:cubicBezTo>
                      <a:cubicBezTo>
                        <a:pt x="975" y="2932"/>
                        <a:pt x="975" y="2932"/>
                        <a:pt x="975" y="2932"/>
                      </a:cubicBezTo>
                      <a:cubicBezTo>
                        <a:pt x="965" y="2933"/>
                        <a:pt x="953" y="2937"/>
                        <a:pt x="943" y="2940"/>
                      </a:cubicBezTo>
                      <a:cubicBezTo>
                        <a:pt x="933" y="2943"/>
                        <a:pt x="933" y="2943"/>
                        <a:pt x="933" y="2943"/>
                      </a:cubicBezTo>
                      <a:cubicBezTo>
                        <a:pt x="923" y="2943"/>
                        <a:pt x="916" y="2937"/>
                        <a:pt x="914" y="2928"/>
                      </a:cubicBezTo>
                      <a:cubicBezTo>
                        <a:pt x="910" y="2916"/>
                        <a:pt x="915" y="2909"/>
                        <a:pt x="919" y="2901"/>
                      </a:cubicBezTo>
                      <a:cubicBezTo>
                        <a:pt x="925" y="2890"/>
                        <a:pt x="925" y="2890"/>
                        <a:pt x="925" y="2890"/>
                      </a:cubicBezTo>
                      <a:cubicBezTo>
                        <a:pt x="927" y="2883"/>
                        <a:pt x="927" y="2883"/>
                        <a:pt x="927" y="2883"/>
                      </a:cubicBezTo>
                      <a:cubicBezTo>
                        <a:pt x="932" y="2870"/>
                        <a:pt x="932" y="2870"/>
                        <a:pt x="932" y="2870"/>
                      </a:cubicBezTo>
                      <a:cubicBezTo>
                        <a:pt x="939" y="2863"/>
                        <a:pt x="939" y="2863"/>
                        <a:pt x="939" y="2863"/>
                      </a:cubicBezTo>
                      <a:cubicBezTo>
                        <a:pt x="946" y="2856"/>
                        <a:pt x="946" y="2856"/>
                        <a:pt x="946" y="2856"/>
                      </a:cubicBezTo>
                      <a:cubicBezTo>
                        <a:pt x="947" y="2844"/>
                        <a:pt x="947" y="2844"/>
                        <a:pt x="947" y="2844"/>
                      </a:cubicBezTo>
                      <a:cubicBezTo>
                        <a:pt x="944" y="2839"/>
                        <a:pt x="935" y="2836"/>
                        <a:pt x="929" y="2835"/>
                      </a:cubicBezTo>
                      <a:cubicBezTo>
                        <a:pt x="918" y="2834"/>
                        <a:pt x="910" y="2830"/>
                        <a:pt x="901" y="2825"/>
                      </a:cubicBezTo>
                      <a:cubicBezTo>
                        <a:pt x="890" y="2820"/>
                        <a:pt x="890" y="2820"/>
                        <a:pt x="890" y="2820"/>
                      </a:cubicBezTo>
                      <a:cubicBezTo>
                        <a:pt x="878" y="2816"/>
                        <a:pt x="866" y="2811"/>
                        <a:pt x="852" y="2810"/>
                      </a:cubicBezTo>
                      <a:cubicBezTo>
                        <a:pt x="839" y="2809"/>
                        <a:pt x="839" y="2809"/>
                        <a:pt x="839" y="2809"/>
                      </a:cubicBezTo>
                      <a:cubicBezTo>
                        <a:pt x="820" y="2808"/>
                        <a:pt x="801" y="2807"/>
                        <a:pt x="786" y="2793"/>
                      </a:cubicBezTo>
                      <a:cubicBezTo>
                        <a:pt x="780" y="2787"/>
                        <a:pt x="774" y="2783"/>
                        <a:pt x="767" y="2779"/>
                      </a:cubicBezTo>
                      <a:cubicBezTo>
                        <a:pt x="765" y="2778"/>
                        <a:pt x="765" y="2778"/>
                        <a:pt x="765" y="2778"/>
                      </a:cubicBezTo>
                      <a:cubicBezTo>
                        <a:pt x="759" y="2774"/>
                        <a:pt x="753" y="2770"/>
                        <a:pt x="747" y="2765"/>
                      </a:cubicBezTo>
                      <a:cubicBezTo>
                        <a:pt x="745" y="2763"/>
                        <a:pt x="745" y="2763"/>
                        <a:pt x="745" y="2763"/>
                      </a:cubicBezTo>
                      <a:cubicBezTo>
                        <a:pt x="741" y="2760"/>
                        <a:pt x="741" y="2760"/>
                        <a:pt x="741" y="2760"/>
                      </a:cubicBezTo>
                      <a:cubicBezTo>
                        <a:pt x="729" y="2749"/>
                        <a:pt x="729" y="2749"/>
                        <a:pt x="729" y="2749"/>
                      </a:cubicBezTo>
                      <a:cubicBezTo>
                        <a:pt x="725" y="2742"/>
                        <a:pt x="723" y="2734"/>
                        <a:pt x="722" y="2726"/>
                      </a:cubicBezTo>
                      <a:cubicBezTo>
                        <a:pt x="721" y="2721"/>
                        <a:pt x="720" y="2715"/>
                        <a:pt x="718" y="2710"/>
                      </a:cubicBezTo>
                      <a:cubicBezTo>
                        <a:pt x="714" y="2698"/>
                        <a:pt x="706" y="2686"/>
                        <a:pt x="695" y="2673"/>
                      </a:cubicBezTo>
                      <a:cubicBezTo>
                        <a:pt x="688" y="2664"/>
                        <a:pt x="679" y="2653"/>
                        <a:pt x="666" y="2649"/>
                      </a:cubicBezTo>
                      <a:cubicBezTo>
                        <a:pt x="656" y="2647"/>
                        <a:pt x="656" y="2647"/>
                        <a:pt x="656" y="2647"/>
                      </a:cubicBezTo>
                      <a:cubicBezTo>
                        <a:pt x="650" y="2646"/>
                        <a:pt x="644" y="2645"/>
                        <a:pt x="639" y="2642"/>
                      </a:cubicBezTo>
                      <a:cubicBezTo>
                        <a:pt x="630" y="2637"/>
                        <a:pt x="623" y="2635"/>
                        <a:pt x="612" y="2634"/>
                      </a:cubicBezTo>
                      <a:cubicBezTo>
                        <a:pt x="603" y="2634"/>
                        <a:pt x="597" y="2629"/>
                        <a:pt x="590" y="2624"/>
                      </a:cubicBezTo>
                      <a:cubicBezTo>
                        <a:pt x="585" y="2620"/>
                        <a:pt x="585" y="2620"/>
                        <a:pt x="585" y="2620"/>
                      </a:cubicBezTo>
                      <a:cubicBezTo>
                        <a:pt x="577" y="2614"/>
                        <a:pt x="569" y="2611"/>
                        <a:pt x="560" y="2608"/>
                      </a:cubicBezTo>
                      <a:cubicBezTo>
                        <a:pt x="552" y="2605"/>
                        <a:pt x="552" y="2605"/>
                        <a:pt x="552" y="2605"/>
                      </a:cubicBezTo>
                      <a:cubicBezTo>
                        <a:pt x="545" y="2602"/>
                        <a:pt x="545" y="2602"/>
                        <a:pt x="545" y="2602"/>
                      </a:cubicBezTo>
                      <a:cubicBezTo>
                        <a:pt x="536" y="2597"/>
                        <a:pt x="526" y="2594"/>
                        <a:pt x="516" y="2592"/>
                      </a:cubicBezTo>
                      <a:cubicBezTo>
                        <a:pt x="507" y="2591"/>
                        <a:pt x="497" y="2591"/>
                        <a:pt x="488" y="2590"/>
                      </a:cubicBezTo>
                      <a:cubicBezTo>
                        <a:pt x="482" y="2590"/>
                        <a:pt x="475" y="2590"/>
                        <a:pt x="468" y="2590"/>
                      </a:cubicBezTo>
                      <a:cubicBezTo>
                        <a:pt x="456" y="2589"/>
                        <a:pt x="452" y="2583"/>
                        <a:pt x="446" y="2574"/>
                      </a:cubicBezTo>
                      <a:cubicBezTo>
                        <a:pt x="439" y="2565"/>
                        <a:pt x="434" y="2558"/>
                        <a:pt x="426" y="2552"/>
                      </a:cubicBezTo>
                      <a:cubicBezTo>
                        <a:pt x="418" y="2546"/>
                        <a:pt x="410" y="2538"/>
                        <a:pt x="412" y="2525"/>
                      </a:cubicBezTo>
                      <a:cubicBezTo>
                        <a:pt x="412" y="2520"/>
                        <a:pt x="415" y="2516"/>
                        <a:pt x="418" y="2512"/>
                      </a:cubicBezTo>
                      <a:cubicBezTo>
                        <a:pt x="424" y="2502"/>
                        <a:pt x="424" y="2502"/>
                        <a:pt x="424" y="2502"/>
                      </a:cubicBezTo>
                      <a:cubicBezTo>
                        <a:pt x="423" y="2490"/>
                        <a:pt x="423" y="2490"/>
                        <a:pt x="423" y="2490"/>
                      </a:cubicBezTo>
                      <a:cubicBezTo>
                        <a:pt x="422" y="2484"/>
                        <a:pt x="420" y="2478"/>
                        <a:pt x="423" y="2472"/>
                      </a:cubicBezTo>
                      <a:cubicBezTo>
                        <a:pt x="431" y="2463"/>
                        <a:pt x="431" y="2463"/>
                        <a:pt x="431" y="2463"/>
                      </a:cubicBezTo>
                      <a:cubicBezTo>
                        <a:pt x="438" y="2452"/>
                        <a:pt x="438" y="2452"/>
                        <a:pt x="438" y="2452"/>
                      </a:cubicBezTo>
                      <a:cubicBezTo>
                        <a:pt x="439" y="2447"/>
                        <a:pt x="438" y="2442"/>
                        <a:pt x="437" y="2436"/>
                      </a:cubicBezTo>
                      <a:cubicBezTo>
                        <a:pt x="436" y="2431"/>
                        <a:pt x="435" y="2425"/>
                        <a:pt x="436" y="2419"/>
                      </a:cubicBezTo>
                      <a:cubicBezTo>
                        <a:pt x="438" y="2411"/>
                        <a:pt x="441" y="2404"/>
                        <a:pt x="444" y="2398"/>
                      </a:cubicBezTo>
                      <a:cubicBezTo>
                        <a:pt x="450" y="2387"/>
                        <a:pt x="455" y="2377"/>
                        <a:pt x="449" y="2364"/>
                      </a:cubicBezTo>
                      <a:cubicBezTo>
                        <a:pt x="446" y="2357"/>
                        <a:pt x="441" y="2355"/>
                        <a:pt x="435" y="2353"/>
                      </a:cubicBezTo>
                      <a:cubicBezTo>
                        <a:pt x="433" y="2352"/>
                        <a:pt x="433" y="2352"/>
                        <a:pt x="433" y="2352"/>
                      </a:cubicBezTo>
                      <a:cubicBezTo>
                        <a:pt x="424" y="2349"/>
                        <a:pt x="414" y="2345"/>
                        <a:pt x="406" y="2338"/>
                      </a:cubicBezTo>
                      <a:cubicBezTo>
                        <a:pt x="401" y="2333"/>
                        <a:pt x="400" y="2328"/>
                        <a:pt x="398" y="2323"/>
                      </a:cubicBezTo>
                      <a:cubicBezTo>
                        <a:pt x="397" y="2321"/>
                        <a:pt x="397" y="2321"/>
                        <a:pt x="397" y="2321"/>
                      </a:cubicBezTo>
                      <a:cubicBezTo>
                        <a:pt x="396" y="2318"/>
                        <a:pt x="396" y="2318"/>
                        <a:pt x="396" y="2318"/>
                      </a:cubicBezTo>
                      <a:cubicBezTo>
                        <a:pt x="394" y="2312"/>
                        <a:pt x="392" y="2305"/>
                        <a:pt x="396" y="2298"/>
                      </a:cubicBezTo>
                      <a:cubicBezTo>
                        <a:pt x="403" y="2289"/>
                        <a:pt x="403" y="2289"/>
                        <a:pt x="403" y="2289"/>
                      </a:cubicBezTo>
                      <a:cubicBezTo>
                        <a:pt x="409" y="2282"/>
                        <a:pt x="409" y="2282"/>
                        <a:pt x="409" y="2282"/>
                      </a:cubicBezTo>
                      <a:cubicBezTo>
                        <a:pt x="413" y="2276"/>
                        <a:pt x="413" y="2276"/>
                        <a:pt x="413" y="2276"/>
                      </a:cubicBezTo>
                      <a:cubicBezTo>
                        <a:pt x="418" y="2269"/>
                        <a:pt x="421" y="2265"/>
                        <a:pt x="416" y="2255"/>
                      </a:cubicBezTo>
                      <a:cubicBezTo>
                        <a:pt x="415" y="2254"/>
                        <a:pt x="415" y="2254"/>
                        <a:pt x="415" y="2254"/>
                      </a:cubicBezTo>
                      <a:cubicBezTo>
                        <a:pt x="408" y="2244"/>
                        <a:pt x="408" y="2244"/>
                        <a:pt x="408" y="2244"/>
                      </a:cubicBezTo>
                      <a:cubicBezTo>
                        <a:pt x="401" y="2240"/>
                        <a:pt x="401" y="2240"/>
                        <a:pt x="401" y="2240"/>
                      </a:cubicBezTo>
                      <a:cubicBezTo>
                        <a:pt x="395" y="2237"/>
                        <a:pt x="395" y="2237"/>
                        <a:pt x="395" y="2237"/>
                      </a:cubicBezTo>
                      <a:cubicBezTo>
                        <a:pt x="387" y="2232"/>
                        <a:pt x="385" y="2224"/>
                        <a:pt x="382" y="2217"/>
                      </a:cubicBezTo>
                      <a:cubicBezTo>
                        <a:pt x="377" y="2207"/>
                        <a:pt x="377" y="2207"/>
                        <a:pt x="377" y="2207"/>
                      </a:cubicBezTo>
                      <a:cubicBezTo>
                        <a:pt x="375" y="2203"/>
                        <a:pt x="375" y="2203"/>
                        <a:pt x="375" y="2203"/>
                      </a:cubicBezTo>
                      <a:cubicBezTo>
                        <a:pt x="370" y="2193"/>
                        <a:pt x="370" y="2193"/>
                        <a:pt x="370" y="2193"/>
                      </a:cubicBezTo>
                      <a:cubicBezTo>
                        <a:pt x="369" y="2186"/>
                        <a:pt x="369" y="2186"/>
                        <a:pt x="369" y="2186"/>
                      </a:cubicBezTo>
                      <a:cubicBezTo>
                        <a:pt x="367" y="2178"/>
                        <a:pt x="367" y="2178"/>
                        <a:pt x="367" y="2178"/>
                      </a:cubicBezTo>
                      <a:cubicBezTo>
                        <a:pt x="364" y="2172"/>
                        <a:pt x="359" y="2169"/>
                        <a:pt x="353" y="2165"/>
                      </a:cubicBezTo>
                      <a:cubicBezTo>
                        <a:pt x="344" y="2159"/>
                        <a:pt x="344" y="2159"/>
                        <a:pt x="344" y="2159"/>
                      </a:cubicBezTo>
                      <a:cubicBezTo>
                        <a:pt x="337" y="2153"/>
                        <a:pt x="334" y="2144"/>
                        <a:pt x="333" y="2133"/>
                      </a:cubicBezTo>
                      <a:cubicBezTo>
                        <a:pt x="333" y="2128"/>
                        <a:pt x="333" y="2128"/>
                        <a:pt x="333" y="2128"/>
                      </a:cubicBezTo>
                      <a:cubicBezTo>
                        <a:pt x="333" y="2119"/>
                        <a:pt x="333" y="2110"/>
                        <a:pt x="327" y="2103"/>
                      </a:cubicBezTo>
                      <a:cubicBezTo>
                        <a:pt x="325" y="2101"/>
                        <a:pt x="325" y="2101"/>
                        <a:pt x="325" y="2101"/>
                      </a:cubicBezTo>
                      <a:cubicBezTo>
                        <a:pt x="319" y="2094"/>
                        <a:pt x="315" y="2090"/>
                        <a:pt x="314" y="2079"/>
                      </a:cubicBezTo>
                      <a:cubicBezTo>
                        <a:pt x="313" y="2066"/>
                        <a:pt x="313" y="2066"/>
                        <a:pt x="313" y="2066"/>
                      </a:cubicBezTo>
                      <a:cubicBezTo>
                        <a:pt x="313" y="2057"/>
                        <a:pt x="313" y="2047"/>
                        <a:pt x="308" y="2039"/>
                      </a:cubicBezTo>
                      <a:cubicBezTo>
                        <a:pt x="304" y="2034"/>
                        <a:pt x="304" y="2034"/>
                        <a:pt x="304" y="2034"/>
                      </a:cubicBezTo>
                      <a:cubicBezTo>
                        <a:pt x="300" y="2027"/>
                        <a:pt x="300" y="2027"/>
                        <a:pt x="300" y="2027"/>
                      </a:cubicBezTo>
                      <a:cubicBezTo>
                        <a:pt x="297" y="2017"/>
                        <a:pt x="297" y="2017"/>
                        <a:pt x="297" y="2017"/>
                      </a:cubicBezTo>
                      <a:cubicBezTo>
                        <a:pt x="296" y="2011"/>
                        <a:pt x="296" y="2011"/>
                        <a:pt x="296" y="2011"/>
                      </a:cubicBezTo>
                      <a:cubicBezTo>
                        <a:pt x="294" y="2004"/>
                        <a:pt x="290" y="2000"/>
                        <a:pt x="285" y="1996"/>
                      </a:cubicBezTo>
                      <a:cubicBezTo>
                        <a:pt x="278" y="1986"/>
                        <a:pt x="278" y="1986"/>
                        <a:pt x="278" y="1986"/>
                      </a:cubicBezTo>
                      <a:cubicBezTo>
                        <a:pt x="269" y="1973"/>
                        <a:pt x="269" y="1973"/>
                        <a:pt x="269" y="1973"/>
                      </a:cubicBezTo>
                      <a:cubicBezTo>
                        <a:pt x="261" y="1960"/>
                        <a:pt x="261" y="1960"/>
                        <a:pt x="261" y="1960"/>
                      </a:cubicBezTo>
                      <a:cubicBezTo>
                        <a:pt x="250" y="1944"/>
                        <a:pt x="249" y="1923"/>
                        <a:pt x="248" y="1903"/>
                      </a:cubicBezTo>
                      <a:cubicBezTo>
                        <a:pt x="248" y="1897"/>
                        <a:pt x="247" y="1891"/>
                        <a:pt x="247" y="1885"/>
                      </a:cubicBezTo>
                      <a:cubicBezTo>
                        <a:pt x="246" y="1873"/>
                        <a:pt x="245" y="1861"/>
                        <a:pt x="246" y="1848"/>
                      </a:cubicBezTo>
                      <a:cubicBezTo>
                        <a:pt x="246" y="1840"/>
                        <a:pt x="246" y="1827"/>
                        <a:pt x="256" y="1821"/>
                      </a:cubicBezTo>
                      <a:cubicBezTo>
                        <a:pt x="269" y="1815"/>
                        <a:pt x="269" y="1815"/>
                        <a:pt x="269" y="1815"/>
                      </a:cubicBezTo>
                      <a:cubicBezTo>
                        <a:pt x="280" y="1811"/>
                        <a:pt x="280" y="1811"/>
                        <a:pt x="280" y="1811"/>
                      </a:cubicBezTo>
                      <a:cubicBezTo>
                        <a:pt x="290" y="1806"/>
                        <a:pt x="296" y="1799"/>
                        <a:pt x="299" y="1790"/>
                      </a:cubicBezTo>
                      <a:cubicBezTo>
                        <a:pt x="302" y="1782"/>
                        <a:pt x="302" y="1774"/>
                        <a:pt x="301" y="1766"/>
                      </a:cubicBezTo>
                      <a:cubicBezTo>
                        <a:pt x="301" y="1762"/>
                        <a:pt x="301" y="1762"/>
                        <a:pt x="301" y="1762"/>
                      </a:cubicBezTo>
                      <a:cubicBezTo>
                        <a:pt x="301" y="1749"/>
                        <a:pt x="301" y="1749"/>
                        <a:pt x="301" y="1749"/>
                      </a:cubicBezTo>
                      <a:cubicBezTo>
                        <a:pt x="302" y="1733"/>
                        <a:pt x="302" y="1717"/>
                        <a:pt x="291" y="1706"/>
                      </a:cubicBezTo>
                      <a:cubicBezTo>
                        <a:pt x="286" y="1700"/>
                        <a:pt x="279" y="1700"/>
                        <a:pt x="272" y="1700"/>
                      </a:cubicBezTo>
                      <a:cubicBezTo>
                        <a:pt x="265" y="1700"/>
                        <a:pt x="265" y="1700"/>
                        <a:pt x="265" y="1700"/>
                      </a:cubicBezTo>
                      <a:cubicBezTo>
                        <a:pt x="259" y="1700"/>
                        <a:pt x="259" y="1700"/>
                        <a:pt x="259" y="1700"/>
                      </a:cubicBezTo>
                      <a:cubicBezTo>
                        <a:pt x="248" y="1700"/>
                        <a:pt x="240" y="1694"/>
                        <a:pt x="232" y="1683"/>
                      </a:cubicBezTo>
                      <a:cubicBezTo>
                        <a:pt x="229" y="1678"/>
                        <a:pt x="228" y="1673"/>
                        <a:pt x="226" y="1668"/>
                      </a:cubicBezTo>
                      <a:cubicBezTo>
                        <a:pt x="222" y="1655"/>
                        <a:pt x="222" y="1655"/>
                        <a:pt x="222" y="1655"/>
                      </a:cubicBezTo>
                      <a:cubicBezTo>
                        <a:pt x="217" y="1648"/>
                        <a:pt x="214" y="1641"/>
                        <a:pt x="211" y="1634"/>
                      </a:cubicBezTo>
                      <a:cubicBezTo>
                        <a:pt x="208" y="1626"/>
                        <a:pt x="205" y="1619"/>
                        <a:pt x="201" y="1612"/>
                      </a:cubicBezTo>
                      <a:cubicBezTo>
                        <a:pt x="197" y="1608"/>
                        <a:pt x="197" y="1608"/>
                        <a:pt x="197" y="1608"/>
                      </a:cubicBezTo>
                      <a:cubicBezTo>
                        <a:pt x="194" y="1603"/>
                        <a:pt x="191" y="1599"/>
                        <a:pt x="190" y="1594"/>
                      </a:cubicBezTo>
                      <a:cubicBezTo>
                        <a:pt x="192" y="1582"/>
                        <a:pt x="192" y="1582"/>
                        <a:pt x="192" y="1582"/>
                      </a:cubicBezTo>
                      <a:cubicBezTo>
                        <a:pt x="194" y="1578"/>
                        <a:pt x="194" y="1578"/>
                        <a:pt x="194" y="1578"/>
                      </a:cubicBezTo>
                      <a:cubicBezTo>
                        <a:pt x="195" y="1568"/>
                        <a:pt x="195" y="1568"/>
                        <a:pt x="195" y="1568"/>
                      </a:cubicBezTo>
                      <a:cubicBezTo>
                        <a:pt x="195" y="1560"/>
                        <a:pt x="195" y="1560"/>
                        <a:pt x="195" y="1560"/>
                      </a:cubicBezTo>
                      <a:cubicBezTo>
                        <a:pt x="195" y="1552"/>
                        <a:pt x="198" y="1545"/>
                        <a:pt x="201" y="1537"/>
                      </a:cubicBezTo>
                      <a:cubicBezTo>
                        <a:pt x="204" y="1530"/>
                        <a:pt x="204" y="1530"/>
                        <a:pt x="204" y="1530"/>
                      </a:cubicBezTo>
                      <a:cubicBezTo>
                        <a:pt x="207" y="1522"/>
                        <a:pt x="206" y="1515"/>
                        <a:pt x="204" y="1507"/>
                      </a:cubicBezTo>
                      <a:cubicBezTo>
                        <a:pt x="203" y="1502"/>
                        <a:pt x="202" y="1497"/>
                        <a:pt x="202" y="1491"/>
                      </a:cubicBezTo>
                      <a:cubicBezTo>
                        <a:pt x="203" y="1485"/>
                        <a:pt x="202" y="1480"/>
                        <a:pt x="201" y="1474"/>
                      </a:cubicBezTo>
                      <a:cubicBezTo>
                        <a:pt x="200" y="1468"/>
                        <a:pt x="199" y="1461"/>
                        <a:pt x="199" y="1454"/>
                      </a:cubicBezTo>
                      <a:cubicBezTo>
                        <a:pt x="201" y="1439"/>
                        <a:pt x="211" y="1430"/>
                        <a:pt x="229" y="1427"/>
                      </a:cubicBezTo>
                      <a:cubicBezTo>
                        <a:pt x="231" y="1427"/>
                        <a:pt x="231" y="1427"/>
                        <a:pt x="231" y="1427"/>
                      </a:cubicBezTo>
                      <a:cubicBezTo>
                        <a:pt x="231" y="1429"/>
                        <a:pt x="231" y="1429"/>
                        <a:pt x="231" y="1429"/>
                      </a:cubicBezTo>
                      <a:cubicBezTo>
                        <a:pt x="234" y="1434"/>
                        <a:pt x="235" y="1440"/>
                        <a:pt x="235" y="1446"/>
                      </a:cubicBezTo>
                      <a:cubicBezTo>
                        <a:pt x="234" y="1452"/>
                        <a:pt x="234" y="1452"/>
                        <a:pt x="234" y="1452"/>
                      </a:cubicBezTo>
                      <a:cubicBezTo>
                        <a:pt x="234" y="1465"/>
                        <a:pt x="233" y="1475"/>
                        <a:pt x="245" y="1483"/>
                      </a:cubicBezTo>
                      <a:cubicBezTo>
                        <a:pt x="246" y="1484"/>
                        <a:pt x="246" y="1484"/>
                        <a:pt x="246" y="1484"/>
                      </a:cubicBezTo>
                      <a:cubicBezTo>
                        <a:pt x="251" y="1487"/>
                        <a:pt x="255" y="1490"/>
                        <a:pt x="258" y="1496"/>
                      </a:cubicBezTo>
                      <a:cubicBezTo>
                        <a:pt x="262" y="1504"/>
                        <a:pt x="262" y="1504"/>
                        <a:pt x="262" y="1504"/>
                      </a:cubicBezTo>
                      <a:cubicBezTo>
                        <a:pt x="268" y="1515"/>
                        <a:pt x="268" y="1515"/>
                        <a:pt x="268" y="1515"/>
                      </a:cubicBezTo>
                      <a:cubicBezTo>
                        <a:pt x="277" y="1521"/>
                        <a:pt x="277" y="1521"/>
                        <a:pt x="277" y="1521"/>
                      </a:cubicBezTo>
                      <a:cubicBezTo>
                        <a:pt x="281" y="1521"/>
                        <a:pt x="283" y="1517"/>
                        <a:pt x="284" y="1512"/>
                      </a:cubicBezTo>
                      <a:cubicBezTo>
                        <a:pt x="284" y="1502"/>
                        <a:pt x="284" y="1502"/>
                        <a:pt x="284" y="1502"/>
                      </a:cubicBezTo>
                      <a:cubicBezTo>
                        <a:pt x="285" y="1493"/>
                        <a:pt x="285" y="1484"/>
                        <a:pt x="285" y="1475"/>
                      </a:cubicBezTo>
                      <a:cubicBezTo>
                        <a:pt x="285" y="1465"/>
                        <a:pt x="282" y="1456"/>
                        <a:pt x="278" y="1446"/>
                      </a:cubicBezTo>
                      <a:cubicBezTo>
                        <a:pt x="274" y="1438"/>
                        <a:pt x="274" y="1438"/>
                        <a:pt x="274" y="1438"/>
                      </a:cubicBezTo>
                      <a:cubicBezTo>
                        <a:pt x="272" y="1432"/>
                        <a:pt x="270" y="1427"/>
                        <a:pt x="268" y="1421"/>
                      </a:cubicBezTo>
                      <a:cubicBezTo>
                        <a:pt x="265" y="1414"/>
                        <a:pt x="263" y="1408"/>
                        <a:pt x="260" y="1401"/>
                      </a:cubicBezTo>
                      <a:cubicBezTo>
                        <a:pt x="255" y="1388"/>
                        <a:pt x="250" y="1371"/>
                        <a:pt x="259" y="1361"/>
                      </a:cubicBezTo>
                      <a:cubicBezTo>
                        <a:pt x="263" y="1357"/>
                        <a:pt x="270" y="1355"/>
                        <a:pt x="278" y="1354"/>
                      </a:cubicBezTo>
                      <a:cubicBezTo>
                        <a:pt x="286" y="1352"/>
                        <a:pt x="295" y="1350"/>
                        <a:pt x="296" y="1345"/>
                      </a:cubicBezTo>
                      <a:cubicBezTo>
                        <a:pt x="288" y="1336"/>
                        <a:pt x="288" y="1336"/>
                        <a:pt x="288" y="1336"/>
                      </a:cubicBezTo>
                      <a:cubicBezTo>
                        <a:pt x="286" y="1335"/>
                        <a:pt x="286" y="1335"/>
                        <a:pt x="286" y="1335"/>
                      </a:cubicBezTo>
                      <a:cubicBezTo>
                        <a:pt x="281" y="1331"/>
                        <a:pt x="274" y="1327"/>
                        <a:pt x="271" y="1320"/>
                      </a:cubicBezTo>
                      <a:cubicBezTo>
                        <a:pt x="269" y="1316"/>
                        <a:pt x="269" y="1316"/>
                        <a:pt x="269" y="1316"/>
                      </a:cubicBezTo>
                      <a:cubicBezTo>
                        <a:pt x="265" y="1309"/>
                        <a:pt x="265" y="1309"/>
                        <a:pt x="265" y="1309"/>
                      </a:cubicBezTo>
                      <a:cubicBezTo>
                        <a:pt x="264" y="1308"/>
                        <a:pt x="264" y="1308"/>
                        <a:pt x="264" y="1308"/>
                      </a:cubicBezTo>
                      <a:cubicBezTo>
                        <a:pt x="261" y="1308"/>
                        <a:pt x="258" y="1311"/>
                        <a:pt x="254" y="1316"/>
                      </a:cubicBezTo>
                      <a:cubicBezTo>
                        <a:pt x="246" y="1327"/>
                        <a:pt x="245" y="1341"/>
                        <a:pt x="245" y="1355"/>
                      </a:cubicBezTo>
                      <a:cubicBezTo>
                        <a:pt x="245" y="1363"/>
                        <a:pt x="245" y="1372"/>
                        <a:pt x="243" y="1380"/>
                      </a:cubicBezTo>
                      <a:cubicBezTo>
                        <a:pt x="240" y="1390"/>
                        <a:pt x="231" y="1397"/>
                        <a:pt x="221" y="1397"/>
                      </a:cubicBezTo>
                      <a:cubicBezTo>
                        <a:pt x="213" y="1396"/>
                        <a:pt x="213" y="1396"/>
                        <a:pt x="213" y="1396"/>
                      </a:cubicBezTo>
                      <a:cubicBezTo>
                        <a:pt x="207" y="1393"/>
                        <a:pt x="203" y="1388"/>
                        <a:pt x="199" y="1383"/>
                      </a:cubicBezTo>
                      <a:cubicBezTo>
                        <a:pt x="191" y="1374"/>
                        <a:pt x="191" y="1374"/>
                        <a:pt x="191" y="1374"/>
                      </a:cubicBezTo>
                      <a:cubicBezTo>
                        <a:pt x="186" y="1369"/>
                        <a:pt x="182" y="1364"/>
                        <a:pt x="177" y="1358"/>
                      </a:cubicBezTo>
                      <a:cubicBezTo>
                        <a:pt x="171" y="1351"/>
                        <a:pt x="171" y="1351"/>
                        <a:pt x="171" y="1351"/>
                      </a:cubicBezTo>
                      <a:cubicBezTo>
                        <a:pt x="164" y="1342"/>
                        <a:pt x="164" y="1342"/>
                        <a:pt x="164" y="1342"/>
                      </a:cubicBezTo>
                      <a:cubicBezTo>
                        <a:pt x="153" y="1328"/>
                        <a:pt x="153" y="1328"/>
                        <a:pt x="153" y="1328"/>
                      </a:cubicBezTo>
                      <a:cubicBezTo>
                        <a:pt x="149" y="1325"/>
                        <a:pt x="145" y="1324"/>
                        <a:pt x="140" y="1324"/>
                      </a:cubicBezTo>
                      <a:cubicBezTo>
                        <a:pt x="135" y="1323"/>
                        <a:pt x="130" y="1323"/>
                        <a:pt x="126" y="1318"/>
                      </a:cubicBezTo>
                      <a:cubicBezTo>
                        <a:pt x="117" y="1308"/>
                        <a:pt x="123" y="1288"/>
                        <a:pt x="126" y="1282"/>
                      </a:cubicBezTo>
                      <a:cubicBezTo>
                        <a:pt x="132" y="1269"/>
                        <a:pt x="132" y="1269"/>
                        <a:pt x="132" y="1269"/>
                      </a:cubicBezTo>
                      <a:cubicBezTo>
                        <a:pt x="138" y="1257"/>
                        <a:pt x="138" y="1257"/>
                        <a:pt x="138" y="1257"/>
                      </a:cubicBezTo>
                      <a:cubicBezTo>
                        <a:pt x="145" y="1239"/>
                        <a:pt x="144" y="1221"/>
                        <a:pt x="133" y="1202"/>
                      </a:cubicBezTo>
                      <a:cubicBezTo>
                        <a:pt x="129" y="1193"/>
                        <a:pt x="127" y="1183"/>
                        <a:pt x="126" y="1171"/>
                      </a:cubicBezTo>
                      <a:cubicBezTo>
                        <a:pt x="126" y="1161"/>
                        <a:pt x="125" y="1154"/>
                        <a:pt x="118" y="1147"/>
                      </a:cubicBezTo>
                      <a:cubicBezTo>
                        <a:pt x="105" y="1133"/>
                        <a:pt x="105" y="1133"/>
                        <a:pt x="105" y="1133"/>
                      </a:cubicBezTo>
                      <a:cubicBezTo>
                        <a:pt x="100" y="1129"/>
                        <a:pt x="100" y="1129"/>
                        <a:pt x="100" y="1129"/>
                      </a:cubicBezTo>
                      <a:cubicBezTo>
                        <a:pt x="89" y="1118"/>
                        <a:pt x="84" y="1103"/>
                        <a:pt x="78" y="1089"/>
                      </a:cubicBezTo>
                      <a:cubicBezTo>
                        <a:pt x="76" y="1083"/>
                        <a:pt x="73" y="1076"/>
                        <a:pt x="71" y="1071"/>
                      </a:cubicBezTo>
                      <a:cubicBezTo>
                        <a:pt x="65" y="1057"/>
                        <a:pt x="65" y="1057"/>
                        <a:pt x="65" y="1057"/>
                      </a:cubicBezTo>
                      <a:cubicBezTo>
                        <a:pt x="62" y="1051"/>
                        <a:pt x="59" y="1044"/>
                        <a:pt x="56" y="1039"/>
                      </a:cubicBezTo>
                      <a:cubicBezTo>
                        <a:pt x="48" y="1027"/>
                        <a:pt x="48" y="1027"/>
                        <a:pt x="48" y="1027"/>
                      </a:cubicBezTo>
                      <a:cubicBezTo>
                        <a:pt x="42" y="1018"/>
                        <a:pt x="35" y="1008"/>
                        <a:pt x="34" y="996"/>
                      </a:cubicBezTo>
                      <a:cubicBezTo>
                        <a:pt x="33" y="985"/>
                        <a:pt x="36" y="974"/>
                        <a:pt x="39" y="963"/>
                      </a:cubicBezTo>
                      <a:cubicBezTo>
                        <a:pt x="41" y="955"/>
                        <a:pt x="43" y="947"/>
                        <a:pt x="43" y="939"/>
                      </a:cubicBezTo>
                      <a:cubicBezTo>
                        <a:pt x="44" y="925"/>
                        <a:pt x="43" y="911"/>
                        <a:pt x="42" y="898"/>
                      </a:cubicBezTo>
                      <a:cubicBezTo>
                        <a:pt x="42" y="893"/>
                        <a:pt x="42" y="888"/>
                        <a:pt x="41" y="883"/>
                      </a:cubicBezTo>
                      <a:cubicBezTo>
                        <a:pt x="41" y="860"/>
                        <a:pt x="43" y="843"/>
                        <a:pt x="48" y="830"/>
                      </a:cubicBezTo>
                      <a:cubicBezTo>
                        <a:pt x="53" y="818"/>
                        <a:pt x="53" y="818"/>
                        <a:pt x="53" y="818"/>
                      </a:cubicBezTo>
                      <a:cubicBezTo>
                        <a:pt x="57" y="806"/>
                        <a:pt x="62" y="795"/>
                        <a:pt x="66" y="783"/>
                      </a:cubicBezTo>
                      <a:cubicBezTo>
                        <a:pt x="71" y="766"/>
                        <a:pt x="73" y="751"/>
                        <a:pt x="72" y="732"/>
                      </a:cubicBezTo>
                      <a:cubicBezTo>
                        <a:pt x="71" y="717"/>
                        <a:pt x="70" y="704"/>
                        <a:pt x="67" y="692"/>
                      </a:cubicBezTo>
                      <a:cubicBezTo>
                        <a:pt x="65" y="685"/>
                        <a:pt x="64" y="677"/>
                        <a:pt x="64" y="670"/>
                      </a:cubicBezTo>
                      <a:cubicBezTo>
                        <a:pt x="63" y="665"/>
                        <a:pt x="63" y="659"/>
                        <a:pt x="62" y="654"/>
                      </a:cubicBezTo>
                      <a:cubicBezTo>
                        <a:pt x="60" y="645"/>
                        <a:pt x="56" y="636"/>
                        <a:pt x="53" y="628"/>
                      </a:cubicBezTo>
                      <a:cubicBezTo>
                        <a:pt x="51" y="625"/>
                        <a:pt x="51" y="625"/>
                        <a:pt x="51" y="625"/>
                      </a:cubicBezTo>
                      <a:cubicBezTo>
                        <a:pt x="44" y="607"/>
                        <a:pt x="37" y="591"/>
                        <a:pt x="23" y="576"/>
                      </a:cubicBezTo>
                      <a:cubicBezTo>
                        <a:pt x="19" y="572"/>
                        <a:pt x="19" y="572"/>
                        <a:pt x="19" y="572"/>
                      </a:cubicBezTo>
                      <a:cubicBezTo>
                        <a:pt x="13" y="566"/>
                        <a:pt x="7" y="560"/>
                        <a:pt x="4" y="552"/>
                      </a:cubicBezTo>
                      <a:cubicBezTo>
                        <a:pt x="0" y="544"/>
                        <a:pt x="1" y="536"/>
                        <a:pt x="1" y="528"/>
                      </a:cubicBezTo>
                      <a:cubicBezTo>
                        <a:pt x="1" y="526"/>
                        <a:pt x="1" y="526"/>
                        <a:pt x="1" y="526"/>
                      </a:cubicBezTo>
                      <a:cubicBezTo>
                        <a:pt x="1" y="505"/>
                        <a:pt x="2" y="488"/>
                        <a:pt x="6" y="471"/>
                      </a:cubicBezTo>
                      <a:cubicBezTo>
                        <a:pt x="10" y="453"/>
                        <a:pt x="21" y="440"/>
                        <a:pt x="31" y="430"/>
                      </a:cubicBezTo>
                      <a:cubicBezTo>
                        <a:pt x="37" y="423"/>
                        <a:pt x="37" y="423"/>
                        <a:pt x="37" y="423"/>
                      </a:cubicBezTo>
                      <a:cubicBezTo>
                        <a:pt x="48" y="411"/>
                        <a:pt x="59" y="399"/>
                        <a:pt x="70" y="388"/>
                      </a:cubicBezTo>
                      <a:cubicBezTo>
                        <a:pt x="87" y="371"/>
                        <a:pt x="103" y="354"/>
                        <a:pt x="113" y="333"/>
                      </a:cubicBezTo>
                      <a:cubicBezTo>
                        <a:pt x="117" y="324"/>
                        <a:pt x="118" y="315"/>
                        <a:pt x="116" y="302"/>
                      </a:cubicBezTo>
                      <a:cubicBezTo>
                        <a:pt x="116" y="300"/>
                        <a:pt x="116" y="300"/>
                        <a:pt x="116" y="300"/>
                      </a:cubicBezTo>
                      <a:cubicBezTo>
                        <a:pt x="114" y="289"/>
                        <a:pt x="112" y="278"/>
                        <a:pt x="118" y="267"/>
                      </a:cubicBezTo>
                      <a:cubicBezTo>
                        <a:pt x="125" y="256"/>
                        <a:pt x="125" y="256"/>
                        <a:pt x="125" y="256"/>
                      </a:cubicBezTo>
                      <a:cubicBezTo>
                        <a:pt x="133" y="246"/>
                        <a:pt x="133" y="246"/>
                        <a:pt x="133" y="246"/>
                      </a:cubicBezTo>
                      <a:cubicBezTo>
                        <a:pt x="135" y="241"/>
                        <a:pt x="135" y="241"/>
                        <a:pt x="135" y="241"/>
                      </a:cubicBezTo>
                      <a:cubicBezTo>
                        <a:pt x="138" y="235"/>
                        <a:pt x="141" y="229"/>
                        <a:pt x="146" y="223"/>
                      </a:cubicBezTo>
                      <a:cubicBezTo>
                        <a:pt x="149" y="220"/>
                        <a:pt x="149" y="220"/>
                        <a:pt x="149" y="220"/>
                      </a:cubicBezTo>
                      <a:cubicBezTo>
                        <a:pt x="153" y="216"/>
                        <a:pt x="157" y="212"/>
                        <a:pt x="158" y="207"/>
                      </a:cubicBezTo>
                      <a:cubicBezTo>
                        <a:pt x="160" y="194"/>
                        <a:pt x="160" y="194"/>
                        <a:pt x="160" y="194"/>
                      </a:cubicBezTo>
                      <a:cubicBezTo>
                        <a:pt x="162" y="184"/>
                        <a:pt x="162" y="184"/>
                        <a:pt x="162" y="184"/>
                      </a:cubicBezTo>
                      <a:cubicBezTo>
                        <a:pt x="165" y="174"/>
                        <a:pt x="165" y="174"/>
                        <a:pt x="165" y="174"/>
                      </a:cubicBezTo>
                      <a:cubicBezTo>
                        <a:pt x="167" y="169"/>
                        <a:pt x="167" y="169"/>
                        <a:pt x="167" y="169"/>
                      </a:cubicBezTo>
                      <a:cubicBezTo>
                        <a:pt x="169" y="164"/>
                        <a:pt x="169" y="164"/>
                        <a:pt x="169" y="164"/>
                      </a:cubicBezTo>
                      <a:cubicBezTo>
                        <a:pt x="172" y="153"/>
                        <a:pt x="176" y="142"/>
                        <a:pt x="175" y="132"/>
                      </a:cubicBezTo>
                      <a:cubicBezTo>
                        <a:pt x="175" y="127"/>
                        <a:pt x="173" y="123"/>
                        <a:pt x="172" y="118"/>
                      </a:cubicBezTo>
                      <a:cubicBezTo>
                        <a:pt x="170" y="113"/>
                        <a:pt x="168" y="109"/>
                        <a:pt x="168" y="103"/>
                      </a:cubicBezTo>
                      <a:cubicBezTo>
                        <a:pt x="167" y="96"/>
                        <a:pt x="166" y="89"/>
                        <a:pt x="164" y="82"/>
                      </a:cubicBezTo>
                      <a:cubicBezTo>
                        <a:pt x="162" y="74"/>
                        <a:pt x="160" y="66"/>
                        <a:pt x="160" y="57"/>
                      </a:cubicBezTo>
                      <a:cubicBezTo>
                        <a:pt x="160" y="49"/>
                        <a:pt x="163" y="41"/>
                        <a:pt x="167" y="34"/>
                      </a:cubicBezTo>
                      <a:cubicBezTo>
                        <a:pt x="170" y="26"/>
                        <a:pt x="173" y="19"/>
                        <a:pt x="173" y="11"/>
                      </a:cubicBezTo>
                      <a:cubicBezTo>
                        <a:pt x="171" y="3"/>
                        <a:pt x="171" y="3"/>
                        <a:pt x="171" y="3"/>
                      </a:cubicBezTo>
                      <a:cubicBezTo>
                        <a:pt x="171" y="0"/>
                        <a:pt x="171" y="0"/>
                        <a:pt x="171" y="0"/>
                      </a:cubicBezTo>
                      <a:cubicBezTo>
                        <a:pt x="174" y="1"/>
                        <a:pt x="174" y="1"/>
                        <a:pt x="174" y="1"/>
                      </a:cubicBezTo>
                      <a:cubicBezTo>
                        <a:pt x="244" y="21"/>
                        <a:pt x="620" y="127"/>
                        <a:pt x="1139" y="253"/>
                      </a:cubicBezTo>
                      <a:cubicBezTo>
                        <a:pt x="1141" y="253"/>
                        <a:pt x="1141" y="253"/>
                        <a:pt x="1141" y="253"/>
                      </a:cubicBezTo>
                      <a:cubicBezTo>
                        <a:pt x="901" y="1192"/>
                        <a:pt x="901" y="1192"/>
                        <a:pt x="901" y="1192"/>
                      </a:cubicBezTo>
                      <a:cubicBezTo>
                        <a:pt x="1958" y="2727"/>
                        <a:pt x="1958" y="2727"/>
                        <a:pt x="1958" y="2727"/>
                      </a:cubicBezTo>
                      <a:cubicBezTo>
                        <a:pt x="1956" y="2777"/>
                        <a:pt x="1956" y="2777"/>
                        <a:pt x="1956" y="2777"/>
                      </a:cubicBezTo>
                      <a:cubicBezTo>
                        <a:pt x="1971" y="2801"/>
                        <a:pt x="1971" y="2801"/>
                        <a:pt x="1971" y="2801"/>
                      </a:cubicBezTo>
                      <a:cubicBezTo>
                        <a:pt x="1991" y="2854"/>
                        <a:pt x="1991" y="2854"/>
                        <a:pt x="1991" y="2854"/>
                      </a:cubicBezTo>
                      <a:cubicBezTo>
                        <a:pt x="1987" y="2902"/>
                        <a:pt x="1987" y="2902"/>
                        <a:pt x="1987" y="2902"/>
                      </a:cubicBezTo>
                      <a:cubicBezTo>
                        <a:pt x="2045" y="2950"/>
                        <a:pt x="2045" y="2950"/>
                        <a:pt x="2045" y="2950"/>
                      </a:cubicBezTo>
                      <a:cubicBezTo>
                        <a:pt x="2045" y="2970"/>
                        <a:pt x="2045" y="2970"/>
                        <a:pt x="2045" y="2970"/>
                      </a:cubicBezTo>
                      <a:cubicBezTo>
                        <a:pt x="2024" y="2995"/>
                        <a:pt x="2024" y="2995"/>
                        <a:pt x="2024" y="2995"/>
                      </a:cubicBezTo>
                      <a:cubicBezTo>
                        <a:pt x="1955" y="3037"/>
                        <a:pt x="1955" y="3037"/>
                        <a:pt x="1955" y="3037"/>
                      </a:cubicBezTo>
                      <a:cubicBezTo>
                        <a:pt x="1927" y="3068"/>
                        <a:pt x="1927" y="3068"/>
                        <a:pt x="1927" y="3068"/>
                      </a:cubicBezTo>
                      <a:cubicBezTo>
                        <a:pt x="1920" y="3137"/>
                        <a:pt x="1920" y="3137"/>
                        <a:pt x="1920" y="3137"/>
                      </a:cubicBezTo>
                      <a:cubicBezTo>
                        <a:pt x="1910" y="3151"/>
                        <a:pt x="1910" y="3151"/>
                        <a:pt x="1910" y="3151"/>
                      </a:cubicBezTo>
                      <a:cubicBezTo>
                        <a:pt x="1881" y="3220"/>
                        <a:pt x="1881" y="3220"/>
                        <a:pt x="1881" y="3220"/>
                      </a:cubicBezTo>
                      <a:cubicBezTo>
                        <a:pt x="1833" y="3240"/>
                        <a:pt x="1833" y="3240"/>
                        <a:pt x="1833" y="3240"/>
                      </a:cubicBezTo>
                      <a:cubicBezTo>
                        <a:pt x="1829" y="3262"/>
                        <a:pt x="1829" y="3262"/>
                        <a:pt x="1829" y="3262"/>
                      </a:cubicBezTo>
                      <a:cubicBezTo>
                        <a:pt x="1840" y="3267"/>
                        <a:pt x="1840" y="3267"/>
                        <a:pt x="1840" y="3267"/>
                      </a:cubicBezTo>
                      <a:cubicBezTo>
                        <a:pt x="1840" y="3301"/>
                        <a:pt x="1840" y="3301"/>
                        <a:pt x="1840" y="3301"/>
                      </a:cubicBezTo>
                      <a:cubicBezTo>
                        <a:pt x="1833" y="3311"/>
                        <a:pt x="1833" y="3311"/>
                        <a:pt x="1833" y="3311"/>
                      </a:cubicBezTo>
                      <a:cubicBezTo>
                        <a:pt x="1829" y="3334"/>
                        <a:pt x="1829" y="3334"/>
                        <a:pt x="1829" y="3334"/>
                      </a:cubicBezTo>
                      <a:cubicBezTo>
                        <a:pt x="1843" y="3345"/>
                        <a:pt x="1843" y="3345"/>
                        <a:pt x="1843" y="3345"/>
                      </a:cubicBezTo>
                      <a:cubicBezTo>
                        <a:pt x="1866" y="3348"/>
                        <a:pt x="1866" y="3348"/>
                        <a:pt x="1866" y="3348"/>
                      </a:cubicBezTo>
                      <a:cubicBezTo>
                        <a:pt x="1879" y="3363"/>
                        <a:pt x="1879" y="3363"/>
                        <a:pt x="1879" y="3363"/>
                      </a:cubicBezTo>
                      <a:cubicBezTo>
                        <a:pt x="1876" y="3405"/>
                        <a:pt x="1876" y="3405"/>
                        <a:pt x="1876" y="3405"/>
                      </a:cubicBezTo>
                      <a:cubicBezTo>
                        <a:pt x="1863" y="3416"/>
                        <a:pt x="1863" y="3416"/>
                        <a:pt x="1863" y="3416"/>
                      </a:cubicBezTo>
                      <a:cubicBezTo>
                        <a:pt x="1856" y="3433"/>
                        <a:pt x="1856" y="3433"/>
                        <a:pt x="1856" y="3433"/>
                      </a:cubicBezTo>
                      <a:cubicBezTo>
                        <a:pt x="1819" y="3435"/>
                        <a:pt x="1819" y="3435"/>
                        <a:pt x="1819" y="3435"/>
                      </a:cubicBezTo>
                      <a:cubicBezTo>
                        <a:pt x="1796" y="3442"/>
                        <a:pt x="1796" y="3442"/>
                        <a:pt x="1796" y="3442"/>
                      </a:cubicBezTo>
                      <a:lnTo>
                        <a:pt x="1798" y="343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8" name="Freeform 620">
                  <a:extLst>
                    <a:ext uri="{FF2B5EF4-FFF2-40B4-BE49-F238E27FC236}">
                      <a16:creationId xmlns:a16="http://schemas.microsoft.com/office/drawing/2014/main" id="{45E61793-2256-E34E-9AA0-981DF2C8C40A}"/>
                    </a:ext>
                  </a:extLst>
                </p:cNvPr>
                <p:cNvSpPr>
                  <a:spLocks/>
                </p:cNvSpPr>
                <p:nvPr/>
              </p:nvSpPr>
              <p:spPr bwMode="auto">
                <a:xfrm>
                  <a:off x="2578100" y="4683125"/>
                  <a:ext cx="28575" cy="23813"/>
                </a:xfrm>
                <a:custGeom>
                  <a:avLst/>
                  <a:gdLst>
                    <a:gd name="T0" fmla="*/ 25 w 61"/>
                    <a:gd name="T1" fmla="*/ 51 h 51"/>
                    <a:gd name="T2" fmla="*/ 0 w 61"/>
                    <a:gd name="T3" fmla="*/ 29 h 51"/>
                    <a:gd name="T4" fmla="*/ 28 w 61"/>
                    <a:gd name="T5" fmla="*/ 0 h 51"/>
                    <a:gd name="T6" fmla="*/ 31 w 61"/>
                    <a:gd name="T7" fmla="*/ 0 h 51"/>
                    <a:gd name="T8" fmla="*/ 61 w 61"/>
                    <a:gd name="T9" fmla="*/ 25 h 51"/>
                    <a:gd name="T10" fmla="*/ 45 w 61"/>
                    <a:gd name="T11" fmla="*/ 39 h 51"/>
                    <a:gd name="T12" fmla="*/ 26 w 61"/>
                    <a:gd name="T13" fmla="*/ 51 h 51"/>
                    <a:gd name="T14" fmla="*/ 26 w 61"/>
                    <a:gd name="T15" fmla="*/ 51 h 51"/>
                    <a:gd name="T16" fmla="*/ 25 w 61"/>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51">
                      <a:moveTo>
                        <a:pt x="25" y="51"/>
                      </a:moveTo>
                      <a:cubicBezTo>
                        <a:pt x="7" y="50"/>
                        <a:pt x="0" y="39"/>
                        <a:pt x="0" y="29"/>
                      </a:cubicBezTo>
                      <a:cubicBezTo>
                        <a:pt x="0" y="16"/>
                        <a:pt x="10" y="2"/>
                        <a:pt x="28" y="0"/>
                      </a:cubicBezTo>
                      <a:cubicBezTo>
                        <a:pt x="31" y="0"/>
                        <a:pt x="31" y="0"/>
                        <a:pt x="31" y="0"/>
                      </a:cubicBezTo>
                      <a:cubicBezTo>
                        <a:pt x="48" y="0"/>
                        <a:pt x="61" y="13"/>
                        <a:pt x="61" y="25"/>
                      </a:cubicBezTo>
                      <a:cubicBezTo>
                        <a:pt x="61" y="33"/>
                        <a:pt x="55" y="38"/>
                        <a:pt x="45" y="39"/>
                      </a:cubicBezTo>
                      <a:cubicBezTo>
                        <a:pt x="39" y="43"/>
                        <a:pt x="32" y="47"/>
                        <a:pt x="26" y="51"/>
                      </a:cubicBezTo>
                      <a:cubicBezTo>
                        <a:pt x="26" y="51"/>
                        <a:pt x="26" y="51"/>
                        <a:pt x="26" y="51"/>
                      </a:cubicBezTo>
                      <a:lnTo>
                        <a:pt x="25" y="5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89" name="Freeform 621">
                  <a:extLst>
                    <a:ext uri="{FF2B5EF4-FFF2-40B4-BE49-F238E27FC236}">
                      <a16:creationId xmlns:a16="http://schemas.microsoft.com/office/drawing/2014/main" id="{ABDDF5F3-918F-6749-8D20-46191A355075}"/>
                    </a:ext>
                  </a:extLst>
                </p:cNvPr>
                <p:cNvSpPr>
                  <a:spLocks noEditPoints="1"/>
                </p:cNvSpPr>
                <p:nvPr/>
              </p:nvSpPr>
              <p:spPr bwMode="auto">
                <a:xfrm>
                  <a:off x="2573337" y="4683125"/>
                  <a:ext cx="39688" cy="25400"/>
                </a:xfrm>
                <a:custGeom>
                  <a:avLst/>
                  <a:gdLst>
                    <a:gd name="T0" fmla="*/ 42 w 83"/>
                    <a:gd name="T1" fmla="*/ 4 h 55"/>
                    <a:gd name="T2" fmla="*/ 55 w 83"/>
                    <a:gd name="T3" fmla="*/ 39 h 55"/>
                    <a:gd name="T4" fmla="*/ 62 w 83"/>
                    <a:gd name="T5" fmla="*/ 33 h 55"/>
                    <a:gd name="T6" fmla="*/ 49 w 83"/>
                    <a:gd name="T7" fmla="*/ 38 h 55"/>
                    <a:gd name="T8" fmla="*/ 54 w 83"/>
                    <a:gd name="T9" fmla="*/ 39 h 55"/>
                    <a:gd name="T10" fmla="*/ 55 w 83"/>
                    <a:gd name="T11" fmla="*/ 39 h 55"/>
                    <a:gd name="T12" fmla="*/ 36 w 83"/>
                    <a:gd name="T13" fmla="*/ 51 h 55"/>
                    <a:gd name="T14" fmla="*/ 39 w 83"/>
                    <a:gd name="T15" fmla="*/ 4 h 55"/>
                    <a:gd name="T16" fmla="*/ 42 w 83"/>
                    <a:gd name="T17" fmla="*/ 4 h 55"/>
                    <a:gd name="T18" fmla="*/ 42 w 83"/>
                    <a:gd name="T19" fmla="*/ 0 h 55"/>
                    <a:gd name="T20" fmla="*/ 39 w 83"/>
                    <a:gd name="T21" fmla="*/ 0 h 55"/>
                    <a:gd name="T22" fmla="*/ 9 w 83"/>
                    <a:gd name="T23" fmla="*/ 31 h 55"/>
                    <a:gd name="T24" fmla="*/ 36 w 83"/>
                    <a:gd name="T25" fmla="*/ 55 h 55"/>
                    <a:gd name="T26" fmla="*/ 37 w 83"/>
                    <a:gd name="T27" fmla="*/ 55 h 55"/>
                    <a:gd name="T28" fmla="*/ 38 w 83"/>
                    <a:gd name="T29" fmla="*/ 54 h 55"/>
                    <a:gd name="T30" fmla="*/ 56 w 83"/>
                    <a:gd name="T31" fmla="*/ 42 h 55"/>
                    <a:gd name="T32" fmla="*/ 74 w 83"/>
                    <a:gd name="T33" fmla="*/ 27 h 55"/>
                    <a:gd name="T34" fmla="*/ 42 w 83"/>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55">
                      <a:moveTo>
                        <a:pt x="42" y="4"/>
                      </a:moveTo>
                      <a:cubicBezTo>
                        <a:pt x="68" y="4"/>
                        <a:pt x="83" y="38"/>
                        <a:pt x="55" y="39"/>
                      </a:cubicBezTo>
                      <a:cubicBezTo>
                        <a:pt x="62" y="33"/>
                        <a:pt x="62" y="33"/>
                        <a:pt x="62" y="33"/>
                      </a:cubicBezTo>
                      <a:cubicBezTo>
                        <a:pt x="49" y="38"/>
                        <a:pt x="49" y="38"/>
                        <a:pt x="49" y="38"/>
                      </a:cubicBezTo>
                      <a:cubicBezTo>
                        <a:pt x="54" y="39"/>
                        <a:pt x="54" y="39"/>
                        <a:pt x="54" y="39"/>
                      </a:cubicBezTo>
                      <a:cubicBezTo>
                        <a:pt x="55" y="39"/>
                        <a:pt x="55" y="39"/>
                        <a:pt x="55" y="39"/>
                      </a:cubicBezTo>
                      <a:cubicBezTo>
                        <a:pt x="49" y="43"/>
                        <a:pt x="43" y="47"/>
                        <a:pt x="36" y="51"/>
                      </a:cubicBezTo>
                      <a:cubicBezTo>
                        <a:pt x="0" y="49"/>
                        <a:pt x="10" y="7"/>
                        <a:pt x="39" y="4"/>
                      </a:cubicBezTo>
                      <a:cubicBezTo>
                        <a:pt x="42" y="4"/>
                        <a:pt x="42" y="4"/>
                        <a:pt x="42" y="4"/>
                      </a:cubicBezTo>
                      <a:moveTo>
                        <a:pt x="42" y="0"/>
                      </a:moveTo>
                      <a:cubicBezTo>
                        <a:pt x="39" y="0"/>
                        <a:pt x="39" y="0"/>
                        <a:pt x="39" y="0"/>
                      </a:cubicBezTo>
                      <a:cubicBezTo>
                        <a:pt x="20" y="2"/>
                        <a:pt x="9" y="18"/>
                        <a:pt x="9" y="31"/>
                      </a:cubicBezTo>
                      <a:cubicBezTo>
                        <a:pt x="9" y="42"/>
                        <a:pt x="16" y="54"/>
                        <a:pt x="36" y="55"/>
                      </a:cubicBezTo>
                      <a:cubicBezTo>
                        <a:pt x="37" y="55"/>
                        <a:pt x="37" y="55"/>
                        <a:pt x="37" y="55"/>
                      </a:cubicBezTo>
                      <a:cubicBezTo>
                        <a:pt x="38" y="54"/>
                        <a:pt x="38" y="54"/>
                        <a:pt x="38" y="54"/>
                      </a:cubicBezTo>
                      <a:cubicBezTo>
                        <a:pt x="44" y="51"/>
                        <a:pt x="50" y="47"/>
                        <a:pt x="56" y="42"/>
                      </a:cubicBezTo>
                      <a:cubicBezTo>
                        <a:pt x="69" y="42"/>
                        <a:pt x="74" y="34"/>
                        <a:pt x="74" y="27"/>
                      </a:cubicBezTo>
                      <a:cubicBezTo>
                        <a:pt x="74" y="15"/>
                        <a:pt x="60" y="0"/>
                        <a:pt x="42"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0" name="Freeform 622">
                  <a:extLst>
                    <a:ext uri="{FF2B5EF4-FFF2-40B4-BE49-F238E27FC236}">
                      <a16:creationId xmlns:a16="http://schemas.microsoft.com/office/drawing/2014/main" id="{258FC27C-EF6C-0148-A012-DC2F21988DCC}"/>
                    </a:ext>
                  </a:extLst>
                </p:cNvPr>
                <p:cNvSpPr>
                  <a:spLocks/>
                </p:cNvSpPr>
                <p:nvPr/>
              </p:nvSpPr>
              <p:spPr bwMode="auto">
                <a:xfrm>
                  <a:off x="2706687" y="4679950"/>
                  <a:ext cx="42863" cy="42863"/>
                </a:xfrm>
                <a:custGeom>
                  <a:avLst/>
                  <a:gdLst>
                    <a:gd name="T0" fmla="*/ 84 w 90"/>
                    <a:gd name="T1" fmla="*/ 93 h 93"/>
                    <a:gd name="T2" fmla="*/ 65 w 90"/>
                    <a:gd name="T3" fmla="*/ 88 h 93"/>
                    <a:gd name="T4" fmla="*/ 56 w 90"/>
                    <a:gd name="T5" fmla="*/ 81 h 93"/>
                    <a:gd name="T6" fmla="*/ 47 w 90"/>
                    <a:gd name="T7" fmla="*/ 74 h 93"/>
                    <a:gd name="T8" fmla="*/ 30 w 90"/>
                    <a:gd name="T9" fmla="*/ 51 h 93"/>
                    <a:gd name="T10" fmla="*/ 18 w 90"/>
                    <a:gd name="T11" fmla="*/ 30 h 93"/>
                    <a:gd name="T12" fmla="*/ 14 w 90"/>
                    <a:gd name="T13" fmla="*/ 27 h 93"/>
                    <a:gd name="T14" fmla="*/ 1 w 90"/>
                    <a:gd name="T15" fmla="*/ 10 h 93"/>
                    <a:gd name="T16" fmla="*/ 13 w 90"/>
                    <a:gd name="T17" fmla="*/ 1 h 93"/>
                    <a:gd name="T18" fmla="*/ 19 w 90"/>
                    <a:gd name="T19" fmla="*/ 0 h 93"/>
                    <a:gd name="T20" fmla="*/ 44 w 90"/>
                    <a:gd name="T21" fmla="*/ 22 h 93"/>
                    <a:gd name="T22" fmla="*/ 50 w 90"/>
                    <a:gd name="T23" fmla="*/ 30 h 93"/>
                    <a:gd name="T24" fmla="*/ 63 w 90"/>
                    <a:gd name="T25" fmla="*/ 46 h 93"/>
                    <a:gd name="T26" fmla="*/ 90 w 90"/>
                    <a:gd name="T27" fmla="*/ 87 h 93"/>
                    <a:gd name="T28" fmla="*/ 89 w 90"/>
                    <a:gd name="T29" fmla="*/ 91 h 93"/>
                    <a:gd name="T30" fmla="*/ 84 w 90"/>
                    <a:gd name="T31"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93">
                      <a:moveTo>
                        <a:pt x="84" y="93"/>
                      </a:moveTo>
                      <a:cubicBezTo>
                        <a:pt x="77" y="93"/>
                        <a:pt x="67" y="89"/>
                        <a:pt x="65" y="88"/>
                      </a:cubicBezTo>
                      <a:cubicBezTo>
                        <a:pt x="56" y="81"/>
                        <a:pt x="56" y="81"/>
                        <a:pt x="56" y="81"/>
                      </a:cubicBezTo>
                      <a:cubicBezTo>
                        <a:pt x="47" y="74"/>
                        <a:pt x="47" y="74"/>
                        <a:pt x="47" y="74"/>
                      </a:cubicBezTo>
                      <a:cubicBezTo>
                        <a:pt x="37" y="68"/>
                        <a:pt x="34" y="59"/>
                        <a:pt x="30" y="51"/>
                      </a:cubicBezTo>
                      <a:cubicBezTo>
                        <a:pt x="28" y="43"/>
                        <a:pt x="25" y="36"/>
                        <a:pt x="18" y="30"/>
                      </a:cubicBezTo>
                      <a:cubicBezTo>
                        <a:pt x="14" y="27"/>
                        <a:pt x="14" y="27"/>
                        <a:pt x="14" y="27"/>
                      </a:cubicBezTo>
                      <a:cubicBezTo>
                        <a:pt x="8" y="22"/>
                        <a:pt x="0" y="17"/>
                        <a:pt x="1" y="10"/>
                      </a:cubicBezTo>
                      <a:cubicBezTo>
                        <a:pt x="2" y="7"/>
                        <a:pt x="6" y="4"/>
                        <a:pt x="13" y="1"/>
                      </a:cubicBezTo>
                      <a:cubicBezTo>
                        <a:pt x="19" y="0"/>
                        <a:pt x="19" y="0"/>
                        <a:pt x="19" y="0"/>
                      </a:cubicBezTo>
                      <a:cubicBezTo>
                        <a:pt x="31" y="0"/>
                        <a:pt x="38" y="12"/>
                        <a:pt x="44" y="22"/>
                      </a:cubicBezTo>
                      <a:cubicBezTo>
                        <a:pt x="50" y="30"/>
                        <a:pt x="50" y="30"/>
                        <a:pt x="50" y="30"/>
                      </a:cubicBezTo>
                      <a:cubicBezTo>
                        <a:pt x="54" y="35"/>
                        <a:pt x="58" y="40"/>
                        <a:pt x="63" y="46"/>
                      </a:cubicBezTo>
                      <a:cubicBezTo>
                        <a:pt x="74" y="58"/>
                        <a:pt x="85" y="71"/>
                        <a:pt x="90" y="87"/>
                      </a:cubicBezTo>
                      <a:cubicBezTo>
                        <a:pt x="89" y="91"/>
                        <a:pt x="89" y="91"/>
                        <a:pt x="89" y="91"/>
                      </a:cubicBezTo>
                      <a:lnTo>
                        <a:pt x="84" y="9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1" name="Freeform 623">
                  <a:extLst>
                    <a:ext uri="{FF2B5EF4-FFF2-40B4-BE49-F238E27FC236}">
                      <a16:creationId xmlns:a16="http://schemas.microsoft.com/office/drawing/2014/main" id="{715BA738-71AC-7049-848C-278DA1E52157}"/>
                    </a:ext>
                  </a:extLst>
                </p:cNvPr>
                <p:cNvSpPr>
                  <a:spLocks noEditPoints="1"/>
                </p:cNvSpPr>
                <p:nvPr/>
              </p:nvSpPr>
              <p:spPr bwMode="auto">
                <a:xfrm>
                  <a:off x="2701925" y="4678363"/>
                  <a:ext cx="49213" cy="46038"/>
                </a:xfrm>
                <a:custGeom>
                  <a:avLst/>
                  <a:gdLst>
                    <a:gd name="T0" fmla="*/ 29 w 102"/>
                    <a:gd name="T1" fmla="*/ 3 h 96"/>
                    <a:gd name="T2" fmla="*/ 58 w 102"/>
                    <a:gd name="T3" fmla="*/ 32 h 96"/>
                    <a:gd name="T4" fmla="*/ 98 w 102"/>
                    <a:gd name="T5" fmla="*/ 88 h 96"/>
                    <a:gd name="T6" fmla="*/ 94 w 102"/>
                    <a:gd name="T7" fmla="*/ 93 h 96"/>
                    <a:gd name="T8" fmla="*/ 76 w 102"/>
                    <a:gd name="T9" fmla="*/ 88 h 96"/>
                    <a:gd name="T10" fmla="*/ 58 w 102"/>
                    <a:gd name="T11" fmla="*/ 74 h 96"/>
                    <a:gd name="T12" fmla="*/ 29 w 102"/>
                    <a:gd name="T13" fmla="*/ 30 h 96"/>
                    <a:gd name="T14" fmla="*/ 24 w 102"/>
                    <a:gd name="T15" fmla="*/ 4 h 96"/>
                    <a:gd name="T16" fmla="*/ 29 w 102"/>
                    <a:gd name="T17" fmla="*/ 3 h 96"/>
                    <a:gd name="T18" fmla="*/ 29 w 102"/>
                    <a:gd name="T19" fmla="*/ 0 h 96"/>
                    <a:gd name="T20" fmla="*/ 29 w 102"/>
                    <a:gd name="T21" fmla="*/ 0 h 96"/>
                    <a:gd name="T22" fmla="*/ 23 w 102"/>
                    <a:gd name="T23" fmla="*/ 1 h 96"/>
                    <a:gd name="T24" fmla="*/ 9 w 102"/>
                    <a:gd name="T25" fmla="*/ 11 h 96"/>
                    <a:gd name="T26" fmla="*/ 23 w 102"/>
                    <a:gd name="T27" fmla="*/ 30 h 96"/>
                    <a:gd name="T28" fmla="*/ 27 w 102"/>
                    <a:gd name="T29" fmla="*/ 33 h 96"/>
                    <a:gd name="T30" fmla="*/ 39 w 102"/>
                    <a:gd name="T31" fmla="*/ 52 h 96"/>
                    <a:gd name="T32" fmla="*/ 56 w 102"/>
                    <a:gd name="T33" fmla="*/ 77 h 96"/>
                    <a:gd name="T34" fmla="*/ 64 w 102"/>
                    <a:gd name="T35" fmla="*/ 84 h 96"/>
                    <a:gd name="T36" fmla="*/ 74 w 102"/>
                    <a:gd name="T37" fmla="*/ 91 h 96"/>
                    <a:gd name="T38" fmla="*/ 94 w 102"/>
                    <a:gd name="T39" fmla="*/ 96 h 96"/>
                    <a:gd name="T40" fmla="*/ 101 w 102"/>
                    <a:gd name="T41" fmla="*/ 93 h 96"/>
                    <a:gd name="T42" fmla="*/ 102 w 102"/>
                    <a:gd name="T43" fmla="*/ 87 h 96"/>
                    <a:gd name="T44" fmla="*/ 74 w 102"/>
                    <a:gd name="T45" fmla="*/ 45 h 96"/>
                    <a:gd name="T46" fmla="*/ 61 w 102"/>
                    <a:gd name="T47" fmla="*/ 30 h 96"/>
                    <a:gd name="T48" fmla="*/ 56 w 102"/>
                    <a:gd name="T49" fmla="*/ 22 h 96"/>
                    <a:gd name="T50" fmla="*/ 29 w 102"/>
                    <a:gd name="T5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96">
                      <a:moveTo>
                        <a:pt x="29" y="3"/>
                      </a:moveTo>
                      <a:cubicBezTo>
                        <a:pt x="43" y="3"/>
                        <a:pt x="51" y="22"/>
                        <a:pt x="58" y="32"/>
                      </a:cubicBezTo>
                      <a:cubicBezTo>
                        <a:pt x="72" y="50"/>
                        <a:pt x="91" y="66"/>
                        <a:pt x="98" y="88"/>
                      </a:cubicBezTo>
                      <a:cubicBezTo>
                        <a:pt x="94" y="93"/>
                        <a:pt x="94" y="93"/>
                        <a:pt x="94" y="93"/>
                      </a:cubicBezTo>
                      <a:cubicBezTo>
                        <a:pt x="88" y="93"/>
                        <a:pt x="77" y="89"/>
                        <a:pt x="76" y="88"/>
                      </a:cubicBezTo>
                      <a:cubicBezTo>
                        <a:pt x="70" y="84"/>
                        <a:pt x="64" y="78"/>
                        <a:pt x="58" y="74"/>
                      </a:cubicBezTo>
                      <a:cubicBezTo>
                        <a:pt x="40" y="62"/>
                        <a:pt x="45" y="43"/>
                        <a:pt x="29" y="30"/>
                      </a:cubicBezTo>
                      <a:cubicBezTo>
                        <a:pt x="21" y="23"/>
                        <a:pt x="0" y="11"/>
                        <a:pt x="24" y="4"/>
                      </a:cubicBezTo>
                      <a:cubicBezTo>
                        <a:pt x="29" y="3"/>
                        <a:pt x="29" y="3"/>
                        <a:pt x="29" y="3"/>
                      </a:cubicBezTo>
                      <a:moveTo>
                        <a:pt x="29" y="0"/>
                      </a:moveTo>
                      <a:cubicBezTo>
                        <a:pt x="29" y="0"/>
                        <a:pt x="29" y="0"/>
                        <a:pt x="29" y="0"/>
                      </a:cubicBezTo>
                      <a:cubicBezTo>
                        <a:pt x="23" y="1"/>
                        <a:pt x="23" y="1"/>
                        <a:pt x="23" y="1"/>
                      </a:cubicBezTo>
                      <a:cubicBezTo>
                        <a:pt x="14" y="3"/>
                        <a:pt x="10" y="7"/>
                        <a:pt x="9" y="11"/>
                      </a:cubicBezTo>
                      <a:cubicBezTo>
                        <a:pt x="8" y="18"/>
                        <a:pt x="16" y="25"/>
                        <a:pt x="23" y="30"/>
                      </a:cubicBezTo>
                      <a:cubicBezTo>
                        <a:pt x="27" y="33"/>
                        <a:pt x="27" y="33"/>
                        <a:pt x="27" y="33"/>
                      </a:cubicBezTo>
                      <a:cubicBezTo>
                        <a:pt x="33" y="38"/>
                        <a:pt x="36" y="45"/>
                        <a:pt x="39" y="52"/>
                      </a:cubicBezTo>
                      <a:cubicBezTo>
                        <a:pt x="42" y="61"/>
                        <a:pt x="45" y="70"/>
                        <a:pt x="56" y="77"/>
                      </a:cubicBezTo>
                      <a:cubicBezTo>
                        <a:pt x="64" y="84"/>
                        <a:pt x="64" y="84"/>
                        <a:pt x="64" y="84"/>
                      </a:cubicBezTo>
                      <a:cubicBezTo>
                        <a:pt x="74" y="91"/>
                        <a:pt x="74" y="91"/>
                        <a:pt x="74" y="91"/>
                      </a:cubicBezTo>
                      <a:cubicBezTo>
                        <a:pt x="76" y="92"/>
                        <a:pt x="87" y="96"/>
                        <a:pt x="94" y="96"/>
                      </a:cubicBezTo>
                      <a:cubicBezTo>
                        <a:pt x="101" y="93"/>
                        <a:pt x="101" y="93"/>
                        <a:pt x="101" y="93"/>
                      </a:cubicBezTo>
                      <a:cubicBezTo>
                        <a:pt x="102" y="87"/>
                        <a:pt x="102" y="87"/>
                        <a:pt x="102" y="87"/>
                      </a:cubicBezTo>
                      <a:cubicBezTo>
                        <a:pt x="96" y="71"/>
                        <a:pt x="85" y="58"/>
                        <a:pt x="74" y="45"/>
                      </a:cubicBezTo>
                      <a:cubicBezTo>
                        <a:pt x="69" y="40"/>
                        <a:pt x="65" y="35"/>
                        <a:pt x="61" y="30"/>
                      </a:cubicBezTo>
                      <a:cubicBezTo>
                        <a:pt x="56" y="22"/>
                        <a:pt x="56" y="22"/>
                        <a:pt x="56" y="22"/>
                      </a:cubicBezTo>
                      <a:cubicBezTo>
                        <a:pt x="50" y="12"/>
                        <a:pt x="42" y="0"/>
                        <a:pt x="2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2" name="Freeform 624">
                  <a:extLst>
                    <a:ext uri="{FF2B5EF4-FFF2-40B4-BE49-F238E27FC236}">
                      <a16:creationId xmlns:a16="http://schemas.microsoft.com/office/drawing/2014/main" id="{B6287E61-4A16-B145-B3AB-739C0E0C2A4D}"/>
                    </a:ext>
                  </a:extLst>
                </p:cNvPr>
                <p:cNvSpPr>
                  <a:spLocks/>
                </p:cNvSpPr>
                <p:nvPr/>
              </p:nvSpPr>
              <p:spPr bwMode="auto">
                <a:xfrm>
                  <a:off x="2695575" y="4749800"/>
                  <a:ext cx="36513" cy="46038"/>
                </a:xfrm>
                <a:custGeom>
                  <a:avLst/>
                  <a:gdLst>
                    <a:gd name="T0" fmla="*/ 54 w 76"/>
                    <a:gd name="T1" fmla="*/ 97 h 97"/>
                    <a:gd name="T2" fmla="*/ 28 w 76"/>
                    <a:gd name="T3" fmla="*/ 83 h 97"/>
                    <a:gd name="T4" fmla="*/ 9 w 76"/>
                    <a:gd name="T5" fmla="*/ 5 h 97"/>
                    <a:gd name="T6" fmla="*/ 17 w 76"/>
                    <a:gd name="T7" fmla="*/ 0 h 97"/>
                    <a:gd name="T8" fmla="*/ 21 w 76"/>
                    <a:gd name="T9" fmla="*/ 0 h 97"/>
                    <a:gd name="T10" fmla="*/ 39 w 76"/>
                    <a:gd name="T11" fmla="*/ 31 h 97"/>
                    <a:gd name="T12" fmla="*/ 44 w 76"/>
                    <a:gd name="T13" fmla="*/ 44 h 97"/>
                    <a:gd name="T14" fmla="*/ 54 w 76"/>
                    <a:gd name="T15" fmla="*/ 56 h 97"/>
                    <a:gd name="T16" fmla="*/ 70 w 76"/>
                    <a:gd name="T17" fmla="*/ 88 h 97"/>
                    <a:gd name="T18" fmla="*/ 54 w 76"/>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97">
                      <a:moveTo>
                        <a:pt x="54" y="97"/>
                      </a:moveTo>
                      <a:cubicBezTo>
                        <a:pt x="44" y="97"/>
                        <a:pt x="33" y="90"/>
                        <a:pt x="28" y="83"/>
                      </a:cubicBezTo>
                      <a:cubicBezTo>
                        <a:pt x="23" y="77"/>
                        <a:pt x="0" y="23"/>
                        <a:pt x="9" y="5"/>
                      </a:cubicBezTo>
                      <a:cubicBezTo>
                        <a:pt x="17" y="0"/>
                        <a:pt x="17" y="0"/>
                        <a:pt x="17" y="0"/>
                      </a:cubicBezTo>
                      <a:cubicBezTo>
                        <a:pt x="21" y="0"/>
                        <a:pt x="21" y="0"/>
                        <a:pt x="21" y="0"/>
                      </a:cubicBezTo>
                      <a:cubicBezTo>
                        <a:pt x="33" y="3"/>
                        <a:pt x="37" y="18"/>
                        <a:pt x="39" y="31"/>
                      </a:cubicBezTo>
                      <a:cubicBezTo>
                        <a:pt x="41" y="36"/>
                        <a:pt x="42" y="41"/>
                        <a:pt x="44" y="44"/>
                      </a:cubicBezTo>
                      <a:cubicBezTo>
                        <a:pt x="54" y="56"/>
                        <a:pt x="54" y="56"/>
                        <a:pt x="54" y="56"/>
                      </a:cubicBezTo>
                      <a:cubicBezTo>
                        <a:pt x="64" y="65"/>
                        <a:pt x="76" y="76"/>
                        <a:pt x="70" y="88"/>
                      </a:cubicBezTo>
                      <a:cubicBezTo>
                        <a:pt x="66" y="94"/>
                        <a:pt x="61" y="97"/>
                        <a:pt x="54" y="97"/>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3" name="Freeform 625">
                  <a:extLst>
                    <a:ext uri="{FF2B5EF4-FFF2-40B4-BE49-F238E27FC236}">
                      <a16:creationId xmlns:a16="http://schemas.microsoft.com/office/drawing/2014/main" id="{55101E71-08DA-5C40-92B6-385291680C18}"/>
                    </a:ext>
                  </a:extLst>
                </p:cNvPr>
                <p:cNvSpPr>
                  <a:spLocks noEditPoints="1"/>
                </p:cNvSpPr>
                <p:nvPr/>
              </p:nvSpPr>
              <p:spPr bwMode="auto">
                <a:xfrm>
                  <a:off x="2692400" y="4749800"/>
                  <a:ext cx="41275" cy="47625"/>
                </a:xfrm>
                <a:custGeom>
                  <a:avLst/>
                  <a:gdLst>
                    <a:gd name="T0" fmla="*/ 23 w 85"/>
                    <a:gd name="T1" fmla="*/ 4 h 101"/>
                    <a:gd name="T2" fmla="*/ 26 w 85"/>
                    <a:gd name="T3" fmla="*/ 4 h 101"/>
                    <a:gd name="T4" fmla="*/ 48 w 85"/>
                    <a:gd name="T5" fmla="*/ 47 h 101"/>
                    <a:gd name="T6" fmla="*/ 74 w 85"/>
                    <a:gd name="T7" fmla="*/ 89 h 101"/>
                    <a:gd name="T8" fmla="*/ 60 w 85"/>
                    <a:gd name="T9" fmla="*/ 97 h 101"/>
                    <a:gd name="T10" fmla="*/ 35 w 85"/>
                    <a:gd name="T11" fmla="*/ 84 h 101"/>
                    <a:gd name="T12" fmla="*/ 23 w 85"/>
                    <a:gd name="T13" fmla="*/ 4 h 101"/>
                    <a:gd name="T14" fmla="*/ 23 w 85"/>
                    <a:gd name="T15" fmla="*/ 0 h 101"/>
                    <a:gd name="T16" fmla="*/ 23 w 85"/>
                    <a:gd name="T17" fmla="*/ 0 h 101"/>
                    <a:gd name="T18" fmla="*/ 13 w 85"/>
                    <a:gd name="T19" fmla="*/ 7 h 101"/>
                    <a:gd name="T20" fmla="*/ 32 w 85"/>
                    <a:gd name="T21" fmla="*/ 86 h 101"/>
                    <a:gd name="T22" fmla="*/ 60 w 85"/>
                    <a:gd name="T23" fmla="*/ 101 h 101"/>
                    <a:gd name="T24" fmla="*/ 77 w 85"/>
                    <a:gd name="T25" fmla="*/ 91 h 101"/>
                    <a:gd name="T26" fmla="*/ 61 w 85"/>
                    <a:gd name="T27" fmla="*/ 56 h 101"/>
                    <a:gd name="T28" fmla="*/ 51 w 85"/>
                    <a:gd name="T29" fmla="*/ 45 h 101"/>
                    <a:gd name="T30" fmla="*/ 47 w 85"/>
                    <a:gd name="T31" fmla="*/ 32 h 101"/>
                    <a:gd name="T32" fmla="*/ 27 w 85"/>
                    <a:gd name="T33" fmla="*/ 0 h 101"/>
                    <a:gd name="T34" fmla="*/ 23 w 85"/>
                    <a:gd name="T3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101">
                      <a:moveTo>
                        <a:pt x="23" y="4"/>
                      </a:moveTo>
                      <a:cubicBezTo>
                        <a:pt x="26" y="4"/>
                        <a:pt x="26" y="4"/>
                        <a:pt x="26" y="4"/>
                      </a:cubicBezTo>
                      <a:cubicBezTo>
                        <a:pt x="43" y="8"/>
                        <a:pt x="42" y="36"/>
                        <a:pt x="48" y="47"/>
                      </a:cubicBezTo>
                      <a:cubicBezTo>
                        <a:pt x="54" y="58"/>
                        <a:pt x="83" y="74"/>
                        <a:pt x="74" y="89"/>
                      </a:cubicBezTo>
                      <a:cubicBezTo>
                        <a:pt x="71" y="95"/>
                        <a:pt x="66" y="97"/>
                        <a:pt x="60" y="97"/>
                      </a:cubicBezTo>
                      <a:cubicBezTo>
                        <a:pt x="51" y="97"/>
                        <a:pt x="40" y="90"/>
                        <a:pt x="35" y="84"/>
                      </a:cubicBezTo>
                      <a:cubicBezTo>
                        <a:pt x="29" y="76"/>
                        <a:pt x="0" y="4"/>
                        <a:pt x="23" y="4"/>
                      </a:cubicBezTo>
                      <a:moveTo>
                        <a:pt x="23" y="0"/>
                      </a:moveTo>
                      <a:cubicBezTo>
                        <a:pt x="23" y="0"/>
                        <a:pt x="23" y="0"/>
                        <a:pt x="23" y="0"/>
                      </a:cubicBezTo>
                      <a:cubicBezTo>
                        <a:pt x="13" y="7"/>
                        <a:pt x="13" y="7"/>
                        <a:pt x="13" y="7"/>
                      </a:cubicBezTo>
                      <a:cubicBezTo>
                        <a:pt x="4" y="25"/>
                        <a:pt x="27" y="80"/>
                        <a:pt x="32" y="86"/>
                      </a:cubicBezTo>
                      <a:cubicBezTo>
                        <a:pt x="38" y="93"/>
                        <a:pt x="50" y="101"/>
                        <a:pt x="60" y="101"/>
                      </a:cubicBezTo>
                      <a:cubicBezTo>
                        <a:pt x="68" y="101"/>
                        <a:pt x="73" y="97"/>
                        <a:pt x="77" y="91"/>
                      </a:cubicBezTo>
                      <a:cubicBezTo>
                        <a:pt x="85" y="78"/>
                        <a:pt x="72" y="66"/>
                        <a:pt x="61" y="56"/>
                      </a:cubicBezTo>
                      <a:cubicBezTo>
                        <a:pt x="51" y="45"/>
                        <a:pt x="51" y="45"/>
                        <a:pt x="51" y="45"/>
                      </a:cubicBezTo>
                      <a:cubicBezTo>
                        <a:pt x="50" y="43"/>
                        <a:pt x="48" y="37"/>
                        <a:pt x="47" y="32"/>
                      </a:cubicBezTo>
                      <a:cubicBezTo>
                        <a:pt x="44" y="19"/>
                        <a:pt x="41" y="3"/>
                        <a:pt x="27" y="0"/>
                      </a:cubicBezTo>
                      <a:lnTo>
                        <a:pt x="23"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4" name="Freeform 626">
                  <a:extLst>
                    <a:ext uri="{FF2B5EF4-FFF2-40B4-BE49-F238E27FC236}">
                      <a16:creationId xmlns:a16="http://schemas.microsoft.com/office/drawing/2014/main" id="{A36C6DC5-9F52-CA41-BFF7-D873B973983A}"/>
                    </a:ext>
                  </a:extLst>
                </p:cNvPr>
                <p:cNvSpPr>
                  <a:spLocks/>
                </p:cNvSpPr>
                <p:nvPr/>
              </p:nvSpPr>
              <p:spPr bwMode="auto">
                <a:xfrm>
                  <a:off x="2574925" y="4559300"/>
                  <a:ext cx="39688" cy="28575"/>
                </a:xfrm>
                <a:custGeom>
                  <a:avLst/>
                  <a:gdLst>
                    <a:gd name="T0" fmla="*/ 50 w 85"/>
                    <a:gd name="T1" fmla="*/ 60 h 60"/>
                    <a:gd name="T2" fmla="*/ 19 w 85"/>
                    <a:gd name="T3" fmla="*/ 54 h 60"/>
                    <a:gd name="T4" fmla="*/ 1 w 85"/>
                    <a:gd name="T5" fmla="*/ 28 h 60"/>
                    <a:gd name="T6" fmla="*/ 18 w 85"/>
                    <a:gd name="T7" fmla="*/ 0 h 60"/>
                    <a:gd name="T8" fmla="*/ 29 w 85"/>
                    <a:gd name="T9" fmla="*/ 4 h 60"/>
                    <a:gd name="T10" fmla="*/ 36 w 85"/>
                    <a:gd name="T11" fmla="*/ 10 h 60"/>
                    <a:gd name="T12" fmla="*/ 45 w 85"/>
                    <a:gd name="T13" fmla="*/ 18 h 60"/>
                    <a:gd name="T14" fmla="*/ 50 w 85"/>
                    <a:gd name="T15" fmla="*/ 18 h 60"/>
                    <a:gd name="T16" fmla="*/ 57 w 85"/>
                    <a:gd name="T17" fmla="*/ 18 h 60"/>
                    <a:gd name="T18" fmla="*/ 64 w 85"/>
                    <a:gd name="T19" fmla="*/ 17 h 60"/>
                    <a:gd name="T20" fmla="*/ 67 w 85"/>
                    <a:gd name="T21" fmla="*/ 18 h 60"/>
                    <a:gd name="T22" fmla="*/ 82 w 85"/>
                    <a:gd name="T23" fmla="*/ 27 h 60"/>
                    <a:gd name="T24" fmla="*/ 57 w 85"/>
                    <a:gd name="T25" fmla="*/ 59 h 60"/>
                    <a:gd name="T26" fmla="*/ 50 w 85"/>
                    <a:gd name="T2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60">
                      <a:moveTo>
                        <a:pt x="50" y="60"/>
                      </a:moveTo>
                      <a:cubicBezTo>
                        <a:pt x="41" y="60"/>
                        <a:pt x="24" y="56"/>
                        <a:pt x="19" y="54"/>
                      </a:cubicBezTo>
                      <a:cubicBezTo>
                        <a:pt x="10" y="50"/>
                        <a:pt x="0" y="44"/>
                        <a:pt x="1" y="28"/>
                      </a:cubicBezTo>
                      <a:cubicBezTo>
                        <a:pt x="2" y="14"/>
                        <a:pt x="6" y="0"/>
                        <a:pt x="18" y="0"/>
                      </a:cubicBezTo>
                      <a:cubicBezTo>
                        <a:pt x="29" y="4"/>
                        <a:pt x="29" y="4"/>
                        <a:pt x="29" y="4"/>
                      </a:cubicBezTo>
                      <a:cubicBezTo>
                        <a:pt x="36" y="10"/>
                        <a:pt x="36" y="10"/>
                        <a:pt x="36" y="10"/>
                      </a:cubicBezTo>
                      <a:cubicBezTo>
                        <a:pt x="45" y="18"/>
                        <a:pt x="45" y="18"/>
                        <a:pt x="45" y="18"/>
                      </a:cubicBezTo>
                      <a:cubicBezTo>
                        <a:pt x="50" y="18"/>
                        <a:pt x="50" y="18"/>
                        <a:pt x="50" y="18"/>
                      </a:cubicBezTo>
                      <a:cubicBezTo>
                        <a:pt x="57" y="18"/>
                        <a:pt x="57" y="18"/>
                        <a:pt x="57" y="18"/>
                      </a:cubicBezTo>
                      <a:cubicBezTo>
                        <a:pt x="64" y="17"/>
                        <a:pt x="64" y="17"/>
                        <a:pt x="64" y="17"/>
                      </a:cubicBezTo>
                      <a:cubicBezTo>
                        <a:pt x="67" y="18"/>
                        <a:pt x="67" y="18"/>
                        <a:pt x="67" y="18"/>
                      </a:cubicBezTo>
                      <a:cubicBezTo>
                        <a:pt x="76" y="19"/>
                        <a:pt x="81" y="22"/>
                        <a:pt x="82" y="27"/>
                      </a:cubicBezTo>
                      <a:cubicBezTo>
                        <a:pt x="85" y="37"/>
                        <a:pt x="69" y="50"/>
                        <a:pt x="57" y="59"/>
                      </a:cubicBezTo>
                      <a:lnTo>
                        <a:pt x="50" y="6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5" name="Freeform 627">
                  <a:extLst>
                    <a:ext uri="{FF2B5EF4-FFF2-40B4-BE49-F238E27FC236}">
                      <a16:creationId xmlns:a16="http://schemas.microsoft.com/office/drawing/2014/main" id="{E26E2A7A-7916-6F4E-AB32-249FAE92FF22}"/>
                    </a:ext>
                  </a:extLst>
                </p:cNvPr>
                <p:cNvSpPr>
                  <a:spLocks noEditPoints="1"/>
                </p:cNvSpPr>
                <p:nvPr/>
              </p:nvSpPr>
              <p:spPr bwMode="auto">
                <a:xfrm>
                  <a:off x="2573337" y="4559300"/>
                  <a:ext cx="47625" cy="30163"/>
                </a:xfrm>
                <a:custGeom>
                  <a:avLst/>
                  <a:gdLst>
                    <a:gd name="T0" fmla="*/ 20 w 100"/>
                    <a:gd name="T1" fmla="*/ 4 h 64"/>
                    <a:gd name="T2" fmla="*/ 30 w 100"/>
                    <a:gd name="T3" fmla="*/ 7 h 64"/>
                    <a:gd name="T4" fmla="*/ 47 w 100"/>
                    <a:gd name="T5" fmla="*/ 22 h 64"/>
                    <a:gd name="T6" fmla="*/ 52 w 100"/>
                    <a:gd name="T7" fmla="*/ 22 h 64"/>
                    <a:gd name="T8" fmla="*/ 66 w 100"/>
                    <a:gd name="T9" fmla="*/ 21 h 64"/>
                    <a:gd name="T10" fmla="*/ 69 w 100"/>
                    <a:gd name="T11" fmla="*/ 21 h 64"/>
                    <a:gd name="T12" fmla="*/ 58 w 100"/>
                    <a:gd name="T13" fmla="*/ 59 h 64"/>
                    <a:gd name="T14" fmla="*/ 52 w 100"/>
                    <a:gd name="T15" fmla="*/ 61 h 64"/>
                    <a:gd name="T16" fmla="*/ 22 w 100"/>
                    <a:gd name="T17" fmla="*/ 54 h 64"/>
                    <a:gd name="T18" fmla="*/ 5 w 100"/>
                    <a:gd name="T19" fmla="*/ 30 h 64"/>
                    <a:gd name="T20" fmla="*/ 20 w 100"/>
                    <a:gd name="T21" fmla="*/ 4 h 64"/>
                    <a:gd name="T22" fmla="*/ 20 w 100"/>
                    <a:gd name="T23" fmla="*/ 0 h 64"/>
                    <a:gd name="T24" fmla="*/ 20 w 100"/>
                    <a:gd name="T25" fmla="*/ 0 h 64"/>
                    <a:gd name="T26" fmla="*/ 1 w 100"/>
                    <a:gd name="T27" fmla="*/ 29 h 64"/>
                    <a:gd name="T28" fmla="*/ 21 w 100"/>
                    <a:gd name="T29" fmla="*/ 58 h 64"/>
                    <a:gd name="T30" fmla="*/ 52 w 100"/>
                    <a:gd name="T31" fmla="*/ 64 h 64"/>
                    <a:gd name="T32" fmla="*/ 60 w 100"/>
                    <a:gd name="T33" fmla="*/ 62 h 64"/>
                    <a:gd name="T34" fmla="*/ 86 w 100"/>
                    <a:gd name="T35" fmla="*/ 28 h 64"/>
                    <a:gd name="T36" fmla="*/ 70 w 100"/>
                    <a:gd name="T37" fmla="*/ 18 h 64"/>
                    <a:gd name="T38" fmla="*/ 66 w 100"/>
                    <a:gd name="T39" fmla="*/ 17 h 64"/>
                    <a:gd name="T40" fmla="*/ 58 w 100"/>
                    <a:gd name="T41" fmla="*/ 18 h 64"/>
                    <a:gd name="T42" fmla="*/ 52 w 100"/>
                    <a:gd name="T43" fmla="*/ 19 h 64"/>
                    <a:gd name="T44" fmla="*/ 48 w 100"/>
                    <a:gd name="T45" fmla="*/ 18 h 64"/>
                    <a:gd name="T46" fmla="*/ 39 w 100"/>
                    <a:gd name="T47" fmla="*/ 11 h 64"/>
                    <a:gd name="T48" fmla="*/ 32 w 100"/>
                    <a:gd name="T49" fmla="*/ 4 h 64"/>
                    <a:gd name="T50" fmla="*/ 20 w 100"/>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 h="64">
                      <a:moveTo>
                        <a:pt x="20" y="4"/>
                      </a:moveTo>
                      <a:cubicBezTo>
                        <a:pt x="30" y="7"/>
                        <a:pt x="30" y="7"/>
                        <a:pt x="30" y="7"/>
                      </a:cubicBezTo>
                      <a:cubicBezTo>
                        <a:pt x="36" y="11"/>
                        <a:pt x="38" y="19"/>
                        <a:pt x="47" y="22"/>
                      </a:cubicBezTo>
                      <a:cubicBezTo>
                        <a:pt x="52" y="22"/>
                        <a:pt x="52" y="22"/>
                        <a:pt x="52" y="22"/>
                      </a:cubicBezTo>
                      <a:cubicBezTo>
                        <a:pt x="66" y="21"/>
                        <a:pt x="66" y="21"/>
                        <a:pt x="66" y="21"/>
                      </a:cubicBezTo>
                      <a:cubicBezTo>
                        <a:pt x="69" y="21"/>
                        <a:pt x="69" y="21"/>
                        <a:pt x="69" y="21"/>
                      </a:cubicBezTo>
                      <a:cubicBezTo>
                        <a:pt x="100" y="27"/>
                        <a:pt x="69" y="51"/>
                        <a:pt x="58" y="59"/>
                      </a:cubicBezTo>
                      <a:cubicBezTo>
                        <a:pt x="52" y="61"/>
                        <a:pt x="52" y="61"/>
                        <a:pt x="52" y="61"/>
                      </a:cubicBezTo>
                      <a:cubicBezTo>
                        <a:pt x="43" y="61"/>
                        <a:pt x="27" y="56"/>
                        <a:pt x="22" y="54"/>
                      </a:cubicBezTo>
                      <a:cubicBezTo>
                        <a:pt x="11" y="50"/>
                        <a:pt x="4" y="43"/>
                        <a:pt x="5" y="30"/>
                      </a:cubicBezTo>
                      <a:cubicBezTo>
                        <a:pt x="5" y="18"/>
                        <a:pt x="10" y="4"/>
                        <a:pt x="20" y="4"/>
                      </a:cubicBezTo>
                      <a:moveTo>
                        <a:pt x="20" y="0"/>
                      </a:moveTo>
                      <a:cubicBezTo>
                        <a:pt x="20" y="0"/>
                        <a:pt x="20" y="0"/>
                        <a:pt x="20" y="0"/>
                      </a:cubicBezTo>
                      <a:cubicBezTo>
                        <a:pt x="7" y="0"/>
                        <a:pt x="2" y="15"/>
                        <a:pt x="1" y="29"/>
                      </a:cubicBezTo>
                      <a:cubicBezTo>
                        <a:pt x="0" y="47"/>
                        <a:pt x="10" y="53"/>
                        <a:pt x="21" y="58"/>
                      </a:cubicBezTo>
                      <a:cubicBezTo>
                        <a:pt x="26" y="60"/>
                        <a:pt x="42" y="64"/>
                        <a:pt x="52" y="64"/>
                      </a:cubicBezTo>
                      <a:cubicBezTo>
                        <a:pt x="60" y="62"/>
                        <a:pt x="60" y="62"/>
                        <a:pt x="60" y="62"/>
                      </a:cubicBezTo>
                      <a:cubicBezTo>
                        <a:pt x="73" y="53"/>
                        <a:pt x="89" y="39"/>
                        <a:pt x="86" y="28"/>
                      </a:cubicBezTo>
                      <a:cubicBezTo>
                        <a:pt x="85" y="23"/>
                        <a:pt x="79" y="19"/>
                        <a:pt x="70" y="18"/>
                      </a:cubicBezTo>
                      <a:cubicBezTo>
                        <a:pt x="66" y="17"/>
                        <a:pt x="66" y="17"/>
                        <a:pt x="66" y="17"/>
                      </a:cubicBezTo>
                      <a:cubicBezTo>
                        <a:pt x="58" y="18"/>
                        <a:pt x="58" y="18"/>
                        <a:pt x="58" y="18"/>
                      </a:cubicBezTo>
                      <a:cubicBezTo>
                        <a:pt x="52" y="19"/>
                        <a:pt x="52" y="19"/>
                        <a:pt x="52" y="19"/>
                      </a:cubicBezTo>
                      <a:cubicBezTo>
                        <a:pt x="48" y="18"/>
                        <a:pt x="48" y="18"/>
                        <a:pt x="48" y="18"/>
                      </a:cubicBezTo>
                      <a:cubicBezTo>
                        <a:pt x="39" y="11"/>
                        <a:pt x="39" y="11"/>
                        <a:pt x="39" y="11"/>
                      </a:cubicBezTo>
                      <a:cubicBezTo>
                        <a:pt x="32" y="4"/>
                        <a:pt x="32" y="4"/>
                        <a:pt x="32" y="4"/>
                      </a:cubicBezTo>
                      <a:lnTo>
                        <a:pt x="20"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6" name="Freeform 628">
                  <a:extLst>
                    <a:ext uri="{FF2B5EF4-FFF2-40B4-BE49-F238E27FC236}">
                      <a16:creationId xmlns:a16="http://schemas.microsoft.com/office/drawing/2014/main" id="{C2264A51-56EC-4B47-AE4E-87FFACAA6174}"/>
                    </a:ext>
                  </a:extLst>
                </p:cNvPr>
                <p:cNvSpPr>
                  <a:spLocks/>
                </p:cNvSpPr>
                <p:nvPr/>
              </p:nvSpPr>
              <p:spPr bwMode="auto">
                <a:xfrm>
                  <a:off x="2538412" y="4560888"/>
                  <a:ext cx="28575" cy="19050"/>
                </a:xfrm>
                <a:custGeom>
                  <a:avLst/>
                  <a:gdLst>
                    <a:gd name="T0" fmla="*/ 28 w 62"/>
                    <a:gd name="T1" fmla="*/ 40 h 40"/>
                    <a:gd name="T2" fmla="*/ 4 w 62"/>
                    <a:gd name="T3" fmla="*/ 30 h 40"/>
                    <a:gd name="T4" fmla="*/ 5 w 62"/>
                    <a:gd name="T5" fmla="*/ 11 h 40"/>
                    <a:gd name="T6" fmla="*/ 32 w 62"/>
                    <a:gd name="T7" fmla="*/ 0 h 40"/>
                    <a:gd name="T8" fmla="*/ 58 w 62"/>
                    <a:gd name="T9" fmla="*/ 10 h 40"/>
                    <a:gd name="T10" fmla="*/ 58 w 62"/>
                    <a:gd name="T11" fmla="*/ 26 h 40"/>
                    <a:gd name="T12" fmla="*/ 28 w 6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62" h="40">
                      <a:moveTo>
                        <a:pt x="28" y="40"/>
                      </a:moveTo>
                      <a:cubicBezTo>
                        <a:pt x="17" y="40"/>
                        <a:pt x="8" y="36"/>
                        <a:pt x="4" y="30"/>
                      </a:cubicBezTo>
                      <a:cubicBezTo>
                        <a:pt x="2" y="26"/>
                        <a:pt x="0" y="20"/>
                        <a:pt x="5" y="11"/>
                      </a:cubicBezTo>
                      <a:cubicBezTo>
                        <a:pt x="9" y="4"/>
                        <a:pt x="19" y="0"/>
                        <a:pt x="32" y="0"/>
                      </a:cubicBezTo>
                      <a:cubicBezTo>
                        <a:pt x="41" y="0"/>
                        <a:pt x="53" y="2"/>
                        <a:pt x="58" y="10"/>
                      </a:cubicBezTo>
                      <a:cubicBezTo>
                        <a:pt x="60" y="13"/>
                        <a:pt x="62" y="18"/>
                        <a:pt x="58" y="26"/>
                      </a:cubicBezTo>
                      <a:cubicBezTo>
                        <a:pt x="54" y="36"/>
                        <a:pt x="40" y="40"/>
                        <a:pt x="28" y="4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97" name="Freeform 629">
                  <a:extLst>
                    <a:ext uri="{FF2B5EF4-FFF2-40B4-BE49-F238E27FC236}">
                      <a16:creationId xmlns:a16="http://schemas.microsoft.com/office/drawing/2014/main" id="{776A8EF6-69DD-F048-9B3D-98AA2748EBFE}"/>
                    </a:ext>
                  </a:extLst>
                </p:cNvPr>
                <p:cNvSpPr>
                  <a:spLocks noEditPoints="1"/>
                </p:cNvSpPr>
                <p:nvPr/>
              </p:nvSpPr>
              <p:spPr bwMode="auto">
                <a:xfrm>
                  <a:off x="2536825" y="4559300"/>
                  <a:ext cx="31750" cy="20638"/>
                </a:xfrm>
                <a:custGeom>
                  <a:avLst/>
                  <a:gdLst>
                    <a:gd name="T0" fmla="*/ 35 w 67"/>
                    <a:gd name="T1" fmla="*/ 3 h 44"/>
                    <a:gd name="T2" fmla="*/ 59 w 67"/>
                    <a:gd name="T3" fmla="*/ 27 h 44"/>
                    <a:gd name="T4" fmla="*/ 31 w 67"/>
                    <a:gd name="T5" fmla="*/ 40 h 44"/>
                    <a:gd name="T6" fmla="*/ 9 w 67"/>
                    <a:gd name="T7" fmla="*/ 14 h 44"/>
                    <a:gd name="T8" fmla="*/ 35 w 67"/>
                    <a:gd name="T9" fmla="*/ 3 h 44"/>
                    <a:gd name="T10" fmla="*/ 35 w 67"/>
                    <a:gd name="T11" fmla="*/ 0 h 44"/>
                    <a:gd name="T12" fmla="*/ 35 w 67"/>
                    <a:gd name="T13" fmla="*/ 0 h 44"/>
                    <a:gd name="T14" fmla="*/ 6 w 67"/>
                    <a:gd name="T15" fmla="*/ 12 h 44"/>
                    <a:gd name="T16" fmla="*/ 5 w 67"/>
                    <a:gd name="T17" fmla="*/ 33 h 44"/>
                    <a:gd name="T18" fmla="*/ 31 w 67"/>
                    <a:gd name="T19" fmla="*/ 44 h 44"/>
                    <a:gd name="T20" fmla="*/ 63 w 67"/>
                    <a:gd name="T21" fmla="*/ 29 h 44"/>
                    <a:gd name="T22" fmla="*/ 63 w 67"/>
                    <a:gd name="T23" fmla="*/ 11 h 44"/>
                    <a:gd name="T24" fmla="*/ 35 w 67"/>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44">
                      <a:moveTo>
                        <a:pt x="35" y="3"/>
                      </a:moveTo>
                      <a:cubicBezTo>
                        <a:pt x="51" y="3"/>
                        <a:pt x="67" y="11"/>
                        <a:pt x="59" y="27"/>
                      </a:cubicBezTo>
                      <a:cubicBezTo>
                        <a:pt x="55" y="36"/>
                        <a:pt x="43" y="40"/>
                        <a:pt x="31" y="40"/>
                      </a:cubicBezTo>
                      <a:cubicBezTo>
                        <a:pt x="15" y="40"/>
                        <a:pt x="0" y="32"/>
                        <a:pt x="9" y="14"/>
                      </a:cubicBezTo>
                      <a:cubicBezTo>
                        <a:pt x="13" y="7"/>
                        <a:pt x="24" y="3"/>
                        <a:pt x="35" y="3"/>
                      </a:cubicBezTo>
                      <a:moveTo>
                        <a:pt x="35" y="0"/>
                      </a:moveTo>
                      <a:cubicBezTo>
                        <a:pt x="35" y="0"/>
                        <a:pt x="35" y="0"/>
                        <a:pt x="35" y="0"/>
                      </a:cubicBezTo>
                      <a:cubicBezTo>
                        <a:pt x="24" y="0"/>
                        <a:pt x="11" y="3"/>
                        <a:pt x="6" y="12"/>
                      </a:cubicBezTo>
                      <a:cubicBezTo>
                        <a:pt x="1" y="22"/>
                        <a:pt x="3" y="29"/>
                        <a:pt x="5" y="33"/>
                      </a:cubicBezTo>
                      <a:cubicBezTo>
                        <a:pt x="9" y="40"/>
                        <a:pt x="19" y="44"/>
                        <a:pt x="31" y="44"/>
                      </a:cubicBezTo>
                      <a:cubicBezTo>
                        <a:pt x="43" y="44"/>
                        <a:pt x="58" y="39"/>
                        <a:pt x="63" y="29"/>
                      </a:cubicBezTo>
                      <a:cubicBezTo>
                        <a:pt x="67" y="21"/>
                        <a:pt x="65" y="15"/>
                        <a:pt x="63" y="11"/>
                      </a:cubicBezTo>
                      <a:cubicBezTo>
                        <a:pt x="57" y="3"/>
                        <a:pt x="45" y="0"/>
                        <a:pt x="35"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83" name="Freeform 630">
                <a:extLst>
                  <a:ext uri="{FF2B5EF4-FFF2-40B4-BE49-F238E27FC236}">
                    <a16:creationId xmlns:a16="http://schemas.microsoft.com/office/drawing/2014/main" id="{9FF809E4-81EC-1544-ACEA-4F7DCF2C28AA}"/>
                  </a:ext>
                </a:extLst>
              </p:cNvPr>
              <p:cNvSpPr>
                <a:spLocks/>
              </p:cNvSpPr>
              <p:nvPr/>
            </p:nvSpPr>
            <p:spPr bwMode="auto">
              <a:xfrm>
                <a:off x="7254021" y="7145607"/>
                <a:ext cx="1754785" cy="2708951"/>
              </a:xfrm>
              <a:custGeom>
                <a:avLst/>
                <a:gdLst>
                  <a:gd name="T0" fmla="*/ 0 w 1608"/>
                  <a:gd name="T1" fmla="*/ 940 h 2480"/>
                  <a:gd name="T2" fmla="*/ 240 w 1608"/>
                  <a:gd name="T3" fmla="*/ 0 h 2480"/>
                  <a:gd name="T4" fmla="*/ 242 w 1608"/>
                  <a:gd name="T5" fmla="*/ 0 h 2480"/>
                  <a:gd name="T6" fmla="*/ 918 w 1608"/>
                  <a:gd name="T7" fmla="*/ 156 h 2480"/>
                  <a:gd name="T8" fmla="*/ 1606 w 1608"/>
                  <a:gd name="T9" fmla="*/ 294 h 2480"/>
                  <a:gd name="T10" fmla="*/ 1608 w 1608"/>
                  <a:gd name="T11" fmla="*/ 294 h 2480"/>
                  <a:gd name="T12" fmla="*/ 1326 w 1608"/>
                  <a:gd name="T13" fmla="*/ 1839 h 2480"/>
                  <a:gd name="T14" fmla="*/ 1325 w 1608"/>
                  <a:gd name="T15" fmla="*/ 1868 h 2480"/>
                  <a:gd name="T16" fmla="*/ 1324 w 1608"/>
                  <a:gd name="T17" fmla="*/ 1884 h 2480"/>
                  <a:gd name="T18" fmla="*/ 1309 w 1608"/>
                  <a:gd name="T19" fmla="*/ 1925 h 2480"/>
                  <a:gd name="T20" fmla="*/ 1313 w 1608"/>
                  <a:gd name="T21" fmla="*/ 1986 h 2480"/>
                  <a:gd name="T22" fmla="*/ 1289 w 1608"/>
                  <a:gd name="T23" fmla="*/ 2038 h 2480"/>
                  <a:gd name="T24" fmla="*/ 1282 w 1608"/>
                  <a:gd name="T25" fmla="*/ 2092 h 2480"/>
                  <a:gd name="T26" fmla="*/ 1280 w 1608"/>
                  <a:gd name="T27" fmla="*/ 2097 h 2480"/>
                  <a:gd name="T28" fmla="*/ 1257 w 1608"/>
                  <a:gd name="T29" fmla="*/ 2156 h 2480"/>
                  <a:gd name="T30" fmla="*/ 1233 w 1608"/>
                  <a:gd name="T31" fmla="*/ 2175 h 2480"/>
                  <a:gd name="T32" fmla="*/ 1202 w 1608"/>
                  <a:gd name="T33" fmla="*/ 2144 h 2480"/>
                  <a:gd name="T34" fmla="*/ 1131 w 1608"/>
                  <a:gd name="T35" fmla="*/ 2115 h 2480"/>
                  <a:gd name="T36" fmla="*/ 1128 w 1608"/>
                  <a:gd name="T37" fmla="*/ 2115 h 2480"/>
                  <a:gd name="T38" fmla="*/ 1103 w 1608"/>
                  <a:gd name="T39" fmla="*/ 2126 h 2480"/>
                  <a:gd name="T40" fmla="*/ 1093 w 1608"/>
                  <a:gd name="T41" fmla="*/ 2170 h 2480"/>
                  <a:gd name="T42" fmla="*/ 1103 w 1608"/>
                  <a:gd name="T43" fmla="*/ 2207 h 2480"/>
                  <a:gd name="T44" fmla="*/ 1090 w 1608"/>
                  <a:gd name="T45" fmla="*/ 2220 h 2480"/>
                  <a:gd name="T46" fmla="*/ 1093 w 1608"/>
                  <a:gd name="T47" fmla="*/ 2296 h 2480"/>
                  <a:gd name="T48" fmla="*/ 1081 w 1608"/>
                  <a:gd name="T49" fmla="*/ 2305 h 2480"/>
                  <a:gd name="T50" fmla="*/ 1083 w 1608"/>
                  <a:gd name="T51" fmla="*/ 2341 h 2480"/>
                  <a:gd name="T52" fmla="*/ 1091 w 1608"/>
                  <a:gd name="T53" fmla="*/ 2355 h 2480"/>
                  <a:gd name="T54" fmla="*/ 1091 w 1608"/>
                  <a:gd name="T55" fmla="*/ 2405 h 2480"/>
                  <a:gd name="T56" fmla="*/ 1081 w 1608"/>
                  <a:gd name="T57" fmla="*/ 2416 h 2480"/>
                  <a:gd name="T58" fmla="*/ 1061 w 1608"/>
                  <a:gd name="T59" fmla="*/ 2444 h 2480"/>
                  <a:gd name="T60" fmla="*/ 1060 w 1608"/>
                  <a:gd name="T61" fmla="*/ 2480 h 2480"/>
                  <a:gd name="T62" fmla="*/ 0 w 1608"/>
                  <a:gd name="T63" fmla="*/ 940 h 2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8" h="2480">
                    <a:moveTo>
                      <a:pt x="0" y="940"/>
                    </a:moveTo>
                    <a:cubicBezTo>
                      <a:pt x="240" y="0"/>
                      <a:pt x="240" y="0"/>
                      <a:pt x="240" y="0"/>
                    </a:cubicBezTo>
                    <a:cubicBezTo>
                      <a:pt x="242" y="0"/>
                      <a:pt x="242" y="0"/>
                      <a:pt x="242" y="0"/>
                    </a:cubicBezTo>
                    <a:cubicBezTo>
                      <a:pt x="473" y="56"/>
                      <a:pt x="700" y="108"/>
                      <a:pt x="918" y="156"/>
                    </a:cubicBezTo>
                    <a:cubicBezTo>
                      <a:pt x="1157" y="207"/>
                      <a:pt x="1388" y="254"/>
                      <a:pt x="1606" y="294"/>
                    </a:cubicBezTo>
                    <a:cubicBezTo>
                      <a:pt x="1608" y="294"/>
                      <a:pt x="1608" y="294"/>
                      <a:pt x="1608" y="294"/>
                    </a:cubicBezTo>
                    <a:cubicBezTo>
                      <a:pt x="1326" y="1839"/>
                      <a:pt x="1326" y="1839"/>
                      <a:pt x="1326" y="1839"/>
                    </a:cubicBezTo>
                    <a:cubicBezTo>
                      <a:pt x="1325" y="1868"/>
                      <a:pt x="1325" y="1868"/>
                      <a:pt x="1325" y="1868"/>
                    </a:cubicBezTo>
                    <a:cubicBezTo>
                      <a:pt x="1324" y="1884"/>
                      <a:pt x="1324" y="1884"/>
                      <a:pt x="1324" y="1884"/>
                    </a:cubicBezTo>
                    <a:cubicBezTo>
                      <a:pt x="1309" y="1925"/>
                      <a:pt x="1309" y="1925"/>
                      <a:pt x="1309" y="1925"/>
                    </a:cubicBezTo>
                    <a:cubicBezTo>
                      <a:pt x="1313" y="1986"/>
                      <a:pt x="1313" y="1986"/>
                      <a:pt x="1313" y="1986"/>
                    </a:cubicBezTo>
                    <a:cubicBezTo>
                      <a:pt x="1289" y="2038"/>
                      <a:pt x="1289" y="2038"/>
                      <a:pt x="1289" y="2038"/>
                    </a:cubicBezTo>
                    <a:cubicBezTo>
                      <a:pt x="1284" y="2084"/>
                      <a:pt x="1282" y="2091"/>
                      <a:pt x="1282" y="2092"/>
                    </a:cubicBezTo>
                    <a:cubicBezTo>
                      <a:pt x="1280" y="2097"/>
                      <a:pt x="1280" y="2097"/>
                      <a:pt x="1280" y="2097"/>
                    </a:cubicBezTo>
                    <a:cubicBezTo>
                      <a:pt x="1277" y="2107"/>
                      <a:pt x="1271" y="2128"/>
                      <a:pt x="1257" y="2156"/>
                    </a:cubicBezTo>
                    <a:cubicBezTo>
                      <a:pt x="1250" y="2169"/>
                      <a:pt x="1242" y="2175"/>
                      <a:pt x="1233" y="2175"/>
                    </a:cubicBezTo>
                    <a:cubicBezTo>
                      <a:pt x="1219" y="2175"/>
                      <a:pt x="1206" y="2157"/>
                      <a:pt x="1202" y="2144"/>
                    </a:cubicBezTo>
                    <a:cubicBezTo>
                      <a:pt x="1197" y="2126"/>
                      <a:pt x="1170" y="2115"/>
                      <a:pt x="1131" y="2115"/>
                    </a:cubicBezTo>
                    <a:cubicBezTo>
                      <a:pt x="1128" y="2115"/>
                      <a:pt x="1128" y="2115"/>
                      <a:pt x="1128" y="2115"/>
                    </a:cubicBezTo>
                    <a:cubicBezTo>
                      <a:pt x="1117" y="2115"/>
                      <a:pt x="1109" y="2119"/>
                      <a:pt x="1103" y="2126"/>
                    </a:cubicBezTo>
                    <a:cubicBezTo>
                      <a:pt x="1089" y="2141"/>
                      <a:pt x="1093" y="2170"/>
                      <a:pt x="1093" y="2170"/>
                    </a:cubicBezTo>
                    <a:cubicBezTo>
                      <a:pt x="1103" y="2207"/>
                      <a:pt x="1103" y="2207"/>
                      <a:pt x="1103" y="2207"/>
                    </a:cubicBezTo>
                    <a:cubicBezTo>
                      <a:pt x="1090" y="2220"/>
                      <a:pt x="1090" y="2220"/>
                      <a:pt x="1090" y="2220"/>
                    </a:cubicBezTo>
                    <a:cubicBezTo>
                      <a:pt x="1093" y="2296"/>
                      <a:pt x="1093" y="2296"/>
                      <a:pt x="1093" y="2296"/>
                    </a:cubicBezTo>
                    <a:cubicBezTo>
                      <a:pt x="1081" y="2305"/>
                      <a:pt x="1081" y="2305"/>
                      <a:pt x="1081" y="2305"/>
                    </a:cubicBezTo>
                    <a:cubicBezTo>
                      <a:pt x="1083" y="2341"/>
                      <a:pt x="1083" y="2341"/>
                      <a:pt x="1083" y="2341"/>
                    </a:cubicBezTo>
                    <a:cubicBezTo>
                      <a:pt x="1091" y="2355"/>
                      <a:pt x="1091" y="2355"/>
                      <a:pt x="1091" y="2355"/>
                    </a:cubicBezTo>
                    <a:cubicBezTo>
                      <a:pt x="1091" y="2405"/>
                      <a:pt x="1091" y="2405"/>
                      <a:pt x="1091" y="2405"/>
                    </a:cubicBezTo>
                    <a:cubicBezTo>
                      <a:pt x="1081" y="2416"/>
                      <a:pt x="1081" y="2416"/>
                      <a:pt x="1081" y="2416"/>
                    </a:cubicBezTo>
                    <a:cubicBezTo>
                      <a:pt x="1061" y="2444"/>
                      <a:pt x="1061" y="2444"/>
                      <a:pt x="1061" y="2444"/>
                    </a:cubicBezTo>
                    <a:cubicBezTo>
                      <a:pt x="1060" y="2480"/>
                      <a:pt x="1060" y="2480"/>
                      <a:pt x="1060" y="2480"/>
                    </a:cubicBezTo>
                    <a:lnTo>
                      <a:pt x="0" y="94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1" name="Freeform 631">
              <a:extLst>
                <a:ext uri="{FF2B5EF4-FFF2-40B4-BE49-F238E27FC236}">
                  <a16:creationId xmlns:a16="http://schemas.microsoft.com/office/drawing/2014/main" id="{C2FF489F-6316-EF42-9EB8-D73BB8037594}"/>
                </a:ext>
              </a:extLst>
            </p:cNvPr>
            <p:cNvSpPr>
              <a:spLocks noEditPoints="1"/>
            </p:cNvSpPr>
            <p:nvPr/>
          </p:nvSpPr>
          <p:spPr bwMode="auto">
            <a:xfrm>
              <a:off x="7254021" y="7141952"/>
              <a:ext cx="1758442" cy="2719917"/>
            </a:xfrm>
            <a:custGeom>
              <a:avLst/>
              <a:gdLst>
                <a:gd name="T0" fmla="*/ 919 w 1612"/>
                <a:gd name="T1" fmla="*/ 160 h 2489"/>
                <a:gd name="T2" fmla="*/ 1327 w 1612"/>
                <a:gd name="T3" fmla="*/ 1841 h 2489"/>
                <a:gd name="T4" fmla="*/ 1324 w 1612"/>
                <a:gd name="T5" fmla="*/ 1886 h 2489"/>
                <a:gd name="T6" fmla="*/ 1313 w 1612"/>
                <a:gd name="T7" fmla="*/ 1988 h 2489"/>
                <a:gd name="T8" fmla="*/ 1282 w 1612"/>
                <a:gd name="T9" fmla="*/ 2094 h 2489"/>
                <a:gd name="T10" fmla="*/ 1235 w 1612"/>
                <a:gd name="T11" fmla="*/ 2177 h 2489"/>
                <a:gd name="T12" fmla="*/ 1133 w 1612"/>
                <a:gd name="T13" fmla="*/ 2116 h 2489"/>
                <a:gd name="T14" fmla="*/ 1093 w 1612"/>
                <a:gd name="T15" fmla="*/ 2173 h 2489"/>
                <a:gd name="T16" fmla="*/ 1090 w 1612"/>
                <a:gd name="T17" fmla="*/ 2223 h 2489"/>
                <a:gd name="T18" fmla="*/ 1081 w 1612"/>
                <a:gd name="T19" fmla="*/ 2307 h 2489"/>
                <a:gd name="T20" fmla="*/ 1091 w 1612"/>
                <a:gd name="T21" fmla="*/ 2358 h 2489"/>
                <a:gd name="T22" fmla="*/ 1082 w 1612"/>
                <a:gd name="T23" fmla="*/ 2418 h 2489"/>
                <a:gd name="T24" fmla="*/ 1061 w 1612"/>
                <a:gd name="T25" fmla="*/ 2477 h 2489"/>
                <a:gd name="T26" fmla="*/ 244 w 1612"/>
                <a:gd name="T27" fmla="*/ 5 h 2489"/>
                <a:gd name="T28" fmla="*/ 240 w 1612"/>
                <a:gd name="T29" fmla="*/ 4 h 2489"/>
                <a:gd name="T30" fmla="*/ 0 w 1612"/>
                <a:gd name="T31" fmla="*/ 943 h 2489"/>
                <a:gd name="T32" fmla="*/ 1058 w 1612"/>
                <a:gd name="T33" fmla="*/ 2480 h 2489"/>
                <a:gd name="T34" fmla="*/ 1065 w 1612"/>
                <a:gd name="T35" fmla="*/ 2478 h 2489"/>
                <a:gd name="T36" fmla="*/ 1085 w 1612"/>
                <a:gd name="T37" fmla="*/ 2420 h 2489"/>
                <a:gd name="T38" fmla="*/ 1095 w 1612"/>
                <a:gd name="T39" fmla="*/ 2409 h 2489"/>
                <a:gd name="T40" fmla="*/ 1095 w 1612"/>
                <a:gd name="T41" fmla="*/ 2358 h 2489"/>
                <a:gd name="T42" fmla="*/ 1095 w 1612"/>
                <a:gd name="T43" fmla="*/ 2356 h 2489"/>
                <a:gd name="T44" fmla="*/ 1085 w 1612"/>
                <a:gd name="T45" fmla="*/ 2309 h 2489"/>
                <a:gd name="T46" fmla="*/ 1097 w 1612"/>
                <a:gd name="T47" fmla="*/ 2300 h 2489"/>
                <a:gd name="T48" fmla="*/ 1094 w 1612"/>
                <a:gd name="T49" fmla="*/ 2224 h 2489"/>
                <a:gd name="T50" fmla="*/ 1107 w 1612"/>
                <a:gd name="T51" fmla="*/ 2210 h 2489"/>
                <a:gd name="T52" fmla="*/ 1097 w 1612"/>
                <a:gd name="T53" fmla="*/ 2173 h 2489"/>
                <a:gd name="T54" fmla="*/ 1130 w 1612"/>
                <a:gd name="T55" fmla="*/ 2120 h 2489"/>
                <a:gd name="T56" fmla="*/ 1202 w 1612"/>
                <a:gd name="T57" fmla="*/ 2148 h 2489"/>
                <a:gd name="T58" fmla="*/ 1260 w 1612"/>
                <a:gd name="T59" fmla="*/ 2160 h 2489"/>
                <a:gd name="T60" fmla="*/ 1285 w 1612"/>
                <a:gd name="T61" fmla="*/ 2096 h 2489"/>
                <a:gd name="T62" fmla="*/ 1317 w 1612"/>
                <a:gd name="T63" fmla="*/ 1990 h 2489"/>
                <a:gd name="T64" fmla="*/ 1317 w 1612"/>
                <a:gd name="T65" fmla="*/ 1988 h 2489"/>
                <a:gd name="T66" fmla="*/ 1328 w 1612"/>
                <a:gd name="T67" fmla="*/ 1888 h 2489"/>
                <a:gd name="T68" fmla="*/ 1328 w 1612"/>
                <a:gd name="T69" fmla="*/ 1887 h 2489"/>
                <a:gd name="T70" fmla="*/ 1330 w 1612"/>
                <a:gd name="T71" fmla="*/ 1842 h 2489"/>
                <a:gd name="T72" fmla="*/ 1612 w 1612"/>
                <a:gd name="T73" fmla="*/ 295 h 2489"/>
                <a:gd name="T74" fmla="*/ 920 w 1612"/>
                <a:gd name="T75" fmla="*/ 157 h 2489"/>
                <a:gd name="T76" fmla="*/ 241 w 1612"/>
                <a:gd name="T77" fmla="*/ 0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12" h="2489">
                  <a:moveTo>
                    <a:pt x="244" y="5"/>
                  </a:moveTo>
                  <a:cubicBezTo>
                    <a:pt x="450" y="55"/>
                    <a:pt x="679" y="108"/>
                    <a:pt x="919" y="160"/>
                  </a:cubicBezTo>
                  <a:cubicBezTo>
                    <a:pt x="1142" y="209"/>
                    <a:pt x="1374" y="256"/>
                    <a:pt x="1607" y="298"/>
                  </a:cubicBezTo>
                  <a:cubicBezTo>
                    <a:pt x="1327" y="1841"/>
                    <a:pt x="1327" y="1841"/>
                    <a:pt x="1327" y="1841"/>
                  </a:cubicBezTo>
                  <a:cubicBezTo>
                    <a:pt x="1325" y="1871"/>
                    <a:pt x="1325" y="1871"/>
                    <a:pt x="1325" y="1871"/>
                  </a:cubicBezTo>
                  <a:cubicBezTo>
                    <a:pt x="1324" y="1886"/>
                    <a:pt x="1324" y="1886"/>
                    <a:pt x="1324" y="1886"/>
                  </a:cubicBezTo>
                  <a:cubicBezTo>
                    <a:pt x="1309" y="1928"/>
                    <a:pt x="1309" y="1928"/>
                    <a:pt x="1309" y="1928"/>
                  </a:cubicBezTo>
                  <a:cubicBezTo>
                    <a:pt x="1313" y="1988"/>
                    <a:pt x="1313" y="1988"/>
                    <a:pt x="1313" y="1988"/>
                  </a:cubicBezTo>
                  <a:cubicBezTo>
                    <a:pt x="1289" y="2040"/>
                    <a:pt x="1289" y="2040"/>
                    <a:pt x="1289" y="2040"/>
                  </a:cubicBezTo>
                  <a:cubicBezTo>
                    <a:pt x="1282" y="2094"/>
                    <a:pt x="1282" y="2094"/>
                    <a:pt x="1282" y="2094"/>
                  </a:cubicBezTo>
                  <a:cubicBezTo>
                    <a:pt x="1281" y="2095"/>
                    <a:pt x="1276" y="2120"/>
                    <a:pt x="1257" y="2158"/>
                  </a:cubicBezTo>
                  <a:cubicBezTo>
                    <a:pt x="1250" y="2172"/>
                    <a:pt x="1243" y="2177"/>
                    <a:pt x="1235" y="2177"/>
                  </a:cubicBezTo>
                  <a:cubicBezTo>
                    <a:pt x="1222" y="2177"/>
                    <a:pt x="1209" y="2159"/>
                    <a:pt x="1206" y="2147"/>
                  </a:cubicBezTo>
                  <a:cubicBezTo>
                    <a:pt x="1200" y="2128"/>
                    <a:pt x="1175" y="2116"/>
                    <a:pt x="1133" y="2116"/>
                  </a:cubicBezTo>
                  <a:cubicBezTo>
                    <a:pt x="1130" y="2116"/>
                    <a:pt x="1130" y="2116"/>
                    <a:pt x="1130" y="2116"/>
                  </a:cubicBezTo>
                  <a:cubicBezTo>
                    <a:pt x="1086" y="2117"/>
                    <a:pt x="1093" y="2173"/>
                    <a:pt x="1093" y="2173"/>
                  </a:cubicBezTo>
                  <a:cubicBezTo>
                    <a:pt x="1103" y="2209"/>
                    <a:pt x="1103" y="2209"/>
                    <a:pt x="1103" y="2209"/>
                  </a:cubicBezTo>
                  <a:cubicBezTo>
                    <a:pt x="1090" y="2223"/>
                    <a:pt x="1090" y="2223"/>
                    <a:pt x="1090" y="2223"/>
                  </a:cubicBezTo>
                  <a:cubicBezTo>
                    <a:pt x="1093" y="2298"/>
                    <a:pt x="1093" y="2298"/>
                    <a:pt x="1093" y="2298"/>
                  </a:cubicBezTo>
                  <a:cubicBezTo>
                    <a:pt x="1081" y="2307"/>
                    <a:pt x="1081" y="2307"/>
                    <a:pt x="1081" y="2307"/>
                  </a:cubicBezTo>
                  <a:cubicBezTo>
                    <a:pt x="1083" y="2345"/>
                    <a:pt x="1083" y="2345"/>
                    <a:pt x="1083" y="2345"/>
                  </a:cubicBezTo>
                  <a:cubicBezTo>
                    <a:pt x="1091" y="2358"/>
                    <a:pt x="1091" y="2358"/>
                    <a:pt x="1091" y="2358"/>
                  </a:cubicBezTo>
                  <a:cubicBezTo>
                    <a:pt x="1091" y="2408"/>
                    <a:pt x="1091" y="2408"/>
                    <a:pt x="1091" y="2408"/>
                  </a:cubicBezTo>
                  <a:cubicBezTo>
                    <a:pt x="1082" y="2418"/>
                    <a:pt x="1082" y="2418"/>
                    <a:pt x="1082" y="2418"/>
                  </a:cubicBezTo>
                  <a:cubicBezTo>
                    <a:pt x="1061" y="2447"/>
                    <a:pt x="1061" y="2447"/>
                    <a:pt x="1061" y="2447"/>
                  </a:cubicBezTo>
                  <a:cubicBezTo>
                    <a:pt x="1061" y="2477"/>
                    <a:pt x="1061" y="2477"/>
                    <a:pt x="1061" y="2477"/>
                  </a:cubicBezTo>
                  <a:cubicBezTo>
                    <a:pt x="4" y="943"/>
                    <a:pt x="4" y="943"/>
                    <a:pt x="4" y="943"/>
                  </a:cubicBezTo>
                  <a:cubicBezTo>
                    <a:pt x="244" y="5"/>
                    <a:pt x="244" y="5"/>
                    <a:pt x="244" y="5"/>
                  </a:cubicBezTo>
                  <a:moveTo>
                    <a:pt x="241" y="0"/>
                  </a:moveTo>
                  <a:cubicBezTo>
                    <a:pt x="240" y="4"/>
                    <a:pt x="240" y="4"/>
                    <a:pt x="240" y="4"/>
                  </a:cubicBezTo>
                  <a:cubicBezTo>
                    <a:pt x="1" y="942"/>
                    <a:pt x="1" y="942"/>
                    <a:pt x="1" y="942"/>
                  </a:cubicBezTo>
                  <a:cubicBezTo>
                    <a:pt x="0" y="943"/>
                    <a:pt x="0" y="943"/>
                    <a:pt x="0" y="943"/>
                  </a:cubicBezTo>
                  <a:cubicBezTo>
                    <a:pt x="1" y="945"/>
                    <a:pt x="1" y="945"/>
                    <a:pt x="1" y="945"/>
                  </a:cubicBezTo>
                  <a:cubicBezTo>
                    <a:pt x="1058" y="2480"/>
                    <a:pt x="1058" y="2480"/>
                    <a:pt x="1058" y="2480"/>
                  </a:cubicBezTo>
                  <a:cubicBezTo>
                    <a:pt x="1064" y="2489"/>
                    <a:pt x="1064" y="2489"/>
                    <a:pt x="1064" y="2489"/>
                  </a:cubicBezTo>
                  <a:cubicBezTo>
                    <a:pt x="1065" y="2478"/>
                    <a:pt x="1065" y="2478"/>
                    <a:pt x="1065" y="2478"/>
                  </a:cubicBezTo>
                  <a:cubicBezTo>
                    <a:pt x="1065" y="2448"/>
                    <a:pt x="1065" y="2448"/>
                    <a:pt x="1065" y="2448"/>
                  </a:cubicBezTo>
                  <a:cubicBezTo>
                    <a:pt x="1085" y="2420"/>
                    <a:pt x="1085" y="2420"/>
                    <a:pt x="1085" y="2420"/>
                  </a:cubicBezTo>
                  <a:cubicBezTo>
                    <a:pt x="1094" y="2410"/>
                    <a:pt x="1094" y="2410"/>
                    <a:pt x="1094" y="2410"/>
                  </a:cubicBezTo>
                  <a:cubicBezTo>
                    <a:pt x="1095" y="2409"/>
                    <a:pt x="1095" y="2409"/>
                    <a:pt x="1095" y="2409"/>
                  </a:cubicBezTo>
                  <a:cubicBezTo>
                    <a:pt x="1095" y="2408"/>
                    <a:pt x="1095" y="2408"/>
                    <a:pt x="1095" y="2408"/>
                  </a:cubicBezTo>
                  <a:cubicBezTo>
                    <a:pt x="1095" y="2358"/>
                    <a:pt x="1095" y="2358"/>
                    <a:pt x="1095" y="2358"/>
                  </a:cubicBezTo>
                  <a:cubicBezTo>
                    <a:pt x="1095" y="2357"/>
                    <a:pt x="1095" y="2357"/>
                    <a:pt x="1095" y="2357"/>
                  </a:cubicBezTo>
                  <a:cubicBezTo>
                    <a:pt x="1095" y="2356"/>
                    <a:pt x="1095" y="2356"/>
                    <a:pt x="1095" y="2356"/>
                  </a:cubicBezTo>
                  <a:cubicBezTo>
                    <a:pt x="1087" y="2344"/>
                    <a:pt x="1087" y="2344"/>
                    <a:pt x="1087" y="2344"/>
                  </a:cubicBezTo>
                  <a:cubicBezTo>
                    <a:pt x="1085" y="2309"/>
                    <a:pt x="1085" y="2309"/>
                    <a:pt x="1085" y="2309"/>
                  </a:cubicBezTo>
                  <a:cubicBezTo>
                    <a:pt x="1096" y="2301"/>
                    <a:pt x="1096" y="2301"/>
                    <a:pt x="1096" y="2301"/>
                  </a:cubicBezTo>
                  <a:cubicBezTo>
                    <a:pt x="1097" y="2300"/>
                    <a:pt x="1097" y="2300"/>
                    <a:pt x="1097" y="2300"/>
                  </a:cubicBezTo>
                  <a:cubicBezTo>
                    <a:pt x="1097" y="2298"/>
                    <a:pt x="1097" y="2298"/>
                    <a:pt x="1097" y="2298"/>
                  </a:cubicBezTo>
                  <a:cubicBezTo>
                    <a:pt x="1094" y="2224"/>
                    <a:pt x="1094" y="2224"/>
                    <a:pt x="1094" y="2224"/>
                  </a:cubicBezTo>
                  <a:cubicBezTo>
                    <a:pt x="1105" y="2212"/>
                    <a:pt x="1105" y="2212"/>
                    <a:pt x="1105" y="2212"/>
                  </a:cubicBezTo>
                  <a:cubicBezTo>
                    <a:pt x="1107" y="2210"/>
                    <a:pt x="1107" y="2210"/>
                    <a:pt x="1107" y="2210"/>
                  </a:cubicBezTo>
                  <a:cubicBezTo>
                    <a:pt x="1106" y="2208"/>
                    <a:pt x="1106" y="2208"/>
                    <a:pt x="1106" y="2208"/>
                  </a:cubicBezTo>
                  <a:cubicBezTo>
                    <a:pt x="1097" y="2173"/>
                    <a:pt x="1097" y="2173"/>
                    <a:pt x="1097" y="2173"/>
                  </a:cubicBezTo>
                  <a:cubicBezTo>
                    <a:pt x="1096" y="2170"/>
                    <a:pt x="1094" y="2144"/>
                    <a:pt x="1106" y="2130"/>
                  </a:cubicBezTo>
                  <a:cubicBezTo>
                    <a:pt x="1112" y="2124"/>
                    <a:pt x="1120" y="2120"/>
                    <a:pt x="1130" y="2120"/>
                  </a:cubicBezTo>
                  <a:cubicBezTo>
                    <a:pt x="1133" y="2120"/>
                    <a:pt x="1133" y="2120"/>
                    <a:pt x="1133" y="2120"/>
                  </a:cubicBezTo>
                  <a:cubicBezTo>
                    <a:pt x="1171" y="2120"/>
                    <a:pt x="1197" y="2131"/>
                    <a:pt x="1202" y="2148"/>
                  </a:cubicBezTo>
                  <a:cubicBezTo>
                    <a:pt x="1206" y="2161"/>
                    <a:pt x="1220" y="2180"/>
                    <a:pt x="1235" y="2180"/>
                  </a:cubicBezTo>
                  <a:cubicBezTo>
                    <a:pt x="1245" y="2180"/>
                    <a:pt x="1254" y="2173"/>
                    <a:pt x="1260" y="2160"/>
                  </a:cubicBezTo>
                  <a:cubicBezTo>
                    <a:pt x="1275" y="2132"/>
                    <a:pt x="1281" y="2111"/>
                    <a:pt x="1284" y="2101"/>
                  </a:cubicBezTo>
                  <a:cubicBezTo>
                    <a:pt x="1285" y="2096"/>
                    <a:pt x="1285" y="2096"/>
                    <a:pt x="1285" y="2096"/>
                  </a:cubicBezTo>
                  <a:cubicBezTo>
                    <a:pt x="1286" y="2094"/>
                    <a:pt x="1288" y="2087"/>
                    <a:pt x="1293" y="2041"/>
                  </a:cubicBezTo>
                  <a:cubicBezTo>
                    <a:pt x="1317" y="1990"/>
                    <a:pt x="1317" y="1990"/>
                    <a:pt x="1317" y="1990"/>
                  </a:cubicBezTo>
                  <a:cubicBezTo>
                    <a:pt x="1317" y="1989"/>
                    <a:pt x="1317" y="1989"/>
                    <a:pt x="1317" y="1989"/>
                  </a:cubicBezTo>
                  <a:cubicBezTo>
                    <a:pt x="1317" y="1988"/>
                    <a:pt x="1317" y="1988"/>
                    <a:pt x="1317" y="1988"/>
                  </a:cubicBezTo>
                  <a:cubicBezTo>
                    <a:pt x="1313" y="1929"/>
                    <a:pt x="1313" y="1929"/>
                    <a:pt x="1313" y="1929"/>
                  </a:cubicBezTo>
                  <a:cubicBezTo>
                    <a:pt x="1328" y="1888"/>
                    <a:pt x="1328" y="1888"/>
                    <a:pt x="1328" y="1888"/>
                  </a:cubicBezTo>
                  <a:cubicBezTo>
                    <a:pt x="1328" y="1887"/>
                    <a:pt x="1328" y="1887"/>
                    <a:pt x="1328" y="1887"/>
                  </a:cubicBezTo>
                  <a:cubicBezTo>
                    <a:pt x="1328" y="1887"/>
                    <a:pt x="1328" y="1887"/>
                    <a:pt x="1328" y="1887"/>
                  </a:cubicBezTo>
                  <a:cubicBezTo>
                    <a:pt x="1329" y="1871"/>
                    <a:pt x="1329" y="1871"/>
                    <a:pt x="1329" y="1871"/>
                  </a:cubicBezTo>
                  <a:cubicBezTo>
                    <a:pt x="1330" y="1842"/>
                    <a:pt x="1330" y="1842"/>
                    <a:pt x="1330" y="1842"/>
                  </a:cubicBezTo>
                  <a:cubicBezTo>
                    <a:pt x="1611" y="299"/>
                    <a:pt x="1611" y="299"/>
                    <a:pt x="1611" y="299"/>
                  </a:cubicBezTo>
                  <a:cubicBezTo>
                    <a:pt x="1612" y="295"/>
                    <a:pt x="1612" y="295"/>
                    <a:pt x="1612" y="295"/>
                  </a:cubicBezTo>
                  <a:cubicBezTo>
                    <a:pt x="1608" y="295"/>
                    <a:pt x="1608" y="295"/>
                    <a:pt x="1608" y="295"/>
                  </a:cubicBezTo>
                  <a:cubicBezTo>
                    <a:pt x="1391" y="255"/>
                    <a:pt x="1159" y="209"/>
                    <a:pt x="920" y="157"/>
                  </a:cubicBezTo>
                  <a:cubicBezTo>
                    <a:pt x="703" y="110"/>
                    <a:pt x="475" y="57"/>
                    <a:pt x="245" y="1"/>
                  </a:cubicBezTo>
                  <a:lnTo>
                    <a:pt x="24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02" name="Freeform 632">
              <a:extLst>
                <a:ext uri="{FF2B5EF4-FFF2-40B4-BE49-F238E27FC236}">
                  <a16:creationId xmlns:a16="http://schemas.microsoft.com/office/drawing/2014/main" id="{18AAC7A2-8BD2-3F49-A11B-B1D5168076D8}"/>
                </a:ext>
              </a:extLst>
            </p:cNvPr>
            <p:cNvSpPr>
              <a:spLocks/>
            </p:cNvSpPr>
            <p:nvPr/>
          </p:nvSpPr>
          <p:spPr bwMode="auto">
            <a:xfrm>
              <a:off x="15790322" y="11795788"/>
              <a:ext cx="3657" cy="3657"/>
            </a:xfrm>
            <a:custGeom>
              <a:avLst/>
              <a:gdLst>
                <a:gd name="T0" fmla="*/ 1 w 1"/>
                <a:gd name="T1" fmla="*/ 0 h 1"/>
                <a:gd name="T2" fmla="*/ 1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0"/>
                  </a:lnTo>
                  <a:lnTo>
                    <a:pt x="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03" name="Группа 102">
              <a:extLst>
                <a:ext uri="{FF2B5EF4-FFF2-40B4-BE49-F238E27FC236}">
                  <a16:creationId xmlns:a16="http://schemas.microsoft.com/office/drawing/2014/main" id="{54704E34-7E63-D440-A11E-E9493E65536D}"/>
                </a:ext>
              </a:extLst>
            </p:cNvPr>
            <p:cNvGrpSpPr/>
            <p:nvPr/>
          </p:nvGrpSpPr>
          <p:grpSpPr>
            <a:xfrm>
              <a:off x="17537798" y="4985031"/>
              <a:ext cx="3070877" cy="3480321"/>
              <a:chOff x="17537798" y="4985031"/>
              <a:chExt cx="3070877" cy="3480321"/>
            </a:xfrm>
            <a:grpFill/>
          </p:grpSpPr>
          <p:sp>
            <p:nvSpPr>
              <p:cNvPr id="145" name="Freeform 238">
                <a:extLst>
                  <a:ext uri="{FF2B5EF4-FFF2-40B4-BE49-F238E27FC236}">
                    <a16:creationId xmlns:a16="http://schemas.microsoft.com/office/drawing/2014/main" id="{20FC9BF6-4403-5E4B-A254-9BB0032FF8CE}"/>
                  </a:ext>
                </a:extLst>
              </p:cNvPr>
              <p:cNvSpPr>
                <a:spLocks noEditPoints="1"/>
              </p:cNvSpPr>
              <p:nvPr/>
            </p:nvSpPr>
            <p:spPr bwMode="auto">
              <a:xfrm>
                <a:off x="19274303" y="6644765"/>
                <a:ext cx="943197" cy="504501"/>
              </a:xfrm>
              <a:custGeom>
                <a:avLst/>
                <a:gdLst>
                  <a:gd name="T0" fmla="*/ 571 w 864"/>
                  <a:gd name="T1" fmla="*/ 59 h 462"/>
                  <a:gd name="T2" fmla="*/ 610 w 864"/>
                  <a:gd name="T3" fmla="*/ 65 h 462"/>
                  <a:gd name="T4" fmla="*/ 573 w 864"/>
                  <a:gd name="T5" fmla="*/ 135 h 462"/>
                  <a:gd name="T6" fmla="*/ 601 w 864"/>
                  <a:gd name="T7" fmla="*/ 208 h 462"/>
                  <a:gd name="T8" fmla="*/ 655 w 864"/>
                  <a:gd name="T9" fmla="*/ 230 h 462"/>
                  <a:gd name="T10" fmla="*/ 694 w 864"/>
                  <a:gd name="T11" fmla="*/ 285 h 462"/>
                  <a:gd name="T12" fmla="*/ 746 w 864"/>
                  <a:gd name="T13" fmla="*/ 323 h 462"/>
                  <a:gd name="T14" fmla="*/ 787 w 864"/>
                  <a:gd name="T15" fmla="*/ 318 h 462"/>
                  <a:gd name="T16" fmla="*/ 785 w 864"/>
                  <a:gd name="T17" fmla="*/ 234 h 462"/>
                  <a:gd name="T18" fmla="*/ 777 w 864"/>
                  <a:gd name="T19" fmla="*/ 214 h 462"/>
                  <a:gd name="T20" fmla="*/ 846 w 864"/>
                  <a:gd name="T21" fmla="*/ 267 h 462"/>
                  <a:gd name="T22" fmla="*/ 850 w 864"/>
                  <a:gd name="T23" fmla="*/ 330 h 462"/>
                  <a:gd name="T24" fmla="*/ 816 w 864"/>
                  <a:gd name="T25" fmla="*/ 345 h 462"/>
                  <a:gd name="T26" fmla="*/ 774 w 864"/>
                  <a:gd name="T27" fmla="*/ 365 h 462"/>
                  <a:gd name="T28" fmla="*/ 739 w 864"/>
                  <a:gd name="T29" fmla="*/ 395 h 462"/>
                  <a:gd name="T30" fmla="*/ 694 w 864"/>
                  <a:gd name="T31" fmla="*/ 379 h 462"/>
                  <a:gd name="T32" fmla="*/ 650 w 864"/>
                  <a:gd name="T33" fmla="*/ 401 h 462"/>
                  <a:gd name="T34" fmla="*/ 611 w 864"/>
                  <a:gd name="T35" fmla="*/ 458 h 462"/>
                  <a:gd name="T36" fmla="*/ 567 w 864"/>
                  <a:gd name="T37" fmla="*/ 386 h 462"/>
                  <a:gd name="T38" fmla="*/ 479 w 864"/>
                  <a:gd name="T39" fmla="*/ 311 h 462"/>
                  <a:gd name="T40" fmla="*/ 14 w 864"/>
                  <a:gd name="T41" fmla="*/ 398 h 462"/>
                  <a:gd name="T42" fmla="*/ 181 w 864"/>
                  <a:gd name="T43" fmla="*/ 149 h 462"/>
                  <a:gd name="T44" fmla="*/ 527 w 864"/>
                  <a:gd name="T45" fmla="*/ 4 h 462"/>
                  <a:gd name="T46" fmla="*/ 5 w 864"/>
                  <a:gd name="T47" fmla="*/ 182 h 462"/>
                  <a:gd name="T48" fmla="*/ 2 w 864"/>
                  <a:gd name="T49" fmla="*/ 311 h 462"/>
                  <a:gd name="T50" fmla="*/ 17 w 864"/>
                  <a:gd name="T51" fmla="*/ 416 h 462"/>
                  <a:gd name="T52" fmla="*/ 408 w 864"/>
                  <a:gd name="T53" fmla="*/ 333 h 462"/>
                  <a:gd name="T54" fmla="*/ 541 w 864"/>
                  <a:gd name="T55" fmla="*/ 395 h 462"/>
                  <a:gd name="T56" fmla="*/ 585 w 864"/>
                  <a:gd name="T57" fmla="*/ 418 h 462"/>
                  <a:gd name="T58" fmla="*/ 612 w 864"/>
                  <a:gd name="T59" fmla="*/ 462 h 462"/>
                  <a:gd name="T60" fmla="*/ 641 w 864"/>
                  <a:gd name="T61" fmla="*/ 433 h 462"/>
                  <a:gd name="T62" fmla="*/ 655 w 864"/>
                  <a:gd name="T63" fmla="*/ 400 h 462"/>
                  <a:gd name="T64" fmla="*/ 691 w 864"/>
                  <a:gd name="T65" fmla="*/ 381 h 462"/>
                  <a:gd name="T66" fmla="*/ 715 w 864"/>
                  <a:gd name="T67" fmla="*/ 414 h 462"/>
                  <a:gd name="T68" fmla="*/ 754 w 864"/>
                  <a:gd name="T69" fmla="*/ 371 h 462"/>
                  <a:gd name="T70" fmla="*/ 774 w 864"/>
                  <a:gd name="T71" fmla="*/ 369 h 462"/>
                  <a:gd name="T72" fmla="*/ 816 w 864"/>
                  <a:gd name="T73" fmla="*/ 349 h 462"/>
                  <a:gd name="T74" fmla="*/ 840 w 864"/>
                  <a:gd name="T75" fmla="*/ 343 h 462"/>
                  <a:gd name="T76" fmla="*/ 856 w 864"/>
                  <a:gd name="T77" fmla="*/ 320 h 462"/>
                  <a:gd name="T78" fmla="*/ 852 w 864"/>
                  <a:gd name="T79" fmla="*/ 274 h 462"/>
                  <a:gd name="T80" fmla="*/ 837 w 864"/>
                  <a:gd name="T81" fmla="*/ 255 h 462"/>
                  <a:gd name="T82" fmla="*/ 808 w 864"/>
                  <a:gd name="T83" fmla="*/ 219 h 462"/>
                  <a:gd name="T84" fmla="*/ 768 w 864"/>
                  <a:gd name="T85" fmla="*/ 228 h 462"/>
                  <a:gd name="T86" fmla="*/ 792 w 864"/>
                  <a:gd name="T87" fmla="*/ 252 h 462"/>
                  <a:gd name="T88" fmla="*/ 784 w 864"/>
                  <a:gd name="T89" fmla="*/ 315 h 462"/>
                  <a:gd name="T90" fmla="*/ 765 w 864"/>
                  <a:gd name="T91" fmla="*/ 327 h 462"/>
                  <a:gd name="T92" fmla="*/ 725 w 864"/>
                  <a:gd name="T93" fmla="*/ 323 h 462"/>
                  <a:gd name="T94" fmla="*/ 680 w 864"/>
                  <a:gd name="T95" fmla="*/ 277 h 462"/>
                  <a:gd name="T96" fmla="*/ 671 w 864"/>
                  <a:gd name="T97" fmla="*/ 248 h 462"/>
                  <a:gd name="T98" fmla="*/ 626 w 864"/>
                  <a:gd name="T99" fmla="*/ 201 h 462"/>
                  <a:gd name="T100" fmla="*/ 601 w 864"/>
                  <a:gd name="T101" fmla="*/ 204 h 462"/>
                  <a:gd name="T102" fmla="*/ 572 w 864"/>
                  <a:gd name="T103" fmla="*/ 161 h 462"/>
                  <a:gd name="T104" fmla="*/ 601 w 864"/>
                  <a:gd name="T105" fmla="*/ 110 h 462"/>
                  <a:gd name="T106" fmla="*/ 599 w 864"/>
                  <a:gd name="T107" fmla="*/ 63 h 462"/>
                  <a:gd name="T108" fmla="*/ 575 w 864"/>
                  <a:gd name="T109" fmla="*/ 58 h 462"/>
                  <a:gd name="T110" fmla="*/ 543 w 864"/>
                  <a:gd name="T111" fmla="*/ 1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4" h="462">
                    <a:moveTo>
                      <a:pt x="530" y="7"/>
                    </a:moveTo>
                    <a:cubicBezTo>
                      <a:pt x="541" y="16"/>
                      <a:pt x="541" y="16"/>
                      <a:pt x="541" y="16"/>
                    </a:cubicBezTo>
                    <a:cubicBezTo>
                      <a:pt x="546" y="19"/>
                      <a:pt x="552" y="22"/>
                      <a:pt x="556" y="26"/>
                    </a:cubicBezTo>
                    <a:cubicBezTo>
                      <a:pt x="563" y="35"/>
                      <a:pt x="565" y="49"/>
                      <a:pt x="571" y="59"/>
                    </a:cubicBezTo>
                    <a:cubicBezTo>
                      <a:pt x="574" y="63"/>
                      <a:pt x="577" y="69"/>
                      <a:pt x="582" y="71"/>
                    </a:cubicBezTo>
                    <a:cubicBezTo>
                      <a:pt x="585" y="71"/>
                      <a:pt x="585" y="71"/>
                      <a:pt x="585" y="71"/>
                    </a:cubicBezTo>
                    <a:cubicBezTo>
                      <a:pt x="590" y="71"/>
                      <a:pt x="596" y="68"/>
                      <a:pt x="600" y="67"/>
                    </a:cubicBezTo>
                    <a:cubicBezTo>
                      <a:pt x="610" y="65"/>
                      <a:pt x="610" y="65"/>
                      <a:pt x="610" y="65"/>
                    </a:cubicBezTo>
                    <a:cubicBezTo>
                      <a:pt x="622" y="69"/>
                      <a:pt x="622" y="69"/>
                      <a:pt x="622" y="69"/>
                    </a:cubicBezTo>
                    <a:cubicBezTo>
                      <a:pt x="627" y="74"/>
                      <a:pt x="626" y="81"/>
                      <a:pt x="623" y="86"/>
                    </a:cubicBezTo>
                    <a:cubicBezTo>
                      <a:pt x="615" y="100"/>
                      <a:pt x="597" y="107"/>
                      <a:pt x="585" y="117"/>
                    </a:cubicBezTo>
                    <a:cubicBezTo>
                      <a:pt x="580" y="122"/>
                      <a:pt x="575" y="128"/>
                      <a:pt x="573" y="135"/>
                    </a:cubicBezTo>
                    <a:cubicBezTo>
                      <a:pt x="571" y="143"/>
                      <a:pt x="571" y="152"/>
                      <a:pt x="568" y="160"/>
                    </a:cubicBezTo>
                    <a:cubicBezTo>
                      <a:pt x="566" y="169"/>
                      <a:pt x="561" y="179"/>
                      <a:pt x="562" y="188"/>
                    </a:cubicBezTo>
                    <a:cubicBezTo>
                      <a:pt x="564" y="198"/>
                      <a:pt x="573" y="202"/>
                      <a:pt x="581" y="205"/>
                    </a:cubicBezTo>
                    <a:cubicBezTo>
                      <a:pt x="587" y="207"/>
                      <a:pt x="594" y="208"/>
                      <a:pt x="601" y="208"/>
                    </a:cubicBezTo>
                    <a:cubicBezTo>
                      <a:pt x="608" y="207"/>
                      <a:pt x="608" y="207"/>
                      <a:pt x="608" y="207"/>
                    </a:cubicBezTo>
                    <a:cubicBezTo>
                      <a:pt x="614" y="207"/>
                      <a:pt x="620" y="205"/>
                      <a:pt x="626" y="205"/>
                    </a:cubicBezTo>
                    <a:cubicBezTo>
                      <a:pt x="626" y="205"/>
                      <a:pt x="626" y="205"/>
                      <a:pt x="626" y="205"/>
                    </a:cubicBezTo>
                    <a:cubicBezTo>
                      <a:pt x="643" y="205"/>
                      <a:pt x="648" y="218"/>
                      <a:pt x="655" y="230"/>
                    </a:cubicBezTo>
                    <a:cubicBezTo>
                      <a:pt x="659" y="236"/>
                      <a:pt x="665" y="242"/>
                      <a:pt x="668" y="249"/>
                    </a:cubicBezTo>
                    <a:cubicBezTo>
                      <a:pt x="670" y="256"/>
                      <a:pt x="667" y="262"/>
                      <a:pt x="664" y="267"/>
                    </a:cubicBezTo>
                    <a:cubicBezTo>
                      <a:pt x="661" y="273"/>
                      <a:pt x="661" y="276"/>
                      <a:pt x="667" y="278"/>
                    </a:cubicBezTo>
                    <a:cubicBezTo>
                      <a:pt x="676" y="281"/>
                      <a:pt x="685" y="281"/>
                      <a:pt x="694" y="285"/>
                    </a:cubicBezTo>
                    <a:cubicBezTo>
                      <a:pt x="709" y="292"/>
                      <a:pt x="704" y="310"/>
                      <a:pt x="713" y="321"/>
                    </a:cubicBezTo>
                    <a:cubicBezTo>
                      <a:pt x="725" y="327"/>
                      <a:pt x="725" y="327"/>
                      <a:pt x="725" y="327"/>
                    </a:cubicBezTo>
                    <a:cubicBezTo>
                      <a:pt x="732" y="327"/>
                      <a:pt x="739" y="323"/>
                      <a:pt x="746" y="323"/>
                    </a:cubicBezTo>
                    <a:cubicBezTo>
                      <a:pt x="746" y="323"/>
                      <a:pt x="746" y="323"/>
                      <a:pt x="746" y="323"/>
                    </a:cubicBezTo>
                    <a:cubicBezTo>
                      <a:pt x="752" y="323"/>
                      <a:pt x="757" y="326"/>
                      <a:pt x="763" y="330"/>
                    </a:cubicBezTo>
                    <a:cubicBezTo>
                      <a:pt x="771" y="333"/>
                      <a:pt x="771" y="333"/>
                      <a:pt x="771" y="333"/>
                    </a:cubicBezTo>
                    <a:cubicBezTo>
                      <a:pt x="775" y="332"/>
                      <a:pt x="775" y="332"/>
                      <a:pt x="775" y="332"/>
                    </a:cubicBezTo>
                    <a:cubicBezTo>
                      <a:pt x="780" y="329"/>
                      <a:pt x="783" y="322"/>
                      <a:pt x="787" y="318"/>
                    </a:cubicBezTo>
                    <a:cubicBezTo>
                      <a:pt x="790" y="312"/>
                      <a:pt x="795" y="309"/>
                      <a:pt x="800" y="306"/>
                    </a:cubicBezTo>
                    <a:cubicBezTo>
                      <a:pt x="813" y="299"/>
                      <a:pt x="824" y="288"/>
                      <a:pt x="820" y="272"/>
                    </a:cubicBezTo>
                    <a:cubicBezTo>
                      <a:pt x="817" y="257"/>
                      <a:pt x="803" y="258"/>
                      <a:pt x="794" y="249"/>
                    </a:cubicBezTo>
                    <a:cubicBezTo>
                      <a:pt x="785" y="234"/>
                      <a:pt x="785" y="234"/>
                      <a:pt x="785" y="234"/>
                    </a:cubicBezTo>
                    <a:cubicBezTo>
                      <a:pt x="781" y="230"/>
                      <a:pt x="776" y="227"/>
                      <a:pt x="771" y="225"/>
                    </a:cubicBezTo>
                    <a:cubicBezTo>
                      <a:pt x="762" y="219"/>
                      <a:pt x="762" y="219"/>
                      <a:pt x="762" y="219"/>
                    </a:cubicBezTo>
                    <a:cubicBezTo>
                      <a:pt x="771" y="215"/>
                      <a:pt x="771" y="215"/>
                      <a:pt x="771" y="215"/>
                    </a:cubicBezTo>
                    <a:cubicBezTo>
                      <a:pt x="777" y="214"/>
                      <a:pt x="777" y="214"/>
                      <a:pt x="777" y="214"/>
                    </a:cubicBezTo>
                    <a:cubicBezTo>
                      <a:pt x="787" y="214"/>
                      <a:pt x="798" y="217"/>
                      <a:pt x="806" y="222"/>
                    </a:cubicBezTo>
                    <a:cubicBezTo>
                      <a:pt x="815" y="235"/>
                      <a:pt x="815" y="235"/>
                      <a:pt x="815" y="235"/>
                    </a:cubicBezTo>
                    <a:cubicBezTo>
                      <a:pt x="820" y="243"/>
                      <a:pt x="826" y="253"/>
                      <a:pt x="835" y="258"/>
                    </a:cubicBezTo>
                    <a:cubicBezTo>
                      <a:pt x="846" y="267"/>
                      <a:pt x="846" y="267"/>
                      <a:pt x="846" y="267"/>
                    </a:cubicBezTo>
                    <a:cubicBezTo>
                      <a:pt x="848" y="275"/>
                      <a:pt x="848" y="275"/>
                      <a:pt x="848" y="275"/>
                    </a:cubicBezTo>
                    <a:cubicBezTo>
                      <a:pt x="855" y="288"/>
                      <a:pt x="855" y="288"/>
                      <a:pt x="855" y="288"/>
                    </a:cubicBezTo>
                    <a:cubicBezTo>
                      <a:pt x="860" y="296"/>
                      <a:pt x="858" y="303"/>
                      <a:pt x="854" y="311"/>
                    </a:cubicBezTo>
                    <a:cubicBezTo>
                      <a:pt x="851" y="317"/>
                      <a:pt x="854" y="325"/>
                      <a:pt x="850" y="330"/>
                    </a:cubicBezTo>
                    <a:cubicBezTo>
                      <a:pt x="840" y="338"/>
                      <a:pt x="840" y="338"/>
                      <a:pt x="840" y="338"/>
                    </a:cubicBezTo>
                    <a:cubicBezTo>
                      <a:pt x="833" y="344"/>
                      <a:pt x="833" y="344"/>
                      <a:pt x="833" y="344"/>
                    </a:cubicBezTo>
                    <a:cubicBezTo>
                      <a:pt x="824" y="346"/>
                      <a:pt x="824" y="346"/>
                      <a:pt x="824" y="346"/>
                    </a:cubicBezTo>
                    <a:cubicBezTo>
                      <a:pt x="816" y="345"/>
                      <a:pt x="816" y="345"/>
                      <a:pt x="816" y="345"/>
                    </a:cubicBezTo>
                    <a:cubicBezTo>
                      <a:pt x="813" y="345"/>
                      <a:pt x="813" y="345"/>
                      <a:pt x="813" y="345"/>
                    </a:cubicBezTo>
                    <a:cubicBezTo>
                      <a:pt x="802" y="345"/>
                      <a:pt x="792" y="348"/>
                      <a:pt x="786" y="358"/>
                    </a:cubicBezTo>
                    <a:cubicBezTo>
                      <a:pt x="783" y="362"/>
                      <a:pt x="781" y="365"/>
                      <a:pt x="776" y="365"/>
                    </a:cubicBezTo>
                    <a:cubicBezTo>
                      <a:pt x="774" y="365"/>
                      <a:pt x="774" y="365"/>
                      <a:pt x="774" y="365"/>
                    </a:cubicBezTo>
                    <a:cubicBezTo>
                      <a:pt x="768" y="362"/>
                      <a:pt x="768" y="362"/>
                      <a:pt x="768" y="362"/>
                    </a:cubicBezTo>
                    <a:cubicBezTo>
                      <a:pt x="765" y="362"/>
                      <a:pt x="765" y="362"/>
                      <a:pt x="765" y="362"/>
                    </a:cubicBezTo>
                    <a:cubicBezTo>
                      <a:pt x="760" y="362"/>
                      <a:pt x="753" y="365"/>
                      <a:pt x="751" y="369"/>
                    </a:cubicBezTo>
                    <a:cubicBezTo>
                      <a:pt x="745" y="377"/>
                      <a:pt x="744" y="387"/>
                      <a:pt x="739" y="395"/>
                    </a:cubicBezTo>
                    <a:cubicBezTo>
                      <a:pt x="733" y="403"/>
                      <a:pt x="723" y="407"/>
                      <a:pt x="714" y="410"/>
                    </a:cubicBezTo>
                    <a:cubicBezTo>
                      <a:pt x="703" y="413"/>
                      <a:pt x="703" y="413"/>
                      <a:pt x="703" y="413"/>
                    </a:cubicBezTo>
                    <a:cubicBezTo>
                      <a:pt x="700" y="413"/>
                      <a:pt x="697" y="412"/>
                      <a:pt x="697" y="406"/>
                    </a:cubicBezTo>
                    <a:cubicBezTo>
                      <a:pt x="697" y="397"/>
                      <a:pt x="697" y="388"/>
                      <a:pt x="694" y="379"/>
                    </a:cubicBezTo>
                    <a:cubicBezTo>
                      <a:pt x="692" y="373"/>
                      <a:pt x="687" y="362"/>
                      <a:pt x="679" y="360"/>
                    </a:cubicBezTo>
                    <a:cubicBezTo>
                      <a:pt x="677" y="359"/>
                      <a:pt x="677" y="359"/>
                      <a:pt x="677" y="359"/>
                    </a:cubicBezTo>
                    <a:cubicBezTo>
                      <a:pt x="668" y="359"/>
                      <a:pt x="660" y="376"/>
                      <a:pt x="658" y="383"/>
                    </a:cubicBezTo>
                    <a:cubicBezTo>
                      <a:pt x="657" y="390"/>
                      <a:pt x="654" y="395"/>
                      <a:pt x="650" y="401"/>
                    </a:cubicBezTo>
                    <a:cubicBezTo>
                      <a:pt x="647" y="408"/>
                      <a:pt x="648" y="415"/>
                      <a:pt x="645" y="422"/>
                    </a:cubicBezTo>
                    <a:cubicBezTo>
                      <a:pt x="644" y="427"/>
                      <a:pt x="639" y="429"/>
                      <a:pt x="636" y="433"/>
                    </a:cubicBezTo>
                    <a:cubicBezTo>
                      <a:pt x="626" y="445"/>
                      <a:pt x="626" y="445"/>
                      <a:pt x="626" y="445"/>
                    </a:cubicBezTo>
                    <a:cubicBezTo>
                      <a:pt x="622" y="450"/>
                      <a:pt x="618" y="457"/>
                      <a:pt x="611" y="458"/>
                    </a:cubicBezTo>
                    <a:cubicBezTo>
                      <a:pt x="609" y="458"/>
                      <a:pt x="609" y="458"/>
                      <a:pt x="609" y="458"/>
                    </a:cubicBezTo>
                    <a:cubicBezTo>
                      <a:pt x="603" y="458"/>
                      <a:pt x="597" y="455"/>
                      <a:pt x="593" y="451"/>
                    </a:cubicBezTo>
                    <a:cubicBezTo>
                      <a:pt x="582" y="442"/>
                      <a:pt x="589" y="429"/>
                      <a:pt x="588" y="418"/>
                    </a:cubicBezTo>
                    <a:cubicBezTo>
                      <a:pt x="587" y="407"/>
                      <a:pt x="580" y="388"/>
                      <a:pt x="567" y="386"/>
                    </a:cubicBezTo>
                    <a:cubicBezTo>
                      <a:pt x="564" y="386"/>
                      <a:pt x="564" y="386"/>
                      <a:pt x="564" y="386"/>
                    </a:cubicBezTo>
                    <a:cubicBezTo>
                      <a:pt x="556" y="386"/>
                      <a:pt x="547" y="389"/>
                      <a:pt x="539" y="391"/>
                    </a:cubicBezTo>
                    <a:cubicBezTo>
                      <a:pt x="539" y="391"/>
                      <a:pt x="539" y="391"/>
                      <a:pt x="539" y="391"/>
                    </a:cubicBezTo>
                    <a:cubicBezTo>
                      <a:pt x="479" y="311"/>
                      <a:pt x="479" y="311"/>
                      <a:pt x="479" y="311"/>
                    </a:cubicBezTo>
                    <a:cubicBezTo>
                      <a:pt x="407" y="330"/>
                      <a:pt x="407" y="330"/>
                      <a:pt x="407" y="330"/>
                    </a:cubicBezTo>
                    <a:cubicBezTo>
                      <a:pt x="20" y="429"/>
                      <a:pt x="20" y="429"/>
                      <a:pt x="20" y="429"/>
                    </a:cubicBezTo>
                    <a:cubicBezTo>
                      <a:pt x="20" y="415"/>
                      <a:pt x="20" y="415"/>
                      <a:pt x="20" y="415"/>
                    </a:cubicBezTo>
                    <a:cubicBezTo>
                      <a:pt x="19" y="409"/>
                      <a:pt x="16" y="404"/>
                      <a:pt x="14" y="398"/>
                    </a:cubicBezTo>
                    <a:cubicBezTo>
                      <a:pt x="10" y="384"/>
                      <a:pt x="6" y="370"/>
                      <a:pt x="5" y="356"/>
                    </a:cubicBezTo>
                    <a:cubicBezTo>
                      <a:pt x="3" y="325"/>
                      <a:pt x="11" y="294"/>
                      <a:pt x="7" y="261"/>
                    </a:cubicBezTo>
                    <a:cubicBezTo>
                      <a:pt x="4" y="235"/>
                      <a:pt x="10" y="210"/>
                      <a:pt x="9" y="185"/>
                    </a:cubicBezTo>
                    <a:cubicBezTo>
                      <a:pt x="181" y="149"/>
                      <a:pt x="181" y="149"/>
                      <a:pt x="181" y="149"/>
                    </a:cubicBezTo>
                    <a:cubicBezTo>
                      <a:pt x="441" y="94"/>
                      <a:pt x="441" y="94"/>
                      <a:pt x="441" y="94"/>
                    </a:cubicBezTo>
                    <a:cubicBezTo>
                      <a:pt x="530" y="7"/>
                      <a:pt x="530" y="7"/>
                      <a:pt x="530" y="7"/>
                    </a:cubicBezTo>
                    <a:moveTo>
                      <a:pt x="532" y="0"/>
                    </a:moveTo>
                    <a:cubicBezTo>
                      <a:pt x="527" y="4"/>
                      <a:pt x="527" y="4"/>
                      <a:pt x="527" y="4"/>
                    </a:cubicBezTo>
                    <a:cubicBezTo>
                      <a:pt x="439" y="91"/>
                      <a:pt x="439" y="91"/>
                      <a:pt x="439" y="91"/>
                    </a:cubicBezTo>
                    <a:cubicBezTo>
                      <a:pt x="180" y="145"/>
                      <a:pt x="180" y="145"/>
                      <a:pt x="180" y="145"/>
                    </a:cubicBezTo>
                    <a:cubicBezTo>
                      <a:pt x="8" y="181"/>
                      <a:pt x="8" y="181"/>
                      <a:pt x="8" y="181"/>
                    </a:cubicBezTo>
                    <a:cubicBezTo>
                      <a:pt x="5" y="182"/>
                      <a:pt x="5" y="182"/>
                      <a:pt x="5" y="182"/>
                    </a:cubicBezTo>
                    <a:cubicBezTo>
                      <a:pt x="5" y="185"/>
                      <a:pt x="5" y="185"/>
                      <a:pt x="5" y="185"/>
                    </a:cubicBezTo>
                    <a:cubicBezTo>
                      <a:pt x="6" y="196"/>
                      <a:pt x="5" y="207"/>
                      <a:pt x="4" y="218"/>
                    </a:cubicBezTo>
                    <a:cubicBezTo>
                      <a:pt x="3" y="232"/>
                      <a:pt x="2" y="247"/>
                      <a:pt x="3" y="262"/>
                    </a:cubicBezTo>
                    <a:cubicBezTo>
                      <a:pt x="5" y="278"/>
                      <a:pt x="4" y="295"/>
                      <a:pt x="2" y="311"/>
                    </a:cubicBezTo>
                    <a:cubicBezTo>
                      <a:pt x="1" y="326"/>
                      <a:pt x="0" y="341"/>
                      <a:pt x="1" y="357"/>
                    </a:cubicBezTo>
                    <a:cubicBezTo>
                      <a:pt x="2" y="372"/>
                      <a:pt x="6" y="387"/>
                      <a:pt x="10" y="399"/>
                    </a:cubicBezTo>
                    <a:cubicBezTo>
                      <a:pt x="13" y="406"/>
                      <a:pt x="13" y="406"/>
                      <a:pt x="13" y="406"/>
                    </a:cubicBezTo>
                    <a:cubicBezTo>
                      <a:pt x="17" y="416"/>
                      <a:pt x="17" y="416"/>
                      <a:pt x="17" y="416"/>
                    </a:cubicBezTo>
                    <a:cubicBezTo>
                      <a:pt x="17" y="428"/>
                      <a:pt x="17" y="428"/>
                      <a:pt x="17" y="428"/>
                    </a:cubicBezTo>
                    <a:cubicBezTo>
                      <a:pt x="16" y="434"/>
                      <a:pt x="16" y="434"/>
                      <a:pt x="16" y="434"/>
                    </a:cubicBezTo>
                    <a:cubicBezTo>
                      <a:pt x="21" y="432"/>
                      <a:pt x="21" y="432"/>
                      <a:pt x="21" y="432"/>
                    </a:cubicBezTo>
                    <a:cubicBezTo>
                      <a:pt x="408" y="333"/>
                      <a:pt x="408" y="333"/>
                      <a:pt x="408" y="333"/>
                    </a:cubicBezTo>
                    <a:cubicBezTo>
                      <a:pt x="478" y="315"/>
                      <a:pt x="478" y="315"/>
                      <a:pt x="478" y="315"/>
                    </a:cubicBezTo>
                    <a:cubicBezTo>
                      <a:pt x="536" y="394"/>
                      <a:pt x="536" y="394"/>
                      <a:pt x="536" y="394"/>
                    </a:cubicBezTo>
                    <a:cubicBezTo>
                      <a:pt x="538" y="397"/>
                      <a:pt x="538" y="397"/>
                      <a:pt x="538" y="397"/>
                    </a:cubicBezTo>
                    <a:cubicBezTo>
                      <a:pt x="541" y="395"/>
                      <a:pt x="541" y="395"/>
                      <a:pt x="541" y="395"/>
                    </a:cubicBezTo>
                    <a:cubicBezTo>
                      <a:pt x="546" y="393"/>
                      <a:pt x="546" y="393"/>
                      <a:pt x="546" y="393"/>
                    </a:cubicBezTo>
                    <a:cubicBezTo>
                      <a:pt x="552" y="392"/>
                      <a:pt x="558" y="390"/>
                      <a:pt x="564" y="390"/>
                    </a:cubicBezTo>
                    <a:cubicBezTo>
                      <a:pt x="566" y="390"/>
                      <a:pt x="566" y="390"/>
                      <a:pt x="566" y="390"/>
                    </a:cubicBezTo>
                    <a:cubicBezTo>
                      <a:pt x="576" y="391"/>
                      <a:pt x="584" y="407"/>
                      <a:pt x="585" y="418"/>
                    </a:cubicBezTo>
                    <a:cubicBezTo>
                      <a:pt x="584" y="429"/>
                      <a:pt x="584" y="429"/>
                      <a:pt x="584" y="429"/>
                    </a:cubicBezTo>
                    <a:cubicBezTo>
                      <a:pt x="583" y="437"/>
                      <a:pt x="582" y="446"/>
                      <a:pt x="590" y="454"/>
                    </a:cubicBezTo>
                    <a:cubicBezTo>
                      <a:pt x="593" y="456"/>
                      <a:pt x="601" y="462"/>
                      <a:pt x="609" y="462"/>
                    </a:cubicBezTo>
                    <a:cubicBezTo>
                      <a:pt x="612" y="462"/>
                      <a:pt x="612" y="462"/>
                      <a:pt x="612" y="462"/>
                    </a:cubicBezTo>
                    <a:cubicBezTo>
                      <a:pt x="619" y="461"/>
                      <a:pt x="623" y="455"/>
                      <a:pt x="627" y="450"/>
                    </a:cubicBezTo>
                    <a:cubicBezTo>
                      <a:pt x="629" y="447"/>
                      <a:pt x="629" y="447"/>
                      <a:pt x="629" y="447"/>
                    </a:cubicBezTo>
                    <a:cubicBezTo>
                      <a:pt x="639" y="435"/>
                      <a:pt x="639" y="435"/>
                      <a:pt x="639" y="435"/>
                    </a:cubicBezTo>
                    <a:cubicBezTo>
                      <a:pt x="641" y="433"/>
                      <a:pt x="641" y="433"/>
                      <a:pt x="641" y="433"/>
                    </a:cubicBezTo>
                    <a:cubicBezTo>
                      <a:pt x="649" y="423"/>
                      <a:pt x="649" y="423"/>
                      <a:pt x="649" y="423"/>
                    </a:cubicBezTo>
                    <a:cubicBezTo>
                      <a:pt x="651" y="413"/>
                      <a:pt x="651" y="413"/>
                      <a:pt x="651" y="413"/>
                    </a:cubicBezTo>
                    <a:cubicBezTo>
                      <a:pt x="654" y="403"/>
                      <a:pt x="654" y="403"/>
                      <a:pt x="654" y="403"/>
                    </a:cubicBezTo>
                    <a:cubicBezTo>
                      <a:pt x="655" y="400"/>
                      <a:pt x="655" y="400"/>
                      <a:pt x="655" y="400"/>
                    </a:cubicBezTo>
                    <a:cubicBezTo>
                      <a:pt x="658" y="395"/>
                      <a:pt x="660" y="390"/>
                      <a:pt x="662" y="384"/>
                    </a:cubicBezTo>
                    <a:cubicBezTo>
                      <a:pt x="664" y="377"/>
                      <a:pt x="672" y="363"/>
                      <a:pt x="677" y="363"/>
                    </a:cubicBezTo>
                    <a:cubicBezTo>
                      <a:pt x="678" y="363"/>
                      <a:pt x="678" y="363"/>
                      <a:pt x="678" y="363"/>
                    </a:cubicBezTo>
                    <a:cubicBezTo>
                      <a:pt x="684" y="365"/>
                      <a:pt x="688" y="373"/>
                      <a:pt x="691" y="381"/>
                    </a:cubicBezTo>
                    <a:cubicBezTo>
                      <a:pt x="693" y="387"/>
                      <a:pt x="693" y="394"/>
                      <a:pt x="693" y="401"/>
                    </a:cubicBezTo>
                    <a:cubicBezTo>
                      <a:pt x="693" y="406"/>
                      <a:pt x="693" y="406"/>
                      <a:pt x="693" y="406"/>
                    </a:cubicBezTo>
                    <a:cubicBezTo>
                      <a:pt x="693" y="413"/>
                      <a:pt x="697" y="417"/>
                      <a:pt x="703" y="417"/>
                    </a:cubicBezTo>
                    <a:cubicBezTo>
                      <a:pt x="715" y="414"/>
                      <a:pt x="715" y="414"/>
                      <a:pt x="715" y="414"/>
                    </a:cubicBezTo>
                    <a:cubicBezTo>
                      <a:pt x="717" y="413"/>
                      <a:pt x="717" y="413"/>
                      <a:pt x="717" y="413"/>
                    </a:cubicBezTo>
                    <a:cubicBezTo>
                      <a:pt x="726" y="409"/>
                      <a:pt x="735" y="405"/>
                      <a:pt x="742" y="397"/>
                    </a:cubicBezTo>
                    <a:cubicBezTo>
                      <a:pt x="748" y="383"/>
                      <a:pt x="748" y="383"/>
                      <a:pt x="748" y="383"/>
                    </a:cubicBezTo>
                    <a:cubicBezTo>
                      <a:pt x="754" y="371"/>
                      <a:pt x="754" y="371"/>
                      <a:pt x="754" y="371"/>
                    </a:cubicBezTo>
                    <a:cubicBezTo>
                      <a:pt x="765" y="365"/>
                      <a:pt x="765" y="365"/>
                      <a:pt x="765" y="365"/>
                    </a:cubicBezTo>
                    <a:cubicBezTo>
                      <a:pt x="767" y="366"/>
                      <a:pt x="767" y="366"/>
                      <a:pt x="767" y="366"/>
                    </a:cubicBezTo>
                    <a:cubicBezTo>
                      <a:pt x="769" y="367"/>
                      <a:pt x="769" y="367"/>
                      <a:pt x="769" y="367"/>
                    </a:cubicBezTo>
                    <a:cubicBezTo>
                      <a:pt x="774" y="369"/>
                      <a:pt x="774" y="369"/>
                      <a:pt x="774" y="369"/>
                    </a:cubicBezTo>
                    <a:cubicBezTo>
                      <a:pt x="776" y="369"/>
                      <a:pt x="776" y="369"/>
                      <a:pt x="776" y="369"/>
                    </a:cubicBezTo>
                    <a:cubicBezTo>
                      <a:pt x="783" y="369"/>
                      <a:pt x="786" y="364"/>
                      <a:pt x="789" y="360"/>
                    </a:cubicBezTo>
                    <a:cubicBezTo>
                      <a:pt x="793" y="353"/>
                      <a:pt x="801" y="349"/>
                      <a:pt x="813" y="349"/>
                    </a:cubicBezTo>
                    <a:cubicBezTo>
                      <a:pt x="816" y="349"/>
                      <a:pt x="816" y="349"/>
                      <a:pt x="816" y="349"/>
                    </a:cubicBezTo>
                    <a:cubicBezTo>
                      <a:pt x="819" y="349"/>
                      <a:pt x="819" y="349"/>
                      <a:pt x="819" y="349"/>
                    </a:cubicBezTo>
                    <a:cubicBezTo>
                      <a:pt x="824" y="350"/>
                      <a:pt x="824" y="350"/>
                      <a:pt x="824" y="350"/>
                    </a:cubicBezTo>
                    <a:cubicBezTo>
                      <a:pt x="834" y="347"/>
                      <a:pt x="834" y="347"/>
                      <a:pt x="834" y="347"/>
                    </a:cubicBezTo>
                    <a:cubicBezTo>
                      <a:pt x="840" y="343"/>
                      <a:pt x="840" y="343"/>
                      <a:pt x="840" y="343"/>
                    </a:cubicBezTo>
                    <a:cubicBezTo>
                      <a:pt x="842" y="341"/>
                      <a:pt x="842" y="341"/>
                      <a:pt x="842" y="341"/>
                    </a:cubicBezTo>
                    <a:cubicBezTo>
                      <a:pt x="846" y="338"/>
                      <a:pt x="846" y="338"/>
                      <a:pt x="846" y="338"/>
                    </a:cubicBezTo>
                    <a:cubicBezTo>
                      <a:pt x="852" y="333"/>
                      <a:pt x="852" y="333"/>
                      <a:pt x="852" y="333"/>
                    </a:cubicBezTo>
                    <a:cubicBezTo>
                      <a:pt x="856" y="320"/>
                      <a:pt x="856" y="320"/>
                      <a:pt x="856" y="320"/>
                    </a:cubicBezTo>
                    <a:cubicBezTo>
                      <a:pt x="857" y="313"/>
                      <a:pt x="857" y="313"/>
                      <a:pt x="857" y="313"/>
                    </a:cubicBezTo>
                    <a:cubicBezTo>
                      <a:pt x="861" y="305"/>
                      <a:pt x="864" y="296"/>
                      <a:pt x="858" y="286"/>
                    </a:cubicBezTo>
                    <a:cubicBezTo>
                      <a:pt x="856" y="282"/>
                      <a:pt x="856" y="282"/>
                      <a:pt x="856" y="282"/>
                    </a:cubicBezTo>
                    <a:cubicBezTo>
                      <a:pt x="852" y="274"/>
                      <a:pt x="852" y="274"/>
                      <a:pt x="852" y="274"/>
                    </a:cubicBezTo>
                    <a:cubicBezTo>
                      <a:pt x="851" y="272"/>
                      <a:pt x="851" y="272"/>
                      <a:pt x="851" y="272"/>
                    </a:cubicBezTo>
                    <a:cubicBezTo>
                      <a:pt x="850" y="265"/>
                      <a:pt x="850" y="265"/>
                      <a:pt x="850" y="265"/>
                    </a:cubicBezTo>
                    <a:cubicBezTo>
                      <a:pt x="847" y="259"/>
                      <a:pt x="842" y="257"/>
                      <a:pt x="837" y="255"/>
                    </a:cubicBezTo>
                    <a:cubicBezTo>
                      <a:pt x="837" y="255"/>
                      <a:pt x="837" y="255"/>
                      <a:pt x="837" y="255"/>
                    </a:cubicBezTo>
                    <a:cubicBezTo>
                      <a:pt x="830" y="251"/>
                      <a:pt x="824" y="242"/>
                      <a:pt x="820" y="235"/>
                    </a:cubicBezTo>
                    <a:cubicBezTo>
                      <a:pt x="818" y="233"/>
                      <a:pt x="818" y="233"/>
                      <a:pt x="818" y="233"/>
                    </a:cubicBezTo>
                    <a:cubicBezTo>
                      <a:pt x="817" y="231"/>
                      <a:pt x="817" y="231"/>
                      <a:pt x="817" y="231"/>
                    </a:cubicBezTo>
                    <a:cubicBezTo>
                      <a:pt x="808" y="219"/>
                      <a:pt x="808" y="219"/>
                      <a:pt x="808" y="219"/>
                    </a:cubicBezTo>
                    <a:cubicBezTo>
                      <a:pt x="798" y="212"/>
                      <a:pt x="783" y="211"/>
                      <a:pt x="777" y="211"/>
                    </a:cubicBezTo>
                    <a:cubicBezTo>
                      <a:pt x="771" y="211"/>
                      <a:pt x="771" y="211"/>
                      <a:pt x="771" y="211"/>
                    </a:cubicBezTo>
                    <a:cubicBezTo>
                      <a:pt x="767" y="211"/>
                      <a:pt x="758" y="212"/>
                      <a:pt x="758" y="219"/>
                    </a:cubicBezTo>
                    <a:cubicBezTo>
                      <a:pt x="758" y="224"/>
                      <a:pt x="764" y="226"/>
                      <a:pt x="768" y="228"/>
                    </a:cubicBezTo>
                    <a:cubicBezTo>
                      <a:pt x="769" y="228"/>
                      <a:pt x="769" y="228"/>
                      <a:pt x="769" y="228"/>
                    </a:cubicBezTo>
                    <a:cubicBezTo>
                      <a:pt x="776" y="231"/>
                      <a:pt x="779" y="233"/>
                      <a:pt x="782" y="237"/>
                    </a:cubicBezTo>
                    <a:cubicBezTo>
                      <a:pt x="786" y="243"/>
                      <a:pt x="786" y="243"/>
                      <a:pt x="786" y="243"/>
                    </a:cubicBezTo>
                    <a:cubicBezTo>
                      <a:pt x="792" y="252"/>
                      <a:pt x="792" y="252"/>
                      <a:pt x="792" y="252"/>
                    </a:cubicBezTo>
                    <a:cubicBezTo>
                      <a:pt x="804" y="260"/>
                      <a:pt x="804" y="260"/>
                      <a:pt x="804" y="260"/>
                    </a:cubicBezTo>
                    <a:cubicBezTo>
                      <a:pt x="810" y="263"/>
                      <a:pt x="815" y="265"/>
                      <a:pt x="817" y="272"/>
                    </a:cubicBezTo>
                    <a:cubicBezTo>
                      <a:pt x="820" y="287"/>
                      <a:pt x="809" y="297"/>
                      <a:pt x="798" y="302"/>
                    </a:cubicBezTo>
                    <a:cubicBezTo>
                      <a:pt x="792" y="306"/>
                      <a:pt x="788" y="310"/>
                      <a:pt x="784" y="315"/>
                    </a:cubicBezTo>
                    <a:cubicBezTo>
                      <a:pt x="780" y="320"/>
                      <a:pt x="780" y="320"/>
                      <a:pt x="780" y="320"/>
                    </a:cubicBezTo>
                    <a:cubicBezTo>
                      <a:pt x="773" y="329"/>
                      <a:pt x="773" y="329"/>
                      <a:pt x="773" y="329"/>
                    </a:cubicBezTo>
                    <a:cubicBezTo>
                      <a:pt x="771" y="330"/>
                      <a:pt x="771" y="330"/>
                      <a:pt x="771" y="330"/>
                    </a:cubicBezTo>
                    <a:cubicBezTo>
                      <a:pt x="765" y="327"/>
                      <a:pt x="765" y="327"/>
                      <a:pt x="765" y="327"/>
                    </a:cubicBezTo>
                    <a:cubicBezTo>
                      <a:pt x="765" y="327"/>
                      <a:pt x="765" y="327"/>
                      <a:pt x="765" y="327"/>
                    </a:cubicBezTo>
                    <a:cubicBezTo>
                      <a:pt x="759" y="323"/>
                      <a:pt x="753" y="320"/>
                      <a:pt x="746" y="320"/>
                    </a:cubicBezTo>
                    <a:cubicBezTo>
                      <a:pt x="734" y="322"/>
                      <a:pt x="734" y="322"/>
                      <a:pt x="734" y="322"/>
                    </a:cubicBezTo>
                    <a:cubicBezTo>
                      <a:pt x="725" y="323"/>
                      <a:pt x="725" y="323"/>
                      <a:pt x="725" y="323"/>
                    </a:cubicBezTo>
                    <a:cubicBezTo>
                      <a:pt x="716" y="318"/>
                      <a:pt x="716" y="318"/>
                      <a:pt x="716" y="318"/>
                    </a:cubicBezTo>
                    <a:cubicBezTo>
                      <a:pt x="713" y="314"/>
                      <a:pt x="711" y="309"/>
                      <a:pt x="710" y="304"/>
                    </a:cubicBezTo>
                    <a:cubicBezTo>
                      <a:pt x="708" y="296"/>
                      <a:pt x="706" y="286"/>
                      <a:pt x="695" y="281"/>
                    </a:cubicBezTo>
                    <a:cubicBezTo>
                      <a:pt x="690" y="279"/>
                      <a:pt x="685" y="278"/>
                      <a:pt x="680" y="277"/>
                    </a:cubicBezTo>
                    <a:cubicBezTo>
                      <a:pt x="669" y="274"/>
                      <a:pt x="669" y="274"/>
                      <a:pt x="669" y="274"/>
                    </a:cubicBezTo>
                    <a:cubicBezTo>
                      <a:pt x="666" y="273"/>
                      <a:pt x="666" y="273"/>
                      <a:pt x="666" y="273"/>
                    </a:cubicBezTo>
                    <a:cubicBezTo>
                      <a:pt x="667" y="269"/>
                      <a:pt x="667" y="269"/>
                      <a:pt x="667" y="269"/>
                    </a:cubicBezTo>
                    <a:cubicBezTo>
                      <a:pt x="670" y="263"/>
                      <a:pt x="674" y="257"/>
                      <a:pt x="671" y="248"/>
                    </a:cubicBezTo>
                    <a:cubicBezTo>
                      <a:pt x="669" y="243"/>
                      <a:pt x="666" y="238"/>
                      <a:pt x="663" y="234"/>
                    </a:cubicBezTo>
                    <a:cubicBezTo>
                      <a:pt x="658" y="228"/>
                      <a:pt x="658" y="228"/>
                      <a:pt x="658" y="228"/>
                    </a:cubicBezTo>
                    <a:cubicBezTo>
                      <a:pt x="655" y="223"/>
                      <a:pt x="655" y="223"/>
                      <a:pt x="655" y="223"/>
                    </a:cubicBezTo>
                    <a:cubicBezTo>
                      <a:pt x="649" y="212"/>
                      <a:pt x="642" y="201"/>
                      <a:pt x="626" y="201"/>
                    </a:cubicBezTo>
                    <a:cubicBezTo>
                      <a:pt x="626" y="201"/>
                      <a:pt x="626" y="201"/>
                      <a:pt x="626" y="201"/>
                    </a:cubicBezTo>
                    <a:cubicBezTo>
                      <a:pt x="614" y="203"/>
                      <a:pt x="614" y="203"/>
                      <a:pt x="614" y="203"/>
                    </a:cubicBezTo>
                    <a:cubicBezTo>
                      <a:pt x="607" y="204"/>
                      <a:pt x="607" y="204"/>
                      <a:pt x="607" y="204"/>
                    </a:cubicBezTo>
                    <a:cubicBezTo>
                      <a:pt x="601" y="204"/>
                      <a:pt x="601" y="204"/>
                      <a:pt x="601" y="204"/>
                    </a:cubicBezTo>
                    <a:cubicBezTo>
                      <a:pt x="595" y="204"/>
                      <a:pt x="588" y="203"/>
                      <a:pt x="582" y="201"/>
                    </a:cubicBezTo>
                    <a:cubicBezTo>
                      <a:pt x="572" y="198"/>
                      <a:pt x="567" y="194"/>
                      <a:pt x="566" y="188"/>
                    </a:cubicBezTo>
                    <a:cubicBezTo>
                      <a:pt x="565" y="181"/>
                      <a:pt x="567" y="174"/>
                      <a:pt x="570" y="168"/>
                    </a:cubicBezTo>
                    <a:cubicBezTo>
                      <a:pt x="572" y="161"/>
                      <a:pt x="572" y="161"/>
                      <a:pt x="572" y="161"/>
                    </a:cubicBezTo>
                    <a:cubicBezTo>
                      <a:pt x="575" y="146"/>
                      <a:pt x="575" y="146"/>
                      <a:pt x="575" y="146"/>
                    </a:cubicBezTo>
                    <a:cubicBezTo>
                      <a:pt x="577" y="136"/>
                      <a:pt x="577" y="136"/>
                      <a:pt x="577" y="136"/>
                    </a:cubicBezTo>
                    <a:cubicBezTo>
                      <a:pt x="578" y="130"/>
                      <a:pt x="582" y="125"/>
                      <a:pt x="588" y="120"/>
                    </a:cubicBezTo>
                    <a:cubicBezTo>
                      <a:pt x="592" y="117"/>
                      <a:pt x="596" y="114"/>
                      <a:pt x="601" y="110"/>
                    </a:cubicBezTo>
                    <a:cubicBezTo>
                      <a:pt x="611" y="104"/>
                      <a:pt x="621" y="98"/>
                      <a:pt x="626" y="88"/>
                    </a:cubicBezTo>
                    <a:cubicBezTo>
                      <a:pt x="631" y="80"/>
                      <a:pt x="630" y="72"/>
                      <a:pt x="624" y="66"/>
                    </a:cubicBezTo>
                    <a:cubicBezTo>
                      <a:pt x="621" y="63"/>
                      <a:pt x="616" y="61"/>
                      <a:pt x="610" y="61"/>
                    </a:cubicBezTo>
                    <a:cubicBezTo>
                      <a:pt x="599" y="63"/>
                      <a:pt x="599" y="63"/>
                      <a:pt x="599" y="63"/>
                    </a:cubicBezTo>
                    <a:cubicBezTo>
                      <a:pt x="594" y="65"/>
                      <a:pt x="594" y="65"/>
                      <a:pt x="594" y="65"/>
                    </a:cubicBezTo>
                    <a:cubicBezTo>
                      <a:pt x="585" y="67"/>
                      <a:pt x="585" y="67"/>
                      <a:pt x="585" y="67"/>
                    </a:cubicBezTo>
                    <a:cubicBezTo>
                      <a:pt x="583" y="67"/>
                      <a:pt x="583" y="67"/>
                      <a:pt x="583" y="67"/>
                    </a:cubicBezTo>
                    <a:cubicBezTo>
                      <a:pt x="575" y="58"/>
                      <a:pt x="575" y="58"/>
                      <a:pt x="575" y="58"/>
                    </a:cubicBezTo>
                    <a:cubicBezTo>
                      <a:pt x="575" y="57"/>
                      <a:pt x="575" y="57"/>
                      <a:pt x="575" y="57"/>
                    </a:cubicBezTo>
                    <a:cubicBezTo>
                      <a:pt x="572" y="53"/>
                      <a:pt x="570" y="48"/>
                      <a:pt x="569" y="43"/>
                    </a:cubicBezTo>
                    <a:cubicBezTo>
                      <a:pt x="566" y="36"/>
                      <a:pt x="563" y="29"/>
                      <a:pt x="558" y="23"/>
                    </a:cubicBezTo>
                    <a:cubicBezTo>
                      <a:pt x="543" y="13"/>
                      <a:pt x="543" y="13"/>
                      <a:pt x="543" y="13"/>
                    </a:cubicBezTo>
                    <a:cubicBezTo>
                      <a:pt x="542" y="12"/>
                      <a:pt x="542" y="12"/>
                      <a:pt x="542" y="12"/>
                    </a:cubicBezTo>
                    <a:cubicBezTo>
                      <a:pt x="534" y="6"/>
                      <a:pt x="534" y="6"/>
                      <a:pt x="534" y="6"/>
                    </a:cubicBezTo>
                    <a:lnTo>
                      <a:pt x="532"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46" name="Группа 145">
                <a:extLst>
                  <a:ext uri="{FF2B5EF4-FFF2-40B4-BE49-F238E27FC236}">
                    <a16:creationId xmlns:a16="http://schemas.microsoft.com/office/drawing/2014/main" id="{E7C1A96E-9E3E-504F-9D0B-383A6B3C03D8}"/>
                  </a:ext>
                </a:extLst>
              </p:cNvPr>
              <p:cNvGrpSpPr/>
              <p:nvPr/>
            </p:nvGrpSpPr>
            <p:grpSpPr>
              <a:xfrm>
                <a:off x="19277960" y="6648420"/>
                <a:ext cx="965134" cy="537404"/>
                <a:chOff x="7959725" y="3168651"/>
                <a:chExt cx="419101" cy="233363"/>
              </a:xfrm>
              <a:grpFill/>
            </p:grpSpPr>
            <p:sp>
              <p:nvSpPr>
                <p:cNvPr id="167" name="Freeform 237">
                  <a:extLst>
                    <a:ext uri="{FF2B5EF4-FFF2-40B4-BE49-F238E27FC236}">
                      <a16:creationId xmlns:a16="http://schemas.microsoft.com/office/drawing/2014/main" id="{56375C06-057C-EE45-84EA-A817A0C1865E}"/>
                    </a:ext>
                  </a:extLst>
                </p:cNvPr>
                <p:cNvSpPr>
                  <a:spLocks/>
                </p:cNvSpPr>
                <p:nvPr/>
              </p:nvSpPr>
              <p:spPr bwMode="auto">
                <a:xfrm>
                  <a:off x="7959725" y="3168651"/>
                  <a:ext cx="407988" cy="215900"/>
                </a:xfrm>
                <a:custGeom>
                  <a:avLst/>
                  <a:gdLst>
                    <a:gd name="T0" fmla="*/ 584 w 860"/>
                    <a:gd name="T1" fmla="*/ 426 h 457"/>
                    <a:gd name="T2" fmla="*/ 562 w 860"/>
                    <a:gd name="T3" fmla="*/ 385 h 457"/>
                    <a:gd name="T4" fmla="*/ 537 w 860"/>
                    <a:gd name="T5" fmla="*/ 391 h 457"/>
                    <a:gd name="T6" fmla="*/ 16 w 860"/>
                    <a:gd name="T7" fmla="*/ 428 h 457"/>
                    <a:gd name="T8" fmla="*/ 13 w 860"/>
                    <a:gd name="T9" fmla="*/ 402 h 457"/>
                    <a:gd name="T10" fmla="*/ 2 w 860"/>
                    <a:gd name="T11" fmla="*/ 308 h 457"/>
                    <a:gd name="T12" fmla="*/ 5 w 860"/>
                    <a:gd name="T13" fmla="*/ 182 h 457"/>
                    <a:gd name="T14" fmla="*/ 438 w 860"/>
                    <a:gd name="T15" fmla="*/ 90 h 457"/>
                    <a:gd name="T16" fmla="*/ 539 w 860"/>
                    <a:gd name="T17" fmla="*/ 11 h 457"/>
                    <a:gd name="T18" fmla="*/ 565 w 860"/>
                    <a:gd name="T19" fmla="*/ 41 h 457"/>
                    <a:gd name="T20" fmla="*/ 581 w 860"/>
                    <a:gd name="T21" fmla="*/ 66 h 457"/>
                    <a:gd name="T22" fmla="*/ 598 w 860"/>
                    <a:gd name="T23" fmla="*/ 62 h 457"/>
                    <a:gd name="T24" fmla="*/ 622 w 860"/>
                    <a:gd name="T25" fmla="*/ 84 h 457"/>
                    <a:gd name="T26" fmla="*/ 573 w 860"/>
                    <a:gd name="T27" fmla="*/ 133 h 457"/>
                    <a:gd name="T28" fmla="*/ 566 w 860"/>
                    <a:gd name="T29" fmla="*/ 164 h 457"/>
                    <a:gd name="T30" fmla="*/ 599 w 860"/>
                    <a:gd name="T31" fmla="*/ 203 h 457"/>
                    <a:gd name="T32" fmla="*/ 624 w 860"/>
                    <a:gd name="T33" fmla="*/ 200 h 457"/>
                    <a:gd name="T34" fmla="*/ 659 w 860"/>
                    <a:gd name="T35" fmla="*/ 232 h 457"/>
                    <a:gd name="T36" fmla="*/ 662 w 860"/>
                    <a:gd name="T37" fmla="*/ 270 h 457"/>
                    <a:gd name="T38" fmla="*/ 692 w 860"/>
                    <a:gd name="T39" fmla="*/ 280 h 457"/>
                    <a:gd name="T40" fmla="*/ 723 w 860"/>
                    <a:gd name="T41" fmla="*/ 322 h 457"/>
                    <a:gd name="T42" fmla="*/ 762 w 860"/>
                    <a:gd name="T43" fmla="*/ 325 h 457"/>
                    <a:gd name="T44" fmla="*/ 772 w 860"/>
                    <a:gd name="T45" fmla="*/ 328 h 457"/>
                    <a:gd name="T46" fmla="*/ 797 w 860"/>
                    <a:gd name="T47" fmla="*/ 301 h 457"/>
                    <a:gd name="T48" fmla="*/ 791 w 860"/>
                    <a:gd name="T49" fmla="*/ 247 h 457"/>
                    <a:gd name="T50" fmla="*/ 768 w 860"/>
                    <a:gd name="T51" fmla="*/ 223 h 457"/>
                    <a:gd name="T52" fmla="*/ 769 w 860"/>
                    <a:gd name="T53" fmla="*/ 210 h 457"/>
                    <a:gd name="T54" fmla="*/ 813 w 860"/>
                    <a:gd name="T55" fmla="*/ 229 h 457"/>
                    <a:gd name="T56" fmla="*/ 846 w 860"/>
                    <a:gd name="T57" fmla="*/ 263 h 457"/>
                    <a:gd name="T58" fmla="*/ 852 w 860"/>
                    <a:gd name="T59" fmla="*/ 280 h 457"/>
                    <a:gd name="T60" fmla="*/ 852 w 860"/>
                    <a:gd name="T61" fmla="*/ 317 h 457"/>
                    <a:gd name="T62" fmla="*/ 839 w 860"/>
                    <a:gd name="T63" fmla="*/ 336 h 457"/>
                    <a:gd name="T64" fmla="*/ 822 w 860"/>
                    <a:gd name="T65" fmla="*/ 345 h 457"/>
                    <a:gd name="T66" fmla="*/ 811 w 860"/>
                    <a:gd name="T67" fmla="*/ 344 h 457"/>
                    <a:gd name="T68" fmla="*/ 772 w 860"/>
                    <a:gd name="T69" fmla="*/ 364 h 457"/>
                    <a:gd name="T70" fmla="*/ 763 w 860"/>
                    <a:gd name="T71" fmla="*/ 360 h 457"/>
                    <a:gd name="T72" fmla="*/ 738 w 860"/>
                    <a:gd name="T73" fmla="*/ 393 h 457"/>
                    <a:gd name="T74" fmla="*/ 701 w 860"/>
                    <a:gd name="T75" fmla="*/ 412 h 457"/>
                    <a:gd name="T76" fmla="*/ 691 w 860"/>
                    <a:gd name="T77" fmla="*/ 377 h 457"/>
                    <a:gd name="T78" fmla="*/ 658 w 860"/>
                    <a:gd name="T79" fmla="*/ 380 h 457"/>
                    <a:gd name="T80" fmla="*/ 647 w 860"/>
                    <a:gd name="T81" fmla="*/ 410 h 457"/>
                    <a:gd name="T82" fmla="*/ 635 w 860"/>
                    <a:gd name="T83" fmla="*/ 431 h 457"/>
                    <a:gd name="T84" fmla="*/ 610 w 860"/>
                    <a:gd name="T85" fmla="*/ 457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0" h="457">
                      <a:moveTo>
                        <a:pt x="607" y="457"/>
                      </a:moveTo>
                      <a:cubicBezTo>
                        <a:pt x="599" y="457"/>
                        <a:pt x="592" y="452"/>
                        <a:pt x="589" y="449"/>
                      </a:cubicBezTo>
                      <a:cubicBezTo>
                        <a:pt x="582" y="442"/>
                        <a:pt x="583" y="434"/>
                        <a:pt x="584" y="426"/>
                      </a:cubicBezTo>
                      <a:cubicBezTo>
                        <a:pt x="584" y="415"/>
                        <a:pt x="584" y="415"/>
                        <a:pt x="584" y="415"/>
                      </a:cubicBezTo>
                      <a:cubicBezTo>
                        <a:pt x="583" y="404"/>
                        <a:pt x="576" y="387"/>
                        <a:pt x="565" y="385"/>
                      </a:cubicBezTo>
                      <a:cubicBezTo>
                        <a:pt x="562" y="385"/>
                        <a:pt x="562" y="385"/>
                        <a:pt x="562" y="385"/>
                      </a:cubicBezTo>
                      <a:cubicBezTo>
                        <a:pt x="556" y="385"/>
                        <a:pt x="550" y="387"/>
                        <a:pt x="544" y="388"/>
                      </a:cubicBezTo>
                      <a:cubicBezTo>
                        <a:pt x="538" y="390"/>
                        <a:pt x="538" y="390"/>
                        <a:pt x="538" y="390"/>
                      </a:cubicBezTo>
                      <a:cubicBezTo>
                        <a:pt x="537" y="391"/>
                        <a:pt x="537" y="391"/>
                        <a:pt x="537" y="391"/>
                      </a:cubicBezTo>
                      <a:cubicBezTo>
                        <a:pt x="536" y="389"/>
                        <a:pt x="536" y="389"/>
                        <a:pt x="536" y="389"/>
                      </a:cubicBezTo>
                      <a:cubicBezTo>
                        <a:pt x="477" y="310"/>
                        <a:pt x="477" y="310"/>
                        <a:pt x="477" y="310"/>
                      </a:cubicBezTo>
                      <a:cubicBezTo>
                        <a:pt x="16" y="428"/>
                        <a:pt x="16" y="428"/>
                        <a:pt x="16" y="428"/>
                      </a:cubicBezTo>
                      <a:cubicBezTo>
                        <a:pt x="16" y="425"/>
                        <a:pt x="16" y="425"/>
                        <a:pt x="16" y="425"/>
                      </a:cubicBezTo>
                      <a:cubicBezTo>
                        <a:pt x="17" y="413"/>
                        <a:pt x="17" y="413"/>
                        <a:pt x="17" y="413"/>
                      </a:cubicBezTo>
                      <a:cubicBezTo>
                        <a:pt x="13" y="402"/>
                        <a:pt x="13" y="402"/>
                        <a:pt x="13" y="402"/>
                      </a:cubicBezTo>
                      <a:cubicBezTo>
                        <a:pt x="10" y="395"/>
                        <a:pt x="10" y="395"/>
                        <a:pt x="10" y="395"/>
                      </a:cubicBezTo>
                      <a:cubicBezTo>
                        <a:pt x="6" y="383"/>
                        <a:pt x="2" y="368"/>
                        <a:pt x="1" y="353"/>
                      </a:cubicBezTo>
                      <a:cubicBezTo>
                        <a:pt x="0" y="338"/>
                        <a:pt x="1" y="323"/>
                        <a:pt x="2" y="308"/>
                      </a:cubicBezTo>
                      <a:cubicBezTo>
                        <a:pt x="4" y="292"/>
                        <a:pt x="5" y="275"/>
                        <a:pt x="3" y="259"/>
                      </a:cubicBezTo>
                      <a:cubicBezTo>
                        <a:pt x="2" y="244"/>
                        <a:pt x="3" y="229"/>
                        <a:pt x="4" y="215"/>
                      </a:cubicBezTo>
                      <a:cubicBezTo>
                        <a:pt x="5" y="204"/>
                        <a:pt x="6" y="193"/>
                        <a:pt x="5" y="182"/>
                      </a:cubicBezTo>
                      <a:cubicBezTo>
                        <a:pt x="5" y="180"/>
                        <a:pt x="5" y="180"/>
                        <a:pt x="5" y="180"/>
                      </a:cubicBezTo>
                      <a:cubicBezTo>
                        <a:pt x="179" y="144"/>
                        <a:pt x="179" y="144"/>
                        <a:pt x="179" y="144"/>
                      </a:cubicBezTo>
                      <a:cubicBezTo>
                        <a:pt x="438" y="90"/>
                        <a:pt x="438" y="90"/>
                        <a:pt x="438" y="90"/>
                      </a:cubicBezTo>
                      <a:cubicBezTo>
                        <a:pt x="529" y="0"/>
                        <a:pt x="529" y="0"/>
                        <a:pt x="529" y="0"/>
                      </a:cubicBezTo>
                      <a:cubicBezTo>
                        <a:pt x="530" y="3"/>
                        <a:pt x="530" y="3"/>
                        <a:pt x="530" y="3"/>
                      </a:cubicBezTo>
                      <a:cubicBezTo>
                        <a:pt x="539" y="11"/>
                        <a:pt x="539" y="11"/>
                        <a:pt x="539" y="11"/>
                      </a:cubicBezTo>
                      <a:cubicBezTo>
                        <a:pt x="540" y="11"/>
                        <a:pt x="540" y="11"/>
                        <a:pt x="540" y="11"/>
                      </a:cubicBezTo>
                      <a:cubicBezTo>
                        <a:pt x="555" y="22"/>
                        <a:pt x="555" y="22"/>
                        <a:pt x="555" y="22"/>
                      </a:cubicBezTo>
                      <a:cubicBezTo>
                        <a:pt x="560" y="27"/>
                        <a:pt x="562" y="34"/>
                        <a:pt x="565" y="41"/>
                      </a:cubicBezTo>
                      <a:cubicBezTo>
                        <a:pt x="567" y="46"/>
                        <a:pt x="568" y="51"/>
                        <a:pt x="571" y="55"/>
                      </a:cubicBezTo>
                      <a:cubicBezTo>
                        <a:pt x="571" y="56"/>
                        <a:pt x="571" y="56"/>
                        <a:pt x="571" y="56"/>
                      </a:cubicBezTo>
                      <a:cubicBezTo>
                        <a:pt x="581" y="66"/>
                        <a:pt x="581" y="66"/>
                        <a:pt x="581" y="66"/>
                      </a:cubicBezTo>
                      <a:cubicBezTo>
                        <a:pt x="583" y="66"/>
                        <a:pt x="583" y="66"/>
                        <a:pt x="583" y="66"/>
                      </a:cubicBezTo>
                      <a:cubicBezTo>
                        <a:pt x="592" y="64"/>
                        <a:pt x="592" y="64"/>
                        <a:pt x="592" y="64"/>
                      </a:cubicBezTo>
                      <a:cubicBezTo>
                        <a:pt x="598" y="62"/>
                        <a:pt x="598" y="62"/>
                        <a:pt x="598" y="62"/>
                      </a:cubicBezTo>
                      <a:cubicBezTo>
                        <a:pt x="608" y="60"/>
                        <a:pt x="608" y="60"/>
                        <a:pt x="608" y="60"/>
                      </a:cubicBezTo>
                      <a:cubicBezTo>
                        <a:pt x="613" y="60"/>
                        <a:pt x="618" y="62"/>
                        <a:pt x="621" y="65"/>
                      </a:cubicBezTo>
                      <a:cubicBezTo>
                        <a:pt x="626" y="69"/>
                        <a:pt x="627" y="77"/>
                        <a:pt x="622" y="84"/>
                      </a:cubicBezTo>
                      <a:cubicBezTo>
                        <a:pt x="617" y="94"/>
                        <a:pt x="608" y="100"/>
                        <a:pt x="598" y="106"/>
                      </a:cubicBezTo>
                      <a:cubicBezTo>
                        <a:pt x="593" y="109"/>
                        <a:pt x="589" y="112"/>
                        <a:pt x="585" y="116"/>
                      </a:cubicBezTo>
                      <a:cubicBezTo>
                        <a:pt x="578" y="121"/>
                        <a:pt x="575" y="127"/>
                        <a:pt x="573" y="133"/>
                      </a:cubicBezTo>
                      <a:cubicBezTo>
                        <a:pt x="571" y="143"/>
                        <a:pt x="571" y="143"/>
                        <a:pt x="571" y="143"/>
                      </a:cubicBezTo>
                      <a:cubicBezTo>
                        <a:pt x="568" y="157"/>
                        <a:pt x="568" y="157"/>
                        <a:pt x="568" y="157"/>
                      </a:cubicBezTo>
                      <a:cubicBezTo>
                        <a:pt x="566" y="164"/>
                        <a:pt x="566" y="164"/>
                        <a:pt x="566" y="164"/>
                      </a:cubicBezTo>
                      <a:cubicBezTo>
                        <a:pt x="564" y="171"/>
                        <a:pt x="561" y="178"/>
                        <a:pt x="562" y="185"/>
                      </a:cubicBezTo>
                      <a:cubicBezTo>
                        <a:pt x="563" y="192"/>
                        <a:pt x="569" y="197"/>
                        <a:pt x="580" y="200"/>
                      </a:cubicBezTo>
                      <a:cubicBezTo>
                        <a:pt x="586" y="202"/>
                        <a:pt x="592" y="203"/>
                        <a:pt x="599" y="203"/>
                      </a:cubicBezTo>
                      <a:cubicBezTo>
                        <a:pt x="605" y="203"/>
                        <a:pt x="605" y="203"/>
                        <a:pt x="605" y="203"/>
                      </a:cubicBezTo>
                      <a:cubicBezTo>
                        <a:pt x="612" y="201"/>
                        <a:pt x="612" y="201"/>
                        <a:pt x="612" y="201"/>
                      </a:cubicBezTo>
                      <a:cubicBezTo>
                        <a:pt x="624" y="200"/>
                        <a:pt x="624" y="200"/>
                        <a:pt x="624" y="200"/>
                      </a:cubicBezTo>
                      <a:cubicBezTo>
                        <a:pt x="639" y="200"/>
                        <a:pt x="645" y="210"/>
                        <a:pt x="651" y="221"/>
                      </a:cubicBezTo>
                      <a:cubicBezTo>
                        <a:pt x="655" y="226"/>
                        <a:pt x="655" y="226"/>
                        <a:pt x="655" y="226"/>
                      </a:cubicBezTo>
                      <a:cubicBezTo>
                        <a:pt x="659" y="232"/>
                        <a:pt x="659" y="232"/>
                        <a:pt x="659" y="232"/>
                      </a:cubicBezTo>
                      <a:cubicBezTo>
                        <a:pt x="662" y="236"/>
                        <a:pt x="666" y="241"/>
                        <a:pt x="667" y="246"/>
                      </a:cubicBezTo>
                      <a:cubicBezTo>
                        <a:pt x="670" y="254"/>
                        <a:pt x="667" y="260"/>
                        <a:pt x="664" y="265"/>
                      </a:cubicBezTo>
                      <a:cubicBezTo>
                        <a:pt x="662" y="270"/>
                        <a:pt x="662" y="270"/>
                        <a:pt x="662" y="270"/>
                      </a:cubicBezTo>
                      <a:cubicBezTo>
                        <a:pt x="666" y="273"/>
                        <a:pt x="666" y="273"/>
                        <a:pt x="666" y="273"/>
                      </a:cubicBezTo>
                      <a:cubicBezTo>
                        <a:pt x="677" y="276"/>
                        <a:pt x="677" y="276"/>
                        <a:pt x="677" y="276"/>
                      </a:cubicBezTo>
                      <a:cubicBezTo>
                        <a:pt x="682" y="277"/>
                        <a:pt x="687" y="278"/>
                        <a:pt x="692" y="280"/>
                      </a:cubicBezTo>
                      <a:cubicBezTo>
                        <a:pt x="702" y="285"/>
                        <a:pt x="704" y="293"/>
                        <a:pt x="706" y="301"/>
                      </a:cubicBezTo>
                      <a:cubicBezTo>
                        <a:pt x="707" y="307"/>
                        <a:pt x="709" y="312"/>
                        <a:pt x="712" y="317"/>
                      </a:cubicBezTo>
                      <a:cubicBezTo>
                        <a:pt x="723" y="322"/>
                        <a:pt x="723" y="322"/>
                        <a:pt x="723" y="322"/>
                      </a:cubicBezTo>
                      <a:cubicBezTo>
                        <a:pt x="733" y="320"/>
                        <a:pt x="733" y="320"/>
                        <a:pt x="733" y="320"/>
                      </a:cubicBezTo>
                      <a:cubicBezTo>
                        <a:pt x="744" y="319"/>
                        <a:pt x="744" y="319"/>
                        <a:pt x="744" y="319"/>
                      </a:cubicBezTo>
                      <a:cubicBezTo>
                        <a:pt x="751" y="319"/>
                        <a:pt x="756" y="322"/>
                        <a:pt x="762" y="325"/>
                      </a:cubicBezTo>
                      <a:cubicBezTo>
                        <a:pt x="762" y="326"/>
                        <a:pt x="762" y="326"/>
                        <a:pt x="762" y="326"/>
                      </a:cubicBezTo>
                      <a:cubicBezTo>
                        <a:pt x="769" y="329"/>
                        <a:pt x="769" y="329"/>
                        <a:pt x="769" y="329"/>
                      </a:cubicBezTo>
                      <a:cubicBezTo>
                        <a:pt x="772" y="328"/>
                        <a:pt x="772" y="328"/>
                        <a:pt x="772" y="328"/>
                      </a:cubicBezTo>
                      <a:cubicBezTo>
                        <a:pt x="780" y="318"/>
                        <a:pt x="780" y="318"/>
                        <a:pt x="780" y="318"/>
                      </a:cubicBezTo>
                      <a:cubicBezTo>
                        <a:pt x="783" y="314"/>
                        <a:pt x="783" y="314"/>
                        <a:pt x="783" y="314"/>
                      </a:cubicBezTo>
                      <a:cubicBezTo>
                        <a:pt x="787" y="308"/>
                        <a:pt x="791" y="304"/>
                        <a:pt x="797" y="301"/>
                      </a:cubicBezTo>
                      <a:cubicBezTo>
                        <a:pt x="808" y="295"/>
                        <a:pt x="820" y="285"/>
                        <a:pt x="817" y="269"/>
                      </a:cubicBezTo>
                      <a:cubicBezTo>
                        <a:pt x="815" y="261"/>
                        <a:pt x="810" y="258"/>
                        <a:pt x="803" y="255"/>
                      </a:cubicBezTo>
                      <a:cubicBezTo>
                        <a:pt x="791" y="247"/>
                        <a:pt x="791" y="247"/>
                        <a:pt x="791" y="247"/>
                      </a:cubicBezTo>
                      <a:cubicBezTo>
                        <a:pt x="786" y="239"/>
                        <a:pt x="786" y="239"/>
                        <a:pt x="786" y="239"/>
                      </a:cubicBezTo>
                      <a:cubicBezTo>
                        <a:pt x="782" y="233"/>
                        <a:pt x="782" y="233"/>
                        <a:pt x="782" y="233"/>
                      </a:cubicBezTo>
                      <a:cubicBezTo>
                        <a:pt x="779" y="229"/>
                        <a:pt x="775" y="226"/>
                        <a:pt x="768" y="223"/>
                      </a:cubicBezTo>
                      <a:cubicBezTo>
                        <a:pt x="767" y="223"/>
                        <a:pt x="767" y="223"/>
                        <a:pt x="767" y="223"/>
                      </a:cubicBezTo>
                      <a:cubicBezTo>
                        <a:pt x="758" y="216"/>
                        <a:pt x="758" y="216"/>
                        <a:pt x="758" y="216"/>
                      </a:cubicBezTo>
                      <a:cubicBezTo>
                        <a:pt x="758" y="211"/>
                        <a:pt x="766" y="210"/>
                        <a:pt x="769" y="210"/>
                      </a:cubicBezTo>
                      <a:cubicBezTo>
                        <a:pt x="775" y="210"/>
                        <a:pt x="775" y="210"/>
                        <a:pt x="775" y="210"/>
                      </a:cubicBezTo>
                      <a:cubicBezTo>
                        <a:pt x="787" y="210"/>
                        <a:pt x="798" y="213"/>
                        <a:pt x="805" y="218"/>
                      </a:cubicBezTo>
                      <a:cubicBezTo>
                        <a:pt x="813" y="229"/>
                        <a:pt x="813" y="229"/>
                        <a:pt x="813" y="229"/>
                      </a:cubicBezTo>
                      <a:cubicBezTo>
                        <a:pt x="816" y="233"/>
                        <a:pt x="816" y="233"/>
                        <a:pt x="816" y="233"/>
                      </a:cubicBezTo>
                      <a:cubicBezTo>
                        <a:pt x="821" y="241"/>
                        <a:pt x="826" y="249"/>
                        <a:pt x="834" y="253"/>
                      </a:cubicBezTo>
                      <a:cubicBezTo>
                        <a:pt x="839" y="256"/>
                        <a:pt x="843" y="258"/>
                        <a:pt x="846" y="263"/>
                      </a:cubicBezTo>
                      <a:cubicBezTo>
                        <a:pt x="847" y="269"/>
                        <a:pt x="847" y="269"/>
                        <a:pt x="847" y="269"/>
                      </a:cubicBezTo>
                      <a:cubicBezTo>
                        <a:pt x="848" y="272"/>
                        <a:pt x="848" y="272"/>
                        <a:pt x="848" y="272"/>
                      </a:cubicBezTo>
                      <a:cubicBezTo>
                        <a:pt x="852" y="280"/>
                        <a:pt x="852" y="280"/>
                        <a:pt x="852" y="280"/>
                      </a:cubicBezTo>
                      <a:cubicBezTo>
                        <a:pt x="855" y="284"/>
                        <a:pt x="855" y="284"/>
                        <a:pt x="855" y="284"/>
                      </a:cubicBezTo>
                      <a:cubicBezTo>
                        <a:pt x="860" y="294"/>
                        <a:pt x="857" y="301"/>
                        <a:pt x="853" y="309"/>
                      </a:cubicBezTo>
                      <a:cubicBezTo>
                        <a:pt x="852" y="317"/>
                        <a:pt x="852" y="317"/>
                        <a:pt x="852" y="317"/>
                      </a:cubicBezTo>
                      <a:cubicBezTo>
                        <a:pt x="849" y="329"/>
                        <a:pt x="849" y="329"/>
                        <a:pt x="849" y="329"/>
                      </a:cubicBezTo>
                      <a:cubicBezTo>
                        <a:pt x="843" y="334"/>
                        <a:pt x="843" y="334"/>
                        <a:pt x="843" y="334"/>
                      </a:cubicBezTo>
                      <a:cubicBezTo>
                        <a:pt x="839" y="336"/>
                        <a:pt x="839" y="336"/>
                        <a:pt x="839" y="336"/>
                      </a:cubicBezTo>
                      <a:cubicBezTo>
                        <a:pt x="837" y="338"/>
                        <a:pt x="837" y="338"/>
                        <a:pt x="837" y="338"/>
                      </a:cubicBezTo>
                      <a:cubicBezTo>
                        <a:pt x="832" y="343"/>
                        <a:pt x="832" y="343"/>
                        <a:pt x="832" y="343"/>
                      </a:cubicBezTo>
                      <a:cubicBezTo>
                        <a:pt x="822" y="345"/>
                        <a:pt x="822" y="345"/>
                        <a:pt x="822" y="345"/>
                      </a:cubicBezTo>
                      <a:cubicBezTo>
                        <a:pt x="817" y="344"/>
                        <a:pt x="817" y="344"/>
                        <a:pt x="817" y="344"/>
                      </a:cubicBezTo>
                      <a:cubicBezTo>
                        <a:pt x="814" y="344"/>
                        <a:pt x="814" y="344"/>
                        <a:pt x="814" y="344"/>
                      </a:cubicBezTo>
                      <a:cubicBezTo>
                        <a:pt x="811" y="344"/>
                        <a:pt x="811" y="344"/>
                        <a:pt x="811" y="344"/>
                      </a:cubicBezTo>
                      <a:cubicBezTo>
                        <a:pt x="799" y="344"/>
                        <a:pt x="790" y="348"/>
                        <a:pt x="785" y="356"/>
                      </a:cubicBezTo>
                      <a:cubicBezTo>
                        <a:pt x="783" y="360"/>
                        <a:pt x="780" y="364"/>
                        <a:pt x="774" y="364"/>
                      </a:cubicBezTo>
                      <a:cubicBezTo>
                        <a:pt x="772" y="364"/>
                        <a:pt x="772" y="364"/>
                        <a:pt x="772" y="364"/>
                      </a:cubicBezTo>
                      <a:cubicBezTo>
                        <a:pt x="768" y="362"/>
                        <a:pt x="768" y="362"/>
                        <a:pt x="768" y="362"/>
                      </a:cubicBezTo>
                      <a:cubicBezTo>
                        <a:pt x="766" y="361"/>
                        <a:pt x="766" y="361"/>
                        <a:pt x="766" y="361"/>
                      </a:cubicBezTo>
                      <a:cubicBezTo>
                        <a:pt x="763" y="360"/>
                        <a:pt x="763" y="360"/>
                        <a:pt x="763" y="360"/>
                      </a:cubicBezTo>
                      <a:cubicBezTo>
                        <a:pt x="759" y="360"/>
                        <a:pt x="752" y="364"/>
                        <a:pt x="750" y="367"/>
                      </a:cubicBezTo>
                      <a:cubicBezTo>
                        <a:pt x="745" y="379"/>
                        <a:pt x="745" y="379"/>
                        <a:pt x="745" y="379"/>
                      </a:cubicBezTo>
                      <a:cubicBezTo>
                        <a:pt x="738" y="393"/>
                        <a:pt x="738" y="393"/>
                        <a:pt x="738" y="393"/>
                      </a:cubicBezTo>
                      <a:cubicBezTo>
                        <a:pt x="732" y="401"/>
                        <a:pt x="723" y="405"/>
                        <a:pt x="715" y="408"/>
                      </a:cubicBezTo>
                      <a:cubicBezTo>
                        <a:pt x="713" y="409"/>
                        <a:pt x="713" y="409"/>
                        <a:pt x="713" y="409"/>
                      </a:cubicBezTo>
                      <a:cubicBezTo>
                        <a:pt x="701" y="412"/>
                        <a:pt x="701" y="412"/>
                        <a:pt x="701" y="412"/>
                      </a:cubicBezTo>
                      <a:cubicBezTo>
                        <a:pt x="698" y="412"/>
                        <a:pt x="693" y="411"/>
                        <a:pt x="693" y="403"/>
                      </a:cubicBezTo>
                      <a:cubicBezTo>
                        <a:pt x="693" y="398"/>
                        <a:pt x="693" y="398"/>
                        <a:pt x="693" y="398"/>
                      </a:cubicBezTo>
                      <a:cubicBezTo>
                        <a:pt x="693" y="391"/>
                        <a:pt x="693" y="384"/>
                        <a:pt x="691" y="377"/>
                      </a:cubicBezTo>
                      <a:cubicBezTo>
                        <a:pt x="689" y="373"/>
                        <a:pt x="685" y="361"/>
                        <a:pt x="677" y="358"/>
                      </a:cubicBezTo>
                      <a:cubicBezTo>
                        <a:pt x="675" y="358"/>
                        <a:pt x="675" y="358"/>
                        <a:pt x="675" y="358"/>
                      </a:cubicBezTo>
                      <a:cubicBezTo>
                        <a:pt x="668" y="358"/>
                        <a:pt x="660" y="374"/>
                        <a:pt x="658" y="380"/>
                      </a:cubicBezTo>
                      <a:cubicBezTo>
                        <a:pt x="656" y="386"/>
                        <a:pt x="654" y="391"/>
                        <a:pt x="651" y="396"/>
                      </a:cubicBezTo>
                      <a:cubicBezTo>
                        <a:pt x="650" y="399"/>
                        <a:pt x="650" y="399"/>
                        <a:pt x="650" y="399"/>
                      </a:cubicBezTo>
                      <a:cubicBezTo>
                        <a:pt x="647" y="410"/>
                        <a:pt x="647" y="410"/>
                        <a:pt x="647" y="410"/>
                      </a:cubicBezTo>
                      <a:cubicBezTo>
                        <a:pt x="645" y="419"/>
                        <a:pt x="645" y="419"/>
                        <a:pt x="645" y="419"/>
                      </a:cubicBezTo>
                      <a:cubicBezTo>
                        <a:pt x="638" y="428"/>
                        <a:pt x="638" y="428"/>
                        <a:pt x="638" y="428"/>
                      </a:cubicBezTo>
                      <a:cubicBezTo>
                        <a:pt x="635" y="431"/>
                        <a:pt x="635" y="431"/>
                        <a:pt x="635" y="431"/>
                      </a:cubicBezTo>
                      <a:cubicBezTo>
                        <a:pt x="625" y="443"/>
                        <a:pt x="625" y="443"/>
                        <a:pt x="625" y="443"/>
                      </a:cubicBezTo>
                      <a:cubicBezTo>
                        <a:pt x="623" y="446"/>
                        <a:pt x="623" y="446"/>
                        <a:pt x="623" y="446"/>
                      </a:cubicBezTo>
                      <a:cubicBezTo>
                        <a:pt x="620" y="451"/>
                        <a:pt x="616" y="456"/>
                        <a:pt x="610" y="457"/>
                      </a:cubicBezTo>
                      <a:lnTo>
                        <a:pt x="607" y="45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8" name="Freeform 239">
                  <a:extLst>
                    <a:ext uri="{FF2B5EF4-FFF2-40B4-BE49-F238E27FC236}">
                      <a16:creationId xmlns:a16="http://schemas.microsoft.com/office/drawing/2014/main" id="{5C89BD34-9628-8C41-BF91-FF24595197C4}"/>
                    </a:ext>
                  </a:extLst>
                </p:cNvPr>
                <p:cNvSpPr>
                  <a:spLocks/>
                </p:cNvSpPr>
                <p:nvPr/>
              </p:nvSpPr>
              <p:spPr bwMode="auto">
                <a:xfrm>
                  <a:off x="8280400" y="3368676"/>
                  <a:ext cx="33338" cy="31750"/>
                </a:xfrm>
                <a:custGeom>
                  <a:avLst/>
                  <a:gdLst>
                    <a:gd name="T0" fmla="*/ 12 w 68"/>
                    <a:gd name="T1" fmla="*/ 67 h 67"/>
                    <a:gd name="T2" fmla="*/ 4 w 68"/>
                    <a:gd name="T3" fmla="*/ 63 h 67"/>
                    <a:gd name="T4" fmla="*/ 3 w 68"/>
                    <a:gd name="T5" fmla="*/ 42 h 67"/>
                    <a:gd name="T6" fmla="*/ 10 w 68"/>
                    <a:gd name="T7" fmla="*/ 34 h 67"/>
                    <a:gd name="T8" fmla="*/ 25 w 68"/>
                    <a:gd name="T9" fmla="*/ 14 h 67"/>
                    <a:gd name="T10" fmla="*/ 59 w 68"/>
                    <a:gd name="T11" fmla="*/ 0 h 67"/>
                    <a:gd name="T12" fmla="*/ 65 w 68"/>
                    <a:gd name="T13" fmla="*/ 2 h 67"/>
                    <a:gd name="T14" fmla="*/ 65 w 68"/>
                    <a:gd name="T15" fmla="*/ 19 h 67"/>
                    <a:gd name="T16" fmla="*/ 65 w 68"/>
                    <a:gd name="T17" fmla="*/ 23 h 67"/>
                    <a:gd name="T18" fmla="*/ 38 w 68"/>
                    <a:gd name="T19" fmla="*/ 47 h 67"/>
                    <a:gd name="T20" fmla="*/ 26 w 68"/>
                    <a:gd name="T21" fmla="*/ 58 h 67"/>
                    <a:gd name="T22" fmla="*/ 26 w 68"/>
                    <a:gd name="T23" fmla="*/ 59 h 67"/>
                    <a:gd name="T24" fmla="*/ 25 w 68"/>
                    <a:gd name="T25" fmla="*/ 60 h 67"/>
                    <a:gd name="T26" fmla="*/ 12 w 68"/>
                    <a:gd name="T2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67">
                      <a:moveTo>
                        <a:pt x="12" y="67"/>
                      </a:moveTo>
                      <a:cubicBezTo>
                        <a:pt x="4" y="63"/>
                        <a:pt x="4" y="63"/>
                        <a:pt x="4" y="63"/>
                      </a:cubicBezTo>
                      <a:cubicBezTo>
                        <a:pt x="0" y="56"/>
                        <a:pt x="2" y="44"/>
                        <a:pt x="3" y="42"/>
                      </a:cubicBezTo>
                      <a:cubicBezTo>
                        <a:pt x="3" y="41"/>
                        <a:pt x="5" y="39"/>
                        <a:pt x="10" y="34"/>
                      </a:cubicBezTo>
                      <a:cubicBezTo>
                        <a:pt x="15" y="28"/>
                        <a:pt x="25" y="17"/>
                        <a:pt x="25" y="14"/>
                      </a:cubicBezTo>
                      <a:cubicBezTo>
                        <a:pt x="27" y="9"/>
                        <a:pt x="48" y="0"/>
                        <a:pt x="59" y="0"/>
                      </a:cubicBezTo>
                      <a:cubicBezTo>
                        <a:pt x="65" y="2"/>
                        <a:pt x="65" y="2"/>
                        <a:pt x="65" y="2"/>
                      </a:cubicBezTo>
                      <a:cubicBezTo>
                        <a:pt x="68" y="6"/>
                        <a:pt x="67" y="14"/>
                        <a:pt x="65" y="19"/>
                      </a:cubicBezTo>
                      <a:cubicBezTo>
                        <a:pt x="65" y="23"/>
                        <a:pt x="65" y="23"/>
                        <a:pt x="65" y="23"/>
                      </a:cubicBezTo>
                      <a:cubicBezTo>
                        <a:pt x="65" y="28"/>
                        <a:pt x="52" y="41"/>
                        <a:pt x="38" y="47"/>
                      </a:cubicBezTo>
                      <a:cubicBezTo>
                        <a:pt x="25" y="54"/>
                        <a:pt x="26" y="58"/>
                        <a:pt x="26" y="58"/>
                      </a:cubicBezTo>
                      <a:cubicBezTo>
                        <a:pt x="26" y="59"/>
                        <a:pt x="26" y="59"/>
                        <a:pt x="26" y="59"/>
                      </a:cubicBezTo>
                      <a:cubicBezTo>
                        <a:pt x="25" y="60"/>
                        <a:pt x="25" y="60"/>
                        <a:pt x="25" y="60"/>
                      </a:cubicBezTo>
                      <a:cubicBezTo>
                        <a:pt x="20" y="65"/>
                        <a:pt x="15" y="67"/>
                        <a:pt x="12" y="67"/>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9" name="Freeform 240">
                  <a:extLst>
                    <a:ext uri="{FF2B5EF4-FFF2-40B4-BE49-F238E27FC236}">
                      <a16:creationId xmlns:a16="http://schemas.microsoft.com/office/drawing/2014/main" id="{7D3D58CB-9E97-9B4C-8812-4AD93C74FD29}"/>
                    </a:ext>
                  </a:extLst>
                </p:cNvPr>
                <p:cNvSpPr>
                  <a:spLocks noEditPoints="1"/>
                </p:cNvSpPr>
                <p:nvPr/>
              </p:nvSpPr>
              <p:spPr bwMode="auto">
                <a:xfrm>
                  <a:off x="8280400" y="3368676"/>
                  <a:ext cx="33338" cy="33338"/>
                </a:xfrm>
                <a:custGeom>
                  <a:avLst/>
                  <a:gdLst>
                    <a:gd name="T0" fmla="*/ 61 w 72"/>
                    <a:gd name="T1" fmla="*/ 3 h 71"/>
                    <a:gd name="T2" fmla="*/ 65 w 72"/>
                    <a:gd name="T3" fmla="*/ 25 h 71"/>
                    <a:gd name="T4" fmla="*/ 39 w 72"/>
                    <a:gd name="T5" fmla="*/ 48 h 71"/>
                    <a:gd name="T6" fmla="*/ 26 w 72"/>
                    <a:gd name="T7" fmla="*/ 61 h 71"/>
                    <a:gd name="T8" fmla="*/ 14 w 72"/>
                    <a:gd name="T9" fmla="*/ 67 h 71"/>
                    <a:gd name="T10" fmla="*/ 6 w 72"/>
                    <a:gd name="T11" fmla="*/ 45 h 71"/>
                    <a:gd name="T12" fmla="*/ 29 w 72"/>
                    <a:gd name="T13" fmla="*/ 17 h 71"/>
                    <a:gd name="T14" fmla="*/ 61 w 72"/>
                    <a:gd name="T15" fmla="*/ 3 h 71"/>
                    <a:gd name="T16" fmla="*/ 61 w 72"/>
                    <a:gd name="T17" fmla="*/ 3 h 71"/>
                    <a:gd name="T18" fmla="*/ 61 w 72"/>
                    <a:gd name="T19" fmla="*/ 0 h 71"/>
                    <a:gd name="T20" fmla="*/ 61 w 72"/>
                    <a:gd name="T21" fmla="*/ 0 h 71"/>
                    <a:gd name="T22" fmla="*/ 61 w 72"/>
                    <a:gd name="T23" fmla="*/ 0 h 71"/>
                    <a:gd name="T24" fmla="*/ 26 w 72"/>
                    <a:gd name="T25" fmla="*/ 16 h 71"/>
                    <a:gd name="T26" fmla="*/ 10 w 72"/>
                    <a:gd name="T27" fmla="*/ 34 h 71"/>
                    <a:gd name="T28" fmla="*/ 3 w 72"/>
                    <a:gd name="T29" fmla="*/ 43 h 71"/>
                    <a:gd name="T30" fmla="*/ 5 w 72"/>
                    <a:gd name="T31" fmla="*/ 66 h 71"/>
                    <a:gd name="T32" fmla="*/ 14 w 72"/>
                    <a:gd name="T33" fmla="*/ 71 h 71"/>
                    <a:gd name="T34" fmla="*/ 29 w 72"/>
                    <a:gd name="T35" fmla="*/ 64 h 71"/>
                    <a:gd name="T36" fmla="*/ 31 w 72"/>
                    <a:gd name="T37" fmla="*/ 62 h 71"/>
                    <a:gd name="T38" fmla="*/ 30 w 72"/>
                    <a:gd name="T39" fmla="*/ 60 h 71"/>
                    <a:gd name="T40" fmla="*/ 41 w 72"/>
                    <a:gd name="T41" fmla="*/ 51 h 71"/>
                    <a:gd name="T42" fmla="*/ 69 w 72"/>
                    <a:gd name="T43" fmla="*/ 25 h 71"/>
                    <a:gd name="T44" fmla="*/ 69 w 72"/>
                    <a:gd name="T45" fmla="*/ 22 h 71"/>
                    <a:gd name="T46" fmla="*/ 69 w 72"/>
                    <a:gd name="T47" fmla="*/ 3 h 71"/>
                    <a:gd name="T48" fmla="*/ 61 w 72"/>
                    <a:gd name="T4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1">
                      <a:moveTo>
                        <a:pt x="61" y="3"/>
                      </a:moveTo>
                      <a:cubicBezTo>
                        <a:pt x="72" y="3"/>
                        <a:pt x="65" y="21"/>
                        <a:pt x="65" y="25"/>
                      </a:cubicBezTo>
                      <a:cubicBezTo>
                        <a:pt x="65" y="29"/>
                        <a:pt x="54" y="41"/>
                        <a:pt x="39" y="48"/>
                      </a:cubicBezTo>
                      <a:cubicBezTo>
                        <a:pt x="24" y="55"/>
                        <a:pt x="26" y="61"/>
                        <a:pt x="26" y="61"/>
                      </a:cubicBezTo>
                      <a:cubicBezTo>
                        <a:pt x="21" y="65"/>
                        <a:pt x="17" y="67"/>
                        <a:pt x="14" y="67"/>
                      </a:cubicBezTo>
                      <a:cubicBezTo>
                        <a:pt x="3" y="67"/>
                        <a:pt x="6" y="46"/>
                        <a:pt x="6" y="45"/>
                      </a:cubicBezTo>
                      <a:cubicBezTo>
                        <a:pt x="29" y="17"/>
                        <a:pt x="29" y="17"/>
                        <a:pt x="29" y="17"/>
                      </a:cubicBezTo>
                      <a:cubicBezTo>
                        <a:pt x="31" y="13"/>
                        <a:pt x="50" y="4"/>
                        <a:pt x="61" y="3"/>
                      </a:cubicBezTo>
                      <a:cubicBezTo>
                        <a:pt x="61" y="3"/>
                        <a:pt x="61" y="3"/>
                        <a:pt x="61" y="3"/>
                      </a:cubicBezTo>
                      <a:moveTo>
                        <a:pt x="61" y="0"/>
                      </a:moveTo>
                      <a:cubicBezTo>
                        <a:pt x="61" y="0"/>
                        <a:pt x="61" y="0"/>
                        <a:pt x="61" y="0"/>
                      </a:cubicBezTo>
                      <a:cubicBezTo>
                        <a:pt x="61" y="0"/>
                        <a:pt x="61" y="0"/>
                        <a:pt x="61" y="0"/>
                      </a:cubicBezTo>
                      <a:cubicBezTo>
                        <a:pt x="50" y="0"/>
                        <a:pt x="28" y="9"/>
                        <a:pt x="26" y="16"/>
                      </a:cubicBezTo>
                      <a:cubicBezTo>
                        <a:pt x="25" y="18"/>
                        <a:pt x="15" y="29"/>
                        <a:pt x="10" y="34"/>
                      </a:cubicBezTo>
                      <a:cubicBezTo>
                        <a:pt x="5" y="41"/>
                        <a:pt x="3" y="42"/>
                        <a:pt x="3" y="43"/>
                      </a:cubicBezTo>
                      <a:cubicBezTo>
                        <a:pt x="2" y="45"/>
                        <a:pt x="0" y="59"/>
                        <a:pt x="5" y="66"/>
                      </a:cubicBezTo>
                      <a:cubicBezTo>
                        <a:pt x="14" y="71"/>
                        <a:pt x="14" y="71"/>
                        <a:pt x="14" y="71"/>
                      </a:cubicBezTo>
                      <a:cubicBezTo>
                        <a:pt x="18" y="71"/>
                        <a:pt x="23" y="68"/>
                        <a:pt x="29" y="64"/>
                      </a:cubicBezTo>
                      <a:cubicBezTo>
                        <a:pt x="31" y="62"/>
                        <a:pt x="31" y="62"/>
                        <a:pt x="31" y="62"/>
                      </a:cubicBezTo>
                      <a:cubicBezTo>
                        <a:pt x="30" y="60"/>
                        <a:pt x="30" y="60"/>
                        <a:pt x="30" y="60"/>
                      </a:cubicBezTo>
                      <a:cubicBezTo>
                        <a:pt x="30" y="59"/>
                        <a:pt x="31" y="56"/>
                        <a:pt x="41" y="51"/>
                      </a:cubicBezTo>
                      <a:cubicBezTo>
                        <a:pt x="55" y="44"/>
                        <a:pt x="69" y="31"/>
                        <a:pt x="69" y="25"/>
                      </a:cubicBezTo>
                      <a:cubicBezTo>
                        <a:pt x="69" y="22"/>
                        <a:pt x="69" y="22"/>
                        <a:pt x="69" y="22"/>
                      </a:cubicBezTo>
                      <a:cubicBezTo>
                        <a:pt x="71" y="16"/>
                        <a:pt x="72" y="8"/>
                        <a:pt x="69" y="3"/>
                      </a:cubicBezTo>
                      <a:lnTo>
                        <a:pt x="6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0" name="Freeform 241">
                  <a:extLst>
                    <a:ext uri="{FF2B5EF4-FFF2-40B4-BE49-F238E27FC236}">
                      <a16:creationId xmlns:a16="http://schemas.microsoft.com/office/drawing/2014/main" id="{881EDC88-C6EF-3B4D-961B-03A94F275817}"/>
                    </a:ext>
                  </a:extLst>
                </p:cNvPr>
                <p:cNvSpPr>
                  <a:spLocks/>
                </p:cNvSpPr>
                <p:nvPr/>
              </p:nvSpPr>
              <p:spPr bwMode="auto">
                <a:xfrm>
                  <a:off x="8358188" y="3368676"/>
                  <a:ext cx="19050" cy="20638"/>
                </a:xfrm>
                <a:custGeom>
                  <a:avLst/>
                  <a:gdLst>
                    <a:gd name="T0" fmla="*/ 18 w 40"/>
                    <a:gd name="T1" fmla="*/ 43 h 43"/>
                    <a:gd name="T2" fmla="*/ 4 w 40"/>
                    <a:gd name="T3" fmla="*/ 31 h 43"/>
                    <a:gd name="T4" fmla="*/ 2 w 40"/>
                    <a:gd name="T5" fmla="*/ 16 h 43"/>
                    <a:gd name="T6" fmla="*/ 12 w 40"/>
                    <a:gd name="T7" fmla="*/ 6 h 43"/>
                    <a:gd name="T8" fmla="*/ 20 w 40"/>
                    <a:gd name="T9" fmla="*/ 2 h 43"/>
                    <a:gd name="T10" fmla="*/ 26 w 40"/>
                    <a:gd name="T11" fmla="*/ 0 h 43"/>
                    <a:gd name="T12" fmla="*/ 27 w 40"/>
                    <a:gd name="T13" fmla="*/ 0 h 43"/>
                    <a:gd name="T14" fmla="*/ 35 w 40"/>
                    <a:gd name="T15" fmla="*/ 12 h 43"/>
                    <a:gd name="T16" fmla="*/ 36 w 40"/>
                    <a:gd name="T17" fmla="*/ 13 h 43"/>
                    <a:gd name="T18" fmla="*/ 26 w 40"/>
                    <a:gd name="T19" fmla="*/ 40 h 43"/>
                    <a:gd name="T20" fmla="*/ 18 w 40"/>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3">
                      <a:moveTo>
                        <a:pt x="18" y="43"/>
                      </a:moveTo>
                      <a:cubicBezTo>
                        <a:pt x="8" y="43"/>
                        <a:pt x="5" y="33"/>
                        <a:pt x="4" y="31"/>
                      </a:cubicBezTo>
                      <a:cubicBezTo>
                        <a:pt x="1" y="25"/>
                        <a:pt x="0" y="20"/>
                        <a:pt x="2" y="16"/>
                      </a:cubicBezTo>
                      <a:cubicBezTo>
                        <a:pt x="3" y="11"/>
                        <a:pt x="8" y="8"/>
                        <a:pt x="12" y="6"/>
                      </a:cubicBezTo>
                      <a:cubicBezTo>
                        <a:pt x="20" y="2"/>
                        <a:pt x="20" y="2"/>
                        <a:pt x="20" y="2"/>
                      </a:cubicBezTo>
                      <a:cubicBezTo>
                        <a:pt x="26" y="0"/>
                        <a:pt x="26" y="0"/>
                        <a:pt x="26" y="0"/>
                      </a:cubicBezTo>
                      <a:cubicBezTo>
                        <a:pt x="27" y="0"/>
                        <a:pt x="27" y="0"/>
                        <a:pt x="27" y="0"/>
                      </a:cubicBezTo>
                      <a:cubicBezTo>
                        <a:pt x="32" y="0"/>
                        <a:pt x="34" y="7"/>
                        <a:pt x="35" y="12"/>
                      </a:cubicBezTo>
                      <a:cubicBezTo>
                        <a:pt x="36" y="13"/>
                        <a:pt x="36" y="13"/>
                        <a:pt x="36" y="13"/>
                      </a:cubicBezTo>
                      <a:cubicBezTo>
                        <a:pt x="40" y="29"/>
                        <a:pt x="33" y="36"/>
                        <a:pt x="26" y="40"/>
                      </a:cubicBezTo>
                      <a:lnTo>
                        <a:pt x="18" y="4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71" name="Freeform 242">
                  <a:extLst>
                    <a:ext uri="{FF2B5EF4-FFF2-40B4-BE49-F238E27FC236}">
                      <a16:creationId xmlns:a16="http://schemas.microsoft.com/office/drawing/2014/main" id="{4BE42D50-50FB-D64D-BA92-2F791393507E}"/>
                    </a:ext>
                  </a:extLst>
                </p:cNvPr>
                <p:cNvSpPr>
                  <a:spLocks noEditPoints="1"/>
                </p:cNvSpPr>
                <p:nvPr/>
              </p:nvSpPr>
              <p:spPr bwMode="auto">
                <a:xfrm>
                  <a:off x="8358188" y="3368676"/>
                  <a:ext cx="20638" cy="22225"/>
                </a:xfrm>
                <a:custGeom>
                  <a:avLst/>
                  <a:gdLst>
                    <a:gd name="T0" fmla="*/ 28 w 45"/>
                    <a:gd name="T1" fmla="*/ 3 h 46"/>
                    <a:gd name="T2" fmla="*/ 29 w 45"/>
                    <a:gd name="T3" fmla="*/ 3 h 46"/>
                    <a:gd name="T4" fmla="*/ 36 w 45"/>
                    <a:gd name="T5" fmla="*/ 15 h 46"/>
                    <a:gd name="T6" fmla="*/ 27 w 45"/>
                    <a:gd name="T7" fmla="*/ 41 h 46"/>
                    <a:gd name="T8" fmla="*/ 20 w 45"/>
                    <a:gd name="T9" fmla="*/ 43 h 46"/>
                    <a:gd name="T10" fmla="*/ 8 w 45"/>
                    <a:gd name="T11" fmla="*/ 32 h 46"/>
                    <a:gd name="T12" fmla="*/ 15 w 45"/>
                    <a:gd name="T13" fmla="*/ 10 h 46"/>
                    <a:gd name="T14" fmla="*/ 28 w 45"/>
                    <a:gd name="T15" fmla="*/ 3 h 46"/>
                    <a:gd name="T16" fmla="*/ 28 w 45"/>
                    <a:gd name="T17" fmla="*/ 0 h 46"/>
                    <a:gd name="T18" fmla="*/ 20 w 45"/>
                    <a:gd name="T19" fmla="*/ 3 h 46"/>
                    <a:gd name="T20" fmla="*/ 13 w 45"/>
                    <a:gd name="T21" fmla="*/ 7 h 46"/>
                    <a:gd name="T22" fmla="*/ 2 w 45"/>
                    <a:gd name="T23" fmla="*/ 17 h 46"/>
                    <a:gd name="T24" fmla="*/ 4 w 45"/>
                    <a:gd name="T25" fmla="*/ 34 h 46"/>
                    <a:gd name="T26" fmla="*/ 20 w 45"/>
                    <a:gd name="T27" fmla="*/ 46 h 46"/>
                    <a:gd name="T28" fmla="*/ 29 w 45"/>
                    <a:gd name="T29" fmla="*/ 44 h 46"/>
                    <a:gd name="T30" fmla="*/ 39 w 45"/>
                    <a:gd name="T31" fmla="*/ 14 h 46"/>
                    <a:gd name="T32" fmla="*/ 39 w 45"/>
                    <a:gd name="T33" fmla="*/ 13 h 46"/>
                    <a:gd name="T34" fmla="*/ 29 w 45"/>
                    <a:gd name="T35" fmla="*/ 0 h 46"/>
                    <a:gd name="T36" fmla="*/ 28 w 45"/>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6">
                      <a:moveTo>
                        <a:pt x="28" y="3"/>
                      </a:moveTo>
                      <a:cubicBezTo>
                        <a:pt x="29" y="3"/>
                        <a:pt x="29" y="3"/>
                        <a:pt x="29" y="3"/>
                      </a:cubicBezTo>
                      <a:cubicBezTo>
                        <a:pt x="36" y="15"/>
                        <a:pt x="36" y="15"/>
                        <a:pt x="36" y="15"/>
                      </a:cubicBezTo>
                      <a:cubicBezTo>
                        <a:pt x="37" y="19"/>
                        <a:pt x="41" y="33"/>
                        <a:pt x="27" y="41"/>
                      </a:cubicBezTo>
                      <a:cubicBezTo>
                        <a:pt x="20" y="43"/>
                        <a:pt x="20" y="43"/>
                        <a:pt x="20" y="43"/>
                      </a:cubicBezTo>
                      <a:cubicBezTo>
                        <a:pt x="11" y="43"/>
                        <a:pt x="8" y="32"/>
                        <a:pt x="8" y="32"/>
                      </a:cubicBezTo>
                      <a:cubicBezTo>
                        <a:pt x="1" y="19"/>
                        <a:pt x="7" y="14"/>
                        <a:pt x="15" y="10"/>
                      </a:cubicBezTo>
                      <a:cubicBezTo>
                        <a:pt x="23" y="7"/>
                        <a:pt x="24" y="3"/>
                        <a:pt x="28" y="3"/>
                      </a:cubicBezTo>
                      <a:moveTo>
                        <a:pt x="28" y="0"/>
                      </a:moveTo>
                      <a:cubicBezTo>
                        <a:pt x="20" y="3"/>
                        <a:pt x="20" y="3"/>
                        <a:pt x="20" y="3"/>
                      </a:cubicBezTo>
                      <a:cubicBezTo>
                        <a:pt x="13" y="7"/>
                        <a:pt x="13" y="7"/>
                        <a:pt x="13" y="7"/>
                      </a:cubicBezTo>
                      <a:cubicBezTo>
                        <a:pt x="9" y="8"/>
                        <a:pt x="4" y="11"/>
                        <a:pt x="2" y="17"/>
                      </a:cubicBezTo>
                      <a:cubicBezTo>
                        <a:pt x="0" y="22"/>
                        <a:pt x="1" y="27"/>
                        <a:pt x="4" y="34"/>
                      </a:cubicBezTo>
                      <a:cubicBezTo>
                        <a:pt x="5" y="36"/>
                        <a:pt x="9" y="46"/>
                        <a:pt x="20" y="46"/>
                      </a:cubicBezTo>
                      <a:cubicBezTo>
                        <a:pt x="29" y="44"/>
                        <a:pt x="29" y="44"/>
                        <a:pt x="29" y="44"/>
                      </a:cubicBezTo>
                      <a:cubicBezTo>
                        <a:pt x="35" y="41"/>
                        <a:pt x="45" y="32"/>
                        <a:pt x="39" y="14"/>
                      </a:cubicBezTo>
                      <a:cubicBezTo>
                        <a:pt x="39" y="13"/>
                        <a:pt x="39" y="13"/>
                        <a:pt x="39" y="13"/>
                      </a:cubicBezTo>
                      <a:cubicBezTo>
                        <a:pt x="38" y="8"/>
                        <a:pt x="36" y="0"/>
                        <a:pt x="29" y="0"/>
                      </a:cubicBezTo>
                      <a:lnTo>
                        <a:pt x="2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47" name="Freeform 243">
                <a:extLst>
                  <a:ext uri="{FF2B5EF4-FFF2-40B4-BE49-F238E27FC236}">
                    <a16:creationId xmlns:a16="http://schemas.microsoft.com/office/drawing/2014/main" id="{3CFB11F3-E606-3B4D-9171-0C49020E0933}"/>
                  </a:ext>
                </a:extLst>
              </p:cNvPr>
              <p:cNvSpPr>
                <a:spLocks/>
              </p:cNvSpPr>
              <p:nvPr/>
            </p:nvSpPr>
            <p:spPr bwMode="auto">
              <a:xfrm>
                <a:off x="19438816" y="5847800"/>
                <a:ext cx="464288" cy="961477"/>
              </a:xfrm>
              <a:custGeom>
                <a:avLst/>
                <a:gdLst>
                  <a:gd name="T0" fmla="*/ 30 w 425"/>
                  <a:gd name="T1" fmla="*/ 879 h 880"/>
                  <a:gd name="T2" fmla="*/ 25 w 425"/>
                  <a:gd name="T3" fmla="*/ 869 h 880"/>
                  <a:gd name="T4" fmla="*/ 14 w 425"/>
                  <a:gd name="T5" fmla="*/ 813 h 880"/>
                  <a:gd name="T6" fmla="*/ 21 w 425"/>
                  <a:gd name="T7" fmla="*/ 803 h 880"/>
                  <a:gd name="T8" fmla="*/ 28 w 425"/>
                  <a:gd name="T9" fmla="*/ 794 h 880"/>
                  <a:gd name="T10" fmla="*/ 26 w 425"/>
                  <a:gd name="T11" fmla="*/ 779 h 880"/>
                  <a:gd name="T12" fmla="*/ 25 w 425"/>
                  <a:gd name="T13" fmla="*/ 774 h 880"/>
                  <a:gd name="T14" fmla="*/ 18 w 425"/>
                  <a:gd name="T15" fmla="*/ 749 h 880"/>
                  <a:gd name="T16" fmla="*/ 13 w 425"/>
                  <a:gd name="T17" fmla="*/ 733 h 880"/>
                  <a:gd name="T18" fmla="*/ 7 w 425"/>
                  <a:gd name="T19" fmla="*/ 667 h 880"/>
                  <a:gd name="T20" fmla="*/ 7 w 425"/>
                  <a:gd name="T21" fmla="*/ 643 h 880"/>
                  <a:gd name="T22" fmla="*/ 4 w 425"/>
                  <a:gd name="T23" fmla="*/ 624 h 880"/>
                  <a:gd name="T24" fmla="*/ 1 w 425"/>
                  <a:gd name="T25" fmla="*/ 596 h 880"/>
                  <a:gd name="T26" fmla="*/ 11 w 425"/>
                  <a:gd name="T27" fmla="*/ 565 h 880"/>
                  <a:gd name="T28" fmla="*/ 14 w 425"/>
                  <a:gd name="T29" fmla="*/ 556 h 880"/>
                  <a:gd name="T30" fmla="*/ 19 w 425"/>
                  <a:gd name="T31" fmla="*/ 482 h 880"/>
                  <a:gd name="T32" fmla="*/ 18 w 425"/>
                  <a:gd name="T33" fmla="*/ 465 h 880"/>
                  <a:gd name="T34" fmla="*/ 15 w 425"/>
                  <a:gd name="T35" fmla="*/ 437 h 880"/>
                  <a:gd name="T36" fmla="*/ 18 w 425"/>
                  <a:gd name="T37" fmla="*/ 373 h 880"/>
                  <a:gd name="T38" fmla="*/ 46 w 425"/>
                  <a:gd name="T39" fmla="*/ 339 h 880"/>
                  <a:gd name="T40" fmla="*/ 72 w 425"/>
                  <a:gd name="T41" fmla="*/ 306 h 880"/>
                  <a:gd name="T42" fmla="*/ 72 w 425"/>
                  <a:gd name="T43" fmla="*/ 249 h 880"/>
                  <a:gd name="T44" fmla="*/ 68 w 425"/>
                  <a:gd name="T45" fmla="*/ 215 h 880"/>
                  <a:gd name="T46" fmla="*/ 70 w 425"/>
                  <a:gd name="T47" fmla="*/ 182 h 880"/>
                  <a:gd name="T48" fmla="*/ 69 w 425"/>
                  <a:gd name="T49" fmla="*/ 124 h 880"/>
                  <a:gd name="T50" fmla="*/ 68 w 425"/>
                  <a:gd name="T51" fmla="*/ 120 h 880"/>
                  <a:gd name="T52" fmla="*/ 67 w 425"/>
                  <a:gd name="T53" fmla="*/ 115 h 880"/>
                  <a:gd name="T54" fmla="*/ 67 w 425"/>
                  <a:gd name="T55" fmla="*/ 115 h 880"/>
                  <a:gd name="T56" fmla="*/ 67 w 425"/>
                  <a:gd name="T57" fmla="*/ 114 h 880"/>
                  <a:gd name="T58" fmla="*/ 67 w 425"/>
                  <a:gd name="T59" fmla="*/ 114 h 880"/>
                  <a:gd name="T60" fmla="*/ 68 w 425"/>
                  <a:gd name="T61" fmla="*/ 81 h 880"/>
                  <a:gd name="T62" fmla="*/ 78 w 425"/>
                  <a:gd name="T63" fmla="*/ 31 h 880"/>
                  <a:gd name="T64" fmla="*/ 102 w 425"/>
                  <a:gd name="T65" fmla="*/ 24 h 880"/>
                  <a:gd name="T66" fmla="*/ 123 w 425"/>
                  <a:gd name="T67" fmla="*/ 19 h 880"/>
                  <a:gd name="T68" fmla="*/ 128 w 425"/>
                  <a:gd name="T69" fmla="*/ 12 h 880"/>
                  <a:gd name="T70" fmla="*/ 137 w 425"/>
                  <a:gd name="T71" fmla="*/ 3 h 880"/>
                  <a:gd name="T72" fmla="*/ 141 w 425"/>
                  <a:gd name="T73" fmla="*/ 1 h 880"/>
                  <a:gd name="T74" fmla="*/ 143 w 425"/>
                  <a:gd name="T75" fmla="*/ 0 h 880"/>
                  <a:gd name="T76" fmla="*/ 338 w 425"/>
                  <a:gd name="T77" fmla="*/ 604 h 880"/>
                  <a:gd name="T78" fmla="*/ 372 w 425"/>
                  <a:gd name="T79" fmla="*/ 631 h 880"/>
                  <a:gd name="T80" fmla="*/ 418 w 425"/>
                  <a:gd name="T81" fmla="*/ 665 h 880"/>
                  <a:gd name="T82" fmla="*/ 418 w 425"/>
                  <a:gd name="T83" fmla="*/ 666 h 880"/>
                  <a:gd name="T84" fmla="*/ 420 w 425"/>
                  <a:gd name="T85" fmla="*/ 670 h 880"/>
                  <a:gd name="T86" fmla="*/ 424 w 425"/>
                  <a:gd name="T87" fmla="*/ 678 h 880"/>
                  <a:gd name="T88" fmla="*/ 415 w 425"/>
                  <a:gd name="T89" fmla="*/ 695 h 880"/>
                  <a:gd name="T90" fmla="*/ 408 w 425"/>
                  <a:gd name="T91" fmla="*/ 703 h 880"/>
                  <a:gd name="T92" fmla="*/ 407 w 425"/>
                  <a:gd name="T93" fmla="*/ 707 h 880"/>
                  <a:gd name="T94" fmla="*/ 406 w 425"/>
                  <a:gd name="T95" fmla="*/ 714 h 880"/>
                  <a:gd name="T96" fmla="*/ 396 w 425"/>
                  <a:gd name="T97" fmla="*/ 724 h 880"/>
                  <a:gd name="T98" fmla="*/ 396 w 425"/>
                  <a:gd name="T99" fmla="*/ 724 h 880"/>
                  <a:gd name="T100" fmla="*/ 391 w 425"/>
                  <a:gd name="T101" fmla="*/ 727 h 880"/>
                  <a:gd name="T102" fmla="*/ 388 w 425"/>
                  <a:gd name="T103" fmla="*/ 728 h 880"/>
                  <a:gd name="T104" fmla="*/ 383 w 425"/>
                  <a:gd name="T105" fmla="*/ 734 h 880"/>
                  <a:gd name="T106" fmla="*/ 383 w 425"/>
                  <a:gd name="T107" fmla="*/ 735 h 880"/>
                  <a:gd name="T108" fmla="*/ 383 w 425"/>
                  <a:gd name="T109" fmla="*/ 736 h 880"/>
                  <a:gd name="T110" fmla="*/ 293 w 425"/>
                  <a:gd name="T111" fmla="*/ 825 h 880"/>
                  <a:gd name="T112" fmla="*/ 31 w 425"/>
                  <a:gd name="T113" fmla="*/ 880 h 880"/>
                  <a:gd name="T114" fmla="*/ 30 w 425"/>
                  <a:gd name="T115" fmla="*/ 879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5" h="880">
                    <a:moveTo>
                      <a:pt x="30" y="879"/>
                    </a:moveTo>
                    <a:cubicBezTo>
                      <a:pt x="25" y="869"/>
                      <a:pt x="25" y="869"/>
                      <a:pt x="25" y="869"/>
                    </a:cubicBezTo>
                    <a:cubicBezTo>
                      <a:pt x="14" y="853"/>
                      <a:pt x="3" y="836"/>
                      <a:pt x="14" y="813"/>
                    </a:cubicBezTo>
                    <a:cubicBezTo>
                      <a:pt x="21" y="803"/>
                      <a:pt x="21" y="803"/>
                      <a:pt x="21" y="803"/>
                    </a:cubicBezTo>
                    <a:cubicBezTo>
                      <a:pt x="28" y="794"/>
                      <a:pt x="28" y="794"/>
                      <a:pt x="28" y="794"/>
                    </a:cubicBezTo>
                    <a:cubicBezTo>
                      <a:pt x="30" y="790"/>
                      <a:pt x="28" y="784"/>
                      <a:pt x="26" y="779"/>
                    </a:cubicBezTo>
                    <a:cubicBezTo>
                      <a:pt x="25" y="774"/>
                      <a:pt x="25" y="774"/>
                      <a:pt x="25" y="774"/>
                    </a:cubicBezTo>
                    <a:cubicBezTo>
                      <a:pt x="23" y="766"/>
                      <a:pt x="20" y="757"/>
                      <a:pt x="18" y="749"/>
                    </a:cubicBezTo>
                    <a:cubicBezTo>
                      <a:pt x="16" y="744"/>
                      <a:pt x="15" y="739"/>
                      <a:pt x="13" y="733"/>
                    </a:cubicBezTo>
                    <a:cubicBezTo>
                      <a:pt x="7" y="710"/>
                      <a:pt x="7" y="689"/>
                      <a:pt x="7" y="667"/>
                    </a:cubicBezTo>
                    <a:cubicBezTo>
                      <a:pt x="7" y="659"/>
                      <a:pt x="7" y="651"/>
                      <a:pt x="7" y="643"/>
                    </a:cubicBezTo>
                    <a:cubicBezTo>
                      <a:pt x="7" y="636"/>
                      <a:pt x="5" y="630"/>
                      <a:pt x="4" y="624"/>
                    </a:cubicBezTo>
                    <a:cubicBezTo>
                      <a:pt x="2" y="615"/>
                      <a:pt x="0" y="606"/>
                      <a:pt x="1" y="596"/>
                    </a:cubicBezTo>
                    <a:cubicBezTo>
                      <a:pt x="3" y="586"/>
                      <a:pt x="7" y="576"/>
                      <a:pt x="11" y="565"/>
                    </a:cubicBezTo>
                    <a:cubicBezTo>
                      <a:pt x="14" y="556"/>
                      <a:pt x="14" y="556"/>
                      <a:pt x="14" y="556"/>
                    </a:cubicBezTo>
                    <a:cubicBezTo>
                      <a:pt x="23" y="533"/>
                      <a:pt x="21" y="507"/>
                      <a:pt x="19" y="482"/>
                    </a:cubicBezTo>
                    <a:cubicBezTo>
                      <a:pt x="19" y="476"/>
                      <a:pt x="18" y="471"/>
                      <a:pt x="18" y="465"/>
                    </a:cubicBezTo>
                    <a:cubicBezTo>
                      <a:pt x="18" y="455"/>
                      <a:pt x="16" y="446"/>
                      <a:pt x="15" y="437"/>
                    </a:cubicBezTo>
                    <a:cubicBezTo>
                      <a:pt x="11" y="415"/>
                      <a:pt x="8" y="395"/>
                      <a:pt x="18" y="373"/>
                    </a:cubicBezTo>
                    <a:cubicBezTo>
                      <a:pt x="25" y="358"/>
                      <a:pt x="35" y="348"/>
                      <a:pt x="46" y="339"/>
                    </a:cubicBezTo>
                    <a:cubicBezTo>
                      <a:pt x="55" y="329"/>
                      <a:pt x="65" y="320"/>
                      <a:pt x="72" y="306"/>
                    </a:cubicBezTo>
                    <a:cubicBezTo>
                      <a:pt x="81" y="287"/>
                      <a:pt x="77" y="268"/>
                      <a:pt x="72" y="249"/>
                    </a:cubicBezTo>
                    <a:cubicBezTo>
                      <a:pt x="70" y="238"/>
                      <a:pt x="68" y="227"/>
                      <a:pt x="68" y="215"/>
                    </a:cubicBezTo>
                    <a:cubicBezTo>
                      <a:pt x="68" y="204"/>
                      <a:pt x="69" y="192"/>
                      <a:pt x="70" y="182"/>
                    </a:cubicBezTo>
                    <a:cubicBezTo>
                      <a:pt x="72" y="162"/>
                      <a:pt x="74" y="144"/>
                      <a:pt x="69" y="124"/>
                    </a:cubicBezTo>
                    <a:cubicBezTo>
                      <a:pt x="68" y="120"/>
                      <a:pt x="68" y="120"/>
                      <a:pt x="68" y="120"/>
                    </a:cubicBezTo>
                    <a:cubicBezTo>
                      <a:pt x="67" y="115"/>
                      <a:pt x="67" y="115"/>
                      <a:pt x="67" y="115"/>
                    </a:cubicBezTo>
                    <a:cubicBezTo>
                      <a:pt x="67" y="115"/>
                      <a:pt x="67" y="115"/>
                      <a:pt x="67" y="115"/>
                    </a:cubicBezTo>
                    <a:cubicBezTo>
                      <a:pt x="67" y="114"/>
                      <a:pt x="67" y="114"/>
                      <a:pt x="67" y="114"/>
                    </a:cubicBezTo>
                    <a:cubicBezTo>
                      <a:pt x="67" y="114"/>
                      <a:pt x="67" y="114"/>
                      <a:pt x="67" y="114"/>
                    </a:cubicBezTo>
                    <a:cubicBezTo>
                      <a:pt x="70" y="104"/>
                      <a:pt x="69" y="92"/>
                      <a:pt x="68" y="81"/>
                    </a:cubicBezTo>
                    <a:cubicBezTo>
                      <a:pt x="67" y="63"/>
                      <a:pt x="66" y="44"/>
                      <a:pt x="78" y="31"/>
                    </a:cubicBezTo>
                    <a:cubicBezTo>
                      <a:pt x="85" y="24"/>
                      <a:pt x="94" y="24"/>
                      <a:pt x="102" y="24"/>
                    </a:cubicBezTo>
                    <a:cubicBezTo>
                      <a:pt x="110" y="24"/>
                      <a:pt x="117" y="24"/>
                      <a:pt x="123" y="19"/>
                    </a:cubicBezTo>
                    <a:cubicBezTo>
                      <a:pt x="128" y="12"/>
                      <a:pt x="128" y="12"/>
                      <a:pt x="128" y="12"/>
                    </a:cubicBezTo>
                    <a:cubicBezTo>
                      <a:pt x="137" y="3"/>
                      <a:pt x="137" y="3"/>
                      <a:pt x="137" y="3"/>
                    </a:cubicBezTo>
                    <a:cubicBezTo>
                      <a:pt x="141" y="1"/>
                      <a:pt x="141" y="1"/>
                      <a:pt x="141" y="1"/>
                    </a:cubicBezTo>
                    <a:cubicBezTo>
                      <a:pt x="143" y="0"/>
                      <a:pt x="143" y="0"/>
                      <a:pt x="143" y="0"/>
                    </a:cubicBezTo>
                    <a:cubicBezTo>
                      <a:pt x="338" y="604"/>
                      <a:pt x="338" y="604"/>
                      <a:pt x="338" y="604"/>
                    </a:cubicBezTo>
                    <a:cubicBezTo>
                      <a:pt x="372" y="631"/>
                      <a:pt x="372" y="631"/>
                      <a:pt x="372" y="631"/>
                    </a:cubicBezTo>
                    <a:cubicBezTo>
                      <a:pt x="418" y="665"/>
                      <a:pt x="418" y="665"/>
                      <a:pt x="418" y="665"/>
                    </a:cubicBezTo>
                    <a:cubicBezTo>
                      <a:pt x="418" y="666"/>
                      <a:pt x="418" y="666"/>
                      <a:pt x="418" y="666"/>
                    </a:cubicBezTo>
                    <a:cubicBezTo>
                      <a:pt x="420" y="670"/>
                      <a:pt x="420" y="670"/>
                      <a:pt x="420" y="670"/>
                    </a:cubicBezTo>
                    <a:cubicBezTo>
                      <a:pt x="424" y="678"/>
                      <a:pt x="424" y="678"/>
                      <a:pt x="424" y="678"/>
                    </a:cubicBezTo>
                    <a:cubicBezTo>
                      <a:pt x="425" y="685"/>
                      <a:pt x="420" y="690"/>
                      <a:pt x="415" y="695"/>
                    </a:cubicBezTo>
                    <a:cubicBezTo>
                      <a:pt x="408" y="703"/>
                      <a:pt x="408" y="703"/>
                      <a:pt x="408" y="703"/>
                    </a:cubicBezTo>
                    <a:cubicBezTo>
                      <a:pt x="407" y="707"/>
                      <a:pt x="407" y="707"/>
                      <a:pt x="407" y="707"/>
                    </a:cubicBezTo>
                    <a:cubicBezTo>
                      <a:pt x="406" y="714"/>
                      <a:pt x="406" y="714"/>
                      <a:pt x="406" y="714"/>
                    </a:cubicBezTo>
                    <a:cubicBezTo>
                      <a:pt x="396" y="724"/>
                      <a:pt x="396" y="724"/>
                      <a:pt x="396" y="724"/>
                    </a:cubicBezTo>
                    <a:cubicBezTo>
                      <a:pt x="396" y="724"/>
                      <a:pt x="396" y="724"/>
                      <a:pt x="396" y="724"/>
                    </a:cubicBezTo>
                    <a:cubicBezTo>
                      <a:pt x="391" y="727"/>
                      <a:pt x="391" y="727"/>
                      <a:pt x="391" y="727"/>
                    </a:cubicBezTo>
                    <a:cubicBezTo>
                      <a:pt x="388" y="728"/>
                      <a:pt x="388" y="728"/>
                      <a:pt x="388" y="728"/>
                    </a:cubicBezTo>
                    <a:cubicBezTo>
                      <a:pt x="383" y="734"/>
                      <a:pt x="383" y="734"/>
                      <a:pt x="383" y="734"/>
                    </a:cubicBezTo>
                    <a:cubicBezTo>
                      <a:pt x="383" y="735"/>
                      <a:pt x="383" y="735"/>
                      <a:pt x="383" y="735"/>
                    </a:cubicBezTo>
                    <a:cubicBezTo>
                      <a:pt x="383" y="736"/>
                      <a:pt x="383" y="736"/>
                      <a:pt x="383" y="736"/>
                    </a:cubicBezTo>
                    <a:cubicBezTo>
                      <a:pt x="293" y="825"/>
                      <a:pt x="293" y="825"/>
                      <a:pt x="293" y="825"/>
                    </a:cubicBezTo>
                    <a:cubicBezTo>
                      <a:pt x="31" y="880"/>
                      <a:pt x="31" y="880"/>
                      <a:pt x="31" y="880"/>
                    </a:cubicBezTo>
                    <a:lnTo>
                      <a:pt x="30" y="87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8" name="Freeform 244">
                <a:extLst>
                  <a:ext uri="{FF2B5EF4-FFF2-40B4-BE49-F238E27FC236}">
                    <a16:creationId xmlns:a16="http://schemas.microsoft.com/office/drawing/2014/main" id="{FF128DD7-76CB-9A48-A014-5D218447CC17}"/>
                  </a:ext>
                </a:extLst>
              </p:cNvPr>
              <p:cNvSpPr>
                <a:spLocks noEditPoints="1"/>
              </p:cNvSpPr>
              <p:nvPr/>
            </p:nvSpPr>
            <p:spPr bwMode="auto">
              <a:xfrm>
                <a:off x="19435159" y="5844143"/>
                <a:ext cx="467943" cy="965132"/>
              </a:xfrm>
              <a:custGeom>
                <a:avLst/>
                <a:gdLst>
                  <a:gd name="T0" fmla="*/ 339 w 429"/>
                  <a:gd name="T1" fmla="*/ 608 h 884"/>
                  <a:gd name="T2" fmla="*/ 418 w 429"/>
                  <a:gd name="T3" fmla="*/ 668 h 884"/>
                  <a:gd name="T4" fmla="*/ 408 w 429"/>
                  <a:gd name="T5" fmla="*/ 704 h 884"/>
                  <a:gd name="T6" fmla="*/ 397 w 429"/>
                  <a:gd name="T7" fmla="*/ 724 h 884"/>
                  <a:gd name="T8" fmla="*/ 392 w 429"/>
                  <a:gd name="T9" fmla="*/ 728 h 884"/>
                  <a:gd name="T10" fmla="*/ 383 w 429"/>
                  <a:gd name="T11" fmla="*/ 738 h 884"/>
                  <a:gd name="T12" fmla="*/ 34 w 429"/>
                  <a:gd name="T13" fmla="*/ 880 h 884"/>
                  <a:gd name="T14" fmla="*/ 32 w 429"/>
                  <a:gd name="T15" fmla="*/ 797 h 884"/>
                  <a:gd name="T16" fmla="*/ 17 w 429"/>
                  <a:gd name="T17" fmla="*/ 735 h 884"/>
                  <a:gd name="T18" fmla="*/ 5 w 429"/>
                  <a:gd name="T19" fmla="*/ 599 h 884"/>
                  <a:gd name="T20" fmla="*/ 22 w 429"/>
                  <a:gd name="T21" fmla="*/ 467 h 884"/>
                  <a:gd name="T22" fmla="*/ 75 w 429"/>
                  <a:gd name="T23" fmla="*/ 309 h 884"/>
                  <a:gd name="T24" fmla="*/ 73 w 429"/>
                  <a:gd name="T25" fmla="*/ 125 h 884"/>
                  <a:gd name="T26" fmla="*/ 82 w 429"/>
                  <a:gd name="T27" fmla="*/ 34 h 884"/>
                  <a:gd name="T28" fmla="*/ 139 w 429"/>
                  <a:gd name="T29" fmla="*/ 6 h 884"/>
                  <a:gd name="T30" fmla="*/ 146 w 429"/>
                  <a:gd name="T31" fmla="*/ 0 h 884"/>
                  <a:gd name="T32" fmla="*/ 138 w 429"/>
                  <a:gd name="T33" fmla="*/ 3 h 884"/>
                  <a:gd name="T34" fmla="*/ 123 w 429"/>
                  <a:gd name="T35" fmla="*/ 19 h 884"/>
                  <a:gd name="T36" fmla="*/ 79 w 429"/>
                  <a:gd name="T37" fmla="*/ 32 h 884"/>
                  <a:gd name="T38" fmla="*/ 67 w 429"/>
                  <a:gd name="T39" fmla="*/ 115 h 884"/>
                  <a:gd name="T40" fmla="*/ 67 w 429"/>
                  <a:gd name="T41" fmla="*/ 117 h 884"/>
                  <a:gd name="T42" fmla="*/ 67 w 429"/>
                  <a:gd name="T43" fmla="*/ 117 h 884"/>
                  <a:gd name="T44" fmla="*/ 69 w 429"/>
                  <a:gd name="T45" fmla="*/ 126 h 884"/>
                  <a:gd name="T46" fmla="*/ 68 w 429"/>
                  <a:gd name="T47" fmla="*/ 217 h 884"/>
                  <a:gd name="T48" fmla="*/ 72 w 429"/>
                  <a:gd name="T49" fmla="*/ 307 h 884"/>
                  <a:gd name="T50" fmla="*/ 19 w 429"/>
                  <a:gd name="T51" fmla="*/ 374 h 884"/>
                  <a:gd name="T52" fmla="*/ 18 w 429"/>
                  <a:gd name="T53" fmla="*/ 467 h 884"/>
                  <a:gd name="T54" fmla="*/ 15 w 429"/>
                  <a:gd name="T55" fmla="*/ 557 h 884"/>
                  <a:gd name="T56" fmla="*/ 2 w 429"/>
                  <a:gd name="T57" fmla="*/ 598 h 884"/>
                  <a:gd name="T58" fmla="*/ 7 w 429"/>
                  <a:gd name="T59" fmla="*/ 645 h 884"/>
                  <a:gd name="T60" fmla="*/ 13 w 429"/>
                  <a:gd name="T61" fmla="*/ 736 h 884"/>
                  <a:gd name="T62" fmla="*/ 25 w 429"/>
                  <a:gd name="T63" fmla="*/ 776 h 884"/>
                  <a:gd name="T64" fmla="*/ 28 w 429"/>
                  <a:gd name="T65" fmla="*/ 796 h 884"/>
                  <a:gd name="T66" fmla="*/ 14 w 429"/>
                  <a:gd name="T67" fmla="*/ 814 h 884"/>
                  <a:gd name="T68" fmla="*/ 31 w 429"/>
                  <a:gd name="T69" fmla="*/ 882 h 884"/>
                  <a:gd name="T70" fmla="*/ 35 w 429"/>
                  <a:gd name="T71" fmla="*/ 883 h 884"/>
                  <a:gd name="T72" fmla="*/ 296 w 429"/>
                  <a:gd name="T73" fmla="*/ 829 h 884"/>
                  <a:gd name="T74" fmla="*/ 386 w 429"/>
                  <a:gd name="T75" fmla="*/ 740 h 884"/>
                  <a:gd name="T76" fmla="*/ 387 w 429"/>
                  <a:gd name="T77" fmla="*/ 736 h 884"/>
                  <a:gd name="T78" fmla="*/ 391 w 429"/>
                  <a:gd name="T79" fmla="*/ 732 h 884"/>
                  <a:gd name="T80" fmla="*/ 399 w 429"/>
                  <a:gd name="T81" fmla="*/ 727 h 884"/>
                  <a:gd name="T82" fmla="*/ 399 w 429"/>
                  <a:gd name="T83" fmla="*/ 727 h 884"/>
                  <a:gd name="T84" fmla="*/ 409 w 429"/>
                  <a:gd name="T85" fmla="*/ 718 h 884"/>
                  <a:gd name="T86" fmla="*/ 411 w 429"/>
                  <a:gd name="T87" fmla="*/ 709 h 884"/>
                  <a:gd name="T88" fmla="*/ 418 w 429"/>
                  <a:gd name="T89" fmla="*/ 698 h 884"/>
                  <a:gd name="T90" fmla="*/ 424 w 429"/>
                  <a:gd name="T91" fmla="*/ 671 h 884"/>
                  <a:gd name="T92" fmla="*/ 422 w 429"/>
                  <a:gd name="T93" fmla="*/ 666 h 884"/>
                  <a:gd name="T94" fmla="*/ 375 w 429"/>
                  <a:gd name="T95" fmla="*/ 631 h 884"/>
                  <a:gd name="T96" fmla="*/ 147 w 429"/>
                  <a:gd name="T97" fmla="*/ 4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9" h="884">
                    <a:moveTo>
                      <a:pt x="144" y="5"/>
                    </a:moveTo>
                    <a:cubicBezTo>
                      <a:pt x="339" y="608"/>
                      <a:pt x="339" y="608"/>
                      <a:pt x="339" y="608"/>
                    </a:cubicBezTo>
                    <a:cubicBezTo>
                      <a:pt x="373" y="634"/>
                      <a:pt x="373" y="634"/>
                      <a:pt x="373" y="634"/>
                    </a:cubicBezTo>
                    <a:cubicBezTo>
                      <a:pt x="418" y="668"/>
                      <a:pt x="418" y="668"/>
                      <a:pt x="418" y="668"/>
                    </a:cubicBezTo>
                    <a:cubicBezTo>
                      <a:pt x="424" y="680"/>
                      <a:pt x="424" y="680"/>
                      <a:pt x="424" y="680"/>
                    </a:cubicBezTo>
                    <a:cubicBezTo>
                      <a:pt x="425" y="691"/>
                      <a:pt x="412" y="696"/>
                      <a:pt x="408" y="704"/>
                    </a:cubicBezTo>
                    <a:cubicBezTo>
                      <a:pt x="406" y="715"/>
                      <a:pt x="406" y="715"/>
                      <a:pt x="406" y="715"/>
                    </a:cubicBezTo>
                    <a:cubicBezTo>
                      <a:pt x="397" y="724"/>
                      <a:pt x="397" y="724"/>
                      <a:pt x="397" y="724"/>
                    </a:cubicBezTo>
                    <a:cubicBezTo>
                      <a:pt x="397" y="724"/>
                      <a:pt x="397" y="724"/>
                      <a:pt x="397" y="724"/>
                    </a:cubicBezTo>
                    <a:cubicBezTo>
                      <a:pt x="392" y="728"/>
                      <a:pt x="392" y="728"/>
                      <a:pt x="392" y="728"/>
                    </a:cubicBezTo>
                    <a:cubicBezTo>
                      <a:pt x="383" y="736"/>
                      <a:pt x="383" y="736"/>
                      <a:pt x="383" y="736"/>
                    </a:cubicBezTo>
                    <a:cubicBezTo>
                      <a:pt x="383" y="738"/>
                      <a:pt x="383" y="738"/>
                      <a:pt x="383" y="738"/>
                    </a:cubicBezTo>
                    <a:cubicBezTo>
                      <a:pt x="294" y="825"/>
                      <a:pt x="294" y="825"/>
                      <a:pt x="294" y="825"/>
                    </a:cubicBezTo>
                    <a:cubicBezTo>
                      <a:pt x="34" y="880"/>
                      <a:pt x="34" y="880"/>
                      <a:pt x="34" y="880"/>
                    </a:cubicBezTo>
                    <a:cubicBezTo>
                      <a:pt x="22" y="859"/>
                      <a:pt x="5" y="842"/>
                      <a:pt x="17" y="816"/>
                    </a:cubicBezTo>
                    <a:cubicBezTo>
                      <a:pt x="21" y="808"/>
                      <a:pt x="29" y="805"/>
                      <a:pt x="32" y="797"/>
                    </a:cubicBezTo>
                    <a:cubicBezTo>
                      <a:pt x="34" y="790"/>
                      <a:pt x="30" y="782"/>
                      <a:pt x="28" y="775"/>
                    </a:cubicBezTo>
                    <a:cubicBezTo>
                      <a:pt x="25" y="762"/>
                      <a:pt x="21" y="748"/>
                      <a:pt x="17" y="735"/>
                    </a:cubicBezTo>
                    <a:cubicBezTo>
                      <a:pt x="8" y="703"/>
                      <a:pt x="12" y="677"/>
                      <a:pt x="11" y="645"/>
                    </a:cubicBezTo>
                    <a:cubicBezTo>
                      <a:pt x="10" y="629"/>
                      <a:pt x="3" y="614"/>
                      <a:pt x="5" y="599"/>
                    </a:cubicBezTo>
                    <a:cubicBezTo>
                      <a:pt x="7" y="586"/>
                      <a:pt x="14" y="571"/>
                      <a:pt x="18" y="559"/>
                    </a:cubicBezTo>
                    <a:cubicBezTo>
                      <a:pt x="28" y="530"/>
                      <a:pt x="23" y="497"/>
                      <a:pt x="22" y="467"/>
                    </a:cubicBezTo>
                    <a:cubicBezTo>
                      <a:pt x="21" y="435"/>
                      <a:pt x="8" y="407"/>
                      <a:pt x="22" y="376"/>
                    </a:cubicBezTo>
                    <a:cubicBezTo>
                      <a:pt x="35" y="347"/>
                      <a:pt x="62" y="337"/>
                      <a:pt x="75" y="309"/>
                    </a:cubicBezTo>
                    <a:cubicBezTo>
                      <a:pt x="90" y="278"/>
                      <a:pt x="72" y="248"/>
                      <a:pt x="72" y="217"/>
                    </a:cubicBezTo>
                    <a:cubicBezTo>
                      <a:pt x="71" y="185"/>
                      <a:pt x="80" y="157"/>
                      <a:pt x="73" y="125"/>
                    </a:cubicBezTo>
                    <a:cubicBezTo>
                      <a:pt x="71" y="117"/>
                      <a:pt x="71" y="117"/>
                      <a:pt x="71" y="117"/>
                    </a:cubicBezTo>
                    <a:cubicBezTo>
                      <a:pt x="78" y="91"/>
                      <a:pt x="62" y="55"/>
                      <a:pt x="82" y="34"/>
                    </a:cubicBezTo>
                    <a:cubicBezTo>
                      <a:pt x="94" y="21"/>
                      <a:pt x="113" y="33"/>
                      <a:pt x="126" y="22"/>
                    </a:cubicBezTo>
                    <a:cubicBezTo>
                      <a:pt x="131" y="18"/>
                      <a:pt x="133" y="10"/>
                      <a:pt x="139" y="6"/>
                    </a:cubicBezTo>
                    <a:cubicBezTo>
                      <a:pt x="144" y="5"/>
                      <a:pt x="144" y="5"/>
                      <a:pt x="144" y="5"/>
                    </a:cubicBezTo>
                    <a:moveTo>
                      <a:pt x="146" y="0"/>
                    </a:moveTo>
                    <a:cubicBezTo>
                      <a:pt x="143" y="1"/>
                      <a:pt x="143" y="1"/>
                      <a:pt x="143" y="1"/>
                    </a:cubicBezTo>
                    <a:cubicBezTo>
                      <a:pt x="138" y="3"/>
                      <a:pt x="138" y="3"/>
                      <a:pt x="138" y="3"/>
                    </a:cubicBezTo>
                    <a:cubicBezTo>
                      <a:pt x="128" y="13"/>
                      <a:pt x="128" y="13"/>
                      <a:pt x="128" y="13"/>
                    </a:cubicBezTo>
                    <a:cubicBezTo>
                      <a:pt x="123" y="19"/>
                      <a:pt x="123" y="19"/>
                      <a:pt x="123" y="19"/>
                    </a:cubicBezTo>
                    <a:cubicBezTo>
                      <a:pt x="118" y="24"/>
                      <a:pt x="111" y="24"/>
                      <a:pt x="104" y="24"/>
                    </a:cubicBezTo>
                    <a:cubicBezTo>
                      <a:pt x="96" y="24"/>
                      <a:pt x="86" y="24"/>
                      <a:pt x="79" y="32"/>
                    </a:cubicBezTo>
                    <a:cubicBezTo>
                      <a:pt x="66" y="46"/>
                      <a:pt x="67" y="65"/>
                      <a:pt x="68" y="83"/>
                    </a:cubicBezTo>
                    <a:cubicBezTo>
                      <a:pt x="69" y="95"/>
                      <a:pt x="70" y="106"/>
                      <a:pt x="67" y="115"/>
                    </a:cubicBezTo>
                    <a:cubicBezTo>
                      <a:pt x="67" y="116"/>
                      <a:pt x="67" y="116"/>
                      <a:pt x="67" y="116"/>
                    </a:cubicBezTo>
                    <a:cubicBezTo>
                      <a:pt x="67" y="117"/>
                      <a:pt x="67" y="117"/>
                      <a:pt x="67" y="117"/>
                    </a:cubicBezTo>
                    <a:cubicBezTo>
                      <a:pt x="67" y="117"/>
                      <a:pt x="67" y="117"/>
                      <a:pt x="67" y="117"/>
                    </a:cubicBezTo>
                    <a:cubicBezTo>
                      <a:pt x="67" y="117"/>
                      <a:pt x="67" y="117"/>
                      <a:pt x="67" y="117"/>
                    </a:cubicBezTo>
                    <a:cubicBezTo>
                      <a:pt x="68" y="122"/>
                      <a:pt x="68" y="122"/>
                      <a:pt x="68" y="122"/>
                    </a:cubicBezTo>
                    <a:cubicBezTo>
                      <a:pt x="69" y="126"/>
                      <a:pt x="69" y="126"/>
                      <a:pt x="69" y="126"/>
                    </a:cubicBezTo>
                    <a:cubicBezTo>
                      <a:pt x="74" y="146"/>
                      <a:pt x="72" y="164"/>
                      <a:pt x="70" y="183"/>
                    </a:cubicBezTo>
                    <a:cubicBezTo>
                      <a:pt x="69" y="194"/>
                      <a:pt x="68" y="205"/>
                      <a:pt x="68" y="217"/>
                    </a:cubicBezTo>
                    <a:cubicBezTo>
                      <a:pt x="68" y="229"/>
                      <a:pt x="70" y="240"/>
                      <a:pt x="73" y="251"/>
                    </a:cubicBezTo>
                    <a:cubicBezTo>
                      <a:pt x="77" y="270"/>
                      <a:pt x="81" y="289"/>
                      <a:pt x="72" y="307"/>
                    </a:cubicBezTo>
                    <a:cubicBezTo>
                      <a:pt x="66" y="321"/>
                      <a:pt x="56" y="330"/>
                      <a:pt x="46" y="339"/>
                    </a:cubicBezTo>
                    <a:cubicBezTo>
                      <a:pt x="36" y="349"/>
                      <a:pt x="25" y="359"/>
                      <a:pt x="19" y="374"/>
                    </a:cubicBezTo>
                    <a:cubicBezTo>
                      <a:pt x="8" y="397"/>
                      <a:pt x="12" y="418"/>
                      <a:pt x="15" y="439"/>
                    </a:cubicBezTo>
                    <a:cubicBezTo>
                      <a:pt x="16" y="448"/>
                      <a:pt x="18" y="457"/>
                      <a:pt x="18" y="467"/>
                    </a:cubicBezTo>
                    <a:cubicBezTo>
                      <a:pt x="18" y="473"/>
                      <a:pt x="19" y="479"/>
                      <a:pt x="19" y="485"/>
                    </a:cubicBezTo>
                    <a:cubicBezTo>
                      <a:pt x="21" y="509"/>
                      <a:pt x="23" y="535"/>
                      <a:pt x="15" y="557"/>
                    </a:cubicBezTo>
                    <a:cubicBezTo>
                      <a:pt x="11" y="567"/>
                      <a:pt x="11" y="567"/>
                      <a:pt x="11" y="567"/>
                    </a:cubicBezTo>
                    <a:cubicBezTo>
                      <a:pt x="7" y="577"/>
                      <a:pt x="3" y="588"/>
                      <a:pt x="2" y="598"/>
                    </a:cubicBezTo>
                    <a:cubicBezTo>
                      <a:pt x="0" y="608"/>
                      <a:pt x="2" y="617"/>
                      <a:pt x="4" y="626"/>
                    </a:cubicBezTo>
                    <a:cubicBezTo>
                      <a:pt x="5" y="633"/>
                      <a:pt x="7" y="639"/>
                      <a:pt x="7" y="645"/>
                    </a:cubicBezTo>
                    <a:cubicBezTo>
                      <a:pt x="7" y="653"/>
                      <a:pt x="7" y="661"/>
                      <a:pt x="7" y="669"/>
                    </a:cubicBezTo>
                    <a:cubicBezTo>
                      <a:pt x="7" y="691"/>
                      <a:pt x="7" y="712"/>
                      <a:pt x="13" y="736"/>
                    </a:cubicBezTo>
                    <a:cubicBezTo>
                      <a:pt x="15" y="741"/>
                      <a:pt x="17" y="747"/>
                      <a:pt x="18" y="752"/>
                    </a:cubicBezTo>
                    <a:cubicBezTo>
                      <a:pt x="20" y="760"/>
                      <a:pt x="23" y="768"/>
                      <a:pt x="25" y="776"/>
                    </a:cubicBezTo>
                    <a:cubicBezTo>
                      <a:pt x="26" y="782"/>
                      <a:pt x="26" y="782"/>
                      <a:pt x="26" y="782"/>
                    </a:cubicBezTo>
                    <a:cubicBezTo>
                      <a:pt x="28" y="787"/>
                      <a:pt x="30" y="792"/>
                      <a:pt x="28" y="796"/>
                    </a:cubicBezTo>
                    <a:cubicBezTo>
                      <a:pt x="22" y="804"/>
                      <a:pt x="22" y="804"/>
                      <a:pt x="22" y="804"/>
                    </a:cubicBezTo>
                    <a:cubicBezTo>
                      <a:pt x="14" y="814"/>
                      <a:pt x="14" y="814"/>
                      <a:pt x="14" y="814"/>
                    </a:cubicBezTo>
                    <a:cubicBezTo>
                      <a:pt x="3" y="838"/>
                      <a:pt x="14" y="855"/>
                      <a:pt x="25" y="872"/>
                    </a:cubicBezTo>
                    <a:cubicBezTo>
                      <a:pt x="31" y="882"/>
                      <a:pt x="31" y="882"/>
                      <a:pt x="31" y="882"/>
                    </a:cubicBezTo>
                    <a:cubicBezTo>
                      <a:pt x="32" y="884"/>
                      <a:pt x="32" y="884"/>
                      <a:pt x="32" y="884"/>
                    </a:cubicBezTo>
                    <a:cubicBezTo>
                      <a:pt x="35" y="883"/>
                      <a:pt x="35" y="883"/>
                      <a:pt x="35" y="883"/>
                    </a:cubicBezTo>
                    <a:cubicBezTo>
                      <a:pt x="295" y="829"/>
                      <a:pt x="295" y="829"/>
                      <a:pt x="295" y="829"/>
                    </a:cubicBezTo>
                    <a:cubicBezTo>
                      <a:pt x="296" y="829"/>
                      <a:pt x="296" y="829"/>
                      <a:pt x="296" y="829"/>
                    </a:cubicBezTo>
                    <a:cubicBezTo>
                      <a:pt x="297" y="828"/>
                      <a:pt x="297" y="828"/>
                      <a:pt x="297" y="828"/>
                    </a:cubicBezTo>
                    <a:cubicBezTo>
                      <a:pt x="386" y="740"/>
                      <a:pt x="386" y="740"/>
                      <a:pt x="386" y="740"/>
                    </a:cubicBezTo>
                    <a:cubicBezTo>
                      <a:pt x="387" y="739"/>
                      <a:pt x="387" y="739"/>
                      <a:pt x="387" y="739"/>
                    </a:cubicBezTo>
                    <a:cubicBezTo>
                      <a:pt x="387" y="736"/>
                      <a:pt x="387" y="736"/>
                      <a:pt x="387" y="736"/>
                    </a:cubicBezTo>
                    <a:cubicBezTo>
                      <a:pt x="386" y="736"/>
                      <a:pt x="386" y="736"/>
                      <a:pt x="386" y="736"/>
                    </a:cubicBezTo>
                    <a:cubicBezTo>
                      <a:pt x="391" y="732"/>
                      <a:pt x="391" y="732"/>
                      <a:pt x="391" y="732"/>
                    </a:cubicBezTo>
                    <a:cubicBezTo>
                      <a:pt x="394" y="731"/>
                      <a:pt x="394" y="731"/>
                      <a:pt x="394" y="731"/>
                    </a:cubicBezTo>
                    <a:cubicBezTo>
                      <a:pt x="399" y="727"/>
                      <a:pt x="399" y="727"/>
                      <a:pt x="399" y="727"/>
                    </a:cubicBezTo>
                    <a:cubicBezTo>
                      <a:pt x="399" y="727"/>
                      <a:pt x="399" y="727"/>
                      <a:pt x="399" y="727"/>
                    </a:cubicBezTo>
                    <a:cubicBezTo>
                      <a:pt x="399" y="727"/>
                      <a:pt x="399" y="727"/>
                      <a:pt x="399" y="727"/>
                    </a:cubicBezTo>
                    <a:cubicBezTo>
                      <a:pt x="409" y="718"/>
                      <a:pt x="409" y="718"/>
                      <a:pt x="409" y="718"/>
                    </a:cubicBezTo>
                    <a:cubicBezTo>
                      <a:pt x="409" y="718"/>
                      <a:pt x="409" y="718"/>
                      <a:pt x="409" y="718"/>
                    </a:cubicBezTo>
                    <a:cubicBezTo>
                      <a:pt x="409" y="717"/>
                      <a:pt x="409" y="717"/>
                      <a:pt x="409" y="717"/>
                    </a:cubicBezTo>
                    <a:cubicBezTo>
                      <a:pt x="411" y="709"/>
                      <a:pt x="411" y="709"/>
                      <a:pt x="411" y="709"/>
                    </a:cubicBezTo>
                    <a:cubicBezTo>
                      <a:pt x="412" y="706"/>
                      <a:pt x="412" y="706"/>
                      <a:pt x="412" y="706"/>
                    </a:cubicBezTo>
                    <a:cubicBezTo>
                      <a:pt x="418" y="698"/>
                      <a:pt x="418" y="698"/>
                      <a:pt x="418" y="698"/>
                    </a:cubicBezTo>
                    <a:cubicBezTo>
                      <a:pt x="423" y="694"/>
                      <a:pt x="429" y="688"/>
                      <a:pt x="427" y="680"/>
                    </a:cubicBezTo>
                    <a:cubicBezTo>
                      <a:pt x="424" y="671"/>
                      <a:pt x="424" y="671"/>
                      <a:pt x="424" y="671"/>
                    </a:cubicBezTo>
                    <a:cubicBezTo>
                      <a:pt x="422" y="667"/>
                      <a:pt x="422" y="667"/>
                      <a:pt x="422" y="667"/>
                    </a:cubicBezTo>
                    <a:cubicBezTo>
                      <a:pt x="422" y="666"/>
                      <a:pt x="422" y="666"/>
                      <a:pt x="422" y="666"/>
                    </a:cubicBezTo>
                    <a:cubicBezTo>
                      <a:pt x="421" y="665"/>
                      <a:pt x="421" y="665"/>
                      <a:pt x="421" y="665"/>
                    </a:cubicBezTo>
                    <a:cubicBezTo>
                      <a:pt x="375" y="631"/>
                      <a:pt x="375" y="631"/>
                      <a:pt x="375" y="631"/>
                    </a:cubicBezTo>
                    <a:cubicBezTo>
                      <a:pt x="342" y="605"/>
                      <a:pt x="342" y="605"/>
                      <a:pt x="342" y="605"/>
                    </a:cubicBezTo>
                    <a:cubicBezTo>
                      <a:pt x="147" y="4"/>
                      <a:pt x="147" y="4"/>
                      <a:pt x="147" y="4"/>
                    </a:cubicBezTo>
                    <a:lnTo>
                      <a:pt x="146"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9" name="Freeform 245">
                <a:extLst>
                  <a:ext uri="{FF2B5EF4-FFF2-40B4-BE49-F238E27FC236}">
                    <a16:creationId xmlns:a16="http://schemas.microsoft.com/office/drawing/2014/main" id="{EFFAC441-2A28-514A-9009-A1314D3C7197}"/>
                  </a:ext>
                </a:extLst>
              </p:cNvPr>
              <p:cNvSpPr>
                <a:spLocks/>
              </p:cNvSpPr>
              <p:nvPr/>
            </p:nvSpPr>
            <p:spPr bwMode="auto">
              <a:xfrm>
                <a:off x="19716654" y="6981097"/>
                <a:ext cx="149889" cy="263218"/>
              </a:xfrm>
              <a:custGeom>
                <a:avLst/>
                <a:gdLst>
                  <a:gd name="T0" fmla="*/ 42 w 137"/>
                  <a:gd name="T1" fmla="*/ 239 h 243"/>
                  <a:gd name="T2" fmla="*/ 0 w 137"/>
                  <a:gd name="T3" fmla="*/ 21 h 243"/>
                  <a:gd name="T4" fmla="*/ 0 w 137"/>
                  <a:gd name="T5" fmla="*/ 19 h 243"/>
                  <a:gd name="T6" fmla="*/ 75 w 137"/>
                  <a:gd name="T7" fmla="*/ 0 h 243"/>
                  <a:gd name="T8" fmla="*/ 137 w 137"/>
                  <a:gd name="T9" fmla="*/ 83 h 243"/>
                  <a:gd name="T10" fmla="*/ 135 w 137"/>
                  <a:gd name="T11" fmla="*/ 84 h 243"/>
                  <a:gd name="T12" fmla="*/ 122 w 137"/>
                  <a:gd name="T13" fmla="*/ 95 h 243"/>
                  <a:gd name="T14" fmla="*/ 120 w 137"/>
                  <a:gd name="T15" fmla="*/ 97 h 243"/>
                  <a:gd name="T16" fmla="*/ 116 w 137"/>
                  <a:gd name="T17" fmla="*/ 108 h 243"/>
                  <a:gd name="T18" fmla="*/ 117 w 137"/>
                  <a:gd name="T19" fmla="*/ 112 h 243"/>
                  <a:gd name="T20" fmla="*/ 119 w 137"/>
                  <a:gd name="T21" fmla="*/ 122 h 243"/>
                  <a:gd name="T22" fmla="*/ 121 w 137"/>
                  <a:gd name="T23" fmla="*/ 132 h 243"/>
                  <a:gd name="T24" fmla="*/ 123 w 137"/>
                  <a:gd name="T25" fmla="*/ 135 h 243"/>
                  <a:gd name="T26" fmla="*/ 124 w 137"/>
                  <a:gd name="T27" fmla="*/ 152 h 243"/>
                  <a:gd name="T28" fmla="*/ 123 w 137"/>
                  <a:gd name="T29" fmla="*/ 154 h 243"/>
                  <a:gd name="T30" fmla="*/ 127 w 137"/>
                  <a:gd name="T31" fmla="*/ 175 h 243"/>
                  <a:gd name="T32" fmla="*/ 128 w 137"/>
                  <a:gd name="T33" fmla="*/ 178 h 243"/>
                  <a:gd name="T34" fmla="*/ 130 w 137"/>
                  <a:gd name="T35" fmla="*/ 194 h 243"/>
                  <a:gd name="T36" fmla="*/ 122 w 137"/>
                  <a:gd name="T37" fmla="*/ 202 h 243"/>
                  <a:gd name="T38" fmla="*/ 119 w 137"/>
                  <a:gd name="T39" fmla="*/ 205 h 243"/>
                  <a:gd name="T40" fmla="*/ 110 w 137"/>
                  <a:gd name="T41" fmla="*/ 210 h 243"/>
                  <a:gd name="T42" fmla="*/ 104 w 137"/>
                  <a:gd name="T43" fmla="*/ 212 h 243"/>
                  <a:gd name="T44" fmla="*/ 99 w 137"/>
                  <a:gd name="T45" fmla="*/ 218 h 243"/>
                  <a:gd name="T46" fmla="*/ 96 w 137"/>
                  <a:gd name="T47" fmla="*/ 224 h 243"/>
                  <a:gd name="T48" fmla="*/ 77 w 137"/>
                  <a:gd name="T49" fmla="*/ 231 h 243"/>
                  <a:gd name="T50" fmla="*/ 76 w 137"/>
                  <a:gd name="T51" fmla="*/ 232 h 243"/>
                  <a:gd name="T52" fmla="*/ 70 w 137"/>
                  <a:gd name="T53" fmla="*/ 232 h 243"/>
                  <a:gd name="T54" fmla="*/ 45 w 137"/>
                  <a:gd name="T55" fmla="*/ 240 h 243"/>
                  <a:gd name="T56" fmla="*/ 42 w 137"/>
                  <a:gd name="T57" fmla="*/ 243 h 243"/>
                  <a:gd name="T58" fmla="*/ 42 w 137"/>
                  <a:gd name="T59" fmla="*/ 23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243">
                    <a:moveTo>
                      <a:pt x="42" y="239"/>
                    </a:moveTo>
                    <a:cubicBezTo>
                      <a:pt x="34" y="169"/>
                      <a:pt x="13" y="73"/>
                      <a:pt x="0" y="21"/>
                    </a:cubicBezTo>
                    <a:cubicBezTo>
                      <a:pt x="0" y="19"/>
                      <a:pt x="0" y="19"/>
                      <a:pt x="0" y="19"/>
                    </a:cubicBezTo>
                    <a:cubicBezTo>
                      <a:pt x="75" y="0"/>
                      <a:pt x="75" y="0"/>
                      <a:pt x="75" y="0"/>
                    </a:cubicBezTo>
                    <a:cubicBezTo>
                      <a:pt x="137" y="83"/>
                      <a:pt x="137" y="83"/>
                      <a:pt x="137" y="83"/>
                    </a:cubicBezTo>
                    <a:cubicBezTo>
                      <a:pt x="135" y="84"/>
                      <a:pt x="135" y="84"/>
                      <a:pt x="135" y="84"/>
                    </a:cubicBezTo>
                    <a:cubicBezTo>
                      <a:pt x="128" y="86"/>
                      <a:pt x="125" y="88"/>
                      <a:pt x="122" y="95"/>
                    </a:cubicBezTo>
                    <a:cubicBezTo>
                      <a:pt x="120" y="97"/>
                      <a:pt x="120" y="97"/>
                      <a:pt x="120" y="97"/>
                    </a:cubicBezTo>
                    <a:cubicBezTo>
                      <a:pt x="116" y="108"/>
                      <a:pt x="116" y="108"/>
                      <a:pt x="116" y="108"/>
                    </a:cubicBezTo>
                    <a:cubicBezTo>
                      <a:pt x="117" y="112"/>
                      <a:pt x="117" y="112"/>
                      <a:pt x="117" y="112"/>
                    </a:cubicBezTo>
                    <a:cubicBezTo>
                      <a:pt x="119" y="122"/>
                      <a:pt x="119" y="122"/>
                      <a:pt x="119" y="122"/>
                    </a:cubicBezTo>
                    <a:cubicBezTo>
                      <a:pt x="121" y="132"/>
                      <a:pt x="121" y="132"/>
                      <a:pt x="121" y="132"/>
                    </a:cubicBezTo>
                    <a:cubicBezTo>
                      <a:pt x="123" y="135"/>
                      <a:pt x="123" y="135"/>
                      <a:pt x="123" y="135"/>
                    </a:cubicBezTo>
                    <a:cubicBezTo>
                      <a:pt x="125" y="141"/>
                      <a:pt x="124" y="146"/>
                      <a:pt x="124" y="152"/>
                    </a:cubicBezTo>
                    <a:cubicBezTo>
                      <a:pt x="123" y="154"/>
                      <a:pt x="123" y="154"/>
                      <a:pt x="123" y="154"/>
                    </a:cubicBezTo>
                    <a:cubicBezTo>
                      <a:pt x="123" y="162"/>
                      <a:pt x="125" y="168"/>
                      <a:pt x="127" y="175"/>
                    </a:cubicBezTo>
                    <a:cubicBezTo>
                      <a:pt x="128" y="178"/>
                      <a:pt x="128" y="178"/>
                      <a:pt x="128" y="178"/>
                    </a:cubicBezTo>
                    <a:cubicBezTo>
                      <a:pt x="130" y="194"/>
                      <a:pt x="130" y="194"/>
                      <a:pt x="130" y="194"/>
                    </a:cubicBezTo>
                    <a:cubicBezTo>
                      <a:pt x="122" y="202"/>
                      <a:pt x="122" y="202"/>
                      <a:pt x="122" y="202"/>
                    </a:cubicBezTo>
                    <a:cubicBezTo>
                      <a:pt x="119" y="205"/>
                      <a:pt x="119" y="205"/>
                      <a:pt x="119" y="205"/>
                    </a:cubicBezTo>
                    <a:cubicBezTo>
                      <a:pt x="110" y="210"/>
                      <a:pt x="110" y="210"/>
                      <a:pt x="110" y="210"/>
                    </a:cubicBezTo>
                    <a:cubicBezTo>
                      <a:pt x="104" y="212"/>
                      <a:pt x="104" y="212"/>
                      <a:pt x="104" y="212"/>
                    </a:cubicBezTo>
                    <a:cubicBezTo>
                      <a:pt x="99" y="218"/>
                      <a:pt x="99" y="218"/>
                      <a:pt x="99" y="218"/>
                    </a:cubicBezTo>
                    <a:cubicBezTo>
                      <a:pt x="96" y="224"/>
                      <a:pt x="96" y="224"/>
                      <a:pt x="96" y="224"/>
                    </a:cubicBezTo>
                    <a:cubicBezTo>
                      <a:pt x="91" y="229"/>
                      <a:pt x="83" y="230"/>
                      <a:pt x="77" y="231"/>
                    </a:cubicBezTo>
                    <a:cubicBezTo>
                      <a:pt x="76" y="232"/>
                      <a:pt x="76" y="232"/>
                      <a:pt x="76" y="232"/>
                    </a:cubicBezTo>
                    <a:cubicBezTo>
                      <a:pt x="70" y="232"/>
                      <a:pt x="70" y="232"/>
                      <a:pt x="70" y="232"/>
                    </a:cubicBezTo>
                    <a:cubicBezTo>
                      <a:pt x="61" y="233"/>
                      <a:pt x="51" y="234"/>
                      <a:pt x="45" y="240"/>
                    </a:cubicBezTo>
                    <a:cubicBezTo>
                      <a:pt x="42" y="243"/>
                      <a:pt x="42" y="243"/>
                      <a:pt x="42" y="243"/>
                    </a:cubicBezTo>
                    <a:lnTo>
                      <a:pt x="42" y="23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0" name="Freeform 247">
                <a:extLst>
                  <a:ext uri="{FF2B5EF4-FFF2-40B4-BE49-F238E27FC236}">
                    <a16:creationId xmlns:a16="http://schemas.microsoft.com/office/drawing/2014/main" id="{06142A05-6157-5642-B8AF-C7C192030752}"/>
                  </a:ext>
                </a:extLst>
              </p:cNvPr>
              <p:cNvSpPr>
                <a:spLocks/>
              </p:cNvSpPr>
              <p:nvPr/>
            </p:nvSpPr>
            <p:spPr bwMode="auto">
              <a:xfrm>
                <a:off x="19588705" y="4988685"/>
                <a:ext cx="1019970" cy="1593930"/>
              </a:xfrm>
              <a:custGeom>
                <a:avLst/>
                <a:gdLst>
                  <a:gd name="T0" fmla="*/ 2 w 933"/>
                  <a:gd name="T1" fmla="*/ 789 h 1460"/>
                  <a:gd name="T2" fmla="*/ 49 w 933"/>
                  <a:gd name="T3" fmla="*/ 767 h 1460"/>
                  <a:gd name="T4" fmla="*/ 92 w 933"/>
                  <a:gd name="T5" fmla="*/ 636 h 1460"/>
                  <a:gd name="T6" fmla="*/ 106 w 933"/>
                  <a:gd name="T7" fmla="*/ 513 h 1460"/>
                  <a:gd name="T8" fmla="*/ 117 w 933"/>
                  <a:gd name="T9" fmla="*/ 352 h 1460"/>
                  <a:gd name="T10" fmla="*/ 136 w 933"/>
                  <a:gd name="T11" fmla="*/ 227 h 1460"/>
                  <a:gd name="T12" fmla="*/ 187 w 933"/>
                  <a:gd name="T13" fmla="*/ 79 h 1460"/>
                  <a:gd name="T14" fmla="*/ 256 w 933"/>
                  <a:gd name="T15" fmla="*/ 56 h 1460"/>
                  <a:gd name="T16" fmla="*/ 340 w 933"/>
                  <a:gd name="T17" fmla="*/ 55 h 1460"/>
                  <a:gd name="T18" fmla="*/ 418 w 933"/>
                  <a:gd name="T19" fmla="*/ 0 h 1460"/>
                  <a:gd name="T20" fmla="*/ 478 w 933"/>
                  <a:gd name="T21" fmla="*/ 26 h 1460"/>
                  <a:gd name="T22" fmla="*/ 622 w 933"/>
                  <a:gd name="T23" fmla="*/ 294 h 1460"/>
                  <a:gd name="T24" fmla="*/ 733 w 933"/>
                  <a:gd name="T25" fmla="*/ 475 h 1460"/>
                  <a:gd name="T26" fmla="*/ 764 w 933"/>
                  <a:gd name="T27" fmla="*/ 505 h 1460"/>
                  <a:gd name="T28" fmla="*/ 803 w 933"/>
                  <a:gd name="T29" fmla="*/ 600 h 1460"/>
                  <a:gd name="T30" fmla="*/ 847 w 933"/>
                  <a:gd name="T31" fmla="*/ 586 h 1460"/>
                  <a:gd name="T32" fmla="*/ 885 w 933"/>
                  <a:gd name="T33" fmla="*/ 603 h 1460"/>
                  <a:gd name="T34" fmla="*/ 888 w 933"/>
                  <a:gd name="T35" fmla="*/ 654 h 1460"/>
                  <a:gd name="T36" fmla="*/ 899 w 933"/>
                  <a:gd name="T37" fmla="*/ 675 h 1460"/>
                  <a:gd name="T38" fmla="*/ 928 w 933"/>
                  <a:gd name="T39" fmla="*/ 668 h 1460"/>
                  <a:gd name="T40" fmla="*/ 924 w 933"/>
                  <a:gd name="T41" fmla="*/ 695 h 1460"/>
                  <a:gd name="T42" fmla="*/ 914 w 933"/>
                  <a:gd name="T43" fmla="*/ 728 h 1460"/>
                  <a:gd name="T44" fmla="*/ 878 w 933"/>
                  <a:gd name="T45" fmla="*/ 751 h 1460"/>
                  <a:gd name="T46" fmla="*/ 851 w 933"/>
                  <a:gd name="T47" fmla="*/ 777 h 1460"/>
                  <a:gd name="T48" fmla="*/ 830 w 933"/>
                  <a:gd name="T49" fmla="*/ 800 h 1460"/>
                  <a:gd name="T50" fmla="*/ 812 w 933"/>
                  <a:gd name="T51" fmla="*/ 814 h 1460"/>
                  <a:gd name="T52" fmla="*/ 785 w 933"/>
                  <a:gd name="T53" fmla="*/ 819 h 1460"/>
                  <a:gd name="T54" fmla="*/ 775 w 933"/>
                  <a:gd name="T55" fmla="*/ 826 h 1460"/>
                  <a:gd name="T56" fmla="*/ 748 w 933"/>
                  <a:gd name="T57" fmla="*/ 876 h 1460"/>
                  <a:gd name="T58" fmla="*/ 722 w 933"/>
                  <a:gd name="T59" fmla="*/ 894 h 1460"/>
                  <a:gd name="T60" fmla="*/ 698 w 933"/>
                  <a:gd name="T61" fmla="*/ 872 h 1460"/>
                  <a:gd name="T62" fmla="*/ 711 w 933"/>
                  <a:gd name="T63" fmla="*/ 890 h 1460"/>
                  <a:gd name="T64" fmla="*/ 711 w 933"/>
                  <a:gd name="T65" fmla="*/ 925 h 1460"/>
                  <a:gd name="T66" fmla="*/ 678 w 933"/>
                  <a:gd name="T67" fmla="*/ 939 h 1460"/>
                  <a:gd name="T68" fmla="*/ 666 w 933"/>
                  <a:gd name="T69" fmla="*/ 904 h 1460"/>
                  <a:gd name="T70" fmla="*/ 648 w 933"/>
                  <a:gd name="T71" fmla="*/ 900 h 1460"/>
                  <a:gd name="T72" fmla="*/ 638 w 933"/>
                  <a:gd name="T73" fmla="*/ 921 h 1460"/>
                  <a:gd name="T74" fmla="*/ 640 w 933"/>
                  <a:gd name="T75" fmla="*/ 960 h 1460"/>
                  <a:gd name="T76" fmla="*/ 612 w 933"/>
                  <a:gd name="T77" fmla="*/ 949 h 1460"/>
                  <a:gd name="T78" fmla="*/ 579 w 933"/>
                  <a:gd name="T79" fmla="*/ 908 h 1460"/>
                  <a:gd name="T80" fmla="*/ 552 w 933"/>
                  <a:gd name="T81" fmla="*/ 952 h 1460"/>
                  <a:gd name="T82" fmla="*/ 542 w 933"/>
                  <a:gd name="T83" fmla="*/ 989 h 1460"/>
                  <a:gd name="T84" fmla="*/ 542 w 933"/>
                  <a:gd name="T85" fmla="*/ 1013 h 1460"/>
                  <a:gd name="T86" fmla="*/ 547 w 933"/>
                  <a:gd name="T87" fmla="*/ 1063 h 1460"/>
                  <a:gd name="T88" fmla="*/ 501 w 933"/>
                  <a:gd name="T89" fmla="*/ 1092 h 1460"/>
                  <a:gd name="T90" fmla="*/ 471 w 933"/>
                  <a:gd name="T91" fmla="*/ 1107 h 1460"/>
                  <a:gd name="T92" fmla="*/ 460 w 933"/>
                  <a:gd name="T93" fmla="*/ 1159 h 1460"/>
                  <a:gd name="T94" fmla="*/ 445 w 933"/>
                  <a:gd name="T95" fmla="*/ 1134 h 1460"/>
                  <a:gd name="T96" fmla="*/ 422 w 933"/>
                  <a:gd name="T97" fmla="*/ 1123 h 1460"/>
                  <a:gd name="T98" fmla="*/ 425 w 933"/>
                  <a:gd name="T99" fmla="*/ 1158 h 1460"/>
                  <a:gd name="T100" fmla="*/ 418 w 933"/>
                  <a:gd name="T101" fmla="*/ 1182 h 1460"/>
                  <a:gd name="T102" fmla="*/ 406 w 933"/>
                  <a:gd name="T103" fmla="*/ 1197 h 1460"/>
                  <a:gd name="T104" fmla="*/ 383 w 933"/>
                  <a:gd name="T105" fmla="*/ 1186 h 1460"/>
                  <a:gd name="T106" fmla="*/ 357 w 933"/>
                  <a:gd name="T107" fmla="*/ 1179 h 1460"/>
                  <a:gd name="T108" fmla="*/ 336 w 933"/>
                  <a:gd name="T109" fmla="*/ 1211 h 1460"/>
                  <a:gd name="T110" fmla="*/ 328 w 933"/>
                  <a:gd name="T111" fmla="*/ 1247 h 1460"/>
                  <a:gd name="T112" fmla="*/ 328 w 933"/>
                  <a:gd name="T113" fmla="*/ 1290 h 1460"/>
                  <a:gd name="T114" fmla="*/ 320 w 933"/>
                  <a:gd name="T115" fmla="*/ 1313 h 1460"/>
                  <a:gd name="T116" fmla="*/ 321 w 933"/>
                  <a:gd name="T117" fmla="*/ 1345 h 1460"/>
                  <a:gd name="T118" fmla="*/ 301 w 933"/>
                  <a:gd name="T119" fmla="*/ 1367 h 1460"/>
                  <a:gd name="T120" fmla="*/ 283 w 933"/>
                  <a:gd name="T121" fmla="*/ 1437 h 1460"/>
                  <a:gd name="T122" fmla="*/ 231 w 933"/>
                  <a:gd name="T123" fmla="*/ 14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3" h="1460">
                    <a:moveTo>
                      <a:pt x="231" y="1422"/>
                    </a:moveTo>
                    <a:cubicBezTo>
                      <a:pt x="196" y="1395"/>
                      <a:pt x="196" y="1395"/>
                      <a:pt x="196" y="1395"/>
                    </a:cubicBezTo>
                    <a:cubicBezTo>
                      <a:pt x="0" y="789"/>
                      <a:pt x="0" y="789"/>
                      <a:pt x="0" y="789"/>
                    </a:cubicBezTo>
                    <a:cubicBezTo>
                      <a:pt x="2" y="789"/>
                      <a:pt x="2" y="789"/>
                      <a:pt x="2" y="789"/>
                    </a:cubicBezTo>
                    <a:cubicBezTo>
                      <a:pt x="13" y="788"/>
                      <a:pt x="13" y="788"/>
                      <a:pt x="13" y="788"/>
                    </a:cubicBezTo>
                    <a:cubicBezTo>
                      <a:pt x="14" y="788"/>
                      <a:pt x="14" y="788"/>
                      <a:pt x="14" y="788"/>
                    </a:cubicBezTo>
                    <a:cubicBezTo>
                      <a:pt x="21" y="788"/>
                      <a:pt x="21" y="788"/>
                      <a:pt x="21" y="788"/>
                    </a:cubicBezTo>
                    <a:cubicBezTo>
                      <a:pt x="34" y="786"/>
                      <a:pt x="41" y="778"/>
                      <a:pt x="49" y="767"/>
                    </a:cubicBezTo>
                    <a:cubicBezTo>
                      <a:pt x="52" y="764"/>
                      <a:pt x="52" y="764"/>
                      <a:pt x="52" y="764"/>
                    </a:cubicBezTo>
                    <a:cubicBezTo>
                      <a:pt x="63" y="751"/>
                      <a:pt x="62" y="741"/>
                      <a:pt x="59" y="726"/>
                    </a:cubicBezTo>
                    <a:cubicBezTo>
                      <a:pt x="53" y="693"/>
                      <a:pt x="68" y="670"/>
                      <a:pt x="88" y="642"/>
                    </a:cubicBezTo>
                    <a:cubicBezTo>
                      <a:pt x="92" y="636"/>
                      <a:pt x="92" y="636"/>
                      <a:pt x="92" y="636"/>
                    </a:cubicBezTo>
                    <a:cubicBezTo>
                      <a:pt x="98" y="627"/>
                      <a:pt x="105" y="619"/>
                      <a:pt x="109" y="609"/>
                    </a:cubicBezTo>
                    <a:cubicBezTo>
                      <a:pt x="117" y="593"/>
                      <a:pt x="117" y="579"/>
                      <a:pt x="114" y="560"/>
                    </a:cubicBezTo>
                    <a:cubicBezTo>
                      <a:pt x="113" y="547"/>
                      <a:pt x="113" y="547"/>
                      <a:pt x="113" y="547"/>
                    </a:cubicBezTo>
                    <a:cubicBezTo>
                      <a:pt x="112" y="536"/>
                      <a:pt x="111" y="525"/>
                      <a:pt x="106" y="513"/>
                    </a:cubicBezTo>
                    <a:cubicBezTo>
                      <a:pt x="97" y="493"/>
                      <a:pt x="95" y="475"/>
                      <a:pt x="97" y="454"/>
                    </a:cubicBezTo>
                    <a:cubicBezTo>
                      <a:pt x="98" y="441"/>
                      <a:pt x="103" y="431"/>
                      <a:pt x="108" y="421"/>
                    </a:cubicBezTo>
                    <a:cubicBezTo>
                      <a:pt x="115" y="407"/>
                      <a:pt x="115" y="407"/>
                      <a:pt x="115" y="407"/>
                    </a:cubicBezTo>
                    <a:cubicBezTo>
                      <a:pt x="123" y="388"/>
                      <a:pt x="121" y="369"/>
                      <a:pt x="117" y="352"/>
                    </a:cubicBezTo>
                    <a:cubicBezTo>
                      <a:pt x="113" y="336"/>
                      <a:pt x="110" y="318"/>
                      <a:pt x="114" y="298"/>
                    </a:cubicBezTo>
                    <a:cubicBezTo>
                      <a:pt x="117" y="289"/>
                      <a:pt x="120" y="279"/>
                      <a:pt x="123" y="270"/>
                    </a:cubicBezTo>
                    <a:cubicBezTo>
                      <a:pt x="125" y="264"/>
                      <a:pt x="127" y="257"/>
                      <a:pt x="129" y="251"/>
                    </a:cubicBezTo>
                    <a:cubicBezTo>
                      <a:pt x="131" y="243"/>
                      <a:pt x="134" y="235"/>
                      <a:pt x="136" y="227"/>
                    </a:cubicBezTo>
                    <a:cubicBezTo>
                      <a:pt x="143" y="202"/>
                      <a:pt x="149" y="179"/>
                      <a:pt x="160" y="155"/>
                    </a:cubicBezTo>
                    <a:cubicBezTo>
                      <a:pt x="165" y="144"/>
                      <a:pt x="170" y="132"/>
                      <a:pt x="175" y="120"/>
                    </a:cubicBezTo>
                    <a:cubicBezTo>
                      <a:pt x="179" y="109"/>
                      <a:pt x="179" y="109"/>
                      <a:pt x="179" y="109"/>
                    </a:cubicBezTo>
                    <a:cubicBezTo>
                      <a:pt x="183" y="100"/>
                      <a:pt x="185" y="89"/>
                      <a:pt x="187" y="79"/>
                    </a:cubicBezTo>
                    <a:cubicBezTo>
                      <a:pt x="188" y="68"/>
                      <a:pt x="190" y="56"/>
                      <a:pt x="196" y="45"/>
                    </a:cubicBezTo>
                    <a:cubicBezTo>
                      <a:pt x="201" y="33"/>
                      <a:pt x="212" y="25"/>
                      <a:pt x="223" y="25"/>
                    </a:cubicBezTo>
                    <a:cubicBezTo>
                      <a:pt x="229" y="25"/>
                      <a:pt x="235" y="28"/>
                      <a:pt x="240" y="33"/>
                    </a:cubicBezTo>
                    <a:cubicBezTo>
                      <a:pt x="247" y="40"/>
                      <a:pt x="252" y="48"/>
                      <a:pt x="256" y="56"/>
                    </a:cubicBezTo>
                    <a:cubicBezTo>
                      <a:pt x="264" y="69"/>
                      <a:pt x="271" y="81"/>
                      <a:pt x="288" y="86"/>
                    </a:cubicBezTo>
                    <a:cubicBezTo>
                      <a:pt x="298" y="88"/>
                      <a:pt x="298" y="88"/>
                      <a:pt x="298" y="88"/>
                    </a:cubicBezTo>
                    <a:cubicBezTo>
                      <a:pt x="315" y="88"/>
                      <a:pt x="325" y="74"/>
                      <a:pt x="336" y="60"/>
                    </a:cubicBezTo>
                    <a:cubicBezTo>
                      <a:pt x="340" y="55"/>
                      <a:pt x="340" y="55"/>
                      <a:pt x="340" y="55"/>
                    </a:cubicBezTo>
                    <a:cubicBezTo>
                      <a:pt x="348" y="45"/>
                      <a:pt x="359" y="38"/>
                      <a:pt x="370" y="32"/>
                    </a:cubicBezTo>
                    <a:cubicBezTo>
                      <a:pt x="377" y="28"/>
                      <a:pt x="385" y="23"/>
                      <a:pt x="392" y="18"/>
                    </a:cubicBezTo>
                    <a:cubicBezTo>
                      <a:pt x="396" y="14"/>
                      <a:pt x="396" y="14"/>
                      <a:pt x="396" y="14"/>
                    </a:cubicBezTo>
                    <a:cubicBezTo>
                      <a:pt x="402" y="8"/>
                      <a:pt x="409" y="2"/>
                      <a:pt x="418" y="0"/>
                    </a:cubicBezTo>
                    <a:cubicBezTo>
                      <a:pt x="421" y="0"/>
                      <a:pt x="421" y="0"/>
                      <a:pt x="421" y="0"/>
                    </a:cubicBezTo>
                    <a:cubicBezTo>
                      <a:pt x="430" y="0"/>
                      <a:pt x="438" y="5"/>
                      <a:pt x="445" y="10"/>
                    </a:cubicBezTo>
                    <a:cubicBezTo>
                      <a:pt x="448" y="11"/>
                      <a:pt x="448" y="11"/>
                      <a:pt x="448" y="11"/>
                    </a:cubicBezTo>
                    <a:cubicBezTo>
                      <a:pt x="457" y="17"/>
                      <a:pt x="468" y="21"/>
                      <a:pt x="478" y="26"/>
                    </a:cubicBezTo>
                    <a:cubicBezTo>
                      <a:pt x="491" y="31"/>
                      <a:pt x="504" y="36"/>
                      <a:pt x="515" y="45"/>
                    </a:cubicBezTo>
                    <a:cubicBezTo>
                      <a:pt x="556" y="76"/>
                      <a:pt x="569" y="125"/>
                      <a:pt x="582" y="172"/>
                    </a:cubicBezTo>
                    <a:cubicBezTo>
                      <a:pt x="587" y="189"/>
                      <a:pt x="592" y="208"/>
                      <a:pt x="598" y="224"/>
                    </a:cubicBezTo>
                    <a:cubicBezTo>
                      <a:pt x="606" y="245"/>
                      <a:pt x="613" y="267"/>
                      <a:pt x="622" y="294"/>
                    </a:cubicBezTo>
                    <a:cubicBezTo>
                      <a:pt x="627" y="312"/>
                      <a:pt x="633" y="330"/>
                      <a:pt x="638" y="348"/>
                    </a:cubicBezTo>
                    <a:cubicBezTo>
                      <a:pt x="645" y="371"/>
                      <a:pt x="652" y="395"/>
                      <a:pt x="659" y="418"/>
                    </a:cubicBezTo>
                    <a:cubicBezTo>
                      <a:pt x="669" y="447"/>
                      <a:pt x="688" y="464"/>
                      <a:pt x="722" y="474"/>
                    </a:cubicBezTo>
                    <a:cubicBezTo>
                      <a:pt x="733" y="475"/>
                      <a:pt x="733" y="475"/>
                      <a:pt x="733" y="475"/>
                    </a:cubicBezTo>
                    <a:cubicBezTo>
                      <a:pt x="741" y="476"/>
                      <a:pt x="748" y="477"/>
                      <a:pt x="754" y="481"/>
                    </a:cubicBezTo>
                    <a:cubicBezTo>
                      <a:pt x="760" y="493"/>
                      <a:pt x="760" y="493"/>
                      <a:pt x="760" y="493"/>
                    </a:cubicBezTo>
                    <a:cubicBezTo>
                      <a:pt x="762" y="499"/>
                      <a:pt x="762" y="499"/>
                      <a:pt x="762" y="499"/>
                    </a:cubicBezTo>
                    <a:cubicBezTo>
                      <a:pt x="764" y="505"/>
                      <a:pt x="764" y="505"/>
                      <a:pt x="764" y="505"/>
                    </a:cubicBezTo>
                    <a:cubicBezTo>
                      <a:pt x="767" y="510"/>
                      <a:pt x="769" y="516"/>
                      <a:pt x="771" y="522"/>
                    </a:cubicBezTo>
                    <a:cubicBezTo>
                      <a:pt x="772" y="529"/>
                      <a:pt x="773" y="537"/>
                      <a:pt x="774" y="544"/>
                    </a:cubicBezTo>
                    <a:cubicBezTo>
                      <a:pt x="775" y="554"/>
                      <a:pt x="776" y="564"/>
                      <a:pt x="779" y="573"/>
                    </a:cubicBezTo>
                    <a:cubicBezTo>
                      <a:pt x="783" y="583"/>
                      <a:pt x="792" y="598"/>
                      <a:pt x="803" y="600"/>
                    </a:cubicBezTo>
                    <a:cubicBezTo>
                      <a:pt x="805" y="600"/>
                      <a:pt x="805" y="600"/>
                      <a:pt x="805" y="600"/>
                    </a:cubicBezTo>
                    <a:cubicBezTo>
                      <a:pt x="811" y="600"/>
                      <a:pt x="818" y="596"/>
                      <a:pt x="824" y="593"/>
                    </a:cubicBezTo>
                    <a:cubicBezTo>
                      <a:pt x="831" y="590"/>
                      <a:pt x="831" y="590"/>
                      <a:pt x="831" y="590"/>
                    </a:cubicBezTo>
                    <a:cubicBezTo>
                      <a:pt x="837" y="587"/>
                      <a:pt x="842" y="586"/>
                      <a:pt x="847" y="586"/>
                    </a:cubicBezTo>
                    <a:cubicBezTo>
                      <a:pt x="852" y="586"/>
                      <a:pt x="857" y="588"/>
                      <a:pt x="864" y="590"/>
                    </a:cubicBezTo>
                    <a:cubicBezTo>
                      <a:pt x="871" y="592"/>
                      <a:pt x="878" y="596"/>
                      <a:pt x="885" y="601"/>
                    </a:cubicBezTo>
                    <a:cubicBezTo>
                      <a:pt x="885" y="602"/>
                      <a:pt x="885" y="602"/>
                      <a:pt x="885" y="602"/>
                    </a:cubicBezTo>
                    <a:cubicBezTo>
                      <a:pt x="885" y="603"/>
                      <a:pt x="885" y="603"/>
                      <a:pt x="885" y="603"/>
                    </a:cubicBezTo>
                    <a:cubicBezTo>
                      <a:pt x="885" y="604"/>
                      <a:pt x="885" y="604"/>
                      <a:pt x="885" y="604"/>
                    </a:cubicBezTo>
                    <a:cubicBezTo>
                      <a:pt x="881" y="610"/>
                      <a:pt x="883" y="617"/>
                      <a:pt x="886" y="624"/>
                    </a:cubicBezTo>
                    <a:cubicBezTo>
                      <a:pt x="889" y="632"/>
                      <a:pt x="889" y="632"/>
                      <a:pt x="889" y="632"/>
                    </a:cubicBezTo>
                    <a:cubicBezTo>
                      <a:pt x="891" y="640"/>
                      <a:pt x="889" y="647"/>
                      <a:pt x="888" y="654"/>
                    </a:cubicBezTo>
                    <a:cubicBezTo>
                      <a:pt x="886" y="664"/>
                      <a:pt x="886" y="664"/>
                      <a:pt x="886" y="664"/>
                    </a:cubicBezTo>
                    <a:cubicBezTo>
                      <a:pt x="888" y="671"/>
                      <a:pt x="888" y="671"/>
                      <a:pt x="888" y="671"/>
                    </a:cubicBezTo>
                    <a:cubicBezTo>
                      <a:pt x="899" y="675"/>
                      <a:pt x="899" y="675"/>
                      <a:pt x="899" y="675"/>
                    </a:cubicBezTo>
                    <a:cubicBezTo>
                      <a:pt x="899" y="675"/>
                      <a:pt x="899" y="675"/>
                      <a:pt x="899" y="675"/>
                    </a:cubicBezTo>
                    <a:cubicBezTo>
                      <a:pt x="905" y="675"/>
                      <a:pt x="909" y="673"/>
                      <a:pt x="915" y="671"/>
                    </a:cubicBezTo>
                    <a:cubicBezTo>
                      <a:pt x="925" y="667"/>
                      <a:pt x="925" y="667"/>
                      <a:pt x="925" y="667"/>
                    </a:cubicBezTo>
                    <a:cubicBezTo>
                      <a:pt x="927" y="667"/>
                      <a:pt x="927" y="667"/>
                      <a:pt x="927" y="667"/>
                    </a:cubicBezTo>
                    <a:cubicBezTo>
                      <a:pt x="928" y="668"/>
                      <a:pt x="928" y="668"/>
                      <a:pt x="928" y="668"/>
                    </a:cubicBezTo>
                    <a:cubicBezTo>
                      <a:pt x="930" y="671"/>
                      <a:pt x="930" y="671"/>
                      <a:pt x="930" y="671"/>
                    </a:cubicBezTo>
                    <a:cubicBezTo>
                      <a:pt x="933" y="674"/>
                      <a:pt x="933" y="674"/>
                      <a:pt x="933" y="674"/>
                    </a:cubicBezTo>
                    <a:cubicBezTo>
                      <a:pt x="933" y="686"/>
                      <a:pt x="933" y="686"/>
                      <a:pt x="933" y="686"/>
                    </a:cubicBezTo>
                    <a:cubicBezTo>
                      <a:pt x="932" y="692"/>
                      <a:pt x="928" y="693"/>
                      <a:pt x="924" y="695"/>
                    </a:cubicBezTo>
                    <a:cubicBezTo>
                      <a:pt x="919" y="697"/>
                      <a:pt x="919" y="697"/>
                      <a:pt x="919" y="697"/>
                    </a:cubicBezTo>
                    <a:cubicBezTo>
                      <a:pt x="913" y="701"/>
                      <a:pt x="913" y="706"/>
                      <a:pt x="913" y="713"/>
                    </a:cubicBezTo>
                    <a:cubicBezTo>
                      <a:pt x="914" y="717"/>
                      <a:pt x="914" y="717"/>
                      <a:pt x="914" y="717"/>
                    </a:cubicBezTo>
                    <a:cubicBezTo>
                      <a:pt x="914" y="728"/>
                      <a:pt x="914" y="728"/>
                      <a:pt x="914" y="728"/>
                    </a:cubicBezTo>
                    <a:cubicBezTo>
                      <a:pt x="905" y="735"/>
                      <a:pt x="905" y="735"/>
                      <a:pt x="905" y="735"/>
                    </a:cubicBezTo>
                    <a:cubicBezTo>
                      <a:pt x="897" y="742"/>
                      <a:pt x="897" y="742"/>
                      <a:pt x="897" y="742"/>
                    </a:cubicBezTo>
                    <a:cubicBezTo>
                      <a:pt x="894" y="745"/>
                      <a:pt x="894" y="745"/>
                      <a:pt x="894" y="745"/>
                    </a:cubicBezTo>
                    <a:cubicBezTo>
                      <a:pt x="889" y="750"/>
                      <a:pt x="884" y="750"/>
                      <a:pt x="878" y="751"/>
                    </a:cubicBezTo>
                    <a:cubicBezTo>
                      <a:pt x="875" y="751"/>
                      <a:pt x="875" y="751"/>
                      <a:pt x="875" y="751"/>
                    </a:cubicBezTo>
                    <a:cubicBezTo>
                      <a:pt x="867" y="752"/>
                      <a:pt x="862" y="755"/>
                      <a:pt x="858" y="761"/>
                    </a:cubicBezTo>
                    <a:cubicBezTo>
                      <a:pt x="854" y="769"/>
                      <a:pt x="854" y="769"/>
                      <a:pt x="854" y="769"/>
                    </a:cubicBezTo>
                    <a:cubicBezTo>
                      <a:pt x="851" y="777"/>
                      <a:pt x="851" y="777"/>
                      <a:pt x="851" y="777"/>
                    </a:cubicBezTo>
                    <a:cubicBezTo>
                      <a:pt x="842" y="782"/>
                      <a:pt x="842" y="782"/>
                      <a:pt x="842" y="782"/>
                    </a:cubicBezTo>
                    <a:cubicBezTo>
                      <a:pt x="838" y="783"/>
                      <a:pt x="838" y="783"/>
                      <a:pt x="838" y="783"/>
                    </a:cubicBezTo>
                    <a:cubicBezTo>
                      <a:pt x="833" y="785"/>
                      <a:pt x="831" y="789"/>
                      <a:pt x="831" y="796"/>
                    </a:cubicBezTo>
                    <a:cubicBezTo>
                      <a:pt x="830" y="800"/>
                      <a:pt x="830" y="800"/>
                      <a:pt x="830" y="800"/>
                    </a:cubicBezTo>
                    <a:cubicBezTo>
                      <a:pt x="830" y="805"/>
                      <a:pt x="830" y="812"/>
                      <a:pt x="825" y="814"/>
                    </a:cubicBezTo>
                    <a:cubicBezTo>
                      <a:pt x="822" y="815"/>
                      <a:pt x="822" y="815"/>
                      <a:pt x="822" y="815"/>
                    </a:cubicBezTo>
                    <a:cubicBezTo>
                      <a:pt x="816" y="814"/>
                      <a:pt x="816" y="814"/>
                      <a:pt x="816" y="814"/>
                    </a:cubicBezTo>
                    <a:cubicBezTo>
                      <a:pt x="812" y="814"/>
                      <a:pt x="812" y="814"/>
                      <a:pt x="812" y="814"/>
                    </a:cubicBezTo>
                    <a:cubicBezTo>
                      <a:pt x="811" y="814"/>
                      <a:pt x="811" y="814"/>
                      <a:pt x="811" y="814"/>
                    </a:cubicBezTo>
                    <a:cubicBezTo>
                      <a:pt x="805" y="814"/>
                      <a:pt x="802" y="816"/>
                      <a:pt x="799" y="822"/>
                    </a:cubicBezTo>
                    <a:cubicBezTo>
                      <a:pt x="797" y="827"/>
                      <a:pt x="795" y="829"/>
                      <a:pt x="793" y="829"/>
                    </a:cubicBezTo>
                    <a:cubicBezTo>
                      <a:pt x="789" y="829"/>
                      <a:pt x="787" y="825"/>
                      <a:pt x="785" y="819"/>
                    </a:cubicBezTo>
                    <a:cubicBezTo>
                      <a:pt x="781" y="811"/>
                      <a:pt x="781" y="811"/>
                      <a:pt x="781" y="811"/>
                    </a:cubicBezTo>
                    <a:cubicBezTo>
                      <a:pt x="777" y="808"/>
                      <a:pt x="777" y="808"/>
                      <a:pt x="777" y="808"/>
                    </a:cubicBezTo>
                    <a:cubicBezTo>
                      <a:pt x="776" y="809"/>
                      <a:pt x="776" y="809"/>
                      <a:pt x="776" y="809"/>
                    </a:cubicBezTo>
                    <a:cubicBezTo>
                      <a:pt x="775" y="826"/>
                      <a:pt x="775" y="826"/>
                      <a:pt x="775" y="826"/>
                    </a:cubicBezTo>
                    <a:cubicBezTo>
                      <a:pt x="777" y="835"/>
                      <a:pt x="777" y="835"/>
                      <a:pt x="777" y="835"/>
                    </a:cubicBezTo>
                    <a:cubicBezTo>
                      <a:pt x="780" y="842"/>
                      <a:pt x="782" y="851"/>
                      <a:pt x="777" y="859"/>
                    </a:cubicBezTo>
                    <a:cubicBezTo>
                      <a:pt x="771" y="867"/>
                      <a:pt x="760" y="868"/>
                      <a:pt x="756" y="868"/>
                    </a:cubicBezTo>
                    <a:cubicBezTo>
                      <a:pt x="751" y="868"/>
                      <a:pt x="750" y="870"/>
                      <a:pt x="748" y="876"/>
                    </a:cubicBezTo>
                    <a:cubicBezTo>
                      <a:pt x="747" y="881"/>
                      <a:pt x="747" y="881"/>
                      <a:pt x="747" y="881"/>
                    </a:cubicBezTo>
                    <a:cubicBezTo>
                      <a:pt x="745" y="887"/>
                      <a:pt x="743" y="895"/>
                      <a:pt x="736" y="896"/>
                    </a:cubicBezTo>
                    <a:cubicBezTo>
                      <a:pt x="731" y="897"/>
                      <a:pt x="731" y="897"/>
                      <a:pt x="731" y="897"/>
                    </a:cubicBezTo>
                    <a:cubicBezTo>
                      <a:pt x="722" y="894"/>
                      <a:pt x="722" y="894"/>
                      <a:pt x="722" y="894"/>
                    </a:cubicBezTo>
                    <a:cubicBezTo>
                      <a:pt x="720" y="886"/>
                      <a:pt x="720" y="886"/>
                      <a:pt x="720" y="886"/>
                    </a:cubicBezTo>
                    <a:cubicBezTo>
                      <a:pt x="718" y="879"/>
                      <a:pt x="718" y="879"/>
                      <a:pt x="718" y="879"/>
                    </a:cubicBezTo>
                    <a:cubicBezTo>
                      <a:pt x="714" y="875"/>
                      <a:pt x="705" y="873"/>
                      <a:pt x="699" y="872"/>
                    </a:cubicBezTo>
                    <a:cubicBezTo>
                      <a:pt x="698" y="872"/>
                      <a:pt x="698" y="872"/>
                      <a:pt x="698" y="872"/>
                    </a:cubicBezTo>
                    <a:cubicBezTo>
                      <a:pt x="692" y="872"/>
                      <a:pt x="688" y="876"/>
                      <a:pt x="687" y="879"/>
                    </a:cubicBezTo>
                    <a:cubicBezTo>
                      <a:pt x="693" y="884"/>
                      <a:pt x="693" y="884"/>
                      <a:pt x="693" y="884"/>
                    </a:cubicBezTo>
                    <a:cubicBezTo>
                      <a:pt x="699" y="886"/>
                      <a:pt x="699" y="886"/>
                      <a:pt x="699" y="886"/>
                    </a:cubicBezTo>
                    <a:cubicBezTo>
                      <a:pt x="711" y="890"/>
                      <a:pt x="711" y="890"/>
                      <a:pt x="711" y="890"/>
                    </a:cubicBezTo>
                    <a:cubicBezTo>
                      <a:pt x="721" y="894"/>
                      <a:pt x="722" y="902"/>
                      <a:pt x="722" y="910"/>
                    </a:cubicBezTo>
                    <a:cubicBezTo>
                      <a:pt x="722" y="911"/>
                      <a:pt x="722" y="911"/>
                      <a:pt x="722" y="911"/>
                    </a:cubicBezTo>
                    <a:cubicBezTo>
                      <a:pt x="718" y="924"/>
                      <a:pt x="718" y="924"/>
                      <a:pt x="718" y="924"/>
                    </a:cubicBezTo>
                    <a:cubicBezTo>
                      <a:pt x="711" y="925"/>
                      <a:pt x="711" y="925"/>
                      <a:pt x="711" y="925"/>
                    </a:cubicBezTo>
                    <a:cubicBezTo>
                      <a:pt x="708" y="926"/>
                      <a:pt x="708" y="926"/>
                      <a:pt x="708" y="926"/>
                    </a:cubicBezTo>
                    <a:cubicBezTo>
                      <a:pt x="699" y="931"/>
                      <a:pt x="699" y="931"/>
                      <a:pt x="699" y="931"/>
                    </a:cubicBezTo>
                    <a:cubicBezTo>
                      <a:pt x="690" y="937"/>
                      <a:pt x="690" y="937"/>
                      <a:pt x="690" y="937"/>
                    </a:cubicBezTo>
                    <a:cubicBezTo>
                      <a:pt x="678" y="939"/>
                      <a:pt x="678" y="939"/>
                      <a:pt x="678" y="939"/>
                    </a:cubicBezTo>
                    <a:cubicBezTo>
                      <a:pt x="673" y="938"/>
                      <a:pt x="673" y="938"/>
                      <a:pt x="673" y="938"/>
                    </a:cubicBezTo>
                    <a:cubicBezTo>
                      <a:pt x="665" y="937"/>
                      <a:pt x="664" y="932"/>
                      <a:pt x="665" y="926"/>
                    </a:cubicBezTo>
                    <a:cubicBezTo>
                      <a:pt x="666" y="919"/>
                      <a:pt x="666" y="919"/>
                      <a:pt x="666" y="919"/>
                    </a:cubicBezTo>
                    <a:cubicBezTo>
                      <a:pt x="668" y="913"/>
                      <a:pt x="669" y="909"/>
                      <a:pt x="666" y="904"/>
                    </a:cubicBezTo>
                    <a:cubicBezTo>
                      <a:pt x="655" y="896"/>
                      <a:pt x="655" y="896"/>
                      <a:pt x="655" y="896"/>
                    </a:cubicBezTo>
                    <a:cubicBezTo>
                      <a:pt x="653" y="896"/>
                      <a:pt x="653" y="896"/>
                      <a:pt x="653" y="896"/>
                    </a:cubicBezTo>
                    <a:cubicBezTo>
                      <a:pt x="650" y="898"/>
                      <a:pt x="650" y="898"/>
                      <a:pt x="650" y="898"/>
                    </a:cubicBezTo>
                    <a:cubicBezTo>
                      <a:pt x="648" y="900"/>
                      <a:pt x="648" y="900"/>
                      <a:pt x="648" y="900"/>
                    </a:cubicBezTo>
                    <a:cubicBezTo>
                      <a:pt x="643" y="903"/>
                      <a:pt x="643" y="903"/>
                      <a:pt x="643" y="903"/>
                    </a:cubicBezTo>
                    <a:cubicBezTo>
                      <a:pt x="640" y="905"/>
                      <a:pt x="640" y="905"/>
                      <a:pt x="640" y="905"/>
                    </a:cubicBezTo>
                    <a:cubicBezTo>
                      <a:pt x="636" y="907"/>
                      <a:pt x="636" y="911"/>
                      <a:pt x="637" y="917"/>
                    </a:cubicBezTo>
                    <a:cubicBezTo>
                      <a:pt x="638" y="921"/>
                      <a:pt x="638" y="921"/>
                      <a:pt x="638" y="921"/>
                    </a:cubicBezTo>
                    <a:cubicBezTo>
                      <a:pt x="639" y="926"/>
                      <a:pt x="641" y="930"/>
                      <a:pt x="643" y="934"/>
                    </a:cubicBezTo>
                    <a:cubicBezTo>
                      <a:pt x="646" y="940"/>
                      <a:pt x="646" y="940"/>
                      <a:pt x="646" y="940"/>
                    </a:cubicBezTo>
                    <a:cubicBezTo>
                      <a:pt x="649" y="947"/>
                      <a:pt x="651" y="956"/>
                      <a:pt x="644" y="959"/>
                    </a:cubicBezTo>
                    <a:cubicBezTo>
                      <a:pt x="640" y="960"/>
                      <a:pt x="640" y="960"/>
                      <a:pt x="640" y="960"/>
                    </a:cubicBezTo>
                    <a:cubicBezTo>
                      <a:pt x="627" y="954"/>
                      <a:pt x="627" y="954"/>
                      <a:pt x="627" y="954"/>
                    </a:cubicBezTo>
                    <a:cubicBezTo>
                      <a:pt x="618" y="949"/>
                      <a:pt x="618" y="949"/>
                      <a:pt x="618" y="949"/>
                    </a:cubicBezTo>
                    <a:cubicBezTo>
                      <a:pt x="615" y="949"/>
                      <a:pt x="615" y="949"/>
                      <a:pt x="615" y="949"/>
                    </a:cubicBezTo>
                    <a:cubicBezTo>
                      <a:pt x="612" y="949"/>
                      <a:pt x="612" y="949"/>
                      <a:pt x="612" y="949"/>
                    </a:cubicBezTo>
                    <a:cubicBezTo>
                      <a:pt x="603" y="947"/>
                      <a:pt x="603" y="947"/>
                      <a:pt x="603" y="947"/>
                    </a:cubicBezTo>
                    <a:cubicBezTo>
                      <a:pt x="598" y="944"/>
                      <a:pt x="595" y="940"/>
                      <a:pt x="594" y="935"/>
                    </a:cubicBezTo>
                    <a:cubicBezTo>
                      <a:pt x="594" y="934"/>
                      <a:pt x="594" y="934"/>
                      <a:pt x="594" y="934"/>
                    </a:cubicBezTo>
                    <a:cubicBezTo>
                      <a:pt x="593" y="926"/>
                      <a:pt x="590" y="908"/>
                      <a:pt x="579" y="908"/>
                    </a:cubicBezTo>
                    <a:cubicBezTo>
                      <a:pt x="573" y="908"/>
                      <a:pt x="561" y="912"/>
                      <a:pt x="557" y="916"/>
                    </a:cubicBezTo>
                    <a:cubicBezTo>
                      <a:pt x="552" y="933"/>
                      <a:pt x="552" y="933"/>
                      <a:pt x="552" y="933"/>
                    </a:cubicBezTo>
                    <a:cubicBezTo>
                      <a:pt x="553" y="940"/>
                      <a:pt x="553" y="940"/>
                      <a:pt x="553" y="940"/>
                    </a:cubicBezTo>
                    <a:cubicBezTo>
                      <a:pt x="552" y="952"/>
                      <a:pt x="552" y="952"/>
                      <a:pt x="552" y="952"/>
                    </a:cubicBezTo>
                    <a:cubicBezTo>
                      <a:pt x="548" y="959"/>
                      <a:pt x="548" y="959"/>
                      <a:pt x="548" y="959"/>
                    </a:cubicBezTo>
                    <a:cubicBezTo>
                      <a:pt x="545" y="964"/>
                      <a:pt x="545" y="964"/>
                      <a:pt x="545" y="964"/>
                    </a:cubicBezTo>
                    <a:cubicBezTo>
                      <a:pt x="541" y="971"/>
                      <a:pt x="542" y="979"/>
                      <a:pt x="542" y="987"/>
                    </a:cubicBezTo>
                    <a:cubicBezTo>
                      <a:pt x="542" y="989"/>
                      <a:pt x="542" y="989"/>
                      <a:pt x="542" y="989"/>
                    </a:cubicBezTo>
                    <a:cubicBezTo>
                      <a:pt x="543" y="994"/>
                      <a:pt x="543" y="994"/>
                      <a:pt x="543" y="994"/>
                    </a:cubicBezTo>
                    <a:cubicBezTo>
                      <a:pt x="543" y="1000"/>
                      <a:pt x="543" y="1000"/>
                      <a:pt x="543" y="1000"/>
                    </a:cubicBezTo>
                    <a:cubicBezTo>
                      <a:pt x="543" y="1007"/>
                      <a:pt x="543" y="1007"/>
                      <a:pt x="543" y="1007"/>
                    </a:cubicBezTo>
                    <a:cubicBezTo>
                      <a:pt x="542" y="1013"/>
                      <a:pt x="542" y="1013"/>
                      <a:pt x="542" y="1013"/>
                    </a:cubicBezTo>
                    <a:cubicBezTo>
                      <a:pt x="542" y="1017"/>
                      <a:pt x="542" y="1017"/>
                      <a:pt x="542" y="1017"/>
                    </a:cubicBezTo>
                    <a:cubicBezTo>
                      <a:pt x="542" y="1022"/>
                      <a:pt x="543" y="1027"/>
                      <a:pt x="542" y="1032"/>
                    </a:cubicBezTo>
                    <a:cubicBezTo>
                      <a:pt x="540" y="1039"/>
                      <a:pt x="542" y="1045"/>
                      <a:pt x="544" y="1052"/>
                    </a:cubicBezTo>
                    <a:cubicBezTo>
                      <a:pt x="547" y="1063"/>
                      <a:pt x="547" y="1063"/>
                      <a:pt x="547" y="1063"/>
                    </a:cubicBezTo>
                    <a:cubicBezTo>
                      <a:pt x="548" y="1069"/>
                      <a:pt x="547" y="1074"/>
                      <a:pt x="543" y="1079"/>
                    </a:cubicBezTo>
                    <a:cubicBezTo>
                      <a:pt x="539" y="1085"/>
                      <a:pt x="533" y="1088"/>
                      <a:pt x="526" y="1089"/>
                    </a:cubicBezTo>
                    <a:cubicBezTo>
                      <a:pt x="519" y="1091"/>
                      <a:pt x="511" y="1091"/>
                      <a:pt x="503" y="1092"/>
                    </a:cubicBezTo>
                    <a:cubicBezTo>
                      <a:pt x="501" y="1092"/>
                      <a:pt x="501" y="1092"/>
                      <a:pt x="501" y="1092"/>
                    </a:cubicBezTo>
                    <a:cubicBezTo>
                      <a:pt x="496" y="1091"/>
                      <a:pt x="496" y="1091"/>
                      <a:pt x="496" y="1091"/>
                    </a:cubicBezTo>
                    <a:cubicBezTo>
                      <a:pt x="490" y="1091"/>
                      <a:pt x="490" y="1091"/>
                      <a:pt x="490" y="1091"/>
                    </a:cubicBezTo>
                    <a:cubicBezTo>
                      <a:pt x="488" y="1091"/>
                      <a:pt x="488" y="1091"/>
                      <a:pt x="488" y="1091"/>
                    </a:cubicBezTo>
                    <a:cubicBezTo>
                      <a:pt x="477" y="1092"/>
                      <a:pt x="471" y="1097"/>
                      <a:pt x="471" y="1107"/>
                    </a:cubicBezTo>
                    <a:cubicBezTo>
                      <a:pt x="472" y="1118"/>
                      <a:pt x="472" y="1118"/>
                      <a:pt x="472" y="1118"/>
                    </a:cubicBezTo>
                    <a:cubicBezTo>
                      <a:pt x="474" y="1124"/>
                      <a:pt x="476" y="1131"/>
                      <a:pt x="470" y="1138"/>
                    </a:cubicBezTo>
                    <a:cubicBezTo>
                      <a:pt x="466" y="1142"/>
                      <a:pt x="466" y="1143"/>
                      <a:pt x="466" y="1148"/>
                    </a:cubicBezTo>
                    <a:cubicBezTo>
                      <a:pt x="466" y="1152"/>
                      <a:pt x="465" y="1156"/>
                      <a:pt x="460" y="1159"/>
                    </a:cubicBezTo>
                    <a:cubicBezTo>
                      <a:pt x="456" y="1159"/>
                      <a:pt x="456" y="1159"/>
                      <a:pt x="456" y="1159"/>
                    </a:cubicBezTo>
                    <a:cubicBezTo>
                      <a:pt x="450" y="1159"/>
                      <a:pt x="444" y="1157"/>
                      <a:pt x="443" y="1152"/>
                    </a:cubicBezTo>
                    <a:cubicBezTo>
                      <a:pt x="444" y="1143"/>
                      <a:pt x="444" y="1143"/>
                      <a:pt x="444" y="1143"/>
                    </a:cubicBezTo>
                    <a:cubicBezTo>
                      <a:pt x="445" y="1134"/>
                      <a:pt x="445" y="1134"/>
                      <a:pt x="445" y="1134"/>
                    </a:cubicBezTo>
                    <a:cubicBezTo>
                      <a:pt x="444" y="1129"/>
                      <a:pt x="440" y="1123"/>
                      <a:pt x="436" y="1121"/>
                    </a:cubicBezTo>
                    <a:cubicBezTo>
                      <a:pt x="433" y="1121"/>
                      <a:pt x="433" y="1121"/>
                      <a:pt x="433" y="1121"/>
                    </a:cubicBezTo>
                    <a:cubicBezTo>
                      <a:pt x="423" y="1123"/>
                      <a:pt x="423" y="1123"/>
                      <a:pt x="423" y="1123"/>
                    </a:cubicBezTo>
                    <a:cubicBezTo>
                      <a:pt x="422" y="1123"/>
                      <a:pt x="422" y="1123"/>
                      <a:pt x="422" y="1123"/>
                    </a:cubicBezTo>
                    <a:cubicBezTo>
                      <a:pt x="418" y="1124"/>
                      <a:pt x="416" y="1126"/>
                      <a:pt x="415" y="1131"/>
                    </a:cubicBezTo>
                    <a:cubicBezTo>
                      <a:pt x="415" y="1135"/>
                      <a:pt x="414" y="1142"/>
                      <a:pt x="417" y="1148"/>
                    </a:cubicBezTo>
                    <a:cubicBezTo>
                      <a:pt x="421" y="1152"/>
                      <a:pt x="421" y="1152"/>
                      <a:pt x="421" y="1152"/>
                    </a:cubicBezTo>
                    <a:cubicBezTo>
                      <a:pt x="425" y="1158"/>
                      <a:pt x="425" y="1158"/>
                      <a:pt x="425" y="1158"/>
                    </a:cubicBezTo>
                    <a:cubicBezTo>
                      <a:pt x="427" y="1165"/>
                      <a:pt x="427" y="1165"/>
                      <a:pt x="427" y="1165"/>
                    </a:cubicBezTo>
                    <a:cubicBezTo>
                      <a:pt x="423" y="1169"/>
                      <a:pt x="423" y="1169"/>
                      <a:pt x="423" y="1169"/>
                    </a:cubicBezTo>
                    <a:cubicBezTo>
                      <a:pt x="418" y="1172"/>
                      <a:pt x="418" y="1173"/>
                      <a:pt x="418" y="1178"/>
                    </a:cubicBezTo>
                    <a:cubicBezTo>
                      <a:pt x="418" y="1182"/>
                      <a:pt x="418" y="1182"/>
                      <a:pt x="418" y="1182"/>
                    </a:cubicBezTo>
                    <a:cubicBezTo>
                      <a:pt x="419" y="1189"/>
                      <a:pt x="419" y="1197"/>
                      <a:pt x="416" y="1204"/>
                    </a:cubicBezTo>
                    <a:cubicBezTo>
                      <a:pt x="412" y="1208"/>
                      <a:pt x="412" y="1208"/>
                      <a:pt x="412" y="1208"/>
                    </a:cubicBezTo>
                    <a:cubicBezTo>
                      <a:pt x="406" y="1200"/>
                      <a:pt x="406" y="1200"/>
                      <a:pt x="406" y="1200"/>
                    </a:cubicBezTo>
                    <a:cubicBezTo>
                      <a:pt x="406" y="1197"/>
                      <a:pt x="406" y="1197"/>
                      <a:pt x="406" y="1197"/>
                    </a:cubicBezTo>
                    <a:cubicBezTo>
                      <a:pt x="404" y="1187"/>
                      <a:pt x="402" y="1177"/>
                      <a:pt x="394" y="1177"/>
                    </a:cubicBezTo>
                    <a:cubicBezTo>
                      <a:pt x="394" y="1177"/>
                      <a:pt x="394" y="1177"/>
                      <a:pt x="394" y="1177"/>
                    </a:cubicBezTo>
                    <a:cubicBezTo>
                      <a:pt x="384" y="1182"/>
                      <a:pt x="384" y="1182"/>
                      <a:pt x="384" y="1182"/>
                    </a:cubicBezTo>
                    <a:cubicBezTo>
                      <a:pt x="383" y="1186"/>
                      <a:pt x="383" y="1186"/>
                      <a:pt x="383" y="1186"/>
                    </a:cubicBezTo>
                    <a:cubicBezTo>
                      <a:pt x="376" y="1195"/>
                      <a:pt x="376" y="1195"/>
                      <a:pt x="376" y="1195"/>
                    </a:cubicBezTo>
                    <a:cubicBezTo>
                      <a:pt x="375" y="1195"/>
                      <a:pt x="375" y="1195"/>
                      <a:pt x="375" y="1195"/>
                    </a:cubicBezTo>
                    <a:cubicBezTo>
                      <a:pt x="366" y="1187"/>
                      <a:pt x="366" y="1187"/>
                      <a:pt x="366" y="1187"/>
                    </a:cubicBezTo>
                    <a:cubicBezTo>
                      <a:pt x="357" y="1179"/>
                      <a:pt x="357" y="1179"/>
                      <a:pt x="357" y="1179"/>
                    </a:cubicBezTo>
                    <a:cubicBezTo>
                      <a:pt x="356" y="1179"/>
                      <a:pt x="356" y="1179"/>
                      <a:pt x="356" y="1179"/>
                    </a:cubicBezTo>
                    <a:cubicBezTo>
                      <a:pt x="350" y="1180"/>
                      <a:pt x="349" y="1184"/>
                      <a:pt x="349" y="1191"/>
                    </a:cubicBezTo>
                    <a:cubicBezTo>
                      <a:pt x="344" y="1204"/>
                      <a:pt x="344" y="1204"/>
                      <a:pt x="344" y="1204"/>
                    </a:cubicBezTo>
                    <a:cubicBezTo>
                      <a:pt x="336" y="1211"/>
                      <a:pt x="336" y="1211"/>
                      <a:pt x="336" y="1211"/>
                    </a:cubicBezTo>
                    <a:cubicBezTo>
                      <a:pt x="329" y="1215"/>
                      <a:pt x="323" y="1219"/>
                      <a:pt x="324" y="1227"/>
                    </a:cubicBezTo>
                    <a:cubicBezTo>
                      <a:pt x="326" y="1237"/>
                      <a:pt x="326" y="1237"/>
                      <a:pt x="326" y="1237"/>
                    </a:cubicBezTo>
                    <a:cubicBezTo>
                      <a:pt x="327" y="1242"/>
                      <a:pt x="327" y="1242"/>
                      <a:pt x="327" y="1242"/>
                    </a:cubicBezTo>
                    <a:cubicBezTo>
                      <a:pt x="328" y="1247"/>
                      <a:pt x="328" y="1247"/>
                      <a:pt x="328" y="1247"/>
                    </a:cubicBezTo>
                    <a:cubicBezTo>
                      <a:pt x="331" y="1256"/>
                      <a:pt x="331" y="1256"/>
                      <a:pt x="331" y="1256"/>
                    </a:cubicBezTo>
                    <a:cubicBezTo>
                      <a:pt x="332" y="1260"/>
                      <a:pt x="332" y="1260"/>
                      <a:pt x="332" y="1260"/>
                    </a:cubicBezTo>
                    <a:cubicBezTo>
                      <a:pt x="334" y="1266"/>
                      <a:pt x="334" y="1266"/>
                      <a:pt x="334" y="1266"/>
                    </a:cubicBezTo>
                    <a:cubicBezTo>
                      <a:pt x="335" y="1273"/>
                      <a:pt x="334" y="1284"/>
                      <a:pt x="328" y="1290"/>
                    </a:cubicBezTo>
                    <a:cubicBezTo>
                      <a:pt x="327" y="1291"/>
                      <a:pt x="327" y="1291"/>
                      <a:pt x="327" y="1291"/>
                    </a:cubicBezTo>
                    <a:cubicBezTo>
                      <a:pt x="323" y="1295"/>
                      <a:pt x="320" y="1298"/>
                      <a:pt x="320" y="1304"/>
                    </a:cubicBezTo>
                    <a:cubicBezTo>
                      <a:pt x="320" y="1307"/>
                      <a:pt x="320" y="1307"/>
                      <a:pt x="320" y="1307"/>
                    </a:cubicBezTo>
                    <a:cubicBezTo>
                      <a:pt x="320" y="1313"/>
                      <a:pt x="320" y="1313"/>
                      <a:pt x="320" y="1313"/>
                    </a:cubicBezTo>
                    <a:cubicBezTo>
                      <a:pt x="322" y="1317"/>
                      <a:pt x="322" y="1317"/>
                      <a:pt x="322" y="1317"/>
                    </a:cubicBezTo>
                    <a:cubicBezTo>
                      <a:pt x="324" y="1320"/>
                      <a:pt x="324" y="1320"/>
                      <a:pt x="324" y="1320"/>
                    </a:cubicBezTo>
                    <a:cubicBezTo>
                      <a:pt x="327" y="1326"/>
                      <a:pt x="326" y="1331"/>
                      <a:pt x="324" y="1335"/>
                    </a:cubicBezTo>
                    <a:cubicBezTo>
                      <a:pt x="321" y="1345"/>
                      <a:pt x="321" y="1345"/>
                      <a:pt x="321" y="1345"/>
                    </a:cubicBezTo>
                    <a:cubicBezTo>
                      <a:pt x="320" y="1349"/>
                      <a:pt x="320" y="1349"/>
                      <a:pt x="320" y="1349"/>
                    </a:cubicBezTo>
                    <a:cubicBezTo>
                      <a:pt x="314" y="1358"/>
                      <a:pt x="314" y="1358"/>
                      <a:pt x="314" y="1358"/>
                    </a:cubicBezTo>
                    <a:cubicBezTo>
                      <a:pt x="312" y="1359"/>
                      <a:pt x="312" y="1359"/>
                      <a:pt x="312" y="1359"/>
                    </a:cubicBezTo>
                    <a:cubicBezTo>
                      <a:pt x="301" y="1367"/>
                      <a:pt x="301" y="1367"/>
                      <a:pt x="301" y="1367"/>
                    </a:cubicBezTo>
                    <a:cubicBezTo>
                      <a:pt x="297" y="1370"/>
                      <a:pt x="294" y="1372"/>
                      <a:pt x="292" y="1377"/>
                    </a:cubicBezTo>
                    <a:cubicBezTo>
                      <a:pt x="287" y="1386"/>
                      <a:pt x="286" y="1396"/>
                      <a:pt x="290" y="1405"/>
                    </a:cubicBezTo>
                    <a:cubicBezTo>
                      <a:pt x="293" y="1416"/>
                      <a:pt x="289" y="1424"/>
                      <a:pt x="285" y="1433"/>
                    </a:cubicBezTo>
                    <a:cubicBezTo>
                      <a:pt x="283" y="1437"/>
                      <a:pt x="283" y="1437"/>
                      <a:pt x="283" y="1437"/>
                    </a:cubicBezTo>
                    <a:cubicBezTo>
                      <a:pt x="278" y="1448"/>
                      <a:pt x="278" y="1448"/>
                      <a:pt x="278" y="1448"/>
                    </a:cubicBezTo>
                    <a:cubicBezTo>
                      <a:pt x="279" y="1454"/>
                      <a:pt x="279" y="1454"/>
                      <a:pt x="279" y="1454"/>
                    </a:cubicBezTo>
                    <a:cubicBezTo>
                      <a:pt x="282" y="1460"/>
                      <a:pt x="282" y="1460"/>
                      <a:pt x="282" y="1460"/>
                    </a:cubicBezTo>
                    <a:lnTo>
                      <a:pt x="231" y="142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1" name="Freeform 248">
                <a:extLst>
                  <a:ext uri="{FF2B5EF4-FFF2-40B4-BE49-F238E27FC236}">
                    <a16:creationId xmlns:a16="http://schemas.microsoft.com/office/drawing/2014/main" id="{CB60C8FA-4BA8-6D48-B364-47D7A401EDBE}"/>
                  </a:ext>
                </a:extLst>
              </p:cNvPr>
              <p:cNvSpPr>
                <a:spLocks noEditPoints="1"/>
              </p:cNvSpPr>
              <p:nvPr/>
            </p:nvSpPr>
            <p:spPr bwMode="auto">
              <a:xfrm>
                <a:off x="19588705" y="4985031"/>
                <a:ext cx="1019970" cy="1601242"/>
              </a:xfrm>
              <a:custGeom>
                <a:avLst/>
                <a:gdLst>
                  <a:gd name="T0" fmla="*/ 724 w 937"/>
                  <a:gd name="T1" fmla="*/ 478 h 1467"/>
                  <a:gd name="T2" fmla="*/ 834 w 937"/>
                  <a:gd name="T3" fmla="*/ 594 h 1467"/>
                  <a:gd name="T4" fmla="*/ 901 w 937"/>
                  <a:gd name="T5" fmla="*/ 679 h 1467"/>
                  <a:gd name="T6" fmla="*/ 906 w 937"/>
                  <a:gd name="T7" fmla="*/ 736 h 1467"/>
                  <a:gd name="T8" fmla="*/ 827 w 937"/>
                  <a:gd name="T9" fmla="*/ 815 h 1467"/>
                  <a:gd name="T10" fmla="*/ 779 w 937"/>
                  <a:gd name="T11" fmla="*/ 808 h 1467"/>
                  <a:gd name="T12" fmla="*/ 726 w 937"/>
                  <a:gd name="T13" fmla="*/ 895 h 1467"/>
                  <a:gd name="T14" fmla="*/ 719 w 937"/>
                  <a:gd name="T15" fmla="*/ 924 h 1467"/>
                  <a:gd name="T16" fmla="*/ 657 w 937"/>
                  <a:gd name="T17" fmla="*/ 896 h 1467"/>
                  <a:gd name="T18" fmla="*/ 642 w 937"/>
                  <a:gd name="T19" fmla="*/ 960 h 1467"/>
                  <a:gd name="T20" fmla="*/ 581 w 937"/>
                  <a:gd name="T21" fmla="*/ 908 h 1467"/>
                  <a:gd name="T22" fmla="*/ 542 w 937"/>
                  <a:gd name="T23" fmla="*/ 1015 h 1467"/>
                  <a:gd name="T24" fmla="*/ 490 w 937"/>
                  <a:gd name="T25" fmla="*/ 1091 h 1467"/>
                  <a:gd name="T26" fmla="*/ 449 w 937"/>
                  <a:gd name="T27" fmla="*/ 1136 h 1467"/>
                  <a:gd name="T28" fmla="*/ 424 w 937"/>
                  <a:gd name="T29" fmla="*/ 1170 h 1467"/>
                  <a:gd name="T30" fmla="*/ 385 w 937"/>
                  <a:gd name="T31" fmla="*/ 1183 h 1467"/>
                  <a:gd name="T32" fmla="*/ 327 w 937"/>
                  <a:gd name="T33" fmla="*/ 1244 h 1467"/>
                  <a:gd name="T34" fmla="*/ 324 w 937"/>
                  <a:gd name="T35" fmla="*/ 1336 h 1467"/>
                  <a:gd name="T36" fmla="*/ 278 w 937"/>
                  <a:gd name="T37" fmla="*/ 1450 h 1467"/>
                  <a:gd name="T38" fmla="*/ 23 w 937"/>
                  <a:gd name="T39" fmla="*/ 792 h 1467"/>
                  <a:gd name="T40" fmla="*/ 100 w 937"/>
                  <a:gd name="T41" fmla="*/ 456 h 1467"/>
                  <a:gd name="T42" fmla="*/ 199 w 937"/>
                  <a:gd name="T43" fmla="*/ 48 h 1467"/>
                  <a:gd name="T44" fmla="*/ 420 w 937"/>
                  <a:gd name="T45" fmla="*/ 4 h 1467"/>
                  <a:gd name="T46" fmla="*/ 340 w 937"/>
                  <a:gd name="T47" fmla="*/ 56 h 1467"/>
                  <a:gd name="T48" fmla="*/ 196 w 937"/>
                  <a:gd name="T49" fmla="*/ 46 h 1467"/>
                  <a:gd name="T50" fmla="*/ 123 w 937"/>
                  <a:gd name="T51" fmla="*/ 271 h 1467"/>
                  <a:gd name="T52" fmla="*/ 113 w 937"/>
                  <a:gd name="T53" fmla="*/ 549 h 1467"/>
                  <a:gd name="T54" fmla="*/ 50 w 937"/>
                  <a:gd name="T55" fmla="*/ 768 h 1467"/>
                  <a:gd name="T56" fmla="*/ 1 w 937"/>
                  <a:gd name="T57" fmla="*/ 794 h 1467"/>
                  <a:gd name="T58" fmla="*/ 283 w 937"/>
                  <a:gd name="T59" fmla="*/ 1455 h 1467"/>
                  <a:gd name="T60" fmla="*/ 315 w 937"/>
                  <a:gd name="T61" fmla="*/ 1362 h 1467"/>
                  <a:gd name="T62" fmla="*/ 324 w 937"/>
                  <a:gd name="T63" fmla="*/ 1315 h 1467"/>
                  <a:gd name="T64" fmla="*/ 334 w 937"/>
                  <a:gd name="T65" fmla="*/ 1258 h 1467"/>
                  <a:gd name="T66" fmla="*/ 352 w 937"/>
                  <a:gd name="T67" fmla="*/ 1193 h 1467"/>
                  <a:gd name="T68" fmla="*/ 388 w 937"/>
                  <a:gd name="T69" fmla="*/ 1185 h 1467"/>
                  <a:gd name="T70" fmla="*/ 422 w 937"/>
                  <a:gd name="T71" fmla="*/ 1184 h 1467"/>
                  <a:gd name="T72" fmla="*/ 419 w 937"/>
                  <a:gd name="T73" fmla="*/ 1134 h 1467"/>
                  <a:gd name="T74" fmla="*/ 444 w 937"/>
                  <a:gd name="T75" fmla="*/ 1154 h 1467"/>
                  <a:gd name="T76" fmla="*/ 490 w 937"/>
                  <a:gd name="T77" fmla="*/ 1095 h 1467"/>
                  <a:gd name="T78" fmla="*/ 551 w 937"/>
                  <a:gd name="T79" fmla="*/ 1065 h 1467"/>
                  <a:gd name="T80" fmla="*/ 547 w 937"/>
                  <a:gd name="T81" fmla="*/ 996 h 1467"/>
                  <a:gd name="T82" fmla="*/ 556 w 937"/>
                  <a:gd name="T83" fmla="*/ 936 h 1467"/>
                  <a:gd name="T84" fmla="*/ 616 w 937"/>
                  <a:gd name="T85" fmla="*/ 953 h 1467"/>
                  <a:gd name="T86" fmla="*/ 647 w 937"/>
                  <a:gd name="T87" fmla="*/ 935 h 1467"/>
                  <a:gd name="T88" fmla="*/ 656 w 937"/>
                  <a:gd name="T89" fmla="*/ 900 h 1467"/>
                  <a:gd name="T90" fmla="*/ 692 w 937"/>
                  <a:gd name="T91" fmla="*/ 941 h 1467"/>
                  <a:gd name="T92" fmla="*/ 723 w 937"/>
                  <a:gd name="T93" fmla="*/ 897 h 1467"/>
                  <a:gd name="T94" fmla="*/ 781 w 937"/>
                  <a:gd name="T95" fmla="*/ 836 h 1467"/>
                  <a:gd name="T96" fmla="*/ 813 w 937"/>
                  <a:gd name="T97" fmla="*/ 818 h 1467"/>
                  <a:gd name="T98" fmla="*/ 841 w 937"/>
                  <a:gd name="T99" fmla="*/ 787 h 1467"/>
                  <a:gd name="T100" fmla="*/ 897 w 937"/>
                  <a:gd name="T101" fmla="*/ 749 h 1467"/>
                  <a:gd name="T102" fmla="*/ 926 w 937"/>
                  <a:gd name="T103" fmla="*/ 698 h 1467"/>
                  <a:gd name="T104" fmla="*/ 916 w 937"/>
                  <a:gd name="T105" fmla="*/ 671 h 1467"/>
                  <a:gd name="T106" fmla="*/ 890 w 937"/>
                  <a:gd name="T107" fmla="*/ 625 h 1467"/>
                  <a:gd name="T108" fmla="*/ 849 w 937"/>
                  <a:gd name="T109" fmla="*/ 587 h 1467"/>
                  <a:gd name="T110" fmla="*/ 775 w 937"/>
                  <a:gd name="T111" fmla="*/ 524 h 1467"/>
                  <a:gd name="T112" fmla="*/ 663 w 937"/>
                  <a:gd name="T113" fmla="*/ 420 h 1467"/>
                  <a:gd name="T114" fmla="*/ 451 w 937"/>
                  <a:gd name="T115" fmla="*/ 12 h 1467"/>
                  <a:gd name="T116" fmla="*/ 691 w 937"/>
                  <a:gd name="T117" fmla="*/ 881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7" h="1467">
                    <a:moveTo>
                      <a:pt x="423" y="4"/>
                    </a:moveTo>
                    <a:cubicBezTo>
                      <a:pt x="432" y="4"/>
                      <a:pt x="441" y="10"/>
                      <a:pt x="449" y="15"/>
                    </a:cubicBezTo>
                    <a:cubicBezTo>
                      <a:pt x="470" y="28"/>
                      <a:pt x="496" y="33"/>
                      <a:pt x="516" y="48"/>
                    </a:cubicBezTo>
                    <a:cubicBezTo>
                      <a:pt x="572" y="91"/>
                      <a:pt x="575" y="166"/>
                      <a:pt x="598" y="227"/>
                    </a:cubicBezTo>
                    <a:cubicBezTo>
                      <a:pt x="607" y="250"/>
                      <a:pt x="615" y="273"/>
                      <a:pt x="622" y="297"/>
                    </a:cubicBezTo>
                    <a:cubicBezTo>
                      <a:pt x="635" y="338"/>
                      <a:pt x="646" y="380"/>
                      <a:pt x="660" y="421"/>
                    </a:cubicBezTo>
                    <a:cubicBezTo>
                      <a:pt x="670" y="453"/>
                      <a:pt x="692" y="469"/>
                      <a:pt x="724" y="478"/>
                    </a:cubicBezTo>
                    <a:cubicBezTo>
                      <a:pt x="733" y="480"/>
                      <a:pt x="747" y="478"/>
                      <a:pt x="754" y="485"/>
                    </a:cubicBezTo>
                    <a:cubicBezTo>
                      <a:pt x="759" y="489"/>
                      <a:pt x="760" y="496"/>
                      <a:pt x="762" y="502"/>
                    </a:cubicBezTo>
                    <a:cubicBezTo>
                      <a:pt x="765" y="509"/>
                      <a:pt x="769" y="517"/>
                      <a:pt x="771" y="525"/>
                    </a:cubicBezTo>
                    <a:cubicBezTo>
                      <a:pt x="775" y="542"/>
                      <a:pt x="774" y="560"/>
                      <a:pt x="779" y="576"/>
                    </a:cubicBezTo>
                    <a:cubicBezTo>
                      <a:pt x="783" y="586"/>
                      <a:pt x="792" y="602"/>
                      <a:pt x="804" y="604"/>
                    </a:cubicBezTo>
                    <a:cubicBezTo>
                      <a:pt x="807" y="604"/>
                      <a:pt x="807" y="604"/>
                      <a:pt x="807" y="604"/>
                    </a:cubicBezTo>
                    <a:cubicBezTo>
                      <a:pt x="816" y="604"/>
                      <a:pt x="826" y="597"/>
                      <a:pt x="834" y="594"/>
                    </a:cubicBezTo>
                    <a:cubicBezTo>
                      <a:pt x="840" y="591"/>
                      <a:pt x="844" y="590"/>
                      <a:pt x="849" y="590"/>
                    </a:cubicBezTo>
                    <a:cubicBezTo>
                      <a:pt x="854" y="590"/>
                      <a:pt x="859" y="592"/>
                      <a:pt x="866" y="594"/>
                    </a:cubicBezTo>
                    <a:cubicBezTo>
                      <a:pt x="873" y="596"/>
                      <a:pt x="879" y="600"/>
                      <a:pt x="885" y="605"/>
                    </a:cubicBezTo>
                    <a:cubicBezTo>
                      <a:pt x="879" y="615"/>
                      <a:pt x="887" y="625"/>
                      <a:pt x="889" y="635"/>
                    </a:cubicBezTo>
                    <a:cubicBezTo>
                      <a:pt x="892" y="646"/>
                      <a:pt x="887" y="655"/>
                      <a:pt x="886" y="666"/>
                    </a:cubicBezTo>
                    <a:cubicBezTo>
                      <a:pt x="885" y="675"/>
                      <a:pt x="893" y="679"/>
                      <a:pt x="901" y="679"/>
                    </a:cubicBezTo>
                    <a:cubicBezTo>
                      <a:pt x="901" y="679"/>
                      <a:pt x="901" y="679"/>
                      <a:pt x="901" y="679"/>
                    </a:cubicBezTo>
                    <a:cubicBezTo>
                      <a:pt x="911" y="679"/>
                      <a:pt x="919" y="673"/>
                      <a:pt x="928" y="671"/>
                    </a:cubicBezTo>
                    <a:cubicBezTo>
                      <a:pt x="933" y="677"/>
                      <a:pt x="933" y="677"/>
                      <a:pt x="933" y="677"/>
                    </a:cubicBezTo>
                    <a:cubicBezTo>
                      <a:pt x="933" y="688"/>
                      <a:pt x="933" y="688"/>
                      <a:pt x="933" y="688"/>
                    </a:cubicBezTo>
                    <a:cubicBezTo>
                      <a:pt x="932" y="695"/>
                      <a:pt x="925" y="694"/>
                      <a:pt x="920" y="698"/>
                    </a:cubicBezTo>
                    <a:cubicBezTo>
                      <a:pt x="913" y="702"/>
                      <a:pt x="913" y="708"/>
                      <a:pt x="914" y="715"/>
                    </a:cubicBezTo>
                    <a:cubicBezTo>
                      <a:pt x="914" y="729"/>
                      <a:pt x="914" y="729"/>
                      <a:pt x="914" y="729"/>
                    </a:cubicBezTo>
                    <a:cubicBezTo>
                      <a:pt x="906" y="736"/>
                      <a:pt x="906" y="736"/>
                      <a:pt x="906" y="736"/>
                    </a:cubicBezTo>
                    <a:cubicBezTo>
                      <a:pt x="894" y="746"/>
                      <a:pt x="894" y="746"/>
                      <a:pt x="894" y="746"/>
                    </a:cubicBezTo>
                    <a:cubicBezTo>
                      <a:pt x="889" y="751"/>
                      <a:pt x="883" y="751"/>
                      <a:pt x="876" y="751"/>
                    </a:cubicBezTo>
                    <a:cubicBezTo>
                      <a:pt x="868" y="753"/>
                      <a:pt x="863" y="755"/>
                      <a:pt x="858" y="762"/>
                    </a:cubicBezTo>
                    <a:cubicBezTo>
                      <a:pt x="854" y="767"/>
                      <a:pt x="855" y="773"/>
                      <a:pt x="852" y="778"/>
                    </a:cubicBezTo>
                    <a:cubicBezTo>
                      <a:pt x="849" y="783"/>
                      <a:pt x="844" y="782"/>
                      <a:pt x="839" y="783"/>
                    </a:cubicBezTo>
                    <a:cubicBezTo>
                      <a:pt x="833" y="786"/>
                      <a:pt x="832" y="792"/>
                      <a:pt x="831" y="798"/>
                    </a:cubicBezTo>
                    <a:cubicBezTo>
                      <a:pt x="827" y="815"/>
                      <a:pt x="827" y="815"/>
                      <a:pt x="827" y="815"/>
                    </a:cubicBezTo>
                    <a:cubicBezTo>
                      <a:pt x="824" y="815"/>
                      <a:pt x="824" y="815"/>
                      <a:pt x="824" y="815"/>
                    </a:cubicBezTo>
                    <a:cubicBezTo>
                      <a:pt x="814" y="814"/>
                      <a:pt x="814" y="814"/>
                      <a:pt x="814" y="814"/>
                    </a:cubicBezTo>
                    <a:cubicBezTo>
                      <a:pt x="813" y="814"/>
                      <a:pt x="813" y="814"/>
                      <a:pt x="813" y="814"/>
                    </a:cubicBezTo>
                    <a:cubicBezTo>
                      <a:pt x="806" y="814"/>
                      <a:pt x="803" y="817"/>
                      <a:pt x="800" y="823"/>
                    </a:cubicBezTo>
                    <a:cubicBezTo>
                      <a:pt x="795" y="830"/>
                      <a:pt x="795" y="830"/>
                      <a:pt x="795" y="830"/>
                    </a:cubicBezTo>
                    <a:cubicBezTo>
                      <a:pt x="784" y="811"/>
                      <a:pt x="784" y="811"/>
                      <a:pt x="784" y="811"/>
                    </a:cubicBezTo>
                    <a:cubicBezTo>
                      <a:pt x="779" y="808"/>
                      <a:pt x="779" y="808"/>
                      <a:pt x="779" y="808"/>
                    </a:cubicBezTo>
                    <a:cubicBezTo>
                      <a:pt x="774" y="808"/>
                      <a:pt x="774" y="824"/>
                      <a:pt x="775" y="828"/>
                    </a:cubicBezTo>
                    <a:cubicBezTo>
                      <a:pt x="777" y="839"/>
                      <a:pt x="784" y="850"/>
                      <a:pt x="777" y="860"/>
                    </a:cubicBezTo>
                    <a:cubicBezTo>
                      <a:pt x="773" y="866"/>
                      <a:pt x="765" y="868"/>
                      <a:pt x="758" y="868"/>
                    </a:cubicBezTo>
                    <a:cubicBezTo>
                      <a:pt x="752" y="869"/>
                      <a:pt x="750" y="871"/>
                      <a:pt x="748" y="878"/>
                    </a:cubicBezTo>
                    <a:cubicBezTo>
                      <a:pt x="746" y="884"/>
                      <a:pt x="746" y="895"/>
                      <a:pt x="738" y="897"/>
                    </a:cubicBezTo>
                    <a:cubicBezTo>
                      <a:pt x="733" y="897"/>
                      <a:pt x="733" y="897"/>
                      <a:pt x="733" y="897"/>
                    </a:cubicBezTo>
                    <a:cubicBezTo>
                      <a:pt x="726" y="895"/>
                      <a:pt x="726" y="895"/>
                      <a:pt x="726" y="895"/>
                    </a:cubicBezTo>
                    <a:cubicBezTo>
                      <a:pt x="721" y="880"/>
                      <a:pt x="721" y="880"/>
                      <a:pt x="721" y="880"/>
                    </a:cubicBezTo>
                    <a:cubicBezTo>
                      <a:pt x="717" y="875"/>
                      <a:pt x="707" y="873"/>
                      <a:pt x="701" y="872"/>
                    </a:cubicBezTo>
                    <a:cubicBezTo>
                      <a:pt x="700" y="872"/>
                      <a:pt x="700" y="872"/>
                      <a:pt x="700" y="872"/>
                    </a:cubicBezTo>
                    <a:cubicBezTo>
                      <a:pt x="689" y="872"/>
                      <a:pt x="681" y="884"/>
                      <a:pt x="694" y="888"/>
                    </a:cubicBezTo>
                    <a:cubicBezTo>
                      <a:pt x="700" y="890"/>
                      <a:pt x="707" y="891"/>
                      <a:pt x="712" y="893"/>
                    </a:cubicBezTo>
                    <a:cubicBezTo>
                      <a:pt x="721" y="897"/>
                      <a:pt x="722" y="904"/>
                      <a:pt x="722" y="912"/>
                    </a:cubicBezTo>
                    <a:cubicBezTo>
                      <a:pt x="719" y="924"/>
                      <a:pt x="719" y="924"/>
                      <a:pt x="719" y="924"/>
                    </a:cubicBezTo>
                    <a:cubicBezTo>
                      <a:pt x="710" y="926"/>
                      <a:pt x="710" y="926"/>
                      <a:pt x="710" y="926"/>
                    </a:cubicBezTo>
                    <a:cubicBezTo>
                      <a:pt x="702" y="927"/>
                      <a:pt x="699" y="935"/>
                      <a:pt x="691" y="937"/>
                    </a:cubicBezTo>
                    <a:cubicBezTo>
                      <a:pt x="680" y="939"/>
                      <a:pt x="680" y="939"/>
                      <a:pt x="680" y="939"/>
                    </a:cubicBezTo>
                    <a:cubicBezTo>
                      <a:pt x="675" y="938"/>
                      <a:pt x="675" y="938"/>
                      <a:pt x="675" y="938"/>
                    </a:cubicBezTo>
                    <a:cubicBezTo>
                      <a:pt x="669" y="938"/>
                      <a:pt x="668" y="934"/>
                      <a:pt x="669" y="928"/>
                    </a:cubicBezTo>
                    <a:cubicBezTo>
                      <a:pt x="669" y="921"/>
                      <a:pt x="674" y="912"/>
                      <a:pt x="670" y="905"/>
                    </a:cubicBezTo>
                    <a:cubicBezTo>
                      <a:pt x="668" y="901"/>
                      <a:pt x="662" y="896"/>
                      <a:pt x="657" y="896"/>
                    </a:cubicBezTo>
                    <a:cubicBezTo>
                      <a:pt x="655" y="896"/>
                      <a:pt x="655" y="896"/>
                      <a:pt x="655" y="896"/>
                    </a:cubicBezTo>
                    <a:cubicBezTo>
                      <a:pt x="649" y="901"/>
                      <a:pt x="649" y="901"/>
                      <a:pt x="649" y="901"/>
                    </a:cubicBezTo>
                    <a:cubicBezTo>
                      <a:pt x="641" y="905"/>
                      <a:pt x="641" y="905"/>
                      <a:pt x="641" y="905"/>
                    </a:cubicBezTo>
                    <a:cubicBezTo>
                      <a:pt x="634" y="909"/>
                      <a:pt x="637" y="916"/>
                      <a:pt x="638" y="923"/>
                    </a:cubicBezTo>
                    <a:cubicBezTo>
                      <a:pt x="639" y="932"/>
                      <a:pt x="643" y="936"/>
                      <a:pt x="647" y="943"/>
                    </a:cubicBezTo>
                    <a:cubicBezTo>
                      <a:pt x="649" y="948"/>
                      <a:pt x="651" y="956"/>
                      <a:pt x="646" y="959"/>
                    </a:cubicBezTo>
                    <a:cubicBezTo>
                      <a:pt x="642" y="960"/>
                      <a:pt x="642" y="960"/>
                      <a:pt x="642" y="960"/>
                    </a:cubicBezTo>
                    <a:cubicBezTo>
                      <a:pt x="635" y="960"/>
                      <a:pt x="627" y="950"/>
                      <a:pt x="620" y="949"/>
                    </a:cubicBezTo>
                    <a:cubicBezTo>
                      <a:pt x="617" y="949"/>
                      <a:pt x="617" y="949"/>
                      <a:pt x="617" y="949"/>
                    </a:cubicBezTo>
                    <a:cubicBezTo>
                      <a:pt x="614" y="949"/>
                      <a:pt x="614" y="949"/>
                      <a:pt x="614" y="949"/>
                    </a:cubicBezTo>
                    <a:cubicBezTo>
                      <a:pt x="606" y="947"/>
                      <a:pt x="606" y="947"/>
                      <a:pt x="606" y="947"/>
                    </a:cubicBezTo>
                    <a:cubicBezTo>
                      <a:pt x="602" y="945"/>
                      <a:pt x="599" y="941"/>
                      <a:pt x="598" y="936"/>
                    </a:cubicBezTo>
                    <a:cubicBezTo>
                      <a:pt x="596" y="928"/>
                      <a:pt x="594" y="908"/>
                      <a:pt x="581" y="908"/>
                    </a:cubicBezTo>
                    <a:cubicBezTo>
                      <a:pt x="581" y="908"/>
                      <a:pt x="581" y="908"/>
                      <a:pt x="581" y="908"/>
                    </a:cubicBezTo>
                    <a:cubicBezTo>
                      <a:pt x="575" y="909"/>
                      <a:pt x="563" y="912"/>
                      <a:pt x="558" y="916"/>
                    </a:cubicBezTo>
                    <a:cubicBezTo>
                      <a:pt x="553" y="920"/>
                      <a:pt x="553" y="930"/>
                      <a:pt x="552" y="935"/>
                    </a:cubicBezTo>
                    <a:cubicBezTo>
                      <a:pt x="552" y="942"/>
                      <a:pt x="555" y="947"/>
                      <a:pt x="552" y="953"/>
                    </a:cubicBezTo>
                    <a:cubicBezTo>
                      <a:pt x="545" y="965"/>
                      <a:pt x="545" y="965"/>
                      <a:pt x="545" y="965"/>
                    </a:cubicBezTo>
                    <a:cubicBezTo>
                      <a:pt x="541" y="973"/>
                      <a:pt x="542" y="982"/>
                      <a:pt x="542" y="991"/>
                    </a:cubicBezTo>
                    <a:cubicBezTo>
                      <a:pt x="543" y="1002"/>
                      <a:pt x="543" y="1002"/>
                      <a:pt x="543" y="1002"/>
                    </a:cubicBezTo>
                    <a:cubicBezTo>
                      <a:pt x="542" y="1015"/>
                      <a:pt x="542" y="1015"/>
                      <a:pt x="542" y="1015"/>
                    </a:cubicBezTo>
                    <a:cubicBezTo>
                      <a:pt x="542" y="1022"/>
                      <a:pt x="543" y="1027"/>
                      <a:pt x="542" y="1034"/>
                    </a:cubicBezTo>
                    <a:cubicBezTo>
                      <a:pt x="539" y="1046"/>
                      <a:pt x="546" y="1054"/>
                      <a:pt x="548" y="1066"/>
                    </a:cubicBezTo>
                    <a:cubicBezTo>
                      <a:pt x="549" y="1077"/>
                      <a:pt x="539" y="1088"/>
                      <a:pt x="528" y="1090"/>
                    </a:cubicBezTo>
                    <a:cubicBezTo>
                      <a:pt x="520" y="1091"/>
                      <a:pt x="513" y="1091"/>
                      <a:pt x="505" y="1092"/>
                    </a:cubicBezTo>
                    <a:cubicBezTo>
                      <a:pt x="503" y="1092"/>
                      <a:pt x="503" y="1092"/>
                      <a:pt x="503" y="1092"/>
                    </a:cubicBezTo>
                    <a:cubicBezTo>
                      <a:pt x="492" y="1091"/>
                      <a:pt x="492" y="1091"/>
                      <a:pt x="492" y="1091"/>
                    </a:cubicBezTo>
                    <a:cubicBezTo>
                      <a:pt x="490" y="1091"/>
                      <a:pt x="490" y="1091"/>
                      <a:pt x="490" y="1091"/>
                    </a:cubicBezTo>
                    <a:cubicBezTo>
                      <a:pt x="479" y="1092"/>
                      <a:pt x="471" y="1098"/>
                      <a:pt x="471" y="1109"/>
                    </a:cubicBezTo>
                    <a:cubicBezTo>
                      <a:pt x="470" y="1120"/>
                      <a:pt x="479" y="1129"/>
                      <a:pt x="470" y="1139"/>
                    </a:cubicBezTo>
                    <a:cubicBezTo>
                      <a:pt x="467" y="1143"/>
                      <a:pt x="466" y="1145"/>
                      <a:pt x="466" y="1150"/>
                    </a:cubicBezTo>
                    <a:cubicBezTo>
                      <a:pt x="462" y="1159"/>
                      <a:pt x="462" y="1159"/>
                      <a:pt x="462" y="1159"/>
                    </a:cubicBezTo>
                    <a:cubicBezTo>
                      <a:pt x="458" y="1160"/>
                      <a:pt x="458" y="1160"/>
                      <a:pt x="458" y="1160"/>
                    </a:cubicBezTo>
                    <a:cubicBezTo>
                      <a:pt x="447" y="1153"/>
                      <a:pt x="447" y="1153"/>
                      <a:pt x="447" y="1153"/>
                    </a:cubicBezTo>
                    <a:cubicBezTo>
                      <a:pt x="447" y="1147"/>
                      <a:pt x="450" y="1142"/>
                      <a:pt x="449" y="1136"/>
                    </a:cubicBezTo>
                    <a:cubicBezTo>
                      <a:pt x="448" y="1131"/>
                      <a:pt x="444" y="1123"/>
                      <a:pt x="439" y="1121"/>
                    </a:cubicBezTo>
                    <a:cubicBezTo>
                      <a:pt x="435" y="1121"/>
                      <a:pt x="435" y="1121"/>
                      <a:pt x="435" y="1121"/>
                    </a:cubicBezTo>
                    <a:cubicBezTo>
                      <a:pt x="424" y="1123"/>
                      <a:pt x="424" y="1123"/>
                      <a:pt x="424" y="1123"/>
                    </a:cubicBezTo>
                    <a:cubicBezTo>
                      <a:pt x="419" y="1125"/>
                      <a:pt x="417" y="1128"/>
                      <a:pt x="415" y="1133"/>
                    </a:cubicBezTo>
                    <a:cubicBezTo>
                      <a:pt x="414" y="1139"/>
                      <a:pt x="414" y="1146"/>
                      <a:pt x="418" y="1151"/>
                    </a:cubicBezTo>
                    <a:cubicBezTo>
                      <a:pt x="426" y="1161"/>
                      <a:pt x="426" y="1161"/>
                      <a:pt x="426" y="1161"/>
                    </a:cubicBezTo>
                    <a:cubicBezTo>
                      <a:pt x="424" y="1170"/>
                      <a:pt x="424" y="1170"/>
                      <a:pt x="424" y="1170"/>
                    </a:cubicBezTo>
                    <a:cubicBezTo>
                      <a:pt x="419" y="1173"/>
                      <a:pt x="418" y="1174"/>
                      <a:pt x="418" y="1180"/>
                    </a:cubicBezTo>
                    <a:cubicBezTo>
                      <a:pt x="419" y="1187"/>
                      <a:pt x="420" y="1197"/>
                      <a:pt x="417" y="1205"/>
                    </a:cubicBezTo>
                    <a:cubicBezTo>
                      <a:pt x="414" y="1208"/>
                      <a:pt x="414" y="1208"/>
                      <a:pt x="414" y="1208"/>
                    </a:cubicBezTo>
                    <a:cubicBezTo>
                      <a:pt x="410" y="1202"/>
                      <a:pt x="410" y="1202"/>
                      <a:pt x="410" y="1202"/>
                    </a:cubicBezTo>
                    <a:cubicBezTo>
                      <a:pt x="409" y="1194"/>
                      <a:pt x="408" y="1177"/>
                      <a:pt x="396" y="1177"/>
                    </a:cubicBezTo>
                    <a:cubicBezTo>
                      <a:pt x="395" y="1177"/>
                      <a:pt x="395" y="1177"/>
                      <a:pt x="395" y="1177"/>
                    </a:cubicBezTo>
                    <a:cubicBezTo>
                      <a:pt x="385" y="1183"/>
                      <a:pt x="385" y="1183"/>
                      <a:pt x="385" y="1183"/>
                    </a:cubicBezTo>
                    <a:cubicBezTo>
                      <a:pt x="378" y="1195"/>
                      <a:pt x="378" y="1195"/>
                      <a:pt x="378" y="1195"/>
                    </a:cubicBezTo>
                    <a:cubicBezTo>
                      <a:pt x="377" y="1196"/>
                      <a:pt x="377" y="1196"/>
                      <a:pt x="377" y="1196"/>
                    </a:cubicBezTo>
                    <a:cubicBezTo>
                      <a:pt x="370" y="1196"/>
                      <a:pt x="368" y="1179"/>
                      <a:pt x="359" y="1179"/>
                    </a:cubicBezTo>
                    <a:cubicBezTo>
                      <a:pt x="358" y="1179"/>
                      <a:pt x="358" y="1179"/>
                      <a:pt x="358" y="1179"/>
                    </a:cubicBezTo>
                    <a:cubicBezTo>
                      <a:pt x="345" y="1181"/>
                      <a:pt x="352" y="1198"/>
                      <a:pt x="345" y="1205"/>
                    </a:cubicBezTo>
                    <a:cubicBezTo>
                      <a:pt x="338" y="1212"/>
                      <a:pt x="324" y="1217"/>
                      <a:pt x="324" y="1229"/>
                    </a:cubicBezTo>
                    <a:cubicBezTo>
                      <a:pt x="324" y="1234"/>
                      <a:pt x="326" y="1239"/>
                      <a:pt x="327" y="1244"/>
                    </a:cubicBezTo>
                    <a:cubicBezTo>
                      <a:pt x="328" y="1249"/>
                      <a:pt x="329" y="1254"/>
                      <a:pt x="331" y="1259"/>
                    </a:cubicBezTo>
                    <a:cubicBezTo>
                      <a:pt x="334" y="1269"/>
                      <a:pt x="334" y="1269"/>
                      <a:pt x="334" y="1269"/>
                    </a:cubicBezTo>
                    <a:cubicBezTo>
                      <a:pt x="336" y="1276"/>
                      <a:pt x="334" y="1286"/>
                      <a:pt x="329" y="1291"/>
                    </a:cubicBezTo>
                    <a:cubicBezTo>
                      <a:pt x="324" y="1295"/>
                      <a:pt x="320" y="1299"/>
                      <a:pt x="320" y="1306"/>
                    </a:cubicBezTo>
                    <a:cubicBezTo>
                      <a:pt x="320" y="1315"/>
                      <a:pt x="320" y="1315"/>
                      <a:pt x="320" y="1315"/>
                    </a:cubicBezTo>
                    <a:cubicBezTo>
                      <a:pt x="324" y="1323"/>
                      <a:pt x="324" y="1323"/>
                      <a:pt x="324" y="1323"/>
                    </a:cubicBezTo>
                    <a:cubicBezTo>
                      <a:pt x="327" y="1328"/>
                      <a:pt x="326" y="1332"/>
                      <a:pt x="324" y="1336"/>
                    </a:cubicBezTo>
                    <a:cubicBezTo>
                      <a:pt x="321" y="1341"/>
                      <a:pt x="321" y="1346"/>
                      <a:pt x="320" y="1351"/>
                    </a:cubicBezTo>
                    <a:cubicBezTo>
                      <a:pt x="313" y="1359"/>
                      <a:pt x="313" y="1359"/>
                      <a:pt x="313" y="1359"/>
                    </a:cubicBezTo>
                    <a:cubicBezTo>
                      <a:pt x="302" y="1367"/>
                      <a:pt x="302" y="1367"/>
                      <a:pt x="302" y="1367"/>
                    </a:cubicBezTo>
                    <a:cubicBezTo>
                      <a:pt x="297" y="1370"/>
                      <a:pt x="295" y="1373"/>
                      <a:pt x="292" y="1378"/>
                    </a:cubicBezTo>
                    <a:cubicBezTo>
                      <a:pt x="287" y="1388"/>
                      <a:pt x="286" y="1398"/>
                      <a:pt x="290" y="1408"/>
                    </a:cubicBezTo>
                    <a:cubicBezTo>
                      <a:pt x="293" y="1418"/>
                      <a:pt x="290" y="1425"/>
                      <a:pt x="285" y="1434"/>
                    </a:cubicBezTo>
                    <a:cubicBezTo>
                      <a:pt x="283" y="1439"/>
                      <a:pt x="279" y="1444"/>
                      <a:pt x="278" y="1450"/>
                    </a:cubicBezTo>
                    <a:cubicBezTo>
                      <a:pt x="279" y="1456"/>
                      <a:pt x="279" y="1456"/>
                      <a:pt x="279" y="1456"/>
                    </a:cubicBezTo>
                    <a:cubicBezTo>
                      <a:pt x="234" y="1422"/>
                      <a:pt x="234" y="1422"/>
                      <a:pt x="234" y="1422"/>
                    </a:cubicBezTo>
                    <a:cubicBezTo>
                      <a:pt x="200" y="1396"/>
                      <a:pt x="200" y="1396"/>
                      <a:pt x="200" y="1396"/>
                    </a:cubicBezTo>
                    <a:cubicBezTo>
                      <a:pt x="5" y="793"/>
                      <a:pt x="5" y="793"/>
                      <a:pt x="5" y="793"/>
                    </a:cubicBezTo>
                    <a:cubicBezTo>
                      <a:pt x="15" y="792"/>
                      <a:pt x="15" y="792"/>
                      <a:pt x="15" y="792"/>
                    </a:cubicBezTo>
                    <a:cubicBezTo>
                      <a:pt x="16" y="792"/>
                      <a:pt x="16" y="792"/>
                      <a:pt x="16" y="792"/>
                    </a:cubicBezTo>
                    <a:cubicBezTo>
                      <a:pt x="23" y="792"/>
                      <a:pt x="23" y="792"/>
                      <a:pt x="23" y="792"/>
                    </a:cubicBezTo>
                    <a:cubicBezTo>
                      <a:pt x="39" y="790"/>
                      <a:pt x="46" y="779"/>
                      <a:pt x="56" y="767"/>
                    </a:cubicBezTo>
                    <a:cubicBezTo>
                      <a:pt x="67" y="754"/>
                      <a:pt x="66" y="744"/>
                      <a:pt x="63" y="727"/>
                    </a:cubicBezTo>
                    <a:cubicBezTo>
                      <a:pt x="57" y="695"/>
                      <a:pt x="73" y="671"/>
                      <a:pt x="91" y="645"/>
                    </a:cubicBezTo>
                    <a:cubicBezTo>
                      <a:pt x="99" y="634"/>
                      <a:pt x="107" y="625"/>
                      <a:pt x="113" y="612"/>
                    </a:cubicBezTo>
                    <a:cubicBezTo>
                      <a:pt x="121" y="595"/>
                      <a:pt x="121" y="580"/>
                      <a:pt x="118" y="562"/>
                    </a:cubicBezTo>
                    <a:cubicBezTo>
                      <a:pt x="116" y="545"/>
                      <a:pt x="117" y="531"/>
                      <a:pt x="110" y="514"/>
                    </a:cubicBezTo>
                    <a:cubicBezTo>
                      <a:pt x="101" y="495"/>
                      <a:pt x="98" y="477"/>
                      <a:pt x="100" y="456"/>
                    </a:cubicBezTo>
                    <a:cubicBezTo>
                      <a:pt x="102" y="438"/>
                      <a:pt x="112" y="426"/>
                      <a:pt x="119" y="410"/>
                    </a:cubicBezTo>
                    <a:cubicBezTo>
                      <a:pt x="127" y="392"/>
                      <a:pt x="125" y="373"/>
                      <a:pt x="121" y="354"/>
                    </a:cubicBezTo>
                    <a:cubicBezTo>
                      <a:pt x="117" y="336"/>
                      <a:pt x="114" y="319"/>
                      <a:pt x="118" y="301"/>
                    </a:cubicBezTo>
                    <a:cubicBezTo>
                      <a:pt x="122" y="285"/>
                      <a:pt x="128" y="269"/>
                      <a:pt x="133" y="254"/>
                    </a:cubicBezTo>
                    <a:cubicBezTo>
                      <a:pt x="142" y="221"/>
                      <a:pt x="149" y="189"/>
                      <a:pt x="163" y="158"/>
                    </a:cubicBezTo>
                    <a:cubicBezTo>
                      <a:pt x="171" y="143"/>
                      <a:pt x="177" y="127"/>
                      <a:pt x="183" y="112"/>
                    </a:cubicBezTo>
                    <a:cubicBezTo>
                      <a:pt x="191" y="91"/>
                      <a:pt x="189" y="68"/>
                      <a:pt x="199" y="48"/>
                    </a:cubicBezTo>
                    <a:cubicBezTo>
                      <a:pt x="204" y="37"/>
                      <a:pt x="214" y="29"/>
                      <a:pt x="225" y="29"/>
                    </a:cubicBezTo>
                    <a:cubicBezTo>
                      <a:pt x="230" y="29"/>
                      <a:pt x="236" y="32"/>
                      <a:pt x="241" y="37"/>
                    </a:cubicBezTo>
                    <a:cubicBezTo>
                      <a:pt x="259" y="54"/>
                      <a:pt x="261" y="82"/>
                      <a:pt x="289" y="90"/>
                    </a:cubicBezTo>
                    <a:cubicBezTo>
                      <a:pt x="300" y="91"/>
                      <a:pt x="300" y="91"/>
                      <a:pt x="300" y="91"/>
                    </a:cubicBezTo>
                    <a:cubicBezTo>
                      <a:pt x="320" y="91"/>
                      <a:pt x="331" y="74"/>
                      <a:pt x="343" y="58"/>
                    </a:cubicBezTo>
                    <a:cubicBezTo>
                      <a:pt x="357" y="41"/>
                      <a:pt x="379" y="35"/>
                      <a:pt x="395" y="21"/>
                    </a:cubicBezTo>
                    <a:cubicBezTo>
                      <a:pt x="402" y="15"/>
                      <a:pt x="410" y="6"/>
                      <a:pt x="420" y="4"/>
                    </a:cubicBezTo>
                    <a:cubicBezTo>
                      <a:pt x="423" y="4"/>
                      <a:pt x="423" y="4"/>
                      <a:pt x="423" y="4"/>
                    </a:cubicBezTo>
                    <a:moveTo>
                      <a:pt x="423" y="0"/>
                    </a:moveTo>
                    <a:cubicBezTo>
                      <a:pt x="420" y="0"/>
                      <a:pt x="420" y="0"/>
                      <a:pt x="420" y="0"/>
                    </a:cubicBezTo>
                    <a:cubicBezTo>
                      <a:pt x="410" y="2"/>
                      <a:pt x="403" y="8"/>
                      <a:pt x="397" y="14"/>
                    </a:cubicBezTo>
                    <a:cubicBezTo>
                      <a:pt x="393" y="18"/>
                      <a:pt x="393" y="18"/>
                      <a:pt x="393" y="18"/>
                    </a:cubicBezTo>
                    <a:cubicBezTo>
                      <a:pt x="386" y="24"/>
                      <a:pt x="378" y="28"/>
                      <a:pt x="371" y="33"/>
                    </a:cubicBezTo>
                    <a:cubicBezTo>
                      <a:pt x="360" y="39"/>
                      <a:pt x="349" y="45"/>
                      <a:pt x="340" y="56"/>
                    </a:cubicBezTo>
                    <a:cubicBezTo>
                      <a:pt x="337" y="61"/>
                      <a:pt x="337" y="61"/>
                      <a:pt x="337" y="61"/>
                    </a:cubicBezTo>
                    <a:cubicBezTo>
                      <a:pt x="326" y="75"/>
                      <a:pt x="316" y="88"/>
                      <a:pt x="300" y="88"/>
                    </a:cubicBezTo>
                    <a:cubicBezTo>
                      <a:pt x="290" y="86"/>
                      <a:pt x="290" y="86"/>
                      <a:pt x="290" y="86"/>
                    </a:cubicBezTo>
                    <a:cubicBezTo>
                      <a:pt x="274" y="82"/>
                      <a:pt x="267" y="70"/>
                      <a:pt x="260" y="57"/>
                    </a:cubicBezTo>
                    <a:cubicBezTo>
                      <a:pt x="255" y="49"/>
                      <a:pt x="250" y="41"/>
                      <a:pt x="243" y="34"/>
                    </a:cubicBezTo>
                    <a:cubicBezTo>
                      <a:pt x="238" y="28"/>
                      <a:pt x="231" y="26"/>
                      <a:pt x="225" y="26"/>
                    </a:cubicBezTo>
                    <a:cubicBezTo>
                      <a:pt x="213" y="26"/>
                      <a:pt x="202" y="34"/>
                      <a:pt x="196" y="46"/>
                    </a:cubicBezTo>
                    <a:cubicBezTo>
                      <a:pt x="190" y="57"/>
                      <a:pt x="189" y="69"/>
                      <a:pt x="187" y="81"/>
                    </a:cubicBezTo>
                    <a:cubicBezTo>
                      <a:pt x="185" y="91"/>
                      <a:pt x="183" y="101"/>
                      <a:pt x="180" y="110"/>
                    </a:cubicBezTo>
                    <a:cubicBezTo>
                      <a:pt x="175" y="121"/>
                      <a:pt x="175" y="121"/>
                      <a:pt x="175" y="121"/>
                    </a:cubicBezTo>
                    <a:cubicBezTo>
                      <a:pt x="170" y="133"/>
                      <a:pt x="166" y="145"/>
                      <a:pt x="160" y="157"/>
                    </a:cubicBezTo>
                    <a:cubicBezTo>
                      <a:pt x="149" y="180"/>
                      <a:pt x="143" y="204"/>
                      <a:pt x="136" y="228"/>
                    </a:cubicBezTo>
                    <a:cubicBezTo>
                      <a:pt x="134" y="236"/>
                      <a:pt x="132" y="244"/>
                      <a:pt x="129" y="253"/>
                    </a:cubicBezTo>
                    <a:cubicBezTo>
                      <a:pt x="127" y="259"/>
                      <a:pt x="125" y="265"/>
                      <a:pt x="123" y="271"/>
                    </a:cubicBezTo>
                    <a:cubicBezTo>
                      <a:pt x="120" y="281"/>
                      <a:pt x="117" y="290"/>
                      <a:pt x="114" y="300"/>
                    </a:cubicBezTo>
                    <a:cubicBezTo>
                      <a:pt x="110" y="320"/>
                      <a:pt x="113" y="338"/>
                      <a:pt x="117" y="355"/>
                    </a:cubicBezTo>
                    <a:cubicBezTo>
                      <a:pt x="121" y="371"/>
                      <a:pt x="123" y="390"/>
                      <a:pt x="116" y="408"/>
                    </a:cubicBezTo>
                    <a:cubicBezTo>
                      <a:pt x="109" y="422"/>
                      <a:pt x="109" y="422"/>
                      <a:pt x="109" y="422"/>
                    </a:cubicBezTo>
                    <a:cubicBezTo>
                      <a:pt x="103" y="432"/>
                      <a:pt x="98" y="442"/>
                      <a:pt x="97" y="456"/>
                    </a:cubicBezTo>
                    <a:cubicBezTo>
                      <a:pt x="95" y="477"/>
                      <a:pt x="98" y="496"/>
                      <a:pt x="106" y="516"/>
                    </a:cubicBezTo>
                    <a:cubicBezTo>
                      <a:pt x="111" y="527"/>
                      <a:pt x="112" y="537"/>
                      <a:pt x="113" y="549"/>
                    </a:cubicBezTo>
                    <a:cubicBezTo>
                      <a:pt x="114" y="562"/>
                      <a:pt x="114" y="562"/>
                      <a:pt x="114" y="562"/>
                    </a:cubicBezTo>
                    <a:cubicBezTo>
                      <a:pt x="117" y="581"/>
                      <a:pt x="117" y="595"/>
                      <a:pt x="109" y="611"/>
                    </a:cubicBezTo>
                    <a:cubicBezTo>
                      <a:pt x="105" y="620"/>
                      <a:pt x="99" y="628"/>
                      <a:pt x="93" y="637"/>
                    </a:cubicBezTo>
                    <a:cubicBezTo>
                      <a:pt x="88" y="643"/>
                      <a:pt x="88" y="643"/>
                      <a:pt x="88" y="643"/>
                    </a:cubicBezTo>
                    <a:cubicBezTo>
                      <a:pt x="68" y="671"/>
                      <a:pt x="53" y="695"/>
                      <a:pt x="59" y="728"/>
                    </a:cubicBezTo>
                    <a:cubicBezTo>
                      <a:pt x="62" y="743"/>
                      <a:pt x="63" y="752"/>
                      <a:pt x="53" y="765"/>
                    </a:cubicBezTo>
                    <a:cubicBezTo>
                      <a:pt x="50" y="768"/>
                      <a:pt x="50" y="768"/>
                      <a:pt x="50" y="768"/>
                    </a:cubicBezTo>
                    <a:cubicBezTo>
                      <a:pt x="42" y="778"/>
                      <a:pt x="35" y="786"/>
                      <a:pt x="22" y="788"/>
                    </a:cubicBezTo>
                    <a:cubicBezTo>
                      <a:pt x="16" y="788"/>
                      <a:pt x="16" y="788"/>
                      <a:pt x="16" y="788"/>
                    </a:cubicBezTo>
                    <a:cubicBezTo>
                      <a:pt x="16" y="788"/>
                      <a:pt x="16" y="788"/>
                      <a:pt x="16" y="788"/>
                    </a:cubicBezTo>
                    <a:cubicBezTo>
                      <a:pt x="15" y="788"/>
                      <a:pt x="15" y="788"/>
                      <a:pt x="15" y="788"/>
                    </a:cubicBezTo>
                    <a:cubicBezTo>
                      <a:pt x="4" y="789"/>
                      <a:pt x="4" y="789"/>
                      <a:pt x="4" y="789"/>
                    </a:cubicBezTo>
                    <a:cubicBezTo>
                      <a:pt x="0" y="790"/>
                      <a:pt x="0" y="790"/>
                      <a:pt x="0" y="790"/>
                    </a:cubicBezTo>
                    <a:cubicBezTo>
                      <a:pt x="1" y="794"/>
                      <a:pt x="1" y="794"/>
                      <a:pt x="1" y="794"/>
                    </a:cubicBezTo>
                    <a:cubicBezTo>
                      <a:pt x="196" y="1397"/>
                      <a:pt x="196" y="1397"/>
                      <a:pt x="196" y="1397"/>
                    </a:cubicBezTo>
                    <a:cubicBezTo>
                      <a:pt x="196" y="1398"/>
                      <a:pt x="196" y="1398"/>
                      <a:pt x="196" y="1398"/>
                    </a:cubicBezTo>
                    <a:cubicBezTo>
                      <a:pt x="197" y="1399"/>
                      <a:pt x="197" y="1399"/>
                      <a:pt x="197" y="1399"/>
                    </a:cubicBezTo>
                    <a:cubicBezTo>
                      <a:pt x="232" y="1425"/>
                      <a:pt x="232" y="1425"/>
                      <a:pt x="232" y="1425"/>
                    </a:cubicBezTo>
                    <a:cubicBezTo>
                      <a:pt x="277" y="1459"/>
                      <a:pt x="277" y="1459"/>
                      <a:pt x="277" y="1459"/>
                    </a:cubicBezTo>
                    <a:cubicBezTo>
                      <a:pt x="288" y="1467"/>
                      <a:pt x="288" y="1467"/>
                      <a:pt x="288" y="1467"/>
                    </a:cubicBezTo>
                    <a:cubicBezTo>
                      <a:pt x="283" y="1455"/>
                      <a:pt x="283" y="1455"/>
                      <a:pt x="283" y="1455"/>
                    </a:cubicBezTo>
                    <a:cubicBezTo>
                      <a:pt x="282" y="1450"/>
                      <a:pt x="282" y="1450"/>
                      <a:pt x="282" y="1450"/>
                    </a:cubicBezTo>
                    <a:cubicBezTo>
                      <a:pt x="286" y="1440"/>
                      <a:pt x="286" y="1440"/>
                      <a:pt x="286" y="1440"/>
                    </a:cubicBezTo>
                    <a:cubicBezTo>
                      <a:pt x="288" y="1436"/>
                      <a:pt x="288" y="1436"/>
                      <a:pt x="288" y="1436"/>
                    </a:cubicBezTo>
                    <a:cubicBezTo>
                      <a:pt x="293" y="1427"/>
                      <a:pt x="297" y="1418"/>
                      <a:pt x="293" y="1407"/>
                    </a:cubicBezTo>
                    <a:cubicBezTo>
                      <a:pt x="290" y="1398"/>
                      <a:pt x="291" y="1388"/>
                      <a:pt x="295" y="1380"/>
                    </a:cubicBezTo>
                    <a:cubicBezTo>
                      <a:pt x="304" y="1370"/>
                      <a:pt x="304" y="1370"/>
                      <a:pt x="304" y="1370"/>
                    </a:cubicBezTo>
                    <a:cubicBezTo>
                      <a:pt x="315" y="1362"/>
                      <a:pt x="315" y="1362"/>
                      <a:pt x="315" y="1362"/>
                    </a:cubicBezTo>
                    <a:cubicBezTo>
                      <a:pt x="317" y="1361"/>
                      <a:pt x="317" y="1361"/>
                      <a:pt x="317" y="1361"/>
                    </a:cubicBezTo>
                    <a:cubicBezTo>
                      <a:pt x="320" y="1359"/>
                      <a:pt x="323" y="1357"/>
                      <a:pt x="324" y="1352"/>
                    </a:cubicBezTo>
                    <a:cubicBezTo>
                      <a:pt x="325" y="1348"/>
                      <a:pt x="325" y="1348"/>
                      <a:pt x="325" y="1348"/>
                    </a:cubicBezTo>
                    <a:cubicBezTo>
                      <a:pt x="327" y="1338"/>
                      <a:pt x="327" y="1338"/>
                      <a:pt x="327" y="1338"/>
                    </a:cubicBezTo>
                    <a:cubicBezTo>
                      <a:pt x="330" y="1333"/>
                      <a:pt x="331" y="1328"/>
                      <a:pt x="327" y="1321"/>
                    </a:cubicBezTo>
                    <a:cubicBezTo>
                      <a:pt x="325" y="1318"/>
                      <a:pt x="325" y="1318"/>
                      <a:pt x="325" y="1318"/>
                    </a:cubicBezTo>
                    <a:cubicBezTo>
                      <a:pt x="324" y="1315"/>
                      <a:pt x="324" y="1315"/>
                      <a:pt x="324" y="1315"/>
                    </a:cubicBezTo>
                    <a:cubicBezTo>
                      <a:pt x="323" y="1309"/>
                      <a:pt x="323" y="1309"/>
                      <a:pt x="323" y="1309"/>
                    </a:cubicBezTo>
                    <a:cubicBezTo>
                      <a:pt x="324" y="1306"/>
                      <a:pt x="324" y="1306"/>
                      <a:pt x="324" y="1306"/>
                    </a:cubicBezTo>
                    <a:cubicBezTo>
                      <a:pt x="330" y="1295"/>
                      <a:pt x="330" y="1295"/>
                      <a:pt x="330" y="1295"/>
                    </a:cubicBezTo>
                    <a:cubicBezTo>
                      <a:pt x="332" y="1293"/>
                      <a:pt x="332" y="1293"/>
                      <a:pt x="332" y="1293"/>
                    </a:cubicBezTo>
                    <a:cubicBezTo>
                      <a:pt x="338" y="1287"/>
                      <a:pt x="339" y="1276"/>
                      <a:pt x="338" y="1268"/>
                    </a:cubicBezTo>
                    <a:cubicBezTo>
                      <a:pt x="335" y="1261"/>
                      <a:pt x="335" y="1261"/>
                      <a:pt x="335" y="1261"/>
                    </a:cubicBezTo>
                    <a:cubicBezTo>
                      <a:pt x="334" y="1258"/>
                      <a:pt x="334" y="1258"/>
                      <a:pt x="334" y="1258"/>
                    </a:cubicBezTo>
                    <a:cubicBezTo>
                      <a:pt x="332" y="1248"/>
                      <a:pt x="332" y="1248"/>
                      <a:pt x="332" y="1248"/>
                    </a:cubicBezTo>
                    <a:cubicBezTo>
                      <a:pt x="331" y="1243"/>
                      <a:pt x="331" y="1243"/>
                      <a:pt x="331" y="1243"/>
                    </a:cubicBezTo>
                    <a:cubicBezTo>
                      <a:pt x="329" y="1238"/>
                      <a:pt x="329" y="1238"/>
                      <a:pt x="329" y="1238"/>
                    </a:cubicBezTo>
                    <a:cubicBezTo>
                      <a:pt x="327" y="1229"/>
                      <a:pt x="327" y="1229"/>
                      <a:pt x="327" y="1229"/>
                    </a:cubicBezTo>
                    <a:cubicBezTo>
                      <a:pt x="327" y="1222"/>
                      <a:pt x="333" y="1219"/>
                      <a:pt x="339" y="1214"/>
                    </a:cubicBezTo>
                    <a:cubicBezTo>
                      <a:pt x="348" y="1207"/>
                      <a:pt x="348" y="1207"/>
                      <a:pt x="348" y="1207"/>
                    </a:cubicBezTo>
                    <a:cubicBezTo>
                      <a:pt x="351" y="1204"/>
                      <a:pt x="352" y="1198"/>
                      <a:pt x="352" y="1193"/>
                    </a:cubicBezTo>
                    <a:cubicBezTo>
                      <a:pt x="353" y="1186"/>
                      <a:pt x="354" y="1183"/>
                      <a:pt x="358" y="1183"/>
                    </a:cubicBezTo>
                    <a:cubicBezTo>
                      <a:pt x="359" y="1183"/>
                      <a:pt x="359" y="1183"/>
                      <a:pt x="359" y="1183"/>
                    </a:cubicBezTo>
                    <a:cubicBezTo>
                      <a:pt x="366" y="1190"/>
                      <a:pt x="366" y="1190"/>
                      <a:pt x="366" y="1190"/>
                    </a:cubicBezTo>
                    <a:cubicBezTo>
                      <a:pt x="369" y="1194"/>
                      <a:pt x="372" y="1199"/>
                      <a:pt x="377" y="1199"/>
                    </a:cubicBezTo>
                    <a:cubicBezTo>
                      <a:pt x="379" y="1199"/>
                      <a:pt x="379" y="1199"/>
                      <a:pt x="379" y="1199"/>
                    </a:cubicBezTo>
                    <a:cubicBezTo>
                      <a:pt x="384" y="1198"/>
                      <a:pt x="386" y="1192"/>
                      <a:pt x="387" y="1188"/>
                    </a:cubicBezTo>
                    <a:cubicBezTo>
                      <a:pt x="388" y="1185"/>
                      <a:pt x="388" y="1185"/>
                      <a:pt x="388" y="1185"/>
                    </a:cubicBezTo>
                    <a:cubicBezTo>
                      <a:pt x="396" y="1181"/>
                      <a:pt x="396" y="1181"/>
                      <a:pt x="396" y="1181"/>
                    </a:cubicBezTo>
                    <a:cubicBezTo>
                      <a:pt x="396" y="1181"/>
                      <a:pt x="396" y="1181"/>
                      <a:pt x="396" y="1181"/>
                    </a:cubicBezTo>
                    <a:cubicBezTo>
                      <a:pt x="403" y="1181"/>
                      <a:pt x="404" y="1190"/>
                      <a:pt x="406" y="1199"/>
                    </a:cubicBezTo>
                    <a:cubicBezTo>
                      <a:pt x="406" y="1202"/>
                      <a:pt x="406" y="1202"/>
                      <a:pt x="406" y="1202"/>
                    </a:cubicBezTo>
                    <a:cubicBezTo>
                      <a:pt x="414" y="1212"/>
                      <a:pt x="414" y="1212"/>
                      <a:pt x="414" y="1212"/>
                    </a:cubicBezTo>
                    <a:cubicBezTo>
                      <a:pt x="420" y="1206"/>
                      <a:pt x="420" y="1206"/>
                      <a:pt x="420" y="1206"/>
                    </a:cubicBezTo>
                    <a:cubicBezTo>
                      <a:pt x="423" y="1199"/>
                      <a:pt x="423" y="1191"/>
                      <a:pt x="422" y="1184"/>
                    </a:cubicBezTo>
                    <a:cubicBezTo>
                      <a:pt x="422" y="1180"/>
                      <a:pt x="422" y="1180"/>
                      <a:pt x="422" y="1180"/>
                    </a:cubicBezTo>
                    <a:cubicBezTo>
                      <a:pt x="426" y="1173"/>
                      <a:pt x="426" y="1173"/>
                      <a:pt x="426" y="1173"/>
                    </a:cubicBezTo>
                    <a:cubicBezTo>
                      <a:pt x="431" y="1167"/>
                      <a:pt x="431" y="1167"/>
                      <a:pt x="431" y="1167"/>
                    </a:cubicBezTo>
                    <a:cubicBezTo>
                      <a:pt x="429" y="1159"/>
                      <a:pt x="429" y="1159"/>
                      <a:pt x="429" y="1159"/>
                    </a:cubicBezTo>
                    <a:cubicBezTo>
                      <a:pt x="424" y="1153"/>
                      <a:pt x="424" y="1153"/>
                      <a:pt x="424" y="1153"/>
                    </a:cubicBezTo>
                    <a:cubicBezTo>
                      <a:pt x="421" y="1149"/>
                      <a:pt x="421" y="1149"/>
                      <a:pt x="421" y="1149"/>
                    </a:cubicBezTo>
                    <a:cubicBezTo>
                      <a:pt x="418" y="1144"/>
                      <a:pt x="418" y="1137"/>
                      <a:pt x="419" y="1134"/>
                    </a:cubicBezTo>
                    <a:cubicBezTo>
                      <a:pt x="425" y="1127"/>
                      <a:pt x="425" y="1127"/>
                      <a:pt x="425" y="1127"/>
                    </a:cubicBezTo>
                    <a:cubicBezTo>
                      <a:pt x="425" y="1127"/>
                      <a:pt x="425" y="1127"/>
                      <a:pt x="425" y="1127"/>
                    </a:cubicBezTo>
                    <a:cubicBezTo>
                      <a:pt x="435" y="1124"/>
                      <a:pt x="435" y="1124"/>
                      <a:pt x="435" y="1124"/>
                    </a:cubicBezTo>
                    <a:cubicBezTo>
                      <a:pt x="437" y="1125"/>
                      <a:pt x="437" y="1125"/>
                      <a:pt x="437" y="1125"/>
                    </a:cubicBezTo>
                    <a:cubicBezTo>
                      <a:pt x="445" y="1137"/>
                      <a:pt x="445" y="1137"/>
                      <a:pt x="445" y="1137"/>
                    </a:cubicBezTo>
                    <a:cubicBezTo>
                      <a:pt x="444" y="1145"/>
                      <a:pt x="444" y="1145"/>
                      <a:pt x="444" y="1145"/>
                    </a:cubicBezTo>
                    <a:cubicBezTo>
                      <a:pt x="444" y="1154"/>
                      <a:pt x="444" y="1154"/>
                      <a:pt x="444" y="1154"/>
                    </a:cubicBezTo>
                    <a:cubicBezTo>
                      <a:pt x="444" y="1160"/>
                      <a:pt x="451" y="1163"/>
                      <a:pt x="458" y="1163"/>
                    </a:cubicBezTo>
                    <a:cubicBezTo>
                      <a:pt x="463" y="1162"/>
                      <a:pt x="463" y="1162"/>
                      <a:pt x="463" y="1162"/>
                    </a:cubicBezTo>
                    <a:cubicBezTo>
                      <a:pt x="470" y="1159"/>
                      <a:pt x="470" y="1153"/>
                      <a:pt x="470" y="1150"/>
                    </a:cubicBezTo>
                    <a:cubicBezTo>
                      <a:pt x="473" y="1141"/>
                      <a:pt x="473" y="1141"/>
                      <a:pt x="473" y="1141"/>
                    </a:cubicBezTo>
                    <a:cubicBezTo>
                      <a:pt x="480" y="1133"/>
                      <a:pt x="478" y="1126"/>
                      <a:pt x="476" y="1119"/>
                    </a:cubicBezTo>
                    <a:cubicBezTo>
                      <a:pt x="475" y="1109"/>
                      <a:pt x="475" y="1109"/>
                      <a:pt x="475" y="1109"/>
                    </a:cubicBezTo>
                    <a:cubicBezTo>
                      <a:pt x="475" y="1104"/>
                      <a:pt x="477" y="1096"/>
                      <a:pt x="490" y="1095"/>
                    </a:cubicBezTo>
                    <a:cubicBezTo>
                      <a:pt x="492" y="1095"/>
                      <a:pt x="492" y="1095"/>
                      <a:pt x="492" y="1095"/>
                    </a:cubicBezTo>
                    <a:cubicBezTo>
                      <a:pt x="497" y="1095"/>
                      <a:pt x="497" y="1095"/>
                      <a:pt x="497" y="1095"/>
                    </a:cubicBezTo>
                    <a:cubicBezTo>
                      <a:pt x="503" y="1096"/>
                      <a:pt x="503" y="1096"/>
                      <a:pt x="503" y="1096"/>
                    </a:cubicBezTo>
                    <a:cubicBezTo>
                      <a:pt x="505" y="1096"/>
                      <a:pt x="505" y="1096"/>
                      <a:pt x="505" y="1096"/>
                    </a:cubicBezTo>
                    <a:cubicBezTo>
                      <a:pt x="513" y="1095"/>
                      <a:pt x="521" y="1094"/>
                      <a:pt x="529" y="1093"/>
                    </a:cubicBezTo>
                    <a:cubicBezTo>
                      <a:pt x="535" y="1092"/>
                      <a:pt x="542" y="1088"/>
                      <a:pt x="547" y="1082"/>
                    </a:cubicBezTo>
                    <a:cubicBezTo>
                      <a:pt x="550" y="1077"/>
                      <a:pt x="552" y="1071"/>
                      <a:pt x="551" y="1065"/>
                    </a:cubicBezTo>
                    <a:cubicBezTo>
                      <a:pt x="548" y="1053"/>
                      <a:pt x="548" y="1053"/>
                      <a:pt x="548" y="1053"/>
                    </a:cubicBezTo>
                    <a:cubicBezTo>
                      <a:pt x="546" y="1047"/>
                      <a:pt x="544" y="1041"/>
                      <a:pt x="545" y="1035"/>
                    </a:cubicBezTo>
                    <a:cubicBezTo>
                      <a:pt x="546" y="1029"/>
                      <a:pt x="546" y="1024"/>
                      <a:pt x="546" y="1019"/>
                    </a:cubicBezTo>
                    <a:cubicBezTo>
                      <a:pt x="546" y="1015"/>
                      <a:pt x="546" y="1015"/>
                      <a:pt x="546" y="1015"/>
                    </a:cubicBezTo>
                    <a:cubicBezTo>
                      <a:pt x="546" y="1009"/>
                      <a:pt x="546" y="1009"/>
                      <a:pt x="546" y="1009"/>
                    </a:cubicBezTo>
                    <a:cubicBezTo>
                      <a:pt x="547" y="1001"/>
                      <a:pt x="547" y="1001"/>
                      <a:pt x="547" y="1001"/>
                    </a:cubicBezTo>
                    <a:cubicBezTo>
                      <a:pt x="547" y="996"/>
                      <a:pt x="547" y="996"/>
                      <a:pt x="547" y="996"/>
                    </a:cubicBezTo>
                    <a:cubicBezTo>
                      <a:pt x="546" y="990"/>
                      <a:pt x="546" y="990"/>
                      <a:pt x="546" y="990"/>
                    </a:cubicBezTo>
                    <a:cubicBezTo>
                      <a:pt x="546" y="989"/>
                      <a:pt x="546" y="989"/>
                      <a:pt x="546" y="989"/>
                    </a:cubicBezTo>
                    <a:cubicBezTo>
                      <a:pt x="545" y="981"/>
                      <a:pt x="545" y="973"/>
                      <a:pt x="548" y="967"/>
                    </a:cubicBezTo>
                    <a:cubicBezTo>
                      <a:pt x="551" y="962"/>
                      <a:pt x="551" y="962"/>
                      <a:pt x="551" y="962"/>
                    </a:cubicBezTo>
                    <a:cubicBezTo>
                      <a:pt x="556" y="955"/>
                      <a:pt x="556" y="955"/>
                      <a:pt x="556" y="955"/>
                    </a:cubicBezTo>
                    <a:cubicBezTo>
                      <a:pt x="557" y="941"/>
                      <a:pt x="557" y="941"/>
                      <a:pt x="557" y="941"/>
                    </a:cubicBezTo>
                    <a:cubicBezTo>
                      <a:pt x="556" y="936"/>
                      <a:pt x="556" y="936"/>
                      <a:pt x="556" y="936"/>
                    </a:cubicBezTo>
                    <a:cubicBezTo>
                      <a:pt x="560" y="919"/>
                      <a:pt x="560" y="919"/>
                      <a:pt x="560" y="919"/>
                    </a:cubicBezTo>
                    <a:cubicBezTo>
                      <a:pt x="564" y="916"/>
                      <a:pt x="575" y="912"/>
                      <a:pt x="581" y="912"/>
                    </a:cubicBezTo>
                    <a:cubicBezTo>
                      <a:pt x="590" y="912"/>
                      <a:pt x="593" y="929"/>
                      <a:pt x="594" y="937"/>
                    </a:cubicBezTo>
                    <a:cubicBezTo>
                      <a:pt x="594" y="937"/>
                      <a:pt x="594" y="937"/>
                      <a:pt x="594" y="937"/>
                    </a:cubicBezTo>
                    <a:cubicBezTo>
                      <a:pt x="595" y="942"/>
                      <a:pt x="599" y="947"/>
                      <a:pt x="605" y="951"/>
                    </a:cubicBezTo>
                    <a:cubicBezTo>
                      <a:pt x="614" y="953"/>
                      <a:pt x="614" y="953"/>
                      <a:pt x="614" y="953"/>
                    </a:cubicBezTo>
                    <a:cubicBezTo>
                      <a:pt x="616" y="953"/>
                      <a:pt x="616" y="953"/>
                      <a:pt x="616" y="953"/>
                    </a:cubicBezTo>
                    <a:cubicBezTo>
                      <a:pt x="617" y="953"/>
                      <a:pt x="617" y="953"/>
                      <a:pt x="617" y="953"/>
                    </a:cubicBezTo>
                    <a:cubicBezTo>
                      <a:pt x="619" y="953"/>
                      <a:pt x="619" y="953"/>
                      <a:pt x="619" y="953"/>
                    </a:cubicBezTo>
                    <a:cubicBezTo>
                      <a:pt x="628" y="958"/>
                      <a:pt x="628" y="958"/>
                      <a:pt x="628" y="958"/>
                    </a:cubicBezTo>
                    <a:cubicBezTo>
                      <a:pt x="632" y="961"/>
                      <a:pt x="637" y="964"/>
                      <a:pt x="642" y="964"/>
                    </a:cubicBezTo>
                    <a:cubicBezTo>
                      <a:pt x="647" y="963"/>
                      <a:pt x="647" y="963"/>
                      <a:pt x="647" y="963"/>
                    </a:cubicBezTo>
                    <a:cubicBezTo>
                      <a:pt x="655" y="959"/>
                      <a:pt x="653" y="949"/>
                      <a:pt x="650" y="942"/>
                    </a:cubicBezTo>
                    <a:cubicBezTo>
                      <a:pt x="647" y="935"/>
                      <a:pt x="647" y="935"/>
                      <a:pt x="647" y="935"/>
                    </a:cubicBezTo>
                    <a:cubicBezTo>
                      <a:pt x="644" y="931"/>
                      <a:pt x="642" y="928"/>
                      <a:pt x="642" y="923"/>
                    </a:cubicBezTo>
                    <a:cubicBezTo>
                      <a:pt x="641" y="919"/>
                      <a:pt x="641" y="919"/>
                      <a:pt x="641" y="919"/>
                    </a:cubicBezTo>
                    <a:cubicBezTo>
                      <a:pt x="640" y="913"/>
                      <a:pt x="640" y="910"/>
                      <a:pt x="643" y="908"/>
                    </a:cubicBezTo>
                    <a:cubicBezTo>
                      <a:pt x="645" y="907"/>
                      <a:pt x="645" y="907"/>
                      <a:pt x="645" y="907"/>
                    </a:cubicBezTo>
                    <a:cubicBezTo>
                      <a:pt x="651" y="903"/>
                      <a:pt x="651" y="903"/>
                      <a:pt x="651" y="903"/>
                    </a:cubicBezTo>
                    <a:cubicBezTo>
                      <a:pt x="653" y="902"/>
                      <a:pt x="653" y="902"/>
                      <a:pt x="653" y="902"/>
                    </a:cubicBezTo>
                    <a:cubicBezTo>
                      <a:pt x="656" y="900"/>
                      <a:pt x="656" y="900"/>
                      <a:pt x="656" y="900"/>
                    </a:cubicBezTo>
                    <a:cubicBezTo>
                      <a:pt x="657" y="900"/>
                      <a:pt x="657" y="900"/>
                      <a:pt x="657" y="900"/>
                    </a:cubicBezTo>
                    <a:cubicBezTo>
                      <a:pt x="667" y="907"/>
                      <a:pt x="667" y="907"/>
                      <a:pt x="667" y="907"/>
                    </a:cubicBezTo>
                    <a:cubicBezTo>
                      <a:pt x="669" y="911"/>
                      <a:pt x="668" y="915"/>
                      <a:pt x="666" y="920"/>
                    </a:cubicBezTo>
                    <a:cubicBezTo>
                      <a:pt x="665" y="928"/>
                      <a:pt x="665" y="928"/>
                      <a:pt x="665" y="928"/>
                    </a:cubicBezTo>
                    <a:cubicBezTo>
                      <a:pt x="664" y="931"/>
                      <a:pt x="663" y="941"/>
                      <a:pt x="675" y="942"/>
                    </a:cubicBezTo>
                    <a:cubicBezTo>
                      <a:pt x="680" y="942"/>
                      <a:pt x="680" y="942"/>
                      <a:pt x="680" y="942"/>
                    </a:cubicBezTo>
                    <a:cubicBezTo>
                      <a:pt x="692" y="941"/>
                      <a:pt x="692" y="941"/>
                      <a:pt x="692" y="941"/>
                    </a:cubicBezTo>
                    <a:cubicBezTo>
                      <a:pt x="703" y="935"/>
                      <a:pt x="703" y="935"/>
                      <a:pt x="703" y="935"/>
                    </a:cubicBezTo>
                    <a:cubicBezTo>
                      <a:pt x="711" y="930"/>
                      <a:pt x="711" y="930"/>
                      <a:pt x="711" y="930"/>
                    </a:cubicBezTo>
                    <a:cubicBezTo>
                      <a:pt x="713" y="929"/>
                      <a:pt x="713" y="929"/>
                      <a:pt x="713" y="929"/>
                    </a:cubicBezTo>
                    <a:cubicBezTo>
                      <a:pt x="721" y="927"/>
                      <a:pt x="721" y="927"/>
                      <a:pt x="721" y="927"/>
                    </a:cubicBezTo>
                    <a:cubicBezTo>
                      <a:pt x="726" y="924"/>
                      <a:pt x="726" y="917"/>
                      <a:pt x="726" y="913"/>
                    </a:cubicBezTo>
                    <a:cubicBezTo>
                      <a:pt x="726" y="912"/>
                      <a:pt x="726" y="912"/>
                      <a:pt x="726" y="912"/>
                    </a:cubicBezTo>
                    <a:cubicBezTo>
                      <a:pt x="726" y="907"/>
                      <a:pt x="725" y="902"/>
                      <a:pt x="723" y="897"/>
                    </a:cubicBezTo>
                    <a:cubicBezTo>
                      <a:pt x="733" y="901"/>
                      <a:pt x="733" y="901"/>
                      <a:pt x="733" y="901"/>
                    </a:cubicBezTo>
                    <a:cubicBezTo>
                      <a:pt x="739" y="900"/>
                      <a:pt x="739" y="900"/>
                      <a:pt x="739" y="900"/>
                    </a:cubicBezTo>
                    <a:cubicBezTo>
                      <a:pt x="747" y="898"/>
                      <a:pt x="749" y="890"/>
                      <a:pt x="751" y="883"/>
                    </a:cubicBezTo>
                    <a:cubicBezTo>
                      <a:pt x="752" y="879"/>
                      <a:pt x="752" y="879"/>
                      <a:pt x="752" y="879"/>
                    </a:cubicBezTo>
                    <a:cubicBezTo>
                      <a:pt x="754" y="872"/>
                      <a:pt x="754" y="872"/>
                      <a:pt x="758" y="872"/>
                    </a:cubicBezTo>
                    <a:cubicBezTo>
                      <a:pt x="762" y="872"/>
                      <a:pt x="774" y="871"/>
                      <a:pt x="780" y="862"/>
                    </a:cubicBezTo>
                    <a:cubicBezTo>
                      <a:pt x="786" y="853"/>
                      <a:pt x="783" y="844"/>
                      <a:pt x="781" y="836"/>
                    </a:cubicBezTo>
                    <a:cubicBezTo>
                      <a:pt x="779" y="828"/>
                      <a:pt x="779" y="828"/>
                      <a:pt x="779" y="828"/>
                    </a:cubicBezTo>
                    <a:cubicBezTo>
                      <a:pt x="778" y="823"/>
                      <a:pt x="778" y="815"/>
                      <a:pt x="780" y="812"/>
                    </a:cubicBezTo>
                    <a:cubicBezTo>
                      <a:pt x="782" y="814"/>
                      <a:pt x="782" y="814"/>
                      <a:pt x="782" y="814"/>
                    </a:cubicBezTo>
                    <a:cubicBezTo>
                      <a:pt x="785" y="822"/>
                      <a:pt x="785" y="822"/>
                      <a:pt x="785" y="822"/>
                    </a:cubicBezTo>
                    <a:cubicBezTo>
                      <a:pt x="788" y="828"/>
                      <a:pt x="790" y="833"/>
                      <a:pt x="795" y="833"/>
                    </a:cubicBezTo>
                    <a:cubicBezTo>
                      <a:pt x="803" y="825"/>
                      <a:pt x="803" y="825"/>
                      <a:pt x="803" y="825"/>
                    </a:cubicBezTo>
                    <a:cubicBezTo>
                      <a:pt x="806" y="819"/>
                      <a:pt x="808" y="818"/>
                      <a:pt x="813" y="818"/>
                    </a:cubicBezTo>
                    <a:cubicBezTo>
                      <a:pt x="814" y="818"/>
                      <a:pt x="814" y="818"/>
                      <a:pt x="814" y="818"/>
                    </a:cubicBezTo>
                    <a:cubicBezTo>
                      <a:pt x="817" y="818"/>
                      <a:pt x="817" y="818"/>
                      <a:pt x="817" y="818"/>
                    </a:cubicBezTo>
                    <a:cubicBezTo>
                      <a:pt x="824" y="819"/>
                      <a:pt x="824" y="819"/>
                      <a:pt x="824" y="819"/>
                    </a:cubicBezTo>
                    <a:cubicBezTo>
                      <a:pt x="828" y="818"/>
                      <a:pt x="828" y="818"/>
                      <a:pt x="828" y="818"/>
                    </a:cubicBezTo>
                    <a:cubicBezTo>
                      <a:pt x="834" y="815"/>
                      <a:pt x="834" y="808"/>
                      <a:pt x="834" y="802"/>
                    </a:cubicBezTo>
                    <a:cubicBezTo>
                      <a:pt x="834" y="798"/>
                      <a:pt x="834" y="798"/>
                      <a:pt x="834" y="798"/>
                    </a:cubicBezTo>
                    <a:cubicBezTo>
                      <a:pt x="835" y="791"/>
                      <a:pt x="837" y="788"/>
                      <a:pt x="841" y="787"/>
                    </a:cubicBezTo>
                    <a:cubicBezTo>
                      <a:pt x="844" y="786"/>
                      <a:pt x="844" y="786"/>
                      <a:pt x="844" y="786"/>
                    </a:cubicBezTo>
                    <a:cubicBezTo>
                      <a:pt x="848" y="786"/>
                      <a:pt x="852" y="785"/>
                      <a:pt x="855" y="780"/>
                    </a:cubicBezTo>
                    <a:cubicBezTo>
                      <a:pt x="858" y="772"/>
                      <a:pt x="858" y="772"/>
                      <a:pt x="858" y="772"/>
                    </a:cubicBezTo>
                    <a:cubicBezTo>
                      <a:pt x="861" y="764"/>
                      <a:pt x="861" y="764"/>
                      <a:pt x="861" y="764"/>
                    </a:cubicBezTo>
                    <a:cubicBezTo>
                      <a:pt x="865" y="759"/>
                      <a:pt x="870" y="756"/>
                      <a:pt x="877" y="755"/>
                    </a:cubicBezTo>
                    <a:cubicBezTo>
                      <a:pt x="880" y="755"/>
                      <a:pt x="880" y="755"/>
                      <a:pt x="880" y="755"/>
                    </a:cubicBezTo>
                    <a:cubicBezTo>
                      <a:pt x="886" y="754"/>
                      <a:pt x="892" y="754"/>
                      <a:pt x="897" y="749"/>
                    </a:cubicBezTo>
                    <a:cubicBezTo>
                      <a:pt x="900" y="746"/>
                      <a:pt x="900" y="746"/>
                      <a:pt x="900" y="746"/>
                    </a:cubicBezTo>
                    <a:cubicBezTo>
                      <a:pt x="908" y="739"/>
                      <a:pt x="908" y="739"/>
                      <a:pt x="908" y="739"/>
                    </a:cubicBezTo>
                    <a:cubicBezTo>
                      <a:pt x="917" y="731"/>
                      <a:pt x="917" y="731"/>
                      <a:pt x="917" y="731"/>
                    </a:cubicBezTo>
                    <a:cubicBezTo>
                      <a:pt x="918" y="718"/>
                      <a:pt x="918" y="718"/>
                      <a:pt x="918" y="718"/>
                    </a:cubicBezTo>
                    <a:cubicBezTo>
                      <a:pt x="917" y="715"/>
                      <a:pt x="917" y="715"/>
                      <a:pt x="917" y="715"/>
                    </a:cubicBezTo>
                    <a:cubicBezTo>
                      <a:pt x="917" y="708"/>
                      <a:pt x="917" y="704"/>
                      <a:pt x="922" y="701"/>
                    </a:cubicBezTo>
                    <a:cubicBezTo>
                      <a:pt x="926" y="698"/>
                      <a:pt x="926" y="698"/>
                      <a:pt x="926" y="698"/>
                    </a:cubicBezTo>
                    <a:cubicBezTo>
                      <a:pt x="930" y="697"/>
                      <a:pt x="936" y="695"/>
                      <a:pt x="937" y="688"/>
                    </a:cubicBezTo>
                    <a:cubicBezTo>
                      <a:pt x="936" y="676"/>
                      <a:pt x="936" y="676"/>
                      <a:pt x="936" y="676"/>
                    </a:cubicBezTo>
                    <a:cubicBezTo>
                      <a:pt x="933" y="671"/>
                      <a:pt x="933" y="671"/>
                      <a:pt x="933" y="671"/>
                    </a:cubicBezTo>
                    <a:cubicBezTo>
                      <a:pt x="931" y="670"/>
                      <a:pt x="931" y="670"/>
                      <a:pt x="931" y="670"/>
                    </a:cubicBezTo>
                    <a:cubicBezTo>
                      <a:pt x="930" y="667"/>
                      <a:pt x="930" y="667"/>
                      <a:pt x="930" y="667"/>
                    </a:cubicBezTo>
                    <a:cubicBezTo>
                      <a:pt x="927" y="668"/>
                      <a:pt x="927" y="668"/>
                      <a:pt x="927" y="668"/>
                    </a:cubicBezTo>
                    <a:cubicBezTo>
                      <a:pt x="916" y="671"/>
                      <a:pt x="916" y="671"/>
                      <a:pt x="916" y="671"/>
                    </a:cubicBezTo>
                    <a:cubicBezTo>
                      <a:pt x="911" y="673"/>
                      <a:pt x="906" y="675"/>
                      <a:pt x="901" y="675"/>
                    </a:cubicBezTo>
                    <a:cubicBezTo>
                      <a:pt x="901" y="675"/>
                      <a:pt x="901" y="675"/>
                      <a:pt x="901" y="675"/>
                    </a:cubicBezTo>
                    <a:cubicBezTo>
                      <a:pt x="891" y="672"/>
                      <a:pt x="891" y="672"/>
                      <a:pt x="891" y="672"/>
                    </a:cubicBezTo>
                    <a:cubicBezTo>
                      <a:pt x="889" y="666"/>
                      <a:pt x="889" y="666"/>
                      <a:pt x="889" y="666"/>
                    </a:cubicBezTo>
                    <a:cubicBezTo>
                      <a:pt x="891" y="656"/>
                      <a:pt x="891" y="656"/>
                      <a:pt x="891" y="656"/>
                    </a:cubicBezTo>
                    <a:cubicBezTo>
                      <a:pt x="893" y="649"/>
                      <a:pt x="895" y="642"/>
                      <a:pt x="893" y="634"/>
                    </a:cubicBezTo>
                    <a:cubicBezTo>
                      <a:pt x="890" y="625"/>
                      <a:pt x="890" y="625"/>
                      <a:pt x="890" y="625"/>
                    </a:cubicBezTo>
                    <a:cubicBezTo>
                      <a:pt x="887" y="618"/>
                      <a:pt x="885" y="612"/>
                      <a:pt x="889" y="607"/>
                    </a:cubicBezTo>
                    <a:cubicBezTo>
                      <a:pt x="889" y="606"/>
                      <a:pt x="889" y="606"/>
                      <a:pt x="889" y="606"/>
                    </a:cubicBezTo>
                    <a:cubicBezTo>
                      <a:pt x="889" y="605"/>
                      <a:pt x="889" y="605"/>
                      <a:pt x="889" y="605"/>
                    </a:cubicBezTo>
                    <a:cubicBezTo>
                      <a:pt x="889" y="603"/>
                      <a:pt x="889" y="603"/>
                      <a:pt x="889" y="603"/>
                    </a:cubicBezTo>
                    <a:cubicBezTo>
                      <a:pt x="888" y="602"/>
                      <a:pt x="888" y="602"/>
                      <a:pt x="888" y="602"/>
                    </a:cubicBezTo>
                    <a:cubicBezTo>
                      <a:pt x="881" y="596"/>
                      <a:pt x="874" y="592"/>
                      <a:pt x="867" y="590"/>
                    </a:cubicBezTo>
                    <a:cubicBezTo>
                      <a:pt x="860" y="588"/>
                      <a:pt x="854" y="587"/>
                      <a:pt x="849" y="587"/>
                    </a:cubicBezTo>
                    <a:cubicBezTo>
                      <a:pt x="844" y="587"/>
                      <a:pt x="839" y="588"/>
                      <a:pt x="833" y="590"/>
                    </a:cubicBezTo>
                    <a:cubicBezTo>
                      <a:pt x="825" y="594"/>
                      <a:pt x="825" y="594"/>
                      <a:pt x="825" y="594"/>
                    </a:cubicBezTo>
                    <a:cubicBezTo>
                      <a:pt x="819" y="597"/>
                      <a:pt x="813" y="600"/>
                      <a:pt x="807" y="600"/>
                    </a:cubicBezTo>
                    <a:cubicBezTo>
                      <a:pt x="805" y="600"/>
                      <a:pt x="805" y="600"/>
                      <a:pt x="805" y="600"/>
                    </a:cubicBezTo>
                    <a:cubicBezTo>
                      <a:pt x="795" y="598"/>
                      <a:pt x="786" y="584"/>
                      <a:pt x="783" y="575"/>
                    </a:cubicBezTo>
                    <a:cubicBezTo>
                      <a:pt x="780" y="566"/>
                      <a:pt x="779" y="556"/>
                      <a:pt x="778" y="545"/>
                    </a:cubicBezTo>
                    <a:cubicBezTo>
                      <a:pt x="777" y="538"/>
                      <a:pt x="776" y="531"/>
                      <a:pt x="775" y="524"/>
                    </a:cubicBezTo>
                    <a:cubicBezTo>
                      <a:pt x="773" y="518"/>
                      <a:pt x="771" y="512"/>
                      <a:pt x="768" y="506"/>
                    </a:cubicBezTo>
                    <a:cubicBezTo>
                      <a:pt x="765" y="500"/>
                      <a:pt x="765" y="500"/>
                      <a:pt x="765" y="500"/>
                    </a:cubicBezTo>
                    <a:cubicBezTo>
                      <a:pt x="764" y="495"/>
                      <a:pt x="764" y="495"/>
                      <a:pt x="764" y="495"/>
                    </a:cubicBezTo>
                    <a:cubicBezTo>
                      <a:pt x="757" y="482"/>
                      <a:pt x="757" y="482"/>
                      <a:pt x="757" y="482"/>
                    </a:cubicBezTo>
                    <a:cubicBezTo>
                      <a:pt x="751" y="477"/>
                      <a:pt x="743" y="476"/>
                      <a:pt x="735" y="475"/>
                    </a:cubicBezTo>
                    <a:cubicBezTo>
                      <a:pt x="725" y="474"/>
                      <a:pt x="725" y="474"/>
                      <a:pt x="725" y="474"/>
                    </a:cubicBezTo>
                    <a:cubicBezTo>
                      <a:pt x="691" y="465"/>
                      <a:pt x="672" y="448"/>
                      <a:pt x="663" y="420"/>
                    </a:cubicBezTo>
                    <a:cubicBezTo>
                      <a:pt x="655" y="396"/>
                      <a:pt x="648" y="372"/>
                      <a:pt x="642" y="349"/>
                    </a:cubicBezTo>
                    <a:cubicBezTo>
                      <a:pt x="636" y="332"/>
                      <a:pt x="631" y="314"/>
                      <a:pt x="626" y="296"/>
                    </a:cubicBezTo>
                    <a:cubicBezTo>
                      <a:pt x="617" y="269"/>
                      <a:pt x="609" y="246"/>
                      <a:pt x="602" y="226"/>
                    </a:cubicBezTo>
                    <a:cubicBezTo>
                      <a:pt x="595" y="209"/>
                      <a:pt x="590" y="191"/>
                      <a:pt x="586" y="173"/>
                    </a:cubicBezTo>
                    <a:cubicBezTo>
                      <a:pt x="573" y="126"/>
                      <a:pt x="560" y="77"/>
                      <a:pt x="518" y="45"/>
                    </a:cubicBezTo>
                    <a:cubicBezTo>
                      <a:pt x="507" y="37"/>
                      <a:pt x="493" y="31"/>
                      <a:pt x="480" y="26"/>
                    </a:cubicBezTo>
                    <a:cubicBezTo>
                      <a:pt x="470" y="22"/>
                      <a:pt x="460" y="17"/>
                      <a:pt x="451" y="12"/>
                    </a:cubicBezTo>
                    <a:cubicBezTo>
                      <a:pt x="448" y="10"/>
                      <a:pt x="448" y="10"/>
                      <a:pt x="448" y="10"/>
                    </a:cubicBezTo>
                    <a:cubicBezTo>
                      <a:pt x="441" y="5"/>
                      <a:pt x="433" y="0"/>
                      <a:pt x="423" y="0"/>
                    </a:cubicBezTo>
                    <a:close/>
                    <a:moveTo>
                      <a:pt x="722" y="896"/>
                    </a:moveTo>
                    <a:cubicBezTo>
                      <a:pt x="714" y="890"/>
                      <a:pt x="714" y="890"/>
                      <a:pt x="714" y="890"/>
                    </a:cubicBezTo>
                    <a:cubicBezTo>
                      <a:pt x="702" y="886"/>
                      <a:pt x="702" y="886"/>
                      <a:pt x="702" y="886"/>
                    </a:cubicBezTo>
                    <a:cubicBezTo>
                      <a:pt x="695" y="884"/>
                      <a:pt x="695" y="884"/>
                      <a:pt x="695" y="884"/>
                    </a:cubicBezTo>
                    <a:cubicBezTo>
                      <a:pt x="691" y="881"/>
                      <a:pt x="691" y="881"/>
                      <a:pt x="691" y="881"/>
                    </a:cubicBezTo>
                    <a:cubicBezTo>
                      <a:pt x="691" y="879"/>
                      <a:pt x="695" y="876"/>
                      <a:pt x="700" y="876"/>
                    </a:cubicBezTo>
                    <a:cubicBezTo>
                      <a:pt x="701" y="876"/>
                      <a:pt x="701" y="876"/>
                      <a:pt x="701" y="876"/>
                    </a:cubicBezTo>
                    <a:cubicBezTo>
                      <a:pt x="706" y="876"/>
                      <a:pt x="715" y="879"/>
                      <a:pt x="718" y="883"/>
                    </a:cubicBezTo>
                    <a:cubicBezTo>
                      <a:pt x="720" y="888"/>
                      <a:pt x="720" y="888"/>
                      <a:pt x="720" y="888"/>
                    </a:cubicBezTo>
                    <a:lnTo>
                      <a:pt x="722" y="896"/>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2" name="Freeform 249">
                <a:extLst>
                  <a:ext uri="{FF2B5EF4-FFF2-40B4-BE49-F238E27FC236}">
                    <a16:creationId xmlns:a16="http://schemas.microsoft.com/office/drawing/2014/main" id="{5BD42C6C-16CD-5F4E-97F5-4CED21E68030}"/>
                  </a:ext>
                </a:extLst>
              </p:cNvPr>
              <p:cNvSpPr>
                <a:spLocks/>
              </p:cNvSpPr>
              <p:nvPr/>
            </p:nvSpPr>
            <p:spPr bwMode="auto">
              <a:xfrm>
                <a:off x="19292584" y="6999379"/>
                <a:ext cx="475254" cy="489878"/>
              </a:xfrm>
              <a:custGeom>
                <a:avLst/>
                <a:gdLst>
                  <a:gd name="T0" fmla="*/ 49 w 435"/>
                  <a:gd name="T1" fmla="*/ 445 h 447"/>
                  <a:gd name="T2" fmla="*/ 43 w 435"/>
                  <a:gd name="T3" fmla="*/ 436 h 447"/>
                  <a:gd name="T4" fmla="*/ 37 w 435"/>
                  <a:gd name="T5" fmla="*/ 431 h 447"/>
                  <a:gd name="T6" fmla="*/ 25 w 435"/>
                  <a:gd name="T7" fmla="*/ 405 h 447"/>
                  <a:gd name="T8" fmla="*/ 39 w 435"/>
                  <a:gd name="T9" fmla="*/ 386 h 447"/>
                  <a:gd name="T10" fmla="*/ 50 w 435"/>
                  <a:gd name="T11" fmla="*/ 380 h 447"/>
                  <a:gd name="T12" fmla="*/ 41 w 435"/>
                  <a:gd name="T13" fmla="*/ 333 h 447"/>
                  <a:gd name="T14" fmla="*/ 26 w 435"/>
                  <a:gd name="T15" fmla="*/ 305 h 447"/>
                  <a:gd name="T16" fmla="*/ 26 w 435"/>
                  <a:gd name="T17" fmla="*/ 278 h 447"/>
                  <a:gd name="T18" fmla="*/ 27 w 435"/>
                  <a:gd name="T19" fmla="*/ 261 h 447"/>
                  <a:gd name="T20" fmla="*/ 17 w 435"/>
                  <a:gd name="T21" fmla="*/ 211 h 447"/>
                  <a:gd name="T22" fmla="*/ 6 w 435"/>
                  <a:gd name="T23" fmla="*/ 163 h 447"/>
                  <a:gd name="T24" fmla="*/ 3 w 435"/>
                  <a:gd name="T25" fmla="*/ 141 h 447"/>
                  <a:gd name="T26" fmla="*/ 0 w 435"/>
                  <a:gd name="T27" fmla="*/ 122 h 447"/>
                  <a:gd name="T28" fmla="*/ 2 w 435"/>
                  <a:gd name="T29" fmla="*/ 107 h 447"/>
                  <a:gd name="T30" fmla="*/ 2 w 435"/>
                  <a:gd name="T31" fmla="*/ 101 h 447"/>
                  <a:gd name="T32" fmla="*/ 3 w 435"/>
                  <a:gd name="T33" fmla="*/ 100 h 447"/>
                  <a:gd name="T34" fmla="*/ 393 w 435"/>
                  <a:gd name="T35" fmla="*/ 0 h 447"/>
                  <a:gd name="T36" fmla="*/ 393 w 435"/>
                  <a:gd name="T37" fmla="*/ 2 h 447"/>
                  <a:gd name="T38" fmla="*/ 434 w 435"/>
                  <a:gd name="T39" fmla="*/ 221 h 447"/>
                  <a:gd name="T40" fmla="*/ 435 w 435"/>
                  <a:gd name="T41" fmla="*/ 222 h 447"/>
                  <a:gd name="T42" fmla="*/ 433 w 435"/>
                  <a:gd name="T43" fmla="*/ 222 h 447"/>
                  <a:gd name="T44" fmla="*/ 433 w 435"/>
                  <a:gd name="T45" fmla="*/ 223 h 447"/>
                  <a:gd name="T46" fmla="*/ 418 w 435"/>
                  <a:gd name="T47" fmla="*/ 232 h 447"/>
                  <a:gd name="T48" fmla="*/ 406 w 435"/>
                  <a:gd name="T49" fmla="*/ 233 h 447"/>
                  <a:gd name="T50" fmla="*/ 398 w 435"/>
                  <a:gd name="T51" fmla="*/ 234 h 447"/>
                  <a:gd name="T52" fmla="*/ 373 w 435"/>
                  <a:gd name="T53" fmla="*/ 253 h 447"/>
                  <a:gd name="T54" fmla="*/ 372 w 435"/>
                  <a:gd name="T55" fmla="*/ 255 h 447"/>
                  <a:gd name="T56" fmla="*/ 369 w 435"/>
                  <a:gd name="T57" fmla="*/ 263 h 447"/>
                  <a:gd name="T58" fmla="*/ 358 w 435"/>
                  <a:gd name="T59" fmla="*/ 268 h 447"/>
                  <a:gd name="T60" fmla="*/ 356 w 435"/>
                  <a:gd name="T61" fmla="*/ 269 h 447"/>
                  <a:gd name="T62" fmla="*/ 345 w 435"/>
                  <a:gd name="T63" fmla="*/ 272 h 447"/>
                  <a:gd name="T64" fmla="*/ 341 w 435"/>
                  <a:gd name="T65" fmla="*/ 273 h 447"/>
                  <a:gd name="T66" fmla="*/ 293 w 435"/>
                  <a:gd name="T67" fmla="*/ 284 h 447"/>
                  <a:gd name="T68" fmla="*/ 256 w 435"/>
                  <a:gd name="T69" fmla="*/ 292 h 447"/>
                  <a:gd name="T70" fmla="*/ 179 w 435"/>
                  <a:gd name="T71" fmla="*/ 332 h 447"/>
                  <a:gd name="T72" fmla="*/ 131 w 435"/>
                  <a:gd name="T73" fmla="*/ 369 h 447"/>
                  <a:gd name="T74" fmla="*/ 111 w 435"/>
                  <a:gd name="T75" fmla="*/ 384 h 447"/>
                  <a:gd name="T76" fmla="*/ 52 w 435"/>
                  <a:gd name="T77" fmla="*/ 445 h 447"/>
                  <a:gd name="T78" fmla="*/ 51 w 435"/>
                  <a:gd name="T79" fmla="*/ 447 h 447"/>
                  <a:gd name="T80" fmla="*/ 49 w 435"/>
                  <a:gd name="T81" fmla="*/ 44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5" h="447">
                    <a:moveTo>
                      <a:pt x="49" y="445"/>
                    </a:moveTo>
                    <a:cubicBezTo>
                      <a:pt x="43" y="436"/>
                      <a:pt x="43" y="436"/>
                      <a:pt x="43" y="436"/>
                    </a:cubicBezTo>
                    <a:cubicBezTo>
                      <a:pt x="37" y="431"/>
                      <a:pt x="37" y="431"/>
                      <a:pt x="37" y="431"/>
                    </a:cubicBezTo>
                    <a:cubicBezTo>
                      <a:pt x="31" y="424"/>
                      <a:pt x="26" y="418"/>
                      <a:pt x="25" y="405"/>
                    </a:cubicBezTo>
                    <a:cubicBezTo>
                      <a:pt x="25" y="392"/>
                      <a:pt x="32" y="389"/>
                      <a:pt x="39" y="386"/>
                    </a:cubicBezTo>
                    <a:cubicBezTo>
                      <a:pt x="50" y="380"/>
                      <a:pt x="50" y="380"/>
                      <a:pt x="50" y="380"/>
                    </a:cubicBezTo>
                    <a:cubicBezTo>
                      <a:pt x="65" y="368"/>
                      <a:pt x="53" y="350"/>
                      <a:pt x="41" y="333"/>
                    </a:cubicBezTo>
                    <a:cubicBezTo>
                      <a:pt x="34" y="323"/>
                      <a:pt x="28" y="313"/>
                      <a:pt x="26" y="305"/>
                    </a:cubicBezTo>
                    <a:cubicBezTo>
                      <a:pt x="25" y="296"/>
                      <a:pt x="26" y="286"/>
                      <a:pt x="26" y="278"/>
                    </a:cubicBezTo>
                    <a:cubicBezTo>
                      <a:pt x="27" y="272"/>
                      <a:pt x="27" y="267"/>
                      <a:pt x="27" y="261"/>
                    </a:cubicBezTo>
                    <a:cubicBezTo>
                      <a:pt x="27" y="244"/>
                      <a:pt x="23" y="225"/>
                      <a:pt x="17" y="211"/>
                    </a:cubicBezTo>
                    <a:cubicBezTo>
                      <a:pt x="10" y="194"/>
                      <a:pt x="6" y="181"/>
                      <a:pt x="6" y="163"/>
                    </a:cubicBezTo>
                    <a:cubicBezTo>
                      <a:pt x="6" y="156"/>
                      <a:pt x="4" y="148"/>
                      <a:pt x="3" y="141"/>
                    </a:cubicBezTo>
                    <a:cubicBezTo>
                      <a:pt x="2" y="135"/>
                      <a:pt x="1" y="128"/>
                      <a:pt x="0" y="122"/>
                    </a:cubicBezTo>
                    <a:cubicBezTo>
                      <a:pt x="0" y="117"/>
                      <a:pt x="1" y="112"/>
                      <a:pt x="2" y="107"/>
                    </a:cubicBezTo>
                    <a:cubicBezTo>
                      <a:pt x="2" y="101"/>
                      <a:pt x="2" y="101"/>
                      <a:pt x="2" y="101"/>
                    </a:cubicBezTo>
                    <a:cubicBezTo>
                      <a:pt x="3" y="100"/>
                      <a:pt x="3" y="100"/>
                      <a:pt x="3" y="100"/>
                    </a:cubicBezTo>
                    <a:cubicBezTo>
                      <a:pt x="393" y="0"/>
                      <a:pt x="393" y="0"/>
                      <a:pt x="393" y="0"/>
                    </a:cubicBezTo>
                    <a:cubicBezTo>
                      <a:pt x="393" y="2"/>
                      <a:pt x="393" y="2"/>
                      <a:pt x="393" y="2"/>
                    </a:cubicBezTo>
                    <a:cubicBezTo>
                      <a:pt x="405" y="54"/>
                      <a:pt x="427" y="151"/>
                      <a:pt x="434" y="221"/>
                    </a:cubicBezTo>
                    <a:cubicBezTo>
                      <a:pt x="435" y="222"/>
                      <a:pt x="435" y="222"/>
                      <a:pt x="435" y="222"/>
                    </a:cubicBezTo>
                    <a:cubicBezTo>
                      <a:pt x="433" y="222"/>
                      <a:pt x="433" y="222"/>
                      <a:pt x="433" y="222"/>
                    </a:cubicBezTo>
                    <a:cubicBezTo>
                      <a:pt x="433" y="223"/>
                      <a:pt x="433" y="223"/>
                      <a:pt x="433" y="223"/>
                    </a:cubicBezTo>
                    <a:cubicBezTo>
                      <a:pt x="429" y="227"/>
                      <a:pt x="424" y="230"/>
                      <a:pt x="418" y="232"/>
                    </a:cubicBezTo>
                    <a:cubicBezTo>
                      <a:pt x="406" y="233"/>
                      <a:pt x="406" y="233"/>
                      <a:pt x="406" y="233"/>
                    </a:cubicBezTo>
                    <a:cubicBezTo>
                      <a:pt x="398" y="234"/>
                      <a:pt x="398" y="234"/>
                      <a:pt x="398" y="234"/>
                    </a:cubicBezTo>
                    <a:cubicBezTo>
                      <a:pt x="384" y="236"/>
                      <a:pt x="376" y="242"/>
                      <a:pt x="373" y="253"/>
                    </a:cubicBezTo>
                    <a:cubicBezTo>
                      <a:pt x="372" y="255"/>
                      <a:pt x="372" y="255"/>
                      <a:pt x="372" y="255"/>
                    </a:cubicBezTo>
                    <a:cubicBezTo>
                      <a:pt x="369" y="263"/>
                      <a:pt x="369" y="263"/>
                      <a:pt x="369" y="263"/>
                    </a:cubicBezTo>
                    <a:cubicBezTo>
                      <a:pt x="358" y="268"/>
                      <a:pt x="358" y="268"/>
                      <a:pt x="358" y="268"/>
                    </a:cubicBezTo>
                    <a:cubicBezTo>
                      <a:pt x="356" y="269"/>
                      <a:pt x="356" y="269"/>
                      <a:pt x="356" y="269"/>
                    </a:cubicBezTo>
                    <a:cubicBezTo>
                      <a:pt x="345" y="272"/>
                      <a:pt x="345" y="272"/>
                      <a:pt x="345" y="272"/>
                    </a:cubicBezTo>
                    <a:cubicBezTo>
                      <a:pt x="341" y="273"/>
                      <a:pt x="341" y="273"/>
                      <a:pt x="341" y="273"/>
                    </a:cubicBezTo>
                    <a:cubicBezTo>
                      <a:pt x="325" y="278"/>
                      <a:pt x="309" y="281"/>
                      <a:pt x="293" y="284"/>
                    </a:cubicBezTo>
                    <a:cubicBezTo>
                      <a:pt x="281" y="287"/>
                      <a:pt x="268" y="289"/>
                      <a:pt x="256" y="292"/>
                    </a:cubicBezTo>
                    <a:cubicBezTo>
                      <a:pt x="230" y="299"/>
                      <a:pt x="205" y="312"/>
                      <a:pt x="179" y="332"/>
                    </a:cubicBezTo>
                    <a:cubicBezTo>
                      <a:pt x="163" y="345"/>
                      <a:pt x="147" y="357"/>
                      <a:pt x="131" y="369"/>
                    </a:cubicBezTo>
                    <a:cubicBezTo>
                      <a:pt x="124" y="374"/>
                      <a:pt x="118" y="379"/>
                      <a:pt x="111" y="384"/>
                    </a:cubicBezTo>
                    <a:cubicBezTo>
                      <a:pt x="88" y="401"/>
                      <a:pt x="68" y="422"/>
                      <a:pt x="52" y="445"/>
                    </a:cubicBezTo>
                    <a:cubicBezTo>
                      <a:pt x="51" y="447"/>
                      <a:pt x="51" y="447"/>
                      <a:pt x="51" y="447"/>
                    </a:cubicBezTo>
                    <a:lnTo>
                      <a:pt x="49" y="44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3" name="Freeform 251">
                <a:extLst>
                  <a:ext uri="{FF2B5EF4-FFF2-40B4-BE49-F238E27FC236}">
                    <a16:creationId xmlns:a16="http://schemas.microsoft.com/office/drawing/2014/main" id="{E209F1B6-4277-E245-87D2-4FEEDD9894C1}"/>
                  </a:ext>
                </a:extLst>
              </p:cNvPr>
              <p:cNvSpPr>
                <a:spLocks/>
              </p:cNvSpPr>
              <p:nvPr/>
            </p:nvSpPr>
            <p:spPr bwMode="auto">
              <a:xfrm>
                <a:off x="19073233" y="5964783"/>
                <a:ext cx="456977" cy="881050"/>
              </a:xfrm>
              <a:custGeom>
                <a:avLst/>
                <a:gdLst>
                  <a:gd name="T0" fmla="*/ 189 w 418"/>
                  <a:gd name="T1" fmla="*/ 786 h 809"/>
                  <a:gd name="T2" fmla="*/ 175 w 418"/>
                  <a:gd name="T3" fmla="*/ 741 h 809"/>
                  <a:gd name="T4" fmla="*/ 167 w 418"/>
                  <a:gd name="T5" fmla="*/ 696 h 809"/>
                  <a:gd name="T6" fmla="*/ 155 w 418"/>
                  <a:gd name="T7" fmla="*/ 642 h 809"/>
                  <a:gd name="T8" fmla="*/ 141 w 418"/>
                  <a:gd name="T9" fmla="*/ 602 h 809"/>
                  <a:gd name="T10" fmla="*/ 121 w 418"/>
                  <a:gd name="T11" fmla="*/ 565 h 809"/>
                  <a:gd name="T12" fmla="*/ 90 w 418"/>
                  <a:gd name="T13" fmla="*/ 539 h 809"/>
                  <a:gd name="T14" fmla="*/ 77 w 418"/>
                  <a:gd name="T15" fmla="*/ 480 h 809"/>
                  <a:gd name="T16" fmla="*/ 68 w 418"/>
                  <a:gd name="T17" fmla="*/ 431 h 809"/>
                  <a:gd name="T18" fmla="*/ 53 w 418"/>
                  <a:gd name="T19" fmla="*/ 399 h 809"/>
                  <a:gd name="T20" fmla="*/ 54 w 418"/>
                  <a:gd name="T21" fmla="*/ 360 h 809"/>
                  <a:gd name="T22" fmla="*/ 42 w 418"/>
                  <a:gd name="T23" fmla="*/ 271 h 809"/>
                  <a:gd name="T24" fmla="*/ 16 w 418"/>
                  <a:gd name="T25" fmla="*/ 244 h 809"/>
                  <a:gd name="T26" fmla="*/ 18 w 418"/>
                  <a:gd name="T27" fmla="*/ 229 h 809"/>
                  <a:gd name="T28" fmla="*/ 19 w 418"/>
                  <a:gd name="T29" fmla="*/ 202 h 809"/>
                  <a:gd name="T30" fmla="*/ 17 w 418"/>
                  <a:gd name="T31" fmla="*/ 183 h 809"/>
                  <a:gd name="T32" fmla="*/ 4 w 418"/>
                  <a:gd name="T33" fmla="*/ 155 h 809"/>
                  <a:gd name="T34" fmla="*/ 1 w 418"/>
                  <a:gd name="T35" fmla="*/ 120 h 809"/>
                  <a:gd name="T36" fmla="*/ 375 w 418"/>
                  <a:gd name="T37" fmla="*/ 25 h 809"/>
                  <a:gd name="T38" fmla="*/ 393 w 418"/>
                  <a:gd name="T39" fmla="*/ 20 h 809"/>
                  <a:gd name="T40" fmla="*/ 402 w 418"/>
                  <a:gd name="T41" fmla="*/ 0 h 809"/>
                  <a:gd name="T42" fmla="*/ 405 w 418"/>
                  <a:gd name="T43" fmla="*/ 12 h 809"/>
                  <a:gd name="T44" fmla="*/ 407 w 418"/>
                  <a:gd name="T45" fmla="*/ 75 h 809"/>
                  <a:gd name="T46" fmla="*/ 409 w 418"/>
                  <a:gd name="T47" fmla="*/ 141 h 809"/>
                  <a:gd name="T48" fmla="*/ 381 w 418"/>
                  <a:gd name="T49" fmla="*/ 234 h 809"/>
                  <a:gd name="T50" fmla="*/ 351 w 418"/>
                  <a:gd name="T51" fmla="*/ 329 h 809"/>
                  <a:gd name="T52" fmla="*/ 356 w 418"/>
                  <a:gd name="T53" fmla="*/ 375 h 809"/>
                  <a:gd name="T54" fmla="*/ 348 w 418"/>
                  <a:gd name="T55" fmla="*/ 460 h 809"/>
                  <a:gd name="T56" fmla="*/ 341 w 418"/>
                  <a:gd name="T57" fmla="*/ 516 h 809"/>
                  <a:gd name="T58" fmla="*/ 344 w 418"/>
                  <a:gd name="T59" fmla="*/ 560 h 809"/>
                  <a:gd name="T60" fmla="*/ 354 w 418"/>
                  <a:gd name="T61" fmla="*/ 641 h 809"/>
                  <a:gd name="T62" fmla="*/ 363 w 418"/>
                  <a:gd name="T63" fmla="*/ 671 h 809"/>
                  <a:gd name="T64" fmla="*/ 357 w 418"/>
                  <a:gd name="T65" fmla="*/ 699 h 809"/>
                  <a:gd name="T66" fmla="*/ 361 w 418"/>
                  <a:gd name="T67" fmla="*/ 760 h 809"/>
                  <a:gd name="T68" fmla="*/ 368 w 418"/>
                  <a:gd name="T69" fmla="*/ 772 h 809"/>
                  <a:gd name="T70" fmla="*/ 191 w 418"/>
                  <a:gd name="T71" fmla="*/ 807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8" h="809">
                    <a:moveTo>
                      <a:pt x="191" y="807"/>
                    </a:moveTo>
                    <a:cubicBezTo>
                      <a:pt x="191" y="799"/>
                      <a:pt x="190" y="792"/>
                      <a:pt x="189" y="786"/>
                    </a:cubicBezTo>
                    <a:cubicBezTo>
                      <a:pt x="186" y="775"/>
                      <a:pt x="183" y="766"/>
                      <a:pt x="180" y="756"/>
                    </a:cubicBezTo>
                    <a:cubicBezTo>
                      <a:pt x="179" y="751"/>
                      <a:pt x="177" y="746"/>
                      <a:pt x="175" y="741"/>
                    </a:cubicBezTo>
                    <a:cubicBezTo>
                      <a:pt x="172" y="731"/>
                      <a:pt x="171" y="720"/>
                      <a:pt x="169" y="710"/>
                    </a:cubicBezTo>
                    <a:cubicBezTo>
                      <a:pt x="167" y="696"/>
                      <a:pt x="167" y="696"/>
                      <a:pt x="167" y="696"/>
                    </a:cubicBezTo>
                    <a:cubicBezTo>
                      <a:pt x="164" y="683"/>
                      <a:pt x="164" y="683"/>
                      <a:pt x="164" y="683"/>
                    </a:cubicBezTo>
                    <a:cubicBezTo>
                      <a:pt x="162" y="669"/>
                      <a:pt x="159" y="655"/>
                      <a:pt x="155" y="642"/>
                    </a:cubicBezTo>
                    <a:cubicBezTo>
                      <a:pt x="154" y="636"/>
                      <a:pt x="151" y="630"/>
                      <a:pt x="149" y="625"/>
                    </a:cubicBezTo>
                    <a:cubicBezTo>
                      <a:pt x="145" y="618"/>
                      <a:pt x="142" y="610"/>
                      <a:pt x="141" y="602"/>
                    </a:cubicBezTo>
                    <a:cubicBezTo>
                      <a:pt x="141" y="601"/>
                      <a:pt x="141" y="601"/>
                      <a:pt x="141" y="601"/>
                    </a:cubicBezTo>
                    <a:cubicBezTo>
                      <a:pt x="138" y="583"/>
                      <a:pt x="137" y="577"/>
                      <a:pt x="121" y="565"/>
                    </a:cubicBezTo>
                    <a:cubicBezTo>
                      <a:pt x="108" y="558"/>
                      <a:pt x="108" y="558"/>
                      <a:pt x="108" y="558"/>
                    </a:cubicBezTo>
                    <a:cubicBezTo>
                      <a:pt x="101" y="555"/>
                      <a:pt x="93" y="552"/>
                      <a:pt x="90" y="539"/>
                    </a:cubicBezTo>
                    <a:cubicBezTo>
                      <a:pt x="89" y="532"/>
                      <a:pt x="87" y="525"/>
                      <a:pt x="86" y="518"/>
                    </a:cubicBezTo>
                    <a:cubicBezTo>
                      <a:pt x="84" y="505"/>
                      <a:pt x="82" y="492"/>
                      <a:pt x="77" y="480"/>
                    </a:cubicBezTo>
                    <a:cubicBezTo>
                      <a:pt x="74" y="472"/>
                      <a:pt x="73" y="463"/>
                      <a:pt x="72" y="454"/>
                    </a:cubicBezTo>
                    <a:cubicBezTo>
                      <a:pt x="72" y="446"/>
                      <a:pt x="71" y="438"/>
                      <a:pt x="68" y="431"/>
                    </a:cubicBezTo>
                    <a:cubicBezTo>
                      <a:pt x="61" y="417"/>
                      <a:pt x="61" y="417"/>
                      <a:pt x="61" y="417"/>
                    </a:cubicBezTo>
                    <a:cubicBezTo>
                      <a:pt x="58" y="411"/>
                      <a:pt x="55" y="405"/>
                      <a:pt x="53" y="399"/>
                    </a:cubicBezTo>
                    <a:cubicBezTo>
                      <a:pt x="51" y="391"/>
                      <a:pt x="52" y="382"/>
                      <a:pt x="53" y="373"/>
                    </a:cubicBezTo>
                    <a:cubicBezTo>
                      <a:pt x="54" y="360"/>
                      <a:pt x="54" y="360"/>
                      <a:pt x="54" y="360"/>
                    </a:cubicBezTo>
                    <a:cubicBezTo>
                      <a:pt x="54" y="355"/>
                      <a:pt x="54" y="350"/>
                      <a:pt x="54" y="345"/>
                    </a:cubicBezTo>
                    <a:cubicBezTo>
                      <a:pt x="55" y="319"/>
                      <a:pt x="56" y="288"/>
                      <a:pt x="42" y="271"/>
                    </a:cubicBezTo>
                    <a:cubicBezTo>
                      <a:pt x="32" y="262"/>
                      <a:pt x="32" y="262"/>
                      <a:pt x="32" y="262"/>
                    </a:cubicBezTo>
                    <a:cubicBezTo>
                      <a:pt x="25" y="257"/>
                      <a:pt x="18" y="252"/>
                      <a:pt x="16" y="244"/>
                    </a:cubicBezTo>
                    <a:cubicBezTo>
                      <a:pt x="17" y="233"/>
                      <a:pt x="17" y="233"/>
                      <a:pt x="17" y="233"/>
                    </a:cubicBezTo>
                    <a:cubicBezTo>
                      <a:pt x="18" y="229"/>
                      <a:pt x="18" y="229"/>
                      <a:pt x="18" y="229"/>
                    </a:cubicBezTo>
                    <a:cubicBezTo>
                      <a:pt x="18" y="224"/>
                      <a:pt x="19" y="219"/>
                      <a:pt x="19" y="213"/>
                    </a:cubicBezTo>
                    <a:cubicBezTo>
                      <a:pt x="19" y="202"/>
                      <a:pt x="19" y="202"/>
                      <a:pt x="19" y="202"/>
                    </a:cubicBezTo>
                    <a:cubicBezTo>
                      <a:pt x="20" y="200"/>
                      <a:pt x="20" y="200"/>
                      <a:pt x="20" y="200"/>
                    </a:cubicBezTo>
                    <a:cubicBezTo>
                      <a:pt x="20" y="193"/>
                      <a:pt x="20" y="190"/>
                      <a:pt x="17" y="183"/>
                    </a:cubicBezTo>
                    <a:cubicBezTo>
                      <a:pt x="13" y="174"/>
                      <a:pt x="13" y="174"/>
                      <a:pt x="13" y="174"/>
                    </a:cubicBezTo>
                    <a:cubicBezTo>
                      <a:pt x="10" y="168"/>
                      <a:pt x="7" y="162"/>
                      <a:pt x="4" y="155"/>
                    </a:cubicBezTo>
                    <a:cubicBezTo>
                      <a:pt x="1" y="144"/>
                      <a:pt x="0" y="133"/>
                      <a:pt x="1" y="121"/>
                    </a:cubicBezTo>
                    <a:cubicBezTo>
                      <a:pt x="1" y="120"/>
                      <a:pt x="1" y="120"/>
                      <a:pt x="1" y="120"/>
                    </a:cubicBezTo>
                    <a:cubicBezTo>
                      <a:pt x="2" y="120"/>
                      <a:pt x="2" y="120"/>
                      <a:pt x="2" y="120"/>
                    </a:cubicBezTo>
                    <a:cubicBezTo>
                      <a:pt x="375" y="25"/>
                      <a:pt x="375" y="25"/>
                      <a:pt x="375" y="25"/>
                    </a:cubicBezTo>
                    <a:cubicBezTo>
                      <a:pt x="375" y="25"/>
                      <a:pt x="375" y="25"/>
                      <a:pt x="375" y="25"/>
                    </a:cubicBezTo>
                    <a:cubicBezTo>
                      <a:pt x="381" y="25"/>
                      <a:pt x="388" y="25"/>
                      <a:pt x="393" y="20"/>
                    </a:cubicBezTo>
                    <a:cubicBezTo>
                      <a:pt x="396" y="16"/>
                      <a:pt x="399" y="12"/>
                      <a:pt x="400" y="7"/>
                    </a:cubicBezTo>
                    <a:cubicBezTo>
                      <a:pt x="402" y="0"/>
                      <a:pt x="402" y="0"/>
                      <a:pt x="402" y="0"/>
                    </a:cubicBezTo>
                    <a:cubicBezTo>
                      <a:pt x="404" y="7"/>
                      <a:pt x="404" y="7"/>
                      <a:pt x="404" y="7"/>
                    </a:cubicBezTo>
                    <a:cubicBezTo>
                      <a:pt x="405" y="12"/>
                      <a:pt x="405" y="12"/>
                      <a:pt x="405" y="12"/>
                    </a:cubicBezTo>
                    <a:cubicBezTo>
                      <a:pt x="406" y="16"/>
                      <a:pt x="406" y="16"/>
                      <a:pt x="406" y="16"/>
                    </a:cubicBezTo>
                    <a:cubicBezTo>
                      <a:pt x="410" y="36"/>
                      <a:pt x="409" y="56"/>
                      <a:pt x="407" y="75"/>
                    </a:cubicBezTo>
                    <a:cubicBezTo>
                      <a:pt x="405" y="86"/>
                      <a:pt x="404" y="97"/>
                      <a:pt x="404" y="108"/>
                    </a:cubicBezTo>
                    <a:cubicBezTo>
                      <a:pt x="405" y="119"/>
                      <a:pt x="407" y="130"/>
                      <a:pt x="409" y="141"/>
                    </a:cubicBezTo>
                    <a:cubicBezTo>
                      <a:pt x="413" y="160"/>
                      <a:pt x="418" y="180"/>
                      <a:pt x="408" y="200"/>
                    </a:cubicBezTo>
                    <a:cubicBezTo>
                      <a:pt x="401" y="215"/>
                      <a:pt x="391" y="225"/>
                      <a:pt x="381" y="234"/>
                    </a:cubicBezTo>
                    <a:cubicBezTo>
                      <a:pt x="371" y="244"/>
                      <a:pt x="361" y="253"/>
                      <a:pt x="355" y="267"/>
                    </a:cubicBezTo>
                    <a:cubicBezTo>
                      <a:pt x="345" y="289"/>
                      <a:pt x="348" y="308"/>
                      <a:pt x="351" y="329"/>
                    </a:cubicBezTo>
                    <a:cubicBezTo>
                      <a:pt x="353" y="338"/>
                      <a:pt x="354" y="348"/>
                      <a:pt x="355" y="358"/>
                    </a:cubicBezTo>
                    <a:cubicBezTo>
                      <a:pt x="355" y="363"/>
                      <a:pt x="356" y="369"/>
                      <a:pt x="356" y="375"/>
                    </a:cubicBezTo>
                    <a:cubicBezTo>
                      <a:pt x="358" y="401"/>
                      <a:pt x="359" y="427"/>
                      <a:pt x="351" y="450"/>
                    </a:cubicBezTo>
                    <a:cubicBezTo>
                      <a:pt x="348" y="460"/>
                      <a:pt x="348" y="460"/>
                      <a:pt x="348" y="460"/>
                    </a:cubicBezTo>
                    <a:cubicBezTo>
                      <a:pt x="344" y="470"/>
                      <a:pt x="340" y="480"/>
                      <a:pt x="338" y="490"/>
                    </a:cubicBezTo>
                    <a:cubicBezTo>
                      <a:pt x="337" y="499"/>
                      <a:pt x="339" y="507"/>
                      <a:pt x="341" y="516"/>
                    </a:cubicBezTo>
                    <a:cubicBezTo>
                      <a:pt x="342" y="522"/>
                      <a:pt x="343" y="529"/>
                      <a:pt x="344" y="535"/>
                    </a:cubicBezTo>
                    <a:cubicBezTo>
                      <a:pt x="344" y="544"/>
                      <a:pt x="344" y="552"/>
                      <a:pt x="344" y="560"/>
                    </a:cubicBezTo>
                    <a:cubicBezTo>
                      <a:pt x="344" y="582"/>
                      <a:pt x="344" y="602"/>
                      <a:pt x="350" y="625"/>
                    </a:cubicBezTo>
                    <a:cubicBezTo>
                      <a:pt x="351" y="631"/>
                      <a:pt x="353" y="636"/>
                      <a:pt x="354" y="641"/>
                    </a:cubicBezTo>
                    <a:cubicBezTo>
                      <a:pt x="357" y="649"/>
                      <a:pt x="359" y="658"/>
                      <a:pt x="361" y="666"/>
                    </a:cubicBezTo>
                    <a:cubicBezTo>
                      <a:pt x="363" y="671"/>
                      <a:pt x="363" y="671"/>
                      <a:pt x="363" y="671"/>
                    </a:cubicBezTo>
                    <a:cubicBezTo>
                      <a:pt x="364" y="676"/>
                      <a:pt x="367" y="683"/>
                      <a:pt x="365" y="688"/>
                    </a:cubicBezTo>
                    <a:cubicBezTo>
                      <a:pt x="357" y="699"/>
                      <a:pt x="357" y="699"/>
                      <a:pt x="357" y="699"/>
                    </a:cubicBezTo>
                    <a:cubicBezTo>
                      <a:pt x="350" y="707"/>
                      <a:pt x="350" y="707"/>
                      <a:pt x="350" y="707"/>
                    </a:cubicBezTo>
                    <a:cubicBezTo>
                      <a:pt x="340" y="728"/>
                      <a:pt x="350" y="744"/>
                      <a:pt x="361" y="760"/>
                    </a:cubicBezTo>
                    <a:cubicBezTo>
                      <a:pt x="367" y="770"/>
                      <a:pt x="367" y="770"/>
                      <a:pt x="367" y="770"/>
                    </a:cubicBezTo>
                    <a:cubicBezTo>
                      <a:pt x="368" y="772"/>
                      <a:pt x="368" y="772"/>
                      <a:pt x="368" y="772"/>
                    </a:cubicBezTo>
                    <a:cubicBezTo>
                      <a:pt x="191" y="809"/>
                      <a:pt x="191" y="809"/>
                      <a:pt x="191" y="809"/>
                    </a:cubicBezTo>
                    <a:lnTo>
                      <a:pt x="191" y="80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4" name="Freeform 252">
                <a:extLst>
                  <a:ext uri="{FF2B5EF4-FFF2-40B4-BE49-F238E27FC236}">
                    <a16:creationId xmlns:a16="http://schemas.microsoft.com/office/drawing/2014/main" id="{39DAFC43-B638-3B48-AB5D-7E4FD06ED692}"/>
                  </a:ext>
                </a:extLst>
              </p:cNvPr>
              <p:cNvSpPr>
                <a:spLocks noEditPoints="1"/>
              </p:cNvSpPr>
              <p:nvPr/>
            </p:nvSpPr>
            <p:spPr bwMode="auto">
              <a:xfrm>
                <a:off x="19073235" y="5957472"/>
                <a:ext cx="460631" cy="892016"/>
              </a:xfrm>
              <a:custGeom>
                <a:avLst/>
                <a:gdLst>
                  <a:gd name="T0" fmla="*/ 406 w 423"/>
                  <a:gd name="T1" fmla="*/ 23 h 818"/>
                  <a:gd name="T2" fmla="*/ 408 w 423"/>
                  <a:gd name="T3" fmla="*/ 207 h 818"/>
                  <a:gd name="T4" fmla="*/ 355 w 423"/>
                  <a:gd name="T5" fmla="*/ 365 h 818"/>
                  <a:gd name="T6" fmla="*/ 338 w 423"/>
                  <a:gd name="T7" fmla="*/ 497 h 818"/>
                  <a:gd name="T8" fmla="*/ 350 w 423"/>
                  <a:gd name="T9" fmla="*/ 633 h 818"/>
                  <a:gd name="T10" fmla="*/ 365 w 423"/>
                  <a:gd name="T11" fmla="*/ 695 h 818"/>
                  <a:gd name="T12" fmla="*/ 367 w 423"/>
                  <a:gd name="T13" fmla="*/ 778 h 818"/>
                  <a:gd name="T14" fmla="*/ 192 w 423"/>
                  <a:gd name="T15" fmla="*/ 792 h 818"/>
                  <a:gd name="T16" fmla="*/ 170 w 423"/>
                  <a:gd name="T17" fmla="*/ 702 h 818"/>
                  <a:gd name="T18" fmla="*/ 144 w 423"/>
                  <a:gd name="T19" fmla="*/ 609 h 818"/>
                  <a:gd name="T20" fmla="*/ 94 w 423"/>
                  <a:gd name="T21" fmla="*/ 546 h 818"/>
                  <a:gd name="T22" fmla="*/ 72 w 423"/>
                  <a:gd name="T23" fmla="*/ 437 h 818"/>
                  <a:gd name="T24" fmla="*/ 58 w 423"/>
                  <a:gd name="T25" fmla="*/ 367 h 818"/>
                  <a:gd name="T26" fmla="*/ 19 w 423"/>
                  <a:gd name="T27" fmla="*/ 251 h 818"/>
                  <a:gd name="T28" fmla="*/ 23 w 423"/>
                  <a:gd name="T29" fmla="*/ 209 h 818"/>
                  <a:gd name="T30" fmla="*/ 8 w 423"/>
                  <a:gd name="T31" fmla="*/ 161 h 818"/>
                  <a:gd name="T32" fmla="*/ 5 w 423"/>
                  <a:gd name="T33" fmla="*/ 128 h 818"/>
                  <a:gd name="T34" fmla="*/ 396 w 423"/>
                  <a:gd name="T35" fmla="*/ 28 h 818"/>
                  <a:gd name="T36" fmla="*/ 404 w 423"/>
                  <a:gd name="T37" fmla="*/ 0 h 818"/>
                  <a:gd name="T38" fmla="*/ 393 w 423"/>
                  <a:gd name="T39" fmla="*/ 25 h 818"/>
                  <a:gd name="T40" fmla="*/ 376 w 423"/>
                  <a:gd name="T41" fmla="*/ 31 h 818"/>
                  <a:gd name="T42" fmla="*/ 4 w 423"/>
                  <a:gd name="T43" fmla="*/ 125 h 818"/>
                  <a:gd name="T44" fmla="*/ 1 w 423"/>
                  <a:gd name="T45" fmla="*/ 128 h 818"/>
                  <a:gd name="T46" fmla="*/ 13 w 423"/>
                  <a:gd name="T47" fmla="*/ 182 h 818"/>
                  <a:gd name="T48" fmla="*/ 20 w 423"/>
                  <a:gd name="T49" fmla="*/ 207 h 818"/>
                  <a:gd name="T50" fmla="*/ 19 w 423"/>
                  <a:gd name="T51" fmla="*/ 220 h 818"/>
                  <a:gd name="T52" fmla="*/ 17 w 423"/>
                  <a:gd name="T53" fmla="*/ 240 h 818"/>
                  <a:gd name="T54" fmla="*/ 33 w 423"/>
                  <a:gd name="T55" fmla="*/ 271 h 818"/>
                  <a:gd name="T56" fmla="*/ 54 w 423"/>
                  <a:gd name="T57" fmla="*/ 352 h 818"/>
                  <a:gd name="T58" fmla="*/ 53 w 423"/>
                  <a:gd name="T59" fmla="*/ 380 h 818"/>
                  <a:gd name="T60" fmla="*/ 62 w 423"/>
                  <a:gd name="T61" fmla="*/ 425 h 818"/>
                  <a:gd name="T62" fmla="*/ 73 w 423"/>
                  <a:gd name="T63" fmla="*/ 462 h 818"/>
                  <a:gd name="T64" fmla="*/ 86 w 423"/>
                  <a:gd name="T65" fmla="*/ 525 h 818"/>
                  <a:gd name="T66" fmla="*/ 110 w 423"/>
                  <a:gd name="T67" fmla="*/ 567 h 818"/>
                  <a:gd name="T68" fmla="*/ 141 w 423"/>
                  <a:gd name="T69" fmla="*/ 609 h 818"/>
                  <a:gd name="T70" fmla="*/ 149 w 423"/>
                  <a:gd name="T71" fmla="*/ 633 h 818"/>
                  <a:gd name="T72" fmla="*/ 164 w 423"/>
                  <a:gd name="T73" fmla="*/ 690 h 818"/>
                  <a:gd name="T74" fmla="*/ 169 w 423"/>
                  <a:gd name="T75" fmla="*/ 717 h 818"/>
                  <a:gd name="T76" fmla="*/ 180 w 423"/>
                  <a:gd name="T77" fmla="*/ 764 h 818"/>
                  <a:gd name="T78" fmla="*/ 191 w 423"/>
                  <a:gd name="T79" fmla="*/ 814 h 818"/>
                  <a:gd name="T80" fmla="*/ 196 w 423"/>
                  <a:gd name="T81" fmla="*/ 817 h 818"/>
                  <a:gd name="T82" fmla="*/ 373 w 423"/>
                  <a:gd name="T83" fmla="*/ 780 h 818"/>
                  <a:gd name="T84" fmla="*/ 364 w 423"/>
                  <a:gd name="T85" fmla="*/ 766 h 818"/>
                  <a:gd name="T86" fmla="*/ 360 w 423"/>
                  <a:gd name="T87" fmla="*/ 707 h 818"/>
                  <a:gd name="T88" fmla="*/ 367 w 423"/>
                  <a:gd name="T89" fmla="*/ 677 h 818"/>
                  <a:gd name="T90" fmla="*/ 358 w 423"/>
                  <a:gd name="T91" fmla="*/ 648 h 818"/>
                  <a:gd name="T92" fmla="*/ 348 w 423"/>
                  <a:gd name="T93" fmla="*/ 567 h 818"/>
                  <a:gd name="T94" fmla="*/ 344 w 423"/>
                  <a:gd name="T95" fmla="*/ 523 h 818"/>
                  <a:gd name="T96" fmla="*/ 351 w 423"/>
                  <a:gd name="T97" fmla="*/ 467 h 818"/>
                  <a:gd name="T98" fmla="*/ 360 w 423"/>
                  <a:gd name="T99" fmla="*/ 382 h 818"/>
                  <a:gd name="T100" fmla="*/ 355 w 423"/>
                  <a:gd name="T101" fmla="*/ 336 h 818"/>
                  <a:gd name="T102" fmla="*/ 384 w 423"/>
                  <a:gd name="T103" fmla="*/ 243 h 818"/>
                  <a:gd name="T104" fmla="*/ 413 w 423"/>
                  <a:gd name="T105" fmla="*/ 148 h 818"/>
                  <a:gd name="T106" fmla="*/ 410 w 423"/>
                  <a:gd name="T107" fmla="*/ 82 h 818"/>
                  <a:gd name="T108" fmla="*/ 409 w 423"/>
                  <a:gd name="T109" fmla="*/ 18 h 818"/>
                  <a:gd name="T110" fmla="*/ 404 w 423"/>
                  <a:gd name="T111"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 h="818">
                    <a:moveTo>
                      <a:pt x="404" y="15"/>
                    </a:moveTo>
                    <a:cubicBezTo>
                      <a:pt x="406" y="23"/>
                      <a:pt x="406" y="23"/>
                      <a:pt x="406" y="23"/>
                    </a:cubicBezTo>
                    <a:cubicBezTo>
                      <a:pt x="413" y="55"/>
                      <a:pt x="404" y="83"/>
                      <a:pt x="405" y="115"/>
                    </a:cubicBezTo>
                    <a:cubicBezTo>
                      <a:pt x="405" y="146"/>
                      <a:pt x="423" y="176"/>
                      <a:pt x="408" y="207"/>
                    </a:cubicBezTo>
                    <a:cubicBezTo>
                      <a:pt x="395" y="235"/>
                      <a:pt x="368" y="245"/>
                      <a:pt x="355" y="274"/>
                    </a:cubicBezTo>
                    <a:cubicBezTo>
                      <a:pt x="341" y="305"/>
                      <a:pt x="354" y="333"/>
                      <a:pt x="355" y="365"/>
                    </a:cubicBezTo>
                    <a:cubicBezTo>
                      <a:pt x="356" y="395"/>
                      <a:pt x="361" y="428"/>
                      <a:pt x="351" y="457"/>
                    </a:cubicBezTo>
                    <a:cubicBezTo>
                      <a:pt x="347" y="469"/>
                      <a:pt x="340" y="484"/>
                      <a:pt x="338" y="497"/>
                    </a:cubicBezTo>
                    <a:cubicBezTo>
                      <a:pt x="336" y="512"/>
                      <a:pt x="343" y="527"/>
                      <a:pt x="344" y="543"/>
                    </a:cubicBezTo>
                    <a:cubicBezTo>
                      <a:pt x="345" y="575"/>
                      <a:pt x="341" y="601"/>
                      <a:pt x="350" y="633"/>
                    </a:cubicBezTo>
                    <a:cubicBezTo>
                      <a:pt x="354" y="646"/>
                      <a:pt x="358" y="660"/>
                      <a:pt x="361" y="673"/>
                    </a:cubicBezTo>
                    <a:cubicBezTo>
                      <a:pt x="363" y="680"/>
                      <a:pt x="367" y="688"/>
                      <a:pt x="365" y="695"/>
                    </a:cubicBezTo>
                    <a:cubicBezTo>
                      <a:pt x="362" y="703"/>
                      <a:pt x="354" y="706"/>
                      <a:pt x="350" y="714"/>
                    </a:cubicBezTo>
                    <a:cubicBezTo>
                      <a:pt x="338" y="740"/>
                      <a:pt x="355" y="757"/>
                      <a:pt x="367" y="778"/>
                    </a:cubicBezTo>
                    <a:cubicBezTo>
                      <a:pt x="195" y="814"/>
                      <a:pt x="195" y="814"/>
                      <a:pt x="195" y="814"/>
                    </a:cubicBezTo>
                    <a:cubicBezTo>
                      <a:pt x="195" y="807"/>
                      <a:pt x="194" y="799"/>
                      <a:pt x="192" y="792"/>
                    </a:cubicBezTo>
                    <a:cubicBezTo>
                      <a:pt x="189" y="777"/>
                      <a:pt x="184" y="763"/>
                      <a:pt x="179" y="748"/>
                    </a:cubicBezTo>
                    <a:cubicBezTo>
                      <a:pt x="175" y="733"/>
                      <a:pt x="173" y="718"/>
                      <a:pt x="170" y="702"/>
                    </a:cubicBezTo>
                    <a:cubicBezTo>
                      <a:pt x="167" y="685"/>
                      <a:pt x="164" y="665"/>
                      <a:pt x="159" y="648"/>
                    </a:cubicBezTo>
                    <a:cubicBezTo>
                      <a:pt x="155" y="635"/>
                      <a:pt x="147" y="623"/>
                      <a:pt x="144" y="609"/>
                    </a:cubicBezTo>
                    <a:cubicBezTo>
                      <a:pt x="142" y="590"/>
                      <a:pt x="141" y="583"/>
                      <a:pt x="124" y="571"/>
                    </a:cubicBezTo>
                    <a:cubicBezTo>
                      <a:pt x="111" y="561"/>
                      <a:pt x="99" y="565"/>
                      <a:pt x="94" y="546"/>
                    </a:cubicBezTo>
                    <a:cubicBezTo>
                      <a:pt x="90" y="527"/>
                      <a:pt x="88" y="505"/>
                      <a:pt x="81" y="486"/>
                    </a:cubicBezTo>
                    <a:cubicBezTo>
                      <a:pt x="75" y="471"/>
                      <a:pt x="77" y="453"/>
                      <a:pt x="72" y="437"/>
                    </a:cubicBezTo>
                    <a:cubicBezTo>
                      <a:pt x="68" y="427"/>
                      <a:pt x="60" y="417"/>
                      <a:pt x="57" y="406"/>
                    </a:cubicBezTo>
                    <a:cubicBezTo>
                      <a:pt x="54" y="394"/>
                      <a:pt x="57" y="380"/>
                      <a:pt x="58" y="367"/>
                    </a:cubicBezTo>
                    <a:cubicBezTo>
                      <a:pt x="58" y="341"/>
                      <a:pt x="63" y="298"/>
                      <a:pt x="45" y="277"/>
                    </a:cubicBezTo>
                    <a:cubicBezTo>
                      <a:pt x="38" y="268"/>
                      <a:pt x="23" y="262"/>
                      <a:pt x="19" y="251"/>
                    </a:cubicBezTo>
                    <a:cubicBezTo>
                      <a:pt x="18" y="245"/>
                      <a:pt x="21" y="241"/>
                      <a:pt x="22" y="236"/>
                    </a:cubicBezTo>
                    <a:cubicBezTo>
                      <a:pt x="23" y="228"/>
                      <a:pt x="23" y="218"/>
                      <a:pt x="23" y="209"/>
                    </a:cubicBezTo>
                    <a:cubicBezTo>
                      <a:pt x="24" y="201"/>
                      <a:pt x="25" y="198"/>
                      <a:pt x="21" y="189"/>
                    </a:cubicBezTo>
                    <a:cubicBezTo>
                      <a:pt x="17" y="180"/>
                      <a:pt x="11" y="171"/>
                      <a:pt x="8" y="161"/>
                    </a:cubicBezTo>
                    <a:cubicBezTo>
                      <a:pt x="5" y="149"/>
                      <a:pt x="4" y="139"/>
                      <a:pt x="5" y="128"/>
                    </a:cubicBezTo>
                    <a:cubicBezTo>
                      <a:pt x="5" y="128"/>
                      <a:pt x="5" y="128"/>
                      <a:pt x="5" y="128"/>
                    </a:cubicBezTo>
                    <a:cubicBezTo>
                      <a:pt x="377" y="34"/>
                      <a:pt x="377" y="34"/>
                      <a:pt x="377" y="34"/>
                    </a:cubicBezTo>
                    <a:cubicBezTo>
                      <a:pt x="384" y="34"/>
                      <a:pt x="391" y="33"/>
                      <a:pt x="396" y="28"/>
                    </a:cubicBezTo>
                    <a:cubicBezTo>
                      <a:pt x="400" y="24"/>
                      <a:pt x="402" y="20"/>
                      <a:pt x="404" y="15"/>
                    </a:cubicBezTo>
                    <a:moveTo>
                      <a:pt x="404" y="0"/>
                    </a:moveTo>
                    <a:cubicBezTo>
                      <a:pt x="400" y="13"/>
                      <a:pt x="400" y="13"/>
                      <a:pt x="400" y="13"/>
                    </a:cubicBezTo>
                    <a:cubicBezTo>
                      <a:pt x="393" y="25"/>
                      <a:pt x="393" y="25"/>
                      <a:pt x="393" y="25"/>
                    </a:cubicBezTo>
                    <a:cubicBezTo>
                      <a:pt x="389" y="30"/>
                      <a:pt x="383" y="30"/>
                      <a:pt x="377" y="31"/>
                    </a:cubicBezTo>
                    <a:cubicBezTo>
                      <a:pt x="376" y="31"/>
                      <a:pt x="376" y="31"/>
                      <a:pt x="376" y="31"/>
                    </a:cubicBezTo>
                    <a:cubicBezTo>
                      <a:pt x="376" y="31"/>
                      <a:pt x="376" y="31"/>
                      <a:pt x="376" y="31"/>
                    </a:cubicBezTo>
                    <a:cubicBezTo>
                      <a:pt x="4" y="125"/>
                      <a:pt x="4" y="125"/>
                      <a:pt x="4" y="125"/>
                    </a:cubicBezTo>
                    <a:cubicBezTo>
                      <a:pt x="1" y="125"/>
                      <a:pt x="1" y="125"/>
                      <a:pt x="1" y="125"/>
                    </a:cubicBezTo>
                    <a:cubicBezTo>
                      <a:pt x="1" y="128"/>
                      <a:pt x="1" y="128"/>
                      <a:pt x="1" y="128"/>
                    </a:cubicBezTo>
                    <a:cubicBezTo>
                      <a:pt x="0" y="140"/>
                      <a:pt x="1" y="151"/>
                      <a:pt x="5" y="162"/>
                    </a:cubicBezTo>
                    <a:cubicBezTo>
                      <a:pt x="7" y="169"/>
                      <a:pt x="10" y="175"/>
                      <a:pt x="13" y="182"/>
                    </a:cubicBezTo>
                    <a:cubicBezTo>
                      <a:pt x="17" y="190"/>
                      <a:pt x="17" y="190"/>
                      <a:pt x="17" y="190"/>
                    </a:cubicBezTo>
                    <a:cubicBezTo>
                      <a:pt x="20" y="197"/>
                      <a:pt x="20" y="200"/>
                      <a:pt x="20" y="207"/>
                    </a:cubicBezTo>
                    <a:cubicBezTo>
                      <a:pt x="19" y="209"/>
                      <a:pt x="19" y="209"/>
                      <a:pt x="19" y="209"/>
                    </a:cubicBezTo>
                    <a:cubicBezTo>
                      <a:pt x="19" y="220"/>
                      <a:pt x="19" y="220"/>
                      <a:pt x="19" y="220"/>
                    </a:cubicBezTo>
                    <a:cubicBezTo>
                      <a:pt x="19" y="225"/>
                      <a:pt x="19" y="231"/>
                      <a:pt x="18" y="236"/>
                    </a:cubicBezTo>
                    <a:cubicBezTo>
                      <a:pt x="17" y="240"/>
                      <a:pt x="17" y="240"/>
                      <a:pt x="17" y="240"/>
                    </a:cubicBezTo>
                    <a:cubicBezTo>
                      <a:pt x="16" y="252"/>
                      <a:pt x="16" y="252"/>
                      <a:pt x="16" y="252"/>
                    </a:cubicBezTo>
                    <a:cubicBezTo>
                      <a:pt x="18" y="260"/>
                      <a:pt x="26" y="266"/>
                      <a:pt x="33" y="271"/>
                    </a:cubicBezTo>
                    <a:cubicBezTo>
                      <a:pt x="43" y="279"/>
                      <a:pt x="43" y="279"/>
                      <a:pt x="43" y="279"/>
                    </a:cubicBezTo>
                    <a:cubicBezTo>
                      <a:pt x="56" y="296"/>
                      <a:pt x="55" y="327"/>
                      <a:pt x="54" y="352"/>
                    </a:cubicBezTo>
                    <a:cubicBezTo>
                      <a:pt x="54" y="357"/>
                      <a:pt x="54" y="362"/>
                      <a:pt x="54" y="367"/>
                    </a:cubicBezTo>
                    <a:cubicBezTo>
                      <a:pt x="53" y="380"/>
                      <a:pt x="53" y="380"/>
                      <a:pt x="53" y="380"/>
                    </a:cubicBezTo>
                    <a:cubicBezTo>
                      <a:pt x="52" y="389"/>
                      <a:pt x="51" y="398"/>
                      <a:pt x="54" y="407"/>
                    </a:cubicBezTo>
                    <a:cubicBezTo>
                      <a:pt x="55" y="413"/>
                      <a:pt x="59" y="419"/>
                      <a:pt x="62" y="425"/>
                    </a:cubicBezTo>
                    <a:cubicBezTo>
                      <a:pt x="68" y="438"/>
                      <a:pt x="68" y="438"/>
                      <a:pt x="68" y="438"/>
                    </a:cubicBezTo>
                    <a:cubicBezTo>
                      <a:pt x="71" y="446"/>
                      <a:pt x="72" y="453"/>
                      <a:pt x="73" y="462"/>
                    </a:cubicBezTo>
                    <a:cubicBezTo>
                      <a:pt x="73" y="470"/>
                      <a:pt x="74" y="479"/>
                      <a:pt x="78" y="488"/>
                    </a:cubicBezTo>
                    <a:cubicBezTo>
                      <a:pt x="82" y="499"/>
                      <a:pt x="84" y="512"/>
                      <a:pt x="86" y="525"/>
                    </a:cubicBezTo>
                    <a:cubicBezTo>
                      <a:pt x="88" y="532"/>
                      <a:pt x="89" y="540"/>
                      <a:pt x="91" y="547"/>
                    </a:cubicBezTo>
                    <a:cubicBezTo>
                      <a:pt x="94" y="561"/>
                      <a:pt x="102" y="564"/>
                      <a:pt x="110" y="567"/>
                    </a:cubicBezTo>
                    <a:cubicBezTo>
                      <a:pt x="122" y="574"/>
                      <a:pt x="122" y="574"/>
                      <a:pt x="122" y="574"/>
                    </a:cubicBezTo>
                    <a:cubicBezTo>
                      <a:pt x="137" y="585"/>
                      <a:pt x="138" y="591"/>
                      <a:pt x="141" y="609"/>
                    </a:cubicBezTo>
                    <a:cubicBezTo>
                      <a:pt x="141" y="609"/>
                      <a:pt x="141" y="609"/>
                      <a:pt x="141" y="609"/>
                    </a:cubicBezTo>
                    <a:cubicBezTo>
                      <a:pt x="142" y="618"/>
                      <a:pt x="146" y="626"/>
                      <a:pt x="149" y="633"/>
                    </a:cubicBezTo>
                    <a:cubicBezTo>
                      <a:pt x="152" y="638"/>
                      <a:pt x="154" y="644"/>
                      <a:pt x="156" y="649"/>
                    </a:cubicBezTo>
                    <a:cubicBezTo>
                      <a:pt x="159" y="662"/>
                      <a:pt x="162" y="676"/>
                      <a:pt x="164" y="690"/>
                    </a:cubicBezTo>
                    <a:cubicBezTo>
                      <a:pt x="167" y="703"/>
                      <a:pt x="167" y="703"/>
                      <a:pt x="167" y="703"/>
                    </a:cubicBezTo>
                    <a:cubicBezTo>
                      <a:pt x="169" y="717"/>
                      <a:pt x="169" y="717"/>
                      <a:pt x="169" y="717"/>
                    </a:cubicBezTo>
                    <a:cubicBezTo>
                      <a:pt x="171" y="728"/>
                      <a:pt x="173" y="738"/>
                      <a:pt x="176" y="749"/>
                    </a:cubicBezTo>
                    <a:cubicBezTo>
                      <a:pt x="177" y="754"/>
                      <a:pt x="179" y="759"/>
                      <a:pt x="180" y="764"/>
                    </a:cubicBezTo>
                    <a:cubicBezTo>
                      <a:pt x="184" y="774"/>
                      <a:pt x="187" y="783"/>
                      <a:pt x="189" y="793"/>
                    </a:cubicBezTo>
                    <a:cubicBezTo>
                      <a:pt x="190" y="800"/>
                      <a:pt x="191" y="806"/>
                      <a:pt x="191" y="814"/>
                    </a:cubicBezTo>
                    <a:cubicBezTo>
                      <a:pt x="192" y="818"/>
                      <a:pt x="192" y="818"/>
                      <a:pt x="192" y="818"/>
                    </a:cubicBezTo>
                    <a:cubicBezTo>
                      <a:pt x="196" y="817"/>
                      <a:pt x="196" y="817"/>
                      <a:pt x="196" y="817"/>
                    </a:cubicBezTo>
                    <a:cubicBezTo>
                      <a:pt x="368" y="781"/>
                      <a:pt x="368" y="781"/>
                      <a:pt x="368" y="781"/>
                    </a:cubicBezTo>
                    <a:cubicBezTo>
                      <a:pt x="373" y="780"/>
                      <a:pt x="373" y="780"/>
                      <a:pt x="373" y="780"/>
                    </a:cubicBezTo>
                    <a:cubicBezTo>
                      <a:pt x="370" y="776"/>
                      <a:pt x="370" y="776"/>
                      <a:pt x="370" y="776"/>
                    </a:cubicBezTo>
                    <a:cubicBezTo>
                      <a:pt x="364" y="766"/>
                      <a:pt x="364" y="766"/>
                      <a:pt x="364" y="766"/>
                    </a:cubicBezTo>
                    <a:cubicBezTo>
                      <a:pt x="354" y="749"/>
                      <a:pt x="344" y="735"/>
                      <a:pt x="354" y="715"/>
                    </a:cubicBezTo>
                    <a:cubicBezTo>
                      <a:pt x="360" y="707"/>
                      <a:pt x="360" y="707"/>
                      <a:pt x="360" y="707"/>
                    </a:cubicBezTo>
                    <a:cubicBezTo>
                      <a:pt x="363" y="704"/>
                      <a:pt x="367" y="701"/>
                      <a:pt x="368" y="696"/>
                    </a:cubicBezTo>
                    <a:cubicBezTo>
                      <a:pt x="371" y="690"/>
                      <a:pt x="368" y="683"/>
                      <a:pt x="367" y="677"/>
                    </a:cubicBezTo>
                    <a:cubicBezTo>
                      <a:pt x="365" y="672"/>
                      <a:pt x="365" y="672"/>
                      <a:pt x="365" y="672"/>
                    </a:cubicBezTo>
                    <a:cubicBezTo>
                      <a:pt x="363" y="664"/>
                      <a:pt x="361" y="656"/>
                      <a:pt x="358" y="648"/>
                    </a:cubicBezTo>
                    <a:cubicBezTo>
                      <a:pt x="357" y="643"/>
                      <a:pt x="355" y="637"/>
                      <a:pt x="354" y="632"/>
                    </a:cubicBezTo>
                    <a:cubicBezTo>
                      <a:pt x="347" y="609"/>
                      <a:pt x="348" y="588"/>
                      <a:pt x="348" y="567"/>
                    </a:cubicBezTo>
                    <a:cubicBezTo>
                      <a:pt x="348" y="559"/>
                      <a:pt x="348" y="551"/>
                      <a:pt x="347" y="542"/>
                    </a:cubicBezTo>
                    <a:cubicBezTo>
                      <a:pt x="347" y="536"/>
                      <a:pt x="346" y="529"/>
                      <a:pt x="344" y="523"/>
                    </a:cubicBezTo>
                    <a:cubicBezTo>
                      <a:pt x="342" y="514"/>
                      <a:pt x="341" y="506"/>
                      <a:pt x="342" y="497"/>
                    </a:cubicBezTo>
                    <a:cubicBezTo>
                      <a:pt x="343" y="488"/>
                      <a:pt x="347" y="477"/>
                      <a:pt x="351" y="467"/>
                    </a:cubicBezTo>
                    <a:cubicBezTo>
                      <a:pt x="355" y="458"/>
                      <a:pt x="355" y="458"/>
                      <a:pt x="355" y="458"/>
                    </a:cubicBezTo>
                    <a:cubicBezTo>
                      <a:pt x="363" y="434"/>
                      <a:pt x="361" y="408"/>
                      <a:pt x="360" y="382"/>
                    </a:cubicBezTo>
                    <a:cubicBezTo>
                      <a:pt x="359" y="376"/>
                      <a:pt x="359" y="370"/>
                      <a:pt x="359" y="364"/>
                    </a:cubicBezTo>
                    <a:cubicBezTo>
                      <a:pt x="358" y="355"/>
                      <a:pt x="357" y="345"/>
                      <a:pt x="355" y="336"/>
                    </a:cubicBezTo>
                    <a:cubicBezTo>
                      <a:pt x="352" y="315"/>
                      <a:pt x="349" y="296"/>
                      <a:pt x="358" y="275"/>
                    </a:cubicBezTo>
                    <a:cubicBezTo>
                      <a:pt x="365" y="261"/>
                      <a:pt x="374" y="252"/>
                      <a:pt x="384" y="243"/>
                    </a:cubicBezTo>
                    <a:cubicBezTo>
                      <a:pt x="395" y="233"/>
                      <a:pt x="405" y="223"/>
                      <a:pt x="412" y="208"/>
                    </a:cubicBezTo>
                    <a:cubicBezTo>
                      <a:pt x="422" y="187"/>
                      <a:pt x="417" y="167"/>
                      <a:pt x="413" y="148"/>
                    </a:cubicBezTo>
                    <a:cubicBezTo>
                      <a:pt x="411" y="137"/>
                      <a:pt x="408" y="126"/>
                      <a:pt x="408" y="115"/>
                    </a:cubicBezTo>
                    <a:cubicBezTo>
                      <a:pt x="408" y="104"/>
                      <a:pt x="409" y="93"/>
                      <a:pt x="410" y="82"/>
                    </a:cubicBezTo>
                    <a:cubicBezTo>
                      <a:pt x="412" y="63"/>
                      <a:pt x="414" y="43"/>
                      <a:pt x="410" y="22"/>
                    </a:cubicBezTo>
                    <a:cubicBezTo>
                      <a:pt x="409" y="18"/>
                      <a:pt x="409" y="18"/>
                      <a:pt x="409" y="18"/>
                    </a:cubicBezTo>
                    <a:cubicBezTo>
                      <a:pt x="407" y="14"/>
                      <a:pt x="407" y="14"/>
                      <a:pt x="407" y="14"/>
                    </a:cubicBezTo>
                    <a:lnTo>
                      <a:pt x="40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5" name="Freeform 253">
                <a:extLst>
                  <a:ext uri="{FF2B5EF4-FFF2-40B4-BE49-F238E27FC236}">
                    <a16:creationId xmlns:a16="http://schemas.microsoft.com/office/drawing/2014/main" id="{D7FB49CB-AA5D-4542-88D8-3FD2F4399ABD}"/>
                  </a:ext>
                </a:extLst>
              </p:cNvPr>
              <p:cNvSpPr>
                <a:spLocks/>
              </p:cNvSpPr>
              <p:nvPr/>
            </p:nvSpPr>
            <p:spPr bwMode="auto">
              <a:xfrm>
                <a:off x="17713274" y="6092738"/>
                <a:ext cx="2050907" cy="1542749"/>
              </a:xfrm>
              <a:custGeom>
                <a:avLst/>
                <a:gdLst>
                  <a:gd name="T0" fmla="*/ 1428 w 1879"/>
                  <a:gd name="T1" fmla="*/ 1395 h 1413"/>
                  <a:gd name="T2" fmla="*/ 1425 w 1879"/>
                  <a:gd name="T3" fmla="*/ 1389 h 1413"/>
                  <a:gd name="T4" fmla="*/ 1383 w 1879"/>
                  <a:gd name="T5" fmla="*/ 1259 h 1413"/>
                  <a:gd name="T6" fmla="*/ 1202 w 1879"/>
                  <a:gd name="T7" fmla="*/ 1199 h 1413"/>
                  <a:gd name="T8" fmla="*/ 1103 w 1879"/>
                  <a:gd name="T9" fmla="*/ 1091 h 1413"/>
                  <a:gd name="T10" fmla="*/ 1077 w 1879"/>
                  <a:gd name="T11" fmla="*/ 1084 h 1413"/>
                  <a:gd name="T12" fmla="*/ 13 w 1879"/>
                  <a:gd name="T13" fmla="*/ 1250 h 1413"/>
                  <a:gd name="T14" fmla="*/ 57 w 1879"/>
                  <a:gd name="T15" fmla="*/ 1110 h 1413"/>
                  <a:gd name="T16" fmla="*/ 159 w 1879"/>
                  <a:gd name="T17" fmla="*/ 967 h 1413"/>
                  <a:gd name="T18" fmla="*/ 146 w 1879"/>
                  <a:gd name="T19" fmla="*/ 950 h 1413"/>
                  <a:gd name="T20" fmla="*/ 112 w 1879"/>
                  <a:gd name="T21" fmla="*/ 859 h 1413"/>
                  <a:gd name="T22" fmla="*/ 105 w 1879"/>
                  <a:gd name="T23" fmla="*/ 824 h 1413"/>
                  <a:gd name="T24" fmla="*/ 163 w 1879"/>
                  <a:gd name="T25" fmla="*/ 791 h 1413"/>
                  <a:gd name="T26" fmla="*/ 279 w 1879"/>
                  <a:gd name="T27" fmla="*/ 758 h 1413"/>
                  <a:gd name="T28" fmla="*/ 404 w 1879"/>
                  <a:gd name="T29" fmla="*/ 757 h 1413"/>
                  <a:gd name="T30" fmla="*/ 505 w 1879"/>
                  <a:gd name="T31" fmla="*/ 742 h 1413"/>
                  <a:gd name="T32" fmla="*/ 615 w 1879"/>
                  <a:gd name="T33" fmla="*/ 695 h 1413"/>
                  <a:gd name="T34" fmla="*/ 695 w 1879"/>
                  <a:gd name="T35" fmla="*/ 626 h 1413"/>
                  <a:gd name="T36" fmla="*/ 710 w 1879"/>
                  <a:gd name="T37" fmla="*/ 566 h 1413"/>
                  <a:gd name="T38" fmla="*/ 708 w 1879"/>
                  <a:gd name="T39" fmla="*/ 478 h 1413"/>
                  <a:gd name="T40" fmla="*/ 687 w 1879"/>
                  <a:gd name="T41" fmla="*/ 405 h 1413"/>
                  <a:gd name="T42" fmla="*/ 691 w 1879"/>
                  <a:gd name="T43" fmla="*/ 366 h 1413"/>
                  <a:gd name="T44" fmla="*/ 784 w 1879"/>
                  <a:gd name="T45" fmla="*/ 242 h 1413"/>
                  <a:gd name="T46" fmla="*/ 1253 w 1879"/>
                  <a:gd name="T47" fmla="*/ 0 h 1413"/>
                  <a:gd name="T48" fmla="*/ 1264 w 1879"/>
                  <a:gd name="T49" fmla="*/ 53 h 1413"/>
                  <a:gd name="T50" fmla="*/ 1271 w 1879"/>
                  <a:gd name="T51" fmla="*/ 84 h 1413"/>
                  <a:gd name="T52" fmla="*/ 1268 w 1879"/>
                  <a:gd name="T53" fmla="*/ 116 h 1413"/>
                  <a:gd name="T54" fmla="*/ 1293 w 1879"/>
                  <a:gd name="T55" fmla="*/ 150 h 1413"/>
                  <a:gd name="T56" fmla="*/ 1305 w 1879"/>
                  <a:gd name="T57" fmla="*/ 254 h 1413"/>
                  <a:gd name="T58" fmla="*/ 1320 w 1879"/>
                  <a:gd name="T59" fmla="*/ 311 h 1413"/>
                  <a:gd name="T60" fmla="*/ 1338 w 1879"/>
                  <a:gd name="T61" fmla="*/ 398 h 1413"/>
                  <a:gd name="T62" fmla="*/ 1371 w 1879"/>
                  <a:gd name="T63" fmla="*/ 443 h 1413"/>
                  <a:gd name="T64" fmla="*/ 1400 w 1879"/>
                  <a:gd name="T65" fmla="*/ 505 h 1413"/>
                  <a:gd name="T66" fmla="*/ 1418 w 1879"/>
                  <a:gd name="T67" fmla="*/ 576 h 1413"/>
                  <a:gd name="T68" fmla="*/ 1432 w 1879"/>
                  <a:gd name="T69" fmla="*/ 636 h 1413"/>
                  <a:gd name="T70" fmla="*/ 1442 w 1879"/>
                  <a:gd name="T71" fmla="*/ 721 h 1413"/>
                  <a:gd name="T72" fmla="*/ 1439 w 1879"/>
                  <a:gd name="T73" fmla="*/ 859 h 1413"/>
                  <a:gd name="T74" fmla="*/ 1454 w 1879"/>
                  <a:gd name="T75" fmla="*/ 918 h 1413"/>
                  <a:gd name="T76" fmla="*/ 1452 w 1879"/>
                  <a:gd name="T77" fmla="*/ 951 h 1413"/>
                  <a:gd name="T78" fmla="*/ 1469 w 1879"/>
                  <a:gd name="T79" fmla="*/ 1039 h 1413"/>
                  <a:gd name="T80" fmla="*/ 1478 w 1879"/>
                  <a:gd name="T81" fmla="*/ 1135 h 1413"/>
                  <a:gd name="T82" fmla="*/ 1489 w 1879"/>
                  <a:gd name="T83" fmla="*/ 1219 h 1413"/>
                  <a:gd name="T84" fmla="*/ 1493 w 1879"/>
                  <a:gd name="T85" fmla="*/ 1264 h 1413"/>
                  <a:gd name="T86" fmla="*/ 1500 w 1879"/>
                  <a:gd name="T87" fmla="*/ 1275 h 1413"/>
                  <a:gd name="T88" fmla="*/ 1484 w 1879"/>
                  <a:gd name="T89" fmla="*/ 1307 h 1413"/>
                  <a:gd name="T90" fmla="*/ 1505 w 1879"/>
                  <a:gd name="T91" fmla="*/ 1302 h 1413"/>
                  <a:gd name="T92" fmla="*/ 1685 w 1879"/>
                  <a:gd name="T93" fmla="*/ 1219 h 1413"/>
                  <a:gd name="T94" fmla="*/ 1756 w 1879"/>
                  <a:gd name="T95" fmla="*/ 1175 h 1413"/>
                  <a:gd name="T96" fmla="*/ 1789 w 1879"/>
                  <a:gd name="T97" fmla="*/ 1147 h 1413"/>
                  <a:gd name="T98" fmla="*/ 1772 w 1879"/>
                  <a:gd name="T99" fmla="*/ 1187 h 1413"/>
                  <a:gd name="T100" fmla="*/ 1784 w 1879"/>
                  <a:gd name="T101" fmla="*/ 1190 h 1413"/>
                  <a:gd name="T102" fmla="*/ 1832 w 1879"/>
                  <a:gd name="T103" fmla="*/ 1159 h 1413"/>
                  <a:gd name="T104" fmla="*/ 1869 w 1879"/>
                  <a:gd name="T105" fmla="*/ 1170 h 1413"/>
                  <a:gd name="T106" fmla="*/ 1814 w 1879"/>
                  <a:gd name="T107" fmla="*/ 1216 h 1413"/>
                  <a:gd name="T108" fmla="*/ 1777 w 1879"/>
                  <a:gd name="T109" fmla="*/ 1249 h 1413"/>
                  <a:gd name="T110" fmla="*/ 1710 w 1879"/>
                  <a:gd name="T111" fmla="*/ 1286 h 1413"/>
                  <a:gd name="T112" fmla="*/ 1622 w 1879"/>
                  <a:gd name="T113" fmla="*/ 1333 h 1413"/>
                  <a:gd name="T114" fmla="*/ 1544 w 1879"/>
                  <a:gd name="T115" fmla="*/ 1372 h 1413"/>
                  <a:gd name="T116" fmla="*/ 1489 w 1879"/>
                  <a:gd name="T117" fmla="*/ 140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79" h="1413">
                    <a:moveTo>
                      <a:pt x="1458" y="1413"/>
                    </a:moveTo>
                    <a:cubicBezTo>
                      <a:pt x="1444" y="1413"/>
                      <a:pt x="1433" y="1408"/>
                      <a:pt x="1429" y="1397"/>
                    </a:cubicBezTo>
                    <a:cubicBezTo>
                      <a:pt x="1428" y="1395"/>
                      <a:pt x="1428" y="1395"/>
                      <a:pt x="1428" y="1395"/>
                    </a:cubicBezTo>
                    <a:cubicBezTo>
                      <a:pt x="1426" y="1391"/>
                      <a:pt x="1426" y="1391"/>
                      <a:pt x="1426" y="1391"/>
                    </a:cubicBezTo>
                    <a:cubicBezTo>
                      <a:pt x="1425" y="1390"/>
                      <a:pt x="1425" y="1390"/>
                      <a:pt x="1425" y="1390"/>
                    </a:cubicBezTo>
                    <a:cubicBezTo>
                      <a:pt x="1425" y="1389"/>
                      <a:pt x="1425" y="1389"/>
                      <a:pt x="1425" y="1389"/>
                    </a:cubicBezTo>
                    <a:cubicBezTo>
                      <a:pt x="1425" y="1373"/>
                      <a:pt x="1427" y="1354"/>
                      <a:pt x="1430" y="1337"/>
                    </a:cubicBezTo>
                    <a:cubicBezTo>
                      <a:pt x="1433" y="1314"/>
                      <a:pt x="1435" y="1292"/>
                      <a:pt x="1431" y="1286"/>
                    </a:cubicBezTo>
                    <a:cubicBezTo>
                      <a:pt x="1422" y="1273"/>
                      <a:pt x="1401" y="1261"/>
                      <a:pt x="1383" y="1259"/>
                    </a:cubicBezTo>
                    <a:cubicBezTo>
                      <a:pt x="1365" y="1257"/>
                      <a:pt x="1279" y="1223"/>
                      <a:pt x="1260" y="1214"/>
                    </a:cubicBezTo>
                    <a:cubicBezTo>
                      <a:pt x="1256" y="1212"/>
                      <a:pt x="1249" y="1209"/>
                      <a:pt x="1238" y="1207"/>
                    </a:cubicBezTo>
                    <a:cubicBezTo>
                      <a:pt x="1228" y="1204"/>
                      <a:pt x="1215" y="1202"/>
                      <a:pt x="1202" y="1199"/>
                    </a:cubicBezTo>
                    <a:cubicBezTo>
                      <a:pt x="1179" y="1194"/>
                      <a:pt x="1156" y="1189"/>
                      <a:pt x="1143" y="1184"/>
                    </a:cubicBezTo>
                    <a:cubicBezTo>
                      <a:pt x="1122" y="1176"/>
                      <a:pt x="1114" y="1139"/>
                      <a:pt x="1108" y="1112"/>
                    </a:cubicBezTo>
                    <a:cubicBezTo>
                      <a:pt x="1106" y="1103"/>
                      <a:pt x="1104" y="1095"/>
                      <a:pt x="1103" y="1091"/>
                    </a:cubicBezTo>
                    <a:cubicBezTo>
                      <a:pt x="1099" y="1082"/>
                      <a:pt x="1094" y="1080"/>
                      <a:pt x="1090" y="1080"/>
                    </a:cubicBezTo>
                    <a:cubicBezTo>
                      <a:pt x="1084" y="1082"/>
                      <a:pt x="1084" y="1082"/>
                      <a:pt x="1084" y="1082"/>
                    </a:cubicBezTo>
                    <a:cubicBezTo>
                      <a:pt x="1077" y="1084"/>
                      <a:pt x="1077" y="1084"/>
                      <a:pt x="1077" y="1084"/>
                    </a:cubicBezTo>
                    <a:cubicBezTo>
                      <a:pt x="1072" y="1084"/>
                      <a:pt x="1063" y="1081"/>
                      <a:pt x="1052" y="1068"/>
                    </a:cubicBezTo>
                    <a:cubicBezTo>
                      <a:pt x="1039" y="1050"/>
                      <a:pt x="1008" y="1046"/>
                      <a:pt x="1005" y="1045"/>
                    </a:cubicBezTo>
                    <a:cubicBezTo>
                      <a:pt x="13" y="1250"/>
                      <a:pt x="13" y="1250"/>
                      <a:pt x="13" y="1250"/>
                    </a:cubicBezTo>
                    <a:cubicBezTo>
                      <a:pt x="0" y="1168"/>
                      <a:pt x="0" y="1168"/>
                      <a:pt x="0" y="1168"/>
                    </a:cubicBezTo>
                    <a:cubicBezTo>
                      <a:pt x="1" y="1167"/>
                      <a:pt x="1" y="1167"/>
                      <a:pt x="1" y="1167"/>
                    </a:cubicBezTo>
                    <a:cubicBezTo>
                      <a:pt x="21" y="1150"/>
                      <a:pt x="40" y="1130"/>
                      <a:pt x="57" y="1110"/>
                    </a:cubicBezTo>
                    <a:cubicBezTo>
                      <a:pt x="68" y="1096"/>
                      <a:pt x="80" y="1082"/>
                      <a:pt x="92" y="1069"/>
                    </a:cubicBezTo>
                    <a:cubicBezTo>
                      <a:pt x="108" y="1051"/>
                      <a:pt x="124" y="1033"/>
                      <a:pt x="138" y="1015"/>
                    </a:cubicBezTo>
                    <a:cubicBezTo>
                      <a:pt x="148" y="1002"/>
                      <a:pt x="162" y="984"/>
                      <a:pt x="159" y="967"/>
                    </a:cubicBezTo>
                    <a:cubicBezTo>
                      <a:pt x="157" y="961"/>
                      <a:pt x="153" y="956"/>
                      <a:pt x="147" y="953"/>
                    </a:cubicBezTo>
                    <a:cubicBezTo>
                      <a:pt x="145" y="952"/>
                      <a:pt x="145" y="952"/>
                      <a:pt x="145" y="952"/>
                    </a:cubicBezTo>
                    <a:cubicBezTo>
                      <a:pt x="146" y="950"/>
                      <a:pt x="146" y="950"/>
                      <a:pt x="146" y="950"/>
                    </a:cubicBezTo>
                    <a:cubicBezTo>
                      <a:pt x="158" y="932"/>
                      <a:pt x="151" y="926"/>
                      <a:pt x="138" y="916"/>
                    </a:cubicBezTo>
                    <a:cubicBezTo>
                      <a:pt x="133" y="912"/>
                      <a:pt x="133" y="912"/>
                      <a:pt x="133" y="912"/>
                    </a:cubicBezTo>
                    <a:cubicBezTo>
                      <a:pt x="116" y="897"/>
                      <a:pt x="115" y="892"/>
                      <a:pt x="112" y="859"/>
                    </a:cubicBezTo>
                    <a:cubicBezTo>
                      <a:pt x="111" y="854"/>
                      <a:pt x="111" y="848"/>
                      <a:pt x="110" y="842"/>
                    </a:cubicBezTo>
                    <a:cubicBezTo>
                      <a:pt x="109" y="836"/>
                      <a:pt x="108" y="831"/>
                      <a:pt x="105" y="825"/>
                    </a:cubicBezTo>
                    <a:cubicBezTo>
                      <a:pt x="105" y="824"/>
                      <a:pt x="105" y="824"/>
                      <a:pt x="105" y="824"/>
                    </a:cubicBezTo>
                    <a:cubicBezTo>
                      <a:pt x="106" y="823"/>
                      <a:pt x="106" y="823"/>
                      <a:pt x="106" y="823"/>
                    </a:cubicBezTo>
                    <a:cubicBezTo>
                      <a:pt x="116" y="817"/>
                      <a:pt x="128" y="810"/>
                      <a:pt x="139" y="805"/>
                    </a:cubicBezTo>
                    <a:cubicBezTo>
                      <a:pt x="147" y="800"/>
                      <a:pt x="155" y="796"/>
                      <a:pt x="163" y="791"/>
                    </a:cubicBezTo>
                    <a:cubicBezTo>
                      <a:pt x="170" y="787"/>
                      <a:pt x="177" y="782"/>
                      <a:pt x="185" y="778"/>
                    </a:cubicBezTo>
                    <a:cubicBezTo>
                      <a:pt x="205" y="768"/>
                      <a:pt x="226" y="762"/>
                      <a:pt x="254" y="760"/>
                    </a:cubicBezTo>
                    <a:cubicBezTo>
                      <a:pt x="263" y="759"/>
                      <a:pt x="271" y="758"/>
                      <a:pt x="279" y="758"/>
                    </a:cubicBezTo>
                    <a:cubicBezTo>
                      <a:pt x="306" y="755"/>
                      <a:pt x="334" y="753"/>
                      <a:pt x="361" y="752"/>
                    </a:cubicBezTo>
                    <a:cubicBezTo>
                      <a:pt x="363" y="752"/>
                      <a:pt x="363" y="752"/>
                      <a:pt x="363" y="752"/>
                    </a:cubicBezTo>
                    <a:cubicBezTo>
                      <a:pt x="377" y="752"/>
                      <a:pt x="391" y="754"/>
                      <a:pt x="404" y="757"/>
                    </a:cubicBezTo>
                    <a:cubicBezTo>
                      <a:pt x="415" y="758"/>
                      <a:pt x="426" y="760"/>
                      <a:pt x="437" y="761"/>
                    </a:cubicBezTo>
                    <a:cubicBezTo>
                      <a:pt x="442" y="761"/>
                      <a:pt x="442" y="761"/>
                      <a:pt x="442" y="761"/>
                    </a:cubicBezTo>
                    <a:cubicBezTo>
                      <a:pt x="466" y="761"/>
                      <a:pt x="485" y="752"/>
                      <a:pt x="505" y="742"/>
                    </a:cubicBezTo>
                    <a:cubicBezTo>
                      <a:pt x="521" y="734"/>
                      <a:pt x="538" y="733"/>
                      <a:pt x="554" y="732"/>
                    </a:cubicBezTo>
                    <a:cubicBezTo>
                      <a:pt x="563" y="731"/>
                      <a:pt x="571" y="731"/>
                      <a:pt x="580" y="729"/>
                    </a:cubicBezTo>
                    <a:cubicBezTo>
                      <a:pt x="603" y="726"/>
                      <a:pt x="608" y="713"/>
                      <a:pt x="615" y="695"/>
                    </a:cubicBezTo>
                    <a:cubicBezTo>
                      <a:pt x="620" y="683"/>
                      <a:pt x="620" y="683"/>
                      <a:pt x="620" y="683"/>
                    </a:cubicBezTo>
                    <a:cubicBezTo>
                      <a:pt x="632" y="658"/>
                      <a:pt x="656" y="646"/>
                      <a:pt x="679" y="634"/>
                    </a:cubicBezTo>
                    <a:cubicBezTo>
                      <a:pt x="684" y="632"/>
                      <a:pt x="690" y="629"/>
                      <a:pt x="695" y="626"/>
                    </a:cubicBezTo>
                    <a:cubicBezTo>
                      <a:pt x="704" y="621"/>
                      <a:pt x="715" y="615"/>
                      <a:pt x="716" y="603"/>
                    </a:cubicBezTo>
                    <a:cubicBezTo>
                      <a:pt x="717" y="595"/>
                      <a:pt x="715" y="586"/>
                      <a:pt x="713" y="577"/>
                    </a:cubicBezTo>
                    <a:cubicBezTo>
                      <a:pt x="710" y="566"/>
                      <a:pt x="710" y="566"/>
                      <a:pt x="710" y="566"/>
                    </a:cubicBezTo>
                    <a:cubicBezTo>
                      <a:pt x="707" y="551"/>
                      <a:pt x="706" y="535"/>
                      <a:pt x="707" y="518"/>
                    </a:cubicBezTo>
                    <a:cubicBezTo>
                      <a:pt x="708" y="507"/>
                      <a:pt x="708" y="507"/>
                      <a:pt x="708" y="507"/>
                    </a:cubicBezTo>
                    <a:cubicBezTo>
                      <a:pt x="709" y="497"/>
                      <a:pt x="710" y="487"/>
                      <a:pt x="708" y="478"/>
                    </a:cubicBezTo>
                    <a:cubicBezTo>
                      <a:pt x="706" y="469"/>
                      <a:pt x="699" y="464"/>
                      <a:pt x="692" y="459"/>
                    </a:cubicBezTo>
                    <a:cubicBezTo>
                      <a:pt x="686" y="454"/>
                      <a:pt x="679" y="450"/>
                      <a:pt x="677" y="441"/>
                    </a:cubicBezTo>
                    <a:cubicBezTo>
                      <a:pt x="673" y="428"/>
                      <a:pt x="680" y="416"/>
                      <a:pt x="687" y="405"/>
                    </a:cubicBezTo>
                    <a:cubicBezTo>
                      <a:pt x="692" y="394"/>
                      <a:pt x="698" y="384"/>
                      <a:pt x="697" y="374"/>
                    </a:cubicBezTo>
                    <a:cubicBezTo>
                      <a:pt x="693" y="367"/>
                      <a:pt x="693" y="367"/>
                      <a:pt x="693" y="367"/>
                    </a:cubicBezTo>
                    <a:cubicBezTo>
                      <a:pt x="691" y="366"/>
                      <a:pt x="691" y="366"/>
                      <a:pt x="691" y="366"/>
                    </a:cubicBezTo>
                    <a:cubicBezTo>
                      <a:pt x="692" y="364"/>
                      <a:pt x="692" y="364"/>
                      <a:pt x="692" y="364"/>
                    </a:cubicBezTo>
                    <a:cubicBezTo>
                      <a:pt x="703" y="354"/>
                      <a:pt x="712" y="346"/>
                      <a:pt x="717" y="341"/>
                    </a:cubicBezTo>
                    <a:cubicBezTo>
                      <a:pt x="730" y="330"/>
                      <a:pt x="754" y="291"/>
                      <a:pt x="784" y="242"/>
                    </a:cubicBezTo>
                    <a:cubicBezTo>
                      <a:pt x="799" y="218"/>
                      <a:pt x="815" y="191"/>
                      <a:pt x="832" y="164"/>
                    </a:cubicBezTo>
                    <a:cubicBezTo>
                      <a:pt x="884" y="84"/>
                      <a:pt x="952" y="76"/>
                      <a:pt x="953" y="76"/>
                    </a:cubicBezTo>
                    <a:cubicBezTo>
                      <a:pt x="1253" y="0"/>
                      <a:pt x="1253" y="0"/>
                      <a:pt x="1253" y="0"/>
                    </a:cubicBezTo>
                    <a:cubicBezTo>
                      <a:pt x="1253" y="3"/>
                      <a:pt x="1253" y="3"/>
                      <a:pt x="1253" y="3"/>
                    </a:cubicBezTo>
                    <a:cubicBezTo>
                      <a:pt x="1252" y="14"/>
                      <a:pt x="1253" y="24"/>
                      <a:pt x="1256" y="35"/>
                    </a:cubicBezTo>
                    <a:cubicBezTo>
                      <a:pt x="1258" y="41"/>
                      <a:pt x="1261" y="47"/>
                      <a:pt x="1264" y="53"/>
                    </a:cubicBezTo>
                    <a:cubicBezTo>
                      <a:pt x="1268" y="62"/>
                      <a:pt x="1268" y="62"/>
                      <a:pt x="1268" y="62"/>
                    </a:cubicBezTo>
                    <a:cubicBezTo>
                      <a:pt x="1272" y="70"/>
                      <a:pt x="1272" y="74"/>
                      <a:pt x="1271" y="81"/>
                    </a:cubicBezTo>
                    <a:cubicBezTo>
                      <a:pt x="1271" y="84"/>
                      <a:pt x="1271" y="84"/>
                      <a:pt x="1271" y="84"/>
                    </a:cubicBezTo>
                    <a:cubicBezTo>
                      <a:pt x="1271" y="94"/>
                      <a:pt x="1271" y="94"/>
                      <a:pt x="1271" y="94"/>
                    </a:cubicBezTo>
                    <a:cubicBezTo>
                      <a:pt x="1270" y="100"/>
                      <a:pt x="1270" y="105"/>
                      <a:pt x="1270" y="110"/>
                    </a:cubicBezTo>
                    <a:cubicBezTo>
                      <a:pt x="1268" y="116"/>
                      <a:pt x="1268" y="116"/>
                      <a:pt x="1268" y="116"/>
                    </a:cubicBezTo>
                    <a:cubicBezTo>
                      <a:pt x="1267" y="124"/>
                      <a:pt x="1267" y="124"/>
                      <a:pt x="1267" y="124"/>
                    </a:cubicBezTo>
                    <a:cubicBezTo>
                      <a:pt x="1269" y="131"/>
                      <a:pt x="1276" y="136"/>
                      <a:pt x="1282" y="140"/>
                    </a:cubicBezTo>
                    <a:cubicBezTo>
                      <a:pt x="1293" y="150"/>
                      <a:pt x="1293" y="150"/>
                      <a:pt x="1293" y="150"/>
                    </a:cubicBezTo>
                    <a:cubicBezTo>
                      <a:pt x="1308" y="168"/>
                      <a:pt x="1307" y="200"/>
                      <a:pt x="1306" y="226"/>
                    </a:cubicBezTo>
                    <a:cubicBezTo>
                      <a:pt x="1306" y="231"/>
                      <a:pt x="1305" y="237"/>
                      <a:pt x="1305" y="241"/>
                    </a:cubicBezTo>
                    <a:cubicBezTo>
                      <a:pt x="1305" y="254"/>
                      <a:pt x="1305" y="254"/>
                      <a:pt x="1305" y="254"/>
                    </a:cubicBezTo>
                    <a:cubicBezTo>
                      <a:pt x="1304" y="263"/>
                      <a:pt x="1303" y="272"/>
                      <a:pt x="1305" y="279"/>
                    </a:cubicBezTo>
                    <a:cubicBezTo>
                      <a:pt x="1307" y="285"/>
                      <a:pt x="1310" y="291"/>
                      <a:pt x="1313" y="296"/>
                    </a:cubicBezTo>
                    <a:cubicBezTo>
                      <a:pt x="1315" y="301"/>
                      <a:pt x="1318" y="306"/>
                      <a:pt x="1320" y="311"/>
                    </a:cubicBezTo>
                    <a:cubicBezTo>
                      <a:pt x="1322" y="318"/>
                      <a:pt x="1323" y="327"/>
                      <a:pt x="1324" y="335"/>
                    </a:cubicBezTo>
                    <a:cubicBezTo>
                      <a:pt x="1325" y="343"/>
                      <a:pt x="1326" y="352"/>
                      <a:pt x="1329" y="360"/>
                    </a:cubicBezTo>
                    <a:cubicBezTo>
                      <a:pt x="1333" y="372"/>
                      <a:pt x="1336" y="385"/>
                      <a:pt x="1338" y="398"/>
                    </a:cubicBezTo>
                    <a:cubicBezTo>
                      <a:pt x="1339" y="405"/>
                      <a:pt x="1340" y="413"/>
                      <a:pt x="1342" y="419"/>
                    </a:cubicBezTo>
                    <a:cubicBezTo>
                      <a:pt x="1345" y="431"/>
                      <a:pt x="1350" y="433"/>
                      <a:pt x="1358" y="436"/>
                    </a:cubicBezTo>
                    <a:cubicBezTo>
                      <a:pt x="1371" y="443"/>
                      <a:pt x="1371" y="443"/>
                      <a:pt x="1371" y="443"/>
                    </a:cubicBezTo>
                    <a:cubicBezTo>
                      <a:pt x="1388" y="456"/>
                      <a:pt x="1389" y="464"/>
                      <a:pt x="1392" y="482"/>
                    </a:cubicBezTo>
                    <a:cubicBezTo>
                      <a:pt x="1392" y="482"/>
                      <a:pt x="1392" y="482"/>
                      <a:pt x="1392" y="482"/>
                    </a:cubicBezTo>
                    <a:cubicBezTo>
                      <a:pt x="1394" y="490"/>
                      <a:pt x="1397" y="498"/>
                      <a:pt x="1400" y="505"/>
                    </a:cubicBezTo>
                    <a:cubicBezTo>
                      <a:pt x="1403" y="510"/>
                      <a:pt x="1405" y="516"/>
                      <a:pt x="1407" y="522"/>
                    </a:cubicBezTo>
                    <a:cubicBezTo>
                      <a:pt x="1411" y="535"/>
                      <a:pt x="1413" y="549"/>
                      <a:pt x="1416" y="563"/>
                    </a:cubicBezTo>
                    <a:cubicBezTo>
                      <a:pt x="1418" y="576"/>
                      <a:pt x="1418" y="576"/>
                      <a:pt x="1418" y="576"/>
                    </a:cubicBezTo>
                    <a:cubicBezTo>
                      <a:pt x="1419" y="581"/>
                      <a:pt x="1420" y="586"/>
                      <a:pt x="1421" y="590"/>
                    </a:cubicBezTo>
                    <a:cubicBezTo>
                      <a:pt x="1422" y="601"/>
                      <a:pt x="1424" y="611"/>
                      <a:pt x="1427" y="621"/>
                    </a:cubicBezTo>
                    <a:cubicBezTo>
                      <a:pt x="1429" y="626"/>
                      <a:pt x="1430" y="631"/>
                      <a:pt x="1432" y="636"/>
                    </a:cubicBezTo>
                    <a:cubicBezTo>
                      <a:pt x="1435" y="646"/>
                      <a:pt x="1438" y="656"/>
                      <a:pt x="1440" y="666"/>
                    </a:cubicBezTo>
                    <a:cubicBezTo>
                      <a:pt x="1442" y="673"/>
                      <a:pt x="1443" y="680"/>
                      <a:pt x="1443" y="688"/>
                    </a:cubicBezTo>
                    <a:cubicBezTo>
                      <a:pt x="1443" y="699"/>
                      <a:pt x="1443" y="710"/>
                      <a:pt x="1442" y="721"/>
                    </a:cubicBezTo>
                    <a:cubicBezTo>
                      <a:pt x="1441" y="735"/>
                      <a:pt x="1440" y="750"/>
                      <a:pt x="1441" y="764"/>
                    </a:cubicBezTo>
                    <a:cubicBezTo>
                      <a:pt x="1443" y="781"/>
                      <a:pt x="1441" y="798"/>
                      <a:pt x="1440" y="815"/>
                    </a:cubicBezTo>
                    <a:cubicBezTo>
                      <a:pt x="1439" y="829"/>
                      <a:pt x="1438" y="844"/>
                      <a:pt x="1439" y="859"/>
                    </a:cubicBezTo>
                    <a:cubicBezTo>
                      <a:pt x="1440" y="874"/>
                      <a:pt x="1444" y="888"/>
                      <a:pt x="1448" y="900"/>
                    </a:cubicBezTo>
                    <a:cubicBezTo>
                      <a:pt x="1450" y="907"/>
                      <a:pt x="1450" y="907"/>
                      <a:pt x="1450" y="907"/>
                    </a:cubicBezTo>
                    <a:cubicBezTo>
                      <a:pt x="1454" y="918"/>
                      <a:pt x="1454" y="918"/>
                      <a:pt x="1454" y="918"/>
                    </a:cubicBezTo>
                    <a:cubicBezTo>
                      <a:pt x="1455" y="923"/>
                      <a:pt x="1455" y="928"/>
                      <a:pt x="1454" y="932"/>
                    </a:cubicBezTo>
                    <a:cubicBezTo>
                      <a:pt x="1453" y="938"/>
                      <a:pt x="1453" y="938"/>
                      <a:pt x="1453" y="938"/>
                    </a:cubicBezTo>
                    <a:cubicBezTo>
                      <a:pt x="1452" y="951"/>
                      <a:pt x="1452" y="951"/>
                      <a:pt x="1452" y="951"/>
                    </a:cubicBezTo>
                    <a:cubicBezTo>
                      <a:pt x="1452" y="958"/>
                      <a:pt x="1454" y="964"/>
                      <a:pt x="1455" y="970"/>
                    </a:cubicBezTo>
                    <a:cubicBezTo>
                      <a:pt x="1456" y="978"/>
                      <a:pt x="1457" y="985"/>
                      <a:pt x="1457" y="993"/>
                    </a:cubicBezTo>
                    <a:cubicBezTo>
                      <a:pt x="1457" y="1010"/>
                      <a:pt x="1461" y="1023"/>
                      <a:pt x="1469" y="1039"/>
                    </a:cubicBezTo>
                    <a:cubicBezTo>
                      <a:pt x="1475" y="1054"/>
                      <a:pt x="1479" y="1074"/>
                      <a:pt x="1479" y="1091"/>
                    </a:cubicBezTo>
                    <a:cubicBezTo>
                      <a:pt x="1479" y="1097"/>
                      <a:pt x="1479" y="1102"/>
                      <a:pt x="1478" y="1108"/>
                    </a:cubicBezTo>
                    <a:cubicBezTo>
                      <a:pt x="1477" y="1117"/>
                      <a:pt x="1477" y="1126"/>
                      <a:pt x="1478" y="1135"/>
                    </a:cubicBezTo>
                    <a:cubicBezTo>
                      <a:pt x="1479" y="1142"/>
                      <a:pt x="1485" y="1151"/>
                      <a:pt x="1492" y="1161"/>
                    </a:cubicBezTo>
                    <a:cubicBezTo>
                      <a:pt x="1504" y="1179"/>
                      <a:pt x="1518" y="1199"/>
                      <a:pt x="1500" y="1213"/>
                    </a:cubicBezTo>
                    <a:cubicBezTo>
                      <a:pt x="1489" y="1219"/>
                      <a:pt x="1489" y="1219"/>
                      <a:pt x="1489" y="1219"/>
                    </a:cubicBezTo>
                    <a:cubicBezTo>
                      <a:pt x="1482" y="1223"/>
                      <a:pt x="1477" y="1225"/>
                      <a:pt x="1477" y="1235"/>
                    </a:cubicBezTo>
                    <a:cubicBezTo>
                      <a:pt x="1477" y="1246"/>
                      <a:pt x="1482" y="1251"/>
                      <a:pt x="1488" y="1258"/>
                    </a:cubicBezTo>
                    <a:cubicBezTo>
                      <a:pt x="1493" y="1264"/>
                      <a:pt x="1493" y="1264"/>
                      <a:pt x="1493" y="1264"/>
                    </a:cubicBezTo>
                    <a:cubicBezTo>
                      <a:pt x="1500" y="1273"/>
                      <a:pt x="1500" y="1273"/>
                      <a:pt x="1500" y="1273"/>
                    </a:cubicBezTo>
                    <a:cubicBezTo>
                      <a:pt x="1501" y="1274"/>
                      <a:pt x="1501" y="1274"/>
                      <a:pt x="1501" y="1274"/>
                    </a:cubicBezTo>
                    <a:cubicBezTo>
                      <a:pt x="1500" y="1275"/>
                      <a:pt x="1500" y="1275"/>
                      <a:pt x="1500" y="1275"/>
                    </a:cubicBezTo>
                    <a:cubicBezTo>
                      <a:pt x="1496" y="1282"/>
                      <a:pt x="1496" y="1282"/>
                      <a:pt x="1496" y="1282"/>
                    </a:cubicBezTo>
                    <a:cubicBezTo>
                      <a:pt x="1494" y="1284"/>
                      <a:pt x="1494" y="1284"/>
                      <a:pt x="1494" y="1284"/>
                    </a:cubicBezTo>
                    <a:cubicBezTo>
                      <a:pt x="1490" y="1290"/>
                      <a:pt x="1482" y="1302"/>
                      <a:pt x="1484" y="1307"/>
                    </a:cubicBezTo>
                    <a:cubicBezTo>
                      <a:pt x="1488" y="1308"/>
                      <a:pt x="1488" y="1308"/>
                      <a:pt x="1488" y="1308"/>
                    </a:cubicBezTo>
                    <a:cubicBezTo>
                      <a:pt x="1503" y="1303"/>
                      <a:pt x="1503" y="1303"/>
                      <a:pt x="1503" y="1303"/>
                    </a:cubicBezTo>
                    <a:cubicBezTo>
                      <a:pt x="1505" y="1302"/>
                      <a:pt x="1505" y="1302"/>
                      <a:pt x="1505" y="1302"/>
                    </a:cubicBezTo>
                    <a:cubicBezTo>
                      <a:pt x="1531" y="1290"/>
                      <a:pt x="1557" y="1276"/>
                      <a:pt x="1583" y="1260"/>
                    </a:cubicBezTo>
                    <a:cubicBezTo>
                      <a:pt x="1611" y="1243"/>
                      <a:pt x="1638" y="1227"/>
                      <a:pt x="1671" y="1221"/>
                    </a:cubicBezTo>
                    <a:cubicBezTo>
                      <a:pt x="1685" y="1219"/>
                      <a:pt x="1685" y="1219"/>
                      <a:pt x="1685" y="1219"/>
                    </a:cubicBezTo>
                    <a:cubicBezTo>
                      <a:pt x="1694" y="1217"/>
                      <a:pt x="1702" y="1216"/>
                      <a:pt x="1710" y="1214"/>
                    </a:cubicBezTo>
                    <a:cubicBezTo>
                      <a:pt x="1723" y="1209"/>
                      <a:pt x="1734" y="1199"/>
                      <a:pt x="1743" y="1190"/>
                    </a:cubicBezTo>
                    <a:cubicBezTo>
                      <a:pt x="1747" y="1185"/>
                      <a:pt x="1751" y="1180"/>
                      <a:pt x="1756" y="1175"/>
                    </a:cubicBezTo>
                    <a:cubicBezTo>
                      <a:pt x="1762" y="1168"/>
                      <a:pt x="1769" y="1160"/>
                      <a:pt x="1776" y="1153"/>
                    </a:cubicBezTo>
                    <a:cubicBezTo>
                      <a:pt x="1783" y="1147"/>
                      <a:pt x="1785" y="1146"/>
                      <a:pt x="1787" y="1146"/>
                    </a:cubicBezTo>
                    <a:cubicBezTo>
                      <a:pt x="1789" y="1147"/>
                      <a:pt x="1789" y="1147"/>
                      <a:pt x="1789" y="1147"/>
                    </a:cubicBezTo>
                    <a:cubicBezTo>
                      <a:pt x="1790" y="1153"/>
                      <a:pt x="1790" y="1153"/>
                      <a:pt x="1790" y="1153"/>
                    </a:cubicBezTo>
                    <a:cubicBezTo>
                      <a:pt x="1787" y="1163"/>
                      <a:pt x="1781" y="1173"/>
                      <a:pt x="1776" y="1182"/>
                    </a:cubicBezTo>
                    <a:cubicBezTo>
                      <a:pt x="1772" y="1187"/>
                      <a:pt x="1772" y="1187"/>
                      <a:pt x="1772" y="1187"/>
                    </a:cubicBezTo>
                    <a:cubicBezTo>
                      <a:pt x="1766" y="1198"/>
                      <a:pt x="1759" y="1209"/>
                      <a:pt x="1753" y="1218"/>
                    </a:cubicBezTo>
                    <a:cubicBezTo>
                      <a:pt x="1758" y="1216"/>
                      <a:pt x="1758" y="1216"/>
                      <a:pt x="1758" y="1216"/>
                    </a:cubicBezTo>
                    <a:cubicBezTo>
                      <a:pt x="1770" y="1210"/>
                      <a:pt x="1777" y="1200"/>
                      <a:pt x="1784" y="1190"/>
                    </a:cubicBezTo>
                    <a:cubicBezTo>
                      <a:pt x="1789" y="1182"/>
                      <a:pt x="1789" y="1182"/>
                      <a:pt x="1789" y="1182"/>
                    </a:cubicBezTo>
                    <a:cubicBezTo>
                      <a:pt x="1800" y="1168"/>
                      <a:pt x="1812" y="1164"/>
                      <a:pt x="1828" y="1160"/>
                    </a:cubicBezTo>
                    <a:cubicBezTo>
                      <a:pt x="1832" y="1159"/>
                      <a:pt x="1832" y="1159"/>
                      <a:pt x="1832" y="1159"/>
                    </a:cubicBezTo>
                    <a:cubicBezTo>
                      <a:pt x="1840" y="1157"/>
                      <a:pt x="1857" y="1152"/>
                      <a:pt x="1868" y="1152"/>
                    </a:cubicBezTo>
                    <a:cubicBezTo>
                      <a:pt x="1874" y="1152"/>
                      <a:pt x="1878" y="1154"/>
                      <a:pt x="1878" y="1157"/>
                    </a:cubicBezTo>
                    <a:cubicBezTo>
                      <a:pt x="1879" y="1162"/>
                      <a:pt x="1873" y="1167"/>
                      <a:pt x="1869" y="1170"/>
                    </a:cubicBezTo>
                    <a:cubicBezTo>
                      <a:pt x="1867" y="1171"/>
                      <a:pt x="1867" y="1171"/>
                      <a:pt x="1867" y="1171"/>
                    </a:cubicBezTo>
                    <a:cubicBezTo>
                      <a:pt x="1862" y="1175"/>
                      <a:pt x="1856" y="1179"/>
                      <a:pt x="1851" y="1184"/>
                    </a:cubicBezTo>
                    <a:cubicBezTo>
                      <a:pt x="1839" y="1196"/>
                      <a:pt x="1827" y="1206"/>
                      <a:pt x="1814" y="1216"/>
                    </a:cubicBezTo>
                    <a:cubicBezTo>
                      <a:pt x="1809" y="1220"/>
                      <a:pt x="1804" y="1225"/>
                      <a:pt x="1799" y="1229"/>
                    </a:cubicBezTo>
                    <a:cubicBezTo>
                      <a:pt x="1786" y="1241"/>
                      <a:pt x="1786" y="1241"/>
                      <a:pt x="1786" y="1241"/>
                    </a:cubicBezTo>
                    <a:cubicBezTo>
                      <a:pt x="1777" y="1249"/>
                      <a:pt x="1777" y="1249"/>
                      <a:pt x="1777" y="1249"/>
                    </a:cubicBezTo>
                    <a:cubicBezTo>
                      <a:pt x="1769" y="1257"/>
                      <a:pt x="1759" y="1263"/>
                      <a:pt x="1747" y="1269"/>
                    </a:cubicBezTo>
                    <a:cubicBezTo>
                      <a:pt x="1741" y="1272"/>
                      <a:pt x="1735" y="1274"/>
                      <a:pt x="1729" y="1277"/>
                    </a:cubicBezTo>
                    <a:cubicBezTo>
                      <a:pt x="1723" y="1280"/>
                      <a:pt x="1716" y="1283"/>
                      <a:pt x="1710" y="1286"/>
                    </a:cubicBezTo>
                    <a:cubicBezTo>
                      <a:pt x="1699" y="1291"/>
                      <a:pt x="1689" y="1298"/>
                      <a:pt x="1680" y="1304"/>
                    </a:cubicBezTo>
                    <a:cubicBezTo>
                      <a:pt x="1678" y="1305"/>
                      <a:pt x="1678" y="1305"/>
                      <a:pt x="1678" y="1305"/>
                    </a:cubicBezTo>
                    <a:cubicBezTo>
                      <a:pt x="1660" y="1317"/>
                      <a:pt x="1642" y="1325"/>
                      <a:pt x="1622" y="1333"/>
                    </a:cubicBezTo>
                    <a:cubicBezTo>
                      <a:pt x="1612" y="1337"/>
                      <a:pt x="1612" y="1337"/>
                      <a:pt x="1612" y="1337"/>
                    </a:cubicBezTo>
                    <a:cubicBezTo>
                      <a:pt x="1597" y="1343"/>
                      <a:pt x="1582" y="1352"/>
                      <a:pt x="1567" y="1360"/>
                    </a:cubicBezTo>
                    <a:cubicBezTo>
                      <a:pt x="1560" y="1364"/>
                      <a:pt x="1552" y="1368"/>
                      <a:pt x="1544" y="1372"/>
                    </a:cubicBezTo>
                    <a:cubicBezTo>
                      <a:pt x="1535" y="1377"/>
                      <a:pt x="1526" y="1383"/>
                      <a:pt x="1515" y="1390"/>
                    </a:cubicBezTo>
                    <a:cubicBezTo>
                      <a:pt x="1506" y="1397"/>
                      <a:pt x="1506" y="1397"/>
                      <a:pt x="1506" y="1397"/>
                    </a:cubicBezTo>
                    <a:cubicBezTo>
                      <a:pt x="1500" y="1401"/>
                      <a:pt x="1495" y="1405"/>
                      <a:pt x="1489" y="1408"/>
                    </a:cubicBezTo>
                    <a:cubicBezTo>
                      <a:pt x="1482" y="1412"/>
                      <a:pt x="1471" y="1413"/>
                      <a:pt x="1462" y="1413"/>
                    </a:cubicBezTo>
                    <a:lnTo>
                      <a:pt x="1458" y="141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6" name="Freeform 255">
                <a:extLst>
                  <a:ext uri="{FF2B5EF4-FFF2-40B4-BE49-F238E27FC236}">
                    <a16:creationId xmlns:a16="http://schemas.microsoft.com/office/drawing/2014/main" id="{7D706D6F-9F86-D44F-9C77-91E7F3E15D9B}"/>
                  </a:ext>
                </a:extLst>
              </p:cNvPr>
              <p:cNvSpPr>
                <a:spLocks/>
              </p:cNvSpPr>
              <p:nvPr/>
            </p:nvSpPr>
            <p:spPr bwMode="auto">
              <a:xfrm>
                <a:off x="18959904" y="7408829"/>
                <a:ext cx="369237" cy="859115"/>
              </a:xfrm>
              <a:custGeom>
                <a:avLst/>
                <a:gdLst>
                  <a:gd name="T0" fmla="*/ 197 w 340"/>
                  <a:gd name="T1" fmla="*/ 776 h 787"/>
                  <a:gd name="T2" fmla="*/ 182 w 340"/>
                  <a:gd name="T3" fmla="*/ 711 h 787"/>
                  <a:gd name="T4" fmla="*/ 163 w 340"/>
                  <a:gd name="T5" fmla="*/ 713 h 787"/>
                  <a:gd name="T6" fmla="*/ 152 w 340"/>
                  <a:gd name="T7" fmla="*/ 715 h 787"/>
                  <a:gd name="T8" fmla="*/ 122 w 340"/>
                  <a:gd name="T9" fmla="*/ 705 h 787"/>
                  <a:gd name="T10" fmla="*/ 50 w 340"/>
                  <a:gd name="T11" fmla="*/ 658 h 787"/>
                  <a:gd name="T12" fmla="*/ 39 w 340"/>
                  <a:gd name="T13" fmla="*/ 657 h 787"/>
                  <a:gd name="T14" fmla="*/ 34 w 340"/>
                  <a:gd name="T15" fmla="*/ 657 h 787"/>
                  <a:gd name="T16" fmla="*/ 8 w 340"/>
                  <a:gd name="T17" fmla="*/ 587 h 787"/>
                  <a:gd name="T18" fmla="*/ 37 w 340"/>
                  <a:gd name="T19" fmla="*/ 523 h 787"/>
                  <a:gd name="T20" fmla="*/ 47 w 340"/>
                  <a:gd name="T21" fmla="*/ 515 h 787"/>
                  <a:gd name="T22" fmla="*/ 75 w 340"/>
                  <a:gd name="T23" fmla="*/ 486 h 787"/>
                  <a:gd name="T24" fmla="*/ 111 w 340"/>
                  <a:gd name="T25" fmla="*/ 429 h 787"/>
                  <a:gd name="T26" fmla="*/ 96 w 340"/>
                  <a:gd name="T27" fmla="*/ 333 h 787"/>
                  <a:gd name="T28" fmla="*/ 31 w 340"/>
                  <a:gd name="T29" fmla="*/ 280 h 787"/>
                  <a:gd name="T30" fmla="*/ 8 w 340"/>
                  <a:gd name="T31" fmla="*/ 248 h 787"/>
                  <a:gd name="T32" fmla="*/ 21 w 340"/>
                  <a:gd name="T33" fmla="*/ 212 h 787"/>
                  <a:gd name="T34" fmla="*/ 13 w 340"/>
                  <a:gd name="T35" fmla="*/ 168 h 787"/>
                  <a:gd name="T36" fmla="*/ 21 w 340"/>
                  <a:gd name="T37" fmla="*/ 122 h 787"/>
                  <a:gd name="T38" fmla="*/ 47 w 340"/>
                  <a:gd name="T39" fmla="*/ 70 h 787"/>
                  <a:gd name="T40" fmla="*/ 96 w 340"/>
                  <a:gd name="T41" fmla="*/ 0 h 787"/>
                  <a:gd name="T42" fmla="*/ 97 w 340"/>
                  <a:gd name="T43" fmla="*/ 0 h 787"/>
                  <a:gd name="T44" fmla="*/ 241 w 340"/>
                  <a:gd name="T45" fmla="*/ 52 h 787"/>
                  <a:gd name="T46" fmla="*/ 291 w 340"/>
                  <a:gd name="T47" fmla="*/ 134 h 787"/>
                  <a:gd name="T48" fmla="*/ 287 w 340"/>
                  <a:gd name="T49" fmla="*/ 190 h 787"/>
                  <a:gd name="T50" fmla="*/ 283 w 340"/>
                  <a:gd name="T51" fmla="*/ 187 h 787"/>
                  <a:gd name="T52" fmla="*/ 271 w 340"/>
                  <a:gd name="T53" fmla="*/ 192 h 787"/>
                  <a:gd name="T54" fmla="*/ 251 w 340"/>
                  <a:gd name="T55" fmla="*/ 214 h 787"/>
                  <a:gd name="T56" fmla="*/ 269 w 340"/>
                  <a:gd name="T57" fmla="*/ 264 h 787"/>
                  <a:gd name="T58" fmla="*/ 284 w 340"/>
                  <a:gd name="T59" fmla="*/ 261 h 787"/>
                  <a:gd name="T60" fmla="*/ 305 w 340"/>
                  <a:gd name="T61" fmla="*/ 256 h 787"/>
                  <a:gd name="T62" fmla="*/ 320 w 340"/>
                  <a:gd name="T63" fmla="*/ 296 h 787"/>
                  <a:gd name="T64" fmla="*/ 316 w 340"/>
                  <a:gd name="T65" fmla="*/ 324 h 787"/>
                  <a:gd name="T66" fmla="*/ 335 w 340"/>
                  <a:gd name="T67" fmla="*/ 392 h 787"/>
                  <a:gd name="T68" fmla="*/ 337 w 340"/>
                  <a:gd name="T69" fmla="*/ 422 h 787"/>
                  <a:gd name="T70" fmla="*/ 332 w 340"/>
                  <a:gd name="T71" fmla="*/ 445 h 787"/>
                  <a:gd name="T72" fmla="*/ 331 w 340"/>
                  <a:gd name="T73" fmla="*/ 473 h 787"/>
                  <a:gd name="T74" fmla="*/ 336 w 340"/>
                  <a:gd name="T75" fmla="*/ 504 h 787"/>
                  <a:gd name="T76" fmla="*/ 325 w 340"/>
                  <a:gd name="T77" fmla="*/ 532 h 787"/>
                  <a:gd name="T78" fmla="*/ 313 w 340"/>
                  <a:gd name="T79" fmla="*/ 551 h 787"/>
                  <a:gd name="T80" fmla="*/ 299 w 340"/>
                  <a:gd name="T81" fmla="*/ 581 h 787"/>
                  <a:gd name="T82" fmla="*/ 297 w 340"/>
                  <a:gd name="T83" fmla="*/ 594 h 787"/>
                  <a:gd name="T84" fmla="*/ 277 w 340"/>
                  <a:gd name="T85" fmla="*/ 633 h 787"/>
                  <a:gd name="T86" fmla="*/ 264 w 340"/>
                  <a:gd name="T87" fmla="*/ 652 h 787"/>
                  <a:gd name="T88" fmla="*/ 265 w 340"/>
                  <a:gd name="T89" fmla="*/ 675 h 787"/>
                  <a:gd name="T90" fmla="*/ 243 w 340"/>
                  <a:gd name="T91" fmla="*/ 715 h 787"/>
                  <a:gd name="T92" fmla="*/ 232 w 340"/>
                  <a:gd name="T93" fmla="*/ 742 h 787"/>
                  <a:gd name="T94" fmla="*/ 205 w 340"/>
                  <a:gd name="T95" fmla="*/ 787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0" h="787">
                    <a:moveTo>
                      <a:pt x="205" y="787"/>
                    </a:moveTo>
                    <a:cubicBezTo>
                      <a:pt x="201" y="787"/>
                      <a:pt x="198" y="783"/>
                      <a:pt x="197" y="776"/>
                    </a:cubicBezTo>
                    <a:cubicBezTo>
                      <a:pt x="194" y="760"/>
                      <a:pt x="192" y="743"/>
                      <a:pt x="191" y="728"/>
                    </a:cubicBezTo>
                    <a:cubicBezTo>
                      <a:pt x="191" y="718"/>
                      <a:pt x="188" y="713"/>
                      <a:pt x="182" y="711"/>
                    </a:cubicBezTo>
                    <a:cubicBezTo>
                      <a:pt x="177" y="711"/>
                      <a:pt x="177" y="711"/>
                      <a:pt x="177" y="711"/>
                    </a:cubicBezTo>
                    <a:cubicBezTo>
                      <a:pt x="163" y="713"/>
                      <a:pt x="163" y="713"/>
                      <a:pt x="163" y="713"/>
                    </a:cubicBezTo>
                    <a:cubicBezTo>
                      <a:pt x="159" y="714"/>
                      <a:pt x="159" y="714"/>
                      <a:pt x="159" y="714"/>
                    </a:cubicBezTo>
                    <a:cubicBezTo>
                      <a:pt x="152" y="715"/>
                      <a:pt x="152" y="715"/>
                      <a:pt x="152" y="715"/>
                    </a:cubicBezTo>
                    <a:cubicBezTo>
                      <a:pt x="143" y="715"/>
                      <a:pt x="134" y="711"/>
                      <a:pt x="126" y="707"/>
                    </a:cubicBezTo>
                    <a:cubicBezTo>
                      <a:pt x="122" y="705"/>
                      <a:pt x="122" y="705"/>
                      <a:pt x="122" y="705"/>
                    </a:cubicBezTo>
                    <a:cubicBezTo>
                      <a:pt x="110" y="700"/>
                      <a:pt x="86" y="683"/>
                      <a:pt x="67" y="670"/>
                    </a:cubicBezTo>
                    <a:cubicBezTo>
                      <a:pt x="60" y="666"/>
                      <a:pt x="54" y="661"/>
                      <a:pt x="50" y="658"/>
                    </a:cubicBezTo>
                    <a:cubicBezTo>
                      <a:pt x="45" y="655"/>
                      <a:pt x="45" y="655"/>
                      <a:pt x="45" y="655"/>
                    </a:cubicBezTo>
                    <a:cubicBezTo>
                      <a:pt x="39" y="657"/>
                      <a:pt x="39" y="657"/>
                      <a:pt x="39" y="657"/>
                    </a:cubicBezTo>
                    <a:cubicBezTo>
                      <a:pt x="35" y="657"/>
                      <a:pt x="35" y="657"/>
                      <a:pt x="35" y="657"/>
                    </a:cubicBezTo>
                    <a:cubicBezTo>
                      <a:pt x="34" y="657"/>
                      <a:pt x="34" y="657"/>
                      <a:pt x="34" y="657"/>
                    </a:cubicBezTo>
                    <a:cubicBezTo>
                      <a:pt x="34" y="656"/>
                      <a:pt x="34" y="656"/>
                      <a:pt x="34" y="656"/>
                    </a:cubicBezTo>
                    <a:cubicBezTo>
                      <a:pt x="20" y="636"/>
                      <a:pt x="5" y="613"/>
                      <a:pt x="8" y="587"/>
                    </a:cubicBezTo>
                    <a:cubicBezTo>
                      <a:pt x="10" y="569"/>
                      <a:pt x="18" y="541"/>
                      <a:pt x="36" y="523"/>
                    </a:cubicBezTo>
                    <a:cubicBezTo>
                      <a:pt x="37" y="523"/>
                      <a:pt x="37" y="523"/>
                      <a:pt x="37" y="523"/>
                    </a:cubicBezTo>
                    <a:cubicBezTo>
                      <a:pt x="37" y="523"/>
                      <a:pt x="37" y="523"/>
                      <a:pt x="37" y="523"/>
                    </a:cubicBezTo>
                    <a:cubicBezTo>
                      <a:pt x="47" y="515"/>
                      <a:pt x="47" y="515"/>
                      <a:pt x="47" y="515"/>
                    </a:cubicBezTo>
                    <a:cubicBezTo>
                      <a:pt x="51" y="513"/>
                      <a:pt x="51" y="513"/>
                      <a:pt x="51" y="513"/>
                    </a:cubicBezTo>
                    <a:cubicBezTo>
                      <a:pt x="65" y="505"/>
                      <a:pt x="70" y="502"/>
                      <a:pt x="75" y="486"/>
                    </a:cubicBezTo>
                    <a:cubicBezTo>
                      <a:pt x="81" y="471"/>
                      <a:pt x="88" y="457"/>
                      <a:pt x="97" y="445"/>
                    </a:cubicBezTo>
                    <a:cubicBezTo>
                      <a:pt x="101" y="439"/>
                      <a:pt x="106" y="434"/>
                      <a:pt x="111" y="429"/>
                    </a:cubicBezTo>
                    <a:cubicBezTo>
                      <a:pt x="123" y="417"/>
                      <a:pt x="136" y="404"/>
                      <a:pt x="136" y="386"/>
                    </a:cubicBezTo>
                    <a:cubicBezTo>
                      <a:pt x="136" y="359"/>
                      <a:pt x="118" y="347"/>
                      <a:pt x="96" y="333"/>
                    </a:cubicBezTo>
                    <a:cubicBezTo>
                      <a:pt x="89" y="328"/>
                      <a:pt x="89" y="328"/>
                      <a:pt x="89" y="328"/>
                    </a:cubicBezTo>
                    <a:cubicBezTo>
                      <a:pt x="67" y="313"/>
                      <a:pt x="48" y="299"/>
                      <a:pt x="31" y="280"/>
                    </a:cubicBezTo>
                    <a:cubicBezTo>
                      <a:pt x="25" y="274"/>
                      <a:pt x="25" y="274"/>
                      <a:pt x="25" y="274"/>
                    </a:cubicBezTo>
                    <a:cubicBezTo>
                      <a:pt x="17" y="267"/>
                      <a:pt x="8" y="258"/>
                      <a:pt x="8" y="248"/>
                    </a:cubicBezTo>
                    <a:cubicBezTo>
                      <a:pt x="8" y="241"/>
                      <a:pt x="12" y="234"/>
                      <a:pt x="15" y="227"/>
                    </a:cubicBezTo>
                    <a:cubicBezTo>
                      <a:pt x="18" y="222"/>
                      <a:pt x="21" y="217"/>
                      <a:pt x="21" y="212"/>
                    </a:cubicBezTo>
                    <a:cubicBezTo>
                      <a:pt x="23" y="201"/>
                      <a:pt x="25" y="186"/>
                      <a:pt x="17" y="175"/>
                    </a:cubicBezTo>
                    <a:cubicBezTo>
                      <a:pt x="13" y="168"/>
                      <a:pt x="13" y="168"/>
                      <a:pt x="13" y="168"/>
                    </a:cubicBezTo>
                    <a:cubicBezTo>
                      <a:pt x="6" y="159"/>
                      <a:pt x="0" y="151"/>
                      <a:pt x="9" y="137"/>
                    </a:cubicBezTo>
                    <a:cubicBezTo>
                      <a:pt x="12" y="131"/>
                      <a:pt x="17" y="126"/>
                      <a:pt x="21" y="122"/>
                    </a:cubicBezTo>
                    <a:cubicBezTo>
                      <a:pt x="27" y="115"/>
                      <a:pt x="32" y="109"/>
                      <a:pt x="36" y="100"/>
                    </a:cubicBezTo>
                    <a:cubicBezTo>
                      <a:pt x="40" y="90"/>
                      <a:pt x="43" y="80"/>
                      <a:pt x="47" y="70"/>
                    </a:cubicBezTo>
                    <a:cubicBezTo>
                      <a:pt x="49" y="63"/>
                      <a:pt x="49" y="63"/>
                      <a:pt x="49" y="63"/>
                    </a:cubicBezTo>
                    <a:cubicBezTo>
                      <a:pt x="60" y="32"/>
                      <a:pt x="76" y="10"/>
                      <a:pt x="96" y="0"/>
                    </a:cubicBezTo>
                    <a:cubicBezTo>
                      <a:pt x="97" y="0"/>
                      <a:pt x="97" y="0"/>
                      <a:pt x="97" y="0"/>
                    </a:cubicBezTo>
                    <a:cubicBezTo>
                      <a:pt x="97" y="0"/>
                      <a:pt x="97" y="0"/>
                      <a:pt x="97" y="0"/>
                    </a:cubicBezTo>
                    <a:cubicBezTo>
                      <a:pt x="108" y="3"/>
                      <a:pt x="115" y="5"/>
                      <a:pt x="119" y="7"/>
                    </a:cubicBezTo>
                    <a:cubicBezTo>
                      <a:pt x="138" y="17"/>
                      <a:pt x="225" y="50"/>
                      <a:pt x="241" y="52"/>
                    </a:cubicBezTo>
                    <a:cubicBezTo>
                      <a:pt x="260" y="54"/>
                      <a:pt x="282" y="67"/>
                      <a:pt x="292" y="81"/>
                    </a:cubicBezTo>
                    <a:cubicBezTo>
                      <a:pt x="297" y="88"/>
                      <a:pt x="295" y="109"/>
                      <a:pt x="291" y="134"/>
                    </a:cubicBezTo>
                    <a:cubicBezTo>
                      <a:pt x="289" y="151"/>
                      <a:pt x="287" y="170"/>
                      <a:pt x="287" y="186"/>
                    </a:cubicBezTo>
                    <a:cubicBezTo>
                      <a:pt x="287" y="190"/>
                      <a:pt x="287" y="190"/>
                      <a:pt x="287" y="190"/>
                    </a:cubicBezTo>
                    <a:cubicBezTo>
                      <a:pt x="284" y="188"/>
                      <a:pt x="284" y="188"/>
                      <a:pt x="284" y="188"/>
                    </a:cubicBezTo>
                    <a:cubicBezTo>
                      <a:pt x="283" y="187"/>
                      <a:pt x="283" y="187"/>
                      <a:pt x="283" y="187"/>
                    </a:cubicBezTo>
                    <a:cubicBezTo>
                      <a:pt x="282" y="187"/>
                      <a:pt x="282" y="187"/>
                      <a:pt x="282" y="187"/>
                    </a:cubicBezTo>
                    <a:cubicBezTo>
                      <a:pt x="271" y="192"/>
                      <a:pt x="271" y="192"/>
                      <a:pt x="271" y="192"/>
                    </a:cubicBezTo>
                    <a:cubicBezTo>
                      <a:pt x="264" y="197"/>
                      <a:pt x="258" y="205"/>
                      <a:pt x="252" y="213"/>
                    </a:cubicBezTo>
                    <a:cubicBezTo>
                      <a:pt x="251" y="214"/>
                      <a:pt x="251" y="214"/>
                      <a:pt x="251" y="214"/>
                    </a:cubicBezTo>
                    <a:cubicBezTo>
                      <a:pt x="241" y="226"/>
                      <a:pt x="241" y="242"/>
                      <a:pt x="251" y="255"/>
                    </a:cubicBezTo>
                    <a:cubicBezTo>
                      <a:pt x="256" y="261"/>
                      <a:pt x="262" y="264"/>
                      <a:pt x="269" y="264"/>
                    </a:cubicBezTo>
                    <a:cubicBezTo>
                      <a:pt x="277" y="263"/>
                      <a:pt x="277" y="263"/>
                      <a:pt x="277" y="263"/>
                    </a:cubicBezTo>
                    <a:cubicBezTo>
                      <a:pt x="284" y="261"/>
                      <a:pt x="284" y="261"/>
                      <a:pt x="284" y="261"/>
                    </a:cubicBezTo>
                    <a:cubicBezTo>
                      <a:pt x="290" y="258"/>
                      <a:pt x="296" y="256"/>
                      <a:pt x="303" y="256"/>
                    </a:cubicBezTo>
                    <a:cubicBezTo>
                      <a:pt x="305" y="256"/>
                      <a:pt x="305" y="256"/>
                      <a:pt x="305" y="256"/>
                    </a:cubicBezTo>
                    <a:cubicBezTo>
                      <a:pt x="315" y="257"/>
                      <a:pt x="326" y="262"/>
                      <a:pt x="328" y="273"/>
                    </a:cubicBezTo>
                    <a:cubicBezTo>
                      <a:pt x="330" y="282"/>
                      <a:pt x="325" y="289"/>
                      <a:pt x="320" y="296"/>
                    </a:cubicBezTo>
                    <a:cubicBezTo>
                      <a:pt x="318" y="299"/>
                      <a:pt x="318" y="299"/>
                      <a:pt x="318" y="299"/>
                    </a:cubicBezTo>
                    <a:cubicBezTo>
                      <a:pt x="312" y="309"/>
                      <a:pt x="310" y="315"/>
                      <a:pt x="316" y="324"/>
                    </a:cubicBezTo>
                    <a:cubicBezTo>
                      <a:pt x="325" y="338"/>
                      <a:pt x="331" y="349"/>
                      <a:pt x="336" y="361"/>
                    </a:cubicBezTo>
                    <a:cubicBezTo>
                      <a:pt x="340" y="373"/>
                      <a:pt x="338" y="380"/>
                      <a:pt x="335" y="392"/>
                    </a:cubicBezTo>
                    <a:cubicBezTo>
                      <a:pt x="332" y="401"/>
                      <a:pt x="334" y="408"/>
                      <a:pt x="336" y="416"/>
                    </a:cubicBezTo>
                    <a:cubicBezTo>
                      <a:pt x="337" y="422"/>
                      <a:pt x="337" y="422"/>
                      <a:pt x="337" y="422"/>
                    </a:cubicBezTo>
                    <a:cubicBezTo>
                      <a:pt x="339" y="429"/>
                      <a:pt x="337" y="434"/>
                      <a:pt x="335" y="439"/>
                    </a:cubicBezTo>
                    <a:cubicBezTo>
                      <a:pt x="332" y="445"/>
                      <a:pt x="332" y="445"/>
                      <a:pt x="332" y="445"/>
                    </a:cubicBezTo>
                    <a:cubicBezTo>
                      <a:pt x="330" y="453"/>
                      <a:pt x="331" y="461"/>
                      <a:pt x="331" y="469"/>
                    </a:cubicBezTo>
                    <a:cubicBezTo>
                      <a:pt x="331" y="473"/>
                      <a:pt x="331" y="473"/>
                      <a:pt x="331" y="473"/>
                    </a:cubicBezTo>
                    <a:cubicBezTo>
                      <a:pt x="332" y="479"/>
                      <a:pt x="333" y="484"/>
                      <a:pt x="334" y="488"/>
                    </a:cubicBezTo>
                    <a:cubicBezTo>
                      <a:pt x="335" y="494"/>
                      <a:pt x="336" y="499"/>
                      <a:pt x="336" y="504"/>
                    </a:cubicBezTo>
                    <a:cubicBezTo>
                      <a:pt x="337" y="512"/>
                      <a:pt x="333" y="518"/>
                      <a:pt x="330" y="523"/>
                    </a:cubicBezTo>
                    <a:cubicBezTo>
                      <a:pt x="325" y="532"/>
                      <a:pt x="325" y="532"/>
                      <a:pt x="325" y="532"/>
                    </a:cubicBezTo>
                    <a:cubicBezTo>
                      <a:pt x="323" y="537"/>
                      <a:pt x="323" y="537"/>
                      <a:pt x="323" y="537"/>
                    </a:cubicBezTo>
                    <a:cubicBezTo>
                      <a:pt x="322" y="543"/>
                      <a:pt x="321" y="547"/>
                      <a:pt x="313" y="551"/>
                    </a:cubicBezTo>
                    <a:cubicBezTo>
                      <a:pt x="306" y="555"/>
                      <a:pt x="302" y="558"/>
                      <a:pt x="301" y="567"/>
                    </a:cubicBezTo>
                    <a:cubicBezTo>
                      <a:pt x="299" y="581"/>
                      <a:pt x="299" y="581"/>
                      <a:pt x="299" y="581"/>
                    </a:cubicBezTo>
                    <a:cubicBezTo>
                      <a:pt x="297" y="589"/>
                      <a:pt x="297" y="589"/>
                      <a:pt x="297" y="589"/>
                    </a:cubicBezTo>
                    <a:cubicBezTo>
                      <a:pt x="297" y="594"/>
                      <a:pt x="297" y="594"/>
                      <a:pt x="297" y="594"/>
                    </a:cubicBezTo>
                    <a:cubicBezTo>
                      <a:pt x="294" y="608"/>
                      <a:pt x="294" y="608"/>
                      <a:pt x="294" y="608"/>
                    </a:cubicBezTo>
                    <a:cubicBezTo>
                      <a:pt x="290" y="618"/>
                      <a:pt x="283" y="626"/>
                      <a:pt x="277" y="633"/>
                    </a:cubicBezTo>
                    <a:cubicBezTo>
                      <a:pt x="276" y="634"/>
                      <a:pt x="276" y="634"/>
                      <a:pt x="276" y="634"/>
                    </a:cubicBezTo>
                    <a:cubicBezTo>
                      <a:pt x="271" y="639"/>
                      <a:pt x="266" y="645"/>
                      <a:pt x="264" y="652"/>
                    </a:cubicBezTo>
                    <a:cubicBezTo>
                      <a:pt x="263" y="657"/>
                      <a:pt x="264" y="662"/>
                      <a:pt x="264" y="667"/>
                    </a:cubicBezTo>
                    <a:cubicBezTo>
                      <a:pt x="265" y="675"/>
                      <a:pt x="265" y="675"/>
                      <a:pt x="265" y="675"/>
                    </a:cubicBezTo>
                    <a:cubicBezTo>
                      <a:pt x="265" y="692"/>
                      <a:pt x="257" y="701"/>
                      <a:pt x="247" y="711"/>
                    </a:cubicBezTo>
                    <a:cubicBezTo>
                      <a:pt x="243" y="715"/>
                      <a:pt x="243" y="715"/>
                      <a:pt x="243" y="715"/>
                    </a:cubicBezTo>
                    <a:cubicBezTo>
                      <a:pt x="238" y="721"/>
                      <a:pt x="234" y="726"/>
                      <a:pt x="233" y="734"/>
                    </a:cubicBezTo>
                    <a:cubicBezTo>
                      <a:pt x="232" y="742"/>
                      <a:pt x="232" y="742"/>
                      <a:pt x="232" y="742"/>
                    </a:cubicBezTo>
                    <a:cubicBezTo>
                      <a:pt x="232" y="747"/>
                      <a:pt x="232" y="753"/>
                      <a:pt x="230" y="759"/>
                    </a:cubicBezTo>
                    <a:cubicBezTo>
                      <a:pt x="228" y="764"/>
                      <a:pt x="215" y="787"/>
                      <a:pt x="205" y="787"/>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7" name="Freeform 256">
                <a:extLst>
                  <a:ext uri="{FF2B5EF4-FFF2-40B4-BE49-F238E27FC236}">
                    <a16:creationId xmlns:a16="http://schemas.microsoft.com/office/drawing/2014/main" id="{0625D472-6166-A248-A5BA-6D711A48301E}"/>
                  </a:ext>
                </a:extLst>
              </p:cNvPr>
              <p:cNvSpPr>
                <a:spLocks noEditPoints="1"/>
              </p:cNvSpPr>
              <p:nvPr/>
            </p:nvSpPr>
            <p:spPr bwMode="auto">
              <a:xfrm>
                <a:off x="18956250" y="7405170"/>
                <a:ext cx="376549" cy="862769"/>
              </a:xfrm>
              <a:custGeom>
                <a:avLst/>
                <a:gdLst>
                  <a:gd name="T0" fmla="*/ 243 w 344"/>
                  <a:gd name="T1" fmla="*/ 56 h 791"/>
                  <a:gd name="T2" fmla="*/ 285 w 344"/>
                  <a:gd name="T3" fmla="*/ 187 h 791"/>
                  <a:gd name="T4" fmla="*/ 251 w 344"/>
                  <a:gd name="T5" fmla="*/ 215 h 791"/>
                  <a:gd name="T6" fmla="*/ 279 w 344"/>
                  <a:gd name="T7" fmla="*/ 267 h 791"/>
                  <a:gd name="T8" fmla="*/ 328 w 344"/>
                  <a:gd name="T9" fmla="*/ 276 h 791"/>
                  <a:gd name="T10" fmla="*/ 336 w 344"/>
                  <a:gd name="T11" fmla="*/ 363 h 791"/>
                  <a:gd name="T12" fmla="*/ 333 w 344"/>
                  <a:gd name="T13" fmla="*/ 447 h 791"/>
                  <a:gd name="T14" fmla="*/ 326 w 344"/>
                  <a:gd name="T15" fmla="*/ 533 h 791"/>
                  <a:gd name="T16" fmla="*/ 298 w 344"/>
                  <a:gd name="T17" fmla="*/ 591 h 791"/>
                  <a:gd name="T18" fmla="*/ 264 w 344"/>
                  <a:gd name="T19" fmla="*/ 654 h 791"/>
                  <a:gd name="T20" fmla="*/ 233 w 344"/>
                  <a:gd name="T21" fmla="*/ 736 h 791"/>
                  <a:gd name="T22" fmla="*/ 201 w 344"/>
                  <a:gd name="T23" fmla="*/ 778 h 791"/>
                  <a:gd name="T24" fmla="*/ 179 w 344"/>
                  <a:gd name="T25" fmla="*/ 711 h 791"/>
                  <a:gd name="T26" fmla="*/ 125 w 344"/>
                  <a:gd name="T27" fmla="*/ 705 h 791"/>
                  <a:gd name="T28" fmla="*/ 41 w 344"/>
                  <a:gd name="T29" fmla="*/ 657 h 791"/>
                  <a:gd name="T30" fmla="*/ 39 w 344"/>
                  <a:gd name="T31" fmla="*/ 527 h 791"/>
                  <a:gd name="T32" fmla="*/ 101 w 344"/>
                  <a:gd name="T33" fmla="*/ 448 h 791"/>
                  <a:gd name="T34" fmla="*/ 34 w 344"/>
                  <a:gd name="T35" fmla="*/ 281 h 791"/>
                  <a:gd name="T36" fmla="*/ 21 w 344"/>
                  <a:gd name="T37" fmla="*/ 176 h 791"/>
                  <a:gd name="T38" fmla="*/ 53 w 344"/>
                  <a:gd name="T39" fmla="*/ 66 h 791"/>
                  <a:gd name="T40" fmla="*/ 97 w 344"/>
                  <a:gd name="T41" fmla="*/ 1 h 791"/>
                  <a:gd name="T42" fmla="*/ 36 w 344"/>
                  <a:gd name="T43" fmla="*/ 102 h 791"/>
                  <a:gd name="T44" fmla="*/ 13 w 344"/>
                  <a:gd name="T45" fmla="*/ 171 h 791"/>
                  <a:gd name="T46" fmla="*/ 16 w 344"/>
                  <a:gd name="T47" fmla="*/ 228 h 791"/>
                  <a:gd name="T48" fmla="*/ 31 w 344"/>
                  <a:gd name="T49" fmla="*/ 284 h 791"/>
                  <a:gd name="T50" fmla="*/ 136 w 344"/>
                  <a:gd name="T51" fmla="*/ 388 h 791"/>
                  <a:gd name="T52" fmla="*/ 76 w 344"/>
                  <a:gd name="T53" fmla="*/ 487 h 791"/>
                  <a:gd name="T54" fmla="*/ 38 w 344"/>
                  <a:gd name="T55" fmla="*/ 523 h 791"/>
                  <a:gd name="T56" fmla="*/ 8 w 344"/>
                  <a:gd name="T57" fmla="*/ 589 h 791"/>
                  <a:gd name="T58" fmla="*/ 37 w 344"/>
                  <a:gd name="T59" fmla="*/ 661 h 791"/>
                  <a:gd name="T60" fmla="*/ 51 w 344"/>
                  <a:gd name="T61" fmla="*/ 662 h 791"/>
                  <a:gd name="T62" fmla="*/ 127 w 344"/>
                  <a:gd name="T63" fmla="*/ 711 h 791"/>
                  <a:gd name="T64" fmla="*/ 165 w 344"/>
                  <a:gd name="T65" fmla="*/ 717 h 791"/>
                  <a:gd name="T66" fmla="*/ 192 w 344"/>
                  <a:gd name="T67" fmla="*/ 730 h 791"/>
                  <a:gd name="T68" fmla="*/ 233 w 344"/>
                  <a:gd name="T69" fmla="*/ 761 h 791"/>
                  <a:gd name="T70" fmla="*/ 247 w 344"/>
                  <a:gd name="T71" fmla="*/ 719 h 791"/>
                  <a:gd name="T72" fmla="*/ 268 w 344"/>
                  <a:gd name="T73" fmla="*/ 669 h 791"/>
                  <a:gd name="T74" fmla="*/ 280 w 344"/>
                  <a:gd name="T75" fmla="*/ 636 h 791"/>
                  <a:gd name="T76" fmla="*/ 301 w 344"/>
                  <a:gd name="T77" fmla="*/ 592 h 791"/>
                  <a:gd name="T78" fmla="*/ 316 w 344"/>
                  <a:gd name="T79" fmla="*/ 555 h 791"/>
                  <a:gd name="T80" fmla="*/ 334 w 344"/>
                  <a:gd name="T81" fmla="*/ 526 h 791"/>
                  <a:gd name="T82" fmla="*/ 335 w 344"/>
                  <a:gd name="T83" fmla="*/ 475 h 791"/>
                  <a:gd name="T84" fmla="*/ 338 w 344"/>
                  <a:gd name="T85" fmla="*/ 442 h 791"/>
                  <a:gd name="T86" fmla="*/ 338 w 344"/>
                  <a:gd name="T87" fmla="*/ 395 h 791"/>
                  <a:gd name="T88" fmla="*/ 322 w 344"/>
                  <a:gd name="T89" fmla="*/ 302 h 791"/>
                  <a:gd name="T90" fmla="*/ 307 w 344"/>
                  <a:gd name="T91" fmla="*/ 256 h 791"/>
                  <a:gd name="T92" fmla="*/ 278 w 344"/>
                  <a:gd name="T93" fmla="*/ 263 h 791"/>
                  <a:gd name="T94" fmla="*/ 254 w 344"/>
                  <a:gd name="T95" fmla="*/ 217 h 791"/>
                  <a:gd name="T96" fmla="*/ 284 w 344"/>
                  <a:gd name="T97" fmla="*/ 191 h 791"/>
                  <a:gd name="T98" fmla="*/ 291 w 344"/>
                  <a:gd name="T99" fmla="*/ 196 h 791"/>
                  <a:gd name="T100" fmla="*/ 296 w 344"/>
                  <a:gd name="T101" fmla="*/ 82 h 791"/>
                  <a:gd name="T102" fmla="*/ 100 w 344"/>
                  <a:gd name="T103"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4" h="791">
                    <a:moveTo>
                      <a:pt x="99" y="4"/>
                    </a:moveTo>
                    <a:cubicBezTo>
                      <a:pt x="108" y="6"/>
                      <a:pt x="116" y="9"/>
                      <a:pt x="120" y="11"/>
                    </a:cubicBezTo>
                    <a:cubicBezTo>
                      <a:pt x="139" y="21"/>
                      <a:pt x="226" y="54"/>
                      <a:pt x="243" y="56"/>
                    </a:cubicBezTo>
                    <a:cubicBezTo>
                      <a:pt x="260" y="58"/>
                      <a:pt x="282" y="69"/>
                      <a:pt x="293" y="84"/>
                    </a:cubicBezTo>
                    <a:cubicBezTo>
                      <a:pt x="300" y="96"/>
                      <a:pt x="287" y="150"/>
                      <a:pt x="287" y="188"/>
                    </a:cubicBezTo>
                    <a:cubicBezTo>
                      <a:pt x="285" y="187"/>
                      <a:pt x="285" y="187"/>
                      <a:pt x="285" y="187"/>
                    </a:cubicBezTo>
                    <a:cubicBezTo>
                      <a:pt x="284" y="187"/>
                      <a:pt x="284" y="187"/>
                      <a:pt x="284" y="187"/>
                    </a:cubicBezTo>
                    <a:cubicBezTo>
                      <a:pt x="272" y="192"/>
                      <a:pt x="272" y="192"/>
                      <a:pt x="272" y="192"/>
                    </a:cubicBezTo>
                    <a:cubicBezTo>
                      <a:pt x="264" y="198"/>
                      <a:pt x="257" y="207"/>
                      <a:pt x="251" y="215"/>
                    </a:cubicBezTo>
                    <a:cubicBezTo>
                      <a:pt x="241" y="228"/>
                      <a:pt x="241" y="245"/>
                      <a:pt x="251" y="258"/>
                    </a:cubicBezTo>
                    <a:cubicBezTo>
                      <a:pt x="257" y="265"/>
                      <a:pt x="263" y="268"/>
                      <a:pt x="271" y="268"/>
                    </a:cubicBezTo>
                    <a:cubicBezTo>
                      <a:pt x="279" y="267"/>
                      <a:pt x="279" y="267"/>
                      <a:pt x="279" y="267"/>
                    </a:cubicBezTo>
                    <a:cubicBezTo>
                      <a:pt x="288" y="264"/>
                      <a:pt x="296" y="260"/>
                      <a:pt x="305" y="260"/>
                    </a:cubicBezTo>
                    <a:cubicBezTo>
                      <a:pt x="307" y="260"/>
                      <a:pt x="307" y="260"/>
                      <a:pt x="307" y="260"/>
                    </a:cubicBezTo>
                    <a:cubicBezTo>
                      <a:pt x="316" y="260"/>
                      <a:pt x="327" y="266"/>
                      <a:pt x="328" y="276"/>
                    </a:cubicBezTo>
                    <a:cubicBezTo>
                      <a:pt x="330" y="285"/>
                      <a:pt x="323" y="293"/>
                      <a:pt x="319" y="300"/>
                    </a:cubicBezTo>
                    <a:cubicBezTo>
                      <a:pt x="313" y="310"/>
                      <a:pt x="310" y="317"/>
                      <a:pt x="317" y="327"/>
                    </a:cubicBezTo>
                    <a:cubicBezTo>
                      <a:pt x="324" y="338"/>
                      <a:pt x="331" y="350"/>
                      <a:pt x="336" y="363"/>
                    </a:cubicBezTo>
                    <a:cubicBezTo>
                      <a:pt x="340" y="375"/>
                      <a:pt x="338" y="382"/>
                      <a:pt x="335" y="394"/>
                    </a:cubicBezTo>
                    <a:cubicBezTo>
                      <a:pt x="331" y="405"/>
                      <a:pt x="335" y="413"/>
                      <a:pt x="337" y="424"/>
                    </a:cubicBezTo>
                    <a:cubicBezTo>
                      <a:pt x="339" y="433"/>
                      <a:pt x="335" y="439"/>
                      <a:pt x="333" y="447"/>
                    </a:cubicBezTo>
                    <a:cubicBezTo>
                      <a:pt x="330" y="456"/>
                      <a:pt x="331" y="466"/>
                      <a:pt x="331" y="476"/>
                    </a:cubicBezTo>
                    <a:cubicBezTo>
                      <a:pt x="332" y="486"/>
                      <a:pt x="336" y="496"/>
                      <a:pt x="336" y="506"/>
                    </a:cubicBezTo>
                    <a:cubicBezTo>
                      <a:pt x="337" y="518"/>
                      <a:pt x="329" y="523"/>
                      <a:pt x="326" y="533"/>
                    </a:cubicBezTo>
                    <a:cubicBezTo>
                      <a:pt x="322" y="542"/>
                      <a:pt x="323" y="547"/>
                      <a:pt x="314" y="551"/>
                    </a:cubicBezTo>
                    <a:cubicBezTo>
                      <a:pt x="307" y="555"/>
                      <a:pt x="302" y="560"/>
                      <a:pt x="301" y="569"/>
                    </a:cubicBezTo>
                    <a:cubicBezTo>
                      <a:pt x="300" y="576"/>
                      <a:pt x="299" y="584"/>
                      <a:pt x="298" y="591"/>
                    </a:cubicBezTo>
                    <a:cubicBezTo>
                      <a:pt x="297" y="597"/>
                      <a:pt x="297" y="603"/>
                      <a:pt x="294" y="609"/>
                    </a:cubicBezTo>
                    <a:cubicBezTo>
                      <a:pt x="291" y="619"/>
                      <a:pt x="284" y="626"/>
                      <a:pt x="278" y="633"/>
                    </a:cubicBezTo>
                    <a:cubicBezTo>
                      <a:pt x="272" y="639"/>
                      <a:pt x="266" y="645"/>
                      <a:pt x="264" y="654"/>
                    </a:cubicBezTo>
                    <a:cubicBezTo>
                      <a:pt x="263" y="661"/>
                      <a:pt x="265" y="669"/>
                      <a:pt x="265" y="677"/>
                    </a:cubicBezTo>
                    <a:cubicBezTo>
                      <a:pt x="265" y="695"/>
                      <a:pt x="255" y="704"/>
                      <a:pt x="244" y="716"/>
                    </a:cubicBezTo>
                    <a:cubicBezTo>
                      <a:pt x="239" y="722"/>
                      <a:pt x="234" y="728"/>
                      <a:pt x="233" y="736"/>
                    </a:cubicBezTo>
                    <a:cubicBezTo>
                      <a:pt x="232" y="744"/>
                      <a:pt x="233" y="752"/>
                      <a:pt x="230" y="760"/>
                    </a:cubicBezTo>
                    <a:cubicBezTo>
                      <a:pt x="227" y="767"/>
                      <a:pt x="216" y="787"/>
                      <a:pt x="207" y="787"/>
                    </a:cubicBezTo>
                    <a:cubicBezTo>
                      <a:pt x="205" y="787"/>
                      <a:pt x="202" y="785"/>
                      <a:pt x="201" y="778"/>
                    </a:cubicBezTo>
                    <a:cubicBezTo>
                      <a:pt x="198" y="762"/>
                      <a:pt x="196" y="746"/>
                      <a:pt x="195" y="729"/>
                    </a:cubicBezTo>
                    <a:cubicBezTo>
                      <a:pt x="195" y="722"/>
                      <a:pt x="193" y="714"/>
                      <a:pt x="185" y="711"/>
                    </a:cubicBezTo>
                    <a:cubicBezTo>
                      <a:pt x="179" y="711"/>
                      <a:pt x="179" y="711"/>
                      <a:pt x="179" y="711"/>
                    </a:cubicBezTo>
                    <a:cubicBezTo>
                      <a:pt x="173" y="711"/>
                      <a:pt x="166" y="713"/>
                      <a:pt x="161" y="714"/>
                    </a:cubicBezTo>
                    <a:cubicBezTo>
                      <a:pt x="154" y="715"/>
                      <a:pt x="154" y="715"/>
                      <a:pt x="154" y="715"/>
                    </a:cubicBezTo>
                    <a:cubicBezTo>
                      <a:pt x="144" y="715"/>
                      <a:pt x="134" y="710"/>
                      <a:pt x="125" y="705"/>
                    </a:cubicBezTo>
                    <a:cubicBezTo>
                      <a:pt x="108" y="698"/>
                      <a:pt x="68" y="669"/>
                      <a:pt x="53" y="659"/>
                    </a:cubicBezTo>
                    <a:cubicBezTo>
                      <a:pt x="46" y="655"/>
                      <a:pt x="46" y="655"/>
                      <a:pt x="46" y="655"/>
                    </a:cubicBezTo>
                    <a:cubicBezTo>
                      <a:pt x="45" y="655"/>
                      <a:pt x="46" y="657"/>
                      <a:pt x="41" y="657"/>
                    </a:cubicBezTo>
                    <a:cubicBezTo>
                      <a:pt x="37" y="657"/>
                      <a:pt x="37" y="657"/>
                      <a:pt x="37" y="657"/>
                    </a:cubicBezTo>
                    <a:cubicBezTo>
                      <a:pt x="23" y="637"/>
                      <a:pt x="9" y="614"/>
                      <a:pt x="12" y="589"/>
                    </a:cubicBezTo>
                    <a:cubicBezTo>
                      <a:pt x="14" y="569"/>
                      <a:pt x="23" y="542"/>
                      <a:pt x="39" y="527"/>
                    </a:cubicBezTo>
                    <a:cubicBezTo>
                      <a:pt x="50" y="518"/>
                      <a:pt x="50" y="518"/>
                      <a:pt x="50" y="518"/>
                    </a:cubicBezTo>
                    <a:cubicBezTo>
                      <a:pt x="67" y="509"/>
                      <a:pt x="73" y="507"/>
                      <a:pt x="79" y="489"/>
                    </a:cubicBezTo>
                    <a:cubicBezTo>
                      <a:pt x="84" y="474"/>
                      <a:pt x="92" y="460"/>
                      <a:pt x="101" y="448"/>
                    </a:cubicBezTo>
                    <a:cubicBezTo>
                      <a:pt x="115" y="429"/>
                      <a:pt x="139" y="415"/>
                      <a:pt x="140" y="388"/>
                    </a:cubicBezTo>
                    <a:cubicBezTo>
                      <a:pt x="140" y="356"/>
                      <a:pt x="116" y="344"/>
                      <a:pt x="92" y="329"/>
                    </a:cubicBezTo>
                    <a:cubicBezTo>
                      <a:pt x="71" y="314"/>
                      <a:pt x="51" y="300"/>
                      <a:pt x="34" y="281"/>
                    </a:cubicBezTo>
                    <a:cubicBezTo>
                      <a:pt x="26" y="272"/>
                      <a:pt x="12" y="262"/>
                      <a:pt x="12" y="250"/>
                    </a:cubicBezTo>
                    <a:cubicBezTo>
                      <a:pt x="12" y="239"/>
                      <a:pt x="23" y="225"/>
                      <a:pt x="25" y="214"/>
                    </a:cubicBezTo>
                    <a:cubicBezTo>
                      <a:pt x="28" y="200"/>
                      <a:pt x="28" y="187"/>
                      <a:pt x="21" y="176"/>
                    </a:cubicBezTo>
                    <a:cubicBezTo>
                      <a:pt x="12" y="162"/>
                      <a:pt x="3" y="156"/>
                      <a:pt x="13" y="140"/>
                    </a:cubicBezTo>
                    <a:cubicBezTo>
                      <a:pt x="21" y="126"/>
                      <a:pt x="33" y="119"/>
                      <a:pt x="39" y="103"/>
                    </a:cubicBezTo>
                    <a:cubicBezTo>
                      <a:pt x="44" y="91"/>
                      <a:pt x="48" y="78"/>
                      <a:pt x="53" y="66"/>
                    </a:cubicBezTo>
                    <a:cubicBezTo>
                      <a:pt x="61" y="42"/>
                      <a:pt x="75" y="16"/>
                      <a:pt x="99" y="4"/>
                    </a:cubicBezTo>
                    <a:moveTo>
                      <a:pt x="98" y="0"/>
                    </a:moveTo>
                    <a:cubicBezTo>
                      <a:pt x="97" y="1"/>
                      <a:pt x="97" y="1"/>
                      <a:pt x="97" y="1"/>
                    </a:cubicBezTo>
                    <a:cubicBezTo>
                      <a:pt x="76" y="11"/>
                      <a:pt x="60" y="33"/>
                      <a:pt x="49" y="64"/>
                    </a:cubicBezTo>
                    <a:cubicBezTo>
                      <a:pt x="47" y="71"/>
                      <a:pt x="47" y="71"/>
                      <a:pt x="47" y="71"/>
                    </a:cubicBezTo>
                    <a:cubicBezTo>
                      <a:pt x="43" y="81"/>
                      <a:pt x="40" y="92"/>
                      <a:pt x="36" y="102"/>
                    </a:cubicBezTo>
                    <a:cubicBezTo>
                      <a:pt x="33" y="110"/>
                      <a:pt x="27" y="116"/>
                      <a:pt x="22" y="122"/>
                    </a:cubicBezTo>
                    <a:cubicBezTo>
                      <a:pt x="17" y="127"/>
                      <a:pt x="13" y="132"/>
                      <a:pt x="9" y="138"/>
                    </a:cubicBezTo>
                    <a:cubicBezTo>
                      <a:pt x="0" y="153"/>
                      <a:pt x="6" y="162"/>
                      <a:pt x="13" y="171"/>
                    </a:cubicBezTo>
                    <a:cubicBezTo>
                      <a:pt x="18" y="178"/>
                      <a:pt x="18" y="178"/>
                      <a:pt x="18" y="178"/>
                    </a:cubicBezTo>
                    <a:cubicBezTo>
                      <a:pt x="23" y="187"/>
                      <a:pt x="24" y="197"/>
                      <a:pt x="22" y="213"/>
                    </a:cubicBezTo>
                    <a:cubicBezTo>
                      <a:pt x="21" y="218"/>
                      <a:pt x="18" y="223"/>
                      <a:pt x="16" y="228"/>
                    </a:cubicBezTo>
                    <a:cubicBezTo>
                      <a:pt x="12" y="236"/>
                      <a:pt x="9" y="243"/>
                      <a:pt x="9" y="250"/>
                    </a:cubicBezTo>
                    <a:cubicBezTo>
                      <a:pt x="8" y="261"/>
                      <a:pt x="17" y="270"/>
                      <a:pt x="25" y="278"/>
                    </a:cubicBezTo>
                    <a:cubicBezTo>
                      <a:pt x="31" y="284"/>
                      <a:pt x="31" y="284"/>
                      <a:pt x="31" y="284"/>
                    </a:cubicBezTo>
                    <a:cubicBezTo>
                      <a:pt x="48" y="303"/>
                      <a:pt x="67" y="317"/>
                      <a:pt x="90" y="332"/>
                    </a:cubicBezTo>
                    <a:cubicBezTo>
                      <a:pt x="97" y="336"/>
                      <a:pt x="97" y="336"/>
                      <a:pt x="97" y="336"/>
                    </a:cubicBezTo>
                    <a:cubicBezTo>
                      <a:pt x="118" y="350"/>
                      <a:pt x="136" y="362"/>
                      <a:pt x="136" y="388"/>
                    </a:cubicBezTo>
                    <a:cubicBezTo>
                      <a:pt x="136" y="406"/>
                      <a:pt x="124" y="417"/>
                      <a:pt x="112" y="430"/>
                    </a:cubicBezTo>
                    <a:cubicBezTo>
                      <a:pt x="107" y="435"/>
                      <a:pt x="102" y="440"/>
                      <a:pt x="98" y="446"/>
                    </a:cubicBezTo>
                    <a:cubicBezTo>
                      <a:pt x="89" y="458"/>
                      <a:pt x="81" y="472"/>
                      <a:pt x="76" y="487"/>
                    </a:cubicBezTo>
                    <a:cubicBezTo>
                      <a:pt x="70" y="503"/>
                      <a:pt x="66" y="505"/>
                      <a:pt x="52" y="513"/>
                    </a:cubicBezTo>
                    <a:cubicBezTo>
                      <a:pt x="48" y="515"/>
                      <a:pt x="48" y="515"/>
                      <a:pt x="48" y="515"/>
                    </a:cubicBezTo>
                    <a:cubicBezTo>
                      <a:pt x="38" y="523"/>
                      <a:pt x="38" y="523"/>
                      <a:pt x="38" y="523"/>
                    </a:cubicBezTo>
                    <a:cubicBezTo>
                      <a:pt x="38" y="523"/>
                      <a:pt x="38" y="523"/>
                      <a:pt x="38" y="523"/>
                    </a:cubicBezTo>
                    <a:cubicBezTo>
                      <a:pt x="37" y="524"/>
                      <a:pt x="37" y="524"/>
                      <a:pt x="37" y="524"/>
                    </a:cubicBezTo>
                    <a:cubicBezTo>
                      <a:pt x="18" y="542"/>
                      <a:pt x="10" y="570"/>
                      <a:pt x="8" y="589"/>
                    </a:cubicBezTo>
                    <a:cubicBezTo>
                      <a:pt x="5" y="615"/>
                      <a:pt x="20" y="639"/>
                      <a:pt x="34" y="659"/>
                    </a:cubicBezTo>
                    <a:cubicBezTo>
                      <a:pt x="35" y="660"/>
                      <a:pt x="35" y="660"/>
                      <a:pt x="35" y="660"/>
                    </a:cubicBezTo>
                    <a:cubicBezTo>
                      <a:pt x="37" y="661"/>
                      <a:pt x="37" y="661"/>
                      <a:pt x="37" y="661"/>
                    </a:cubicBezTo>
                    <a:cubicBezTo>
                      <a:pt x="41" y="661"/>
                      <a:pt x="41" y="661"/>
                      <a:pt x="41" y="661"/>
                    </a:cubicBezTo>
                    <a:cubicBezTo>
                      <a:pt x="47" y="660"/>
                      <a:pt x="47" y="660"/>
                      <a:pt x="47" y="660"/>
                    </a:cubicBezTo>
                    <a:cubicBezTo>
                      <a:pt x="51" y="662"/>
                      <a:pt x="51" y="662"/>
                      <a:pt x="51" y="662"/>
                    </a:cubicBezTo>
                    <a:cubicBezTo>
                      <a:pt x="55" y="665"/>
                      <a:pt x="61" y="669"/>
                      <a:pt x="68" y="674"/>
                    </a:cubicBezTo>
                    <a:cubicBezTo>
                      <a:pt x="87" y="687"/>
                      <a:pt x="111" y="703"/>
                      <a:pt x="123" y="709"/>
                    </a:cubicBezTo>
                    <a:cubicBezTo>
                      <a:pt x="127" y="711"/>
                      <a:pt x="127" y="711"/>
                      <a:pt x="127" y="711"/>
                    </a:cubicBezTo>
                    <a:cubicBezTo>
                      <a:pt x="136" y="715"/>
                      <a:pt x="145" y="719"/>
                      <a:pt x="154" y="719"/>
                    </a:cubicBezTo>
                    <a:cubicBezTo>
                      <a:pt x="162" y="718"/>
                      <a:pt x="162" y="718"/>
                      <a:pt x="162" y="718"/>
                    </a:cubicBezTo>
                    <a:cubicBezTo>
                      <a:pt x="165" y="717"/>
                      <a:pt x="165" y="717"/>
                      <a:pt x="165" y="717"/>
                    </a:cubicBezTo>
                    <a:cubicBezTo>
                      <a:pt x="179" y="714"/>
                      <a:pt x="179" y="714"/>
                      <a:pt x="179" y="714"/>
                    </a:cubicBezTo>
                    <a:cubicBezTo>
                      <a:pt x="184" y="715"/>
                      <a:pt x="184" y="715"/>
                      <a:pt x="184" y="715"/>
                    </a:cubicBezTo>
                    <a:cubicBezTo>
                      <a:pt x="189" y="716"/>
                      <a:pt x="191" y="721"/>
                      <a:pt x="192" y="730"/>
                    </a:cubicBezTo>
                    <a:cubicBezTo>
                      <a:pt x="193" y="745"/>
                      <a:pt x="194" y="762"/>
                      <a:pt x="197" y="779"/>
                    </a:cubicBezTo>
                    <a:cubicBezTo>
                      <a:pt x="199" y="789"/>
                      <a:pt x="204" y="791"/>
                      <a:pt x="207" y="791"/>
                    </a:cubicBezTo>
                    <a:cubicBezTo>
                      <a:pt x="219" y="791"/>
                      <a:pt x="232" y="767"/>
                      <a:pt x="233" y="761"/>
                    </a:cubicBezTo>
                    <a:cubicBezTo>
                      <a:pt x="236" y="755"/>
                      <a:pt x="236" y="749"/>
                      <a:pt x="236" y="744"/>
                    </a:cubicBezTo>
                    <a:cubicBezTo>
                      <a:pt x="237" y="736"/>
                      <a:pt x="237" y="736"/>
                      <a:pt x="237" y="736"/>
                    </a:cubicBezTo>
                    <a:cubicBezTo>
                      <a:pt x="238" y="729"/>
                      <a:pt x="242" y="724"/>
                      <a:pt x="247" y="719"/>
                    </a:cubicBezTo>
                    <a:cubicBezTo>
                      <a:pt x="250" y="715"/>
                      <a:pt x="250" y="715"/>
                      <a:pt x="250" y="715"/>
                    </a:cubicBezTo>
                    <a:cubicBezTo>
                      <a:pt x="260" y="704"/>
                      <a:pt x="269" y="695"/>
                      <a:pt x="269" y="677"/>
                    </a:cubicBezTo>
                    <a:cubicBezTo>
                      <a:pt x="268" y="669"/>
                      <a:pt x="268" y="669"/>
                      <a:pt x="268" y="669"/>
                    </a:cubicBezTo>
                    <a:cubicBezTo>
                      <a:pt x="268" y="664"/>
                      <a:pt x="267" y="659"/>
                      <a:pt x="268" y="654"/>
                    </a:cubicBezTo>
                    <a:cubicBezTo>
                      <a:pt x="269" y="648"/>
                      <a:pt x="274" y="643"/>
                      <a:pt x="279" y="637"/>
                    </a:cubicBezTo>
                    <a:cubicBezTo>
                      <a:pt x="280" y="636"/>
                      <a:pt x="280" y="636"/>
                      <a:pt x="280" y="636"/>
                    </a:cubicBezTo>
                    <a:cubicBezTo>
                      <a:pt x="287" y="629"/>
                      <a:pt x="294" y="621"/>
                      <a:pt x="298" y="610"/>
                    </a:cubicBezTo>
                    <a:cubicBezTo>
                      <a:pt x="300" y="606"/>
                      <a:pt x="300" y="601"/>
                      <a:pt x="301" y="596"/>
                    </a:cubicBezTo>
                    <a:cubicBezTo>
                      <a:pt x="301" y="592"/>
                      <a:pt x="301" y="592"/>
                      <a:pt x="301" y="592"/>
                    </a:cubicBezTo>
                    <a:cubicBezTo>
                      <a:pt x="303" y="583"/>
                      <a:pt x="303" y="583"/>
                      <a:pt x="303" y="583"/>
                    </a:cubicBezTo>
                    <a:cubicBezTo>
                      <a:pt x="304" y="579"/>
                      <a:pt x="304" y="574"/>
                      <a:pt x="305" y="569"/>
                    </a:cubicBezTo>
                    <a:cubicBezTo>
                      <a:pt x="305" y="561"/>
                      <a:pt x="309" y="558"/>
                      <a:pt x="316" y="555"/>
                    </a:cubicBezTo>
                    <a:cubicBezTo>
                      <a:pt x="324" y="550"/>
                      <a:pt x="326" y="545"/>
                      <a:pt x="327" y="540"/>
                    </a:cubicBezTo>
                    <a:cubicBezTo>
                      <a:pt x="329" y="534"/>
                      <a:pt x="329" y="534"/>
                      <a:pt x="329" y="534"/>
                    </a:cubicBezTo>
                    <a:cubicBezTo>
                      <a:pt x="334" y="526"/>
                      <a:pt x="334" y="526"/>
                      <a:pt x="334" y="526"/>
                    </a:cubicBezTo>
                    <a:cubicBezTo>
                      <a:pt x="337" y="520"/>
                      <a:pt x="340" y="515"/>
                      <a:pt x="340" y="506"/>
                    </a:cubicBezTo>
                    <a:cubicBezTo>
                      <a:pt x="340" y="501"/>
                      <a:pt x="339" y="495"/>
                      <a:pt x="338" y="490"/>
                    </a:cubicBezTo>
                    <a:cubicBezTo>
                      <a:pt x="336" y="485"/>
                      <a:pt x="335" y="480"/>
                      <a:pt x="335" y="475"/>
                    </a:cubicBezTo>
                    <a:cubicBezTo>
                      <a:pt x="335" y="471"/>
                      <a:pt x="335" y="471"/>
                      <a:pt x="335" y="471"/>
                    </a:cubicBezTo>
                    <a:cubicBezTo>
                      <a:pt x="334" y="463"/>
                      <a:pt x="334" y="455"/>
                      <a:pt x="336" y="448"/>
                    </a:cubicBezTo>
                    <a:cubicBezTo>
                      <a:pt x="338" y="442"/>
                      <a:pt x="338" y="442"/>
                      <a:pt x="338" y="442"/>
                    </a:cubicBezTo>
                    <a:cubicBezTo>
                      <a:pt x="341" y="437"/>
                      <a:pt x="343" y="431"/>
                      <a:pt x="341" y="423"/>
                    </a:cubicBezTo>
                    <a:cubicBezTo>
                      <a:pt x="340" y="417"/>
                      <a:pt x="340" y="417"/>
                      <a:pt x="340" y="417"/>
                    </a:cubicBezTo>
                    <a:cubicBezTo>
                      <a:pt x="337" y="409"/>
                      <a:pt x="336" y="403"/>
                      <a:pt x="338" y="395"/>
                    </a:cubicBezTo>
                    <a:cubicBezTo>
                      <a:pt x="342" y="383"/>
                      <a:pt x="344" y="375"/>
                      <a:pt x="339" y="362"/>
                    </a:cubicBezTo>
                    <a:cubicBezTo>
                      <a:pt x="335" y="350"/>
                      <a:pt x="329" y="339"/>
                      <a:pt x="320" y="325"/>
                    </a:cubicBezTo>
                    <a:cubicBezTo>
                      <a:pt x="314" y="316"/>
                      <a:pt x="316" y="311"/>
                      <a:pt x="322" y="302"/>
                    </a:cubicBezTo>
                    <a:cubicBezTo>
                      <a:pt x="324" y="299"/>
                      <a:pt x="324" y="299"/>
                      <a:pt x="324" y="299"/>
                    </a:cubicBezTo>
                    <a:cubicBezTo>
                      <a:pt x="328" y="292"/>
                      <a:pt x="334" y="284"/>
                      <a:pt x="332" y="275"/>
                    </a:cubicBezTo>
                    <a:cubicBezTo>
                      <a:pt x="330" y="263"/>
                      <a:pt x="317" y="257"/>
                      <a:pt x="307" y="256"/>
                    </a:cubicBezTo>
                    <a:cubicBezTo>
                      <a:pt x="305" y="256"/>
                      <a:pt x="305" y="256"/>
                      <a:pt x="305" y="256"/>
                    </a:cubicBezTo>
                    <a:cubicBezTo>
                      <a:pt x="298" y="256"/>
                      <a:pt x="291" y="259"/>
                      <a:pt x="285" y="261"/>
                    </a:cubicBezTo>
                    <a:cubicBezTo>
                      <a:pt x="278" y="263"/>
                      <a:pt x="278" y="263"/>
                      <a:pt x="278" y="263"/>
                    </a:cubicBezTo>
                    <a:cubicBezTo>
                      <a:pt x="271" y="265"/>
                      <a:pt x="271" y="265"/>
                      <a:pt x="271" y="265"/>
                    </a:cubicBezTo>
                    <a:cubicBezTo>
                      <a:pt x="265" y="265"/>
                      <a:pt x="259" y="261"/>
                      <a:pt x="254" y="255"/>
                    </a:cubicBezTo>
                    <a:cubicBezTo>
                      <a:pt x="245" y="244"/>
                      <a:pt x="245" y="229"/>
                      <a:pt x="254" y="217"/>
                    </a:cubicBezTo>
                    <a:cubicBezTo>
                      <a:pt x="255" y="216"/>
                      <a:pt x="255" y="216"/>
                      <a:pt x="255" y="216"/>
                    </a:cubicBezTo>
                    <a:cubicBezTo>
                      <a:pt x="261" y="208"/>
                      <a:pt x="268" y="200"/>
                      <a:pt x="275" y="195"/>
                    </a:cubicBezTo>
                    <a:cubicBezTo>
                      <a:pt x="284" y="191"/>
                      <a:pt x="284" y="191"/>
                      <a:pt x="284" y="191"/>
                    </a:cubicBezTo>
                    <a:cubicBezTo>
                      <a:pt x="284" y="191"/>
                      <a:pt x="284" y="191"/>
                      <a:pt x="284" y="191"/>
                    </a:cubicBezTo>
                    <a:cubicBezTo>
                      <a:pt x="285" y="191"/>
                      <a:pt x="285" y="191"/>
                      <a:pt x="285" y="191"/>
                    </a:cubicBezTo>
                    <a:cubicBezTo>
                      <a:pt x="291" y="196"/>
                      <a:pt x="291" y="196"/>
                      <a:pt x="291" y="196"/>
                    </a:cubicBezTo>
                    <a:cubicBezTo>
                      <a:pt x="291" y="188"/>
                      <a:pt x="291" y="188"/>
                      <a:pt x="291" y="188"/>
                    </a:cubicBezTo>
                    <a:cubicBezTo>
                      <a:pt x="291" y="172"/>
                      <a:pt x="293" y="153"/>
                      <a:pt x="295" y="136"/>
                    </a:cubicBezTo>
                    <a:cubicBezTo>
                      <a:pt x="299" y="108"/>
                      <a:pt x="301" y="90"/>
                      <a:pt x="296" y="82"/>
                    </a:cubicBezTo>
                    <a:cubicBezTo>
                      <a:pt x="285" y="67"/>
                      <a:pt x="263" y="54"/>
                      <a:pt x="244" y="52"/>
                    </a:cubicBezTo>
                    <a:cubicBezTo>
                      <a:pt x="227" y="50"/>
                      <a:pt x="141" y="17"/>
                      <a:pt x="122" y="8"/>
                    </a:cubicBezTo>
                    <a:cubicBezTo>
                      <a:pt x="118" y="5"/>
                      <a:pt x="111" y="3"/>
                      <a:pt x="100" y="0"/>
                    </a:cubicBezTo>
                    <a:lnTo>
                      <a:pt x="9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8" name="Freeform 257">
                <a:extLst>
                  <a:ext uri="{FF2B5EF4-FFF2-40B4-BE49-F238E27FC236}">
                    <a16:creationId xmlns:a16="http://schemas.microsoft.com/office/drawing/2014/main" id="{ADFE92BC-4351-DE4E-A14F-294F06F5B38C}"/>
                  </a:ext>
                </a:extLst>
              </p:cNvPr>
              <p:cNvSpPr>
                <a:spLocks/>
              </p:cNvSpPr>
              <p:nvPr/>
            </p:nvSpPr>
            <p:spPr bwMode="auto">
              <a:xfrm>
                <a:off x="18901412" y="7971823"/>
                <a:ext cx="263218" cy="489878"/>
              </a:xfrm>
              <a:custGeom>
                <a:avLst/>
                <a:gdLst>
                  <a:gd name="T0" fmla="*/ 1 w 243"/>
                  <a:gd name="T1" fmla="*/ 58 h 450"/>
                  <a:gd name="T2" fmla="*/ 0 w 243"/>
                  <a:gd name="T3" fmla="*/ 56 h 450"/>
                  <a:gd name="T4" fmla="*/ 1 w 243"/>
                  <a:gd name="T5" fmla="*/ 56 h 450"/>
                  <a:gd name="T6" fmla="*/ 35 w 243"/>
                  <a:gd name="T7" fmla="*/ 10 h 450"/>
                  <a:gd name="T8" fmla="*/ 62 w 243"/>
                  <a:gd name="T9" fmla="*/ 0 h 450"/>
                  <a:gd name="T10" fmla="*/ 92 w 243"/>
                  <a:gd name="T11" fmla="*/ 6 h 450"/>
                  <a:gd name="T12" fmla="*/ 95 w 243"/>
                  <a:gd name="T13" fmla="*/ 7 h 450"/>
                  <a:gd name="T14" fmla="*/ 93 w 243"/>
                  <a:gd name="T15" fmla="*/ 9 h 450"/>
                  <a:gd name="T16" fmla="*/ 66 w 243"/>
                  <a:gd name="T17" fmla="*/ 71 h 450"/>
                  <a:gd name="T18" fmla="*/ 91 w 243"/>
                  <a:gd name="T19" fmla="*/ 137 h 450"/>
                  <a:gd name="T20" fmla="*/ 93 w 243"/>
                  <a:gd name="T21" fmla="*/ 140 h 450"/>
                  <a:gd name="T22" fmla="*/ 91 w 243"/>
                  <a:gd name="T23" fmla="*/ 140 h 450"/>
                  <a:gd name="T24" fmla="*/ 93 w 243"/>
                  <a:gd name="T25" fmla="*/ 142 h 450"/>
                  <a:gd name="T26" fmla="*/ 95 w 243"/>
                  <a:gd name="T27" fmla="*/ 145 h 450"/>
                  <a:gd name="T28" fmla="*/ 96 w 243"/>
                  <a:gd name="T29" fmla="*/ 148 h 450"/>
                  <a:gd name="T30" fmla="*/ 102 w 243"/>
                  <a:gd name="T31" fmla="*/ 155 h 450"/>
                  <a:gd name="T32" fmla="*/ 104 w 243"/>
                  <a:gd name="T33" fmla="*/ 156 h 450"/>
                  <a:gd name="T34" fmla="*/ 104 w 243"/>
                  <a:gd name="T35" fmla="*/ 157 h 450"/>
                  <a:gd name="T36" fmla="*/ 105 w 243"/>
                  <a:gd name="T37" fmla="*/ 157 h 450"/>
                  <a:gd name="T38" fmla="*/ 113 w 243"/>
                  <a:gd name="T39" fmla="*/ 164 h 450"/>
                  <a:gd name="T40" fmla="*/ 115 w 243"/>
                  <a:gd name="T41" fmla="*/ 167 h 450"/>
                  <a:gd name="T42" fmla="*/ 119 w 243"/>
                  <a:gd name="T43" fmla="*/ 174 h 450"/>
                  <a:gd name="T44" fmla="*/ 119 w 243"/>
                  <a:gd name="T45" fmla="*/ 180 h 450"/>
                  <a:gd name="T46" fmla="*/ 119 w 243"/>
                  <a:gd name="T47" fmla="*/ 184 h 450"/>
                  <a:gd name="T48" fmla="*/ 126 w 243"/>
                  <a:gd name="T49" fmla="*/ 190 h 450"/>
                  <a:gd name="T50" fmla="*/ 128 w 243"/>
                  <a:gd name="T51" fmla="*/ 191 h 450"/>
                  <a:gd name="T52" fmla="*/ 138 w 243"/>
                  <a:gd name="T53" fmla="*/ 213 h 450"/>
                  <a:gd name="T54" fmla="*/ 137 w 243"/>
                  <a:gd name="T55" fmla="*/ 222 h 450"/>
                  <a:gd name="T56" fmla="*/ 142 w 243"/>
                  <a:gd name="T57" fmla="*/ 228 h 450"/>
                  <a:gd name="T58" fmla="*/ 144 w 243"/>
                  <a:gd name="T59" fmla="*/ 229 h 450"/>
                  <a:gd name="T60" fmla="*/ 146 w 243"/>
                  <a:gd name="T61" fmla="*/ 230 h 450"/>
                  <a:gd name="T62" fmla="*/ 155 w 243"/>
                  <a:gd name="T63" fmla="*/ 240 h 450"/>
                  <a:gd name="T64" fmla="*/ 157 w 243"/>
                  <a:gd name="T65" fmla="*/ 246 h 450"/>
                  <a:gd name="T66" fmla="*/ 158 w 243"/>
                  <a:gd name="T67" fmla="*/ 252 h 450"/>
                  <a:gd name="T68" fmla="*/ 168 w 243"/>
                  <a:gd name="T69" fmla="*/ 265 h 450"/>
                  <a:gd name="T70" fmla="*/ 171 w 243"/>
                  <a:gd name="T71" fmla="*/ 266 h 450"/>
                  <a:gd name="T72" fmla="*/ 177 w 243"/>
                  <a:gd name="T73" fmla="*/ 269 h 450"/>
                  <a:gd name="T74" fmla="*/ 183 w 243"/>
                  <a:gd name="T75" fmla="*/ 277 h 450"/>
                  <a:gd name="T76" fmla="*/ 193 w 243"/>
                  <a:gd name="T77" fmla="*/ 288 h 450"/>
                  <a:gd name="T78" fmla="*/ 202 w 243"/>
                  <a:gd name="T79" fmla="*/ 290 h 450"/>
                  <a:gd name="T80" fmla="*/ 212 w 243"/>
                  <a:gd name="T81" fmla="*/ 291 h 450"/>
                  <a:gd name="T82" fmla="*/ 218 w 243"/>
                  <a:gd name="T83" fmla="*/ 296 h 450"/>
                  <a:gd name="T84" fmla="*/ 219 w 243"/>
                  <a:gd name="T85" fmla="*/ 297 h 450"/>
                  <a:gd name="T86" fmla="*/ 226 w 243"/>
                  <a:gd name="T87" fmla="*/ 303 h 450"/>
                  <a:gd name="T88" fmla="*/ 227 w 243"/>
                  <a:gd name="T89" fmla="*/ 303 h 450"/>
                  <a:gd name="T90" fmla="*/ 235 w 243"/>
                  <a:gd name="T91" fmla="*/ 315 h 450"/>
                  <a:gd name="T92" fmla="*/ 232 w 243"/>
                  <a:gd name="T93" fmla="*/ 341 h 450"/>
                  <a:gd name="T94" fmla="*/ 233 w 243"/>
                  <a:gd name="T95" fmla="*/ 363 h 450"/>
                  <a:gd name="T96" fmla="*/ 235 w 243"/>
                  <a:gd name="T97" fmla="*/ 365 h 450"/>
                  <a:gd name="T98" fmla="*/ 243 w 243"/>
                  <a:gd name="T99" fmla="*/ 381 h 450"/>
                  <a:gd name="T100" fmla="*/ 242 w 243"/>
                  <a:gd name="T101" fmla="*/ 390 h 450"/>
                  <a:gd name="T102" fmla="*/ 241 w 243"/>
                  <a:gd name="T103" fmla="*/ 397 h 450"/>
                  <a:gd name="T104" fmla="*/ 241 w 243"/>
                  <a:gd name="T105" fmla="*/ 403 h 450"/>
                  <a:gd name="T106" fmla="*/ 241 w 243"/>
                  <a:gd name="T107" fmla="*/ 418 h 450"/>
                  <a:gd name="T108" fmla="*/ 242 w 243"/>
                  <a:gd name="T109" fmla="*/ 420 h 450"/>
                  <a:gd name="T110" fmla="*/ 108 w 243"/>
                  <a:gd name="T111" fmla="*/ 450 h 450"/>
                  <a:gd name="T112" fmla="*/ 1 w 243"/>
                  <a:gd name="T113"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 h="450">
                    <a:moveTo>
                      <a:pt x="1" y="58"/>
                    </a:moveTo>
                    <a:cubicBezTo>
                      <a:pt x="0" y="56"/>
                      <a:pt x="0" y="56"/>
                      <a:pt x="0" y="56"/>
                    </a:cubicBezTo>
                    <a:cubicBezTo>
                      <a:pt x="1" y="56"/>
                      <a:pt x="1" y="56"/>
                      <a:pt x="1" y="56"/>
                    </a:cubicBezTo>
                    <a:cubicBezTo>
                      <a:pt x="9" y="39"/>
                      <a:pt x="22" y="21"/>
                      <a:pt x="35" y="10"/>
                    </a:cubicBezTo>
                    <a:cubicBezTo>
                      <a:pt x="42" y="3"/>
                      <a:pt x="51" y="0"/>
                      <a:pt x="62" y="0"/>
                    </a:cubicBezTo>
                    <a:cubicBezTo>
                      <a:pt x="71" y="0"/>
                      <a:pt x="81" y="2"/>
                      <a:pt x="92" y="6"/>
                    </a:cubicBezTo>
                    <a:cubicBezTo>
                      <a:pt x="95" y="7"/>
                      <a:pt x="95" y="7"/>
                      <a:pt x="95" y="7"/>
                    </a:cubicBezTo>
                    <a:cubicBezTo>
                      <a:pt x="93" y="9"/>
                      <a:pt x="93" y="9"/>
                      <a:pt x="93" y="9"/>
                    </a:cubicBezTo>
                    <a:cubicBezTo>
                      <a:pt x="77" y="25"/>
                      <a:pt x="67" y="51"/>
                      <a:pt x="66" y="71"/>
                    </a:cubicBezTo>
                    <a:cubicBezTo>
                      <a:pt x="63" y="95"/>
                      <a:pt x="77" y="117"/>
                      <a:pt x="91" y="137"/>
                    </a:cubicBezTo>
                    <a:cubicBezTo>
                      <a:pt x="93" y="140"/>
                      <a:pt x="93" y="140"/>
                      <a:pt x="93" y="140"/>
                    </a:cubicBezTo>
                    <a:cubicBezTo>
                      <a:pt x="91" y="140"/>
                      <a:pt x="91" y="140"/>
                      <a:pt x="91" y="140"/>
                    </a:cubicBezTo>
                    <a:cubicBezTo>
                      <a:pt x="93" y="142"/>
                      <a:pt x="93" y="142"/>
                      <a:pt x="93" y="142"/>
                    </a:cubicBezTo>
                    <a:cubicBezTo>
                      <a:pt x="95" y="145"/>
                      <a:pt x="95" y="145"/>
                      <a:pt x="95" y="145"/>
                    </a:cubicBezTo>
                    <a:cubicBezTo>
                      <a:pt x="96" y="148"/>
                      <a:pt x="96" y="148"/>
                      <a:pt x="96" y="148"/>
                    </a:cubicBezTo>
                    <a:cubicBezTo>
                      <a:pt x="102" y="155"/>
                      <a:pt x="102" y="155"/>
                      <a:pt x="102" y="155"/>
                    </a:cubicBezTo>
                    <a:cubicBezTo>
                      <a:pt x="104" y="156"/>
                      <a:pt x="104" y="156"/>
                      <a:pt x="104" y="156"/>
                    </a:cubicBezTo>
                    <a:cubicBezTo>
                      <a:pt x="104" y="157"/>
                      <a:pt x="104" y="157"/>
                      <a:pt x="104" y="157"/>
                    </a:cubicBezTo>
                    <a:cubicBezTo>
                      <a:pt x="105" y="157"/>
                      <a:pt x="105" y="157"/>
                      <a:pt x="105" y="157"/>
                    </a:cubicBezTo>
                    <a:cubicBezTo>
                      <a:pt x="113" y="164"/>
                      <a:pt x="113" y="164"/>
                      <a:pt x="113" y="164"/>
                    </a:cubicBezTo>
                    <a:cubicBezTo>
                      <a:pt x="115" y="167"/>
                      <a:pt x="115" y="167"/>
                      <a:pt x="115" y="167"/>
                    </a:cubicBezTo>
                    <a:cubicBezTo>
                      <a:pt x="119" y="174"/>
                      <a:pt x="119" y="174"/>
                      <a:pt x="119" y="174"/>
                    </a:cubicBezTo>
                    <a:cubicBezTo>
                      <a:pt x="119" y="180"/>
                      <a:pt x="119" y="180"/>
                      <a:pt x="119" y="180"/>
                    </a:cubicBezTo>
                    <a:cubicBezTo>
                      <a:pt x="119" y="184"/>
                      <a:pt x="119" y="184"/>
                      <a:pt x="119" y="184"/>
                    </a:cubicBezTo>
                    <a:cubicBezTo>
                      <a:pt x="126" y="190"/>
                      <a:pt x="126" y="190"/>
                      <a:pt x="126" y="190"/>
                    </a:cubicBezTo>
                    <a:cubicBezTo>
                      <a:pt x="128" y="191"/>
                      <a:pt x="128" y="191"/>
                      <a:pt x="128" y="191"/>
                    </a:cubicBezTo>
                    <a:cubicBezTo>
                      <a:pt x="136" y="197"/>
                      <a:pt x="140" y="205"/>
                      <a:pt x="138" y="213"/>
                    </a:cubicBezTo>
                    <a:cubicBezTo>
                      <a:pt x="137" y="222"/>
                      <a:pt x="137" y="222"/>
                      <a:pt x="137" y="222"/>
                    </a:cubicBezTo>
                    <a:cubicBezTo>
                      <a:pt x="142" y="228"/>
                      <a:pt x="142" y="228"/>
                      <a:pt x="142" y="228"/>
                    </a:cubicBezTo>
                    <a:cubicBezTo>
                      <a:pt x="144" y="229"/>
                      <a:pt x="144" y="229"/>
                      <a:pt x="144" y="229"/>
                    </a:cubicBezTo>
                    <a:cubicBezTo>
                      <a:pt x="146" y="230"/>
                      <a:pt x="146" y="230"/>
                      <a:pt x="146" y="230"/>
                    </a:cubicBezTo>
                    <a:cubicBezTo>
                      <a:pt x="155" y="240"/>
                      <a:pt x="155" y="240"/>
                      <a:pt x="155" y="240"/>
                    </a:cubicBezTo>
                    <a:cubicBezTo>
                      <a:pt x="157" y="246"/>
                      <a:pt x="157" y="246"/>
                      <a:pt x="157" y="246"/>
                    </a:cubicBezTo>
                    <a:cubicBezTo>
                      <a:pt x="158" y="252"/>
                      <a:pt x="158" y="252"/>
                      <a:pt x="158" y="252"/>
                    </a:cubicBezTo>
                    <a:cubicBezTo>
                      <a:pt x="161" y="257"/>
                      <a:pt x="165" y="264"/>
                      <a:pt x="168" y="265"/>
                    </a:cubicBezTo>
                    <a:cubicBezTo>
                      <a:pt x="171" y="266"/>
                      <a:pt x="171" y="266"/>
                      <a:pt x="171" y="266"/>
                    </a:cubicBezTo>
                    <a:cubicBezTo>
                      <a:pt x="177" y="269"/>
                      <a:pt x="177" y="269"/>
                      <a:pt x="177" y="269"/>
                    </a:cubicBezTo>
                    <a:cubicBezTo>
                      <a:pt x="183" y="277"/>
                      <a:pt x="183" y="277"/>
                      <a:pt x="183" y="277"/>
                    </a:cubicBezTo>
                    <a:cubicBezTo>
                      <a:pt x="186" y="282"/>
                      <a:pt x="188" y="286"/>
                      <a:pt x="193" y="288"/>
                    </a:cubicBezTo>
                    <a:cubicBezTo>
                      <a:pt x="202" y="290"/>
                      <a:pt x="202" y="290"/>
                      <a:pt x="202" y="290"/>
                    </a:cubicBezTo>
                    <a:cubicBezTo>
                      <a:pt x="212" y="291"/>
                      <a:pt x="212" y="291"/>
                      <a:pt x="212" y="291"/>
                    </a:cubicBezTo>
                    <a:cubicBezTo>
                      <a:pt x="218" y="296"/>
                      <a:pt x="218" y="296"/>
                      <a:pt x="218" y="296"/>
                    </a:cubicBezTo>
                    <a:cubicBezTo>
                      <a:pt x="219" y="297"/>
                      <a:pt x="219" y="297"/>
                      <a:pt x="219" y="297"/>
                    </a:cubicBezTo>
                    <a:cubicBezTo>
                      <a:pt x="226" y="303"/>
                      <a:pt x="226" y="303"/>
                      <a:pt x="226" y="303"/>
                    </a:cubicBezTo>
                    <a:cubicBezTo>
                      <a:pt x="227" y="303"/>
                      <a:pt x="227" y="303"/>
                      <a:pt x="227" y="303"/>
                    </a:cubicBezTo>
                    <a:cubicBezTo>
                      <a:pt x="231" y="306"/>
                      <a:pt x="234" y="309"/>
                      <a:pt x="235" y="315"/>
                    </a:cubicBezTo>
                    <a:cubicBezTo>
                      <a:pt x="235" y="323"/>
                      <a:pt x="234" y="333"/>
                      <a:pt x="232" y="341"/>
                    </a:cubicBezTo>
                    <a:cubicBezTo>
                      <a:pt x="230" y="349"/>
                      <a:pt x="228" y="356"/>
                      <a:pt x="233" y="363"/>
                    </a:cubicBezTo>
                    <a:cubicBezTo>
                      <a:pt x="235" y="365"/>
                      <a:pt x="235" y="365"/>
                      <a:pt x="235" y="365"/>
                    </a:cubicBezTo>
                    <a:cubicBezTo>
                      <a:pt x="239" y="370"/>
                      <a:pt x="242" y="374"/>
                      <a:pt x="243" y="381"/>
                    </a:cubicBezTo>
                    <a:cubicBezTo>
                      <a:pt x="242" y="390"/>
                      <a:pt x="242" y="390"/>
                      <a:pt x="242" y="390"/>
                    </a:cubicBezTo>
                    <a:cubicBezTo>
                      <a:pt x="241" y="397"/>
                      <a:pt x="241" y="397"/>
                      <a:pt x="241" y="397"/>
                    </a:cubicBezTo>
                    <a:cubicBezTo>
                      <a:pt x="241" y="403"/>
                      <a:pt x="241" y="403"/>
                      <a:pt x="241" y="403"/>
                    </a:cubicBezTo>
                    <a:cubicBezTo>
                      <a:pt x="241" y="408"/>
                      <a:pt x="241" y="413"/>
                      <a:pt x="241" y="418"/>
                    </a:cubicBezTo>
                    <a:cubicBezTo>
                      <a:pt x="242" y="420"/>
                      <a:pt x="242" y="420"/>
                      <a:pt x="242" y="420"/>
                    </a:cubicBezTo>
                    <a:cubicBezTo>
                      <a:pt x="108" y="450"/>
                      <a:pt x="108" y="450"/>
                      <a:pt x="108" y="450"/>
                    </a:cubicBezTo>
                    <a:lnTo>
                      <a:pt x="1" y="58"/>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59" name="Freeform 258">
                <a:extLst>
                  <a:ext uri="{FF2B5EF4-FFF2-40B4-BE49-F238E27FC236}">
                    <a16:creationId xmlns:a16="http://schemas.microsoft.com/office/drawing/2014/main" id="{EB77282E-937D-FB47-A6E6-51B27B8D2BC0}"/>
                  </a:ext>
                </a:extLst>
              </p:cNvPr>
              <p:cNvSpPr>
                <a:spLocks noEditPoints="1"/>
              </p:cNvSpPr>
              <p:nvPr/>
            </p:nvSpPr>
            <p:spPr bwMode="auto">
              <a:xfrm>
                <a:off x="18897757" y="7968163"/>
                <a:ext cx="270529" cy="497189"/>
              </a:xfrm>
              <a:custGeom>
                <a:avLst/>
                <a:gdLst>
                  <a:gd name="T0" fmla="*/ 93 w 247"/>
                  <a:gd name="T1" fmla="*/ 10 h 454"/>
                  <a:gd name="T2" fmla="*/ 91 w 247"/>
                  <a:gd name="T3" fmla="*/ 140 h 454"/>
                  <a:gd name="T4" fmla="*/ 96 w 247"/>
                  <a:gd name="T5" fmla="*/ 148 h 454"/>
                  <a:gd name="T6" fmla="*/ 105 w 247"/>
                  <a:gd name="T7" fmla="*/ 160 h 454"/>
                  <a:gd name="T8" fmla="*/ 113 w 247"/>
                  <a:gd name="T9" fmla="*/ 167 h 454"/>
                  <a:gd name="T10" fmla="*/ 119 w 247"/>
                  <a:gd name="T11" fmla="*/ 186 h 454"/>
                  <a:gd name="T12" fmla="*/ 138 w 247"/>
                  <a:gd name="T13" fmla="*/ 214 h 454"/>
                  <a:gd name="T14" fmla="*/ 145 w 247"/>
                  <a:gd name="T15" fmla="*/ 233 h 454"/>
                  <a:gd name="T16" fmla="*/ 159 w 247"/>
                  <a:gd name="T17" fmla="*/ 254 h 454"/>
                  <a:gd name="T18" fmla="*/ 178 w 247"/>
                  <a:gd name="T19" fmla="*/ 272 h 454"/>
                  <a:gd name="T20" fmla="*/ 213 w 247"/>
                  <a:gd name="T21" fmla="*/ 295 h 454"/>
                  <a:gd name="T22" fmla="*/ 227 w 247"/>
                  <a:gd name="T23" fmla="*/ 307 h 454"/>
                  <a:gd name="T24" fmla="*/ 232 w 247"/>
                  <a:gd name="T25" fmla="*/ 343 h 454"/>
                  <a:gd name="T26" fmla="*/ 243 w 247"/>
                  <a:gd name="T27" fmla="*/ 383 h 454"/>
                  <a:gd name="T28" fmla="*/ 242 w 247"/>
                  <a:gd name="T29" fmla="*/ 421 h 454"/>
                  <a:gd name="T30" fmla="*/ 5 w 247"/>
                  <a:gd name="T31" fmla="*/ 60 h 454"/>
                  <a:gd name="T32" fmla="*/ 38 w 247"/>
                  <a:gd name="T33" fmla="*/ 14 h 454"/>
                  <a:gd name="T34" fmla="*/ 64 w 247"/>
                  <a:gd name="T35" fmla="*/ 0 h 454"/>
                  <a:gd name="T36" fmla="*/ 1 w 247"/>
                  <a:gd name="T37" fmla="*/ 57 h 454"/>
                  <a:gd name="T38" fmla="*/ 1 w 247"/>
                  <a:gd name="T39" fmla="*/ 60 h 454"/>
                  <a:gd name="T40" fmla="*/ 107 w 247"/>
                  <a:gd name="T41" fmla="*/ 450 h 454"/>
                  <a:gd name="T42" fmla="*/ 112 w 247"/>
                  <a:gd name="T43" fmla="*/ 453 h 454"/>
                  <a:gd name="T44" fmla="*/ 246 w 247"/>
                  <a:gd name="T45" fmla="*/ 424 h 454"/>
                  <a:gd name="T46" fmla="*/ 245 w 247"/>
                  <a:gd name="T47" fmla="*/ 405 h 454"/>
                  <a:gd name="T48" fmla="*/ 246 w 247"/>
                  <a:gd name="T49" fmla="*/ 393 h 454"/>
                  <a:gd name="T50" fmla="*/ 238 w 247"/>
                  <a:gd name="T51" fmla="*/ 366 h 454"/>
                  <a:gd name="T52" fmla="*/ 236 w 247"/>
                  <a:gd name="T53" fmla="*/ 344 h 454"/>
                  <a:gd name="T54" fmla="*/ 230 w 247"/>
                  <a:gd name="T55" fmla="*/ 304 h 454"/>
                  <a:gd name="T56" fmla="*/ 223 w 247"/>
                  <a:gd name="T57" fmla="*/ 298 h 454"/>
                  <a:gd name="T58" fmla="*/ 215 w 247"/>
                  <a:gd name="T59" fmla="*/ 291 h 454"/>
                  <a:gd name="T60" fmla="*/ 195 w 247"/>
                  <a:gd name="T61" fmla="*/ 288 h 454"/>
                  <a:gd name="T62" fmla="*/ 181 w 247"/>
                  <a:gd name="T63" fmla="*/ 270 h 454"/>
                  <a:gd name="T64" fmla="*/ 170 w 247"/>
                  <a:gd name="T65" fmla="*/ 265 h 454"/>
                  <a:gd name="T66" fmla="*/ 160 w 247"/>
                  <a:gd name="T67" fmla="*/ 247 h 454"/>
                  <a:gd name="T68" fmla="*/ 149 w 247"/>
                  <a:gd name="T69" fmla="*/ 230 h 454"/>
                  <a:gd name="T70" fmla="*/ 145 w 247"/>
                  <a:gd name="T71" fmla="*/ 228 h 454"/>
                  <a:gd name="T72" fmla="*/ 142 w 247"/>
                  <a:gd name="T73" fmla="*/ 215 h 454"/>
                  <a:gd name="T74" fmla="*/ 129 w 247"/>
                  <a:gd name="T75" fmla="*/ 191 h 454"/>
                  <a:gd name="T76" fmla="*/ 123 w 247"/>
                  <a:gd name="T77" fmla="*/ 182 h 454"/>
                  <a:gd name="T78" fmla="*/ 118 w 247"/>
                  <a:gd name="T79" fmla="*/ 168 h 454"/>
                  <a:gd name="T80" fmla="*/ 108 w 247"/>
                  <a:gd name="T81" fmla="*/ 157 h 454"/>
                  <a:gd name="T82" fmla="*/ 107 w 247"/>
                  <a:gd name="T83" fmla="*/ 157 h 454"/>
                  <a:gd name="T84" fmla="*/ 100 w 247"/>
                  <a:gd name="T85" fmla="*/ 149 h 454"/>
                  <a:gd name="T86" fmla="*/ 97 w 247"/>
                  <a:gd name="T87" fmla="*/ 144 h 454"/>
                  <a:gd name="T88" fmla="*/ 94 w 247"/>
                  <a:gd name="T89" fmla="*/ 138 h 454"/>
                  <a:gd name="T90" fmla="*/ 96 w 247"/>
                  <a:gd name="T91" fmla="*/ 12 h 454"/>
                  <a:gd name="T92" fmla="*/ 94 w 247"/>
                  <a:gd name="T93" fmla="*/ 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7" h="454">
                    <a:moveTo>
                      <a:pt x="64" y="4"/>
                    </a:moveTo>
                    <a:cubicBezTo>
                      <a:pt x="73" y="4"/>
                      <a:pt x="83" y="7"/>
                      <a:pt x="93" y="10"/>
                    </a:cubicBezTo>
                    <a:cubicBezTo>
                      <a:pt x="77" y="25"/>
                      <a:pt x="68" y="52"/>
                      <a:pt x="66" y="72"/>
                    </a:cubicBezTo>
                    <a:cubicBezTo>
                      <a:pt x="63" y="97"/>
                      <a:pt x="77" y="120"/>
                      <a:pt x="91" y="140"/>
                    </a:cubicBezTo>
                    <a:cubicBezTo>
                      <a:pt x="90" y="140"/>
                      <a:pt x="90" y="140"/>
                      <a:pt x="90" y="140"/>
                    </a:cubicBezTo>
                    <a:cubicBezTo>
                      <a:pt x="96" y="148"/>
                      <a:pt x="96" y="148"/>
                      <a:pt x="96" y="148"/>
                    </a:cubicBezTo>
                    <a:cubicBezTo>
                      <a:pt x="103" y="158"/>
                      <a:pt x="103" y="158"/>
                      <a:pt x="103" y="158"/>
                    </a:cubicBezTo>
                    <a:cubicBezTo>
                      <a:pt x="105" y="160"/>
                      <a:pt x="105" y="160"/>
                      <a:pt x="105" y="160"/>
                    </a:cubicBezTo>
                    <a:cubicBezTo>
                      <a:pt x="105" y="160"/>
                      <a:pt x="105" y="160"/>
                      <a:pt x="105" y="160"/>
                    </a:cubicBezTo>
                    <a:cubicBezTo>
                      <a:pt x="113" y="167"/>
                      <a:pt x="113" y="167"/>
                      <a:pt x="113" y="167"/>
                    </a:cubicBezTo>
                    <a:cubicBezTo>
                      <a:pt x="119" y="176"/>
                      <a:pt x="119" y="176"/>
                      <a:pt x="119" y="176"/>
                    </a:cubicBezTo>
                    <a:cubicBezTo>
                      <a:pt x="119" y="186"/>
                      <a:pt x="119" y="186"/>
                      <a:pt x="119" y="186"/>
                    </a:cubicBezTo>
                    <a:cubicBezTo>
                      <a:pt x="129" y="195"/>
                      <a:pt x="129" y="195"/>
                      <a:pt x="129" y="195"/>
                    </a:cubicBezTo>
                    <a:cubicBezTo>
                      <a:pt x="135" y="199"/>
                      <a:pt x="140" y="206"/>
                      <a:pt x="138" y="214"/>
                    </a:cubicBezTo>
                    <a:cubicBezTo>
                      <a:pt x="137" y="225"/>
                      <a:pt x="137" y="225"/>
                      <a:pt x="137" y="225"/>
                    </a:cubicBezTo>
                    <a:cubicBezTo>
                      <a:pt x="145" y="233"/>
                      <a:pt x="145" y="233"/>
                      <a:pt x="145" y="233"/>
                    </a:cubicBezTo>
                    <a:cubicBezTo>
                      <a:pt x="155" y="243"/>
                      <a:pt x="155" y="243"/>
                      <a:pt x="155" y="243"/>
                    </a:cubicBezTo>
                    <a:cubicBezTo>
                      <a:pt x="159" y="254"/>
                      <a:pt x="159" y="254"/>
                      <a:pt x="159" y="254"/>
                    </a:cubicBezTo>
                    <a:cubicBezTo>
                      <a:pt x="169" y="269"/>
                      <a:pt x="169" y="269"/>
                      <a:pt x="169" y="269"/>
                    </a:cubicBezTo>
                    <a:cubicBezTo>
                      <a:pt x="178" y="272"/>
                      <a:pt x="178" y="272"/>
                      <a:pt x="178" y="272"/>
                    </a:cubicBezTo>
                    <a:cubicBezTo>
                      <a:pt x="184" y="279"/>
                      <a:pt x="185" y="288"/>
                      <a:pt x="194" y="292"/>
                    </a:cubicBezTo>
                    <a:cubicBezTo>
                      <a:pt x="200" y="295"/>
                      <a:pt x="208" y="293"/>
                      <a:pt x="213" y="295"/>
                    </a:cubicBezTo>
                    <a:cubicBezTo>
                      <a:pt x="220" y="301"/>
                      <a:pt x="220" y="301"/>
                      <a:pt x="220" y="301"/>
                    </a:cubicBezTo>
                    <a:cubicBezTo>
                      <a:pt x="227" y="307"/>
                      <a:pt x="227" y="307"/>
                      <a:pt x="227" y="307"/>
                    </a:cubicBezTo>
                    <a:cubicBezTo>
                      <a:pt x="235" y="317"/>
                      <a:pt x="235" y="317"/>
                      <a:pt x="235" y="317"/>
                    </a:cubicBezTo>
                    <a:cubicBezTo>
                      <a:pt x="235" y="325"/>
                      <a:pt x="234" y="335"/>
                      <a:pt x="232" y="343"/>
                    </a:cubicBezTo>
                    <a:cubicBezTo>
                      <a:pt x="230" y="350"/>
                      <a:pt x="228" y="359"/>
                      <a:pt x="233" y="366"/>
                    </a:cubicBezTo>
                    <a:cubicBezTo>
                      <a:pt x="238" y="371"/>
                      <a:pt x="242" y="376"/>
                      <a:pt x="243" y="383"/>
                    </a:cubicBezTo>
                    <a:cubicBezTo>
                      <a:pt x="244" y="389"/>
                      <a:pt x="241" y="393"/>
                      <a:pt x="241" y="399"/>
                    </a:cubicBezTo>
                    <a:cubicBezTo>
                      <a:pt x="241" y="406"/>
                      <a:pt x="240" y="414"/>
                      <a:pt x="242" y="421"/>
                    </a:cubicBezTo>
                    <a:cubicBezTo>
                      <a:pt x="111" y="449"/>
                      <a:pt x="111" y="449"/>
                      <a:pt x="111" y="449"/>
                    </a:cubicBezTo>
                    <a:cubicBezTo>
                      <a:pt x="5" y="60"/>
                      <a:pt x="5" y="60"/>
                      <a:pt x="5" y="60"/>
                    </a:cubicBezTo>
                    <a:cubicBezTo>
                      <a:pt x="4" y="59"/>
                      <a:pt x="4" y="59"/>
                      <a:pt x="4" y="59"/>
                    </a:cubicBezTo>
                    <a:cubicBezTo>
                      <a:pt x="12" y="43"/>
                      <a:pt x="24" y="25"/>
                      <a:pt x="38" y="14"/>
                    </a:cubicBezTo>
                    <a:cubicBezTo>
                      <a:pt x="46" y="7"/>
                      <a:pt x="55" y="4"/>
                      <a:pt x="64" y="4"/>
                    </a:cubicBezTo>
                    <a:moveTo>
                      <a:pt x="64" y="0"/>
                    </a:moveTo>
                    <a:cubicBezTo>
                      <a:pt x="53" y="0"/>
                      <a:pt x="43" y="4"/>
                      <a:pt x="35" y="11"/>
                    </a:cubicBezTo>
                    <a:cubicBezTo>
                      <a:pt x="22" y="22"/>
                      <a:pt x="9" y="40"/>
                      <a:pt x="1" y="57"/>
                    </a:cubicBezTo>
                    <a:cubicBezTo>
                      <a:pt x="0" y="58"/>
                      <a:pt x="0" y="58"/>
                      <a:pt x="0" y="58"/>
                    </a:cubicBezTo>
                    <a:cubicBezTo>
                      <a:pt x="1" y="60"/>
                      <a:pt x="1" y="60"/>
                      <a:pt x="1" y="60"/>
                    </a:cubicBezTo>
                    <a:cubicBezTo>
                      <a:pt x="1" y="61"/>
                      <a:pt x="1" y="61"/>
                      <a:pt x="1" y="61"/>
                    </a:cubicBezTo>
                    <a:cubicBezTo>
                      <a:pt x="107" y="450"/>
                      <a:pt x="107" y="450"/>
                      <a:pt x="107" y="450"/>
                    </a:cubicBezTo>
                    <a:cubicBezTo>
                      <a:pt x="108" y="454"/>
                      <a:pt x="108" y="454"/>
                      <a:pt x="108" y="454"/>
                    </a:cubicBezTo>
                    <a:cubicBezTo>
                      <a:pt x="112" y="453"/>
                      <a:pt x="112" y="453"/>
                      <a:pt x="112" y="453"/>
                    </a:cubicBezTo>
                    <a:cubicBezTo>
                      <a:pt x="242" y="424"/>
                      <a:pt x="242" y="424"/>
                      <a:pt x="242" y="424"/>
                    </a:cubicBezTo>
                    <a:cubicBezTo>
                      <a:pt x="246" y="424"/>
                      <a:pt x="246" y="424"/>
                      <a:pt x="246" y="424"/>
                    </a:cubicBezTo>
                    <a:cubicBezTo>
                      <a:pt x="245" y="420"/>
                      <a:pt x="245" y="420"/>
                      <a:pt x="245" y="420"/>
                    </a:cubicBezTo>
                    <a:cubicBezTo>
                      <a:pt x="244" y="415"/>
                      <a:pt x="245" y="410"/>
                      <a:pt x="245" y="405"/>
                    </a:cubicBezTo>
                    <a:cubicBezTo>
                      <a:pt x="245" y="399"/>
                      <a:pt x="245" y="399"/>
                      <a:pt x="245" y="399"/>
                    </a:cubicBezTo>
                    <a:cubicBezTo>
                      <a:pt x="246" y="393"/>
                      <a:pt x="246" y="393"/>
                      <a:pt x="246" y="393"/>
                    </a:cubicBezTo>
                    <a:cubicBezTo>
                      <a:pt x="247" y="383"/>
                      <a:pt x="247" y="383"/>
                      <a:pt x="247" y="383"/>
                    </a:cubicBezTo>
                    <a:cubicBezTo>
                      <a:pt x="246" y="376"/>
                      <a:pt x="242" y="371"/>
                      <a:pt x="238" y="366"/>
                    </a:cubicBezTo>
                    <a:cubicBezTo>
                      <a:pt x="236" y="364"/>
                      <a:pt x="236" y="364"/>
                      <a:pt x="236" y="364"/>
                    </a:cubicBezTo>
                    <a:cubicBezTo>
                      <a:pt x="232" y="358"/>
                      <a:pt x="234" y="351"/>
                      <a:pt x="236" y="344"/>
                    </a:cubicBezTo>
                    <a:cubicBezTo>
                      <a:pt x="238" y="335"/>
                      <a:pt x="239" y="325"/>
                      <a:pt x="239" y="317"/>
                    </a:cubicBezTo>
                    <a:cubicBezTo>
                      <a:pt x="238" y="310"/>
                      <a:pt x="233" y="306"/>
                      <a:pt x="230" y="304"/>
                    </a:cubicBezTo>
                    <a:cubicBezTo>
                      <a:pt x="229" y="303"/>
                      <a:pt x="229" y="303"/>
                      <a:pt x="229" y="303"/>
                    </a:cubicBezTo>
                    <a:cubicBezTo>
                      <a:pt x="223" y="298"/>
                      <a:pt x="223" y="298"/>
                      <a:pt x="223" y="298"/>
                    </a:cubicBezTo>
                    <a:cubicBezTo>
                      <a:pt x="222" y="297"/>
                      <a:pt x="222" y="297"/>
                      <a:pt x="222" y="297"/>
                    </a:cubicBezTo>
                    <a:cubicBezTo>
                      <a:pt x="215" y="291"/>
                      <a:pt x="215" y="291"/>
                      <a:pt x="215" y="291"/>
                    </a:cubicBezTo>
                    <a:cubicBezTo>
                      <a:pt x="204" y="290"/>
                      <a:pt x="204" y="290"/>
                      <a:pt x="204" y="290"/>
                    </a:cubicBezTo>
                    <a:cubicBezTo>
                      <a:pt x="195" y="288"/>
                      <a:pt x="195" y="288"/>
                      <a:pt x="195" y="288"/>
                    </a:cubicBezTo>
                    <a:cubicBezTo>
                      <a:pt x="187" y="279"/>
                      <a:pt x="187" y="279"/>
                      <a:pt x="187" y="279"/>
                    </a:cubicBezTo>
                    <a:cubicBezTo>
                      <a:pt x="181" y="270"/>
                      <a:pt x="181" y="270"/>
                      <a:pt x="181" y="270"/>
                    </a:cubicBezTo>
                    <a:cubicBezTo>
                      <a:pt x="173" y="266"/>
                      <a:pt x="173" y="266"/>
                      <a:pt x="173" y="266"/>
                    </a:cubicBezTo>
                    <a:cubicBezTo>
                      <a:pt x="170" y="265"/>
                      <a:pt x="170" y="265"/>
                      <a:pt x="170" y="265"/>
                    </a:cubicBezTo>
                    <a:cubicBezTo>
                      <a:pt x="168" y="265"/>
                      <a:pt x="165" y="259"/>
                      <a:pt x="162" y="253"/>
                    </a:cubicBezTo>
                    <a:cubicBezTo>
                      <a:pt x="160" y="247"/>
                      <a:pt x="160" y="247"/>
                      <a:pt x="160" y="247"/>
                    </a:cubicBezTo>
                    <a:cubicBezTo>
                      <a:pt x="159" y="241"/>
                      <a:pt x="159" y="241"/>
                      <a:pt x="159" y="241"/>
                    </a:cubicBezTo>
                    <a:cubicBezTo>
                      <a:pt x="157" y="236"/>
                      <a:pt x="153" y="233"/>
                      <a:pt x="149" y="230"/>
                    </a:cubicBezTo>
                    <a:cubicBezTo>
                      <a:pt x="147" y="230"/>
                      <a:pt x="147" y="230"/>
                      <a:pt x="147" y="230"/>
                    </a:cubicBezTo>
                    <a:cubicBezTo>
                      <a:pt x="145" y="228"/>
                      <a:pt x="145" y="228"/>
                      <a:pt x="145" y="228"/>
                    </a:cubicBezTo>
                    <a:cubicBezTo>
                      <a:pt x="141" y="224"/>
                      <a:pt x="141" y="224"/>
                      <a:pt x="141" y="224"/>
                    </a:cubicBezTo>
                    <a:cubicBezTo>
                      <a:pt x="142" y="215"/>
                      <a:pt x="142" y="215"/>
                      <a:pt x="142" y="215"/>
                    </a:cubicBezTo>
                    <a:cubicBezTo>
                      <a:pt x="144" y="207"/>
                      <a:pt x="140" y="198"/>
                      <a:pt x="131" y="192"/>
                    </a:cubicBezTo>
                    <a:cubicBezTo>
                      <a:pt x="129" y="191"/>
                      <a:pt x="129" y="191"/>
                      <a:pt x="129" y="191"/>
                    </a:cubicBezTo>
                    <a:cubicBezTo>
                      <a:pt x="123" y="185"/>
                      <a:pt x="123" y="185"/>
                      <a:pt x="123" y="185"/>
                    </a:cubicBezTo>
                    <a:cubicBezTo>
                      <a:pt x="123" y="182"/>
                      <a:pt x="123" y="182"/>
                      <a:pt x="123" y="182"/>
                    </a:cubicBezTo>
                    <a:cubicBezTo>
                      <a:pt x="123" y="175"/>
                      <a:pt x="123" y="175"/>
                      <a:pt x="123" y="175"/>
                    </a:cubicBezTo>
                    <a:cubicBezTo>
                      <a:pt x="118" y="168"/>
                      <a:pt x="118" y="168"/>
                      <a:pt x="118" y="168"/>
                    </a:cubicBezTo>
                    <a:cubicBezTo>
                      <a:pt x="116" y="165"/>
                      <a:pt x="116" y="165"/>
                      <a:pt x="116" y="165"/>
                    </a:cubicBezTo>
                    <a:cubicBezTo>
                      <a:pt x="108" y="157"/>
                      <a:pt x="108" y="157"/>
                      <a:pt x="108" y="157"/>
                    </a:cubicBezTo>
                    <a:cubicBezTo>
                      <a:pt x="108" y="157"/>
                      <a:pt x="108" y="157"/>
                      <a:pt x="108" y="157"/>
                    </a:cubicBezTo>
                    <a:cubicBezTo>
                      <a:pt x="107" y="157"/>
                      <a:pt x="107" y="157"/>
                      <a:pt x="107" y="157"/>
                    </a:cubicBezTo>
                    <a:cubicBezTo>
                      <a:pt x="105" y="155"/>
                      <a:pt x="105" y="155"/>
                      <a:pt x="105" y="155"/>
                    </a:cubicBezTo>
                    <a:cubicBezTo>
                      <a:pt x="100" y="149"/>
                      <a:pt x="100" y="149"/>
                      <a:pt x="100" y="149"/>
                    </a:cubicBezTo>
                    <a:cubicBezTo>
                      <a:pt x="99" y="147"/>
                      <a:pt x="99" y="147"/>
                      <a:pt x="99" y="147"/>
                    </a:cubicBezTo>
                    <a:cubicBezTo>
                      <a:pt x="97" y="144"/>
                      <a:pt x="97" y="144"/>
                      <a:pt x="97" y="144"/>
                    </a:cubicBezTo>
                    <a:cubicBezTo>
                      <a:pt x="99" y="145"/>
                      <a:pt x="99" y="145"/>
                      <a:pt x="99" y="145"/>
                    </a:cubicBezTo>
                    <a:cubicBezTo>
                      <a:pt x="94" y="138"/>
                      <a:pt x="94" y="138"/>
                      <a:pt x="94" y="138"/>
                    </a:cubicBezTo>
                    <a:cubicBezTo>
                      <a:pt x="81" y="119"/>
                      <a:pt x="67" y="96"/>
                      <a:pt x="69" y="73"/>
                    </a:cubicBezTo>
                    <a:cubicBezTo>
                      <a:pt x="71" y="54"/>
                      <a:pt x="80" y="28"/>
                      <a:pt x="96" y="12"/>
                    </a:cubicBezTo>
                    <a:cubicBezTo>
                      <a:pt x="100" y="8"/>
                      <a:pt x="100" y="8"/>
                      <a:pt x="100" y="8"/>
                    </a:cubicBezTo>
                    <a:cubicBezTo>
                      <a:pt x="94" y="6"/>
                      <a:pt x="94" y="6"/>
                      <a:pt x="94" y="6"/>
                    </a:cubicBezTo>
                    <a:cubicBezTo>
                      <a:pt x="83" y="3"/>
                      <a:pt x="73" y="0"/>
                      <a:pt x="64"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0" name="Freeform 259">
                <a:extLst>
                  <a:ext uri="{FF2B5EF4-FFF2-40B4-BE49-F238E27FC236}">
                    <a16:creationId xmlns:a16="http://schemas.microsoft.com/office/drawing/2014/main" id="{C1B2F2AF-6CC4-E84B-AC84-BF31FD70BD89}"/>
                  </a:ext>
                </a:extLst>
              </p:cNvPr>
              <p:cNvSpPr>
                <a:spLocks/>
              </p:cNvSpPr>
              <p:nvPr/>
            </p:nvSpPr>
            <p:spPr bwMode="auto">
              <a:xfrm>
                <a:off x="17541453" y="7229694"/>
                <a:ext cx="1568341" cy="1060183"/>
              </a:xfrm>
              <a:custGeom>
                <a:avLst/>
                <a:gdLst>
                  <a:gd name="T0" fmla="*/ 71 w 1440"/>
                  <a:gd name="T1" fmla="*/ 677 h 971"/>
                  <a:gd name="T2" fmla="*/ 0 w 1440"/>
                  <a:gd name="T3" fmla="*/ 249 h 971"/>
                  <a:gd name="T4" fmla="*/ 1 w 1440"/>
                  <a:gd name="T5" fmla="*/ 249 h 971"/>
                  <a:gd name="T6" fmla="*/ 2 w 1440"/>
                  <a:gd name="T7" fmla="*/ 247 h 971"/>
                  <a:gd name="T8" fmla="*/ 100 w 1440"/>
                  <a:gd name="T9" fmla="*/ 172 h 971"/>
                  <a:gd name="T10" fmla="*/ 124 w 1440"/>
                  <a:gd name="T11" fmla="*/ 155 h 971"/>
                  <a:gd name="T12" fmla="*/ 159 w 1440"/>
                  <a:gd name="T13" fmla="*/ 126 h 971"/>
                  <a:gd name="T14" fmla="*/ 162 w 1440"/>
                  <a:gd name="T15" fmla="*/ 124 h 971"/>
                  <a:gd name="T16" fmla="*/ 174 w 1440"/>
                  <a:gd name="T17" fmla="*/ 205 h 971"/>
                  <a:gd name="T18" fmla="*/ 1162 w 1440"/>
                  <a:gd name="T19" fmla="*/ 0 h 971"/>
                  <a:gd name="T20" fmla="*/ 1163 w 1440"/>
                  <a:gd name="T21" fmla="*/ 0 h 971"/>
                  <a:gd name="T22" fmla="*/ 1213 w 1440"/>
                  <a:gd name="T23" fmla="*/ 24 h 971"/>
                  <a:gd name="T24" fmla="*/ 1235 w 1440"/>
                  <a:gd name="T25" fmla="*/ 40 h 971"/>
                  <a:gd name="T26" fmla="*/ 1239 w 1440"/>
                  <a:gd name="T27" fmla="*/ 38 h 971"/>
                  <a:gd name="T28" fmla="*/ 1248 w 1440"/>
                  <a:gd name="T29" fmla="*/ 35 h 971"/>
                  <a:gd name="T30" fmla="*/ 1264 w 1440"/>
                  <a:gd name="T31" fmla="*/ 48 h 971"/>
                  <a:gd name="T32" fmla="*/ 1270 w 1440"/>
                  <a:gd name="T33" fmla="*/ 70 h 971"/>
                  <a:gd name="T34" fmla="*/ 1302 w 1440"/>
                  <a:gd name="T35" fmla="*/ 140 h 971"/>
                  <a:gd name="T36" fmla="*/ 1361 w 1440"/>
                  <a:gd name="T37" fmla="*/ 154 h 971"/>
                  <a:gd name="T38" fmla="*/ 1397 w 1440"/>
                  <a:gd name="T39" fmla="*/ 162 h 971"/>
                  <a:gd name="T40" fmla="*/ 1402 w 1440"/>
                  <a:gd name="T41" fmla="*/ 163 h 971"/>
                  <a:gd name="T42" fmla="*/ 1398 w 1440"/>
                  <a:gd name="T43" fmla="*/ 166 h 971"/>
                  <a:gd name="T44" fmla="*/ 1353 w 1440"/>
                  <a:gd name="T45" fmla="*/ 226 h 971"/>
                  <a:gd name="T46" fmla="*/ 1350 w 1440"/>
                  <a:gd name="T47" fmla="*/ 233 h 971"/>
                  <a:gd name="T48" fmla="*/ 1339 w 1440"/>
                  <a:gd name="T49" fmla="*/ 264 h 971"/>
                  <a:gd name="T50" fmla="*/ 1324 w 1440"/>
                  <a:gd name="T51" fmla="*/ 286 h 971"/>
                  <a:gd name="T52" fmla="*/ 1312 w 1440"/>
                  <a:gd name="T53" fmla="*/ 301 h 971"/>
                  <a:gd name="T54" fmla="*/ 1316 w 1440"/>
                  <a:gd name="T55" fmla="*/ 328 h 971"/>
                  <a:gd name="T56" fmla="*/ 1320 w 1440"/>
                  <a:gd name="T57" fmla="*/ 335 h 971"/>
                  <a:gd name="T58" fmla="*/ 1325 w 1440"/>
                  <a:gd name="T59" fmla="*/ 374 h 971"/>
                  <a:gd name="T60" fmla="*/ 1319 w 1440"/>
                  <a:gd name="T61" fmla="*/ 391 h 971"/>
                  <a:gd name="T62" fmla="*/ 1312 w 1440"/>
                  <a:gd name="T63" fmla="*/ 410 h 971"/>
                  <a:gd name="T64" fmla="*/ 1327 w 1440"/>
                  <a:gd name="T65" fmla="*/ 434 h 971"/>
                  <a:gd name="T66" fmla="*/ 1334 w 1440"/>
                  <a:gd name="T67" fmla="*/ 440 h 971"/>
                  <a:gd name="T68" fmla="*/ 1391 w 1440"/>
                  <a:gd name="T69" fmla="*/ 487 h 971"/>
                  <a:gd name="T70" fmla="*/ 1398 w 1440"/>
                  <a:gd name="T71" fmla="*/ 492 h 971"/>
                  <a:gd name="T72" fmla="*/ 1440 w 1440"/>
                  <a:gd name="T73" fmla="*/ 548 h 971"/>
                  <a:gd name="T74" fmla="*/ 1414 w 1440"/>
                  <a:gd name="T75" fmla="*/ 594 h 971"/>
                  <a:gd name="T76" fmla="*/ 1400 w 1440"/>
                  <a:gd name="T77" fmla="*/ 609 h 971"/>
                  <a:gd name="T78" fmla="*/ 1379 w 1440"/>
                  <a:gd name="T79" fmla="*/ 649 h 971"/>
                  <a:gd name="T80" fmla="*/ 1352 w 1440"/>
                  <a:gd name="T81" fmla="*/ 678 h 971"/>
                  <a:gd name="T82" fmla="*/ 1349 w 1440"/>
                  <a:gd name="T83" fmla="*/ 680 h 971"/>
                  <a:gd name="T84" fmla="*/ 1339 w 1440"/>
                  <a:gd name="T85" fmla="*/ 688 h 971"/>
                  <a:gd name="T86" fmla="*/ 1338 w 1440"/>
                  <a:gd name="T87" fmla="*/ 689 h 971"/>
                  <a:gd name="T88" fmla="*/ 1337 w 1440"/>
                  <a:gd name="T89" fmla="*/ 689 h 971"/>
                  <a:gd name="T90" fmla="*/ 1337 w 1440"/>
                  <a:gd name="T91" fmla="*/ 688 h 971"/>
                  <a:gd name="T92" fmla="*/ 1308 w 1440"/>
                  <a:gd name="T93" fmla="*/ 683 h 971"/>
                  <a:gd name="T94" fmla="*/ 1283 w 1440"/>
                  <a:gd name="T95" fmla="*/ 692 h 971"/>
                  <a:gd name="T96" fmla="*/ 1250 w 1440"/>
                  <a:gd name="T97" fmla="*/ 736 h 971"/>
                  <a:gd name="T98" fmla="*/ 1251 w 1440"/>
                  <a:gd name="T99" fmla="*/ 738 h 971"/>
                  <a:gd name="T100" fmla="*/ 120 w 1440"/>
                  <a:gd name="T101" fmla="*/ 971 h 971"/>
                  <a:gd name="T102" fmla="*/ 71 w 1440"/>
                  <a:gd name="T103" fmla="*/ 67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40" h="971">
                    <a:moveTo>
                      <a:pt x="71" y="677"/>
                    </a:moveTo>
                    <a:cubicBezTo>
                      <a:pt x="0" y="249"/>
                      <a:pt x="0" y="249"/>
                      <a:pt x="0" y="249"/>
                    </a:cubicBezTo>
                    <a:cubicBezTo>
                      <a:pt x="1" y="249"/>
                      <a:pt x="1" y="249"/>
                      <a:pt x="1" y="249"/>
                    </a:cubicBezTo>
                    <a:cubicBezTo>
                      <a:pt x="2" y="247"/>
                      <a:pt x="2" y="247"/>
                      <a:pt x="2" y="247"/>
                    </a:cubicBezTo>
                    <a:cubicBezTo>
                      <a:pt x="33" y="220"/>
                      <a:pt x="67" y="196"/>
                      <a:pt x="100" y="172"/>
                    </a:cubicBezTo>
                    <a:cubicBezTo>
                      <a:pt x="108" y="166"/>
                      <a:pt x="116" y="160"/>
                      <a:pt x="124" y="155"/>
                    </a:cubicBezTo>
                    <a:cubicBezTo>
                      <a:pt x="136" y="146"/>
                      <a:pt x="148" y="136"/>
                      <a:pt x="159" y="126"/>
                    </a:cubicBezTo>
                    <a:cubicBezTo>
                      <a:pt x="162" y="124"/>
                      <a:pt x="162" y="124"/>
                      <a:pt x="162" y="124"/>
                    </a:cubicBezTo>
                    <a:cubicBezTo>
                      <a:pt x="174" y="205"/>
                      <a:pt x="174" y="205"/>
                      <a:pt x="174" y="205"/>
                    </a:cubicBezTo>
                    <a:cubicBezTo>
                      <a:pt x="1162" y="0"/>
                      <a:pt x="1162" y="0"/>
                      <a:pt x="1162" y="0"/>
                    </a:cubicBezTo>
                    <a:cubicBezTo>
                      <a:pt x="1163" y="0"/>
                      <a:pt x="1163" y="0"/>
                      <a:pt x="1163" y="0"/>
                    </a:cubicBezTo>
                    <a:cubicBezTo>
                      <a:pt x="1164" y="1"/>
                      <a:pt x="1198" y="5"/>
                      <a:pt x="1213" y="24"/>
                    </a:cubicBezTo>
                    <a:cubicBezTo>
                      <a:pt x="1224" y="38"/>
                      <a:pt x="1232" y="40"/>
                      <a:pt x="1235" y="40"/>
                    </a:cubicBezTo>
                    <a:cubicBezTo>
                      <a:pt x="1239" y="38"/>
                      <a:pt x="1239" y="38"/>
                      <a:pt x="1239" y="38"/>
                    </a:cubicBezTo>
                    <a:cubicBezTo>
                      <a:pt x="1248" y="35"/>
                      <a:pt x="1248" y="35"/>
                      <a:pt x="1248" y="35"/>
                    </a:cubicBezTo>
                    <a:cubicBezTo>
                      <a:pt x="1252" y="35"/>
                      <a:pt x="1259" y="37"/>
                      <a:pt x="1264" y="48"/>
                    </a:cubicBezTo>
                    <a:cubicBezTo>
                      <a:pt x="1266" y="53"/>
                      <a:pt x="1267" y="60"/>
                      <a:pt x="1270" y="70"/>
                    </a:cubicBezTo>
                    <a:cubicBezTo>
                      <a:pt x="1275" y="95"/>
                      <a:pt x="1283" y="132"/>
                      <a:pt x="1302" y="140"/>
                    </a:cubicBezTo>
                    <a:cubicBezTo>
                      <a:pt x="1315" y="145"/>
                      <a:pt x="1338" y="150"/>
                      <a:pt x="1361" y="154"/>
                    </a:cubicBezTo>
                    <a:cubicBezTo>
                      <a:pt x="1374" y="157"/>
                      <a:pt x="1387" y="160"/>
                      <a:pt x="1397" y="162"/>
                    </a:cubicBezTo>
                    <a:cubicBezTo>
                      <a:pt x="1402" y="163"/>
                      <a:pt x="1402" y="163"/>
                      <a:pt x="1402" y="163"/>
                    </a:cubicBezTo>
                    <a:cubicBezTo>
                      <a:pt x="1398" y="166"/>
                      <a:pt x="1398" y="166"/>
                      <a:pt x="1398" y="166"/>
                    </a:cubicBezTo>
                    <a:cubicBezTo>
                      <a:pt x="1373" y="178"/>
                      <a:pt x="1360" y="205"/>
                      <a:pt x="1353" y="226"/>
                    </a:cubicBezTo>
                    <a:cubicBezTo>
                      <a:pt x="1350" y="233"/>
                      <a:pt x="1350" y="233"/>
                      <a:pt x="1350" y="233"/>
                    </a:cubicBezTo>
                    <a:cubicBezTo>
                      <a:pt x="1347" y="243"/>
                      <a:pt x="1343" y="254"/>
                      <a:pt x="1339" y="264"/>
                    </a:cubicBezTo>
                    <a:cubicBezTo>
                      <a:pt x="1336" y="273"/>
                      <a:pt x="1330" y="280"/>
                      <a:pt x="1324" y="286"/>
                    </a:cubicBezTo>
                    <a:cubicBezTo>
                      <a:pt x="1320" y="290"/>
                      <a:pt x="1315" y="295"/>
                      <a:pt x="1312" y="301"/>
                    </a:cubicBezTo>
                    <a:cubicBezTo>
                      <a:pt x="1305" y="313"/>
                      <a:pt x="1309" y="319"/>
                      <a:pt x="1316" y="328"/>
                    </a:cubicBezTo>
                    <a:cubicBezTo>
                      <a:pt x="1320" y="335"/>
                      <a:pt x="1320" y="335"/>
                      <a:pt x="1320" y="335"/>
                    </a:cubicBezTo>
                    <a:cubicBezTo>
                      <a:pt x="1328" y="347"/>
                      <a:pt x="1327" y="363"/>
                      <a:pt x="1325" y="374"/>
                    </a:cubicBezTo>
                    <a:cubicBezTo>
                      <a:pt x="1324" y="380"/>
                      <a:pt x="1321" y="385"/>
                      <a:pt x="1319" y="391"/>
                    </a:cubicBezTo>
                    <a:cubicBezTo>
                      <a:pt x="1316" y="397"/>
                      <a:pt x="1312" y="404"/>
                      <a:pt x="1312" y="410"/>
                    </a:cubicBezTo>
                    <a:cubicBezTo>
                      <a:pt x="1312" y="419"/>
                      <a:pt x="1320" y="427"/>
                      <a:pt x="1327" y="434"/>
                    </a:cubicBezTo>
                    <a:cubicBezTo>
                      <a:pt x="1334" y="440"/>
                      <a:pt x="1334" y="440"/>
                      <a:pt x="1334" y="440"/>
                    </a:cubicBezTo>
                    <a:cubicBezTo>
                      <a:pt x="1350" y="458"/>
                      <a:pt x="1369" y="472"/>
                      <a:pt x="1391" y="487"/>
                    </a:cubicBezTo>
                    <a:cubicBezTo>
                      <a:pt x="1398" y="492"/>
                      <a:pt x="1398" y="492"/>
                      <a:pt x="1398" y="492"/>
                    </a:cubicBezTo>
                    <a:cubicBezTo>
                      <a:pt x="1420" y="505"/>
                      <a:pt x="1440" y="518"/>
                      <a:pt x="1440" y="548"/>
                    </a:cubicBezTo>
                    <a:cubicBezTo>
                      <a:pt x="1439" y="568"/>
                      <a:pt x="1426" y="581"/>
                      <a:pt x="1414" y="594"/>
                    </a:cubicBezTo>
                    <a:cubicBezTo>
                      <a:pt x="1409" y="599"/>
                      <a:pt x="1404" y="604"/>
                      <a:pt x="1400" y="609"/>
                    </a:cubicBezTo>
                    <a:cubicBezTo>
                      <a:pt x="1392" y="621"/>
                      <a:pt x="1384" y="634"/>
                      <a:pt x="1379" y="649"/>
                    </a:cubicBezTo>
                    <a:cubicBezTo>
                      <a:pt x="1373" y="667"/>
                      <a:pt x="1367" y="670"/>
                      <a:pt x="1352" y="678"/>
                    </a:cubicBezTo>
                    <a:cubicBezTo>
                      <a:pt x="1349" y="680"/>
                      <a:pt x="1349" y="680"/>
                      <a:pt x="1349" y="680"/>
                    </a:cubicBezTo>
                    <a:cubicBezTo>
                      <a:pt x="1339" y="688"/>
                      <a:pt x="1339" y="688"/>
                      <a:pt x="1339" y="688"/>
                    </a:cubicBezTo>
                    <a:cubicBezTo>
                      <a:pt x="1338" y="689"/>
                      <a:pt x="1338" y="689"/>
                      <a:pt x="1338" y="689"/>
                    </a:cubicBezTo>
                    <a:cubicBezTo>
                      <a:pt x="1337" y="689"/>
                      <a:pt x="1337" y="689"/>
                      <a:pt x="1337" y="689"/>
                    </a:cubicBezTo>
                    <a:cubicBezTo>
                      <a:pt x="1337" y="688"/>
                      <a:pt x="1337" y="688"/>
                      <a:pt x="1337" y="688"/>
                    </a:cubicBezTo>
                    <a:cubicBezTo>
                      <a:pt x="1326" y="685"/>
                      <a:pt x="1317" y="683"/>
                      <a:pt x="1308" y="683"/>
                    </a:cubicBezTo>
                    <a:cubicBezTo>
                      <a:pt x="1298" y="683"/>
                      <a:pt x="1290" y="686"/>
                      <a:pt x="1283" y="692"/>
                    </a:cubicBezTo>
                    <a:cubicBezTo>
                      <a:pt x="1271" y="703"/>
                      <a:pt x="1258" y="719"/>
                      <a:pt x="1250" y="736"/>
                    </a:cubicBezTo>
                    <a:cubicBezTo>
                      <a:pt x="1251" y="738"/>
                      <a:pt x="1251" y="738"/>
                      <a:pt x="1251" y="738"/>
                    </a:cubicBezTo>
                    <a:cubicBezTo>
                      <a:pt x="120" y="971"/>
                      <a:pt x="120" y="971"/>
                      <a:pt x="120" y="971"/>
                    </a:cubicBezTo>
                    <a:lnTo>
                      <a:pt x="71" y="67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1" name="Freeform 260">
                <a:extLst>
                  <a:ext uri="{FF2B5EF4-FFF2-40B4-BE49-F238E27FC236}">
                    <a16:creationId xmlns:a16="http://schemas.microsoft.com/office/drawing/2014/main" id="{E08C5930-B6B1-574F-8F7B-6AAD5CE3301A}"/>
                  </a:ext>
                </a:extLst>
              </p:cNvPr>
              <p:cNvSpPr>
                <a:spLocks noEditPoints="1"/>
              </p:cNvSpPr>
              <p:nvPr/>
            </p:nvSpPr>
            <p:spPr bwMode="auto">
              <a:xfrm>
                <a:off x="17537798" y="7229694"/>
                <a:ext cx="1575652" cy="1063840"/>
              </a:xfrm>
              <a:custGeom>
                <a:avLst/>
                <a:gdLst>
                  <a:gd name="T0" fmla="*/ 1214 w 1444"/>
                  <a:gd name="T1" fmla="*/ 27 h 976"/>
                  <a:gd name="T2" fmla="*/ 1242 w 1444"/>
                  <a:gd name="T3" fmla="*/ 42 h 976"/>
                  <a:gd name="T4" fmla="*/ 1264 w 1444"/>
                  <a:gd name="T5" fmla="*/ 51 h 976"/>
                  <a:gd name="T6" fmla="*/ 1399 w 1444"/>
                  <a:gd name="T7" fmla="*/ 166 h 976"/>
                  <a:gd name="T8" fmla="*/ 1339 w 1444"/>
                  <a:gd name="T9" fmla="*/ 265 h 976"/>
                  <a:gd name="T10" fmla="*/ 1321 w 1444"/>
                  <a:gd name="T11" fmla="*/ 338 h 976"/>
                  <a:gd name="T12" fmla="*/ 1312 w 1444"/>
                  <a:gd name="T13" fmla="*/ 412 h 976"/>
                  <a:gd name="T14" fmla="*/ 1392 w 1444"/>
                  <a:gd name="T15" fmla="*/ 491 h 976"/>
                  <a:gd name="T16" fmla="*/ 1401 w 1444"/>
                  <a:gd name="T17" fmla="*/ 610 h 976"/>
                  <a:gd name="T18" fmla="*/ 1350 w 1444"/>
                  <a:gd name="T19" fmla="*/ 680 h 976"/>
                  <a:gd name="T20" fmla="*/ 1310 w 1444"/>
                  <a:gd name="T21" fmla="*/ 683 h 976"/>
                  <a:gd name="T22" fmla="*/ 1250 w 1444"/>
                  <a:gd name="T23" fmla="*/ 738 h 976"/>
                  <a:gd name="T24" fmla="*/ 376 w 1444"/>
                  <a:gd name="T25" fmla="*/ 919 h 976"/>
                  <a:gd name="T26" fmla="*/ 75 w 1444"/>
                  <a:gd name="T27" fmla="*/ 679 h 976"/>
                  <a:gd name="T28" fmla="*/ 5 w 1444"/>
                  <a:gd name="T29" fmla="*/ 251 h 976"/>
                  <a:gd name="T30" fmla="*/ 162 w 1444"/>
                  <a:gd name="T31" fmla="*/ 130 h 976"/>
                  <a:gd name="T32" fmla="*/ 1164 w 1444"/>
                  <a:gd name="T33" fmla="*/ 4 h 976"/>
                  <a:gd name="T34" fmla="*/ 1164 w 1444"/>
                  <a:gd name="T35" fmla="*/ 1 h 976"/>
                  <a:gd name="T36" fmla="*/ 166 w 1444"/>
                  <a:gd name="T37" fmla="*/ 129 h 976"/>
                  <a:gd name="T38" fmla="*/ 160 w 1444"/>
                  <a:gd name="T39" fmla="*/ 127 h 976"/>
                  <a:gd name="T40" fmla="*/ 101 w 1444"/>
                  <a:gd name="T41" fmla="*/ 172 h 976"/>
                  <a:gd name="T42" fmla="*/ 2 w 1444"/>
                  <a:gd name="T43" fmla="*/ 249 h 976"/>
                  <a:gd name="T44" fmla="*/ 0 w 1444"/>
                  <a:gd name="T45" fmla="*/ 253 h 976"/>
                  <a:gd name="T46" fmla="*/ 120 w 1444"/>
                  <a:gd name="T47" fmla="*/ 972 h 976"/>
                  <a:gd name="T48" fmla="*/ 124 w 1444"/>
                  <a:gd name="T49" fmla="*/ 975 h 976"/>
                  <a:gd name="T50" fmla="*/ 1251 w 1444"/>
                  <a:gd name="T51" fmla="*/ 742 h 976"/>
                  <a:gd name="T52" fmla="*/ 1254 w 1444"/>
                  <a:gd name="T53" fmla="*/ 738 h 976"/>
                  <a:gd name="T54" fmla="*/ 1310 w 1444"/>
                  <a:gd name="T55" fmla="*/ 687 h 976"/>
                  <a:gd name="T56" fmla="*/ 1339 w 1444"/>
                  <a:gd name="T57" fmla="*/ 692 h 976"/>
                  <a:gd name="T58" fmla="*/ 1341 w 1444"/>
                  <a:gd name="T59" fmla="*/ 692 h 976"/>
                  <a:gd name="T60" fmla="*/ 1352 w 1444"/>
                  <a:gd name="T61" fmla="*/ 684 h 976"/>
                  <a:gd name="T62" fmla="*/ 1383 w 1444"/>
                  <a:gd name="T63" fmla="*/ 652 h 976"/>
                  <a:gd name="T64" fmla="*/ 1417 w 1444"/>
                  <a:gd name="T65" fmla="*/ 597 h 976"/>
                  <a:gd name="T66" fmla="*/ 1401 w 1444"/>
                  <a:gd name="T67" fmla="*/ 492 h 976"/>
                  <a:gd name="T68" fmla="*/ 1337 w 1444"/>
                  <a:gd name="T69" fmla="*/ 441 h 976"/>
                  <a:gd name="T70" fmla="*/ 1316 w 1444"/>
                  <a:gd name="T71" fmla="*/ 412 h 976"/>
                  <a:gd name="T72" fmla="*/ 1329 w 1444"/>
                  <a:gd name="T73" fmla="*/ 377 h 976"/>
                  <a:gd name="T74" fmla="*/ 1319 w 1444"/>
                  <a:gd name="T75" fmla="*/ 329 h 976"/>
                  <a:gd name="T76" fmla="*/ 1327 w 1444"/>
                  <a:gd name="T77" fmla="*/ 289 h 976"/>
                  <a:gd name="T78" fmla="*/ 1354 w 1444"/>
                  <a:gd name="T79" fmla="*/ 236 h 976"/>
                  <a:gd name="T80" fmla="*/ 1401 w 1444"/>
                  <a:gd name="T81" fmla="*/ 169 h 976"/>
                  <a:gd name="T82" fmla="*/ 1400 w 1444"/>
                  <a:gd name="T83" fmla="*/ 162 h 976"/>
                  <a:gd name="T84" fmla="*/ 1305 w 1444"/>
                  <a:gd name="T85" fmla="*/ 140 h 976"/>
                  <a:gd name="T86" fmla="*/ 1268 w 1444"/>
                  <a:gd name="T87" fmla="*/ 50 h 976"/>
                  <a:gd name="T88" fmla="*/ 1240 w 1444"/>
                  <a:gd name="T89" fmla="*/ 39 h 976"/>
                  <a:gd name="T90" fmla="*/ 1217 w 1444"/>
                  <a:gd name="T91" fmla="*/ 25 h 976"/>
                  <a:gd name="T92" fmla="*/ 1164 w 1444"/>
                  <a:gd name="T93"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4" h="976">
                    <a:moveTo>
                      <a:pt x="1164" y="4"/>
                    </a:moveTo>
                    <a:cubicBezTo>
                      <a:pt x="1164" y="4"/>
                      <a:pt x="1199" y="8"/>
                      <a:pt x="1214" y="27"/>
                    </a:cubicBezTo>
                    <a:cubicBezTo>
                      <a:pt x="1224" y="40"/>
                      <a:pt x="1232" y="43"/>
                      <a:pt x="1237" y="43"/>
                    </a:cubicBezTo>
                    <a:cubicBezTo>
                      <a:pt x="1242" y="42"/>
                      <a:pt x="1242" y="42"/>
                      <a:pt x="1242" y="42"/>
                    </a:cubicBezTo>
                    <a:cubicBezTo>
                      <a:pt x="1250" y="39"/>
                      <a:pt x="1250" y="39"/>
                      <a:pt x="1250" y="39"/>
                    </a:cubicBezTo>
                    <a:cubicBezTo>
                      <a:pt x="1255" y="39"/>
                      <a:pt x="1260" y="42"/>
                      <a:pt x="1264" y="51"/>
                    </a:cubicBezTo>
                    <a:cubicBezTo>
                      <a:pt x="1271" y="67"/>
                      <a:pt x="1277" y="133"/>
                      <a:pt x="1303" y="143"/>
                    </a:cubicBezTo>
                    <a:cubicBezTo>
                      <a:pt x="1324" y="151"/>
                      <a:pt x="1370" y="159"/>
                      <a:pt x="1399" y="166"/>
                    </a:cubicBezTo>
                    <a:cubicBezTo>
                      <a:pt x="1375" y="178"/>
                      <a:pt x="1361" y="204"/>
                      <a:pt x="1353" y="228"/>
                    </a:cubicBezTo>
                    <a:cubicBezTo>
                      <a:pt x="1348" y="240"/>
                      <a:pt x="1344" y="253"/>
                      <a:pt x="1339" y="265"/>
                    </a:cubicBezTo>
                    <a:cubicBezTo>
                      <a:pt x="1333" y="281"/>
                      <a:pt x="1321" y="288"/>
                      <a:pt x="1313" y="302"/>
                    </a:cubicBezTo>
                    <a:cubicBezTo>
                      <a:pt x="1303" y="318"/>
                      <a:pt x="1312" y="324"/>
                      <a:pt x="1321" y="338"/>
                    </a:cubicBezTo>
                    <a:cubicBezTo>
                      <a:pt x="1328" y="349"/>
                      <a:pt x="1328" y="362"/>
                      <a:pt x="1325" y="376"/>
                    </a:cubicBezTo>
                    <a:cubicBezTo>
                      <a:pt x="1323" y="387"/>
                      <a:pt x="1312" y="401"/>
                      <a:pt x="1312" y="412"/>
                    </a:cubicBezTo>
                    <a:cubicBezTo>
                      <a:pt x="1312" y="424"/>
                      <a:pt x="1326" y="434"/>
                      <a:pt x="1334" y="443"/>
                    </a:cubicBezTo>
                    <a:cubicBezTo>
                      <a:pt x="1351" y="462"/>
                      <a:pt x="1371" y="476"/>
                      <a:pt x="1392" y="491"/>
                    </a:cubicBezTo>
                    <a:cubicBezTo>
                      <a:pt x="1416" y="506"/>
                      <a:pt x="1440" y="518"/>
                      <a:pt x="1440" y="550"/>
                    </a:cubicBezTo>
                    <a:cubicBezTo>
                      <a:pt x="1439" y="577"/>
                      <a:pt x="1415" y="591"/>
                      <a:pt x="1401" y="610"/>
                    </a:cubicBezTo>
                    <a:cubicBezTo>
                      <a:pt x="1392" y="622"/>
                      <a:pt x="1384" y="636"/>
                      <a:pt x="1379" y="651"/>
                    </a:cubicBezTo>
                    <a:cubicBezTo>
                      <a:pt x="1373" y="669"/>
                      <a:pt x="1367" y="671"/>
                      <a:pt x="1350" y="680"/>
                    </a:cubicBezTo>
                    <a:cubicBezTo>
                      <a:pt x="1339" y="689"/>
                      <a:pt x="1339" y="689"/>
                      <a:pt x="1339" y="689"/>
                    </a:cubicBezTo>
                    <a:cubicBezTo>
                      <a:pt x="1329" y="686"/>
                      <a:pt x="1319" y="683"/>
                      <a:pt x="1310" y="683"/>
                    </a:cubicBezTo>
                    <a:cubicBezTo>
                      <a:pt x="1301" y="683"/>
                      <a:pt x="1292" y="686"/>
                      <a:pt x="1284" y="693"/>
                    </a:cubicBezTo>
                    <a:cubicBezTo>
                      <a:pt x="1270" y="704"/>
                      <a:pt x="1258" y="722"/>
                      <a:pt x="1250" y="738"/>
                    </a:cubicBezTo>
                    <a:cubicBezTo>
                      <a:pt x="1251" y="739"/>
                      <a:pt x="1251" y="739"/>
                      <a:pt x="1251" y="739"/>
                    </a:cubicBezTo>
                    <a:cubicBezTo>
                      <a:pt x="376" y="919"/>
                      <a:pt x="376" y="919"/>
                      <a:pt x="376" y="919"/>
                    </a:cubicBezTo>
                    <a:cubicBezTo>
                      <a:pt x="124" y="971"/>
                      <a:pt x="124" y="971"/>
                      <a:pt x="124" y="971"/>
                    </a:cubicBezTo>
                    <a:cubicBezTo>
                      <a:pt x="75" y="679"/>
                      <a:pt x="75" y="679"/>
                      <a:pt x="75" y="679"/>
                    </a:cubicBezTo>
                    <a:cubicBezTo>
                      <a:pt x="4" y="252"/>
                      <a:pt x="4" y="252"/>
                      <a:pt x="4" y="252"/>
                    </a:cubicBezTo>
                    <a:cubicBezTo>
                      <a:pt x="5" y="251"/>
                      <a:pt x="5" y="251"/>
                      <a:pt x="5" y="251"/>
                    </a:cubicBezTo>
                    <a:cubicBezTo>
                      <a:pt x="43" y="217"/>
                      <a:pt x="86" y="188"/>
                      <a:pt x="127" y="158"/>
                    </a:cubicBezTo>
                    <a:cubicBezTo>
                      <a:pt x="139" y="149"/>
                      <a:pt x="151" y="140"/>
                      <a:pt x="162" y="130"/>
                    </a:cubicBezTo>
                    <a:cubicBezTo>
                      <a:pt x="174" y="209"/>
                      <a:pt x="174" y="209"/>
                      <a:pt x="174" y="209"/>
                    </a:cubicBezTo>
                    <a:cubicBezTo>
                      <a:pt x="1164" y="4"/>
                      <a:pt x="1164" y="4"/>
                      <a:pt x="1164" y="4"/>
                    </a:cubicBezTo>
                    <a:moveTo>
                      <a:pt x="1164" y="0"/>
                    </a:moveTo>
                    <a:cubicBezTo>
                      <a:pt x="1164" y="1"/>
                      <a:pt x="1164" y="1"/>
                      <a:pt x="1164" y="1"/>
                    </a:cubicBezTo>
                    <a:cubicBezTo>
                      <a:pt x="178" y="204"/>
                      <a:pt x="178" y="204"/>
                      <a:pt x="178" y="204"/>
                    </a:cubicBezTo>
                    <a:cubicBezTo>
                      <a:pt x="166" y="129"/>
                      <a:pt x="166" y="129"/>
                      <a:pt x="166" y="129"/>
                    </a:cubicBezTo>
                    <a:cubicBezTo>
                      <a:pt x="165" y="123"/>
                      <a:pt x="165" y="123"/>
                      <a:pt x="165" y="123"/>
                    </a:cubicBezTo>
                    <a:cubicBezTo>
                      <a:pt x="160" y="127"/>
                      <a:pt x="160" y="127"/>
                      <a:pt x="160" y="127"/>
                    </a:cubicBezTo>
                    <a:cubicBezTo>
                      <a:pt x="148" y="137"/>
                      <a:pt x="137" y="146"/>
                      <a:pt x="125" y="155"/>
                    </a:cubicBezTo>
                    <a:cubicBezTo>
                      <a:pt x="117" y="161"/>
                      <a:pt x="109" y="166"/>
                      <a:pt x="101" y="172"/>
                    </a:cubicBezTo>
                    <a:cubicBezTo>
                      <a:pt x="68" y="196"/>
                      <a:pt x="34" y="221"/>
                      <a:pt x="3" y="248"/>
                    </a:cubicBezTo>
                    <a:cubicBezTo>
                      <a:pt x="2" y="249"/>
                      <a:pt x="2" y="249"/>
                      <a:pt x="2" y="249"/>
                    </a:cubicBezTo>
                    <a:cubicBezTo>
                      <a:pt x="0" y="250"/>
                      <a:pt x="0" y="250"/>
                      <a:pt x="0" y="250"/>
                    </a:cubicBezTo>
                    <a:cubicBezTo>
                      <a:pt x="0" y="253"/>
                      <a:pt x="0" y="253"/>
                      <a:pt x="0" y="253"/>
                    </a:cubicBezTo>
                    <a:cubicBezTo>
                      <a:pt x="71" y="680"/>
                      <a:pt x="71" y="680"/>
                      <a:pt x="71" y="680"/>
                    </a:cubicBezTo>
                    <a:cubicBezTo>
                      <a:pt x="120" y="972"/>
                      <a:pt x="120" y="972"/>
                      <a:pt x="120" y="972"/>
                    </a:cubicBezTo>
                    <a:cubicBezTo>
                      <a:pt x="121" y="976"/>
                      <a:pt x="121" y="976"/>
                      <a:pt x="121" y="976"/>
                    </a:cubicBezTo>
                    <a:cubicBezTo>
                      <a:pt x="124" y="975"/>
                      <a:pt x="124" y="975"/>
                      <a:pt x="124" y="975"/>
                    </a:cubicBezTo>
                    <a:cubicBezTo>
                      <a:pt x="377" y="923"/>
                      <a:pt x="377" y="923"/>
                      <a:pt x="377" y="923"/>
                    </a:cubicBezTo>
                    <a:cubicBezTo>
                      <a:pt x="1251" y="742"/>
                      <a:pt x="1251" y="742"/>
                      <a:pt x="1251" y="742"/>
                    </a:cubicBezTo>
                    <a:cubicBezTo>
                      <a:pt x="1255" y="742"/>
                      <a:pt x="1255" y="742"/>
                      <a:pt x="1255" y="742"/>
                    </a:cubicBezTo>
                    <a:cubicBezTo>
                      <a:pt x="1254" y="738"/>
                      <a:pt x="1254" y="738"/>
                      <a:pt x="1254" y="738"/>
                    </a:cubicBezTo>
                    <a:cubicBezTo>
                      <a:pt x="1262" y="722"/>
                      <a:pt x="1275" y="706"/>
                      <a:pt x="1286" y="695"/>
                    </a:cubicBezTo>
                    <a:cubicBezTo>
                      <a:pt x="1293" y="690"/>
                      <a:pt x="1301" y="687"/>
                      <a:pt x="1310" y="687"/>
                    </a:cubicBezTo>
                    <a:cubicBezTo>
                      <a:pt x="1318" y="687"/>
                      <a:pt x="1327" y="689"/>
                      <a:pt x="1338" y="692"/>
                    </a:cubicBezTo>
                    <a:cubicBezTo>
                      <a:pt x="1339" y="692"/>
                      <a:pt x="1339" y="692"/>
                      <a:pt x="1339" y="692"/>
                    </a:cubicBezTo>
                    <a:cubicBezTo>
                      <a:pt x="1339" y="692"/>
                      <a:pt x="1339" y="692"/>
                      <a:pt x="1339" y="692"/>
                    </a:cubicBezTo>
                    <a:cubicBezTo>
                      <a:pt x="1341" y="692"/>
                      <a:pt x="1341" y="692"/>
                      <a:pt x="1341" y="692"/>
                    </a:cubicBezTo>
                    <a:cubicBezTo>
                      <a:pt x="1342" y="691"/>
                      <a:pt x="1342" y="691"/>
                      <a:pt x="1342" y="691"/>
                    </a:cubicBezTo>
                    <a:cubicBezTo>
                      <a:pt x="1352" y="684"/>
                      <a:pt x="1352" y="684"/>
                      <a:pt x="1352" y="684"/>
                    </a:cubicBezTo>
                    <a:cubicBezTo>
                      <a:pt x="1355" y="682"/>
                      <a:pt x="1355" y="682"/>
                      <a:pt x="1355" y="682"/>
                    </a:cubicBezTo>
                    <a:cubicBezTo>
                      <a:pt x="1370" y="674"/>
                      <a:pt x="1376" y="670"/>
                      <a:pt x="1383" y="652"/>
                    </a:cubicBezTo>
                    <a:cubicBezTo>
                      <a:pt x="1388" y="637"/>
                      <a:pt x="1395" y="624"/>
                      <a:pt x="1404" y="612"/>
                    </a:cubicBezTo>
                    <a:cubicBezTo>
                      <a:pt x="1408" y="607"/>
                      <a:pt x="1412" y="602"/>
                      <a:pt x="1417" y="597"/>
                    </a:cubicBezTo>
                    <a:cubicBezTo>
                      <a:pt x="1430" y="584"/>
                      <a:pt x="1443" y="571"/>
                      <a:pt x="1443" y="550"/>
                    </a:cubicBezTo>
                    <a:cubicBezTo>
                      <a:pt x="1444" y="519"/>
                      <a:pt x="1423" y="506"/>
                      <a:pt x="1401" y="492"/>
                    </a:cubicBezTo>
                    <a:cubicBezTo>
                      <a:pt x="1395" y="488"/>
                      <a:pt x="1395" y="488"/>
                      <a:pt x="1395" y="488"/>
                    </a:cubicBezTo>
                    <a:cubicBezTo>
                      <a:pt x="1372" y="473"/>
                      <a:pt x="1354" y="459"/>
                      <a:pt x="1337" y="441"/>
                    </a:cubicBezTo>
                    <a:cubicBezTo>
                      <a:pt x="1330" y="434"/>
                      <a:pt x="1330" y="434"/>
                      <a:pt x="1330" y="434"/>
                    </a:cubicBezTo>
                    <a:cubicBezTo>
                      <a:pt x="1324" y="428"/>
                      <a:pt x="1316" y="420"/>
                      <a:pt x="1316" y="412"/>
                    </a:cubicBezTo>
                    <a:cubicBezTo>
                      <a:pt x="1316" y="407"/>
                      <a:pt x="1319" y="400"/>
                      <a:pt x="1322" y="394"/>
                    </a:cubicBezTo>
                    <a:cubicBezTo>
                      <a:pt x="1325" y="388"/>
                      <a:pt x="1328" y="382"/>
                      <a:pt x="1329" y="377"/>
                    </a:cubicBezTo>
                    <a:cubicBezTo>
                      <a:pt x="1331" y="365"/>
                      <a:pt x="1332" y="349"/>
                      <a:pt x="1324" y="336"/>
                    </a:cubicBezTo>
                    <a:cubicBezTo>
                      <a:pt x="1319" y="329"/>
                      <a:pt x="1319" y="329"/>
                      <a:pt x="1319" y="329"/>
                    </a:cubicBezTo>
                    <a:cubicBezTo>
                      <a:pt x="1312" y="320"/>
                      <a:pt x="1309" y="315"/>
                      <a:pt x="1316" y="304"/>
                    </a:cubicBezTo>
                    <a:cubicBezTo>
                      <a:pt x="1319" y="298"/>
                      <a:pt x="1323" y="294"/>
                      <a:pt x="1327" y="289"/>
                    </a:cubicBezTo>
                    <a:cubicBezTo>
                      <a:pt x="1333" y="283"/>
                      <a:pt x="1339" y="276"/>
                      <a:pt x="1343" y="266"/>
                    </a:cubicBezTo>
                    <a:cubicBezTo>
                      <a:pt x="1347" y="256"/>
                      <a:pt x="1351" y="246"/>
                      <a:pt x="1354" y="236"/>
                    </a:cubicBezTo>
                    <a:cubicBezTo>
                      <a:pt x="1356" y="229"/>
                      <a:pt x="1356" y="229"/>
                      <a:pt x="1356" y="229"/>
                    </a:cubicBezTo>
                    <a:cubicBezTo>
                      <a:pt x="1363" y="208"/>
                      <a:pt x="1377" y="181"/>
                      <a:pt x="1401" y="169"/>
                    </a:cubicBezTo>
                    <a:cubicBezTo>
                      <a:pt x="1410" y="165"/>
                      <a:pt x="1410" y="165"/>
                      <a:pt x="1410" y="165"/>
                    </a:cubicBezTo>
                    <a:cubicBezTo>
                      <a:pt x="1400" y="162"/>
                      <a:pt x="1400" y="162"/>
                      <a:pt x="1400" y="162"/>
                    </a:cubicBezTo>
                    <a:cubicBezTo>
                      <a:pt x="1389" y="160"/>
                      <a:pt x="1377" y="157"/>
                      <a:pt x="1363" y="154"/>
                    </a:cubicBezTo>
                    <a:cubicBezTo>
                      <a:pt x="1341" y="150"/>
                      <a:pt x="1317" y="145"/>
                      <a:pt x="1305" y="140"/>
                    </a:cubicBezTo>
                    <a:cubicBezTo>
                      <a:pt x="1287" y="133"/>
                      <a:pt x="1279" y="96"/>
                      <a:pt x="1273" y="71"/>
                    </a:cubicBezTo>
                    <a:cubicBezTo>
                      <a:pt x="1271" y="62"/>
                      <a:pt x="1270" y="54"/>
                      <a:pt x="1268" y="50"/>
                    </a:cubicBezTo>
                    <a:cubicBezTo>
                      <a:pt x="1263" y="37"/>
                      <a:pt x="1254" y="35"/>
                      <a:pt x="1250" y="35"/>
                    </a:cubicBezTo>
                    <a:cubicBezTo>
                      <a:pt x="1240" y="39"/>
                      <a:pt x="1240" y="39"/>
                      <a:pt x="1240" y="39"/>
                    </a:cubicBezTo>
                    <a:cubicBezTo>
                      <a:pt x="1237" y="40"/>
                      <a:pt x="1237" y="40"/>
                      <a:pt x="1237" y="40"/>
                    </a:cubicBezTo>
                    <a:cubicBezTo>
                      <a:pt x="1235" y="40"/>
                      <a:pt x="1227" y="38"/>
                      <a:pt x="1217" y="25"/>
                    </a:cubicBezTo>
                    <a:cubicBezTo>
                      <a:pt x="1201" y="5"/>
                      <a:pt x="1166" y="1"/>
                      <a:pt x="1165" y="0"/>
                    </a:cubicBezTo>
                    <a:lnTo>
                      <a:pt x="1164"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2" name="Freeform 633">
                <a:extLst>
                  <a:ext uri="{FF2B5EF4-FFF2-40B4-BE49-F238E27FC236}">
                    <a16:creationId xmlns:a16="http://schemas.microsoft.com/office/drawing/2014/main" id="{84BC33E9-A146-5F4A-95CD-A1526FC5F9D9}"/>
                  </a:ext>
                </a:extLst>
              </p:cNvPr>
              <p:cNvSpPr>
                <a:spLocks noEditPoints="1"/>
              </p:cNvSpPr>
              <p:nvPr/>
            </p:nvSpPr>
            <p:spPr bwMode="auto">
              <a:xfrm>
                <a:off x="19866541" y="6622828"/>
                <a:ext cx="14623" cy="14623"/>
              </a:xfrm>
              <a:custGeom>
                <a:avLst/>
                <a:gdLst>
                  <a:gd name="T0" fmla="*/ 3 w 4"/>
                  <a:gd name="T1" fmla="*/ 1 h 4"/>
                  <a:gd name="T2" fmla="*/ 1 w 4"/>
                  <a:gd name="T3" fmla="*/ 4 h 4"/>
                  <a:gd name="T4" fmla="*/ 3 w 4"/>
                  <a:gd name="T5" fmla="*/ 1 h 4"/>
                  <a:gd name="T6" fmla="*/ 2 w 4"/>
                  <a:gd name="T7" fmla="*/ 0 h 4"/>
                  <a:gd name="T8" fmla="*/ 0 w 4"/>
                  <a:gd name="T9" fmla="*/ 3 h 4"/>
                  <a:gd name="T10" fmla="*/ 1 w 4"/>
                  <a:gd name="T11" fmla="*/ 4 h 4"/>
                  <a:gd name="T12" fmla="*/ 4 w 4"/>
                  <a:gd name="T13" fmla="*/ 1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1"/>
                    </a:moveTo>
                    <a:lnTo>
                      <a:pt x="1" y="4"/>
                    </a:lnTo>
                    <a:lnTo>
                      <a:pt x="3" y="1"/>
                    </a:lnTo>
                    <a:close/>
                    <a:moveTo>
                      <a:pt x="2" y="0"/>
                    </a:moveTo>
                    <a:lnTo>
                      <a:pt x="0" y="3"/>
                    </a:lnTo>
                    <a:lnTo>
                      <a:pt x="1" y="4"/>
                    </a:lnTo>
                    <a:lnTo>
                      <a:pt x="4" y="1"/>
                    </a:lnTo>
                    <a:lnTo>
                      <a:pt x="2"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3" name="Freeform 634">
                <a:extLst>
                  <a:ext uri="{FF2B5EF4-FFF2-40B4-BE49-F238E27FC236}">
                    <a16:creationId xmlns:a16="http://schemas.microsoft.com/office/drawing/2014/main" id="{F0AE539E-1F7A-4347-A6CA-EC33F6BFD230}"/>
                  </a:ext>
                </a:extLst>
              </p:cNvPr>
              <p:cNvSpPr>
                <a:spLocks noEditPoints="1"/>
              </p:cNvSpPr>
              <p:nvPr/>
            </p:nvSpPr>
            <p:spPr bwMode="auto">
              <a:xfrm>
                <a:off x="19866541" y="6622828"/>
                <a:ext cx="14623" cy="14623"/>
              </a:xfrm>
              <a:custGeom>
                <a:avLst/>
                <a:gdLst>
                  <a:gd name="T0" fmla="*/ 3 w 4"/>
                  <a:gd name="T1" fmla="*/ 1 h 4"/>
                  <a:gd name="T2" fmla="*/ 1 w 4"/>
                  <a:gd name="T3" fmla="*/ 4 h 4"/>
                  <a:gd name="T4" fmla="*/ 3 w 4"/>
                  <a:gd name="T5" fmla="*/ 1 h 4"/>
                  <a:gd name="T6" fmla="*/ 2 w 4"/>
                  <a:gd name="T7" fmla="*/ 0 h 4"/>
                  <a:gd name="T8" fmla="*/ 0 w 4"/>
                  <a:gd name="T9" fmla="*/ 3 h 4"/>
                  <a:gd name="T10" fmla="*/ 1 w 4"/>
                  <a:gd name="T11" fmla="*/ 4 h 4"/>
                  <a:gd name="T12" fmla="*/ 4 w 4"/>
                  <a:gd name="T13" fmla="*/ 1 h 4"/>
                  <a:gd name="T14" fmla="*/ 2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1"/>
                    </a:moveTo>
                    <a:lnTo>
                      <a:pt x="1" y="4"/>
                    </a:lnTo>
                    <a:lnTo>
                      <a:pt x="3" y="1"/>
                    </a:lnTo>
                    <a:moveTo>
                      <a:pt x="2" y="0"/>
                    </a:moveTo>
                    <a:lnTo>
                      <a:pt x="0" y="3"/>
                    </a:lnTo>
                    <a:lnTo>
                      <a:pt x="1" y="4"/>
                    </a:lnTo>
                    <a:lnTo>
                      <a:pt x="4" y="1"/>
                    </a:lnTo>
                    <a:lnTo>
                      <a:pt x="2" y="0"/>
                    </a:lnTo>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4" name="Freeform 635">
                <a:extLst>
                  <a:ext uri="{FF2B5EF4-FFF2-40B4-BE49-F238E27FC236}">
                    <a16:creationId xmlns:a16="http://schemas.microsoft.com/office/drawing/2014/main" id="{1BA0C221-1197-2C43-AA60-11A3ABA853F2}"/>
                  </a:ext>
                </a:extLst>
              </p:cNvPr>
              <p:cNvSpPr>
                <a:spLocks/>
              </p:cNvSpPr>
              <p:nvPr/>
            </p:nvSpPr>
            <p:spPr bwMode="auto">
              <a:xfrm>
                <a:off x="18996460" y="8121709"/>
                <a:ext cx="18280" cy="25592"/>
              </a:xfrm>
              <a:custGeom>
                <a:avLst/>
                <a:gdLst>
                  <a:gd name="T0" fmla="*/ 4 w 5"/>
                  <a:gd name="T1" fmla="*/ 7 h 7"/>
                  <a:gd name="T2" fmla="*/ 1 w 5"/>
                  <a:gd name="T3" fmla="*/ 3 h 7"/>
                  <a:gd name="T4" fmla="*/ 0 w 5"/>
                  <a:gd name="T5" fmla="*/ 1 h 7"/>
                  <a:gd name="T6" fmla="*/ 1 w 5"/>
                  <a:gd name="T7" fmla="*/ 0 h 7"/>
                  <a:gd name="T8" fmla="*/ 2 w 5"/>
                  <a:gd name="T9" fmla="*/ 2 h 7"/>
                  <a:gd name="T10" fmla="*/ 5 w 5"/>
                  <a:gd name="T11" fmla="*/ 6 h 7"/>
                  <a:gd name="T12" fmla="*/ 4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4" y="7"/>
                    </a:moveTo>
                    <a:lnTo>
                      <a:pt x="1" y="3"/>
                    </a:lnTo>
                    <a:lnTo>
                      <a:pt x="0" y="1"/>
                    </a:lnTo>
                    <a:lnTo>
                      <a:pt x="1" y="0"/>
                    </a:lnTo>
                    <a:lnTo>
                      <a:pt x="2" y="2"/>
                    </a:lnTo>
                    <a:lnTo>
                      <a:pt x="5" y="6"/>
                    </a:lnTo>
                    <a:lnTo>
                      <a:pt x="4" y="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5" name="Freeform 636">
                <a:extLst>
                  <a:ext uri="{FF2B5EF4-FFF2-40B4-BE49-F238E27FC236}">
                    <a16:creationId xmlns:a16="http://schemas.microsoft.com/office/drawing/2014/main" id="{A3D03E90-B22E-D64F-83CA-1BB41E951250}"/>
                  </a:ext>
                </a:extLst>
              </p:cNvPr>
              <p:cNvSpPr>
                <a:spLocks/>
              </p:cNvSpPr>
              <p:nvPr/>
            </p:nvSpPr>
            <p:spPr bwMode="auto">
              <a:xfrm>
                <a:off x="19011086" y="8143644"/>
                <a:ext cx="7312" cy="7312"/>
              </a:xfrm>
              <a:custGeom>
                <a:avLst/>
                <a:gdLst>
                  <a:gd name="T0" fmla="*/ 1 w 2"/>
                  <a:gd name="T1" fmla="*/ 2 h 2"/>
                  <a:gd name="T2" fmla="*/ 0 w 2"/>
                  <a:gd name="T3" fmla="*/ 1 h 2"/>
                  <a:gd name="T4" fmla="*/ 0 w 2"/>
                  <a:gd name="T5" fmla="*/ 1 h 2"/>
                  <a:gd name="T6" fmla="*/ 1 w 2"/>
                  <a:gd name="T7" fmla="*/ 0 h 2"/>
                  <a:gd name="T8" fmla="*/ 1 w 2"/>
                  <a:gd name="T9" fmla="*/ 1 h 2"/>
                  <a:gd name="T10" fmla="*/ 2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1"/>
                    </a:lnTo>
                    <a:lnTo>
                      <a:pt x="0" y="1"/>
                    </a:lnTo>
                    <a:lnTo>
                      <a:pt x="1" y="0"/>
                    </a:lnTo>
                    <a:lnTo>
                      <a:pt x="1" y="1"/>
                    </a:lnTo>
                    <a:lnTo>
                      <a:pt x="2" y="1"/>
                    </a:lnTo>
                    <a:lnTo>
                      <a:pt x="1" y="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66" name="Freeform 637">
                <a:extLst>
                  <a:ext uri="{FF2B5EF4-FFF2-40B4-BE49-F238E27FC236}">
                    <a16:creationId xmlns:a16="http://schemas.microsoft.com/office/drawing/2014/main" id="{26776129-771F-764E-BB45-1DA4407A8BB2}"/>
                  </a:ext>
                </a:extLst>
              </p:cNvPr>
              <p:cNvSpPr>
                <a:spLocks/>
              </p:cNvSpPr>
              <p:nvPr/>
            </p:nvSpPr>
            <p:spPr bwMode="auto">
              <a:xfrm>
                <a:off x="19851918" y="6633794"/>
                <a:ext cx="18280" cy="18280"/>
              </a:xfrm>
              <a:custGeom>
                <a:avLst/>
                <a:gdLst>
                  <a:gd name="T0" fmla="*/ 1 w 5"/>
                  <a:gd name="T1" fmla="*/ 5 h 5"/>
                  <a:gd name="T2" fmla="*/ 0 w 5"/>
                  <a:gd name="T3" fmla="*/ 4 h 5"/>
                  <a:gd name="T4" fmla="*/ 4 w 5"/>
                  <a:gd name="T5" fmla="*/ 0 h 5"/>
                  <a:gd name="T6" fmla="*/ 5 w 5"/>
                  <a:gd name="T7" fmla="*/ 1 h 5"/>
                  <a:gd name="T8" fmla="*/ 1 w 5"/>
                  <a:gd name="T9" fmla="*/ 5 h 5"/>
                </a:gdLst>
                <a:ahLst/>
                <a:cxnLst>
                  <a:cxn ang="0">
                    <a:pos x="T0" y="T1"/>
                  </a:cxn>
                  <a:cxn ang="0">
                    <a:pos x="T2" y="T3"/>
                  </a:cxn>
                  <a:cxn ang="0">
                    <a:pos x="T4" y="T5"/>
                  </a:cxn>
                  <a:cxn ang="0">
                    <a:pos x="T6" y="T7"/>
                  </a:cxn>
                  <a:cxn ang="0">
                    <a:pos x="T8" y="T9"/>
                  </a:cxn>
                </a:cxnLst>
                <a:rect l="0" t="0" r="r" b="b"/>
                <a:pathLst>
                  <a:path w="5" h="5">
                    <a:moveTo>
                      <a:pt x="1" y="5"/>
                    </a:moveTo>
                    <a:lnTo>
                      <a:pt x="0" y="4"/>
                    </a:lnTo>
                    <a:lnTo>
                      <a:pt x="4" y="0"/>
                    </a:lnTo>
                    <a:lnTo>
                      <a:pt x="5" y="1"/>
                    </a:lnTo>
                    <a:lnTo>
                      <a:pt x="1" y="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4" name="Freeform 767">
              <a:extLst>
                <a:ext uri="{FF2B5EF4-FFF2-40B4-BE49-F238E27FC236}">
                  <a16:creationId xmlns:a16="http://schemas.microsoft.com/office/drawing/2014/main" id="{D4BCB636-A6D5-0042-8FB1-3C66B06933D1}"/>
                </a:ext>
              </a:extLst>
            </p:cNvPr>
            <p:cNvSpPr>
              <a:spLocks noEditPoints="1"/>
            </p:cNvSpPr>
            <p:nvPr/>
          </p:nvSpPr>
          <p:spPr bwMode="auto">
            <a:xfrm>
              <a:off x="15815914" y="10103152"/>
              <a:ext cx="1074806" cy="1736508"/>
            </a:xfrm>
            <a:custGeom>
              <a:avLst/>
              <a:gdLst>
                <a:gd name="T0" fmla="*/ 924 w 983"/>
                <a:gd name="T1" fmla="*/ 783 h 1592"/>
                <a:gd name="T2" fmla="*/ 942 w 983"/>
                <a:gd name="T3" fmla="*/ 869 h 1592"/>
                <a:gd name="T4" fmla="*/ 907 w 983"/>
                <a:gd name="T5" fmla="*/ 992 h 1592"/>
                <a:gd name="T6" fmla="*/ 941 w 983"/>
                <a:gd name="T7" fmla="*/ 1194 h 1592"/>
                <a:gd name="T8" fmla="*/ 277 w 983"/>
                <a:gd name="T9" fmla="*/ 1364 h 1592"/>
                <a:gd name="T10" fmla="*/ 341 w 983"/>
                <a:gd name="T11" fmla="*/ 1495 h 1592"/>
                <a:gd name="T12" fmla="*/ 319 w 983"/>
                <a:gd name="T13" fmla="*/ 1546 h 1592"/>
                <a:gd name="T14" fmla="*/ 230 w 983"/>
                <a:gd name="T15" fmla="*/ 1587 h 1592"/>
                <a:gd name="T16" fmla="*/ 193 w 983"/>
                <a:gd name="T17" fmla="*/ 1576 h 1592"/>
                <a:gd name="T18" fmla="*/ 229 w 983"/>
                <a:gd name="T19" fmla="*/ 1540 h 1592"/>
                <a:gd name="T20" fmla="*/ 202 w 983"/>
                <a:gd name="T21" fmla="*/ 1456 h 1592"/>
                <a:gd name="T22" fmla="*/ 159 w 983"/>
                <a:gd name="T23" fmla="*/ 1491 h 1592"/>
                <a:gd name="T24" fmla="*/ 155 w 983"/>
                <a:gd name="T25" fmla="*/ 1550 h 1592"/>
                <a:gd name="T26" fmla="*/ 112 w 983"/>
                <a:gd name="T27" fmla="*/ 1547 h 1592"/>
                <a:gd name="T28" fmla="*/ 29 w 983"/>
                <a:gd name="T29" fmla="*/ 100 h 1592"/>
                <a:gd name="T30" fmla="*/ 4 w 983"/>
                <a:gd name="T31" fmla="*/ 74 h 1592"/>
                <a:gd name="T32" fmla="*/ 660 w 983"/>
                <a:gd name="T33" fmla="*/ 1 h 1592"/>
                <a:gd name="T34" fmla="*/ 0 w 983"/>
                <a:gd name="T35" fmla="*/ 75 h 1592"/>
                <a:gd name="T36" fmla="*/ 2 w 983"/>
                <a:gd name="T37" fmla="*/ 90 h 1592"/>
                <a:gd name="T38" fmla="*/ 14 w 983"/>
                <a:gd name="T39" fmla="*/ 104 h 1592"/>
                <a:gd name="T40" fmla="*/ 13 w 983"/>
                <a:gd name="T41" fmla="*/ 1110 h 1592"/>
                <a:gd name="T42" fmla="*/ 76 w 983"/>
                <a:gd name="T43" fmla="*/ 1560 h 1592"/>
                <a:gd name="T44" fmla="*/ 115 w 983"/>
                <a:gd name="T45" fmla="*/ 1550 h 1592"/>
                <a:gd name="T46" fmla="*/ 155 w 983"/>
                <a:gd name="T47" fmla="*/ 1554 h 1592"/>
                <a:gd name="T48" fmla="*/ 156 w 983"/>
                <a:gd name="T49" fmla="*/ 1513 h 1592"/>
                <a:gd name="T50" fmla="*/ 165 w 983"/>
                <a:gd name="T51" fmla="*/ 1477 h 1592"/>
                <a:gd name="T52" fmla="*/ 200 w 983"/>
                <a:gd name="T53" fmla="*/ 1458 h 1592"/>
                <a:gd name="T54" fmla="*/ 195 w 983"/>
                <a:gd name="T55" fmla="*/ 1523 h 1592"/>
                <a:gd name="T56" fmla="*/ 237 w 983"/>
                <a:gd name="T57" fmla="*/ 1562 h 1592"/>
                <a:gd name="T58" fmla="*/ 193 w 983"/>
                <a:gd name="T59" fmla="*/ 1572 h 1592"/>
                <a:gd name="T60" fmla="*/ 218 w 983"/>
                <a:gd name="T61" fmla="*/ 1592 h 1592"/>
                <a:gd name="T62" fmla="*/ 276 w 983"/>
                <a:gd name="T63" fmla="*/ 1572 h 1592"/>
                <a:gd name="T64" fmla="*/ 323 w 983"/>
                <a:gd name="T65" fmla="*/ 1548 h 1592"/>
                <a:gd name="T66" fmla="*/ 338 w 983"/>
                <a:gd name="T67" fmla="*/ 1538 h 1592"/>
                <a:gd name="T68" fmla="*/ 341 w 983"/>
                <a:gd name="T69" fmla="*/ 1454 h 1592"/>
                <a:gd name="T70" fmla="*/ 320 w 983"/>
                <a:gd name="T71" fmla="*/ 1329 h 1592"/>
                <a:gd name="T72" fmla="*/ 980 w 983"/>
                <a:gd name="T73" fmla="*/ 1249 h 1592"/>
                <a:gd name="T74" fmla="*/ 948 w 983"/>
                <a:gd name="T75" fmla="*/ 1063 h 1592"/>
                <a:gd name="T76" fmla="*/ 911 w 983"/>
                <a:gd name="T77" fmla="*/ 995 h 1592"/>
                <a:gd name="T78" fmla="*/ 924 w 983"/>
                <a:gd name="T79" fmla="*/ 894 h 1592"/>
                <a:gd name="T80" fmla="*/ 956 w 983"/>
                <a:gd name="T81" fmla="*/ 856 h 1592"/>
                <a:gd name="T82" fmla="*/ 933 w 983"/>
                <a:gd name="T83" fmla="*/ 786 h 1592"/>
                <a:gd name="T84" fmla="*/ 664 w 983"/>
                <a:gd name="T85" fmla="*/ 3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3" h="1592">
                  <a:moveTo>
                    <a:pt x="660" y="4"/>
                  </a:moveTo>
                  <a:cubicBezTo>
                    <a:pt x="877" y="735"/>
                    <a:pt x="877" y="735"/>
                    <a:pt x="877" y="735"/>
                  </a:cubicBezTo>
                  <a:cubicBezTo>
                    <a:pt x="877" y="735"/>
                    <a:pt x="909" y="780"/>
                    <a:pt x="924" y="783"/>
                  </a:cubicBezTo>
                  <a:cubicBezTo>
                    <a:pt x="938" y="787"/>
                    <a:pt x="931" y="820"/>
                    <a:pt x="931" y="820"/>
                  </a:cubicBezTo>
                  <a:cubicBezTo>
                    <a:pt x="931" y="820"/>
                    <a:pt x="930" y="845"/>
                    <a:pt x="942" y="849"/>
                  </a:cubicBezTo>
                  <a:cubicBezTo>
                    <a:pt x="955" y="853"/>
                    <a:pt x="956" y="861"/>
                    <a:pt x="942" y="869"/>
                  </a:cubicBezTo>
                  <a:cubicBezTo>
                    <a:pt x="929" y="877"/>
                    <a:pt x="919" y="878"/>
                    <a:pt x="920" y="894"/>
                  </a:cubicBezTo>
                  <a:cubicBezTo>
                    <a:pt x="921" y="911"/>
                    <a:pt x="924" y="947"/>
                    <a:pt x="916" y="961"/>
                  </a:cubicBezTo>
                  <a:cubicBezTo>
                    <a:pt x="908" y="975"/>
                    <a:pt x="907" y="984"/>
                    <a:pt x="907" y="992"/>
                  </a:cubicBezTo>
                  <a:cubicBezTo>
                    <a:pt x="907" y="1001"/>
                    <a:pt x="906" y="1013"/>
                    <a:pt x="914" y="1025"/>
                  </a:cubicBezTo>
                  <a:cubicBezTo>
                    <a:pt x="922" y="1036"/>
                    <a:pt x="944" y="1064"/>
                    <a:pt x="944" y="1064"/>
                  </a:cubicBezTo>
                  <a:cubicBezTo>
                    <a:pt x="941" y="1194"/>
                    <a:pt x="941" y="1194"/>
                    <a:pt x="941" y="1194"/>
                  </a:cubicBezTo>
                  <a:cubicBezTo>
                    <a:pt x="941" y="1194"/>
                    <a:pt x="963" y="1226"/>
                    <a:pt x="977" y="1251"/>
                  </a:cubicBezTo>
                  <a:cubicBezTo>
                    <a:pt x="832" y="1267"/>
                    <a:pt x="347" y="1323"/>
                    <a:pt x="320" y="1325"/>
                  </a:cubicBezTo>
                  <a:cubicBezTo>
                    <a:pt x="288" y="1328"/>
                    <a:pt x="278" y="1336"/>
                    <a:pt x="277" y="1364"/>
                  </a:cubicBezTo>
                  <a:cubicBezTo>
                    <a:pt x="276" y="1392"/>
                    <a:pt x="309" y="1416"/>
                    <a:pt x="326" y="1425"/>
                  </a:cubicBezTo>
                  <a:cubicBezTo>
                    <a:pt x="344" y="1435"/>
                    <a:pt x="337" y="1453"/>
                    <a:pt x="337" y="1453"/>
                  </a:cubicBezTo>
                  <a:cubicBezTo>
                    <a:pt x="337" y="1453"/>
                    <a:pt x="330" y="1481"/>
                    <a:pt x="341" y="1495"/>
                  </a:cubicBezTo>
                  <a:cubicBezTo>
                    <a:pt x="352" y="1509"/>
                    <a:pt x="347" y="1517"/>
                    <a:pt x="339" y="1526"/>
                  </a:cubicBezTo>
                  <a:cubicBezTo>
                    <a:pt x="334" y="1537"/>
                    <a:pt x="334" y="1537"/>
                    <a:pt x="334" y="1537"/>
                  </a:cubicBezTo>
                  <a:cubicBezTo>
                    <a:pt x="328" y="1538"/>
                    <a:pt x="323" y="1543"/>
                    <a:pt x="319" y="1546"/>
                  </a:cubicBezTo>
                  <a:cubicBezTo>
                    <a:pt x="310" y="1553"/>
                    <a:pt x="302" y="1556"/>
                    <a:pt x="292" y="1559"/>
                  </a:cubicBezTo>
                  <a:cubicBezTo>
                    <a:pt x="281" y="1563"/>
                    <a:pt x="273" y="1571"/>
                    <a:pt x="263" y="1576"/>
                  </a:cubicBezTo>
                  <a:cubicBezTo>
                    <a:pt x="253" y="1581"/>
                    <a:pt x="242" y="1585"/>
                    <a:pt x="230" y="1587"/>
                  </a:cubicBezTo>
                  <a:cubicBezTo>
                    <a:pt x="229" y="1588"/>
                    <a:pt x="224" y="1588"/>
                    <a:pt x="218" y="1588"/>
                  </a:cubicBezTo>
                  <a:cubicBezTo>
                    <a:pt x="204" y="1588"/>
                    <a:pt x="185" y="1586"/>
                    <a:pt x="188" y="1578"/>
                  </a:cubicBezTo>
                  <a:cubicBezTo>
                    <a:pt x="193" y="1576"/>
                    <a:pt x="193" y="1576"/>
                    <a:pt x="193" y="1576"/>
                  </a:cubicBezTo>
                  <a:cubicBezTo>
                    <a:pt x="201" y="1576"/>
                    <a:pt x="216" y="1582"/>
                    <a:pt x="220" y="1582"/>
                  </a:cubicBezTo>
                  <a:cubicBezTo>
                    <a:pt x="220" y="1582"/>
                    <a:pt x="220" y="1582"/>
                    <a:pt x="220" y="1582"/>
                  </a:cubicBezTo>
                  <a:cubicBezTo>
                    <a:pt x="243" y="1581"/>
                    <a:pt x="250" y="1547"/>
                    <a:pt x="229" y="1540"/>
                  </a:cubicBezTo>
                  <a:cubicBezTo>
                    <a:pt x="219" y="1537"/>
                    <a:pt x="200" y="1537"/>
                    <a:pt x="199" y="1523"/>
                  </a:cubicBezTo>
                  <a:cubicBezTo>
                    <a:pt x="198" y="1513"/>
                    <a:pt x="207" y="1502"/>
                    <a:pt x="209" y="1493"/>
                  </a:cubicBezTo>
                  <a:cubicBezTo>
                    <a:pt x="212" y="1480"/>
                    <a:pt x="212" y="1466"/>
                    <a:pt x="202" y="1456"/>
                  </a:cubicBezTo>
                  <a:cubicBezTo>
                    <a:pt x="197" y="1450"/>
                    <a:pt x="190" y="1447"/>
                    <a:pt x="183" y="1447"/>
                  </a:cubicBezTo>
                  <a:cubicBezTo>
                    <a:pt x="172" y="1450"/>
                    <a:pt x="172" y="1450"/>
                    <a:pt x="172" y="1450"/>
                  </a:cubicBezTo>
                  <a:cubicBezTo>
                    <a:pt x="158" y="1459"/>
                    <a:pt x="163" y="1476"/>
                    <a:pt x="159" y="1491"/>
                  </a:cubicBezTo>
                  <a:cubicBezTo>
                    <a:pt x="157" y="1498"/>
                    <a:pt x="154" y="1505"/>
                    <a:pt x="153" y="1512"/>
                  </a:cubicBezTo>
                  <a:cubicBezTo>
                    <a:pt x="151" y="1521"/>
                    <a:pt x="163" y="1546"/>
                    <a:pt x="159" y="1549"/>
                  </a:cubicBezTo>
                  <a:cubicBezTo>
                    <a:pt x="155" y="1550"/>
                    <a:pt x="155" y="1550"/>
                    <a:pt x="155" y="1550"/>
                  </a:cubicBezTo>
                  <a:cubicBezTo>
                    <a:pt x="149" y="1550"/>
                    <a:pt x="139" y="1548"/>
                    <a:pt x="136" y="1547"/>
                  </a:cubicBezTo>
                  <a:cubicBezTo>
                    <a:pt x="129" y="1547"/>
                    <a:pt x="122" y="1547"/>
                    <a:pt x="115" y="1547"/>
                  </a:cubicBezTo>
                  <a:cubicBezTo>
                    <a:pt x="112" y="1547"/>
                    <a:pt x="112" y="1547"/>
                    <a:pt x="112" y="1547"/>
                  </a:cubicBezTo>
                  <a:cubicBezTo>
                    <a:pt x="99" y="1547"/>
                    <a:pt x="90" y="1551"/>
                    <a:pt x="80" y="1555"/>
                  </a:cubicBezTo>
                  <a:cubicBezTo>
                    <a:pt x="17" y="1110"/>
                    <a:pt x="17" y="1110"/>
                    <a:pt x="17" y="1110"/>
                  </a:cubicBezTo>
                  <a:cubicBezTo>
                    <a:pt x="29" y="100"/>
                    <a:pt x="29" y="100"/>
                    <a:pt x="29" y="100"/>
                  </a:cubicBezTo>
                  <a:cubicBezTo>
                    <a:pt x="14" y="100"/>
                    <a:pt x="14" y="100"/>
                    <a:pt x="14" y="100"/>
                  </a:cubicBezTo>
                  <a:cubicBezTo>
                    <a:pt x="6" y="88"/>
                    <a:pt x="6" y="88"/>
                    <a:pt x="6" y="88"/>
                  </a:cubicBezTo>
                  <a:cubicBezTo>
                    <a:pt x="4" y="74"/>
                    <a:pt x="4" y="74"/>
                    <a:pt x="4" y="74"/>
                  </a:cubicBezTo>
                  <a:cubicBezTo>
                    <a:pt x="220" y="53"/>
                    <a:pt x="452" y="28"/>
                    <a:pt x="660" y="4"/>
                  </a:cubicBezTo>
                  <a:moveTo>
                    <a:pt x="663" y="0"/>
                  </a:moveTo>
                  <a:cubicBezTo>
                    <a:pt x="660" y="1"/>
                    <a:pt x="660" y="1"/>
                    <a:pt x="660" y="1"/>
                  </a:cubicBezTo>
                  <a:cubicBezTo>
                    <a:pt x="414" y="28"/>
                    <a:pt x="193" y="52"/>
                    <a:pt x="4" y="70"/>
                  </a:cubicBezTo>
                  <a:cubicBezTo>
                    <a:pt x="0" y="71"/>
                    <a:pt x="0" y="71"/>
                    <a:pt x="0" y="71"/>
                  </a:cubicBezTo>
                  <a:cubicBezTo>
                    <a:pt x="0" y="75"/>
                    <a:pt x="0" y="75"/>
                    <a:pt x="0" y="75"/>
                  </a:cubicBezTo>
                  <a:cubicBezTo>
                    <a:pt x="2" y="88"/>
                    <a:pt x="2" y="88"/>
                    <a:pt x="2" y="88"/>
                  </a:cubicBezTo>
                  <a:cubicBezTo>
                    <a:pt x="2" y="89"/>
                    <a:pt x="2" y="89"/>
                    <a:pt x="2" y="89"/>
                  </a:cubicBezTo>
                  <a:cubicBezTo>
                    <a:pt x="2" y="90"/>
                    <a:pt x="2" y="90"/>
                    <a:pt x="2" y="90"/>
                  </a:cubicBezTo>
                  <a:cubicBezTo>
                    <a:pt x="11" y="102"/>
                    <a:pt x="11" y="102"/>
                    <a:pt x="11" y="102"/>
                  </a:cubicBezTo>
                  <a:cubicBezTo>
                    <a:pt x="12" y="104"/>
                    <a:pt x="12" y="104"/>
                    <a:pt x="12" y="104"/>
                  </a:cubicBezTo>
                  <a:cubicBezTo>
                    <a:pt x="14" y="104"/>
                    <a:pt x="14" y="104"/>
                    <a:pt x="14" y="104"/>
                  </a:cubicBezTo>
                  <a:cubicBezTo>
                    <a:pt x="26" y="104"/>
                    <a:pt x="26" y="104"/>
                    <a:pt x="26" y="104"/>
                  </a:cubicBezTo>
                  <a:cubicBezTo>
                    <a:pt x="13" y="1110"/>
                    <a:pt x="13" y="1110"/>
                    <a:pt x="13" y="1110"/>
                  </a:cubicBezTo>
                  <a:cubicBezTo>
                    <a:pt x="13" y="1110"/>
                    <a:pt x="13" y="1110"/>
                    <a:pt x="13" y="1110"/>
                  </a:cubicBezTo>
                  <a:cubicBezTo>
                    <a:pt x="13" y="1111"/>
                    <a:pt x="13" y="1111"/>
                    <a:pt x="13" y="1111"/>
                  </a:cubicBezTo>
                  <a:cubicBezTo>
                    <a:pt x="76" y="1555"/>
                    <a:pt x="76" y="1555"/>
                    <a:pt x="76" y="1555"/>
                  </a:cubicBezTo>
                  <a:cubicBezTo>
                    <a:pt x="76" y="1560"/>
                    <a:pt x="76" y="1560"/>
                    <a:pt x="76" y="1560"/>
                  </a:cubicBezTo>
                  <a:cubicBezTo>
                    <a:pt x="81" y="1558"/>
                    <a:pt x="81" y="1558"/>
                    <a:pt x="81" y="1558"/>
                  </a:cubicBezTo>
                  <a:cubicBezTo>
                    <a:pt x="90" y="1554"/>
                    <a:pt x="100" y="1550"/>
                    <a:pt x="112" y="1550"/>
                  </a:cubicBezTo>
                  <a:cubicBezTo>
                    <a:pt x="115" y="1550"/>
                    <a:pt x="115" y="1550"/>
                    <a:pt x="115" y="1550"/>
                  </a:cubicBezTo>
                  <a:cubicBezTo>
                    <a:pt x="122" y="1550"/>
                    <a:pt x="129" y="1551"/>
                    <a:pt x="136" y="1551"/>
                  </a:cubicBezTo>
                  <a:cubicBezTo>
                    <a:pt x="141" y="1552"/>
                    <a:pt x="141" y="1552"/>
                    <a:pt x="141" y="1552"/>
                  </a:cubicBezTo>
                  <a:cubicBezTo>
                    <a:pt x="155" y="1554"/>
                    <a:pt x="155" y="1554"/>
                    <a:pt x="155" y="1554"/>
                  </a:cubicBezTo>
                  <a:cubicBezTo>
                    <a:pt x="162" y="1552"/>
                    <a:pt x="162" y="1552"/>
                    <a:pt x="162" y="1552"/>
                  </a:cubicBezTo>
                  <a:cubicBezTo>
                    <a:pt x="165" y="1549"/>
                    <a:pt x="164" y="1542"/>
                    <a:pt x="160" y="1530"/>
                  </a:cubicBezTo>
                  <a:cubicBezTo>
                    <a:pt x="158" y="1524"/>
                    <a:pt x="156" y="1516"/>
                    <a:pt x="156" y="1513"/>
                  </a:cubicBezTo>
                  <a:cubicBezTo>
                    <a:pt x="157" y="1508"/>
                    <a:pt x="159" y="1503"/>
                    <a:pt x="160" y="1499"/>
                  </a:cubicBezTo>
                  <a:cubicBezTo>
                    <a:pt x="162" y="1492"/>
                    <a:pt x="162" y="1492"/>
                    <a:pt x="162" y="1492"/>
                  </a:cubicBezTo>
                  <a:cubicBezTo>
                    <a:pt x="164" y="1487"/>
                    <a:pt x="164" y="1482"/>
                    <a:pt x="165" y="1477"/>
                  </a:cubicBezTo>
                  <a:cubicBezTo>
                    <a:pt x="165" y="1467"/>
                    <a:pt x="166" y="1458"/>
                    <a:pt x="174" y="1453"/>
                  </a:cubicBezTo>
                  <a:cubicBezTo>
                    <a:pt x="183" y="1450"/>
                    <a:pt x="183" y="1450"/>
                    <a:pt x="183" y="1450"/>
                  </a:cubicBezTo>
                  <a:cubicBezTo>
                    <a:pt x="189" y="1450"/>
                    <a:pt x="195" y="1453"/>
                    <a:pt x="200" y="1458"/>
                  </a:cubicBezTo>
                  <a:cubicBezTo>
                    <a:pt x="207" y="1466"/>
                    <a:pt x="209" y="1477"/>
                    <a:pt x="206" y="1492"/>
                  </a:cubicBezTo>
                  <a:cubicBezTo>
                    <a:pt x="201" y="1503"/>
                    <a:pt x="201" y="1503"/>
                    <a:pt x="201" y="1503"/>
                  </a:cubicBezTo>
                  <a:cubicBezTo>
                    <a:pt x="198" y="1510"/>
                    <a:pt x="195" y="1517"/>
                    <a:pt x="195" y="1523"/>
                  </a:cubicBezTo>
                  <a:cubicBezTo>
                    <a:pt x="196" y="1537"/>
                    <a:pt x="210" y="1540"/>
                    <a:pt x="219" y="1542"/>
                  </a:cubicBezTo>
                  <a:cubicBezTo>
                    <a:pt x="227" y="1544"/>
                    <a:pt x="227" y="1544"/>
                    <a:pt x="227" y="1544"/>
                  </a:cubicBezTo>
                  <a:cubicBezTo>
                    <a:pt x="236" y="1547"/>
                    <a:pt x="238" y="1555"/>
                    <a:pt x="237" y="1562"/>
                  </a:cubicBezTo>
                  <a:cubicBezTo>
                    <a:pt x="236" y="1569"/>
                    <a:pt x="230" y="1578"/>
                    <a:pt x="220" y="1578"/>
                  </a:cubicBezTo>
                  <a:cubicBezTo>
                    <a:pt x="212" y="1576"/>
                    <a:pt x="212" y="1576"/>
                    <a:pt x="212" y="1576"/>
                  </a:cubicBezTo>
                  <a:cubicBezTo>
                    <a:pt x="205" y="1574"/>
                    <a:pt x="198" y="1572"/>
                    <a:pt x="193" y="1572"/>
                  </a:cubicBezTo>
                  <a:cubicBezTo>
                    <a:pt x="188" y="1572"/>
                    <a:pt x="186" y="1574"/>
                    <a:pt x="185" y="1576"/>
                  </a:cubicBezTo>
                  <a:cubicBezTo>
                    <a:pt x="186" y="1584"/>
                    <a:pt x="186" y="1584"/>
                    <a:pt x="186" y="1584"/>
                  </a:cubicBezTo>
                  <a:cubicBezTo>
                    <a:pt x="187" y="1586"/>
                    <a:pt x="191" y="1592"/>
                    <a:pt x="218" y="1592"/>
                  </a:cubicBezTo>
                  <a:cubicBezTo>
                    <a:pt x="224" y="1592"/>
                    <a:pt x="229" y="1591"/>
                    <a:pt x="231" y="1591"/>
                  </a:cubicBezTo>
                  <a:cubicBezTo>
                    <a:pt x="243" y="1589"/>
                    <a:pt x="255" y="1585"/>
                    <a:pt x="265" y="1579"/>
                  </a:cubicBezTo>
                  <a:cubicBezTo>
                    <a:pt x="276" y="1572"/>
                    <a:pt x="276" y="1572"/>
                    <a:pt x="276" y="1572"/>
                  </a:cubicBezTo>
                  <a:cubicBezTo>
                    <a:pt x="282" y="1568"/>
                    <a:pt x="287" y="1565"/>
                    <a:pt x="293" y="1563"/>
                  </a:cubicBezTo>
                  <a:cubicBezTo>
                    <a:pt x="302" y="1560"/>
                    <a:pt x="311" y="1556"/>
                    <a:pt x="321" y="1549"/>
                  </a:cubicBezTo>
                  <a:cubicBezTo>
                    <a:pt x="323" y="1548"/>
                    <a:pt x="323" y="1548"/>
                    <a:pt x="323" y="1548"/>
                  </a:cubicBezTo>
                  <a:cubicBezTo>
                    <a:pt x="335" y="1541"/>
                    <a:pt x="335" y="1541"/>
                    <a:pt x="335" y="1541"/>
                  </a:cubicBezTo>
                  <a:cubicBezTo>
                    <a:pt x="337" y="1540"/>
                    <a:pt x="337" y="1540"/>
                    <a:pt x="337" y="1540"/>
                  </a:cubicBezTo>
                  <a:cubicBezTo>
                    <a:pt x="338" y="1538"/>
                    <a:pt x="338" y="1538"/>
                    <a:pt x="338" y="1538"/>
                  </a:cubicBezTo>
                  <a:cubicBezTo>
                    <a:pt x="342" y="1529"/>
                    <a:pt x="342" y="1529"/>
                    <a:pt x="342" y="1529"/>
                  </a:cubicBezTo>
                  <a:cubicBezTo>
                    <a:pt x="350" y="1520"/>
                    <a:pt x="357" y="1509"/>
                    <a:pt x="344" y="1493"/>
                  </a:cubicBezTo>
                  <a:cubicBezTo>
                    <a:pt x="336" y="1483"/>
                    <a:pt x="339" y="1461"/>
                    <a:pt x="341" y="1454"/>
                  </a:cubicBezTo>
                  <a:cubicBezTo>
                    <a:pt x="343" y="1446"/>
                    <a:pt x="344" y="1430"/>
                    <a:pt x="328" y="1422"/>
                  </a:cubicBezTo>
                  <a:cubicBezTo>
                    <a:pt x="310" y="1412"/>
                    <a:pt x="280" y="1389"/>
                    <a:pt x="281" y="1364"/>
                  </a:cubicBezTo>
                  <a:cubicBezTo>
                    <a:pt x="281" y="1339"/>
                    <a:pt x="289" y="1331"/>
                    <a:pt x="320" y="1329"/>
                  </a:cubicBezTo>
                  <a:cubicBezTo>
                    <a:pt x="351" y="1326"/>
                    <a:pt x="971" y="1255"/>
                    <a:pt x="977" y="1254"/>
                  </a:cubicBezTo>
                  <a:cubicBezTo>
                    <a:pt x="983" y="1254"/>
                    <a:pt x="983" y="1254"/>
                    <a:pt x="983" y="1254"/>
                  </a:cubicBezTo>
                  <a:cubicBezTo>
                    <a:pt x="980" y="1249"/>
                    <a:pt x="980" y="1249"/>
                    <a:pt x="980" y="1249"/>
                  </a:cubicBezTo>
                  <a:cubicBezTo>
                    <a:pt x="968" y="1226"/>
                    <a:pt x="948" y="1199"/>
                    <a:pt x="944" y="1193"/>
                  </a:cubicBezTo>
                  <a:cubicBezTo>
                    <a:pt x="948" y="1064"/>
                    <a:pt x="948" y="1064"/>
                    <a:pt x="948" y="1064"/>
                  </a:cubicBezTo>
                  <a:cubicBezTo>
                    <a:pt x="948" y="1063"/>
                    <a:pt x="948" y="1063"/>
                    <a:pt x="948" y="1063"/>
                  </a:cubicBezTo>
                  <a:cubicBezTo>
                    <a:pt x="947" y="1062"/>
                    <a:pt x="947" y="1062"/>
                    <a:pt x="947" y="1062"/>
                  </a:cubicBezTo>
                  <a:cubicBezTo>
                    <a:pt x="947" y="1062"/>
                    <a:pt x="924" y="1034"/>
                    <a:pt x="917" y="1023"/>
                  </a:cubicBezTo>
                  <a:cubicBezTo>
                    <a:pt x="911" y="1013"/>
                    <a:pt x="911" y="1003"/>
                    <a:pt x="911" y="995"/>
                  </a:cubicBezTo>
                  <a:cubicBezTo>
                    <a:pt x="911" y="992"/>
                    <a:pt x="911" y="992"/>
                    <a:pt x="911" y="992"/>
                  </a:cubicBezTo>
                  <a:cubicBezTo>
                    <a:pt x="911" y="984"/>
                    <a:pt x="912" y="976"/>
                    <a:pt x="919" y="963"/>
                  </a:cubicBezTo>
                  <a:cubicBezTo>
                    <a:pt x="927" y="950"/>
                    <a:pt x="926" y="919"/>
                    <a:pt x="924" y="894"/>
                  </a:cubicBezTo>
                  <a:cubicBezTo>
                    <a:pt x="923" y="883"/>
                    <a:pt x="927" y="881"/>
                    <a:pt x="937" y="876"/>
                  </a:cubicBezTo>
                  <a:cubicBezTo>
                    <a:pt x="944" y="872"/>
                    <a:pt x="944" y="872"/>
                    <a:pt x="944" y="872"/>
                  </a:cubicBezTo>
                  <a:cubicBezTo>
                    <a:pt x="955" y="866"/>
                    <a:pt x="956" y="860"/>
                    <a:pt x="956" y="856"/>
                  </a:cubicBezTo>
                  <a:cubicBezTo>
                    <a:pt x="955" y="854"/>
                    <a:pt x="953" y="848"/>
                    <a:pt x="943" y="845"/>
                  </a:cubicBezTo>
                  <a:cubicBezTo>
                    <a:pt x="935" y="843"/>
                    <a:pt x="934" y="827"/>
                    <a:pt x="935" y="821"/>
                  </a:cubicBezTo>
                  <a:cubicBezTo>
                    <a:pt x="935" y="817"/>
                    <a:pt x="940" y="796"/>
                    <a:pt x="933" y="786"/>
                  </a:cubicBezTo>
                  <a:cubicBezTo>
                    <a:pt x="925" y="780"/>
                    <a:pt x="925" y="780"/>
                    <a:pt x="925" y="780"/>
                  </a:cubicBezTo>
                  <a:cubicBezTo>
                    <a:pt x="915" y="778"/>
                    <a:pt x="893" y="750"/>
                    <a:pt x="881" y="733"/>
                  </a:cubicBezTo>
                  <a:cubicBezTo>
                    <a:pt x="664" y="3"/>
                    <a:pt x="664" y="3"/>
                    <a:pt x="664" y="3"/>
                  </a:cubicBezTo>
                  <a:lnTo>
                    <a:pt x="663"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05" name="Группа 104">
              <a:extLst>
                <a:ext uri="{FF2B5EF4-FFF2-40B4-BE49-F238E27FC236}">
                  <a16:creationId xmlns:a16="http://schemas.microsoft.com/office/drawing/2014/main" id="{4F62C332-D735-7B4A-ABE7-1822564ACFB1}"/>
                </a:ext>
              </a:extLst>
            </p:cNvPr>
            <p:cNvGrpSpPr/>
            <p:nvPr/>
          </p:nvGrpSpPr>
          <p:grpSpPr>
            <a:xfrm>
              <a:off x="10518654" y="7968166"/>
              <a:ext cx="8806833" cy="5582412"/>
              <a:chOff x="10518654" y="7968166"/>
              <a:chExt cx="8806833" cy="5582412"/>
            </a:xfrm>
            <a:grpFill/>
          </p:grpSpPr>
          <p:sp>
            <p:nvSpPr>
              <p:cNvPr id="107" name="Freeform 261">
                <a:extLst>
                  <a:ext uri="{FF2B5EF4-FFF2-40B4-BE49-F238E27FC236}">
                    <a16:creationId xmlns:a16="http://schemas.microsoft.com/office/drawing/2014/main" id="{5C91F075-5690-9447-86A1-2D96AA2ABE90}"/>
                  </a:ext>
                </a:extLst>
              </p:cNvPr>
              <p:cNvSpPr>
                <a:spLocks/>
              </p:cNvSpPr>
              <p:nvPr/>
            </p:nvSpPr>
            <p:spPr bwMode="auto">
              <a:xfrm>
                <a:off x="17947248" y="8033968"/>
                <a:ext cx="1253942" cy="884704"/>
              </a:xfrm>
              <a:custGeom>
                <a:avLst/>
                <a:gdLst>
                  <a:gd name="T0" fmla="*/ 1010 w 1151"/>
                  <a:gd name="T1" fmla="*/ 810 h 812"/>
                  <a:gd name="T2" fmla="*/ 992 w 1151"/>
                  <a:gd name="T3" fmla="*/ 782 h 812"/>
                  <a:gd name="T4" fmla="*/ 993 w 1151"/>
                  <a:gd name="T5" fmla="*/ 700 h 812"/>
                  <a:gd name="T6" fmla="*/ 997 w 1151"/>
                  <a:gd name="T7" fmla="*/ 653 h 812"/>
                  <a:gd name="T8" fmla="*/ 1010 w 1151"/>
                  <a:gd name="T9" fmla="*/ 584 h 812"/>
                  <a:gd name="T10" fmla="*/ 1008 w 1151"/>
                  <a:gd name="T11" fmla="*/ 561 h 812"/>
                  <a:gd name="T12" fmla="*/ 981 w 1151"/>
                  <a:gd name="T13" fmla="*/ 513 h 812"/>
                  <a:gd name="T14" fmla="*/ 947 w 1151"/>
                  <a:gd name="T15" fmla="*/ 472 h 812"/>
                  <a:gd name="T16" fmla="*/ 911 w 1151"/>
                  <a:gd name="T17" fmla="*/ 464 h 812"/>
                  <a:gd name="T18" fmla="*/ 878 w 1151"/>
                  <a:gd name="T19" fmla="*/ 460 h 812"/>
                  <a:gd name="T20" fmla="*/ 868 w 1151"/>
                  <a:gd name="T21" fmla="*/ 419 h 812"/>
                  <a:gd name="T22" fmla="*/ 852 w 1151"/>
                  <a:gd name="T23" fmla="*/ 387 h 812"/>
                  <a:gd name="T24" fmla="*/ 822 w 1151"/>
                  <a:gd name="T25" fmla="*/ 343 h 812"/>
                  <a:gd name="T26" fmla="*/ 820 w 1151"/>
                  <a:gd name="T27" fmla="*/ 303 h 812"/>
                  <a:gd name="T28" fmla="*/ 841 w 1151"/>
                  <a:gd name="T29" fmla="*/ 290 h 812"/>
                  <a:gd name="T30" fmla="*/ 830 w 1151"/>
                  <a:gd name="T31" fmla="*/ 284 h 812"/>
                  <a:gd name="T32" fmla="*/ 796 w 1151"/>
                  <a:gd name="T33" fmla="*/ 293 h 812"/>
                  <a:gd name="T34" fmla="*/ 765 w 1151"/>
                  <a:gd name="T35" fmla="*/ 337 h 812"/>
                  <a:gd name="T36" fmla="*/ 776 w 1151"/>
                  <a:gd name="T37" fmla="*/ 377 h 812"/>
                  <a:gd name="T38" fmla="*/ 793 w 1151"/>
                  <a:gd name="T39" fmla="*/ 413 h 812"/>
                  <a:gd name="T40" fmla="*/ 804 w 1151"/>
                  <a:gd name="T41" fmla="*/ 428 h 812"/>
                  <a:gd name="T42" fmla="*/ 816 w 1151"/>
                  <a:gd name="T43" fmla="*/ 440 h 812"/>
                  <a:gd name="T44" fmla="*/ 824 w 1151"/>
                  <a:gd name="T45" fmla="*/ 453 h 812"/>
                  <a:gd name="T46" fmla="*/ 830 w 1151"/>
                  <a:gd name="T47" fmla="*/ 467 h 812"/>
                  <a:gd name="T48" fmla="*/ 827 w 1151"/>
                  <a:gd name="T49" fmla="*/ 490 h 812"/>
                  <a:gd name="T50" fmla="*/ 827 w 1151"/>
                  <a:gd name="T51" fmla="*/ 506 h 812"/>
                  <a:gd name="T52" fmla="*/ 769 w 1151"/>
                  <a:gd name="T53" fmla="*/ 525 h 812"/>
                  <a:gd name="T54" fmla="*/ 676 w 1151"/>
                  <a:gd name="T55" fmla="*/ 412 h 812"/>
                  <a:gd name="T56" fmla="*/ 509 w 1151"/>
                  <a:gd name="T57" fmla="*/ 259 h 812"/>
                  <a:gd name="T58" fmla="*/ 454 w 1151"/>
                  <a:gd name="T59" fmla="*/ 224 h 812"/>
                  <a:gd name="T60" fmla="*/ 435 w 1151"/>
                  <a:gd name="T61" fmla="*/ 246 h 812"/>
                  <a:gd name="T62" fmla="*/ 387 w 1151"/>
                  <a:gd name="T63" fmla="*/ 164 h 812"/>
                  <a:gd name="T64" fmla="*/ 317 w 1151"/>
                  <a:gd name="T65" fmla="*/ 136 h 812"/>
                  <a:gd name="T66" fmla="*/ 290 w 1151"/>
                  <a:gd name="T67" fmla="*/ 150 h 812"/>
                  <a:gd name="T68" fmla="*/ 258 w 1151"/>
                  <a:gd name="T69" fmla="*/ 179 h 812"/>
                  <a:gd name="T70" fmla="*/ 203 w 1151"/>
                  <a:gd name="T71" fmla="*/ 195 h 812"/>
                  <a:gd name="T72" fmla="*/ 171 w 1151"/>
                  <a:gd name="T73" fmla="*/ 184 h 812"/>
                  <a:gd name="T74" fmla="*/ 128 w 1151"/>
                  <a:gd name="T75" fmla="*/ 249 h 812"/>
                  <a:gd name="T76" fmla="*/ 51 w 1151"/>
                  <a:gd name="T77" fmla="*/ 319 h 812"/>
                  <a:gd name="T78" fmla="*/ 26 w 1151"/>
                  <a:gd name="T79" fmla="*/ 341 h 812"/>
                  <a:gd name="T80" fmla="*/ 5 w 1151"/>
                  <a:gd name="T81" fmla="*/ 214 h 812"/>
                  <a:gd name="T82" fmla="*/ 878 w 1151"/>
                  <a:gd name="T83" fmla="*/ 0 h 812"/>
                  <a:gd name="T84" fmla="*/ 1115 w 1151"/>
                  <a:gd name="T85" fmla="*/ 362 h 812"/>
                  <a:gd name="T86" fmla="*/ 1128 w 1151"/>
                  <a:gd name="T87" fmla="*/ 384 h 812"/>
                  <a:gd name="T88" fmla="*/ 1145 w 1151"/>
                  <a:gd name="T89" fmla="*/ 417 h 812"/>
                  <a:gd name="T90" fmla="*/ 1133 w 1151"/>
                  <a:gd name="T91" fmla="*/ 452 h 812"/>
                  <a:gd name="T92" fmla="*/ 1112 w 1151"/>
                  <a:gd name="T93" fmla="*/ 462 h 812"/>
                  <a:gd name="T94" fmla="*/ 1104 w 1151"/>
                  <a:gd name="T95" fmla="*/ 476 h 812"/>
                  <a:gd name="T96" fmla="*/ 1102 w 1151"/>
                  <a:gd name="T97" fmla="*/ 501 h 812"/>
                  <a:gd name="T98" fmla="*/ 1119 w 1151"/>
                  <a:gd name="T99" fmla="*/ 521 h 812"/>
                  <a:gd name="T100" fmla="*/ 1111 w 1151"/>
                  <a:gd name="T101" fmla="*/ 555 h 812"/>
                  <a:gd name="T102" fmla="*/ 1090 w 1151"/>
                  <a:gd name="T103" fmla="*/ 569 h 812"/>
                  <a:gd name="T104" fmla="*/ 1076 w 1151"/>
                  <a:gd name="T105" fmla="*/ 588 h 812"/>
                  <a:gd name="T106" fmla="*/ 1079 w 1151"/>
                  <a:gd name="T107" fmla="*/ 634 h 812"/>
                  <a:gd name="T108" fmla="*/ 1042 w 1151"/>
                  <a:gd name="T109" fmla="*/ 698 h 812"/>
                  <a:gd name="T110" fmla="*/ 1032 w 1151"/>
                  <a:gd name="T111" fmla="*/ 734 h 812"/>
                  <a:gd name="T112" fmla="*/ 1031 w 1151"/>
                  <a:gd name="T113" fmla="*/ 78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1" h="812">
                    <a:moveTo>
                      <a:pt x="1020" y="812"/>
                    </a:moveTo>
                    <a:cubicBezTo>
                      <a:pt x="1012" y="811"/>
                      <a:pt x="1012" y="811"/>
                      <a:pt x="1012" y="811"/>
                    </a:cubicBezTo>
                    <a:cubicBezTo>
                      <a:pt x="1010" y="810"/>
                      <a:pt x="1010" y="810"/>
                      <a:pt x="1010" y="810"/>
                    </a:cubicBezTo>
                    <a:cubicBezTo>
                      <a:pt x="1006" y="809"/>
                      <a:pt x="999" y="806"/>
                      <a:pt x="995" y="800"/>
                    </a:cubicBezTo>
                    <a:cubicBezTo>
                      <a:pt x="992" y="788"/>
                      <a:pt x="992" y="788"/>
                      <a:pt x="992" y="788"/>
                    </a:cubicBezTo>
                    <a:cubicBezTo>
                      <a:pt x="992" y="782"/>
                      <a:pt x="992" y="782"/>
                      <a:pt x="992" y="782"/>
                    </a:cubicBezTo>
                    <a:cubicBezTo>
                      <a:pt x="990" y="768"/>
                      <a:pt x="991" y="754"/>
                      <a:pt x="993" y="741"/>
                    </a:cubicBezTo>
                    <a:cubicBezTo>
                      <a:pt x="994" y="731"/>
                      <a:pt x="994" y="731"/>
                      <a:pt x="994" y="731"/>
                    </a:cubicBezTo>
                    <a:cubicBezTo>
                      <a:pt x="995" y="722"/>
                      <a:pt x="994" y="712"/>
                      <a:pt x="993" y="700"/>
                    </a:cubicBezTo>
                    <a:cubicBezTo>
                      <a:pt x="992" y="695"/>
                      <a:pt x="992" y="695"/>
                      <a:pt x="992" y="695"/>
                    </a:cubicBezTo>
                    <a:cubicBezTo>
                      <a:pt x="991" y="688"/>
                      <a:pt x="990" y="682"/>
                      <a:pt x="990" y="676"/>
                    </a:cubicBezTo>
                    <a:cubicBezTo>
                      <a:pt x="991" y="668"/>
                      <a:pt x="994" y="660"/>
                      <a:pt x="997" y="653"/>
                    </a:cubicBezTo>
                    <a:cubicBezTo>
                      <a:pt x="999" y="647"/>
                      <a:pt x="1002" y="641"/>
                      <a:pt x="1003" y="635"/>
                    </a:cubicBezTo>
                    <a:cubicBezTo>
                      <a:pt x="1004" y="629"/>
                      <a:pt x="1004" y="623"/>
                      <a:pt x="1003" y="617"/>
                    </a:cubicBezTo>
                    <a:cubicBezTo>
                      <a:pt x="1003" y="606"/>
                      <a:pt x="1003" y="594"/>
                      <a:pt x="1010" y="584"/>
                    </a:cubicBezTo>
                    <a:cubicBezTo>
                      <a:pt x="1014" y="580"/>
                      <a:pt x="1014" y="580"/>
                      <a:pt x="1014" y="580"/>
                    </a:cubicBezTo>
                    <a:cubicBezTo>
                      <a:pt x="1019" y="574"/>
                      <a:pt x="1022" y="570"/>
                      <a:pt x="1019" y="565"/>
                    </a:cubicBezTo>
                    <a:cubicBezTo>
                      <a:pt x="1008" y="561"/>
                      <a:pt x="1008" y="561"/>
                      <a:pt x="1008" y="561"/>
                    </a:cubicBezTo>
                    <a:cubicBezTo>
                      <a:pt x="1002" y="559"/>
                      <a:pt x="1002" y="559"/>
                      <a:pt x="1002" y="559"/>
                    </a:cubicBezTo>
                    <a:cubicBezTo>
                      <a:pt x="991" y="556"/>
                      <a:pt x="987" y="550"/>
                      <a:pt x="984" y="541"/>
                    </a:cubicBezTo>
                    <a:cubicBezTo>
                      <a:pt x="980" y="531"/>
                      <a:pt x="980" y="523"/>
                      <a:pt x="981" y="513"/>
                    </a:cubicBezTo>
                    <a:cubicBezTo>
                      <a:pt x="981" y="510"/>
                      <a:pt x="981" y="510"/>
                      <a:pt x="981" y="510"/>
                    </a:cubicBezTo>
                    <a:cubicBezTo>
                      <a:pt x="981" y="499"/>
                      <a:pt x="978" y="484"/>
                      <a:pt x="971" y="478"/>
                    </a:cubicBezTo>
                    <a:cubicBezTo>
                      <a:pt x="965" y="473"/>
                      <a:pt x="956" y="473"/>
                      <a:pt x="947" y="472"/>
                    </a:cubicBezTo>
                    <a:cubicBezTo>
                      <a:pt x="940" y="472"/>
                      <a:pt x="940" y="472"/>
                      <a:pt x="940" y="472"/>
                    </a:cubicBezTo>
                    <a:cubicBezTo>
                      <a:pt x="935" y="471"/>
                      <a:pt x="931" y="470"/>
                      <a:pt x="926" y="468"/>
                    </a:cubicBezTo>
                    <a:cubicBezTo>
                      <a:pt x="921" y="466"/>
                      <a:pt x="916" y="464"/>
                      <a:pt x="911" y="464"/>
                    </a:cubicBezTo>
                    <a:cubicBezTo>
                      <a:pt x="907" y="464"/>
                      <a:pt x="907" y="464"/>
                      <a:pt x="907" y="464"/>
                    </a:cubicBezTo>
                    <a:cubicBezTo>
                      <a:pt x="900" y="465"/>
                      <a:pt x="900" y="465"/>
                      <a:pt x="900" y="465"/>
                    </a:cubicBezTo>
                    <a:cubicBezTo>
                      <a:pt x="891" y="465"/>
                      <a:pt x="882" y="462"/>
                      <a:pt x="878" y="460"/>
                    </a:cubicBezTo>
                    <a:cubicBezTo>
                      <a:pt x="872" y="458"/>
                      <a:pt x="867" y="455"/>
                      <a:pt x="867" y="447"/>
                    </a:cubicBezTo>
                    <a:cubicBezTo>
                      <a:pt x="868" y="437"/>
                      <a:pt x="868" y="437"/>
                      <a:pt x="868" y="437"/>
                    </a:cubicBezTo>
                    <a:cubicBezTo>
                      <a:pt x="869" y="431"/>
                      <a:pt x="870" y="425"/>
                      <a:pt x="868" y="419"/>
                    </a:cubicBezTo>
                    <a:cubicBezTo>
                      <a:pt x="867" y="413"/>
                      <a:pt x="863" y="409"/>
                      <a:pt x="859" y="405"/>
                    </a:cubicBezTo>
                    <a:cubicBezTo>
                      <a:pt x="856" y="403"/>
                      <a:pt x="856" y="403"/>
                      <a:pt x="856" y="403"/>
                    </a:cubicBezTo>
                    <a:cubicBezTo>
                      <a:pt x="850" y="398"/>
                      <a:pt x="851" y="393"/>
                      <a:pt x="852" y="387"/>
                    </a:cubicBezTo>
                    <a:cubicBezTo>
                      <a:pt x="853" y="383"/>
                      <a:pt x="853" y="383"/>
                      <a:pt x="853" y="383"/>
                    </a:cubicBezTo>
                    <a:cubicBezTo>
                      <a:pt x="855" y="369"/>
                      <a:pt x="846" y="362"/>
                      <a:pt x="835" y="354"/>
                    </a:cubicBezTo>
                    <a:cubicBezTo>
                      <a:pt x="822" y="343"/>
                      <a:pt x="822" y="343"/>
                      <a:pt x="822" y="343"/>
                    </a:cubicBezTo>
                    <a:cubicBezTo>
                      <a:pt x="817" y="337"/>
                      <a:pt x="817" y="330"/>
                      <a:pt x="817" y="323"/>
                    </a:cubicBezTo>
                    <a:cubicBezTo>
                      <a:pt x="817" y="322"/>
                      <a:pt x="817" y="322"/>
                      <a:pt x="817" y="322"/>
                    </a:cubicBezTo>
                    <a:cubicBezTo>
                      <a:pt x="816" y="316"/>
                      <a:pt x="816" y="307"/>
                      <a:pt x="820" y="303"/>
                    </a:cubicBezTo>
                    <a:cubicBezTo>
                      <a:pt x="830" y="299"/>
                      <a:pt x="830" y="299"/>
                      <a:pt x="830" y="299"/>
                    </a:cubicBezTo>
                    <a:cubicBezTo>
                      <a:pt x="840" y="292"/>
                      <a:pt x="840" y="292"/>
                      <a:pt x="840" y="292"/>
                    </a:cubicBezTo>
                    <a:cubicBezTo>
                      <a:pt x="841" y="290"/>
                      <a:pt x="841" y="290"/>
                      <a:pt x="841" y="290"/>
                    </a:cubicBezTo>
                    <a:cubicBezTo>
                      <a:pt x="838" y="288"/>
                      <a:pt x="838" y="288"/>
                      <a:pt x="838" y="288"/>
                    </a:cubicBezTo>
                    <a:cubicBezTo>
                      <a:pt x="834" y="286"/>
                      <a:pt x="834" y="286"/>
                      <a:pt x="834" y="286"/>
                    </a:cubicBezTo>
                    <a:cubicBezTo>
                      <a:pt x="830" y="284"/>
                      <a:pt x="830" y="284"/>
                      <a:pt x="830" y="284"/>
                    </a:cubicBezTo>
                    <a:cubicBezTo>
                      <a:pt x="818" y="281"/>
                      <a:pt x="818" y="281"/>
                      <a:pt x="818" y="281"/>
                    </a:cubicBezTo>
                    <a:cubicBezTo>
                      <a:pt x="813" y="282"/>
                      <a:pt x="813" y="282"/>
                      <a:pt x="813" y="282"/>
                    </a:cubicBezTo>
                    <a:cubicBezTo>
                      <a:pt x="807" y="283"/>
                      <a:pt x="801" y="287"/>
                      <a:pt x="796" y="293"/>
                    </a:cubicBezTo>
                    <a:cubicBezTo>
                      <a:pt x="784" y="301"/>
                      <a:pt x="784" y="301"/>
                      <a:pt x="784" y="301"/>
                    </a:cubicBezTo>
                    <a:cubicBezTo>
                      <a:pt x="779" y="305"/>
                      <a:pt x="774" y="308"/>
                      <a:pt x="771" y="312"/>
                    </a:cubicBezTo>
                    <a:cubicBezTo>
                      <a:pt x="767" y="318"/>
                      <a:pt x="765" y="330"/>
                      <a:pt x="765" y="337"/>
                    </a:cubicBezTo>
                    <a:cubicBezTo>
                      <a:pt x="765" y="342"/>
                      <a:pt x="767" y="347"/>
                      <a:pt x="770" y="352"/>
                    </a:cubicBezTo>
                    <a:cubicBezTo>
                      <a:pt x="773" y="357"/>
                      <a:pt x="776" y="362"/>
                      <a:pt x="776" y="368"/>
                    </a:cubicBezTo>
                    <a:cubicBezTo>
                      <a:pt x="776" y="377"/>
                      <a:pt x="776" y="377"/>
                      <a:pt x="776" y="377"/>
                    </a:cubicBezTo>
                    <a:cubicBezTo>
                      <a:pt x="776" y="385"/>
                      <a:pt x="776" y="385"/>
                      <a:pt x="776" y="385"/>
                    </a:cubicBezTo>
                    <a:cubicBezTo>
                      <a:pt x="782" y="398"/>
                      <a:pt x="782" y="398"/>
                      <a:pt x="782" y="398"/>
                    </a:cubicBezTo>
                    <a:cubicBezTo>
                      <a:pt x="786" y="402"/>
                      <a:pt x="790" y="407"/>
                      <a:pt x="793" y="413"/>
                    </a:cubicBezTo>
                    <a:cubicBezTo>
                      <a:pt x="794" y="416"/>
                      <a:pt x="794" y="416"/>
                      <a:pt x="794" y="416"/>
                    </a:cubicBezTo>
                    <a:cubicBezTo>
                      <a:pt x="798" y="423"/>
                      <a:pt x="798" y="423"/>
                      <a:pt x="798" y="423"/>
                    </a:cubicBezTo>
                    <a:cubicBezTo>
                      <a:pt x="804" y="428"/>
                      <a:pt x="804" y="428"/>
                      <a:pt x="804" y="428"/>
                    </a:cubicBezTo>
                    <a:cubicBezTo>
                      <a:pt x="807" y="430"/>
                      <a:pt x="807" y="430"/>
                      <a:pt x="807" y="430"/>
                    </a:cubicBezTo>
                    <a:cubicBezTo>
                      <a:pt x="813" y="436"/>
                      <a:pt x="813" y="436"/>
                      <a:pt x="813" y="436"/>
                    </a:cubicBezTo>
                    <a:cubicBezTo>
                      <a:pt x="816" y="440"/>
                      <a:pt x="816" y="440"/>
                      <a:pt x="816" y="440"/>
                    </a:cubicBezTo>
                    <a:cubicBezTo>
                      <a:pt x="818" y="441"/>
                      <a:pt x="818" y="441"/>
                      <a:pt x="818" y="441"/>
                    </a:cubicBezTo>
                    <a:cubicBezTo>
                      <a:pt x="823" y="448"/>
                      <a:pt x="823" y="448"/>
                      <a:pt x="823" y="448"/>
                    </a:cubicBezTo>
                    <a:cubicBezTo>
                      <a:pt x="824" y="453"/>
                      <a:pt x="824" y="453"/>
                      <a:pt x="824" y="453"/>
                    </a:cubicBezTo>
                    <a:cubicBezTo>
                      <a:pt x="825" y="458"/>
                      <a:pt x="825" y="458"/>
                      <a:pt x="825" y="458"/>
                    </a:cubicBezTo>
                    <a:cubicBezTo>
                      <a:pt x="827" y="462"/>
                      <a:pt x="827" y="462"/>
                      <a:pt x="827" y="462"/>
                    </a:cubicBezTo>
                    <a:cubicBezTo>
                      <a:pt x="830" y="467"/>
                      <a:pt x="830" y="467"/>
                      <a:pt x="830" y="467"/>
                    </a:cubicBezTo>
                    <a:cubicBezTo>
                      <a:pt x="829" y="476"/>
                      <a:pt x="829" y="476"/>
                      <a:pt x="829" y="476"/>
                    </a:cubicBezTo>
                    <a:cubicBezTo>
                      <a:pt x="828" y="478"/>
                      <a:pt x="828" y="478"/>
                      <a:pt x="828" y="478"/>
                    </a:cubicBezTo>
                    <a:cubicBezTo>
                      <a:pt x="827" y="490"/>
                      <a:pt x="827" y="490"/>
                      <a:pt x="827" y="490"/>
                    </a:cubicBezTo>
                    <a:cubicBezTo>
                      <a:pt x="827" y="490"/>
                      <a:pt x="827" y="490"/>
                      <a:pt x="827" y="490"/>
                    </a:cubicBezTo>
                    <a:cubicBezTo>
                      <a:pt x="827" y="501"/>
                      <a:pt x="827" y="501"/>
                      <a:pt x="827" y="501"/>
                    </a:cubicBezTo>
                    <a:cubicBezTo>
                      <a:pt x="827" y="506"/>
                      <a:pt x="827" y="506"/>
                      <a:pt x="827" y="506"/>
                    </a:cubicBezTo>
                    <a:cubicBezTo>
                      <a:pt x="827" y="507"/>
                      <a:pt x="827" y="507"/>
                      <a:pt x="827" y="507"/>
                    </a:cubicBezTo>
                    <a:cubicBezTo>
                      <a:pt x="825" y="508"/>
                      <a:pt x="825" y="508"/>
                      <a:pt x="825" y="508"/>
                    </a:cubicBezTo>
                    <a:cubicBezTo>
                      <a:pt x="808" y="516"/>
                      <a:pt x="788" y="525"/>
                      <a:pt x="769" y="525"/>
                    </a:cubicBezTo>
                    <a:cubicBezTo>
                      <a:pt x="759" y="525"/>
                      <a:pt x="750" y="522"/>
                      <a:pt x="742" y="518"/>
                    </a:cubicBezTo>
                    <a:cubicBezTo>
                      <a:pt x="720" y="505"/>
                      <a:pt x="704" y="478"/>
                      <a:pt x="691" y="452"/>
                    </a:cubicBezTo>
                    <a:cubicBezTo>
                      <a:pt x="685" y="439"/>
                      <a:pt x="681" y="425"/>
                      <a:pt x="676" y="412"/>
                    </a:cubicBezTo>
                    <a:cubicBezTo>
                      <a:pt x="671" y="397"/>
                      <a:pt x="667" y="382"/>
                      <a:pt x="659" y="369"/>
                    </a:cubicBezTo>
                    <a:cubicBezTo>
                      <a:pt x="643" y="336"/>
                      <a:pt x="615" y="315"/>
                      <a:pt x="578" y="305"/>
                    </a:cubicBezTo>
                    <a:cubicBezTo>
                      <a:pt x="545" y="296"/>
                      <a:pt x="528" y="287"/>
                      <a:pt x="509" y="259"/>
                    </a:cubicBezTo>
                    <a:cubicBezTo>
                      <a:pt x="505" y="253"/>
                      <a:pt x="505" y="253"/>
                      <a:pt x="505" y="253"/>
                    </a:cubicBezTo>
                    <a:cubicBezTo>
                      <a:pt x="496" y="239"/>
                      <a:pt x="482" y="218"/>
                      <a:pt x="467" y="218"/>
                    </a:cubicBezTo>
                    <a:cubicBezTo>
                      <a:pt x="454" y="224"/>
                      <a:pt x="454" y="224"/>
                      <a:pt x="454" y="224"/>
                    </a:cubicBezTo>
                    <a:cubicBezTo>
                      <a:pt x="448" y="229"/>
                      <a:pt x="444" y="236"/>
                      <a:pt x="440" y="244"/>
                    </a:cubicBezTo>
                    <a:cubicBezTo>
                      <a:pt x="436" y="250"/>
                      <a:pt x="436" y="250"/>
                      <a:pt x="436" y="250"/>
                    </a:cubicBezTo>
                    <a:cubicBezTo>
                      <a:pt x="435" y="246"/>
                      <a:pt x="435" y="246"/>
                      <a:pt x="435" y="246"/>
                    </a:cubicBezTo>
                    <a:cubicBezTo>
                      <a:pt x="433" y="240"/>
                      <a:pt x="430" y="235"/>
                      <a:pt x="427" y="229"/>
                    </a:cubicBezTo>
                    <a:cubicBezTo>
                      <a:pt x="423" y="219"/>
                      <a:pt x="418" y="210"/>
                      <a:pt x="416" y="199"/>
                    </a:cubicBezTo>
                    <a:cubicBezTo>
                      <a:pt x="413" y="178"/>
                      <a:pt x="408" y="169"/>
                      <a:pt x="387" y="164"/>
                    </a:cubicBezTo>
                    <a:cubicBezTo>
                      <a:pt x="375" y="161"/>
                      <a:pt x="366" y="156"/>
                      <a:pt x="356" y="150"/>
                    </a:cubicBezTo>
                    <a:cubicBezTo>
                      <a:pt x="350" y="147"/>
                      <a:pt x="345" y="144"/>
                      <a:pt x="339" y="141"/>
                    </a:cubicBezTo>
                    <a:cubicBezTo>
                      <a:pt x="334" y="139"/>
                      <a:pt x="325" y="136"/>
                      <a:pt x="317" y="136"/>
                    </a:cubicBezTo>
                    <a:cubicBezTo>
                      <a:pt x="309" y="137"/>
                      <a:pt x="309" y="137"/>
                      <a:pt x="309" y="137"/>
                    </a:cubicBezTo>
                    <a:cubicBezTo>
                      <a:pt x="297" y="144"/>
                      <a:pt x="297" y="144"/>
                      <a:pt x="297" y="144"/>
                    </a:cubicBezTo>
                    <a:cubicBezTo>
                      <a:pt x="290" y="150"/>
                      <a:pt x="290" y="150"/>
                      <a:pt x="290" y="150"/>
                    </a:cubicBezTo>
                    <a:cubicBezTo>
                      <a:pt x="279" y="155"/>
                      <a:pt x="279" y="155"/>
                      <a:pt x="279" y="155"/>
                    </a:cubicBezTo>
                    <a:cubicBezTo>
                      <a:pt x="273" y="157"/>
                      <a:pt x="268" y="160"/>
                      <a:pt x="264" y="164"/>
                    </a:cubicBezTo>
                    <a:cubicBezTo>
                      <a:pt x="259" y="168"/>
                      <a:pt x="259" y="174"/>
                      <a:pt x="258" y="179"/>
                    </a:cubicBezTo>
                    <a:cubicBezTo>
                      <a:pt x="255" y="189"/>
                      <a:pt x="255" y="189"/>
                      <a:pt x="255" y="189"/>
                    </a:cubicBezTo>
                    <a:cubicBezTo>
                      <a:pt x="252" y="198"/>
                      <a:pt x="244" y="202"/>
                      <a:pt x="233" y="202"/>
                    </a:cubicBezTo>
                    <a:cubicBezTo>
                      <a:pt x="222" y="202"/>
                      <a:pt x="209" y="197"/>
                      <a:pt x="203" y="195"/>
                    </a:cubicBezTo>
                    <a:cubicBezTo>
                      <a:pt x="197" y="192"/>
                      <a:pt x="197" y="192"/>
                      <a:pt x="197" y="192"/>
                    </a:cubicBezTo>
                    <a:cubicBezTo>
                      <a:pt x="190" y="188"/>
                      <a:pt x="182" y="184"/>
                      <a:pt x="174" y="184"/>
                    </a:cubicBezTo>
                    <a:cubicBezTo>
                      <a:pt x="171" y="184"/>
                      <a:pt x="171" y="184"/>
                      <a:pt x="171" y="184"/>
                    </a:cubicBezTo>
                    <a:cubicBezTo>
                      <a:pt x="163" y="186"/>
                      <a:pt x="163" y="193"/>
                      <a:pt x="163" y="203"/>
                    </a:cubicBezTo>
                    <a:cubicBezTo>
                      <a:pt x="163" y="209"/>
                      <a:pt x="163" y="209"/>
                      <a:pt x="163" y="209"/>
                    </a:cubicBezTo>
                    <a:cubicBezTo>
                      <a:pt x="162" y="233"/>
                      <a:pt x="145" y="241"/>
                      <a:pt x="128" y="249"/>
                    </a:cubicBezTo>
                    <a:cubicBezTo>
                      <a:pt x="115" y="255"/>
                      <a:pt x="115" y="255"/>
                      <a:pt x="115" y="255"/>
                    </a:cubicBezTo>
                    <a:cubicBezTo>
                      <a:pt x="96" y="265"/>
                      <a:pt x="83" y="273"/>
                      <a:pt x="73" y="293"/>
                    </a:cubicBezTo>
                    <a:cubicBezTo>
                      <a:pt x="68" y="304"/>
                      <a:pt x="59" y="311"/>
                      <a:pt x="51" y="319"/>
                    </a:cubicBezTo>
                    <a:cubicBezTo>
                      <a:pt x="43" y="326"/>
                      <a:pt x="35" y="332"/>
                      <a:pt x="30" y="342"/>
                    </a:cubicBezTo>
                    <a:cubicBezTo>
                      <a:pt x="27" y="347"/>
                      <a:pt x="27" y="347"/>
                      <a:pt x="27" y="347"/>
                    </a:cubicBezTo>
                    <a:cubicBezTo>
                      <a:pt x="26" y="341"/>
                      <a:pt x="26" y="341"/>
                      <a:pt x="26" y="341"/>
                    </a:cubicBezTo>
                    <a:cubicBezTo>
                      <a:pt x="26" y="332"/>
                      <a:pt x="24" y="324"/>
                      <a:pt x="23" y="315"/>
                    </a:cubicBezTo>
                    <a:cubicBezTo>
                      <a:pt x="22" y="311"/>
                      <a:pt x="22" y="311"/>
                      <a:pt x="22" y="311"/>
                    </a:cubicBezTo>
                    <a:cubicBezTo>
                      <a:pt x="16" y="279"/>
                      <a:pt x="10" y="246"/>
                      <a:pt x="5" y="214"/>
                    </a:cubicBezTo>
                    <a:cubicBezTo>
                      <a:pt x="4" y="203"/>
                      <a:pt x="2" y="193"/>
                      <a:pt x="0" y="182"/>
                    </a:cubicBezTo>
                    <a:cubicBezTo>
                      <a:pt x="0" y="181"/>
                      <a:pt x="0" y="181"/>
                      <a:pt x="0" y="181"/>
                    </a:cubicBezTo>
                    <a:cubicBezTo>
                      <a:pt x="878" y="0"/>
                      <a:pt x="878" y="0"/>
                      <a:pt x="878" y="0"/>
                    </a:cubicBezTo>
                    <a:cubicBezTo>
                      <a:pt x="984" y="389"/>
                      <a:pt x="984" y="389"/>
                      <a:pt x="984" y="389"/>
                    </a:cubicBezTo>
                    <a:cubicBezTo>
                      <a:pt x="1115" y="360"/>
                      <a:pt x="1115" y="360"/>
                      <a:pt x="1115" y="360"/>
                    </a:cubicBezTo>
                    <a:cubicBezTo>
                      <a:pt x="1115" y="362"/>
                      <a:pt x="1115" y="362"/>
                      <a:pt x="1115" y="362"/>
                    </a:cubicBezTo>
                    <a:cubicBezTo>
                      <a:pt x="1116" y="365"/>
                      <a:pt x="1116" y="365"/>
                      <a:pt x="1116" y="365"/>
                    </a:cubicBezTo>
                    <a:cubicBezTo>
                      <a:pt x="1118" y="373"/>
                      <a:pt x="1122" y="377"/>
                      <a:pt x="1127" y="382"/>
                    </a:cubicBezTo>
                    <a:cubicBezTo>
                      <a:pt x="1128" y="384"/>
                      <a:pt x="1128" y="384"/>
                      <a:pt x="1128" y="384"/>
                    </a:cubicBezTo>
                    <a:cubicBezTo>
                      <a:pt x="1133" y="390"/>
                      <a:pt x="1135" y="395"/>
                      <a:pt x="1136" y="400"/>
                    </a:cubicBezTo>
                    <a:cubicBezTo>
                      <a:pt x="1142" y="411"/>
                      <a:pt x="1142" y="411"/>
                      <a:pt x="1142" y="411"/>
                    </a:cubicBezTo>
                    <a:cubicBezTo>
                      <a:pt x="1145" y="417"/>
                      <a:pt x="1145" y="417"/>
                      <a:pt x="1145" y="417"/>
                    </a:cubicBezTo>
                    <a:cubicBezTo>
                      <a:pt x="1149" y="424"/>
                      <a:pt x="1151" y="430"/>
                      <a:pt x="1149" y="438"/>
                    </a:cubicBezTo>
                    <a:cubicBezTo>
                      <a:pt x="1147" y="444"/>
                      <a:pt x="1143" y="447"/>
                      <a:pt x="1138" y="449"/>
                    </a:cubicBezTo>
                    <a:cubicBezTo>
                      <a:pt x="1133" y="452"/>
                      <a:pt x="1133" y="452"/>
                      <a:pt x="1133" y="452"/>
                    </a:cubicBezTo>
                    <a:cubicBezTo>
                      <a:pt x="1127" y="456"/>
                      <a:pt x="1127" y="456"/>
                      <a:pt x="1127" y="456"/>
                    </a:cubicBezTo>
                    <a:cubicBezTo>
                      <a:pt x="1117" y="460"/>
                      <a:pt x="1117" y="460"/>
                      <a:pt x="1117" y="460"/>
                    </a:cubicBezTo>
                    <a:cubicBezTo>
                      <a:pt x="1112" y="462"/>
                      <a:pt x="1112" y="462"/>
                      <a:pt x="1112" y="462"/>
                    </a:cubicBezTo>
                    <a:cubicBezTo>
                      <a:pt x="1103" y="469"/>
                      <a:pt x="1103" y="469"/>
                      <a:pt x="1103" y="469"/>
                    </a:cubicBezTo>
                    <a:cubicBezTo>
                      <a:pt x="1104" y="473"/>
                      <a:pt x="1104" y="473"/>
                      <a:pt x="1104" y="473"/>
                    </a:cubicBezTo>
                    <a:cubicBezTo>
                      <a:pt x="1104" y="476"/>
                      <a:pt x="1104" y="476"/>
                      <a:pt x="1104" y="476"/>
                    </a:cubicBezTo>
                    <a:cubicBezTo>
                      <a:pt x="1105" y="488"/>
                      <a:pt x="1105" y="488"/>
                      <a:pt x="1105" y="488"/>
                    </a:cubicBezTo>
                    <a:cubicBezTo>
                      <a:pt x="1103" y="492"/>
                      <a:pt x="1103" y="492"/>
                      <a:pt x="1103" y="492"/>
                    </a:cubicBezTo>
                    <a:cubicBezTo>
                      <a:pt x="1102" y="501"/>
                      <a:pt x="1102" y="501"/>
                      <a:pt x="1102" y="501"/>
                    </a:cubicBezTo>
                    <a:cubicBezTo>
                      <a:pt x="1107" y="511"/>
                      <a:pt x="1107" y="511"/>
                      <a:pt x="1107" y="511"/>
                    </a:cubicBezTo>
                    <a:cubicBezTo>
                      <a:pt x="1111" y="514"/>
                      <a:pt x="1111" y="514"/>
                      <a:pt x="1111" y="514"/>
                    </a:cubicBezTo>
                    <a:cubicBezTo>
                      <a:pt x="1119" y="521"/>
                      <a:pt x="1119" y="521"/>
                      <a:pt x="1119" y="521"/>
                    </a:cubicBezTo>
                    <a:cubicBezTo>
                      <a:pt x="1122" y="527"/>
                      <a:pt x="1120" y="534"/>
                      <a:pt x="1119" y="540"/>
                    </a:cubicBezTo>
                    <a:cubicBezTo>
                      <a:pt x="1119" y="542"/>
                      <a:pt x="1119" y="542"/>
                      <a:pt x="1119" y="542"/>
                    </a:cubicBezTo>
                    <a:cubicBezTo>
                      <a:pt x="1118" y="546"/>
                      <a:pt x="1117" y="551"/>
                      <a:pt x="1111" y="555"/>
                    </a:cubicBezTo>
                    <a:cubicBezTo>
                      <a:pt x="1104" y="558"/>
                      <a:pt x="1104" y="558"/>
                      <a:pt x="1104" y="558"/>
                    </a:cubicBezTo>
                    <a:cubicBezTo>
                      <a:pt x="1094" y="564"/>
                      <a:pt x="1094" y="564"/>
                      <a:pt x="1094" y="564"/>
                    </a:cubicBezTo>
                    <a:cubicBezTo>
                      <a:pt x="1090" y="569"/>
                      <a:pt x="1090" y="569"/>
                      <a:pt x="1090" y="569"/>
                    </a:cubicBezTo>
                    <a:cubicBezTo>
                      <a:pt x="1086" y="575"/>
                      <a:pt x="1086" y="575"/>
                      <a:pt x="1086" y="575"/>
                    </a:cubicBezTo>
                    <a:cubicBezTo>
                      <a:pt x="1083" y="578"/>
                      <a:pt x="1083" y="578"/>
                      <a:pt x="1083" y="578"/>
                    </a:cubicBezTo>
                    <a:cubicBezTo>
                      <a:pt x="1076" y="588"/>
                      <a:pt x="1076" y="588"/>
                      <a:pt x="1076" y="588"/>
                    </a:cubicBezTo>
                    <a:cubicBezTo>
                      <a:pt x="1072" y="598"/>
                      <a:pt x="1074" y="610"/>
                      <a:pt x="1076" y="621"/>
                    </a:cubicBezTo>
                    <a:cubicBezTo>
                      <a:pt x="1077" y="622"/>
                      <a:pt x="1077" y="622"/>
                      <a:pt x="1077" y="622"/>
                    </a:cubicBezTo>
                    <a:cubicBezTo>
                      <a:pt x="1079" y="634"/>
                      <a:pt x="1079" y="634"/>
                      <a:pt x="1079" y="634"/>
                    </a:cubicBezTo>
                    <a:cubicBezTo>
                      <a:pt x="1082" y="645"/>
                      <a:pt x="1085" y="656"/>
                      <a:pt x="1083" y="668"/>
                    </a:cubicBezTo>
                    <a:cubicBezTo>
                      <a:pt x="1082" y="682"/>
                      <a:pt x="1071" y="685"/>
                      <a:pt x="1061" y="688"/>
                    </a:cubicBezTo>
                    <a:cubicBezTo>
                      <a:pt x="1053" y="690"/>
                      <a:pt x="1046" y="693"/>
                      <a:pt x="1042" y="698"/>
                    </a:cubicBezTo>
                    <a:cubicBezTo>
                      <a:pt x="1038" y="703"/>
                      <a:pt x="1038" y="709"/>
                      <a:pt x="1037" y="715"/>
                    </a:cubicBezTo>
                    <a:cubicBezTo>
                      <a:pt x="1036" y="719"/>
                      <a:pt x="1036" y="719"/>
                      <a:pt x="1036" y="719"/>
                    </a:cubicBezTo>
                    <a:cubicBezTo>
                      <a:pt x="1035" y="724"/>
                      <a:pt x="1034" y="729"/>
                      <a:pt x="1032" y="734"/>
                    </a:cubicBezTo>
                    <a:cubicBezTo>
                      <a:pt x="1031" y="739"/>
                      <a:pt x="1031" y="739"/>
                      <a:pt x="1031" y="739"/>
                    </a:cubicBezTo>
                    <a:cubicBezTo>
                      <a:pt x="1027" y="751"/>
                      <a:pt x="1029" y="763"/>
                      <a:pt x="1030" y="775"/>
                    </a:cubicBezTo>
                    <a:cubicBezTo>
                      <a:pt x="1031" y="782"/>
                      <a:pt x="1031" y="782"/>
                      <a:pt x="1031" y="782"/>
                    </a:cubicBezTo>
                    <a:cubicBezTo>
                      <a:pt x="1032" y="792"/>
                      <a:pt x="1034" y="806"/>
                      <a:pt x="1024" y="812"/>
                    </a:cubicBezTo>
                    <a:lnTo>
                      <a:pt x="1020" y="81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08" name="Freeform 263">
                <a:extLst>
                  <a:ext uri="{FF2B5EF4-FFF2-40B4-BE49-F238E27FC236}">
                    <a16:creationId xmlns:a16="http://schemas.microsoft.com/office/drawing/2014/main" id="{6867B6BD-19DC-8645-A147-EED5515DC6F7}"/>
                  </a:ext>
                </a:extLst>
              </p:cNvPr>
              <p:cNvSpPr>
                <a:spLocks/>
              </p:cNvSpPr>
              <p:nvPr/>
            </p:nvSpPr>
            <p:spPr bwMode="auto">
              <a:xfrm>
                <a:off x="17007706" y="8267942"/>
                <a:ext cx="2120366" cy="1210072"/>
              </a:xfrm>
              <a:custGeom>
                <a:avLst/>
                <a:gdLst>
                  <a:gd name="T0" fmla="*/ 111 w 1942"/>
                  <a:gd name="T1" fmla="*/ 1045 h 1108"/>
                  <a:gd name="T2" fmla="*/ 201 w 1942"/>
                  <a:gd name="T3" fmla="*/ 962 h 1108"/>
                  <a:gd name="T4" fmla="*/ 363 w 1942"/>
                  <a:gd name="T5" fmla="*/ 769 h 1108"/>
                  <a:gd name="T6" fmla="*/ 377 w 1942"/>
                  <a:gd name="T7" fmla="*/ 787 h 1108"/>
                  <a:gd name="T8" fmla="*/ 469 w 1942"/>
                  <a:gd name="T9" fmla="*/ 845 h 1108"/>
                  <a:gd name="T10" fmla="*/ 531 w 1942"/>
                  <a:gd name="T11" fmla="*/ 810 h 1108"/>
                  <a:gd name="T12" fmla="*/ 621 w 1942"/>
                  <a:gd name="T13" fmla="*/ 786 h 1108"/>
                  <a:gd name="T14" fmla="*/ 721 w 1942"/>
                  <a:gd name="T15" fmla="*/ 726 h 1108"/>
                  <a:gd name="T16" fmla="*/ 787 w 1942"/>
                  <a:gd name="T17" fmla="*/ 638 h 1108"/>
                  <a:gd name="T18" fmla="*/ 847 w 1942"/>
                  <a:gd name="T19" fmla="*/ 474 h 1108"/>
                  <a:gd name="T20" fmla="*/ 931 w 1942"/>
                  <a:gd name="T21" fmla="*/ 347 h 1108"/>
                  <a:gd name="T22" fmla="*/ 997 w 1942"/>
                  <a:gd name="T23" fmla="*/ 290 h 1108"/>
                  <a:gd name="T24" fmla="*/ 1099 w 1942"/>
                  <a:gd name="T25" fmla="*/ 164 h 1108"/>
                  <a:gd name="T26" fmla="*/ 1165 w 1942"/>
                  <a:gd name="T27" fmla="*/ 9 h 1108"/>
                  <a:gd name="T28" fmla="*/ 1261 w 1942"/>
                  <a:gd name="T29" fmla="*/ 55 h 1108"/>
                  <a:gd name="T30" fmla="*/ 1297 w 1942"/>
                  <a:gd name="T31" fmla="*/ 28 h 1108"/>
                  <a:gd name="T32" fmla="*/ 1368 w 1942"/>
                  <a:gd name="T33" fmla="*/ 37 h 1108"/>
                  <a:gd name="T34" fmla="*/ 1523 w 1942"/>
                  <a:gd name="T35" fmla="*/ 153 h 1108"/>
                  <a:gd name="T36" fmla="*/ 1604 w 1942"/>
                  <a:gd name="T37" fmla="*/ 300 h 1108"/>
                  <a:gd name="T38" fmla="*/ 1687 w 1942"/>
                  <a:gd name="T39" fmla="*/ 289 h 1108"/>
                  <a:gd name="T40" fmla="*/ 1696 w 1942"/>
                  <a:gd name="T41" fmla="*/ 329 h 1108"/>
                  <a:gd name="T42" fmla="*/ 1707 w 1942"/>
                  <a:gd name="T43" fmla="*/ 344 h 1108"/>
                  <a:gd name="T44" fmla="*/ 1717 w 1942"/>
                  <a:gd name="T45" fmla="*/ 358 h 1108"/>
                  <a:gd name="T46" fmla="*/ 1762 w 1942"/>
                  <a:gd name="T47" fmla="*/ 384 h 1108"/>
                  <a:gd name="T48" fmla="*/ 1763 w 1942"/>
                  <a:gd name="T49" fmla="*/ 397 h 1108"/>
                  <a:gd name="T50" fmla="*/ 1751 w 1942"/>
                  <a:gd name="T51" fmla="*/ 423 h 1108"/>
                  <a:gd name="T52" fmla="*/ 1727 w 1942"/>
                  <a:gd name="T53" fmla="*/ 476 h 1108"/>
                  <a:gd name="T54" fmla="*/ 1648 w 1942"/>
                  <a:gd name="T55" fmla="*/ 433 h 1108"/>
                  <a:gd name="T56" fmla="*/ 1642 w 1942"/>
                  <a:gd name="T57" fmla="*/ 433 h 1108"/>
                  <a:gd name="T58" fmla="*/ 1655 w 1942"/>
                  <a:gd name="T59" fmla="*/ 441 h 1108"/>
                  <a:gd name="T60" fmla="*/ 1712 w 1942"/>
                  <a:gd name="T61" fmla="*/ 480 h 1108"/>
                  <a:gd name="T62" fmla="*/ 1755 w 1942"/>
                  <a:gd name="T63" fmla="*/ 503 h 1108"/>
                  <a:gd name="T64" fmla="*/ 1787 w 1942"/>
                  <a:gd name="T65" fmla="*/ 525 h 1108"/>
                  <a:gd name="T66" fmla="*/ 1781 w 1942"/>
                  <a:gd name="T67" fmla="*/ 565 h 1108"/>
                  <a:gd name="T68" fmla="*/ 1763 w 1942"/>
                  <a:gd name="T69" fmla="*/ 561 h 1108"/>
                  <a:gd name="T70" fmla="*/ 1751 w 1942"/>
                  <a:gd name="T71" fmla="*/ 572 h 1108"/>
                  <a:gd name="T72" fmla="*/ 1736 w 1942"/>
                  <a:gd name="T73" fmla="*/ 584 h 1108"/>
                  <a:gd name="T74" fmla="*/ 1711 w 1942"/>
                  <a:gd name="T75" fmla="*/ 578 h 1108"/>
                  <a:gd name="T76" fmla="*/ 1751 w 1942"/>
                  <a:gd name="T77" fmla="*/ 599 h 1108"/>
                  <a:gd name="T78" fmla="*/ 1776 w 1942"/>
                  <a:gd name="T79" fmla="*/ 612 h 1108"/>
                  <a:gd name="T80" fmla="*/ 1799 w 1942"/>
                  <a:gd name="T81" fmla="*/ 650 h 1108"/>
                  <a:gd name="T82" fmla="*/ 1798 w 1942"/>
                  <a:gd name="T83" fmla="*/ 675 h 1108"/>
                  <a:gd name="T84" fmla="*/ 1770 w 1942"/>
                  <a:gd name="T85" fmla="*/ 684 h 1108"/>
                  <a:gd name="T86" fmla="*/ 1743 w 1942"/>
                  <a:gd name="T87" fmla="*/ 667 h 1108"/>
                  <a:gd name="T88" fmla="*/ 1673 w 1942"/>
                  <a:gd name="T89" fmla="*/ 622 h 1108"/>
                  <a:gd name="T90" fmla="*/ 1662 w 1942"/>
                  <a:gd name="T91" fmla="*/ 626 h 1108"/>
                  <a:gd name="T92" fmla="*/ 1674 w 1942"/>
                  <a:gd name="T93" fmla="*/ 626 h 1108"/>
                  <a:gd name="T94" fmla="*/ 1701 w 1942"/>
                  <a:gd name="T95" fmla="*/ 638 h 1108"/>
                  <a:gd name="T96" fmla="*/ 1737 w 1942"/>
                  <a:gd name="T97" fmla="*/ 672 h 1108"/>
                  <a:gd name="T98" fmla="*/ 1777 w 1942"/>
                  <a:gd name="T99" fmla="*/ 704 h 1108"/>
                  <a:gd name="T100" fmla="*/ 1799 w 1942"/>
                  <a:gd name="T101" fmla="*/ 698 h 1108"/>
                  <a:gd name="T102" fmla="*/ 1811 w 1942"/>
                  <a:gd name="T103" fmla="*/ 685 h 1108"/>
                  <a:gd name="T104" fmla="*/ 1865 w 1942"/>
                  <a:gd name="T105" fmla="*/ 673 h 1108"/>
                  <a:gd name="T106" fmla="*/ 1891 w 1942"/>
                  <a:gd name="T107" fmla="*/ 692 h 1108"/>
                  <a:gd name="T108" fmla="*/ 1917 w 1942"/>
                  <a:gd name="T109" fmla="*/ 729 h 1108"/>
                  <a:gd name="T110" fmla="*/ 1942 w 1942"/>
                  <a:gd name="T111" fmla="*/ 777 h 1108"/>
                  <a:gd name="T112" fmla="*/ 7 w 1942"/>
                  <a:gd name="T113" fmla="*/ 1108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2" h="1108">
                    <a:moveTo>
                      <a:pt x="6" y="1104"/>
                    </a:moveTo>
                    <a:cubicBezTo>
                      <a:pt x="43" y="1078"/>
                      <a:pt x="89" y="1064"/>
                      <a:pt x="95" y="1063"/>
                    </a:cubicBezTo>
                    <a:cubicBezTo>
                      <a:pt x="111" y="1045"/>
                      <a:pt x="111" y="1045"/>
                      <a:pt x="111" y="1045"/>
                    </a:cubicBezTo>
                    <a:cubicBezTo>
                      <a:pt x="122" y="1033"/>
                      <a:pt x="122" y="1033"/>
                      <a:pt x="122" y="1033"/>
                    </a:cubicBezTo>
                    <a:cubicBezTo>
                      <a:pt x="132" y="1021"/>
                      <a:pt x="140" y="1012"/>
                      <a:pt x="150" y="1012"/>
                    </a:cubicBezTo>
                    <a:cubicBezTo>
                      <a:pt x="161" y="1012"/>
                      <a:pt x="193" y="973"/>
                      <a:pt x="201" y="962"/>
                    </a:cubicBezTo>
                    <a:cubicBezTo>
                      <a:pt x="202" y="959"/>
                      <a:pt x="205" y="953"/>
                      <a:pt x="207" y="946"/>
                    </a:cubicBezTo>
                    <a:cubicBezTo>
                      <a:pt x="215" y="927"/>
                      <a:pt x="226" y="899"/>
                      <a:pt x="241" y="891"/>
                    </a:cubicBezTo>
                    <a:cubicBezTo>
                      <a:pt x="257" y="883"/>
                      <a:pt x="332" y="803"/>
                      <a:pt x="363" y="769"/>
                    </a:cubicBezTo>
                    <a:cubicBezTo>
                      <a:pt x="365" y="768"/>
                      <a:pt x="365" y="768"/>
                      <a:pt x="365" y="768"/>
                    </a:cubicBezTo>
                    <a:cubicBezTo>
                      <a:pt x="366" y="769"/>
                      <a:pt x="366" y="769"/>
                      <a:pt x="366" y="769"/>
                    </a:cubicBezTo>
                    <a:cubicBezTo>
                      <a:pt x="373" y="775"/>
                      <a:pt x="375" y="781"/>
                      <a:pt x="377" y="787"/>
                    </a:cubicBezTo>
                    <a:cubicBezTo>
                      <a:pt x="383" y="799"/>
                      <a:pt x="383" y="799"/>
                      <a:pt x="383" y="799"/>
                    </a:cubicBezTo>
                    <a:cubicBezTo>
                      <a:pt x="390" y="811"/>
                      <a:pt x="411" y="825"/>
                      <a:pt x="442" y="839"/>
                    </a:cubicBezTo>
                    <a:cubicBezTo>
                      <a:pt x="451" y="843"/>
                      <a:pt x="460" y="845"/>
                      <a:pt x="469" y="845"/>
                    </a:cubicBezTo>
                    <a:cubicBezTo>
                      <a:pt x="483" y="845"/>
                      <a:pt x="496" y="840"/>
                      <a:pt x="506" y="831"/>
                    </a:cubicBezTo>
                    <a:cubicBezTo>
                      <a:pt x="514" y="824"/>
                      <a:pt x="514" y="824"/>
                      <a:pt x="514" y="824"/>
                    </a:cubicBezTo>
                    <a:cubicBezTo>
                      <a:pt x="519" y="819"/>
                      <a:pt x="523" y="814"/>
                      <a:pt x="531" y="810"/>
                    </a:cubicBezTo>
                    <a:cubicBezTo>
                      <a:pt x="541" y="805"/>
                      <a:pt x="551" y="803"/>
                      <a:pt x="561" y="802"/>
                    </a:cubicBezTo>
                    <a:cubicBezTo>
                      <a:pt x="567" y="802"/>
                      <a:pt x="572" y="801"/>
                      <a:pt x="577" y="800"/>
                    </a:cubicBezTo>
                    <a:cubicBezTo>
                      <a:pt x="593" y="797"/>
                      <a:pt x="608" y="792"/>
                      <a:pt x="621" y="786"/>
                    </a:cubicBezTo>
                    <a:cubicBezTo>
                      <a:pt x="633" y="780"/>
                      <a:pt x="643" y="770"/>
                      <a:pt x="652" y="761"/>
                    </a:cubicBezTo>
                    <a:cubicBezTo>
                      <a:pt x="660" y="753"/>
                      <a:pt x="669" y="744"/>
                      <a:pt x="681" y="738"/>
                    </a:cubicBezTo>
                    <a:cubicBezTo>
                      <a:pt x="693" y="731"/>
                      <a:pt x="707" y="728"/>
                      <a:pt x="721" y="726"/>
                    </a:cubicBezTo>
                    <a:cubicBezTo>
                      <a:pt x="736" y="723"/>
                      <a:pt x="752" y="720"/>
                      <a:pt x="765" y="711"/>
                    </a:cubicBezTo>
                    <a:cubicBezTo>
                      <a:pt x="788" y="696"/>
                      <a:pt x="788" y="669"/>
                      <a:pt x="787" y="643"/>
                    </a:cubicBezTo>
                    <a:cubicBezTo>
                      <a:pt x="787" y="638"/>
                      <a:pt x="787" y="638"/>
                      <a:pt x="787" y="638"/>
                    </a:cubicBezTo>
                    <a:cubicBezTo>
                      <a:pt x="787" y="608"/>
                      <a:pt x="794" y="581"/>
                      <a:pt x="808" y="554"/>
                    </a:cubicBezTo>
                    <a:cubicBezTo>
                      <a:pt x="812" y="546"/>
                      <a:pt x="816" y="539"/>
                      <a:pt x="820" y="532"/>
                    </a:cubicBezTo>
                    <a:cubicBezTo>
                      <a:pt x="830" y="514"/>
                      <a:pt x="841" y="494"/>
                      <a:pt x="847" y="474"/>
                    </a:cubicBezTo>
                    <a:cubicBezTo>
                      <a:pt x="851" y="461"/>
                      <a:pt x="853" y="448"/>
                      <a:pt x="855" y="435"/>
                    </a:cubicBezTo>
                    <a:cubicBezTo>
                      <a:pt x="858" y="417"/>
                      <a:pt x="861" y="398"/>
                      <a:pt x="869" y="381"/>
                    </a:cubicBezTo>
                    <a:cubicBezTo>
                      <a:pt x="881" y="353"/>
                      <a:pt x="905" y="350"/>
                      <a:pt x="931" y="347"/>
                    </a:cubicBezTo>
                    <a:cubicBezTo>
                      <a:pt x="938" y="346"/>
                      <a:pt x="938" y="346"/>
                      <a:pt x="938" y="346"/>
                    </a:cubicBezTo>
                    <a:cubicBezTo>
                      <a:pt x="971" y="342"/>
                      <a:pt x="985" y="322"/>
                      <a:pt x="996" y="295"/>
                    </a:cubicBezTo>
                    <a:cubicBezTo>
                      <a:pt x="997" y="290"/>
                      <a:pt x="997" y="290"/>
                      <a:pt x="997" y="290"/>
                    </a:cubicBezTo>
                    <a:cubicBezTo>
                      <a:pt x="1007" y="266"/>
                      <a:pt x="1016" y="243"/>
                      <a:pt x="1037" y="224"/>
                    </a:cubicBezTo>
                    <a:cubicBezTo>
                      <a:pt x="1044" y="218"/>
                      <a:pt x="1044" y="218"/>
                      <a:pt x="1044" y="218"/>
                    </a:cubicBezTo>
                    <a:cubicBezTo>
                      <a:pt x="1064" y="201"/>
                      <a:pt x="1083" y="184"/>
                      <a:pt x="1099" y="164"/>
                    </a:cubicBezTo>
                    <a:cubicBezTo>
                      <a:pt x="1118" y="138"/>
                      <a:pt x="1128" y="112"/>
                      <a:pt x="1131" y="81"/>
                    </a:cubicBezTo>
                    <a:cubicBezTo>
                      <a:pt x="1132" y="71"/>
                      <a:pt x="1132" y="71"/>
                      <a:pt x="1132" y="71"/>
                    </a:cubicBezTo>
                    <a:cubicBezTo>
                      <a:pt x="1133" y="47"/>
                      <a:pt x="1135" y="10"/>
                      <a:pt x="1165" y="9"/>
                    </a:cubicBezTo>
                    <a:cubicBezTo>
                      <a:pt x="1168" y="9"/>
                      <a:pt x="1168" y="9"/>
                      <a:pt x="1168" y="9"/>
                    </a:cubicBezTo>
                    <a:cubicBezTo>
                      <a:pt x="1188" y="9"/>
                      <a:pt x="1205" y="21"/>
                      <a:pt x="1222" y="33"/>
                    </a:cubicBezTo>
                    <a:cubicBezTo>
                      <a:pt x="1234" y="42"/>
                      <a:pt x="1247" y="51"/>
                      <a:pt x="1261" y="55"/>
                    </a:cubicBezTo>
                    <a:cubicBezTo>
                      <a:pt x="1268" y="55"/>
                      <a:pt x="1268" y="55"/>
                      <a:pt x="1268" y="55"/>
                    </a:cubicBezTo>
                    <a:cubicBezTo>
                      <a:pt x="1281" y="55"/>
                      <a:pt x="1288" y="44"/>
                      <a:pt x="1295" y="31"/>
                    </a:cubicBezTo>
                    <a:cubicBezTo>
                      <a:pt x="1297" y="28"/>
                      <a:pt x="1297" y="28"/>
                      <a:pt x="1297" y="28"/>
                    </a:cubicBezTo>
                    <a:cubicBezTo>
                      <a:pt x="1301" y="21"/>
                      <a:pt x="1305" y="13"/>
                      <a:pt x="1311" y="7"/>
                    </a:cubicBezTo>
                    <a:cubicBezTo>
                      <a:pt x="1316" y="3"/>
                      <a:pt x="1322" y="0"/>
                      <a:pt x="1327" y="0"/>
                    </a:cubicBezTo>
                    <a:cubicBezTo>
                      <a:pt x="1344" y="0"/>
                      <a:pt x="1359" y="22"/>
                      <a:pt x="1368" y="37"/>
                    </a:cubicBezTo>
                    <a:cubicBezTo>
                      <a:pt x="1372" y="42"/>
                      <a:pt x="1372" y="42"/>
                      <a:pt x="1372" y="42"/>
                    </a:cubicBezTo>
                    <a:cubicBezTo>
                      <a:pt x="1390" y="70"/>
                      <a:pt x="1407" y="78"/>
                      <a:pt x="1439" y="87"/>
                    </a:cubicBezTo>
                    <a:cubicBezTo>
                      <a:pt x="1477" y="97"/>
                      <a:pt x="1505" y="120"/>
                      <a:pt x="1523" y="153"/>
                    </a:cubicBezTo>
                    <a:cubicBezTo>
                      <a:pt x="1530" y="167"/>
                      <a:pt x="1535" y="182"/>
                      <a:pt x="1540" y="197"/>
                    </a:cubicBezTo>
                    <a:cubicBezTo>
                      <a:pt x="1544" y="210"/>
                      <a:pt x="1549" y="223"/>
                      <a:pt x="1555" y="236"/>
                    </a:cubicBezTo>
                    <a:cubicBezTo>
                      <a:pt x="1568" y="262"/>
                      <a:pt x="1582" y="288"/>
                      <a:pt x="1604" y="300"/>
                    </a:cubicBezTo>
                    <a:cubicBezTo>
                      <a:pt x="1611" y="305"/>
                      <a:pt x="1619" y="307"/>
                      <a:pt x="1629" y="307"/>
                    </a:cubicBezTo>
                    <a:cubicBezTo>
                      <a:pt x="1647" y="307"/>
                      <a:pt x="1667" y="298"/>
                      <a:pt x="1684" y="290"/>
                    </a:cubicBezTo>
                    <a:cubicBezTo>
                      <a:pt x="1687" y="289"/>
                      <a:pt x="1687" y="289"/>
                      <a:pt x="1687" y="289"/>
                    </a:cubicBezTo>
                    <a:cubicBezTo>
                      <a:pt x="1687" y="292"/>
                      <a:pt x="1687" y="292"/>
                      <a:pt x="1687" y="292"/>
                    </a:cubicBezTo>
                    <a:cubicBezTo>
                      <a:pt x="1686" y="297"/>
                      <a:pt x="1686" y="303"/>
                      <a:pt x="1688" y="309"/>
                    </a:cubicBezTo>
                    <a:cubicBezTo>
                      <a:pt x="1691" y="318"/>
                      <a:pt x="1693" y="324"/>
                      <a:pt x="1696" y="329"/>
                    </a:cubicBezTo>
                    <a:cubicBezTo>
                      <a:pt x="1698" y="334"/>
                      <a:pt x="1698" y="334"/>
                      <a:pt x="1698" y="334"/>
                    </a:cubicBezTo>
                    <a:cubicBezTo>
                      <a:pt x="1704" y="342"/>
                      <a:pt x="1704" y="342"/>
                      <a:pt x="1704" y="342"/>
                    </a:cubicBezTo>
                    <a:cubicBezTo>
                      <a:pt x="1707" y="344"/>
                      <a:pt x="1707" y="344"/>
                      <a:pt x="1707" y="344"/>
                    </a:cubicBezTo>
                    <a:cubicBezTo>
                      <a:pt x="1714" y="349"/>
                      <a:pt x="1714" y="349"/>
                      <a:pt x="1714" y="349"/>
                    </a:cubicBezTo>
                    <a:cubicBezTo>
                      <a:pt x="1716" y="356"/>
                      <a:pt x="1716" y="356"/>
                      <a:pt x="1716" y="356"/>
                    </a:cubicBezTo>
                    <a:cubicBezTo>
                      <a:pt x="1717" y="358"/>
                      <a:pt x="1717" y="358"/>
                      <a:pt x="1717" y="358"/>
                    </a:cubicBezTo>
                    <a:cubicBezTo>
                      <a:pt x="1718" y="364"/>
                      <a:pt x="1724" y="373"/>
                      <a:pt x="1731" y="375"/>
                    </a:cubicBezTo>
                    <a:cubicBezTo>
                      <a:pt x="1739" y="376"/>
                      <a:pt x="1739" y="376"/>
                      <a:pt x="1739" y="376"/>
                    </a:cubicBezTo>
                    <a:cubicBezTo>
                      <a:pt x="1749" y="376"/>
                      <a:pt x="1760" y="376"/>
                      <a:pt x="1762" y="384"/>
                    </a:cubicBezTo>
                    <a:cubicBezTo>
                      <a:pt x="1761" y="389"/>
                      <a:pt x="1761" y="389"/>
                      <a:pt x="1761" y="389"/>
                    </a:cubicBezTo>
                    <a:cubicBezTo>
                      <a:pt x="1761" y="393"/>
                      <a:pt x="1761" y="393"/>
                      <a:pt x="1761" y="393"/>
                    </a:cubicBezTo>
                    <a:cubicBezTo>
                      <a:pt x="1763" y="397"/>
                      <a:pt x="1763" y="397"/>
                      <a:pt x="1763" y="397"/>
                    </a:cubicBezTo>
                    <a:cubicBezTo>
                      <a:pt x="1766" y="402"/>
                      <a:pt x="1766" y="402"/>
                      <a:pt x="1766" y="402"/>
                    </a:cubicBezTo>
                    <a:cubicBezTo>
                      <a:pt x="1768" y="409"/>
                      <a:pt x="1762" y="413"/>
                      <a:pt x="1757" y="417"/>
                    </a:cubicBezTo>
                    <a:cubicBezTo>
                      <a:pt x="1751" y="423"/>
                      <a:pt x="1751" y="423"/>
                      <a:pt x="1751" y="423"/>
                    </a:cubicBezTo>
                    <a:cubicBezTo>
                      <a:pt x="1745" y="433"/>
                      <a:pt x="1744" y="447"/>
                      <a:pt x="1744" y="459"/>
                    </a:cubicBezTo>
                    <a:cubicBezTo>
                      <a:pt x="1744" y="471"/>
                      <a:pt x="1740" y="476"/>
                      <a:pt x="1727" y="476"/>
                    </a:cubicBezTo>
                    <a:cubicBezTo>
                      <a:pt x="1727" y="476"/>
                      <a:pt x="1727" y="476"/>
                      <a:pt x="1727" y="476"/>
                    </a:cubicBezTo>
                    <a:cubicBezTo>
                      <a:pt x="1715" y="476"/>
                      <a:pt x="1704" y="472"/>
                      <a:pt x="1696" y="468"/>
                    </a:cubicBezTo>
                    <a:cubicBezTo>
                      <a:pt x="1684" y="464"/>
                      <a:pt x="1679" y="457"/>
                      <a:pt x="1673" y="448"/>
                    </a:cubicBezTo>
                    <a:cubicBezTo>
                      <a:pt x="1667" y="437"/>
                      <a:pt x="1660" y="433"/>
                      <a:pt x="1648" y="433"/>
                    </a:cubicBezTo>
                    <a:cubicBezTo>
                      <a:pt x="1647" y="433"/>
                      <a:pt x="1647" y="433"/>
                      <a:pt x="1647" y="433"/>
                    </a:cubicBezTo>
                    <a:cubicBezTo>
                      <a:pt x="1645" y="433"/>
                      <a:pt x="1645" y="433"/>
                      <a:pt x="1645" y="433"/>
                    </a:cubicBezTo>
                    <a:cubicBezTo>
                      <a:pt x="1642" y="433"/>
                      <a:pt x="1642" y="433"/>
                      <a:pt x="1642" y="433"/>
                    </a:cubicBezTo>
                    <a:cubicBezTo>
                      <a:pt x="1642" y="434"/>
                      <a:pt x="1643" y="435"/>
                      <a:pt x="1649" y="438"/>
                    </a:cubicBezTo>
                    <a:cubicBezTo>
                      <a:pt x="1650" y="439"/>
                      <a:pt x="1650" y="439"/>
                      <a:pt x="1650" y="439"/>
                    </a:cubicBezTo>
                    <a:cubicBezTo>
                      <a:pt x="1655" y="441"/>
                      <a:pt x="1655" y="441"/>
                      <a:pt x="1655" y="441"/>
                    </a:cubicBezTo>
                    <a:cubicBezTo>
                      <a:pt x="1663" y="445"/>
                      <a:pt x="1669" y="447"/>
                      <a:pt x="1675" y="456"/>
                    </a:cubicBezTo>
                    <a:cubicBezTo>
                      <a:pt x="1682" y="467"/>
                      <a:pt x="1686" y="473"/>
                      <a:pt x="1699" y="476"/>
                    </a:cubicBezTo>
                    <a:cubicBezTo>
                      <a:pt x="1712" y="480"/>
                      <a:pt x="1712" y="480"/>
                      <a:pt x="1712" y="480"/>
                    </a:cubicBezTo>
                    <a:cubicBezTo>
                      <a:pt x="1723" y="483"/>
                      <a:pt x="1723" y="483"/>
                      <a:pt x="1723" y="483"/>
                    </a:cubicBezTo>
                    <a:cubicBezTo>
                      <a:pt x="1731" y="485"/>
                      <a:pt x="1736" y="490"/>
                      <a:pt x="1740" y="496"/>
                    </a:cubicBezTo>
                    <a:cubicBezTo>
                      <a:pt x="1744" y="500"/>
                      <a:pt x="1749" y="502"/>
                      <a:pt x="1755" y="503"/>
                    </a:cubicBezTo>
                    <a:cubicBezTo>
                      <a:pt x="1761" y="503"/>
                      <a:pt x="1761" y="503"/>
                      <a:pt x="1761" y="503"/>
                    </a:cubicBezTo>
                    <a:cubicBezTo>
                      <a:pt x="1766" y="503"/>
                      <a:pt x="1772" y="503"/>
                      <a:pt x="1777" y="506"/>
                    </a:cubicBezTo>
                    <a:cubicBezTo>
                      <a:pt x="1783" y="510"/>
                      <a:pt x="1788" y="517"/>
                      <a:pt x="1787" y="525"/>
                    </a:cubicBezTo>
                    <a:cubicBezTo>
                      <a:pt x="1787" y="527"/>
                      <a:pt x="1787" y="527"/>
                      <a:pt x="1787" y="527"/>
                    </a:cubicBezTo>
                    <a:cubicBezTo>
                      <a:pt x="1786" y="533"/>
                      <a:pt x="1785" y="537"/>
                      <a:pt x="1787" y="544"/>
                    </a:cubicBezTo>
                    <a:cubicBezTo>
                      <a:pt x="1788" y="550"/>
                      <a:pt x="1791" y="562"/>
                      <a:pt x="1781" y="565"/>
                    </a:cubicBezTo>
                    <a:cubicBezTo>
                      <a:pt x="1778" y="566"/>
                      <a:pt x="1778" y="566"/>
                      <a:pt x="1778" y="566"/>
                    </a:cubicBezTo>
                    <a:cubicBezTo>
                      <a:pt x="1769" y="563"/>
                      <a:pt x="1769" y="563"/>
                      <a:pt x="1769" y="563"/>
                    </a:cubicBezTo>
                    <a:cubicBezTo>
                      <a:pt x="1763" y="561"/>
                      <a:pt x="1763" y="561"/>
                      <a:pt x="1763" y="561"/>
                    </a:cubicBezTo>
                    <a:cubicBezTo>
                      <a:pt x="1759" y="560"/>
                      <a:pt x="1759" y="560"/>
                      <a:pt x="1759" y="560"/>
                    </a:cubicBezTo>
                    <a:cubicBezTo>
                      <a:pt x="1754" y="560"/>
                      <a:pt x="1750" y="562"/>
                      <a:pt x="1749" y="563"/>
                    </a:cubicBezTo>
                    <a:cubicBezTo>
                      <a:pt x="1751" y="572"/>
                      <a:pt x="1751" y="572"/>
                      <a:pt x="1751" y="572"/>
                    </a:cubicBezTo>
                    <a:cubicBezTo>
                      <a:pt x="1751" y="584"/>
                      <a:pt x="1751" y="584"/>
                      <a:pt x="1751" y="584"/>
                    </a:cubicBezTo>
                    <a:cubicBezTo>
                      <a:pt x="1745" y="587"/>
                      <a:pt x="1745" y="587"/>
                      <a:pt x="1745" y="587"/>
                    </a:cubicBezTo>
                    <a:cubicBezTo>
                      <a:pt x="1736" y="584"/>
                      <a:pt x="1736" y="584"/>
                      <a:pt x="1736" y="584"/>
                    </a:cubicBezTo>
                    <a:cubicBezTo>
                      <a:pt x="1734" y="583"/>
                      <a:pt x="1734" y="583"/>
                      <a:pt x="1734" y="583"/>
                    </a:cubicBezTo>
                    <a:cubicBezTo>
                      <a:pt x="1726" y="580"/>
                      <a:pt x="1720" y="578"/>
                      <a:pt x="1713" y="578"/>
                    </a:cubicBezTo>
                    <a:cubicBezTo>
                      <a:pt x="1711" y="578"/>
                      <a:pt x="1711" y="578"/>
                      <a:pt x="1711" y="578"/>
                    </a:cubicBezTo>
                    <a:cubicBezTo>
                      <a:pt x="1717" y="585"/>
                      <a:pt x="1717" y="585"/>
                      <a:pt x="1717" y="585"/>
                    </a:cubicBezTo>
                    <a:cubicBezTo>
                      <a:pt x="1722" y="589"/>
                      <a:pt x="1728" y="590"/>
                      <a:pt x="1734" y="592"/>
                    </a:cubicBezTo>
                    <a:cubicBezTo>
                      <a:pt x="1740" y="594"/>
                      <a:pt x="1746" y="595"/>
                      <a:pt x="1751" y="599"/>
                    </a:cubicBezTo>
                    <a:cubicBezTo>
                      <a:pt x="1757" y="603"/>
                      <a:pt x="1757" y="603"/>
                      <a:pt x="1757" y="603"/>
                    </a:cubicBezTo>
                    <a:cubicBezTo>
                      <a:pt x="1765" y="609"/>
                      <a:pt x="1765" y="609"/>
                      <a:pt x="1765" y="609"/>
                    </a:cubicBezTo>
                    <a:cubicBezTo>
                      <a:pt x="1776" y="612"/>
                      <a:pt x="1776" y="612"/>
                      <a:pt x="1776" y="612"/>
                    </a:cubicBezTo>
                    <a:cubicBezTo>
                      <a:pt x="1783" y="613"/>
                      <a:pt x="1783" y="613"/>
                      <a:pt x="1783" y="613"/>
                    </a:cubicBezTo>
                    <a:cubicBezTo>
                      <a:pt x="1793" y="616"/>
                      <a:pt x="1799" y="625"/>
                      <a:pt x="1799" y="638"/>
                    </a:cubicBezTo>
                    <a:cubicBezTo>
                      <a:pt x="1799" y="650"/>
                      <a:pt x="1799" y="650"/>
                      <a:pt x="1799" y="650"/>
                    </a:cubicBezTo>
                    <a:cubicBezTo>
                      <a:pt x="1799" y="656"/>
                      <a:pt x="1799" y="656"/>
                      <a:pt x="1799" y="656"/>
                    </a:cubicBezTo>
                    <a:cubicBezTo>
                      <a:pt x="1799" y="662"/>
                      <a:pt x="1799" y="662"/>
                      <a:pt x="1799" y="662"/>
                    </a:cubicBezTo>
                    <a:cubicBezTo>
                      <a:pt x="1798" y="675"/>
                      <a:pt x="1798" y="675"/>
                      <a:pt x="1798" y="675"/>
                    </a:cubicBezTo>
                    <a:cubicBezTo>
                      <a:pt x="1796" y="681"/>
                      <a:pt x="1791" y="682"/>
                      <a:pt x="1787" y="682"/>
                    </a:cubicBezTo>
                    <a:cubicBezTo>
                      <a:pt x="1782" y="683"/>
                      <a:pt x="1782" y="683"/>
                      <a:pt x="1782" y="683"/>
                    </a:cubicBezTo>
                    <a:cubicBezTo>
                      <a:pt x="1770" y="684"/>
                      <a:pt x="1770" y="684"/>
                      <a:pt x="1770" y="684"/>
                    </a:cubicBezTo>
                    <a:cubicBezTo>
                      <a:pt x="1768" y="684"/>
                      <a:pt x="1768" y="684"/>
                      <a:pt x="1768" y="684"/>
                    </a:cubicBezTo>
                    <a:cubicBezTo>
                      <a:pt x="1762" y="684"/>
                      <a:pt x="1760" y="681"/>
                      <a:pt x="1757" y="678"/>
                    </a:cubicBezTo>
                    <a:cubicBezTo>
                      <a:pt x="1753" y="674"/>
                      <a:pt x="1749" y="670"/>
                      <a:pt x="1743" y="667"/>
                    </a:cubicBezTo>
                    <a:cubicBezTo>
                      <a:pt x="1736" y="662"/>
                      <a:pt x="1730" y="656"/>
                      <a:pt x="1725" y="650"/>
                    </a:cubicBezTo>
                    <a:cubicBezTo>
                      <a:pt x="1720" y="645"/>
                      <a:pt x="1715" y="640"/>
                      <a:pt x="1709" y="635"/>
                    </a:cubicBezTo>
                    <a:cubicBezTo>
                      <a:pt x="1698" y="628"/>
                      <a:pt x="1684" y="623"/>
                      <a:pt x="1673" y="622"/>
                    </a:cubicBezTo>
                    <a:cubicBezTo>
                      <a:pt x="1672" y="622"/>
                      <a:pt x="1672" y="622"/>
                      <a:pt x="1672" y="622"/>
                    </a:cubicBezTo>
                    <a:cubicBezTo>
                      <a:pt x="1667" y="622"/>
                      <a:pt x="1663" y="623"/>
                      <a:pt x="1662" y="625"/>
                    </a:cubicBezTo>
                    <a:cubicBezTo>
                      <a:pt x="1662" y="626"/>
                      <a:pt x="1662" y="626"/>
                      <a:pt x="1662" y="626"/>
                    </a:cubicBezTo>
                    <a:cubicBezTo>
                      <a:pt x="1666" y="627"/>
                      <a:pt x="1666" y="627"/>
                      <a:pt x="1666" y="627"/>
                    </a:cubicBezTo>
                    <a:cubicBezTo>
                      <a:pt x="1667" y="627"/>
                      <a:pt x="1667" y="627"/>
                      <a:pt x="1667" y="627"/>
                    </a:cubicBezTo>
                    <a:cubicBezTo>
                      <a:pt x="1674" y="626"/>
                      <a:pt x="1674" y="626"/>
                      <a:pt x="1674" y="626"/>
                    </a:cubicBezTo>
                    <a:cubicBezTo>
                      <a:pt x="1681" y="624"/>
                      <a:pt x="1681" y="624"/>
                      <a:pt x="1681" y="624"/>
                    </a:cubicBezTo>
                    <a:cubicBezTo>
                      <a:pt x="1687" y="626"/>
                      <a:pt x="1687" y="626"/>
                      <a:pt x="1687" y="626"/>
                    </a:cubicBezTo>
                    <a:cubicBezTo>
                      <a:pt x="1692" y="629"/>
                      <a:pt x="1697" y="634"/>
                      <a:pt x="1701" y="638"/>
                    </a:cubicBezTo>
                    <a:cubicBezTo>
                      <a:pt x="1713" y="649"/>
                      <a:pt x="1713" y="649"/>
                      <a:pt x="1713" y="649"/>
                    </a:cubicBezTo>
                    <a:cubicBezTo>
                      <a:pt x="1719" y="653"/>
                      <a:pt x="1719" y="653"/>
                      <a:pt x="1719" y="653"/>
                    </a:cubicBezTo>
                    <a:cubicBezTo>
                      <a:pt x="1727" y="658"/>
                      <a:pt x="1733" y="662"/>
                      <a:pt x="1737" y="672"/>
                    </a:cubicBezTo>
                    <a:cubicBezTo>
                      <a:pt x="1740" y="682"/>
                      <a:pt x="1745" y="692"/>
                      <a:pt x="1751" y="700"/>
                    </a:cubicBezTo>
                    <a:cubicBezTo>
                      <a:pt x="1754" y="703"/>
                      <a:pt x="1759" y="705"/>
                      <a:pt x="1766" y="705"/>
                    </a:cubicBezTo>
                    <a:cubicBezTo>
                      <a:pt x="1777" y="704"/>
                      <a:pt x="1777" y="704"/>
                      <a:pt x="1777" y="704"/>
                    </a:cubicBezTo>
                    <a:cubicBezTo>
                      <a:pt x="1784" y="701"/>
                      <a:pt x="1784" y="701"/>
                      <a:pt x="1784" y="701"/>
                    </a:cubicBezTo>
                    <a:cubicBezTo>
                      <a:pt x="1787" y="700"/>
                      <a:pt x="1787" y="700"/>
                      <a:pt x="1787" y="700"/>
                    </a:cubicBezTo>
                    <a:cubicBezTo>
                      <a:pt x="1799" y="698"/>
                      <a:pt x="1799" y="698"/>
                      <a:pt x="1799" y="698"/>
                    </a:cubicBezTo>
                    <a:cubicBezTo>
                      <a:pt x="1800" y="698"/>
                      <a:pt x="1800" y="698"/>
                      <a:pt x="1800" y="698"/>
                    </a:cubicBezTo>
                    <a:cubicBezTo>
                      <a:pt x="1808" y="698"/>
                      <a:pt x="1808" y="695"/>
                      <a:pt x="1810" y="689"/>
                    </a:cubicBezTo>
                    <a:cubicBezTo>
                      <a:pt x="1811" y="685"/>
                      <a:pt x="1811" y="685"/>
                      <a:pt x="1811" y="685"/>
                    </a:cubicBezTo>
                    <a:cubicBezTo>
                      <a:pt x="1813" y="677"/>
                      <a:pt x="1817" y="673"/>
                      <a:pt x="1825" y="672"/>
                    </a:cubicBezTo>
                    <a:cubicBezTo>
                      <a:pt x="1830" y="671"/>
                      <a:pt x="1836" y="671"/>
                      <a:pt x="1841" y="671"/>
                    </a:cubicBezTo>
                    <a:cubicBezTo>
                      <a:pt x="1849" y="671"/>
                      <a:pt x="1857" y="671"/>
                      <a:pt x="1865" y="673"/>
                    </a:cubicBezTo>
                    <a:cubicBezTo>
                      <a:pt x="1869" y="674"/>
                      <a:pt x="1883" y="678"/>
                      <a:pt x="1889" y="686"/>
                    </a:cubicBezTo>
                    <a:cubicBezTo>
                      <a:pt x="1890" y="690"/>
                      <a:pt x="1890" y="690"/>
                      <a:pt x="1890" y="690"/>
                    </a:cubicBezTo>
                    <a:cubicBezTo>
                      <a:pt x="1891" y="692"/>
                      <a:pt x="1891" y="692"/>
                      <a:pt x="1891" y="692"/>
                    </a:cubicBezTo>
                    <a:cubicBezTo>
                      <a:pt x="1894" y="698"/>
                      <a:pt x="1899" y="705"/>
                      <a:pt x="1903" y="711"/>
                    </a:cubicBezTo>
                    <a:cubicBezTo>
                      <a:pt x="1908" y="717"/>
                      <a:pt x="1908" y="717"/>
                      <a:pt x="1908" y="717"/>
                    </a:cubicBezTo>
                    <a:cubicBezTo>
                      <a:pt x="1917" y="729"/>
                      <a:pt x="1917" y="729"/>
                      <a:pt x="1917" y="729"/>
                    </a:cubicBezTo>
                    <a:cubicBezTo>
                      <a:pt x="1922" y="736"/>
                      <a:pt x="1928" y="743"/>
                      <a:pt x="1932" y="751"/>
                    </a:cubicBezTo>
                    <a:cubicBezTo>
                      <a:pt x="1936" y="759"/>
                      <a:pt x="1939" y="767"/>
                      <a:pt x="1941" y="775"/>
                    </a:cubicBezTo>
                    <a:cubicBezTo>
                      <a:pt x="1942" y="777"/>
                      <a:pt x="1942" y="777"/>
                      <a:pt x="1942" y="777"/>
                    </a:cubicBezTo>
                    <a:cubicBezTo>
                      <a:pt x="1940" y="777"/>
                      <a:pt x="1940" y="777"/>
                      <a:pt x="1940" y="777"/>
                    </a:cubicBezTo>
                    <a:cubicBezTo>
                      <a:pt x="1665" y="862"/>
                      <a:pt x="1177" y="953"/>
                      <a:pt x="490" y="1046"/>
                    </a:cubicBezTo>
                    <a:cubicBezTo>
                      <a:pt x="338" y="1067"/>
                      <a:pt x="175" y="1087"/>
                      <a:pt x="7" y="1108"/>
                    </a:cubicBezTo>
                    <a:cubicBezTo>
                      <a:pt x="0" y="1108"/>
                      <a:pt x="0" y="1108"/>
                      <a:pt x="0" y="1108"/>
                    </a:cubicBezTo>
                    <a:lnTo>
                      <a:pt x="6" y="1104"/>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09" name="Freeform 265">
                <a:extLst>
                  <a:ext uri="{FF2B5EF4-FFF2-40B4-BE49-F238E27FC236}">
                    <a16:creationId xmlns:a16="http://schemas.microsoft.com/office/drawing/2014/main" id="{84A0B74F-0D6D-654A-8165-63ED7C486E89}"/>
                  </a:ext>
                </a:extLst>
              </p:cNvPr>
              <p:cNvSpPr>
                <a:spLocks/>
              </p:cNvSpPr>
              <p:nvPr/>
            </p:nvSpPr>
            <p:spPr bwMode="auto">
              <a:xfrm>
                <a:off x="17194150" y="7968166"/>
                <a:ext cx="1232007" cy="1224695"/>
              </a:xfrm>
              <a:custGeom>
                <a:avLst/>
                <a:gdLst>
                  <a:gd name="T0" fmla="*/ 209 w 1129"/>
                  <a:gd name="T1" fmla="*/ 1075 h 1122"/>
                  <a:gd name="T2" fmla="*/ 192 w 1129"/>
                  <a:gd name="T3" fmla="*/ 1045 h 1122"/>
                  <a:gd name="T4" fmla="*/ 139 w 1129"/>
                  <a:gd name="T5" fmla="*/ 1016 h 1122"/>
                  <a:gd name="T6" fmla="*/ 115 w 1129"/>
                  <a:gd name="T7" fmla="*/ 994 h 1122"/>
                  <a:gd name="T8" fmla="*/ 97 w 1129"/>
                  <a:gd name="T9" fmla="*/ 982 h 1122"/>
                  <a:gd name="T10" fmla="*/ 66 w 1129"/>
                  <a:gd name="T11" fmla="*/ 940 h 1122"/>
                  <a:gd name="T12" fmla="*/ 16 w 1129"/>
                  <a:gd name="T13" fmla="*/ 857 h 1122"/>
                  <a:gd name="T14" fmla="*/ 13 w 1129"/>
                  <a:gd name="T15" fmla="*/ 824 h 1122"/>
                  <a:gd name="T16" fmla="*/ 8 w 1129"/>
                  <a:gd name="T17" fmla="*/ 793 h 1122"/>
                  <a:gd name="T18" fmla="*/ 0 w 1129"/>
                  <a:gd name="T19" fmla="*/ 777 h 1122"/>
                  <a:gd name="T20" fmla="*/ 29 w 1129"/>
                  <a:gd name="T21" fmla="*/ 769 h 1122"/>
                  <a:gd name="T22" fmla="*/ 47 w 1129"/>
                  <a:gd name="T23" fmla="*/ 768 h 1122"/>
                  <a:gd name="T24" fmla="*/ 79 w 1129"/>
                  <a:gd name="T25" fmla="*/ 719 h 1122"/>
                  <a:gd name="T26" fmla="*/ 78 w 1129"/>
                  <a:gd name="T27" fmla="*/ 663 h 1122"/>
                  <a:gd name="T28" fmla="*/ 91 w 1129"/>
                  <a:gd name="T29" fmla="*/ 614 h 1122"/>
                  <a:gd name="T30" fmla="*/ 121 w 1129"/>
                  <a:gd name="T31" fmla="*/ 564 h 1122"/>
                  <a:gd name="T32" fmla="*/ 160 w 1129"/>
                  <a:gd name="T33" fmla="*/ 597 h 1122"/>
                  <a:gd name="T34" fmla="*/ 163 w 1129"/>
                  <a:gd name="T35" fmla="*/ 536 h 1122"/>
                  <a:gd name="T36" fmla="*/ 176 w 1129"/>
                  <a:gd name="T37" fmla="*/ 496 h 1122"/>
                  <a:gd name="T38" fmla="*/ 214 w 1129"/>
                  <a:gd name="T39" fmla="*/ 452 h 1122"/>
                  <a:gd name="T40" fmla="*/ 262 w 1129"/>
                  <a:gd name="T41" fmla="*/ 426 h 1122"/>
                  <a:gd name="T42" fmla="*/ 306 w 1129"/>
                  <a:gd name="T43" fmla="*/ 379 h 1122"/>
                  <a:gd name="T44" fmla="*/ 337 w 1129"/>
                  <a:gd name="T45" fmla="*/ 333 h 1122"/>
                  <a:gd name="T46" fmla="*/ 356 w 1129"/>
                  <a:gd name="T47" fmla="*/ 290 h 1122"/>
                  <a:gd name="T48" fmla="*/ 362 w 1129"/>
                  <a:gd name="T49" fmla="*/ 240 h 1122"/>
                  <a:gd name="T50" fmla="*/ 374 w 1129"/>
                  <a:gd name="T51" fmla="*/ 157 h 1122"/>
                  <a:gd name="T52" fmla="*/ 371 w 1129"/>
                  <a:gd name="T53" fmla="*/ 76 h 1122"/>
                  <a:gd name="T54" fmla="*/ 391 w 1129"/>
                  <a:gd name="T55" fmla="*/ 0 h 1122"/>
                  <a:gd name="T56" fmla="*/ 694 w 1129"/>
                  <a:gd name="T57" fmla="*/ 240 h 1122"/>
                  <a:gd name="T58" fmla="*/ 716 w 1129"/>
                  <a:gd name="T59" fmla="*/ 371 h 1122"/>
                  <a:gd name="T60" fmla="*/ 738 w 1129"/>
                  <a:gd name="T61" fmla="*/ 376 h 1122"/>
                  <a:gd name="T62" fmla="*/ 816 w 1129"/>
                  <a:gd name="T63" fmla="*/ 306 h 1122"/>
                  <a:gd name="T64" fmla="*/ 860 w 1129"/>
                  <a:gd name="T65" fmla="*/ 241 h 1122"/>
                  <a:gd name="T66" fmla="*/ 895 w 1129"/>
                  <a:gd name="T67" fmla="*/ 251 h 1122"/>
                  <a:gd name="T68" fmla="*/ 944 w 1129"/>
                  <a:gd name="T69" fmla="*/ 238 h 1122"/>
                  <a:gd name="T70" fmla="*/ 978 w 1129"/>
                  <a:gd name="T71" fmla="*/ 207 h 1122"/>
                  <a:gd name="T72" fmla="*/ 1007 w 1129"/>
                  <a:gd name="T73" fmla="*/ 192 h 1122"/>
                  <a:gd name="T74" fmla="*/ 1078 w 1129"/>
                  <a:gd name="T75" fmla="*/ 220 h 1122"/>
                  <a:gd name="T76" fmla="*/ 1129 w 1129"/>
                  <a:gd name="T77" fmla="*/ 305 h 1122"/>
                  <a:gd name="T78" fmla="*/ 1098 w 1129"/>
                  <a:gd name="T79" fmla="*/ 333 h 1122"/>
                  <a:gd name="T80" fmla="*/ 998 w 1129"/>
                  <a:gd name="T81" fmla="*/ 286 h 1122"/>
                  <a:gd name="T82" fmla="*/ 965 w 1129"/>
                  <a:gd name="T83" fmla="*/ 356 h 1122"/>
                  <a:gd name="T84" fmla="*/ 869 w 1129"/>
                  <a:gd name="T85" fmla="*/ 501 h 1122"/>
                  <a:gd name="T86" fmla="*/ 769 w 1129"/>
                  <a:gd name="T87" fmla="*/ 624 h 1122"/>
                  <a:gd name="T88" fmla="*/ 689 w 1129"/>
                  <a:gd name="T89" fmla="*/ 710 h 1122"/>
                  <a:gd name="T90" fmla="*/ 641 w 1129"/>
                  <a:gd name="T91" fmla="*/ 830 h 1122"/>
                  <a:gd name="T92" fmla="*/ 597 w 1129"/>
                  <a:gd name="T93" fmla="*/ 989 h 1122"/>
                  <a:gd name="T94" fmla="*/ 484 w 1129"/>
                  <a:gd name="T95" fmla="*/ 1038 h 1122"/>
                  <a:gd name="T96" fmla="*/ 392 w 1129"/>
                  <a:gd name="T97" fmla="*/ 1080 h 1122"/>
                  <a:gd name="T98" fmla="*/ 339 w 1129"/>
                  <a:gd name="T99" fmla="*/ 1108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9" h="1122">
                    <a:moveTo>
                      <a:pt x="299" y="1122"/>
                    </a:moveTo>
                    <a:cubicBezTo>
                      <a:pt x="289" y="1122"/>
                      <a:pt x="280" y="1120"/>
                      <a:pt x="271" y="1117"/>
                    </a:cubicBezTo>
                    <a:cubicBezTo>
                      <a:pt x="248" y="1107"/>
                      <a:pt x="219" y="1091"/>
                      <a:pt x="209" y="1075"/>
                    </a:cubicBezTo>
                    <a:cubicBezTo>
                      <a:pt x="204" y="1063"/>
                      <a:pt x="204" y="1063"/>
                      <a:pt x="204" y="1063"/>
                    </a:cubicBezTo>
                    <a:cubicBezTo>
                      <a:pt x="202" y="1057"/>
                      <a:pt x="200" y="1051"/>
                      <a:pt x="194" y="1046"/>
                    </a:cubicBezTo>
                    <a:cubicBezTo>
                      <a:pt x="192" y="1045"/>
                      <a:pt x="192" y="1045"/>
                      <a:pt x="192" y="1045"/>
                    </a:cubicBezTo>
                    <a:cubicBezTo>
                      <a:pt x="184" y="1039"/>
                      <a:pt x="178" y="1037"/>
                      <a:pt x="169" y="1035"/>
                    </a:cubicBezTo>
                    <a:cubicBezTo>
                      <a:pt x="161" y="1033"/>
                      <a:pt x="161" y="1033"/>
                      <a:pt x="161" y="1033"/>
                    </a:cubicBezTo>
                    <a:cubicBezTo>
                      <a:pt x="149" y="1030"/>
                      <a:pt x="144" y="1023"/>
                      <a:pt x="139" y="1016"/>
                    </a:cubicBezTo>
                    <a:cubicBezTo>
                      <a:pt x="132" y="1006"/>
                      <a:pt x="132" y="1006"/>
                      <a:pt x="132" y="1006"/>
                    </a:cubicBezTo>
                    <a:cubicBezTo>
                      <a:pt x="127" y="1001"/>
                      <a:pt x="122" y="998"/>
                      <a:pt x="116" y="994"/>
                    </a:cubicBezTo>
                    <a:cubicBezTo>
                      <a:pt x="115" y="994"/>
                      <a:pt x="115" y="994"/>
                      <a:pt x="115" y="994"/>
                    </a:cubicBezTo>
                    <a:cubicBezTo>
                      <a:pt x="108" y="988"/>
                      <a:pt x="108" y="988"/>
                      <a:pt x="108" y="988"/>
                    </a:cubicBezTo>
                    <a:cubicBezTo>
                      <a:pt x="98" y="982"/>
                      <a:pt x="98" y="982"/>
                      <a:pt x="98" y="982"/>
                    </a:cubicBezTo>
                    <a:cubicBezTo>
                      <a:pt x="97" y="982"/>
                      <a:pt x="97" y="982"/>
                      <a:pt x="97" y="982"/>
                    </a:cubicBezTo>
                    <a:cubicBezTo>
                      <a:pt x="97" y="980"/>
                      <a:pt x="97" y="980"/>
                      <a:pt x="97" y="980"/>
                    </a:cubicBezTo>
                    <a:cubicBezTo>
                      <a:pt x="97" y="966"/>
                      <a:pt x="85" y="956"/>
                      <a:pt x="74" y="947"/>
                    </a:cubicBezTo>
                    <a:cubicBezTo>
                      <a:pt x="66" y="940"/>
                      <a:pt x="66" y="940"/>
                      <a:pt x="66" y="940"/>
                    </a:cubicBezTo>
                    <a:cubicBezTo>
                      <a:pt x="58" y="932"/>
                      <a:pt x="58" y="932"/>
                      <a:pt x="58" y="932"/>
                    </a:cubicBezTo>
                    <a:cubicBezTo>
                      <a:pt x="48" y="923"/>
                      <a:pt x="38" y="914"/>
                      <a:pt x="31" y="903"/>
                    </a:cubicBezTo>
                    <a:cubicBezTo>
                      <a:pt x="21" y="888"/>
                      <a:pt x="14" y="876"/>
                      <a:pt x="16" y="857"/>
                    </a:cubicBezTo>
                    <a:cubicBezTo>
                      <a:pt x="17" y="850"/>
                      <a:pt x="17" y="850"/>
                      <a:pt x="17" y="850"/>
                    </a:cubicBezTo>
                    <a:cubicBezTo>
                      <a:pt x="18" y="836"/>
                      <a:pt x="18" y="836"/>
                      <a:pt x="18" y="836"/>
                    </a:cubicBezTo>
                    <a:cubicBezTo>
                      <a:pt x="18" y="829"/>
                      <a:pt x="16" y="827"/>
                      <a:pt x="13" y="824"/>
                    </a:cubicBezTo>
                    <a:cubicBezTo>
                      <a:pt x="8" y="818"/>
                      <a:pt x="8" y="818"/>
                      <a:pt x="8" y="818"/>
                    </a:cubicBezTo>
                    <a:cubicBezTo>
                      <a:pt x="3" y="812"/>
                      <a:pt x="5" y="807"/>
                      <a:pt x="6" y="802"/>
                    </a:cubicBezTo>
                    <a:cubicBezTo>
                      <a:pt x="8" y="793"/>
                      <a:pt x="8" y="793"/>
                      <a:pt x="8" y="793"/>
                    </a:cubicBezTo>
                    <a:cubicBezTo>
                      <a:pt x="8" y="787"/>
                      <a:pt x="6" y="785"/>
                      <a:pt x="3" y="781"/>
                    </a:cubicBezTo>
                    <a:cubicBezTo>
                      <a:pt x="2" y="779"/>
                      <a:pt x="2" y="779"/>
                      <a:pt x="2" y="779"/>
                    </a:cubicBezTo>
                    <a:cubicBezTo>
                      <a:pt x="0" y="777"/>
                      <a:pt x="0" y="777"/>
                      <a:pt x="0" y="777"/>
                    </a:cubicBezTo>
                    <a:cubicBezTo>
                      <a:pt x="2" y="776"/>
                      <a:pt x="2" y="776"/>
                      <a:pt x="2" y="776"/>
                    </a:cubicBezTo>
                    <a:cubicBezTo>
                      <a:pt x="8" y="773"/>
                      <a:pt x="14" y="771"/>
                      <a:pt x="19" y="770"/>
                    </a:cubicBezTo>
                    <a:cubicBezTo>
                      <a:pt x="29" y="769"/>
                      <a:pt x="29" y="769"/>
                      <a:pt x="29" y="769"/>
                    </a:cubicBezTo>
                    <a:cubicBezTo>
                      <a:pt x="32" y="769"/>
                      <a:pt x="32" y="769"/>
                      <a:pt x="32" y="769"/>
                    </a:cubicBezTo>
                    <a:cubicBezTo>
                      <a:pt x="36" y="769"/>
                      <a:pt x="36" y="769"/>
                      <a:pt x="36" y="769"/>
                    </a:cubicBezTo>
                    <a:cubicBezTo>
                      <a:pt x="47" y="768"/>
                      <a:pt x="47" y="768"/>
                      <a:pt x="47" y="768"/>
                    </a:cubicBezTo>
                    <a:cubicBezTo>
                      <a:pt x="63" y="763"/>
                      <a:pt x="63" y="756"/>
                      <a:pt x="65" y="746"/>
                    </a:cubicBezTo>
                    <a:cubicBezTo>
                      <a:pt x="65" y="741"/>
                      <a:pt x="66" y="734"/>
                      <a:pt x="70" y="728"/>
                    </a:cubicBezTo>
                    <a:cubicBezTo>
                      <a:pt x="79" y="719"/>
                      <a:pt x="79" y="719"/>
                      <a:pt x="79" y="719"/>
                    </a:cubicBezTo>
                    <a:cubicBezTo>
                      <a:pt x="82" y="717"/>
                      <a:pt x="85" y="715"/>
                      <a:pt x="87" y="710"/>
                    </a:cubicBezTo>
                    <a:cubicBezTo>
                      <a:pt x="88" y="704"/>
                      <a:pt x="88" y="690"/>
                      <a:pt x="87" y="682"/>
                    </a:cubicBezTo>
                    <a:cubicBezTo>
                      <a:pt x="86" y="674"/>
                      <a:pt x="82" y="668"/>
                      <a:pt x="78" y="663"/>
                    </a:cubicBezTo>
                    <a:cubicBezTo>
                      <a:pt x="73" y="656"/>
                      <a:pt x="68" y="648"/>
                      <a:pt x="74" y="636"/>
                    </a:cubicBezTo>
                    <a:cubicBezTo>
                      <a:pt x="83" y="625"/>
                      <a:pt x="83" y="625"/>
                      <a:pt x="83" y="625"/>
                    </a:cubicBezTo>
                    <a:cubicBezTo>
                      <a:pt x="91" y="614"/>
                      <a:pt x="91" y="614"/>
                      <a:pt x="91" y="614"/>
                    </a:cubicBezTo>
                    <a:cubicBezTo>
                      <a:pt x="93" y="610"/>
                      <a:pt x="93" y="604"/>
                      <a:pt x="92" y="599"/>
                    </a:cubicBezTo>
                    <a:cubicBezTo>
                      <a:pt x="92" y="586"/>
                      <a:pt x="92" y="586"/>
                      <a:pt x="92" y="586"/>
                    </a:cubicBezTo>
                    <a:cubicBezTo>
                      <a:pt x="94" y="574"/>
                      <a:pt x="107" y="564"/>
                      <a:pt x="121" y="564"/>
                    </a:cubicBezTo>
                    <a:cubicBezTo>
                      <a:pt x="127" y="564"/>
                      <a:pt x="133" y="566"/>
                      <a:pt x="137" y="569"/>
                    </a:cubicBezTo>
                    <a:cubicBezTo>
                      <a:pt x="139" y="571"/>
                      <a:pt x="142" y="575"/>
                      <a:pt x="145" y="580"/>
                    </a:cubicBezTo>
                    <a:cubicBezTo>
                      <a:pt x="150" y="588"/>
                      <a:pt x="155" y="597"/>
                      <a:pt x="160" y="597"/>
                    </a:cubicBezTo>
                    <a:cubicBezTo>
                      <a:pt x="163" y="597"/>
                      <a:pt x="166" y="594"/>
                      <a:pt x="169" y="588"/>
                    </a:cubicBezTo>
                    <a:cubicBezTo>
                      <a:pt x="172" y="580"/>
                      <a:pt x="170" y="571"/>
                      <a:pt x="166" y="561"/>
                    </a:cubicBezTo>
                    <a:cubicBezTo>
                      <a:pt x="164" y="553"/>
                      <a:pt x="161" y="544"/>
                      <a:pt x="163" y="536"/>
                    </a:cubicBezTo>
                    <a:cubicBezTo>
                      <a:pt x="164" y="531"/>
                      <a:pt x="166" y="526"/>
                      <a:pt x="169" y="521"/>
                    </a:cubicBezTo>
                    <a:cubicBezTo>
                      <a:pt x="172" y="516"/>
                      <a:pt x="175" y="512"/>
                      <a:pt x="176" y="507"/>
                    </a:cubicBezTo>
                    <a:cubicBezTo>
                      <a:pt x="176" y="496"/>
                      <a:pt x="176" y="496"/>
                      <a:pt x="176" y="496"/>
                    </a:cubicBezTo>
                    <a:cubicBezTo>
                      <a:pt x="175" y="490"/>
                      <a:pt x="175" y="483"/>
                      <a:pt x="178" y="478"/>
                    </a:cubicBezTo>
                    <a:cubicBezTo>
                      <a:pt x="184" y="469"/>
                      <a:pt x="191" y="468"/>
                      <a:pt x="197" y="467"/>
                    </a:cubicBezTo>
                    <a:cubicBezTo>
                      <a:pt x="204" y="465"/>
                      <a:pt x="211" y="464"/>
                      <a:pt x="214" y="452"/>
                    </a:cubicBezTo>
                    <a:cubicBezTo>
                      <a:pt x="220" y="431"/>
                      <a:pt x="227" y="424"/>
                      <a:pt x="242" y="424"/>
                    </a:cubicBezTo>
                    <a:cubicBezTo>
                      <a:pt x="247" y="424"/>
                      <a:pt x="252" y="425"/>
                      <a:pt x="257" y="426"/>
                    </a:cubicBezTo>
                    <a:cubicBezTo>
                      <a:pt x="262" y="426"/>
                      <a:pt x="262" y="426"/>
                      <a:pt x="262" y="426"/>
                    </a:cubicBezTo>
                    <a:cubicBezTo>
                      <a:pt x="274" y="426"/>
                      <a:pt x="277" y="420"/>
                      <a:pt x="281" y="410"/>
                    </a:cubicBezTo>
                    <a:cubicBezTo>
                      <a:pt x="283" y="406"/>
                      <a:pt x="285" y="401"/>
                      <a:pt x="289" y="396"/>
                    </a:cubicBezTo>
                    <a:cubicBezTo>
                      <a:pt x="294" y="389"/>
                      <a:pt x="300" y="384"/>
                      <a:pt x="306" y="379"/>
                    </a:cubicBezTo>
                    <a:cubicBezTo>
                      <a:pt x="314" y="372"/>
                      <a:pt x="322" y="366"/>
                      <a:pt x="326" y="357"/>
                    </a:cubicBezTo>
                    <a:cubicBezTo>
                      <a:pt x="329" y="348"/>
                      <a:pt x="329" y="348"/>
                      <a:pt x="329" y="348"/>
                    </a:cubicBezTo>
                    <a:cubicBezTo>
                      <a:pt x="331" y="343"/>
                      <a:pt x="332" y="338"/>
                      <a:pt x="337" y="333"/>
                    </a:cubicBezTo>
                    <a:cubicBezTo>
                      <a:pt x="344" y="327"/>
                      <a:pt x="344" y="327"/>
                      <a:pt x="344" y="327"/>
                    </a:cubicBezTo>
                    <a:cubicBezTo>
                      <a:pt x="347" y="326"/>
                      <a:pt x="349" y="324"/>
                      <a:pt x="351" y="319"/>
                    </a:cubicBezTo>
                    <a:cubicBezTo>
                      <a:pt x="356" y="310"/>
                      <a:pt x="356" y="300"/>
                      <a:pt x="356" y="290"/>
                    </a:cubicBezTo>
                    <a:cubicBezTo>
                      <a:pt x="356" y="283"/>
                      <a:pt x="356" y="283"/>
                      <a:pt x="356" y="283"/>
                    </a:cubicBezTo>
                    <a:cubicBezTo>
                      <a:pt x="357" y="274"/>
                      <a:pt x="358" y="265"/>
                      <a:pt x="360" y="257"/>
                    </a:cubicBezTo>
                    <a:cubicBezTo>
                      <a:pt x="361" y="251"/>
                      <a:pt x="362" y="246"/>
                      <a:pt x="362" y="240"/>
                    </a:cubicBezTo>
                    <a:cubicBezTo>
                      <a:pt x="363" y="233"/>
                      <a:pt x="364" y="225"/>
                      <a:pt x="365" y="218"/>
                    </a:cubicBezTo>
                    <a:cubicBezTo>
                      <a:pt x="367" y="206"/>
                      <a:pt x="370" y="194"/>
                      <a:pt x="370" y="182"/>
                    </a:cubicBezTo>
                    <a:cubicBezTo>
                      <a:pt x="370" y="173"/>
                      <a:pt x="372" y="165"/>
                      <a:pt x="374" y="157"/>
                    </a:cubicBezTo>
                    <a:cubicBezTo>
                      <a:pt x="376" y="148"/>
                      <a:pt x="379" y="139"/>
                      <a:pt x="378" y="128"/>
                    </a:cubicBezTo>
                    <a:cubicBezTo>
                      <a:pt x="378" y="125"/>
                      <a:pt x="378" y="125"/>
                      <a:pt x="378" y="125"/>
                    </a:cubicBezTo>
                    <a:cubicBezTo>
                      <a:pt x="377" y="111"/>
                      <a:pt x="375" y="88"/>
                      <a:pt x="371" y="76"/>
                    </a:cubicBezTo>
                    <a:cubicBezTo>
                      <a:pt x="369" y="71"/>
                      <a:pt x="365" y="65"/>
                      <a:pt x="362" y="59"/>
                    </a:cubicBezTo>
                    <a:cubicBezTo>
                      <a:pt x="355" y="49"/>
                      <a:pt x="349" y="38"/>
                      <a:pt x="349" y="26"/>
                    </a:cubicBezTo>
                    <a:cubicBezTo>
                      <a:pt x="350" y="1"/>
                      <a:pt x="379" y="0"/>
                      <a:pt x="391" y="0"/>
                    </a:cubicBezTo>
                    <a:cubicBezTo>
                      <a:pt x="393" y="0"/>
                      <a:pt x="393" y="0"/>
                      <a:pt x="393" y="0"/>
                    </a:cubicBezTo>
                    <a:cubicBezTo>
                      <a:pt x="441" y="292"/>
                      <a:pt x="441" y="292"/>
                      <a:pt x="441" y="292"/>
                    </a:cubicBezTo>
                    <a:cubicBezTo>
                      <a:pt x="694" y="240"/>
                      <a:pt x="694" y="240"/>
                      <a:pt x="694" y="240"/>
                    </a:cubicBezTo>
                    <a:cubicBezTo>
                      <a:pt x="694" y="242"/>
                      <a:pt x="694" y="242"/>
                      <a:pt x="694" y="242"/>
                    </a:cubicBezTo>
                    <a:cubicBezTo>
                      <a:pt x="696" y="252"/>
                      <a:pt x="697" y="263"/>
                      <a:pt x="699" y="273"/>
                    </a:cubicBezTo>
                    <a:cubicBezTo>
                      <a:pt x="704" y="305"/>
                      <a:pt x="710" y="338"/>
                      <a:pt x="716" y="371"/>
                    </a:cubicBezTo>
                    <a:cubicBezTo>
                      <a:pt x="716" y="375"/>
                      <a:pt x="716" y="375"/>
                      <a:pt x="716" y="375"/>
                    </a:cubicBezTo>
                    <a:cubicBezTo>
                      <a:pt x="718" y="382"/>
                      <a:pt x="719" y="388"/>
                      <a:pt x="720" y="395"/>
                    </a:cubicBezTo>
                    <a:cubicBezTo>
                      <a:pt x="725" y="388"/>
                      <a:pt x="732" y="382"/>
                      <a:pt x="738" y="376"/>
                    </a:cubicBezTo>
                    <a:cubicBezTo>
                      <a:pt x="747" y="369"/>
                      <a:pt x="755" y="361"/>
                      <a:pt x="760" y="351"/>
                    </a:cubicBezTo>
                    <a:cubicBezTo>
                      <a:pt x="770" y="330"/>
                      <a:pt x="785" y="322"/>
                      <a:pt x="804" y="312"/>
                    </a:cubicBezTo>
                    <a:cubicBezTo>
                      <a:pt x="816" y="306"/>
                      <a:pt x="816" y="306"/>
                      <a:pt x="816" y="306"/>
                    </a:cubicBezTo>
                    <a:cubicBezTo>
                      <a:pt x="833" y="297"/>
                      <a:pt x="848" y="290"/>
                      <a:pt x="849" y="268"/>
                    </a:cubicBezTo>
                    <a:cubicBezTo>
                      <a:pt x="849" y="263"/>
                      <a:pt x="849" y="263"/>
                      <a:pt x="849" y="263"/>
                    </a:cubicBezTo>
                    <a:cubicBezTo>
                      <a:pt x="849" y="254"/>
                      <a:pt x="849" y="244"/>
                      <a:pt x="860" y="241"/>
                    </a:cubicBezTo>
                    <a:cubicBezTo>
                      <a:pt x="864" y="240"/>
                      <a:pt x="864" y="240"/>
                      <a:pt x="864" y="240"/>
                    </a:cubicBezTo>
                    <a:cubicBezTo>
                      <a:pt x="873" y="240"/>
                      <a:pt x="882" y="245"/>
                      <a:pt x="889" y="248"/>
                    </a:cubicBezTo>
                    <a:cubicBezTo>
                      <a:pt x="895" y="251"/>
                      <a:pt x="895" y="251"/>
                      <a:pt x="895" y="251"/>
                    </a:cubicBezTo>
                    <a:cubicBezTo>
                      <a:pt x="900" y="253"/>
                      <a:pt x="912" y="258"/>
                      <a:pt x="923" y="258"/>
                    </a:cubicBezTo>
                    <a:cubicBezTo>
                      <a:pt x="932" y="258"/>
                      <a:pt x="939" y="255"/>
                      <a:pt x="941" y="248"/>
                    </a:cubicBezTo>
                    <a:cubicBezTo>
                      <a:pt x="944" y="238"/>
                      <a:pt x="944" y="238"/>
                      <a:pt x="944" y="238"/>
                    </a:cubicBezTo>
                    <a:cubicBezTo>
                      <a:pt x="945" y="233"/>
                      <a:pt x="946" y="227"/>
                      <a:pt x="951" y="221"/>
                    </a:cubicBezTo>
                    <a:cubicBezTo>
                      <a:pt x="956" y="217"/>
                      <a:pt x="962" y="214"/>
                      <a:pt x="968" y="212"/>
                    </a:cubicBezTo>
                    <a:cubicBezTo>
                      <a:pt x="978" y="207"/>
                      <a:pt x="978" y="207"/>
                      <a:pt x="978" y="207"/>
                    </a:cubicBezTo>
                    <a:cubicBezTo>
                      <a:pt x="985" y="201"/>
                      <a:pt x="985" y="201"/>
                      <a:pt x="985" y="201"/>
                    </a:cubicBezTo>
                    <a:cubicBezTo>
                      <a:pt x="989" y="198"/>
                      <a:pt x="993" y="195"/>
                      <a:pt x="998" y="193"/>
                    </a:cubicBezTo>
                    <a:cubicBezTo>
                      <a:pt x="1007" y="192"/>
                      <a:pt x="1007" y="192"/>
                      <a:pt x="1007" y="192"/>
                    </a:cubicBezTo>
                    <a:cubicBezTo>
                      <a:pt x="1016" y="192"/>
                      <a:pt x="1025" y="195"/>
                      <a:pt x="1030" y="198"/>
                    </a:cubicBezTo>
                    <a:cubicBezTo>
                      <a:pt x="1037" y="201"/>
                      <a:pt x="1042" y="204"/>
                      <a:pt x="1048" y="207"/>
                    </a:cubicBezTo>
                    <a:cubicBezTo>
                      <a:pt x="1057" y="212"/>
                      <a:pt x="1066" y="218"/>
                      <a:pt x="1078" y="220"/>
                    </a:cubicBezTo>
                    <a:cubicBezTo>
                      <a:pt x="1101" y="225"/>
                      <a:pt x="1107" y="237"/>
                      <a:pt x="1110" y="258"/>
                    </a:cubicBezTo>
                    <a:cubicBezTo>
                      <a:pt x="1112" y="269"/>
                      <a:pt x="1116" y="278"/>
                      <a:pt x="1121" y="287"/>
                    </a:cubicBezTo>
                    <a:cubicBezTo>
                      <a:pt x="1123" y="293"/>
                      <a:pt x="1126" y="299"/>
                      <a:pt x="1129" y="305"/>
                    </a:cubicBezTo>
                    <a:cubicBezTo>
                      <a:pt x="1129" y="306"/>
                      <a:pt x="1129" y="306"/>
                      <a:pt x="1129" y="306"/>
                    </a:cubicBezTo>
                    <a:cubicBezTo>
                      <a:pt x="1128" y="307"/>
                      <a:pt x="1128" y="307"/>
                      <a:pt x="1128" y="307"/>
                    </a:cubicBezTo>
                    <a:cubicBezTo>
                      <a:pt x="1121" y="321"/>
                      <a:pt x="1113" y="333"/>
                      <a:pt x="1098" y="333"/>
                    </a:cubicBezTo>
                    <a:cubicBezTo>
                      <a:pt x="1090" y="332"/>
                      <a:pt x="1090" y="332"/>
                      <a:pt x="1090" y="332"/>
                    </a:cubicBezTo>
                    <a:cubicBezTo>
                      <a:pt x="1076" y="329"/>
                      <a:pt x="1062" y="319"/>
                      <a:pt x="1049" y="310"/>
                    </a:cubicBezTo>
                    <a:cubicBezTo>
                      <a:pt x="1033" y="298"/>
                      <a:pt x="1017" y="286"/>
                      <a:pt x="998" y="286"/>
                    </a:cubicBezTo>
                    <a:cubicBezTo>
                      <a:pt x="995" y="286"/>
                      <a:pt x="995" y="286"/>
                      <a:pt x="995" y="286"/>
                    </a:cubicBezTo>
                    <a:cubicBezTo>
                      <a:pt x="969" y="288"/>
                      <a:pt x="967" y="321"/>
                      <a:pt x="965" y="345"/>
                    </a:cubicBezTo>
                    <a:cubicBezTo>
                      <a:pt x="965" y="356"/>
                      <a:pt x="965" y="356"/>
                      <a:pt x="965" y="356"/>
                    </a:cubicBezTo>
                    <a:cubicBezTo>
                      <a:pt x="962" y="387"/>
                      <a:pt x="951" y="414"/>
                      <a:pt x="932" y="440"/>
                    </a:cubicBezTo>
                    <a:cubicBezTo>
                      <a:pt x="916" y="461"/>
                      <a:pt x="897" y="477"/>
                      <a:pt x="877" y="494"/>
                    </a:cubicBezTo>
                    <a:cubicBezTo>
                      <a:pt x="869" y="501"/>
                      <a:pt x="869" y="501"/>
                      <a:pt x="869" y="501"/>
                    </a:cubicBezTo>
                    <a:cubicBezTo>
                      <a:pt x="849" y="519"/>
                      <a:pt x="840" y="540"/>
                      <a:pt x="831" y="566"/>
                    </a:cubicBezTo>
                    <a:cubicBezTo>
                      <a:pt x="829" y="570"/>
                      <a:pt x="829" y="570"/>
                      <a:pt x="829" y="570"/>
                    </a:cubicBezTo>
                    <a:cubicBezTo>
                      <a:pt x="820" y="595"/>
                      <a:pt x="806" y="619"/>
                      <a:pt x="769" y="624"/>
                    </a:cubicBezTo>
                    <a:cubicBezTo>
                      <a:pt x="761" y="625"/>
                      <a:pt x="761" y="625"/>
                      <a:pt x="761" y="625"/>
                    </a:cubicBezTo>
                    <a:cubicBezTo>
                      <a:pt x="736" y="628"/>
                      <a:pt x="714" y="631"/>
                      <a:pt x="702" y="657"/>
                    </a:cubicBezTo>
                    <a:cubicBezTo>
                      <a:pt x="694" y="673"/>
                      <a:pt x="691" y="692"/>
                      <a:pt x="689" y="710"/>
                    </a:cubicBezTo>
                    <a:cubicBezTo>
                      <a:pt x="687" y="723"/>
                      <a:pt x="685" y="736"/>
                      <a:pt x="681" y="749"/>
                    </a:cubicBezTo>
                    <a:cubicBezTo>
                      <a:pt x="674" y="770"/>
                      <a:pt x="664" y="789"/>
                      <a:pt x="653" y="808"/>
                    </a:cubicBezTo>
                    <a:cubicBezTo>
                      <a:pt x="649" y="815"/>
                      <a:pt x="645" y="822"/>
                      <a:pt x="641" y="830"/>
                    </a:cubicBezTo>
                    <a:cubicBezTo>
                      <a:pt x="627" y="856"/>
                      <a:pt x="621" y="882"/>
                      <a:pt x="621" y="912"/>
                    </a:cubicBezTo>
                    <a:cubicBezTo>
                      <a:pt x="621" y="917"/>
                      <a:pt x="621" y="917"/>
                      <a:pt x="621" y="917"/>
                    </a:cubicBezTo>
                    <a:cubicBezTo>
                      <a:pt x="621" y="943"/>
                      <a:pt x="622" y="972"/>
                      <a:pt x="597" y="989"/>
                    </a:cubicBezTo>
                    <a:cubicBezTo>
                      <a:pt x="583" y="997"/>
                      <a:pt x="567" y="1000"/>
                      <a:pt x="552" y="1003"/>
                    </a:cubicBezTo>
                    <a:cubicBezTo>
                      <a:pt x="538" y="1006"/>
                      <a:pt x="524" y="1008"/>
                      <a:pt x="512" y="1015"/>
                    </a:cubicBezTo>
                    <a:cubicBezTo>
                      <a:pt x="501" y="1021"/>
                      <a:pt x="493" y="1029"/>
                      <a:pt x="484" y="1038"/>
                    </a:cubicBezTo>
                    <a:cubicBezTo>
                      <a:pt x="475" y="1047"/>
                      <a:pt x="465" y="1057"/>
                      <a:pt x="452" y="1063"/>
                    </a:cubicBezTo>
                    <a:cubicBezTo>
                      <a:pt x="440" y="1069"/>
                      <a:pt x="424" y="1074"/>
                      <a:pt x="408" y="1078"/>
                    </a:cubicBezTo>
                    <a:cubicBezTo>
                      <a:pt x="403" y="1079"/>
                      <a:pt x="397" y="1080"/>
                      <a:pt x="392" y="1080"/>
                    </a:cubicBezTo>
                    <a:cubicBezTo>
                      <a:pt x="382" y="1081"/>
                      <a:pt x="372" y="1082"/>
                      <a:pt x="362" y="1088"/>
                    </a:cubicBezTo>
                    <a:cubicBezTo>
                      <a:pt x="356" y="1091"/>
                      <a:pt x="351" y="1096"/>
                      <a:pt x="347" y="1100"/>
                    </a:cubicBezTo>
                    <a:cubicBezTo>
                      <a:pt x="339" y="1108"/>
                      <a:pt x="339" y="1108"/>
                      <a:pt x="339" y="1108"/>
                    </a:cubicBezTo>
                    <a:cubicBezTo>
                      <a:pt x="328" y="1117"/>
                      <a:pt x="314" y="1122"/>
                      <a:pt x="299" y="1122"/>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0" name="Freeform 267">
                <a:extLst>
                  <a:ext uri="{FF2B5EF4-FFF2-40B4-BE49-F238E27FC236}">
                    <a16:creationId xmlns:a16="http://schemas.microsoft.com/office/drawing/2014/main" id="{DAB69E0D-D1EE-734E-AF6F-6FBCD4015C9E}"/>
                  </a:ext>
                </a:extLst>
              </p:cNvPr>
              <p:cNvSpPr>
                <a:spLocks/>
              </p:cNvSpPr>
              <p:nvPr/>
            </p:nvSpPr>
            <p:spPr bwMode="auto">
              <a:xfrm>
                <a:off x="17183184" y="9880152"/>
                <a:ext cx="1392862" cy="1060183"/>
              </a:xfrm>
              <a:custGeom>
                <a:avLst/>
                <a:gdLst>
                  <a:gd name="T0" fmla="*/ 689 w 1276"/>
                  <a:gd name="T1" fmla="*/ 906 h 973"/>
                  <a:gd name="T2" fmla="*/ 622 w 1276"/>
                  <a:gd name="T3" fmla="*/ 828 h 973"/>
                  <a:gd name="T4" fmla="*/ 572 w 1276"/>
                  <a:gd name="T5" fmla="*/ 730 h 973"/>
                  <a:gd name="T6" fmla="*/ 450 w 1276"/>
                  <a:gd name="T7" fmla="*/ 613 h 973"/>
                  <a:gd name="T8" fmla="*/ 340 w 1276"/>
                  <a:gd name="T9" fmla="*/ 514 h 973"/>
                  <a:gd name="T10" fmla="*/ 231 w 1276"/>
                  <a:gd name="T11" fmla="*/ 420 h 973"/>
                  <a:gd name="T12" fmla="*/ 94 w 1276"/>
                  <a:gd name="T13" fmla="*/ 291 h 973"/>
                  <a:gd name="T14" fmla="*/ 50 w 1276"/>
                  <a:gd name="T15" fmla="*/ 264 h 973"/>
                  <a:gd name="T16" fmla="*/ 27 w 1276"/>
                  <a:gd name="T17" fmla="*/ 168 h 973"/>
                  <a:gd name="T18" fmla="*/ 53 w 1276"/>
                  <a:gd name="T19" fmla="*/ 128 h 973"/>
                  <a:gd name="T20" fmla="*/ 562 w 1276"/>
                  <a:gd name="T21" fmla="*/ 0 h 973"/>
                  <a:gd name="T22" fmla="*/ 632 w 1276"/>
                  <a:gd name="T23" fmla="*/ 36 h 973"/>
                  <a:gd name="T24" fmla="*/ 940 w 1276"/>
                  <a:gd name="T25" fmla="*/ 43 h 973"/>
                  <a:gd name="T26" fmla="*/ 1265 w 1276"/>
                  <a:gd name="T27" fmla="*/ 304 h 973"/>
                  <a:gd name="T28" fmla="*/ 1217 w 1276"/>
                  <a:gd name="T29" fmla="*/ 359 h 973"/>
                  <a:gd name="T30" fmla="*/ 1192 w 1276"/>
                  <a:gd name="T31" fmla="*/ 382 h 973"/>
                  <a:gd name="T32" fmla="*/ 1171 w 1276"/>
                  <a:gd name="T33" fmla="*/ 422 h 973"/>
                  <a:gd name="T34" fmla="*/ 1158 w 1276"/>
                  <a:gd name="T35" fmla="*/ 456 h 973"/>
                  <a:gd name="T36" fmla="*/ 1127 w 1276"/>
                  <a:gd name="T37" fmla="*/ 513 h 973"/>
                  <a:gd name="T38" fmla="*/ 1134 w 1276"/>
                  <a:gd name="T39" fmla="*/ 571 h 973"/>
                  <a:gd name="T40" fmla="*/ 1117 w 1276"/>
                  <a:gd name="T41" fmla="*/ 600 h 973"/>
                  <a:gd name="T42" fmla="*/ 1094 w 1276"/>
                  <a:gd name="T43" fmla="*/ 603 h 973"/>
                  <a:gd name="T44" fmla="*/ 1059 w 1276"/>
                  <a:gd name="T45" fmla="*/ 612 h 973"/>
                  <a:gd name="T46" fmla="*/ 1045 w 1276"/>
                  <a:gd name="T47" fmla="*/ 664 h 973"/>
                  <a:gd name="T48" fmla="*/ 1012 w 1276"/>
                  <a:gd name="T49" fmla="*/ 696 h 973"/>
                  <a:gd name="T50" fmla="*/ 989 w 1276"/>
                  <a:gd name="T51" fmla="*/ 692 h 973"/>
                  <a:gd name="T52" fmla="*/ 991 w 1276"/>
                  <a:gd name="T53" fmla="*/ 710 h 973"/>
                  <a:gd name="T54" fmla="*/ 986 w 1276"/>
                  <a:gd name="T55" fmla="*/ 738 h 973"/>
                  <a:gd name="T56" fmla="*/ 968 w 1276"/>
                  <a:gd name="T57" fmla="*/ 752 h 973"/>
                  <a:gd name="T58" fmla="*/ 949 w 1276"/>
                  <a:gd name="T59" fmla="*/ 767 h 973"/>
                  <a:gd name="T60" fmla="*/ 927 w 1276"/>
                  <a:gd name="T61" fmla="*/ 780 h 973"/>
                  <a:gd name="T62" fmla="*/ 900 w 1276"/>
                  <a:gd name="T63" fmla="*/ 802 h 973"/>
                  <a:gd name="T64" fmla="*/ 864 w 1276"/>
                  <a:gd name="T65" fmla="*/ 811 h 973"/>
                  <a:gd name="T66" fmla="*/ 842 w 1276"/>
                  <a:gd name="T67" fmla="*/ 807 h 973"/>
                  <a:gd name="T68" fmla="*/ 837 w 1276"/>
                  <a:gd name="T69" fmla="*/ 819 h 973"/>
                  <a:gd name="T70" fmla="*/ 866 w 1276"/>
                  <a:gd name="T71" fmla="*/ 869 h 973"/>
                  <a:gd name="T72" fmla="*/ 812 w 1276"/>
                  <a:gd name="T73" fmla="*/ 874 h 973"/>
                  <a:gd name="T74" fmla="*/ 786 w 1276"/>
                  <a:gd name="T75" fmla="*/ 871 h 973"/>
                  <a:gd name="T76" fmla="*/ 807 w 1276"/>
                  <a:gd name="T77" fmla="*/ 895 h 973"/>
                  <a:gd name="T78" fmla="*/ 796 w 1276"/>
                  <a:gd name="T79" fmla="*/ 935 h 973"/>
                  <a:gd name="T80" fmla="*/ 774 w 1276"/>
                  <a:gd name="T81" fmla="*/ 952 h 973"/>
                  <a:gd name="T82" fmla="*/ 772 w 1276"/>
                  <a:gd name="T83" fmla="*/ 958 h 973"/>
                  <a:gd name="T84" fmla="*/ 787 w 1276"/>
                  <a:gd name="T85" fmla="*/ 973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6" h="973">
                    <a:moveTo>
                      <a:pt x="720" y="967"/>
                    </a:moveTo>
                    <a:cubicBezTo>
                      <a:pt x="697" y="956"/>
                      <a:pt x="697" y="956"/>
                      <a:pt x="697" y="956"/>
                    </a:cubicBezTo>
                    <a:cubicBezTo>
                      <a:pt x="689" y="906"/>
                      <a:pt x="689" y="906"/>
                      <a:pt x="689" y="906"/>
                    </a:cubicBezTo>
                    <a:cubicBezTo>
                      <a:pt x="676" y="877"/>
                      <a:pt x="676" y="877"/>
                      <a:pt x="676" y="877"/>
                    </a:cubicBezTo>
                    <a:cubicBezTo>
                      <a:pt x="654" y="833"/>
                      <a:pt x="654" y="833"/>
                      <a:pt x="654" y="833"/>
                    </a:cubicBezTo>
                    <a:cubicBezTo>
                      <a:pt x="622" y="828"/>
                      <a:pt x="622" y="828"/>
                      <a:pt x="622" y="828"/>
                    </a:cubicBezTo>
                    <a:cubicBezTo>
                      <a:pt x="606" y="811"/>
                      <a:pt x="606" y="811"/>
                      <a:pt x="606" y="811"/>
                    </a:cubicBezTo>
                    <a:cubicBezTo>
                      <a:pt x="598" y="756"/>
                      <a:pt x="598" y="756"/>
                      <a:pt x="598" y="756"/>
                    </a:cubicBezTo>
                    <a:cubicBezTo>
                      <a:pt x="572" y="730"/>
                      <a:pt x="572" y="730"/>
                      <a:pt x="572" y="730"/>
                    </a:cubicBezTo>
                    <a:cubicBezTo>
                      <a:pt x="553" y="690"/>
                      <a:pt x="553" y="690"/>
                      <a:pt x="553" y="690"/>
                    </a:cubicBezTo>
                    <a:cubicBezTo>
                      <a:pt x="503" y="663"/>
                      <a:pt x="503" y="663"/>
                      <a:pt x="503" y="663"/>
                    </a:cubicBezTo>
                    <a:cubicBezTo>
                      <a:pt x="450" y="613"/>
                      <a:pt x="450" y="613"/>
                      <a:pt x="450" y="613"/>
                    </a:cubicBezTo>
                    <a:cubicBezTo>
                      <a:pt x="433" y="575"/>
                      <a:pt x="433" y="575"/>
                      <a:pt x="433" y="575"/>
                    </a:cubicBezTo>
                    <a:cubicBezTo>
                      <a:pt x="398" y="549"/>
                      <a:pt x="398" y="549"/>
                      <a:pt x="398" y="549"/>
                    </a:cubicBezTo>
                    <a:cubicBezTo>
                      <a:pt x="340" y="514"/>
                      <a:pt x="340" y="514"/>
                      <a:pt x="340" y="514"/>
                    </a:cubicBezTo>
                    <a:cubicBezTo>
                      <a:pt x="319" y="479"/>
                      <a:pt x="319" y="479"/>
                      <a:pt x="319" y="479"/>
                    </a:cubicBezTo>
                    <a:cubicBezTo>
                      <a:pt x="264" y="445"/>
                      <a:pt x="236" y="426"/>
                      <a:pt x="235" y="424"/>
                    </a:cubicBezTo>
                    <a:cubicBezTo>
                      <a:pt x="231" y="420"/>
                      <a:pt x="231" y="420"/>
                      <a:pt x="231" y="420"/>
                    </a:cubicBezTo>
                    <a:cubicBezTo>
                      <a:pt x="221" y="412"/>
                      <a:pt x="193" y="391"/>
                      <a:pt x="169" y="343"/>
                    </a:cubicBezTo>
                    <a:cubicBezTo>
                      <a:pt x="142" y="289"/>
                      <a:pt x="127" y="288"/>
                      <a:pt x="125" y="288"/>
                    </a:cubicBezTo>
                    <a:cubicBezTo>
                      <a:pt x="94" y="291"/>
                      <a:pt x="94" y="291"/>
                      <a:pt x="94" y="291"/>
                    </a:cubicBezTo>
                    <a:cubicBezTo>
                      <a:pt x="90" y="292"/>
                      <a:pt x="90" y="292"/>
                      <a:pt x="90" y="292"/>
                    </a:cubicBezTo>
                    <a:cubicBezTo>
                      <a:pt x="83" y="292"/>
                      <a:pt x="75" y="289"/>
                      <a:pt x="73" y="282"/>
                    </a:cubicBezTo>
                    <a:cubicBezTo>
                      <a:pt x="72" y="278"/>
                      <a:pt x="62" y="272"/>
                      <a:pt x="50" y="264"/>
                    </a:cubicBezTo>
                    <a:cubicBezTo>
                      <a:pt x="41" y="258"/>
                      <a:pt x="29" y="251"/>
                      <a:pt x="17" y="241"/>
                    </a:cubicBezTo>
                    <a:cubicBezTo>
                      <a:pt x="6" y="233"/>
                      <a:pt x="1" y="224"/>
                      <a:pt x="0" y="214"/>
                    </a:cubicBezTo>
                    <a:cubicBezTo>
                      <a:pt x="0" y="201"/>
                      <a:pt x="8" y="185"/>
                      <a:pt x="27" y="168"/>
                    </a:cubicBezTo>
                    <a:cubicBezTo>
                      <a:pt x="38" y="157"/>
                      <a:pt x="47" y="141"/>
                      <a:pt x="52" y="129"/>
                    </a:cubicBezTo>
                    <a:cubicBezTo>
                      <a:pt x="52" y="129"/>
                      <a:pt x="52" y="129"/>
                      <a:pt x="52" y="129"/>
                    </a:cubicBezTo>
                    <a:cubicBezTo>
                      <a:pt x="53" y="128"/>
                      <a:pt x="53" y="128"/>
                      <a:pt x="53" y="128"/>
                    </a:cubicBezTo>
                    <a:cubicBezTo>
                      <a:pt x="61" y="124"/>
                      <a:pt x="136" y="85"/>
                      <a:pt x="194" y="54"/>
                    </a:cubicBezTo>
                    <a:cubicBezTo>
                      <a:pt x="257" y="20"/>
                      <a:pt x="549" y="1"/>
                      <a:pt x="561" y="0"/>
                    </a:cubicBezTo>
                    <a:cubicBezTo>
                      <a:pt x="562" y="0"/>
                      <a:pt x="562" y="0"/>
                      <a:pt x="562" y="0"/>
                    </a:cubicBezTo>
                    <a:cubicBezTo>
                      <a:pt x="580" y="15"/>
                      <a:pt x="580" y="15"/>
                      <a:pt x="580" y="15"/>
                    </a:cubicBezTo>
                    <a:cubicBezTo>
                      <a:pt x="612" y="19"/>
                      <a:pt x="612" y="19"/>
                      <a:pt x="612" y="19"/>
                    </a:cubicBezTo>
                    <a:cubicBezTo>
                      <a:pt x="632" y="36"/>
                      <a:pt x="632" y="36"/>
                      <a:pt x="632" y="36"/>
                    </a:cubicBezTo>
                    <a:cubicBezTo>
                      <a:pt x="642" y="56"/>
                      <a:pt x="642" y="56"/>
                      <a:pt x="642" y="56"/>
                    </a:cubicBezTo>
                    <a:cubicBezTo>
                      <a:pt x="657" y="95"/>
                      <a:pt x="657" y="95"/>
                      <a:pt x="657" y="95"/>
                    </a:cubicBezTo>
                    <a:cubicBezTo>
                      <a:pt x="940" y="43"/>
                      <a:pt x="940" y="43"/>
                      <a:pt x="940" y="43"/>
                    </a:cubicBezTo>
                    <a:cubicBezTo>
                      <a:pt x="1276" y="292"/>
                      <a:pt x="1276" y="292"/>
                      <a:pt x="1276" y="292"/>
                    </a:cubicBezTo>
                    <a:cubicBezTo>
                      <a:pt x="1273" y="295"/>
                      <a:pt x="1273" y="295"/>
                      <a:pt x="1273" y="295"/>
                    </a:cubicBezTo>
                    <a:cubicBezTo>
                      <a:pt x="1265" y="304"/>
                      <a:pt x="1265" y="304"/>
                      <a:pt x="1265" y="304"/>
                    </a:cubicBezTo>
                    <a:cubicBezTo>
                      <a:pt x="1254" y="317"/>
                      <a:pt x="1254" y="317"/>
                      <a:pt x="1254" y="317"/>
                    </a:cubicBezTo>
                    <a:cubicBezTo>
                      <a:pt x="1247" y="324"/>
                      <a:pt x="1240" y="331"/>
                      <a:pt x="1233" y="337"/>
                    </a:cubicBezTo>
                    <a:cubicBezTo>
                      <a:pt x="1226" y="344"/>
                      <a:pt x="1222" y="351"/>
                      <a:pt x="1217" y="359"/>
                    </a:cubicBezTo>
                    <a:cubicBezTo>
                      <a:pt x="1214" y="365"/>
                      <a:pt x="1214" y="365"/>
                      <a:pt x="1214" y="365"/>
                    </a:cubicBezTo>
                    <a:cubicBezTo>
                      <a:pt x="1210" y="371"/>
                      <a:pt x="1205" y="374"/>
                      <a:pt x="1200" y="378"/>
                    </a:cubicBezTo>
                    <a:cubicBezTo>
                      <a:pt x="1192" y="382"/>
                      <a:pt x="1192" y="382"/>
                      <a:pt x="1192" y="382"/>
                    </a:cubicBezTo>
                    <a:cubicBezTo>
                      <a:pt x="1187" y="386"/>
                      <a:pt x="1185" y="393"/>
                      <a:pt x="1183" y="400"/>
                    </a:cubicBezTo>
                    <a:cubicBezTo>
                      <a:pt x="1179" y="409"/>
                      <a:pt x="1179" y="409"/>
                      <a:pt x="1179" y="409"/>
                    </a:cubicBezTo>
                    <a:cubicBezTo>
                      <a:pt x="1171" y="422"/>
                      <a:pt x="1171" y="422"/>
                      <a:pt x="1171" y="422"/>
                    </a:cubicBezTo>
                    <a:cubicBezTo>
                      <a:pt x="1168" y="428"/>
                      <a:pt x="1164" y="434"/>
                      <a:pt x="1161" y="441"/>
                    </a:cubicBezTo>
                    <a:cubicBezTo>
                      <a:pt x="1159" y="450"/>
                      <a:pt x="1159" y="450"/>
                      <a:pt x="1159" y="450"/>
                    </a:cubicBezTo>
                    <a:cubicBezTo>
                      <a:pt x="1158" y="456"/>
                      <a:pt x="1158" y="456"/>
                      <a:pt x="1158" y="456"/>
                    </a:cubicBezTo>
                    <a:cubicBezTo>
                      <a:pt x="1156" y="466"/>
                      <a:pt x="1151" y="481"/>
                      <a:pt x="1144" y="492"/>
                    </a:cubicBezTo>
                    <a:cubicBezTo>
                      <a:pt x="1135" y="501"/>
                      <a:pt x="1135" y="501"/>
                      <a:pt x="1135" y="501"/>
                    </a:cubicBezTo>
                    <a:cubicBezTo>
                      <a:pt x="1127" y="513"/>
                      <a:pt x="1127" y="513"/>
                      <a:pt x="1127" y="513"/>
                    </a:cubicBezTo>
                    <a:cubicBezTo>
                      <a:pt x="1133" y="523"/>
                      <a:pt x="1133" y="523"/>
                      <a:pt x="1133" y="523"/>
                    </a:cubicBezTo>
                    <a:cubicBezTo>
                      <a:pt x="1142" y="531"/>
                      <a:pt x="1150" y="544"/>
                      <a:pt x="1145" y="558"/>
                    </a:cubicBezTo>
                    <a:cubicBezTo>
                      <a:pt x="1143" y="564"/>
                      <a:pt x="1138" y="568"/>
                      <a:pt x="1134" y="571"/>
                    </a:cubicBezTo>
                    <a:cubicBezTo>
                      <a:pt x="1123" y="583"/>
                      <a:pt x="1123" y="583"/>
                      <a:pt x="1123" y="583"/>
                    </a:cubicBezTo>
                    <a:cubicBezTo>
                      <a:pt x="1122" y="589"/>
                      <a:pt x="1122" y="589"/>
                      <a:pt x="1122" y="589"/>
                    </a:cubicBezTo>
                    <a:cubicBezTo>
                      <a:pt x="1117" y="600"/>
                      <a:pt x="1117" y="600"/>
                      <a:pt x="1117" y="600"/>
                    </a:cubicBezTo>
                    <a:cubicBezTo>
                      <a:pt x="1104" y="603"/>
                      <a:pt x="1104" y="603"/>
                      <a:pt x="1104" y="603"/>
                    </a:cubicBezTo>
                    <a:cubicBezTo>
                      <a:pt x="1099" y="603"/>
                      <a:pt x="1099" y="603"/>
                      <a:pt x="1099" y="603"/>
                    </a:cubicBezTo>
                    <a:cubicBezTo>
                      <a:pt x="1094" y="603"/>
                      <a:pt x="1094" y="603"/>
                      <a:pt x="1094" y="603"/>
                    </a:cubicBezTo>
                    <a:cubicBezTo>
                      <a:pt x="1093" y="603"/>
                      <a:pt x="1093" y="603"/>
                      <a:pt x="1093" y="603"/>
                    </a:cubicBezTo>
                    <a:cubicBezTo>
                      <a:pt x="1088" y="603"/>
                      <a:pt x="1088" y="603"/>
                      <a:pt x="1088" y="603"/>
                    </a:cubicBezTo>
                    <a:cubicBezTo>
                      <a:pt x="1078" y="603"/>
                      <a:pt x="1063" y="603"/>
                      <a:pt x="1059" y="612"/>
                    </a:cubicBezTo>
                    <a:cubicBezTo>
                      <a:pt x="1057" y="617"/>
                      <a:pt x="1058" y="622"/>
                      <a:pt x="1059" y="628"/>
                    </a:cubicBezTo>
                    <a:cubicBezTo>
                      <a:pt x="1061" y="634"/>
                      <a:pt x="1062" y="640"/>
                      <a:pt x="1060" y="646"/>
                    </a:cubicBezTo>
                    <a:cubicBezTo>
                      <a:pt x="1057" y="655"/>
                      <a:pt x="1051" y="659"/>
                      <a:pt x="1045" y="664"/>
                    </a:cubicBezTo>
                    <a:cubicBezTo>
                      <a:pt x="1034" y="672"/>
                      <a:pt x="1034" y="672"/>
                      <a:pt x="1034" y="672"/>
                    </a:cubicBezTo>
                    <a:cubicBezTo>
                      <a:pt x="1029" y="681"/>
                      <a:pt x="1029" y="681"/>
                      <a:pt x="1029" y="681"/>
                    </a:cubicBezTo>
                    <a:cubicBezTo>
                      <a:pt x="1025" y="687"/>
                      <a:pt x="1022" y="693"/>
                      <a:pt x="1012" y="696"/>
                    </a:cubicBezTo>
                    <a:cubicBezTo>
                      <a:pt x="1008" y="696"/>
                      <a:pt x="1008" y="696"/>
                      <a:pt x="1008" y="696"/>
                    </a:cubicBezTo>
                    <a:cubicBezTo>
                      <a:pt x="998" y="694"/>
                      <a:pt x="998" y="694"/>
                      <a:pt x="998" y="694"/>
                    </a:cubicBezTo>
                    <a:cubicBezTo>
                      <a:pt x="989" y="692"/>
                      <a:pt x="989" y="692"/>
                      <a:pt x="989" y="692"/>
                    </a:cubicBezTo>
                    <a:cubicBezTo>
                      <a:pt x="984" y="694"/>
                      <a:pt x="984" y="694"/>
                      <a:pt x="984" y="694"/>
                    </a:cubicBezTo>
                    <a:cubicBezTo>
                      <a:pt x="982" y="701"/>
                      <a:pt x="982" y="701"/>
                      <a:pt x="982" y="701"/>
                    </a:cubicBezTo>
                    <a:cubicBezTo>
                      <a:pt x="991" y="710"/>
                      <a:pt x="991" y="710"/>
                      <a:pt x="991" y="710"/>
                    </a:cubicBezTo>
                    <a:cubicBezTo>
                      <a:pt x="998" y="716"/>
                      <a:pt x="998" y="716"/>
                      <a:pt x="998" y="716"/>
                    </a:cubicBezTo>
                    <a:cubicBezTo>
                      <a:pt x="1001" y="727"/>
                      <a:pt x="1001" y="727"/>
                      <a:pt x="1001" y="727"/>
                    </a:cubicBezTo>
                    <a:cubicBezTo>
                      <a:pt x="999" y="732"/>
                      <a:pt x="995" y="735"/>
                      <a:pt x="986" y="738"/>
                    </a:cubicBezTo>
                    <a:cubicBezTo>
                      <a:pt x="981" y="739"/>
                      <a:pt x="981" y="739"/>
                      <a:pt x="981" y="739"/>
                    </a:cubicBezTo>
                    <a:cubicBezTo>
                      <a:pt x="973" y="742"/>
                      <a:pt x="973" y="742"/>
                      <a:pt x="973" y="742"/>
                    </a:cubicBezTo>
                    <a:cubicBezTo>
                      <a:pt x="968" y="752"/>
                      <a:pt x="968" y="752"/>
                      <a:pt x="968" y="752"/>
                    </a:cubicBezTo>
                    <a:cubicBezTo>
                      <a:pt x="966" y="759"/>
                      <a:pt x="966" y="759"/>
                      <a:pt x="966" y="759"/>
                    </a:cubicBezTo>
                    <a:cubicBezTo>
                      <a:pt x="962" y="767"/>
                      <a:pt x="956" y="767"/>
                      <a:pt x="951" y="767"/>
                    </a:cubicBezTo>
                    <a:cubicBezTo>
                      <a:pt x="949" y="767"/>
                      <a:pt x="949" y="767"/>
                      <a:pt x="949" y="767"/>
                    </a:cubicBezTo>
                    <a:cubicBezTo>
                      <a:pt x="946" y="767"/>
                      <a:pt x="946" y="767"/>
                      <a:pt x="946" y="767"/>
                    </a:cubicBezTo>
                    <a:cubicBezTo>
                      <a:pt x="943" y="767"/>
                      <a:pt x="943" y="767"/>
                      <a:pt x="943" y="767"/>
                    </a:cubicBezTo>
                    <a:cubicBezTo>
                      <a:pt x="933" y="768"/>
                      <a:pt x="931" y="771"/>
                      <a:pt x="927" y="780"/>
                    </a:cubicBezTo>
                    <a:cubicBezTo>
                      <a:pt x="924" y="787"/>
                      <a:pt x="920" y="789"/>
                      <a:pt x="915" y="791"/>
                    </a:cubicBezTo>
                    <a:cubicBezTo>
                      <a:pt x="908" y="795"/>
                      <a:pt x="908" y="795"/>
                      <a:pt x="908" y="795"/>
                    </a:cubicBezTo>
                    <a:cubicBezTo>
                      <a:pt x="900" y="802"/>
                      <a:pt x="900" y="802"/>
                      <a:pt x="900" y="802"/>
                    </a:cubicBezTo>
                    <a:cubicBezTo>
                      <a:pt x="892" y="811"/>
                      <a:pt x="892" y="811"/>
                      <a:pt x="892" y="811"/>
                    </a:cubicBezTo>
                    <a:cubicBezTo>
                      <a:pt x="880" y="813"/>
                      <a:pt x="880" y="813"/>
                      <a:pt x="880" y="813"/>
                    </a:cubicBezTo>
                    <a:cubicBezTo>
                      <a:pt x="874" y="813"/>
                      <a:pt x="868" y="812"/>
                      <a:pt x="864" y="811"/>
                    </a:cubicBezTo>
                    <a:cubicBezTo>
                      <a:pt x="862" y="810"/>
                      <a:pt x="862" y="810"/>
                      <a:pt x="862" y="810"/>
                    </a:cubicBezTo>
                    <a:cubicBezTo>
                      <a:pt x="857" y="809"/>
                      <a:pt x="857" y="809"/>
                      <a:pt x="857" y="809"/>
                    </a:cubicBezTo>
                    <a:cubicBezTo>
                      <a:pt x="852" y="808"/>
                      <a:pt x="847" y="807"/>
                      <a:pt x="842" y="807"/>
                    </a:cubicBezTo>
                    <a:cubicBezTo>
                      <a:pt x="837" y="807"/>
                      <a:pt x="837" y="807"/>
                      <a:pt x="837" y="807"/>
                    </a:cubicBezTo>
                    <a:cubicBezTo>
                      <a:pt x="831" y="812"/>
                      <a:pt x="831" y="812"/>
                      <a:pt x="831" y="812"/>
                    </a:cubicBezTo>
                    <a:cubicBezTo>
                      <a:pt x="837" y="819"/>
                      <a:pt x="837" y="819"/>
                      <a:pt x="837" y="819"/>
                    </a:cubicBezTo>
                    <a:cubicBezTo>
                      <a:pt x="846" y="823"/>
                      <a:pt x="846" y="823"/>
                      <a:pt x="846" y="823"/>
                    </a:cubicBezTo>
                    <a:cubicBezTo>
                      <a:pt x="852" y="826"/>
                      <a:pt x="858" y="828"/>
                      <a:pt x="863" y="834"/>
                    </a:cubicBezTo>
                    <a:cubicBezTo>
                      <a:pt x="869" y="843"/>
                      <a:pt x="871" y="859"/>
                      <a:pt x="866" y="869"/>
                    </a:cubicBezTo>
                    <a:cubicBezTo>
                      <a:pt x="860" y="881"/>
                      <a:pt x="847" y="893"/>
                      <a:pt x="834" y="893"/>
                    </a:cubicBezTo>
                    <a:cubicBezTo>
                      <a:pt x="830" y="893"/>
                      <a:pt x="830" y="893"/>
                      <a:pt x="830" y="893"/>
                    </a:cubicBezTo>
                    <a:cubicBezTo>
                      <a:pt x="821" y="891"/>
                      <a:pt x="816" y="882"/>
                      <a:pt x="812" y="874"/>
                    </a:cubicBezTo>
                    <a:cubicBezTo>
                      <a:pt x="807" y="865"/>
                      <a:pt x="802" y="857"/>
                      <a:pt x="792" y="857"/>
                    </a:cubicBezTo>
                    <a:cubicBezTo>
                      <a:pt x="785" y="862"/>
                      <a:pt x="785" y="862"/>
                      <a:pt x="785" y="862"/>
                    </a:cubicBezTo>
                    <a:cubicBezTo>
                      <a:pt x="786" y="871"/>
                      <a:pt x="786" y="871"/>
                      <a:pt x="786" y="871"/>
                    </a:cubicBezTo>
                    <a:cubicBezTo>
                      <a:pt x="790" y="874"/>
                      <a:pt x="790" y="874"/>
                      <a:pt x="790" y="874"/>
                    </a:cubicBezTo>
                    <a:cubicBezTo>
                      <a:pt x="795" y="876"/>
                      <a:pt x="795" y="876"/>
                      <a:pt x="795" y="876"/>
                    </a:cubicBezTo>
                    <a:cubicBezTo>
                      <a:pt x="800" y="881"/>
                      <a:pt x="804" y="889"/>
                      <a:pt x="807" y="895"/>
                    </a:cubicBezTo>
                    <a:cubicBezTo>
                      <a:pt x="810" y="900"/>
                      <a:pt x="817" y="919"/>
                      <a:pt x="813" y="927"/>
                    </a:cubicBezTo>
                    <a:cubicBezTo>
                      <a:pt x="802" y="933"/>
                      <a:pt x="802" y="933"/>
                      <a:pt x="802" y="933"/>
                    </a:cubicBezTo>
                    <a:cubicBezTo>
                      <a:pt x="796" y="935"/>
                      <a:pt x="796" y="935"/>
                      <a:pt x="796" y="935"/>
                    </a:cubicBezTo>
                    <a:cubicBezTo>
                      <a:pt x="789" y="941"/>
                      <a:pt x="789" y="941"/>
                      <a:pt x="789" y="941"/>
                    </a:cubicBezTo>
                    <a:cubicBezTo>
                      <a:pt x="779" y="949"/>
                      <a:pt x="779" y="949"/>
                      <a:pt x="779" y="949"/>
                    </a:cubicBezTo>
                    <a:cubicBezTo>
                      <a:pt x="774" y="952"/>
                      <a:pt x="774" y="952"/>
                      <a:pt x="774" y="952"/>
                    </a:cubicBezTo>
                    <a:cubicBezTo>
                      <a:pt x="763" y="960"/>
                      <a:pt x="763" y="960"/>
                      <a:pt x="763" y="960"/>
                    </a:cubicBezTo>
                    <a:cubicBezTo>
                      <a:pt x="766" y="959"/>
                      <a:pt x="766" y="959"/>
                      <a:pt x="766" y="959"/>
                    </a:cubicBezTo>
                    <a:cubicBezTo>
                      <a:pt x="772" y="958"/>
                      <a:pt x="772" y="958"/>
                      <a:pt x="772" y="958"/>
                    </a:cubicBezTo>
                    <a:cubicBezTo>
                      <a:pt x="774" y="958"/>
                      <a:pt x="774" y="958"/>
                      <a:pt x="774" y="958"/>
                    </a:cubicBezTo>
                    <a:cubicBezTo>
                      <a:pt x="780" y="959"/>
                      <a:pt x="785" y="964"/>
                      <a:pt x="786" y="970"/>
                    </a:cubicBezTo>
                    <a:cubicBezTo>
                      <a:pt x="787" y="973"/>
                      <a:pt x="787" y="973"/>
                      <a:pt x="787" y="973"/>
                    </a:cubicBezTo>
                    <a:lnTo>
                      <a:pt x="720" y="96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nvGrpSpPr>
              <p:cNvPr id="111" name="Группа 110">
                <a:extLst>
                  <a:ext uri="{FF2B5EF4-FFF2-40B4-BE49-F238E27FC236}">
                    <a16:creationId xmlns:a16="http://schemas.microsoft.com/office/drawing/2014/main" id="{CC0693AB-94A8-924B-AD92-0757B3194F95}"/>
                  </a:ext>
                </a:extLst>
              </p:cNvPr>
              <p:cNvGrpSpPr/>
              <p:nvPr/>
            </p:nvGrpSpPr>
            <p:grpSpPr>
              <a:xfrm>
                <a:off x="16890722" y="9112433"/>
                <a:ext cx="2434765" cy="1089429"/>
                <a:chOff x="6923088" y="4238626"/>
                <a:chExt cx="1057275" cy="473075"/>
              </a:xfrm>
              <a:grpFill/>
            </p:grpSpPr>
            <p:sp>
              <p:nvSpPr>
                <p:cNvPr id="138" name="Freeform 269">
                  <a:extLst>
                    <a:ext uri="{FF2B5EF4-FFF2-40B4-BE49-F238E27FC236}">
                      <a16:creationId xmlns:a16="http://schemas.microsoft.com/office/drawing/2014/main" id="{F487F845-B1DC-F34E-BAFC-656CF3C10C53}"/>
                    </a:ext>
                  </a:extLst>
                </p:cNvPr>
                <p:cNvSpPr>
                  <a:spLocks/>
                </p:cNvSpPr>
                <p:nvPr/>
              </p:nvSpPr>
              <p:spPr bwMode="auto">
                <a:xfrm>
                  <a:off x="7908925" y="4468813"/>
                  <a:ext cx="12700" cy="12700"/>
                </a:xfrm>
                <a:custGeom>
                  <a:avLst/>
                  <a:gdLst>
                    <a:gd name="T0" fmla="*/ 9 w 26"/>
                    <a:gd name="T1" fmla="*/ 25 h 25"/>
                    <a:gd name="T2" fmla="*/ 0 w 26"/>
                    <a:gd name="T3" fmla="*/ 18 h 25"/>
                    <a:gd name="T4" fmla="*/ 3 w 26"/>
                    <a:gd name="T5" fmla="*/ 8 h 25"/>
                    <a:gd name="T6" fmla="*/ 18 w 26"/>
                    <a:gd name="T7" fmla="*/ 0 h 25"/>
                    <a:gd name="T8" fmla="*/ 26 w 26"/>
                    <a:gd name="T9" fmla="*/ 7 h 25"/>
                    <a:gd name="T10" fmla="*/ 23 w 26"/>
                    <a:gd name="T11" fmla="*/ 15 h 25"/>
                    <a:gd name="T12" fmla="*/ 22 w 26"/>
                    <a:gd name="T13" fmla="*/ 16 h 25"/>
                    <a:gd name="T14" fmla="*/ 10 w 26"/>
                    <a:gd name="T15" fmla="*/ 24 h 25"/>
                    <a:gd name="T16" fmla="*/ 9 w 2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
                      <a:moveTo>
                        <a:pt x="9" y="25"/>
                      </a:moveTo>
                      <a:cubicBezTo>
                        <a:pt x="0" y="18"/>
                        <a:pt x="0" y="18"/>
                        <a:pt x="0" y="18"/>
                      </a:cubicBezTo>
                      <a:cubicBezTo>
                        <a:pt x="3" y="8"/>
                        <a:pt x="3" y="8"/>
                        <a:pt x="3" y="8"/>
                      </a:cubicBezTo>
                      <a:cubicBezTo>
                        <a:pt x="18" y="0"/>
                        <a:pt x="18" y="0"/>
                        <a:pt x="18" y="0"/>
                      </a:cubicBezTo>
                      <a:cubicBezTo>
                        <a:pt x="26" y="7"/>
                        <a:pt x="26" y="7"/>
                        <a:pt x="26" y="7"/>
                      </a:cubicBezTo>
                      <a:cubicBezTo>
                        <a:pt x="23" y="15"/>
                        <a:pt x="23" y="15"/>
                        <a:pt x="23" y="15"/>
                      </a:cubicBezTo>
                      <a:cubicBezTo>
                        <a:pt x="22" y="16"/>
                        <a:pt x="22" y="16"/>
                        <a:pt x="22" y="16"/>
                      </a:cubicBezTo>
                      <a:cubicBezTo>
                        <a:pt x="19" y="21"/>
                        <a:pt x="15" y="24"/>
                        <a:pt x="10" y="24"/>
                      </a:cubicBezTo>
                      <a:lnTo>
                        <a:pt x="9" y="2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9" name="Freeform 270">
                  <a:extLst>
                    <a:ext uri="{FF2B5EF4-FFF2-40B4-BE49-F238E27FC236}">
                      <a16:creationId xmlns:a16="http://schemas.microsoft.com/office/drawing/2014/main" id="{C3EB4B25-7701-B84F-BFC9-884045FC4225}"/>
                    </a:ext>
                  </a:extLst>
                </p:cNvPr>
                <p:cNvSpPr>
                  <a:spLocks noEditPoints="1"/>
                </p:cNvSpPr>
                <p:nvPr/>
              </p:nvSpPr>
              <p:spPr bwMode="auto">
                <a:xfrm>
                  <a:off x="7908925" y="4468813"/>
                  <a:ext cx="12700" cy="12700"/>
                </a:xfrm>
                <a:custGeom>
                  <a:avLst/>
                  <a:gdLst>
                    <a:gd name="T0" fmla="*/ 20 w 29"/>
                    <a:gd name="T1" fmla="*/ 4 h 28"/>
                    <a:gd name="T2" fmla="*/ 26 w 29"/>
                    <a:gd name="T3" fmla="*/ 9 h 28"/>
                    <a:gd name="T4" fmla="*/ 22 w 29"/>
                    <a:gd name="T5" fmla="*/ 17 h 28"/>
                    <a:gd name="T6" fmla="*/ 12 w 29"/>
                    <a:gd name="T7" fmla="*/ 25 h 28"/>
                    <a:gd name="T8" fmla="*/ 11 w 29"/>
                    <a:gd name="T9" fmla="*/ 25 h 28"/>
                    <a:gd name="T10" fmla="*/ 4 w 29"/>
                    <a:gd name="T11" fmla="*/ 19 h 28"/>
                    <a:gd name="T12" fmla="*/ 20 w 29"/>
                    <a:gd name="T13" fmla="*/ 4 h 28"/>
                    <a:gd name="T14" fmla="*/ 20 w 29"/>
                    <a:gd name="T15" fmla="*/ 0 h 28"/>
                    <a:gd name="T16" fmla="*/ 20 w 29"/>
                    <a:gd name="T17" fmla="*/ 0 h 28"/>
                    <a:gd name="T18" fmla="*/ 4 w 29"/>
                    <a:gd name="T19" fmla="*/ 9 h 28"/>
                    <a:gd name="T20" fmla="*/ 0 w 29"/>
                    <a:gd name="T21" fmla="*/ 20 h 28"/>
                    <a:gd name="T22" fmla="*/ 11 w 29"/>
                    <a:gd name="T23" fmla="*/ 28 h 28"/>
                    <a:gd name="T24" fmla="*/ 13 w 29"/>
                    <a:gd name="T25" fmla="*/ 28 h 28"/>
                    <a:gd name="T26" fmla="*/ 26 w 29"/>
                    <a:gd name="T27" fmla="*/ 19 h 28"/>
                    <a:gd name="T28" fmla="*/ 26 w 29"/>
                    <a:gd name="T29" fmla="*/ 18 h 28"/>
                    <a:gd name="T30" fmla="*/ 29 w 29"/>
                    <a:gd name="T31" fmla="*/ 8 h 28"/>
                    <a:gd name="T32" fmla="*/ 20 w 29"/>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8">
                      <a:moveTo>
                        <a:pt x="20" y="4"/>
                      </a:moveTo>
                      <a:cubicBezTo>
                        <a:pt x="26" y="9"/>
                        <a:pt x="26" y="9"/>
                        <a:pt x="26" y="9"/>
                      </a:cubicBezTo>
                      <a:cubicBezTo>
                        <a:pt x="22" y="17"/>
                        <a:pt x="22" y="17"/>
                        <a:pt x="22" y="17"/>
                      </a:cubicBezTo>
                      <a:cubicBezTo>
                        <a:pt x="12" y="25"/>
                        <a:pt x="12" y="25"/>
                        <a:pt x="12" y="25"/>
                      </a:cubicBezTo>
                      <a:cubicBezTo>
                        <a:pt x="11" y="25"/>
                        <a:pt x="11" y="25"/>
                        <a:pt x="11" y="25"/>
                      </a:cubicBezTo>
                      <a:cubicBezTo>
                        <a:pt x="4" y="19"/>
                        <a:pt x="4" y="19"/>
                        <a:pt x="4" y="19"/>
                      </a:cubicBezTo>
                      <a:cubicBezTo>
                        <a:pt x="2" y="12"/>
                        <a:pt x="13" y="4"/>
                        <a:pt x="20" y="4"/>
                      </a:cubicBezTo>
                      <a:moveTo>
                        <a:pt x="20" y="0"/>
                      </a:moveTo>
                      <a:cubicBezTo>
                        <a:pt x="20" y="0"/>
                        <a:pt x="20" y="0"/>
                        <a:pt x="20" y="0"/>
                      </a:cubicBezTo>
                      <a:cubicBezTo>
                        <a:pt x="14" y="0"/>
                        <a:pt x="8" y="4"/>
                        <a:pt x="4" y="9"/>
                      </a:cubicBezTo>
                      <a:cubicBezTo>
                        <a:pt x="0" y="20"/>
                        <a:pt x="0" y="20"/>
                        <a:pt x="0" y="20"/>
                      </a:cubicBezTo>
                      <a:cubicBezTo>
                        <a:pt x="1" y="26"/>
                        <a:pt x="6" y="28"/>
                        <a:pt x="11" y="28"/>
                      </a:cubicBezTo>
                      <a:cubicBezTo>
                        <a:pt x="13" y="28"/>
                        <a:pt x="13" y="28"/>
                        <a:pt x="13" y="28"/>
                      </a:cubicBezTo>
                      <a:cubicBezTo>
                        <a:pt x="18" y="27"/>
                        <a:pt x="23" y="24"/>
                        <a:pt x="26" y="19"/>
                      </a:cubicBezTo>
                      <a:cubicBezTo>
                        <a:pt x="26" y="18"/>
                        <a:pt x="26" y="18"/>
                        <a:pt x="26" y="18"/>
                      </a:cubicBezTo>
                      <a:cubicBezTo>
                        <a:pt x="29" y="8"/>
                        <a:pt x="29" y="8"/>
                        <a:pt x="29" y="8"/>
                      </a:cubicBezTo>
                      <a:cubicBezTo>
                        <a:pt x="28" y="3"/>
                        <a:pt x="25" y="0"/>
                        <a:pt x="20"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0" name="Freeform 271">
                  <a:extLst>
                    <a:ext uri="{FF2B5EF4-FFF2-40B4-BE49-F238E27FC236}">
                      <a16:creationId xmlns:a16="http://schemas.microsoft.com/office/drawing/2014/main" id="{DEFF999A-016C-644D-A6C2-7B5CC3DF6038}"/>
                    </a:ext>
                  </a:extLst>
                </p:cNvPr>
                <p:cNvSpPr>
                  <a:spLocks/>
                </p:cNvSpPr>
                <p:nvPr/>
              </p:nvSpPr>
              <p:spPr bwMode="auto">
                <a:xfrm>
                  <a:off x="7923213" y="4441826"/>
                  <a:ext cx="30163" cy="23813"/>
                </a:xfrm>
                <a:custGeom>
                  <a:avLst/>
                  <a:gdLst>
                    <a:gd name="T0" fmla="*/ 13 w 64"/>
                    <a:gd name="T1" fmla="*/ 52 h 52"/>
                    <a:gd name="T2" fmla="*/ 3 w 64"/>
                    <a:gd name="T3" fmla="*/ 45 h 52"/>
                    <a:gd name="T4" fmla="*/ 9 w 64"/>
                    <a:gd name="T5" fmla="*/ 32 h 52"/>
                    <a:gd name="T6" fmla="*/ 11 w 64"/>
                    <a:gd name="T7" fmla="*/ 30 h 52"/>
                    <a:gd name="T8" fmla="*/ 14 w 64"/>
                    <a:gd name="T9" fmla="*/ 29 h 52"/>
                    <a:gd name="T10" fmla="*/ 25 w 64"/>
                    <a:gd name="T11" fmla="*/ 18 h 52"/>
                    <a:gd name="T12" fmla="*/ 45 w 64"/>
                    <a:gd name="T13" fmla="*/ 1 h 52"/>
                    <a:gd name="T14" fmla="*/ 53 w 64"/>
                    <a:gd name="T15" fmla="*/ 0 h 52"/>
                    <a:gd name="T16" fmla="*/ 61 w 64"/>
                    <a:gd name="T17" fmla="*/ 4 h 52"/>
                    <a:gd name="T18" fmla="*/ 56 w 64"/>
                    <a:gd name="T19" fmla="*/ 16 h 52"/>
                    <a:gd name="T20" fmla="*/ 43 w 64"/>
                    <a:gd name="T21" fmla="*/ 27 h 52"/>
                    <a:gd name="T22" fmla="*/ 42 w 64"/>
                    <a:gd name="T23" fmla="*/ 29 h 52"/>
                    <a:gd name="T24" fmla="*/ 36 w 64"/>
                    <a:gd name="T25" fmla="*/ 34 h 52"/>
                    <a:gd name="T26" fmla="*/ 22 w 64"/>
                    <a:gd name="T27" fmla="*/ 47 h 52"/>
                    <a:gd name="T28" fmla="*/ 22 w 64"/>
                    <a:gd name="T29" fmla="*/ 47 h 52"/>
                    <a:gd name="T30" fmla="*/ 13 w 64"/>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52">
                      <a:moveTo>
                        <a:pt x="13" y="52"/>
                      </a:moveTo>
                      <a:cubicBezTo>
                        <a:pt x="3" y="45"/>
                        <a:pt x="3" y="45"/>
                        <a:pt x="3" y="45"/>
                      </a:cubicBezTo>
                      <a:cubicBezTo>
                        <a:pt x="0" y="37"/>
                        <a:pt x="5" y="34"/>
                        <a:pt x="9" y="32"/>
                      </a:cubicBezTo>
                      <a:cubicBezTo>
                        <a:pt x="11" y="30"/>
                        <a:pt x="11" y="30"/>
                        <a:pt x="11" y="30"/>
                      </a:cubicBezTo>
                      <a:cubicBezTo>
                        <a:pt x="14" y="29"/>
                        <a:pt x="14" y="29"/>
                        <a:pt x="14" y="29"/>
                      </a:cubicBezTo>
                      <a:cubicBezTo>
                        <a:pt x="25" y="18"/>
                        <a:pt x="25" y="18"/>
                        <a:pt x="25" y="18"/>
                      </a:cubicBezTo>
                      <a:cubicBezTo>
                        <a:pt x="29" y="11"/>
                        <a:pt x="35" y="5"/>
                        <a:pt x="45" y="1"/>
                      </a:cubicBezTo>
                      <a:cubicBezTo>
                        <a:pt x="53" y="0"/>
                        <a:pt x="53" y="0"/>
                        <a:pt x="53" y="0"/>
                      </a:cubicBezTo>
                      <a:cubicBezTo>
                        <a:pt x="61" y="4"/>
                        <a:pt x="61" y="4"/>
                        <a:pt x="61" y="4"/>
                      </a:cubicBezTo>
                      <a:cubicBezTo>
                        <a:pt x="64" y="9"/>
                        <a:pt x="59" y="13"/>
                        <a:pt x="56" y="16"/>
                      </a:cubicBezTo>
                      <a:cubicBezTo>
                        <a:pt x="43" y="27"/>
                        <a:pt x="43" y="27"/>
                        <a:pt x="43" y="27"/>
                      </a:cubicBezTo>
                      <a:cubicBezTo>
                        <a:pt x="42" y="29"/>
                        <a:pt x="42" y="29"/>
                        <a:pt x="42" y="29"/>
                      </a:cubicBezTo>
                      <a:cubicBezTo>
                        <a:pt x="36" y="34"/>
                        <a:pt x="36" y="34"/>
                        <a:pt x="36" y="34"/>
                      </a:cubicBezTo>
                      <a:cubicBezTo>
                        <a:pt x="31" y="38"/>
                        <a:pt x="26" y="42"/>
                        <a:pt x="22" y="47"/>
                      </a:cubicBezTo>
                      <a:cubicBezTo>
                        <a:pt x="22" y="47"/>
                        <a:pt x="22" y="47"/>
                        <a:pt x="22" y="47"/>
                      </a:cubicBezTo>
                      <a:lnTo>
                        <a:pt x="13" y="52"/>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1" name="Freeform 272">
                  <a:extLst>
                    <a:ext uri="{FF2B5EF4-FFF2-40B4-BE49-F238E27FC236}">
                      <a16:creationId xmlns:a16="http://schemas.microsoft.com/office/drawing/2014/main" id="{13137BC6-A7AE-F241-A862-FABE46726C82}"/>
                    </a:ext>
                  </a:extLst>
                </p:cNvPr>
                <p:cNvSpPr>
                  <a:spLocks noEditPoints="1"/>
                </p:cNvSpPr>
                <p:nvPr/>
              </p:nvSpPr>
              <p:spPr bwMode="auto">
                <a:xfrm>
                  <a:off x="7921625" y="4440238"/>
                  <a:ext cx="33338" cy="26988"/>
                </a:xfrm>
                <a:custGeom>
                  <a:avLst/>
                  <a:gdLst>
                    <a:gd name="T0" fmla="*/ 55 w 69"/>
                    <a:gd name="T1" fmla="*/ 4 h 56"/>
                    <a:gd name="T2" fmla="*/ 61 w 69"/>
                    <a:gd name="T3" fmla="*/ 6 h 56"/>
                    <a:gd name="T4" fmla="*/ 57 w 69"/>
                    <a:gd name="T5" fmla="*/ 16 h 56"/>
                    <a:gd name="T6" fmla="*/ 44 w 69"/>
                    <a:gd name="T7" fmla="*/ 28 h 56"/>
                    <a:gd name="T8" fmla="*/ 37 w 69"/>
                    <a:gd name="T9" fmla="*/ 34 h 56"/>
                    <a:gd name="T10" fmla="*/ 22 w 69"/>
                    <a:gd name="T11" fmla="*/ 48 h 56"/>
                    <a:gd name="T12" fmla="*/ 15 w 69"/>
                    <a:gd name="T13" fmla="*/ 52 h 56"/>
                    <a:gd name="T14" fmla="*/ 7 w 69"/>
                    <a:gd name="T15" fmla="*/ 46 h 56"/>
                    <a:gd name="T16" fmla="*/ 14 w 69"/>
                    <a:gd name="T17" fmla="*/ 34 h 56"/>
                    <a:gd name="T18" fmla="*/ 29 w 69"/>
                    <a:gd name="T19" fmla="*/ 21 h 56"/>
                    <a:gd name="T20" fmla="*/ 47 w 69"/>
                    <a:gd name="T21" fmla="*/ 5 h 56"/>
                    <a:gd name="T22" fmla="*/ 55 w 69"/>
                    <a:gd name="T23" fmla="*/ 4 h 56"/>
                    <a:gd name="T24" fmla="*/ 55 w 69"/>
                    <a:gd name="T25" fmla="*/ 0 h 56"/>
                    <a:gd name="T26" fmla="*/ 55 w 69"/>
                    <a:gd name="T27" fmla="*/ 0 h 56"/>
                    <a:gd name="T28" fmla="*/ 46 w 69"/>
                    <a:gd name="T29" fmla="*/ 2 h 56"/>
                    <a:gd name="T30" fmla="*/ 25 w 69"/>
                    <a:gd name="T31" fmla="*/ 19 h 56"/>
                    <a:gd name="T32" fmla="*/ 15 w 69"/>
                    <a:gd name="T33" fmla="*/ 29 h 56"/>
                    <a:gd name="T34" fmla="*/ 12 w 69"/>
                    <a:gd name="T35" fmla="*/ 31 h 56"/>
                    <a:gd name="T36" fmla="*/ 10 w 69"/>
                    <a:gd name="T37" fmla="*/ 32 h 56"/>
                    <a:gd name="T38" fmla="*/ 4 w 69"/>
                    <a:gd name="T39" fmla="*/ 47 h 56"/>
                    <a:gd name="T40" fmla="*/ 15 w 69"/>
                    <a:gd name="T41" fmla="*/ 56 h 56"/>
                    <a:gd name="T42" fmla="*/ 25 w 69"/>
                    <a:gd name="T43" fmla="*/ 51 h 56"/>
                    <a:gd name="T44" fmla="*/ 25 w 69"/>
                    <a:gd name="T45" fmla="*/ 50 h 56"/>
                    <a:gd name="T46" fmla="*/ 39 w 69"/>
                    <a:gd name="T47" fmla="*/ 37 h 56"/>
                    <a:gd name="T48" fmla="*/ 45 w 69"/>
                    <a:gd name="T49" fmla="*/ 32 h 56"/>
                    <a:gd name="T50" fmla="*/ 47 w 69"/>
                    <a:gd name="T51" fmla="*/ 30 h 56"/>
                    <a:gd name="T52" fmla="*/ 59 w 69"/>
                    <a:gd name="T53" fmla="*/ 19 h 56"/>
                    <a:gd name="T54" fmla="*/ 64 w 69"/>
                    <a:gd name="T55" fmla="*/ 5 h 56"/>
                    <a:gd name="T56" fmla="*/ 55 w 69"/>
                    <a:gd name="T5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56">
                      <a:moveTo>
                        <a:pt x="55" y="4"/>
                      </a:moveTo>
                      <a:cubicBezTo>
                        <a:pt x="61" y="6"/>
                        <a:pt x="61" y="6"/>
                        <a:pt x="61" y="6"/>
                      </a:cubicBezTo>
                      <a:cubicBezTo>
                        <a:pt x="57" y="16"/>
                        <a:pt x="57" y="16"/>
                        <a:pt x="57" y="16"/>
                      </a:cubicBezTo>
                      <a:cubicBezTo>
                        <a:pt x="44" y="28"/>
                        <a:pt x="44" y="28"/>
                        <a:pt x="44" y="28"/>
                      </a:cubicBezTo>
                      <a:cubicBezTo>
                        <a:pt x="37" y="34"/>
                        <a:pt x="37" y="34"/>
                        <a:pt x="37" y="34"/>
                      </a:cubicBezTo>
                      <a:cubicBezTo>
                        <a:pt x="31" y="38"/>
                        <a:pt x="27" y="43"/>
                        <a:pt x="22" y="48"/>
                      </a:cubicBezTo>
                      <a:cubicBezTo>
                        <a:pt x="15" y="52"/>
                        <a:pt x="15" y="52"/>
                        <a:pt x="15" y="52"/>
                      </a:cubicBezTo>
                      <a:cubicBezTo>
                        <a:pt x="7" y="46"/>
                        <a:pt x="7" y="46"/>
                        <a:pt x="7" y="46"/>
                      </a:cubicBezTo>
                      <a:cubicBezTo>
                        <a:pt x="4" y="39"/>
                        <a:pt x="10" y="37"/>
                        <a:pt x="14" y="34"/>
                      </a:cubicBezTo>
                      <a:cubicBezTo>
                        <a:pt x="20" y="30"/>
                        <a:pt x="26" y="27"/>
                        <a:pt x="29" y="21"/>
                      </a:cubicBezTo>
                      <a:cubicBezTo>
                        <a:pt x="33" y="13"/>
                        <a:pt x="39" y="9"/>
                        <a:pt x="47" y="5"/>
                      </a:cubicBezTo>
                      <a:cubicBezTo>
                        <a:pt x="55" y="4"/>
                        <a:pt x="55" y="4"/>
                        <a:pt x="55" y="4"/>
                      </a:cubicBezTo>
                      <a:moveTo>
                        <a:pt x="55" y="0"/>
                      </a:moveTo>
                      <a:cubicBezTo>
                        <a:pt x="55" y="0"/>
                        <a:pt x="55" y="0"/>
                        <a:pt x="55" y="0"/>
                      </a:cubicBezTo>
                      <a:cubicBezTo>
                        <a:pt x="46" y="2"/>
                        <a:pt x="46" y="2"/>
                        <a:pt x="46" y="2"/>
                      </a:cubicBezTo>
                      <a:cubicBezTo>
                        <a:pt x="36" y="6"/>
                        <a:pt x="30" y="11"/>
                        <a:pt x="25" y="19"/>
                      </a:cubicBezTo>
                      <a:cubicBezTo>
                        <a:pt x="15" y="29"/>
                        <a:pt x="15" y="29"/>
                        <a:pt x="15" y="29"/>
                      </a:cubicBezTo>
                      <a:cubicBezTo>
                        <a:pt x="12" y="31"/>
                        <a:pt x="12" y="31"/>
                        <a:pt x="12" y="31"/>
                      </a:cubicBezTo>
                      <a:cubicBezTo>
                        <a:pt x="10" y="32"/>
                        <a:pt x="10" y="32"/>
                        <a:pt x="10" y="32"/>
                      </a:cubicBezTo>
                      <a:cubicBezTo>
                        <a:pt x="6" y="35"/>
                        <a:pt x="0" y="39"/>
                        <a:pt x="4" y="47"/>
                      </a:cubicBezTo>
                      <a:cubicBezTo>
                        <a:pt x="6" y="53"/>
                        <a:pt x="10" y="56"/>
                        <a:pt x="15" y="56"/>
                      </a:cubicBezTo>
                      <a:cubicBezTo>
                        <a:pt x="25" y="51"/>
                        <a:pt x="25" y="51"/>
                        <a:pt x="25" y="51"/>
                      </a:cubicBezTo>
                      <a:cubicBezTo>
                        <a:pt x="25" y="50"/>
                        <a:pt x="25" y="50"/>
                        <a:pt x="25" y="50"/>
                      </a:cubicBezTo>
                      <a:cubicBezTo>
                        <a:pt x="30" y="46"/>
                        <a:pt x="34" y="41"/>
                        <a:pt x="39" y="37"/>
                      </a:cubicBezTo>
                      <a:cubicBezTo>
                        <a:pt x="45" y="32"/>
                        <a:pt x="45" y="32"/>
                        <a:pt x="45" y="32"/>
                      </a:cubicBezTo>
                      <a:cubicBezTo>
                        <a:pt x="47" y="30"/>
                        <a:pt x="47" y="30"/>
                        <a:pt x="47" y="30"/>
                      </a:cubicBezTo>
                      <a:cubicBezTo>
                        <a:pt x="59" y="19"/>
                        <a:pt x="59" y="19"/>
                        <a:pt x="59" y="19"/>
                      </a:cubicBezTo>
                      <a:cubicBezTo>
                        <a:pt x="62" y="17"/>
                        <a:pt x="69" y="12"/>
                        <a:pt x="64" y="5"/>
                      </a:cubicBezTo>
                      <a:cubicBezTo>
                        <a:pt x="63" y="3"/>
                        <a:pt x="60" y="0"/>
                        <a:pt x="55"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2" name="Freeform 273">
                  <a:extLst>
                    <a:ext uri="{FF2B5EF4-FFF2-40B4-BE49-F238E27FC236}">
                      <a16:creationId xmlns:a16="http://schemas.microsoft.com/office/drawing/2014/main" id="{EAEDAA76-57F9-FC4D-9DB9-965D9B12B73B}"/>
                    </a:ext>
                  </a:extLst>
                </p:cNvPr>
                <p:cNvSpPr>
                  <a:spLocks/>
                </p:cNvSpPr>
                <p:nvPr/>
              </p:nvSpPr>
              <p:spPr bwMode="auto">
                <a:xfrm>
                  <a:off x="7956550" y="4348163"/>
                  <a:ext cx="22225" cy="90488"/>
                </a:xfrm>
                <a:custGeom>
                  <a:avLst/>
                  <a:gdLst>
                    <a:gd name="T0" fmla="*/ 13 w 46"/>
                    <a:gd name="T1" fmla="*/ 190 h 190"/>
                    <a:gd name="T2" fmla="*/ 2 w 46"/>
                    <a:gd name="T3" fmla="*/ 185 h 190"/>
                    <a:gd name="T4" fmla="*/ 0 w 46"/>
                    <a:gd name="T5" fmla="*/ 177 h 190"/>
                    <a:gd name="T6" fmla="*/ 15 w 46"/>
                    <a:gd name="T7" fmla="*/ 162 h 190"/>
                    <a:gd name="T8" fmla="*/ 19 w 46"/>
                    <a:gd name="T9" fmla="*/ 160 h 190"/>
                    <a:gd name="T10" fmla="*/ 25 w 46"/>
                    <a:gd name="T11" fmla="*/ 149 h 190"/>
                    <a:gd name="T12" fmla="*/ 30 w 46"/>
                    <a:gd name="T13" fmla="*/ 122 h 190"/>
                    <a:gd name="T14" fmla="*/ 30 w 46"/>
                    <a:gd name="T15" fmla="*/ 96 h 190"/>
                    <a:gd name="T16" fmla="*/ 25 w 46"/>
                    <a:gd name="T17" fmla="*/ 86 h 190"/>
                    <a:gd name="T18" fmla="*/ 22 w 46"/>
                    <a:gd name="T19" fmla="*/ 79 h 190"/>
                    <a:gd name="T20" fmla="*/ 18 w 46"/>
                    <a:gd name="T21" fmla="*/ 59 h 190"/>
                    <a:gd name="T22" fmla="*/ 18 w 46"/>
                    <a:gd name="T23" fmla="*/ 56 h 190"/>
                    <a:gd name="T24" fmla="*/ 15 w 46"/>
                    <a:gd name="T25" fmla="*/ 44 h 190"/>
                    <a:gd name="T26" fmla="*/ 13 w 46"/>
                    <a:gd name="T27" fmla="*/ 43 h 190"/>
                    <a:gd name="T28" fmla="*/ 8 w 46"/>
                    <a:gd name="T29" fmla="*/ 36 h 190"/>
                    <a:gd name="T30" fmla="*/ 8 w 46"/>
                    <a:gd name="T31" fmla="*/ 17 h 190"/>
                    <a:gd name="T32" fmla="*/ 9 w 46"/>
                    <a:gd name="T33" fmla="*/ 10 h 190"/>
                    <a:gd name="T34" fmla="*/ 17 w 46"/>
                    <a:gd name="T35" fmla="*/ 0 h 190"/>
                    <a:gd name="T36" fmla="*/ 23 w 46"/>
                    <a:gd name="T37" fmla="*/ 2 h 190"/>
                    <a:gd name="T38" fmla="*/ 29 w 46"/>
                    <a:gd name="T39" fmla="*/ 16 h 190"/>
                    <a:gd name="T40" fmla="*/ 30 w 46"/>
                    <a:gd name="T41" fmla="*/ 18 h 190"/>
                    <a:gd name="T42" fmla="*/ 34 w 46"/>
                    <a:gd name="T43" fmla="*/ 36 h 190"/>
                    <a:gd name="T44" fmla="*/ 41 w 46"/>
                    <a:gd name="T45" fmla="*/ 67 h 190"/>
                    <a:gd name="T46" fmla="*/ 42 w 46"/>
                    <a:gd name="T47" fmla="*/ 76 h 190"/>
                    <a:gd name="T48" fmla="*/ 44 w 46"/>
                    <a:gd name="T49" fmla="*/ 123 h 190"/>
                    <a:gd name="T50" fmla="*/ 43 w 46"/>
                    <a:gd name="T51" fmla="*/ 132 h 190"/>
                    <a:gd name="T52" fmla="*/ 41 w 46"/>
                    <a:gd name="T53" fmla="*/ 152 h 190"/>
                    <a:gd name="T54" fmla="*/ 41 w 46"/>
                    <a:gd name="T55" fmla="*/ 155 h 190"/>
                    <a:gd name="T56" fmla="*/ 31 w 46"/>
                    <a:gd name="T57" fmla="*/ 184 h 190"/>
                    <a:gd name="T58" fmla="*/ 13 w 46"/>
                    <a:gd name="T5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190">
                      <a:moveTo>
                        <a:pt x="13" y="190"/>
                      </a:moveTo>
                      <a:cubicBezTo>
                        <a:pt x="8" y="190"/>
                        <a:pt x="4" y="188"/>
                        <a:pt x="2" y="185"/>
                      </a:cubicBezTo>
                      <a:cubicBezTo>
                        <a:pt x="0" y="177"/>
                        <a:pt x="0" y="177"/>
                        <a:pt x="0" y="177"/>
                      </a:cubicBezTo>
                      <a:cubicBezTo>
                        <a:pt x="1" y="171"/>
                        <a:pt x="9" y="166"/>
                        <a:pt x="15" y="162"/>
                      </a:cubicBezTo>
                      <a:cubicBezTo>
                        <a:pt x="19" y="160"/>
                        <a:pt x="19" y="160"/>
                        <a:pt x="19" y="160"/>
                      </a:cubicBezTo>
                      <a:cubicBezTo>
                        <a:pt x="23" y="157"/>
                        <a:pt x="24" y="154"/>
                        <a:pt x="25" y="149"/>
                      </a:cubicBezTo>
                      <a:cubicBezTo>
                        <a:pt x="27" y="140"/>
                        <a:pt x="28" y="132"/>
                        <a:pt x="30" y="122"/>
                      </a:cubicBezTo>
                      <a:cubicBezTo>
                        <a:pt x="31" y="114"/>
                        <a:pt x="32" y="104"/>
                        <a:pt x="30" y="96"/>
                      </a:cubicBezTo>
                      <a:cubicBezTo>
                        <a:pt x="25" y="86"/>
                        <a:pt x="25" y="86"/>
                        <a:pt x="25" y="86"/>
                      </a:cubicBezTo>
                      <a:cubicBezTo>
                        <a:pt x="22" y="79"/>
                        <a:pt x="22" y="79"/>
                        <a:pt x="22" y="79"/>
                      </a:cubicBezTo>
                      <a:cubicBezTo>
                        <a:pt x="19" y="73"/>
                        <a:pt x="19" y="66"/>
                        <a:pt x="18" y="59"/>
                      </a:cubicBezTo>
                      <a:cubicBezTo>
                        <a:pt x="18" y="56"/>
                        <a:pt x="18" y="56"/>
                        <a:pt x="18" y="56"/>
                      </a:cubicBezTo>
                      <a:cubicBezTo>
                        <a:pt x="15" y="44"/>
                        <a:pt x="15" y="44"/>
                        <a:pt x="15" y="44"/>
                      </a:cubicBezTo>
                      <a:cubicBezTo>
                        <a:pt x="13" y="43"/>
                        <a:pt x="13" y="43"/>
                        <a:pt x="13" y="43"/>
                      </a:cubicBezTo>
                      <a:cubicBezTo>
                        <a:pt x="8" y="36"/>
                        <a:pt x="8" y="36"/>
                        <a:pt x="8" y="36"/>
                      </a:cubicBezTo>
                      <a:cubicBezTo>
                        <a:pt x="6" y="29"/>
                        <a:pt x="7" y="23"/>
                        <a:pt x="8" y="17"/>
                      </a:cubicBezTo>
                      <a:cubicBezTo>
                        <a:pt x="9" y="10"/>
                        <a:pt x="9" y="10"/>
                        <a:pt x="9" y="10"/>
                      </a:cubicBezTo>
                      <a:cubicBezTo>
                        <a:pt x="11" y="1"/>
                        <a:pt x="15" y="0"/>
                        <a:pt x="17" y="0"/>
                      </a:cubicBezTo>
                      <a:cubicBezTo>
                        <a:pt x="23" y="2"/>
                        <a:pt x="23" y="2"/>
                        <a:pt x="23" y="2"/>
                      </a:cubicBezTo>
                      <a:cubicBezTo>
                        <a:pt x="27" y="5"/>
                        <a:pt x="28" y="12"/>
                        <a:pt x="29" y="16"/>
                      </a:cubicBezTo>
                      <a:cubicBezTo>
                        <a:pt x="30" y="18"/>
                        <a:pt x="30" y="18"/>
                        <a:pt x="30" y="18"/>
                      </a:cubicBezTo>
                      <a:cubicBezTo>
                        <a:pt x="31" y="24"/>
                        <a:pt x="33" y="30"/>
                        <a:pt x="34" y="36"/>
                      </a:cubicBezTo>
                      <a:cubicBezTo>
                        <a:pt x="37" y="46"/>
                        <a:pt x="40" y="56"/>
                        <a:pt x="41" y="67"/>
                      </a:cubicBezTo>
                      <a:cubicBezTo>
                        <a:pt x="42" y="76"/>
                        <a:pt x="42" y="76"/>
                        <a:pt x="42" y="76"/>
                      </a:cubicBezTo>
                      <a:cubicBezTo>
                        <a:pt x="44" y="92"/>
                        <a:pt x="46" y="107"/>
                        <a:pt x="44" y="123"/>
                      </a:cubicBezTo>
                      <a:cubicBezTo>
                        <a:pt x="43" y="132"/>
                        <a:pt x="43" y="132"/>
                        <a:pt x="43" y="132"/>
                      </a:cubicBezTo>
                      <a:cubicBezTo>
                        <a:pt x="42" y="139"/>
                        <a:pt x="41" y="145"/>
                        <a:pt x="41" y="152"/>
                      </a:cubicBezTo>
                      <a:cubicBezTo>
                        <a:pt x="41" y="155"/>
                        <a:pt x="41" y="155"/>
                        <a:pt x="41" y="155"/>
                      </a:cubicBezTo>
                      <a:cubicBezTo>
                        <a:pt x="41" y="165"/>
                        <a:pt x="41" y="178"/>
                        <a:pt x="31" y="184"/>
                      </a:cubicBezTo>
                      <a:cubicBezTo>
                        <a:pt x="27" y="187"/>
                        <a:pt x="20" y="190"/>
                        <a:pt x="13" y="19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3" name="Freeform 274">
                  <a:extLst>
                    <a:ext uri="{FF2B5EF4-FFF2-40B4-BE49-F238E27FC236}">
                      <a16:creationId xmlns:a16="http://schemas.microsoft.com/office/drawing/2014/main" id="{575F94D9-C675-0C4F-B877-7B51A7605B20}"/>
                    </a:ext>
                  </a:extLst>
                </p:cNvPr>
                <p:cNvSpPr>
                  <a:spLocks noEditPoints="1"/>
                </p:cNvSpPr>
                <p:nvPr/>
              </p:nvSpPr>
              <p:spPr bwMode="auto">
                <a:xfrm>
                  <a:off x="7954963" y="4348163"/>
                  <a:ext cx="25400" cy="92075"/>
                </a:xfrm>
                <a:custGeom>
                  <a:avLst/>
                  <a:gdLst>
                    <a:gd name="T0" fmla="*/ 21 w 52"/>
                    <a:gd name="T1" fmla="*/ 4 h 194"/>
                    <a:gd name="T2" fmla="*/ 26 w 52"/>
                    <a:gd name="T3" fmla="*/ 6 h 194"/>
                    <a:gd name="T4" fmla="*/ 32 w 52"/>
                    <a:gd name="T5" fmla="*/ 21 h 194"/>
                    <a:gd name="T6" fmla="*/ 44 w 52"/>
                    <a:gd name="T7" fmla="*/ 69 h 194"/>
                    <a:gd name="T8" fmla="*/ 46 w 52"/>
                    <a:gd name="T9" fmla="*/ 125 h 194"/>
                    <a:gd name="T10" fmla="*/ 43 w 52"/>
                    <a:gd name="T11" fmla="*/ 154 h 194"/>
                    <a:gd name="T12" fmla="*/ 34 w 52"/>
                    <a:gd name="T13" fmla="*/ 185 h 194"/>
                    <a:gd name="T14" fmla="*/ 17 w 52"/>
                    <a:gd name="T15" fmla="*/ 190 h 194"/>
                    <a:gd name="T16" fmla="*/ 8 w 52"/>
                    <a:gd name="T17" fmla="*/ 186 h 194"/>
                    <a:gd name="T18" fmla="*/ 24 w 52"/>
                    <a:gd name="T19" fmla="*/ 163 h 194"/>
                    <a:gd name="T20" fmla="*/ 31 w 52"/>
                    <a:gd name="T21" fmla="*/ 151 h 194"/>
                    <a:gd name="T22" fmla="*/ 36 w 52"/>
                    <a:gd name="T23" fmla="*/ 125 h 194"/>
                    <a:gd name="T24" fmla="*/ 36 w 52"/>
                    <a:gd name="T25" fmla="*/ 97 h 194"/>
                    <a:gd name="T26" fmla="*/ 27 w 52"/>
                    <a:gd name="T27" fmla="*/ 81 h 194"/>
                    <a:gd name="T28" fmla="*/ 24 w 52"/>
                    <a:gd name="T29" fmla="*/ 60 h 194"/>
                    <a:gd name="T30" fmla="*/ 21 w 52"/>
                    <a:gd name="T31" fmla="*/ 45 h 194"/>
                    <a:gd name="T32" fmla="*/ 13 w 52"/>
                    <a:gd name="T33" fmla="*/ 38 h 194"/>
                    <a:gd name="T34" fmla="*/ 15 w 52"/>
                    <a:gd name="T35" fmla="*/ 12 h 194"/>
                    <a:gd name="T36" fmla="*/ 21 w 52"/>
                    <a:gd name="T37" fmla="*/ 4 h 194"/>
                    <a:gd name="T38" fmla="*/ 21 w 52"/>
                    <a:gd name="T39" fmla="*/ 0 h 194"/>
                    <a:gd name="T40" fmla="*/ 12 w 52"/>
                    <a:gd name="T41" fmla="*/ 12 h 194"/>
                    <a:gd name="T42" fmla="*/ 11 w 52"/>
                    <a:gd name="T43" fmla="*/ 18 h 194"/>
                    <a:gd name="T44" fmla="*/ 10 w 52"/>
                    <a:gd name="T45" fmla="*/ 38 h 194"/>
                    <a:gd name="T46" fmla="*/ 16 w 52"/>
                    <a:gd name="T47" fmla="*/ 46 h 194"/>
                    <a:gd name="T48" fmla="*/ 18 w 52"/>
                    <a:gd name="T49" fmla="*/ 48 h 194"/>
                    <a:gd name="T50" fmla="*/ 20 w 52"/>
                    <a:gd name="T51" fmla="*/ 58 h 194"/>
                    <a:gd name="T52" fmla="*/ 20 w 52"/>
                    <a:gd name="T53" fmla="*/ 60 h 194"/>
                    <a:gd name="T54" fmla="*/ 20 w 52"/>
                    <a:gd name="T55" fmla="*/ 61 h 194"/>
                    <a:gd name="T56" fmla="*/ 24 w 52"/>
                    <a:gd name="T57" fmla="*/ 82 h 194"/>
                    <a:gd name="T58" fmla="*/ 28 w 52"/>
                    <a:gd name="T59" fmla="*/ 89 h 194"/>
                    <a:gd name="T60" fmla="*/ 32 w 52"/>
                    <a:gd name="T61" fmla="*/ 98 h 194"/>
                    <a:gd name="T62" fmla="*/ 32 w 52"/>
                    <a:gd name="T63" fmla="*/ 124 h 194"/>
                    <a:gd name="T64" fmla="*/ 28 w 52"/>
                    <a:gd name="T65" fmla="*/ 150 h 194"/>
                    <a:gd name="T66" fmla="*/ 22 w 52"/>
                    <a:gd name="T67" fmla="*/ 160 h 194"/>
                    <a:gd name="T68" fmla="*/ 18 w 52"/>
                    <a:gd name="T69" fmla="*/ 163 h 194"/>
                    <a:gd name="T70" fmla="*/ 2 w 52"/>
                    <a:gd name="T71" fmla="*/ 179 h 194"/>
                    <a:gd name="T72" fmla="*/ 5 w 52"/>
                    <a:gd name="T73" fmla="*/ 188 h 194"/>
                    <a:gd name="T74" fmla="*/ 17 w 52"/>
                    <a:gd name="T75" fmla="*/ 194 h 194"/>
                    <a:gd name="T76" fmla="*/ 36 w 52"/>
                    <a:gd name="T77" fmla="*/ 188 h 194"/>
                    <a:gd name="T78" fmla="*/ 47 w 52"/>
                    <a:gd name="T79" fmla="*/ 157 h 194"/>
                    <a:gd name="T80" fmla="*/ 47 w 52"/>
                    <a:gd name="T81" fmla="*/ 154 h 194"/>
                    <a:gd name="T82" fmla="*/ 49 w 52"/>
                    <a:gd name="T83" fmla="*/ 135 h 194"/>
                    <a:gd name="T84" fmla="*/ 50 w 52"/>
                    <a:gd name="T85" fmla="*/ 126 h 194"/>
                    <a:gd name="T86" fmla="*/ 48 w 52"/>
                    <a:gd name="T87" fmla="*/ 78 h 194"/>
                    <a:gd name="T88" fmla="*/ 47 w 52"/>
                    <a:gd name="T89" fmla="*/ 68 h 194"/>
                    <a:gd name="T90" fmla="*/ 40 w 52"/>
                    <a:gd name="T91" fmla="*/ 37 h 194"/>
                    <a:gd name="T92" fmla="*/ 36 w 52"/>
                    <a:gd name="T93" fmla="*/ 20 h 194"/>
                    <a:gd name="T94" fmla="*/ 35 w 52"/>
                    <a:gd name="T95" fmla="*/ 18 h 194"/>
                    <a:gd name="T96" fmla="*/ 28 w 52"/>
                    <a:gd name="T97" fmla="*/ 3 h 194"/>
                    <a:gd name="T98" fmla="*/ 21 w 52"/>
                    <a:gd name="T9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194">
                      <a:moveTo>
                        <a:pt x="21" y="4"/>
                      </a:moveTo>
                      <a:cubicBezTo>
                        <a:pt x="26" y="6"/>
                        <a:pt x="26" y="6"/>
                        <a:pt x="26" y="6"/>
                      </a:cubicBezTo>
                      <a:cubicBezTo>
                        <a:pt x="30" y="9"/>
                        <a:pt x="31" y="16"/>
                        <a:pt x="32" y="21"/>
                      </a:cubicBezTo>
                      <a:cubicBezTo>
                        <a:pt x="36" y="37"/>
                        <a:pt x="42" y="52"/>
                        <a:pt x="44" y="69"/>
                      </a:cubicBezTo>
                      <a:cubicBezTo>
                        <a:pt x="45" y="88"/>
                        <a:pt x="48" y="106"/>
                        <a:pt x="46" y="125"/>
                      </a:cubicBezTo>
                      <a:cubicBezTo>
                        <a:pt x="45" y="135"/>
                        <a:pt x="44" y="144"/>
                        <a:pt x="43" y="154"/>
                      </a:cubicBezTo>
                      <a:cubicBezTo>
                        <a:pt x="43" y="164"/>
                        <a:pt x="44" y="179"/>
                        <a:pt x="34" y="185"/>
                      </a:cubicBezTo>
                      <a:cubicBezTo>
                        <a:pt x="30" y="187"/>
                        <a:pt x="23" y="190"/>
                        <a:pt x="17" y="190"/>
                      </a:cubicBezTo>
                      <a:cubicBezTo>
                        <a:pt x="8" y="186"/>
                        <a:pt x="8" y="186"/>
                        <a:pt x="8" y="186"/>
                      </a:cubicBezTo>
                      <a:cubicBezTo>
                        <a:pt x="0" y="176"/>
                        <a:pt x="19" y="167"/>
                        <a:pt x="24" y="163"/>
                      </a:cubicBezTo>
                      <a:cubicBezTo>
                        <a:pt x="29" y="160"/>
                        <a:pt x="30" y="156"/>
                        <a:pt x="31" y="151"/>
                      </a:cubicBezTo>
                      <a:cubicBezTo>
                        <a:pt x="33" y="143"/>
                        <a:pt x="34" y="134"/>
                        <a:pt x="36" y="125"/>
                      </a:cubicBezTo>
                      <a:cubicBezTo>
                        <a:pt x="37" y="116"/>
                        <a:pt x="38" y="106"/>
                        <a:pt x="36" y="97"/>
                      </a:cubicBezTo>
                      <a:cubicBezTo>
                        <a:pt x="34" y="91"/>
                        <a:pt x="30" y="86"/>
                        <a:pt x="27" y="81"/>
                      </a:cubicBezTo>
                      <a:cubicBezTo>
                        <a:pt x="25" y="74"/>
                        <a:pt x="24" y="67"/>
                        <a:pt x="24" y="60"/>
                      </a:cubicBezTo>
                      <a:cubicBezTo>
                        <a:pt x="21" y="45"/>
                        <a:pt x="21" y="45"/>
                        <a:pt x="21" y="45"/>
                      </a:cubicBezTo>
                      <a:cubicBezTo>
                        <a:pt x="13" y="38"/>
                        <a:pt x="13" y="38"/>
                        <a:pt x="13" y="38"/>
                      </a:cubicBezTo>
                      <a:cubicBezTo>
                        <a:pt x="12" y="29"/>
                        <a:pt x="14" y="21"/>
                        <a:pt x="15" y="12"/>
                      </a:cubicBezTo>
                      <a:cubicBezTo>
                        <a:pt x="21" y="4"/>
                        <a:pt x="21" y="4"/>
                        <a:pt x="21" y="4"/>
                      </a:cubicBezTo>
                      <a:moveTo>
                        <a:pt x="21" y="0"/>
                      </a:moveTo>
                      <a:cubicBezTo>
                        <a:pt x="19" y="0"/>
                        <a:pt x="13" y="1"/>
                        <a:pt x="12" y="12"/>
                      </a:cubicBezTo>
                      <a:cubicBezTo>
                        <a:pt x="11" y="18"/>
                        <a:pt x="11" y="18"/>
                        <a:pt x="11" y="18"/>
                      </a:cubicBezTo>
                      <a:cubicBezTo>
                        <a:pt x="9" y="25"/>
                        <a:pt x="8" y="31"/>
                        <a:pt x="10" y="38"/>
                      </a:cubicBezTo>
                      <a:cubicBezTo>
                        <a:pt x="16" y="46"/>
                        <a:pt x="16" y="46"/>
                        <a:pt x="16" y="46"/>
                      </a:cubicBezTo>
                      <a:cubicBezTo>
                        <a:pt x="18" y="48"/>
                        <a:pt x="18" y="48"/>
                        <a:pt x="18" y="48"/>
                      </a:cubicBezTo>
                      <a:cubicBezTo>
                        <a:pt x="20" y="58"/>
                        <a:pt x="20" y="58"/>
                        <a:pt x="20" y="58"/>
                      </a:cubicBezTo>
                      <a:cubicBezTo>
                        <a:pt x="20" y="60"/>
                        <a:pt x="20" y="60"/>
                        <a:pt x="20" y="60"/>
                      </a:cubicBezTo>
                      <a:cubicBezTo>
                        <a:pt x="20" y="61"/>
                        <a:pt x="20" y="61"/>
                        <a:pt x="20" y="61"/>
                      </a:cubicBezTo>
                      <a:cubicBezTo>
                        <a:pt x="21" y="68"/>
                        <a:pt x="21" y="75"/>
                        <a:pt x="24" y="82"/>
                      </a:cubicBezTo>
                      <a:cubicBezTo>
                        <a:pt x="28" y="89"/>
                        <a:pt x="28" y="89"/>
                        <a:pt x="28" y="89"/>
                      </a:cubicBezTo>
                      <a:cubicBezTo>
                        <a:pt x="32" y="98"/>
                        <a:pt x="32" y="98"/>
                        <a:pt x="32" y="98"/>
                      </a:cubicBezTo>
                      <a:cubicBezTo>
                        <a:pt x="34" y="107"/>
                        <a:pt x="33" y="116"/>
                        <a:pt x="32" y="124"/>
                      </a:cubicBezTo>
                      <a:cubicBezTo>
                        <a:pt x="31" y="134"/>
                        <a:pt x="29" y="142"/>
                        <a:pt x="28" y="150"/>
                      </a:cubicBezTo>
                      <a:cubicBezTo>
                        <a:pt x="22" y="160"/>
                        <a:pt x="22" y="160"/>
                        <a:pt x="22" y="160"/>
                      </a:cubicBezTo>
                      <a:cubicBezTo>
                        <a:pt x="18" y="163"/>
                        <a:pt x="18" y="163"/>
                        <a:pt x="18" y="163"/>
                      </a:cubicBezTo>
                      <a:cubicBezTo>
                        <a:pt x="12" y="166"/>
                        <a:pt x="4" y="172"/>
                        <a:pt x="2" y="179"/>
                      </a:cubicBezTo>
                      <a:cubicBezTo>
                        <a:pt x="5" y="188"/>
                        <a:pt x="5" y="188"/>
                        <a:pt x="5" y="188"/>
                      </a:cubicBezTo>
                      <a:cubicBezTo>
                        <a:pt x="7" y="192"/>
                        <a:pt x="12" y="194"/>
                        <a:pt x="17" y="194"/>
                      </a:cubicBezTo>
                      <a:cubicBezTo>
                        <a:pt x="24" y="194"/>
                        <a:pt x="32" y="191"/>
                        <a:pt x="36" y="188"/>
                      </a:cubicBezTo>
                      <a:cubicBezTo>
                        <a:pt x="47" y="181"/>
                        <a:pt x="47" y="167"/>
                        <a:pt x="47" y="157"/>
                      </a:cubicBezTo>
                      <a:cubicBezTo>
                        <a:pt x="47" y="154"/>
                        <a:pt x="47" y="154"/>
                        <a:pt x="47" y="154"/>
                      </a:cubicBezTo>
                      <a:cubicBezTo>
                        <a:pt x="47" y="147"/>
                        <a:pt x="48" y="141"/>
                        <a:pt x="49" y="135"/>
                      </a:cubicBezTo>
                      <a:cubicBezTo>
                        <a:pt x="50" y="126"/>
                        <a:pt x="50" y="126"/>
                        <a:pt x="50" y="126"/>
                      </a:cubicBezTo>
                      <a:cubicBezTo>
                        <a:pt x="52" y="109"/>
                        <a:pt x="50" y="93"/>
                        <a:pt x="48" y="78"/>
                      </a:cubicBezTo>
                      <a:cubicBezTo>
                        <a:pt x="47" y="68"/>
                        <a:pt x="47" y="68"/>
                        <a:pt x="47" y="68"/>
                      </a:cubicBezTo>
                      <a:cubicBezTo>
                        <a:pt x="46" y="57"/>
                        <a:pt x="43" y="47"/>
                        <a:pt x="40" y="37"/>
                      </a:cubicBezTo>
                      <a:cubicBezTo>
                        <a:pt x="39" y="31"/>
                        <a:pt x="37" y="26"/>
                        <a:pt x="36" y="20"/>
                      </a:cubicBezTo>
                      <a:cubicBezTo>
                        <a:pt x="35" y="18"/>
                        <a:pt x="35" y="18"/>
                        <a:pt x="35" y="18"/>
                      </a:cubicBezTo>
                      <a:cubicBezTo>
                        <a:pt x="34" y="13"/>
                        <a:pt x="33" y="6"/>
                        <a:pt x="28" y="3"/>
                      </a:cubicBezTo>
                      <a:lnTo>
                        <a:pt x="21"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44" name="Freeform 275">
                  <a:extLst>
                    <a:ext uri="{FF2B5EF4-FFF2-40B4-BE49-F238E27FC236}">
                      <a16:creationId xmlns:a16="http://schemas.microsoft.com/office/drawing/2014/main" id="{980AC267-816D-EA40-9626-BF2B61C90707}"/>
                    </a:ext>
                  </a:extLst>
                </p:cNvPr>
                <p:cNvSpPr>
                  <a:spLocks/>
                </p:cNvSpPr>
                <p:nvPr/>
              </p:nvSpPr>
              <p:spPr bwMode="auto">
                <a:xfrm>
                  <a:off x="6923088" y="4238626"/>
                  <a:ext cx="1031875" cy="473075"/>
                </a:xfrm>
                <a:custGeom>
                  <a:avLst/>
                  <a:gdLst>
                    <a:gd name="T0" fmla="*/ 879 w 2179"/>
                    <a:gd name="T1" fmla="*/ 727 h 999"/>
                    <a:gd name="T2" fmla="*/ 324 w 2179"/>
                    <a:gd name="T3" fmla="*/ 835 h 999"/>
                    <a:gd name="T4" fmla="*/ 3 w 2179"/>
                    <a:gd name="T5" fmla="*/ 877 h 999"/>
                    <a:gd name="T6" fmla="*/ 86 w 2179"/>
                    <a:gd name="T7" fmla="*/ 711 h 999"/>
                    <a:gd name="T8" fmla="*/ 301 w 2179"/>
                    <a:gd name="T9" fmla="*/ 581 h 999"/>
                    <a:gd name="T10" fmla="*/ 366 w 2179"/>
                    <a:gd name="T11" fmla="*/ 489 h 999"/>
                    <a:gd name="T12" fmla="*/ 485 w 2179"/>
                    <a:gd name="T13" fmla="*/ 434 h 999"/>
                    <a:gd name="T14" fmla="*/ 569 w 2179"/>
                    <a:gd name="T15" fmla="*/ 358 h 999"/>
                    <a:gd name="T16" fmla="*/ 2049 w 2179"/>
                    <a:gd name="T17" fmla="*/ 0 h 999"/>
                    <a:gd name="T18" fmla="*/ 2103 w 2179"/>
                    <a:gd name="T19" fmla="*/ 102 h 999"/>
                    <a:gd name="T20" fmla="*/ 2171 w 2179"/>
                    <a:gd name="T21" fmla="*/ 225 h 999"/>
                    <a:gd name="T22" fmla="*/ 2142 w 2179"/>
                    <a:gd name="T23" fmla="*/ 193 h 999"/>
                    <a:gd name="T24" fmla="*/ 2045 w 2179"/>
                    <a:gd name="T25" fmla="*/ 58 h 999"/>
                    <a:gd name="T26" fmla="*/ 2069 w 2179"/>
                    <a:gd name="T27" fmla="*/ 100 h 999"/>
                    <a:gd name="T28" fmla="*/ 2044 w 2179"/>
                    <a:gd name="T29" fmla="*/ 131 h 999"/>
                    <a:gd name="T30" fmla="*/ 2020 w 2179"/>
                    <a:gd name="T31" fmla="*/ 127 h 999"/>
                    <a:gd name="T32" fmla="*/ 2023 w 2179"/>
                    <a:gd name="T33" fmla="*/ 149 h 999"/>
                    <a:gd name="T34" fmla="*/ 1961 w 2179"/>
                    <a:gd name="T35" fmla="*/ 185 h 999"/>
                    <a:gd name="T36" fmla="*/ 1904 w 2179"/>
                    <a:gd name="T37" fmla="*/ 213 h 999"/>
                    <a:gd name="T38" fmla="*/ 1907 w 2179"/>
                    <a:gd name="T39" fmla="*/ 235 h 999"/>
                    <a:gd name="T40" fmla="*/ 1967 w 2179"/>
                    <a:gd name="T41" fmla="*/ 227 h 999"/>
                    <a:gd name="T42" fmla="*/ 2000 w 2179"/>
                    <a:gd name="T43" fmla="*/ 208 h 999"/>
                    <a:gd name="T44" fmla="*/ 2050 w 2179"/>
                    <a:gd name="T45" fmla="*/ 263 h 999"/>
                    <a:gd name="T46" fmla="*/ 2063 w 2179"/>
                    <a:gd name="T47" fmla="*/ 240 h 999"/>
                    <a:gd name="T48" fmla="*/ 2129 w 2179"/>
                    <a:gd name="T49" fmla="*/ 247 h 999"/>
                    <a:gd name="T50" fmla="*/ 2096 w 2179"/>
                    <a:gd name="T51" fmla="*/ 329 h 999"/>
                    <a:gd name="T52" fmla="*/ 2065 w 2179"/>
                    <a:gd name="T53" fmla="*/ 391 h 999"/>
                    <a:gd name="T54" fmla="*/ 1997 w 2179"/>
                    <a:gd name="T55" fmla="*/ 409 h 999"/>
                    <a:gd name="T56" fmla="*/ 1942 w 2179"/>
                    <a:gd name="T57" fmla="*/ 390 h 999"/>
                    <a:gd name="T58" fmla="*/ 1896 w 2179"/>
                    <a:gd name="T59" fmla="*/ 414 h 999"/>
                    <a:gd name="T60" fmla="*/ 1883 w 2179"/>
                    <a:gd name="T61" fmla="*/ 414 h 999"/>
                    <a:gd name="T62" fmla="*/ 1948 w 2179"/>
                    <a:gd name="T63" fmla="*/ 435 h 999"/>
                    <a:gd name="T64" fmla="*/ 1962 w 2179"/>
                    <a:gd name="T65" fmla="*/ 485 h 999"/>
                    <a:gd name="T66" fmla="*/ 1939 w 2179"/>
                    <a:gd name="T67" fmla="*/ 535 h 999"/>
                    <a:gd name="T68" fmla="*/ 1866 w 2179"/>
                    <a:gd name="T69" fmla="*/ 531 h 999"/>
                    <a:gd name="T70" fmla="*/ 1932 w 2179"/>
                    <a:gd name="T71" fmla="*/ 559 h 999"/>
                    <a:gd name="T72" fmla="*/ 2003 w 2179"/>
                    <a:gd name="T73" fmla="*/ 498 h 999"/>
                    <a:gd name="T74" fmla="*/ 2021 w 2179"/>
                    <a:gd name="T75" fmla="*/ 546 h 999"/>
                    <a:gd name="T76" fmla="*/ 2049 w 2179"/>
                    <a:gd name="T77" fmla="*/ 527 h 999"/>
                    <a:gd name="T78" fmla="*/ 2034 w 2179"/>
                    <a:gd name="T79" fmla="*/ 601 h 999"/>
                    <a:gd name="T80" fmla="*/ 2018 w 2179"/>
                    <a:gd name="T81" fmla="*/ 654 h 999"/>
                    <a:gd name="T82" fmla="*/ 1986 w 2179"/>
                    <a:gd name="T83" fmla="*/ 615 h 999"/>
                    <a:gd name="T84" fmla="*/ 1957 w 2179"/>
                    <a:gd name="T85" fmla="*/ 615 h 999"/>
                    <a:gd name="T86" fmla="*/ 1907 w 2179"/>
                    <a:gd name="T87" fmla="*/ 662 h 999"/>
                    <a:gd name="T88" fmla="*/ 1848 w 2179"/>
                    <a:gd name="T89" fmla="*/ 681 h 999"/>
                    <a:gd name="T90" fmla="*/ 1802 w 2179"/>
                    <a:gd name="T91" fmla="*/ 715 h 999"/>
                    <a:gd name="T92" fmla="*/ 1771 w 2179"/>
                    <a:gd name="T93" fmla="*/ 764 h 999"/>
                    <a:gd name="T94" fmla="*/ 1726 w 2179"/>
                    <a:gd name="T95" fmla="*/ 831 h 999"/>
                    <a:gd name="T96" fmla="*/ 1687 w 2179"/>
                    <a:gd name="T97" fmla="*/ 926 h 999"/>
                    <a:gd name="T98" fmla="*/ 1646 w 2179"/>
                    <a:gd name="T99" fmla="*/ 960 h 999"/>
                    <a:gd name="T100" fmla="*/ 1543 w 2179"/>
                    <a:gd name="T101"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79" h="999">
                      <a:moveTo>
                        <a:pt x="1208" y="751"/>
                      </a:moveTo>
                      <a:cubicBezTo>
                        <a:pt x="924" y="804"/>
                        <a:pt x="924" y="804"/>
                        <a:pt x="924" y="804"/>
                      </a:cubicBezTo>
                      <a:cubicBezTo>
                        <a:pt x="908" y="761"/>
                        <a:pt x="908" y="761"/>
                        <a:pt x="908" y="761"/>
                      </a:cubicBezTo>
                      <a:cubicBezTo>
                        <a:pt x="898" y="742"/>
                        <a:pt x="898" y="742"/>
                        <a:pt x="898" y="742"/>
                      </a:cubicBezTo>
                      <a:cubicBezTo>
                        <a:pt x="879" y="727"/>
                        <a:pt x="879" y="727"/>
                        <a:pt x="879" y="727"/>
                      </a:cubicBezTo>
                      <a:cubicBezTo>
                        <a:pt x="847" y="723"/>
                        <a:pt x="847" y="723"/>
                        <a:pt x="847" y="723"/>
                      </a:cubicBezTo>
                      <a:cubicBezTo>
                        <a:pt x="830" y="708"/>
                        <a:pt x="830" y="708"/>
                        <a:pt x="830" y="708"/>
                      </a:cubicBezTo>
                      <a:cubicBezTo>
                        <a:pt x="813" y="709"/>
                        <a:pt x="525" y="728"/>
                        <a:pt x="465" y="761"/>
                      </a:cubicBezTo>
                      <a:cubicBezTo>
                        <a:pt x="409" y="792"/>
                        <a:pt x="337" y="829"/>
                        <a:pt x="325" y="835"/>
                      </a:cubicBezTo>
                      <a:cubicBezTo>
                        <a:pt x="324" y="835"/>
                        <a:pt x="324" y="835"/>
                        <a:pt x="324" y="835"/>
                      </a:cubicBezTo>
                      <a:cubicBezTo>
                        <a:pt x="319" y="838"/>
                        <a:pt x="316" y="839"/>
                        <a:pt x="316" y="839"/>
                      </a:cubicBezTo>
                      <a:cubicBezTo>
                        <a:pt x="316" y="839"/>
                        <a:pt x="316" y="839"/>
                        <a:pt x="316" y="839"/>
                      </a:cubicBezTo>
                      <a:cubicBezTo>
                        <a:pt x="316" y="839"/>
                        <a:pt x="316" y="839"/>
                        <a:pt x="316" y="839"/>
                      </a:cubicBezTo>
                      <a:cubicBezTo>
                        <a:pt x="314" y="839"/>
                        <a:pt x="189" y="855"/>
                        <a:pt x="5" y="877"/>
                      </a:cubicBezTo>
                      <a:cubicBezTo>
                        <a:pt x="3" y="877"/>
                        <a:pt x="3" y="877"/>
                        <a:pt x="3" y="877"/>
                      </a:cubicBezTo>
                      <a:cubicBezTo>
                        <a:pt x="0" y="787"/>
                        <a:pt x="0" y="787"/>
                        <a:pt x="0" y="787"/>
                      </a:cubicBezTo>
                      <a:cubicBezTo>
                        <a:pt x="42" y="787"/>
                        <a:pt x="42" y="787"/>
                        <a:pt x="42" y="787"/>
                      </a:cubicBezTo>
                      <a:cubicBezTo>
                        <a:pt x="70" y="765"/>
                        <a:pt x="70" y="765"/>
                        <a:pt x="70" y="765"/>
                      </a:cubicBezTo>
                      <a:cubicBezTo>
                        <a:pt x="70" y="729"/>
                        <a:pt x="70" y="729"/>
                        <a:pt x="70" y="729"/>
                      </a:cubicBezTo>
                      <a:cubicBezTo>
                        <a:pt x="86" y="711"/>
                        <a:pt x="86" y="711"/>
                        <a:pt x="86" y="711"/>
                      </a:cubicBezTo>
                      <a:cubicBezTo>
                        <a:pt x="137" y="671"/>
                        <a:pt x="137" y="671"/>
                        <a:pt x="137" y="671"/>
                      </a:cubicBezTo>
                      <a:cubicBezTo>
                        <a:pt x="183" y="671"/>
                        <a:pt x="183" y="671"/>
                        <a:pt x="183" y="671"/>
                      </a:cubicBezTo>
                      <a:cubicBezTo>
                        <a:pt x="267" y="587"/>
                        <a:pt x="267" y="587"/>
                        <a:pt x="267" y="587"/>
                      </a:cubicBezTo>
                      <a:cubicBezTo>
                        <a:pt x="267" y="587"/>
                        <a:pt x="267" y="587"/>
                        <a:pt x="267" y="587"/>
                      </a:cubicBezTo>
                      <a:cubicBezTo>
                        <a:pt x="275" y="586"/>
                        <a:pt x="298" y="581"/>
                        <a:pt x="301" y="581"/>
                      </a:cubicBezTo>
                      <a:cubicBezTo>
                        <a:pt x="303" y="580"/>
                        <a:pt x="313" y="572"/>
                        <a:pt x="322" y="564"/>
                      </a:cubicBezTo>
                      <a:cubicBezTo>
                        <a:pt x="322" y="528"/>
                        <a:pt x="322" y="528"/>
                        <a:pt x="322" y="528"/>
                      </a:cubicBezTo>
                      <a:cubicBezTo>
                        <a:pt x="324" y="527"/>
                        <a:pt x="324" y="527"/>
                        <a:pt x="324" y="527"/>
                      </a:cubicBezTo>
                      <a:cubicBezTo>
                        <a:pt x="337" y="524"/>
                        <a:pt x="351" y="519"/>
                        <a:pt x="353" y="518"/>
                      </a:cubicBezTo>
                      <a:cubicBezTo>
                        <a:pt x="354" y="515"/>
                        <a:pt x="359" y="505"/>
                        <a:pt x="366" y="489"/>
                      </a:cubicBezTo>
                      <a:cubicBezTo>
                        <a:pt x="367" y="488"/>
                        <a:pt x="367" y="488"/>
                        <a:pt x="367" y="488"/>
                      </a:cubicBezTo>
                      <a:cubicBezTo>
                        <a:pt x="384" y="490"/>
                        <a:pt x="384" y="490"/>
                        <a:pt x="384" y="490"/>
                      </a:cubicBezTo>
                      <a:cubicBezTo>
                        <a:pt x="414" y="509"/>
                        <a:pt x="414" y="509"/>
                        <a:pt x="414" y="509"/>
                      </a:cubicBezTo>
                      <a:cubicBezTo>
                        <a:pt x="456" y="452"/>
                        <a:pt x="456" y="452"/>
                        <a:pt x="456" y="452"/>
                      </a:cubicBezTo>
                      <a:cubicBezTo>
                        <a:pt x="485" y="434"/>
                        <a:pt x="485" y="434"/>
                        <a:pt x="485" y="434"/>
                      </a:cubicBezTo>
                      <a:cubicBezTo>
                        <a:pt x="518" y="437"/>
                        <a:pt x="518" y="437"/>
                        <a:pt x="518" y="437"/>
                      </a:cubicBezTo>
                      <a:cubicBezTo>
                        <a:pt x="543" y="429"/>
                        <a:pt x="543" y="429"/>
                        <a:pt x="543" y="429"/>
                      </a:cubicBezTo>
                      <a:cubicBezTo>
                        <a:pt x="540" y="401"/>
                        <a:pt x="540" y="401"/>
                        <a:pt x="540" y="401"/>
                      </a:cubicBezTo>
                      <a:cubicBezTo>
                        <a:pt x="553" y="385"/>
                        <a:pt x="553" y="385"/>
                        <a:pt x="553" y="385"/>
                      </a:cubicBezTo>
                      <a:cubicBezTo>
                        <a:pt x="569" y="358"/>
                        <a:pt x="569" y="358"/>
                        <a:pt x="569" y="358"/>
                      </a:cubicBezTo>
                      <a:cubicBezTo>
                        <a:pt x="603" y="345"/>
                        <a:pt x="603" y="345"/>
                        <a:pt x="603" y="345"/>
                      </a:cubicBezTo>
                      <a:cubicBezTo>
                        <a:pt x="595" y="269"/>
                        <a:pt x="595" y="269"/>
                        <a:pt x="595" y="269"/>
                      </a:cubicBezTo>
                      <a:cubicBezTo>
                        <a:pt x="597" y="269"/>
                        <a:pt x="597" y="269"/>
                        <a:pt x="597" y="269"/>
                      </a:cubicBezTo>
                      <a:cubicBezTo>
                        <a:pt x="1285" y="176"/>
                        <a:pt x="1772" y="86"/>
                        <a:pt x="2047" y="1"/>
                      </a:cubicBezTo>
                      <a:cubicBezTo>
                        <a:pt x="2049" y="0"/>
                        <a:pt x="2049" y="0"/>
                        <a:pt x="2049" y="0"/>
                      </a:cubicBezTo>
                      <a:cubicBezTo>
                        <a:pt x="2050" y="4"/>
                        <a:pt x="2050" y="4"/>
                        <a:pt x="2050" y="4"/>
                      </a:cubicBezTo>
                      <a:cubicBezTo>
                        <a:pt x="2053" y="13"/>
                        <a:pt x="2056" y="22"/>
                        <a:pt x="2060" y="31"/>
                      </a:cubicBezTo>
                      <a:cubicBezTo>
                        <a:pt x="2065" y="41"/>
                        <a:pt x="2072" y="50"/>
                        <a:pt x="2078" y="59"/>
                      </a:cubicBezTo>
                      <a:cubicBezTo>
                        <a:pt x="2084" y="67"/>
                        <a:pt x="2090" y="75"/>
                        <a:pt x="2095" y="84"/>
                      </a:cubicBezTo>
                      <a:cubicBezTo>
                        <a:pt x="2098" y="90"/>
                        <a:pt x="2100" y="96"/>
                        <a:pt x="2103" y="102"/>
                      </a:cubicBezTo>
                      <a:cubicBezTo>
                        <a:pt x="2107" y="113"/>
                        <a:pt x="2112" y="124"/>
                        <a:pt x="2120" y="133"/>
                      </a:cubicBezTo>
                      <a:cubicBezTo>
                        <a:pt x="2125" y="139"/>
                        <a:pt x="2131" y="144"/>
                        <a:pt x="2137" y="149"/>
                      </a:cubicBezTo>
                      <a:cubicBezTo>
                        <a:pt x="2146" y="158"/>
                        <a:pt x="2156" y="167"/>
                        <a:pt x="2163" y="179"/>
                      </a:cubicBezTo>
                      <a:cubicBezTo>
                        <a:pt x="2163" y="179"/>
                        <a:pt x="2179" y="212"/>
                        <a:pt x="2175" y="222"/>
                      </a:cubicBezTo>
                      <a:cubicBezTo>
                        <a:pt x="2171" y="225"/>
                        <a:pt x="2171" y="225"/>
                        <a:pt x="2171" y="225"/>
                      </a:cubicBezTo>
                      <a:cubicBezTo>
                        <a:pt x="2170" y="225"/>
                        <a:pt x="2170" y="225"/>
                        <a:pt x="2170" y="225"/>
                      </a:cubicBezTo>
                      <a:cubicBezTo>
                        <a:pt x="2166" y="225"/>
                        <a:pt x="2162" y="219"/>
                        <a:pt x="2159" y="214"/>
                      </a:cubicBezTo>
                      <a:cubicBezTo>
                        <a:pt x="2158" y="213"/>
                        <a:pt x="2158" y="213"/>
                        <a:pt x="2158" y="213"/>
                      </a:cubicBezTo>
                      <a:cubicBezTo>
                        <a:pt x="2156" y="210"/>
                        <a:pt x="2156" y="210"/>
                        <a:pt x="2156" y="210"/>
                      </a:cubicBezTo>
                      <a:cubicBezTo>
                        <a:pt x="2152" y="205"/>
                        <a:pt x="2147" y="199"/>
                        <a:pt x="2142" y="193"/>
                      </a:cubicBezTo>
                      <a:cubicBezTo>
                        <a:pt x="2132" y="180"/>
                        <a:pt x="2120" y="164"/>
                        <a:pt x="2109" y="146"/>
                      </a:cubicBezTo>
                      <a:cubicBezTo>
                        <a:pt x="2104" y="139"/>
                        <a:pt x="2104" y="139"/>
                        <a:pt x="2104" y="139"/>
                      </a:cubicBezTo>
                      <a:cubicBezTo>
                        <a:pt x="2096" y="124"/>
                        <a:pt x="2087" y="109"/>
                        <a:pt x="2076" y="96"/>
                      </a:cubicBezTo>
                      <a:cubicBezTo>
                        <a:pt x="2068" y="86"/>
                        <a:pt x="2068" y="86"/>
                        <a:pt x="2068" y="86"/>
                      </a:cubicBezTo>
                      <a:cubicBezTo>
                        <a:pt x="2060" y="77"/>
                        <a:pt x="2053" y="67"/>
                        <a:pt x="2045" y="58"/>
                      </a:cubicBezTo>
                      <a:cubicBezTo>
                        <a:pt x="2044" y="57"/>
                        <a:pt x="2044" y="57"/>
                        <a:pt x="2044" y="57"/>
                      </a:cubicBezTo>
                      <a:cubicBezTo>
                        <a:pt x="2040" y="52"/>
                        <a:pt x="2039" y="51"/>
                        <a:pt x="2038" y="51"/>
                      </a:cubicBezTo>
                      <a:cubicBezTo>
                        <a:pt x="2038" y="51"/>
                        <a:pt x="2037" y="53"/>
                        <a:pt x="2040" y="61"/>
                      </a:cubicBezTo>
                      <a:cubicBezTo>
                        <a:pt x="2041" y="62"/>
                        <a:pt x="2041" y="62"/>
                        <a:pt x="2041" y="62"/>
                      </a:cubicBezTo>
                      <a:cubicBezTo>
                        <a:pt x="2046" y="79"/>
                        <a:pt x="2057" y="90"/>
                        <a:pt x="2069" y="100"/>
                      </a:cubicBezTo>
                      <a:cubicBezTo>
                        <a:pt x="2080" y="110"/>
                        <a:pt x="2092" y="123"/>
                        <a:pt x="2089" y="140"/>
                      </a:cubicBezTo>
                      <a:cubicBezTo>
                        <a:pt x="2088" y="149"/>
                        <a:pt x="2084" y="150"/>
                        <a:pt x="2081" y="150"/>
                      </a:cubicBezTo>
                      <a:cubicBezTo>
                        <a:pt x="2075" y="150"/>
                        <a:pt x="2069" y="144"/>
                        <a:pt x="2066" y="141"/>
                      </a:cubicBezTo>
                      <a:cubicBezTo>
                        <a:pt x="2061" y="134"/>
                        <a:pt x="2057" y="129"/>
                        <a:pt x="2051" y="129"/>
                      </a:cubicBezTo>
                      <a:cubicBezTo>
                        <a:pt x="2044" y="131"/>
                        <a:pt x="2044" y="131"/>
                        <a:pt x="2044" y="131"/>
                      </a:cubicBezTo>
                      <a:cubicBezTo>
                        <a:pt x="2042" y="132"/>
                        <a:pt x="2042" y="132"/>
                        <a:pt x="2042" y="132"/>
                      </a:cubicBezTo>
                      <a:cubicBezTo>
                        <a:pt x="2034" y="135"/>
                        <a:pt x="2034" y="135"/>
                        <a:pt x="2034" y="135"/>
                      </a:cubicBezTo>
                      <a:cubicBezTo>
                        <a:pt x="2033" y="135"/>
                        <a:pt x="2033" y="135"/>
                        <a:pt x="2033" y="135"/>
                      </a:cubicBezTo>
                      <a:cubicBezTo>
                        <a:pt x="2022" y="129"/>
                        <a:pt x="2022" y="129"/>
                        <a:pt x="2022" y="129"/>
                      </a:cubicBezTo>
                      <a:cubicBezTo>
                        <a:pt x="2020" y="127"/>
                        <a:pt x="2020" y="127"/>
                        <a:pt x="2020" y="127"/>
                      </a:cubicBezTo>
                      <a:cubicBezTo>
                        <a:pt x="2006" y="120"/>
                        <a:pt x="2006" y="120"/>
                        <a:pt x="2006" y="120"/>
                      </a:cubicBezTo>
                      <a:cubicBezTo>
                        <a:pt x="2005" y="120"/>
                        <a:pt x="2005" y="120"/>
                        <a:pt x="2005" y="120"/>
                      </a:cubicBezTo>
                      <a:cubicBezTo>
                        <a:pt x="2006" y="123"/>
                        <a:pt x="2006" y="123"/>
                        <a:pt x="2006" y="123"/>
                      </a:cubicBezTo>
                      <a:cubicBezTo>
                        <a:pt x="2014" y="133"/>
                        <a:pt x="2014" y="133"/>
                        <a:pt x="2014" y="133"/>
                      </a:cubicBezTo>
                      <a:cubicBezTo>
                        <a:pt x="2018" y="137"/>
                        <a:pt x="2023" y="142"/>
                        <a:pt x="2023" y="149"/>
                      </a:cubicBezTo>
                      <a:cubicBezTo>
                        <a:pt x="2024" y="155"/>
                        <a:pt x="2017" y="159"/>
                        <a:pt x="2012" y="162"/>
                      </a:cubicBezTo>
                      <a:cubicBezTo>
                        <a:pt x="2009" y="164"/>
                        <a:pt x="2009" y="164"/>
                        <a:pt x="2009" y="164"/>
                      </a:cubicBezTo>
                      <a:cubicBezTo>
                        <a:pt x="2003" y="169"/>
                        <a:pt x="1995" y="170"/>
                        <a:pt x="1987" y="171"/>
                      </a:cubicBezTo>
                      <a:cubicBezTo>
                        <a:pt x="1982" y="172"/>
                        <a:pt x="1976" y="173"/>
                        <a:pt x="1971" y="175"/>
                      </a:cubicBezTo>
                      <a:cubicBezTo>
                        <a:pt x="1961" y="185"/>
                        <a:pt x="1961" y="185"/>
                        <a:pt x="1961" y="185"/>
                      </a:cubicBezTo>
                      <a:cubicBezTo>
                        <a:pt x="1956" y="192"/>
                        <a:pt x="1956" y="192"/>
                        <a:pt x="1956" y="192"/>
                      </a:cubicBezTo>
                      <a:cubicBezTo>
                        <a:pt x="1950" y="197"/>
                        <a:pt x="1944" y="199"/>
                        <a:pt x="1938" y="201"/>
                      </a:cubicBezTo>
                      <a:cubicBezTo>
                        <a:pt x="1933" y="202"/>
                        <a:pt x="1933" y="202"/>
                        <a:pt x="1933" y="202"/>
                      </a:cubicBezTo>
                      <a:cubicBezTo>
                        <a:pt x="1921" y="207"/>
                        <a:pt x="1921" y="207"/>
                        <a:pt x="1921" y="207"/>
                      </a:cubicBezTo>
                      <a:cubicBezTo>
                        <a:pt x="1916" y="209"/>
                        <a:pt x="1910" y="211"/>
                        <a:pt x="1904" y="213"/>
                      </a:cubicBezTo>
                      <a:cubicBezTo>
                        <a:pt x="1899" y="214"/>
                        <a:pt x="1899" y="214"/>
                        <a:pt x="1899" y="214"/>
                      </a:cubicBezTo>
                      <a:cubicBezTo>
                        <a:pt x="1891" y="215"/>
                        <a:pt x="1880" y="218"/>
                        <a:pt x="1876" y="224"/>
                      </a:cubicBezTo>
                      <a:cubicBezTo>
                        <a:pt x="1875" y="231"/>
                        <a:pt x="1875" y="231"/>
                        <a:pt x="1875" y="231"/>
                      </a:cubicBezTo>
                      <a:cubicBezTo>
                        <a:pt x="1877" y="237"/>
                        <a:pt x="1885" y="238"/>
                        <a:pt x="1890" y="238"/>
                      </a:cubicBezTo>
                      <a:cubicBezTo>
                        <a:pt x="1897" y="238"/>
                        <a:pt x="1903" y="236"/>
                        <a:pt x="1907" y="235"/>
                      </a:cubicBezTo>
                      <a:cubicBezTo>
                        <a:pt x="1916" y="229"/>
                        <a:pt x="1916" y="229"/>
                        <a:pt x="1916" y="229"/>
                      </a:cubicBezTo>
                      <a:cubicBezTo>
                        <a:pt x="1923" y="225"/>
                        <a:pt x="1928" y="221"/>
                        <a:pt x="1937" y="221"/>
                      </a:cubicBezTo>
                      <a:cubicBezTo>
                        <a:pt x="1943" y="222"/>
                        <a:pt x="1943" y="222"/>
                        <a:pt x="1943" y="222"/>
                      </a:cubicBezTo>
                      <a:cubicBezTo>
                        <a:pt x="1951" y="224"/>
                        <a:pt x="1951" y="224"/>
                        <a:pt x="1951" y="224"/>
                      </a:cubicBezTo>
                      <a:cubicBezTo>
                        <a:pt x="1957" y="225"/>
                        <a:pt x="1962" y="227"/>
                        <a:pt x="1967" y="227"/>
                      </a:cubicBezTo>
                      <a:cubicBezTo>
                        <a:pt x="1973" y="226"/>
                        <a:pt x="1973" y="226"/>
                        <a:pt x="1973" y="226"/>
                      </a:cubicBezTo>
                      <a:cubicBezTo>
                        <a:pt x="1979" y="220"/>
                        <a:pt x="1979" y="220"/>
                        <a:pt x="1979" y="220"/>
                      </a:cubicBezTo>
                      <a:cubicBezTo>
                        <a:pt x="1982" y="214"/>
                        <a:pt x="1982" y="214"/>
                        <a:pt x="1982" y="214"/>
                      </a:cubicBezTo>
                      <a:cubicBezTo>
                        <a:pt x="1986" y="208"/>
                        <a:pt x="1991" y="208"/>
                        <a:pt x="1997" y="208"/>
                      </a:cubicBezTo>
                      <a:cubicBezTo>
                        <a:pt x="2000" y="208"/>
                        <a:pt x="2000" y="208"/>
                        <a:pt x="2000" y="208"/>
                      </a:cubicBezTo>
                      <a:cubicBezTo>
                        <a:pt x="2008" y="208"/>
                        <a:pt x="2012" y="207"/>
                        <a:pt x="2017" y="202"/>
                      </a:cubicBezTo>
                      <a:cubicBezTo>
                        <a:pt x="2025" y="196"/>
                        <a:pt x="2031" y="192"/>
                        <a:pt x="2036" y="192"/>
                      </a:cubicBezTo>
                      <a:cubicBezTo>
                        <a:pt x="2044" y="192"/>
                        <a:pt x="2046" y="201"/>
                        <a:pt x="2047" y="208"/>
                      </a:cubicBezTo>
                      <a:cubicBezTo>
                        <a:pt x="2050" y="226"/>
                        <a:pt x="2052" y="245"/>
                        <a:pt x="2050" y="262"/>
                      </a:cubicBezTo>
                      <a:cubicBezTo>
                        <a:pt x="2050" y="263"/>
                        <a:pt x="2050" y="263"/>
                        <a:pt x="2050" y="263"/>
                      </a:cubicBezTo>
                      <a:cubicBezTo>
                        <a:pt x="2048" y="275"/>
                        <a:pt x="2046" y="289"/>
                        <a:pt x="2058" y="293"/>
                      </a:cubicBezTo>
                      <a:cubicBezTo>
                        <a:pt x="2057" y="280"/>
                        <a:pt x="2057" y="280"/>
                        <a:pt x="2057" y="280"/>
                      </a:cubicBezTo>
                      <a:cubicBezTo>
                        <a:pt x="2057" y="274"/>
                        <a:pt x="2059" y="267"/>
                        <a:pt x="2060" y="261"/>
                      </a:cubicBezTo>
                      <a:cubicBezTo>
                        <a:pt x="2063" y="249"/>
                        <a:pt x="2063" y="249"/>
                        <a:pt x="2063" y="249"/>
                      </a:cubicBezTo>
                      <a:cubicBezTo>
                        <a:pt x="2063" y="240"/>
                        <a:pt x="2063" y="240"/>
                        <a:pt x="2063" y="240"/>
                      </a:cubicBezTo>
                      <a:cubicBezTo>
                        <a:pt x="2063" y="233"/>
                        <a:pt x="2064" y="227"/>
                        <a:pt x="2066" y="221"/>
                      </a:cubicBezTo>
                      <a:cubicBezTo>
                        <a:pt x="2071" y="211"/>
                        <a:pt x="2083" y="191"/>
                        <a:pt x="2098" y="191"/>
                      </a:cubicBezTo>
                      <a:cubicBezTo>
                        <a:pt x="2110" y="195"/>
                        <a:pt x="2110" y="195"/>
                        <a:pt x="2110" y="195"/>
                      </a:cubicBezTo>
                      <a:cubicBezTo>
                        <a:pt x="2121" y="203"/>
                        <a:pt x="2123" y="215"/>
                        <a:pt x="2124" y="226"/>
                      </a:cubicBezTo>
                      <a:cubicBezTo>
                        <a:pt x="2124" y="233"/>
                        <a:pt x="2125" y="241"/>
                        <a:pt x="2129" y="247"/>
                      </a:cubicBezTo>
                      <a:cubicBezTo>
                        <a:pt x="2132" y="253"/>
                        <a:pt x="2132" y="253"/>
                        <a:pt x="2132" y="253"/>
                      </a:cubicBezTo>
                      <a:cubicBezTo>
                        <a:pt x="2137" y="260"/>
                        <a:pt x="2141" y="266"/>
                        <a:pt x="2140" y="275"/>
                      </a:cubicBezTo>
                      <a:cubicBezTo>
                        <a:pt x="2139" y="282"/>
                        <a:pt x="2133" y="292"/>
                        <a:pt x="2127" y="298"/>
                      </a:cubicBezTo>
                      <a:cubicBezTo>
                        <a:pt x="2122" y="303"/>
                        <a:pt x="2115" y="305"/>
                        <a:pt x="2110" y="307"/>
                      </a:cubicBezTo>
                      <a:cubicBezTo>
                        <a:pt x="2099" y="310"/>
                        <a:pt x="2092" y="312"/>
                        <a:pt x="2096" y="329"/>
                      </a:cubicBezTo>
                      <a:cubicBezTo>
                        <a:pt x="2098" y="338"/>
                        <a:pt x="2098" y="338"/>
                        <a:pt x="2098" y="338"/>
                      </a:cubicBezTo>
                      <a:cubicBezTo>
                        <a:pt x="2101" y="346"/>
                        <a:pt x="2103" y="354"/>
                        <a:pt x="2100" y="362"/>
                      </a:cubicBezTo>
                      <a:cubicBezTo>
                        <a:pt x="2097" y="371"/>
                        <a:pt x="2089" y="376"/>
                        <a:pt x="2081" y="380"/>
                      </a:cubicBezTo>
                      <a:cubicBezTo>
                        <a:pt x="2077" y="382"/>
                        <a:pt x="2077" y="382"/>
                        <a:pt x="2077" y="382"/>
                      </a:cubicBezTo>
                      <a:cubicBezTo>
                        <a:pt x="2065" y="391"/>
                        <a:pt x="2065" y="391"/>
                        <a:pt x="2065" y="391"/>
                      </a:cubicBezTo>
                      <a:cubicBezTo>
                        <a:pt x="2054" y="399"/>
                        <a:pt x="2044" y="407"/>
                        <a:pt x="2029" y="407"/>
                      </a:cubicBezTo>
                      <a:cubicBezTo>
                        <a:pt x="2028" y="407"/>
                        <a:pt x="2028" y="407"/>
                        <a:pt x="2028" y="407"/>
                      </a:cubicBezTo>
                      <a:cubicBezTo>
                        <a:pt x="2025" y="407"/>
                        <a:pt x="2025" y="407"/>
                        <a:pt x="2025" y="407"/>
                      </a:cubicBezTo>
                      <a:cubicBezTo>
                        <a:pt x="2020" y="406"/>
                        <a:pt x="2020" y="406"/>
                        <a:pt x="2020" y="406"/>
                      </a:cubicBezTo>
                      <a:cubicBezTo>
                        <a:pt x="2012" y="406"/>
                        <a:pt x="2005" y="408"/>
                        <a:pt x="1997" y="409"/>
                      </a:cubicBezTo>
                      <a:cubicBezTo>
                        <a:pt x="1993" y="410"/>
                        <a:pt x="1993" y="410"/>
                        <a:pt x="1993" y="410"/>
                      </a:cubicBezTo>
                      <a:cubicBezTo>
                        <a:pt x="1987" y="411"/>
                        <a:pt x="1987" y="411"/>
                        <a:pt x="1987" y="411"/>
                      </a:cubicBezTo>
                      <a:cubicBezTo>
                        <a:pt x="1977" y="411"/>
                        <a:pt x="1969" y="406"/>
                        <a:pt x="1960" y="399"/>
                      </a:cubicBezTo>
                      <a:cubicBezTo>
                        <a:pt x="1956" y="397"/>
                        <a:pt x="1956" y="397"/>
                        <a:pt x="1956" y="397"/>
                      </a:cubicBezTo>
                      <a:cubicBezTo>
                        <a:pt x="1942" y="390"/>
                        <a:pt x="1942" y="390"/>
                        <a:pt x="1942" y="390"/>
                      </a:cubicBezTo>
                      <a:cubicBezTo>
                        <a:pt x="1936" y="393"/>
                        <a:pt x="1936" y="393"/>
                        <a:pt x="1936" y="393"/>
                      </a:cubicBezTo>
                      <a:cubicBezTo>
                        <a:pt x="1932" y="401"/>
                        <a:pt x="1932" y="401"/>
                        <a:pt x="1932" y="401"/>
                      </a:cubicBezTo>
                      <a:cubicBezTo>
                        <a:pt x="1930" y="407"/>
                        <a:pt x="1928" y="413"/>
                        <a:pt x="1920" y="415"/>
                      </a:cubicBezTo>
                      <a:cubicBezTo>
                        <a:pt x="1912" y="416"/>
                        <a:pt x="1912" y="416"/>
                        <a:pt x="1912" y="416"/>
                      </a:cubicBezTo>
                      <a:cubicBezTo>
                        <a:pt x="1907" y="416"/>
                        <a:pt x="1901" y="415"/>
                        <a:pt x="1896" y="414"/>
                      </a:cubicBezTo>
                      <a:cubicBezTo>
                        <a:pt x="1885" y="412"/>
                        <a:pt x="1885" y="412"/>
                        <a:pt x="1885" y="412"/>
                      </a:cubicBezTo>
                      <a:cubicBezTo>
                        <a:pt x="1881" y="412"/>
                        <a:pt x="1881" y="412"/>
                        <a:pt x="1881" y="412"/>
                      </a:cubicBezTo>
                      <a:cubicBezTo>
                        <a:pt x="1876" y="411"/>
                        <a:pt x="1870" y="411"/>
                        <a:pt x="1865" y="410"/>
                      </a:cubicBezTo>
                      <a:cubicBezTo>
                        <a:pt x="1866" y="411"/>
                        <a:pt x="1866" y="411"/>
                        <a:pt x="1866" y="411"/>
                      </a:cubicBezTo>
                      <a:cubicBezTo>
                        <a:pt x="1871" y="413"/>
                        <a:pt x="1877" y="414"/>
                        <a:pt x="1883" y="414"/>
                      </a:cubicBezTo>
                      <a:cubicBezTo>
                        <a:pt x="1891" y="415"/>
                        <a:pt x="1900" y="416"/>
                        <a:pt x="1906" y="421"/>
                      </a:cubicBezTo>
                      <a:cubicBezTo>
                        <a:pt x="1914" y="430"/>
                        <a:pt x="1914" y="430"/>
                        <a:pt x="1914" y="430"/>
                      </a:cubicBezTo>
                      <a:cubicBezTo>
                        <a:pt x="1918" y="435"/>
                        <a:pt x="1920" y="438"/>
                        <a:pt x="1926" y="438"/>
                      </a:cubicBezTo>
                      <a:cubicBezTo>
                        <a:pt x="1931" y="437"/>
                        <a:pt x="1931" y="437"/>
                        <a:pt x="1931" y="437"/>
                      </a:cubicBezTo>
                      <a:cubicBezTo>
                        <a:pt x="1936" y="436"/>
                        <a:pt x="1942" y="435"/>
                        <a:pt x="1948" y="435"/>
                      </a:cubicBezTo>
                      <a:cubicBezTo>
                        <a:pt x="1957" y="435"/>
                        <a:pt x="1965" y="438"/>
                        <a:pt x="1972" y="443"/>
                      </a:cubicBezTo>
                      <a:cubicBezTo>
                        <a:pt x="1979" y="456"/>
                        <a:pt x="1979" y="456"/>
                        <a:pt x="1979" y="456"/>
                      </a:cubicBezTo>
                      <a:cubicBezTo>
                        <a:pt x="1979" y="461"/>
                        <a:pt x="1977" y="467"/>
                        <a:pt x="1972" y="472"/>
                      </a:cubicBezTo>
                      <a:cubicBezTo>
                        <a:pt x="1969" y="475"/>
                        <a:pt x="1969" y="475"/>
                        <a:pt x="1969" y="475"/>
                      </a:cubicBezTo>
                      <a:cubicBezTo>
                        <a:pt x="1962" y="485"/>
                        <a:pt x="1962" y="485"/>
                        <a:pt x="1962" y="485"/>
                      </a:cubicBezTo>
                      <a:cubicBezTo>
                        <a:pt x="1966" y="491"/>
                        <a:pt x="1966" y="491"/>
                        <a:pt x="1966" y="491"/>
                      </a:cubicBezTo>
                      <a:cubicBezTo>
                        <a:pt x="1969" y="495"/>
                        <a:pt x="1969" y="495"/>
                        <a:pt x="1969" y="495"/>
                      </a:cubicBezTo>
                      <a:cubicBezTo>
                        <a:pt x="1976" y="508"/>
                        <a:pt x="1964" y="516"/>
                        <a:pt x="1955" y="522"/>
                      </a:cubicBezTo>
                      <a:cubicBezTo>
                        <a:pt x="1949" y="525"/>
                        <a:pt x="1949" y="525"/>
                        <a:pt x="1949" y="525"/>
                      </a:cubicBezTo>
                      <a:cubicBezTo>
                        <a:pt x="1939" y="535"/>
                        <a:pt x="1939" y="535"/>
                        <a:pt x="1939" y="535"/>
                      </a:cubicBezTo>
                      <a:cubicBezTo>
                        <a:pt x="1931" y="544"/>
                        <a:pt x="1923" y="553"/>
                        <a:pt x="1912" y="553"/>
                      </a:cubicBezTo>
                      <a:cubicBezTo>
                        <a:pt x="1910" y="553"/>
                        <a:pt x="1910" y="553"/>
                        <a:pt x="1910" y="553"/>
                      </a:cubicBezTo>
                      <a:cubicBezTo>
                        <a:pt x="1900" y="553"/>
                        <a:pt x="1891" y="546"/>
                        <a:pt x="1884" y="540"/>
                      </a:cubicBezTo>
                      <a:cubicBezTo>
                        <a:pt x="1878" y="536"/>
                        <a:pt x="1878" y="536"/>
                        <a:pt x="1878" y="536"/>
                      </a:cubicBezTo>
                      <a:cubicBezTo>
                        <a:pt x="1866" y="531"/>
                        <a:pt x="1866" y="531"/>
                        <a:pt x="1866" y="531"/>
                      </a:cubicBezTo>
                      <a:cubicBezTo>
                        <a:pt x="1864" y="532"/>
                        <a:pt x="1864" y="532"/>
                        <a:pt x="1864" y="532"/>
                      </a:cubicBezTo>
                      <a:cubicBezTo>
                        <a:pt x="1865" y="538"/>
                        <a:pt x="1865" y="538"/>
                        <a:pt x="1865" y="538"/>
                      </a:cubicBezTo>
                      <a:cubicBezTo>
                        <a:pt x="1871" y="548"/>
                        <a:pt x="1890" y="557"/>
                        <a:pt x="1895" y="559"/>
                      </a:cubicBezTo>
                      <a:cubicBezTo>
                        <a:pt x="1902" y="562"/>
                        <a:pt x="1908" y="563"/>
                        <a:pt x="1913" y="563"/>
                      </a:cubicBezTo>
                      <a:cubicBezTo>
                        <a:pt x="1919" y="563"/>
                        <a:pt x="1924" y="562"/>
                        <a:pt x="1932" y="559"/>
                      </a:cubicBezTo>
                      <a:cubicBezTo>
                        <a:pt x="1940" y="555"/>
                        <a:pt x="1948" y="555"/>
                        <a:pt x="1956" y="554"/>
                      </a:cubicBezTo>
                      <a:cubicBezTo>
                        <a:pt x="1967" y="552"/>
                        <a:pt x="1967" y="552"/>
                        <a:pt x="1967" y="552"/>
                      </a:cubicBezTo>
                      <a:cubicBezTo>
                        <a:pt x="1987" y="549"/>
                        <a:pt x="1988" y="538"/>
                        <a:pt x="1990" y="521"/>
                      </a:cubicBezTo>
                      <a:cubicBezTo>
                        <a:pt x="1991" y="517"/>
                        <a:pt x="1991" y="517"/>
                        <a:pt x="1991" y="517"/>
                      </a:cubicBezTo>
                      <a:cubicBezTo>
                        <a:pt x="1992" y="504"/>
                        <a:pt x="1996" y="498"/>
                        <a:pt x="2003" y="498"/>
                      </a:cubicBezTo>
                      <a:cubicBezTo>
                        <a:pt x="2005" y="498"/>
                        <a:pt x="2005" y="498"/>
                        <a:pt x="2005" y="498"/>
                      </a:cubicBezTo>
                      <a:cubicBezTo>
                        <a:pt x="2017" y="500"/>
                        <a:pt x="2016" y="517"/>
                        <a:pt x="2016" y="523"/>
                      </a:cubicBezTo>
                      <a:cubicBezTo>
                        <a:pt x="2015" y="529"/>
                        <a:pt x="2015" y="529"/>
                        <a:pt x="2015" y="529"/>
                      </a:cubicBezTo>
                      <a:cubicBezTo>
                        <a:pt x="2014" y="534"/>
                        <a:pt x="2013" y="541"/>
                        <a:pt x="2017" y="544"/>
                      </a:cubicBezTo>
                      <a:cubicBezTo>
                        <a:pt x="2021" y="546"/>
                        <a:pt x="2021" y="546"/>
                        <a:pt x="2021" y="546"/>
                      </a:cubicBezTo>
                      <a:cubicBezTo>
                        <a:pt x="2027" y="541"/>
                        <a:pt x="2027" y="541"/>
                        <a:pt x="2027" y="541"/>
                      </a:cubicBezTo>
                      <a:cubicBezTo>
                        <a:pt x="2029" y="535"/>
                        <a:pt x="2029" y="535"/>
                        <a:pt x="2029" y="535"/>
                      </a:cubicBezTo>
                      <a:cubicBezTo>
                        <a:pt x="2032" y="524"/>
                        <a:pt x="2035" y="510"/>
                        <a:pt x="2043" y="510"/>
                      </a:cubicBezTo>
                      <a:cubicBezTo>
                        <a:pt x="2049" y="513"/>
                        <a:pt x="2049" y="513"/>
                        <a:pt x="2049" y="513"/>
                      </a:cubicBezTo>
                      <a:cubicBezTo>
                        <a:pt x="2049" y="527"/>
                        <a:pt x="2049" y="527"/>
                        <a:pt x="2049" y="527"/>
                      </a:cubicBezTo>
                      <a:cubicBezTo>
                        <a:pt x="2048" y="530"/>
                        <a:pt x="2048" y="530"/>
                        <a:pt x="2048" y="530"/>
                      </a:cubicBezTo>
                      <a:cubicBezTo>
                        <a:pt x="2046" y="536"/>
                        <a:pt x="2046" y="537"/>
                        <a:pt x="2049" y="542"/>
                      </a:cubicBezTo>
                      <a:cubicBezTo>
                        <a:pt x="2055" y="556"/>
                        <a:pt x="2056" y="566"/>
                        <a:pt x="2051" y="581"/>
                      </a:cubicBezTo>
                      <a:cubicBezTo>
                        <a:pt x="2049" y="587"/>
                        <a:pt x="2046" y="593"/>
                        <a:pt x="2040" y="598"/>
                      </a:cubicBezTo>
                      <a:cubicBezTo>
                        <a:pt x="2034" y="601"/>
                        <a:pt x="2034" y="601"/>
                        <a:pt x="2034" y="601"/>
                      </a:cubicBezTo>
                      <a:cubicBezTo>
                        <a:pt x="2026" y="607"/>
                        <a:pt x="2026" y="607"/>
                        <a:pt x="2026" y="607"/>
                      </a:cubicBezTo>
                      <a:cubicBezTo>
                        <a:pt x="2024" y="612"/>
                        <a:pt x="2024" y="617"/>
                        <a:pt x="2024" y="622"/>
                      </a:cubicBezTo>
                      <a:cubicBezTo>
                        <a:pt x="2025" y="629"/>
                        <a:pt x="2025" y="629"/>
                        <a:pt x="2025" y="629"/>
                      </a:cubicBezTo>
                      <a:cubicBezTo>
                        <a:pt x="2024" y="637"/>
                        <a:pt x="2022" y="645"/>
                        <a:pt x="2019" y="652"/>
                      </a:cubicBezTo>
                      <a:cubicBezTo>
                        <a:pt x="2018" y="654"/>
                        <a:pt x="2018" y="654"/>
                        <a:pt x="2018" y="654"/>
                      </a:cubicBezTo>
                      <a:cubicBezTo>
                        <a:pt x="2016" y="653"/>
                        <a:pt x="2016" y="653"/>
                        <a:pt x="2016" y="653"/>
                      </a:cubicBezTo>
                      <a:cubicBezTo>
                        <a:pt x="2009" y="647"/>
                        <a:pt x="2009" y="639"/>
                        <a:pt x="2008" y="631"/>
                      </a:cubicBezTo>
                      <a:cubicBezTo>
                        <a:pt x="2008" y="621"/>
                        <a:pt x="2008" y="614"/>
                        <a:pt x="1994" y="613"/>
                      </a:cubicBezTo>
                      <a:cubicBezTo>
                        <a:pt x="1993" y="613"/>
                        <a:pt x="1993" y="613"/>
                        <a:pt x="1993" y="613"/>
                      </a:cubicBezTo>
                      <a:cubicBezTo>
                        <a:pt x="1986" y="615"/>
                        <a:pt x="1986" y="615"/>
                        <a:pt x="1986" y="615"/>
                      </a:cubicBezTo>
                      <a:cubicBezTo>
                        <a:pt x="1981" y="616"/>
                        <a:pt x="1981" y="616"/>
                        <a:pt x="1981" y="616"/>
                      </a:cubicBezTo>
                      <a:cubicBezTo>
                        <a:pt x="1974" y="614"/>
                        <a:pt x="1974" y="614"/>
                        <a:pt x="1974" y="614"/>
                      </a:cubicBezTo>
                      <a:cubicBezTo>
                        <a:pt x="1961" y="611"/>
                        <a:pt x="1961" y="611"/>
                        <a:pt x="1961" y="611"/>
                      </a:cubicBezTo>
                      <a:cubicBezTo>
                        <a:pt x="1954" y="612"/>
                        <a:pt x="1954" y="612"/>
                        <a:pt x="1954" y="612"/>
                      </a:cubicBezTo>
                      <a:cubicBezTo>
                        <a:pt x="1957" y="615"/>
                        <a:pt x="1957" y="615"/>
                        <a:pt x="1957" y="615"/>
                      </a:cubicBezTo>
                      <a:cubicBezTo>
                        <a:pt x="1962" y="621"/>
                        <a:pt x="1969" y="628"/>
                        <a:pt x="1962" y="637"/>
                      </a:cubicBezTo>
                      <a:cubicBezTo>
                        <a:pt x="1957" y="642"/>
                        <a:pt x="1949" y="644"/>
                        <a:pt x="1941" y="646"/>
                      </a:cubicBezTo>
                      <a:cubicBezTo>
                        <a:pt x="1936" y="648"/>
                        <a:pt x="1932" y="649"/>
                        <a:pt x="1929" y="651"/>
                      </a:cubicBezTo>
                      <a:cubicBezTo>
                        <a:pt x="1922" y="655"/>
                        <a:pt x="1922" y="655"/>
                        <a:pt x="1922" y="655"/>
                      </a:cubicBezTo>
                      <a:cubicBezTo>
                        <a:pt x="1918" y="658"/>
                        <a:pt x="1913" y="661"/>
                        <a:pt x="1907" y="662"/>
                      </a:cubicBezTo>
                      <a:cubicBezTo>
                        <a:pt x="1902" y="663"/>
                        <a:pt x="1902" y="663"/>
                        <a:pt x="1902" y="663"/>
                      </a:cubicBezTo>
                      <a:cubicBezTo>
                        <a:pt x="1890" y="661"/>
                        <a:pt x="1890" y="661"/>
                        <a:pt x="1890" y="661"/>
                      </a:cubicBezTo>
                      <a:cubicBezTo>
                        <a:pt x="1879" y="658"/>
                        <a:pt x="1879" y="658"/>
                        <a:pt x="1879" y="658"/>
                      </a:cubicBezTo>
                      <a:cubicBezTo>
                        <a:pt x="1878" y="658"/>
                        <a:pt x="1878" y="658"/>
                        <a:pt x="1878" y="658"/>
                      </a:cubicBezTo>
                      <a:cubicBezTo>
                        <a:pt x="1861" y="658"/>
                        <a:pt x="1854" y="667"/>
                        <a:pt x="1848" y="681"/>
                      </a:cubicBezTo>
                      <a:cubicBezTo>
                        <a:pt x="1844" y="689"/>
                        <a:pt x="1844" y="689"/>
                        <a:pt x="1844" y="689"/>
                      </a:cubicBezTo>
                      <a:cubicBezTo>
                        <a:pt x="1840" y="701"/>
                        <a:pt x="1835" y="713"/>
                        <a:pt x="1820" y="716"/>
                      </a:cubicBezTo>
                      <a:cubicBezTo>
                        <a:pt x="1817" y="716"/>
                        <a:pt x="1817" y="716"/>
                        <a:pt x="1817" y="716"/>
                      </a:cubicBezTo>
                      <a:cubicBezTo>
                        <a:pt x="1810" y="715"/>
                        <a:pt x="1810" y="715"/>
                        <a:pt x="1810" y="715"/>
                      </a:cubicBezTo>
                      <a:cubicBezTo>
                        <a:pt x="1802" y="715"/>
                        <a:pt x="1802" y="715"/>
                        <a:pt x="1802" y="715"/>
                      </a:cubicBezTo>
                      <a:cubicBezTo>
                        <a:pt x="1793" y="717"/>
                        <a:pt x="1793" y="717"/>
                        <a:pt x="1793" y="717"/>
                      </a:cubicBezTo>
                      <a:cubicBezTo>
                        <a:pt x="1796" y="724"/>
                        <a:pt x="1796" y="724"/>
                        <a:pt x="1796" y="724"/>
                      </a:cubicBezTo>
                      <a:cubicBezTo>
                        <a:pt x="1800" y="730"/>
                        <a:pt x="1800" y="730"/>
                        <a:pt x="1800" y="730"/>
                      </a:cubicBezTo>
                      <a:cubicBezTo>
                        <a:pt x="1804" y="744"/>
                        <a:pt x="1790" y="752"/>
                        <a:pt x="1780" y="758"/>
                      </a:cubicBezTo>
                      <a:cubicBezTo>
                        <a:pt x="1771" y="764"/>
                        <a:pt x="1771" y="764"/>
                        <a:pt x="1771" y="764"/>
                      </a:cubicBezTo>
                      <a:cubicBezTo>
                        <a:pt x="1770" y="765"/>
                        <a:pt x="1770" y="765"/>
                        <a:pt x="1770" y="765"/>
                      </a:cubicBezTo>
                      <a:cubicBezTo>
                        <a:pt x="1764" y="770"/>
                        <a:pt x="1756" y="777"/>
                        <a:pt x="1753" y="783"/>
                      </a:cubicBezTo>
                      <a:cubicBezTo>
                        <a:pt x="1749" y="796"/>
                        <a:pt x="1749" y="796"/>
                        <a:pt x="1749" y="796"/>
                      </a:cubicBezTo>
                      <a:cubicBezTo>
                        <a:pt x="1746" y="808"/>
                        <a:pt x="1746" y="808"/>
                        <a:pt x="1746" y="808"/>
                      </a:cubicBezTo>
                      <a:cubicBezTo>
                        <a:pt x="1742" y="819"/>
                        <a:pt x="1734" y="825"/>
                        <a:pt x="1726" y="831"/>
                      </a:cubicBezTo>
                      <a:cubicBezTo>
                        <a:pt x="1719" y="836"/>
                        <a:pt x="1713" y="841"/>
                        <a:pt x="1709" y="848"/>
                      </a:cubicBezTo>
                      <a:cubicBezTo>
                        <a:pt x="1705" y="855"/>
                        <a:pt x="1704" y="862"/>
                        <a:pt x="1703" y="870"/>
                      </a:cubicBezTo>
                      <a:cubicBezTo>
                        <a:pt x="1702" y="879"/>
                        <a:pt x="1701" y="887"/>
                        <a:pt x="1696" y="895"/>
                      </a:cubicBezTo>
                      <a:cubicBezTo>
                        <a:pt x="1692" y="902"/>
                        <a:pt x="1692" y="904"/>
                        <a:pt x="1691" y="912"/>
                      </a:cubicBezTo>
                      <a:cubicBezTo>
                        <a:pt x="1691" y="917"/>
                        <a:pt x="1689" y="921"/>
                        <a:pt x="1687" y="926"/>
                      </a:cubicBezTo>
                      <a:cubicBezTo>
                        <a:pt x="1684" y="935"/>
                        <a:pt x="1684" y="935"/>
                        <a:pt x="1684" y="935"/>
                      </a:cubicBezTo>
                      <a:cubicBezTo>
                        <a:pt x="1684" y="939"/>
                        <a:pt x="1684" y="939"/>
                        <a:pt x="1684" y="939"/>
                      </a:cubicBezTo>
                      <a:cubicBezTo>
                        <a:pt x="1682" y="949"/>
                        <a:pt x="1682" y="949"/>
                        <a:pt x="1682" y="949"/>
                      </a:cubicBezTo>
                      <a:cubicBezTo>
                        <a:pt x="1676" y="959"/>
                        <a:pt x="1663" y="959"/>
                        <a:pt x="1652" y="959"/>
                      </a:cubicBezTo>
                      <a:cubicBezTo>
                        <a:pt x="1646" y="960"/>
                        <a:pt x="1646" y="960"/>
                        <a:pt x="1646" y="960"/>
                      </a:cubicBezTo>
                      <a:cubicBezTo>
                        <a:pt x="1633" y="961"/>
                        <a:pt x="1622" y="963"/>
                        <a:pt x="1611" y="968"/>
                      </a:cubicBezTo>
                      <a:cubicBezTo>
                        <a:pt x="1602" y="971"/>
                        <a:pt x="1593" y="973"/>
                        <a:pt x="1585" y="975"/>
                      </a:cubicBezTo>
                      <a:cubicBezTo>
                        <a:pt x="1578" y="976"/>
                        <a:pt x="1572" y="978"/>
                        <a:pt x="1566" y="980"/>
                      </a:cubicBezTo>
                      <a:cubicBezTo>
                        <a:pt x="1557" y="982"/>
                        <a:pt x="1551" y="990"/>
                        <a:pt x="1544" y="997"/>
                      </a:cubicBezTo>
                      <a:cubicBezTo>
                        <a:pt x="1543" y="999"/>
                        <a:pt x="1543" y="999"/>
                        <a:pt x="1543" y="999"/>
                      </a:cubicBezTo>
                      <a:lnTo>
                        <a:pt x="1208" y="751"/>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12" name="Группа 111">
                <a:extLst>
                  <a:ext uri="{FF2B5EF4-FFF2-40B4-BE49-F238E27FC236}">
                    <a16:creationId xmlns:a16="http://schemas.microsoft.com/office/drawing/2014/main" id="{5D735F3A-8005-5C4B-9323-944FCB713CCE}"/>
                  </a:ext>
                </a:extLst>
              </p:cNvPr>
              <p:cNvGrpSpPr/>
              <p:nvPr/>
            </p:nvGrpSpPr>
            <p:grpSpPr>
              <a:xfrm>
                <a:off x="16119347" y="11404621"/>
                <a:ext cx="2511538" cy="2145957"/>
                <a:chOff x="6588125" y="5233988"/>
                <a:chExt cx="1090613" cy="931863"/>
              </a:xfrm>
              <a:grpFill/>
            </p:grpSpPr>
            <p:sp>
              <p:nvSpPr>
                <p:cNvPr id="125" name="Freeform 205">
                  <a:extLst>
                    <a:ext uri="{FF2B5EF4-FFF2-40B4-BE49-F238E27FC236}">
                      <a16:creationId xmlns:a16="http://schemas.microsoft.com/office/drawing/2014/main" id="{6B632177-12DA-FD4B-BEB3-5E171A5FCA9D}"/>
                    </a:ext>
                  </a:extLst>
                </p:cNvPr>
                <p:cNvSpPr>
                  <a:spLocks/>
                </p:cNvSpPr>
                <p:nvPr/>
              </p:nvSpPr>
              <p:spPr bwMode="auto">
                <a:xfrm>
                  <a:off x="7373938" y="5876926"/>
                  <a:ext cx="28575" cy="17463"/>
                </a:xfrm>
                <a:custGeom>
                  <a:avLst/>
                  <a:gdLst>
                    <a:gd name="T0" fmla="*/ 39 w 60"/>
                    <a:gd name="T1" fmla="*/ 38 h 38"/>
                    <a:gd name="T2" fmla="*/ 17 w 60"/>
                    <a:gd name="T3" fmla="*/ 35 h 38"/>
                    <a:gd name="T4" fmla="*/ 9 w 60"/>
                    <a:gd name="T5" fmla="*/ 28 h 38"/>
                    <a:gd name="T6" fmla="*/ 8 w 60"/>
                    <a:gd name="T7" fmla="*/ 26 h 38"/>
                    <a:gd name="T8" fmla="*/ 8 w 60"/>
                    <a:gd name="T9" fmla="*/ 3 h 38"/>
                    <a:gd name="T10" fmla="*/ 16 w 60"/>
                    <a:gd name="T11" fmla="*/ 0 h 38"/>
                    <a:gd name="T12" fmla="*/ 26 w 60"/>
                    <a:gd name="T13" fmla="*/ 5 h 38"/>
                    <a:gd name="T14" fmla="*/ 30 w 60"/>
                    <a:gd name="T15" fmla="*/ 8 h 38"/>
                    <a:gd name="T16" fmla="*/ 42 w 60"/>
                    <a:gd name="T17" fmla="*/ 11 h 38"/>
                    <a:gd name="T18" fmla="*/ 54 w 60"/>
                    <a:gd name="T19" fmla="*/ 13 h 38"/>
                    <a:gd name="T20" fmla="*/ 60 w 60"/>
                    <a:gd name="T21" fmla="*/ 24 h 38"/>
                    <a:gd name="T22" fmla="*/ 56 w 60"/>
                    <a:gd name="T23" fmla="*/ 33 h 38"/>
                    <a:gd name="T24" fmla="*/ 39 w 60"/>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38">
                      <a:moveTo>
                        <a:pt x="39" y="38"/>
                      </a:moveTo>
                      <a:cubicBezTo>
                        <a:pt x="31" y="38"/>
                        <a:pt x="22" y="36"/>
                        <a:pt x="17" y="35"/>
                      </a:cubicBezTo>
                      <a:cubicBezTo>
                        <a:pt x="12" y="34"/>
                        <a:pt x="11" y="32"/>
                        <a:pt x="9" y="28"/>
                      </a:cubicBezTo>
                      <a:cubicBezTo>
                        <a:pt x="8" y="26"/>
                        <a:pt x="8" y="26"/>
                        <a:pt x="8" y="26"/>
                      </a:cubicBezTo>
                      <a:cubicBezTo>
                        <a:pt x="5" y="20"/>
                        <a:pt x="0" y="11"/>
                        <a:pt x="8" y="3"/>
                      </a:cubicBezTo>
                      <a:cubicBezTo>
                        <a:pt x="16" y="0"/>
                        <a:pt x="16" y="0"/>
                        <a:pt x="16" y="0"/>
                      </a:cubicBezTo>
                      <a:cubicBezTo>
                        <a:pt x="26" y="5"/>
                        <a:pt x="26" y="5"/>
                        <a:pt x="26" y="5"/>
                      </a:cubicBezTo>
                      <a:cubicBezTo>
                        <a:pt x="30" y="8"/>
                        <a:pt x="30" y="8"/>
                        <a:pt x="30" y="8"/>
                      </a:cubicBezTo>
                      <a:cubicBezTo>
                        <a:pt x="42" y="11"/>
                        <a:pt x="42" y="11"/>
                        <a:pt x="42" y="11"/>
                      </a:cubicBezTo>
                      <a:cubicBezTo>
                        <a:pt x="54" y="13"/>
                        <a:pt x="54" y="13"/>
                        <a:pt x="54" y="13"/>
                      </a:cubicBezTo>
                      <a:cubicBezTo>
                        <a:pt x="60" y="24"/>
                        <a:pt x="60" y="24"/>
                        <a:pt x="60" y="24"/>
                      </a:cubicBezTo>
                      <a:cubicBezTo>
                        <a:pt x="56" y="33"/>
                        <a:pt x="56" y="33"/>
                        <a:pt x="56" y="33"/>
                      </a:cubicBezTo>
                      <a:cubicBezTo>
                        <a:pt x="53" y="36"/>
                        <a:pt x="47" y="38"/>
                        <a:pt x="39" y="3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6" name="Freeform 207">
                  <a:extLst>
                    <a:ext uri="{FF2B5EF4-FFF2-40B4-BE49-F238E27FC236}">
                      <a16:creationId xmlns:a16="http://schemas.microsoft.com/office/drawing/2014/main" id="{9E32EC50-A812-2348-A9F6-A974597519AE}"/>
                    </a:ext>
                  </a:extLst>
                </p:cNvPr>
                <p:cNvSpPr>
                  <a:spLocks noEditPoints="1"/>
                </p:cNvSpPr>
                <p:nvPr/>
              </p:nvSpPr>
              <p:spPr bwMode="auto">
                <a:xfrm>
                  <a:off x="7372350" y="5875338"/>
                  <a:ext cx="30163" cy="19050"/>
                </a:xfrm>
                <a:custGeom>
                  <a:avLst/>
                  <a:gdLst>
                    <a:gd name="T0" fmla="*/ 18 w 64"/>
                    <a:gd name="T1" fmla="*/ 4 h 41"/>
                    <a:gd name="T2" fmla="*/ 31 w 64"/>
                    <a:gd name="T3" fmla="*/ 12 h 41"/>
                    <a:gd name="T4" fmla="*/ 55 w 64"/>
                    <a:gd name="T5" fmla="*/ 17 h 41"/>
                    <a:gd name="T6" fmla="*/ 57 w 64"/>
                    <a:gd name="T7" fmla="*/ 34 h 41"/>
                    <a:gd name="T8" fmla="*/ 41 w 64"/>
                    <a:gd name="T9" fmla="*/ 38 h 41"/>
                    <a:gd name="T10" fmla="*/ 20 w 64"/>
                    <a:gd name="T11" fmla="*/ 35 h 41"/>
                    <a:gd name="T12" fmla="*/ 12 w 64"/>
                    <a:gd name="T13" fmla="*/ 27 h 41"/>
                    <a:gd name="T14" fmla="*/ 12 w 64"/>
                    <a:gd name="T15" fmla="*/ 7 h 41"/>
                    <a:gd name="T16" fmla="*/ 18 w 64"/>
                    <a:gd name="T17" fmla="*/ 4 h 41"/>
                    <a:gd name="T18" fmla="*/ 18 w 64"/>
                    <a:gd name="T19" fmla="*/ 0 h 41"/>
                    <a:gd name="T20" fmla="*/ 18 w 64"/>
                    <a:gd name="T21" fmla="*/ 0 h 41"/>
                    <a:gd name="T22" fmla="*/ 9 w 64"/>
                    <a:gd name="T23" fmla="*/ 4 h 41"/>
                    <a:gd name="T24" fmla="*/ 8 w 64"/>
                    <a:gd name="T25" fmla="*/ 29 h 41"/>
                    <a:gd name="T26" fmla="*/ 10 w 64"/>
                    <a:gd name="T27" fmla="*/ 31 h 41"/>
                    <a:gd name="T28" fmla="*/ 19 w 64"/>
                    <a:gd name="T29" fmla="*/ 39 h 41"/>
                    <a:gd name="T30" fmla="*/ 41 w 64"/>
                    <a:gd name="T31" fmla="*/ 41 h 41"/>
                    <a:gd name="T32" fmla="*/ 60 w 64"/>
                    <a:gd name="T33" fmla="*/ 36 h 41"/>
                    <a:gd name="T34" fmla="*/ 64 w 64"/>
                    <a:gd name="T35" fmla="*/ 26 h 41"/>
                    <a:gd name="T36" fmla="*/ 57 w 64"/>
                    <a:gd name="T37" fmla="*/ 13 h 41"/>
                    <a:gd name="T38" fmla="*/ 44 w 64"/>
                    <a:gd name="T39" fmla="*/ 11 h 41"/>
                    <a:gd name="T40" fmla="*/ 33 w 64"/>
                    <a:gd name="T41" fmla="*/ 9 h 41"/>
                    <a:gd name="T42" fmla="*/ 29 w 64"/>
                    <a:gd name="T43" fmla="*/ 6 h 41"/>
                    <a:gd name="T44" fmla="*/ 18 w 64"/>
                    <a:gd name="T4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41">
                      <a:moveTo>
                        <a:pt x="18" y="4"/>
                      </a:moveTo>
                      <a:cubicBezTo>
                        <a:pt x="22" y="4"/>
                        <a:pt x="26" y="9"/>
                        <a:pt x="31" y="12"/>
                      </a:cubicBezTo>
                      <a:cubicBezTo>
                        <a:pt x="39" y="16"/>
                        <a:pt x="48" y="13"/>
                        <a:pt x="55" y="17"/>
                      </a:cubicBezTo>
                      <a:cubicBezTo>
                        <a:pt x="59" y="20"/>
                        <a:pt x="62" y="29"/>
                        <a:pt x="57" y="34"/>
                      </a:cubicBezTo>
                      <a:cubicBezTo>
                        <a:pt x="54" y="37"/>
                        <a:pt x="47" y="38"/>
                        <a:pt x="41" y="38"/>
                      </a:cubicBezTo>
                      <a:cubicBezTo>
                        <a:pt x="33" y="38"/>
                        <a:pt x="25" y="36"/>
                        <a:pt x="20" y="35"/>
                      </a:cubicBezTo>
                      <a:cubicBezTo>
                        <a:pt x="14" y="33"/>
                        <a:pt x="14" y="32"/>
                        <a:pt x="12" y="27"/>
                      </a:cubicBezTo>
                      <a:cubicBezTo>
                        <a:pt x="8" y="20"/>
                        <a:pt x="4" y="13"/>
                        <a:pt x="12" y="7"/>
                      </a:cubicBezTo>
                      <a:cubicBezTo>
                        <a:pt x="18" y="4"/>
                        <a:pt x="18" y="4"/>
                        <a:pt x="18" y="4"/>
                      </a:cubicBezTo>
                      <a:moveTo>
                        <a:pt x="18" y="0"/>
                      </a:moveTo>
                      <a:cubicBezTo>
                        <a:pt x="18" y="0"/>
                        <a:pt x="18" y="0"/>
                        <a:pt x="18" y="0"/>
                      </a:cubicBezTo>
                      <a:cubicBezTo>
                        <a:pt x="9" y="4"/>
                        <a:pt x="9" y="4"/>
                        <a:pt x="9" y="4"/>
                      </a:cubicBezTo>
                      <a:cubicBezTo>
                        <a:pt x="0" y="13"/>
                        <a:pt x="5" y="22"/>
                        <a:pt x="8" y="29"/>
                      </a:cubicBezTo>
                      <a:cubicBezTo>
                        <a:pt x="10" y="31"/>
                        <a:pt x="10" y="31"/>
                        <a:pt x="10" y="31"/>
                      </a:cubicBezTo>
                      <a:cubicBezTo>
                        <a:pt x="11" y="35"/>
                        <a:pt x="13" y="37"/>
                        <a:pt x="19" y="39"/>
                      </a:cubicBezTo>
                      <a:cubicBezTo>
                        <a:pt x="24" y="40"/>
                        <a:pt x="33" y="41"/>
                        <a:pt x="41" y="41"/>
                      </a:cubicBezTo>
                      <a:cubicBezTo>
                        <a:pt x="49" y="41"/>
                        <a:pt x="56" y="40"/>
                        <a:pt x="60" y="36"/>
                      </a:cubicBezTo>
                      <a:cubicBezTo>
                        <a:pt x="64" y="26"/>
                        <a:pt x="64" y="26"/>
                        <a:pt x="64" y="26"/>
                      </a:cubicBezTo>
                      <a:cubicBezTo>
                        <a:pt x="63" y="21"/>
                        <a:pt x="60" y="16"/>
                        <a:pt x="57" y="13"/>
                      </a:cubicBezTo>
                      <a:cubicBezTo>
                        <a:pt x="44" y="11"/>
                        <a:pt x="44" y="11"/>
                        <a:pt x="44" y="11"/>
                      </a:cubicBezTo>
                      <a:cubicBezTo>
                        <a:pt x="33" y="9"/>
                        <a:pt x="33" y="9"/>
                        <a:pt x="33" y="9"/>
                      </a:cubicBezTo>
                      <a:cubicBezTo>
                        <a:pt x="29" y="6"/>
                        <a:pt x="29" y="6"/>
                        <a:pt x="29" y="6"/>
                      </a:cubicBezTo>
                      <a:lnTo>
                        <a:pt x="1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7" name="Freeform 277">
                  <a:extLst>
                    <a:ext uri="{FF2B5EF4-FFF2-40B4-BE49-F238E27FC236}">
                      <a16:creationId xmlns:a16="http://schemas.microsoft.com/office/drawing/2014/main" id="{295CB9F5-69F8-404D-ABE5-E1EFF4AAD77E}"/>
                    </a:ext>
                  </a:extLst>
                </p:cNvPr>
                <p:cNvSpPr>
                  <a:spLocks/>
                </p:cNvSpPr>
                <p:nvPr/>
              </p:nvSpPr>
              <p:spPr bwMode="auto">
                <a:xfrm>
                  <a:off x="7607300" y="6080126"/>
                  <a:ext cx="20638" cy="20638"/>
                </a:xfrm>
                <a:custGeom>
                  <a:avLst/>
                  <a:gdLst>
                    <a:gd name="T0" fmla="*/ 5 w 44"/>
                    <a:gd name="T1" fmla="*/ 45 h 45"/>
                    <a:gd name="T2" fmla="*/ 2 w 44"/>
                    <a:gd name="T3" fmla="*/ 45 h 45"/>
                    <a:gd name="T4" fmla="*/ 1 w 44"/>
                    <a:gd name="T5" fmla="*/ 45 h 45"/>
                    <a:gd name="T6" fmla="*/ 0 w 44"/>
                    <a:gd name="T7" fmla="*/ 43 h 45"/>
                    <a:gd name="T8" fmla="*/ 2 w 44"/>
                    <a:gd name="T9" fmla="*/ 19 h 45"/>
                    <a:gd name="T10" fmla="*/ 3 w 44"/>
                    <a:gd name="T11" fmla="*/ 17 h 45"/>
                    <a:gd name="T12" fmla="*/ 16 w 44"/>
                    <a:gd name="T13" fmla="*/ 4 h 45"/>
                    <a:gd name="T14" fmla="*/ 20 w 44"/>
                    <a:gd name="T15" fmla="*/ 3 h 45"/>
                    <a:gd name="T16" fmla="*/ 30 w 44"/>
                    <a:gd name="T17" fmla="*/ 0 h 45"/>
                    <a:gd name="T18" fmla="*/ 39 w 44"/>
                    <a:gd name="T19" fmla="*/ 6 h 45"/>
                    <a:gd name="T20" fmla="*/ 25 w 44"/>
                    <a:gd name="T21" fmla="*/ 29 h 45"/>
                    <a:gd name="T22" fmla="*/ 15 w 44"/>
                    <a:gd name="T23" fmla="*/ 38 h 45"/>
                    <a:gd name="T24" fmla="*/ 15 w 44"/>
                    <a:gd name="T25" fmla="*/ 39 h 45"/>
                    <a:gd name="T26" fmla="*/ 13 w 44"/>
                    <a:gd name="T27" fmla="*/ 43 h 45"/>
                    <a:gd name="T28" fmla="*/ 5 w 44"/>
                    <a:gd name="T2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5">
                      <a:moveTo>
                        <a:pt x="5" y="45"/>
                      </a:moveTo>
                      <a:cubicBezTo>
                        <a:pt x="2" y="45"/>
                        <a:pt x="2" y="45"/>
                        <a:pt x="2" y="45"/>
                      </a:cubicBezTo>
                      <a:cubicBezTo>
                        <a:pt x="1" y="45"/>
                        <a:pt x="1" y="45"/>
                        <a:pt x="1" y="45"/>
                      </a:cubicBezTo>
                      <a:cubicBezTo>
                        <a:pt x="0" y="43"/>
                        <a:pt x="0" y="43"/>
                        <a:pt x="0" y="43"/>
                      </a:cubicBezTo>
                      <a:cubicBezTo>
                        <a:pt x="0" y="34"/>
                        <a:pt x="0" y="28"/>
                        <a:pt x="2" y="19"/>
                      </a:cubicBezTo>
                      <a:cubicBezTo>
                        <a:pt x="3" y="17"/>
                        <a:pt x="3" y="17"/>
                        <a:pt x="3" y="17"/>
                      </a:cubicBezTo>
                      <a:cubicBezTo>
                        <a:pt x="5" y="9"/>
                        <a:pt x="6" y="6"/>
                        <a:pt x="16" y="4"/>
                      </a:cubicBezTo>
                      <a:cubicBezTo>
                        <a:pt x="20" y="3"/>
                        <a:pt x="20" y="3"/>
                        <a:pt x="20" y="3"/>
                      </a:cubicBezTo>
                      <a:cubicBezTo>
                        <a:pt x="30" y="0"/>
                        <a:pt x="30" y="0"/>
                        <a:pt x="30" y="0"/>
                      </a:cubicBezTo>
                      <a:cubicBezTo>
                        <a:pt x="39" y="6"/>
                        <a:pt x="39" y="6"/>
                        <a:pt x="39" y="6"/>
                      </a:cubicBezTo>
                      <a:cubicBezTo>
                        <a:pt x="44" y="16"/>
                        <a:pt x="34" y="23"/>
                        <a:pt x="25" y="29"/>
                      </a:cubicBezTo>
                      <a:cubicBezTo>
                        <a:pt x="15" y="38"/>
                        <a:pt x="15" y="38"/>
                        <a:pt x="15" y="38"/>
                      </a:cubicBezTo>
                      <a:cubicBezTo>
                        <a:pt x="15" y="39"/>
                        <a:pt x="15" y="39"/>
                        <a:pt x="15" y="39"/>
                      </a:cubicBezTo>
                      <a:cubicBezTo>
                        <a:pt x="13" y="43"/>
                        <a:pt x="13" y="43"/>
                        <a:pt x="13" y="43"/>
                      </a:cubicBezTo>
                      <a:lnTo>
                        <a:pt x="5" y="4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8" name="Freeform 278">
                  <a:extLst>
                    <a:ext uri="{FF2B5EF4-FFF2-40B4-BE49-F238E27FC236}">
                      <a16:creationId xmlns:a16="http://schemas.microsoft.com/office/drawing/2014/main" id="{06D66795-C0B4-8948-9CD6-7397892E5A7A}"/>
                    </a:ext>
                  </a:extLst>
                </p:cNvPr>
                <p:cNvSpPr>
                  <a:spLocks noEditPoints="1"/>
                </p:cNvSpPr>
                <p:nvPr/>
              </p:nvSpPr>
              <p:spPr bwMode="auto">
                <a:xfrm>
                  <a:off x="7605713" y="6080126"/>
                  <a:ext cx="23813" cy="22225"/>
                </a:xfrm>
                <a:custGeom>
                  <a:avLst/>
                  <a:gdLst>
                    <a:gd name="T0" fmla="*/ 32 w 48"/>
                    <a:gd name="T1" fmla="*/ 3 h 48"/>
                    <a:gd name="T2" fmla="*/ 39 w 48"/>
                    <a:gd name="T3" fmla="*/ 8 h 48"/>
                    <a:gd name="T4" fmla="*/ 16 w 48"/>
                    <a:gd name="T5" fmla="*/ 38 h 48"/>
                    <a:gd name="T6" fmla="*/ 14 w 48"/>
                    <a:gd name="T7" fmla="*/ 42 h 48"/>
                    <a:gd name="T8" fmla="*/ 7 w 48"/>
                    <a:gd name="T9" fmla="*/ 44 h 48"/>
                    <a:gd name="T10" fmla="*/ 4 w 48"/>
                    <a:gd name="T11" fmla="*/ 44 h 48"/>
                    <a:gd name="T12" fmla="*/ 6 w 48"/>
                    <a:gd name="T13" fmla="*/ 21 h 48"/>
                    <a:gd name="T14" fmla="*/ 18 w 48"/>
                    <a:gd name="T15" fmla="*/ 7 h 48"/>
                    <a:gd name="T16" fmla="*/ 32 w 48"/>
                    <a:gd name="T17" fmla="*/ 3 h 48"/>
                    <a:gd name="T18" fmla="*/ 32 w 48"/>
                    <a:gd name="T19" fmla="*/ 0 h 48"/>
                    <a:gd name="T20" fmla="*/ 32 w 48"/>
                    <a:gd name="T21" fmla="*/ 0 h 48"/>
                    <a:gd name="T22" fmla="*/ 21 w 48"/>
                    <a:gd name="T23" fmla="*/ 2 h 48"/>
                    <a:gd name="T24" fmla="*/ 17 w 48"/>
                    <a:gd name="T25" fmla="*/ 3 h 48"/>
                    <a:gd name="T26" fmla="*/ 3 w 48"/>
                    <a:gd name="T27" fmla="*/ 17 h 48"/>
                    <a:gd name="T28" fmla="*/ 3 w 48"/>
                    <a:gd name="T29" fmla="*/ 20 h 48"/>
                    <a:gd name="T30" fmla="*/ 1 w 48"/>
                    <a:gd name="T31" fmla="*/ 45 h 48"/>
                    <a:gd name="T32" fmla="*/ 1 w 48"/>
                    <a:gd name="T33" fmla="*/ 47 h 48"/>
                    <a:gd name="T34" fmla="*/ 4 w 48"/>
                    <a:gd name="T35" fmla="*/ 48 h 48"/>
                    <a:gd name="T36" fmla="*/ 7 w 48"/>
                    <a:gd name="T37" fmla="*/ 48 h 48"/>
                    <a:gd name="T38" fmla="*/ 17 w 48"/>
                    <a:gd name="T39" fmla="*/ 45 h 48"/>
                    <a:gd name="T40" fmla="*/ 19 w 48"/>
                    <a:gd name="T41" fmla="*/ 40 h 48"/>
                    <a:gd name="T42" fmla="*/ 19 w 48"/>
                    <a:gd name="T43" fmla="*/ 40 h 48"/>
                    <a:gd name="T44" fmla="*/ 28 w 48"/>
                    <a:gd name="T45" fmla="*/ 32 h 48"/>
                    <a:gd name="T46" fmla="*/ 43 w 48"/>
                    <a:gd name="T47" fmla="*/ 6 h 48"/>
                    <a:gd name="T48" fmla="*/ 32 w 48"/>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8">
                      <a:moveTo>
                        <a:pt x="32" y="3"/>
                      </a:moveTo>
                      <a:cubicBezTo>
                        <a:pt x="39" y="8"/>
                        <a:pt x="39" y="8"/>
                        <a:pt x="39" y="8"/>
                      </a:cubicBezTo>
                      <a:cubicBezTo>
                        <a:pt x="46" y="21"/>
                        <a:pt x="22" y="29"/>
                        <a:pt x="16" y="38"/>
                      </a:cubicBezTo>
                      <a:cubicBezTo>
                        <a:pt x="14" y="42"/>
                        <a:pt x="14" y="42"/>
                        <a:pt x="14" y="42"/>
                      </a:cubicBezTo>
                      <a:cubicBezTo>
                        <a:pt x="7" y="44"/>
                        <a:pt x="7" y="44"/>
                        <a:pt x="7" y="44"/>
                      </a:cubicBezTo>
                      <a:cubicBezTo>
                        <a:pt x="4" y="44"/>
                        <a:pt x="4" y="44"/>
                        <a:pt x="4" y="44"/>
                      </a:cubicBezTo>
                      <a:cubicBezTo>
                        <a:pt x="3" y="35"/>
                        <a:pt x="4" y="30"/>
                        <a:pt x="6" y="21"/>
                      </a:cubicBezTo>
                      <a:cubicBezTo>
                        <a:pt x="9" y="11"/>
                        <a:pt x="8" y="9"/>
                        <a:pt x="18" y="7"/>
                      </a:cubicBezTo>
                      <a:cubicBezTo>
                        <a:pt x="32" y="3"/>
                        <a:pt x="32" y="3"/>
                        <a:pt x="32" y="3"/>
                      </a:cubicBezTo>
                      <a:moveTo>
                        <a:pt x="32" y="0"/>
                      </a:moveTo>
                      <a:cubicBezTo>
                        <a:pt x="32" y="0"/>
                        <a:pt x="32" y="0"/>
                        <a:pt x="32" y="0"/>
                      </a:cubicBezTo>
                      <a:cubicBezTo>
                        <a:pt x="21" y="2"/>
                        <a:pt x="21" y="2"/>
                        <a:pt x="21" y="2"/>
                      </a:cubicBezTo>
                      <a:cubicBezTo>
                        <a:pt x="17" y="3"/>
                        <a:pt x="17" y="3"/>
                        <a:pt x="17" y="3"/>
                      </a:cubicBezTo>
                      <a:cubicBezTo>
                        <a:pt x="7" y="6"/>
                        <a:pt x="5" y="9"/>
                        <a:pt x="3" y="17"/>
                      </a:cubicBezTo>
                      <a:cubicBezTo>
                        <a:pt x="3" y="20"/>
                        <a:pt x="3" y="20"/>
                        <a:pt x="3" y="20"/>
                      </a:cubicBezTo>
                      <a:cubicBezTo>
                        <a:pt x="0" y="29"/>
                        <a:pt x="0" y="35"/>
                        <a:pt x="1" y="45"/>
                      </a:cubicBezTo>
                      <a:cubicBezTo>
                        <a:pt x="1" y="47"/>
                        <a:pt x="1" y="47"/>
                        <a:pt x="1" y="47"/>
                      </a:cubicBezTo>
                      <a:cubicBezTo>
                        <a:pt x="4" y="48"/>
                        <a:pt x="4" y="48"/>
                        <a:pt x="4" y="48"/>
                      </a:cubicBezTo>
                      <a:cubicBezTo>
                        <a:pt x="7" y="48"/>
                        <a:pt x="7" y="48"/>
                        <a:pt x="7" y="48"/>
                      </a:cubicBezTo>
                      <a:cubicBezTo>
                        <a:pt x="17" y="45"/>
                        <a:pt x="17" y="45"/>
                        <a:pt x="17" y="45"/>
                      </a:cubicBezTo>
                      <a:cubicBezTo>
                        <a:pt x="19" y="40"/>
                        <a:pt x="19" y="40"/>
                        <a:pt x="19" y="40"/>
                      </a:cubicBezTo>
                      <a:cubicBezTo>
                        <a:pt x="19" y="40"/>
                        <a:pt x="19" y="40"/>
                        <a:pt x="19" y="40"/>
                      </a:cubicBezTo>
                      <a:cubicBezTo>
                        <a:pt x="28" y="32"/>
                        <a:pt x="28" y="32"/>
                        <a:pt x="28" y="32"/>
                      </a:cubicBezTo>
                      <a:cubicBezTo>
                        <a:pt x="37" y="26"/>
                        <a:pt x="48" y="18"/>
                        <a:pt x="43" y="6"/>
                      </a:cubicBezTo>
                      <a:cubicBezTo>
                        <a:pt x="41" y="2"/>
                        <a:pt x="37" y="0"/>
                        <a:pt x="32"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9" name="Freeform 279">
                  <a:extLst>
                    <a:ext uri="{FF2B5EF4-FFF2-40B4-BE49-F238E27FC236}">
                      <a16:creationId xmlns:a16="http://schemas.microsoft.com/office/drawing/2014/main" id="{05BC20AB-5F11-B340-BF6D-C5286752506E}"/>
                    </a:ext>
                  </a:extLst>
                </p:cNvPr>
                <p:cNvSpPr>
                  <a:spLocks/>
                </p:cNvSpPr>
                <p:nvPr/>
              </p:nvSpPr>
              <p:spPr bwMode="auto">
                <a:xfrm>
                  <a:off x="7572375" y="6102351"/>
                  <a:ext cx="25400" cy="20638"/>
                </a:xfrm>
                <a:custGeom>
                  <a:avLst/>
                  <a:gdLst>
                    <a:gd name="T0" fmla="*/ 11 w 53"/>
                    <a:gd name="T1" fmla="*/ 45 h 45"/>
                    <a:gd name="T2" fmla="*/ 2 w 53"/>
                    <a:gd name="T3" fmla="*/ 38 h 45"/>
                    <a:gd name="T4" fmla="*/ 11 w 53"/>
                    <a:gd name="T5" fmla="*/ 22 h 45"/>
                    <a:gd name="T6" fmla="*/ 19 w 53"/>
                    <a:gd name="T7" fmla="*/ 14 h 45"/>
                    <a:gd name="T8" fmla="*/ 35 w 53"/>
                    <a:gd name="T9" fmla="*/ 0 h 45"/>
                    <a:gd name="T10" fmla="*/ 42 w 53"/>
                    <a:gd name="T11" fmla="*/ 2 h 45"/>
                    <a:gd name="T12" fmla="*/ 52 w 53"/>
                    <a:gd name="T13" fmla="*/ 14 h 45"/>
                    <a:gd name="T14" fmla="*/ 45 w 53"/>
                    <a:gd name="T15" fmla="*/ 25 h 45"/>
                    <a:gd name="T16" fmla="*/ 44 w 53"/>
                    <a:gd name="T17" fmla="*/ 27 h 45"/>
                    <a:gd name="T18" fmla="*/ 44 w 53"/>
                    <a:gd name="T19" fmla="*/ 27 h 45"/>
                    <a:gd name="T20" fmla="*/ 39 w 53"/>
                    <a:gd name="T21" fmla="*/ 31 h 45"/>
                    <a:gd name="T22" fmla="*/ 11 w 53"/>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11" y="45"/>
                      </a:moveTo>
                      <a:cubicBezTo>
                        <a:pt x="8" y="45"/>
                        <a:pt x="4" y="44"/>
                        <a:pt x="2" y="38"/>
                      </a:cubicBezTo>
                      <a:cubicBezTo>
                        <a:pt x="0" y="29"/>
                        <a:pt x="6" y="25"/>
                        <a:pt x="11" y="22"/>
                      </a:cubicBezTo>
                      <a:cubicBezTo>
                        <a:pt x="19" y="14"/>
                        <a:pt x="19" y="14"/>
                        <a:pt x="19" y="14"/>
                      </a:cubicBezTo>
                      <a:cubicBezTo>
                        <a:pt x="23" y="7"/>
                        <a:pt x="26" y="0"/>
                        <a:pt x="35" y="0"/>
                      </a:cubicBezTo>
                      <a:cubicBezTo>
                        <a:pt x="42" y="2"/>
                        <a:pt x="42" y="2"/>
                        <a:pt x="42" y="2"/>
                      </a:cubicBezTo>
                      <a:cubicBezTo>
                        <a:pt x="48" y="3"/>
                        <a:pt x="52" y="8"/>
                        <a:pt x="52" y="14"/>
                      </a:cubicBezTo>
                      <a:cubicBezTo>
                        <a:pt x="53" y="18"/>
                        <a:pt x="50" y="23"/>
                        <a:pt x="45" y="25"/>
                      </a:cubicBezTo>
                      <a:cubicBezTo>
                        <a:pt x="44" y="27"/>
                        <a:pt x="44" y="27"/>
                        <a:pt x="44" y="27"/>
                      </a:cubicBezTo>
                      <a:cubicBezTo>
                        <a:pt x="44" y="27"/>
                        <a:pt x="44" y="27"/>
                        <a:pt x="44" y="27"/>
                      </a:cubicBezTo>
                      <a:cubicBezTo>
                        <a:pt x="39" y="31"/>
                        <a:pt x="39" y="31"/>
                        <a:pt x="39" y="31"/>
                      </a:cubicBezTo>
                      <a:cubicBezTo>
                        <a:pt x="31" y="37"/>
                        <a:pt x="19" y="45"/>
                        <a:pt x="11" y="4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0" name="Freeform 280">
                  <a:extLst>
                    <a:ext uri="{FF2B5EF4-FFF2-40B4-BE49-F238E27FC236}">
                      <a16:creationId xmlns:a16="http://schemas.microsoft.com/office/drawing/2014/main" id="{D86C4488-63CF-824C-B3DF-DAD438B6D5A7}"/>
                    </a:ext>
                  </a:extLst>
                </p:cNvPr>
                <p:cNvSpPr>
                  <a:spLocks noEditPoints="1"/>
                </p:cNvSpPr>
                <p:nvPr/>
              </p:nvSpPr>
              <p:spPr bwMode="auto">
                <a:xfrm>
                  <a:off x="7570788" y="6100763"/>
                  <a:ext cx="26988" cy="23813"/>
                </a:xfrm>
                <a:custGeom>
                  <a:avLst/>
                  <a:gdLst>
                    <a:gd name="T0" fmla="*/ 37 w 57"/>
                    <a:gd name="T1" fmla="*/ 3 h 48"/>
                    <a:gd name="T2" fmla="*/ 43 w 57"/>
                    <a:gd name="T3" fmla="*/ 4 h 48"/>
                    <a:gd name="T4" fmla="*/ 46 w 57"/>
                    <a:gd name="T5" fmla="*/ 25 h 48"/>
                    <a:gd name="T6" fmla="*/ 45 w 57"/>
                    <a:gd name="T7" fmla="*/ 27 h 48"/>
                    <a:gd name="T8" fmla="*/ 13 w 57"/>
                    <a:gd name="T9" fmla="*/ 45 h 48"/>
                    <a:gd name="T10" fmla="*/ 6 w 57"/>
                    <a:gd name="T11" fmla="*/ 38 h 48"/>
                    <a:gd name="T12" fmla="*/ 22 w 57"/>
                    <a:gd name="T13" fmla="*/ 16 h 48"/>
                    <a:gd name="T14" fmla="*/ 37 w 57"/>
                    <a:gd name="T15" fmla="*/ 3 h 48"/>
                    <a:gd name="T16" fmla="*/ 37 w 57"/>
                    <a:gd name="T17" fmla="*/ 0 h 48"/>
                    <a:gd name="T18" fmla="*/ 37 w 57"/>
                    <a:gd name="T19" fmla="*/ 0 h 48"/>
                    <a:gd name="T20" fmla="*/ 19 w 57"/>
                    <a:gd name="T21" fmla="*/ 14 h 48"/>
                    <a:gd name="T22" fmla="*/ 12 w 57"/>
                    <a:gd name="T23" fmla="*/ 21 h 48"/>
                    <a:gd name="T24" fmla="*/ 2 w 57"/>
                    <a:gd name="T25" fmla="*/ 39 h 48"/>
                    <a:gd name="T26" fmla="*/ 13 w 57"/>
                    <a:gd name="T27" fmla="*/ 48 h 48"/>
                    <a:gd name="T28" fmla="*/ 42 w 57"/>
                    <a:gd name="T29" fmla="*/ 33 h 48"/>
                    <a:gd name="T30" fmla="*/ 47 w 57"/>
                    <a:gd name="T31" fmla="*/ 30 h 48"/>
                    <a:gd name="T32" fmla="*/ 48 w 57"/>
                    <a:gd name="T33" fmla="*/ 29 h 48"/>
                    <a:gd name="T34" fmla="*/ 48 w 57"/>
                    <a:gd name="T35" fmla="*/ 29 h 48"/>
                    <a:gd name="T36" fmla="*/ 49 w 57"/>
                    <a:gd name="T37" fmla="*/ 28 h 48"/>
                    <a:gd name="T38" fmla="*/ 56 w 57"/>
                    <a:gd name="T39" fmla="*/ 14 h 48"/>
                    <a:gd name="T40" fmla="*/ 44 w 57"/>
                    <a:gd name="T41" fmla="*/ 1 h 48"/>
                    <a:gd name="T42" fmla="*/ 37 w 57"/>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48">
                      <a:moveTo>
                        <a:pt x="37" y="3"/>
                      </a:moveTo>
                      <a:cubicBezTo>
                        <a:pt x="43" y="4"/>
                        <a:pt x="43" y="4"/>
                        <a:pt x="43" y="4"/>
                      </a:cubicBezTo>
                      <a:cubicBezTo>
                        <a:pt x="53" y="7"/>
                        <a:pt x="56" y="20"/>
                        <a:pt x="46" y="25"/>
                      </a:cubicBezTo>
                      <a:cubicBezTo>
                        <a:pt x="45" y="27"/>
                        <a:pt x="45" y="27"/>
                        <a:pt x="45" y="27"/>
                      </a:cubicBezTo>
                      <a:cubicBezTo>
                        <a:pt x="39" y="30"/>
                        <a:pt x="23" y="45"/>
                        <a:pt x="13" y="45"/>
                      </a:cubicBezTo>
                      <a:cubicBezTo>
                        <a:pt x="6" y="38"/>
                        <a:pt x="6" y="38"/>
                        <a:pt x="6" y="38"/>
                      </a:cubicBezTo>
                      <a:cubicBezTo>
                        <a:pt x="3" y="27"/>
                        <a:pt x="18" y="25"/>
                        <a:pt x="22" y="16"/>
                      </a:cubicBezTo>
                      <a:cubicBezTo>
                        <a:pt x="26" y="9"/>
                        <a:pt x="29" y="3"/>
                        <a:pt x="37" y="3"/>
                      </a:cubicBezTo>
                      <a:moveTo>
                        <a:pt x="37" y="0"/>
                      </a:moveTo>
                      <a:cubicBezTo>
                        <a:pt x="37" y="0"/>
                        <a:pt x="37" y="0"/>
                        <a:pt x="37" y="0"/>
                      </a:cubicBezTo>
                      <a:cubicBezTo>
                        <a:pt x="27" y="0"/>
                        <a:pt x="23" y="7"/>
                        <a:pt x="19" y="14"/>
                      </a:cubicBezTo>
                      <a:cubicBezTo>
                        <a:pt x="12" y="21"/>
                        <a:pt x="12" y="21"/>
                        <a:pt x="12" y="21"/>
                      </a:cubicBezTo>
                      <a:cubicBezTo>
                        <a:pt x="7" y="25"/>
                        <a:pt x="0" y="30"/>
                        <a:pt x="2" y="39"/>
                      </a:cubicBezTo>
                      <a:cubicBezTo>
                        <a:pt x="4" y="47"/>
                        <a:pt x="10" y="48"/>
                        <a:pt x="13" y="48"/>
                      </a:cubicBezTo>
                      <a:cubicBezTo>
                        <a:pt x="22" y="48"/>
                        <a:pt x="34" y="39"/>
                        <a:pt x="42" y="33"/>
                      </a:cubicBezTo>
                      <a:cubicBezTo>
                        <a:pt x="47" y="30"/>
                        <a:pt x="47" y="30"/>
                        <a:pt x="47" y="30"/>
                      </a:cubicBezTo>
                      <a:cubicBezTo>
                        <a:pt x="48" y="29"/>
                        <a:pt x="48" y="29"/>
                        <a:pt x="48" y="29"/>
                      </a:cubicBezTo>
                      <a:cubicBezTo>
                        <a:pt x="48" y="29"/>
                        <a:pt x="48" y="29"/>
                        <a:pt x="48" y="29"/>
                      </a:cubicBezTo>
                      <a:cubicBezTo>
                        <a:pt x="49" y="28"/>
                        <a:pt x="49" y="28"/>
                        <a:pt x="49" y="28"/>
                      </a:cubicBezTo>
                      <a:cubicBezTo>
                        <a:pt x="54" y="25"/>
                        <a:pt x="57" y="20"/>
                        <a:pt x="56" y="14"/>
                      </a:cubicBezTo>
                      <a:cubicBezTo>
                        <a:pt x="56" y="8"/>
                        <a:pt x="51" y="3"/>
                        <a:pt x="44" y="1"/>
                      </a:cubicBezTo>
                      <a:lnTo>
                        <a:pt x="37"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1" name="Freeform 281">
                  <a:extLst>
                    <a:ext uri="{FF2B5EF4-FFF2-40B4-BE49-F238E27FC236}">
                      <a16:creationId xmlns:a16="http://schemas.microsoft.com/office/drawing/2014/main" id="{C1AB6B96-56C6-8E42-8A02-DA967EB6EC3A}"/>
                    </a:ext>
                  </a:extLst>
                </p:cNvPr>
                <p:cNvSpPr>
                  <a:spLocks/>
                </p:cNvSpPr>
                <p:nvPr/>
              </p:nvSpPr>
              <p:spPr bwMode="auto">
                <a:xfrm>
                  <a:off x="7519988" y="6122988"/>
                  <a:ext cx="22225" cy="19050"/>
                </a:xfrm>
                <a:custGeom>
                  <a:avLst/>
                  <a:gdLst>
                    <a:gd name="T0" fmla="*/ 31 w 46"/>
                    <a:gd name="T1" fmla="*/ 40 h 40"/>
                    <a:gd name="T2" fmla="*/ 9 w 46"/>
                    <a:gd name="T3" fmla="*/ 27 h 40"/>
                    <a:gd name="T4" fmla="*/ 8 w 46"/>
                    <a:gd name="T5" fmla="*/ 2 h 40"/>
                    <a:gd name="T6" fmla="*/ 17 w 46"/>
                    <a:gd name="T7" fmla="*/ 0 h 40"/>
                    <a:gd name="T8" fmla="*/ 38 w 46"/>
                    <a:gd name="T9" fmla="*/ 9 h 40"/>
                    <a:gd name="T10" fmla="*/ 46 w 46"/>
                    <a:gd name="T11" fmla="*/ 25 h 40"/>
                    <a:gd name="T12" fmla="*/ 45 w 46"/>
                    <a:gd name="T13" fmla="*/ 34 h 40"/>
                    <a:gd name="T14" fmla="*/ 32 w 46"/>
                    <a:gd name="T15" fmla="*/ 40 h 40"/>
                    <a:gd name="T16" fmla="*/ 31 w 4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31" y="40"/>
                      </a:moveTo>
                      <a:cubicBezTo>
                        <a:pt x="22" y="40"/>
                        <a:pt x="14" y="35"/>
                        <a:pt x="9" y="27"/>
                      </a:cubicBezTo>
                      <a:cubicBezTo>
                        <a:pt x="4" y="20"/>
                        <a:pt x="0" y="7"/>
                        <a:pt x="8" y="2"/>
                      </a:cubicBezTo>
                      <a:cubicBezTo>
                        <a:pt x="17" y="0"/>
                        <a:pt x="17" y="0"/>
                        <a:pt x="17" y="0"/>
                      </a:cubicBezTo>
                      <a:cubicBezTo>
                        <a:pt x="25" y="0"/>
                        <a:pt x="35" y="3"/>
                        <a:pt x="38" y="9"/>
                      </a:cubicBezTo>
                      <a:cubicBezTo>
                        <a:pt x="46" y="25"/>
                        <a:pt x="46" y="25"/>
                        <a:pt x="46" y="25"/>
                      </a:cubicBezTo>
                      <a:cubicBezTo>
                        <a:pt x="45" y="34"/>
                        <a:pt x="45" y="34"/>
                        <a:pt x="45" y="34"/>
                      </a:cubicBezTo>
                      <a:cubicBezTo>
                        <a:pt x="32" y="40"/>
                        <a:pt x="32" y="40"/>
                        <a:pt x="32" y="40"/>
                      </a:cubicBezTo>
                      <a:lnTo>
                        <a:pt x="31" y="4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2" name="Freeform 282">
                  <a:extLst>
                    <a:ext uri="{FF2B5EF4-FFF2-40B4-BE49-F238E27FC236}">
                      <a16:creationId xmlns:a16="http://schemas.microsoft.com/office/drawing/2014/main" id="{A4A942FA-4DE6-464B-817A-635E55C87920}"/>
                    </a:ext>
                  </a:extLst>
                </p:cNvPr>
                <p:cNvSpPr>
                  <a:spLocks noEditPoints="1"/>
                </p:cNvSpPr>
                <p:nvPr/>
              </p:nvSpPr>
              <p:spPr bwMode="auto">
                <a:xfrm>
                  <a:off x="7518400" y="6121401"/>
                  <a:ext cx="23813" cy="20638"/>
                </a:xfrm>
                <a:custGeom>
                  <a:avLst/>
                  <a:gdLst>
                    <a:gd name="T0" fmla="*/ 19 w 51"/>
                    <a:gd name="T1" fmla="*/ 4 h 44"/>
                    <a:gd name="T2" fmla="*/ 39 w 51"/>
                    <a:gd name="T3" fmla="*/ 12 h 44"/>
                    <a:gd name="T4" fmla="*/ 46 w 51"/>
                    <a:gd name="T5" fmla="*/ 28 h 44"/>
                    <a:gd name="T6" fmla="*/ 34 w 51"/>
                    <a:gd name="T7" fmla="*/ 40 h 44"/>
                    <a:gd name="T8" fmla="*/ 33 w 51"/>
                    <a:gd name="T9" fmla="*/ 40 h 44"/>
                    <a:gd name="T10" fmla="*/ 12 w 51"/>
                    <a:gd name="T11" fmla="*/ 28 h 44"/>
                    <a:gd name="T12" fmla="*/ 11 w 51"/>
                    <a:gd name="T13" fmla="*/ 6 h 44"/>
                    <a:gd name="T14" fmla="*/ 19 w 51"/>
                    <a:gd name="T15" fmla="*/ 4 h 44"/>
                    <a:gd name="T16" fmla="*/ 19 w 51"/>
                    <a:gd name="T17" fmla="*/ 0 h 44"/>
                    <a:gd name="T18" fmla="*/ 19 w 51"/>
                    <a:gd name="T19" fmla="*/ 0 h 44"/>
                    <a:gd name="T20" fmla="*/ 9 w 51"/>
                    <a:gd name="T21" fmla="*/ 3 h 44"/>
                    <a:gd name="T22" fmla="*/ 9 w 51"/>
                    <a:gd name="T23" fmla="*/ 30 h 44"/>
                    <a:gd name="T24" fmla="*/ 33 w 51"/>
                    <a:gd name="T25" fmla="*/ 44 h 44"/>
                    <a:gd name="T26" fmla="*/ 34 w 51"/>
                    <a:gd name="T27" fmla="*/ 44 h 44"/>
                    <a:gd name="T28" fmla="*/ 49 w 51"/>
                    <a:gd name="T29" fmla="*/ 37 h 44"/>
                    <a:gd name="T30" fmla="*/ 50 w 51"/>
                    <a:gd name="T31" fmla="*/ 27 h 44"/>
                    <a:gd name="T32" fmla="*/ 42 w 51"/>
                    <a:gd name="T33" fmla="*/ 9 h 44"/>
                    <a:gd name="T34" fmla="*/ 19 w 51"/>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44">
                      <a:moveTo>
                        <a:pt x="19" y="4"/>
                      </a:moveTo>
                      <a:cubicBezTo>
                        <a:pt x="27" y="4"/>
                        <a:pt x="36" y="7"/>
                        <a:pt x="39" y="12"/>
                      </a:cubicBezTo>
                      <a:cubicBezTo>
                        <a:pt x="46" y="28"/>
                        <a:pt x="46" y="28"/>
                        <a:pt x="46" y="28"/>
                      </a:cubicBezTo>
                      <a:cubicBezTo>
                        <a:pt x="49" y="37"/>
                        <a:pt x="41" y="39"/>
                        <a:pt x="34" y="40"/>
                      </a:cubicBezTo>
                      <a:cubicBezTo>
                        <a:pt x="33" y="40"/>
                        <a:pt x="33" y="40"/>
                        <a:pt x="33" y="40"/>
                      </a:cubicBezTo>
                      <a:cubicBezTo>
                        <a:pt x="24" y="40"/>
                        <a:pt x="17" y="35"/>
                        <a:pt x="12" y="28"/>
                      </a:cubicBezTo>
                      <a:cubicBezTo>
                        <a:pt x="9" y="22"/>
                        <a:pt x="4" y="10"/>
                        <a:pt x="11" y="6"/>
                      </a:cubicBezTo>
                      <a:cubicBezTo>
                        <a:pt x="19" y="4"/>
                        <a:pt x="19" y="4"/>
                        <a:pt x="19" y="4"/>
                      </a:cubicBezTo>
                      <a:moveTo>
                        <a:pt x="19" y="0"/>
                      </a:moveTo>
                      <a:cubicBezTo>
                        <a:pt x="19" y="0"/>
                        <a:pt x="19" y="0"/>
                        <a:pt x="19" y="0"/>
                      </a:cubicBezTo>
                      <a:cubicBezTo>
                        <a:pt x="9" y="3"/>
                        <a:pt x="9" y="3"/>
                        <a:pt x="9" y="3"/>
                      </a:cubicBezTo>
                      <a:cubicBezTo>
                        <a:pt x="0" y="9"/>
                        <a:pt x="4" y="22"/>
                        <a:pt x="9" y="30"/>
                      </a:cubicBezTo>
                      <a:cubicBezTo>
                        <a:pt x="15" y="39"/>
                        <a:pt x="23" y="44"/>
                        <a:pt x="33" y="44"/>
                      </a:cubicBezTo>
                      <a:cubicBezTo>
                        <a:pt x="34" y="44"/>
                        <a:pt x="34" y="44"/>
                        <a:pt x="34" y="44"/>
                      </a:cubicBezTo>
                      <a:cubicBezTo>
                        <a:pt x="39" y="43"/>
                        <a:pt x="45" y="42"/>
                        <a:pt x="49" y="37"/>
                      </a:cubicBezTo>
                      <a:cubicBezTo>
                        <a:pt x="50" y="35"/>
                        <a:pt x="51" y="32"/>
                        <a:pt x="50" y="27"/>
                      </a:cubicBezTo>
                      <a:cubicBezTo>
                        <a:pt x="42" y="9"/>
                        <a:pt x="42" y="9"/>
                        <a:pt x="42" y="9"/>
                      </a:cubicBezTo>
                      <a:cubicBezTo>
                        <a:pt x="38" y="4"/>
                        <a:pt x="27" y="0"/>
                        <a:pt x="19"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3" name="Freeform 283">
                  <a:extLst>
                    <a:ext uri="{FF2B5EF4-FFF2-40B4-BE49-F238E27FC236}">
                      <a16:creationId xmlns:a16="http://schemas.microsoft.com/office/drawing/2014/main" id="{5284B011-3985-F44E-8DD2-0F33D04D6A74}"/>
                    </a:ext>
                  </a:extLst>
                </p:cNvPr>
                <p:cNvSpPr>
                  <a:spLocks/>
                </p:cNvSpPr>
                <p:nvPr/>
              </p:nvSpPr>
              <p:spPr bwMode="auto">
                <a:xfrm>
                  <a:off x="7472363" y="6135688"/>
                  <a:ext cx="44450" cy="30163"/>
                </a:xfrm>
                <a:custGeom>
                  <a:avLst/>
                  <a:gdLst>
                    <a:gd name="T0" fmla="*/ 22 w 96"/>
                    <a:gd name="T1" fmla="*/ 64 h 64"/>
                    <a:gd name="T2" fmla="*/ 1 w 96"/>
                    <a:gd name="T3" fmla="*/ 52 h 64"/>
                    <a:gd name="T4" fmla="*/ 8 w 96"/>
                    <a:gd name="T5" fmla="*/ 39 h 64"/>
                    <a:gd name="T6" fmla="*/ 23 w 96"/>
                    <a:gd name="T7" fmla="*/ 34 h 64"/>
                    <a:gd name="T8" fmla="*/ 33 w 96"/>
                    <a:gd name="T9" fmla="*/ 30 h 64"/>
                    <a:gd name="T10" fmla="*/ 36 w 96"/>
                    <a:gd name="T11" fmla="*/ 29 h 64"/>
                    <a:gd name="T12" fmla="*/ 74 w 96"/>
                    <a:gd name="T13" fmla="*/ 5 h 64"/>
                    <a:gd name="T14" fmla="*/ 85 w 96"/>
                    <a:gd name="T15" fmla="*/ 0 h 64"/>
                    <a:gd name="T16" fmla="*/ 93 w 96"/>
                    <a:gd name="T17" fmla="*/ 5 h 64"/>
                    <a:gd name="T18" fmla="*/ 91 w 96"/>
                    <a:gd name="T19" fmla="*/ 24 h 64"/>
                    <a:gd name="T20" fmla="*/ 80 w 96"/>
                    <a:gd name="T21" fmla="*/ 33 h 64"/>
                    <a:gd name="T22" fmla="*/ 74 w 96"/>
                    <a:gd name="T23" fmla="*/ 36 h 64"/>
                    <a:gd name="T24" fmla="*/ 70 w 96"/>
                    <a:gd name="T25" fmla="*/ 41 h 64"/>
                    <a:gd name="T26" fmla="*/ 59 w 96"/>
                    <a:gd name="T27" fmla="*/ 49 h 64"/>
                    <a:gd name="T28" fmla="*/ 51 w 96"/>
                    <a:gd name="T29" fmla="*/ 51 h 64"/>
                    <a:gd name="T30" fmla="*/ 42 w 96"/>
                    <a:gd name="T31" fmla="*/ 55 h 64"/>
                    <a:gd name="T32" fmla="*/ 37 w 96"/>
                    <a:gd name="T33" fmla="*/ 58 h 64"/>
                    <a:gd name="T34" fmla="*/ 24 w 96"/>
                    <a:gd name="T35" fmla="*/ 64 h 64"/>
                    <a:gd name="T36" fmla="*/ 22 w 96"/>
                    <a:gd name="T3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64">
                      <a:moveTo>
                        <a:pt x="22" y="64"/>
                      </a:moveTo>
                      <a:cubicBezTo>
                        <a:pt x="14" y="64"/>
                        <a:pt x="3" y="59"/>
                        <a:pt x="1" y="52"/>
                      </a:cubicBezTo>
                      <a:cubicBezTo>
                        <a:pt x="0" y="49"/>
                        <a:pt x="0" y="44"/>
                        <a:pt x="8" y="39"/>
                      </a:cubicBezTo>
                      <a:cubicBezTo>
                        <a:pt x="13" y="36"/>
                        <a:pt x="18" y="35"/>
                        <a:pt x="23" y="34"/>
                      </a:cubicBezTo>
                      <a:cubicBezTo>
                        <a:pt x="33" y="30"/>
                        <a:pt x="33" y="30"/>
                        <a:pt x="33" y="30"/>
                      </a:cubicBezTo>
                      <a:cubicBezTo>
                        <a:pt x="36" y="29"/>
                        <a:pt x="36" y="29"/>
                        <a:pt x="36" y="29"/>
                      </a:cubicBezTo>
                      <a:cubicBezTo>
                        <a:pt x="51" y="22"/>
                        <a:pt x="62" y="17"/>
                        <a:pt x="74" y="5"/>
                      </a:cubicBezTo>
                      <a:cubicBezTo>
                        <a:pt x="85" y="0"/>
                        <a:pt x="85" y="0"/>
                        <a:pt x="85" y="0"/>
                      </a:cubicBezTo>
                      <a:cubicBezTo>
                        <a:pt x="93" y="5"/>
                        <a:pt x="93" y="5"/>
                        <a:pt x="93" y="5"/>
                      </a:cubicBezTo>
                      <a:cubicBezTo>
                        <a:pt x="96" y="11"/>
                        <a:pt x="95" y="18"/>
                        <a:pt x="91" y="24"/>
                      </a:cubicBezTo>
                      <a:cubicBezTo>
                        <a:pt x="80" y="33"/>
                        <a:pt x="80" y="33"/>
                        <a:pt x="80" y="33"/>
                      </a:cubicBezTo>
                      <a:cubicBezTo>
                        <a:pt x="74" y="36"/>
                        <a:pt x="74" y="36"/>
                        <a:pt x="74" y="36"/>
                      </a:cubicBezTo>
                      <a:cubicBezTo>
                        <a:pt x="70" y="41"/>
                        <a:pt x="70" y="41"/>
                        <a:pt x="70" y="41"/>
                      </a:cubicBezTo>
                      <a:cubicBezTo>
                        <a:pt x="59" y="49"/>
                        <a:pt x="59" y="49"/>
                        <a:pt x="59" y="49"/>
                      </a:cubicBezTo>
                      <a:cubicBezTo>
                        <a:pt x="51" y="51"/>
                        <a:pt x="51" y="51"/>
                        <a:pt x="51" y="51"/>
                      </a:cubicBezTo>
                      <a:cubicBezTo>
                        <a:pt x="42" y="55"/>
                        <a:pt x="42" y="55"/>
                        <a:pt x="42" y="55"/>
                      </a:cubicBezTo>
                      <a:cubicBezTo>
                        <a:pt x="37" y="58"/>
                        <a:pt x="37" y="58"/>
                        <a:pt x="37" y="58"/>
                      </a:cubicBezTo>
                      <a:cubicBezTo>
                        <a:pt x="33" y="60"/>
                        <a:pt x="30" y="63"/>
                        <a:pt x="24" y="64"/>
                      </a:cubicBezTo>
                      <a:lnTo>
                        <a:pt x="22" y="64"/>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4" name="Freeform 284">
                  <a:extLst>
                    <a:ext uri="{FF2B5EF4-FFF2-40B4-BE49-F238E27FC236}">
                      <a16:creationId xmlns:a16="http://schemas.microsoft.com/office/drawing/2014/main" id="{58291141-1ED4-4042-90E7-62BC33C4C7E4}"/>
                    </a:ext>
                  </a:extLst>
                </p:cNvPr>
                <p:cNvSpPr>
                  <a:spLocks noEditPoints="1"/>
                </p:cNvSpPr>
                <p:nvPr/>
              </p:nvSpPr>
              <p:spPr bwMode="auto">
                <a:xfrm>
                  <a:off x="7467600" y="6134101"/>
                  <a:ext cx="50800" cy="31750"/>
                </a:xfrm>
                <a:custGeom>
                  <a:avLst/>
                  <a:gdLst>
                    <a:gd name="T0" fmla="*/ 93 w 106"/>
                    <a:gd name="T1" fmla="*/ 4 h 67"/>
                    <a:gd name="T2" fmla="*/ 97 w 106"/>
                    <a:gd name="T3" fmla="*/ 25 h 67"/>
                    <a:gd name="T4" fmla="*/ 81 w 106"/>
                    <a:gd name="T5" fmla="*/ 37 h 67"/>
                    <a:gd name="T6" fmla="*/ 66 w 106"/>
                    <a:gd name="T7" fmla="*/ 49 h 67"/>
                    <a:gd name="T8" fmla="*/ 49 w 106"/>
                    <a:gd name="T9" fmla="*/ 55 h 67"/>
                    <a:gd name="T10" fmla="*/ 32 w 106"/>
                    <a:gd name="T11" fmla="*/ 64 h 67"/>
                    <a:gd name="T12" fmla="*/ 30 w 106"/>
                    <a:gd name="T13" fmla="*/ 64 h 67"/>
                    <a:gd name="T14" fmla="*/ 17 w 106"/>
                    <a:gd name="T15" fmla="*/ 43 h 67"/>
                    <a:gd name="T16" fmla="*/ 42 w 106"/>
                    <a:gd name="T17" fmla="*/ 34 h 67"/>
                    <a:gd name="T18" fmla="*/ 83 w 106"/>
                    <a:gd name="T19" fmla="*/ 9 h 67"/>
                    <a:gd name="T20" fmla="*/ 93 w 106"/>
                    <a:gd name="T21" fmla="*/ 4 h 67"/>
                    <a:gd name="T22" fmla="*/ 93 w 106"/>
                    <a:gd name="T23" fmla="*/ 0 h 67"/>
                    <a:gd name="T24" fmla="*/ 93 w 106"/>
                    <a:gd name="T25" fmla="*/ 0 h 67"/>
                    <a:gd name="T26" fmla="*/ 81 w 106"/>
                    <a:gd name="T27" fmla="*/ 6 h 67"/>
                    <a:gd name="T28" fmla="*/ 43 w 106"/>
                    <a:gd name="T29" fmla="*/ 29 h 67"/>
                    <a:gd name="T30" fmla="*/ 40 w 106"/>
                    <a:gd name="T31" fmla="*/ 31 h 67"/>
                    <a:gd name="T32" fmla="*/ 30 w 106"/>
                    <a:gd name="T33" fmla="*/ 34 h 67"/>
                    <a:gd name="T34" fmla="*/ 15 w 106"/>
                    <a:gd name="T35" fmla="*/ 39 h 67"/>
                    <a:gd name="T36" fmla="*/ 7 w 106"/>
                    <a:gd name="T37" fmla="*/ 55 h 67"/>
                    <a:gd name="T38" fmla="*/ 30 w 106"/>
                    <a:gd name="T39" fmla="*/ 67 h 67"/>
                    <a:gd name="T40" fmla="*/ 32 w 106"/>
                    <a:gd name="T41" fmla="*/ 67 h 67"/>
                    <a:gd name="T42" fmla="*/ 46 w 106"/>
                    <a:gd name="T43" fmla="*/ 61 h 67"/>
                    <a:gd name="T44" fmla="*/ 50 w 106"/>
                    <a:gd name="T45" fmla="*/ 58 h 67"/>
                    <a:gd name="T46" fmla="*/ 60 w 106"/>
                    <a:gd name="T47" fmla="*/ 55 h 67"/>
                    <a:gd name="T48" fmla="*/ 68 w 106"/>
                    <a:gd name="T49" fmla="*/ 53 h 67"/>
                    <a:gd name="T50" fmla="*/ 79 w 106"/>
                    <a:gd name="T51" fmla="*/ 44 h 67"/>
                    <a:gd name="T52" fmla="*/ 84 w 106"/>
                    <a:gd name="T53" fmla="*/ 40 h 67"/>
                    <a:gd name="T54" fmla="*/ 89 w 106"/>
                    <a:gd name="T55" fmla="*/ 36 h 67"/>
                    <a:gd name="T56" fmla="*/ 100 w 106"/>
                    <a:gd name="T57" fmla="*/ 27 h 67"/>
                    <a:gd name="T58" fmla="*/ 102 w 106"/>
                    <a:gd name="T59" fmla="*/ 6 h 67"/>
                    <a:gd name="T60" fmla="*/ 93 w 106"/>
                    <a:gd name="T6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67">
                      <a:moveTo>
                        <a:pt x="93" y="4"/>
                      </a:moveTo>
                      <a:cubicBezTo>
                        <a:pt x="100" y="4"/>
                        <a:pt x="103" y="16"/>
                        <a:pt x="97" y="25"/>
                      </a:cubicBezTo>
                      <a:cubicBezTo>
                        <a:pt x="93" y="31"/>
                        <a:pt x="87" y="33"/>
                        <a:pt x="81" y="37"/>
                      </a:cubicBezTo>
                      <a:cubicBezTo>
                        <a:pt x="76" y="41"/>
                        <a:pt x="73" y="46"/>
                        <a:pt x="66" y="49"/>
                      </a:cubicBezTo>
                      <a:cubicBezTo>
                        <a:pt x="60" y="52"/>
                        <a:pt x="54" y="52"/>
                        <a:pt x="49" y="55"/>
                      </a:cubicBezTo>
                      <a:cubicBezTo>
                        <a:pt x="43" y="59"/>
                        <a:pt x="39" y="63"/>
                        <a:pt x="32" y="64"/>
                      </a:cubicBezTo>
                      <a:cubicBezTo>
                        <a:pt x="30" y="64"/>
                        <a:pt x="30" y="64"/>
                        <a:pt x="30" y="64"/>
                      </a:cubicBezTo>
                      <a:cubicBezTo>
                        <a:pt x="18" y="64"/>
                        <a:pt x="0" y="54"/>
                        <a:pt x="17" y="43"/>
                      </a:cubicBezTo>
                      <a:cubicBezTo>
                        <a:pt x="24" y="38"/>
                        <a:pt x="34" y="37"/>
                        <a:pt x="42" y="34"/>
                      </a:cubicBezTo>
                      <a:cubicBezTo>
                        <a:pt x="58" y="27"/>
                        <a:pt x="70" y="21"/>
                        <a:pt x="83" y="9"/>
                      </a:cubicBezTo>
                      <a:cubicBezTo>
                        <a:pt x="93" y="4"/>
                        <a:pt x="93" y="4"/>
                        <a:pt x="93" y="4"/>
                      </a:cubicBezTo>
                      <a:moveTo>
                        <a:pt x="93" y="0"/>
                      </a:moveTo>
                      <a:cubicBezTo>
                        <a:pt x="93" y="0"/>
                        <a:pt x="93" y="0"/>
                        <a:pt x="93" y="0"/>
                      </a:cubicBezTo>
                      <a:cubicBezTo>
                        <a:pt x="81" y="6"/>
                        <a:pt x="81" y="6"/>
                        <a:pt x="81" y="6"/>
                      </a:cubicBezTo>
                      <a:cubicBezTo>
                        <a:pt x="69" y="17"/>
                        <a:pt x="58" y="22"/>
                        <a:pt x="43" y="29"/>
                      </a:cubicBezTo>
                      <a:cubicBezTo>
                        <a:pt x="40" y="31"/>
                        <a:pt x="40" y="31"/>
                        <a:pt x="40" y="31"/>
                      </a:cubicBezTo>
                      <a:cubicBezTo>
                        <a:pt x="30" y="34"/>
                        <a:pt x="30" y="34"/>
                        <a:pt x="30" y="34"/>
                      </a:cubicBezTo>
                      <a:cubicBezTo>
                        <a:pt x="25" y="35"/>
                        <a:pt x="20" y="37"/>
                        <a:pt x="15" y="39"/>
                      </a:cubicBezTo>
                      <a:cubicBezTo>
                        <a:pt x="6" y="45"/>
                        <a:pt x="6" y="51"/>
                        <a:pt x="7" y="55"/>
                      </a:cubicBezTo>
                      <a:cubicBezTo>
                        <a:pt x="9" y="63"/>
                        <a:pt x="21" y="67"/>
                        <a:pt x="30" y="67"/>
                      </a:cubicBezTo>
                      <a:cubicBezTo>
                        <a:pt x="32" y="67"/>
                        <a:pt x="32" y="67"/>
                        <a:pt x="32" y="67"/>
                      </a:cubicBezTo>
                      <a:cubicBezTo>
                        <a:pt x="38" y="67"/>
                        <a:pt x="42" y="64"/>
                        <a:pt x="46" y="61"/>
                      </a:cubicBezTo>
                      <a:cubicBezTo>
                        <a:pt x="50" y="58"/>
                        <a:pt x="50" y="58"/>
                        <a:pt x="50" y="58"/>
                      </a:cubicBezTo>
                      <a:cubicBezTo>
                        <a:pt x="60" y="55"/>
                        <a:pt x="60" y="55"/>
                        <a:pt x="60" y="55"/>
                      </a:cubicBezTo>
                      <a:cubicBezTo>
                        <a:pt x="68" y="53"/>
                        <a:pt x="68" y="53"/>
                        <a:pt x="68" y="53"/>
                      </a:cubicBezTo>
                      <a:cubicBezTo>
                        <a:pt x="73" y="51"/>
                        <a:pt x="76" y="47"/>
                        <a:pt x="79" y="44"/>
                      </a:cubicBezTo>
                      <a:cubicBezTo>
                        <a:pt x="84" y="40"/>
                        <a:pt x="84" y="40"/>
                        <a:pt x="84" y="40"/>
                      </a:cubicBezTo>
                      <a:cubicBezTo>
                        <a:pt x="89" y="36"/>
                        <a:pt x="89" y="36"/>
                        <a:pt x="89" y="36"/>
                      </a:cubicBezTo>
                      <a:cubicBezTo>
                        <a:pt x="100" y="27"/>
                        <a:pt x="100" y="27"/>
                        <a:pt x="100" y="27"/>
                      </a:cubicBezTo>
                      <a:cubicBezTo>
                        <a:pt x="105" y="21"/>
                        <a:pt x="106" y="12"/>
                        <a:pt x="102" y="6"/>
                      </a:cubicBezTo>
                      <a:lnTo>
                        <a:pt x="93"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5" name="Freeform 285">
                  <a:extLst>
                    <a:ext uri="{FF2B5EF4-FFF2-40B4-BE49-F238E27FC236}">
                      <a16:creationId xmlns:a16="http://schemas.microsoft.com/office/drawing/2014/main" id="{558A95A8-2B42-E743-B071-F2BDA8CE2C8B}"/>
                    </a:ext>
                  </a:extLst>
                </p:cNvPr>
                <p:cNvSpPr>
                  <a:spLocks/>
                </p:cNvSpPr>
                <p:nvPr/>
              </p:nvSpPr>
              <p:spPr bwMode="auto">
                <a:xfrm>
                  <a:off x="7661275" y="5976938"/>
                  <a:ext cx="15875" cy="26988"/>
                </a:xfrm>
                <a:custGeom>
                  <a:avLst/>
                  <a:gdLst>
                    <a:gd name="T0" fmla="*/ 15 w 34"/>
                    <a:gd name="T1" fmla="*/ 55 h 55"/>
                    <a:gd name="T2" fmla="*/ 3 w 34"/>
                    <a:gd name="T3" fmla="*/ 49 h 55"/>
                    <a:gd name="T4" fmla="*/ 2 w 34"/>
                    <a:gd name="T5" fmla="*/ 32 h 55"/>
                    <a:gd name="T6" fmla="*/ 4 w 34"/>
                    <a:gd name="T7" fmla="*/ 29 h 55"/>
                    <a:gd name="T8" fmla="*/ 7 w 34"/>
                    <a:gd name="T9" fmla="*/ 17 h 55"/>
                    <a:gd name="T10" fmla="*/ 7 w 34"/>
                    <a:gd name="T11" fmla="*/ 13 h 55"/>
                    <a:gd name="T12" fmla="*/ 8 w 34"/>
                    <a:gd name="T13" fmla="*/ 4 h 55"/>
                    <a:gd name="T14" fmla="*/ 16 w 34"/>
                    <a:gd name="T15" fmla="*/ 0 h 55"/>
                    <a:gd name="T16" fmla="*/ 32 w 34"/>
                    <a:gd name="T17" fmla="*/ 11 h 55"/>
                    <a:gd name="T18" fmla="*/ 32 w 34"/>
                    <a:gd name="T19" fmla="*/ 29 h 55"/>
                    <a:gd name="T20" fmla="*/ 31 w 34"/>
                    <a:gd name="T21" fmla="*/ 36 h 55"/>
                    <a:gd name="T22" fmla="*/ 15 w 34"/>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5">
                      <a:moveTo>
                        <a:pt x="15" y="55"/>
                      </a:moveTo>
                      <a:cubicBezTo>
                        <a:pt x="3" y="49"/>
                        <a:pt x="3" y="49"/>
                        <a:pt x="3" y="49"/>
                      </a:cubicBezTo>
                      <a:cubicBezTo>
                        <a:pt x="0" y="44"/>
                        <a:pt x="0" y="38"/>
                        <a:pt x="2" y="32"/>
                      </a:cubicBezTo>
                      <a:cubicBezTo>
                        <a:pt x="4" y="29"/>
                        <a:pt x="4" y="29"/>
                        <a:pt x="4" y="29"/>
                      </a:cubicBezTo>
                      <a:cubicBezTo>
                        <a:pt x="7" y="17"/>
                        <a:pt x="7" y="17"/>
                        <a:pt x="7" y="17"/>
                      </a:cubicBezTo>
                      <a:cubicBezTo>
                        <a:pt x="7" y="13"/>
                        <a:pt x="7" y="13"/>
                        <a:pt x="7" y="13"/>
                      </a:cubicBezTo>
                      <a:cubicBezTo>
                        <a:pt x="8" y="4"/>
                        <a:pt x="8" y="4"/>
                        <a:pt x="8" y="4"/>
                      </a:cubicBezTo>
                      <a:cubicBezTo>
                        <a:pt x="16" y="0"/>
                        <a:pt x="16" y="0"/>
                        <a:pt x="16" y="0"/>
                      </a:cubicBezTo>
                      <a:cubicBezTo>
                        <a:pt x="23" y="0"/>
                        <a:pt x="30" y="6"/>
                        <a:pt x="32" y="11"/>
                      </a:cubicBezTo>
                      <a:cubicBezTo>
                        <a:pt x="34" y="17"/>
                        <a:pt x="33" y="23"/>
                        <a:pt x="32" y="29"/>
                      </a:cubicBezTo>
                      <a:cubicBezTo>
                        <a:pt x="31" y="36"/>
                        <a:pt x="31" y="36"/>
                        <a:pt x="31" y="36"/>
                      </a:cubicBezTo>
                      <a:cubicBezTo>
                        <a:pt x="30" y="49"/>
                        <a:pt x="22" y="55"/>
                        <a:pt x="15" y="5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6" name="Freeform 286">
                  <a:extLst>
                    <a:ext uri="{FF2B5EF4-FFF2-40B4-BE49-F238E27FC236}">
                      <a16:creationId xmlns:a16="http://schemas.microsoft.com/office/drawing/2014/main" id="{A52C7CD4-43BD-714F-AA3E-DBDC99C20620}"/>
                    </a:ext>
                  </a:extLst>
                </p:cNvPr>
                <p:cNvSpPr>
                  <a:spLocks noEditPoints="1"/>
                </p:cNvSpPr>
                <p:nvPr/>
              </p:nvSpPr>
              <p:spPr bwMode="auto">
                <a:xfrm>
                  <a:off x="7661275" y="5976938"/>
                  <a:ext cx="17463" cy="26988"/>
                </a:xfrm>
                <a:custGeom>
                  <a:avLst/>
                  <a:gdLst>
                    <a:gd name="T0" fmla="*/ 18 w 38"/>
                    <a:gd name="T1" fmla="*/ 3 h 59"/>
                    <a:gd name="T2" fmla="*/ 32 w 38"/>
                    <a:gd name="T3" fmla="*/ 14 h 59"/>
                    <a:gd name="T4" fmla="*/ 31 w 38"/>
                    <a:gd name="T5" fmla="*/ 38 h 59"/>
                    <a:gd name="T6" fmla="*/ 17 w 38"/>
                    <a:gd name="T7" fmla="*/ 55 h 59"/>
                    <a:gd name="T8" fmla="*/ 6 w 38"/>
                    <a:gd name="T9" fmla="*/ 34 h 59"/>
                    <a:gd name="T10" fmla="*/ 11 w 38"/>
                    <a:gd name="T11" fmla="*/ 19 h 59"/>
                    <a:gd name="T12" fmla="*/ 11 w 38"/>
                    <a:gd name="T13" fmla="*/ 7 h 59"/>
                    <a:gd name="T14" fmla="*/ 18 w 38"/>
                    <a:gd name="T15" fmla="*/ 3 h 59"/>
                    <a:gd name="T16" fmla="*/ 18 w 38"/>
                    <a:gd name="T17" fmla="*/ 0 h 59"/>
                    <a:gd name="T18" fmla="*/ 18 w 38"/>
                    <a:gd name="T19" fmla="*/ 0 h 59"/>
                    <a:gd name="T20" fmla="*/ 8 w 38"/>
                    <a:gd name="T21" fmla="*/ 5 h 59"/>
                    <a:gd name="T22" fmla="*/ 7 w 38"/>
                    <a:gd name="T23" fmla="*/ 15 h 59"/>
                    <a:gd name="T24" fmla="*/ 7 w 38"/>
                    <a:gd name="T25" fmla="*/ 19 h 59"/>
                    <a:gd name="T26" fmla="*/ 4 w 38"/>
                    <a:gd name="T27" fmla="*/ 30 h 59"/>
                    <a:gd name="T28" fmla="*/ 3 w 38"/>
                    <a:gd name="T29" fmla="*/ 33 h 59"/>
                    <a:gd name="T30" fmla="*/ 4 w 38"/>
                    <a:gd name="T31" fmla="*/ 52 h 59"/>
                    <a:gd name="T32" fmla="*/ 17 w 38"/>
                    <a:gd name="T33" fmla="*/ 59 h 59"/>
                    <a:gd name="T34" fmla="*/ 35 w 38"/>
                    <a:gd name="T35" fmla="*/ 39 h 59"/>
                    <a:gd name="T36" fmla="*/ 36 w 38"/>
                    <a:gd name="T37" fmla="*/ 31 h 59"/>
                    <a:gd name="T38" fmla="*/ 36 w 38"/>
                    <a:gd name="T39" fmla="*/ 13 h 59"/>
                    <a:gd name="T40" fmla="*/ 18 w 3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59">
                      <a:moveTo>
                        <a:pt x="18" y="3"/>
                      </a:moveTo>
                      <a:cubicBezTo>
                        <a:pt x="24" y="3"/>
                        <a:pt x="30" y="9"/>
                        <a:pt x="32" y="14"/>
                      </a:cubicBezTo>
                      <a:cubicBezTo>
                        <a:pt x="35" y="21"/>
                        <a:pt x="32" y="31"/>
                        <a:pt x="31" y="38"/>
                      </a:cubicBezTo>
                      <a:cubicBezTo>
                        <a:pt x="30" y="50"/>
                        <a:pt x="23" y="55"/>
                        <a:pt x="17" y="55"/>
                      </a:cubicBezTo>
                      <a:cubicBezTo>
                        <a:pt x="9" y="55"/>
                        <a:pt x="1" y="47"/>
                        <a:pt x="6" y="34"/>
                      </a:cubicBezTo>
                      <a:cubicBezTo>
                        <a:pt x="8" y="29"/>
                        <a:pt x="11" y="24"/>
                        <a:pt x="11" y="19"/>
                      </a:cubicBezTo>
                      <a:cubicBezTo>
                        <a:pt x="11" y="7"/>
                        <a:pt x="11" y="7"/>
                        <a:pt x="11" y="7"/>
                      </a:cubicBezTo>
                      <a:cubicBezTo>
                        <a:pt x="18" y="3"/>
                        <a:pt x="18" y="3"/>
                        <a:pt x="18" y="3"/>
                      </a:cubicBezTo>
                      <a:moveTo>
                        <a:pt x="18" y="0"/>
                      </a:moveTo>
                      <a:cubicBezTo>
                        <a:pt x="18" y="0"/>
                        <a:pt x="18" y="0"/>
                        <a:pt x="18" y="0"/>
                      </a:cubicBezTo>
                      <a:cubicBezTo>
                        <a:pt x="8" y="5"/>
                        <a:pt x="8" y="5"/>
                        <a:pt x="8" y="5"/>
                      </a:cubicBezTo>
                      <a:cubicBezTo>
                        <a:pt x="7" y="15"/>
                        <a:pt x="7" y="15"/>
                        <a:pt x="7" y="15"/>
                      </a:cubicBezTo>
                      <a:cubicBezTo>
                        <a:pt x="7" y="19"/>
                        <a:pt x="7" y="19"/>
                        <a:pt x="7" y="19"/>
                      </a:cubicBezTo>
                      <a:cubicBezTo>
                        <a:pt x="4" y="30"/>
                        <a:pt x="4" y="30"/>
                        <a:pt x="4" y="30"/>
                      </a:cubicBezTo>
                      <a:cubicBezTo>
                        <a:pt x="3" y="33"/>
                        <a:pt x="3" y="33"/>
                        <a:pt x="3" y="33"/>
                      </a:cubicBezTo>
                      <a:cubicBezTo>
                        <a:pt x="0" y="40"/>
                        <a:pt x="0" y="47"/>
                        <a:pt x="4" y="52"/>
                      </a:cubicBezTo>
                      <a:cubicBezTo>
                        <a:pt x="6" y="56"/>
                        <a:pt x="11" y="59"/>
                        <a:pt x="17" y="59"/>
                      </a:cubicBezTo>
                      <a:cubicBezTo>
                        <a:pt x="25" y="59"/>
                        <a:pt x="34" y="52"/>
                        <a:pt x="35" y="39"/>
                      </a:cubicBezTo>
                      <a:cubicBezTo>
                        <a:pt x="36" y="31"/>
                        <a:pt x="36" y="31"/>
                        <a:pt x="36" y="31"/>
                      </a:cubicBezTo>
                      <a:cubicBezTo>
                        <a:pt x="37" y="25"/>
                        <a:pt x="38" y="19"/>
                        <a:pt x="36" y="13"/>
                      </a:cubicBezTo>
                      <a:cubicBezTo>
                        <a:pt x="33" y="6"/>
                        <a:pt x="25" y="0"/>
                        <a:pt x="18"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37" name="Freeform 287">
                  <a:extLst>
                    <a:ext uri="{FF2B5EF4-FFF2-40B4-BE49-F238E27FC236}">
                      <a16:creationId xmlns:a16="http://schemas.microsoft.com/office/drawing/2014/main" id="{2B969A20-B59A-614A-A583-E040D312976E}"/>
                    </a:ext>
                  </a:extLst>
                </p:cNvPr>
                <p:cNvSpPr>
                  <a:spLocks noEditPoints="1"/>
                </p:cNvSpPr>
                <p:nvPr/>
              </p:nvSpPr>
              <p:spPr bwMode="auto">
                <a:xfrm>
                  <a:off x="6588125" y="5233988"/>
                  <a:ext cx="1084263" cy="842963"/>
                </a:xfrm>
                <a:custGeom>
                  <a:avLst/>
                  <a:gdLst>
                    <a:gd name="T0" fmla="*/ 703 w 2291"/>
                    <a:gd name="T1" fmla="*/ 483 h 1776"/>
                    <a:gd name="T2" fmla="*/ 785 w 2291"/>
                    <a:gd name="T3" fmla="*/ 478 h 1776"/>
                    <a:gd name="T4" fmla="*/ 814 w 2291"/>
                    <a:gd name="T5" fmla="*/ 466 h 1776"/>
                    <a:gd name="T6" fmla="*/ 907 w 2291"/>
                    <a:gd name="T7" fmla="*/ 380 h 1776"/>
                    <a:gd name="T8" fmla="*/ 1023 w 2291"/>
                    <a:gd name="T9" fmla="*/ 319 h 1776"/>
                    <a:gd name="T10" fmla="*/ 1179 w 2291"/>
                    <a:gd name="T11" fmla="*/ 431 h 1776"/>
                    <a:gd name="T12" fmla="*/ 1250 w 2291"/>
                    <a:gd name="T13" fmla="*/ 512 h 1776"/>
                    <a:gd name="T14" fmla="*/ 1384 w 2291"/>
                    <a:gd name="T15" fmla="*/ 565 h 1776"/>
                    <a:gd name="T16" fmla="*/ 1440 w 2291"/>
                    <a:gd name="T17" fmla="*/ 672 h 1776"/>
                    <a:gd name="T18" fmla="*/ 1440 w 2291"/>
                    <a:gd name="T19" fmla="*/ 782 h 1776"/>
                    <a:gd name="T20" fmla="*/ 1429 w 2291"/>
                    <a:gd name="T21" fmla="*/ 938 h 1776"/>
                    <a:gd name="T22" fmla="*/ 1482 w 2291"/>
                    <a:gd name="T23" fmla="*/ 993 h 1776"/>
                    <a:gd name="T24" fmla="*/ 1518 w 2291"/>
                    <a:gd name="T25" fmla="*/ 951 h 1776"/>
                    <a:gd name="T26" fmla="*/ 1497 w 2291"/>
                    <a:gd name="T27" fmla="*/ 1062 h 1776"/>
                    <a:gd name="T28" fmla="*/ 1546 w 2291"/>
                    <a:gd name="T29" fmla="*/ 1166 h 1776"/>
                    <a:gd name="T30" fmla="*/ 1666 w 2291"/>
                    <a:gd name="T31" fmla="*/ 1243 h 1776"/>
                    <a:gd name="T32" fmla="*/ 1687 w 2291"/>
                    <a:gd name="T33" fmla="*/ 1278 h 1776"/>
                    <a:gd name="T34" fmla="*/ 1739 w 2291"/>
                    <a:gd name="T35" fmla="*/ 1370 h 1776"/>
                    <a:gd name="T36" fmla="*/ 1824 w 2291"/>
                    <a:gd name="T37" fmla="*/ 1517 h 1776"/>
                    <a:gd name="T38" fmla="*/ 1973 w 2291"/>
                    <a:gd name="T39" fmla="*/ 1577 h 1776"/>
                    <a:gd name="T40" fmla="*/ 2087 w 2291"/>
                    <a:gd name="T41" fmla="*/ 1686 h 1776"/>
                    <a:gd name="T42" fmla="*/ 2045 w 2291"/>
                    <a:gd name="T43" fmla="*/ 1741 h 1776"/>
                    <a:gd name="T44" fmla="*/ 2166 w 2291"/>
                    <a:gd name="T45" fmla="*/ 1708 h 1776"/>
                    <a:gd name="T46" fmla="*/ 2207 w 2291"/>
                    <a:gd name="T47" fmla="*/ 1772 h 1776"/>
                    <a:gd name="T48" fmla="*/ 2265 w 2291"/>
                    <a:gd name="T49" fmla="*/ 1665 h 1776"/>
                    <a:gd name="T50" fmla="*/ 2261 w 2291"/>
                    <a:gd name="T51" fmla="*/ 1623 h 1776"/>
                    <a:gd name="T52" fmla="*/ 2263 w 2291"/>
                    <a:gd name="T53" fmla="*/ 1478 h 1776"/>
                    <a:gd name="T54" fmla="*/ 2279 w 2291"/>
                    <a:gd name="T55" fmla="*/ 1232 h 1776"/>
                    <a:gd name="T56" fmla="*/ 2244 w 2291"/>
                    <a:gd name="T57" fmla="*/ 1112 h 1776"/>
                    <a:gd name="T58" fmla="*/ 2150 w 2291"/>
                    <a:gd name="T59" fmla="*/ 969 h 1776"/>
                    <a:gd name="T60" fmla="*/ 2048 w 2291"/>
                    <a:gd name="T61" fmla="*/ 819 h 1776"/>
                    <a:gd name="T62" fmla="*/ 1950 w 2291"/>
                    <a:gd name="T63" fmla="*/ 643 h 1776"/>
                    <a:gd name="T64" fmla="*/ 2014 w 2291"/>
                    <a:gd name="T65" fmla="*/ 706 h 1776"/>
                    <a:gd name="T66" fmla="*/ 1984 w 2291"/>
                    <a:gd name="T67" fmla="*/ 603 h 1776"/>
                    <a:gd name="T68" fmla="*/ 1837 w 2291"/>
                    <a:gd name="T69" fmla="*/ 406 h 1776"/>
                    <a:gd name="T70" fmla="*/ 1724 w 2291"/>
                    <a:gd name="T71" fmla="*/ 195 h 1776"/>
                    <a:gd name="T72" fmla="*/ 1673 w 2291"/>
                    <a:gd name="T73" fmla="*/ 36 h 1776"/>
                    <a:gd name="T74" fmla="*/ 1509 w 2291"/>
                    <a:gd name="T75" fmla="*/ 26 h 1776"/>
                    <a:gd name="T76" fmla="*/ 1426 w 2291"/>
                    <a:gd name="T77" fmla="*/ 98 h 1776"/>
                    <a:gd name="T78" fmla="*/ 44 w 2291"/>
                    <a:gd name="T79" fmla="*/ 131 h 1776"/>
                    <a:gd name="T80" fmla="*/ 65 w 2291"/>
                    <a:gd name="T81" fmla="*/ 301 h 1776"/>
                    <a:gd name="T82" fmla="*/ 80 w 2291"/>
                    <a:gd name="T83" fmla="*/ 357 h 1776"/>
                    <a:gd name="T84" fmla="*/ 152 w 2291"/>
                    <a:gd name="T85" fmla="*/ 273 h 1776"/>
                    <a:gd name="T86" fmla="*/ 130 w 2291"/>
                    <a:gd name="T87" fmla="*/ 350 h 1776"/>
                    <a:gd name="T88" fmla="*/ 334 w 2291"/>
                    <a:gd name="T89" fmla="*/ 265 h 1776"/>
                    <a:gd name="T90" fmla="*/ 392 w 2291"/>
                    <a:gd name="T91" fmla="*/ 314 h 1776"/>
                    <a:gd name="T92" fmla="*/ 514 w 2291"/>
                    <a:gd name="T93" fmla="*/ 334 h 1776"/>
                    <a:gd name="T94" fmla="*/ 559 w 2291"/>
                    <a:gd name="T95" fmla="*/ 370 h 1776"/>
                    <a:gd name="T96" fmla="*/ 2200 w 2291"/>
                    <a:gd name="T97" fmla="*/ 1285 h 1776"/>
                    <a:gd name="T98" fmla="*/ 2087 w 2291"/>
                    <a:gd name="T99" fmla="*/ 1247 h 1776"/>
                    <a:gd name="T100" fmla="*/ 2212 w 2291"/>
                    <a:gd name="T101" fmla="*/ 1200 h 1776"/>
                    <a:gd name="T102" fmla="*/ 2173 w 2291"/>
                    <a:gd name="T103" fmla="*/ 1310 h 1776"/>
                    <a:gd name="T104" fmla="*/ 2107 w 2291"/>
                    <a:gd name="T105" fmla="*/ 1262 h 1776"/>
                    <a:gd name="T106" fmla="*/ 2125 w 2291"/>
                    <a:gd name="T107" fmla="*/ 1185 h 1776"/>
                    <a:gd name="T108" fmla="*/ 2170 w 2291"/>
                    <a:gd name="T109" fmla="*/ 1160 h 1776"/>
                    <a:gd name="T110" fmla="*/ 2216 w 2291"/>
                    <a:gd name="T111" fmla="*/ 1228 h 1776"/>
                    <a:gd name="T112" fmla="*/ 2202 w 2291"/>
                    <a:gd name="T113" fmla="*/ 1281 h 1776"/>
                    <a:gd name="T114" fmla="*/ 2146 w 2291"/>
                    <a:gd name="T115" fmla="*/ 1142 h 1776"/>
                    <a:gd name="T116" fmla="*/ 2083 w 2291"/>
                    <a:gd name="T117" fmla="*/ 1232 h 1776"/>
                    <a:gd name="T118" fmla="*/ 2138 w 2291"/>
                    <a:gd name="T119" fmla="*/ 1284 h 1776"/>
                    <a:gd name="T120" fmla="*/ 2183 w 2291"/>
                    <a:gd name="T121" fmla="*/ 1308 h 1776"/>
                    <a:gd name="T122" fmla="*/ 2205 w 2291"/>
                    <a:gd name="T123" fmla="*/ 1262 h 1776"/>
                    <a:gd name="T124" fmla="*/ 2191 w 2291"/>
                    <a:gd name="T125" fmla="*/ 118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1" h="1776">
                      <a:moveTo>
                        <a:pt x="584" y="391"/>
                      </a:moveTo>
                      <a:cubicBezTo>
                        <a:pt x="613" y="402"/>
                        <a:pt x="635" y="417"/>
                        <a:pt x="652" y="445"/>
                      </a:cubicBezTo>
                      <a:cubicBezTo>
                        <a:pt x="658" y="456"/>
                        <a:pt x="661" y="478"/>
                        <a:pt x="644" y="481"/>
                      </a:cubicBezTo>
                      <a:cubicBezTo>
                        <a:pt x="654" y="500"/>
                        <a:pt x="688" y="486"/>
                        <a:pt x="703" y="483"/>
                      </a:cubicBezTo>
                      <a:cubicBezTo>
                        <a:pt x="715" y="480"/>
                        <a:pt x="730" y="483"/>
                        <a:pt x="740" y="477"/>
                      </a:cubicBezTo>
                      <a:cubicBezTo>
                        <a:pt x="752" y="470"/>
                        <a:pt x="762" y="461"/>
                        <a:pt x="775" y="455"/>
                      </a:cubicBezTo>
                      <a:cubicBezTo>
                        <a:pt x="781" y="452"/>
                        <a:pt x="795" y="441"/>
                        <a:pt x="801" y="448"/>
                      </a:cubicBezTo>
                      <a:cubicBezTo>
                        <a:pt x="808" y="459"/>
                        <a:pt x="794" y="475"/>
                        <a:pt x="785" y="478"/>
                      </a:cubicBezTo>
                      <a:cubicBezTo>
                        <a:pt x="774" y="483"/>
                        <a:pt x="761" y="483"/>
                        <a:pt x="749" y="487"/>
                      </a:cubicBezTo>
                      <a:cubicBezTo>
                        <a:pt x="740" y="490"/>
                        <a:pt x="728" y="503"/>
                        <a:pt x="744" y="508"/>
                      </a:cubicBezTo>
                      <a:cubicBezTo>
                        <a:pt x="759" y="514"/>
                        <a:pt x="774" y="494"/>
                        <a:pt x="784" y="485"/>
                      </a:cubicBezTo>
                      <a:cubicBezTo>
                        <a:pt x="793" y="477"/>
                        <a:pt x="805" y="474"/>
                        <a:pt x="814" y="466"/>
                      </a:cubicBezTo>
                      <a:cubicBezTo>
                        <a:pt x="824" y="459"/>
                        <a:pt x="827" y="448"/>
                        <a:pt x="834" y="440"/>
                      </a:cubicBezTo>
                      <a:cubicBezTo>
                        <a:pt x="842" y="431"/>
                        <a:pt x="856" y="426"/>
                        <a:pt x="862" y="416"/>
                      </a:cubicBezTo>
                      <a:cubicBezTo>
                        <a:pt x="868" y="407"/>
                        <a:pt x="867" y="399"/>
                        <a:pt x="877" y="393"/>
                      </a:cubicBezTo>
                      <a:cubicBezTo>
                        <a:pt x="886" y="387"/>
                        <a:pt x="898" y="386"/>
                        <a:pt x="907" y="380"/>
                      </a:cubicBezTo>
                      <a:cubicBezTo>
                        <a:pt x="919" y="372"/>
                        <a:pt x="920" y="362"/>
                        <a:pt x="920" y="348"/>
                      </a:cubicBezTo>
                      <a:cubicBezTo>
                        <a:pt x="920" y="335"/>
                        <a:pt x="927" y="327"/>
                        <a:pt x="938" y="321"/>
                      </a:cubicBezTo>
                      <a:cubicBezTo>
                        <a:pt x="952" y="313"/>
                        <a:pt x="969" y="313"/>
                        <a:pt x="984" y="312"/>
                      </a:cubicBezTo>
                      <a:cubicBezTo>
                        <a:pt x="998" y="311"/>
                        <a:pt x="1011" y="310"/>
                        <a:pt x="1023" y="319"/>
                      </a:cubicBezTo>
                      <a:cubicBezTo>
                        <a:pt x="1033" y="326"/>
                        <a:pt x="1043" y="334"/>
                        <a:pt x="1054" y="340"/>
                      </a:cubicBezTo>
                      <a:cubicBezTo>
                        <a:pt x="1065" y="346"/>
                        <a:pt x="1077" y="347"/>
                        <a:pt x="1087" y="354"/>
                      </a:cubicBezTo>
                      <a:cubicBezTo>
                        <a:pt x="1109" y="369"/>
                        <a:pt x="1113" y="399"/>
                        <a:pt x="1138" y="410"/>
                      </a:cubicBezTo>
                      <a:cubicBezTo>
                        <a:pt x="1151" y="417"/>
                        <a:pt x="1168" y="422"/>
                        <a:pt x="1179" y="431"/>
                      </a:cubicBezTo>
                      <a:cubicBezTo>
                        <a:pt x="1187" y="438"/>
                        <a:pt x="1193" y="441"/>
                        <a:pt x="1194" y="452"/>
                      </a:cubicBezTo>
                      <a:cubicBezTo>
                        <a:pt x="1195" y="462"/>
                        <a:pt x="1195" y="473"/>
                        <a:pt x="1200" y="483"/>
                      </a:cubicBezTo>
                      <a:cubicBezTo>
                        <a:pt x="1204" y="493"/>
                        <a:pt x="1213" y="498"/>
                        <a:pt x="1223" y="499"/>
                      </a:cubicBezTo>
                      <a:cubicBezTo>
                        <a:pt x="1234" y="501"/>
                        <a:pt x="1240" y="506"/>
                        <a:pt x="1250" y="512"/>
                      </a:cubicBezTo>
                      <a:cubicBezTo>
                        <a:pt x="1258" y="518"/>
                        <a:pt x="1269" y="525"/>
                        <a:pt x="1276" y="532"/>
                      </a:cubicBezTo>
                      <a:cubicBezTo>
                        <a:pt x="1282" y="540"/>
                        <a:pt x="1285" y="546"/>
                        <a:pt x="1294" y="551"/>
                      </a:cubicBezTo>
                      <a:cubicBezTo>
                        <a:pt x="1310" y="562"/>
                        <a:pt x="1335" y="565"/>
                        <a:pt x="1353" y="562"/>
                      </a:cubicBezTo>
                      <a:cubicBezTo>
                        <a:pt x="1362" y="561"/>
                        <a:pt x="1377" y="558"/>
                        <a:pt x="1384" y="565"/>
                      </a:cubicBezTo>
                      <a:cubicBezTo>
                        <a:pt x="1393" y="572"/>
                        <a:pt x="1389" y="589"/>
                        <a:pt x="1391" y="599"/>
                      </a:cubicBezTo>
                      <a:cubicBezTo>
                        <a:pt x="1393" y="607"/>
                        <a:pt x="1396" y="620"/>
                        <a:pt x="1400" y="626"/>
                      </a:cubicBezTo>
                      <a:cubicBezTo>
                        <a:pt x="1406" y="637"/>
                        <a:pt x="1425" y="634"/>
                        <a:pt x="1433" y="643"/>
                      </a:cubicBezTo>
                      <a:cubicBezTo>
                        <a:pt x="1439" y="649"/>
                        <a:pt x="1439" y="663"/>
                        <a:pt x="1440" y="672"/>
                      </a:cubicBezTo>
                      <a:cubicBezTo>
                        <a:pt x="1442" y="682"/>
                        <a:pt x="1439" y="692"/>
                        <a:pt x="1438" y="702"/>
                      </a:cubicBezTo>
                      <a:cubicBezTo>
                        <a:pt x="1438" y="715"/>
                        <a:pt x="1436" y="730"/>
                        <a:pt x="1441" y="742"/>
                      </a:cubicBezTo>
                      <a:cubicBezTo>
                        <a:pt x="1444" y="752"/>
                        <a:pt x="1442" y="756"/>
                        <a:pt x="1441" y="767"/>
                      </a:cubicBezTo>
                      <a:cubicBezTo>
                        <a:pt x="1440" y="772"/>
                        <a:pt x="1440" y="777"/>
                        <a:pt x="1440" y="782"/>
                      </a:cubicBezTo>
                      <a:cubicBezTo>
                        <a:pt x="1427" y="785"/>
                        <a:pt x="1432" y="802"/>
                        <a:pt x="1431" y="812"/>
                      </a:cubicBezTo>
                      <a:cubicBezTo>
                        <a:pt x="1430" y="823"/>
                        <a:pt x="1431" y="834"/>
                        <a:pt x="1431" y="844"/>
                      </a:cubicBezTo>
                      <a:cubicBezTo>
                        <a:pt x="1431" y="868"/>
                        <a:pt x="1426" y="890"/>
                        <a:pt x="1430" y="913"/>
                      </a:cubicBezTo>
                      <a:cubicBezTo>
                        <a:pt x="1431" y="922"/>
                        <a:pt x="1430" y="929"/>
                        <a:pt x="1429" y="938"/>
                      </a:cubicBezTo>
                      <a:cubicBezTo>
                        <a:pt x="1427" y="947"/>
                        <a:pt x="1429" y="956"/>
                        <a:pt x="1428" y="965"/>
                      </a:cubicBezTo>
                      <a:cubicBezTo>
                        <a:pt x="1427" y="971"/>
                        <a:pt x="1425" y="976"/>
                        <a:pt x="1428" y="981"/>
                      </a:cubicBezTo>
                      <a:cubicBezTo>
                        <a:pt x="1433" y="990"/>
                        <a:pt x="1446" y="998"/>
                        <a:pt x="1454" y="1003"/>
                      </a:cubicBezTo>
                      <a:cubicBezTo>
                        <a:pt x="1467" y="1010"/>
                        <a:pt x="1477" y="1006"/>
                        <a:pt x="1482" y="993"/>
                      </a:cubicBezTo>
                      <a:cubicBezTo>
                        <a:pt x="1487" y="980"/>
                        <a:pt x="1496" y="974"/>
                        <a:pt x="1488" y="960"/>
                      </a:cubicBezTo>
                      <a:cubicBezTo>
                        <a:pt x="1482" y="948"/>
                        <a:pt x="1465" y="938"/>
                        <a:pt x="1466" y="922"/>
                      </a:cubicBezTo>
                      <a:cubicBezTo>
                        <a:pt x="1479" y="921"/>
                        <a:pt x="1485" y="928"/>
                        <a:pt x="1495" y="936"/>
                      </a:cubicBezTo>
                      <a:cubicBezTo>
                        <a:pt x="1502" y="941"/>
                        <a:pt x="1508" y="953"/>
                        <a:pt x="1518" y="951"/>
                      </a:cubicBezTo>
                      <a:cubicBezTo>
                        <a:pt x="1529" y="940"/>
                        <a:pt x="1553" y="946"/>
                        <a:pt x="1557" y="961"/>
                      </a:cubicBezTo>
                      <a:cubicBezTo>
                        <a:pt x="1563" y="984"/>
                        <a:pt x="1522" y="994"/>
                        <a:pt x="1518" y="1015"/>
                      </a:cubicBezTo>
                      <a:cubicBezTo>
                        <a:pt x="1516" y="1025"/>
                        <a:pt x="1517" y="1034"/>
                        <a:pt x="1512" y="1043"/>
                      </a:cubicBezTo>
                      <a:cubicBezTo>
                        <a:pt x="1508" y="1049"/>
                        <a:pt x="1502" y="1056"/>
                        <a:pt x="1497" y="1062"/>
                      </a:cubicBezTo>
                      <a:cubicBezTo>
                        <a:pt x="1492" y="1068"/>
                        <a:pt x="1488" y="1068"/>
                        <a:pt x="1480" y="1067"/>
                      </a:cubicBezTo>
                      <a:cubicBezTo>
                        <a:pt x="1473" y="1067"/>
                        <a:pt x="1468" y="1067"/>
                        <a:pt x="1471" y="1076"/>
                      </a:cubicBezTo>
                      <a:cubicBezTo>
                        <a:pt x="1476" y="1090"/>
                        <a:pt x="1497" y="1103"/>
                        <a:pt x="1508" y="1112"/>
                      </a:cubicBezTo>
                      <a:cubicBezTo>
                        <a:pt x="1526" y="1127"/>
                        <a:pt x="1537" y="1144"/>
                        <a:pt x="1546" y="1166"/>
                      </a:cubicBezTo>
                      <a:cubicBezTo>
                        <a:pt x="1553" y="1184"/>
                        <a:pt x="1554" y="1199"/>
                        <a:pt x="1573" y="1208"/>
                      </a:cubicBezTo>
                      <a:cubicBezTo>
                        <a:pt x="1590" y="1216"/>
                        <a:pt x="1590" y="1237"/>
                        <a:pt x="1601" y="1251"/>
                      </a:cubicBezTo>
                      <a:cubicBezTo>
                        <a:pt x="1611" y="1264"/>
                        <a:pt x="1626" y="1271"/>
                        <a:pt x="1641" y="1274"/>
                      </a:cubicBezTo>
                      <a:cubicBezTo>
                        <a:pt x="1658" y="1276"/>
                        <a:pt x="1682" y="1261"/>
                        <a:pt x="1666" y="1243"/>
                      </a:cubicBezTo>
                      <a:cubicBezTo>
                        <a:pt x="1660" y="1236"/>
                        <a:pt x="1644" y="1235"/>
                        <a:pt x="1641" y="1227"/>
                      </a:cubicBezTo>
                      <a:cubicBezTo>
                        <a:pt x="1637" y="1218"/>
                        <a:pt x="1649" y="1216"/>
                        <a:pt x="1656" y="1218"/>
                      </a:cubicBezTo>
                      <a:cubicBezTo>
                        <a:pt x="1669" y="1221"/>
                        <a:pt x="1691" y="1239"/>
                        <a:pt x="1693" y="1254"/>
                      </a:cubicBezTo>
                      <a:cubicBezTo>
                        <a:pt x="1694" y="1263"/>
                        <a:pt x="1689" y="1269"/>
                        <a:pt x="1687" y="1278"/>
                      </a:cubicBezTo>
                      <a:cubicBezTo>
                        <a:pt x="1685" y="1287"/>
                        <a:pt x="1690" y="1296"/>
                        <a:pt x="1693" y="1304"/>
                      </a:cubicBezTo>
                      <a:cubicBezTo>
                        <a:pt x="1697" y="1316"/>
                        <a:pt x="1699" y="1345"/>
                        <a:pt x="1712" y="1351"/>
                      </a:cubicBezTo>
                      <a:cubicBezTo>
                        <a:pt x="1723" y="1356"/>
                        <a:pt x="1735" y="1322"/>
                        <a:pt x="1736" y="1348"/>
                      </a:cubicBezTo>
                      <a:cubicBezTo>
                        <a:pt x="1737" y="1355"/>
                        <a:pt x="1733" y="1365"/>
                        <a:pt x="1739" y="1370"/>
                      </a:cubicBezTo>
                      <a:cubicBezTo>
                        <a:pt x="1743" y="1375"/>
                        <a:pt x="1752" y="1377"/>
                        <a:pt x="1757" y="1380"/>
                      </a:cubicBezTo>
                      <a:cubicBezTo>
                        <a:pt x="1774" y="1391"/>
                        <a:pt x="1784" y="1401"/>
                        <a:pt x="1787" y="1421"/>
                      </a:cubicBezTo>
                      <a:cubicBezTo>
                        <a:pt x="1789" y="1442"/>
                        <a:pt x="1805" y="1456"/>
                        <a:pt x="1806" y="1477"/>
                      </a:cubicBezTo>
                      <a:cubicBezTo>
                        <a:pt x="1807" y="1493"/>
                        <a:pt x="1814" y="1504"/>
                        <a:pt x="1824" y="1517"/>
                      </a:cubicBezTo>
                      <a:cubicBezTo>
                        <a:pt x="1833" y="1531"/>
                        <a:pt x="1846" y="1531"/>
                        <a:pt x="1860" y="1528"/>
                      </a:cubicBezTo>
                      <a:cubicBezTo>
                        <a:pt x="1868" y="1526"/>
                        <a:pt x="1876" y="1523"/>
                        <a:pt x="1885" y="1522"/>
                      </a:cubicBezTo>
                      <a:cubicBezTo>
                        <a:pt x="1905" y="1527"/>
                        <a:pt x="1925" y="1539"/>
                        <a:pt x="1942" y="1550"/>
                      </a:cubicBezTo>
                      <a:cubicBezTo>
                        <a:pt x="1953" y="1557"/>
                        <a:pt x="1966" y="1565"/>
                        <a:pt x="1973" y="1577"/>
                      </a:cubicBezTo>
                      <a:cubicBezTo>
                        <a:pt x="1979" y="1587"/>
                        <a:pt x="1982" y="1600"/>
                        <a:pt x="1987" y="1611"/>
                      </a:cubicBezTo>
                      <a:cubicBezTo>
                        <a:pt x="1997" y="1633"/>
                        <a:pt x="2011" y="1652"/>
                        <a:pt x="2031" y="1665"/>
                      </a:cubicBezTo>
                      <a:cubicBezTo>
                        <a:pt x="2040" y="1672"/>
                        <a:pt x="2049" y="1674"/>
                        <a:pt x="2061" y="1674"/>
                      </a:cubicBezTo>
                      <a:cubicBezTo>
                        <a:pt x="2069" y="1675"/>
                        <a:pt x="2086" y="1674"/>
                        <a:pt x="2087" y="1686"/>
                      </a:cubicBezTo>
                      <a:cubicBezTo>
                        <a:pt x="2088" y="1698"/>
                        <a:pt x="2074" y="1701"/>
                        <a:pt x="2065" y="1700"/>
                      </a:cubicBezTo>
                      <a:cubicBezTo>
                        <a:pt x="2055" y="1699"/>
                        <a:pt x="2045" y="1689"/>
                        <a:pt x="2035" y="1689"/>
                      </a:cubicBezTo>
                      <a:cubicBezTo>
                        <a:pt x="2023" y="1689"/>
                        <a:pt x="2024" y="1704"/>
                        <a:pt x="2026" y="1713"/>
                      </a:cubicBezTo>
                      <a:cubicBezTo>
                        <a:pt x="2028" y="1725"/>
                        <a:pt x="2034" y="1735"/>
                        <a:pt x="2045" y="1741"/>
                      </a:cubicBezTo>
                      <a:cubicBezTo>
                        <a:pt x="2056" y="1747"/>
                        <a:pt x="2071" y="1749"/>
                        <a:pt x="2083" y="1744"/>
                      </a:cubicBezTo>
                      <a:cubicBezTo>
                        <a:pt x="2094" y="1739"/>
                        <a:pt x="2098" y="1729"/>
                        <a:pt x="2105" y="1721"/>
                      </a:cubicBezTo>
                      <a:cubicBezTo>
                        <a:pt x="2113" y="1712"/>
                        <a:pt x="2121" y="1711"/>
                        <a:pt x="2132" y="1714"/>
                      </a:cubicBezTo>
                      <a:cubicBezTo>
                        <a:pt x="2146" y="1718"/>
                        <a:pt x="2154" y="1716"/>
                        <a:pt x="2166" y="1708"/>
                      </a:cubicBezTo>
                      <a:cubicBezTo>
                        <a:pt x="2177" y="1701"/>
                        <a:pt x="2186" y="1696"/>
                        <a:pt x="2199" y="1692"/>
                      </a:cubicBezTo>
                      <a:cubicBezTo>
                        <a:pt x="2209" y="1689"/>
                        <a:pt x="2221" y="1681"/>
                        <a:pt x="2231" y="1684"/>
                      </a:cubicBezTo>
                      <a:cubicBezTo>
                        <a:pt x="2265" y="1691"/>
                        <a:pt x="2218" y="1745"/>
                        <a:pt x="2212" y="1758"/>
                      </a:cubicBezTo>
                      <a:cubicBezTo>
                        <a:pt x="2210" y="1762"/>
                        <a:pt x="2208" y="1767"/>
                        <a:pt x="2207" y="1772"/>
                      </a:cubicBezTo>
                      <a:cubicBezTo>
                        <a:pt x="2217" y="1776"/>
                        <a:pt x="2223" y="1763"/>
                        <a:pt x="2229" y="1756"/>
                      </a:cubicBezTo>
                      <a:cubicBezTo>
                        <a:pt x="2239" y="1746"/>
                        <a:pt x="2243" y="1736"/>
                        <a:pt x="2248" y="1722"/>
                      </a:cubicBezTo>
                      <a:cubicBezTo>
                        <a:pt x="2252" y="1709"/>
                        <a:pt x="2252" y="1695"/>
                        <a:pt x="2256" y="1682"/>
                      </a:cubicBezTo>
                      <a:cubicBezTo>
                        <a:pt x="2258" y="1674"/>
                        <a:pt x="2259" y="1670"/>
                        <a:pt x="2265" y="1665"/>
                      </a:cubicBezTo>
                      <a:cubicBezTo>
                        <a:pt x="2270" y="1660"/>
                        <a:pt x="2274" y="1659"/>
                        <a:pt x="2274" y="1651"/>
                      </a:cubicBezTo>
                      <a:cubicBezTo>
                        <a:pt x="2273" y="1646"/>
                        <a:pt x="2270" y="1640"/>
                        <a:pt x="2264" y="1641"/>
                      </a:cubicBezTo>
                      <a:cubicBezTo>
                        <a:pt x="2258" y="1642"/>
                        <a:pt x="2259" y="1651"/>
                        <a:pt x="2253" y="1651"/>
                      </a:cubicBezTo>
                      <a:cubicBezTo>
                        <a:pt x="2236" y="1651"/>
                        <a:pt x="2260" y="1627"/>
                        <a:pt x="2261" y="1623"/>
                      </a:cubicBezTo>
                      <a:cubicBezTo>
                        <a:pt x="2264" y="1613"/>
                        <a:pt x="2258" y="1597"/>
                        <a:pt x="2254" y="1588"/>
                      </a:cubicBezTo>
                      <a:cubicBezTo>
                        <a:pt x="2248" y="1577"/>
                        <a:pt x="2249" y="1565"/>
                        <a:pt x="2253" y="1553"/>
                      </a:cubicBezTo>
                      <a:cubicBezTo>
                        <a:pt x="2257" y="1540"/>
                        <a:pt x="2269" y="1535"/>
                        <a:pt x="2271" y="1522"/>
                      </a:cubicBezTo>
                      <a:cubicBezTo>
                        <a:pt x="2273" y="1507"/>
                        <a:pt x="2261" y="1493"/>
                        <a:pt x="2263" y="1478"/>
                      </a:cubicBezTo>
                      <a:cubicBezTo>
                        <a:pt x="2264" y="1466"/>
                        <a:pt x="2273" y="1453"/>
                        <a:pt x="2284" y="1446"/>
                      </a:cubicBezTo>
                      <a:cubicBezTo>
                        <a:pt x="2291" y="1424"/>
                        <a:pt x="2274" y="1397"/>
                        <a:pt x="2274" y="1375"/>
                      </a:cubicBezTo>
                      <a:cubicBezTo>
                        <a:pt x="2274" y="1346"/>
                        <a:pt x="2287" y="1319"/>
                        <a:pt x="2286" y="1290"/>
                      </a:cubicBezTo>
                      <a:cubicBezTo>
                        <a:pt x="2285" y="1271"/>
                        <a:pt x="2284" y="1251"/>
                        <a:pt x="2279" y="1232"/>
                      </a:cubicBezTo>
                      <a:cubicBezTo>
                        <a:pt x="2276" y="1218"/>
                        <a:pt x="2270" y="1203"/>
                        <a:pt x="2268" y="1189"/>
                      </a:cubicBezTo>
                      <a:cubicBezTo>
                        <a:pt x="2267" y="1181"/>
                        <a:pt x="2264" y="1179"/>
                        <a:pt x="2260" y="1172"/>
                      </a:cubicBezTo>
                      <a:cubicBezTo>
                        <a:pt x="2256" y="1167"/>
                        <a:pt x="2255" y="1161"/>
                        <a:pt x="2254" y="1154"/>
                      </a:cubicBezTo>
                      <a:cubicBezTo>
                        <a:pt x="2250" y="1139"/>
                        <a:pt x="2255" y="1124"/>
                        <a:pt x="2244" y="1112"/>
                      </a:cubicBezTo>
                      <a:cubicBezTo>
                        <a:pt x="2235" y="1103"/>
                        <a:pt x="2224" y="1094"/>
                        <a:pt x="2215" y="1084"/>
                      </a:cubicBezTo>
                      <a:cubicBezTo>
                        <a:pt x="2202" y="1069"/>
                        <a:pt x="2188" y="1055"/>
                        <a:pt x="2178" y="1037"/>
                      </a:cubicBezTo>
                      <a:cubicBezTo>
                        <a:pt x="2177" y="1024"/>
                        <a:pt x="2171" y="1015"/>
                        <a:pt x="2167" y="1003"/>
                      </a:cubicBezTo>
                      <a:cubicBezTo>
                        <a:pt x="2162" y="990"/>
                        <a:pt x="2159" y="981"/>
                        <a:pt x="2150" y="969"/>
                      </a:cubicBezTo>
                      <a:cubicBezTo>
                        <a:pt x="2136" y="953"/>
                        <a:pt x="2124" y="935"/>
                        <a:pt x="2114" y="916"/>
                      </a:cubicBezTo>
                      <a:cubicBezTo>
                        <a:pt x="2110" y="909"/>
                        <a:pt x="2108" y="901"/>
                        <a:pt x="2105" y="893"/>
                      </a:cubicBezTo>
                      <a:cubicBezTo>
                        <a:pt x="2101" y="881"/>
                        <a:pt x="2093" y="872"/>
                        <a:pt x="2085" y="863"/>
                      </a:cubicBezTo>
                      <a:cubicBezTo>
                        <a:pt x="2071" y="849"/>
                        <a:pt x="2053" y="839"/>
                        <a:pt x="2048" y="819"/>
                      </a:cubicBezTo>
                      <a:cubicBezTo>
                        <a:pt x="2045" y="804"/>
                        <a:pt x="2040" y="787"/>
                        <a:pt x="2031" y="774"/>
                      </a:cubicBezTo>
                      <a:cubicBezTo>
                        <a:pt x="2023" y="762"/>
                        <a:pt x="2011" y="752"/>
                        <a:pt x="2001" y="741"/>
                      </a:cubicBezTo>
                      <a:cubicBezTo>
                        <a:pt x="1987" y="724"/>
                        <a:pt x="1985" y="705"/>
                        <a:pt x="1977" y="685"/>
                      </a:cubicBezTo>
                      <a:cubicBezTo>
                        <a:pt x="1970" y="669"/>
                        <a:pt x="1956" y="659"/>
                        <a:pt x="1950" y="643"/>
                      </a:cubicBezTo>
                      <a:cubicBezTo>
                        <a:pt x="1947" y="635"/>
                        <a:pt x="1936" y="613"/>
                        <a:pt x="1946" y="607"/>
                      </a:cubicBezTo>
                      <a:cubicBezTo>
                        <a:pt x="1958" y="598"/>
                        <a:pt x="1963" y="633"/>
                        <a:pt x="1969" y="638"/>
                      </a:cubicBezTo>
                      <a:cubicBezTo>
                        <a:pt x="1979" y="647"/>
                        <a:pt x="1994" y="641"/>
                        <a:pt x="2004" y="653"/>
                      </a:cubicBezTo>
                      <a:cubicBezTo>
                        <a:pt x="2015" y="667"/>
                        <a:pt x="2016" y="689"/>
                        <a:pt x="2014" y="706"/>
                      </a:cubicBezTo>
                      <a:cubicBezTo>
                        <a:pt x="2013" y="712"/>
                        <a:pt x="2005" y="754"/>
                        <a:pt x="2021" y="747"/>
                      </a:cubicBezTo>
                      <a:cubicBezTo>
                        <a:pt x="2037" y="740"/>
                        <a:pt x="2027" y="706"/>
                        <a:pt x="2028" y="694"/>
                      </a:cubicBezTo>
                      <a:cubicBezTo>
                        <a:pt x="2029" y="677"/>
                        <a:pt x="2035" y="668"/>
                        <a:pt x="2024" y="653"/>
                      </a:cubicBezTo>
                      <a:cubicBezTo>
                        <a:pt x="2012" y="635"/>
                        <a:pt x="1998" y="619"/>
                        <a:pt x="1984" y="603"/>
                      </a:cubicBezTo>
                      <a:cubicBezTo>
                        <a:pt x="1968" y="586"/>
                        <a:pt x="1957" y="566"/>
                        <a:pt x="1941" y="550"/>
                      </a:cubicBezTo>
                      <a:cubicBezTo>
                        <a:pt x="1932" y="540"/>
                        <a:pt x="1920" y="533"/>
                        <a:pt x="1911" y="523"/>
                      </a:cubicBezTo>
                      <a:cubicBezTo>
                        <a:pt x="1899" y="510"/>
                        <a:pt x="1890" y="492"/>
                        <a:pt x="1879" y="478"/>
                      </a:cubicBezTo>
                      <a:cubicBezTo>
                        <a:pt x="1861" y="455"/>
                        <a:pt x="1850" y="431"/>
                        <a:pt x="1837" y="406"/>
                      </a:cubicBezTo>
                      <a:cubicBezTo>
                        <a:pt x="1827" y="388"/>
                        <a:pt x="1820" y="370"/>
                        <a:pt x="1811" y="352"/>
                      </a:cubicBezTo>
                      <a:cubicBezTo>
                        <a:pt x="1801" y="332"/>
                        <a:pt x="1787" y="315"/>
                        <a:pt x="1774" y="298"/>
                      </a:cubicBezTo>
                      <a:cubicBezTo>
                        <a:pt x="1760" y="280"/>
                        <a:pt x="1748" y="260"/>
                        <a:pt x="1741" y="238"/>
                      </a:cubicBezTo>
                      <a:cubicBezTo>
                        <a:pt x="1737" y="223"/>
                        <a:pt x="1732" y="209"/>
                        <a:pt x="1724" y="195"/>
                      </a:cubicBezTo>
                      <a:cubicBezTo>
                        <a:pt x="1716" y="180"/>
                        <a:pt x="1713" y="163"/>
                        <a:pt x="1709" y="146"/>
                      </a:cubicBezTo>
                      <a:cubicBezTo>
                        <a:pt x="1704" y="127"/>
                        <a:pt x="1698" y="109"/>
                        <a:pt x="1691" y="90"/>
                      </a:cubicBezTo>
                      <a:cubicBezTo>
                        <a:pt x="1688" y="82"/>
                        <a:pt x="1683" y="74"/>
                        <a:pt x="1680" y="66"/>
                      </a:cubicBezTo>
                      <a:cubicBezTo>
                        <a:pt x="1676" y="56"/>
                        <a:pt x="1675" y="47"/>
                        <a:pt x="1673" y="36"/>
                      </a:cubicBezTo>
                      <a:cubicBezTo>
                        <a:pt x="1671" y="26"/>
                        <a:pt x="1666" y="19"/>
                        <a:pt x="1661" y="12"/>
                      </a:cubicBezTo>
                      <a:cubicBezTo>
                        <a:pt x="1645" y="13"/>
                        <a:pt x="1621" y="16"/>
                        <a:pt x="1604" y="16"/>
                      </a:cubicBezTo>
                      <a:cubicBezTo>
                        <a:pt x="1577" y="17"/>
                        <a:pt x="1573" y="3"/>
                        <a:pt x="1557" y="1"/>
                      </a:cubicBezTo>
                      <a:cubicBezTo>
                        <a:pt x="1540" y="0"/>
                        <a:pt x="1515" y="4"/>
                        <a:pt x="1509" y="26"/>
                      </a:cubicBezTo>
                      <a:cubicBezTo>
                        <a:pt x="1503" y="48"/>
                        <a:pt x="1526" y="98"/>
                        <a:pt x="1525" y="117"/>
                      </a:cubicBezTo>
                      <a:cubicBezTo>
                        <a:pt x="1524" y="135"/>
                        <a:pt x="1518" y="146"/>
                        <a:pt x="1503" y="150"/>
                      </a:cubicBezTo>
                      <a:cubicBezTo>
                        <a:pt x="1488" y="155"/>
                        <a:pt x="1480" y="140"/>
                        <a:pt x="1470" y="117"/>
                      </a:cubicBezTo>
                      <a:cubicBezTo>
                        <a:pt x="1461" y="93"/>
                        <a:pt x="1426" y="98"/>
                        <a:pt x="1426" y="98"/>
                      </a:cubicBezTo>
                      <a:cubicBezTo>
                        <a:pt x="1426" y="98"/>
                        <a:pt x="769" y="145"/>
                        <a:pt x="754" y="143"/>
                      </a:cubicBezTo>
                      <a:cubicBezTo>
                        <a:pt x="739" y="141"/>
                        <a:pt x="716" y="100"/>
                        <a:pt x="710" y="77"/>
                      </a:cubicBezTo>
                      <a:cubicBezTo>
                        <a:pt x="709" y="72"/>
                        <a:pt x="705" y="64"/>
                        <a:pt x="701" y="57"/>
                      </a:cubicBezTo>
                      <a:cubicBezTo>
                        <a:pt x="556" y="73"/>
                        <a:pt x="71" y="129"/>
                        <a:pt x="44" y="131"/>
                      </a:cubicBezTo>
                      <a:cubicBezTo>
                        <a:pt x="12" y="134"/>
                        <a:pt x="2" y="142"/>
                        <a:pt x="1" y="170"/>
                      </a:cubicBezTo>
                      <a:cubicBezTo>
                        <a:pt x="0" y="198"/>
                        <a:pt x="33" y="222"/>
                        <a:pt x="50" y="231"/>
                      </a:cubicBezTo>
                      <a:cubicBezTo>
                        <a:pt x="68" y="241"/>
                        <a:pt x="61" y="259"/>
                        <a:pt x="61" y="259"/>
                      </a:cubicBezTo>
                      <a:cubicBezTo>
                        <a:pt x="61" y="259"/>
                        <a:pt x="54" y="287"/>
                        <a:pt x="65" y="301"/>
                      </a:cubicBezTo>
                      <a:cubicBezTo>
                        <a:pt x="76" y="315"/>
                        <a:pt x="72" y="323"/>
                        <a:pt x="63" y="332"/>
                      </a:cubicBezTo>
                      <a:cubicBezTo>
                        <a:pt x="58" y="343"/>
                        <a:pt x="58" y="343"/>
                        <a:pt x="58" y="343"/>
                      </a:cubicBezTo>
                      <a:cubicBezTo>
                        <a:pt x="65" y="343"/>
                        <a:pt x="65" y="343"/>
                        <a:pt x="65" y="343"/>
                      </a:cubicBezTo>
                      <a:cubicBezTo>
                        <a:pt x="72" y="346"/>
                        <a:pt x="72" y="355"/>
                        <a:pt x="80" y="357"/>
                      </a:cubicBezTo>
                      <a:cubicBezTo>
                        <a:pt x="89" y="359"/>
                        <a:pt x="100" y="349"/>
                        <a:pt x="106" y="344"/>
                      </a:cubicBezTo>
                      <a:cubicBezTo>
                        <a:pt x="115" y="336"/>
                        <a:pt x="118" y="326"/>
                        <a:pt x="124" y="316"/>
                      </a:cubicBezTo>
                      <a:cubicBezTo>
                        <a:pt x="129" y="308"/>
                        <a:pt x="139" y="302"/>
                        <a:pt x="142" y="293"/>
                      </a:cubicBezTo>
                      <a:cubicBezTo>
                        <a:pt x="144" y="285"/>
                        <a:pt x="140" y="274"/>
                        <a:pt x="152" y="273"/>
                      </a:cubicBezTo>
                      <a:cubicBezTo>
                        <a:pt x="162" y="273"/>
                        <a:pt x="166" y="285"/>
                        <a:pt x="176" y="282"/>
                      </a:cubicBezTo>
                      <a:cubicBezTo>
                        <a:pt x="184" y="280"/>
                        <a:pt x="193" y="266"/>
                        <a:pt x="198" y="280"/>
                      </a:cubicBezTo>
                      <a:cubicBezTo>
                        <a:pt x="204" y="293"/>
                        <a:pt x="192" y="302"/>
                        <a:pt x="181" y="305"/>
                      </a:cubicBezTo>
                      <a:cubicBezTo>
                        <a:pt x="171" y="308"/>
                        <a:pt x="107" y="330"/>
                        <a:pt x="130" y="350"/>
                      </a:cubicBezTo>
                      <a:cubicBezTo>
                        <a:pt x="145" y="364"/>
                        <a:pt x="171" y="353"/>
                        <a:pt x="183" y="340"/>
                      </a:cubicBezTo>
                      <a:cubicBezTo>
                        <a:pt x="194" y="328"/>
                        <a:pt x="199" y="319"/>
                        <a:pt x="216" y="316"/>
                      </a:cubicBezTo>
                      <a:cubicBezTo>
                        <a:pt x="236" y="311"/>
                        <a:pt x="257" y="318"/>
                        <a:pt x="274" y="305"/>
                      </a:cubicBezTo>
                      <a:cubicBezTo>
                        <a:pt x="292" y="290"/>
                        <a:pt x="313" y="275"/>
                        <a:pt x="334" y="265"/>
                      </a:cubicBezTo>
                      <a:cubicBezTo>
                        <a:pt x="345" y="261"/>
                        <a:pt x="378" y="256"/>
                        <a:pt x="383" y="273"/>
                      </a:cubicBezTo>
                      <a:cubicBezTo>
                        <a:pt x="385" y="282"/>
                        <a:pt x="375" y="293"/>
                        <a:pt x="367" y="295"/>
                      </a:cubicBezTo>
                      <a:cubicBezTo>
                        <a:pt x="361" y="296"/>
                        <a:pt x="347" y="289"/>
                        <a:pt x="346" y="298"/>
                      </a:cubicBezTo>
                      <a:cubicBezTo>
                        <a:pt x="345" y="313"/>
                        <a:pt x="383" y="312"/>
                        <a:pt x="392" y="314"/>
                      </a:cubicBezTo>
                      <a:cubicBezTo>
                        <a:pt x="410" y="317"/>
                        <a:pt x="426" y="325"/>
                        <a:pt x="445" y="328"/>
                      </a:cubicBezTo>
                      <a:cubicBezTo>
                        <a:pt x="462" y="331"/>
                        <a:pt x="483" y="338"/>
                        <a:pt x="497" y="348"/>
                      </a:cubicBezTo>
                      <a:cubicBezTo>
                        <a:pt x="503" y="352"/>
                        <a:pt x="515" y="364"/>
                        <a:pt x="522" y="358"/>
                      </a:cubicBezTo>
                      <a:cubicBezTo>
                        <a:pt x="530" y="353"/>
                        <a:pt x="515" y="341"/>
                        <a:pt x="514" y="334"/>
                      </a:cubicBezTo>
                      <a:cubicBezTo>
                        <a:pt x="514" y="323"/>
                        <a:pt x="531" y="321"/>
                        <a:pt x="539" y="318"/>
                      </a:cubicBezTo>
                      <a:cubicBezTo>
                        <a:pt x="551" y="315"/>
                        <a:pt x="558" y="301"/>
                        <a:pt x="571" y="303"/>
                      </a:cubicBezTo>
                      <a:cubicBezTo>
                        <a:pt x="567" y="322"/>
                        <a:pt x="542" y="326"/>
                        <a:pt x="543" y="347"/>
                      </a:cubicBezTo>
                      <a:cubicBezTo>
                        <a:pt x="543" y="358"/>
                        <a:pt x="552" y="363"/>
                        <a:pt x="559" y="370"/>
                      </a:cubicBezTo>
                      <a:cubicBezTo>
                        <a:pt x="568" y="378"/>
                        <a:pt x="572" y="387"/>
                        <a:pt x="584" y="391"/>
                      </a:cubicBezTo>
                      <a:moveTo>
                        <a:pt x="2213" y="1242"/>
                      </a:moveTo>
                      <a:cubicBezTo>
                        <a:pt x="2214" y="1252"/>
                        <a:pt x="2208" y="1259"/>
                        <a:pt x="2204" y="1267"/>
                      </a:cubicBezTo>
                      <a:cubicBezTo>
                        <a:pt x="2200" y="1273"/>
                        <a:pt x="2201" y="1278"/>
                        <a:pt x="2200" y="1285"/>
                      </a:cubicBezTo>
                      <a:cubicBezTo>
                        <a:pt x="2199" y="1297"/>
                        <a:pt x="2196" y="1312"/>
                        <a:pt x="2180" y="1310"/>
                      </a:cubicBezTo>
                      <a:cubicBezTo>
                        <a:pt x="2174" y="1309"/>
                        <a:pt x="2169" y="1307"/>
                        <a:pt x="2162" y="1307"/>
                      </a:cubicBezTo>
                      <a:cubicBezTo>
                        <a:pt x="2141" y="1305"/>
                        <a:pt x="2138" y="1280"/>
                        <a:pt x="2124" y="1269"/>
                      </a:cubicBezTo>
                      <a:cubicBezTo>
                        <a:pt x="2113" y="1260"/>
                        <a:pt x="2097" y="1257"/>
                        <a:pt x="2087" y="1247"/>
                      </a:cubicBezTo>
                      <a:cubicBezTo>
                        <a:pt x="2064" y="1220"/>
                        <a:pt x="2118" y="1203"/>
                        <a:pt x="2127" y="1186"/>
                      </a:cubicBezTo>
                      <a:cubicBezTo>
                        <a:pt x="2133" y="1173"/>
                        <a:pt x="2131" y="1147"/>
                        <a:pt x="2146" y="1140"/>
                      </a:cubicBezTo>
                      <a:cubicBezTo>
                        <a:pt x="2160" y="1134"/>
                        <a:pt x="2167" y="1163"/>
                        <a:pt x="2174" y="1171"/>
                      </a:cubicBezTo>
                      <a:cubicBezTo>
                        <a:pt x="2184" y="1184"/>
                        <a:pt x="2207" y="1185"/>
                        <a:pt x="2212" y="1200"/>
                      </a:cubicBezTo>
                      <a:cubicBezTo>
                        <a:pt x="2217" y="1211"/>
                        <a:pt x="2213" y="1230"/>
                        <a:pt x="2213" y="1242"/>
                      </a:cubicBezTo>
                      <a:close/>
                      <a:moveTo>
                        <a:pt x="2183" y="1312"/>
                      </a:moveTo>
                      <a:cubicBezTo>
                        <a:pt x="2180" y="1311"/>
                        <a:pt x="2180" y="1311"/>
                        <a:pt x="2180" y="1311"/>
                      </a:cubicBezTo>
                      <a:cubicBezTo>
                        <a:pt x="2173" y="1310"/>
                        <a:pt x="2173" y="1310"/>
                        <a:pt x="2173" y="1310"/>
                      </a:cubicBezTo>
                      <a:cubicBezTo>
                        <a:pt x="2162" y="1309"/>
                        <a:pt x="2162" y="1309"/>
                        <a:pt x="2162" y="1309"/>
                      </a:cubicBezTo>
                      <a:cubicBezTo>
                        <a:pt x="2148" y="1308"/>
                        <a:pt x="2141" y="1297"/>
                        <a:pt x="2135" y="1286"/>
                      </a:cubicBezTo>
                      <a:cubicBezTo>
                        <a:pt x="2131" y="1280"/>
                        <a:pt x="2128" y="1274"/>
                        <a:pt x="2123" y="1270"/>
                      </a:cubicBezTo>
                      <a:cubicBezTo>
                        <a:pt x="2118" y="1267"/>
                        <a:pt x="2113" y="1264"/>
                        <a:pt x="2107" y="1262"/>
                      </a:cubicBezTo>
                      <a:cubicBezTo>
                        <a:pt x="2100" y="1258"/>
                        <a:pt x="2092" y="1254"/>
                        <a:pt x="2086" y="1248"/>
                      </a:cubicBezTo>
                      <a:cubicBezTo>
                        <a:pt x="2081" y="1242"/>
                        <a:pt x="2079" y="1237"/>
                        <a:pt x="2080" y="1231"/>
                      </a:cubicBezTo>
                      <a:cubicBezTo>
                        <a:pt x="2081" y="1220"/>
                        <a:pt x="2094" y="1210"/>
                        <a:pt x="2107" y="1202"/>
                      </a:cubicBezTo>
                      <a:cubicBezTo>
                        <a:pt x="2115" y="1196"/>
                        <a:pt x="2123" y="1190"/>
                        <a:pt x="2125" y="1185"/>
                      </a:cubicBezTo>
                      <a:cubicBezTo>
                        <a:pt x="2127" y="1181"/>
                        <a:pt x="2129" y="1175"/>
                        <a:pt x="2130" y="1169"/>
                      </a:cubicBezTo>
                      <a:cubicBezTo>
                        <a:pt x="2132" y="1157"/>
                        <a:pt x="2134" y="1143"/>
                        <a:pt x="2145" y="1139"/>
                      </a:cubicBezTo>
                      <a:cubicBezTo>
                        <a:pt x="2150" y="1137"/>
                        <a:pt x="2150" y="1137"/>
                        <a:pt x="2150" y="1137"/>
                      </a:cubicBezTo>
                      <a:cubicBezTo>
                        <a:pt x="2159" y="1137"/>
                        <a:pt x="2165" y="1150"/>
                        <a:pt x="2170" y="1160"/>
                      </a:cubicBezTo>
                      <a:cubicBezTo>
                        <a:pt x="2175" y="1170"/>
                        <a:pt x="2175" y="1170"/>
                        <a:pt x="2175" y="1170"/>
                      </a:cubicBezTo>
                      <a:cubicBezTo>
                        <a:pt x="2179" y="1175"/>
                        <a:pt x="2186" y="1179"/>
                        <a:pt x="2193" y="1182"/>
                      </a:cubicBezTo>
                      <a:cubicBezTo>
                        <a:pt x="2202" y="1186"/>
                        <a:pt x="2211" y="1190"/>
                        <a:pt x="2214" y="1199"/>
                      </a:cubicBezTo>
                      <a:cubicBezTo>
                        <a:pt x="2217" y="1207"/>
                        <a:pt x="2216" y="1217"/>
                        <a:pt x="2216" y="1228"/>
                      </a:cubicBezTo>
                      <a:cubicBezTo>
                        <a:pt x="2215" y="1233"/>
                        <a:pt x="2215" y="1238"/>
                        <a:pt x="2215" y="1242"/>
                      </a:cubicBezTo>
                      <a:cubicBezTo>
                        <a:pt x="2216" y="1251"/>
                        <a:pt x="2212" y="1257"/>
                        <a:pt x="2208" y="1264"/>
                      </a:cubicBezTo>
                      <a:cubicBezTo>
                        <a:pt x="2205" y="1268"/>
                        <a:pt x="2205" y="1268"/>
                        <a:pt x="2205" y="1268"/>
                      </a:cubicBezTo>
                      <a:cubicBezTo>
                        <a:pt x="2203" y="1272"/>
                        <a:pt x="2203" y="1276"/>
                        <a:pt x="2202" y="1281"/>
                      </a:cubicBezTo>
                      <a:cubicBezTo>
                        <a:pt x="2202" y="1285"/>
                        <a:pt x="2202" y="1285"/>
                        <a:pt x="2202" y="1285"/>
                      </a:cubicBezTo>
                      <a:cubicBezTo>
                        <a:pt x="2202" y="1292"/>
                        <a:pt x="2200" y="1312"/>
                        <a:pt x="2183" y="1312"/>
                      </a:cubicBezTo>
                      <a:close/>
                      <a:moveTo>
                        <a:pt x="2150" y="1141"/>
                      </a:moveTo>
                      <a:cubicBezTo>
                        <a:pt x="2146" y="1142"/>
                        <a:pt x="2146" y="1142"/>
                        <a:pt x="2146" y="1142"/>
                      </a:cubicBezTo>
                      <a:cubicBezTo>
                        <a:pt x="2138" y="1146"/>
                        <a:pt x="2135" y="1158"/>
                        <a:pt x="2133" y="1169"/>
                      </a:cubicBezTo>
                      <a:cubicBezTo>
                        <a:pt x="2132" y="1176"/>
                        <a:pt x="2131" y="1182"/>
                        <a:pt x="2129" y="1187"/>
                      </a:cubicBezTo>
                      <a:cubicBezTo>
                        <a:pt x="2125" y="1193"/>
                        <a:pt x="2117" y="1198"/>
                        <a:pt x="2109" y="1205"/>
                      </a:cubicBezTo>
                      <a:cubicBezTo>
                        <a:pt x="2097" y="1213"/>
                        <a:pt x="2085" y="1222"/>
                        <a:pt x="2083" y="1232"/>
                      </a:cubicBezTo>
                      <a:cubicBezTo>
                        <a:pt x="2089" y="1245"/>
                        <a:pt x="2089" y="1245"/>
                        <a:pt x="2089" y="1245"/>
                      </a:cubicBezTo>
                      <a:cubicBezTo>
                        <a:pt x="2094" y="1251"/>
                        <a:pt x="2101" y="1255"/>
                        <a:pt x="2109" y="1258"/>
                      </a:cubicBezTo>
                      <a:cubicBezTo>
                        <a:pt x="2114" y="1261"/>
                        <a:pt x="2120" y="1264"/>
                        <a:pt x="2125" y="1267"/>
                      </a:cubicBezTo>
                      <a:cubicBezTo>
                        <a:pt x="2131" y="1272"/>
                        <a:pt x="2134" y="1278"/>
                        <a:pt x="2138" y="1284"/>
                      </a:cubicBezTo>
                      <a:cubicBezTo>
                        <a:pt x="2144" y="1295"/>
                        <a:pt x="2150" y="1304"/>
                        <a:pt x="2162" y="1305"/>
                      </a:cubicBezTo>
                      <a:cubicBezTo>
                        <a:pt x="2174" y="1307"/>
                        <a:pt x="2174" y="1307"/>
                        <a:pt x="2174" y="1307"/>
                      </a:cubicBezTo>
                      <a:cubicBezTo>
                        <a:pt x="2180" y="1308"/>
                        <a:pt x="2180" y="1308"/>
                        <a:pt x="2180" y="1308"/>
                      </a:cubicBezTo>
                      <a:cubicBezTo>
                        <a:pt x="2183" y="1308"/>
                        <a:pt x="2183" y="1308"/>
                        <a:pt x="2183" y="1308"/>
                      </a:cubicBezTo>
                      <a:cubicBezTo>
                        <a:pt x="2192" y="1308"/>
                        <a:pt x="2197" y="1301"/>
                        <a:pt x="2198" y="1285"/>
                      </a:cubicBezTo>
                      <a:cubicBezTo>
                        <a:pt x="2199" y="1281"/>
                        <a:pt x="2199" y="1281"/>
                        <a:pt x="2199" y="1281"/>
                      </a:cubicBezTo>
                      <a:cubicBezTo>
                        <a:pt x="2199" y="1276"/>
                        <a:pt x="2199" y="1271"/>
                        <a:pt x="2202" y="1266"/>
                      </a:cubicBezTo>
                      <a:cubicBezTo>
                        <a:pt x="2205" y="1262"/>
                        <a:pt x="2205" y="1262"/>
                        <a:pt x="2205" y="1262"/>
                      </a:cubicBezTo>
                      <a:cubicBezTo>
                        <a:pt x="2208" y="1255"/>
                        <a:pt x="2212" y="1250"/>
                        <a:pt x="2211" y="1242"/>
                      </a:cubicBezTo>
                      <a:cubicBezTo>
                        <a:pt x="2211" y="1238"/>
                        <a:pt x="2212" y="1233"/>
                        <a:pt x="2212" y="1227"/>
                      </a:cubicBezTo>
                      <a:cubicBezTo>
                        <a:pt x="2213" y="1218"/>
                        <a:pt x="2214" y="1207"/>
                        <a:pt x="2211" y="1200"/>
                      </a:cubicBezTo>
                      <a:cubicBezTo>
                        <a:pt x="2208" y="1193"/>
                        <a:pt x="2200" y="1189"/>
                        <a:pt x="2191" y="1185"/>
                      </a:cubicBezTo>
                      <a:cubicBezTo>
                        <a:pt x="2184" y="1182"/>
                        <a:pt x="2177" y="1178"/>
                        <a:pt x="2172" y="1173"/>
                      </a:cubicBezTo>
                      <a:cubicBezTo>
                        <a:pt x="2166" y="1162"/>
                        <a:pt x="2166" y="1162"/>
                        <a:pt x="2166" y="1162"/>
                      </a:cubicBezTo>
                      <a:cubicBezTo>
                        <a:pt x="2162" y="1152"/>
                        <a:pt x="2157" y="1141"/>
                        <a:pt x="2150" y="1141"/>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13" name="Группа 112">
                <a:extLst>
                  <a:ext uri="{FF2B5EF4-FFF2-40B4-BE49-F238E27FC236}">
                    <a16:creationId xmlns:a16="http://schemas.microsoft.com/office/drawing/2014/main" id="{F9BA0E50-19CA-CE4D-921D-AA321CBA0B25}"/>
                  </a:ext>
                </a:extLst>
              </p:cNvPr>
              <p:cNvGrpSpPr/>
              <p:nvPr/>
            </p:nvGrpSpPr>
            <p:grpSpPr>
              <a:xfrm>
                <a:off x="14192737" y="10936675"/>
                <a:ext cx="1561029" cy="1374582"/>
                <a:chOff x="5751513" y="5030788"/>
                <a:chExt cx="677863" cy="596900"/>
              </a:xfrm>
              <a:grpFill/>
            </p:grpSpPr>
            <p:sp>
              <p:nvSpPr>
                <p:cNvPr id="122" name="Freeform 288">
                  <a:extLst>
                    <a:ext uri="{FF2B5EF4-FFF2-40B4-BE49-F238E27FC236}">
                      <a16:creationId xmlns:a16="http://schemas.microsoft.com/office/drawing/2014/main" id="{02ADB3AE-002A-BB43-BEEE-8E5E874EA59A}"/>
                    </a:ext>
                  </a:extLst>
                </p:cNvPr>
                <p:cNvSpPr>
                  <a:spLocks/>
                </p:cNvSpPr>
                <p:nvPr/>
              </p:nvSpPr>
              <p:spPr bwMode="auto">
                <a:xfrm>
                  <a:off x="6032500" y="5546726"/>
                  <a:ext cx="42863" cy="30163"/>
                </a:xfrm>
                <a:custGeom>
                  <a:avLst/>
                  <a:gdLst>
                    <a:gd name="T0" fmla="*/ 59 w 91"/>
                    <a:gd name="T1" fmla="*/ 62 h 62"/>
                    <a:gd name="T2" fmla="*/ 31 w 91"/>
                    <a:gd name="T3" fmla="*/ 51 h 62"/>
                    <a:gd name="T4" fmla="*/ 20 w 91"/>
                    <a:gd name="T5" fmla="*/ 46 h 62"/>
                    <a:gd name="T6" fmla="*/ 1 w 91"/>
                    <a:gd name="T7" fmla="*/ 26 h 62"/>
                    <a:gd name="T8" fmla="*/ 4 w 91"/>
                    <a:gd name="T9" fmla="*/ 9 h 62"/>
                    <a:gd name="T10" fmla="*/ 28 w 91"/>
                    <a:gd name="T11" fmla="*/ 2 h 62"/>
                    <a:gd name="T12" fmla="*/ 32 w 91"/>
                    <a:gd name="T13" fmla="*/ 2 h 62"/>
                    <a:gd name="T14" fmla="*/ 40 w 91"/>
                    <a:gd name="T15" fmla="*/ 1 h 62"/>
                    <a:gd name="T16" fmla="*/ 56 w 91"/>
                    <a:gd name="T17" fmla="*/ 0 h 62"/>
                    <a:gd name="T18" fmla="*/ 85 w 91"/>
                    <a:gd name="T19" fmla="*/ 14 h 62"/>
                    <a:gd name="T20" fmla="*/ 77 w 91"/>
                    <a:gd name="T21" fmla="*/ 55 h 62"/>
                    <a:gd name="T22" fmla="*/ 59 w 91"/>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62">
                      <a:moveTo>
                        <a:pt x="59" y="62"/>
                      </a:moveTo>
                      <a:cubicBezTo>
                        <a:pt x="50" y="62"/>
                        <a:pt x="41" y="57"/>
                        <a:pt x="31" y="51"/>
                      </a:cubicBezTo>
                      <a:cubicBezTo>
                        <a:pt x="20" y="46"/>
                        <a:pt x="20" y="46"/>
                        <a:pt x="20" y="46"/>
                      </a:cubicBezTo>
                      <a:cubicBezTo>
                        <a:pt x="11" y="43"/>
                        <a:pt x="3" y="40"/>
                        <a:pt x="1" y="26"/>
                      </a:cubicBezTo>
                      <a:cubicBezTo>
                        <a:pt x="0" y="18"/>
                        <a:pt x="0" y="13"/>
                        <a:pt x="4" y="9"/>
                      </a:cubicBezTo>
                      <a:cubicBezTo>
                        <a:pt x="8" y="3"/>
                        <a:pt x="18" y="2"/>
                        <a:pt x="28" y="2"/>
                      </a:cubicBezTo>
                      <a:cubicBezTo>
                        <a:pt x="32" y="2"/>
                        <a:pt x="32" y="2"/>
                        <a:pt x="32" y="2"/>
                      </a:cubicBezTo>
                      <a:cubicBezTo>
                        <a:pt x="40" y="1"/>
                        <a:pt x="40" y="1"/>
                        <a:pt x="40" y="1"/>
                      </a:cubicBezTo>
                      <a:cubicBezTo>
                        <a:pt x="45" y="1"/>
                        <a:pt x="51" y="0"/>
                        <a:pt x="56" y="0"/>
                      </a:cubicBezTo>
                      <a:cubicBezTo>
                        <a:pt x="66" y="0"/>
                        <a:pt x="79" y="1"/>
                        <a:pt x="85" y="14"/>
                      </a:cubicBezTo>
                      <a:cubicBezTo>
                        <a:pt x="91" y="26"/>
                        <a:pt x="89" y="46"/>
                        <a:pt x="77" y="55"/>
                      </a:cubicBezTo>
                      <a:cubicBezTo>
                        <a:pt x="71" y="60"/>
                        <a:pt x="65" y="62"/>
                        <a:pt x="59" y="62"/>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3" name="Freeform 289">
                  <a:extLst>
                    <a:ext uri="{FF2B5EF4-FFF2-40B4-BE49-F238E27FC236}">
                      <a16:creationId xmlns:a16="http://schemas.microsoft.com/office/drawing/2014/main" id="{8A2B02BB-6BD6-9242-A6E2-C006700B37A3}"/>
                    </a:ext>
                  </a:extLst>
                </p:cNvPr>
                <p:cNvSpPr>
                  <a:spLocks noEditPoints="1"/>
                </p:cNvSpPr>
                <p:nvPr/>
              </p:nvSpPr>
              <p:spPr bwMode="auto">
                <a:xfrm>
                  <a:off x="6030913" y="5545138"/>
                  <a:ext cx="46038" cy="31750"/>
                </a:xfrm>
                <a:custGeom>
                  <a:avLst/>
                  <a:gdLst>
                    <a:gd name="T0" fmla="*/ 58 w 95"/>
                    <a:gd name="T1" fmla="*/ 4 h 66"/>
                    <a:gd name="T2" fmla="*/ 86 w 95"/>
                    <a:gd name="T3" fmla="*/ 16 h 66"/>
                    <a:gd name="T4" fmla="*/ 78 w 95"/>
                    <a:gd name="T5" fmla="*/ 56 h 66"/>
                    <a:gd name="T6" fmla="*/ 61 w 95"/>
                    <a:gd name="T7" fmla="*/ 62 h 66"/>
                    <a:gd name="T8" fmla="*/ 34 w 95"/>
                    <a:gd name="T9" fmla="*/ 51 h 66"/>
                    <a:gd name="T10" fmla="*/ 5 w 95"/>
                    <a:gd name="T11" fmla="*/ 27 h 66"/>
                    <a:gd name="T12" fmla="*/ 34 w 95"/>
                    <a:gd name="T13" fmla="*/ 6 h 66"/>
                    <a:gd name="T14" fmla="*/ 58 w 95"/>
                    <a:gd name="T15" fmla="*/ 4 h 66"/>
                    <a:gd name="T16" fmla="*/ 58 w 95"/>
                    <a:gd name="T17" fmla="*/ 0 h 66"/>
                    <a:gd name="T18" fmla="*/ 58 w 95"/>
                    <a:gd name="T19" fmla="*/ 0 h 66"/>
                    <a:gd name="T20" fmla="*/ 42 w 95"/>
                    <a:gd name="T21" fmla="*/ 1 h 66"/>
                    <a:gd name="T22" fmla="*/ 33 w 95"/>
                    <a:gd name="T23" fmla="*/ 2 h 66"/>
                    <a:gd name="T24" fmla="*/ 30 w 95"/>
                    <a:gd name="T25" fmla="*/ 2 h 66"/>
                    <a:gd name="T26" fmla="*/ 4 w 95"/>
                    <a:gd name="T27" fmla="*/ 10 h 66"/>
                    <a:gd name="T28" fmla="*/ 1 w 95"/>
                    <a:gd name="T29" fmla="*/ 28 h 66"/>
                    <a:gd name="T30" fmla="*/ 21 w 95"/>
                    <a:gd name="T31" fmla="*/ 50 h 66"/>
                    <a:gd name="T32" fmla="*/ 32 w 95"/>
                    <a:gd name="T33" fmla="*/ 55 h 66"/>
                    <a:gd name="T34" fmla="*/ 61 w 95"/>
                    <a:gd name="T35" fmla="*/ 66 h 66"/>
                    <a:gd name="T36" fmla="*/ 80 w 95"/>
                    <a:gd name="T37" fmla="*/ 59 h 66"/>
                    <a:gd name="T38" fmla="*/ 89 w 95"/>
                    <a:gd name="T39" fmla="*/ 15 h 66"/>
                    <a:gd name="T40" fmla="*/ 58 w 95"/>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66">
                      <a:moveTo>
                        <a:pt x="58" y="4"/>
                      </a:moveTo>
                      <a:cubicBezTo>
                        <a:pt x="70" y="4"/>
                        <a:pt x="81" y="6"/>
                        <a:pt x="86" y="16"/>
                      </a:cubicBezTo>
                      <a:cubicBezTo>
                        <a:pt x="91" y="28"/>
                        <a:pt x="89" y="48"/>
                        <a:pt x="78" y="56"/>
                      </a:cubicBezTo>
                      <a:cubicBezTo>
                        <a:pt x="72" y="60"/>
                        <a:pt x="66" y="62"/>
                        <a:pt x="61" y="62"/>
                      </a:cubicBezTo>
                      <a:cubicBezTo>
                        <a:pt x="52" y="62"/>
                        <a:pt x="42" y="57"/>
                        <a:pt x="34" y="51"/>
                      </a:cubicBezTo>
                      <a:cubicBezTo>
                        <a:pt x="21" y="43"/>
                        <a:pt x="8" y="46"/>
                        <a:pt x="5" y="27"/>
                      </a:cubicBezTo>
                      <a:cubicBezTo>
                        <a:pt x="1" y="6"/>
                        <a:pt x="17" y="7"/>
                        <a:pt x="34" y="6"/>
                      </a:cubicBezTo>
                      <a:cubicBezTo>
                        <a:pt x="40" y="5"/>
                        <a:pt x="50" y="4"/>
                        <a:pt x="58" y="4"/>
                      </a:cubicBezTo>
                      <a:moveTo>
                        <a:pt x="58" y="0"/>
                      </a:moveTo>
                      <a:cubicBezTo>
                        <a:pt x="58" y="0"/>
                        <a:pt x="58" y="0"/>
                        <a:pt x="58" y="0"/>
                      </a:cubicBezTo>
                      <a:cubicBezTo>
                        <a:pt x="53" y="0"/>
                        <a:pt x="47" y="1"/>
                        <a:pt x="42" y="1"/>
                      </a:cubicBezTo>
                      <a:cubicBezTo>
                        <a:pt x="33" y="2"/>
                        <a:pt x="33" y="2"/>
                        <a:pt x="33" y="2"/>
                      </a:cubicBezTo>
                      <a:cubicBezTo>
                        <a:pt x="30" y="2"/>
                        <a:pt x="30" y="2"/>
                        <a:pt x="30" y="2"/>
                      </a:cubicBezTo>
                      <a:cubicBezTo>
                        <a:pt x="20" y="3"/>
                        <a:pt x="10" y="3"/>
                        <a:pt x="4" y="10"/>
                      </a:cubicBezTo>
                      <a:cubicBezTo>
                        <a:pt x="1" y="14"/>
                        <a:pt x="0" y="20"/>
                        <a:pt x="1" y="28"/>
                      </a:cubicBezTo>
                      <a:cubicBezTo>
                        <a:pt x="4" y="43"/>
                        <a:pt x="12" y="46"/>
                        <a:pt x="21" y="50"/>
                      </a:cubicBezTo>
                      <a:cubicBezTo>
                        <a:pt x="32" y="55"/>
                        <a:pt x="32" y="55"/>
                        <a:pt x="32" y="55"/>
                      </a:cubicBezTo>
                      <a:cubicBezTo>
                        <a:pt x="41" y="60"/>
                        <a:pt x="51" y="66"/>
                        <a:pt x="61" y="66"/>
                      </a:cubicBezTo>
                      <a:cubicBezTo>
                        <a:pt x="68" y="66"/>
                        <a:pt x="74" y="63"/>
                        <a:pt x="80" y="59"/>
                      </a:cubicBezTo>
                      <a:cubicBezTo>
                        <a:pt x="93" y="49"/>
                        <a:pt x="95" y="27"/>
                        <a:pt x="89" y="15"/>
                      </a:cubicBezTo>
                      <a:cubicBezTo>
                        <a:pt x="84" y="5"/>
                        <a:pt x="74" y="0"/>
                        <a:pt x="58" y="0"/>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4" name="Freeform 290">
                  <a:extLst>
                    <a:ext uri="{FF2B5EF4-FFF2-40B4-BE49-F238E27FC236}">
                      <a16:creationId xmlns:a16="http://schemas.microsoft.com/office/drawing/2014/main" id="{45E974E9-B5C5-DC4C-AC6E-33B9119D9B37}"/>
                    </a:ext>
                  </a:extLst>
                </p:cNvPr>
                <p:cNvSpPr>
                  <a:spLocks/>
                </p:cNvSpPr>
                <p:nvPr/>
              </p:nvSpPr>
              <p:spPr bwMode="auto">
                <a:xfrm>
                  <a:off x="5751513" y="5030788"/>
                  <a:ext cx="677863" cy="596900"/>
                </a:xfrm>
                <a:custGeom>
                  <a:avLst/>
                  <a:gdLst>
                    <a:gd name="T0" fmla="*/ 1341 w 1432"/>
                    <a:gd name="T1" fmla="*/ 1206 h 1259"/>
                    <a:gd name="T2" fmla="*/ 1298 w 1432"/>
                    <a:gd name="T3" fmla="*/ 1177 h 1259"/>
                    <a:gd name="T4" fmla="*/ 1239 w 1432"/>
                    <a:gd name="T5" fmla="*/ 1154 h 1259"/>
                    <a:gd name="T6" fmla="*/ 1211 w 1432"/>
                    <a:gd name="T7" fmla="*/ 1148 h 1259"/>
                    <a:gd name="T8" fmla="*/ 1133 w 1432"/>
                    <a:gd name="T9" fmla="*/ 1099 h 1259"/>
                    <a:gd name="T10" fmla="*/ 1153 w 1432"/>
                    <a:gd name="T11" fmla="*/ 1146 h 1259"/>
                    <a:gd name="T12" fmla="*/ 1094 w 1432"/>
                    <a:gd name="T13" fmla="*/ 1215 h 1259"/>
                    <a:gd name="T14" fmla="*/ 1053 w 1432"/>
                    <a:gd name="T15" fmla="*/ 1185 h 1259"/>
                    <a:gd name="T16" fmla="*/ 989 w 1432"/>
                    <a:gd name="T17" fmla="*/ 1183 h 1259"/>
                    <a:gd name="T18" fmla="*/ 940 w 1432"/>
                    <a:gd name="T19" fmla="*/ 1233 h 1259"/>
                    <a:gd name="T20" fmla="*/ 841 w 1432"/>
                    <a:gd name="T21" fmla="*/ 1199 h 1259"/>
                    <a:gd name="T22" fmla="*/ 799 w 1432"/>
                    <a:gd name="T23" fmla="*/ 1169 h 1259"/>
                    <a:gd name="T24" fmla="*/ 828 w 1432"/>
                    <a:gd name="T25" fmla="*/ 1158 h 1259"/>
                    <a:gd name="T26" fmla="*/ 762 w 1432"/>
                    <a:gd name="T27" fmla="*/ 1123 h 1259"/>
                    <a:gd name="T28" fmla="*/ 678 w 1432"/>
                    <a:gd name="T29" fmla="*/ 1052 h 1259"/>
                    <a:gd name="T30" fmla="*/ 618 w 1432"/>
                    <a:gd name="T31" fmla="*/ 1035 h 1259"/>
                    <a:gd name="T32" fmla="*/ 563 w 1432"/>
                    <a:gd name="T33" fmla="*/ 1084 h 1259"/>
                    <a:gd name="T34" fmla="*/ 462 w 1432"/>
                    <a:gd name="T35" fmla="*/ 1113 h 1259"/>
                    <a:gd name="T36" fmla="*/ 339 w 1432"/>
                    <a:gd name="T37" fmla="*/ 1084 h 1259"/>
                    <a:gd name="T38" fmla="*/ 241 w 1432"/>
                    <a:gd name="T39" fmla="*/ 1076 h 1259"/>
                    <a:gd name="T40" fmla="*/ 236 w 1432"/>
                    <a:gd name="T41" fmla="*/ 1002 h 1259"/>
                    <a:gd name="T42" fmla="*/ 212 w 1432"/>
                    <a:gd name="T43" fmla="*/ 1058 h 1259"/>
                    <a:gd name="T44" fmla="*/ 166 w 1432"/>
                    <a:gd name="T45" fmla="*/ 1067 h 1259"/>
                    <a:gd name="T46" fmla="*/ 82 w 1432"/>
                    <a:gd name="T47" fmla="*/ 1087 h 1259"/>
                    <a:gd name="T48" fmla="*/ 115 w 1432"/>
                    <a:gd name="T49" fmla="*/ 975 h 1259"/>
                    <a:gd name="T50" fmla="*/ 111 w 1432"/>
                    <a:gd name="T51" fmla="*/ 830 h 1259"/>
                    <a:gd name="T52" fmla="*/ 85 w 1432"/>
                    <a:gd name="T53" fmla="*/ 517 h 1259"/>
                    <a:gd name="T54" fmla="*/ 757 w 1432"/>
                    <a:gd name="T55" fmla="*/ 0 h 1259"/>
                    <a:gd name="T56" fmla="*/ 771 w 1432"/>
                    <a:gd name="T57" fmla="*/ 66 h 1259"/>
                    <a:gd name="T58" fmla="*/ 788 w 1432"/>
                    <a:gd name="T59" fmla="*/ 133 h 1259"/>
                    <a:gd name="T60" fmla="*/ 814 w 1432"/>
                    <a:gd name="T61" fmla="*/ 190 h 1259"/>
                    <a:gd name="T62" fmla="*/ 823 w 1432"/>
                    <a:gd name="T63" fmla="*/ 236 h 1259"/>
                    <a:gd name="T64" fmla="*/ 797 w 1432"/>
                    <a:gd name="T65" fmla="*/ 297 h 1259"/>
                    <a:gd name="T66" fmla="*/ 746 w 1432"/>
                    <a:gd name="T67" fmla="*/ 396 h 1259"/>
                    <a:gd name="T68" fmla="*/ 710 w 1432"/>
                    <a:gd name="T69" fmla="*/ 459 h 1259"/>
                    <a:gd name="T70" fmla="*/ 695 w 1432"/>
                    <a:gd name="T71" fmla="*/ 530 h 1259"/>
                    <a:gd name="T72" fmla="*/ 679 w 1432"/>
                    <a:gd name="T73" fmla="*/ 630 h 1259"/>
                    <a:gd name="T74" fmla="*/ 1183 w 1432"/>
                    <a:gd name="T75" fmla="*/ 675 h 1259"/>
                    <a:gd name="T76" fmla="*/ 1198 w 1432"/>
                    <a:gd name="T77" fmla="*/ 771 h 1259"/>
                    <a:gd name="T78" fmla="*/ 1262 w 1432"/>
                    <a:gd name="T79" fmla="*/ 861 h 1259"/>
                    <a:gd name="T80" fmla="*/ 1251 w 1432"/>
                    <a:gd name="T81" fmla="*/ 889 h 1259"/>
                    <a:gd name="T82" fmla="*/ 1064 w 1432"/>
                    <a:gd name="T83" fmla="*/ 839 h 1259"/>
                    <a:gd name="T84" fmla="*/ 1107 w 1432"/>
                    <a:gd name="T85" fmla="*/ 927 h 1259"/>
                    <a:gd name="T86" fmla="*/ 1206 w 1432"/>
                    <a:gd name="T87" fmla="*/ 922 h 1259"/>
                    <a:gd name="T88" fmla="*/ 1250 w 1432"/>
                    <a:gd name="T89" fmla="*/ 951 h 1259"/>
                    <a:gd name="T90" fmla="*/ 1327 w 1432"/>
                    <a:gd name="T91" fmla="*/ 1003 h 1259"/>
                    <a:gd name="T92" fmla="*/ 1302 w 1432"/>
                    <a:gd name="T93" fmla="*/ 1010 h 1259"/>
                    <a:gd name="T94" fmla="*/ 1264 w 1432"/>
                    <a:gd name="T95" fmla="*/ 1010 h 1259"/>
                    <a:gd name="T96" fmla="*/ 1259 w 1432"/>
                    <a:gd name="T97" fmla="*/ 1039 h 1259"/>
                    <a:gd name="T98" fmla="*/ 1244 w 1432"/>
                    <a:gd name="T99" fmla="*/ 1060 h 1259"/>
                    <a:gd name="T100" fmla="*/ 1268 w 1432"/>
                    <a:gd name="T101" fmla="*/ 1091 h 1259"/>
                    <a:gd name="T102" fmla="*/ 1305 w 1432"/>
                    <a:gd name="T103" fmla="*/ 1117 h 1259"/>
                    <a:gd name="T104" fmla="*/ 1359 w 1432"/>
                    <a:gd name="T105" fmla="*/ 1133 h 1259"/>
                    <a:gd name="T106" fmla="*/ 1410 w 1432"/>
                    <a:gd name="T107" fmla="*/ 1157 h 1259"/>
                    <a:gd name="T108" fmla="*/ 1399 w 1432"/>
                    <a:gd name="T109" fmla="*/ 1240 h 1259"/>
                    <a:gd name="T110" fmla="*/ 1346 w 1432"/>
                    <a:gd name="T111" fmla="*/ 1254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32" h="1259">
                      <a:moveTo>
                        <a:pt x="1336" y="1259"/>
                      </a:moveTo>
                      <a:cubicBezTo>
                        <a:pt x="1331" y="1259"/>
                        <a:pt x="1329" y="1256"/>
                        <a:pt x="1329" y="1251"/>
                      </a:cubicBezTo>
                      <a:cubicBezTo>
                        <a:pt x="1329" y="1245"/>
                        <a:pt x="1333" y="1239"/>
                        <a:pt x="1337" y="1234"/>
                      </a:cubicBezTo>
                      <a:cubicBezTo>
                        <a:pt x="1343" y="1223"/>
                        <a:pt x="1343" y="1223"/>
                        <a:pt x="1343" y="1223"/>
                      </a:cubicBezTo>
                      <a:cubicBezTo>
                        <a:pt x="1343" y="1207"/>
                        <a:pt x="1343" y="1207"/>
                        <a:pt x="1343" y="1207"/>
                      </a:cubicBezTo>
                      <a:cubicBezTo>
                        <a:pt x="1341" y="1206"/>
                        <a:pt x="1341" y="1206"/>
                        <a:pt x="1341" y="1206"/>
                      </a:cubicBezTo>
                      <a:cubicBezTo>
                        <a:pt x="1336" y="1210"/>
                        <a:pt x="1336" y="1210"/>
                        <a:pt x="1336" y="1210"/>
                      </a:cubicBezTo>
                      <a:cubicBezTo>
                        <a:pt x="1326" y="1216"/>
                        <a:pt x="1326" y="1216"/>
                        <a:pt x="1326" y="1216"/>
                      </a:cubicBezTo>
                      <a:cubicBezTo>
                        <a:pt x="1325" y="1216"/>
                        <a:pt x="1325" y="1216"/>
                        <a:pt x="1325" y="1216"/>
                      </a:cubicBezTo>
                      <a:cubicBezTo>
                        <a:pt x="1313" y="1214"/>
                        <a:pt x="1313" y="1204"/>
                        <a:pt x="1312" y="1195"/>
                      </a:cubicBezTo>
                      <a:cubicBezTo>
                        <a:pt x="1312" y="1185"/>
                        <a:pt x="1311" y="1179"/>
                        <a:pt x="1303" y="1178"/>
                      </a:cubicBezTo>
                      <a:cubicBezTo>
                        <a:pt x="1298" y="1177"/>
                        <a:pt x="1298" y="1177"/>
                        <a:pt x="1298" y="1177"/>
                      </a:cubicBezTo>
                      <a:cubicBezTo>
                        <a:pt x="1285" y="1179"/>
                        <a:pt x="1285" y="1179"/>
                        <a:pt x="1285" y="1179"/>
                      </a:cubicBezTo>
                      <a:cubicBezTo>
                        <a:pt x="1271" y="1181"/>
                        <a:pt x="1271" y="1181"/>
                        <a:pt x="1271" y="1181"/>
                      </a:cubicBezTo>
                      <a:cubicBezTo>
                        <a:pt x="1269" y="1181"/>
                        <a:pt x="1269" y="1181"/>
                        <a:pt x="1269" y="1181"/>
                      </a:cubicBezTo>
                      <a:cubicBezTo>
                        <a:pt x="1259" y="1180"/>
                        <a:pt x="1256" y="1174"/>
                        <a:pt x="1253" y="1168"/>
                      </a:cubicBezTo>
                      <a:cubicBezTo>
                        <a:pt x="1251" y="1164"/>
                        <a:pt x="1251" y="1164"/>
                        <a:pt x="1251" y="1164"/>
                      </a:cubicBezTo>
                      <a:cubicBezTo>
                        <a:pt x="1247" y="1155"/>
                        <a:pt x="1242" y="1154"/>
                        <a:pt x="1239" y="1154"/>
                      </a:cubicBezTo>
                      <a:cubicBezTo>
                        <a:pt x="1231" y="1156"/>
                        <a:pt x="1231" y="1156"/>
                        <a:pt x="1231" y="1156"/>
                      </a:cubicBezTo>
                      <a:cubicBezTo>
                        <a:pt x="1220" y="1157"/>
                        <a:pt x="1220" y="1157"/>
                        <a:pt x="1220" y="1157"/>
                      </a:cubicBezTo>
                      <a:cubicBezTo>
                        <a:pt x="1213" y="1156"/>
                        <a:pt x="1213" y="1156"/>
                        <a:pt x="1213" y="1156"/>
                      </a:cubicBezTo>
                      <a:cubicBezTo>
                        <a:pt x="1211" y="1156"/>
                        <a:pt x="1211" y="1156"/>
                        <a:pt x="1211" y="1156"/>
                      </a:cubicBezTo>
                      <a:cubicBezTo>
                        <a:pt x="1211" y="1154"/>
                        <a:pt x="1211" y="1154"/>
                        <a:pt x="1211" y="1154"/>
                      </a:cubicBezTo>
                      <a:cubicBezTo>
                        <a:pt x="1211" y="1148"/>
                        <a:pt x="1211" y="1148"/>
                        <a:pt x="1211" y="1148"/>
                      </a:cubicBezTo>
                      <a:cubicBezTo>
                        <a:pt x="1212" y="1136"/>
                        <a:pt x="1212" y="1123"/>
                        <a:pt x="1201" y="1116"/>
                      </a:cubicBezTo>
                      <a:cubicBezTo>
                        <a:pt x="1196" y="1113"/>
                        <a:pt x="1190" y="1112"/>
                        <a:pt x="1182" y="1112"/>
                      </a:cubicBezTo>
                      <a:cubicBezTo>
                        <a:pt x="1169" y="1113"/>
                        <a:pt x="1169" y="1113"/>
                        <a:pt x="1169" y="1113"/>
                      </a:cubicBezTo>
                      <a:cubicBezTo>
                        <a:pt x="1156" y="1113"/>
                        <a:pt x="1156" y="1113"/>
                        <a:pt x="1156" y="1113"/>
                      </a:cubicBezTo>
                      <a:cubicBezTo>
                        <a:pt x="1147" y="1113"/>
                        <a:pt x="1147" y="1113"/>
                        <a:pt x="1147" y="1113"/>
                      </a:cubicBezTo>
                      <a:cubicBezTo>
                        <a:pt x="1138" y="1111"/>
                        <a:pt x="1135" y="1105"/>
                        <a:pt x="1133" y="1099"/>
                      </a:cubicBezTo>
                      <a:cubicBezTo>
                        <a:pt x="1128" y="1091"/>
                        <a:pt x="1128" y="1091"/>
                        <a:pt x="1128" y="1091"/>
                      </a:cubicBezTo>
                      <a:cubicBezTo>
                        <a:pt x="1126" y="1087"/>
                        <a:pt x="1120" y="1085"/>
                        <a:pt x="1113" y="1085"/>
                      </a:cubicBezTo>
                      <a:cubicBezTo>
                        <a:pt x="1103" y="1087"/>
                        <a:pt x="1103" y="1087"/>
                        <a:pt x="1103" y="1087"/>
                      </a:cubicBezTo>
                      <a:cubicBezTo>
                        <a:pt x="1108" y="1095"/>
                        <a:pt x="1113" y="1102"/>
                        <a:pt x="1120" y="1107"/>
                      </a:cubicBezTo>
                      <a:cubicBezTo>
                        <a:pt x="1131" y="1113"/>
                        <a:pt x="1131" y="1113"/>
                        <a:pt x="1131" y="1113"/>
                      </a:cubicBezTo>
                      <a:cubicBezTo>
                        <a:pt x="1143" y="1120"/>
                        <a:pt x="1156" y="1127"/>
                        <a:pt x="1153" y="1146"/>
                      </a:cubicBezTo>
                      <a:cubicBezTo>
                        <a:pt x="1152" y="1152"/>
                        <a:pt x="1149" y="1157"/>
                        <a:pt x="1146" y="1161"/>
                      </a:cubicBezTo>
                      <a:cubicBezTo>
                        <a:pt x="1141" y="1170"/>
                        <a:pt x="1141" y="1170"/>
                        <a:pt x="1141" y="1170"/>
                      </a:cubicBezTo>
                      <a:cubicBezTo>
                        <a:pt x="1138" y="1176"/>
                        <a:pt x="1138" y="1184"/>
                        <a:pt x="1137" y="1191"/>
                      </a:cubicBezTo>
                      <a:cubicBezTo>
                        <a:pt x="1137" y="1197"/>
                        <a:pt x="1136" y="1202"/>
                        <a:pt x="1135" y="1208"/>
                      </a:cubicBezTo>
                      <a:cubicBezTo>
                        <a:pt x="1131" y="1223"/>
                        <a:pt x="1123" y="1239"/>
                        <a:pt x="1109" y="1239"/>
                      </a:cubicBezTo>
                      <a:cubicBezTo>
                        <a:pt x="1095" y="1239"/>
                        <a:pt x="1094" y="1224"/>
                        <a:pt x="1094" y="1215"/>
                      </a:cubicBezTo>
                      <a:cubicBezTo>
                        <a:pt x="1093" y="1212"/>
                        <a:pt x="1093" y="1212"/>
                        <a:pt x="1093" y="1212"/>
                      </a:cubicBezTo>
                      <a:cubicBezTo>
                        <a:pt x="1093" y="1201"/>
                        <a:pt x="1092" y="1190"/>
                        <a:pt x="1081" y="1186"/>
                      </a:cubicBezTo>
                      <a:cubicBezTo>
                        <a:pt x="1073" y="1184"/>
                        <a:pt x="1073" y="1184"/>
                        <a:pt x="1073" y="1184"/>
                      </a:cubicBezTo>
                      <a:cubicBezTo>
                        <a:pt x="1066" y="1185"/>
                        <a:pt x="1066" y="1185"/>
                        <a:pt x="1066" y="1185"/>
                      </a:cubicBezTo>
                      <a:cubicBezTo>
                        <a:pt x="1058" y="1185"/>
                        <a:pt x="1058" y="1185"/>
                        <a:pt x="1058" y="1185"/>
                      </a:cubicBezTo>
                      <a:cubicBezTo>
                        <a:pt x="1053" y="1185"/>
                        <a:pt x="1053" y="1185"/>
                        <a:pt x="1053" y="1185"/>
                      </a:cubicBezTo>
                      <a:cubicBezTo>
                        <a:pt x="1047" y="1184"/>
                        <a:pt x="1044" y="1180"/>
                        <a:pt x="1040" y="1177"/>
                      </a:cubicBezTo>
                      <a:cubicBezTo>
                        <a:pt x="1033" y="1172"/>
                        <a:pt x="1033" y="1172"/>
                        <a:pt x="1033" y="1172"/>
                      </a:cubicBezTo>
                      <a:cubicBezTo>
                        <a:pt x="1022" y="1170"/>
                        <a:pt x="1022" y="1170"/>
                        <a:pt x="1022" y="1170"/>
                      </a:cubicBezTo>
                      <a:cubicBezTo>
                        <a:pt x="1017" y="1170"/>
                        <a:pt x="1012" y="1171"/>
                        <a:pt x="1006" y="1172"/>
                      </a:cubicBezTo>
                      <a:cubicBezTo>
                        <a:pt x="1005" y="1173"/>
                        <a:pt x="1005" y="1173"/>
                        <a:pt x="1005" y="1173"/>
                      </a:cubicBezTo>
                      <a:cubicBezTo>
                        <a:pt x="998" y="1174"/>
                        <a:pt x="991" y="1176"/>
                        <a:pt x="989" y="1183"/>
                      </a:cubicBezTo>
                      <a:cubicBezTo>
                        <a:pt x="987" y="1189"/>
                        <a:pt x="988" y="1194"/>
                        <a:pt x="988" y="1200"/>
                      </a:cubicBezTo>
                      <a:cubicBezTo>
                        <a:pt x="989" y="1206"/>
                        <a:pt x="989" y="1212"/>
                        <a:pt x="987" y="1218"/>
                      </a:cubicBezTo>
                      <a:cubicBezTo>
                        <a:pt x="984" y="1228"/>
                        <a:pt x="977" y="1229"/>
                        <a:pt x="970" y="1229"/>
                      </a:cubicBezTo>
                      <a:cubicBezTo>
                        <a:pt x="965" y="1228"/>
                        <a:pt x="965" y="1228"/>
                        <a:pt x="965" y="1228"/>
                      </a:cubicBezTo>
                      <a:cubicBezTo>
                        <a:pt x="963" y="1228"/>
                        <a:pt x="963" y="1228"/>
                        <a:pt x="963" y="1228"/>
                      </a:cubicBezTo>
                      <a:cubicBezTo>
                        <a:pt x="955" y="1229"/>
                        <a:pt x="948" y="1231"/>
                        <a:pt x="940" y="1233"/>
                      </a:cubicBezTo>
                      <a:cubicBezTo>
                        <a:pt x="934" y="1234"/>
                        <a:pt x="929" y="1236"/>
                        <a:pt x="923" y="1236"/>
                      </a:cubicBezTo>
                      <a:cubicBezTo>
                        <a:pt x="919" y="1237"/>
                        <a:pt x="919" y="1237"/>
                        <a:pt x="919" y="1237"/>
                      </a:cubicBezTo>
                      <a:cubicBezTo>
                        <a:pt x="907" y="1237"/>
                        <a:pt x="898" y="1230"/>
                        <a:pt x="890" y="1223"/>
                      </a:cubicBezTo>
                      <a:cubicBezTo>
                        <a:pt x="884" y="1218"/>
                        <a:pt x="878" y="1214"/>
                        <a:pt x="872" y="1211"/>
                      </a:cubicBezTo>
                      <a:cubicBezTo>
                        <a:pt x="864" y="1207"/>
                        <a:pt x="864" y="1207"/>
                        <a:pt x="864" y="1207"/>
                      </a:cubicBezTo>
                      <a:cubicBezTo>
                        <a:pt x="856" y="1204"/>
                        <a:pt x="849" y="1200"/>
                        <a:pt x="841" y="1199"/>
                      </a:cubicBezTo>
                      <a:cubicBezTo>
                        <a:pt x="838" y="1199"/>
                        <a:pt x="838" y="1199"/>
                        <a:pt x="838" y="1199"/>
                      </a:cubicBezTo>
                      <a:cubicBezTo>
                        <a:pt x="827" y="1201"/>
                        <a:pt x="827" y="1201"/>
                        <a:pt x="827" y="1201"/>
                      </a:cubicBezTo>
                      <a:cubicBezTo>
                        <a:pt x="815" y="1202"/>
                        <a:pt x="815" y="1202"/>
                        <a:pt x="815" y="1202"/>
                      </a:cubicBezTo>
                      <a:cubicBezTo>
                        <a:pt x="808" y="1201"/>
                        <a:pt x="808" y="1201"/>
                        <a:pt x="808" y="1201"/>
                      </a:cubicBezTo>
                      <a:cubicBezTo>
                        <a:pt x="803" y="1200"/>
                        <a:pt x="800" y="1196"/>
                        <a:pt x="798" y="1191"/>
                      </a:cubicBezTo>
                      <a:cubicBezTo>
                        <a:pt x="795" y="1184"/>
                        <a:pt x="795" y="1175"/>
                        <a:pt x="799" y="1169"/>
                      </a:cubicBezTo>
                      <a:cubicBezTo>
                        <a:pt x="809" y="1162"/>
                        <a:pt x="809" y="1162"/>
                        <a:pt x="809" y="1162"/>
                      </a:cubicBezTo>
                      <a:cubicBezTo>
                        <a:pt x="815" y="1162"/>
                        <a:pt x="821" y="1167"/>
                        <a:pt x="827" y="1173"/>
                      </a:cubicBezTo>
                      <a:cubicBezTo>
                        <a:pt x="829" y="1175"/>
                        <a:pt x="829" y="1175"/>
                        <a:pt x="829" y="1175"/>
                      </a:cubicBezTo>
                      <a:cubicBezTo>
                        <a:pt x="838" y="1181"/>
                        <a:pt x="838" y="1181"/>
                        <a:pt x="838" y="1181"/>
                      </a:cubicBezTo>
                      <a:cubicBezTo>
                        <a:pt x="840" y="1178"/>
                        <a:pt x="840" y="1178"/>
                        <a:pt x="840" y="1178"/>
                      </a:cubicBezTo>
                      <a:cubicBezTo>
                        <a:pt x="843" y="1169"/>
                        <a:pt x="833" y="1161"/>
                        <a:pt x="828" y="1158"/>
                      </a:cubicBezTo>
                      <a:cubicBezTo>
                        <a:pt x="818" y="1152"/>
                        <a:pt x="812" y="1147"/>
                        <a:pt x="807" y="1137"/>
                      </a:cubicBezTo>
                      <a:cubicBezTo>
                        <a:pt x="805" y="1133"/>
                        <a:pt x="805" y="1133"/>
                        <a:pt x="805" y="1133"/>
                      </a:cubicBezTo>
                      <a:cubicBezTo>
                        <a:pt x="802" y="1126"/>
                        <a:pt x="800" y="1120"/>
                        <a:pt x="792" y="1119"/>
                      </a:cubicBezTo>
                      <a:cubicBezTo>
                        <a:pt x="788" y="1119"/>
                        <a:pt x="788" y="1119"/>
                        <a:pt x="788" y="1119"/>
                      </a:cubicBezTo>
                      <a:cubicBezTo>
                        <a:pt x="774" y="1121"/>
                        <a:pt x="774" y="1121"/>
                        <a:pt x="774" y="1121"/>
                      </a:cubicBezTo>
                      <a:cubicBezTo>
                        <a:pt x="762" y="1123"/>
                        <a:pt x="762" y="1123"/>
                        <a:pt x="762" y="1123"/>
                      </a:cubicBezTo>
                      <a:cubicBezTo>
                        <a:pt x="756" y="1123"/>
                        <a:pt x="756" y="1123"/>
                        <a:pt x="756" y="1123"/>
                      </a:cubicBezTo>
                      <a:cubicBezTo>
                        <a:pt x="745" y="1123"/>
                        <a:pt x="736" y="1121"/>
                        <a:pt x="729" y="1116"/>
                      </a:cubicBezTo>
                      <a:cubicBezTo>
                        <a:pt x="720" y="1110"/>
                        <a:pt x="718" y="1101"/>
                        <a:pt x="716" y="1091"/>
                      </a:cubicBezTo>
                      <a:cubicBezTo>
                        <a:pt x="716" y="1089"/>
                        <a:pt x="716" y="1089"/>
                        <a:pt x="716" y="1089"/>
                      </a:cubicBezTo>
                      <a:cubicBezTo>
                        <a:pt x="714" y="1078"/>
                        <a:pt x="710" y="1071"/>
                        <a:pt x="702" y="1065"/>
                      </a:cubicBezTo>
                      <a:cubicBezTo>
                        <a:pt x="695" y="1059"/>
                        <a:pt x="687" y="1052"/>
                        <a:pt x="678" y="1052"/>
                      </a:cubicBezTo>
                      <a:cubicBezTo>
                        <a:pt x="677" y="1051"/>
                        <a:pt x="677" y="1051"/>
                        <a:pt x="677" y="1051"/>
                      </a:cubicBezTo>
                      <a:cubicBezTo>
                        <a:pt x="671" y="1051"/>
                        <a:pt x="666" y="1053"/>
                        <a:pt x="661" y="1055"/>
                      </a:cubicBezTo>
                      <a:cubicBezTo>
                        <a:pt x="648" y="1059"/>
                        <a:pt x="648" y="1059"/>
                        <a:pt x="648" y="1059"/>
                      </a:cubicBezTo>
                      <a:cubicBezTo>
                        <a:pt x="645" y="1060"/>
                        <a:pt x="645" y="1060"/>
                        <a:pt x="645" y="1060"/>
                      </a:cubicBezTo>
                      <a:cubicBezTo>
                        <a:pt x="636" y="1060"/>
                        <a:pt x="633" y="1052"/>
                        <a:pt x="630" y="1046"/>
                      </a:cubicBezTo>
                      <a:cubicBezTo>
                        <a:pt x="628" y="1040"/>
                        <a:pt x="626" y="1035"/>
                        <a:pt x="618" y="1035"/>
                      </a:cubicBezTo>
                      <a:cubicBezTo>
                        <a:pt x="613" y="1035"/>
                        <a:pt x="613" y="1035"/>
                        <a:pt x="613" y="1035"/>
                      </a:cubicBezTo>
                      <a:cubicBezTo>
                        <a:pt x="605" y="1037"/>
                        <a:pt x="599" y="1041"/>
                        <a:pt x="593" y="1046"/>
                      </a:cubicBezTo>
                      <a:cubicBezTo>
                        <a:pt x="585" y="1051"/>
                        <a:pt x="585" y="1051"/>
                        <a:pt x="585" y="1051"/>
                      </a:cubicBezTo>
                      <a:cubicBezTo>
                        <a:pt x="574" y="1056"/>
                        <a:pt x="574" y="1056"/>
                        <a:pt x="574" y="1056"/>
                      </a:cubicBezTo>
                      <a:cubicBezTo>
                        <a:pt x="568" y="1058"/>
                        <a:pt x="562" y="1061"/>
                        <a:pt x="558" y="1065"/>
                      </a:cubicBezTo>
                      <a:cubicBezTo>
                        <a:pt x="552" y="1071"/>
                        <a:pt x="556" y="1076"/>
                        <a:pt x="563" y="1084"/>
                      </a:cubicBezTo>
                      <a:cubicBezTo>
                        <a:pt x="568" y="1089"/>
                        <a:pt x="572" y="1094"/>
                        <a:pt x="571" y="1100"/>
                      </a:cubicBezTo>
                      <a:cubicBezTo>
                        <a:pt x="570" y="1104"/>
                        <a:pt x="567" y="1107"/>
                        <a:pt x="561" y="1110"/>
                      </a:cubicBezTo>
                      <a:cubicBezTo>
                        <a:pt x="546" y="1117"/>
                        <a:pt x="526" y="1122"/>
                        <a:pt x="508" y="1122"/>
                      </a:cubicBezTo>
                      <a:cubicBezTo>
                        <a:pt x="503" y="1122"/>
                        <a:pt x="498" y="1121"/>
                        <a:pt x="493" y="1121"/>
                      </a:cubicBezTo>
                      <a:cubicBezTo>
                        <a:pt x="479" y="1117"/>
                        <a:pt x="479" y="1117"/>
                        <a:pt x="479" y="1117"/>
                      </a:cubicBezTo>
                      <a:cubicBezTo>
                        <a:pt x="473" y="1115"/>
                        <a:pt x="467" y="1114"/>
                        <a:pt x="462" y="1113"/>
                      </a:cubicBezTo>
                      <a:cubicBezTo>
                        <a:pt x="460" y="1113"/>
                        <a:pt x="460" y="1113"/>
                        <a:pt x="460" y="1113"/>
                      </a:cubicBezTo>
                      <a:cubicBezTo>
                        <a:pt x="452" y="1113"/>
                        <a:pt x="445" y="1116"/>
                        <a:pt x="438" y="1118"/>
                      </a:cubicBezTo>
                      <a:cubicBezTo>
                        <a:pt x="432" y="1120"/>
                        <a:pt x="424" y="1123"/>
                        <a:pt x="417" y="1123"/>
                      </a:cubicBezTo>
                      <a:cubicBezTo>
                        <a:pt x="414" y="1123"/>
                        <a:pt x="414" y="1123"/>
                        <a:pt x="414" y="1123"/>
                      </a:cubicBezTo>
                      <a:cubicBezTo>
                        <a:pt x="399" y="1121"/>
                        <a:pt x="385" y="1109"/>
                        <a:pt x="376" y="1100"/>
                      </a:cubicBezTo>
                      <a:cubicBezTo>
                        <a:pt x="367" y="1089"/>
                        <a:pt x="353" y="1087"/>
                        <a:pt x="339" y="1084"/>
                      </a:cubicBezTo>
                      <a:cubicBezTo>
                        <a:pt x="330" y="1082"/>
                        <a:pt x="320" y="1081"/>
                        <a:pt x="312" y="1077"/>
                      </a:cubicBezTo>
                      <a:cubicBezTo>
                        <a:pt x="301" y="1070"/>
                        <a:pt x="301" y="1070"/>
                        <a:pt x="301" y="1070"/>
                      </a:cubicBezTo>
                      <a:cubicBezTo>
                        <a:pt x="295" y="1066"/>
                        <a:pt x="290" y="1062"/>
                        <a:pt x="282" y="1062"/>
                      </a:cubicBezTo>
                      <a:cubicBezTo>
                        <a:pt x="280" y="1062"/>
                        <a:pt x="280" y="1062"/>
                        <a:pt x="280" y="1062"/>
                      </a:cubicBezTo>
                      <a:cubicBezTo>
                        <a:pt x="271" y="1062"/>
                        <a:pt x="262" y="1065"/>
                        <a:pt x="253" y="1071"/>
                      </a:cubicBezTo>
                      <a:cubicBezTo>
                        <a:pt x="241" y="1076"/>
                        <a:pt x="241" y="1076"/>
                        <a:pt x="241" y="1076"/>
                      </a:cubicBezTo>
                      <a:cubicBezTo>
                        <a:pt x="235" y="1073"/>
                        <a:pt x="235" y="1073"/>
                        <a:pt x="235" y="1073"/>
                      </a:cubicBezTo>
                      <a:cubicBezTo>
                        <a:pt x="232" y="1071"/>
                        <a:pt x="232" y="1067"/>
                        <a:pt x="232" y="1062"/>
                      </a:cubicBezTo>
                      <a:cubicBezTo>
                        <a:pt x="233" y="1048"/>
                        <a:pt x="238" y="1037"/>
                        <a:pt x="244" y="1026"/>
                      </a:cubicBezTo>
                      <a:cubicBezTo>
                        <a:pt x="246" y="1021"/>
                        <a:pt x="248" y="1013"/>
                        <a:pt x="245" y="1008"/>
                      </a:cubicBezTo>
                      <a:cubicBezTo>
                        <a:pt x="238" y="1002"/>
                        <a:pt x="238" y="1002"/>
                        <a:pt x="238" y="1002"/>
                      </a:cubicBezTo>
                      <a:cubicBezTo>
                        <a:pt x="236" y="1002"/>
                        <a:pt x="236" y="1002"/>
                        <a:pt x="236" y="1002"/>
                      </a:cubicBezTo>
                      <a:cubicBezTo>
                        <a:pt x="226" y="1007"/>
                        <a:pt x="226" y="1007"/>
                        <a:pt x="226" y="1007"/>
                      </a:cubicBezTo>
                      <a:cubicBezTo>
                        <a:pt x="220" y="1011"/>
                        <a:pt x="220" y="1011"/>
                        <a:pt x="220" y="1011"/>
                      </a:cubicBezTo>
                      <a:cubicBezTo>
                        <a:pt x="220" y="1016"/>
                        <a:pt x="218" y="1020"/>
                        <a:pt x="216" y="1024"/>
                      </a:cubicBezTo>
                      <a:cubicBezTo>
                        <a:pt x="213" y="1034"/>
                        <a:pt x="213" y="1034"/>
                        <a:pt x="213" y="1034"/>
                      </a:cubicBezTo>
                      <a:cubicBezTo>
                        <a:pt x="214" y="1041"/>
                        <a:pt x="214" y="1041"/>
                        <a:pt x="214" y="1041"/>
                      </a:cubicBezTo>
                      <a:cubicBezTo>
                        <a:pt x="215" y="1046"/>
                        <a:pt x="217" y="1052"/>
                        <a:pt x="212" y="1058"/>
                      </a:cubicBezTo>
                      <a:cubicBezTo>
                        <a:pt x="208" y="1063"/>
                        <a:pt x="203" y="1064"/>
                        <a:pt x="199" y="1064"/>
                      </a:cubicBezTo>
                      <a:cubicBezTo>
                        <a:pt x="195" y="1064"/>
                        <a:pt x="195" y="1064"/>
                        <a:pt x="195" y="1064"/>
                      </a:cubicBezTo>
                      <a:cubicBezTo>
                        <a:pt x="190" y="1064"/>
                        <a:pt x="190" y="1064"/>
                        <a:pt x="190" y="1064"/>
                      </a:cubicBezTo>
                      <a:cubicBezTo>
                        <a:pt x="189" y="1064"/>
                        <a:pt x="189" y="1064"/>
                        <a:pt x="189" y="1064"/>
                      </a:cubicBezTo>
                      <a:cubicBezTo>
                        <a:pt x="177" y="1065"/>
                        <a:pt x="177" y="1065"/>
                        <a:pt x="177" y="1065"/>
                      </a:cubicBezTo>
                      <a:cubicBezTo>
                        <a:pt x="166" y="1067"/>
                        <a:pt x="166" y="1067"/>
                        <a:pt x="166" y="1067"/>
                      </a:cubicBezTo>
                      <a:cubicBezTo>
                        <a:pt x="153" y="1067"/>
                        <a:pt x="153" y="1067"/>
                        <a:pt x="153" y="1067"/>
                      </a:cubicBezTo>
                      <a:cubicBezTo>
                        <a:pt x="141" y="1067"/>
                        <a:pt x="129" y="1067"/>
                        <a:pt x="118" y="1072"/>
                      </a:cubicBezTo>
                      <a:cubicBezTo>
                        <a:pt x="113" y="1075"/>
                        <a:pt x="113" y="1075"/>
                        <a:pt x="113" y="1075"/>
                      </a:cubicBezTo>
                      <a:cubicBezTo>
                        <a:pt x="106" y="1079"/>
                        <a:pt x="99" y="1082"/>
                        <a:pt x="92" y="1085"/>
                      </a:cubicBezTo>
                      <a:cubicBezTo>
                        <a:pt x="84" y="1087"/>
                        <a:pt x="84" y="1087"/>
                        <a:pt x="84" y="1087"/>
                      </a:cubicBezTo>
                      <a:cubicBezTo>
                        <a:pt x="82" y="1087"/>
                        <a:pt x="82" y="1087"/>
                        <a:pt x="82" y="1087"/>
                      </a:cubicBezTo>
                      <a:cubicBezTo>
                        <a:pt x="81" y="1073"/>
                        <a:pt x="81" y="1073"/>
                        <a:pt x="81" y="1073"/>
                      </a:cubicBezTo>
                      <a:cubicBezTo>
                        <a:pt x="64" y="1065"/>
                        <a:pt x="64" y="1065"/>
                        <a:pt x="64" y="1065"/>
                      </a:cubicBezTo>
                      <a:cubicBezTo>
                        <a:pt x="68" y="1045"/>
                        <a:pt x="68" y="1045"/>
                        <a:pt x="68" y="1045"/>
                      </a:cubicBezTo>
                      <a:cubicBezTo>
                        <a:pt x="84" y="1030"/>
                        <a:pt x="84" y="1030"/>
                        <a:pt x="84" y="1030"/>
                      </a:cubicBezTo>
                      <a:cubicBezTo>
                        <a:pt x="92" y="995"/>
                        <a:pt x="92" y="995"/>
                        <a:pt x="92" y="995"/>
                      </a:cubicBezTo>
                      <a:cubicBezTo>
                        <a:pt x="115" y="975"/>
                        <a:pt x="115" y="975"/>
                        <a:pt x="115" y="975"/>
                      </a:cubicBezTo>
                      <a:cubicBezTo>
                        <a:pt x="123" y="957"/>
                        <a:pt x="123" y="957"/>
                        <a:pt x="123" y="957"/>
                      </a:cubicBezTo>
                      <a:cubicBezTo>
                        <a:pt x="123" y="928"/>
                        <a:pt x="123" y="928"/>
                        <a:pt x="123" y="928"/>
                      </a:cubicBezTo>
                      <a:cubicBezTo>
                        <a:pt x="111" y="913"/>
                        <a:pt x="111" y="913"/>
                        <a:pt x="111" y="913"/>
                      </a:cubicBezTo>
                      <a:cubicBezTo>
                        <a:pt x="106" y="864"/>
                        <a:pt x="106" y="864"/>
                        <a:pt x="106" y="864"/>
                      </a:cubicBezTo>
                      <a:cubicBezTo>
                        <a:pt x="117" y="850"/>
                        <a:pt x="117" y="850"/>
                        <a:pt x="117" y="850"/>
                      </a:cubicBezTo>
                      <a:cubicBezTo>
                        <a:pt x="111" y="830"/>
                        <a:pt x="111" y="830"/>
                        <a:pt x="111" y="830"/>
                      </a:cubicBezTo>
                      <a:cubicBezTo>
                        <a:pt x="113" y="801"/>
                        <a:pt x="113" y="801"/>
                        <a:pt x="113" y="801"/>
                      </a:cubicBezTo>
                      <a:cubicBezTo>
                        <a:pt x="153" y="738"/>
                        <a:pt x="153" y="738"/>
                        <a:pt x="153" y="738"/>
                      </a:cubicBezTo>
                      <a:cubicBezTo>
                        <a:pt x="158" y="610"/>
                        <a:pt x="158" y="610"/>
                        <a:pt x="158" y="610"/>
                      </a:cubicBezTo>
                      <a:cubicBezTo>
                        <a:pt x="126" y="590"/>
                        <a:pt x="126" y="590"/>
                        <a:pt x="126" y="590"/>
                      </a:cubicBezTo>
                      <a:cubicBezTo>
                        <a:pt x="116" y="547"/>
                        <a:pt x="116" y="547"/>
                        <a:pt x="116" y="547"/>
                      </a:cubicBezTo>
                      <a:cubicBezTo>
                        <a:pt x="85" y="517"/>
                        <a:pt x="85" y="517"/>
                        <a:pt x="85" y="517"/>
                      </a:cubicBezTo>
                      <a:cubicBezTo>
                        <a:pt x="80" y="499"/>
                        <a:pt x="80" y="499"/>
                        <a:pt x="80" y="499"/>
                      </a:cubicBezTo>
                      <a:cubicBezTo>
                        <a:pt x="73" y="493"/>
                        <a:pt x="73" y="493"/>
                        <a:pt x="73" y="493"/>
                      </a:cubicBezTo>
                      <a:cubicBezTo>
                        <a:pt x="74" y="435"/>
                        <a:pt x="74" y="435"/>
                        <a:pt x="74" y="435"/>
                      </a:cubicBezTo>
                      <a:cubicBezTo>
                        <a:pt x="7" y="357"/>
                        <a:pt x="7" y="357"/>
                        <a:pt x="7" y="357"/>
                      </a:cubicBezTo>
                      <a:cubicBezTo>
                        <a:pt x="0" y="38"/>
                        <a:pt x="0" y="38"/>
                        <a:pt x="0" y="38"/>
                      </a:cubicBezTo>
                      <a:cubicBezTo>
                        <a:pt x="757" y="0"/>
                        <a:pt x="757" y="0"/>
                        <a:pt x="757" y="0"/>
                      </a:cubicBezTo>
                      <a:cubicBezTo>
                        <a:pt x="757" y="2"/>
                        <a:pt x="757" y="2"/>
                        <a:pt x="757" y="2"/>
                      </a:cubicBezTo>
                      <a:cubicBezTo>
                        <a:pt x="757" y="9"/>
                        <a:pt x="758" y="15"/>
                        <a:pt x="760" y="20"/>
                      </a:cubicBezTo>
                      <a:cubicBezTo>
                        <a:pt x="767" y="25"/>
                        <a:pt x="767" y="25"/>
                        <a:pt x="767" y="25"/>
                      </a:cubicBezTo>
                      <a:cubicBezTo>
                        <a:pt x="773" y="27"/>
                        <a:pt x="773" y="27"/>
                        <a:pt x="773" y="27"/>
                      </a:cubicBezTo>
                      <a:cubicBezTo>
                        <a:pt x="785" y="36"/>
                        <a:pt x="779" y="47"/>
                        <a:pt x="775" y="56"/>
                      </a:cubicBezTo>
                      <a:cubicBezTo>
                        <a:pt x="771" y="66"/>
                        <a:pt x="771" y="66"/>
                        <a:pt x="771" y="66"/>
                      </a:cubicBezTo>
                      <a:cubicBezTo>
                        <a:pt x="769" y="73"/>
                        <a:pt x="773" y="77"/>
                        <a:pt x="778" y="81"/>
                      </a:cubicBezTo>
                      <a:cubicBezTo>
                        <a:pt x="781" y="85"/>
                        <a:pt x="786" y="89"/>
                        <a:pt x="787" y="96"/>
                      </a:cubicBezTo>
                      <a:cubicBezTo>
                        <a:pt x="787" y="101"/>
                        <a:pt x="785" y="106"/>
                        <a:pt x="783" y="111"/>
                      </a:cubicBezTo>
                      <a:cubicBezTo>
                        <a:pt x="778" y="120"/>
                        <a:pt x="776" y="127"/>
                        <a:pt x="781" y="132"/>
                      </a:cubicBezTo>
                      <a:cubicBezTo>
                        <a:pt x="785" y="133"/>
                        <a:pt x="785" y="133"/>
                        <a:pt x="785" y="133"/>
                      </a:cubicBezTo>
                      <a:cubicBezTo>
                        <a:pt x="788" y="133"/>
                        <a:pt x="788" y="133"/>
                        <a:pt x="788" y="133"/>
                      </a:cubicBezTo>
                      <a:cubicBezTo>
                        <a:pt x="791" y="132"/>
                        <a:pt x="791" y="132"/>
                        <a:pt x="791" y="132"/>
                      </a:cubicBezTo>
                      <a:cubicBezTo>
                        <a:pt x="798" y="135"/>
                        <a:pt x="798" y="135"/>
                        <a:pt x="798" y="135"/>
                      </a:cubicBezTo>
                      <a:cubicBezTo>
                        <a:pt x="803" y="138"/>
                        <a:pt x="806" y="149"/>
                        <a:pt x="806" y="155"/>
                      </a:cubicBezTo>
                      <a:cubicBezTo>
                        <a:pt x="803" y="166"/>
                        <a:pt x="803" y="166"/>
                        <a:pt x="803" y="166"/>
                      </a:cubicBezTo>
                      <a:cubicBezTo>
                        <a:pt x="801" y="174"/>
                        <a:pt x="799" y="180"/>
                        <a:pt x="807" y="187"/>
                      </a:cubicBezTo>
                      <a:cubicBezTo>
                        <a:pt x="814" y="190"/>
                        <a:pt x="814" y="190"/>
                        <a:pt x="814" y="190"/>
                      </a:cubicBezTo>
                      <a:cubicBezTo>
                        <a:pt x="822" y="194"/>
                        <a:pt x="822" y="194"/>
                        <a:pt x="822" y="194"/>
                      </a:cubicBezTo>
                      <a:cubicBezTo>
                        <a:pt x="825" y="204"/>
                        <a:pt x="825" y="204"/>
                        <a:pt x="825" y="204"/>
                      </a:cubicBezTo>
                      <a:cubicBezTo>
                        <a:pt x="826" y="210"/>
                        <a:pt x="826" y="210"/>
                        <a:pt x="826" y="210"/>
                      </a:cubicBezTo>
                      <a:cubicBezTo>
                        <a:pt x="830" y="215"/>
                        <a:pt x="830" y="215"/>
                        <a:pt x="830" y="215"/>
                      </a:cubicBezTo>
                      <a:cubicBezTo>
                        <a:pt x="832" y="217"/>
                        <a:pt x="835" y="220"/>
                        <a:pt x="834" y="225"/>
                      </a:cubicBezTo>
                      <a:cubicBezTo>
                        <a:pt x="834" y="231"/>
                        <a:pt x="828" y="234"/>
                        <a:pt x="823" y="236"/>
                      </a:cubicBezTo>
                      <a:cubicBezTo>
                        <a:pt x="818" y="239"/>
                        <a:pt x="818" y="239"/>
                        <a:pt x="818" y="239"/>
                      </a:cubicBezTo>
                      <a:cubicBezTo>
                        <a:pt x="808" y="246"/>
                        <a:pt x="799" y="254"/>
                        <a:pt x="803" y="265"/>
                      </a:cubicBezTo>
                      <a:cubicBezTo>
                        <a:pt x="805" y="270"/>
                        <a:pt x="805" y="270"/>
                        <a:pt x="805" y="270"/>
                      </a:cubicBezTo>
                      <a:cubicBezTo>
                        <a:pt x="807" y="273"/>
                        <a:pt x="808" y="277"/>
                        <a:pt x="808" y="282"/>
                      </a:cubicBezTo>
                      <a:cubicBezTo>
                        <a:pt x="807" y="288"/>
                        <a:pt x="804" y="290"/>
                        <a:pt x="801" y="293"/>
                      </a:cubicBezTo>
                      <a:cubicBezTo>
                        <a:pt x="797" y="297"/>
                        <a:pt x="797" y="297"/>
                        <a:pt x="797" y="297"/>
                      </a:cubicBezTo>
                      <a:cubicBezTo>
                        <a:pt x="794" y="301"/>
                        <a:pt x="794" y="306"/>
                        <a:pt x="793" y="311"/>
                      </a:cubicBezTo>
                      <a:cubicBezTo>
                        <a:pt x="793" y="317"/>
                        <a:pt x="792" y="324"/>
                        <a:pt x="785" y="330"/>
                      </a:cubicBezTo>
                      <a:cubicBezTo>
                        <a:pt x="779" y="335"/>
                        <a:pt x="777" y="337"/>
                        <a:pt x="773" y="344"/>
                      </a:cubicBezTo>
                      <a:cubicBezTo>
                        <a:pt x="766" y="353"/>
                        <a:pt x="766" y="353"/>
                        <a:pt x="766" y="353"/>
                      </a:cubicBezTo>
                      <a:cubicBezTo>
                        <a:pt x="761" y="358"/>
                        <a:pt x="761" y="358"/>
                        <a:pt x="761" y="358"/>
                      </a:cubicBezTo>
                      <a:cubicBezTo>
                        <a:pt x="752" y="368"/>
                        <a:pt x="747" y="385"/>
                        <a:pt x="746" y="396"/>
                      </a:cubicBezTo>
                      <a:cubicBezTo>
                        <a:pt x="745" y="401"/>
                        <a:pt x="745" y="401"/>
                        <a:pt x="745" y="401"/>
                      </a:cubicBezTo>
                      <a:cubicBezTo>
                        <a:pt x="745" y="406"/>
                        <a:pt x="745" y="410"/>
                        <a:pt x="739" y="414"/>
                      </a:cubicBezTo>
                      <a:cubicBezTo>
                        <a:pt x="729" y="418"/>
                        <a:pt x="729" y="418"/>
                        <a:pt x="729" y="418"/>
                      </a:cubicBezTo>
                      <a:cubicBezTo>
                        <a:pt x="717" y="425"/>
                        <a:pt x="717" y="425"/>
                        <a:pt x="717" y="425"/>
                      </a:cubicBezTo>
                      <a:cubicBezTo>
                        <a:pt x="709" y="434"/>
                        <a:pt x="709" y="446"/>
                        <a:pt x="710" y="457"/>
                      </a:cubicBezTo>
                      <a:cubicBezTo>
                        <a:pt x="710" y="459"/>
                        <a:pt x="710" y="459"/>
                        <a:pt x="710" y="459"/>
                      </a:cubicBezTo>
                      <a:cubicBezTo>
                        <a:pt x="710" y="463"/>
                        <a:pt x="710" y="463"/>
                        <a:pt x="710" y="463"/>
                      </a:cubicBezTo>
                      <a:cubicBezTo>
                        <a:pt x="711" y="468"/>
                        <a:pt x="711" y="474"/>
                        <a:pt x="710" y="479"/>
                      </a:cubicBezTo>
                      <a:cubicBezTo>
                        <a:pt x="705" y="490"/>
                        <a:pt x="705" y="490"/>
                        <a:pt x="705" y="490"/>
                      </a:cubicBezTo>
                      <a:cubicBezTo>
                        <a:pt x="701" y="496"/>
                        <a:pt x="701" y="496"/>
                        <a:pt x="701" y="496"/>
                      </a:cubicBezTo>
                      <a:cubicBezTo>
                        <a:pt x="699" y="502"/>
                        <a:pt x="698" y="507"/>
                        <a:pt x="698" y="513"/>
                      </a:cubicBezTo>
                      <a:cubicBezTo>
                        <a:pt x="698" y="519"/>
                        <a:pt x="698" y="525"/>
                        <a:pt x="695" y="530"/>
                      </a:cubicBezTo>
                      <a:cubicBezTo>
                        <a:pt x="695" y="531"/>
                        <a:pt x="695" y="531"/>
                        <a:pt x="695" y="531"/>
                      </a:cubicBezTo>
                      <a:cubicBezTo>
                        <a:pt x="693" y="536"/>
                        <a:pt x="691" y="542"/>
                        <a:pt x="687" y="546"/>
                      </a:cubicBezTo>
                      <a:cubicBezTo>
                        <a:pt x="684" y="549"/>
                        <a:pt x="684" y="549"/>
                        <a:pt x="684" y="549"/>
                      </a:cubicBezTo>
                      <a:cubicBezTo>
                        <a:pt x="680" y="552"/>
                        <a:pt x="679" y="553"/>
                        <a:pt x="681" y="560"/>
                      </a:cubicBezTo>
                      <a:cubicBezTo>
                        <a:pt x="683" y="572"/>
                        <a:pt x="685" y="581"/>
                        <a:pt x="682" y="594"/>
                      </a:cubicBezTo>
                      <a:cubicBezTo>
                        <a:pt x="679" y="608"/>
                        <a:pt x="678" y="620"/>
                        <a:pt x="679" y="630"/>
                      </a:cubicBezTo>
                      <a:cubicBezTo>
                        <a:pt x="679" y="631"/>
                        <a:pt x="679" y="631"/>
                        <a:pt x="679" y="631"/>
                      </a:cubicBezTo>
                      <a:cubicBezTo>
                        <a:pt x="680" y="640"/>
                        <a:pt x="680" y="640"/>
                        <a:pt x="680" y="640"/>
                      </a:cubicBezTo>
                      <a:cubicBezTo>
                        <a:pt x="1190" y="615"/>
                        <a:pt x="1190" y="615"/>
                        <a:pt x="1190" y="615"/>
                      </a:cubicBezTo>
                      <a:cubicBezTo>
                        <a:pt x="1190" y="616"/>
                        <a:pt x="1190" y="616"/>
                        <a:pt x="1190" y="616"/>
                      </a:cubicBezTo>
                      <a:cubicBezTo>
                        <a:pt x="1192" y="630"/>
                        <a:pt x="1193" y="642"/>
                        <a:pt x="1192" y="653"/>
                      </a:cubicBezTo>
                      <a:cubicBezTo>
                        <a:pt x="1191" y="663"/>
                        <a:pt x="1188" y="669"/>
                        <a:pt x="1183" y="675"/>
                      </a:cubicBezTo>
                      <a:cubicBezTo>
                        <a:pt x="1180" y="680"/>
                        <a:pt x="1180" y="680"/>
                        <a:pt x="1180" y="680"/>
                      </a:cubicBezTo>
                      <a:cubicBezTo>
                        <a:pt x="1177" y="684"/>
                        <a:pt x="1177" y="684"/>
                        <a:pt x="1177" y="684"/>
                      </a:cubicBezTo>
                      <a:cubicBezTo>
                        <a:pt x="1173" y="690"/>
                        <a:pt x="1169" y="696"/>
                        <a:pt x="1168" y="703"/>
                      </a:cubicBezTo>
                      <a:cubicBezTo>
                        <a:pt x="1167" y="717"/>
                        <a:pt x="1168" y="731"/>
                        <a:pt x="1174" y="749"/>
                      </a:cubicBezTo>
                      <a:cubicBezTo>
                        <a:pt x="1177" y="756"/>
                        <a:pt x="1182" y="760"/>
                        <a:pt x="1188" y="764"/>
                      </a:cubicBezTo>
                      <a:cubicBezTo>
                        <a:pt x="1198" y="771"/>
                        <a:pt x="1198" y="771"/>
                        <a:pt x="1198" y="771"/>
                      </a:cubicBezTo>
                      <a:cubicBezTo>
                        <a:pt x="1207" y="779"/>
                        <a:pt x="1213" y="786"/>
                        <a:pt x="1217" y="792"/>
                      </a:cubicBezTo>
                      <a:cubicBezTo>
                        <a:pt x="1221" y="799"/>
                        <a:pt x="1227" y="808"/>
                        <a:pt x="1230" y="816"/>
                      </a:cubicBezTo>
                      <a:cubicBezTo>
                        <a:pt x="1231" y="828"/>
                        <a:pt x="1231" y="828"/>
                        <a:pt x="1231" y="828"/>
                      </a:cubicBezTo>
                      <a:cubicBezTo>
                        <a:pt x="1231" y="834"/>
                        <a:pt x="1231" y="840"/>
                        <a:pt x="1234" y="844"/>
                      </a:cubicBezTo>
                      <a:cubicBezTo>
                        <a:pt x="1238" y="848"/>
                        <a:pt x="1242" y="850"/>
                        <a:pt x="1248" y="852"/>
                      </a:cubicBezTo>
                      <a:cubicBezTo>
                        <a:pt x="1253" y="855"/>
                        <a:pt x="1258" y="857"/>
                        <a:pt x="1262" y="861"/>
                      </a:cubicBezTo>
                      <a:cubicBezTo>
                        <a:pt x="1268" y="867"/>
                        <a:pt x="1271" y="874"/>
                        <a:pt x="1274" y="880"/>
                      </a:cubicBezTo>
                      <a:cubicBezTo>
                        <a:pt x="1276" y="884"/>
                        <a:pt x="1276" y="884"/>
                        <a:pt x="1276" y="884"/>
                      </a:cubicBezTo>
                      <a:cubicBezTo>
                        <a:pt x="1277" y="886"/>
                        <a:pt x="1277" y="886"/>
                        <a:pt x="1277" y="886"/>
                      </a:cubicBezTo>
                      <a:cubicBezTo>
                        <a:pt x="1275" y="887"/>
                        <a:pt x="1275" y="887"/>
                        <a:pt x="1275" y="887"/>
                      </a:cubicBezTo>
                      <a:cubicBezTo>
                        <a:pt x="1270" y="889"/>
                        <a:pt x="1264" y="890"/>
                        <a:pt x="1259" y="890"/>
                      </a:cubicBezTo>
                      <a:cubicBezTo>
                        <a:pt x="1251" y="889"/>
                        <a:pt x="1251" y="889"/>
                        <a:pt x="1251" y="889"/>
                      </a:cubicBezTo>
                      <a:cubicBezTo>
                        <a:pt x="1239" y="888"/>
                        <a:pt x="1228" y="884"/>
                        <a:pt x="1217" y="881"/>
                      </a:cubicBezTo>
                      <a:cubicBezTo>
                        <a:pt x="1207" y="877"/>
                        <a:pt x="1198" y="874"/>
                        <a:pt x="1188" y="872"/>
                      </a:cubicBezTo>
                      <a:cubicBezTo>
                        <a:pt x="1162" y="868"/>
                        <a:pt x="1143" y="861"/>
                        <a:pt x="1123" y="850"/>
                      </a:cubicBezTo>
                      <a:cubicBezTo>
                        <a:pt x="1117" y="846"/>
                        <a:pt x="1117" y="846"/>
                        <a:pt x="1117" y="846"/>
                      </a:cubicBezTo>
                      <a:cubicBezTo>
                        <a:pt x="1105" y="840"/>
                        <a:pt x="1094" y="833"/>
                        <a:pt x="1082" y="833"/>
                      </a:cubicBezTo>
                      <a:cubicBezTo>
                        <a:pt x="1076" y="833"/>
                        <a:pt x="1070" y="835"/>
                        <a:pt x="1064" y="839"/>
                      </a:cubicBezTo>
                      <a:cubicBezTo>
                        <a:pt x="1049" y="852"/>
                        <a:pt x="1030" y="879"/>
                        <a:pt x="1025" y="899"/>
                      </a:cubicBezTo>
                      <a:cubicBezTo>
                        <a:pt x="1023" y="911"/>
                        <a:pt x="1037" y="916"/>
                        <a:pt x="1054" y="919"/>
                      </a:cubicBezTo>
                      <a:cubicBezTo>
                        <a:pt x="1061" y="921"/>
                        <a:pt x="1061" y="921"/>
                        <a:pt x="1061" y="921"/>
                      </a:cubicBezTo>
                      <a:cubicBezTo>
                        <a:pt x="1071" y="924"/>
                        <a:pt x="1071" y="924"/>
                        <a:pt x="1071" y="924"/>
                      </a:cubicBezTo>
                      <a:cubicBezTo>
                        <a:pt x="1079" y="927"/>
                        <a:pt x="1088" y="930"/>
                        <a:pt x="1096" y="930"/>
                      </a:cubicBezTo>
                      <a:cubicBezTo>
                        <a:pt x="1107" y="927"/>
                        <a:pt x="1107" y="927"/>
                        <a:pt x="1107" y="927"/>
                      </a:cubicBezTo>
                      <a:cubicBezTo>
                        <a:pt x="1116" y="919"/>
                        <a:pt x="1116" y="919"/>
                        <a:pt x="1116" y="919"/>
                      </a:cubicBezTo>
                      <a:cubicBezTo>
                        <a:pt x="1124" y="911"/>
                        <a:pt x="1124" y="911"/>
                        <a:pt x="1124" y="911"/>
                      </a:cubicBezTo>
                      <a:cubicBezTo>
                        <a:pt x="1133" y="903"/>
                        <a:pt x="1145" y="898"/>
                        <a:pt x="1158" y="895"/>
                      </a:cubicBezTo>
                      <a:cubicBezTo>
                        <a:pt x="1163" y="894"/>
                        <a:pt x="1171" y="893"/>
                        <a:pt x="1180" y="893"/>
                      </a:cubicBezTo>
                      <a:cubicBezTo>
                        <a:pt x="1204" y="893"/>
                        <a:pt x="1209" y="902"/>
                        <a:pt x="1209" y="910"/>
                      </a:cubicBezTo>
                      <a:cubicBezTo>
                        <a:pt x="1206" y="922"/>
                        <a:pt x="1206" y="922"/>
                        <a:pt x="1206" y="922"/>
                      </a:cubicBezTo>
                      <a:cubicBezTo>
                        <a:pt x="1203" y="929"/>
                        <a:pt x="1203" y="929"/>
                        <a:pt x="1203" y="929"/>
                      </a:cubicBezTo>
                      <a:cubicBezTo>
                        <a:pt x="1202" y="937"/>
                        <a:pt x="1204" y="943"/>
                        <a:pt x="1209" y="951"/>
                      </a:cubicBezTo>
                      <a:cubicBezTo>
                        <a:pt x="1213" y="958"/>
                        <a:pt x="1229" y="976"/>
                        <a:pt x="1239" y="976"/>
                      </a:cubicBezTo>
                      <a:cubicBezTo>
                        <a:pt x="1244" y="974"/>
                        <a:pt x="1244" y="974"/>
                        <a:pt x="1244" y="974"/>
                      </a:cubicBezTo>
                      <a:cubicBezTo>
                        <a:pt x="1247" y="971"/>
                        <a:pt x="1248" y="964"/>
                        <a:pt x="1249" y="958"/>
                      </a:cubicBezTo>
                      <a:cubicBezTo>
                        <a:pt x="1250" y="951"/>
                        <a:pt x="1250" y="951"/>
                        <a:pt x="1250" y="951"/>
                      </a:cubicBezTo>
                      <a:cubicBezTo>
                        <a:pt x="1253" y="941"/>
                        <a:pt x="1257" y="930"/>
                        <a:pt x="1266" y="922"/>
                      </a:cubicBezTo>
                      <a:cubicBezTo>
                        <a:pt x="1271" y="918"/>
                        <a:pt x="1275" y="915"/>
                        <a:pt x="1280" y="915"/>
                      </a:cubicBezTo>
                      <a:cubicBezTo>
                        <a:pt x="1293" y="915"/>
                        <a:pt x="1303" y="930"/>
                        <a:pt x="1307" y="943"/>
                      </a:cubicBezTo>
                      <a:cubicBezTo>
                        <a:pt x="1308" y="949"/>
                        <a:pt x="1310" y="955"/>
                        <a:pt x="1312" y="960"/>
                      </a:cubicBezTo>
                      <a:cubicBezTo>
                        <a:pt x="1315" y="974"/>
                        <a:pt x="1319" y="987"/>
                        <a:pt x="1326" y="1000"/>
                      </a:cubicBezTo>
                      <a:cubicBezTo>
                        <a:pt x="1327" y="1003"/>
                        <a:pt x="1327" y="1003"/>
                        <a:pt x="1327" y="1003"/>
                      </a:cubicBezTo>
                      <a:cubicBezTo>
                        <a:pt x="1324" y="1003"/>
                        <a:pt x="1324" y="1003"/>
                        <a:pt x="1324" y="1003"/>
                      </a:cubicBezTo>
                      <a:cubicBezTo>
                        <a:pt x="1322" y="1003"/>
                        <a:pt x="1322" y="1003"/>
                        <a:pt x="1322" y="1003"/>
                      </a:cubicBezTo>
                      <a:cubicBezTo>
                        <a:pt x="1319" y="1003"/>
                        <a:pt x="1319" y="1003"/>
                        <a:pt x="1319" y="1003"/>
                      </a:cubicBezTo>
                      <a:cubicBezTo>
                        <a:pt x="1316" y="1003"/>
                        <a:pt x="1316" y="1003"/>
                        <a:pt x="1316" y="1003"/>
                      </a:cubicBezTo>
                      <a:cubicBezTo>
                        <a:pt x="1303" y="1006"/>
                        <a:pt x="1303" y="1006"/>
                        <a:pt x="1303" y="1006"/>
                      </a:cubicBezTo>
                      <a:cubicBezTo>
                        <a:pt x="1302" y="1010"/>
                        <a:pt x="1302" y="1010"/>
                        <a:pt x="1302" y="1010"/>
                      </a:cubicBezTo>
                      <a:cubicBezTo>
                        <a:pt x="1302" y="1012"/>
                        <a:pt x="1302" y="1012"/>
                        <a:pt x="1302" y="1012"/>
                      </a:cubicBezTo>
                      <a:cubicBezTo>
                        <a:pt x="1300" y="1012"/>
                        <a:pt x="1300" y="1012"/>
                        <a:pt x="1300" y="1012"/>
                      </a:cubicBezTo>
                      <a:cubicBezTo>
                        <a:pt x="1295" y="1012"/>
                        <a:pt x="1290" y="1011"/>
                        <a:pt x="1286" y="1009"/>
                      </a:cubicBezTo>
                      <a:cubicBezTo>
                        <a:pt x="1273" y="1007"/>
                        <a:pt x="1273" y="1007"/>
                        <a:pt x="1273" y="1007"/>
                      </a:cubicBezTo>
                      <a:cubicBezTo>
                        <a:pt x="1272" y="1007"/>
                        <a:pt x="1272" y="1007"/>
                        <a:pt x="1272" y="1007"/>
                      </a:cubicBezTo>
                      <a:cubicBezTo>
                        <a:pt x="1264" y="1010"/>
                        <a:pt x="1264" y="1010"/>
                        <a:pt x="1264" y="1010"/>
                      </a:cubicBezTo>
                      <a:cubicBezTo>
                        <a:pt x="1263" y="1014"/>
                        <a:pt x="1265" y="1020"/>
                        <a:pt x="1270" y="1027"/>
                      </a:cubicBezTo>
                      <a:cubicBezTo>
                        <a:pt x="1274" y="1031"/>
                        <a:pt x="1274" y="1031"/>
                        <a:pt x="1274" y="1031"/>
                      </a:cubicBezTo>
                      <a:cubicBezTo>
                        <a:pt x="1283" y="1044"/>
                        <a:pt x="1283" y="1044"/>
                        <a:pt x="1283" y="1044"/>
                      </a:cubicBezTo>
                      <a:cubicBezTo>
                        <a:pt x="1283" y="1048"/>
                        <a:pt x="1280" y="1050"/>
                        <a:pt x="1275" y="1050"/>
                      </a:cubicBezTo>
                      <a:cubicBezTo>
                        <a:pt x="1267" y="1048"/>
                        <a:pt x="1267" y="1048"/>
                        <a:pt x="1267" y="1048"/>
                      </a:cubicBezTo>
                      <a:cubicBezTo>
                        <a:pt x="1259" y="1039"/>
                        <a:pt x="1259" y="1039"/>
                        <a:pt x="1259" y="1039"/>
                      </a:cubicBezTo>
                      <a:cubicBezTo>
                        <a:pt x="1249" y="1031"/>
                        <a:pt x="1249" y="1031"/>
                        <a:pt x="1249" y="1031"/>
                      </a:cubicBezTo>
                      <a:cubicBezTo>
                        <a:pt x="1247" y="1032"/>
                        <a:pt x="1247" y="1032"/>
                        <a:pt x="1247" y="1032"/>
                      </a:cubicBezTo>
                      <a:cubicBezTo>
                        <a:pt x="1248" y="1033"/>
                        <a:pt x="1248" y="1033"/>
                        <a:pt x="1248" y="1033"/>
                      </a:cubicBezTo>
                      <a:cubicBezTo>
                        <a:pt x="1250" y="1037"/>
                        <a:pt x="1252" y="1040"/>
                        <a:pt x="1251" y="1046"/>
                      </a:cubicBezTo>
                      <a:cubicBezTo>
                        <a:pt x="1247" y="1053"/>
                        <a:pt x="1247" y="1053"/>
                        <a:pt x="1247" y="1053"/>
                      </a:cubicBezTo>
                      <a:cubicBezTo>
                        <a:pt x="1244" y="1060"/>
                        <a:pt x="1244" y="1060"/>
                        <a:pt x="1244" y="1060"/>
                      </a:cubicBezTo>
                      <a:cubicBezTo>
                        <a:pt x="1243" y="1065"/>
                        <a:pt x="1242" y="1073"/>
                        <a:pt x="1244" y="1078"/>
                      </a:cubicBezTo>
                      <a:cubicBezTo>
                        <a:pt x="1250" y="1085"/>
                        <a:pt x="1250" y="1085"/>
                        <a:pt x="1250" y="1085"/>
                      </a:cubicBezTo>
                      <a:cubicBezTo>
                        <a:pt x="1255" y="1091"/>
                        <a:pt x="1255" y="1091"/>
                        <a:pt x="1255" y="1091"/>
                      </a:cubicBezTo>
                      <a:cubicBezTo>
                        <a:pt x="1258" y="1091"/>
                        <a:pt x="1258" y="1091"/>
                        <a:pt x="1258" y="1091"/>
                      </a:cubicBezTo>
                      <a:cubicBezTo>
                        <a:pt x="1263" y="1091"/>
                        <a:pt x="1263" y="1091"/>
                        <a:pt x="1263" y="1091"/>
                      </a:cubicBezTo>
                      <a:cubicBezTo>
                        <a:pt x="1268" y="1091"/>
                        <a:pt x="1268" y="1091"/>
                        <a:pt x="1268" y="1091"/>
                      </a:cubicBezTo>
                      <a:cubicBezTo>
                        <a:pt x="1280" y="1093"/>
                        <a:pt x="1280" y="1093"/>
                        <a:pt x="1280" y="1093"/>
                      </a:cubicBezTo>
                      <a:cubicBezTo>
                        <a:pt x="1290" y="1096"/>
                        <a:pt x="1288" y="1102"/>
                        <a:pt x="1287" y="1106"/>
                      </a:cubicBezTo>
                      <a:cubicBezTo>
                        <a:pt x="1286" y="1115"/>
                        <a:pt x="1286" y="1115"/>
                        <a:pt x="1286" y="1115"/>
                      </a:cubicBezTo>
                      <a:cubicBezTo>
                        <a:pt x="1287" y="1117"/>
                        <a:pt x="1288" y="1119"/>
                        <a:pt x="1294" y="1119"/>
                      </a:cubicBezTo>
                      <a:cubicBezTo>
                        <a:pt x="1302" y="1118"/>
                        <a:pt x="1302" y="1118"/>
                        <a:pt x="1302" y="1118"/>
                      </a:cubicBezTo>
                      <a:cubicBezTo>
                        <a:pt x="1305" y="1117"/>
                        <a:pt x="1305" y="1117"/>
                        <a:pt x="1305" y="1117"/>
                      </a:cubicBezTo>
                      <a:cubicBezTo>
                        <a:pt x="1311" y="1116"/>
                        <a:pt x="1318" y="1116"/>
                        <a:pt x="1324" y="1116"/>
                      </a:cubicBezTo>
                      <a:cubicBezTo>
                        <a:pt x="1334" y="1116"/>
                        <a:pt x="1334" y="1116"/>
                        <a:pt x="1334" y="1116"/>
                      </a:cubicBezTo>
                      <a:cubicBezTo>
                        <a:pt x="1335" y="1116"/>
                        <a:pt x="1335" y="1116"/>
                        <a:pt x="1335" y="1116"/>
                      </a:cubicBezTo>
                      <a:cubicBezTo>
                        <a:pt x="1336" y="1118"/>
                        <a:pt x="1336" y="1118"/>
                        <a:pt x="1336" y="1118"/>
                      </a:cubicBezTo>
                      <a:cubicBezTo>
                        <a:pt x="1341" y="1126"/>
                        <a:pt x="1341" y="1126"/>
                        <a:pt x="1341" y="1126"/>
                      </a:cubicBezTo>
                      <a:cubicBezTo>
                        <a:pt x="1346" y="1132"/>
                        <a:pt x="1352" y="1133"/>
                        <a:pt x="1359" y="1133"/>
                      </a:cubicBezTo>
                      <a:cubicBezTo>
                        <a:pt x="1363" y="1133"/>
                        <a:pt x="1363" y="1133"/>
                        <a:pt x="1363" y="1133"/>
                      </a:cubicBezTo>
                      <a:cubicBezTo>
                        <a:pt x="1368" y="1132"/>
                        <a:pt x="1368" y="1132"/>
                        <a:pt x="1368" y="1132"/>
                      </a:cubicBezTo>
                      <a:cubicBezTo>
                        <a:pt x="1374" y="1132"/>
                        <a:pt x="1380" y="1133"/>
                        <a:pt x="1386" y="1137"/>
                      </a:cubicBezTo>
                      <a:cubicBezTo>
                        <a:pt x="1394" y="1145"/>
                        <a:pt x="1394" y="1145"/>
                        <a:pt x="1394" y="1145"/>
                      </a:cubicBezTo>
                      <a:cubicBezTo>
                        <a:pt x="1403" y="1153"/>
                        <a:pt x="1403" y="1153"/>
                        <a:pt x="1403" y="1153"/>
                      </a:cubicBezTo>
                      <a:cubicBezTo>
                        <a:pt x="1410" y="1157"/>
                        <a:pt x="1410" y="1157"/>
                        <a:pt x="1410" y="1157"/>
                      </a:cubicBezTo>
                      <a:cubicBezTo>
                        <a:pt x="1417" y="1161"/>
                        <a:pt x="1425" y="1165"/>
                        <a:pt x="1428" y="1173"/>
                      </a:cubicBezTo>
                      <a:cubicBezTo>
                        <a:pt x="1432" y="1183"/>
                        <a:pt x="1428" y="1189"/>
                        <a:pt x="1423" y="1196"/>
                      </a:cubicBezTo>
                      <a:cubicBezTo>
                        <a:pt x="1421" y="1199"/>
                        <a:pt x="1421" y="1199"/>
                        <a:pt x="1421" y="1199"/>
                      </a:cubicBezTo>
                      <a:cubicBezTo>
                        <a:pt x="1417" y="1204"/>
                        <a:pt x="1416" y="1210"/>
                        <a:pt x="1415" y="1216"/>
                      </a:cubicBezTo>
                      <a:cubicBezTo>
                        <a:pt x="1415" y="1222"/>
                        <a:pt x="1415" y="1222"/>
                        <a:pt x="1415" y="1222"/>
                      </a:cubicBezTo>
                      <a:cubicBezTo>
                        <a:pt x="1412" y="1234"/>
                        <a:pt x="1407" y="1240"/>
                        <a:pt x="1399" y="1240"/>
                      </a:cubicBezTo>
                      <a:cubicBezTo>
                        <a:pt x="1397" y="1240"/>
                        <a:pt x="1397" y="1240"/>
                        <a:pt x="1397" y="1240"/>
                      </a:cubicBezTo>
                      <a:cubicBezTo>
                        <a:pt x="1390" y="1239"/>
                        <a:pt x="1386" y="1234"/>
                        <a:pt x="1382" y="1230"/>
                      </a:cubicBezTo>
                      <a:cubicBezTo>
                        <a:pt x="1376" y="1224"/>
                        <a:pt x="1376" y="1224"/>
                        <a:pt x="1376" y="1224"/>
                      </a:cubicBezTo>
                      <a:cubicBezTo>
                        <a:pt x="1368" y="1221"/>
                        <a:pt x="1368" y="1221"/>
                        <a:pt x="1368" y="1221"/>
                      </a:cubicBezTo>
                      <a:cubicBezTo>
                        <a:pt x="1363" y="1221"/>
                        <a:pt x="1359" y="1230"/>
                        <a:pt x="1355" y="1238"/>
                      </a:cubicBezTo>
                      <a:cubicBezTo>
                        <a:pt x="1353" y="1244"/>
                        <a:pt x="1350" y="1251"/>
                        <a:pt x="1346" y="1254"/>
                      </a:cubicBezTo>
                      <a:lnTo>
                        <a:pt x="1336" y="1259"/>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14" name="Freeform 292">
                <a:extLst>
                  <a:ext uri="{FF2B5EF4-FFF2-40B4-BE49-F238E27FC236}">
                    <a16:creationId xmlns:a16="http://schemas.microsoft.com/office/drawing/2014/main" id="{0C4340C2-D02E-5A44-9C02-3E4D837787B8}"/>
                  </a:ext>
                </a:extLst>
              </p:cNvPr>
              <p:cNvSpPr>
                <a:spLocks/>
              </p:cNvSpPr>
              <p:nvPr/>
            </p:nvSpPr>
            <p:spPr bwMode="auto">
              <a:xfrm>
                <a:off x="14927553" y="10179925"/>
                <a:ext cx="979755" cy="1729196"/>
              </a:xfrm>
              <a:custGeom>
                <a:avLst/>
                <a:gdLst>
                  <a:gd name="T0" fmla="*/ 585 w 896"/>
                  <a:gd name="T1" fmla="*/ 1558 h 1582"/>
                  <a:gd name="T2" fmla="*/ 552 w 896"/>
                  <a:gd name="T3" fmla="*/ 1522 h 1582"/>
                  <a:gd name="T4" fmla="*/ 520 w 896"/>
                  <a:gd name="T5" fmla="*/ 1468 h 1582"/>
                  <a:gd name="T6" fmla="*/ 490 w 896"/>
                  <a:gd name="T7" fmla="*/ 1397 h 1582"/>
                  <a:gd name="T8" fmla="*/ 505 w 896"/>
                  <a:gd name="T9" fmla="*/ 1367 h 1582"/>
                  <a:gd name="T10" fmla="*/ 3 w 896"/>
                  <a:gd name="T11" fmla="*/ 1338 h 1582"/>
                  <a:gd name="T12" fmla="*/ 0 w 896"/>
                  <a:gd name="T13" fmla="*/ 1324 h 1582"/>
                  <a:gd name="T14" fmla="*/ 6 w 896"/>
                  <a:gd name="T15" fmla="*/ 1240 h 1582"/>
                  <a:gd name="T16" fmla="*/ 17 w 896"/>
                  <a:gd name="T17" fmla="*/ 1223 h 1582"/>
                  <a:gd name="T18" fmla="*/ 27 w 896"/>
                  <a:gd name="T19" fmla="*/ 1182 h 1582"/>
                  <a:gd name="T20" fmla="*/ 31 w 896"/>
                  <a:gd name="T21" fmla="*/ 1153 h 1582"/>
                  <a:gd name="T22" fmla="*/ 53 w 896"/>
                  <a:gd name="T23" fmla="*/ 1109 h 1582"/>
                  <a:gd name="T24" fmla="*/ 67 w 896"/>
                  <a:gd name="T25" fmla="*/ 1090 h 1582"/>
                  <a:gd name="T26" fmla="*/ 95 w 896"/>
                  <a:gd name="T27" fmla="*/ 1036 h 1582"/>
                  <a:gd name="T28" fmla="*/ 119 w 896"/>
                  <a:gd name="T29" fmla="*/ 989 h 1582"/>
                  <a:gd name="T30" fmla="*/ 127 w 896"/>
                  <a:gd name="T31" fmla="*/ 965 h 1582"/>
                  <a:gd name="T32" fmla="*/ 147 w 896"/>
                  <a:gd name="T33" fmla="*/ 926 h 1582"/>
                  <a:gd name="T34" fmla="*/ 148 w 896"/>
                  <a:gd name="T35" fmla="*/ 906 h 1582"/>
                  <a:gd name="T36" fmla="*/ 138 w 896"/>
                  <a:gd name="T37" fmla="*/ 887 h 1582"/>
                  <a:gd name="T38" fmla="*/ 127 w 896"/>
                  <a:gd name="T39" fmla="*/ 849 h 1582"/>
                  <a:gd name="T40" fmla="*/ 113 w 896"/>
                  <a:gd name="T41" fmla="*/ 830 h 1582"/>
                  <a:gd name="T42" fmla="*/ 104 w 896"/>
                  <a:gd name="T43" fmla="*/ 804 h 1582"/>
                  <a:gd name="T44" fmla="*/ 92 w 896"/>
                  <a:gd name="T45" fmla="*/ 759 h 1582"/>
                  <a:gd name="T46" fmla="*/ 91 w 896"/>
                  <a:gd name="T47" fmla="*/ 722 h 1582"/>
                  <a:gd name="T48" fmla="*/ 88 w 896"/>
                  <a:gd name="T49" fmla="*/ 660 h 1582"/>
                  <a:gd name="T50" fmla="*/ 79 w 896"/>
                  <a:gd name="T51" fmla="*/ 595 h 1582"/>
                  <a:gd name="T52" fmla="*/ 70 w 896"/>
                  <a:gd name="T53" fmla="*/ 558 h 1582"/>
                  <a:gd name="T54" fmla="*/ 62 w 896"/>
                  <a:gd name="T55" fmla="*/ 518 h 1582"/>
                  <a:gd name="T56" fmla="*/ 74 w 896"/>
                  <a:gd name="T57" fmla="*/ 461 h 1582"/>
                  <a:gd name="T58" fmla="*/ 101 w 896"/>
                  <a:gd name="T59" fmla="*/ 381 h 1582"/>
                  <a:gd name="T60" fmla="*/ 126 w 896"/>
                  <a:gd name="T61" fmla="*/ 359 h 1582"/>
                  <a:gd name="T62" fmla="*/ 139 w 896"/>
                  <a:gd name="T63" fmla="*/ 306 h 1582"/>
                  <a:gd name="T64" fmla="*/ 154 w 896"/>
                  <a:gd name="T65" fmla="*/ 286 h 1582"/>
                  <a:gd name="T66" fmla="*/ 205 w 896"/>
                  <a:gd name="T67" fmla="*/ 232 h 1582"/>
                  <a:gd name="T68" fmla="*/ 213 w 896"/>
                  <a:gd name="T69" fmla="*/ 175 h 1582"/>
                  <a:gd name="T70" fmla="*/ 226 w 896"/>
                  <a:gd name="T71" fmla="*/ 109 h 1582"/>
                  <a:gd name="T72" fmla="*/ 276 w 896"/>
                  <a:gd name="T73" fmla="*/ 64 h 1582"/>
                  <a:gd name="T74" fmla="*/ 282 w 896"/>
                  <a:gd name="T75" fmla="*/ 44 h 1582"/>
                  <a:gd name="T76" fmla="*/ 820 w 896"/>
                  <a:gd name="T77" fmla="*/ 0 h 1582"/>
                  <a:gd name="T78" fmla="*/ 845 w 896"/>
                  <a:gd name="T79" fmla="*/ 26 h 1582"/>
                  <a:gd name="T80" fmla="*/ 894 w 896"/>
                  <a:gd name="T81" fmla="*/ 1485 h 1582"/>
                  <a:gd name="T82" fmla="*/ 830 w 896"/>
                  <a:gd name="T83" fmla="*/ 1494 h 1582"/>
                  <a:gd name="T84" fmla="*/ 773 w 896"/>
                  <a:gd name="T85" fmla="*/ 1486 h 1582"/>
                  <a:gd name="T86" fmla="*/ 672 w 896"/>
                  <a:gd name="T87" fmla="*/ 1517 h 1582"/>
                  <a:gd name="T88" fmla="*/ 599 w 896"/>
                  <a:gd name="T89" fmla="*/ 1582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6" h="1582">
                    <a:moveTo>
                      <a:pt x="598" y="1580"/>
                    </a:moveTo>
                    <a:cubicBezTo>
                      <a:pt x="596" y="1576"/>
                      <a:pt x="596" y="1576"/>
                      <a:pt x="596" y="1576"/>
                    </a:cubicBezTo>
                    <a:cubicBezTo>
                      <a:pt x="593" y="1569"/>
                      <a:pt x="590" y="1563"/>
                      <a:pt x="585" y="1558"/>
                    </a:cubicBezTo>
                    <a:cubicBezTo>
                      <a:pt x="581" y="1554"/>
                      <a:pt x="576" y="1552"/>
                      <a:pt x="571" y="1550"/>
                    </a:cubicBezTo>
                    <a:cubicBezTo>
                      <a:pt x="566" y="1547"/>
                      <a:pt x="560" y="1545"/>
                      <a:pt x="556" y="1540"/>
                    </a:cubicBezTo>
                    <a:cubicBezTo>
                      <a:pt x="552" y="1535"/>
                      <a:pt x="552" y="1529"/>
                      <a:pt x="552" y="1522"/>
                    </a:cubicBezTo>
                    <a:cubicBezTo>
                      <a:pt x="551" y="1511"/>
                      <a:pt x="551" y="1511"/>
                      <a:pt x="551" y="1511"/>
                    </a:cubicBezTo>
                    <a:cubicBezTo>
                      <a:pt x="549" y="1504"/>
                      <a:pt x="543" y="1495"/>
                      <a:pt x="539" y="1488"/>
                    </a:cubicBezTo>
                    <a:cubicBezTo>
                      <a:pt x="535" y="1482"/>
                      <a:pt x="529" y="1476"/>
                      <a:pt x="520" y="1468"/>
                    </a:cubicBezTo>
                    <a:cubicBezTo>
                      <a:pt x="511" y="1461"/>
                      <a:pt x="511" y="1461"/>
                      <a:pt x="511" y="1461"/>
                    </a:cubicBezTo>
                    <a:cubicBezTo>
                      <a:pt x="505" y="1457"/>
                      <a:pt x="499" y="1453"/>
                      <a:pt x="496" y="1444"/>
                    </a:cubicBezTo>
                    <a:cubicBezTo>
                      <a:pt x="490" y="1426"/>
                      <a:pt x="488" y="1411"/>
                      <a:pt x="490" y="1397"/>
                    </a:cubicBezTo>
                    <a:cubicBezTo>
                      <a:pt x="491" y="1389"/>
                      <a:pt x="495" y="1382"/>
                      <a:pt x="499" y="1376"/>
                    </a:cubicBezTo>
                    <a:cubicBezTo>
                      <a:pt x="502" y="1372"/>
                      <a:pt x="502" y="1372"/>
                      <a:pt x="502" y="1372"/>
                    </a:cubicBezTo>
                    <a:cubicBezTo>
                      <a:pt x="505" y="1367"/>
                      <a:pt x="505" y="1367"/>
                      <a:pt x="505" y="1367"/>
                    </a:cubicBezTo>
                    <a:cubicBezTo>
                      <a:pt x="509" y="1361"/>
                      <a:pt x="513" y="1356"/>
                      <a:pt x="513" y="1347"/>
                    </a:cubicBezTo>
                    <a:cubicBezTo>
                      <a:pt x="514" y="1337"/>
                      <a:pt x="513" y="1325"/>
                      <a:pt x="512" y="1313"/>
                    </a:cubicBezTo>
                    <a:cubicBezTo>
                      <a:pt x="3" y="1338"/>
                      <a:pt x="3" y="1338"/>
                      <a:pt x="3" y="1338"/>
                    </a:cubicBezTo>
                    <a:cubicBezTo>
                      <a:pt x="2" y="1337"/>
                      <a:pt x="2" y="1337"/>
                      <a:pt x="2" y="1337"/>
                    </a:cubicBezTo>
                    <a:cubicBezTo>
                      <a:pt x="1" y="1326"/>
                      <a:pt x="1" y="1326"/>
                      <a:pt x="1" y="1326"/>
                    </a:cubicBezTo>
                    <a:cubicBezTo>
                      <a:pt x="0" y="1324"/>
                      <a:pt x="0" y="1324"/>
                      <a:pt x="0" y="1324"/>
                    </a:cubicBezTo>
                    <a:cubicBezTo>
                      <a:pt x="0" y="1314"/>
                      <a:pt x="1" y="1302"/>
                      <a:pt x="4" y="1287"/>
                    </a:cubicBezTo>
                    <a:cubicBezTo>
                      <a:pt x="6" y="1275"/>
                      <a:pt x="5" y="1267"/>
                      <a:pt x="2" y="1254"/>
                    </a:cubicBezTo>
                    <a:cubicBezTo>
                      <a:pt x="0" y="1246"/>
                      <a:pt x="2" y="1244"/>
                      <a:pt x="6" y="1240"/>
                    </a:cubicBezTo>
                    <a:cubicBezTo>
                      <a:pt x="9" y="1238"/>
                      <a:pt x="9" y="1238"/>
                      <a:pt x="9" y="1238"/>
                    </a:cubicBezTo>
                    <a:cubicBezTo>
                      <a:pt x="12" y="1234"/>
                      <a:pt x="15" y="1228"/>
                      <a:pt x="17" y="1223"/>
                    </a:cubicBezTo>
                    <a:cubicBezTo>
                      <a:pt x="17" y="1223"/>
                      <a:pt x="17" y="1223"/>
                      <a:pt x="17" y="1223"/>
                    </a:cubicBezTo>
                    <a:cubicBezTo>
                      <a:pt x="19" y="1218"/>
                      <a:pt x="19" y="1212"/>
                      <a:pt x="20" y="1207"/>
                    </a:cubicBezTo>
                    <a:cubicBezTo>
                      <a:pt x="20" y="1201"/>
                      <a:pt x="20" y="1195"/>
                      <a:pt x="22" y="1189"/>
                    </a:cubicBezTo>
                    <a:cubicBezTo>
                      <a:pt x="27" y="1182"/>
                      <a:pt x="27" y="1182"/>
                      <a:pt x="27" y="1182"/>
                    </a:cubicBezTo>
                    <a:cubicBezTo>
                      <a:pt x="31" y="1173"/>
                      <a:pt x="31" y="1173"/>
                      <a:pt x="31" y="1173"/>
                    </a:cubicBezTo>
                    <a:cubicBezTo>
                      <a:pt x="32" y="1168"/>
                      <a:pt x="32" y="1162"/>
                      <a:pt x="32" y="1157"/>
                    </a:cubicBezTo>
                    <a:cubicBezTo>
                      <a:pt x="31" y="1153"/>
                      <a:pt x="31" y="1153"/>
                      <a:pt x="31" y="1153"/>
                    </a:cubicBezTo>
                    <a:cubicBezTo>
                      <a:pt x="31" y="1152"/>
                      <a:pt x="31" y="1152"/>
                      <a:pt x="31" y="1152"/>
                    </a:cubicBezTo>
                    <a:cubicBezTo>
                      <a:pt x="31" y="1140"/>
                      <a:pt x="30" y="1126"/>
                      <a:pt x="39" y="1117"/>
                    </a:cubicBezTo>
                    <a:cubicBezTo>
                      <a:pt x="53" y="1109"/>
                      <a:pt x="53" y="1109"/>
                      <a:pt x="53" y="1109"/>
                    </a:cubicBezTo>
                    <a:cubicBezTo>
                      <a:pt x="62" y="1105"/>
                      <a:pt x="62" y="1105"/>
                      <a:pt x="62" y="1105"/>
                    </a:cubicBezTo>
                    <a:cubicBezTo>
                      <a:pt x="66" y="1095"/>
                      <a:pt x="66" y="1095"/>
                      <a:pt x="66" y="1095"/>
                    </a:cubicBezTo>
                    <a:cubicBezTo>
                      <a:pt x="67" y="1090"/>
                      <a:pt x="67" y="1090"/>
                      <a:pt x="67" y="1090"/>
                    </a:cubicBezTo>
                    <a:cubicBezTo>
                      <a:pt x="69" y="1078"/>
                      <a:pt x="74" y="1061"/>
                      <a:pt x="83" y="1049"/>
                    </a:cubicBezTo>
                    <a:cubicBezTo>
                      <a:pt x="89" y="1044"/>
                      <a:pt x="89" y="1044"/>
                      <a:pt x="89" y="1044"/>
                    </a:cubicBezTo>
                    <a:cubicBezTo>
                      <a:pt x="95" y="1036"/>
                      <a:pt x="95" y="1036"/>
                      <a:pt x="95" y="1036"/>
                    </a:cubicBezTo>
                    <a:cubicBezTo>
                      <a:pt x="99" y="1028"/>
                      <a:pt x="101" y="1026"/>
                      <a:pt x="108" y="1021"/>
                    </a:cubicBezTo>
                    <a:cubicBezTo>
                      <a:pt x="113" y="1016"/>
                      <a:pt x="114" y="1011"/>
                      <a:pt x="114" y="1005"/>
                    </a:cubicBezTo>
                    <a:cubicBezTo>
                      <a:pt x="115" y="999"/>
                      <a:pt x="115" y="994"/>
                      <a:pt x="119" y="989"/>
                    </a:cubicBezTo>
                    <a:cubicBezTo>
                      <a:pt x="124" y="984"/>
                      <a:pt x="124" y="984"/>
                      <a:pt x="124" y="984"/>
                    </a:cubicBezTo>
                    <a:cubicBezTo>
                      <a:pt x="129" y="976"/>
                      <a:pt x="129" y="976"/>
                      <a:pt x="129" y="976"/>
                    </a:cubicBezTo>
                    <a:cubicBezTo>
                      <a:pt x="127" y="965"/>
                      <a:pt x="127" y="965"/>
                      <a:pt x="127" y="965"/>
                    </a:cubicBezTo>
                    <a:cubicBezTo>
                      <a:pt x="124" y="961"/>
                      <a:pt x="124" y="961"/>
                      <a:pt x="124" y="961"/>
                    </a:cubicBezTo>
                    <a:cubicBezTo>
                      <a:pt x="120" y="947"/>
                      <a:pt x="131" y="937"/>
                      <a:pt x="141" y="930"/>
                    </a:cubicBezTo>
                    <a:cubicBezTo>
                      <a:pt x="147" y="926"/>
                      <a:pt x="147" y="926"/>
                      <a:pt x="147" y="926"/>
                    </a:cubicBezTo>
                    <a:cubicBezTo>
                      <a:pt x="156" y="918"/>
                      <a:pt x="156" y="918"/>
                      <a:pt x="156" y="918"/>
                    </a:cubicBezTo>
                    <a:cubicBezTo>
                      <a:pt x="152" y="911"/>
                      <a:pt x="152" y="911"/>
                      <a:pt x="152" y="911"/>
                    </a:cubicBezTo>
                    <a:cubicBezTo>
                      <a:pt x="148" y="906"/>
                      <a:pt x="148" y="906"/>
                      <a:pt x="148" y="906"/>
                    </a:cubicBezTo>
                    <a:cubicBezTo>
                      <a:pt x="146" y="898"/>
                      <a:pt x="146" y="898"/>
                      <a:pt x="146" y="898"/>
                    </a:cubicBezTo>
                    <a:cubicBezTo>
                      <a:pt x="144" y="891"/>
                      <a:pt x="144" y="891"/>
                      <a:pt x="144" y="891"/>
                    </a:cubicBezTo>
                    <a:cubicBezTo>
                      <a:pt x="138" y="887"/>
                      <a:pt x="138" y="887"/>
                      <a:pt x="138" y="887"/>
                    </a:cubicBezTo>
                    <a:cubicBezTo>
                      <a:pt x="130" y="884"/>
                      <a:pt x="130" y="884"/>
                      <a:pt x="130" y="884"/>
                    </a:cubicBezTo>
                    <a:cubicBezTo>
                      <a:pt x="120" y="875"/>
                      <a:pt x="123" y="867"/>
                      <a:pt x="125" y="859"/>
                    </a:cubicBezTo>
                    <a:cubicBezTo>
                      <a:pt x="127" y="849"/>
                      <a:pt x="127" y="849"/>
                      <a:pt x="127" y="849"/>
                    </a:cubicBezTo>
                    <a:cubicBezTo>
                      <a:pt x="120" y="831"/>
                      <a:pt x="120" y="831"/>
                      <a:pt x="120" y="831"/>
                    </a:cubicBezTo>
                    <a:cubicBezTo>
                      <a:pt x="116" y="830"/>
                      <a:pt x="116" y="830"/>
                      <a:pt x="116" y="830"/>
                    </a:cubicBezTo>
                    <a:cubicBezTo>
                      <a:pt x="113" y="830"/>
                      <a:pt x="113" y="830"/>
                      <a:pt x="113" y="830"/>
                    </a:cubicBezTo>
                    <a:cubicBezTo>
                      <a:pt x="110" y="831"/>
                      <a:pt x="110" y="831"/>
                      <a:pt x="110" y="831"/>
                    </a:cubicBezTo>
                    <a:cubicBezTo>
                      <a:pt x="104" y="828"/>
                      <a:pt x="104" y="828"/>
                      <a:pt x="104" y="828"/>
                    </a:cubicBezTo>
                    <a:cubicBezTo>
                      <a:pt x="96" y="822"/>
                      <a:pt x="100" y="812"/>
                      <a:pt x="104" y="804"/>
                    </a:cubicBezTo>
                    <a:cubicBezTo>
                      <a:pt x="106" y="799"/>
                      <a:pt x="108" y="794"/>
                      <a:pt x="108" y="790"/>
                    </a:cubicBezTo>
                    <a:cubicBezTo>
                      <a:pt x="107" y="785"/>
                      <a:pt x="104" y="781"/>
                      <a:pt x="100" y="778"/>
                    </a:cubicBezTo>
                    <a:cubicBezTo>
                      <a:pt x="95" y="773"/>
                      <a:pt x="90" y="769"/>
                      <a:pt x="92" y="759"/>
                    </a:cubicBezTo>
                    <a:cubicBezTo>
                      <a:pt x="96" y="748"/>
                      <a:pt x="96" y="748"/>
                      <a:pt x="96" y="748"/>
                    </a:cubicBezTo>
                    <a:cubicBezTo>
                      <a:pt x="101" y="739"/>
                      <a:pt x="105" y="731"/>
                      <a:pt x="96" y="724"/>
                    </a:cubicBezTo>
                    <a:cubicBezTo>
                      <a:pt x="91" y="722"/>
                      <a:pt x="91" y="722"/>
                      <a:pt x="91" y="722"/>
                    </a:cubicBezTo>
                    <a:cubicBezTo>
                      <a:pt x="88" y="721"/>
                      <a:pt x="85" y="721"/>
                      <a:pt x="82" y="715"/>
                    </a:cubicBezTo>
                    <a:cubicBezTo>
                      <a:pt x="79" y="710"/>
                      <a:pt x="78" y="703"/>
                      <a:pt x="78" y="696"/>
                    </a:cubicBezTo>
                    <a:cubicBezTo>
                      <a:pt x="78" y="682"/>
                      <a:pt x="83" y="668"/>
                      <a:pt x="88" y="660"/>
                    </a:cubicBezTo>
                    <a:cubicBezTo>
                      <a:pt x="93" y="651"/>
                      <a:pt x="93" y="645"/>
                      <a:pt x="92" y="633"/>
                    </a:cubicBezTo>
                    <a:cubicBezTo>
                      <a:pt x="91" y="626"/>
                      <a:pt x="89" y="618"/>
                      <a:pt x="86" y="608"/>
                    </a:cubicBezTo>
                    <a:cubicBezTo>
                      <a:pt x="79" y="595"/>
                      <a:pt x="79" y="595"/>
                      <a:pt x="79" y="595"/>
                    </a:cubicBezTo>
                    <a:cubicBezTo>
                      <a:pt x="75" y="590"/>
                      <a:pt x="72" y="585"/>
                      <a:pt x="71" y="579"/>
                    </a:cubicBezTo>
                    <a:cubicBezTo>
                      <a:pt x="70" y="568"/>
                      <a:pt x="70" y="568"/>
                      <a:pt x="70" y="568"/>
                    </a:cubicBezTo>
                    <a:cubicBezTo>
                      <a:pt x="70" y="558"/>
                      <a:pt x="70" y="558"/>
                      <a:pt x="70" y="558"/>
                    </a:cubicBezTo>
                    <a:cubicBezTo>
                      <a:pt x="69" y="553"/>
                      <a:pt x="68" y="551"/>
                      <a:pt x="65" y="548"/>
                    </a:cubicBezTo>
                    <a:cubicBezTo>
                      <a:pt x="62" y="545"/>
                      <a:pt x="62" y="545"/>
                      <a:pt x="62" y="545"/>
                    </a:cubicBezTo>
                    <a:cubicBezTo>
                      <a:pt x="55" y="536"/>
                      <a:pt x="59" y="527"/>
                      <a:pt x="62" y="518"/>
                    </a:cubicBezTo>
                    <a:cubicBezTo>
                      <a:pt x="66" y="504"/>
                      <a:pt x="66" y="504"/>
                      <a:pt x="66" y="504"/>
                    </a:cubicBezTo>
                    <a:cubicBezTo>
                      <a:pt x="66" y="493"/>
                      <a:pt x="66" y="493"/>
                      <a:pt x="66" y="493"/>
                    </a:cubicBezTo>
                    <a:cubicBezTo>
                      <a:pt x="65" y="482"/>
                      <a:pt x="64" y="468"/>
                      <a:pt x="74" y="461"/>
                    </a:cubicBezTo>
                    <a:cubicBezTo>
                      <a:pt x="87" y="453"/>
                      <a:pt x="94" y="445"/>
                      <a:pt x="96" y="431"/>
                    </a:cubicBezTo>
                    <a:cubicBezTo>
                      <a:pt x="97" y="426"/>
                      <a:pt x="96" y="420"/>
                      <a:pt x="95" y="414"/>
                    </a:cubicBezTo>
                    <a:cubicBezTo>
                      <a:pt x="94" y="402"/>
                      <a:pt x="92" y="390"/>
                      <a:pt x="101" y="381"/>
                    </a:cubicBezTo>
                    <a:cubicBezTo>
                      <a:pt x="110" y="376"/>
                      <a:pt x="110" y="376"/>
                      <a:pt x="110" y="376"/>
                    </a:cubicBezTo>
                    <a:cubicBezTo>
                      <a:pt x="117" y="372"/>
                      <a:pt x="117" y="372"/>
                      <a:pt x="117" y="372"/>
                    </a:cubicBezTo>
                    <a:cubicBezTo>
                      <a:pt x="119" y="370"/>
                      <a:pt x="124" y="365"/>
                      <a:pt x="126" y="359"/>
                    </a:cubicBezTo>
                    <a:cubicBezTo>
                      <a:pt x="127" y="354"/>
                      <a:pt x="126" y="348"/>
                      <a:pt x="126" y="341"/>
                    </a:cubicBezTo>
                    <a:cubicBezTo>
                      <a:pt x="124" y="330"/>
                      <a:pt x="123" y="319"/>
                      <a:pt x="130" y="312"/>
                    </a:cubicBezTo>
                    <a:cubicBezTo>
                      <a:pt x="139" y="306"/>
                      <a:pt x="139" y="306"/>
                      <a:pt x="139" y="306"/>
                    </a:cubicBezTo>
                    <a:cubicBezTo>
                      <a:pt x="147" y="300"/>
                      <a:pt x="147" y="300"/>
                      <a:pt x="147" y="300"/>
                    </a:cubicBezTo>
                    <a:cubicBezTo>
                      <a:pt x="152" y="291"/>
                      <a:pt x="152" y="291"/>
                      <a:pt x="152" y="291"/>
                    </a:cubicBezTo>
                    <a:cubicBezTo>
                      <a:pt x="154" y="286"/>
                      <a:pt x="154" y="286"/>
                      <a:pt x="154" y="286"/>
                    </a:cubicBezTo>
                    <a:cubicBezTo>
                      <a:pt x="158" y="275"/>
                      <a:pt x="168" y="265"/>
                      <a:pt x="177" y="258"/>
                    </a:cubicBezTo>
                    <a:cubicBezTo>
                      <a:pt x="188" y="251"/>
                      <a:pt x="188" y="251"/>
                      <a:pt x="188" y="251"/>
                    </a:cubicBezTo>
                    <a:cubicBezTo>
                      <a:pt x="196" y="246"/>
                      <a:pt x="203" y="241"/>
                      <a:pt x="205" y="232"/>
                    </a:cubicBezTo>
                    <a:cubicBezTo>
                      <a:pt x="207" y="226"/>
                      <a:pt x="206" y="220"/>
                      <a:pt x="205" y="213"/>
                    </a:cubicBezTo>
                    <a:cubicBezTo>
                      <a:pt x="203" y="206"/>
                      <a:pt x="202" y="199"/>
                      <a:pt x="205" y="191"/>
                    </a:cubicBezTo>
                    <a:cubicBezTo>
                      <a:pt x="206" y="185"/>
                      <a:pt x="210" y="180"/>
                      <a:pt x="213" y="175"/>
                    </a:cubicBezTo>
                    <a:cubicBezTo>
                      <a:pt x="217" y="169"/>
                      <a:pt x="221" y="162"/>
                      <a:pt x="221" y="154"/>
                    </a:cubicBezTo>
                    <a:cubicBezTo>
                      <a:pt x="220" y="141"/>
                      <a:pt x="220" y="141"/>
                      <a:pt x="220" y="141"/>
                    </a:cubicBezTo>
                    <a:cubicBezTo>
                      <a:pt x="219" y="130"/>
                      <a:pt x="218" y="119"/>
                      <a:pt x="226" y="109"/>
                    </a:cubicBezTo>
                    <a:cubicBezTo>
                      <a:pt x="231" y="102"/>
                      <a:pt x="239" y="101"/>
                      <a:pt x="246" y="99"/>
                    </a:cubicBezTo>
                    <a:cubicBezTo>
                      <a:pt x="259" y="96"/>
                      <a:pt x="259" y="96"/>
                      <a:pt x="259" y="96"/>
                    </a:cubicBezTo>
                    <a:cubicBezTo>
                      <a:pt x="273" y="88"/>
                      <a:pt x="274" y="79"/>
                      <a:pt x="276" y="64"/>
                    </a:cubicBezTo>
                    <a:cubicBezTo>
                      <a:pt x="276" y="63"/>
                      <a:pt x="276" y="63"/>
                      <a:pt x="276" y="63"/>
                    </a:cubicBezTo>
                    <a:cubicBezTo>
                      <a:pt x="277" y="56"/>
                      <a:pt x="278" y="50"/>
                      <a:pt x="281" y="45"/>
                    </a:cubicBezTo>
                    <a:cubicBezTo>
                      <a:pt x="282" y="44"/>
                      <a:pt x="282" y="44"/>
                      <a:pt x="282" y="44"/>
                    </a:cubicBezTo>
                    <a:cubicBezTo>
                      <a:pt x="283" y="44"/>
                      <a:pt x="283" y="44"/>
                      <a:pt x="283" y="44"/>
                    </a:cubicBezTo>
                    <a:cubicBezTo>
                      <a:pt x="407" y="38"/>
                      <a:pt x="587" y="23"/>
                      <a:pt x="818" y="0"/>
                    </a:cubicBezTo>
                    <a:cubicBezTo>
                      <a:pt x="820" y="0"/>
                      <a:pt x="820" y="0"/>
                      <a:pt x="820" y="0"/>
                    </a:cubicBezTo>
                    <a:cubicBezTo>
                      <a:pt x="821" y="15"/>
                      <a:pt x="821" y="15"/>
                      <a:pt x="821" y="15"/>
                    </a:cubicBezTo>
                    <a:cubicBezTo>
                      <a:pt x="829" y="26"/>
                      <a:pt x="829" y="26"/>
                      <a:pt x="829" y="26"/>
                    </a:cubicBezTo>
                    <a:cubicBezTo>
                      <a:pt x="845" y="26"/>
                      <a:pt x="845" y="26"/>
                      <a:pt x="845" y="26"/>
                    </a:cubicBezTo>
                    <a:cubicBezTo>
                      <a:pt x="833" y="1038"/>
                      <a:pt x="833" y="1038"/>
                      <a:pt x="833" y="1038"/>
                    </a:cubicBezTo>
                    <a:cubicBezTo>
                      <a:pt x="896" y="1484"/>
                      <a:pt x="896" y="1484"/>
                      <a:pt x="896" y="1484"/>
                    </a:cubicBezTo>
                    <a:cubicBezTo>
                      <a:pt x="894" y="1485"/>
                      <a:pt x="894" y="1485"/>
                      <a:pt x="894" y="1485"/>
                    </a:cubicBezTo>
                    <a:cubicBezTo>
                      <a:pt x="889" y="1487"/>
                      <a:pt x="884" y="1489"/>
                      <a:pt x="879" y="1490"/>
                    </a:cubicBezTo>
                    <a:cubicBezTo>
                      <a:pt x="870" y="1493"/>
                      <a:pt x="860" y="1495"/>
                      <a:pt x="846" y="1495"/>
                    </a:cubicBezTo>
                    <a:cubicBezTo>
                      <a:pt x="840" y="1495"/>
                      <a:pt x="835" y="1494"/>
                      <a:pt x="830" y="1494"/>
                    </a:cubicBezTo>
                    <a:cubicBezTo>
                      <a:pt x="824" y="1494"/>
                      <a:pt x="824" y="1494"/>
                      <a:pt x="824" y="1494"/>
                    </a:cubicBezTo>
                    <a:cubicBezTo>
                      <a:pt x="808" y="1494"/>
                      <a:pt x="794" y="1491"/>
                      <a:pt x="778" y="1487"/>
                    </a:cubicBezTo>
                    <a:cubicBezTo>
                      <a:pt x="773" y="1486"/>
                      <a:pt x="773" y="1486"/>
                      <a:pt x="773" y="1486"/>
                    </a:cubicBezTo>
                    <a:cubicBezTo>
                      <a:pt x="760" y="1485"/>
                      <a:pt x="760" y="1485"/>
                      <a:pt x="760" y="1485"/>
                    </a:cubicBezTo>
                    <a:cubicBezTo>
                      <a:pt x="748" y="1485"/>
                      <a:pt x="738" y="1488"/>
                      <a:pt x="727" y="1497"/>
                    </a:cubicBezTo>
                    <a:cubicBezTo>
                      <a:pt x="710" y="1509"/>
                      <a:pt x="694" y="1514"/>
                      <a:pt x="672" y="1517"/>
                    </a:cubicBezTo>
                    <a:cubicBezTo>
                      <a:pt x="651" y="1519"/>
                      <a:pt x="643" y="1528"/>
                      <a:pt x="633" y="1548"/>
                    </a:cubicBezTo>
                    <a:cubicBezTo>
                      <a:pt x="624" y="1566"/>
                      <a:pt x="613" y="1576"/>
                      <a:pt x="600" y="1581"/>
                    </a:cubicBezTo>
                    <a:cubicBezTo>
                      <a:pt x="599" y="1582"/>
                      <a:pt x="599" y="1582"/>
                      <a:pt x="599" y="1582"/>
                    </a:cubicBezTo>
                    <a:lnTo>
                      <a:pt x="598" y="158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5" name="Freeform 294">
                <a:extLst>
                  <a:ext uri="{FF2B5EF4-FFF2-40B4-BE49-F238E27FC236}">
                    <a16:creationId xmlns:a16="http://schemas.microsoft.com/office/drawing/2014/main" id="{DF5224B9-37AE-B549-876B-ACF01E37C4EB}"/>
                  </a:ext>
                </a:extLst>
              </p:cNvPr>
              <p:cNvSpPr>
                <a:spLocks noEditPoints="1"/>
              </p:cNvSpPr>
              <p:nvPr/>
            </p:nvSpPr>
            <p:spPr bwMode="auto">
              <a:xfrm>
                <a:off x="10518654" y="9715637"/>
                <a:ext cx="3849562" cy="3761822"/>
              </a:xfrm>
              <a:custGeom>
                <a:avLst/>
                <a:gdLst>
                  <a:gd name="T0" fmla="*/ 2306 w 3529"/>
                  <a:gd name="T1" fmla="*/ 3372 h 3446"/>
                  <a:gd name="T2" fmla="*/ 2093 w 3529"/>
                  <a:gd name="T3" fmla="*/ 3298 h 3446"/>
                  <a:gd name="T4" fmla="*/ 1900 w 3529"/>
                  <a:gd name="T5" fmla="*/ 3050 h 3446"/>
                  <a:gd name="T6" fmla="*/ 1831 w 3529"/>
                  <a:gd name="T7" fmla="*/ 2856 h 3446"/>
                  <a:gd name="T8" fmla="*/ 1720 w 3529"/>
                  <a:gd name="T9" fmla="*/ 2709 h 3446"/>
                  <a:gd name="T10" fmla="*/ 1661 w 3529"/>
                  <a:gd name="T11" fmla="*/ 2593 h 3446"/>
                  <a:gd name="T12" fmla="*/ 1580 w 3529"/>
                  <a:gd name="T13" fmla="*/ 2456 h 3446"/>
                  <a:gd name="T14" fmla="*/ 1489 w 3529"/>
                  <a:gd name="T15" fmla="*/ 2311 h 3446"/>
                  <a:gd name="T16" fmla="*/ 1362 w 3529"/>
                  <a:gd name="T17" fmla="*/ 2160 h 3446"/>
                  <a:gd name="T18" fmla="*/ 1221 w 3529"/>
                  <a:gd name="T19" fmla="*/ 2157 h 3446"/>
                  <a:gd name="T20" fmla="*/ 1160 w 3529"/>
                  <a:gd name="T21" fmla="*/ 2145 h 3446"/>
                  <a:gd name="T22" fmla="*/ 1011 w 3529"/>
                  <a:gd name="T23" fmla="*/ 2206 h 3446"/>
                  <a:gd name="T24" fmla="*/ 745 w 3529"/>
                  <a:gd name="T25" fmla="*/ 2325 h 3446"/>
                  <a:gd name="T26" fmla="*/ 514 w 3529"/>
                  <a:gd name="T27" fmla="*/ 2148 h 3446"/>
                  <a:gd name="T28" fmla="*/ 427 w 3529"/>
                  <a:gd name="T29" fmla="*/ 1848 h 3446"/>
                  <a:gd name="T30" fmla="*/ 276 w 3529"/>
                  <a:gd name="T31" fmla="*/ 1714 h 3446"/>
                  <a:gd name="T32" fmla="*/ 91 w 3529"/>
                  <a:gd name="T33" fmla="*/ 1519 h 3446"/>
                  <a:gd name="T34" fmla="*/ 1053 w 3529"/>
                  <a:gd name="T35" fmla="*/ 0 h 3446"/>
                  <a:gd name="T36" fmla="*/ 1960 w 3529"/>
                  <a:gd name="T37" fmla="*/ 717 h 3446"/>
                  <a:gd name="T38" fmla="*/ 2238 w 3529"/>
                  <a:gd name="T39" fmla="*/ 804 h 3446"/>
                  <a:gd name="T40" fmla="*/ 2460 w 3529"/>
                  <a:gd name="T41" fmla="*/ 888 h 3446"/>
                  <a:gd name="T42" fmla="*/ 2594 w 3529"/>
                  <a:gd name="T43" fmla="*/ 872 h 3446"/>
                  <a:gd name="T44" fmla="*/ 2705 w 3529"/>
                  <a:gd name="T45" fmla="*/ 909 h 3446"/>
                  <a:gd name="T46" fmla="*/ 2885 w 3529"/>
                  <a:gd name="T47" fmla="*/ 903 h 3446"/>
                  <a:gd name="T48" fmla="*/ 3124 w 3529"/>
                  <a:gd name="T49" fmla="*/ 900 h 3446"/>
                  <a:gd name="T50" fmla="*/ 3259 w 3529"/>
                  <a:gd name="T51" fmla="*/ 965 h 3446"/>
                  <a:gd name="T52" fmla="*/ 3457 w 3529"/>
                  <a:gd name="T53" fmla="*/ 1636 h 3446"/>
                  <a:gd name="T54" fmla="*/ 3483 w 3529"/>
                  <a:gd name="T55" fmla="*/ 2032 h 3446"/>
                  <a:gd name="T56" fmla="*/ 3454 w 3529"/>
                  <a:gd name="T57" fmla="*/ 2208 h 3446"/>
                  <a:gd name="T58" fmla="*/ 3232 w 3529"/>
                  <a:gd name="T59" fmla="*/ 2328 h 3446"/>
                  <a:gd name="T60" fmla="*/ 3154 w 3529"/>
                  <a:gd name="T61" fmla="*/ 2361 h 3446"/>
                  <a:gd name="T62" fmla="*/ 3207 w 3529"/>
                  <a:gd name="T63" fmla="*/ 2278 h 3446"/>
                  <a:gd name="T64" fmla="*/ 3158 w 3529"/>
                  <a:gd name="T65" fmla="*/ 2233 h 3446"/>
                  <a:gd name="T66" fmla="*/ 3173 w 3529"/>
                  <a:gd name="T67" fmla="*/ 2316 h 3446"/>
                  <a:gd name="T68" fmla="*/ 3067 w 3529"/>
                  <a:gd name="T69" fmla="*/ 2471 h 3446"/>
                  <a:gd name="T70" fmla="*/ 2920 w 3529"/>
                  <a:gd name="T71" fmla="*/ 2539 h 3446"/>
                  <a:gd name="T72" fmla="*/ 2801 w 3529"/>
                  <a:gd name="T73" fmla="*/ 2608 h 3446"/>
                  <a:gd name="T74" fmla="*/ 2768 w 3529"/>
                  <a:gd name="T75" fmla="*/ 2565 h 3446"/>
                  <a:gd name="T76" fmla="*/ 2699 w 3529"/>
                  <a:gd name="T77" fmla="*/ 2558 h 3446"/>
                  <a:gd name="T78" fmla="*/ 2721 w 3529"/>
                  <a:gd name="T79" fmla="*/ 2681 h 3446"/>
                  <a:gd name="T80" fmla="*/ 2602 w 3529"/>
                  <a:gd name="T81" fmla="*/ 2790 h 3446"/>
                  <a:gd name="T82" fmla="*/ 2597 w 3529"/>
                  <a:gd name="T83" fmla="*/ 2723 h 3446"/>
                  <a:gd name="T84" fmla="*/ 2538 w 3529"/>
                  <a:gd name="T85" fmla="*/ 2751 h 3446"/>
                  <a:gd name="T86" fmla="*/ 2552 w 3529"/>
                  <a:gd name="T87" fmla="*/ 2806 h 3446"/>
                  <a:gd name="T88" fmla="*/ 2496 w 3529"/>
                  <a:gd name="T89" fmla="*/ 2840 h 3446"/>
                  <a:gd name="T90" fmla="*/ 2543 w 3529"/>
                  <a:gd name="T91" fmla="*/ 2871 h 3446"/>
                  <a:gd name="T92" fmla="*/ 2473 w 3529"/>
                  <a:gd name="T93" fmla="*/ 2978 h 3446"/>
                  <a:gd name="T94" fmla="*/ 2411 w 3529"/>
                  <a:gd name="T95" fmla="*/ 2972 h 3446"/>
                  <a:gd name="T96" fmla="*/ 2461 w 3529"/>
                  <a:gd name="T97" fmla="*/ 3000 h 3446"/>
                  <a:gd name="T98" fmla="*/ 2530 w 3529"/>
                  <a:gd name="T99" fmla="*/ 3355 h 3446"/>
                  <a:gd name="T100" fmla="*/ 2493 w 3529"/>
                  <a:gd name="T101" fmla="*/ 3193 h 3446"/>
                  <a:gd name="T102" fmla="*/ 2440 w 3529"/>
                  <a:gd name="T103" fmla="*/ 3088 h 3446"/>
                  <a:gd name="T104" fmla="*/ 2487 w 3529"/>
                  <a:gd name="T105" fmla="*/ 3283 h 3446"/>
                  <a:gd name="T106" fmla="*/ 2531 w 3529"/>
                  <a:gd name="T107" fmla="*/ 3381 h 3446"/>
                  <a:gd name="T108" fmla="*/ 2477 w 3529"/>
                  <a:gd name="T109" fmla="*/ 3445 h 3446"/>
                  <a:gd name="T110" fmla="*/ 2640 w 3529"/>
                  <a:gd name="T111" fmla="*/ 2642 h 3446"/>
                  <a:gd name="T112" fmla="*/ 2657 w 3529"/>
                  <a:gd name="T113" fmla="*/ 2694 h 3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29" h="3446">
                    <a:moveTo>
                      <a:pt x="2476" y="3446"/>
                    </a:moveTo>
                    <a:cubicBezTo>
                      <a:pt x="2469" y="3445"/>
                      <a:pt x="2463" y="3444"/>
                      <a:pt x="2457" y="3442"/>
                    </a:cubicBezTo>
                    <a:cubicBezTo>
                      <a:pt x="2444" y="3437"/>
                      <a:pt x="2437" y="3425"/>
                      <a:pt x="2430" y="3413"/>
                    </a:cubicBezTo>
                    <a:cubicBezTo>
                      <a:pt x="2427" y="3408"/>
                      <a:pt x="2427" y="3408"/>
                      <a:pt x="2427" y="3408"/>
                    </a:cubicBezTo>
                    <a:cubicBezTo>
                      <a:pt x="2419" y="3395"/>
                      <a:pt x="2409" y="3381"/>
                      <a:pt x="2392" y="3374"/>
                    </a:cubicBezTo>
                    <a:cubicBezTo>
                      <a:pt x="2382" y="3371"/>
                      <a:pt x="2372" y="3369"/>
                      <a:pt x="2358" y="3369"/>
                    </a:cubicBezTo>
                    <a:cubicBezTo>
                      <a:pt x="2350" y="3369"/>
                      <a:pt x="2341" y="3370"/>
                      <a:pt x="2333" y="3370"/>
                    </a:cubicBezTo>
                    <a:cubicBezTo>
                      <a:pt x="2325" y="3371"/>
                      <a:pt x="2317" y="3372"/>
                      <a:pt x="2309" y="3372"/>
                    </a:cubicBezTo>
                    <a:cubicBezTo>
                      <a:pt x="2306" y="3372"/>
                      <a:pt x="2306" y="3372"/>
                      <a:pt x="2306" y="3372"/>
                    </a:cubicBezTo>
                    <a:cubicBezTo>
                      <a:pt x="2278" y="3372"/>
                      <a:pt x="2253" y="3369"/>
                      <a:pt x="2231" y="3364"/>
                    </a:cubicBezTo>
                    <a:cubicBezTo>
                      <a:pt x="2216" y="3360"/>
                      <a:pt x="2204" y="3353"/>
                      <a:pt x="2195" y="3342"/>
                    </a:cubicBezTo>
                    <a:cubicBezTo>
                      <a:pt x="2188" y="3333"/>
                      <a:pt x="2188" y="3333"/>
                      <a:pt x="2188" y="3333"/>
                    </a:cubicBezTo>
                    <a:cubicBezTo>
                      <a:pt x="2182" y="3324"/>
                      <a:pt x="2176" y="3316"/>
                      <a:pt x="2166" y="3313"/>
                    </a:cubicBezTo>
                    <a:cubicBezTo>
                      <a:pt x="2154" y="3311"/>
                      <a:pt x="2154" y="3311"/>
                      <a:pt x="2154" y="3311"/>
                    </a:cubicBezTo>
                    <a:cubicBezTo>
                      <a:pt x="2148" y="3311"/>
                      <a:pt x="2142" y="3312"/>
                      <a:pt x="2136" y="3313"/>
                    </a:cubicBezTo>
                    <a:cubicBezTo>
                      <a:pt x="2131" y="3314"/>
                      <a:pt x="2125" y="3315"/>
                      <a:pt x="2119" y="3315"/>
                    </a:cubicBezTo>
                    <a:cubicBezTo>
                      <a:pt x="2119" y="3315"/>
                      <a:pt x="2119" y="3315"/>
                      <a:pt x="2119" y="3315"/>
                    </a:cubicBezTo>
                    <a:cubicBezTo>
                      <a:pt x="2105" y="3315"/>
                      <a:pt x="2100" y="3307"/>
                      <a:pt x="2093" y="3298"/>
                    </a:cubicBezTo>
                    <a:cubicBezTo>
                      <a:pt x="2090" y="3292"/>
                      <a:pt x="2090" y="3292"/>
                      <a:pt x="2090" y="3292"/>
                    </a:cubicBezTo>
                    <a:cubicBezTo>
                      <a:pt x="2078" y="3276"/>
                      <a:pt x="2061" y="3275"/>
                      <a:pt x="2044" y="3275"/>
                    </a:cubicBezTo>
                    <a:cubicBezTo>
                      <a:pt x="2031" y="3274"/>
                      <a:pt x="2018" y="3273"/>
                      <a:pt x="2006" y="3266"/>
                    </a:cubicBezTo>
                    <a:cubicBezTo>
                      <a:pt x="1977" y="3249"/>
                      <a:pt x="1973" y="3219"/>
                      <a:pt x="1969" y="3189"/>
                    </a:cubicBezTo>
                    <a:cubicBezTo>
                      <a:pt x="1967" y="3177"/>
                      <a:pt x="1967" y="3177"/>
                      <a:pt x="1967" y="3177"/>
                    </a:cubicBezTo>
                    <a:cubicBezTo>
                      <a:pt x="1964" y="3157"/>
                      <a:pt x="1952" y="3140"/>
                      <a:pt x="1940" y="3123"/>
                    </a:cubicBezTo>
                    <a:cubicBezTo>
                      <a:pt x="1934" y="3114"/>
                      <a:pt x="1928" y="3106"/>
                      <a:pt x="1923" y="3097"/>
                    </a:cubicBezTo>
                    <a:cubicBezTo>
                      <a:pt x="1918" y="3088"/>
                      <a:pt x="1918" y="3088"/>
                      <a:pt x="1918" y="3088"/>
                    </a:cubicBezTo>
                    <a:cubicBezTo>
                      <a:pt x="1911" y="3076"/>
                      <a:pt x="1904" y="3063"/>
                      <a:pt x="1900" y="3050"/>
                    </a:cubicBezTo>
                    <a:cubicBezTo>
                      <a:pt x="1897" y="3040"/>
                      <a:pt x="1897" y="3030"/>
                      <a:pt x="1897" y="3021"/>
                    </a:cubicBezTo>
                    <a:cubicBezTo>
                      <a:pt x="1898" y="3011"/>
                      <a:pt x="1898" y="3011"/>
                      <a:pt x="1898" y="3011"/>
                    </a:cubicBezTo>
                    <a:cubicBezTo>
                      <a:pt x="1898" y="2999"/>
                      <a:pt x="1894" y="2987"/>
                      <a:pt x="1890" y="2975"/>
                    </a:cubicBezTo>
                    <a:cubicBezTo>
                      <a:pt x="1888" y="2968"/>
                      <a:pt x="1882" y="2947"/>
                      <a:pt x="1884" y="2930"/>
                    </a:cubicBezTo>
                    <a:cubicBezTo>
                      <a:pt x="1885" y="2925"/>
                      <a:pt x="1885" y="2925"/>
                      <a:pt x="1885" y="2925"/>
                    </a:cubicBezTo>
                    <a:cubicBezTo>
                      <a:pt x="1886" y="2917"/>
                      <a:pt x="1888" y="2910"/>
                      <a:pt x="1884" y="2902"/>
                    </a:cubicBezTo>
                    <a:cubicBezTo>
                      <a:pt x="1879" y="2890"/>
                      <a:pt x="1867" y="2882"/>
                      <a:pt x="1856" y="2874"/>
                    </a:cubicBezTo>
                    <a:cubicBezTo>
                      <a:pt x="1843" y="2864"/>
                      <a:pt x="1843" y="2864"/>
                      <a:pt x="1843" y="2864"/>
                    </a:cubicBezTo>
                    <a:cubicBezTo>
                      <a:pt x="1831" y="2856"/>
                      <a:pt x="1831" y="2856"/>
                      <a:pt x="1831" y="2856"/>
                    </a:cubicBezTo>
                    <a:cubicBezTo>
                      <a:pt x="1825" y="2851"/>
                      <a:pt x="1819" y="2847"/>
                      <a:pt x="1813" y="2841"/>
                    </a:cubicBezTo>
                    <a:cubicBezTo>
                      <a:pt x="1804" y="2833"/>
                      <a:pt x="1804" y="2833"/>
                      <a:pt x="1804" y="2833"/>
                    </a:cubicBezTo>
                    <a:cubicBezTo>
                      <a:pt x="1799" y="2828"/>
                      <a:pt x="1793" y="2822"/>
                      <a:pt x="1789" y="2815"/>
                    </a:cubicBezTo>
                    <a:cubicBezTo>
                      <a:pt x="1784" y="2808"/>
                      <a:pt x="1784" y="2800"/>
                      <a:pt x="1783" y="2793"/>
                    </a:cubicBezTo>
                    <a:cubicBezTo>
                      <a:pt x="1781" y="2781"/>
                      <a:pt x="1781" y="2781"/>
                      <a:pt x="1781" y="2781"/>
                    </a:cubicBezTo>
                    <a:cubicBezTo>
                      <a:pt x="1778" y="2765"/>
                      <a:pt x="1773" y="2754"/>
                      <a:pt x="1762" y="2745"/>
                    </a:cubicBezTo>
                    <a:cubicBezTo>
                      <a:pt x="1749" y="2738"/>
                      <a:pt x="1749" y="2738"/>
                      <a:pt x="1749" y="2738"/>
                    </a:cubicBezTo>
                    <a:cubicBezTo>
                      <a:pt x="1742" y="2735"/>
                      <a:pt x="1735" y="2732"/>
                      <a:pt x="1731" y="2726"/>
                    </a:cubicBezTo>
                    <a:cubicBezTo>
                      <a:pt x="1727" y="2721"/>
                      <a:pt x="1723" y="2715"/>
                      <a:pt x="1720" y="2709"/>
                    </a:cubicBezTo>
                    <a:cubicBezTo>
                      <a:pt x="1715" y="2701"/>
                      <a:pt x="1710" y="2692"/>
                      <a:pt x="1703" y="2686"/>
                    </a:cubicBezTo>
                    <a:cubicBezTo>
                      <a:pt x="1692" y="2677"/>
                      <a:pt x="1692" y="2677"/>
                      <a:pt x="1692" y="2677"/>
                    </a:cubicBezTo>
                    <a:cubicBezTo>
                      <a:pt x="1685" y="2672"/>
                      <a:pt x="1678" y="2667"/>
                      <a:pt x="1673" y="2656"/>
                    </a:cubicBezTo>
                    <a:cubicBezTo>
                      <a:pt x="1671" y="2647"/>
                      <a:pt x="1671" y="2647"/>
                      <a:pt x="1671" y="2647"/>
                    </a:cubicBezTo>
                    <a:cubicBezTo>
                      <a:pt x="1668" y="2638"/>
                      <a:pt x="1668" y="2638"/>
                      <a:pt x="1668" y="2638"/>
                    </a:cubicBezTo>
                    <a:cubicBezTo>
                      <a:pt x="1664" y="2632"/>
                      <a:pt x="1664" y="2632"/>
                      <a:pt x="1664" y="2632"/>
                    </a:cubicBezTo>
                    <a:cubicBezTo>
                      <a:pt x="1662" y="2628"/>
                      <a:pt x="1659" y="2624"/>
                      <a:pt x="1658" y="2618"/>
                    </a:cubicBezTo>
                    <a:cubicBezTo>
                      <a:pt x="1660" y="2605"/>
                      <a:pt x="1660" y="2605"/>
                      <a:pt x="1660" y="2605"/>
                    </a:cubicBezTo>
                    <a:cubicBezTo>
                      <a:pt x="1661" y="2593"/>
                      <a:pt x="1661" y="2593"/>
                      <a:pt x="1661" y="2593"/>
                    </a:cubicBezTo>
                    <a:cubicBezTo>
                      <a:pt x="1660" y="2587"/>
                      <a:pt x="1657" y="2583"/>
                      <a:pt x="1654" y="2578"/>
                    </a:cubicBezTo>
                    <a:cubicBezTo>
                      <a:pt x="1652" y="2575"/>
                      <a:pt x="1652" y="2575"/>
                      <a:pt x="1652" y="2575"/>
                    </a:cubicBezTo>
                    <a:cubicBezTo>
                      <a:pt x="1646" y="2566"/>
                      <a:pt x="1642" y="2557"/>
                      <a:pt x="1638" y="2548"/>
                    </a:cubicBezTo>
                    <a:cubicBezTo>
                      <a:pt x="1635" y="2540"/>
                      <a:pt x="1632" y="2533"/>
                      <a:pt x="1628" y="2526"/>
                    </a:cubicBezTo>
                    <a:cubicBezTo>
                      <a:pt x="1624" y="2519"/>
                      <a:pt x="1618" y="2513"/>
                      <a:pt x="1611" y="2506"/>
                    </a:cubicBezTo>
                    <a:cubicBezTo>
                      <a:pt x="1604" y="2500"/>
                      <a:pt x="1596" y="2493"/>
                      <a:pt x="1592" y="2483"/>
                    </a:cubicBezTo>
                    <a:cubicBezTo>
                      <a:pt x="1588" y="2474"/>
                      <a:pt x="1588" y="2474"/>
                      <a:pt x="1588" y="2474"/>
                    </a:cubicBezTo>
                    <a:cubicBezTo>
                      <a:pt x="1585" y="2465"/>
                      <a:pt x="1585" y="2465"/>
                      <a:pt x="1585" y="2465"/>
                    </a:cubicBezTo>
                    <a:cubicBezTo>
                      <a:pt x="1580" y="2456"/>
                      <a:pt x="1580" y="2456"/>
                      <a:pt x="1580" y="2456"/>
                    </a:cubicBezTo>
                    <a:cubicBezTo>
                      <a:pt x="1578" y="2452"/>
                      <a:pt x="1575" y="2447"/>
                      <a:pt x="1573" y="2442"/>
                    </a:cubicBezTo>
                    <a:cubicBezTo>
                      <a:pt x="1570" y="2433"/>
                      <a:pt x="1570" y="2423"/>
                      <a:pt x="1570" y="2412"/>
                    </a:cubicBezTo>
                    <a:cubicBezTo>
                      <a:pt x="1570" y="2406"/>
                      <a:pt x="1570" y="2400"/>
                      <a:pt x="1569" y="2395"/>
                    </a:cubicBezTo>
                    <a:cubicBezTo>
                      <a:pt x="1567" y="2382"/>
                      <a:pt x="1562" y="2376"/>
                      <a:pt x="1554" y="2368"/>
                    </a:cubicBezTo>
                    <a:cubicBezTo>
                      <a:pt x="1549" y="2363"/>
                      <a:pt x="1549" y="2363"/>
                      <a:pt x="1549" y="2363"/>
                    </a:cubicBezTo>
                    <a:cubicBezTo>
                      <a:pt x="1542" y="2355"/>
                      <a:pt x="1534" y="2350"/>
                      <a:pt x="1526" y="2344"/>
                    </a:cubicBezTo>
                    <a:cubicBezTo>
                      <a:pt x="1518" y="2339"/>
                      <a:pt x="1510" y="2333"/>
                      <a:pt x="1503" y="2326"/>
                    </a:cubicBezTo>
                    <a:cubicBezTo>
                      <a:pt x="1499" y="2323"/>
                      <a:pt x="1499" y="2323"/>
                      <a:pt x="1499" y="2323"/>
                    </a:cubicBezTo>
                    <a:cubicBezTo>
                      <a:pt x="1489" y="2311"/>
                      <a:pt x="1489" y="2311"/>
                      <a:pt x="1489" y="2311"/>
                    </a:cubicBezTo>
                    <a:cubicBezTo>
                      <a:pt x="1485" y="2304"/>
                      <a:pt x="1485" y="2304"/>
                      <a:pt x="1485" y="2304"/>
                    </a:cubicBezTo>
                    <a:cubicBezTo>
                      <a:pt x="1480" y="2294"/>
                      <a:pt x="1480" y="2294"/>
                      <a:pt x="1480" y="2294"/>
                    </a:cubicBezTo>
                    <a:cubicBezTo>
                      <a:pt x="1475" y="2287"/>
                      <a:pt x="1468" y="2280"/>
                      <a:pt x="1461" y="2274"/>
                    </a:cubicBezTo>
                    <a:cubicBezTo>
                      <a:pt x="1453" y="2265"/>
                      <a:pt x="1453" y="2265"/>
                      <a:pt x="1453" y="2265"/>
                    </a:cubicBezTo>
                    <a:cubicBezTo>
                      <a:pt x="1447" y="2259"/>
                      <a:pt x="1441" y="2255"/>
                      <a:pt x="1434" y="2251"/>
                    </a:cubicBezTo>
                    <a:cubicBezTo>
                      <a:pt x="1428" y="2247"/>
                      <a:pt x="1421" y="2242"/>
                      <a:pt x="1415" y="2236"/>
                    </a:cubicBezTo>
                    <a:cubicBezTo>
                      <a:pt x="1402" y="2222"/>
                      <a:pt x="1388" y="2206"/>
                      <a:pt x="1379" y="2186"/>
                    </a:cubicBezTo>
                    <a:cubicBezTo>
                      <a:pt x="1377" y="2180"/>
                      <a:pt x="1377" y="2180"/>
                      <a:pt x="1377" y="2180"/>
                    </a:cubicBezTo>
                    <a:cubicBezTo>
                      <a:pt x="1374" y="2172"/>
                      <a:pt x="1370" y="2162"/>
                      <a:pt x="1362" y="2160"/>
                    </a:cubicBezTo>
                    <a:cubicBezTo>
                      <a:pt x="1356" y="2159"/>
                      <a:pt x="1356" y="2159"/>
                      <a:pt x="1356" y="2159"/>
                    </a:cubicBezTo>
                    <a:cubicBezTo>
                      <a:pt x="1350" y="2159"/>
                      <a:pt x="1344" y="2161"/>
                      <a:pt x="1338" y="2164"/>
                    </a:cubicBezTo>
                    <a:cubicBezTo>
                      <a:pt x="1336" y="2165"/>
                      <a:pt x="1336" y="2165"/>
                      <a:pt x="1336" y="2165"/>
                    </a:cubicBezTo>
                    <a:cubicBezTo>
                      <a:pt x="1328" y="2169"/>
                      <a:pt x="1320" y="2170"/>
                      <a:pt x="1310" y="2170"/>
                    </a:cubicBezTo>
                    <a:cubicBezTo>
                      <a:pt x="1296" y="2170"/>
                      <a:pt x="1282" y="2167"/>
                      <a:pt x="1273" y="2165"/>
                    </a:cubicBezTo>
                    <a:cubicBezTo>
                      <a:pt x="1263" y="2162"/>
                      <a:pt x="1263" y="2162"/>
                      <a:pt x="1263" y="2162"/>
                    </a:cubicBezTo>
                    <a:cubicBezTo>
                      <a:pt x="1258" y="2161"/>
                      <a:pt x="1253" y="2159"/>
                      <a:pt x="1247" y="2158"/>
                    </a:cubicBezTo>
                    <a:cubicBezTo>
                      <a:pt x="1236" y="2158"/>
                      <a:pt x="1236" y="2158"/>
                      <a:pt x="1236" y="2158"/>
                    </a:cubicBezTo>
                    <a:cubicBezTo>
                      <a:pt x="1231" y="2158"/>
                      <a:pt x="1226" y="2158"/>
                      <a:pt x="1221" y="2157"/>
                    </a:cubicBezTo>
                    <a:cubicBezTo>
                      <a:pt x="1208" y="2156"/>
                      <a:pt x="1208" y="2156"/>
                      <a:pt x="1208" y="2156"/>
                    </a:cubicBezTo>
                    <a:cubicBezTo>
                      <a:pt x="1196" y="2157"/>
                      <a:pt x="1196" y="2157"/>
                      <a:pt x="1196" y="2157"/>
                    </a:cubicBezTo>
                    <a:cubicBezTo>
                      <a:pt x="1192" y="2157"/>
                      <a:pt x="1192" y="2157"/>
                      <a:pt x="1192" y="2157"/>
                    </a:cubicBezTo>
                    <a:cubicBezTo>
                      <a:pt x="1190" y="2157"/>
                      <a:pt x="1190" y="2157"/>
                      <a:pt x="1190" y="2157"/>
                    </a:cubicBezTo>
                    <a:cubicBezTo>
                      <a:pt x="1179" y="2154"/>
                      <a:pt x="1179" y="2154"/>
                      <a:pt x="1179" y="2154"/>
                    </a:cubicBezTo>
                    <a:cubicBezTo>
                      <a:pt x="1169" y="2152"/>
                      <a:pt x="1169" y="2152"/>
                      <a:pt x="1169" y="2152"/>
                    </a:cubicBezTo>
                    <a:cubicBezTo>
                      <a:pt x="1169" y="2152"/>
                      <a:pt x="1169" y="2152"/>
                      <a:pt x="1169" y="2152"/>
                    </a:cubicBezTo>
                    <a:cubicBezTo>
                      <a:pt x="1168" y="2152"/>
                      <a:pt x="1168" y="2152"/>
                      <a:pt x="1168" y="2152"/>
                    </a:cubicBezTo>
                    <a:cubicBezTo>
                      <a:pt x="1160" y="2145"/>
                      <a:pt x="1160" y="2145"/>
                      <a:pt x="1160" y="2145"/>
                    </a:cubicBezTo>
                    <a:cubicBezTo>
                      <a:pt x="1153" y="2140"/>
                      <a:pt x="1145" y="2134"/>
                      <a:pt x="1138" y="2134"/>
                    </a:cubicBezTo>
                    <a:cubicBezTo>
                      <a:pt x="1134" y="2134"/>
                      <a:pt x="1134" y="2134"/>
                      <a:pt x="1134" y="2134"/>
                    </a:cubicBezTo>
                    <a:cubicBezTo>
                      <a:pt x="1129" y="2136"/>
                      <a:pt x="1125" y="2140"/>
                      <a:pt x="1121" y="2144"/>
                    </a:cubicBezTo>
                    <a:cubicBezTo>
                      <a:pt x="1116" y="2149"/>
                      <a:pt x="1111" y="2154"/>
                      <a:pt x="1103" y="2156"/>
                    </a:cubicBezTo>
                    <a:cubicBezTo>
                      <a:pt x="1099" y="2156"/>
                      <a:pt x="1095" y="2157"/>
                      <a:pt x="1090" y="2157"/>
                    </a:cubicBezTo>
                    <a:cubicBezTo>
                      <a:pt x="1078" y="2156"/>
                      <a:pt x="1078" y="2156"/>
                      <a:pt x="1078" y="2156"/>
                    </a:cubicBezTo>
                    <a:cubicBezTo>
                      <a:pt x="1065" y="2156"/>
                      <a:pt x="1065" y="2156"/>
                      <a:pt x="1065" y="2156"/>
                    </a:cubicBezTo>
                    <a:cubicBezTo>
                      <a:pt x="1058" y="2156"/>
                      <a:pt x="1051" y="2157"/>
                      <a:pt x="1045" y="2159"/>
                    </a:cubicBezTo>
                    <a:cubicBezTo>
                      <a:pt x="1022" y="2167"/>
                      <a:pt x="1017" y="2186"/>
                      <a:pt x="1011" y="2206"/>
                    </a:cubicBezTo>
                    <a:cubicBezTo>
                      <a:pt x="1009" y="2216"/>
                      <a:pt x="1006" y="2227"/>
                      <a:pt x="1000" y="2237"/>
                    </a:cubicBezTo>
                    <a:cubicBezTo>
                      <a:pt x="991" y="2253"/>
                      <a:pt x="984" y="2271"/>
                      <a:pt x="975" y="2295"/>
                    </a:cubicBezTo>
                    <a:cubicBezTo>
                      <a:pt x="968" y="2313"/>
                      <a:pt x="959" y="2321"/>
                      <a:pt x="943" y="2332"/>
                    </a:cubicBezTo>
                    <a:cubicBezTo>
                      <a:pt x="927" y="2341"/>
                      <a:pt x="914" y="2354"/>
                      <a:pt x="902" y="2373"/>
                    </a:cubicBezTo>
                    <a:cubicBezTo>
                      <a:pt x="892" y="2388"/>
                      <a:pt x="881" y="2391"/>
                      <a:pt x="865" y="2391"/>
                    </a:cubicBezTo>
                    <a:cubicBezTo>
                      <a:pt x="844" y="2391"/>
                      <a:pt x="827" y="2386"/>
                      <a:pt x="813" y="2377"/>
                    </a:cubicBezTo>
                    <a:cubicBezTo>
                      <a:pt x="800" y="2367"/>
                      <a:pt x="800" y="2367"/>
                      <a:pt x="800" y="2367"/>
                    </a:cubicBezTo>
                    <a:cubicBezTo>
                      <a:pt x="791" y="2360"/>
                      <a:pt x="783" y="2354"/>
                      <a:pt x="774" y="2349"/>
                    </a:cubicBezTo>
                    <a:cubicBezTo>
                      <a:pt x="763" y="2342"/>
                      <a:pt x="754" y="2333"/>
                      <a:pt x="745" y="2325"/>
                    </a:cubicBezTo>
                    <a:cubicBezTo>
                      <a:pt x="731" y="2311"/>
                      <a:pt x="718" y="2298"/>
                      <a:pt x="697" y="2295"/>
                    </a:cubicBezTo>
                    <a:cubicBezTo>
                      <a:pt x="682" y="2295"/>
                      <a:pt x="682" y="2295"/>
                      <a:pt x="682" y="2295"/>
                    </a:cubicBezTo>
                    <a:cubicBezTo>
                      <a:pt x="670" y="2294"/>
                      <a:pt x="657" y="2294"/>
                      <a:pt x="646" y="2286"/>
                    </a:cubicBezTo>
                    <a:cubicBezTo>
                      <a:pt x="636" y="2278"/>
                      <a:pt x="630" y="2266"/>
                      <a:pt x="624" y="2255"/>
                    </a:cubicBezTo>
                    <a:cubicBezTo>
                      <a:pt x="620" y="2249"/>
                      <a:pt x="617" y="2243"/>
                      <a:pt x="613" y="2237"/>
                    </a:cubicBezTo>
                    <a:cubicBezTo>
                      <a:pt x="604" y="2224"/>
                      <a:pt x="590" y="2213"/>
                      <a:pt x="571" y="2205"/>
                    </a:cubicBezTo>
                    <a:cubicBezTo>
                      <a:pt x="557" y="2200"/>
                      <a:pt x="557" y="2200"/>
                      <a:pt x="557" y="2200"/>
                    </a:cubicBezTo>
                    <a:cubicBezTo>
                      <a:pt x="548" y="2197"/>
                      <a:pt x="539" y="2194"/>
                      <a:pt x="532" y="2188"/>
                    </a:cubicBezTo>
                    <a:cubicBezTo>
                      <a:pt x="518" y="2178"/>
                      <a:pt x="515" y="2165"/>
                      <a:pt x="514" y="2148"/>
                    </a:cubicBezTo>
                    <a:cubicBezTo>
                      <a:pt x="513" y="2130"/>
                      <a:pt x="504" y="2116"/>
                      <a:pt x="495" y="2101"/>
                    </a:cubicBezTo>
                    <a:cubicBezTo>
                      <a:pt x="490" y="2092"/>
                      <a:pt x="484" y="2083"/>
                      <a:pt x="481" y="2073"/>
                    </a:cubicBezTo>
                    <a:cubicBezTo>
                      <a:pt x="473" y="2055"/>
                      <a:pt x="478" y="2035"/>
                      <a:pt x="483" y="2016"/>
                    </a:cubicBezTo>
                    <a:cubicBezTo>
                      <a:pt x="486" y="2005"/>
                      <a:pt x="488" y="1994"/>
                      <a:pt x="489" y="1983"/>
                    </a:cubicBezTo>
                    <a:cubicBezTo>
                      <a:pt x="489" y="1967"/>
                      <a:pt x="477" y="1952"/>
                      <a:pt x="465" y="1938"/>
                    </a:cubicBezTo>
                    <a:cubicBezTo>
                      <a:pt x="457" y="1929"/>
                      <a:pt x="449" y="1920"/>
                      <a:pt x="445" y="1911"/>
                    </a:cubicBezTo>
                    <a:cubicBezTo>
                      <a:pt x="442" y="1902"/>
                      <a:pt x="443" y="1893"/>
                      <a:pt x="444" y="1883"/>
                    </a:cubicBezTo>
                    <a:cubicBezTo>
                      <a:pt x="445" y="1871"/>
                      <a:pt x="445" y="1871"/>
                      <a:pt x="445" y="1871"/>
                    </a:cubicBezTo>
                    <a:cubicBezTo>
                      <a:pt x="445" y="1860"/>
                      <a:pt x="437" y="1854"/>
                      <a:pt x="427" y="1848"/>
                    </a:cubicBezTo>
                    <a:cubicBezTo>
                      <a:pt x="423" y="1845"/>
                      <a:pt x="423" y="1845"/>
                      <a:pt x="423" y="1845"/>
                    </a:cubicBezTo>
                    <a:cubicBezTo>
                      <a:pt x="414" y="1839"/>
                      <a:pt x="410" y="1832"/>
                      <a:pt x="405" y="1825"/>
                    </a:cubicBezTo>
                    <a:cubicBezTo>
                      <a:pt x="398" y="1814"/>
                      <a:pt x="398" y="1814"/>
                      <a:pt x="398" y="1814"/>
                    </a:cubicBezTo>
                    <a:cubicBezTo>
                      <a:pt x="391" y="1805"/>
                      <a:pt x="381" y="1798"/>
                      <a:pt x="369" y="1792"/>
                    </a:cubicBezTo>
                    <a:cubicBezTo>
                      <a:pt x="358" y="1788"/>
                      <a:pt x="346" y="1783"/>
                      <a:pt x="332" y="1778"/>
                    </a:cubicBezTo>
                    <a:cubicBezTo>
                      <a:pt x="326" y="1776"/>
                      <a:pt x="326" y="1776"/>
                      <a:pt x="326" y="1776"/>
                    </a:cubicBezTo>
                    <a:cubicBezTo>
                      <a:pt x="315" y="1773"/>
                      <a:pt x="302" y="1769"/>
                      <a:pt x="295" y="1758"/>
                    </a:cubicBezTo>
                    <a:cubicBezTo>
                      <a:pt x="288" y="1749"/>
                      <a:pt x="284" y="1737"/>
                      <a:pt x="280" y="1725"/>
                    </a:cubicBezTo>
                    <a:cubicBezTo>
                      <a:pt x="276" y="1714"/>
                      <a:pt x="276" y="1714"/>
                      <a:pt x="276" y="1714"/>
                    </a:cubicBezTo>
                    <a:cubicBezTo>
                      <a:pt x="272" y="1704"/>
                      <a:pt x="263" y="1693"/>
                      <a:pt x="250" y="1682"/>
                    </a:cubicBezTo>
                    <a:cubicBezTo>
                      <a:pt x="239" y="1674"/>
                      <a:pt x="239" y="1674"/>
                      <a:pt x="239" y="1674"/>
                    </a:cubicBezTo>
                    <a:cubicBezTo>
                      <a:pt x="231" y="1669"/>
                      <a:pt x="225" y="1664"/>
                      <a:pt x="219" y="1655"/>
                    </a:cubicBezTo>
                    <a:cubicBezTo>
                      <a:pt x="215" y="1648"/>
                      <a:pt x="213" y="1641"/>
                      <a:pt x="211" y="1634"/>
                    </a:cubicBezTo>
                    <a:cubicBezTo>
                      <a:pt x="208" y="1626"/>
                      <a:pt x="206" y="1618"/>
                      <a:pt x="200" y="1610"/>
                    </a:cubicBezTo>
                    <a:cubicBezTo>
                      <a:pt x="190" y="1598"/>
                      <a:pt x="173" y="1584"/>
                      <a:pt x="155" y="1571"/>
                    </a:cubicBezTo>
                    <a:cubicBezTo>
                      <a:pt x="149" y="1567"/>
                      <a:pt x="142" y="1565"/>
                      <a:pt x="135" y="1562"/>
                    </a:cubicBezTo>
                    <a:cubicBezTo>
                      <a:pt x="127" y="1560"/>
                      <a:pt x="118" y="1557"/>
                      <a:pt x="111" y="1551"/>
                    </a:cubicBezTo>
                    <a:cubicBezTo>
                      <a:pt x="100" y="1542"/>
                      <a:pt x="93" y="1535"/>
                      <a:pt x="91" y="1519"/>
                    </a:cubicBezTo>
                    <a:cubicBezTo>
                      <a:pt x="90" y="1514"/>
                      <a:pt x="89" y="1509"/>
                      <a:pt x="89" y="1503"/>
                    </a:cubicBezTo>
                    <a:cubicBezTo>
                      <a:pt x="88" y="1494"/>
                      <a:pt x="88" y="1484"/>
                      <a:pt x="84" y="1475"/>
                    </a:cubicBezTo>
                    <a:cubicBezTo>
                      <a:pt x="74" y="1463"/>
                      <a:pt x="74" y="1463"/>
                      <a:pt x="74" y="1463"/>
                    </a:cubicBezTo>
                    <a:cubicBezTo>
                      <a:pt x="72" y="1460"/>
                      <a:pt x="72" y="1460"/>
                      <a:pt x="72" y="1460"/>
                    </a:cubicBezTo>
                    <a:cubicBezTo>
                      <a:pt x="59" y="1446"/>
                      <a:pt x="43" y="1438"/>
                      <a:pt x="18" y="1434"/>
                    </a:cubicBezTo>
                    <a:cubicBezTo>
                      <a:pt x="17" y="1434"/>
                      <a:pt x="17" y="1434"/>
                      <a:pt x="17" y="1434"/>
                    </a:cubicBezTo>
                    <a:cubicBezTo>
                      <a:pt x="0" y="1363"/>
                      <a:pt x="0" y="1363"/>
                      <a:pt x="0" y="1363"/>
                    </a:cubicBezTo>
                    <a:cubicBezTo>
                      <a:pt x="959" y="1452"/>
                      <a:pt x="959" y="1452"/>
                      <a:pt x="959" y="1452"/>
                    </a:cubicBezTo>
                    <a:cubicBezTo>
                      <a:pt x="1053" y="0"/>
                      <a:pt x="1053" y="0"/>
                      <a:pt x="1053" y="0"/>
                    </a:cubicBezTo>
                    <a:cubicBezTo>
                      <a:pt x="1075" y="1"/>
                      <a:pt x="1075" y="1"/>
                      <a:pt x="1075" y="1"/>
                    </a:cubicBezTo>
                    <a:cubicBezTo>
                      <a:pt x="1832" y="40"/>
                      <a:pt x="1832" y="40"/>
                      <a:pt x="1832" y="40"/>
                    </a:cubicBezTo>
                    <a:cubicBezTo>
                      <a:pt x="1812" y="656"/>
                      <a:pt x="1812" y="656"/>
                      <a:pt x="1812" y="656"/>
                    </a:cubicBezTo>
                    <a:cubicBezTo>
                      <a:pt x="1834" y="656"/>
                      <a:pt x="1834" y="656"/>
                      <a:pt x="1834" y="656"/>
                    </a:cubicBezTo>
                    <a:cubicBezTo>
                      <a:pt x="1902" y="724"/>
                      <a:pt x="1902" y="724"/>
                      <a:pt x="1902" y="724"/>
                    </a:cubicBezTo>
                    <a:cubicBezTo>
                      <a:pt x="1911" y="717"/>
                      <a:pt x="1911" y="717"/>
                      <a:pt x="1911" y="717"/>
                    </a:cubicBezTo>
                    <a:cubicBezTo>
                      <a:pt x="1929" y="713"/>
                      <a:pt x="1929" y="713"/>
                      <a:pt x="1929" y="713"/>
                    </a:cubicBezTo>
                    <a:cubicBezTo>
                      <a:pt x="1942" y="726"/>
                      <a:pt x="1942" y="726"/>
                      <a:pt x="1942" y="726"/>
                    </a:cubicBezTo>
                    <a:cubicBezTo>
                      <a:pt x="1960" y="717"/>
                      <a:pt x="1960" y="717"/>
                      <a:pt x="1960" y="717"/>
                    </a:cubicBezTo>
                    <a:cubicBezTo>
                      <a:pt x="1986" y="700"/>
                      <a:pt x="1986" y="700"/>
                      <a:pt x="1986" y="700"/>
                    </a:cubicBezTo>
                    <a:cubicBezTo>
                      <a:pt x="2019" y="742"/>
                      <a:pt x="2019" y="742"/>
                      <a:pt x="2019" y="742"/>
                    </a:cubicBezTo>
                    <a:cubicBezTo>
                      <a:pt x="2019" y="786"/>
                      <a:pt x="2019" y="786"/>
                      <a:pt x="2019" y="786"/>
                    </a:cubicBezTo>
                    <a:cubicBezTo>
                      <a:pt x="2089" y="786"/>
                      <a:pt x="2089" y="786"/>
                      <a:pt x="2089" y="786"/>
                    </a:cubicBezTo>
                    <a:cubicBezTo>
                      <a:pt x="2115" y="809"/>
                      <a:pt x="2115" y="809"/>
                      <a:pt x="2115" y="809"/>
                    </a:cubicBezTo>
                    <a:cubicBezTo>
                      <a:pt x="2181" y="804"/>
                      <a:pt x="2181" y="804"/>
                      <a:pt x="2181" y="804"/>
                    </a:cubicBezTo>
                    <a:cubicBezTo>
                      <a:pt x="2191" y="828"/>
                      <a:pt x="2191" y="828"/>
                      <a:pt x="2191" y="828"/>
                    </a:cubicBezTo>
                    <a:cubicBezTo>
                      <a:pt x="2213" y="828"/>
                      <a:pt x="2213" y="828"/>
                      <a:pt x="2213" y="828"/>
                    </a:cubicBezTo>
                    <a:cubicBezTo>
                      <a:pt x="2238" y="804"/>
                      <a:pt x="2238" y="804"/>
                      <a:pt x="2238" y="804"/>
                    </a:cubicBezTo>
                    <a:cubicBezTo>
                      <a:pt x="2305" y="804"/>
                      <a:pt x="2305" y="804"/>
                      <a:pt x="2305" y="804"/>
                    </a:cubicBezTo>
                    <a:cubicBezTo>
                      <a:pt x="2316" y="848"/>
                      <a:pt x="2316" y="848"/>
                      <a:pt x="2316" y="848"/>
                    </a:cubicBezTo>
                    <a:cubicBezTo>
                      <a:pt x="2338" y="854"/>
                      <a:pt x="2338" y="854"/>
                      <a:pt x="2338" y="854"/>
                    </a:cubicBezTo>
                    <a:cubicBezTo>
                      <a:pt x="2344" y="897"/>
                      <a:pt x="2344" y="897"/>
                      <a:pt x="2344" y="897"/>
                    </a:cubicBezTo>
                    <a:cubicBezTo>
                      <a:pt x="2375" y="896"/>
                      <a:pt x="2375" y="896"/>
                      <a:pt x="2375" y="896"/>
                    </a:cubicBezTo>
                    <a:cubicBezTo>
                      <a:pt x="2402" y="861"/>
                      <a:pt x="2402" y="861"/>
                      <a:pt x="2402" y="861"/>
                    </a:cubicBezTo>
                    <a:cubicBezTo>
                      <a:pt x="2434" y="861"/>
                      <a:pt x="2434" y="861"/>
                      <a:pt x="2434" y="861"/>
                    </a:cubicBezTo>
                    <a:cubicBezTo>
                      <a:pt x="2444" y="884"/>
                      <a:pt x="2444" y="884"/>
                      <a:pt x="2444" y="884"/>
                    </a:cubicBezTo>
                    <a:cubicBezTo>
                      <a:pt x="2460" y="888"/>
                      <a:pt x="2460" y="888"/>
                      <a:pt x="2460" y="888"/>
                    </a:cubicBezTo>
                    <a:cubicBezTo>
                      <a:pt x="2477" y="908"/>
                      <a:pt x="2477" y="908"/>
                      <a:pt x="2477" y="908"/>
                    </a:cubicBezTo>
                    <a:cubicBezTo>
                      <a:pt x="2495" y="909"/>
                      <a:pt x="2495" y="909"/>
                      <a:pt x="2495" y="909"/>
                    </a:cubicBezTo>
                    <a:cubicBezTo>
                      <a:pt x="2510" y="897"/>
                      <a:pt x="2510" y="897"/>
                      <a:pt x="2510" y="897"/>
                    </a:cubicBezTo>
                    <a:cubicBezTo>
                      <a:pt x="2540" y="896"/>
                      <a:pt x="2540" y="896"/>
                      <a:pt x="2540" y="896"/>
                    </a:cubicBezTo>
                    <a:cubicBezTo>
                      <a:pt x="2540" y="941"/>
                      <a:pt x="2540" y="941"/>
                      <a:pt x="2540" y="941"/>
                    </a:cubicBezTo>
                    <a:cubicBezTo>
                      <a:pt x="2563" y="937"/>
                      <a:pt x="2563" y="937"/>
                      <a:pt x="2563" y="937"/>
                    </a:cubicBezTo>
                    <a:cubicBezTo>
                      <a:pt x="2571" y="901"/>
                      <a:pt x="2571" y="901"/>
                      <a:pt x="2571" y="901"/>
                    </a:cubicBezTo>
                    <a:cubicBezTo>
                      <a:pt x="2586" y="895"/>
                      <a:pt x="2586" y="895"/>
                      <a:pt x="2586" y="895"/>
                    </a:cubicBezTo>
                    <a:cubicBezTo>
                      <a:pt x="2594" y="872"/>
                      <a:pt x="2594" y="872"/>
                      <a:pt x="2594" y="872"/>
                    </a:cubicBezTo>
                    <a:cubicBezTo>
                      <a:pt x="2615" y="871"/>
                      <a:pt x="2615" y="871"/>
                      <a:pt x="2615" y="871"/>
                    </a:cubicBezTo>
                    <a:cubicBezTo>
                      <a:pt x="2616" y="871"/>
                      <a:pt x="2616" y="871"/>
                      <a:pt x="2616" y="871"/>
                    </a:cubicBezTo>
                    <a:cubicBezTo>
                      <a:pt x="2634" y="892"/>
                      <a:pt x="2634" y="894"/>
                      <a:pt x="2634" y="895"/>
                    </a:cubicBezTo>
                    <a:cubicBezTo>
                      <a:pt x="2635" y="896"/>
                      <a:pt x="2640" y="899"/>
                      <a:pt x="2647" y="900"/>
                    </a:cubicBezTo>
                    <a:cubicBezTo>
                      <a:pt x="2648" y="900"/>
                      <a:pt x="2648" y="900"/>
                      <a:pt x="2648" y="900"/>
                    </a:cubicBezTo>
                    <a:cubicBezTo>
                      <a:pt x="2654" y="900"/>
                      <a:pt x="2663" y="892"/>
                      <a:pt x="2666" y="889"/>
                    </a:cubicBezTo>
                    <a:cubicBezTo>
                      <a:pt x="2666" y="888"/>
                      <a:pt x="2666" y="888"/>
                      <a:pt x="2666" y="888"/>
                    </a:cubicBezTo>
                    <a:cubicBezTo>
                      <a:pt x="2685" y="888"/>
                      <a:pt x="2685" y="888"/>
                      <a:pt x="2685" y="888"/>
                    </a:cubicBezTo>
                    <a:cubicBezTo>
                      <a:pt x="2705" y="909"/>
                      <a:pt x="2705" y="909"/>
                      <a:pt x="2705" y="909"/>
                    </a:cubicBezTo>
                    <a:cubicBezTo>
                      <a:pt x="2729" y="917"/>
                      <a:pt x="2729" y="917"/>
                      <a:pt x="2729" y="917"/>
                    </a:cubicBezTo>
                    <a:cubicBezTo>
                      <a:pt x="2740" y="935"/>
                      <a:pt x="2740" y="935"/>
                      <a:pt x="2740" y="935"/>
                    </a:cubicBezTo>
                    <a:cubicBezTo>
                      <a:pt x="2767" y="942"/>
                      <a:pt x="2767" y="942"/>
                      <a:pt x="2767" y="942"/>
                    </a:cubicBezTo>
                    <a:cubicBezTo>
                      <a:pt x="2783" y="936"/>
                      <a:pt x="2783" y="936"/>
                      <a:pt x="2783" y="936"/>
                    </a:cubicBezTo>
                    <a:cubicBezTo>
                      <a:pt x="2798" y="920"/>
                      <a:pt x="2798" y="920"/>
                      <a:pt x="2798" y="920"/>
                    </a:cubicBezTo>
                    <a:cubicBezTo>
                      <a:pt x="2822" y="912"/>
                      <a:pt x="2822" y="912"/>
                      <a:pt x="2822" y="912"/>
                    </a:cubicBezTo>
                    <a:cubicBezTo>
                      <a:pt x="2850" y="888"/>
                      <a:pt x="2850" y="888"/>
                      <a:pt x="2850" y="888"/>
                    </a:cubicBezTo>
                    <a:cubicBezTo>
                      <a:pt x="2870" y="888"/>
                      <a:pt x="2870" y="888"/>
                      <a:pt x="2870" y="888"/>
                    </a:cubicBezTo>
                    <a:cubicBezTo>
                      <a:pt x="2885" y="903"/>
                      <a:pt x="2885" y="903"/>
                      <a:pt x="2885" y="903"/>
                    </a:cubicBezTo>
                    <a:cubicBezTo>
                      <a:pt x="2898" y="904"/>
                      <a:pt x="2898" y="904"/>
                      <a:pt x="2898" y="904"/>
                    </a:cubicBezTo>
                    <a:cubicBezTo>
                      <a:pt x="2939" y="868"/>
                      <a:pt x="2939" y="868"/>
                      <a:pt x="2939" y="868"/>
                    </a:cubicBezTo>
                    <a:cubicBezTo>
                      <a:pt x="2971" y="868"/>
                      <a:pt x="2971" y="868"/>
                      <a:pt x="2971" y="868"/>
                    </a:cubicBezTo>
                    <a:cubicBezTo>
                      <a:pt x="2989" y="895"/>
                      <a:pt x="2989" y="895"/>
                      <a:pt x="2989" y="895"/>
                    </a:cubicBezTo>
                    <a:cubicBezTo>
                      <a:pt x="3025" y="893"/>
                      <a:pt x="3025" y="893"/>
                      <a:pt x="3025" y="893"/>
                    </a:cubicBezTo>
                    <a:cubicBezTo>
                      <a:pt x="3044" y="868"/>
                      <a:pt x="3044" y="868"/>
                      <a:pt x="3044" y="868"/>
                    </a:cubicBezTo>
                    <a:cubicBezTo>
                      <a:pt x="3088" y="871"/>
                      <a:pt x="3088" y="871"/>
                      <a:pt x="3088" y="871"/>
                    </a:cubicBezTo>
                    <a:cubicBezTo>
                      <a:pt x="3110" y="895"/>
                      <a:pt x="3110" y="895"/>
                      <a:pt x="3110" y="895"/>
                    </a:cubicBezTo>
                    <a:cubicBezTo>
                      <a:pt x="3124" y="900"/>
                      <a:pt x="3124" y="900"/>
                      <a:pt x="3124" y="900"/>
                    </a:cubicBezTo>
                    <a:cubicBezTo>
                      <a:pt x="3124" y="900"/>
                      <a:pt x="3124" y="900"/>
                      <a:pt x="3124" y="900"/>
                    </a:cubicBezTo>
                    <a:cubicBezTo>
                      <a:pt x="3132" y="910"/>
                      <a:pt x="3140" y="920"/>
                      <a:pt x="3142" y="921"/>
                    </a:cubicBezTo>
                    <a:cubicBezTo>
                      <a:pt x="3143" y="921"/>
                      <a:pt x="3151" y="923"/>
                      <a:pt x="3157" y="924"/>
                    </a:cubicBezTo>
                    <a:cubicBezTo>
                      <a:pt x="3157" y="924"/>
                      <a:pt x="3157" y="924"/>
                      <a:pt x="3157" y="924"/>
                    </a:cubicBezTo>
                    <a:cubicBezTo>
                      <a:pt x="3169" y="941"/>
                      <a:pt x="3169" y="941"/>
                      <a:pt x="3169" y="941"/>
                    </a:cubicBezTo>
                    <a:cubicBezTo>
                      <a:pt x="3187" y="941"/>
                      <a:pt x="3187" y="941"/>
                      <a:pt x="3187" y="941"/>
                    </a:cubicBezTo>
                    <a:cubicBezTo>
                      <a:pt x="3203" y="953"/>
                      <a:pt x="3203" y="953"/>
                      <a:pt x="3203" y="953"/>
                    </a:cubicBezTo>
                    <a:cubicBezTo>
                      <a:pt x="3206" y="954"/>
                      <a:pt x="3227" y="957"/>
                      <a:pt x="3242" y="960"/>
                    </a:cubicBezTo>
                    <a:cubicBezTo>
                      <a:pt x="3258" y="963"/>
                      <a:pt x="3259" y="964"/>
                      <a:pt x="3259" y="965"/>
                    </a:cubicBezTo>
                    <a:cubicBezTo>
                      <a:pt x="3261" y="966"/>
                      <a:pt x="3266" y="978"/>
                      <a:pt x="3267" y="983"/>
                    </a:cubicBezTo>
                    <a:cubicBezTo>
                      <a:pt x="3285" y="984"/>
                      <a:pt x="3285" y="984"/>
                      <a:pt x="3285" y="984"/>
                    </a:cubicBezTo>
                    <a:cubicBezTo>
                      <a:pt x="3308" y="975"/>
                      <a:pt x="3308" y="975"/>
                      <a:pt x="3308" y="975"/>
                    </a:cubicBezTo>
                    <a:cubicBezTo>
                      <a:pt x="3369" y="979"/>
                      <a:pt x="3369" y="979"/>
                      <a:pt x="3369" y="979"/>
                    </a:cubicBezTo>
                    <a:cubicBezTo>
                      <a:pt x="3378" y="1476"/>
                      <a:pt x="3378" y="1476"/>
                      <a:pt x="3378" y="1476"/>
                    </a:cubicBezTo>
                    <a:cubicBezTo>
                      <a:pt x="3446" y="1555"/>
                      <a:pt x="3446" y="1555"/>
                      <a:pt x="3446" y="1555"/>
                    </a:cubicBezTo>
                    <a:cubicBezTo>
                      <a:pt x="3445" y="1612"/>
                      <a:pt x="3445" y="1612"/>
                      <a:pt x="3445" y="1612"/>
                    </a:cubicBezTo>
                    <a:cubicBezTo>
                      <a:pt x="3452" y="1618"/>
                      <a:pt x="3452" y="1618"/>
                      <a:pt x="3452" y="1618"/>
                    </a:cubicBezTo>
                    <a:cubicBezTo>
                      <a:pt x="3457" y="1636"/>
                      <a:pt x="3457" y="1636"/>
                      <a:pt x="3457" y="1636"/>
                    </a:cubicBezTo>
                    <a:cubicBezTo>
                      <a:pt x="3488" y="1667"/>
                      <a:pt x="3488" y="1667"/>
                      <a:pt x="3488" y="1667"/>
                    </a:cubicBezTo>
                    <a:cubicBezTo>
                      <a:pt x="3497" y="1709"/>
                      <a:pt x="3497" y="1709"/>
                      <a:pt x="3497" y="1709"/>
                    </a:cubicBezTo>
                    <a:cubicBezTo>
                      <a:pt x="3529" y="1729"/>
                      <a:pt x="3529" y="1729"/>
                      <a:pt x="3529" y="1729"/>
                    </a:cubicBezTo>
                    <a:cubicBezTo>
                      <a:pt x="3524" y="1860"/>
                      <a:pt x="3524" y="1860"/>
                      <a:pt x="3524" y="1860"/>
                    </a:cubicBezTo>
                    <a:cubicBezTo>
                      <a:pt x="3485" y="1923"/>
                      <a:pt x="3485" y="1923"/>
                      <a:pt x="3485" y="1923"/>
                    </a:cubicBezTo>
                    <a:cubicBezTo>
                      <a:pt x="3483" y="1951"/>
                      <a:pt x="3483" y="1951"/>
                      <a:pt x="3483" y="1951"/>
                    </a:cubicBezTo>
                    <a:cubicBezTo>
                      <a:pt x="3490" y="1972"/>
                      <a:pt x="3490" y="1972"/>
                      <a:pt x="3490" y="1972"/>
                    </a:cubicBezTo>
                    <a:cubicBezTo>
                      <a:pt x="3478" y="1987"/>
                      <a:pt x="3478" y="1987"/>
                      <a:pt x="3478" y="1987"/>
                    </a:cubicBezTo>
                    <a:cubicBezTo>
                      <a:pt x="3483" y="2032"/>
                      <a:pt x="3483" y="2032"/>
                      <a:pt x="3483" y="2032"/>
                    </a:cubicBezTo>
                    <a:cubicBezTo>
                      <a:pt x="3495" y="2048"/>
                      <a:pt x="3495" y="2048"/>
                      <a:pt x="3495" y="2048"/>
                    </a:cubicBezTo>
                    <a:cubicBezTo>
                      <a:pt x="3495" y="2079"/>
                      <a:pt x="3495" y="2079"/>
                      <a:pt x="3495" y="2079"/>
                    </a:cubicBezTo>
                    <a:cubicBezTo>
                      <a:pt x="3486" y="2098"/>
                      <a:pt x="3486" y="2098"/>
                      <a:pt x="3486" y="2098"/>
                    </a:cubicBezTo>
                    <a:cubicBezTo>
                      <a:pt x="3463" y="2118"/>
                      <a:pt x="3463" y="2118"/>
                      <a:pt x="3463" y="2118"/>
                    </a:cubicBezTo>
                    <a:cubicBezTo>
                      <a:pt x="3456" y="2153"/>
                      <a:pt x="3456" y="2153"/>
                      <a:pt x="3456" y="2153"/>
                    </a:cubicBezTo>
                    <a:cubicBezTo>
                      <a:pt x="3439" y="2168"/>
                      <a:pt x="3439" y="2168"/>
                      <a:pt x="3439" y="2168"/>
                    </a:cubicBezTo>
                    <a:cubicBezTo>
                      <a:pt x="3436" y="2184"/>
                      <a:pt x="3436" y="2184"/>
                      <a:pt x="3436" y="2184"/>
                    </a:cubicBezTo>
                    <a:cubicBezTo>
                      <a:pt x="3452" y="2192"/>
                      <a:pt x="3452" y="2192"/>
                      <a:pt x="3452" y="2192"/>
                    </a:cubicBezTo>
                    <a:cubicBezTo>
                      <a:pt x="3454" y="2208"/>
                      <a:pt x="3454" y="2208"/>
                      <a:pt x="3454" y="2208"/>
                    </a:cubicBezTo>
                    <a:cubicBezTo>
                      <a:pt x="3452" y="2208"/>
                      <a:pt x="3452" y="2208"/>
                      <a:pt x="3452" y="2208"/>
                    </a:cubicBezTo>
                    <a:cubicBezTo>
                      <a:pt x="3447" y="2209"/>
                      <a:pt x="3442" y="2209"/>
                      <a:pt x="3436" y="2210"/>
                    </a:cubicBezTo>
                    <a:cubicBezTo>
                      <a:pt x="3427" y="2210"/>
                      <a:pt x="3427" y="2210"/>
                      <a:pt x="3427" y="2210"/>
                    </a:cubicBezTo>
                    <a:cubicBezTo>
                      <a:pt x="3410" y="2212"/>
                      <a:pt x="3396" y="2224"/>
                      <a:pt x="3384" y="2237"/>
                    </a:cubicBezTo>
                    <a:cubicBezTo>
                      <a:pt x="3376" y="2246"/>
                      <a:pt x="3368" y="2247"/>
                      <a:pt x="3357" y="2249"/>
                    </a:cubicBezTo>
                    <a:cubicBezTo>
                      <a:pt x="3346" y="2251"/>
                      <a:pt x="3333" y="2255"/>
                      <a:pt x="3319" y="2261"/>
                    </a:cubicBezTo>
                    <a:cubicBezTo>
                      <a:pt x="3313" y="2264"/>
                      <a:pt x="3306" y="2266"/>
                      <a:pt x="3300" y="2268"/>
                    </a:cubicBezTo>
                    <a:cubicBezTo>
                      <a:pt x="3288" y="2271"/>
                      <a:pt x="3275" y="2274"/>
                      <a:pt x="3267" y="2283"/>
                    </a:cubicBezTo>
                    <a:cubicBezTo>
                      <a:pt x="3253" y="2295"/>
                      <a:pt x="3240" y="2311"/>
                      <a:pt x="3232" y="2328"/>
                    </a:cubicBezTo>
                    <a:cubicBezTo>
                      <a:pt x="3224" y="2342"/>
                      <a:pt x="3210" y="2351"/>
                      <a:pt x="3196" y="2359"/>
                    </a:cubicBezTo>
                    <a:cubicBezTo>
                      <a:pt x="3190" y="2362"/>
                      <a:pt x="3185" y="2366"/>
                      <a:pt x="3180" y="2369"/>
                    </a:cubicBezTo>
                    <a:cubicBezTo>
                      <a:pt x="3174" y="2374"/>
                      <a:pt x="3174" y="2374"/>
                      <a:pt x="3174" y="2374"/>
                    </a:cubicBezTo>
                    <a:cubicBezTo>
                      <a:pt x="3166" y="2381"/>
                      <a:pt x="3152" y="2392"/>
                      <a:pt x="3142" y="2392"/>
                    </a:cubicBezTo>
                    <a:cubicBezTo>
                      <a:pt x="3133" y="2388"/>
                      <a:pt x="3133" y="2388"/>
                      <a:pt x="3133" y="2388"/>
                    </a:cubicBezTo>
                    <a:cubicBezTo>
                      <a:pt x="3132" y="2387"/>
                      <a:pt x="3132" y="2387"/>
                      <a:pt x="3132" y="2387"/>
                    </a:cubicBezTo>
                    <a:cubicBezTo>
                      <a:pt x="3133" y="2386"/>
                      <a:pt x="3133" y="2386"/>
                      <a:pt x="3133" y="2386"/>
                    </a:cubicBezTo>
                    <a:cubicBezTo>
                      <a:pt x="3139" y="2378"/>
                      <a:pt x="3139" y="2378"/>
                      <a:pt x="3139" y="2378"/>
                    </a:cubicBezTo>
                    <a:cubicBezTo>
                      <a:pt x="3144" y="2372"/>
                      <a:pt x="3148" y="2366"/>
                      <a:pt x="3154" y="2361"/>
                    </a:cubicBezTo>
                    <a:cubicBezTo>
                      <a:pt x="3160" y="2357"/>
                      <a:pt x="3166" y="2354"/>
                      <a:pt x="3172" y="2350"/>
                    </a:cubicBezTo>
                    <a:cubicBezTo>
                      <a:pt x="3186" y="2341"/>
                      <a:pt x="3200" y="2333"/>
                      <a:pt x="3209" y="2320"/>
                    </a:cubicBezTo>
                    <a:cubicBezTo>
                      <a:pt x="3215" y="2312"/>
                      <a:pt x="3223" y="2301"/>
                      <a:pt x="3231" y="2294"/>
                    </a:cubicBezTo>
                    <a:cubicBezTo>
                      <a:pt x="3240" y="2287"/>
                      <a:pt x="3240" y="2287"/>
                      <a:pt x="3240" y="2287"/>
                    </a:cubicBezTo>
                    <a:cubicBezTo>
                      <a:pt x="3246" y="2282"/>
                      <a:pt x="3253" y="2276"/>
                      <a:pt x="3256" y="2271"/>
                    </a:cubicBezTo>
                    <a:cubicBezTo>
                      <a:pt x="3247" y="2269"/>
                      <a:pt x="3247" y="2269"/>
                      <a:pt x="3247" y="2269"/>
                    </a:cubicBezTo>
                    <a:cubicBezTo>
                      <a:pt x="3243" y="2269"/>
                      <a:pt x="3243" y="2269"/>
                      <a:pt x="3243" y="2269"/>
                    </a:cubicBezTo>
                    <a:cubicBezTo>
                      <a:pt x="3235" y="2269"/>
                      <a:pt x="3228" y="2271"/>
                      <a:pt x="3220" y="2275"/>
                    </a:cubicBezTo>
                    <a:cubicBezTo>
                      <a:pt x="3207" y="2278"/>
                      <a:pt x="3207" y="2278"/>
                      <a:pt x="3207" y="2278"/>
                    </a:cubicBezTo>
                    <a:cubicBezTo>
                      <a:pt x="3201" y="2278"/>
                      <a:pt x="3196" y="2274"/>
                      <a:pt x="3195" y="2267"/>
                    </a:cubicBezTo>
                    <a:cubicBezTo>
                      <a:pt x="3192" y="2256"/>
                      <a:pt x="3200" y="2245"/>
                      <a:pt x="3207" y="2234"/>
                    </a:cubicBezTo>
                    <a:cubicBezTo>
                      <a:pt x="3213" y="2225"/>
                      <a:pt x="3220" y="2215"/>
                      <a:pt x="3219" y="2206"/>
                    </a:cubicBezTo>
                    <a:cubicBezTo>
                      <a:pt x="3219" y="2200"/>
                      <a:pt x="3215" y="2195"/>
                      <a:pt x="3210" y="2195"/>
                    </a:cubicBezTo>
                    <a:cubicBezTo>
                      <a:pt x="3204" y="2198"/>
                      <a:pt x="3204" y="2198"/>
                      <a:pt x="3204" y="2198"/>
                    </a:cubicBezTo>
                    <a:cubicBezTo>
                      <a:pt x="3199" y="2201"/>
                      <a:pt x="3196" y="2207"/>
                      <a:pt x="3193" y="2213"/>
                    </a:cubicBezTo>
                    <a:cubicBezTo>
                      <a:pt x="3190" y="2219"/>
                      <a:pt x="3186" y="2226"/>
                      <a:pt x="3179" y="2231"/>
                    </a:cubicBezTo>
                    <a:cubicBezTo>
                      <a:pt x="3177" y="2233"/>
                      <a:pt x="3173" y="2233"/>
                      <a:pt x="3168" y="2233"/>
                    </a:cubicBezTo>
                    <a:cubicBezTo>
                      <a:pt x="3158" y="2233"/>
                      <a:pt x="3158" y="2233"/>
                      <a:pt x="3158" y="2233"/>
                    </a:cubicBezTo>
                    <a:cubicBezTo>
                      <a:pt x="3148" y="2232"/>
                      <a:pt x="3148" y="2232"/>
                      <a:pt x="3148" y="2232"/>
                    </a:cubicBezTo>
                    <a:cubicBezTo>
                      <a:pt x="3143" y="2232"/>
                      <a:pt x="3139" y="2233"/>
                      <a:pt x="3137" y="2236"/>
                    </a:cubicBezTo>
                    <a:cubicBezTo>
                      <a:pt x="3135" y="2238"/>
                      <a:pt x="3135" y="2242"/>
                      <a:pt x="3136" y="2248"/>
                    </a:cubicBezTo>
                    <a:cubicBezTo>
                      <a:pt x="3137" y="2253"/>
                      <a:pt x="3140" y="2257"/>
                      <a:pt x="3144" y="2261"/>
                    </a:cubicBezTo>
                    <a:cubicBezTo>
                      <a:pt x="3150" y="2269"/>
                      <a:pt x="3150" y="2269"/>
                      <a:pt x="3150" y="2269"/>
                    </a:cubicBezTo>
                    <a:cubicBezTo>
                      <a:pt x="3153" y="2274"/>
                      <a:pt x="3153" y="2280"/>
                      <a:pt x="3153" y="2285"/>
                    </a:cubicBezTo>
                    <a:cubicBezTo>
                      <a:pt x="3155" y="2298"/>
                      <a:pt x="3155" y="2298"/>
                      <a:pt x="3155" y="2298"/>
                    </a:cubicBezTo>
                    <a:cubicBezTo>
                      <a:pt x="3163" y="2306"/>
                      <a:pt x="3163" y="2306"/>
                      <a:pt x="3163" y="2306"/>
                    </a:cubicBezTo>
                    <a:cubicBezTo>
                      <a:pt x="3173" y="2316"/>
                      <a:pt x="3173" y="2316"/>
                      <a:pt x="3173" y="2316"/>
                    </a:cubicBezTo>
                    <a:cubicBezTo>
                      <a:pt x="3176" y="2323"/>
                      <a:pt x="3174" y="2331"/>
                      <a:pt x="3167" y="2339"/>
                    </a:cubicBezTo>
                    <a:cubicBezTo>
                      <a:pt x="3162" y="2343"/>
                      <a:pt x="3158" y="2348"/>
                      <a:pt x="3154" y="2353"/>
                    </a:cubicBezTo>
                    <a:cubicBezTo>
                      <a:pt x="3145" y="2363"/>
                      <a:pt x="3136" y="2373"/>
                      <a:pt x="3126" y="2381"/>
                    </a:cubicBezTo>
                    <a:cubicBezTo>
                      <a:pt x="3121" y="2385"/>
                      <a:pt x="3121" y="2385"/>
                      <a:pt x="3121" y="2385"/>
                    </a:cubicBezTo>
                    <a:cubicBezTo>
                      <a:pt x="3107" y="2394"/>
                      <a:pt x="3093" y="2404"/>
                      <a:pt x="3092" y="2421"/>
                    </a:cubicBezTo>
                    <a:cubicBezTo>
                      <a:pt x="3093" y="2433"/>
                      <a:pt x="3093" y="2433"/>
                      <a:pt x="3093" y="2433"/>
                    </a:cubicBezTo>
                    <a:cubicBezTo>
                      <a:pt x="3094" y="2439"/>
                      <a:pt x="3095" y="2446"/>
                      <a:pt x="3093" y="2452"/>
                    </a:cubicBezTo>
                    <a:cubicBezTo>
                      <a:pt x="3089" y="2461"/>
                      <a:pt x="3079" y="2465"/>
                      <a:pt x="3071" y="2469"/>
                    </a:cubicBezTo>
                    <a:cubicBezTo>
                      <a:pt x="3067" y="2471"/>
                      <a:pt x="3067" y="2471"/>
                      <a:pt x="3067" y="2471"/>
                    </a:cubicBezTo>
                    <a:cubicBezTo>
                      <a:pt x="3055" y="2477"/>
                      <a:pt x="3043" y="2484"/>
                      <a:pt x="3031" y="2492"/>
                    </a:cubicBezTo>
                    <a:cubicBezTo>
                      <a:pt x="3016" y="2501"/>
                      <a:pt x="3000" y="2511"/>
                      <a:pt x="2984" y="2518"/>
                    </a:cubicBezTo>
                    <a:cubicBezTo>
                      <a:pt x="2974" y="2523"/>
                      <a:pt x="2974" y="2523"/>
                      <a:pt x="2974" y="2523"/>
                    </a:cubicBezTo>
                    <a:cubicBezTo>
                      <a:pt x="2963" y="2529"/>
                      <a:pt x="2963" y="2529"/>
                      <a:pt x="2963" y="2529"/>
                    </a:cubicBezTo>
                    <a:cubicBezTo>
                      <a:pt x="2949" y="2530"/>
                      <a:pt x="2949" y="2530"/>
                      <a:pt x="2949" y="2530"/>
                    </a:cubicBezTo>
                    <a:cubicBezTo>
                      <a:pt x="2944" y="2530"/>
                      <a:pt x="2944" y="2530"/>
                      <a:pt x="2944" y="2530"/>
                    </a:cubicBezTo>
                    <a:cubicBezTo>
                      <a:pt x="2940" y="2530"/>
                      <a:pt x="2940" y="2530"/>
                      <a:pt x="2940" y="2530"/>
                    </a:cubicBezTo>
                    <a:cubicBezTo>
                      <a:pt x="2936" y="2530"/>
                      <a:pt x="2936" y="2530"/>
                      <a:pt x="2936" y="2530"/>
                    </a:cubicBezTo>
                    <a:cubicBezTo>
                      <a:pt x="2927" y="2531"/>
                      <a:pt x="2925" y="2532"/>
                      <a:pt x="2920" y="2539"/>
                    </a:cubicBezTo>
                    <a:cubicBezTo>
                      <a:pt x="2915" y="2547"/>
                      <a:pt x="2908" y="2556"/>
                      <a:pt x="2901" y="2563"/>
                    </a:cubicBezTo>
                    <a:cubicBezTo>
                      <a:pt x="2892" y="2573"/>
                      <a:pt x="2881" y="2580"/>
                      <a:pt x="2869" y="2586"/>
                    </a:cubicBezTo>
                    <a:cubicBezTo>
                      <a:pt x="2860" y="2592"/>
                      <a:pt x="2860" y="2592"/>
                      <a:pt x="2860" y="2592"/>
                    </a:cubicBezTo>
                    <a:cubicBezTo>
                      <a:pt x="2855" y="2595"/>
                      <a:pt x="2855" y="2595"/>
                      <a:pt x="2855" y="2595"/>
                    </a:cubicBezTo>
                    <a:cubicBezTo>
                      <a:pt x="2849" y="2598"/>
                      <a:pt x="2844" y="2601"/>
                      <a:pt x="2839" y="2605"/>
                    </a:cubicBezTo>
                    <a:cubicBezTo>
                      <a:pt x="2833" y="2610"/>
                      <a:pt x="2826" y="2612"/>
                      <a:pt x="2818" y="2612"/>
                    </a:cubicBezTo>
                    <a:cubicBezTo>
                      <a:pt x="2813" y="2612"/>
                      <a:pt x="2808" y="2611"/>
                      <a:pt x="2802" y="2609"/>
                    </a:cubicBezTo>
                    <a:cubicBezTo>
                      <a:pt x="2801" y="2609"/>
                      <a:pt x="2801" y="2609"/>
                      <a:pt x="2801" y="2609"/>
                    </a:cubicBezTo>
                    <a:cubicBezTo>
                      <a:pt x="2801" y="2608"/>
                      <a:pt x="2801" y="2608"/>
                      <a:pt x="2801" y="2608"/>
                    </a:cubicBezTo>
                    <a:cubicBezTo>
                      <a:pt x="2798" y="2596"/>
                      <a:pt x="2811" y="2591"/>
                      <a:pt x="2823" y="2587"/>
                    </a:cubicBezTo>
                    <a:cubicBezTo>
                      <a:pt x="2828" y="2585"/>
                      <a:pt x="2834" y="2583"/>
                      <a:pt x="2838" y="2580"/>
                    </a:cubicBezTo>
                    <a:cubicBezTo>
                      <a:pt x="2828" y="2582"/>
                      <a:pt x="2828" y="2582"/>
                      <a:pt x="2828" y="2582"/>
                    </a:cubicBezTo>
                    <a:cubicBezTo>
                      <a:pt x="2820" y="2580"/>
                      <a:pt x="2820" y="2580"/>
                      <a:pt x="2820" y="2580"/>
                    </a:cubicBezTo>
                    <a:cubicBezTo>
                      <a:pt x="2809" y="2570"/>
                      <a:pt x="2809" y="2570"/>
                      <a:pt x="2809" y="2570"/>
                    </a:cubicBezTo>
                    <a:cubicBezTo>
                      <a:pt x="2801" y="2563"/>
                      <a:pt x="2801" y="2563"/>
                      <a:pt x="2801" y="2563"/>
                    </a:cubicBezTo>
                    <a:cubicBezTo>
                      <a:pt x="2796" y="2559"/>
                      <a:pt x="2788" y="2555"/>
                      <a:pt x="2780" y="2555"/>
                    </a:cubicBezTo>
                    <a:cubicBezTo>
                      <a:pt x="2777" y="2556"/>
                      <a:pt x="2777" y="2556"/>
                      <a:pt x="2777" y="2556"/>
                    </a:cubicBezTo>
                    <a:cubicBezTo>
                      <a:pt x="2771" y="2556"/>
                      <a:pt x="2770" y="2560"/>
                      <a:pt x="2768" y="2565"/>
                    </a:cubicBezTo>
                    <a:cubicBezTo>
                      <a:pt x="2766" y="2569"/>
                      <a:pt x="2766" y="2569"/>
                      <a:pt x="2766" y="2569"/>
                    </a:cubicBezTo>
                    <a:cubicBezTo>
                      <a:pt x="2762" y="2578"/>
                      <a:pt x="2755" y="2582"/>
                      <a:pt x="2746" y="2582"/>
                    </a:cubicBezTo>
                    <a:cubicBezTo>
                      <a:pt x="2739" y="2582"/>
                      <a:pt x="2732" y="2579"/>
                      <a:pt x="2726" y="2574"/>
                    </a:cubicBezTo>
                    <a:cubicBezTo>
                      <a:pt x="2723" y="2571"/>
                      <a:pt x="2720" y="2566"/>
                      <a:pt x="2717" y="2561"/>
                    </a:cubicBezTo>
                    <a:cubicBezTo>
                      <a:pt x="2713" y="2552"/>
                      <a:pt x="2707" y="2541"/>
                      <a:pt x="2699" y="2541"/>
                    </a:cubicBezTo>
                    <a:cubicBezTo>
                      <a:pt x="2694" y="2543"/>
                      <a:pt x="2694" y="2543"/>
                      <a:pt x="2694" y="2543"/>
                    </a:cubicBezTo>
                    <a:cubicBezTo>
                      <a:pt x="2691" y="2547"/>
                      <a:pt x="2691" y="2547"/>
                      <a:pt x="2691" y="2547"/>
                    </a:cubicBezTo>
                    <a:cubicBezTo>
                      <a:pt x="2695" y="2554"/>
                      <a:pt x="2695" y="2554"/>
                      <a:pt x="2695" y="2554"/>
                    </a:cubicBezTo>
                    <a:cubicBezTo>
                      <a:pt x="2699" y="2558"/>
                      <a:pt x="2699" y="2558"/>
                      <a:pt x="2699" y="2558"/>
                    </a:cubicBezTo>
                    <a:cubicBezTo>
                      <a:pt x="2702" y="2567"/>
                      <a:pt x="2702" y="2567"/>
                      <a:pt x="2702" y="2567"/>
                    </a:cubicBezTo>
                    <a:cubicBezTo>
                      <a:pt x="2705" y="2576"/>
                      <a:pt x="2705" y="2576"/>
                      <a:pt x="2705" y="2576"/>
                    </a:cubicBezTo>
                    <a:cubicBezTo>
                      <a:pt x="2710" y="2583"/>
                      <a:pt x="2716" y="2592"/>
                      <a:pt x="2721" y="2595"/>
                    </a:cubicBezTo>
                    <a:cubicBezTo>
                      <a:pt x="2734" y="2601"/>
                      <a:pt x="2734" y="2601"/>
                      <a:pt x="2734" y="2601"/>
                    </a:cubicBezTo>
                    <a:cubicBezTo>
                      <a:pt x="2745" y="2606"/>
                      <a:pt x="2745" y="2606"/>
                      <a:pt x="2745" y="2606"/>
                    </a:cubicBezTo>
                    <a:cubicBezTo>
                      <a:pt x="2761" y="2614"/>
                      <a:pt x="2759" y="2626"/>
                      <a:pt x="2756" y="2640"/>
                    </a:cubicBezTo>
                    <a:cubicBezTo>
                      <a:pt x="2756" y="2644"/>
                      <a:pt x="2756" y="2644"/>
                      <a:pt x="2756" y="2644"/>
                    </a:cubicBezTo>
                    <a:cubicBezTo>
                      <a:pt x="2753" y="2659"/>
                      <a:pt x="2743" y="2666"/>
                      <a:pt x="2732" y="2673"/>
                    </a:cubicBezTo>
                    <a:cubicBezTo>
                      <a:pt x="2721" y="2681"/>
                      <a:pt x="2721" y="2681"/>
                      <a:pt x="2721" y="2681"/>
                    </a:cubicBezTo>
                    <a:cubicBezTo>
                      <a:pt x="2713" y="2687"/>
                      <a:pt x="2713" y="2687"/>
                      <a:pt x="2713" y="2687"/>
                    </a:cubicBezTo>
                    <a:cubicBezTo>
                      <a:pt x="2708" y="2691"/>
                      <a:pt x="2706" y="2694"/>
                      <a:pt x="2704" y="2698"/>
                    </a:cubicBezTo>
                    <a:cubicBezTo>
                      <a:pt x="2701" y="2703"/>
                      <a:pt x="2701" y="2703"/>
                      <a:pt x="2701" y="2703"/>
                    </a:cubicBezTo>
                    <a:cubicBezTo>
                      <a:pt x="2697" y="2709"/>
                      <a:pt x="2691" y="2712"/>
                      <a:pt x="2683" y="2713"/>
                    </a:cubicBezTo>
                    <a:cubicBezTo>
                      <a:pt x="2664" y="2716"/>
                      <a:pt x="2650" y="2721"/>
                      <a:pt x="2640" y="2737"/>
                    </a:cubicBezTo>
                    <a:cubicBezTo>
                      <a:pt x="2631" y="2746"/>
                      <a:pt x="2631" y="2746"/>
                      <a:pt x="2631" y="2746"/>
                    </a:cubicBezTo>
                    <a:cubicBezTo>
                      <a:pt x="2624" y="2751"/>
                      <a:pt x="2624" y="2751"/>
                      <a:pt x="2624" y="2751"/>
                    </a:cubicBezTo>
                    <a:cubicBezTo>
                      <a:pt x="2620" y="2755"/>
                      <a:pt x="2619" y="2761"/>
                      <a:pt x="2617" y="2768"/>
                    </a:cubicBezTo>
                    <a:cubicBezTo>
                      <a:pt x="2615" y="2777"/>
                      <a:pt x="2613" y="2788"/>
                      <a:pt x="2602" y="2790"/>
                    </a:cubicBezTo>
                    <a:cubicBezTo>
                      <a:pt x="2598" y="2791"/>
                      <a:pt x="2598" y="2791"/>
                      <a:pt x="2598" y="2791"/>
                    </a:cubicBezTo>
                    <a:cubicBezTo>
                      <a:pt x="2591" y="2788"/>
                      <a:pt x="2591" y="2788"/>
                      <a:pt x="2591" y="2788"/>
                    </a:cubicBezTo>
                    <a:cubicBezTo>
                      <a:pt x="2587" y="2782"/>
                      <a:pt x="2592" y="2769"/>
                      <a:pt x="2595" y="2762"/>
                    </a:cubicBezTo>
                    <a:cubicBezTo>
                      <a:pt x="2596" y="2761"/>
                      <a:pt x="2596" y="2761"/>
                      <a:pt x="2596" y="2761"/>
                    </a:cubicBezTo>
                    <a:cubicBezTo>
                      <a:pt x="2598" y="2756"/>
                      <a:pt x="2602" y="2752"/>
                      <a:pt x="2605" y="2748"/>
                    </a:cubicBezTo>
                    <a:cubicBezTo>
                      <a:pt x="2611" y="2742"/>
                      <a:pt x="2615" y="2737"/>
                      <a:pt x="2612" y="2728"/>
                    </a:cubicBezTo>
                    <a:cubicBezTo>
                      <a:pt x="2609" y="2723"/>
                      <a:pt x="2602" y="2716"/>
                      <a:pt x="2599" y="2716"/>
                    </a:cubicBezTo>
                    <a:cubicBezTo>
                      <a:pt x="2597" y="2716"/>
                      <a:pt x="2597" y="2716"/>
                      <a:pt x="2597" y="2716"/>
                    </a:cubicBezTo>
                    <a:cubicBezTo>
                      <a:pt x="2597" y="2723"/>
                      <a:pt x="2597" y="2723"/>
                      <a:pt x="2597" y="2723"/>
                    </a:cubicBezTo>
                    <a:cubicBezTo>
                      <a:pt x="2597" y="2725"/>
                      <a:pt x="2597" y="2725"/>
                      <a:pt x="2597" y="2725"/>
                    </a:cubicBezTo>
                    <a:cubicBezTo>
                      <a:pt x="2595" y="2725"/>
                      <a:pt x="2595" y="2725"/>
                      <a:pt x="2595" y="2725"/>
                    </a:cubicBezTo>
                    <a:cubicBezTo>
                      <a:pt x="2589" y="2724"/>
                      <a:pt x="2589" y="2724"/>
                      <a:pt x="2589" y="2724"/>
                    </a:cubicBezTo>
                    <a:cubicBezTo>
                      <a:pt x="2581" y="2724"/>
                      <a:pt x="2581" y="2724"/>
                      <a:pt x="2581" y="2724"/>
                    </a:cubicBezTo>
                    <a:cubicBezTo>
                      <a:pt x="2576" y="2724"/>
                      <a:pt x="2576" y="2724"/>
                      <a:pt x="2576" y="2724"/>
                    </a:cubicBezTo>
                    <a:cubicBezTo>
                      <a:pt x="2566" y="2725"/>
                      <a:pt x="2566" y="2725"/>
                      <a:pt x="2566" y="2725"/>
                    </a:cubicBezTo>
                    <a:cubicBezTo>
                      <a:pt x="2556" y="2725"/>
                      <a:pt x="2556" y="2725"/>
                      <a:pt x="2556" y="2725"/>
                    </a:cubicBezTo>
                    <a:cubicBezTo>
                      <a:pt x="2550" y="2726"/>
                      <a:pt x="2543" y="2732"/>
                      <a:pt x="2540" y="2739"/>
                    </a:cubicBezTo>
                    <a:cubicBezTo>
                      <a:pt x="2538" y="2751"/>
                      <a:pt x="2538" y="2751"/>
                      <a:pt x="2538" y="2751"/>
                    </a:cubicBezTo>
                    <a:cubicBezTo>
                      <a:pt x="2538" y="2751"/>
                      <a:pt x="2538" y="2751"/>
                      <a:pt x="2538" y="2751"/>
                    </a:cubicBezTo>
                    <a:cubicBezTo>
                      <a:pt x="2546" y="2747"/>
                      <a:pt x="2562" y="2737"/>
                      <a:pt x="2572" y="2737"/>
                    </a:cubicBezTo>
                    <a:cubicBezTo>
                      <a:pt x="2580" y="2740"/>
                      <a:pt x="2580" y="2740"/>
                      <a:pt x="2580" y="2740"/>
                    </a:cubicBezTo>
                    <a:cubicBezTo>
                      <a:pt x="2583" y="2749"/>
                      <a:pt x="2583" y="2749"/>
                      <a:pt x="2583" y="2749"/>
                    </a:cubicBezTo>
                    <a:cubicBezTo>
                      <a:pt x="2583" y="2755"/>
                      <a:pt x="2579" y="2758"/>
                      <a:pt x="2575" y="2762"/>
                    </a:cubicBezTo>
                    <a:cubicBezTo>
                      <a:pt x="2568" y="2769"/>
                      <a:pt x="2568" y="2769"/>
                      <a:pt x="2568" y="2769"/>
                    </a:cubicBezTo>
                    <a:cubicBezTo>
                      <a:pt x="2566" y="2780"/>
                      <a:pt x="2566" y="2780"/>
                      <a:pt x="2566" y="2780"/>
                    </a:cubicBezTo>
                    <a:cubicBezTo>
                      <a:pt x="2566" y="2787"/>
                      <a:pt x="2565" y="2794"/>
                      <a:pt x="2559" y="2800"/>
                    </a:cubicBezTo>
                    <a:cubicBezTo>
                      <a:pt x="2552" y="2806"/>
                      <a:pt x="2552" y="2806"/>
                      <a:pt x="2552" y="2806"/>
                    </a:cubicBezTo>
                    <a:cubicBezTo>
                      <a:pt x="2542" y="2815"/>
                      <a:pt x="2542" y="2815"/>
                      <a:pt x="2542" y="2815"/>
                    </a:cubicBezTo>
                    <a:cubicBezTo>
                      <a:pt x="2540" y="2817"/>
                      <a:pt x="2540" y="2817"/>
                      <a:pt x="2540" y="2817"/>
                    </a:cubicBezTo>
                    <a:cubicBezTo>
                      <a:pt x="2537" y="2822"/>
                      <a:pt x="2534" y="2827"/>
                      <a:pt x="2529" y="2827"/>
                    </a:cubicBezTo>
                    <a:cubicBezTo>
                      <a:pt x="2522" y="2825"/>
                      <a:pt x="2522" y="2825"/>
                      <a:pt x="2522" y="2825"/>
                    </a:cubicBezTo>
                    <a:cubicBezTo>
                      <a:pt x="2515" y="2819"/>
                      <a:pt x="2515" y="2819"/>
                      <a:pt x="2515" y="2819"/>
                    </a:cubicBezTo>
                    <a:cubicBezTo>
                      <a:pt x="2512" y="2816"/>
                      <a:pt x="2510" y="2813"/>
                      <a:pt x="2504" y="2813"/>
                    </a:cubicBezTo>
                    <a:cubicBezTo>
                      <a:pt x="2502" y="2813"/>
                      <a:pt x="2502" y="2813"/>
                      <a:pt x="2502" y="2813"/>
                    </a:cubicBezTo>
                    <a:cubicBezTo>
                      <a:pt x="2492" y="2813"/>
                      <a:pt x="2481" y="2815"/>
                      <a:pt x="2481" y="2820"/>
                    </a:cubicBezTo>
                    <a:cubicBezTo>
                      <a:pt x="2479" y="2827"/>
                      <a:pt x="2488" y="2834"/>
                      <a:pt x="2496" y="2840"/>
                    </a:cubicBezTo>
                    <a:cubicBezTo>
                      <a:pt x="2506" y="2850"/>
                      <a:pt x="2506" y="2850"/>
                      <a:pt x="2506" y="2850"/>
                    </a:cubicBezTo>
                    <a:cubicBezTo>
                      <a:pt x="2508" y="2852"/>
                      <a:pt x="2509" y="2858"/>
                      <a:pt x="2510" y="2864"/>
                    </a:cubicBezTo>
                    <a:cubicBezTo>
                      <a:pt x="2511" y="2870"/>
                      <a:pt x="2513" y="2880"/>
                      <a:pt x="2515" y="2880"/>
                    </a:cubicBezTo>
                    <a:cubicBezTo>
                      <a:pt x="2516" y="2880"/>
                      <a:pt x="2518" y="2879"/>
                      <a:pt x="2522" y="2874"/>
                    </a:cubicBezTo>
                    <a:cubicBezTo>
                      <a:pt x="2524" y="2870"/>
                      <a:pt x="2526" y="2864"/>
                      <a:pt x="2529" y="2857"/>
                    </a:cubicBezTo>
                    <a:cubicBezTo>
                      <a:pt x="2533" y="2844"/>
                      <a:pt x="2539" y="2828"/>
                      <a:pt x="2549" y="2828"/>
                    </a:cubicBezTo>
                    <a:cubicBezTo>
                      <a:pt x="2550" y="2828"/>
                      <a:pt x="2550" y="2828"/>
                      <a:pt x="2550" y="2828"/>
                    </a:cubicBezTo>
                    <a:cubicBezTo>
                      <a:pt x="2556" y="2828"/>
                      <a:pt x="2560" y="2831"/>
                      <a:pt x="2561" y="2834"/>
                    </a:cubicBezTo>
                    <a:cubicBezTo>
                      <a:pt x="2565" y="2843"/>
                      <a:pt x="2554" y="2857"/>
                      <a:pt x="2543" y="2871"/>
                    </a:cubicBezTo>
                    <a:cubicBezTo>
                      <a:pt x="2539" y="2877"/>
                      <a:pt x="2539" y="2877"/>
                      <a:pt x="2539" y="2877"/>
                    </a:cubicBezTo>
                    <a:cubicBezTo>
                      <a:pt x="2519" y="2910"/>
                      <a:pt x="2495" y="2951"/>
                      <a:pt x="2491" y="2996"/>
                    </a:cubicBezTo>
                    <a:cubicBezTo>
                      <a:pt x="2491" y="2997"/>
                      <a:pt x="2491" y="2997"/>
                      <a:pt x="2491" y="2997"/>
                    </a:cubicBezTo>
                    <a:cubicBezTo>
                      <a:pt x="2489" y="2997"/>
                      <a:pt x="2489" y="2997"/>
                      <a:pt x="2489" y="2997"/>
                    </a:cubicBezTo>
                    <a:cubicBezTo>
                      <a:pt x="2488" y="2997"/>
                      <a:pt x="2488" y="2997"/>
                      <a:pt x="2488" y="2997"/>
                    </a:cubicBezTo>
                    <a:cubicBezTo>
                      <a:pt x="2482" y="2995"/>
                      <a:pt x="2482" y="2995"/>
                      <a:pt x="2482" y="2995"/>
                    </a:cubicBezTo>
                    <a:cubicBezTo>
                      <a:pt x="2478" y="2991"/>
                      <a:pt x="2478" y="2982"/>
                      <a:pt x="2479" y="2975"/>
                    </a:cubicBezTo>
                    <a:cubicBezTo>
                      <a:pt x="2479" y="2973"/>
                      <a:pt x="2479" y="2973"/>
                      <a:pt x="2479" y="2973"/>
                    </a:cubicBezTo>
                    <a:cubicBezTo>
                      <a:pt x="2473" y="2978"/>
                      <a:pt x="2473" y="2978"/>
                      <a:pt x="2473" y="2978"/>
                    </a:cubicBezTo>
                    <a:cubicBezTo>
                      <a:pt x="2463" y="2986"/>
                      <a:pt x="2463" y="2986"/>
                      <a:pt x="2463" y="2986"/>
                    </a:cubicBezTo>
                    <a:cubicBezTo>
                      <a:pt x="2460" y="2987"/>
                      <a:pt x="2460" y="2987"/>
                      <a:pt x="2460" y="2987"/>
                    </a:cubicBezTo>
                    <a:cubicBezTo>
                      <a:pt x="2451" y="2980"/>
                      <a:pt x="2451" y="2980"/>
                      <a:pt x="2451" y="2980"/>
                    </a:cubicBezTo>
                    <a:cubicBezTo>
                      <a:pt x="2446" y="2975"/>
                      <a:pt x="2446" y="2975"/>
                      <a:pt x="2446" y="2975"/>
                    </a:cubicBezTo>
                    <a:cubicBezTo>
                      <a:pt x="2442" y="2973"/>
                      <a:pt x="2442" y="2973"/>
                      <a:pt x="2442" y="2973"/>
                    </a:cubicBezTo>
                    <a:cubicBezTo>
                      <a:pt x="2434" y="2975"/>
                      <a:pt x="2434" y="2975"/>
                      <a:pt x="2434" y="2975"/>
                    </a:cubicBezTo>
                    <a:cubicBezTo>
                      <a:pt x="2425" y="2977"/>
                      <a:pt x="2425" y="2977"/>
                      <a:pt x="2425" y="2977"/>
                    </a:cubicBezTo>
                    <a:cubicBezTo>
                      <a:pt x="2424" y="2977"/>
                      <a:pt x="2424" y="2977"/>
                      <a:pt x="2424" y="2977"/>
                    </a:cubicBezTo>
                    <a:cubicBezTo>
                      <a:pt x="2411" y="2972"/>
                      <a:pt x="2411" y="2972"/>
                      <a:pt x="2411" y="2972"/>
                    </a:cubicBezTo>
                    <a:cubicBezTo>
                      <a:pt x="2398" y="2967"/>
                      <a:pt x="2398" y="2967"/>
                      <a:pt x="2398" y="2967"/>
                    </a:cubicBezTo>
                    <a:cubicBezTo>
                      <a:pt x="2396" y="2967"/>
                      <a:pt x="2396" y="2967"/>
                      <a:pt x="2396" y="2967"/>
                    </a:cubicBezTo>
                    <a:cubicBezTo>
                      <a:pt x="2392" y="2971"/>
                      <a:pt x="2392" y="2971"/>
                      <a:pt x="2392" y="2971"/>
                    </a:cubicBezTo>
                    <a:cubicBezTo>
                      <a:pt x="2391" y="2976"/>
                      <a:pt x="2393" y="2984"/>
                      <a:pt x="2396" y="2987"/>
                    </a:cubicBezTo>
                    <a:cubicBezTo>
                      <a:pt x="2399" y="2992"/>
                      <a:pt x="2404" y="2995"/>
                      <a:pt x="2412" y="2997"/>
                    </a:cubicBezTo>
                    <a:cubicBezTo>
                      <a:pt x="2418" y="2997"/>
                      <a:pt x="2418" y="2997"/>
                      <a:pt x="2418" y="2997"/>
                    </a:cubicBezTo>
                    <a:cubicBezTo>
                      <a:pt x="2430" y="2996"/>
                      <a:pt x="2430" y="2996"/>
                      <a:pt x="2430" y="2996"/>
                    </a:cubicBezTo>
                    <a:cubicBezTo>
                      <a:pt x="2443" y="2995"/>
                      <a:pt x="2443" y="2995"/>
                      <a:pt x="2443" y="2995"/>
                    </a:cubicBezTo>
                    <a:cubicBezTo>
                      <a:pt x="2451" y="2995"/>
                      <a:pt x="2456" y="2997"/>
                      <a:pt x="2461" y="3000"/>
                    </a:cubicBezTo>
                    <a:cubicBezTo>
                      <a:pt x="2468" y="3006"/>
                      <a:pt x="2477" y="3026"/>
                      <a:pt x="2479" y="3034"/>
                    </a:cubicBezTo>
                    <a:cubicBezTo>
                      <a:pt x="2481" y="3039"/>
                      <a:pt x="2480" y="3045"/>
                      <a:pt x="2479" y="3050"/>
                    </a:cubicBezTo>
                    <a:cubicBezTo>
                      <a:pt x="2478" y="3056"/>
                      <a:pt x="2478" y="3056"/>
                      <a:pt x="2478" y="3056"/>
                    </a:cubicBezTo>
                    <a:cubicBezTo>
                      <a:pt x="2476" y="3071"/>
                      <a:pt x="2478" y="3087"/>
                      <a:pt x="2481" y="3102"/>
                    </a:cubicBezTo>
                    <a:cubicBezTo>
                      <a:pt x="2484" y="3124"/>
                      <a:pt x="2492" y="3146"/>
                      <a:pt x="2500" y="3167"/>
                    </a:cubicBezTo>
                    <a:cubicBezTo>
                      <a:pt x="2507" y="3185"/>
                      <a:pt x="2514" y="3204"/>
                      <a:pt x="2518" y="3223"/>
                    </a:cubicBezTo>
                    <a:cubicBezTo>
                      <a:pt x="2521" y="3234"/>
                      <a:pt x="2524" y="3245"/>
                      <a:pt x="2528" y="3257"/>
                    </a:cubicBezTo>
                    <a:cubicBezTo>
                      <a:pt x="2538" y="3287"/>
                      <a:pt x="2548" y="3319"/>
                      <a:pt x="2534" y="3348"/>
                    </a:cubicBezTo>
                    <a:cubicBezTo>
                      <a:pt x="2530" y="3355"/>
                      <a:pt x="2530" y="3355"/>
                      <a:pt x="2530" y="3355"/>
                    </a:cubicBezTo>
                    <a:cubicBezTo>
                      <a:pt x="2530" y="3346"/>
                      <a:pt x="2530" y="3346"/>
                      <a:pt x="2530" y="3346"/>
                    </a:cubicBezTo>
                    <a:cubicBezTo>
                      <a:pt x="2531" y="3335"/>
                      <a:pt x="2531" y="3335"/>
                      <a:pt x="2531" y="3335"/>
                    </a:cubicBezTo>
                    <a:cubicBezTo>
                      <a:pt x="2530" y="3326"/>
                      <a:pt x="2528" y="3319"/>
                      <a:pt x="2525" y="3310"/>
                    </a:cubicBezTo>
                    <a:cubicBezTo>
                      <a:pt x="2523" y="3304"/>
                      <a:pt x="2520" y="3297"/>
                      <a:pt x="2519" y="3290"/>
                    </a:cubicBezTo>
                    <a:cubicBezTo>
                      <a:pt x="2518" y="3279"/>
                      <a:pt x="2518" y="3279"/>
                      <a:pt x="2518" y="3279"/>
                    </a:cubicBezTo>
                    <a:cubicBezTo>
                      <a:pt x="2518" y="3274"/>
                      <a:pt x="2518" y="3269"/>
                      <a:pt x="2517" y="3264"/>
                    </a:cubicBezTo>
                    <a:cubicBezTo>
                      <a:pt x="2515" y="3257"/>
                      <a:pt x="2512" y="3250"/>
                      <a:pt x="2508" y="3244"/>
                    </a:cubicBezTo>
                    <a:cubicBezTo>
                      <a:pt x="2505" y="3237"/>
                      <a:pt x="2505" y="3237"/>
                      <a:pt x="2505" y="3237"/>
                    </a:cubicBezTo>
                    <a:cubicBezTo>
                      <a:pt x="2498" y="3222"/>
                      <a:pt x="2495" y="3207"/>
                      <a:pt x="2493" y="3193"/>
                    </a:cubicBezTo>
                    <a:cubicBezTo>
                      <a:pt x="2492" y="3183"/>
                      <a:pt x="2490" y="3174"/>
                      <a:pt x="2487" y="3164"/>
                    </a:cubicBezTo>
                    <a:cubicBezTo>
                      <a:pt x="2486" y="3158"/>
                      <a:pt x="2483" y="3152"/>
                      <a:pt x="2481" y="3146"/>
                    </a:cubicBezTo>
                    <a:cubicBezTo>
                      <a:pt x="2476" y="3135"/>
                      <a:pt x="2472" y="3124"/>
                      <a:pt x="2473" y="3109"/>
                    </a:cubicBezTo>
                    <a:cubicBezTo>
                      <a:pt x="2473" y="3099"/>
                      <a:pt x="2474" y="3050"/>
                      <a:pt x="2468" y="3043"/>
                    </a:cubicBezTo>
                    <a:cubicBezTo>
                      <a:pt x="2468" y="3043"/>
                      <a:pt x="2468" y="3043"/>
                      <a:pt x="2468" y="3043"/>
                    </a:cubicBezTo>
                    <a:cubicBezTo>
                      <a:pt x="2461" y="3059"/>
                      <a:pt x="2461" y="3059"/>
                      <a:pt x="2461" y="3059"/>
                    </a:cubicBezTo>
                    <a:cubicBezTo>
                      <a:pt x="2459" y="3067"/>
                      <a:pt x="2459" y="3067"/>
                      <a:pt x="2459" y="3067"/>
                    </a:cubicBezTo>
                    <a:cubicBezTo>
                      <a:pt x="2456" y="3072"/>
                      <a:pt x="2451" y="3076"/>
                      <a:pt x="2447" y="3080"/>
                    </a:cubicBezTo>
                    <a:cubicBezTo>
                      <a:pt x="2440" y="3088"/>
                      <a:pt x="2440" y="3088"/>
                      <a:pt x="2440" y="3088"/>
                    </a:cubicBezTo>
                    <a:cubicBezTo>
                      <a:pt x="2436" y="3093"/>
                      <a:pt x="2438" y="3099"/>
                      <a:pt x="2441" y="3106"/>
                    </a:cubicBezTo>
                    <a:cubicBezTo>
                      <a:pt x="2443" y="3112"/>
                      <a:pt x="2445" y="3117"/>
                      <a:pt x="2444" y="3123"/>
                    </a:cubicBezTo>
                    <a:cubicBezTo>
                      <a:pt x="2442" y="3134"/>
                      <a:pt x="2442" y="3134"/>
                      <a:pt x="2442" y="3134"/>
                    </a:cubicBezTo>
                    <a:cubicBezTo>
                      <a:pt x="2440" y="3144"/>
                      <a:pt x="2439" y="3149"/>
                      <a:pt x="2446" y="3160"/>
                    </a:cubicBezTo>
                    <a:cubicBezTo>
                      <a:pt x="2458" y="3177"/>
                      <a:pt x="2469" y="3193"/>
                      <a:pt x="2469" y="3215"/>
                    </a:cubicBezTo>
                    <a:cubicBezTo>
                      <a:pt x="2469" y="3224"/>
                      <a:pt x="2469" y="3224"/>
                      <a:pt x="2469" y="3224"/>
                    </a:cubicBezTo>
                    <a:cubicBezTo>
                      <a:pt x="2468" y="3230"/>
                      <a:pt x="2468" y="3235"/>
                      <a:pt x="2469" y="3240"/>
                    </a:cubicBezTo>
                    <a:cubicBezTo>
                      <a:pt x="2470" y="3251"/>
                      <a:pt x="2475" y="3259"/>
                      <a:pt x="2479" y="3268"/>
                    </a:cubicBezTo>
                    <a:cubicBezTo>
                      <a:pt x="2482" y="3273"/>
                      <a:pt x="2484" y="3278"/>
                      <a:pt x="2487" y="3283"/>
                    </a:cubicBezTo>
                    <a:cubicBezTo>
                      <a:pt x="2489" y="3289"/>
                      <a:pt x="2489" y="3294"/>
                      <a:pt x="2489" y="3300"/>
                    </a:cubicBezTo>
                    <a:cubicBezTo>
                      <a:pt x="2489" y="3309"/>
                      <a:pt x="2489" y="3321"/>
                      <a:pt x="2494" y="3330"/>
                    </a:cubicBezTo>
                    <a:cubicBezTo>
                      <a:pt x="2502" y="3342"/>
                      <a:pt x="2502" y="3342"/>
                      <a:pt x="2502" y="3342"/>
                    </a:cubicBezTo>
                    <a:cubicBezTo>
                      <a:pt x="2512" y="3356"/>
                      <a:pt x="2512" y="3356"/>
                      <a:pt x="2512" y="3356"/>
                    </a:cubicBezTo>
                    <a:cubicBezTo>
                      <a:pt x="2515" y="3363"/>
                      <a:pt x="2519" y="3369"/>
                      <a:pt x="2516" y="3378"/>
                    </a:cubicBezTo>
                    <a:cubicBezTo>
                      <a:pt x="2512" y="3385"/>
                      <a:pt x="2512" y="3385"/>
                      <a:pt x="2512" y="3385"/>
                    </a:cubicBezTo>
                    <a:cubicBezTo>
                      <a:pt x="2509" y="3396"/>
                      <a:pt x="2509" y="3396"/>
                      <a:pt x="2509" y="3396"/>
                    </a:cubicBezTo>
                    <a:cubicBezTo>
                      <a:pt x="2517" y="3389"/>
                      <a:pt x="2517" y="3389"/>
                      <a:pt x="2517" y="3389"/>
                    </a:cubicBezTo>
                    <a:cubicBezTo>
                      <a:pt x="2521" y="3385"/>
                      <a:pt x="2525" y="3381"/>
                      <a:pt x="2531" y="3381"/>
                    </a:cubicBezTo>
                    <a:cubicBezTo>
                      <a:pt x="2539" y="3385"/>
                      <a:pt x="2539" y="3385"/>
                      <a:pt x="2539" y="3385"/>
                    </a:cubicBezTo>
                    <a:cubicBezTo>
                      <a:pt x="2543" y="3387"/>
                      <a:pt x="2545" y="3392"/>
                      <a:pt x="2545" y="3397"/>
                    </a:cubicBezTo>
                    <a:cubicBezTo>
                      <a:pt x="2546" y="3398"/>
                      <a:pt x="2546" y="3398"/>
                      <a:pt x="2546" y="3398"/>
                    </a:cubicBezTo>
                    <a:cubicBezTo>
                      <a:pt x="2544" y="3399"/>
                      <a:pt x="2544" y="3399"/>
                      <a:pt x="2544" y="3399"/>
                    </a:cubicBezTo>
                    <a:cubicBezTo>
                      <a:pt x="2533" y="3403"/>
                      <a:pt x="2523" y="3407"/>
                      <a:pt x="2514" y="3411"/>
                    </a:cubicBezTo>
                    <a:cubicBezTo>
                      <a:pt x="2509" y="3413"/>
                      <a:pt x="2509" y="3413"/>
                      <a:pt x="2509" y="3413"/>
                    </a:cubicBezTo>
                    <a:cubicBezTo>
                      <a:pt x="2503" y="3415"/>
                      <a:pt x="2498" y="3417"/>
                      <a:pt x="2495" y="3422"/>
                    </a:cubicBezTo>
                    <a:cubicBezTo>
                      <a:pt x="2491" y="3427"/>
                      <a:pt x="2491" y="3427"/>
                      <a:pt x="2491" y="3427"/>
                    </a:cubicBezTo>
                    <a:cubicBezTo>
                      <a:pt x="2487" y="3433"/>
                      <a:pt x="2483" y="3439"/>
                      <a:pt x="2477" y="3445"/>
                    </a:cubicBezTo>
                    <a:cubicBezTo>
                      <a:pt x="2477" y="3446"/>
                      <a:pt x="2477" y="3446"/>
                      <a:pt x="2477" y="3446"/>
                    </a:cubicBezTo>
                    <a:lnTo>
                      <a:pt x="2476" y="3446"/>
                    </a:lnTo>
                    <a:close/>
                    <a:moveTo>
                      <a:pt x="2638" y="2713"/>
                    </a:moveTo>
                    <a:cubicBezTo>
                      <a:pt x="2636" y="2718"/>
                      <a:pt x="2636" y="2718"/>
                      <a:pt x="2636" y="2718"/>
                    </a:cubicBezTo>
                    <a:cubicBezTo>
                      <a:pt x="2635" y="2719"/>
                      <a:pt x="2635" y="2719"/>
                      <a:pt x="2635" y="2719"/>
                    </a:cubicBezTo>
                    <a:lnTo>
                      <a:pt x="2638" y="2713"/>
                    </a:lnTo>
                    <a:close/>
                    <a:moveTo>
                      <a:pt x="2652" y="2635"/>
                    </a:moveTo>
                    <a:cubicBezTo>
                      <a:pt x="2646" y="2636"/>
                      <a:pt x="2646" y="2636"/>
                      <a:pt x="2646" y="2636"/>
                    </a:cubicBezTo>
                    <a:cubicBezTo>
                      <a:pt x="2640" y="2642"/>
                      <a:pt x="2640" y="2642"/>
                      <a:pt x="2640" y="2642"/>
                    </a:cubicBezTo>
                    <a:cubicBezTo>
                      <a:pt x="2639" y="2647"/>
                      <a:pt x="2645" y="2656"/>
                      <a:pt x="2649" y="2661"/>
                    </a:cubicBezTo>
                    <a:cubicBezTo>
                      <a:pt x="2651" y="2664"/>
                      <a:pt x="2651" y="2664"/>
                      <a:pt x="2651" y="2664"/>
                    </a:cubicBezTo>
                    <a:cubicBezTo>
                      <a:pt x="2656" y="2670"/>
                      <a:pt x="2655" y="2672"/>
                      <a:pt x="2652" y="2676"/>
                    </a:cubicBezTo>
                    <a:cubicBezTo>
                      <a:pt x="2650" y="2679"/>
                      <a:pt x="2650" y="2679"/>
                      <a:pt x="2650" y="2679"/>
                    </a:cubicBezTo>
                    <a:cubicBezTo>
                      <a:pt x="2645" y="2687"/>
                      <a:pt x="2641" y="2699"/>
                      <a:pt x="2639" y="2706"/>
                    </a:cubicBezTo>
                    <a:cubicBezTo>
                      <a:pt x="2639" y="2709"/>
                      <a:pt x="2639" y="2709"/>
                      <a:pt x="2639" y="2709"/>
                    </a:cubicBezTo>
                    <a:cubicBezTo>
                      <a:pt x="2639" y="2712"/>
                      <a:pt x="2639" y="2712"/>
                      <a:pt x="2639" y="2712"/>
                    </a:cubicBezTo>
                    <a:cubicBezTo>
                      <a:pt x="2640" y="2709"/>
                      <a:pt x="2640" y="2709"/>
                      <a:pt x="2640" y="2709"/>
                    </a:cubicBezTo>
                    <a:cubicBezTo>
                      <a:pt x="2643" y="2701"/>
                      <a:pt x="2649" y="2696"/>
                      <a:pt x="2657" y="2694"/>
                    </a:cubicBezTo>
                    <a:cubicBezTo>
                      <a:pt x="2668" y="2691"/>
                      <a:pt x="2673" y="2689"/>
                      <a:pt x="2682" y="2683"/>
                    </a:cubicBezTo>
                    <a:cubicBezTo>
                      <a:pt x="2690" y="2676"/>
                      <a:pt x="2698" y="2672"/>
                      <a:pt x="2708" y="2667"/>
                    </a:cubicBezTo>
                    <a:cubicBezTo>
                      <a:pt x="2721" y="2660"/>
                      <a:pt x="2728" y="2653"/>
                      <a:pt x="2727" y="2646"/>
                    </a:cubicBezTo>
                    <a:cubicBezTo>
                      <a:pt x="2722" y="2646"/>
                      <a:pt x="2717" y="2651"/>
                      <a:pt x="2712" y="2655"/>
                    </a:cubicBezTo>
                    <a:cubicBezTo>
                      <a:pt x="2707" y="2659"/>
                      <a:pt x="2703" y="2663"/>
                      <a:pt x="2697" y="2664"/>
                    </a:cubicBezTo>
                    <a:cubicBezTo>
                      <a:pt x="2689" y="2665"/>
                      <a:pt x="2689" y="2665"/>
                      <a:pt x="2689" y="2665"/>
                    </a:cubicBezTo>
                    <a:cubicBezTo>
                      <a:pt x="2681" y="2665"/>
                      <a:pt x="2676" y="2661"/>
                      <a:pt x="2671" y="2652"/>
                    </a:cubicBezTo>
                    <a:cubicBezTo>
                      <a:pt x="2666" y="2643"/>
                      <a:pt x="2660" y="2635"/>
                      <a:pt x="2652" y="2635"/>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6" name="Freeform 304">
                <a:extLst>
                  <a:ext uri="{FF2B5EF4-FFF2-40B4-BE49-F238E27FC236}">
                    <a16:creationId xmlns:a16="http://schemas.microsoft.com/office/drawing/2014/main" id="{3EEB4311-3492-9A4D-B320-3F83126ADDC9}"/>
                  </a:ext>
                </a:extLst>
              </p:cNvPr>
              <p:cNvSpPr>
                <a:spLocks/>
              </p:cNvSpPr>
              <p:nvPr/>
            </p:nvSpPr>
            <p:spPr bwMode="auto">
              <a:xfrm>
                <a:off x="11688511" y="9540159"/>
                <a:ext cx="2368960" cy="1228350"/>
              </a:xfrm>
              <a:custGeom>
                <a:avLst/>
                <a:gdLst>
                  <a:gd name="T0" fmla="*/ 2129 w 2171"/>
                  <a:gd name="T1" fmla="*/ 1116 h 1123"/>
                  <a:gd name="T2" fmla="*/ 2113 w 2171"/>
                  <a:gd name="T3" fmla="*/ 1104 h 1123"/>
                  <a:gd name="T4" fmla="*/ 2082 w 2171"/>
                  <a:gd name="T5" fmla="*/ 1087 h 1123"/>
                  <a:gd name="T6" fmla="*/ 2049 w 2171"/>
                  <a:gd name="T7" fmla="*/ 1062 h 1123"/>
                  <a:gd name="T8" fmla="*/ 2013 w 2171"/>
                  <a:gd name="T9" fmla="*/ 1033 h 1123"/>
                  <a:gd name="T10" fmla="*/ 1954 w 2171"/>
                  <a:gd name="T11" fmla="*/ 1056 h 1123"/>
                  <a:gd name="T12" fmla="*/ 1896 w 2171"/>
                  <a:gd name="T13" fmla="*/ 1030 h 1123"/>
                  <a:gd name="T14" fmla="*/ 1826 w 2171"/>
                  <a:gd name="T15" fmla="*/ 1067 h 1123"/>
                  <a:gd name="T16" fmla="*/ 1795 w 2171"/>
                  <a:gd name="T17" fmla="*/ 1051 h 1123"/>
                  <a:gd name="T18" fmla="*/ 1751 w 2171"/>
                  <a:gd name="T19" fmla="*/ 1075 h 1123"/>
                  <a:gd name="T20" fmla="*/ 1713 w 2171"/>
                  <a:gd name="T21" fmla="*/ 1099 h 1123"/>
                  <a:gd name="T22" fmla="*/ 1665 w 2171"/>
                  <a:gd name="T23" fmla="*/ 1097 h 1123"/>
                  <a:gd name="T24" fmla="*/ 1630 w 2171"/>
                  <a:gd name="T25" fmla="*/ 1071 h 1123"/>
                  <a:gd name="T26" fmla="*/ 1595 w 2171"/>
                  <a:gd name="T27" fmla="*/ 1051 h 1123"/>
                  <a:gd name="T28" fmla="*/ 1574 w 2171"/>
                  <a:gd name="T29" fmla="*/ 1063 h 1123"/>
                  <a:gd name="T30" fmla="*/ 1541 w 2171"/>
                  <a:gd name="T31" fmla="*/ 1034 h 1123"/>
                  <a:gd name="T32" fmla="*/ 1516 w 2171"/>
                  <a:gd name="T33" fmla="*/ 1057 h 1123"/>
                  <a:gd name="T34" fmla="*/ 1494 w 2171"/>
                  <a:gd name="T35" fmla="*/ 1099 h 1123"/>
                  <a:gd name="T36" fmla="*/ 1463 w 2171"/>
                  <a:gd name="T37" fmla="*/ 1059 h 1123"/>
                  <a:gd name="T38" fmla="*/ 1423 w 2171"/>
                  <a:gd name="T39" fmla="*/ 1072 h 1123"/>
                  <a:gd name="T40" fmla="*/ 1385 w 2171"/>
                  <a:gd name="T41" fmla="*/ 1051 h 1123"/>
                  <a:gd name="T42" fmla="*/ 1358 w 2171"/>
                  <a:gd name="T43" fmla="*/ 1023 h 1123"/>
                  <a:gd name="T44" fmla="*/ 1304 w 2171"/>
                  <a:gd name="T45" fmla="*/ 1058 h 1123"/>
                  <a:gd name="T46" fmla="*/ 1262 w 2171"/>
                  <a:gd name="T47" fmla="*/ 1016 h 1123"/>
                  <a:gd name="T48" fmla="*/ 1229 w 2171"/>
                  <a:gd name="T49" fmla="*/ 967 h 1123"/>
                  <a:gd name="T50" fmla="*/ 1142 w 2171"/>
                  <a:gd name="T51" fmla="*/ 990 h 1123"/>
                  <a:gd name="T52" fmla="*/ 1106 w 2171"/>
                  <a:gd name="T53" fmla="*/ 967 h 1123"/>
                  <a:gd name="T54" fmla="*/ 1015 w 2171"/>
                  <a:gd name="T55" fmla="*/ 948 h 1123"/>
                  <a:gd name="T56" fmla="*/ 943 w 2171"/>
                  <a:gd name="T57" fmla="*/ 902 h 1123"/>
                  <a:gd name="T58" fmla="*/ 888 w 2171"/>
                  <a:gd name="T59" fmla="*/ 880 h 1123"/>
                  <a:gd name="T60" fmla="*/ 855 w 2171"/>
                  <a:gd name="T61" fmla="*/ 876 h 1123"/>
                  <a:gd name="T62" fmla="*/ 828 w 2171"/>
                  <a:gd name="T63" fmla="*/ 888 h 1123"/>
                  <a:gd name="T64" fmla="*/ 735 w 2171"/>
                  <a:gd name="T65" fmla="*/ 819 h 1123"/>
                  <a:gd name="T66" fmla="*/ 0 w 2171"/>
                  <a:gd name="T67" fmla="*/ 164 h 1123"/>
                  <a:gd name="T68" fmla="*/ 12 w 2171"/>
                  <a:gd name="T69" fmla="*/ 1 h 1123"/>
                  <a:gd name="T70" fmla="*/ 1615 w 2171"/>
                  <a:gd name="T71" fmla="*/ 54 h 1123"/>
                  <a:gd name="T72" fmla="*/ 2115 w 2171"/>
                  <a:gd name="T73" fmla="*/ 47 h 1123"/>
                  <a:gd name="T74" fmla="*/ 2124 w 2171"/>
                  <a:gd name="T75" fmla="*/ 210 h 1123"/>
                  <a:gd name="T76" fmla="*/ 2171 w 2171"/>
                  <a:gd name="T77" fmla="*/ 1123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71" h="1123">
                    <a:moveTo>
                      <a:pt x="2169" y="1123"/>
                    </a:moveTo>
                    <a:cubicBezTo>
                      <a:pt x="2152" y="1120"/>
                      <a:pt x="2129" y="1116"/>
                      <a:pt x="2129" y="1116"/>
                    </a:cubicBezTo>
                    <a:cubicBezTo>
                      <a:pt x="2128" y="1116"/>
                      <a:pt x="2128" y="1116"/>
                      <a:pt x="2128" y="1116"/>
                    </a:cubicBezTo>
                    <a:cubicBezTo>
                      <a:pt x="2113" y="1104"/>
                      <a:pt x="2113" y="1104"/>
                      <a:pt x="2113" y="1104"/>
                    </a:cubicBezTo>
                    <a:cubicBezTo>
                      <a:pt x="2094" y="1104"/>
                      <a:pt x="2094" y="1104"/>
                      <a:pt x="2094" y="1104"/>
                    </a:cubicBezTo>
                    <a:cubicBezTo>
                      <a:pt x="2082" y="1087"/>
                      <a:pt x="2082" y="1087"/>
                      <a:pt x="2082" y="1087"/>
                    </a:cubicBezTo>
                    <a:cubicBezTo>
                      <a:pt x="2068" y="1084"/>
                      <a:pt x="2068" y="1084"/>
                      <a:pt x="2068" y="1084"/>
                    </a:cubicBezTo>
                    <a:cubicBezTo>
                      <a:pt x="2067" y="1083"/>
                      <a:pt x="2065" y="1083"/>
                      <a:pt x="2049" y="1062"/>
                    </a:cubicBezTo>
                    <a:cubicBezTo>
                      <a:pt x="2035" y="1057"/>
                      <a:pt x="2035" y="1057"/>
                      <a:pt x="2035" y="1057"/>
                    </a:cubicBezTo>
                    <a:cubicBezTo>
                      <a:pt x="2013" y="1033"/>
                      <a:pt x="2013" y="1033"/>
                      <a:pt x="2013" y="1033"/>
                    </a:cubicBezTo>
                    <a:cubicBezTo>
                      <a:pt x="1973" y="1030"/>
                      <a:pt x="1973" y="1030"/>
                      <a:pt x="1973" y="1030"/>
                    </a:cubicBezTo>
                    <a:cubicBezTo>
                      <a:pt x="1954" y="1056"/>
                      <a:pt x="1954" y="1056"/>
                      <a:pt x="1954" y="1056"/>
                    </a:cubicBezTo>
                    <a:cubicBezTo>
                      <a:pt x="1914" y="1058"/>
                      <a:pt x="1914" y="1058"/>
                      <a:pt x="1914" y="1058"/>
                    </a:cubicBezTo>
                    <a:cubicBezTo>
                      <a:pt x="1896" y="1030"/>
                      <a:pt x="1896" y="1030"/>
                      <a:pt x="1896" y="1030"/>
                    </a:cubicBezTo>
                    <a:cubicBezTo>
                      <a:pt x="1868" y="1030"/>
                      <a:pt x="1868" y="1030"/>
                      <a:pt x="1868" y="1030"/>
                    </a:cubicBezTo>
                    <a:cubicBezTo>
                      <a:pt x="1826" y="1067"/>
                      <a:pt x="1826" y="1067"/>
                      <a:pt x="1826" y="1067"/>
                    </a:cubicBezTo>
                    <a:cubicBezTo>
                      <a:pt x="1810" y="1066"/>
                      <a:pt x="1810" y="1066"/>
                      <a:pt x="1810" y="1066"/>
                    </a:cubicBezTo>
                    <a:cubicBezTo>
                      <a:pt x="1795" y="1051"/>
                      <a:pt x="1795" y="1051"/>
                      <a:pt x="1795" y="1051"/>
                    </a:cubicBezTo>
                    <a:cubicBezTo>
                      <a:pt x="1779" y="1051"/>
                      <a:pt x="1779" y="1051"/>
                      <a:pt x="1779" y="1051"/>
                    </a:cubicBezTo>
                    <a:cubicBezTo>
                      <a:pt x="1751" y="1075"/>
                      <a:pt x="1751" y="1075"/>
                      <a:pt x="1751" y="1075"/>
                    </a:cubicBezTo>
                    <a:cubicBezTo>
                      <a:pt x="1727" y="1083"/>
                      <a:pt x="1727" y="1083"/>
                      <a:pt x="1727" y="1083"/>
                    </a:cubicBezTo>
                    <a:cubicBezTo>
                      <a:pt x="1713" y="1099"/>
                      <a:pt x="1713" y="1099"/>
                      <a:pt x="1713" y="1099"/>
                    </a:cubicBezTo>
                    <a:cubicBezTo>
                      <a:pt x="1695" y="1105"/>
                      <a:pt x="1695" y="1105"/>
                      <a:pt x="1695" y="1105"/>
                    </a:cubicBezTo>
                    <a:cubicBezTo>
                      <a:pt x="1665" y="1097"/>
                      <a:pt x="1665" y="1097"/>
                      <a:pt x="1665" y="1097"/>
                    </a:cubicBezTo>
                    <a:cubicBezTo>
                      <a:pt x="1654" y="1079"/>
                      <a:pt x="1654" y="1079"/>
                      <a:pt x="1654" y="1079"/>
                    </a:cubicBezTo>
                    <a:cubicBezTo>
                      <a:pt x="1630" y="1071"/>
                      <a:pt x="1630" y="1071"/>
                      <a:pt x="1630" y="1071"/>
                    </a:cubicBezTo>
                    <a:cubicBezTo>
                      <a:pt x="1611" y="1051"/>
                      <a:pt x="1611" y="1051"/>
                      <a:pt x="1611" y="1051"/>
                    </a:cubicBezTo>
                    <a:cubicBezTo>
                      <a:pt x="1595" y="1051"/>
                      <a:pt x="1595" y="1051"/>
                      <a:pt x="1595" y="1051"/>
                    </a:cubicBezTo>
                    <a:cubicBezTo>
                      <a:pt x="1592" y="1053"/>
                      <a:pt x="1582" y="1063"/>
                      <a:pt x="1575" y="1063"/>
                    </a:cubicBezTo>
                    <a:cubicBezTo>
                      <a:pt x="1574" y="1063"/>
                      <a:pt x="1574" y="1063"/>
                      <a:pt x="1574" y="1063"/>
                    </a:cubicBezTo>
                    <a:cubicBezTo>
                      <a:pt x="1567" y="1062"/>
                      <a:pt x="1558" y="1058"/>
                      <a:pt x="1557" y="1054"/>
                    </a:cubicBezTo>
                    <a:cubicBezTo>
                      <a:pt x="1557" y="1052"/>
                      <a:pt x="1548" y="1042"/>
                      <a:pt x="1541" y="1034"/>
                    </a:cubicBezTo>
                    <a:cubicBezTo>
                      <a:pt x="1524" y="1035"/>
                      <a:pt x="1524" y="1035"/>
                      <a:pt x="1524" y="1035"/>
                    </a:cubicBezTo>
                    <a:cubicBezTo>
                      <a:pt x="1516" y="1057"/>
                      <a:pt x="1516" y="1057"/>
                      <a:pt x="1516" y="1057"/>
                    </a:cubicBezTo>
                    <a:cubicBezTo>
                      <a:pt x="1501" y="1063"/>
                      <a:pt x="1501" y="1063"/>
                      <a:pt x="1501" y="1063"/>
                    </a:cubicBezTo>
                    <a:cubicBezTo>
                      <a:pt x="1494" y="1099"/>
                      <a:pt x="1494" y="1099"/>
                      <a:pt x="1494" y="1099"/>
                    </a:cubicBezTo>
                    <a:cubicBezTo>
                      <a:pt x="1463" y="1105"/>
                      <a:pt x="1463" y="1105"/>
                      <a:pt x="1463" y="1105"/>
                    </a:cubicBezTo>
                    <a:cubicBezTo>
                      <a:pt x="1463" y="1059"/>
                      <a:pt x="1463" y="1059"/>
                      <a:pt x="1463" y="1059"/>
                    </a:cubicBezTo>
                    <a:cubicBezTo>
                      <a:pt x="1438" y="1060"/>
                      <a:pt x="1438" y="1060"/>
                      <a:pt x="1438" y="1060"/>
                    </a:cubicBezTo>
                    <a:cubicBezTo>
                      <a:pt x="1423" y="1072"/>
                      <a:pt x="1423" y="1072"/>
                      <a:pt x="1423" y="1072"/>
                    </a:cubicBezTo>
                    <a:cubicBezTo>
                      <a:pt x="1402" y="1071"/>
                      <a:pt x="1402" y="1071"/>
                      <a:pt x="1402" y="1071"/>
                    </a:cubicBezTo>
                    <a:cubicBezTo>
                      <a:pt x="1385" y="1051"/>
                      <a:pt x="1385" y="1051"/>
                      <a:pt x="1385" y="1051"/>
                    </a:cubicBezTo>
                    <a:cubicBezTo>
                      <a:pt x="1368" y="1046"/>
                      <a:pt x="1368" y="1046"/>
                      <a:pt x="1368" y="1046"/>
                    </a:cubicBezTo>
                    <a:cubicBezTo>
                      <a:pt x="1358" y="1023"/>
                      <a:pt x="1358" y="1023"/>
                      <a:pt x="1358" y="1023"/>
                    </a:cubicBezTo>
                    <a:cubicBezTo>
                      <a:pt x="1331" y="1023"/>
                      <a:pt x="1331" y="1023"/>
                      <a:pt x="1331" y="1023"/>
                    </a:cubicBezTo>
                    <a:cubicBezTo>
                      <a:pt x="1304" y="1058"/>
                      <a:pt x="1304" y="1058"/>
                      <a:pt x="1304" y="1058"/>
                    </a:cubicBezTo>
                    <a:cubicBezTo>
                      <a:pt x="1268" y="1060"/>
                      <a:pt x="1268" y="1060"/>
                      <a:pt x="1268" y="1060"/>
                    </a:cubicBezTo>
                    <a:cubicBezTo>
                      <a:pt x="1262" y="1016"/>
                      <a:pt x="1262" y="1016"/>
                      <a:pt x="1262" y="1016"/>
                    </a:cubicBezTo>
                    <a:cubicBezTo>
                      <a:pt x="1240" y="1010"/>
                      <a:pt x="1240" y="1010"/>
                      <a:pt x="1240" y="1010"/>
                    </a:cubicBezTo>
                    <a:cubicBezTo>
                      <a:pt x="1229" y="967"/>
                      <a:pt x="1229" y="967"/>
                      <a:pt x="1229" y="967"/>
                    </a:cubicBezTo>
                    <a:cubicBezTo>
                      <a:pt x="1167" y="967"/>
                      <a:pt x="1167" y="967"/>
                      <a:pt x="1167" y="967"/>
                    </a:cubicBezTo>
                    <a:cubicBezTo>
                      <a:pt x="1142" y="990"/>
                      <a:pt x="1142" y="990"/>
                      <a:pt x="1142" y="990"/>
                    </a:cubicBezTo>
                    <a:cubicBezTo>
                      <a:pt x="1116" y="990"/>
                      <a:pt x="1116" y="990"/>
                      <a:pt x="1116" y="990"/>
                    </a:cubicBezTo>
                    <a:cubicBezTo>
                      <a:pt x="1106" y="967"/>
                      <a:pt x="1106" y="967"/>
                      <a:pt x="1106" y="967"/>
                    </a:cubicBezTo>
                    <a:cubicBezTo>
                      <a:pt x="1041" y="971"/>
                      <a:pt x="1041" y="971"/>
                      <a:pt x="1041" y="971"/>
                    </a:cubicBezTo>
                    <a:cubicBezTo>
                      <a:pt x="1015" y="948"/>
                      <a:pt x="1015" y="948"/>
                      <a:pt x="1015" y="948"/>
                    </a:cubicBezTo>
                    <a:cubicBezTo>
                      <a:pt x="943" y="948"/>
                      <a:pt x="943" y="948"/>
                      <a:pt x="943" y="948"/>
                    </a:cubicBezTo>
                    <a:cubicBezTo>
                      <a:pt x="943" y="902"/>
                      <a:pt x="943" y="902"/>
                      <a:pt x="943" y="902"/>
                    </a:cubicBezTo>
                    <a:cubicBezTo>
                      <a:pt x="912" y="864"/>
                      <a:pt x="912" y="864"/>
                      <a:pt x="912" y="864"/>
                    </a:cubicBezTo>
                    <a:cubicBezTo>
                      <a:pt x="888" y="880"/>
                      <a:pt x="888" y="880"/>
                      <a:pt x="888" y="880"/>
                    </a:cubicBezTo>
                    <a:cubicBezTo>
                      <a:pt x="868" y="889"/>
                      <a:pt x="868" y="889"/>
                      <a:pt x="868" y="889"/>
                    </a:cubicBezTo>
                    <a:cubicBezTo>
                      <a:pt x="855" y="876"/>
                      <a:pt x="855" y="876"/>
                      <a:pt x="855" y="876"/>
                    </a:cubicBezTo>
                    <a:cubicBezTo>
                      <a:pt x="839" y="880"/>
                      <a:pt x="839" y="880"/>
                      <a:pt x="839" y="880"/>
                    </a:cubicBezTo>
                    <a:cubicBezTo>
                      <a:pt x="828" y="888"/>
                      <a:pt x="828" y="888"/>
                      <a:pt x="828" y="888"/>
                    </a:cubicBezTo>
                    <a:cubicBezTo>
                      <a:pt x="760" y="819"/>
                      <a:pt x="760" y="819"/>
                      <a:pt x="760" y="819"/>
                    </a:cubicBezTo>
                    <a:cubicBezTo>
                      <a:pt x="735" y="819"/>
                      <a:pt x="735" y="819"/>
                      <a:pt x="735" y="819"/>
                    </a:cubicBezTo>
                    <a:cubicBezTo>
                      <a:pt x="755" y="203"/>
                      <a:pt x="755" y="203"/>
                      <a:pt x="755" y="203"/>
                    </a:cubicBezTo>
                    <a:cubicBezTo>
                      <a:pt x="0" y="164"/>
                      <a:pt x="0" y="164"/>
                      <a:pt x="0" y="164"/>
                    </a:cubicBezTo>
                    <a:cubicBezTo>
                      <a:pt x="10" y="0"/>
                      <a:pt x="10" y="0"/>
                      <a:pt x="10" y="0"/>
                    </a:cubicBezTo>
                    <a:cubicBezTo>
                      <a:pt x="12" y="1"/>
                      <a:pt x="12" y="1"/>
                      <a:pt x="12" y="1"/>
                    </a:cubicBezTo>
                    <a:cubicBezTo>
                      <a:pt x="93" y="6"/>
                      <a:pt x="178" y="11"/>
                      <a:pt x="263" y="16"/>
                    </a:cubicBezTo>
                    <a:cubicBezTo>
                      <a:pt x="844" y="48"/>
                      <a:pt x="1319" y="54"/>
                      <a:pt x="1615" y="54"/>
                    </a:cubicBezTo>
                    <a:cubicBezTo>
                      <a:pt x="1888" y="54"/>
                      <a:pt x="2065" y="49"/>
                      <a:pt x="2113" y="47"/>
                    </a:cubicBezTo>
                    <a:cubicBezTo>
                      <a:pt x="2115" y="47"/>
                      <a:pt x="2115" y="47"/>
                      <a:pt x="2115" y="47"/>
                    </a:cubicBezTo>
                    <a:cubicBezTo>
                      <a:pt x="2116" y="161"/>
                      <a:pt x="2116" y="161"/>
                      <a:pt x="2116" y="161"/>
                    </a:cubicBezTo>
                    <a:cubicBezTo>
                      <a:pt x="2124" y="210"/>
                      <a:pt x="2124" y="210"/>
                      <a:pt x="2124" y="210"/>
                    </a:cubicBezTo>
                    <a:cubicBezTo>
                      <a:pt x="2171" y="529"/>
                      <a:pt x="2171" y="529"/>
                      <a:pt x="2171" y="529"/>
                    </a:cubicBezTo>
                    <a:cubicBezTo>
                      <a:pt x="2171" y="1123"/>
                      <a:pt x="2171" y="1123"/>
                      <a:pt x="2171" y="1123"/>
                    </a:cubicBezTo>
                    <a:lnTo>
                      <a:pt x="2169" y="1123"/>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7" name="Freeform 435">
                <a:extLst>
                  <a:ext uri="{FF2B5EF4-FFF2-40B4-BE49-F238E27FC236}">
                    <a16:creationId xmlns:a16="http://schemas.microsoft.com/office/drawing/2014/main" id="{C431B7B2-33FA-1349-B96C-AFF2F7CEF5B0}"/>
                  </a:ext>
                </a:extLst>
              </p:cNvPr>
              <p:cNvSpPr>
                <a:spLocks/>
              </p:cNvSpPr>
              <p:nvPr/>
            </p:nvSpPr>
            <p:spPr bwMode="auto">
              <a:xfrm>
                <a:off x="15234642" y="9404895"/>
                <a:ext cx="2317779" cy="829868"/>
              </a:xfrm>
              <a:custGeom>
                <a:avLst/>
                <a:gdLst>
                  <a:gd name="T0" fmla="*/ 14 w 2125"/>
                  <a:gd name="T1" fmla="*/ 739 h 759"/>
                  <a:gd name="T2" fmla="*/ 27 w 2125"/>
                  <a:gd name="T3" fmla="*/ 724 h 759"/>
                  <a:gd name="T4" fmla="*/ 31 w 2125"/>
                  <a:gd name="T5" fmla="*/ 706 h 759"/>
                  <a:gd name="T6" fmla="*/ 29 w 2125"/>
                  <a:gd name="T7" fmla="*/ 667 h 759"/>
                  <a:gd name="T8" fmla="*/ 28 w 2125"/>
                  <a:gd name="T9" fmla="*/ 625 h 759"/>
                  <a:gd name="T10" fmla="*/ 39 w 2125"/>
                  <a:gd name="T11" fmla="*/ 611 h 759"/>
                  <a:gd name="T12" fmla="*/ 44 w 2125"/>
                  <a:gd name="T13" fmla="*/ 590 h 759"/>
                  <a:gd name="T14" fmla="*/ 62 w 2125"/>
                  <a:gd name="T15" fmla="*/ 568 h 759"/>
                  <a:gd name="T16" fmla="*/ 68 w 2125"/>
                  <a:gd name="T17" fmla="*/ 537 h 759"/>
                  <a:gd name="T18" fmla="*/ 91 w 2125"/>
                  <a:gd name="T19" fmla="*/ 517 h 759"/>
                  <a:gd name="T20" fmla="*/ 117 w 2125"/>
                  <a:gd name="T21" fmla="*/ 452 h 759"/>
                  <a:gd name="T22" fmla="*/ 124 w 2125"/>
                  <a:gd name="T23" fmla="*/ 405 h 759"/>
                  <a:gd name="T24" fmla="*/ 146 w 2125"/>
                  <a:gd name="T25" fmla="*/ 312 h 759"/>
                  <a:gd name="T26" fmla="*/ 164 w 2125"/>
                  <a:gd name="T27" fmla="*/ 261 h 759"/>
                  <a:gd name="T28" fmla="*/ 526 w 2125"/>
                  <a:gd name="T29" fmla="*/ 240 h 759"/>
                  <a:gd name="T30" fmla="*/ 528 w 2125"/>
                  <a:gd name="T31" fmla="*/ 182 h 759"/>
                  <a:gd name="T32" fmla="*/ 2115 w 2125"/>
                  <a:gd name="T33" fmla="*/ 0 h 759"/>
                  <a:gd name="T34" fmla="*/ 2125 w 2125"/>
                  <a:gd name="T35" fmla="*/ 78 h 759"/>
                  <a:gd name="T36" fmla="*/ 2074 w 2125"/>
                  <a:gd name="T37" fmla="*/ 118 h 759"/>
                  <a:gd name="T38" fmla="*/ 2065 w 2125"/>
                  <a:gd name="T39" fmla="*/ 163 h 759"/>
                  <a:gd name="T40" fmla="*/ 2004 w 2125"/>
                  <a:gd name="T41" fmla="*/ 169 h 759"/>
                  <a:gd name="T42" fmla="*/ 1933 w 2125"/>
                  <a:gd name="T43" fmla="*/ 245 h 759"/>
                  <a:gd name="T44" fmla="*/ 1887 w 2125"/>
                  <a:gd name="T45" fmla="*/ 223 h 759"/>
                  <a:gd name="T46" fmla="*/ 1844 w 2125"/>
                  <a:gd name="T47" fmla="*/ 262 h 759"/>
                  <a:gd name="T48" fmla="*/ 1844 w 2125"/>
                  <a:gd name="T49" fmla="*/ 297 h 759"/>
                  <a:gd name="T50" fmla="*/ 1787 w 2125"/>
                  <a:gd name="T51" fmla="*/ 322 h 759"/>
                  <a:gd name="T52" fmla="*/ 1656 w 2125"/>
                  <a:gd name="T53" fmla="*/ 406 h 759"/>
                  <a:gd name="T54" fmla="*/ 1592 w 2125"/>
                  <a:gd name="T55" fmla="*/ 461 h 759"/>
                  <a:gd name="T56" fmla="*/ 1562 w 2125"/>
                  <a:gd name="T57" fmla="*/ 521 h 759"/>
                  <a:gd name="T58" fmla="*/ 1524 w 2125"/>
                  <a:gd name="T59" fmla="*/ 607 h 759"/>
                  <a:gd name="T60" fmla="*/ 1195 w 2125"/>
                  <a:gd name="T61" fmla="*/ 645 h 759"/>
                  <a:gd name="T62" fmla="*/ 3 w 2125"/>
                  <a:gd name="T63" fmla="*/ 759 h 759"/>
                  <a:gd name="T64" fmla="*/ 1 w 2125"/>
                  <a:gd name="T65" fmla="*/ 756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5" h="759">
                    <a:moveTo>
                      <a:pt x="1" y="756"/>
                    </a:moveTo>
                    <a:cubicBezTo>
                      <a:pt x="4" y="751"/>
                      <a:pt x="8" y="746"/>
                      <a:pt x="14" y="739"/>
                    </a:cubicBezTo>
                    <a:cubicBezTo>
                      <a:pt x="18" y="735"/>
                      <a:pt x="18" y="735"/>
                      <a:pt x="18" y="735"/>
                    </a:cubicBezTo>
                    <a:cubicBezTo>
                      <a:pt x="27" y="724"/>
                      <a:pt x="27" y="724"/>
                      <a:pt x="27" y="724"/>
                    </a:cubicBezTo>
                    <a:cubicBezTo>
                      <a:pt x="29" y="715"/>
                      <a:pt x="29" y="715"/>
                      <a:pt x="29" y="715"/>
                    </a:cubicBezTo>
                    <a:cubicBezTo>
                      <a:pt x="31" y="706"/>
                      <a:pt x="31" y="706"/>
                      <a:pt x="31" y="706"/>
                    </a:cubicBezTo>
                    <a:cubicBezTo>
                      <a:pt x="34" y="695"/>
                      <a:pt x="35" y="684"/>
                      <a:pt x="32" y="673"/>
                    </a:cubicBezTo>
                    <a:cubicBezTo>
                      <a:pt x="29" y="667"/>
                      <a:pt x="29" y="667"/>
                      <a:pt x="29" y="667"/>
                    </a:cubicBezTo>
                    <a:cubicBezTo>
                      <a:pt x="26" y="655"/>
                      <a:pt x="26" y="655"/>
                      <a:pt x="26" y="655"/>
                    </a:cubicBezTo>
                    <a:cubicBezTo>
                      <a:pt x="25" y="647"/>
                      <a:pt x="25" y="635"/>
                      <a:pt x="28" y="625"/>
                    </a:cubicBezTo>
                    <a:cubicBezTo>
                      <a:pt x="34" y="617"/>
                      <a:pt x="34" y="617"/>
                      <a:pt x="34" y="617"/>
                    </a:cubicBezTo>
                    <a:cubicBezTo>
                      <a:pt x="39" y="611"/>
                      <a:pt x="39" y="611"/>
                      <a:pt x="39" y="611"/>
                    </a:cubicBezTo>
                    <a:cubicBezTo>
                      <a:pt x="41" y="602"/>
                      <a:pt x="41" y="602"/>
                      <a:pt x="41" y="602"/>
                    </a:cubicBezTo>
                    <a:cubicBezTo>
                      <a:pt x="44" y="590"/>
                      <a:pt x="44" y="590"/>
                      <a:pt x="44" y="590"/>
                    </a:cubicBezTo>
                    <a:cubicBezTo>
                      <a:pt x="53" y="581"/>
                      <a:pt x="53" y="581"/>
                      <a:pt x="53" y="581"/>
                    </a:cubicBezTo>
                    <a:cubicBezTo>
                      <a:pt x="57" y="577"/>
                      <a:pt x="61" y="574"/>
                      <a:pt x="62" y="568"/>
                    </a:cubicBezTo>
                    <a:cubicBezTo>
                      <a:pt x="65" y="554"/>
                      <a:pt x="65" y="554"/>
                      <a:pt x="65" y="554"/>
                    </a:cubicBezTo>
                    <a:cubicBezTo>
                      <a:pt x="65" y="548"/>
                      <a:pt x="66" y="543"/>
                      <a:pt x="68" y="537"/>
                    </a:cubicBezTo>
                    <a:cubicBezTo>
                      <a:pt x="71" y="529"/>
                      <a:pt x="77" y="525"/>
                      <a:pt x="83" y="522"/>
                    </a:cubicBezTo>
                    <a:cubicBezTo>
                      <a:pt x="91" y="517"/>
                      <a:pt x="91" y="517"/>
                      <a:pt x="91" y="517"/>
                    </a:cubicBezTo>
                    <a:cubicBezTo>
                      <a:pt x="106" y="505"/>
                      <a:pt x="109" y="487"/>
                      <a:pt x="113" y="469"/>
                    </a:cubicBezTo>
                    <a:cubicBezTo>
                      <a:pt x="114" y="463"/>
                      <a:pt x="115" y="457"/>
                      <a:pt x="117" y="452"/>
                    </a:cubicBezTo>
                    <a:cubicBezTo>
                      <a:pt x="118" y="447"/>
                      <a:pt x="119" y="442"/>
                      <a:pt x="120" y="437"/>
                    </a:cubicBezTo>
                    <a:cubicBezTo>
                      <a:pt x="122" y="427"/>
                      <a:pt x="123" y="416"/>
                      <a:pt x="124" y="405"/>
                    </a:cubicBezTo>
                    <a:cubicBezTo>
                      <a:pt x="125" y="396"/>
                      <a:pt x="126" y="388"/>
                      <a:pt x="127" y="379"/>
                    </a:cubicBezTo>
                    <a:cubicBezTo>
                      <a:pt x="130" y="360"/>
                      <a:pt x="136" y="339"/>
                      <a:pt x="146" y="312"/>
                    </a:cubicBezTo>
                    <a:cubicBezTo>
                      <a:pt x="148" y="307"/>
                      <a:pt x="149" y="301"/>
                      <a:pt x="151" y="295"/>
                    </a:cubicBezTo>
                    <a:cubicBezTo>
                      <a:pt x="154" y="283"/>
                      <a:pt x="157" y="271"/>
                      <a:pt x="164" y="261"/>
                    </a:cubicBezTo>
                    <a:cubicBezTo>
                      <a:pt x="164" y="260"/>
                      <a:pt x="164" y="260"/>
                      <a:pt x="164" y="260"/>
                    </a:cubicBezTo>
                    <a:cubicBezTo>
                      <a:pt x="526" y="240"/>
                      <a:pt x="526" y="240"/>
                      <a:pt x="526" y="240"/>
                    </a:cubicBezTo>
                    <a:cubicBezTo>
                      <a:pt x="526" y="182"/>
                      <a:pt x="526" y="182"/>
                      <a:pt x="526" y="182"/>
                    </a:cubicBezTo>
                    <a:cubicBezTo>
                      <a:pt x="528" y="182"/>
                      <a:pt x="528" y="182"/>
                      <a:pt x="528" y="182"/>
                    </a:cubicBezTo>
                    <a:cubicBezTo>
                      <a:pt x="533" y="181"/>
                      <a:pt x="1032" y="135"/>
                      <a:pt x="1633" y="62"/>
                    </a:cubicBezTo>
                    <a:cubicBezTo>
                      <a:pt x="1801" y="42"/>
                      <a:pt x="1963" y="21"/>
                      <a:pt x="2115" y="0"/>
                    </a:cubicBezTo>
                    <a:cubicBezTo>
                      <a:pt x="2117" y="0"/>
                      <a:pt x="2117" y="0"/>
                      <a:pt x="2117" y="0"/>
                    </a:cubicBezTo>
                    <a:cubicBezTo>
                      <a:pt x="2125" y="78"/>
                      <a:pt x="2125" y="78"/>
                      <a:pt x="2125" y="78"/>
                    </a:cubicBezTo>
                    <a:cubicBezTo>
                      <a:pt x="2089" y="92"/>
                      <a:pt x="2089" y="92"/>
                      <a:pt x="2089" y="92"/>
                    </a:cubicBezTo>
                    <a:cubicBezTo>
                      <a:pt x="2074" y="118"/>
                      <a:pt x="2074" y="118"/>
                      <a:pt x="2074" y="118"/>
                    </a:cubicBezTo>
                    <a:cubicBezTo>
                      <a:pt x="2062" y="133"/>
                      <a:pt x="2062" y="133"/>
                      <a:pt x="2062" y="133"/>
                    </a:cubicBezTo>
                    <a:cubicBezTo>
                      <a:pt x="2065" y="163"/>
                      <a:pt x="2065" y="163"/>
                      <a:pt x="2065" y="163"/>
                    </a:cubicBezTo>
                    <a:cubicBezTo>
                      <a:pt x="2037" y="172"/>
                      <a:pt x="2037" y="172"/>
                      <a:pt x="2037" y="172"/>
                    </a:cubicBezTo>
                    <a:cubicBezTo>
                      <a:pt x="2004" y="169"/>
                      <a:pt x="2004" y="169"/>
                      <a:pt x="2004" y="169"/>
                    </a:cubicBezTo>
                    <a:cubicBezTo>
                      <a:pt x="1977" y="186"/>
                      <a:pt x="1977" y="186"/>
                      <a:pt x="1977" y="186"/>
                    </a:cubicBezTo>
                    <a:cubicBezTo>
                      <a:pt x="1933" y="245"/>
                      <a:pt x="1933" y="245"/>
                      <a:pt x="1933" y="245"/>
                    </a:cubicBezTo>
                    <a:cubicBezTo>
                      <a:pt x="1901" y="225"/>
                      <a:pt x="1901" y="225"/>
                      <a:pt x="1901" y="225"/>
                    </a:cubicBezTo>
                    <a:cubicBezTo>
                      <a:pt x="1887" y="223"/>
                      <a:pt x="1887" y="223"/>
                      <a:pt x="1887" y="223"/>
                    </a:cubicBezTo>
                    <a:cubicBezTo>
                      <a:pt x="1881" y="235"/>
                      <a:pt x="1875" y="248"/>
                      <a:pt x="1875" y="250"/>
                    </a:cubicBezTo>
                    <a:cubicBezTo>
                      <a:pt x="1875" y="251"/>
                      <a:pt x="1875" y="253"/>
                      <a:pt x="1844" y="262"/>
                    </a:cubicBezTo>
                    <a:cubicBezTo>
                      <a:pt x="1844" y="297"/>
                      <a:pt x="1844" y="297"/>
                      <a:pt x="1844" y="297"/>
                    </a:cubicBezTo>
                    <a:cubicBezTo>
                      <a:pt x="1844" y="297"/>
                      <a:pt x="1844" y="297"/>
                      <a:pt x="1844" y="297"/>
                    </a:cubicBezTo>
                    <a:cubicBezTo>
                      <a:pt x="1822" y="316"/>
                      <a:pt x="1820" y="316"/>
                      <a:pt x="1819" y="316"/>
                    </a:cubicBezTo>
                    <a:cubicBezTo>
                      <a:pt x="1818" y="316"/>
                      <a:pt x="1799" y="320"/>
                      <a:pt x="1787" y="322"/>
                    </a:cubicBezTo>
                    <a:cubicBezTo>
                      <a:pt x="1703" y="406"/>
                      <a:pt x="1703" y="406"/>
                      <a:pt x="1703" y="406"/>
                    </a:cubicBezTo>
                    <a:cubicBezTo>
                      <a:pt x="1656" y="406"/>
                      <a:pt x="1656" y="406"/>
                      <a:pt x="1656" y="406"/>
                    </a:cubicBezTo>
                    <a:cubicBezTo>
                      <a:pt x="1606" y="445"/>
                      <a:pt x="1606" y="445"/>
                      <a:pt x="1606" y="445"/>
                    </a:cubicBezTo>
                    <a:cubicBezTo>
                      <a:pt x="1592" y="461"/>
                      <a:pt x="1592" y="461"/>
                      <a:pt x="1592" y="461"/>
                    </a:cubicBezTo>
                    <a:cubicBezTo>
                      <a:pt x="1592" y="498"/>
                      <a:pt x="1592" y="498"/>
                      <a:pt x="1592" y="498"/>
                    </a:cubicBezTo>
                    <a:cubicBezTo>
                      <a:pt x="1562" y="521"/>
                      <a:pt x="1562" y="521"/>
                      <a:pt x="1562" y="521"/>
                    </a:cubicBezTo>
                    <a:cubicBezTo>
                      <a:pt x="1522" y="521"/>
                      <a:pt x="1522" y="521"/>
                      <a:pt x="1522" y="521"/>
                    </a:cubicBezTo>
                    <a:cubicBezTo>
                      <a:pt x="1524" y="607"/>
                      <a:pt x="1524" y="607"/>
                      <a:pt x="1524" y="607"/>
                    </a:cubicBezTo>
                    <a:cubicBezTo>
                      <a:pt x="1523" y="608"/>
                      <a:pt x="1523" y="608"/>
                      <a:pt x="1523" y="608"/>
                    </a:cubicBezTo>
                    <a:cubicBezTo>
                      <a:pt x="1421" y="620"/>
                      <a:pt x="1308" y="633"/>
                      <a:pt x="1195" y="645"/>
                    </a:cubicBezTo>
                    <a:cubicBezTo>
                      <a:pt x="948" y="673"/>
                      <a:pt x="728" y="697"/>
                      <a:pt x="538" y="715"/>
                    </a:cubicBezTo>
                    <a:cubicBezTo>
                      <a:pt x="308" y="738"/>
                      <a:pt x="128" y="752"/>
                      <a:pt x="3" y="759"/>
                    </a:cubicBezTo>
                    <a:cubicBezTo>
                      <a:pt x="0" y="759"/>
                      <a:pt x="0" y="759"/>
                      <a:pt x="0" y="759"/>
                    </a:cubicBezTo>
                    <a:lnTo>
                      <a:pt x="1" y="756"/>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8" name="Freeform 437">
                <a:extLst>
                  <a:ext uri="{FF2B5EF4-FFF2-40B4-BE49-F238E27FC236}">
                    <a16:creationId xmlns:a16="http://schemas.microsoft.com/office/drawing/2014/main" id="{9C6C31FB-9F2A-EC47-9F4D-FAFD037B6BDD}"/>
                  </a:ext>
                </a:extLst>
              </p:cNvPr>
              <p:cNvSpPr>
                <a:spLocks/>
              </p:cNvSpPr>
              <p:nvPr/>
            </p:nvSpPr>
            <p:spPr bwMode="auto">
              <a:xfrm>
                <a:off x="15410119" y="8644486"/>
                <a:ext cx="1999725" cy="1049217"/>
              </a:xfrm>
              <a:custGeom>
                <a:avLst/>
                <a:gdLst>
                  <a:gd name="T0" fmla="*/ 30 w 1832"/>
                  <a:gd name="T1" fmla="*/ 936 h 961"/>
                  <a:gd name="T2" fmla="*/ 75 w 1832"/>
                  <a:gd name="T3" fmla="*/ 854 h 961"/>
                  <a:gd name="T4" fmla="*/ 75 w 1832"/>
                  <a:gd name="T5" fmla="*/ 804 h 961"/>
                  <a:gd name="T6" fmla="*/ 66 w 1832"/>
                  <a:gd name="T7" fmla="*/ 784 h 961"/>
                  <a:gd name="T8" fmla="*/ 82 w 1832"/>
                  <a:gd name="T9" fmla="*/ 755 h 961"/>
                  <a:gd name="T10" fmla="*/ 85 w 1832"/>
                  <a:gd name="T11" fmla="*/ 745 h 961"/>
                  <a:gd name="T12" fmla="*/ 84 w 1832"/>
                  <a:gd name="T13" fmla="*/ 743 h 961"/>
                  <a:gd name="T14" fmla="*/ 144 w 1832"/>
                  <a:gd name="T15" fmla="*/ 725 h 961"/>
                  <a:gd name="T16" fmla="*/ 216 w 1832"/>
                  <a:gd name="T17" fmla="*/ 758 h 961"/>
                  <a:gd name="T18" fmla="*/ 227 w 1832"/>
                  <a:gd name="T19" fmla="*/ 682 h 961"/>
                  <a:gd name="T20" fmla="*/ 253 w 1832"/>
                  <a:gd name="T21" fmla="*/ 636 h 961"/>
                  <a:gd name="T22" fmla="*/ 308 w 1832"/>
                  <a:gd name="T23" fmla="*/ 593 h 961"/>
                  <a:gd name="T24" fmla="*/ 304 w 1832"/>
                  <a:gd name="T25" fmla="*/ 548 h 961"/>
                  <a:gd name="T26" fmla="*/ 347 w 1832"/>
                  <a:gd name="T27" fmla="*/ 506 h 961"/>
                  <a:gd name="T28" fmla="*/ 374 w 1832"/>
                  <a:gd name="T29" fmla="*/ 486 h 961"/>
                  <a:gd name="T30" fmla="*/ 404 w 1832"/>
                  <a:gd name="T31" fmla="*/ 491 h 961"/>
                  <a:gd name="T32" fmla="*/ 453 w 1832"/>
                  <a:gd name="T33" fmla="*/ 466 h 961"/>
                  <a:gd name="T34" fmla="*/ 493 w 1832"/>
                  <a:gd name="T35" fmla="*/ 467 h 961"/>
                  <a:gd name="T36" fmla="*/ 526 w 1832"/>
                  <a:gd name="T37" fmla="*/ 480 h 961"/>
                  <a:gd name="T38" fmla="*/ 548 w 1832"/>
                  <a:gd name="T39" fmla="*/ 492 h 961"/>
                  <a:gd name="T40" fmla="*/ 625 w 1832"/>
                  <a:gd name="T41" fmla="*/ 432 h 961"/>
                  <a:gd name="T42" fmla="*/ 662 w 1832"/>
                  <a:gd name="T43" fmla="*/ 461 h 961"/>
                  <a:gd name="T44" fmla="*/ 672 w 1832"/>
                  <a:gd name="T45" fmla="*/ 442 h 961"/>
                  <a:gd name="T46" fmla="*/ 695 w 1832"/>
                  <a:gd name="T47" fmla="*/ 388 h 961"/>
                  <a:gd name="T48" fmla="*/ 790 w 1832"/>
                  <a:gd name="T49" fmla="*/ 397 h 961"/>
                  <a:gd name="T50" fmla="*/ 832 w 1832"/>
                  <a:gd name="T51" fmla="*/ 375 h 961"/>
                  <a:gd name="T52" fmla="*/ 873 w 1832"/>
                  <a:gd name="T53" fmla="*/ 305 h 961"/>
                  <a:gd name="T54" fmla="*/ 915 w 1832"/>
                  <a:gd name="T55" fmla="*/ 229 h 961"/>
                  <a:gd name="T56" fmla="*/ 931 w 1832"/>
                  <a:gd name="T57" fmla="*/ 193 h 961"/>
                  <a:gd name="T58" fmla="*/ 961 w 1832"/>
                  <a:gd name="T59" fmla="*/ 142 h 961"/>
                  <a:gd name="T60" fmla="*/ 983 w 1832"/>
                  <a:gd name="T61" fmla="*/ 160 h 961"/>
                  <a:gd name="T62" fmla="*/ 1003 w 1832"/>
                  <a:gd name="T63" fmla="*/ 153 h 961"/>
                  <a:gd name="T64" fmla="*/ 1035 w 1832"/>
                  <a:gd name="T65" fmla="*/ 131 h 961"/>
                  <a:gd name="T66" fmla="*/ 1075 w 1832"/>
                  <a:gd name="T67" fmla="*/ 101 h 961"/>
                  <a:gd name="T68" fmla="*/ 1058 w 1832"/>
                  <a:gd name="T69" fmla="*/ 62 h 961"/>
                  <a:gd name="T70" fmla="*/ 1072 w 1832"/>
                  <a:gd name="T71" fmla="*/ 13 h 961"/>
                  <a:gd name="T72" fmla="*/ 1160 w 1832"/>
                  <a:gd name="T73" fmla="*/ 5 h 961"/>
                  <a:gd name="T74" fmla="*/ 1204 w 1832"/>
                  <a:gd name="T75" fmla="*/ 35 h 961"/>
                  <a:gd name="T76" fmla="*/ 1246 w 1832"/>
                  <a:gd name="T77" fmla="*/ 81 h 961"/>
                  <a:gd name="T78" fmla="*/ 1284 w 1832"/>
                  <a:gd name="T79" fmla="*/ 97 h 961"/>
                  <a:gd name="T80" fmla="*/ 1310 w 1832"/>
                  <a:gd name="T81" fmla="*/ 96 h 961"/>
                  <a:gd name="T82" fmla="*/ 1355 w 1832"/>
                  <a:gd name="T83" fmla="*/ 121 h 961"/>
                  <a:gd name="T84" fmla="*/ 1394 w 1832"/>
                  <a:gd name="T85" fmla="*/ 101 h 961"/>
                  <a:gd name="T86" fmla="*/ 1463 w 1832"/>
                  <a:gd name="T87" fmla="*/ 123 h 961"/>
                  <a:gd name="T88" fmla="*/ 1521 w 1832"/>
                  <a:gd name="T89" fmla="*/ 75 h 961"/>
                  <a:gd name="T90" fmla="*/ 1564 w 1832"/>
                  <a:gd name="T91" fmla="*/ 81 h 961"/>
                  <a:gd name="T92" fmla="*/ 1575 w 1832"/>
                  <a:gd name="T93" fmla="*/ 104 h 961"/>
                  <a:gd name="T94" fmla="*/ 1601 w 1832"/>
                  <a:gd name="T95" fmla="*/ 127 h 961"/>
                  <a:gd name="T96" fmla="*/ 1635 w 1832"/>
                  <a:gd name="T97" fmla="*/ 152 h 961"/>
                  <a:gd name="T98" fmla="*/ 1646 w 1832"/>
                  <a:gd name="T99" fmla="*/ 174 h 961"/>
                  <a:gd name="T100" fmla="*/ 1650 w 1832"/>
                  <a:gd name="T101" fmla="*/ 203 h 961"/>
                  <a:gd name="T102" fmla="*/ 1653 w 1832"/>
                  <a:gd name="T103" fmla="*/ 239 h 961"/>
                  <a:gd name="T104" fmla="*/ 1703 w 1832"/>
                  <a:gd name="T105" fmla="*/ 318 h 961"/>
                  <a:gd name="T106" fmla="*/ 1744 w 1832"/>
                  <a:gd name="T107" fmla="*/ 366 h 961"/>
                  <a:gd name="T108" fmla="*/ 1769 w 1832"/>
                  <a:gd name="T109" fmla="*/ 385 h 961"/>
                  <a:gd name="T110" fmla="*/ 1804 w 1832"/>
                  <a:gd name="T111" fmla="*/ 412 h 961"/>
                  <a:gd name="T112" fmla="*/ 1832 w 1832"/>
                  <a:gd name="T113" fmla="*/ 426 h 961"/>
                  <a:gd name="T114" fmla="*/ 1675 w 1832"/>
                  <a:gd name="T115" fmla="*/ 602 h 961"/>
                  <a:gd name="T116" fmla="*/ 1589 w 1832"/>
                  <a:gd name="T117" fmla="*/ 690 h 961"/>
                  <a:gd name="T118" fmla="*/ 1560 w 1832"/>
                  <a:gd name="T119" fmla="*/ 721 h 961"/>
                  <a:gd name="T120" fmla="*/ 1471 w 1832"/>
                  <a:gd name="T121" fmla="*/ 763 h 961"/>
                  <a:gd name="T122" fmla="*/ 0 w 1832"/>
                  <a:gd name="T123" fmla="*/ 961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2" h="961">
                    <a:moveTo>
                      <a:pt x="2" y="958"/>
                    </a:moveTo>
                    <a:cubicBezTo>
                      <a:pt x="9" y="950"/>
                      <a:pt x="9" y="950"/>
                      <a:pt x="9" y="950"/>
                    </a:cubicBezTo>
                    <a:cubicBezTo>
                      <a:pt x="16" y="944"/>
                      <a:pt x="23" y="940"/>
                      <a:pt x="30" y="936"/>
                    </a:cubicBezTo>
                    <a:cubicBezTo>
                      <a:pt x="38" y="931"/>
                      <a:pt x="47" y="926"/>
                      <a:pt x="54" y="919"/>
                    </a:cubicBezTo>
                    <a:cubicBezTo>
                      <a:pt x="69" y="905"/>
                      <a:pt x="76" y="888"/>
                      <a:pt x="76" y="868"/>
                    </a:cubicBezTo>
                    <a:cubicBezTo>
                      <a:pt x="75" y="854"/>
                      <a:pt x="75" y="854"/>
                      <a:pt x="75" y="854"/>
                    </a:cubicBezTo>
                    <a:cubicBezTo>
                      <a:pt x="75" y="844"/>
                      <a:pt x="74" y="834"/>
                      <a:pt x="75" y="823"/>
                    </a:cubicBezTo>
                    <a:cubicBezTo>
                      <a:pt x="75" y="819"/>
                      <a:pt x="75" y="819"/>
                      <a:pt x="75" y="819"/>
                    </a:cubicBezTo>
                    <a:cubicBezTo>
                      <a:pt x="76" y="814"/>
                      <a:pt x="76" y="807"/>
                      <a:pt x="75" y="804"/>
                    </a:cubicBezTo>
                    <a:cubicBezTo>
                      <a:pt x="71" y="800"/>
                      <a:pt x="71" y="800"/>
                      <a:pt x="71" y="800"/>
                    </a:cubicBezTo>
                    <a:cubicBezTo>
                      <a:pt x="66" y="795"/>
                      <a:pt x="66" y="795"/>
                      <a:pt x="66" y="795"/>
                    </a:cubicBezTo>
                    <a:cubicBezTo>
                      <a:pt x="66" y="784"/>
                      <a:pt x="66" y="784"/>
                      <a:pt x="66" y="784"/>
                    </a:cubicBezTo>
                    <a:cubicBezTo>
                      <a:pt x="73" y="773"/>
                      <a:pt x="73" y="773"/>
                      <a:pt x="73" y="773"/>
                    </a:cubicBezTo>
                    <a:cubicBezTo>
                      <a:pt x="77" y="767"/>
                      <a:pt x="77" y="767"/>
                      <a:pt x="77" y="767"/>
                    </a:cubicBezTo>
                    <a:cubicBezTo>
                      <a:pt x="82" y="755"/>
                      <a:pt x="82" y="755"/>
                      <a:pt x="82" y="755"/>
                    </a:cubicBezTo>
                    <a:cubicBezTo>
                      <a:pt x="83" y="752"/>
                      <a:pt x="83" y="752"/>
                      <a:pt x="83" y="752"/>
                    </a:cubicBezTo>
                    <a:cubicBezTo>
                      <a:pt x="84" y="748"/>
                      <a:pt x="84" y="748"/>
                      <a:pt x="84" y="748"/>
                    </a:cubicBezTo>
                    <a:cubicBezTo>
                      <a:pt x="85" y="745"/>
                      <a:pt x="85" y="745"/>
                      <a:pt x="85" y="745"/>
                    </a:cubicBezTo>
                    <a:cubicBezTo>
                      <a:pt x="84" y="745"/>
                      <a:pt x="84" y="745"/>
                      <a:pt x="84" y="745"/>
                    </a:cubicBezTo>
                    <a:cubicBezTo>
                      <a:pt x="84" y="744"/>
                      <a:pt x="84" y="744"/>
                      <a:pt x="84" y="744"/>
                    </a:cubicBezTo>
                    <a:cubicBezTo>
                      <a:pt x="84" y="743"/>
                      <a:pt x="84" y="743"/>
                      <a:pt x="84" y="743"/>
                    </a:cubicBezTo>
                    <a:cubicBezTo>
                      <a:pt x="90" y="728"/>
                      <a:pt x="99" y="722"/>
                      <a:pt x="115" y="722"/>
                    </a:cubicBezTo>
                    <a:cubicBezTo>
                      <a:pt x="120" y="722"/>
                      <a:pt x="126" y="723"/>
                      <a:pt x="133" y="724"/>
                    </a:cubicBezTo>
                    <a:cubicBezTo>
                      <a:pt x="144" y="725"/>
                      <a:pt x="144" y="725"/>
                      <a:pt x="144" y="725"/>
                    </a:cubicBezTo>
                    <a:cubicBezTo>
                      <a:pt x="152" y="726"/>
                      <a:pt x="159" y="727"/>
                      <a:pt x="166" y="730"/>
                    </a:cubicBezTo>
                    <a:cubicBezTo>
                      <a:pt x="172" y="732"/>
                      <a:pt x="179" y="737"/>
                      <a:pt x="185" y="743"/>
                    </a:cubicBezTo>
                    <a:cubicBezTo>
                      <a:pt x="195" y="750"/>
                      <a:pt x="205" y="758"/>
                      <a:pt x="216" y="758"/>
                    </a:cubicBezTo>
                    <a:cubicBezTo>
                      <a:pt x="227" y="755"/>
                      <a:pt x="227" y="755"/>
                      <a:pt x="227" y="755"/>
                    </a:cubicBezTo>
                    <a:cubicBezTo>
                      <a:pt x="244" y="746"/>
                      <a:pt x="239" y="704"/>
                      <a:pt x="232" y="690"/>
                    </a:cubicBezTo>
                    <a:cubicBezTo>
                      <a:pt x="227" y="682"/>
                      <a:pt x="227" y="682"/>
                      <a:pt x="227" y="682"/>
                    </a:cubicBezTo>
                    <a:cubicBezTo>
                      <a:pt x="221" y="674"/>
                      <a:pt x="216" y="666"/>
                      <a:pt x="224" y="655"/>
                    </a:cubicBezTo>
                    <a:cubicBezTo>
                      <a:pt x="230" y="647"/>
                      <a:pt x="243" y="641"/>
                      <a:pt x="252" y="637"/>
                    </a:cubicBezTo>
                    <a:cubicBezTo>
                      <a:pt x="253" y="636"/>
                      <a:pt x="253" y="636"/>
                      <a:pt x="253" y="636"/>
                    </a:cubicBezTo>
                    <a:cubicBezTo>
                      <a:pt x="259" y="634"/>
                      <a:pt x="266" y="632"/>
                      <a:pt x="274" y="629"/>
                    </a:cubicBezTo>
                    <a:cubicBezTo>
                      <a:pt x="288" y="626"/>
                      <a:pt x="303" y="621"/>
                      <a:pt x="311" y="612"/>
                    </a:cubicBezTo>
                    <a:cubicBezTo>
                      <a:pt x="318" y="604"/>
                      <a:pt x="314" y="600"/>
                      <a:pt x="308" y="593"/>
                    </a:cubicBezTo>
                    <a:cubicBezTo>
                      <a:pt x="303" y="588"/>
                      <a:pt x="303" y="588"/>
                      <a:pt x="303" y="588"/>
                    </a:cubicBezTo>
                    <a:cubicBezTo>
                      <a:pt x="296" y="578"/>
                      <a:pt x="296" y="565"/>
                      <a:pt x="302" y="553"/>
                    </a:cubicBezTo>
                    <a:cubicBezTo>
                      <a:pt x="304" y="548"/>
                      <a:pt x="304" y="548"/>
                      <a:pt x="304" y="548"/>
                    </a:cubicBezTo>
                    <a:cubicBezTo>
                      <a:pt x="309" y="539"/>
                      <a:pt x="314" y="530"/>
                      <a:pt x="319" y="523"/>
                    </a:cubicBezTo>
                    <a:cubicBezTo>
                      <a:pt x="323" y="519"/>
                      <a:pt x="328" y="517"/>
                      <a:pt x="333" y="515"/>
                    </a:cubicBezTo>
                    <a:cubicBezTo>
                      <a:pt x="339" y="513"/>
                      <a:pt x="344" y="511"/>
                      <a:pt x="347" y="506"/>
                    </a:cubicBezTo>
                    <a:cubicBezTo>
                      <a:pt x="352" y="498"/>
                      <a:pt x="352" y="498"/>
                      <a:pt x="352" y="498"/>
                    </a:cubicBezTo>
                    <a:cubicBezTo>
                      <a:pt x="355" y="492"/>
                      <a:pt x="356" y="488"/>
                      <a:pt x="369" y="486"/>
                    </a:cubicBezTo>
                    <a:cubicBezTo>
                      <a:pt x="374" y="486"/>
                      <a:pt x="374" y="486"/>
                      <a:pt x="374" y="486"/>
                    </a:cubicBezTo>
                    <a:cubicBezTo>
                      <a:pt x="380" y="486"/>
                      <a:pt x="385" y="487"/>
                      <a:pt x="390" y="488"/>
                    </a:cubicBezTo>
                    <a:cubicBezTo>
                      <a:pt x="394" y="489"/>
                      <a:pt x="398" y="491"/>
                      <a:pt x="403" y="491"/>
                    </a:cubicBezTo>
                    <a:cubicBezTo>
                      <a:pt x="404" y="491"/>
                      <a:pt x="404" y="491"/>
                      <a:pt x="404" y="491"/>
                    </a:cubicBezTo>
                    <a:cubicBezTo>
                      <a:pt x="413" y="491"/>
                      <a:pt x="418" y="486"/>
                      <a:pt x="423" y="480"/>
                    </a:cubicBezTo>
                    <a:cubicBezTo>
                      <a:pt x="435" y="471"/>
                      <a:pt x="435" y="471"/>
                      <a:pt x="435" y="471"/>
                    </a:cubicBezTo>
                    <a:cubicBezTo>
                      <a:pt x="440" y="468"/>
                      <a:pt x="446" y="466"/>
                      <a:pt x="453" y="466"/>
                    </a:cubicBezTo>
                    <a:cubicBezTo>
                      <a:pt x="460" y="466"/>
                      <a:pt x="467" y="468"/>
                      <a:pt x="474" y="469"/>
                    </a:cubicBezTo>
                    <a:cubicBezTo>
                      <a:pt x="482" y="464"/>
                      <a:pt x="482" y="464"/>
                      <a:pt x="482" y="464"/>
                    </a:cubicBezTo>
                    <a:cubicBezTo>
                      <a:pt x="493" y="467"/>
                      <a:pt x="493" y="467"/>
                      <a:pt x="493" y="467"/>
                    </a:cubicBezTo>
                    <a:cubicBezTo>
                      <a:pt x="498" y="469"/>
                      <a:pt x="498" y="469"/>
                      <a:pt x="498" y="469"/>
                    </a:cubicBezTo>
                    <a:cubicBezTo>
                      <a:pt x="501" y="470"/>
                      <a:pt x="501" y="470"/>
                      <a:pt x="501" y="470"/>
                    </a:cubicBezTo>
                    <a:cubicBezTo>
                      <a:pt x="510" y="472"/>
                      <a:pt x="517" y="474"/>
                      <a:pt x="526" y="480"/>
                    </a:cubicBezTo>
                    <a:cubicBezTo>
                      <a:pt x="531" y="484"/>
                      <a:pt x="531" y="484"/>
                      <a:pt x="531" y="484"/>
                    </a:cubicBezTo>
                    <a:cubicBezTo>
                      <a:pt x="536" y="488"/>
                      <a:pt x="540" y="493"/>
                      <a:pt x="546" y="493"/>
                    </a:cubicBezTo>
                    <a:cubicBezTo>
                      <a:pt x="548" y="492"/>
                      <a:pt x="548" y="492"/>
                      <a:pt x="548" y="492"/>
                    </a:cubicBezTo>
                    <a:cubicBezTo>
                      <a:pt x="559" y="491"/>
                      <a:pt x="570" y="475"/>
                      <a:pt x="580" y="463"/>
                    </a:cubicBezTo>
                    <a:cubicBezTo>
                      <a:pt x="584" y="458"/>
                      <a:pt x="588" y="453"/>
                      <a:pt x="591" y="449"/>
                    </a:cubicBezTo>
                    <a:cubicBezTo>
                      <a:pt x="602" y="438"/>
                      <a:pt x="614" y="432"/>
                      <a:pt x="625" y="432"/>
                    </a:cubicBezTo>
                    <a:cubicBezTo>
                      <a:pt x="633" y="432"/>
                      <a:pt x="640" y="436"/>
                      <a:pt x="646" y="442"/>
                    </a:cubicBezTo>
                    <a:cubicBezTo>
                      <a:pt x="651" y="450"/>
                      <a:pt x="651" y="450"/>
                      <a:pt x="651" y="450"/>
                    </a:cubicBezTo>
                    <a:cubicBezTo>
                      <a:pt x="654" y="456"/>
                      <a:pt x="656" y="460"/>
                      <a:pt x="662" y="461"/>
                    </a:cubicBezTo>
                    <a:cubicBezTo>
                      <a:pt x="665" y="461"/>
                      <a:pt x="665" y="461"/>
                      <a:pt x="665" y="461"/>
                    </a:cubicBezTo>
                    <a:cubicBezTo>
                      <a:pt x="670" y="459"/>
                      <a:pt x="670" y="459"/>
                      <a:pt x="670" y="459"/>
                    </a:cubicBezTo>
                    <a:cubicBezTo>
                      <a:pt x="674" y="455"/>
                      <a:pt x="673" y="448"/>
                      <a:pt x="672" y="442"/>
                    </a:cubicBezTo>
                    <a:cubicBezTo>
                      <a:pt x="670" y="428"/>
                      <a:pt x="671" y="424"/>
                      <a:pt x="681" y="415"/>
                    </a:cubicBezTo>
                    <a:cubicBezTo>
                      <a:pt x="688" y="408"/>
                      <a:pt x="690" y="401"/>
                      <a:pt x="693" y="393"/>
                    </a:cubicBezTo>
                    <a:cubicBezTo>
                      <a:pt x="695" y="388"/>
                      <a:pt x="695" y="388"/>
                      <a:pt x="695" y="388"/>
                    </a:cubicBezTo>
                    <a:cubicBezTo>
                      <a:pt x="701" y="374"/>
                      <a:pt x="712" y="359"/>
                      <a:pt x="725" y="359"/>
                    </a:cubicBezTo>
                    <a:cubicBezTo>
                      <a:pt x="732" y="359"/>
                      <a:pt x="739" y="363"/>
                      <a:pt x="744" y="371"/>
                    </a:cubicBezTo>
                    <a:cubicBezTo>
                      <a:pt x="758" y="391"/>
                      <a:pt x="765" y="396"/>
                      <a:pt x="790" y="397"/>
                    </a:cubicBezTo>
                    <a:cubicBezTo>
                      <a:pt x="792" y="397"/>
                      <a:pt x="792" y="397"/>
                      <a:pt x="792" y="397"/>
                    </a:cubicBezTo>
                    <a:cubicBezTo>
                      <a:pt x="800" y="397"/>
                      <a:pt x="800" y="397"/>
                      <a:pt x="800" y="397"/>
                    </a:cubicBezTo>
                    <a:cubicBezTo>
                      <a:pt x="817" y="397"/>
                      <a:pt x="827" y="394"/>
                      <a:pt x="832" y="375"/>
                    </a:cubicBezTo>
                    <a:cubicBezTo>
                      <a:pt x="834" y="369"/>
                      <a:pt x="836" y="363"/>
                      <a:pt x="837" y="358"/>
                    </a:cubicBezTo>
                    <a:cubicBezTo>
                      <a:pt x="840" y="345"/>
                      <a:pt x="843" y="332"/>
                      <a:pt x="851" y="320"/>
                    </a:cubicBezTo>
                    <a:cubicBezTo>
                      <a:pt x="857" y="311"/>
                      <a:pt x="865" y="308"/>
                      <a:pt x="873" y="305"/>
                    </a:cubicBezTo>
                    <a:cubicBezTo>
                      <a:pt x="883" y="302"/>
                      <a:pt x="892" y="299"/>
                      <a:pt x="897" y="287"/>
                    </a:cubicBezTo>
                    <a:cubicBezTo>
                      <a:pt x="899" y="281"/>
                      <a:pt x="900" y="273"/>
                      <a:pt x="901" y="266"/>
                    </a:cubicBezTo>
                    <a:cubicBezTo>
                      <a:pt x="903" y="252"/>
                      <a:pt x="905" y="238"/>
                      <a:pt x="915" y="229"/>
                    </a:cubicBezTo>
                    <a:cubicBezTo>
                      <a:pt x="923" y="223"/>
                      <a:pt x="923" y="223"/>
                      <a:pt x="923" y="223"/>
                    </a:cubicBezTo>
                    <a:cubicBezTo>
                      <a:pt x="929" y="219"/>
                      <a:pt x="935" y="216"/>
                      <a:pt x="936" y="209"/>
                    </a:cubicBezTo>
                    <a:cubicBezTo>
                      <a:pt x="938" y="202"/>
                      <a:pt x="935" y="198"/>
                      <a:pt x="931" y="193"/>
                    </a:cubicBezTo>
                    <a:cubicBezTo>
                      <a:pt x="924" y="182"/>
                      <a:pt x="924" y="182"/>
                      <a:pt x="924" y="182"/>
                    </a:cubicBezTo>
                    <a:cubicBezTo>
                      <a:pt x="922" y="175"/>
                      <a:pt x="924" y="167"/>
                      <a:pt x="930" y="160"/>
                    </a:cubicBezTo>
                    <a:cubicBezTo>
                      <a:pt x="938" y="149"/>
                      <a:pt x="951" y="142"/>
                      <a:pt x="961" y="142"/>
                    </a:cubicBezTo>
                    <a:cubicBezTo>
                      <a:pt x="963" y="142"/>
                      <a:pt x="963" y="142"/>
                      <a:pt x="963" y="142"/>
                    </a:cubicBezTo>
                    <a:cubicBezTo>
                      <a:pt x="970" y="143"/>
                      <a:pt x="973" y="148"/>
                      <a:pt x="976" y="153"/>
                    </a:cubicBezTo>
                    <a:cubicBezTo>
                      <a:pt x="983" y="160"/>
                      <a:pt x="983" y="160"/>
                      <a:pt x="983" y="160"/>
                    </a:cubicBezTo>
                    <a:cubicBezTo>
                      <a:pt x="987" y="162"/>
                      <a:pt x="987" y="162"/>
                      <a:pt x="987" y="162"/>
                    </a:cubicBezTo>
                    <a:cubicBezTo>
                      <a:pt x="998" y="156"/>
                      <a:pt x="998" y="156"/>
                      <a:pt x="998" y="156"/>
                    </a:cubicBezTo>
                    <a:cubicBezTo>
                      <a:pt x="1003" y="153"/>
                      <a:pt x="1003" y="153"/>
                      <a:pt x="1003" y="153"/>
                    </a:cubicBezTo>
                    <a:cubicBezTo>
                      <a:pt x="1013" y="148"/>
                      <a:pt x="1013" y="148"/>
                      <a:pt x="1013" y="148"/>
                    </a:cubicBezTo>
                    <a:cubicBezTo>
                      <a:pt x="1026" y="141"/>
                      <a:pt x="1026" y="141"/>
                      <a:pt x="1026" y="141"/>
                    </a:cubicBezTo>
                    <a:cubicBezTo>
                      <a:pt x="1035" y="131"/>
                      <a:pt x="1035" y="131"/>
                      <a:pt x="1035" y="131"/>
                    </a:cubicBezTo>
                    <a:cubicBezTo>
                      <a:pt x="1046" y="119"/>
                      <a:pt x="1046" y="119"/>
                      <a:pt x="1046" y="119"/>
                    </a:cubicBezTo>
                    <a:cubicBezTo>
                      <a:pt x="1049" y="116"/>
                      <a:pt x="1054" y="114"/>
                      <a:pt x="1059" y="112"/>
                    </a:cubicBezTo>
                    <a:cubicBezTo>
                      <a:pt x="1066" y="109"/>
                      <a:pt x="1074" y="106"/>
                      <a:pt x="1075" y="101"/>
                    </a:cubicBezTo>
                    <a:cubicBezTo>
                      <a:pt x="1076" y="98"/>
                      <a:pt x="1075" y="94"/>
                      <a:pt x="1071" y="89"/>
                    </a:cubicBezTo>
                    <a:cubicBezTo>
                      <a:pt x="1067" y="84"/>
                      <a:pt x="1067" y="84"/>
                      <a:pt x="1067" y="84"/>
                    </a:cubicBezTo>
                    <a:cubicBezTo>
                      <a:pt x="1062" y="78"/>
                      <a:pt x="1058" y="73"/>
                      <a:pt x="1058" y="62"/>
                    </a:cubicBezTo>
                    <a:cubicBezTo>
                      <a:pt x="1057" y="56"/>
                      <a:pt x="1058" y="49"/>
                      <a:pt x="1059" y="42"/>
                    </a:cubicBezTo>
                    <a:cubicBezTo>
                      <a:pt x="1061" y="32"/>
                      <a:pt x="1061" y="32"/>
                      <a:pt x="1061" y="32"/>
                    </a:cubicBezTo>
                    <a:cubicBezTo>
                      <a:pt x="1062" y="24"/>
                      <a:pt x="1065" y="18"/>
                      <a:pt x="1072" y="13"/>
                    </a:cubicBezTo>
                    <a:cubicBezTo>
                      <a:pt x="1079" y="8"/>
                      <a:pt x="1089" y="5"/>
                      <a:pt x="1099" y="3"/>
                    </a:cubicBezTo>
                    <a:cubicBezTo>
                      <a:pt x="1110" y="1"/>
                      <a:pt x="1120" y="0"/>
                      <a:pt x="1128" y="0"/>
                    </a:cubicBezTo>
                    <a:cubicBezTo>
                      <a:pt x="1140" y="0"/>
                      <a:pt x="1150" y="2"/>
                      <a:pt x="1160" y="5"/>
                    </a:cubicBezTo>
                    <a:cubicBezTo>
                      <a:pt x="1171" y="9"/>
                      <a:pt x="1171" y="9"/>
                      <a:pt x="1171" y="9"/>
                    </a:cubicBezTo>
                    <a:cubicBezTo>
                      <a:pt x="1176" y="11"/>
                      <a:pt x="1182" y="13"/>
                      <a:pt x="1187" y="15"/>
                    </a:cubicBezTo>
                    <a:cubicBezTo>
                      <a:pt x="1196" y="20"/>
                      <a:pt x="1200" y="27"/>
                      <a:pt x="1204" y="35"/>
                    </a:cubicBezTo>
                    <a:cubicBezTo>
                      <a:pt x="1207" y="39"/>
                      <a:pt x="1210" y="44"/>
                      <a:pt x="1214" y="48"/>
                    </a:cubicBezTo>
                    <a:cubicBezTo>
                      <a:pt x="1224" y="58"/>
                      <a:pt x="1224" y="58"/>
                      <a:pt x="1224" y="58"/>
                    </a:cubicBezTo>
                    <a:cubicBezTo>
                      <a:pt x="1231" y="65"/>
                      <a:pt x="1239" y="73"/>
                      <a:pt x="1246" y="81"/>
                    </a:cubicBezTo>
                    <a:cubicBezTo>
                      <a:pt x="1251" y="86"/>
                      <a:pt x="1251" y="86"/>
                      <a:pt x="1251" y="86"/>
                    </a:cubicBezTo>
                    <a:cubicBezTo>
                      <a:pt x="1255" y="92"/>
                      <a:pt x="1258" y="95"/>
                      <a:pt x="1268" y="96"/>
                    </a:cubicBezTo>
                    <a:cubicBezTo>
                      <a:pt x="1273" y="97"/>
                      <a:pt x="1278" y="97"/>
                      <a:pt x="1284" y="97"/>
                    </a:cubicBezTo>
                    <a:cubicBezTo>
                      <a:pt x="1297" y="97"/>
                      <a:pt x="1297" y="97"/>
                      <a:pt x="1297" y="97"/>
                    </a:cubicBezTo>
                    <a:cubicBezTo>
                      <a:pt x="1301" y="97"/>
                      <a:pt x="1301" y="97"/>
                      <a:pt x="1301" y="97"/>
                    </a:cubicBezTo>
                    <a:cubicBezTo>
                      <a:pt x="1310" y="96"/>
                      <a:pt x="1310" y="96"/>
                      <a:pt x="1310" y="96"/>
                    </a:cubicBezTo>
                    <a:cubicBezTo>
                      <a:pt x="1316" y="96"/>
                      <a:pt x="1322" y="97"/>
                      <a:pt x="1328" y="100"/>
                    </a:cubicBezTo>
                    <a:cubicBezTo>
                      <a:pt x="1333" y="103"/>
                      <a:pt x="1337" y="107"/>
                      <a:pt x="1341" y="111"/>
                    </a:cubicBezTo>
                    <a:cubicBezTo>
                      <a:pt x="1345" y="115"/>
                      <a:pt x="1350" y="119"/>
                      <a:pt x="1355" y="121"/>
                    </a:cubicBezTo>
                    <a:cubicBezTo>
                      <a:pt x="1362" y="123"/>
                      <a:pt x="1362" y="123"/>
                      <a:pt x="1362" y="123"/>
                    </a:cubicBezTo>
                    <a:cubicBezTo>
                      <a:pt x="1371" y="123"/>
                      <a:pt x="1378" y="115"/>
                      <a:pt x="1385" y="109"/>
                    </a:cubicBezTo>
                    <a:cubicBezTo>
                      <a:pt x="1394" y="101"/>
                      <a:pt x="1394" y="101"/>
                      <a:pt x="1394" y="101"/>
                    </a:cubicBezTo>
                    <a:cubicBezTo>
                      <a:pt x="1400" y="96"/>
                      <a:pt x="1406" y="94"/>
                      <a:pt x="1411" y="94"/>
                    </a:cubicBezTo>
                    <a:cubicBezTo>
                      <a:pt x="1422" y="94"/>
                      <a:pt x="1430" y="102"/>
                      <a:pt x="1438" y="110"/>
                    </a:cubicBezTo>
                    <a:cubicBezTo>
                      <a:pt x="1446" y="119"/>
                      <a:pt x="1454" y="123"/>
                      <a:pt x="1463" y="123"/>
                    </a:cubicBezTo>
                    <a:cubicBezTo>
                      <a:pt x="1470" y="123"/>
                      <a:pt x="1476" y="120"/>
                      <a:pt x="1483" y="114"/>
                    </a:cubicBezTo>
                    <a:cubicBezTo>
                      <a:pt x="1488" y="109"/>
                      <a:pt x="1492" y="104"/>
                      <a:pt x="1495" y="99"/>
                    </a:cubicBezTo>
                    <a:cubicBezTo>
                      <a:pt x="1503" y="90"/>
                      <a:pt x="1509" y="81"/>
                      <a:pt x="1521" y="75"/>
                    </a:cubicBezTo>
                    <a:cubicBezTo>
                      <a:pt x="1527" y="71"/>
                      <a:pt x="1535" y="67"/>
                      <a:pt x="1545" y="67"/>
                    </a:cubicBezTo>
                    <a:cubicBezTo>
                      <a:pt x="1550" y="68"/>
                      <a:pt x="1550" y="68"/>
                      <a:pt x="1550" y="68"/>
                    </a:cubicBezTo>
                    <a:cubicBezTo>
                      <a:pt x="1560" y="69"/>
                      <a:pt x="1561" y="73"/>
                      <a:pt x="1564" y="81"/>
                    </a:cubicBezTo>
                    <a:cubicBezTo>
                      <a:pt x="1565" y="83"/>
                      <a:pt x="1565" y="83"/>
                      <a:pt x="1565" y="83"/>
                    </a:cubicBezTo>
                    <a:cubicBezTo>
                      <a:pt x="1566" y="87"/>
                      <a:pt x="1566" y="87"/>
                      <a:pt x="1566" y="87"/>
                    </a:cubicBezTo>
                    <a:cubicBezTo>
                      <a:pt x="1568" y="94"/>
                      <a:pt x="1570" y="99"/>
                      <a:pt x="1575" y="104"/>
                    </a:cubicBezTo>
                    <a:cubicBezTo>
                      <a:pt x="1585" y="113"/>
                      <a:pt x="1585" y="113"/>
                      <a:pt x="1585" y="113"/>
                    </a:cubicBezTo>
                    <a:cubicBezTo>
                      <a:pt x="1597" y="123"/>
                      <a:pt x="1597" y="123"/>
                      <a:pt x="1597" y="123"/>
                    </a:cubicBezTo>
                    <a:cubicBezTo>
                      <a:pt x="1601" y="127"/>
                      <a:pt x="1601" y="127"/>
                      <a:pt x="1601" y="127"/>
                    </a:cubicBezTo>
                    <a:cubicBezTo>
                      <a:pt x="1611" y="137"/>
                      <a:pt x="1620" y="146"/>
                      <a:pt x="1634" y="151"/>
                    </a:cubicBezTo>
                    <a:cubicBezTo>
                      <a:pt x="1635" y="151"/>
                      <a:pt x="1635" y="151"/>
                      <a:pt x="1635" y="151"/>
                    </a:cubicBezTo>
                    <a:cubicBezTo>
                      <a:pt x="1635" y="152"/>
                      <a:pt x="1635" y="152"/>
                      <a:pt x="1635" y="152"/>
                    </a:cubicBezTo>
                    <a:cubicBezTo>
                      <a:pt x="1638" y="158"/>
                      <a:pt x="1638" y="158"/>
                      <a:pt x="1638" y="158"/>
                    </a:cubicBezTo>
                    <a:cubicBezTo>
                      <a:pt x="1640" y="160"/>
                      <a:pt x="1640" y="160"/>
                      <a:pt x="1640" y="160"/>
                    </a:cubicBezTo>
                    <a:cubicBezTo>
                      <a:pt x="1643" y="163"/>
                      <a:pt x="1646" y="167"/>
                      <a:pt x="1646" y="174"/>
                    </a:cubicBezTo>
                    <a:cubicBezTo>
                      <a:pt x="1644" y="184"/>
                      <a:pt x="1644" y="184"/>
                      <a:pt x="1644" y="184"/>
                    </a:cubicBezTo>
                    <a:cubicBezTo>
                      <a:pt x="1642" y="189"/>
                      <a:pt x="1641" y="192"/>
                      <a:pt x="1645" y="197"/>
                    </a:cubicBezTo>
                    <a:cubicBezTo>
                      <a:pt x="1650" y="203"/>
                      <a:pt x="1650" y="203"/>
                      <a:pt x="1650" y="203"/>
                    </a:cubicBezTo>
                    <a:cubicBezTo>
                      <a:pt x="1653" y="206"/>
                      <a:pt x="1655" y="208"/>
                      <a:pt x="1656" y="217"/>
                    </a:cubicBezTo>
                    <a:cubicBezTo>
                      <a:pt x="1656" y="222"/>
                      <a:pt x="1655" y="227"/>
                      <a:pt x="1654" y="231"/>
                    </a:cubicBezTo>
                    <a:cubicBezTo>
                      <a:pt x="1653" y="239"/>
                      <a:pt x="1653" y="239"/>
                      <a:pt x="1653" y="239"/>
                    </a:cubicBezTo>
                    <a:cubicBezTo>
                      <a:pt x="1651" y="256"/>
                      <a:pt x="1658" y="267"/>
                      <a:pt x="1668" y="282"/>
                    </a:cubicBezTo>
                    <a:cubicBezTo>
                      <a:pt x="1675" y="293"/>
                      <a:pt x="1684" y="301"/>
                      <a:pt x="1694" y="311"/>
                    </a:cubicBezTo>
                    <a:cubicBezTo>
                      <a:pt x="1703" y="318"/>
                      <a:pt x="1703" y="318"/>
                      <a:pt x="1703" y="318"/>
                    </a:cubicBezTo>
                    <a:cubicBezTo>
                      <a:pt x="1710" y="325"/>
                      <a:pt x="1710" y="325"/>
                      <a:pt x="1710" y="325"/>
                    </a:cubicBezTo>
                    <a:cubicBezTo>
                      <a:pt x="1721" y="334"/>
                      <a:pt x="1734" y="345"/>
                      <a:pt x="1734" y="360"/>
                    </a:cubicBezTo>
                    <a:cubicBezTo>
                      <a:pt x="1744" y="366"/>
                      <a:pt x="1744" y="366"/>
                      <a:pt x="1744" y="366"/>
                    </a:cubicBezTo>
                    <a:cubicBezTo>
                      <a:pt x="1751" y="371"/>
                      <a:pt x="1751" y="371"/>
                      <a:pt x="1751" y="371"/>
                    </a:cubicBezTo>
                    <a:cubicBezTo>
                      <a:pt x="1752" y="372"/>
                      <a:pt x="1752" y="372"/>
                      <a:pt x="1752" y="372"/>
                    </a:cubicBezTo>
                    <a:cubicBezTo>
                      <a:pt x="1758" y="376"/>
                      <a:pt x="1764" y="379"/>
                      <a:pt x="1769" y="385"/>
                    </a:cubicBezTo>
                    <a:cubicBezTo>
                      <a:pt x="1776" y="395"/>
                      <a:pt x="1776" y="395"/>
                      <a:pt x="1776" y="395"/>
                    </a:cubicBezTo>
                    <a:cubicBezTo>
                      <a:pt x="1781" y="402"/>
                      <a:pt x="1785" y="408"/>
                      <a:pt x="1796" y="411"/>
                    </a:cubicBezTo>
                    <a:cubicBezTo>
                      <a:pt x="1804" y="412"/>
                      <a:pt x="1804" y="412"/>
                      <a:pt x="1804" y="412"/>
                    </a:cubicBezTo>
                    <a:cubicBezTo>
                      <a:pt x="1812" y="414"/>
                      <a:pt x="1820" y="416"/>
                      <a:pt x="1829" y="423"/>
                    </a:cubicBezTo>
                    <a:cubicBezTo>
                      <a:pt x="1830" y="424"/>
                      <a:pt x="1830" y="424"/>
                      <a:pt x="1830" y="424"/>
                    </a:cubicBezTo>
                    <a:cubicBezTo>
                      <a:pt x="1832" y="426"/>
                      <a:pt x="1832" y="426"/>
                      <a:pt x="1832" y="426"/>
                    </a:cubicBezTo>
                    <a:cubicBezTo>
                      <a:pt x="1830" y="427"/>
                      <a:pt x="1830" y="427"/>
                      <a:pt x="1830" y="427"/>
                    </a:cubicBezTo>
                    <a:cubicBezTo>
                      <a:pt x="1791" y="469"/>
                      <a:pt x="1722" y="542"/>
                      <a:pt x="1707" y="550"/>
                    </a:cubicBezTo>
                    <a:cubicBezTo>
                      <a:pt x="1693" y="557"/>
                      <a:pt x="1682" y="584"/>
                      <a:pt x="1675" y="602"/>
                    </a:cubicBezTo>
                    <a:cubicBezTo>
                      <a:pt x="1672" y="610"/>
                      <a:pt x="1670" y="616"/>
                      <a:pt x="1668" y="619"/>
                    </a:cubicBezTo>
                    <a:cubicBezTo>
                      <a:pt x="1662" y="627"/>
                      <a:pt x="1629" y="670"/>
                      <a:pt x="1614" y="670"/>
                    </a:cubicBezTo>
                    <a:cubicBezTo>
                      <a:pt x="1606" y="670"/>
                      <a:pt x="1598" y="679"/>
                      <a:pt x="1589" y="690"/>
                    </a:cubicBezTo>
                    <a:cubicBezTo>
                      <a:pt x="1578" y="703"/>
                      <a:pt x="1578" y="703"/>
                      <a:pt x="1578" y="703"/>
                    </a:cubicBezTo>
                    <a:cubicBezTo>
                      <a:pt x="1561" y="721"/>
                      <a:pt x="1561" y="721"/>
                      <a:pt x="1561" y="721"/>
                    </a:cubicBezTo>
                    <a:cubicBezTo>
                      <a:pt x="1560" y="721"/>
                      <a:pt x="1560" y="721"/>
                      <a:pt x="1560" y="721"/>
                    </a:cubicBezTo>
                    <a:cubicBezTo>
                      <a:pt x="1560" y="721"/>
                      <a:pt x="1510" y="735"/>
                      <a:pt x="1472" y="762"/>
                    </a:cubicBezTo>
                    <a:cubicBezTo>
                      <a:pt x="1472" y="763"/>
                      <a:pt x="1472" y="763"/>
                      <a:pt x="1472" y="763"/>
                    </a:cubicBezTo>
                    <a:cubicBezTo>
                      <a:pt x="1471" y="763"/>
                      <a:pt x="1471" y="763"/>
                      <a:pt x="1471" y="763"/>
                    </a:cubicBezTo>
                    <a:cubicBezTo>
                      <a:pt x="888" y="833"/>
                      <a:pt x="400" y="879"/>
                      <a:pt x="368" y="882"/>
                    </a:cubicBezTo>
                    <a:cubicBezTo>
                      <a:pt x="368" y="941"/>
                      <a:pt x="368" y="941"/>
                      <a:pt x="368" y="941"/>
                    </a:cubicBezTo>
                    <a:cubicBezTo>
                      <a:pt x="0" y="961"/>
                      <a:pt x="0" y="961"/>
                      <a:pt x="0" y="961"/>
                    </a:cubicBezTo>
                    <a:lnTo>
                      <a:pt x="2" y="958"/>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19" name="Freeform 589">
                <a:extLst>
                  <a:ext uri="{FF2B5EF4-FFF2-40B4-BE49-F238E27FC236}">
                    <a16:creationId xmlns:a16="http://schemas.microsoft.com/office/drawing/2014/main" id="{1C903518-4E9D-4049-BA22-0ED6396D15F6}"/>
                  </a:ext>
                </a:extLst>
              </p:cNvPr>
              <p:cNvSpPr>
                <a:spLocks/>
              </p:cNvSpPr>
              <p:nvPr/>
            </p:nvSpPr>
            <p:spPr bwMode="auto">
              <a:xfrm>
                <a:off x="13998981" y="9708326"/>
                <a:ext cx="1370927" cy="1275876"/>
              </a:xfrm>
              <a:custGeom>
                <a:avLst/>
                <a:gdLst>
                  <a:gd name="T0" fmla="*/ 115 w 1254"/>
                  <a:gd name="T1" fmla="*/ 984 h 1168"/>
                  <a:gd name="T2" fmla="*/ 72 w 1254"/>
                  <a:gd name="T3" fmla="*/ 991 h 1168"/>
                  <a:gd name="T4" fmla="*/ 64 w 1254"/>
                  <a:gd name="T5" fmla="*/ 972 h 1168"/>
                  <a:gd name="T6" fmla="*/ 47 w 1254"/>
                  <a:gd name="T7" fmla="*/ 969 h 1168"/>
                  <a:gd name="T8" fmla="*/ 0 w 1254"/>
                  <a:gd name="T9" fmla="*/ 55 h 1168"/>
                  <a:gd name="T10" fmla="*/ 1071 w 1254"/>
                  <a:gd name="T11" fmla="*/ 0 h 1168"/>
                  <a:gd name="T12" fmla="*/ 1148 w 1254"/>
                  <a:gd name="T13" fmla="*/ 50 h 1168"/>
                  <a:gd name="T14" fmla="*/ 1105 w 1254"/>
                  <a:gd name="T15" fmla="*/ 114 h 1168"/>
                  <a:gd name="T16" fmla="*/ 1091 w 1254"/>
                  <a:gd name="T17" fmla="*/ 151 h 1168"/>
                  <a:gd name="T18" fmla="*/ 1120 w 1254"/>
                  <a:gd name="T19" fmla="*/ 163 h 1168"/>
                  <a:gd name="T20" fmla="*/ 1254 w 1254"/>
                  <a:gd name="T21" fmla="*/ 159 h 1168"/>
                  <a:gd name="T22" fmla="*/ 1247 w 1254"/>
                  <a:gd name="T23" fmla="*/ 191 h 1168"/>
                  <a:gd name="T24" fmla="*/ 1215 w 1254"/>
                  <a:gd name="T25" fmla="*/ 246 h 1168"/>
                  <a:gd name="T26" fmla="*/ 1198 w 1254"/>
                  <a:gd name="T27" fmla="*/ 275 h 1168"/>
                  <a:gd name="T28" fmla="*/ 1185 w 1254"/>
                  <a:gd name="T29" fmla="*/ 305 h 1168"/>
                  <a:gd name="T30" fmla="*/ 1175 w 1254"/>
                  <a:gd name="T31" fmla="*/ 324 h 1168"/>
                  <a:gd name="T32" fmla="*/ 1167 w 1254"/>
                  <a:gd name="T33" fmla="*/ 340 h 1168"/>
                  <a:gd name="T34" fmla="*/ 1160 w 1254"/>
                  <a:gd name="T35" fmla="*/ 375 h 1168"/>
                  <a:gd name="T36" fmla="*/ 1165 w 1254"/>
                  <a:gd name="T37" fmla="*/ 393 h 1168"/>
                  <a:gd name="T38" fmla="*/ 1163 w 1254"/>
                  <a:gd name="T39" fmla="*/ 436 h 1168"/>
                  <a:gd name="T40" fmla="*/ 1151 w 1254"/>
                  <a:gd name="T41" fmla="*/ 459 h 1168"/>
                  <a:gd name="T42" fmla="*/ 1135 w 1254"/>
                  <a:gd name="T43" fmla="*/ 479 h 1168"/>
                  <a:gd name="T44" fmla="*/ 1129 w 1254"/>
                  <a:gd name="T45" fmla="*/ 497 h 1168"/>
                  <a:gd name="T46" fmla="*/ 1097 w 1254"/>
                  <a:gd name="T47" fmla="*/ 535 h 1168"/>
                  <a:gd name="T48" fmla="*/ 1074 w 1254"/>
                  <a:gd name="T49" fmla="*/ 573 h 1168"/>
                  <a:gd name="T50" fmla="*/ 1066 w 1254"/>
                  <a:gd name="T51" fmla="*/ 609 h 1168"/>
                  <a:gd name="T52" fmla="*/ 1058 w 1254"/>
                  <a:gd name="T53" fmla="*/ 645 h 1168"/>
                  <a:gd name="T54" fmla="*/ 1040 w 1254"/>
                  <a:gd name="T55" fmla="*/ 686 h 1168"/>
                  <a:gd name="T56" fmla="*/ 1007 w 1254"/>
                  <a:gd name="T57" fmla="*/ 719 h 1168"/>
                  <a:gd name="T58" fmla="*/ 1000 w 1254"/>
                  <a:gd name="T59" fmla="*/ 735 h 1168"/>
                  <a:gd name="T60" fmla="*/ 983 w 1254"/>
                  <a:gd name="T61" fmla="*/ 747 h 1168"/>
                  <a:gd name="T62" fmla="*/ 980 w 1254"/>
                  <a:gd name="T63" fmla="*/ 792 h 1168"/>
                  <a:gd name="T64" fmla="*/ 961 w 1254"/>
                  <a:gd name="T65" fmla="*/ 811 h 1168"/>
                  <a:gd name="T66" fmla="*/ 949 w 1254"/>
                  <a:gd name="T67" fmla="*/ 845 h 1168"/>
                  <a:gd name="T68" fmla="*/ 926 w 1254"/>
                  <a:gd name="T69" fmla="*/ 896 h 1168"/>
                  <a:gd name="T70" fmla="*/ 920 w 1254"/>
                  <a:gd name="T71" fmla="*/ 936 h 1168"/>
                  <a:gd name="T72" fmla="*/ 915 w 1254"/>
                  <a:gd name="T73" fmla="*/ 975 h 1168"/>
                  <a:gd name="T74" fmla="*/ 924 w 1254"/>
                  <a:gd name="T75" fmla="*/ 989 h 1168"/>
                  <a:gd name="T76" fmla="*/ 924 w 1254"/>
                  <a:gd name="T77" fmla="*/ 1010 h 1168"/>
                  <a:gd name="T78" fmla="*/ 939 w 1254"/>
                  <a:gd name="T79" fmla="*/ 1039 h 1168"/>
                  <a:gd name="T80" fmla="*/ 941 w 1254"/>
                  <a:gd name="T81" fmla="*/ 1094 h 1168"/>
                  <a:gd name="T82" fmla="*/ 932 w 1254"/>
                  <a:gd name="T83" fmla="*/ 1130 h 1168"/>
                  <a:gd name="T84" fmla="*/ 172 w 1254"/>
                  <a:gd name="T85" fmla="*/ 98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4" h="1168">
                    <a:moveTo>
                      <a:pt x="172" y="987"/>
                    </a:moveTo>
                    <a:cubicBezTo>
                      <a:pt x="115" y="984"/>
                      <a:pt x="115" y="984"/>
                      <a:pt x="115" y="984"/>
                    </a:cubicBezTo>
                    <a:cubicBezTo>
                      <a:pt x="92" y="993"/>
                      <a:pt x="92" y="993"/>
                      <a:pt x="92" y="993"/>
                    </a:cubicBezTo>
                    <a:cubicBezTo>
                      <a:pt x="72" y="991"/>
                      <a:pt x="72" y="991"/>
                      <a:pt x="72" y="991"/>
                    </a:cubicBezTo>
                    <a:cubicBezTo>
                      <a:pt x="71" y="990"/>
                      <a:pt x="71" y="990"/>
                      <a:pt x="71" y="990"/>
                    </a:cubicBezTo>
                    <a:cubicBezTo>
                      <a:pt x="68" y="982"/>
                      <a:pt x="65" y="973"/>
                      <a:pt x="64" y="972"/>
                    </a:cubicBezTo>
                    <a:cubicBezTo>
                      <a:pt x="63" y="972"/>
                      <a:pt x="61" y="971"/>
                      <a:pt x="49" y="969"/>
                    </a:cubicBezTo>
                    <a:cubicBezTo>
                      <a:pt x="47" y="969"/>
                      <a:pt x="47" y="969"/>
                      <a:pt x="47" y="969"/>
                    </a:cubicBezTo>
                    <a:cubicBezTo>
                      <a:pt x="47" y="375"/>
                      <a:pt x="47" y="375"/>
                      <a:pt x="47" y="375"/>
                    </a:cubicBezTo>
                    <a:cubicBezTo>
                      <a:pt x="0" y="55"/>
                      <a:pt x="0" y="55"/>
                      <a:pt x="0" y="55"/>
                    </a:cubicBezTo>
                    <a:cubicBezTo>
                      <a:pt x="17" y="54"/>
                      <a:pt x="17" y="54"/>
                      <a:pt x="17" y="54"/>
                    </a:cubicBezTo>
                    <a:cubicBezTo>
                      <a:pt x="844" y="12"/>
                      <a:pt x="1047" y="1"/>
                      <a:pt x="1071" y="0"/>
                    </a:cubicBezTo>
                    <a:cubicBezTo>
                      <a:pt x="1077" y="0"/>
                      <a:pt x="1082" y="0"/>
                      <a:pt x="1087" y="0"/>
                    </a:cubicBezTo>
                    <a:cubicBezTo>
                      <a:pt x="1137" y="0"/>
                      <a:pt x="1147" y="17"/>
                      <a:pt x="1148" y="50"/>
                    </a:cubicBezTo>
                    <a:cubicBezTo>
                      <a:pt x="1149" y="79"/>
                      <a:pt x="1135" y="90"/>
                      <a:pt x="1121" y="100"/>
                    </a:cubicBezTo>
                    <a:cubicBezTo>
                      <a:pt x="1116" y="104"/>
                      <a:pt x="1110" y="109"/>
                      <a:pt x="1105" y="114"/>
                    </a:cubicBezTo>
                    <a:cubicBezTo>
                      <a:pt x="1090" y="130"/>
                      <a:pt x="1090" y="135"/>
                      <a:pt x="1091" y="147"/>
                    </a:cubicBezTo>
                    <a:cubicBezTo>
                      <a:pt x="1091" y="151"/>
                      <a:pt x="1091" y="151"/>
                      <a:pt x="1091" y="151"/>
                    </a:cubicBezTo>
                    <a:cubicBezTo>
                      <a:pt x="1091" y="162"/>
                      <a:pt x="1109" y="163"/>
                      <a:pt x="1117" y="163"/>
                    </a:cubicBezTo>
                    <a:cubicBezTo>
                      <a:pt x="1120" y="163"/>
                      <a:pt x="1120" y="163"/>
                      <a:pt x="1120" y="163"/>
                    </a:cubicBezTo>
                    <a:cubicBezTo>
                      <a:pt x="1254" y="157"/>
                      <a:pt x="1254" y="157"/>
                      <a:pt x="1254" y="157"/>
                    </a:cubicBezTo>
                    <a:cubicBezTo>
                      <a:pt x="1254" y="159"/>
                      <a:pt x="1254" y="159"/>
                      <a:pt x="1254" y="159"/>
                    </a:cubicBezTo>
                    <a:cubicBezTo>
                      <a:pt x="1253" y="164"/>
                      <a:pt x="1252" y="169"/>
                      <a:pt x="1250" y="173"/>
                    </a:cubicBezTo>
                    <a:cubicBezTo>
                      <a:pt x="1249" y="179"/>
                      <a:pt x="1248" y="185"/>
                      <a:pt x="1247" y="191"/>
                    </a:cubicBezTo>
                    <a:cubicBezTo>
                      <a:pt x="1243" y="209"/>
                      <a:pt x="1239" y="228"/>
                      <a:pt x="1223" y="241"/>
                    </a:cubicBezTo>
                    <a:cubicBezTo>
                      <a:pt x="1215" y="246"/>
                      <a:pt x="1215" y="246"/>
                      <a:pt x="1215" y="246"/>
                    </a:cubicBezTo>
                    <a:cubicBezTo>
                      <a:pt x="1209" y="250"/>
                      <a:pt x="1204" y="253"/>
                      <a:pt x="1201" y="260"/>
                    </a:cubicBezTo>
                    <a:cubicBezTo>
                      <a:pt x="1199" y="265"/>
                      <a:pt x="1199" y="270"/>
                      <a:pt x="1198" y="275"/>
                    </a:cubicBezTo>
                    <a:cubicBezTo>
                      <a:pt x="1198" y="280"/>
                      <a:pt x="1198" y="286"/>
                      <a:pt x="1196" y="290"/>
                    </a:cubicBezTo>
                    <a:cubicBezTo>
                      <a:pt x="1194" y="298"/>
                      <a:pt x="1190" y="301"/>
                      <a:pt x="1185" y="305"/>
                    </a:cubicBezTo>
                    <a:cubicBezTo>
                      <a:pt x="1177" y="313"/>
                      <a:pt x="1177" y="313"/>
                      <a:pt x="1177" y="313"/>
                    </a:cubicBezTo>
                    <a:cubicBezTo>
                      <a:pt x="1175" y="324"/>
                      <a:pt x="1175" y="324"/>
                      <a:pt x="1175" y="324"/>
                    </a:cubicBezTo>
                    <a:cubicBezTo>
                      <a:pt x="1172" y="333"/>
                      <a:pt x="1172" y="333"/>
                      <a:pt x="1172" y="333"/>
                    </a:cubicBezTo>
                    <a:cubicBezTo>
                      <a:pt x="1167" y="340"/>
                      <a:pt x="1167" y="340"/>
                      <a:pt x="1167" y="340"/>
                    </a:cubicBezTo>
                    <a:cubicBezTo>
                      <a:pt x="1162" y="348"/>
                      <a:pt x="1162" y="348"/>
                      <a:pt x="1162" y="348"/>
                    </a:cubicBezTo>
                    <a:cubicBezTo>
                      <a:pt x="1159" y="356"/>
                      <a:pt x="1159" y="368"/>
                      <a:pt x="1160" y="375"/>
                    </a:cubicBezTo>
                    <a:cubicBezTo>
                      <a:pt x="1163" y="387"/>
                      <a:pt x="1163" y="387"/>
                      <a:pt x="1163" y="387"/>
                    </a:cubicBezTo>
                    <a:cubicBezTo>
                      <a:pt x="1165" y="393"/>
                      <a:pt x="1165" y="393"/>
                      <a:pt x="1165" y="393"/>
                    </a:cubicBezTo>
                    <a:cubicBezTo>
                      <a:pt x="1168" y="404"/>
                      <a:pt x="1168" y="416"/>
                      <a:pt x="1165" y="429"/>
                    </a:cubicBezTo>
                    <a:cubicBezTo>
                      <a:pt x="1163" y="436"/>
                      <a:pt x="1163" y="436"/>
                      <a:pt x="1163" y="436"/>
                    </a:cubicBezTo>
                    <a:cubicBezTo>
                      <a:pt x="1161" y="447"/>
                      <a:pt x="1161" y="447"/>
                      <a:pt x="1161" y="447"/>
                    </a:cubicBezTo>
                    <a:cubicBezTo>
                      <a:pt x="1159" y="452"/>
                      <a:pt x="1155" y="455"/>
                      <a:pt x="1151" y="459"/>
                    </a:cubicBezTo>
                    <a:cubicBezTo>
                      <a:pt x="1147" y="463"/>
                      <a:pt x="1147" y="463"/>
                      <a:pt x="1147" y="463"/>
                    </a:cubicBezTo>
                    <a:cubicBezTo>
                      <a:pt x="1141" y="469"/>
                      <a:pt x="1137" y="474"/>
                      <a:pt x="1135" y="479"/>
                    </a:cubicBezTo>
                    <a:cubicBezTo>
                      <a:pt x="1132" y="484"/>
                      <a:pt x="1130" y="489"/>
                      <a:pt x="1129" y="495"/>
                    </a:cubicBezTo>
                    <a:cubicBezTo>
                      <a:pt x="1129" y="497"/>
                      <a:pt x="1129" y="497"/>
                      <a:pt x="1129" y="497"/>
                    </a:cubicBezTo>
                    <a:cubicBezTo>
                      <a:pt x="1128" y="512"/>
                      <a:pt x="1126" y="522"/>
                      <a:pt x="1110" y="531"/>
                    </a:cubicBezTo>
                    <a:cubicBezTo>
                      <a:pt x="1097" y="535"/>
                      <a:pt x="1097" y="535"/>
                      <a:pt x="1097" y="535"/>
                    </a:cubicBezTo>
                    <a:cubicBezTo>
                      <a:pt x="1090" y="536"/>
                      <a:pt x="1083" y="538"/>
                      <a:pt x="1079" y="544"/>
                    </a:cubicBezTo>
                    <a:cubicBezTo>
                      <a:pt x="1072" y="552"/>
                      <a:pt x="1073" y="562"/>
                      <a:pt x="1074" y="573"/>
                    </a:cubicBezTo>
                    <a:cubicBezTo>
                      <a:pt x="1075" y="586"/>
                      <a:pt x="1075" y="586"/>
                      <a:pt x="1075" y="586"/>
                    </a:cubicBezTo>
                    <a:cubicBezTo>
                      <a:pt x="1075" y="596"/>
                      <a:pt x="1070" y="602"/>
                      <a:pt x="1066" y="609"/>
                    </a:cubicBezTo>
                    <a:cubicBezTo>
                      <a:pt x="1063" y="613"/>
                      <a:pt x="1060" y="618"/>
                      <a:pt x="1058" y="624"/>
                    </a:cubicBezTo>
                    <a:cubicBezTo>
                      <a:pt x="1056" y="631"/>
                      <a:pt x="1057" y="638"/>
                      <a:pt x="1058" y="645"/>
                    </a:cubicBezTo>
                    <a:cubicBezTo>
                      <a:pt x="1059" y="651"/>
                      <a:pt x="1061" y="658"/>
                      <a:pt x="1059" y="665"/>
                    </a:cubicBezTo>
                    <a:cubicBezTo>
                      <a:pt x="1057" y="675"/>
                      <a:pt x="1048" y="681"/>
                      <a:pt x="1040" y="686"/>
                    </a:cubicBezTo>
                    <a:cubicBezTo>
                      <a:pt x="1029" y="693"/>
                      <a:pt x="1029" y="693"/>
                      <a:pt x="1029" y="693"/>
                    </a:cubicBezTo>
                    <a:cubicBezTo>
                      <a:pt x="1021" y="700"/>
                      <a:pt x="1011" y="709"/>
                      <a:pt x="1007" y="719"/>
                    </a:cubicBezTo>
                    <a:cubicBezTo>
                      <a:pt x="1006" y="724"/>
                      <a:pt x="1006" y="724"/>
                      <a:pt x="1006" y="724"/>
                    </a:cubicBezTo>
                    <a:cubicBezTo>
                      <a:pt x="1000" y="735"/>
                      <a:pt x="1000" y="735"/>
                      <a:pt x="1000" y="735"/>
                    </a:cubicBezTo>
                    <a:cubicBezTo>
                      <a:pt x="991" y="742"/>
                      <a:pt x="991" y="742"/>
                      <a:pt x="991" y="742"/>
                    </a:cubicBezTo>
                    <a:cubicBezTo>
                      <a:pt x="983" y="747"/>
                      <a:pt x="983" y="747"/>
                      <a:pt x="983" y="747"/>
                    </a:cubicBezTo>
                    <a:cubicBezTo>
                      <a:pt x="977" y="752"/>
                      <a:pt x="978" y="763"/>
                      <a:pt x="979" y="773"/>
                    </a:cubicBezTo>
                    <a:cubicBezTo>
                      <a:pt x="980" y="780"/>
                      <a:pt x="981" y="786"/>
                      <a:pt x="980" y="792"/>
                    </a:cubicBezTo>
                    <a:cubicBezTo>
                      <a:pt x="978" y="798"/>
                      <a:pt x="972" y="804"/>
                      <a:pt x="969" y="807"/>
                    </a:cubicBezTo>
                    <a:cubicBezTo>
                      <a:pt x="961" y="811"/>
                      <a:pt x="961" y="811"/>
                      <a:pt x="961" y="811"/>
                    </a:cubicBezTo>
                    <a:cubicBezTo>
                      <a:pt x="954" y="815"/>
                      <a:pt x="954" y="815"/>
                      <a:pt x="954" y="815"/>
                    </a:cubicBezTo>
                    <a:cubicBezTo>
                      <a:pt x="946" y="823"/>
                      <a:pt x="948" y="835"/>
                      <a:pt x="949" y="845"/>
                    </a:cubicBezTo>
                    <a:cubicBezTo>
                      <a:pt x="950" y="852"/>
                      <a:pt x="951" y="858"/>
                      <a:pt x="950" y="864"/>
                    </a:cubicBezTo>
                    <a:cubicBezTo>
                      <a:pt x="948" y="879"/>
                      <a:pt x="939" y="888"/>
                      <a:pt x="926" y="896"/>
                    </a:cubicBezTo>
                    <a:cubicBezTo>
                      <a:pt x="918" y="902"/>
                      <a:pt x="919" y="914"/>
                      <a:pt x="920" y="925"/>
                    </a:cubicBezTo>
                    <a:cubicBezTo>
                      <a:pt x="920" y="936"/>
                      <a:pt x="920" y="936"/>
                      <a:pt x="920" y="936"/>
                    </a:cubicBezTo>
                    <a:cubicBezTo>
                      <a:pt x="920" y="941"/>
                      <a:pt x="918" y="947"/>
                      <a:pt x="916" y="952"/>
                    </a:cubicBezTo>
                    <a:cubicBezTo>
                      <a:pt x="913" y="960"/>
                      <a:pt x="910" y="967"/>
                      <a:pt x="915" y="975"/>
                    </a:cubicBezTo>
                    <a:cubicBezTo>
                      <a:pt x="918" y="978"/>
                      <a:pt x="918" y="978"/>
                      <a:pt x="918" y="978"/>
                    </a:cubicBezTo>
                    <a:cubicBezTo>
                      <a:pt x="921" y="981"/>
                      <a:pt x="923" y="983"/>
                      <a:pt x="924" y="989"/>
                    </a:cubicBezTo>
                    <a:cubicBezTo>
                      <a:pt x="924" y="1000"/>
                      <a:pt x="924" y="1000"/>
                      <a:pt x="924" y="1000"/>
                    </a:cubicBezTo>
                    <a:cubicBezTo>
                      <a:pt x="924" y="1010"/>
                      <a:pt x="924" y="1010"/>
                      <a:pt x="924" y="1010"/>
                    </a:cubicBezTo>
                    <a:cubicBezTo>
                      <a:pt x="925" y="1015"/>
                      <a:pt x="929" y="1020"/>
                      <a:pt x="932" y="1025"/>
                    </a:cubicBezTo>
                    <a:cubicBezTo>
                      <a:pt x="935" y="1030"/>
                      <a:pt x="937" y="1034"/>
                      <a:pt x="939" y="1039"/>
                    </a:cubicBezTo>
                    <a:cubicBezTo>
                      <a:pt x="942" y="1049"/>
                      <a:pt x="944" y="1057"/>
                      <a:pt x="945" y="1065"/>
                    </a:cubicBezTo>
                    <a:cubicBezTo>
                      <a:pt x="947" y="1076"/>
                      <a:pt x="947" y="1083"/>
                      <a:pt x="941" y="1094"/>
                    </a:cubicBezTo>
                    <a:cubicBezTo>
                      <a:pt x="937" y="1102"/>
                      <a:pt x="932" y="1115"/>
                      <a:pt x="932" y="1128"/>
                    </a:cubicBezTo>
                    <a:cubicBezTo>
                      <a:pt x="932" y="1130"/>
                      <a:pt x="932" y="1130"/>
                      <a:pt x="932" y="1130"/>
                    </a:cubicBezTo>
                    <a:cubicBezTo>
                      <a:pt x="176" y="1168"/>
                      <a:pt x="176" y="1168"/>
                      <a:pt x="176" y="1168"/>
                    </a:cubicBezTo>
                    <a:lnTo>
                      <a:pt x="172" y="987"/>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0" name="Freeform 766">
                <a:extLst>
                  <a:ext uri="{FF2B5EF4-FFF2-40B4-BE49-F238E27FC236}">
                    <a16:creationId xmlns:a16="http://schemas.microsoft.com/office/drawing/2014/main" id="{537A9B30-049C-3A49-AB78-8C092FFE3326}"/>
                  </a:ext>
                </a:extLst>
              </p:cNvPr>
              <p:cNvSpPr>
                <a:spLocks/>
              </p:cNvSpPr>
              <p:nvPr/>
            </p:nvSpPr>
            <p:spPr bwMode="auto">
              <a:xfrm>
                <a:off x="15819568" y="10103152"/>
                <a:ext cx="1067494" cy="1732851"/>
              </a:xfrm>
              <a:custGeom>
                <a:avLst/>
                <a:gdLst>
                  <a:gd name="T0" fmla="*/ 185 w 978"/>
                  <a:gd name="T1" fmla="*/ 1581 h 1588"/>
                  <a:gd name="T2" fmla="*/ 191 w 978"/>
                  <a:gd name="T3" fmla="*/ 1572 h 1588"/>
                  <a:gd name="T4" fmla="*/ 218 w 978"/>
                  <a:gd name="T5" fmla="*/ 1578 h 1588"/>
                  <a:gd name="T6" fmla="*/ 226 w 978"/>
                  <a:gd name="T7" fmla="*/ 1540 h 1588"/>
                  <a:gd name="T8" fmla="*/ 195 w 978"/>
                  <a:gd name="T9" fmla="*/ 1521 h 1588"/>
                  <a:gd name="T10" fmla="*/ 205 w 978"/>
                  <a:gd name="T11" fmla="*/ 1490 h 1588"/>
                  <a:gd name="T12" fmla="*/ 181 w 978"/>
                  <a:gd name="T13" fmla="*/ 1447 h 1588"/>
                  <a:gd name="T14" fmla="*/ 161 w 978"/>
                  <a:gd name="T15" fmla="*/ 1475 h 1588"/>
                  <a:gd name="T16" fmla="*/ 156 w 978"/>
                  <a:gd name="T17" fmla="*/ 1496 h 1588"/>
                  <a:gd name="T18" fmla="*/ 156 w 978"/>
                  <a:gd name="T19" fmla="*/ 1528 h 1588"/>
                  <a:gd name="T20" fmla="*/ 153 w 978"/>
                  <a:gd name="T21" fmla="*/ 1550 h 1588"/>
                  <a:gd name="T22" fmla="*/ 134 w 978"/>
                  <a:gd name="T23" fmla="*/ 1547 h 1588"/>
                  <a:gd name="T24" fmla="*/ 110 w 978"/>
                  <a:gd name="T25" fmla="*/ 1546 h 1588"/>
                  <a:gd name="T26" fmla="*/ 76 w 978"/>
                  <a:gd name="T27" fmla="*/ 1555 h 1588"/>
                  <a:gd name="T28" fmla="*/ 25 w 978"/>
                  <a:gd name="T29" fmla="*/ 100 h 1588"/>
                  <a:gd name="T30" fmla="*/ 2 w 978"/>
                  <a:gd name="T31" fmla="*/ 87 h 1588"/>
                  <a:gd name="T32" fmla="*/ 2 w 978"/>
                  <a:gd name="T33" fmla="*/ 70 h 1588"/>
                  <a:gd name="T34" fmla="*/ 660 w 978"/>
                  <a:gd name="T35" fmla="*/ 0 h 1588"/>
                  <a:gd name="T36" fmla="*/ 922 w 978"/>
                  <a:gd name="T37" fmla="*/ 780 h 1588"/>
                  <a:gd name="T38" fmla="*/ 931 w 978"/>
                  <a:gd name="T39" fmla="*/ 819 h 1588"/>
                  <a:gd name="T40" fmla="*/ 952 w 978"/>
                  <a:gd name="T41" fmla="*/ 855 h 1588"/>
                  <a:gd name="T42" fmla="*/ 934 w 978"/>
                  <a:gd name="T43" fmla="*/ 872 h 1588"/>
                  <a:gd name="T44" fmla="*/ 915 w 978"/>
                  <a:gd name="T45" fmla="*/ 960 h 1588"/>
                  <a:gd name="T46" fmla="*/ 907 w 978"/>
                  <a:gd name="T47" fmla="*/ 993 h 1588"/>
                  <a:gd name="T48" fmla="*/ 943 w 978"/>
                  <a:gd name="T49" fmla="*/ 1061 h 1588"/>
                  <a:gd name="T50" fmla="*/ 940 w 978"/>
                  <a:gd name="T51" fmla="*/ 1192 h 1588"/>
                  <a:gd name="T52" fmla="*/ 978 w 978"/>
                  <a:gd name="T53" fmla="*/ 1250 h 1588"/>
                  <a:gd name="T54" fmla="*/ 318 w 978"/>
                  <a:gd name="T55" fmla="*/ 1325 h 1588"/>
                  <a:gd name="T56" fmla="*/ 325 w 978"/>
                  <a:gd name="T57" fmla="*/ 1421 h 1588"/>
                  <a:gd name="T58" fmla="*/ 341 w 978"/>
                  <a:gd name="T59" fmla="*/ 1492 h 1588"/>
                  <a:gd name="T60" fmla="*/ 334 w 978"/>
                  <a:gd name="T61" fmla="*/ 1535 h 1588"/>
                  <a:gd name="T62" fmla="*/ 333 w 978"/>
                  <a:gd name="T63" fmla="*/ 1537 h 1588"/>
                  <a:gd name="T64" fmla="*/ 318 w 978"/>
                  <a:gd name="T65" fmla="*/ 1546 h 1588"/>
                  <a:gd name="T66" fmla="*/ 273 w 978"/>
                  <a:gd name="T67" fmla="*/ 1569 h 1588"/>
                  <a:gd name="T68" fmla="*/ 229 w 978"/>
                  <a:gd name="T69" fmla="*/ 1587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78" h="1588">
                    <a:moveTo>
                      <a:pt x="216" y="1588"/>
                    </a:moveTo>
                    <a:cubicBezTo>
                      <a:pt x="204" y="1588"/>
                      <a:pt x="189" y="1586"/>
                      <a:pt x="185" y="1581"/>
                    </a:cubicBezTo>
                    <a:cubicBezTo>
                      <a:pt x="185" y="1575"/>
                      <a:pt x="185" y="1575"/>
                      <a:pt x="185" y="1575"/>
                    </a:cubicBezTo>
                    <a:cubicBezTo>
                      <a:pt x="191" y="1572"/>
                      <a:pt x="191" y="1572"/>
                      <a:pt x="191" y="1572"/>
                    </a:cubicBezTo>
                    <a:cubicBezTo>
                      <a:pt x="196" y="1572"/>
                      <a:pt x="203" y="1574"/>
                      <a:pt x="209" y="1576"/>
                    </a:cubicBezTo>
                    <a:cubicBezTo>
                      <a:pt x="218" y="1578"/>
                      <a:pt x="218" y="1578"/>
                      <a:pt x="218" y="1578"/>
                    </a:cubicBezTo>
                    <a:cubicBezTo>
                      <a:pt x="229" y="1577"/>
                      <a:pt x="236" y="1568"/>
                      <a:pt x="237" y="1560"/>
                    </a:cubicBezTo>
                    <a:cubicBezTo>
                      <a:pt x="238" y="1553"/>
                      <a:pt x="236" y="1543"/>
                      <a:pt x="226" y="1540"/>
                    </a:cubicBezTo>
                    <a:cubicBezTo>
                      <a:pt x="218" y="1538"/>
                      <a:pt x="218" y="1538"/>
                      <a:pt x="218" y="1538"/>
                    </a:cubicBezTo>
                    <a:cubicBezTo>
                      <a:pt x="208" y="1536"/>
                      <a:pt x="196" y="1533"/>
                      <a:pt x="195" y="1521"/>
                    </a:cubicBezTo>
                    <a:cubicBezTo>
                      <a:pt x="195" y="1515"/>
                      <a:pt x="198" y="1508"/>
                      <a:pt x="201" y="1502"/>
                    </a:cubicBezTo>
                    <a:cubicBezTo>
                      <a:pt x="205" y="1490"/>
                      <a:pt x="205" y="1490"/>
                      <a:pt x="205" y="1490"/>
                    </a:cubicBezTo>
                    <a:cubicBezTo>
                      <a:pt x="209" y="1474"/>
                      <a:pt x="207" y="1463"/>
                      <a:pt x="199" y="1455"/>
                    </a:cubicBezTo>
                    <a:cubicBezTo>
                      <a:pt x="194" y="1450"/>
                      <a:pt x="188" y="1447"/>
                      <a:pt x="181" y="1447"/>
                    </a:cubicBezTo>
                    <a:cubicBezTo>
                      <a:pt x="171" y="1449"/>
                      <a:pt x="171" y="1449"/>
                      <a:pt x="171" y="1449"/>
                    </a:cubicBezTo>
                    <a:cubicBezTo>
                      <a:pt x="162" y="1455"/>
                      <a:pt x="161" y="1465"/>
                      <a:pt x="161" y="1475"/>
                    </a:cubicBezTo>
                    <a:cubicBezTo>
                      <a:pt x="159" y="1489"/>
                      <a:pt x="159" y="1489"/>
                      <a:pt x="159" y="1489"/>
                    </a:cubicBezTo>
                    <a:cubicBezTo>
                      <a:pt x="156" y="1496"/>
                      <a:pt x="156" y="1496"/>
                      <a:pt x="156" y="1496"/>
                    </a:cubicBezTo>
                    <a:cubicBezTo>
                      <a:pt x="155" y="1501"/>
                      <a:pt x="153" y="1506"/>
                      <a:pt x="153" y="1511"/>
                    </a:cubicBezTo>
                    <a:cubicBezTo>
                      <a:pt x="152" y="1514"/>
                      <a:pt x="154" y="1522"/>
                      <a:pt x="156" y="1528"/>
                    </a:cubicBezTo>
                    <a:cubicBezTo>
                      <a:pt x="159" y="1539"/>
                      <a:pt x="161" y="1546"/>
                      <a:pt x="158" y="1549"/>
                    </a:cubicBezTo>
                    <a:cubicBezTo>
                      <a:pt x="153" y="1550"/>
                      <a:pt x="153" y="1550"/>
                      <a:pt x="153" y="1550"/>
                    </a:cubicBezTo>
                    <a:cubicBezTo>
                      <a:pt x="139" y="1548"/>
                      <a:pt x="139" y="1548"/>
                      <a:pt x="139" y="1548"/>
                    </a:cubicBezTo>
                    <a:cubicBezTo>
                      <a:pt x="134" y="1547"/>
                      <a:pt x="134" y="1547"/>
                      <a:pt x="134" y="1547"/>
                    </a:cubicBezTo>
                    <a:cubicBezTo>
                      <a:pt x="127" y="1547"/>
                      <a:pt x="120" y="1546"/>
                      <a:pt x="113" y="1546"/>
                    </a:cubicBezTo>
                    <a:cubicBezTo>
                      <a:pt x="110" y="1546"/>
                      <a:pt x="110" y="1546"/>
                      <a:pt x="110" y="1546"/>
                    </a:cubicBezTo>
                    <a:cubicBezTo>
                      <a:pt x="97" y="1547"/>
                      <a:pt x="88" y="1551"/>
                      <a:pt x="78" y="1554"/>
                    </a:cubicBezTo>
                    <a:cubicBezTo>
                      <a:pt x="76" y="1555"/>
                      <a:pt x="76" y="1555"/>
                      <a:pt x="76" y="1555"/>
                    </a:cubicBezTo>
                    <a:cubicBezTo>
                      <a:pt x="13" y="1108"/>
                      <a:pt x="13" y="1108"/>
                      <a:pt x="13" y="1108"/>
                    </a:cubicBezTo>
                    <a:cubicBezTo>
                      <a:pt x="25" y="100"/>
                      <a:pt x="25" y="100"/>
                      <a:pt x="25" y="100"/>
                    </a:cubicBezTo>
                    <a:cubicBezTo>
                      <a:pt x="11" y="100"/>
                      <a:pt x="11" y="100"/>
                      <a:pt x="11" y="100"/>
                    </a:cubicBezTo>
                    <a:cubicBezTo>
                      <a:pt x="2" y="87"/>
                      <a:pt x="2" y="87"/>
                      <a:pt x="2" y="87"/>
                    </a:cubicBezTo>
                    <a:cubicBezTo>
                      <a:pt x="0" y="70"/>
                      <a:pt x="0" y="70"/>
                      <a:pt x="0" y="70"/>
                    </a:cubicBezTo>
                    <a:cubicBezTo>
                      <a:pt x="2" y="70"/>
                      <a:pt x="2" y="70"/>
                      <a:pt x="2" y="70"/>
                    </a:cubicBezTo>
                    <a:cubicBezTo>
                      <a:pt x="191" y="52"/>
                      <a:pt x="412" y="28"/>
                      <a:pt x="658" y="1"/>
                    </a:cubicBezTo>
                    <a:cubicBezTo>
                      <a:pt x="660" y="0"/>
                      <a:pt x="660" y="0"/>
                      <a:pt x="660" y="0"/>
                    </a:cubicBezTo>
                    <a:cubicBezTo>
                      <a:pt x="877" y="732"/>
                      <a:pt x="877" y="732"/>
                      <a:pt x="877" y="732"/>
                    </a:cubicBezTo>
                    <a:cubicBezTo>
                      <a:pt x="886" y="744"/>
                      <a:pt x="911" y="777"/>
                      <a:pt x="922" y="780"/>
                    </a:cubicBezTo>
                    <a:cubicBezTo>
                      <a:pt x="929" y="785"/>
                      <a:pt x="929" y="785"/>
                      <a:pt x="929" y="785"/>
                    </a:cubicBezTo>
                    <a:cubicBezTo>
                      <a:pt x="936" y="795"/>
                      <a:pt x="931" y="818"/>
                      <a:pt x="931" y="819"/>
                    </a:cubicBezTo>
                    <a:cubicBezTo>
                      <a:pt x="931" y="819"/>
                      <a:pt x="930" y="842"/>
                      <a:pt x="941" y="845"/>
                    </a:cubicBezTo>
                    <a:cubicBezTo>
                      <a:pt x="947" y="847"/>
                      <a:pt x="951" y="850"/>
                      <a:pt x="952" y="855"/>
                    </a:cubicBezTo>
                    <a:cubicBezTo>
                      <a:pt x="952" y="859"/>
                      <a:pt x="949" y="864"/>
                      <a:pt x="941" y="869"/>
                    </a:cubicBezTo>
                    <a:cubicBezTo>
                      <a:pt x="934" y="872"/>
                      <a:pt x="934" y="872"/>
                      <a:pt x="934" y="872"/>
                    </a:cubicBezTo>
                    <a:cubicBezTo>
                      <a:pt x="924" y="877"/>
                      <a:pt x="919" y="880"/>
                      <a:pt x="920" y="892"/>
                    </a:cubicBezTo>
                    <a:cubicBezTo>
                      <a:pt x="922" y="917"/>
                      <a:pt x="923" y="947"/>
                      <a:pt x="915" y="960"/>
                    </a:cubicBezTo>
                    <a:cubicBezTo>
                      <a:pt x="908" y="973"/>
                      <a:pt x="907" y="982"/>
                      <a:pt x="907" y="990"/>
                    </a:cubicBezTo>
                    <a:cubicBezTo>
                      <a:pt x="907" y="993"/>
                      <a:pt x="907" y="993"/>
                      <a:pt x="907" y="993"/>
                    </a:cubicBezTo>
                    <a:cubicBezTo>
                      <a:pt x="907" y="1001"/>
                      <a:pt x="907" y="1012"/>
                      <a:pt x="913" y="1022"/>
                    </a:cubicBezTo>
                    <a:cubicBezTo>
                      <a:pt x="921" y="1033"/>
                      <a:pt x="943" y="1061"/>
                      <a:pt x="943" y="1061"/>
                    </a:cubicBezTo>
                    <a:cubicBezTo>
                      <a:pt x="944" y="1062"/>
                      <a:pt x="944" y="1062"/>
                      <a:pt x="944" y="1062"/>
                    </a:cubicBezTo>
                    <a:cubicBezTo>
                      <a:pt x="940" y="1192"/>
                      <a:pt x="940" y="1192"/>
                      <a:pt x="940" y="1192"/>
                    </a:cubicBezTo>
                    <a:cubicBezTo>
                      <a:pt x="943" y="1196"/>
                      <a:pt x="964" y="1225"/>
                      <a:pt x="977" y="1248"/>
                    </a:cubicBezTo>
                    <a:cubicBezTo>
                      <a:pt x="978" y="1250"/>
                      <a:pt x="978" y="1250"/>
                      <a:pt x="978" y="1250"/>
                    </a:cubicBezTo>
                    <a:cubicBezTo>
                      <a:pt x="975" y="1250"/>
                      <a:pt x="975" y="1250"/>
                      <a:pt x="975" y="1250"/>
                    </a:cubicBezTo>
                    <a:cubicBezTo>
                      <a:pt x="969" y="1251"/>
                      <a:pt x="349" y="1323"/>
                      <a:pt x="318" y="1325"/>
                    </a:cubicBezTo>
                    <a:cubicBezTo>
                      <a:pt x="286" y="1328"/>
                      <a:pt x="278" y="1335"/>
                      <a:pt x="277" y="1362"/>
                    </a:cubicBezTo>
                    <a:cubicBezTo>
                      <a:pt x="276" y="1394"/>
                      <a:pt x="320" y="1419"/>
                      <a:pt x="325" y="1421"/>
                    </a:cubicBezTo>
                    <a:cubicBezTo>
                      <a:pt x="344" y="1432"/>
                      <a:pt x="337" y="1451"/>
                      <a:pt x="337" y="1451"/>
                    </a:cubicBezTo>
                    <a:cubicBezTo>
                      <a:pt x="337" y="1451"/>
                      <a:pt x="331" y="1479"/>
                      <a:pt x="341" y="1492"/>
                    </a:cubicBezTo>
                    <a:cubicBezTo>
                      <a:pt x="352" y="1507"/>
                      <a:pt x="348" y="1516"/>
                      <a:pt x="338" y="1525"/>
                    </a:cubicBezTo>
                    <a:cubicBezTo>
                      <a:pt x="334" y="1535"/>
                      <a:pt x="334" y="1535"/>
                      <a:pt x="334" y="1535"/>
                    </a:cubicBezTo>
                    <a:cubicBezTo>
                      <a:pt x="334" y="1537"/>
                      <a:pt x="334" y="1537"/>
                      <a:pt x="334" y="1537"/>
                    </a:cubicBezTo>
                    <a:cubicBezTo>
                      <a:pt x="333" y="1537"/>
                      <a:pt x="333" y="1537"/>
                      <a:pt x="333" y="1537"/>
                    </a:cubicBezTo>
                    <a:cubicBezTo>
                      <a:pt x="319" y="1544"/>
                      <a:pt x="319" y="1544"/>
                      <a:pt x="319" y="1544"/>
                    </a:cubicBezTo>
                    <a:cubicBezTo>
                      <a:pt x="318" y="1546"/>
                      <a:pt x="318" y="1546"/>
                      <a:pt x="318" y="1546"/>
                    </a:cubicBezTo>
                    <a:cubicBezTo>
                      <a:pt x="309" y="1552"/>
                      <a:pt x="302" y="1555"/>
                      <a:pt x="290" y="1559"/>
                    </a:cubicBezTo>
                    <a:cubicBezTo>
                      <a:pt x="284" y="1561"/>
                      <a:pt x="279" y="1565"/>
                      <a:pt x="273" y="1569"/>
                    </a:cubicBezTo>
                    <a:cubicBezTo>
                      <a:pt x="262" y="1576"/>
                      <a:pt x="262" y="1576"/>
                      <a:pt x="262" y="1576"/>
                    </a:cubicBezTo>
                    <a:cubicBezTo>
                      <a:pt x="252" y="1581"/>
                      <a:pt x="240" y="1585"/>
                      <a:pt x="229" y="1587"/>
                    </a:cubicBezTo>
                    <a:cubicBezTo>
                      <a:pt x="227" y="1587"/>
                      <a:pt x="222" y="1588"/>
                      <a:pt x="216" y="1588"/>
                    </a:cubicBez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sp>
            <p:nvSpPr>
              <p:cNvPr id="121" name="Freeform 768">
                <a:extLst>
                  <a:ext uri="{FF2B5EF4-FFF2-40B4-BE49-F238E27FC236}">
                    <a16:creationId xmlns:a16="http://schemas.microsoft.com/office/drawing/2014/main" id="{F7176066-0890-2547-BE8B-5020DFA54B14}"/>
                  </a:ext>
                </a:extLst>
              </p:cNvPr>
              <p:cNvSpPr>
                <a:spLocks/>
              </p:cNvSpPr>
              <p:nvPr/>
            </p:nvSpPr>
            <p:spPr bwMode="auto">
              <a:xfrm>
                <a:off x="16536106" y="10015415"/>
                <a:ext cx="1506191" cy="1557372"/>
              </a:xfrm>
              <a:custGeom>
                <a:avLst/>
                <a:gdLst>
                  <a:gd name="T0" fmla="*/ 1087 w 1382"/>
                  <a:gd name="T1" fmla="*/ 1389 h 1425"/>
                  <a:gd name="T2" fmla="*/ 1044 w 1382"/>
                  <a:gd name="T3" fmla="*/ 1372 h 1425"/>
                  <a:gd name="T4" fmla="*/ 372 w 1382"/>
                  <a:gd name="T5" fmla="*/ 1417 h 1425"/>
                  <a:gd name="T6" fmla="*/ 317 w 1382"/>
                  <a:gd name="T7" fmla="*/ 1329 h 1425"/>
                  <a:gd name="T8" fmla="*/ 281 w 1382"/>
                  <a:gd name="T9" fmla="*/ 1273 h 1425"/>
                  <a:gd name="T10" fmla="*/ 254 w 1382"/>
                  <a:gd name="T11" fmla="*/ 1104 h 1425"/>
                  <a:gd name="T12" fmla="*/ 247 w 1382"/>
                  <a:gd name="T13" fmla="*/ 1070 h 1425"/>
                  <a:gd name="T14" fmla="*/ 260 w 1382"/>
                  <a:gd name="T15" fmla="*/ 973 h 1425"/>
                  <a:gd name="T16" fmla="*/ 283 w 1382"/>
                  <a:gd name="T17" fmla="*/ 945 h 1425"/>
                  <a:gd name="T18" fmla="*/ 284 w 1382"/>
                  <a:gd name="T19" fmla="*/ 929 h 1425"/>
                  <a:gd name="T20" fmla="*/ 270 w 1382"/>
                  <a:gd name="T21" fmla="*/ 867 h 1425"/>
                  <a:gd name="T22" fmla="*/ 218 w 1382"/>
                  <a:gd name="T23" fmla="*/ 814 h 1425"/>
                  <a:gd name="T24" fmla="*/ 0 w 1382"/>
                  <a:gd name="T25" fmla="*/ 81 h 1425"/>
                  <a:gd name="T26" fmla="*/ 330 w 1382"/>
                  <a:gd name="T27" fmla="*/ 43 h 1425"/>
                  <a:gd name="T28" fmla="*/ 653 w 1382"/>
                  <a:gd name="T29" fmla="*/ 0 h 1425"/>
                  <a:gd name="T30" fmla="*/ 624 w 1382"/>
                  <a:gd name="T31" fmla="*/ 45 h 1425"/>
                  <a:gd name="T32" fmla="*/ 614 w 1382"/>
                  <a:gd name="T33" fmla="*/ 112 h 1425"/>
                  <a:gd name="T34" fmla="*/ 672 w 1382"/>
                  <a:gd name="T35" fmla="*/ 155 h 1425"/>
                  <a:gd name="T36" fmla="*/ 688 w 1382"/>
                  <a:gd name="T37" fmla="*/ 162 h 1425"/>
                  <a:gd name="T38" fmla="*/ 720 w 1382"/>
                  <a:gd name="T39" fmla="*/ 158 h 1425"/>
                  <a:gd name="T40" fmla="*/ 828 w 1382"/>
                  <a:gd name="T41" fmla="*/ 291 h 1425"/>
                  <a:gd name="T42" fmla="*/ 916 w 1382"/>
                  <a:gd name="T43" fmla="*/ 350 h 1425"/>
                  <a:gd name="T44" fmla="*/ 938 w 1382"/>
                  <a:gd name="T45" fmla="*/ 385 h 1425"/>
                  <a:gd name="T46" fmla="*/ 1031 w 1382"/>
                  <a:gd name="T47" fmla="*/ 446 h 1425"/>
                  <a:gd name="T48" fmla="*/ 1101 w 1382"/>
                  <a:gd name="T49" fmla="*/ 534 h 1425"/>
                  <a:gd name="T50" fmla="*/ 1170 w 1382"/>
                  <a:gd name="T51" fmla="*/ 602 h 1425"/>
                  <a:gd name="T52" fmla="*/ 1205 w 1382"/>
                  <a:gd name="T53" fmla="*/ 683 h 1425"/>
                  <a:gd name="T54" fmla="*/ 1252 w 1382"/>
                  <a:gd name="T55" fmla="*/ 703 h 1425"/>
                  <a:gd name="T56" fmla="*/ 1288 w 1382"/>
                  <a:gd name="T57" fmla="*/ 779 h 1425"/>
                  <a:gd name="T58" fmla="*/ 1316 w 1382"/>
                  <a:gd name="T59" fmla="*/ 837 h 1425"/>
                  <a:gd name="T60" fmla="*/ 1381 w 1382"/>
                  <a:gd name="T61" fmla="*/ 844 h 1425"/>
                  <a:gd name="T62" fmla="*/ 1376 w 1382"/>
                  <a:gd name="T63" fmla="*/ 865 h 1425"/>
                  <a:gd name="T64" fmla="*/ 1369 w 1382"/>
                  <a:gd name="T65" fmla="*/ 882 h 1425"/>
                  <a:gd name="T66" fmla="*/ 1345 w 1382"/>
                  <a:gd name="T67" fmla="*/ 907 h 1425"/>
                  <a:gd name="T68" fmla="*/ 1326 w 1382"/>
                  <a:gd name="T69" fmla="*/ 923 h 1425"/>
                  <a:gd name="T70" fmla="*/ 1314 w 1382"/>
                  <a:gd name="T71" fmla="*/ 949 h 1425"/>
                  <a:gd name="T72" fmla="*/ 1298 w 1382"/>
                  <a:gd name="T73" fmla="*/ 960 h 1425"/>
                  <a:gd name="T74" fmla="*/ 1310 w 1382"/>
                  <a:gd name="T75" fmla="*/ 967 h 1425"/>
                  <a:gd name="T76" fmla="*/ 1318 w 1382"/>
                  <a:gd name="T77" fmla="*/ 987 h 1425"/>
                  <a:gd name="T78" fmla="*/ 1310 w 1382"/>
                  <a:gd name="T79" fmla="*/ 999 h 1425"/>
                  <a:gd name="T80" fmla="*/ 1304 w 1382"/>
                  <a:gd name="T81" fmla="*/ 1009 h 1425"/>
                  <a:gd name="T82" fmla="*/ 1302 w 1382"/>
                  <a:gd name="T83" fmla="*/ 1025 h 1425"/>
                  <a:gd name="T84" fmla="*/ 1318 w 1382"/>
                  <a:gd name="T85" fmla="*/ 1031 h 1425"/>
                  <a:gd name="T86" fmla="*/ 1304 w 1382"/>
                  <a:gd name="T87" fmla="*/ 1053 h 1425"/>
                  <a:gd name="T88" fmla="*/ 1304 w 1382"/>
                  <a:gd name="T89" fmla="*/ 1053 h 1425"/>
                  <a:gd name="T90" fmla="*/ 1293 w 1382"/>
                  <a:gd name="T91" fmla="*/ 1074 h 1425"/>
                  <a:gd name="T92" fmla="*/ 1281 w 1382"/>
                  <a:gd name="T93" fmla="*/ 1093 h 1425"/>
                  <a:gd name="T94" fmla="*/ 1295 w 1382"/>
                  <a:gd name="T95" fmla="*/ 1122 h 1425"/>
                  <a:gd name="T96" fmla="*/ 1279 w 1382"/>
                  <a:gd name="T97" fmla="*/ 1157 h 1425"/>
                  <a:gd name="T98" fmla="*/ 1269 w 1382"/>
                  <a:gd name="T99" fmla="*/ 1183 h 1425"/>
                  <a:gd name="T100" fmla="*/ 1269 w 1382"/>
                  <a:gd name="T101" fmla="*/ 1210 h 1425"/>
                  <a:gd name="T102" fmla="*/ 1281 w 1382"/>
                  <a:gd name="T103" fmla="*/ 1283 h 1425"/>
                  <a:gd name="T104" fmla="*/ 1280 w 1382"/>
                  <a:gd name="T105" fmla="*/ 1286 h 1425"/>
                  <a:gd name="T106" fmla="*/ 1220 w 1382"/>
                  <a:gd name="T107" fmla="*/ 1290 h 1425"/>
                  <a:gd name="T108" fmla="*/ 1174 w 1382"/>
                  <a:gd name="T109" fmla="*/ 1275 h 1425"/>
                  <a:gd name="T110" fmla="*/ 1129 w 1382"/>
                  <a:gd name="T111" fmla="*/ 1299 h 1425"/>
                  <a:gd name="T112" fmla="*/ 1145 w 1382"/>
                  <a:gd name="T113" fmla="*/ 1389 h 1425"/>
                  <a:gd name="T114" fmla="*/ 1115 w 1382"/>
                  <a:gd name="T115" fmla="*/ 1425 h 1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2" h="1425">
                    <a:moveTo>
                      <a:pt x="1115" y="1425"/>
                    </a:moveTo>
                    <a:cubicBezTo>
                      <a:pt x="1103" y="1425"/>
                      <a:pt x="1095" y="1412"/>
                      <a:pt x="1087" y="1389"/>
                    </a:cubicBezTo>
                    <a:cubicBezTo>
                      <a:pt x="1081" y="1374"/>
                      <a:pt x="1062" y="1371"/>
                      <a:pt x="1052" y="1371"/>
                    </a:cubicBezTo>
                    <a:cubicBezTo>
                      <a:pt x="1044" y="1372"/>
                      <a:pt x="1044" y="1372"/>
                      <a:pt x="1044" y="1372"/>
                    </a:cubicBezTo>
                    <a:cubicBezTo>
                      <a:pt x="1038" y="1372"/>
                      <a:pt x="413" y="1417"/>
                      <a:pt x="374" y="1417"/>
                    </a:cubicBezTo>
                    <a:cubicBezTo>
                      <a:pt x="372" y="1417"/>
                      <a:pt x="372" y="1417"/>
                      <a:pt x="372" y="1417"/>
                    </a:cubicBezTo>
                    <a:cubicBezTo>
                      <a:pt x="355" y="1415"/>
                      <a:pt x="332" y="1372"/>
                      <a:pt x="326" y="1350"/>
                    </a:cubicBezTo>
                    <a:cubicBezTo>
                      <a:pt x="325" y="1345"/>
                      <a:pt x="322" y="1338"/>
                      <a:pt x="317" y="1329"/>
                    </a:cubicBezTo>
                    <a:cubicBezTo>
                      <a:pt x="304" y="1305"/>
                      <a:pt x="281" y="1274"/>
                      <a:pt x="281" y="1273"/>
                    </a:cubicBezTo>
                    <a:cubicBezTo>
                      <a:pt x="281" y="1273"/>
                      <a:pt x="281" y="1273"/>
                      <a:pt x="281" y="1273"/>
                    </a:cubicBezTo>
                    <a:cubicBezTo>
                      <a:pt x="284" y="1143"/>
                      <a:pt x="284" y="1143"/>
                      <a:pt x="284" y="1143"/>
                    </a:cubicBezTo>
                    <a:cubicBezTo>
                      <a:pt x="281" y="1139"/>
                      <a:pt x="261" y="1114"/>
                      <a:pt x="254" y="1104"/>
                    </a:cubicBezTo>
                    <a:cubicBezTo>
                      <a:pt x="247" y="1093"/>
                      <a:pt x="247" y="1081"/>
                      <a:pt x="247" y="1073"/>
                    </a:cubicBezTo>
                    <a:cubicBezTo>
                      <a:pt x="247" y="1070"/>
                      <a:pt x="247" y="1070"/>
                      <a:pt x="247" y="1070"/>
                    </a:cubicBezTo>
                    <a:cubicBezTo>
                      <a:pt x="247" y="1062"/>
                      <a:pt x="248" y="1052"/>
                      <a:pt x="256" y="1038"/>
                    </a:cubicBezTo>
                    <a:cubicBezTo>
                      <a:pt x="264" y="1025"/>
                      <a:pt x="261" y="987"/>
                      <a:pt x="260" y="973"/>
                    </a:cubicBezTo>
                    <a:cubicBezTo>
                      <a:pt x="259" y="958"/>
                      <a:pt x="267" y="954"/>
                      <a:pt x="276" y="949"/>
                    </a:cubicBezTo>
                    <a:cubicBezTo>
                      <a:pt x="283" y="945"/>
                      <a:pt x="283" y="945"/>
                      <a:pt x="283" y="945"/>
                    </a:cubicBezTo>
                    <a:cubicBezTo>
                      <a:pt x="289" y="942"/>
                      <a:pt x="292" y="938"/>
                      <a:pt x="292" y="935"/>
                    </a:cubicBezTo>
                    <a:cubicBezTo>
                      <a:pt x="292" y="932"/>
                      <a:pt x="289" y="930"/>
                      <a:pt x="284" y="929"/>
                    </a:cubicBezTo>
                    <a:cubicBezTo>
                      <a:pt x="270" y="924"/>
                      <a:pt x="271" y="899"/>
                      <a:pt x="271" y="898"/>
                    </a:cubicBezTo>
                    <a:cubicBezTo>
                      <a:pt x="271" y="898"/>
                      <a:pt x="276" y="876"/>
                      <a:pt x="270" y="867"/>
                    </a:cubicBezTo>
                    <a:cubicBezTo>
                      <a:pt x="265" y="863"/>
                      <a:pt x="265" y="863"/>
                      <a:pt x="265" y="863"/>
                    </a:cubicBezTo>
                    <a:cubicBezTo>
                      <a:pt x="250" y="860"/>
                      <a:pt x="219" y="816"/>
                      <a:pt x="218" y="814"/>
                    </a:cubicBezTo>
                    <a:cubicBezTo>
                      <a:pt x="218" y="813"/>
                      <a:pt x="218" y="813"/>
                      <a:pt x="218" y="813"/>
                    </a:cubicBezTo>
                    <a:cubicBezTo>
                      <a:pt x="0" y="81"/>
                      <a:pt x="0" y="81"/>
                      <a:pt x="0" y="81"/>
                    </a:cubicBezTo>
                    <a:cubicBezTo>
                      <a:pt x="2" y="81"/>
                      <a:pt x="2" y="81"/>
                      <a:pt x="2" y="81"/>
                    </a:cubicBezTo>
                    <a:cubicBezTo>
                      <a:pt x="115" y="68"/>
                      <a:pt x="229" y="55"/>
                      <a:pt x="330" y="43"/>
                    </a:cubicBezTo>
                    <a:cubicBezTo>
                      <a:pt x="510" y="22"/>
                      <a:pt x="633" y="7"/>
                      <a:pt x="641" y="6"/>
                    </a:cubicBezTo>
                    <a:cubicBezTo>
                      <a:pt x="653" y="0"/>
                      <a:pt x="653" y="0"/>
                      <a:pt x="653" y="0"/>
                    </a:cubicBezTo>
                    <a:cubicBezTo>
                      <a:pt x="650" y="4"/>
                      <a:pt x="650" y="4"/>
                      <a:pt x="650" y="4"/>
                    </a:cubicBezTo>
                    <a:cubicBezTo>
                      <a:pt x="645" y="17"/>
                      <a:pt x="636" y="33"/>
                      <a:pt x="624" y="45"/>
                    </a:cubicBezTo>
                    <a:cubicBezTo>
                      <a:pt x="607" y="61"/>
                      <a:pt x="598" y="76"/>
                      <a:pt x="599" y="88"/>
                    </a:cubicBezTo>
                    <a:cubicBezTo>
                      <a:pt x="599" y="97"/>
                      <a:pt x="604" y="105"/>
                      <a:pt x="614" y="112"/>
                    </a:cubicBezTo>
                    <a:cubicBezTo>
                      <a:pt x="626" y="121"/>
                      <a:pt x="638" y="129"/>
                      <a:pt x="647" y="135"/>
                    </a:cubicBezTo>
                    <a:cubicBezTo>
                      <a:pt x="662" y="144"/>
                      <a:pt x="670" y="150"/>
                      <a:pt x="672" y="155"/>
                    </a:cubicBezTo>
                    <a:cubicBezTo>
                      <a:pt x="673" y="161"/>
                      <a:pt x="681" y="162"/>
                      <a:pt x="685" y="162"/>
                    </a:cubicBezTo>
                    <a:cubicBezTo>
                      <a:pt x="688" y="162"/>
                      <a:pt x="688" y="162"/>
                      <a:pt x="688" y="162"/>
                    </a:cubicBezTo>
                    <a:cubicBezTo>
                      <a:pt x="720" y="158"/>
                      <a:pt x="720" y="158"/>
                      <a:pt x="720" y="158"/>
                    </a:cubicBezTo>
                    <a:cubicBezTo>
                      <a:pt x="720" y="158"/>
                      <a:pt x="720" y="158"/>
                      <a:pt x="720" y="158"/>
                    </a:cubicBezTo>
                    <a:cubicBezTo>
                      <a:pt x="724" y="158"/>
                      <a:pt x="741" y="162"/>
                      <a:pt x="768" y="216"/>
                    </a:cubicBezTo>
                    <a:cubicBezTo>
                      <a:pt x="791" y="262"/>
                      <a:pt x="818" y="283"/>
                      <a:pt x="828" y="291"/>
                    </a:cubicBezTo>
                    <a:cubicBezTo>
                      <a:pt x="834" y="296"/>
                      <a:pt x="834" y="296"/>
                      <a:pt x="834" y="296"/>
                    </a:cubicBezTo>
                    <a:cubicBezTo>
                      <a:pt x="837" y="300"/>
                      <a:pt x="886" y="332"/>
                      <a:pt x="916" y="350"/>
                    </a:cubicBezTo>
                    <a:cubicBezTo>
                      <a:pt x="917" y="351"/>
                      <a:pt x="917" y="351"/>
                      <a:pt x="917" y="351"/>
                    </a:cubicBezTo>
                    <a:cubicBezTo>
                      <a:pt x="938" y="385"/>
                      <a:pt x="938" y="385"/>
                      <a:pt x="938" y="385"/>
                    </a:cubicBezTo>
                    <a:cubicBezTo>
                      <a:pt x="995" y="420"/>
                      <a:pt x="995" y="420"/>
                      <a:pt x="995" y="420"/>
                    </a:cubicBezTo>
                    <a:cubicBezTo>
                      <a:pt x="1031" y="446"/>
                      <a:pt x="1031" y="446"/>
                      <a:pt x="1031" y="446"/>
                    </a:cubicBezTo>
                    <a:cubicBezTo>
                      <a:pt x="1048" y="485"/>
                      <a:pt x="1048" y="485"/>
                      <a:pt x="1048" y="485"/>
                    </a:cubicBezTo>
                    <a:cubicBezTo>
                      <a:pt x="1101" y="534"/>
                      <a:pt x="1101" y="534"/>
                      <a:pt x="1101" y="534"/>
                    </a:cubicBezTo>
                    <a:cubicBezTo>
                      <a:pt x="1150" y="561"/>
                      <a:pt x="1150" y="561"/>
                      <a:pt x="1150" y="561"/>
                    </a:cubicBezTo>
                    <a:cubicBezTo>
                      <a:pt x="1170" y="602"/>
                      <a:pt x="1170" y="602"/>
                      <a:pt x="1170" y="602"/>
                    </a:cubicBezTo>
                    <a:cubicBezTo>
                      <a:pt x="1197" y="629"/>
                      <a:pt x="1197" y="629"/>
                      <a:pt x="1197" y="629"/>
                    </a:cubicBezTo>
                    <a:cubicBezTo>
                      <a:pt x="1205" y="683"/>
                      <a:pt x="1205" y="683"/>
                      <a:pt x="1205" y="683"/>
                    </a:cubicBezTo>
                    <a:cubicBezTo>
                      <a:pt x="1219" y="698"/>
                      <a:pt x="1219" y="698"/>
                      <a:pt x="1219" y="698"/>
                    </a:cubicBezTo>
                    <a:cubicBezTo>
                      <a:pt x="1252" y="703"/>
                      <a:pt x="1252" y="703"/>
                      <a:pt x="1252" y="703"/>
                    </a:cubicBezTo>
                    <a:cubicBezTo>
                      <a:pt x="1274" y="749"/>
                      <a:pt x="1274" y="749"/>
                      <a:pt x="1274" y="749"/>
                    </a:cubicBezTo>
                    <a:cubicBezTo>
                      <a:pt x="1288" y="779"/>
                      <a:pt x="1288" y="779"/>
                      <a:pt x="1288" y="779"/>
                    </a:cubicBezTo>
                    <a:cubicBezTo>
                      <a:pt x="1296" y="827"/>
                      <a:pt x="1296" y="827"/>
                      <a:pt x="1296" y="827"/>
                    </a:cubicBezTo>
                    <a:cubicBezTo>
                      <a:pt x="1316" y="837"/>
                      <a:pt x="1316" y="837"/>
                      <a:pt x="1316" y="837"/>
                    </a:cubicBezTo>
                    <a:cubicBezTo>
                      <a:pt x="1381" y="843"/>
                      <a:pt x="1381" y="843"/>
                      <a:pt x="1381" y="843"/>
                    </a:cubicBezTo>
                    <a:cubicBezTo>
                      <a:pt x="1381" y="844"/>
                      <a:pt x="1381" y="844"/>
                      <a:pt x="1381" y="844"/>
                    </a:cubicBezTo>
                    <a:cubicBezTo>
                      <a:pt x="1382" y="850"/>
                      <a:pt x="1382" y="850"/>
                      <a:pt x="1382" y="850"/>
                    </a:cubicBezTo>
                    <a:cubicBezTo>
                      <a:pt x="1382" y="856"/>
                      <a:pt x="1379" y="861"/>
                      <a:pt x="1376" y="865"/>
                    </a:cubicBezTo>
                    <a:cubicBezTo>
                      <a:pt x="1370" y="879"/>
                      <a:pt x="1370" y="879"/>
                      <a:pt x="1370" y="879"/>
                    </a:cubicBezTo>
                    <a:cubicBezTo>
                      <a:pt x="1369" y="882"/>
                      <a:pt x="1369" y="882"/>
                      <a:pt x="1369" y="882"/>
                    </a:cubicBezTo>
                    <a:cubicBezTo>
                      <a:pt x="1367" y="894"/>
                      <a:pt x="1365" y="905"/>
                      <a:pt x="1351" y="906"/>
                    </a:cubicBezTo>
                    <a:cubicBezTo>
                      <a:pt x="1345" y="907"/>
                      <a:pt x="1345" y="907"/>
                      <a:pt x="1345" y="907"/>
                    </a:cubicBezTo>
                    <a:cubicBezTo>
                      <a:pt x="1337" y="907"/>
                      <a:pt x="1329" y="908"/>
                      <a:pt x="1325" y="913"/>
                    </a:cubicBezTo>
                    <a:cubicBezTo>
                      <a:pt x="1326" y="923"/>
                      <a:pt x="1326" y="923"/>
                      <a:pt x="1326" y="923"/>
                    </a:cubicBezTo>
                    <a:cubicBezTo>
                      <a:pt x="1332" y="933"/>
                      <a:pt x="1332" y="933"/>
                      <a:pt x="1332" y="933"/>
                    </a:cubicBezTo>
                    <a:cubicBezTo>
                      <a:pt x="1332" y="942"/>
                      <a:pt x="1322" y="946"/>
                      <a:pt x="1314" y="949"/>
                    </a:cubicBezTo>
                    <a:cubicBezTo>
                      <a:pt x="1310" y="950"/>
                      <a:pt x="1310" y="950"/>
                      <a:pt x="1310" y="950"/>
                    </a:cubicBezTo>
                    <a:cubicBezTo>
                      <a:pt x="1300" y="955"/>
                      <a:pt x="1299" y="959"/>
                      <a:pt x="1298" y="960"/>
                    </a:cubicBezTo>
                    <a:cubicBezTo>
                      <a:pt x="1301" y="965"/>
                      <a:pt x="1301" y="965"/>
                      <a:pt x="1301" y="965"/>
                    </a:cubicBezTo>
                    <a:cubicBezTo>
                      <a:pt x="1310" y="967"/>
                      <a:pt x="1310" y="967"/>
                      <a:pt x="1310" y="967"/>
                    </a:cubicBezTo>
                    <a:cubicBezTo>
                      <a:pt x="1316" y="968"/>
                      <a:pt x="1325" y="970"/>
                      <a:pt x="1324" y="980"/>
                    </a:cubicBezTo>
                    <a:cubicBezTo>
                      <a:pt x="1318" y="987"/>
                      <a:pt x="1318" y="987"/>
                      <a:pt x="1318" y="987"/>
                    </a:cubicBezTo>
                    <a:cubicBezTo>
                      <a:pt x="1315" y="990"/>
                      <a:pt x="1315" y="990"/>
                      <a:pt x="1315" y="990"/>
                    </a:cubicBezTo>
                    <a:cubicBezTo>
                      <a:pt x="1310" y="999"/>
                      <a:pt x="1310" y="999"/>
                      <a:pt x="1310" y="999"/>
                    </a:cubicBezTo>
                    <a:cubicBezTo>
                      <a:pt x="1307" y="1003"/>
                      <a:pt x="1307" y="1003"/>
                      <a:pt x="1307" y="1003"/>
                    </a:cubicBezTo>
                    <a:cubicBezTo>
                      <a:pt x="1304" y="1009"/>
                      <a:pt x="1304" y="1009"/>
                      <a:pt x="1304" y="1009"/>
                    </a:cubicBezTo>
                    <a:cubicBezTo>
                      <a:pt x="1300" y="1014"/>
                      <a:pt x="1296" y="1020"/>
                      <a:pt x="1296" y="1026"/>
                    </a:cubicBezTo>
                    <a:cubicBezTo>
                      <a:pt x="1302" y="1025"/>
                      <a:pt x="1302" y="1025"/>
                      <a:pt x="1302" y="1025"/>
                    </a:cubicBezTo>
                    <a:cubicBezTo>
                      <a:pt x="1309" y="1024"/>
                      <a:pt x="1309" y="1024"/>
                      <a:pt x="1309" y="1024"/>
                    </a:cubicBezTo>
                    <a:cubicBezTo>
                      <a:pt x="1315" y="1024"/>
                      <a:pt x="1318" y="1026"/>
                      <a:pt x="1318" y="1031"/>
                    </a:cubicBezTo>
                    <a:cubicBezTo>
                      <a:pt x="1319" y="1037"/>
                      <a:pt x="1315" y="1041"/>
                      <a:pt x="1311" y="1045"/>
                    </a:cubicBezTo>
                    <a:cubicBezTo>
                      <a:pt x="1304" y="1053"/>
                      <a:pt x="1304" y="1053"/>
                      <a:pt x="1304" y="1053"/>
                    </a:cubicBezTo>
                    <a:cubicBezTo>
                      <a:pt x="1304" y="1053"/>
                      <a:pt x="1304" y="1053"/>
                      <a:pt x="1304" y="1053"/>
                    </a:cubicBezTo>
                    <a:cubicBezTo>
                      <a:pt x="1304" y="1053"/>
                      <a:pt x="1304" y="1053"/>
                      <a:pt x="1304" y="1053"/>
                    </a:cubicBezTo>
                    <a:cubicBezTo>
                      <a:pt x="1299" y="1063"/>
                      <a:pt x="1299" y="1063"/>
                      <a:pt x="1299" y="1063"/>
                    </a:cubicBezTo>
                    <a:cubicBezTo>
                      <a:pt x="1293" y="1074"/>
                      <a:pt x="1293" y="1074"/>
                      <a:pt x="1293" y="1074"/>
                    </a:cubicBezTo>
                    <a:cubicBezTo>
                      <a:pt x="1289" y="1080"/>
                      <a:pt x="1289" y="1080"/>
                      <a:pt x="1289" y="1080"/>
                    </a:cubicBezTo>
                    <a:cubicBezTo>
                      <a:pt x="1285" y="1084"/>
                      <a:pt x="1282" y="1087"/>
                      <a:pt x="1281" y="1093"/>
                    </a:cubicBezTo>
                    <a:cubicBezTo>
                      <a:pt x="1295" y="1098"/>
                      <a:pt x="1295" y="1098"/>
                      <a:pt x="1295" y="1098"/>
                    </a:cubicBezTo>
                    <a:cubicBezTo>
                      <a:pt x="1306" y="1107"/>
                      <a:pt x="1300" y="1116"/>
                      <a:pt x="1295" y="1122"/>
                    </a:cubicBezTo>
                    <a:cubicBezTo>
                      <a:pt x="1292" y="1125"/>
                      <a:pt x="1292" y="1125"/>
                      <a:pt x="1292" y="1125"/>
                    </a:cubicBezTo>
                    <a:cubicBezTo>
                      <a:pt x="1286" y="1133"/>
                      <a:pt x="1282" y="1144"/>
                      <a:pt x="1279" y="1157"/>
                    </a:cubicBezTo>
                    <a:cubicBezTo>
                      <a:pt x="1278" y="1162"/>
                      <a:pt x="1276" y="1167"/>
                      <a:pt x="1273" y="1172"/>
                    </a:cubicBezTo>
                    <a:cubicBezTo>
                      <a:pt x="1269" y="1183"/>
                      <a:pt x="1269" y="1183"/>
                      <a:pt x="1269" y="1183"/>
                    </a:cubicBezTo>
                    <a:cubicBezTo>
                      <a:pt x="1267" y="1190"/>
                      <a:pt x="1268" y="1198"/>
                      <a:pt x="1268" y="1205"/>
                    </a:cubicBezTo>
                    <a:cubicBezTo>
                      <a:pt x="1269" y="1210"/>
                      <a:pt x="1269" y="1210"/>
                      <a:pt x="1269" y="1210"/>
                    </a:cubicBezTo>
                    <a:cubicBezTo>
                      <a:pt x="1270" y="1230"/>
                      <a:pt x="1272" y="1250"/>
                      <a:pt x="1276" y="1269"/>
                    </a:cubicBezTo>
                    <a:cubicBezTo>
                      <a:pt x="1277" y="1275"/>
                      <a:pt x="1279" y="1279"/>
                      <a:pt x="1281" y="1283"/>
                    </a:cubicBezTo>
                    <a:cubicBezTo>
                      <a:pt x="1283" y="1285"/>
                      <a:pt x="1283" y="1285"/>
                      <a:pt x="1283" y="1285"/>
                    </a:cubicBezTo>
                    <a:cubicBezTo>
                      <a:pt x="1280" y="1286"/>
                      <a:pt x="1280" y="1286"/>
                      <a:pt x="1280" y="1286"/>
                    </a:cubicBezTo>
                    <a:cubicBezTo>
                      <a:pt x="1266" y="1287"/>
                      <a:pt x="1240" y="1290"/>
                      <a:pt x="1222" y="1290"/>
                    </a:cubicBezTo>
                    <a:cubicBezTo>
                      <a:pt x="1220" y="1290"/>
                      <a:pt x="1220" y="1290"/>
                      <a:pt x="1220" y="1290"/>
                    </a:cubicBezTo>
                    <a:cubicBezTo>
                      <a:pt x="1205" y="1290"/>
                      <a:pt x="1197" y="1285"/>
                      <a:pt x="1190" y="1281"/>
                    </a:cubicBezTo>
                    <a:cubicBezTo>
                      <a:pt x="1185" y="1278"/>
                      <a:pt x="1181" y="1276"/>
                      <a:pt x="1174" y="1275"/>
                    </a:cubicBezTo>
                    <a:cubicBezTo>
                      <a:pt x="1169" y="1275"/>
                      <a:pt x="1169" y="1275"/>
                      <a:pt x="1169" y="1275"/>
                    </a:cubicBezTo>
                    <a:cubicBezTo>
                      <a:pt x="1161" y="1275"/>
                      <a:pt x="1135" y="1277"/>
                      <a:pt x="1129" y="1299"/>
                    </a:cubicBezTo>
                    <a:cubicBezTo>
                      <a:pt x="1125" y="1311"/>
                      <a:pt x="1132" y="1334"/>
                      <a:pt x="1137" y="1353"/>
                    </a:cubicBezTo>
                    <a:cubicBezTo>
                      <a:pt x="1142" y="1368"/>
                      <a:pt x="1146" y="1381"/>
                      <a:pt x="1145" y="1389"/>
                    </a:cubicBezTo>
                    <a:cubicBezTo>
                      <a:pt x="1144" y="1409"/>
                      <a:pt x="1137" y="1419"/>
                      <a:pt x="1121" y="1424"/>
                    </a:cubicBezTo>
                    <a:lnTo>
                      <a:pt x="1115" y="1425"/>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6" name="Freeform 769">
              <a:extLst>
                <a:ext uri="{FF2B5EF4-FFF2-40B4-BE49-F238E27FC236}">
                  <a16:creationId xmlns:a16="http://schemas.microsoft.com/office/drawing/2014/main" id="{307BD6B2-E2B8-4041-8288-7869376B6F28}"/>
                </a:ext>
              </a:extLst>
            </p:cNvPr>
            <p:cNvSpPr>
              <a:spLocks noEditPoints="1"/>
            </p:cNvSpPr>
            <p:nvPr/>
          </p:nvSpPr>
          <p:spPr bwMode="auto">
            <a:xfrm>
              <a:off x="16532451" y="10011756"/>
              <a:ext cx="1513502" cy="1564684"/>
            </a:xfrm>
            <a:custGeom>
              <a:avLst/>
              <a:gdLst>
                <a:gd name="T0" fmla="*/ 672 w 1386"/>
                <a:gd name="T1" fmla="*/ 160 h 1431"/>
                <a:gd name="T2" fmla="*/ 722 w 1386"/>
                <a:gd name="T3" fmla="*/ 164 h 1431"/>
                <a:gd name="T4" fmla="*/ 939 w 1386"/>
                <a:gd name="T5" fmla="*/ 390 h 1431"/>
                <a:gd name="T6" fmla="*/ 1102 w 1386"/>
                <a:gd name="T7" fmla="*/ 540 h 1431"/>
                <a:gd name="T8" fmla="*/ 1205 w 1386"/>
                <a:gd name="T9" fmla="*/ 688 h 1431"/>
                <a:gd name="T10" fmla="*/ 1288 w 1386"/>
                <a:gd name="T11" fmla="*/ 784 h 1431"/>
                <a:gd name="T12" fmla="*/ 1382 w 1386"/>
                <a:gd name="T13" fmla="*/ 854 h 1431"/>
                <a:gd name="T14" fmla="*/ 1332 w 1386"/>
                <a:gd name="T15" fmla="*/ 937 h 1431"/>
                <a:gd name="T16" fmla="*/ 1316 w 1386"/>
                <a:gd name="T17" fmla="*/ 992 h 1431"/>
                <a:gd name="T18" fmla="*/ 1311 w 1386"/>
                <a:gd name="T19" fmla="*/ 1030 h 1431"/>
                <a:gd name="T20" fmla="*/ 1281 w 1386"/>
                <a:gd name="T21" fmla="*/ 1098 h 1431"/>
                <a:gd name="T22" fmla="*/ 1269 w 1386"/>
                <a:gd name="T23" fmla="*/ 1187 h 1431"/>
                <a:gd name="T24" fmla="*/ 1224 w 1386"/>
                <a:gd name="T25" fmla="*/ 1292 h 1431"/>
                <a:gd name="T26" fmla="*/ 1129 w 1386"/>
                <a:gd name="T27" fmla="*/ 1302 h 1431"/>
                <a:gd name="T28" fmla="*/ 1091 w 1386"/>
                <a:gd name="T29" fmla="*/ 1393 h 1431"/>
                <a:gd name="T30" fmla="*/ 374 w 1386"/>
                <a:gd name="T31" fmla="*/ 1419 h 1431"/>
                <a:gd name="T32" fmla="*/ 288 w 1386"/>
                <a:gd name="T33" fmla="*/ 1146 h 1431"/>
                <a:gd name="T34" fmla="*/ 264 w 1386"/>
                <a:gd name="T35" fmla="*/ 976 h 1431"/>
                <a:gd name="T36" fmla="*/ 268 w 1386"/>
                <a:gd name="T37" fmla="*/ 865 h 1431"/>
                <a:gd name="T38" fmla="*/ 643 w 1386"/>
                <a:gd name="T39" fmla="*/ 12 h 1431"/>
                <a:gd name="T40" fmla="*/ 642 w 1386"/>
                <a:gd name="T41" fmla="*/ 8 h 1431"/>
                <a:gd name="T42" fmla="*/ 1 w 1386"/>
                <a:gd name="T43" fmla="*/ 88 h 1431"/>
                <a:gd name="T44" fmla="*/ 267 w 1386"/>
                <a:gd name="T45" fmla="*/ 869 h 1431"/>
                <a:gd name="T46" fmla="*/ 271 w 1386"/>
                <a:gd name="T47" fmla="*/ 902 h 1431"/>
                <a:gd name="T48" fmla="*/ 278 w 1386"/>
                <a:gd name="T49" fmla="*/ 951 h 1431"/>
                <a:gd name="T50" fmla="*/ 247 w 1386"/>
                <a:gd name="T51" fmla="*/ 1077 h 1431"/>
                <a:gd name="T52" fmla="*/ 281 w 1386"/>
                <a:gd name="T53" fmla="*/ 1277 h 1431"/>
                <a:gd name="T54" fmla="*/ 374 w 1386"/>
                <a:gd name="T55" fmla="*/ 1423 h 1431"/>
                <a:gd name="T56" fmla="*/ 1046 w 1386"/>
                <a:gd name="T57" fmla="*/ 1377 h 1431"/>
                <a:gd name="T58" fmla="*/ 1124 w 1386"/>
                <a:gd name="T59" fmla="*/ 1430 h 1431"/>
                <a:gd name="T60" fmla="*/ 1171 w 1386"/>
                <a:gd name="T61" fmla="*/ 1281 h 1431"/>
                <a:gd name="T62" fmla="*/ 1224 w 1386"/>
                <a:gd name="T63" fmla="*/ 1296 h 1431"/>
                <a:gd name="T64" fmla="*/ 1280 w 1386"/>
                <a:gd name="T65" fmla="*/ 1273 h 1431"/>
                <a:gd name="T66" fmla="*/ 1277 w 1386"/>
                <a:gd name="T67" fmla="*/ 1177 h 1431"/>
                <a:gd name="T68" fmla="*/ 1298 w 1386"/>
                <a:gd name="T69" fmla="*/ 1101 h 1431"/>
                <a:gd name="T70" fmla="*/ 1302 w 1386"/>
                <a:gd name="T71" fmla="*/ 1068 h 1431"/>
                <a:gd name="T72" fmla="*/ 1314 w 1386"/>
                <a:gd name="T73" fmla="*/ 1050 h 1431"/>
                <a:gd name="T74" fmla="*/ 1300 w 1386"/>
                <a:gd name="T75" fmla="*/ 1027 h 1431"/>
                <a:gd name="T76" fmla="*/ 1319 w 1386"/>
                <a:gd name="T77" fmla="*/ 995 h 1431"/>
                <a:gd name="T78" fmla="*/ 1305 w 1386"/>
                <a:gd name="T79" fmla="*/ 968 h 1431"/>
                <a:gd name="T80" fmla="*/ 1336 w 1386"/>
                <a:gd name="T81" fmla="*/ 937 h 1431"/>
                <a:gd name="T82" fmla="*/ 1353 w 1386"/>
                <a:gd name="T83" fmla="*/ 912 h 1431"/>
                <a:gd name="T84" fmla="*/ 1386 w 1386"/>
                <a:gd name="T85" fmla="*/ 855 h 1431"/>
                <a:gd name="T86" fmla="*/ 1319 w 1386"/>
                <a:gd name="T87" fmla="*/ 839 h 1431"/>
                <a:gd name="T88" fmla="*/ 1291 w 1386"/>
                <a:gd name="T89" fmla="*/ 782 h 1431"/>
                <a:gd name="T90" fmla="*/ 1253 w 1386"/>
                <a:gd name="T91" fmla="*/ 705 h 1431"/>
                <a:gd name="T92" fmla="*/ 1201 w 1386"/>
                <a:gd name="T93" fmla="*/ 632 h 1431"/>
                <a:gd name="T94" fmla="*/ 1154 w 1386"/>
                <a:gd name="T95" fmla="*/ 564 h 1431"/>
                <a:gd name="T96" fmla="*/ 1035 w 1386"/>
                <a:gd name="T97" fmla="*/ 450 h 1431"/>
                <a:gd name="T98" fmla="*/ 998 w 1386"/>
                <a:gd name="T99" fmla="*/ 422 h 1431"/>
                <a:gd name="T100" fmla="*/ 920 w 1386"/>
                <a:gd name="T101" fmla="*/ 353 h 1431"/>
                <a:gd name="T102" fmla="*/ 771 w 1386"/>
                <a:gd name="T103" fmla="*/ 219 h 1431"/>
                <a:gd name="T104" fmla="*/ 687 w 1386"/>
                <a:gd name="T105" fmla="*/ 164 h 1431"/>
                <a:gd name="T106" fmla="*/ 603 w 1386"/>
                <a:gd name="T107" fmla="*/ 92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6" h="1431">
                  <a:moveTo>
                    <a:pt x="651" y="8"/>
                  </a:moveTo>
                  <a:cubicBezTo>
                    <a:pt x="645" y="21"/>
                    <a:pt x="637" y="37"/>
                    <a:pt x="625" y="47"/>
                  </a:cubicBezTo>
                  <a:cubicBezTo>
                    <a:pt x="602" y="69"/>
                    <a:pt x="585" y="95"/>
                    <a:pt x="615" y="118"/>
                  </a:cubicBezTo>
                  <a:cubicBezTo>
                    <a:pt x="644" y="140"/>
                    <a:pt x="670" y="151"/>
                    <a:pt x="672" y="160"/>
                  </a:cubicBezTo>
                  <a:cubicBezTo>
                    <a:pt x="673" y="166"/>
                    <a:pt x="682" y="168"/>
                    <a:pt x="687" y="168"/>
                  </a:cubicBezTo>
                  <a:cubicBezTo>
                    <a:pt x="691" y="168"/>
                    <a:pt x="691" y="168"/>
                    <a:pt x="691" y="168"/>
                  </a:cubicBezTo>
                  <a:cubicBezTo>
                    <a:pt x="722" y="164"/>
                    <a:pt x="722" y="164"/>
                    <a:pt x="722" y="164"/>
                  </a:cubicBezTo>
                  <a:cubicBezTo>
                    <a:pt x="722" y="164"/>
                    <a:pt x="722" y="164"/>
                    <a:pt x="722" y="164"/>
                  </a:cubicBezTo>
                  <a:cubicBezTo>
                    <a:pt x="725" y="164"/>
                    <a:pt x="741" y="166"/>
                    <a:pt x="768" y="220"/>
                  </a:cubicBezTo>
                  <a:cubicBezTo>
                    <a:pt x="798" y="280"/>
                    <a:pt x="833" y="298"/>
                    <a:pt x="834" y="301"/>
                  </a:cubicBezTo>
                  <a:cubicBezTo>
                    <a:pt x="917" y="356"/>
                    <a:pt x="917" y="356"/>
                    <a:pt x="917" y="356"/>
                  </a:cubicBezTo>
                  <a:cubicBezTo>
                    <a:pt x="939" y="390"/>
                    <a:pt x="939" y="390"/>
                    <a:pt x="939" y="390"/>
                  </a:cubicBezTo>
                  <a:cubicBezTo>
                    <a:pt x="996" y="425"/>
                    <a:pt x="996" y="425"/>
                    <a:pt x="996" y="425"/>
                  </a:cubicBezTo>
                  <a:cubicBezTo>
                    <a:pt x="1031" y="452"/>
                    <a:pt x="1031" y="452"/>
                    <a:pt x="1031" y="452"/>
                  </a:cubicBezTo>
                  <a:cubicBezTo>
                    <a:pt x="1048" y="490"/>
                    <a:pt x="1048" y="490"/>
                    <a:pt x="1048" y="490"/>
                  </a:cubicBezTo>
                  <a:cubicBezTo>
                    <a:pt x="1102" y="540"/>
                    <a:pt x="1102" y="540"/>
                    <a:pt x="1102" y="540"/>
                  </a:cubicBezTo>
                  <a:cubicBezTo>
                    <a:pt x="1151" y="567"/>
                    <a:pt x="1151" y="567"/>
                    <a:pt x="1151" y="567"/>
                  </a:cubicBezTo>
                  <a:cubicBezTo>
                    <a:pt x="1170" y="607"/>
                    <a:pt x="1170" y="607"/>
                    <a:pt x="1170" y="607"/>
                  </a:cubicBezTo>
                  <a:cubicBezTo>
                    <a:pt x="1197" y="633"/>
                    <a:pt x="1197" y="633"/>
                    <a:pt x="1197" y="633"/>
                  </a:cubicBezTo>
                  <a:cubicBezTo>
                    <a:pt x="1205" y="688"/>
                    <a:pt x="1205" y="688"/>
                    <a:pt x="1205" y="688"/>
                  </a:cubicBezTo>
                  <a:cubicBezTo>
                    <a:pt x="1220" y="704"/>
                    <a:pt x="1220" y="704"/>
                    <a:pt x="1220" y="704"/>
                  </a:cubicBezTo>
                  <a:cubicBezTo>
                    <a:pt x="1252" y="709"/>
                    <a:pt x="1252" y="709"/>
                    <a:pt x="1252" y="709"/>
                  </a:cubicBezTo>
                  <a:cubicBezTo>
                    <a:pt x="1274" y="754"/>
                    <a:pt x="1274" y="754"/>
                    <a:pt x="1274" y="754"/>
                  </a:cubicBezTo>
                  <a:cubicBezTo>
                    <a:pt x="1288" y="784"/>
                    <a:pt x="1288" y="784"/>
                    <a:pt x="1288" y="784"/>
                  </a:cubicBezTo>
                  <a:cubicBezTo>
                    <a:pt x="1296" y="832"/>
                    <a:pt x="1296" y="832"/>
                    <a:pt x="1296" y="832"/>
                  </a:cubicBezTo>
                  <a:cubicBezTo>
                    <a:pt x="1317" y="843"/>
                    <a:pt x="1317" y="843"/>
                    <a:pt x="1317" y="843"/>
                  </a:cubicBezTo>
                  <a:cubicBezTo>
                    <a:pt x="1382" y="848"/>
                    <a:pt x="1382" y="848"/>
                    <a:pt x="1382" y="848"/>
                  </a:cubicBezTo>
                  <a:cubicBezTo>
                    <a:pt x="1382" y="854"/>
                    <a:pt x="1382" y="854"/>
                    <a:pt x="1382" y="854"/>
                  </a:cubicBezTo>
                  <a:cubicBezTo>
                    <a:pt x="1381" y="864"/>
                    <a:pt x="1372" y="872"/>
                    <a:pt x="1370" y="883"/>
                  </a:cubicBezTo>
                  <a:cubicBezTo>
                    <a:pt x="1367" y="895"/>
                    <a:pt x="1367" y="907"/>
                    <a:pt x="1353" y="908"/>
                  </a:cubicBezTo>
                  <a:cubicBezTo>
                    <a:pt x="1344" y="909"/>
                    <a:pt x="1332" y="908"/>
                    <a:pt x="1325" y="916"/>
                  </a:cubicBezTo>
                  <a:cubicBezTo>
                    <a:pt x="1317" y="926"/>
                    <a:pt x="1332" y="928"/>
                    <a:pt x="1332" y="937"/>
                  </a:cubicBezTo>
                  <a:cubicBezTo>
                    <a:pt x="1332" y="946"/>
                    <a:pt x="1318" y="950"/>
                    <a:pt x="1311" y="953"/>
                  </a:cubicBezTo>
                  <a:cubicBezTo>
                    <a:pt x="1305" y="956"/>
                    <a:pt x="1292" y="963"/>
                    <a:pt x="1302" y="971"/>
                  </a:cubicBezTo>
                  <a:cubicBezTo>
                    <a:pt x="1308" y="975"/>
                    <a:pt x="1326" y="971"/>
                    <a:pt x="1324" y="983"/>
                  </a:cubicBezTo>
                  <a:cubicBezTo>
                    <a:pt x="1316" y="992"/>
                    <a:pt x="1316" y="992"/>
                    <a:pt x="1316" y="992"/>
                  </a:cubicBezTo>
                  <a:cubicBezTo>
                    <a:pt x="1307" y="1006"/>
                    <a:pt x="1307" y="1006"/>
                    <a:pt x="1307" y="1006"/>
                  </a:cubicBezTo>
                  <a:cubicBezTo>
                    <a:pt x="1303" y="1014"/>
                    <a:pt x="1295" y="1022"/>
                    <a:pt x="1297" y="1031"/>
                  </a:cubicBezTo>
                  <a:cubicBezTo>
                    <a:pt x="1298" y="1031"/>
                    <a:pt x="1298" y="1031"/>
                    <a:pt x="1298" y="1031"/>
                  </a:cubicBezTo>
                  <a:cubicBezTo>
                    <a:pt x="1311" y="1030"/>
                    <a:pt x="1311" y="1030"/>
                    <a:pt x="1311" y="1030"/>
                  </a:cubicBezTo>
                  <a:cubicBezTo>
                    <a:pt x="1318" y="1035"/>
                    <a:pt x="1318" y="1035"/>
                    <a:pt x="1318" y="1035"/>
                  </a:cubicBezTo>
                  <a:cubicBezTo>
                    <a:pt x="1320" y="1043"/>
                    <a:pt x="1307" y="1048"/>
                    <a:pt x="1305" y="1056"/>
                  </a:cubicBezTo>
                  <a:cubicBezTo>
                    <a:pt x="1300" y="1063"/>
                    <a:pt x="1298" y="1070"/>
                    <a:pt x="1294" y="1077"/>
                  </a:cubicBezTo>
                  <a:cubicBezTo>
                    <a:pt x="1289" y="1084"/>
                    <a:pt x="1282" y="1089"/>
                    <a:pt x="1281" y="1098"/>
                  </a:cubicBezTo>
                  <a:cubicBezTo>
                    <a:pt x="1286" y="1099"/>
                    <a:pt x="1292" y="1100"/>
                    <a:pt x="1296" y="1103"/>
                  </a:cubicBezTo>
                  <a:cubicBezTo>
                    <a:pt x="1307" y="1113"/>
                    <a:pt x="1299" y="1120"/>
                    <a:pt x="1293" y="1128"/>
                  </a:cubicBezTo>
                  <a:cubicBezTo>
                    <a:pt x="1286" y="1137"/>
                    <a:pt x="1282" y="1149"/>
                    <a:pt x="1279" y="1160"/>
                  </a:cubicBezTo>
                  <a:cubicBezTo>
                    <a:pt x="1277" y="1170"/>
                    <a:pt x="1272" y="1177"/>
                    <a:pt x="1269" y="1187"/>
                  </a:cubicBezTo>
                  <a:cubicBezTo>
                    <a:pt x="1266" y="1195"/>
                    <a:pt x="1268" y="1206"/>
                    <a:pt x="1269" y="1214"/>
                  </a:cubicBezTo>
                  <a:cubicBezTo>
                    <a:pt x="1270" y="1234"/>
                    <a:pt x="1272" y="1254"/>
                    <a:pt x="1276" y="1274"/>
                  </a:cubicBezTo>
                  <a:cubicBezTo>
                    <a:pt x="1277" y="1279"/>
                    <a:pt x="1279" y="1283"/>
                    <a:pt x="1282" y="1288"/>
                  </a:cubicBezTo>
                  <a:cubicBezTo>
                    <a:pt x="1266" y="1289"/>
                    <a:pt x="1241" y="1292"/>
                    <a:pt x="1224" y="1292"/>
                  </a:cubicBezTo>
                  <a:cubicBezTo>
                    <a:pt x="1222" y="1292"/>
                    <a:pt x="1222" y="1292"/>
                    <a:pt x="1222" y="1292"/>
                  </a:cubicBezTo>
                  <a:cubicBezTo>
                    <a:pt x="1197" y="1292"/>
                    <a:pt x="1193" y="1279"/>
                    <a:pt x="1177" y="1277"/>
                  </a:cubicBezTo>
                  <a:cubicBezTo>
                    <a:pt x="1171" y="1277"/>
                    <a:pt x="1171" y="1277"/>
                    <a:pt x="1171" y="1277"/>
                  </a:cubicBezTo>
                  <a:cubicBezTo>
                    <a:pt x="1155" y="1277"/>
                    <a:pt x="1134" y="1283"/>
                    <a:pt x="1129" y="1302"/>
                  </a:cubicBezTo>
                  <a:cubicBezTo>
                    <a:pt x="1123" y="1324"/>
                    <a:pt x="1146" y="1374"/>
                    <a:pt x="1145" y="1393"/>
                  </a:cubicBezTo>
                  <a:cubicBezTo>
                    <a:pt x="1144" y="1411"/>
                    <a:pt x="1138" y="1422"/>
                    <a:pt x="1123" y="1426"/>
                  </a:cubicBezTo>
                  <a:cubicBezTo>
                    <a:pt x="1117" y="1427"/>
                    <a:pt x="1117" y="1427"/>
                    <a:pt x="1117" y="1427"/>
                  </a:cubicBezTo>
                  <a:cubicBezTo>
                    <a:pt x="1106" y="1427"/>
                    <a:pt x="1098" y="1413"/>
                    <a:pt x="1091" y="1393"/>
                  </a:cubicBezTo>
                  <a:cubicBezTo>
                    <a:pt x="1084" y="1376"/>
                    <a:pt x="1065" y="1373"/>
                    <a:pt x="1054" y="1373"/>
                  </a:cubicBezTo>
                  <a:cubicBezTo>
                    <a:pt x="1046" y="1374"/>
                    <a:pt x="1046" y="1374"/>
                    <a:pt x="1046" y="1374"/>
                  </a:cubicBezTo>
                  <a:cubicBezTo>
                    <a:pt x="1046" y="1374"/>
                    <a:pt x="415" y="1419"/>
                    <a:pt x="376" y="1419"/>
                  </a:cubicBezTo>
                  <a:cubicBezTo>
                    <a:pt x="374" y="1419"/>
                    <a:pt x="374" y="1419"/>
                    <a:pt x="374" y="1419"/>
                  </a:cubicBezTo>
                  <a:cubicBezTo>
                    <a:pt x="359" y="1417"/>
                    <a:pt x="336" y="1376"/>
                    <a:pt x="330" y="1353"/>
                  </a:cubicBezTo>
                  <a:cubicBezTo>
                    <a:pt x="329" y="1348"/>
                    <a:pt x="325" y="1340"/>
                    <a:pt x="321" y="1333"/>
                  </a:cubicBezTo>
                  <a:cubicBezTo>
                    <a:pt x="307" y="1308"/>
                    <a:pt x="285" y="1276"/>
                    <a:pt x="285" y="1276"/>
                  </a:cubicBezTo>
                  <a:cubicBezTo>
                    <a:pt x="288" y="1146"/>
                    <a:pt x="288" y="1146"/>
                    <a:pt x="288" y="1146"/>
                  </a:cubicBezTo>
                  <a:cubicBezTo>
                    <a:pt x="288" y="1146"/>
                    <a:pt x="266" y="1118"/>
                    <a:pt x="258" y="1107"/>
                  </a:cubicBezTo>
                  <a:cubicBezTo>
                    <a:pt x="250" y="1095"/>
                    <a:pt x="251" y="1083"/>
                    <a:pt x="251" y="1074"/>
                  </a:cubicBezTo>
                  <a:cubicBezTo>
                    <a:pt x="251" y="1066"/>
                    <a:pt x="252" y="1057"/>
                    <a:pt x="260" y="1043"/>
                  </a:cubicBezTo>
                  <a:cubicBezTo>
                    <a:pt x="268" y="1029"/>
                    <a:pt x="265" y="993"/>
                    <a:pt x="264" y="976"/>
                  </a:cubicBezTo>
                  <a:cubicBezTo>
                    <a:pt x="263" y="960"/>
                    <a:pt x="273" y="959"/>
                    <a:pt x="286" y="951"/>
                  </a:cubicBezTo>
                  <a:cubicBezTo>
                    <a:pt x="300" y="943"/>
                    <a:pt x="299" y="935"/>
                    <a:pt x="286" y="931"/>
                  </a:cubicBezTo>
                  <a:cubicBezTo>
                    <a:pt x="274" y="927"/>
                    <a:pt x="275" y="902"/>
                    <a:pt x="275" y="902"/>
                  </a:cubicBezTo>
                  <a:cubicBezTo>
                    <a:pt x="275" y="902"/>
                    <a:pt x="282" y="869"/>
                    <a:pt x="268" y="865"/>
                  </a:cubicBezTo>
                  <a:cubicBezTo>
                    <a:pt x="253" y="862"/>
                    <a:pt x="221" y="817"/>
                    <a:pt x="221" y="817"/>
                  </a:cubicBezTo>
                  <a:cubicBezTo>
                    <a:pt x="4" y="86"/>
                    <a:pt x="4" y="86"/>
                    <a:pt x="4" y="86"/>
                  </a:cubicBezTo>
                  <a:cubicBezTo>
                    <a:pt x="125" y="73"/>
                    <a:pt x="237" y="60"/>
                    <a:pt x="332" y="49"/>
                  </a:cubicBezTo>
                  <a:cubicBezTo>
                    <a:pt x="519" y="27"/>
                    <a:pt x="643" y="12"/>
                    <a:pt x="643" y="12"/>
                  </a:cubicBezTo>
                  <a:cubicBezTo>
                    <a:pt x="651" y="8"/>
                    <a:pt x="651" y="8"/>
                    <a:pt x="651" y="8"/>
                  </a:cubicBezTo>
                  <a:moveTo>
                    <a:pt x="658" y="0"/>
                  </a:moveTo>
                  <a:cubicBezTo>
                    <a:pt x="649" y="4"/>
                    <a:pt x="649" y="4"/>
                    <a:pt x="649" y="4"/>
                  </a:cubicBezTo>
                  <a:cubicBezTo>
                    <a:pt x="642" y="8"/>
                    <a:pt x="642" y="8"/>
                    <a:pt x="642" y="8"/>
                  </a:cubicBezTo>
                  <a:cubicBezTo>
                    <a:pt x="632" y="9"/>
                    <a:pt x="510" y="24"/>
                    <a:pt x="332" y="45"/>
                  </a:cubicBezTo>
                  <a:cubicBezTo>
                    <a:pt x="230" y="57"/>
                    <a:pt x="117" y="70"/>
                    <a:pt x="4" y="83"/>
                  </a:cubicBezTo>
                  <a:cubicBezTo>
                    <a:pt x="0" y="83"/>
                    <a:pt x="0" y="83"/>
                    <a:pt x="0" y="83"/>
                  </a:cubicBezTo>
                  <a:cubicBezTo>
                    <a:pt x="1" y="88"/>
                    <a:pt x="1" y="88"/>
                    <a:pt x="1" y="88"/>
                  </a:cubicBezTo>
                  <a:cubicBezTo>
                    <a:pt x="218" y="818"/>
                    <a:pt x="218" y="818"/>
                    <a:pt x="218" y="818"/>
                  </a:cubicBezTo>
                  <a:cubicBezTo>
                    <a:pt x="218" y="818"/>
                    <a:pt x="218" y="818"/>
                    <a:pt x="218" y="818"/>
                  </a:cubicBezTo>
                  <a:cubicBezTo>
                    <a:pt x="218" y="819"/>
                    <a:pt x="218" y="819"/>
                    <a:pt x="218" y="819"/>
                  </a:cubicBezTo>
                  <a:cubicBezTo>
                    <a:pt x="222" y="824"/>
                    <a:pt x="252" y="866"/>
                    <a:pt x="267" y="869"/>
                  </a:cubicBezTo>
                  <a:cubicBezTo>
                    <a:pt x="271" y="872"/>
                    <a:pt x="271" y="872"/>
                    <a:pt x="271" y="872"/>
                  </a:cubicBezTo>
                  <a:cubicBezTo>
                    <a:pt x="275" y="879"/>
                    <a:pt x="273" y="896"/>
                    <a:pt x="271" y="901"/>
                  </a:cubicBezTo>
                  <a:cubicBezTo>
                    <a:pt x="271" y="902"/>
                    <a:pt x="271" y="902"/>
                    <a:pt x="271" y="902"/>
                  </a:cubicBezTo>
                  <a:cubicBezTo>
                    <a:pt x="271" y="902"/>
                    <a:pt x="271" y="902"/>
                    <a:pt x="271" y="902"/>
                  </a:cubicBezTo>
                  <a:cubicBezTo>
                    <a:pt x="271" y="905"/>
                    <a:pt x="270" y="930"/>
                    <a:pt x="285" y="934"/>
                  </a:cubicBezTo>
                  <a:cubicBezTo>
                    <a:pt x="292" y="939"/>
                    <a:pt x="292" y="939"/>
                    <a:pt x="292" y="939"/>
                  </a:cubicBezTo>
                  <a:cubicBezTo>
                    <a:pt x="292" y="941"/>
                    <a:pt x="291" y="944"/>
                    <a:pt x="284" y="948"/>
                  </a:cubicBezTo>
                  <a:cubicBezTo>
                    <a:pt x="278" y="951"/>
                    <a:pt x="278" y="951"/>
                    <a:pt x="278" y="951"/>
                  </a:cubicBezTo>
                  <a:cubicBezTo>
                    <a:pt x="268" y="956"/>
                    <a:pt x="259" y="961"/>
                    <a:pt x="260" y="977"/>
                  </a:cubicBezTo>
                  <a:cubicBezTo>
                    <a:pt x="261" y="989"/>
                    <a:pt x="264" y="1028"/>
                    <a:pt x="257" y="1041"/>
                  </a:cubicBezTo>
                  <a:cubicBezTo>
                    <a:pt x="248" y="1055"/>
                    <a:pt x="247" y="1065"/>
                    <a:pt x="247" y="1074"/>
                  </a:cubicBezTo>
                  <a:cubicBezTo>
                    <a:pt x="247" y="1077"/>
                    <a:pt x="247" y="1077"/>
                    <a:pt x="247" y="1077"/>
                  </a:cubicBezTo>
                  <a:cubicBezTo>
                    <a:pt x="247" y="1085"/>
                    <a:pt x="247" y="1098"/>
                    <a:pt x="255" y="1109"/>
                  </a:cubicBezTo>
                  <a:cubicBezTo>
                    <a:pt x="262" y="1119"/>
                    <a:pt x="280" y="1142"/>
                    <a:pt x="284" y="1148"/>
                  </a:cubicBezTo>
                  <a:cubicBezTo>
                    <a:pt x="281" y="1276"/>
                    <a:pt x="281" y="1276"/>
                    <a:pt x="281" y="1276"/>
                  </a:cubicBezTo>
                  <a:cubicBezTo>
                    <a:pt x="281" y="1277"/>
                    <a:pt x="281" y="1277"/>
                    <a:pt x="281" y="1277"/>
                  </a:cubicBezTo>
                  <a:cubicBezTo>
                    <a:pt x="281" y="1278"/>
                    <a:pt x="281" y="1278"/>
                    <a:pt x="281" y="1278"/>
                  </a:cubicBezTo>
                  <a:cubicBezTo>
                    <a:pt x="282" y="1279"/>
                    <a:pt x="304" y="1310"/>
                    <a:pt x="318" y="1334"/>
                  </a:cubicBezTo>
                  <a:cubicBezTo>
                    <a:pt x="322" y="1343"/>
                    <a:pt x="325" y="1350"/>
                    <a:pt x="327" y="1354"/>
                  </a:cubicBezTo>
                  <a:cubicBezTo>
                    <a:pt x="333" y="1376"/>
                    <a:pt x="356" y="1420"/>
                    <a:pt x="374" y="1423"/>
                  </a:cubicBezTo>
                  <a:cubicBezTo>
                    <a:pt x="376" y="1423"/>
                    <a:pt x="376" y="1423"/>
                    <a:pt x="376" y="1423"/>
                  </a:cubicBezTo>
                  <a:cubicBezTo>
                    <a:pt x="415" y="1423"/>
                    <a:pt x="1020" y="1379"/>
                    <a:pt x="1046" y="1377"/>
                  </a:cubicBezTo>
                  <a:cubicBezTo>
                    <a:pt x="1046" y="1377"/>
                    <a:pt x="1046" y="1377"/>
                    <a:pt x="1046" y="1377"/>
                  </a:cubicBezTo>
                  <a:cubicBezTo>
                    <a:pt x="1046" y="1377"/>
                    <a:pt x="1046" y="1377"/>
                    <a:pt x="1046" y="1377"/>
                  </a:cubicBezTo>
                  <a:cubicBezTo>
                    <a:pt x="1054" y="1377"/>
                    <a:pt x="1054" y="1377"/>
                    <a:pt x="1054" y="1377"/>
                  </a:cubicBezTo>
                  <a:cubicBezTo>
                    <a:pt x="1064" y="1377"/>
                    <a:pt x="1081" y="1379"/>
                    <a:pt x="1087" y="1394"/>
                  </a:cubicBezTo>
                  <a:cubicBezTo>
                    <a:pt x="1094" y="1413"/>
                    <a:pt x="1102" y="1431"/>
                    <a:pt x="1117" y="1431"/>
                  </a:cubicBezTo>
                  <a:cubicBezTo>
                    <a:pt x="1124" y="1430"/>
                    <a:pt x="1124" y="1430"/>
                    <a:pt x="1124" y="1430"/>
                  </a:cubicBezTo>
                  <a:cubicBezTo>
                    <a:pt x="1140" y="1425"/>
                    <a:pt x="1148" y="1413"/>
                    <a:pt x="1149" y="1393"/>
                  </a:cubicBezTo>
                  <a:cubicBezTo>
                    <a:pt x="1149" y="1385"/>
                    <a:pt x="1146" y="1372"/>
                    <a:pt x="1141" y="1357"/>
                  </a:cubicBezTo>
                  <a:cubicBezTo>
                    <a:pt x="1136" y="1337"/>
                    <a:pt x="1129" y="1315"/>
                    <a:pt x="1132" y="1303"/>
                  </a:cubicBezTo>
                  <a:cubicBezTo>
                    <a:pt x="1138" y="1282"/>
                    <a:pt x="1163" y="1281"/>
                    <a:pt x="1171" y="1281"/>
                  </a:cubicBezTo>
                  <a:cubicBezTo>
                    <a:pt x="1176" y="1281"/>
                    <a:pt x="1176" y="1281"/>
                    <a:pt x="1176" y="1281"/>
                  </a:cubicBezTo>
                  <a:cubicBezTo>
                    <a:pt x="1182" y="1281"/>
                    <a:pt x="1186" y="1284"/>
                    <a:pt x="1191" y="1287"/>
                  </a:cubicBezTo>
                  <a:cubicBezTo>
                    <a:pt x="1198" y="1291"/>
                    <a:pt x="1206" y="1296"/>
                    <a:pt x="1222" y="1296"/>
                  </a:cubicBezTo>
                  <a:cubicBezTo>
                    <a:pt x="1224" y="1296"/>
                    <a:pt x="1224" y="1296"/>
                    <a:pt x="1224" y="1296"/>
                  </a:cubicBezTo>
                  <a:cubicBezTo>
                    <a:pt x="1242" y="1296"/>
                    <a:pt x="1268" y="1293"/>
                    <a:pt x="1282" y="1291"/>
                  </a:cubicBezTo>
                  <a:cubicBezTo>
                    <a:pt x="1288" y="1291"/>
                    <a:pt x="1288" y="1291"/>
                    <a:pt x="1288" y="1291"/>
                  </a:cubicBezTo>
                  <a:cubicBezTo>
                    <a:pt x="1285" y="1286"/>
                    <a:pt x="1285" y="1286"/>
                    <a:pt x="1285" y="1286"/>
                  </a:cubicBezTo>
                  <a:cubicBezTo>
                    <a:pt x="1283" y="1282"/>
                    <a:pt x="1280" y="1278"/>
                    <a:pt x="1280" y="1273"/>
                  </a:cubicBezTo>
                  <a:cubicBezTo>
                    <a:pt x="1276" y="1254"/>
                    <a:pt x="1274" y="1234"/>
                    <a:pt x="1272" y="1214"/>
                  </a:cubicBezTo>
                  <a:cubicBezTo>
                    <a:pt x="1272" y="1209"/>
                    <a:pt x="1272" y="1209"/>
                    <a:pt x="1272" y="1209"/>
                  </a:cubicBezTo>
                  <a:cubicBezTo>
                    <a:pt x="1271" y="1202"/>
                    <a:pt x="1271" y="1194"/>
                    <a:pt x="1273" y="1188"/>
                  </a:cubicBezTo>
                  <a:cubicBezTo>
                    <a:pt x="1277" y="1177"/>
                    <a:pt x="1277" y="1177"/>
                    <a:pt x="1277" y="1177"/>
                  </a:cubicBezTo>
                  <a:cubicBezTo>
                    <a:pt x="1280" y="1172"/>
                    <a:pt x="1282" y="1167"/>
                    <a:pt x="1283" y="1161"/>
                  </a:cubicBezTo>
                  <a:cubicBezTo>
                    <a:pt x="1286" y="1149"/>
                    <a:pt x="1290" y="1138"/>
                    <a:pt x="1296" y="1130"/>
                  </a:cubicBezTo>
                  <a:cubicBezTo>
                    <a:pt x="1298" y="1127"/>
                    <a:pt x="1298" y="1127"/>
                    <a:pt x="1298" y="1127"/>
                  </a:cubicBezTo>
                  <a:cubicBezTo>
                    <a:pt x="1303" y="1121"/>
                    <a:pt x="1311" y="1111"/>
                    <a:pt x="1298" y="1101"/>
                  </a:cubicBezTo>
                  <a:cubicBezTo>
                    <a:pt x="1286" y="1095"/>
                    <a:pt x="1286" y="1095"/>
                    <a:pt x="1286" y="1095"/>
                  </a:cubicBezTo>
                  <a:cubicBezTo>
                    <a:pt x="1292" y="1085"/>
                    <a:pt x="1292" y="1085"/>
                    <a:pt x="1292" y="1085"/>
                  </a:cubicBezTo>
                  <a:cubicBezTo>
                    <a:pt x="1297" y="1079"/>
                    <a:pt x="1297" y="1079"/>
                    <a:pt x="1297" y="1079"/>
                  </a:cubicBezTo>
                  <a:cubicBezTo>
                    <a:pt x="1302" y="1068"/>
                    <a:pt x="1302" y="1068"/>
                    <a:pt x="1302" y="1068"/>
                  </a:cubicBezTo>
                  <a:cubicBezTo>
                    <a:pt x="1308" y="1058"/>
                    <a:pt x="1308" y="1058"/>
                    <a:pt x="1308" y="1058"/>
                  </a:cubicBezTo>
                  <a:cubicBezTo>
                    <a:pt x="1308" y="1058"/>
                    <a:pt x="1308" y="1058"/>
                    <a:pt x="1308" y="1058"/>
                  </a:cubicBezTo>
                  <a:cubicBezTo>
                    <a:pt x="1308" y="1057"/>
                    <a:pt x="1308" y="1057"/>
                    <a:pt x="1308" y="1057"/>
                  </a:cubicBezTo>
                  <a:cubicBezTo>
                    <a:pt x="1314" y="1050"/>
                    <a:pt x="1314" y="1050"/>
                    <a:pt x="1314" y="1050"/>
                  </a:cubicBezTo>
                  <a:cubicBezTo>
                    <a:pt x="1318" y="1046"/>
                    <a:pt x="1323" y="1041"/>
                    <a:pt x="1322" y="1035"/>
                  </a:cubicBezTo>
                  <a:cubicBezTo>
                    <a:pt x="1321" y="1029"/>
                    <a:pt x="1317" y="1026"/>
                    <a:pt x="1311" y="1026"/>
                  </a:cubicBezTo>
                  <a:cubicBezTo>
                    <a:pt x="1303" y="1027"/>
                    <a:pt x="1303" y="1027"/>
                    <a:pt x="1303" y="1027"/>
                  </a:cubicBezTo>
                  <a:cubicBezTo>
                    <a:pt x="1300" y="1027"/>
                    <a:pt x="1300" y="1027"/>
                    <a:pt x="1300" y="1027"/>
                  </a:cubicBezTo>
                  <a:cubicBezTo>
                    <a:pt x="1307" y="1014"/>
                    <a:pt x="1307" y="1014"/>
                    <a:pt x="1307" y="1014"/>
                  </a:cubicBezTo>
                  <a:cubicBezTo>
                    <a:pt x="1311" y="1008"/>
                    <a:pt x="1311" y="1008"/>
                    <a:pt x="1311" y="1008"/>
                  </a:cubicBezTo>
                  <a:cubicBezTo>
                    <a:pt x="1313" y="1003"/>
                    <a:pt x="1313" y="1003"/>
                    <a:pt x="1313" y="1003"/>
                  </a:cubicBezTo>
                  <a:cubicBezTo>
                    <a:pt x="1319" y="995"/>
                    <a:pt x="1319" y="995"/>
                    <a:pt x="1319" y="995"/>
                  </a:cubicBezTo>
                  <a:cubicBezTo>
                    <a:pt x="1321" y="993"/>
                    <a:pt x="1321" y="993"/>
                    <a:pt x="1321" y="993"/>
                  </a:cubicBezTo>
                  <a:cubicBezTo>
                    <a:pt x="1328" y="984"/>
                    <a:pt x="1328" y="984"/>
                    <a:pt x="1328" y="984"/>
                  </a:cubicBezTo>
                  <a:cubicBezTo>
                    <a:pt x="1329" y="972"/>
                    <a:pt x="1318" y="970"/>
                    <a:pt x="1312" y="969"/>
                  </a:cubicBezTo>
                  <a:cubicBezTo>
                    <a:pt x="1305" y="968"/>
                    <a:pt x="1305" y="968"/>
                    <a:pt x="1305" y="968"/>
                  </a:cubicBezTo>
                  <a:cubicBezTo>
                    <a:pt x="1302" y="964"/>
                    <a:pt x="1302" y="964"/>
                    <a:pt x="1302" y="964"/>
                  </a:cubicBezTo>
                  <a:cubicBezTo>
                    <a:pt x="1302" y="964"/>
                    <a:pt x="1303" y="961"/>
                    <a:pt x="1313" y="956"/>
                  </a:cubicBezTo>
                  <a:cubicBezTo>
                    <a:pt x="1317" y="954"/>
                    <a:pt x="1317" y="954"/>
                    <a:pt x="1317" y="954"/>
                  </a:cubicBezTo>
                  <a:cubicBezTo>
                    <a:pt x="1325" y="951"/>
                    <a:pt x="1336" y="947"/>
                    <a:pt x="1336" y="937"/>
                  </a:cubicBezTo>
                  <a:cubicBezTo>
                    <a:pt x="1336" y="932"/>
                    <a:pt x="1332" y="929"/>
                    <a:pt x="1330" y="926"/>
                  </a:cubicBezTo>
                  <a:cubicBezTo>
                    <a:pt x="1328" y="918"/>
                    <a:pt x="1328" y="918"/>
                    <a:pt x="1328" y="918"/>
                  </a:cubicBezTo>
                  <a:cubicBezTo>
                    <a:pt x="1332" y="913"/>
                    <a:pt x="1340" y="913"/>
                    <a:pt x="1347" y="913"/>
                  </a:cubicBezTo>
                  <a:cubicBezTo>
                    <a:pt x="1353" y="912"/>
                    <a:pt x="1353" y="912"/>
                    <a:pt x="1353" y="912"/>
                  </a:cubicBezTo>
                  <a:cubicBezTo>
                    <a:pt x="1369" y="910"/>
                    <a:pt x="1371" y="898"/>
                    <a:pt x="1373" y="887"/>
                  </a:cubicBezTo>
                  <a:cubicBezTo>
                    <a:pt x="1373" y="883"/>
                    <a:pt x="1373" y="883"/>
                    <a:pt x="1373" y="883"/>
                  </a:cubicBezTo>
                  <a:cubicBezTo>
                    <a:pt x="1379" y="870"/>
                    <a:pt x="1379" y="870"/>
                    <a:pt x="1379" y="870"/>
                  </a:cubicBezTo>
                  <a:cubicBezTo>
                    <a:pt x="1382" y="866"/>
                    <a:pt x="1385" y="860"/>
                    <a:pt x="1386" y="855"/>
                  </a:cubicBezTo>
                  <a:cubicBezTo>
                    <a:pt x="1385" y="847"/>
                    <a:pt x="1385" y="847"/>
                    <a:pt x="1385" y="847"/>
                  </a:cubicBezTo>
                  <a:cubicBezTo>
                    <a:pt x="1384" y="845"/>
                    <a:pt x="1384" y="845"/>
                    <a:pt x="1384" y="845"/>
                  </a:cubicBezTo>
                  <a:cubicBezTo>
                    <a:pt x="1382" y="845"/>
                    <a:pt x="1382" y="845"/>
                    <a:pt x="1382" y="845"/>
                  </a:cubicBezTo>
                  <a:cubicBezTo>
                    <a:pt x="1319" y="839"/>
                    <a:pt x="1319" y="839"/>
                    <a:pt x="1319" y="839"/>
                  </a:cubicBezTo>
                  <a:cubicBezTo>
                    <a:pt x="1299" y="830"/>
                    <a:pt x="1299" y="830"/>
                    <a:pt x="1299" y="830"/>
                  </a:cubicBezTo>
                  <a:cubicBezTo>
                    <a:pt x="1292" y="783"/>
                    <a:pt x="1292" y="783"/>
                    <a:pt x="1292" y="783"/>
                  </a:cubicBezTo>
                  <a:cubicBezTo>
                    <a:pt x="1292" y="783"/>
                    <a:pt x="1292" y="783"/>
                    <a:pt x="1292" y="783"/>
                  </a:cubicBezTo>
                  <a:cubicBezTo>
                    <a:pt x="1291" y="782"/>
                    <a:pt x="1291" y="782"/>
                    <a:pt x="1291" y="782"/>
                  </a:cubicBezTo>
                  <a:cubicBezTo>
                    <a:pt x="1278" y="753"/>
                    <a:pt x="1278" y="753"/>
                    <a:pt x="1278" y="753"/>
                  </a:cubicBezTo>
                  <a:cubicBezTo>
                    <a:pt x="1256" y="707"/>
                    <a:pt x="1256" y="707"/>
                    <a:pt x="1256" y="707"/>
                  </a:cubicBezTo>
                  <a:cubicBezTo>
                    <a:pt x="1255" y="706"/>
                    <a:pt x="1255" y="706"/>
                    <a:pt x="1255" y="706"/>
                  </a:cubicBezTo>
                  <a:cubicBezTo>
                    <a:pt x="1253" y="705"/>
                    <a:pt x="1253" y="705"/>
                    <a:pt x="1253" y="705"/>
                  </a:cubicBezTo>
                  <a:cubicBezTo>
                    <a:pt x="1222" y="700"/>
                    <a:pt x="1222" y="700"/>
                    <a:pt x="1222" y="700"/>
                  </a:cubicBezTo>
                  <a:cubicBezTo>
                    <a:pt x="1209" y="686"/>
                    <a:pt x="1209" y="686"/>
                    <a:pt x="1209" y="686"/>
                  </a:cubicBezTo>
                  <a:cubicBezTo>
                    <a:pt x="1201" y="633"/>
                    <a:pt x="1201" y="633"/>
                    <a:pt x="1201" y="633"/>
                  </a:cubicBezTo>
                  <a:cubicBezTo>
                    <a:pt x="1201" y="632"/>
                    <a:pt x="1201" y="632"/>
                    <a:pt x="1201" y="632"/>
                  </a:cubicBezTo>
                  <a:cubicBezTo>
                    <a:pt x="1200" y="631"/>
                    <a:pt x="1200" y="631"/>
                    <a:pt x="1200" y="631"/>
                  </a:cubicBezTo>
                  <a:cubicBezTo>
                    <a:pt x="1174" y="605"/>
                    <a:pt x="1174" y="605"/>
                    <a:pt x="1174" y="605"/>
                  </a:cubicBezTo>
                  <a:cubicBezTo>
                    <a:pt x="1154" y="565"/>
                    <a:pt x="1154" y="565"/>
                    <a:pt x="1154" y="565"/>
                  </a:cubicBezTo>
                  <a:cubicBezTo>
                    <a:pt x="1154" y="564"/>
                    <a:pt x="1154" y="564"/>
                    <a:pt x="1154" y="564"/>
                  </a:cubicBezTo>
                  <a:cubicBezTo>
                    <a:pt x="1153" y="563"/>
                    <a:pt x="1153" y="563"/>
                    <a:pt x="1153" y="563"/>
                  </a:cubicBezTo>
                  <a:cubicBezTo>
                    <a:pt x="1104" y="537"/>
                    <a:pt x="1104" y="537"/>
                    <a:pt x="1104" y="537"/>
                  </a:cubicBezTo>
                  <a:cubicBezTo>
                    <a:pt x="1051" y="487"/>
                    <a:pt x="1051" y="487"/>
                    <a:pt x="1051" y="487"/>
                  </a:cubicBezTo>
                  <a:cubicBezTo>
                    <a:pt x="1035" y="450"/>
                    <a:pt x="1035" y="450"/>
                    <a:pt x="1035" y="450"/>
                  </a:cubicBezTo>
                  <a:cubicBezTo>
                    <a:pt x="1035" y="449"/>
                    <a:pt x="1035" y="449"/>
                    <a:pt x="1035" y="449"/>
                  </a:cubicBezTo>
                  <a:cubicBezTo>
                    <a:pt x="1034" y="449"/>
                    <a:pt x="1034" y="449"/>
                    <a:pt x="1034" y="449"/>
                  </a:cubicBezTo>
                  <a:cubicBezTo>
                    <a:pt x="998" y="422"/>
                    <a:pt x="998" y="422"/>
                    <a:pt x="998" y="422"/>
                  </a:cubicBezTo>
                  <a:cubicBezTo>
                    <a:pt x="998" y="422"/>
                    <a:pt x="998" y="422"/>
                    <a:pt x="998" y="422"/>
                  </a:cubicBezTo>
                  <a:cubicBezTo>
                    <a:pt x="998" y="422"/>
                    <a:pt x="998" y="422"/>
                    <a:pt x="998" y="422"/>
                  </a:cubicBezTo>
                  <a:cubicBezTo>
                    <a:pt x="941" y="388"/>
                    <a:pt x="941" y="388"/>
                    <a:pt x="941" y="388"/>
                  </a:cubicBezTo>
                  <a:cubicBezTo>
                    <a:pt x="920" y="354"/>
                    <a:pt x="920" y="354"/>
                    <a:pt x="920" y="354"/>
                  </a:cubicBezTo>
                  <a:cubicBezTo>
                    <a:pt x="920" y="353"/>
                    <a:pt x="920" y="353"/>
                    <a:pt x="920" y="353"/>
                  </a:cubicBezTo>
                  <a:cubicBezTo>
                    <a:pt x="919" y="353"/>
                    <a:pt x="919" y="353"/>
                    <a:pt x="919" y="353"/>
                  </a:cubicBezTo>
                  <a:cubicBezTo>
                    <a:pt x="890" y="334"/>
                    <a:pt x="842" y="304"/>
                    <a:pt x="837" y="299"/>
                  </a:cubicBezTo>
                  <a:cubicBezTo>
                    <a:pt x="832" y="294"/>
                    <a:pt x="832" y="294"/>
                    <a:pt x="832" y="294"/>
                  </a:cubicBezTo>
                  <a:cubicBezTo>
                    <a:pt x="821" y="285"/>
                    <a:pt x="795" y="265"/>
                    <a:pt x="771" y="219"/>
                  </a:cubicBezTo>
                  <a:cubicBezTo>
                    <a:pt x="745" y="166"/>
                    <a:pt x="728" y="160"/>
                    <a:pt x="722" y="160"/>
                  </a:cubicBezTo>
                  <a:cubicBezTo>
                    <a:pt x="721" y="160"/>
                    <a:pt x="721" y="160"/>
                    <a:pt x="721" y="160"/>
                  </a:cubicBezTo>
                  <a:cubicBezTo>
                    <a:pt x="690" y="164"/>
                    <a:pt x="690" y="164"/>
                    <a:pt x="690" y="164"/>
                  </a:cubicBezTo>
                  <a:cubicBezTo>
                    <a:pt x="687" y="164"/>
                    <a:pt x="687" y="164"/>
                    <a:pt x="687" y="164"/>
                  </a:cubicBezTo>
                  <a:cubicBezTo>
                    <a:pt x="675" y="159"/>
                    <a:pt x="675" y="159"/>
                    <a:pt x="675" y="159"/>
                  </a:cubicBezTo>
                  <a:cubicBezTo>
                    <a:pt x="674" y="152"/>
                    <a:pt x="665" y="147"/>
                    <a:pt x="650" y="137"/>
                  </a:cubicBezTo>
                  <a:cubicBezTo>
                    <a:pt x="641" y="131"/>
                    <a:pt x="629" y="124"/>
                    <a:pt x="617" y="115"/>
                  </a:cubicBezTo>
                  <a:cubicBezTo>
                    <a:pt x="608" y="108"/>
                    <a:pt x="603" y="100"/>
                    <a:pt x="603" y="92"/>
                  </a:cubicBezTo>
                  <a:cubicBezTo>
                    <a:pt x="602" y="80"/>
                    <a:pt x="611" y="66"/>
                    <a:pt x="628" y="50"/>
                  </a:cubicBezTo>
                  <a:cubicBezTo>
                    <a:pt x="640" y="38"/>
                    <a:pt x="649" y="21"/>
                    <a:pt x="654" y="9"/>
                  </a:cubicBezTo>
                  <a:lnTo>
                    <a:pt x="658" y="0"/>
                  </a:lnTo>
                  <a:close/>
                </a:path>
              </a:pathLst>
            </a:custGeom>
            <a:grpFill/>
            <a:ln w="12700">
              <a:solidFill>
                <a:schemeClr val="bg2"/>
              </a:solidFill>
              <a:prstDash val="solid"/>
              <a:round/>
              <a:headEnd/>
              <a:tailEnd/>
            </a:ln>
          </p:spPr>
          <p:txBody>
            <a:bodyPr/>
            <a:lstStyle/>
            <a:p>
              <a:pPr defTabSz="914445"/>
              <a:endParaRPr lang="en-US" sz="2400" kern="0">
                <a:ln w="28575">
                  <a:solidFill>
                    <a:srgbClr val="1E1E1E"/>
                  </a:solidFill>
                </a:ln>
                <a:solidFill>
                  <a:sysClr val="windowText" lastClr="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676" name="Freeform 642">
            <a:extLst>
              <a:ext uri="{FF2B5EF4-FFF2-40B4-BE49-F238E27FC236}">
                <a16:creationId xmlns:a16="http://schemas.microsoft.com/office/drawing/2014/main" id="{6E6A8F34-E452-B34A-926B-8C4FB0B27ABF}"/>
              </a:ext>
            </a:extLst>
          </p:cNvPr>
          <p:cNvSpPr>
            <a:spLocks noEditPoints="1"/>
          </p:cNvSpPr>
          <p:nvPr/>
        </p:nvSpPr>
        <p:spPr bwMode="auto">
          <a:xfrm>
            <a:off x="3461517" y="4588097"/>
            <a:ext cx="1777080" cy="1334364"/>
          </a:xfrm>
          <a:custGeom>
            <a:avLst/>
            <a:gdLst>
              <a:gd name="T0" fmla="*/ 3394 w 3831"/>
              <a:gd name="T1" fmla="*/ 2189 h 2879"/>
              <a:gd name="T2" fmla="*/ 3503 w 3831"/>
              <a:gd name="T3" fmla="*/ 2129 h 2879"/>
              <a:gd name="T4" fmla="*/ 3648 w 3831"/>
              <a:gd name="T5" fmla="*/ 2295 h 2879"/>
              <a:gd name="T6" fmla="*/ 3808 w 3831"/>
              <a:gd name="T7" fmla="*/ 2444 h 2879"/>
              <a:gd name="T8" fmla="*/ 3490 w 3831"/>
              <a:gd name="T9" fmla="*/ 1996 h 2879"/>
              <a:gd name="T10" fmla="*/ 3232 w 3831"/>
              <a:gd name="T11" fmla="*/ 2113 h 2879"/>
              <a:gd name="T12" fmla="*/ 2979 w 3831"/>
              <a:gd name="T13" fmla="*/ 1893 h 2879"/>
              <a:gd name="T14" fmla="*/ 2566 w 3831"/>
              <a:gd name="T15" fmla="*/ 214 h 2879"/>
              <a:gd name="T16" fmla="*/ 2129 w 3831"/>
              <a:gd name="T17" fmla="*/ 182 h 2879"/>
              <a:gd name="T18" fmla="*/ 1719 w 3831"/>
              <a:gd name="T19" fmla="*/ 164 h 2879"/>
              <a:gd name="T20" fmla="*/ 1440 w 3831"/>
              <a:gd name="T21" fmla="*/ 97 h 2879"/>
              <a:gd name="T22" fmla="*/ 1318 w 3831"/>
              <a:gd name="T23" fmla="*/ 64 h 2879"/>
              <a:gd name="T24" fmla="*/ 957 w 3831"/>
              <a:gd name="T25" fmla="*/ 97 h 2879"/>
              <a:gd name="T26" fmla="*/ 584 w 3831"/>
              <a:gd name="T27" fmla="*/ 246 h 2879"/>
              <a:gd name="T28" fmla="*/ 154 w 3831"/>
              <a:gd name="T29" fmla="*/ 518 h 2879"/>
              <a:gd name="T30" fmla="*/ 743 w 3831"/>
              <a:gd name="T31" fmla="*/ 805 h 2879"/>
              <a:gd name="T32" fmla="*/ 694 w 3831"/>
              <a:gd name="T33" fmla="*/ 868 h 2879"/>
              <a:gd name="T34" fmla="*/ 235 w 3831"/>
              <a:gd name="T35" fmla="*/ 877 h 2879"/>
              <a:gd name="T36" fmla="*/ 73 w 3831"/>
              <a:gd name="T37" fmla="*/ 1016 h 2879"/>
              <a:gd name="T38" fmla="*/ 170 w 3831"/>
              <a:gd name="T39" fmla="*/ 1120 h 2879"/>
              <a:gd name="T40" fmla="*/ 557 w 3831"/>
              <a:gd name="T41" fmla="*/ 1192 h 2879"/>
              <a:gd name="T42" fmla="*/ 765 w 3831"/>
              <a:gd name="T43" fmla="*/ 1290 h 2879"/>
              <a:gd name="T44" fmla="*/ 358 w 3831"/>
              <a:gd name="T45" fmla="*/ 1414 h 2879"/>
              <a:gd name="T46" fmla="*/ 206 w 3831"/>
              <a:gd name="T47" fmla="*/ 1647 h 2879"/>
              <a:gd name="T48" fmla="*/ 315 w 3831"/>
              <a:gd name="T49" fmla="*/ 1786 h 2879"/>
              <a:gd name="T50" fmla="*/ 530 w 3831"/>
              <a:gd name="T51" fmla="*/ 1950 h 2879"/>
              <a:gd name="T52" fmla="*/ 643 w 3831"/>
              <a:gd name="T53" fmla="*/ 2038 h 2879"/>
              <a:gd name="T54" fmla="*/ 716 w 3831"/>
              <a:gd name="T55" fmla="*/ 2138 h 2879"/>
              <a:gd name="T56" fmla="*/ 920 w 3831"/>
              <a:gd name="T57" fmla="*/ 2148 h 2879"/>
              <a:gd name="T58" fmla="*/ 1058 w 3831"/>
              <a:gd name="T59" fmla="*/ 2163 h 2879"/>
              <a:gd name="T60" fmla="*/ 1085 w 3831"/>
              <a:gd name="T61" fmla="*/ 2339 h 2879"/>
              <a:gd name="T62" fmla="*/ 803 w 3831"/>
              <a:gd name="T63" fmla="*/ 2580 h 2879"/>
              <a:gd name="T64" fmla="*/ 663 w 3831"/>
              <a:gd name="T65" fmla="*/ 2622 h 2879"/>
              <a:gd name="T66" fmla="*/ 438 w 3831"/>
              <a:gd name="T67" fmla="*/ 2768 h 2879"/>
              <a:gd name="T68" fmla="*/ 575 w 3831"/>
              <a:gd name="T69" fmla="*/ 2746 h 2879"/>
              <a:gd name="T70" fmla="*/ 694 w 3831"/>
              <a:gd name="T71" fmla="*/ 2702 h 2879"/>
              <a:gd name="T72" fmla="*/ 881 w 3831"/>
              <a:gd name="T73" fmla="*/ 2661 h 2879"/>
              <a:gd name="T74" fmla="*/ 1017 w 3831"/>
              <a:gd name="T75" fmla="*/ 2606 h 2879"/>
              <a:gd name="T76" fmla="*/ 1114 w 3831"/>
              <a:gd name="T77" fmla="*/ 2488 h 2879"/>
              <a:gd name="T78" fmla="*/ 1248 w 3831"/>
              <a:gd name="T79" fmla="*/ 2378 h 2879"/>
              <a:gd name="T80" fmla="*/ 1379 w 3831"/>
              <a:gd name="T81" fmla="*/ 2265 h 2879"/>
              <a:gd name="T82" fmla="*/ 1534 w 3831"/>
              <a:gd name="T83" fmla="*/ 2152 h 2879"/>
              <a:gd name="T84" fmla="*/ 1533 w 3831"/>
              <a:gd name="T85" fmla="*/ 1996 h 2879"/>
              <a:gd name="T86" fmla="*/ 1660 w 3831"/>
              <a:gd name="T87" fmla="*/ 1877 h 2879"/>
              <a:gd name="T88" fmla="*/ 1967 w 3831"/>
              <a:gd name="T89" fmla="*/ 1687 h 2879"/>
              <a:gd name="T90" fmla="*/ 1715 w 3831"/>
              <a:gd name="T91" fmla="*/ 1977 h 2879"/>
              <a:gd name="T92" fmla="*/ 1843 w 3831"/>
              <a:gd name="T93" fmla="*/ 2034 h 2879"/>
              <a:gd name="T94" fmla="*/ 1962 w 3831"/>
              <a:gd name="T95" fmla="*/ 1974 h 2879"/>
              <a:gd name="T96" fmla="*/ 2096 w 3831"/>
              <a:gd name="T97" fmla="*/ 1941 h 2879"/>
              <a:gd name="T98" fmla="*/ 2096 w 3831"/>
              <a:gd name="T99" fmla="*/ 1771 h 2879"/>
              <a:gd name="T100" fmla="*/ 2266 w 3831"/>
              <a:gd name="T101" fmla="*/ 1800 h 2879"/>
              <a:gd name="T102" fmla="*/ 2353 w 3831"/>
              <a:gd name="T103" fmla="*/ 1862 h 2879"/>
              <a:gd name="T104" fmla="*/ 2603 w 3831"/>
              <a:gd name="T105" fmla="*/ 1920 h 2879"/>
              <a:gd name="T106" fmla="*/ 3006 w 3831"/>
              <a:gd name="T107" fmla="*/ 1931 h 2879"/>
              <a:gd name="T108" fmla="*/ 3193 w 3831"/>
              <a:gd name="T109" fmla="*/ 2143 h 2879"/>
              <a:gd name="T110" fmla="*/ 485 w 3831"/>
              <a:gd name="T111" fmla="*/ 1802 h 2879"/>
              <a:gd name="T112" fmla="*/ 1202 w 3831"/>
              <a:gd name="T113" fmla="*/ 2328 h 2879"/>
              <a:gd name="T114" fmla="*/ 1206 w 3831"/>
              <a:gd name="T115" fmla="*/ 2251 h 2879"/>
              <a:gd name="T116" fmla="*/ 1266 w 3831"/>
              <a:gd name="T117" fmla="*/ 2166 h 2879"/>
              <a:gd name="T118" fmla="*/ 1373 w 3831"/>
              <a:gd name="T119" fmla="*/ 2166 h 2879"/>
              <a:gd name="T120" fmla="*/ 1285 w 3831"/>
              <a:gd name="T121" fmla="*/ 2023 h 2879"/>
              <a:gd name="T122" fmla="*/ 1478 w 3831"/>
              <a:gd name="T123" fmla="*/ 136 h 2879"/>
              <a:gd name="T124" fmla="*/ 2009 w 3831"/>
              <a:gd name="T125" fmla="*/ 1782 h 2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1" h="2879">
                <a:moveTo>
                  <a:pt x="3331" y="2226"/>
                </a:moveTo>
                <a:cubicBezTo>
                  <a:pt x="3326" y="2215"/>
                  <a:pt x="3326" y="2215"/>
                  <a:pt x="3326" y="2215"/>
                </a:cubicBezTo>
                <a:cubicBezTo>
                  <a:pt x="3331" y="2210"/>
                  <a:pt x="3331" y="2210"/>
                  <a:pt x="3331" y="2210"/>
                </a:cubicBezTo>
                <a:cubicBezTo>
                  <a:pt x="3340" y="2215"/>
                  <a:pt x="3340" y="2215"/>
                  <a:pt x="3340" y="2215"/>
                </a:cubicBezTo>
                <a:cubicBezTo>
                  <a:pt x="3351" y="2214"/>
                  <a:pt x="3351" y="2214"/>
                  <a:pt x="3351" y="2214"/>
                </a:cubicBezTo>
                <a:cubicBezTo>
                  <a:pt x="3357" y="2208"/>
                  <a:pt x="3357" y="2208"/>
                  <a:pt x="3357" y="2208"/>
                </a:cubicBezTo>
                <a:cubicBezTo>
                  <a:pt x="3365" y="2208"/>
                  <a:pt x="3365" y="2208"/>
                  <a:pt x="3365" y="2208"/>
                </a:cubicBezTo>
                <a:cubicBezTo>
                  <a:pt x="3371" y="2209"/>
                  <a:pt x="3380" y="2213"/>
                  <a:pt x="3384" y="2205"/>
                </a:cubicBezTo>
                <a:cubicBezTo>
                  <a:pt x="3382" y="2192"/>
                  <a:pt x="3382" y="2192"/>
                  <a:pt x="3382" y="2192"/>
                </a:cubicBezTo>
                <a:cubicBezTo>
                  <a:pt x="3379" y="2178"/>
                  <a:pt x="3379" y="2178"/>
                  <a:pt x="3379" y="2178"/>
                </a:cubicBezTo>
                <a:cubicBezTo>
                  <a:pt x="3380" y="2168"/>
                  <a:pt x="3380" y="2168"/>
                  <a:pt x="3380" y="2168"/>
                </a:cubicBezTo>
                <a:cubicBezTo>
                  <a:pt x="3376" y="2163"/>
                  <a:pt x="3368" y="2160"/>
                  <a:pt x="3362" y="2157"/>
                </a:cubicBezTo>
                <a:cubicBezTo>
                  <a:pt x="3353" y="2146"/>
                  <a:pt x="3353" y="2146"/>
                  <a:pt x="3353" y="2146"/>
                </a:cubicBezTo>
                <a:cubicBezTo>
                  <a:pt x="3349" y="2141"/>
                  <a:pt x="3344" y="2138"/>
                  <a:pt x="3339" y="2135"/>
                </a:cubicBezTo>
                <a:cubicBezTo>
                  <a:pt x="3333" y="2131"/>
                  <a:pt x="3328" y="2126"/>
                  <a:pt x="3322" y="2123"/>
                </a:cubicBezTo>
                <a:cubicBezTo>
                  <a:pt x="3316" y="2119"/>
                  <a:pt x="3311" y="2119"/>
                  <a:pt x="3304" y="2119"/>
                </a:cubicBezTo>
                <a:cubicBezTo>
                  <a:pt x="3295" y="2112"/>
                  <a:pt x="3295" y="2112"/>
                  <a:pt x="3295" y="2112"/>
                </a:cubicBezTo>
                <a:cubicBezTo>
                  <a:pt x="3294" y="2105"/>
                  <a:pt x="3301" y="2108"/>
                  <a:pt x="3304" y="2109"/>
                </a:cubicBezTo>
                <a:cubicBezTo>
                  <a:pt x="3311" y="2112"/>
                  <a:pt x="3318" y="2115"/>
                  <a:pt x="3325" y="2117"/>
                </a:cubicBezTo>
                <a:cubicBezTo>
                  <a:pt x="3333" y="2120"/>
                  <a:pt x="3340" y="2124"/>
                  <a:pt x="3347" y="2130"/>
                </a:cubicBezTo>
                <a:cubicBezTo>
                  <a:pt x="3352" y="2134"/>
                  <a:pt x="3356" y="2138"/>
                  <a:pt x="3362" y="2137"/>
                </a:cubicBezTo>
                <a:cubicBezTo>
                  <a:pt x="3378" y="2131"/>
                  <a:pt x="3378" y="2131"/>
                  <a:pt x="3378" y="2131"/>
                </a:cubicBezTo>
                <a:cubicBezTo>
                  <a:pt x="3372" y="2116"/>
                  <a:pt x="3372" y="2116"/>
                  <a:pt x="3372" y="2116"/>
                </a:cubicBezTo>
                <a:cubicBezTo>
                  <a:pt x="3370" y="2111"/>
                  <a:pt x="3370" y="2111"/>
                  <a:pt x="3370" y="2111"/>
                </a:cubicBezTo>
                <a:cubicBezTo>
                  <a:pt x="3372" y="2108"/>
                  <a:pt x="3372" y="2108"/>
                  <a:pt x="3372" y="2108"/>
                </a:cubicBezTo>
                <a:cubicBezTo>
                  <a:pt x="3375" y="2101"/>
                  <a:pt x="3375" y="2101"/>
                  <a:pt x="3375" y="2101"/>
                </a:cubicBezTo>
                <a:cubicBezTo>
                  <a:pt x="3377" y="2095"/>
                  <a:pt x="3377" y="2095"/>
                  <a:pt x="3377" y="2095"/>
                </a:cubicBezTo>
                <a:cubicBezTo>
                  <a:pt x="3383" y="2108"/>
                  <a:pt x="3383" y="2108"/>
                  <a:pt x="3383" y="2108"/>
                </a:cubicBezTo>
                <a:cubicBezTo>
                  <a:pt x="3386" y="2115"/>
                  <a:pt x="3392" y="2116"/>
                  <a:pt x="3399" y="2115"/>
                </a:cubicBezTo>
                <a:cubicBezTo>
                  <a:pt x="3407" y="2115"/>
                  <a:pt x="3407" y="2115"/>
                  <a:pt x="3407" y="2115"/>
                </a:cubicBezTo>
                <a:cubicBezTo>
                  <a:pt x="3403" y="2119"/>
                  <a:pt x="3403" y="2119"/>
                  <a:pt x="3403" y="2119"/>
                </a:cubicBezTo>
                <a:cubicBezTo>
                  <a:pt x="3396" y="2123"/>
                  <a:pt x="3386" y="2126"/>
                  <a:pt x="3381" y="2133"/>
                </a:cubicBezTo>
                <a:cubicBezTo>
                  <a:pt x="3374" y="2145"/>
                  <a:pt x="3395" y="2153"/>
                  <a:pt x="3397" y="2163"/>
                </a:cubicBezTo>
                <a:cubicBezTo>
                  <a:pt x="3397" y="2168"/>
                  <a:pt x="3393" y="2172"/>
                  <a:pt x="3392" y="2176"/>
                </a:cubicBezTo>
                <a:cubicBezTo>
                  <a:pt x="3394" y="2189"/>
                  <a:pt x="3394" y="2189"/>
                  <a:pt x="3394" y="2189"/>
                </a:cubicBezTo>
                <a:cubicBezTo>
                  <a:pt x="3399" y="2203"/>
                  <a:pt x="3399" y="2203"/>
                  <a:pt x="3399" y="2203"/>
                </a:cubicBezTo>
                <a:cubicBezTo>
                  <a:pt x="3414" y="2204"/>
                  <a:pt x="3414" y="2204"/>
                  <a:pt x="3414" y="2204"/>
                </a:cubicBezTo>
                <a:cubicBezTo>
                  <a:pt x="3419" y="2206"/>
                  <a:pt x="3421" y="2211"/>
                  <a:pt x="3426" y="2214"/>
                </a:cubicBezTo>
                <a:cubicBezTo>
                  <a:pt x="3429" y="2216"/>
                  <a:pt x="3437" y="2218"/>
                  <a:pt x="3436" y="2212"/>
                </a:cubicBezTo>
                <a:cubicBezTo>
                  <a:pt x="3430" y="2198"/>
                  <a:pt x="3430" y="2198"/>
                  <a:pt x="3430" y="2198"/>
                </a:cubicBezTo>
                <a:cubicBezTo>
                  <a:pt x="3438" y="2198"/>
                  <a:pt x="3438" y="2198"/>
                  <a:pt x="3438" y="2198"/>
                </a:cubicBezTo>
                <a:cubicBezTo>
                  <a:pt x="3447" y="2205"/>
                  <a:pt x="3447" y="2205"/>
                  <a:pt x="3447" y="2205"/>
                </a:cubicBezTo>
                <a:cubicBezTo>
                  <a:pt x="3455" y="2219"/>
                  <a:pt x="3455" y="2219"/>
                  <a:pt x="3455" y="2219"/>
                </a:cubicBezTo>
                <a:cubicBezTo>
                  <a:pt x="3460" y="2223"/>
                  <a:pt x="3466" y="2225"/>
                  <a:pt x="3471" y="2229"/>
                </a:cubicBezTo>
                <a:cubicBezTo>
                  <a:pt x="3475" y="2233"/>
                  <a:pt x="3479" y="2238"/>
                  <a:pt x="3485" y="2238"/>
                </a:cubicBezTo>
                <a:cubicBezTo>
                  <a:pt x="3489" y="2238"/>
                  <a:pt x="3494" y="2236"/>
                  <a:pt x="3492" y="2231"/>
                </a:cubicBezTo>
                <a:cubicBezTo>
                  <a:pt x="3490" y="2226"/>
                  <a:pt x="3487" y="2222"/>
                  <a:pt x="3488" y="2216"/>
                </a:cubicBezTo>
                <a:cubicBezTo>
                  <a:pt x="3489" y="2209"/>
                  <a:pt x="3492" y="2204"/>
                  <a:pt x="3489" y="2197"/>
                </a:cubicBezTo>
                <a:cubicBezTo>
                  <a:pt x="3487" y="2191"/>
                  <a:pt x="3483" y="2185"/>
                  <a:pt x="3482" y="2178"/>
                </a:cubicBezTo>
                <a:cubicBezTo>
                  <a:pt x="3481" y="2164"/>
                  <a:pt x="3481" y="2164"/>
                  <a:pt x="3481" y="2164"/>
                </a:cubicBezTo>
                <a:cubicBezTo>
                  <a:pt x="3479" y="2158"/>
                  <a:pt x="3478" y="2151"/>
                  <a:pt x="3475" y="2146"/>
                </a:cubicBezTo>
                <a:cubicBezTo>
                  <a:pt x="3471" y="2140"/>
                  <a:pt x="3469" y="2133"/>
                  <a:pt x="3466" y="2127"/>
                </a:cubicBezTo>
                <a:cubicBezTo>
                  <a:pt x="3463" y="2120"/>
                  <a:pt x="3461" y="2113"/>
                  <a:pt x="3461" y="2105"/>
                </a:cubicBezTo>
                <a:cubicBezTo>
                  <a:pt x="3458" y="2094"/>
                  <a:pt x="3458" y="2094"/>
                  <a:pt x="3458" y="2094"/>
                </a:cubicBezTo>
                <a:cubicBezTo>
                  <a:pt x="3449" y="2081"/>
                  <a:pt x="3449" y="2081"/>
                  <a:pt x="3449" y="2081"/>
                </a:cubicBezTo>
                <a:cubicBezTo>
                  <a:pt x="3443" y="2070"/>
                  <a:pt x="3443" y="2070"/>
                  <a:pt x="3443" y="2070"/>
                </a:cubicBezTo>
                <a:cubicBezTo>
                  <a:pt x="3450" y="2073"/>
                  <a:pt x="3450" y="2073"/>
                  <a:pt x="3450" y="2073"/>
                </a:cubicBezTo>
                <a:cubicBezTo>
                  <a:pt x="3458" y="2086"/>
                  <a:pt x="3458" y="2086"/>
                  <a:pt x="3458" y="2086"/>
                </a:cubicBezTo>
                <a:cubicBezTo>
                  <a:pt x="3461" y="2084"/>
                  <a:pt x="3461" y="2084"/>
                  <a:pt x="3461" y="2084"/>
                </a:cubicBezTo>
                <a:cubicBezTo>
                  <a:pt x="3460" y="2079"/>
                  <a:pt x="3459" y="2074"/>
                  <a:pt x="3458" y="2069"/>
                </a:cubicBezTo>
                <a:cubicBezTo>
                  <a:pt x="3457" y="2060"/>
                  <a:pt x="3457" y="2060"/>
                  <a:pt x="3457" y="2060"/>
                </a:cubicBezTo>
                <a:cubicBezTo>
                  <a:pt x="3465" y="2067"/>
                  <a:pt x="3465" y="2067"/>
                  <a:pt x="3465" y="2067"/>
                </a:cubicBezTo>
                <a:cubicBezTo>
                  <a:pt x="3469" y="2072"/>
                  <a:pt x="3471" y="2078"/>
                  <a:pt x="3473" y="2085"/>
                </a:cubicBezTo>
                <a:cubicBezTo>
                  <a:pt x="3475" y="2091"/>
                  <a:pt x="3476" y="2098"/>
                  <a:pt x="3476" y="2105"/>
                </a:cubicBezTo>
                <a:cubicBezTo>
                  <a:pt x="3478" y="2119"/>
                  <a:pt x="3478" y="2119"/>
                  <a:pt x="3478" y="2119"/>
                </a:cubicBezTo>
                <a:cubicBezTo>
                  <a:pt x="3478" y="2124"/>
                  <a:pt x="3481" y="2129"/>
                  <a:pt x="3483" y="2133"/>
                </a:cubicBezTo>
                <a:cubicBezTo>
                  <a:pt x="3493" y="2146"/>
                  <a:pt x="3493" y="2146"/>
                  <a:pt x="3493" y="2146"/>
                </a:cubicBezTo>
                <a:cubicBezTo>
                  <a:pt x="3498" y="2133"/>
                  <a:pt x="3498" y="2133"/>
                  <a:pt x="3498" y="2133"/>
                </a:cubicBezTo>
                <a:cubicBezTo>
                  <a:pt x="3501" y="2122"/>
                  <a:pt x="3501" y="2122"/>
                  <a:pt x="3501" y="2122"/>
                </a:cubicBezTo>
                <a:cubicBezTo>
                  <a:pt x="3503" y="2129"/>
                  <a:pt x="3503" y="2129"/>
                  <a:pt x="3503" y="2129"/>
                </a:cubicBezTo>
                <a:cubicBezTo>
                  <a:pt x="3504" y="2141"/>
                  <a:pt x="3504" y="2141"/>
                  <a:pt x="3504" y="2141"/>
                </a:cubicBezTo>
                <a:cubicBezTo>
                  <a:pt x="3504" y="2146"/>
                  <a:pt x="3502" y="2153"/>
                  <a:pt x="3502" y="2159"/>
                </a:cubicBezTo>
                <a:cubicBezTo>
                  <a:pt x="3508" y="2170"/>
                  <a:pt x="3508" y="2170"/>
                  <a:pt x="3508" y="2170"/>
                </a:cubicBezTo>
                <a:cubicBezTo>
                  <a:pt x="3511" y="2174"/>
                  <a:pt x="3513" y="2179"/>
                  <a:pt x="3515" y="2184"/>
                </a:cubicBezTo>
                <a:cubicBezTo>
                  <a:pt x="3517" y="2188"/>
                  <a:pt x="3520" y="2194"/>
                  <a:pt x="3520" y="2199"/>
                </a:cubicBezTo>
                <a:cubicBezTo>
                  <a:pt x="3520" y="2204"/>
                  <a:pt x="3515" y="2198"/>
                  <a:pt x="3513" y="2197"/>
                </a:cubicBezTo>
                <a:cubicBezTo>
                  <a:pt x="3506" y="2189"/>
                  <a:pt x="3506" y="2189"/>
                  <a:pt x="3506" y="2189"/>
                </a:cubicBezTo>
                <a:cubicBezTo>
                  <a:pt x="3499" y="2184"/>
                  <a:pt x="3499" y="2184"/>
                  <a:pt x="3499" y="2184"/>
                </a:cubicBezTo>
                <a:cubicBezTo>
                  <a:pt x="3499" y="2185"/>
                  <a:pt x="3499" y="2185"/>
                  <a:pt x="3499" y="2185"/>
                </a:cubicBezTo>
                <a:cubicBezTo>
                  <a:pt x="3504" y="2194"/>
                  <a:pt x="3504" y="2194"/>
                  <a:pt x="3504" y="2194"/>
                </a:cubicBezTo>
                <a:cubicBezTo>
                  <a:pt x="3508" y="2199"/>
                  <a:pt x="3513" y="2204"/>
                  <a:pt x="3519" y="2208"/>
                </a:cubicBezTo>
                <a:cubicBezTo>
                  <a:pt x="3529" y="2216"/>
                  <a:pt x="3529" y="2216"/>
                  <a:pt x="3529" y="2216"/>
                </a:cubicBezTo>
                <a:cubicBezTo>
                  <a:pt x="3540" y="2227"/>
                  <a:pt x="3540" y="2227"/>
                  <a:pt x="3540" y="2227"/>
                </a:cubicBezTo>
                <a:cubicBezTo>
                  <a:pt x="3552" y="2230"/>
                  <a:pt x="3552" y="2230"/>
                  <a:pt x="3552" y="2230"/>
                </a:cubicBezTo>
                <a:cubicBezTo>
                  <a:pt x="3561" y="2231"/>
                  <a:pt x="3568" y="2237"/>
                  <a:pt x="3576" y="2238"/>
                </a:cubicBezTo>
                <a:cubicBezTo>
                  <a:pt x="3582" y="2238"/>
                  <a:pt x="3588" y="2238"/>
                  <a:pt x="3591" y="2232"/>
                </a:cubicBezTo>
                <a:cubicBezTo>
                  <a:pt x="3593" y="2227"/>
                  <a:pt x="3593" y="2221"/>
                  <a:pt x="3594" y="2216"/>
                </a:cubicBezTo>
                <a:cubicBezTo>
                  <a:pt x="3598" y="2209"/>
                  <a:pt x="3598" y="2209"/>
                  <a:pt x="3598" y="2209"/>
                </a:cubicBezTo>
                <a:cubicBezTo>
                  <a:pt x="3600" y="2220"/>
                  <a:pt x="3600" y="2220"/>
                  <a:pt x="3600" y="2220"/>
                </a:cubicBezTo>
                <a:cubicBezTo>
                  <a:pt x="3594" y="2230"/>
                  <a:pt x="3594" y="2230"/>
                  <a:pt x="3594" y="2230"/>
                </a:cubicBezTo>
                <a:cubicBezTo>
                  <a:pt x="3590" y="2240"/>
                  <a:pt x="3590" y="2240"/>
                  <a:pt x="3590" y="2240"/>
                </a:cubicBezTo>
                <a:cubicBezTo>
                  <a:pt x="3589" y="2246"/>
                  <a:pt x="3589" y="2246"/>
                  <a:pt x="3589" y="2246"/>
                </a:cubicBezTo>
                <a:cubicBezTo>
                  <a:pt x="3596" y="2253"/>
                  <a:pt x="3596" y="2253"/>
                  <a:pt x="3596" y="2253"/>
                </a:cubicBezTo>
                <a:cubicBezTo>
                  <a:pt x="3601" y="2257"/>
                  <a:pt x="3603" y="2263"/>
                  <a:pt x="3606" y="2269"/>
                </a:cubicBezTo>
                <a:cubicBezTo>
                  <a:pt x="3608" y="2272"/>
                  <a:pt x="3610" y="2277"/>
                  <a:pt x="3615" y="2276"/>
                </a:cubicBezTo>
                <a:cubicBezTo>
                  <a:pt x="3615" y="2271"/>
                  <a:pt x="3616" y="2264"/>
                  <a:pt x="3619" y="2259"/>
                </a:cubicBezTo>
                <a:cubicBezTo>
                  <a:pt x="3624" y="2251"/>
                  <a:pt x="3622" y="2263"/>
                  <a:pt x="3622" y="2266"/>
                </a:cubicBezTo>
                <a:cubicBezTo>
                  <a:pt x="3620" y="2271"/>
                  <a:pt x="3616" y="2277"/>
                  <a:pt x="3620" y="2282"/>
                </a:cubicBezTo>
                <a:cubicBezTo>
                  <a:pt x="3625" y="2291"/>
                  <a:pt x="3625" y="2291"/>
                  <a:pt x="3625" y="2291"/>
                </a:cubicBezTo>
                <a:cubicBezTo>
                  <a:pt x="3635" y="2296"/>
                  <a:pt x="3635" y="2296"/>
                  <a:pt x="3635" y="2296"/>
                </a:cubicBezTo>
                <a:cubicBezTo>
                  <a:pt x="3639" y="2288"/>
                  <a:pt x="3639" y="2288"/>
                  <a:pt x="3639" y="2288"/>
                </a:cubicBezTo>
                <a:cubicBezTo>
                  <a:pt x="3652" y="2284"/>
                  <a:pt x="3652" y="2284"/>
                  <a:pt x="3652" y="2284"/>
                </a:cubicBezTo>
                <a:cubicBezTo>
                  <a:pt x="3669" y="2285"/>
                  <a:pt x="3669" y="2285"/>
                  <a:pt x="3669" y="2285"/>
                </a:cubicBezTo>
                <a:cubicBezTo>
                  <a:pt x="3660" y="2289"/>
                  <a:pt x="3660" y="2289"/>
                  <a:pt x="3660" y="2289"/>
                </a:cubicBezTo>
                <a:cubicBezTo>
                  <a:pt x="3655" y="2289"/>
                  <a:pt x="3651" y="2291"/>
                  <a:pt x="3648" y="2295"/>
                </a:cubicBezTo>
                <a:cubicBezTo>
                  <a:pt x="3640" y="2304"/>
                  <a:pt x="3650" y="2314"/>
                  <a:pt x="3659" y="2317"/>
                </a:cubicBezTo>
                <a:cubicBezTo>
                  <a:pt x="3671" y="2320"/>
                  <a:pt x="3671" y="2320"/>
                  <a:pt x="3671" y="2320"/>
                </a:cubicBezTo>
                <a:cubicBezTo>
                  <a:pt x="3677" y="2322"/>
                  <a:pt x="3682" y="2325"/>
                  <a:pt x="3687" y="2330"/>
                </a:cubicBezTo>
                <a:cubicBezTo>
                  <a:pt x="3697" y="2343"/>
                  <a:pt x="3697" y="2343"/>
                  <a:pt x="3697" y="2343"/>
                </a:cubicBezTo>
                <a:cubicBezTo>
                  <a:pt x="3707" y="2349"/>
                  <a:pt x="3707" y="2349"/>
                  <a:pt x="3707" y="2349"/>
                </a:cubicBezTo>
                <a:cubicBezTo>
                  <a:pt x="3712" y="2357"/>
                  <a:pt x="3706" y="2363"/>
                  <a:pt x="3702" y="2369"/>
                </a:cubicBezTo>
                <a:cubicBezTo>
                  <a:pt x="3698" y="2382"/>
                  <a:pt x="3698" y="2382"/>
                  <a:pt x="3698" y="2382"/>
                </a:cubicBezTo>
                <a:cubicBezTo>
                  <a:pt x="3691" y="2389"/>
                  <a:pt x="3691" y="2389"/>
                  <a:pt x="3691" y="2389"/>
                </a:cubicBezTo>
                <a:cubicBezTo>
                  <a:pt x="3685" y="2392"/>
                  <a:pt x="3676" y="2400"/>
                  <a:pt x="3684" y="2406"/>
                </a:cubicBezTo>
                <a:cubicBezTo>
                  <a:pt x="3693" y="2410"/>
                  <a:pt x="3693" y="2410"/>
                  <a:pt x="3693" y="2410"/>
                </a:cubicBezTo>
                <a:cubicBezTo>
                  <a:pt x="3695" y="2415"/>
                  <a:pt x="3694" y="2419"/>
                  <a:pt x="3699" y="2421"/>
                </a:cubicBezTo>
                <a:cubicBezTo>
                  <a:pt x="3713" y="2426"/>
                  <a:pt x="3713" y="2426"/>
                  <a:pt x="3713" y="2426"/>
                </a:cubicBezTo>
                <a:cubicBezTo>
                  <a:pt x="3720" y="2425"/>
                  <a:pt x="3720" y="2425"/>
                  <a:pt x="3720" y="2425"/>
                </a:cubicBezTo>
                <a:cubicBezTo>
                  <a:pt x="3727" y="2429"/>
                  <a:pt x="3727" y="2429"/>
                  <a:pt x="3727" y="2429"/>
                </a:cubicBezTo>
                <a:cubicBezTo>
                  <a:pt x="3733" y="2439"/>
                  <a:pt x="3733" y="2439"/>
                  <a:pt x="3733" y="2439"/>
                </a:cubicBezTo>
                <a:cubicBezTo>
                  <a:pt x="3738" y="2449"/>
                  <a:pt x="3738" y="2449"/>
                  <a:pt x="3738" y="2449"/>
                </a:cubicBezTo>
                <a:cubicBezTo>
                  <a:pt x="3744" y="2458"/>
                  <a:pt x="3744" y="2458"/>
                  <a:pt x="3744" y="2458"/>
                </a:cubicBezTo>
                <a:cubicBezTo>
                  <a:pt x="3745" y="2463"/>
                  <a:pt x="3745" y="2466"/>
                  <a:pt x="3750" y="2469"/>
                </a:cubicBezTo>
                <a:cubicBezTo>
                  <a:pt x="3755" y="2472"/>
                  <a:pt x="3760" y="2471"/>
                  <a:pt x="3765" y="2467"/>
                </a:cubicBezTo>
                <a:cubicBezTo>
                  <a:pt x="3767" y="2466"/>
                  <a:pt x="3774" y="2460"/>
                  <a:pt x="3775" y="2465"/>
                </a:cubicBezTo>
                <a:cubicBezTo>
                  <a:pt x="3763" y="2477"/>
                  <a:pt x="3763" y="2477"/>
                  <a:pt x="3763" y="2477"/>
                </a:cubicBezTo>
                <a:cubicBezTo>
                  <a:pt x="3754" y="2485"/>
                  <a:pt x="3768" y="2493"/>
                  <a:pt x="3776" y="2492"/>
                </a:cubicBezTo>
                <a:cubicBezTo>
                  <a:pt x="3784" y="2490"/>
                  <a:pt x="3790" y="2485"/>
                  <a:pt x="3798" y="2483"/>
                </a:cubicBezTo>
                <a:cubicBezTo>
                  <a:pt x="3809" y="2483"/>
                  <a:pt x="3809" y="2483"/>
                  <a:pt x="3809" y="2483"/>
                </a:cubicBezTo>
                <a:cubicBezTo>
                  <a:pt x="3818" y="2489"/>
                  <a:pt x="3818" y="2489"/>
                  <a:pt x="3818" y="2489"/>
                </a:cubicBezTo>
                <a:cubicBezTo>
                  <a:pt x="3821" y="2490"/>
                  <a:pt x="3830" y="2494"/>
                  <a:pt x="3831" y="2489"/>
                </a:cubicBezTo>
                <a:cubicBezTo>
                  <a:pt x="3828" y="2485"/>
                  <a:pt x="3828" y="2485"/>
                  <a:pt x="3828" y="2485"/>
                </a:cubicBezTo>
                <a:cubicBezTo>
                  <a:pt x="3824" y="2482"/>
                  <a:pt x="3824" y="2482"/>
                  <a:pt x="3824" y="2482"/>
                </a:cubicBezTo>
                <a:cubicBezTo>
                  <a:pt x="3825" y="2476"/>
                  <a:pt x="3825" y="2476"/>
                  <a:pt x="3825" y="2476"/>
                </a:cubicBezTo>
                <a:cubicBezTo>
                  <a:pt x="3822" y="2468"/>
                  <a:pt x="3822" y="2468"/>
                  <a:pt x="3822" y="2468"/>
                </a:cubicBezTo>
                <a:cubicBezTo>
                  <a:pt x="3818" y="2463"/>
                  <a:pt x="3818" y="2463"/>
                  <a:pt x="3818" y="2463"/>
                </a:cubicBezTo>
                <a:cubicBezTo>
                  <a:pt x="3811" y="2462"/>
                  <a:pt x="3811" y="2462"/>
                  <a:pt x="3811" y="2462"/>
                </a:cubicBezTo>
                <a:cubicBezTo>
                  <a:pt x="3807" y="2457"/>
                  <a:pt x="3807" y="2457"/>
                  <a:pt x="3807" y="2457"/>
                </a:cubicBezTo>
                <a:cubicBezTo>
                  <a:pt x="3806" y="2450"/>
                  <a:pt x="3806" y="2450"/>
                  <a:pt x="3806" y="2450"/>
                </a:cubicBezTo>
                <a:cubicBezTo>
                  <a:pt x="3808" y="2444"/>
                  <a:pt x="3808" y="2444"/>
                  <a:pt x="3808" y="2444"/>
                </a:cubicBezTo>
                <a:cubicBezTo>
                  <a:pt x="3809" y="2439"/>
                  <a:pt x="3813" y="2432"/>
                  <a:pt x="3807" y="2428"/>
                </a:cubicBezTo>
                <a:cubicBezTo>
                  <a:pt x="3793" y="2423"/>
                  <a:pt x="3793" y="2423"/>
                  <a:pt x="3793" y="2423"/>
                </a:cubicBezTo>
                <a:cubicBezTo>
                  <a:pt x="3788" y="2422"/>
                  <a:pt x="3783" y="2420"/>
                  <a:pt x="3778" y="2418"/>
                </a:cubicBezTo>
                <a:cubicBezTo>
                  <a:pt x="3774" y="2415"/>
                  <a:pt x="3774" y="2415"/>
                  <a:pt x="3774" y="2415"/>
                </a:cubicBezTo>
                <a:cubicBezTo>
                  <a:pt x="3778" y="2409"/>
                  <a:pt x="3778" y="2409"/>
                  <a:pt x="3778" y="2409"/>
                </a:cubicBezTo>
                <a:cubicBezTo>
                  <a:pt x="3785" y="2405"/>
                  <a:pt x="3785" y="2405"/>
                  <a:pt x="3785" y="2405"/>
                </a:cubicBezTo>
                <a:cubicBezTo>
                  <a:pt x="3790" y="2398"/>
                  <a:pt x="3784" y="2395"/>
                  <a:pt x="3781" y="2390"/>
                </a:cubicBezTo>
                <a:cubicBezTo>
                  <a:pt x="3778" y="2383"/>
                  <a:pt x="3777" y="2375"/>
                  <a:pt x="3773" y="2369"/>
                </a:cubicBezTo>
                <a:cubicBezTo>
                  <a:pt x="3770" y="2363"/>
                  <a:pt x="3765" y="2358"/>
                  <a:pt x="3761" y="2352"/>
                </a:cubicBezTo>
                <a:cubicBezTo>
                  <a:pt x="3754" y="2344"/>
                  <a:pt x="3749" y="2334"/>
                  <a:pt x="3742" y="2325"/>
                </a:cubicBezTo>
                <a:cubicBezTo>
                  <a:pt x="3736" y="2317"/>
                  <a:pt x="3729" y="2310"/>
                  <a:pt x="3723" y="2301"/>
                </a:cubicBezTo>
                <a:cubicBezTo>
                  <a:pt x="3716" y="2292"/>
                  <a:pt x="3713" y="2280"/>
                  <a:pt x="3707" y="2269"/>
                </a:cubicBezTo>
                <a:cubicBezTo>
                  <a:pt x="3702" y="2261"/>
                  <a:pt x="3696" y="2254"/>
                  <a:pt x="3690" y="2246"/>
                </a:cubicBezTo>
                <a:cubicBezTo>
                  <a:pt x="3685" y="2238"/>
                  <a:pt x="3680" y="2230"/>
                  <a:pt x="3674" y="2222"/>
                </a:cubicBezTo>
                <a:cubicBezTo>
                  <a:pt x="3669" y="2213"/>
                  <a:pt x="3661" y="2206"/>
                  <a:pt x="3657" y="2196"/>
                </a:cubicBezTo>
                <a:cubicBezTo>
                  <a:pt x="3654" y="2189"/>
                  <a:pt x="3648" y="2183"/>
                  <a:pt x="3643" y="2176"/>
                </a:cubicBezTo>
                <a:cubicBezTo>
                  <a:pt x="3637" y="2168"/>
                  <a:pt x="3630" y="2158"/>
                  <a:pt x="3623" y="2151"/>
                </a:cubicBezTo>
                <a:cubicBezTo>
                  <a:pt x="3617" y="2146"/>
                  <a:pt x="3611" y="2142"/>
                  <a:pt x="3604" y="2137"/>
                </a:cubicBezTo>
                <a:cubicBezTo>
                  <a:pt x="3598" y="2133"/>
                  <a:pt x="3591" y="2130"/>
                  <a:pt x="3585" y="2125"/>
                </a:cubicBezTo>
                <a:cubicBezTo>
                  <a:pt x="3578" y="2117"/>
                  <a:pt x="3578" y="2117"/>
                  <a:pt x="3578" y="2117"/>
                </a:cubicBezTo>
                <a:cubicBezTo>
                  <a:pt x="3571" y="2112"/>
                  <a:pt x="3571" y="2112"/>
                  <a:pt x="3571" y="2112"/>
                </a:cubicBezTo>
                <a:cubicBezTo>
                  <a:pt x="3565" y="2104"/>
                  <a:pt x="3565" y="2104"/>
                  <a:pt x="3565" y="2104"/>
                </a:cubicBezTo>
                <a:cubicBezTo>
                  <a:pt x="3564" y="2097"/>
                  <a:pt x="3564" y="2097"/>
                  <a:pt x="3564" y="2097"/>
                </a:cubicBezTo>
                <a:cubicBezTo>
                  <a:pt x="3563" y="2092"/>
                  <a:pt x="3558" y="2088"/>
                  <a:pt x="3555" y="2085"/>
                </a:cubicBezTo>
                <a:cubicBezTo>
                  <a:pt x="3547" y="2079"/>
                  <a:pt x="3539" y="2074"/>
                  <a:pt x="3532" y="2067"/>
                </a:cubicBezTo>
                <a:cubicBezTo>
                  <a:pt x="3528" y="2063"/>
                  <a:pt x="3522" y="2060"/>
                  <a:pt x="3517" y="2056"/>
                </a:cubicBezTo>
                <a:cubicBezTo>
                  <a:pt x="3512" y="2052"/>
                  <a:pt x="3506" y="2048"/>
                  <a:pt x="3500" y="2046"/>
                </a:cubicBezTo>
                <a:cubicBezTo>
                  <a:pt x="3493" y="2044"/>
                  <a:pt x="3493" y="2044"/>
                  <a:pt x="3493" y="2044"/>
                </a:cubicBezTo>
                <a:cubicBezTo>
                  <a:pt x="3491" y="2035"/>
                  <a:pt x="3491" y="2035"/>
                  <a:pt x="3491" y="2035"/>
                </a:cubicBezTo>
                <a:cubicBezTo>
                  <a:pt x="3493" y="2031"/>
                  <a:pt x="3493" y="2031"/>
                  <a:pt x="3493" y="2031"/>
                </a:cubicBezTo>
                <a:cubicBezTo>
                  <a:pt x="3494" y="2025"/>
                  <a:pt x="3494" y="2025"/>
                  <a:pt x="3494" y="2025"/>
                </a:cubicBezTo>
                <a:cubicBezTo>
                  <a:pt x="3493" y="2017"/>
                  <a:pt x="3493" y="2017"/>
                  <a:pt x="3493" y="2017"/>
                </a:cubicBezTo>
                <a:cubicBezTo>
                  <a:pt x="3494" y="2012"/>
                  <a:pt x="3494" y="2012"/>
                  <a:pt x="3494" y="2012"/>
                </a:cubicBezTo>
                <a:cubicBezTo>
                  <a:pt x="3494" y="2004"/>
                  <a:pt x="3494" y="2004"/>
                  <a:pt x="3494" y="2004"/>
                </a:cubicBezTo>
                <a:cubicBezTo>
                  <a:pt x="3490" y="1996"/>
                  <a:pt x="3490" y="1996"/>
                  <a:pt x="3490" y="1996"/>
                </a:cubicBezTo>
                <a:cubicBezTo>
                  <a:pt x="3481" y="1994"/>
                  <a:pt x="3481" y="1994"/>
                  <a:pt x="3481" y="1994"/>
                </a:cubicBezTo>
                <a:cubicBezTo>
                  <a:pt x="3475" y="1991"/>
                  <a:pt x="3470" y="1987"/>
                  <a:pt x="3469" y="1981"/>
                </a:cubicBezTo>
                <a:cubicBezTo>
                  <a:pt x="3467" y="1975"/>
                  <a:pt x="3467" y="1975"/>
                  <a:pt x="3467" y="1975"/>
                </a:cubicBezTo>
                <a:cubicBezTo>
                  <a:pt x="3462" y="1971"/>
                  <a:pt x="3462" y="1971"/>
                  <a:pt x="3462" y="1971"/>
                </a:cubicBezTo>
                <a:cubicBezTo>
                  <a:pt x="3457" y="1968"/>
                  <a:pt x="3452" y="1967"/>
                  <a:pt x="3446" y="1966"/>
                </a:cubicBezTo>
                <a:cubicBezTo>
                  <a:pt x="3434" y="1967"/>
                  <a:pt x="3434" y="1967"/>
                  <a:pt x="3434" y="1967"/>
                </a:cubicBezTo>
                <a:cubicBezTo>
                  <a:pt x="3426" y="1972"/>
                  <a:pt x="3426" y="1972"/>
                  <a:pt x="3426" y="1972"/>
                </a:cubicBezTo>
                <a:cubicBezTo>
                  <a:pt x="3416" y="1978"/>
                  <a:pt x="3416" y="1978"/>
                  <a:pt x="3416" y="1978"/>
                </a:cubicBezTo>
                <a:cubicBezTo>
                  <a:pt x="3402" y="1984"/>
                  <a:pt x="3402" y="1984"/>
                  <a:pt x="3402" y="1984"/>
                </a:cubicBezTo>
                <a:cubicBezTo>
                  <a:pt x="3395" y="1986"/>
                  <a:pt x="3387" y="1985"/>
                  <a:pt x="3380" y="1987"/>
                </a:cubicBezTo>
                <a:cubicBezTo>
                  <a:pt x="3371" y="1989"/>
                  <a:pt x="3362" y="1990"/>
                  <a:pt x="3353" y="1992"/>
                </a:cubicBezTo>
                <a:cubicBezTo>
                  <a:pt x="3356" y="1998"/>
                  <a:pt x="3356" y="1998"/>
                  <a:pt x="3356" y="1998"/>
                </a:cubicBezTo>
                <a:cubicBezTo>
                  <a:pt x="3361" y="2001"/>
                  <a:pt x="3361" y="2001"/>
                  <a:pt x="3361" y="2001"/>
                </a:cubicBezTo>
                <a:cubicBezTo>
                  <a:pt x="3359" y="2012"/>
                  <a:pt x="3359" y="2012"/>
                  <a:pt x="3359" y="2012"/>
                </a:cubicBezTo>
                <a:cubicBezTo>
                  <a:pt x="3354" y="2020"/>
                  <a:pt x="3354" y="2020"/>
                  <a:pt x="3354" y="2020"/>
                </a:cubicBezTo>
                <a:cubicBezTo>
                  <a:pt x="3347" y="2022"/>
                  <a:pt x="3347" y="2022"/>
                  <a:pt x="3347" y="2022"/>
                </a:cubicBezTo>
                <a:cubicBezTo>
                  <a:pt x="3337" y="2027"/>
                  <a:pt x="3337" y="2027"/>
                  <a:pt x="3337" y="2027"/>
                </a:cubicBezTo>
                <a:cubicBezTo>
                  <a:pt x="3334" y="2037"/>
                  <a:pt x="3334" y="2037"/>
                  <a:pt x="3334" y="2037"/>
                </a:cubicBezTo>
                <a:cubicBezTo>
                  <a:pt x="3339" y="2045"/>
                  <a:pt x="3339" y="2045"/>
                  <a:pt x="3339" y="2045"/>
                </a:cubicBezTo>
                <a:cubicBezTo>
                  <a:pt x="3340" y="2052"/>
                  <a:pt x="3340" y="2052"/>
                  <a:pt x="3340" y="2052"/>
                </a:cubicBezTo>
                <a:cubicBezTo>
                  <a:pt x="3338" y="2059"/>
                  <a:pt x="3338" y="2059"/>
                  <a:pt x="3338" y="2059"/>
                </a:cubicBezTo>
                <a:cubicBezTo>
                  <a:pt x="3333" y="2062"/>
                  <a:pt x="3333" y="2062"/>
                  <a:pt x="3333" y="2062"/>
                </a:cubicBezTo>
                <a:cubicBezTo>
                  <a:pt x="3330" y="2066"/>
                  <a:pt x="3330" y="2066"/>
                  <a:pt x="3330" y="2066"/>
                </a:cubicBezTo>
                <a:cubicBezTo>
                  <a:pt x="3325" y="2068"/>
                  <a:pt x="3325" y="2068"/>
                  <a:pt x="3325" y="2068"/>
                </a:cubicBezTo>
                <a:cubicBezTo>
                  <a:pt x="3318" y="2069"/>
                  <a:pt x="3318" y="2069"/>
                  <a:pt x="3318" y="2069"/>
                </a:cubicBezTo>
                <a:cubicBezTo>
                  <a:pt x="3310" y="2072"/>
                  <a:pt x="3310" y="2072"/>
                  <a:pt x="3310" y="2072"/>
                </a:cubicBezTo>
                <a:cubicBezTo>
                  <a:pt x="3300" y="2074"/>
                  <a:pt x="3300" y="2074"/>
                  <a:pt x="3300" y="2074"/>
                </a:cubicBezTo>
                <a:cubicBezTo>
                  <a:pt x="3292" y="2076"/>
                  <a:pt x="3292" y="2076"/>
                  <a:pt x="3292" y="2076"/>
                </a:cubicBezTo>
                <a:cubicBezTo>
                  <a:pt x="3286" y="2082"/>
                  <a:pt x="3286" y="2082"/>
                  <a:pt x="3286" y="2082"/>
                </a:cubicBezTo>
                <a:cubicBezTo>
                  <a:pt x="3276" y="2084"/>
                  <a:pt x="3276" y="2084"/>
                  <a:pt x="3276" y="2084"/>
                </a:cubicBezTo>
                <a:cubicBezTo>
                  <a:pt x="3270" y="2088"/>
                  <a:pt x="3270" y="2088"/>
                  <a:pt x="3270" y="2088"/>
                </a:cubicBezTo>
                <a:cubicBezTo>
                  <a:pt x="3258" y="2098"/>
                  <a:pt x="3258" y="2098"/>
                  <a:pt x="3258" y="2098"/>
                </a:cubicBezTo>
                <a:cubicBezTo>
                  <a:pt x="3248" y="2107"/>
                  <a:pt x="3248" y="2107"/>
                  <a:pt x="3248" y="2107"/>
                </a:cubicBezTo>
                <a:cubicBezTo>
                  <a:pt x="3242" y="2112"/>
                  <a:pt x="3242" y="2112"/>
                  <a:pt x="3242" y="2112"/>
                </a:cubicBezTo>
                <a:cubicBezTo>
                  <a:pt x="3232" y="2113"/>
                  <a:pt x="3232" y="2113"/>
                  <a:pt x="3232" y="2113"/>
                </a:cubicBezTo>
                <a:cubicBezTo>
                  <a:pt x="3231" y="2100"/>
                  <a:pt x="3231" y="2100"/>
                  <a:pt x="3231" y="2100"/>
                </a:cubicBezTo>
                <a:cubicBezTo>
                  <a:pt x="3232" y="2086"/>
                  <a:pt x="3232" y="2086"/>
                  <a:pt x="3232" y="2086"/>
                </a:cubicBezTo>
                <a:cubicBezTo>
                  <a:pt x="3232" y="2078"/>
                  <a:pt x="3232" y="2078"/>
                  <a:pt x="3232" y="2078"/>
                </a:cubicBezTo>
                <a:cubicBezTo>
                  <a:pt x="3229" y="2072"/>
                  <a:pt x="3229" y="2072"/>
                  <a:pt x="3229" y="2072"/>
                </a:cubicBezTo>
                <a:cubicBezTo>
                  <a:pt x="3220" y="2059"/>
                  <a:pt x="3220" y="2059"/>
                  <a:pt x="3220" y="2059"/>
                </a:cubicBezTo>
                <a:cubicBezTo>
                  <a:pt x="3210" y="2047"/>
                  <a:pt x="3210" y="2047"/>
                  <a:pt x="3210" y="2047"/>
                </a:cubicBezTo>
                <a:cubicBezTo>
                  <a:pt x="3204" y="2039"/>
                  <a:pt x="3204" y="2039"/>
                  <a:pt x="3204" y="2039"/>
                </a:cubicBezTo>
                <a:cubicBezTo>
                  <a:pt x="3196" y="2034"/>
                  <a:pt x="3187" y="2030"/>
                  <a:pt x="3181" y="2023"/>
                </a:cubicBezTo>
                <a:cubicBezTo>
                  <a:pt x="3177" y="2018"/>
                  <a:pt x="3177" y="2018"/>
                  <a:pt x="3177" y="2018"/>
                </a:cubicBezTo>
                <a:cubicBezTo>
                  <a:pt x="3169" y="2012"/>
                  <a:pt x="3169" y="2012"/>
                  <a:pt x="3169" y="2012"/>
                </a:cubicBezTo>
                <a:cubicBezTo>
                  <a:pt x="3155" y="2001"/>
                  <a:pt x="3155" y="2001"/>
                  <a:pt x="3155" y="2001"/>
                </a:cubicBezTo>
                <a:cubicBezTo>
                  <a:pt x="3145" y="1995"/>
                  <a:pt x="3145" y="1995"/>
                  <a:pt x="3145" y="1995"/>
                </a:cubicBezTo>
                <a:cubicBezTo>
                  <a:pt x="3134" y="1983"/>
                  <a:pt x="3134" y="1983"/>
                  <a:pt x="3134" y="1983"/>
                </a:cubicBezTo>
                <a:cubicBezTo>
                  <a:pt x="3120" y="1973"/>
                  <a:pt x="3120" y="1973"/>
                  <a:pt x="3120" y="1973"/>
                </a:cubicBezTo>
                <a:cubicBezTo>
                  <a:pt x="3113" y="1963"/>
                  <a:pt x="3113" y="1963"/>
                  <a:pt x="3113" y="1963"/>
                </a:cubicBezTo>
                <a:cubicBezTo>
                  <a:pt x="3108" y="1953"/>
                  <a:pt x="3108" y="1953"/>
                  <a:pt x="3108" y="1953"/>
                </a:cubicBezTo>
                <a:cubicBezTo>
                  <a:pt x="3101" y="1944"/>
                  <a:pt x="3101" y="1944"/>
                  <a:pt x="3101" y="1944"/>
                </a:cubicBezTo>
                <a:cubicBezTo>
                  <a:pt x="3097" y="1941"/>
                  <a:pt x="3092" y="1938"/>
                  <a:pt x="3087" y="1936"/>
                </a:cubicBezTo>
                <a:cubicBezTo>
                  <a:pt x="3075" y="1930"/>
                  <a:pt x="3075" y="1930"/>
                  <a:pt x="3075" y="1930"/>
                </a:cubicBezTo>
                <a:cubicBezTo>
                  <a:pt x="3060" y="1923"/>
                  <a:pt x="3060" y="1923"/>
                  <a:pt x="3060" y="1923"/>
                </a:cubicBezTo>
                <a:cubicBezTo>
                  <a:pt x="3058" y="1918"/>
                  <a:pt x="3058" y="1918"/>
                  <a:pt x="3058" y="1918"/>
                </a:cubicBezTo>
                <a:cubicBezTo>
                  <a:pt x="3055" y="1916"/>
                  <a:pt x="3055" y="1916"/>
                  <a:pt x="3055" y="1916"/>
                </a:cubicBezTo>
                <a:cubicBezTo>
                  <a:pt x="3047" y="1909"/>
                  <a:pt x="3060" y="1901"/>
                  <a:pt x="3061" y="1894"/>
                </a:cubicBezTo>
                <a:cubicBezTo>
                  <a:pt x="3062" y="1887"/>
                  <a:pt x="3062" y="1887"/>
                  <a:pt x="3062" y="1887"/>
                </a:cubicBezTo>
                <a:cubicBezTo>
                  <a:pt x="3063" y="1882"/>
                  <a:pt x="3068" y="1878"/>
                  <a:pt x="3068" y="1872"/>
                </a:cubicBezTo>
                <a:cubicBezTo>
                  <a:pt x="3068" y="1865"/>
                  <a:pt x="3059" y="1865"/>
                  <a:pt x="3054" y="1865"/>
                </a:cubicBezTo>
                <a:cubicBezTo>
                  <a:pt x="3044" y="1867"/>
                  <a:pt x="3044" y="1867"/>
                  <a:pt x="3044" y="1867"/>
                </a:cubicBezTo>
                <a:cubicBezTo>
                  <a:pt x="3039" y="1869"/>
                  <a:pt x="3039" y="1869"/>
                  <a:pt x="3039" y="1869"/>
                </a:cubicBezTo>
                <a:cubicBezTo>
                  <a:pt x="3033" y="1869"/>
                  <a:pt x="3027" y="1869"/>
                  <a:pt x="3021" y="1871"/>
                </a:cubicBezTo>
                <a:cubicBezTo>
                  <a:pt x="3016" y="1872"/>
                  <a:pt x="3012" y="1872"/>
                  <a:pt x="3007" y="1871"/>
                </a:cubicBezTo>
                <a:cubicBezTo>
                  <a:pt x="2995" y="1873"/>
                  <a:pt x="2995" y="1873"/>
                  <a:pt x="2995" y="1873"/>
                </a:cubicBezTo>
                <a:cubicBezTo>
                  <a:pt x="2992" y="1878"/>
                  <a:pt x="2992" y="1878"/>
                  <a:pt x="2992" y="1878"/>
                </a:cubicBezTo>
                <a:cubicBezTo>
                  <a:pt x="2986" y="1882"/>
                  <a:pt x="2986" y="1882"/>
                  <a:pt x="2986" y="1882"/>
                </a:cubicBezTo>
                <a:cubicBezTo>
                  <a:pt x="2981" y="1887"/>
                  <a:pt x="2981" y="1887"/>
                  <a:pt x="2981" y="1887"/>
                </a:cubicBezTo>
                <a:cubicBezTo>
                  <a:pt x="2979" y="1893"/>
                  <a:pt x="2979" y="1893"/>
                  <a:pt x="2979" y="1893"/>
                </a:cubicBezTo>
                <a:cubicBezTo>
                  <a:pt x="2977" y="1899"/>
                  <a:pt x="2966" y="1897"/>
                  <a:pt x="2961" y="1897"/>
                </a:cubicBezTo>
                <a:cubicBezTo>
                  <a:pt x="2952" y="1896"/>
                  <a:pt x="2952" y="1896"/>
                  <a:pt x="2952" y="1896"/>
                </a:cubicBezTo>
                <a:cubicBezTo>
                  <a:pt x="2947" y="1892"/>
                  <a:pt x="2947" y="1892"/>
                  <a:pt x="2947" y="1892"/>
                </a:cubicBezTo>
                <a:cubicBezTo>
                  <a:pt x="2940" y="1889"/>
                  <a:pt x="2933" y="1887"/>
                  <a:pt x="2928" y="1881"/>
                </a:cubicBezTo>
                <a:cubicBezTo>
                  <a:pt x="2921" y="1873"/>
                  <a:pt x="2921" y="1873"/>
                  <a:pt x="2921" y="1873"/>
                </a:cubicBezTo>
                <a:cubicBezTo>
                  <a:pt x="2917" y="1874"/>
                  <a:pt x="2917" y="1874"/>
                  <a:pt x="2917" y="1874"/>
                </a:cubicBezTo>
                <a:cubicBezTo>
                  <a:pt x="2912" y="1883"/>
                  <a:pt x="2912" y="1883"/>
                  <a:pt x="2912" y="1883"/>
                </a:cubicBezTo>
                <a:cubicBezTo>
                  <a:pt x="2908" y="1889"/>
                  <a:pt x="2908" y="1889"/>
                  <a:pt x="2908" y="1889"/>
                </a:cubicBezTo>
                <a:cubicBezTo>
                  <a:pt x="2897" y="1888"/>
                  <a:pt x="2897" y="1888"/>
                  <a:pt x="2897" y="1888"/>
                </a:cubicBezTo>
                <a:cubicBezTo>
                  <a:pt x="2886" y="1885"/>
                  <a:pt x="2886" y="1885"/>
                  <a:pt x="2886" y="1885"/>
                </a:cubicBezTo>
                <a:cubicBezTo>
                  <a:pt x="2880" y="1884"/>
                  <a:pt x="2874" y="1883"/>
                  <a:pt x="2868" y="1880"/>
                </a:cubicBezTo>
                <a:cubicBezTo>
                  <a:pt x="2863" y="1877"/>
                  <a:pt x="2859" y="1871"/>
                  <a:pt x="2860" y="1864"/>
                </a:cubicBezTo>
                <a:cubicBezTo>
                  <a:pt x="2860" y="1861"/>
                  <a:pt x="2860" y="1861"/>
                  <a:pt x="2860" y="1861"/>
                </a:cubicBezTo>
                <a:cubicBezTo>
                  <a:pt x="2863" y="294"/>
                  <a:pt x="2863" y="294"/>
                  <a:pt x="2863" y="294"/>
                </a:cubicBezTo>
                <a:cubicBezTo>
                  <a:pt x="2857" y="293"/>
                  <a:pt x="2851" y="291"/>
                  <a:pt x="2845" y="289"/>
                </a:cubicBezTo>
                <a:cubicBezTo>
                  <a:pt x="2838" y="288"/>
                  <a:pt x="2836" y="287"/>
                  <a:pt x="2836" y="294"/>
                </a:cubicBezTo>
                <a:cubicBezTo>
                  <a:pt x="2837" y="302"/>
                  <a:pt x="2830" y="298"/>
                  <a:pt x="2825" y="297"/>
                </a:cubicBezTo>
                <a:cubicBezTo>
                  <a:pt x="2815" y="291"/>
                  <a:pt x="2815" y="291"/>
                  <a:pt x="2815" y="291"/>
                </a:cubicBezTo>
                <a:cubicBezTo>
                  <a:pt x="2812" y="282"/>
                  <a:pt x="2812" y="282"/>
                  <a:pt x="2812" y="282"/>
                </a:cubicBezTo>
                <a:cubicBezTo>
                  <a:pt x="2806" y="277"/>
                  <a:pt x="2795" y="275"/>
                  <a:pt x="2787" y="273"/>
                </a:cubicBezTo>
                <a:cubicBezTo>
                  <a:pt x="2779" y="271"/>
                  <a:pt x="2770" y="269"/>
                  <a:pt x="2762" y="266"/>
                </a:cubicBezTo>
                <a:cubicBezTo>
                  <a:pt x="2755" y="263"/>
                  <a:pt x="2748" y="264"/>
                  <a:pt x="2741" y="263"/>
                </a:cubicBezTo>
                <a:cubicBezTo>
                  <a:pt x="2734" y="261"/>
                  <a:pt x="2730" y="258"/>
                  <a:pt x="2724" y="254"/>
                </a:cubicBezTo>
                <a:cubicBezTo>
                  <a:pt x="2719" y="250"/>
                  <a:pt x="2713" y="248"/>
                  <a:pt x="2707" y="246"/>
                </a:cubicBezTo>
                <a:cubicBezTo>
                  <a:pt x="2701" y="244"/>
                  <a:pt x="2696" y="242"/>
                  <a:pt x="2691" y="236"/>
                </a:cubicBezTo>
                <a:cubicBezTo>
                  <a:pt x="2687" y="232"/>
                  <a:pt x="2684" y="230"/>
                  <a:pt x="2678" y="228"/>
                </a:cubicBezTo>
                <a:cubicBezTo>
                  <a:pt x="2675" y="227"/>
                  <a:pt x="2655" y="220"/>
                  <a:pt x="2655" y="225"/>
                </a:cubicBezTo>
                <a:cubicBezTo>
                  <a:pt x="2649" y="226"/>
                  <a:pt x="2643" y="222"/>
                  <a:pt x="2637" y="220"/>
                </a:cubicBezTo>
                <a:cubicBezTo>
                  <a:pt x="2623" y="216"/>
                  <a:pt x="2623" y="216"/>
                  <a:pt x="2623" y="216"/>
                </a:cubicBezTo>
                <a:cubicBezTo>
                  <a:pt x="2618" y="213"/>
                  <a:pt x="2608" y="207"/>
                  <a:pt x="2604" y="213"/>
                </a:cubicBezTo>
                <a:cubicBezTo>
                  <a:pt x="2601" y="217"/>
                  <a:pt x="2606" y="224"/>
                  <a:pt x="2600" y="226"/>
                </a:cubicBezTo>
                <a:cubicBezTo>
                  <a:pt x="2592" y="225"/>
                  <a:pt x="2592" y="225"/>
                  <a:pt x="2592" y="225"/>
                </a:cubicBezTo>
                <a:cubicBezTo>
                  <a:pt x="2583" y="223"/>
                  <a:pt x="2583" y="223"/>
                  <a:pt x="2583" y="223"/>
                </a:cubicBezTo>
                <a:cubicBezTo>
                  <a:pt x="2580" y="217"/>
                  <a:pt x="2596" y="211"/>
                  <a:pt x="2582" y="211"/>
                </a:cubicBezTo>
                <a:cubicBezTo>
                  <a:pt x="2577" y="211"/>
                  <a:pt x="2571" y="213"/>
                  <a:pt x="2566" y="214"/>
                </a:cubicBezTo>
                <a:cubicBezTo>
                  <a:pt x="2561" y="216"/>
                  <a:pt x="2563" y="217"/>
                  <a:pt x="2561" y="221"/>
                </a:cubicBezTo>
                <a:cubicBezTo>
                  <a:pt x="2555" y="223"/>
                  <a:pt x="2555" y="223"/>
                  <a:pt x="2555" y="223"/>
                </a:cubicBezTo>
                <a:cubicBezTo>
                  <a:pt x="2552" y="215"/>
                  <a:pt x="2552" y="215"/>
                  <a:pt x="2552" y="215"/>
                </a:cubicBezTo>
                <a:cubicBezTo>
                  <a:pt x="2538" y="225"/>
                  <a:pt x="2538" y="225"/>
                  <a:pt x="2538" y="225"/>
                </a:cubicBezTo>
                <a:cubicBezTo>
                  <a:pt x="2533" y="230"/>
                  <a:pt x="2526" y="227"/>
                  <a:pt x="2520" y="228"/>
                </a:cubicBezTo>
                <a:cubicBezTo>
                  <a:pt x="2512" y="229"/>
                  <a:pt x="2505" y="233"/>
                  <a:pt x="2496" y="234"/>
                </a:cubicBezTo>
                <a:cubicBezTo>
                  <a:pt x="2491" y="235"/>
                  <a:pt x="2487" y="235"/>
                  <a:pt x="2482" y="237"/>
                </a:cubicBezTo>
                <a:cubicBezTo>
                  <a:pt x="2470" y="241"/>
                  <a:pt x="2470" y="241"/>
                  <a:pt x="2470" y="241"/>
                </a:cubicBezTo>
                <a:cubicBezTo>
                  <a:pt x="2463" y="242"/>
                  <a:pt x="2458" y="236"/>
                  <a:pt x="2451" y="235"/>
                </a:cubicBezTo>
                <a:cubicBezTo>
                  <a:pt x="2443" y="234"/>
                  <a:pt x="2440" y="240"/>
                  <a:pt x="2432" y="241"/>
                </a:cubicBezTo>
                <a:cubicBezTo>
                  <a:pt x="2426" y="241"/>
                  <a:pt x="2417" y="238"/>
                  <a:pt x="2416" y="231"/>
                </a:cubicBezTo>
                <a:cubicBezTo>
                  <a:pt x="2411" y="229"/>
                  <a:pt x="2410" y="231"/>
                  <a:pt x="2405" y="232"/>
                </a:cubicBezTo>
                <a:cubicBezTo>
                  <a:pt x="2397" y="232"/>
                  <a:pt x="2397" y="232"/>
                  <a:pt x="2397" y="232"/>
                </a:cubicBezTo>
                <a:cubicBezTo>
                  <a:pt x="2392" y="227"/>
                  <a:pt x="2392" y="227"/>
                  <a:pt x="2392" y="227"/>
                </a:cubicBezTo>
                <a:cubicBezTo>
                  <a:pt x="2385" y="224"/>
                  <a:pt x="2377" y="228"/>
                  <a:pt x="2370" y="225"/>
                </a:cubicBezTo>
                <a:cubicBezTo>
                  <a:pt x="2364" y="220"/>
                  <a:pt x="2364" y="220"/>
                  <a:pt x="2364" y="220"/>
                </a:cubicBezTo>
                <a:cubicBezTo>
                  <a:pt x="2358" y="217"/>
                  <a:pt x="2358" y="217"/>
                  <a:pt x="2358" y="217"/>
                </a:cubicBezTo>
                <a:cubicBezTo>
                  <a:pt x="2356" y="215"/>
                  <a:pt x="2356" y="215"/>
                  <a:pt x="2356" y="215"/>
                </a:cubicBezTo>
                <a:cubicBezTo>
                  <a:pt x="2347" y="212"/>
                  <a:pt x="2347" y="212"/>
                  <a:pt x="2347" y="212"/>
                </a:cubicBezTo>
                <a:cubicBezTo>
                  <a:pt x="2340" y="206"/>
                  <a:pt x="2340" y="206"/>
                  <a:pt x="2340" y="206"/>
                </a:cubicBezTo>
                <a:cubicBezTo>
                  <a:pt x="2333" y="206"/>
                  <a:pt x="2333" y="206"/>
                  <a:pt x="2333" y="206"/>
                </a:cubicBezTo>
                <a:cubicBezTo>
                  <a:pt x="2328" y="205"/>
                  <a:pt x="2328" y="205"/>
                  <a:pt x="2328" y="205"/>
                </a:cubicBezTo>
                <a:cubicBezTo>
                  <a:pt x="2323" y="202"/>
                  <a:pt x="2315" y="203"/>
                  <a:pt x="2308" y="204"/>
                </a:cubicBezTo>
                <a:cubicBezTo>
                  <a:pt x="2301" y="205"/>
                  <a:pt x="2295" y="205"/>
                  <a:pt x="2288" y="205"/>
                </a:cubicBezTo>
                <a:cubicBezTo>
                  <a:pt x="2278" y="205"/>
                  <a:pt x="2268" y="205"/>
                  <a:pt x="2258" y="204"/>
                </a:cubicBezTo>
                <a:cubicBezTo>
                  <a:pt x="2251" y="204"/>
                  <a:pt x="2243" y="205"/>
                  <a:pt x="2235" y="207"/>
                </a:cubicBezTo>
                <a:cubicBezTo>
                  <a:pt x="2228" y="208"/>
                  <a:pt x="2220" y="212"/>
                  <a:pt x="2213" y="208"/>
                </a:cubicBezTo>
                <a:cubicBezTo>
                  <a:pt x="2208" y="197"/>
                  <a:pt x="2208" y="197"/>
                  <a:pt x="2208" y="197"/>
                </a:cubicBezTo>
                <a:cubicBezTo>
                  <a:pt x="2198" y="192"/>
                  <a:pt x="2198" y="192"/>
                  <a:pt x="2198" y="192"/>
                </a:cubicBezTo>
                <a:cubicBezTo>
                  <a:pt x="2194" y="195"/>
                  <a:pt x="2193" y="201"/>
                  <a:pt x="2188" y="203"/>
                </a:cubicBezTo>
                <a:cubicBezTo>
                  <a:pt x="2182" y="204"/>
                  <a:pt x="2174" y="203"/>
                  <a:pt x="2169" y="203"/>
                </a:cubicBezTo>
                <a:cubicBezTo>
                  <a:pt x="2156" y="202"/>
                  <a:pt x="2156" y="202"/>
                  <a:pt x="2156" y="202"/>
                </a:cubicBezTo>
                <a:cubicBezTo>
                  <a:pt x="2149" y="202"/>
                  <a:pt x="2146" y="199"/>
                  <a:pt x="2145" y="192"/>
                </a:cubicBezTo>
                <a:cubicBezTo>
                  <a:pt x="2144" y="188"/>
                  <a:pt x="2142" y="179"/>
                  <a:pt x="2136" y="179"/>
                </a:cubicBezTo>
                <a:cubicBezTo>
                  <a:pt x="2129" y="182"/>
                  <a:pt x="2129" y="182"/>
                  <a:pt x="2129" y="182"/>
                </a:cubicBezTo>
                <a:cubicBezTo>
                  <a:pt x="2119" y="184"/>
                  <a:pt x="2114" y="172"/>
                  <a:pt x="2103" y="174"/>
                </a:cubicBezTo>
                <a:cubicBezTo>
                  <a:pt x="2093" y="179"/>
                  <a:pt x="2093" y="179"/>
                  <a:pt x="2093" y="179"/>
                </a:cubicBezTo>
                <a:cubicBezTo>
                  <a:pt x="2081" y="183"/>
                  <a:pt x="2081" y="183"/>
                  <a:pt x="2081" y="183"/>
                </a:cubicBezTo>
                <a:cubicBezTo>
                  <a:pt x="2076" y="185"/>
                  <a:pt x="2074" y="183"/>
                  <a:pt x="2072" y="179"/>
                </a:cubicBezTo>
                <a:cubicBezTo>
                  <a:pt x="2069" y="175"/>
                  <a:pt x="2067" y="170"/>
                  <a:pt x="2061" y="169"/>
                </a:cubicBezTo>
                <a:cubicBezTo>
                  <a:pt x="2055" y="167"/>
                  <a:pt x="2048" y="167"/>
                  <a:pt x="2042" y="166"/>
                </a:cubicBezTo>
                <a:cubicBezTo>
                  <a:pt x="2033" y="166"/>
                  <a:pt x="2023" y="168"/>
                  <a:pt x="2015" y="161"/>
                </a:cubicBezTo>
                <a:cubicBezTo>
                  <a:pt x="2010" y="157"/>
                  <a:pt x="2006" y="152"/>
                  <a:pt x="1999" y="149"/>
                </a:cubicBezTo>
                <a:cubicBezTo>
                  <a:pt x="1994" y="146"/>
                  <a:pt x="1988" y="146"/>
                  <a:pt x="1983" y="146"/>
                </a:cubicBezTo>
                <a:cubicBezTo>
                  <a:pt x="1986" y="151"/>
                  <a:pt x="1986" y="151"/>
                  <a:pt x="1986" y="151"/>
                </a:cubicBezTo>
                <a:cubicBezTo>
                  <a:pt x="1974" y="150"/>
                  <a:pt x="1974" y="150"/>
                  <a:pt x="1974" y="150"/>
                </a:cubicBezTo>
                <a:cubicBezTo>
                  <a:pt x="1965" y="148"/>
                  <a:pt x="1965" y="148"/>
                  <a:pt x="1965" y="148"/>
                </a:cubicBezTo>
                <a:cubicBezTo>
                  <a:pt x="1970" y="141"/>
                  <a:pt x="1961" y="138"/>
                  <a:pt x="1955" y="137"/>
                </a:cubicBezTo>
                <a:cubicBezTo>
                  <a:pt x="1945" y="139"/>
                  <a:pt x="1945" y="139"/>
                  <a:pt x="1945" y="139"/>
                </a:cubicBezTo>
                <a:cubicBezTo>
                  <a:pt x="1956" y="142"/>
                  <a:pt x="1956" y="142"/>
                  <a:pt x="1956" y="142"/>
                </a:cubicBezTo>
                <a:cubicBezTo>
                  <a:pt x="1961" y="147"/>
                  <a:pt x="1961" y="147"/>
                  <a:pt x="1961" y="147"/>
                </a:cubicBezTo>
                <a:cubicBezTo>
                  <a:pt x="1948" y="148"/>
                  <a:pt x="1948" y="148"/>
                  <a:pt x="1948" y="148"/>
                </a:cubicBezTo>
                <a:cubicBezTo>
                  <a:pt x="1942" y="147"/>
                  <a:pt x="1936" y="147"/>
                  <a:pt x="1930" y="149"/>
                </a:cubicBezTo>
                <a:cubicBezTo>
                  <a:pt x="1924" y="152"/>
                  <a:pt x="1924" y="152"/>
                  <a:pt x="1924" y="152"/>
                </a:cubicBezTo>
                <a:cubicBezTo>
                  <a:pt x="1918" y="151"/>
                  <a:pt x="1918" y="151"/>
                  <a:pt x="1918" y="151"/>
                </a:cubicBezTo>
                <a:cubicBezTo>
                  <a:pt x="1907" y="157"/>
                  <a:pt x="1907" y="157"/>
                  <a:pt x="1907" y="157"/>
                </a:cubicBezTo>
                <a:cubicBezTo>
                  <a:pt x="1902" y="160"/>
                  <a:pt x="1899" y="161"/>
                  <a:pt x="1893" y="162"/>
                </a:cubicBezTo>
                <a:cubicBezTo>
                  <a:pt x="1888" y="162"/>
                  <a:pt x="1879" y="165"/>
                  <a:pt x="1874" y="162"/>
                </a:cubicBezTo>
                <a:cubicBezTo>
                  <a:pt x="1869" y="160"/>
                  <a:pt x="1872" y="153"/>
                  <a:pt x="1864" y="153"/>
                </a:cubicBezTo>
                <a:cubicBezTo>
                  <a:pt x="1858" y="152"/>
                  <a:pt x="1852" y="152"/>
                  <a:pt x="1846" y="151"/>
                </a:cubicBezTo>
                <a:cubicBezTo>
                  <a:pt x="1850" y="146"/>
                  <a:pt x="1850" y="146"/>
                  <a:pt x="1850" y="146"/>
                </a:cubicBezTo>
                <a:cubicBezTo>
                  <a:pt x="1846" y="149"/>
                  <a:pt x="1840" y="148"/>
                  <a:pt x="1835" y="149"/>
                </a:cubicBezTo>
                <a:cubicBezTo>
                  <a:pt x="1830" y="149"/>
                  <a:pt x="1827" y="151"/>
                  <a:pt x="1823" y="155"/>
                </a:cubicBezTo>
                <a:cubicBezTo>
                  <a:pt x="1817" y="159"/>
                  <a:pt x="1813" y="160"/>
                  <a:pt x="1806" y="159"/>
                </a:cubicBezTo>
                <a:cubicBezTo>
                  <a:pt x="1800" y="157"/>
                  <a:pt x="1796" y="155"/>
                  <a:pt x="1791" y="159"/>
                </a:cubicBezTo>
                <a:cubicBezTo>
                  <a:pt x="1781" y="166"/>
                  <a:pt x="1781" y="166"/>
                  <a:pt x="1781" y="166"/>
                </a:cubicBezTo>
                <a:cubicBezTo>
                  <a:pt x="1779" y="169"/>
                  <a:pt x="1781" y="175"/>
                  <a:pt x="1776" y="174"/>
                </a:cubicBezTo>
                <a:cubicBezTo>
                  <a:pt x="1770" y="173"/>
                  <a:pt x="1768" y="166"/>
                  <a:pt x="1762" y="165"/>
                </a:cubicBezTo>
                <a:cubicBezTo>
                  <a:pt x="1755" y="163"/>
                  <a:pt x="1748" y="166"/>
                  <a:pt x="1741" y="166"/>
                </a:cubicBezTo>
                <a:cubicBezTo>
                  <a:pt x="1733" y="165"/>
                  <a:pt x="1726" y="164"/>
                  <a:pt x="1719" y="164"/>
                </a:cubicBezTo>
                <a:cubicBezTo>
                  <a:pt x="1715" y="164"/>
                  <a:pt x="1705" y="164"/>
                  <a:pt x="1704" y="159"/>
                </a:cubicBezTo>
                <a:cubicBezTo>
                  <a:pt x="1702" y="147"/>
                  <a:pt x="1731" y="156"/>
                  <a:pt x="1728" y="143"/>
                </a:cubicBezTo>
                <a:cubicBezTo>
                  <a:pt x="1727" y="137"/>
                  <a:pt x="1720" y="142"/>
                  <a:pt x="1716" y="142"/>
                </a:cubicBezTo>
                <a:cubicBezTo>
                  <a:pt x="1710" y="143"/>
                  <a:pt x="1707" y="138"/>
                  <a:pt x="1701" y="137"/>
                </a:cubicBezTo>
                <a:cubicBezTo>
                  <a:pt x="1696" y="136"/>
                  <a:pt x="1690" y="139"/>
                  <a:pt x="1684" y="138"/>
                </a:cubicBezTo>
                <a:cubicBezTo>
                  <a:pt x="1671" y="138"/>
                  <a:pt x="1671" y="138"/>
                  <a:pt x="1671" y="138"/>
                </a:cubicBezTo>
                <a:cubicBezTo>
                  <a:pt x="1666" y="137"/>
                  <a:pt x="1666" y="131"/>
                  <a:pt x="1660" y="130"/>
                </a:cubicBezTo>
                <a:cubicBezTo>
                  <a:pt x="1655" y="130"/>
                  <a:pt x="1648" y="131"/>
                  <a:pt x="1648" y="124"/>
                </a:cubicBezTo>
                <a:cubicBezTo>
                  <a:pt x="1648" y="119"/>
                  <a:pt x="1654" y="113"/>
                  <a:pt x="1657" y="109"/>
                </a:cubicBezTo>
                <a:cubicBezTo>
                  <a:pt x="1663" y="102"/>
                  <a:pt x="1663" y="102"/>
                  <a:pt x="1663" y="102"/>
                </a:cubicBezTo>
                <a:cubicBezTo>
                  <a:pt x="1670" y="100"/>
                  <a:pt x="1670" y="100"/>
                  <a:pt x="1670" y="100"/>
                </a:cubicBezTo>
                <a:cubicBezTo>
                  <a:pt x="1674" y="95"/>
                  <a:pt x="1674" y="95"/>
                  <a:pt x="1674" y="95"/>
                </a:cubicBezTo>
                <a:cubicBezTo>
                  <a:pt x="1659" y="92"/>
                  <a:pt x="1647" y="85"/>
                  <a:pt x="1632" y="83"/>
                </a:cubicBezTo>
                <a:cubicBezTo>
                  <a:pt x="1626" y="94"/>
                  <a:pt x="1626" y="94"/>
                  <a:pt x="1626" y="94"/>
                </a:cubicBezTo>
                <a:cubicBezTo>
                  <a:pt x="1627" y="102"/>
                  <a:pt x="1627" y="102"/>
                  <a:pt x="1627" y="102"/>
                </a:cubicBezTo>
                <a:cubicBezTo>
                  <a:pt x="1630" y="107"/>
                  <a:pt x="1630" y="107"/>
                  <a:pt x="1630" y="107"/>
                </a:cubicBezTo>
                <a:cubicBezTo>
                  <a:pt x="1621" y="111"/>
                  <a:pt x="1623" y="98"/>
                  <a:pt x="1618" y="94"/>
                </a:cubicBezTo>
                <a:cubicBezTo>
                  <a:pt x="1615" y="90"/>
                  <a:pt x="1615" y="90"/>
                  <a:pt x="1615" y="90"/>
                </a:cubicBezTo>
                <a:cubicBezTo>
                  <a:pt x="1613" y="84"/>
                  <a:pt x="1613" y="84"/>
                  <a:pt x="1613" y="84"/>
                </a:cubicBezTo>
                <a:cubicBezTo>
                  <a:pt x="1610" y="91"/>
                  <a:pt x="1610" y="91"/>
                  <a:pt x="1610" y="91"/>
                </a:cubicBezTo>
                <a:cubicBezTo>
                  <a:pt x="1605" y="93"/>
                  <a:pt x="1600" y="93"/>
                  <a:pt x="1599" y="87"/>
                </a:cubicBezTo>
                <a:cubicBezTo>
                  <a:pt x="1598" y="83"/>
                  <a:pt x="1597" y="75"/>
                  <a:pt x="1591" y="80"/>
                </a:cubicBezTo>
                <a:cubicBezTo>
                  <a:pt x="1588" y="83"/>
                  <a:pt x="1586" y="88"/>
                  <a:pt x="1581" y="84"/>
                </a:cubicBezTo>
                <a:cubicBezTo>
                  <a:pt x="1578" y="82"/>
                  <a:pt x="1579" y="75"/>
                  <a:pt x="1575" y="75"/>
                </a:cubicBezTo>
                <a:cubicBezTo>
                  <a:pt x="1571" y="80"/>
                  <a:pt x="1571" y="80"/>
                  <a:pt x="1571" y="80"/>
                </a:cubicBezTo>
                <a:cubicBezTo>
                  <a:pt x="1564" y="80"/>
                  <a:pt x="1564" y="80"/>
                  <a:pt x="1564" y="80"/>
                </a:cubicBezTo>
                <a:cubicBezTo>
                  <a:pt x="1558" y="80"/>
                  <a:pt x="1556" y="84"/>
                  <a:pt x="1552" y="87"/>
                </a:cubicBezTo>
                <a:cubicBezTo>
                  <a:pt x="1546" y="90"/>
                  <a:pt x="1541" y="89"/>
                  <a:pt x="1535" y="88"/>
                </a:cubicBezTo>
                <a:cubicBezTo>
                  <a:pt x="1530" y="87"/>
                  <a:pt x="1527" y="84"/>
                  <a:pt x="1522" y="83"/>
                </a:cubicBezTo>
                <a:cubicBezTo>
                  <a:pt x="1516" y="82"/>
                  <a:pt x="1512" y="86"/>
                  <a:pt x="1506" y="85"/>
                </a:cubicBezTo>
                <a:cubicBezTo>
                  <a:pt x="1500" y="84"/>
                  <a:pt x="1498" y="84"/>
                  <a:pt x="1494" y="90"/>
                </a:cubicBezTo>
                <a:cubicBezTo>
                  <a:pt x="1489" y="96"/>
                  <a:pt x="1483" y="98"/>
                  <a:pt x="1477" y="100"/>
                </a:cubicBezTo>
                <a:cubicBezTo>
                  <a:pt x="1472" y="102"/>
                  <a:pt x="1465" y="106"/>
                  <a:pt x="1460" y="103"/>
                </a:cubicBezTo>
                <a:cubicBezTo>
                  <a:pt x="1452" y="97"/>
                  <a:pt x="1452" y="97"/>
                  <a:pt x="1452" y="97"/>
                </a:cubicBezTo>
                <a:cubicBezTo>
                  <a:pt x="1440" y="97"/>
                  <a:pt x="1440" y="97"/>
                  <a:pt x="1440" y="97"/>
                </a:cubicBezTo>
                <a:cubicBezTo>
                  <a:pt x="1434" y="97"/>
                  <a:pt x="1425" y="97"/>
                  <a:pt x="1422" y="92"/>
                </a:cubicBezTo>
                <a:cubicBezTo>
                  <a:pt x="1418" y="85"/>
                  <a:pt x="1419" y="80"/>
                  <a:pt x="1419" y="73"/>
                </a:cubicBezTo>
                <a:cubicBezTo>
                  <a:pt x="1418" y="69"/>
                  <a:pt x="1418" y="69"/>
                  <a:pt x="1418" y="69"/>
                </a:cubicBezTo>
                <a:cubicBezTo>
                  <a:pt x="1421" y="65"/>
                  <a:pt x="1421" y="65"/>
                  <a:pt x="1421" y="65"/>
                </a:cubicBezTo>
                <a:cubicBezTo>
                  <a:pt x="1415" y="58"/>
                  <a:pt x="1415" y="58"/>
                  <a:pt x="1415" y="58"/>
                </a:cubicBezTo>
                <a:cubicBezTo>
                  <a:pt x="1404" y="53"/>
                  <a:pt x="1404" y="53"/>
                  <a:pt x="1404" y="53"/>
                </a:cubicBezTo>
                <a:cubicBezTo>
                  <a:pt x="1396" y="47"/>
                  <a:pt x="1396" y="47"/>
                  <a:pt x="1396" y="47"/>
                </a:cubicBezTo>
                <a:cubicBezTo>
                  <a:pt x="1383" y="45"/>
                  <a:pt x="1383" y="45"/>
                  <a:pt x="1383" y="45"/>
                </a:cubicBezTo>
                <a:cubicBezTo>
                  <a:pt x="1378" y="46"/>
                  <a:pt x="1378" y="44"/>
                  <a:pt x="1375" y="42"/>
                </a:cubicBezTo>
                <a:cubicBezTo>
                  <a:pt x="1368" y="45"/>
                  <a:pt x="1368" y="45"/>
                  <a:pt x="1368" y="45"/>
                </a:cubicBezTo>
                <a:cubicBezTo>
                  <a:pt x="1373" y="53"/>
                  <a:pt x="1373" y="53"/>
                  <a:pt x="1373" y="53"/>
                </a:cubicBezTo>
                <a:cubicBezTo>
                  <a:pt x="1362" y="47"/>
                  <a:pt x="1362" y="47"/>
                  <a:pt x="1362" y="47"/>
                </a:cubicBezTo>
                <a:cubicBezTo>
                  <a:pt x="1358" y="45"/>
                  <a:pt x="1351" y="48"/>
                  <a:pt x="1354" y="53"/>
                </a:cubicBezTo>
                <a:cubicBezTo>
                  <a:pt x="1354" y="55"/>
                  <a:pt x="1371" y="76"/>
                  <a:pt x="1358" y="74"/>
                </a:cubicBezTo>
                <a:cubicBezTo>
                  <a:pt x="1352" y="73"/>
                  <a:pt x="1351" y="65"/>
                  <a:pt x="1344" y="64"/>
                </a:cubicBezTo>
                <a:cubicBezTo>
                  <a:pt x="1339" y="64"/>
                  <a:pt x="1334" y="67"/>
                  <a:pt x="1333" y="73"/>
                </a:cubicBezTo>
                <a:cubicBezTo>
                  <a:pt x="1330" y="79"/>
                  <a:pt x="1330" y="79"/>
                  <a:pt x="1330" y="79"/>
                </a:cubicBezTo>
                <a:cubicBezTo>
                  <a:pt x="1327" y="84"/>
                  <a:pt x="1327" y="84"/>
                  <a:pt x="1327" y="84"/>
                </a:cubicBezTo>
                <a:cubicBezTo>
                  <a:pt x="1328" y="89"/>
                  <a:pt x="1336" y="90"/>
                  <a:pt x="1340" y="90"/>
                </a:cubicBezTo>
                <a:cubicBezTo>
                  <a:pt x="1343" y="90"/>
                  <a:pt x="1349" y="90"/>
                  <a:pt x="1348" y="95"/>
                </a:cubicBezTo>
                <a:cubicBezTo>
                  <a:pt x="1341" y="102"/>
                  <a:pt x="1341" y="102"/>
                  <a:pt x="1341" y="102"/>
                </a:cubicBezTo>
                <a:cubicBezTo>
                  <a:pt x="1336" y="104"/>
                  <a:pt x="1333" y="97"/>
                  <a:pt x="1330" y="95"/>
                </a:cubicBezTo>
                <a:cubicBezTo>
                  <a:pt x="1318" y="94"/>
                  <a:pt x="1318" y="94"/>
                  <a:pt x="1318" y="94"/>
                </a:cubicBezTo>
                <a:cubicBezTo>
                  <a:pt x="1307" y="95"/>
                  <a:pt x="1307" y="95"/>
                  <a:pt x="1307" y="95"/>
                </a:cubicBezTo>
                <a:cubicBezTo>
                  <a:pt x="1301" y="96"/>
                  <a:pt x="1297" y="98"/>
                  <a:pt x="1291" y="98"/>
                </a:cubicBezTo>
                <a:cubicBezTo>
                  <a:pt x="1277" y="94"/>
                  <a:pt x="1277" y="94"/>
                  <a:pt x="1277" y="94"/>
                </a:cubicBezTo>
                <a:cubicBezTo>
                  <a:pt x="1275" y="91"/>
                  <a:pt x="1276" y="85"/>
                  <a:pt x="1270" y="88"/>
                </a:cubicBezTo>
                <a:cubicBezTo>
                  <a:pt x="1267" y="90"/>
                  <a:pt x="1263" y="95"/>
                  <a:pt x="1260" y="89"/>
                </a:cubicBezTo>
                <a:cubicBezTo>
                  <a:pt x="1257" y="76"/>
                  <a:pt x="1257" y="76"/>
                  <a:pt x="1257" y="76"/>
                </a:cubicBezTo>
                <a:cubicBezTo>
                  <a:pt x="1255" y="69"/>
                  <a:pt x="1256" y="63"/>
                  <a:pt x="1265" y="65"/>
                </a:cubicBezTo>
                <a:cubicBezTo>
                  <a:pt x="1273" y="67"/>
                  <a:pt x="1279" y="68"/>
                  <a:pt x="1287" y="67"/>
                </a:cubicBezTo>
                <a:cubicBezTo>
                  <a:pt x="1292" y="67"/>
                  <a:pt x="1298" y="68"/>
                  <a:pt x="1302" y="65"/>
                </a:cubicBezTo>
                <a:cubicBezTo>
                  <a:pt x="1305" y="62"/>
                  <a:pt x="1307" y="56"/>
                  <a:pt x="1312" y="59"/>
                </a:cubicBezTo>
                <a:cubicBezTo>
                  <a:pt x="1317" y="64"/>
                  <a:pt x="1317" y="64"/>
                  <a:pt x="1317" y="64"/>
                </a:cubicBezTo>
                <a:cubicBezTo>
                  <a:pt x="1318" y="64"/>
                  <a:pt x="1318" y="64"/>
                  <a:pt x="1318" y="64"/>
                </a:cubicBezTo>
                <a:cubicBezTo>
                  <a:pt x="1318" y="62"/>
                  <a:pt x="1318" y="62"/>
                  <a:pt x="1318" y="62"/>
                </a:cubicBezTo>
                <a:cubicBezTo>
                  <a:pt x="1318" y="56"/>
                  <a:pt x="1318" y="56"/>
                  <a:pt x="1318" y="56"/>
                </a:cubicBezTo>
                <a:cubicBezTo>
                  <a:pt x="1320" y="51"/>
                  <a:pt x="1320" y="51"/>
                  <a:pt x="1320" y="51"/>
                </a:cubicBezTo>
                <a:cubicBezTo>
                  <a:pt x="1316" y="46"/>
                  <a:pt x="1316" y="46"/>
                  <a:pt x="1316" y="46"/>
                </a:cubicBezTo>
                <a:cubicBezTo>
                  <a:pt x="1312" y="40"/>
                  <a:pt x="1312" y="40"/>
                  <a:pt x="1312" y="40"/>
                </a:cubicBezTo>
                <a:cubicBezTo>
                  <a:pt x="1309" y="33"/>
                  <a:pt x="1306" y="36"/>
                  <a:pt x="1300" y="35"/>
                </a:cubicBezTo>
                <a:cubicBezTo>
                  <a:pt x="1290" y="30"/>
                  <a:pt x="1290" y="30"/>
                  <a:pt x="1290" y="30"/>
                </a:cubicBezTo>
                <a:cubicBezTo>
                  <a:pt x="1284" y="33"/>
                  <a:pt x="1284" y="33"/>
                  <a:pt x="1284" y="33"/>
                </a:cubicBezTo>
                <a:cubicBezTo>
                  <a:pt x="1278" y="30"/>
                  <a:pt x="1278" y="30"/>
                  <a:pt x="1278" y="30"/>
                </a:cubicBezTo>
                <a:cubicBezTo>
                  <a:pt x="1272" y="27"/>
                  <a:pt x="1272" y="35"/>
                  <a:pt x="1268" y="38"/>
                </a:cubicBezTo>
                <a:cubicBezTo>
                  <a:pt x="1265" y="42"/>
                  <a:pt x="1258" y="41"/>
                  <a:pt x="1261" y="35"/>
                </a:cubicBezTo>
                <a:cubicBezTo>
                  <a:pt x="1263" y="30"/>
                  <a:pt x="1266" y="27"/>
                  <a:pt x="1258" y="27"/>
                </a:cubicBezTo>
                <a:cubicBezTo>
                  <a:pt x="1249" y="26"/>
                  <a:pt x="1249" y="26"/>
                  <a:pt x="1249" y="26"/>
                </a:cubicBezTo>
                <a:cubicBezTo>
                  <a:pt x="1242" y="21"/>
                  <a:pt x="1242" y="21"/>
                  <a:pt x="1242" y="21"/>
                </a:cubicBezTo>
                <a:cubicBezTo>
                  <a:pt x="1236" y="17"/>
                  <a:pt x="1232" y="21"/>
                  <a:pt x="1227" y="20"/>
                </a:cubicBezTo>
                <a:cubicBezTo>
                  <a:pt x="1222" y="16"/>
                  <a:pt x="1222" y="16"/>
                  <a:pt x="1222" y="16"/>
                </a:cubicBezTo>
                <a:cubicBezTo>
                  <a:pt x="1216" y="13"/>
                  <a:pt x="1216" y="13"/>
                  <a:pt x="1216" y="13"/>
                </a:cubicBezTo>
                <a:cubicBezTo>
                  <a:pt x="1210" y="9"/>
                  <a:pt x="1217" y="5"/>
                  <a:pt x="1222" y="4"/>
                </a:cubicBezTo>
                <a:cubicBezTo>
                  <a:pt x="1239" y="6"/>
                  <a:pt x="1239" y="6"/>
                  <a:pt x="1239" y="6"/>
                </a:cubicBezTo>
                <a:cubicBezTo>
                  <a:pt x="1226" y="0"/>
                  <a:pt x="1226" y="0"/>
                  <a:pt x="1226" y="0"/>
                </a:cubicBezTo>
                <a:cubicBezTo>
                  <a:pt x="1220" y="0"/>
                  <a:pt x="1219" y="3"/>
                  <a:pt x="1216" y="6"/>
                </a:cubicBezTo>
                <a:cubicBezTo>
                  <a:pt x="1203" y="13"/>
                  <a:pt x="1203" y="13"/>
                  <a:pt x="1203" y="13"/>
                </a:cubicBezTo>
                <a:cubicBezTo>
                  <a:pt x="1197" y="16"/>
                  <a:pt x="1194" y="22"/>
                  <a:pt x="1188" y="25"/>
                </a:cubicBezTo>
                <a:cubicBezTo>
                  <a:pt x="1182" y="27"/>
                  <a:pt x="1176" y="28"/>
                  <a:pt x="1171" y="32"/>
                </a:cubicBezTo>
                <a:cubicBezTo>
                  <a:pt x="1165" y="35"/>
                  <a:pt x="1161" y="40"/>
                  <a:pt x="1157" y="45"/>
                </a:cubicBezTo>
                <a:cubicBezTo>
                  <a:pt x="1148" y="54"/>
                  <a:pt x="1138" y="58"/>
                  <a:pt x="1126" y="63"/>
                </a:cubicBezTo>
                <a:cubicBezTo>
                  <a:pt x="1120" y="66"/>
                  <a:pt x="1115" y="71"/>
                  <a:pt x="1110" y="75"/>
                </a:cubicBezTo>
                <a:cubicBezTo>
                  <a:pt x="1099" y="84"/>
                  <a:pt x="1099" y="84"/>
                  <a:pt x="1099" y="84"/>
                </a:cubicBezTo>
                <a:cubicBezTo>
                  <a:pt x="1088" y="91"/>
                  <a:pt x="1088" y="91"/>
                  <a:pt x="1088" y="91"/>
                </a:cubicBezTo>
                <a:cubicBezTo>
                  <a:pt x="1083" y="95"/>
                  <a:pt x="1076" y="98"/>
                  <a:pt x="1069" y="99"/>
                </a:cubicBezTo>
                <a:cubicBezTo>
                  <a:pt x="1061" y="100"/>
                  <a:pt x="1053" y="95"/>
                  <a:pt x="1045" y="95"/>
                </a:cubicBezTo>
                <a:cubicBezTo>
                  <a:pt x="1037" y="95"/>
                  <a:pt x="1029" y="95"/>
                  <a:pt x="1021" y="94"/>
                </a:cubicBezTo>
                <a:cubicBezTo>
                  <a:pt x="1015" y="93"/>
                  <a:pt x="1006" y="93"/>
                  <a:pt x="1005" y="101"/>
                </a:cubicBezTo>
                <a:cubicBezTo>
                  <a:pt x="995" y="102"/>
                  <a:pt x="985" y="99"/>
                  <a:pt x="975" y="100"/>
                </a:cubicBezTo>
                <a:cubicBezTo>
                  <a:pt x="968" y="100"/>
                  <a:pt x="963" y="98"/>
                  <a:pt x="957" y="97"/>
                </a:cubicBezTo>
                <a:cubicBezTo>
                  <a:pt x="947" y="103"/>
                  <a:pt x="947" y="103"/>
                  <a:pt x="947" y="103"/>
                </a:cubicBezTo>
                <a:cubicBezTo>
                  <a:pt x="942" y="103"/>
                  <a:pt x="938" y="100"/>
                  <a:pt x="932" y="99"/>
                </a:cubicBezTo>
                <a:cubicBezTo>
                  <a:pt x="921" y="103"/>
                  <a:pt x="921" y="103"/>
                  <a:pt x="921" y="103"/>
                </a:cubicBezTo>
                <a:cubicBezTo>
                  <a:pt x="920" y="95"/>
                  <a:pt x="927" y="96"/>
                  <a:pt x="932" y="95"/>
                </a:cubicBezTo>
                <a:cubicBezTo>
                  <a:pt x="945" y="92"/>
                  <a:pt x="945" y="92"/>
                  <a:pt x="945" y="92"/>
                </a:cubicBezTo>
                <a:cubicBezTo>
                  <a:pt x="955" y="86"/>
                  <a:pt x="965" y="82"/>
                  <a:pt x="975" y="79"/>
                </a:cubicBezTo>
                <a:cubicBezTo>
                  <a:pt x="969" y="74"/>
                  <a:pt x="958" y="79"/>
                  <a:pt x="952" y="82"/>
                </a:cubicBezTo>
                <a:cubicBezTo>
                  <a:pt x="940" y="87"/>
                  <a:pt x="940" y="87"/>
                  <a:pt x="940" y="87"/>
                </a:cubicBezTo>
                <a:cubicBezTo>
                  <a:pt x="929" y="93"/>
                  <a:pt x="929" y="93"/>
                  <a:pt x="929" y="93"/>
                </a:cubicBezTo>
                <a:cubicBezTo>
                  <a:pt x="922" y="91"/>
                  <a:pt x="922" y="91"/>
                  <a:pt x="922" y="91"/>
                </a:cubicBezTo>
                <a:cubicBezTo>
                  <a:pt x="919" y="90"/>
                  <a:pt x="919" y="90"/>
                  <a:pt x="919" y="90"/>
                </a:cubicBezTo>
                <a:cubicBezTo>
                  <a:pt x="912" y="93"/>
                  <a:pt x="912" y="93"/>
                  <a:pt x="912" y="93"/>
                </a:cubicBezTo>
                <a:cubicBezTo>
                  <a:pt x="903" y="96"/>
                  <a:pt x="895" y="101"/>
                  <a:pt x="886" y="103"/>
                </a:cubicBezTo>
                <a:cubicBezTo>
                  <a:pt x="877" y="106"/>
                  <a:pt x="867" y="108"/>
                  <a:pt x="860" y="116"/>
                </a:cubicBezTo>
                <a:cubicBezTo>
                  <a:pt x="856" y="124"/>
                  <a:pt x="856" y="124"/>
                  <a:pt x="856" y="124"/>
                </a:cubicBezTo>
                <a:cubicBezTo>
                  <a:pt x="845" y="133"/>
                  <a:pt x="845" y="133"/>
                  <a:pt x="845" y="133"/>
                </a:cubicBezTo>
                <a:cubicBezTo>
                  <a:pt x="838" y="138"/>
                  <a:pt x="834" y="142"/>
                  <a:pt x="825" y="144"/>
                </a:cubicBezTo>
                <a:cubicBezTo>
                  <a:pt x="820" y="146"/>
                  <a:pt x="814" y="147"/>
                  <a:pt x="809" y="149"/>
                </a:cubicBezTo>
                <a:cubicBezTo>
                  <a:pt x="803" y="150"/>
                  <a:pt x="799" y="155"/>
                  <a:pt x="794" y="157"/>
                </a:cubicBezTo>
                <a:cubicBezTo>
                  <a:pt x="786" y="161"/>
                  <a:pt x="779" y="165"/>
                  <a:pt x="771" y="166"/>
                </a:cubicBezTo>
                <a:cubicBezTo>
                  <a:pt x="766" y="167"/>
                  <a:pt x="761" y="169"/>
                  <a:pt x="756" y="171"/>
                </a:cubicBezTo>
                <a:cubicBezTo>
                  <a:pt x="748" y="175"/>
                  <a:pt x="740" y="180"/>
                  <a:pt x="732" y="184"/>
                </a:cubicBezTo>
                <a:cubicBezTo>
                  <a:pt x="723" y="189"/>
                  <a:pt x="716" y="195"/>
                  <a:pt x="705" y="196"/>
                </a:cubicBezTo>
                <a:cubicBezTo>
                  <a:pt x="693" y="196"/>
                  <a:pt x="684" y="198"/>
                  <a:pt x="673" y="192"/>
                </a:cubicBezTo>
                <a:cubicBezTo>
                  <a:pt x="663" y="185"/>
                  <a:pt x="663" y="185"/>
                  <a:pt x="663" y="185"/>
                </a:cubicBezTo>
                <a:cubicBezTo>
                  <a:pt x="655" y="178"/>
                  <a:pt x="655" y="178"/>
                  <a:pt x="655" y="178"/>
                </a:cubicBezTo>
                <a:cubicBezTo>
                  <a:pt x="645" y="175"/>
                  <a:pt x="644" y="186"/>
                  <a:pt x="640" y="192"/>
                </a:cubicBezTo>
                <a:cubicBezTo>
                  <a:pt x="636" y="199"/>
                  <a:pt x="630" y="207"/>
                  <a:pt x="624" y="211"/>
                </a:cubicBezTo>
                <a:cubicBezTo>
                  <a:pt x="618" y="214"/>
                  <a:pt x="618" y="214"/>
                  <a:pt x="618" y="214"/>
                </a:cubicBezTo>
                <a:cubicBezTo>
                  <a:pt x="615" y="218"/>
                  <a:pt x="615" y="218"/>
                  <a:pt x="615" y="218"/>
                </a:cubicBezTo>
                <a:cubicBezTo>
                  <a:pt x="604" y="222"/>
                  <a:pt x="604" y="222"/>
                  <a:pt x="604" y="222"/>
                </a:cubicBezTo>
                <a:cubicBezTo>
                  <a:pt x="603" y="228"/>
                  <a:pt x="603" y="228"/>
                  <a:pt x="603" y="228"/>
                </a:cubicBezTo>
                <a:cubicBezTo>
                  <a:pt x="597" y="230"/>
                  <a:pt x="597" y="230"/>
                  <a:pt x="597" y="230"/>
                </a:cubicBezTo>
                <a:cubicBezTo>
                  <a:pt x="584" y="232"/>
                  <a:pt x="584" y="232"/>
                  <a:pt x="584" y="232"/>
                </a:cubicBezTo>
                <a:cubicBezTo>
                  <a:pt x="584" y="246"/>
                  <a:pt x="584" y="246"/>
                  <a:pt x="584" y="246"/>
                </a:cubicBezTo>
                <a:cubicBezTo>
                  <a:pt x="579" y="255"/>
                  <a:pt x="565" y="262"/>
                  <a:pt x="557" y="268"/>
                </a:cubicBezTo>
                <a:cubicBezTo>
                  <a:pt x="551" y="272"/>
                  <a:pt x="536" y="272"/>
                  <a:pt x="537" y="282"/>
                </a:cubicBezTo>
                <a:cubicBezTo>
                  <a:pt x="538" y="295"/>
                  <a:pt x="538" y="295"/>
                  <a:pt x="538" y="295"/>
                </a:cubicBezTo>
                <a:cubicBezTo>
                  <a:pt x="536" y="300"/>
                  <a:pt x="530" y="296"/>
                  <a:pt x="528" y="301"/>
                </a:cubicBezTo>
                <a:cubicBezTo>
                  <a:pt x="527" y="309"/>
                  <a:pt x="527" y="309"/>
                  <a:pt x="527" y="309"/>
                </a:cubicBezTo>
                <a:cubicBezTo>
                  <a:pt x="529" y="312"/>
                  <a:pt x="529" y="312"/>
                  <a:pt x="529" y="312"/>
                </a:cubicBezTo>
                <a:cubicBezTo>
                  <a:pt x="528" y="315"/>
                  <a:pt x="528" y="315"/>
                  <a:pt x="528" y="315"/>
                </a:cubicBezTo>
                <a:cubicBezTo>
                  <a:pt x="529" y="321"/>
                  <a:pt x="529" y="321"/>
                  <a:pt x="529" y="321"/>
                </a:cubicBezTo>
                <a:cubicBezTo>
                  <a:pt x="525" y="328"/>
                  <a:pt x="525" y="328"/>
                  <a:pt x="525" y="328"/>
                </a:cubicBezTo>
                <a:cubicBezTo>
                  <a:pt x="518" y="335"/>
                  <a:pt x="518" y="335"/>
                  <a:pt x="518" y="335"/>
                </a:cubicBezTo>
                <a:cubicBezTo>
                  <a:pt x="512" y="341"/>
                  <a:pt x="504" y="349"/>
                  <a:pt x="500" y="357"/>
                </a:cubicBezTo>
                <a:cubicBezTo>
                  <a:pt x="497" y="362"/>
                  <a:pt x="496" y="365"/>
                  <a:pt x="490" y="367"/>
                </a:cubicBezTo>
                <a:cubicBezTo>
                  <a:pt x="485" y="369"/>
                  <a:pt x="482" y="371"/>
                  <a:pt x="479" y="375"/>
                </a:cubicBezTo>
                <a:cubicBezTo>
                  <a:pt x="475" y="381"/>
                  <a:pt x="472" y="383"/>
                  <a:pt x="465" y="385"/>
                </a:cubicBezTo>
                <a:cubicBezTo>
                  <a:pt x="460" y="387"/>
                  <a:pt x="457" y="391"/>
                  <a:pt x="453" y="394"/>
                </a:cubicBezTo>
                <a:cubicBezTo>
                  <a:pt x="442" y="404"/>
                  <a:pt x="442" y="404"/>
                  <a:pt x="442" y="404"/>
                </a:cubicBezTo>
                <a:cubicBezTo>
                  <a:pt x="437" y="409"/>
                  <a:pt x="431" y="406"/>
                  <a:pt x="424" y="407"/>
                </a:cubicBezTo>
                <a:cubicBezTo>
                  <a:pt x="417" y="408"/>
                  <a:pt x="412" y="412"/>
                  <a:pt x="405" y="415"/>
                </a:cubicBezTo>
                <a:cubicBezTo>
                  <a:pt x="398" y="418"/>
                  <a:pt x="391" y="420"/>
                  <a:pt x="383" y="420"/>
                </a:cubicBezTo>
                <a:cubicBezTo>
                  <a:pt x="377" y="420"/>
                  <a:pt x="370" y="422"/>
                  <a:pt x="364" y="421"/>
                </a:cubicBezTo>
                <a:cubicBezTo>
                  <a:pt x="354" y="420"/>
                  <a:pt x="346" y="420"/>
                  <a:pt x="337" y="422"/>
                </a:cubicBezTo>
                <a:cubicBezTo>
                  <a:pt x="322" y="425"/>
                  <a:pt x="307" y="424"/>
                  <a:pt x="292" y="427"/>
                </a:cubicBezTo>
                <a:cubicBezTo>
                  <a:pt x="285" y="428"/>
                  <a:pt x="279" y="429"/>
                  <a:pt x="272" y="430"/>
                </a:cubicBezTo>
                <a:cubicBezTo>
                  <a:pt x="265" y="431"/>
                  <a:pt x="259" y="430"/>
                  <a:pt x="252" y="429"/>
                </a:cubicBezTo>
                <a:cubicBezTo>
                  <a:pt x="244" y="429"/>
                  <a:pt x="237" y="431"/>
                  <a:pt x="229" y="430"/>
                </a:cubicBezTo>
                <a:cubicBezTo>
                  <a:pt x="221" y="429"/>
                  <a:pt x="213" y="428"/>
                  <a:pt x="205" y="428"/>
                </a:cubicBezTo>
                <a:cubicBezTo>
                  <a:pt x="201" y="427"/>
                  <a:pt x="186" y="423"/>
                  <a:pt x="189" y="430"/>
                </a:cubicBezTo>
                <a:cubicBezTo>
                  <a:pt x="197" y="436"/>
                  <a:pt x="197" y="436"/>
                  <a:pt x="197" y="436"/>
                </a:cubicBezTo>
                <a:cubicBezTo>
                  <a:pt x="195" y="450"/>
                  <a:pt x="195" y="450"/>
                  <a:pt x="195" y="450"/>
                </a:cubicBezTo>
                <a:cubicBezTo>
                  <a:pt x="195" y="455"/>
                  <a:pt x="194" y="460"/>
                  <a:pt x="194" y="465"/>
                </a:cubicBezTo>
                <a:cubicBezTo>
                  <a:pt x="192" y="475"/>
                  <a:pt x="190" y="485"/>
                  <a:pt x="184" y="493"/>
                </a:cubicBezTo>
                <a:cubicBezTo>
                  <a:pt x="180" y="497"/>
                  <a:pt x="175" y="501"/>
                  <a:pt x="170" y="503"/>
                </a:cubicBezTo>
                <a:cubicBezTo>
                  <a:pt x="160" y="507"/>
                  <a:pt x="144" y="507"/>
                  <a:pt x="136" y="514"/>
                </a:cubicBezTo>
                <a:cubicBezTo>
                  <a:pt x="137" y="517"/>
                  <a:pt x="137" y="517"/>
                  <a:pt x="137" y="517"/>
                </a:cubicBezTo>
                <a:cubicBezTo>
                  <a:pt x="142" y="519"/>
                  <a:pt x="149" y="518"/>
                  <a:pt x="154" y="518"/>
                </a:cubicBezTo>
                <a:cubicBezTo>
                  <a:pt x="168" y="520"/>
                  <a:pt x="181" y="523"/>
                  <a:pt x="193" y="530"/>
                </a:cubicBezTo>
                <a:cubicBezTo>
                  <a:pt x="204" y="536"/>
                  <a:pt x="211" y="547"/>
                  <a:pt x="222" y="553"/>
                </a:cubicBezTo>
                <a:cubicBezTo>
                  <a:pt x="235" y="559"/>
                  <a:pt x="250" y="560"/>
                  <a:pt x="264" y="565"/>
                </a:cubicBezTo>
                <a:cubicBezTo>
                  <a:pt x="277" y="569"/>
                  <a:pt x="289" y="574"/>
                  <a:pt x="301" y="579"/>
                </a:cubicBezTo>
                <a:cubicBezTo>
                  <a:pt x="315" y="585"/>
                  <a:pt x="324" y="594"/>
                  <a:pt x="335" y="602"/>
                </a:cubicBezTo>
                <a:cubicBezTo>
                  <a:pt x="344" y="609"/>
                  <a:pt x="356" y="613"/>
                  <a:pt x="366" y="619"/>
                </a:cubicBezTo>
                <a:cubicBezTo>
                  <a:pt x="379" y="626"/>
                  <a:pt x="379" y="626"/>
                  <a:pt x="379" y="626"/>
                </a:cubicBezTo>
                <a:cubicBezTo>
                  <a:pt x="384" y="629"/>
                  <a:pt x="391" y="630"/>
                  <a:pt x="397" y="632"/>
                </a:cubicBezTo>
                <a:cubicBezTo>
                  <a:pt x="406" y="634"/>
                  <a:pt x="417" y="641"/>
                  <a:pt x="424" y="648"/>
                </a:cubicBezTo>
                <a:cubicBezTo>
                  <a:pt x="428" y="652"/>
                  <a:pt x="433" y="659"/>
                  <a:pt x="437" y="664"/>
                </a:cubicBezTo>
                <a:cubicBezTo>
                  <a:pt x="443" y="673"/>
                  <a:pt x="446" y="684"/>
                  <a:pt x="449" y="693"/>
                </a:cubicBezTo>
                <a:cubicBezTo>
                  <a:pt x="452" y="702"/>
                  <a:pt x="451" y="712"/>
                  <a:pt x="454" y="720"/>
                </a:cubicBezTo>
                <a:cubicBezTo>
                  <a:pt x="457" y="728"/>
                  <a:pt x="467" y="728"/>
                  <a:pt x="474" y="728"/>
                </a:cubicBezTo>
                <a:cubicBezTo>
                  <a:pt x="485" y="728"/>
                  <a:pt x="496" y="725"/>
                  <a:pt x="506" y="727"/>
                </a:cubicBezTo>
                <a:cubicBezTo>
                  <a:pt x="513" y="728"/>
                  <a:pt x="519" y="731"/>
                  <a:pt x="526" y="734"/>
                </a:cubicBezTo>
                <a:cubicBezTo>
                  <a:pt x="532" y="737"/>
                  <a:pt x="547" y="746"/>
                  <a:pt x="554" y="741"/>
                </a:cubicBezTo>
                <a:cubicBezTo>
                  <a:pt x="557" y="738"/>
                  <a:pt x="556" y="735"/>
                  <a:pt x="561" y="734"/>
                </a:cubicBezTo>
                <a:cubicBezTo>
                  <a:pt x="566" y="734"/>
                  <a:pt x="571" y="737"/>
                  <a:pt x="575" y="740"/>
                </a:cubicBezTo>
                <a:cubicBezTo>
                  <a:pt x="579" y="742"/>
                  <a:pt x="583" y="745"/>
                  <a:pt x="588" y="745"/>
                </a:cubicBezTo>
                <a:cubicBezTo>
                  <a:pt x="593" y="745"/>
                  <a:pt x="599" y="743"/>
                  <a:pt x="604" y="743"/>
                </a:cubicBezTo>
                <a:cubicBezTo>
                  <a:pt x="611" y="743"/>
                  <a:pt x="617" y="744"/>
                  <a:pt x="624" y="742"/>
                </a:cubicBezTo>
                <a:cubicBezTo>
                  <a:pt x="629" y="740"/>
                  <a:pt x="634" y="737"/>
                  <a:pt x="640" y="735"/>
                </a:cubicBezTo>
                <a:cubicBezTo>
                  <a:pt x="646" y="734"/>
                  <a:pt x="653" y="734"/>
                  <a:pt x="659" y="735"/>
                </a:cubicBezTo>
                <a:cubicBezTo>
                  <a:pt x="665" y="737"/>
                  <a:pt x="670" y="741"/>
                  <a:pt x="676" y="743"/>
                </a:cubicBezTo>
                <a:cubicBezTo>
                  <a:pt x="690" y="747"/>
                  <a:pt x="690" y="747"/>
                  <a:pt x="690" y="747"/>
                </a:cubicBezTo>
                <a:cubicBezTo>
                  <a:pt x="695" y="751"/>
                  <a:pt x="691" y="755"/>
                  <a:pt x="685" y="755"/>
                </a:cubicBezTo>
                <a:cubicBezTo>
                  <a:pt x="667" y="752"/>
                  <a:pt x="667" y="752"/>
                  <a:pt x="667" y="752"/>
                </a:cubicBezTo>
                <a:cubicBezTo>
                  <a:pt x="666" y="766"/>
                  <a:pt x="666" y="766"/>
                  <a:pt x="666" y="766"/>
                </a:cubicBezTo>
                <a:cubicBezTo>
                  <a:pt x="664" y="771"/>
                  <a:pt x="658" y="773"/>
                  <a:pt x="655" y="777"/>
                </a:cubicBezTo>
                <a:cubicBezTo>
                  <a:pt x="651" y="782"/>
                  <a:pt x="654" y="793"/>
                  <a:pt x="660" y="797"/>
                </a:cubicBezTo>
                <a:cubicBezTo>
                  <a:pt x="672" y="802"/>
                  <a:pt x="672" y="802"/>
                  <a:pt x="672" y="802"/>
                </a:cubicBezTo>
                <a:cubicBezTo>
                  <a:pt x="679" y="807"/>
                  <a:pt x="682" y="815"/>
                  <a:pt x="691" y="819"/>
                </a:cubicBezTo>
                <a:cubicBezTo>
                  <a:pt x="698" y="822"/>
                  <a:pt x="709" y="823"/>
                  <a:pt x="716" y="821"/>
                </a:cubicBezTo>
                <a:cubicBezTo>
                  <a:pt x="726" y="818"/>
                  <a:pt x="720" y="803"/>
                  <a:pt x="730" y="802"/>
                </a:cubicBezTo>
                <a:cubicBezTo>
                  <a:pt x="743" y="805"/>
                  <a:pt x="743" y="805"/>
                  <a:pt x="743" y="805"/>
                </a:cubicBezTo>
                <a:cubicBezTo>
                  <a:pt x="753" y="800"/>
                  <a:pt x="753" y="800"/>
                  <a:pt x="753" y="800"/>
                </a:cubicBezTo>
                <a:cubicBezTo>
                  <a:pt x="763" y="795"/>
                  <a:pt x="768" y="803"/>
                  <a:pt x="776" y="807"/>
                </a:cubicBezTo>
                <a:cubicBezTo>
                  <a:pt x="782" y="811"/>
                  <a:pt x="792" y="814"/>
                  <a:pt x="799" y="812"/>
                </a:cubicBezTo>
                <a:cubicBezTo>
                  <a:pt x="809" y="807"/>
                  <a:pt x="809" y="807"/>
                  <a:pt x="809" y="807"/>
                </a:cubicBezTo>
                <a:cubicBezTo>
                  <a:pt x="814" y="807"/>
                  <a:pt x="818" y="811"/>
                  <a:pt x="820" y="814"/>
                </a:cubicBezTo>
                <a:cubicBezTo>
                  <a:pt x="825" y="821"/>
                  <a:pt x="830" y="831"/>
                  <a:pt x="830" y="840"/>
                </a:cubicBezTo>
                <a:cubicBezTo>
                  <a:pt x="829" y="851"/>
                  <a:pt x="815" y="846"/>
                  <a:pt x="807" y="846"/>
                </a:cubicBezTo>
                <a:cubicBezTo>
                  <a:pt x="799" y="846"/>
                  <a:pt x="799" y="846"/>
                  <a:pt x="799" y="846"/>
                </a:cubicBezTo>
                <a:cubicBezTo>
                  <a:pt x="790" y="848"/>
                  <a:pt x="779" y="853"/>
                  <a:pt x="770" y="851"/>
                </a:cubicBezTo>
                <a:cubicBezTo>
                  <a:pt x="757" y="848"/>
                  <a:pt x="747" y="838"/>
                  <a:pt x="736" y="832"/>
                </a:cubicBezTo>
                <a:cubicBezTo>
                  <a:pt x="725" y="826"/>
                  <a:pt x="718" y="827"/>
                  <a:pt x="708" y="832"/>
                </a:cubicBezTo>
                <a:cubicBezTo>
                  <a:pt x="698" y="837"/>
                  <a:pt x="689" y="837"/>
                  <a:pt x="679" y="834"/>
                </a:cubicBezTo>
                <a:cubicBezTo>
                  <a:pt x="667" y="831"/>
                  <a:pt x="654" y="826"/>
                  <a:pt x="645" y="818"/>
                </a:cubicBezTo>
                <a:cubicBezTo>
                  <a:pt x="637" y="811"/>
                  <a:pt x="634" y="803"/>
                  <a:pt x="634" y="793"/>
                </a:cubicBezTo>
                <a:cubicBezTo>
                  <a:pt x="635" y="776"/>
                  <a:pt x="613" y="756"/>
                  <a:pt x="597" y="753"/>
                </a:cubicBezTo>
                <a:cubicBezTo>
                  <a:pt x="590" y="752"/>
                  <a:pt x="582" y="754"/>
                  <a:pt x="581" y="762"/>
                </a:cubicBezTo>
                <a:cubicBezTo>
                  <a:pt x="580" y="769"/>
                  <a:pt x="582" y="782"/>
                  <a:pt x="587" y="788"/>
                </a:cubicBezTo>
                <a:cubicBezTo>
                  <a:pt x="593" y="797"/>
                  <a:pt x="605" y="792"/>
                  <a:pt x="614" y="793"/>
                </a:cubicBezTo>
                <a:cubicBezTo>
                  <a:pt x="626" y="795"/>
                  <a:pt x="628" y="804"/>
                  <a:pt x="633" y="813"/>
                </a:cubicBezTo>
                <a:cubicBezTo>
                  <a:pt x="645" y="825"/>
                  <a:pt x="645" y="825"/>
                  <a:pt x="645" y="825"/>
                </a:cubicBezTo>
                <a:cubicBezTo>
                  <a:pt x="655" y="833"/>
                  <a:pt x="655" y="833"/>
                  <a:pt x="655" y="833"/>
                </a:cubicBezTo>
                <a:cubicBezTo>
                  <a:pt x="658" y="841"/>
                  <a:pt x="647" y="850"/>
                  <a:pt x="648" y="859"/>
                </a:cubicBezTo>
                <a:cubicBezTo>
                  <a:pt x="649" y="864"/>
                  <a:pt x="652" y="868"/>
                  <a:pt x="656" y="870"/>
                </a:cubicBezTo>
                <a:cubicBezTo>
                  <a:pt x="664" y="872"/>
                  <a:pt x="664" y="872"/>
                  <a:pt x="664" y="872"/>
                </a:cubicBezTo>
                <a:cubicBezTo>
                  <a:pt x="658" y="863"/>
                  <a:pt x="658" y="863"/>
                  <a:pt x="658" y="863"/>
                </a:cubicBezTo>
                <a:cubicBezTo>
                  <a:pt x="656" y="851"/>
                  <a:pt x="656" y="851"/>
                  <a:pt x="656" y="851"/>
                </a:cubicBezTo>
                <a:cubicBezTo>
                  <a:pt x="663" y="841"/>
                  <a:pt x="683" y="844"/>
                  <a:pt x="693" y="845"/>
                </a:cubicBezTo>
                <a:cubicBezTo>
                  <a:pt x="703" y="847"/>
                  <a:pt x="713" y="849"/>
                  <a:pt x="723" y="852"/>
                </a:cubicBezTo>
                <a:cubicBezTo>
                  <a:pt x="733" y="855"/>
                  <a:pt x="746" y="862"/>
                  <a:pt x="748" y="874"/>
                </a:cubicBezTo>
                <a:cubicBezTo>
                  <a:pt x="749" y="883"/>
                  <a:pt x="743" y="890"/>
                  <a:pt x="737" y="896"/>
                </a:cubicBezTo>
                <a:cubicBezTo>
                  <a:pt x="729" y="903"/>
                  <a:pt x="729" y="903"/>
                  <a:pt x="729" y="903"/>
                </a:cubicBezTo>
                <a:cubicBezTo>
                  <a:pt x="718" y="900"/>
                  <a:pt x="724" y="896"/>
                  <a:pt x="730" y="892"/>
                </a:cubicBezTo>
                <a:cubicBezTo>
                  <a:pt x="734" y="888"/>
                  <a:pt x="742" y="878"/>
                  <a:pt x="734" y="873"/>
                </a:cubicBezTo>
                <a:cubicBezTo>
                  <a:pt x="727" y="870"/>
                  <a:pt x="720" y="880"/>
                  <a:pt x="713" y="876"/>
                </a:cubicBezTo>
                <a:cubicBezTo>
                  <a:pt x="706" y="872"/>
                  <a:pt x="703" y="862"/>
                  <a:pt x="694" y="868"/>
                </a:cubicBezTo>
                <a:cubicBezTo>
                  <a:pt x="682" y="877"/>
                  <a:pt x="670" y="890"/>
                  <a:pt x="662" y="902"/>
                </a:cubicBezTo>
                <a:cubicBezTo>
                  <a:pt x="659" y="907"/>
                  <a:pt x="655" y="913"/>
                  <a:pt x="648" y="911"/>
                </a:cubicBezTo>
                <a:cubicBezTo>
                  <a:pt x="641" y="909"/>
                  <a:pt x="636" y="901"/>
                  <a:pt x="627" y="900"/>
                </a:cubicBezTo>
                <a:cubicBezTo>
                  <a:pt x="618" y="898"/>
                  <a:pt x="614" y="905"/>
                  <a:pt x="606" y="907"/>
                </a:cubicBezTo>
                <a:cubicBezTo>
                  <a:pt x="599" y="909"/>
                  <a:pt x="593" y="904"/>
                  <a:pt x="586" y="907"/>
                </a:cubicBezTo>
                <a:cubicBezTo>
                  <a:pt x="577" y="910"/>
                  <a:pt x="573" y="910"/>
                  <a:pt x="566" y="904"/>
                </a:cubicBezTo>
                <a:cubicBezTo>
                  <a:pt x="559" y="898"/>
                  <a:pt x="554" y="898"/>
                  <a:pt x="545" y="897"/>
                </a:cubicBezTo>
                <a:cubicBezTo>
                  <a:pt x="531" y="897"/>
                  <a:pt x="531" y="897"/>
                  <a:pt x="531" y="897"/>
                </a:cubicBezTo>
                <a:cubicBezTo>
                  <a:pt x="521" y="902"/>
                  <a:pt x="521" y="902"/>
                  <a:pt x="521" y="902"/>
                </a:cubicBezTo>
                <a:cubicBezTo>
                  <a:pt x="513" y="904"/>
                  <a:pt x="505" y="898"/>
                  <a:pt x="496" y="897"/>
                </a:cubicBezTo>
                <a:cubicBezTo>
                  <a:pt x="483" y="895"/>
                  <a:pt x="464" y="907"/>
                  <a:pt x="451" y="898"/>
                </a:cubicBezTo>
                <a:cubicBezTo>
                  <a:pt x="447" y="894"/>
                  <a:pt x="442" y="887"/>
                  <a:pt x="439" y="881"/>
                </a:cubicBezTo>
                <a:cubicBezTo>
                  <a:pt x="436" y="872"/>
                  <a:pt x="443" y="868"/>
                  <a:pt x="445" y="860"/>
                </a:cubicBezTo>
                <a:cubicBezTo>
                  <a:pt x="447" y="854"/>
                  <a:pt x="439" y="848"/>
                  <a:pt x="443" y="842"/>
                </a:cubicBezTo>
                <a:cubicBezTo>
                  <a:pt x="446" y="836"/>
                  <a:pt x="454" y="836"/>
                  <a:pt x="455" y="827"/>
                </a:cubicBezTo>
                <a:cubicBezTo>
                  <a:pt x="454" y="817"/>
                  <a:pt x="454" y="817"/>
                  <a:pt x="454" y="817"/>
                </a:cubicBezTo>
                <a:cubicBezTo>
                  <a:pt x="462" y="815"/>
                  <a:pt x="462" y="815"/>
                  <a:pt x="462" y="815"/>
                </a:cubicBezTo>
                <a:cubicBezTo>
                  <a:pt x="464" y="813"/>
                  <a:pt x="464" y="813"/>
                  <a:pt x="464" y="813"/>
                </a:cubicBezTo>
                <a:cubicBezTo>
                  <a:pt x="454" y="812"/>
                  <a:pt x="454" y="812"/>
                  <a:pt x="454" y="812"/>
                </a:cubicBezTo>
                <a:cubicBezTo>
                  <a:pt x="444" y="811"/>
                  <a:pt x="444" y="811"/>
                  <a:pt x="444" y="811"/>
                </a:cubicBezTo>
                <a:cubicBezTo>
                  <a:pt x="437" y="809"/>
                  <a:pt x="430" y="808"/>
                  <a:pt x="423" y="809"/>
                </a:cubicBezTo>
                <a:cubicBezTo>
                  <a:pt x="409" y="811"/>
                  <a:pt x="409" y="811"/>
                  <a:pt x="409" y="811"/>
                </a:cubicBezTo>
                <a:cubicBezTo>
                  <a:pt x="400" y="811"/>
                  <a:pt x="400" y="811"/>
                  <a:pt x="400" y="811"/>
                </a:cubicBezTo>
                <a:cubicBezTo>
                  <a:pt x="394" y="811"/>
                  <a:pt x="388" y="812"/>
                  <a:pt x="382" y="813"/>
                </a:cubicBezTo>
                <a:cubicBezTo>
                  <a:pt x="369" y="818"/>
                  <a:pt x="369" y="818"/>
                  <a:pt x="369" y="818"/>
                </a:cubicBezTo>
                <a:cubicBezTo>
                  <a:pt x="364" y="819"/>
                  <a:pt x="359" y="820"/>
                  <a:pt x="354" y="821"/>
                </a:cubicBezTo>
                <a:cubicBezTo>
                  <a:pt x="346" y="824"/>
                  <a:pt x="337" y="825"/>
                  <a:pt x="329" y="827"/>
                </a:cubicBezTo>
                <a:cubicBezTo>
                  <a:pt x="329" y="837"/>
                  <a:pt x="329" y="837"/>
                  <a:pt x="329" y="837"/>
                </a:cubicBezTo>
                <a:cubicBezTo>
                  <a:pt x="318" y="844"/>
                  <a:pt x="318" y="844"/>
                  <a:pt x="318" y="844"/>
                </a:cubicBezTo>
                <a:cubicBezTo>
                  <a:pt x="315" y="841"/>
                  <a:pt x="315" y="841"/>
                  <a:pt x="315" y="841"/>
                </a:cubicBezTo>
                <a:cubicBezTo>
                  <a:pt x="309" y="836"/>
                  <a:pt x="309" y="836"/>
                  <a:pt x="309" y="836"/>
                </a:cubicBezTo>
                <a:cubicBezTo>
                  <a:pt x="304" y="835"/>
                  <a:pt x="298" y="837"/>
                  <a:pt x="293" y="839"/>
                </a:cubicBezTo>
                <a:cubicBezTo>
                  <a:pt x="280" y="842"/>
                  <a:pt x="267" y="847"/>
                  <a:pt x="256" y="854"/>
                </a:cubicBezTo>
                <a:cubicBezTo>
                  <a:pt x="250" y="857"/>
                  <a:pt x="243" y="861"/>
                  <a:pt x="239" y="867"/>
                </a:cubicBezTo>
                <a:cubicBezTo>
                  <a:pt x="235" y="877"/>
                  <a:pt x="235" y="877"/>
                  <a:pt x="235" y="877"/>
                </a:cubicBezTo>
                <a:cubicBezTo>
                  <a:pt x="246" y="878"/>
                  <a:pt x="246" y="878"/>
                  <a:pt x="246" y="878"/>
                </a:cubicBezTo>
                <a:cubicBezTo>
                  <a:pt x="259" y="878"/>
                  <a:pt x="259" y="878"/>
                  <a:pt x="259" y="878"/>
                </a:cubicBezTo>
                <a:cubicBezTo>
                  <a:pt x="264" y="879"/>
                  <a:pt x="264" y="881"/>
                  <a:pt x="265" y="885"/>
                </a:cubicBezTo>
                <a:cubicBezTo>
                  <a:pt x="263" y="892"/>
                  <a:pt x="263" y="892"/>
                  <a:pt x="263" y="892"/>
                </a:cubicBezTo>
                <a:cubicBezTo>
                  <a:pt x="253" y="892"/>
                  <a:pt x="253" y="892"/>
                  <a:pt x="253" y="892"/>
                </a:cubicBezTo>
                <a:cubicBezTo>
                  <a:pt x="243" y="894"/>
                  <a:pt x="243" y="894"/>
                  <a:pt x="243" y="894"/>
                </a:cubicBezTo>
                <a:cubicBezTo>
                  <a:pt x="234" y="896"/>
                  <a:pt x="222" y="899"/>
                  <a:pt x="213" y="897"/>
                </a:cubicBezTo>
                <a:cubicBezTo>
                  <a:pt x="207" y="893"/>
                  <a:pt x="207" y="893"/>
                  <a:pt x="207" y="893"/>
                </a:cubicBezTo>
                <a:cubicBezTo>
                  <a:pt x="206" y="888"/>
                  <a:pt x="206" y="888"/>
                  <a:pt x="206" y="888"/>
                </a:cubicBezTo>
                <a:cubicBezTo>
                  <a:pt x="198" y="886"/>
                  <a:pt x="198" y="886"/>
                  <a:pt x="198" y="886"/>
                </a:cubicBezTo>
                <a:cubicBezTo>
                  <a:pt x="193" y="881"/>
                  <a:pt x="193" y="881"/>
                  <a:pt x="193" y="881"/>
                </a:cubicBezTo>
                <a:cubicBezTo>
                  <a:pt x="187" y="879"/>
                  <a:pt x="179" y="883"/>
                  <a:pt x="173" y="885"/>
                </a:cubicBezTo>
                <a:cubicBezTo>
                  <a:pt x="162" y="890"/>
                  <a:pt x="162" y="890"/>
                  <a:pt x="162" y="890"/>
                </a:cubicBezTo>
                <a:cubicBezTo>
                  <a:pt x="150" y="897"/>
                  <a:pt x="150" y="897"/>
                  <a:pt x="150" y="897"/>
                </a:cubicBezTo>
                <a:cubicBezTo>
                  <a:pt x="137" y="900"/>
                  <a:pt x="137" y="900"/>
                  <a:pt x="137" y="900"/>
                </a:cubicBezTo>
                <a:cubicBezTo>
                  <a:pt x="127" y="904"/>
                  <a:pt x="127" y="904"/>
                  <a:pt x="127" y="904"/>
                </a:cubicBezTo>
                <a:cubicBezTo>
                  <a:pt x="119" y="907"/>
                  <a:pt x="119" y="907"/>
                  <a:pt x="119" y="907"/>
                </a:cubicBezTo>
                <a:cubicBezTo>
                  <a:pt x="115" y="910"/>
                  <a:pt x="115" y="910"/>
                  <a:pt x="115" y="910"/>
                </a:cubicBezTo>
                <a:cubicBezTo>
                  <a:pt x="110" y="914"/>
                  <a:pt x="110" y="914"/>
                  <a:pt x="110" y="914"/>
                </a:cubicBezTo>
                <a:cubicBezTo>
                  <a:pt x="99" y="921"/>
                  <a:pt x="99" y="921"/>
                  <a:pt x="99" y="921"/>
                </a:cubicBezTo>
                <a:cubicBezTo>
                  <a:pt x="94" y="924"/>
                  <a:pt x="90" y="928"/>
                  <a:pt x="85" y="930"/>
                </a:cubicBezTo>
                <a:cubicBezTo>
                  <a:pt x="80" y="933"/>
                  <a:pt x="75" y="935"/>
                  <a:pt x="70" y="937"/>
                </a:cubicBezTo>
                <a:cubicBezTo>
                  <a:pt x="61" y="942"/>
                  <a:pt x="61" y="942"/>
                  <a:pt x="61" y="942"/>
                </a:cubicBezTo>
                <a:cubicBezTo>
                  <a:pt x="52" y="949"/>
                  <a:pt x="52" y="949"/>
                  <a:pt x="52" y="949"/>
                </a:cubicBezTo>
                <a:cubicBezTo>
                  <a:pt x="50" y="956"/>
                  <a:pt x="50" y="956"/>
                  <a:pt x="50" y="956"/>
                </a:cubicBezTo>
                <a:cubicBezTo>
                  <a:pt x="48" y="959"/>
                  <a:pt x="48" y="959"/>
                  <a:pt x="48" y="959"/>
                </a:cubicBezTo>
                <a:cubicBezTo>
                  <a:pt x="42" y="958"/>
                  <a:pt x="42" y="958"/>
                  <a:pt x="42" y="958"/>
                </a:cubicBezTo>
                <a:cubicBezTo>
                  <a:pt x="30" y="953"/>
                  <a:pt x="30" y="953"/>
                  <a:pt x="30" y="953"/>
                </a:cubicBezTo>
                <a:cubicBezTo>
                  <a:pt x="22" y="963"/>
                  <a:pt x="22" y="963"/>
                  <a:pt x="22" y="963"/>
                </a:cubicBezTo>
                <a:cubicBezTo>
                  <a:pt x="11" y="968"/>
                  <a:pt x="11" y="968"/>
                  <a:pt x="11" y="968"/>
                </a:cubicBezTo>
                <a:cubicBezTo>
                  <a:pt x="0" y="978"/>
                  <a:pt x="0" y="978"/>
                  <a:pt x="0" y="978"/>
                </a:cubicBezTo>
                <a:cubicBezTo>
                  <a:pt x="5" y="987"/>
                  <a:pt x="5" y="987"/>
                  <a:pt x="5" y="987"/>
                </a:cubicBezTo>
                <a:cubicBezTo>
                  <a:pt x="12" y="991"/>
                  <a:pt x="20" y="993"/>
                  <a:pt x="28" y="996"/>
                </a:cubicBezTo>
                <a:cubicBezTo>
                  <a:pt x="36" y="1000"/>
                  <a:pt x="44" y="1004"/>
                  <a:pt x="52" y="1008"/>
                </a:cubicBezTo>
                <a:cubicBezTo>
                  <a:pt x="59" y="1012"/>
                  <a:pt x="65" y="1015"/>
                  <a:pt x="73" y="1016"/>
                </a:cubicBezTo>
                <a:cubicBezTo>
                  <a:pt x="81" y="1016"/>
                  <a:pt x="90" y="1015"/>
                  <a:pt x="98" y="1015"/>
                </a:cubicBezTo>
                <a:cubicBezTo>
                  <a:pt x="106" y="1015"/>
                  <a:pt x="113" y="1016"/>
                  <a:pt x="120" y="1020"/>
                </a:cubicBezTo>
                <a:cubicBezTo>
                  <a:pt x="127" y="1023"/>
                  <a:pt x="132" y="1028"/>
                  <a:pt x="140" y="1030"/>
                </a:cubicBezTo>
                <a:cubicBezTo>
                  <a:pt x="149" y="1032"/>
                  <a:pt x="159" y="1030"/>
                  <a:pt x="168" y="1029"/>
                </a:cubicBezTo>
                <a:cubicBezTo>
                  <a:pt x="175" y="1028"/>
                  <a:pt x="183" y="1026"/>
                  <a:pt x="190" y="1028"/>
                </a:cubicBezTo>
                <a:cubicBezTo>
                  <a:pt x="198" y="1033"/>
                  <a:pt x="198" y="1033"/>
                  <a:pt x="198" y="1033"/>
                </a:cubicBezTo>
                <a:cubicBezTo>
                  <a:pt x="208" y="1038"/>
                  <a:pt x="208" y="1038"/>
                  <a:pt x="208" y="1038"/>
                </a:cubicBezTo>
                <a:cubicBezTo>
                  <a:pt x="213" y="1041"/>
                  <a:pt x="217" y="1045"/>
                  <a:pt x="221" y="1048"/>
                </a:cubicBezTo>
                <a:cubicBezTo>
                  <a:pt x="226" y="1052"/>
                  <a:pt x="231" y="1052"/>
                  <a:pt x="237" y="1051"/>
                </a:cubicBezTo>
                <a:cubicBezTo>
                  <a:pt x="242" y="1050"/>
                  <a:pt x="247" y="1048"/>
                  <a:pt x="252" y="1050"/>
                </a:cubicBezTo>
                <a:cubicBezTo>
                  <a:pt x="265" y="1053"/>
                  <a:pt x="265" y="1053"/>
                  <a:pt x="265" y="1053"/>
                </a:cubicBezTo>
                <a:cubicBezTo>
                  <a:pt x="277" y="1050"/>
                  <a:pt x="277" y="1050"/>
                  <a:pt x="277" y="1050"/>
                </a:cubicBezTo>
                <a:cubicBezTo>
                  <a:pt x="279" y="1052"/>
                  <a:pt x="279" y="1052"/>
                  <a:pt x="279" y="1052"/>
                </a:cubicBezTo>
                <a:cubicBezTo>
                  <a:pt x="274" y="1062"/>
                  <a:pt x="260" y="1068"/>
                  <a:pt x="249" y="1070"/>
                </a:cubicBezTo>
                <a:cubicBezTo>
                  <a:pt x="238" y="1068"/>
                  <a:pt x="238" y="1068"/>
                  <a:pt x="238" y="1068"/>
                </a:cubicBezTo>
                <a:cubicBezTo>
                  <a:pt x="229" y="1055"/>
                  <a:pt x="229" y="1055"/>
                  <a:pt x="229" y="1055"/>
                </a:cubicBezTo>
                <a:cubicBezTo>
                  <a:pt x="222" y="1047"/>
                  <a:pt x="211" y="1044"/>
                  <a:pt x="201" y="1040"/>
                </a:cubicBezTo>
                <a:cubicBezTo>
                  <a:pt x="191" y="1037"/>
                  <a:pt x="175" y="1031"/>
                  <a:pt x="168" y="1041"/>
                </a:cubicBezTo>
                <a:cubicBezTo>
                  <a:pt x="161" y="1055"/>
                  <a:pt x="161" y="1055"/>
                  <a:pt x="161" y="1055"/>
                </a:cubicBezTo>
                <a:cubicBezTo>
                  <a:pt x="157" y="1060"/>
                  <a:pt x="152" y="1063"/>
                  <a:pt x="146" y="1064"/>
                </a:cubicBezTo>
                <a:cubicBezTo>
                  <a:pt x="138" y="1066"/>
                  <a:pt x="130" y="1062"/>
                  <a:pt x="125" y="1056"/>
                </a:cubicBezTo>
                <a:cubicBezTo>
                  <a:pt x="123" y="1047"/>
                  <a:pt x="123" y="1047"/>
                  <a:pt x="123" y="1047"/>
                </a:cubicBezTo>
                <a:cubicBezTo>
                  <a:pt x="126" y="1041"/>
                  <a:pt x="126" y="1041"/>
                  <a:pt x="126" y="1041"/>
                </a:cubicBezTo>
                <a:cubicBezTo>
                  <a:pt x="128" y="1036"/>
                  <a:pt x="128" y="1036"/>
                  <a:pt x="128" y="1036"/>
                </a:cubicBezTo>
                <a:cubicBezTo>
                  <a:pt x="123" y="1039"/>
                  <a:pt x="123" y="1039"/>
                  <a:pt x="123" y="1039"/>
                </a:cubicBezTo>
                <a:cubicBezTo>
                  <a:pt x="116" y="1051"/>
                  <a:pt x="116" y="1051"/>
                  <a:pt x="116" y="1051"/>
                </a:cubicBezTo>
                <a:cubicBezTo>
                  <a:pt x="124" y="1062"/>
                  <a:pt x="124" y="1062"/>
                  <a:pt x="124" y="1062"/>
                </a:cubicBezTo>
                <a:cubicBezTo>
                  <a:pt x="139" y="1072"/>
                  <a:pt x="139" y="1072"/>
                  <a:pt x="139" y="1072"/>
                </a:cubicBezTo>
                <a:cubicBezTo>
                  <a:pt x="148" y="1081"/>
                  <a:pt x="148" y="1081"/>
                  <a:pt x="148" y="1081"/>
                </a:cubicBezTo>
                <a:cubicBezTo>
                  <a:pt x="156" y="1091"/>
                  <a:pt x="156" y="1091"/>
                  <a:pt x="156" y="1091"/>
                </a:cubicBezTo>
                <a:cubicBezTo>
                  <a:pt x="161" y="1094"/>
                  <a:pt x="167" y="1095"/>
                  <a:pt x="173" y="1096"/>
                </a:cubicBezTo>
                <a:cubicBezTo>
                  <a:pt x="177" y="1100"/>
                  <a:pt x="177" y="1100"/>
                  <a:pt x="177" y="1100"/>
                </a:cubicBezTo>
                <a:cubicBezTo>
                  <a:pt x="174" y="1107"/>
                  <a:pt x="174" y="1107"/>
                  <a:pt x="174" y="1107"/>
                </a:cubicBezTo>
                <a:cubicBezTo>
                  <a:pt x="172" y="1114"/>
                  <a:pt x="172" y="1114"/>
                  <a:pt x="172" y="1114"/>
                </a:cubicBezTo>
                <a:cubicBezTo>
                  <a:pt x="170" y="1120"/>
                  <a:pt x="170" y="1120"/>
                  <a:pt x="170" y="1120"/>
                </a:cubicBezTo>
                <a:cubicBezTo>
                  <a:pt x="169" y="1125"/>
                  <a:pt x="169" y="1130"/>
                  <a:pt x="172" y="1135"/>
                </a:cubicBezTo>
                <a:cubicBezTo>
                  <a:pt x="176" y="1142"/>
                  <a:pt x="183" y="1149"/>
                  <a:pt x="191" y="1151"/>
                </a:cubicBezTo>
                <a:cubicBezTo>
                  <a:pt x="204" y="1154"/>
                  <a:pt x="204" y="1154"/>
                  <a:pt x="204" y="1154"/>
                </a:cubicBezTo>
                <a:cubicBezTo>
                  <a:pt x="218" y="1158"/>
                  <a:pt x="218" y="1158"/>
                  <a:pt x="218" y="1158"/>
                </a:cubicBezTo>
                <a:cubicBezTo>
                  <a:pt x="231" y="1158"/>
                  <a:pt x="231" y="1158"/>
                  <a:pt x="231" y="1158"/>
                </a:cubicBezTo>
                <a:cubicBezTo>
                  <a:pt x="240" y="1159"/>
                  <a:pt x="240" y="1159"/>
                  <a:pt x="240" y="1159"/>
                </a:cubicBezTo>
                <a:cubicBezTo>
                  <a:pt x="249" y="1163"/>
                  <a:pt x="249" y="1163"/>
                  <a:pt x="249" y="1163"/>
                </a:cubicBezTo>
                <a:cubicBezTo>
                  <a:pt x="261" y="1165"/>
                  <a:pt x="261" y="1165"/>
                  <a:pt x="261" y="1165"/>
                </a:cubicBezTo>
                <a:cubicBezTo>
                  <a:pt x="272" y="1166"/>
                  <a:pt x="272" y="1166"/>
                  <a:pt x="272" y="1166"/>
                </a:cubicBezTo>
                <a:cubicBezTo>
                  <a:pt x="286" y="1168"/>
                  <a:pt x="286" y="1168"/>
                  <a:pt x="286" y="1168"/>
                </a:cubicBezTo>
                <a:cubicBezTo>
                  <a:pt x="300" y="1171"/>
                  <a:pt x="300" y="1171"/>
                  <a:pt x="300" y="1171"/>
                </a:cubicBezTo>
                <a:cubicBezTo>
                  <a:pt x="311" y="1172"/>
                  <a:pt x="311" y="1172"/>
                  <a:pt x="311" y="1172"/>
                </a:cubicBezTo>
                <a:cubicBezTo>
                  <a:pt x="318" y="1174"/>
                  <a:pt x="323" y="1179"/>
                  <a:pt x="330" y="1180"/>
                </a:cubicBezTo>
                <a:cubicBezTo>
                  <a:pt x="337" y="1180"/>
                  <a:pt x="343" y="1177"/>
                  <a:pt x="349" y="1175"/>
                </a:cubicBezTo>
                <a:cubicBezTo>
                  <a:pt x="355" y="1173"/>
                  <a:pt x="361" y="1169"/>
                  <a:pt x="367" y="1166"/>
                </a:cubicBezTo>
                <a:cubicBezTo>
                  <a:pt x="377" y="1160"/>
                  <a:pt x="377" y="1160"/>
                  <a:pt x="377" y="1160"/>
                </a:cubicBezTo>
                <a:cubicBezTo>
                  <a:pt x="389" y="1160"/>
                  <a:pt x="389" y="1160"/>
                  <a:pt x="389" y="1160"/>
                </a:cubicBezTo>
                <a:cubicBezTo>
                  <a:pt x="398" y="1160"/>
                  <a:pt x="406" y="1159"/>
                  <a:pt x="415" y="1158"/>
                </a:cubicBezTo>
                <a:cubicBezTo>
                  <a:pt x="424" y="1157"/>
                  <a:pt x="432" y="1155"/>
                  <a:pt x="441" y="1154"/>
                </a:cubicBezTo>
                <a:cubicBezTo>
                  <a:pt x="452" y="1154"/>
                  <a:pt x="452" y="1154"/>
                  <a:pt x="452" y="1154"/>
                </a:cubicBezTo>
                <a:cubicBezTo>
                  <a:pt x="459" y="1157"/>
                  <a:pt x="459" y="1157"/>
                  <a:pt x="459" y="1157"/>
                </a:cubicBezTo>
                <a:cubicBezTo>
                  <a:pt x="466" y="1158"/>
                  <a:pt x="472" y="1157"/>
                  <a:pt x="479" y="1158"/>
                </a:cubicBezTo>
                <a:cubicBezTo>
                  <a:pt x="485" y="1158"/>
                  <a:pt x="489" y="1160"/>
                  <a:pt x="493" y="1164"/>
                </a:cubicBezTo>
                <a:cubicBezTo>
                  <a:pt x="498" y="1169"/>
                  <a:pt x="504" y="1173"/>
                  <a:pt x="509" y="1178"/>
                </a:cubicBezTo>
                <a:cubicBezTo>
                  <a:pt x="512" y="1181"/>
                  <a:pt x="520" y="1192"/>
                  <a:pt x="523" y="1185"/>
                </a:cubicBezTo>
                <a:cubicBezTo>
                  <a:pt x="524" y="1182"/>
                  <a:pt x="524" y="1182"/>
                  <a:pt x="524" y="1182"/>
                </a:cubicBezTo>
                <a:cubicBezTo>
                  <a:pt x="525" y="1176"/>
                  <a:pt x="525" y="1176"/>
                  <a:pt x="525" y="1176"/>
                </a:cubicBezTo>
                <a:cubicBezTo>
                  <a:pt x="527" y="1170"/>
                  <a:pt x="527" y="1170"/>
                  <a:pt x="527" y="1170"/>
                </a:cubicBezTo>
                <a:cubicBezTo>
                  <a:pt x="524" y="1162"/>
                  <a:pt x="524" y="1162"/>
                  <a:pt x="524" y="1162"/>
                </a:cubicBezTo>
                <a:cubicBezTo>
                  <a:pt x="515" y="1164"/>
                  <a:pt x="515" y="1164"/>
                  <a:pt x="515" y="1164"/>
                </a:cubicBezTo>
                <a:cubicBezTo>
                  <a:pt x="505" y="1158"/>
                  <a:pt x="505" y="1158"/>
                  <a:pt x="505" y="1158"/>
                </a:cubicBezTo>
                <a:cubicBezTo>
                  <a:pt x="496" y="1155"/>
                  <a:pt x="503" y="1146"/>
                  <a:pt x="509" y="1144"/>
                </a:cubicBezTo>
                <a:cubicBezTo>
                  <a:pt x="520" y="1141"/>
                  <a:pt x="525" y="1149"/>
                  <a:pt x="532" y="1155"/>
                </a:cubicBezTo>
                <a:cubicBezTo>
                  <a:pt x="541" y="1163"/>
                  <a:pt x="552" y="1167"/>
                  <a:pt x="555" y="1179"/>
                </a:cubicBezTo>
                <a:cubicBezTo>
                  <a:pt x="557" y="1192"/>
                  <a:pt x="557" y="1192"/>
                  <a:pt x="557" y="1192"/>
                </a:cubicBezTo>
                <a:cubicBezTo>
                  <a:pt x="568" y="1193"/>
                  <a:pt x="568" y="1193"/>
                  <a:pt x="568" y="1193"/>
                </a:cubicBezTo>
                <a:cubicBezTo>
                  <a:pt x="573" y="1189"/>
                  <a:pt x="576" y="1183"/>
                  <a:pt x="578" y="1177"/>
                </a:cubicBezTo>
                <a:cubicBezTo>
                  <a:pt x="582" y="1166"/>
                  <a:pt x="582" y="1166"/>
                  <a:pt x="582" y="1166"/>
                </a:cubicBezTo>
                <a:cubicBezTo>
                  <a:pt x="586" y="1160"/>
                  <a:pt x="591" y="1155"/>
                  <a:pt x="597" y="1150"/>
                </a:cubicBezTo>
                <a:cubicBezTo>
                  <a:pt x="602" y="1147"/>
                  <a:pt x="607" y="1147"/>
                  <a:pt x="613" y="1146"/>
                </a:cubicBezTo>
                <a:cubicBezTo>
                  <a:pt x="622" y="1139"/>
                  <a:pt x="622" y="1139"/>
                  <a:pt x="622" y="1139"/>
                </a:cubicBezTo>
                <a:cubicBezTo>
                  <a:pt x="633" y="1133"/>
                  <a:pt x="633" y="1133"/>
                  <a:pt x="633" y="1133"/>
                </a:cubicBezTo>
                <a:cubicBezTo>
                  <a:pt x="642" y="1130"/>
                  <a:pt x="653" y="1129"/>
                  <a:pt x="662" y="1125"/>
                </a:cubicBezTo>
                <a:cubicBezTo>
                  <a:pt x="664" y="1121"/>
                  <a:pt x="664" y="1121"/>
                  <a:pt x="664" y="1121"/>
                </a:cubicBezTo>
                <a:cubicBezTo>
                  <a:pt x="664" y="1116"/>
                  <a:pt x="664" y="1116"/>
                  <a:pt x="664" y="1116"/>
                </a:cubicBezTo>
                <a:cubicBezTo>
                  <a:pt x="670" y="1112"/>
                  <a:pt x="670" y="1112"/>
                  <a:pt x="670" y="1112"/>
                </a:cubicBezTo>
                <a:cubicBezTo>
                  <a:pt x="677" y="1115"/>
                  <a:pt x="681" y="1123"/>
                  <a:pt x="689" y="1125"/>
                </a:cubicBezTo>
                <a:cubicBezTo>
                  <a:pt x="702" y="1127"/>
                  <a:pt x="713" y="1113"/>
                  <a:pt x="719" y="1103"/>
                </a:cubicBezTo>
                <a:cubicBezTo>
                  <a:pt x="728" y="1092"/>
                  <a:pt x="728" y="1092"/>
                  <a:pt x="728" y="1092"/>
                </a:cubicBezTo>
                <a:cubicBezTo>
                  <a:pt x="735" y="1100"/>
                  <a:pt x="735" y="1100"/>
                  <a:pt x="735" y="1100"/>
                </a:cubicBezTo>
                <a:cubicBezTo>
                  <a:pt x="741" y="1111"/>
                  <a:pt x="741" y="1111"/>
                  <a:pt x="741" y="1111"/>
                </a:cubicBezTo>
                <a:cubicBezTo>
                  <a:pt x="756" y="1112"/>
                  <a:pt x="756" y="1112"/>
                  <a:pt x="756" y="1112"/>
                </a:cubicBezTo>
                <a:cubicBezTo>
                  <a:pt x="762" y="1113"/>
                  <a:pt x="763" y="1119"/>
                  <a:pt x="765" y="1124"/>
                </a:cubicBezTo>
                <a:cubicBezTo>
                  <a:pt x="767" y="1131"/>
                  <a:pt x="771" y="1141"/>
                  <a:pt x="766" y="1147"/>
                </a:cubicBezTo>
                <a:cubicBezTo>
                  <a:pt x="761" y="1152"/>
                  <a:pt x="754" y="1153"/>
                  <a:pt x="749" y="1159"/>
                </a:cubicBezTo>
                <a:cubicBezTo>
                  <a:pt x="745" y="1164"/>
                  <a:pt x="741" y="1168"/>
                  <a:pt x="734" y="1167"/>
                </a:cubicBezTo>
                <a:cubicBezTo>
                  <a:pt x="727" y="1167"/>
                  <a:pt x="720" y="1163"/>
                  <a:pt x="714" y="1160"/>
                </a:cubicBezTo>
                <a:cubicBezTo>
                  <a:pt x="708" y="1159"/>
                  <a:pt x="708" y="1159"/>
                  <a:pt x="708" y="1159"/>
                </a:cubicBezTo>
                <a:cubicBezTo>
                  <a:pt x="703" y="1163"/>
                  <a:pt x="703" y="1163"/>
                  <a:pt x="703" y="1163"/>
                </a:cubicBezTo>
                <a:cubicBezTo>
                  <a:pt x="693" y="1172"/>
                  <a:pt x="693" y="1172"/>
                  <a:pt x="693" y="1172"/>
                </a:cubicBezTo>
                <a:cubicBezTo>
                  <a:pt x="692" y="1175"/>
                  <a:pt x="687" y="1185"/>
                  <a:pt x="692" y="1187"/>
                </a:cubicBezTo>
                <a:cubicBezTo>
                  <a:pt x="699" y="1189"/>
                  <a:pt x="706" y="1180"/>
                  <a:pt x="712" y="1183"/>
                </a:cubicBezTo>
                <a:cubicBezTo>
                  <a:pt x="719" y="1189"/>
                  <a:pt x="719" y="1189"/>
                  <a:pt x="719" y="1189"/>
                </a:cubicBezTo>
                <a:cubicBezTo>
                  <a:pt x="729" y="1197"/>
                  <a:pt x="729" y="1197"/>
                  <a:pt x="729" y="1197"/>
                </a:cubicBezTo>
                <a:cubicBezTo>
                  <a:pt x="734" y="1201"/>
                  <a:pt x="739" y="1205"/>
                  <a:pt x="745" y="1208"/>
                </a:cubicBezTo>
                <a:cubicBezTo>
                  <a:pt x="752" y="1213"/>
                  <a:pt x="750" y="1219"/>
                  <a:pt x="750" y="1227"/>
                </a:cubicBezTo>
                <a:cubicBezTo>
                  <a:pt x="750" y="1237"/>
                  <a:pt x="754" y="1245"/>
                  <a:pt x="759" y="1253"/>
                </a:cubicBezTo>
                <a:cubicBezTo>
                  <a:pt x="762" y="1261"/>
                  <a:pt x="762" y="1261"/>
                  <a:pt x="762" y="1261"/>
                </a:cubicBezTo>
                <a:cubicBezTo>
                  <a:pt x="764" y="1271"/>
                  <a:pt x="764" y="1271"/>
                  <a:pt x="764" y="1271"/>
                </a:cubicBezTo>
                <a:cubicBezTo>
                  <a:pt x="765" y="1277"/>
                  <a:pt x="766" y="1284"/>
                  <a:pt x="765" y="1290"/>
                </a:cubicBezTo>
                <a:cubicBezTo>
                  <a:pt x="764" y="1297"/>
                  <a:pt x="760" y="1300"/>
                  <a:pt x="756" y="1305"/>
                </a:cubicBezTo>
                <a:cubicBezTo>
                  <a:pt x="750" y="1310"/>
                  <a:pt x="746" y="1316"/>
                  <a:pt x="740" y="1321"/>
                </a:cubicBezTo>
                <a:cubicBezTo>
                  <a:pt x="735" y="1326"/>
                  <a:pt x="731" y="1331"/>
                  <a:pt x="726" y="1335"/>
                </a:cubicBezTo>
                <a:cubicBezTo>
                  <a:pt x="719" y="1340"/>
                  <a:pt x="709" y="1339"/>
                  <a:pt x="700" y="1339"/>
                </a:cubicBezTo>
                <a:cubicBezTo>
                  <a:pt x="689" y="1340"/>
                  <a:pt x="677" y="1341"/>
                  <a:pt x="665" y="1342"/>
                </a:cubicBezTo>
                <a:cubicBezTo>
                  <a:pt x="660" y="1343"/>
                  <a:pt x="656" y="1344"/>
                  <a:pt x="651" y="1345"/>
                </a:cubicBezTo>
                <a:cubicBezTo>
                  <a:pt x="641" y="1347"/>
                  <a:pt x="641" y="1347"/>
                  <a:pt x="641" y="1347"/>
                </a:cubicBezTo>
                <a:cubicBezTo>
                  <a:pt x="636" y="1341"/>
                  <a:pt x="636" y="1341"/>
                  <a:pt x="636" y="1341"/>
                </a:cubicBezTo>
                <a:cubicBezTo>
                  <a:pt x="631" y="1332"/>
                  <a:pt x="631" y="1332"/>
                  <a:pt x="631" y="1332"/>
                </a:cubicBezTo>
                <a:cubicBezTo>
                  <a:pt x="625" y="1327"/>
                  <a:pt x="616" y="1326"/>
                  <a:pt x="608" y="1325"/>
                </a:cubicBezTo>
                <a:cubicBezTo>
                  <a:pt x="605" y="1318"/>
                  <a:pt x="605" y="1318"/>
                  <a:pt x="605" y="1318"/>
                </a:cubicBezTo>
                <a:cubicBezTo>
                  <a:pt x="604" y="1312"/>
                  <a:pt x="604" y="1312"/>
                  <a:pt x="604" y="1312"/>
                </a:cubicBezTo>
                <a:cubicBezTo>
                  <a:pt x="587" y="1308"/>
                  <a:pt x="587" y="1308"/>
                  <a:pt x="587" y="1308"/>
                </a:cubicBezTo>
                <a:cubicBezTo>
                  <a:pt x="581" y="1309"/>
                  <a:pt x="558" y="1312"/>
                  <a:pt x="564" y="1324"/>
                </a:cubicBezTo>
                <a:cubicBezTo>
                  <a:pt x="576" y="1329"/>
                  <a:pt x="576" y="1329"/>
                  <a:pt x="576" y="1329"/>
                </a:cubicBezTo>
                <a:cubicBezTo>
                  <a:pt x="582" y="1330"/>
                  <a:pt x="588" y="1330"/>
                  <a:pt x="594" y="1332"/>
                </a:cubicBezTo>
                <a:cubicBezTo>
                  <a:pt x="598" y="1334"/>
                  <a:pt x="607" y="1338"/>
                  <a:pt x="605" y="1344"/>
                </a:cubicBezTo>
                <a:cubicBezTo>
                  <a:pt x="601" y="1349"/>
                  <a:pt x="601" y="1349"/>
                  <a:pt x="601" y="1349"/>
                </a:cubicBezTo>
                <a:cubicBezTo>
                  <a:pt x="595" y="1353"/>
                  <a:pt x="595" y="1353"/>
                  <a:pt x="595" y="1353"/>
                </a:cubicBezTo>
                <a:cubicBezTo>
                  <a:pt x="590" y="1356"/>
                  <a:pt x="585" y="1359"/>
                  <a:pt x="581" y="1363"/>
                </a:cubicBezTo>
                <a:cubicBezTo>
                  <a:pt x="576" y="1368"/>
                  <a:pt x="571" y="1373"/>
                  <a:pt x="567" y="1378"/>
                </a:cubicBezTo>
                <a:cubicBezTo>
                  <a:pt x="563" y="1382"/>
                  <a:pt x="559" y="1385"/>
                  <a:pt x="553" y="1386"/>
                </a:cubicBezTo>
                <a:cubicBezTo>
                  <a:pt x="547" y="1386"/>
                  <a:pt x="546" y="1392"/>
                  <a:pt x="543" y="1396"/>
                </a:cubicBezTo>
                <a:cubicBezTo>
                  <a:pt x="539" y="1401"/>
                  <a:pt x="533" y="1405"/>
                  <a:pt x="528" y="1408"/>
                </a:cubicBezTo>
                <a:cubicBezTo>
                  <a:pt x="519" y="1412"/>
                  <a:pt x="511" y="1410"/>
                  <a:pt x="502" y="1410"/>
                </a:cubicBezTo>
                <a:cubicBezTo>
                  <a:pt x="492" y="1410"/>
                  <a:pt x="492" y="1410"/>
                  <a:pt x="492" y="1410"/>
                </a:cubicBezTo>
                <a:cubicBezTo>
                  <a:pt x="486" y="1402"/>
                  <a:pt x="486" y="1402"/>
                  <a:pt x="486" y="1402"/>
                </a:cubicBezTo>
                <a:cubicBezTo>
                  <a:pt x="481" y="1392"/>
                  <a:pt x="473" y="1388"/>
                  <a:pt x="461" y="1387"/>
                </a:cubicBezTo>
                <a:cubicBezTo>
                  <a:pt x="456" y="1387"/>
                  <a:pt x="452" y="1383"/>
                  <a:pt x="448" y="1381"/>
                </a:cubicBezTo>
                <a:cubicBezTo>
                  <a:pt x="443" y="1378"/>
                  <a:pt x="438" y="1376"/>
                  <a:pt x="433" y="1374"/>
                </a:cubicBezTo>
                <a:cubicBezTo>
                  <a:pt x="422" y="1371"/>
                  <a:pt x="412" y="1376"/>
                  <a:pt x="401" y="1377"/>
                </a:cubicBezTo>
                <a:cubicBezTo>
                  <a:pt x="396" y="1378"/>
                  <a:pt x="391" y="1379"/>
                  <a:pt x="386" y="1381"/>
                </a:cubicBezTo>
                <a:cubicBezTo>
                  <a:pt x="380" y="1383"/>
                  <a:pt x="375" y="1388"/>
                  <a:pt x="370" y="1393"/>
                </a:cubicBezTo>
                <a:cubicBezTo>
                  <a:pt x="366" y="1397"/>
                  <a:pt x="361" y="1401"/>
                  <a:pt x="360" y="1407"/>
                </a:cubicBezTo>
                <a:cubicBezTo>
                  <a:pt x="358" y="1414"/>
                  <a:pt x="358" y="1414"/>
                  <a:pt x="358" y="1414"/>
                </a:cubicBezTo>
                <a:cubicBezTo>
                  <a:pt x="350" y="1421"/>
                  <a:pt x="350" y="1421"/>
                  <a:pt x="350" y="1421"/>
                </a:cubicBezTo>
                <a:cubicBezTo>
                  <a:pt x="342" y="1431"/>
                  <a:pt x="342" y="1431"/>
                  <a:pt x="342" y="1431"/>
                </a:cubicBezTo>
                <a:cubicBezTo>
                  <a:pt x="335" y="1440"/>
                  <a:pt x="335" y="1440"/>
                  <a:pt x="335" y="1440"/>
                </a:cubicBezTo>
                <a:cubicBezTo>
                  <a:pt x="335" y="1452"/>
                  <a:pt x="335" y="1452"/>
                  <a:pt x="335" y="1452"/>
                </a:cubicBezTo>
                <a:cubicBezTo>
                  <a:pt x="336" y="1457"/>
                  <a:pt x="335" y="1462"/>
                  <a:pt x="334" y="1466"/>
                </a:cubicBezTo>
                <a:cubicBezTo>
                  <a:pt x="334" y="1477"/>
                  <a:pt x="334" y="1477"/>
                  <a:pt x="334" y="1477"/>
                </a:cubicBezTo>
                <a:cubicBezTo>
                  <a:pt x="338" y="1481"/>
                  <a:pt x="338" y="1481"/>
                  <a:pt x="338" y="1481"/>
                </a:cubicBezTo>
                <a:cubicBezTo>
                  <a:pt x="333" y="1491"/>
                  <a:pt x="333" y="1491"/>
                  <a:pt x="333" y="1491"/>
                </a:cubicBezTo>
                <a:cubicBezTo>
                  <a:pt x="328" y="1498"/>
                  <a:pt x="335" y="1500"/>
                  <a:pt x="340" y="1503"/>
                </a:cubicBezTo>
                <a:cubicBezTo>
                  <a:pt x="352" y="1516"/>
                  <a:pt x="352" y="1516"/>
                  <a:pt x="352" y="1516"/>
                </a:cubicBezTo>
                <a:cubicBezTo>
                  <a:pt x="346" y="1513"/>
                  <a:pt x="346" y="1513"/>
                  <a:pt x="346" y="1513"/>
                </a:cubicBezTo>
                <a:cubicBezTo>
                  <a:pt x="338" y="1506"/>
                  <a:pt x="338" y="1506"/>
                  <a:pt x="338" y="1506"/>
                </a:cubicBezTo>
                <a:cubicBezTo>
                  <a:pt x="328" y="1500"/>
                  <a:pt x="328" y="1500"/>
                  <a:pt x="328" y="1500"/>
                </a:cubicBezTo>
                <a:cubicBezTo>
                  <a:pt x="319" y="1496"/>
                  <a:pt x="319" y="1496"/>
                  <a:pt x="319" y="1496"/>
                </a:cubicBezTo>
                <a:cubicBezTo>
                  <a:pt x="314" y="1497"/>
                  <a:pt x="309" y="1499"/>
                  <a:pt x="305" y="1503"/>
                </a:cubicBezTo>
                <a:cubicBezTo>
                  <a:pt x="299" y="1510"/>
                  <a:pt x="299" y="1510"/>
                  <a:pt x="299" y="1510"/>
                </a:cubicBezTo>
                <a:cubicBezTo>
                  <a:pt x="296" y="1517"/>
                  <a:pt x="290" y="1522"/>
                  <a:pt x="285" y="1526"/>
                </a:cubicBezTo>
                <a:cubicBezTo>
                  <a:pt x="274" y="1537"/>
                  <a:pt x="274" y="1537"/>
                  <a:pt x="274" y="1537"/>
                </a:cubicBezTo>
                <a:cubicBezTo>
                  <a:pt x="268" y="1546"/>
                  <a:pt x="268" y="1546"/>
                  <a:pt x="268" y="1546"/>
                </a:cubicBezTo>
                <a:cubicBezTo>
                  <a:pt x="261" y="1554"/>
                  <a:pt x="261" y="1554"/>
                  <a:pt x="261" y="1554"/>
                </a:cubicBezTo>
                <a:cubicBezTo>
                  <a:pt x="255" y="1564"/>
                  <a:pt x="255" y="1564"/>
                  <a:pt x="255" y="1564"/>
                </a:cubicBezTo>
                <a:cubicBezTo>
                  <a:pt x="244" y="1575"/>
                  <a:pt x="244" y="1575"/>
                  <a:pt x="244" y="1575"/>
                </a:cubicBezTo>
                <a:cubicBezTo>
                  <a:pt x="243" y="1591"/>
                  <a:pt x="243" y="1591"/>
                  <a:pt x="243" y="1591"/>
                </a:cubicBezTo>
                <a:cubicBezTo>
                  <a:pt x="249" y="1603"/>
                  <a:pt x="249" y="1603"/>
                  <a:pt x="249" y="1603"/>
                </a:cubicBezTo>
                <a:cubicBezTo>
                  <a:pt x="251" y="1614"/>
                  <a:pt x="251" y="1614"/>
                  <a:pt x="251" y="1614"/>
                </a:cubicBezTo>
                <a:cubicBezTo>
                  <a:pt x="244" y="1616"/>
                  <a:pt x="244" y="1616"/>
                  <a:pt x="244" y="1616"/>
                </a:cubicBezTo>
                <a:cubicBezTo>
                  <a:pt x="240" y="1616"/>
                  <a:pt x="240" y="1616"/>
                  <a:pt x="240" y="1616"/>
                </a:cubicBezTo>
                <a:cubicBezTo>
                  <a:pt x="236" y="1620"/>
                  <a:pt x="236" y="1620"/>
                  <a:pt x="236" y="1620"/>
                </a:cubicBezTo>
                <a:cubicBezTo>
                  <a:pt x="223" y="1617"/>
                  <a:pt x="223" y="1617"/>
                  <a:pt x="223" y="1617"/>
                </a:cubicBezTo>
                <a:cubicBezTo>
                  <a:pt x="217" y="1616"/>
                  <a:pt x="212" y="1616"/>
                  <a:pt x="210" y="1622"/>
                </a:cubicBezTo>
                <a:cubicBezTo>
                  <a:pt x="208" y="1629"/>
                  <a:pt x="211" y="1633"/>
                  <a:pt x="216" y="1637"/>
                </a:cubicBezTo>
                <a:cubicBezTo>
                  <a:pt x="220" y="1642"/>
                  <a:pt x="225" y="1641"/>
                  <a:pt x="231" y="1642"/>
                </a:cubicBezTo>
                <a:cubicBezTo>
                  <a:pt x="233" y="1642"/>
                  <a:pt x="244" y="1643"/>
                  <a:pt x="238" y="1646"/>
                </a:cubicBezTo>
                <a:cubicBezTo>
                  <a:pt x="232" y="1649"/>
                  <a:pt x="227" y="1644"/>
                  <a:pt x="221" y="1646"/>
                </a:cubicBezTo>
                <a:cubicBezTo>
                  <a:pt x="206" y="1647"/>
                  <a:pt x="206" y="1647"/>
                  <a:pt x="206" y="1647"/>
                </a:cubicBezTo>
                <a:cubicBezTo>
                  <a:pt x="201" y="1643"/>
                  <a:pt x="205" y="1634"/>
                  <a:pt x="205" y="1629"/>
                </a:cubicBezTo>
                <a:cubicBezTo>
                  <a:pt x="198" y="1640"/>
                  <a:pt x="198" y="1653"/>
                  <a:pt x="199" y="1665"/>
                </a:cubicBezTo>
                <a:cubicBezTo>
                  <a:pt x="199" y="1669"/>
                  <a:pt x="199" y="1677"/>
                  <a:pt x="205" y="1676"/>
                </a:cubicBezTo>
                <a:cubicBezTo>
                  <a:pt x="217" y="1669"/>
                  <a:pt x="217" y="1669"/>
                  <a:pt x="217" y="1669"/>
                </a:cubicBezTo>
                <a:cubicBezTo>
                  <a:pt x="222" y="1666"/>
                  <a:pt x="227" y="1667"/>
                  <a:pt x="232" y="1668"/>
                </a:cubicBezTo>
                <a:cubicBezTo>
                  <a:pt x="238" y="1677"/>
                  <a:pt x="238" y="1677"/>
                  <a:pt x="238" y="1677"/>
                </a:cubicBezTo>
                <a:cubicBezTo>
                  <a:pt x="228" y="1685"/>
                  <a:pt x="228" y="1685"/>
                  <a:pt x="228" y="1685"/>
                </a:cubicBezTo>
                <a:cubicBezTo>
                  <a:pt x="226" y="1698"/>
                  <a:pt x="226" y="1698"/>
                  <a:pt x="226" y="1698"/>
                </a:cubicBezTo>
                <a:cubicBezTo>
                  <a:pt x="227" y="1703"/>
                  <a:pt x="231" y="1709"/>
                  <a:pt x="236" y="1710"/>
                </a:cubicBezTo>
                <a:cubicBezTo>
                  <a:pt x="242" y="1712"/>
                  <a:pt x="250" y="1707"/>
                  <a:pt x="255" y="1713"/>
                </a:cubicBezTo>
                <a:cubicBezTo>
                  <a:pt x="255" y="1725"/>
                  <a:pt x="255" y="1725"/>
                  <a:pt x="255" y="1725"/>
                </a:cubicBezTo>
                <a:cubicBezTo>
                  <a:pt x="255" y="1731"/>
                  <a:pt x="259" y="1737"/>
                  <a:pt x="261" y="1742"/>
                </a:cubicBezTo>
                <a:cubicBezTo>
                  <a:pt x="271" y="1751"/>
                  <a:pt x="271" y="1751"/>
                  <a:pt x="271" y="1751"/>
                </a:cubicBezTo>
                <a:cubicBezTo>
                  <a:pt x="281" y="1749"/>
                  <a:pt x="281" y="1749"/>
                  <a:pt x="281" y="1749"/>
                </a:cubicBezTo>
                <a:cubicBezTo>
                  <a:pt x="287" y="1742"/>
                  <a:pt x="287" y="1742"/>
                  <a:pt x="287" y="1742"/>
                </a:cubicBezTo>
                <a:cubicBezTo>
                  <a:pt x="292" y="1728"/>
                  <a:pt x="292" y="1728"/>
                  <a:pt x="292" y="1728"/>
                </a:cubicBezTo>
                <a:cubicBezTo>
                  <a:pt x="297" y="1727"/>
                  <a:pt x="301" y="1739"/>
                  <a:pt x="303" y="1742"/>
                </a:cubicBezTo>
                <a:cubicBezTo>
                  <a:pt x="307" y="1746"/>
                  <a:pt x="311" y="1749"/>
                  <a:pt x="317" y="1749"/>
                </a:cubicBezTo>
                <a:cubicBezTo>
                  <a:pt x="325" y="1744"/>
                  <a:pt x="325" y="1744"/>
                  <a:pt x="325" y="1744"/>
                </a:cubicBezTo>
                <a:cubicBezTo>
                  <a:pt x="334" y="1742"/>
                  <a:pt x="334" y="1742"/>
                  <a:pt x="334" y="1742"/>
                </a:cubicBezTo>
                <a:cubicBezTo>
                  <a:pt x="337" y="1743"/>
                  <a:pt x="337" y="1743"/>
                  <a:pt x="337" y="1743"/>
                </a:cubicBezTo>
                <a:cubicBezTo>
                  <a:pt x="329" y="1746"/>
                  <a:pt x="329" y="1746"/>
                  <a:pt x="329" y="1746"/>
                </a:cubicBezTo>
                <a:cubicBezTo>
                  <a:pt x="327" y="1757"/>
                  <a:pt x="327" y="1757"/>
                  <a:pt x="327" y="1757"/>
                </a:cubicBezTo>
                <a:cubicBezTo>
                  <a:pt x="318" y="1756"/>
                  <a:pt x="318" y="1756"/>
                  <a:pt x="318" y="1756"/>
                </a:cubicBezTo>
                <a:cubicBezTo>
                  <a:pt x="307" y="1755"/>
                  <a:pt x="307" y="1755"/>
                  <a:pt x="307" y="1755"/>
                </a:cubicBezTo>
                <a:cubicBezTo>
                  <a:pt x="300" y="1761"/>
                  <a:pt x="300" y="1761"/>
                  <a:pt x="300" y="1761"/>
                </a:cubicBezTo>
                <a:cubicBezTo>
                  <a:pt x="300" y="1767"/>
                  <a:pt x="304" y="1772"/>
                  <a:pt x="309" y="1774"/>
                </a:cubicBezTo>
                <a:cubicBezTo>
                  <a:pt x="321" y="1775"/>
                  <a:pt x="321" y="1775"/>
                  <a:pt x="321" y="1775"/>
                </a:cubicBezTo>
                <a:cubicBezTo>
                  <a:pt x="329" y="1768"/>
                  <a:pt x="329" y="1768"/>
                  <a:pt x="329" y="1768"/>
                </a:cubicBezTo>
                <a:cubicBezTo>
                  <a:pt x="338" y="1768"/>
                  <a:pt x="338" y="1768"/>
                  <a:pt x="338" y="1768"/>
                </a:cubicBezTo>
                <a:cubicBezTo>
                  <a:pt x="341" y="1781"/>
                  <a:pt x="341" y="1781"/>
                  <a:pt x="341" y="1781"/>
                </a:cubicBezTo>
                <a:cubicBezTo>
                  <a:pt x="334" y="1777"/>
                  <a:pt x="334" y="1777"/>
                  <a:pt x="334" y="1777"/>
                </a:cubicBezTo>
                <a:cubicBezTo>
                  <a:pt x="329" y="1776"/>
                  <a:pt x="329" y="1776"/>
                  <a:pt x="329" y="1776"/>
                </a:cubicBezTo>
                <a:cubicBezTo>
                  <a:pt x="320" y="1780"/>
                  <a:pt x="320" y="1780"/>
                  <a:pt x="320" y="1780"/>
                </a:cubicBezTo>
                <a:cubicBezTo>
                  <a:pt x="315" y="1786"/>
                  <a:pt x="315" y="1786"/>
                  <a:pt x="315" y="1786"/>
                </a:cubicBezTo>
                <a:cubicBezTo>
                  <a:pt x="318" y="1794"/>
                  <a:pt x="318" y="1794"/>
                  <a:pt x="318" y="1794"/>
                </a:cubicBezTo>
                <a:cubicBezTo>
                  <a:pt x="320" y="1798"/>
                  <a:pt x="326" y="1806"/>
                  <a:pt x="320" y="1809"/>
                </a:cubicBezTo>
                <a:cubicBezTo>
                  <a:pt x="310" y="1813"/>
                  <a:pt x="310" y="1813"/>
                  <a:pt x="310" y="1813"/>
                </a:cubicBezTo>
                <a:cubicBezTo>
                  <a:pt x="305" y="1820"/>
                  <a:pt x="305" y="1820"/>
                  <a:pt x="305" y="1820"/>
                </a:cubicBezTo>
                <a:cubicBezTo>
                  <a:pt x="298" y="1823"/>
                  <a:pt x="298" y="1823"/>
                  <a:pt x="298" y="1823"/>
                </a:cubicBezTo>
                <a:cubicBezTo>
                  <a:pt x="291" y="1828"/>
                  <a:pt x="291" y="1828"/>
                  <a:pt x="291" y="1828"/>
                </a:cubicBezTo>
                <a:cubicBezTo>
                  <a:pt x="287" y="1832"/>
                  <a:pt x="279" y="1825"/>
                  <a:pt x="279" y="1834"/>
                </a:cubicBezTo>
                <a:cubicBezTo>
                  <a:pt x="280" y="1845"/>
                  <a:pt x="290" y="1846"/>
                  <a:pt x="300" y="1845"/>
                </a:cubicBezTo>
                <a:cubicBezTo>
                  <a:pt x="307" y="1844"/>
                  <a:pt x="313" y="1835"/>
                  <a:pt x="321" y="1839"/>
                </a:cubicBezTo>
                <a:cubicBezTo>
                  <a:pt x="327" y="1841"/>
                  <a:pt x="321" y="1845"/>
                  <a:pt x="318" y="1846"/>
                </a:cubicBezTo>
                <a:cubicBezTo>
                  <a:pt x="308" y="1850"/>
                  <a:pt x="308" y="1850"/>
                  <a:pt x="308" y="1850"/>
                </a:cubicBezTo>
                <a:cubicBezTo>
                  <a:pt x="303" y="1854"/>
                  <a:pt x="303" y="1854"/>
                  <a:pt x="303" y="1854"/>
                </a:cubicBezTo>
                <a:cubicBezTo>
                  <a:pt x="314" y="1861"/>
                  <a:pt x="314" y="1861"/>
                  <a:pt x="314" y="1861"/>
                </a:cubicBezTo>
                <a:cubicBezTo>
                  <a:pt x="320" y="1863"/>
                  <a:pt x="326" y="1865"/>
                  <a:pt x="329" y="1870"/>
                </a:cubicBezTo>
                <a:cubicBezTo>
                  <a:pt x="337" y="1878"/>
                  <a:pt x="337" y="1878"/>
                  <a:pt x="337" y="1878"/>
                </a:cubicBezTo>
                <a:cubicBezTo>
                  <a:pt x="347" y="1881"/>
                  <a:pt x="359" y="1874"/>
                  <a:pt x="366" y="1866"/>
                </a:cubicBezTo>
                <a:cubicBezTo>
                  <a:pt x="370" y="1861"/>
                  <a:pt x="372" y="1854"/>
                  <a:pt x="376" y="1847"/>
                </a:cubicBezTo>
                <a:cubicBezTo>
                  <a:pt x="380" y="1841"/>
                  <a:pt x="380" y="1841"/>
                  <a:pt x="380" y="1841"/>
                </a:cubicBezTo>
                <a:cubicBezTo>
                  <a:pt x="379" y="1843"/>
                  <a:pt x="379" y="1843"/>
                  <a:pt x="379" y="1843"/>
                </a:cubicBezTo>
                <a:cubicBezTo>
                  <a:pt x="375" y="1856"/>
                  <a:pt x="375" y="1856"/>
                  <a:pt x="375" y="1856"/>
                </a:cubicBezTo>
                <a:cubicBezTo>
                  <a:pt x="371" y="1864"/>
                  <a:pt x="360" y="1869"/>
                  <a:pt x="357" y="1879"/>
                </a:cubicBezTo>
                <a:cubicBezTo>
                  <a:pt x="354" y="1889"/>
                  <a:pt x="364" y="1892"/>
                  <a:pt x="371" y="1897"/>
                </a:cubicBezTo>
                <a:cubicBezTo>
                  <a:pt x="375" y="1901"/>
                  <a:pt x="379" y="1905"/>
                  <a:pt x="382" y="1910"/>
                </a:cubicBezTo>
                <a:cubicBezTo>
                  <a:pt x="384" y="1915"/>
                  <a:pt x="387" y="1919"/>
                  <a:pt x="392" y="1921"/>
                </a:cubicBezTo>
                <a:cubicBezTo>
                  <a:pt x="396" y="1923"/>
                  <a:pt x="420" y="1923"/>
                  <a:pt x="413" y="1932"/>
                </a:cubicBezTo>
                <a:cubicBezTo>
                  <a:pt x="403" y="1942"/>
                  <a:pt x="403" y="1942"/>
                  <a:pt x="403" y="1942"/>
                </a:cubicBezTo>
                <a:cubicBezTo>
                  <a:pt x="411" y="1952"/>
                  <a:pt x="411" y="1952"/>
                  <a:pt x="411" y="1952"/>
                </a:cubicBezTo>
                <a:cubicBezTo>
                  <a:pt x="418" y="1955"/>
                  <a:pt x="424" y="1959"/>
                  <a:pt x="431" y="1962"/>
                </a:cubicBezTo>
                <a:cubicBezTo>
                  <a:pt x="437" y="1964"/>
                  <a:pt x="443" y="1963"/>
                  <a:pt x="450" y="1963"/>
                </a:cubicBezTo>
                <a:cubicBezTo>
                  <a:pt x="456" y="1964"/>
                  <a:pt x="462" y="1964"/>
                  <a:pt x="468" y="1965"/>
                </a:cubicBezTo>
                <a:cubicBezTo>
                  <a:pt x="473" y="1966"/>
                  <a:pt x="478" y="1965"/>
                  <a:pt x="484" y="1965"/>
                </a:cubicBezTo>
                <a:cubicBezTo>
                  <a:pt x="489" y="1966"/>
                  <a:pt x="495" y="1966"/>
                  <a:pt x="500" y="1963"/>
                </a:cubicBezTo>
                <a:cubicBezTo>
                  <a:pt x="505" y="1960"/>
                  <a:pt x="509" y="1957"/>
                  <a:pt x="514" y="1955"/>
                </a:cubicBezTo>
                <a:cubicBezTo>
                  <a:pt x="519" y="1953"/>
                  <a:pt x="519" y="1953"/>
                  <a:pt x="519" y="1953"/>
                </a:cubicBezTo>
                <a:cubicBezTo>
                  <a:pt x="530" y="1950"/>
                  <a:pt x="530" y="1950"/>
                  <a:pt x="530" y="1950"/>
                </a:cubicBezTo>
                <a:cubicBezTo>
                  <a:pt x="542" y="1946"/>
                  <a:pt x="542" y="1946"/>
                  <a:pt x="542" y="1946"/>
                </a:cubicBezTo>
                <a:cubicBezTo>
                  <a:pt x="552" y="1942"/>
                  <a:pt x="552" y="1942"/>
                  <a:pt x="552" y="1942"/>
                </a:cubicBezTo>
                <a:cubicBezTo>
                  <a:pt x="563" y="1936"/>
                  <a:pt x="563" y="1936"/>
                  <a:pt x="563" y="1936"/>
                </a:cubicBezTo>
                <a:cubicBezTo>
                  <a:pt x="570" y="1932"/>
                  <a:pt x="570" y="1932"/>
                  <a:pt x="570" y="1932"/>
                </a:cubicBezTo>
                <a:cubicBezTo>
                  <a:pt x="581" y="1932"/>
                  <a:pt x="581" y="1932"/>
                  <a:pt x="581" y="1932"/>
                </a:cubicBezTo>
                <a:cubicBezTo>
                  <a:pt x="586" y="1924"/>
                  <a:pt x="586" y="1924"/>
                  <a:pt x="586" y="1924"/>
                </a:cubicBezTo>
                <a:cubicBezTo>
                  <a:pt x="586" y="1912"/>
                  <a:pt x="586" y="1912"/>
                  <a:pt x="586" y="1912"/>
                </a:cubicBezTo>
                <a:cubicBezTo>
                  <a:pt x="589" y="1902"/>
                  <a:pt x="589" y="1902"/>
                  <a:pt x="589" y="1902"/>
                </a:cubicBezTo>
                <a:cubicBezTo>
                  <a:pt x="590" y="1892"/>
                  <a:pt x="577" y="1884"/>
                  <a:pt x="581" y="1874"/>
                </a:cubicBezTo>
                <a:cubicBezTo>
                  <a:pt x="592" y="1865"/>
                  <a:pt x="592" y="1865"/>
                  <a:pt x="592" y="1865"/>
                </a:cubicBezTo>
                <a:cubicBezTo>
                  <a:pt x="598" y="1862"/>
                  <a:pt x="601" y="1857"/>
                  <a:pt x="604" y="1851"/>
                </a:cubicBezTo>
                <a:cubicBezTo>
                  <a:pt x="609" y="1841"/>
                  <a:pt x="609" y="1841"/>
                  <a:pt x="609" y="1841"/>
                </a:cubicBezTo>
                <a:cubicBezTo>
                  <a:pt x="612" y="1835"/>
                  <a:pt x="612" y="1835"/>
                  <a:pt x="612" y="1835"/>
                </a:cubicBezTo>
                <a:cubicBezTo>
                  <a:pt x="612" y="1848"/>
                  <a:pt x="612" y="1848"/>
                  <a:pt x="612" y="1848"/>
                </a:cubicBezTo>
                <a:cubicBezTo>
                  <a:pt x="609" y="1856"/>
                  <a:pt x="604" y="1863"/>
                  <a:pt x="598" y="1869"/>
                </a:cubicBezTo>
                <a:cubicBezTo>
                  <a:pt x="591" y="1883"/>
                  <a:pt x="591" y="1883"/>
                  <a:pt x="591" y="1883"/>
                </a:cubicBezTo>
                <a:cubicBezTo>
                  <a:pt x="600" y="1891"/>
                  <a:pt x="600" y="1891"/>
                  <a:pt x="600" y="1891"/>
                </a:cubicBezTo>
                <a:cubicBezTo>
                  <a:pt x="603" y="1896"/>
                  <a:pt x="601" y="1902"/>
                  <a:pt x="602" y="1907"/>
                </a:cubicBezTo>
                <a:cubicBezTo>
                  <a:pt x="604" y="1912"/>
                  <a:pt x="611" y="1910"/>
                  <a:pt x="614" y="1907"/>
                </a:cubicBezTo>
                <a:cubicBezTo>
                  <a:pt x="617" y="1905"/>
                  <a:pt x="617" y="1905"/>
                  <a:pt x="617" y="1905"/>
                </a:cubicBezTo>
                <a:cubicBezTo>
                  <a:pt x="616" y="1909"/>
                  <a:pt x="616" y="1909"/>
                  <a:pt x="616" y="1909"/>
                </a:cubicBezTo>
                <a:cubicBezTo>
                  <a:pt x="613" y="1916"/>
                  <a:pt x="614" y="1922"/>
                  <a:pt x="619" y="1928"/>
                </a:cubicBezTo>
                <a:cubicBezTo>
                  <a:pt x="623" y="1932"/>
                  <a:pt x="629" y="1935"/>
                  <a:pt x="631" y="1941"/>
                </a:cubicBezTo>
                <a:cubicBezTo>
                  <a:pt x="633" y="1947"/>
                  <a:pt x="632" y="1952"/>
                  <a:pt x="635" y="1957"/>
                </a:cubicBezTo>
                <a:cubicBezTo>
                  <a:pt x="638" y="1962"/>
                  <a:pt x="644" y="1965"/>
                  <a:pt x="646" y="1970"/>
                </a:cubicBezTo>
                <a:cubicBezTo>
                  <a:pt x="648" y="1977"/>
                  <a:pt x="648" y="1977"/>
                  <a:pt x="648" y="1977"/>
                </a:cubicBezTo>
                <a:cubicBezTo>
                  <a:pt x="649" y="1986"/>
                  <a:pt x="649" y="1986"/>
                  <a:pt x="649" y="1986"/>
                </a:cubicBezTo>
                <a:cubicBezTo>
                  <a:pt x="650" y="1990"/>
                  <a:pt x="650" y="1990"/>
                  <a:pt x="650" y="1990"/>
                </a:cubicBezTo>
                <a:cubicBezTo>
                  <a:pt x="653" y="1996"/>
                  <a:pt x="653" y="1996"/>
                  <a:pt x="653" y="1996"/>
                </a:cubicBezTo>
                <a:cubicBezTo>
                  <a:pt x="662" y="2004"/>
                  <a:pt x="662" y="2004"/>
                  <a:pt x="662" y="2004"/>
                </a:cubicBezTo>
                <a:cubicBezTo>
                  <a:pt x="667" y="2014"/>
                  <a:pt x="667" y="2014"/>
                  <a:pt x="667" y="2014"/>
                </a:cubicBezTo>
                <a:cubicBezTo>
                  <a:pt x="664" y="2021"/>
                  <a:pt x="664" y="2021"/>
                  <a:pt x="664" y="2021"/>
                </a:cubicBezTo>
                <a:cubicBezTo>
                  <a:pt x="658" y="2022"/>
                  <a:pt x="658" y="2022"/>
                  <a:pt x="658" y="2022"/>
                </a:cubicBezTo>
                <a:cubicBezTo>
                  <a:pt x="654" y="2026"/>
                  <a:pt x="654" y="2026"/>
                  <a:pt x="654" y="2026"/>
                </a:cubicBezTo>
                <a:cubicBezTo>
                  <a:pt x="643" y="2038"/>
                  <a:pt x="643" y="2038"/>
                  <a:pt x="643" y="2038"/>
                </a:cubicBezTo>
                <a:cubicBezTo>
                  <a:pt x="636" y="2047"/>
                  <a:pt x="636" y="2047"/>
                  <a:pt x="636" y="2047"/>
                </a:cubicBezTo>
                <a:cubicBezTo>
                  <a:pt x="632" y="2052"/>
                  <a:pt x="636" y="2059"/>
                  <a:pt x="639" y="2063"/>
                </a:cubicBezTo>
                <a:cubicBezTo>
                  <a:pt x="642" y="2074"/>
                  <a:pt x="642" y="2074"/>
                  <a:pt x="642" y="2074"/>
                </a:cubicBezTo>
                <a:cubicBezTo>
                  <a:pt x="647" y="2084"/>
                  <a:pt x="647" y="2084"/>
                  <a:pt x="647" y="2084"/>
                </a:cubicBezTo>
                <a:cubicBezTo>
                  <a:pt x="652" y="2089"/>
                  <a:pt x="652" y="2089"/>
                  <a:pt x="652" y="2089"/>
                </a:cubicBezTo>
                <a:cubicBezTo>
                  <a:pt x="656" y="2091"/>
                  <a:pt x="656" y="2091"/>
                  <a:pt x="656" y="2091"/>
                </a:cubicBezTo>
                <a:cubicBezTo>
                  <a:pt x="658" y="2086"/>
                  <a:pt x="658" y="2086"/>
                  <a:pt x="658" y="2086"/>
                </a:cubicBezTo>
                <a:cubicBezTo>
                  <a:pt x="656" y="2081"/>
                  <a:pt x="656" y="2081"/>
                  <a:pt x="656" y="2081"/>
                </a:cubicBezTo>
                <a:cubicBezTo>
                  <a:pt x="665" y="2079"/>
                  <a:pt x="665" y="2079"/>
                  <a:pt x="665" y="2079"/>
                </a:cubicBezTo>
                <a:cubicBezTo>
                  <a:pt x="672" y="2081"/>
                  <a:pt x="672" y="2081"/>
                  <a:pt x="672" y="2081"/>
                </a:cubicBezTo>
                <a:cubicBezTo>
                  <a:pt x="678" y="2078"/>
                  <a:pt x="678" y="2078"/>
                  <a:pt x="678" y="2078"/>
                </a:cubicBezTo>
                <a:cubicBezTo>
                  <a:pt x="682" y="2083"/>
                  <a:pt x="682" y="2083"/>
                  <a:pt x="682" y="2083"/>
                </a:cubicBezTo>
                <a:cubicBezTo>
                  <a:pt x="671" y="2090"/>
                  <a:pt x="671" y="2090"/>
                  <a:pt x="671" y="2090"/>
                </a:cubicBezTo>
                <a:cubicBezTo>
                  <a:pt x="662" y="2094"/>
                  <a:pt x="662" y="2094"/>
                  <a:pt x="662" y="2094"/>
                </a:cubicBezTo>
                <a:cubicBezTo>
                  <a:pt x="660" y="2104"/>
                  <a:pt x="660" y="2104"/>
                  <a:pt x="660" y="2104"/>
                </a:cubicBezTo>
                <a:cubicBezTo>
                  <a:pt x="663" y="2112"/>
                  <a:pt x="663" y="2112"/>
                  <a:pt x="663" y="2112"/>
                </a:cubicBezTo>
                <a:cubicBezTo>
                  <a:pt x="666" y="2122"/>
                  <a:pt x="666" y="2122"/>
                  <a:pt x="666" y="2122"/>
                </a:cubicBezTo>
                <a:cubicBezTo>
                  <a:pt x="665" y="2132"/>
                  <a:pt x="665" y="2132"/>
                  <a:pt x="665" y="2132"/>
                </a:cubicBezTo>
                <a:cubicBezTo>
                  <a:pt x="670" y="2130"/>
                  <a:pt x="670" y="2130"/>
                  <a:pt x="670" y="2130"/>
                </a:cubicBezTo>
                <a:cubicBezTo>
                  <a:pt x="667" y="2139"/>
                  <a:pt x="667" y="2139"/>
                  <a:pt x="667" y="2139"/>
                </a:cubicBezTo>
                <a:cubicBezTo>
                  <a:pt x="657" y="2142"/>
                  <a:pt x="657" y="2142"/>
                  <a:pt x="657" y="2142"/>
                </a:cubicBezTo>
                <a:cubicBezTo>
                  <a:pt x="653" y="2145"/>
                  <a:pt x="655" y="2153"/>
                  <a:pt x="649" y="2151"/>
                </a:cubicBezTo>
                <a:cubicBezTo>
                  <a:pt x="643" y="2149"/>
                  <a:pt x="638" y="2151"/>
                  <a:pt x="632" y="2151"/>
                </a:cubicBezTo>
                <a:cubicBezTo>
                  <a:pt x="629" y="2151"/>
                  <a:pt x="619" y="2152"/>
                  <a:pt x="623" y="2158"/>
                </a:cubicBezTo>
                <a:cubicBezTo>
                  <a:pt x="633" y="2163"/>
                  <a:pt x="633" y="2163"/>
                  <a:pt x="633" y="2163"/>
                </a:cubicBezTo>
                <a:cubicBezTo>
                  <a:pt x="639" y="2164"/>
                  <a:pt x="644" y="2163"/>
                  <a:pt x="649" y="2161"/>
                </a:cubicBezTo>
                <a:cubicBezTo>
                  <a:pt x="659" y="2163"/>
                  <a:pt x="659" y="2163"/>
                  <a:pt x="659" y="2163"/>
                </a:cubicBezTo>
                <a:cubicBezTo>
                  <a:pt x="663" y="2172"/>
                  <a:pt x="663" y="2172"/>
                  <a:pt x="663" y="2172"/>
                </a:cubicBezTo>
                <a:cubicBezTo>
                  <a:pt x="673" y="2173"/>
                  <a:pt x="673" y="2173"/>
                  <a:pt x="673" y="2173"/>
                </a:cubicBezTo>
                <a:cubicBezTo>
                  <a:pt x="683" y="2168"/>
                  <a:pt x="683" y="2168"/>
                  <a:pt x="683" y="2168"/>
                </a:cubicBezTo>
                <a:cubicBezTo>
                  <a:pt x="693" y="2161"/>
                  <a:pt x="693" y="2161"/>
                  <a:pt x="693" y="2161"/>
                </a:cubicBezTo>
                <a:cubicBezTo>
                  <a:pt x="704" y="2157"/>
                  <a:pt x="704" y="2157"/>
                  <a:pt x="704" y="2157"/>
                </a:cubicBezTo>
                <a:cubicBezTo>
                  <a:pt x="712" y="2152"/>
                  <a:pt x="712" y="2152"/>
                  <a:pt x="712" y="2152"/>
                </a:cubicBezTo>
                <a:cubicBezTo>
                  <a:pt x="708" y="2146"/>
                  <a:pt x="708" y="2146"/>
                  <a:pt x="708" y="2146"/>
                </a:cubicBezTo>
                <a:cubicBezTo>
                  <a:pt x="716" y="2138"/>
                  <a:pt x="716" y="2138"/>
                  <a:pt x="716" y="2138"/>
                </a:cubicBezTo>
                <a:cubicBezTo>
                  <a:pt x="723" y="2134"/>
                  <a:pt x="730" y="2131"/>
                  <a:pt x="737" y="2127"/>
                </a:cubicBezTo>
                <a:cubicBezTo>
                  <a:pt x="744" y="2125"/>
                  <a:pt x="744" y="2125"/>
                  <a:pt x="744" y="2125"/>
                </a:cubicBezTo>
                <a:cubicBezTo>
                  <a:pt x="747" y="2121"/>
                  <a:pt x="747" y="2121"/>
                  <a:pt x="747" y="2121"/>
                </a:cubicBezTo>
                <a:cubicBezTo>
                  <a:pt x="754" y="2119"/>
                  <a:pt x="754" y="2119"/>
                  <a:pt x="754" y="2119"/>
                </a:cubicBezTo>
                <a:cubicBezTo>
                  <a:pt x="760" y="2119"/>
                  <a:pt x="760" y="2119"/>
                  <a:pt x="760" y="2119"/>
                </a:cubicBezTo>
                <a:cubicBezTo>
                  <a:pt x="760" y="2124"/>
                  <a:pt x="760" y="2124"/>
                  <a:pt x="760" y="2124"/>
                </a:cubicBezTo>
                <a:cubicBezTo>
                  <a:pt x="765" y="2128"/>
                  <a:pt x="765" y="2128"/>
                  <a:pt x="765" y="2128"/>
                </a:cubicBezTo>
                <a:cubicBezTo>
                  <a:pt x="772" y="2120"/>
                  <a:pt x="772" y="2120"/>
                  <a:pt x="772" y="2120"/>
                </a:cubicBezTo>
                <a:cubicBezTo>
                  <a:pt x="780" y="2111"/>
                  <a:pt x="780" y="2111"/>
                  <a:pt x="780" y="2111"/>
                </a:cubicBezTo>
                <a:cubicBezTo>
                  <a:pt x="788" y="2103"/>
                  <a:pt x="788" y="2103"/>
                  <a:pt x="788" y="2103"/>
                </a:cubicBezTo>
                <a:cubicBezTo>
                  <a:pt x="799" y="2097"/>
                  <a:pt x="799" y="2097"/>
                  <a:pt x="799" y="2097"/>
                </a:cubicBezTo>
                <a:cubicBezTo>
                  <a:pt x="808" y="2090"/>
                  <a:pt x="808" y="2090"/>
                  <a:pt x="808" y="2090"/>
                </a:cubicBezTo>
                <a:cubicBezTo>
                  <a:pt x="818" y="2091"/>
                  <a:pt x="818" y="2091"/>
                  <a:pt x="818" y="2091"/>
                </a:cubicBezTo>
                <a:cubicBezTo>
                  <a:pt x="822" y="2099"/>
                  <a:pt x="822" y="2099"/>
                  <a:pt x="822" y="2099"/>
                </a:cubicBezTo>
                <a:cubicBezTo>
                  <a:pt x="816" y="2104"/>
                  <a:pt x="816" y="2104"/>
                  <a:pt x="816" y="2104"/>
                </a:cubicBezTo>
                <a:cubicBezTo>
                  <a:pt x="819" y="2111"/>
                  <a:pt x="819" y="2111"/>
                  <a:pt x="819" y="2111"/>
                </a:cubicBezTo>
                <a:cubicBezTo>
                  <a:pt x="824" y="2117"/>
                  <a:pt x="824" y="2117"/>
                  <a:pt x="824" y="2117"/>
                </a:cubicBezTo>
                <a:cubicBezTo>
                  <a:pt x="826" y="2125"/>
                  <a:pt x="826" y="2125"/>
                  <a:pt x="826" y="2125"/>
                </a:cubicBezTo>
                <a:cubicBezTo>
                  <a:pt x="833" y="2126"/>
                  <a:pt x="833" y="2126"/>
                  <a:pt x="833" y="2126"/>
                </a:cubicBezTo>
                <a:cubicBezTo>
                  <a:pt x="832" y="2120"/>
                  <a:pt x="832" y="2120"/>
                  <a:pt x="832" y="2120"/>
                </a:cubicBezTo>
                <a:cubicBezTo>
                  <a:pt x="831" y="2113"/>
                  <a:pt x="831" y="2113"/>
                  <a:pt x="831" y="2113"/>
                </a:cubicBezTo>
                <a:cubicBezTo>
                  <a:pt x="839" y="2118"/>
                  <a:pt x="839" y="2118"/>
                  <a:pt x="839" y="2118"/>
                </a:cubicBezTo>
                <a:cubicBezTo>
                  <a:pt x="846" y="2119"/>
                  <a:pt x="846" y="2119"/>
                  <a:pt x="846" y="2119"/>
                </a:cubicBezTo>
                <a:cubicBezTo>
                  <a:pt x="852" y="2124"/>
                  <a:pt x="852" y="2124"/>
                  <a:pt x="852" y="2124"/>
                </a:cubicBezTo>
                <a:cubicBezTo>
                  <a:pt x="855" y="2134"/>
                  <a:pt x="855" y="2134"/>
                  <a:pt x="855" y="2134"/>
                </a:cubicBezTo>
                <a:cubicBezTo>
                  <a:pt x="860" y="2137"/>
                  <a:pt x="860" y="2137"/>
                  <a:pt x="860" y="2137"/>
                </a:cubicBezTo>
                <a:cubicBezTo>
                  <a:pt x="869" y="2131"/>
                  <a:pt x="869" y="2131"/>
                  <a:pt x="869" y="2131"/>
                </a:cubicBezTo>
                <a:cubicBezTo>
                  <a:pt x="876" y="2124"/>
                  <a:pt x="876" y="2124"/>
                  <a:pt x="876" y="2124"/>
                </a:cubicBezTo>
                <a:cubicBezTo>
                  <a:pt x="878" y="2114"/>
                  <a:pt x="878" y="2114"/>
                  <a:pt x="878" y="2114"/>
                </a:cubicBezTo>
                <a:cubicBezTo>
                  <a:pt x="889" y="2108"/>
                  <a:pt x="889" y="2108"/>
                  <a:pt x="889" y="2108"/>
                </a:cubicBezTo>
                <a:cubicBezTo>
                  <a:pt x="895" y="2109"/>
                  <a:pt x="890" y="2118"/>
                  <a:pt x="888" y="2121"/>
                </a:cubicBezTo>
                <a:cubicBezTo>
                  <a:pt x="888" y="2128"/>
                  <a:pt x="888" y="2128"/>
                  <a:pt x="888" y="2128"/>
                </a:cubicBezTo>
                <a:cubicBezTo>
                  <a:pt x="895" y="2129"/>
                  <a:pt x="895" y="2129"/>
                  <a:pt x="895" y="2129"/>
                </a:cubicBezTo>
                <a:cubicBezTo>
                  <a:pt x="902" y="2129"/>
                  <a:pt x="907" y="2131"/>
                  <a:pt x="911" y="2136"/>
                </a:cubicBezTo>
                <a:cubicBezTo>
                  <a:pt x="920" y="2148"/>
                  <a:pt x="920" y="2148"/>
                  <a:pt x="920" y="2148"/>
                </a:cubicBezTo>
                <a:cubicBezTo>
                  <a:pt x="924" y="2153"/>
                  <a:pt x="928" y="2158"/>
                  <a:pt x="931" y="2164"/>
                </a:cubicBezTo>
                <a:cubicBezTo>
                  <a:pt x="935" y="2170"/>
                  <a:pt x="938" y="2176"/>
                  <a:pt x="942" y="2182"/>
                </a:cubicBezTo>
                <a:cubicBezTo>
                  <a:pt x="952" y="2194"/>
                  <a:pt x="952" y="2194"/>
                  <a:pt x="952" y="2194"/>
                </a:cubicBezTo>
                <a:cubicBezTo>
                  <a:pt x="961" y="2201"/>
                  <a:pt x="961" y="2201"/>
                  <a:pt x="961" y="2201"/>
                </a:cubicBezTo>
                <a:cubicBezTo>
                  <a:pt x="973" y="2202"/>
                  <a:pt x="973" y="2202"/>
                  <a:pt x="973" y="2202"/>
                </a:cubicBezTo>
                <a:cubicBezTo>
                  <a:pt x="981" y="2196"/>
                  <a:pt x="981" y="2196"/>
                  <a:pt x="981" y="2196"/>
                </a:cubicBezTo>
                <a:cubicBezTo>
                  <a:pt x="991" y="2186"/>
                  <a:pt x="991" y="2186"/>
                  <a:pt x="991" y="2186"/>
                </a:cubicBezTo>
                <a:cubicBezTo>
                  <a:pt x="986" y="2178"/>
                  <a:pt x="986" y="2178"/>
                  <a:pt x="986" y="2178"/>
                </a:cubicBezTo>
                <a:cubicBezTo>
                  <a:pt x="983" y="2173"/>
                  <a:pt x="983" y="2173"/>
                  <a:pt x="983" y="2173"/>
                </a:cubicBezTo>
                <a:cubicBezTo>
                  <a:pt x="982" y="2168"/>
                  <a:pt x="982" y="2168"/>
                  <a:pt x="982" y="2168"/>
                </a:cubicBezTo>
                <a:cubicBezTo>
                  <a:pt x="974" y="2158"/>
                  <a:pt x="974" y="2158"/>
                  <a:pt x="974" y="2158"/>
                </a:cubicBezTo>
                <a:cubicBezTo>
                  <a:pt x="973" y="2146"/>
                  <a:pt x="973" y="2146"/>
                  <a:pt x="973" y="2146"/>
                </a:cubicBezTo>
                <a:cubicBezTo>
                  <a:pt x="970" y="2142"/>
                  <a:pt x="970" y="2142"/>
                  <a:pt x="970" y="2142"/>
                </a:cubicBezTo>
                <a:cubicBezTo>
                  <a:pt x="971" y="2142"/>
                  <a:pt x="971" y="2142"/>
                  <a:pt x="971" y="2142"/>
                </a:cubicBezTo>
                <a:cubicBezTo>
                  <a:pt x="962" y="2138"/>
                  <a:pt x="962" y="2138"/>
                  <a:pt x="962" y="2138"/>
                </a:cubicBezTo>
                <a:cubicBezTo>
                  <a:pt x="965" y="2137"/>
                  <a:pt x="965" y="2137"/>
                  <a:pt x="965" y="2137"/>
                </a:cubicBezTo>
                <a:cubicBezTo>
                  <a:pt x="967" y="2134"/>
                  <a:pt x="967" y="2134"/>
                  <a:pt x="967" y="2134"/>
                </a:cubicBezTo>
                <a:cubicBezTo>
                  <a:pt x="974" y="2134"/>
                  <a:pt x="974" y="2134"/>
                  <a:pt x="974" y="2134"/>
                </a:cubicBezTo>
                <a:cubicBezTo>
                  <a:pt x="980" y="2134"/>
                  <a:pt x="980" y="2128"/>
                  <a:pt x="983" y="2124"/>
                </a:cubicBezTo>
                <a:cubicBezTo>
                  <a:pt x="989" y="2119"/>
                  <a:pt x="989" y="2119"/>
                  <a:pt x="989" y="2119"/>
                </a:cubicBezTo>
                <a:cubicBezTo>
                  <a:pt x="989" y="2115"/>
                  <a:pt x="989" y="2115"/>
                  <a:pt x="989" y="2115"/>
                </a:cubicBezTo>
                <a:cubicBezTo>
                  <a:pt x="986" y="2108"/>
                  <a:pt x="986" y="2108"/>
                  <a:pt x="986" y="2108"/>
                </a:cubicBezTo>
                <a:cubicBezTo>
                  <a:pt x="997" y="2112"/>
                  <a:pt x="997" y="2112"/>
                  <a:pt x="997" y="2112"/>
                </a:cubicBezTo>
                <a:cubicBezTo>
                  <a:pt x="999" y="2105"/>
                  <a:pt x="999" y="2105"/>
                  <a:pt x="999" y="2105"/>
                </a:cubicBezTo>
                <a:cubicBezTo>
                  <a:pt x="1004" y="2100"/>
                  <a:pt x="1004" y="2100"/>
                  <a:pt x="1004" y="2100"/>
                </a:cubicBezTo>
                <a:cubicBezTo>
                  <a:pt x="1011" y="2108"/>
                  <a:pt x="1011" y="2108"/>
                  <a:pt x="1011" y="2108"/>
                </a:cubicBezTo>
                <a:cubicBezTo>
                  <a:pt x="1009" y="2121"/>
                  <a:pt x="1009" y="2121"/>
                  <a:pt x="1009" y="2121"/>
                </a:cubicBezTo>
                <a:cubicBezTo>
                  <a:pt x="1004" y="2132"/>
                  <a:pt x="1004" y="2132"/>
                  <a:pt x="1004" y="2132"/>
                </a:cubicBezTo>
                <a:cubicBezTo>
                  <a:pt x="1008" y="2137"/>
                  <a:pt x="1008" y="2137"/>
                  <a:pt x="1008" y="2137"/>
                </a:cubicBezTo>
                <a:cubicBezTo>
                  <a:pt x="1021" y="2139"/>
                  <a:pt x="1021" y="2139"/>
                  <a:pt x="1021" y="2139"/>
                </a:cubicBezTo>
                <a:cubicBezTo>
                  <a:pt x="1023" y="2149"/>
                  <a:pt x="1023" y="2149"/>
                  <a:pt x="1023" y="2149"/>
                </a:cubicBezTo>
                <a:cubicBezTo>
                  <a:pt x="1028" y="2158"/>
                  <a:pt x="1028" y="2158"/>
                  <a:pt x="1028" y="2158"/>
                </a:cubicBezTo>
                <a:cubicBezTo>
                  <a:pt x="1038" y="2163"/>
                  <a:pt x="1038" y="2163"/>
                  <a:pt x="1038" y="2163"/>
                </a:cubicBezTo>
                <a:cubicBezTo>
                  <a:pt x="1048" y="2165"/>
                  <a:pt x="1048" y="2165"/>
                  <a:pt x="1048" y="2165"/>
                </a:cubicBezTo>
                <a:cubicBezTo>
                  <a:pt x="1058" y="2163"/>
                  <a:pt x="1058" y="2163"/>
                  <a:pt x="1058" y="2163"/>
                </a:cubicBezTo>
                <a:cubicBezTo>
                  <a:pt x="1061" y="2160"/>
                  <a:pt x="1061" y="2160"/>
                  <a:pt x="1061" y="2160"/>
                </a:cubicBezTo>
                <a:cubicBezTo>
                  <a:pt x="1065" y="2158"/>
                  <a:pt x="1065" y="2158"/>
                  <a:pt x="1065" y="2158"/>
                </a:cubicBezTo>
                <a:cubicBezTo>
                  <a:pt x="1072" y="2154"/>
                  <a:pt x="1079" y="2152"/>
                  <a:pt x="1086" y="2149"/>
                </a:cubicBezTo>
                <a:cubicBezTo>
                  <a:pt x="1098" y="2144"/>
                  <a:pt x="1098" y="2144"/>
                  <a:pt x="1098" y="2144"/>
                </a:cubicBezTo>
                <a:cubicBezTo>
                  <a:pt x="1104" y="2141"/>
                  <a:pt x="1110" y="2137"/>
                  <a:pt x="1116" y="2134"/>
                </a:cubicBezTo>
                <a:cubicBezTo>
                  <a:pt x="1122" y="2131"/>
                  <a:pt x="1129" y="2130"/>
                  <a:pt x="1136" y="2129"/>
                </a:cubicBezTo>
                <a:cubicBezTo>
                  <a:pt x="1141" y="2128"/>
                  <a:pt x="1147" y="2128"/>
                  <a:pt x="1152" y="2124"/>
                </a:cubicBezTo>
                <a:cubicBezTo>
                  <a:pt x="1162" y="2110"/>
                  <a:pt x="1162" y="2110"/>
                  <a:pt x="1162" y="2110"/>
                </a:cubicBezTo>
                <a:cubicBezTo>
                  <a:pt x="1168" y="2113"/>
                  <a:pt x="1168" y="2113"/>
                  <a:pt x="1168" y="2113"/>
                </a:cubicBezTo>
                <a:cubicBezTo>
                  <a:pt x="1170" y="2120"/>
                  <a:pt x="1168" y="2128"/>
                  <a:pt x="1164" y="2134"/>
                </a:cubicBezTo>
                <a:cubicBezTo>
                  <a:pt x="1160" y="2142"/>
                  <a:pt x="1154" y="2148"/>
                  <a:pt x="1148" y="2154"/>
                </a:cubicBezTo>
                <a:cubicBezTo>
                  <a:pt x="1143" y="2159"/>
                  <a:pt x="1139" y="2164"/>
                  <a:pt x="1134" y="2170"/>
                </a:cubicBezTo>
                <a:cubicBezTo>
                  <a:pt x="1130" y="2175"/>
                  <a:pt x="1125" y="2179"/>
                  <a:pt x="1121" y="2183"/>
                </a:cubicBezTo>
                <a:cubicBezTo>
                  <a:pt x="1116" y="2187"/>
                  <a:pt x="1112" y="2192"/>
                  <a:pt x="1111" y="2199"/>
                </a:cubicBezTo>
                <a:cubicBezTo>
                  <a:pt x="1110" y="2205"/>
                  <a:pt x="1112" y="2212"/>
                  <a:pt x="1114" y="2218"/>
                </a:cubicBezTo>
                <a:cubicBezTo>
                  <a:pt x="1115" y="2223"/>
                  <a:pt x="1117" y="2228"/>
                  <a:pt x="1123" y="2230"/>
                </a:cubicBezTo>
                <a:cubicBezTo>
                  <a:pt x="1128" y="2231"/>
                  <a:pt x="1134" y="2230"/>
                  <a:pt x="1139" y="2232"/>
                </a:cubicBezTo>
                <a:cubicBezTo>
                  <a:pt x="1144" y="2233"/>
                  <a:pt x="1139" y="2235"/>
                  <a:pt x="1136" y="2236"/>
                </a:cubicBezTo>
                <a:cubicBezTo>
                  <a:pt x="1130" y="2237"/>
                  <a:pt x="1124" y="2236"/>
                  <a:pt x="1119" y="2235"/>
                </a:cubicBezTo>
                <a:cubicBezTo>
                  <a:pt x="1108" y="2240"/>
                  <a:pt x="1108" y="2240"/>
                  <a:pt x="1108" y="2240"/>
                </a:cubicBezTo>
                <a:cubicBezTo>
                  <a:pt x="1103" y="2249"/>
                  <a:pt x="1103" y="2258"/>
                  <a:pt x="1102" y="2268"/>
                </a:cubicBezTo>
                <a:cubicBezTo>
                  <a:pt x="1100" y="2275"/>
                  <a:pt x="1100" y="2275"/>
                  <a:pt x="1100" y="2275"/>
                </a:cubicBezTo>
                <a:cubicBezTo>
                  <a:pt x="1099" y="2284"/>
                  <a:pt x="1099" y="2284"/>
                  <a:pt x="1099" y="2284"/>
                </a:cubicBezTo>
                <a:cubicBezTo>
                  <a:pt x="1097" y="2294"/>
                  <a:pt x="1097" y="2294"/>
                  <a:pt x="1097" y="2294"/>
                </a:cubicBezTo>
                <a:cubicBezTo>
                  <a:pt x="1097" y="2300"/>
                  <a:pt x="1095" y="2305"/>
                  <a:pt x="1093" y="2311"/>
                </a:cubicBezTo>
                <a:cubicBezTo>
                  <a:pt x="1091" y="2322"/>
                  <a:pt x="1091" y="2322"/>
                  <a:pt x="1091" y="2322"/>
                </a:cubicBezTo>
                <a:cubicBezTo>
                  <a:pt x="1096" y="2331"/>
                  <a:pt x="1096" y="2331"/>
                  <a:pt x="1096" y="2331"/>
                </a:cubicBezTo>
                <a:cubicBezTo>
                  <a:pt x="1101" y="2329"/>
                  <a:pt x="1101" y="2329"/>
                  <a:pt x="1101" y="2329"/>
                </a:cubicBezTo>
                <a:cubicBezTo>
                  <a:pt x="1104" y="2328"/>
                  <a:pt x="1104" y="2328"/>
                  <a:pt x="1104" y="2328"/>
                </a:cubicBezTo>
                <a:cubicBezTo>
                  <a:pt x="1104" y="2332"/>
                  <a:pt x="1104" y="2332"/>
                  <a:pt x="1104" y="2332"/>
                </a:cubicBezTo>
                <a:cubicBezTo>
                  <a:pt x="1102" y="2346"/>
                  <a:pt x="1102" y="2346"/>
                  <a:pt x="1102" y="2346"/>
                </a:cubicBezTo>
                <a:cubicBezTo>
                  <a:pt x="1099" y="2348"/>
                  <a:pt x="1099" y="2348"/>
                  <a:pt x="1099" y="2348"/>
                </a:cubicBezTo>
                <a:cubicBezTo>
                  <a:pt x="1096" y="2343"/>
                  <a:pt x="1096" y="2343"/>
                  <a:pt x="1096" y="2343"/>
                </a:cubicBezTo>
                <a:cubicBezTo>
                  <a:pt x="1093" y="2337"/>
                  <a:pt x="1093" y="2337"/>
                  <a:pt x="1093" y="2337"/>
                </a:cubicBezTo>
                <a:cubicBezTo>
                  <a:pt x="1085" y="2339"/>
                  <a:pt x="1085" y="2339"/>
                  <a:pt x="1085" y="2339"/>
                </a:cubicBezTo>
                <a:cubicBezTo>
                  <a:pt x="1079" y="2343"/>
                  <a:pt x="1073" y="2348"/>
                  <a:pt x="1067" y="2353"/>
                </a:cubicBezTo>
                <a:cubicBezTo>
                  <a:pt x="1061" y="2360"/>
                  <a:pt x="1061" y="2360"/>
                  <a:pt x="1061" y="2360"/>
                </a:cubicBezTo>
                <a:cubicBezTo>
                  <a:pt x="1053" y="2368"/>
                  <a:pt x="1053" y="2368"/>
                  <a:pt x="1053" y="2368"/>
                </a:cubicBezTo>
                <a:cubicBezTo>
                  <a:pt x="1051" y="2374"/>
                  <a:pt x="1051" y="2374"/>
                  <a:pt x="1051" y="2374"/>
                </a:cubicBezTo>
                <a:cubicBezTo>
                  <a:pt x="1040" y="2376"/>
                  <a:pt x="1040" y="2376"/>
                  <a:pt x="1040" y="2376"/>
                </a:cubicBezTo>
                <a:cubicBezTo>
                  <a:pt x="1029" y="2382"/>
                  <a:pt x="1029" y="2382"/>
                  <a:pt x="1029" y="2382"/>
                </a:cubicBezTo>
                <a:cubicBezTo>
                  <a:pt x="1021" y="2392"/>
                  <a:pt x="1021" y="2392"/>
                  <a:pt x="1021" y="2392"/>
                </a:cubicBezTo>
                <a:cubicBezTo>
                  <a:pt x="1016" y="2397"/>
                  <a:pt x="1011" y="2402"/>
                  <a:pt x="1007" y="2407"/>
                </a:cubicBezTo>
                <a:cubicBezTo>
                  <a:pt x="1004" y="2412"/>
                  <a:pt x="1001" y="2417"/>
                  <a:pt x="997" y="2422"/>
                </a:cubicBezTo>
                <a:cubicBezTo>
                  <a:pt x="994" y="2427"/>
                  <a:pt x="988" y="2430"/>
                  <a:pt x="986" y="2436"/>
                </a:cubicBezTo>
                <a:cubicBezTo>
                  <a:pt x="985" y="2444"/>
                  <a:pt x="985" y="2444"/>
                  <a:pt x="985" y="2444"/>
                </a:cubicBezTo>
                <a:cubicBezTo>
                  <a:pt x="986" y="2452"/>
                  <a:pt x="986" y="2452"/>
                  <a:pt x="986" y="2452"/>
                </a:cubicBezTo>
                <a:cubicBezTo>
                  <a:pt x="992" y="2460"/>
                  <a:pt x="992" y="2460"/>
                  <a:pt x="992" y="2460"/>
                </a:cubicBezTo>
                <a:cubicBezTo>
                  <a:pt x="991" y="2471"/>
                  <a:pt x="991" y="2471"/>
                  <a:pt x="991" y="2471"/>
                </a:cubicBezTo>
                <a:cubicBezTo>
                  <a:pt x="981" y="2474"/>
                  <a:pt x="981" y="2474"/>
                  <a:pt x="981" y="2474"/>
                </a:cubicBezTo>
                <a:cubicBezTo>
                  <a:pt x="975" y="2472"/>
                  <a:pt x="975" y="2472"/>
                  <a:pt x="975" y="2472"/>
                </a:cubicBezTo>
                <a:cubicBezTo>
                  <a:pt x="968" y="2470"/>
                  <a:pt x="968" y="2470"/>
                  <a:pt x="968" y="2470"/>
                </a:cubicBezTo>
                <a:cubicBezTo>
                  <a:pt x="968" y="2459"/>
                  <a:pt x="968" y="2459"/>
                  <a:pt x="968" y="2459"/>
                </a:cubicBezTo>
                <a:cubicBezTo>
                  <a:pt x="971" y="2454"/>
                  <a:pt x="971" y="2454"/>
                  <a:pt x="971" y="2454"/>
                </a:cubicBezTo>
                <a:cubicBezTo>
                  <a:pt x="964" y="2453"/>
                  <a:pt x="957" y="2462"/>
                  <a:pt x="953" y="2466"/>
                </a:cubicBezTo>
                <a:cubicBezTo>
                  <a:pt x="942" y="2475"/>
                  <a:pt x="942" y="2475"/>
                  <a:pt x="942" y="2475"/>
                </a:cubicBezTo>
                <a:cubicBezTo>
                  <a:pt x="933" y="2480"/>
                  <a:pt x="933" y="2480"/>
                  <a:pt x="933" y="2480"/>
                </a:cubicBezTo>
                <a:cubicBezTo>
                  <a:pt x="924" y="2486"/>
                  <a:pt x="924" y="2486"/>
                  <a:pt x="924" y="2486"/>
                </a:cubicBezTo>
                <a:cubicBezTo>
                  <a:pt x="919" y="2493"/>
                  <a:pt x="919" y="2493"/>
                  <a:pt x="919" y="2493"/>
                </a:cubicBezTo>
                <a:cubicBezTo>
                  <a:pt x="914" y="2493"/>
                  <a:pt x="914" y="2493"/>
                  <a:pt x="914" y="2493"/>
                </a:cubicBezTo>
                <a:cubicBezTo>
                  <a:pt x="907" y="2493"/>
                  <a:pt x="907" y="2493"/>
                  <a:pt x="907" y="2493"/>
                </a:cubicBezTo>
                <a:cubicBezTo>
                  <a:pt x="899" y="2496"/>
                  <a:pt x="891" y="2501"/>
                  <a:pt x="884" y="2505"/>
                </a:cubicBezTo>
                <a:cubicBezTo>
                  <a:pt x="877" y="2510"/>
                  <a:pt x="868" y="2514"/>
                  <a:pt x="861" y="2518"/>
                </a:cubicBezTo>
                <a:cubicBezTo>
                  <a:pt x="851" y="2523"/>
                  <a:pt x="851" y="2523"/>
                  <a:pt x="851" y="2523"/>
                </a:cubicBezTo>
                <a:cubicBezTo>
                  <a:pt x="842" y="2533"/>
                  <a:pt x="842" y="2533"/>
                  <a:pt x="842" y="2533"/>
                </a:cubicBezTo>
                <a:cubicBezTo>
                  <a:pt x="839" y="2539"/>
                  <a:pt x="833" y="2539"/>
                  <a:pt x="828" y="2542"/>
                </a:cubicBezTo>
                <a:cubicBezTo>
                  <a:pt x="819" y="2552"/>
                  <a:pt x="819" y="2552"/>
                  <a:pt x="819" y="2552"/>
                </a:cubicBezTo>
                <a:cubicBezTo>
                  <a:pt x="809" y="2566"/>
                  <a:pt x="809" y="2566"/>
                  <a:pt x="809" y="2566"/>
                </a:cubicBezTo>
                <a:cubicBezTo>
                  <a:pt x="805" y="2574"/>
                  <a:pt x="805" y="2574"/>
                  <a:pt x="805" y="2574"/>
                </a:cubicBezTo>
                <a:cubicBezTo>
                  <a:pt x="803" y="2580"/>
                  <a:pt x="803" y="2580"/>
                  <a:pt x="803" y="2580"/>
                </a:cubicBezTo>
                <a:cubicBezTo>
                  <a:pt x="800" y="2588"/>
                  <a:pt x="800" y="2588"/>
                  <a:pt x="800" y="2588"/>
                </a:cubicBezTo>
                <a:cubicBezTo>
                  <a:pt x="797" y="2595"/>
                  <a:pt x="797" y="2595"/>
                  <a:pt x="797" y="2595"/>
                </a:cubicBezTo>
                <a:cubicBezTo>
                  <a:pt x="792" y="2604"/>
                  <a:pt x="792" y="2604"/>
                  <a:pt x="792" y="2604"/>
                </a:cubicBezTo>
                <a:cubicBezTo>
                  <a:pt x="791" y="2608"/>
                  <a:pt x="791" y="2608"/>
                  <a:pt x="791" y="2608"/>
                </a:cubicBezTo>
                <a:cubicBezTo>
                  <a:pt x="792" y="2611"/>
                  <a:pt x="792" y="2611"/>
                  <a:pt x="792" y="2611"/>
                </a:cubicBezTo>
                <a:cubicBezTo>
                  <a:pt x="792" y="2619"/>
                  <a:pt x="792" y="2619"/>
                  <a:pt x="792" y="2619"/>
                </a:cubicBezTo>
                <a:cubicBezTo>
                  <a:pt x="798" y="2618"/>
                  <a:pt x="803" y="2619"/>
                  <a:pt x="808" y="2622"/>
                </a:cubicBezTo>
                <a:cubicBezTo>
                  <a:pt x="817" y="2634"/>
                  <a:pt x="817" y="2634"/>
                  <a:pt x="817" y="2634"/>
                </a:cubicBezTo>
                <a:cubicBezTo>
                  <a:pt x="814" y="2639"/>
                  <a:pt x="814" y="2639"/>
                  <a:pt x="814" y="2639"/>
                </a:cubicBezTo>
                <a:cubicBezTo>
                  <a:pt x="807" y="2635"/>
                  <a:pt x="807" y="2635"/>
                  <a:pt x="807" y="2635"/>
                </a:cubicBezTo>
                <a:cubicBezTo>
                  <a:pt x="800" y="2628"/>
                  <a:pt x="800" y="2628"/>
                  <a:pt x="800" y="2628"/>
                </a:cubicBezTo>
                <a:cubicBezTo>
                  <a:pt x="791" y="2626"/>
                  <a:pt x="791" y="2626"/>
                  <a:pt x="791" y="2626"/>
                </a:cubicBezTo>
                <a:cubicBezTo>
                  <a:pt x="785" y="2625"/>
                  <a:pt x="779" y="2625"/>
                  <a:pt x="774" y="2626"/>
                </a:cubicBezTo>
                <a:cubicBezTo>
                  <a:pt x="770" y="2630"/>
                  <a:pt x="770" y="2630"/>
                  <a:pt x="770" y="2630"/>
                </a:cubicBezTo>
                <a:cubicBezTo>
                  <a:pt x="771" y="2644"/>
                  <a:pt x="771" y="2644"/>
                  <a:pt x="771" y="2644"/>
                </a:cubicBezTo>
                <a:cubicBezTo>
                  <a:pt x="765" y="2647"/>
                  <a:pt x="765" y="2647"/>
                  <a:pt x="765" y="2647"/>
                </a:cubicBezTo>
                <a:cubicBezTo>
                  <a:pt x="758" y="2638"/>
                  <a:pt x="758" y="2638"/>
                  <a:pt x="758" y="2638"/>
                </a:cubicBezTo>
                <a:cubicBezTo>
                  <a:pt x="751" y="2632"/>
                  <a:pt x="751" y="2632"/>
                  <a:pt x="751" y="2632"/>
                </a:cubicBezTo>
                <a:cubicBezTo>
                  <a:pt x="753" y="2623"/>
                  <a:pt x="753" y="2623"/>
                  <a:pt x="753" y="2623"/>
                </a:cubicBezTo>
                <a:cubicBezTo>
                  <a:pt x="765" y="2619"/>
                  <a:pt x="765" y="2619"/>
                  <a:pt x="765" y="2619"/>
                </a:cubicBezTo>
                <a:cubicBezTo>
                  <a:pt x="768" y="2616"/>
                  <a:pt x="768" y="2616"/>
                  <a:pt x="768" y="2616"/>
                </a:cubicBezTo>
                <a:cubicBezTo>
                  <a:pt x="763" y="2610"/>
                  <a:pt x="763" y="2610"/>
                  <a:pt x="763" y="2610"/>
                </a:cubicBezTo>
                <a:cubicBezTo>
                  <a:pt x="764" y="2604"/>
                  <a:pt x="764" y="2604"/>
                  <a:pt x="764" y="2604"/>
                </a:cubicBezTo>
                <a:cubicBezTo>
                  <a:pt x="762" y="2599"/>
                  <a:pt x="762" y="2599"/>
                  <a:pt x="762" y="2599"/>
                </a:cubicBezTo>
                <a:cubicBezTo>
                  <a:pt x="756" y="2601"/>
                  <a:pt x="756" y="2601"/>
                  <a:pt x="756" y="2601"/>
                </a:cubicBezTo>
                <a:cubicBezTo>
                  <a:pt x="749" y="2601"/>
                  <a:pt x="749" y="2601"/>
                  <a:pt x="749" y="2601"/>
                </a:cubicBezTo>
                <a:cubicBezTo>
                  <a:pt x="743" y="2602"/>
                  <a:pt x="743" y="2602"/>
                  <a:pt x="743" y="2602"/>
                </a:cubicBezTo>
                <a:cubicBezTo>
                  <a:pt x="742" y="2606"/>
                  <a:pt x="745" y="2614"/>
                  <a:pt x="738" y="2613"/>
                </a:cubicBezTo>
                <a:cubicBezTo>
                  <a:pt x="731" y="2609"/>
                  <a:pt x="731" y="2609"/>
                  <a:pt x="731" y="2609"/>
                </a:cubicBezTo>
                <a:cubicBezTo>
                  <a:pt x="731" y="2601"/>
                  <a:pt x="731" y="2601"/>
                  <a:pt x="731" y="2601"/>
                </a:cubicBezTo>
                <a:cubicBezTo>
                  <a:pt x="713" y="2609"/>
                  <a:pt x="713" y="2609"/>
                  <a:pt x="713" y="2609"/>
                </a:cubicBezTo>
                <a:cubicBezTo>
                  <a:pt x="707" y="2612"/>
                  <a:pt x="700" y="2613"/>
                  <a:pt x="694" y="2613"/>
                </a:cubicBezTo>
                <a:cubicBezTo>
                  <a:pt x="682" y="2615"/>
                  <a:pt x="682" y="2615"/>
                  <a:pt x="682" y="2615"/>
                </a:cubicBezTo>
                <a:cubicBezTo>
                  <a:pt x="671" y="2619"/>
                  <a:pt x="671" y="2619"/>
                  <a:pt x="671" y="2619"/>
                </a:cubicBezTo>
                <a:cubicBezTo>
                  <a:pt x="663" y="2622"/>
                  <a:pt x="663" y="2622"/>
                  <a:pt x="663" y="2622"/>
                </a:cubicBezTo>
                <a:cubicBezTo>
                  <a:pt x="657" y="2625"/>
                  <a:pt x="657" y="2625"/>
                  <a:pt x="657" y="2625"/>
                </a:cubicBezTo>
                <a:cubicBezTo>
                  <a:pt x="651" y="2630"/>
                  <a:pt x="647" y="2635"/>
                  <a:pt x="641" y="2639"/>
                </a:cubicBezTo>
                <a:cubicBezTo>
                  <a:pt x="629" y="2648"/>
                  <a:pt x="629" y="2648"/>
                  <a:pt x="629" y="2648"/>
                </a:cubicBezTo>
                <a:cubicBezTo>
                  <a:pt x="624" y="2651"/>
                  <a:pt x="619" y="2654"/>
                  <a:pt x="614" y="2657"/>
                </a:cubicBezTo>
                <a:cubicBezTo>
                  <a:pt x="605" y="2668"/>
                  <a:pt x="605" y="2668"/>
                  <a:pt x="605" y="2668"/>
                </a:cubicBezTo>
                <a:cubicBezTo>
                  <a:pt x="592" y="2680"/>
                  <a:pt x="592" y="2680"/>
                  <a:pt x="592" y="2680"/>
                </a:cubicBezTo>
                <a:cubicBezTo>
                  <a:pt x="585" y="2694"/>
                  <a:pt x="585" y="2694"/>
                  <a:pt x="585" y="2694"/>
                </a:cubicBezTo>
                <a:cubicBezTo>
                  <a:pt x="584" y="2701"/>
                  <a:pt x="584" y="2701"/>
                  <a:pt x="584" y="2701"/>
                </a:cubicBezTo>
                <a:cubicBezTo>
                  <a:pt x="583" y="2708"/>
                  <a:pt x="583" y="2708"/>
                  <a:pt x="583" y="2708"/>
                </a:cubicBezTo>
                <a:cubicBezTo>
                  <a:pt x="576" y="2707"/>
                  <a:pt x="576" y="2707"/>
                  <a:pt x="576" y="2707"/>
                </a:cubicBezTo>
                <a:cubicBezTo>
                  <a:pt x="576" y="2698"/>
                  <a:pt x="576" y="2698"/>
                  <a:pt x="576" y="2698"/>
                </a:cubicBezTo>
                <a:cubicBezTo>
                  <a:pt x="570" y="2702"/>
                  <a:pt x="570" y="2702"/>
                  <a:pt x="570" y="2702"/>
                </a:cubicBezTo>
                <a:cubicBezTo>
                  <a:pt x="566" y="2712"/>
                  <a:pt x="566" y="2712"/>
                  <a:pt x="566" y="2712"/>
                </a:cubicBezTo>
                <a:cubicBezTo>
                  <a:pt x="562" y="2714"/>
                  <a:pt x="562" y="2714"/>
                  <a:pt x="562" y="2714"/>
                </a:cubicBezTo>
                <a:cubicBezTo>
                  <a:pt x="557" y="2719"/>
                  <a:pt x="557" y="2719"/>
                  <a:pt x="557" y="2719"/>
                </a:cubicBezTo>
                <a:cubicBezTo>
                  <a:pt x="554" y="2716"/>
                  <a:pt x="554" y="2716"/>
                  <a:pt x="554" y="2716"/>
                </a:cubicBezTo>
                <a:cubicBezTo>
                  <a:pt x="558" y="2710"/>
                  <a:pt x="558" y="2710"/>
                  <a:pt x="558" y="2710"/>
                </a:cubicBezTo>
                <a:cubicBezTo>
                  <a:pt x="564" y="2706"/>
                  <a:pt x="564" y="2706"/>
                  <a:pt x="564" y="2706"/>
                </a:cubicBezTo>
                <a:cubicBezTo>
                  <a:pt x="561" y="2705"/>
                  <a:pt x="561" y="2705"/>
                  <a:pt x="561" y="2705"/>
                </a:cubicBezTo>
                <a:cubicBezTo>
                  <a:pt x="553" y="2706"/>
                  <a:pt x="548" y="2714"/>
                  <a:pt x="543" y="2719"/>
                </a:cubicBezTo>
                <a:cubicBezTo>
                  <a:pt x="538" y="2730"/>
                  <a:pt x="538" y="2730"/>
                  <a:pt x="538" y="2730"/>
                </a:cubicBezTo>
                <a:cubicBezTo>
                  <a:pt x="537" y="2739"/>
                  <a:pt x="537" y="2739"/>
                  <a:pt x="537" y="2739"/>
                </a:cubicBezTo>
                <a:cubicBezTo>
                  <a:pt x="529" y="2738"/>
                  <a:pt x="529" y="2738"/>
                  <a:pt x="529" y="2738"/>
                </a:cubicBezTo>
                <a:cubicBezTo>
                  <a:pt x="529" y="2734"/>
                  <a:pt x="529" y="2734"/>
                  <a:pt x="529" y="2734"/>
                </a:cubicBezTo>
                <a:cubicBezTo>
                  <a:pt x="526" y="2728"/>
                  <a:pt x="515" y="2742"/>
                  <a:pt x="513" y="2743"/>
                </a:cubicBezTo>
                <a:cubicBezTo>
                  <a:pt x="508" y="2750"/>
                  <a:pt x="508" y="2750"/>
                  <a:pt x="508" y="2750"/>
                </a:cubicBezTo>
                <a:cubicBezTo>
                  <a:pt x="503" y="2752"/>
                  <a:pt x="503" y="2752"/>
                  <a:pt x="503" y="2752"/>
                </a:cubicBezTo>
                <a:cubicBezTo>
                  <a:pt x="493" y="2760"/>
                  <a:pt x="493" y="2760"/>
                  <a:pt x="493" y="2760"/>
                </a:cubicBezTo>
                <a:cubicBezTo>
                  <a:pt x="489" y="2764"/>
                  <a:pt x="484" y="2767"/>
                  <a:pt x="479" y="2769"/>
                </a:cubicBezTo>
                <a:cubicBezTo>
                  <a:pt x="468" y="2768"/>
                  <a:pt x="468" y="2768"/>
                  <a:pt x="468" y="2768"/>
                </a:cubicBezTo>
                <a:cubicBezTo>
                  <a:pt x="461" y="2766"/>
                  <a:pt x="461" y="2766"/>
                  <a:pt x="461" y="2766"/>
                </a:cubicBezTo>
                <a:cubicBezTo>
                  <a:pt x="453" y="2765"/>
                  <a:pt x="453" y="2765"/>
                  <a:pt x="453" y="2765"/>
                </a:cubicBezTo>
                <a:cubicBezTo>
                  <a:pt x="445" y="2765"/>
                  <a:pt x="445" y="2765"/>
                  <a:pt x="445" y="2765"/>
                </a:cubicBezTo>
                <a:cubicBezTo>
                  <a:pt x="441" y="2765"/>
                  <a:pt x="441" y="2765"/>
                  <a:pt x="441" y="2765"/>
                </a:cubicBezTo>
                <a:cubicBezTo>
                  <a:pt x="438" y="2768"/>
                  <a:pt x="438" y="2768"/>
                  <a:pt x="438" y="2768"/>
                </a:cubicBezTo>
                <a:cubicBezTo>
                  <a:pt x="431" y="2773"/>
                  <a:pt x="431" y="2773"/>
                  <a:pt x="431" y="2773"/>
                </a:cubicBezTo>
                <a:cubicBezTo>
                  <a:pt x="426" y="2776"/>
                  <a:pt x="421" y="2779"/>
                  <a:pt x="416" y="2781"/>
                </a:cubicBezTo>
                <a:cubicBezTo>
                  <a:pt x="406" y="2785"/>
                  <a:pt x="406" y="2785"/>
                  <a:pt x="406" y="2785"/>
                </a:cubicBezTo>
                <a:cubicBezTo>
                  <a:pt x="401" y="2787"/>
                  <a:pt x="395" y="2787"/>
                  <a:pt x="390" y="2787"/>
                </a:cubicBezTo>
                <a:cubicBezTo>
                  <a:pt x="384" y="2787"/>
                  <a:pt x="377" y="2788"/>
                  <a:pt x="372" y="2793"/>
                </a:cubicBezTo>
                <a:cubicBezTo>
                  <a:pt x="367" y="2798"/>
                  <a:pt x="366" y="2807"/>
                  <a:pt x="364" y="2814"/>
                </a:cubicBezTo>
                <a:cubicBezTo>
                  <a:pt x="362" y="2821"/>
                  <a:pt x="358" y="2828"/>
                  <a:pt x="351" y="2831"/>
                </a:cubicBezTo>
                <a:cubicBezTo>
                  <a:pt x="345" y="2833"/>
                  <a:pt x="337" y="2834"/>
                  <a:pt x="332" y="2839"/>
                </a:cubicBezTo>
                <a:cubicBezTo>
                  <a:pt x="328" y="2845"/>
                  <a:pt x="331" y="2854"/>
                  <a:pt x="334" y="2859"/>
                </a:cubicBezTo>
                <a:cubicBezTo>
                  <a:pt x="337" y="2867"/>
                  <a:pt x="342" y="2874"/>
                  <a:pt x="350" y="2876"/>
                </a:cubicBezTo>
                <a:cubicBezTo>
                  <a:pt x="358" y="2879"/>
                  <a:pt x="368" y="2878"/>
                  <a:pt x="376" y="2875"/>
                </a:cubicBezTo>
                <a:cubicBezTo>
                  <a:pt x="385" y="2872"/>
                  <a:pt x="391" y="2867"/>
                  <a:pt x="397" y="2860"/>
                </a:cubicBezTo>
                <a:cubicBezTo>
                  <a:pt x="402" y="2853"/>
                  <a:pt x="407" y="2845"/>
                  <a:pt x="415" y="2841"/>
                </a:cubicBezTo>
                <a:cubicBezTo>
                  <a:pt x="424" y="2836"/>
                  <a:pt x="435" y="2836"/>
                  <a:pt x="444" y="2838"/>
                </a:cubicBezTo>
                <a:cubicBezTo>
                  <a:pt x="455" y="2839"/>
                  <a:pt x="465" y="2841"/>
                  <a:pt x="476" y="2839"/>
                </a:cubicBezTo>
                <a:cubicBezTo>
                  <a:pt x="482" y="2838"/>
                  <a:pt x="489" y="2836"/>
                  <a:pt x="492" y="2829"/>
                </a:cubicBezTo>
                <a:cubicBezTo>
                  <a:pt x="494" y="2824"/>
                  <a:pt x="494" y="2818"/>
                  <a:pt x="496" y="2812"/>
                </a:cubicBezTo>
                <a:cubicBezTo>
                  <a:pt x="499" y="2805"/>
                  <a:pt x="505" y="2800"/>
                  <a:pt x="511" y="2796"/>
                </a:cubicBezTo>
                <a:cubicBezTo>
                  <a:pt x="516" y="2793"/>
                  <a:pt x="525" y="2789"/>
                  <a:pt x="525" y="2784"/>
                </a:cubicBezTo>
                <a:cubicBezTo>
                  <a:pt x="526" y="2778"/>
                  <a:pt x="520" y="2772"/>
                  <a:pt x="518" y="2767"/>
                </a:cubicBezTo>
                <a:cubicBezTo>
                  <a:pt x="517" y="2760"/>
                  <a:pt x="517" y="2760"/>
                  <a:pt x="517" y="2760"/>
                </a:cubicBezTo>
                <a:cubicBezTo>
                  <a:pt x="527" y="2758"/>
                  <a:pt x="527" y="2758"/>
                  <a:pt x="527" y="2758"/>
                </a:cubicBezTo>
                <a:cubicBezTo>
                  <a:pt x="533" y="2766"/>
                  <a:pt x="533" y="2766"/>
                  <a:pt x="533" y="2766"/>
                </a:cubicBezTo>
                <a:cubicBezTo>
                  <a:pt x="535" y="2777"/>
                  <a:pt x="535" y="2777"/>
                  <a:pt x="535" y="2777"/>
                </a:cubicBezTo>
                <a:cubicBezTo>
                  <a:pt x="542" y="2782"/>
                  <a:pt x="542" y="2782"/>
                  <a:pt x="542" y="2782"/>
                </a:cubicBezTo>
                <a:cubicBezTo>
                  <a:pt x="548" y="2788"/>
                  <a:pt x="548" y="2788"/>
                  <a:pt x="548" y="2788"/>
                </a:cubicBezTo>
                <a:cubicBezTo>
                  <a:pt x="553" y="2787"/>
                  <a:pt x="553" y="2787"/>
                  <a:pt x="553" y="2787"/>
                </a:cubicBezTo>
                <a:cubicBezTo>
                  <a:pt x="560" y="2783"/>
                  <a:pt x="560" y="2783"/>
                  <a:pt x="560" y="2783"/>
                </a:cubicBezTo>
                <a:cubicBezTo>
                  <a:pt x="565" y="2778"/>
                  <a:pt x="565" y="2778"/>
                  <a:pt x="565" y="2778"/>
                </a:cubicBezTo>
                <a:cubicBezTo>
                  <a:pt x="573" y="2776"/>
                  <a:pt x="573" y="2776"/>
                  <a:pt x="573" y="2776"/>
                </a:cubicBezTo>
                <a:cubicBezTo>
                  <a:pt x="580" y="2780"/>
                  <a:pt x="580" y="2780"/>
                  <a:pt x="580" y="2780"/>
                </a:cubicBezTo>
                <a:cubicBezTo>
                  <a:pt x="580" y="2772"/>
                  <a:pt x="580" y="2772"/>
                  <a:pt x="580" y="2772"/>
                </a:cubicBezTo>
                <a:cubicBezTo>
                  <a:pt x="577" y="2763"/>
                  <a:pt x="577" y="2763"/>
                  <a:pt x="577" y="2763"/>
                </a:cubicBezTo>
                <a:cubicBezTo>
                  <a:pt x="576" y="2753"/>
                  <a:pt x="576" y="2753"/>
                  <a:pt x="576" y="2753"/>
                </a:cubicBezTo>
                <a:cubicBezTo>
                  <a:pt x="575" y="2746"/>
                  <a:pt x="575" y="2746"/>
                  <a:pt x="575" y="2746"/>
                </a:cubicBezTo>
                <a:cubicBezTo>
                  <a:pt x="569" y="2739"/>
                  <a:pt x="569" y="2739"/>
                  <a:pt x="569" y="2739"/>
                </a:cubicBezTo>
                <a:cubicBezTo>
                  <a:pt x="563" y="2734"/>
                  <a:pt x="563" y="2734"/>
                  <a:pt x="563" y="2734"/>
                </a:cubicBezTo>
                <a:cubicBezTo>
                  <a:pt x="562" y="2726"/>
                  <a:pt x="581" y="2728"/>
                  <a:pt x="584" y="2732"/>
                </a:cubicBezTo>
                <a:cubicBezTo>
                  <a:pt x="586" y="2744"/>
                  <a:pt x="586" y="2744"/>
                  <a:pt x="586" y="2744"/>
                </a:cubicBezTo>
                <a:cubicBezTo>
                  <a:pt x="588" y="2751"/>
                  <a:pt x="588" y="2751"/>
                  <a:pt x="588" y="2751"/>
                </a:cubicBezTo>
                <a:cubicBezTo>
                  <a:pt x="585" y="2757"/>
                  <a:pt x="585" y="2757"/>
                  <a:pt x="585" y="2757"/>
                </a:cubicBezTo>
                <a:cubicBezTo>
                  <a:pt x="589" y="2766"/>
                  <a:pt x="589" y="2766"/>
                  <a:pt x="589" y="2766"/>
                </a:cubicBezTo>
                <a:cubicBezTo>
                  <a:pt x="593" y="2771"/>
                  <a:pt x="599" y="2770"/>
                  <a:pt x="605" y="2770"/>
                </a:cubicBezTo>
                <a:cubicBezTo>
                  <a:pt x="613" y="2772"/>
                  <a:pt x="613" y="2772"/>
                  <a:pt x="613" y="2772"/>
                </a:cubicBezTo>
                <a:cubicBezTo>
                  <a:pt x="618" y="2766"/>
                  <a:pt x="618" y="2766"/>
                  <a:pt x="618" y="2766"/>
                </a:cubicBezTo>
                <a:cubicBezTo>
                  <a:pt x="614" y="2756"/>
                  <a:pt x="614" y="2756"/>
                  <a:pt x="614" y="2756"/>
                </a:cubicBezTo>
                <a:cubicBezTo>
                  <a:pt x="620" y="2751"/>
                  <a:pt x="620" y="2751"/>
                  <a:pt x="620" y="2751"/>
                </a:cubicBezTo>
                <a:cubicBezTo>
                  <a:pt x="626" y="2758"/>
                  <a:pt x="626" y="2758"/>
                  <a:pt x="626" y="2758"/>
                </a:cubicBezTo>
                <a:cubicBezTo>
                  <a:pt x="637" y="2759"/>
                  <a:pt x="637" y="2759"/>
                  <a:pt x="637" y="2759"/>
                </a:cubicBezTo>
                <a:cubicBezTo>
                  <a:pt x="646" y="2762"/>
                  <a:pt x="646" y="2762"/>
                  <a:pt x="646" y="2762"/>
                </a:cubicBezTo>
                <a:cubicBezTo>
                  <a:pt x="648" y="2774"/>
                  <a:pt x="648" y="2774"/>
                  <a:pt x="648" y="2774"/>
                </a:cubicBezTo>
                <a:cubicBezTo>
                  <a:pt x="656" y="2779"/>
                  <a:pt x="656" y="2779"/>
                  <a:pt x="656" y="2779"/>
                </a:cubicBezTo>
                <a:cubicBezTo>
                  <a:pt x="654" y="2770"/>
                  <a:pt x="654" y="2770"/>
                  <a:pt x="654" y="2770"/>
                </a:cubicBezTo>
                <a:cubicBezTo>
                  <a:pt x="649" y="2761"/>
                  <a:pt x="649" y="2761"/>
                  <a:pt x="649" y="2761"/>
                </a:cubicBezTo>
                <a:cubicBezTo>
                  <a:pt x="648" y="2755"/>
                  <a:pt x="648" y="2755"/>
                  <a:pt x="648" y="2755"/>
                </a:cubicBezTo>
                <a:cubicBezTo>
                  <a:pt x="645" y="2749"/>
                  <a:pt x="645" y="2749"/>
                  <a:pt x="645" y="2749"/>
                </a:cubicBezTo>
                <a:cubicBezTo>
                  <a:pt x="642" y="2743"/>
                  <a:pt x="642" y="2743"/>
                  <a:pt x="642" y="2743"/>
                </a:cubicBezTo>
                <a:cubicBezTo>
                  <a:pt x="638" y="2736"/>
                  <a:pt x="638" y="2736"/>
                  <a:pt x="638" y="2736"/>
                </a:cubicBezTo>
                <a:cubicBezTo>
                  <a:pt x="647" y="2738"/>
                  <a:pt x="647" y="2738"/>
                  <a:pt x="647" y="2738"/>
                </a:cubicBezTo>
                <a:cubicBezTo>
                  <a:pt x="651" y="2734"/>
                  <a:pt x="651" y="2734"/>
                  <a:pt x="651" y="2734"/>
                </a:cubicBezTo>
                <a:cubicBezTo>
                  <a:pt x="656" y="2727"/>
                  <a:pt x="656" y="2727"/>
                  <a:pt x="656" y="2727"/>
                </a:cubicBezTo>
                <a:cubicBezTo>
                  <a:pt x="663" y="2725"/>
                  <a:pt x="663" y="2725"/>
                  <a:pt x="663" y="2725"/>
                </a:cubicBezTo>
                <a:cubicBezTo>
                  <a:pt x="669" y="2723"/>
                  <a:pt x="668" y="2716"/>
                  <a:pt x="671" y="2712"/>
                </a:cubicBezTo>
                <a:cubicBezTo>
                  <a:pt x="673" y="2707"/>
                  <a:pt x="675" y="2705"/>
                  <a:pt x="675" y="2699"/>
                </a:cubicBezTo>
                <a:cubicBezTo>
                  <a:pt x="673" y="2688"/>
                  <a:pt x="673" y="2688"/>
                  <a:pt x="673" y="2688"/>
                </a:cubicBezTo>
                <a:cubicBezTo>
                  <a:pt x="679" y="2675"/>
                  <a:pt x="679" y="2675"/>
                  <a:pt x="679" y="2675"/>
                </a:cubicBezTo>
                <a:cubicBezTo>
                  <a:pt x="684" y="2669"/>
                  <a:pt x="689" y="2668"/>
                  <a:pt x="696" y="2668"/>
                </a:cubicBezTo>
                <a:cubicBezTo>
                  <a:pt x="701" y="2667"/>
                  <a:pt x="708" y="2664"/>
                  <a:pt x="706" y="2672"/>
                </a:cubicBezTo>
                <a:cubicBezTo>
                  <a:pt x="704" y="2679"/>
                  <a:pt x="700" y="2683"/>
                  <a:pt x="696" y="2689"/>
                </a:cubicBezTo>
                <a:cubicBezTo>
                  <a:pt x="693" y="2693"/>
                  <a:pt x="694" y="2697"/>
                  <a:pt x="694" y="2702"/>
                </a:cubicBezTo>
                <a:cubicBezTo>
                  <a:pt x="694" y="2715"/>
                  <a:pt x="694" y="2715"/>
                  <a:pt x="694" y="2715"/>
                </a:cubicBezTo>
                <a:cubicBezTo>
                  <a:pt x="699" y="2718"/>
                  <a:pt x="703" y="2711"/>
                  <a:pt x="707" y="2711"/>
                </a:cubicBezTo>
                <a:cubicBezTo>
                  <a:pt x="713" y="2713"/>
                  <a:pt x="713" y="2713"/>
                  <a:pt x="713" y="2713"/>
                </a:cubicBezTo>
                <a:cubicBezTo>
                  <a:pt x="722" y="2714"/>
                  <a:pt x="722" y="2714"/>
                  <a:pt x="722" y="2714"/>
                </a:cubicBezTo>
                <a:cubicBezTo>
                  <a:pt x="728" y="2713"/>
                  <a:pt x="733" y="2712"/>
                  <a:pt x="737" y="2707"/>
                </a:cubicBezTo>
                <a:cubicBezTo>
                  <a:pt x="741" y="2702"/>
                  <a:pt x="741" y="2702"/>
                  <a:pt x="741" y="2702"/>
                </a:cubicBezTo>
                <a:cubicBezTo>
                  <a:pt x="747" y="2699"/>
                  <a:pt x="747" y="2699"/>
                  <a:pt x="747" y="2699"/>
                </a:cubicBezTo>
                <a:cubicBezTo>
                  <a:pt x="755" y="2688"/>
                  <a:pt x="755" y="2688"/>
                  <a:pt x="755" y="2688"/>
                </a:cubicBezTo>
                <a:cubicBezTo>
                  <a:pt x="763" y="2692"/>
                  <a:pt x="763" y="2692"/>
                  <a:pt x="763" y="2692"/>
                </a:cubicBezTo>
                <a:cubicBezTo>
                  <a:pt x="773" y="2696"/>
                  <a:pt x="773" y="2696"/>
                  <a:pt x="773" y="2696"/>
                </a:cubicBezTo>
                <a:cubicBezTo>
                  <a:pt x="783" y="2693"/>
                  <a:pt x="783" y="2693"/>
                  <a:pt x="783" y="2693"/>
                </a:cubicBezTo>
                <a:cubicBezTo>
                  <a:pt x="783" y="2687"/>
                  <a:pt x="783" y="2687"/>
                  <a:pt x="783" y="2687"/>
                </a:cubicBezTo>
                <a:cubicBezTo>
                  <a:pt x="783" y="2682"/>
                  <a:pt x="783" y="2682"/>
                  <a:pt x="783" y="2682"/>
                </a:cubicBezTo>
                <a:cubicBezTo>
                  <a:pt x="790" y="2688"/>
                  <a:pt x="790" y="2688"/>
                  <a:pt x="790" y="2688"/>
                </a:cubicBezTo>
                <a:cubicBezTo>
                  <a:pt x="798" y="2695"/>
                  <a:pt x="798" y="2695"/>
                  <a:pt x="798" y="2695"/>
                </a:cubicBezTo>
                <a:cubicBezTo>
                  <a:pt x="802" y="2695"/>
                  <a:pt x="802" y="2695"/>
                  <a:pt x="802" y="2695"/>
                </a:cubicBezTo>
                <a:cubicBezTo>
                  <a:pt x="806" y="2694"/>
                  <a:pt x="806" y="2694"/>
                  <a:pt x="806" y="2694"/>
                </a:cubicBezTo>
                <a:cubicBezTo>
                  <a:pt x="805" y="2687"/>
                  <a:pt x="805" y="2687"/>
                  <a:pt x="805" y="2687"/>
                </a:cubicBezTo>
                <a:cubicBezTo>
                  <a:pt x="810" y="2686"/>
                  <a:pt x="810" y="2686"/>
                  <a:pt x="810" y="2686"/>
                </a:cubicBezTo>
                <a:cubicBezTo>
                  <a:pt x="810" y="2682"/>
                  <a:pt x="810" y="2682"/>
                  <a:pt x="810" y="2682"/>
                </a:cubicBezTo>
                <a:cubicBezTo>
                  <a:pt x="809" y="2675"/>
                  <a:pt x="809" y="2675"/>
                  <a:pt x="809" y="2675"/>
                </a:cubicBezTo>
                <a:cubicBezTo>
                  <a:pt x="814" y="2671"/>
                  <a:pt x="814" y="2671"/>
                  <a:pt x="814" y="2671"/>
                </a:cubicBezTo>
                <a:cubicBezTo>
                  <a:pt x="817" y="2667"/>
                  <a:pt x="817" y="2667"/>
                  <a:pt x="817" y="2667"/>
                </a:cubicBezTo>
                <a:cubicBezTo>
                  <a:pt x="828" y="2666"/>
                  <a:pt x="828" y="2666"/>
                  <a:pt x="828" y="2666"/>
                </a:cubicBezTo>
                <a:cubicBezTo>
                  <a:pt x="835" y="2664"/>
                  <a:pt x="835" y="2664"/>
                  <a:pt x="835" y="2664"/>
                </a:cubicBezTo>
                <a:cubicBezTo>
                  <a:pt x="839" y="2659"/>
                  <a:pt x="839" y="2659"/>
                  <a:pt x="839" y="2659"/>
                </a:cubicBezTo>
                <a:cubicBezTo>
                  <a:pt x="842" y="2658"/>
                  <a:pt x="852" y="2660"/>
                  <a:pt x="850" y="2653"/>
                </a:cubicBezTo>
                <a:cubicBezTo>
                  <a:pt x="849" y="2646"/>
                  <a:pt x="849" y="2646"/>
                  <a:pt x="849" y="2646"/>
                </a:cubicBezTo>
                <a:cubicBezTo>
                  <a:pt x="855" y="2642"/>
                  <a:pt x="855" y="2642"/>
                  <a:pt x="855" y="2642"/>
                </a:cubicBezTo>
                <a:cubicBezTo>
                  <a:pt x="864" y="2641"/>
                  <a:pt x="864" y="2641"/>
                  <a:pt x="864" y="2641"/>
                </a:cubicBezTo>
                <a:cubicBezTo>
                  <a:pt x="868" y="2636"/>
                  <a:pt x="868" y="2636"/>
                  <a:pt x="868" y="2636"/>
                </a:cubicBezTo>
                <a:cubicBezTo>
                  <a:pt x="873" y="2631"/>
                  <a:pt x="881" y="2630"/>
                  <a:pt x="887" y="2633"/>
                </a:cubicBezTo>
                <a:cubicBezTo>
                  <a:pt x="895" y="2637"/>
                  <a:pt x="883" y="2644"/>
                  <a:pt x="881" y="2649"/>
                </a:cubicBezTo>
                <a:cubicBezTo>
                  <a:pt x="885" y="2655"/>
                  <a:pt x="885" y="2655"/>
                  <a:pt x="885" y="2655"/>
                </a:cubicBezTo>
                <a:cubicBezTo>
                  <a:pt x="881" y="2661"/>
                  <a:pt x="881" y="2661"/>
                  <a:pt x="881" y="2661"/>
                </a:cubicBezTo>
                <a:cubicBezTo>
                  <a:pt x="878" y="2667"/>
                  <a:pt x="878" y="2667"/>
                  <a:pt x="878" y="2667"/>
                </a:cubicBezTo>
                <a:cubicBezTo>
                  <a:pt x="882" y="2672"/>
                  <a:pt x="882" y="2672"/>
                  <a:pt x="882" y="2672"/>
                </a:cubicBezTo>
                <a:cubicBezTo>
                  <a:pt x="882" y="2677"/>
                  <a:pt x="882" y="2677"/>
                  <a:pt x="882" y="2677"/>
                </a:cubicBezTo>
                <a:cubicBezTo>
                  <a:pt x="891" y="2679"/>
                  <a:pt x="891" y="2679"/>
                  <a:pt x="891" y="2679"/>
                </a:cubicBezTo>
                <a:cubicBezTo>
                  <a:pt x="897" y="2678"/>
                  <a:pt x="893" y="2670"/>
                  <a:pt x="896" y="2667"/>
                </a:cubicBezTo>
                <a:cubicBezTo>
                  <a:pt x="902" y="2664"/>
                  <a:pt x="902" y="2664"/>
                  <a:pt x="902" y="2664"/>
                </a:cubicBezTo>
                <a:cubicBezTo>
                  <a:pt x="904" y="2658"/>
                  <a:pt x="904" y="2658"/>
                  <a:pt x="904" y="2658"/>
                </a:cubicBezTo>
                <a:cubicBezTo>
                  <a:pt x="904" y="2652"/>
                  <a:pt x="904" y="2652"/>
                  <a:pt x="904" y="2652"/>
                </a:cubicBezTo>
                <a:cubicBezTo>
                  <a:pt x="909" y="2645"/>
                  <a:pt x="909" y="2645"/>
                  <a:pt x="909" y="2645"/>
                </a:cubicBezTo>
                <a:cubicBezTo>
                  <a:pt x="912" y="2640"/>
                  <a:pt x="912" y="2640"/>
                  <a:pt x="912" y="2640"/>
                </a:cubicBezTo>
                <a:cubicBezTo>
                  <a:pt x="917" y="2646"/>
                  <a:pt x="917" y="2646"/>
                  <a:pt x="917" y="2646"/>
                </a:cubicBezTo>
                <a:cubicBezTo>
                  <a:pt x="918" y="2654"/>
                  <a:pt x="918" y="2654"/>
                  <a:pt x="918" y="2654"/>
                </a:cubicBezTo>
                <a:cubicBezTo>
                  <a:pt x="923" y="2650"/>
                  <a:pt x="923" y="2650"/>
                  <a:pt x="923" y="2650"/>
                </a:cubicBezTo>
                <a:cubicBezTo>
                  <a:pt x="925" y="2645"/>
                  <a:pt x="925" y="2645"/>
                  <a:pt x="925" y="2645"/>
                </a:cubicBezTo>
                <a:cubicBezTo>
                  <a:pt x="927" y="2641"/>
                  <a:pt x="927" y="2641"/>
                  <a:pt x="927" y="2641"/>
                </a:cubicBezTo>
                <a:cubicBezTo>
                  <a:pt x="922" y="2629"/>
                  <a:pt x="922" y="2629"/>
                  <a:pt x="922" y="2629"/>
                </a:cubicBezTo>
                <a:cubicBezTo>
                  <a:pt x="927" y="2628"/>
                  <a:pt x="927" y="2628"/>
                  <a:pt x="927" y="2628"/>
                </a:cubicBezTo>
                <a:cubicBezTo>
                  <a:pt x="931" y="2624"/>
                  <a:pt x="931" y="2624"/>
                  <a:pt x="931" y="2624"/>
                </a:cubicBezTo>
                <a:cubicBezTo>
                  <a:pt x="938" y="2622"/>
                  <a:pt x="938" y="2622"/>
                  <a:pt x="938" y="2622"/>
                </a:cubicBezTo>
                <a:cubicBezTo>
                  <a:pt x="937" y="2631"/>
                  <a:pt x="937" y="2631"/>
                  <a:pt x="937" y="2631"/>
                </a:cubicBezTo>
                <a:cubicBezTo>
                  <a:pt x="942" y="2636"/>
                  <a:pt x="942" y="2636"/>
                  <a:pt x="942" y="2636"/>
                </a:cubicBezTo>
                <a:cubicBezTo>
                  <a:pt x="951" y="2633"/>
                  <a:pt x="951" y="2633"/>
                  <a:pt x="951" y="2633"/>
                </a:cubicBezTo>
                <a:cubicBezTo>
                  <a:pt x="947" y="2625"/>
                  <a:pt x="947" y="2625"/>
                  <a:pt x="947" y="2625"/>
                </a:cubicBezTo>
                <a:cubicBezTo>
                  <a:pt x="952" y="2623"/>
                  <a:pt x="952" y="2623"/>
                  <a:pt x="952" y="2623"/>
                </a:cubicBezTo>
                <a:cubicBezTo>
                  <a:pt x="958" y="2624"/>
                  <a:pt x="958" y="2624"/>
                  <a:pt x="958" y="2624"/>
                </a:cubicBezTo>
                <a:cubicBezTo>
                  <a:pt x="960" y="2618"/>
                  <a:pt x="960" y="2618"/>
                  <a:pt x="960" y="2618"/>
                </a:cubicBezTo>
                <a:cubicBezTo>
                  <a:pt x="966" y="2618"/>
                  <a:pt x="966" y="2618"/>
                  <a:pt x="966" y="2618"/>
                </a:cubicBezTo>
                <a:cubicBezTo>
                  <a:pt x="973" y="2621"/>
                  <a:pt x="970" y="2614"/>
                  <a:pt x="972" y="2611"/>
                </a:cubicBezTo>
                <a:cubicBezTo>
                  <a:pt x="979" y="2609"/>
                  <a:pt x="979" y="2609"/>
                  <a:pt x="979" y="2609"/>
                </a:cubicBezTo>
                <a:cubicBezTo>
                  <a:pt x="986" y="2612"/>
                  <a:pt x="986" y="2612"/>
                  <a:pt x="986" y="2612"/>
                </a:cubicBezTo>
                <a:cubicBezTo>
                  <a:pt x="994" y="2611"/>
                  <a:pt x="994" y="2611"/>
                  <a:pt x="994" y="2611"/>
                </a:cubicBezTo>
                <a:cubicBezTo>
                  <a:pt x="993" y="2601"/>
                  <a:pt x="993" y="2601"/>
                  <a:pt x="993" y="2601"/>
                </a:cubicBezTo>
                <a:cubicBezTo>
                  <a:pt x="995" y="2592"/>
                  <a:pt x="1003" y="2598"/>
                  <a:pt x="1006" y="2602"/>
                </a:cubicBezTo>
                <a:cubicBezTo>
                  <a:pt x="1015" y="2608"/>
                  <a:pt x="1015" y="2608"/>
                  <a:pt x="1015" y="2608"/>
                </a:cubicBezTo>
                <a:cubicBezTo>
                  <a:pt x="1017" y="2606"/>
                  <a:pt x="1017" y="2606"/>
                  <a:pt x="1017" y="2606"/>
                </a:cubicBezTo>
                <a:cubicBezTo>
                  <a:pt x="1021" y="2604"/>
                  <a:pt x="1021" y="2604"/>
                  <a:pt x="1021" y="2604"/>
                </a:cubicBezTo>
                <a:cubicBezTo>
                  <a:pt x="1025" y="2603"/>
                  <a:pt x="1025" y="2603"/>
                  <a:pt x="1025" y="2603"/>
                </a:cubicBezTo>
                <a:cubicBezTo>
                  <a:pt x="1025" y="2597"/>
                  <a:pt x="1025" y="2597"/>
                  <a:pt x="1025" y="2597"/>
                </a:cubicBezTo>
                <a:cubicBezTo>
                  <a:pt x="1027" y="2588"/>
                  <a:pt x="1027" y="2588"/>
                  <a:pt x="1027" y="2588"/>
                </a:cubicBezTo>
                <a:cubicBezTo>
                  <a:pt x="1033" y="2580"/>
                  <a:pt x="1033" y="2580"/>
                  <a:pt x="1033" y="2580"/>
                </a:cubicBezTo>
                <a:cubicBezTo>
                  <a:pt x="1039" y="2576"/>
                  <a:pt x="1039" y="2576"/>
                  <a:pt x="1039" y="2576"/>
                </a:cubicBezTo>
                <a:cubicBezTo>
                  <a:pt x="1044" y="2570"/>
                  <a:pt x="1044" y="2570"/>
                  <a:pt x="1044" y="2570"/>
                </a:cubicBezTo>
                <a:cubicBezTo>
                  <a:pt x="1050" y="2566"/>
                  <a:pt x="1050" y="2566"/>
                  <a:pt x="1050" y="2566"/>
                </a:cubicBezTo>
                <a:cubicBezTo>
                  <a:pt x="1047" y="2564"/>
                  <a:pt x="1047" y="2564"/>
                  <a:pt x="1047" y="2564"/>
                </a:cubicBezTo>
                <a:cubicBezTo>
                  <a:pt x="1038" y="2568"/>
                  <a:pt x="1038" y="2568"/>
                  <a:pt x="1038" y="2568"/>
                </a:cubicBezTo>
                <a:cubicBezTo>
                  <a:pt x="1033" y="2571"/>
                  <a:pt x="1033" y="2571"/>
                  <a:pt x="1033" y="2571"/>
                </a:cubicBezTo>
                <a:cubicBezTo>
                  <a:pt x="1032" y="2565"/>
                  <a:pt x="1032" y="2565"/>
                  <a:pt x="1032" y="2565"/>
                </a:cubicBezTo>
                <a:cubicBezTo>
                  <a:pt x="1033" y="2562"/>
                  <a:pt x="1041" y="2562"/>
                  <a:pt x="1039" y="2556"/>
                </a:cubicBezTo>
                <a:cubicBezTo>
                  <a:pt x="1034" y="2553"/>
                  <a:pt x="1034" y="2553"/>
                  <a:pt x="1034" y="2553"/>
                </a:cubicBezTo>
                <a:cubicBezTo>
                  <a:pt x="1028" y="2552"/>
                  <a:pt x="1028" y="2552"/>
                  <a:pt x="1028" y="2552"/>
                </a:cubicBezTo>
                <a:cubicBezTo>
                  <a:pt x="1021" y="2549"/>
                  <a:pt x="1021" y="2549"/>
                  <a:pt x="1021" y="2549"/>
                </a:cubicBezTo>
                <a:cubicBezTo>
                  <a:pt x="1016" y="2544"/>
                  <a:pt x="1016" y="2544"/>
                  <a:pt x="1016" y="2544"/>
                </a:cubicBezTo>
                <a:cubicBezTo>
                  <a:pt x="1011" y="2540"/>
                  <a:pt x="1017" y="2536"/>
                  <a:pt x="1020" y="2533"/>
                </a:cubicBezTo>
                <a:cubicBezTo>
                  <a:pt x="1026" y="2527"/>
                  <a:pt x="1026" y="2527"/>
                  <a:pt x="1026" y="2527"/>
                </a:cubicBezTo>
                <a:cubicBezTo>
                  <a:pt x="1037" y="2527"/>
                  <a:pt x="1037" y="2527"/>
                  <a:pt x="1037" y="2527"/>
                </a:cubicBezTo>
                <a:cubicBezTo>
                  <a:pt x="1045" y="2530"/>
                  <a:pt x="1045" y="2530"/>
                  <a:pt x="1045" y="2530"/>
                </a:cubicBezTo>
                <a:cubicBezTo>
                  <a:pt x="1051" y="2531"/>
                  <a:pt x="1054" y="2523"/>
                  <a:pt x="1051" y="2519"/>
                </a:cubicBezTo>
                <a:cubicBezTo>
                  <a:pt x="1047" y="2514"/>
                  <a:pt x="1047" y="2514"/>
                  <a:pt x="1047" y="2514"/>
                </a:cubicBezTo>
                <a:cubicBezTo>
                  <a:pt x="1052" y="2510"/>
                  <a:pt x="1052" y="2510"/>
                  <a:pt x="1052" y="2510"/>
                </a:cubicBezTo>
                <a:cubicBezTo>
                  <a:pt x="1065" y="2506"/>
                  <a:pt x="1065" y="2506"/>
                  <a:pt x="1065" y="2506"/>
                </a:cubicBezTo>
                <a:cubicBezTo>
                  <a:pt x="1076" y="2497"/>
                  <a:pt x="1076" y="2497"/>
                  <a:pt x="1076" y="2497"/>
                </a:cubicBezTo>
                <a:cubicBezTo>
                  <a:pt x="1091" y="2493"/>
                  <a:pt x="1091" y="2493"/>
                  <a:pt x="1091" y="2493"/>
                </a:cubicBezTo>
                <a:cubicBezTo>
                  <a:pt x="1095" y="2495"/>
                  <a:pt x="1092" y="2501"/>
                  <a:pt x="1098" y="2502"/>
                </a:cubicBezTo>
                <a:cubicBezTo>
                  <a:pt x="1103" y="2503"/>
                  <a:pt x="1103" y="2503"/>
                  <a:pt x="1103" y="2503"/>
                </a:cubicBezTo>
                <a:cubicBezTo>
                  <a:pt x="1110" y="2501"/>
                  <a:pt x="1110" y="2501"/>
                  <a:pt x="1110" y="2501"/>
                </a:cubicBezTo>
                <a:cubicBezTo>
                  <a:pt x="1118" y="2504"/>
                  <a:pt x="1118" y="2504"/>
                  <a:pt x="1118" y="2504"/>
                </a:cubicBezTo>
                <a:cubicBezTo>
                  <a:pt x="1122" y="2503"/>
                  <a:pt x="1122" y="2503"/>
                  <a:pt x="1122" y="2503"/>
                </a:cubicBezTo>
                <a:cubicBezTo>
                  <a:pt x="1124" y="2499"/>
                  <a:pt x="1124" y="2499"/>
                  <a:pt x="1124" y="2499"/>
                </a:cubicBezTo>
                <a:cubicBezTo>
                  <a:pt x="1128" y="2496"/>
                  <a:pt x="1128" y="2496"/>
                  <a:pt x="1128" y="2496"/>
                </a:cubicBezTo>
                <a:cubicBezTo>
                  <a:pt x="1129" y="2489"/>
                  <a:pt x="1118" y="2490"/>
                  <a:pt x="1114" y="2488"/>
                </a:cubicBezTo>
                <a:cubicBezTo>
                  <a:pt x="1110" y="2484"/>
                  <a:pt x="1110" y="2484"/>
                  <a:pt x="1110" y="2484"/>
                </a:cubicBezTo>
                <a:cubicBezTo>
                  <a:pt x="1118" y="2480"/>
                  <a:pt x="1118" y="2480"/>
                  <a:pt x="1118" y="2480"/>
                </a:cubicBezTo>
                <a:cubicBezTo>
                  <a:pt x="1124" y="2480"/>
                  <a:pt x="1124" y="2480"/>
                  <a:pt x="1124" y="2480"/>
                </a:cubicBezTo>
                <a:cubicBezTo>
                  <a:pt x="1129" y="2480"/>
                  <a:pt x="1129" y="2480"/>
                  <a:pt x="1129" y="2480"/>
                </a:cubicBezTo>
                <a:cubicBezTo>
                  <a:pt x="1120" y="2468"/>
                  <a:pt x="1120" y="2468"/>
                  <a:pt x="1120" y="2468"/>
                </a:cubicBezTo>
                <a:cubicBezTo>
                  <a:pt x="1126" y="2461"/>
                  <a:pt x="1126" y="2461"/>
                  <a:pt x="1126" y="2461"/>
                </a:cubicBezTo>
                <a:cubicBezTo>
                  <a:pt x="1133" y="2461"/>
                  <a:pt x="1135" y="2467"/>
                  <a:pt x="1139" y="2471"/>
                </a:cubicBezTo>
                <a:cubicBezTo>
                  <a:pt x="1153" y="2476"/>
                  <a:pt x="1153" y="2476"/>
                  <a:pt x="1153" y="2476"/>
                </a:cubicBezTo>
                <a:cubicBezTo>
                  <a:pt x="1161" y="2469"/>
                  <a:pt x="1161" y="2469"/>
                  <a:pt x="1161" y="2469"/>
                </a:cubicBezTo>
                <a:cubicBezTo>
                  <a:pt x="1167" y="2458"/>
                  <a:pt x="1167" y="2458"/>
                  <a:pt x="1167" y="2458"/>
                </a:cubicBezTo>
                <a:cubicBezTo>
                  <a:pt x="1169" y="2453"/>
                  <a:pt x="1169" y="2453"/>
                  <a:pt x="1169" y="2453"/>
                </a:cubicBezTo>
                <a:cubicBezTo>
                  <a:pt x="1173" y="2450"/>
                  <a:pt x="1173" y="2450"/>
                  <a:pt x="1173" y="2450"/>
                </a:cubicBezTo>
                <a:cubicBezTo>
                  <a:pt x="1182" y="2449"/>
                  <a:pt x="1182" y="2449"/>
                  <a:pt x="1182" y="2449"/>
                </a:cubicBezTo>
                <a:cubicBezTo>
                  <a:pt x="1188" y="2452"/>
                  <a:pt x="1188" y="2452"/>
                  <a:pt x="1188" y="2452"/>
                </a:cubicBezTo>
                <a:cubicBezTo>
                  <a:pt x="1191" y="2451"/>
                  <a:pt x="1191" y="2451"/>
                  <a:pt x="1191" y="2451"/>
                </a:cubicBezTo>
                <a:cubicBezTo>
                  <a:pt x="1192" y="2448"/>
                  <a:pt x="1192" y="2448"/>
                  <a:pt x="1192" y="2448"/>
                </a:cubicBezTo>
                <a:cubicBezTo>
                  <a:pt x="1194" y="2446"/>
                  <a:pt x="1194" y="2446"/>
                  <a:pt x="1194" y="2446"/>
                </a:cubicBezTo>
                <a:cubicBezTo>
                  <a:pt x="1195" y="2443"/>
                  <a:pt x="1195" y="2443"/>
                  <a:pt x="1195" y="2443"/>
                </a:cubicBezTo>
                <a:cubicBezTo>
                  <a:pt x="1198" y="2440"/>
                  <a:pt x="1198" y="2440"/>
                  <a:pt x="1198" y="2440"/>
                </a:cubicBezTo>
                <a:cubicBezTo>
                  <a:pt x="1206" y="2439"/>
                  <a:pt x="1206" y="2439"/>
                  <a:pt x="1206" y="2439"/>
                </a:cubicBezTo>
                <a:cubicBezTo>
                  <a:pt x="1213" y="2441"/>
                  <a:pt x="1213" y="2441"/>
                  <a:pt x="1213" y="2441"/>
                </a:cubicBezTo>
                <a:cubicBezTo>
                  <a:pt x="1217" y="2437"/>
                  <a:pt x="1217" y="2437"/>
                  <a:pt x="1217" y="2437"/>
                </a:cubicBezTo>
                <a:cubicBezTo>
                  <a:pt x="1225" y="2439"/>
                  <a:pt x="1225" y="2439"/>
                  <a:pt x="1225" y="2439"/>
                </a:cubicBezTo>
                <a:cubicBezTo>
                  <a:pt x="1228" y="2438"/>
                  <a:pt x="1228" y="2438"/>
                  <a:pt x="1228" y="2438"/>
                </a:cubicBezTo>
                <a:cubicBezTo>
                  <a:pt x="1227" y="2434"/>
                  <a:pt x="1227" y="2434"/>
                  <a:pt x="1227" y="2434"/>
                </a:cubicBezTo>
                <a:cubicBezTo>
                  <a:pt x="1223" y="2427"/>
                  <a:pt x="1223" y="2427"/>
                  <a:pt x="1223" y="2427"/>
                </a:cubicBezTo>
                <a:cubicBezTo>
                  <a:pt x="1233" y="2429"/>
                  <a:pt x="1233" y="2429"/>
                  <a:pt x="1233" y="2429"/>
                </a:cubicBezTo>
                <a:cubicBezTo>
                  <a:pt x="1232" y="2424"/>
                  <a:pt x="1232" y="2424"/>
                  <a:pt x="1232" y="2424"/>
                </a:cubicBezTo>
                <a:cubicBezTo>
                  <a:pt x="1231" y="2420"/>
                  <a:pt x="1231" y="2420"/>
                  <a:pt x="1231" y="2420"/>
                </a:cubicBezTo>
                <a:cubicBezTo>
                  <a:pt x="1238" y="2414"/>
                  <a:pt x="1238" y="2414"/>
                  <a:pt x="1238" y="2414"/>
                </a:cubicBezTo>
                <a:cubicBezTo>
                  <a:pt x="1242" y="2408"/>
                  <a:pt x="1242" y="2408"/>
                  <a:pt x="1242" y="2408"/>
                </a:cubicBezTo>
                <a:cubicBezTo>
                  <a:pt x="1240" y="2401"/>
                  <a:pt x="1240" y="2401"/>
                  <a:pt x="1240" y="2401"/>
                </a:cubicBezTo>
                <a:cubicBezTo>
                  <a:pt x="1233" y="2397"/>
                  <a:pt x="1233" y="2397"/>
                  <a:pt x="1233" y="2397"/>
                </a:cubicBezTo>
                <a:cubicBezTo>
                  <a:pt x="1241" y="2389"/>
                  <a:pt x="1241" y="2389"/>
                  <a:pt x="1241" y="2389"/>
                </a:cubicBezTo>
                <a:cubicBezTo>
                  <a:pt x="1248" y="2378"/>
                  <a:pt x="1248" y="2378"/>
                  <a:pt x="1248" y="2378"/>
                </a:cubicBezTo>
                <a:cubicBezTo>
                  <a:pt x="1252" y="2372"/>
                  <a:pt x="1252" y="2372"/>
                  <a:pt x="1252" y="2372"/>
                </a:cubicBezTo>
                <a:cubicBezTo>
                  <a:pt x="1249" y="2368"/>
                  <a:pt x="1249" y="2368"/>
                  <a:pt x="1249" y="2368"/>
                </a:cubicBezTo>
                <a:cubicBezTo>
                  <a:pt x="1240" y="2375"/>
                  <a:pt x="1240" y="2375"/>
                  <a:pt x="1240" y="2375"/>
                </a:cubicBezTo>
                <a:cubicBezTo>
                  <a:pt x="1231" y="2381"/>
                  <a:pt x="1231" y="2381"/>
                  <a:pt x="1231" y="2381"/>
                </a:cubicBezTo>
                <a:cubicBezTo>
                  <a:pt x="1227" y="2380"/>
                  <a:pt x="1227" y="2380"/>
                  <a:pt x="1227" y="2380"/>
                </a:cubicBezTo>
                <a:cubicBezTo>
                  <a:pt x="1227" y="2370"/>
                  <a:pt x="1241" y="2369"/>
                  <a:pt x="1247" y="2365"/>
                </a:cubicBezTo>
                <a:cubicBezTo>
                  <a:pt x="1251" y="2362"/>
                  <a:pt x="1257" y="2352"/>
                  <a:pt x="1263" y="2358"/>
                </a:cubicBezTo>
                <a:cubicBezTo>
                  <a:pt x="1269" y="2364"/>
                  <a:pt x="1269" y="2364"/>
                  <a:pt x="1269" y="2364"/>
                </a:cubicBezTo>
                <a:cubicBezTo>
                  <a:pt x="1275" y="2358"/>
                  <a:pt x="1275" y="2358"/>
                  <a:pt x="1275" y="2358"/>
                </a:cubicBezTo>
                <a:cubicBezTo>
                  <a:pt x="1273" y="2350"/>
                  <a:pt x="1273" y="2350"/>
                  <a:pt x="1273" y="2350"/>
                </a:cubicBezTo>
                <a:cubicBezTo>
                  <a:pt x="1275" y="2345"/>
                  <a:pt x="1283" y="2345"/>
                  <a:pt x="1287" y="2345"/>
                </a:cubicBezTo>
                <a:cubicBezTo>
                  <a:pt x="1295" y="2347"/>
                  <a:pt x="1295" y="2347"/>
                  <a:pt x="1295" y="2347"/>
                </a:cubicBezTo>
                <a:cubicBezTo>
                  <a:pt x="1299" y="2346"/>
                  <a:pt x="1299" y="2346"/>
                  <a:pt x="1299" y="2346"/>
                </a:cubicBezTo>
                <a:cubicBezTo>
                  <a:pt x="1303" y="2343"/>
                  <a:pt x="1303" y="2343"/>
                  <a:pt x="1303" y="2343"/>
                </a:cubicBezTo>
                <a:cubicBezTo>
                  <a:pt x="1303" y="2338"/>
                  <a:pt x="1303" y="2338"/>
                  <a:pt x="1303" y="2338"/>
                </a:cubicBezTo>
                <a:cubicBezTo>
                  <a:pt x="1304" y="2333"/>
                  <a:pt x="1304" y="2333"/>
                  <a:pt x="1304" y="2333"/>
                </a:cubicBezTo>
                <a:cubicBezTo>
                  <a:pt x="1310" y="2327"/>
                  <a:pt x="1310" y="2327"/>
                  <a:pt x="1310" y="2327"/>
                </a:cubicBezTo>
                <a:cubicBezTo>
                  <a:pt x="1318" y="2324"/>
                  <a:pt x="1318" y="2324"/>
                  <a:pt x="1318" y="2324"/>
                </a:cubicBezTo>
                <a:cubicBezTo>
                  <a:pt x="1315" y="2315"/>
                  <a:pt x="1315" y="2315"/>
                  <a:pt x="1315" y="2315"/>
                </a:cubicBezTo>
                <a:cubicBezTo>
                  <a:pt x="1317" y="2305"/>
                  <a:pt x="1317" y="2305"/>
                  <a:pt x="1317" y="2305"/>
                </a:cubicBezTo>
                <a:cubicBezTo>
                  <a:pt x="1321" y="2303"/>
                  <a:pt x="1321" y="2303"/>
                  <a:pt x="1321" y="2303"/>
                </a:cubicBezTo>
                <a:cubicBezTo>
                  <a:pt x="1326" y="2307"/>
                  <a:pt x="1326" y="2307"/>
                  <a:pt x="1326" y="2307"/>
                </a:cubicBezTo>
                <a:cubicBezTo>
                  <a:pt x="1334" y="2312"/>
                  <a:pt x="1334" y="2312"/>
                  <a:pt x="1334" y="2312"/>
                </a:cubicBezTo>
                <a:cubicBezTo>
                  <a:pt x="1339" y="2312"/>
                  <a:pt x="1339" y="2312"/>
                  <a:pt x="1339" y="2312"/>
                </a:cubicBezTo>
                <a:cubicBezTo>
                  <a:pt x="1339" y="2316"/>
                  <a:pt x="1339" y="2316"/>
                  <a:pt x="1339" y="2316"/>
                </a:cubicBezTo>
                <a:cubicBezTo>
                  <a:pt x="1345" y="2315"/>
                  <a:pt x="1345" y="2315"/>
                  <a:pt x="1345" y="2315"/>
                </a:cubicBezTo>
                <a:cubicBezTo>
                  <a:pt x="1348" y="2313"/>
                  <a:pt x="1348" y="2313"/>
                  <a:pt x="1348" y="2313"/>
                </a:cubicBezTo>
                <a:cubicBezTo>
                  <a:pt x="1352" y="2311"/>
                  <a:pt x="1352" y="2311"/>
                  <a:pt x="1352" y="2311"/>
                </a:cubicBezTo>
                <a:cubicBezTo>
                  <a:pt x="1352" y="2300"/>
                  <a:pt x="1352" y="2300"/>
                  <a:pt x="1352" y="2300"/>
                </a:cubicBezTo>
                <a:cubicBezTo>
                  <a:pt x="1348" y="2292"/>
                  <a:pt x="1363" y="2297"/>
                  <a:pt x="1365" y="2292"/>
                </a:cubicBezTo>
                <a:cubicBezTo>
                  <a:pt x="1367" y="2287"/>
                  <a:pt x="1367" y="2287"/>
                  <a:pt x="1367" y="2287"/>
                </a:cubicBezTo>
                <a:cubicBezTo>
                  <a:pt x="1373" y="2284"/>
                  <a:pt x="1373" y="2284"/>
                  <a:pt x="1373" y="2284"/>
                </a:cubicBezTo>
                <a:cubicBezTo>
                  <a:pt x="1373" y="2275"/>
                  <a:pt x="1373" y="2275"/>
                  <a:pt x="1373" y="2275"/>
                </a:cubicBezTo>
                <a:cubicBezTo>
                  <a:pt x="1377" y="2268"/>
                  <a:pt x="1377" y="2268"/>
                  <a:pt x="1377" y="2268"/>
                </a:cubicBezTo>
                <a:cubicBezTo>
                  <a:pt x="1379" y="2265"/>
                  <a:pt x="1379" y="2265"/>
                  <a:pt x="1379" y="2265"/>
                </a:cubicBezTo>
                <a:cubicBezTo>
                  <a:pt x="1394" y="2264"/>
                  <a:pt x="1394" y="2264"/>
                  <a:pt x="1394" y="2264"/>
                </a:cubicBezTo>
                <a:cubicBezTo>
                  <a:pt x="1398" y="2268"/>
                  <a:pt x="1398" y="2268"/>
                  <a:pt x="1398" y="2268"/>
                </a:cubicBezTo>
                <a:cubicBezTo>
                  <a:pt x="1405" y="2267"/>
                  <a:pt x="1405" y="2267"/>
                  <a:pt x="1405" y="2267"/>
                </a:cubicBezTo>
                <a:cubicBezTo>
                  <a:pt x="1409" y="2261"/>
                  <a:pt x="1409" y="2261"/>
                  <a:pt x="1409" y="2261"/>
                </a:cubicBezTo>
                <a:cubicBezTo>
                  <a:pt x="1414" y="2261"/>
                  <a:pt x="1414" y="2261"/>
                  <a:pt x="1414" y="2261"/>
                </a:cubicBezTo>
                <a:cubicBezTo>
                  <a:pt x="1419" y="2265"/>
                  <a:pt x="1419" y="2265"/>
                  <a:pt x="1419" y="2265"/>
                </a:cubicBezTo>
                <a:cubicBezTo>
                  <a:pt x="1427" y="2264"/>
                  <a:pt x="1427" y="2264"/>
                  <a:pt x="1427" y="2264"/>
                </a:cubicBezTo>
                <a:cubicBezTo>
                  <a:pt x="1431" y="2260"/>
                  <a:pt x="1431" y="2260"/>
                  <a:pt x="1431" y="2260"/>
                </a:cubicBezTo>
                <a:cubicBezTo>
                  <a:pt x="1445" y="2258"/>
                  <a:pt x="1445" y="2258"/>
                  <a:pt x="1445" y="2258"/>
                </a:cubicBezTo>
                <a:cubicBezTo>
                  <a:pt x="1439" y="2250"/>
                  <a:pt x="1439" y="2250"/>
                  <a:pt x="1439" y="2250"/>
                </a:cubicBezTo>
                <a:cubicBezTo>
                  <a:pt x="1447" y="2250"/>
                  <a:pt x="1447" y="2250"/>
                  <a:pt x="1447" y="2250"/>
                </a:cubicBezTo>
                <a:cubicBezTo>
                  <a:pt x="1452" y="2254"/>
                  <a:pt x="1452" y="2254"/>
                  <a:pt x="1452" y="2254"/>
                </a:cubicBezTo>
                <a:cubicBezTo>
                  <a:pt x="1458" y="2254"/>
                  <a:pt x="1458" y="2254"/>
                  <a:pt x="1458" y="2254"/>
                </a:cubicBezTo>
                <a:cubicBezTo>
                  <a:pt x="1458" y="2247"/>
                  <a:pt x="1458" y="2247"/>
                  <a:pt x="1458" y="2247"/>
                </a:cubicBezTo>
                <a:cubicBezTo>
                  <a:pt x="1465" y="2245"/>
                  <a:pt x="1465" y="2245"/>
                  <a:pt x="1465" y="2245"/>
                </a:cubicBezTo>
                <a:cubicBezTo>
                  <a:pt x="1461" y="2239"/>
                  <a:pt x="1461" y="2239"/>
                  <a:pt x="1461" y="2239"/>
                </a:cubicBezTo>
                <a:cubicBezTo>
                  <a:pt x="1465" y="2237"/>
                  <a:pt x="1465" y="2237"/>
                  <a:pt x="1465" y="2237"/>
                </a:cubicBezTo>
                <a:cubicBezTo>
                  <a:pt x="1468" y="2235"/>
                  <a:pt x="1468" y="2235"/>
                  <a:pt x="1468" y="2235"/>
                </a:cubicBezTo>
                <a:cubicBezTo>
                  <a:pt x="1470" y="2229"/>
                  <a:pt x="1470" y="2229"/>
                  <a:pt x="1470" y="2229"/>
                </a:cubicBezTo>
                <a:cubicBezTo>
                  <a:pt x="1469" y="2226"/>
                  <a:pt x="1469" y="2226"/>
                  <a:pt x="1469" y="2226"/>
                </a:cubicBezTo>
                <a:cubicBezTo>
                  <a:pt x="1468" y="2223"/>
                  <a:pt x="1468" y="2223"/>
                  <a:pt x="1468" y="2223"/>
                </a:cubicBezTo>
                <a:cubicBezTo>
                  <a:pt x="1475" y="2221"/>
                  <a:pt x="1475" y="2221"/>
                  <a:pt x="1475" y="2221"/>
                </a:cubicBezTo>
                <a:cubicBezTo>
                  <a:pt x="1479" y="2218"/>
                  <a:pt x="1463" y="2214"/>
                  <a:pt x="1473" y="2211"/>
                </a:cubicBezTo>
                <a:cubicBezTo>
                  <a:pt x="1477" y="2210"/>
                  <a:pt x="1486" y="2210"/>
                  <a:pt x="1486" y="2205"/>
                </a:cubicBezTo>
                <a:cubicBezTo>
                  <a:pt x="1484" y="2196"/>
                  <a:pt x="1484" y="2196"/>
                  <a:pt x="1484" y="2196"/>
                </a:cubicBezTo>
                <a:cubicBezTo>
                  <a:pt x="1477" y="2191"/>
                  <a:pt x="1477" y="2191"/>
                  <a:pt x="1477" y="2191"/>
                </a:cubicBezTo>
                <a:cubicBezTo>
                  <a:pt x="1480" y="2186"/>
                  <a:pt x="1480" y="2186"/>
                  <a:pt x="1480" y="2186"/>
                </a:cubicBezTo>
                <a:cubicBezTo>
                  <a:pt x="1489" y="2189"/>
                  <a:pt x="1489" y="2189"/>
                  <a:pt x="1489" y="2189"/>
                </a:cubicBezTo>
                <a:cubicBezTo>
                  <a:pt x="1492" y="2182"/>
                  <a:pt x="1492" y="2182"/>
                  <a:pt x="1492" y="2182"/>
                </a:cubicBezTo>
                <a:cubicBezTo>
                  <a:pt x="1496" y="2180"/>
                  <a:pt x="1496" y="2180"/>
                  <a:pt x="1496" y="2180"/>
                </a:cubicBezTo>
                <a:cubicBezTo>
                  <a:pt x="1497" y="2175"/>
                  <a:pt x="1497" y="2175"/>
                  <a:pt x="1497" y="2175"/>
                </a:cubicBezTo>
                <a:cubicBezTo>
                  <a:pt x="1503" y="2164"/>
                  <a:pt x="1503" y="2164"/>
                  <a:pt x="1503" y="2164"/>
                </a:cubicBezTo>
                <a:cubicBezTo>
                  <a:pt x="1508" y="2163"/>
                  <a:pt x="1514" y="2165"/>
                  <a:pt x="1520" y="2164"/>
                </a:cubicBezTo>
                <a:cubicBezTo>
                  <a:pt x="1529" y="2159"/>
                  <a:pt x="1529" y="2159"/>
                  <a:pt x="1529" y="2159"/>
                </a:cubicBezTo>
                <a:cubicBezTo>
                  <a:pt x="1534" y="2152"/>
                  <a:pt x="1534" y="2152"/>
                  <a:pt x="1534" y="2152"/>
                </a:cubicBezTo>
                <a:cubicBezTo>
                  <a:pt x="1546" y="2147"/>
                  <a:pt x="1546" y="2147"/>
                  <a:pt x="1546" y="2147"/>
                </a:cubicBezTo>
                <a:cubicBezTo>
                  <a:pt x="1551" y="2133"/>
                  <a:pt x="1551" y="2133"/>
                  <a:pt x="1551" y="2133"/>
                </a:cubicBezTo>
                <a:cubicBezTo>
                  <a:pt x="1553" y="2128"/>
                  <a:pt x="1557" y="2128"/>
                  <a:pt x="1562" y="2127"/>
                </a:cubicBezTo>
                <a:cubicBezTo>
                  <a:pt x="1569" y="2126"/>
                  <a:pt x="1564" y="2121"/>
                  <a:pt x="1560" y="2117"/>
                </a:cubicBezTo>
                <a:cubicBezTo>
                  <a:pt x="1554" y="2110"/>
                  <a:pt x="1554" y="2110"/>
                  <a:pt x="1554" y="2110"/>
                </a:cubicBezTo>
                <a:cubicBezTo>
                  <a:pt x="1551" y="2104"/>
                  <a:pt x="1551" y="2104"/>
                  <a:pt x="1551" y="2104"/>
                </a:cubicBezTo>
                <a:cubicBezTo>
                  <a:pt x="1540" y="2099"/>
                  <a:pt x="1540" y="2099"/>
                  <a:pt x="1540" y="2099"/>
                </a:cubicBezTo>
                <a:cubicBezTo>
                  <a:pt x="1530" y="2096"/>
                  <a:pt x="1530" y="2096"/>
                  <a:pt x="1530" y="2096"/>
                </a:cubicBezTo>
                <a:cubicBezTo>
                  <a:pt x="1525" y="2096"/>
                  <a:pt x="1522" y="2091"/>
                  <a:pt x="1519" y="2088"/>
                </a:cubicBezTo>
                <a:cubicBezTo>
                  <a:pt x="1512" y="2081"/>
                  <a:pt x="1512" y="2081"/>
                  <a:pt x="1512" y="2081"/>
                </a:cubicBezTo>
                <a:cubicBezTo>
                  <a:pt x="1509" y="2083"/>
                  <a:pt x="1509" y="2083"/>
                  <a:pt x="1509" y="2083"/>
                </a:cubicBezTo>
                <a:cubicBezTo>
                  <a:pt x="1500" y="2084"/>
                  <a:pt x="1500" y="2084"/>
                  <a:pt x="1500" y="2084"/>
                </a:cubicBezTo>
                <a:cubicBezTo>
                  <a:pt x="1491" y="2086"/>
                  <a:pt x="1491" y="2086"/>
                  <a:pt x="1491" y="2086"/>
                </a:cubicBezTo>
                <a:cubicBezTo>
                  <a:pt x="1485" y="2086"/>
                  <a:pt x="1485" y="2086"/>
                  <a:pt x="1485" y="2086"/>
                </a:cubicBezTo>
                <a:cubicBezTo>
                  <a:pt x="1480" y="2084"/>
                  <a:pt x="1480" y="2084"/>
                  <a:pt x="1480" y="2084"/>
                </a:cubicBezTo>
                <a:cubicBezTo>
                  <a:pt x="1476" y="2089"/>
                  <a:pt x="1476" y="2089"/>
                  <a:pt x="1476" y="2089"/>
                </a:cubicBezTo>
                <a:cubicBezTo>
                  <a:pt x="1469" y="2093"/>
                  <a:pt x="1469" y="2093"/>
                  <a:pt x="1469" y="2093"/>
                </a:cubicBezTo>
                <a:cubicBezTo>
                  <a:pt x="1469" y="2083"/>
                  <a:pt x="1469" y="2083"/>
                  <a:pt x="1469" y="2083"/>
                </a:cubicBezTo>
                <a:cubicBezTo>
                  <a:pt x="1470" y="2078"/>
                  <a:pt x="1463" y="2078"/>
                  <a:pt x="1461" y="2074"/>
                </a:cubicBezTo>
                <a:cubicBezTo>
                  <a:pt x="1457" y="2069"/>
                  <a:pt x="1467" y="2068"/>
                  <a:pt x="1470" y="2068"/>
                </a:cubicBezTo>
                <a:cubicBezTo>
                  <a:pt x="1476" y="2069"/>
                  <a:pt x="1476" y="2069"/>
                  <a:pt x="1476" y="2069"/>
                </a:cubicBezTo>
                <a:cubicBezTo>
                  <a:pt x="1473" y="2064"/>
                  <a:pt x="1473" y="2064"/>
                  <a:pt x="1473" y="2064"/>
                </a:cubicBezTo>
                <a:cubicBezTo>
                  <a:pt x="1470" y="2059"/>
                  <a:pt x="1470" y="2059"/>
                  <a:pt x="1470" y="2059"/>
                </a:cubicBezTo>
                <a:cubicBezTo>
                  <a:pt x="1473" y="2051"/>
                  <a:pt x="1473" y="2051"/>
                  <a:pt x="1473" y="2051"/>
                </a:cubicBezTo>
                <a:cubicBezTo>
                  <a:pt x="1478" y="2048"/>
                  <a:pt x="1478" y="2048"/>
                  <a:pt x="1478" y="2048"/>
                </a:cubicBezTo>
                <a:cubicBezTo>
                  <a:pt x="1483" y="2044"/>
                  <a:pt x="1483" y="2044"/>
                  <a:pt x="1483" y="2044"/>
                </a:cubicBezTo>
                <a:cubicBezTo>
                  <a:pt x="1490" y="2044"/>
                  <a:pt x="1490" y="2044"/>
                  <a:pt x="1490" y="2044"/>
                </a:cubicBezTo>
                <a:cubicBezTo>
                  <a:pt x="1496" y="2043"/>
                  <a:pt x="1491" y="2037"/>
                  <a:pt x="1493" y="2034"/>
                </a:cubicBezTo>
                <a:cubicBezTo>
                  <a:pt x="1497" y="2029"/>
                  <a:pt x="1497" y="2029"/>
                  <a:pt x="1497" y="2029"/>
                </a:cubicBezTo>
                <a:cubicBezTo>
                  <a:pt x="1511" y="2025"/>
                  <a:pt x="1511" y="2025"/>
                  <a:pt x="1511" y="2025"/>
                </a:cubicBezTo>
                <a:cubicBezTo>
                  <a:pt x="1516" y="2018"/>
                  <a:pt x="1516" y="2018"/>
                  <a:pt x="1516" y="2018"/>
                </a:cubicBezTo>
                <a:cubicBezTo>
                  <a:pt x="1510" y="2008"/>
                  <a:pt x="1510" y="2008"/>
                  <a:pt x="1510" y="2008"/>
                </a:cubicBezTo>
                <a:cubicBezTo>
                  <a:pt x="1513" y="2001"/>
                  <a:pt x="1521" y="2003"/>
                  <a:pt x="1527" y="2004"/>
                </a:cubicBezTo>
                <a:cubicBezTo>
                  <a:pt x="1534" y="2003"/>
                  <a:pt x="1534" y="2003"/>
                  <a:pt x="1534" y="2003"/>
                </a:cubicBezTo>
                <a:cubicBezTo>
                  <a:pt x="1533" y="1996"/>
                  <a:pt x="1533" y="1996"/>
                  <a:pt x="1533" y="1996"/>
                </a:cubicBezTo>
                <a:cubicBezTo>
                  <a:pt x="1534" y="1987"/>
                  <a:pt x="1534" y="1987"/>
                  <a:pt x="1534" y="1987"/>
                </a:cubicBezTo>
                <a:cubicBezTo>
                  <a:pt x="1541" y="1988"/>
                  <a:pt x="1541" y="1988"/>
                  <a:pt x="1541" y="1988"/>
                </a:cubicBezTo>
                <a:cubicBezTo>
                  <a:pt x="1547" y="1991"/>
                  <a:pt x="1547" y="1991"/>
                  <a:pt x="1547" y="1991"/>
                </a:cubicBezTo>
                <a:cubicBezTo>
                  <a:pt x="1552" y="1994"/>
                  <a:pt x="1552" y="1994"/>
                  <a:pt x="1552" y="1994"/>
                </a:cubicBezTo>
                <a:cubicBezTo>
                  <a:pt x="1564" y="1991"/>
                  <a:pt x="1564" y="1991"/>
                  <a:pt x="1564" y="1991"/>
                </a:cubicBezTo>
                <a:cubicBezTo>
                  <a:pt x="1572" y="1991"/>
                  <a:pt x="1572" y="1991"/>
                  <a:pt x="1572" y="1991"/>
                </a:cubicBezTo>
                <a:cubicBezTo>
                  <a:pt x="1578" y="1988"/>
                  <a:pt x="1578" y="1988"/>
                  <a:pt x="1578" y="1988"/>
                </a:cubicBezTo>
                <a:cubicBezTo>
                  <a:pt x="1583" y="1984"/>
                  <a:pt x="1583" y="1984"/>
                  <a:pt x="1583" y="1984"/>
                </a:cubicBezTo>
                <a:cubicBezTo>
                  <a:pt x="1589" y="1981"/>
                  <a:pt x="1589" y="1981"/>
                  <a:pt x="1589" y="1981"/>
                </a:cubicBezTo>
                <a:cubicBezTo>
                  <a:pt x="1592" y="1973"/>
                  <a:pt x="1592" y="1973"/>
                  <a:pt x="1592" y="1973"/>
                </a:cubicBezTo>
                <a:cubicBezTo>
                  <a:pt x="1591" y="1965"/>
                  <a:pt x="1591" y="1965"/>
                  <a:pt x="1591" y="1965"/>
                </a:cubicBezTo>
                <a:cubicBezTo>
                  <a:pt x="1591" y="1958"/>
                  <a:pt x="1586" y="1956"/>
                  <a:pt x="1580" y="1956"/>
                </a:cubicBezTo>
                <a:cubicBezTo>
                  <a:pt x="1574" y="1953"/>
                  <a:pt x="1574" y="1953"/>
                  <a:pt x="1574" y="1953"/>
                </a:cubicBezTo>
                <a:cubicBezTo>
                  <a:pt x="1581" y="1949"/>
                  <a:pt x="1581" y="1949"/>
                  <a:pt x="1581" y="1949"/>
                </a:cubicBezTo>
                <a:cubicBezTo>
                  <a:pt x="1593" y="1948"/>
                  <a:pt x="1593" y="1948"/>
                  <a:pt x="1593" y="1948"/>
                </a:cubicBezTo>
                <a:cubicBezTo>
                  <a:pt x="1605" y="1949"/>
                  <a:pt x="1605" y="1949"/>
                  <a:pt x="1605" y="1949"/>
                </a:cubicBezTo>
                <a:cubicBezTo>
                  <a:pt x="1616" y="1950"/>
                  <a:pt x="1616" y="1950"/>
                  <a:pt x="1616" y="1950"/>
                </a:cubicBezTo>
                <a:cubicBezTo>
                  <a:pt x="1622" y="1940"/>
                  <a:pt x="1622" y="1940"/>
                  <a:pt x="1622" y="1940"/>
                </a:cubicBezTo>
                <a:cubicBezTo>
                  <a:pt x="1629" y="1933"/>
                  <a:pt x="1629" y="1933"/>
                  <a:pt x="1629" y="1933"/>
                </a:cubicBezTo>
                <a:cubicBezTo>
                  <a:pt x="1630" y="1923"/>
                  <a:pt x="1630" y="1923"/>
                  <a:pt x="1630" y="1923"/>
                </a:cubicBezTo>
                <a:cubicBezTo>
                  <a:pt x="1630" y="1918"/>
                  <a:pt x="1633" y="1915"/>
                  <a:pt x="1636" y="1911"/>
                </a:cubicBezTo>
                <a:cubicBezTo>
                  <a:pt x="1637" y="1902"/>
                  <a:pt x="1637" y="1902"/>
                  <a:pt x="1637" y="1902"/>
                </a:cubicBezTo>
                <a:cubicBezTo>
                  <a:pt x="1625" y="1899"/>
                  <a:pt x="1625" y="1899"/>
                  <a:pt x="1625" y="1899"/>
                </a:cubicBezTo>
                <a:cubicBezTo>
                  <a:pt x="1618" y="1897"/>
                  <a:pt x="1618" y="1897"/>
                  <a:pt x="1618" y="1897"/>
                </a:cubicBezTo>
                <a:cubicBezTo>
                  <a:pt x="1608" y="1890"/>
                  <a:pt x="1608" y="1890"/>
                  <a:pt x="1608" y="1890"/>
                </a:cubicBezTo>
                <a:cubicBezTo>
                  <a:pt x="1597" y="1887"/>
                  <a:pt x="1597" y="1887"/>
                  <a:pt x="1597" y="1887"/>
                </a:cubicBezTo>
                <a:cubicBezTo>
                  <a:pt x="1587" y="1881"/>
                  <a:pt x="1587" y="1881"/>
                  <a:pt x="1587" y="1881"/>
                </a:cubicBezTo>
                <a:cubicBezTo>
                  <a:pt x="1585" y="1881"/>
                  <a:pt x="1577" y="1880"/>
                  <a:pt x="1583" y="1877"/>
                </a:cubicBezTo>
                <a:cubicBezTo>
                  <a:pt x="1599" y="1876"/>
                  <a:pt x="1599" y="1876"/>
                  <a:pt x="1599" y="1876"/>
                </a:cubicBezTo>
                <a:cubicBezTo>
                  <a:pt x="1606" y="1881"/>
                  <a:pt x="1606" y="1881"/>
                  <a:pt x="1606" y="1881"/>
                </a:cubicBezTo>
                <a:cubicBezTo>
                  <a:pt x="1611" y="1882"/>
                  <a:pt x="1617" y="1880"/>
                  <a:pt x="1621" y="1883"/>
                </a:cubicBezTo>
                <a:cubicBezTo>
                  <a:pt x="1631" y="1892"/>
                  <a:pt x="1631" y="1892"/>
                  <a:pt x="1631" y="1892"/>
                </a:cubicBezTo>
                <a:cubicBezTo>
                  <a:pt x="1637" y="1887"/>
                  <a:pt x="1637" y="1887"/>
                  <a:pt x="1637" y="1887"/>
                </a:cubicBezTo>
                <a:cubicBezTo>
                  <a:pt x="1640" y="1882"/>
                  <a:pt x="1644" y="1881"/>
                  <a:pt x="1649" y="1880"/>
                </a:cubicBezTo>
                <a:cubicBezTo>
                  <a:pt x="1660" y="1877"/>
                  <a:pt x="1660" y="1877"/>
                  <a:pt x="1660" y="1877"/>
                </a:cubicBezTo>
                <a:cubicBezTo>
                  <a:pt x="1660" y="1870"/>
                  <a:pt x="1660" y="1870"/>
                  <a:pt x="1660" y="1870"/>
                </a:cubicBezTo>
                <a:cubicBezTo>
                  <a:pt x="1670" y="1861"/>
                  <a:pt x="1670" y="1861"/>
                  <a:pt x="1670" y="1861"/>
                </a:cubicBezTo>
                <a:cubicBezTo>
                  <a:pt x="1667" y="1855"/>
                  <a:pt x="1659" y="1852"/>
                  <a:pt x="1662" y="1845"/>
                </a:cubicBezTo>
                <a:cubicBezTo>
                  <a:pt x="1665" y="1839"/>
                  <a:pt x="1670" y="1836"/>
                  <a:pt x="1676" y="1833"/>
                </a:cubicBezTo>
                <a:cubicBezTo>
                  <a:pt x="1686" y="1826"/>
                  <a:pt x="1686" y="1826"/>
                  <a:pt x="1686" y="1826"/>
                </a:cubicBezTo>
                <a:cubicBezTo>
                  <a:pt x="1690" y="1820"/>
                  <a:pt x="1690" y="1820"/>
                  <a:pt x="1690" y="1820"/>
                </a:cubicBezTo>
                <a:cubicBezTo>
                  <a:pt x="1693" y="1812"/>
                  <a:pt x="1699" y="1812"/>
                  <a:pt x="1707" y="1809"/>
                </a:cubicBezTo>
                <a:cubicBezTo>
                  <a:pt x="1717" y="1806"/>
                  <a:pt x="1717" y="1806"/>
                  <a:pt x="1717" y="1806"/>
                </a:cubicBezTo>
                <a:cubicBezTo>
                  <a:pt x="1726" y="1809"/>
                  <a:pt x="1726" y="1809"/>
                  <a:pt x="1726" y="1809"/>
                </a:cubicBezTo>
                <a:cubicBezTo>
                  <a:pt x="1728" y="1802"/>
                  <a:pt x="1728" y="1802"/>
                  <a:pt x="1728" y="1802"/>
                </a:cubicBezTo>
                <a:cubicBezTo>
                  <a:pt x="1722" y="1789"/>
                  <a:pt x="1722" y="1789"/>
                  <a:pt x="1722" y="1789"/>
                </a:cubicBezTo>
                <a:cubicBezTo>
                  <a:pt x="1722" y="1779"/>
                  <a:pt x="1722" y="1779"/>
                  <a:pt x="1722" y="1779"/>
                </a:cubicBezTo>
                <a:cubicBezTo>
                  <a:pt x="1733" y="1771"/>
                  <a:pt x="1733" y="1771"/>
                  <a:pt x="1733" y="1771"/>
                </a:cubicBezTo>
                <a:cubicBezTo>
                  <a:pt x="1740" y="1761"/>
                  <a:pt x="1740" y="1761"/>
                  <a:pt x="1740" y="1761"/>
                </a:cubicBezTo>
                <a:cubicBezTo>
                  <a:pt x="1751" y="1759"/>
                  <a:pt x="1751" y="1759"/>
                  <a:pt x="1751" y="1759"/>
                </a:cubicBezTo>
                <a:cubicBezTo>
                  <a:pt x="1763" y="1758"/>
                  <a:pt x="1763" y="1758"/>
                  <a:pt x="1763" y="1758"/>
                </a:cubicBezTo>
                <a:cubicBezTo>
                  <a:pt x="1776" y="1757"/>
                  <a:pt x="1776" y="1757"/>
                  <a:pt x="1776" y="1757"/>
                </a:cubicBezTo>
                <a:cubicBezTo>
                  <a:pt x="1783" y="1752"/>
                  <a:pt x="1783" y="1752"/>
                  <a:pt x="1783" y="1752"/>
                </a:cubicBezTo>
                <a:cubicBezTo>
                  <a:pt x="1793" y="1748"/>
                  <a:pt x="1793" y="1748"/>
                  <a:pt x="1793" y="1748"/>
                </a:cubicBezTo>
                <a:cubicBezTo>
                  <a:pt x="1795" y="1742"/>
                  <a:pt x="1795" y="1742"/>
                  <a:pt x="1795" y="1742"/>
                </a:cubicBezTo>
                <a:cubicBezTo>
                  <a:pt x="1798" y="1734"/>
                  <a:pt x="1798" y="1734"/>
                  <a:pt x="1798" y="1734"/>
                </a:cubicBezTo>
                <a:cubicBezTo>
                  <a:pt x="1806" y="1723"/>
                  <a:pt x="1806" y="1723"/>
                  <a:pt x="1806" y="1723"/>
                </a:cubicBezTo>
                <a:cubicBezTo>
                  <a:pt x="1820" y="1722"/>
                  <a:pt x="1820" y="1722"/>
                  <a:pt x="1820" y="1722"/>
                </a:cubicBezTo>
                <a:cubicBezTo>
                  <a:pt x="1833" y="1720"/>
                  <a:pt x="1833" y="1720"/>
                  <a:pt x="1833" y="1720"/>
                </a:cubicBezTo>
                <a:cubicBezTo>
                  <a:pt x="1838" y="1715"/>
                  <a:pt x="1838" y="1715"/>
                  <a:pt x="1838" y="1715"/>
                </a:cubicBezTo>
                <a:cubicBezTo>
                  <a:pt x="1851" y="1715"/>
                  <a:pt x="1851" y="1715"/>
                  <a:pt x="1851" y="1715"/>
                </a:cubicBezTo>
                <a:cubicBezTo>
                  <a:pt x="1858" y="1718"/>
                  <a:pt x="1858" y="1718"/>
                  <a:pt x="1858" y="1718"/>
                </a:cubicBezTo>
                <a:cubicBezTo>
                  <a:pt x="1865" y="1718"/>
                  <a:pt x="1865" y="1718"/>
                  <a:pt x="1865" y="1718"/>
                </a:cubicBezTo>
                <a:cubicBezTo>
                  <a:pt x="1870" y="1715"/>
                  <a:pt x="1876" y="1713"/>
                  <a:pt x="1882" y="1716"/>
                </a:cubicBezTo>
                <a:cubicBezTo>
                  <a:pt x="1888" y="1719"/>
                  <a:pt x="1892" y="1721"/>
                  <a:pt x="1899" y="1719"/>
                </a:cubicBezTo>
                <a:cubicBezTo>
                  <a:pt x="1909" y="1716"/>
                  <a:pt x="1921" y="1711"/>
                  <a:pt x="1924" y="1700"/>
                </a:cubicBezTo>
                <a:cubicBezTo>
                  <a:pt x="1926" y="1694"/>
                  <a:pt x="1929" y="1690"/>
                  <a:pt x="1934" y="1686"/>
                </a:cubicBezTo>
                <a:cubicBezTo>
                  <a:pt x="1940" y="1683"/>
                  <a:pt x="1946" y="1679"/>
                  <a:pt x="1952" y="1676"/>
                </a:cubicBezTo>
                <a:cubicBezTo>
                  <a:pt x="1957" y="1674"/>
                  <a:pt x="1962" y="1673"/>
                  <a:pt x="1967" y="1675"/>
                </a:cubicBezTo>
                <a:cubicBezTo>
                  <a:pt x="1972" y="1678"/>
                  <a:pt x="1971" y="1683"/>
                  <a:pt x="1967" y="1687"/>
                </a:cubicBezTo>
                <a:cubicBezTo>
                  <a:pt x="1963" y="1691"/>
                  <a:pt x="1957" y="1692"/>
                  <a:pt x="1951" y="1692"/>
                </a:cubicBezTo>
                <a:cubicBezTo>
                  <a:pt x="1945" y="1692"/>
                  <a:pt x="1939" y="1692"/>
                  <a:pt x="1934" y="1696"/>
                </a:cubicBezTo>
                <a:cubicBezTo>
                  <a:pt x="1925" y="1711"/>
                  <a:pt x="1925" y="1711"/>
                  <a:pt x="1925" y="1711"/>
                </a:cubicBezTo>
                <a:cubicBezTo>
                  <a:pt x="1914" y="1721"/>
                  <a:pt x="1914" y="1721"/>
                  <a:pt x="1914" y="1721"/>
                </a:cubicBezTo>
                <a:cubicBezTo>
                  <a:pt x="1902" y="1730"/>
                  <a:pt x="1902" y="1730"/>
                  <a:pt x="1902" y="1730"/>
                </a:cubicBezTo>
                <a:cubicBezTo>
                  <a:pt x="1916" y="1740"/>
                  <a:pt x="1916" y="1740"/>
                  <a:pt x="1916" y="1740"/>
                </a:cubicBezTo>
                <a:cubicBezTo>
                  <a:pt x="1921" y="1743"/>
                  <a:pt x="1924" y="1748"/>
                  <a:pt x="1928" y="1753"/>
                </a:cubicBezTo>
                <a:cubicBezTo>
                  <a:pt x="1933" y="1758"/>
                  <a:pt x="1941" y="1761"/>
                  <a:pt x="1949" y="1763"/>
                </a:cubicBezTo>
                <a:cubicBezTo>
                  <a:pt x="1954" y="1765"/>
                  <a:pt x="1959" y="1767"/>
                  <a:pt x="1965" y="1768"/>
                </a:cubicBezTo>
                <a:cubicBezTo>
                  <a:pt x="1975" y="1770"/>
                  <a:pt x="1975" y="1770"/>
                  <a:pt x="1975" y="1770"/>
                </a:cubicBezTo>
                <a:cubicBezTo>
                  <a:pt x="1974" y="1770"/>
                  <a:pt x="1974" y="1770"/>
                  <a:pt x="1974" y="1770"/>
                </a:cubicBezTo>
                <a:cubicBezTo>
                  <a:pt x="1967" y="1770"/>
                  <a:pt x="1961" y="1770"/>
                  <a:pt x="1954" y="1768"/>
                </a:cubicBezTo>
                <a:cubicBezTo>
                  <a:pt x="1948" y="1766"/>
                  <a:pt x="1942" y="1762"/>
                  <a:pt x="1935" y="1762"/>
                </a:cubicBezTo>
                <a:cubicBezTo>
                  <a:pt x="1928" y="1763"/>
                  <a:pt x="1923" y="1767"/>
                  <a:pt x="1917" y="1769"/>
                </a:cubicBezTo>
                <a:cubicBezTo>
                  <a:pt x="1911" y="1772"/>
                  <a:pt x="1905" y="1773"/>
                  <a:pt x="1899" y="1772"/>
                </a:cubicBezTo>
                <a:cubicBezTo>
                  <a:pt x="1888" y="1770"/>
                  <a:pt x="1881" y="1761"/>
                  <a:pt x="1872" y="1755"/>
                </a:cubicBezTo>
                <a:cubicBezTo>
                  <a:pt x="1867" y="1752"/>
                  <a:pt x="1862" y="1751"/>
                  <a:pt x="1856" y="1753"/>
                </a:cubicBezTo>
                <a:cubicBezTo>
                  <a:pt x="1851" y="1756"/>
                  <a:pt x="1846" y="1761"/>
                  <a:pt x="1841" y="1765"/>
                </a:cubicBezTo>
                <a:cubicBezTo>
                  <a:pt x="1836" y="1769"/>
                  <a:pt x="1830" y="1773"/>
                  <a:pt x="1824" y="1777"/>
                </a:cubicBezTo>
                <a:cubicBezTo>
                  <a:pt x="1817" y="1782"/>
                  <a:pt x="1811" y="1786"/>
                  <a:pt x="1804" y="1789"/>
                </a:cubicBezTo>
                <a:cubicBezTo>
                  <a:pt x="1791" y="1794"/>
                  <a:pt x="1777" y="1796"/>
                  <a:pt x="1765" y="1802"/>
                </a:cubicBezTo>
                <a:cubicBezTo>
                  <a:pt x="1750" y="1811"/>
                  <a:pt x="1767" y="1828"/>
                  <a:pt x="1773" y="1837"/>
                </a:cubicBezTo>
                <a:cubicBezTo>
                  <a:pt x="1771" y="1846"/>
                  <a:pt x="1771" y="1846"/>
                  <a:pt x="1771" y="1846"/>
                </a:cubicBezTo>
                <a:cubicBezTo>
                  <a:pt x="1769" y="1860"/>
                  <a:pt x="1769" y="1860"/>
                  <a:pt x="1769" y="1860"/>
                </a:cubicBezTo>
                <a:cubicBezTo>
                  <a:pt x="1762" y="1867"/>
                  <a:pt x="1762" y="1867"/>
                  <a:pt x="1762" y="1867"/>
                </a:cubicBezTo>
                <a:cubicBezTo>
                  <a:pt x="1760" y="1872"/>
                  <a:pt x="1761" y="1878"/>
                  <a:pt x="1760" y="1883"/>
                </a:cubicBezTo>
                <a:cubicBezTo>
                  <a:pt x="1756" y="1889"/>
                  <a:pt x="1756" y="1889"/>
                  <a:pt x="1756" y="1889"/>
                </a:cubicBezTo>
                <a:cubicBezTo>
                  <a:pt x="1751" y="1896"/>
                  <a:pt x="1751" y="1896"/>
                  <a:pt x="1751" y="1896"/>
                </a:cubicBezTo>
                <a:cubicBezTo>
                  <a:pt x="1741" y="1909"/>
                  <a:pt x="1741" y="1909"/>
                  <a:pt x="1741" y="1909"/>
                </a:cubicBezTo>
                <a:cubicBezTo>
                  <a:pt x="1732" y="1916"/>
                  <a:pt x="1732" y="1916"/>
                  <a:pt x="1732" y="1916"/>
                </a:cubicBezTo>
                <a:cubicBezTo>
                  <a:pt x="1723" y="1927"/>
                  <a:pt x="1723" y="1927"/>
                  <a:pt x="1723" y="1927"/>
                </a:cubicBezTo>
                <a:cubicBezTo>
                  <a:pt x="1721" y="1933"/>
                  <a:pt x="1721" y="1938"/>
                  <a:pt x="1721" y="1944"/>
                </a:cubicBezTo>
                <a:cubicBezTo>
                  <a:pt x="1718" y="1956"/>
                  <a:pt x="1718" y="1956"/>
                  <a:pt x="1718" y="1956"/>
                </a:cubicBezTo>
                <a:cubicBezTo>
                  <a:pt x="1710" y="1966"/>
                  <a:pt x="1710" y="1966"/>
                  <a:pt x="1710" y="1966"/>
                </a:cubicBezTo>
                <a:cubicBezTo>
                  <a:pt x="1715" y="1977"/>
                  <a:pt x="1715" y="1977"/>
                  <a:pt x="1715" y="1977"/>
                </a:cubicBezTo>
                <a:cubicBezTo>
                  <a:pt x="1719" y="1981"/>
                  <a:pt x="1724" y="1985"/>
                  <a:pt x="1729" y="1989"/>
                </a:cubicBezTo>
                <a:cubicBezTo>
                  <a:pt x="1733" y="1992"/>
                  <a:pt x="1737" y="1995"/>
                  <a:pt x="1742" y="1994"/>
                </a:cubicBezTo>
                <a:cubicBezTo>
                  <a:pt x="1752" y="1994"/>
                  <a:pt x="1762" y="1988"/>
                  <a:pt x="1770" y="1982"/>
                </a:cubicBezTo>
                <a:cubicBezTo>
                  <a:pt x="1774" y="1978"/>
                  <a:pt x="1779" y="1974"/>
                  <a:pt x="1784" y="1972"/>
                </a:cubicBezTo>
                <a:cubicBezTo>
                  <a:pt x="1793" y="1968"/>
                  <a:pt x="1793" y="1968"/>
                  <a:pt x="1793" y="1968"/>
                </a:cubicBezTo>
                <a:cubicBezTo>
                  <a:pt x="1799" y="1968"/>
                  <a:pt x="1799" y="1968"/>
                  <a:pt x="1799" y="1968"/>
                </a:cubicBezTo>
                <a:cubicBezTo>
                  <a:pt x="1793" y="1976"/>
                  <a:pt x="1793" y="1976"/>
                  <a:pt x="1793" y="1976"/>
                </a:cubicBezTo>
                <a:cubicBezTo>
                  <a:pt x="1788" y="1980"/>
                  <a:pt x="1782" y="1985"/>
                  <a:pt x="1778" y="1990"/>
                </a:cubicBezTo>
                <a:cubicBezTo>
                  <a:pt x="1767" y="2001"/>
                  <a:pt x="1767" y="2001"/>
                  <a:pt x="1767" y="2001"/>
                </a:cubicBezTo>
                <a:cubicBezTo>
                  <a:pt x="1753" y="2005"/>
                  <a:pt x="1753" y="2005"/>
                  <a:pt x="1753" y="2005"/>
                </a:cubicBezTo>
                <a:cubicBezTo>
                  <a:pt x="1740" y="2012"/>
                  <a:pt x="1740" y="2012"/>
                  <a:pt x="1740" y="2012"/>
                </a:cubicBezTo>
                <a:cubicBezTo>
                  <a:pt x="1732" y="2018"/>
                  <a:pt x="1732" y="2018"/>
                  <a:pt x="1732" y="2018"/>
                </a:cubicBezTo>
                <a:cubicBezTo>
                  <a:pt x="1725" y="2021"/>
                  <a:pt x="1716" y="2019"/>
                  <a:pt x="1710" y="2026"/>
                </a:cubicBezTo>
                <a:cubicBezTo>
                  <a:pt x="1706" y="2034"/>
                  <a:pt x="1706" y="2034"/>
                  <a:pt x="1706" y="2034"/>
                </a:cubicBezTo>
                <a:cubicBezTo>
                  <a:pt x="1700" y="2044"/>
                  <a:pt x="1700" y="2044"/>
                  <a:pt x="1700" y="2044"/>
                </a:cubicBezTo>
                <a:cubicBezTo>
                  <a:pt x="1700" y="2055"/>
                  <a:pt x="1700" y="2055"/>
                  <a:pt x="1700" y="2055"/>
                </a:cubicBezTo>
                <a:cubicBezTo>
                  <a:pt x="1707" y="2060"/>
                  <a:pt x="1707" y="2060"/>
                  <a:pt x="1707" y="2060"/>
                </a:cubicBezTo>
                <a:cubicBezTo>
                  <a:pt x="1710" y="2068"/>
                  <a:pt x="1710" y="2068"/>
                  <a:pt x="1710" y="2068"/>
                </a:cubicBezTo>
                <a:cubicBezTo>
                  <a:pt x="1712" y="2074"/>
                  <a:pt x="1712" y="2074"/>
                  <a:pt x="1712" y="2074"/>
                </a:cubicBezTo>
                <a:cubicBezTo>
                  <a:pt x="1721" y="2074"/>
                  <a:pt x="1721" y="2074"/>
                  <a:pt x="1721" y="2074"/>
                </a:cubicBezTo>
                <a:cubicBezTo>
                  <a:pt x="1730" y="2078"/>
                  <a:pt x="1730" y="2078"/>
                  <a:pt x="1730" y="2078"/>
                </a:cubicBezTo>
                <a:cubicBezTo>
                  <a:pt x="1735" y="2081"/>
                  <a:pt x="1740" y="2074"/>
                  <a:pt x="1743" y="2071"/>
                </a:cubicBezTo>
                <a:cubicBezTo>
                  <a:pt x="1748" y="2066"/>
                  <a:pt x="1754" y="2061"/>
                  <a:pt x="1761" y="2059"/>
                </a:cubicBezTo>
                <a:cubicBezTo>
                  <a:pt x="1768" y="2057"/>
                  <a:pt x="1774" y="2063"/>
                  <a:pt x="1780" y="2065"/>
                </a:cubicBezTo>
                <a:cubicBezTo>
                  <a:pt x="1790" y="2068"/>
                  <a:pt x="1794" y="2062"/>
                  <a:pt x="1798" y="2055"/>
                </a:cubicBezTo>
                <a:cubicBezTo>
                  <a:pt x="1801" y="2056"/>
                  <a:pt x="1801" y="2056"/>
                  <a:pt x="1801" y="2056"/>
                </a:cubicBezTo>
                <a:cubicBezTo>
                  <a:pt x="1805" y="2063"/>
                  <a:pt x="1805" y="2063"/>
                  <a:pt x="1805" y="2063"/>
                </a:cubicBezTo>
                <a:cubicBezTo>
                  <a:pt x="1815" y="2059"/>
                  <a:pt x="1815" y="2059"/>
                  <a:pt x="1815" y="2059"/>
                </a:cubicBezTo>
                <a:cubicBezTo>
                  <a:pt x="1817" y="2053"/>
                  <a:pt x="1817" y="2053"/>
                  <a:pt x="1817" y="2053"/>
                </a:cubicBezTo>
                <a:cubicBezTo>
                  <a:pt x="1818" y="2050"/>
                  <a:pt x="1818" y="2050"/>
                  <a:pt x="1818" y="2050"/>
                </a:cubicBezTo>
                <a:cubicBezTo>
                  <a:pt x="1818" y="2046"/>
                  <a:pt x="1818" y="2046"/>
                  <a:pt x="1818" y="2046"/>
                </a:cubicBezTo>
                <a:cubicBezTo>
                  <a:pt x="1823" y="2042"/>
                  <a:pt x="1823" y="2042"/>
                  <a:pt x="1823" y="2042"/>
                </a:cubicBezTo>
                <a:cubicBezTo>
                  <a:pt x="1827" y="2047"/>
                  <a:pt x="1827" y="2047"/>
                  <a:pt x="1827" y="2047"/>
                </a:cubicBezTo>
                <a:cubicBezTo>
                  <a:pt x="1833" y="2047"/>
                  <a:pt x="1833" y="2047"/>
                  <a:pt x="1833" y="2047"/>
                </a:cubicBezTo>
                <a:cubicBezTo>
                  <a:pt x="1839" y="2044"/>
                  <a:pt x="1843" y="2041"/>
                  <a:pt x="1843" y="2034"/>
                </a:cubicBezTo>
                <a:cubicBezTo>
                  <a:pt x="1843" y="2028"/>
                  <a:pt x="1843" y="2022"/>
                  <a:pt x="1850" y="2020"/>
                </a:cubicBezTo>
                <a:cubicBezTo>
                  <a:pt x="1857" y="2019"/>
                  <a:pt x="1857" y="2019"/>
                  <a:pt x="1857" y="2019"/>
                </a:cubicBezTo>
                <a:cubicBezTo>
                  <a:pt x="1863" y="2010"/>
                  <a:pt x="1863" y="2010"/>
                  <a:pt x="1863" y="2010"/>
                </a:cubicBezTo>
                <a:cubicBezTo>
                  <a:pt x="1864" y="2022"/>
                  <a:pt x="1864" y="2022"/>
                  <a:pt x="1864" y="2022"/>
                </a:cubicBezTo>
                <a:cubicBezTo>
                  <a:pt x="1861" y="2028"/>
                  <a:pt x="1861" y="2028"/>
                  <a:pt x="1861" y="2028"/>
                </a:cubicBezTo>
                <a:cubicBezTo>
                  <a:pt x="1863" y="2037"/>
                  <a:pt x="1863" y="2037"/>
                  <a:pt x="1863" y="2037"/>
                </a:cubicBezTo>
                <a:cubicBezTo>
                  <a:pt x="1867" y="2042"/>
                  <a:pt x="1867" y="2042"/>
                  <a:pt x="1867" y="2042"/>
                </a:cubicBezTo>
                <a:cubicBezTo>
                  <a:pt x="1871" y="2038"/>
                  <a:pt x="1871" y="2038"/>
                  <a:pt x="1871" y="2038"/>
                </a:cubicBezTo>
                <a:cubicBezTo>
                  <a:pt x="1872" y="2027"/>
                  <a:pt x="1872" y="2027"/>
                  <a:pt x="1872" y="2027"/>
                </a:cubicBezTo>
                <a:cubicBezTo>
                  <a:pt x="1879" y="2025"/>
                  <a:pt x="1879" y="2025"/>
                  <a:pt x="1879" y="2025"/>
                </a:cubicBezTo>
                <a:cubicBezTo>
                  <a:pt x="1887" y="2024"/>
                  <a:pt x="1885" y="2018"/>
                  <a:pt x="1884" y="2012"/>
                </a:cubicBezTo>
                <a:cubicBezTo>
                  <a:pt x="1888" y="2004"/>
                  <a:pt x="1888" y="2004"/>
                  <a:pt x="1888" y="2004"/>
                </a:cubicBezTo>
                <a:cubicBezTo>
                  <a:pt x="1893" y="2001"/>
                  <a:pt x="1893" y="2001"/>
                  <a:pt x="1893" y="2001"/>
                </a:cubicBezTo>
                <a:cubicBezTo>
                  <a:pt x="1898" y="1998"/>
                  <a:pt x="1898" y="1998"/>
                  <a:pt x="1898" y="1998"/>
                </a:cubicBezTo>
                <a:cubicBezTo>
                  <a:pt x="1902" y="1997"/>
                  <a:pt x="1902" y="1997"/>
                  <a:pt x="1902" y="1997"/>
                </a:cubicBezTo>
                <a:cubicBezTo>
                  <a:pt x="1909" y="1992"/>
                  <a:pt x="1909" y="1992"/>
                  <a:pt x="1909" y="1992"/>
                </a:cubicBezTo>
                <a:cubicBezTo>
                  <a:pt x="1914" y="1990"/>
                  <a:pt x="1915" y="1987"/>
                  <a:pt x="1917" y="1981"/>
                </a:cubicBezTo>
                <a:cubicBezTo>
                  <a:pt x="1922" y="1973"/>
                  <a:pt x="1922" y="1973"/>
                  <a:pt x="1922" y="1973"/>
                </a:cubicBezTo>
                <a:cubicBezTo>
                  <a:pt x="1928" y="1974"/>
                  <a:pt x="1926" y="1987"/>
                  <a:pt x="1927" y="1991"/>
                </a:cubicBezTo>
                <a:cubicBezTo>
                  <a:pt x="1931" y="1994"/>
                  <a:pt x="1931" y="1994"/>
                  <a:pt x="1931" y="1994"/>
                </a:cubicBezTo>
                <a:cubicBezTo>
                  <a:pt x="1935" y="1993"/>
                  <a:pt x="1935" y="1993"/>
                  <a:pt x="1935" y="1993"/>
                </a:cubicBezTo>
                <a:cubicBezTo>
                  <a:pt x="1940" y="1988"/>
                  <a:pt x="1940" y="1988"/>
                  <a:pt x="1940" y="1988"/>
                </a:cubicBezTo>
                <a:cubicBezTo>
                  <a:pt x="1945" y="1994"/>
                  <a:pt x="1945" y="1994"/>
                  <a:pt x="1945" y="1994"/>
                </a:cubicBezTo>
                <a:cubicBezTo>
                  <a:pt x="1952" y="1997"/>
                  <a:pt x="1952" y="1997"/>
                  <a:pt x="1952" y="1997"/>
                </a:cubicBezTo>
                <a:cubicBezTo>
                  <a:pt x="1954" y="1991"/>
                  <a:pt x="1954" y="1991"/>
                  <a:pt x="1954" y="1991"/>
                </a:cubicBezTo>
                <a:cubicBezTo>
                  <a:pt x="1950" y="1985"/>
                  <a:pt x="1950" y="1985"/>
                  <a:pt x="1950" y="1985"/>
                </a:cubicBezTo>
                <a:cubicBezTo>
                  <a:pt x="1945" y="1977"/>
                  <a:pt x="1945" y="1977"/>
                  <a:pt x="1945" y="1977"/>
                </a:cubicBezTo>
                <a:cubicBezTo>
                  <a:pt x="1938" y="1974"/>
                  <a:pt x="1938" y="1974"/>
                  <a:pt x="1938" y="1974"/>
                </a:cubicBezTo>
                <a:cubicBezTo>
                  <a:pt x="1934" y="1969"/>
                  <a:pt x="1934" y="1961"/>
                  <a:pt x="1936" y="1955"/>
                </a:cubicBezTo>
                <a:cubicBezTo>
                  <a:pt x="1938" y="1946"/>
                  <a:pt x="1938" y="1946"/>
                  <a:pt x="1938" y="1946"/>
                </a:cubicBezTo>
                <a:cubicBezTo>
                  <a:pt x="1943" y="1944"/>
                  <a:pt x="1943" y="1944"/>
                  <a:pt x="1943" y="1944"/>
                </a:cubicBezTo>
                <a:cubicBezTo>
                  <a:pt x="1947" y="1951"/>
                  <a:pt x="1943" y="1960"/>
                  <a:pt x="1945" y="1967"/>
                </a:cubicBezTo>
                <a:cubicBezTo>
                  <a:pt x="1950" y="1974"/>
                  <a:pt x="1950" y="1974"/>
                  <a:pt x="1950" y="1974"/>
                </a:cubicBezTo>
                <a:cubicBezTo>
                  <a:pt x="1955" y="1980"/>
                  <a:pt x="1955" y="1980"/>
                  <a:pt x="1955" y="1980"/>
                </a:cubicBezTo>
                <a:cubicBezTo>
                  <a:pt x="1962" y="1974"/>
                  <a:pt x="1962" y="1974"/>
                  <a:pt x="1962" y="1974"/>
                </a:cubicBezTo>
                <a:cubicBezTo>
                  <a:pt x="1962" y="1964"/>
                  <a:pt x="1962" y="1964"/>
                  <a:pt x="1962" y="1964"/>
                </a:cubicBezTo>
                <a:cubicBezTo>
                  <a:pt x="1954" y="1962"/>
                  <a:pt x="1954" y="1962"/>
                  <a:pt x="1954" y="1962"/>
                </a:cubicBezTo>
                <a:cubicBezTo>
                  <a:pt x="1957" y="1955"/>
                  <a:pt x="1957" y="1955"/>
                  <a:pt x="1957" y="1955"/>
                </a:cubicBezTo>
                <a:cubicBezTo>
                  <a:pt x="1962" y="1944"/>
                  <a:pt x="1962" y="1944"/>
                  <a:pt x="1962" y="1944"/>
                </a:cubicBezTo>
                <a:cubicBezTo>
                  <a:pt x="1968" y="1940"/>
                  <a:pt x="1968" y="1940"/>
                  <a:pt x="1968" y="1940"/>
                </a:cubicBezTo>
                <a:cubicBezTo>
                  <a:pt x="1975" y="1936"/>
                  <a:pt x="1975" y="1936"/>
                  <a:pt x="1975" y="1936"/>
                </a:cubicBezTo>
                <a:cubicBezTo>
                  <a:pt x="1970" y="1928"/>
                  <a:pt x="1970" y="1928"/>
                  <a:pt x="1970" y="1928"/>
                </a:cubicBezTo>
                <a:cubicBezTo>
                  <a:pt x="1967" y="1924"/>
                  <a:pt x="1964" y="1915"/>
                  <a:pt x="1972" y="1914"/>
                </a:cubicBezTo>
                <a:cubicBezTo>
                  <a:pt x="1979" y="1922"/>
                  <a:pt x="1979" y="1922"/>
                  <a:pt x="1979" y="1922"/>
                </a:cubicBezTo>
                <a:cubicBezTo>
                  <a:pt x="1980" y="1934"/>
                  <a:pt x="1980" y="1934"/>
                  <a:pt x="1980" y="1934"/>
                </a:cubicBezTo>
                <a:cubicBezTo>
                  <a:pt x="1976" y="1944"/>
                  <a:pt x="1976" y="1944"/>
                  <a:pt x="1976" y="1944"/>
                </a:cubicBezTo>
                <a:cubicBezTo>
                  <a:pt x="1973" y="1952"/>
                  <a:pt x="1973" y="1952"/>
                  <a:pt x="1973" y="1952"/>
                </a:cubicBezTo>
                <a:cubicBezTo>
                  <a:pt x="1979" y="1954"/>
                  <a:pt x="1979" y="1954"/>
                  <a:pt x="1979" y="1954"/>
                </a:cubicBezTo>
                <a:cubicBezTo>
                  <a:pt x="1981" y="1946"/>
                  <a:pt x="1981" y="1946"/>
                  <a:pt x="1981" y="1946"/>
                </a:cubicBezTo>
                <a:cubicBezTo>
                  <a:pt x="1990" y="1946"/>
                  <a:pt x="1990" y="1946"/>
                  <a:pt x="1990" y="1946"/>
                </a:cubicBezTo>
                <a:cubicBezTo>
                  <a:pt x="1993" y="1937"/>
                  <a:pt x="1993" y="1937"/>
                  <a:pt x="1993" y="1937"/>
                </a:cubicBezTo>
                <a:cubicBezTo>
                  <a:pt x="1995" y="1928"/>
                  <a:pt x="1995" y="1928"/>
                  <a:pt x="1995" y="1928"/>
                </a:cubicBezTo>
                <a:cubicBezTo>
                  <a:pt x="2002" y="1927"/>
                  <a:pt x="2002" y="1927"/>
                  <a:pt x="2002" y="1927"/>
                </a:cubicBezTo>
                <a:cubicBezTo>
                  <a:pt x="2008" y="1935"/>
                  <a:pt x="2008" y="1935"/>
                  <a:pt x="2008" y="1935"/>
                </a:cubicBezTo>
                <a:cubicBezTo>
                  <a:pt x="2020" y="1935"/>
                  <a:pt x="2020" y="1935"/>
                  <a:pt x="2020" y="1935"/>
                </a:cubicBezTo>
                <a:cubicBezTo>
                  <a:pt x="2025" y="1936"/>
                  <a:pt x="2029" y="1938"/>
                  <a:pt x="2032" y="1943"/>
                </a:cubicBezTo>
                <a:cubicBezTo>
                  <a:pt x="2040" y="1938"/>
                  <a:pt x="2040" y="1938"/>
                  <a:pt x="2040" y="1938"/>
                </a:cubicBezTo>
                <a:cubicBezTo>
                  <a:pt x="2046" y="1941"/>
                  <a:pt x="2046" y="1941"/>
                  <a:pt x="2046" y="1941"/>
                </a:cubicBezTo>
                <a:cubicBezTo>
                  <a:pt x="2053" y="1943"/>
                  <a:pt x="2053" y="1943"/>
                  <a:pt x="2053" y="1943"/>
                </a:cubicBezTo>
                <a:cubicBezTo>
                  <a:pt x="2059" y="1941"/>
                  <a:pt x="2059" y="1941"/>
                  <a:pt x="2059" y="1941"/>
                </a:cubicBezTo>
                <a:cubicBezTo>
                  <a:pt x="2065" y="1935"/>
                  <a:pt x="2065" y="1935"/>
                  <a:pt x="2065" y="1935"/>
                </a:cubicBezTo>
                <a:cubicBezTo>
                  <a:pt x="2069" y="1937"/>
                  <a:pt x="2069" y="1937"/>
                  <a:pt x="2069" y="1937"/>
                </a:cubicBezTo>
                <a:cubicBezTo>
                  <a:pt x="2076" y="1937"/>
                  <a:pt x="2076" y="1937"/>
                  <a:pt x="2076" y="1937"/>
                </a:cubicBezTo>
                <a:cubicBezTo>
                  <a:pt x="2083" y="1930"/>
                  <a:pt x="2083" y="1930"/>
                  <a:pt x="2083" y="1930"/>
                </a:cubicBezTo>
                <a:cubicBezTo>
                  <a:pt x="2081" y="1919"/>
                  <a:pt x="2081" y="1919"/>
                  <a:pt x="2081" y="1919"/>
                </a:cubicBezTo>
                <a:cubicBezTo>
                  <a:pt x="2086" y="1910"/>
                  <a:pt x="2086" y="1910"/>
                  <a:pt x="2086" y="1910"/>
                </a:cubicBezTo>
                <a:cubicBezTo>
                  <a:pt x="2089" y="1921"/>
                  <a:pt x="2089" y="1921"/>
                  <a:pt x="2089" y="1921"/>
                </a:cubicBezTo>
                <a:cubicBezTo>
                  <a:pt x="2095" y="1930"/>
                  <a:pt x="2095" y="1930"/>
                  <a:pt x="2095" y="1930"/>
                </a:cubicBezTo>
                <a:cubicBezTo>
                  <a:pt x="2099" y="1933"/>
                  <a:pt x="2099" y="1933"/>
                  <a:pt x="2099" y="1933"/>
                </a:cubicBezTo>
                <a:cubicBezTo>
                  <a:pt x="2096" y="1941"/>
                  <a:pt x="2096" y="1941"/>
                  <a:pt x="2096" y="1941"/>
                </a:cubicBezTo>
                <a:cubicBezTo>
                  <a:pt x="2109" y="1941"/>
                  <a:pt x="2109" y="1941"/>
                  <a:pt x="2109" y="1941"/>
                </a:cubicBezTo>
                <a:cubicBezTo>
                  <a:pt x="2118" y="1939"/>
                  <a:pt x="2118" y="1939"/>
                  <a:pt x="2118" y="1939"/>
                </a:cubicBezTo>
                <a:cubicBezTo>
                  <a:pt x="2127" y="1939"/>
                  <a:pt x="2127" y="1939"/>
                  <a:pt x="2127" y="1939"/>
                </a:cubicBezTo>
                <a:cubicBezTo>
                  <a:pt x="2132" y="1935"/>
                  <a:pt x="2132" y="1935"/>
                  <a:pt x="2132" y="1935"/>
                </a:cubicBezTo>
                <a:cubicBezTo>
                  <a:pt x="2139" y="1926"/>
                  <a:pt x="2139" y="1926"/>
                  <a:pt x="2139" y="1926"/>
                </a:cubicBezTo>
                <a:cubicBezTo>
                  <a:pt x="2142" y="1919"/>
                  <a:pt x="2142" y="1919"/>
                  <a:pt x="2142" y="1919"/>
                </a:cubicBezTo>
                <a:cubicBezTo>
                  <a:pt x="2133" y="1912"/>
                  <a:pt x="2133" y="1912"/>
                  <a:pt x="2133" y="1912"/>
                </a:cubicBezTo>
                <a:cubicBezTo>
                  <a:pt x="2127" y="1906"/>
                  <a:pt x="2127" y="1906"/>
                  <a:pt x="2127" y="1906"/>
                </a:cubicBezTo>
                <a:cubicBezTo>
                  <a:pt x="2118" y="1899"/>
                  <a:pt x="2118" y="1899"/>
                  <a:pt x="2118" y="1899"/>
                </a:cubicBezTo>
                <a:cubicBezTo>
                  <a:pt x="2113" y="1891"/>
                  <a:pt x="2113" y="1891"/>
                  <a:pt x="2113" y="1891"/>
                </a:cubicBezTo>
                <a:cubicBezTo>
                  <a:pt x="2103" y="1883"/>
                  <a:pt x="2103" y="1883"/>
                  <a:pt x="2103" y="1883"/>
                </a:cubicBezTo>
                <a:cubicBezTo>
                  <a:pt x="2106" y="1879"/>
                  <a:pt x="2106" y="1879"/>
                  <a:pt x="2106" y="1879"/>
                </a:cubicBezTo>
                <a:cubicBezTo>
                  <a:pt x="2111" y="1880"/>
                  <a:pt x="2116" y="1882"/>
                  <a:pt x="2122" y="1884"/>
                </a:cubicBezTo>
                <a:cubicBezTo>
                  <a:pt x="2123" y="1881"/>
                  <a:pt x="2123" y="1881"/>
                  <a:pt x="2123" y="1881"/>
                </a:cubicBezTo>
                <a:cubicBezTo>
                  <a:pt x="2123" y="1873"/>
                  <a:pt x="2123" y="1873"/>
                  <a:pt x="2123" y="1873"/>
                </a:cubicBezTo>
                <a:cubicBezTo>
                  <a:pt x="2124" y="1859"/>
                  <a:pt x="2124" y="1859"/>
                  <a:pt x="2124" y="1859"/>
                </a:cubicBezTo>
                <a:cubicBezTo>
                  <a:pt x="2125" y="1852"/>
                  <a:pt x="2125" y="1852"/>
                  <a:pt x="2125" y="1852"/>
                </a:cubicBezTo>
                <a:cubicBezTo>
                  <a:pt x="2128" y="1846"/>
                  <a:pt x="2128" y="1846"/>
                  <a:pt x="2128" y="1846"/>
                </a:cubicBezTo>
                <a:cubicBezTo>
                  <a:pt x="2120" y="1834"/>
                  <a:pt x="2120" y="1834"/>
                  <a:pt x="2120" y="1834"/>
                </a:cubicBezTo>
                <a:cubicBezTo>
                  <a:pt x="2118" y="1830"/>
                  <a:pt x="2115" y="1825"/>
                  <a:pt x="2110" y="1827"/>
                </a:cubicBezTo>
                <a:cubicBezTo>
                  <a:pt x="2104" y="1835"/>
                  <a:pt x="2104" y="1835"/>
                  <a:pt x="2104" y="1835"/>
                </a:cubicBezTo>
                <a:cubicBezTo>
                  <a:pt x="2096" y="1841"/>
                  <a:pt x="2096" y="1841"/>
                  <a:pt x="2096" y="1841"/>
                </a:cubicBezTo>
                <a:cubicBezTo>
                  <a:pt x="2090" y="1842"/>
                  <a:pt x="2090" y="1842"/>
                  <a:pt x="2090" y="1842"/>
                </a:cubicBezTo>
                <a:cubicBezTo>
                  <a:pt x="2098" y="1835"/>
                  <a:pt x="2098" y="1835"/>
                  <a:pt x="2098" y="1835"/>
                </a:cubicBezTo>
                <a:cubicBezTo>
                  <a:pt x="2103" y="1830"/>
                  <a:pt x="2103" y="1830"/>
                  <a:pt x="2103" y="1830"/>
                </a:cubicBezTo>
                <a:cubicBezTo>
                  <a:pt x="2106" y="1825"/>
                  <a:pt x="2106" y="1825"/>
                  <a:pt x="2106" y="1825"/>
                </a:cubicBezTo>
                <a:cubicBezTo>
                  <a:pt x="2110" y="1822"/>
                  <a:pt x="2110" y="1822"/>
                  <a:pt x="2110" y="1822"/>
                </a:cubicBezTo>
                <a:cubicBezTo>
                  <a:pt x="2114" y="1814"/>
                  <a:pt x="2114" y="1814"/>
                  <a:pt x="2114" y="1814"/>
                </a:cubicBezTo>
                <a:cubicBezTo>
                  <a:pt x="2114" y="1807"/>
                  <a:pt x="2114" y="1807"/>
                  <a:pt x="2114" y="1807"/>
                </a:cubicBezTo>
                <a:cubicBezTo>
                  <a:pt x="2103" y="1798"/>
                  <a:pt x="2103" y="1798"/>
                  <a:pt x="2103" y="1798"/>
                </a:cubicBezTo>
                <a:cubicBezTo>
                  <a:pt x="2098" y="1797"/>
                  <a:pt x="2093" y="1800"/>
                  <a:pt x="2090" y="1803"/>
                </a:cubicBezTo>
                <a:cubicBezTo>
                  <a:pt x="2081" y="1809"/>
                  <a:pt x="2081" y="1809"/>
                  <a:pt x="2081" y="1809"/>
                </a:cubicBezTo>
                <a:cubicBezTo>
                  <a:pt x="2083" y="1800"/>
                  <a:pt x="2083" y="1800"/>
                  <a:pt x="2083" y="1800"/>
                </a:cubicBezTo>
                <a:cubicBezTo>
                  <a:pt x="2086" y="1794"/>
                  <a:pt x="2089" y="1789"/>
                  <a:pt x="2093" y="1784"/>
                </a:cubicBezTo>
                <a:cubicBezTo>
                  <a:pt x="2096" y="1771"/>
                  <a:pt x="2096" y="1771"/>
                  <a:pt x="2096" y="1771"/>
                </a:cubicBezTo>
                <a:cubicBezTo>
                  <a:pt x="2103" y="1759"/>
                  <a:pt x="2103" y="1759"/>
                  <a:pt x="2103" y="1759"/>
                </a:cubicBezTo>
                <a:cubicBezTo>
                  <a:pt x="2111" y="1758"/>
                  <a:pt x="2111" y="1758"/>
                  <a:pt x="2111" y="1758"/>
                </a:cubicBezTo>
                <a:cubicBezTo>
                  <a:pt x="2122" y="1747"/>
                  <a:pt x="2122" y="1747"/>
                  <a:pt x="2122" y="1747"/>
                </a:cubicBezTo>
                <a:cubicBezTo>
                  <a:pt x="2132" y="1735"/>
                  <a:pt x="2132" y="1735"/>
                  <a:pt x="2132" y="1735"/>
                </a:cubicBezTo>
                <a:cubicBezTo>
                  <a:pt x="2141" y="1727"/>
                  <a:pt x="2141" y="1727"/>
                  <a:pt x="2141" y="1727"/>
                </a:cubicBezTo>
                <a:cubicBezTo>
                  <a:pt x="2139" y="1739"/>
                  <a:pt x="2139" y="1739"/>
                  <a:pt x="2139" y="1739"/>
                </a:cubicBezTo>
                <a:cubicBezTo>
                  <a:pt x="2136" y="1749"/>
                  <a:pt x="2129" y="1755"/>
                  <a:pt x="2120" y="1760"/>
                </a:cubicBezTo>
                <a:cubicBezTo>
                  <a:pt x="2111" y="1765"/>
                  <a:pt x="2111" y="1765"/>
                  <a:pt x="2111" y="1765"/>
                </a:cubicBezTo>
                <a:cubicBezTo>
                  <a:pt x="2108" y="1772"/>
                  <a:pt x="2108" y="1772"/>
                  <a:pt x="2108" y="1772"/>
                </a:cubicBezTo>
                <a:cubicBezTo>
                  <a:pt x="2106" y="1778"/>
                  <a:pt x="2104" y="1784"/>
                  <a:pt x="2106" y="1789"/>
                </a:cubicBezTo>
                <a:cubicBezTo>
                  <a:pt x="2108" y="1794"/>
                  <a:pt x="2112" y="1796"/>
                  <a:pt x="2118" y="1795"/>
                </a:cubicBezTo>
                <a:cubicBezTo>
                  <a:pt x="2123" y="1794"/>
                  <a:pt x="2128" y="1791"/>
                  <a:pt x="2133" y="1793"/>
                </a:cubicBezTo>
                <a:cubicBezTo>
                  <a:pt x="2141" y="1794"/>
                  <a:pt x="2141" y="1794"/>
                  <a:pt x="2141" y="1794"/>
                </a:cubicBezTo>
                <a:cubicBezTo>
                  <a:pt x="2151" y="1793"/>
                  <a:pt x="2151" y="1793"/>
                  <a:pt x="2151" y="1793"/>
                </a:cubicBezTo>
                <a:cubicBezTo>
                  <a:pt x="2154" y="1794"/>
                  <a:pt x="2161" y="1797"/>
                  <a:pt x="2157" y="1792"/>
                </a:cubicBezTo>
                <a:cubicBezTo>
                  <a:pt x="2155" y="1790"/>
                  <a:pt x="2149" y="1782"/>
                  <a:pt x="2156" y="1783"/>
                </a:cubicBezTo>
                <a:cubicBezTo>
                  <a:pt x="2166" y="1783"/>
                  <a:pt x="2166" y="1783"/>
                  <a:pt x="2166" y="1783"/>
                </a:cubicBezTo>
                <a:cubicBezTo>
                  <a:pt x="2175" y="1783"/>
                  <a:pt x="2175" y="1783"/>
                  <a:pt x="2175" y="1783"/>
                </a:cubicBezTo>
                <a:cubicBezTo>
                  <a:pt x="2185" y="1785"/>
                  <a:pt x="2185" y="1785"/>
                  <a:pt x="2185" y="1785"/>
                </a:cubicBezTo>
                <a:cubicBezTo>
                  <a:pt x="2190" y="1783"/>
                  <a:pt x="2195" y="1782"/>
                  <a:pt x="2200" y="1782"/>
                </a:cubicBezTo>
                <a:cubicBezTo>
                  <a:pt x="2211" y="1784"/>
                  <a:pt x="2211" y="1784"/>
                  <a:pt x="2211" y="1784"/>
                </a:cubicBezTo>
                <a:cubicBezTo>
                  <a:pt x="2215" y="1785"/>
                  <a:pt x="2224" y="1784"/>
                  <a:pt x="2222" y="1778"/>
                </a:cubicBezTo>
                <a:cubicBezTo>
                  <a:pt x="2213" y="1767"/>
                  <a:pt x="2213" y="1767"/>
                  <a:pt x="2213" y="1767"/>
                </a:cubicBezTo>
                <a:cubicBezTo>
                  <a:pt x="2220" y="1766"/>
                  <a:pt x="2220" y="1766"/>
                  <a:pt x="2220" y="1766"/>
                </a:cubicBezTo>
                <a:cubicBezTo>
                  <a:pt x="2223" y="1769"/>
                  <a:pt x="2226" y="1774"/>
                  <a:pt x="2230" y="1773"/>
                </a:cubicBezTo>
                <a:cubicBezTo>
                  <a:pt x="2242" y="1764"/>
                  <a:pt x="2242" y="1764"/>
                  <a:pt x="2242" y="1764"/>
                </a:cubicBezTo>
                <a:cubicBezTo>
                  <a:pt x="2252" y="1756"/>
                  <a:pt x="2252" y="1756"/>
                  <a:pt x="2252" y="1756"/>
                </a:cubicBezTo>
                <a:cubicBezTo>
                  <a:pt x="2256" y="1761"/>
                  <a:pt x="2256" y="1761"/>
                  <a:pt x="2256" y="1761"/>
                </a:cubicBezTo>
                <a:cubicBezTo>
                  <a:pt x="2255" y="1767"/>
                  <a:pt x="2252" y="1772"/>
                  <a:pt x="2248" y="1776"/>
                </a:cubicBezTo>
                <a:cubicBezTo>
                  <a:pt x="2241" y="1788"/>
                  <a:pt x="2241" y="1788"/>
                  <a:pt x="2241" y="1788"/>
                </a:cubicBezTo>
                <a:cubicBezTo>
                  <a:pt x="2255" y="1791"/>
                  <a:pt x="2255" y="1791"/>
                  <a:pt x="2255" y="1791"/>
                </a:cubicBezTo>
                <a:cubicBezTo>
                  <a:pt x="2262" y="1787"/>
                  <a:pt x="2262" y="1787"/>
                  <a:pt x="2262" y="1787"/>
                </a:cubicBezTo>
                <a:cubicBezTo>
                  <a:pt x="2269" y="1791"/>
                  <a:pt x="2269" y="1791"/>
                  <a:pt x="2269" y="1791"/>
                </a:cubicBezTo>
                <a:cubicBezTo>
                  <a:pt x="2272" y="1791"/>
                  <a:pt x="2279" y="1790"/>
                  <a:pt x="2278" y="1795"/>
                </a:cubicBezTo>
                <a:cubicBezTo>
                  <a:pt x="2277" y="1800"/>
                  <a:pt x="2270" y="1800"/>
                  <a:pt x="2266" y="1800"/>
                </a:cubicBezTo>
                <a:cubicBezTo>
                  <a:pt x="2255" y="1802"/>
                  <a:pt x="2255" y="1802"/>
                  <a:pt x="2255" y="1802"/>
                </a:cubicBezTo>
                <a:cubicBezTo>
                  <a:pt x="2249" y="1805"/>
                  <a:pt x="2254" y="1809"/>
                  <a:pt x="2257" y="1812"/>
                </a:cubicBezTo>
                <a:cubicBezTo>
                  <a:pt x="2261" y="1815"/>
                  <a:pt x="2265" y="1817"/>
                  <a:pt x="2270" y="1817"/>
                </a:cubicBezTo>
                <a:cubicBezTo>
                  <a:pt x="2280" y="1816"/>
                  <a:pt x="2280" y="1816"/>
                  <a:pt x="2280" y="1816"/>
                </a:cubicBezTo>
                <a:cubicBezTo>
                  <a:pt x="2293" y="1812"/>
                  <a:pt x="2293" y="1812"/>
                  <a:pt x="2293" y="1812"/>
                </a:cubicBezTo>
                <a:cubicBezTo>
                  <a:pt x="2298" y="1809"/>
                  <a:pt x="2298" y="1809"/>
                  <a:pt x="2298" y="1809"/>
                </a:cubicBezTo>
                <a:cubicBezTo>
                  <a:pt x="2301" y="1806"/>
                  <a:pt x="2315" y="1804"/>
                  <a:pt x="2315" y="1811"/>
                </a:cubicBezTo>
                <a:cubicBezTo>
                  <a:pt x="2315" y="1816"/>
                  <a:pt x="2303" y="1817"/>
                  <a:pt x="2305" y="1823"/>
                </a:cubicBezTo>
                <a:cubicBezTo>
                  <a:pt x="2309" y="1832"/>
                  <a:pt x="2320" y="1821"/>
                  <a:pt x="2325" y="1819"/>
                </a:cubicBezTo>
                <a:cubicBezTo>
                  <a:pt x="2330" y="1823"/>
                  <a:pt x="2330" y="1823"/>
                  <a:pt x="2330" y="1823"/>
                </a:cubicBezTo>
                <a:cubicBezTo>
                  <a:pt x="2336" y="1828"/>
                  <a:pt x="2336" y="1828"/>
                  <a:pt x="2336" y="1828"/>
                </a:cubicBezTo>
                <a:cubicBezTo>
                  <a:pt x="2338" y="1831"/>
                  <a:pt x="2338" y="1831"/>
                  <a:pt x="2338" y="1831"/>
                </a:cubicBezTo>
                <a:cubicBezTo>
                  <a:pt x="2326" y="1838"/>
                  <a:pt x="2326" y="1838"/>
                  <a:pt x="2326" y="1838"/>
                </a:cubicBezTo>
                <a:cubicBezTo>
                  <a:pt x="2315" y="1838"/>
                  <a:pt x="2315" y="1838"/>
                  <a:pt x="2315" y="1838"/>
                </a:cubicBezTo>
                <a:cubicBezTo>
                  <a:pt x="2303" y="1842"/>
                  <a:pt x="2303" y="1842"/>
                  <a:pt x="2303" y="1842"/>
                </a:cubicBezTo>
                <a:cubicBezTo>
                  <a:pt x="2299" y="1843"/>
                  <a:pt x="2294" y="1845"/>
                  <a:pt x="2289" y="1845"/>
                </a:cubicBezTo>
                <a:cubicBezTo>
                  <a:pt x="2282" y="1846"/>
                  <a:pt x="2275" y="1844"/>
                  <a:pt x="2269" y="1847"/>
                </a:cubicBezTo>
                <a:cubicBezTo>
                  <a:pt x="2265" y="1852"/>
                  <a:pt x="2265" y="1852"/>
                  <a:pt x="2265" y="1852"/>
                </a:cubicBezTo>
                <a:cubicBezTo>
                  <a:pt x="2259" y="1860"/>
                  <a:pt x="2259" y="1860"/>
                  <a:pt x="2259" y="1860"/>
                </a:cubicBezTo>
                <a:cubicBezTo>
                  <a:pt x="2259" y="1868"/>
                  <a:pt x="2259" y="1868"/>
                  <a:pt x="2259" y="1868"/>
                </a:cubicBezTo>
                <a:cubicBezTo>
                  <a:pt x="2265" y="1873"/>
                  <a:pt x="2265" y="1873"/>
                  <a:pt x="2265" y="1873"/>
                </a:cubicBezTo>
                <a:cubicBezTo>
                  <a:pt x="2262" y="1880"/>
                  <a:pt x="2262" y="1880"/>
                  <a:pt x="2262" y="1880"/>
                </a:cubicBezTo>
                <a:cubicBezTo>
                  <a:pt x="2265" y="1885"/>
                  <a:pt x="2265" y="1885"/>
                  <a:pt x="2265" y="1885"/>
                </a:cubicBezTo>
                <a:cubicBezTo>
                  <a:pt x="2271" y="1889"/>
                  <a:pt x="2277" y="1887"/>
                  <a:pt x="2282" y="1883"/>
                </a:cubicBezTo>
                <a:cubicBezTo>
                  <a:pt x="2292" y="1875"/>
                  <a:pt x="2292" y="1875"/>
                  <a:pt x="2292" y="1875"/>
                </a:cubicBezTo>
                <a:cubicBezTo>
                  <a:pt x="2297" y="1874"/>
                  <a:pt x="2302" y="1875"/>
                  <a:pt x="2307" y="1872"/>
                </a:cubicBezTo>
                <a:cubicBezTo>
                  <a:pt x="2312" y="1871"/>
                  <a:pt x="2326" y="1868"/>
                  <a:pt x="2324" y="1861"/>
                </a:cubicBezTo>
                <a:cubicBezTo>
                  <a:pt x="2323" y="1857"/>
                  <a:pt x="2315" y="1851"/>
                  <a:pt x="2324" y="1849"/>
                </a:cubicBezTo>
                <a:cubicBezTo>
                  <a:pt x="2329" y="1848"/>
                  <a:pt x="2335" y="1852"/>
                  <a:pt x="2341" y="1851"/>
                </a:cubicBezTo>
                <a:cubicBezTo>
                  <a:pt x="2346" y="1852"/>
                  <a:pt x="2346" y="1852"/>
                  <a:pt x="2346" y="1852"/>
                </a:cubicBezTo>
                <a:cubicBezTo>
                  <a:pt x="2342" y="1859"/>
                  <a:pt x="2342" y="1859"/>
                  <a:pt x="2342" y="1859"/>
                </a:cubicBezTo>
                <a:cubicBezTo>
                  <a:pt x="2340" y="1866"/>
                  <a:pt x="2350" y="1865"/>
                  <a:pt x="2354" y="1866"/>
                </a:cubicBezTo>
                <a:cubicBezTo>
                  <a:pt x="2359" y="1870"/>
                  <a:pt x="2359" y="1870"/>
                  <a:pt x="2359" y="1870"/>
                </a:cubicBezTo>
                <a:cubicBezTo>
                  <a:pt x="2358" y="1864"/>
                  <a:pt x="2358" y="1864"/>
                  <a:pt x="2358" y="1864"/>
                </a:cubicBezTo>
                <a:cubicBezTo>
                  <a:pt x="2353" y="1862"/>
                  <a:pt x="2353" y="1862"/>
                  <a:pt x="2353" y="1862"/>
                </a:cubicBezTo>
                <a:cubicBezTo>
                  <a:pt x="2350" y="1856"/>
                  <a:pt x="2350" y="1856"/>
                  <a:pt x="2350" y="1856"/>
                </a:cubicBezTo>
                <a:cubicBezTo>
                  <a:pt x="2352" y="1851"/>
                  <a:pt x="2352" y="1851"/>
                  <a:pt x="2352" y="1851"/>
                </a:cubicBezTo>
                <a:cubicBezTo>
                  <a:pt x="2357" y="1850"/>
                  <a:pt x="2357" y="1850"/>
                  <a:pt x="2357" y="1850"/>
                </a:cubicBezTo>
                <a:cubicBezTo>
                  <a:pt x="2362" y="1848"/>
                  <a:pt x="2362" y="1848"/>
                  <a:pt x="2362" y="1848"/>
                </a:cubicBezTo>
                <a:cubicBezTo>
                  <a:pt x="2370" y="1851"/>
                  <a:pt x="2379" y="1854"/>
                  <a:pt x="2386" y="1860"/>
                </a:cubicBezTo>
                <a:cubicBezTo>
                  <a:pt x="2396" y="1871"/>
                  <a:pt x="2396" y="1871"/>
                  <a:pt x="2396" y="1871"/>
                </a:cubicBezTo>
                <a:cubicBezTo>
                  <a:pt x="2400" y="1874"/>
                  <a:pt x="2406" y="1875"/>
                  <a:pt x="2411" y="1877"/>
                </a:cubicBezTo>
                <a:cubicBezTo>
                  <a:pt x="2421" y="1879"/>
                  <a:pt x="2421" y="1879"/>
                  <a:pt x="2421" y="1879"/>
                </a:cubicBezTo>
                <a:cubicBezTo>
                  <a:pt x="2426" y="1882"/>
                  <a:pt x="2426" y="1882"/>
                  <a:pt x="2426" y="1882"/>
                </a:cubicBezTo>
                <a:cubicBezTo>
                  <a:pt x="2429" y="1879"/>
                  <a:pt x="2429" y="1879"/>
                  <a:pt x="2429" y="1879"/>
                </a:cubicBezTo>
                <a:cubicBezTo>
                  <a:pt x="2435" y="1872"/>
                  <a:pt x="2435" y="1872"/>
                  <a:pt x="2435" y="1872"/>
                </a:cubicBezTo>
                <a:cubicBezTo>
                  <a:pt x="2431" y="1860"/>
                  <a:pt x="2431" y="1860"/>
                  <a:pt x="2431" y="1860"/>
                </a:cubicBezTo>
                <a:cubicBezTo>
                  <a:pt x="2440" y="1857"/>
                  <a:pt x="2440" y="1857"/>
                  <a:pt x="2440" y="1857"/>
                </a:cubicBezTo>
                <a:cubicBezTo>
                  <a:pt x="2447" y="1868"/>
                  <a:pt x="2447" y="1868"/>
                  <a:pt x="2447" y="1868"/>
                </a:cubicBezTo>
                <a:cubicBezTo>
                  <a:pt x="2446" y="1873"/>
                  <a:pt x="2446" y="1873"/>
                  <a:pt x="2446" y="1873"/>
                </a:cubicBezTo>
                <a:cubicBezTo>
                  <a:pt x="2443" y="1876"/>
                  <a:pt x="2443" y="1876"/>
                  <a:pt x="2443" y="1876"/>
                </a:cubicBezTo>
                <a:cubicBezTo>
                  <a:pt x="2450" y="1881"/>
                  <a:pt x="2450" y="1881"/>
                  <a:pt x="2450" y="1881"/>
                </a:cubicBezTo>
                <a:cubicBezTo>
                  <a:pt x="2462" y="1884"/>
                  <a:pt x="2462" y="1884"/>
                  <a:pt x="2462" y="1884"/>
                </a:cubicBezTo>
                <a:cubicBezTo>
                  <a:pt x="2470" y="1892"/>
                  <a:pt x="2470" y="1892"/>
                  <a:pt x="2470" y="1892"/>
                </a:cubicBezTo>
                <a:cubicBezTo>
                  <a:pt x="2480" y="1897"/>
                  <a:pt x="2480" y="1897"/>
                  <a:pt x="2480" y="1897"/>
                </a:cubicBezTo>
                <a:cubicBezTo>
                  <a:pt x="2488" y="1902"/>
                  <a:pt x="2488" y="1902"/>
                  <a:pt x="2488" y="1902"/>
                </a:cubicBezTo>
                <a:cubicBezTo>
                  <a:pt x="2496" y="1901"/>
                  <a:pt x="2496" y="1901"/>
                  <a:pt x="2496" y="1901"/>
                </a:cubicBezTo>
                <a:cubicBezTo>
                  <a:pt x="2504" y="1907"/>
                  <a:pt x="2504" y="1907"/>
                  <a:pt x="2504" y="1907"/>
                </a:cubicBezTo>
                <a:cubicBezTo>
                  <a:pt x="2510" y="1911"/>
                  <a:pt x="2510" y="1911"/>
                  <a:pt x="2510" y="1911"/>
                </a:cubicBezTo>
                <a:cubicBezTo>
                  <a:pt x="2508" y="1900"/>
                  <a:pt x="2508" y="1900"/>
                  <a:pt x="2508" y="1900"/>
                </a:cubicBezTo>
                <a:cubicBezTo>
                  <a:pt x="2520" y="1904"/>
                  <a:pt x="2520" y="1904"/>
                  <a:pt x="2520" y="1904"/>
                </a:cubicBezTo>
                <a:cubicBezTo>
                  <a:pt x="2533" y="1911"/>
                  <a:pt x="2533" y="1911"/>
                  <a:pt x="2533" y="1911"/>
                </a:cubicBezTo>
                <a:cubicBezTo>
                  <a:pt x="2540" y="1922"/>
                  <a:pt x="2540" y="1922"/>
                  <a:pt x="2540" y="1922"/>
                </a:cubicBezTo>
                <a:cubicBezTo>
                  <a:pt x="2549" y="1929"/>
                  <a:pt x="2549" y="1929"/>
                  <a:pt x="2549" y="1929"/>
                </a:cubicBezTo>
                <a:cubicBezTo>
                  <a:pt x="2560" y="1933"/>
                  <a:pt x="2560" y="1933"/>
                  <a:pt x="2560" y="1933"/>
                </a:cubicBezTo>
                <a:cubicBezTo>
                  <a:pt x="2567" y="1930"/>
                  <a:pt x="2567" y="1930"/>
                  <a:pt x="2567" y="1930"/>
                </a:cubicBezTo>
                <a:cubicBezTo>
                  <a:pt x="2573" y="1928"/>
                  <a:pt x="2573" y="1928"/>
                  <a:pt x="2573" y="1928"/>
                </a:cubicBezTo>
                <a:cubicBezTo>
                  <a:pt x="2581" y="1927"/>
                  <a:pt x="2581" y="1927"/>
                  <a:pt x="2581" y="1927"/>
                </a:cubicBezTo>
                <a:cubicBezTo>
                  <a:pt x="2591" y="1925"/>
                  <a:pt x="2591" y="1925"/>
                  <a:pt x="2591" y="1925"/>
                </a:cubicBezTo>
                <a:cubicBezTo>
                  <a:pt x="2603" y="1920"/>
                  <a:pt x="2603" y="1920"/>
                  <a:pt x="2603" y="1920"/>
                </a:cubicBezTo>
                <a:cubicBezTo>
                  <a:pt x="2610" y="1918"/>
                  <a:pt x="2617" y="1919"/>
                  <a:pt x="2625" y="1918"/>
                </a:cubicBezTo>
                <a:cubicBezTo>
                  <a:pt x="2631" y="1917"/>
                  <a:pt x="2638" y="1917"/>
                  <a:pt x="2645" y="1916"/>
                </a:cubicBezTo>
                <a:cubicBezTo>
                  <a:pt x="2653" y="1916"/>
                  <a:pt x="2653" y="1916"/>
                  <a:pt x="2653" y="1916"/>
                </a:cubicBezTo>
                <a:cubicBezTo>
                  <a:pt x="2661" y="1914"/>
                  <a:pt x="2661" y="1914"/>
                  <a:pt x="2661" y="1914"/>
                </a:cubicBezTo>
                <a:cubicBezTo>
                  <a:pt x="2676" y="1911"/>
                  <a:pt x="2690" y="1914"/>
                  <a:pt x="2704" y="1915"/>
                </a:cubicBezTo>
                <a:cubicBezTo>
                  <a:pt x="2711" y="1916"/>
                  <a:pt x="2718" y="1917"/>
                  <a:pt x="2725" y="1918"/>
                </a:cubicBezTo>
                <a:cubicBezTo>
                  <a:pt x="2735" y="1919"/>
                  <a:pt x="2743" y="1924"/>
                  <a:pt x="2752" y="1925"/>
                </a:cubicBezTo>
                <a:cubicBezTo>
                  <a:pt x="2757" y="1926"/>
                  <a:pt x="2763" y="1926"/>
                  <a:pt x="2768" y="1929"/>
                </a:cubicBezTo>
                <a:cubicBezTo>
                  <a:pt x="2772" y="1932"/>
                  <a:pt x="2775" y="1936"/>
                  <a:pt x="2780" y="1938"/>
                </a:cubicBezTo>
                <a:cubicBezTo>
                  <a:pt x="2786" y="1940"/>
                  <a:pt x="2792" y="1939"/>
                  <a:pt x="2797" y="1936"/>
                </a:cubicBezTo>
                <a:cubicBezTo>
                  <a:pt x="2802" y="1934"/>
                  <a:pt x="2806" y="1931"/>
                  <a:pt x="2811" y="1930"/>
                </a:cubicBezTo>
                <a:cubicBezTo>
                  <a:pt x="2819" y="1924"/>
                  <a:pt x="2819" y="1924"/>
                  <a:pt x="2819" y="1924"/>
                </a:cubicBezTo>
                <a:cubicBezTo>
                  <a:pt x="2811" y="1914"/>
                  <a:pt x="2811" y="1914"/>
                  <a:pt x="2811" y="1914"/>
                </a:cubicBezTo>
                <a:cubicBezTo>
                  <a:pt x="2818" y="1908"/>
                  <a:pt x="2818" y="1908"/>
                  <a:pt x="2818" y="1908"/>
                </a:cubicBezTo>
                <a:cubicBezTo>
                  <a:pt x="2824" y="1906"/>
                  <a:pt x="2825" y="1913"/>
                  <a:pt x="2826" y="1918"/>
                </a:cubicBezTo>
                <a:cubicBezTo>
                  <a:pt x="2830" y="1930"/>
                  <a:pt x="2830" y="1930"/>
                  <a:pt x="2830" y="1930"/>
                </a:cubicBezTo>
                <a:cubicBezTo>
                  <a:pt x="2832" y="1933"/>
                  <a:pt x="2834" y="1939"/>
                  <a:pt x="2829" y="1939"/>
                </a:cubicBezTo>
                <a:cubicBezTo>
                  <a:pt x="2824" y="1939"/>
                  <a:pt x="2820" y="1937"/>
                  <a:pt x="2816" y="1940"/>
                </a:cubicBezTo>
                <a:cubicBezTo>
                  <a:pt x="2810" y="1947"/>
                  <a:pt x="2810" y="1947"/>
                  <a:pt x="2810" y="1947"/>
                </a:cubicBezTo>
                <a:cubicBezTo>
                  <a:pt x="2822" y="1953"/>
                  <a:pt x="2822" y="1953"/>
                  <a:pt x="2822" y="1953"/>
                </a:cubicBezTo>
                <a:cubicBezTo>
                  <a:pt x="2827" y="1954"/>
                  <a:pt x="2831" y="1958"/>
                  <a:pt x="2835" y="1961"/>
                </a:cubicBezTo>
                <a:cubicBezTo>
                  <a:pt x="2840" y="1965"/>
                  <a:pt x="2844" y="1964"/>
                  <a:pt x="2849" y="1965"/>
                </a:cubicBezTo>
                <a:cubicBezTo>
                  <a:pt x="2854" y="1965"/>
                  <a:pt x="2860" y="1965"/>
                  <a:pt x="2865" y="1967"/>
                </a:cubicBezTo>
                <a:cubicBezTo>
                  <a:pt x="2871" y="1969"/>
                  <a:pt x="2875" y="1973"/>
                  <a:pt x="2881" y="1974"/>
                </a:cubicBezTo>
                <a:cubicBezTo>
                  <a:pt x="2886" y="1976"/>
                  <a:pt x="2891" y="1976"/>
                  <a:pt x="2896" y="1978"/>
                </a:cubicBezTo>
                <a:cubicBezTo>
                  <a:pt x="2908" y="1982"/>
                  <a:pt x="2908" y="1982"/>
                  <a:pt x="2908" y="1982"/>
                </a:cubicBezTo>
                <a:cubicBezTo>
                  <a:pt x="2918" y="1982"/>
                  <a:pt x="2918" y="1982"/>
                  <a:pt x="2918" y="1982"/>
                </a:cubicBezTo>
                <a:cubicBezTo>
                  <a:pt x="2926" y="1982"/>
                  <a:pt x="2934" y="1983"/>
                  <a:pt x="2940" y="1979"/>
                </a:cubicBezTo>
                <a:cubicBezTo>
                  <a:pt x="2950" y="1972"/>
                  <a:pt x="2950" y="1972"/>
                  <a:pt x="2950" y="1972"/>
                </a:cubicBezTo>
                <a:cubicBezTo>
                  <a:pt x="2963" y="1968"/>
                  <a:pt x="2963" y="1968"/>
                  <a:pt x="2963" y="1968"/>
                </a:cubicBezTo>
                <a:cubicBezTo>
                  <a:pt x="2974" y="1964"/>
                  <a:pt x="2974" y="1964"/>
                  <a:pt x="2974" y="1964"/>
                </a:cubicBezTo>
                <a:cubicBezTo>
                  <a:pt x="2981" y="1959"/>
                  <a:pt x="2981" y="1959"/>
                  <a:pt x="2981" y="1959"/>
                </a:cubicBezTo>
                <a:cubicBezTo>
                  <a:pt x="2987" y="1955"/>
                  <a:pt x="2996" y="1954"/>
                  <a:pt x="2998" y="1946"/>
                </a:cubicBezTo>
                <a:cubicBezTo>
                  <a:pt x="3001" y="1938"/>
                  <a:pt x="3001" y="1938"/>
                  <a:pt x="3001" y="1938"/>
                </a:cubicBezTo>
                <a:cubicBezTo>
                  <a:pt x="3006" y="1931"/>
                  <a:pt x="3006" y="1931"/>
                  <a:pt x="3006" y="1931"/>
                </a:cubicBezTo>
                <a:cubicBezTo>
                  <a:pt x="3009" y="1928"/>
                  <a:pt x="3015" y="1921"/>
                  <a:pt x="3019" y="1927"/>
                </a:cubicBezTo>
                <a:cubicBezTo>
                  <a:pt x="3024" y="1933"/>
                  <a:pt x="3013" y="1940"/>
                  <a:pt x="3009" y="1943"/>
                </a:cubicBezTo>
                <a:cubicBezTo>
                  <a:pt x="3004" y="1947"/>
                  <a:pt x="3007" y="1952"/>
                  <a:pt x="3008" y="1958"/>
                </a:cubicBezTo>
                <a:cubicBezTo>
                  <a:pt x="3010" y="1965"/>
                  <a:pt x="3012" y="1971"/>
                  <a:pt x="3013" y="1978"/>
                </a:cubicBezTo>
                <a:cubicBezTo>
                  <a:pt x="3015" y="1985"/>
                  <a:pt x="3011" y="1991"/>
                  <a:pt x="3006" y="1995"/>
                </a:cubicBezTo>
                <a:cubicBezTo>
                  <a:pt x="3002" y="1998"/>
                  <a:pt x="3002" y="1998"/>
                  <a:pt x="3002" y="1998"/>
                </a:cubicBezTo>
                <a:cubicBezTo>
                  <a:pt x="3004" y="1991"/>
                  <a:pt x="3004" y="1991"/>
                  <a:pt x="3004" y="1991"/>
                </a:cubicBezTo>
                <a:cubicBezTo>
                  <a:pt x="3004" y="1984"/>
                  <a:pt x="3004" y="1984"/>
                  <a:pt x="3004" y="1984"/>
                </a:cubicBezTo>
                <a:cubicBezTo>
                  <a:pt x="2999" y="1984"/>
                  <a:pt x="2997" y="1986"/>
                  <a:pt x="2994" y="1990"/>
                </a:cubicBezTo>
                <a:cubicBezTo>
                  <a:pt x="2991" y="1993"/>
                  <a:pt x="2991" y="1993"/>
                  <a:pt x="2991" y="1993"/>
                </a:cubicBezTo>
                <a:cubicBezTo>
                  <a:pt x="2988" y="1999"/>
                  <a:pt x="2988" y="1999"/>
                  <a:pt x="2988" y="1999"/>
                </a:cubicBezTo>
                <a:cubicBezTo>
                  <a:pt x="2982" y="2007"/>
                  <a:pt x="2982" y="2007"/>
                  <a:pt x="2982" y="2007"/>
                </a:cubicBezTo>
                <a:cubicBezTo>
                  <a:pt x="2985" y="2014"/>
                  <a:pt x="2992" y="2012"/>
                  <a:pt x="2998" y="2014"/>
                </a:cubicBezTo>
                <a:cubicBezTo>
                  <a:pt x="3003" y="2015"/>
                  <a:pt x="3005" y="2020"/>
                  <a:pt x="3009" y="2024"/>
                </a:cubicBezTo>
                <a:cubicBezTo>
                  <a:pt x="3015" y="2029"/>
                  <a:pt x="3015" y="2029"/>
                  <a:pt x="3015" y="2029"/>
                </a:cubicBezTo>
                <a:cubicBezTo>
                  <a:pt x="3023" y="2032"/>
                  <a:pt x="3023" y="2032"/>
                  <a:pt x="3023" y="2032"/>
                </a:cubicBezTo>
                <a:cubicBezTo>
                  <a:pt x="3032" y="2037"/>
                  <a:pt x="3032" y="2037"/>
                  <a:pt x="3032" y="2037"/>
                </a:cubicBezTo>
                <a:cubicBezTo>
                  <a:pt x="3040" y="2040"/>
                  <a:pt x="3040" y="2040"/>
                  <a:pt x="3040" y="2040"/>
                </a:cubicBezTo>
                <a:cubicBezTo>
                  <a:pt x="3046" y="2041"/>
                  <a:pt x="3051" y="2043"/>
                  <a:pt x="3056" y="2044"/>
                </a:cubicBezTo>
                <a:cubicBezTo>
                  <a:pt x="3064" y="2048"/>
                  <a:pt x="3064" y="2048"/>
                  <a:pt x="3064" y="2048"/>
                </a:cubicBezTo>
                <a:cubicBezTo>
                  <a:pt x="3071" y="2051"/>
                  <a:pt x="3071" y="2051"/>
                  <a:pt x="3071" y="2051"/>
                </a:cubicBezTo>
                <a:cubicBezTo>
                  <a:pt x="3081" y="2059"/>
                  <a:pt x="3081" y="2059"/>
                  <a:pt x="3081" y="2059"/>
                </a:cubicBezTo>
                <a:cubicBezTo>
                  <a:pt x="3090" y="2064"/>
                  <a:pt x="3090" y="2064"/>
                  <a:pt x="3090" y="2064"/>
                </a:cubicBezTo>
                <a:cubicBezTo>
                  <a:pt x="3099" y="2070"/>
                  <a:pt x="3099" y="2070"/>
                  <a:pt x="3099" y="2070"/>
                </a:cubicBezTo>
                <a:cubicBezTo>
                  <a:pt x="3103" y="2074"/>
                  <a:pt x="3108" y="2079"/>
                  <a:pt x="3113" y="2082"/>
                </a:cubicBezTo>
                <a:cubicBezTo>
                  <a:pt x="3118" y="2084"/>
                  <a:pt x="3124" y="2083"/>
                  <a:pt x="3129" y="2083"/>
                </a:cubicBezTo>
                <a:cubicBezTo>
                  <a:pt x="3136" y="2086"/>
                  <a:pt x="3136" y="2086"/>
                  <a:pt x="3136" y="2086"/>
                </a:cubicBezTo>
                <a:cubicBezTo>
                  <a:pt x="3144" y="2089"/>
                  <a:pt x="3144" y="2089"/>
                  <a:pt x="3144" y="2089"/>
                </a:cubicBezTo>
                <a:cubicBezTo>
                  <a:pt x="3149" y="2090"/>
                  <a:pt x="3153" y="2093"/>
                  <a:pt x="3157" y="2096"/>
                </a:cubicBezTo>
                <a:cubicBezTo>
                  <a:pt x="3169" y="2104"/>
                  <a:pt x="3169" y="2104"/>
                  <a:pt x="3169" y="2104"/>
                </a:cubicBezTo>
                <a:cubicBezTo>
                  <a:pt x="3175" y="2112"/>
                  <a:pt x="3175" y="2112"/>
                  <a:pt x="3175" y="2112"/>
                </a:cubicBezTo>
                <a:cubicBezTo>
                  <a:pt x="3182" y="2119"/>
                  <a:pt x="3182" y="2119"/>
                  <a:pt x="3182" y="2119"/>
                </a:cubicBezTo>
                <a:cubicBezTo>
                  <a:pt x="3186" y="2126"/>
                  <a:pt x="3186" y="2126"/>
                  <a:pt x="3186" y="2126"/>
                </a:cubicBezTo>
                <a:cubicBezTo>
                  <a:pt x="3184" y="2135"/>
                  <a:pt x="3184" y="2135"/>
                  <a:pt x="3184" y="2135"/>
                </a:cubicBezTo>
                <a:cubicBezTo>
                  <a:pt x="3193" y="2143"/>
                  <a:pt x="3193" y="2143"/>
                  <a:pt x="3193" y="2143"/>
                </a:cubicBezTo>
                <a:cubicBezTo>
                  <a:pt x="3201" y="2146"/>
                  <a:pt x="3208" y="2153"/>
                  <a:pt x="3213" y="2161"/>
                </a:cubicBezTo>
                <a:cubicBezTo>
                  <a:pt x="3215" y="2166"/>
                  <a:pt x="3219" y="2169"/>
                  <a:pt x="3224" y="2164"/>
                </a:cubicBezTo>
                <a:cubicBezTo>
                  <a:pt x="3227" y="2161"/>
                  <a:pt x="3229" y="2156"/>
                  <a:pt x="3234" y="2156"/>
                </a:cubicBezTo>
                <a:cubicBezTo>
                  <a:pt x="3234" y="2162"/>
                  <a:pt x="3234" y="2162"/>
                  <a:pt x="3234" y="2162"/>
                </a:cubicBezTo>
                <a:cubicBezTo>
                  <a:pt x="3232" y="2167"/>
                  <a:pt x="3232" y="2167"/>
                  <a:pt x="3232" y="2167"/>
                </a:cubicBezTo>
                <a:cubicBezTo>
                  <a:pt x="3236" y="2175"/>
                  <a:pt x="3236" y="2175"/>
                  <a:pt x="3236" y="2175"/>
                </a:cubicBezTo>
                <a:cubicBezTo>
                  <a:pt x="3249" y="2184"/>
                  <a:pt x="3249" y="2184"/>
                  <a:pt x="3249" y="2184"/>
                </a:cubicBezTo>
                <a:cubicBezTo>
                  <a:pt x="3259" y="2192"/>
                  <a:pt x="3259" y="2192"/>
                  <a:pt x="3259" y="2192"/>
                </a:cubicBezTo>
                <a:cubicBezTo>
                  <a:pt x="3265" y="2197"/>
                  <a:pt x="3272" y="2203"/>
                  <a:pt x="3280" y="2202"/>
                </a:cubicBezTo>
                <a:cubicBezTo>
                  <a:pt x="3286" y="2200"/>
                  <a:pt x="3286" y="2200"/>
                  <a:pt x="3286" y="2200"/>
                </a:cubicBezTo>
                <a:cubicBezTo>
                  <a:pt x="3296" y="2205"/>
                  <a:pt x="3296" y="2205"/>
                  <a:pt x="3296" y="2205"/>
                </a:cubicBezTo>
                <a:cubicBezTo>
                  <a:pt x="3301" y="2217"/>
                  <a:pt x="3301" y="2217"/>
                  <a:pt x="3301" y="2217"/>
                </a:cubicBezTo>
                <a:cubicBezTo>
                  <a:pt x="3312" y="2225"/>
                  <a:pt x="3312" y="2225"/>
                  <a:pt x="3312" y="2225"/>
                </a:cubicBezTo>
                <a:cubicBezTo>
                  <a:pt x="3321" y="2231"/>
                  <a:pt x="3321" y="2231"/>
                  <a:pt x="3321" y="2231"/>
                </a:cubicBezTo>
                <a:cubicBezTo>
                  <a:pt x="3328" y="2233"/>
                  <a:pt x="3328" y="2233"/>
                  <a:pt x="3328" y="2233"/>
                </a:cubicBezTo>
                <a:lnTo>
                  <a:pt x="3331" y="2226"/>
                </a:lnTo>
                <a:close/>
                <a:moveTo>
                  <a:pt x="482" y="1818"/>
                </a:moveTo>
                <a:cubicBezTo>
                  <a:pt x="476" y="1825"/>
                  <a:pt x="456" y="1841"/>
                  <a:pt x="452" y="1824"/>
                </a:cubicBezTo>
                <a:cubicBezTo>
                  <a:pt x="449" y="1815"/>
                  <a:pt x="456" y="1800"/>
                  <a:pt x="442" y="1797"/>
                </a:cubicBezTo>
                <a:cubicBezTo>
                  <a:pt x="433" y="1795"/>
                  <a:pt x="421" y="1796"/>
                  <a:pt x="415" y="1803"/>
                </a:cubicBezTo>
                <a:cubicBezTo>
                  <a:pt x="409" y="1809"/>
                  <a:pt x="406" y="1817"/>
                  <a:pt x="402" y="1824"/>
                </a:cubicBezTo>
                <a:cubicBezTo>
                  <a:pt x="398" y="1830"/>
                  <a:pt x="392" y="1832"/>
                  <a:pt x="386" y="1835"/>
                </a:cubicBezTo>
                <a:cubicBezTo>
                  <a:pt x="389" y="1833"/>
                  <a:pt x="389" y="1833"/>
                  <a:pt x="389" y="1833"/>
                </a:cubicBezTo>
                <a:cubicBezTo>
                  <a:pt x="393" y="1830"/>
                  <a:pt x="398" y="1827"/>
                  <a:pt x="401" y="1822"/>
                </a:cubicBezTo>
                <a:cubicBezTo>
                  <a:pt x="405" y="1817"/>
                  <a:pt x="406" y="1810"/>
                  <a:pt x="405" y="1804"/>
                </a:cubicBezTo>
                <a:cubicBezTo>
                  <a:pt x="404" y="1797"/>
                  <a:pt x="398" y="1793"/>
                  <a:pt x="392" y="1791"/>
                </a:cubicBezTo>
                <a:cubicBezTo>
                  <a:pt x="384" y="1788"/>
                  <a:pt x="376" y="1788"/>
                  <a:pt x="369" y="1787"/>
                </a:cubicBezTo>
                <a:cubicBezTo>
                  <a:pt x="364" y="1785"/>
                  <a:pt x="364" y="1785"/>
                  <a:pt x="364" y="1785"/>
                </a:cubicBezTo>
                <a:cubicBezTo>
                  <a:pt x="369" y="1784"/>
                  <a:pt x="369" y="1784"/>
                  <a:pt x="369" y="1784"/>
                </a:cubicBezTo>
                <a:cubicBezTo>
                  <a:pt x="377" y="1784"/>
                  <a:pt x="386" y="1785"/>
                  <a:pt x="394" y="1786"/>
                </a:cubicBezTo>
                <a:cubicBezTo>
                  <a:pt x="400" y="1787"/>
                  <a:pt x="406" y="1789"/>
                  <a:pt x="412" y="1788"/>
                </a:cubicBezTo>
                <a:cubicBezTo>
                  <a:pt x="421" y="1783"/>
                  <a:pt x="421" y="1783"/>
                  <a:pt x="421" y="1783"/>
                </a:cubicBezTo>
                <a:cubicBezTo>
                  <a:pt x="426" y="1781"/>
                  <a:pt x="431" y="1780"/>
                  <a:pt x="435" y="1780"/>
                </a:cubicBezTo>
                <a:cubicBezTo>
                  <a:pt x="447" y="1781"/>
                  <a:pt x="459" y="1787"/>
                  <a:pt x="470" y="1792"/>
                </a:cubicBezTo>
                <a:cubicBezTo>
                  <a:pt x="475" y="1795"/>
                  <a:pt x="481" y="1797"/>
                  <a:pt x="485" y="1802"/>
                </a:cubicBezTo>
                <a:cubicBezTo>
                  <a:pt x="488" y="1808"/>
                  <a:pt x="485" y="1814"/>
                  <a:pt x="482" y="1818"/>
                </a:cubicBezTo>
                <a:close/>
                <a:moveTo>
                  <a:pt x="862" y="841"/>
                </a:moveTo>
                <a:cubicBezTo>
                  <a:pt x="853" y="841"/>
                  <a:pt x="853" y="841"/>
                  <a:pt x="853" y="841"/>
                </a:cubicBezTo>
                <a:cubicBezTo>
                  <a:pt x="848" y="838"/>
                  <a:pt x="848" y="827"/>
                  <a:pt x="851" y="823"/>
                </a:cubicBezTo>
                <a:cubicBezTo>
                  <a:pt x="858" y="810"/>
                  <a:pt x="882" y="823"/>
                  <a:pt x="887" y="832"/>
                </a:cubicBezTo>
                <a:cubicBezTo>
                  <a:pt x="889" y="840"/>
                  <a:pt x="889" y="840"/>
                  <a:pt x="889" y="840"/>
                </a:cubicBezTo>
                <a:cubicBezTo>
                  <a:pt x="882" y="846"/>
                  <a:pt x="869" y="840"/>
                  <a:pt x="862" y="841"/>
                </a:cubicBezTo>
                <a:close/>
                <a:moveTo>
                  <a:pt x="500" y="2776"/>
                </a:moveTo>
                <a:cubicBezTo>
                  <a:pt x="495" y="2782"/>
                  <a:pt x="495" y="2782"/>
                  <a:pt x="495" y="2782"/>
                </a:cubicBezTo>
                <a:cubicBezTo>
                  <a:pt x="495" y="2789"/>
                  <a:pt x="495" y="2789"/>
                  <a:pt x="495" y="2789"/>
                </a:cubicBezTo>
                <a:cubicBezTo>
                  <a:pt x="494" y="2793"/>
                  <a:pt x="494" y="2793"/>
                  <a:pt x="494" y="2793"/>
                </a:cubicBezTo>
                <a:cubicBezTo>
                  <a:pt x="487" y="2793"/>
                  <a:pt x="494" y="2781"/>
                  <a:pt x="492" y="2778"/>
                </a:cubicBezTo>
                <a:cubicBezTo>
                  <a:pt x="489" y="2774"/>
                  <a:pt x="489" y="2774"/>
                  <a:pt x="489" y="2774"/>
                </a:cubicBezTo>
                <a:cubicBezTo>
                  <a:pt x="491" y="2770"/>
                  <a:pt x="491" y="2770"/>
                  <a:pt x="491" y="2770"/>
                </a:cubicBezTo>
                <a:cubicBezTo>
                  <a:pt x="495" y="2765"/>
                  <a:pt x="495" y="2765"/>
                  <a:pt x="495" y="2765"/>
                </a:cubicBezTo>
                <a:cubicBezTo>
                  <a:pt x="498" y="2763"/>
                  <a:pt x="498" y="2763"/>
                  <a:pt x="498" y="2763"/>
                </a:cubicBezTo>
                <a:cubicBezTo>
                  <a:pt x="500" y="2765"/>
                  <a:pt x="500" y="2765"/>
                  <a:pt x="500" y="2765"/>
                </a:cubicBezTo>
                <a:lnTo>
                  <a:pt x="500" y="2776"/>
                </a:lnTo>
                <a:close/>
                <a:moveTo>
                  <a:pt x="1190" y="2355"/>
                </a:moveTo>
                <a:cubicBezTo>
                  <a:pt x="1190" y="2359"/>
                  <a:pt x="1190" y="2359"/>
                  <a:pt x="1190" y="2359"/>
                </a:cubicBezTo>
                <a:cubicBezTo>
                  <a:pt x="1187" y="2364"/>
                  <a:pt x="1187" y="2364"/>
                  <a:pt x="1187" y="2364"/>
                </a:cubicBezTo>
                <a:cubicBezTo>
                  <a:pt x="1184" y="2357"/>
                  <a:pt x="1184" y="2357"/>
                  <a:pt x="1184" y="2357"/>
                </a:cubicBezTo>
                <a:cubicBezTo>
                  <a:pt x="1173" y="2355"/>
                  <a:pt x="1173" y="2355"/>
                  <a:pt x="1173" y="2355"/>
                </a:cubicBezTo>
                <a:cubicBezTo>
                  <a:pt x="1165" y="2351"/>
                  <a:pt x="1165" y="2351"/>
                  <a:pt x="1165" y="2351"/>
                </a:cubicBezTo>
                <a:cubicBezTo>
                  <a:pt x="1167" y="2346"/>
                  <a:pt x="1167" y="2346"/>
                  <a:pt x="1167" y="2346"/>
                </a:cubicBezTo>
                <a:cubicBezTo>
                  <a:pt x="1167" y="2342"/>
                  <a:pt x="1167" y="2342"/>
                  <a:pt x="1167" y="2342"/>
                </a:cubicBezTo>
                <a:cubicBezTo>
                  <a:pt x="1177" y="2338"/>
                  <a:pt x="1177" y="2338"/>
                  <a:pt x="1177" y="2338"/>
                </a:cubicBezTo>
                <a:cubicBezTo>
                  <a:pt x="1181" y="2340"/>
                  <a:pt x="1181" y="2340"/>
                  <a:pt x="1181" y="2340"/>
                </a:cubicBezTo>
                <a:cubicBezTo>
                  <a:pt x="1185" y="2340"/>
                  <a:pt x="1185" y="2340"/>
                  <a:pt x="1185" y="2340"/>
                </a:cubicBezTo>
                <a:cubicBezTo>
                  <a:pt x="1190" y="2345"/>
                  <a:pt x="1190" y="2345"/>
                  <a:pt x="1190" y="2345"/>
                </a:cubicBezTo>
                <a:cubicBezTo>
                  <a:pt x="1193" y="2353"/>
                  <a:pt x="1193" y="2353"/>
                  <a:pt x="1193" y="2353"/>
                </a:cubicBezTo>
                <a:lnTo>
                  <a:pt x="1190" y="2355"/>
                </a:lnTo>
                <a:close/>
                <a:moveTo>
                  <a:pt x="1208" y="2320"/>
                </a:moveTo>
                <a:cubicBezTo>
                  <a:pt x="1204" y="2324"/>
                  <a:pt x="1204" y="2324"/>
                  <a:pt x="1204" y="2324"/>
                </a:cubicBezTo>
                <a:cubicBezTo>
                  <a:pt x="1202" y="2328"/>
                  <a:pt x="1202" y="2328"/>
                  <a:pt x="1202" y="2328"/>
                </a:cubicBezTo>
                <a:cubicBezTo>
                  <a:pt x="1193" y="2335"/>
                  <a:pt x="1193" y="2335"/>
                  <a:pt x="1193" y="2335"/>
                </a:cubicBezTo>
                <a:cubicBezTo>
                  <a:pt x="1187" y="2336"/>
                  <a:pt x="1187" y="2336"/>
                  <a:pt x="1187" y="2336"/>
                </a:cubicBezTo>
                <a:cubicBezTo>
                  <a:pt x="1184" y="2329"/>
                  <a:pt x="1184" y="2329"/>
                  <a:pt x="1184" y="2329"/>
                </a:cubicBezTo>
                <a:cubicBezTo>
                  <a:pt x="1187" y="2322"/>
                  <a:pt x="1187" y="2322"/>
                  <a:pt x="1187" y="2322"/>
                </a:cubicBezTo>
                <a:cubicBezTo>
                  <a:pt x="1191" y="2321"/>
                  <a:pt x="1191" y="2321"/>
                  <a:pt x="1191" y="2321"/>
                </a:cubicBezTo>
                <a:cubicBezTo>
                  <a:pt x="1196" y="2319"/>
                  <a:pt x="1196" y="2319"/>
                  <a:pt x="1196" y="2319"/>
                </a:cubicBezTo>
                <a:cubicBezTo>
                  <a:pt x="1202" y="2313"/>
                  <a:pt x="1202" y="2313"/>
                  <a:pt x="1202" y="2313"/>
                </a:cubicBezTo>
                <a:cubicBezTo>
                  <a:pt x="1205" y="2311"/>
                  <a:pt x="1205" y="2311"/>
                  <a:pt x="1205" y="2311"/>
                </a:cubicBezTo>
                <a:cubicBezTo>
                  <a:pt x="1206" y="2309"/>
                  <a:pt x="1206" y="2309"/>
                  <a:pt x="1206" y="2309"/>
                </a:cubicBezTo>
                <a:cubicBezTo>
                  <a:pt x="1212" y="2309"/>
                  <a:pt x="1212" y="2309"/>
                  <a:pt x="1212" y="2309"/>
                </a:cubicBezTo>
                <a:lnTo>
                  <a:pt x="1208" y="2320"/>
                </a:lnTo>
                <a:close/>
                <a:moveTo>
                  <a:pt x="1269" y="2318"/>
                </a:moveTo>
                <a:cubicBezTo>
                  <a:pt x="1263" y="2320"/>
                  <a:pt x="1263" y="2320"/>
                  <a:pt x="1263" y="2320"/>
                </a:cubicBezTo>
                <a:cubicBezTo>
                  <a:pt x="1261" y="2309"/>
                  <a:pt x="1261" y="2309"/>
                  <a:pt x="1261" y="2309"/>
                </a:cubicBezTo>
                <a:cubicBezTo>
                  <a:pt x="1265" y="2304"/>
                  <a:pt x="1265" y="2304"/>
                  <a:pt x="1265" y="2304"/>
                </a:cubicBezTo>
                <a:cubicBezTo>
                  <a:pt x="1273" y="2302"/>
                  <a:pt x="1273" y="2302"/>
                  <a:pt x="1273" y="2302"/>
                </a:cubicBezTo>
                <a:cubicBezTo>
                  <a:pt x="1274" y="2310"/>
                  <a:pt x="1274" y="2310"/>
                  <a:pt x="1274" y="2310"/>
                </a:cubicBezTo>
                <a:lnTo>
                  <a:pt x="1269" y="2318"/>
                </a:lnTo>
                <a:close/>
                <a:moveTo>
                  <a:pt x="1273" y="2297"/>
                </a:moveTo>
                <a:cubicBezTo>
                  <a:pt x="1262" y="2298"/>
                  <a:pt x="1262" y="2298"/>
                  <a:pt x="1262" y="2298"/>
                </a:cubicBezTo>
                <a:cubicBezTo>
                  <a:pt x="1252" y="2302"/>
                  <a:pt x="1252" y="2302"/>
                  <a:pt x="1252" y="2302"/>
                </a:cubicBezTo>
                <a:cubicBezTo>
                  <a:pt x="1241" y="2297"/>
                  <a:pt x="1241" y="2297"/>
                  <a:pt x="1241" y="2297"/>
                </a:cubicBezTo>
                <a:cubicBezTo>
                  <a:pt x="1232" y="2291"/>
                  <a:pt x="1232" y="2291"/>
                  <a:pt x="1232" y="2291"/>
                </a:cubicBezTo>
                <a:cubicBezTo>
                  <a:pt x="1222" y="2289"/>
                  <a:pt x="1222" y="2289"/>
                  <a:pt x="1222" y="2289"/>
                </a:cubicBezTo>
                <a:cubicBezTo>
                  <a:pt x="1217" y="2288"/>
                  <a:pt x="1217" y="2288"/>
                  <a:pt x="1217" y="2288"/>
                </a:cubicBezTo>
                <a:cubicBezTo>
                  <a:pt x="1212" y="2287"/>
                  <a:pt x="1212" y="2287"/>
                  <a:pt x="1212" y="2287"/>
                </a:cubicBezTo>
                <a:cubicBezTo>
                  <a:pt x="1206" y="2286"/>
                  <a:pt x="1206" y="2286"/>
                  <a:pt x="1206" y="2286"/>
                </a:cubicBezTo>
                <a:cubicBezTo>
                  <a:pt x="1197" y="2285"/>
                  <a:pt x="1197" y="2285"/>
                  <a:pt x="1197" y="2285"/>
                </a:cubicBezTo>
                <a:cubicBezTo>
                  <a:pt x="1194" y="2283"/>
                  <a:pt x="1194" y="2283"/>
                  <a:pt x="1194" y="2283"/>
                </a:cubicBezTo>
                <a:cubicBezTo>
                  <a:pt x="1193" y="2279"/>
                  <a:pt x="1193" y="2279"/>
                  <a:pt x="1193" y="2279"/>
                </a:cubicBezTo>
                <a:cubicBezTo>
                  <a:pt x="1189" y="2275"/>
                  <a:pt x="1189" y="2275"/>
                  <a:pt x="1189" y="2275"/>
                </a:cubicBezTo>
                <a:cubicBezTo>
                  <a:pt x="1184" y="2266"/>
                  <a:pt x="1184" y="2266"/>
                  <a:pt x="1184" y="2266"/>
                </a:cubicBezTo>
                <a:cubicBezTo>
                  <a:pt x="1187" y="2258"/>
                  <a:pt x="1187" y="2258"/>
                  <a:pt x="1187" y="2258"/>
                </a:cubicBezTo>
                <a:cubicBezTo>
                  <a:pt x="1194" y="2253"/>
                  <a:pt x="1194" y="2253"/>
                  <a:pt x="1194" y="2253"/>
                </a:cubicBezTo>
                <a:cubicBezTo>
                  <a:pt x="1206" y="2251"/>
                  <a:pt x="1206" y="2251"/>
                  <a:pt x="1206" y="2251"/>
                </a:cubicBezTo>
                <a:cubicBezTo>
                  <a:pt x="1214" y="2255"/>
                  <a:pt x="1214" y="2255"/>
                  <a:pt x="1214" y="2255"/>
                </a:cubicBezTo>
                <a:cubicBezTo>
                  <a:pt x="1217" y="2259"/>
                  <a:pt x="1220" y="2261"/>
                  <a:pt x="1225" y="2262"/>
                </a:cubicBezTo>
                <a:cubicBezTo>
                  <a:pt x="1239" y="2264"/>
                  <a:pt x="1239" y="2264"/>
                  <a:pt x="1239" y="2264"/>
                </a:cubicBezTo>
                <a:cubicBezTo>
                  <a:pt x="1249" y="2266"/>
                  <a:pt x="1249" y="2266"/>
                  <a:pt x="1249" y="2266"/>
                </a:cubicBezTo>
                <a:cubicBezTo>
                  <a:pt x="1255" y="2276"/>
                  <a:pt x="1255" y="2276"/>
                  <a:pt x="1255" y="2276"/>
                </a:cubicBezTo>
                <a:cubicBezTo>
                  <a:pt x="1264" y="2277"/>
                  <a:pt x="1264" y="2277"/>
                  <a:pt x="1264" y="2277"/>
                </a:cubicBezTo>
                <a:cubicBezTo>
                  <a:pt x="1274" y="2278"/>
                  <a:pt x="1274" y="2278"/>
                  <a:pt x="1274" y="2278"/>
                </a:cubicBezTo>
                <a:cubicBezTo>
                  <a:pt x="1275" y="2289"/>
                  <a:pt x="1275" y="2289"/>
                  <a:pt x="1275" y="2289"/>
                </a:cubicBezTo>
                <a:lnTo>
                  <a:pt x="1273" y="2297"/>
                </a:lnTo>
                <a:close/>
                <a:moveTo>
                  <a:pt x="1287" y="2181"/>
                </a:moveTo>
                <a:cubicBezTo>
                  <a:pt x="1281" y="2184"/>
                  <a:pt x="1281" y="2184"/>
                  <a:pt x="1281" y="2184"/>
                </a:cubicBezTo>
                <a:cubicBezTo>
                  <a:pt x="1272" y="2185"/>
                  <a:pt x="1272" y="2185"/>
                  <a:pt x="1272" y="2185"/>
                </a:cubicBezTo>
                <a:cubicBezTo>
                  <a:pt x="1266" y="2184"/>
                  <a:pt x="1266" y="2184"/>
                  <a:pt x="1266" y="2184"/>
                </a:cubicBezTo>
                <a:cubicBezTo>
                  <a:pt x="1269" y="2180"/>
                  <a:pt x="1269" y="2180"/>
                  <a:pt x="1269" y="2180"/>
                </a:cubicBezTo>
                <a:cubicBezTo>
                  <a:pt x="1277" y="2176"/>
                  <a:pt x="1277" y="2176"/>
                  <a:pt x="1277" y="2176"/>
                </a:cubicBezTo>
                <a:cubicBezTo>
                  <a:pt x="1288" y="2172"/>
                  <a:pt x="1288" y="2172"/>
                  <a:pt x="1288" y="2172"/>
                </a:cubicBezTo>
                <a:cubicBezTo>
                  <a:pt x="1293" y="2173"/>
                  <a:pt x="1293" y="2173"/>
                  <a:pt x="1293" y="2173"/>
                </a:cubicBezTo>
                <a:lnTo>
                  <a:pt x="1287" y="2181"/>
                </a:lnTo>
                <a:close/>
                <a:moveTo>
                  <a:pt x="1317" y="2183"/>
                </a:moveTo>
                <a:cubicBezTo>
                  <a:pt x="1309" y="2180"/>
                  <a:pt x="1309" y="2180"/>
                  <a:pt x="1309" y="2180"/>
                </a:cubicBezTo>
                <a:cubicBezTo>
                  <a:pt x="1304" y="2174"/>
                  <a:pt x="1304" y="2174"/>
                  <a:pt x="1304" y="2174"/>
                </a:cubicBezTo>
                <a:cubicBezTo>
                  <a:pt x="1300" y="2170"/>
                  <a:pt x="1300" y="2170"/>
                  <a:pt x="1300" y="2170"/>
                </a:cubicBezTo>
                <a:cubicBezTo>
                  <a:pt x="1303" y="2169"/>
                  <a:pt x="1303" y="2169"/>
                  <a:pt x="1303" y="2169"/>
                </a:cubicBezTo>
                <a:cubicBezTo>
                  <a:pt x="1308" y="2171"/>
                  <a:pt x="1308" y="2171"/>
                  <a:pt x="1308" y="2171"/>
                </a:cubicBezTo>
                <a:cubicBezTo>
                  <a:pt x="1312" y="2173"/>
                  <a:pt x="1312" y="2173"/>
                  <a:pt x="1312" y="2173"/>
                </a:cubicBezTo>
                <a:cubicBezTo>
                  <a:pt x="1318" y="2175"/>
                  <a:pt x="1318" y="2175"/>
                  <a:pt x="1318" y="2175"/>
                </a:cubicBezTo>
                <a:cubicBezTo>
                  <a:pt x="1323" y="2179"/>
                  <a:pt x="1323" y="2179"/>
                  <a:pt x="1323" y="2179"/>
                </a:cubicBezTo>
                <a:cubicBezTo>
                  <a:pt x="1326" y="2182"/>
                  <a:pt x="1326" y="2182"/>
                  <a:pt x="1326" y="2182"/>
                </a:cubicBezTo>
                <a:lnTo>
                  <a:pt x="1317" y="2183"/>
                </a:lnTo>
                <a:close/>
                <a:moveTo>
                  <a:pt x="1322" y="2164"/>
                </a:moveTo>
                <a:cubicBezTo>
                  <a:pt x="1308" y="2163"/>
                  <a:pt x="1308" y="2163"/>
                  <a:pt x="1308" y="2163"/>
                </a:cubicBezTo>
                <a:cubicBezTo>
                  <a:pt x="1298" y="2166"/>
                  <a:pt x="1298" y="2166"/>
                  <a:pt x="1298" y="2166"/>
                </a:cubicBezTo>
                <a:cubicBezTo>
                  <a:pt x="1288" y="2165"/>
                  <a:pt x="1288" y="2165"/>
                  <a:pt x="1288" y="2165"/>
                </a:cubicBezTo>
                <a:cubicBezTo>
                  <a:pt x="1283" y="2165"/>
                  <a:pt x="1278" y="2166"/>
                  <a:pt x="1273" y="2167"/>
                </a:cubicBezTo>
                <a:cubicBezTo>
                  <a:pt x="1266" y="2166"/>
                  <a:pt x="1266" y="2166"/>
                  <a:pt x="1266" y="2166"/>
                </a:cubicBezTo>
                <a:cubicBezTo>
                  <a:pt x="1259" y="2164"/>
                  <a:pt x="1259" y="2164"/>
                  <a:pt x="1259" y="2164"/>
                </a:cubicBezTo>
                <a:cubicBezTo>
                  <a:pt x="1249" y="2165"/>
                  <a:pt x="1249" y="2165"/>
                  <a:pt x="1249" y="2165"/>
                </a:cubicBezTo>
                <a:cubicBezTo>
                  <a:pt x="1243" y="2165"/>
                  <a:pt x="1243" y="2165"/>
                  <a:pt x="1243" y="2165"/>
                </a:cubicBezTo>
                <a:cubicBezTo>
                  <a:pt x="1239" y="2164"/>
                  <a:pt x="1239" y="2164"/>
                  <a:pt x="1239" y="2164"/>
                </a:cubicBezTo>
                <a:cubicBezTo>
                  <a:pt x="1239" y="2160"/>
                  <a:pt x="1239" y="2160"/>
                  <a:pt x="1239" y="2160"/>
                </a:cubicBezTo>
                <a:cubicBezTo>
                  <a:pt x="1237" y="2154"/>
                  <a:pt x="1237" y="2154"/>
                  <a:pt x="1237" y="2154"/>
                </a:cubicBezTo>
                <a:cubicBezTo>
                  <a:pt x="1235" y="2150"/>
                  <a:pt x="1235" y="2150"/>
                  <a:pt x="1235" y="2150"/>
                </a:cubicBezTo>
                <a:cubicBezTo>
                  <a:pt x="1238" y="2145"/>
                  <a:pt x="1238" y="2145"/>
                  <a:pt x="1238" y="2145"/>
                </a:cubicBezTo>
                <a:cubicBezTo>
                  <a:pt x="1243" y="2141"/>
                  <a:pt x="1247" y="2146"/>
                  <a:pt x="1251" y="2149"/>
                </a:cubicBezTo>
                <a:cubicBezTo>
                  <a:pt x="1261" y="2157"/>
                  <a:pt x="1261" y="2157"/>
                  <a:pt x="1261" y="2157"/>
                </a:cubicBezTo>
                <a:cubicBezTo>
                  <a:pt x="1270" y="2155"/>
                  <a:pt x="1270" y="2155"/>
                  <a:pt x="1270" y="2155"/>
                </a:cubicBezTo>
                <a:cubicBezTo>
                  <a:pt x="1262" y="2147"/>
                  <a:pt x="1262" y="2147"/>
                  <a:pt x="1262" y="2147"/>
                </a:cubicBezTo>
                <a:cubicBezTo>
                  <a:pt x="1271" y="2147"/>
                  <a:pt x="1271" y="2147"/>
                  <a:pt x="1271" y="2147"/>
                </a:cubicBezTo>
                <a:cubicBezTo>
                  <a:pt x="1283" y="2150"/>
                  <a:pt x="1283" y="2150"/>
                  <a:pt x="1283" y="2150"/>
                </a:cubicBezTo>
                <a:cubicBezTo>
                  <a:pt x="1288" y="2153"/>
                  <a:pt x="1290" y="2156"/>
                  <a:pt x="1296" y="2155"/>
                </a:cubicBezTo>
                <a:cubicBezTo>
                  <a:pt x="1309" y="2155"/>
                  <a:pt x="1309" y="2155"/>
                  <a:pt x="1309" y="2155"/>
                </a:cubicBezTo>
                <a:cubicBezTo>
                  <a:pt x="1321" y="2154"/>
                  <a:pt x="1321" y="2154"/>
                  <a:pt x="1321" y="2154"/>
                </a:cubicBezTo>
                <a:cubicBezTo>
                  <a:pt x="1328" y="2158"/>
                  <a:pt x="1328" y="2158"/>
                  <a:pt x="1328" y="2158"/>
                </a:cubicBezTo>
                <a:lnTo>
                  <a:pt x="1322" y="2164"/>
                </a:lnTo>
                <a:close/>
                <a:moveTo>
                  <a:pt x="1365" y="2164"/>
                </a:moveTo>
                <a:cubicBezTo>
                  <a:pt x="1359" y="2154"/>
                  <a:pt x="1359" y="2154"/>
                  <a:pt x="1359" y="2154"/>
                </a:cubicBezTo>
                <a:cubicBezTo>
                  <a:pt x="1351" y="2151"/>
                  <a:pt x="1351" y="2151"/>
                  <a:pt x="1351" y="2151"/>
                </a:cubicBezTo>
                <a:cubicBezTo>
                  <a:pt x="1339" y="2149"/>
                  <a:pt x="1339" y="2149"/>
                  <a:pt x="1339" y="2149"/>
                </a:cubicBezTo>
                <a:cubicBezTo>
                  <a:pt x="1334" y="2149"/>
                  <a:pt x="1330" y="2146"/>
                  <a:pt x="1325" y="2144"/>
                </a:cubicBezTo>
                <a:cubicBezTo>
                  <a:pt x="1317" y="2141"/>
                  <a:pt x="1317" y="2141"/>
                  <a:pt x="1317" y="2141"/>
                </a:cubicBezTo>
                <a:cubicBezTo>
                  <a:pt x="1313" y="2139"/>
                  <a:pt x="1308" y="2136"/>
                  <a:pt x="1308" y="2131"/>
                </a:cubicBezTo>
                <a:cubicBezTo>
                  <a:pt x="1311" y="2129"/>
                  <a:pt x="1311" y="2129"/>
                  <a:pt x="1311" y="2129"/>
                </a:cubicBezTo>
                <a:cubicBezTo>
                  <a:pt x="1317" y="2135"/>
                  <a:pt x="1317" y="2135"/>
                  <a:pt x="1317" y="2135"/>
                </a:cubicBezTo>
                <a:cubicBezTo>
                  <a:pt x="1321" y="2139"/>
                  <a:pt x="1327" y="2140"/>
                  <a:pt x="1332" y="2142"/>
                </a:cubicBezTo>
                <a:cubicBezTo>
                  <a:pt x="1345" y="2142"/>
                  <a:pt x="1345" y="2142"/>
                  <a:pt x="1345" y="2142"/>
                </a:cubicBezTo>
                <a:cubicBezTo>
                  <a:pt x="1359" y="2146"/>
                  <a:pt x="1359" y="2146"/>
                  <a:pt x="1359" y="2146"/>
                </a:cubicBezTo>
                <a:cubicBezTo>
                  <a:pt x="1363" y="2152"/>
                  <a:pt x="1363" y="2152"/>
                  <a:pt x="1363" y="2152"/>
                </a:cubicBezTo>
                <a:cubicBezTo>
                  <a:pt x="1368" y="2156"/>
                  <a:pt x="1368" y="2156"/>
                  <a:pt x="1368" y="2156"/>
                </a:cubicBezTo>
                <a:cubicBezTo>
                  <a:pt x="1373" y="2160"/>
                  <a:pt x="1373" y="2160"/>
                  <a:pt x="1373" y="2160"/>
                </a:cubicBezTo>
                <a:cubicBezTo>
                  <a:pt x="1373" y="2166"/>
                  <a:pt x="1373" y="2166"/>
                  <a:pt x="1373" y="2166"/>
                </a:cubicBezTo>
                <a:lnTo>
                  <a:pt x="1365" y="2164"/>
                </a:lnTo>
                <a:close/>
                <a:moveTo>
                  <a:pt x="1321" y="2095"/>
                </a:moveTo>
                <a:cubicBezTo>
                  <a:pt x="1323" y="2090"/>
                  <a:pt x="1323" y="2090"/>
                  <a:pt x="1323" y="2090"/>
                </a:cubicBezTo>
                <a:cubicBezTo>
                  <a:pt x="1330" y="2088"/>
                  <a:pt x="1330" y="2088"/>
                  <a:pt x="1330" y="2088"/>
                </a:cubicBezTo>
                <a:cubicBezTo>
                  <a:pt x="1340" y="2093"/>
                  <a:pt x="1340" y="2093"/>
                  <a:pt x="1340" y="2093"/>
                </a:cubicBezTo>
                <a:cubicBezTo>
                  <a:pt x="1351" y="2096"/>
                  <a:pt x="1351" y="2096"/>
                  <a:pt x="1351" y="2096"/>
                </a:cubicBezTo>
                <a:cubicBezTo>
                  <a:pt x="1359" y="2098"/>
                  <a:pt x="1359" y="2098"/>
                  <a:pt x="1359" y="2098"/>
                </a:cubicBezTo>
                <a:cubicBezTo>
                  <a:pt x="1367" y="2099"/>
                  <a:pt x="1367" y="2099"/>
                  <a:pt x="1367" y="2099"/>
                </a:cubicBezTo>
                <a:cubicBezTo>
                  <a:pt x="1363" y="2105"/>
                  <a:pt x="1363" y="2105"/>
                  <a:pt x="1363" y="2105"/>
                </a:cubicBezTo>
                <a:cubicBezTo>
                  <a:pt x="1357" y="2105"/>
                  <a:pt x="1357" y="2105"/>
                  <a:pt x="1357" y="2105"/>
                </a:cubicBezTo>
                <a:cubicBezTo>
                  <a:pt x="1349" y="2104"/>
                  <a:pt x="1349" y="2104"/>
                  <a:pt x="1349" y="2104"/>
                </a:cubicBezTo>
                <a:cubicBezTo>
                  <a:pt x="1342" y="2104"/>
                  <a:pt x="1342" y="2104"/>
                  <a:pt x="1342" y="2104"/>
                </a:cubicBezTo>
                <a:cubicBezTo>
                  <a:pt x="1331" y="2104"/>
                  <a:pt x="1331" y="2104"/>
                  <a:pt x="1331" y="2104"/>
                </a:cubicBezTo>
                <a:lnTo>
                  <a:pt x="1321" y="2095"/>
                </a:lnTo>
                <a:close/>
                <a:moveTo>
                  <a:pt x="1487" y="1970"/>
                </a:moveTo>
                <a:cubicBezTo>
                  <a:pt x="1481" y="1981"/>
                  <a:pt x="1467" y="1982"/>
                  <a:pt x="1456" y="1983"/>
                </a:cubicBezTo>
                <a:cubicBezTo>
                  <a:pt x="1449" y="1984"/>
                  <a:pt x="1441" y="1984"/>
                  <a:pt x="1434" y="1987"/>
                </a:cubicBezTo>
                <a:cubicBezTo>
                  <a:pt x="1430" y="1990"/>
                  <a:pt x="1430" y="1990"/>
                  <a:pt x="1430" y="1990"/>
                </a:cubicBezTo>
                <a:cubicBezTo>
                  <a:pt x="1423" y="1991"/>
                  <a:pt x="1423" y="1991"/>
                  <a:pt x="1423" y="1991"/>
                </a:cubicBezTo>
                <a:cubicBezTo>
                  <a:pt x="1416" y="1992"/>
                  <a:pt x="1416" y="1992"/>
                  <a:pt x="1416" y="1992"/>
                </a:cubicBezTo>
                <a:cubicBezTo>
                  <a:pt x="1418" y="1996"/>
                  <a:pt x="1418" y="1996"/>
                  <a:pt x="1418" y="1996"/>
                </a:cubicBezTo>
                <a:cubicBezTo>
                  <a:pt x="1420" y="1999"/>
                  <a:pt x="1426" y="2006"/>
                  <a:pt x="1421" y="2007"/>
                </a:cubicBezTo>
                <a:cubicBezTo>
                  <a:pt x="1410" y="2009"/>
                  <a:pt x="1410" y="2009"/>
                  <a:pt x="1410" y="2009"/>
                </a:cubicBezTo>
                <a:cubicBezTo>
                  <a:pt x="1418" y="2016"/>
                  <a:pt x="1418" y="2016"/>
                  <a:pt x="1418" y="2016"/>
                </a:cubicBezTo>
                <a:cubicBezTo>
                  <a:pt x="1424" y="2018"/>
                  <a:pt x="1424" y="2018"/>
                  <a:pt x="1424" y="2018"/>
                </a:cubicBezTo>
                <a:cubicBezTo>
                  <a:pt x="1421" y="2022"/>
                  <a:pt x="1421" y="2022"/>
                  <a:pt x="1421" y="2022"/>
                </a:cubicBezTo>
                <a:cubicBezTo>
                  <a:pt x="1408" y="2024"/>
                  <a:pt x="1408" y="2024"/>
                  <a:pt x="1408" y="2024"/>
                </a:cubicBezTo>
                <a:cubicBezTo>
                  <a:pt x="1402" y="2023"/>
                  <a:pt x="1396" y="2020"/>
                  <a:pt x="1389" y="2021"/>
                </a:cubicBezTo>
                <a:cubicBezTo>
                  <a:pt x="1384" y="2022"/>
                  <a:pt x="1379" y="2026"/>
                  <a:pt x="1374" y="2026"/>
                </a:cubicBezTo>
                <a:cubicBezTo>
                  <a:pt x="1365" y="2024"/>
                  <a:pt x="1365" y="2024"/>
                  <a:pt x="1365" y="2024"/>
                </a:cubicBezTo>
                <a:cubicBezTo>
                  <a:pt x="1355" y="2026"/>
                  <a:pt x="1355" y="2026"/>
                  <a:pt x="1355" y="2026"/>
                </a:cubicBezTo>
                <a:cubicBezTo>
                  <a:pt x="1347" y="2029"/>
                  <a:pt x="1341" y="2035"/>
                  <a:pt x="1333" y="2038"/>
                </a:cubicBezTo>
                <a:cubicBezTo>
                  <a:pt x="1326" y="2041"/>
                  <a:pt x="1317" y="2043"/>
                  <a:pt x="1310" y="2043"/>
                </a:cubicBezTo>
                <a:cubicBezTo>
                  <a:pt x="1304" y="2043"/>
                  <a:pt x="1296" y="2043"/>
                  <a:pt x="1292" y="2039"/>
                </a:cubicBezTo>
                <a:cubicBezTo>
                  <a:pt x="1287" y="2035"/>
                  <a:pt x="1286" y="2028"/>
                  <a:pt x="1285" y="2023"/>
                </a:cubicBezTo>
                <a:cubicBezTo>
                  <a:pt x="1284" y="2016"/>
                  <a:pt x="1285" y="2009"/>
                  <a:pt x="1291" y="2005"/>
                </a:cubicBezTo>
                <a:cubicBezTo>
                  <a:pt x="1298" y="2000"/>
                  <a:pt x="1298" y="2000"/>
                  <a:pt x="1298" y="2000"/>
                </a:cubicBezTo>
                <a:cubicBezTo>
                  <a:pt x="1304" y="1995"/>
                  <a:pt x="1304" y="1995"/>
                  <a:pt x="1304" y="1995"/>
                </a:cubicBezTo>
                <a:cubicBezTo>
                  <a:pt x="1314" y="1991"/>
                  <a:pt x="1314" y="1991"/>
                  <a:pt x="1314" y="1991"/>
                </a:cubicBezTo>
                <a:cubicBezTo>
                  <a:pt x="1326" y="1989"/>
                  <a:pt x="1326" y="1989"/>
                  <a:pt x="1326" y="1989"/>
                </a:cubicBezTo>
                <a:cubicBezTo>
                  <a:pt x="1337" y="1988"/>
                  <a:pt x="1337" y="1988"/>
                  <a:pt x="1337" y="1988"/>
                </a:cubicBezTo>
                <a:cubicBezTo>
                  <a:pt x="1344" y="1988"/>
                  <a:pt x="1344" y="1988"/>
                  <a:pt x="1344" y="1988"/>
                </a:cubicBezTo>
                <a:cubicBezTo>
                  <a:pt x="1357" y="1987"/>
                  <a:pt x="1357" y="1987"/>
                  <a:pt x="1357" y="1987"/>
                </a:cubicBezTo>
                <a:cubicBezTo>
                  <a:pt x="1366" y="1988"/>
                  <a:pt x="1366" y="1988"/>
                  <a:pt x="1366" y="1988"/>
                </a:cubicBezTo>
                <a:cubicBezTo>
                  <a:pt x="1377" y="1987"/>
                  <a:pt x="1377" y="1987"/>
                  <a:pt x="1377" y="1987"/>
                </a:cubicBezTo>
                <a:cubicBezTo>
                  <a:pt x="1387" y="1985"/>
                  <a:pt x="1387" y="1985"/>
                  <a:pt x="1387" y="1985"/>
                </a:cubicBezTo>
                <a:cubicBezTo>
                  <a:pt x="1393" y="1975"/>
                  <a:pt x="1393" y="1975"/>
                  <a:pt x="1393" y="1975"/>
                </a:cubicBezTo>
                <a:cubicBezTo>
                  <a:pt x="1401" y="1967"/>
                  <a:pt x="1401" y="1967"/>
                  <a:pt x="1401" y="1967"/>
                </a:cubicBezTo>
                <a:cubicBezTo>
                  <a:pt x="1410" y="1967"/>
                  <a:pt x="1410" y="1967"/>
                  <a:pt x="1410" y="1967"/>
                </a:cubicBezTo>
                <a:cubicBezTo>
                  <a:pt x="1420" y="1967"/>
                  <a:pt x="1420" y="1967"/>
                  <a:pt x="1420" y="1967"/>
                </a:cubicBezTo>
                <a:cubicBezTo>
                  <a:pt x="1425" y="1967"/>
                  <a:pt x="1425" y="1967"/>
                  <a:pt x="1425" y="1967"/>
                </a:cubicBezTo>
                <a:cubicBezTo>
                  <a:pt x="1432" y="1967"/>
                  <a:pt x="1432" y="1967"/>
                  <a:pt x="1432" y="1967"/>
                </a:cubicBezTo>
                <a:cubicBezTo>
                  <a:pt x="1438" y="1967"/>
                  <a:pt x="1444" y="1965"/>
                  <a:pt x="1450" y="1964"/>
                </a:cubicBezTo>
                <a:cubicBezTo>
                  <a:pt x="1462" y="1964"/>
                  <a:pt x="1462" y="1964"/>
                  <a:pt x="1462" y="1964"/>
                </a:cubicBezTo>
                <a:cubicBezTo>
                  <a:pt x="1465" y="1969"/>
                  <a:pt x="1465" y="1969"/>
                  <a:pt x="1465" y="1969"/>
                </a:cubicBezTo>
                <a:cubicBezTo>
                  <a:pt x="1472" y="1968"/>
                  <a:pt x="1472" y="1968"/>
                  <a:pt x="1472" y="1968"/>
                </a:cubicBezTo>
                <a:cubicBezTo>
                  <a:pt x="1478" y="1967"/>
                  <a:pt x="1478" y="1967"/>
                  <a:pt x="1478" y="1967"/>
                </a:cubicBezTo>
                <a:cubicBezTo>
                  <a:pt x="1490" y="1967"/>
                  <a:pt x="1490" y="1967"/>
                  <a:pt x="1490" y="1967"/>
                </a:cubicBezTo>
                <a:lnTo>
                  <a:pt x="1487" y="1970"/>
                </a:lnTo>
                <a:close/>
                <a:moveTo>
                  <a:pt x="1589" y="144"/>
                </a:moveTo>
                <a:cubicBezTo>
                  <a:pt x="1579" y="144"/>
                  <a:pt x="1579" y="144"/>
                  <a:pt x="1579" y="144"/>
                </a:cubicBezTo>
                <a:cubicBezTo>
                  <a:pt x="1571" y="144"/>
                  <a:pt x="1563" y="146"/>
                  <a:pt x="1555" y="147"/>
                </a:cubicBezTo>
                <a:cubicBezTo>
                  <a:pt x="1547" y="149"/>
                  <a:pt x="1547" y="149"/>
                  <a:pt x="1547" y="149"/>
                </a:cubicBezTo>
                <a:cubicBezTo>
                  <a:pt x="1539" y="156"/>
                  <a:pt x="1539" y="156"/>
                  <a:pt x="1539" y="156"/>
                </a:cubicBezTo>
                <a:cubicBezTo>
                  <a:pt x="1533" y="155"/>
                  <a:pt x="1533" y="155"/>
                  <a:pt x="1533" y="155"/>
                </a:cubicBezTo>
                <a:cubicBezTo>
                  <a:pt x="1526" y="153"/>
                  <a:pt x="1526" y="153"/>
                  <a:pt x="1526" y="153"/>
                </a:cubicBezTo>
                <a:cubicBezTo>
                  <a:pt x="1520" y="152"/>
                  <a:pt x="1517" y="149"/>
                  <a:pt x="1511" y="149"/>
                </a:cubicBezTo>
                <a:cubicBezTo>
                  <a:pt x="1513" y="157"/>
                  <a:pt x="1506" y="155"/>
                  <a:pt x="1502" y="152"/>
                </a:cubicBezTo>
                <a:cubicBezTo>
                  <a:pt x="1497" y="148"/>
                  <a:pt x="1492" y="148"/>
                  <a:pt x="1486" y="147"/>
                </a:cubicBezTo>
                <a:cubicBezTo>
                  <a:pt x="1480" y="145"/>
                  <a:pt x="1480" y="141"/>
                  <a:pt x="1478" y="136"/>
                </a:cubicBezTo>
                <a:cubicBezTo>
                  <a:pt x="1479" y="118"/>
                  <a:pt x="1479" y="118"/>
                  <a:pt x="1479" y="118"/>
                </a:cubicBezTo>
                <a:cubicBezTo>
                  <a:pt x="1484" y="110"/>
                  <a:pt x="1485" y="123"/>
                  <a:pt x="1486" y="126"/>
                </a:cubicBezTo>
                <a:cubicBezTo>
                  <a:pt x="1496" y="121"/>
                  <a:pt x="1499" y="109"/>
                  <a:pt x="1511" y="108"/>
                </a:cubicBezTo>
                <a:cubicBezTo>
                  <a:pt x="1520" y="108"/>
                  <a:pt x="1529" y="110"/>
                  <a:pt x="1538" y="113"/>
                </a:cubicBezTo>
                <a:cubicBezTo>
                  <a:pt x="1546" y="117"/>
                  <a:pt x="1546" y="117"/>
                  <a:pt x="1546" y="117"/>
                </a:cubicBezTo>
                <a:cubicBezTo>
                  <a:pt x="1550" y="125"/>
                  <a:pt x="1550" y="125"/>
                  <a:pt x="1550" y="125"/>
                </a:cubicBezTo>
                <a:cubicBezTo>
                  <a:pt x="1558" y="128"/>
                  <a:pt x="1558" y="128"/>
                  <a:pt x="1558" y="128"/>
                </a:cubicBezTo>
                <a:cubicBezTo>
                  <a:pt x="1562" y="120"/>
                  <a:pt x="1562" y="120"/>
                  <a:pt x="1562" y="120"/>
                </a:cubicBezTo>
                <a:cubicBezTo>
                  <a:pt x="1567" y="116"/>
                  <a:pt x="1575" y="121"/>
                  <a:pt x="1579" y="123"/>
                </a:cubicBezTo>
                <a:cubicBezTo>
                  <a:pt x="1586" y="127"/>
                  <a:pt x="1599" y="130"/>
                  <a:pt x="1598" y="141"/>
                </a:cubicBezTo>
                <a:lnTo>
                  <a:pt x="1589" y="144"/>
                </a:lnTo>
                <a:close/>
                <a:moveTo>
                  <a:pt x="1838" y="1919"/>
                </a:moveTo>
                <a:cubicBezTo>
                  <a:pt x="1837" y="1924"/>
                  <a:pt x="1837" y="1924"/>
                  <a:pt x="1837" y="1924"/>
                </a:cubicBezTo>
                <a:cubicBezTo>
                  <a:pt x="1829" y="1920"/>
                  <a:pt x="1829" y="1920"/>
                  <a:pt x="1829" y="1920"/>
                </a:cubicBezTo>
                <a:cubicBezTo>
                  <a:pt x="1824" y="1908"/>
                  <a:pt x="1824" y="1908"/>
                  <a:pt x="1824" y="1908"/>
                </a:cubicBezTo>
                <a:cubicBezTo>
                  <a:pt x="1816" y="1903"/>
                  <a:pt x="1816" y="1903"/>
                  <a:pt x="1816" y="1903"/>
                </a:cubicBezTo>
                <a:cubicBezTo>
                  <a:pt x="1807" y="1901"/>
                  <a:pt x="1807" y="1901"/>
                  <a:pt x="1807" y="1901"/>
                </a:cubicBezTo>
                <a:cubicBezTo>
                  <a:pt x="1804" y="1898"/>
                  <a:pt x="1804" y="1898"/>
                  <a:pt x="1804" y="1898"/>
                </a:cubicBezTo>
                <a:cubicBezTo>
                  <a:pt x="1801" y="1894"/>
                  <a:pt x="1801" y="1894"/>
                  <a:pt x="1801" y="1894"/>
                </a:cubicBezTo>
                <a:cubicBezTo>
                  <a:pt x="1798" y="1889"/>
                  <a:pt x="1798" y="1889"/>
                  <a:pt x="1798" y="1889"/>
                </a:cubicBezTo>
                <a:cubicBezTo>
                  <a:pt x="1788" y="1890"/>
                  <a:pt x="1788" y="1890"/>
                  <a:pt x="1788" y="1890"/>
                </a:cubicBezTo>
                <a:cubicBezTo>
                  <a:pt x="1785" y="1887"/>
                  <a:pt x="1785" y="1887"/>
                  <a:pt x="1785" y="1887"/>
                </a:cubicBezTo>
                <a:cubicBezTo>
                  <a:pt x="1791" y="1882"/>
                  <a:pt x="1791" y="1882"/>
                  <a:pt x="1791" y="1882"/>
                </a:cubicBezTo>
                <a:cubicBezTo>
                  <a:pt x="1795" y="1879"/>
                  <a:pt x="1798" y="1874"/>
                  <a:pt x="1804" y="1876"/>
                </a:cubicBezTo>
                <a:cubicBezTo>
                  <a:pt x="1810" y="1878"/>
                  <a:pt x="1812" y="1884"/>
                  <a:pt x="1817" y="1887"/>
                </a:cubicBezTo>
                <a:cubicBezTo>
                  <a:pt x="1822" y="1890"/>
                  <a:pt x="1829" y="1892"/>
                  <a:pt x="1832" y="1899"/>
                </a:cubicBezTo>
                <a:cubicBezTo>
                  <a:pt x="1835" y="1904"/>
                  <a:pt x="1835" y="1904"/>
                  <a:pt x="1835" y="1904"/>
                </a:cubicBezTo>
                <a:cubicBezTo>
                  <a:pt x="1838" y="1910"/>
                  <a:pt x="1838" y="1910"/>
                  <a:pt x="1838" y="1910"/>
                </a:cubicBezTo>
                <a:lnTo>
                  <a:pt x="1838" y="1919"/>
                </a:lnTo>
                <a:close/>
                <a:moveTo>
                  <a:pt x="1991" y="1775"/>
                </a:moveTo>
                <a:cubicBezTo>
                  <a:pt x="1980" y="1770"/>
                  <a:pt x="1980" y="1770"/>
                  <a:pt x="1980" y="1770"/>
                </a:cubicBezTo>
                <a:cubicBezTo>
                  <a:pt x="1983" y="1771"/>
                  <a:pt x="1983" y="1771"/>
                  <a:pt x="1983" y="1771"/>
                </a:cubicBezTo>
                <a:cubicBezTo>
                  <a:pt x="1988" y="1772"/>
                  <a:pt x="1994" y="1773"/>
                  <a:pt x="1999" y="1774"/>
                </a:cubicBezTo>
                <a:cubicBezTo>
                  <a:pt x="2006" y="1778"/>
                  <a:pt x="2006" y="1778"/>
                  <a:pt x="2006" y="1778"/>
                </a:cubicBezTo>
                <a:cubicBezTo>
                  <a:pt x="2009" y="1782"/>
                  <a:pt x="2009" y="1782"/>
                  <a:pt x="2009" y="1782"/>
                </a:cubicBezTo>
                <a:cubicBezTo>
                  <a:pt x="2002" y="1781"/>
                  <a:pt x="1996" y="1779"/>
                  <a:pt x="1991" y="1775"/>
                </a:cubicBezTo>
                <a:close/>
              </a:path>
            </a:pathLst>
          </a:custGeom>
          <a:solidFill>
            <a:schemeClr val="tx2">
              <a:lumMod val="10000"/>
              <a:lumOff val="90000"/>
            </a:schemeClr>
          </a:solidFill>
          <a:ln w="12700">
            <a:solidFill>
              <a:schemeClr val="bg2"/>
            </a:solidFill>
            <a:prstDash val="solid"/>
            <a:round/>
            <a:headEnd/>
            <a:tailEnd/>
          </a:ln>
        </p:spPr>
        <p:txBody>
          <a:bodyPr/>
          <a:lstStyle/>
          <a:p>
            <a:pPr defTabSz="914445"/>
            <a:endParaRPr lang="en-US" sz="2400">
              <a:latin typeface="Tahoma" panose="020B0604030504040204" pitchFamily="34" charset="0"/>
              <a:ea typeface="Tahoma" panose="020B0604030504040204" pitchFamily="34" charset="0"/>
              <a:cs typeface="Tahoma" panose="020B0604030504040204" pitchFamily="34" charset="0"/>
            </a:endParaRPr>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983671" y="4738687"/>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7984545" y="2138361"/>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908470" y="4105274"/>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884159" y="2871788"/>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20" name="Группа 719">
            <a:extLst>
              <a:ext uri="{FF2B5EF4-FFF2-40B4-BE49-F238E27FC236}">
                <a16:creationId xmlns:a16="http://schemas.microsoft.com/office/drawing/2014/main" id="{AC9D5437-2B86-6241-8C2D-5F7F1110CA51}"/>
              </a:ext>
            </a:extLst>
          </p:cNvPr>
          <p:cNvGrpSpPr/>
          <p:nvPr/>
        </p:nvGrpSpPr>
        <p:grpSpPr>
          <a:xfrm>
            <a:off x="1066625" y="1934368"/>
            <a:ext cx="3178978" cy="905856"/>
            <a:chOff x="1066625" y="1934368"/>
            <a:chExt cx="3178978" cy="905856"/>
          </a:xfrm>
        </p:grpSpPr>
        <p:sp>
          <p:nvSpPr>
            <p:cNvPr id="716" name="Текст 2">
              <a:extLst>
                <a:ext uri="{FF2B5EF4-FFF2-40B4-BE49-F238E27FC236}">
                  <a16:creationId xmlns:a16="http://schemas.microsoft.com/office/drawing/2014/main" id="{7AA482F6-6888-EA41-969C-B29527F4AE0D}"/>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7" name="Скругленный прямоугольник 14">
              <a:extLst>
                <a:ext uri="{FF2B5EF4-FFF2-40B4-BE49-F238E27FC236}">
                  <a16:creationId xmlns:a16="http://schemas.microsoft.com/office/drawing/2014/main" id="{943918C2-0EC0-4E47-983F-C7342383B822}"/>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721" name="Группа 720">
            <a:extLst>
              <a:ext uri="{FF2B5EF4-FFF2-40B4-BE49-F238E27FC236}">
                <a16:creationId xmlns:a16="http://schemas.microsoft.com/office/drawing/2014/main" id="{ACE4CE3C-E3B9-6845-B6B0-F74BD27E0250}"/>
              </a:ext>
            </a:extLst>
          </p:cNvPr>
          <p:cNvGrpSpPr/>
          <p:nvPr/>
        </p:nvGrpSpPr>
        <p:grpSpPr>
          <a:xfrm>
            <a:off x="1066625" y="3015455"/>
            <a:ext cx="3178978" cy="905856"/>
            <a:chOff x="1066625" y="1934368"/>
            <a:chExt cx="3178978" cy="905856"/>
          </a:xfrm>
        </p:grpSpPr>
        <p:sp>
          <p:nvSpPr>
            <p:cNvPr id="722" name="Текст 2">
              <a:extLst>
                <a:ext uri="{FF2B5EF4-FFF2-40B4-BE49-F238E27FC236}">
                  <a16:creationId xmlns:a16="http://schemas.microsoft.com/office/drawing/2014/main" id="{CC7CA011-6431-2A44-9876-552238851B63}"/>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23" name="Скругленный прямоугольник 14">
              <a:extLst>
                <a:ext uri="{FF2B5EF4-FFF2-40B4-BE49-F238E27FC236}">
                  <a16:creationId xmlns:a16="http://schemas.microsoft.com/office/drawing/2014/main" id="{F7632E44-E0E9-8049-BCF9-CF88CB611F3F}"/>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21661758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7" name="Группа 676">
            <a:extLst>
              <a:ext uri="{FF2B5EF4-FFF2-40B4-BE49-F238E27FC236}">
                <a16:creationId xmlns:a16="http://schemas.microsoft.com/office/drawing/2014/main" id="{3112B48F-4DF6-4444-9817-EF867F5D74B9}"/>
              </a:ext>
            </a:extLst>
          </p:cNvPr>
          <p:cNvGrpSpPr/>
          <p:nvPr/>
        </p:nvGrpSpPr>
        <p:grpSpPr>
          <a:xfrm>
            <a:off x="5958128" y="284480"/>
            <a:ext cx="4070329" cy="5513518"/>
            <a:chOff x="15307596" y="8861376"/>
            <a:chExt cx="5583238" cy="7562850"/>
          </a:xfrm>
          <a:solidFill>
            <a:schemeClr val="tx2">
              <a:lumMod val="10000"/>
              <a:lumOff val="90000"/>
            </a:schemeClr>
          </a:solidFill>
        </p:grpSpPr>
        <p:sp>
          <p:nvSpPr>
            <p:cNvPr id="678" name="Freeform 13">
              <a:extLst>
                <a:ext uri="{FF2B5EF4-FFF2-40B4-BE49-F238E27FC236}">
                  <a16:creationId xmlns:a16="http://schemas.microsoft.com/office/drawing/2014/main" id="{1E041F20-2F52-3143-92AC-7ED79820E7E1}"/>
                </a:ext>
              </a:extLst>
            </p:cNvPr>
            <p:cNvSpPr>
              <a:spLocks/>
            </p:cNvSpPr>
            <p:nvPr/>
          </p:nvSpPr>
          <p:spPr bwMode="auto">
            <a:xfrm>
              <a:off x="19760533" y="11163251"/>
              <a:ext cx="174625" cy="165100"/>
            </a:xfrm>
            <a:custGeom>
              <a:avLst/>
              <a:gdLst>
                <a:gd name="T0" fmla="*/ 56 w 110"/>
                <a:gd name="T1" fmla="*/ 0 h 104"/>
                <a:gd name="T2" fmla="*/ 72 w 110"/>
                <a:gd name="T3" fmla="*/ 34 h 104"/>
                <a:gd name="T4" fmla="*/ 110 w 110"/>
                <a:gd name="T5" fmla="*/ 40 h 104"/>
                <a:gd name="T6" fmla="*/ 84 w 110"/>
                <a:gd name="T7" fmla="*/ 66 h 104"/>
                <a:gd name="T8" fmla="*/ 90 w 110"/>
                <a:gd name="T9" fmla="*/ 104 h 104"/>
                <a:gd name="T10" fmla="*/ 56 w 110"/>
                <a:gd name="T11" fmla="*/ 86 h 104"/>
                <a:gd name="T12" fmla="*/ 22 w 110"/>
                <a:gd name="T13" fmla="*/ 104 h 104"/>
                <a:gd name="T14" fmla="*/ 28 w 110"/>
                <a:gd name="T15" fmla="*/ 66 h 104"/>
                <a:gd name="T16" fmla="*/ 0 w 110"/>
                <a:gd name="T17" fmla="*/ 40 h 104"/>
                <a:gd name="T18" fmla="*/ 38 w 110"/>
                <a:gd name="T19" fmla="*/ 34 h 104"/>
                <a:gd name="T20" fmla="*/ 56 w 110"/>
                <a:gd name="T21"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4">
                  <a:moveTo>
                    <a:pt x="56" y="0"/>
                  </a:moveTo>
                  <a:lnTo>
                    <a:pt x="72" y="34"/>
                  </a:lnTo>
                  <a:lnTo>
                    <a:pt x="110" y="40"/>
                  </a:lnTo>
                  <a:lnTo>
                    <a:pt x="84" y="66"/>
                  </a:lnTo>
                  <a:lnTo>
                    <a:pt x="90" y="104"/>
                  </a:lnTo>
                  <a:lnTo>
                    <a:pt x="56" y="86"/>
                  </a:lnTo>
                  <a:lnTo>
                    <a:pt x="22" y="104"/>
                  </a:lnTo>
                  <a:lnTo>
                    <a:pt x="28" y="66"/>
                  </a:lnTo>
                  <a:lnTo>
                    <a:pt x="0" y="40"/>
                  </a:lnTo>
                  <a:lnTo>
                    <a:pt x="38" y="34"/>
                  </a:lnTo>
                  <a:lnTo>
                    <a:pt x="56" y="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79" name="Freeform 14">
              <a:extLst>
                <a:ext uri="{FF2B5EF4-FFF2-40B4-BE49-F238E27FC236}">
                  <a16:creationId xmlns:a16="http://schemas.microsoft.com/office/drawing/2014/main" id="{FA1C7FE6-3879-6349-82E3-9E04A6B8941D}"/>
                </a:ext>
              </a:extLst>
            </p:cNvPr>
            <p:cNvSpPr>
              <a:spLocks noEditPoints="1"/>
            </p:cNvSpPr>
            <p:nvPr/>
          </p:nvSpPr>
          <p:spPr bwMode="auto">
            <a:xfrm>
              <a:off x="19706557" y="11341052"/>
              <a:ext cx="57150" cy="79375"/>
            </a:xfrm>
            <a:custGeom>
              <a:avLst/>
              <a:gdLst>
                <a:gd name="T0" fmla="*/ 0 w 18"/>
                <a:gd name="T1" fmla="*/ 1 h 25"/>
                <a:gd name="T2" fmla="*/ 7 w 18"/>
                <a:gd name="T3" fmla="*/ 0 h 25"/>
                <a:gd name="T4" fmla="*/ 14 w 18"/>
                <a:gd name="T5" fmla="*/ 2 h 25"/>
                <a:gd name="T6" fmla="*/ 17 w 18"/>
                <a:gd name="T7" fmla="*/ 6 h 25"/>
                <a:gd name="T8" fmla="*/ 13 w 18"/>
                <a:gd name="T9" fmla="*/ 12 h 25"/>
                <a:gd name="T10" fmla="*/ 13 w 18"/>
                <a:gd name="T11" fmla="*/ 12 h 25"/>
                <a:gd name="T12" fmla="*/ 18 w 18"/>
                <a:gd name="T13" fmla="*/ 18 h 25"/>
                <a:gd name="T14" fmla="*/ 15 w 18"/>
                <a:gd name="T15" fmla="*/ 23 h 25"/>
                <a:gd name="T16" fmla="*/ 6 w 18"/>
                <a:gd name="T17" fmla="*/ 25 h 25"/>
                <a:gd name="T18" fmla="*/ 0 w 18"/>
                <a:gd name="T19" fmla="*/ 25 h 25"/>
                <a:gd name="T20" fmla="*/ 0 w 18"/>
                <a:gd name="T21" fmla="*/ 1 h 25"/>
                <a:gd name="T22" fmla="*/ 5 w 18"/>
                <a:gd name="T23" fmla="*/ 10 h 25"/>
                <a:gd name="T24" fmla="*/ 7 w 18"/>
                <a:gd name="T25" fmla="*/ 10 h 25"/>
                <a:gd name="T26" fmla="*/ 11 w 18"/>
                <a:gd name="T27" fmla="*/ 7 h 25"/>
                <a:gd name="T28" fmla="*/ 8 w 18"/>
                <a:gd name="T29" fmla="*/ 4 h 25"/>
                <a:gd name="T30" fmla="*/ 5 w 18"/>
                <a:gd name="T31" fmla="*/ 5 h 25"/>
                <a:gd name="T32" fmla="*/ 5 w 18"/>
                <a:gd name="T33" fmla="*/ 10 h 25"/>
                <a:gd name="T34" fmla="*/ 5 w 18"/>
                <a:gd name="T35" fmla="*/ 21 h 25"/>
                <a:gd name="T36" fmla="*/ 7 w 18"/>
                <a:gd name="T37" fmla="*/ 21 h 25"/>
                <a:gd name="T38" fmla="*/ 12 w 18"/>
                <a:gd name="T39" fmla="*/ 17 h 25"/>
                <a:gd name="T40" fmla="*/ 7 w 18"/>
                <a:gd name="T41" fmla="*/ 14 h 25"/>
                <a:gd name="T42" fmla="*/ 5 w 18"/>
                <a:gd name="T43" fmla="*/ 14 h 25"/>
                <a:gd name="T44" fmla="*/ 5 w 18"/>
                <a:gd name="T4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25">
                  <a:moveTo>
                    <a:pt x="0" y="1"/>
                  </a:moveTo>
                  <a:cubicBezTo>
                    <a:pt x="1" y="1"/>
                    <a:pt x="4" y="0"/>
                    <a:pt x="7" y="0"/>
                  </a:cubicBezTo>
                  <a:cubicBezTo>
                    <a:pt x="10" y="0"/>
                    <a:pt x="12" y="1"/>
                    <a:pt x="14" y="2"/>
                  </a:cubicBezTo>
                  <a:cubicBezTo>
                    <a:pt x="16" y="3"/>
                    <a:pt x="17" y="4"/>
                    <a:pt x="17" y="6"/>
                  </a:cubicBezTo>
                  <a:cubicBezTo>
                    <a:pt x="17" y="9"/>
                    <a:pt x="16" y="11"/>
                    <a:pt x="13" y="12"/>
                  </a:cubicBezTo>
                  <a:cubicBezTo>
                    <a:pt x="13" y="12"/>
                    <a:pt x="13" y="12"/>
                    <a:pt x="13" y="12"/>
                  </a:cubicBezTo>
                  <a:cubicBezTo>
                    <a:pt x="16" y="12"/>
                    <a:pt x="18" y="15"/>
                    <a:pt x="18" y="18"/>
                  </a:cubicBezTo>
                  <a:cubicBezTo>
                    <a:pt x="18" y="20"/>
                    <a:pt x="17" y="22"/>
                    <a:pt x="15" y="23"/>
                  </a:cubicBezTo>
                  <a:cubicBezTo>
                    <a:pt x="13" y="24"/>
                    <a:pt x="11" y="25"/>
                    <a:pt x="6" y="25"/>
                  </a:cubicBezTo>
                  <a:cubicBezTo>
                    <a:pt x="3" y="25"/>
                    <a:pt x="1" y="25"/>
                    <a:pt x="0" y="25"/>
                  </a:cubicBezTo>
                  <a:lnTo>
                    <a:pt x="0" y="1"/>
                  </a:lnTo>
                  <a:close/>
                  <a:moveTo>
                    <a:pt x="5" y="10"/>
                  </a:moveTo>
                  <a:cubicBezTo>
                    <a:pt x="7" y="10"/>
                    <a:pt x="7" y="10"/>
                    <a:pt x="7" y="10"/>
                  </a:cubicBezTo>
                  <a:cubicBezTo>
                    <a:pt x="10" y="10"/>
                    <a:pt x="11" y="9"/>
                    <a:pt x="11" y="7"/>
                  </a:cubicBezTo>
                  <a:cubicBezTo>
                    <a:pt x="11" y="5"/>
                    <a:pt x="10" y="4"/>
                    <a:pt x="8" y="4"/>
                  </a:cubicBezTo>
                  <a:cubicBezTo>
                    <a:pt x="6" y="4"/>
                    <a:pt x="6" y="4"/>
                    <a:pt x="5" y="5"/>
                  </a:cubicBezTo>
                  <a:lnTo>
                    <a:pt x="5" y="10"/>
                  </a:lnTo>
                  <a:close/>
                  <a:moveTo>
                    <a:pt x="5" y="21"/>
                  </a:moveTo>
                  <a:cubicBezTo>
                    <a:pt x="6" y="21"/>
                    <a:pt x="6" y="21"/>
                    <a:pt x="7" y="21"/>
                  </a:cubicBezTo>
                  <a:cubicBezTo>
                    <a:pt x="10" y="21"/>
                    <a:pt x="12" y="20"/>
                    <a:pt x="12" y="17"/>
                  </a:cubicBezTo>
                  <a:cubicBezTo>
                    <a:pt x="12" y="15"/>
                    <a:pt x="10" y="14"/>
                    <a:pt x="7" y="14"/>
                  </a:cubicBezTo>
                  <a:cubicBezTo>
                    <a:pt x="5" y="14"/>
                    <a:pt x="5" y="14"/>
                    <a:pt x="5" y="14"/>
                  </a:cubicBezTo>
                  <a:lnTo>
                    <a:pt x="5" y="2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0" name="Freeform 15">
              <a:extLst>
                <a:ext uri="{FF2B5EF4-FFF2-40B4-BE49-F238E27FC236}">
                  <a16:creationId xmlns:a16="http://schemas.microsoft.com/office/drawing/2014/main" id="{441D17AD-2C42-9D47-A51E-F7A043BE6B2F}"/>
                </a:ext>
              </a:extLst>
            </p:cNvPr>
            <p:cNvSpPr>
              <a:spLocks noEditPoints="1"/>
            </p:cNvSpPr>
            <p:nvPr/>
          </p:nvSpPr>
          <p:spPr bwMode="auto">
            <a:xfrm>
              <a:off x="19770058" y="11363276"/>
              <a:ext cx="53975" cy="57150"/>
            </a:xfrm>
            <a:custGeom>
              <a:avLst/>
              <a:gdLst>
                <a:gd name="T0" fmla="*/ 6 w 17"/>
                <a:gd name="T1" fmla="*/ 11 h 18"/>
                <a:gd name="T2" fmla="*/ 11 w 17"/>
                <a:gd name="T3" fmla="*/ 14 h 18"/>
                <a:gd name="T4" fmla="*/ 15 w 17"/>
                <a:gd name="T5" fmla="*/ 13 h 18"/>
                <a:gd name="T6" fmla="*/ 16 w 17"/>
                <a:gd name="T7" fmla="*/ 17 h 18"/>
                <a:gd name="T8" fmla="*/ 10 w 17"/>
                <a:gd name="T9" fmla="*/ 18 h 18"/>
                <a:gd name="T10" fmla="*/ 0 w 17"/>
                <a:gd name="T11" fmla="*/ 9 h 18"/>
                <a:gd name="T12" fmla="*/ 9 w 17"/>
                <a:gd name="T13" fmla="*/ 0 h 18"/>
                <a:gd name="T14" fmla="*/ 17 w 17"/>
                <a:gd name="T15" fmla="*/ 9 h 18"/>
                <a:gd name="T16" fmla="*/ 17 w 17"/>
                <a:gd name="T17" fmla="*/ 11 h 18"/>
                <a:gd name="T18" fmla="*/ 6 w 17"/>
                <a:gd name="T19" fmla="*/ 11 h 18"/>
                <a:gd name="T20" fmla="*/ 12 w 17"/>
                <a:gd name="T21" fmla="*/ 7 h 18"/>
                <a:gd name="T22" fmla="*/ 9 w 17"/>
                <a:gd name="T23" fmla="*/ 3 h 18"/>
                <a:gd name="T24" fmla="*/ 6 w 17"/>
                <a:gd name="T25" fmla="*/ 7 h 18"/>
                <a:gd name="T26" fmla="*/ 12 w 17"/>
                <a:gd name="T2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8">
                  <a:moveTo>
                    <a:pt x="6" y="11"/>
                  </a:moveTo>
                  <a:cubicBezTo>
                    <a:pt x="6" y="13"/>
                    <a:pt x="8" y="14"/>
                    <a:pt x="11" y="14"/>
                  </a:cubicBezTo>
                  <a:cubicBezTo>
                    <a:pt x="12" y="14"/>
                    <a:pt x="14" y="14"/>
                    <a:pt x="15" y="13"/>
                  </a:cubicBezTo>
                  <a:cubicBezTo>
                    <a:pt x="16" y="17"/>
                    <a:pt x="16" y="17"/>
                    <a:pt x="16" y="17"/>
                  </a:cubicBezTo>
                  <a:cubicBezTo>
                    <a:pt x="14" y="18"/>
                    <a:pt x="12" y="18"/>
                    <a:pt x="10" y="18"/>
                  </a:cubicBezTo>
                  <a:cubicBezTo>
                    <a:pt x="4" y="18"/>
                    <a:pt x="0" y="15"/>
                    <a:pt x="0" y="9"/>
                  </a:cubicBezTo>
                  <a:cubicBezTo>
                    <a:pt x="0" y="5"/>
                    <a:pt x="3" y="0"/>
                    <a:pt x="9" y="0"/>
                  </a:cubicBezTo>
                  <a:cubicBezTo>
                    <a:pt x="15" y="0"/>
                    <a:pt x="17" y="4"/>
                    <a:pt x="17" y="9"/>
                  </a:cubicBezTo>
                  <a:cubicBezTo>
                    <a:pt x="17" y="9"/>
                    <a:pt x="17" y="10"/>
                    <a:pt x="17" y="11"/>
                  </a:cubicBezTo>
                  <a:lnTo>
                    <a:pt x="6" y="11"/>
                  </a:lnTo>
                  <a:close/>
                  <a:moveTo>
                    <a:pt x="12" y="7"/>
                  </a:moveTo>
                  <a:cubicBezTo>
                    <a:pt x="12" y="6"/>
                    <a:pt x="12" y="3"/>
                    <a:pt x="9" y="3"/>
                  </a:cubicBezTo>
                  <a:cubicBezTo>
                    <a:pt x="7" y="3"/>
                    <a:pt x="6" y="5"/>
                    <a:pt x="6" y="7"/>
                  </a:cubicBezTo>
                  <a:lnTo>
                    <a:pt x="12" y="7"/>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1" name="Freeform 16">
              <a:extLst>
                <a:ext uri="{FF2B5EF4-FFF2-40B4-BE49-F238E27FC236}">
                  <a16:creationId xmlns:a16="http://schemas.microsoft.com/office/drawing/2014/main" id="{AC2710BD-9032-1043-AAF4-81EF642D8864}"/>
                </a:ext>
              </a:extLst>
            </p:cNvPr>
            <p:cNvSpPr>
              <a:spLocks/>
            </p:cNvSpPr>
            <p:nvPr/>
          </p:nvSpPr>
          <p:spPr bwMode="auto">
            <a:xfrm>
              <a:off x="19833558" y="11363276"/>
              <a:ext cx="34925" cy="57150"/>
            </a:xfrm>
            <a:custGeom>
              <a:avLst/>
              <a:gdLst>
                <a:gd name="T0" fmla="*/ 0 w 11"/>
                <a:gd name="T1" fmla="*/ 6 h 18"/>
                <a:gd name="T2" fmla="*/ 0 w 11"/>
                <a:gd name="T3" fmla="*/ 0 h 18"/>
                <a:gd name="T4" fmla="*/ 5 w 11"/>
                <a:gd name="T5" fmla="*/ 0 h 18"/>
                <a:gd name="T6" fmla="*/ 5 w 11"/>
                <a:gd name="T7" fmla="*/ 3 h 18"/>
                <a:gd name="T8" fmla="*/ 5 w 11"/>
                <a:gd name="T9" fmla="*/ 3 h 18"/>
                <a:gd name="T10" fmla="*/ 10 w 11"/>
                <a:gd name="T11" fmla="*/ 0 h 18"/>
                <a:gd name="T12" fmla="*/ 11 w 11"/>
                <a:gd name="T13" fmla="*/ 0 h 18"/>
                <a:gd name="T14" fmla="*/ 11 w 11"/>
                <a:gd name="T15" fmla="*/ 5 h 18"/>
                <a:gd name="T16" fmla="*/ 10 w 11"/>
                <a:gd name="T17" fmla="*/ 5 h 18"/>
                <a:gd name="T18" fmla="*/ 6 w 11"/>
                <a:gd name="T19" fmla="*/ 8 h 18"/>
                <a:gd name="T20" fmla="*/ 6 w 11"/>
                <a:gd name="T21" fmla="*/ 9 h 18"/>
                <a:gd name="T22" fmla="*/ 6 w 11"/>
                <a:gd name="T23" fmla="*/ 18 h 18"/>
                <a:gd name="T24" fmla="*/ 0 w 11"/>
                <a:gd name="T25" fmla="*/ 18 h 18"/>
                <a:gd name="T26" fmla="*/ 0 w 11"/>
                <a:gd name="T2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8">
                  <a:moveTo>
                    <a:pt x="0" y="6"/>
                  </a:moveTo>
                  <a:cubicBezTo>
                    <a:pt x="0" y="3"/>
                    <a:pt x="0" y="2"/>
                    <a:pt x="0" y="0"/>
                  </a:cubicBezTo>
                  <a:cubicBezTo>
                    <a:pt x="5" y="0"/>
                    <a:pt x="5" y="0"/>
                    <a:pt x="5" y="0"/>
                  </a:cubicBezTo>
                  <a:cubicBezTo>
                    <a:pt x="5" y="3"/>
                    <a:pt x="5" y="3"/>
                    <a:pt x="5" y="3"/>
                  </a:cubicBezTo>
                  <a:cubicBezTo>
                    <a:pt x="5" y="3"/>
                    <a:pt x="5" y="3"/>
                    <a:pt x="5" y="3"/>
                  </a:cubicBezTo>
                  <a:cubicBezTo>
                    <a:pt x="6" y="1"/>
                    <a:pt x="8" y="0"/>
                    <a:pt x="10" y="0"/>
                  </a:cubicBezTo>
                  <a:cubicBezTo>
                    <a:pt x="10" y="0"/>
                    <a:pt x="11" y="0"/>
                    <a:pt x="11" y="0"/>
                  </a:cubicBezTo>
                  <a:cubicBezTo>
                    <a:pt x="11" y="5"/>
                    <a:pt x="11" y="5"/>
                    <a:pt x="11" y="5"/>
                  </a:cubicBezTo>
                  <a:cubicBezTo>
                    <a:pt x="11" y="5"/>
                    <a:pt x="10" y="5"/>
                    <a:pt x="10" y="5"/>
                  </a:cubicBezTo>
                  <a:cubicBezTo>
                    <a:pt x="8" y="5"/>
                    <a:pt x="6" y="6"/>
                    <a:pt x="6" y="8"/>
                  </a:cubicBezTo>
                  <a:cubicBezTo>
                    <a:pt x="6" y="8"/>
                    <a:pt x="6" y="8"/>
                    <a:pt x="6" y="9"/>
                  </a:cubicBezTo>
                  <a:cubicBezTo>
                    <a:pt x="6" y="18"/>
                    <a:pt x="6" y="18"/>
                    <a:pt x="6" y="18"/>
                  </a:cubicBezTo>
                  <a:cubicBezTo>
                    <a:pt x="0" y="18"/>
                    <a:pt x="0" y="18"/>
                    <a:pt x="0" y="18"/>
                  </a:cubicBezTo>
                  <a:lnTo>
                    <a:pt x="0" y="6"/>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2" name="Rectangle 17">
              <a:extLst>
                <a:ext uri="{FF2B5EF4-FFF2-40B4-BE49-F238E27FC236}">
                  <a16:creationId xmlns:a16="http://schemas.microsoft.com/office/drawing/2014/main" id="{744C4F24-5882-D74E-94F1-68A74C04C93F}"/>
                </a:ext>
              </a:extLst>
            </p:cNvPr>
            <p:cNvSpPr>
              <a:spLocks noChangeArrowheads="1"/>
            </p:cNvSpPr>
            <p:nvPr/>
          </p:nvSpPr>
          <p:spPr bwMode="auto">
            <a:xfrm>
              <a:off x="19878008" y="11337876"/>
              <a:ext cx="15875" cy="82550"/>
            </a:xfrm>
            <a:prstGeom prst="rect">
              <a:avLst/>
            </a:prstGeom>
            <a:grpFill/>
            <a:ln w="12700">
              <a:solidFill>
                <a:schemeClr val="bg2"/>
              </a:solidFill>
              <a:miter lim="800000"/>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3" name="Freeform 18">
              <a:extLst>
                <a:ext uri="{FF2B5EF4-FFF2-40B4-BE49-F238E27FC236}">
                  <a16:creationId xmlns:a16="http://schemas.microsoft.com/office/drawing/2014/main" id="{1D11EB85-A132-D64B-B084-52A6BB89D2F4}"/>
                </a:ext>
              </a:extLst>
            </p:cNvPr>
            <p:cNvSpPr>
              <a:spLocks noEditPoints="1"/>
            </p:cNvSpPr>
            <p:nvPr/>
          </p:nvSpPr>
          <p:spPr bwMode="auto">
            <a:xfrm>
              <a:off x="19909758" y="11341052"/>
              <a:ext cx="15875" cy="79375"/>
            </a:xfrm>
            <a:custGeom>
              <a:avLst/>
              <a:gdLst>
                <a:gd name="T0" fmla="*/ 5 w 5"/>
                <a:gd name="T1" fmla="*/ 2 h 25"/>
                <a:gd name="T2" fmla="*/ 2 w 5"/>
                <a:gd name="T3" fmla="*/ 5 h 25"/>
                <a:gd name="T4" fmla="*/ 0 w 5"/>
                <a:gd name="T5" fmla="*/ 2 h 25"/>
                <a:gd name="T6" fmla="*/ 2 w 5"/>
                <a:gd name="T7" fmla="*/ 0 h 25"/>
                <a:gd name="T8" fmla="*/ 5 w 5"/>
                <a:gd name="T9" fmla="*/ 2 h 25"/>
                <a:gd name="T10" fmla="*/ 0 w 5"/>
                <a:gd name="T11" fmla="*/ 25 h 25"/>
                <a:gd name="T12" fmla="*/ 0 w 5"/>
                <a:gd name="T13" fmla="*/ 7 h 25"/>
                <a:gd name="T14" fmla="*/ 5 w 5"/>
                <a:gd name="T15" fmla="*/ 7 h 25"/>
                <a:gd name="T16" fmla="*/ 5 w 5"/>
                <a:gd name="T17" fmla="*/ 25 h 25"/>
                <a:gd name="T18" fmla="*/ 0 w 5"/>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5">
                  <a:moveTo>
                    <a:pt x="5" y="2"/>
                  </a:moveTo>
                  <a:cubicBezTo>
                    <a:pt x="5" y="4"/>
                    <a:pt x="4" y="5"/>
                    <a:pt x="2" y="5"/>
                  </a:cubicBezTo>
                  <a:cubicBezTo>
                    <a:pt x="1" y="5"/>
                    <a:pt x="0" y="4"/>
                    <a:pt x="0" y="2"/>
                  </a:cubicBezTo>
                  <a:cubicBezTo>
                    <a:pt x="0" y="1"/>
                    <a:pt x="1" y="0"/>
                    <a:pt x="2" y="0"/>
                  </a:cubicBezTo>
                  <a:cubicBezTo>
                    <a:pt x="4" y="0"/>
                    <a:pt x="5" y="1"/>
                    <a:pt x="5" y="2"/>
                  </a:cubicBezTo>
                  <a:close/>
                  <a:moveTo>
                    <a:pt x="0" y="25"/>
                  </a:moveTo>
                  <a:cubicBezTo>
                    <a:pt x="0" y="7"/>
                    <a:pt x="0" y="7"/>
                    <a:pt x="0" y="7"/>
                  </a:cubicBezTo>
                  <a:cubicBezTo>
                    <a:pt x="5" y="7"/>
                    <a:pt x="5" y="7"/>
                    <a:pt x="5" y="7"/>
                  </a:cubicBezTo>
                  <a:cubicBezTo>
                    <a:pt x="5" y="25"/>
                    <a:pt x="5" y="25"/>
                    <a:pt x="5" y="25"/>
                  </a:cubicBezTo>
                  <a:lnTo>
                    <a:pt x="0" y="25"/>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4" name="Freeform 19">
              <a:extLst>
                <a:ext uri="{FF2B5EF4-FFF2-40B4-BE49-F238E27FC236}">
                  <a16:creationId xmlns:a16="http://schemas.microsoft.com/office/drawing/2014/main" id="{9ACAF5F0-AB75-D149-AB2D-85F7FDBD7504}"/>
                </a:ext>
              </a:extLst>
            </p:cNvPr>
            <p:cNvSpPr>
              <a:spLocks/>
            </p:cNvSpPr>
            <p:nvPr/>
          </p:nvSpPr>
          <p:spPr bwMode="auto">
            <a:xfrm>
              <a:off x="19938333" y="11363276"/>
              <a:ext cx="53975" cy="57150"/>
            </a:xfrm>
            <a:custGeom>
              <a:avLst/>
              <a:gdLst>
                <a:gd name="T0" fmla="*/ 0 w 17"/>
                <a:gd name="T1" fmla="*/ 6 h 18"/>
                <a:gd name="T2" fmla="*/ 0 w 17"/>
                <a:gd name="T3" fmla="*/ 0 h 18"/>
                <a:gd name="T4" fmla="*/ 5 w 17"/>
                <a:gd name="T5" fmla="*/ 0 h 18"/>
                <a:gd name="T6" fmla="*/ 5 w 17"/>
                <a:gd name="T7" fmla="*/ 3 h 18"/>
                <a:gd name="T8" fmla="*/ 5 w 17"/>
                <a:gd name="T9" fmla="*/ 3 h 18"/>
                <a:gd name="T10" fmla="*/ 11 w 17"/>
                <a:gd name="T11" fmla="*/ 0 h 18"/>
                <a:gd name="T12" fmla="*/ 17 w 17"/>
                <a:gd name="T13" fmla="*/ 7 h 18"/>
                <a:gd name="T14" fmla="*/ 17 w 17"/>
                <a:gd name="T15" fmla="*/ 18 h 18"/>
                <a:gd name="T16" fmla="*/ 12 w 17"/>
                <a:gd name="T17" fmla="*/ 18 h 18"/>
                <a:gd name="T18" fmla="*/ 12 w 17"/>
                <a:gd name="T19" fmla="*/ 8 h 18"/>
                <a:gd name="T20" fmla="*/ 9 w 17"/>
                <a:gd name="T21" fmla="*/ 4 h 18"/>
                <a:gd name="T22" fmla="*/ 6 w 17"/>
                <a:gd name="T23" fmla="*/ 6 h 18"/>
                <a:gd name="T24" fmla="*/ 6 w 17"/>
                <a:gd name="T25" fmla="*/ 8 h 18"/>
                <a:gd name="T26" fmla="*/ 6 w 17"/>
                <a:gd name="T27" fmla="*/ 18 h 18"/>
                <a:gd name="T28" fmla="*/ 0 w 17"/>
                <a:gd name="T29" fmla="*/ 18 h 18"/>
                <a:gd name="T30" fmla="*/ 0 w 17"/>
                <a:gd name="T3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8">
                  <a:moveTo>
                    <a:pt x="0" y="6"/>
                  </a:moveTo>
                  <a:cubicBezTo>
                    <a:pt x="0" y="4"/>
                    <a:pt x="0" y="2"/>
                    <a:pt x="0" y="0"/>
                  </a:cubicBezTo>
                  <a:cubicBezTo>
                    <a:pt x="5" y="0"/>
                    <a:pt x="5" y="0"/>
                    <a:pt x="5" y="0"/>
                  </a:cubicBezTo>
                  <a:cubicBezTo>
                    <a:pt x="5" y="3"/>
                    <a:pt x="5" y="3"/>
                    <a:pt x="5" y="3"/>
                  </a:cubicBezTo>
                  <a:cubicBezTo>
                    <a:pt x="5" y="3"/>
                    <a:pt x="5" y="3"/>
                    <a:pt x="5" y="3"/>
                  </a:cubicBezTo>
                  <a:cubicBezTo>
                    <a:pt x="6" y="2"/>
                    <a:pt x="8" y="0"/>
                    <a:pt x="11" y="0"/>
                  </a:cubicBezTo>
                  <a:cubicBezTo>
                    <a:pt x="14" y="0"/>
                    <a:pt x="17" y="2"/>
                    <a:pt x="17" y="7"/>
                  </a:cubicBezTo>
                  <a:cubicBezTo>
                    <a:pt x="17" y="18"/>
                    <a:pt x="17" y="18"/>
                    <a:pt x="17" y="18"/>
                  </a:cubicBezTo>
                  <a:cubicBezTo>
                    <a:pt x="12" y="18"/>
                    <a:pt x="12" y="18"/>
                    <a:pt x="12" y="18"/>
                  </a:cubicBezTo>
                  <a:cubicBezTo>
                    <a:pt x="12" y="8"/>
                    <a:pt x="12" y="8"/>
                    <a:pt x="12" y="8"/>
                  </a:cubicBezTo>
                  <a:cubicBezTo>
                    <a:pt x="12" y="6"/>
                    <a:pt x="11" y="4"/>
                    <a:pt x="9" y="4"/>
                  </a:cubicBezTo>
                  <a:cubicBezTo>
                    <a:pt x="7" y="4"/>
                    <a:pt x="6" y="5"/>
                    <a:pt x="6" y="6"/>
                  </a:cubicBezTo>
                  <a:cubicBezTo>
                    <a:pt x="6" y="7"/>
                    <a:pt x="6" y="7"/>
                    <a:pt x="6" y="8"/>
                  </a:cubicBezTo>
                  <a:cubicBezTo>
                    <a:pt x="6" y="18"/>
                    <a:pt x="6" y="18"/>
                    <a:pt x="6" y="18"/>
                  </a:cubicBezTo>
                  <a:cubicBezTo>
                    <a:pt x="0" y="18"/>
                    <a:pt x="0" y="18"/>
                    <a:pt x="0" y="18"/>
                  </a:cubicBezTo>
                  <a:lnTo>
                    <a:pt x="0" y="6"/>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5" name="Freeform 238">
              <a:extLst>
                <a:ext uri="{FF2B5EF4-FFF2-40B4-BE49-F238E27FC236}">
                  <a16:creationId xmlns:a16="http://schemas.microsoft.com/office/drawing/2014/main" id="{B75EBE7D-82A3-B74A-B4A6-4D98AC48415B}"/>
                </a:ext>
              </a:extLst>
            </p:cNvPr>
            <p:cNvSpPr>
              <a:spLocks/>
            </p:cNvSpPr>
            <p:nvPr/>
          </p:nvSpPr>
          <p:spPr bwMode="auto">
            <a:xfrm>
              <a:off x="18981071" y="12125276"/>
              <a:ext cx="1909763" cy="1473200"/>
            </a:xfrm>
            <a:custGeom>
              <a:avLst/>
              <a:gdLst>
                <a:gd name="T0" fmla="*/ 588 w 601"/>
                <a:gd name="T1" fmla="*/ 180 h 464"/>
                <a:gd name="T2" fmla="*/ 566 w 601"/>
                <a:gd name="T3" fmla="*/ 227 h 464"/>
                <a:gd name="T4" fmla="*/ 527 w 601"/>
                <a:gd name="T5" fmla="*/ 216 h 464"/>
                <a:gd name="T6" fmla="*/ 502 w 601"/>
                <a:gd name="T7" fmla="*/ 181 h 464"/>
                <a:gd name="T8" fmla="*/ 458 w 601"/>
                <a:gd name="T9" fmla="*/ 196 h 464"/>
                <a:gd name="T10" fmla="*/ 443 w 601"/>
                <a:gd name="T11" fmla="*/ 244 h 464"/>
                <a:gd name="T12" fmla="*/ 399 w 601"/>
                <a:gd name="T13" fmla="*/ 262 h 464"/>
                <a:gd name="T14" fmla="*/ 361 w 601"/>
                <a:gd name="T15" fmla="*/ 284 h 464"/>
                <a:gd name="T16" fmla="*/ 317 w 601"/>
                <a:gd name="T17" fmla="*/ 315 h 464"/>
                <a:gd name="T18" fmla="*/ 280 w 601"/>
                <a:gd name="T19" fmla="*/ 331 h 464"/>
                <a:gd name="T20" fmla="*/ 257 w 601"/>
                <a:gd name="T21" fmla="*/ 357 h 464"/>
                <a:gd name="T22" fmla="*/ 205 w 601"/>
                <a:gd name="T23" fmla="*/ 386 h 464"/>
                <a:gd name="T24" fmla="*/ 123 w 601"/>
                <a:gd name="T25" fmla="*/ 399 h 464"/>
                <a:gd name="T26" fmla="*/ 84 w 601"/>
                <a:gd name="T27" fmla="*/ 461 h 464"/>
                <a:gd name="T28" fmla="*/ 45 w 601"/>
                <a:gd name="T29" fmla="*/ 418 h 464"/>
                <a:gd name="T30" fmla="*/ 28 w 601"/>
                <a:gd name="T31" fmla="*/ 411 h 464"/>
                <a:gd name="T32" fmla="*/ 21 w 601"/>
                <a:gd name="T33" fmla="*/ 399 h 464"/>
                <a:gd name="T34" fmla="*/ 17 w 601"/>
                <a:gd name="T35" fmla="*/ 368 h 464"/>
                <a:gd name="T36" fmla="*/ 1 w 601"/>
                <a:gd name="T37" fmla="*/ 356 h 464"/>
                <a:gd name="T38" fmla="*/ 28 w 601"/>
                <a:gd name="T39" fmla="*/ 326 h 464"/>
                <a:gd name="T40" fmla="*/ 34 w 601"/>
                <a:gd name="T41" fmla="*/ 349 h 464"/>
                <a:gd name="T42" fmla="*/ 49 w 601"/>
                <a:gd name="T43" fmla="*/ 339 h 464"/>
                <a:gd name="T44" fmla="*/ 73 w 601"/>
                <a:gd name="T45" fmla="*/ 325 h 464"/>
                <a:gd name="T46" fmla="*/ 73 w 601"/>
                <a:gd name="T47" fmla="*/ 298 h 464"/>
                <a:gd name="T48" fmla="*/ 76 w 601"/>
                <a:gd name="T49" fmla="*/ 283 h 464"/>
                <a:gd name="T50" fmla="*/ 77 w 601"/>
                <a:gd name="T51" fmla="*/ 270 h 464"/>
                <a:gd name="T52" fmla="*/ 102 w 601"/>
                <a:gd name="T53" fmla="*/ 258 h 464"/>
                <a:gd name="T54" fmla="*/ 134 w 601"/>
                <a:gd name="T55" fmla="*/ 240 h 464"/>
                <a:gd name="T56" fmla="*/ 127 w 601"/>
                <a:gd name="T57" fmla="*/ 207 h 464"/>
                <a:gd name="T58" fmla="*/ 100 w 601"/>
                <a:gd name="T59" fmla="*/ 187 h 464"/>
                <a:gd name="T60" fmla="*/ 75 w 601"/>
                <a:gd name="T61" fmla="*/ 184 h 464"/>
                <a:gd name="T62" fmla="*/ 60 w 601"/>
                <a:gd name="T63" fmla="*/ 169 h 464"/>
                <a:gd name="T64" fmla="*/ 59 w 601"/>
                <a:gd name="T65" fmla="*/ 148 h 464"/>
                <a:gd name="T66" fmla="*/ 51 w 601"/>
                <a:gd name="T67" fmla="*/ 120 h 464"/>
                <a:gd name="T68" fmla="*/ 55 w 601"/>
                <a:gd name="T69" fmla="*/ 96 h 464"/>
                <a:gd name="T70" fmla="*/ 49 w 601"/>
                <a:gd name="T71" fmla="*/ 77 h 464"/>
                <a:gd name="T72" fmla="*/ 59 w 601"/>
                <a:gd name="T73" fmla="*/ 48 h 464"/>
                <a:gd name="T74" fmla="*/ 85 w 601"/>
                <a:gd name="T75" fmla="*/ 32 h 464"/>
                <a:gd name="T76" fmla="*/ 122 w 601"/>
                <a:gd name="T77" fmla="*/ 25 h 464"/>
                <a:gd name="T78" fmla="*/ 140 w 601"/>
                <a:gd name="T79" fmla="*/ 20 h 464"/>
                <a:gd name="T80" fmla="*/ 165 w 601"/>
                <a:gd name="T81" fmla="*/ 11 h 464"/>
                <a:gd name="T82" fmla="*/ 184 w 601"/>
                <a:gd name="T83" fmla="*/ 9 h 464"/>
                <a:gd name="T84" fmla="*/ 211 w 601"/>
                <a:gd name="T85" fmla="*/ 7 h 464"/>
                <a:gd name="T86" fmla="*/ 225 w 601"/>
                <a:gd name="T87" fmla="*/ 22 h 464"/>
                <a:gd name="T88" fmla="*/ 239 w 601"/>
                <a:gd name="T89" fmla="*/ 36 h 464"/>
                <a:gd name="T90" fmla="*/ 248 w 601"/>
                <a:gd name="T91" fmla="*/ 63 h 464"/>
                <a:gd name="T92" fmla="*/ 251 w 601"/>
                <a:gd name="T93" fmla="*/ 84 h 464"/>
                <a:gd name="T94" fmla="*/ 291 w 601"/>
                <a:gd name="T95" fmla="*/ 73 h 464"/>
                <a:gd name="T96" fmla="*/ 310 w 601"/>
                <a:gd name="T97" fmla="*/ 86 h 464"/>
                <a:gd name="T98" fmla="*/ 333 w 601"/>
                <a:gd name="T99" fmla="*/ 91 h 464"/>
                <a:gd name="T100" fmla="*/ 345 w 601"/>
                <a:gd name="T101" fmla="*/ 90 h 464"/>
                <a:gd name="T102" fmla="*/ 374 w 601"/>
                <a:gd name="T103" fmla="*/ 84 h 464"/>
                <a:gd name="T104" fmla="*/ 398 w 601"/>
                <a:gd name="T105" fmla="*/ 83 h 464"/>
                <a:gd name="T106" fmla="*/ 413 w 601"/>
                <a:gd name="T107" fmla="*/ 56 h 464"/>
                <a:gd name="T108" fmla="*/ 461 w 601"/>
                <a:gd name="T109" fmla="*/ 40 h 464"/>
                <a:gd name="T110" fmla="*/ 477 w 601"/>
                <a:gd name="T111" fmla="*/ 30 h 464"/>
                <a:gd name="T112" fmla="*/ 496 w 601"/>
                <a:gd name="T113" fmla="*/ 25 h 464"/>
                <a:gd name="T114" fmla="*/ 514 w 601"/>
                <a:gd name="T115" fmla="*/ 26 h 464"/>
                <a:gd name="T116" fmla="*/ 536 w 601"/>
                <a:gd name="T117" fmla="*/ 17 h 464"/>
                <a:gd name="T118" fmla="*/ 574 w 601"/>
                <a:gd name="T119" fmla="*/ 43 h 464"/>
                <a:gd name="T120" fmla="*/ 598 w 601"/>
                <a:gd name="T121" fmla="*/ 9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1" h="464">
                  <a:moveTo>
                    <a:pt x="601" y="112"/>
                  </a:moveTo>
                  <a:cubicBezTo>
                    <a:pt x="600" y="115"/>
                    <a:pt x="598" y="117"/>
                    <a:pt x="598" y="120"/>
                  </a:cubicBezTo>
                  <a:cubicBezTo>
                    <a:pt x="598" y="122"/>
                    <a:pt x="599" y="124"/>
                    <a:pt x="598" y="126"/>
                  </a:cubicBezTo>
                  <a:cubicBezTo>
                    <a:pt x="598" y="126"/>
                    <a:pt x="597" y="127"/>
                    <a:pt x="597" y="127"/>
                  </a:cubicBezTo>
                  <a:cubicBezTo>
                    <a:pt x="597" y="128"/>
                    <a:pt x="596" y="129"/>
                    <a:pt x="596" y="129"/>
                  </a:cubicBezTo>
                  <a:cubicBezTo>
                    <a:pt x="596" y="132"/>
                    <a:pt x="596" y="134"/>
                    <a:pt x="596" y="136"/>
                  </a:cubicBezTo>
                  <a:cubicBezTo>
                    <a:pt x="596" y="137"/>
                    <a:pt x="596" y="138"/>
                    <a:pt x="595" y="139"/>
                  </a:cubicBezTo>
                  <a:cubicBezTo>
                    <a:pt x="595" y="140"/>
                    <a:pt x="595" y="141"/>
                    <a:pt x="595" y="142"/>
                  </a:cubicBezTo>
                  <a:cubicBezTo>
                    <a:pt x="595" y="144"/>
                    <a:pt x="595" y="146"/>
                    <a:pt x="595" y="147"/>
                  </a:cubicBezTo>
                  <a:cubicBezTo>
                    <a:pt x="595" y="150"/>
                    <a:pt x="595" y="152"/>
                    <a:pt x="595" y="155"/>
                  </a:cubicBezTo>
                  <a:cubicBezTo>
                    <a:pt x="595" y="156"/>
                    <a:pt x="595" y="156"/>
                    <a:pt x="595" y="157"/>
                  </a:cubicBezTo>
                  <a:cubicBezTo>
                    <a:pt x="594" y="158"/>
                    <a:pt x="594" y="159"/>
                    <a:pt x="594" y="160"/>
                  </a:cubicBezTo>
                  <a:cubicBezTo>
                    <a:pt x="594" y="162"/>
                    <a:pt x="593" y="163"/>
                    <a:pt x="593" y="164"/>
                  </a:cubicBezTo>
                  <a:cubicBezTo>
                    <a:pt x="592" y="165"/>
                    <a:pt x="592" y="166"/>
                    <a:pt x="591" y="167"/>
                  </a:cubicBezTo>
                  <a:cubicBezTo>
                    <a:pt x="591" y="169"/>
                    <a:pt x="590" y="170"/>
                    <a:pt x="590" y="171"/>
                  </a:cubicBezTo>
                  <a:cubicBezTo>
                    <a:pt x="590" y="172"/>
                    <a:pt x="590" y="172"/>
                    <a:pt x="590" y="173"/>
                  </a:cubicBezTo>
                  <a:cubicBezTo>
                    <a:pt x="590" y="173"/>
                    <a:pt x="590" y="174"/>
                    <a:pt x="589" y="175"/>
                  </a:cubicBezTo>
                  <a:cubicBezTo>
                    <a:pt x="589" y="176"/>
                    <a:pt x="589" y="178"/>
                    <a:pt x="588" y="180"/>
                  </a:cubicBezTo>
                  <a:cubicBezTo>
                    <a:pt x="588" y="181"/>
                    <a:pt x="587" y="183"/>
                    <a:pt x="586" y="184"/>
                  </a:cubicBezTo>
                  <a:cubicBezTo>
                    <a:pt x="585" y="186"/>
                    <a:pt x="585" y="188"/>
                    <a:pt x="584" y="191"/>
                  </a:cubicBezTo>
                  <a:cubicBezTo>
                    <a:pt x="584" y="191"/>
                    <a:pt x="584" y="191"/>
                    <a:pt x="584" y="192"/>
                  </a:cubicBezTo>
                  <a:cubicBezTo>
                    <a:pt x="584" y="193"/>
                    <a:pt x="584" y="193"/>
                    <a:pt x="583" y="194"/>
                  </a:cubicBezTo>
                  <a:cubicBezTo>
                    <a:pt x="583" y="195"/>
                    <a:pt x="583" y="196"/>
                    <a:pt x="583" y="197"/>
                  </a:cubicBezTo>
                  <a:cubicBezTo>
                    <a:pt x="583" y="198"/>
                    <a:pt x="583" y="199"/>
                    <a:pt x="583" y="200"/>
                  </a:cubicBezTo>
                  <a:cubicBezTo>
                    <a:pt x="583" y="200"/>
                    <a:pt x="582" y="201"/>
                    <a:pt x="582" y="202"/>
                  </a:cubicBezTo>
                  <a:cubicBezTo>
                    <a:pt x="581" y="203"/>
                    <a:pt x="581" y="204"/>
                    <a:pt x="580" y="206"/>
                  </a:cubicBezTo>
                  <a:cubicBezTo>
                    <a:pt x="580" y="206"/>
                    <a:pt x="579" y="207"/>
                    <a:pt x="579" y="207"/>
                  </a:cubicBezTo>
                  <a:cubicBezTo>
                    <a:pt x="578" y="208"/>
                    <a:pt x="578" y="209"/>
                    <a:pt x="577" y="210"/>
                  </a:cubicBezTo>
                  <a:cubicBezTo>
                    <a:pt x="577" y="211"/>
                    <a:pt x="577" y="211"/>
                    <a:pt x="576" y="212"/>
                  </a:cubicBezTo>
                  <a:cubicBezTo>
                    <a:pt x="576" y="212"/>
                    <a:pt x="575" y="213"/>
                    <a:pt x="575" y="213"/>
                  </a:cubicBezTo>
                  <a:cubicBezTo>
                    <a:pt x="574" y="214"/>
                    <a:pt x="574" y="214"/>
                    <a:pt x="574" y="215"/>
                  </a:cubicBezTo>
                  <a:cubicBezTo>
                    <a:pt x="573" y="215"/>
                    <a:pt x="573" y="216"/>
                    <a:pt x="573" y="217"/>
                  </a:cubicBezTo>
                  <a:cubicBezTo>
                    <a:pt x="572" y="218"/>
                    <a:pt x="571" y="219"/>
                    <a:pt x="571" y="219"/>
                  </a:cubicBezTo>
                  <a:cubicBezTo>
                    <a:pt x="570" y="220"/>
                    <a:pt x="569" y="221"/>
                    <a:pt x="568" y="222"/>
                  </a:cubicBezTo>
                  <a:cubicBezTo>
                    <a:pt x="567" y="223"/>
                    <a:pt x="567" y="224"/>
                    <a:pt x="566" y="225"/>
                  </a:cubicBezTo>
                  <a:cubicBezTo>
                    <a:pt x="566" y="226"/>
                    <a:pt x="566" y="226"/>
                    <a:pt x="566" y="227"/>
                  </a:cubicBezTo>
                  <a:cubicBezTo>
                    <a:pt x="565" y="228"/>
                    <a:pt x="565" y="228"/>
                    <a:pt x="565" y="229"/>
                  </a:cubicBezTo>
                  <a:cubicBezTo>
                    <a:pt x="565" y="230"/>
                    <a:pt x="566" y="231"/>
                    <a:pt x="566" y="232"/>
                  </a:cubicBezTo>
                  <a:cubicBezTo>
                    <a:pt x="566" y="233"/>
                    <a:pt x="566" y="234"/>
                    <a:pt x="566" y="235"/>
                  </a:cubicBezTo>
                  <a:cubicBezTo>
                    <a:pt x="566" y="237"/>
                    <a:pt x="565" y="239"/>
                    <a:pt x="564" y="241"/>
                  </a:cubicBezTo>
                  <a:cubicBezTo>
                    <a:pt x="564" y="243"/>
                    <a:pt x="564" y="245"/>
                    <a:pt x="562" y="246"/>
                  </a:cubicBezTo>
                  <a:cubicBezTo>
                    <a:pt x="562" y="246"/>
                    <a:pt x="561" y="246"/>
                    <a:pt x="560" y="247"/>
                  </a:cubicBezTo>
                  <a:cubicBezTo>
                    <a:pt x="559" y="247"/>
                    <a:pt x="558" y="247"/>
                    <a:pt x="557" y="247"/>
                  </a:cubicBezTo>
                  <a:cubicBezTo>
                    <a:pt x="555" y="248"/>
                    <a:pt x="554" y="245"/>
                    <a:pt x="552" y="244"/>
                  </a:cubicBezTo>
                  <a:cubicBezTo>
                    <a:pt x="550" y="243"/>
                    <a:pt x="548" y="244"/>
                    <a:pt x="546" y="243"/>
                  </a:cubicBezTo>
                  <a:cubicBezTo>
                    <a:pt x="544" y="243"/>
                    <a:pt x="542" y="242"/>
                    <a:pt x="540" y="241"/>
                  </a:cubicBezTo>
                  <a:cubicBezTo>
                    <a:pt x="539" y="241"/>
                    <a:pt x="537" y="240"/>
                    <a:pt x="535" y="240"/>
                  </a:cubicBezTo>
                  <a:cubicBezTo>
                    <a:pt x="533" y="239"/>
                    <a:pt x="532" y="239"/>
                    <a:pt x="530" y="238"/>
                  </a:cubicBezTo>
                  <a:cubicBezTo>
                    <a:pt x="529" y="237"/>
                    <a:pt x="527" y="237"/>
                    <a:pt x="528" y="235"/>
                  </a:cubicBezTo>
                  <a:cubicBezTo>
                    <a:pt x="528" y="233"/>
                    <a:pt x="528" y="230"/>
                    <a:pt x="529" y="228"/>
                  </a:cubicBezTo>
                  <a:cubicBezTo>
                    <a:pt x="530" y="226"/>
                    <a:pt x="531" y="225"/>
                    <a:pt x="532" y="224"/>
                  </a:cubicBezTo>
                  <a:cubicBezTo>
                    <a:pt x="533" y="222"/>
                    <a:pt x="533" y="221"/>
                    <a:pt x="533" y="219"/>
                  </a:cubicBezTo>
                  <a:cubicBezTo>
                    <a:pt x="533" y="218"/>
                    <a:pt x="534" y="215"/>
                    <a:pt x="532" y="214"/>
                  </a:cubicBezTo>
                  <a:cubicBezTo>
                    <a:pt x="531" y="213"/>
                    <a:pt x="528" y="215"/>
                    <a:pt x="527" y="216"/>
                  </a:cubicBezTo>
                  <a:cubicBezTo>
                    <a:pt x="525" y="218"/>
                    <a:pt x="522" y="220"/>
                    <a:pt x="519" y="220"/>
                  </a:cubicBezTo>
                  <a:cubicBezTo>
                    <a:pt x="517" y="219"/>
                    <a:pt x="515" y="219"/>
                    <a:pt x="515" y="217"/>
                  </a:cubicBezTo>
                  <a:cubicBezTo>
                    <a:pt x="515" y="215"/>
                    <a:pt x="516" y="213"/>
                    <a:pt x="518" y="212"/>
                  </a:cubicBezTo>
                  <a:cubicBezTo>
                    <a:pt x="518" y="212"/>
                    <a:pt x="519" y="212"/>
                    <a:pt x="519" y="211"/>
                  </a:cubicBezTo>
                  <a:cubicBezTo>
                    <a:pt x="520" y="210"/>
                    <a:pt x="521" y="209"/>
                    <a:pt x="521" y="208"/>
                  </a:cubicBezTo>
                  <a:cubicBezTo>
                    <a:pt x="521" y="208"/>
                    <a:pt x="521" y="208"/>
                    <a:pt x="521" y="207"/>
                  </a:cubicBezTo>
                  <a:cubicBezTo>
                    <a:pt x="522" y="206"/>
                    <a:pt x="522" y="205"/>
                    <a:pt x="522" y="204"/>
                  </a:cubicBezTo>
                  <a:cubicBezTo>
                    <a:pt x="522" y="203"/>
                    <a:pt x="523" y="202"/>
                    <a:pt x="522" y="201"/>
                  </a:cubicBezTo>
                  <a:cubicBezTo>
                    <a:pt x="522" y="200"/>
                    <a:pt x="522" y="199"/>
                    <a:pt x="522" y="198"/>
                  </a:cubicBezTo>
                  <a:cubicBezTo>
                    <a:pt x="521" y="197"/>
                    <a:pt x="520" y="196"/>
                    <a:pt x="519" y="195"/>
                  </a:cubicBezTo>
                  <a:cubicBezTo>
                    <a:pt x="518" y="194"/>
                    <a:pt x="517" y="193"/>
                    <a:pt x="516" y="193"/>
                  </a:cubicBezTo>
                  <a:cubicBezTo>
                    <a:pt x="515" y="192"/>
                    <a:pt x="514" y="192"/>
                    <a:pt x="513" y="191"/>
                  </a:cubicBezTo>
                  <a:cubicBezTo>
                    <a:pt x="512" y="190"/>
                    <a:pt x="512" y="190"/>
                    <a:pt x="511" y="189"/>
                  </a:cubicBezTo>
                  <a:cubicBezTo>
                    <a:pt x="510" y="189"/>
                    <a:pt x="509" y="189"/>
                    <a:pt x="508" y="189"/>
                  </a:cubicBezTo>
                  <a:cubicBezTo>
                    <a:pt x="507" y="188"/>
                    <a:pt x="506" y="188"/>
                    <a:pt x="505" y="187"/>
                  </a:cubicBezTo>
                  <a:cubicBezTo>
                    <a:pt x="504" y="187"/>
                    <a:pt x="503" y="187"/>
                    <a:pt x="502" y="186"/>
                  </a:cubicBezTo>
                  <a:cubicBezTo>
                    <a:pt x="501" y="185"/>
                    <a:pt x="502" y="184"/>
                    <a:pt x="503" y="183"/>
                  </a:cubicBezTo>
                  <a:cubicBezTo>
                    <a:pt x="503" y="183"/>
                    <a:pt x="503" y="182"/>
                    <a:pt x="502" y="181"/>
                  </a:cubicBezTo>
                  <a:cubicBezTo>
                    <a:pt x="502" y="180"/>
                    <a:pt x="501" y="181"/>
                    <a:pt x="501" y="182"/>
                  </a:cubicBezTo>
                  <a:cubicBezTo>
                    <a:pt x="501" y="183"/>
                    <a:pt x="500" y="183"/>
                    <a:pt x="500" y="184"/>
                  </a:cubicBezTo>
                  <a:cubicBezTo>
                    <a:pt x="500" y="185"/>
                    <a:pt x="500" y="185"/>
                    <a:pt x="501" y="186"/>
                  </a:cubicBezTo>
                  <a:cubicBezTo>
                    <a:pt x="501" y="187"/>
                    <a:pt x="500" y="188"/>
                    <a:pt x="499" y="187"/>
                  </a:cubicBezTo>
                  <a:cubicBezTo>
                    <a:pt x="498" y="187"/>
                    <a:pt x="497" y="186"/>
                    <a:pt x="496" y="186"/>
                  </a:cubicBezTo>
                  <a:cubicBezTo>
                    <a:pt x="496" y="186"/>
                    <a:pt x="495" y="185"/>
                    <a:pt x="495" y="185"/>
                  </a:cubicBezTo>
                  <a:cubicBezTo>
                    <a:pt x="495" y="185"/>
                    <a:pt x="495" y="185"/>
                    <a:pt x="494" y="184"/>
                  </a:cubicBezTo>
                  <a:cubicBezTo>
                    <a:pt x="493" y="184"/>
                    <a:pt x="492" y="185"/>
                    <a:pt x="491" y="186"/>
                  </a:cubicBezTo>
                  <a:cubicBezTo>
                    <a:pt x="491" y="187"/>
                    <a:pt x="490" y="187"/>
                    <a:pt x="489" y="187"/>
                  </a:cubicBezTo>
                  <a:cubicBezTo>
                    <a:pt x="488" y="188"/>
                    <a:pt x="488" y="188"/>
                    <a:pt x="487" y="189"/>
                  </a:cubicBezTo>
                  <a:cubicBezTo>
                    <a:pt x="485" y="189"/>
                    <a:pt x="483" y="190"/>
                    <a:pt x="482" y="190"/>
                  </a:cubicBezTo>
                  <a:cubicBezTo>
                    <a:pt x="480" y="189"/>
                    <a:pt x="478" y="188"/>
                    <a:pt x="477" y="187"/>
                  </a:cubicBezTo>
                  <a:cubicBezTo>
                    <a:pt x="475" y="186"/>
                    <a:pt x="474" y="185"/>
                    <a:pt x="472" y="185"/>
                  </a:cubicBezTo>
                  <a:cubicBezTo>
                    <a:pt x="471" y="184"/>
                    <a:pt x="470" y="182"/>
                    <a:pt x="469" y="181"/>
                  </a:cubicBezTo>
                  <a:cubicBezTo>
                    <a:pt x="467" y="180"/>
                    <a:pt x="465" y="179"/>
                    <a:pt x="464" y="181"/>
                  </a:cubicBezTo>
                  <a:cubicBezTo>
                    <a:pt x="463" y="181"/>
                    <a:pt x="463" y="182"/>
                    <a:pt x="463" y="183"/>
                  </a:cubicBezTo>
                  <a:cubicBezTo>
                    <a:pt x="462" y="184"/>
                    <a:pt x="462" y="185"/>
                    <a:pt x="461" y="187"/>
                  </a:cubicBezTo>
                  <a:cubicBezTo>
                    <a:pt x="460" y="190"/>
                    <a:pt x="459" y="193"/>
                    <a:pt x="458" y="196"/>
                  </a:cubicBezTo>
                  <a:cubicBezTo>
                    <a:pt x="457" y="198"/>
                    <a:pt x="456" y="200"/>
                    <a:pt x="458" y="201"/>
                  </a:cubicBezTo>
                  <a:cubicBezTo>
                    <a:pt x="460" y="203"/>
                    <a:pt x="462" y="204"/>
                    <a:pt x="464" y="205"/>
                  </a:cubicBezTo>
                  <a:cubicBezTo>
                    <a:pt x="465" y="207"/>
                    <a:pt x="466" y="210"/>
                    <a:pt x="467" y="211"/>
                  </a:cubicBezTo>
                  <a:cubicBezTo>
                    <a:pt x="469" y="212"/>
                    <a:pt x="471" y="212"/>
                    <a:pt x="474" y="212"/>
                  </a:cubicBezTo>
                  <a:cubicBezTo>
                    <a:pt x="476" y="212"/>
                    <a:pt x="478" y="213"/>
                    <a:pt x="480" y="213"/>
                  </a:cubicBezTo>
                  <a:cubicBezTo>
                    <a:pt x="482" y="214"/>
                    <a:pt x="484" y="215"/>
                    <a:pt x="484" y="217"/>
                  </a:cubicBezTo>
                  <a:cubicBezTo>
                    <a:pt x="485" y="219"/>
                    <a:pt x="484" y="221"/>
                    <a:pt x="483" y="223"/>
                  </a:cubicBezTo>
                  <a:cubicBezTo>
                    <a:pt x="483" y="225"/>
                    <a:pt x="481" y="226"/>
                    <a:pt x="480" y="227"/>
                  </a:cubicBezTo>
                  <a:cubicBezTo>
                    <a:pt x="478" y="229"/>
                    <a:pt x="476" y="229"/>
                    <a:pt x="474" y="230"/>
                  </a:cubicBezTo>
                  <a:cubicBezTo>
                    <a:pt x="471" y="230"/>
                    <a:pt x="469" y="231"/>
                    <a:pt x="467" y="231"/>
                  </a:cubicBezTo>
                  <a:cubicBezTo>
                    <a:pt x="466" y="232"/>
                    <a:pt x="465" y="232"/>
                    <a:pt x="464" y="232"/>
                  </a:cubicBezTo>
                  <a:cubicBezTo>
                    <a:pt x="463" y="232"/>
                    <a:pt x="463" y="231"/>
                    <a:pt x="462" y="230"/>
                  </a:cubicBezTo>
                  <a:cubicBezTo>
                    <a:pt x="460" y="229"/>
                    <a:pt x="458" y="229"/>
                    <a:pt x="457" y="231"/>
                  </a:cubicBezTo>
                  <a:cubicBezTo>
                    <a:pt x="455" y="232"/>
                    <a:pt x="455" y="235"/>
                    <a:pt x="454" y="236"/>
                  </a:cubicBezTo>
                  <a:cubicBezTo>
                    <a:pt x="453" y="237"/>
                    <a:pt x="453" y="238"/>
                    <a:pt x="452" y="238"/>
                  </a:cubicBezTo>
                  <a:cubicBezTo>
                    <a:pt x="452" y="239"/>
                    <a:pt x="451" y="240"/>
                    <a:pt x="450" y="241"/>
                  </a:cubicBezTo>
                  <a:cubicBezTo>
                    <a:pt x="449" y="242"/>
                    <a:pt x="448" y="242"/>
                    <a:pt x="446" y="243"/>
                  </a:cubicBezTo>
                  <a:cubicBezTo>
                    <a:pt x="445" y="244"/>
                    <a:pt x="444" y="244"/>
                    <a:pt x="443" y="244"/>
                  </a:cubicBezTo>
                  <a:cubicBezTo>
                    <a:pt x="442" y="245"/>
                    <a:pt x="441" y="244"/>
                    <a:pt x="440" y="245"/>
                  </a:cubicBezTo>
                  <a:cubicBezTo>
                    <a:pt x="439" y="245"/>
                    <a:pt x="438" y="246"/>
                    <a:pt x="437" y="246"/>
                  </a:cubicBezTo>
                  <a:cubicBezTo>
                    <a:pt x="436" y="247"/>
                    <a:pt x="435" y="247"/>
                    <a:pt x="434" y="247"/>
                  </a:cubicBezTo>
                  <a:cubicBezTo>
                    <a:pt x="432" y="248"/>
                    <a:pt x="430" y="249"/>
                    <a:pt x="428" y="251"/>
                  </a:cubicBezTo>
                  <a:cubicBezTo>
                    <a:pt x="427" y="251"/>
                    <a:pt x="426" y="252"/>
                    <a:pt x="425" y="253"/>
                  </a:cubicBezTo>
                  <a:cubicBezTo>
                    <a:pt x="424" y="254"/>
                    <a:pt x="424" y="255"/>
                    <a:pt x="424" y="257"/>
                  </a:cubicBezTo>
                  <a:cubicBezTo>
                    <a:pt x="423" y="257"/>
                    <a:pt x="422" y="257"/>
                    <a:pt x="420" y="257"/>
                  </a:cubicBezTo>
                  <a:cubicBezTo>
                    <a:pt x="419" y="257"/>
                    <a:pt x="418" y="257"/>
                    <a:pt x="417" y="257"/>
                  </a:cubicBezTo>
                  <a:cubicBezTo>
                    <a:pt x="415" y="257"/>
                    <a:pt x="414" y="257"/>
                    <a:pt x="413" y="258"/>
                  </a:cubicBezTo>
                  <a:cubicBezTo>
                    <a:pt x="412" y="258"/>
                    <a:pt x="412" y="258"/>
                    <a:pt x="411" y="258"/>
                  </a:cubicBezTo>
                  <a:cubicBezTo>
                    <a:pt x="411" y="258"/>
                    <a:pt x="410" y="257"/>
                    <a:pt x="410" y="257"/>
                  </a:cubicBezTo>
                  <a:cubicBezTo>
                    <a:pt x="410" y="257"/>
                    <a:pt x="409" y="257"/>
                    <a:pt x="409" y="256"/>
                  </a:cubicBezTo>
                  <a:cubicBezTo>
                    <a:pt x="409" y="256"/>
                    <a:pt x="408" y="255"/>
                    <a:pt x="408" y="255"/>
                  </a:cubicBezTo>
                  <a:cubicBezTo>
                    <a:pt x="408" y="255"/>
                    <a:pt x="407" y="255"/>
                    <a:pt x="407" y="255"/>
                  </a:cubicBezTo>
                  <a:cubicBezTo>
                    <a:pt x="406" y="255"/>
                    <a:pt x="406" y="255"/>
                    <a:pt x="406" y="255"/>
                  </a:cubicBezTo>
                  <a:cubicBezTo>
                    <a:pt x="405" y="256"/>
                    <a:pt x="404" y="256"/>
                    <a:pt x="404" y="257"/>
                  </a:cubicBezTo>
                  <a:cubicBezTo>
                    <a:pt x="402" y="257"/>
                    <a:pt x="401" y="258"/>
                    <a:pt x="400" y="260"/>
                  </a:cubicBezTo>
                  <a:cubicBezTo>
                    <a:pt x="400" y="260"/>
                    <a:pt x="399" y="261"/>
                    <a:pt x="399" y="262"/>
                  </a:cubicBezTo>
                  <a:cubicBezTo>
                    <a:pt x="399" y="263"/>
                    <a:pt x="398" y="263"/>
                    <a:pt x="397" y="264"/>
                  </a:cubicBezTo>
                  <a:cubicBezTo>
                    <a:pt x="395" y="264"/>
                    <a:pt x="394" y="264"/>
                    <a:pt x="392" y="264"/>
                  </a:cubicBezTo>
                  <a:cubicBezTo>
                    <a:pt x="392" y="264"/>
                    <a:pt x="391" y="264"/>
                    <a:pt x="391" y="264"/>
                  </a:cubicBezTo>
                  <a:cubicBezTo>
                    <a:pt x="390" y="264"/>
                    <a:pt x="390" y="264"/>
                    <a:pt x="390" y="265"/>
                  </a:cubicBezTo>
                  <a:cubicBezTo>
                    <a:pt x="390" y="266"/>
                    <a:pt x="389" y="267"/>
                    <a:pt x="390" y="268"/>
                  </a:cubicBezTo>
                  <a:cubicBezTo>
                    <a:pt x="390" y="269"/>
                    <a:pt x="389" y="270"/>
                    <a:pt x="389" y="271"/>
                  </a:cubicBezTo>
                  <a:cubicBezTo>
                    <a:pt x="389" y="272"/>
                    <a:pt x="389" y="272"/>
                    <a:pt x="390" y="272"/>
                  </a:cubicBezTo>
                  <a:cubicBezTo>
                    <a:pt x="390" y="272"/>
                    <a:pt x="390" y="272"/>
                    <a:pt x="390" y="272"/>
                  </a:cubicBezTo>
                  <a:cubicBezTo>
                    <a:pt x="390" y="273"/>
                    <a:pt x="390" y="273"/>
                    <a:pt x="390" y="274"/>
                  </a:cubicBezTo>
                  <a:cubicBezTo>
                    <a:pt x="390" y="275"/>
                    <a:pt x="391" y="275"/>
                    <a:pt x="391" y="276"/>
                  </a:cubicBezTo>
                  <a:cubicBezTo>
                    <a:pt x="391" y="279"/>
                    <a:pt x="389" y="281"/>
                    <a:pt x="387" y="282"/>
                  </a:cubicBezTo>
                  <a:cubicBezTo>
                    <a:pt x="385" y="283"/>
                    <a:pt x="384" y="283"/>
                    <a:pt x="383" y="284"/>
                  </a:cubicBezTo>
                  <a:cubicBezTo>
                    <a:pt x="383" y="284"/>
                    <a:pt x="382" y="284"/>
                    <a:pt x="382" y="284"/>
                  </a:cubicBezTo>
                  <a:cubicBezTo>
                    <a:pt x="382" y="284"/>
                    <a:pt x="381" y="285"/>
                    <a:pt x="381" y="285"/>
                  </a:cubicBezTo>
                  <a:cubicBezTo>
                    <a:pt x="379" y="286"/>
                    <a:pt x="377" y="285"/>
                    <a:pt x="375" y="284"/>
                  </a:cubicBezTo>
                  <a:cubicBezTo>
                    <a:pt x="374" y="283"/>
                    <a:pt x="372" y="282"/>
                    <a:pt x="370" y="282"/>
                  </a:cubicBezTo>
                  <a:cubicBezTo>
                    <a:pt x="368" y="282"/>
                    <a:pt x="366" y="281"/>
                    <a:pt x="364" y="282"/>
                  </a:cubicBezTo>
                  <a:cubicBezTo>
                    <a:pt x="363" y="283"/>
                    <a:pt x="362" y="284"/>
                    <a:pt x="361" y="284"/>
                  </a:cubicBezTo>
                  <a:cubicBezTo>
                    <a:pt x="360" y="285"/>
                    <a:pt x="360" y="285"/>
                    <a:pt x="358" y="285"/>
                  </a:cubicBezTo>
                  <a:cubicBezTo>
                    <a:pt x="357" y="285"/>
                    <a:pt x="356" y="286"/>
                    <a:pt x="355" y="286"/>
                  </a:cubicBezTo>
                  <a:cubicBezTo>
                    <a:pt x="355" y="286"/>
                    <a:pt x="353" y="286"/>
                    <a:pt x="352" y="286"/>
                  </a:cubicBezTo>
                  <a:cubicBezTo>
                    <a:pt x="351" y="287"/>
                    <a:pt x="350" y="287"/>
                    <a:pt x="349" y="287"/>
                  </a:cubicBezTo>
                  <a:cubicBezTo>
                    <a:pt x="348" y="286"/>
                    <a:pt x="347" y="286"/>
                    <a:pt x="346" y="285"/>
                  </a:cubicBezTo>
                  <a:cubicBezTo>
                    <a:pt x="345" y="285"/>
                    <a:pt x="344" y="284"/>
                    <a:pt x="343" y="285"/>
                  </a:cubicBezTo>
                  <a:cubicBezTo>
                    <a:pt x="343" y="285"/>
                    <a:pt x="342" y="285"/>
                    <a:pt x="342" y="285"/>
                  </a:cubicBezTo>
                  <a:cubicBezTo>
                    <a:pt x="341" y="285"/>
                    <a:pt x="341" y="286"/>
                    <a:pt x="340" y="286"/>
                  </a:cubicBezTo>
                  <a:cubicBezTo>
                    <a:pt x="340" y="286"/>
                    <a:pt x="340" y="287"/>
                    <a:pt x="339" y="287"/>
                  </a:cubicBezTo>
                  <a:cubicBezTo>
                    <a:pt x="337" y="290"/>
                    <a:pt x="334" y="291"/>
                    <a:pt x="331" y="291"/>
                  </a:cubicBezTo>
                  <a:cubicBezTo>
                    <a:pt x="330" y="292"/>
                    <a:pt x="329" y="291"/>
                    <a:pt x="327" y="290"/>
                  </a:cubicBezTo>
                  <a:cubicBezTo>
                    <a:pt x="325" y="290"/>
                    <a:pt x="324" y="291"/>
                    <a:pt x="323" y="292"/>
                  </a:cubicBezTo>
                  <a:cubicBezTo>
                    <a:pt x="322" y="293"/>
                    <a:pt x="320" y="294"/>
                    <a:pt x="320" y="295"/>
                  </a:cubicBezTo>
                  <a:cubicBezTo>
                    <a:pt x="320" y="296"/>
                    <a:pt x="321" y="297"/>
                    <a:pt x="322" y="298"/>
                  </a:cubicBezTo>
                  <a:cubicBezTo>
                    <a:pt x="323" y="299"/>
                    <a:pt x="323" y="301"/>
                    <a:pt x="323" y="302"/>
                  </a:cubicBezTo>
                  <a:cubicBezTo>
                    <a:pt x="323" y="304"/>
                    <a:pt x="322" y="305"/>
                    <a:pt x="322" y="307"/>
                  </a:cubicBezTo>
                  <a:cubicBezTo>
                    <a:pt x="321" y="308"/>
                    <a:pt x="322" y="311"/>
                    <a:pt x="321" y="312"/>
                  </a:cubicBezTo>
                  <a:cubicBezTo>
                    <a:pt x="320" y="314"/>
                    <a:pt x="318" y="314"/>
                    <a:pt x="317" y="315"/>
                  </a:cubicBezTo>
                  <a:cubicBezTo>
                    <a:pt x="316" y="316"/>
                    <a:pt x="315" y="317"/>
                    <a:pt x="314" y="318"/>
                  </a:cubicBezTo>
                  <a:cubicBezTo>
                    <a:pt x="313" y="320"/>
                    <a:pt x="311" y="321"/>
                    <a:pt x="310" y="322"/>
                  </a:cubicBezTo>
                  <a:cubicBezTo>
                    <a:pt x="310" y="323"/>
                    <a:pt x="309" y="325"/>
                    <a:pt x="307" y="325"/>
                  </a:cubicBezTo>
                  <a:cubicBezTo>
                    <a:pt x="305" y="325"/>
                    <a:pt x="304" y="323"/>
                    <a:pt x="303" y="323"/>
                  </a:cubicBezTo>
                  <a:cubicBezTo>
                    <a:pt x="302" y="322"/>
                    <a:pt x="300" y="323"/>
                    <a:pt x="299" y="321"/>
                  </a:cubicBezTo>
                  <a:cubicBezTo>
                    <a:pt x="298" y="320"/>
                    <a:pt x="298" y="319"/>
                    <a:pt x="297" y="317"/>
                  </a:cubicBezTo>
                  <a:cubicBezTo>
                    <a:pt x="296" y="316"/>
                    <a:pt x="295" y="315"/>
                    <a:pt x="294" y="314"/>
                  </a:cubicBezTo>
                  <a:cubicBezTo>
                    <a:pt x="293" y="313"/>
                    <a:pt x="291" y="312"/>
                    <a:pt x="290" y="313"/>
                  </a:cubicBezTo>
                  <a:cubicBezTo>
                    <a:pt x="290" y="314"/>
                    <a:pt x="290" y="315"/>
                    <a:pt x="290" y="315"/>
                  </a:cubicBezTo>
                  <a:cubicBezTo>
                    <a:pt x="291" y="316"/>
                    <a:pt x="291" y="317"/>
                    <a:pt x="292" y="318"/>
                  </a:cubicBezTo>
                  <a:cubicBezTo>
                    <a:pt x="292" y="320"/>
                    <a:pt x="291" y="320"/>
                    <a:pt x="289" y="321"/>
                  </a:cubicBezTo>
                  <a:cubicBezTo>
                    <a:pt x="289" y="321"/>
                    <a:pt x="288" y="321"/>
                    <a:pt x="287" y="322"/>
                  </a:cubicBezTo>
                  <a:cubicBezTo>
                    <a:pt x="286" y="322"/>
                    <a:pt x="285" y="323"/>
                    <a:pt x="284" y="323"/>
                  </a:cubicBezTo>
                  <a:cubicBezTo>
                    <a:pt x="284" y="323"/>
                    <a:pt x="284" y="323"/>
                    <a:pt x="283" y="324"/>
                  </a:cubicBezTo>
                  <a:cubicBezTo>
                    <a:pt x="283" y="324"/>
                    <a:pt x="282" y="325"/>
                    <a:pt x="282" y="326"/>
                  </a:cubicBezTo>
                  <a:cubicBezTo>
                    <a:pt x="281" y="326"/>
                    <a:pt x="281" y="327"/>
                    <a:pt x="281" y="328"/>
                  </a:cubicBezTo>
                  <a:cubicBezTo>
                    <a:pt x="280" y="328"/>
                    <a:pt x="280" y="329"/>
                    <a:pt x="280" y="330"/>
                  </a:cubicBezTo>
                  <a:cubicBezTo>
                    <a:pt x="280" y="330"/>
                    <a:pt x="280" y="331"/>
                    <a:pt x="280" y="331"/>
                  </a:cubicBezTo>
                  <a:cubicBezTo>
                    <a:pt x="281" y="331"/>
                    <a:pt x="281" y="331"/>
                    <a:pt x="281" y="332"/>
                  </a:cubicBezTo>
                  <a:cubicBezTo>
                    <a:pt x="282" y="332"/>
                    <a:pt x="282" y="333"/>
                    <a:pt x="281" y="334"/>
                  </a:cubicBezTo>
                  <a:cubicBezTo>
                    <a:pt x="280" y="334"/>
                    <a:pt x="279" y="334"/>
                    <a:pt x="278" y="335"/>
                  </a:cubicBezTo>
                  <a:cubicBezTo>
                    <a:pt x="278" y="335"/>
                    <a:pt x="277" y="335"/>
                    <a:pt x="276" y="335"/>
                  </a:cubicBezTo>
                  <a:cubicBezTo>
                    <a:pt x="274" y="334"/>
                    <a:pt x="274" y="333"/>
                    <a:pt x="274" y="331"/>
                  </a:cubicBezTo>
                  <a:cubicBezTo>
                    <a:pt x="273" y="330"/>
                    <a:pt x="273" y="330"/>
                    <a:pt x="272" y="329"/>
                  </a:cubicBezTo>
                  <a:cubicBezTo>
                    <a:pt x="271" y="329"/>
                    <a:pt x="270" y="329"/>
                    <a:pt x="269" y="329"/>
                  </a:cubicBezTo>
                  <a:cubicBezTo>
                    <a:pt x="268" y="329"/>
                    <a:pt x="268" y="329"/>
                    <a:pt x="267" y="329"/>
                  </a:cubicBezTo>
                  <a:cubicBezTo>
                    <a:pt x="267" y="330"/>
                    <a:pt x="266" y="331"/>
                    <a:pt x="266" y="331"/>
                  </a:cubicBezTo>
                  <a:cubicBezTo>
                    <a:pt x="266" y="333"/>
                    <a:pt x="265" y="334"/>
                    <a:pt x="265" y="334"/>
                  </a:cubicBezTo>
                  <a:cubicBezTo>
                    <a:pt x="264" y="335"/>
                    <a:pt x="264" y="336"/>
                    <a:pt x="263" y="336"/>
                  </a:cubicBezTo>
                  <a:cubicBezTo>
                    <a:pt x="263" y="337"/>
                    <a:pt x="263" y="337"/>
                    <a:pt x="263" y="338"/>
                  </a:cubicBezTo>
                  <a:cubicBezTo>
                    <a:pt x="263" y="338"/>
                    <a:pt x="262" y="339"/>
                    <a:pt x="262" y="340"/>
                  </a:cubicBezTo>
                  <a:cubicBezTo>
                    <a:pt x="262" y="341"/>
                    <a:pt x="263" y="341"/>
                    <a:pt x="263" y="342"/>
                  </a:cubicBezTo>
                  <a:cubicBezTo>
                    <a:pt x="263" y="343"/>
                    <a:pt x="263" y="343"/>
                    <a:pt x="263" y="344"/>
                  </a:cubicBezTo>
                  <a:cubicBezTo>
                    <a:pt x="263" y="346"/>
                    <a:pt x="262" y="347"/>
                    <a:pt x="261" y="349"/>
                  </a:cubicBezTo>
                  <a:cubicBezTo>
                    <a:pt x="260" y="350"/>
                    <a:pt x="259" y="352"/>
                    <a:pt x="259" y="354"/>
                  </a:cubicBezTo>
                  <a:cubicBezTo>
                    <a:pt x="259" y="355"/>
                    <a:pt x="259" y="357"/>
                    <a:pt x="257" y="357"/>
                  </a:cubicBezTo>
                  <a:cubicBezTo>
                    <a:pt x="256" y="358"/>
                    <a:pt x="254" y="358"/>
                    <a:pt x="252" y="357"/>
                  </a:cubicBezTo>
                  <a:cubicBezTo>
                    <a:pt x="252" y="357"/>
                    <a:pt x="251" y="357"/>
                    <a:pt x="250" y="356"/>
                  </a:cubicBezTo>
                  <a:cubicBezTo>
                    <a:pt x="249" y="355"/>
                    <a:pt x="249" y="355"/>
                    <a:pt x="248" y="355"/>
                  </a:cubicBezTo>
                  <a:cubicBezTo>
                    <a:pt x="246" y="355"/>
                    <a:pt x="245" y="356"/>
                    <a:pt x="244" y="357"/>
                  </a:cubicBezTo>
                  <a:cubicBezTo>
                    <a:pt x="243" y="357"/>
                    <a:pt x="242" y="358"/>
                    <a:pt x="242" y="358"/>
                  </a:cubicBezTo>
                  <a:cubicBezTo>
                    <a:pt x="241" y="358"/>
                    <a:pt x="240" y="358"/>
                    <a:pt x="239" y="358"/>
                  </a:cubicBezTo>
                  <a:cubicBezTo>
                    <a:pt x="238" y="359"/>
                    <a:pt x="236" y="359"/>
                    <a:pt x="234" y="359"/>
                  </a:cubicBezTo>
                  <a:cubicBezTo>
                    <a:pt x="233" y="360"/>
                    <a:pt x="232" y="360"/>
                    <a:pt x="231" y="359"/>
                  </a:cubicBezTo>
                  <a:cubicBezTo>
                    <a:pt x="230" y="359"/>
                    <a:pt x="230" y="359"/>
                    <a:pt x="229" y="358"/>
                  </a:cubicBezTo>
                  <a:cubicBezTo>
                    <a:pt x="228" y="358"/>
                    <a:pt x="228" y="357"/>
                    <a:pt x="227" y="357"/>
                  </a:cubicBezTo>
                  <a:cubicBezTo>
                    <a:pt x="227" y="356"/>
                    <a:pt x="226" y="355"/>
                    <a:pt x="226" y="356"/>
                  </a:cubicBezTo>
                  <a:cubicBezTo>
                    <a:pt x="225" y="357"/>
                    <a:pt x="225" y="359"/>
                    <a:pt x="225" y="360"/>
                  </a:cubicBezTo>
                  <a:cubicBezTo>
                    <a:pt x="225" y="362"/>
                    <a:pt x="225" y="364"/>
                    <a:pt x="224" y="366"/>
                  </a:cubicBezTo>
                  <a:cubicBezTo>
                    <a:pt x="224" y="368"/>
                    <a:pt x="225" y="370"/>
                    <a:pt x="224" y="372"/>
                  </a:cubicBezTo>
                  <a:cubicBezTo>
                    <a:pt x="224" y="373"/>
                    <a:pt x="223" y="375"/>
                    <a:pt x="222" y="377"/>
                  </a:cubicBezTo>
                  <a:cubicBezTo>
                    <a:pt x="222" y="379"/>
                    <a:pt x="221" y="381"/>
                    <a:pt x="219" y="383"/>
                  </a:cubicBezTo>
                  <a:cubicBezTo>
                    <a:pt x="217" y="385"/>
                    <a:pt x="213" y="388"/>
                    <a:pt x="209" y="388"/>
                  </a:cubicBezTo>
                  <a:cubicBezTo>
                    <a:pt x="207" y="388"/>
                    <a:pt x="206" y="387"/>
                    <a:pt x="205" y="386"/>
                  </a:cubicBezTo>
                  <a:cubicBezTo>
                    <a:pt x="203" y="385"/>
                    <a:pt x="201" y="384"/>
                    <a:pt x="199" y="384"/>
                  </a:cubicBezTo>
                  <a:cubicBezTo>
                    <a:pt x="197" y="383"/>
                    <a:pt x="196" y="381"/>
                    <a:pt x="194" y="380"/>
                  </a:cubicBezTo>
                  <a:cubicBezTo>
                    <a:pt x="193" y="379"/>
                    <a:pt x="191" y="378"/>
                    <a:pt x="190" y="377"/>
                  </a:cubicBezTo>
                  <a:cubicBezTo>
                    <a:pt x="189" y="376"/>
                    <a:pt x="187" y="375"/>
                    <a:pt x="186" y="375"/>
                  </a:cubicBezTo>
                  <a:cubicBezTo>
                    <a:pt x="184" y="374"/>
                    <a:pt x="183" y="375"/>
                    <a:pt x="181" y="376"/>
                  </a:cubicBezTo>
                  <a:cubicBezTo>
                    <a:pt x="178" y="377"/>
                    <a:pt x="174" y="379"/>
                    <a:pt x="171" y="381"/>
                  </a:cubicBezTo>
                  <a:cubicBezTo>
                    <a:pt x="168" y="383"/>
                    <a:pt x="166" y="387"/>
                    <a:pt x="164" y="389"/>
                  </a:cubicBezTo>
                  <a:cubicBezTo>
                    <a:pt x="163" y="390"/>
                    <a:pt x="161" y="392"/>
                    <a:pt x="159" y="392"/>
                  </a:cubicBezTo>
                  <a:cubicBezTo>
                    <a:pt x="158" y="392"/>
                    <a:pt x="156" y="390"/>
                    <a:pt x="155" y="390"/>
                  </a:cubicBezTo>
                  <a:cubicBezTo>
                    <a:pt x="153" y="389"/>
                    <a:pt x="152" y="390"/>
                    <a:pt x="150" y="390"/>
                  </a:cubicBezTo>
                  <a:cubicBezTo>
                    <a:pt x="147" y="390"/>
                    <a:pt x="145" y="391"/>
                    <a:pt x="143" y="391"/>
                  </a:cubicBezTo>
                  <a:cubicBezTo>
                    <a:pt x="142" y="391"/>
                    <a:pt x="141" y="391"/>
                    <a:pt x="140" y="391"/>
                  </a:cubicBezTo>
                  <a:cubicBezTo>
                    <a:pt x="140" y="391"/>
                    <a:pt x="139" y="392"/>
                    <a:pt x="139" y="392"/>
                  </a:cubicBezTo>
                  <a:cubicBezTo>
                    <a:pt x="138" y="393"/>
                    <a:pt x="138" y="393"/>
                    <a:pt x="137" y="393"/>
                  </a:cubicBezTo>
                  <a:cubicBezTo>
                    <a:pt x="136" y="394"/>
                    <a:pt x="135" y="393"/>
                    <a:pt x="134" y="394"/>
                  </a:cubicBezTo>
                  <a:cubicBezTo>
                    <a:pt x="133" y="394"/>
                    <a:pt x="132" y="394"/>
                    <a:pt x="130" y="394"/>
                  </a:cubicBezTo>
                  <a:cubicBezTo>
                    <a:pt x="128" y="394"/>
                    <a:pt x="124" y="395"/>
                    <a:pt x="123" y="398"/>
                  </a:cubicBezTo>
                  <a:cubicBezTo>
                    <a:pt x="123" y="398"/>
                    <a:pt x="123" y="399"/>
                    <a:pt x="123" y="399"/>
                  </a:cubicBezTo>
                  <a:cubicBezTo>
                    <a:pt x="123" y="399"/>
                    <a:pt x="123" y="399"/>
                    <a:pt x="123" y="399"/>
                  </a:cubicBezTo>
                  <a:cubicBezTo>
                    <a:pt x="123" y="400"/>
                    <a:pt x="122" y="401"/>
                    <a:pt x="122" y="402"/>
                  </a:cubicBezTo>
                  <a:cubicBezTo>
                    <a:pt x="121" y="402"/>
                    <a:pt x="122" y="403"/>
                    <a:pt x="122" y="404"/>
                  </a:cubicBezTo>
                  <a:cubicBezTo>
                    <a:pt x="122" y="405"/>
                    <a:pt x="120" y="406"/>
                    <a:pt x="119" y="407"/>
                  </a:cubicBezTo>
                  <a:cubicBezTo>
                    <a:pt x="118" y="408"/>
                    <a:pt x="117" y="408"/>
                    <a:pt x="116" y="409"/>
                  </a:cubicBezTo>
                  <a:cubicBezTo>
                    <a:pt x="115" y="410"/>
                    <a:pt x="114" y="411"/>
                    <a:pt x="113" y="411"/>
                  </a:cubicBezTo>
                  <a:cubicBezTo>
                    <a:pt x="112" y="412"/>
                    <a:pt x="112" y="413"/>
                    <a:pt x="111" y="413"/>
                  </a:cubicBezTo>
                  <a:cubicBezTo>
                    <a:pt x="109" y="413"/>
                    <a:pt x="107" y="415"/>
                    <a:pt x="106" y="416"/>
                  </a:cubicBezTo>
                  <a:cubicBezTo>
                    <a:pt x="105" y="417"/>
                    <a:pt x="104" y="419"/>
                    <a:pt x="104" y="421"/>
                  </a:cubicBezTo>
                  <a:cubicBezTo>
                    <a:pt x="104" y="422"/>
                    <a:pt x="104" y="423"/>
                    <a:pt x="104" y="424"/>
                  </a:cubicBezTo>
                  <a:cubicBezTo>
                    <a:pt x="103" y="425"/>
                    <a:pt x="103" y="426"/>
                    <a:pt x="102" y="427"/>
                  </a:cubicBezTo>
                  <a:cubicBezTo>
                    <a:pt x="100" y="429"/>
                    <a:pt x="98" y="431"/>
                    <a:pt x="97" y="434"/>
                  </a:cubicBezTo>
                  <a:cubicBezTo>
                    <a:pt x="96" y="437"/>
                    <a:pt x="95" y="440"/>
                    <a:pt x="94" y="443"/>
                  </a:cubicBezTo>
                  <a:cubicBezTo>
                    <a:pt x="92" y="445"/>
                    <a:pt x="91" y="447"/>
                    <a:pt x="90" y="449"/>
                  </a:cubicBezTo>
                  <a:cubicBezTo>
                    <a:pt x="90" y="452"/>
                    <a:pt x="91" y="453"/>
                    <a:pt x="92" y="455"/>
                  </a:cubicBezTo>
                  <a:cubicBezTo>
                    <a:pt x="94" y="456"/>
                    <a:pt x="95" y="458"/>
                    <a:pt x="94" y="460"/>
                  </a:cubicBezTo>
                  <a:cubicBezTo>
                    <a:pt x="94" y="462"/>
                    <a:pt x="92" y="464"/>
                    <a:pt x="90" y="464"/>
                  </a:cubicBezTo>
                  <a:cubicBezTo>
                    <a:pt x="87" y="464"/>
                    <a:pt x="85" y="463"/>
                    <a:pt x="84" y="461"/>
                  </a:cubicBezTo>
                  <a:cubicBezTo>
                    <a:pt x="83" y="460"/>
                    <a:pt x="81" y="459"/>
                    <a:pt x="81" y="457"/>
                  </a:cubicBezTo>
                  <a:cubicBezTo>
                    <a:pt x="81" y="455"/>
                    <a:pt x="83" y="453"/>
                    <a:pt x="83" y="451"/>
                  </a:cubicBezTo>
                  <a:cubicBezTo>
                    <a:pt x="84" y="449"/>
                    <a:pt x="83" y="447"/>
                    <a:pt x="81" y="446"/>
                  </a:cubicBezTo>
                  <a:cubicBezTo>
                    <a:pt x="79" y="446"/>
                    <a:pt x="76" y="446"/>
                    <a:pt x="75" y="444"/>
                  </a:cubicBezTo>
                  <a:cubicBezTo>
                    <a:pt x="74" y="443"/>
                    <a:pt x="74" y="440"/>
                    <a:pt x="74" y="439"/>
                  </a:cubicBezTo>
                  <a:cubicBezTo>
                    <a:pt x="74" y="437"/>
                    <a:pt x="72" y="436"/>
                    <a:pt x="71" y="436"/>
                  </a:cubicBezTo>
                  <a:cubicBezTo>
                    <a:pt x="69" y="435"/>
                    <a:pt x="67" y="434"/>
                    <a:pt x="66" y="432"/>
                  </a:cubicBezTo>
                  <a:cubicBezTo>
                    <a:pt x="65" y="430"/>
                    <a:pt x="65" y="428"/>
                    <a:pt x="65" y="426"/>
                  </a:cubicBezTo>
                  <a:cubicBezTo>
                    <a:pt x="65" y="424"/>
                    <a:pt x="65" y="421"/>
                    <a:pt x="63" y="420"/>
                  </a:cubicBezTo>
                  <a:cubicBezTo>
                    <a:pt x="61" y="419"/>
                    <a:pt x="58" y="420"/>
                    <a:pt x="56" y="420"/>
                  </a:cubicBezTo>
                  <a:cubicBezTo>
                    <a:pt x="54" y="420"/>
                    <a:pt x="52" y="419"/>
                    <a:pt x="50" y="419"/>
                  </a:cubicBezTo>
                  <a:cubicBezTo>
                    <a:pt x="49" y="419"/>
                    <a:pt x="48" y="420"/>
                    <a:pt x="47" y="420"/>
                  </a:cubicBezTo>
                  <a:cubicBezTo>
                    <a:pt x="47" y="420"/>
                    <a:pt x="47" y="420"/>
                    <a:pt x="47" y="420"/>
                  </a:cubicBezTo>
                  <a:cubicBezTo>
                    <a:pt x="47" y="420"/>
                    <a:pt x="47" y="420"/>
                    <a:pt x="47" y="420"/>
                  </a:cubicBezTo>
                  <a:cubicBezTo>
                    <a:pt x="47" y="420"/>
                    <a:pt x="47" y="420"/>
                    <a:pt x="47" y="420"/>
                  </a:cubicBezTo>
                  <a:cubicBezTo>
                    <a:pt x="46" y="420"/>
                    <a:pt x="46" y="420"/>
                    <a:pt x="46" y="420"/>
                  </a:cubicBezTo>
                  <a:cubicBezTo>
                    <a:pt x="46" y="420"/>
                    <a:pt x="45" y="419"/>
                    <a:pt x="45" y="419"/>
                  </a:cubicBezTo>
                  <a:cubicBezTo>
                    <a:pt x="45" y="419"/>
                    <a:pt x="45" y="418"/>
                    <a:pt x="45" y="418"/>
                  </a:cubicBezTo>
                  <a:cubicBezTo>
                    <a:pt x="45" y="418"/>
                    <a:pt x="45" y="418"/>
                    <a:pt x="45" y="417"/>
                  </a:cubicBezTo>
                  <a:cubicBezTo>
                    <a:pt x="45" y="417"/>
                    <a:pt x="45" y="417"/>
                    <a:pt x="45" y="417"/>
                  </a:cubicBezTo>
                  <a:cubicBezTo>
                    <a:pt x="45" y="417"/>
                    <a:pt x="45" y="416"/>
                    <a:pt x="44" y="416"/>
                  </a:cubicBezTo>
                  <a:cubicBezTo>
                    <a:pt x="44" y="416"/>
                    <a:pt x="43" y="416"/>
                    <a:pt x="43" y="416"/>
                  </a:cubicBezTo>
                  <a:cubicBezTo>
                    <a:pt x="43" y="416"/>
                    <a:pt x="42" y="416"/>
                    <a:pt x="42" y="416"/>
                  </a:cubicBezTo>
                  <a:cubicBezTo>
                    <a:pt x="41" y="416"/>
                    <a:pt x="41" y="416"/>
                    <a:pt x="41" y="416"/>
                  </a:cubicBezTo>
                  <a:cubicBezTo>
                    <a:pt x="40" y="416"/>
                    <a:pt x="40" y="416"/>
                    <a:pt x="40" y="416"/>
                  </a:cubicBezTo>
                  <a:cubicBezTo>
                    <a:pt x="39" y="416"/>
                    <a:pt x="39" y="416"/>
                    <a:pt x="39" y="416"/>
                  </a:cubicBezTo>
                  <a:cubicBezTo>
                    <a:pt x="38" y="416"/>
                    <a:pt x="38" y="416"/>
                    <a:pt x="38" y="416"/>
                  </a:cubicBezTo>
                  <a:cubicBezTo>
                    <a:pt x="37" y="416"/>
                    <a:pt x="37" y="416"/>
                    <a:pt x="36" y="416"/>
                  </a:cubicBezTo>
                  <a:cubicBezTo>
                    <a:pt x="36" y="416"/>
                    <a:pt x="35" y="416"/>
                    <a:pt x="35" y="415"/>
                  </a:cubicBezTo>
                  <a:cubicBezTo>
                    <a:pt x="35" y="415"/>
                    <a:pt x="34" y="415"/>
                    <a:pt x="34" y="415"/>
                  </a:cubicBezTo>
                  <a:cubicBezTo>
                    <a:pt x="33" y="414"/>
                    <a:pt x="33" y="414"/>
                    <a:pt x="33" y="414"/>
                  </a:cubicBezTo>
                  <a:cubicBezTo>
                    <a:pt x="33" y="414"/>
                    <a:pt x="33" y="413"/>
                    <a:pt x="32" y="413"/>
                  </a:cubicBezTo>
                  <a:cubicBezTo>
                    <a:pt x="32" y="413"/>
                    <a:pt x="31" y="413"/>
                    <a:pt x="31" y="413"/>
                  </a:cubicBezTo>
                  <a:cubicBezTo>
                    <a:pt x="31" y="412"/>
                    <a:pt x="31" y="412"/>
                    <a:pt x="30" y="412"/>
                  </a:cubicBezTo>
                  <a:cubicBezTo>
                    <a:pt x="30" y="412"/>
                    <a:pt x="29" y="412"/>
                    <a:pt x="29" y="411"/>
                  </a:cubicBezTo>
                  <a:cubicBezTo>
                    <a:pt x="28" y="411"/>
                    <a:pt x="28" y="411"/>
                    <a:pt x="28" y="411"/>
                  </a:cubicBezTo>
                  <a:cubicBezTo>
                    <a:pt x="28" y="411"/>
                    <a:pt x="27" y="411"/>
                    <a:pt x="27" y="411"/>
                  </a:cubicBezTo>
                  <a:cubicBezTo>
                    <a:pt x="27" y="410"/>
                    <a:pt x="27" y="410"/>
                    <a:pt x="26" y="410"/>
                  </a:cubicBezTo>
                  <a:cubicBezTo>
                    <a:pt x="26" y="410"/>
                    <a:pt x="26" y="409"/>
                    <a:pt x="25" y="409"/>
                  </a:cubicBezTo>
                  <a:cubicBezTo>
                    <a:pt x="25" y="410"/>
                    <a:pt x="25" y="410"/>
                    <a:pt x="25" y="410"/>
                  </a:cubicBezTo>
                  <a:cubicBezTo>
                    <a:pt x="25" y="410"/>
                    <a:pt x="25" y="410"/>
                    <a:pt x="24" y="410"/>
                  </a:cubicBezTo>
                  <a:cubicBezTo>
                    <a:pt x="24" y="410"/>
                    <a:pt x="24" y="410"/>
                    <a:pt x="24" y="410"/>
                  </a:cubicBezTo>
                  <a:cubicBezTo>
                    <a:pt x="24" y="410"/>
                    <a:pt x="24" y="411"/>
                    <a:pt x="23" y="411"/>
                  </a:cubicBezTo>
                  <a:cubicBezTo>
                    <a:pt x="23" y="411"/>
                    <a:pt x="23" y="411"/>
                    <a:pt x="22" y="411"/>
                  </a:cubicBezTo>
                  <a:cubicBezTo>
                    <a:pt x="22" y="411"/>
                    <a:pt x="22" y="411"/>
                    <a:pt x="22" y="410"/>
                  </a:cubicBezTo>
                  <a:cubicBezTo>
                    <a:pt x="22" y="410"/>
                    <a:pt x="22" y="409"/>
                    <a:pt x="22" y="408"/>
                  </a:cubicBezTo>
                  <a:cubicBezTo>
                    <a:pt x="22" y="408"/>
                    <a:pt x="22" y="408"/>
                    <a:pt x="22" y="407"/>
                  </a:cubicBezTo>
                  <a:cubicBezTo>
                    <a:pt x="22" y="407"/>
                    <a:pt x="22" y="406"/>
                    <a:pt x="22" y="406"/>
                  </a:cubicBezTo>
                  <a:cubicBezTo>
                    <a:pt x="22" y="406"/>
                    <a:pt x="22" y="405"/>
                    <a:pt x="23" y="405"/>
                  </a:cubicBezTo>
                  <a:cubicBezTo>
                    <a:pt x="23" y="405"/>
                    <a:pt x="23" y="405"/>
                    <a:pt x="23" y="404"/>
                  </a:cubicBezTo>
                  <a:cubicBezTo>
                    <a:pt x="23" y="404"/>
                    <a:pt x="23" y="404"/>
                    <a:pt x="23" y="404"/>
                  </a:cubicBezTo>
                  <a:cubicBezTo>
                    <a:pt x="23" y="403"/>
                    <a:pt x="23" y="403"/>
                    <a:pt x="23" y="402"/>
                  </a:cubicBezTo>
                  <a:cubicBezTo>
                    <a:pt x="23" y="401"/>
                    <a:pt x="22" y="400"/>
                    <a:pt x="22" y="400"/>
                  </a:cubicBezTo>
                  <a:cubicBezTo>
                    <a:pt x="21" y="399"/>
                    <a:pt x="21" y="399"/>
                    <a:pt x="21" y="399"/>
                  </a:cubicBezTo>
                  <a:cubicBezTo>
                    <a:pt x="21" y="398"/>
                    <a:pt x="20" y="398"/>
                    <a:pt x="20" y="397"/>
                  </a:cubicBezTo>
                  <a:cubicBezTo>
                    <a:pt x="20" y="397"/>
                    <a:pt x="20" y="396"/>
                    <a:pt x="19" y="396"/>
                  </a:cubicBezTo>
                  <a:cubicBezTo>
                    <a:pt x="19" y="396"/>
                    <a:pt x="19" y="396"/>
                    <a:pt x="19" y="396"/>
                  </a:cubicBezTo>
                  <a:cubicBezTo>
                    <a:pt x="18" y="395"/>
                    <a:pt x="18" y="395"/>
                    <a:pt x="18" y="394"/>
                  </a:cubicBezTo>
                  <a:cubicBezTo>
                    <a:pt x="17" y="394"/>
                    <a:pt x="17" y="393"/>
                    <a:pt x="17" y="392"/>
                  </a:cubicBezTo>
                  <a:cubicBezTo>
                    <a:pt x="16" y="392"/>
                    <a:pt x="16" y="391"/>
                    <a:pt x="16" y="391"/>
                  </a:cubicBezTo>
                  <a:cubicBezTo>
                    <a:pt x="15" y="390"/>
                    <a:pt x="13" y="390"/>
                    <a:pt x="12" y="389"/>
                  </a:cubicBezTo>
                  <a:cubicBezTo>
                    <a:pt x="11" y="388"/>
                    <a:pt x="11" y="388"/>
                    <a:pt x="11" y="388"/>
                  </a:cubicBezTo>
                  <a:cubicBezTo>
                    <a:pt x="11" y="387"/>
                    <a:pt x="12" y="386"/>
                    <a:pt x="11" y="386"/>
                  </a:cubicBezTo>
                  <a:cubicBezTo>
                    <a:pt x="9" y="385"/>
                    <a:pt x="7" y="386"/>
                    <a:pt x="6" y="385"/>
                  </a:cubicBezTo>
                  <a:cubicBezTo>
                    <a:pt x="5" y="384"/>
                    <a:pt x="4" y="383"/>
                    <a:pt x="5" y="381"/>
                  </a:cubicBezTo>
                  <a:cubicBezTo>
                    <a:pt x="6" y="380"/>
                    <a:pt x="7" y="379"/>
                    <a:pt x="9" y="379"/>
                  </a:cubicBezTo>
                  <a:cubicBezTo>
                    <a:pt x="10" y="379"/>
                    <a:pt x="12" y="379"/>
                    <a:pt x="13" y="378"/>
                  </a:cubicBezTo>
                  <a:cubicBezTo>
                    <a:pt x="14" y="378"/>
                    <a:pt x="14" y="377"/>
                    <a:pt x="15" y="377"/>
                  </a:cubicBezTo>
                  <a:cubicBezTo>
                    <a:pt x="15" y="376"/>
                    <a:pt x="16" y="375"/>
                    <a:pt x="17" y="375"/>
                  </a:cubicBezTo>
                  <a:cubicBezTo>
                    <a:pt x="18" y="373"/>
                    <a:pt x="18" y="372"/>
                    <a:pt x="19" y="370"/>
                  </a:cubicBezTo>
                  <a:cubicBezTo>
                    <a:pt x="18" y="370"/>
                    <a:pt x="18" y="369"/>
                    <a:pt x="18" y="368"/>
                  </a:cubicBezTo>
                  <a:cubicBezTo>
                    <a:pt x="18" y="368"/>
                    <a:pt x="17" y="368"/>
                    <a:pt x="17" y="368"/>
                  </a:cubicBezTo>
                  <a:cubicBezTo>
                    <a:pt x="17" y="367"/>
                    <a:pt x="17" y="367"/>
                    <a:pt x="17" y="367"/>
                  </a:cubicBezTo>
                  <a:cubicBezTo>
                    <a:pt x="16" y="367"/>
                    <a:pt x="16" y="366"/>
                    <a:pt x="16" y="365"/>
                  </a:cubicBezTo>
                  <a:cubicBezTo>
                    <a:pt x="15" y="365"/>
                    <a:pt x="15" y="364"/>
                    <a:pt x="14" y="363"/>
                  </a:cubicBezTo>
                  <a:cubicBezTo>
                    <a:pt x="14" y="363"/>
                    <a:pt x="14" y="362"/>
                    <a:pt x="13" y="361"/>
                  </a:cubicBezTo>
                  <a:cubicBezTo>
                    <a:pt x="12" y="361"/>
                    <a:pt x="12" y="360"/>
                    <a:pt x="11" y="360"/>
                  </a:cubicBezTo>
                  <a:cubicBezTo>
                    <a:pt x="11" y="360"/>
                    <a:pt x="11" y="360"/>
                    <a:pt x="10" y="360"/>
                  </a:cubicBezTo>
                  <a:cubicBezTo>
                    <a:pt x="10" y="360"/>
                    <a:pt x="10" y="360"/>
                    <a:pt x="10" y="360"/>
                  </a:cubicBezTo>
                  <a:cubicBezTo>
                    <a:pt x="9" y="360"/>
                    <a:pt x="9" y="360"/>
                    <a:pt x="9" y="360"/>
                  </a:cubicBezTo>
                  <a:cubicBezTo>
                    <a:pt x="8" y="360"/>
                    <a:pt x="8" y="361"/>
                    <a:pt x="8" y="361"/>
                  </a:cubicBezTo>
                  <a:cubicBezTo>
                    <a:pt x="8" y="361"/>
                    <a:pt x="7" y="361"/>
                    <a:pt x="7" y="361"/>
                  </a:cubicBezTo>
                  <a:cubicBezTo>
                    <a:pt x="7" y="361"/>
                    <a:pt x="6" y="361"/>
                    <a:pt x="6" y="361"/>
                  </a:cubicBezTo>
                  <a:cubicBezTo>
                    <a:pt x="6" y="361"/>
                    <a:pt x="5" y="361"/>
                    <a:pt x="5" y="361"/>
                  </a:cubicBezTo>
                  <a:cubicBezTo>
                    <a:pt x="5" y="361"/>
                    <a:pt x="5" y="361"/>
                    <a:pt x="4" y="361"/>
                  </a:cubicBezTo>
                  <a:cubicBezTo>
                    <a:pt x="4" y="361"/>
                    <a:pt x="4" y="361"/>
                    <a:pt x="4" y="361"/>
                  </a:cubicBezTo>
                  <a:cubicBezTo>
                    <a:pt x="4" y="361"/>
                    <a:pt x="3" y="361"/>
                    <a:pt x="3" y="361"/>
                  </a:cubicBezTo>
                  <a:cubicBezTo>
                    <a:pt x="3" y="360"/>
                    <a:pt x="3" y="360"/>
                    <a:pt x="3" y="360"/>
                  </a:cubicBezTo>
                  <a:cubicBezTo>
                    <a:pt x="2" y="360"/>
                    <a:pt x="2" y="359"/>
                    <a:pt x="2" y="359"/>
                  </a:cubicBezTo>
                  <a:cubicBezTo>
                    <a:pt x="2" y="358"/>
                    <a:pt x="2" y="357"/>
                    <a:pt x="1" y="356"/>
                  </a:cubicBezTo>
                  <a:cubicBezTo>
                    <a:pt x="1" y="355"/>
                    <a:pt x="0" y="354"/>
                    <a:pt x="0" y="353"/>
                  </a:cubicBezTo>
                  <a:cubicBezTo>
                    <a:pt x="0" y="352"/>
                    <a:pt x="1" y="351"/>
                    <a:pt x="2" y="350"/>
                  </a:cubicBezTo>
                  <a:cubicBezTo>
                    <a:pt x="3" y="350"/>
                    <a:pt x="4" y="350"/>
                    <a:pt x="5" y="349"/>
                  </a:cubicBezTo>
                  <a:cubicBezTo>
                    <a:pt x="6" y="349"/>
                    <a:pt x="7" y="349"/>
                    <a:pt x="8" y="348"/>
                  </a:cubicBezTo>
                  <a:cubicBezTo>
                    <a:pt x="9" y="348"/>
                    <a:pt x="9" y="347"/>
                    <a:pt x="10" y="346"/>
                  </a:cubicBezTo>
                  <a:cubicBezTo>
                    <a:pt x="11" y="345"/>
                    <a:pt x="12" y="345"/>
                    <a:pt x="12" y="344"/>
                  </a:cubicBezTo>
                  <a:cubicBezTo>
                    <a:pt x="12" y="342"/>
                    <a:pt x="11" y="342"/>
                    <a:pt x="10" y="341"/>
                  </a:cubicBezTo>
                  <a:cubicBezTo>
                    <a:pt x="10" y="340"/>
                    <a:pt x="10" y="339"/>
                    <a:pt x="11" y="339"/>
                  </a:cubicBezTo>
                  <a:cubicBezTo>
                    <a:pt x="12" y="338"/>
                    <a:pt x="13" y="338"/>
                    <a:pt x="14" y="337"/>
                  </a:cubicBezTo>
                  <a:cubicBezTo>
                    <a:pt x="15" y="337"/>
                    <a:pt x="16" y="336"/>
                    <a:pt x="17" y="335"/>
                  </a:cubicBezTo>
                  <a:cubicBezTo>
                    <a:pt x="18" y="334"/>
                    <a:pt x="19" y="334"/>
                    <a:pt x="20" y="334"/>
                  </a:cubicBezTo>
                  <a:cubicBezTo>
                    <a:pt x="21" y="333"/>
                    <a:pt x="22" y="333"/>
                    <a:pt x="22" y="331"/>
                  </a:cubicBezTo>
                  <a:cubicBezTo>
                    <a:pt x="22" y="330"/>
                    <a:pt x="21" y="330"/>
                    <a:pt x="21" y="329"/>
                  </a:cubicBezTo>
                  <a:cubicBezTo>
                    <a:pt x="21" y="328"/>
                    <a:pt x="21" y="327"/>
                    <a:pt x="22" y="327"/>
                  </a:cubicBezTo>
                  <a:cubicBezTo>
                    <a:pt x="23" y="327"/>
                    <a:pt x="23" y="326"/>
                    <a:pt x="24" y="325"/>
                  </a:cubicBezTo>
                  <a:cubicBezTo>
                    <a:pt x="24" y="325"/>
                    <a:pt x="25" y="324"/>
                    <a:pt x="26" y="324"/>
                  </a:cubicBezTo>
                  <a:cubicBezTo>
                    <a:pt x="26" y="324"/>
                    <a:pt x="27" y="325"/>
                    <a:pt x="27" y="325"/>
                  </a:cubicBezTo>
                  <a:cubicBezTo>
                    <a:pt x="27" y="325"/>
                    <a:pt x="28" y="326"/>
                    <a:pt x="28" y="326"/>
                  </a:cubicBezTo>
                  <a:cubicBezTo>
                    <a:pt x="29" y="327"/>
                    <a:pt x="28" y="328"/>
                    <a:pt x="28" y="329"/>
                  </a:cubicBezTo>
                  <a:cubicBezTo>
                    <a:pt x="27" y="329"/>
                    <a:pt x="27" y="329"/>
                    <a:pt x="27" y="330"/>
                  </a:cubicBezTo>
                  <a:cubicBezTo>
                    <a:pt x="27" y="330"/>
                    <a:pt x="27" y="330"/>
                    <a:pt x="28" y="330"/>
                  </a:cubicBezTo>
                  <a:cubicBezTo>
                    <a:pt x="29" y="331"/>
                    <a:pt x="29" y="332"/>
                    <a:pt x="29" y="333"/>
                  </a:cubicBezTo>
                  <a:cubicBezTo>
                    <a:pt x="29" y="333"/>
                    <a:pt x="29" y="333"/>
                    <a:pt x="30" y="334"/>
                  </a:cubicBezTo>
                  <a:cubicBezTo>
                    <a:pt x="30" y="334"/>
                    <a:pt x="30" y="334"/>
                    <a:pt x="31" y="335"/>
                  </a:cubicBezTo>
                  <a:cubicBezTo>
                    <a:pt x="31" y="335"/>
                    <a:pt x="32" y="336"/>
                    <a:pt x="32" y="336"/>
                  </a:cubicBezTo>
                  <a:cubicBezTo>
                    <a:pt x="32" y="337"/>
                    <a:pt x="31" y="337"/>
                    <a:pt x="31" y="337"/>
                  </a:cubicBezTo>
                  <a:cubicBezTo>
                    <a:pt x="31" y="338"/>
                    <a:pt x="31" y="338"/>
                    <a:pt x="31" y="339"/>
                  </a:cubicBezTo>
                  <a:cubicBezTo>
                    <a:pt x="31" y="339"/>
                    <a:pt x="31" y="340"/>
                    <a:pt x="31" y="341"/>
                  </a:cubicBezTo>
                  <a:cubicBezTo>
                    <a:pt x="31" y="341"/>
                    <a:pt x="31" y="341"/>
                    <a:pt x="30" y="341"/>
                  </a:cubicBezTo>
                  <a:cubicBezTo>
                    <a:pt x="30" y="342"/>
                    <a:pt x="30" y="342"/>
                    <a:pt x="30" y="342"/>
                  </a:cubicBezTo>
                  <a:cubicBezTo>
                    <a:pt x="30" y="342"/>
                    <a:pt x="30" y="342"/>
                    <a:pt x="30" y="343"/>
                  </a:cubicBezTo>
                  <a:cubicBezTo>
                    <a:pt x="30" y="343"/>
                    <a:pt x="29" y="343"/>
                    <a:pt x="29" y="343"/>
                  </a:cubicBezTo>
                  <a:cubicBezTo>
                    <a:pt x="29" y="344"/>
                    <a:pt x="28" y="344"/>
                    <a:pt x="28" y="344"/>
                  </a:cubicBezTo>
                  <a:cubicBezTo>
                    <a:pt x="28" y="345"/>
                    <a:pt x="29" y="346"/>
                    <a:pt x="30" y="346"/>
                  </a:cubicBezTo>
                  <a:cubicBezTo>
                    <a:pt x="31" y="347"/>
                    <a:pt x="31" y="347"/>
                    <a:pt x="32" y="348"/>
                  </a:cubicBezTo>
                  <a:cubicBezTo>
                    <a:pt x="32" y="348"/>
                    <a:pt x="33" y="349"/>
                    <a:pt x="34" y="349"/>
                  </a:cubicBezTo>
                  <a:cubicBezTo>
                    <a:pt x="35" y="349"/>
                    <a:pt x="35" y="349"/>
                    <a:pt x="36" y="348"/>
                  </a:cubicBezTo>
                  <a:cubicBezTo>
                    <a:pt x="37" y="348"/>
                    <a:pt x="38" y="348"/>
                    <a:pt x="39" y="348"/>
                  </a:cubicBezTo>
                  <a:cubicBezTo>
                    <a:pt x="39" y="348"/>
                    <a:pt x="40" y="349"/>
                    <a:pt x="40" y="348"/>
                  </a:cubicBezTo>
                  <a:cubicBezTo>
                    <a:pt x="40" y="347"/>
                    <a:pt x="40" y="346"/>
                    <a:pt x="40" y="345"/>
                  </a:cubicBezTo>
                  <a:cubicBezTo>
                    <a:pt x="40" y="345"/>
                    <a:pt x="40" y="344"/>
                    <a:pt x="40" y="344"/>
                  </a:cubicBezTo>
                  <a:cubicBezTo>
                    <a:pt x="40" y="344"/>
                    <a:pt x="40" y="343"/>
                    <a:pt x="40" y="343"/>
                  </a:cubicBezTo>
                  <a:cubicBezTo>
                    <a:pt x="40" y="342"/>
                    <a:pt x="40" y="342"/>
                    <a:pt x="40" y="342"/>
                  </a:cubicBezTo>
                  <a:cubicBezTo>
                    <a:pt x="40" y="341"/>
                    <a:pt x="41" y="341"/>
                    <a:pt x="42" y="341"/>
                  </a:cubicBezTo>
                  <a:cubicBezTo>
                    <a:pt x="42" y="341"/>
                    <a:pt x="42" y="341"/>
                    <a:pt x="43" y="341"/>
                  </a:cubicBezTo>
                  <a:cubicBezTo>
                    <a:pt x="43" y="341"/>
                    <a:pt x="44" y="341"/>
                    <a:pt x="44" y="342"/>
                  </a:cubicBezTo>
                  <a:cubicBezTo>
                    <a:pt x="45" y="342"/>
                    <a:pt x="46" y="343"/>
                    <a:pt x="47" y="344"/>
                  </a:cubicBezTo>
                  <a:cubicBezTo>
                    <a:pt x="48" y="344"/>
                    <a:pt x="49" y="344"/>
                    <a:pt x="49" y="343"/>
                  </a:cubicBezTo>
                  <a:cubicBezTo>
                    <a:pt x="50" y="342"/>
                    <a:pt x="51" y="342"/>
                    <a:pt x="52" y="342"/>
                  </a:cubicBezTo>
                  <a:cubicBezTo>
                    <a:pt x="53" y="342"/>
                    <a:pt x="54" y="343"/>
                    <a:pt x="55" y="342"/>
                  </a:cubicBezTo>
                  <a:cubicBezTo>
                    <a:pt x="56" y="342"/>
                    <a:pt x="56" y="340"/>
                    <a:pt x="56" y="340"/>
                  </a:cubicBezTo>
                  <a:cubicBezTo>
                    <a:pt x="56" y="339"/>
                    <a:pt x="55" y="338"/>
                    <a:pt x="54" y="339"/>
                  </a:cubicBezTo>
                  <a:cubicBezTo>
                    <a:pt x="53" y="339"/>
                    <a:pt x="52" y="339"/>
                    <a:pt x="52" y="339"/>
                  </a:cubicBezTo>
                  <a:cubicBezTo>
                    <a:pt x="51" y="339"/>
                    <a:pt x="50" y="339"/>
                    <a:pt x="49" y="339"/>
                  </a:cubicBezTo>
                  <a:cubicBezTo>
                    <a:pt x="48" y="338"/>
                    <a:pt x="47" y="338"/>
                    <a:pt x="46" y="338"/>
                  </a:cubicBezTo>
                  <a:cubicBezTo>
                    <a:pt x="46" y="337"/>
                    <a:pt x="47" y="336"/>
                    <a:pt x="48" y="335"/>
                  </a:cubicBezTo>
                  <a:cubicBezTo>
                    <a:pt x="48" y="334"/>
                    <a:pt x="48" y="334"/>
                    <a:pt x="49" y="333"/>
                  </a:cubicBezTo>
                  <a:cubicBezTo>
                    <a:pt x="49" y="333"/>
                    <a:pt x="50" y="332"/>
                    <a:pt x="50" y="331"/>
                  </a:cubicBezTo>
                  <a:cubicBezTo>
                    <a:pt x="50" y="330"/>
                    <a:pt x="51" y="329"/>
                    <a:pt x="52" y="328"/>
                  </a:cubicBezTo>
                  <a:cubicBezTo>
                    <a:pt x="52" y="327"/>
                    <a:pt x="53" y="326"/>
                    <a:pt x="54" y="325"/>
                  </a:cubicBezTo>
                  <a:cubicBezTo>
                    <a:pt x="55" y="324"/>
                    <a:pt x="56" y="324"/>
                    <a:pt x="57" y="325"/>
                  </a:cubicBezTo>
                  <a:cubicBezTo>
                    <a:pt x="57" y="325"/>
                    <a:pt x="57" y="326"/>
                    <a:pt x="58" y="326"/>
                  </a:cubicBezTo>
                  <a:cubicBezTo>
                    <a:pt x="58" y="327"/>
                    <a:pt x="58" y="327"/>
                    <a:pt x="58" y="327"/>
                  </a:cubicBezTo>
                  <a:cubicBezTo>
                    <a:pt x="58" y="328"/>
                    <a:pt x="59" y="328"/>
                    <a:pt x="59" y="329"/>
                  </a:cubicBezTo>
                  <a:cubicBezTo>
                    <a:pt x="59" y="329"/>
                    <a:pt x="59" y="330"/>
                    <a:pt x="60" y="330"/>
                  </a:cubicBezTo>
                  <a:cubicBezTo>
                    <a:pt x="61" y="330"/>
                    <a:pt x="61" y="330"/>
                    <a:pt x="62" y="329"/>
                  </a:cubicBezTo>
                  <a:cubicBezTo>
                    <a:pt x="63" y="329"/>
                    <a:pt x="63" y="329"/>
                    <a:pt x="64" y="329"/>
                  </a:cubicBezTo>
                  <a:cubicBezTo>
                    <a:pt x="64" y="328"/>
                    <a:pt x="65" y="328"/>
                    <a:pt x="66" y="328"/>
                  </a:cubicBezTo>
                  <a:cubicBezTo>
                    <a:pt x="66" y="327"/>
                    <a:pt x="67" y="327"/>
                    <a:pt x="67" y="327"/>
                  </a:cubicBezTo>
                  <a:cubicBezTo>
                    <a:pt x="68" y="326"/>
                    <a:pt x="69" y="326"/>
                    <a:pt x="70" y="325"/>
                  </a:cubicBezTo>
                  <a:cubicBezTo>
                    <a:pt x="71" y="325"/>
                    <a:pt x="71" y="325"/>
                    <a:pt x="72" y="325"/>
                  </a:cubicBezTo>
                  <a:cubicBezTo>
                    <a:pt x="72" y="325"/>
                    <a:pt x="73" y="325"/>
                    <a:pt x="73" y="325"/>
                  </a:cubicBezTo>
                  <a:cubicBezTo>
                    <a:pt x="75" y="325"/>
                    <a:pt x="76" y="324"/>
                    <a:pt x="76" y="324"/>
                  </a:cubicBezTo>
                  <a:cubicBezTo>
                    <a:pt x="77" y="323"/>
                    <a:pt x="78" y="322"/>
                    <a:pt x="78" y="321"/>
                  </a:cubicBezTo>
                  <a:cubicBezTo>
                    <a:pt x="79" y="320"/>
                    <a:pt x="80" y="319"/>
                    <a:pt x="81" y="318"/>
                  </a:cubicBezTo>
                  <a:cubicBezTo>
                    <a:pt x="82" y="317"/>
                    <a:pt x="83" y="316"/>
                    <a:pt x="84" y="315"/>
                  </a:cubicBezTo>
                  <a:cubicBezTo>
                    <a:pt x="85" y="315"/>
                    <a:pt x="85" y="314"/>
                    <a:pt x="86" y="313"/>
                  </a:cubicBezTo>
                  <a:cubicBezTo>
                    <a:pt x="86" y="313"/>
                    <a:pt x="86" y="312"/>
                    <a:pt x="86" y="312"/>
                  </a:cubicBezTo>
                  <a:cubicBezTo>
                    <a:pt x="86" y="311"/>
                    <a:pt x="86" y="310"/>
                    <a:pt x="86" y="309"/>
                  </a:cubicBezTo>
                  <a:cubicBezTo>
                    <a:pt x="87" y="308"/>
                    <a:pt x="87" y="307"/>
                    <a:pt x="85" y="307"/>
                  </a:cubicBezTo>
                  <a:cubicBezTo>
                    <a:pt x="85" y="307"/>
                    <a:pt x="85" y="307"/>
                    <a:pt x="84" y="307"/>
                  </a:cubicBezTo>
                  <a:cubicBezTo>
                    <a:pt x="84" y="308"/>
                    <a:pt x="83" y="308"/>
                    <a:pt x="83" y="308"/>
                  </a:cubicBezTo>
                  <a:cubicBezTo>
                    <a:pt x="81" y="308"/>
                    <a:pt x="81" y="307"/>
                    <a:pt x="80" y="307"/>
                  </a:cubicBezTo>
                  <a:cubicBezTo>
                    <a:pt x="79" y="307"/>
                    <a:pt x="77" y="307"/>
                    <a:pt x="77" y="307"/>
                  </a:cubicBezTo>
                  <a:cubicBezTo>
                    <a:pt x="76" y="306"/>
                    <a:pt x="76" y="306"/>
                    <a:pt x="76" y="305"/>
                  </a:cubicBezTo>
                  <a:cubicBezTo>
                    <a:pt x="76" y="305"/>
                    <a:pt x="75" y="304"/>
                    <a:pt x="75" y="304"/>
                  </a:cubicBezTo>
                  <a:cubicBezTo>
                    <a:pt x="75" y="303"/>
                    <a:pt x="74" y="303"/>
                    <a:pt x="74" y="303"/>
                  </a:cubicBezTo>
                  <a:cubicBezTo>
                    <a:pt x="74" y="302"/>
                    <a:pt x="74" y="302"/>
                    <a:pt x="74" y="301"/>
                  </a:cubicBezTo>
                  <a:cubicBezTo>
                    <a:pt x="74" y="300"/>
                    <a:pt x="73" y="300"/>
                    <a:pt x="73" y="299"/>
                  </a:cubicBezTo>
                  <a:cubicBezTo>
                    <a:pt x="73" y="299"/>
                    <a:pt x="73" y="299"/>
                    <a:pt x="73" y="298"/>
                  </a:cubicBezTo>
                  <a:cubicBezTo>
                    <a:pt x="73" y="297"/>
                    <a:pt x="75" y="296"/>
                    <a:pt x="75" y="296"/>
                  </a:cubicBezTo>
                  <a:cubicBezTo>
                    <a:pt x="76" y="295"/>
                    <a:pt x="76" y="294"/>
                    <a:pt x="76" y="293"/>
                  </a:cubicBezTo>
                  <a:cubicBezTo>
                    <a:pt x="76" y="292"/>
                    <a:pt x="75" y="291"/>
                    <a:pt x="74" y="292"/>
                  </a:cubicBezTo>
                  <a:cubicBezTo>
                    <a:pt x="73" y="292"/>
                    <a:pt x="72" y="293"/>
                    <a:pt x="71" y="293"/>
                  </a:cubicBezTo>
                  <a:cubicBezTo>
                    <a:pt x="70" y="293"/>
                    <a:pt x="69" y="292"/>
                    <a:pt x="68" y="292"/>
                  </a:cubicBezTo>
                  <a:cubicBezTo>
                    <a:pt x="68" y="291"/>
                    <a:pt x="67" y="290"/>
                    <a:pt x="67" y="290"/>
                  </a:cubicBezTo>
                  <a:cubicBezTo>
                    <a:pt x="67" y="289"/>
                    <a:pt x="68" y="288"/>
                    <a:pt x="68" y="288"/>
                  </a:cubicBezTo>
                  <a:cubicBezTo>
                    <a:pt x="68" y="287"/>
                    <a:pt x="68" y="286"/>
                    <a:pt x="68" y="285"/>
                  </a:cubicBezTo>
                  <a:cubicBezTo>
                    <a:pt x="68" y="285"/>
                    <a:pt x="69" y="285"/>
                    <a:pt x="69" y="285"/>
                  </a:cubicBezTo>
                  <a:cubicBezTo>
                    <a:pt x="69" y="285"/>
                    <a:pt x="69" y="284"/>
                    <a:pt x="69" y="284"/>
                  </a:cubicBezTo>
                  <a:cubicBezTo>
                    <a:pt x="69" y="283"/>
                    <a:pt x="69" y="283"/>
                    <a:pt x="70" y="283"/>
                  </a:cubicBezTo>
                  <a:cubicBezTo>
                    <a:pt x="70" y="283"/>
                    <a:pt x="70" y="282"/>
                    <a:pt x="71" y="282"/>
                  </a:cubicBezTo>
                  <a:cubicBezTo>
                    <a:pt x="71" y="282"/>
                    <a:pt x="71" y="283"/>
                    <a:pt x="71" y="283"/>
                  </a:cubicBezTo>
                  <a:cubicBezTo>
                    <a:pt x="72" y="284"/>
                    <a:pt x="73" y="284"/>
                    <a:pt x="73" y="284"/>
                  </a:cubicBezTo>
                  <a:cubicBezTo>
                    <a:pt x="74" y="285"/>
                    <a:pt x="75" y="284"/>
                    <a:pt x="75" y="284"/>
                  </a:cubicBezTo>
                  <a:cubicBezTo>
                    <a:pt x="75" y="284"/>
                    <a:pt x="76" y="284"/>
                    <a:pt x="76" y="284"/>
                  </a:cubicBezTo>
                  <a:cubicBezTo>
                    <a:pt x="76" y="284"/>
                    <a:pt x="76" y="283"/>
                    <a:pt x="76" y="283"/>
                  </a:cubicBezTo>
                  <a:cubicBezTo>
                    <a:pt x="76" y="283"/>
                    <a:pt x="76" y="283"/>
                    <a:pt x="76" y="283"/>
                  </a:cubicBezTo>
                  <a:cubicBezTo>
                    <a:pt x="77" y="283"/>
                    <a:pt x="77" y="282"/>
                    <a:pt x="77" y="282"/>
                  </a:cubicBezTo>
                  <a:cubicBezTo>
                    <a:pt x="77" y="282"/>
                    <a:pt x="77" y="282"/>
                    <a:pt x="78" y="281"/>
                  </a:cubicBezTo>
                  <a:cubicBezTo>
                    <a:pt x="78" y="281"/>
                    <a:pt x="78" y="280"/>
                    <a:pt x="78" y="280"/>
                  </a:cubicBezTo>
                  <a:cubicBezTo>
                    <a:pt x="79" y="279"/>
                    <a:pt x="79" y="278"/>
                    <a:pt x="79" y="278"/>
                  </a:cubicBezTo>
                  <a:cubicBezTo>
                    <a:pt x="80" y="277"/>
                    <a:pt x="78" y="276"/>
                    <a:pt x="77" y="276"/>
                  </a:cubicBezTo>
                  <a:cubicBezTo>
                    <a:pt x="77" y="277"/>
                    <a:pt x="77" y="277"/>
                    <a:pt x="76" y="277"/>
                  </a:cubicBezTo>
                  <a:cubicBezTo>
                    <a:pt x="76" y="277"/>
                    <a:pt x="75" y="276"/>
                    <a:pt x="74" y="276"/>
                  </a:cubicBezTo>
                  <a:cubicBezTo>
                    <a:pt x="73" y="276"/>
                    <a:pt x="73" y="276"/>
                    <a:pt x="73" y="275"/>
                  </a:cubicBezTo>
                  <a:cubicBezTo>
                    <a:pt x="73" y="275"/>
                    <a:pt x="73" y="274"/>
                    <a:pt x="72" y="274"/>
                  </a:cubicBezTo>
                  <a:cubicBezTo>
                    <a:pt x="72" y="273"/>
                    <a:pt x="72" y="273"/>
                    <a:pt x="72" y="273"/>
                  </a:cubicBezTo>
                  <a:cubicBezTo>
                    <a:pt x="72" y="272"/>
                    <a:pt x="72" y="272"/>
                    <a:pt x="72" y="272"/>
                  </a:cubicBezTo>
                  <a:cubicBezTo>
                    <a:pt x="72" y="271"/>
                    <a:pt x="72" y="270"/>
                    <a:pt x="72" y="270"/>
                  </a:cubicBezTo>
                  <a:cubicBezTo>
                    <a:pt x="71" y="269"/>
                    <a:pt x="71" y="269"/>
                    <a:pt x="71" y="268"/>
                  </a:cubicBezTo>
                  <a:cubicBezTo>
                    <a:pt x="71" y="268"/>
                    <a:pt x="72" y="268"/>
                    <a:pt x="72" y="268"/>
                  </a:cubicBezTo>
                  <a:cubicBezTo>
                    <a:pt x="72" y="268"/>
                    <a:pt x="72" y="268"/>
                    <a:pt x="72" y="268"/>
                  </a:cubicBezTo>
                  <a:cubicBezTo>
                    <a:pt x="73" y="269"/>
                    <a:pt x="73" y="269"/>
                    <a:pt x="74" y="269"/>
                  </a:cubicBezTo>
                  <a:cubicBezTo>
                    <a:pt x="75" y="269"/>
                    <a:pt x="75" y="269"/>
                    <a:pt x="76" y="269"/>
                  </a:cubicBezTo>
                  <a:cubicBezTo>
                    <a:pt x="76" y="270"/>
                    <a:pt x="77" y="270"/>
                    <a:pt x="77" y="270"/>
                  </a:cubicBezTo>
                  <a:cubicBezTo>
                    <a:pt x="78" y="270"/>
                    <a:pt x="78" y="270"/>
                    <a:pt x="78" y="270"/>
                  </a:cubicBezTo>
                  <a:cubicBezTo>
                    <a:pt x="79" y="269"/>
                    <a:pt x="80" y="268"/>
                    <a:pt x="81" y="268"/>
                  </a:cubicBezTo>
                  <a:cubicBezTo>
                    <a:pt x="81" y="268"/>
                    <a:pt x="82" y="267"/>
                    <a:pt x="83" y="267"/>
                  </a:cubicBezTo>
                  <a:cubicBezTo>
                    <a:pt x="83" y="267"/>
                    <a:pt x="84" y="267"/>
                    <a:pt x="84" y="267"/>
                  </a:cubicBezTo>
                  <a:cubicBezTo>
                    <a:pt x="85" y="267"/>
                    <a:pt x="85" y="267"/>
                    <a:pt x="86" y="267"/>
                  </a:cubicBezTo>
                  <a:cubicBezTo>
                    <a:pt x="86" y="267"/>
                    <a:pt x="87" y="266"/>
                    <a:pt x="87" y="266"/>
                  </a:cubicBezTo>
                  <a:cubicBezTo>
                    <a:pt x="87" y="266"/>
                    <a:pt x="88" y="266"/>
                    <a:pt x="88" y="266"/>
                  </a:cubicBezTo>
                  <a:cubicBezTo>
                    <a:pt x="88" y="266"/>
                    <a:pt x="89" y="266"/>
                    <a:pt x="89" y="265"/>
                  </a:cubicBezTo>
                  <a:cubicBezTo>
                    <a:pt x="90" y="265"/>
                    <a:pt x="90" y="264"/>
                    <a:pt x="90" y="264"/>
                  </a:cubicBezTo>
                  <a:cubicBezTo>
                    <a:pt x="90" y="263"/>
                    <a:pt x="90" y="263"/>
                    <a:pt x="90" y="262"/>
                  </a:cubicBezTo>
                  <a:cubicBezTo>
                    <a:pt x="90" y="262"/>
                    <a:pt x="90" y="261"/>
                    <a:pt x="90" y="261"/>
                  </a:cubicBezTo>
                  <a:cubicBezTo>
                    <a:pt x="90" y="260"/>
                    <a:pt x="91" y="260"/>
                    <a:pt x="91" y="259"/>
                  </a:cubicBezTo>
                  <a:cubicBezTo>
                    <a:pt x="92" y="258"/>
                    <a:pt x="93" y="258"/>
                    <a:pt x="93" y="258"/>
                  </a:cubicBezTo>
                  <a:cubicBezTo>
                    <a:pt x="94" y="258"/>
                    <a:pt x="95" y="258"/>
                    <a:pt x="95" y="257"/>
                  </a:cubicBezTo>
                  <a:cubicBezTo>
                    <a:pt x="96" y="257"/>
                    <a:pt x="97" y="257"/>
                    <a:pt x="97" y="257"/>
                  </a:cubicBezTo>
                  <a:cubicBezTo>
                    <a:pt x="98" y="257"/>
                    <a:pt x="98" y="257"/>
                    <a:pt x="99" y="257"/>
                  </a:cubicBezTo>
                  <a:cubicBezTo>
                    <a:pt x="99" y="257"/>
                    <a:pt x="99" y="257"/>
                    <a:pt x="100" y="257"/>
                  </a:cubicBezTo>
                  <a:cubicBezTo>
                    <a:pt x="101" y="257"/>
                    <a:pt x="101" y="257"/>
                    <a:pt x="102" y="258"/>
                  </a:cubicBezTo>
                  <a:cubicBezTo>
                    <a:pt x="103" y="258"/>
                    <a:pt x="104" y="261"/>
                    <a:pt x="105" y="260"/>
                  </a:cubicBezTo>
                  <a:cubicBezTo>
                    <a:pt x="106" y="260"/>
                    <a:pt x="106" y="260"/>
                    <a:pt x="106" y="259"/>
                  </a:cubicBezTo>
                  <a:cubicBezTo>
                    <a:pt x="106" y="259"/>
                    <a:pt x="107" y="259"/>
                    <a:pt x="107" y="258"/>
                  </a:cubicBezTo>
                  <a:cubicBezTo>
                    <a:pt x="107" y="258"/>
                    <a:pt x="107" y="258"/>
                    <a:pt x="108" y="257"/>
                  </a:cubicBezTo>
                  <a:cubicBezTo>
                    <a:pt x="108" y="257"/>
                    <a:pt x="108" y="257"/>
                    <a:pt x="109" y="257"/>
                  </a:cubicBezTo>
                  <a:cubicBezTo>
                    <a:pt x="109" y="256"/>
                    <a:pt x="110" y="255"/>
                    <a:pt x="109" y="255"/>
                  </a:cubicBezTo>
                  <a:cubicBezTo>
                    <a:pt x="109" y="254"/>
                    <a:pt x="109" y="254"/>
                    <a:pt x="109" y="253"/>
                  </a:cubicBezTo>
                  <a:cubicBezTo>
                    <a:pt x="109" y="252"/>
                    <a:pt x="109" y="252"/>
                    <a:pt x="109" y="252"/>
                  </a:cubicBezTo>
                  <a:cubicBezTo>
                    <a:pt x="109" y="251"/>
                    <a:pt x="109" y="251"/>
                    <a:pt x="109" y="250"/>
                  </a:cubicBezTo>
                  <a:cubicBezTo>
                    <a:pt x="110" y="250"/>
                    <a:pt x="110" y="250"/>
                    <a:pt x="110" y="249"/>
                  </a:cubicBezTo>
                  <a:cubicBezTo>
                    <a:pt x="111" y="249"/>
                    <a:pt x="111" y="248"/>
                    <a:pt x="112" y="247"/>
                  </a:cubicBezTo>
                  <a:cubicBezTo>
                    <a:pt x="112" y="247"/>
                    <a:pt x="112" y="247"/>
                    <a:pt x="113" y="247"/>
                  </a:cubicBezTo>
                  <a:cubicBezTo>
                    <a:pt x="113" y="247"/>
                    <a:pt x="113" y="246"/>
                    <a:pt x="113" y="246"/>
                  </a:cubicBezTo>
                  <a:cubicBezTo>
                    <a:pt x="114" y="245"/>
                    <a:pt x="116" y="244"/>
                    <a:pt x="117" y="243"/>
                  </a:cubicBezTo>
                  <a:cubicBezTo>
                    <a:pt x="118" y="242"/>
                    <a:pt x="120" y="242"/>
                    <a:pt x="121" y="241"/>
                  </a:cubicBezTo>
                  <a:cubicBezTo>
                    <a:pt x="123" y="241"/>
                    <a:pt x="124" y="240"/>
                    <a:pt x="126" y="239"/>
                  </a:cubicBezTo>
                  <a:cubicBezTo>
                    <a:pt x="128" y="239"/>
                    <a:pt x="129" y="239"/>
                    <a:pt x="131" y="239"/>
                  </a:cubicBezTo>
                  <a:cubicBezTo>
                    <a:pt x="132" y="239"/>
                    <a:pt x="133" y="240"/>
                    <a:pt x="134" y="240"/>
                  </a:cubicBezTo>
                  <a:cubicBezTo>
                    <a:pt x="135" y="240"/>
                    <a:pt x="136" y="240"/>
                    <a:pt x="137" y="240"/>
                  </a:cubicBezTo>
                  <a:cubicBezTo>
                    <a:pt x="138" y="240"/>
                    <a:pt x="140" y="240"/>
                    <a:pt x="141" y="240"/>
                  </a:cubicBezTo>
                  <a:cubicBezTo>
                    <a:pt x="142" y="240"/>
                    <a:pt x="144" y="240"/>
                    <a:pt x="145" y="240"/>
                  </a:cubicBezTo>
                  <a:cubicBezTo>
                    <a:pt x="146" y="239"/>
                    <a:pt x="147" y="238"/>
                    <a:pt x="147" y="237"/>
                  </a:cubicBezTo>
                  <a:cubicBezTo>
                    <a:pt x="148" y="236"/>
                    <a:pt x="149" y="235"/>
                    <a:pt x="148" y="234"/>
                  </a:cubicBezTo>
                  <a:cubicBezTo>
                    <a:pt x="148" y="233"/>
                    <a:pt x="147" y="232"/>
                    <a:pt x="147" y="232"/>
                  </a:cubicBezTo>
                  <a:cubicBezTo>
                    <a:pt x="146" y="231"/>
                    <a:pt x="145" y="230"/>
                    <a:pt x="145" y="229"/>
                  </a:cubicBezTo>
                  <a:cubicBezTo>
                    <a:pt x="144" y="228"/>
                    <a:pt x="144" y="226"/>
                    <a:pt x="143" y="224"/>
                  </a:cubicBezTo>
                  <a:cubicBezTo>
                    <a:pt x="143" y="223"/>
                    <a:pt x="143" y="222"/>
                    <a:pt x="142" y="220"/>
                  </a:cubicBezTo>
                  <a:cubicBezTo>
                    <a:pt x="142" y="219"/>
                    <a:pt x="142" y="218"/>
                    <a:pt x="141" y="216"/>
                  </a:cubicBezTo>
                  <a:cubicBezTo>
                    <a:pt x="141" y="215"/>
                    <a:pt x="141" y="214"/>
                    <a:pt x="140" y="213"/>
                  </a:cubicBezTo>
                  <a:cubicBezTo>
                    <a:pt x="140" y="212"/>
                    <a:pt x="139" y="211"/>
                    <a:pt x="138" y="212"/>
                  </a:cubicBezTo>
                  <a:cubicBezTo>
                    <a:pt x="137" y="212"/>
                    <a:pt x="136" y="212"/>
                    <a:pt x="135" y="213"/>
                  </a:cubicBezTo>
                  <a:cubicBezTo>
                    <a:pt x="134" y="213"/>
                    <a:pt x="133" y="213"/>
                    <a:pt x="132" y="213"/>
                  </a:cubicBezTo>
                  <a:cubicBezTo>
                    <a:pt x="131" y="213"/>
                    <a:pt x="131" y="212"/>
                    <a:pt x="130" y="212"/>
                  </a:cubicBezTo>
                  <a:cubicBezTo>
                    <a:pt x="130" y="211"/>
                    <a:pt x="129" y="211"/>
                    <a:pt x="128" y="211"/>
                  </a:cubicBezTo>
                  <a:cubicBezTo>
                    <a:pt x="128" y="211"/>
                    <a:pt x="127" y="210"/>
                    <a:pt x="127" y="209"/>
                  </a:cubicBezTo>
                  <a:cubicBezTo>
                    <a:pt x="126" y="208"/>
                    <a:pt x="127" y="208"/>
                    <a:pt x="127" y="207"/>
                  </a:cubicBezTo>
                  <a:cubicBezTo>
                    <a:pt x="127" y="206"/>
                    <a:pt x="126" y="206"/>
                    <a:pt x="126" y="205"/>
                  </a:cubicBezTo>
                  <a:cubicBezTo>
                    <a:pt x="126" y="204"/>
                    <a:pt x="125" y="204"/>
                    <a:pt x="125" y="203"/>
                  </a:cubicBezTo>
                  <a:cubicBezTo>
                    <a:pt x="124" y="202"/>
                    <a:pt x="123" y="202"/>
                    <a:pt x="122" y="202"/>
                  </a:cubicBezTo>
                  <a:cubicBezTo>
                    <a:pt x="120" y="202"/>
                    <a:pt x="121" y="204"/>
                    <a:pt x="121" y="204"/>
                  </a:cubicBezTo>
                  <a:cubicBezTo>
                    <a:pt x="122" y="205"/>
                    <a:pt x="120" y="205"/>
                    <a:pt x="120" y="205"/>
                  </a:cubicBezTo>
                  <a:cubicBezTo>
                    <a:pt x="119" y="204"/>
                    <a:pt x="119" y="203"/>
                    <a:pt x="119" y="202"/>
                  </a:cubicBezTo>
                  <a:cubicBezTo>
                    <a:pt x="119" y="200"/>
                    <a:pt x="119" y="199"/>
                    <a:pt x="119" y="198"/>
                  </a:cubicBezTo>
                  <a:cubicBezTo>
                    <a:pt x="119" y="197"/>
                    <a:pt x="119" y="196"/>
                    <a:pt x="118" y="195"/>
                  </a:cubicBezTo>
                  <a:cubicBezTo>
                    <a:pt x="118" y="194"/>
                    <a:pt x="117" y="194"/>
                    <a:pt x="117" y="194"/>
                  </a:cubicBezTo>
                  <a:cubicBezTo>
                    <a:pt x="116" y="193"/>
                    <a:pt x="115" y="193"/>
                    <a:pt x="114" y="192"/>
                  </a:cubicBezTo>
                  <a:cubicBezTo>
                    <a:pt x="113" y="192"/>
                    <a:pt x="112" y="191"/>
                    <a:pt x="112" y="190"/>
                  </a:cubicBezTo>
                  <a:cubicBezTo>
                    <a:pt x="111" y="190"/>
                    <a:pt x="110" y="189"/>
                    <a:pt x="110" y="188"/>
                  </a:cubicBezTo>
                  <a:cubicBezTo>
                    <a:pt x="110" y="187"/>
                    <a:pt x="110" y="185"/>
                    <a:pt x="109" y="185"/>
                  </a:cubicBezTo>
                  <a:cubicBezTo>
                    <a:pt x="109" y="185"/>
                    <a:pt x="108" y="186"/>
                    <a:pt x="108" y="186"/>
                  </a:cubicBezTo>
                  <a:cubicBezTo>
                    <a:pt x="107" y="186"/>
                    <a:pt x="107" y="186"/>
                    <a:pt x="106" y="186"/>
                  </a:cubicBezTo>
                  <a:cubicBezTo>
                    <a:pt x="106" y="186"/>
                    <a:pt x="105" y="186"/>
                    <a:pt x="105" y="186"/>
                  </a:cubicBezTo>
                  <a:cubicBezTo>
                    <a:pt x="104" y="186"/>
                    <a:pt x="104" y="187"/>
                    <a:pt x="103" y="187"/>
                  </a:cubicBezTo>
                  <a:cubicBezTo>
                    <a:pt x="102" y="187"/>
                    <a:pt x="101" y="187"/>
                    <a:pt x="100" y="187"/>
                  </a:cubicBezTo>
                  <a:cubicBezTo>
                    <a:pt x="98" y="187"/>
                    <a:pt x="97" y="187"/>
                    <a:pt x="96" y="187"/>
                  </a:cubicBezTo>
                  <a:cubicBezTo>
                    <a:pt x="95" y="188"/>
                    <a:pt x="95" y="188"/>
                    <a:pt x="94" y="188"/>
                  </a:cubicBezTo>
                  <a:cubicBezTo>
                    <a:pt x="94" y="188"/>
                    <a:pt x="93" y="188"/>
                    <a:pt x="93" y="187"/>
                  </a:cubicBezTo>
                  <a:cubicBezTo>
                    <a:pt x="92" y="187"/>
                    <a:pt x="92" y="187"/>
                    <a:pt x="92" y="187"/>
                  </a:cubicBezTo>
                  <a:cubicBezTo>
                    <a:pt x="91" y="186"/>
                    <a:pt x="91" y="186"/>
                    <a:pt x="91" y="185"/>
                  </a:cubicBezTo>
                  <a:cubicBezTo>
                    <a:pt x="91" y="185"/>
                    <a:pt x="91" y="185"/>
                    <a:pt x="90" y="185"/>
                  </a:cubicBezTo>
                  <a:cubicBezTo>
                    <a:pt x="90" y="184"/>
                    <a:pt x="90" y="183"/>
                    <a:pt x="90" y="182"/>
                  </a:cubicBezTo>
                  <a:cubicBezTo>
                    <a:pt x="90" y="181"/>
                    <a:pt x="89" y="181"/>
                    <a:pt x="89" y="181"/>
                  </a:cubicBezTo>
                  <a:cubicBezTo>
                    <a:pt x="88" y="181"/>
                    <a:pt x="88" y="180"/>
                    <a:pt x="87" y="180"/>
                  </a:cubicBezTo>
                  <a:cubicBezTo>
                    <a:pt x="86" y="180"/>
                    <a:pt x="86" y="180"/>
                    <a:pt x="86" y="180"/>
                  </a:cubicBezTo>
                  <a:cubicBezTo>
                    <a:pt x="86" y="180"/>
                    <a:pt x="85" y="180"/>
                    <a:pt x="85" y="180"/>
                  </a:cubicBezTo>
                  <a:cubicBezTo>
                    <a:pt x="84" y="181"/>
                    <a:pt x="83" y="181"/>
                    <a:pt x="83" y="181"/>
                  </a:cubicBezTo>
                  <a:cubicBezTo>
                    <a:pt x="82" y="182"/>
                    <a:pt x="82" y="182"/>
                    <a:pt x="81" y="182"/>
                  </a:cubicBezTo>
                  <a:cubicBezTo>
                    <a:pt x="81" y="182"/>
                    <a:pt x="80" y="182"/>
                    <a:pt x="79" y="183"/>
                  </a:cubicBezTo>
                  <a:cubicBezTo>
                    <a:pt x="79" y="183"/>
                    <a:pt x="79" y="183"/>
                    <a:pt x="78" y="183"/>
                  </a:cubicBezTo>
                  <a:cubicBezTo>
                    <a:pt x="78" y="183"/>
                    <a:pt x="77" y="183"/>
                    <a:pt x="77" y="184"/>
                  </a:cubicBezTo>
                  <a:cubicBezTo>
                    <a:pt x="77" y="184"/>
                    <a:pt x="76" y="185"/>
                    <a:pt x="76" y="185"/>
                  </a:cubicBezTo>
                  <a:cubicBezTo>
                    <a:pt x="76" y="185"/>
                    <a:pt x="75" y="184"/>
                    <a:pt x="75" y="184"/>
                  </a:cubicBezTo>
                  <a:cubicBezTo>
                    <a:pt x="75" y="183"/>
                    <a:pt x="76" y="183"/>
                    <a:pt x="76" y="182"/>
                  </a:cubicBezTo>
                  <a:cubicBezTo>
                    <a:pt x="76" y="182"/>
                    <a:pt x="75" y="181"/>
                    <a:pt x="75" y="181"/>
                  </a:cubicBezTo>
                  <a:cubicBezTo>
                    <a:pt x="74" y="181"/>
                    <a:pt x="73" y="181"/>
                    <a:pt x="73" y="181"/>
                  </a:cubicBezTo>
                  <a:cubicBezTo>
                    <a:pt x="72" y="181"/>
                    <a:pt x="72" y="181"/>
                    <a:pt x="71" y="181"/>
                  </a:cubicBezTo>
                  <a:cubicBezTo>
                    <a:pt x="70" y="181"/>
                    <a:pt x="69" y="181"/>
                    <a:pt x="68" y="181"/>
                  </a:cubicBezTo>
                  <a:cubicBezTo>
                    <a:pt x="67" y="181"/>
                    <a:pt x="66" y="180"/>
                    <a:pt x="66" y="180"/>
                  </a:cubicBezTo>
                  <a:cubicBezTo>
                    <a:pt x="65" y="179"/>
                    <a:pt x="65" y="178"/>
                    <a:pt x="65" y="177"/>
                  </a:cubicBezTo>
                  <a:cubicBezTo>
                    <a:pt x="65" y="176"/>
                    <a:pt x="64" y="176"/>
                    <a:pt x="65" y="175"/>
                  </a:cubicBezTo>
                  <a:cubicBezTo>
                    <a:pt x="65" y="175"/>
                    <a:pt x="66" y="175"/>
                    <a:pt x="66" y="174"/>
                  </a:cubicBezTo>
                  <a:cubicBezTo>
                    <a:pt x="67" y="173"/>
                    <a:pt x="68" y="172"/>
                    <a:pt x="67" y="171"/>
                  </a:cubicBezTo>
                  <a:cubicBezTo>
                    <a:pt x="66" y="171"/>
                    <a:pt x="66" y="170"/>
                    <a:pt x="66" y="170"/>
                  </a:cubicBezTo>
                  <a:cubicBezTo>
                    <a:pt x="65" y="170"/>
                    <a:pt x="65" y="170"/>
                    <a:pt x="65" y="170"/>
                  </a:cubicBezTo>
                  <a:cubicBezTo>
                    <a:pt x="65" y="170"/>
                    <a:pt x="64" y="170"/>
                    <a:pt x="64" y="170"/>
                  </a:cubicBezTo>
                  <a:cubicBezTo>
                    <a:pt x="64" y="170"/>
                    <a:pt x="64" y="170"/>
                    <a:pt x="63" y="170"/>
                  </a:cubicBezTo>
                  <a:cubicBezTo>
                    <a:pt x="63" y="169"/>
                    <a:pt x="63" y="169"/>
                    <a:pt x="63" y="169"/>
                  </a:cubicBezTo>
                  <a:cubicBezTo>
                    <a:pt x="63" y="169"/>
                    <a:pt x="63" y="169"/>
                    <a:pt x="63" y="169"/>
                  </a:cubicBezTo>
                  <a:cubicBezTo>
                    <a:pt x="62" y="169"/>
                    <a:pt x="62" y="169"/>
                    <a:pt x="61" y="169"/>
                  </a:cubicBezTo>
                  <a:cubicBezTo>
                    <a:pt x="61" y="169"/>
                    <a:pt x="61" y="169"/>
                    <a:pt x="60" y="169"/>
                  </a:cubicBezTo>
                  <a:cubicBezTo>
                    <a:pt x="60" y="169"/>
                    <a:pt x="60" y="169"/>
                    <a:pt x="60" y="169"/>
                  </a:cubicBezTo>
                  <a:cubicBezTo>
                    <a:pt x="60" y="169"/>
                    <a:pt x="60" y="169"/>
                    <a:pt x="60" y="169"/>
                  </a:cubicBezTo>
                  <a:cubicBezTo>
                    <a:pt x="59" y="169"/>
                    <a:pt x="59" y="169"/>
                    <a:pt x="59" y="169"/>
                  </a:cubicBezTo>
                  <a:cubicBezTo>
                    <a:pt x="59" y="169"/>
                    <a:pt x="59" y="169"/>
                    <a:pt x="59" y="169"/>
                  </a:cubicBezTo>
                  <a:cubicBezTo>
                    <a:pt x="59" y="168"/>
                    <a:pt x="59" y="168"/>
                    <a:pt x="59" y="168"/>
                  </a:cubicBezTo>
                  <a:cubicBezTo>
                    <a:pt x="59" y="168"/>
                    <a:pt x="59" y="168"/>
                    <a:pt x="59" y="167"/>
                  </a:cubicBezTo>
                  <a:cubicBezTo>
                    <a:pt x="59" y="167"/>
                    <a:pt x="59" y="167"/>
                    <a:pt x="59" y="167"/>
                  </a:cubicBezTo>
                  <a:cubicBezTo>
                    <a:pt x="59" y="164"/>
                    <a:pt x="59" y="164"/>
                    <a:pt x="59" y="164"/>
                  </a:cubicBezTo>
                  <a:cubicBezTo>
                    <a:pt x="59" y="164"/>
                    <a:pt x="59" y="164"/>
                    <a:pt x="58" y="164"/>
                  </a:cubicBezTo>
                  <a:cubicBezTo>
                    <a:pt x="58" y="164"/>
                    <a:pt x="58" y="164"/>
                    <a:pt x="59" y="164"/>
                  </a:cubicBezTo>
                  <a:cubicBezTo>
                    <a:pt x="59" y="163"/>
                    <a:pt x="59" y="163"/>
                    <a:pt x="59" y="163"/>
                  </a:cubicBezTo>
                  <a:cubicBezTo>
                    <a:pt x="59" y="163"/>
                    <a:pt x="59" y="162"/>
                    <a:pt x="59" y="161"/>
                  </a:cubicBezTo>
                  <a:cubicBezTo>
                    <a:pt x="59" y="161"/>
                    <a:pt x="59" y="160"/>
                    <a:pt x="60" y="160"/>
                  </a:cubicBezTo>
                  <a:cubicBezTo>
                    <a:pt x="60" y="159"/>
                    <a:pt x="60" y="159"/>
                    <a:pt x="60" y="159"/>
                  </a:cubicBezTo>
                  <a:cubicBezTo>
                    <a:pt x="60" y="158"/>
                    <a:pt x="60" y="157"/>
                    <a:pt x="60" y="156"/>
                  </a:cubicBezTo>
                  <a:cubicBezTo>
                    <a:pt x="60" y="155"/>
                    <a:pt x="60" y="154"/>
                    <a:pt x="60" y="153"/>
                  </a:cubicBezTo>
                  <a:cubicBezTo>
                    <a:pt x="60" y="150"/>
                    <a:pt x="60" y="150"/>
                    <a:pt x="60" y="150"/>
                  </a:cubicBezTo>
                  <a:cubicBezTo>
                    <a:pt x="60" y="150"/>
                    <a:pt x="60" y="149"/>
                    <a:pt x="59" y="148"/>
                  </a:cubicBezTo>
                  <a:cubicBezTo>
                    <a:pt x="59" y="147"/>
                    <a:pt x="59" y="146"/>
                    <a:pt x="59" y="145"/>
                  </a:cubicBezTo>
                  <a:cubicBezTo>
                    <a:pt x="59" y="145"/>
                    <a:pt x="58" y="144"/>
                    <a:pt x="58" y="144"/>
                  </a:cubicBezTo>
                  <a:cubicBezTo>
                    <a:pt x="58" y="143"/>
                    <a:pt x="58" y="142"/>
                    <a:pt x="58" y="141"/>
                  </a:cubicBezTo>
                  <a:cubicBezTo>
                    <a:pt x="58" y="141"/>
                    <a:pt x="59" y="141"/>
                    <a:pt x="58" y="141"/>
                  </a:cubicBezTo>
                  <a:cubicBezTo>
                    <a:pt x="58" y="141"/>
                    <a:pt x="58" y="141"/>
                    <a:pt x="58" y="140"/>
                  </a:cubicBezTo>
                  <a:cubicBezTo>
                    <a:pt x="58" y="140"/>
                    <a:pt x="58" y="140"/>
                    <a:pt x="58" y="140"/>
                  </a:cubicBezTo>
                  <a:cubicBezTo>
                    <a:pt x="58" y="139"/>
                    <a:pt x="58" y="139"/>
                    <a:pt x="58" y="138"/>
                  </a:cubicBezTo>
                  <a:cubicBezTo>
                    <a:pt x="58" y="138"/>
                    <a:pt x="58" y="137"/>
                    <a:pt x="57" y="137"/>
                  </a:cubicBezTo>
                  <a:cubicBezTo>
                    <a:pt x="57" y="136"/>
                    <a:pt x="57" y="136"/>
                    <a:pt x="57" y="136"/>
                  </a:cubicBezTo>
                  <a:cubicBezTo>
                    <a:pt x="57" y="135"/>
                    <a:pt x="57" y="134"/>
                    <a:pt x="56" y="134"/>
                  </a:cubicBezTo>
                  <a:cubicBezTo>
                    <a:pt x="56" y="133"/>
                    <a:pt x="55" y="134"/>
                    <a:pt x="54" y="133"/>
                  </a:cubicBezTo>
                  <a:cubicBezTo>
                    <a:pt x="54" y="133"/>
                    <a:pt x="54" y="133"/>
                    <a:pt x="54" y="132"/>
                  </a:cubicBezTo>
                  <a:cubicBezTo>
                    <a:pt x="53" y="132"/>
                    <a:pt x="53" y="131"/>
                    <a:pt x="53" y="131"/>
                  </a:cubicBezTo>
                  <a:cubicBezTo>
                    <a:pt x="53" y="130"/>
                    <a:pt x="53" y="129"/>
                    <a:pt x="53" y="128"/>
                  </a:cubicBezTo>
                  <a:cubicBezTo>
                    <a:pt x="53" y="127"/>
                    <a:pt x="53" y="126"/>
                    <a:pt x="53" y="125"/>
                  </a:cubicBezTo>
                  <a:cubicBezTo>
                    <a:pt x="53" y="124"/>
                    <a:pt x="52" y="124"/>
                    <a:pt x="52" y="123"/>
                  </a:cubicBezTo>
                  <a:cubicBezTo>
                    <a:pt x="52" y="122"/>
                    <a:pt x="52" y="122"/>
                    <a:pt x="52" y="122"/>
                  </a:cubicBezTo>
                  <a:cubicBezTo>
                    <a:pt x="52" y="121"/>
                    <a:pt x="51" y="120"/>
                    <a:pt x="51" y="120"/>
                  </a:cubicBezTo>
                  <a:cubicBezTo>
                    <a:pt x="50" y="119"/>
                    <a:pt x="50" y="119"/>
                    <a:pt x="50" y="118"/>
                  </a:cubicBezTo>
                  <a:cubicBezTo>
                    <a:pt x="50" y="118"/>
                    <a:pt x="49" y="117"/>
                    <a:pt x="49" y="117"/>
                  </a:cubicBezTo>
                  <a:cubicBezTo>
                    <a:pt x="49" y="116"/>
                    <a:pt x="49" y="116"/>
                    <a:pt x="49" y="115"/>
                  </a:cubicBezTo>
                  <a:cubicBezTo>
                    <a:pt x="49" y="114"/>
                    <a:pt x="49" y="114"/>
                    <a:pt x="50" y="113"/>
                  </a:cubicBezTo>
                  <a:cubicBezTo>
                    <a:pt x="50" y="113"/>
                    <a:pt x="51" y="112"/>
                    <a:pt x="52" y="112"/>
                  </a:cubicBezTo>
                  <a:cubicBezTo>
                    <a:pt x="53" y="112"/>
                    <a:pt x="53" y="112"/>
                    <a:pt x="54" y="112"/>
                  </a:cubicBezTo>
                  <a:cubicBezTo>
                    <a:pt x="54" y="113"/>
                    <a:pt x="54" y="113"/>
                    <a:pt x="54" y="113"/>
                  </a:cubicBezTo>
                  <a:cubicBezTo>
                    <a:pt x="55" y="113"/>
                    <a:pt x="56" y="112"/>
                    <a:pt x="56" y="111"/>
                  </a:cubicBezTo>
                  <a:cubicBezTo>
                    <a:pt x="56" y="111"/>
                    <a:pt x="57" y="111"/>
                    <a:pt x="57" y="111"/>
                  </a:cubicBezTo>
                  <a:cubicBezTo>
                    <a:pt x="57" y="110"/>
                    <a:pt x="57" y="109"/>
                    <a:pt x="57" y="109"/>
                  </a:cubicBezTo>
                  <a:cubicBezTo>
                    <a:pt x="57" y="108"/>
                    <a:pt x="57" y="107"/>
                    <a:pt x="58" y="107"/>
                  </a:cubicBezTo>
                  <a:cubicBezTo>
                    <a:pt x="58" y="106"/>
                    <a:pt x="58" y="106"/>
                    <a:pt x="58" y="106"/>
                  </a:cubicBezTo>
                  <a:cubicBezTo>
                    <a:pt x="58" y="104"/>
                    <a:pt x="58" y="102"/>
                    <a:pt x="57" y="101"/>
                  </a:cubicBezTo>
                  <a:cubicBezTo>
                    <a:pt x="57" y="100"/>
                    <a:pt x="57" y="100"/>
                    <a:pt x="57" y="99"/>
                  </a:cubicBezTo>
                  <a:cubicBezTo>
                    <a:pt x="57" y="99"/>
                    <a:pt x="57" y="99"/>
                    <a:pt x="57" y="99"/>
                  </a:cubicBezTo>
                  <a:cubicBezTo>
                    <a:pt x="57" y="99"/>
                    <a:pt x="57" y="98"/>
                    <a:pt x="57" y="98"/>
                  </a:cubicBezTo>
                  <a:cubicBezTo>
                    <a:pt x="57" y="97"/>
                    <a:pt x="57" y="97"/>
                    <a:pt x="56" y="97"/>
                  </a:cubicBezTo>
                  <a:cubicBezTo>
                    <a:pt x="56" y="97"/>
                    <a:pt x="56" y="96"/>
                    <a:pt x="55" y="96"/>
                  </a:cubicBezTo>
                  <a:cubicBezTo>
                    <a:pt x="55" y="96"/>
                    <a:pt x="55" y="96"/>
                    <a:pt x="55" y="96"/>
                  </a:cubicBezTo>
                  <a:cubicBezTo>
                    <a:pt x="54" y="96"/>
                    <a:pt x="54" y="96"/>
                    <a:pt x="54" y="96"/>
                  </a:cubicBezTo>
                  <a:cubicBezTo>
                    <a:pt x="54" y="95"/>
                    <a:pt x="54" y="94"/>
                    <a:pt x="54" y="93"/>
                  </a:cubicBezTo>
                  <a:cubicBezTo>
                    <a:pt x="54" y="92"/>
                    <a:pt x="53" y="91"/>
                    <a:pt x="53" y="90"/>
                  </a:cubicBezTo>
                  <a:cubicBezTo>
                    <a:pt x="53" y="89"/>
                    <a:pt x="53" y="89"/>
                    <a:pt x="53" y="89"/>
                  </a:cubicBezTo>
                  <a:cubicBezTo>
                    <a:pt x="53" y="88"/>
                    <a:pt x="53" y="87"/>
                    <a:pt x="53" y="87"/>
                  </a:cubicBezTo>
                  <a:cubicBezTo>
                    <a:pt x="54" y="87"/>
                    <a:pt x="54" y="87"/>
                    <a:pt x="54" y="87"/>
                  </a:cubicBezTo>
                  <a:cubicBezTo>
                    <a:pt x="55" y="87"/>
                    <a:pt x="55" y="86"/>
                    <a:pt x="55" y="85"/>
                  </a:cubicBezTo>
                  <a:cubicBezTo>
                    <a:pt x="55" y="84"/>
                    <a:pt x="56" y="83"/>
                    <a:pt x="55" y="82"/>
                  </a:cubicBezTo>
                  <a:cubicBezTo>
                    <a:pt x="55" y="81"/>
                    <a:pt x="55" y="81"/>
                    <a:pt x="54" y="80"/>
                  </a:cubicBezTo>
                  <a:cubicBezTo>
                    <a:pt x="54" y="80"/>
                    <a:pt x="54" y="79"/>
                    <a:pt x="54" y="79"/>
                  </a:cubicBezTo>
                  <a:cubicBezTo>
                    <a:pt x="53" y="79"/>
                    <a:pt x="53" y="79"/>
                    <a:pt x="52" y="79"/>
                  </a:cubicBezTo>
                  <a:cubicBezTo>
                    <a:pt x="52" y="80"/>
                    <a:pt x="52" y="80"/>
                    <a:pt x="52" y="81"/>
                  </a:cubicBezTo>
                  <a:cubicBezTo>
                    <a:pt x="52" y="81"/>
                    <a:pt x="52" y="82"/>
                    <a:pt x="51" y="82"/>
                  </a:cubicBezTo>
                  <a:cubicBezTo>
                    <a:pt x="51" y="82"/>
                    <a:pt x="51" y="81"/>
                    <a:pt x="50" y="81"/>
                  </a:cubicBezTo>
                  <a:cubicBezTo>
                    <a:pt x="50" y="81"/>
                    <a:pt x="50" y="81"/>
                    <a:pt x="49" y="81"/>
                  </a:cubicBezTo>
                  <a:cubicBezTo>
                    <a:pt x="49" y="80"/>
                    <a:pt x="49" y="79"/>
                    <a:pt x="49" y="79"/>
                  </a:cubicBezTo>
                  <a:cubicBezTo>
                    <a:pt x="49" y="78"/>
                    <a:pt x="49" y="78"/>
                    <a:pt x="49" y="77"/>
                  </a:cubicBezTo>
                  <a:cubicBezTo>
                    <a:pt x="49" y="76"/>
                    <a:pt x="49" y="76"/>
                    <a:pt x="49" y="75"/>
                  </a:cubicBezTo>
                  <a:cubicBezTo>
                    <a:pt x="49" y="74"/>
                    <a:pt x="49" y="73"/>
                    <a:pt x="49" y="72"/>
                  </a:cubicBezTo>
                  <a:cubicBezTo>
                    <a:pt x="50" y="71"/>
                    <a:pt x="50" y="71"/>
                    <a:pt x="50" y="71"/>
                  </a:cubicBezTo>
                  <a:cubicBezTo>
                    <a:pt x="52" y="69"/>
                    <a:pt x="52" y="69"/>
                    <a:pt x="52" y="69"/>
                  </a:cubicBezTo>
                  <a:cubicBezTo>
                    <a:pt x="52" y="69"/>
                    <a:pt x="53" y="68"/>
                    <a:pt x="53" y="68"/>
                  </a:cubicBezTo>
                  <a:cubicBezTo>
                    <a:pt x="54" y="67"/>
                    <a:pt x="55" y="67"/>
                    <a:pt x="55" y="66"/>
                  </a:cubicBezTo>
                  <a:cubicBezTo>
                    <a:pt x="56" y="65"/>
                    <a:pt x="56" y="65"/>
                    <a:pt x="57" y="64"/>
                  </a:cubicBezTo>
                  <a:cubicBezTo>
                    <a:pt x="57" y="64"/>
                    <a:pt x="57" y="63"/>
                    <a:pt x="58" y="63"/>
                  </a:cubicBezTo>
                  <a:cubicBezTo>
                    <a:pt x="58" y="62"/>
                    <a:pt x="58" y="62"/>
                    <a:pt x="58" y="61"/>
                  </a:cubicBezTo>
                  <a:cubicBezTo>
                    <a:pt x="58" y="60"/>
                    <a:pt x="59" y="59"/>
                    <a:pt x="59" y="58"/>
                  </a:cubicBezTo>
                  <a:cubicBezTo>
                    <a:pt x="58" y="58"/>
                    <a:pt x="58" y="57"/>
                    <a:pt x="57" y="57"/>
                  </a:cubicBezTo>
                  <a:cubicBezTo>
                    <a:pt x="57" y="57"/>
                    <a:pt x="57" y="58"/>
                    <a:pt x="56" y="58"/>
                  </a:cubicBezTo>
                  <a:cubicBezTo>
                    <a:pt x="55" y="57"/>
                    <a:pt x="55" y="55"/>
                    <a:pt x="55" y="55"/>
                  </a:cubicBezTo>
                  <a:cubicBezTo>
                    <a:pt x="55" y="53"/>
                    <a:pt x="55" y="52"/>
                    <a:pt x="56" y="51"/>
                  </a:cubicBezTo>
                  <a:cubicBezTo>
                    <a:pt x="56" y="51"/>
                    <a:pt x="56" y="50"/>
                    <a:pt x="57" y="49"/>
                  </a:cubicBezTo>
                  <a:cubicBezTo>
                    <a:pt x="57" y="49"/>
                    <a:pt x="57" y="49"/>
                    <a:pt x="58" y="49"/>
                  </a:cubicBezTo>
                  <a:cubicBezTo>
                    <a:pt x="58" y="49"/>
                    <a:pt x="58" y="48"/>
                    <a:pt x="58" y="48"/>
                  </a:cubicBezTo>
                  <a:cubicBezTo>
                    <a:pt x="59" y="48"/>
                    <a:pt x="59" y="48"/>
                    <a:pt x="59" y="48"/>
                  </a:cubicBezTo>
                  <a:cubicBezTo>
                    <a:pt x="59" y="48"/>
                    <a:pt x="59" y="48"/>
                    <a:pt x="59" y="48"/>
                  </a:cubicBezTo>
                  <a:cubicBezTo>
                    <a:pt x="60" y="48"/>
                    <a:pt x="60" y="48"/>
                    <a:pt x="60" y="48"/>
                  </a:cubicBezTo>
                  <a:cubicBezTo>
                    <a:pt x="60" y="48"/>
                    <a:pt x="60" y="47"/>
                    <a:pt x="60" y="47"/>
                  </a:cubicBezTo>
                  <a:cubicBezTo>
                    <a:pt x="60" y="47"/>
                    <a:pt x="60" y="47"/>
                    <a:pt x="61" y="47"/>
                  </a:cubicBezTo>
                  <a:cubicBezTo>
                    <a:pt x="61" y="47"/>
                    <a:pt x="61" y="47"/>
                    <a:pt x="61" y="47"/>
                  </a:cubicBezTo>
                  <a:cubicBezTo>
                    <a:pt x="61" y="46"/>
                    <a:pt x="61" y="46"/>
                    <a:pt x="62" y="46"/>
                  </a:cubicBezTo>
                  <a:cubicBezTo>
                    <a:pt x="62" y="45"/>
                    <a:pt x="62" y="45"/>
                    <a:pt x="63" y="45"/>
                  </a:cubicBezTo>
                  <a:cubicBezTo>
                    <a:pt x="63" y="44"/>
                    <a:pt x="63" y="44"/>
                    <a:pt x="63" y="44"/>
                  </a:cubicBezTo>
                  <a:cubicBezTo>
                    <a:pt x="64" y="43"/>
                    <a:pt x="64" y="43"/>
                    <a:pt x="64" y="42"/>
                  </a:cubicBezTo>
                  <a:cubicBezTo>
                    <a:pt x="65" y="42"/>
                    <a:pt x="66" y="42"/>
                    <a:pt x="67" y="42"/>
                  </a:cubicBezTo>
                  <a:cubicBezTo>
                    <a:pt x="68" y="41"/>
                    <a:pt x="69" y="41"/>
                    <a:pt x="70" y="41"/>
                  </a:cubicBezTo>
                  <a:cubicBezTo>
                    <a:pt x="71" y="41"/>
                    <a:pt x="72" y="41"/>
                    <a:pt x="73" y="41"/>
                  </a:cubicBezTo>
                  <a:cubicBezTo>
                    <a:pt x="74" y="40"/>
                    <a:pt x="75" y="40"/>
                    <a:pt x="75" y="40"/>
                  </a:cubicBezTo>
                  <a:cubicBezTo>
                    <a:pt x="76" y="39"/>
                    <a:pt x="76" y="39"/>
                    <a:pt x="77" y="39"/>
                  </a:cubicBezTo>
                  <a:cubicBezTo>
                    <a:pt x="77" y="38"/>
                    <a:pt x="77" y="38"/>
                    <a:pt x="78" y="38"/>
                  </a:cubicBezTo>
                  <a:cubicBezTo>
                    <a:pt x="79" y="37"/>
                    <a:pt x="79" y="37"/>
                    <a:pt x="79" y="36"/>
                  </a:cubicBezTo>
                  <a:cubicBezTo>
                    <a:pt x="80" y="35"/>
                    <a:pt x="80" y="34"/>
                    <a:pt x="81" y="34"/>
                  </a:cubicBezTo>
                  <a:cubicBezTo>
                    <a:pt x="82" y="33"/>
                    <a:pt x="84" y="33"/>
                    <a:pt x="85" y="32"/>
                  </a:cubicBezTo>
                  <a:cubicBezTo>
                    <a:pt x="86" y="32"/>
                    <a:pt x="88" y="32"/>
                    <a:pt x="89" y="32"/>
                  </a:cubicBezTo>
                  <a:cubicBezTo>
                    <a:pt x="90" y="32"/>
                    <a:pt x="91" y="32"/>
                    <a:pt x="91" y="32"/>
                  </a:cubicBezTo>
                  <a:cubicBezTo>
                    <a:pt x="92" y="32"/>
                    <a:pt x="92" y="32"/>
                    <a:pt x="93" y="32"/>
                  </a:cubicBezTo>
                  <a:cubicBezTo>
                    <a:pt x="94" y="32"/>
                    <a:pt x="95" y="32"/>
                    <a:pt x="96" y="31"/>
                  </a:cubicBezTo>
                  <a:cubicBezTo>
                    <a:pt x="96" y="31"/>
                    <a:pt x="97" y="30"/>
                    <a:pt x="98" y="30"/>
                  </a:cubicBezTo>
                  <a:cubicBezTo>
                    <a:pt x="99" y="29"/>
                    <a:pt x="99" y="29"/>
                    <a:pt x="100" y="28"/>
                  </a:cubicBezTo>
                  <a:cubicBezTo>
                    <a:pt x="100" y="27"/>
                    <a:pt x="101" y="27"/>
                    <a:pt x="101" y="27"/>
                  </a:cubicBezTo>
                  <a:cubicBezTo>
                    <a:pt x="101" y="26"/>
                    <a:pt x="102" y="26"/>
                    <a:pt x="102" y="26"/>
                  </a:cubicBezTo>
                  <a:cubicBezTo>
                    <a:pt x="102" y="26"/>
                    <a:pt x="102" y="25"/>
                    <a:pt x="103" y="25"/>
                  </a:cubicBezTo>
                  <a:cubicBezTo>
                    <a:pt x="103" y="25"/>
                    <a:pt x="104" y="25"/>
                    <a:pt x="104" y="25"/>
                  </a:cubicBezTo>
                  <a:cubicBezTo>
                    <a:pt x="105" y="25"/>
                    <a:pt x="106" y="26"/>
                    <a:pt x="107" y="26"/>
                  </a:cubicBezTo>
                  <a:cubicBezTo>
                    <a:pt x="108" y="27"/>
                    <a:pt x="108" y="27"/>
                    <a:pt x="109" y="27"/>
                  </a:cubicBezTo>
                  <a:cubicBezTo>
                    <a:pt x="110" y="27"/>
                    <a:pt x="111" y="27"/>
                    <a:pt x="112" y="27"/>
                  </a:cubicBezTo>
                  <a:cubicBezTo>
                    <a:pt x="113" y="27"/>
                    <a:pt x="114" y="27"/>
                    <a:pt x="115" y="27"/>
                  </a:cubicBezTo>
                  <a:cubicBezTo>
                    <a:pt x="116" y="27"/>
                    <a:pt x="117" y="27"/>
                    <a:pt x="117" y="27"/>
                  </a:cubicBezTo>
                  <a:cubicBezTo>
                    <a:pt x="118" y="27"/>
                    <a:pt x="119" y="27"/>
                    <a:pt x="119" y="27"/>
                  </a:cubicBezTo>
                  <a:cubicBezTo>
                    <a:pt x="120" y="26"/>
                    <a:pt x="120" y="26"/>
                    <a:pt x="121" y="25"/>
                  </a:cubicBezTo>
                  <a:cubicBezTo>
                    <a:pt x="121" y="25"/>
                    <a:pt x="121" y="25"/>
                    <a:pt x="122" y="25"/>
                  </a:cubicBezTo>
                  <a:cubicBezTo>
                    <a:pt x="122" y="25"/>
                    <a:pt x="122" y="25"/>
                    <a:pt x="122" y="25"/>
                  </a:cubicBezTo>
                  <a:cubicBezTo>
                    <a:pt x="122" y="25"/>
                    <a:pt x="122" y="25"/>
                    <a:pt x="122" y="25"/>
                  </a:cubicBezTo>
                  <a:cubicBezTo>
                    <a:pt x="123" y="25"/>
                    <a:pt x="123" y="25"/>
                    <a:pt x="123" y="25"/>
                  </a:cubicBezTo>
                  <a:cubicBezTo>
                    <a:pt x="124" y="24"/>
                    <a:pt x="124" y="24"/>
                    <a:pt x="125" y="23"/>
                  </a:cubicBezTo>
                  <a:cubicBezTo>
                    <a:pt x="125" y="23"/>
                    <a:pt x="125" y="23"/>
                    <a:pt x="125" y="23"/>
                  </a:cubicBezTo>
                  <a:cubicBezTo>
                    <a:pt x="126" y="23"/>
                    <a:pt x="126" y="22"/>
                    <a:pt x="126" y="22"/>
                  </a:cubicBezTo>
                  <a:cubicBezTo>
                    <a:pt x="127" y="22"/>
                    <a:pt x="127" y="21"/>
                    <a:pt x="127" y="21"/>
                  </a:cubicBezTo>
                  <a:cubicBezTo>
                    <a:pt x="128" y="21"/>
                    <a:pt x="128" y="21"/>
                    <a:pt x="128" y="20"/>
                  </a:cubicBezTo>
                  <a:cubicBezTo>
                    <a:pt x="129" y="20"/>
                    <a:pt x="129" y="20"/>
                    <a:pt x="129" y="19"/>
                  </a:cubicBezTo>
                  <a:cubicBezTo>
                    <a:pt x="130" y="19"/>
                    <a:pt x="130" y="19"/>
                    <a:pt x="131" y="19"/>
                  </a:cubicBezTo>
                  <a:cubicBezTo>
                    <a:pt x="132" y="20"/>
                    <a:pt x="132" y="20"/>
                    <a:pt x="133" y="21"/>
                  </a:cubicBezTo>
                  <a:cubicBezTo>
                    <a:pt x="134" y="21"/>
                    <a:pt x="134" y="22"/>
                    <a:pt x="134" y="23"/>
                  </a:cubicBezTo>
                  <a:cubicBezTo>
                    <a:pt x="134" y="23"/>
                    <a:pt x="134" y="24"/>
                    <a:pt x="135" y="24"/>
                  </a:cubicBezTo>
                  <a:cubicBezTo>
                    <a:pt x="135" y="24"/>
                    <a:pt x="136" y="24"/>
                    <a:pt x="137" y="23"/>
                  </a:cubicBezTo>
                  <a:cubicBezTo>
                    <a:pt x="137" y="23"/>
                    <a:pt x="137" y="23"/>
                    <a:pt x="137" y="23"/>
                  </a:cubicBezTo>
                  <a:cubicBezTo>
                    <a:pt x="137" y="23"/>
                    <a:pt x="138" y="23"/>
                    <a:pt x="138" y="23"/>
                  </a:cubicBezTo>
                  <a:cubicBezTo>
                    <a:pt x="138" y="22"/>
                    <a:pt x="139" y="22"/>
                    <a:pt x="139" y="21"/>
                  </a:cubicBezTo>
                  <a:cubicBezTo>
                    <a:pt x="140" y="21"/>
                    <a:pt x="140" y="21"/>
                    <a:pt x="140" y="20"/>
                  </a:cubicBezTo>
                  <a:cubicBezTo>
                    <a:pt x="141" y="20"/>
                    <a:pt x="141" y="20"/>
                    <a:pt x="142" y="20"/>
                  </a:cubicBezTo>
                  <a:cubicBezTo>
                    <a:pt x="142" y="19"/>
                    <a:pt x="143" y="19"/>
                    <a:pt x="144" y="18"/>
                  </a:cubicBezTo>
                  <a:cubicBezTo>
                    <a:pt x="144" y="18"/>
                    <a:pt x="144" y="17"/>
                    <a:pt x="144" y="17"/>
                  </a:cubicBezTo>
                  <a:cubicBezTo>
                    <a:pt x="145" y="16"/>
                    <a:pt x="145" y="15"/>
                    <a:pt x="145" y="15"/>
                  </a:cubicBezTo>
                  <a:cubicBezTo>
                    <a:pt x="145" y="14"/>
                    <a:pt x="145" y="13"/>
                    <a:pt x="146" y="12"/>
                  </a:cubicBezTo>
                  <a:cubicBezTo>
                    <a:pt x="146" y="11"/>
                    <a:pt x="146" y="10"/>
                    <a:pt x="147" y="9"/>
                  </a:cubicBezTo>
                  <a:cubicBezTo>
                    <a:pt x="147" y="9"/>
                    <a:pt x="148" y="7"/>
                    <a:pt x="149" y="7"/>
                  </a:cubicBezTo>
                  <a:cubicBezTo>
                    <a:pt x="149" y="7"/>
                    <a:pt x="149" y="7"/>
                    <a:pt x="149" y="7"/>
                  </a:cubicBezTo>
                  <a:cubicBezTo>
                    <a:pt x="150" y="7"/>
                    <a:pt x="150" y="7"/>
                    <a:pt x="151" y="7"/>
                  </a:cubicBezTo>
                  <a:cubicBezTo>
                    <a:pt x="151" y="7"/>
                    <a:pt x="151" y="7"/>
                    <a:pt x="152" y="7"/>
                  </a:cubicBezTo>
                  <a:cubicBezTo>
                    <a:pt x="152" y="7"/>
                    <a:pt x="153" y="7"/>
                    <a:pt x="153" y="7"/>
                  </a:cubicBezTo>
                  <a:cubicBezTo>
                    <a:pt x="154" y="8"/>
                    <a:pt x="154" y="8"/>
                    <a:pt x="155" y="8"/>
                  </a:cubicBezTo>
                  <a:cubicBezTo>
                    <a:pt x="156" y="8"/>
                    <a:pt x="157" y="9"/>
                    <a:pt x="158" y="10"/>
                  </a:cubicBezTo>
                  <a:cubicBezTo>
                    <a:pt x="158" y="10"/>
                    <a:pt x="159" y="10"/>
                    <a:pt x="159" y="10"/>
                  </a:cubicBezTo>
                  <a:cubicBezTo>
                    <a:pt x="160" y="10"/>
                    <a:pt x="160" y="11"/>
                    <a:pt x="161" y="11"/>
                  </a:cubicBezTo>
                  <a:cubicBezTo>
                    <a:pt x="161" y="11"/>
                    <a:pt x="162" y="12"/>
                    <a:pt x="163" y="12"/>
                  </a:cubicBezTo>
                  <a:cubicBezTo>
                    <a:pt x="163" y="12"/>
                    <a:pt x="164" y="12"/>
                    <a:pt x="164" y="12"/>
                  </a:cubicBezTo>
                  <a:cubicBezTo>
                    <a:pt x="165" y="12"/>
                    <a:pt x="165" y="11"/>
                    <a:pt x="165" y="11"/>
                  </a:cubicBezTo>
                  <a:cubicBezTo>
                    <a:pt x="166" y="11"/>
                    <a:pt x="166" y="11"/>
                    <a:pt x="167" y="10"/>
                  </a:cubicBezTo>
                  <a:cubicBezTo>
                    <a:pt x="167" y="10"/>
                    <a:pt x="168" y="9"/>
                    <a:pt x="168" y="9"/>
                  </a:cubicBezTo>
                  <a:cubicBezTo>
                    <a:pt x="169" y="8"/>
                    <a:pt x="169" y="8"/>
                    <a:pt x="170" y="7"/>
                  </a:cubicBezTo>
                  <a:cubicBezTo>
                    <a:pt x="170" y="7"/>
                    <a:pt x="170" y="7"/>
                    <a:pt x="170" y="7"/>
                  </a:cubicBezTo>
                  <a:cubicBezTo>
                    <a:pt x="170" y="7"/>
                    <a:pt x="171" y="6"/>
                    <a:pt x="171" y="6"/>
                  </a:cubicBezTo>
                  <a:cubicBezTo>
                    <a:pt x="172" y="6"/>
                    <a:pt x="172" y="5"/>
                    <a:pt x="173" y="5"/>
                  </a:cubicBezTo>
                  <a:cubicBezTo>
                    <a:pt x="173" y="5"/>
                    <a:pt x="174" y="5"/>
                    <a:pt x="174" y="4"/>
                  </a:cubicBezTo>
                  <a:cubicBezTo>
                    <a:pt x="174" y="4"/>
                    <a:pt x="175" y="4"/>
                    <a:pt x="175" y="3"/>
                  </a:cubicBezTo>
                  <a:cubicBezTo>
                    <a:pt x="175" y="3"/>
                    <a:pt x="175" y="3"/>
                    <a:pt x="175" y="2"/>
                  </a:cubicBezTo>
                  <a:cubicBezTo>
                    <a:pt x="175" y="2"/>
                    <a:pt x="175" y="2"/>
                    <a:pt x="175" y="2"/>
                  </a:cubicBezTo>
                  <a:cubicBezTo>
                    <a:pt x="176" y="1"/>
                    <a:pt x="176" y="1"/>
                    <a:pt x="176" y="1"/>
                  </a:cubicBezTo>
                  <a:cubicBezTo>
                    <a:pt x="177" y="1"/>
                    <a:pt x="178" y="0"/>
                    <a:pt x="178" y="1"/>
                  </a:cubicBezTo>
                  <a:cubicBezTo>
                    <a:pt x="178" y="1"/>
                    <a:pt x="179" y="1"/>
                    <a:pt x="179" y="1"/>
                  </a:cubicBezTo>
                  <a:cubicBezTo>
                    <a:pt x="179" y="1"/>
                    <a:pt x="180" y="1"/>
                    <a:pt x="180" y="2"/>
                  </a:cubicBezTo>
                  <a:cubicBezTo>
                    <a:pt x="181" y="2"/>
                    <a:pt x="181" y="2"/>
                    <a:pt x="181" y="3"/>
                  </a:cubicBezTo>
                  <a:cubicBezTo>
                    <a:pt x="182" y="3"/>
                    <a:pt x="182" y="3"/>
                    <a:pt x="182" y="4"/>
                  </a:cubicBezTo>
                  <a:cubicBezTo>
                    <a:pt x="182" y="5"/>
                    <a:pt x="182" y="6"/>
                    <a:pt x="182" y="7"/>
                  </a:cubicBezTo>
                  <a:cubicBezTo>
                    <a:pt x="182" y="8"/>
                    <a:pt x="183" y="9"/>
                    <a:pt x="184" y="9"/>
                  </a:cubicBezTo>
                  <a:cubicBezTo>
                    <a:pt x="185" y="10"/>
                    <a:pt x="186" y="10"/>
                    <a:pt x="187" y="11"/>
                  </a:cubicBezTo>
                  <a:cubicBezTo>
                    <a:pt x="188" y="11"/>
                    <a:pt x="189" y="11"/>
                    <a:pt x="190" y="11"/>
                  </a:cubicBezTo>
                  <a:cubicBezTo>
                    <a:pt x="190" y="12"/>
                    <a:pt x="191" y="12"/>
                    <a:pt x="191" y="12"/>
                  </a:cubicBezTo>
                  <a:cubicBezTo>
                    <a:pt x="192" y="12"/>
                    <a:pt x="192" y="11"/>
                    <a:pt x="192" y="11"/>
                  </a:cubicBezTo>
                  <a:cubicBezTo>
                    <a:pt x="193" y="11"/>
                    <a:pt x="193" y="11"/>
                    <a:pt x="193" y="11"/>
                  </a:cubicBezTo>
                  <a:cubicBezTo>
                    <a:pt x="194" y="11"/>
                    <a:pt x="194" y="11"/>
                    <a:pt x="195" y="11"/>
                  </a:cubicBezTo>
                  <a:cubicBezTo>
                    <a:pt x="195" y="11"/>
                    <a:pt x="196" y="11"/>
                    <a:pt x="197" y="11"/>
                  </a:cubicBezTo>
                  <a:cubicBezTo>
                    <a:pt x="198" y="11"/>
                    <a:pt x="199" y="10"/>
                    <a:pt x="199" y="10"/>
                  </a:cubicBezTo>
                  <a:cubicBezTo>
                    <a:pt x="200" y="10"/>
                    <a:pt x="200" y="10"/>
                    <a:pt x="200" y="10"/>
                  </a:cubicBezTo>
                  <a:cubicBezTo>
                    <a:pt x="200" y="9"/>
                    <a:pt x="200" y="9"/>
                    <a:pt x="201" y="8"/>
                  </a:cubicBezTo>
                  <a:cubicBezTo>
                    <a:pt x="201" y="8"/>
                    <a:pt x="201" y="7"/>
                    <a:pt x="201" y="7"/>
                  </a:cubicBezTo>
                  <a:cubicBezTo>
                    <a:pt x="201" y="6"/>
                    <a:pt x="201" y="6"/>
                    <a:pt x="201" y="6"/>
                  </a:cubicBezTo>
                  <a:cubicBezTo>
                    <a:pt x="201" y="5"/>
                    <a:pt x="202" y="4"/>
                    <a:pt x="203" y="4"/>
                  </a:cubicBezTo>
                  <a:cubicBezTo>
                    <a:pt x="203" y="4"/>
                    <a:pt x="204" y="4"/>
                    <a:pt x="205" y="4"/>
                  </a:cubicBezTo>
                  <a:cubicBezTo>
                    <a:pt x="207" y="4"/>
                    <a:pt x="207" y="4"/>
                    <a:pt x="207" y="4"/>
                  </a:cubicBezTo>
                  <a:cubicBezTo>
                    <a:pt x="208" y="4"/>
                    <a:pt x="208" y="4"/>
                    <a:pt x="209" y="4"/>
                  </a:cubicBezTo>
                  <a:cubicBezTo>
                    <a:pt x="209" y="4"/>
                    <a:pt x="210" y="5"/>
                    <a:pt x="211" y="5"/>
                  </a:cubicBezTo>
                  <a:cubicBezTo>
                    <a:pt x="211" y="5"/>
                    <a:pt x="211" y="6"/>
                    <a:pt x="211" y="7"/>
                  </a:cubicBezTo>
                  <a:cubicBezTo>
                    <a:pt x="211" y="8"/>
                    <a:pt x="211" y="8"/>
                    <a:pt x="211" y="9"/>
                  </a:cubicBezTo>
                  <a:cubicBezTo>
                    <a:pt x="211" y="10"/>
                    <a:pt x="210" y="11"/>
                    <a:pt x="211" y="11"/>
                  </a:cubicBezTo>
                  <a:cubicBezTo>
                    <a:pt x="211" y="12"/>
                    <a:pt x="212" y="12"/>
                    <a:pt x="212" y="13"/>
                  </a:cubicBezTo>
                  <a:cubicBezTo>
                    <a:pt x="213" y="13"/>
                    <a:pt x="213" y="13"/>
                    <a:pt x="213" y="13"/>
                  </a:cubicBezTo>
                  <a:cubicBezTo>
                    <a:pt x="213" y="14"/>
                    <a:pt x="214" y="13"/>
                    <a:pt x="214" y="13"/>
                  </a:cubicBezTo>
                  <a:cubicBezTo>
                    <a:pt x="215" y="12"/>
                    <a:pt x="216" y="12"/>
                    <a:pt x="216" y="11"/>
                  </a:cubicBezTo>
                  <a:cubicBezTo>
                    <a:pt x="217" y="11"/>
                    <a:pt x="217" y="10"/>
                    <a:pt x="217" y="10"/>
                  </a:cubicBezTo>
                  <a:cubicBezTo>
                    <a:pt x="217" y="10"/>
                    <a:pt x="217" y="10"/>
                    <a:pt x="218" y="10"/>
                  </a:cubicBezTo>
                  <a:cubicBezTo>
                    <a:pt x="218" y="10"/>
                    <a:pt x="218" y="10"/>
                    <a:pt x="218" y="10"/>
                  </a:cubicBezTo>
                  <a:cubicBezTo>
                    <a:pt x="218" y="11"/>
                    <a:pt x="218" y="11"/>
                    <a:pt x="219" y="11"/>
                  </a:cubicBezTo>
                  <a:cubicBezTo>
                    <a:pt x="219" y="12"/>
                    <a:pt x="219" y="12"/>
                    <a:pt x="219" y="13"/>
                  </a:cubicBezTo>
                  <a:cubicBezTo>
                    <a:pt x="219" y="13"/>
                    <a:pt x="219" y="13"/>
                    <a:pt x="219" y="13"/>
                  </a:cubicBezTo>
                  <a:cubicBezTo>
                    <a:pt x="219" y="13"/>
                    <a:pt x="220" y="14"/>
                    <a:pt x="220" y="14"/>
                  </a:cubicBezTo>
                  <a:cubicBezTo>
                    <a:pt x="220" y="14"/>
                    <a:pt x="220" y="15"/>
                    <a:pt x="221" y="15"/>
                  </a:cubicBezTo>
                  <a:cubicBezTo>
                    <a:pt x="221" y="16"/>
                    <a:pt x="222" y="16"/>
                    <a:pt x="223" y="17"/>
                  </a:cubicBezTo>
                  <a:cubicBezTo>
                    <a:pt x="223" y="18"/>
                    <a:pt x="224" y="18"/>
                    <a:pt x="224" y="19"/>
                  </a:cubicBezTo>
                  <a:cubicBezTo>
                    <a:pt x="224" y="20"/>
                    <a:pt x="224" y="20"/>
                    <a:pt x="224" y="20"/>
                  </a:cubicBezTo>
                  <a:cubicBezTo>
                    <a:pt x="224" y="21"/>
                    <a:pt x="225" y="21"/>
                    <a:pt x="225" y="22"/>
                  </a:cubicBezTo>
                  <a:cubicBezTo>
                    <a:pt x="225" y="22"/>
                    <a:pt x="226" y="22"/>
                    <a:pt x="227" y="22"/>
                  </a:cubicBezTo>
                  <a:cubicBezTo>
                    <a:pt x="227" y="22"/>
                    <a:pt x="228" y="22"/>
                    <a:pt x="228" y="22"/>
                  </a:cubicBezTo>
                  <a:cubicBezTo>
                    <a:pt x="228" y="21"/>
                    <a:pt x="228" y="21"/>
                    <a:pt x="229" y="21"/>
                  </a:cubicBezTo>
                  <a:cubicBezTo>
                    <a:pt x="229" y="20"/>
                    <a:pt x="229" y="20"/>
                    <a:pt x="230" y="20"/>
                  </a:cubicBezTo>
                  <a:cubicBezTo>
                    <a:pt x="230" y="19"/>
                    <a:pt x="231" y="19"/>
                    <a:pt x="231" y="19"/>
                  </a:cubicBezTo>
                  <a:cubicBezTo>
                    <a:pt x="231" y="19"/>
                    <a:pt x="232" y="19"/>
                    <a:pt x="232" y="20"/>
                  </a:cubicBezTo>
                  <a:cubicBezTo>
                    <a:pt x="232" y="20"/>
                    <a:pt x="232" y="20"/>
                    <a:pt x="232" y="21"/>
                  </a:cubicBezTo>
                  <a:cubicBezTo>
                    <a:pt x="233" y="21"/>
                    <a:pt x="233" y="22"/>
                    <a:pt x="234" y="22"/>
                  </a:cubicBezTo>
                  <a:cubicBezTo>
                    <a:pt x="234" y="22"/>
                    <a:pt x="235" y="22"/>
                    <a:pt x="235" y="23"/>
                  </a:cubicBezTo>
                  <a:cubicBezTo>
                    <a:pt x="236" y="23"/>
                    <a:pt x="236" y="23"/>
                    <a:pt x="236" y="23"/>
                  </a:cubicBezTo>
                  <a:cubicBezTo>
                    <a:pt x="236" y="23"/>
                    <a:pt x="237" y="23"/>
                    <a:pt x="237" y="23"/>
                  </a:cubicBezTo>
                  <a:cubicBezTo>
                    <a:pt x="238" y="24"/>
                    <a:pt x="239" y="24"/>
                    <a:pt x="239" y="25"/>
                  </a:cubicBezTo>
                  <a:cubicBezTo>
                    <a:pt x="239" y="26"/>
                    <a:pt x="239" y="26"/>
                    <a:pt x="239" y="26"/>
                  </a:cubicBezTo>
                  <a:cubicBezTo>
                    <a:pt x="239" y="27"/>
                    <a:pt x="239" y="27"/>
                    <a:pt x="239" y="28"/>
                  </a:cubicBezTo>
                  <a:cubicBezTo>
                    <a:pt x="238" y="29"/>
                    <a:pt x="238" y="30"/>
                    <a:pt x="237" y="30"/>
                  </a:cubicBezTo>
                  <a:cubicBezTo>
                    <a:pt x="237" y="31"/>
                    <a:pt x="236" y="32"/>
                    <a:pt x="236" y="33"/>
                  </a:cubicBezTo>
                  <a:cubicBezTo>
                    <a:pt x="236" y="34"/>
                    <a:pt x="237" y="34"/>
                    <a:pt x="237" y="34"/>
                  </a:cubicBezTo>
                  <a:cubicBezTo>
                    <a:pt x="238" y="35"/>
                    <a:pt x="239" y="35"/>
                    <a:pt x="239" y="36"/>
                  </a:cubicBezTo>
                  <a:cubicBezTo>
                    <a:pt x="239" y="36"/>
                    <a:pt x="240" y="36"/>
                    <a:pt x="240" y="37"/>
                  </a:cubicBezTo>
                  <a:cubicBezTo>
                    <a:pt x="240" y="37"/>
                    <a:pt x="240" y="37"/>
                    <a:pt x="241" y="37"/>
                  </a:cubicBezTo>
                  <a:cubicBezTo>
                    <a:pt x="241" y="37"/>
                    <a:pt x="241" y="37"/>
                    <a:pt x="241" y="37"/>
                  </a:cubicBezTo>
                  <a:cubicBezTo>
                    <a:pt x="241" y="38"/>
                    <a:pt x="241" y="39"/>
                    <a:pt x="242" y="39"/>
                  </a:cubicBezTo>
                  <a:cubicBezTo>
                    <a:pt x="243" y="40"/>
                    <a:pt x="243" y="40"/>
                    <a:pt x="244" y="41"/>
                  </a:cubicBezTo>
                  <a:cubicBezTo>
                    <a:pt x="244" y="41"/>
                    <a:pt x="245" y="41"/>
                    <a:pt x="245" y="41"/>
                  </a:cubicBezTo>
                  <a:cubicBezTo>
                    <a:pt x="245" y="42"/>
                    <a:pt x="245" y="42"/>
                    <a:pt x="245" y="43"/>
                  </a:cubicBezTo>
                  <a:cubicBezTo>
                    <a:pt x="246" y="43"/>
                    <a:pt x="246" y="43"/>
                    <a:pt x="246" y="43"/>
                  </a:cubicBezTo>
                  <a:cubicBezTo>
                    <a:pt x="246" y="44"/>
                    <a:pt x="247" y="44"/>
                    <a:pt x="247" y="44"/>
                  </a:cubicBezTo>
                  <a:cubicBezTo>
                    <a:pt x="247" y="45"/>
                    <a:pt x="248" y="45"/>
                    <a:pt x="248" y="45"/>
                  </a:cubicBezTo>
                  <a:cubicBezTo>
                    <a:pt x="249" y="46"/>
                    <a:pt x="249" y="47"/>
                    <a:pt x="249" y="48"/>
                  </a:cubicBezTo>
                  <a:cubicBezTo>
                    <a:pt x="249" y="48"/>
                    <a:pt x="249" y="50"/>
                    <a:pt x="249" y="50"/>
                  </a:cubicBezTo>
                  <a:cubicBezTo>
                    <a:pt x="249" y="51"/>
                    <a:pt x="249" y="53"/>
                    <a:pt x="248" y="54"/>
                  </a:cubicBezTo>
                  <a:cubicBezTo>
                    <a:pt x="248" y="54"/>
                    <a:pt x="248" y="55"/>
                    <a:pt x="248" y="55"/>
                  </a:cubicBezTo>
                  <a:cubicBezTo>
                    <a:pt x="248" y="56"/>
                    <a:pt x="248" y="56"/>
                    <a:pt x="248" y="56"/>
                  </a:cubicBezTo>
                  <a:cubicBezTo>
                    <a:pt x="247" y="57"/>
                    <a:pt x="248" y="58"/>
                    <a:pt x="248" y="59"/>
                  </a:cubicBezTo>
                  <a:cubicBezTo>
                    <a:pt x="248" y="59"/>
                    <a:pt x="248" y="60"/>
                    <a:pt x="248" y="61"/>
                  </a:cubicBezTo>
                  <a:cubicBezTo>
                    <a:pt x="248" y="61"/>
                    <a:pt x="248" y="62"/>
                    <a:pt x="248" y="63"/>
                  </a:cubicBezTo>
                  <a:cubicBezTo>
                    <a:pt x="248" y="63"/>
                    <a:pt x="248" y="63"/>
                    <a:pt x="248" y="64"/>
                  </a:cubicBezTo>
                  <a:cubicBezTo>
                    <a:pt x="248" y="64"/>
                    <a:pt x="248" y="65"/>
                    <a:pt x="248" y="65"/>
                  </a:cubicBezTo>
                  <a:cubicBezTo>
                    <a:pt x="248" y="66"/>
                    <a:pt x="248" y="66"/>
                    <a:pt x="248" y="67"/>
                  </a:cubicBezTo>
                  <a:cubicBezTo>
                    <a:pt x="248" y="68"/>
                    <a:pt x="248" y="68"/>
                    <a:pt x="248" y="69"/>
                  </a:cubicBezTo>
                  <a:cubicBezTo>
                    <a:pt x="248" y="69"/>
                    <a:pt x="248" y="70"/>
                    <a:pt x="248" y="70"/>
                  </a:cubicBezTo>
                  <a:cubicBezTo>
                    <a:pt x="248" y="71"/>
                    <a:pt x="248" y="71"/>
                    <a:pt x="248" y="71"/>
                  </a:cubicBezTo>
                  <a:cubicBezTo>
                    <a:pt x="248" y="71"/>
                    <a:pt x="247" y="71"/>
                    <a:pt x="247" y="71"/>
                  </a:cubicBezTo>
                  <a:cubicBezTo>
                    <a:pt x="247" y="72"/>
                    <a:pt x="247" y="72"/>
                    <a:pt x="247" y="72"/>
                  </a:cubicBezTo>
                  <a:cubicBezTo>
                    <a:pt x="247" y="72"/>
                    <a:pt x="247" y="73"/>
                    <a:pt x="247" y="73"/>
                  </a:cubicBezTo>
                  <a:cubicBezTo>
                    <a:pt x="247" y="73"/>
                    <a:pt x="247" y="73"/>
                    <a:pt x="247" y="74"/>
                  </a:cubicBezTo>
                  <a:cubicBezTo>
                    <a:pt x="247" y="74"/>
                    <a:pt x="247" y="74"/>
                    <a:pt x="247" y="74"/>
                  </a:cubicBezTo>
                  <a:cubicBezTo>
                    <a:pt x="247" y="75"/>
                    <a:pt x="247" y="75"/>
                    <a:pt x="247" y="76"/>
                  </a:cubicBezTo>
                  <a:cubicBezTo>
                    <a:pt x="247" y="76"/>
                    <a:pt x="247" y="77"/>
                    <a:pt x="247" y="77"/>
                  </a:cubicBezTo>
                  <a:cubicBezTo>
                    <a:pt x="247" y="78"/>
                    <a:pt x="247" y="78"/>
                    <a:pt x="247" y="78"/>
                  </a:cubicBezTo>
                  <a:cubicBezTo>
                    <a:pt x="248" y="78"/>
                    <a:pt x="248" y="78"/>
                    <a:pt x="248" y="79"/>
                  </a:cubicBezTo>
                  <a:cubicBezTo>
                    <a:pt x="249" y="79"/>
                    <a:pt x="249" y="79"/>
                    <a:pt x="249" y="79"/>
                  </a:cubicBezTo>
                  <a:cubicBezTo>
                    <a:pt x="249" y="80"/>
                    <a:pt x="250" y="81"/>
                    <a:pt x="250" y="81"/>
                  </a:cubicBezTo>
                  <a:cubicBezTo>
                    <a:pt x="250" y="83"/>
                    <a:pt x="250" y="84"/>
                    <a:pt x="251" y="84"/>
                  </a:cubicBezTo>
                  <a:cubicBezTo>
                    <a:pt x="252" y="85"/>
                    <a:pt x="253" y="85"/>
                    <a:pt x="253" y="85"/>
                  </a:cubicBezTo>
                  <a:cubicBezTo>
                    <a:pt x="254" y="86"/>
                    <a:pt x="255" y="86"/>
                    <a:pt x="255" y="86"/>
                  </a:cubicBezTo>
                  <a:cubicBezTo>
                    <a:pt x="256" y="86"/>
                    <a:pt x="257" y="86"/>
                    <a:pt x="257" y="86"/>
                  </a:cubicBezTo>
                  <a:cubicBezTo>
                    <a:pt x="259" y="86"/>
                    <a:pt x="260" y="85"/>
                    <a:pt x="262" y="85"/>
                  </a:cubicBezTo>
                  <a:cubicBezTo>
                    <a:pt x="263" y="84"/>
                    <a:pt x="263" y="84"/>
                    <a:pt x="264" y="84"/>
                  </a:cubicBezTo>
                  <a:cubicBezTo>
                    <a:pt x="265" y="84"/>
                    <a:pt x="265" y="83"/>
                    <a:pt x="265" y="82"/>
                  </a:cubicBezTo>
                  <a:cubicBezTo>
                    <a:pt x="265" y="82"/>
                    <a:pt x="265" y="81"/>
                    <a:pt x="266" y="80"/>
                  </a:cubicBezTo>
                  <a:cubicBezTo>
                    <a:pt x="266" y="79"/>
                    <a:pt x="267" y="79"/>
                    <a:pt x="268" y="79"/>
                  </a:cubicBezTo>
                  <a:cubicBezTo>
                    <a:pt x="268" y="78"/>
                    <a:pt x="269" y="77"/>
                    <a:pt x="269" y="77"/>
                  </a:cubicBezTo>
                  <a:cubicBezTo>
                    <a:pt x="270" y="76"/>
                    <a:pt x="270" y="75"/>
                    <a:pt x="271" y="75"/>
                  </a:cubicBezTo>
                  <a:cubicBezTo>
                    <a:pt x="272" y="74"/>
                    <a:pt x="273" y="74"/>
                    <a:pt x="273" y="73"/>
                  </a:cubicBezTo>
                  <a:cubicBezTo>
                    <a:pt x="274" y="73"/>
                    <a:pt x="275" y="73"/>
                    <a:pt x="276" y="73"/>
                  </a:cubicBezTo>
                  <a:cubicBezTo>
                    <a:pt x="277" y="72"/>
                    <a:pt x="278" y="72"/>
                    <a:pt x="279" y="71"/>
                  </a:cubicBezTo>
                  <a:cubicBezTo>
                    <a:pt x="281" y="71"/>
                    <a:pt x="282" y="71"/>
                    <a:pt x="283" y="71"/>
                  </a:cubicBezTo>
                  <a:cubicBezTo>
                    <a:pt x="284" y="71"/>
                    <a:pt x="285" y="70"/>
                    <a:pt x="286" y="70"/>
                  </a:cubicBezTo>
                  <a:cubicBezTo>
                    <a:pt x="286" y="70"/>
                    <a:pt x="287" y="69"/>
                    <a:pt x="287" y="70"/>
                  </a:cubicBezTo>
                  <a:cubicBezTo>
                    <a:pt x="288" y="70"/>
                    <a:pt x="288" y="70"/>
                    <a:pt x="289" y="71"/>
                  </a:cubicBezTo>
                  <a:cubicBezTo>
                    <a:pt x="290" y="72"/>
                    <a:pt x="290" y="72"/>
                    <a:pt x="291" y="73"/>
                  </a:cubicBezTo>
                  <a:cubicBezTo>
                    <a:pt x="292" y="73"/>
                    <a:pt x="294" y="74"/>
                    <a:pt x="295" y="75"/>
                  </a:cubicBezTo>
                  <a:cubicBezTo>
                    <a:pt x="295" y="75"/>
                    <a:pt x="295" y="75"/>
                    <a:pt x="295" y="75"/>
                  </a:cubicBezTo>
                  <a:cubicBezTo>
                    <a:pt x="295" y="75"/>
                    <a:pt x="295" y="75"/>
                    <a:pt x="296" y="75"/>
                  </a:cubicBezTo>
                  <a:cubicBezTo>
                    <a:pt x="296" y="75"/>
                    <a:pt x="296" y="76"/>
                    <a:pt x="296" y="76"/>
                  </a:cubicBezTo>
                  <a:cubicBezTo>
                    <a:pt x="297" y="76"/>
                    <a:pt x="297" y="76"/>
                    <a:pt x="297" y="76"/>
                  </a:cubicBezTo>
                  <a:cubicBezTo>
                    <a:pt x="297" y="77"/>
                    <a:pt x="298" y="77"/>
                    <a:pt x="298" y="77"/>
                  </a:cubicBezTo>
                  <a:cubicBezTo>
                    <a:pt x="299" y="77"/>
                    <a:pt x="299" y="77"/>
                    <a:pt x="299" y="78"/>
                  </a:cubicBezTo>
                  <a:cubicBezTo>
                    <a:pt x="300" y="78"/>
                    <a:pt x="300" y="78"/>
                    <a:pt x="301" y="78"/>
                  </a:cubicBezTo>
                  <a:cubicBezTo>
                    <a:pt x="302" y="78"/>
                    <a:pt x="302" y="78"/>
                    <a:pt x="302" y="78"/>
                  </a:cubicBezTo>
                  <a:cubicBezTo>
                    <a:pt x="303" y="78"/>
                    <a:pt x="303" y="78"/>
                    <a:pt x="303" y="78"/>
                  </a:cubicBezTo>
                  <a:cubicBezTo>
                    <a:pt x="303" y="78"/>
                    <a:pt x="303" y="79"/>
                    <a:pt x="303" y="79"/>
                  </a:cubicBezTo>
                  <a:cubicBezTo>
                    <a:pt x="304" y="79"/>
                    <a:pt x="304" y="79"/>
                    <a:pt x="304" y="79"/>
                  </a:cubicBezTo>
                  <a:cubicBezTo>
                    <a:pt x="305" y="79"/>
                    <a:pt x="306" y="79"/>
                    <a:pt x="306" y="80"/>
                  </a:cubicBezTo>
                  <a:cubicBezTo>
                    <a:pt x="307" y="80"/>
                    <a:pt x="307" y="80"/>
                    <a:pt x="307" y="80"/>
                  </a:cubicBezTo>
                  <a:cubicBezTo>
                    <a:pt x="308" y="80"/>
                    <a:pt x="308" y="81"/>
                    <a:pt x="308" y="81"/>
                  </a:cubicBezTo>
                  <a:cubicBezTo>
                    <a:pt x="309" y="81"/>
                    <a:pt x="309" y="82"/>
                    <a:pt x="310" y="82"/>
                  </a:cubicBezTo>
                  <a:cubicBezTo>
                    <a:pt x="310" y="82"/>
                    <a:pt x="310" y="83"/>
                    <a:pt x="310" y="84"/>
                  </a:cubicBezTo>
                  <a:cubicBezTo>
                    <a:pt x="310" y="85"/>
                    <a:pt x="310" y="85"/>
                    <a:pt x="310" y="86"/>
                  </a:cubicBezTo>
                  <a:cubicBezTo>
                    <a:pt x="310" y="87"/>
                    <a:pt x="311" y="87"/>
                    <a:pt x="311" y="88"/>
                  </a:cubicBezTo>
                  <a:cubicBezTo>
                    <a:pt x="312" y="88"/>
                    <a:pt x="312" y="89"/>
                    <a:pt x="313" y="89"/>
                  </a:cubicBezTo>
                  <a:cubicBezTo>
                    <a:pt x="313" y="90"/>
                    <a:pt x="313" y="90"/>
                    <a:pt x="314" y="91"/>
                  </a:cubicBezTo>
                  <a:cubicBezTo>
                    <a:pt x="314" y="91"/>
                    <a:pt x="315" y="91"/>
                    <a:pt x="315" y="91"/>
                  </a:cubicBezTo>
                  <a:cubicBezTo>
                    <a:pt x="315" y="90"/>
                    <a:pt x="316" y="90"/>
                    <a:pt x="316" y="89"/>
                  </a:cubicBezTo>
                  <a:cubicBezTo>
                    <a:pt x="316" y="89"/>
                    <a:pt x="316" y="88"/>
                    <a:pt x="316" y="87"/>
                  </a:cubicBezTo>
                  <a:cubicBezTo>
                    <a:pt x="316" y="87"/>
                    <a:pt x="317" y="87"/>
                    <a:pt x="318" y="87"/>
                  </a:cubicBezTo>
                  <a:cubicBezTo>
                    <a:pt x="318" y="87"/>
                    <a:pt x="319" y="86"/>
                    <a:pt x="319" y="86"/>
                  </a:cubicBezTo>
                  <a:cubicBezTo>
                    <a:pt x="320" y="86"/>
                    <a:pt x="321" y="86"/>
                    <a:pt x="321" y="86"/>
                  </a:cubicBezTo>
                  <a:cubicBezTo>
                    <a:pt x="323" y="86"/>
                    <a:pt x="323" y="86"/>
                    <a:pt x="323" y="86"/>
                  </a:cubicBezTo>
                  <a:cubicBezTo>
                    <a:pt x="324" y="86"/>
                    <a:pt x="323" y="88"/>
                    <a:pt x="324" y="89"/>
                  </a:cubicBezTo>
                  <a:cubicBezTo>
                    <a:pt x="324" y="90"/>
                    <a:pt x="325" y="91"/>
                    <a:pt x="326" y="91"/>
                  </a:cubicBezTo>
                  <a:cubicBezTo>
                    <a:pt x="327" y="91"/>
                    <a:pt x="328" y="91"/>
                    <a:pt x="328" y="91"/>
                  </a:cubicBezTo>
                  <a:cubicBezTo>
                    <a:pt x="329" y="91"/>
                    <a:pt x="330" y="91"/>
                    <a:pt x="330" y="91"/>
                  </a:cubicBezTo>
                  <a:cubicBezTo>
                    <a:pt x="331" y="91"/>
                    <a:pt x="331" y="91"/>
                    <a:pt x="331" y="91"/>
                  </a:cubicBezTo>
                  <a:cubicBezTo>
                    <a:pt x="332" y="91"/>
                    <a:pt x="332" y="91"/>
                    <a:pt x="332" y="91"/>
                  </a:cubicBezTo>
                  <a:cubicBezTo>
                    <a:pt x="332" y="91"/>
                    <a:pt x="332" y="91"/>
                    <a:pt x="332" y="91"/>
                  </a:cubicBezTo>
                  <a:cubicBezTo>
                    <a:pt x="333" y="91"/>
                    <a:pt x="333" y="91"/>
                    <a:pt x="333" y="91"/>
                  </a:cubicBezTo>
                  <a:cubicBezTo>
                    <a:pt x="333" y="91"/>
                    <a:pt x="333" y="91"/>
                    <a:pt x="334" y="91"/>
                  </a:cubicBezTo>
                  <a:cubicBezTo>
                    <a:pt x="334" y="91"/>
                    <a:pt x="334" y="91"/>
                    <a:pt x="334" y="91"/>
                  </a:cubicBezTo>
                  <a:cubicBezTo>
                    <a:pt x="334" y="91"/>
                    <a:pt x="335" y="91"/>
                    <a:pt x="335" y="91"/>
                  </a:cubicBezTo>
                  <a:cubicBezTo>
                    <a:pt x="335" y="91"/>
                    <a:pt x="335" y="91"/>
                    <a:pt x="335" y="91"/>
                  </a:cubicBezTo>
                  <a:cubicBezTo>
                    <a:pt x="335" y="91"/>
                    <a:pt x="335" y="91"/>
                    <a:pt x="336" y="90"/>
                  </a:cubicBezTo>
                  <a:cubicBezTo>
                    <a:pt x="336" y="90"/>
                    <a:pt x="336" y="90"/>
                    <a:pt x="336" y="90"/>
                  </a:cubicBezTo>
                  <a:cubicBezTo>
                    <a:pt x="337" y="90"/>
                    <a:pt x="337" y="90"/>
                    <a:pt x="337" y="90"/>
                  </a:cubicBezTo>
                  <a:cubicBezTo>
                    <a:pt x="338" y="90"/>
                    <a:pt x="338" y="90"/>
                    <a:pt x="338" y="90"/>
                  </a:cubicBezTo>
                  <a:cubicBezTo>
                    <a:pt x="340" y="90"/>
                    <a:pt x="340" y="90"/>
                    <a:pt x="340" y="90"/>
                  </a:cubicBezTo>
                  <a:cubicBezTo>
                    <a:pt x="340" y="90"/>
                    <a:pt x="340" y="91"/>
                    <a:pt x="340" y="91"/>
                  </a:cubicBezTo>
                  <a:cubicBezTo>
                    <a:pt x="340" y="91"/>
                    <a:pt x="340" y="91"/>
                    <a:pt x="340" y="91"/>
                  </a:cubicBezTo>
                  <a:cubicBezTo>
                    <a:pt x="341" y="91"/>
                    <a:pt x="341" y="91"/>
                    <a:pt x="341" y="91"/>
                  </a:cubicBezTo>
                  <a:cubicBezTo>
                    <a:pt x="341" y="90"/>
                    <a:pt x="341" y="90"/>
                    <a:pt x="341" y="90"/>
                  </a:cubicBezTo>
                  <a:cubicBezTo>
                    <a:pt x="341" y="90"/>
                    <a:pt x="341" y="90"/>
                    <a:pt x="341" y="89"/>
                  </a:cubicBezTo>
                  <a:cubicBezTo>
                    <a:pt x="342" y="89"/>
                    <a:pt x="342" y="89"/>
                    <a:pt x="342" y="89"/>
                  </a:cubicBezTo>
                  <a:cubicBezTo>
                    <a:pt x="342" y="88"/>
                    <a:pt x="343" y="89"/>
                    <a:pt x="343" y="89"/>
                  </a:cubicBezTo>
                  <a:cubicBezTo>
                    <a:pt x="343" y="89"/>
                    <a:pt x="343" y="89"/>
                    <a:pt x="344" y="89"/>
                  </a:cubicBezTo>
                  <a:cubicBezTo>
                    <a:pt x="344" y="90"/>
                    <a:pt x="344" y="90"/>
                    <a:pt x="345" y="90"/>
                  </a:cubicBezTo>
                  <a:cubicBezTo>
                    <a:pt x="345" y="90"/>
                    <a:pt x="346" y="91"/>
                    <a:pt x="347" y="91"/>
                  </a:cubicBezTo>
                  <a:cubicBezTo>
                    <a:pt x="347" y="91"/>
                    <a:pt x="348" y="91"/>
                    <a:pt x="348" y="91"/>
                  </a:cubicBezTo>
                  <a:cubicBezTo>
                    <a:pt x="349" y="91"/>
                    <a:pt x="350" y="91"/>
                    <a:pt x="351" y="91"/>
                  </a:cubicBezTo>
                  <a:cubicBezTo>
                    <a:pt x="351" y="91"/>
                    <a:pt x="352" y="91"/>
                    <a:pt x="353" y="91"/>
                  </a:cubicBezTo>
                  <a:cubicBezTo>
                    <a:pt x="354" y="92"/>
                    <a:pt x="355" y="91"/>
                    <a:pt x="356" y="91"/>
                  </a:cubicBezTo>
                  <a:cubicBezTo>
                    <a:pt x="357" y="91"/>
                    <a:pt x="358" y="91"/>
                    <a:pt x="359" y="91"/>
                  </a:cubicBezTo>
                  <a:cubicBezTo>
                    <a:pt x="360" y="91"/>
                    <a:pt x="361" y="91"/>
                    <a:pt x="361" y="91"/>
                  </a:cubicBezTo>
                  <a:cubicBezTo>
                    <a:pt x="361" y="91"/>
                    <a:pt x="362" y="90"/>
                    <a:pt x="362" y="90"/>
                  </a:cubicBezTo>
                  <a:cubicBezTo>
                    <a:pt x="363" y="90"/>
                    <a:pt x="363" y="90"/>
                    <a:pt x="363" y="90"/>
                  </a:cubicBezTo>
                  <a:cubicBezTo>
                    <a:pt x="364" y="90"/>
                    <a:pt x="365" y="90"/>
                    <a:pt x="365" y="89"/>
                  </a:cubicBezTo>
                  <a:cubicBezTo>
                    <a:pt x="366" y="89"/>
                    <a:pt x="367" y="89"/>
                    <a:pt x="368" y="89"/>
                  </a:cubicBezTo>
                  <a:cubicBezTo>
                    <a:pt x="368" y="88"/>
                    <a:pt x="369" y="88"/>
                    <a:pt x="370" y="87"/>
                  </a:cubicBezTo>
                  <a:cubicBezTo>
                    <a:pt x="370" y="87"/>
                    <a:pt x="370" y="87"/>
                    <a:pt x="370" y="87"/>
                  </a:cubicBezTo>
                  <a:cubicBezTo>
                    <a:pt x="370" y="86"/>
                    <a:pt x="370" y="86"/>
                    <a:pt x="370" y="86"/>
                  </a:cubicBezTo>
                  <a:cubicBezTo>
                    <a:pt x="370" y="86"/>
                    <a:pt x="370" y="85"/>
                    <a:pt x="370" y="85"/>
                  </a:cubicBezTo>
                  <a:cubicBezTo>
                    <a:pt x="370" y="85"/>
                    <a:pt x="369" y="84"/>
                    <a:pt x="370" y="84"/>
                  </a:cubicBezTo>
                  <a:cubicBezTo>
                    <a:pt x="370" y="84"/>
                    <a:pt x="370" y="84"/>
                    <a:pt x="371" y="84"/>
                  </a:cubicBezTo>
                  <a:cubicBezTo>
                    <a:pt x="372" y="83"/>
                    <a:pt x="373" y="84"/>
                    <a:pt x="374" y="84"/>
                  </a:cubicBezTo>
                  <a:cubicBezTo>
                    <a:pt x="374" y="85"/>
                    <a:pt x="375" y="85"/>
                    <a:pt x="375" y="85"/>
                  </a:cubicBezTo>
                  <a:cubicBezTo>
                    <a:pt x="375" y="85"/>
                    <a:pt x="376" y="85"/>
                    <a:pt x="376" y="86"/>
                  </a:cubicBezTo>
                  <a:cubicBezTo>
                    <a:pt x="377" y="86"/>
                    <a:pt x="378" y="86"/>
                    <a:pt x="378" y="86"/>
                  </a:cubicBezTo>
                  <a:cubicBezTo>
                    <a:pt x="379" y="86"/>
                    <a:pt x="379" y="86"/>
                    <a:pt x="379" y="86"/>
                  </a:cubicBezTo>
                  <a:cubicBezTo>
                    <a:pt x="379" y="86"/>
                    <a:pt x="380" y="86"/>
                    <a:pt x="380" y="86"/>
                  </a:cubicBezTo>
                  <a:cubicBezTo>
                    <a:pt x="381" y="86"/>
                    <a:pt x="381" y="86"/>
                    <a:pt x="382" y="86"/>
                  </a:cubicBezTo>
                  <a:cubicBezTo>
                    <a:pt x="383" y="86"/>
                    <a:pt x="383" y="85"/>
                    <a:pt x="384" y="85"/>
                  </a:cubicBezTo>
                  <a:cubicBezTo>
                    <a:pt x="384" y="85"/>
                    <a:pt x="385" y="84"/>
                    <a:pt x="386" y="84"/>
                  </a:cubicBezTo>
                  <a:cubicBezTo>
                    <a:pt x="387" y="83"/>
                    <a:pt x="387" y="83"/>
                    <a:pt x="388" y="82"/>
                  </a:cubicBezTo>
                  <a:cubicBezTo>
                    <a:pt x="388" y="82"/>
                    <a:pt x="389" y="82"/>
                    <a:pt x="389" y="82"/>
                  </a:cubicBezTo>
                  <a:cubicBezTo>
                    <a:pt x="389" y="82"/>
                    <a:pt x="390" y="82"/>
                    <a:pt x="390" y="81"/>
                  </a:cubicBezTo>
                  <a:cubicBezTo>
                    <a:pt x="390" y="81"/>
                    <a:pt x="390" y="81"/>
                    <a:pt x="390" y="81"/>
                  </a:cubicBezTo>
                  <a:cubicBezTo>
                    <a:pt x="391" y="81"/>
                    <a:pt x="391" y="81"/>
                    <a:pt x="391" y="81"/>
                  </a:cubicBezTo>
                  <a:cubicBezTo>
                    <a:pt x="391" y="81"/>
                    <a:pt x="392" y="81"/>
                    <a:pt x="392" y="81"/>
                  </a:cubicBezTo>
                  <a:cubicBezTo>
                    <a:pt x="393" y="81"/>
                    <a:pt x="393" y="81"/>
                    <a:pt x="393" y="81"/>
                  </a:cubicBezTo>
                  <a:cubicBezTo>
                    <a:pt x="393" y="81"/>
                    <a:pt x="393" y="82"/>
                    <a:pt x="394" y="82"/>
                  </a:cubicBezTo>
                  <a:cubicBezTo>
                    <a:pt x="394" y="82"/>
                    <a:pt x="394" y="82"/>
                    <a:pt x="394" y="82"/>
                  </a:cubicBezTo>
                  <a:cubicBezTo>
                    <a:pt x="396" y="83"/>
                    <a:pt x="397" y="83"/>
                    <a:pt x="398" y="83"/>
                  </a:cubicBezTo>
                  <a:cubicBezTo>
                    <a:pt x="399" y="84"/>
                    <a:pt x="399" y="84"/>
                    <a:pt x="400" y="84"/>
                  </a:cubicBezTo>
                  <a:cubicBezTo>
                    <a:pt x="400" y="84"/>
                    <a:pt x="401" y="84"/>
                    <a:pt x="401" y="83"/>
                  </a:cubicBezTo>
                  <a:cubicBezTo>
                    <a:pt x="402" y="83"/>
                    <a:pt x="402" y="82"/>
                    <a:pt x="402" y="82"/>
                  </a:cubicBezTo>
                  <a:cubicBezTo>
                    <a:pt x="402" y="81"/>
                    <a:pt x="402" y="80"/>
                    <a:pt x="402" y="80"/>
                  </a:cubicBezTo>
                  <a:cubicBezTo>
                    <a:pt x="402" y="79"/>
                    <a:pt x="403" y="78"/>
                    <a:pt x="403" y="77"/>
                  </a:cubicBezTo>
                  <a:cubicBezTo>
                    <a:pt x="404" y="77"/>
                    <a:pt x="404" y="76"/>
                    <a:pt x="404" y="75"/>
                  </a:cubicBezTo>
                  <a:cubicBezTo>
                    <a:pt x="405" y="74"/>
                    <a:pt x="406" y="74"/>
                    <a:pt x="406" y="74"/>
                  </a:cubicBezTo>
                  <a:cubicBezTo>
                    <a:pt x="407" y="73"/>
                    <a:pt x="408" y="73"/>
                    <a:pt x="408" y="73"/>
                  </a:cubicBezTo>
                  <a:cubicBezTo>
                    <a:pt x="408" y="72"/>
                    <a:pt x="409" y="71"/>
                    <a:pt x="409" y="70"/>
                  </a:cubicBezTo>
                  <a:cubicBezTo>
                    <a:pt x="409" y="69"/>
                    <a:pt x="410" y="69"/>
                    <a:pt x="410" y="68"/>
                  </a:cubicBezTo>
                  <a:cubicBezTo>
                    <a:pt x="411" y="67"/>
                    <a:pt x="411" y="66"/>
                    <a:pt x="412" y="66"/>
                  </a:cubicBezTo>
                  <a:cubicBezTo>
                    <a:pt x="412" y="65"/>
                    <a:pt x="412" y="64"/>
                    <a:pt x="412" y="64"/>
                  </a:cubicBezTo>
                  <a:cubicBezTo>
                    <a:pt x="413" y="63"/>
                    <a:pt x="412" y="62"/>
                    <a:pt x="412" y="62"/>
                  </a:cubicBezTo>
                  <a:cubicBezTo>
                    <a:pt x="412" y="61"/>
                    <a:pt x="411" y="61"/>
                    <a:pt x="411" y="60"/>
                  </a:cubicBezTo>
                  <a:cubicBezTo>
                    <a:pt x="411" y="60"/>
                    <a:pt x="410" y="59"/>
                    <a:pt x="411" y="59"/>
                  </a:cubicBezTo>
                  <a:cubicBezTo>
                    <a:pt x="411" y="59"/>
                    <a:pt x="412" y="59"/>
                    <a:pt x="412" y="58"/>
                  </a:cubicBezTo>
                  <a:cubicBezTo>
                    <a:pt x="412" y="58"/>
                    <a:pt x="412" y="58"/>
                    <a:pt x="413" y="57"/>
                  </a:cubicBezTo>
                  <a:cubicBezTo>
                    <a:pt x="413" y="57"/>
                    <a:pt x="413" y="57"/>
                    <a:pt x="413" y="56"/>
                  </a:cubicBezTo>
                  <a:cubicBezTo>
                    <a:pt x="413" y="56"/>
                    <a:pt x="413" y="56"/>
                    <a:pt x="413" y="56"/>
                  </a:cubicBezTo>
                  <a:cubicBezTo>
                    <a:pt x="415" y="55"/>
                    <a:pt x="416" y="54"/>
                    <a:pt x="417" y="53"/>
                  </a:cubicBezTo>
                  <a:cubicBezTo>
                    <a:pt x="417" y="51"/>
                    <a:pt x="417" y="50"/>
                    <a:pt x="417" y="48"/>
                  </a:cubicBezTo>
                  <a:cubicBezTo>
                    <a:pt x="417" y="46"/>
                    <a:pt x="418" y="45"/>
                    <a:pt x="419" y="43"/>
                  </a:cubicBezTo>
                  <a:cubicBezTo>
                    <a:pt x="419" y="42"/>
                    <a:pt x="419" y="41"/>
                    <a:pt x="419" y="41"/>
                  </a:cubicBezTo>
                  <a:cubicBezTo>
                    <a:pt x="420" y="40"/>
                    <a:pt x="420" y="39"/>
                    <a:pt x="421" y="38"/>
                  </a:cubicBezTo>
                  <a:cubicBezTo>
                    <a:pt x="422" y="37"/>
                    <a:pt x="423" y="36"/>
                    <a:pt x="423" y="35"/>
                  </a:cubicBezTo>
                  <a:cubicBezTo>
                    <a:pt x="424" y="34"/>
                    <a:pt x="424" y="33"/>
                    <a:pt x="425" y="33"/>
                  </a:cubicBezTo>
                  <a:cubicBezTo>
                    <a:pt x="426" y="32"/>
                    <a:pt x="426" y="32"/>
                    <a:pt x="427" y="32"/>
                  </a:cubicBezTo>
                  <a:cubicBezTo>
                    <a:pt x="428" y="33"/>
                    <a:pt x="430" y="33"/>
                    <a:pt x="431" y="33"/>
                  </a:cubicBezTo>
                  <a:cubicBezTo>
                    <a:pt x="433" y="33"/>
                    <a:pt x="436" y="33"/>
                    <a:pt x="438" y="33"/>
                  </a:cubicBezTo>
                  <a:cubicBezTo>
                    <a:pt x="441" y="33"/>
                    <a:pt x="444" y="34"/>
                    <a:pt x="447" y="34"/>
                  </a:cubicBezTo>
                  <a:cubicBezTo>
                    <a:pt x="449" y="35"/>
                    <a:pt x="452" y="36"/>
                    <a:pt x="454" y="36"/>
                  </a:cubicBezTo>
                  <a:cubicBezTo>
                    <a:pt x="456" y="37"/>
                    <a:pt x="458" y="37"/>
                    <a:pt x="459" y="39"/>
                  </a:cubicBezTo>
                  <a:cubicBezTo>
                    <a:pt x="460" y="39"/>
                    <a:pt x="460" y="39"/>
                    <a:pt x="460" y="39"/>
                  </a:cubicBezTo>
                  <a:cubicBezTo>
                    <a:pt x="460" y="39"/>
                    <a:pt x="460" y="39"/>
                    <a:pt x="460" y="39"/>
                  </a:cubicBezTo>
                  <a:cubicBezTo>
                    <a:pt x="460" y="39"/>
                    <a:pt x="460" y="40"/>
                    <a:pt x="461" y="40"/>
                  </a:cubicBezTo>
                  <a:cubicBezTo>
                    <a:pt x="461" y="40"/>
                    <a:pt x="461" y="40"/>
                    <a:pt x="461" y="40"/>
                  </a:cubicBezTo>
                  <a:cubicBezTo>
                    <a:pt x="462" y="40"/>
                    <a:pt x="462" y="40"/>
                    <a:pt x="462" y="40"/>
                  </a:cubicBezTo>
                  <a:cubicBezTo>
                    <a:pt x="462" y="40"/>
                    <a:pt x="462" y="40"/>
                    <a:pt x="462" y="40"/>
                  </a:cubicBezTo>
                  <a:cubicBezTo>
                    <a:pt x="463" y="39"/>
                    <a:pt x="464" y="39"/>
                    <a:pt x="464" y="39"/>
                  </a:cubicBezTo>
                  <a:cubicBezTo>
                    <a:pt x="464" y="39"/>
                    <a:pt x="465" y="39"/>
                    <a:pt x="465" y="39"/>
                  </a:cubicBezTo>
                  <a:cubicBezTo>
                    <a:pt x="465" y="38"/>
                    <a:pt x="465" y="38"/>
                    <a:pt x="465" y="38"/>
                  </a:cubicBezTo>
                  <a:cubicBezTo>
                    <a:pt x="466" y="38"/>
                    <a:pt x="466" y="38"/>
                    <a:pt x="467" y="37"/>
                  </a:cubicBezTo>
                  <a:cubicBezTo>
                    <a:pt x="467" y="37"/>
                    <a:pt x="467" y="37"/>
                    <a:pt x="467" y="37"/>
                  </a:cubicBezTo>
                  <a:cubicBezTo>
                    <a:pt x="468" y="37"/>
                    <a:pt x="468" y="37"/>
                    <a:pt x="468" y="36"/>
                  </a:cubicBezTo>
                  <a:cubicBezTo>
                    <a:pt x="468" y="36"/>
                    <a:pt x="469" y="36"/>
                    <a:pt x="469" y="35"/>
                  </a:cubicBezTo>
                  <a:cubicBezTo>
                    <a:pt x="469" y="35"/>
                    <a:pt x="469" y="35"/>
                    <a:pt x="470" y="35"/>
                  </a:cubicBezTo>
                  <a:cubicBezTo>
                    <a:pt x="470" y="34"/>
                    <a:pt x="470" y="34"/>
                    <a:pt x="470" y="34"/>
                  </a:cubicBezTo>
                  <a:cubicBezTo>
                    <a:pt x="470" y="34"/>
                    <a:pt x="471" y="34"/>
                    <a:pt x="471" y="33"/>
                  </a:cubicBezTo>
                  <a:cubicBezTo>
                    <a:pt x="471" y="33"/>
                    <a:pt x="471" y="33"/>
                    <a:pt x="471" y="32"/>
                  </a:cubicBezTo>
                  <a:cubicBezTo>
                    <a:pt x="472" y="32"/>
                    <a:pt x="472" y="32"/>
                    <a:pt x="472" y="32"/>
                  </a:cubicBezTo>
                  <a:cubicBezTo>
                    <a:pt x="472" y="32"/>
                    <a:pt x="472" y="32"/>
                    <a:pt x="472" y="31"/>
                  </a:cubicBezTo>
                  <a:cubicBezTo>
                    <a:pt x="472" y="31"/>
                    <a:pt x="472" y="31"/>
                    <a:pt x="473" y="31"/>
                  </a:cubicBezTo>
                  <a:cubicBezTo>
                    <a:pt x="473" y="30"/>
                    <a:pt x="473" y="31"/>
                    <a:pt x="474" y="31"/>
                  </a:cubicBezTo>
                  <a:cubicBezTo>
                    <a:pt x="475" y="31"/>
                    <a:pt x="476" y="30"/>
                    <a:pt x="477" y="30"/>
                  </a:cubicBezTo>
                  <a:cubicBezTo>
                    <a:pt x="477" y="30"/>
                    <a:pt x="477" y="30"/>
                    <a:pt x="477" y="30"/>
                  </a:cubicBezTo>
                  <a:cubicBezTo>
                    <a:pt x="478" y="30"/>
                    <a:pt x="478" y="30"/>
                    <a:pt x="478" y="30"/>
                  </a:cubicBezTo>
                  <a:cubicBezTo>
                    <a:pt x="479" y="30"/>
                    <a:pt x="479" y="30"/>
                    <a:pt x="480" y="30"/>
                  </a:cubicBezTo>
                  <a:cubicBezTo>
                    <a:pt x="481" y="30"/>
                    <a:pt x="482" y="30"/>
                    <a:pt x="482" y="30"/>
                  </a:cubicBezTo>
                  <a:cubicBezTo>
                    <a:pt x="483" y="30"/>
                    <a:pt x="483" y="30"/>
                    <a:pt x="483" y="29"/>
                  </a:cubicBezTo>
                  <a:cubicBezTo>
                    <a:pt x="483" y="29"/>
                    <a:pt x="484" y="28"/>
                    <a:pt x="484" y="28"/>
                  </a:cubicBezTo>
                  <a:cubicBezTo>
                    <a:pt x="484" y="28"/>
                    <a:pt x="484" y="27"/>
                    <a:pt x="484" y="27"/>
                  </a:cubicBezTo>
                  <a:cubicBezTo>
                    <a:pt x="484" y="26"/>
                    <a:pt x="484" y="26"/>
                    <a:pt x="485" y="25"/>
                  </a:cubicBezTo>
                  <a:cubicBezTo>
                    <a:pt x="485" y="25"/>
                    <a:pt x="485" y="25"/>
                    <a:pt x="486" y="25"/>
                  </a:cubicBezTo>
                  <a:cubicBezTo>
                    <a:pt x="486" y="25"/>
                    <a:pt x="487" y="25"/>
                    <a:pt x="487" y="25"/>
                  </a:cubicBezTo>
                  <a:cubicBezTo>
                    <a:pt x="488" y="25"/>
                    <a:pt x="488" y="25"/>
                    <a:pt x="489" y="25"/>
                  </a:cubicBezTo>
                  <a:cubicBezTo>
                    <a:pt x="490" y="24"/>
                    <a:pt x="491" y="24"/>
                    <a:pt x="492" y="24"/>
                  </a:cubicBezTo>
                  <a:cubicBezTo>
                    <a:pt x="492" y="24"/>
                    <a:pt x="492" y="24"/>
                    <a:pt x="492" y="24"/>
                  </a:cubicBezTo>
                  <a:cubicBezTo>
                    <a:pt x="492" y="24"/>
                    <a:pt x="492" y="24"/>
                    <a:pt x="492" y="24"/>
                  </a:cubicBezTo>
                  <a:cubicBezTo>
                    <a:pt x="493" y="24"/>
                    <a:pt x="493" y="24"/>
                    <a:pt x="493" y="24"/>
                  </a:cubicBezTo>
                  <a:cubicBezTo>
                    <a:pt x="494" y="24"/>
                    <a:pt x="494" y="24"/>
                    <a:pt x="494" y="24"/>
                  </a:cubicBezTo>
                  <a:cubicBezTo>
                    <a:pt x="495" y="24"/>
                    <a:pt x="495" y="24"/>
                    <a:pt x="495" y="25"/>
                  </a:cubicBezTo>
                  <a:cubicBezTo>
                    <a:pt x="496" y="25"/>
                    <a:pt x="496" y="25"/>
                    <a:pt x="496" y="25"/>
                  </a:cubicBezTo>
                  <a:cubicBezTo>
                    <a:pt x="496" y="26"/>
                    <a:pt x="496" y="26"/>
                    <a:pt x="497" y="26"/>
                  </a:cubicBezTo>
                  <a:cubicBezTo>
                    <a:pt x="497" y="26"/>
                    <a:pt x="497" y="25"/>
                    <a:pt x="498" y="25"/>
                  </a:cubicBezTo>
                  <a:cubicBezTo>
                    <a:pt x="498" y="25"/>
                    <a:pt x="498" y="25"/>
                    <a:pt x="498" y="24"/>
                  </a:cubicBezTo>
                  <a:cubicBezTo>
                    <a:pt x="499" y="24"/>
                    <a:pt x="499" y="24"/>
                    <a:pt x="500" y="24"/>
                  </a:cubicBezTo>
                  <a:cubicBezTo>
                    <a:pt x="500" y="24"/>
                    <a:pt x="500" y="24"/>
                    <a:pt x="501" y="24"/>
                  </a:cubicBezTo>
                  <a:cubicBezTo>
                    <a:pt x="501" y="24"/>
                    <a:pt x="502" y="23"/>
                    <a:pt x="502" y="23"/>
                  </a:cubicBezTo>
                  <a:cubicBezTo>
                    <a:pt x="503" y="23"/>
                    <a:pt x="503" y="22"/>
                    <a:pt x="503" y="22"/>
                  </a:cubicBezTo>
                  <a:cubicBezTo>
                    <a:pt x="503" y="22"/>
                    <a:pt x="503" y="22"/>
                    <a:pt x="503" y="21"/>
                  </a:cubicBezTo>
                  <a:cubicBezTo>
                    <a:pt x="504" y="21"/>
                    <a:pt x="504" y="20"/>
                    <a:pt x="504" y="20"/>
                  </a:cubicBezTo>
                  <a:cubicBezTo>
                    <a:pt x="505" y="19"/>
                    <a:pt x="505" y="18"/>
                    <a:pt x="506" y="18"/>
                  </a:cubicBezTo>
                  <a:cubicBezTo>
                    <a:pt x="506" y="18"/>
                    <a:pt x="507" y="17"/>
                    <a:pt x="508" y="18"/>
                  </a:cubicBezTo>
                  <a:cubicBezTo>
                    <a:pt x="508" y="18"/>
                    <a:pt x="509" y="18"/>
                    <a:pt x="510" y="18"/>
                  </a:cubicBezTo>
                  <a:cubicBezTo>
                    <a:pt x="510" y="18"/>
                    <a:pt x="510" y="18"/>
                    <a:pt x="511" y="18"/>
                  </a:cubicBezTo>
                  <a:cubicBezTo>
                    <a:pt x="511" y="19"/>
                    <a:pt x="512" y="19"/>
                    <a:pt x="512" y="20"/>
                  </a:cubicBezTo>
                  <a:cubicBezTo>
                    <a:pt x="512" y="20"/>
                    <a:pt x="513" y="21"/>
                    <a:pt x="513" y="21"/>
                  </a:cubicBezTo>
                  <a:cubicBezTo>
                    <a:pt x="513" y="22"/>
                    <a:pt x="513" y="22"/>
                    <a:pt x="513" y="22"/>
                  </a:cubicBezTo>
                  <a:cubicBezTo>
                    <a:pt x="513" y="23"/>
                    <a:pt x="513" y="24"/>
                    <a:pt x="513" y="25"/>
                  </a:cubicBezTo>
                  <a:cubicBezTo>
                    <a:pt x="514" y="25"/>
                    <a:pt x="514" y="25"/>
                    <a:pt x="514" y="26"/>
                  </a:cubicBezTo>
                  <a:cubicBezTo>
                    <a:pt x="514" y="26"/>
                    <a:pt x="515" y="26"/>
                    <a:pt x="515" y="26"/>
                  </a:cubicBezTo>
                  <a:cubicBezTo>
                    <a:pt x="516" y="26"/>
                    <a:pt x="516" y="26"/>
                    <a:pt x="516" y="26"/>
                  </a:cubicBezTo>
                  <a:cubicBezTo>
                    <a:pt x="517" y="26"/>
                    <a:pt x="518" y="26"/>
                    <a:pt x="518" y="26"/>
                  </a:cubicBezTo>
                  <a:cubicBezTo>
                    <a:pt x="519" y="25"/>
                    <a:pt x="520" y="25"/>
                    <a:pt x="521" y="25"/>
                  </a:cubicBezTo>
                  <a:cubicBezTo>
                    <a:pt x="521" y="25"/>
                    <a:pt x="522" y="26"/>
                    <a:pt x="522" y="26"/>
                  </a:cubicBezTo>
                  <a:cubicBezTo>
                    <a:pt x="523" y="26"/>
                    <a:pt x="523" y="26"/>
                    <a:pt x="523" y="26"/>
                  </a:cubicBezTo>
                  <a:cubicBezTo>
                    <a:pt x="524" y="26"/>
                    <a:pt x="526" y="25"/>
                    <a:pt x="527" y="25"/>
                  </a:cubicBezTo>
                  <a:cubicBezTo>
                    <a:pt x="527" y="25"/>
                    <a:pt x="527" y="25"/>
                    <a:pt x="527" y="25"/>
                  </a:cubicBezTo>
                  <a:cubicBezTo>
                    <a:pt x="528" y="25"/>
                    <a:pt x="528" y="24"/>
                    <a:pt x="528" y="24"/>
                  </a:cubicBezTo>
                  <a:cubicBezTo>
                    <a:pt x="528" y="24"/>
                    <a:pt x="528" y="23"/>
                    <a:pt x="529" y="23"/>
                  </a:cubicBezTo>
                  <a:cubicBezTo>
                    <a:pt x="529" y="22"/>
                    <a:pt x="529" y="22"/>
                    <a:pt x="530" y="21"/>
                  </a:cubicBezTo>
                  <a:cubicBezTo>
                    <a:pt x="530" y="20"/>
                    <a:pt x="531" y="19"/>
                    <a:pt x="531" y="18"/>
                  </a:cubicBezTo>
                  <a:cubicBezTo>
                    <a:pt x="531" y="18"/>
                    <a:pt x="532" y="17"/>
                    <a:pt x="532" y="17"/>
                  </a:cubicBezTo>
                  <a:cubicBezTo>
                    <a:pt x="532" y="16"/>
                    <a:pt x="532" y="16"/>
                    <a:pt x="532" y="16"/>
                  </a:cubicBezTo>
                  <a:cubicBezTo>
                    <a:pt x="533" y="15"/>
                    <a:pt x="534" y="15"/>
                    <a:pt x="534" y="15"/>
                  </a:cubicBezTo>
                  <a:cubicBezTo>
                    <a:pt x="535" y="15"/>
                    <a:pt x="535" y="15"/>
                    <a:pt x="535" y="15"/>
                  </a:cubicBezTo>
                  <a:cubicBezTo>
                    <a:pt x="536" y="14"/>
                    <a:pt x="536" y="15"/>
                    <a:pt x="537" y="14"/>
                  </a:cubicBezTo>
                  <a:cubicBezTo>
                    <a:pt x="536" y="15"/>
                    <a:pt x="536" y="16"/>
                    <a:pt x="536" y="17"/>
                  </a:cubicBezTo>
                  <a:cubicBezTo>
                    <a:pt x="536" y="17"/>
                    <a:pt x="536" y="18"/>
                    <a:pt x="535" y="18"/>
                  </a:cubicBezTo>
                  <a:cubicBezTo>
                    <a:pt x="535" y="19"/>
                    <a:pt x="535" y="19"/>
                    <a:pt x="534" y="19"/>
                  </a:cubicBezTo>
                  <a:cubicBezTo>
                    <a:pt x="534" y="20"/>
                    <a:pt x="534" y="20"/>
                    <a:pt x="534" y="21"/>
                  </a:cubicBezTo>
                  <a:cubicBezTo>
                    <a:pt x="534" y="22"/>
                    <a:pt x="535" y="23"/>
                    <a:pt x="535" y="24"/>
                  </a:cubicBezTo>
                  <a:cubicBezTo>
                    <a:pt x="536" y="25"/>
                    <a:pt x="536" y="27"/>
                    <a:pt x="537" y="28"/>
                  </a:cubicBezTo>
                  <a:cubicBezTo>
                    <a:pt x="537" y="29"/>
                    <a:pt x="537" y="30"/>
                    <a:pt x="537" y="31"/>
                  </a:cubicBezTo>
                  <a:cubicBezTo>
                    <a:pt x="538" y="32"/>
                    <a:pt x="538" y="33"/>
                    <a:pt x="539" y="33"/>
                  </a:cubicBezTo>
                  <a:cubicBezTo>
                    <a:pt x="541" y="34"/>
                    <a:pt x="543" y="34"/>
                    <a:pt x="546" y="34"/>
                  </a:cubicBezTo>
                  <a:cubicBezTo>
                    <a:pt x="547" y="35"/>
                    <a:pt x="548" y="35"/>
                    <a:pt x="548" y="35"/>
                  </a:cubicBezTo>
                  <a:cubicBezTo>
                    <a:pt x="550" y="36"/>
                    <a:pt x="550" y="37"/>
                    <a:pt x="552" y="37"/>
                  </a:cubicBezTo>
                  <a:cubicBezTo>
                    <a:pt x="553" y="37"/>
                    <a:pt x="553" y="38"/>
                    <a:pt x="554" y="38"/>
                  </a:cubicBezTo>
                  <a:cubicBezTo>
                    <a:pt x="555" y="38"/>
                    <a:pt x="556" y="38"/>
                    <a:pt x="557" y="39"/>
                  </a:cubicBezTo>
                  <a:cubicBezTo>
                    <a:pt x="558" y="39"/>
                    <a:pt x="558" y="40"/>
                    <a:pt x="559" y="40"/>
                  </a:cubicBezTo>
                  <a:cubicBezTo>
                    <a:pt x="560" y="41"/>
                    <a:pt x="561" y="41"/>
                    <a:pt x="562" y="42"/>
                  </a:cubicBezTo>
                  <a:cubicBezTo>
                    <a:pt x="563" y="42"/>
                    <a:pt x="563" y="43"/>
                    <a:pt x="565" y="43"/>
                  </a:cubicBezTo>
                  <a:cubicBezTo>
                    <a:pt x="566" y="43"/>
                    <a:pt x="567" y="43"/>
                    <a:pt x="568" y="43"/>
                  </a:cubicBezTo>
                  <a:cubicBezTo>
                    <a:pt x="569" y="43"/>
                    <a:pt x="571" y="43"/>
                    <a:pt x="572" y="42"/>
                  </a:cubicBezTo>
                  <a:cubicBezTo>
                    <a:pt x="573" y="42"/>
                    <a:pt x="573" y="42"/>
                    <a:pt x="574" y="43"/>
                  </a:cubicBezTo>
                  <a:cubicBezTo>
                    <a:pt x="577" y="44"/>
                    <a:pt x="579" y="46"/>
                    <a:pt x="580" y="47"/>
                  </a:cubicBezTo>
                  <a:cubicBezTo>
                    <a:pt x="581" y="48"/>
                    <a:pt x="582" y="48"/>
                    <a:pt x="583" y="49"/>
                  </a:cubicBezTo>
                  <a:cubicBezTo>
                    <a:pt x="583" y="50"/>
                    <a:pt x="583" y="51"/>
                    <a:pt x="583" y="52"/>
                  </a:cubicBezTo>
                  <a:cubicBezTo>
                    <a:pt x="584" y="52"/>
                    <a:pt x="584" y="53"/>
                    <a:pt x="584" y="54"/>
                  </a:cubicBezTo>
                  <a:cubicBezTo>
                    <a:pt x="584" y="54"/>
                    <a:pt x="584" y="54"/>
                    <a:pt x="584" y="55"/>
                  </a:cubicBezTo>
                  <a:cubicBezTo>
                    <a:pt x="584" y="55"/>
                    <a:pt x="584" y="56"/>
                    <a:pt x="584" y="57"/>
                  </a:cubicBezTo>
                  <a:cubicBezTo>
                    <a:pt x="584" y="58"/>
                    <a:pt x="584" y="60"/>
                    <a:pt x="584" y="61"/>
                  </a:cubicBezTo>
                  <a:cubicBezTo>
                    <a:pt x="584" y="63"/>
                    <a:pt x="584" y="65"/>
                    <a:pt x="584" y="66"/>
                  </a:cubicBezTo>
                  <a:cubicBezTo>
                    <a:pt x="585" y="69"/>
                    <a:pt x="585" y="72"/>
                    <a:pt x="585" y="74"/>
                  </a:cubicBezTo>
                  <a:cubicBezTo>
                    <a:pt x="585" y="75"/>
                    <a:pt x="585" y="76"/>
                    <a:pt x="585" y="78"/>
                  </a:cubicBezTo>
                  <a:cubicBezTo>
                    <a:pt x="585" y="79"/>
                    <a:pt x="586" y="80"/>
                    <a:pt x="586" y="81"/>
                  </a:cubicBezTo>
                  <a:cubicBezTo>
                    <a:pt x="586" y="81"/>
                    <a:pt x="586" y="82"/>
                    <a:pt x="587" y="83"/>
                  </a:cubicBezTo>
                  <a:cubicBezTo>
                    <a:pt x="587" y="84"/>
                    <a:pt x="588" y="84"/>
                    <a:pt x="588" y="85"/>
                  </a:cubicBezTo>
                  <a:cubicBezTo>
                    <a:pt x="590" y="87"/>
                    <a:pt x="591" y="90"/>
                    <a:pt x="592" y="92"/>
                  </a:cubicBezTo>
                  <a:cubicBezTo>
                    <a:pt x="593" y="92"/>
                    <a:pt x="593" y="93"/>
                    <a:pt x="594" y="94"/>
                  </a:cubicBezTo>
                  <a:cubicBezTo>
                    <a:pt x="594" y="94"/>
                    <a:pt x="595" y="95"/>
                    <a:pt x="595" y="95"/>
                  </a:cubicBezTo>
                  <a:cubicBezTo>
                    <a:pt x="596" y="96"/>
                    <a:pt x="597" y="96"/>
                    <a:pt x="597" y="97"/>
                  </a:cubicBezTo>
                  <a:cubicBezTo>
                    <a:pt x="597" y="97"/>
                    <a:pt x="598" y="97"/>
                    <a:pt x="598" y="98"/>
                  </a:cubicBezTo>
                  <a:cubicBezTo>
                    <a:pt x="600" y="99"/>
                    <a:pt x="600" y="101"/>
                    <a:pt x="600" y="103"/>
                  </a:cubicBezTo>
                  <a:cubicBezTo>
                    <a:pt x="601" y="105"/>
                    <a:pt x="601" y="106"/>
                    <a:pt x="601" y="108"/>
                  </a:cubicBezTo>
                  <a:cubicBezTo>
                    <a:pt x="601" y="109"/>
                    <a:pt x="601" y="110"/>
                    <a:pt x="601" y="110"/>
                  </a:cubicBezTo>
                  <a:cubicBezTo>
                    <a:pt x="601" y="111"/>
                    <a:pt x="601" y="111"/>
                    <a:pt x="601" y="1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6" name="Freeform 239">
              <a:extLst>
                <a:ext uri="{FF2B5EF4-FFF2-40B4-BE49-F238E27FC236}">
                  <a16:creationId xmlns:a16="http://schemas.microsoft.com/office/drawing/2014/main" id="{9DB3D811-A23C-7047-A160-2FA660DFA4D5}"/>
                </a:ext>
              </a:extLst>
            </p:cNvPr>
            <p:cNvSpPr>
              <a:spLocks/>
            </p:cNvSpPr>
            <p:nvPr/>
          </p:nvSpPr>
          <p:spPr bwMode="auto">
            <a:xfrm>
              <a:off x="17187196" y="13227001"/>
              <a:ext cx="3084513" cy="3197225"/>
            </a:xfrm>
            <a:custGeom>
              <a:avLst/>
              <a:gdLst>
                <a:gd name="T0" fmla="*/ 943 w 971"/>
                <a:gd name="T1" fmla="*/ 610 h 1007"/>
                <a:gd name="T2" fmla="*/ 897 w 971"/>
                <a:gd name="T3" fmla="*/ 614 h 1007"/>
                <a:gd name="T4" fmla="*/ 843 w 971"/>
                <a:gd name="T5" fmla="*/ 684 h 1007"/>
                <a:gd name="T6" fmla="*/ 770 w 971"/>
                <a:gd name="T7" fmla="*/ 763 h 1007"/>
                <a:gd name="T8" fmla="*/ 796 w 971"/>
                <a:gd name="T9" fmla="*/ 854 h 1007"/>
                <a:gd name="T10" fmla="*/ 811 w 971"/>
                <a:gd name="T11" fmla="*/ 935 h 1007"/>
                <a:gd name="T12" fmla="*/ 755 w 971"/>
                <a:gd name="T13" fmla="*/ 875 h 1007"/>
                <a:gd name="T14" fmla="*/ 661 w 971"/>
                <a:gd name="T15" fmla="*/ 877 h 1007"/>
                <a:gd name="T16" fmla="*/ 579 w 971"/>
                <a:gd name="T17" fmla="*/ 904 h 1007"/>
                <a:gd name="T18" fmla="*/ 487 w 971"/>
                <a:gd name="T19" fmla="*/ 937 h 1007"/>
                <a:gd name="T20" fmla="*/ 416 w 971"/>
                <a:gd name="T21" fmla="*/ 969 h 1007"/>
                <a:gd name="T22" fmla="*/ 362 w 971"/>
                <a:gd name="T23" fmla="*/ 929 h 1007"/>
                <a:gd name="T24" fmla="*/ 271 w 971"/>
                <a:gd name="T25" fmla="*/ 985 h 1007"/>
                <a:gd name="T26" fmla="*/ 215 w 971"/>
                <a:gd name="T27" fmla="*/ 981 h 1007"/>
                <a:gd name="T28" fmla="*/ 160 w 971"/>
                <a:gd name="T29" fmla="*/ 920 h 1007"/>
                <a:gd name="T30" fmla="*/ 153 w 971"/>
                <a:gd name="T31" fmla="*/ 895 h 1007"/>
                <a:gd name="T32" fmla="*/ 211 w 971"/>
                <a:gd name="T33" fmla="*/ 892 h 1007"/>
                <a:gd name="T34" fmla="*/ 221 w 971"/>
                <a:gd name="T35" fmla="*/ 836 h 1007"/>
                <a:gd name="T36" fmla="*/ 220 w 971"/>
                <a:gd name="T37" fmla="*/ 786 h 1007"/>
                <a:gd name="T38" fmla="*/ 219 w 971"/>
                <a:gd name="T39" fmla="*/ 743 h 1007"/>
                <a:gd name="T40" fmla="*/ 207 w 971"/>
                <a:gd name="T41" fmla="*/ 695 h 1007"/>
                <a:gd name="T42" fmla="*/ 191 w 971"/>
                <a:gd name="T43" fmla="*/ 670 h 1007"/>
                <a:gd name="T44" fmla="*/ 218 w 971"/>
                <a:gd name="T45" fmla="*/ 640 h 1007"/>
                <a:gd name="T46" fmla="*/ 245 w 971"/>
                <a:gd name="T47" fmla="*/ 628 h 1007"/>
                <a:gd name="T48" fmla="*/ 256 w 971"/>
                <a:gd name="T49" fmla="*/ 589 h 1007"/>
                <a:gd name="T50" fmla="*/ 273 w 971"/>
                <a:gd name="T51" fmla="*/ 583 h 1007"/>
                <a:gd name="T52" fmla="*/ 296 w 971"/>
                <a:gd name="T53" fmla="*/ 570 h 1007"/>
                <a:gd name="T54" fmla="*/ 290 w 971"/>
                <a:gd name="T55" fmla="*/ 517 h 1007"/>
                <a:gd name="T56" fmla="*/ 277 w 971"/>
                <a:gd name="T57" fmla="*/ 480 h 1007"/>
                <a:gd name="T58" fmla="*/ 245 w 971"/>
                <a:gd name="T59" fmla="*/ 442 h 1007"/>
                <a:gd name="T60" fmla="*/ 224 w 971"/>
                <a:gd name="T61" fmla="*/ 402 h 1007"/>
                <a:gd name="T62" fmla="*/ 229 w 971"/>
                <a:gd name="T63" fmla="*/ 361 h 1007"/>
                <a:gd name="T64" fmla="*/ 218 w 971"/>
                <a:gd name="T65" fmla="*/ 323 h 1007"/>
                <a:gd name="T66" fmla="*/ 184 w 971"/>
                <a:gd name="T67" fmla="*/ 329 h 1007"/>
                <a:gd name="T68" fmla="*/ 171 w 971"/>
                <a:gd name="T69" fmla="*/ 281 h 1007"/>
                <a:gd name="T70" fmla="*/ 160 w 971"/>
                <a:gd name="T71" fmla="*/ 256 h 1007"/>
                <a:gd name="T72" fmla="*/ 129 w 971"/>
                <a:gd name="T73" fmla="*/ 256 h 1007"/>
                <a:gd name="T74" fmla="*/ 95 w 971"/>
                <a:gd name="T75" fmla="*/ 242 h 1007"/>
                <a:gd name="T76" fmla="*/ 76 w 971"/>
                <a:gd name="T77" fmla="*/ 255 h 1007"/>
                <a:gd name="T78" fmla="*/ 73 w 971"/>
                <a:gd name="T79" fmla="*/ 279 h 1007"/>
                <a:gd name="T80" fmla="*/ 32 w 971"/>
                <a:gd name="T81" fmla="*/ 299 h 1007"/>
                <a:gd name="T82" fmla="*/ 26 w 971"/>
                <a:gd name="T83" fmla="*/ 245 h 1007"/>
                <a:gd name="T84" fmla="*/ 11 w 971"/>
                <a:gd name="T85" fmla="*/ 161 h 1007"/>
                <a:gd name="T86" fmla="*/ 54 w 971"/>
                <a:gd name="T87" fmla="*/ 127 h 1007"/>
                <a:gd name="T88" fmla="*/ 123 w 971"/>
                <a:gd name="T89" fmla="*/ 105 h 1007"/>
                <a:gd name="T90" fmla="*/ 183 w 971"/>
                <a:gd name="T91" fmla="*/ 49 h 1007"/>
                <a:gd name="T92" fmla="*/ 248 w 971"/>
                <a:gd name="T93" fmla="*/ 16 h 1007"/>
                <a:gd name="T94" fmla="*/ 300 w 971"/>
                <a:gd name="T95" fmla="*/ 65 h 1007"/>
                <a:gd name="T96" fmla="*/ 350 w 971"/>
                <a:gd name="T97" fmla="*/ 83 h 1007"/>
                <a:gd name="T98" fmla="*/ 374 w 971"/>
                <a:gd name="T99" fmla="*/ 56 h 1007"/>
                <a:gd name="T100" fmla="*/ 425 w 971"/>
                <a:gd name="T101" fmla="*/ 75 h 1007"/>
                <a:gd name="T102" fmla="*/ 447 w 971"/>
                <a:gd name="T103" fmla="*/ 37 h 1007"/>
                <a:gd name="T104" fmla="*/ 500 w 971"/>
                <a:gd name="T105" fmla="*/ 57 h 1007"/>
                <a:gd name="T106" fmla="*/ 554 w 971"/>
                <a:gd name="T107" fmla="*/ 48 h 1007"/>
                <a:gd name="T108" fmla="*/ 587 w 971"/>
                <a:gd name="T109" fmla="*/ 61 h 1007"/>
                <a:gd name="T110" fmla="*/ 611 w 971"/>
                <a:gd name="T111" fmla="*/ 73 h 1007"/>
                <a:gd name="T112" fmla="*/ 631 w 971"/>
                <a:gd name="T113" fmla="*/ 126 h 1007"/>
                <a:gd name="T114" fmla="*/ 689 w 971"/>
                <a:gd name="T115" fmla="*/ 217 h 1007"/>
                <a:gd name="T116" fmla="*/ 716 w 971"/>
                <a:gd name="T117" fmla="*/ 310 h 1007"/>
                <a:gd name="T118" fmla="*/ 780 w 971"/>
                <a:gd name="T119" fmla="*/ 365 h 1007"/>
                <a:gd name="T120" fmla="*/ 857 w 971"/>
                <a:gd name="T121" fmla="*/ 433 h 1007"/>
                <a:gd name="T122" fmla="*/ 955 w 971"/>
                <a:gd name="T123" fmla="*/ 509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1" h="1007">
                  <a:moveTo>
                    <a:pt x="964" y="550"/>
                  </a:moveTo>
                  <a:cubicBezTo>
                    <a:pt x="964" y="550"/>
                    <a:pt x="964" y="552"/>
                    <a:pt x="964" y="552"/>
                  </a:cubicBezTo>
                  <a:cubicBezTo>
                    <a:pt x="964" y="552"/>
                    <a:pt x="965" y="552"/>
                    <a:pt x="965" y="552"/>
                  </a:cubicBezTo>
                  <a:cubicBezTo>
                    <a:pt x="965" y="552"/>
                    <a:pt x="965" y="553"/>
                    <a:pt x="965" y="553"/>
                  </a:cubicBezTo>
                  <a:cubicBezTo>
                    <a:pt x="965" y="553"/>
                    <a:pt x="966" y="554"/>
                    <a:pt x="966" y="554"/>
                  </a:cubicBezTo>
                  <a:cubicBezTo>
                    <a:pt x="966" y="555"/>
                    <a:pt x="967" y="555"/>
                    <a:pt x="967" y="556"/>
                  </a:cubicBezTo>
                  <a:cubicBezTo>
                    <a:pt x="967" y="557"/>
                    <a:pt x="968" y="558"/>
                    <a:pt x="968" y="559"/>
                  </a:cubicBezTo>
                  <a:cubicBezTo>
                    <a:pt x="968" y="560"/>
                    <a:pt x="969" y="561"/>
                    <a:pt x="969" y="563"/>
                  </a:cubicBezTo>
                  <a:cubicBezTo>
                    <a:pt x="969" y="566"/>
                    <a:pt x="969" y="568"/>
                    <a:pt x="969" y="571"/>
                  </a:cubicBezTo>
                  <a:cubicBezTo>
                    <a:pt x="970" y="573"/>
                    <a:pt x="970" y="576"/>
                    <a:pt x="970" y="578"/>
                  </a:cubicBezTo>
                  <a:cubicBezTo>
                    <a:pt x="971" y="581"/>
                    <a:pt x="970" y="584"/>
                    <a:pt x="969" y="587"/>
                  </a:cubicBezTo>
                  <a:cubicBezTo>
                    <a:pt x="968" y="588"/>
                    <a:pt x="968" y="590"/>
                    <a:pt x="967" y="591"/>
                  </a:cubicBezTo>
                  <a:cubicBezTo>
                    <a:pt x="967" y="591"/>
                    <a:pt x="967" y="592"/>
                    <a:pt x="967" y="592"/>
                  </a:cubicBezTo>
                  <a:cubicBezTo>
                    <a:pt x="966" y="593"/>
                    <a:pt x="966" y="594"/>
                    <a:pt x="966" y="595"/>
                  </a:cubicBezTo>
                  <a:cubicBezTo>
                    <a:pt x="966" y="595"/>
                    <a:pt x="965" y="595"/>
                    <a:pt x="965" y="596"/>
                  </a:cubicBezTo>
                  <a:cubicBezTo>
                    <a:pt x="965" y="596"/>
                    <a:pt x="964" y="597"/>
                    <a:pt x="964" y="597"/>
                  </a:cubicBezTo>
                  <a:cubicBezTo>
                    <a:pt x="963" y="598"/>
                    <a:pt x="963" y="598"/>
                    <a:pt x="962" y="598"/>
                  </a:cubicBezTo>
                  <a:cubicBezTo>
                    <a:pt x="962" y="598"/>
                    <a:pt x="962" y="598"/>
                    <a:pt x="961" y="599"/>
                  </a:cubicBezTo>
                  <a:cubicBezTo>
                    <a:pt x="961" y="599"/>
                    <a:pt x="961" y="599"/>
                    <a:pt x="960" y="599"/>
                  </a:cubicBezTo>
                  <a:cubicBezTo>
                    <a:pt x="960" y="599"/>
                    <a:pt x="959" y="598"/>
                    <a:pt x="959" y="598"/>
                  </a:cubicBezTo>
                  <a:cubicBezTo>
                    <a:pt x="958" y="597"/>
                    <a:pt x="958" y="595"/>
                    <a:pt x="957" y="597"/>
                  </a:cubicBezTo>
                  <a:cubicBezTo>
                    <a:pt x="956" y="598"/>
                    <a:pt x="956" y="599"/>
                    <a:pt x="956" y="600"/>
                  </a:cubicBezTo>
                  <a:cubicBezTo>
                    <a:pt x="956" y="601"/>
                    <a:pt x="956" y="602"/>
                    <a:pt x="956" y="603"/>
                  </a:cubicBezTo>
                  <a:cubicBezTo>
                    <a:pt x="956" y="604"/>
                    <a:pt x="956" y="605"/>
                    <a:pt x="956" y="605"/>
                  </a:cubicBezTo>
                  <a:cubicBezTo>
                    <a:pt x="956" y="606"/>
                    <a:pt x="956" y="607"/>
                    <a:pt x="955" y="608"/>
                  </a:cubicBezTo>
                  <a:cubicBezTo>
                    <a:pt x="955" y="609"/>
                    <a:pt x="954" y="609"/>
                    <a:pt x="954" y="610"/>
                  </a:cubicBezTo>
                  <a:cubicBezTo>
                    <a:pt x="953" y="611"/>
                    <a:pt x="953" y="612"/>
                    <a:pt x="951" y="613"/>
                  </a:cubicBezTo>
                  <a:cubicBezTo>
                    <a:pt x="951" y="614"/>
                    <a:pt x="950" y="613"/>
                    <a:pt x="950" y="613"/>
                  </a:cubicBezTo>
                  <a:cubicBezTo>
                    <a:pt x="949" y="612"/>
                    <a:pt x="949" y="612"/>
                    <a:pt x="948" y="612"/>
                  </a:cubicBezTo>
                  <a:cubicBezTo>
                    <a:pt x="946" y="611"/>
                    <a:pt x="944" y="611"/>
                    <a:pt x="943" y="610"/>
                  </a:cubicBezTo>
                  <a:cubicBezTo>
                    <a:pt x="942" y="609"/>
                    <a:pt x="941" y="609"/>
                    <a:pt x="940" y="608"/>
                  </a:cubicBezTo>
                  <a:cubicBezTo>
                    <a:pt x="939" y="607"/>
                    <a:pt x="939" y="605"/>
                    <a:pt x="938" y="605"/>
                  </a:cubicBezTo>
                  <a:cubicBezTo>
                    <a:pt x="937" y="603"/>
                    <a:pt x="935" y="603"/>
                    <a:pt x="934" y="602"/>
                  </a:cubicBezTo>
                  <a:cubicBezTo>
                    <a:pt x="933" y="601"/>
                    <a:pt x="932" y="601"/>
                    <a:pt x="930" y="600"/>
                  </a:cubicBezTo>
                  <a:cubicBezTo>
                    <a:pt x="929" y="600"/>
                    <a:pt x="927" y="599"/>
                    <a:pt x="925" y="599"/>
                  </a:cubicBezTo>
                  <a:cubicBezTo>
                    <a:pt x="925" y="599"/>
                    <a:pt x="924" y="599"/>
                    <a:pt x="923" y="599"/>
                  </a:cubicBezTo>
                  <a:cubicBezTo>
                    <a:pt x="922" y="599"/>
                    <a:pt x="922" y="599"/>
                    <a:pt x="921" y="599"/>
                  </a:cubicBezTo>
                  <a:cubicBezTo>
                    <a:pt x="920" y="600"/>
                    <a:pt x="920" y="599"/>
                    <a:pt x="919" y="599"/>
                  </a:cubicBezTo>
                  <a:cubicBezTo>
                    <a:pt x="918" y="599"/>
                    <a:pt x="917" y="599"/>
                    <a:pt x="917" y="598"/>
                  </a:cubicBezTo>
                  <a:cubicBezTo>
                    <a:pt x="916" y="598"/>
                    <a:pt x="916" y="597"/>
                    <a:pt x="916" y="597"/>
                  </a:cubicBezTo>
                  <a:cubicBezTo>
                    <a:pt x="915" y="596"/>
                    <a:pt x="914" y="595"/>
                    <a:pt x="914" y="595"/>
                  </a:cubicBezTo>
                  <a:cubicBezTo>
                    <a:pt x="913" y="595"/>
                    <a:pt x="912" y="594"/>
                    <a:pt x="912" y="593"/>
                  </a:cubicBezTo>
                  <a:cubicBezTo>
                    <a:pt x="912" y="592"/>
                    <a:pt x="911" y="592"/>
                    <a:pt x="911" y="592"/>
                  </a:cubicBezTo>
                  <a:cubicBezTo>
                    <a:pt x="911" y="592"/>
                    <a:pt x="910" y="591"/>
                    <a:pt x="910" y="591"/>
                  </a:cubicBezTo>
                  <a:cubicBezTo>
                    <a:pt x="909" y="591"/>
                    <a:pt x="908" y="590"/>
                    <a:pt x="908" y="590"/>
                  </a:cubicBezTo>
                  <a:cubicBezTo>
                    <a:pt x="907" y="591"/>
                    <a:pt x="906" y="592"/>
                    <a:pt x="907" y="592"/>
                  </a:cubicBezTo>
                  <a:cubicBezTo>
                    <a:pt x="907" y="593"/>
                    <a:pt x="907" y="593"/>
                    <a:pt x="907" y="594"/>
                  </a:cubicBezTo>
                  <a:cubicBezTo>
                    <a:pt x="907" y="594"/>
                    <a:pt x="907" y="595"/>
                    <a:pt x="907" y="596"/>
                  </a:cubicBezTo>
                  <a:cubicBezTo>
                    <a:pt x="907" y="597"/>
                    <a:pt x="906" y="597"/>
                    <a:pt x="905" y="598"/>
                  </a:cubicBezTo>
                  <a:cubicBezTo>
                    <a:pt x="905" y="598"/>
                    <a:pt x="904" y="599"/>
                    <a:pt x="903" y="600"/>
                  </a:cubicBezTo>
                  <a:cubicBezTo>
                    <a:pt x="903" y="600"/>
                    <a:pt x="902" y="601"/>
                    <a:pt x="901" y="601"/>
                  </a:cubicBezTo>
                  <a:cubicBezTo>
                    <a:pt x="901" y="602"/>
                    <a:pt x="900" y="603"/>
                    <a:pt x="900" y="603"/>
                  </a:cubicBezTo>
                  <a:cubicBezTo>
                    <a:pt x="899" y="603"/>
                    <a:pt x="898" y="603"/>
                    <a:pt x="897" y="602"/>
                  </a:cubicBezTo>
                  <a:cubicBezTo>
                    <a:pt x="897" y="602"/>
                    <a:pt x="896" y="601"/>
                    <a:pt x="896" y="601"/>
                  </a:cubicBezTo>
                  <a:cubicBezTo>
                    <a:pt x="895" y="600"/>
                    <a:pt x="893" y="602"/>
                    <a:pt x="893" y="603"/>
                  </a:cubicBezTo>
                  <a:cubicBezTo>
                    <a:pt x="893" y="604"/>
                    <a:pt x="895" y="605"/>
                    <a:pt x="896" y="606"/>
                  </a:cubicBezTo>
                  <a:cubicBezTo>
                    <a:pt x="896" y="606"/>
                    <a:pt x="896" y="607"/>
                    <a:pt x="896" y="607"/>
                  </a:cubicBezTo>
                  <a:cubicBezTo>
                    <a:pt x="896" y="608"/>
                    <a:pt x="897" y="609"/>
                    <a:pt x="897" y="609"/>
                  </a:cubicBezTo>
                  <a:cubicBezTo>
                    <a:pt x="897" y="610"/>
                    <a:pt x="897" y="611"/>
                    <a:pt x="897" y="612"/>
                  </a:cubicBezTo>
                  <a:cubicBezTo>
                    <a:pt x="897" y="612"/>
                    <a:pt x="897" y="613"/>
                    <a:pt x="897" y="614"/>
                  </a:cubicBezTo>
                  <a:cubicBezTo>
                    <a:pt x="897" y="614"/>
                    <a:pt x="897" y="615"/>
                    <a:pt x="897" y="616"/>
                  </a:cubicBezTo>
                  <a:cubicBezTo>
                    <a:pt x="897" y="616"/>
                    <a:pt x="897" y="617"/>
                    <a:pt x="897" y="617"/>
                  </a:cubicBezTo>
                  <a:cubicBezTo>
                    <a:pt x="897" y="618"/>
                    <a:pt x="896" y="619"/>
                    <a:pt x="896" y="620"/>
                  </a:cubicBezTo>
                  <a:cubicBezTo>
                    <a:pt x="895" y="621"/>
                    <a:pt x="895" y="623"/>
                    <a:pt x="895" y="624"/>
                  </a:cubicBezTo>
                  <a:cubicBezTo>
                    <a:pt x="895" y="626"/>
                    <a:pt x="894" y="628"/>
                    <a:pt x="894" y="629"/>
                  </a:cubicBezTo>
                  <a:cubicBezTo>
                    <a:pt x="893" y="630"/>
                    <a:pt x="893" y="630"/>
                    <a:pt x="893" y="631"/>
                  </a:cubicBezTo>
                  <a:cubicBezTo>
                    <a:pt x="893" y="631"/>
                    <a:pt x="893" y="632"/>
                    <a:pt x="892" y="632"/>
                  </a:cubicBezTo>
                  <a:cubicBezTo>
                    <a:pt x="892" y="634"/>
                    <a:pt x="892" y="635"/>
                    <a:pt x="893" y="636"/>
                  </a:cubicBezTo>
                  <a:cubicBezTo>
                    <a:pt x="893" y="637"/>
                    <a:pt x="894" y="637"/>
                    <a:pt x="895" y="638"/>
                  </a:cubicBezTo>
                  <a:cubicBezTo>
                    <a:pt x="895" y="639"/>
                    <a:pt x="895" y="640"/>
                    <a:pt x="895" y="641"/>
                  </a:cubicBezTo>
                  <a:cubicBezTo>
                    <a:pt x="895" y="642"/>
                    <a:pt x="895" y="643"/>
                    <a:pt x="895" y="643"/>
                  </a:cubicBezTo>
                  <a:cubicBezTo>
                    <a:pt x="894" y="644"/>
                    <a:pt x="893" y="645"/>
                    <a:pt x="893" y="646"/>
                  </a:cubicBezTo>
                  <a:cubicBezTo>
                    <a:pt x="893" y="647"/>
                    <a:pt x="893" y="648"/>
                    <a:pt x="893" y="648"/>
                  </a:cubicBezTo>
                  <a:cubicBezTo>
                    <a:pt x="893" y="649"/>
                    <a:pt x="893" y="650"/>
                    <a:pt x="892" y="650"/>
                  </a:cubicBezTo>
                  <a:cubicBezTo>
                    <a:pt x="892" y="651"/>
                    <a:pt x="892" y="651"/>
                    <a:pt x="892" y="652"/>
                  </a:cubicBezTo>
                  <a:cubicBezTo>
                    <a:pt x="892" y="653"/>
                    <a:pt x="892" y="654"/>
                    <a:pt x="891" y="655"/>
                  </a:cubicBezTo>
                  <a:cubicBezTo>
                    <a:pt x="891" y="655"/>
                    <a:pt x="891" y="656"/>
                    <a:pt x="891" y="657"/>
                  </a:cubicBezTo>
                  <a:cubicBezTo>
                    <a:pt x="890" y="659"/>
                    <a:pt x="888" y="659"/>
                    <a:pt x="887" y="660"/>
                  </a:cubicBezTo>
                  <a:cubicBezTo>
                    <a:pt x="887" y="660"/>
                    <a:pt x="887" y="661"/>
                    <a:pt x="887" y="661"/>
                  </a:cubicBezTo>
                  <a:cubicBezTo>
                    <a:pt x="886" y="662"/>
                    <a:pt x="886" y="662"/>
                    <a:pt x="885" y="663"/>
                  </a:cubicBezTo>
                  <a:cubicBezTo>
                    <a:pt x="884" y="663"/>
                    <a:pt x="884" y="664"/>
                    <a:pt x="883" y="665"/>
                  </a:cubicBezTo>
                  <a:cubicBezTo>
                    <a:pt x="883" y="666"/>
                    <a:pt x="882" y="667"/>
                    <a:pt x="881" y="668"/>
                  </a:cubicBezTo>
                  <a:cubicBezTo>
                    <a:pt x="880" y="669"/>
                    <a:pt x="879" y="670"/>
                    <a:pt x="878" y="671"/>
                  </a:cubicBezTo>
                  <a:cubicBezTo>
                    <a:pt x="877" y="672"/>
                    <a:pt x="876" y="673"/>
                    <a:pt x="875" y="674"/>
                  </a:cubicBezTo>
                  <a:cubicBezTo>
                    <a:pt x="874" y="675"/>
                    <a:pt x="873" y="676"/>
                    <a:pt x="872" y="677"/>
                  </a:cubicBezTo>
                  <a:cubicBezTo>
                    <a:pt x="871" y="677"/>
                    <a:pt x="870" y="678"/>
                    <a:pt x="869" y="679"/>
                  </a:cubicBezTo>
                  <a:cubicBezTo>
                    <a:pt x="868" y="679"/>
                    <a:pt x="867" y="680"/>
                    <a:pt x="865" y="681"/>
                  </a:cubicBezTo>
                  <a:cubicBezTo>
                    <a:pt x="864" y="682"/>
                    <a:pt x="862" y="682"/>
                    <a:pt x="860" y="683"/>
                  </a:cubicBezTo>
                  <a:cubicBezTo>
                    <a:pt x="857" y="684"/>
                    <a:pt x="852" y="684"/>
                    <a:pt x="848" y="684"/>
                  </a:cubicBezTo>
                  <a:cubicBezTo>
                    <a:pt x="846" y="684"/>
                    <a:pt x="845" y="683"/>
                    <a:pt x="843" y="684"/>
                  </a:cubicBezTo>
                  <a:cubicBezTo>
                    <a:pt x="841" y="684"/>
                    <a:pt x="839" y="685"/>
                    <a:pt x="838" y="686"/>
                  </a:cubicBezTo>
                  <a:cubicBezTo>
                    <a:pt x="836" y="687"/>
                    <a:pt x="834" y="689"/>
                    <a:pt x="832" y="689"/>
                  </a:cubicBezTo>
                  <a:cubicBezTo>
                    <a:pt x="831" y="689"/>
                    <a:pt x="830" y="690"/>
                    <a:pt x="829" y="690"/>
                  </a:cubicBezTo>
                  <a:cubicBezTo>
                    <a:pt x="828" y="690"/>
                    <a:pt x="827" y="690"/>
                    <a:pt x="827" y="690"/>
                  </a:cubicBezTo>
                  <a:cubicBezTo>
                    <a:pt x="825" y="690"/>
                    <a:pt x="823" y="690"/>
                    <a:pt x="821" y="691"/>
                  </a:cubicBezTo>
                  <a:cubicBezTo>
                    <a:pt x="820" y="693"/>
                    <a:pt x="817" y="694"/>
                    <a:pt x="815" y="695"/>
                  </a:cubicBezTo>
                  <a:cubicBezTo>
                    <a:pt x="814" y="695"/>
                    <a:pt x="814" y="695"/>
                    <a:pt x="813" y="696"/>
                  </a:cubicBezTo>
                  <a:cubicBezTo>
                    <a:pt x="812" y="696"/>
                    <a:pt x="812" y="697"/>
                    <a:pt x="811" y="698"/>
                  </a:cubicBezTo>
                  <a:cubicBezTo>
                    <a:pt x="809" y="699"/>
                    <a:pt x="808" y="701"/>
                    <a:pt x="806" y="702"/>
                  </a:cubicBezTo>
                  <a:cubicBezTo>
                    <a:pt x="805" y="703"/>
                    <a:pt x="805" y="705"/>
                    <a:pt x="804" y="706"/>
                  </a:cubicBezTo>
                  <a:cubicBezTo>
                    <a:pt x="803" y="707"/>
                    <a:pt x="803" y="708"/>
                    <a:pt x="802" y="708"/>
                  </a:cubicBezTo>
                  <a:cubicBezTo>
                    <a:pt x="801" y="709"/>
                    <a:pt x="799" y="710"/>
                    <a:pt x="798" y="711"/>
                  </a:cubicBezTo>
                  <a:cubicBezTo>
                    <a:pt x="797" y="712"/>
                    <a:pt x="795" y="713"/>
                    <a:pt x="793" y="713"/>
                  </a:cubicBezTo>
                  <a:cubicBezTo>
                    <a:pt x="791" y="712"/>
                    <a:pt x="789" y="712"/>
                    <a:pt x="787" y="712"/>
                  </a:cubicBezTo>
                  <a:cubicBezTo>
                    <a:pt x="786" y="712"/>
                    <a:pt x="785" y="713"/>
                    <a:pt x="784" y="713"/>
                  </a:cubicBezTo>
                  <a:cubicBezTo>
                    <a:pt x="783" y="713"/>
                    <a:pt x="781" y="714"/>
                    <a:pt x="781" y="715"/>
                  </a:cubicBezTo>
                  <a:cubicBezTo>
                    <a:pt x="780" y="716"/>
                    <a:pt x="781" y="717"/>
                    <a:pt x="781" y="719"/>
                  </a:cubicBezTo>
                  <a:cubicBezTo>
                    <a:pt x="781" y="721"/>
                    <a:pt x="779" y="723"/>
                    <a:pt x="777" y="726"/>
                  </a:cubicBezTo>
                  <a:cubicBezTo>
                    <a:pt x="777" y="727"/>
                    <a:pt x="776" y="728"/>
                    <a:pt x="775" y="729"/>
                  </a:cubicBezTo>
                  <a:cubicBezTo>
                    <a:pt x="774" y="729"/>
                    <a:pt x="773" y="730"/>
                    <a:pt x="772" y="730"/>
                  </a:cubicBezTo>
                  <a:cubicBezTo>
                    <a:pt x="769" y="731"/>
                    <a:pt x="768" y="732"/>
                    <a:pt x="767" y="735"/>
                  </a:cubicBezTo>
                  <a:cubicBezTo>
                    <a:pt x="766" y="736"/>
                    <a:pt x="766" y="737"/>
                    <a:pt x="765" y="738"/>
                  </a:cubicBezTo>
                  <a:cubicBezTo>
                    <a:pt x="765" y="739"/>
                    <a:pt x="764" y="739"/>
                    <a:pt x="763" y="739"/>
                  </a:cubicBezTo>
                  <a:cubicBezTo>
                    <a:pt x="762" y="740"/>
                    <a:pt x="760" y="740"/>
                    <a:pt x="760" y="741"/>
                  </a:cubicBezTo>
                  <a:cubicBezTo>
                    <a:pt x="759" y="742"/>
                    <a:pt x="759" y="743"/>
                    <a:pt x="759" y="744"/>
                  </a:cubicBezTo>
                  <a:cubicBezTo>
                    <a:pt x="759" y="747"/>
                    <a:pt x="759" y="750"/>
                    <a:pt x="760" y="752"/>
                  </a:cubicBezTo>
                  <a:cubicBezTo>
                    <a:pt x="760" y="754"/>
                    <a:pt x="760" y="755"/>
                    <a:pt x="761" y="755"/>
                  </a:cubicBezTo>
                  <a:cubicBezTo>
                    <a:pt x="762" y="757"/>
                    <a:pt x="764" y="757"/>
                    <a:pt x="765" y="758"/>
                  </a:cubicBezTo>
                  <a:cubicBezTo>
                    <a:pt x="766" y="759"/>
                    <a:pt x="767" y="760"/>
                    <a:pt x="768" y="762"/>
                  </a:cubicBezTo>
                  <a:cubicBezTo>
                    <a:pt x="769" y="762"/>
                    <a:pt x="769" y="763"/>
                    <a:pt x="770" y="763"/>
                  </a:cubicBezTo>
                  <a:cubicBezTo>
                    <a:pt x="771" y="763"/>
                    <a:pt x="771" y="764"/>
                    <a:pt x="772" y="764"/>
                  </a:cubicBezTo>
                  <a:cubicBezTo>
                    <a:pt x="772" y="764"/>
                    <a:pt x="772" y="765"/>
                    <a:pt x="772" y="765"/>
                  </a:cubicBezTo>
                  <a:cubicBezTo>
                    <a:pt x="772" y="765"/>
                    <a:pt x="773" y="765"/>
                    <a:pt x="773" y="765"/>
                  </a:cubicBezTo>
                  <a:cubicBezTo>
                    <a:pt x="773" y="766"/>
                    <a:pt x="774" y="766"/>
                    <a:pt x="774" y="766"/>
                  </a:cubicBezTo>
                  <a:cubicBezTo>
                    <a:pt x="775" y="767"/>
                    <a:pt x="776" y="768"/>
                    <a:pt x="777" y="768"/>
                  </a:cubicBezTo>
                  <a:cubicBezTo>
                    <a:pt x="778" y="769"/>
                    <a:pt x="780" y="770"/>
                    <a:pt x="781" y="772"/>
                  </a:cubicBezTo>
                  <a:cubicBezTo>
                    <a:pt x="781" y="773"/>
                    <a:pt x="781" y="775"/>
                    <a:pt x="782" y="776"/>
                  </a:cubicBezTo>
                  <a:cubicBezTo>
                    <a:pt x="782" y="777"/>
                    <a:pt x="782" y="778"/>
                    <a:pt x="782" y="779"/>
                  </a:cubicBezTo>
                  <a:cubicBezTo>
                    <a:pt x="782" y="781"/>
                    <a:pt x="783" y="782"/>
                    <a:pt x="783" y="783"/>
                  </a:cubicBezTo>
                  <a:cubicBezTo>
                    <a:pt x="784" y="784"/>
                    <a:pt x="784" y="784"/>
                    <a:pt x="785" y="785"/>
                  </a:cubicBezTo>
                  <a:cubicBezTo>
                    <a:pt x="785" y="786"/>
                    <a:pt x="786" y="786"/>
                    <a:pt x="787" y="787"/>
                  </a:cubicBezTo>
                  <a:cubicBezTo>
                    <a:pt x="787" y="788"/>
                    <a:pt x="788" y="788"/>
                    <a:pt x="789" y="788"/>
                  </a:cubicBezTo>
                  <a:cubicBezTo>
                    <a:pt x="790" y="788"/>
                    <a:pt x="791" y="788"/>
                    <a:pt x="792" y="789"/>
                  </a:cubicBezTo>
                  <a:cubicBezTo>
                    <a:pt x="793" y="789"/>
                    <a:pt x="793" y="790"/>
                    <a:pt x="793" y="790"/>
                  </a:cubicBezTo>
                  <a:cubicBezTo>
                    <a:pt x="794" y="790"/>
                    <a:pt x="794" y="791"/>
                    <a:pt x="794" y="791"/>
                  </a:cubicBezTo>
                  <a:cubicBezTo>
                    <a:pt x="797" y="795"/>
                    <a:pt x="801" y="797"/>
                    <a:pt x="803" y="801"/>
                  </a:cubicBezTo>
                  <a:cubicBezTo>
                    <a:pt x="803" y="802"/>
                    <a:pt x="803" y="803"/>
                    <a:pt x="804" y="805"/>
                  </a:cubicBezTo>
                  <a:cubicBezTo>
                    <a:pt x="805" y="805"/>
                    <a:pt x="805" y="806"/>
                    <a:pt x="806" y="807"/>
                  </a:cubicBezTo>
                  <a:cubicBezTo>
                    <a:pt x="807" y="809"/>
                    <a:pt x="807" y="811"/>
                    <a:pt x="807" y="813"/>
                  </a:cubicBezTo>
                  <a:cubicBezTo>
                    <a:pt x="808" y="814"/>
                    <a:pt x="808" y="815"/>
                    <a:pt x="809" y="816"/>
                  </a:cubicBezTo>
                  <a:cubicBezTo>
                    <a:pt x="811" y="818"/>
                    <a:pt x="813" y="820"/>
                    <a:pt x="813" y="822"/>
                  </a:cubicBezTo>
                  <a:cubicBezTo>
                    <a:pt x="813" y="824"/>
                    <a:pt x="811" y="825"/>
                    <a:pt x="811" y="826"/>
                  </a:cubicBezTo>
                  <a:cubicBezTo>
                    <a:pt x="810" y="827"/>
                    <a:pt x="809" y="829"/>
                    <a:pt x="808" y="830"/>
                  </a:cubicBezTo>
                  <a:cubicBezTo>
                    <a:pt x="807" y="832"/>
                    <a:pt x="806" y="834"/>
                    <a:pt x="805" y="836"/>
                  </a:cubicBezTo>
                  <a:cubicBezTo>
                    <a:pt x="803" y="838"/>
                    <a:pt x="801" y="839"/>
                    <a:pt x="800" y="841"/>
                  </a:cubicBezTo>
                  <a:cubicBezTo>
                    <a:pt x="799" y="842"/>
                    <a:pt x="798" y="844"/>
                    <a:pt x="798" y="845"/>
                  </a:cubicBezTo>
                  <a:cubicBezTo>
                    <a:pt x="798" y="846"/>
                    <a:pt x="799" y="846"/>
                    <a:pt x="800" y="846"/>
                  </a:cubicBezTo>
                  <a:cubicBezTo>
                    <a:pt x="801" y="846"/>
                    <a:pt x="801" y="847"/>
                    <a:pt x="802" y="848"/>
                  </a:cubicBezTo>
                  <a:cubicBezTo>
                    <a:pt x="802" y="848"/>
                    <a:pt x="801" y="850"/>
                    <a:pt x="801" y="850"/>
                  </a:cubicBezTo>
                  <a:cubicBezTo>
                    <a:pt x="800" y="852"/>
                    <a:pt x="797" y="853"/>
                    <a:pt x="796" y="854"/>
                  </a:cubicBezTo>
                  <a:cubicBezTo>
                    <a:pt x="795" y="856"/>
                    <a:pt x="794" y="858"/>
                    <a:pt x="794" y="860"/>
                  </a:cubicBezTo>
                  <a:cubicBezTo>
                    <a:pt x="795" y="862"/>
                    <a:pt x="797" y="864"/>
                    <a:pt x="799" y="864"/>
                  </a:cubicBezTo>
                  <a:cubicBezTo>
                    <a:pt x="802" y="864"/>
                    <a:pt x="804" y="864"/>
                    <a:pt x="806" y="864"/>
                  </a:cubicBezTo>
                  <a:cubicBezTo>
                    <a:pt x="807" y="864"/>
                    <a:pt x="808" y="864"/>
                    <a:pt x="809" y="864"/>
                  </a:cubicBezTo>
                  <a:cubicBezTo>
                    <a:pt x="810" y="864"/>
                    <a:pt x="811" y="864"/>
                    <a:pt x="812" y="864"/>
                  </a:cubicBezTo>
                  <a:cubicBezTo>
                    <a:pt x="814" y="863"/>
                    <a:pt x="814" y="861"/>
                    <a:pt x="816" y="860"/>
                  </a:cubicBezTo>
                  <a:cubicBezTo>
                    <a:pt x="818" y="859"/>
                    <a:pt x="820" y="861"/>
                    <a:pt x="822" y="862"/>
                  </a:cubicBezTo>
                  <a:cubicBezTo>
                    <a:pt x="823" y="864"/>
                    <a:pt x="825" y="865"/>
                    <a:pt x="827" y="866"/>
                  </a:cubicBezTo>
                  <a:cubicBezTo>
                    <a:pt x="829" y="867"/>
                    <a:pt x="831" y="868"/>
                    <a:pt x="831" y="871"/>
                  </a:cubicBezTo>
                  <a:cubicBezTo>
                    <a:pt x="831" y="873"/>
                    <a:pt x="829" y="875"/>
                    <a:pt x="831" y="877"/>
                  </a:cubicBezTo>
                  <a:cubicBezTo>
                    <a:pt x="831" y="878"/>
                    <a:pt x="832" y="879"/>
                    <a:pt x="833" y="880"/>
                  </a:cubicBezTo>
                  <a:cubicBezTo>
                    <a:pt x="833" y="881"/>
                    <a:pt x="834" y="882"/>
                    <a:pt x="834" y="882"/>
                  </a:cubicBezTo>
                  <a:cubicBezTo>
                    <a:pt x="835" y="883"/>
                    <a:pt x="835" y="884"/>
                    <a:pt x="835" y="885"/>
                  </a:cubicBezTo>
                  <a:cubicBezTo>
                    <a:pt x="835" y="886"/>
                    <a:pt x="835" y="887"/>
                    <a:pt x="834" y="888"/>
                  </a:cubicBezTo>
                  <a:cubicBezTo>
                    <a:pt x="833" y="889"/>
                    <a:pt x="832" y="890"/>
                    <a:pt x="832" y="891"/>
                  </a:cubicBezTo>
                  <a:cubicBezTo>
                    <a:pt x="831" y="891"/>
                    <a:pt x="831" y="892"/>
                    <a:pt x="830" y="893"/>
                  </a:cubicBezTo>
                  <a:cubicBezTo>
                    <a:pt x="829" y="893"/>
                    <a:pt x="829" y="894"/>
                    <a:pt x="828" y="894"/>
                  </a:cubicBezTo>
                  <a:cubicBezTo>
                    <a:pt x="827" y="895"/>
                    <a:pt x="826" y="897"/>
                    <a:pt x="826" y="899"/>
                  </a:cubicBezTo>
                  <a:cubicBezTo>
                    <a:pt x="826" y="900"/>
                    <a:pt x="826" y="901"/>
                    <a:pt x="825" y="902"/>
                  </a:cubicBezTo>
                  <a:cubicBezTo>
                    <a:pt x="825" y="903"/>
                    <a:pt x="825" y="904"/>
                    <a:pt x="826" y="905"/>
                  </a:cubicBezTo>
                  <a:cubicBezTo>
                    <a:pt x="827" y="906"/>
                    <a:pt x="827" y="907"/>
                    <a:pt x="827" y="908"/>
                  </a:cubicBezTo>
                  <a:cubicBezTo>
                    <a:pt x="826" y="911"/>
                    <a:pt x="824" y="913"/>
                    <a:pt x="823" y="915"/>
                  </a:cubicBezTo>
                  <a:cubicBezTo>
                    <a:pt x="822" y="917"/>
                    <a:pt x="824" y="919"/>
                    <a:pt x="825" y="920"/>
                  </a:cubicBezTo>
                  <a:cubicBezTo>
                    <a:pt x="826" y="921"/>
                    <a:pt x="826" y="922"/>
                    <a:pt x="826" y="923"/>
                  </a:cubicBezTo>
                  <a:cubicBezTo>
                    <a:pt x="826" y="924"/>
                    <a:pt x="826" y="925"/>
                    <a:pt x="826" y="927"/>
                  </a:cubicBezTo>
                  <a:cubicBezTo>
                    <a:pt x="826" y="929"/>
                    <a:pt x="825" y="932"/>
                    <a:pt x="823" y="934"/>
                  </a:cubicBezTo>
                  <a:cubicBezTo>
                    <a:pt x="822" y="934"/>
                    <a:pt x="821" y="935"/>
                    <a:pt x="820" y="936"/>
                  </a:cubicBezTo>
                  <a:cubicBezTo>
                    <a:pt x="819" y="936"/>
                    <a:pt x="818" y="937"/>
                    <a:pt x="817" y="937"/>
                  </a:cubicBezTo>
                  <a:cubicBezTo>
                    <a:pt x="815" y="937"/>
                    <a:pt x="814" y="934"/>
                    <a:pt x="813" y="933"/>
                  </a:cubicBezTo>
                  <a:cubicBezTo>
                    <a:pt x="811" y="932"/>
                    <a:pt x="811" y="934"/>
                    <a:pt x="811" y="935"/>
                  </a:cubicBezTo>
                  <a:cubicBezTo>
                    <a:pt x="810" y="936"/>
                    <a:pt x="809" y="935"/>
                    <a:pt x="808" y="935"/>
                  </a:cubicBezTo>
                  <a:cubicBezTo>
                    <a:pt x="805" y="933"/>
                    <a:pt x="802" y="933"/>
                    <a:pt x="799" y="930"/>
                  </a:cubicBezTo>
                  <a:cubicBezTo>
                    <a:pt x="798" y="930"/>
                    <a:pt x="797" y="929"/>
                    <a:pt x="797" y="928"/>
                  </a:cubicBezTo>
                  <a:cubicBezTo>
                    <a:pt x="796" y="927"/>
                    <a:pt x="796" y="927"/>
                    <a:pt x="795" y="927"/>
                  </a:cubicBezTo>
                  <a:cubicBezTo>
                    <a:pt x="794" y="926"/>
                    <a:pt x="793" y="925"/>
                    <a:pt x="792" y="924"/>
                  </a:cubicBezTo>
                  <a:cubicBezTo>
                    <a:pt x="791" y="923"/>
                    <a:pt x="790" y="923"/>
                    <a:pt x="789" y="922"/>
                  </a:cubicBezTo>
                  <a:cubicBezTo>
                    <a:pt x="787" y="921"/>
                    <a:pt x="786" y="920"/>
                    <a:pt x="785" y="919"/>
                  </a:cubicBezTo>
                  <a:cubicBezTo>
                    <a:pt x="782" y="917"/>
                    <a:pt x="779" y="916"/>
                    <a:pt x="776" y="914"/>
                  </a:cubicBezTo>
                  <a:cubicBezTo>
                    <a:pt x="774" y="913"/>
                    <a:pt x="772" y="910"/>
                    <a:pt x="770" y="908"/>
                  </a:cubicBezTo>
                  <a:cubicBezTo>
                    <a:pt x="770" y="906"/>
                    <a:pt x="770" y="905"/>
                    <a:pt x="770" y="904"/>
                  </a:cubicBezTo>
                  <a:cubicBezTo>
                    <a:pt x="769" y="903"/>
                    <a:pt x="770" y="902"/>
                    <a:pt x="770" y="901"/>
                  </a:cubicBezTo>
                  <a:cubicBezTo>
                    <a:pt x="771" y="899"/>
                    <a:pt x="771" y="898"/>
                    <a:pt x="772" y="897"/>
                  </a:cubicBezTo>
                  <a:cubicBezTo>
                    <a:pt x="773" y="897"/>
                    <a:pt x="774" y="896"/>
                    <a:pt x="774" y="896"/>
                  </a:cubicBezTo>
                  <a:cubicBezTo>
                    <a:pt x="775" y="896"/>
                    <a:pt x="776" y="895"/>
                    <a:pt x="776" y="895"/>
                  </a:cubicBezTo>
                  <a:cubicBezTo>
                    <a:pt x="777" y="894"/>
                    <a:pt x="776" y="893"/>
                    <a:pt x="775" y="892"/>
                  </a:cubicBezTo>
                  <a:cubicBezTo>
                    <a:pt x="774" y="890"/>
                    <a:pt x="773" y="890"/>
                    <a:pt x="772" y="889"/>
                  </a:cubicBezTo>
                  <a:cubicBezTo>
                    <a:pt x="770" y="889"/>
                    <a:pt x="769" y="888"/>
                    <a:pt x="768" y="888"/>
                  </a:cubicBezTo>
                  <a:cubicBezTo>
                    <a:pt x="767" y="887"/>
                    <a:pt x="766" y="886"/>
                    <a:pt x="766" y="885"/>
                  </a:cubicBezTo>
                  <a:cubicBezTo>
                    <a:pt x="765" y="885"/>
                    <a:pt x="765" y="884"/>
                    <a:pt x="765" y="883"/>
                  </a:cubicBezTo>
                  <a:cubicBezTo>
                    <a:pt x="765" y="882"/>
                    <a:pt x="766" y="882"/>
                    <a:pt x="766" y="881"/>
                  </a:cubicBezTo>
                  <a:cubicBezTo>
                    <a:pt x="767" y="880"/>
                    <a:pt x="767" y="880"/>
                    <a:pt x="767" y="879"/>
                  </a:cubicBezTo>
                  <a:cubicBezTo>
                    <a:pt x="768" y="879"/>
                    <a:pt x="768" y="878"/>
                    <a:pt x="769" y="877"/>
                  </a:cubicBezTo>
                  <a:cubicBezTo>
                    <a:pt x="769" y="876"/>
                    <a:pt x="768" y="875"/>
                    <a:pt x="767" y="875"/>
                  </a:cubicBezTo>
                  <a:cubicBezTo>
                    <a:pt x="767" y="875"/>
                    <a:pt x="766" y="875"/>
                    <a:pt x="766" y="875"/>
                  </a:cubicBezTo>
                  <a:cubicBezTo>
                    <a:pt x="765" y="875"/>
                    <a:pt x="764" y="875"/>
                    <a:pt x="764" y="876"/>
                  </a:cubicBezTo>
                  <a:cubicBezTo>
                    <a:pt x="764" y="876"/>
                    <a:pt x="763" y="876"/>
                    <a:pt x="763" y="876"/>
                  </a:cubicBezTo>
                  <a:cubicBezTo>
                    <a:pt x="762" y="876"/>
                    <a:pt x="762" y="876"/>
                    <a:pt x="762" y="876"/>
                  </a:cubicBezTo>
                  <a:cubicBezTo>
                    <a:pt x="761" y="876"/>
                    <a:pt x="760" y="876"/>
                    <a:pt x="759" y="876"/>
                  </a:cubicBezTo>
                  <a:cubicBezTo>
                    <a:pt x="758" y="876"/>
                    <a:pt x="757" y="876"/>
                    <a:pt x="756" y="875"/>
                  </a:cubicBezTo>
                  <a:cubicBezTo>
                    <a:pt x="756" y="875"/>
                    <a:pt x="755" y="875"/>
                    <a:pt x="755" y="875"/>
                  </a:cubicBezTo>
                  <a:cubicBezTo>
                    <a:pt x="754" y="875"/>
                    <a:pt x="754" y="875"/>
                    <a:pt x="753" y="875"/>
                  </a:cubicBezTo>
                  <a:cubicBezTo>
                    <a:pt x="753" y="875"/>
                    <a:pt x="753" y="875"/>
                    <a:pt x="753" y="875"/>
                  </a:cubicBezTo>
                  <a:cubicBezTo>
                    <a:pt x="752" y="875"/>
                    <a:pt x="751" y="874"/>
                    <a:pt x="750" y="874"/>
                  </a:cubicBezTo>
                  <a:cubicBezTo>
                    <a:pt x="749" y="874"/>
                    <a:pt x="748" y="874"/>
                    <a:pt x="747" y="874"/>
                  </a:cubicBezTo>
                  <a:cubicBezTo>
                    <a:pt x="745" y="875"/>
                    <a:pt x="743" y="875"/>
                    <a:pt x="741" y="875"/>
                  </a:cubicBezTo>
                  <a:cubicBezTo>
                    <a:pt x="740" y="876"/>
                    <a:pt x="738" y="876"/>
                    <a:pt x="736" y="877"/>
                  </a:cubicBezTo>
                  <a:cubicBezTo>
                    <a:pt x="735" y="877"/>
                    <a:pt x="733" y="878"/>
                    <a:pt x="732" y="879"/>
                  </a:cubicBezTo>
                  <a:cubicBezTo>
                    <a:pt x="732" y="879"/>
                    <a:pt x="732" y="880"/>
                    <a:pt x="731" y="880"/>
                  </a:cubicBezTo>
                  <a:cubicBezTo>
                    <a:pt x="731" y="880"/>
                    <a:pt x="731" y="881"/>
                    <a:pt x="731" y="881"/>
                  </a:cubicBezTo>
                  <a:cubicBezTo>
                    <a:pt x="731" y="882"/>
                    <a:pt x="730" y="882"/>
                    <a:pt x="730" y="883"/>
                  </a:cubicBezTo>
                  <a:cubicBezTo>
                    <a:pt x="729" y="884"/>
                    <a:pt x="728" y="885"/>
                    <a:pt x="728" y="887"/>
                  </a:cubicBezTo>
                  <a:cubicBezTo>
                    <a:pt x="728" y="888"/>
                    <a:pt x="728" y="889"/>
                    <a:pt x="727" y="889"/>
                  </a:cubicBezTo>
                  <a:cubicBezTo>
                    <a:pt x="727" y="890"/>
                    <a:pt x="726" y="890"/>
                    <a:pt x="725" y="890"/>
                  </a:cubicBezTo>
                  <a:cubicBezTo>
                    <a:pt x="724" y="890"/>
                    <a:pt x="724" y="890"/>
                    <a:pt x="723" y="890"/>
                  </a:cubicBezTo>
                  <a:cubicBezTo>
                    <a:pt x="722" y="890"/>
                    <a:pt x="722" y="889"/>
                    <a:pt x="721" y="889"/>
                  </a:cubicBezTo>
                  <a:cubicBezTo>
                    <a:pt x="720" y="889"/>
                    <a:pt x="720" y="888"/>
                    <a:pt x="719" y="889"/>
                  </a:cubicBezTo>
                  <a:cubicBezTo>
                    <a:pt x="718" y="889"/>
                    <a:pt x="718" y="890"/>
                    <a:pt x="717" y="891"/>
                  </a:cubicBezTo>
                  <a:cubicBezTo>
                    <a:pt x="717" y="891"/>
                    <a:pt x="716" y="892"/>
                    <a:pt x="715" y="892"/>
                  </a:cubicBezTo>
                  <a:cubicBezTo>
                    <a:pt x="714" y="893"/>
                    <a:pt x="712" y="893"/>
                    <a:pt x="711" y="892"/>
                  </a:cubicBezTo>
                  <a:cubicBezTo>
                    <a:pt x="710" y="891"/>
                    <a:pt x="708" y="891"/>
                    <a:pt x="707" y="890"/>
                  </a:cubicBezTo>
                  <a:cubicBezTo>
                    <a:pt x="706" y="888"/>
                    <a:pt x="705" y="887"/>
                    <a:pt x="704" y="885"/>
                  </a:cubicBezTo>
                  <a:cubicBezTo>
                    <a:pt x="703" y="883"/>
                    <a:pt x="702" y="881"/>
                    <a:pt x="701" y="879"/>
                  </a:cubicBezTo>
                  <a:cubicBezTo>
                    <a:pt x="700" y="877"/>
                    <a:pt x="700" y="876"/>
                    <a:pt x="699" y="874"/>
                  </a:cubicBezTo>
                  <a:cubicBezTo>
                    <a:pt x="698" y="873"/>
                    <a:pt x="698" y="872"/>
                    <a:pt x="696" y="871"/>
                  </a:cubicBezTo>
                  <a:cubicBezTo>
                    <a:pt x="693" y="870"/>
                    <a:pt x="690" y="874"/>
                    <a:pt x="687" y="875"/>
                  </a:cubicBezTo>
                  <a:cubicBezTo>
                    <a:pt x="683" y="877"/>
                    <a:pt x="680" y="874"/>
                    <a:pt x="677" y="872"/>
                  </a:cubicBezTo>
                  <a:cubicBezTo>
                    <a:pt x="675" y="872"/>
                    <a:pt x="675" y="871"/>
                    <a:pt x="674" y="872"/>
                  </a:cubicBezTo>
                  <a:cubicBezTo>
                    <a:pt x="672" y="872"/>
                    <a:pt x="671" y="873"/>
                    <a:pt x="669" y="874"/>
                  </a:cubicBezTo>
                  <a:cubicBezTo>
                    <a:pt x="667" y="875"/>
                    <a:pt x="666" y="875"/>
                    <a:pt x="664" y="876"/>
                  </a:cubicBezTo>
                  <a:cubicBezTo>
                    <a:pt x="663" y="877"/>
                    <a:pt x="662" y="877"/>
                    <a:pt x="661" y="877"/>
                  </a:cubicBezTo>
                  <a:cubicBezTo>
                    <a:pt x="658" y="876"/>
                    <a:pt x="657" y="872"/>
                    <a:pt x="658" y="869"/>
                  </a:cubicBezTo>
                  <a:cubicBezTo>
                    <a:pt x="659" y="867"/>
                    <a:pt x="661" y="865"/>
                    <a:pt x="661" y="862"/>
                  </a:cubicBezTo>
                  <a:cubicBezTo>
                    <a:pt x="661" y="861"/>
                    <a:pt x="661" y="859"/>
                    <a:pt x="660" y="859"/>
                  </a:cubicBezTo>
                  <a:cubicBezTo>
                    <a:pt x="659" y="859"/>
                    <a:pt x="657" y="861"/>
                    <a:pt x="656" y="862"/>
                  </a:cubicBezTo>
                  <a:cubicBezTo>
                    <a:pt x="655" y="863"/>
                    <a:pt x="654" y="865"/>
                    <a:pt x="653" y="866"/>
                  </a:cubicBezTo>
                  <a:cubicBezTo>
                    <a:pt x="652" y="868"/>
                    <a:pt x="650" y="868"/>
                    <a:pt x="649" y="869"/>
                  </a:cubicBezTo>
                  <a:cubicBezTo>
                    <a:pt x="646" y="870"/>
                    <a:pt x="642" y="870"/>
                    <a:pt x="642" y="874"/>
                  </a:cubicBezTo>
                  <a:cubicBezTo>
                    <a:pt x="643" y="875"/>
                    <a:pt x="643" y="877"/>
                    <a:pt x="644" y="878"/>
                  </a:cubicBezTo>
                  <a:cubicBezTo>
                    <a:pt x="644" y="878"/>
                    <a:pt x="645" y="879"/>
                    <a:pt x="645" y="879"/>
                  </a:cubicBezTo>
                  <a:cubicBezTo>
                    <a:pt x="646" y="880"/>
                    <a:pt x="646" y="881"/>
                    <a:pt x="646" y="881"/>
                  </a:cubicBezTo>
                  <a:cubicBezTo>
                    <a:pt x="647" y="883"/>
                    <a:pt x="647" y="885"/>
                    <a:pt x="648" y="886"/>
                  </a:cubicBezTo>
                  <a:cubicBezTo>
                    <a:pt x="649" y="887"/>
                    <a:pt x="649" y="888"/>
                    <a:pt x="650" y="890"/>
                  </a:cubicBezTo>
                  <a:cubicBezTo>
                    <a:pt x="650" y="891"/>
                    <a:pt x="651" y="892"/>
                    <a:pt x="651" y="893"/>
                  </a:cubicBezTo>
                  <a:cubicBezTo>
                    <a:pt x="652" y="896"/>
                    <a:pt x="652" y="898"/>
                    <a:pt x="650" y="900"/>
                  </a:cubicBezTo>
                  <a:cubicBezTo>
                    <a:pt x="649" y="901"/>
                    <a:pt x="647" y="901"/>
                    <a:pt x="646" y="900"/>
                  </a:cubicBezTo>
                  <a:cubicBezTo>
                    <a:pt x="645" y="899"/>
                    <a:pt x="644" y="898"/>
                    <a:pt x="643" y="898"/>
                  </a:cubicBezTo>
                  <a:cubicBezTo>
                    <a:pt x="641" y="898"/>
                    <a:pt x="640" y="899"/>
                    <a:pt x="639" y="900"/>
                  </a:cubicBezTo>
                  <a:cubicBezTo>
                    <a:pt x="638" y="900"/>
                    <a:pt x="636" y="901"/>
                    <a:pt x="635" y="901"/>
                  </a:cubicBezTo>
                  <a:cubicBezTo>
                    <a:pt x="633" y="901"/>
                    <a:pt x="631" y="900"/>
                    <a:pt x="630" y="900"/>
                  </a:cubicBezTo>
                  <a:cubicBezTo>
                    <a:pt x="628" y="899"/>
                    <a:pt x="626" y="898"/>
                    <a:pt x="624" y="898"/>
                  </a:cubicBezTo>
                  <a:cubicBezTo>
                    <a:pt x="620" y="897"/>
                    <a:pt x="617" y="898"/>
                    <a:pt x="613" y="899"/>
                  </a:cubicBezTo>
                  <a:cubicBezTo>
                    <a:pt x="611" y="899"/>
                    <a:pt x="609" y="899"/>
                    <a:pt x="608" y="898"/>
                  </a:cubicBezTo>
                  <a:cubicBezTo>
                    <a:pt x="606" y="898"/>
                    <a:pt x="605" y="897"/>
                    <a:pt x="603" y="897"/>
                  </a:cubicBezTo>
                  <a:cubicBezTo>
                    <a:pt x="601" y="898"/>
                    <a:pt x="598" y="898"/>
                    <a:pt x="596" y="899"/>
                  </a:cubicBezTo>
                  <a:cubicBezTo>
                    <a:pt x="594" y="899"/>
                    <a:pt x="592" y="900"/>
                    <a:pt x="590" y="900"/>
                  </a:cubicBezTo>
                  <a:cubicBezTo>
                    <a:pt x="587" y="900"/>
                    <a:pt x="587" y="900"/>
                    <a:pt x="587" y="900"/>
                  </a:cubicBezTo>
                  <a:cubicBezTo>
                    <a:pt x="587" y="900"/>
                    <a:pt x="586" y="900"/>
                    <a:pt x="585" y="900"/>
                  </a:cubicBezTo>
                  <a:cubicBezTo>
                    <a:pt x="584" y="900"/>
                    <a:pt x="584" y="900"/>
                    <a:pt x="583" y="901"/>
                  </a:cubicBezTo>
                  <a:cubicBezTo>
                    <a:pt x="582" y="901"/>
                    <a:pt x="582" y="902"/>
                    <a:pt x="581" y="902"/>
                  </a:cubicBezTo>
                  <a:cubicBezTo>
                    <a:pt x="580" y="903"/>
                    <a:pt x="579" y="904"/>
                    <a:pt x="579" y="904"/>
                  </a:cubicBezTo>
                  <a:cubicBezTo>
                    <a:pt x="578" y="905"/>
                    <a:pt x="578" y="906"/>
                    <a:pt x="578" y="907"/>
                  </a:cubicBezTo>
                  <a:cubicBezTo>
                    <a:pt x="577" y="908"/>
                    <a:pt x="576" y="909"/>
                    <a:pt x="575" y="909"/>
                  </a:cubicBezTo>
                  <a:cubicBezTo>
                    <a:pt x="574" y="909"/>
                    <a:pt x="573" y="909"/>
                    <a:pt x="571" y="909"/>
                  </a:cubicBezTo>
                  <a:cubicBezTo>
                    <a:pt x="568" y="908"/>
                    <a:pt x="566" y="907"/>
                    <a:pt x="563" y="907"/>
                  </a:cubicBezTo>
                  <a:cubicBezTo>
                    <a:pt x="561" y="907"/>
                    <a:pt x="559" y="907"/>
                    <a:pt x="558" y="906"/>
                  </a:cubicBezTo>
                  <a:cubicBezTo>
                    <a:pt x="556" y="906"/>
                    <a:pt x="554" y="906"/>
                    <a:pt x="552" y="906"/>
                  </a:cubicBezTo>
                  <a:cubicBezTo>
                    <a:pt x="550" y="906"/>
                    <a:pt x="549" y="907"/>
                    <a:pt x="547" y="907"/>
                  </a:cubicBezTo>
                  <a:cubicBezTo>
                    <a:pt x="546" y="908"/>
                    <a:pt x="546" y="908"/>
                    <a:pt x="545" y="908"/>
                  </a:cubicBezTo>
                  <a:cubicBezTo>
                    <a:pt x="545" y="908"/>
                    <a:pt x="544" y="908"/>
                    <a:pt x="544" y="908"/>
                  </a:cubicBezTo>
                  <a:cubicBezTo>
                    <a:pt x="543" y="908"/>
                    <a:pt x="542" y="908"/>
                    <a:pt x="542" y="909"/>
                  </a:cubicBezTo>
                  <a:cubicBezTo>
                    <a:pt x="541" y="909"/>
                    <a:pt x="541" y="909"/>
                    <a:pt x="540" y="909"/>
                  </a:cubicBezTo>
                  <a:cubicBezTo>
                    <a:pt x="539" y="909"/>
                    <a:pt x="538" y="909"/>
                    <a:pt x="538" y="909"/>
                  </a:cubicBezTo>
                  <a:cubicBezTo>
                    <a:pt x="537" y="909"/>
                    <a:pt x="537" y="908"/>
                    <a:pt x="536" y="907"/>
                  </a:cubicBezTo>
                  <a:cubicBezTo>
                    <a:pt x="535" y="906"/>
                    <a:pt x="534" y="905"/>
                    <a:pt x="532" y="906"/>
                  </a:cubicBezTo>
                  <a:cubicBezTo>
                    <a:pt x="531" y="907"/>
                    <a:pt x="530" y="907"/>
                    <a:pt x="529" y="908"/>
                  </a:cubicBezTo>
                  <a:cubicBezTo>
                    <a:pt x="528" y="909"/>
                    <a:pt x="527" y="910"/>
                    <a:pt x="526" y="911"/>
                  </a:cubicBezTo>
                  <a:cubicBezTo>
                    <a:pt x="525" y="912"/>
                    <a:pt x="525" y="913"/>
                    <a:pt x="524" y="914"/>
                  </a:cubicBezTo>
                  <a:cubicBezTo>
                    <a:pt x="524" y="916"/>
                    <a:pt x="523" y="917"/>
                    <a:pt x="523" y="918"/>
                  </a:cubicBezTo>
                  <a:cubicBezTo>
                    <a:pt x="523" y="920"/>
                    <a:pt x="523" y="921"/>
                    <a:pt x="523" y="923"/>
                  </a:cubicBezTo>
                  <a:cubicBezTo>
                    <a:pt x="523" y="924"/>
                    <a:pt x="524" y="926"/>
                    <a:pt x="524" y="927"/>
                  </a:cubicBezTo>
                  <a:cubicBezTo>
                    <a:pt x="524" y="929"/>
                    <a:pt x="522" y="930"/>
                    <a:pt x="521" y="930"/>
                  </a:cubicBezTo>
                  <a:cubicBezTo>
                    <a:pt x="520" y="931"/>
                    <a:pt x="519" y="931"/>
                    <a:pt x="518" y="931"/>
                  </a:cubicBezTo>
                  <a:cubicBezTo>
                    <a:pt x="516" y="931"/>
                    <a:pt x="515" y="932"/>
                    <a:pt x="514" y="932"/>
                  </a:cubicBezTo>
                  <a:cubicBezTo>
                    <a:pt x="512" y="932"/>
                    <a:pt x="511" y="933"/>
                    <a:pt x="510" y="933"/>
                  </a:cubicBezTo>
                  <a:cubicBezTo>
                    <a:pt x="508" y="933"/>
                    <a:pt x="507" y="933"/>
                    <a:pt x="506" y="933"/>
                  </a:cubicBezTo>
                  <a:cubicBezTo>
                    <a:pt x="504" y="933"/>
                    <a:pt x="502" y="932"/>
                    <a:pt x="500" y="932"/>
                  </a:cubicBezTo>
                  <a:cubicBezTo>
                    <a:pt x="499" y="932"/>
                    <a:pt x="497" y="932"/>
                    <a:pt x="496" y="932"/>
                  </a:cubicBezTo>
                  <a:cubicBezTo>
                    <a:pt x="494" y="931"/>
                    <a:pt x="494" y="930"/>
                    <a:pt x="493" y="930"/>
                  </a:cubicBezTo>
                  <a:cubicBezTo>
                    <a:pt x="491" y="930"/>
                    <a:pt x="490" y="932"/>
                    <a:pt x="489" y="933"/>
                  </a:cubicBezTo>
                  <a:cubicBezTo>
                    <a:pt x="488" y="934"/>
                    <a:pt x="488" y="935"/>
                    <a:pt x="487" y="937"/>
                  </a:cubicBezTo>
                  <a:cubicBezTo>
                    <a:pt x="486" y="938"/>
                    <a:pt x="486" y="939"/>
                    <a:pt x="485" y="940"/>
                  </a:cubicBezTo>
                  <a:cubicBezTo>
                    <a:pt x="484" y="941"/>
                    <a:pt x="483" y="941"/>
                    <a:pt x="482" y="942"/>
                  </a:cubicBezTo>
                  <a:cubicBezTo>
                    <a:pt x="482" y="944"/>
                    <a:pt x="481" y="945"/>
                    <a:pt x="483" y="945"/>
                  </a:cubicBezTo>
                  <a:cubicBezTo>
                    <a:pt x="484" y="946"/>
                    <a:pt x="486" y="945"/>
                    <a:pt x="487" y="945"/>
                  </a:cubicBezTo>
                  <a:cubicBezTo>
                    <a:pt x="488" y="946"/>
                    <a:pt x="488" y="947"/>
                    <a:pt x="488" y="948"/>
                  </a:cubicBezTo>
                  <a:cubicBezTo>
                    <a:pt x="489" y="949"/>
                    <a:pt x="489" y="951"/>
                    <a:pt x="488" y="952"/>
                  </a:cubicBezTo>
                  <a:cubicBezTo>
                    <a:pt x="488" y="952"/>
                    <a:pt x="487" y="952"/>
                    <a:pt x="487" y="951"/>
                  </a:cubicBezTo>
                  <a:cubicBezTo>
                    <a:pt x="486" y="951"/>
                    <a:pt x="486" y="951"/>
                    <a:pt x="485" y="951"/>
                  </a:cubicBezTo>
                  <a:cubicBezTo>
                    <a:pt x="483" y="951"/>
                    <a:pt x="482" y="951"/>
                    <a:pt x="480" y="951"/>
                  </a:cubicBezTo>
                  <a:cubicBezTo>
                    <a:pt x="479" y="951"/>
                    <a:pt x="478" y="951"/>
                    <a:pt x="477" y="951"/>
                  </a:cubicBezTo>
                  <a:cubicBezTo>
                    <a:pt x="475" y="950"/>
                    <a:pt x="473" y="952"/>
                    <a:pt x="471" y="953"/>
                  </a:cubicBezTo>
                  <a:cubicBezTo>
                    <a:pt x="470" y="955"/>
                    <a:pt x="468" y="956"/>
                    <a:pt x="466" y="958"/>
                  </a:cubicBezTo>
                  <a:cubicBezTo>
                    <a:pt x="465" y="959"/>
                    <a:pt x="464" y="960"/>
                    <a:pt x="463" y="962"/>
                  </a:cubicBezTo>
                  <a:cubicBezTo>
                    <a:pt x="463" y="963"/>
                    <a:pt x="462" y="965"/>
                    <a:pt x="461" y="966"/>
                  </a:cubicBezTo>
                  <a:cubicBezTo>
                    <a:pt x="460" y="968"/>
                    <a:pt x="458" y="967"/>
                    <a:pt x="456" y="968"/>
                  </a:cubicBezTo>
                  <a:cubicBezTo>
                    <a:pt x="454" y="968"/>
                    <a:pt x="452" y="968"/>
                    <a:pt x="450" y="968"/>
                  </a:cubicBezTo>
                  <a:cubicBezTo>
                    <a:pt x="449" y="968"/>
                    <a:pt x="448" y="967"/>
                    <a:pt x="448" y="966"/>
                  </a:cubicBezTo>
                  <a:cubicBezTo>
                    <a:pt x="448" y="965"/>
                    <a:pt x="449" y="964"/>
                    <a:pt x="450" y="963"/>
                  </a:cubicBezTo>
                  <a:cubicBezTo>
                    <a:pt x="450" y="962"/>
                    <a:pt x="451" y="961"/>
                    <a:pt x="453" y="960"/>
                  </a:cubicBezTo>
                  <a:cubicBezTo>
                    <a:pt x="453" y="960"/>
                    <a:pt x="454" y="959"/>
                    <a:pt x="454" y="958"/>
                  </a:cubicBezTo>
                  <a:cubicBezTo>
                    <a:pt x="454" y="956"/>
                    <a:pt x="452" y="956"/>
                    <a:pt x="450" y="956"/>
                  </a:cubicBezTo>
                  <a:cubicBezTo>
                    <a:pt x="448" y="956"/>
                    <a:pt x="445" y="957"/>
                    <a:pt x="443" y="957"/>
                  </a:cubicBezTo>
                  <a:cubicBezTo>
                    <a:pt x="441" y="958"/>
                    <a:pt x="439" y="959"/>
                    <a:pt x="437" y="960"/>
                  </a:cubicBezTo>
                  <a:cubicBezTo>
                    <a:pt x="435" y="960"/>
                    <a:pt x="434" y="961"/>
                    <a:pt x="433" y="961"/>
                  </a:cubicBezTo>
                  <a:cubicBezTo>
                    <a:pt x="431" y="961"/>
                    <a:pt x="430" y="962"/>
                    <a:pt x="429" y="964"/>
                  </a:cubicBezTo>
                  <a:cubicBezTo>
                    <a:pt x="428" y="964"/>
                    <a:pt x="428" y="965"/>
                    <a:pt x="427" y="965"/>
                  </a:cubicBezTo>
                  <a:cubicBezTo>
                    <a:pt x="427" y="966"/>
                    <a:pt x="426" y="967"/>
                    <a:pt x="426" y="968"/>
                  </a:cubicBezTo>
                  <a:cubicBezTo>
                    <a:pt x="425" y="968"/>
                    <a:pt x="425" y="968"/>
                    <a:pt x="424" y="968"/>
                  </a:cubicBezTo>
                  <a:cubicBezTo>
                    <a:pt x="423" y="968"/>
                    <a:pt x="422" y="968"/>
                    <a:pt x="420" y="968"/>
                  </a:cubicBezTo>
                  <a:cubicBezTo>
                    <a:pt x="419" y="968"/>
                    <a:pt x="418" y="968"/>
                    <a:pt x="416" y="969"/>
                  </a:cubicBezTo>
                  <a:cubicBezTo>
                    <a:pt x="415" y="969"/>
                    <a:pt x="414" y="969"/>
                    <a:pt x="413" y="969"/>
                  </a:cubicBezTo>
                  <a:cubicBezTo>
                    <a:pt x="412" y="969"/>
                    <a:pt x="411" y="969"/>
                    <a:pt x="410" y="969"/>
                  </a:cubicBezTo>
                  <a:cubicBezTo>
                    <a:pt x="409" y="968"/>
                    <a:pt x="408" y="968"/>
                    <a:pt x="407" y="968"/>
                  </a:cubicBezTo>
                  <a:cubicBezTo>
                    <a:pt x="406" y="968"/>
                    <a:pt x="404" y="968"/>
                    <a:pt x="403" y="968"/>
                  </a:cubicBezTo>
                  <a:cubicBezTo>
                    <a:pt x="401" y="968"/>
                    <a:pt x="400" y="968"/>
                    <a:pt x="398" y="968"/>
                  </a:cubicBezTo>
                  <a:cubicBezTo>
                    <a:pt x="397" y="967"/>
                    <a:pt x="396" y="966"/>
                    <a:pt x="396" y="964"/>
                  </a:cubicBezTo>
                  <a:cubicBezTo>
                    <a:pt x="396" y="963"/>
                    <a:pt x="396" y="963"/>
                    <a:pt x="397" y="962"/>
                  </a:cubicBezTo>
                  <a:cubicBezTo>
                    <a:pt x="397" y="962"/>
                    <a:pt x="397" y="962"/>
                    <a:pt x="397" y="961"/>
                  </a:cubicBezTo>
                  <a:cubicBezTo>
                    <a:pt x="398" y="961"/>
                    <a:pt x="400" y="960"/>
                    <a:pt x="399" y="958"/>
                  </a:cubicBezTo>
                  <a:cubicBezTo>
                    <a:pt x="399" y="957"/>
                    <a:pt x="398" y="956"/>
                    <a:pt x="397" y="955"/>
                  </a:cubicBezTo>
                  <a:cubicBezTo>
                    <a:pt x="397" y="954"/>
                    <a:pt x="396" y="954"/>
                    <a:pt x="395" y="953"/>
                  </a:cubicBezTo>
                  <a:cubicBezTo>
                    <a:pt x="395" y="953"/>
                    <a:pt x="394" y="952"/>
                    <a:pt x="393" y="951"/>
                  </a:cubicBezTo>
                  <a:cubicBezTo>
                    <a:pt x="392" y="950"/>
                    <a:pt x="391" y="950"/>
                    <a:pt x="391" y="949"/>
                  </a:cubicBezTo>
                  <a:cubicBezTo>
                    <a:pt x="390" y="948"/>
                    <a:pt x="390" y="948"/>
                    <a:pt x="389" y="948"/>
                  </a:cubicBezTo>
                  <a:cubicBezTo>
                    <a:pt x="388" y="947"/>
                    <a:pt x="388" y="947"/>
                    <a:pt x="388" y="946"/>
                  </a:cubicBezTo>
                  <a:cubicBezTo>
                    <a:pt x="387" y="946"/>
                    <a:pt x="387" y="945"/>
                    <a:pt x="386" y="945"/>
                  </a:cubicBezTo>
                  <a:cubicBezTo>
                    <a:pt x="385" y="944"/>
                    <a:pt x="385" y="943"/>
                    <a:pt x="384" y="942"/>
                  </a:cubicBezTo>
                  <a:cubicBezTo>
                    <a:pt x="383" y="941"/>
                    <a:pt x="382" y="942"/>
                    <a:pt x="380" y="943"/>
                  </a:cubicBezTo>
                  <a:cubicBezTo>
                    <a:pt x="379" y="943"/>
                    <a:pt x="377" y="943"/>
                    <a:pt x="376" y="942"/>
                  </a:cubicBezTo>
                  <a:cubicBezTo>
                    <a:pt x="375" y="941"/>
                    <a:pt x="375" y="939"/>
                    <a:pt x="376" y="938"/>
                  </a:cubicBezTo>
                  <a:cubicBezTo>
                    <a:pt x="376" y="937"/>
                    <a:pt x="376" y="935"/>
                    <a:pt x="377" y="934"/>
                  </a:cubicBezTo>
                  <a:cubicBezTo>
                    <a:pt x="378" y="934"/>
                    <a:pt x="378" y="934"/>
                    <a:pt x="379" y="933"/>
                  </a:cubicBezTo>
                  <a:cubicBezTo>
                    <a:pt x="380" y="933"/>
                    <a:pt x="380" y="933"/>
                    <a:pt x="381" y="933"/>
                  </a:cubicBezTo>
                  <a:cubicBezTo>
                    <a:pt x="382" y="932"/>
                    <a:pt x="383" y="931"/>
                    <a:pt x="383" y="929"/>
                  </a:cubicBezTo>
                  <a:cubicBezTo>
                    <a:pt x="382" y="928"/>
                    <a:pt x="381" y="927"/>
                    <a:pt x="380" y="926"/>
                  </a:cubicBezTo>
                  <a:cubicBezTo>
                    <a:pt x="379" y="925"/>
                    <a:pt x="378" y="926"/>
                    <a:pt x="377" y="926"/>
                  </a:cubicBezTo>
                  <a:cubicBezTo>
                    <a:pt x="375" y="926"/>
                    <a:pt x="374" y="927"/>
                    <a:pt x="373" y="927"/>
                  </a:cubicBezTo>
                  <a:cubicBezTo>
                    <a:pt x="372" y="927"/>
                    <a:pt x="371" y="927"/>
                    <a:pt x="371" y="927"/>
                  </a:cubicBezTo>
                  <a:cubicBezTo>
                    <a:pt x="370" y="927"/>
                    <a:pt x="369" y="927"/>
                    <a:pt x="368" y="927"/>
                  </a:cubicBezTo>
                  <a:cubicBezTo>
                    <a:pt x="366" y="928"/>
                    <a:pt x="364" y="928"/>
                    <a:pt x="362" y="929"/>
                  </a:cubicBezTo>
                  <a:cubicBezTo>
                    <a:pt x="361" y="929"/>
                    <a:pt x="359" y="929"/>
                    <a:pt x="358" y="929"/>
                  </a:cubicBezTo>
                  <a:cubicBezTo>
                    <a:pt x="357" y="930"/>
                    <a:pt x="357" y="929"/>
                    <a:pt x="356" y="928"/>
                  </a:cubicBezTo>
                  <a:cubicBezTo>
                    <a:pt x="355" y="927"/>
                    <a:pt x="355" y="927"/>
                    <a:pt x="354" y="926"/>
                  </a:cubicBezTo>
                  <a:cubicBezTo>
                    <a:pt x="353" y="925"/>
                    <a:pt x="351" y="925"/>
                    <a:pt x="350" y="925"/>
                  </a:cubicBezTo>
                  <a:cubicBezTo>
                    <a:pt x="349" y="924"/>
                    <a:pt x="347" y="924"/>
                    <a:pt x="346" y="924"/>
                  </a:cubicBezTo>
                  <a:cubicBezTo>
                    <a:pt x="343" y="924"/>
                    <a:pt x="340" y="924"/>
                    <a:pt x="338" y="922"/>
                  </a:cubicBezTo>
                  <a:cubicBezTo>
                    <a:pt x="338" y="921"/>
                    <a:pt x="338" y="921"/>
                    <a:pt x="338" y="920"/>
                  </a:cubicBezTo>
                  <a:cubicBezTo>
                    <a:pt x="337" y="919"/>
                    <a:pt x="337" y="919"/>
                    <a:pt x="336" y="919"/>
                  </a:cubicBezTo>
                  <a:cubicBezTo>
                    <a:pt x="334" y="918"/>
                    <a:pt x="332" y="918"/>
                    <a:pt x="330" y="917"/>
                  </a:cubicBezTo>
                  <a:cubicBezTo>
                    <a:pt x="327" y="916"/>
                    <a:pt x="325" y="916"/>
                    <a:pt x="323" y="916"/>
                  </a:cubicBezTo>
                  <a:cubicBezTo>
                    <a:pt x="321" y="916"/>
                    <a:pt x="319" y="916"/>
                    <a:pt x="318" y="918"/>
                  </a:cubicBezTo>
                  <a:cubicBezTo>
                    <a:pt x="316" y="919"/>
                    <a:pt x="316" y="920"/>
                    <a:pt x="315" y="922"/>
                  </a:cubicBezTo>
                  <a:cubicBezTo>
                    <a:pt x="315" y="923"/>
                    <a:pt x="314" y="925"/>
                    <a:pt x="313" y="926"/>
                  </a:cubicBezTo>
                  <a:cubicBezTo>
                    <a:pt x="311" y="926"/>
                    <a:pt x="310" y="927"/>
                    <a:pt x="308" y="926"/>
                  </a:cubicBezTo>
                  <a:cubicBezTo>
                    <a:pt x="305" y="926"/>
                    <a:pt x="302" y="925"/>
                    <a:pt x="299" y="924"/>
                  </a:cubicBezTo>
                  <a:cubicBezTo>
                    <a:pt x="297" y="923"/>
                    <a:pt x="291" y="923"/>
                    <a:pt x="291" y="920"/>
                  </a:cubicBezTo>
                  <a:cubicBezTo>
                    <a:pt x="291" y="918"/>
                    <a:pt x="292" y="917"/>
                    <a:pt x="293" y="915"/>
                  </a:cubicBezTo>
                  <a:cubicBezTo>
                    <a:pt x="294" y="914"/>
                    <a:pt x="295" y="913"/>
                    <a:pt x="294" y="911"/>
                  </a:cubicBezTo>
                  <a:cubicBezTo>
                    <a:pt x="294" y="910"/>
                    <a:pt x="292" y="910"/>
                    <a:pt x="291" y="910"/>
                  </a:cubicBezTo>
                  <a:cubicBezTo>
                    <a:pt x="289" y="910"/>
                    <a:pt x="287" y="910"/>
                    <a:pt x="286" y="911"/>
                  </a:cubicBezTo>
                  <a:cubicBezTo>
                    <a:pt x="284" y="914"/>
                    <a:pt x="288" y="917"/>
                    <a:pt x="288" y="919"/>
                  </a:cubicBezTo>
                  <a:cubicBezTo>
                    <a:pt x="290" y="922"/>
                    <a:pt x="288" y="924"/>
                    <a:pt x="287" y="927"/>
                  </a:cubicBezTo>
                  <a:cubicBezTo>
                    <a:pt x="285" y="930"/>
                    <a:pt x="284" y="935"/>
                    <a:pt x="285" y="938"/>
                  </a:cubicBezTo>
                  <a:cubicBezTo>
                    <a:pt x="287" y="940"/>
                    <a:pt x="289" y="940"/>
                    <a:pt x="291" y="942"/>
                  </a:cubicBezTo>
                  <a:cubicBezTo>
                    <a:pt x="293" y="944"/>
                    <a:pt x="294" y="948"/>
                    <a:pt x="294" y="952"/>
                  </a:cubicBezTo>
                  <a:cubicBezTo>
                    <a:pt x="294" y="953"/>
                    <a:pt x="294" y="955"/>
                    <a:pt x="293" y="956"/>
                  </a:cubicBezTo>
                  <a:cubicBezTo>
                    <a:pt x="293" y="957"/>
                    <a:pt x="292" y="958"/>
                    <a:pt x="291" y="960"/>
                  </a:cubicBezTo>
                  <a:cubicBezTo>
                    <a:pt x="288" y="962"/>
                    <a:pt x="287" y="965"/>
                    <a:pt x="286" y="968"/>
                  </a:cubicBezTo>
                  <a:cubicBezTo>
                    <a:pt x="284" y="971"/>
                    <a:pt x="282" y="974"/>
                    <a:pt x="279" y="977"/>
                  </a:cubicBezTo>
                  <a:cubicBezTo>
                    <a:pt x="277" y="979"/>
                    <a:pt x="274" y="982"/>
                    <a:pt x="271" y="985"/>
                  </a:cubicBezTo>
                  <a:cubicBezTo>
                    <a:pt x="269" y="987"/>
                    <a:pt x="268" y="989"/>
                    <a:pt x="266" y="991"/>
                  </a:cubicBezTo>
                  <a:cubicBezTo>
                    <a:pt x="266" y="992"/>
                    <a:pt x="265" y="993"/>
                    <a:pt x="264" y="993"/>
                  </a:cubicBezTo>
                  <a:cubicBezTo>
                    <a:pt x="262" y="995"/>
                    <a:pt x="261" y="996"/>
                    <a:pt x="259" y="997"/>
                  </a:cubicBezTo>
                  <a:cubicBezTo>
                    <a:pt x="258" y="998"/>
                    <a:pt x="257" y="998"/>
                    <a:pt x="256" y="999"/>
                  </a:cubicBezTo>
                  <a:cubicBezTo>
                    <a:pt x="256" y="999"/>
                    <a:pt x="255" y="1000"/>
                    <a:pt x="254" y="1001"/>
                  </a:cubicBezTo>
                  <a:cubicBezTo>
                    <a:pt x="253" y="1002"/>
                    <a:pt x="252" y="1003"/>
                    <a:pt x="251" y="1003"/>
                  </a:cubicBezTo>
                  <a:cubicBezTo>
                    <a:pt x="250" y="1004"/>
                    <a:pt x="249" y="1004"/>
                    <a:pt x="247" y="1004"/>
                  </a:cubicBezTo>
                  <a:cubicBezTo>
                    <a:pt x="246" y="1005"/>
                    <a:pt x="244" y="1005"/>
                    <a:pt x="242" y="1005"/>
                  </a:cubicBezTo>
                  <a:cubicBezTo>
                    <a:pt x="240" y="1005"/>
                    <a:pt x="238" y="1005"/>
                    <a:pt x="236" y="1006"/>
                  </a:cubicBezTo>
                  <a:cubicBezTo>
                    <a:pt x="235" y="1006"/>
                    <a:pt x="233" y="1007"/>
                    <a:pt x="231" y="1006"/>
                  </a:cubicBezTo>
                  <a:cubicBezTo>
                    <a:pt x="230" y="1005"/>
                    <a:pt x="231" y="1003"/>
                    <a:pt x="231" y="1002"/>
                  </a:cubicBezTo>
                  <a:cubicBezTo>
                    <a:pt x="231" y="1000"/>
                    <a:pt x="231" y="999"/>
                    <a:pt x="233" y="999"/>
                  </a:cubicBezTo>
                  <a:cubicBezTo>
                    <a:pt x="235" y="999"/>
                    <a:pt x="236" y="999"/>
                    <a:pt x="237" y="997"/>
                  </a:cubicBezTo>
                  <a:cubicBezTo>
                    <a:pt x="238" y="996"/>
                    <a:pt x="240" y="994"/>
                    <a:pt x="239" y="992"/>
                  </a:cubicBezTo>
                  <a:cubicBezTo>
                    <a:pt x="239" y="991"/>
                    <a:pt x="237" y="990"/>
                    <a:pt x="237" y="988"/>
                  </a:cubicBezTo>
                  <a:cubicBezTo>
                    <a:pt x="237" y="987"/>
                    <a:pt x="238" y="986"/>
                    <a:pt x="238" y="986"/>
                  </a:cubicBezTo>
                  <a:cubicBezTo>
                    <a:pt x="239" y="984"/>
                    <a:pt x="238" y="983"/>
                    <a:pt x="240" y="982"/>
                  </a:cubicBezTo>
                  <a:cubicBezTo>
                    <a:pt x="241" y="981"/>
                    <a:pt x="242" y="980"/>
                    <a:pt x="243" y="979"/>
                  </a:cubicBezTo>
                  <a:cubicBezTo>
                    <a:pt x="243" y="977"/>
                    <a:pt x="244" y="976"/>
                    <a:pt x="244" y="975"/>
                  </a:cubicBezTo>
                  <a:cubicBezTo>
                    <a:pt x="245" y="973"/>
                    <a:pt x="245" y="972"/>
                    <a:pt x="244" y="971"/>
                  </a:cubicBezTo>
                  <a:cubicBezTo>
                    <a:pt x="242" y="969"/>
                    <a:pt x="240" y="969"/>
                    <a:pt x="237" y="969"/>
                  </a:cubicBezTo>
                  <a:cubicBezTo>
                    <a:pt x="236" y="969"/>
                    <a:pt x="235" y="969"/>
                    <a:pt x="233" y="969"/>
                  </a:cubicBezTo>
                  <a:cubicBezTo>
                    <a:pt x="232" y="969"/>
                    <a:pt x="232" y="971"/>
                    <a:pt x="231" y="972"/>
                  </a:cubicBezTo>
                  <a:cubicBezTo>
                    <a:pt x="231" y="973"/>
                    <a:pt x="231" y="977"/>
                    <a:pt x="228" y="977"/>
                  </a:cubicBezTo>
                  <a:cubicBezTo>
                    <a:pt x="227" y="977"/>
                    <a:pt x="226" y="977"/>
                    <a:pt x="224" y="976"/>
                  </a:cubicBezTo>
                  <a:cubicBezTo>
                    <a:pt x="224" y="976"/>
                    <a:pt x="223" y="976"/>
                    <a:pt x="223" y="975"/>
                  </a:cubicBezTo>
                  <a:cubicBezTo>
                    <a:pt x="222" y="975"/>
                    <a:pt x="222" y="974"/>
                    <a:pt x="222" y="974"/>
                  </a:cubicBezTo>
                  <a:cubicBezTo>
                    <a:pt x="221" y="973"/>
                    <a:pt x="219" y="975"/>
                    <a:pt x="219" y="975"/>
                  </a:cubicBezTo>
                  <a:cubicBezTo>
                    <a:pt x="218" y="977"/>
                    <a:pt x="218" y="978"/>
                    <a:pt x="217" y="980"/>
                  </a:cubicBezTo>
                  <a:cubicBezTo>
                    <a:pt x="217" y="981"/>
                    <a:pt x="215" y="983"/>
                    <a:pt x="215" y="981"/>
                  </a:cubicBezTo>
                  <a:cubicBezTo>
                    <a:pt x="215" y="979"/>
                    <a:pt x="215" y="978"/>
                    <a:pt x="214" y="977"/>
                  </a:cubicBezTo>
                  <a:cubicBezTo>
                    <a:pt x="213" y="974"/>
                    <a:pt x="213" y="972"/>
                    <a:pt x="212" y="969"/>
                  </a:cubicBezTo>
                  <a:cubicBezTo>
                    <a:pt x="212" y="968"/>
                    <a:pt x="211" y="967"/>
                    <a:pt x="211" y="966"/>
                  </a:cubicBezTo>
                  <a:cubicBezTo>
                    <a:pt x="210" y="965"/>
                    <a:pt x="210" y="964"/>
                    <a:pt x="211" y="963"/>
                  </a:cubicBezTo>
                  <a:cubicBezTo>
                    <a:pt x="212" y="962"/>
                    <a:pt x="213" y="963"/>
                    <a:pt x="214" y="963"/>
                  </a:cubicBezTo>
                  <a:cubicBezTo>
                    <a:pt x="216" y="963"/>
                    <a:pt x="216" y="961"/>
                    <a:pt x="217" y="960"/>
                  </a:cubicBezTo>
                  <a:cubicBezTo>
                    <a:pt x="218" y="957"/>
                    <a:pt x="217" y="956"/>
                    <a:pt x="215" y="954"/>
                  </a:cubicBezTo>
                  <a:cubicBezTo>
                    <a:pt x="215" y="953"/>
                    <a:pt x="214" y="952"/>
                    <a:pt x="214" y="951"/>
                  </a:cubicBezTo>
                  <a:cubicBezTo>
                    <a:pt x="213" y="950"/>
                    <a:pt x="212" y="949"/>
                    <a:pt x="211" y="948"/>
                  </a:cubicBezTo>
                  <a:cubicBezTo>
                    <a:pt x="211" y="947"/>
                    <a:pt x="210" y="945"/>
                    <a:pt x="209" y="944"/>
                  </a:cubicBezTo>
                  <a:cubicBezTo>
                    <a:pt x="208" y="944"/>
                    <a:pt x="208" y="943"/>
                    <a:pt x="207" y="942"/>
                  </a:cubicBezTo>
                  <a:cubicBezTo>
                    <a:pt x="207" y="941"/>
                    <a:pt x="206" y="940"/>
                    <a:pt x="204" y="940"/>
                  </a:cubicBezTo>
                  <a:cubicBezTo>
                    <a:pt x="203" y="940"/>
                    <a:pt x="202" y="941"/>
                    <a:pt x="201" y="941"/>
                  </a:cubicBezTo>
                  <a:cubicBezTo>
                    <a:pt x="200" y="942"/>
                    <a:pt x="199" y="942"/>
                    <a:pt x="198" y="942"/>
                  </a:cubicBezTo>
                  <a:cubicBezTo>
                    <a:pt x="197" y="942"/>
                    <a:pt x="196" y="941"/>
                    <a:pt x="195" y="940"/>
                  </a:cubicBezTo>
                  <a:cubicBezTo>
                    <a:pt x="194" y="940"/>
                    <a:pt x="194" y="938"/>
                    <a:pt x="193" y="937"/>
                  </a:cubicBezTo>
                  <a:cubicBezTo>
                    <a:pt x="192" y="936"/>
                    <a:pt x="191" y="935"/>
                    <a:pt x="191" y="933"/>
                  </a:cubicBezTo>
                  <a:cubicBezTo>
                    <a:pt x="190" y="932"/>
                    <a:pt x="190" y="931"/>
                    <a:pt x="189" y="930"/>
                  </a:cubicBezTo>
                  <a:cubicBezTo>
                    <a:pt x="189" y="928"/>
                    <a:pt x="189" y="927"/>
                    <a:pt x="189" y="926"/>
                  </a:cubicBezTo>
                  <a:cubicBezTo>
                    <a:pt x="189" y="925"/>
                    <a:pt x="189" y="923"/>
                    <a:pt x="188" y="924"/>
                  </a:cubicBezTo>
                  <a:cubicBezTo>
                    <a:pt x="187" y="924"/>
                    <a:pt x="186" y="925"/>
                    <a:pt x="186" y="925"/>
                  </a:cubicBezTo>
                  <a:cubicBezTo>
                    <a:pt x="184" y="926"/>
                    <a:pt x="182" y="927"/>
                    <a:pt x="180" y="927"/>
                  </a:cubicBezTo>
                  <a:cubicBezTo>
                    <a:pt x="178" y="926"/>
                    <a:pt x="177" y="926"/>
                    <a:pt x="175" y="925"/>
                  </a:cubicBezTo>
                  <a:cubicBezTo>
                    <a:pt x="174" y="925"/>
                    <a:pt x="174" y="925"/>
                    <a:pt x="173" y="924"/>
                  </a:cubicBezTo>
                  <a:cubicBezTo>
                    <a:pt x="172" y="924"/>
                    <a:pt x="172" y="923"/>
                    <a:pt x="171" y="924"/>
                  </a:cubicBezTo>
                  <a:cubicBezTo>
                    <a:pt x="170" y="924"/>
                    <a:pt x="170" y="925"/>
                    <a:pt x="170" y="926"/>
                  </a:cubicBezTo>
                  <a:cubicBezTo>
                    <a:pt x="170" y="926"/>
                    <a:pt x="169" y="928"/>
                    <a:pt x="169" y="928"/>
                  </a:cubicBezTo>
                  <a:cubicBezTo>
                    <a:pt x="168" y="928"/>
                    <a:pt x="168" y="927"/>
                    <a:pt x="168" y="927"/>
                  </a:cubicBezTo>
                  <a:cubicBezTo>
                    <a:pt x="167" y="926"/>
                    <a:pt x="167" y="926"/>
                    <a:pt x="166" y="925"/>
                  </a:cubicBezTo>
                  <a:cubicBezTo>
                    <a:pt x="165" y="923"/>
                    <a:pt x="162" y="922"/>
                    <a:pt x="160" y="920"/>
                  </a:cubicBezTo>
                  <a:cubicBezTo>
                    <a:pt x="158" y="919"/>
                    <a:pt x="160" y="916"/>
                    <a:pt x="160" y="914"/>
                  </a:cubicBezTo>
                  <a:cubicBezTo>
                    <a:pt x="161" y="913"/>
                    <a:pt x="161" y="911"/>
                    <a:pt x="161" y="910"/>
                  </a:cubicBezTo>
                  <a:cubicBezTo>
                    <a:pt x="160" y="908"/>
                    <a:pt x="159" y="908"/>
                    <a:pt x="157" y="907"/>
                  </a:cubicBezTo>
                  <a:cubicBezTo>
                    <a:pt x="155" y="907"/>
                    <a:pt x="152" y="906"/>
                    <a:pt x="150" y="906"/>
                  </a:cubicBezTo>
                  <a:cubicBezTo>
                    <a:pt x="147" y="907"/>
                    <a:pt x="146" y="910"/>
                    <a:pt x="145" y="912"/>
                  </a:cubicBezTo>
                  <a:cubicBezTo>
                    <a:pt x="145" y="913"/>
                    <a:pt x="144" y="915"/>
                    <a:pt x="144" y="916"/>
                  </a:cubicBezTo>
                  <a:cubicBezTo>
                    <a:pt x="143" y="917"/>
                    <a:pt x="143" y="918"/>
                    <a:pt x="142" y="919"/>
                  </a:cubicBezTo>
                  <a:cubicBezTo>
                    <a:pt x="141" y="921"/>
                    <a:pt x="141" y="922"/>
                    <a:pt x="141" y="924"/>
                  </a:cubicBezTo>
                  <a:cubicBezTo>
                    <a:pt x="140" y="925"/>
                    <a:pt x="139" y="923"/>
                    <a:pt x="138" y="923"/>
                  </a:cubicBezTo>
                  <a:cubicBezTo>
                    <a:pt x="137" y="922"/>
                    <a:pt x="137" y="921"/>
                    <a:pt x="136" y="920"/>
                  </a:cubicBezTo>
                  <a:cubicBezTo>
                    <a:pt x="135" y="920"/>
                    <a:pt x="134" y="920"/>
                    <a:pt x="133" y="920"/>
                  </a:cubicBezTo>
                  <a:cubicBezTo>
                    <a:pt x="131" y="919"/>
                    <a:pt x="130" y="919"/>
                    <a:pt x="128" y="918"/>
                  </a:cubicBezTo>
                  <a:cubicBezTo>
                    <a:pt x="127" y="918"/>
                    <a:pt x="126" y="917"/>
                    <a:pt x="124" y="917"/>
                  </a:cubicBezTo>
                  <a:cubicBezTo>
                    <a:pt x="123" y="917"/>
                    <a:pt x="122" y="917"/>
                    <a:pt x="121" y="917"/>
                  </a:cubicBezTo>
                  <a:cubicBezTo>
                    <a:pt x="119" y="917"/>
                    <a:pt x="118" y="916"/>
                    <a:pt x="117" y="915"/>
                  </a:cubicBezTo>
                  <a:cubicBezTo>
                    <a:pt x="116" y="914"/>
                    <a:pt x="116" y="913"/>
                    <a:pt x="115" y="912"/>
                  </a:cubicBezTo>
                  <a:cubicBezTo>
                    <a:pt x="115" y="911"/>
                    <a:pt x="114" y="910"/>
                    <a:pt x="114" y="910"/>
                  </a:cubicBezTo>
                  <a:cubicBezTo>
                    <a:pt x="115" y="909"/>
                    <a:pt x="116" y="909"/>
                    <a:pt x="117" y="908"/>
                  </a:cubicBezTo>
                  <a:cubicBezTo>
                    <a:pt x="118" y="908"/>
                    <a:pt x="119" y="907"/>
                    <a:pt x="121" y="906"/>
                  </a:cubicBezTo>
                  <a:cubicBezTo>
                    <a:pt x="121" y="905"/>
                    <a:pt x="122" y="904"/>
                    <a:pt x="123" y="903"/>
                  </a:cubicBezTo>
                  <a:cubicBezTo>
                    <a:pt x="124" y="902"/>
                    <a:pt x="124" y="901"/>
                    <a:pt x="125" y="901"/>
                  </a:cubicBezTo>
                  <a:cubicBezTo>
                    <a:pt x="126" y="901"/>
                    <a:pt x="127" y="901"/>
                    <a:pt x="129" y="901"/>
                  </a:cubicBezTo>
                  <a:cubicBezTo>
                    <a:pt x="129" y="901"/>
                    <a:pt x="131" y="901"/>
                    <a:pt x="131" y="902"/>
                  </a:cubicBezTo>
                  <a:cubicBezTo>
                    <a:pt x="132" y="902"/>
                    <a:pt x="133" y="903"/>
                    <a:pt x="134" y="903"/>
                  </a:cubicBezTo>
                  <a:cubicBezTo>
                    <a:pt x="135" y="904"/>
                    <a:pt x="136" y="904"/>
                    <a:pt x="137" y="904"/>
                  </a:cubicBezTo>
                  <a:cubicBezTo>
                    <a:pt x="139" y="904"/>
                    <a:pt x="141" y="904"/>
                    <a:pt x="143" y="904"/>
                  </a:cubicBezTo>
                  <a:cubicBezTo>
                    <a:pt x="144" y="903"/>
                    <a:pt x="144" y="903"/>
                    <a:pt x="145" y="903"/>
                  </a:cubicBezTo>
                  <a:cubicBezTo>
                    <a:pt x="145" y="903"/>
                    <a:pt x="145" y="902"/>
                    <a:pt x="146" y="902"/>
                  </a:cubicBezTo>
                  <a:cubicBezTo>
                    <a:pt x="147" y="901"/>
                    <a:pt x="148" y="900"/>
                    <a:pt x="149" y="899"/>
                  </a:cubicBezTo>
                  <a:cubicBezTo>
                    <a:pt x="151" y="898"/>
                    <a:pt x="152" y="896"/>
                    <a:pt x="153" y="895"/>
                  </a:cubicBezTo>
                  <a:cubicBezTo>
                    <a:pt x="154" y="894"/>
                    <a:pt x="155" y="892"/>
                    <a:pt x="156" y="891"/>
                  </a:cubicBezTo>
                  <a:cubicBezTo>
                    <a:pt x="158" y="890"/>
                    <a:pt x="160" y="889"/>
                    <a:pt x="161" y="888"/>
                  </a:cubicBezTo>
                  <a:cubicBezTo>
                    <a:pt x="161" y="887"/>
                    <a:pt x="161" y="886"/>
                    <a:pt x="161" y="886"/>
                  </a:cubicBezTo>
                  <a:cubicBezTo>
                    <a:pt x="161" y="884"/>
                    <a:pt x="161" y="884"/>
                    <a:pt x="161" y="884"/>
                  </a:cubicBezTo>
                  <a:cubicBezTo>
                    <a:pt x="161" y="884"/>
                    <a:pt x="161" y="883"/>
                    <a:pt x="161" y="883"/>
                  </a:cubicBezTo>
                  <a:cubicBezTo>
                    <a:pt x="162" y="882"/>
                    <a:pt x="163" y="882"/>
                    <a:pt x="164" y="882"/>
                  </a:cubicBezTo>
                  <a:cubicBezTo>
                    <a:pt x="166" y="882"/>
                    <a:pt x="167" y="882"/>
                    <a:pt x="168" y="882"/>
                  </a:cubicBezTo>
                  <a:cubicBezTo>
                    <a:pt x="170" y="883"/>
                    <a:pt x="171" y="884"/>
                    <a:pt x="172" y="884"/>
                  </a:cubicBezTo>
                  <a:cubicBezTo>
                    <a:pt x="173" y="885"/>
                    <a:pt x="174" y="886"/>
                    <a:pt x="176" y="887"/>
                  </a:cubicBezTo>
                  <a:cubicBezTo>
                    <a:pt x="177" y="887"/>
                    <a:pt x="178" y="887"/>
                    <a:pt x="179" y="888"/>
                  </a:cubicBezTo>
                  <a:cubicBezTo>
                    <a:pt x="180" y="888"/>
                    <a:pt x="181" y="889"/>
                    <a:pt x="182" y="889"/>
                  </a:cubicBezTo>
                  <a:cubicBezTo>
                    <a:pt x="182" y="889"/>
                    <a:pt x="183" y="889"/>
                    <a:pt x="183" y="889"/>
                  </a:cubicBezTo>
                  <a:cubicBezTo>
                    <a:pt x="186" y="890"/>
                    <a:pt x="188" y="889"/>
                    <a:pt x="190" y="889"/>
                  </a:cubicBezTo>
                  <a:cubicBezTo>
                    <a:pt x="190" y="889"/>
                    <a:pt x="191" y="888"/>
                    <a:pt x="191" y="887"/>
                  </a:cubicBezTo>
                  <a:cubicBezTo>
                    <a:pt x="192" y="886"/>
                    <a:pt x="192" y="885"/>
                    <a:pt x="193" y="885"/>
                  </a:cubicBezTo>
                  <a:cubicBezTo>
                    <a:pt x="193" y="884"/>
                    <a:pt x="193" y="883"/>
                    <a:pt x="194" y="882"/>
                  </a:cubicBezTo>
                  <a:cubicBezTo>
                    <a:pt x="194" y="882"/>
                    <a:pt x="194" y="882"/>
                    <a:pt x="194" y="882"/>
                  </a:cubicBezTo>
                  <a:cubicBezTo>
                    <a:pt x="194" y="882"/>
                    <a:pt x="195" y="882"/>
                    <a:pt x="195" y="882"/>
                  </a:cubicBezTo>
                  <a:cubicBezTo>
                    <a:pt x="195" y="881"/>
                    <a:pt x="195" y="881"/>
                    <a:pt x="195" y="881"/>
                  </a:cubicBezTo>
                  <a:cubicBezTo>
                    <a:pt x="195" y="881"/>
                    <a:pt x="195" y="881"/>
                    <a:pt x="195" y="881"/>
                  </a:cubicBezTo>
                  <a:cubicBezTo>
                    <a:pt x="195" y="881"/>
                    <a:pt x="196" y="881"/>
                    <a:pt x="196" y="881"/>
                  </a:cubicBezTo>
                  <a:cubicBezTo>
                    <a:pt x="197" y="881"/>
                    <a:pt x="197" y="881"/>
                    <a:pt x="198" y="881"/>
                  </a:cubicBezTo>
                  <a:cubicBezTo>
                    <a:pt x="198" y="881"/>
                    <a:pt x="199" y="880"/>
                    <a:pt x="199" y="880"/>
                  </a:cubicBezTo>
                  <a:cubicBezTo>
                    <a:pt x="201" y="880"/>
                    <a:pt x="202" y="880"/>
                    <a:pt x="203" y="880"/>
                  </a:cubicBezTo>
                  <a:cubicBezTo>
                    <a:pt x="205" y="880"/>
                    <a:pt x="207" y="880"/>
                    <a:pt x="208" y="882"/>
                  </a:cubicBezTo>
                  <a:cubicBezTo>
                    <a:pt x="209" y="882"/>
                    <a:pt x="209" y="882"/>
                    <a:pt x="209" y="882"/>
                  </a:cubicBezTo>
                  <a:cubicBezTo>
                    <a:pt x="210" y="883"/>
                    <a:pt x="211" y="884"/>
                    <a:pt x="211" y="886"/>
                  </a:cubicBezTo>
                  <a:cubicBezTo>
                    <a:pt x="211" y="886"/>
                    <a:pt x="211" y="887"/>
                    <a:pt x="211" y="887"/>
                  </a:cubicBezTo>
                  <a:cubicBezTo>
                    <a:pt x="211" y="888"/>
                    <a:pt x="211" y="890"/>
                    <a:pt x="211" y="891"/>
                  </a:cubicBezTo>
                  <a:cubicBezTo>
                    <a:pt x="211" y="891"/>
                    <a:pt x="211" y="892"/>
                    <a:pt x="211" y="892"/>
                  </a:cubicBezTo>
                  <a:cubicBezTo>
                    <a:pt x="211" y="893"/>
                    <a:pt x="211" y="893"/>
                    <a:pt x="211" y="893"/>
                  </a:cubicBezTo>
                  <a:cubicBezTo>
                    <a:pt x="211" y="893"/>
                    <a:pt x="211" y="893"/>
                    <a:pt x="211" y="893"/>
                  </a:cubicBezTo>
                  <a:cubicBezTo>
                    <a:pt x="212" y="893"/>
                    <a:pt x="212" y="892"/>
                    <a:pt x="212" y="892"/>
                  </a:cubicBezTo>
                  <a:cubicBezTo>
                    <a:pt x="212" y="891"/>
                    <a:pt x="213" y="890"/>
                    <a:pt x="213" y="889"/>
                  </a:cubicBezTo>
                  <a:cubicBezTo>
                    <a:pt x="213" y="888"/>
                    <a:pt x="214" y="887"/>
                    <a:pt x="215" y="887"/>
                  </a:cubicBezTo>
                  <a:cubicBezTo>
                    <a:pt x="217" y="886"/>
                    <a:pt x="218" y="886"/>
                    <a:pt x="219" y="885"/>
                  </a:cubicBezTo>
                  <a:cubicBezTo>
                    <a:pt x="221" y="884"/>
                    <a:pt x="222" y="883"/>
                    <a:pt x="223" y="882"/>
                  </a:cubicBezTo>
                  <a:cubicBezTo>
                    <a:pt x="223" y="880"/>
                    <a:pt x="224" y="878"/>
                    <a:pt x="225" y="877"/>
                  </a:cubicBezTo>
                  <a:cubicBezTo>
                    <a:pt x="225" y="876"/>
                    <a:pt x="225" y="876"/>
                    <a:pt x="225" y="875"/>
                  </a:cubicBezTo>
                  <a:cubicBezTo>
                    <a:pt x="225" y="874"/>
                    <a:pt x="225" y="874"/>
                    <a:pt x="224" y="873"/>
                  </a:cubicBezTo>
                  <a:cubicBezTo>
                    <a:pt x="224" y="873"/>
                    <a:pt x="224" y="873"/>
                    <a:pt x="224" y="873"/>
                  </a:cubicBezTo>
                  <a:cubicBezTo>
                    <a:pt x="223" y="872"/>
                    <a:pt x="222" y="872"/>
                    <a:pt x="221" y="871"/>
                  </a:cubicBezTo>
                  <a:cubicBezTo>
                    <a:pt x="221" y="871"/>
                    <a:pt x="221" y="870"/>
                    <a:pt x="220" y="870"/>
                  </a:cubicBezTo>
                  <a:cubicBezTo>
                    <a:pt x="220" y="869"/>
                    <a:pt x="220" y="867"/>
                    <a:pt x="220" y="866"/>
                  </a:cubicBezTo>
                  <a:cubicBezTo>
                    <a:pt x="220" y="865"/>
                    <a:pt x="220" y="865"/>
                    <a:pt x="220" y="864"/>
                  </a:cubicBezTo>
                  <a:cubicBezTo>
                    <a:pt x="220" y="862"/>
                    <a:pt x="221" y="860"/>
                    <a:pt x="221" y="859"/>
                  </a:cubicBezTo>
                  <a:cubicBezTo>
                    <a:pt x="221" y="857"/>
                    <a:pt x="220" y="857"/>
                    <a:pt x="220" y="856"/>
                  </a:cubicBezTo>
                  <a:cubicBezTo>
                    <a:pt x="220" y="856"/>
                    <a:pt x="220" y="856"/>
                    <a:pt x="219" y="856"/>
                  </a:cubicBezTo>
                  <a:cubicBezTo>
                    <a:pt x="218" y="854"/>
                    <a:pt x="216" y="854"/>
                    <a:pt x="215" y="853"/>
                  </a:cubicBezTo>
                  <a:cubicBezTo>
                    <a:pt x="214" y="852"/>
                    <a:pt x="213" y="852"/>
                    <a:pt x="213" y="851"/>
                  </a:cubicBezTo>
                  <a:cubicBezTo>
                    <a:pt x="212" y="851"/>
                    <a:pt x="212" y="850"/>
                    <a:pt x="211" y="849"/>
                  </a:cubicBezTo>
                  <a:cubicBezTo>
                    <a:pt x="211" y="849"/>
                    <a:pt x="211" y="849"/>
                    <a:pt x="211" y="849"/>
                  </a:cubicBezTo>
                  <a:cubicBezTo>
                    <a:pt x="211" y="848"/>
                    <a:pt x="212" y="847"/>
                    <a:pt x="213" y="847"/>
                  </a:cubicBezTo>
                  <a:cubicBezTo>
                    <a:pt x="215" y="845"/>
                    <a:pt x="217" y="844"/>
                    <a:pt x="218" y="843"/>
                  </a:cubicBezTo>
                  <a:cubicBezTo>
                    <a:pt x="219" y="842"/>
                    <a:pt x="220" y="842"/>
                    <a:pt x="220" y="842"/>
                  </a:cubicBezTo>
                  <a:cubicBezTo>
                    <a:pt x="221" y="841"/>
                    <a:pt x="222" y="841"/>
                    <a:pt x="222" y="841"/>
                  </a:cubicBezTo>
                  <a:cubicBezTo>
                    <a:pt x="223" y="841"/>
                    <a:pt x="223" y="841"/>
                    <a:pt x="224" y="841"/>
                  </a:cubicBezTo>
                  <a:cubicBezTo>
                    <a:pt x="224" y="840"/>
                    <a:pt x="224" y="840"/>
                    <a:pt x="224" y="840"/>
                  </a:cubicBezTo>
                  <a:cubicBezTo>
                    <a:pt x="224" y="839"/>
                    <a:pt x="223" y="839"/>
                    <a:pt x="223" y="838"/>
                  </a:cubicBezTo>
                  <a:cubicBezTo>
                    <a:pt x="223" y="837"/>
                    <a:pt x="222" y="837"/>
                    <a:pt x="221" y="836"/>
                  </a:cubicBezTo>
                  <a:cubicBezTo>
                    <a:pt x="220" y="835"/>
                    <a:pt x="220" y="834"/>
                    <a:pt x="219" y="833"/>
                  </a:cubicBezTo>
                  <a:cubicBezTo>
                    <a:pt x="219" y="832"/>
                    <a:pt x="218" y="831"/>
                    <a:pt x="217" y="830"/>
                  </a:cubicBezTo>
                  <a:cubicBezTo>
                    <a:pt x="217" y="829"/>
                    <a:pt x="217" y="828"/>
                    <a:pt x="216" y="827"/>
                  </a:cubicBezTo>
                  <a:cubicBezTo>
                    <a:pt x="216" y="826"/>
                    <a:pt x="215" y="825"/>
                    <a:pt x="214" y="824"/>
                  </a:cubicBezTo>
                  <a:cubicBezTo>
                    <a:pt x="214" y="824"/>
                    <a:pt x="214" y="824"/>
                    <a:pt x="214" y="823"/>
                  </a:cubicBezTo>
                  <a:cubicBezTo>
                    <a:pt x="214" y="823"/>
                    <a:pt x="215" y="822"/>
                    <a:pt x="215" y="822"/>
                  </a:cubicBezTo>
                  <a:cubicBezTo>
                    <a:pt x="216" y="821"/>
                    <a:pt x="217" y="821"/>
                    <a:pt x="218" y="820"/>
                  </a:cubicBezTo>
                  <a:cubicBezTo>
                    <a:pt x="218" y="819"/>
                    <a:pt x="218" y="819"/>
                    <a:pt x="218" y="818"/>
                  </a:cubicBezTo>
                  <a:cubicBezTo>
                    <a:pt x="218" y="818"/>
                    <a:pt x="218" y="817"/>
                    <a:pt x="218" y="817"/>
                  </a:cubicBezTo>
                  <a:cubicBezTo>
                    <a:pt x="219" y="816"/>
                    <a:pt x="219" y="815"/>
                    <a:pt x="219" y="814"/>
                  </a:cubicBezTo>
                  <a:cubicBezTo>
                    <a:pt x="219" y="814"/>
                    <a:pt x="219" y="814"/>
                    <a:pt x="219" y="813"/>
                  </a:cubicBezTo>
                  <a:cubicBezTo>
                    <a:pt x="219" y="810"/>
                    <a:pt x="219" y="810"/>
                    <a:pt x="219" y="810"/>
                  </a:cubicBezTo>
                  <a:cubicBezTo>
                    <a:pt x="219" y="809"/>
                    <a:pt x="219" y="808"/>
                    <a:pt x="219" y="806"/>
                  </a:cubicBezTo>
                  <a:cubicBezTo>
                    <a:pt x="219" y="806"/>
                    <a:pt x="220" y="805"/>
                    <a:pt x="220" y="804"/>
                  </a:cubicBezTo>
                  <a:cubicBezTo>
                    <a:pt x="220" y="804"/>
                    <a:pt x="220" y="804"/>
                    <a:pt x="220" y="803"/>
                  </a:cubicBezTo>
                  <a:cubicBezTo>
                    <a:pt x="220" y="803"/>
                    <a:pt x="220" y="802"/>
                    <a:pt x="219" y="802"/>
                  </a:cubicBezTo>
                  <a:cubicBezTo>
                    <a:pt x="218" y="801"/>
                    <a:pt x="217" y="801"/>
                    <a:pt x="215" y="800"/>
                  </a:cubicBezTo>
                  <a:cubicBezTo>
                    <a:pt x="215" y="800"/>
                    <a:pt x="215" y="800"/>
                    <a:pt x="215" y="800"/>
                  </a:cubicBezTo>
                  <a:cubicBezTo>
                    <a:pt x="215" y="799"/>
                    <a:pt x="214" y="798"/>
                    <a:pt x="214" y="797"/>
                  </a:cubicBezTo>
                  <a:cubicBezTo>
                    <a:pt x="214" y="796"/>
                    <a:pt x="214" y="796"/>
                    <a:pt x="214" y="795"/>
                  </a:cubicBezTo>
                  <a:cubicBezTo>
                    <a:pt x="214" y="795"/>
                    <a:pt x="214" y="794"/>
                    <a:pt x="215" y="793"/>
                  </a:cubicBezTo>
                  <a:cubicBezTo>
                    <a:pt x="215" y="792"/>
                    <a:pt x="216" y="791"/>
                    <a:pt x="217" y="791"/>
                  </a:cubicBezTo>
                  <a:cubicBezTo>
                    <a:pt x="218" y="791"/>
                    <a:pt x="219" y="792"/>
                    <a:pt x="220" y="791"/>
                  </a:cubicBezTo>
                  <a:cubicBezTo>
                    <a:pt x="220" y="791"/>
                    <a:pt x="220" y="791"/>
                    <a:pt x="220" y="791"/>
                  </a:cubicBezTo>
                  <a:cubicBezTo>
                    <a:pt x="220" y="791"/>
                    <a:pt x="220" y="791"/>
                    <a:pt x="220" y="791"/>
                  </a:cubicBezTo>
                  <a:cubicBezTo>
                    <a:pt x="220" y="790"/>
                    <a:pt x="220" y="790"/>
                    <a:pt x="220" y="790"/>
                  </a:cubicBezTo>
                  <a:cubicBezTo>
                    <a:pt x="220" y="790"/>
                    <a:pt x="220" y="790"/>
                    <a:pt x="220" y="790"/>
                  </a:cubicBezTo>
                  <a:cubicBezTo>
                    <a:pt x="220" y="789"/>
                    <a:pt x="220" y="788"/>
                    <a:pt x="220" y="788"/>
                  </a:cubicBezTo>
                  <a:cubicBezTo>
                    <a:pt x="220" y="787"/>
                    <a:pt x="220" y="787"/>
                    <a:pt x="220" y="786"/>
                  </a:cubicBezTo>
                  <a:cubicBezTo>
                    <a:pt x="220" y="786"/>
                    <a:pt x="220" y="786"/>
                    <a:pt x="220" y="786"/>
                  </a:cubicBezTo>
                  <a:cubicBezTo>
                    <a:pt x="220" y="785"/>
                    <a:pt x="221" y="783"/>
                    <a:pt x="222" y="782"/>
                  </a:cubicBezTo>
                  <a:cubicBezTo>
                    <a:pt x="222" y="782"/>
                    <a:pt x="222" y="782"/>
                    <a:pt x="223" y="781"/>
                  </a:cubicBezTo>
                  <a:cubicBezTo>
                    <a:pt x="223" y="781"/>
                    <a:pt x="223" y="781"/>
                    <a:pt x="223" y="781"/>
                  </a:cubicBezTo>
                  <a:cubicBezTo>
                    <a:pt x="223" y="781"/>
                    <a:pt x="223" y="780"/>
                    <a:pt x="223" y="780"/>
                  </a:cubicBezTo>
                  <a:cubicBezTo>
                    <a:pt x="223" y="780"/>
                    <a:pt x="223" y="780"/>
                    <a:pt x="223" y="780"/>
                  </a:cubicBezTo>
                  <a:cubicBezTo>
                    <a:pt x="223" y="780"/>
                    <a:pt x="223" y="780"/>
                    <a:pt x="223" y="780"/>
                  </a:cubicBezTo>
                  <a:cubicBezTo>
                    <a:pt x="224" y="780"/>
                    <a:pt x="224" y="779"/>
                    <a:pt x="224" y="778"/>
                  </a:cubicBezTo>
                  <a:cubicBezTo>
                    <a:pt x="224" y="778"/>
                    <a:pt x="224" y="778"/>
                    <a:pt x="224" y="777"/>
                  </a:cubicBezTo>
                  <a:cubicBezTo>
                    <a:pt x="224" y="777"/>
                    <a:pt x="224" y="776"/>
                    <a:pt x="224" y="776"/>
                  </a:cubicBezTo>
                  <a:cubicBezTo>
                    <a:pt x="224" y="775"/>
                    <a:pt x="223" y="775"/>
                    <a:pt x="223" y="774"/>
                  </a:cubicBezTo>
                  <a:cubicBezTo>
                    <a:pt x="223" y="774"/>
                    <a:pt x="223" y="774"/>
                    <a:pt x="223" y="773"/>
                  </a:cubicBezTo>
                  <a:cubicBezTo>
                    <a:pt x="223" y="773"/>
                    <a:pt x="223" y="773"/>
                    <a:pt x="223" y="773"/>
                  </a:cubicBezTo>
                  <a:cubicBezTo>
                    <a:pt x="223" y="773"/>
                    <a:pt x="224" y="773"/>
                    <a:pt x="224" y="772"/>
                  </a:cubicBezTo>
                  <a:cubicBezTo>
                    <a:pt x="225" y="772"/>
                    <a:pt x="225" y="770"/>
                    <a:pt x="225" y="770"/>
                  </a:cubicBezTo>
                  <a:cubicBezTo>
                    <a:pt x="225" y="769"/>
                    <a:pt x="226" y="769"/>
                    <a:pt x="226" y="769"/>
                  </a:cubicBezTo>
                  <a:cubicBezTo>
                    <a:pt x="226" y="768"/>
                    <a:pt x="226" y="768"/>
                    <a:pt x="226" y="767"/>
                  </a:cubicBezTo>
                  <a:cubicBezTo>
                    <a:pt x="226" y="766"/>
                    <a:pt x="226" y="765"/>
                    <a:pt x="226" y="764"/>
                  </a:cubicBezTo>
                  <a:cubicBezTo>
                    <a:pt x="226" y="763"/>
                    <a:pt x="227" y="762"/>
                    <a:pt x="227" y="762"/>
                  </a:cubicBezTo>
                  <a:cubicBezTo>
                    <a:pt x="227" y="761"/>
                    <a:pt x="227" y="761"/>
                    <a:pt x="227" y="761"/>
                  </a:cubicBezTo>
                  <a:cubicBezTo>
                    <a:pt x="227" y="760"/>
                    <a:pt x="227" y="759"/>
                    <a:pt x="226" y="759"/>
                  </a:cubicBezTo>
                  <a:cubicBezTo>
                    <a:pt x="226" y="757"/>
                    <a:pt x="226" y="756"/>
                    <a:pt x="226" y="755"/>
                  </a:cubicBezTo>
                  <a:cubicBezTo>
                    <a:pt x="226" y="754"/>
                    <a:pt x="226" y="753"/>
                    <a:pt x="225" y="752"/>
                  </a:cubicBezTo>
                  <a:cubicBezTo>
                    <a:pt x="224" y="751"/>
                    <a:pt x="224" y="749"/>
                    <a:pt x="223" y="748"/>
                  </a:cubicBezTo>
                  <a:cubicBezTo>
                    <a:pt x="223" y="748"/>
                    <a:pt x="223" y="748"/>
                    <a:pt x="223" y="748"/>
                  </a:cubicBezTo>
                  <a:cubicBezTo>
                    <a:pt x="223" y="747"/>
                    <a:pt x="223" y="747"/>
                    <a:pt x="223" y="747"/>
                  </a:cubicBezTo>
                  <a:cubicBezTo>
                    <a:pt x="223" y="747"/>
                    <a:pt x="222" y="747"/>
                    <a:pt x="222" y="747"/>
                  </a:cubicBezTo>
                  <a:cubicBezTo>
                    <a:pt x="222" y="747"/>
                    <a:pt x="222" y="747"/>
                    <a:pt x="222" y="747"/>
                  </a:cubicBezTo>
                  <a:cubicBezTo>
                    <a:pt x="222" y="747"/>
                    <a:pt x="221" y="746"/>
                    <a:pt x="220" y="746"/>
                  </a:cubicBezTo>
                  <a:cubicBezTo>
                    <a:pt x="220" y="746"/>
                    <a:pt x="220" y="746"/>
                    <a:pt x="220" y="746"/>
                  </a:cubicBezTo>
                  <a:cubicBezTo>
                    <a:pt x="220" y="745"/>
                    <a:pt x="220" y="744"/>
                    <a:pt x="219" y="743"/>
                  </a:cubicBezTo>
                  <a:cubicBezTo>
                    <a:pt x="219" y="743"/>
                    <a:pt x="219" y="742"/>
                    <a:pt x="219" y="742"/>
                  </a:cubicBezTo>
                  <a:cubicBezTo>
                    <a:pt x="219" y="741"/>
                    <a:pt x="219" y="741"/>
                    <a:pt x="219" y="741"/>
                  </a:cubicBezTo>
                  <a:cubicBezTo>
                    <a:pt x="219" y="741"/>
                    <a:pt x="219" y="740"/>
                    <a:pt x="219" y="739"/>
                  </a:cubicBezTo>
                  <a:cubicBezTo>
                    <a:pt x="219" y="739"/>
                    <a:pt x="218" y="738"/>
                    <a:pt x="218" y="737"/>
                  </a:cubicBezTo>
                  <a:cubicBezTo>
                    <a:pt x="218" y="737"/>
                    <a:pt x="218" y="736"/>
                    <a:pt x="218" y="736"/>
                  </a:cubicBezTo>
                  <a:cubicBezTo>
                    <a:pt x="218" y="736"/>
                    <a:pt x="218" y="736"/>
                    <a:pt x="218" y="736"/>
                  </a:cubicBezTo>
                  <a:cubicBezTo>
                    <a:pt x="218" y="736"/>
                    <a:pt x="218" y="736"/>
                    <a:pt x="218" y="735"/>
                  </a:cubicBezTo>
                  <a:cubicBezTo>
                    <a:pt x="218" y="735"/>
                    <a:pt x="217" y="735"/>
                    <a:pt x="217" y="735"/>
                  </a:cubicBezTo>
                  <a:cubicBezTo>
                    <a:pt x="217" y="734"/>
                    <a:pt x="217" y="733"/>
                    <a:pt x="217" y="733"/>
                  </a:cubicBezTo>
                  <a:cubicBezTo>
                    <a:pt x="217" y="732"/>
                    <a:pt x="216" y="731"/>
                    <a:pt x="216" y="730"/>
                  </a:cubicBezTo>
                  <a:cubicBezTo>
                    <a:pt x="216" y="729"/>
                    <a:pt x="215" y="728"/>
                    <a:pt x="215" y="728"/>
                  </a:cubicBezTo>
                  <a:cubicBezTo>
                    <a:pt x="215" y="727"/>
                    <a:pt x="214" y="726"/>
                    <a:pt x="214" y="726"/>
                  </a:cubicBezTo>
                  <a:cubicBezTo>
                    <a:pt x="214" y="725"/>
                    <a:pt x="214" y="724"/>
                    <a:pt x="214" y="723"/>
                  </a:cubicBezTo>
                  <a:cubicBezTo>
                    <a:pt x="214" y="722"/>
                    <a:pt x="214" y="721"/>
                    <a:pt x="213" y="720"/>
                  </a:cubicBezTo>
                  <a:cubicBezTo>
                    <a:pt x="213" y="719"/>
                    <a:pt x="213" y="719"/>
                    <a:pt x="213" y="718"/>
                  </a:cubicBezTo>
                  <a:cubicBezTo>
                    <a:pt x="212" y="717"/>
                    <a:pt x="212" y="716"/>
                    <a:pt x="211" y="715"/>
                  </a:cubicBezTo>
                  <a:cubicBezTo>
                    <a:pt x="210" y="714"/>
                    <a:pt x="210" y="713"/>
                    <a:pt x="210" y="711"/>
                  </a:cubicBezTo>
                  <a:cubicBezTo>
                    <a:pt x="210" y="710"/>
                    <a:pt x="210" y="709"/>
                    <a:pt x="210" y="708"/>
                  </a:cubicBezTo>
                  <a:cubicBezTo>
                    <a:pt x="210" y="708"/>
                    <a:pt x="210" y="708"/>
                    <a:pt x="210" y="708"/>
                  </a:cubicBezTo>
                  <a:cubicBezTo>
                    <a:pt x="210" y="708"/>
                    <a:pt x="210" y="707"/>
                    <a:pt x="210" y="707"/>
                  </a:cubicBezTo>
                  <a:cubicBezTo>
                    <a:pt x="210" y="706"/>
                    <a:pt x="210" y="706"/>
                    <a:pt x="210" y="705"/>
                  </a:cubicBezTo>
                  <a:cubicBezTo>
                    <a:pt x="210" y="704"/>
                    <a:pt x="210" y="704"/>
                    <a:pt x="210" y="704"/>
                  </a:cubicBezTo>
                  <a:cubicBezTo>
                    <a:pt x="210" y="704"/>
                    <a:pt x="210" y="703"/>
                    <a:pt x="210" y="703"/>
                  </a:cubicBezTo>
                  <a:cubicBezTo>
                    <a:pt x="210" y="703"/>
                    <a:pt x="210" y="702"/>
                    <a:pt x="210" y="702"/>
                  </a:cubicBezTo>
                  <a:cubicBezTo>
                    <a:pt x="210" y="702"/>
                    <a:pt x="210" y="701"/>
                    <a:pt x="210" y="701"/>
                  </a:cubicBezTo>
                  <a:cubicBezTo>
                    <a:pt x="210" y="701"/>
                    <a:pt x="210" y="701"/>
                    <a:pt x="210" y="700"/>
                  </a:cubicBezTo>
                  <a:cubicBezTo>
                    <a:pt x="210" y="700"/>
                    <a:pt x="210" y="700"/>
                    <a:pt x="210" y="699"/>
                  </a:cubicBezTo>
                  <a:cubicBezTo>
                    <a:pt x="209" y="699"/>
                    <a:pt x="209" y="698"/>
                    <a:pt x="209" y="698"/>
                  </a:cubicBezTo>
                  <a:cubicBezTo>
                    <a:pt x="208" y="697"/>
                    <a:pt x="208" y="697"/>
                    <a:pt x="208" y="696"/>
                  </a:cubicBezTo>
                  <a:cubicBezTo>
                    <a:pt x="208" y="696"/>
                    <a:pt x="207" y="695"/>
                    <a:pt x="207" y="695"/>
                  </a:cubicBezTo>
                  <a:cubicBezTo>
                    <a:pt x="207" y="695"/>
                    <a:pt x="207" y="694"/>
                    <a:pt x="207" y="694"/>
                  </a:cubicBezTo>
                  <a:cubicBezTo>
                    <a:pt x="206" y="694"/>
                    <a:pt x="206" y="693"/>
                    <a:pt x="206" y="693"/>
                  </a:cubicBezTo>
                  <a:cubicBezTo>
                    <a:pt x="206" y="693"/>
                    <a:pt x="206" y="692"/>
                    <a:pt x="206" y="692"/>
                  </a:cubicBezTo>
                  <a:cubicBezTo>
                    <a:pt x="206" y="692"/>
                    <a:pt x="205" y="691"/>
                    <a:pt x="205" y="691"/>
                  </a:cubicBezTo>
                  <a:cubicBezTo>
                    <a:pt x="205" y="691"/>
                    <a:pt x="205" y="690"/>
                    <a:pt x="205" y="690"/>
                  </a:cubicBezTo>
                  <a:cubicBezTo>
                    <a:pt x="205" y="690"/>
                    <a:pt x="204" y="690"/>
                    <a:pt x="204" y="690"/>
                  </a:cubicBezTo>
                  <a:cubicBezTo>
                    <a:pt x="204" y="689"/>
                    <a:pt x="204" y="689"/>
                    <a:pt x="204" y="689"/>
                  </a:cubicBezTo>
                  <a:cubicBezTo>
                    <a:pt x="203" y="688"/>
                    <a:pt x="203" y="687"/>
                    <a:pt x="202" y="687"/>
                  </a:cubicBezTo>
                  <a:cubicBezTo>
                    <a:pt x="202" y="686"/>
                    <a:pt x="202" y="686"/>
                    <a:pt x="202" y="686"/>
                  </a:cubicBezTo>
                  <a:cubicBezTo>
                    <a:pt x="202" y="685"/>
                    <a:pt x="202" y="685"/>
                    <a:pt x="202" y="685"/>
                  </a:cubicBezTo>
                  <a:cubicBezTo>
                    <a:pt x="201" y="684"/>
                    <a:pt x="201" y="683"/>
                    <a:pt x="201" y="683"/>
                  </a:cubicBezTo>
                  <a:cubicBezTo>
                    <a:pt x="200" y="682"/>
                    <a:pt x="200" y="682"/>
                    <a:pt x="200" y="681"/>
                  </a:cubicBezTo>
                  <a:cubicBezTo>
                    <a:pt x="200" y="681"/>
                    <a:pt x="199" y="680"/>
                    <a:pt x="199" y="680"/>
                  </a:cubicBezTo>
                  <a:cubicBezTo>
                    <a:pt x="199" y="679"/>
                    <a:pt x="198" y="679"/>
                    <a:pt x="198" y="679"/>
                  </a:cubicBezTo>
                  <a:cubicBezTo>
                    <a:pt x="198" y="679"/>
                    <a:pt x="198" y="678"/>
                    <a:pt x="198" y="678"/>
                  </a:cubicBezTo>
                  <a:cubicBezTo>
                    <a:pt x="198" y="677"/>
                    <a:pt x="197" y="677"/>
                    <a:pt x="197" y="676"/>
                  </a:cubicBezTo>
                  <a:cubicBezTo>
                    <a:pt x="197" y="676"/>
                    <a:pt x="197" y="675"/>
                    <a:pt x="197" y="675"/>
                  </a:cubicBezTo>
                  <a:cubicBezTo>
                    <a:pt x="197" y="675"/>
                    <a:pt x="197" y="674"/>
                    <a:pt x="197" y="674"/>
                  </a:cubicBezTo>
                  <a:cubicBezTo>
                    <a:pt x="197" y="674"/>
                    <a:pt x="197" y="674"/>
                    <a:pt x="197" y="674"/>
                  </a:cubicBezTo>
                  <a:cubicBezTo>
                    <a:pt x="197" y="674"/>
                    <a:pt x="197" y="674"/>
                    <a:pt x="197" y="674"/>
                  </a:cubicBezTo>
                  <a:cubicBezTo>
                    <a:pt x="197" y="674"/>
                    <a:pt x="197" y="674"/>
                    <a:pt x="197" y="674"/>
                  </a:cubicBezTo>
                  <a:cubicBezTo>
                    <a:pt x="197" y="674"/>
                    <a:pt x="197" y="674"/>
                    <a:pt x="197" y="674"/>
                  </a:cubicBezTo>
                  <a:cubicBezTo>
                    <a:pt x="197" y="673"/>
                    <a:pt x="197" y="672"/>
                    <a:pt x="197" y="672"/>
                  </a:cubicBezTo>
                  <a:cubicBezTo>
                    <a:pt x="197" y="671"/>
                    <a:pt x="197" y="671"/>
                    <a:pt x="196" y="670"/>
                  </a:cubicBezTo>
                  <a:cubicBezTo>
                    <a:pt x="196" y="670"/>
                    <a:pt x="195" y="670"/>
                    <a:pt x="194" y="670"/>
                  </a:cubicBezTo>
                  <a:cubicBezTo>
                    <a:pt x="194" y="671"/>
                    <a:pt x="195" y="671"/>
                    <a:pt x="195" y="672"/>
                  </a:cubicBezTo>
                  <a:cubicBezTo>
                    <a:pt x="195" y="672"/>
                    <a:pt x="194" y="673"/>
                    <a:pt x="194" y="672"/>
                  </a:cubicBezTo>
                  <a:cubicBezTo>
                    <a:pt x="193" y="672"/>
                    <a:pt x="193" y="672"/>
                    <a:pt x="193" y="672"/>
                  </a:cubicBezTo>
                  <a:cubicBezTo>
                    <a:pt x="193" y="672"/>
                    <a:pt x="192" y="672"/>
                    <a:pt x="192" y="671"/>
                  </a:cubicBezTo>
                  <a:cubicBezTo>
                    <a:pt x="192" y="671"/>
                    <a:pt x="191" y="670"/>
                    <a:pt x="191" y="670"/>
                  </a:cubicBezTo>
                  <a:cubicBezTo>
                    <a:pt x="190" y="669"/>
                    <a:pt x="191" y="669"/>
                    <a:pt x="191" y="668"/>
                  </a:cubicBezTo>
                  <a:cubicBezTo>
                    <a:pt x="191" y="668"/>
                    <a:pt x="192" y="667"/>
                    <a:pt x="192" y="667"/>
                  </a:cubicBezTo>
                  <a:cubicBezTo>
                    <a:pt x="193" y="666"/>
                    <a:pt x="193" y="665"/>
                    <a:pt x="194" y="665"/>
                  </a:cubicBezTo>
                  <a:cubicBezTo>
                    <a:pt x="194" y="664"/>
                    <a:pt x="195" y="664"/>
                    <a:pt x="196" y="663"/>
                  </a:cubicBezTo>
                  <a:cubicBezTo>
                    <a:pt x="197" y="662"/>
                    <a:pt x="197" y="661"/>
                    <a:pt x="198" y="661"/>
                  </a:cubicBezTo>
                  <a:cubicBezTo>
                    <a:pt x="198" y="660"/>
                    <a:pt x="199" y="659"/>
                    <a:pt x="200" y="659"/>
                  </a:cubicBezTo>
                  <a:cubicBezTo>
                    <a:pt x="201" y="658"/>
                    <a:pt x="202" y="657"/>
                    <a:pt x="202" y="655"/>
                  </a:cubicBezTo>
                  <a:cubicBezTo>
                    <a:pt x="202" y="655"/>
                    <a:pt x="203" y="655"/>
                    <a:pt x="203" y="654"/>
                  </a:cubicBezTo>
                  <a:cubicBezTo>
                    <a:pt x="203" y="654"/>
                    <a:pt x="203" y="654"/>
                    <a:pt x="203" y="653"/>
                  </a:cubicBezTo>
                  <a:cubicBezTo>
                    <a:pt x="204" y="653"/>
                    <a:pt x="204" y="652"/>
                    <a:pt x="204" y="651"/>
                  </a:cubicBezTo>
                  <a:cubicBezTo>
                    <a:pt x="204" y="650"/>
                    <a:pt x="203" y="650"/>
                    <a:pt x="203" y="649"/>
                  </a:cubicBezTo>
                  <a:cubicBezTo>
                    <a:pt x="203" y="649"/>
                    <a:pt x="203" y="649"/>
                    <a:pt x="203" y="648"/>
                  </a:cubicBezTo>
                  <a:cubicBezTo>
                    <a:pt x="203" y="648"/>
                    <a:pt x="203" y="648"/>
                    <a:pt x="203" y="647"/>
                  </a:cubicBezTo>
                  <a:cubicBezTo>
                    <a:pt x="203" y="647"/>
                    <a:pt x="203" y="647"/>
                    <a:pt x="203" y="647"/>
                  </a:cubicBezTo>
                  <a:cubicBezTo>
                    <a:pt x="204" y="646"/>
                    <a:pt x="204" y="646"/>
                    <a:pt x="204" y="645"/>
                  </a:cubicBezTo>
                  <a:cubicBezTo>
                    <a:pt x="204" y="645"/>
                    <a:pt x="204" y="645"/>
                    <a:pt x="205" y="644"/>
                  </a:cubicBezTo>
                  <a:cubicBezTo>
                    <a:pt x="205" y="644"/>
                    <a:pt x="206" y="644"/>
                    <a:pt x="206" y="644"/>
                  </a:cubicBezTo>
                  <a:cubicBezTo>
                    <a:pt x="206" y="644"/>
                    <a:pt x="207" y="644"/>
                    <a:pt x="207" y="644"/>
                  </a:cubicBezTo>
                  <a:cubicBezTo>
                    <a:pt x="208" y="644"/>
                    <a:pt x="208" y="644"/>
                    <a:pt x="208" y="644"/>
                  </a:cubicBezTo>
                  <a:cubicBezTo>
                    <a:pt x="208" y="644"/>
                    <a:pt x="209" y="644"/>
                    <a:pt x="209" y="644"/>
                  </a:cubicBezTo>
                  <a:cubicBezTo>
                    <a:pt x="209" y="644"/>
                    <a:pt x="209" y="644"/>
                    <a:pt x="210" y="644"/>
                  </a:cubicBezTo>
                  <a:cubicBezTo>
                    <a:pt x="210" y="644"/>
                    <a:pt x="210" y="644"/>
                    <a:pt x="211" y="644"/>
                  </a:cubicBezTo>
                  <a:cubicBezTo>
                    <a:pt x="211" y="644"/>
                    <a:pt x="211" y="644"/>
                    <a:pt x="212" y="644"/>
                  </a:cubicBezTo>
                  <a:cubicBezTo>
                    <a:pt x="212" y="644"/>
                    <a:pt x="212" y="644"/>
                    <a:pt x="212" y="644"/>
                  </a:cubicBezTo>
                  <a:cubicBezTo>
                    <a:pt x="213" y="644"/>
                    <a:pt x="213" y="644"/>
                    <a:pt x="213" y="644"/>
                  </a:cubicBezTo>
                  <a:cubicBezTo>
                    <a:pt x="213" y="644"/>
                    <a:pt x="213" y="643"/>
                    <a:pt x="214" y="643"/>
                  </a:cubicBezTo>
                  <a:cubicBezTo>
                    <a:pt x="214" y="643"/>
                    <a:pt x="214" y="643"/>
                    <a:pt x="215" y="643"/>
                  </a:cubicBezTo>
                  <a:cubicBezTo>
                    <a:pt x="215" y="643"/>
                    <a:pt x="216" y="642"/>
                    <a:pt x="216" y="641"/>
                  </a:cubicBezTo>
                  <a:cubicBezTo>
                    <a:pt x="217" y="641"/>
                    <a:pt x="217" y="641"/>
                    <a:pt x="217" y="640"/>
                  </a:cubicBezTo>
                  <a:cubicBezTo>
                    <a:pt x="218" y="640"/>
                    <a:pt x="218" y="640"/>
                    <a:pt x="218" y="640"/>
                  </a:cubicBezTo>
                  <a:cubicBezTo>
                    <a:pt x="219" y="639"/>
                    <a:pt x="219" y="639"/>
                    <a:pt x="220" y="639"/>
                  </a:cubicBezTo>
                  <a:cubicBezTo>
                    <a:pt x="221" y="639"/>
                    <a:pt x="222" y="640"/>
                    <a:pt x="222" y="641"/>
                  </a:cubicBezTo>
                  <a:cubicBezTo>
                    <a:pt x="222" y="642"/>
                    <a:pt x="223" y="643"/>
                    <a:pt x="223" y="644"/>
                  </a:cubicBezTo>
                  <a:cubicBezTo>
                    <a:pt x="223" y="644"/>
                    <a:pt x="223" y="644"/>
                    <a:pt x="224" y="644"/>
                  </a:cubicBezTo>
                  <a:cubicBezTo>
                    <a:pt x="224" y="644"/>
                    <a:pt x="224" y="644"/>
                    <a:pt x="225" y="644"/>
                  </a:cubicBezTo>
                  <a:cubicBezTo>
                    <a:pt x="225" y="644"/>
                    <a:pt x="225" y="644"/>
                    <a:pt x="225" y="644"/>
                  </a:cubicBezTo>
                  <a:cubicBezTo>
                    <a:pt x="226" y="644"/>
                    <a:pt x="226" y="644"/>
                    <a:pt x="227" y="644"/>
                  </a:cubicBezTo>
                  <a:cubicBezTo>
                    <a:pt x="227" y="644"/>
                    <a:pt x="228" y="644"/>
                    <a:pt x="228" y="644"/>
                  </a:cubicBezTo>
                  <a:cubicBezTo>
                    <a:pt x="228" y="644"/>
                    <a:pt x="229" y="644"/>
                    <a:pt x="229" y="644"/>
                  </a:cubicBezTo>
                  <a:cubicBezTo>
                    <a:pt x="230" y="643"/>
                    <a:pt x="230" y="643"/>
                    <a:pt x="230" y="643"/>
                  </a:cubicBezTo>
                  <a:cubicBezTo>
                    <a:pt x="231" y="643"/>
                    <a:pt x="231" y="642"/>
                    <a:pt x="231" y="642"/>
                  </a:cubicBezTo>
                  <a:cubicBezTo>
                    <a:pt x="231" y="642"/>
                    <a:pt x="232" y="642"/>
                    <a:pt x="232" y="642"/>
                  </a:cubicBezTo>
                  <a:cubicBezTo>
                    <a:pt x="232" y="642"/>
                    <a:pt x="232" y="642"/>
                    <a:pt x="232" y="641"/>
                  </a:cubicBezTo>
                  <a:cubicBezTo>
                    <a:pt x="232" y="641"/>
                    <a:pt x="232" y="641"/>
                    <a:pt x="232" y="641"/>
                  </a:cubicBezTo>
                  <a:cubicBezTo>
                    <a:pt x="233" y="641"/>
                    <a:pt x="233" y="641"/>
                    <a:pt x="233" y="641"/>
                  </a:cubicBezTo>
                  <a:cubicBezTo>
                    <a:pt x="233" y="641"/>
                    <a:pt x="233" y="641"/>
                    <a:pt x="233" y="641"/>
                  </a:cubicBezTo>
                  <a:cubicBezTo>
                    <a:pt x="233" y="641"/>
                    <a:pt x="233" y="641"/>
                    <a:pt x="233" y="641"/>
                  </a:cubicBezTo>
                  <a:cubicBezTo>
                    <a:pt x="233" y="641"/>
                    <a:pt x="233" y="640"/>
                    <a:pt x="234" y="640"/>
                  </a:cubicBezTo>
                  <a:cubicBezTo>
                    <a:pt x="234" y="640"/>
                    <a:pt x="234" y="640"/>
                    <a:pt x="234" y="640"/>
                  </a:cubicBezTo>
                  <a:cubicBezTo>
                    <a:pt x="234" y="640"/>
                    <a:pt x="234" y="639"/>
                    <a:pt x="234" y="639"/>
                  </a:cubicBezTo>
                  <a:cubicBezTo>
                    <a:pt x="234" y="639"/>
                    <a:pt x="235" y="638"/>
                    <a:pt x="235" y="638"/>
                  </a:cubicBezTo>
                  <a:cubicBezTo>
                    <a:pt x="236" y="638"/>
                    <a:pt x="236" y="638"/>
                    <a:pt x="237" y="637"/>
                  </a:cubicBezTo>
                  <a:cubicBezTo>
                    <a:pt x="238" y="637"/>
                    <a:pt x="239" y="636"/>
                    <a:pt x="240" y="636"/>
                  </a:cubicBezTo>
                  <a:cubicBezTo>
                    <a:pt x="242" y="635"/>
                    <a:pt x="243" y="635"/>
                    <a:pt x="245" y="634"/>
                  </a:cubicBezTo>
                  <a:cubicBezTo>
                    <a:pt x="246" y="634"/>
                    <a:pt x="246" y="634"/>
                    <a:pt x="247" y="634"/>
                  </a:cubicBezTo>
                  <a:cubicBezTo>
                    <a:pt x="247" y="633"/>
                    <a:pt x="247" y="633"/>
                    <a:pt x="247" y="632"/>
                  </a:cubicBezTo>
                  <a:cubicBezTo>
                    <a:pt x="246" y="632"/>
                    <a:pt x="246" y="631"/>
                    <a:pt x="246" y="631"/>
                  </a:cubicBezTo>
                  <a:cubicBezTo>
                    <a:pt x="245" y="631"/>
                    <a:pt x="245" y="630"/>
                    <a:pt x="245" y="630"/>
                  </a:cubicBezTo>
                  <a:cubicBezTo>
                    <a:pt x="244" y="630"/>
                    <a:pt x="244" y="630"/>
                    <a:pt x="244" y="629"/>
                  </a:cubicBezTo>
                  <a:cubicBezTo>
                    <a:pt x="244" y="628"/>
                    <a:pt x="244" y="628"/>
                    <a:pt x="245" y="628"/>
                  </a:cubicBezTo>
                  <a:cubicBezTo>
                    <a:pt x="245" y="628"/>
                    <a:pt x="246" y="628"/>
                    <a:pt x="246" y="628"/>
                  </a:cubicBezTo>
                  <a:cubicBezTo>
                    <a:pt x="247" y="628"/>
                    <a:pt x="247" y="628"/>
                    <a:pt x="247" y="628"/>
                  </a:cubicBezTo>
                  <a:cubicBezTo>
                    <a:pt x="250" y="627"/>
                    <a:pt x="252" y="627"/>
                    <a:pt x="254" y="626"/>
                  </a:cubicBezTo>
                  <a:cubicBezTo>
                    <a:pt x="254" y="626"/>
                    <a:pt x="255" y="626"/>
                    <a:pt x="255" y="626"/>
                  </a:cubicBezTo>
                  <a:cubicBezTo>
                    <a:pt x="256" y="626"/>
                    <a:pt x="256" y="626"/>
                    <a:pt x="257" y="626"/>
                  </a:cubicBezTo>
                  <a:cubicBezTo>
                    <a:pt x="258" y="626"/>
                    <a:pt x="259" y="626"/>
                    <a:pt x="259" y="625"/>
                  </a:cubicBezTo>
                  <a:cubicBezTo>
                    <a:pt x="260" y="625"/>
                    <a:pt x="260" y="625"/>
                    <a:pt x="261" y="624"/>
                  </a:cubicBezTo>
                  <a:cubicBezTo>
                    <a:pt x="261" y="624"/>
                    <a:pt x="261" y="623"/>
                    <a:pt x="261" y="623"/>
                  </a:cubicBezTo>
                  <a:cubicBezTo>
                    <a:pt x="261" y="622"/>
                    <a:pt x="262" y="621"/>
                    <a:pt x="262" y="620"/>
                  </a:cubicBezTo>
                  <a:cubicBezTo>
                    <a:pt x="262" y="619"/>
                    <a:pt x="262" y="619"/>
                    <a:pt x="262" y="618"/>
                  </a:cubicBezTo>
                  <a:cubicBezTo>
                    <a:pt x="262" y="617"/>
                    <a:pt x="262" y="616"/>
                    <a:pt x="262" y="616"/>
                  </a:cubicBezTo>
                  <a:cubicBezTo>
                    <a:pt x="262" y="614"/>
                    <a:pt x="261" y="612"/>
                    <a:pt x="261" y="610"/>
                  </a:cubicBezTo>
                  <a:cubicBezTo>
                    <a:pt x="261" y="609"/>
                    <a:pt x="261" y="608"/>
                    <a:pt x="261" y="608"/>
                  </a:cubicBezTo>
                  <a:cubicBezTo>
                    <a:pt x="261" y="607"/>
                    <a:pt x="261" y="607"/>
                    <a:pt x="260" y="606"/>
                  </a:cubicBezTo>
                  <a:cubicBezTo>
                    <a:pt x="260" y="606"/>
                    <a:pt x="260" y="605"/>
                    <a:pt x="260" y="605"/>
                  </a:cubicBezTo>
                  <a:cubicBezTo>
                    <a:pt x="260" y="605"/>
                    <a:pt x="260" y="605"/>
                    <a:pt x="259" y="605"/>
                  </a:cubicBezTo>
                  <a:cubicBezTo>
                    <a:pt x="259" y="605"/>
                    <a:pt x="258" y="604"/>
                    <a:pt x="258" y="604"/>
                  </a:cubicBezTo>
                  <a:cubicBezTo>
                    <a:pt x="257" y="603"/>
                    <a:pt x="258" y="603"/>
                    <a:pt x="258" y="602"/>
                  </a:cubicBezTo>
                  <a:cubicBezTo>
                    <a:pt x="258" y="601"/>
                    <a:pt x="258" y="600"/>
                    <a:pt x="259" y="599"/>
                  </a:cubicBezTo>
                  <a:cubicBezTo>
                    <a:pt x="259" y="599"/>
                    <a:pt x="260" y="599"/>
                    <a:pt x="260" y="599"/>
                  </a:cubicBezTo>
                  <a:cubicBezTo>
                    <a:pt x="261" y="599"/>
                    <a:pt x="261" y="600"/>
                    <a:pt x="262" y="600"/>
                  </a:cubicBezTo>
                  <a:cubicBezTo>
                    <a:pt x="263" y="600"/>
                    <a:pt x="263" y="599"/>
                    <a:pt x="263" y="599"/>
                  </a:cubicBezTo>
                  <a:cubicBezTo>
                    <a:pt x="263" y="598"/>
                    <a:pt x="264" y="598"/>
                    <a:pt x="263" y="597"/>
                  </a:cubicBezTo>
                  <a:cubicBezTo>
                    <a:pt x="263" y="597"/>
                    <a:pt x="263" y="596"/>
                    <a:pt x="262" y="596"/>
                  </a:cubicBezTo>
                  <a:cubicBezTo>
                    <a:pt x="262" y="596"/>
                    <a:pt x="262" y="596"/>
                    <a:pt x="261" y="596"/>
                  </a:cubicBezTo>
                  <a:cubicBezTo>
                    <a:pt x="261" y="596"/>
                    <a:pt x="261" y="595"/>
                    <a:pt x="261" y="595"/>
                  </a:cubicBezTo>
                  <a:cubicBezTo>
                    <a:pt x="261" y="594"/>
                    <a:pt x="260" y="594"/>
                    <a:pt x="260" y="593"/>
                  </a:cubicBezTo>
                  <a:cubicBezTo>
                    <a:pt x="260" y="593"/>
                    <a:pt x="259" y="592"/>
                    <a:pt x="259" y="592"/>
                  </a:cubicBezTo>
                  <a:cubicBezTo>
                    <a:pt x="259" y="592"/>
                    <a:pt x="258" y="591"/>
                    <a:pt x="258" y="591"/>
                  </a:cubicBezTo>
                  <a:cubicBezTo>
                    <a:pt x="257" y="591"/>
                    <a:pt x="257" y="590"/>
                    <a:pt x="256" y="589"/>
                  </a:cubicBezTo>
                  <a:cubicBezTo>
                    <a:pt x="255" y="588"/>
                    <a:pt x="255" y="588"/>
                    <a:pt x="254" y="587"/>
                  </a:cubicBezTo>
                  <a:cubicBezTo>
                    <a:pt x="254" y="587"/>
                    <a:pt x="253" y="587"/>
                    <a:pt x="253" y="586"/>
                  </a:cubicBezTo>
                  <a:cubicBezTo>
                    <a:pt x="253" y="586"/>
                    <a:pt x="252" y="586"/>
                    <a:pt x="252" y="585"/>
                  </a:cubicBezTo>
                  <a:cubicBezTo>
                    <a:pt x="252" y="584"/>
                    <a:pt x="251" y="584"/>
                    <a:pt x="251" y="583"/>
                  </a:cubicBezTo>
                  <a:cubicBezTo>
                    <a:pt x="251" y="582"/>
                    <a:pt x="251" y="582"/>
                    <a:pt x="250" y="582"/>
                  </a:cubicBezTo>
                  <a:cubicBezTo>
                    <a:pt x="250" y="581"/>
                    <a:pt x="250" y="581"/>
                    <a:pt x="250" y="581"/>
                  </a:cubicBezTo>
                  <a:cubicBezTo>
                    <a:pt x="250" y="580"/>
                    <a:pt x="250" y="580"/>
                    <a:pt x="250" y="580"/>
                  </a:cubicBezTo>
                  <a:cubicBezTo>
                    <a:pt x="250" y="579"/>
                    <a:pt x="250" y="578"/>
                    <a:pt x="250" y="578"/>
                  </a:cubicBezTo>
                  <a:cubicBezTo>
                    <a:pt x="251" y="577"/>
                    <a:pt x="251" y="576"/>
                    <a:pt x="251" y="575"/>
                  </a:cubicBezTo>
                  <a:cubicBezTo>
                    <a:pt x="251" y="574"/>
                    <a:pt x="251" y="574"/>
                    <a:pt x="251" y="573"/>
                  </a:cubicBezTo>
                  <a:cubicBezTo>
                    <a:pt x="251" y="573"/>
                    <a:pt x="251" y="573"/>
                    <a:pt x="251" y="572"/>
                  </a:cubicBezTo>
                  <a:cubicBezTo>
                    <a:pt x="252" y="572"/>
                    <a:pt x="252" y="571"/>
                    <a:pt x="252" y="571"/>
                  </a:cubicBezTo>
                  <a:cubicBezTo>
                    <a:pt x="252" y="571"/>
                    <a:pt x="252" y="571"/>
                    <a:pt x="252" y="570"/>
                  </a:cubicBezTo>
                  <a:cubicBezTo>
                    <a:pt x="252" y="570"/>
                    <a:pt x="252" y="569"/>
                    <a:pt x="253" y="569"/>
                  </a:cubicBezTo>
                  <a:cubicBezTo>
                    <a:pt x="254" y="569"/>
                    <a:pt x="255" y="569"/>
                    <a:pt x="255" y="570"/>
                  </a:cubicBezTo>
                  <a:cubicBezTo>
                    <a:pt x="256" y="571"/>
                    <a:pt x="257" y="572"/>
                    <a:pt x="258" y="573"/>
                  </a:cubicBezTo>
                  <a:cubicBezTo>
                    <a:pt x="258" y="573"/>
                    <a:pt x="259" y="574"/>
                    <a:pt x="259" y="574"/>
                  </a:cubicBezTo>
                  <a:cubicBezTo>
                    <a:pt x="259" y="575"/>
                    <a:pt x="260" y="575"/>
                    <a:pt x="260" y="574"/>
                  </a:cubicBezTo>
                  <a:cubicBezTo>
                    <a:pt x="261" y="574"/>
                    <a:pt x="261" y="574"/>
                    <a:pt x="262" y="573"/>
                  </a:cubicBezTo>
                  <a:cubicBezTo>
                    <a:pt x="263" y="573"/>
                    <a:pt x="263" y="573"/>
                    <a:pt x="264" y="573"/>
                  </a:cubicBezTo>
                  <a:cubicBezTo>
                    <a:pt x="265" y="573"/>
                    <a:pt x="266" y="574"/>
                    <a:pt x="267" y="575"/>
                  </a:cubicBezTo>
                  <a:cubicBezTo>
                    <a:pt x="268" y="576"/>
                    <a:pt x="268" y="577"/>
                    <a:pt x="268" y="579"/>
                  </a:cubicBezTo>
                  <a:cubicBezTo>
                    <a:pt x="269" y="579"/>
                    <a:pt x="269" y="580"/>
                    <a:pt x="269" y="580"/>
                  </a:cubicBezTo>
                  <a:cubicBezTo>
                    <a:pt x="269" y="581"/>
                    <a:pt x="268" y="581"/>
                    <a:pt x="268" y="581"/>
                  </a:cubicBezTo>
                  <a:cubicBezTo>
                    <a:pt x="268" y="581"/>
                    <a:pt x="268" y="581"/>
                    <a:pt x="269" y="582"/>
                  </a:cubicBezTo>
                  <a:cubicBezTo>
                    <a:pt x="269" y="582"/>
                    <a:pt x="269" y="582"/>
                    <a:pt x="269" y="582"/>
                  </a:cubicBezTo>
                  <a:cubicBezTo>
                    <a:pt x="269" y="582"/>
                    <a:pt x="269" y="583"/>
                    <a:pt x="269" y="583"/>
                  </a:cubicBezTo>
                  <a:cubicBezTo>
                    <a:pt x="269" y="583"/>
                    <a:pt x="270" y="584"/>
                    <a:pt x="270" y="584"/>
                  </a:cubicBezTo>
                  <a:cubicBezTo>
                    <a:pt x="271" y="584"/>
                    <a:pt x="271" y="584"/>
                    <a:pt x="272" y="584"/>
                  </a:cubicBezTo>
                  <a:cubicBezTo>
                    <a:pt x="272" y="583"/>
                    <a:pt x="273" y="583"/>
                    <a:pt x="273" y="583"/>
                  </a:cubicBezTo>
                  <a:cubicBezTo>
                    <a:pt x="273" y="583"/>
                    <a:pt x="274" y="582"/>
                    <a:pt x="274" y="582"/>
                  </a:cubicBezTo>
                  <a:cubicBezTo>
                    <a:pt x="274" y="582"/>
                    <a:pt x="274" y="582"/>
                    <a:pt x="275" y="582"/>
                  </a:cubicBezTo>
                  <a:cubicBezTo>
                    <a:pt x="275" y="581"/>
                    <a:pt x="275" y="581"/>
                    <a:pt x="276" y="581"/>
                  </a:cubicBezTo>
                  <a:cubicBezTo>
                    <a:pt x="276" y="581"/>
                    <a:pt x="277" y="581"/>
                    <a:pt x="277" y="580"/>
                  </a:cubicBezTo>
                  <a:cubicBezTo>
                    <a:pt x="277" y="580"/>
                    <a:pt x="277" y="580"/>
                    <a:pt x="277" y="579"/>
                  </a:cubicBezTo>
                  <a:cubicBezTo>
                    <a:pt x="278" y="579"/>
                    <a:pt x="278" y="578"/>
                    <a:pt x="278" y="577"/>
                  </a:cubicBezTo>
                  <a:cubicBezTo>
                    <a:pt x="278" y="576"/>
                    <a:pt x="278" y="575"/>
                    <a:pt x="278" y="574"/>
                  </a:cubicBezTo>
                  <a:cubicBezTo>
                    <a:pt x="278" y="573"/>
                    <a:pt x="278" y="572"/>
                    <a:pt x="279" y="572"/>
                  </a:cubicBezTo>
                  <a:cubicBezTo>
                    <a:pt x="279" y="571"/>
                    <a:pt x="280" y="571"/>
                    <a:pt x="281" y="571"/>
                  </a:cubicBezTo>
                  <a:cubicBezTo>
                    <a:pt x="281" y="571"/>
                    <a:pt x="282" y="571"/>
                    <a:pt x="283" y="571"/>
                  </a:cubicBezTo>
                  <a:cubicBezTo>
                    <a:pt x="284" y="571"/>
                    <a:pt x="285" y="571"/>
                    <a:pt x="285" y="571"/>
                  </a:cubicBezTo>
                  <a:cubicBezTo>
                    <a:pt x="286" y="571"/>
                    <a:pt x="287" y="571"/>
                    <a:pt x="287" y="572"/>
                  </a:cubicBezTo>
                  <a:cubicBezTo>
                    <a:pt x="287" y="573"/>
                    <a:pt x="286" y="574"/>
                    <a:pt x="286" y="574"/>
                  </a:cubicBezTo>
                  <a:cubicBezTo>
                    <a:pt x="285" y="575"/>
                    <a:pt x="285" y="575"/>
                    <a:pt x="284" y="576"/>
                  </a:cubicBezTo>
                  <a:cubicBezTo>
                    <a:pt x="284" y="576"/>
                    <a:pt x="283" y="577"/>
                    <a:pt x="283" y="578"/>
                  </a:cubicBezTo>
                  <a:cubicBezTo>
                    <a:pt x="282" y="578"/>
                    <a:pt x="282" y="579"/>
                    <a:pt x="281" y="579"/>
                  </a:cubicBezTo>
                  <a:cubicBezTo>
                    <a:pt x="281" y="580"/>
                    <a:pt x="280" y="580"/>
                    <a:pt x="281" y="581"/>
                  </a:cubicBezTo>
                  <a:cubicBezTo>
                    <a:pt x="281" y="581"/>
                    <a:pt x="282" y="582"/>
                    <a:pt x="282" y="582"/>
                  </a:cubicBezTo>
                  <a:cubicBezTo>
                    <a:pt x="283" y="582"/>
                    <a:pt x="284" y="581"/>
                    <a:pt x="285" y="581"/>
                  </a:cubicBezTo>
                  <a:cubicBezTo>
                    <a:pt x="285" y="581"/>
                    <a:pt x="286" y="581"/>
                    <a:pt x="286" y="581"/>
                  </a:cubicBezTo>
                  <a:cubicBezTo>
                    <a:pt x="288" y="581"/>
                    <a:pt x="288" y="581"/>
                    <a:pt x="288" y="581"/>
                  </a:cubicBezTo>
                  <a:cubicBezTo>
                    <a:pt x="289" y="581"/>
                    <a:pt x="289" y="580"/>
                    <a:pt x="290" y="580"/>
                  </a:cubicBezTo>
                  <a:cubicBezTo>
                    <a:pt x="291" y="580"/>
                    <a:pt x="291" y="580"/>
                    <a:pt x="292" y="579"/>
                  </a:cubicBezTo>
                  <a:cubicBezTo>
                    <a:pt x="293" y="579"/>
                    <a:pt x="293" y="578"/>
                    <a:pt x="294" y="577"/>
                  </a:cubicBezTo>
                  <a:cubicBezTo>
                    <a:pt x="294" y="577"/>
                    <a:pt x="294" y="577"/>
                    <a:pt x="295" y="577"/>
                  </a:cubicBezTo>
                  <a:cubicBezTo>
                    <a:pt x="295" y="576"/>
                    <a:pt x="295" y="576"/>
                    <a:pt x="296" y="576"/>
                  </a:cubicBezTo>
                  <a:cubicBezTo>
                    <a:pt x="296" y="576"/>
                    <a:pt x="296" y="576"/>
                    <a:pt x="296" y="575"/>
                  </a:cubicBezTo>
                  <a:cubicBezTo>
                    <a:pt x="297" y="575"/>
                    <a:pt x="297" y="575"/>
                    <a:pt x="297" y="574"/>
                  </a:cubicBezTo>
                  <a:cubicBezTo>
                    <a:pt x="298" y="574"/>
                    <a:pt x="297" y="573"/>
                    <a:pt x="297" y="573"/>
                  </a:cubicBezTo>
                  <a:cubicBezTo>
                    <a:pt x="297" y="572"/>
                    <a:pt x="297" y="571"/>
                    <a:pt x="296" y="570"/>
                  </a:cubicBezTo>
                  <a:cubicBezTo>
                    <a:pt x="296" y="569"/>
                    <a:pt x="295" y="567"/>
                    <a:pt x="294" y="566"/>
                  </a:cubicBezTo>
                  <a:cubicBezTo>
                    <a:pt x="294" y="565"/>
                    <a:pt x="293" y="564"/>
                    <a:pt x="292" y="563"/>
                  </a:cubicBezTo>
                  <a:cubicBezTo>
                    <a:pt x="291" y="562"/>
                    <a:pt x="291" y="562"/>
                    <a:pt x="290" y="561"/>
                  </a:cubicBezTo>
                  <a:cubicBezTo>
                    <a:pt x="289" y="561"/>
                    <a:pt x="289" y="560"/>
                    <a:pt x="288" y="559"/>
                  </a:cubicBezTo>
                  <a:cubicBezTo>
                    <a:pt x="287" y="558"/>
                    <a:pt x="286" y="557"/>
                    <a:pt x="285" y="557"/>
                  </a:cubicBezTo>
                  <a:cubicBezTo>
                    <a:pt x="285" y="557"/>
                    <a:pt x="284" y="557"/>
                    <a:pt x="284" y="556"/>
                  </a:cubicBezTo>
                  <a:cubicBezTo>
                    <a:pt x="283" y="556"/>
                    <a:pt x="283" y="555"/>
                    <a:pt x="283" y="554"/>
                  </a:cubicBezTo>
                  <a:cubicBezTo>
                    <a:pt x="283" y="553"/>
                    <a:pt x="283" y="552"/>
                    <a:pt x="283" y="551"/>
                  </a:cubicBezTo>
                  <a:cubicBezTo>
                    <a:pt x="283" y="550"/>
                    <a:pt x="283" y="549"/>
                    <a:pt x="283" y="549"/>
                  </a:cubicBezTo>
                  <a:cubicBezTo>
                    <a:pt x="283" y="548"/>
                    <a:pt x="283" y="548"/>
                    <a:pt x="284" y="548"/>
                  </a:cubicBezTo>
                  <a:cubicBezTo>
                    <a:pt x="284" y="548"/>
                    <a:pt x="284" y="548"/>
                    <a:pt x="285" y="548"/>
                  </a:cubicBezTo>
                  <a:cubicBezTo>
                    <a:pt x="285" y="548"/>
                    <a:pt x="286" y="548"/>
                    <a:pt x="286" y="547"/>
                  </a:cubicBezTo>
                  <a:cubicBezTo>
                    <a:pt x="286" y="547"/>
                    <a:pt x="286" y="546"/>
                    <a:pt x="287" y="546"/>
                  </a:cubicBezTo>
                  <a:cubicBezTo>
                    <a:pt x="287" y="545"/>
                    <a:pt x="287" y="544"/>
                    <a:pt x="287" y="543"/>
                  </a:cubicBezTo>
                  <a:cubicBezTo>
                    <a:pt x="287" y="542"/>
                    <a:pt x="288" y="542"/>
                    <a:pt x="288" y="541"/>
                  </a:cubicBezTo>
                  <a:cubicBezTo>
                    <a:pt x="288" y="541"/>
                    <a:pt x="288" y="540"/>
                    <a:pt x="288" y="540"/>
                  </a:cubicBezTo>
                  <a:cubicBezTo>
                    <a:pt x="288" y="540"/>
                    <a:pt x="288" y="539"/>
                    <a:pt x="288" y="538"/>
                  </a:cubicBezTo>
                  <a:cubicBezTo>
                    <a:pt x="288" y="538"/>
                    <a:pt x="289" y="537"/>
                    <a:pt x="289" y="536"/>
                  </a:cubicBezTo>
                  <a:cubicBezTo>
                    <a:pt x="289" y="535"/>
                    <a:pt x="289" y="535"/>
                    <a:pt x="289" y="534"/>
                  </a:cubicBezTo>
                  <a:cubicBezTo>
                    <a:pt x="289" y="534"/>
                    <a:pt x="289" y="534"/>
                    <a:pt x="289" y="533"/>
                  </a:cubicBezTo>
                  <a:cubicBezTo>
                    <a:pt x="289" y="532"/>
                    <a:pt x="289" y="532"/>
                    <a:pt x="289" y="531"/>
                  </a:cubicBezTo>
                  <a:cubicBezTo>
                    <a:pt x="289" y="531"/>
                    <a:pt x="289" y="530"/>
                    <a:pt x="289" y="530"/>
                  </a:cubicBezTo>
                  <a:cubicBezTo>
                    <a:pt x="289" y="528"/>
                    <a:pt x="289" y="528"/>
                    <a:pt x="289" y="528"/>
                  </a:cubicBezTo>
                  <a:cubicBezTo>
                    <a:pt x="289" y="528"/>
                    <a:pt x="289" y="527"/>
                    <a:pt x="289" y="527"/>
                  </a:cubicBezTo>
                  <a:cubicBezTo>
                    <a:pt x="289" y="527"/>
                    <a:pt x="289" y="526"/>
                    <a:pt x="289" y="526"/>
                  </a:cubicBezTo>
                  <a:cubicBezTo>
                    <a:pt x="290" y="525"/>
                    <a:pt x="290" y="525"/>
                    <a:pt x="290" y="524"/>
                  </a:cubicBezTo>
                  <a:cubicBezTo>
                    <a:pt x="290" y="524"/>
                    <a:pt x="290" y="523"/>
                    <a:pt x="290" y="523"/>
                  </a:cubicBezTo>
                  <a:cubicBezTo>
                    <a:pt x="290" y="522"/>
                    <a:pt x="290" y="522"/>
                    <a:pt x="290" y="521"/>
                  </a:cubicBezTo>
                  <a:cubicBezTo>
                    <a:pt x="290" y="520"/>
                    <a:pt x="290" y="520"/>
                    <a:pt x="290" y="519"/>
                  </a:cubicBezTo>
                  <a:cubicBezTo>
                    <a:pt x="290" y="519"/>
                    <a:pt x="290" y="518"/>
                    <a:pt x="290" y="517"/>
                  </a:cubicBezTo>
                  <a:cubicBezTo>
                    <a:pt x="290" y="516"/>
                    <a:pt x="290" y="515"/>
                    <a:pt x="290" y="515"/>
                  </a:cubicBezTo>
                  <a:cubicBezTo>
                    <a:pt x="290" y="514"/>
                    <a:pt x="290" y="513"/>
                    <a:pt x="290" y="513"/>
                  </a:cubicBezTo>
                  <a:cubicBezTo>
                    <a:pt x="290" y="512"/>
                    <a:pt x="290" y="512"/>
                    <a:pt x="290" y="511"/>
                  </a:cubicBezTo>
                  <a:cubicBezTo>
                    <a:pt x="290" y="511"/>
                    <a:pt x="291" y="511"/>
                    <a:pt x="291" y="510"/>
                  </a:cubicBezTo>
                  <a:cubicBezTo>
                    <a:pt x="291" y="510"/>
                    <a:pt x="291" y="510"/>
                    <a:pt x="291" y="510"/>
                  </a:cubicBezTo>
                  <a:cubicBezTo>
                    <a:pt x="291" y="509"/>
                    <a:pt x="291" y="509"/>
                    <a:pt x="291" y="509"/>
                  </a:cubicBezTo>
                  <a:cubicBezTo>
                    <a:pt x="291" y="508"/>
                    <a:pt x="291" y="508"/>
                    <a:pt x="291" y="508"/>
                  </a:cubicBezTo>
                  <a:cubicBezTo>
                    <a:pt x="291" y="508"/>
                    <a:pt x="291" y="507"/>
                    <a:pt x="291" y="507"/>
                  </a:cubicBezTo>
                  <a:cubicBezTo>
                    <a:pt x="291" y="505"/>
                    <a:pt x="291" y="505"/>
                    <a:pt x="291" y="505"/>
                  </a:cubicBezTo>
                  <a:cubicBezTo>
                    <a:pt x="291" y="504"/>
                    <a:pt x="290" y="502"/>
                    <a:pt x="290" y="501"/>
                  </a:cubicBezTo>
                  <a:cubicBezTo>
                    <a:pt x="290" y="501"/>
                    <a:pt x="290" y="500"/>
                    <a:pt x="290" y="500"/>
                  </a:cubicBezTo>
                  <a:cubicBezTo>
                    <a:pt x="290" y="499"/>
                    <a:pt x="290" y="499"/>
                    <a:pt x="290" y="499"/>
                  </a:cubicBezTo>
                  <a:cubicBezTo>
                    <a:pt x="290" y="498"/>
                    <a:pt x="289" y="498"/>
                    <a:pt x="289" y="497"/>
                  </a:cubicBezTo>
                  <a:cubicBezTo>
                    <a:pt x="289" y="497"/>
                    <a:pt x="289" y="496"/>
                    <a:pt x="289" y="496"/>
                  </a:cubicBezTo>
                  <a:cubicBezTo>
                    <a:pt x="288" y="495"/>
                    <a:pt x="288" y="495"/>
                    <a:pt x="288" y="495"/>
                  </a:cubicBezTo>
                  <a:cubicBezTo>
                    <a:pt x="288" y="494"/>
                    <a:pt x="287" y="494"/>
                    <a:pt x="287" y="493"/>
                  </a:cubicBezTo>
                  <a:cubicBezTo>
                    <a:pt x="286" y="493"/>
                    <a:pt x="286" y="492"/>
                    <a:pt x="286" y="492"/>
                  </a:cubicBezTo>
                  <a:cubicBezTo>
                    <a:pt x="285" y="491"/>
                    <a:pt x="285" y="491"/>
                    <a:pt x="285" y="491"/>
                  </a:cubicBezTo>
                  <a:cubicBezTo>
                    <a:pt x="285" y="491"/>
                    <a:pt x="284" y="490"/>
                    <a:pt x="284" y="490"/>
                  </a:cubicBezTo>
                  <a:cubicBezTo>
                    <a:pt x="284" y="490"/>
                    <a:pt x="283" y="490"/>
                    <a:pt x="283" y="490"/>
                  </a:cubicBezTo>
                  <a:cubicBezTo>
                    <a:pt x="283" y="490"/>
                    <a:pt x="282" y="490"/>
                    <a:pt x="282" y="490"/>
                  </a:cubicBezTo>
                  <a:cubicBezTo>
                    <a:pt x="281" y="489"/>
                    <a:pt x="281" y="489"/>
                    <a:pt x="280" y="489"/>
                  </a:cubicBezTo>
                  <a:cubicBezTo>
                    <a:pt x="280" y="488"/>
                    <a:pt x="280" y="488"/>
                    <a:pt x="280" y="487"/>
                  </a:cubicBezTo>
                  <a:cubicBezTo>
                    <a:pt x="280" y="487"/>
                    <a:pt x="280" y="487"/>
                    <a:pt x="280" y="486"/>
                  </a:cubicBezTo>
                  <a:cubicBezTo>
                    <a:pt x="280" y="486"/>
                    <a:pt x="280" y="486"/>
                    <a:pt x="280" y="486"/>
                  </a:cubicBezTo>
                  <a:cubicBezTo>
                    <a:pt x="280" y="486"/>
                    <a:pt x="281" y="486"/>
                    <a:pt x="280" y="485"/>
                  </a:cubicBezTo>
                  <a:cubicBezTo>
                    <a:pt x="280" y="485"/>
                    <a:pt x="280" y="484"/>
                    <a:pt x="280" y="484"/>
                  </a:cubicBezTo>
                  <a:cubicBezTo>
                    <a:pt x="280" y="484"/>
                    <a:pt x="279" y="483"/>
                    <a:pt x="279" y="483"/>
                  </a:cubicBezTo>
                  <a:cubicBezTo>
                    <a:pt x="279" y="482"/>
                    <a:pt x="278" y="482"/>
                    <a:pt x="278" y="482"/>
                  </a:cubicBezTo>
                  <a:cubicBezTo>
                    <a:pt x="278" y="481"/>
                    <a:pt x="277" y="481"/>
                    <a:pt x="277" y="480"/>
                  </a:cubicBezTo>
                  <a:cubicBezTo>
                    <a:pt x="277" y="480"/>
                    <a:pt x="276" y="479"/>
                    <a:pt x="276" y="479"/>
                  </a:cubicBezTo>
                  <a:cubicBezTo>
                    <a:pt x="275" y="479"/>
                    <a:pt x="275" y="479"/>
                    <a:pt x="275" y="479"/>
                  </a:cubicBezTo>
                  <a:cubicBezTo>
                    <a:pt x="275" y="478"/>
                    <a:pt x="275" y="478"/>
                    <a:pt x="275" y="478"/>
                  </a:cubicBezTo>
                  <a:cubicBezTo>
                    <a:pt x="274" y="478"/>
                    <a:pt x="274" y="477"/>
                    <a:pt x="274" y="477"/>
                  </a:cubicBezTo>
                  <a:cubicBezTo>
                    <a:pt x="273" y="476"/>
                    <a:pt x="273" y="476"/>
                    <a:pt x="273" y="476"/>
                  </a:cubicBezTo>
                  <a:cubicBezTo>
                    <a:pt x="273" y="475"/>
                    <a:pt x="272" y="474"/>
                    <a:pt x="272" y="474"/>
                  </a:cubicBezTo>
                  <a:cubicBezTo>
                    <a:pt x="271" y="473"/>
                    <a:pt x="271" y="473"/>
                    <a:pt x="270" y="472"/>
                  </a:cubicBezTo>
                  <a:cubicBezTo>
                    <a:pt x="270" y="472"/>
                    <a:pt x="269" y="471"/>
                    <a:pt x="269" y="470"/>
                  </a:cubicBezTo>
                  <a:cubicBezTo>
                    <a:pt x="268" y="470"/>
                    <a:pt x="267" y="469"/>
                    <a:pt x="267" y="469"/>
                  </a:cubicBezTo>
                  <a:cubicBezTo>
                    <a:pt x="266" y="468"/>
                    <a:pt x="264" y="468"/>
                    <a:pt x="263" y="468"/>
                  </a:cubicBezTo>
                  <a:cubicBezTo>
                    <a:pt x="262" y="467"/>
                    <a:pt x="261" y="467"/>
                    <a:pt x="260" y="467"/>
                  </a:cubicBezTo>
                  <a:cubicBezTo>
                    <a:pt x="258" y="467"/>
                    <a:pt x="257" y="466"/>
                    <a:pt x="256" y="466"/>
                  </a:cubicBezTo>
                  <a:cubicBezTo>
                    <a:pt x="255" y="465"/>
                    <a:pt x="254" y="465"/>
                    <a:pt x="252" y="465"/>
                  </a:cubicBezTo>
                  <a:cubicBezTo>
                    <a:pt x="252" y="465"/>
                    <a:pt x="251" y="466"/>
                    <a:pt x="251" y="466"/>
                  </a:cubicBezTo>
                  <a:cubicBezTo>
                    <a:pt x="251" y="466"/>
                    <a:pt x="250" y="467"/>
                    <a:pt x="250" y="467"/>
                  </a:cubicBezTo>
                  <a:cubicBezTo>
                    <a:pt x="249" y="467"/>
                    <a:pt x="250" y="466"/>
                    <a:pt x="250" y="466"/>
                  </a:cubicBezTo>
                  <a:cubicBezTo>
                    <a:pt x="250" y="465"/>
                    <a:pt x="250" y="464"/>
                    <a:pt x="250" y="464"/>
                  </a:cubicBezTo>
                  <a:cubicBezTo>
                    <a:pt x="250" y="463"/>
                    <a:pt x="250" y="462"/>
                    <a:pt x="250" y="461"/>
                  </a:cubicBezTo>
                  <a:cubicBezTo>
                    <a:pt x="251" y="461"/>
                    <a:pt x="252" y="460"/>
                    <a:pt x="252" y="459"/>
                  </a:cubicBezTo>
                  <a:cubicBezTo>
                    <a:pt x="252" y="458"/>
                    <a:pt x="251" y="457"/>
                    <a:pt x="251" y="457"/>
                  </a:cubicBezTo>
                  <a:cubicBezTo>
                    <a:pt x="251" y="455"/>
                    <a:pt x="251" y="454"/>
                    <a:pt x="251" y="453"/>
                  </a:cubicBezTo>
                  <a:cubicBezTo>
                    <a:pt x="251" y="452"/>
                    <a:pt x="250" y="451"/>
                    <a:pt x="249" y="451"/>
                  </a:cubicBezTo>
                  <a:cubicBezTo>
                    <a:pt x="248" y="450"/>
                    <a:pt x="247" y="451"/>
                    <a:pt x="246" y="451"/>
                  </a:cubicBezTo>
                  <a:cubicBezTo>
                    <a:pt x="245" y="451"/>
                    <a:pt x="244" y="451"/>
                    <a:pt x="243" y="450"/>
                  </a:cubicBezTo>
                  <a:cubicBezTo>
                    <a:pt x="242" y="450"/>
                    <a:pt x="242" y="450"/>
                    <a:pt x="242" y="449"/>
                  </a:cubicBezTo>
                  <a:cubicBezTo>
                    <a:pt x="241" y="449"/>
                    <a:pt x="241" y="449"/>
                    <a:pt x="241" y="449"/>
                  </a:cubicBezTo>
                  <a:cubicBezTo>
                    <a:pt x="241" y="448"/>
                    <a:pt x="241" y="448"/>
                    <a:pt x="241" y="448"/>
                  </a:cubicBezTo>
                  <a:cubicBezTo>
                    <a:pt x="242" y="447"/>
                    <a:pt x="242" y="447"/>
                    <a:pt x="242" y="447"/>
                  </a:cubicBezTo>
                  <a:cubicBezTo>
                    <a:pt x="243" y="445"/>
                    <a:pt x="243" y="444"/>
                    <a:pt x="244" y="443"/>
                  </a:cubicBezTo>
                  <a:cubicBezTo>
                    <a:pt x="244" y="443"/>
                    <a:pt x="244" y="442"/>
                    <a:pt x="245" y="442"/>
                  </a:cubicBezTo>
                  <a:cubicBezTo>
                    <a:pt x="245" y="441"/>
                    <a:pt x="246" y="441"/>
                    <a:pt x="246" y="441"/>
                  </a:cubicBezTo>
                  <a:cubicBezTo>
                    <a:pt x="246" y="441"/>
                    <a:pt x="247" y="441"/>
                    <a:pt x="247" y="441"/>
                  </a:cubicBezTo>
                  <a:cubicBezTo>
                    <a:pt x="248" y="440"/>
                    <a:pt x="248" y="440"/>
                    <a:pt x="249" y="440"/>
                  </a:cubicBezTo>
                  <a:cubicBezTo>
                    <a:pt x="249" y="440"/>
                    <a:pt x="249" y="439"/>
                    <a:pt x="249" y="439"/>
                  </a:cubicBezTo>
                  <a:cubicBezTo>
                    <a:pt x="250" y="439"/>
                    <a:pt x="250" y="438"/>
                    <a:pt x="250" y="438"/>
                  </a:cubicBezTo>
                  <a:cubicBezTo>
                    <a:pt x="251" y="437"/>
                    <a:pt x="251" y="435"/>
                    <a:pt x="250" y="434"/>
                  </a:cubicBezTo>
                  <a:cubicBezTo>
                    <a:pt x="249" y="432"/>
                    <a:pt x="249" y="432"/>
                    <a:pt x="249" y="432"/>
                  </a:cubicBezTo>
                  <a:cubicBezTo>
                    <a:pt x="248" y="432"/>
                    <a:pt x="248" y="431"/>
                    <a:pt x="247" y="431"/>
                  </a:cubicBezTo>
                  <a:cubicBezTo>
                    <a:pt x="246" y="430"/>
                    <a:pt x="246" y="430"/>
                    <a:pt x="245" y="429"/>
                  </a:cubicBezTo>
                  <a:cubicBezTo>
                    <a:pt x="244" y="429"/>
                    <a:pt x="243" y="428"/>
                    <a:pt x="242" y="428"/>
                  </a:cubicBezTo>
                  <a:cubicBezTo>
                    <a:pt x="241" y="427"/>
                    <a:pt x="239" y="426"/>
                    <a:pt x="238" y="424"/>
                  </a:cubicBezTo>
                  <a:cubicBezTo>
                    <a:pt x="238" y="424"/>
                    <a:pt x="237" y="424"/>
                    <a:pt x="237" y="424"/>
                  </a:cubicBezTo>
                  <a:cubicBezTo>
                    <a:pt x="237" y="424"/>
                    <a:pt x="236" y="424"/>
                    <a:pt x="236" y="423"/>
                  </a:cubicBezTo>
                  <a:cubicBezTo>
                    <a:pt x="236" y="423"/>
                    <a:pt x="236" y="423"/>
                    <a:pt x="235" y="423"/>
                  </a:cubicBezTo>
                  <a:cubicBezTo>
                    <a:pt x="235" y="423"/>
                    <a:pt x="235" y="422"/>
                    <a:pt x="235" y="422"/>
                  </a:cubicBezTo>
                  <a:cubicBezTo>
                    <a:pt x="234" y="422"/>
                    <a:pt x="233" y="421"/>
                    <a:pt x="233" y="421"/>
                  </a:cubicBezTo>
                  <a:cubicBezTo>
                    <a:pt x="232" y="420"/>
                    <a:pt x="230" y="420"/>
                    <a:pt x="229" y="420"/>
                  </a:cubicBezTo>
                  <a:cubicBezTo>
                    <a:pt x="229" y="419"/>
                    <a:pt x="228" y="419"/>
                    <a:pt x="227" y="419"/>
                  </a:cubicBezTo>
                  <a:cubicBezTo>
                    <a:pt x="227" y="419"/>
                    <a:pt x="226" y="419"/>
                    <a:pt x="226" y="419"/>
                  </a:cubicBezTo>
                  <a:cubicBezTo>
                    <a:pt x="226" y="419"/>
                    <a:pt x="225" y="419"/>
                    <a:pt x="225" y="418"/>
                  </a:cubicBezTo>
                  <a:cubicBezTo>
                    <a:pt x="225" y="418"/>
                    <a:pt x="224" y="418"/>
                    <a:pt x="224" y="418"/>
                  </a:cubicBezTo>
                  <a:cubicBezTo>
                    <a:pt x="224" y="417"/>
                    <a:pt x="224" y="417"/>
                    <a:pt x="224" y="417"/>
                  </a:cubicBezTo>
                  <a:cubicBezTo>
                    <a:pt x="224" y="415"/>
                    <a:pt x="224" y="415"/>
                    <a:pt x="224" y="415"/>
                  </a:cubicBezTo>
                  <a:cubicBezTo>
                    <a:pt x="224" y="414"/>
                    <a:pt x="224" y="412"/>
                    <a:pt x="224" y="411"/>
                  </a:cubicBezTo>
                  <a:cubicBezTo>
                    <a:pt x="224" y="410"/>
                    <a:pt x="224" y="410"/>
                    <a:pt x="224" y="409"/>
                  </a:cubicBezTo>
                  <a:cubicBezTo>
                    <a:pt x="224" y="408"/>
                    <a:pt x="224" y="408"/>
                    <a:pt x="224" y="408"/>
                  </a:cubicBezTo>
                  <a:cubicBezTo>
                    <a:pt x="224" y="408"/>
                    <a:pt x="224" y="407"/>
                    <a:pt x="224" y="407"/>
                  </a:cubicBezTo>
                  <a:cubicBezTo>
                    <a:pt x="224" y="406"/>
                    <a:pt x="224" y="406"/>
                    <a:pt x="224" y="405"/>
                  </a:cubicBezTo>
                  <a:cubicBezTo>
                    <a:pt x="224" y="405"/>
                    <a:pt x="224" y="404"/>
                    <a:pt x="224" y="403"/>
                  </a:cubicBezTo>
                  <a:cubicBezTo>
                    <a:pt x="224" y="403"/>
                    <a:pt x="224" y="403"/>
                    <a:pt x="224" y="402"/>
                  </a:cubicBezTo>
                  <a:cubicBezTo>
                    <a:pt x="224" y="402"/>
                    <a:pt x="224" y="402"/>
                    <a:pt x="224" y="402"/>
                  </a:cubicBezTo>
                  <a:cubicBezTo>
                    <a:pt x="225" y="400"/>
                    <a:pt x="226" y="398"/>
                    <a:pt x="228" y="398"/>
                  </a:cubicBezTo>
                  <a:cubicBezTo>
                    <a:pt x="228" y="397"/>
                    <a:pt x="229" y="397"/>
                    <a:pt x="229" y="397"/>
                  </a:cubicBezTo>
                  <a:cubicBezTo>
                    <a:pt x="230" y="397"/>
                    <a:pt x="229" y="396"/>
                    <a:pt x="229" y="396"/>
                  </a:cubicBezTo>
                  <a:cubicBezTo>
                    <a:pt x="229" y="395"/>
                    <a:pt x="230" y="394"/>
                    <a:pt x="230" y="393"/>
                  </a:cubicBezTo>
                  <a:cubicBezTo>
                    <a:pt x="230" y="393"/>
                    <a:pt x="229" y="393"/>
                    <a:pt x="229" y="392"/>
                  </a:cubicBezTo>
                  <a:cubicBezTo>
                    <a:pt x="229" y="392"/>
                    <a:pt x="228" y="391"/>
                    <a:pt x="228" y="390"/>
                  </a:cubicBezTo>
                  <a:cubicBezTo>
                    <a:pt x="227" y="389"/>
                    <a:pt x="227" y="389"/>
                    <a:pt x="226" y="388"/>
                  </a:cubicBezTo>
                  <a:cubicBezTo>
                    <a:pt x="225" y="387"/>
                    <a:pt x="225" y="387"/>
                    <a:pt x="226" y="386"/>
                  </a:cubicBezTo>
                  <a:cubicBezTo>
                    <a:pt x="226" y="385"/>
                    <a:pt x="227" y="384"/>
                    <a:pt x="227" y="384"/>
                  </a:cubicBezTo>
                  <a:cubicBezTo>
                    <a:pt x="228" y="383"/>
                    <a:pt x="229" y="383"/>
                    <a:pt x="229" y="382"/>
                  </a:cubicBezTo>
                  <a:cubicBezTo>
                    <a:pt x="229" y="382"/>
                    <a:pt x="228" y="381"/>
                    <a:pt x="228" y="381"/>
                  </a:cubicBezTo>
                  <a:cubicBezTo>
                    <a:pt x="228" y="380"/>
                    <a:pt x="228" y="379"/>
                    <a:pt x="227" y="379"/>
                  </a:cubicBezTo>
                  <a:cubicBezTo>
                    <a:pt x="227" y="379"/>
                    <a:pt x="227" y="379"/>
                    <a:pt x="226" y="379"/>
                  </a:cubicBezTo>
                  <a:cubicBezTo>
                    <a:pt x="226" y="379"/>
                    <a:pt x="225" y="379"/>
                    <a:pt x="225" y="379"/>
                  </a:cubicBezTo>
                  <a:cubicBezTo>
                    <a:pt x="225" y="379"/>
                    <a:pt x="224" y="379"/>
                    <a:pt x="224" y="379"/>
                  </a:cubicBezTo>
                  <a:cubicBezTo>
                    <a:pt x="223" y="379"/>
                    <a:pt x="222" y="378"/>
                    <a:pt x="222" y="378"/>
                  </a:cubicBezTo>
                  <a:cubicBezTo>
                    <a:pt x="221" y="377"/>
                    <a:pt x="221" y="376"/>
                    <a:pt x="221" y="376"/>
                  </a:cubicBezTo>
                  <a:cubicBezTo>
                    <a:pt x="220" y="375"/>
                    <a:pt x="220" y="375"/>
                    <a:pt x="220" y="375"/>
                  </a:cubicBezTo>
                  <a:cubicBezTo>
                    <a:pt x="220" y="374"/>
                    <a:pt x="220" y="373"/>
                    <a:pt x="220" y="372"/>
                  </a:cubicBezTo>
                  <a:cubicBezTo>
                    <a:pt x="220" y="372"/>
                    <a:pt x="221" y="372"/>
                    <a:pt x="221" y="371"/>
                  </a:cubicBezTo>
                  <a:cubicBezTo>
                    <a:pt x="221" y="371"/>
                    <a:pt x="221" y="370"/>
                    <a:pt x="221" y="370"/>
                  </a:cubicBezTo>
                  <a:cubicBezTo>
                    <a:pt x="221" y="370"/>
                    <a:pt x="221" y="369"/>
                    <a:pt x="221" y="369"/>
                  </a:cubicBezTo>
                  <a:cubicBezTo>
                    <a:pt x="221" y="368"/>
                    <a:pt x="221" y="368"/>
                    <a:pt x="221" y="368"/>
                  </a:cubicBezTo>
                  <a:cubicBezTo>
                    <a:pt x="221" y="366"/>
                    <a:pt x="221" y="366"/>
                    <a:pt x="221" y="366"/>
                  </a:cubicBezTo>
                  <a:cubicBezTo>
                    <a:pt x="221" y="364"/>
                    <a:pt x="221" y="363"/>
                    <a:pt x="222" y="362"/>
                  </a:cubicBezTo>
                  <a:cubicBezTo>
                    <a:pt x="222" y="361"/>
                    <a:pt x="223" y="361"/>
                    <a:pt x="224" y="360"/>
                  </a:cubicBezTo>
                  <a:cubicBezTo>
                    <a:pt x="225" y="360"/>
                    <a:pt x="225" y="360"/>
                    <a:pt x="226" y="360"/>
                  </a:cubicBezTo>
                  <a:cubicBezTo>
                    <a:pt x="226" y="360"/>
                    <a:pt x="227" y="361"/>
                    <a:pt x="227" y="361"/>
                  </a:cubicBezTo>
                  <a:cubicBezTo>
                    <a:pt x="228" y="361"/>
                    <a:pt x="228" y="361"/>
                    <a:pt x="229" y="361"/>
                  </a:cubicBezTo>
                  <a:cubicBezTo>
                    <a:pt x="229" y="361"/>
                    <a:pt x="230" y="360"/>
                    <a:pt x="230" y="360"/>
                  </a:cubicBezTo>
                  <a:cubicBezTo>
                    <a:pt x="231" y="360"/>
                    <a:pt x="231" y="359"/>
                    <a:pt x="232" y="359"/>
                  </a:cubicBezTo>
                  <a:cubicBezTo>
                    <a:pt x="232" y="358"/>
                    <a:pt x="231" y="357"/>
                    <a:pt x="231" y="357"/>
                  </a:cubicBezTo>
                  <a:cubicBezTo>
                    <a:pt x="231" y="356"/>
                    <a:pt x="231" y="356"/>
                    <a:pt x="231" y="355"/>
                  </a:cubicBezTo>
                  <a:cubicBezTo>
                    <a:pt x="231" y="354"/>
                    <a:pt x="230" y="354"/>
                    <a:pt x="230" y="353"/>
                  </a:cubicBezTo>
                  <a:cubicBezTo>
                    <a:pt x="230" y="352"/>
                    <a:pt x="230" y="352"/>
                    <a:pt x="229" y="351"/>
                  </a:cubicBezTo>
                  <a:cubicBezTo>
                    <a:pt x="229" y="350"/>
                    <a:pt x="229" y="350"/>
                    <a:pt x="228" y="349"/>
                  </a:cubicBezTo>
                  <a:cubicBezTo>
                    <a:pt x="227" y="348"/>
                    <a:pt x="227" y="346"/>
                    <a:pt x="226" y="345"/>
                  </a:cubicBezTo>
                  <a:cubicBezTo>
                    <a:pt x="225" y="344"/>
                    <a:pt x="224" y="343"/>
                    <a:pt x="223" y="344"/>
                  </a:cubicBezTo>
                  <a:cubicBezTo>
                    <a:pt x="223" y="344"/>
                    <a:pt x="222" y="344"/>
                    <a:pt x="222" y="344"/>
                  </a:cubicBezTo>
                  <a:cubicBezTo>
                    <a:pt x="221" y="344"/>
                    <a:pt x="221" y="344"/>
                    <a:pt x="220" y="344"/>
                  </a:cubicBezTo>
                  <a:cubicBezTo>
                    <a:pt x="220" y="344"/>
                    <a:pt x="219" y="343"/>
                    <a:pt x="219" y="343"/>
                  </a:cubicBezTo>
                  <a:cubicBezTo>
                    <a:pt x="219" y="343"/>
                    <a:pt x="219" y="342"/>
                    <a:pt x="219" y="341"/>
                  </a:cubicBezTo>
                  <a:cubicBezTo>
                    <a:pt x="219" y="341"/>
                    <a:pt x="219" y="340"/>
                    <a:pt x="219" y="340"/>
                  </a:cubicBezTo>
                  <a:cubicBezTo>
                    <a:pt x="219" y="339"/>
                    <a:pt x="219" y="339"/>
                    <a:pt x="219" y="339"/>
                  </a:cubicBezTo>
                  <a:cubicBezTo>
                    <a:pt x="219" y="339"/>
                    <a:pt x="219" y="339"/>
                    <a:pt x="219" y="339"/>
                  </a:cubicBezTo>
                  <a:cubicBezTo>
                    <a:pt x="219" y="338"/>
                    <a:pt x="220" y="338"/>
                    <a:pt x="220" y="338"/>
                  </a:cubicBezTo>
                  <a:cubicBezTo>
                    <a:pt x="220" y="337"/>
                    <a:pt x="221" y="337"/>
                    <a:pt x="221" y="337"/>
                  </a:cubicBezTo>
                  <a:cubicBezTo>
                    <a:pt x="222" y="337"/>
                    <a:pt x="222" y="336"/>
                    <a:pt x="222" y="336"/>
                  </a:cubicBezTo>
                  <a:cubicBezTo>
                    <a:pt x="222" y="335"/>
                    <a:pt x="223" y="335"/>
                    <a:pt x="223" y="335"/>
                  </a:cubicBezTo>
                  <a:cubicBezTo>
                    <a:pt x="223" y="335"/>
                    <a:pt x="224" y="334"/>
                    <a:pt x="224" y="334"/>
                  </a:cubicBezTo>
                  <a:cubicBezTo>
                    <a:pt x="224" y="334"/>
                    <a:pt x="223" y="333"/>
                    <a:pt x="223" y="333"/>
                  </a:cubicBezTo>
                  <a:cubicBezTo>
                    <a:pt x="223" y="332"/>
                    <a:pt x="223" y="332"/>
                    <a:pt x="223" y="332"/>
                  </a:cubicBezTo>
                  <a:cubicBezTo>
                    <a:pt x="223" y="332"/>
                    <a:pt x="223" y="331"/>
                    <a:pt x="223" y="331"/>
                  </a:cubicBezTo>
                  <a:cubicBezTo>
                    <a:pt x="223" y="331"/>
                    <a:pt x="223" y="331"/>
                    <a:pt x="223" y="330"/>
                  </a:cubicBezTo>
                  <a:cubicBezTo>
                    <a:pt x="223" y="330"/>
                    <a:pt x="223" y="330"/>
                    <a:pt x="223" y="329"/>
                  </a:cubicBezTo>
                  <a:cubicBezTo>
                    <a:pt x="223" y="329"/>
                    <a:pt x="223" y="328"/>
                    <a:pt x="223" y="328"/>
                  </a:cubicBezTo>
                  <a:cubicBezTo>
                    <a:pt x="223" y="327"/>
                    <a:pt x="223" y="326"/>
                    <a:pt x="223" y="325"/>
                  </a:cubicBezTo>
                  <a:cubicBezTo>
                    <a:pt x="223" y="324"/>
                    <a:pt x="222" y="324"/>
                    <a:pt x="221" y="324"/>
                  </a:cubicBezTo>
                  <a:cubicBezTo>
                    <a:pt x="220" y="323"/>
                    <a:pt x="219" y="323"/>
                    <a:pt x="218" y="323"/>
                  </a:cubicBezTo>
                  <a:cubicBezTo>
                    <a:pt x="217" y="322"/>
                    <a:pt x="214" y="321"/>
                    <a:pt x="215" y="319"/>
                  </a:cubicBezTo>
                  <a:cubicBezTo>
                    <a:pt x="216" y="318"/>
                    <a:pt x="217" y="318"/>
                    <a:pt x="218" y="317"/>
                  </a:cubicBezTo>
                  <a:cubicBezTo>
                    <a:pt x="218" y="316"/>
                    <a:pt x="218" y="316"/>
                    <a:pt x="218" y="315"/>
                  </a:cubicBezTo>
                  <a:cubicBezTo>
                    <a:pt x="218" y="314"/>
                    <a:pt x="217" y="314"/>
                    <a:pt x="217" y="313"/>
                  </a:cubicBezTo>
                  <a:cubicBezTo>
                    <a:pt x="216" y="312"/>
                    <a:pt x="216" y="312"/>
                    <a:pt x="215" y="312"/>
                  </a:cubicBezTo>
                  <a:cubicBezTo>
                    <a:pt x="214" y="312"/>
                    <a:pt x="213" y="312"/>
                    <a:pt x="213" y="312"/>
                  </a:cubicBezTo>
                  <a:cubicBezTo>
                    <a:pt x="212" y="313"/>
                    <a:pt x="212" y="313"/>
                    <a:pt x="211" y="314"/>
                  </a:cubicBezTo>
                  <a:cubicBezTo>
                    <a:pt x="211" y="314"/>
                    <a:pt x="210" y="314"/>
                    <a:pt x="210" y="315"/>
                  </a:cubicBezTo>
                  <a:cubicBezTo>
                    <a:pt x="209" y="315"/>
                    <a:pt x="209" y="316"/>
                    <a:pt x="208" y="316"/>
                  </a:cubicBezTo>
                  <a:cubicBezTo>
                    <a:pt x="208" y="316"/>
                    <a:pt x="207" y="317"/>
                    <a:pt x="207" y="317"/>
                  </a:cubicBezTo>
                  <a:cubicBezTo>
                    <a:pt x="207" y="318"/>
                    <a:pt x="207" y="318"/>
                    <a:pt x="208" y="318"/>
                  </a:cubicBezTo>
                  <a:cubicBezTo>
                    <a:pt x="208" y="318"/>
                    <a:pt x="208" y="318"/>
                    <a:pt x="208" y="319"/>
                  </a:cubicBezTo>
                  <a:cubicBezTo>
                    <a:pt x="209" y="319"/>
                    <a:pt x="209" y="319"/>
                    <a:pt x="209" y="319"/>
                  </a:cubicBezTo>
                  <a:cubicBezTo>
                    <a:pt x="210" y="319"/>
                    <a:pt x="210" y="319"/>
                    <a:pt x="210" y="320"/>
                  </a:cubicBezTo>
                  <a:cubicBezTo>
                    <a:pt x="210" y="320"/>
                    <a:pt x="211" y="320"/>
                    <a:pt x="211" y="319"/>
                  </a:cubicBezTo>
                  <a:cubicBezTo>
                    <a:pt x="211" y="319"/>
                    <a:pt x="212" y="320"/>
                    <a:pt x="212" y="320"/>
                  </a:cubicBezTo>
                  <a:cubicBezTo>
                    <a:pt x="212" y="321"/>
                    <a:pt x="211" y="322"/>
                    <a:pt x="210" y="323"/>
                  </a:cubicBezTo>
                  <a:cubicBezTo>
                    <a:pt x="209" y="323"/>
                    <a:pt x="208" y="324"/>
                    <a:pt x="208" y="324"/>
                  </a:cubicBezTo>
                  <a:cubicBezTo>
                    <a:pt x="207" y="325"/>
                    <a:pt x="207" y="326"/>
                    <a:pt x="206" y="326"/>
                  </a:cubicBezTo>
                  <a:cubicBezTo>
                    <a:pt x="206" y="327"/>
                    <a:pt x="205" y="328"/>
                    <a:pt x="204" y="329"/>
                  </a:cubicBezTo>
                  <a:cubicBezTo>
                    <a:pt x="204" y="329"/>
                    <a:pt x="204" y="330"/>
                    <a:pt x="204" y="330"/>
                  </a:cubicBezTo>
                  <a:cubicBezTo>
                    <a:pt x="203" y="330"/>
                    <a:pt x="203" y="330"/>
                    <a:pt x="202" y="330"/>
                  </a:cubicBezTo>
                  <a:cubicBezTo>
                    <a:pt x="201" y="331"/>
                    <a:pt x="199" y="331"/>
                    <a:pt x="198" y="331"/>
                  </a:cubicBezTo>
                  <a:cubicBezTo>
                    <a:pt x="197" y="331"/>
                    <a:pt x="196" y="331"/>
                    <a:pt x="195" y="331"/>
                  </a:cubicBezTo>
                  <a:cubicBezTo>
                    <a:pt x="195" y="331"/>
                    <a:pt x="194" y="331"/>
                    <a:pt x="193" y="331"/>
                  </a:cubicBezTo>
                  <a:cubicBezTo>
                    <a:pt x="192" y="331"/>
                    <a:pt x="192" y="331"/>
                    <a:pt x="191" y="331"/>
                  </a:cubicBezTo>
                  <a:cubicBezTo>
                    <a:pt x="191" y="331"/>
                    <a:pt x="190" y="331"/>
                    <a:pt x="190" y="331"/>
                  </a:cubicBezTo>
                  <a:cubicBezTo>
                    <a:pt x="189" y="331"/>
                    <a:pt x="188" y="330"/>
                    <a:pt x="188" y="330"/>
                  </a:cubicBezTo>
                  <a:cubicBezTo>
                    <a:pt x="187" y="330"/>
                    <a:pt x="187" y="330"/>
                    <a:pt x="186" y="330"/>
                  </a:cubicBezTo>
                  <a:cubicBezTo>
                    <a:pt x="185" y="330"/>
                    <a:pt x="185" y="329"/>
                    <a:pt x="184" y="329"/>
                  </a:cubicBezTo>
                  <a:cubicBezTo>
                    <a:pt x="184" y="328"/>
                    <a:pt x="183" y="328"/>
                    <a:pt x="183" y="327"/>
                  </a:cubicBezTo>
                  <a:cubicBezTo>
                    <a:pt x="183" y="326"/>
                    <a:pt x="183" y="325"/>
                    <a:pt x="184" y="325"/>
                  </a:cubicBezTo>
                  <a:cubicBezTo>
                    <a:pt x="184" y="324"/>
                    <a:pt x="185" y="324"/>
                    <a:pt x="185" y="324"/>
                  </a:cubicBezTo>
                  <a:cubicBezTo>
                    <a:pt x="185" y="324"/>
                    <a:pt x="185" y="324"/>
                    <a:pt x="185" y="323"/>
                  </a:cubicBezTo>
                  <a:cubicBezTo>
                    <a:pt x="186" y="323"/>
                    <a:pt x="186" y="323"/>
                    <a:pt x="186" y="322"/>
                  </a:cubicBezTo>
                  <a:cubicBezTo>
                    <a:pt x="186" y="321"/>
                    <a:pt x="186" y="320"/>
                    <a:pt x="186" y="319"/>
                  </a:cubicBezTo>
                  <a:cubicBezTo>
                    <a:pt x="186" y="314"/>
                    <a:pt x="186" y="314"/>
                    <a:pt x="186" y="314"/>
                  </a:cubicBezTo>
                  <a:cubicBezTo>
                    <a:pt x="186" y="312"/>
                    <a:pt x="186" y="310"/>
                    <a:pt x="185" y="308"/>
                  </a:cubicBezTo>
                  <a:cubicBezTo>
                    <a:pt x="185" y="307"/>
                    <a:pt x="185" y="305"/>
                    <a:pt x="185" y="304"/>
                  </a:cubicBezTo>
                  <a:cubicBezTo>
                    <a:pt x="184" y="303"/>
                    <a:pt x="184" y="302"/>
                    <a:pt x="183" y="301"/>
                  </a:cubicBezTo>
                  <a:cubicBezTo>
                    <a:pt x="183" y="300"/>
                    <a:pt x="182" y="300"/>
                    <a:pt x="181" y="299"/>
                  </a:cubicBezTo>
                  <a:cubicBezTo>
                    <a:pt x="180" y="299"/>
                    <a:pt x="178" y="300"/>
                    <a:pt x="177" y="300"/>
                  </a:cubicBezTo>
                  <a:cubicBezTo>
                    <a:pt x="176" y="301"/>
                    <a:pt x="175" y="302"/>
                    <a:pt x="174" y="304"/>
                  </a:cubicBezTo>
                  <a:cubicBezTo>
                    <a:pt x="173" y="304"/>
                    <a:pt x="173" y="305"/>
                    <a:pt x="174" y="306"/>
                  </a:cubicBezTo>
                  <a:cubicBezTo>
                    <a:pt x="174" y="307"/>
                    <a:pt x="174" y="308"/>
                    <a:pt x="174" y="309"/>
                  </a:cubicBezTo>
                  <a:cubicBezTo>
                    <a:pt x="174" y="310"/>
                    <a:pt x="173" y="311"/>
                    <a:pt x="172" y="311"/>
                  </a:cubicBezTo>
                  <a:cubicBezTo>
                    <a:pt x="171" y="312"/>
                    <a:pt x="170" y="311"/>
                    <a:pt x="169" y="311"/>
                  </a:cubicBezTo>
                  <a:cubicBezTo>
                    <a:pt x="168" y="310"/>
                    <a:pt x="166" y="310"/>
                    <a:pt x="165" y="309"/>
                  </a:cubicBezTo>
                  <a:cubicBezTo>
                    <a:pt x="164" y="309"/>
                    <a:pt x="164" y="309"/>
                    <a:pt x="163" y="309"/>
                  </a:cubicBezTo>
                  <a:cubicBezTo>
                    <a:pt x="163" y="309"/>
                    <a:pt x="163" y="308"/>
                    <a:pt x="163" y="308"/>
                  </a:cubicBezTo>
                  <a:cubicBezTo>
                    <a:pt x="162" y="308"/>
                    <a:pt x="163" y="307"/>
                    <a:pt x="164" y="307"/>
                  </a:cubicBezTo>
                  <a:cubicBezTo>
                    <a:pt x="166" y="306"/>
                    <a:pt x="169" y="304"/>
                    <a:pt x="170" y="302"/>
                  </a:cubicBezTo>
                  <a:cubicBezTo>
                    <a:pt x="172" y="299"/>
                    <a:pt x="173" y="295"/>
                    <a:pt x="173" y="292"/>
                  </a:cubicBezTo>
                  <a:cubicBezTo>
                    <a:pt x="173" y="291"/>
                    <a:pt x="173" y="291"/>
                    <a:pt x="173" y="290"/>
                  </a:cubicBezTo>
                  <a:cubicBezTo>
                    <a:pt x="173" y="289"/>
                    <a:pt x="173" y="288"/>
                    <a:pt x="173" y="287"/>
                  </a:cubicBezTo>
                  <a:cubicBezTo>
                    <a:pt x="173" y="286"/>
                    <a:pt x="173" y="286"/>
                    <a:pt x="173" y="285"/>
                  </a:cubicBezTo>
                  <a:cubicBezTo>
                    <a:pt x="173" y="285"/>
                    <a:pt x="173" y="284"/>
                    <a:pt x="173" y="284"/>
                  </a:cubicBezTo>
                  <a:cubicBezTo>
                    <a:pt x="173" y="284"/>
                    <a:pt x="172" y="283"/>
                    <a:pt x="172" y="283"/>
                  </a:cubicBezTo>
                  <a:cubicBezTo>
                    <a:pt x="172" y="283"/>
                    <a:pt x="172" y="282"/>
                    <a:pt x="172" y="282"/>
                  </a:cubicBezTo>
                  <a:cubicBezTo>
                    <a:pt x="172" y="282"/>
                    <a:pt x="171" y="281"/>
                    <a:pt x="171" y="281"/>
                  </a:cubicBezTo>
                  <a:cubicBezTo>
                    <a:pt x="171" y="281"/>
                    <a:pt x="170" y="281"/>
                    <a:pt x="170" y="281"/>
                  </a:cubicBezTo>
                  <a:cubicBezTo>
                    <a:pt x="170" y="281"/>
                    <a:pt x="169" y="281"/>
                    <a:pt x="169" y="281"/>
                  </a:cubicBezTo>
                  <a:cubicBezTo>
                    <a:pt x="168" y="281"/>
                    <a:pt x="168" y="281"/>
                    <a:pt x="168" y="281"/>
                  </a:cubicBezTo>
                  <a:cubicBezTo>
                    <a:pt x="168" y="281"/>
                    <a:pt x="167" y="281"/>
                    <a:pt x="167" y="281"/>
                  </a:cubicBezTo>
                  <a:cubicBezTo>
                    <a:pt x="167" y="281"/>
                    <a:pt x="167" y="280"/>
                    <a:pt x="167" y="280"/>
                  </a:cubicBezTo>
                  <a:cubicBezTo>
                    <a:pt x="167" y="280"/>
                    <a:pt x="167" y="280"/>
                    <a:pt x="167" y="280"/>
                  </a:cubicBezTo>
                  <a:cubicBezTo>
                    <a:pt x="167" y="280"/>
                    <a:pt x="167" y="280"/>
                    <a:pt x="167" y="280"/>
                  </a:cubicBezTo>
                  <a:cubicBezTo>
                    <a:pt x="167" y="279"/>
                    <a:pt x="166" y="278"/>
                    <a:pt x="166" y="278"/>
                  </a:cubicBezTo>
                  <a:cubicBezTo>
                    <a:pt x="166" y="277"/>
                    <a:pt x="166" y="276"/>
                    <a:pt x="165" y="276"/>
                  </a:cubicBezTo>
                  <a:cubicBezTo>
                    <a:pt x="165" y="275"/>
                    <a:pt x="165" y="275"/>
                    <a:pt x="165" y="274"/>
                  </a:cubicBezTo>
                  <a:cubicBezTo>
                    <a:pt x="165" y="274"/>
                    <a:pt x="165" y="273"/>
                    <a:pt x="165" y="273"/>
                  </a:cubicBezTo>
                  <a:cubicBezTo>
                    <a:pt x="166" y="272"/>
                    <a:pt x="166" y="272"/>
                    <a:pt x="166" y="272"/>
                  </a:cubicBezTo>
                  <a:cubicBezTo>
                    <a:pt x="166" y="272"/>
                    <a:pt x="166" y="272"/>
                    <a:pt x="166" y="271"/>
                  </a:cubicBezTo>
                  <a:cubicBezTo>
                    <a:pt x="166" y="271"/>
                    <a:pt x="166" y="271"/>
                    <a:pt x="167" y="271"/>
                  </a:cubicBezTo>
                  <a:cubicBezTo>
                    <a:pt x="167" y="271"/>
                    <a:pt x="167" y="271"/>
                    <a:pt x="167" y="271"/>
                  </a:cubicBezTo>
                  <a:cubicBezTo>
                    <a:pt x="167" y="271"/>
                    <a:pt x="168" y="271"/>
                    <a:pt x="168" y="271"/>
                  </a:cubicBezTo>
                  <a:cubicBezTo>
                    <a:pt x="168" y="270"/>
                    <a:pt x="168" y="270"/>
                    <a:pt x="168" y="270"/>
                  </a:cubicBezTo>
                  <a:cubicBezTo>
                    <a:pt x="168" y="270"/>
                    <a:pt x="169" y="270"/>
                    <a:pt x="169" y="270"/>
                  </a:cubicBezTo>
                  <a:cubicBezTo>
                    <a:pt x="169" y="270"/>
                    <a:pt x="169" y="270"/>
                    <a:pt x="169" y="270"/>
                  </a:cubicBezTo>
                  <a:cubicBezTo>
                    <a:pt x="169" y="270"/>
                    <a:pt x="169" y="269"/>
                    <a:pt x="168" y="269"/>
                  </a:cubicBezTo>
                  <a:cubicBezTo>
                    <a:pt x="168" y="268"/>
                    <a:pt x="168" y="268"/>
                    <a:pt x="168" y="268"/>
                  </a:cubicBezTo>
                  <a:cubicBezTo>
                    <a:pt x="168" y="267"/>
                    <a:pt x="168" y="267"/>
                    <a:pt x="168" y="267"/>
                  </a:cubicBezTo>
                  <a:cubicBezTo>
                    <a:pt x="168" y="266"/>
                    <a:pt x="167" y="266"/>
                    <a:pt x="167" y="265"/>
                  </a:cubicBezTo>
                  <a:cubicBezTo>
                    <a:pt x="167" y="265"/>
                    <a:pt x="167" y="265"/>
                    <a:pt x="167" y="265"/>
                  </a:cubicBezTo>
                  <a:cubicBezTo>
                    <a:pt x="167" y="265"/>
                    <a:pt x="167" y="265"/>
                    <a:pt x="167" y="264"/>
                  </a:cubicBezTo>
                  <a:cubicBezTo>
                    <a:pt x="167" y="264"/>
                    <a:pt x="167" y="263"/>
                    <a:pt x="167" y="263"/>
                  </a:cubicBezTo>
                  <a:cubicBezTo>
                    <a:pt x="167" y="263"/>
                    <a:pt x="167" y="262"/>
                    <a:pt x="167" y="262"/>
                  </a:cubicBezTo>
                  <a:cubicBezTo>
                    <a:pt x="167" y="262"/>
                    <a:pt x="166" y="262"/>
                    <a:pt x="166" y="262"/>
                  </a:cubicBezTo>
                  <a:cubicBezTo>
                    <a:pt x="165" y="261"/>
                    <a:pt x="165" y="261"/>
                    <a:pt x="164" y="261"/>
                  </a:cubicBezTo>
                  <a:cubicBezTo>
                    <a:pt x="163" y="259"/>
                    <a:pt x="162" y="257"/>
                    <a:pt x="160" y="256"/>
                  </a:cubicBezTo>
                  <a:cubicBezTo>
                    <a:pt x="160" y="255"/>
                    <a:pt x="159" y="255"/>
                    <a:pt x="159" y="255"/>
                  </a:cubicBezTo>
                  <a:cubicBezTo>
                    <a:pt x="158" y="255"/>
                    <a:pt x="158" y="256"/>
                    <a:pt x="157" y="256"/>
                  </a:cubicBezTo>
                  <a:cubicBezTo>
                    <a:pt x="156" y="257"/>
                    <a:pt x="154" y="259"/>
                    <a:pt x="152" y="260"/>
                  </a:cubicBezTo>
                  <a:cubicBezTo>
                    <a:pt x="152" y="260"/>
                    <a:pt x="152" y="261"/>
                    <a:pt x="151" y="261"/>
                  </a:cubicBezTo>
                  <a:cubicBezTo>
                    <a:pt x="151" y="262"/>
                    <a:pt x="151" y="262"/>
                    <a:pt x="151" y="263"/>
                  </a:cubicBezTo>
                  <a:cubicBezTo>
                    <a:pt x="152" y="264"/>
                    <a:pt x="152" y="266"/>
                    <a:pt x="151" y="266"/>
                  </a:cubicBezTo>
                  <a:cubicBezTo>
                    <a:pt x="150" y="267"/>
                    <a:pt x="150" y="267"/>
                    <a:pt x="149" y="267"/>
                  </a:cubicBezTo>
                  <a:cubicBezTo>
                    <a:pt x="149" y="267"/>
                    <a:pt x="148" y="267"/>
                    <a:pt x="148" y="268"/>
                  </a:cubicBezTo>
                  <a:cubicBezTo>
                    <a:pt x="147" y="268"/>
                    <a:pt x="147" y="268"/>
                    <a:pt x="147" y="267"/>
                  </a:cubicBezTo>
                  <a:cubicBezTo>
                    <a:pt x="146" y="267"/>
                    <a:pt x="146" y="267"/>
                    <a:pt x="146" y="266"/>
                  </a:cubicBezTo>
                  <a:cubicBezTo>
                    <a:pt x="146" y="266"/>
                    <a:pt x="146" y="265"/>
                    <a:pt x="145" y="265"/>
                  </a:cubicBezTo>
                  <a:cubicBezTo>
                    <a:pt x="145" y="264"/>
                    <a:pt x="145" y="263"/>
                    <a:pt x="145" y="263"/>
                  </a:cubicBezTo>
                  <a:cubicBezTo>
                    <a:pt x="144" y="261"/>
                    <a:pt x="145" y="259"/>
                    <a:pt x="144" y="257"/>
                  </a:cubicBezTo>
                  <a:cubicBezTo>
                    <a:pt x="144" y="256"/>
                    <a:pt x="143" y="256"/>
                    <a:pt x="142" y="256"/>
                  </a:cubicBezTo>
                  <a:cubicBezTo>
                    <a:pt x="141" y="256"/>
                    <a:pt x="141" y="257"/>
                    <a:pt x="140" y="257"/>
                  </a:cubicBezTo>
                  <a:cubicBezTo>
                    <a:pt x="138" y="258"/>
                    <a:pt x="138" y="258"/>
                    <a:pt x="138" y="258"/>
                  </a:cubicBezTo>
                  <a:cubicBezTo>
                    <a:pt x="137" y="258"/>
                    <a:pt x="137" y="259"/>
                    <a:pt x="136" y="259"/>
                  </a:cubicBezTo>
                  <a:cubicBezTo>
                    <a:pt x="136" y="259"/>
                    <a:pt x="136" y="260"/>
                    <a:pt x="136" y="260"/>
                  </a:cubicBezTo>
                  <a:cubicBezTo>
                    <a:pt x="136" y="262"/>
                    <a:pt x="136" y="262"/>
                    <a:pt x="136" y="262"/>
                  </a:cubicBezTo>
                  <a:cubicBezTo>
                    <a:pt x="136" y="263"/>
                    <a:pt x="136" y="264"/>
                    <a:pt x="136" y="265"/>
                  </a:cubicBezTo>
                  <a:cubicBezTo>
                    <a:pt x="136" y="265"/>
                    <a:pt x="136" y="265"/>
                    <a:pt x="136" y="266"/>
                  </a:cubicBezTo>
                  <a:cubicBezTo>
                    <a:pt x="135" y="266"/>
                    <a:pt x="135" y="266"/>
                    <a:pt x="134" y="267"/>
                  </a:cubicBezTo>
                  <a:cubicBezTo>
                    <a:pt x="134" y="267"/>
                    <a:pt x="134" y="267"/>
                    <a:pt x="134" y="267"/>
                  </a:cubicBezTo>
                  <a:cubicBezTo>
                    <a:pt x="133" y="267"/>
                    <a:pt x="133" y="267"/>
                    <a:pt x="133" y="268"/>
                  </a:cubicBezTo>
                  <a:cubicBezTo>
                    <a:pt x="132" y="268"/>
                    <a:pt x="131" y="268"/>
                    <a:pt x="131" y="267"/>
                  </a:cubicBezTo>
                  <a:cubicBezTo>
                    <a:pt x="130" y="267"/>
                    <a:pt x="130" y="266"/>
                    <a:pt x="130" y="266"/>
                  </a:cubicBezTo>
                  <a:cubicBezTo>
                    <a:pt x="129" y="266"/>
                    <a:pt x="129" y="265"/>
                    <a:pt x="128" y="265"/>
                  </a:cubicBezTo>
                  <a:cubicBezTo>
                    <a:pt x="128" y="265"/>
                    <a:pt x="127" y="264"/>
                    <a:pt x="127" y="263"/>
                  </a:cubicBezTo>
                  <a:cubicBezTo>
                    <a:pt x="127" y="262"/>
                    <a:pt x="127" y="261"/>
                    <a:pt x="128" y="260"/>
                  </a:cubicBezTo>
                  <a:cubicBezTo>
                    <a:pt x="128" y="258"/>
                    <a:pt x="128" y="257"/>
                    <a:pt x="129" y="256"/>
                  </a:cubicBezTo>
                  <a:cubicBezTo>
                    <a:pt x="129" y="255"/>
                    <a:pt x="129" y="254"/>
                    <a:pt x="129" y="253"/>
                  </a:cubicBezTo>
                  <a:cubicBezTo>
                    <a:pt x="129" y="252"/>
                    <a:pt x="129" y="251"/>
                    <a:pt x="129" y="250"/>
                  </a:cubicBezTo>
                  <a:cubicBezTo>
                    <a:pt x="129" y="247"/>
                    <a:pt x="129" y="245"/>
                    <a:pt x="131" y="242"/>
                  </a:cubicBezTo>
                  <a:cubicBezTo>
                    <a:pt x="131" y="242"/>
                    <a:pt x="131" y="241"/>
                    <a:pt x="131" y="241"/>
                  </a:cubicBezTo>
                  <a:cubicBezTo>
                    <a:pt x="132" y="240"/>
                    <a:pt x="132" y="240"/>
                    <a:pt x="132" y="239"/>
                  </a:cubicBezTo>
                  <a:cubicBezTo>
                    <a:pt x="132" y="239"/>
                    <a:pt x="132" y="238"/>
                    <a:pt x="132" y="237"/>
                  </a:cubicBezTo>
                  <a:cubicBezTo>
                    <a:pt x="131" y="237"/>
                    <a:pt x="131" y="236"/>
                    <a:pt x="130" y="236"/>
                  </a:cubicBezTo>
                  <a:cubicBezTo>
                    <a:pt x="130" y="236"/>
                    <a:pt x="130" y="237"/>
                    <a:pt x="129" y="237"/>
                  </a:cubicBezTo>
                  <a:cubicBezTo>
                    <a:pt x="129" y="237"/>
                    <a:pt x="129" y="237"/>
                    <a:pt x="128" y="237"/>
                  </a:cubicBezTo>
                  <a:cubicBezTo>
                    <a:pt x="127" y="238"/>
                    <a:pt x="126" y="238"/>
                    <a:pt x="125" y="239"/>
                  </a:cubicBezTo>
                  <a:cubicBezTo>
                    <a:pt x="123" y="239"/>
                    <a:pt x="122" y="240"/>
                    <a:pt x="121" y="240"/>
                  </a:cubicBezTo>
                  <a:cubicBezTo>
                    <a:pt x="119" y="241"/>
                    <a:pt x="117" y="242"/>
                    <a:pt x="115" y="243"/>
                  </a:cubicBezTo>
                  <a:cubicBezTo>
                    <a:pt x="113" y="244"/>
                    <a:pt x="111" y="244"/>
                    <a:pt x="110" y="245"/>
                  </a:cubicBezTo>
                  <a:cubicBezTo>
                    <a:pt x="109" y="245"/>
                    <a:pt x="108" y="245"/>
                    <a:pt x="107" y="245"/>
                  </a:cubicBezTo>
                  <a:cubicBezTo>
                    <a:pt x="107" y="245"/>
                    <a:pt x="106" y="245"/>
                    <a:pt x="105" y="245"/>
                  </a:cubicBezTo>
                  <a:cubicBezTo>
                    <a:pt x="105" y="245"/>
                    <a:pt x="104" y="245"/>
                    <a:pt x="104" y="245"/>
                  </a:cubicBezTo>
                  <a:cubicBezTo>
                    <a:pt x="104" y="244"/>
                    <a:pt x="104" y="243"/>
                    <a:pt x="104" y="243"/>
                  </a:cubicBezTo>
                  <a:cubicBezTo>
                    <a:pt x="104" y="242"/>
                    <a:pt x="104" y="242"/>
                    <a:pt x="104" y="242"/>
                  </a:cubicBezTo>
                  <a:cubicBezTo>
                    <a:pt x="104" y="241"/>
                    <a:pt x="105" y="240"/>
                    <a:pt x="105" y="240"/>
                  </a:cubicBezTo>
                  <a:cubicBezTo>
                    <a:pt x="105" y="240"/>
                    <a:pt x="104" y="239"/>
                    <a:pt x="104" y="239"/>
                  </a:cubicBezTo>
                  <a:cubicBezTo>
                    <a:pt x="104" y="239"/>
                    <a:pt x="104" y="238"/>
                    <a:pt x="104" y="238"/>
                  </a:cubicBezTo>
                  <a:cubicBezTo>
                    <a:pt x="103" y="238"/>
                    <a:pt x="103" y="238"/>
                    <a:pt x="103" y="237"/>
                  </a:cubicBezTo>
                  <a:cubicBezTo>
                    <a:pt x="102" y="237"/>
                    <a:pt x="102" y="237"/>
                    <a:pt x="101" y="237"/>
                  </a:cubicBezTo>
                  <a:cubicBezTo>
                    <a:pt x="101" y="237"/>
                    <a:pt x="101" y="237"/>
                    <a:pt x="100" y="237"/>
                  </a:cubicBezTo>
                  <a:cubicBezTo>
                    <a:pt x="100" y="237"/>
                    <a:pt x="100" y="237"/>
                    <a:pt x="99" y="237"/>
                  </a:cubicBezTo>
                  <a:cubicBezTo>
                    <a:pt x="99" y="237"/>
                    <a:pt x="98" y="237"/>
                    <a:pt x="98" y="237"/>
                  </a:cubicBezTo>
                  <a:cubicBezTo>
                    <a:pt x="98" y="237"/>
                    <a:pt x="98" y="238"/>
                    <a:pt x="98" y="238"/>
                  </a:cubicBezTo>
                  <a:cubicBezTo>
                    <a:pt x="97" y="238"/>
                    <a:pt x="97" y="238"/>
                    <a:pt x="97" y="238"/>
                  </a:cubicBezTo>
                  <a:cubicBezTo>
                    <a:pt x="96" y="239"/>
                    <a:pt x="96" y="239"/>
                    <a:pt x="96" y="240"/>
                  </a:cubicBezTo>
                  <a:cubicBezTo>
                    <a:pt x="95" y="241"/>
                    <a:pt x="95" y="242"/>
                    <a:pt x="95" y="242"/>
                  </a:cubicBezTo>
                  <a:cubicBezTo>
                    <a:pt x="94" y="243"/>
                    <a:pt x="94" y="242"/>
                    <a:pt x="93" y="242"/>
                  </a:cubicBezTo>
                  <a:cubicBezTo>
                    <a:pt x="93" y="242"/>
                    <a:pt x="93" y="241"/>
                    <a:pt x="92" y="241"/>
                  </a:cubicBezTo>
                  <a:cubicBezTo>
                    <a:pt x="92" y="241"/>
                    <a:pt x="92" y="240"/>
                    <a:pt x="91" y="240"/>
                  </a:cubicBezTo>
                  <a:cubicBezTo>
                    <a:pt x="90" y="240"/>
                    <a:pt x="89" y="240"/>
                    <a:pt x="89" y="240"/>
                  </a:cubicBezTo>
                  <a:cubicBezTo>
                    <a:pt x="88" y="240"/>
                    <a:pt x="88" y="239"/>
                    <a:pt x="87" y="239"/>
                  </a:cubicBezTo>
                  <a:cubicBezTo>
                    <a:pt x="87" y="239"/>
                    <a:pt x="86" y="239"/>
                    <a:pt x="85" y="239"/>
                  </a:cubicBezTo>
                  <a:cubicBezTo>
                    <a:pt x="85" y="239"/>
                    <a:pt x="84" y="240"/>
                    <a:pt x="84" y="240"/>
                  </a:cubicBezTo>
                  <a:cubicBezTo>
                    <a:pt x="84" y="240"/>
                    <a:pt x="84" y="240"/>
                    <a:pt x="83" y="240"/>
                  </a:cubicBezTo>
                  <a:cubicBezTo>
                    <a:pt x="83" y="240"/>
                    <a:pt x="83" y="240"/>
                    <a:pt x="83" y="241"/>
                  </a:cubicBezTo>
                  <a:cubicBezTo>
                    <a:pt x="82" y="241"/>
                    <a:pt x="82" y="241"/>
                    <a:pt x="81" y="242"/>
                  </a:cubicBezTo>
                  <a:cubicBezTo>
                    <a:pt x="81" y="242"/>
                    <a:pt x="81" y="242"/>
                    <a:pt x="80" y="242"/>
                  </a:cubicBezTo>
                  <a:cubicBezTo>
                    <a:pt x="80" y="242"/>
                    <a:pt x="79" y="242"/>
                    <a:pt x="79" y="242"/>
                  </a:cubicBezTo>
                  <a:cubicBezTo>
                    <a:pt x="78" y="242"/>
                    <a:pt x="78" y="242"/>
                    <a:pt x="77" y="242"/>
                  </a:cubicBezTo>
                  <a:cubicBezTo>
                    <a:pt x="76" y="242"/>
                    <a:pt x="76" y="241"/>
                    <a:pt x="75" y="241"/>
                  </a:cubicBezTo>
                  <a:cubicBezTo>
                    <a:pt x="74" y="241"/>
                    <a:pt x="73" y="241"/>
                    <a:pt x="72" y="241"/>
                  </a:cubicBezTo>
                  <a:cubicBezTo>
                    <a:pt x="71" y="242"/>
                    <a:pt x="71" y="242"/>
                    <a:pt x="70" y="242"/>
                  </a:cubicBezTo>
                  <a:cubicBezTo>
                    <a:pt x="69" y="242"/>
                    <a:pt x="67" y="242"/>
                    <a:pt x="66" y="242"/>
                  </a:cubicBezTo>
                  <a:cubicBezTo>
                    <a:pt x="65" y="242"/>
                    <a:pt x="65" y="243"/>
                    <a:pt x="64" y="244"/>
                  </a:cubicBezTo>
                  <a:cubicBezTo>
                    <a:pt x="64" y="245"/>
                    <a:pt x="64" y="245"/>
                    <a:pt x="64" y="246"/>
                  </a:cubicBezTo>
                  <a:cubicBezTo>
                    <a:pt x="63" y="247"/>
                    <a:pt x="63" y="247"/>
                    <a:pt x="63" y="248"/>
                  </a:cubicBezTo>
                  <a:cubicBezTo>
                    <a:pt x="63" y="249"/>
                    <a:pt x="62" y="249"/>
                    <a:pt x="62" y="250"/>
                  </a:cubicBezTo>
                  <a:cubicBezTo>
                    <a:pt x="62" y="250"/>
                    <a:pt x="61" y="250"/>
                    <a:pt x="61" y="251"/>
                  </a:cubicBezTo>
                  <a:cubicBezTo>
                    <a:pt x="61" y="252"/>
                    <a:pt x="62" y="252"/>
                    <a:pt x="63" y="252"/>
                  </a:cubicBezTo>
                  <a:cubicBezTo>
                    <a:pt x="63" y="252"/>
                    <a:pt x="64" y="252"/>
                    <a:pt x="64" y="253"/>
                  </a:cubicBezTo>
                  <a:cubicBezTo>
                    <a:pt x="65" y="253"/>
                    <a:pt x="65" y="253"/>
                    <a:pt x="66" y="253"/>
                  </a:cubicBezTo>
                  <a:cubicBezTo>
                    <a:pt x="66" y="253"/>
                    <a:pt x="67" y="253"/>
                    <a:pt x="67" y="253"/>
                  </a:cubicBezTo>
                  <a:cubicBezTo>
                    <a:pt x="68" y="253"/>
                    <a:pt x="68" y="253"/>
                    <a:pt x="69" y="253"/>
                  </a:cubicBezTo>
                  <a:cubicBezTo>
                    <a:pt x="69" y="253"/>
                    <a:pt x="69" y="253"/>
                    <a:pt x="70" y="253"/>
                  </a:cubicBezTo>
                  <a:cubicBezTo>
                    <a:pt x="71" y="253"/>
                    <a:pt x="73" y="253"/>
                    <a:pt x="74" y="253"/>
                  </a:cubicBezTo>
                  <a:cubicBezTo>
                    <a:pt x="75" y="253"/>
                    <a:pt x="76" y="254"/>
                    <a:pt x="76" y="255"/>
                  </a:cubicBezTo>
                  <a:cubicBezTo>
                    <a:pt x="76" y="256"/>
                    <a:pt x="74" y="257"/>
                    <a:pt x="73" y="257"/>
                  </a:cubicBezTo>
                  <a:cubicBezTo>
                    <a:pt x="73" y="257"/>
                    <a:pt x="72" y="257"/>
                    <a:pt x="71" y="257"/>
                  </a:cubicBezTo>
                  <a:cubicBezTo>
                    <a:pt x="71" y="257"/>
                    <a:pt x="70" y="258"/>
                    <a:pt x="70" y="258"/>
                  </a:cubicBezTo>
                  <a:cubicBezTo>
                    <a:pt x="70" y="258"/>
                    <a:pt x="71" y="259"/>
                    <a:pt x="71" y="259"/>
                  </a:cubicBezTo>
                  <a:cubicBezTo>
                    <a:pt x="72" y="260"/>
                    <a:pt x="72" y="260"/>
                    <a:pt x="72" y="261"/>
                  </a:cubicBezTo>
                  <a:cubicBezTo>
                    <a:pt x="73" y="261"/>
                    <a:pt x="73" y="261"/>
                    <a:pt x="73" y="261"/>
                  </a:cubicBezTo>
                  <a:cubicBezTo>
                    <a:pt x="73" y="262"/>
                    <a:pt x="74" y="262"/>
                    <a:pt x="74" y="262"/>
                  </a:cubicBezTo>
                  <a:cubicBezTo>
                    <a:pt x="75" y="262"/>
                    <a:pt x="76" y="262"/>
                    <a:pt x="76" y="262"/>
                  </a:cubicBezTo>
                  <a:cubicBezTo>
                    <a:pt x="77" y="262"/>
                    <a:pt x="77" y="262"/>
                    <a:pt x="78" y="261"/>
                  </a:cubicBezTo>
                  <a:cubicBezTo>
                    <a:pt x="78" y="261"/>
                    <a:pt x="78" y="261"/>
                    <a:pt x="78" y="260"/>
                  </a:cubicBezTo>
                  <a:cubicBezTo>
                    <a:pt x="78" y="259"/>
                    <a:pt x="78" y="257"/>
                    <a:pt x="78" y="256"/>
                  </a:cubicBezTo>
                  <a:cubicBezTo>
                    <a:pt x="79" y="255"/>
                    <a:pt x="79" y="253"/>
                    <a:pt x="80" y="254"/>
                  </a:cubicBezTo>
                  <a:cubicBezTo>
                    <a:pt x="81" y="254"/>
                    <a:pt x="81" y="255"/>
                    <a:pt x="81" y="255"/>
                  </a:cubicBezTo>
                  <a:cubicBezTo>
                    <a:pt x="82" y="256"/>
                    <a:pt x="82" y="256"/>
                    <a:pt x="83" y="257"/>
                  </a:cubicBezTo>
                  <a:cubicBezTo>
                    <a:pt x="85" y="259"/>
                    <a:pt x="86" y="262"/>
                    <a:pt x="86" y="265"/>
                  </a:cubicBezTo>
                  <a:cubicBezTo>
                    <a:pt x="86" y="266"/>
                    <a:pt x="85" y="267"/>
                    <a:pt x="85" y="268"/>
                  </a:cubicBezTo>
                  <a:cubicBezTo>
                    <a:pt x="84" y="269"/>
                    <a:pt x="83" y="270"/>
                    <a:pt x="82" y="271"/>
                  </a:cubicBezTo>
                  <a:cubicBezTo>
                    <a:pt x="82" y="271"/>
                    <a:pt x="82" y="271"/>
                    <a:pt x="81" y="272"/>
                  </a:cubicBezTo>
                  <a:cubicBezTo>
                    <a:pt x="81" y="272"/>
                    <a:pt x="81" y="272"/>
                    <a:pt x="81" y="272"/>
                  </a:cubicBezTo>
                  <a:cubicBezTo>
                    <a:pt x="81" y="273"/>
                    <a:pt x="82" y="273"/>
                    <a:pt x="82" y="274"/>
                  </a:cubicBezTo>
                  <a:cubicBezTo>
                    <a:pt x="83" y="274"/>
                    <a:pt x="84" y="274"/>
                    <a:pt x="85" y="275"/>
                  </a:cubicBezTo>
                  <a:cubicBezTo>
                    <a:pt x="85" y="275"/>
                    <a:pt x="85" y="275"/>
                    <a:pt x="86" y="276"/>
                  </a:cubicBezTo>
                  <a:cubicBezTo>
                    <a:pt x="86" y="276"/>
                    <a:pt x="86" y="276"/>
                    <a:pt x="86" y="277"/>
                  </a:cubicBezTo>
                  <a:cubicBezTo>
                    <a:pt x="85" y="277"/>
                    <a:pt x="84" y="278"/>
                    <a:pt x="84" y="279"/>
                  </a:cubicBezTo>
                  <a:cubicBezTo>
                    <a:pt x="83" y="280"/>
                    <a:pt x="82" y="280"/>
                    <a:pt x="82" y="280"/>
                  </a:cubicBezTo>
                  <a:cubicBezTo>
                    <a:pt x="81" y="280"/>
                    <a:pt x="80" y="281"/>
                    <a:pt x="79" y="281"/>
                  </a:cubicBezTo>
                  <a:cubicBezTo>
                    <a:pt x="79" y="281"/>
                    <a:pt x="78" y="281"/>
                    <a:pt x="78" y="281"/>
                  </a:cubicBezTo>
                  <a:cubicBezTo>
                    <a:pt x="77" y="281"/>
                    <a:pt x="77" y="281"/>
                    <a:pt x="76" y="281"/>
                  </a:cubicBezTo>
                  <a:cubicBezTo>
                    <a:pt x="75" y="281"/>
                    <a:pt x="75" y="280"/>
                    <a:pt x="74" y="280"/>
                  </a:cubicBezTo>
                  <a:cubicBezTo>
                    <a:pt x="74" y="280"/>
                    <a:pt x="73" y="280"/>
                    <a:pt x="73" y="279"/>
                  </a:cubicBezTo>
                  <a:cubicBezTo>
                    <a:pt x="72" y="279"/>
                    <a:pt x="72" y="279"/>
                    <a:pt x="71" y="279"/>
                  </a:cubicBezTo>
                  <a:cubicBezTo>
                    <a:pt x="70" y="279"/>
                    <a:pt x="70" y="279"/>
                    <a:pt x="69" y="279"/>
                  </a:cubicBezTo>
                  <a:cubicBezTo>
                    <a:pt x="68" y="279"/>
                    <a:pt x="67" y="278"/>
                    <a:pt x="66" y="278"/>
                  </a:cubicBezTo>
                  <a:cubicBezTo>
                    <a:pt x="66" y="278"/>
                    <a:pt x="65" y="278"/>
                    <a:pt x="65" y="278"/>
                  </a:cubicBezTo>
                  <a:cubicBezTo>
                    <a:pt x="64" y="278"/>
                    <a:pt x="63" y="278"/>
                    <a:pt x="63" y="278"/>
                  </a:cubicBezTo>
                  <a:cubicBezTo>
                    <a:pt x="62" y="279"/>
                    <a:pt x="62" y="279"/>
                    <a:pt x="61" y="279"/>
                  </a:cubicBezTo>
                  <a:cubicBezTo>
                    <a:pt x="61" y="279"/>
                    <a:pt x="60" y="279"/>
                    <a:pt x="60" y="280"/>
                  </a:cubicBezTo>
                  <a:cubicBezTo>
                    <a:pt x="59" y="280"/>
                    <a:pt x="59" y="281"/>
                    <a:pt x="58" y="281"/>
                  </a:cubicBezTo>
                  <a:cubicBezTo>
                    <a:pt x="58" y="282"/>
                    <a:pt x="57" y="282"/>
                    <a:pt x="57" y="283"/>
                  </a:cubicBezTo>
                  <a:cubicBezTo>
                    <a:pt x="56" y="283"/>
                    <a:pt x="56" y="283"/>
                    <a:pt x="56" y="283"/>
                  </a:cubicBezTo>
                  <a:cubicBezTo>
                    <a:pt x="55" y="284"/>
                    <a:pt x="56" y="285"/>
                    <a:pt x="56" y="285"/>
                  </a:cubicBezTo>
                  <a:cubicBezTo>
                    <a:pt x="56" y="285"/>
                    <a:pt x="56" y="286"/>
                    <a:pt x="56" y="286"/>
                  </a:cubicBezTo>
                  <a:cubicBezTo>
                    <a:pt x="57" y="287"/>
                    <a:pt x="57" y="287"/>
                    <a:pt x="57" y="287"/>
                  </a:cubicBezTo>
                  <a:cubicBezTo>
                    <a:pt x="57" y="288"/>
                    <a:pt x="58" y="288"/>
                    <a:pt x="58" y="288"/>
                  </a:cubicBezTo>
                  <a:cubicBezTo>
                    <a:pt x="58" y="288"/>
                    <a:pt x="59" y="288"/>
                    <a:pt x="59" y="288"/>
                  </a:cubicBezTo>
                  <a:cubicBezTo>
                    <a:pt x="59" y="289"/>
                    <a:pt x="58" y="289"/>
                    <a:pt x="58" y="289"/>
                  </a:cubicBezTo>
                  <a:cubicBezTo>
                    <a:pt x="58" y="290"/>
                    <a:pt x="57" y="291"/>
                    <a:pt x="56" y="291"/>
                  </a:cubicBezTo>
                  <a:cubicBezTo>
                    <a:pt x="56" y="292"/>
                    <a:pt x="55" y="293"/>
                    <a:pt x="54" y="294"/>
                  </a:cubicBezTo>
                  <a:cubicBezTo>
                    <a:pt x="54" y="294"/>
                    <a:pt x="54" y="295"/>
                    <a:pt x="53" y="295"/>
                  </a:cubicBezTo>
                  <a:cubicBezTo>
                    <a:pt x="53" y="295"/>
                    <a:pt x="53" y="296"/>
                    <a:pt x="53" y="296"/>
                  </a:cubicBezTo>
                  <a:cubicBezTo>
                    <a:pt x="53" y="297"/>
                    <a:pt x="52" y="297"/>
                    <a:pt x="51" y="298"/>
                  </a:cubicBezTo>
                  <a:cubicBezTo>
                    <a:pt x="51" y="298"/>
                    <a:pt x="50" y="299"/>
                    <a:pt x="50" y="299"/>
                  </a:cubicBezTo>
                  <a:cubicBezTo>
                    <a:pt x="49" y="300"/>
                    <a:pt x="48" y="300"/>
                    <a:pt x="47" y="300"/>
                  </a:cubicBezTo>
                  <a:cubicBezTo>
                    <a:pt x="47" y="300"/>
                    <a:pt x="46" y="300"/>
                    <a:pt x="46" y="300"/>
                  </a:cubicBezTo>
                  <a:cubicBezTo>
                    <a:pt x="45" y="300"/>
                    <a:pt x="45" y="300"/>
                    <a:pt x="45" y="300"/>
                  </a:cubicBezTo>
                  <a:cubicBezTo>
                    <a:pt x="45" y="300"/>
                    <a:pt x="44" y="300"/>
                    <a:pt x="44" y="300"/>
                  </a:cubicBezTo>
                  <a:cubicBezTo>
                    <a:pt x="43" y="301"/>
                    <a:pt x="41" y="300"/>
                    <a:pt x="40" y="300"/>
                  </a:cubicBezTo>
                  <a:cubicBezTo>
                    <a:pt x="39" y="300"/>
                    <a:pt x="39" y="300"/>
                    <a:pt x="38" y="300"/>
                  </a:cubicBezTo>
                  <a:cubicBezTo>
                    <a:pt x="37" y="300"/>
                    <a:pt x="36" y="300"/>
                    <a:pt x="35" y="300"/>
                  </a:cubicBezTo>
                  <a:cubicBezTo>
                    <a:pt x="34" y="300"/>
                    <a:pt x="33" y="299"/>
                    <a:pt x="32" y="299"/>
                  </a:cubicBezTo>
                  <a:cubicBezTo>
                    <a:pt x="32" y="299"/>
                    <a:pt x="31" y="299"/>
                    <a:pt x="31" y="299"/>
                  </a:cubicBezTo>
                  <a:cubicBezTo>
                    <a:pt x="30" y="299"/>
                    <a:pt x="30" y="299"/>
                    <a:pt x="29" y="299"/>
                  </a:cubicBezTo>
                  <a:cubicBezTo>
                    <a:pt x="29" y="299"/>
                    <a:pt x="28" y="299"/>
                    <a:pt x="27" y="299"/>
                  </a:cubicBezTo>
                  <a:cubicBezTo>
                    <a:pt x="27" y="299"/>
                    <a:pt x="26" y="299"/>
                    <a:pt x="26" y="299"/>
                  </a:cubicBezTo>
                  <a:cubicBezTo>
                    <a:pt x="25" y="299"/>
                    <a:pt x="25" y="299"/>
                    <a:pt x="24" y="299"/>
                  </a:cubicBezTo>
                  <a:cubicBezTo>
                    <a:pt x="24" y="299"/>
                    <a:pt x="23" y="299"/>
                    <a:pt x="23" y="300"/>
                  </a:cubicBezTo>
                  <a:cubicBezTo>
                    <a:pt x="22" y="300"/>
                    <a:pt x="22" y="300"/>
                    <a:pt x="22" y="300"/>
                  </a:cubicBezTo>
                  <a:cubicBezTo>
                    <a:pt x="22" y="298"/>
                    <a:pt x="22" y="298"/>
                    <a:pt x="22" y="298"/>
                  </a:cubicBezTo>
                  <a:cubicBezTo>
                    <a:pt x="21" y="298"/>
                    <a:pt x="21" y="298"/>
                    <a:pt x="21" y="297"/>
                  </a:cubicBezTo>
                  <a:cubicBezTo>
                    <a:pt x="21" y="297"/>
                    <a:pt x="21" y="296"/>
                    <a:pt x="20" y="295"/>
                  </a:cubicBezTo>
                  <a:cubicBezTo>
                    <a:pt x="20" y="294"/>
                    <a:pt x="19" y="294"/>
                    <a:pt x="19" y="293"/>
                  </a:cubicBezTo>
                  <a:cubicBezTo>
                    <a:pt x="18" y="292"/>
                    <a:pt x="18" y="292"/>
                    <a:pt x="17" y="292"/>
                  </a:cubicBezTo>
                  <a:cubicBezTo>
                    <a:pt x="15" y="292"/>
                    <a:pt x="15" y="290"/>
                    <a:pt x="15" y="288"/>
                  </a:cubicBezTo>
                  <a:cubicBezTo>
                    <a:pt x="15" y="288"/>
                    <a:pt x="15" y="287"/>
                    <a:pt x="15" y="286"/>
                  </a:cubicBezTo>
                  <a:cubicBezTo>
                    <a:pt x="16" y="286"/>
                    <a:pt x="16" y="285"/>
                    <a:pt x="17" y="285"/>
                  </a:cubicBezTo>
                  <a:cubicBezTo>
                    <a:pt x="17" y="284"/>
                    <a:pt x="18" y="283"/>
                    <a:pt x="18" y="283"/>
                  </a:cubicBezTo>
                  <a:cubicBezTo>
                    <a:pt x="19" y="282"/>
                    <a:pt x="20" y="282"/>
                    <a:pt x="21" y="282"/>
                  </a:cubicBezTo>
                  <a:cubicBezTo>
                    <a:pt x="21" y="281"/>
                    <a:pt x="22" y="281"/>
                    <a:pt x="23" y="280"/>
                  </a:cubicBezTo>
                  <a:cubicBezTo>
                    <a:pt x="23" y="279"/>
                    <a:pt x="23" y="278"/>
                    <a:pt x="23" y="277"/>
                  </a:cubicBezTo>
                  <a:cubicBezTo>
                    <a:pt x="23" y="276"/>
                    <a:pt x="23" y="274"/>
                    <a:pt x="22" y="273"/>
                  </a:cubicBezTo>
                  <a:cubicBezTo>
                    <a:pt x="22" y="273"/>
                    <a:pt x="22" y="273"/>
                    <a:pt x="21" y="272"/>
                  </a:cubicBezTo>
                  <a:cubicBezTo>
                    <a:pt x="19" y="272"/>
                    <a:pt x="20" y="270"/>
                    <a:pt x="20" y="268"/>
                  </a:cubicBezTo>
                  <a:cubicBezTo>
                    <a:pt x="20" y="267"/>
                    <a:pt x="19" y="265"/>
                    <a:pt x="21" y="264"/>
                  </a:cubicBezTo>
                  <a:cubicBezTo>
                    <a:pt x="22" y="263"/>
                    <a:pt x="24" y="263"/>
                    <a:pt x="25" y="262"/>
                  </a:cubicBezTo>
                  <a:cubicBezTo>
                    <a:pt x="27" y="261"/>
                    <a:pt x="28" y="260"/>
                    <a:pt x="29" y="259"/>
                  </a:cubicBezTo>
                  <a:cubicBezTo>
                    <a:pt x="29" y="257"/>
                    <a:pt x="29" y="256"/>
                    <a:pt x="30" y="254"/>
                  </a:cubicBezTo>
                  <a:cubicBezTo>
                    <a:pt x="31" y="253"/>
                    <a:pt x="32" y="251"/>
                    <a:pt x="32" y="250"/>
                  </a:cubicBezTo>
                  <a:cubicBezTo>
                    <a:pt x="32" y="248"/>
                    <a:pt x="31" y="247"/>
                    <a:pt x="30" y="247"/>
                  </a:cubicBezTo>
                  <a:cubicBezTo>
                    <a:pt x="29" y="246"/>
                    <a:pt x="28" y="246"/>
                    <a:pt x="28" y="246"/>
                  </a:cubicBezTo>
                  <a:cubicBezTo>
                    <a:pt x="27" y="246"/>
                    <a:pt x="27" y="246"/>
                    <a:pt x="26" y="245"/>
                  </a:cubicBezTo>
                  <a:cubicBezTo>
                    <a:pt x="25" y="245"/>
                    <a:pt x="24" y="246"/>
                    <a:pt x="24" y="245"/>
                  </a:cubicBezTo>
                  <a:cubicBezTo>
                    <a:pt x="24" y="243"/>
                    <a:pt x="24" y="241"/>
                    <a:pt x="25" y="240"/>
                  </a:cubicBezTo>
                  <a:cubicBezTo>
                    <a:pt x="26" y="240"/>
                    <a:pt x="26" y="239"/>
                    <a:pt x="27" y="239"/>
                  </a:cubicBezTo>
                  <a:cubicBezTo>
                    <a:pt x="28" y="239"/>
                    <a:pt x="29" y="239"/>
                    <a:pt x="29" y="238"/>
                  </a:cubicBezTo>
                  <a:cubicBezTo>
                    <a:pt x="30" y="238"/>
                    <a:pt x="30" y="236"/>
                    <a:pt x="29" y="236"/>
                  </a:cubicBezTo>
                  <a:cubicBezTo>
                    <a:pt x="29" y="234"/>
                    <a:pt x="28" y="233"/>
                    <a:pt x="26" y="233"/>
                  </a:cubicBezTo>
                  <a:cubicBezTo>
                    <a:pt x="25" y="232"/>
                    <a:pt x="25" y="232"/>
                    <a:pt x="24" y="232"/>
                  </a:cubicBezTo>
                  <a:cubicBezTo>
                    <a:pt x="23" y="233"/>
                    <a:pt x="22" y="236"/>
                    <a:pt x="21" y="235"/>
                  </a:cubicBezTo>
                  <a:cubicBezTo>
                    <a:pt x="20" y="234"/>
                    <a:pt x="20" y="233"/>
                    <a:pt x="20" y="233"/>
                  </a:cubicBezTo>
                  <a:cubicBezTo>
                    <a:pt x="20" y="232"/>
                    <a:pt x="20" y="230"/>
                    <a:pt x="19" y="229"/>
                  </a:cubicBezTo>
                  <a:cubicBezTo>
                    <a:pt x="19" y="228"/>
                    <a:pt x="19" y="227"/>
                    <a:pt x="19" y="226"/>
                  </a:cubicBezTo>
                  <a:cubicBezTo>
                    <a:pt x="18" y="225"/>
                    <a:pt x="18" y="224"/>
                    <a:pt x="17" y="224"/>
                  </a:cubicBezTo>
                  <a:cubicBezTo>
                    <a:pt x="17" y="223"/>
                    <a:pt x="16" y="223"/>
                    <a:pt x="16" y="223"/>
                  </a:cubicBezTo>
                  <a:cubicBezTo>
                    <a:pt x="15" y="222"/>
                    <a:pt x="15" y="222"/>
                    <a:pt x="15" y="222"/>
                  </a:cubicBezTo>
                  <a:cubicBezTo>
                    <a:pt x="14" y="221"/>
                    <a:pt x="13" y="220"/>
                    <a:pt x="13" y="220"/>
                  </a:cubicBezTo>
                  <a:cubicBezTo>
                    <a:pt x="12" y="220"/>
                    <a:pt x="11" y="220"/>
                    <a:pt x="11" y="218"/>
                  </a:cubicBezTo>
                  <a:cubicBezTo>
                    <a:pt x="11" y="218"/>
                    <a:pt x="11" y="217"/>
                    <a:pt x="12" y="217"/>
                  </a:cubicBezTo>
                  <a:cubicBezTo>
                    <a:pt x="12" y="217"/>
                    <a:pt x="12" y="216"/>
                    <a:pt x="12" y="216"/>
                  </a:cubicBezTo>
                  <a:cubicBezTo>
                    <a:pt x="12" y="215"/>
                    <a:pt x="11" y="214"/>
                    <a:pt x="11" y="213"/>
                  </a:cubicBezTo>
                  <a:cubicBezTo>
                    <a:pt x="10" y="213"/>
                    <a:pt x="9" y="211"/>
                    <a:pt x="10" y="211"/>
                  </a:cubicBezTo>
                  <a:cubicBezTo>
                    <a:pt x="11" y="210"/>
                    <a:pt x="12" y="211"/>
                    <a:pt x="13" y="211"/>
                  </a:cubicBezTo>
                  <a:cubicBezTo>
                    <a:pt x="13" y="210"/>
                    <a:pt x="13" y="210"/>
                    <a:pt x="13" y="209"/>
                  </a:cubicBezTo>
                  <a:cubicBezTo>
                    <a:pt x="12" y="209"/>
                    <a:pt x="12" y="208"/>
                    <a:pt x="12" y="207"/>
                  </a:cubicBezTo>
                  <a:cubicBezTo>
                    <a:pt x="11" y="206"/>
                    <a:pt x="10" y="204"/>
                    <a:pt x="10" y="202"/>
                  </a:cubicBezTo>
                  <a:cubicBezTo>
                    <a:pt x="9" y="200"/>
                    <a:pt x="9" y="198"/>
                    <a:pt x="9" y="195"/>
                  </a:cubicBezTo>
                  <a:cubicBezTo>
                    <a:pt x="9" y="191"/>
                    <a:pt x="9" y="187"/>
                    <a:pt x="9" y="183"/>
                  </a:cubicBezTo>
                  <a:cubicBezTo>
                    <a:pt x="9" y="181"/>
                    <a:pt x="8" y="179"/>
                    <a:pt x="8" y="177"/>
                  </a:cubicBezTo>
                  <a:cubicBezTo>
                    <a:pt x="8" y="175"/>
                    <a:pt x="8" y="174"/>
                    <a:pt x="9" y="173"/>
                  </a:cubicBezTo>
                  <a:cubicBezTo>
                    <a:pt x="10" y="171"/>
                    <a:pt x="11" y="169"/>
                    <a:pt x="11" y="167"/>
                  </a:cubicBezTo>
                  <a:cubicBezTo>
                    <a:pt x="12" y="165"/>
                    <a:pt x="12" y="163"/>
                    <a:pt x="11" y="161"/>
                  </a:cubicBezTo>
                  <a:cubicBezTo>
                    <a:pt x="11" y="159"/>
                    <a:pt x="10" y="159"/>
                    <a:pt x="9" y="158"/>
                  </a:cubicBezTo>
                  <a:cubicBezTo>
                    <a:pt x="7" y="157"/>
                    <a:pt x="6" y="157"/>
                    <a:pt x="4" y="157"/>
                  </a:cubicBezTo>
                  <a:cubicBezTo>
                    <a:pt x="3" y="157"/>
                    <a:pt x="1" y="158"/>
                    <a:pt x="1" y="157"/>
                  </a:cubicBezTo>
                  <a:cubicBezTo>
                    <a:pt x="0" y="155"/>
                    <a:pt x="1" y="153"/>
                    <a:pt x="2" y="152"/>
                  </a:cubicBezTo>
                  <a:cubicBezTo>
                    <a:pt x="3" y="151"/>
                    <a:pt x="3" y="150"/>
                    <a:pt x="4" y="148"/>
                  </a:cubicBezTo>
                  <a:cubicBezTo>
                    <a:pt x="4" y="147"/>
                    <a:pt x="5" y="146"/>
                    <a:pt x="5" y="144"/>
                  </a:cubicBezTo>
                  <a:cubicBezTo>
                    <a:pt x="5" y="143"/>
                    <a:pt x="5" y="141"/>
                    <a:pt x="6" y="140"/>
                  </a:cubicBezTo>
                  <a:cubicBezTo>
                    <a:pt x="6" y="138"/>
                    <a:pt x="8" y="137"/>
                    <a:pt x="9" y="137"/>
                  </a:cubicBezTo>
                  <a:cubicBezTo>
                    <a:pt x="10" y="136"/>
                    <a:pt x="12" y="135"/>
                    <a:pt x="14" y="135"/>
                  </a:cubicBezTo>
                  <a:cubicBezTo>
                    <a:pt x="15" y="135"/>
                    <a:pt x="17" y="135"/>
                    <a:pt x="18" y="136"/>
                  </a:cubicBezTo>
                  <a:cubicBezTo>
                    <a:pt x="20" y="136"/>
                    <a:pt x="22" y="135"/>
                    <a:pt x="23" y="135"/>
                  </a:cubicBezTo>
                  <a:cubicBezTo>
                    <a:pt x="23" y="135"/>
                    <a:pt x="24" y="134"/>
                    <a:pt x="24" y="133"/>
                  </a:cubicBezTo>
                  <a:cubicBezTo>
                    <a:pt x="25" y="133"/>
                    <a:pt x="26" y="133"/>
                    <a:pt x="27" y="133"/>
                  </a:cubicBezTo>
                  <a:cubicBezTo>
                    <a:pt x="28" y="133"/>
                    <a:pt x="29" y="133"/>
                    <a:pt x="30" y="133"/>
                  </a:cubicBezTo>
                  <a:cubicBezTo>
                    <a:pt x="30" y="133"/>
                    <a:pt x="31" y="134"/>
                    <a:pt x="31" y="134"/>
                  </a:cubicBezTo>
                  <a:cubicBezTo>
                    <a:pt x="31" y="135"/>
                    <a:pt x="32" y="135"/>
                    <a:pt x="32" y="136"/>
                  </a:cubicBezTo>
                  <a:cubicBezTo>
                    <a:pt x="33" y="136"/>
                    <a:pt x="33" y="137"/>
                    <a:pt x="34" y="137"/>
                  </a:cubicBezTo>
                  <a:cubicBezTo>
                    <a:pt x="34" y="138"/>
                    <a:pt x="34" y="139"/>
                    <a:pt x="34" y="140"/>
                  </a:cubicBezTo>
                  <a:cubicBezTo>
                    <a:pt x="34" y="140"/>
                    <a:pt x="35" y="141"/>
                    <a:pt x="36" y="140"/>
                  </a:cubicBezTo>
                  <a:cubicBezTo>
                    <a:pt x="37" y="140"/>
                    <a:pt x="37" y="139"/>
                    <a:pt x="37" y="138"/>
                  </a:cubicBezTo>
                  <a:cubicBezTo>
                    <a:pt x="37" y="138"/>
                    <a:pt x="38" y="137"/>
                    <a:pt x="38" y="136"/>
                  </a:cubicBezTo>
                  <a:cubicBezTo>
                    <a:pt x="39" y="134"/>
                    <a:pt x="40" y="133"/>
                    <a:pt x="41" y="131"/>
                  </a:cubicBezTo>
                  <a:cubicBezTo>
                    <a:pt x="41" y="131"/>
                    <a:pt x="41" y="131"/>
                    <a:pt x="41" y="131"/>
                  </a:cubicBezTo>
                  <a:cubicBezTo>
                    <a:pt x="41" y="130"/>
                    <a:pt x="42" y="130"/>
                    <a:pt x="42" y="130"/>
                  </a:cubicBezTo>
                  <a:cubicBezTo>
                    <a:pt x="43" y="129"/>
                    <a:pt x="43" y="129"/>
                    <a:pt x="43" y="129"/>
                  </a:cubicBezTo>
                  <a:cubicBezTo>
                    <a:pt x="44" y="129"/>
                    <a:pt x="44" y="128"/>
                    <a:pt x="45" y="128"/>
                  </a:cubicBezTo>
                  <a:cubicBezTo>
                    <a:pt x="46" y="128"/>
                    <a:pt x="47" y="127"/>
                    <a:pt x="48" y="127"/>
                  </a:cubicBezTo>
                  <a:cubicBezTo>
                    <a:pt x="48" y="127"/>
                    <a:pt x="49" y="127"/>
                    <a:pt x="49" y="127"/>
                  </a:cubicBezTo>
                  <a:cubicBezTo>
                    <a:pt x="50" y="127"/>
                    <a:pt x="51" y="127"/>
                    <a:pt x="51" y="127"/>
                  </a:cubicBezTo>
                  <a:cubicBezTo>
                    <a:pt x="52" y="127"/>
                    <a:pt x="53" y="127"/>
                    <a:pt x="54" y="127"/>
                  </a:cubicBezTo>
                  <a:cubicBezTo>
                    <a:pt x="56" y="127"/>
                    <a:pt x="57" y="127"/>
                    <a:pt x="58" y="128"/>
                  </a:cubicBezTo>
                  <a:cubicBezTo>
                    <a:pt x="62" y="129"/>
                    <a:pt x="66" y="130"/>
                    <a:pt x="69" y="131"/>
                  </a:cubicBezTo>
                  <a:cubicBezTo>
                    <a:pt x="72" y="131"/>
                    <a:pt x="75" y="131"/>
                    <a:pt x="78" y="132"/>
                  </a:cubicBezTo>
                  <a:cubicBezTo>
                    <a:pt x="80" y="133"/>
                    <a:pt x="80" y="136"/>
                    <a:pt x="81" y="138"/>
                  </a:cubicBezTo>
                  <a:cubicBezTo>
                    <a:pt x="81" y="141"/>
                    <a:pt x="82" y="144"/>
                    <a:pt x="85" y="145"/>
                  </a:cubicBezTo>
                  <a:cubicBezTo>
                    <a:pt x="87" y="147"/>
                    <a:pt x="90" y="146"/>
                    <a:pt x="92" y="145"/>
                  </a:cubicBezTo>
                  <a:cubicBezTo>
                    <a:pt x="94" y="145"/>
                    <a:pt x="95" y="144"/>
                    <a:pt x="96" y="144"/>
                  </a:cubicBezTo>
                  <a:cubicBezTo>
                    <a:pt x="97" y="143"/>
                    <a:pt x="99" y="144"/>
                    <a:pt x="100" y="144"/>
                  </a:cubicBezTo>
                  <a:cubicBezTo>
                    <a:pt x="102" y="144"/>
                    <a:pt x="106" y="144"/>
                    <a:pt x="106" y="141"/>
                  </a:cubicBezTo>
                  <a:cubicBezTo>
                    <a:pt x="107" y="138"/>
                    <a:pt x="106" y="135"/>
                    <a:pt x="105" y="133"/>
                  </a:cubicBezTo>
                  <a:cubicBezTo>
                    <a:pt x="105" y="131"/>
                    <a:pt x="105" y="128"/>
                    <a:pt x="105" y="126"/>
                  </a:cubicBezTo>
                  <a:cubicBezTo>
                    <a:pt x="105" y="125"/>
                    <a:pt x="105" y="124"/>
                    <a:pt x="105" y="124"/>
                  </a:cubicBezTo>
                  <a:cubicBezTo>
                    <a:pt x="105" y="122"/>
                    <a:pt x="105" y="121"/>
                    <a:pt x="105" y="120"/>
                  </a:cubicBezTo>
                  <a:cubicBezTo>
                    <a:pt x="105" y="120"/>
                    <a:pt x="105" y="119"/>
                    <a:pt x="105" y="119"/>
                  </a:cubicBezTo>
                  <a:cubicBezTo>
                    <a:pt x="105" y="118"/>
                    <a:pt x="105" y="118"/>
                    <a:pt x="105" y="117"/>
                  </a:cubicBezTo>
                  <a:cubicBezTo>
                    <a:pt x="105" y="116"/>
                    <a:pt x="105" y="115"/>
                    <a:pt x="105" y="114"/>
                  </a:cubicBezTo>
                  <a:cubicBezTo>
                    <a:pt x="105" y="113"/>
                    <a:pt x="105" y="112"/>
                    <a:pt x="106" y="111"/>
                  </a:cubicBezTo>
                  <a:cubicBezTo>
                    <a:pt x="106" y="110"/>
                    <a:pt x="105" y="109"/>
                    <a:pt x="105" y="109"/>
                  </a:cubicBezTo>
                  <a:cubicBezTo>
                    <a:pt x="104" y="108"/>
                    <a:pt x="103" y="108"/>
                    <a:pt x="103" y="107"/>
                  </a:cubicBezTo>
                  <a:cubicBezTo>
                    <a:pt x="102" y="106"/>
                    <a:pt x="103" y="105"/>
                    <a:pt x="103" y="104"/>
                  </a:cubicBezTo>
                  <a:cubicBezTo>
                    <a:pt x="103" y="103"/>
                    <a:pt x="103" y="102"/>
                    <a:pt x="103" y="101"/>
                  </a:cubicBezTo>
                  <a:cubicBezTo>
                    <a:pt x="103" y="101"/>
                    <a:pt x="103" y="99"/>
                    <a:pt x="104" y="99"/>
                  </a:cubicBezTo>
                  <a:cubicBezTo>
                    <a:pt x="105" y="98"/>
                    <a:pt x="105" y="100"/>
                    <a:pt x="106" y="100"/>
                  </a:cubicBezTo>
                  <a:cubicBezTo>
                    <a:pt x="107" y="102"/>
                    <a:pt x="109" y="100"/>
                    <a:pt x="111" y="100"/>
                  </a:cubicBezTo>
                  <a:cubicBezTo>
                    <a:pt x="112" y="100"/>
                    <a:pt x="112" y="101"/>
                    <a:pt x="113" y="101"/>
                  </a:cubicBezTo>
                  <a:cubicBezTo>
                    <a:pt x="114" y="101"/>
                    <a:pt x="115" y="101"/>
                    <a:pt x="116" y="101"/>
                  </a:cubicBezTo>
                  <a:cubicBezTo>
                    <a:pt x="116" y="101"/>
                    <a:pt x="117" y="101"/>
                    <a:pt x="118" y="101"/>
                  </a:cubicBezTo>
                  <a:cubicBezTo>
                    <a:pt x="119" y="102"/>
                    <a:pt x="119" y="103"/>
                    <a:pt x="119" y="103"/>
                  </a:cubicBezTo>
                  <a:cubicBezTo>
                    <a:pt x="119" y="105"/>
                    <a:pt x="120" y="105"/>
                    <a:pt x="121" y="105"/>
                  </a:cubicBezTo>
                  <a:cubicBezTo>
                    <a:pt x="122" y="105"/>
                    <a:pt x="123" y="105"/>
                    <a:pt x="123" y="105"/>
                  </a:cubicBezTo>
                  <a:cubicBezTo>
                    <a:pt x="125" y="105"/>
                    <a:pt x="125" y="106"/>
                    <a:pt x="127" y="105"/>
                  </a:cubicBezTo>
                  <a:cubicBezTo>
                    <a:pt x="128" y="105"/>
                    <a:pt x="128" y="105"/>
                    <a:pt x="129" y="103"/>
                  </a:cubicBezTo>
                  <a:cubicBezTo>
                    <a:pt x="129" y="102"/>
                    <a:pt x="129" y="102"/>
                    <a:pt x="130" y="101"/>
                  </a:cubicBezTo>
                  <a:cubicBezTo>
                    <a:pt x="131" y="100"/>
                    <a:pt x="130" y="98"/>
                    <a:pt x="131" y="97"/>
                  </a:cubicBezTo>
                  <a:cubicBezTo>
                    <a:pt x="132" y="95"/>
                    <a:pt x="133" y="94"/>
                    <a:pt x="133" y="92"/>
                  </a:cubicBezTo>
                  <a:cubicBezTo>
                    <a:pt x="134" y="92"/>
                    <a:pt x="134" y="91"/>
                    <a:pt x="135" y="90"/>
                  </a:cubicBezTo>
                  <a:cubicBezTo>
                    <a:pt x="136" y="90"/>
                    <a:pt x="137" y="90"/>
                    <a:pt x="138" y="89"/>
                  </a:cubicBezTo>
                  <a:cubicBezTo>
                    <a:pt x="139" y="89"/>
                    <a:pt x="140" y="88"/>
                    <a:pt x="141" y="88"/>
                  </a:cubicBezTo>
                  <a:cubicBezTo>
                    <a:pt x="142" y="88"/>
                    <a:pt x="143" y="87"/>
                    <a:pt x="144" y="87"/>
                  </a:cubicBezTo>
                  <a:cubicBezTo>
                    <a:pt x="145" y="86"/>
                    <a:pt x="146" y="85"/>
                    <a:pt x="147" y="85"/>
                  </a:cubicBezTo>
                  <a:cubicBezTo>
                    <a:pt x="148" y="83"/>
                    <a:pt x="150" y="82"/>
                    <a:pt x="151" y="80"/>
                  </a:cubicBezTo>
                  <a:cubicBezTo>
                    <a:pt x="152" y="78"/>
                    <a:pt x="152" y="75"/>
                    <a:pt x="152" y="73"/>
                  </a:cubicBezTo>
                  <a:cubicBezTo>
                    <a:pt x="152" y="71"/>
                    <a:pt x="153" y="68"/>
                    <a:pt x="152" y="66"/>
                  </a:cubicBezTo>
                  <a:cubicBezTo>
                    <a:pt x="151" y="66"/>
                    <a:pt x="150" y="65"/>
                    <a:pt x="150" y="64"/>
                  </a:cubicBezTo>
                  <a:cubicBezTo>
                    <a:pt x="149" y="64"/>
                    <a:pt x="150" y="63"/>
                    <a:pt x="150" y="63"/>
                  </a:cubicBezTo>
                  <a:cubicBezTo>
                    <a:pt x="151" y="62"/>
                    <a:pt x="152" y="61"/>
                    <a:pt x="152" y="60"/>
                  </a:cubicBezTo>
                  <a:cubicBezTo>
                    <a:pt x="153" y="59"/>
                    <a:pt x="153" y="57"/>
                    <a:pt x="153" y="56"/>
                  </a:cubicBezTo>
                  <a:cubicBezTo>
                    <a:pt x="154" y="54"/>
                    <a:pt x="154" y="52"/>
                    <a:pt x="154" y="49"/>
                  </a:cubicBezTo>
                  <a:cubicBezTo>
                    <a:pt x="154" y="48"/>
                    <a:pt x="154" y="48"/>
                    <a:pt x="154" y="47"/>
                  </a:cubicBezTo>
                  <a:cubicBezTo>
                    <a:pt x="154" y="46"/>
                    <a:pt x="153" y="45"/>
                    <a:pt x="154" y="44"/>
                  </a:cubicBezTo>
                  <a:cubicBezTo>
                    <a:pt x="154" y="43"/>
                    <a:pt x="155" y="43"/>
                    <a:pt x="156" y="43"/>
                  </a:cubicBezTo>
                  <a:cubicBezTo>
                    <a:pt x="157" y="43"/>
                    <a:pt x="158" y="44"/>
                    <a:pt x="158" y="45"/>
                  </a:cubicBezTo>
                  <a:cubicBezTo>
                    <a:pt x="159" y="45"/>
                    <a:pt x="160" y="45"/>
                    <a:pt x="161" y="44"/>
                  </a:cubicBezTo>
                  <a:cubicBezTo>
                    <a:pt x="162" y="44"/>
                    <a:pt x="163" y="43"/>
                    <a:pt x="164" y="43"/>
                  </a:cubicBezTo>
                  <a:cubicBezTo>
                    <a:pt x="164" y="44"/>
                    <a:pt x="164" y="45"/>
                    <a:pt x="165" y="46"/>
                  </a:cubicBezTo>
                  <a:cubicBezTo>
                    <a:pt x="165" y="47"/>
                    <a:pt x="165" y="47"/>
                    <a:pt x="166" y="48"/>
                  </a:cubicBezTo>
                  <a:cubicBezTo>
                    <a:pt x="168" y="50"/>
                    <a:pt x="170" y="51"/>
                    <a:pt x="172" y="51"/>
                  </a:cubicBezTo>
                  <a:cubicBezTo>
                    <a:pt x="174" y="52"/>
                    <a:pt x="178" y="52"/>
                    <a:pt x="180" y="51"/>
                  </a:cubicBezTo>
                  <a:cubicBezTo>
                    <a:pt x="181" y="51"/>
                    <a:pt x="181" y="50"/>
                    <a:pt x="182" y="50"/>
                  </a:cubicBezTo>
                  <a:cubicBezTo>
                    <a:pt x="182" y="50"/>
                    <a:pt x="183" y="50"/>
                    <a:pt x="183" y="49"/>
                  </a:cubicBezTo>
                  <a:cubicBezTo>
                    <a:pt x="184" y="49"/>
                    <a:pt x="185" y="48"/>
                    <a:pt x="186" y="48"/>
                  </a:cubicBezTo>
                  <a:cubicBezTo>
                    <a:pt x="186" y="48"/>
                    <a:pt x="186" y="47"/>
                    <a:pt x="187" y="47"/>
                  </a:cubicBezTo>
                  <a:cubicBezTo>
                    <a:pt x="188" y="47"/>
                    <a:pt x="189" y="46"/>
                    <a:pt x="189" y="46"/>
                  </a:cubicBezTo>
                  <a:cubicBezTo>
                    <a:pt x="190" y="45"/>
                    <a:pt x="191" y="45"/>
                    <a:pt x="191" y="44"/>
                  </a:cubicBezTo>
                  <a:cubicBezTo>
                    <a:pt x="192" y="44"/>
                    <a:pt x="192" y="43"/>
                    <a:pt x="193" y="43"/>
                  </a:cubicBezTo>
                  <a:cubicBezTo>
                    <a:pt x="194" y="42"/>
                    <a:pt x="195" y="41"/>
                    <a:pt x="196" y="41"/>
                  </a:cubicBezTo>
                  <a:cubicBezTo>
                    <a:pt x="197" y="40"/>
                    <a:pt x="198" y="39"/>
                    <a:pt x="199" y="38"/>
                  </a:cubicBezTo>
                  <a:cubicBezTo>
                    <a:pt x="200" y="36"/>
                    <a:pt x="200" y="34"/>
                    <a:pt x="202" y="32"/>
                  </a:cubicBezTo>
                  <a:cubicBezTo>
                    <a:pt x="203" y="32"/>
                    <a:pt x="204" y="32"/>
                    <a:pt x="204" y="31"/>
                  </a:cubicBezTo>
                  <a:cubicBezTo>
                    <a:pt x="205" y="31"/>
                    <a:pt x="206" y="30"/>
                    <a:pt x="206" y="29"/>
                  </a:cubicBezTo>
                  <a:cubicBezTo>
                    <a:pt x="207" y="28"/>
                    <a:pt x="207" y="27"/>
                    <a:pt x="207" y="27"/>
                  </a:cubicBezTo>
                  <a:cubicBezTo>
                    <a:pt x="207" y="26"/>
                    <a:pt x="208" y="26"/>
                    <a:pt x="208" y="25"/>
                  </a:cubicBezTo>
                  <a:cubicBezTo>
                    <a:pt x="208" y="24"/>
                    <a:pt x="208" y="23"/>
                    <a:pt x="209" y="21"/>
                  </a:cubicBezTo>
                  <a:cubicBezTo>
                    <a:pt x="209" y="21"/>
                    <a:pt x="209" y="20"/>
                    <a:pt x="209" y="19"/>
                  </a:cubicBezTo>
                  <a:cubicBezTo>
                    <a:pt x="210" y="18"/>
                    <a:pt x="210" y="18"/>
                    <a:pt x="210" y="17"/>
                  </a:cubicBezTo>
                  <a:cubicBezTo>
                    <a:pt x="210" y="17"/>
                    <a:pt x="210" y="17"/>
                    <a:pt x="210" y="17"/>
                  </a:cubicBezTo>
                  <a:cubicBezTo>
                    <a:pt x="210" y="16"/>
                    <a:pt x="210" y="16"/>
                    <a:pt x="210" y="16"/>
                  </a:cubicBezTo>
                  <a:cubicBezTo>
                    <a:pt x="211" y="16"/>
                    <a:pt x="211" y="15"/>
                    <a:pt x="211" y="15"/>
                  </a:cubicBezTo>
                  <a:cubicBezTo>
                    <a:pt x="212" y="14"/>
                    <a:pt x="214" y="13"/>
                    <a:pt x="215" y="12"/>
                  </a:cubicBezTo>
                  <a:cubicBezTo>
                    <a:pt x="216" y="11"/>
                    <a:pt x="217" y="10"/>
                    <a:pt x="219" y="8"/>
                  </a:cubicBezTo>
                  <a:cubicBezTo>
                    <a:pt x="220" y="7"/>
                    <a:pt x="221" y="5"/>
                    <a:pt x="222" y="3"/>
                  </a:cubicBezTo>
                  <a:cubicBezTo>
                    <a:pt x="223" y="2"/>
                    <a:pt x="224" y="0"/>
                    <a:pt x="225" y="2"/>
                  </a:cubicBezTo>
                  <a:cubicBezTo>
                    <a:pt x="226" y="2"/>
                    <a:pt x="226" y="4"/>
                    <a:pt x="227" y="5"/>
                  </a:cubicBezTo>
                  <a:cubicBezTo>
                    <a:pt x="227" y="6"/>
                    <a:pt x="228" y="8"/>
                    <a:pt x="229" y="8"/>
                  </a:cubicBezTo>
                  <a:cubicBezTo>
                    <a:pt x="230" y="8"/>
                    <a:pt x="231" y="6"/>
                    <a:pt x="231" y="5"/>
                  </a:cubicBezTo>
                  <a:cubicBezTo>
                    <a:pt x="232" y="4"/>
                    <a:pt x="234" y="5"/>
                    <a:pt x="236" y="4"/>
                  </a:cubicBezTo>
                  <a:cubicBezTo>
                    <a:pt x="237" y="4"/>
                    <a:pt x="239" y="4"/>
                    <a:pt x="240" y="4"/>
                  </a:cubicBezTo>
                  <a:cubicBezTo>
                    <a:pt x="241" y="5"/>
                    <a:pt x="242" y="6"/>
                    <a:pt x="243" y="7"/>
                  </a:cubicBezTo>
                  <a:cubicBezTo>
                    <a:pt x="245" y="8"/>
                    <a:pt x="246" y="9"/>
                    <a:pt x="247" y="11"/>
                  </a:cubicBezTo>
                  <a:cubicBezTo>
                    <a:pt x="247" y="13"/>
                    <a:pt x="247" y="15"/>
                    <a:pt x="248" y="16"/>
                  </a:cubicBezTo>
                  <a:cubicBezTo>
                    <a:pt x="249" y="18"/>
                    <a:pt x="250" y="18"/>
                    <a:pt x="251" y="19"/>
                  </a:cubicBezTo>
                  <a:cubicBezTo>
                    <a:pt x="253" y="19"/>
                    <a:pt x="255" y="20"/>
                    <a:pt x="257" y="21"/>
                  </a:cubicBezTo>
                  <a:cubicBezTo>
                    <a:pt x="258" y="21"/>
                    <a:pt x="259" y="22"/>
                    <a:pt x="261" y="23"/>
                  </a:cubicBezTo>
                  <a:cubicBezTo>
                    <a:pt x="262" y="23"/>
                    <a:pt x="264" y="23"/>
                    <a:pt x="265" y="23"/>
                  </a:cubicBezTo>
                  <a:cubicBezTo>
                    <a:pt x="266" y="23"/>
                    <a:pt x="267" y="24"/>
                    <a:pt x="268" y="25"/>
                  </a:cubicBezTo>
                  <a:cubicBezTo>
                    <a:pt x="268" y="26"/>
                    <a:pt x="269" y="27"/>
                    <a:pt x="269" y="28"/>
                  </a:cubicBezTo>
                  <a:cubicBezTo>
                    <a:pt x="268" y="29"/>
                    <a:pt x="269" y="31"/>
                    <a:pt x="269" y="32"/>
                  </a:cubicBezTo>
                  <a:cubicBezTo>
                    <a:pt x="269" y="32"/>
                    <a:pt x="269" y="33"/>
                    <a:pt x="269" y="33"/>
                  </a:cubicBezTo>
                  <a:cubicBezTo>
                    <a:pt x="270" y="34"/>
                    <a:pt x="271" y="35"/>
                    <a:pt x="272" y="36"/>
                  </a:cubicBezTo>
                  <a:cubicBezTo>
                    <a:pt x="272" y="37"/>
                    <a:pt x="272" y="37"/>
                    <a:pt x="273" y="38"/>
                  </a:cubicBezTo>
                  <a:cubicBezTo>
                    <a:pt x="273" y="38"/>
                    <a:pt x="274" y="38"/>
                    <a:pt x="274" y="39"/>
                  </a:cubicBezTo>
                  <a:cubicBezTo>
                    <a:pt x="274" y="39"/>
                    <a:pt x="275" y="39"/>
                    <a:pt x="275" y="40"/>
                  </a:cubicBezTo>
                  <a:cubicBezTo>
                    <a:pt x="276" y="40"/>
                    <a:pt x="276" y="40"/>
                    <a:pt x="276" y="41"/>
                  </a:cubicBezTo>
                  <a:cubicBezTo>
                    <a:pt x="277" y="41"/>
                    <a:pt x="277" y="42"/>
                    <a:pt x="278" y="43"/>
                  </a:cubicBezTo>
                  <a:cubicBezTo>
                    <a:pt x="278" y="44"/>
                    <a:pt x="278" y="45"/>
                    <a:pt x="277" y="46"/>
                  </a:cubicBezTo>
                  <a:cubicBezTo>
                    <a:pt x="276" y="47"/>
                    <a:pt x="276" y="48"/>
                    <a:pt x="276" y="49"/>
                  </a:cubicBezTo>
                  <a:cubicBezTo>
                    <a:pt x="276" y="50"/>
                    <a:pt x="276" y="51"/>
                    <a:pt x="277" y="51"/>
                  </a:cubicBezTo>
                  <a:cubicBezTo>
                    <a:pt x="277" y="52"/>
                    <a:pt x="278" y="52"/>
                    <a:pt x="278" y="52"/>
                  </a:cubicBezTo>
                  <a:cubicBezTo>
                    <a:pt x="278" y="53"/>
                    <a:pt x="279" y="53"/>
                    <a:pt x="280" y="53"/>
                  </a:cubicBezTo>
                  <a:cubicBezTo>
                    <a:pt x="281" y="53"/>
                    <a:pt x="283" y="53"/>
                    <a:pt x="284" y="53"/>
                  </a:cubicBezTo>
                  <a:cubicBezTo>
                    <a:pt x="285" y="53"/>
                    <a:pt x="285" y="53"/>
                    <a:pt x="285" y="53"/>
                  </a:cubicBezTo>
                  <a:cubicBezTo>
                    <a:pt x="286" y="53"/>
                    <a:pt x="286" y="54"/>
                    <a:pt x="287" y="53"/>
                  </a:cubicBezTo>
                  <a:cubicBezTo>
                    <a:pt x="287" y="53"/>
                    <a:pt x="287" y="53"/>
                    <a:pt x="287" y="52"/>
                  </a:cubicBezTo>
                  <a:cubicBezTo>
                    <a:pt x="288" y="52"/>
                    <a:pt x="288" y="52"/>
                    <a:pt x="288" y="51"/>
                  </a:cubicBezTo>
                  <a:cubicBezTo>
                    <a:pt x="289" y="51"/>
                    <a:pt x="290" y="51"/>
                    <a:pt x="290" y="51"/>
                  </a:cubicBezTo>
                  <a:cubicBezTo>
                    <a:pt x="291" y="52"/>
                    <a:pt x="291" y="53"/>
                    <a:pt x="291" y="54"/>
                  </a:cubicBezTo>
                  <a:cubicBezTo>
                    <a:pt x="291" y="56"/>
                    <a:pt x="291" y="57"/>
                    <a:pt x="292" y="58"/>
                  </a:cubicBezTo>
                  <a:cubicBezTo>
                    <a:pt x="293" y="59"/>
                    <a:pt x="293" y="59"/>
                    <a:pt x="294" y="60"/>
                  </a:cubicBezTo>
                  <a:cubicBezTo>
                    <a:pt x="295" y="61"/>
                    <a:pt x="296" y="62"/>
                    <a:pt x="297" y="63"/>
                  </a:cubicBezTo>
                  <a:cubicBezTo>
                    <a:pt x="298" y="63"/>
                    <a:pt x="299" y="64"/>
                    <a:pt x="300" y="65"/>
                  </a:cubicBezTo>
                  <a:cubicBezTo>
                    <a:pt x="300" y="66"/>
                    <a:pt x="301" y="66"/>
                    <a:pt x="302" y="67"/>
                  </a:cubicBezTo>
                  <a:cubicBezTo>
                    <a:pt x="302" y="67"/>
                    <a:pt x="303" y="67"/>
                    <a:pt x="303" y="67"/>
                  </a:cubicBezTo>
                  <a:cubicBezTo>
                    <a:pt x="303" y="66"/>
                    <a:pt x="303" y="65"/>
                    <a:pt x="304" y="65"/>
                  </a:cubicBezTo>
                  <a:cubicBezTo>
                    <a:pt x="305" y="65"/>
                    <a:pt x="306" y="66"/>
                    <a:pt x="307" y="66"/>
                  </a:cubicBezTo>
                  <a:cubicBezTo>
                    <a:pt x="307" y="66"/>
                    <a:pt x="308" y="66"/>
                    <a:pt x="309" y="66"/>
                  </a:cubicBezTo>
                  <a:cubicBezTo>
                    <a:pt x="309" y="66"/>
                    <a:pt x="310" y="67"/>
                    <a:pt x="310" y="67"/>
                  </a:cubicBezTo>
                  <a:cubicBezTo>
                    <a:pt x="311" y="68"/>
                    <a:pt x="312" y="69"/>
                    <a:pt x="313" y="70"/>
                  </a:cubicBezTo>
                  <a:cubicBezTo>
                    <a:pt x="314" y="70"/>
                    <a:pt x="315" y="71"/>
                    <a:pt x="316" y="71"/>
                  </a:cubicBezTo>
                  <a:cubicBezTo>
                    <a:pt x="317" y="72"/>
                    <a:pt x="318" y="73"/>
                    <a:pt x="318" y="74"/>
                  </a:cubicBezTo>
                  <a:cubicBezTo>
                    <a:pt x="319" y="75"/>
                    <a:pt x="319" y="76"/>
                    <a:pt x="319" y="77"/>
                  </a:cubicBezTo>
                  <a:cubicBezTo>
                    <a:pt x="318" y="80"/>
                    <a:pt x="317" y="84"/>
                    <a:pt x="317" y="87"/>
                  </a:cubicBezTo>
                  <a:cubicBezTo>
                    <a:pt x="317" y="90"/>
                    <a:pt x="317" y="93"/>
                    <a:pt x="318" y="95"/>
                  </a:cubicBezTo>
                  <a:cubicBezTo>
                    <a:pt x="318" y="97"/>
                    <a:pt x="319" y="98"/>
                    <a:pt x="319" y="100"/>
                  </a:cubicBezTo>
                  <a:cubicBezTo>
                    <a:pt x="319" y="101"/>
                    <a:pt x="320" y="102"/>
                    <a:pt x="320" y="104"/>
                  </a:cubicBezTo>
                  <a:cubicBezTo>
                    <a:pt x="321" y="104"/>
                    <a:pt x="322" y="105"/>
                    <a:pt x="323" y="106"/>
                  </a:cubicBezTo>
                  <a:cubicBezTo>
                    <a:pt x="324" y="106"/>
                    <a:pt x="325" y="106"/>
                    <a:pt x="326" y="105"/>
                  </a:cubicBezTo>
                  <a:cubicBezTo>
                    <a:pt x="328" y="105"/>
                    <a:pt x="330" y="104"/>
                    <a:pt x="333" y="105"/>
                  </a:cubicBezTo>
                  <a:cubicBezTo>
                    <a:pt x="334" y="106"/>
                    <a:pt x="336" y="108"/>
                    <a:pt x="337" y="109"/>
                  </a:cubicBezTo>
                  <a:cubicBezTo>
                    <a:pt x="339" y="111"/>
                    <a:pt x="342" y="111"/>
                    <a:pt x="343" y="109"/>
                  </a:cubicBezTo>
                  <a:cubicBezTo>
                    <a:pt x="345" y="107"/>
                    <a:pt x="344" y="104"/>
                    <a:pt x="344" y="102"/>
                  </a:cubicBezTo>
                  <a:cubicBezTo>
                    <a:pt x="343" y="100"/>
                    <a:pt x="342" y="97"/>
                    <a:pt x="345" y="97"/>
                  </a:cubicBezTo>
                  <a:cubicBezTo>
                    <a:pt x="346" y="98"/>
                    <a:pt x="347" y="98"/>
                    <a:pt x="348" y="99"/>
                  </a:cubicBezTo>
                  <a:cubicBezTo>
                    <a:pt x="349" y="99"/>
                    <a:pt x="350" y="99"/>
                    <a:pt x="352" y="100"/>
                  </a:cubicBezTo>
                  <a:cubicBezTo>
                    <a:pt x="354" y="100"/>
                    <a:pt x="356" y="100"/>
                    <a:pt x="358" y="100"/>
                  </a:cubicBezTo>
                  <a:cubicBezTo>
                    <a:pt x="360" y="100"/>
                    <a:pt x="363" y="101"/>
                    <a:pt x="365" y="100"/>
                  </a:cubicBezTo>
                  <a:cubicBezTo>
                    <a:pt x="367" y="99"/>
                    <a:pt x="367" y="97"/>
                    <a:pt x="367" y="95"/>
                  </a:cubicBezTo>
                  <a:cubicBezTo>
                    <a:pt x="367" y="93"/>
                    <a:pt x="367" y="91"/>
                    <a:pt x="365" y="90"/>
                  </a:cubicBezTo>
                  <a:cubicBezTo>
                    <a:pt x="364" y="90"/>
                    <a:pt x="364" y="90"/>
                    <a:pt x="363" y="89"/>
                  </a:cubicBezTo>
                  <a:cubicBezTo>
                    <a:pt x="362" y="89"/>
                    <a:pt x="360" y="89"/>
                    <a:pt x="359" y="88"/>
                  </a:cubicBezTo>
                  <a:cubicBezTo>
                    <a:pt x="356" y="87"/>
                    <a:pt x="353" y="85"/>
                    <a:pt x="350" y="83"/>
                  </a:cubicBezTo>
                  <a:cubicBezTo>
                    <a:pt x="349" y="82"/>
                    <a:pt x="348" y="81"/>
                    <a:pt x="346" y="81"/>
                  </a:cubicBezTo>
                  <a:cubicBezTo>
                    <a:pt x="346" y="80"/>
                    <a:pt x="346" y="80"/>
                    <a:pt x="346" y="80"/>
                  </a:cubicBezTo>
                  <a:cubicBezTo>
                    <a:pt x="345" y="79"/>
                    <a:pt x="345" y="79"/>
                    <a:pt x="344" y="78"/>
                  </a:cubicBezTo>
                  <a:cubicBezTo>
                    <a:pt x="344" y="78"/>
                    <a:pt x="344" y="77"/>
                    <a:pt x="344" y="77"/>
                  </a:cubicBezTo>
                  <a:cubicBezTo>
                    <a:pt x="344" y="77"/>
                    <a:pt x="344" y="77"/>
                    <a:pt x="344" y="77"/>
                  </a:cubicBezTo>
                  <a:cubicBezTo>
                    <a:pt x="344" y="77"/>
                    <a:pt x="344" y="77"/>
                    <a:pt x="344" y="77"/>
                  </a:cubicBezTo>
                  <a:cubicBezTo>
                    <a:pt x="343" y="77"/>
                    <a:pt x="343" y="77"/>
                    <a:pt x="343" y="77"/>
                  </a:cubicBezTo>
                  <a:cubicBezTo>
                    <a:pt x="343" y="77"/>
                    <a:pt x="343" y="76"/>
                    <a:pt x="342" y="76"/>
                  </a:cubicBezTo>
                  <a:cubicBezTo>
                    <a:pt x="342" y="76"/>
                    <a:pt x="342" y="76"/>
                    <a:pt x="342" y="76"/>
                  </a:cubicBezTo>
                  <a:cubicBezTo>
                    <a:pt x="341" y="76"/>
                    <a:pt x="341" y="76"/>
                    <a:pt x="341" y="75"/>
                  </a:cubicBezTo>
                  <a:cubicBezTo>
                    <a:pt x="341" y="75"/>
                    <a:pt x="341" y="74"/>
                    <a:pt x="341" y="74"/>
                  </a:cubicBezTo>
                  <a:cubicBezTo>
                    <a:pt x="341" y="73"/>
                    <a:pt x="341" y="72"/>
                    <a:pt x="341" y="72"/>
                  </a:cubicBezTo>
                  <a:cubicBezTo>
                    <a:pt x="341" y="71"/>
                    <a:pt x="341" y="71"/>
                    <a:pt x="341" y="70"/>
                  </a:cubicBezTo>
                  <a:cubicBezTo>
                    <a:pt x="341" y="69"/>
                    <a:pt x="341" y="67"/>
                    <a:pt x="341" y="66"/>
                  </a:cubicBezTo>
                  <a:cubicBezTo>
                    <a:pt x="340" y="65"/>
                    <a:pt x="340" y="65"/>
                    <a:pt x="340" y="64"/>
                  </a:cubicBezTo>
                  <a:cubicBezTo>
                    <a:pt x="340" y="64"/>
                    <a:pt x="341" y="63"/>
                    <a:pt x="341" y="63"/>
                  </a:cubicBezTo>
                  <a:cubicBezTo>
                    <a:pt x="342" y="63"/>
                    <a:pt x="344" y="63"/>
                    <a:pt x="345" y="63"/>
                  </a:cubicBezTo>
                  <a:cubicBezTo>
                    <a:pt x="346" y="63"/>
                    <a:pt x="347" y="64"/>
                    <a:pt x="348" y="64"/>
                  </a:cubicBezTo>
                  <a:cubicBezTo>
                    <a:pt x="349" y="64"/>
                    <a:pt x="350" y="63"/>
                    <a:pt x="350" y="62"/>
                  </a:cubicBezTo>
                  <a:cubicBezTo>
                    <a:pt x="351" y="61"/>
                    <a:pt x="352" y="61"/>
                    <a:pt x="352" y="60"/>
                  </a:cubicBezTo>
                  <a:cubicBezTo>
                    <a:pt x="353" y="60"/>
                    <a:pt x="353" y="59"/>
                    <a:pt x="353" y="59"/>
                  </a:cubicBezTo>
                  <a:cubicBezTo>
                    <a:pt x="353" y="58"/>
                    <a:pt x="353" y="57"/>
                    <a:pt x="354" y="57"/>
                  </a:cubicBezTo>
                  <a:cubicBezTo>
                    <a:pt x="354" y="56"/>
                    <a:pt x="355" y="56"/>
                    <a:pt x="356" y="56"/>
                  </a:cubicBezTo>
                  <a:cubicBezTo>
                    <a:pt x="356" y="56"/>
                    <a:pt x="357" y="56"/>
                    <a:pt x="357" y="56"/>
                  </a:cubicBezTo>
                  <a:cubicBezTo>
                    <a:pt x="358" y="56"/>
                    <a:pt x="358" y="56"/>
                    <a:pt x="358" y="56"/>
                  </a:cubicBezTo>
                  <a:cubicBezTo>
                    <a:pt x="359" y="56"/>
                    <a:pt x="360" y="56"/>
                    <a:pt x="361" y="56"/>
                  </a:cubicBezTo>
                  <a:cubicBezTo>
                    <a:pt x="362" y="56"/>
                    <a:pt x="363" y="56"/>
                    <a:pt x="364" y="56"/>
                  </a:cubicBezTo>
                  <a:cubicBezTo>
                    <a:pt x="366" y="56"/>
                    <a:pt x="367" y="56"/>
                    <a:pt x="368" y="56"/>
                  </a:cubicBezTo>
                  <a:cubicBezTo>
                    <a:pt x="369" y="56"/>
                    <a:pt x="370" y="56"/>
                    <a:pt x="371" y="56"/>
                  </a:cubicBezTo>
                  <a:cubicBezTo>
                    <a:pt x="372" y="56"/>
                    <a:pt x="373" y="56"/>
                    <a:pt x="374" y="56"/>
                  </a:cubicBezTo>
                  <a:cubicBezTo>
                    <a:pt x="375" y="56"/>
                    <a:pt x="376" y="56"/>
                    <a:pt x="377" y="56"/>
                  </a:cubicBezTo>
                  <a:cubicBezTo>
                    <a:pt x="377" y="56"/>
                    <a:pt x="378" y="56"/>
                    <a:pt x="379" y="56"/>
                  </a:cubicBezTo>
                  <a:cubicBezTo>
                    <a:pt x="379" y="55"/>
                    <a:pt x="380" y="55"/>
                    <a:pt x="380" y="55"/>
                  </a:cubicBezTo>
                  <a:cubicBezTo>
                    <a:pt x="380" y="55"/>
                    <a:pt x="381" y="55"/>
                    <a:pt x="381" y="55"/>
                  </a:cubicBezTo>
                  <a:cubicBezTo>
                    <a:pt x="381" y="54"/>
                    <a:pt x="382" y="54"/>
                    <a:pt x="382" y="54"/>
                  </a:cubicBezTo>
                  <a:cubicBezTo>
                    <a:pt x="382" y="54"/>
                    <a:pt x="383" y="54"/>
                    <a:pt x="384" y="54"/>
                  </a:cubicBezTo>
                  <a:cubicBezTo>
                    <a:pt x="385" y="54"/>
                    <a:pt x="385" y="55"/>
                    <a:pt x="386" y="56"/>
                  </a:cubicBezTo>
                  <a:cubicBezTo>
                    <a:pt x="386" y="57"/>
                    <a:pt x="386" y="57"/>
                    <a:pt x="387" y="57"/>
                  </a:cubicBezTo>
                  <a:cubicBezTo>
                    <a:pt x="387" y="57"/>
                    <a:pt x="388" y="58"/>
                    <a:pt x="388" y="58"/>
                  </a:cubicBezTo>
                  <a:cubicBezTo>
                    <a:pt x="388" y="58"/>
                    <a:pt x="388" y="58"/>
                    <a:pt x="388" y="59"/>
                  </a:cubicBezTo>
                  <a:cubicBezTo>
                    <a:pt x="388" y="59"/>
                    <a:pt x="388" y="60"/>
                    <a:pt x="388" y="60"/>
                  </a:cubicBezTo>
                  <a:cubicBezTo>
                    <a:pt x="388" y="61"/>
                    <a:pt x="388" y="61"/>
                    <a:pt x="389" y="62"/>
                  </a:cubicBezTo>
                  <a:cubicBezTo>
                    <a:pt x="389" y="63"/>
                    <a:pt x="390" y="63"/>
                    <a:pt x="390" y="64"/>
                  </a:cubicBezTo>
                  <a:cubicBezTo>
                    <a:pt x="391" y="64"/>
                    <a:pt x="391" y="65"/>
                    <a:pt x="392" y="65"/>
                  </a:cubicBezTo>
                  <a:cubicBezTo>
                    <a:pt x="392" y="66"/>
                    <a:pt x="393" y="66"/>
                    <a:pt x="393" y="66"/>
                  </a:cubicBezTo>
                  <a:cubicBezTo>
                    <a:pt x="395" y="66"/>
                    <a:pt x="395" y="64"/>
                    <a:pt x="395" y="62"/>
                  </a:cubicBezTo>
                  <a:cubicBezTo>
                    <a:pt x="395" y="62"/>
                    <a:pt x="396" y="62"/>
                    <a:pt x="396" y="62"/>
                  </a:cubicBezTo>
                  <a:cubicBezTo>
                    <a:pt x="397" y="62"/>
                    <a:pt x="397" y="62"/>
                    <a:pt x="398" y="62"/>
                  </a:cubicBezTo>
                  <a:cubicBezTo>
                    <a:pt x="399" y="62"/>
                    <a:pt x="402" y="62"/>
                    <a:pt x="403" y="63"/>
                  </a:cubicBezTo>
                  <a:cubicBezTo>
                    <a:pt x="403" y="64"/>
                    <a:pt x="404" y="64"/>
                    <a:pt x="404" y="65"/>
                  </a:cubicBezTo>
                  <a:cubicBezTo>
                    <a:pt x="404" y="66"/>
                    <a:pt x="403" y="66"/>
                    <a:pt x="404" y="67"/>
                  </a:cubicBezTo>
                  <a:cubicBezTo>
                    <a:pt x="404" y="67"/>
                    <a:pt x="405" y="68"/>
                    <a:pt x="405" y="68"/>
                  </a:cubicBezTo>
                  <a:cubicBezTo>
                    <a:pt x="407" y="68"/>
                    <a:pt x="408" y="67"/>
                    <a:pt x="409" y="67"/>
                  </a:cubicBezTo>
                  <a:cubicBezTo>
                    <a:pt x="410" y="66"/>
                    <a:pt x="411" y="66"/>
                    <a:pt x="411" y="65"/>
                  </a:cubicBezTo>
                  <a:cubicBezTo>
                    <a:pt x="412" y="64"/>
                    <a:pt x="412" y="64"/>
                    <a:pt x="413" y="63"/>
                  </a:cubicBezTo>
                  <a:cubicBezTo>
                    <a:pt x="414" y="61"/>
                    <a:pt x="416" y="61"/>
                    <a:pt x="418" y="61"/>
                  </a:cubicBezTo>
                  <a:cubicBezTo>
                    <a:pt x="420" y="62"/>
                    <a:pt x="421" y="64"/>
                    <a:pt x="422" y="66"/>
                  </a:cubicBezTo>
                  <a:cubicBezTo>
                    <a:pt x="424" y="68"/>
                    <a:pt x="426" y="70"/>
                    <a:pt x="427" y="72"/>
                  </a:cubicBezTo>
                  <a:cubicBezTo>
                    <a:pt x="427" y="72"/>
                    <a:pt x="427" y="73"/>
                    <a:pt x="427" y="74"/>
                  </a:cubicBezTo>
                  <a:cubicBezTo>
                    <a:pt x="426" y="75"/>
                    <a:pt x="426" y="75"/>
                    <a:pt x="425" y="75"/>
                  </a:cubicBezTo>
                  <a:cubicBezTo>
                    <a:pt x="424" y="76"/>
                    <a:pt x="423" y="76"/>
                    <a:pt x="423" y="77"/>
                  </a:cubicBezTo>
                  <a:cubicBezTo>
                    <a:pt x="422" y="77"/>
                    <a:pt x="422" y="78"/>
                    <a:pt x="422" y="79"/>
                  </a:cubicBezTo>
                  <a:cubicBezTo>
                    <a:pt x="422" y="82"/>
                    <a:pt x="423" y="84"/>
                    <a:pt x="425" y="85"/>
                  </a:cubicBezTo>
                  <a:cubicBezTo>
                    <a:pt x="426" y="87"/>
                    <a:pt x="428" y="89"/>
                    <a:pt x="430" y="90"/>
                  </a:cubicBezTo>
                  <a:cubicBezTo>
                    <a:pt x="430" y="91"/>
                    <a:pt x="431" y="91"/>
                    <a:pt x="432" y="91"/>
                  </a:cubicBezTo>
                  <a:cubicBezTo>
                    <a:pt x="433" y="91"/>
                    <a:pt x="433" y="89"/>
                    <a:pt x="434" y="89"/>
                  </a:cubicBezTo>
                  <a:cubicBezTo>
                    <a:pt x="434" y="87"/>
                    <a:pt x="434" y="84"/>
                    <a:pt x="436" y="84"/>
                  </a:cubicBezTo>
                  <a:cubicBezTo>
                    <a:pt x="437" y="85"/>
                    <a:pt x="438" y="86"/>
                    <a:pt x="439" y="86"/>
                  </a:cubicBezTo>
                  <a:cubicBezTo>
                    <a:pt x="440" y="87"/>
                    <a:pt x="440" y="88"/>
                    <a:pt x="441" y="89"/>
                  </a:cubicBezTo>
                  <a:cubicBezTo>
                    <a:pt x="443" y="90"/>
                    <a:pt x="445" y="91"/>
                    <a:pt x="447" y="90"/>
                  </a:cubicBezTo>
                  <a:cubicBezTo>
                    <a:pt x="448" y="88"/>
                    <a:pt x="448" y="85"/>
                    <a:pt x="447" y="83"/>
                  </a:cubicBezTo>
                  <a:cubicBezTo>
                    <a:pt x="447" y="82"/>
                    <a:pt x="447" y="80"/>
                    <a:pt x="447" y="79"/>
                  </a:cubicBezTo>
                  <a:cubicBezTo>
                    <a:pt x="447" y="77"/>
                    <a:pt x="447" y="76"/>
                    <a:pt x="447" y="75"/>
                  </a:cubicBezTo>
                  <a:cubicBezTo>
                    <a:pt x="447" y="71"/>
                    <a:pt x="447" y="71"/>
                    <a:pt x="447" y="71"/>
                  </a:cubicBezTo>
                  <a:cubicBezTo>
                    <a:pt x="447" y="70"/>
                    <a:pt x="447" y="69"/>
                    <a:pt x="447" y="68"/>
                  </a:cubicBezTo>
                  <a:cubicBezTo>
                    <a:pt x="447" y="68"/>
                    <a:pt x="447" y="68"/>
                    <a:pt x="447" y="67"/>
                  </a:cubicBezTo>
                  <a:cubicBezTo>
                    <a:pt x="447" y="67"/>
                    <a:pt x="447" y="67"/>
                    <a:pt x="447" y="66"/>
                  </a:cubicBezTo>
                  <a:cubicBezTo>
                    <a:pt x="447" y="66"/>
                    <a:pt x="448" y="65"/>
                    <a:pt x="448" y="65"/>
                  </a:cubicBezTo>
                  <a:cubicBezTo>
                    <a:pt x="449" y="65"/>
                    <a:pt x="449" y="65"/>
                    <a:pt x="449" y="65"/>
                  </a:cubicBezTo>
                  <a:cubicBezTo>
                    <a:pt x="450" y="64"/>
                    <a:pt x="450" y="64"/>
                    <a:pt x="450" y="64"/>
                  </a:cubicBezTo>
                  <a:cubicBezTo>
                    <a:pt x="451" y="64"/>
                    <a:pt x="451" y="64"/>
                    <a:pt x="451" y="63"/>
                  </a:cubicBezTo>
                  <a:cubicBezTo>
                    <a:pt x="451" y="62"/>
                    <a:pt x="452" y="61"/>
                    <a:pt x="451" y="60"/>
                  </a:cubicBezTo>
                  <a:cubicBezTo>
                    <a:pt x="451" y="59"/>
                    <a:pt x="451" y="58"/>
                    <a:pt x="451" y="56"/>
                  </a:cubicBezTo>
                  <a:cubicBezTo>
                    <a:pt x="450" y="56"/>
                    <a:pt x="450" y="55"/>
                    <a:pt x="450" y="54"/>
                  </a:cubicBezTo>
                  <a:cubicBezTo>
                    <a:pt x="450" y="53"/>
                    <a:pt x="449" y="53"/>
                    <a:pt x="449" y="52"/>
                  </a:cubicBezTo>
                  <a:cubicBezTo>
                    <a:pt x="449" y="52"/>
                    <a:pt x="449" y="52"/>
                    <a:pt x="449" y="52"/>
                  </a:cubicBezTo>
                  <a:cubicBezTo>
                    <a:pt x="449" y="51"/>
                    <a:pt x="449" y="50"/>
                    <a:pt x="449" y="49"/>
                  </a:cubicBezTo>
                  <a:cubicBezTo>
                    <a:pt x="448" y="48"/>
                    <a:pt x="448" y="47"/>
                    <a:pt x="448" y="46"/>
                  </a:cubicBezTo>
                  <a:cubicBezTo>
                    <a:pt x="448" y="45"/>
                    <a:pt x="448" y="44"/>
                    <a:pt x="448" y="43"/>
                  </a:cubicBezTo>
                  <a:cubicBezTo>
                    <a:pt x="448" y="41"/>
                    <a:pt x="448" y="39"/>
                    <a:pt x="447" y="37"/>
                  </a:cubicBezTo>
                  <a:cubicBezTo>
                    <a:pt x="446" y="35"/>
                    <a:pt x="445" y="33"/>
                    <a:pt x="444" y="30"/>
                  </a:cubicBezTo>
                  <a:cubicBezTo>
                    <a:pt x="444" y="29"/>
                    <a:pt x="444" y="27"/>
                    <a:pt x="445" y="27"/>
                  </a:cubicBezTo>
                  <a:cubicBezTo>
                    <a:pt x="447" y="26"/>
                    <a:pt x="448" y="26"/>
                    <a:pt x="449" y="25"/>
                  </a:cubicBezTo>
                  <a:cubicBezTo>
                    <a:pt x="451" y="25"/>
                    <a:pt x="453" y="25"/>
                    <a:pt x="455" y="25"/>
                  </a:cubicBezTo>
                  <a:cubicBezTo>
                    <a:pt x="457" y="24"/>
                    <a:pt x="458" y="23"/>
                    <a:pt x="459" y="21"/>
                  </a:cubicBezTo>
                  <a:cubicBezTo>
                    <a:pt x="460" y="20"/>
                    <a:pt x="460" y="17"/>
                    <a:pt x="462" y="16"/>
                  </a:cubicBezTo>
                  <a:cubicBezTo>
                    <a:pt x="465" y="13"/>
                    <a:pt x="470" y="14"/>
                    <a:pt x="473" y="14"/>
                  </a:cubicBezTo>
                  <a:cubicBezTo>
                    <a:pt x="476" y="15"/>
                    <a:pt x="482" y="16"/>
                    <a:pt x="481" y="20"/>
                  </a:cubicBezTo>
                  <a:cubicBezTo>
                    <a:pt x="481" y="22"/>
                    <a:pt x="480" y="23"/>
                    <a:pt x="479" y="22"/>
                  </a:cubicBezTo>
                  <a:cubicBezTo>
                    <a:pt x="478" y="22"/>
                    <a:pt x="478" y="22"/>
                    <a:pt x="477" y="22"/>
                  </a:cubicBezTo>
                  <a:cubicBezTo>
                    <a:pt x="477" y="23"/>
                    <a:pt x="477" y="23"/>
                    <a:pt x="477" y="23"/>
                  </a:cubicBezTo>
                  <a:cubicBezTo>
                    <a:pt x="478" y="25"/>
                    <a:pt x="477" y="26"/>
                    <a:pt x="477" y="27"/>
                  </a:cubicBezTo>
                  <a:cubicBezTo>
                    <a:pt x="477" y="28"/>
                    <a:pt x="478" y="28"/>
                    <a:pt x="478" y="29"/>
                  </a:cubicBezTo>
                  <a:cubicBezTo>
                    <a:pt x="478" y="30"/>
                    <a:pt x="477" y="31"/>
                    <a:pt x="477" y="31"/>
                  </a:cubicBezTo>
                  <a:cubicBezTo>
                    <a:pt x="477" y="32"/>
                    <a:pt x="477" y="32"/>
                    <a:pt x="477" y="33"/>
                  </a:cubicBezTo>
                  <a:cubicBezTo>
                    <a:pt x="477" y="34"/>
                    <a:pt x="477" y="36"/>
                    <a:pt x="478" y="37"/>
                  </a:cubicBezTo>
                  <a:cubicBezTo>
                    <a:pt x="478" y="37"/>
                    <a:pt x="478" y="38"/>
                    <a:pt x="479" y="38"/>
                  </a:cubicBezTo>
                  <a:cubicBezTo>
                    <a:pt x="479" y="38"/>
                    <a:pt x="480" y="38"/>
                    <a:pt x="481" y="39"/>
                  </a:cubicBezTo>
                  <a:cubicBezTo>
                    <a:pt x="481" y="39"/>
                    <a:pt x="481" y="39"/>
                    <a:pt x="481" y="39"/>
                  </a:cubicBezTo>
                  <a:cubicBezTo>
                    <a:pt x="481" y="40"/>
                    <a:pt x="482" y="40"/>
                    <a:pt x="482" y="40"/>
                  </a:cubicBezTo>
                  <a:cubicBezTo>
                    <a:pt x="482" y="40"/>
                    <a:pt x="482" y="41"/>
                    <a:pt x="483" y="41"/>
                  </a:cubicBezTo>
                  <a:cubicBezTo>
                    <a:pt x="483" y="41"/>
                    <a:pt x="484" y="41"/>
                    <a:pt x="485" y="41"/>
                  </a:cubicBezTo>
                  <a:cubicBezTo>
                    <a:pt x="487" y="41"/>
                    <a:pt x="489" y="40"/>
                    <a:pt x="490" y="42"/>
                  </a:cubicBezTo>
                  <a:cubicBezTo>
                    <a:pt x="492" y="43"/>
                    <a:pt x="492" y="45"/>
                    <a:pt x="492" y="47"/>
                  </a:cubicBezTo>
                  <a:cubicBezTo>
                    <a:pt x="492" y="48"/>
                    <a:pt x="492" y="49"/>
                    <a:pt x="493" y="50"/>
                  </a:cubicBezTo>
                  <a:cubicBezTo>
                    <a:pt x="493" y="51"/>
                    <a:pt x="494" y="51"/>
                    <a:pt x="494" y="52"/>
                  </a:cubicBezTo>
                  <a:cubicBezTo>
                    <a:pt x="494" y="52"/>
                    <a:pt x="495" y="53"/>
                    <a:pt x="495" y="53"/>
                  </a:cubicBezTo>
                  <a:cubicBezTo>
                    <a:pt x="496" y="54"/>
                    <a:pt x="496" y="54"/>
                    <a:pt x="496" y="55"/>
                  </a:cubicBezTo>
                  <a:cubicBezTo>
                    <a:pt x="497" y="55"/>
                    <a:pt x="497" y="56"/>
                    <a:pt x="498" y="56"/>
                  </a:cubicBezTo>
                  <a:cubicBezTo>
                    <a:pt x="498" y="57"/>
                    <a:pt x="499" y="57"/>
                    <a:pt x="500" y="57"/>
                  </a:cubicBezTo>
                  <a:cubicBezTo>
                    <a:pt x="500" y="57"/>
                    <a:pt x="501" y="57"/>
                    <a:pt x="502" y="57"/>
                  </a:cubicBezTo>
                  <a:cubicBezTo>
                    <a:pt x="503" y="57"/>
                    <a:pt x="503" y="57"/>
                    <a:pt x="504" y="56"/>
                  </a:cubicBezTo>
                  <a:cubicBezTo>
                    <a:pt x="505" y="56"/>
                    <a:pt x="507" y="54"/>
                    <a:pt x="507" y="53"/>
                  </a:cubicBezTo>
                  <a:cubicBezTo>
                    <a:pt x="507" y="52"/>
                    <a:pt x="506" y="52"/>
                    <a:pt x="507" y="51"/>
                  </a:cubicBezTo>
                  <a:cubicBezTo>
                    <a:pt x="507" y="50"/>
                    <a:pt x="508" y="50"/>
                    <a:pt x="509" y="50"/>
                  </a:cubicBezTo>
                  <a:cubicBezTo>
                    <a:pt x="510" y="50"/>
                    <a:pt x="511" y="50"/>
                    <a:pt x="511" y="50"/>
                  </a:cubicBezTo>
                  <a:cubicBezTo>
                    <a:pt x="512" y="50"/>
                    <a:pt x="513" y="50"/>
                    <a:pt x="513" y="50"/>
                  </a:cubicBezTo>
                  <a:cubicBezTo>
                    <a:pt x="514" y="50"/>
                    <a:pt x="514" y="51"/>
                    <a:pt x="515" y="52"/>
                  </a:cubicBezTo>
                  <a:cubicBezTo>
                    <a:pt x="515" y="52"/>
                    <a:pt x="516" y="53"/>
                    <a:pt x="516" y="53"/>
                  </a:cubicBezTo>
                  <a:cubicBezTo>
                    <a:pt x="517" y="54"/>
                    <a:pt x="517" y="54"/>
                    <a:pt x="518" y="54"/>
                  </a:cubicBezTo>
                  <a:cubicBezTo>
                    <a:pt x="519" y="54"/>
                    <a:pt x="520" y="54"/>
                    <a:pt x="521" y="54"/>
                  </a:cubicBezTo>
                  <a:cubicBezTo>
                    <a:pt x="522" y="53"/>
                    <a:pt x="524" y="53"/>
                    <a:pt x="526" y="52"/>
                  </a:cubicBezTo>
                  <a:cubicBezTo>
                    <a:pt x="527" y="52"/>
                    <a:pt x="527" y="52"/>
                    <a:pt x="528" y="52"/>
                  </a:cubicBezTo>
                  <a:cubicBezTo>
                    <a:pt x="529" y="52"/>
                    <a:pt x="529" y="52"/>
                    <a:pt x="529" y="52"/>
                  </a:cubicBezTo>
                  <a:cubicBezTo>
                    <a:pt x="530" y="51"/>
                    <a:pt x="531" y="51"/>
                    <a:pt x="531" y="51"/>
                  </a:cubicBezTo>
                  <a:cubicBezTo>
                    <a:pt x="532" y="50"/>
                    <a:pt x="533" y="50"/>
                    <a:pt x="533" y="50"/>
                  </a:cubicBezTo>
                  <a:cubicBezTo>
                    <a:pt x="534" y="49"/>
                    <a:pt x="535" y="49"/>
                    <a:pt x="536" y="49"/>
                  </a:cubicBezTo>
                  <a:cubicBezTo>
                    <a:pt x="537" y="48"/>
                    <a:pt x="537" y="48"/>
                    <a:pt x="538" y="48"/>
                  </a:cubicBezTo>
                  <a:cubicBezTo>
                    <a:pt x="538" y="47"/>
                    <a:pt x="539" y="47"/>
                    <a:pt x="540" y="47"/>
                  </a:cubicBezTo>
                  <a:cubicBezTo>
                    <a:pt x="540" y="47"/>
                    <a:pt x="541" y="46"/>
                    <a:pt x="541" y="46"/>
                  </a:cubicBezTo>
                  <a:cubicBezTo>
                    <a:pt x="541" y="46"/>
                    <a:pt x="542" y="46"/>
                    <a:pt x="542" y="45"/>
                  </a:cubicBezTo>
                  <a:cubicBezTo>
                    <a:pt x="543" y="45"/>
                    <a:pt x="544" y="44"/>
                    <a:pt x="545" y="44"/>
                  </a:cubicBezTo>
                  <a:cubicBezTo>
                    <a:pt x="546" y="44"/>
                    <a:pt x="546" y="44"/>
                    <a:pt x="547" y="44"/>
                  </a:cubicBezTo>
                  <a:cubicBezTo>
                    <a:pt x="547" y="44"/>
                    <a:pt x="548" y="44"/>
                    <a:pt x="549" y="44"/>
                  </a:cubicBezTo>
                  <a:cubicBezTo>
                    <a:pt x="549" y="44"/>
                    <a:pt x="549" y="44"/>
                    <a:pt x="550" y="44"/>
                  </a:cubicBezTo>
                  <a:cubicBezTo>
                    <a:pt x="551" y="44"/>
                    <a:pt x="551" y="44"/>
                    <a:pt x="552" y="45"/>
                  </a:cubicBezTo>
                  <a:cubicBezTo>
                    <a:pt x="552" y="45"/>
                    <a:pt x="552" y="45"/>
                    <a:pt x="552" y="45"/>
                  </a:cubicBezTo>
                  <a:cubicBezTo>
                    <a:pt x="552" y="46"/>
                    <a:pt x="552" y="46"/>
                    <a:pt x="553" y="46"/>
                  </a:cubicBezTo>
                  <a:cubicBezTo>
                    <a:pt x="553" y="46"/>
                    <a:pt x="554" y="47"/>
                    <a:pt x="554" y="48"/>
                  </a:cubicBezTo>
                  <a:cubicBezTo>
                    <a:pt x="554" y="48"/>
                    <a:pt x="554" y="48"/>
                    <a:pt x="554" y="48"/>
                  </a:cubicBezTo>
                  <a:cubicBezTo>
                    <a:pt x="554" y="49"/>
                    <a:pt x="555" y="50"/>
                    <a:pt x="555" y="50"/>
                  </a:cubicBezTo>
                  <a:cubicBezTo>
                    <a:pt x="555" y="51"/>
                    <a:pt x="556" y="51"/>
                    <a:pt x="556" y="52"/>
                  </a:cubicBezTo>
                  <a:cubicBezTo>
                    <a:pt x="556" y="53"/>
                    <a:pt x="557" y="53"/>
                    <a:pt x="557" y="52"/>
                  </a:cubicBezTo>
                  <a:cubicBezTo>
                    <a:pt x="558" y="52"/>
                    <a:pt x="558" y="52"/>
                    <a:pt x="559" y="52"/>
                  </a:cubicBezTo>
                  <a:cubicBezTo>
                    <a:pt x="559" y="51"/>
                    <a:pt x="560" y="51"/>
                    <a:pt x="560" y="51"/>
                  </a:cubicBezTo>
                  <a:cubicBezTo>
                    <a:pt x="561" y="50"/>
                    <a:pt x="562" y="50"/>
                    <a:pt x="564" y="50"/>
                  </a:cubicBezTo>
                  <a:cubicBezTo>
                    <a:pt x="564" y="49"/>
                    <a:pt x="565" y="49"/>
                    <a:pt x="566" y="49"/>
                  </a:cubicBezTo>
                  <a:cubicBezTo>
                    <a:pt x="566" y="48"/>
                    <a:pt x="566" y="47"/>
                    <a:pt x="566" y="47"/>
                  </a:cubicBezTo>
                  <a:cubicBezTo>
                    <a:pt x="567" y="46"/>
                    <a:pt x="567" y="45"/>
                    <a:pt x="568" y="45"/>
                  </a:cubicBezTo>
                  <a:cubicBezTo>
                    <a:pt x="569" y="44"/>
                    <a:pt x="569" y="44"/>
                    <a:pt x="570" y="43"/>
                  </a:cubicBezTo>
                  <a:cubicBezTo>
                    <a:pt x="571" y="43"/>
                    <a:pt x="571" y="42"/>
                    <a:pt x="572" y="42"/>
                  </a:cubicBezTo>
                  <a:cubicBezTo>
                    <a:pt x="573" y="42"/>
                    <a:pt x="573" y="42"/>
                    <a:pt x="574" y="41"/>
                  </a:cubicBezTo>
                  <a:cubicBezTo>
                    <a:pt x="574" y="41"/>
                    <a:pt x="574" y="41"/>
                    <a:pt x="575" y="41"/>
                  </a:cubicBezTo>
                  <a:cubicBezTo>
                    <a:pt x="575" y="41"/>
                    <a:pt x="575" y="41"/>
                    <a:pt x="576" y="41"/>
                  </a:cubicBezTo>
                  <a:cubicBezTo>
                    <a:pt x="576" y="41"/>
                    <a:pt x="576" y="41"/>
                    <a:pt x="577" y="42"/>
                  </a:cubicBezTo>
                  <a:cubicBezTo>
                    <a:pt x="578" y="43"/>
                    <a:pt x="580" y="43"/>
                    <a:pt x="581" y="44"/>
                  </a:cubicBezTo>
                  <a:cubicBezTo>
                    <a:pt x="581" y="44"/>
                    <a:pt x="581" y="45"/>
                    <a:pt x="582" y="45"/>
                  </a:cubicBezTo>
                  <a:cubicBezTo>
                    <a:pt x="582" y="46"/>
                    <a:pt x="582" y="47"/>
                    <a:pt x="583" y="47"/>
                  </a:cubicBezTo>
                  <a:cubicBezTo>
                    <a:pt x="583" y="48"/>
                    <a:pt x="583" y="48"/>
                    <a:pt x="584" y="49"/>
                  </a:cubicBezTo>
                  <a:cubicBezTo>
                    <a:pt x="584" y="49"/>
                    <a:pt x="584" y="49"/>
                    <a:pt x="584" y="49"/>
                  </a:cubicBezTo>
                  <a:cubicBezTo>
                    <a:pt x="585" y="49"/>
                    <a:pt x="585" y="50"/>
                    <a:pt x="585" y="50"/>
                  </a:cubicBezTo>
                  <a:cubicBezTo>
                    <a:pt x="585" y="51"/>
                    <a:pt x="586" y="51"/>
                    <a:pt x="586" y="52"/>
                  </a:cubicBezTo>
                  <a:cubicBezTo>
                    <a:pt x="586" y="52"/>
                    <a:pt x="586" y="52"/>
                    <a:pt x="587" y="53"/>
                  </a:cubicBezTo>
                  <a:cubicBezTo>
                    <a:pt x="587" y="53"/>
                    <a:pt x="588" y="54"/>
                    <a:pt x="588" y="55"/>
                  </a:cubicBezTo>
                  <a:cubicBezTo>
                    <a:pt x="588" y="56"/>
                    <a:pt x="588" y="56"/>
                    <a:pt x="588" y="57"/>
                  </a:cubicBezTo>
                  <a:cubicBezTo>
                    <a:pt x="588" y="57"/>
                    <a:pt x="588" y="57"/>
                    <a:pt x="588" y="57"/>
                  </a:cubicBezTo>
                  <a:cubicBezTo>
                    <a:pt x="588" y="58"/>
                    <a:pt x="588" y="58"/>
                    <a:pt x="588" y="58"/>
                  </a:cubicBezTo>
                  <a:cubicBezTo>
                    <a:pt x="587" y="58"/>
                    <a:pt x="587" y="59"/>
                    <a:pt x="587" y="59"/>
                  </a:cubicBezTo>
                  <a:cubicBezTo>
                    <a:pt x="587" y="59"/>
                    <a:pt x="587" y="60"/>
                    <a:pt x="587" y="60"/>
                  </a:cubicBezTo>
                  <a:cubicBezTo>
                    <a:pt x="587" y="61"/>
                    <a:pt x="587" y="61"/>
                    <a:pt x="587" y="61"/>
                  </a:cubicBezTo>
                  <a:cubicBezTo>
                    <a:pt x="587" y="62"/>
                    <a:pt x="587" y="63"/>
                    <a:pt x="587" y="63"/>
                  </a:cubicBezTo>
                  <a:cubicBezTo>
                    <a:pt x="587" y="64"/>
                    <a:pt x="587" y="64"/>
                    <a:pt x="587" y="64"/>
                  </a:cubicBezTo>
                  <a:cubicBezTo>
                    <a:pt x="588" y="64"/>
                    <a:pt x="588" y="64"/>
                    <a:pt x="588" y="64"/>
                  </a:cubicBezTo>
                  <a:cubicBezTo>
                    <a:pt x="589" y="64"/>
                    <a:pt x="589" y="63"/>
                    <a:pt x="589" y="63"/>
                  </a:cubicBezTo>
                  <a:cubicBezTo>
                    <a:pt x="589" y="63"/>
                    <a:pt x="589" y="63"/>
                    <a:pt x="589" y="63"/>
                  </a:cubicBezTo>
                  <a:cubicBezTo>
                    <a:pt x="590" y="63"/>
                    <a:pt x="590" y="63"/>
                    <a:pt x="590" y="63"/>
                  </a:cubicBezTo>
                  <a:cubicBezTo>
                    <a:pt x="590" y="63"/>
                    <a:pt x="590" y="63"/>
                    <a:pt x="590" y="62"/>
                  </a:cubicBezTo>
                  <a:cubicBezTo>
                    <a:pt x="591" y="62"/>
                    <a:pt x="591" y="63"/>
                    <a:pt x="591" y="63"/>
                  </a:cubicBezTo>
                  <a:cubicBezTo>
                    <a:pt x="592" y="63"/>
                    <a:pt x="592" y="63"/>
                    <a:pt x="592" y="64"/>
                  </a:cubicBezTo>
                  <a:cubicBezTo>
                    <a:pt x="592" y="64"/>
                    <a:pt x="593" y="64"/>
                    <a:pt x="593" y="64"/>
                  </a:cubicBezTo>
                  <a:cubicBezTo>
                    <a:pt x="593" y="64"/>
                    <a:pt x="593" y="64"/>
                    <a:pt x="594" y="64"/>
                  </a:cubicBezTo>
                  <a:cubicBezTo>
                    <a:pt x="594" y="65"/>
                    <a:pt x="595" y="65"/>
                    <a:pt x="595" y="65"/>
                  </a:cubicBezTo>
                  <a:cubicBezTo>
                    <a:pt x="596" y="65"/>
                    <a:pt x="596" y="65"/>
                    <a:pt x="596" y="66"/>
                  </a:cubicBezTo>
                  <a:cubicBezTo>
                    <a:pt x="596" y="66"/>
                    <a:pt x="597" y="66"/>
                    <a:pt x="597" y="66"/>
                  </a:cubicBezTo>
                  <a:cubicBezTo>
                    <a:pt x="598" y="66"/>
                    <a:pt x="598" y="67"/>
                    <a:pt x="598" y="67"/>
                  </a:cubicBezTo>
                  <a:cubicBezTo>
                    <a:pt x="598" y="67"/>
                    <a:pt x="598" y="67"/>
                    <a:pt x="599" y="68"/>
                  </a:cubicBezTo>
                  <a:cubicBezTo>
                    <a:pt x="599" y="68"/>
                    <a:pt x="600" y="68"/>
                    <a:pt x="600" y="68"/>
                  </a:cubicBezTo>
                  <a:cubicBezTo>
                    <a:pt x="600" y="69"/>
                    <a:pt x="601" y="69"/>
                    <a:pt x="601" y="69"/>
                  </a:cubicBezTo>
                  <a:cubicBezTo>
                    <a:pt x="602" y="69"/>
                    <a:pt x="602" y="69"/>
                    <a:pt x="603" y="69"/>
                  </a:cubicBezTo>
                  <a:cubicBezTo>
                    <a:pt x="603" y="69"/>
                    <a:pt x="603" y="69"/>
                    <a:pt x="604" y="69"/>
                  </a:cubicBezTo>
                  <a:cubicBezTo>
                    <a:pt x="604" y="69"/>
                    <a:pt x="604" y="69"/>
                    <a:pt x="605" y="69"/>
                  </a:cubicBezTo>
                  <a:cubicBezTo>
                    <a:pt x="605" y="69"/>
                    <a:pt x="605" y="69"/>
                    <a:pt x="606" y="69"/>
                  </a:cubicBezTo>
                  <a:cubicBezTo>
                    <a:pt x="607" y="69"/>
                    <a:pt x="607" y="69"/>
                    <a:pt x="607" y="69"/>
                  </a:cubicBezTo>
                  <a:cubicBezTo>
                    <a:pt x="607" y="69"/>
                    <a:pt x="608" y="69"/>
                    <a:pt x="608" y="69"/>
                  </a:cubicBezTo>
                  <a:cubicBezTo>
                    <a:pt x="608" y="69"/>
                    <a:pt x="609" y="69"/>
                    <a:pt x="609" y="69"/>
                  </a:cubicBezTo>
                  <a:cubicBezTo>
                    <a:pt x="610" y="69"/>
                    <a:pt x="610" y="70"/>
                    <a:pt x="610" y="70"/>
                  </a:cubicBezTo>
                  <a:cubicBezTo>
                    <a:pt x="610" y="70"/>
                    <a:pt x="610" y="70"/>
                    <a:pt x="610" y="70"/>
                  </a:cubicBezTo>
                  <a:cubicBezTo>
                    <a:pt x="610" y="71"/>
                    <a:pt x="610" y="71"/>
                    <a:pt x="610" y="71"/>
                  </a:cubicBezTo>
                  <a:cubicBezTo>
                    <a:pt x="610" y="71"/>
                    <a:pt x="610" y="72"/>
                    <a:pt x="610" y="72"/>
                  </a:cubicBezTo>
                  <a:cubicBezTo>
                    <a:pt x="610" y="72"/>
                    <a:pt x="611" y="73"/>
                    <a:pt x="611" y="73"/>
                  </a:cubicBezTo>
                  <a:cubicBezTo>
                    <a:pt x="611" y="73"/>
                    <a:pt x="611" y="73"/>
                    <a:pt x="612" y="73"/>
                  </a:cubicBezTo>
                  <a:cubicBezTo>
                    <a:pt x="612" y="73"/>
                    <a:pt x="612" y="73"/>
                    <a:pt x="612" y="73"/>
                  </a:cubicBezTo>
                  <a:cubicBezTo>
                    <a:pt x="612" y="73"/>
                    <a:pt x="612" y="73"/>
                    <a:pt x="612" y="73"/>
                  </a:cubicBezTo>
                  <a:cubicBezTo>
                    <a:pt x="613" y="73"/>
                    <a:pt x="613" y="73"/>
                    <a:pt x="613" y="74"/>
                  </a:cubicBezTo>
                  <a:cubicBezTo>
                    <a:pt x="613" y="74"/>
                    <a:pt x="614" y="74"/>
                    <a:pt x="614" y="74"/>
                  </a:cubicBezTo>
                  <a:cubicBezTo>
                    <a:pt x="615" y="74"/>
                    <a:pt x="615" y="76"/>
                    <a:pt x="616" y="76"/>
                  </a:cubicBezTo>
                  <a:cubicBezTo>
                    <a:pt x="616" y="77"/>
                    <a:pt x="616" y="78"/>
                    <a:pt x="617" y="79"/>
                  </a:cubicBezTo>
                  <a:cubicBezTo>
                    <a:pt x="617" y="79"/>
                    <a:pt x="617" y="80"/>
                    <a:pt x="618" y="80"/>
                  </a:cubicBezTo>
                  <a:cubicBezTo>
                    <a:pt x="618" y="81"/>
                    <a:pt x="619" y="82"/>
                    <a:pt x="619" y="83"/>
                  </a:cubicBezTo>
                  <a:cubicBezTo>
                    <a:pt x="619" y="84"/>
                    <a:pt x="620" y="85"/>
                    <a:pt x="619" y="86"/>
                  </a:cubicBezTo>
                  <a:cubicBezTo>
                    <a:pt x="619" y="87"/>
                    <a:pt x="617" y="87"/>
                    <a:pt x="617" y="88"/>
                  </a:cubicBezTo>
                  <a:cubicBezTo>
                    <a:pt x="616" y="88"/>
                    <a:pt x="615" y="89"/>
                    <a:pt x="614" y="89"/>
                  </a:cubicBezTo>
                  <a:cubicBezTo>
                    <a:pt x="613" y="89"/>
                    <a:pt x="612" y="90"/>
                    <a:pt x="612" y="91"/>
                  </a:cubicBezTo>
                  <a:cubicBezTo>
                    <a:pt x="611" y="91"/>
                    <a:pt x="611" y="92"/>
                    <a:pt x="611" y="93"/>
                  </a:cubicBezTo>
                  <a:cubicBezTo>
                    <a:pt x="611" y="94"/>
                    <a:pt x="611" y="95"/>
                    <a:pt x="611" y="96"/>
                  </a:cubicBezTo>
                  <a:cubicBezTo>
                    <a:pt x="612" y="96"/>
                    <a:pt x="613" y="96"/>
                    <a:pt x="614" y="97"/>
                  </a:cubicBezTo>
                  <a:cubicBezTo>
                    <a:pt x="616" y="98"/>
                    <a:pt x="617" y="98"/>
                    <a:pt x="619" y="99"/>
                  </a:cubicBezTo>
                  <a:cubicBezTo>
                    <a:pt x="620" y="99"/>
                    <a:pt x="621" y="100"/>
                    <a:pt x="622" y="101"/>
                  </a:cubicBezTo>
                  <a:cubicBezTo>
                    <a:pt x="622" y="101"/>
                    <a:pt x="622" y="101"/>
                    <a:pt x="622" y="101"/>
                  </a:cubicBezTo>
                  <a:cubicBezTo>
                    <a:pt x="622" y="102"/>
                    <a:pt x="622" y="102"/>
                    <a:pt x="623" y="102"/>
                  </a:cubicBezTo>
                  <a:cubicBezTo>
                    <a:pt x="623" y="103"/>
                    <a:pt x="623" y="103"/>
                    <a:pt x="624" y="104"/>
                  </a:cubicBezTo>
                  <a:cubicBezTo>
                    <a:pt x="625" y="105"/>
                    <a:pt x="627" y="105"/>
                    <a:pt x="628" y="107"/>
                  </a:cubicBezTo>
                  <a:cubicBezTo>
                    <a:pt x="629" y="108"/>
                    <a:pt x="630" y="108"/>
                    <a:pt x="630" y="110"/>
                  </a:cubicBezTo>
                  <a:cubicBezTo>
                    <a:pt x="631" y="111"/>
                    <a:pt x="632" y="112"/>
                    <a:pt x="633" y="114"/>
                  </a:cubicBezTo>
                  <a:cubicBezTo>
                    <a:pt x="633" y="116"/>
                    <a:pt x="634" y="117"/>
                    <a:pt x="635" y="118"/>
                  </a:cubicBezTo>
                  <a:cubicBezTo>
                    <a:pt x="635" y="119"/>
                    <a:pt x="635" y="120"/>
                    <a:pt x="634" y="121"/>
                  </a:cubicBezTo>
                  <a:cubicBezTo>
                    <a:pt x="634" y="121"/>
                    <a:pt x="634" y="121"/>
                    <a:pt x="634" y="122"/>
                  </a:cubicBezTo>
                  <a:cubicBezTo>
                    <a:pt x="634" y="122"/>
                    <a:pt x="634" y="122"/>
                    <a:pt x="634" y="123"/>
                  </a:cubicBezTo>
                  <a:cubicBezTo>
                    <a:pt x="633" y="123"/>
                    <a:pt x="633" y="124"/>
                    <a:pt x="632" y="124"/>
                  </a:cubicBezTo>
                  <a:cubicBezTo>
                    <a:pt x="632" y="124"/>
                    <a:pt x="631" y="125"/>
                    <a:pt x="631" y="126"/>
                  </a:cubicBezTo>
                  <a:cubicBezTo>
                    <a:pt x="630" y="127"/>
                    <a:pt x="630" y="129"/>
                    <a:pt x="631" y="131"/>
                  </a:cubicBezTo>
                  <a:cubicBezTo>
                    <a:pt x="631" y="132"/>
                    <a:pt x="631" y="133"/>
                    <a:pt x="632" y="134"/>
                  </a:cubicBezTo>
                  <a:cubicBezTo>
                    <a:pt x="632" y="135"/>
                    <a:pt x="632" y="136"/>
                    <a:pt x="632" y="136"/>
                  </a:cubicBezTo>
                  <a:cubicBezTo>
                    <a:pt x="633" y="137"/>
                    <a:pt x="634" y="138"/>
                    <a:pt x="635" y="138"/>
                  </a:cubicBezTo>
                  <a:cubicBezTo>
                    <a:pt x="635" y="139"/>
                    <a:pt x="636" y="139"/>
                    <a:pt x="636" y="140"/>
                  </a:cubicBezTo>
                  <a:cubicBezTo>
                    <a:pt x="637" y="140"/>
                    <a:pt x="638" y="140"/>
                    <a:pt x="639" y="141"/>
                  </a:cubicBezTo>
                  <a:cubicBezTo>
                    <a:pt x="640" y="141"/>
                    <a:pt x="641" y="141"/>
                    <a:pt x="641" y="142"/>
                  </a:cubicBezTo>
                  <a:cubicBezTo>
                    <a:pt x="643" y="142"/>
                    <a:pt x="644" y="143"/>
                    <a:pt x="644" y="144"/>
                  </a:cubicBezTo>
                  <a:cubicBezTo>
                    <a:pt x="646" y="145"/>
                    <a:pt x="647" y="146"/>
                    <a:pt x="646" y="148"/>
                  </a:cubicBezTo>
                  <a:cubicBezTo>
                    <a:pt x="645" y="149"/>
                    <a:pt x="645" y="149"/>
                    <a:pt x="644" y="150"/>
                  </a:cubicBezTo>
                  <a:cubicBezTo>
                    <a:pt x="644" y="151"/>
                    <a:pt x="645" y="152"/>
                    <a:pt x="646" y="152"/>
                  </a:cubicBezTo>
                  <a:cubicBezTo>
                    <a:pt x="647" y="152"/>
                    <a:pt x="648" y="152"/>
                    <a:pt x="650" y="152"/>
                  </a:cubicBezTo>
                  <a:cubicBezTo>
                    <a:pt x="650" y="152"/>
                    <a:pt x="651" y="152"/>
                    <a:pt x="652" y="152"/>
                  </a:cubicBezTo>
                  <a:cubicBezTo>
                    <a:pt x="653" y="152"/>
                    <a:pt x="654" y="153"/>
                    <a:pt x="655" y="154"/>
                  </a:cubicBezTo>
                  <a:cubicBezTo>
                    <a:pt x="656" y="155"/>
                    <a:pt x="657" y="156"/>
                    <a:pt x="658" y="157"/>
                  </a:cubicBezTo>
                  <a:cubicBezTo>
                    <a:pt x="659" y="160"/>
                    <a:pt x="661" y="161"/>
                    <a:pt x="664" y="163"/>
                  </a:cubicBezTo>
                  <a:cubicBezTo>
                    <a:pt x="666" y="164"/>
                    <a:pt x="669" y="165"/>
                    <a:pt x="671" y="166"/>
                  </a:cubicBezTo>
                  <a:cubicBezTo>
                    <a:pt x="673" y="167"/>
                    <a:pt x="674" y="169"/>
                    <a:pt x="677" y="169"/>
                  </a:cubicBezTo>
                  <a:cubicBezTo>
                    <a:pt x="679" y="170"/>
                    <a:pt x="682" y="169"/>
                    <a:pt x="685" y="170"/>
                  </a:cubicBezTo>
                  <a:cubicBezTo>
                    <a:pt x="687" y="170"/>
                    <a:pt x="689" y="172"/>
                    <a:pt x="690" y="174"/>
                  </a:cubicBezTo>
                  <a:cubicBezTo>
                    <a:pt x="691" y="174"/>
                    <a:pt x="692" y="176"/>
                    <a:pt x="692" y="177"/>
                  </a:cubicBezTo>
                  <a:cubicBezTo>
                    <a:pt x="692" y="178"/>
                    <a:pt x="691" y="179"/>
                    <a:pt x="690" y="180"/>
                  </a:cubicBezTo>
                  <a:cubicBezTo>
                    <a:pt x="688" y="181"/>
                    <a:pt x="686" y="183"/>
                    <a:pt x="687" y="186"/>
                  </a:cubicBezTo>
                  <a:cubicBezTo>
                    <a:pt x="688" y="188"/>
                    <a:pt x="690" y="189"/>
                    <a:pt x="691" y="189"/>
                  </a:cubicBezTo>
                  <a:cubicBezTo>
                    <a:pt x="694" y="189"/>
                    <a:pt x="697" y="190"/>
                    <a:pt x="699" y="191"/>
                  </a:cubicBezTo>
                  <a:cubicBezTo>
                    <a:pt x="701" y="192"/>
                    <a:pt x="703" y="194"/>
                    <a:pt x="702" y="196"/>
                  </a:cubicBezTo>
                  <a:cubicBezTo>
                    <a:pt x="702" y="199"/>
                    <a:pt x="700" y="201"/>
                    <a:pt x="698" y="204"/>
                  </a:cubicBezTo>
                  <a:cubicBezTo>
                    <a:pt x="697" y="206"/>
                    <a:pt x="696" y="209"/>
                    <a:pt x="695" y="212"/>
                  </a:cubicBezTo>
                  <a:cubicBezTo>
                    <a:pt x="695" y="214"/>
                    <a:pt x="694" y="217"/>
                    <a:pt x="691" y="217"/>
                  </a:cubicBezTo>
                  <a:cubicBezTo>
                    <a:pt x="690" y="217"/>
                    <a:pt x="689" y="217"/>
                    <a:pt x="689" y="217"/>
                  </a:cubicBezTo>
                  <a:cubicBezTo>
                    <a:pt x="688" y="218"/>
                    <a:pt x="688" y="219"/>
                    <a:pt x="688" y="220"/>
                  </a:cubicBezTo>
                  <a:cubicBezTo>
                    <a:pt x="688" y="221"/>
                    <a:pt x="688" y="223"/>
                    <a:pt x="688" y="224"/>
                  </a:cubicBezTo>
                  <a:cubicBezTo>
                    <a:pt x="688" y="225"/>
                    <a:pt x="688" y="227"/>
                    <a:pt x="688" y="228"/>
                  </a:cubicBezTo>
                  <a:cubicBezTo>
                    <a:pt x="688" y="229"/>
                    <a:pt x="688" y="231"/>
                    <a:pt x="687" y="232"/>
                  </a:cubicBezTo>
                  <a:cubicBezTo>
                    <a:pt x="686" y="233"/>
                    <a:pt x="686" y="235"/>
                    <a:pt x="685" y="235"/>
                  </a:cubicBezTo>
                  <a:cubicBezTo>
                    <a:pt x="684" y="236"/>
                    <a:pt x="683" y="236"/>
                    <a:pt x="682" y="237"/>
                  </a:cubicBezTo>
                  <a:cubicBezTo>
                    <a:pt x="681" y="238"/>
                    <a:pt x="680" y="238"/>
                    <a:pt x="679" y="238"/>
                  </a:cubicBezTo>
                  <a:cubicBezTo>
                    <a:pt x="678" y="238"/>
                    <a:pt x="677" y="238"/>
                    <a:pt x="677" y="239"/>
                  </a:cubicBezTo>
                  <a:cubicBezTo>
                    <a:pt x="676" y="241"/>
                    <a:pt x="674" y="243"/>
                    <a:pt x="675" y="245"/>
                  </a:cubicBezTo>
                  <a:cubicBezTo>
                    <a:pt x="676" y="246"/>
                    <a:pt x="676" y="247"/>
                    <a:pt x="677" y="248"/>
                  </a:cubicBezTo>
                  <a:cubicBezTo>
                    <a:pt x="678" y="249"/>
                    <a:pt x="679" y="251"/>
                    <a:pt x="679" y="252"/>
                  </a:cubicBezTo>
                  <a:cubicBezTo>
                    <a:pt x="680" y="253"/>
                    <a:pt x="680" y="254"/>
                    <a:pt x="681" y="255"/>
                  </a:cubicBezTo>
                  <a:cubicBezTo>
                    <a:pt x="681" y="257"/>
                    <a:pt x="682" y="258"/>
                    <a:pt x="683" y="259"/>
                  </a:cubicBezTo>
                  <a:cubicBezTo>
                    <a:pt x="684" y="260"/>
                    <a:pt x="687" y="261"/>
                    <a:pt x="689" y="261"/>
                  </a:cubicBezTo>
                  <a:cubicBezTo>
                    <a:pt x="690" y="262"/>
                    <a:pt x="692" y="262"/>
                    <a:pt x="693" y="262"/>
                  </a:cubicBezTo>
                  <a:cubicBezTo>
                    <a:pt x="695" y="262"/>
                    <a:pt x="696" y="263"/>
                    <a:pt x="697" y="263"/>
                  </a:cubicBezTo>
                  <a:cubicBezTo>
                    <a:pt x="698" y="263"/>
                    <a:pt x="700" y="264"/>
                    <a:pt x="700" y="265"/>
                  </a:cubicBezTo>
                  <a:cubicBezTo>
                    <a:pt x="701" y="266"/>
                    <a:pt x="701" y="268"/>
                    <a:pt x="701" y="269"/>
                  </a:cubicBezTo>
                  <a:cubicBezTo>
                    <a:pt x="700" y="270"/>
                    <a:pt x="701" y="272"/>
                    <a:pt x="701" y="273"/>
                  </a:cubicBezTo>
                  <a:cubicBezTo>
                    <a:pt x="700" y="274"/>
                    <a:pt x="700" y="276"/>
                    <a:pt x="700" y="277"/>
                  </a:cubicBezTo>
                  <a:cubicBezTo>
                    <a:pt x="699" y="279"/>
                    <a:pt x="699" y="282"/>
                    <a:pt x="701" y="284"/>
                  </a:cubicBezTo>
                  <a:cubicBezTo>
                    <a:pt x="703" y="285"/>
                    <a:pt x="706" y="283"/>
                    <a:pt x="707" y="285"/>
                  </a:cubicBezTo>
                  <a:cubicBezTo>
                    <a:pt x="708" y="286"/>
                    <a:pt x="709" y="287"/>
                    <a:pt x="709" y="288"/>
                  </a:cubicBezTo>
                  <a:cubicBezTo>
                    <a:pt x="709" y="289"/>
                    <a:pt x="710" y="290"/>
                    <a:pt x="710" y="291"/>
                  </a:cubicBezTo>
                  <a:cubicBezTo>
                    <a:pt x="711" y="292"/>
                    <a:pt x="711" y="293"/>
                    <a:pt x="710" y="295"/>
                  </a:cubicBezTo>
                  <a:cubicBezTo>
                    <a:pt x="710" y="296"/>
                    <a:pt x="709" y="297"/>
                    <a:pt x="710" y="298"/>
                  </a:cubicBezTo>
                  <a:cubicBezTo>
                    <a:pt x="710" y="300"/>
                    <a:pt x="710" y="301"/>
                    <a:pt x="711" y="302"/>
                  </a:cubicBezTo>
                  <a:cubicBezTo>
                    <a:pt x="711" y="303"/>
                    <a:pt x="712" y="304"/>
                    <a:pt x="713" y="305"/>
                  </a:cubicBezTo>
                  <a:cubicBezTo>
                    <a:pt x="714" y="305"/>
                    <a:pt x="714" y="306"/>
                    <a:pt x="714" y="307"/>
                  </a:cubicBezTo>
                  <a:cubicBezTo>
                    <a:pt x="714" y="309"/>
                    <a:pt x="715" y="309"/>
                    <a:pt x="716" y="310"/>
                  </a:cubicBezTo>
                  <a:cubicBezTo>
                    <a:pt x="717" y="311"/>
                    <a:pt x="718" y="311"/>
                    <a:pt x="719" y="311"/>
                  </a:cubicBezTo>
                  <a:cubicBezTo>
                    <a:pt x="720" y="311"/>
                    <a:pt x="721" y="311"/>
                    <a:pt x="722" y="311"/>
                  </a:cubicBezTo>
                  <a:cubicBezTo>
                    <a:pt x="726" y="311"/>
                    <a:pt x="724" y="315"/>
                    <a:pt x="724" y="317"/>
                  </a:cubicBezTo>
                  <a:cubicBezTo>
                    <a:pt x="724" y="318"/>
                    <a:pt x="724" y="320"/>
                    <a:pt x="724" y="321"/>
                  </a:cubicBezTo>
                  <a:cubicBezTo>
                    <a:pt x="725" y="322"/>
                    <a:pt x="725" y="323"/>
                    <a:pt x="724" y="324"/>
                  </a:cubicBezTo>
                  <a:cubicBezTo>
                    <a:pt x="723" y="325"/>
                    <a:pt x="722" y="325"/>
                    <a:pt x="722" y="327"/>
                  </a:cubicBezTo>
                  <a:cubicBezTo>
                    <a:pt x="723" y="328"/>
                    <a:pt x="724" y="329"/>
                    <a:pt x="724" y="329"/>
                  </a:cubicBezTo>
                  <a:cubicBezTo>
                    <a:pt x="726" y="331"/>
                    <a:pt x="727" y="332"/>
                    <a:pt x="728" y="334"/>
                  </a:cubicBezTo>
                  <a:cubicBezTo>
                    <a:pt x="728" y="335"/>
                    <a:pt x="728" y="336"/>
                    <a:pt x="728" y="337"/>
                  </a:cubicBezTo>
                  <a:cubicBezTo>
                    <a:pt x="727" y="337"/>
                    <a:pt x="727" y="338"/>
                    <a:pt x="727" y="339"/>
                  </a:cubicBezTo>
                  <a:cubicBezTo>
                    <a:pt x="727" y="341"/>
                    <a:pt x="729" y="341"/>
                    <a:pt x="731" y="341"/>
                  </a:cubicBezTo>
                  <a:cubicBezTo>
                    <a:pt x="731" y="341"/>
                    <a:pt x="732" y="342"/>
                    <a:pt x="732" y="342"/>
                  </a:cubicBezTo>
                  <a:cubicBezTo>
                    <a:pt x="733" y="342"/>
                    <a:pt x="734" y="342"/>
                    <a:pt x="735" y="342"/>
                  </a:cubicBezTo>
                  <a:cubicBezTo>
                    <a:pt x="736" y="343"/>
                    <a:pt x="736" y="343"/>
                    <a:pt x="737" y="343"/>
                  </a:cubicBezTo>
                  <a:cubicBezTo>
                    <a:pt x="738" y="343"/>
                    <a:pt x="738" y="343"/>
                    <a:pt x="739" y="344"/>
                  </a:cubicBezTo>
                  <a:cubicBezTo>
                    <a:pt x="740" y="345"/>
                    <a:pt x="741" y="346"/>
                    <a:pt x="742" y="347"/>
                  </a:cubicBezTo>
                  <a:cubicBezTo>
                    <a:pt x="744" y="348"/>
                    <a:pt x="746" y="349"/>
                    <a:pt x="747" y="350"/>
                  </a:cubicBezTo>
                  <a:cubicBezTo>
                    <a:pt x="748" y="351"/>
                    <a:pt x="748" y="351"/>
                    <a:pt x="749" y="352"/>
                  </a:cubicBezTo>
                  <a:cubicBezTo>
                    <a:pt x="749" y="353"/>
                    <a:pt x="749" y="354"/>
                    <a:pt x="749" y="354"/>
                  </a:cubicBezTo>
                  <a:cubicBezTo>
                    <a:pt x="749" y="356"/>
                    <a:pt x="749" y="358"/>
                    <a:pt x="750" y="359"/>
                  </a:cubicBezTo>
                  <a:cubicBezTo>
                    <a:pt x="751" y="361"/>
                    <a:pt x="752" y="363"/>
                    <a:pt x="753" y="365"/>
                  </a:cubicBezTo>
                  <a:cubicBezTo>
                    <a:pt x="754" y="366"/>
                    <a:pt x="754" y="366"/>
                    <a:pt x="755" y="367"/>
                  </a:cubicBezTo>
                  <a:cubicBezTo>
                    <a:pt x="756" y="367"/>
                    <a:pt x="756" y="368"/>
                    <a:pt x="757" y="368"/>
                  </a:cubicBezTo>
                  <a:cubicBezTo>
                    <a:pt x="759" y="368"/>
                    <a:pt x="761" y="368"/>
                    <a:pt x="763" y="368"/>
                  </a:cubicBezTo>
                  <a:cubicBezTo>
                    <a:pt x="764" y="368"/>
                    <a:pt x="765" y="368"/>
                    <a:pt x="766" y="368"/>
                  </a:cubicBezTo>
                  <a:cubicBezTo>
                    <a:pt x="767" y="368"/>
                    <a:pt x="768" y="369"/>
                    <a:pt x="768" y="369"/>
                  </a:cubicBezTo>
                  <a:cubicBezTo>
                    <a:pt x="770" y="369"/>
                    <a:pt x="772" y="369"/>
                    <a:pt x="774" y="369"/>
                  </a:cubicBezTo>
                  <a:cubicBezTo>
                    <a:pt x="773" y="368"/>
                    <a:pt x="772" y="367"/>
                    <a:pt x="771" y="366"/>
                  </a:cubicBezTo>
                  <a:cubicBezTo>
                    <a:pt x="771" y="365"/>
                    <a:pt x="772" y="364"/>
                    <a:pt x="773" y="364"/>
                  </a:cubicBezTo>
                  <a:cubicBezTo>
                    <a:pt x="776" y="364"/>
                    <a:pt x="778" y="364"/>
                    <a:pt x="780" y="365"/>
                  </a:cubicBezTo>
                  <a:cubicBezTo>
                    <a:pt x="783" y="365"/>
                    <a:pt x="785" y="366"/>
                    <a:pt x="787" y="367"/>
                  </a:cubicBezTo>
                  <a:cubicBezTo>
                    <a:pt x="789" y="367"/>
                    <a:pt x="791" y="368"/>
                    <a:pt x="792" y="369"/>
                  </a:cubicBezTo>
                  <a:cubicBezTo>
                    <a:pt x="795" y="370"/>
                    <a:pt x="797" y="372"/>
                    <a:pt x="799" y="374"/>
                  </a:cubicBezTo>
                  <a:cubicBezTo>
                    <a:pt x="801" y="376"/>
                    <a:pt x="803" y="377"/>
                    <a:pt x="803" y="379"/>
                  </a:cubicBezTo>
                  <a:cubicBezTo>
                    <a:pt x="804" y="380"/>
                    <a:pt x="804" y="381"/>
                    <a:pt x="804" y="382"/>
                  </a:cubicBezTo>
                  <a:cubicBezTo>
                    <a:pt x="804" y="383"/>
                    <a:pt x="803" y="384"/>
                    <a:pt x="803" y="385"/>
                  </a:cubicBezTo>
                  <a:cubicBezTo>
                    <a:pt x="803" y="386"/>
                    <a:pt x="804" y="387"/>
                    <a:pt x="804" y="387"/>
                  </a:cubicBezTo>
                  <a:cubicBezTo>
                    <a:pt x="805" y="388"/>
                    <a:pt x="806" y="389"/>
                    <a:pt x="806" y="390"/>
                  </a:cubicBezTo>
                  <a:cubicBezTo>
                    <a:pt x="807" y="391"/>
                    <a:pt x="809" y="392"/>
                    <a:pt x="810" y="393"/>
                  </a:cubicBezTo>
                  <a:cubicBezTo>
                    <a:pt x="811" y="394"/>
                    <a:pt x="812" y="395"/>
                    <a:pt x="812" y="395"/>
                  </a:cubicBezTo>
                  <a:cubicBezTo>
                    <a:pt x="813" y="396"/>
                    <a:pt x="813" y="396"/>
                    <a:pt x="814" y="397"/>
                  </a:cubicBezTo>
                  <a:cubicBezTo>
                    <a:pt x="814" y="399"/>
                    <a:pt x="815" y="401"/>
                    <a:pt x="817" y="403"/>
                  </a:cubicBezTo>
                  <a:cubicBezTo>
                    <a:pt x="818" y="404"/>
                    <a:pt x="818" y="404"/>
                    <a:pt x="819" y="405"/>
                  </a:cubicBezTo>
                  <a:cubicBezTo>
                    <a:pt x="820" y="406"/>
                    <a:pt x="820" y="407"/>
                    <a:pt x="821" y="408"/>
                  </a:cubicBezTo>
                  <a:cubicBezTo>
                    <a:pt x="821" y="409"/>
                    <a:pt x="822" y="410"/>
                    <a:pt x="823" y="410"/>
                  </a:cubicBezTo>
                  <a:cubicBezTo>
                    <a:pt x="824" y="411"/>
                    <a:pt x="825" y="411"/>
                    <a:pt x="826" y="412"/>
                  </a:cubicBezTo>
                  <a:cubicBezTo>
                    <a:pt x="827" y="413"/>
                    <a:pt x="830" y="413"/>
                    <a:pt x="831" y="415"/>
                  </a:cubicBezTo>
                  <a:cubicBezTo>
                    <a:pt x="832" y="415"/>
                    <a:pt x="833" y="416"/>
                    <a:pt x="833" y="417"/>
                  </a:cubicBezTo>
                  <a:cubicBezTo>
                    <a:pt x="834" y="418"/>
                    <a:pt x="834" y="418"/>
                    <a:pt x="835" y="419"/>
                  </a:cubicBezTo>
                  <a:cubicBezTo>
                    <a:pt x="835" y="421"/>
                    <a:pt x="834" y="423"/>
                    <a:pt x="834" y="425"/>
                  </a:cubicBezTo>
                  <a:cubicBezTo>
                    <a:pt x="834" y="426"/>
                    <a:pt x="833" y="426"/>
                    <a:pt x="834" y="427"/>
                  </a:cubicBezTo>
                  <a:cubicBezTo>
                    <a:pt x="835" y="428"/>
                    <a:pt x="836" y="428"/>
                    <a:pt x="837" y="429"/>
                  </a:cubicBezTo>
                  <a:cubicBezTo>
                    <a:pt x="838" y="430"/>
                    <a:pt x="840" y="431"/>
                    <a:pt x="841" y="432"/>
                  </a:cubicBezTo>
                  <a:cubicBezTo>
                    <a:pt x="843" y="433"/>
                    <a:pt x="844" y="433"/>
                    <a:pt x="846" y="433"/>
                  </a:cubicBezTo>
                  <a:cubicBezTo>
                    <a:pt x="847" y="433"/>
                    <a:pt x="849" y="433"/>
                    <a:pt x="850" y="432"/>
                  </a:cubicBezTo>
                  <a:cubicBezTo>
                    <a:pt x="850" y="432"/>
                    <a:pt x="851" y="432"/>
                    <a:pt x="851" y="432"/>
                  </a:cubicBezTo>
                  <a:cubicBezTo>
                    <a:pt x="852" y="432"/>
                    <a:pt x="852" y="432"/>
                    <a:pt x="852" y="432"/>
                  </a:cubicBezTo>
                  <a:cubicBezTo>
                    <a:pt x="852" y="432"/>
                    <a:pt x="853" y="432"/>
                    <a:pt x="853" y="432"/>
                  </a:cubicBezTo>
                  <a:cubicBezTo>
                    <a:pt x="854" y="432"/>
                    <a:pt x="855" y="432"/>
                    <a:pt x="855" y="432"/>
                  </a:cubicBezTo>
                  <a:cubicBezTo>
                    <a:pt x="856" y="432"/>
                    <a:pt x="857" y="433"/>
                    <a:pt x="857" y="433"/>
                  </a:cubicBezTo>
                  <a:cubicBezTo>
                    <a:pt x="858" y="433"/>
                    <a:pt x="859" y="434"/>
                    <a:pt x="859" y="434"/>
                  </a:cubicBezTo>
                  <a:cubicBezTo>
                    <a:pt x="860" y="435"/>
                    <a:pt x="861" y="435"/>
                    <a:pt x="862" y="436"/>
                  </a:cubicBezTo>
                  <a:cubicBezTo>
                    <a:pt x="864" y="437"/>
                    <a:pt x="865" y="438"/>
                    <a:pt x="866" y="440"/>
                  </a:cubicBezTo>
                  <a:cubicBezTo>
                    <a:pt x="867" y="441"/>
                    <a:pt x="868" y="442"/>
                    <a:pt x="869" y="442"/>
                  </a:cubicBezTo>
                  <a:cubicBezTo>
                    <a:pt x="870" y="443"/>
                    <a:pt x="870" y="444"/>
                    <a:pt x="871" y="444"/>
                  </a:cubicBezTo>
                  <a:cubicBezTo>
                    <a:pt x="873" y="445"/>
                    <a:pt x="875" y="446"/>
                    <a:pt x="876" y="448"/>
                  </a:cubicBezTo>
                  <a:cubicBezTo>
                    <a:pt x="878" y="449"/>
                    <a:pt x="878" y="451"/>
                    <a:pt x="879" y="453"/>
                  </a:cubicBezTo>
                  <a:cubicBezTo>
                    <a:pt x="880" y="453"/>
                    <a:pt x="880" y="454"/>
                    <a:pt x="881" y="455"/>
                  </a:cubicBezTo>
                  <a:cubicBezTo>
                    <a:pt x="881" y="455"/>
                    <a:pt x="881" y="456"/>
                    <a:pt x="881" y="457"/>
                  </a:cubicBezTo>
                  <a:cubicBezTo>
                    <a:pt x="882" y="457"/>
                    <a:pt x="882" y="458"/>
                    <a:pt x="882" y="458"/>
                  </a:cubicBezTo>
                  <a:cubicBezTo>
                    <a:pt x="882" y="459"/>
                    <a:pt x="882" y="459"/>
                    <a:pt x="882" y="460"/>
                  </a:cubicBezTo>
                  <a:cubicBezTo>
                    <a:pt x="882" y="460"/>
                    <a:pt x="882" y="461"/>
                    <a:pt x="882" y="462"/>
                  </a:cubicBezTo>
                  <a:cubicBezTo>
                    <a:pt x="882" y="464"/>
                    <a:pt x="882" y="465"/>
                    <a:pt x="882" y="467"/>
                  </a:cubicBezTo>
                  <a:cubicBezTo>
                    <a:pt x="882" y="468"/>
                    <a:pt x="881" y="469"/>
                    <a:pt x="881" y="471"/>
                  </a:cubicBezTo>
                  <a:cubicBezTo>
                    <a:pt x="882" y="473"/>
                    <a:pt x="884" y="473"/>
                    <a:pt x="885" y="474"/>
                  </a:cubicBezTo>
                  <a:cubicBezTo>
                    <a:pt x="887" y="475"/>
                    <a:pt x="888" y="476"/>
                    <a:pt x="890" y="477"/>
                  </a:cubicBezTo>
                  <a:cubicBezTo>
                    <a:pt x="890" y="478"/>
                    <a:pt x="891" y="479"/>
                    <a:pt x="892" y="479"/>
                  </a:cubicBezTo>
                  <a:cubicBezTo>
                    <a:pt x="893" y="481"/>
                    <a:pt x="895" y="481"/>
                    <a:pt x="896" y="482"/>
                  </a:cubicBezTo>
                  <a:cubicBezTo>
                    <a:pt x="897" y="483"/>
                    <a:pt x="899" y="484"/>
                    <a:pt x="901" y="484"/>
                  </a:cubicBezTo>
                  <a:cubicBezTo>
                    <a:pt x="901" y="484"/>
                    <a:pt x="902" y="484"/>
                    <a:pt x="902" y="484"/>
                  </a:cubicBezTo>
                  <a:cubicBezTo>
                    <a:pt x="903" y="482"/>
                    <a:pt x="902" y="480"/>
                    <a:pt x="902" y="478"/>
                  </a:cubicBezTo>
                  <a:cubicBezTo>
                    <a:pt x="902" y="476"/>
                    <a:pt x="904" y="475"/>
                    <a:pt x="906" y="475"/>
                  </a:cubicBezTo>
                  <a:cubicBezTo>
                    <a:pt x="909" y="474"/>
                    <a:pt x="911" y="475"/>
                    <a:pt x="913" y="476"/>
                  </a:cubicBezTo>
                  <a:cubicBezTo>
                    <a:pt x="915" y="477"/>
                    <a:pt x="917" y="477"/>
                    <a:pt x="919" y="478"/>
                  </a:cubicBezTo>
                  <a:cubicBezTo>
                    <a:pt x="921" y="479"/>
                    <a:pt x="923" y="482"/>
                    <a:pt x="925" y="483"/>
                  </a:cubicBezTo>
                  <a:cubicBezTo>
                    <a:pt x="926" y="485"/>
                    <a:pt x="928" y="487"/>
                    <a:pt x="930" y="489"/>
                  </a:cubicBezTo>
                  <a:cubicBezTo>
                    <a:pt x="931" y="491"/>
                    <a:pt x="933" y="494"/>
                    <a:pt x="934" y="496"/>
                  </a:cubicBezTo>
                  <a:cubicBezTo>
                    <a:pt x="935" y="498"/>
                    <a:pt x="935" y="500"/>
                    <a:pt x="937" y="501"/>
                  </a:cubicBezTo>
                  <a:cubicBezTo>
                    <a:pt x="939" y="502"/>
                    <a:pt x="942" y="502"/>
                    <a:pt x="944" y="502"/>
                  </a:cubicBezTo>
                  <a:cubicBezTo>
                    <a:pt x="948" y="502"/>
                    <a:pt x="954" y="504"/>
                    <a:pt x="955" y="509"/>
                  </a:cubicBezTo>
                  <a:cubicBezTo>
                    <a:pt x="955" y="511"/>
                    <a:pt x="955" y="513"/>
                    <a:pt x="957" y="515"/>
                  </a:cubicBezTo>
                  <a:cubicBezTo>
                    <a:pt x="959" y="517"/>
                    <a:pt x="961" y="517"/>
                    <a:pt x="962" y="519"/>
                  </a:cubicBezTo>
                  <a:cubicBezTo>
                    <a:pt x="964" y="520"/>
                    <a:pt x="965" y="522"/>
                    <a:pt x="966" y="523"/>
                  </a:cubicBezTo>
                  <a:cubicBezTo>
                    <a:pt x="968" y="525"/>
                    <a:pt x="967" y="527"/>
                    <a:pt x="966" y="528"/>
                  </a:cubicBezTo>
                  <a:cubicBezTo>
                    <a:pt x="965" y="529"/>
                    <a:pt x="965" y="530"/>
                    <a:pt x="965" y="531"/>
                  </a:cubicBezTo>
                  <a:cubicBezTo>
                    <a:pt x="966" y="532"/>
                    <a:pt x="967" y="532"/>
                    <a:pt x="968" y="533"/>
                  </a:cubicBezTo>
                  <a:cubicBezTo>
                    <a:pt x="969" y="533"/>
                    <a:pt x="971" y="534"/>
                    <a:pt x="970" y="536"/>
                  </a:cubicBezTo>
                  <a:cubicBezTo>
                    <a:pt x="969" y="538"/>
                    <a:pt x="968" y="540"/>
                    <a:pt x="968" y="542"/>
                  </a:cubicBezTo>
                  <a:cubicBezTo>
                    <a:pt x="967" y="544"/>
                    <a:pt x="967" y="546"/>
                    <a:pt x="965" y="548"/>
                  </a:cubicBezTo>
                  <a:cubicBezTo>
                    <a:pt x="965" y="549"/>
                    <a:pt x="965" y="549"/>
                    <a:pt x="964" y="55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7" name="Freeform 240">
              <a:extLst>
                <a:ext uri="{FF2B5EF4-FFF2-40B4-BE49-F238E27FC236}">
                  <a16:creationId xmlns:a16="http://schemas.microsoft.com/office/drawing/2014/main" id="{ECD16090-6E31-A240-80A3-19A94799BA24}"/>
                </a:ext>
              </a:extLst>
            </p:cNvPr>
            <p:cNvSpPr>
              <a:spLocks/>
            </p:cNvSpPr>
            <p:nvPr/>
          </p:nvSpPr>
          <p:spPr bwMode="auto">
            <a:xfrm>
              <a:off x="17752345" y="12182426"/>
              <a:ext cx="1703388" cy="1397000"/>
            </a:xfrm>
            <a:custGeom>
              <a:avLst/>
              <a:gdLst>
                <a:gd name="T0" fmla="*/ 497 w 536"/>
                <a:gd name="T1" fmla="*/ 231 h 440"/>
                <a:gd name="T2" fmla="*/ 482 w 536"/>
                <a:gd name="T3" fmla="*/ 239 h 440"/>
                <a:gd name="T4" fmla="*/ 464 w 536"/>
                <a:gd name="T5" fmla="*/ 252 h 440"/>
                <a:gd name="T6" fmla="*/ 466 w 536"/>
                <a:gd name="T7" fmla="*/ 260 h 440"/>
                <a:gd name="T8" fmla="*/ 455 w 536"/>
                <a:gd name="T9" fmla="*/ 267 h 440"/>
                <a:gd name="T10" fmla="*/ 464 w 536"/>
                <a:gd name="T11" fmla="*/ 289 h 440"/>
                <a:gd name="T12" fmla="*/ 457 w 536"/>
                <a:gd name="T13" fmla="*/ 307 h 440"/>
                <a:gd name="T14" fmla="*/ 435 w 536"/>
                <a:gd name="T15" fmla="*/ 317 h 440"/>
                <a:gd name="T16" fmla="*/ 427 w 536"/>
                <a:gd name="T17" fmla="*/ 325 h 440"/>
                <a:gd name="T18" fmla="*/ 418 w 536"/>
                <a:gd name="T19" fmla="*/ 323 h 440"/>
                <a:gd name="T20" fmla="*/ 409 w 536"/>
                <a:gd name="T21" fmla="*/ 309 h 440"/>
                <a:gd name="T22" fmla="*/ 388 w 536"/>
                <a:gd name="T23" fmla="*/ 338 h 440"/>
                <a:gd name="T24" fmla="*/ 400 w 536"/>
                <a:gd name="T25" fmla="*/ 343 h 440"/>
                <a:gd name="T26" fmla="*/ 398 w 536"/>
                <a:gd name="T27" fmla="*/ 370 h 440"/>
                <a:gd name="T28" fmla="*/ 376 w 536"/>
                <a:gd name="T29" fmla="*/ 377 h 440"/>
                <a:gd name="T30" fmla="*/ 355 w 536"/>
                <a:gd name="T31" fmla="*/ 379 h 440"/>
                <a:gd name="T32" fmla="*/ 326 w 536"/>
                <a:gd name="T33" fmla="*/ 385 h 440"/>
                <a:gd name="T34" fmla="*/ 303 w 536"/>
                <a:gd name="T35" fmla="*/ 368 h 440"/>
                <a:gd name="T36" fmla="*/ 277 w 536"/>
                <a:gd name="T37" fmla="*/ 354 h 440"/>
                <a:gd name="T38" fmla="*/ 272 w 536"/>
                <a:gd name="T39" fmla="*/ 393 h 440"/>
                <a:gd name="T40" fmla="*/ 256 w 536"/>
                <a:gd name="T41" fmla="*/ 418 h 440"/>
                <a:gd name="T42" fmla="*/ 227 w 536"/>
                <a:gd name="T43" fmla="*/ 397 h 440"/>
                <a:gd name="T44" fmla="*/ 209 w 536"/>
                <a:gd name="T45" fmla="*/ 386 h 440"/>
                <a:gd name="T46" fmla="*/ 179 w 536"/>
                <a:gd name="T47" fmla="*/ 385 h 440"/>
                <a:gd name="T48" fmla="*/ 163 w 536"/>
                <a:gd name="T49" fmla="*/ 404 h 440"/>
                <a:gd name="T50" fmla="*/ 189 w 536"/>
                <a:gd name="T51" fmla="*/ 424 h 440"/>
                <a:gd name="T52" fmla="*/ 140 w 536"/>
                <a:gd name="T53" fmla="*/ 424 h 440"/>
                <a:gd name="T54" fmla="*/ 116 w 536"/>
                <a:gd name="T55" fmla="*/ 389 h 440"/>
                <a:gd name="T56" fmla="*/ 100 w 536"/>
                <a:gd name="T57" fmla="*/ 372 h 440"/>
                <a:gd name="T58" fmla="*/ 70 w 536"/>
                <a:gd name="T59" fmla="*/ 345 h 440"/>
                <a:gd name="T60" fmla="*/ 32 w 536"/>
                <a:gd name="T61" fmla="*/ 340 h 440"/>
                <a:gd name="T62" fmla="*/ 23 w 536"/>
                <a:gd name="T63" fmla="*/ 297 h 440"/>
                <a:gd name="T64" fmla="*/ 11 w 536"/>
                <a:gd name="T65" fmla="*/ 283 h 440"/>
                <a:gd name="T66" fmla="*/ 16 w 536"/>
                <a:gd name="T67" fmla="*/ 252 h 440"/>
                <a:gd name="T68" fmla="*/ 35 w 536"/>
                <a:gd name="T69" fmla="*/ 234 h 440"/>
                <a:gd name="T70" fmla="*/ 27 w 536"/>
                <a:gd name="T71" fmla="*/ 216 h 440"/>
                <a:gd name="T72" fmla="*/ 51 w 536"/>
                <a:gd name="T73" fmla="*/ 198 h 440"/>
                <a:gd name="T74" fmla="*/ 52 w 536"/>
                <a:gd name="T75" fmla="*/ 177 h 440"/>
                <a:gd name="T76" fmla="*/ 65 w 536"/>
                <a:gd name="T77" fmla="*/ 139 h 440"/>
                <a:gd name="T78" fmla="*/ 16 w 536"/>
                <a:gd name="T79" fmla="*/ 102 h 440"/>
                <a:gd name="T80" fmla="*/ 34 w 536"/>
                <a:gd name="T81" fmla="*/ 67 h 440"/>
                <a:gd name="T82" fmla="*/ 64 w 536"/>
                <a:gd name="T83" fmla="*/ 50 h 440"/>
                <a:gd name="T84" fmla="*/ 97 w 536"/>
                <a:gd name="T85" fmla="*/ 28 h 440"/>
                <a:gd name="T86" fmla="*/ 138 w 536"/>
                <a:gd name="T87" fmla="*/ 24 h 440"/>
                <a:gd name="T88" fmla="*/ 155 w 536"/>
                <a:gd name="T89" fmla="*/ 3 h 440"/>
                <a:gd name="T90" fmla="*/ 192 w 536"/>
                <a:gd name="T91" fmla="*/ 6 h 440"/>
                <a:gd name="T92" fmla="*/ 195 w 536"/>
                <a:gd name="T93" fmla="*/ 25 h 440"/>
                <a:gd name="T94" fmla="*/ 210 w 536"/>
                <a:gd name="T95" fmla="*/ 59 h 440"/>
                <a:gd name="T96" fmla="*/ 223 w 536"/>
                <a:gd name="T97" fmla="*/ 68 h 440"/>
                <a:gd name="T98" fmla="*/ 253 w 536"/>
                <a:gd name="T99" fmla="*/ 73 h 440"/>
                <a:gd name="T100" fmla="*/ 280 w 536"/>
                <a:gd name="T101" fmla="*/ 78 h 440"/>
                <a:gd name="T102" fmla="*/ 298 w 536"/>
                <a:gd name="T103" fmla="*/ 92 h 440"/>
                <a:gd name="T104" fmla="*/ 290 w 536"/>
                <a:gd name="T105" fmla="*/ 122 h 440"/>
                <a:gd name="T106" fmla="*/ 322 w 536"/>
                <a:gd name="T107" fmla="*/ 164 h 440"/>
                <a:gd name="T108" fmla="*/ 351 w 536"/>
                <a:gd name="T109" fmla="*/ 168 h 440"/>
                <a:gd name="T110" fmla="*/ 380 w 536"/>
                <a:gd name="T111" fmla="*/ 179 h 440"/>
                <a:gd name="T112" fmla="*/ 414 w 536"/>
                <a:gd name="T113" fmla="*/ 204 h 440"/>
                <a:gd name="T114" fmla="*/ 451 w 536"/>
                <a:gd name="T115" fmla="*/ 212 h 440"/>
                <a:gd name="T116" fmla="*/ 465 w 536"/>
                <a:gd name="T117" fmla="*/ 186 h 440"/>
                <a:gd name="T118" fmla="*/ 459 w 536"/>
                <a:gd name="T119" fmla="*/ 172 h 440"/>
                <a:gd name="T120" fmla="*/ 476 w 536"/>
                <a:gd name="T121" fmla="*/ 163 h 440"/>
                <a:gd name="T122" fmla="*/ 497 w 536"/>
                <a:gd name="T123" fmla="*/ 170 h 440"/>
                <a:gd name="T124" fmla="*/ 515 w 536"/>
                <a:gd name="T125" fmla="*/ 193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440">
                  <a:moveTo>
                    <a:pt x="535" y="216"/>
                  </a:moveTo>
                  <a:cubicBezTo>
                    <a:pt x="536" y="217"/>
                    <a:pt x="535" y="218"/>
                    <a:pt x="534" y="219"/>
                  </a:cubicBezTo>
                  <a:cubicBezTo>
                    <a:pt x="534" y="220"/>
                    <a:pt x="533" y="221"/>
                    <a:pt x="532" y="222"/>
                  </a:cubicBezTo>
                  <a:cubicBezTo>
                    <a:pt x="531" y="222"/>
                    <a:pt x="529" y="222"/>
                    <a:pt x="528" y="222"/>
                  </a:cubicBezTo>
                  <a:cubicBezTo>
                    <a:pt x="527" y="222"/>
                    <a:pt x="525" y="222"/>
                    <a:pt x="524" y="222"/>
                  </a:cubicBezTo>
                  <a:cubicBezTo>
                    <a:pt x="523" y="222"/>
                    <a:pt x="522" y="222"/>
                    <a:pt x="521" y="222"/>
                  </a:cubicBezTo>
                  <a:cubicBezTo>
                    <a:pt x="520" y="222"/>
                    <a:pt x="519" y="221"/>
                    <a:pt x="518" y="221"/>
                  </a:cubicBezTo>
                  <a:cubicBezTo>
                    <a:pt x="516" y="221"/>
                    <a:pt x="515" y="221"/>
                    <a:pt x="513" y="221"/>
                  </a:cubicBezTo>
                  <a:cubicBezTo>
                    <a:pt x="511" y="222"/>
                    <a:pt x="510" y="223"/>
                    <a:pt x="508" y="223"/>
                  </a:cubicBezTo>
                  <a:cubicBezTo>
                    <a:pt x="507" y="224"/>
                    <a:pt x="505" y="224"/>
                    <a:pt x="504" y="225"/>
                  </a:cubicBezTo>
                  <a:cubicBezTo>
                    <a:pt x="503" y="226"/>
                    <a:pt x="501" y="227"/>
                    <a:pt x="500" y="228"/>
                  </a:cubicBezTo>
                  <a:cubicBezTo>
                    <a:pt x="500" y="228"/>
                    <a:pt x="500" y="229"/>
                    <a:pt x="500" y="229"/>
                  </a:cubicBezTo>
                  <a:cubicBezTo>
                    <a:pt x="499" y="229"/>
                    <a:pt x="499" y="229"/>
                    <a:pt x="499" y="229"/>
                  </a:cubicBezTo>
                  <a:cubicBezTo>
                    <a:pt x="498" y="230"/>
                    <a:pt x="498" y="231"/>
                    <a:pt x="497" y="231"/>
                  </a:cubicBezTo>
                  <a:cubicBezTo>
                    <a:pt x="497" y="232"/>
                    <a:pt x="497" y="232"/>
                    <a:pt x="496" y="232"/>
                  </a:cubicBezTo>
                  <a:cubicBezTo>
                    <a:pt x="496" y="233"/>
                    <a:pt x="496" y="233"/>
                    <a:pt x="496" y="234"/>
                  </a:cubicBezTo>
                  <a:cubicBezTo>
                    <a:pt x="496" y="234"/>
                    <a:pt x="496" y="234"/>
                    <a:pt x="496" y="235"/>
                  </a:cubicBezTo>
                  <a:cubicBezTo>
                    <a:pt x="496" y="236"/>
                    <a:pt x="496" y="236"/>
                    <a:pt x="496" y="237"/>
                  </a:cubicBezTo>
                  <a:cubicBezTo>
                    <a:pt x="497" y="237"/>
                    <a:pt x="496" y="238"/>
                    <a:pt x="496" y="239"/>
                  </a:cubicBezTo>
                  <a:cubicBezTo>
                    <a:pt x="495" y="239"/>
                    <a:pt x="495" y="239"/>
                    <a:pt x="495" y="239"/>
                  </a:cubicBezTo>
                  <a:cubicBezTo>
                    <a:pt x="494" y="240"/>
                    <a:pt x="494" y="240"/>
                    <a:pt x="494" y="240"/>
                  </a:cubicBezTo>
                  <a:cubicBezTo>
                    <a:pt x="494" y="241"/>
                    <a:pt x="493" y="241"/>
                    <a:pt x="493" y="241"/>
                  </a:cubicBezTo>
                  <a:cubicBezTo>
                    <a:pt x="493" y="242"/>
                    <a:pt x="493" y="242"/>
                    <a:pt x="492" y="242"/>
                  </a:cubicBezTo>
                  <a:cubicBezTo>
                    <a:pt x="491" y="243"/>
                    <a:pt x="490" y="240"/>
                    <a:pt x="489" y="240"/>
                  </a:cubicBezTo>
                  <a:cubicBezTo>
                    <a:pt x="488" y="239"/>
                    <a:pt x="488" y="239"/>
                    <a:pt x="487" y="239"/>
                  </a:cubicBezTo>
                  <a:cubicBezTo>
                    <a:pt x="486" y="239"/>
                    <a:pt x="486" y="239"/>
                    <a:pt x="486" y="239"/>
                  </a:cubicBezTo>
                  <a:cubicBezTo>
                    <a:pt x="485" y="239"/>
                    <a:pt x="485" y="239"/>
                    <a:pt x="484" y="239"/>
                  </a:cubicBezTo>
                  <a:cubicBezTo>
                    <a:pt x="484" y="239"/>
                    <a:pt x="483" y="239"/>
                    <a:pt x="482" y="239"/>
                  </a:cubicBezTo>
                  <a:cubicBezTo>
                    <a:pt x="482" y="240"/>
                    <a:pt x="481" y="240"/>
                    <a:pt x="480" y="240"/>
                  </a:cubicBezTo>
                  <a:cubicBezTo>
                    <a:pt x="480" y="240"/>
                    <a:pt x="479" y="240"/>
                    <a:pt x="478" y="241"/>
                  </a:cubicBezTo>
                  <a:cubicBezTo>
                    <a:pt x="478" y="242"/>
                    <a:pt x="477" y="242"/>
                    <a:pt x="477" y="243"/>
                  </a:cubicBezTo>
                  <a:cubicBezTo>
                    <a:pt x="477" y="243"/>
                    <a:pt x="477" y="244"/>
                    <a:pt x="477" y="244"/>
                  </a:cubicBezTo>
                  <a:cubicBezTo>
                    <a:pt x="477" y="245"/>
                    <a:pt x="477" y="245"/>
                    <a:pt x="477" y="246"/>
                  </a:cubicBezTo>
                  <a:cubicBezTo>
                    <a:pt x="477" y="246"/>
                    <a:pt x="477" y="247"/>
                    <a:pt x="476" y="247"/>
                  </a:cubicBezTo>
                  <a:cubicBezTo>
                    <a:pt x="476" y="248"/>
                    <a:pt x="475" y="248"/>
                    <a:pt x="475" y="248"/>
                  </a:cubicBezTo>
                  <a:cubicBezTo>
                    <a:pt x="475" y="248"/>
                    <a:pt x="474" y="248"/>
                    <a:pt x="474" y="248"/>
                  </a:cubicBezTo>
                  <a:cubicBezTo>
                    <a:pt x="474" y="248"/>
                    <a:pt x="473" y="249"/>
                    <a:pt x="473" y="249"/>
                  </a:cubicBezTo>
                  <a:cubicBezTo>
                    <a:pt x="472" y="249"/>
                    <a:pt x="472" y="249"/>
                    <a:pt x="471" y="249"/>
                  </a:cubicBezTo>
                  <a:cubicBezTo>
                    <a:pt x="471" y="249"/>
                    <a:pt x="470" y="249"/>
                    <a:pt x="470" y="249"/>
                  </a:cubicBezTo>
                  <a:cubicBezTo>
                    <a:pt x="469" y="249"/>
                    <a:pt x="468" y="250"/>
                    <a:pt x="468" y="250"/>
                  </a:cubicBezTo>
                  <a:cubicBezTo>
                    <a:pt x="467" y="250"/>
                    <a:pt x="466" y="251"/>
                    <a:pt x="465" y="252"/>
                  </a:cubicBezTo>
                  <a:cubicBezTo>
                    <a:pt x="465" y="252"/>
                    <a:pt x="465" y="252"/>
                    <a:pt x="464" y="252"/>
                  </a:cubicBezTo>
                  <a:cubicBezTo>
                    <a:pt x="464" y="252"/>
                    <a:pt x="463" y="252"/>
                    <a:pt x="463" y="251"/>
                  </a:cubicBezTo>
                  <a:cubicBezTo>
                    <a:pt x="462" y="251"/>
                    <a:pt x="462" y="251"/>
                    <a:pt x="461" y="251"/>
                  </a:cubicBezTo>
                  <a:cubicBezTo>
                    <a:pt x="460" y="251"/>
                    <a:pt x="460" y="251"/>
                    <a:pt x="459" y="250"/>
                  </a:cubicBezTo>
                  <a:cubicBezTo>
                    <a:pt x="459" y="250"/>
                    <a:pt x="459" y="250"/>
                    <a:pt x="459" y="250"/>
                  </a:cubicBezTo>
                  <a:cubicBezTo>
                    <a:pt x="459" y="250"/>
                    <a:pt x="458" y="250"/>
                    <a:pt x="458" y="250"/>
                  </a:cubicBezTo>
                  <a:cubicBezTo>
                    <a:pt x="458" y="251"/>
                    <a:pt x="458" y="251"/>
                    <a:pt x="459" y="252"/>
                  </a:cubicBezTo>
                  <a:cubicBezTo>
                    <a:pt x="459" y="252"/>
                    <a:pt x="459" y="253"/>
                    <a:pt x="459" y="254"/>
                  </a:cubicBezTo>
                  <a:cubicBezTo>
                    <a:pt x="459" y="254"/>
                    <a:pt x="459" y="254"/>
                    <a:pt x="459" y="255"/>
                  </a:cubicBezTo>
                  <a:cubicBezTo>
                    <a:pt x="459" y="255"/>
                    <a:pt x="459" y="255"/>
                    <a:pt x="459" y="256"/>
                  </a:cubicBezTo>
                  <a:cubicBezTo>
                    <a:pt x="460" y="256"/>
                    <a:pt x="460" y="257"/>
                    <a:pt x="460" y="257"/>
                  </a:cubicBezTo>
                  <a:cubicBezTo>
                    <a:pt x="460" y="258"/>
                    <a:pt x="460" y="258"/>
                    <a:pt x="461" y="258"/>
                  </a:cubicBezTo>
                  <a:cubicBezTo>
                    <a:pt x="462" y="258"/>
                    <a:pt x="463" y="259"/>
                    <a:pt x="463" y="259"/>
                  </a:cubicBezTo>
                  <a:cubicBezTo>
                    <a:pt x="464" y="259"/>
                    <a:pt x="464" y="259"/>
                    <a:pt x="464" y="258"/>
                  </a:cubicBezTo>
                  <a:cubicBezTo>
                    <a:pt x="465" y="258"/>
                    <a:pt x="467" y="259"/>
                    <a:pt x="466" y="260"/>
                  </a:cubicBezTo>
                  <a:cubicBezTo>
                    <a:pt x="466" y="260"/>
                    <a:pt x="466" y="261"/>
                    <a:pt x="465" y="262"/>
                  </a:cubicBezTo>
                  <a:cubicBezTo>
                    <a:pt x="465" y="262"/>
                    <a:pt x="465" y="263"/>
                    <a:pt x="465" y="263"/>
                  </a:cubicBezTo>
                  <a:cubicBezTo>
                    <a:pt x="464" y="264"/>
                    <a:pt x="464" y="264"/>
                    <a:pt x="464" y="264"/>
                  </a:cubicBezTo>
                  <a:cubicBezTo>
                    <a:pt x="464" y="264"/>
                    <a:pt x="464" y="265"/>
                    <a:pt x="463" y="265"/>
                  </a:cubicBezTo>
                  <a:cubicBezTo>
                    <a:pt x="463" y="265"/>
                    <a:pt x="463" y="265"/>
                    <a:pt x="463" y="265"/>
                  </a:cubicBezTo>
                  <a:cubicBezTo>
                    <a:pt x="463" y="265"/>
                    <a:pt x="463" y="266"/>
                    <a:pt x="463" y="266"/>
                  </a:cubicBezTo>
                  <a:cubicBezTo>
                    <a:pt x="463" y="266"/>
                    <a:pt x="462" y="266"/>
                    <a:pt x="462" y="266"/>
                  </a:cubicBezTo>
                  <a:cubicBezTo>
                    <a:pt x="462" y="266"/>
                    <a:pt x="461" y="267"/>
                    <a:pt x="460" y="266"/>
                  </a:cubicBezTo>
                  <a:cubicBezTo>
                    <a:pt x="460" y="266"/>
                    <a:pt x="459" y="266"/>
                    <a:pt x="458" y="265"/>
                  </a:cubicBezTo>
                  <a:cubicBezTo>
                    <a:pt x="458" y="265"/>
                    <a:pt x="458" y="264"/>
                    <a:pt x="458" y="264"/>
                  </a:cubicBezTo>
                  <a:cubicBezTo>
                    <a:pt x="457" y="264"/>
                    <a:pt x="457" y="265"/>
                    <a:pt x="457" y="265"/>
                  </a:cubicBezTo>
                  <a:cubicBezTo>
                    <a:pt x="456" y="265"/>
                    <a:pt x="456" y="265"/>
                    <a:pt x="456" y="266"/>
                  </a:cubicBezTo>
                  <a:cubicBezTo>
                    <a:pt x="456" y="266"/>
                    <a:pt x="456" y="267"/>
                    <a:pt x="456" y="267"/>
                  </a:cubicBezTo>
                  <a:cubicBezTo>
                    <a:pt x="456" y="267"/>
                    <a:pt x="455" y="267"/>
                    <a:pt x="455" y="267"/>
                  </a:cubicBezTo>
                  <a:cubicBezTo>
                    <a:pt x="455" y="268"/>
                    <a:pt x="455" y="269"/>
                    <a:pt x="455" y="270"/>
                  </a:cubicBezTo>
                  <a:cubicBezTo>
                    <a:pt x="455" y="270"/>
                    <a:pt x="454" y="271"/>
                    <a:pt x="454" y="272"/>
                  </a:cubicBezTo>
                  <a:cubicBezTo>
                    <a:pt x="454" y="272"/>
                    <a:pt x="455" y="273"/>
                    <a:pt x="455" y="274"/>
                  </a:cubicBezTo>
                  <a:cubicBezTo>
                    <a:pt x="456" y="274"/>
                    <a:pt x="457" y="275"/>
                    <a:pt x="458" y="275"/>
                  </a:cubicBezTo>
                  <a:cubicBezTo>
                    <a:pt x="459" y="275"/>
                    <a:pt x="460" y="274"/>
                    <a:pt x="461" y="274"/>
                  </a:cubicBezTo>
                  <a:cubicBezTo>
                    <a:pt x="462" y="273"/>
                    <a:pt x="463" y="274"/>
                    <a:pt x="463" y="275"/>
                  </a:cubicBezTo>
                  <a:cubicBezTo>
                    <a:pt x="463" y="276"/>
                    <a:pt x="463" y="277"/>
                    <a:pt x="462" y="278"/>
                  </a:cubicBezTo>
                  <a:cubicBezTo>
                    <a:pt x="462" y="278"/>
                    <a:pt x="460" y="279"/>
                    <a:pt x="460" y="280"/>
                  </a:cubicBezTo>
                  <a:cubicBezTo>
                    <a:pt x="460" y="281"/>
                    <a:pt x="460" y="281"/>
                    <a:pt x="460" y="281"/>
                  </a:cubicBezTo>
                  <a:cubicBezTo>
                    <a:pt x="460" y="282"/>
                    <a:pt x="461" y="282"/>
                    <a:pt x="461" y="283"/>
                  </a:cubicBezTo>
                  <a:cubicBezTo>
                    <a:pt x="461" y="284"/>
                    <a:pt x="461" y="284"/>
                    <a:pt x="461" y="285"/>
                  </a:cubicBezTo>
                  <a:cubicBezTo>
                    <a:pt x="461" y="285"/>
                    <a:pt x="462" y="285"/>
                    <a:pt x="462" y="286"/>
                  </a:cubicBezTo>
                  <a:cubicBezTo>
                    <a:pt x="462" y="286"/>
                    <a:pt x="463" y="287"/>
                    <a:pt x="463" y="287"/>
                  </a:cubicBezTo>
                  <a:cubicBezTo>
                    <a:pt x="463" y="288"/>
                    <a:pt x="463" y="288"/>
                    <a:pt x="464" y="289"/>
                  </a:cubicBezTo>
                  <a:cubicBezTo>
                    <a:pt x="464" y="289"/>
                    <a:pt x="466" y="289"/>
                    <a:pt x="467" y="289"/>
                  </a:cubicBezTo>
                  <a:cubicBezTo>
                    <a:pt x="468" y="289"/>
                    <a:pt x="468" y="290"/>
                    <a:pt x="470" y="290"/>
                  </a:cubicBezTo>
                  <a:cubicBezTo>
                    <a:pt x="470" y="290"/>
                    <a:pt x="471" y="290"/>
                    <a:pt x="471" y="289"/>
                  </a:cubicBezTo>
                  <a:cubicBezTo>
                    <a:pt x="472" y="289"/>
                    <a:pt x="472" y="289"/>
                    <a:pt x="472" y="289"/>
                  </a:cubicBezTo>
                  <a:cubicBezTo>
                    <a:pt x="474" y="289"/>
                    <a:pt x="474" y="290"/>
                    <a:pt x="473" y="291"/>
                  </a:cubicBezTo>
                  <a:cubicBezTo>
                    <a:pt x="473" y="292"/>
                    <a:pt x="473" y="293"/>
                    <a:pt x="473" y="294"/>
                  </a:cubicBezTo>
                  <a:cubicBezTo>
                    <a:pt x="473" y="294"/>
                    <a:pt x="473" y="295"/>
                    <a:pt x="473" y="295"/>
                  </a:cubicBezTo>
                  <a:cubicBezTo>
                    <a:pt x="472" y="296"/>
                    <a:pt x="472" y="297"/>
                    <a:pt x="471" y="297"/>
                  </a:cubicBezTo>
                  <a:cubicBezTo>
                    <a:pt x="470" y="298"/>
                    <a:pt x="469" y="299"/>
                    <a:pt x="468" y="300"/>
                  </a:cubicBezTo>
                  <a:cubicBezTo>
                    <a:pt x="467" y="301"/>
                    <a:pt x="466" y="302"/>
                    <a:pt x="465" y="303"/>
                  </a:cubicBezTo>
                  <a:cubicBezTo>
                    <a:pt x="465" y="304"/>
                    <a:pt x="464" y="305"/>
                    <a:pt x="463" y="306"/>
                  </a:cubicBezTo>
                  <a:cubicBezTo>
                    <a:pt x="463" y="306"/>
                    <a:pt x="462" y="307"/>
                    <a:pt x="460" y="307"/>
                  </a:cubicBezTo>
                  <a:cubicBezTo>
                    <a:pt x="460" y="307"/>
                    <a:pt x="459" y="307"/>
                    <a:pt x="459" y="307"/>
                  </a:cubicBezTo>
                  <a:cubicBezTo>
                    <a:pt x="458" y="307"/>
                    <a:pt x="458" y="307"/>
                    <a:pt x="457" y="307"/>
                  </a:cubicBezTo>
                  <a:cubicBezTo>
                    <a:pt x="456" y="308"/>
                    <a:pt x="455" y="308"/>
                    <a:pt x="454" y="309"/>
                  </a:cubicBezTo>
                  <a:cubicBezTo>
                    <a:pt x="454" y="309"/>
                    <a:pt x="453" y="309"/>
                    <a:pt x="453" y="310"/>
                  </a:cubicBezTo>
                  <a:cubicBezTo>
                    <a:pt x="452" y="310"/>
                    <a:pt x="451" y="310"/>
                    <a:pt x="451" y="311"/>
                  </a:cubicBezTo>
                  <a:cubicBezTo>
                    <a:pt x="450" y="311"/>
                    <a:pt x="450" y="311"/>
                    <a:pt x="449" y="311"/>
                  </a:cubicBezTo>
                  <a:cubicBezTo>
                    <a:pt x="448" y="312"/>
                    <a:pt x="448" y="312"/>
                    <a:pt x="447" y="312"/>
                  </a:cubicBezTo>
                  <a:cubicBezTo>
                    <a:pt x="446" y="312"/>
                    <a:pt x="446" y="311"/>
                    <a:pt x="446" y="311"/>
                  </a:cubicBezTo>
                  <a:cubicBezTo>
                    <a:pt x="446" y="310"/>
                    <a:pt x="445" y="310"/>
                    <a:pt x="445" y="309"/>
                  </a:cubicBezTo>
                  <a:cubicBezTo>
                    <a:pt x="445" y="309"/>
                    <a:pt x="445" y="309"/>
                    <a:pt x="445" y="308"/>
                  </a:cubicBezTo>
                  <a:cubicBezTo>
                    <a:pt x="444" y="308"/>
                    <a:pt x="444" y="307"/>
                    <a:pt x="444" y="307"/>
                  </a:cubicBezTo>
                  <a:cubicBezTo>
                    <a:pt x="443" y="306"/>
                    <a:pt x="442" y="306"/>
                    <a:pt x="441" y="307"/>
                  </a:cubicBezTo>
                  <a:cubicBezTo>
                    <a:pt x="440" y="308"/>
                    <a:pt x="439" y="309"/>
                    <a:pt x="439" y="310"/>
                  </a:cubicBezTo>
                  <a:cubicBezTo>
                    <a:pt x="438" y="311"/>
                    <a:pt x="437" y="312"/>
                    <a:pt x="437" y="313"/>
                  </a:cubicBezTo>
                  <a:cubicBezTo>
                    <a:pt x="437" y="314"/>
                    <a:pt x="436" y="315"/>
                    <a:pt x="436" y="315"/>
                  </a:cubicBezTo>
                  <a:cubicBezTo>
                    <a:pt x="435" y="316"/>
                    <a:pt x="435" y="316"/>
                    <a:pt x="435" y="317"/>
                  </a:cubicBezTo>
                  <a:cubicBezTo>
                    <a:pt x="434" y="318"/>
                    <a:pt x="433" y="319"/>
                    <a:pt x="433" y="320"/>
                  </a:cubicBezTo>
                  <a:cubicBezTo>
                    <a:pt x="434" y="320"/>
                    <a:pt x="435" y="320"/>
                    <a:pt x="436" y="321"/>
                  </a:cubicBezTo>
                  <a:cubicBezTo>
                    <a:pt x="437" y="321"/>
                    <a:pt x="438" y="321"/>
                    <a:pt x="439" y="321"/>
                  </a:cubicBezTo>
                  <a:cubicBezTo>
                    <a:pt x="439" y="321"/>
                    <a:pt x="440" y="321"/>
                    <a:pt x="441" y="321"/>
                  </a:cubicBezTo>
                  <a:cubicBezTo>
                    <a:pt x="442" y="320"/>
                    <a:pt x="443" y="321"/>
                    <a:pt x="443" y="322"/>
                  </a:cubicBezTo>
                  <a:cubicBezTo>
                    <a:pt x="443" y="322"/>
                    <a:pt x="443" y="324"/>
                    <a:pt x="442" y="324"/>
                  </a:cubicBezTo>
                  <a:cubicBezTo>
                    <a:pt x="441" y="325"/>
                    <a:pt x="440" y="324"/>
                    <a:pt x="439" y="324"/>
                  </a:cubicBezTo>
                  <a:cubicBezTo>
                    <a:pt x="438" y="324"/>
                    <a:pt x="437" y="324"/>
                    <a:pt x="436" y="325"/>
                  </a:cubicBezTo>
                  <a:cubicBezTo>
                    <a:pt x="436" y="326"/>
                    <a:pt x="435" y="326"/>
                    <a:pt x="434" y="326"/>
                  </a:cubicBezTo>
                  <a:cubicBezTo>
                    <a:pt x="433" y="325"/>
                    <a:pt x="432" y="324"/>
                    <a:pt x="431" y="324"/>
                  </a:cubicBezTo>
                  <a:cubicBezTo>
                    <a:pt x="431" y="323"/>
                    <a:pt x="430" y="323"/>
                    <a:pt x="430" y="323"/>
                  </a:cubicBezTo>
                  <a:cubicBezTo>
                    <a:pt x="429" y="323"/>
                    <a:pt x="429" y="323"/>
                    <a:pt x="429" y="323"/>
                  </a:cubicBezTo>
                  <a:cubicBezTo>
                    <a:pt x="428" y="323"/>
                    <a:pt x="427" y="323"/>
                    <a:pt x="427" y="324"/>
                  </a:cubicBezTo>
                  <a:cubicBezTo>
                    <a:pt x="427" y="324"/>
                    <a:pt x="427" y="324"/>
                    <a:pt x="427" y="325"/>
                  </a:cubicBezTo>
                  <a:cubicBezTo>
                    <a:pt x="427" y="325"/>
                    <a:pt x="427" y="326"/>
                    <a:pt x="427" y="326"/>
                  </a:cubicBezTo>
                  <a:cubicBezTo>
                    <a:pt x="427" y="326"/>
                    <a:pt x="427" y="327"/>
                    <a:pt x="427" y="327"/>
                  </a:cubicBezTo>
                  <a:cubicBezTo>
                    <a:pt x="427" y="328"/>
                    <a:pt x="427" y="329"/>
                    <a:pt x="427" y="330"/>
                  </a:cubicBezTo>
                  <a:cubicBezTo>
                    <a:pt x="427" y="331"/>
                    <a:pt x="426" y="330"/>
                    <a:pt x="426" y="330"/>
                  </a:cubicBezTo>
                  <a:cubicBezTo>
                    <a:pt x="425" y="330"/>
                    <a:pt x="424" y="330"/>
                    <a:pt x="423" y="330"/>
                  </a:cubicBezTo>
                  <a:cubicBezTo>
                    <a:pt x="422" y="331"/>
                    <a:pt x="422" y="331"/>
                    <a:pt x="421" y="331"/>
                  </a:cubicBezTo>
                  <a:cubicBezTo>
                    <a:pt x="420" y="331"/>
                    <a:pt x="419" y="330"/>
                    <a:pt x="419" y="330"/>
                  </a:cubicBezTo>
                  <a:cubicBezTo>
                    <a:pt x="418" y="329"/>
                    <a:pt x="418" y="329"/>
                    <a:pt x="417" y="328"/>
                  </a:cubicBezTo>
                  <a:cubicBezTo>
                    <a:pt x="416" y="328"/>
                    <a:pt x="415" y="327"/>
                    <a:pt x="415" y="326"/>
                  </a:cubicBezTo>
                  <a:cubicBezTo>
                    <a:pt x="415" y="326"/>
                    <a:pt x="416" y="326"/>
                    <a:pt x="416" y="325"/>
                  </a:cubicBezTo>
                  <a:cubicBezTo>
                    <a:pt x="416" y="325"/>
                    <a:pt x="417" y="325"/>
                    <a:pt x="417" y="325"/>
                  </a:cubicBezTo>
                  <a:cubicBezTo>
                    <a:pt x="417" y="324"/>
                    <a:pt x="417" y="324"/>
                    <a:pt x="417" y="324"/>
                  </a:cubicBezTo>
                  <a:cubicBezTo>
                    <a:pt x="417" y="324"/>
                    <a:pt x="417" y="324"/>
                    <a:pt x="417" y="323"/>
                  </a:cubicBezTo>
                  <a:cubicBezTo>
                    <a:pt x="418" y="323"/>
                    <a:pt x="418" y="323"/>
                    <a:pt x="418" y="323"/>
                  </a:cubicBezTo>
                  <a:cubicBezTo>
                    <a:pt x="418" y="322"/>
                    <a:pt x="418" y="321"/>
                    <a:pt x="418" y="321"/>
                  </a:cubicBezTo>
                  <a:cubicBezTo>
                    <a:pt x="418" y="320"/>
                    <a:pt x="418" y="320"/>
                    <a:pt x="418" y="319"/>
                  </a:cubicBezTo>
                  <a:cubicBezTo>
                    <a:pt x="418" y="319"/>
                    <a:pt x="419" y="319"/>
                    <a:pt x="419" y="318"/>
                  </a:cubicBezTo>
                  <a:cubicBezTo>
                    <a:pt x="419" y="318"/>
                    <a:pt x="418" y="317"/>
                    <a:pt x="418" y="317"/>
                  </a:cubicBezTo>
                  <a:cubicBezTo>
                    <a:pt x="417" y="316"/>
                    <a:pt x="417" y="316"/>
                    <a:pt x="417" y="316"/>
                  </a:cubicBezTo>
                  <a:cubicBezTo>
                    <a:pt x="416" y="315"/>
                    <a:pt x="416" y="315"/>
                    <a:pt x="416" y="315"/>
                  </a:cubicBezTo>
                  <a:cubicBezTo>
                    <a:pt x="416" y="314"/>
                    <a:pt x="416" y="313"/>
                    <a:pt x="415" y="312"/>
                  </a:cubicBezTo>
                  <a:cubicBezTo>
                    <a:pt x="414" y="312"/>
                    <a:pt x="414" y="312"/>
                    <a:pt x="414" y="312"/>
                  </a:cubicBezTo>
                  <a:cubicBezTo>
                    <a:pt x="414" y="311"/>
                    <a:pt x="414" y="311"/>
                    <a:pt x="415" y="311"/>
                  </a:cubicBezTo>
                  <a:cubicBezTo>
                    <a:pt x="415" y="310"/>
                    <a:pt x="416" y="309"/>
                    <a:pt x="415" y="308"/>
                  </a:cubicBezTo>
                  <a:cubicBezTo>
                    <a:pt x="415" y="308"/>
                    <a:pt x="414" y="307"/>
                    <a:pt x="414" y="307"/>
                  </a:cubicBezTo>
                  <a:cubicBezTo>
                    <a:pt x="414" y="307"/>
                    <a:pt x="413" y="306"/>
                    <a:pt x="413" y="306"/>
                  </a:cubicBezTo>
                  <a:cubicBezTo>
                    <a:pt x="412" y="306"/>
                    <a:pt x="411" y="307"/>
                    <a:pt x="411" y="307"/>
                  </a:cubicBezTo>
                  <a:cubicBezTo>
                    <a:pt x="410" y="308"/>
                    <a:pt x="410" y="309"/>
                    <a:pt x="409" y="309"/>
                  </a:cubicBezTo>
                  <a:cubicBezTo>
                    <a:pt x="408" y="309"/>
                    <a:pt x="408" y="310"/>
                    <a:pt x="408" y="311"/>
                  </a:cubicBezTo>
                  <a:cubicBezTo>
                    <a:pt x="408" y="312"/>
                    <a:pt x="409" y="312"/>
                    <a:pt x="409" y="313"/>
                  </a:cubicBezTo>
                  <a:cubicBezTo>
                    <a:pt x="409" y="315"/>
                    <a:pt x="408" y="315"/>
                    <a:pt x="407" y="316"/>
                  </a:cubicBezTo>
                  <a:cubicBezTo>
                    <a:pt x="406" y="316"/>
                    <a:pt x="405" y="316"/>
                    <a:pt x="404" y="317"/>
                  </a:cubicBezTo>
                  <a:cubicBezTo>
                    <a:pt x="403" y="318"/>
                    <a:pt x="402" y="319"/>
                    <a:pt x="401" y="319"/>
                  </a:cubicBezTo>
                  <a:cubicBezTo>
                    <a:pt x="400" y="320"/>
                    <a:pt x="399" y="320"/>
                    <a:pt x="398" y="321"/>
                  </a:cubicBezTo>
                  <a:cubicBezTo>
                    <a:pt x="397" y="321"/>
                    <a:pt x="397" y="322"/>
                    <a:pt x="397" y="323"/>
                  </a:cubicBezTo>
                  <a:cubicBezTo>
                    <a:pt x="398" y="324"/>
                    <a:pt x="399" y="324"/>
                    <a:pt x="399" y="326"/>
                  </a:cubicBezTo>
                  <a:cubicBezTo>
                    <a:pt x="399" y="327"/>
                    <a:pt x="398" y="327"/>
                    <a:pt x="397" y="328"/>
                  </a:cubicBezTo>
                  <a:cubicBezTo>
                    <a:pt x="396" y="329"/>
                    <a:pt x="396" y="330"/>
                    <a:pt x="395" y="330"/>
                  </a:cubicBezTo>
                  <a:cubicBezTo>
                    <a:pt x="394" y="331"/>
                    <a:pt x="393" y="331"/>
                    <a:pt x="392" y="331"/>
                  </a:cubicBezTo>
                  <a:cubicBezTo>
                    <a:pt x="391" y="332"/>
                    <a:pt x="390" y="332"/>
                    <a:pt x="389" y="332"/>
                  </a:cubicBezTo>
                  <a:cubicBezTo>
                    <a:pt x="388" y="333"/>
                    <a:pt x="387" y="334"/>
                    <a:pt x="387" y="335"/>
                  </a:cubicBezTo>
                  <a:cubicBezTo>
                    <a:pt x="387" y="336"/>
                    <a:pt x="388" y="337"/>
                    <a:pt x="388" y="338"/>
                  </a:cubicBezTo>
                  <a:cubicBezTo>
                    <a:pt x="389" y="339"/>
                    <a:pt x="389" y="340"/>
                    <a:pt x="389" y="341"/>
                  </a:cubicBezTo>
                  <a:cubicBezTo>
                    <a:pt x="389" y="341"/>
                    <a:pt x="389" y="342"/>
                    <a:pt x="390" y="342"/>
                  </a:cubicBezTo>
                  <a:cubicBezTo>
                    <a:pt x="390" y="342"/>
                    <a:pt x="390" y="342"/>
                    <a:pt x="390" y="343"/>
                  </a:cubicBezTo>
                  <a:cubicBezTo>
                    <a:pt x="390" y="343"/>
                    <a:pt x="391" y="343"/>
                    <a:pt x="391" y="343"/>
                  </a:cubicBezTo>
                  <a:cubicBezTo>
                    <a:pt x="391" y="343"/>
                    <a:pt x="391" y="343"/>
                    <a:pt x="391" y="343"/>
                  </a:cubicBezTo>
                  <a:cubicBezTo>
                    <a:pt x="392" y="343"/>
                    <a:pt x="392" y="343"/>
                    <a:pt x="392" y="343"/>
                  </a:cubicBezTo>
                  <a:cubicBezTo>
                    <a:pt x="392" y="343"/>
                    <a:pt x="393" y="343"/>
                    <a:pt x="393" y="343"/>
                  </a:cubicBezTo>
                  <a:cubicBezTo>
                    <a:pt x="393" y="343"/>
                    <a:pt x="394" y="343"/>
                    <a:pt x="394" y="343"/>
                  </a:cubicBezTo>
                  <a:cubicBezTo>
                    <a:pt x="394" y="343"/>
                    <a:pt x="395" y="343"/>
                    <a:pt x="395" y="343"/>
                  </a:cubicBezTo>
                  <a:cubicBezTo>
                    <a:pt x="395" y="343"/>
                    <a:pt x="395" y="342"/>
                    <a:pt x="396" y="342"/>
                  </a:cubicBezTo>
                  <a:cubicBezTo>
                    <a:pt x="396" y="342"/>
                    <a:pt x="396" y="342"/>
                    <a:pt x="397" y="342"/>
                  </a:cubicBezTo>
                  <a:cubicBezTo>
                    <a:pt x="397" y="342"/>
                    <a:pt x="397" y="342"/>
                    <a:pt x="397" y="342"/>
                  </a:cubicBezTo>
                  <a:cubicBezTo>
                    <a:pt x="398" y="342"/>
                    <a:pt x="398" y="342"/>
                    <a:pt x="398" y="342"/>
                  </a:cubicBezTo>
                  <a:cubicBezTo>
                    <a:pt x="399" y="342"/>
                    <a:pt x="399" y="343"/>
                    <a:pt x="400" y="343"/>
                  </a:cubicBezTo>
                  <a:cubicBezTo>
                    <a:pt x="401" y="344"/>
                    <a:pt x="401" y="345"/>
                    <a:pt x="401" y="345"/>
                  </a:cubicBezTo>
                  <a:cubicBezTo>
                    <a:pt x="402" y="346"/>
                    <a:pt x="402" y="347"/>
                    <a:pt x="403" y="347"/>
                  </a:cubicBezTo>
                  <a:cubicBezTo>
                    <a:pt x="403" y="348"/>
                    <a:pt x="403" y="349"/>
                    <a:pt x="404" y="349"/>
                  </a:cubicBezTo>
                  <a:cubicBezTo>
                    <a:pt x="404" y="349"/>
                    <a:pt x="404" y="349"/>
                    <a:pt x="404" y="350"/>
                  </a:cubicBezTo>
                  <a:cubicBezTo>
                    <a:pt x="404" y="350"/>
                    <a:pt x="405" y="350"/>
                    <a:pt x="405" y="350"/>
                  </a:cubicBezTo>
                  <a:cubicBezTo>
                    <a:pt x="405" y="351"/>
                    <a:pt x="405" y="352"/>
                    <a:pt x="406" y="352"/>
                  </a:cubicBezTo>
                  <a:cubicBezTo>
                    <a:pt x="405" y="354"/>
                    <a:pt x="405" y="355"/>
                    <a:pt x="404" y="357"/>
                  </a:cubicBezTo>
                  <a:cubicBezTo>
                    <a:pt x="403" y="357"/>
                    <a:pt x="402" y="358"/>
                    <a:pt x="402" y="359"/>
                  </a:cubicBezTo>
                  <a:cubicBezTo>
                    <a:pt x="401" y="359"/>
                    <a:pt x="401" y="360"/>
                    <a:pt x="400" y="360"/>
                  </a:cubicBezTo>
                  <a:cubicBezTo>
                    <a:pt x="399" y="361"/>
                    <a:pt x="397" y="361"/>
                    <a:pt x="396" y="361"/>
                  </a:cubicBezTo>
                  <a:cubicBezTo>
                    <a:pt x="394" y="361"/>
                    <a:pt x="393" y="362"/>
                    <a:pt x="392" y="363"/>
                  </a:cubicBezTo>
                  <a:cubicBezTo>
                    <a:pt x="391" y="365"/>
                    <a:pt x="392" y="366"/>
                    <a:pt x="393" y="367"/>
                  </a:cubicBezTo>
                  <a:cubicBezTo>
                    <a:pt x="394" y="368"/>
                    <a:pt x="396" y="367"/>
                    <a:pt x="398" y="368"/>
                  </a:cubicBezTo>
                  <a:cubicBezTo>
                    <a:pt x="399" y="368"/>
                    <a:pt x="398" y="369"/>
                    <a:pt x="398" y="370"/>
                  </a:cubicBezTo>
                  <a:cubicBezTo>
                    <a:pt x="397" y="370"/>
                    <a:pt x="397" y="370"/>
                    <a:pt x="397" y="370"/>
                  </a:cubicBezTo>
                  <a:cubicBezTo>
                    <a:pt x="396" y="370"/>
                    <a:pt x="396" y="370"/>
                    <a:pt x="396" y="370"/>
                  </a:cubicBezTo>
                  <a:cubicBezTo>
                    <a:pt x="395" y="371"/>
                    <a:pt x="395" y="371"/>
                    <a:pt x="394" y="371"/>
                  </a:cubicBezTo>
                  <a:cubicBezTo>
                    <a:pt x="393" y="371"/>
                    <a:pt x="393" y="372"/>
                    <a:pt x="392" y="372"/>
                  </a:cubicBezTo>
                  <a:cubicBezTo>
                    <a:pt x="391" y="373"/>
                    <a:pt x="391" y="373"/>
                    <a:pt x="390" y="374"/>
                  </a:cubicBezTo>
                  <a:cubicBezTo>
                    <a:pt x="389" y="374"/>
                    <a:pt x="389" y="375"/>
                    <a:pt x="388" y="376"/>
                  </a:cubicBezTo>
                  <a:cubicBezTo>
                    <a:pt x="388" y="376"/>
                    <a:pt x="388" y="377"/>
                    <a:pt x="388" y="378"/>
                  </a:cubicBezTo>
                  <a:cubicBezTo>
                    <a:pt x="387" y="378"/>
                    <a:pt x="386" y="378"/>
                    <a:pt x="386" y="379"/>
                  </a:cubicBezTo>
                  <a:cubicBezTo>
                    <a:pt x="384" y="379"/>
                    <a:pt x="383" y="379"/>
                    <a:pt x="382" y="380"/>
                  </a:cubicBezTo>
                  <a:cubicBezTo>
                    <a:pt x="382" y="380"/>
                    <a:pt x="381" y="380"/>
                    <a:pt x="381" y="381"/>
                  </a:cubicBezTo>
                  <a:cubicBezTo>
                    <a:pt x="380" y="381"/>
                    <a:pt x="380" y="381"/>
                    <a:pt x="379" y="381"/>
                  </a:cubicBezTo>
                  <a:cubicBezTo>
                    <a:pt x="379" y="382"/>
                    <a:pt x="378" y="382"/>
                    <a:pt x="378" y="381"/>
                  </a:cubicBezTo>
                  <a:cubicBezTo>
                    <a:pt x="378" y="380"/>
                    <a:pt x="377" y="380"/>
                    <a:pt x="377" y="379"/>
                  </a:cubicBezTo>
                  <a:cubicBezTo>
                    <a:pt x="377" y="379"/>
                    <a:pt x="376" y="378"/>
                    <a:pt x="376" y="377"/>
                  </a:cubicBezTo>
                  <a:cubicBezTo>
                    <a:pt x="376" y="377"/>
                    <a:pt x="376" y="377"/>
                    <a:pt x="376" y="377"/>
                  </a:cubicBezTo>
                  <a:cubicBezTo>
                    <a:pt x="376" y="376"/>
                    <a:pt x="375" y="375"/>
                    <a:pt x="375" y="375"/>
                  </a:cubicBezTo>
                  <a:cubicBezTo>
                    <a:pt x="374" y="375"/>
                    <a:pt x="374" y="375"/>
                    <a:pt x="374" y="374"/>
                  </a:cubicBezTo>
                  <a:cubicBezTo>
                    <a:pt x="374" y="374"/>
                    <a:pt x="374" y="374"/>
                    <a:pt x="374" y="374"/>
                  </a:cubicBezTo>
                  <a:cubicBezTo>
                    <a:pt x="373" y="373"/>
                    <a:pt x="373" y="373"/>
                    <a:pt x="372" y="373"/>
                  </a:cubicBezTo>
                  <a:cubicBezTo>
                    <a:pt x="371" y="373"/>
                    <a:pt x="371" y="373"/>
                    <a:pt x="371" y="373"/>
                  </a:cubicBezTo>
                  <a:cubicBezTo>
                    <a:pt x="370" y="373"/>
                    <a:pt x="369" y="373"/>
                    <a:pt x="369" y="373"/>
                  </a:cubicBezTo>
                  <a:cubicBezTo>
                    <a:pt x="368" y="373"/>
                    <a:pt x="368" y="373"/>
                    <a:pt x="367" y="373"/>
                  </a:cubicBezTo>
                  <a:cubicBezTo>
                    <a:pt x="366" y="373"/>
                    <a:pt x="365" y="374"/>
                    <a:pt x="364" y="374"/>
                  </a:cubicBezTo>
                  <a:cubicBezTo>
                    <a:pt x="364" y="375"/>
                    <a:pt x="363" y="375"/>
                    <a:pt x="363" y="375"/>
                  </a:cubicBezTo>
                  <a:cubicBezTo>
                    <a:pt x="363" y="375"/>
                    <a:pt x="362" y="376"/>
                    <a:pt x="362" y="376"/>
                  </a:cubicBezTo>
                  <a:cubicBezTo>
                    <a:pt x="361" y="376"/>
                    <a:pt x="360" y="376"/>
                    <a:pt x="360" y="377"/>
                  </a:cubicBezTo>
                  <a:cubicBezTo>
                    <a:pt x="359" y="377"/>
                    <a:pt x="359" y="377"/>
                    <a:pt x="358" y="378"/>
                  </a:cubicBezTo>
                  <a:cubicBezTo>
                    <a:pt x="357" y="378"/>
                    <a:pt x="356" y="378"/>
                    <a:pt x="355" y="379"/>
                  </a:cubicBezTo>
                  <a:cubicBezTo>
                    <a:pt x="355" y="379"/>
                    <a:pt x="354" y="379"/>
                    <a:pt x="353" y="380"/>
                  </a:cubicBezTo>
                  <a:cubicBezTo>
                    <a:pt x="353" y="380"/>
                    <a:pt x="352" y="380"/>
                    <a:pt x="351" y="381"/>
                  </a:cubicBezTo>
                  <a:cubicBezTo>
                    <a:pt x="350" y="381"/>
                    <a:pt x="350" y="381"/>
                    <a:pt x="350" y="381"/>
                  </a:cubicBezTo>
                  <a:cubicBezTo>
                    <a:pt x="349" y="381"/>
                    <a:pt x="349" y="381"/>
                    <a:pt x="348" y="381"/>
                  </a:cubicBezTo>
                  <a:cubicBezTo>
                    <a:pt x="346" y="382"/>
                    <a:pt x="344" y="382"/>
                    <a:pt x="343" y="383"/>
                  </a:cubicBezTo>
                  <a:cubicBezTo>
                    <a:pt x="342" y="383"/>
                    <a:pt x="341" y="383"/>
                    <a:pt x="340" y="383"/>
                  </a:cubicBezTo>
                  <a:cubicBezTo>
                    <a:pt x="339" y="383"/>
                    <a:pt x="339" y="383"/>
                    <a:pt x="338" y="382"/>
                  </a:cubicBezTo>
                  <a:cubicBezTo>
                    <a:pt x="338" y="382"/>
                    <a:pt x="337" y="381"/>
                    <a:pt x="337" y="381"/>
                  </a:cubicBezTo>
                  <a:cubicBezTo>
                    <a:pt x="336" y="380"/>
                    <a:pt x="336" y="379"/>
                    <a:pt x="335" y="379"/>
                  </a:cubicBezTo>
                  <a:cubicBezTo>
                    <a:pt x="335" y="379"/>
                    <a:pt x="334" y="379"/>
                    <a:pt x="333" y="379"/>
                  </a:cubicBezTo>
                  <a:cubicBezTo>
                    <a:pt x="333" y="379"/>
                    <a:pt x="332" y="379"/>
                    <a:pt x="331" y="379"/>
                  </a:cubicBezTo>
                  <a:cubicBezTo>
                    <a:pt x="330" y="379"/>
                    <a:pt x="329" y="379"/>
                    <a:pt x="329" y="380"/>
                  </a:cubicBezTo>
                  <a:cubicBezTo>
                    <a:pt x="328" y="381"/>
                    <a:pt x="329" y="381"/>
                    <a:pt x="329" y="382"/>
                  </a:cubicBezTo>
                  <a:cubicBezTo>
                    <a:pt x="329" y="383"/>
                    <a:pt x="327" y="385"/>
                    <a:pt x="326" y="385"/>
                  </a:cubicBezTo>
                  <a:cubicBezTo>
                    <a:pt x="325" y="386"/>
                    <a:pt x="325" y="386"/>
                    <a:pt x="324" y="386"/>
                  </a:cubicBezTo>
                  <a:cubicBezTo>
                    <a:pt x="323" y="386"/>
                    <a:pt x="322" y="386"/>
                    <a:pt x="322" y="386"/>
                  </a:cubicBezTo>
                  <a:cubicBezTo>
                    <a:pt x="321" y="386"/>
                    <a:pt x="320" y="386"/>
                    <a:pt x="320" y="385"/>
                  </a:cubicBezTo>
                  <a:cubicBezTo>
                    <a:pt x="319" y="385"/>
                    <a:pt x="319" y="384"/>
                    <a:pt x="318" y="384"/>
                  </a:cubicBezTo>
                  <a:cubicBezTo>
                    <a:pt x="318" y="383"/>
                    <a:pt x="318" y="383"/>
                    <a:pt x="317" y="382"/>
                  </a:cubicBezTo>
                  <a:cubicBezTo>
                    <a:pt x="317" y="382"/>
                    <a:pt x="316" y="381"/>
                    <a:pt x="316" y="381"/>
                  </a:cubicBezTo>
                  <a:cubicBezTo>
                    <a:pt x="316" y="380"/>
                    <a:pt x="315" y="380"/>
                    <a:pt x="315" y="379"/>
                  </a:cubicBezTo>
                  <a:cubicBezTo>
                    <a:pt x="314" y="378"/>
                    <a:pt x="314" y="377"/>
                    <a:pt x="314" y="376"/>
                  </a:cubicBezTo>
                  <a:cubicBezTo>
                    <a:pt x="314" y="374"/>
                    <a:pt x="314" y="372"/>
                    <a:pt x="312" y="371"/>
                  </a:cubicBezTo>
                  <a:cubicBezTo>
                    <a:pt x="311" y="369"/>
                    <a:pt x="309" y="370"/>
                    <a:pt x="307" y="370"/>
                  </a:cubicBezTo>
                  <a:cubicBezTo>
                    <a:pt x="306" y="370"/>
                    <a:pt x="305" y="370"/>
                    <a:pt x="305" y="370"/>
                  </a:cubicBezTo>
                  <a:cubicBezTo>
                    <a:pt x="304" y="370"/>
                    <a:pt x="304" y="369"/>
                    <a:pt x="304" y="369"/>
                  </a:cubicBezTo>
                  <a:cubicBezTo>
                    <a:pt x="304" y="369"/>
                    <a:pt x="303" y="369"/>
                    <a:pt x="303" y="368"/>
                  </a:cubicBezTo>
                  <a:cubicBezTo>
                    <a:pt x="303" y="368"/>
                    <a:pt x="303" y="368"/>
                    <a:pt x="303" y="368"/>
                  </a:cubicBezTo>
                  <a:cubicBezTo>
                    <a:pt x="302" y="367"/>
                    <a:pt x="301" y="367"/>
                    <a:pt x="301" y="367"/>
                  </a:cubicBezTo>
                  <a:cubicBezTo>
                    <a:pt x="300" y="367"/>
                    <a:pt x="300" y="366"/>
                    <a:pt x="300" y="366"/>
                  </a:cubicBezTo>
                  <a:cubicBezTo>
                    <a:pt x="299" y="365"/>
                    <a:pt x="299" y="363"/>
                    <a:pt x="299" y="362"/>
                  </a:cubicBezTo>
                  <a:cubicBezTo>
                    <a:pt x="299" y="361"/>
                    <a:pt x="299" y="361"/>
                    <a:pt x="299" y="360"/>
                  </a:cubicBezTo>
                  <a:cubicBezTo>
                    <a:pt x="299" y="360"/>
                    <a:pt x="300" y="359"/>
                    <a:pt x="300" y="358"/>
                  </a:cubicBezTo>
                  <a:cubicBezTo>
                    <a:pt x="300" y="357"/>
                    <a:pt x="299" y="357"/>
                    <a:pt x="299" y="356"/>
                  </a:cubicBezTo>
                  <a:cubicBezTo>
                    <a:pt x="299" y="355"/>
                    <a:pt x="300" y="354"/>
                    <a:pt x="299" y="352"/>
                  </a:cubicBezTo>
                  <a:cubicBezTo>
                    <a:pt x="299" y="352"/>
                    <a:pt x="299" y="352"/>
                    <a:pt x="299" y="351"/>
                  </a:cubicBezTo>
                  <a:cubicBezTo>
                    <a:pt x="300" y="351"/>
                    <a:pt x="300" y="351"/>
                    <a:pt x="301" y="351"/>
                  </a:cubicBezTo>
                  <a:cubicBezTo>
                    <a:pt x="302" y="352"/>
                    <a:pt x="303" y="351"/>
                    <a:pt x="303" y="349"/>
                  </a:cubicBezTo>
                  <a:cubicBezTo>
                    <a:pt x="304" y="345"/>
                    <a:pt x="298" y="344"/>
                    <a:pt x="295" y="343"/>
                  </a:cubicBezTo>
                  <a:cubicBezTo>
                    <a:pt x="292" y="343"/>
                    <a:pt x="287" y="342"/>
                    <a:pt x="284" y="345"/>
                  </a:cubicBezTo>
                  <a:cubicBezTo>
                    <a:pt x="282" y="346"/>
                    <a:pt x="282" y="349"/>
                    <a:pt x="281" y="350"/>
                  </a:cubicBezTo>
                  <a:cubicBezTo>
                    <a:pt x="280" y="352"/>
                    <a:pt x="279" y="353"/>
                    <a:pt x="277" y="354"/>
                  </a:cubicBezTo>
                  <a:cubicBezTo>
                    <a:pt x="275" y="354"/>
                    <a:pt x="273" y="354"/>
                    <a:pt x="271" y="354"/>
                  </a:cubicBezTo>
                  <a:cubicBezTo>
                    <a:pt x="270" y="355"/>
                    <a:pt x="269" y="355"/>
                    <a:pt x="267" y="356"/>
                  </a:cubicBezTo>
                  <a:cubicBezTo>
                    <a:pt x="266" y="356"/>
                    <a:pt x="266" y="358"/>
                    <a:pt x="266" y="359"/>
                  </a:cubicBezTo>
                  <a:cubicBezTo>
                    <a:pt x="267" y="362"/>
                    <a:pt x="268" y="364"/>
                    <a:pt x="269" y="366"/>
                  </a:cubicBezTo>
                  <a:cubicBezTo>
                    <a:pt x="270" y="368"/>
                    <a:pt x="270" y="370"/>
                    <a:pt x="270" y="372"/>
                  </a:cubicBezTo>
                  <a:cubicBezTo>
                    <a:pt x="270" y="373"/>
                    <a:pt x="270" y="374"/>
                    <a:pt x="270" y="375"/>
                  </a:cubicBezTo>
                  <a:cubicBezTo>
                    <a:pt x="270" y="376"/>
                    <a:pt x="270" y="377"/>
                    <a:pt x="271" y="378"/>
                  </a:cubicBezTo>
                  <a:cubicBezTo>
                    <a:pt x="271" y="379"/>
                    <a:pt x="271" y="380"/>
                    <a:pt x="271" y="381"/>
                  </a:cubicBezTo>
                  <a:cubicBezTo>
                    <a:pt x="271" y="381"/>
                    <a:pt x="271" y="381"/>
                    <a:pt x="271" y="381"/>
                  </a:cubicBezTo>
                  <a:cubicBezTo>
                    <a:pt x="271" y="382"/>
                    <a:pt x="272" y="382"/>
                    <a:pt x="272" y="383"/>
                  </a:cubicBezTo>
                  <a:cubicBezTo>
                    <a:pt x="272" y="384"/>
                    <a:pt x="272" y="385"/>
                    <a:pt x="273" y="385"/>
                  </a:cubicBezTo>
                  <a:cubicBezTo>
                    <a:pt x="273" y="387"/>
                    <a:pt x="273" y="388"/>
                    <a:pt x="273" y="389"/>
                  </a:cubicBezTo>
                  <a:cubicBezTo>
                    <a:pt x="274" y="390"/>
                    <a:pt x="273" y="391"/>
                    <a:pt x="273" y="392"/>
                  </a:cubicBezTo>
                  <a:cubicBezTo>
                    <a:pt x="273" y="393"/>
                    <a:pt x="273" y="393"/>
                    <a:pt x="272" y="393"/>
                  </a:cubicBezTo>
                  <a:cubicBezTo>
                    <a:pt x="272" y="393"/>
                    <a:pt x="272" y="393"/>
                    <a:pt x="271" y="394"/>
                  </a:cubicBezTo>
                  <a:cubicBezTo>
                    <a:pt x="271" y="394"/>
                    <a:pt x="271" y="394"/>
                    <a:pt x="270" y="394"/>
                  </a:cubicBezTo>
                  <a:cubicBezTo>
                    <a:pt x="270" y="394"/>
                    <a:pt x="269" y="395"/>
                    <a:pt x="269" y="395"/>
                  </a:cubicBezTo>
                  <a:cubicBezTo>
                    <a:pt x="269" y="396"/>
                    <a:pt x="269" y="396"/>
                    <a:pt x="269" y="396"/>
                  </a:cubicBezTo>
                  <a:cubicBezTo>
                    <a:pt x="269" y="397"/>
                    <a:pt x="269" y="397"/>
                    <a:pt x="269" y="397"/>
                  </a:cubicBezTo>
                  <a:cubicBezTo>
                    <a:pt x="269" y="398"/>
                    <a:pt x="269" y="399"/>
                    <a:pt x="269" y="400"/>
                  </a:cubicBezTo>
                  <a:cubicBezTo>
                    <a:pt x="269" y="404"/>
                    <a:pt x="269" y="404"/>
                    <a:pt x="269" y="404"/>
                  </a:cubicBezTo>
                  <a:cubicBezTo>
                    <a:pt x="269" y="405"/>
                    <a:pt x="269" y="406"/>
                    <a:pt x="269" y="408"/>
                  </a:cubicBezTo>
                  <a:cubicBezTo>
                    <a:pt x="269" y="409"/>
                    <a:pt x="269" y="411"/>
                    <a:pt x="269" y="412"/>
                  </a:cubicBezTo>
                  <a:cubicBezTo>
                    <a:pt x="270" y="414"/>
                    <a:pt x="270" y="417"/>
                    <a:pt x="269" y="419"/>
                  </a:cubicBezTo>
                  <a:cubicBezTo>
                    <a:pt x="267" y="420"/>
                    <a:pt x="265" y="419"/>
                    <a:pt x="263" y="418"/>
                  </a:cubicBezTo>
                  <a:cubicBezTo>
                    <a:pt x="262" y="417"/>
                    <a:pt x="262" y="416"/>
                    <a:pt x="261" y="415"/>
                  </a:cubicBezTo>
                  <a:cubicBezTo>
                    <a:pt x="260" y="415"/>
                    <a:pt x="259" y="414"/>
                    <a:pt x="258" y="413"/>
                  </a:cubicBezTo>
                  <a:cubicBezTo>
                    <a:pt x="256" y="413"/>
                    <a:pt x="256" y="416"/>
                    <a:pt x="256" y="418"/>
                  </a:cubicBezTo>
                  <a:cubicBezTo>
                    <a:pt x="255" y="418"/>
                    <a:pt x="255" y="420"/>
                    <a:pt x="254" y="420"/>
                  </a:cubicBezTo>
                  <a:cubicBezTo>
                    <a:pt x="253" y="420"/>
                    <a:pt x="252" y="420"/>
                    <a:pt x="252" y="419"/>
                  </a:cubicBezTo>
                  <a:cubicBezTo>
                    <a:pt x="250" y="418"/>
                    <a:pt x="248" y="416"/>
                    <a:pt x="247" y="414"/>
                  </a:cubicBezTo>
                  <a:cubicBezTo>
                    <a:pt x="245" y="413"/>
                    <a:pt x="244" y="411"/>
                    <a:pt x="244" y="408"/>
                  </a:cubicBezTo>
                  <a:cubicBezTo>
                    <a:pt x="244" y="407"/>
                    <a:pt x="244" y="406"/>
                    <a:pt x="245" y="406"/>
                  </a:cubicBezTo>
                  <a:cubicBezTo>
                    <a:pt x="245" y="405"/>
                    <a:pt x="246" y="405"/>
                    <a:pt x="247" y="404"/>
                  </a:cubicBezTo>
                  <a:cubicBezTo>
                    <a:pt x="248" y="404"/>
                    <a:pt x="248" y="404"/>
                    <a:pt x="249" y="403"/>
                  </a:cubicBezTo>
                  <a:cubicBezTo>
                    <a:pt x="249" y="402"/>
                    <a:pt x="249" y="401"/>
                    <a:pt x="249" y="401"/>
                  </a:cubicBezTo>
                  <a:cubicBezTo>
                    <a:pt x="248" y="399"/>
                    <a:pt x="246" y="397"/>
                    <a:pt x="244" y="395"/>
                  </a:cubicBezTo>
                  <a:cubicBezTo>
                    <a:pt x="243" y="393"/>
                    <a:pt x="242" y="391"/>
                    <a:pt x="240" y="390"/>
                  </a:cubicBezTo>
                  <a:cubicBezTo>
                    <a:pt x="238" y="390"/>
                    <a:pt x="236" y="390"/>
                    <a:pt x="235" y="392"/>
                  </a:cubicBezTo>
                  <a:cubicBezTo>
                    <a:pt x="234" y="393"/>
                    <a:pt x="234" y="393"/>
                    <a:pt x="233" y="394"/>
                  </a:cubicBezTo>
                  <a:cubicBezTo>
                    <a:pt x="233" y="395"/>
                    <a:pt x="232" y="395"/>
                    <a:pt x="231" y="396"/>
                  </a:cubicBezTo>
                  <a:cubicBezTo>
                    <a:pt x="230" y="396"/>
                    <a:pt x="229" y="397"/>
                    <a:pt x="227" y="397"/>
                  </a:cubicBezTo>
                  <a:cubicBezTo>
                    <a:pt x="227" y="397"/>
                    <a:pt x="226" y="396"/>
                    <a:pt x="226" y="396"/>
                  </a:cubicBezTo>
                  <a:cubicBezTo>
                    <a:pt x="225" y="395"/>
                    <a:pt x="226" y="395"/>
                    <a:pt x="226" y="394"/>
                  </a:cubicBezTo>
                  <a:cubicBezTo>
                    <a:pt x="226" y="393"/>
                    <a:pt x="225" y="393"/>
                    <a:pt x="225" y="392"/>
                  </a:cubicBezTo>
                  <a:cubicBezTo>
                    <a:pt x="224" y="391"/>
                    <a:pt x="221" y="391"/>
                    <a:pt x="220" y="391"/>
                  </a:cubicBezTo>
                  <a:cubicBezTo>
                    <a:pt x="219" y="391"/>
                    <a:pt x="219" y="391"/>
                    <a:pt x="218" y="391"/>
                  </a:cubicBezTo>
                  <a:cubicBezTo>
                    <a:pt x="218" y="391"/>
                    <a:pt x="217" y="391"/>
                    <a:pt x="217" y="391"/>
                  </a:cubicBezTo>
                  <a:cubicBezTo>
                    <a:pt x="217" y="393"/>
                    <a:pt x="217" y="395"/>
                    <a:pt x="215" y="395"/>
                  </a:cubicBezTo>
                  <a:cubicBezTo>
                    <a:pt x="215" y="395"/>
                    <a:pt x="214" y="395"/>
                    <a:pt x="214" y="394"/>
                  </a:cubicBezTo>
                  <a:cubicBezTo>
                    <a:pt x="213" y="394"/>
                    <a:pt x="213" y="393"/>
                    <a:pt x="212" y="393"/>
                  </a:cubicBezTo>
                  <a:cubicBezTo>
                    <a:pt x="212" y="392"/>
                    <a:pt x="211" y="392"/>
                    <a:pt x="211" y="391"/>
                  </a:cubicBezTo>
                  <a:cubicBezTo>
                    <a:pt x="210" y="390"/>
                    <a:pt x="210" y="390"/>
                    <a:pt x="210" y="389"/>
                  </a:cubicBezTo>
                  <a:cubicBezTo>
                    <a:pt x="210" y="389"/>
                    <a:pt x="210" y="388"/>
                    <a:pt x="210" y="388"/>
                  </a:cubicBezTo>
                  <a:cubicBezTo>
                    <a:pt x="210" y="387"/>
                    <a:pt x="210" y="387"/>
                    <a:pt x="210" y="387"/>
                  </a:cubicBezTo>
                  <a:cubicBezTo>
                    <a:pt x="210" y="387"/>
                    <a:pt x="209" y="386"/>
                    <a:pt x="209" y="386"/>
                  </a:cubicBezTo>
                  <a:cubicBezTo>
                    <a:pt x="208" y="386"/>
                    <a:pt x="208" y="386"/>
                    <a:pt x="208" y="385"/>
                  </a:cubicBezTo>
                  <a:cubicBezTo>
                    <a:pt x="207" y="384"/>
                    <a:pt x="207" y="383"/>
                    <a:pt x="206" y="383"/>
                  </a:cubicBezTo>
                  <a:cubicBezTo>
                    <a:pt x="205" y="383"/>
                    <a:pt x="204" y="383"/>
                    <a:pt x="204" y="383"/>
                  </a:cubicBezTo>
                  <a:cubicBezTo>
                    <a:pt x="204" y="383"/>
                    <a:pt x="203" y="383"/>
                    <a:pt x="203" y="384"/>
                  </a:cubicBezTo>
                  <a:cubicBezTo>
                    <a:pt x="203" y="384"/>
                    <a:pt x="202" y="384"/>
                    <a:pt x="202" y="384"/>
                  </a:cubicBezTo>
                  <a:cubicBezTo>
                    <a:pt x="202" y="384"/>
                    <a:pt x="201" y="384"/>
                    <a:pt x="201" y="385"/>
                  </a:cubicBezTo>
                  <a:cubicBezTo>
                    <a:pt x="200" y="385"/>
                    <a:pt x="199" y="385"/>
                    <a:pt x="199" y="385"/>
                  </a:cubicBezTo>
                  <a:cubicBezTo>
                    <a:pt x="198" y="385"/>
                    <a:pt x="197" y="385"/>
                    <a:pt x="196" y="385"/>
                  </a:cubicBezTo>
                  <a:cubicBezTo>
                    <a:pt x="195" y="385"/>
                    <a:pt x="194" y="385"/>
                    <a:pt x="193" y="385"/>
                  </a:cubicBezTo>
                  <a:cubicBezTo>
                    <a:pt x="192" y="385"/>
                    <a:pt x="191" y="385"/>
                    <a:pt x="190" y="385"/>
                  </a:cubicBezTo>
                  <a:cubicBezTo>
                    <a:pt x="189" y="385"/>
                    <a:pt x="188" y="385"/>
                    <a:pt x="186" y="385"/>
                  </a:cubicBezTo>
                  <a:cubicBezTo>
                    <a:pt x="185" y="385"/>
                    <a:pt x="184" y="385"/>
                    <a:pt x="183" y="385"/>
                  </a:cubicBezTo>
                  <a:cubicBezTo>
                    <a:pt x="182" y="385"/>
                    <a:pt x="181" y="385"/>
                    <a:pt x="180" y="385"/>
                  </a:cubicBezTo>
                  <a:cubicBezTo>
                    <a:pt x="180" y="385"/>
                    <a:pt x="180" y="385"/>
                    <a:pt x="179" y="385"/>
                  </a:cubicBezTo>
                  <a:cubicBezTo>
                    <a:pt x="179" y="385"/>
                    <a:pt x="178" y="385"/>
                    <a:pt x="178" y="385"/>
                  </a:cubicBezTo>
                  <a:cubicBezTo>
                    <a:pt x="177" y="385"/>
                    <a:pt x="176" y="385"/>
                    <a:pt x="176" y="386"/>
                  </a:cubicBezTo>
                  <a:cubicBezTo>
                    <a:pt x="175" y="386"/>
                    <a:pt x="175" y="387"/>
                    <a:pt x="175" y="388"/>
                  </a:cubicBezTo>
                  <a:cubicBezTo>
                    <a:pt x="175" y="388"/>
                    <a:pt x="175" y="389"/>
                    <a:pt x="174" y="389"/>
                  </a:cubicBezTo>
                  <a:cubicBezTo>
                    <a:pt x="174" y="390"/>
                    <a:pt x="173" y="390"/>
                    <a:pt x="172" y="391"/>
                  </a:cubicBezTo>
                  <a:cubicBezTo>
                    <a:pt x="172" y="392"/>
                    <a:pt x="171" y="393"/>
                    <a:pt x="170" y="393"/>
                  </a:cubicBezTo>
                  <a:cubicBezTo>
                    <a:pt x="169" y="393"/>
                    <a:pt x="168" y="392"/>
                    <a:pt x="167" y="392"/>
                  </a:cubicBezTo>
                  <a:cubicBezTo>
                    <a:pt x="166" y="392"/>
                    <a:pt x="164" y="392"/>
                    <a:pt x="163" y="392"/>
                  </a:cubicBezTo>
                  <a:cubicBezTo>
                    <a:pt x="163" y="392"/>
                    <a:pt x="162" y="393"/>
                    <a:pt x="162" y="393"/>
                  </a:cubicBezTo>
                  <a:cubicBezTo>
                    <a:pt x="162" y="394"/>
                    <a:pt x="162" y="394"/>
                    <a:pt x="163" y="395"/>
                  </a:cubicBezTo>
                  <a:cubicBezTo>
                    <a:pt x="163" y="396"/>
                    <a:pt x="163" y="398"/>
                    <a:pt x="163" y="399"/>
                  </a:cubicBezTo>
                  <a:cubicBezTo>
                    <a:pt x="163" y="400"/>
                    <a:pt x="163" y="400"/>
                    <a:pt x="163" y="401"/>
                  </a:cubicBezTo>
                  <a:cubicBezTo>
                    <a:pt x="163" y="401"/>
                    <a:pt x="163" y="402"/>
                    <a:pt x="163" y="403"/>
                  </a:cubicBezTo>
                  <a:cubicBezTo>
                    <a:pt x="163" y="403"/>
                    <a:pt x="163" y="404"/>
                    <a:pt x="163" y="404"/>
                  </a:cubicBezTo>
                  <a:cubicBezTo>
                    <a:pt x="163" y="405"/>
                    <a:pt x="163" y="405"/>
                    <a:pt x="164" y="405"/>
                  </a:cubicBezTo>
                  <a:cubicBezTo>
                    <a:pt x="164" y="405"/>
                    <a:pt x="164" y="405"/>
                    <a:pt x="164" y="405"/>
                  </a:cubicBezTo>
                  <a:cubicBezTo>
                    <a:pt x="165" y="405"/>
                    <a:pt x="165" y="406"/>
                    <a:pt x="165" y="406"/>
                  </a:cubicBezTo>
                  <a:cubicBezTo>
                    <a:pt x="165" y="406"/>
                    <a:pt x="165" y="406"/>
                    <a:pt x="166" y="406"/>
                  </a:cubicBezTo>
                  <a:cubicBezTo>
                    <a:pt x="166" y="406"/>
                    <a:pt x="166" y="406"/>
                    <a:pt x="166" y="406"/>
                  </a:cubicBezTo>
                  <a:cubicBezTo>
                    <a:pt x="166" y="406"/>
                    <a:pt x="166" y="406"/>
                    <a:pt x="166" y="406"/>
                  </a:cubicBezTo>
                  <a:cubicBezTo>
                    <a:pt x="166" y="406"/>
                    <a:pt x="166" y="407"/>
                    <a:pt x="166" y="407"/>
                  </a:cubicBezTo>
                  <a:cubicBezTo>
                    <a:pt x="167" y="408"/>
                    <a:pt x="167" y="408"/>
                    <a:pt x="168" y="409"/>
                  </a:cubicBezTo>
                  <a:cubicBezTo>
                    <a:pt x="168" y="409"/>
                    <a:pt x="168" y="409"/>
                    <a:pt x="168" y="410"/>
                  </a:cubicBezTo>
                  <a:cubicBezTo>
                    <a:pt x="170" y="410"/>
                    <a:pt x="171" y="411"/>
                    <a:pt x="172" y="412"/>
                  </a:cubicBezTo>
                  <a:cubicBezTo>
                    <a:pt x="175" y="414"/>
                    <a:pt x="178" y="416"/>
                    <a:pt x="181" y="417"/>
                  </a:cubicBezTo>
                  <a:cubicBezTo>
                    <a:pt x="182" y="418"/>
                    <a:pt x="184" y="418"/>
                    <a:pt x="185" y="418"/>
                  </a:cubicBezTo>
                  <a:cubicBezTo>
                    <a:pt x="186" y="419"/>
                    <a:pt x="186" y="419"/>
                    <a:pt x="187" y="419"/>
                  </a:cubicBezTo>
                  <a:cubicBezTo>
                    <a:pt x="189" y="420"/>
                    <a:pt x="189" y="422"/>
                    <a:pt x="189" y="424"/>
                  </a:cubicBezTo>
                  <a:cubicBezTo>
                    <a:pt x="189" y="426"/>
                    <a:pt x="189" y="428"/>
                    <a:pt x="187" y="429"/>
                  </a:cubicBezTo>
                  <a:cubicBezTo>
                    <a:pt x="185" y="430"/>
                    <a:pt x="182" y="429"/>
                    <a:pt x="180" y="429"/>
                  </a:cubicBezTo>
                  <a:cubicBezTo>
                    <a:pt x="178" y="429"/>
                    <a:pt x="176" y="429"/>
                    <a:pt x="174" y="429"/>
                  </a:cubicBezTo>
                  <a:cubicBezTo>
                    <a:pt x="172" y="428"/>
                    <a:pt x="171" y="428"/>
                    <a:pt x="170" y="428"/>
                  </a:cubicBezTo>
                  <a:cubicBezTo>
                    <a:pt x="169" y="427"/>
                    <a:pt x="168" y="427"/>
                    <a:pt x="167" y="426"/>
                  </a:cubicBezTo>
                  <a:cubicBezTo>
                    <a:pt x="164" y="426"/>
                    <a:pt x="165" y="429"/>
                    <a:pt x="166" y="431"/>
                  </a:cubicBezTo>
                  <a:cubicBezTo>
                    <a:pt x="166" y="433"/>
                    <a:pt x="167" y="436"/>
                    <a:pt x="165" y="438"/>
                  </a:cubicBezTo>
                  <a:cubicBezTo>
                    <a:pt x="164" y="440"/>
                    <a:pt x="161" y="440"/>
                    <a:pt x="159" y="438"/>
                  </a:cubicBezTo>
                  <a:cubicBezTo>
                    <a:pt x="158" y="437"/>
                    <a:pt x="156" y="435"/>
                    <a:pt x="155" y="434"/>
                  </a:cubicBezTo>
                  <a:cubicBezTo>
                    <a:pt x="152" y="433"/>
                    <a:pt x="150" y="434"/>
                    <a:pt x="148" y="434"/>
                  </a:cubicBezTo>
                  <a:cubicBezTo>
                    <a:pt x="147" y="435"/>
                    <a:pt x="146" y="435"/>
                    <a:pt x="145" y="435"/>
                  </a:cubicBezTo>
                  <a:cubicBezTo>
                    <a:pt x="144" y="434"/>
                    <a:pt x="143" y="433"/>
                    <a:pt x="142" y="433"/>
                  </a:cubicBezTo>
                  <a:cubicBezTo>
                    <a:pt x="142" y="431"/>
                    <a:pt x="141" y="430"/>
                    <a:pt x="141" y="429"/>
                  </a:cubicBezTo>
                  <a:cubicBezTo>
                    <a:pt x="141" y="427"/>
                    <a:pt x="140" y="426"/>
                    <a:pt x="140" y="424"/>
                  </a:cubicBezTo>
                  <a:cubicBezTo>
                    <a:pt x="139" y="422"/>
                    <a:pt x="139" y="419"/>
                    <a:pt x="139" y="416"/>
                  </a:cubicBezTo>
                  <a:cubicBezTo>
                    <a:pt x="139" y="413"/>
                    <a:pt x="140" y="409"/>
                    <a:pt x="141" y="406"/>
                  </a:cubicBezTo>
                  <a:cubicBezTo>
                    <a:pt x="141" y="405"/>
                    <a:pt x="141" y="404"/>
                    <a:pt x="140" y="403"/>
                  </a:cubicBezTo>
                  <a:cubicBezTo>
                    <a:pt x="140" y="402"/>
                    <a:pt x="139" y="401"/>
                    <a:pt x="138" y="400"/>
                  </a:cubicBezTo>
                  <a:cubicBezTo>
                    <a:pt x="137" y="400"/>
                    <a:pt x="136" y="399"/>
                    <a:pt x="135" y="399"/>
                  </a:cubicBezTo>
                  <a:cubicBezTo>
                    <a:pt x="134" y="398"/>
                    <a:pt x="133" y="397"/>
                    <a:pt x="132" y="396"/>
                  </a:cubicBezTo>
                  <a:cubicBezTo>
                    <a:pt x="132" y="396"/>
                    <a:pt x="131" y="395"/>
                    <a:pt x="131" y="395"/>
                  </a:cubicBezTo>
                  <a:cubicBezTo>
                    <a:pt x="130" y="395"/>
                    <a:pt x="129" y="395"/>
                    <a:pt x="129" y="395"/>
                  </a:cubicBezTo>
                  <a:cubicBezTo>
                    <a:pt x="128" y="395"/>
                    <a:pt x="127" y="394"/>
                    <a:pt x="126" y="394"/>
                  </a:cubicBezTo>
                  <a:cubicBezTo>
                    <a:pt x="125" y="394"/>
                    <a:pt x="125" y="395"/>
                    <a:pt x="125" y="396"/>
                  </a:cubicBezTo>
                  <a:cubicBezTo>
                    <a:pt x="125" y="396"/>
                    <a:pt x="124" y="396"/>
                    <a:pt x="124" y="396"/>
                  </a:cubicBezTo>
                  <a:cubicBezTo>
                    <a:pt x="123" y="395"/>
                    <a:pt x="122" y="395"/>
                    <a:pt x="122" y="394"/>
                  </a:cubicBezTo>
                  <a:cubicBezTo>
                    <a:pt x="121" y="393"/>
                    <a:pt x="120" y="392"/>
                    <a:pt x="119" y="392"/>
                  </a:cubicBezTo>
                  <a:cubicBezTo>
                    <a:pt x="118" y="391"/>
                    <a:pt x="117" y="390"/>
                    <a:pt x="116" y="389"/>
                  </a:cubicBezTo>
                  <a:cubicBezTo>
                    <a:pt x="115" y="388"/>
                    <a:pt x="115" y="388"/>
                    <a:pt x="114" y="387"/>
                  </a:cubicBezTo>
                  <a:cubicBezTo>
                    <a:pt x="113" y="386"/>
                    <a:pt x="113" y="385"/>
                    <a:pt x="113" y="383"/>
                  </a:cubicBezTo>
                  <a:cubicBezTo>
                    <a:pt x="113" y="382"/>
                    <a:pt x="113" y="381"/>
                    <a:pt x="112" y="380"/>
                  </a:cubicBezTo>
                  <a:cubicBezTo>
                    <a:pt x="112" y="380"/>
                    <a:pt x="111" y="380"/>
                    <a:pt x="110" y="380"/>
                  </a:cubicBezTo>
                  <a:cubicBezTo>
                    <a:pt x="110" y="381"/>
                    <a:pt x="110" y="381"/>
                    <a:pt x="109" y="381"/>
                  </a:cubicBezTo>
                  <a:cubicBezTo>
                    <a:pt x="109" y="382"/>
                    <a:pt x="109" y="382"/>
                    <a:pt x="109" y="382"/>
                  </a:cubicBezTo>
                  <a:cubicBezTo>
                    <a:pt x="108" y="383"/>
                    <a:pt x="108" y="382"/>
                    <a:pt x="107" y="382"/>
                  </a:cubicBezTo>
                  <a:cubicBezTo>
                    <a:pt x="106" y="382"/>
                    <a:pt x="106" y="382"/>
                    <a:pt x="106" y="382"/>
                  </a:cubicBezTo>
                  <a:cubicBezTo>
                    <a:pt x="105" y="382"/>
                    <a:pt x="103" y="382"/>
                    <a:pt x="102" y="382"/>
                  </a:cubicBezTo>
                  <a:cubicBezTo>
                    <a:pt x="101" y="382"/>
                    <a:pt x="100" y="382"/>
                    <a:pt x="100" y="381"/>
                  </a:cubicBezTo>
                  <a:cubicBezTo>
                    <a:pt x="100" y="381"/>
                    <a:pt x="99" y="381"/>
                    <a:pt x="99" y="380"/>
                  </a:cubicBezTo>
                  <a:cubicBezTo>
                    <a:pt x="98" y="380"/>
                    <a:pt x="98" y="379"/>
                    <a:pt x="98" y="378"/>
                  </a:cubicBezTo>
                  <a:cubicBezTo>
                    <a:pt x="98" y="377"/>
                    <a:pt x="98" y="376"/>
                    <a:pt x="99" y="375"/>
                  </a:cubicBezTo>
                  <a:cubicBezTo>
                    <a:pt x="100" y="374"/>
                    <a:pt x="100" y="373"/>
                    <a:pt x="100" y="372"/>
                  </a:cubicBezTo>
                  <a:cubicBezTo>
                    <a:pt x="99" y="371"/>
                    <a:pt x="99" y="370"/>
                    <a:pt x="98" y="370"/>
                  </a:cubicBezTo>
                  <a:cubicBezTo>
                    <a:pt x="98" y="369"/>
                    <a:pt x="98" y="369"/>
                    <a:pt x="97" y="369"/>
                  </a:cubicBezTo>
                  <a:cubicBezTo>
                    <a:pt x="97" y="368"/>
                    <a:pt x="96" y="368"/>
                    <a:pt x="96" y="368"/>
                  </a:cubicBezTo>
                  <a:cubicBezTo>
                    <a:pt x="96" y="367"/>
                    <a:pt x="95" y="367"/>
                    <a:pt x="95" y="367"/>
                  </a:cubicBezTo>
                  <a:cubicBezTo>
                    <a:pt x="94" y="366"/>
                    <a:pt x="94" y="366"/>
                    <a:pt x="94" y="365"/>
                  </a:cubicBezTo>
                  <a:cubicBezTo>
                    <a:pt x="93" y="364"/>
                    <a:pt x="92" y="363"/>
                    <a:pt x="91" y="362"/>
                  </a:cubicBezTo>
                  <a:cubicBezTo>
                    <a:pt x="91" y="362"/>
                    <a:pt x="91" y="361"/>
                    <a:pt x="91" y="361"/>
                  </a:cubicBezTo>
                  <a:cubicBezTo>
                    <a:pt x="91" y="360"/>
                    <a:pt x="90" y="358"/>
                    <a:pt x="91" y="357"/>
                  </a:cubicBezTo>
                  <a:cubicBezTo>
                    <a:pt x="91" y="356"/>
                    <a:pt x="90" y="355"/>
                    <a:pt x="90" y="354"/>
                  </a:cubicBezTo>
                  <a:cubicBezTo>
                    <a:pt x="89" y="353"/>
                    <a:pt x="88" y="352"/>
                    <a:pt x="87" y="352"/>
                  </a:cubicBezTo>
                  <a:cubicBezTo>
                    <a:pt x="86" y="352"/>
                    <a:pt x="84" y="352"/>
                    <a:pt x="83" y="352"/>
                  </a:cubicBezTo>
                  <a:cubicBezTo>
                    <a:pt x="81" y="351"/>
                    <a:pt x="80" y="350"/>
                    <a:pt x="79" y="350"/>
                  </a:cubicBezTo>
                  <a:cubicBezTo>
                    <a:pt x="77" y="349"/>
                    <a:pt x="75" y="348"/>
                    <a:pt x="73" y="348"/>
                  </a:cubicBezTo>
                  <a:cubicBezTo>
                    <a:pt x="72" y="347"/>
                    <a:pt x="71" y="347"/>
                    <a:pt x="70" y="345"/>
                  </a:cubicBezTo>
                  <a:cubicBezTo>
                    <a:pt x="69" y="344"/>
                    <a:pt x="69" y="342"/>
                    <a:pt x="69" y="340"/>
                  </a:cubicBezTo>
                  <a:cubicBezTo>
                    <a:pt x="68" y="338"/>
                    <a:pt x="67" y="337"/>
                    <a:pt x="65" y="336"/>
                  </a:cubicBezTo>
                  <a:cubicBezTo>
                    <a:pt x="64" y="335"/>
                    <a:pt x="63" y="334"/>
                    <a:pt x="62" y="333"/>
                  </a:cubicBezTo>
                  <a:cubicBezTo>
                    <a:pt x="61" y="333"/>
                    <a:pt x="59" y="333"/>
                    <a:pt x="58" y="333"/>
                  </a:cubicBezTo>
                  <a:cubicBezTo>
                    <a:pt x="56" y="334"/>
                    <a:pt x="54" y="333"/>
                    <a:pt x="53" y="334"/>
                  </a:cubicBezTo>
                  <a:cubicBezTo>
                    <a:pt x="53" y="335"/>
                    <a:pt x="52" y="337"/>
                    <a:pt x="51" y="337"/>
                  </a:cubicBezTo>
                  <a:cubicBezTo>
                    <a:pt x="50" y="337"/>
                    <a:pt x="49" y="335"/>
                    <a:pt x="49" y="334"/>
                  </a:cubicBezTo>
                  <a:cubicBezTo>
                    <a:pt x="48" y="333"/>
                    <a:pt x="48" y="331"/>
                    <a:pt x="47" y="331"/>
                  </a:cubicBezTo>
                  <a:cubicBezTo>
                    <a:pt x="46" y="329"/>
                    <a:pt x="45" y="331"/>
                    <a:pt x="44" y="332"/>
                  </a:cubicBezTo>
                  <a:cubicBezTo>
                    <a:pt x="43" y="334"/>
                    <a:pt x="42" y="336"/>
                    <a:pt x="41" y="337"/>
                  </a:cubicBezTo>
                  <a:cubicBezTo>
                    <a:pt x="39" y="339"/>
                    <a:pt x="38" y="340"/>
                    <a:pt x="37" y="341"/>
                  </a:cubicBezTo>
                  <a:cubicBezTo>
                    <a:pt x="36" y="342"/>
                    <a:pt x="34" y="343"/>
                    <a:pt x="33" y="344"/>
                  </a:cubicBezTo>
                  <a:cubicBezTo>
                    <a:pt x="33" y="344"/>
                    <a:pt x="33" y="345"/>
                    <a:pt x="32" y="345"/>
                  </a:cubicBezTo>
                  <a:cubicBezTo>
                    <a:pt x="32" y="344"/>
                    <a:pt x="31" y="342"/>
                    <a:pt x="32" y="340"/>
                  </a:cubicBezTo>
                  <a:cubicBezTo>
                    <a:pt x="32" y="339"/>
                    <a:pt x="33" y="338"/>
                    <a:pt x="33" y="337"/>
                  </a:cubicBezTo>
                  <a:cubicBezTo>
                    <a:pt x="34" y="336"/>
                    <a:pt x="34" y="335"/>
                    <a:pt x="35" y="334"/>
                  </a:cubicBezTo>
                  <a:cubicBezTo>
                    <a:pt x="35" y="332"/>
                    <a:pt x="35" y="331"/>
                    <a:pt x="35" y="330"/>
                  </a:cubicBezTo>
                  <a:cubicBezTo>
                    <a:pt x="35" y="329"/>
                    <a:pt x="34" y="327"/>
                    <a:pt x="34" y="326"/>
                  </a:cubicBezTo>
                  <a:cubicBezTo>
                    <a:pt x="34" y="325"/>
                    <a:pt x="35" y="323"/>
                    <a:pt x="34" y="322"/>
                  </a:cubicBezTo>
                  <a:cubicBezTo>
                    <a:pt x="34" y="321"/>
                    <a:pt x="33" y="320"/>
                    <a:pt x="32" y="318"/>
                  </a:cubicBezTo>
                  <a:cubicBezTo>
                    <a:pt x="31" y="317"/>
                    <a:pt x="32" y="316"/>
                    <a:pt x="32" y="315"/>
                  </a:cubicBezTo>
                  <a:cubicBezTo>
                    <a:pt x="33" y="314"/>
                    <a:pt x="34" y="312"/>
                    <a:pt x="36" y="312"/>
                  </a:cubicBezTo>
                  <a:cubicBezTo>
                    <a:pt x="37" y="312"/>
                    <a:pt x="38" y="313"/>
                    <a:pt x="39" y="313"/>
                  </a:cubicBezTo>
                  <a:cubicBezTo>
                    <a:pt x="40" y="314"/>
                    <a:pt x="40" y="313"/>
                    <a:pt x="40" y="312"/>
                  </a:cubicBezTo>
                  <a:cubicBezTo>
                    <a:pt x="41" y="311"/>
                    <a:pt x="40" y="309"/>
                    <a:pt x="40" y="308"/>
                  </a:cubicBezTo>
                  <a:cubicBezTo>
                    <a:pt x="39" y="306"/>
                    <a:pt x="38" y="304"/>
                    <a:pt x="37" y="302"/>
                  </a:cubicBezTo>
                  <a:cubicBezTo>
                    <a:pt x="36" y="299"/>
                    <a:pt x="35" y="297"/>
                    <a:pt x="32" y="297"/>
                  </a:cubicBezTo>
                  <a:cubicBezTo>
                    <a:pt x="29" y="296"/>
                    <a:pt x="26" y="296"/>
                    <a:pt x="23" y="297"/>
                  </a:cubicBezTo>
                  <a:cubicBezTo>
                    <a:pt x="22" y="297"/>
                    <a:pt x="20" y="297"/>
                    <a:pt x="19" y="297"/>
                  </a:cubicBezTo>
                  <a:cubicBezTo>
                    <a:pt x="18" y="298"/>
                    <a:pt x="18" y="298"/>
                    <a:pt x="17" y="298"/>
                  </a:cubicBezTo>
                  <a:cubicBezTo>
                    <a:pt x="16" y="298"/>
                    <a:pt x="16" y="299"/>
                    <a:pt x="15" y="299"/>
                  </a:cubicBezTo>
                  <a:cubicBezTo>
                    <a:pt x="15" y="301"/>
                    <a:pt x="15" y="301"/>
                    <a:pt x="16" y="303"/>
                  </a:cubicBezTo>
                  <a:cubicBezTo>
                    <a:pt x="17" y="303"/>
                    <a:pt x="17" y="304"/>
                    <a:pt x="18" y="305"/>
                  </a:cubicBezTo>
                  <a:cubicBezTo>
                    <a:pt x="18" y="306"/>
                    <a:pt x="18" y="307"/>
                    <a:pt x="17" y="308"/>
                  </a:cubicBezTo>
                  <a:cubicBezTo>
                    <a:pt x="17" y="309"/>
                    <a:pt x="17" y="309"/>
                    <a:pt x="16" y="310"/>
                  </a:cubicBezTo>
                  <a:cubicBezTo>
                    <a:pt x="15" y="312"/>
                    <a:pt x="12" y="311"/>
                    <a:pt x="10" y="310"/>
                  </a:cubicBezTo>
                  <a:cubicBezTo>
                    <a:pt x="8" y="309"/>
                    <a:pt x="6" y="309"/>
                    <a:pt x="4" y="309"/>
                  </a:cubicBezTo>
                  <a:cubicBezTo>
                    <a:pt x="1" y="309"/>
                    <a:pt x="1" y="307"/>
                    <a:pt x="1" y="305"/>
                  </a:cubicBezTo>
                  <a:cubicBezTo>
                    <a:pt x="1" y="303"/>
                    <a:pt x="0" y="301"/>
                    <a:pt x="1" y="299"/>
                  </a:cubicBezTo>
                  <a:cubicBezTo>
                    <a:pt x="2" y="297"/>
                    <a:pt x="3" y="295"/>
                    <a:pt x="4" y="294"/>
                  </a:cubicBezTo>
                  <a:cubicBezTo>
                    <a:pt x="5" y="292"/>
                    <a:pt x="7" y="291"/>
                    <a:pt x="8" y="289"/>
                  </a:cubicBezTo>
                  <a:cubicBezTo>
                    <a:pt x="9" y="288"/>
                    <a:pt x="10" y="285"/>
                    <a:pt x="11" y="283"/>
                  </a:cubicBezTo>
                  <a:cubicBezTo>
                    <a:pt x="12" y="282"/>
                    <a:pt x="12" y="281"/>
                    <a:pt x="13" y="280"/>
                  </a:cubicBezTo>
                  <a:cubicBezTo>
                    <a:pt x="13" y="278"/>
                    <a:pt x="13" y="276"/>
                    <a:pt x="13" y="274"/>
                  </a:cubicBezTo>
                  <a:cubicBezTo>
                    <a:pt x="13" y="274"/>
                    <a:pt x="13" y="273"/>
                    <a:pt x="12" y="272"/>
                  </a:cubicBezTo>
                  <a:cubicBezTo>
                    <a:pt x="12" y="271"/>
                    <a:pt x="11" y="271"/>
                    <a:pt x="11" y="270"/>
                  </a:cubicBezTo>
                  <a:cubicBezTo>
                    <a:pt x="10" y="270"/>
                    <a:pt x="10" y="270"/>
                    <a:pt x="10" y="269"/>
                  </a:cubicBezTo>
                  <a:cubicBezTo>
                    <a:pt x="10" y="269"/>
                    <a:pt x="11" y="268"/>
                    <a:pt x="12" y="268"/>
                  </a:cubicBezTo>
                  <a:cubicBezTo>
                    <a:pt x="12" y="268"/>
                    <a:pt x="13" y="268"/>
                    <a:pt x="14" y="267"/>
                  </a:cubicBezTo>
                  <a:cubicBezTo>
                    <a:pt x="15" y="266"/>
                    <a:pt x="15" y="265"/>
                    <a:pt x="16" y="264"/>
                  </a:cubicBezTo>
                  <a:cubicBezTo>
                    <a:pt x="16" y="264"/>
                    <a:pt x="17" y="263"/>
                    <a:pt x="16" y="262"/>
                  </a:cubicBezTo>
                  <a:cubicBezTo>
                    <a:pt x="15" y="261"/>
                    <a:pt x="14" y="261"/>
                    <a:pt x="14" y="260"/>
                  </a:cubicBezTo>
                  <a:cubicBezTo>
                    <a:pt x="14" y="260"/>
                    <a:pt x="14" y="259"/>
                    <a:pt x="14" y="259"/>
                  </a:cubicBezTo>
                  <a:cubicBezTo>
                    <a:pt x="14" y="258"/>
                    <a:pt x="14" y="258"/>
                    <a:pt x="14" y="257"/>
                  </a:cubicBezTo>
                  <a:cubicBezTo>
                    <a:pt x="14" y="256"/>
                    <a:pt x="15" y="255"/>
                    <a:pt x="15" y="254"/>
                  </a:cubicBezTo>
                  <a:cubicBezTo>
                    <a:pt x="16" y="253"/>
                    <a:pt x="16" y="252"/>
                    <a:pt x="16" y="252"/>
                  </a:cubicBezTo>
                  <a:cubicBezTo>
                    <a:pt x="16" y="251"/>
                    <a:pt x="17" y="251"/>
                    <a:pt x="18" y="251"/>
                  </a:cubicBezTo>
                  <a:cubicBezTo>
                    <a:pt x="19" y="250"/>
                    <a:pt x="19" y="249"/>
                    <a:pt x="20" y="248"/>
                  </a:cubicBezTo>
                  <a:cubicBezTo>
                    <a:pt x="21" y="248"/>
                    <a:pt x="21" y="250"/>
                    <a:pt x="22" y="250"/>
                  </a:cubicBezTo>
                  <a:cubicBezTo>
                    <a:pt x="23" y="251"/>
                    <a:pt x="24" y="250"/>
                    <a:pt x="24" y="250"/>
                  </a:cubicBezTo>
                  <a:cubicBezTo>
                    <a:pt x="26" y="250"/>
                    <a:pt x="28" y="249"/>
                    <a:pt x="30" y="248"/>
                  </a:cubicBezTo>
                  <a:cubicBezTo>
                    <a:pt x="30" y="247"/>
                    <a:pt x="31" y="246"/>
                    <a:pt x="31" y="245"/>
                  </a:cubicBezTo>
                  <a:cubicBezTo>
                    <a:pt x="32" y="245"/>
                    <a:pt x="32" y="244"/>
                    <a:pt x="32" y="243"/>
                  </a:cubicBezTo>
                  <a:cubicBezTo>
                    <a:pt x="32" y="242"/>
                    <a:pt x="31" y="242"/>
                    <a:pt x="31" y="242"/>
                  </a:cubicBezTo>
                  <a:cubicBezTo>
                    <a:pt x="30" y="243"/>
                    <a:pt x="29" y="244"/>
                    <a:pt x="28" y="244"/>
                  </a:cubicBezTo>
                  <a:cubicBezTo>
                    <a:pt x="28" y="243"/>
                    <a:pt x="28" y="243"/>
                    <a:pt x="28" y="243"/>
                  </a:cubicBezTo>
                  <a:cubicBezTo>
                    <a:pt x="28" y="243"/>
                    <a:pt x="28" y="243"/>
                    <a:pt x="28" y="243"/>
                  </a:cubicBezTo>
                  <a:cubicBezTo>
                    <a:pt x="28" y="241"/>
                    <a:pt x="28" y="240"/>
                    <a:pt x="28" y="239"/>
                  </a:cubicBezTo>
                  <a:cubicBezTo>
                    <a:pt x="29" y="239"/>
                    <a:pt x="30" y="238"/>
                    <a:pt x="31" y="237"/>
                  </a:cubicBezTo>
                  <a:cubicBezTo>
                    <a:pt x="32" y="236"/>
                    <a:pt x="33" y="235"/>
                    <a:pt x="35" y="234"/>
                  </a:cubicBezTo>
                  <a:cubicBezTo>
                    <a:pt x="36" y="234"/>
                    <a:pt x="37" y="232"/>
                    <a:pt x="36" y="231"/>
                  </a:cubicBezTo>
                  <a:cubicBezTo>
                    <a:pt x="35" y="230"/>
                    <a:pt x="35" y="230"/>
                    <a:pt x="34" y="230"/>
                  </a:cubicBezTo>
                  <a:cubicBezTo>
                    <a:pt x="34" y="229"/>
                    <a:pt x="33" y="229"/>
                    <a:pt x="33" y="228"/>
                  </a:cubicBezTo>
                  <a:cubicBezTo>
                    <a:pt x="32" y="227"/>
                    <a:pt x="31" y="226"/>
                    <a:pt x="30" y="224"/>
                  </a:cubicBezTo>
                  <a:cubicBezTo>
                    <a:pt x="29" y="223"/>
                    <a:pt x="28" y="222"/>
                    <a:pt x="27" y="221"/>
                  </a:cubicBezTo>
                  <a:cubicBezTo>
                    <a:pt x="26" y="220"/>
                    <a:pt x="25" y="220"/>
                    <a:pt x="24" y="219"/>
                  </a:cubicBezTo>
                  <a:cubicBezTo>
                    <a:pt x="23" y="219"/>
                    <a:pt x="23" y="218"/>
                    <a:pt x="22" y="218"/>
                  </a:cubicBezTo>
                  <a:cubicBezTo>
                    <a:pt x="21" y="217"/>
                    <a:pt x="21" y="217"/>
                    <a:pt x="21" y="217"/>
                  </a:cubicBezTo>
                  <a:cubicBezTo>
                    <a:pt x="20" y="217"/>
                    <a:pt x="19" y="218"/>
                    <a:pt x="18" y="219"/>
                  </a:cubicBezTo>
                  <a:cubicBezTo>
                    <a:pt x="18" y="219"/>
                    <a:pt x="16" y="221"/>
                    <a:pt x="16" y="220"/>
                  </a:cubicBezTo>
                  <a:cubicBezTo>
                    <a:pt x="16" y="219"/>
                    <a:pt x="15" y="218"/>
                    <a:pt x="16" y="217"/>
                  </a:cubicBezTo>
                  <a:cubicBezTo>
                    <a:pt x="16" y="216"/>
                    <a:pt x="17" y="215"/>
                    <a:pt x="18" y="215"/>
                  </a:cubicBezTo>
                  <a:cubicBezTo>
                    <a:pt x="20" y="214"/>
                    <a:pt x="21" y="215"/>
                    <a:pt x="22" y="216"/>
                  </a:cubicBezTo>
                  <a:cubicBezTo>
                    <a:pt x="24" y="216"/>
                    <a:pt x="26" y="216"/>
                    <a:pt x="27" y="216"/>
                  </a:cubicBezTo>
                  <a:cubicBezTo>
                    <a:pt x="29" y="216"/>
                    <a:pt x="31" y="216"/>
                    <a:pt x="33" y="216"/>
                  </a:cubicBezTo>
                  <a:cubicBezTo>
                    <a:pt x="34" y="216"/>
                    <a:pt x="36" y="216"/>
                    <a:pt x="36" y="214"/>
                  </a:cubicBezTo>
                  <a:cubicBezTo>
                    <a:pt x="36" y="213"/>
                    <a:pt x="35" y="212"/>
                    <a:pt x="35" y="212"/>
                  </a:cubicBezTo>
                  <a:cubicBezTo>
                    <a:pt x="35" y="211"/>
                    <a:pt x="34" y="210"/>
                    <a:pt x="34" y="209"/>
                  </a:cubicBezTo>
                  <a:cubicBezTo>
                    <a:pt x="33" y="208"/>
                    <a:pt x="32" y="206"/>
                    <a:pt x="31" y="205"/>
                  </a:cubicBezTo>
                  <a:cubicBezTo>
                    <a:pt x="31" y="204"/>
                    <a:pt x="30" y="203"/>
                    <a:pt x="30" y="202"/>
                  </a:cubicBezTo>
                  <a:cubicBezTo>
                    <a:pt x="30" y="201"/>
                    <a:pt x="30" y="200"/>
                    <a:pt x="29" y="199"/>
                  </a:cubicBezTo>
                  <a:cubicBezTo>
                    <a:pt x="29" y="198"/>
                    <a:pt x="29" y="195"/>
                    <a:pt x="31" y="194"/>
                  </a:cubicBezTo>
                  <a:cubicBezTo>
                    <a:pt x="32" y="194"/>
                    <a:pt x="32" y="194"/>
                    <a:pt x="33" y="193"/>
                  </a:cubicBezTo>
                  <a:cubicBezTo>
                    <a:pt x="34" y="193"/>
                    <a:pt x="35" y="193"/>
                    <a:pt x="36" y="193"/>
                  </a:cubicBezTo>
                  <a:cubicBezTo>
                    <a:pt x="37" y="193"/>
                    <a:pt x="37" y="194"/>
                    <a:pt x="38" y="194"/>
                  </a:cubicBezTo>
                  <a:cubicBezTo>
                    <a:pt x="39" y="194"/>
                    <a:pt x="40" y="195"/>
                    <a:pt x="41" y="195"/>
                  </a:cubicBezTo>
                  <a:cubicBezTo>
                    <a:pt x="42" y="195"/>
                    <a:pt x="44" y="195"/>
                    <a:pt x="46" y="196"/>
                  </a:cubicBezTo>
                  <a:cubicBezTo>
                    <a:pt x="48" y="196"/>
                    <a:pt x="49" y="197"/>
                    <a:pt x="51" y="198"/>
                  </a:cubicBezTo>
                  <a:cubicBezTo>
                    <a:pt x="52" y="199"/>
                    <a:pt x="54" y="199"/>
                    <a:pt x="55" y="199"/>
                  </a:cubicBezTo>
                  <a:cubicBezTo>
                    <a:pt x="56" y="199"/>
                    <a:pt x="57" y="199"/>
                    <a:pt x="58" y="198"/>
                  </a:cubicBezTo>
                  <a:cubicBezTo>
                    <a:pt x="58" y="198"/>
                    <a:pt x="59" y="198"/>
                    <a:pt x="60" y="197"/>
                  </a:cubicBezTo>
                  <a:cubicBezTo>
                    <a:pt x="61" y="197"/>
                    <a:pt x="62" y="196"/>
                    <a:pt x="63" y="196"/>
                  </a:cubicBezTo>
                  <a:cubicBezTo>
                    <a:pt x="63" y="196"/>
                    <a:pt x="64" y="195"/>
                    <a:pt x="65" y="194"/>
                  </a:cubicBezTo>
                  <a:cubicBezTo>
                    <a:pt x="66" y="193"/>
                    <a:pt x="66" y="191"/>
                    <a:pt x="66" y="190"/>
                  </a:cubicBezTo>
                  <a:cubicBezTo>
                    <a:pt x="66" y="189"/>
                    <a:pt x="66" y="188"/>
                    <a:pt x="66" y="187"/>
                  </a:cubicBezTo>
                  <a:cubicBezTo>
                    <a:pt x="65" y="187"/>
                    <a:pt x="65" y="186"/>
                    <a:pt x="64" y="186"/>
                  </a:cubicBezTo>
                  <a:cubicBezTo>
                    <a:pt x="63" y="185"/>
                    <a:pt x="63" y="184"/>
                    <a:pt x="62" y="184"/>
                  </a:cubicBezTo>
                  <a:cubicBezTo>
                    <a:pt x="61" y="184"/>
                    <a:pt x="60" y="183"/>
                    <a:pt x="59" y="183"/>
                  </a:cubicBezTo>
                  <a:cubicBezTo>
                    <a:pt x="59" y="183"/>
                    <a:pt x="58" y="182"/>
                    <a:pt x="57" y="182"/>
                  </a:cubicBezTo>
                  <a:cubicBezTo>
                    <a:pt x="56" y="182"/>
                    <a:pt x="55" y="181"/>
                    <a:pt x="54" y="180"/>
                  </a:cubicBezTo>
                  <a:cubicBezTo>
                    <a:pt x="53" y="180"/>
                    <a:pt x="52" y="179"/>
                    <a:pt x="52" y="179"/>
                  </a:cubicBezTo>
                  <a:cubicBezTo>
                    <a:pt x="52" y="178"/>
                    <a:pt x="52" y="177"/>
                    <a:pt x="52" y="177"/>
                  </a:cubicBezTo>
                  <a:cubicBezTo>
                    <a:pt x="52" y="176"/>
                    <a:pt x="53" y="175"/>
                    <a:pt x="53" y="175"/>
                  </a:cubicBezTo>
                  <a:cubicBezTo>
                    <a:pt x="53" y="174"/>
                    <a:pt x="53" y="174"/>
                    <a:pt x="53" y="174"/>
                  </a:cubicBezTo>
                  <a:cubicBezTo>
                    <a:pt x="53" y="172"/>
                    <a:pt x="54" y="170"/>
                    <a:pt x="55" y="169"/>
                  </a:cubicBezTo>
                  <a:cubicBezTo>
                    <a:pt x="57" y="167"/>
                    <a:pt x="59" y="165"/>
                    <a:pt x="57" y="162"/>
                  </a:cubicBezTo>
                  <a:cubicBezTo>
                    <a:pt x="55" y="160"/>
                    <a:pt x="52" y="159"/>
                    <a:pt x="50" y="157"/>
                  </a:cubicBezTo>
                  <a:cubicBezTo>
                    <a:pt x="48" y="155"/>
                    <a:pt x="50" y="153"/>
                    <a:pt x="52" y="152"/>
                  </a:cubicBezTo>
                  <a:cubicBezTo>
                    <a:pt x="53" y="152"/>
                    <a:pt x="55" y="152"/>
                    <a:pt x="57" y="152"/>
                  </a:cubicBezTo>
                  <a:cubicBezTo>
                    <a:pt x="58" y="152"/>
                    <a:pt x="59" y="152"/>
                    <a:pt x="60" y="153"/>
                  </a:cubicBezTo>
                  <a:cubicBezTo>
                    <a:pt x="62" y="155"/>
                    <a:pt x="59" y="158"/>
                    <a:pt x="60" y="160"/>
                  </a:cubicBezTo>
                  <a:cubicBezTo>
                    <a:pt x="61" y="163"/>
                    <a:pt x="65" y="163"/>
                    <a:pt x="66" y="161"/>
                  </a:cubicBezTo>
                  <a:cubicBezTo>
                    <a:pt x="67" y="158"/>
                    <a:pt x="65" y="156"/>
                    <a:pt x="65" y="153"/>
                  </a:cubicBezTo>
                  <a:cubicBezTo>
                    <a:pt x="64" y="151"/>
                    <a:pt x="65" y="148"/>
                    <a:pt x="66" y="146"/>
                  </a:cubicBezTo>
                  <a:cubicBezTo>
                    <a:pt x="68" y="145"/>
                    <a:pt x="71" y="143"/>
                    <a:pt x="69" y="141"/>
                  </a:cubicBezTo>
                  <a:cubicBezTo>
                    <a:pt x="68" y="140"/>
                    <a:pt x="67" y="140"/>
                    <a:pt x="65" y="139"/>
                  </a:cubicBezTo>
                  <a:cubicBezTo>
                    <a:pt x="64" y="138"/>
                    <a:pt x="63" y="137"/>
                    <a:pt x="62" y="136"/>
                  </a:cubicBezTo>
                  <a:cubicBezTo>
                    <a:pt x="61" y="135"/>
                    <a:pt x="61" y="134"/>
                    <a:pt x="59" y="133"/>
                  </a:cubicBezTo>
                  <a:cubicBezTo>
                    <a:pt x="58" y="132"/>
                    <a:pt x="56" y="132"/>
                    <a:pt x="55" y="132"/>
                  </a:cubicBezTo>
                  <a:cubicBezTo>
                    <a:pt x="53" y="132"/>
                    <a:pt x="52" y="132"/>
                    <a:pt x="51" y="131"/>
                  </a:cubicBezTo>
                  <a:cubicBezTo>
                    <a:pt x="49" y="131"/>
                    <a:pt x="48" y="131"/>
                    <a:pt x="46" y="130"/>
                  </a:cubicBezTo>
                  <a:cubicBezTo>
                    <a:pt x="44" y="129"/>
                    <a:pt x="40" y="130"/>
                    <a:pt x="38" y="127"/>
                  </a:cubicBezTo>
                  <a:cubicBezTo>
                    <a:pt x="37" y="124"/>
                    <a:pt x="38" y="120"/>
                    <a:pt x="38" y="117"/>
                  </a:cubicBezTo>
                  <a:cubicBezTo>
                    <a:pt x="37" y="114"/>
                    <a:pt x="36" y="112"/>
                    <a:pt x="33" y="112"/>
                  </a:cubicBezTo>
                  <a:cubicBezTo>
                    <a:pt x="29" y="112"/>
                    <a:pt x="26" y="112"/>
                    <a:pt x="23" y="111"/>
                  </a:cubicBezTo>
                  <a:cubicBezTo>
                    <a:pt x="22" y="111"/>
                    <a:pt x="20" y="111"/>
                    <a:pt x="19" y="110"/>
                  </a:cubicBezTo>
                  <a:cubicBezTo>
                    <a:pt x="19" y="109"/>
                    <a:pt x="19" y="108"/>
                    <a:pt x="19" y="108"/>
                  </a:cubicBezTo>
                  <a:cubicBezTo>
                    <a:pt x="19" y="107"/>
                    <a:pt x="19" y="106"/>
                    <a:pt x="19" y="106"/>
                  </a:cubicBezTo>
                  <a:cubicBezTo>
                    <a:pt x="18" y="105"/>
                    <a:pt x="18" y="104"/>
                    <a:pt x="17" y="104"/>
                  </a:cubicBezTo>
                  <a:cubicBezTo>
                    <a:pt x="17" y="103"/>
                    <a:pt x="17" y="102"/>
                    <a:pt x="16" y="102"/>
                  </a:cubicBezTo>
                  <a:cubicBezTo>
                    <a:pt x="16" y="101"/>
                    <a:pt x="16" y="101"/>
                    <a:pt x="16" y="100"/>
                  </a:cubicBezTo>
                  <a:cubicBezTo>
                    <a:pt x="14" y="98"/>
                    <a:pt x="14" y="95"/>
                    <a:pt x="13" y="93"/>
                  </a:cubicBezTo>
                  <a:cubicBezTo>
                    <a:pt x="12" y="92"/>
                    <a:pt x="12" y="91"/>
                    <a:pt x="12" y="90"/>
                  </a:cubicBezTo>
                  <a:cubicBezTo>
                    <a:pt x="11" y="89"/>
                    <a:pt x="11" y="89"/>
                    <a:pt x="11" y="88"/>
                  </a:cubicBezTo>
                  <a:cubicBezTo>
                    <a:pt x="11" y="87"/>
                    <a:pt x="11" y="86"/>
                    <a:pt x="12" y="85"/>
                  </a:cubicBezTo>
                  <a:cubicBezTo>
                    <a:pt x="12" y="84"/>
                    <a:pt x="12" y="83"/>
                    <a:pt x="12" y="83"/>
                  </a:cubicBezTo>
                  <a:cubicBezTo>
                    <a:pt x="13" y="83"/>
                    <a:pt x="13" y="83"/>
                    <a:pt x="14" y="82"/>
                  </a:cubicBezTo>
                  <a:cubicBezTo>
                    <a:pt x="14" y="82"/>
                    <a:pt x="15" y="82"/>
                    <a:pt x="15" y="81"/>
                  </a:cubicBezTo>
                  <a:cubicBezTo>
                    <a:pt x="16" y="81"/>
                    <a:pt x="16" y="81"/>
                    <a:pt x="17" y="80"/>
                  </a:cubicBezTo>
                  <a:cubicBezTo>
                    <a:pt x="18" y="80"/>
                    <a:pt x="18" y="79"/>
                    <a:pt x="19" y="79"/>
                  </a:cubicBezTo>
                  <a:cubicBezTo>
                    <a:pt x="20" y="78"/>
                    <a:pt x="21" y="78"/>
                    <a:pt x="22" y="77"/>
                  </a:cubicBezTo>
                  <a:cubicBezTo>
                    <a:pt x="23" y="76"/>
                    <a:pt x="24" y="76"/>
                    <a:pt x="26" y="75"/>
                  </a:cubicBezTo>
                  <a:cubicBezTo>
                    <a:pt x="27" y="74"/>
                    <a:pt x="27" y="73"/>
                    <a:pt x="28" y="72"/>
                  </a:cubicBezTo>
                  <a:cubicBezTo>
                    <a:pt x="31" y="71"/>
                    <a:pt x="32" y="69"/>
                    <a:pt x="34" y="67"/>
                  </a:cubicBezTo>
                  <a:cubicBezTo>
                    <a:pt x="35" y="66"/>
                    <a:pt x="36" y="66"/>
                    <a:pt x="38" y="65"/>
                  </a:cubicBezTo>
                  <a:cubicBezTo>
                    <a:pt x="39" y="65"/>
                    <a:pt x="41" y="65"/>
                    <a:pt x="42" y="65"/>
                  </a:cubicBezTo>
                  <a:cubicBezTo>
                    <a:pt x="43" y="64"/>
                    <a:pt x="45" y="64"/>
                    <a:pt x="46" y="65"/>
                  </a:cubicBezTo>
                  <a:cubicBezTo>
                    <a:pt x="47" y="65"/>
                    <a:pt x="48" y="65"/>
                    <a:pt x="49" y="65"/>
                  </a:cubicBezTo>
                  <a:cubicBezTo>
                    <a:pt x="51" y="65"/>
                    <a:pt x="52" y="66"/>
                    <a:pt x="53" y="66"/>
                  </a:cubicBezTo>
                  <a:cubicBezTo>
                    <a:pt x="54" y="66"/>
                    <a:pt x="54" y="66"/>
                    <a:pt x="55" y="66"/>
                  </a:cubicBezTo>
                  <a:cubicBezTo>
                    <a:pt x="55" y="66"/>
                    <a:pt x="56" y="65"/>
                    <a:pt x="56" y="64"/>
                  </a:cubicBezTo>
                  <a:cubicBezTo>
                    <a:pt x="57" y="63"/>
                    <a:pt x="57" y="62"/>
                    <a:pt x="57" y="62"/>
                  </a:cubicBezTo>
                  <a:cubicBezTo>
                    <a:pt x="58" y="61"/>
                    <a:pt x="58" y="60"/>
                    <a:pt x="58" y="60"/>
                  </a:cubicBezTo>
                  <a:cubicBezTo>
                    <a:pt x="59" y="58"/>
                    <a:pt x="59" y="57"/>
                    <a:pt x="59" y="56"/>
                  </a:cubicBezTo>
                  <a:cubicBezTo>
                    <a:pt x="60" y="55"/>
                    <a:pt x="60" y="54"/>
                    <a:pt x="60" y="53"/>
                  </a:cubicBezTo>
                  <a:cubicBezTo>
                    <a:pt x="61" y="53"/>
                    <a:pt x="61" y="52"/>
                    <a:pt x="62" y="51"/>
                  </a:cubicBezTo>
                  <a:cubicBezTo>
                    <a:pt x="62" y="51"/>
                    <a:pt x="62" y="51"/>
                    <a:pt x="63" y="51"/>
                  </a:cubicBezTo>
                  <a:cubicBezTo>
                    <a:pt x="63" y="50"/>
                    <a:pt x="63" y="50"/>
                    <a:pt x="64" y="50"/>
                  </a:cubicBezTo>
                  <a:cubicBezTo>
                    <a:pt x="64" y="49"/>
                    <a:pt x="65" y="49"/>
                    <a:pt x="65" y="49"/>
                  </a:cubicBezTo>
                  <a:cubicBezTo>
                    <a:pt x="66" y="49"/>
                    <a:pt x="66" y="50"/>
                    <a:pt x="66" y="51"/>
                  </a:cubicBezTo>
                  <a:cubicBezTo>
                    <a:pt x="67" y="52"/>
                    <a:pt x="68" y="52"/>
                    <a:pt x="69" y="52"/>
                  </a:cubicBezTo>
                  <a:cubicBezTo>
                    <a:pt x="70" y="52"/>
                    <a:pt x="71" y="51"/>
                    <a:pt x="73" y="51"/>
                  </a:cubicBezTo>
                  <a:cubicBezTo>
                    <a:pt x="74" y="51"/>
                    <a:pt x="75" y="50"/>
                    <a:pt x="76" y="50"/>
                  </a:cubicBezTo>
                  <a:cubicBezTo>
                    <a:pt x="76" y="50"/>
                    <a:pt x="77" y="50"/>
                    <a:pt x="78" y="49"/>
                  </a:cubicBezTo>
                  <a:cubicBezTo>
                    <a:pt x="80" y="48"/>
                    <a:pt x="82" y="47"/>
                    <a:pt x="83" y="46"/>
                  </a:cubicBezTo>
                  <a:cubicBezTo>
                    <a:pt x="85" y="45"/>
                    <a:pt x="86" y="44"/>
                    <a:pt x="87" y="42"/>
                  </a:cubicBezTo>
                  <a:cubicBezTo>
                    <a:pt x="89" y="40"/>
                    <a:pt x="91" y="40"/>
                    <a:pt x="92" y="38"/>
                  </a:cubicBezTo>
                  <a:cubicBezTo>
                    <a:pt x="93" y="37"/>
                    <a:pt x="94" y="37"/>
                    <a:pt x="94" y="36"/>
                  </a:cubicBezTo>
                  <a:cubicBezTo>
                    <a:pt x="94" y="35"/>
                    <a:pt x="94" y="35"/>
                    <a:pt x="95" y="34"/>
                  </a:cubicBezTo>
                  <a:cubicBezTo>
                    <a:pt x="95" y="34"/>
                    <a:pt x="95" y="34"/>
                    <a:pt x="95" y="33"/>
                  </a:cubicBezTo>
                  <a:cubicBezTo>
                    <a:pt x="96" y="32"/>
                    <a:pt x="96" y="31"/>
                    <a:pt x="97" y="30"/>
                  </a:cubicBezTo>
                  <a:cubicBezTo>
                    <a:pt x="97" y="29"/>
                    <a:pt x="97" y="29"/>
                    <a:pt x="97" y="28"/>
                  </a:cubicBezTo>
                  <a:cubicBezTo>
                    <a:pt x="97" y="28"/>
                    <a:pt x="97" y="27"/>
                    <a:pt x="98" y="27"/>
                  </a:cubicBezTo>
                  <a:cubicBezTo>
                    <a:pt x="98" y="26"/>
                    <a:pt x="99" y="25"/>
                    <a:pt x="99" y="24"/>
                  </a:cubicBezTo>
                  <a:cubicBezTo>
                    <a:pt x="99" y="23"/>
                    <a:pt x="99" y="23"/>
                    <a:pt x="98" y="23"/>
                  </a:cubicBezTo>
                  <a:cubicBezTo>
                    <a:pt x="98" y="22"/>
                    <a:pt x="98" y="21"/>
                    <a:pt x="98" y="21"/>
                  </a:cubicBezTo>
                  <a:cubicBezTo>
                    <a:pt x="98" y="20"/>
                    <a:pt x="99" y="19"/>
                    <a:pt x="100" y="19"/>
                  </a:cubicBezTo>
                  <a:cubicBezTo>
                    <a:pt x="101" y="19"/>
                    <a:pt x="102" y="19"/>
                    <a:pt x="103" y="19"/>
                  </a:cubicBezTo>
                  <a:cubicBezTo>
                    <a:pt x="105" y="18"/>
                    <a:pt x="107" y="17"/>
                    <a:pt x="109" y="17"/>
                  </a:cubicBezTo>
                  <a:cubicBezTo>
                    <a:pt x="110" y="17"/>
                    <a:pt x="110" y="18"/>
                    <a:pt x="111" y="18"/>
                  </a:cubicBezTo>
                  <a:cubicBezTo>
                    <a:pt x="112" y="19"/>
                    <a:pt x="113" y="19"/>
                    <a:pt x="114" y="20"/>
                  </a:cubicBezTo>
                  <a:cubicBezTo>
                    <a:pt x="116" y="20"/>
                    <a:pt x="117" y="21"/>
                    <a:pt x="118" y="22"/>
                  </a:cubicBezTo>
                  <a:cubicBezTo>
                    <a:pt x="120" y="23"/>
                    <a:pt x="121" y="25"/>
                    <a:pt x="123" y="27"/>
                  </a:cubicBezTo>
                  <a:cubicBezTo>
                    <a:pt x="125" y="29"/>
                    <a:pt x="127" y="29"/>
                    <a:pt x="130" y="28"/>
                  </a:cubicBezTo>
                  <a:cubicBezTo>
                    <a:pt x="132" y="28"/>
                    <a:pt x="133" y="27"/>
                    <a:pt x="134" y="27"/>
                  </a:cubicBezTo>
                  <a:cubicBezTo>
                    <a:pt x="136" y="26"/>
                    <a:pt x="137" y="25"/>
                    <a:pt x="138" y="24"/>
                  </a:cubicBezTo>
                  <a:cubicBezTo>
                    <a:pt x="139" y="24"/>
                    <a:pt x="139" y="23"/>
                    <a:pt x="140" y="22"/>
                  </a:cubicBezTo>
                  <a:cubicBezTo>
                    <a:pt x="141" y="22"/>
                    <a:pt x="141" y="22"/>
                    <a:pt x="142" y="23"/>
                  </a:cubicBezTo>
                  <a:cubicBezTo>
                    <a:pt x="143" y="23"/>
                    <a:pt x="143" y="24"/>
                    <a:pt x="144" y="24"/>
                  </a:cubicBezTo>
                  <a:cubicBezTo>
                    <a:pt x="145" y="25"/>
                    <a:pt x="146" y="26"/>
                    <a:pt x="147" y="27"/>
                  </a:cubicBezTo>
                  <a:cubicBezTo>
                    <a:pt x="148" y="27"/>
                    <a:pt x="149" y="27"/>
                    <a:pt x="149" y="26"/>
                  </a:cubicBezTo>
                  <a:cubicBezTo>
                    <a:pt x="150" y="25"/>
                    <a:pt x="151" y="24"/>
                    <a:pt x="152" y="23"/>
                  </a:cubicBezTo>
                  <a:cubicBezTo>
                    <a:pt x="152" y="22"/>
                    <a:pt x="151" y="21"/>
                    <a:pt x="150" y="21"/>
                  </a:cubicBezTo>
                  <a:cubicBezTo>
                    <a:pt x="149" y="20"/>
                    <a:pt x="148" y="20"/>
                    <a:pt x="147" y="19"/>
                  </a:cubicBezTo>
                  <a:cubicBezTo>
                    <a:pt x="147" y="17"/>
                    <a:pt x="147" y="16"/>
                    <a:pt x="147" y="14"/>
                  </a:cubicBezTo>
                  <a:cubicBezTo>
                    <a:pt x="147" y="13"/>
                    <a:pt x="146" y="11"/>
                    <a:pt x="147" y="10"/>
                  </a:cubicBezTo>
                  <a:cubicBezTo>
                    <a:pt x="147" y="9"/>
                    <a:pt x="148" y="8"/>
                    <a:pt x="149" y="8"/>
                  </a:cubicBezTo>
                  <a:cubicBezTo>
                    <a:pt x="151" y="8"/>
                    <a:pt x="152" y="7"/>
                    <a:pt x="152" y="6"/>
                  </a:cubicBezTo>
                  <a:cubicBezTo>
                    <a:pt x="153" y="6"/>
                    <a:pt x="153" y="5"/>
                    <a:pt x="154" y="4"/>
                  </a:cubicBezTo>
                  <a:cubicBezTo>
                    <a:pt x="154" y="4"/>
                    <a:pt x="155" y="3"/>
                    <a:pt x="155" y="3"/>
                  </a:cubicBezTo>
                  <a:cubicBezTo>
                    <a:pt x="156" y="3"/>
                    <a:pt x="156" y="3"/>
                    <a:pt x="157" y="3"/>
                  </a:cubicBezTo>
                  <a:cubicBezTo>
                    <a:pt x="157" y="3"/>
                    <a:pt x="158" y="3"/>
                    <a:pt x="158" y="2"/>
                  </a:cubicBezTo>
                  <a:cubicBezTo>
                    <a:pt x="158" y="2"/>
                    <a:pt x="158" y="2"/>
                    <a:pt x="158" y="2"/>
                  </a:cubicBezTo>
                  <a:cubicBezTo>
                    <a:pt x="160" y="2"/>
                    <a:pt x="161" y="2"/>
                    <a:pt x="162" y="2"/>
                  </a:cubicBezTo>
                  <a:cubicBezTo>
                    <a:pt x="164" y="2"/>
                    <a:pt x="165" y="1"/>
                    <a:pt x="166" y="1"/>
                  </a:cubicBezTo>
                  <a:cubicBezTo>
                    <a:pt x="167" y="1"/>
                    <a:pt x="168" y="0"/>
                    <a:pt x="170" y="1"/>
                  </a:cubicBezTo>
                  <a:cubicBezTo>
                    <a:pt x="171" y="1"/>
                    <a:pt x="172" y="1"/>
                    <a:pt x="173" y="1"/>
                  </a:cubicBezTo>
                  <a:cubicBezTo>
                    <a:pt x="174" y="1"/>
                    <a:pt x="175" y="1"/>
                    <a:pt x="175" y="1"/>
                  </a:cubicBezTo>
                  <a:cubicBezTo>
                    <a:pt x="176" y="1"/>
                    <a:pt x="176" y="2"/>
                    <a:pt x="177" y="2"/>
                  </a:cubicBezTo>
                  <a:cubicBezTo>
                    <a:pt x="178" y="3"/>
                    <a:pt x="180" y="2"/>
                    <a:pt x="181" y="3"/>
                  </a:cubicBezTo>
                  <a:cubicBezTo>
                    <a:pt x="183" y="3"/>
                    <a:pt x="185" y="3"/>
                    <a:pt x="186" y="4"/>
                  </a:cubicBezTo>
                  <a:cubicBezTo>
                    <a:pt x="187" y="4"/>
                    <a:pt x="187" y="4"/>
                    <a:pt x="188" y="4"/>
                  </a:cubicBezTo>
                  <a:cubicBezTo>
                    <a:pt x="189" y="4"/>
                    <a:pt x="189" y="5"/>
                    <a:pt x="190" y="5"/>
                  </a:cubicBezTo>
                  <a:cubicBezTo>
                    <a:pt x="191" y="6"/>
                    <a:pt x="191" y="6"/>
                    <a:pt x="192" y="6"/>
                  </a:cubicBezTo>
                  <a:cubicBezTo>
                    <a:pt x="192" y="7"/>
                    <a:pt x="193" y="8"/>
                    <a:pt x="193" y="9"/>
                  </a:cubicBezTo>
                  <a:cubicBezTo>
                    <a:pt x="194" y="10"/>
                    <a:pt x="194" y="11"/>
                    <a:pt x="195" y="11"/>
                  </a:cubicBezTo>
                  <a:cubicBezTo>
                    <a:pt x="196" y="11"/>
                    <a:pt x="197" y="11"/>
                    <a:pt x="198" y="10"/>
                  </a:cubicBezTo>
                  <a:cubicBezTo>
                    <a:pt x="199" y="10"/>
                    <a:pt x="200" y="9"/>
                    <a:pt x="201" y="10"/>
                  </a:cubicBezTo>
                  <a:cubicBezTo>
                    <a:pt x="202" y="10"/>
                    <a:pt x="202" y="11"/>
                    <a:pt x="203" y="12"/>
                  </a:cubicBezTo>
                  <a:cubicBezTo>
                    <a:pt x="204" y="13"/>
                    <a:pt x="204" y="15"/>
                    <a:pt x="203" y="16"/>
                  </a:cubicBezTo>
                  <a:cubicBezTo>
                    <a:pt x="202" y="16"/>
                    <a:pt x="202" y="17"/>
                    <a:pt x="202" y="17"/>
                  </a:cubicBezTo>
                  <a:cubicBezTo>
                    <a:pt x="201" y="17"/>
                    <a:pt x="200" y="17"/>
                    <a:pt x="200" y="17"/>
                  </a:cubicBezTo>
                  <a:cubicBezTo>
                    <a:pt x="199" y="17"/>
                    <a:pt x="198" y="17"/>
                    <a:pt x="197" y="17"/>
                  </a:cubicBezTo>
                  <a:cubicBezTo>
                    <a:pt x="196" y="16"/>
                    <a:pt x="196" y="15"/>
                    <a:pt x="196" y="14"/>
                  </a:cubicBezTo>
                  <a:cubicBezTo>
                    <a:pt x="195" y="14"/>
                    <a:pt x="195" y="15"/>
                    <a:pt x="194" y="16"/>
                  </a:cubicBezTo>
                  <a:cubicBezTo>
                    <a:pt x="194" y="16"/>
                    <a:pt x="194" y="17"/>
                    <a:pt x="194" y="18"/>
                  </a:cubicBezTo>
                  <a:cubicBezTo>
                    <a:pt x="193" y="19"/>
                    <a:pt x="193" y="19"/>
                    <a:pt x="193" y="20"/>
                  </a:cubicBezTo>
                  <a:cubicBezTo>
                    <a:pt x="193" y="22"/>
                    <a:pt x="194" y="24"/>
                    <a:pt x="195" y="25"/>
                  </a:cubicBezTo>
                  <a:cubicBezTo>
                    <a:pt x="195" y="26"/>
                    <a:pt x="196" y="26"/>
                    <a:pt x="196" y="27"/>
                  </a:cubicBezTo>
                  <a:cubicBezTo>
                    <a:pt x="197" y="27"/>
                    <a:pt x="198" y="28"/>
                    <a:pt x="198" y="29"/>
                  </a:cubicBezTo>
                  <a:cubicBezTo>
                    <a:pt x="199" y="30"/>
                    <a:pt x="200" y="30"/>
                    <a:pt x="200" y="31"/>
                  </a:cubicBezTo>
                  <a:cubicBezTo>
                    <a:pt x="201" y="32"/>
                    <a:pt x="201" y="33"/>
                    <a:pt x="202" y="33"/>
                  </a:cubicBezTo>
                  <a:cubicBezTo>
                    <a:pt x="203" y="34"/>
                    <a:pt x="204" y="35"/>
                    <a:pt x="203" y="37"/>
                  </a:cubicBezTo>
                  <a:cubicBezTo>
                    <a:pt x="203" y="38"/>
                    <a:pt x="203" y="38"/>
                    <a:pt x="203" y="39"/>
                  </a:cubicBezTo>
                  <a:cubicBezTo>
                    <a:pt x="203" y="40"/>
                    <a:pt x="204" y="42"/>
                    <a:pt x="204" y="43"/>
                  </a:cubicBezTo>
                  <a:cubicBezTo>
                    <a:pt x="205" y="44"/>
                    <a:pt x="205" y="45"/>
                    <a:pt x="206" y="45"/>
                  </a:cubicBezTo>
                  <a:cubicBezTo>
                    <a:pt x="206" y="46"/>
                    <a:pt x="207" y="47"/>
                    <a:pt x="208" y="47"/>
                  </a:cubicBezTo>
                  <a:cubicBezTo>
                    <a:pt x="208" y="48"/>
                    <a:pt x="209" y="48"/>
                    <a:pt x="209" y="49"/>
                  </a:cubicBezTo>
                  <a:cubicBezTo>
                    <a:pt x="210" y="49"/>
                    <a:pt x="210" y="50"/>
                    <a:pt x="210" y="51"/>
                  </a:cubicBezTo>
                  <a:cubicBezTo>
                    <a:pt x="210" y="52"/>
                    <a:pt x="211" y="52"/>
                    <a:pt x="211" y="53"/>
                  </a:cubicBezTo>
                  <a:cubicBezTo>
                    <a:pt x="211" y="56"/>
                    <a:pt x="211" y="56"/>
                    <a:pt x="211" y="56"/>
                  </a:cubicBezTo>
                  <a:cubicBezTo>
                    <a:pt x="211" y="57"/>
                    <a:pt x="210" y="58"/>
                    <a:pt x="210" y="59"/>
                  </a:cubicBezTo>
                  <a:cubicBezTo>
                    <a:pt x="210" y="60"/>
                    <a:pt x="211" y="60"/>
                    <a:pt x="211" y="61"/>
                  </a:cubicBezTo>
                  <a:cubicBezTo>
                    <a:pt x="211" y="62"/>
                    <a:pt x="211" y="63"/>
                    <a:pt x="212" y="64"/>
                  </a:cubicBezTo>
                  <a:cubicBezTo>
                    <a:pt x="212" y="64"/>
                    <a:pt x="212" y="65"/>
                    <a:pt x="212" y="66"/>
                  </a:cubicBezTo>
                  <a:cubicBezTo>
                    <a:pt x="212" y="67"/>
                    <a:pt x="213" y="67"/>
                    <a:pt x="214" y="67"/>
                  </a:cubicBezTo>
                  <a:cubicBezTo>
                    <a:pt x="215" y="67"/>
                    <a:pt x="216" y="67"/>
                    <a:pt x="217" y="67"/>
                  </a:cubicBezTo>
                  <a:cubicBezTo>
                    <a:pt x="217" y="67"/>
                    <a:pt x="217" y="67"/>
                    <a:pt x="217" y="67"/>
                  </a:cubicBezTo>
                  <a:cubicBezTo>
                    <a:pt x="217" y="68"/>
                    <a:pt x="216" y="68"/>
                    <a:pt x="216" y="68"/>
                  </a:cubicBezTo>
                  <a:cubicBezTo>
                    <a:pt x="215" y="69"/>
                    <a:pt x="214" y="69"/>
                    <a:pt x="215" y="70"/>
                  </a:cubicBezTo>
                  <a:cubicBezTo>
                    <a:pt x="215" y="70"/>
                    <a:pt x="215" y="70"/>
                    <a:pt x="216" y="70"/>
                  </a:cubicBezTo>
                  <a:cubicBezTo>
                    <a:pt x="216" y="70"/>
                    <a:pt x="217" y="70"/>
                    <a:pt x="217" y="70"/>
                  </a:cubicBezTo>
                  <a:cubicBezTo>
                    <a:pt x="218" y="70"/>
                    <a:pt x="218" y="70"/>
                    <a:pt x="219" y="70"/>
                  </a:cubicBezTo>
                  <a:cubicBezTo>
                    <a:pt x="219" y="70"/>
                    <a:pt x="220" y="70"/>
                    <a:pt x="221" y="70"/>
                  </a:cubicBezTo>
                  <a:cubicBezTo>
                    <a:pt x="221" y="70"/>
                    <a:pt x="221" y="69"/>
                    <a:pt x="222" y="69"/>
                  </a:cubicBezTo>
                  <a:cubicBezTo>
                    <a:pt x="222" y="69"/>
                    <a:pt x="222" y="69"/>
                    <a:pt x="223" y="68"/>
                  </a:cubicBezTo>
                  <a:cubicBezTo>
                    <a:pt x="223" y="68"/>
                    <a:pt x="224" y="68"/>
                    <a:pt x="224" y="68"/>
                  </a:cubicBezTo>
                  <a:cubicBezTo>
                    <a:pt x="225" y="68"/>
                    <a:pt x="225" y="68"/>
                    <a:pt x="225" y="67"/>
                  </a:cubicBezTo>
                  <a:cubicBezTo>
                    <a:pt x="226" y="67"/>
                    <a:pt x="226" y="67"/>
                    <a:pt x="227" y="67"/>
                  </a:cubicBezTo>
                  <a:cubicBezTo>
                    <a:pt x="227" y="66"/>
                    <a:pt x="228" y="66"/>
                    <a:pt x="229" y="66"/>
                  </a:cubicBezTo>
                  <a:cubicBezTo>
                    <a:pt x="229" y="66"/>
                    <a:pt x="229" y="67"/>
                    <a:pt x="230" y="67"/>
                  </a:cubicBezTo>
                  <a:cubicBezTo>
                    <a:pt x="230" y="67"/>
                    <a:pt x="230" y="67"/>
                    <a:pt x="231" y="67"/>
                  </a:cubicBezTo>
                  <a:cubicBezTo>
                    <a:pt x="232" y="68"/>
                    <a:pt x="234" y="68"/>
                    <a:pt x="235" y="69"/>
                  </a:cubicBezTo>
                  <a:cubicBezTo>
                    <a:pt x="236" y="70"/>
                    <a:pt x="238" y="70"/>
                    <a:pt x="239" y="71"/>
                  </a:cubicBezTo>
                  <a:cubicBezTo>
                    <a:pt x="240" y="71"/>
                    <a:pt x="240" y="72"/>
                    <a:pt x="240" y="73"/>
                  </a:cubicBezTo>
                  <a:cubicBezTo>
                    <a:pt x="240" y="73"/>
                    <a:pt x="241" y="74"/>
                    <a:pt x="242" y="74"/>
                  </a:cubicBezTo>
                  <a:cubicBezTo>
                    <a:pt x="242" y="74"/>
                    <a:pt x="243" y="74"/>
                    <a:pt x="244" y="75"/>
                  </a:cubicBezTo>
                  <a:cubicBezTo>
                    <a:pt x="244" y="75"/>
                    <a:pt x="245" y="75"/>
                    <a:pt x="246" y="75"/>
                  </a:cubicBezTo>
                  <a:cubicBezTo>
                    <a:pt x="248" y="75"/>
                    <a:pt x="249" y="74"/>
                    <a:pt x="251" y="74"/>
                  </a:cubicBezTo>
                  <a:cubicBezTo>
                    <a:pt x="251" y="74"/>
                    <a:pt x="252" y="74"/>
                    <a:pt x="253" y="73"/>
                  </a:cubicBezTo>
                  <a:cubicBezTo>
                    <a:pt x="254" y="73"/>
                    <a:pt x="254" y="73"/>
                    <a:pt x="255" y="73"/>
                  </a:cubicBezTo>
                  <a:cubicBezTo>
                    <a:pt x="256" y="73"/>
                    <a:pt x="257" y="73"/>
                    <a:pt x="257" y="73"/>
                  </a:cubicBezTo>
                  <a:cubicBezTo>
                    <a:pt x="258" y="74"/>
                    <a:pt x="259" y="73"/>
                    <a:pt x="260" y="74"/>
                  </a:cubicBezTo>
                  <a:cubicBezTo>
                    <a:pt x="261" y="74"/>
                    <a:pt x="261" y="74"/>
                    <a:pt x="262" y="74"/>
                  </a:cubicBezTo>
                  <a:cubicBezTo>
                    <a:pt x="263" y="75"/>
                    <a:pt x="265" y="75"/>
                    <a:pt x="267" y="75"/>
                  </a:cubicBezTo>
                  <a:cubicBezTo>
                    <a:pt x="267" y="75"/>
                    <a:pt x="268" y="75"/>
                    <a:pt x="268" y="75"/>
                  </a:cubicBezTo>
                  <a:cubicBezTo>
                    <a:pt x="269" y="75"/>
                    <a:pt x="270" y="75"/>
                    <a:pt x="270" y="74"/>
                  </a:cubicBezTo>
                  <a:cubicBezTo>
                    <a:pt x="271" y="74"/>
                    <a:pt x="271" y="74"/>
                    <a:pt x="272" y="74"/>
                  </a:cubicBezTo>
                  <a:cubicBezTo>
                    <a:pt x="272" y="74"/>
                    <a:pt x="273" y="74"/>
                    <a:pt x="273" y="73"/>
                  </a:cubicBezTo>
                  <a:cubicBezTo>
                    <a:pt x="274" y="73"/>
                    <a:pt x="274" y="73"/>
                    <a:pt x="275" y="73"/>
                  </a:cubicBezTo>
                  <a:cubicBezTo>
                    <a:pt x="275" y="73"/>
                    <a:pt x="276" y="72"/>
                    <a:pt x="276" y="72"/>
                  </a:cubicBezTo>
                  <a:cubicBezTo>
                    <a:pt x="277" y="72"/>
                    <a:pt x="277" y="71"/>
                    <a:pt x="277" y="72"/>
                  </a:cubicBezTo>
                  <a:cubicBezTo>
                    <a:pt x="278" y="73"/>
                    <a:pt x="279" y="73"/>
                    <a:pt x="279" y="75"/>
                  </a:cubicBezTo>
                  <a:cubicBezTo>
                    <a:pt x="279" y="76"/>
                    <a:pt x="279" y="78"/>
                    <a:pt x="280" y="78"/>
                  </a:cubicBezTo>
                  <a:cubicBezTo>
                    <a:pt x="280" y="78"/>
                    <a:pt x="280" y="78"/>
                    <a:pt x="281" y="78"/>
                  </a:cubicBezTo>
                  <a:cubicBezTo>
                    <a:pt x="282" y="79"/>
                    <a:pt x="282" y="79"/>
                    <a:pt x="283" y="79"/>
                  </a:cubicBezTo>
                  <a:cubicBezTo>
                    <a:pt x="283" y="79"/>
                    <a:pt x="284" y="79"/>
                    <a:pt x="284" y="80"/>
                  </a:cubicBezTo>
                  <a:cubicBezTo>
                    <a:pt x="284" y="80"/>
                    <a:pt x="285" y="79"/>
                    <a:pt x="285" y="79"/>
                  </a:cubicBezTo>
                  <a:cubicBezTo>
                    <a:pt x="286" y="79"/>
                    <a:pt x="286" y="80"/>
                    <a:pt x="287" y="79"/>
                  </a:cubicBezTo>
                  <a:cubicBezTo>
                    <a:pt x="287" y="79"/>
                    <a:pt x="288" y="79"/>
                    <a:pt x="288" y="79"/>
                  </a:cubicBezTo>
                  <a:cubicBezTo>
                    <a:pt x="289" y="80"/>
                    <a:pt x="289" y="80"/>
                    <a:pt x="289" y="80"/>
                  </a:cubicBezTo>
                  <a:cubicBezTo>
                    <a:pt x="289" y="81"/>
                    <a:pt x="290" y="81"/>
                    <a:pt x="290" y="81"/>
                  </a:cubicBezTo>
                  <a:cubicBezTo>
                    <a:pt x="290" y="81"/>
                    <a:pt x="290" y="81"/>
                    <a:pt x="290" y="81"/>
                  </a:cubicBezTo>
                  <a:cubicBezTo>
                    <a:pt x="291" y="82"/>
                    <a:pt x="291" y="82"/>
                    <a:pt x="291" y="83"/>
                  </a:cubicBezTo>
                  <a:cubicBezTo>
                    <a:pt x="292" y="84"/>
                    <a:pt x="292" y="85"/>
                    <a:pt x="292" y="86"/>
                  </a:cubicBezTo>
                  <a:cubicBezTo>
                    <a:pt x="292" y="87"/>
                    <a:pt x="292" y="88"/>
                    <a:pt x="293" y="89"/>
                  </a:cubicBezTo>
                  <a:cubicBezTo>
                    <a:pt x="293" y="90"/>
                    <a:pt x="293" y="91"/>
                    <a:pt x="294" y="92"/>
                  </a:cubicBezTo>
                  <a:cubicBezTo>
                    <a:pt x="295" y="93"/>
                    <a:pt x="296" y="92"/>
                    <a:pt x="298" y="92"/>
                  </a:cubicBezTo>
                  <a:cubicBezTo>
                    <a:pt x="298" y="93"/>
                    <a:pt x="297" y="93"/>
                    <a:pt x="297" y="94"/>
                  </a:cubicBezTo>
                  <a:cubicBezTo>
                    <a:pt x="297" y="94"/>
                    <a:pt x="296" y="95"/>
                    <a:pt x="296" y="95"/>
                  </a:cubicBezTo>
                  <a:cubicBezTo>
                    <a:pt x="296" y="97"/>
                    <a:pt x="298" y="98"/>
                    <a:pt x="299" y="98"/>
                  </a:cubicBezTo>
                  <a:cubicBezTo>
                    <a:pt x="299" y="99"/>
                    <a:pt x="300" y="99"/>
                    <a:pt x="300" y="100"/>
                  </a:cubicBezTo>
                  <a:cubicBezTo>
                    <a:pt x="300" y="100"/>
                    <a:pt x="300" y="100"/>
                    <a:pt x="301" y="100"/>
                  </a:cubicBezTo>
                  <a:cubicBezTo>
                    <a:pt x="301" y="100"/>
                    <a:pt x="301" y="100"/>
                    <a:pt x="302" y="101"/>
                  </a:cubicBezTo>
                  <a:cubicBezTo>
                    <a:pt x="302" y="101"/>
                    <a:pt x="303" y="102"/>
                    <a:pt x="303" y="102"/>
                  </a:cubicBezTo>
                  <a:cubicBezTo>
                    <a:pt x="304" y="103"/>
                    <a:pt x="306" y="103"/>
                    <a:pt x="306" y="104"/>
                  </a:cubicBezTo>
                  <a:cubicBezTo>
                    <a:pt x="307" y="105"/>
                    <a:pt x="306" y="107"/>
                    <a:pt x="306" y="107"/>
                  </a:cubicBezTo>
                  <a:cubicBezTo>
                    <a:pt x="305" y="109"/>
                    <a:pt x="304" y="110"/>
                    <a:pt x="303" y="112"/>
                  </a:cubicBezTo>
                  <a:cubicBezTo>
                    <a:pt x="302" y="114"/>
                    <a:pt x="301" y="116"/>
                    <a:pt x="299" y="118"/>
                  </a:cubicBezTo>
                  <a:cubicBezTo>
                    <a:pt x="298" y="120"/>
                    <a:pt x="296" y="122"/>
                    <a:pt x="295" y="123"/>
                  </a:cubicBezTo>
                  <a:cubicBezTo>
                    <a:pt x="294" y="124"/>
                    <a:pt x="293" y="124"/>
                    <a:pt x="292" y="123"/>
                  </a:cubicBezTo>
                  <a:cubicBezTo>
                    <a:pt x="292" y="123"/>
                    <a:pt x="291" y="122"/>
                    <a:pt x="290" y="122"/>
                  </a:cubicBezTo>
                  <a:cubicBezTo>
                    <a:pt x="289" y="122"/>
                    <a:pt x="288" y="124"/>
                    <a:pt x="288" y="124"/>
                  </a:cubicBezTo>
                  <a:cubicBezTo>
                    <a:pt x="287" y="125"/>
                    <a:pt x="286" y="126"/>
                    <a:pt x="286" y="127"/>
                  </a:cubicBezTo>
                  <a:cubicBezTo>
                    <a:pt x="287" y="130"/>
                    <a:pt x="289" y="132"/>
                    <a:pt x="291" y="132"/>
                  </a:cubicBezTo>
                  <a:cubicBezTo>
                    <a:pt x="293" y="133"/>
                    <a:pt x="296" y="133"/>
                    <a:pt x="298" y="132"/>
                  </a:cubicBezTo>
                  <a:cubicBezTo>
                    <a:pt x="299" y="132"/>
                    <a:pt x="300" y="132"/>
                    <a:pt x="301" y="132"/>
                  </a:cubicBezTo>
                  <a:cubicBezTo>
                    <a:pt x="302" y="133"/>
                    <a:pt x="303" y="134"/>
                    <a:pt x="303" y="135"/>
                  </a:cubicBezTo>
                  <a:cubicBezTo>
                    <a:pt x="304" y="137"/>
                    <a:pt x="306" y="138"/>
                    <a:pt x="307" y="140"/>
                  </a:cubicBezTo>
                  <a:cubicBezTo>
                    <a:pt x="308" y="142"/>
                    <a:pt x="309" y="144"/>
                    <a:pt x="310" y="146"/>
                  </a:cubicBezTo>
                  <a:cubicBezTo>
                    <a:pt x="310" y="147"/>
                    <a:pt x="309" y="148"/>
                    <a:pt x="308" y="149"/>
                  </a:cubicBezTo>
                  <a:cubicBezTo>
                    <a:pt x="307" y="151"/>
                    <a:pt x="305" y="152"/>
                    <a:pt x="305" y="155"/>
                  </a:cubicBezTo>
                  <a:cubicBezTo>
                    <a:pt x="304" y="157"/>
                    <a:pt x="305" y="159"/>
                    <a:pt x="306" y="161"/>
                  </a:cubicBezTo>
                  <a:cubicBezTo>
                    <a:pt x="307" y="163"/>
                    <a:pt x="308" y="164"/>
                    <a:pt x="310" y="165"/>
                  </a:cubicBezTo>
                  <a:cubicBezTo>
                    <a:pt x="312" y="166"/>
                    <a:pt x="314" y="165"/>
                    <a:pt x="316" y="165"/>
                  </a:cubicBezTo>
                  <a:cubicBezTo>
                    <a:pt x="318" y="165"/>
                    <a:pt x="320" y="166"/>
                    <a:pt x="322" y="164"/>
                  </a:cubicBezTo>
                  <a:cubicBezTo>
                    <a:pt x="322" y="163"/>
                    <a:pt x="323" y="162"/>
                    <a:pt x="324" y="161"/>
                  </a:cubicBezTo>
                  <a:cubicBezTo>
                    <a:pt x="324" y="160"/>
                    <a:pt x="326" y="160"/>
                    <a:pt x="327" y="160"/>
                  </a:cubicBezTo>
                  <a:cubicBezTo>
                    <a:pt x="329" y="160"/>
                    <a:pt x="331" y="160"/>
                    <a:pt x="333" y="161"/>
                  </a:cubicBezTo>
                  <a:cubicBezTo>
                    <a:pt x="334" y="161"/>
                    <a:pt x="336" y="162"/>
                    <a:pt x="337" y="162"/>
                  </a:cubicBezTo>
                  <a:cubicBezTo>
                    <a:pt x="338" y="162"/>
                    <a:pt x="339" y="162"/>
                    <a:pt x="339" y="162"/>
                  </a:cubicBezTo>
                  <a:cubicBezTo>
                    <a:pt x="340" y="162"/>
                    <a:pt x="340" y="162"/>
                    <a:pt x="341" y="162"/>
                  </a:cubicBezTo>
                  <a:cubicBezTo>
                    <a:pt x="341" y="162"/>
                    <a:pt x="341" y="162"/>
                    <a:pt x="342" y="163"/>
                  </a:cubicBezTo>
                  <a:cubicBezTo>
                    <a:pt x="342" y="162"/>
                    <a:pt x="342" y="162"/>
                    <a:pt x="343" y="162"/>
                  </a:cubicBezTo>
                  <a:cubicBezTo>
                    <a:pt x="343" y="162"/>
                    <a:pt x="343" y="162"/>
                    <a:pt x="343" y="162"/>
                  </a:cubicBezTo>
                  <a:cubicBezTo>
                    <a:pt x="345" y="161"/>
                    <a:pt x="346" y="163"/>
                    <a:pt x="347" y="164"/>
                  </a:cubicBezTo>
                  <a:cubicBezTo>
                    <a:pt x="347" y="164"/>
                    <a:pt x="348" y="165"/>
                    <a:pt x="349" y="165"/>
                  </a:cubicBezTo>
                  <a:cubicBezTo>
                    <a:pt x="349" y="165"/>
                    <a:pt x="350" y="165"/>
                    <a:pt x="350" y="165"/>
                  </a:cubicBezTo>
                  <a:cubicBezTo>
                    <a:pt x="350" y="166"/>
                    <a:pt x="350" y="166"/>
                    <a:pt x="351" y="167"/>
                  </a:cubicBezTo>
                  <a:cubicBezTo>
                    <a:pt x="351" y="167"/>
                    <a:pt x="351" y="168"/>
                    <a:pt x="351" y="168"/>
                  </a:cubicBezTo>
                  <a:cubicBezTo>
                    <a:pt x="351" y="169"/>
                    <a:pt x="351" y="169"/>
                    <a:pt x="351" y="170"/>
                  </a:cubicBezTo>
                  <a:cubicBezTo>
                    <a:pt x="351" y="170"/>
                    <a:pt x="351" y="171"/>
                    <a:pt x="351" y="171"/>
                  </a:cubicBezTo>
                  <a:cubicBezTo>
                    <a:pt x="351" y="172"/>
                    <a:pt x="352" y="172"/>
                    <a:pt x="352" y="172"/>
                  </a:cubicBezTo>
                  <a:cubicBezTo>
                    <a:pt x="352" y="173"/>
                    <a:pt x="353" y="173"/>
                    <a:pt x="354" y="174"/>
                  </a:cubicBezTo>
                  <a:cubicBezTo>
                    <a:pt x="354" y="174"/>
                    <a:pt x="354" y="175"/>
                    <a:pt x="355" y="175"/>
                  </a:cubicBezTo>
                  <a:cubicBezTo>
                    <a:pt x="355" y="175"/>
                    <a:pt x="356" y="175"/>
                    <a:pt x="356" y="175"/>
                  </a:cubicBezTo>
                  <a:cubicBezTo>
                    <a:pt x="357" y="176"/>
                    <a:pt x="358" y="176"/>
                    <a:pt x="358" y="177"/>
                  </a:cubicBezTo>
                  <a:cubicBezTo>
                    <a:pt x="359" y="177"/>
                    <a:pt x="360" y="178"/>
                    <a:pt x="361" y="178"/>
                  </a:cubicBezTo>
                  <a:cubicBezTo>
                    <a:pt x="361" y="178"/>
                    <a:pt x="362" y="179"/>
                    <a:pt x="362" y="179"/>
                  </a:cubicBezTo>
                  <a:cubicBezTo>
                    <a:pt x="363" y="179"/>
                    <a:pt x="364" y="179"/>
                    <a:pt x="365" y="180"/>
                  </a:cubicBezTo>
                  <a:cubicBezTo>
                    <a:pt x="366" y="180"/>
                    <a:pt x="368" y="181"/>
                    <a:pt x="369" y="181"/>
                  </a:cubicBezTo>
                  <a:cubicBezTo>
                    <a:pt x="370" y="182"/>
                    <a:pt x="372" y="181"/>
                    <a:pt x="373" y="181"/>
                  </a:cubicBezTo>
                  <a:cubicBezTo>
                    <a:pt x="375" y="180"/>
                    <a:pt x="377" y="180"/>
                    <a:pt x="378" y="180"/>
                  </a:cubicBezTo>
                  <a:cubicBezTo>
                    <a:pt x="379" y="179"/>
                    <a:pt x="380" y="179"/>
                    <a:pt x="380" y="179"/>
                  </a:cubicBezTo>
                  <a:cubicBezTo>
                    <a:pt x="381" y="178"/>
                    <a:pt x="382" y="179"/>
                    <a:pt x="383" y="178"/>
                  </a:cubicBezTo>
                  <a:cubicBezTo>
                    <a:pt x="384" y="178"/>
                    <a:pt x="384" y="178"/>
                    <a:pt x="385" y="178"/>
                  </a:cubicBezTo>
                  <a:cubicBezTo>
                    <a:pt x="386" y="178"/>
                    <a:pt x="387" y="179"/>
                    <a:pt x="387" y="179"/>
                  </a:cubicBezTo>
                  <a:cubicBezTo>
                    <a:pt x="389" y="180"/>
                    <a:pt x="390" y="180"/>
                    <a:pt x="392" y="181"/>
                  </a:cubicBezTo>
                  <a:cubicBezTo>
                    <a:pt x="393" y="182"/>
                    <a:pt x="394" y="183"/>
                    <a:pt x="396" y="184"/>
                  </a:cubicBezTo>
                  <a:cubicBezTo>
                    <a:pt x="397" y="185"/>
                    <a:pt x="398" y="186"/>
                    <a:pt x="400" y="187"/>
                  </a:cubicBezTo>
                  <a:cubicBezTo>
                    <a:pt x="401" y="187"/>
                    <a:pt x="402" y="187"/>
                    <a:pt x="403" y="188"/>
                  </a:cubicBezTo>
                  <a:cubicBezTo>
                    <a:pt x="403" y="188"/>
                    <a:pt x="403" y="189"/>
                    <a:pt x="403" y="189"/>
                  </a:cubicBezTo>
                  <a:cubicBezTo>
                    <a:pt x="404" y="189"/>
                    <a:pt x="404" y="190"/>
                    <a:pt x="405" y="190"/>
                  </a:cubicBezTo>
                  <a:cubicBezTo>
                    <a:pt x="405" y="191"/>
                    <a:pt x="406" y="192"/>
                    <a:pt x="406" y="193"/>
                  </a:cubicBezTo>
                  <a:cubicBezTo>
                    <a:pt x="407" y="193"/>
                    <a:pt x="408" y="194"/>
                    <a:pt x="408" y="194"/>
                  </a:cubicBezTo>
                  <a:cubicBezTo>
                    <a:pt x="409" y="195"/>
                    <a:pt x="410" y="197"/>
                    <a:pt x="411" y="198"/>
                  </a:cubicBezTo>
                  <a:cubicBezTo>
                    <a:pt x="412" y="199"/>
                    <a:pt x="413" y="201"/>
                    <a:pt x="413" y="202"/>
                  </a:cubicBezTo>
                  <a:cubicBezTo>
                    <a:pt x="413" y="203"/>
                    <a:pt x="413" y="204"/>
                    <a:pt x="414" y="204"/>
                  </a:cubicBezTo>
                  <a:cubicBezTo>
                    <a:pt x="415" y="204"/>
                    <a:pt x="415" y="204"/>
                    <a:pt x="415" y="204"/>
                  </a:cubicBezTo>
                  <a:cubicBezTo>
                    <a:pt x="416" y="204"/>
                    <a:pt x="416" y="203"/>
                    <a:pt x="417" y="203"/>
                  </a:cubicBezTo>
                  <a:cubicBezTo>
                    <a:pt x="419" y="202"/>
                    <a:pt x="421" y="203"/>
                    <a:pt x="423" y="202"/>
                  </a:cubicBezTo>
                  <a:cubicBezTo>
                    <a:pt x="423" y="202"/>
                    <a:pt x="424" y="202"/>
                    <a:pt x="425" y="202"/>
                  </a:cubicBezTo>
                  <a:cubicBezTo>
                    <a:pt x="426" y="202"/>
                    <a:pt x="426" y="201"/>
                    <a:pt x="427" y="201"/>
                  </a:cubicBezTo>
                  <a:cubicBezTo>
                    <a:pt x="429" y="201"/>
                    <a:pt x="430" y="202"/>
                    <a:pt x="431" y="202"/>
                  </a:cubicBezTo>
                  <a:cubicBezTo>
                    <a:pt x="433" y="203"/>
                    <a:pt x="434" y="204"/>
                    <a:pt x="436" y="205"/>
                  </a:cubicBezTo>
                  <a:cubicBezTo>
                    <a:pt x="437" y="206"/>
                    <a:pt x="439" y="206"/>
                    <a:pt x="441" y="207"/>
                  </a:cubicBezTo>
                  <a:cubicBezTo>
                    <a:pt x="441" y="206"/>
                    <a:pt x="440" y="205"/>
                    <a:pt x="440" y="205"/>
                  </a:cubicBezTo>
                  <a:cubicBezTo>
                    <a:pt x="440" y="204"/>
                    <a:pt x="441" y="203"/>
                    <a:pt x="441" y="203"/>
                  </a:cubicBezTo>
                  <a:cubicBezTo>
                    <a:pt x="442" y="202"/>
                    <a:pt x="444" y="201"/>
                    <a:pt x="445" y="202"/>
                  </a:cubicBezTo>
                  <a:cubicBezTo>
                    <a:pt x="446" y="203"/>
                    <a:pt x="447" y="205"/>
                    <a:pt x="447" y="206"/>
                  </a:cubicBezTo>
                  <a:cubicBezTo>
                    <a:pt x="448" y="207"/>
                    <a:pt x="449" y="209"/>
                    <a:pt x="449" y="210"/>
                  </a:cubicBezTo>
                  <a:cubicBezTo>
                    <a:pt x="449" y="211"/>
                    <a:pt x="450" y="212"/>
                    <a:pt x="451" y="212"/>
                  </a:cubicBezTo>
                  <a:cubicBezTo>
                    <a:pt x="451" y="212"/>
                    <a:pt x="452" y="212"/>
                    <a:pt x="452" y="211"/>
                  </a:cubicBezTo>
                  <a:cubicBezTo>
                    <a:pt x="452" y="211"/>
                    <a:pt x="453" y="211"/>
                    <a:pt x="453" y="211"/>
                  </a:cubicBezTo>
                  <a:cubicBezTo>
                    <a:pt x="454" y="210"/>
                    <a:pt x="454" y="209"/>
                    <a:pt x="455" y="209"/>
                  </a:cubicBezTo>
                  <a:cubicBezTo>
                    <a:pt x="455" y="208"/>
                    <a:pt x="456" y="207"/>
                    <a:pt x="456" y="207"/>
                  </a:cubicBezTo>
                  <a:cubicBezTo>
                    <a:pt x="456" y="206"/>
                    <a:pt x="455" y="206"/>
                    <a:pt x="455" y="206"/>
                  </a:cubicBezTo>
                  <a:cubicBezTo>
                    <a:pt x="454" y="206"/>
                    <a:pt x="455" y="204"/>
                    <a:pt x="455" y="204"/>
                  </a:cubicBezTo>
                  <a:cubicBezTo>
                    <a:pt x="455" y="203"/>
                    <a:pt x="455" y="202"/>
                    <a:pt x="455" y="202"/>
                  </a:cubicBezTo>
                  <a:cubicBezTo>
                    <a:pt x="456" y="201"/>
                    <a:pt x="456" y="200"/>
                    <a:pt x="457" y="200"/>
                  </a:cubicBezTo>
                  <a:cubicBezTo>
                    <a:pt x="457" y="199"/>
                    <a:pt x="458" y="199"/>
                    <a:pt x="458" y="198"/>
                  </a:cubicBezTo>
                  <a:cubicBezTo>
                    <a:pt x="459" y="198"/>
                    <a:pt x="459" y="197"/>
                    <a:pt x="460" y="196"/>
                  </a:cubicBezTo>
                  <a:cubicBezTo>
                    <a:pt x="460" y="195"/>
                    <a:pt x="461" y="194"/>
                    <a:pt x="462" y="194"/>
                  </a:cubicBezTo>
                  <a:cubicBezTo>
                    <a:pt x="462" y="193"/>
                    <a:pt x="463" y="192"/>
                    <a:pt x="463" y="191"/>
                  </a:cubicBezTo>
                  <a:cubicBezTo>
                    <a:pt x="464" y="191"/>
                    <a:pt x="464" y="190"/>
                    <a:pt x="464" y="189"/>
                  </a:cubicBezTo>
                  <a:cubicBezTo>
                    <a:pt x="464" y="188"/>
                    <a:pt x="464" y="187"/>
                    <a:pt x="465" y="186"/>
                  </a:cubicBezTo>
                  <a:cubicBezTo>
                    <a:pt x="465" y="185"/>
                    <a:pt x="466" y="184"/>
                    <a:pt x="465" y="184"/>
                  </a:cubicBezTo>
                  <a:cubicBezTo>
                    <a:pt x="464" y="183"/>
                    <a:pt x="464" y="183"/>
                    <a:pt x="464" y="182"/>
                  </a:cubicBezTo>
                  <a:cubicBezTo>
                    <a:pt x="464" y="181"/>
                    <a:pt x="464" y="181"/>
                    <a:pt x="463" y="181"/>
                  </a:cubicBezTo>
                  <a:cubicBezTo>
                    <a:pt x="463" y="181"/>
                    <a:pt x="462" y="181"/>
                    <a:pt x="462" y="182"/>
                  </a:cubicBezTo>
                  <a:cubicBezTo>
                    <a:pt x="461" y="182"/>
                    <a:pt x="461" y="182"/>
                    <a:pt x="461" y="182"/>
                  </a:cubicBezTo>
                  <a:cubicBezTo>
                    <a:pt x="460" y="182"/>
                    <a:pt x="459" y="182"/>
                    <a:pt x="458" y="182"/>
                  </a:cubicBezTo>
                  <a:cubicBezTo>
                    <a:pt x="458" y="182"/>
                    <a:pt x="458" y="182"/>
                    <a:pt x="457" y="182"/>
                  </a:cubicBezTo>
                  <a:cubicBezTo>
                    <a:pt x="457" y="182"/>
                    <a:pt x="457" y="181"/>
                    <a:pt x="457" y="181"/>
                  </a:cubicBezTo>
                  <a:cubicBezTo>
                    <a:pt x="457" y="180"/>
                    <a:pt x="457" y="179"/>
                    <a:pt x="457" y="179"/>
                  </a:cubicBezTo>
                  <a:cubicBezTo>
                    <a:pt x="457" y="178"/>
                    <a:pt x="458" y="177"/>
                    <a:pt x="458" y="177"/>
                  </a:cubicBezTo>
                  <a:cubicBezTo>
                    <a:pt x="458" y="176"/>
                    <a:pt x="458" y="176"/>
                    <a:pt x="458" y="175"/>
                  </a:cubicBezTo>
                  <a:cubicBezTo>
                    <a:pt x="458" y="175"/>
                    <a:pt x="458" y="175"/>
                    <a:pt x="458" y="174"/>
                  </a:cubicBezTo>
                  <a:cubicBezTo>
                    <a:pt x="458" y="174"/>
                    <a:pt x="459" y="173"/>
                    <a:pt x="459" y="173"/>
                  </a:cubicBezTo>
                  <a:cubicBezTo>
                    <a:pt x="459" y="172"/>
                    <a:pt x="459" y="172"/>
                    <a:pt x="459" y="172"/>
                  </a:cubicBezTo>
                  <a:cubicBezTo>
                    <a:pt x="460" y="172"/>
                    <a:pt x="460" y="171"/>
                    <a:pt x="460" y="171"/>
                  </a:cubicBezTo>
                  <a:cubicBezTo>
                    <a:pt x="461" y="171"/>
                    <a:pt x="461" y="171"/>
                    <a:pt x="462" y="170"/>
                  </a:cubicBezTo>
                  <a:cubicBezTo>
                    <a:pt x="462" y="170"/>
                    <a:pt x="463" y="169"/>
                    <a:pt x="463" y="168"/>
                  </a:cubicBezTo>
                  <a:cubicBezTo>
                    <a:pt x="463" y="168"/>
                    <a:pt x="463" y="167"/>
                    <a:pt x="463" y="167"/>
                  </a:cubicBezTo>
                  <a:cubicBezTo>
                    <a:pt x="463" y="167"/>
                    <a:pt x="463" y="167"/>
                    <a:pt x="463" y="167"/>
                  </a:cubicBezTo>
                  <a:cubicBezTo>
                    <a:pt x="463" y="167"/>
                    <a:pt x="464" y="166"/>
                    <a:pt x="464" y="166"/>
                  </a:cubicBezTo>
                  <a:cubicBezTo>
                    <a:pt x="464" y="165"/>
                    <a:pt x="465" y="165"/>
                    <a:pt x="465" y="165"/>
                  </a:cubicBezTo>
                  <a:cubicBezTo>
                    <a:pt x="466" y="165"/>
                    <a:pt x="466" y="165"/>
                    <a:pt x="466" y="165"/>
                  </a:cubicBezTo>
                  <a:cubicBezTo>
                    <a:pt x="467" y="164"/>
                    <a:pt x="468" y="164"/>
                    <a:pt x="468" y="164"/>
                  </a:cubicBezTo>
                  <a:cubicBezTo>
                    <a:pt x="469" y="164"/>
                    <a:pt x="469" y="164"/>
                    <a:pt x="470" y="163"/>
                  </a:cubicBezTo>
                  <a:cubicBezTo>
                    <a:pt x="470" y="163"/>
                    <a:pt x="471" y="163"/>
                    <a:pt x="472" y="162"/>
                  </a:cubicBezTo>
                  <a:cubicBezTo>
                    <a:pt x="472" y="162"/>
                    <a:pt x="473" y="162"/>
                    <a:pt x="473" y="162"/>
                  </a:cubicBezTo>
                  <a:cubicBezTo>
                    <a:pt x="474" y="162"/>
                    <a:pt x="474" y="162"/>
                    <a:pt x="474" y="162"/>
                  </a:cubicBezTo>
                  <a:cubicBezTo>
                    <a:pt x="475" y="162"/>
                    <a:pt x="475" y="163"/>
                    <a:pt x="476" y="163"/>
                  </a:cubicBezTo>
                  <a:cubicBezTo>
                    <a:pt x="476" y="163"/>
                    <a:pt x="477" y="163"/>
                    <a:pt x="477" y="164"/>
                  </a:cubicBezTo>
                  <a:cubicBezTo>
                    <a:pt x="477" y="165"/>
                    <a:pt x="477" y="166"/>
                    <a:pt x="477" y="167"/>
                  </a:cubicBezTo>
                  <a:cubicBezTo>
                    <a:pt x="478" y="167"/>
                    <a:pt x="478" y="167"/>
                    <a:pt x="478" y="167"/>
                  </a:cubicBezTo>
                  <a:cubicBezTo>
                    <a:pt x="478" y="168"/>
                    <a:pt x="478" y="168"/>
                    <a:pt x="479" y="169"/>
                  </a:cubicBezTo>
                  <a:cubicBezTo>
                    <a:pt x="479" y="169"/>
                    <a:pt x="479" y="169"/>
                    <a:pt x="480" y="169"/>
                  </a:cubicBezTo>
                  <a:cubicBezTo>
                    <a:pt x="480" y="170"/>
                    <a:pt x="481" y="170"/>
                    <a:pt x="481" y="170"/>
                  </a:cubicBezTo>
                  <a:cubicBezTo>
                    <a:pt x="482" y="170"/>
                    <a:pt x="482" y="170"/>
                    <a:pt x="483" y="169"/>
                  </a:cubicBezTo>
                  <a:cubicBezTo>
                    <a:pt x="484" y="169"/>
                    <a:pt x="485" y="169"/>
                    <a:pt x="487" y="169"/>
                  </a:cubicBezTo>
                  <a:cubicBezTo>
                    <a:pt x="488" y="169"/>
                    <a:pt x="489" y="169"/>
                    <a:pt x="490" y="169"/>
                  </a:cubicBezTo>
                  <a:cubicBezTo>
                    <a:pt x="491" y="169"/>
                    <a:pt x="491" y="168"/>
                    <a:pt x="492" y="168"/>
                  </a:cubicBezTo>
                  <a:cubicBezTo>
                    <a:pt x="492" y="168"/>
                    <a:pt x="493" y="168"/>
                    <a:pt x="493" y="168"/>
                  </a:cubicBezTo>
                  <a:cubicBezTo>
                    <a:pt x="494" y="168"/>
                    <a:pt x="494" y="168"/>
                    <a:pt x="495" y="168"/>
                  </a:cubicBezTo>
                  <a:cubicBezTo>
                    <a:pt x="495" y="168"/>
                    <a:pt x="496" y="167"/>
                    <a:pt x="496" y="167"/>
                  </a:cubicBezTo>
                  <a:cubicBezTo>
                    <a:pt x="497" y="167"/>
                    <a:pt x="497" y="169"/>
                    <a:pt x="497" y="170"/>
                  </a:cubicBezTo>
                  <a:cubicBezTo>
                    <a:pt x="497" y="171"/>
                    <a:pt x="498" y="172"/>
                    <a:pt x="499" y="172"/>
                  </a:cubicBezTo>
                  <a:cubicBezTo>
                    <a:pt x="499" y="173"/>
                    <a:pt x="500" y="174"/>
                    <a:pt x="501" y="174"/>
                  </a:cubicBezTo>
                  <a:cubicBezTo>
                    <a:pt x="502" y="175"/>
                    <a:pt x="503" y="175"/>
                    <a:pt x="504" y="176"/>
                  </a:cubicBezTo>
                  <a:cubicBezTo>
                    <a:pt x="504" y="176"/>
                    <a:pt x="505" y="176"/>
                    <a:pt x="505" y="177"/>
                  </a:cubicBezTo>
                  <a:cubicBezTo>
                    <a:pt x="506" y="178"/>
                    <a:pt x="506" y="179"/>
                    <a:pt x="506" y="180"/>
                  </a:cubicBezTo>
                  <a:cubicBezTo>
                    <a:pt x="506" y="181"/>
                    <a:pt x="506" y="182"/>
                    <a:pt x="506" y="184"/>
                  </a:cubicBezTo>
                  <a:cubicBezTo>
                    <a:pt x="506" y="185"/>
                    <a:pt x="506" y="186"/>
                    <a:pt x="507" y="187"/>
                  </a:cubicBezTo>
                  <a:cubicBezTo>
                    <a:pt x="507" y="187"/>
                    <a:pt x="509" y="187"/>
                    <a:pt x="508" y="186"/>
                  </a:cubicBezTo>
                  <a:cubicBezTo>
                    <a:pt x="508" y="186"/>
                    <a:pt x="507" y="184"/>
                    <a:pt x="509" y="184"/>
                  </a:cubicBezTo>
                  <a:cubicBezTo>
                    <a:pt x="510" y="184"/>
                    <a:pt x="511" y="184"/>
                    <a:pt x="512" y="185"/>
                  </a:cubicBezTo>
                  <a:cubicBezTo>
                    <a:pt x="512" y="186"/>
                    <a:pt x="513" y="186"/>
                    <a:pt x="513" y="187"/>
                  </a:cubicBezTo>
                  <a:cubicBezTo>
                    <a:pt x="513" y="188"/>
                    <a:pt x="514" y="188"/>
                    <a:pt x="514" y="189"/>
                  </a:cubicBezTo>
                  <a:cubicBezTo>
                    <a:pt x="514" y="190"/>
                    <a:pt x="513" y="190"/>
                    <a:pt x="514" y="191"/>
                  </a:cubicBezTo>
                  <a:cubicBezTo>
                    <a:pt x="514" y="192"/>
                    <a:pt x="515" y="193"/>
                    <a:pt x="515" y="193"/>
                  </a:cubicBezTo>
                  <a:cubicBezTo>
                    <a:pt x="516" y="193"/>
                    <a:pt x="517" y="193"/>
                    <a:pt x="517" y="194"/>
                  </a:cubicBezTo>
                  <a:cubicBezTo>
                    <a:pt x="518" y="194"/>
                    <a:pt x="518" y="195"/>
                    <a:pt x="519" y="195"/>
                  </a:cubicBezTo>
                  <a:cubicBezTo>
                    <a:pt x="520" y="195"/>
                    <a:pt x="521" y="195"/>
                    <a:pt x="522" y="195"/>
                  </a:cubicBezTo>
                  <a:cubicBezTo>
                    <a:pt x="523" y="194"/>
                    <a:pt x="524" y="194"/>
                    <a:pt x="525" y="194"/>
                  </a:cubicBezTo>
                  <a:cubicBezTo>
                    <a:pt x="526" y="193"/>
                    <a:pt x="527" y="194"/>
                    <a:pt x="527" y="195"/>
                  </a:cubicBezTo>
                  <a:cubicBezTo>
                    <a:pt x="528" y="196"/>
                    <a:pt x="528" y="197"/>
                    <a:pt x="528" y="198"/>
                  </a:cubicBezTo>
                  <a:cubicBezTo>
                    <a:pt x="529" y="200"/>
                    <a:pt x="529" y="201"/>
                    <a:pt x="529" y="202"/>
                  </a:cubicBezTo>
                  <a:cubicBezTo>
                    <a:pt x="530" y="204"/>
                    <a:pt x="530" y="205"/>
                    <a:pt x="530" y="206"/>
                  </a:cubicBezTo>
                  <a:cubicBezTo>
                    <a:pt x="531" y="208"/>
                    <a:pt x="531" y="210"/>
                    <a:pt x="532" y="211"/>
                  </a:cubicBezTo>
                  <a:cubicBezTo>
                    <a:pt x="532" y="212"/>
                    <a:pt x="533" y="213"/>
                    <a:pt x="534" y="214"/>
                  </a:cubicBezTo>
                  <a:cubicBezTo>
                    <a:pt x="534" y="214"/>
                    <a:pt x="535" y="215"/>
                    <a:pt x="535" y="21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8" name="Freeform 241">
              <a:extLst>
                <a:ext uri="{FF2B5EF4-FFF2-40B4-BE49-F238E27FC236}">
                  <a16:creationId xmlns:a16="http://schemas.microsoft.com/office/drawing/2014/main" id="{93DEEE26-BFE3-7847-B87F-C431D23C5A45}"/>
                </a:ext>
              </a:extLst>
            </p:cNvPr>
            <p:cNvSpPr>
              <a:spLocks/>
            </p:cNvSpPr>
            <p:nvPr/>
          </p:nvSpPr>
          <p:spPr bwMode="auto">
            <a:xfrm>
              <a:off x="16180720" y="13976302"/>
              <a:ext cx="1952625" cy="2155825"/>
            </a:xfrm>
            <a:custGeom>
              <a:avLst/>
              <a:gdLst>
                <a:gd name="T0" fmla="*/ 595 w 615"/>
                <a:gd name="T1" fmla="*/ 338 h 679"/>
                <a:gd name="T2" fmla="*/ 572 w 615"/>
                <a:gd name="T3" fmla="*/ 334 h 679"/>
                <a:gd name="T4" fmla="*/ 580 w 615"/>
                <a:gd name="T5" fmla="*/ 361 h 679"/>
                <a:gd name="T6" fmla="*/ 563 w 615"/>
                <a:gd name="T7" fmla="*/ 392 h 679"/>
                <a:gd name="T8" fmla="*/ 546 w 615"/>
                <a:gd name="T9" fmla="*/ 408 h 679"/>
                <a:gd name="T10" fmla="*/ 523 w 615"/>
                <a:gd name="T11" fmla="*/ 408 h 679"/>
                <a:gd name="T12" fmla="*/ 511 w 615"/>
                <a:gd name="T13" fmla="*/ 434 h 679"/>
                <a:gd name="T14" fmla="*/ 523 w 615"/>
                <a:gd name="T15" fmla="*/ 456 h 679"/>
                <a:gd name="T16" fmla="*/ 532 w 615"/>
                <a:gd name="T17" fmla="*/ 492 h 679"/>
                <a:gd name="T18" fmla="*/ 544 w 615"/>
                <a:gd name="T19" fmla="*/ 525 h 679"/>
                <a:gd name="T20" fmla="*/ 537 w 615"/>
                <a:gd name="T21" fmla="*/ 554 h 679"/>
                <a:gd name="T22" fmla="*/ 531 w 615"/>
                <a:gd name="T23" fmla="*/ 587 h 679"/>
                <a:gd name="T24" fmla="*/ 537 w 615"/>
                <a:gd name="T25" fmla="*/ 634 h 679"/>
                <a:gd name="T26" fmla="*/ 513 w 615"/>
                <a:gd name="T27" fmla="*/ 645 h 679"/>
                <a:gd name="T28" fmla="*/ 466 w 615"/>
                <a:gd name="T29" fmla="*/ 663 h 679"/>
                <a:gd name="T30" fmla="*/ 396 w 615"/>
                <a:gd name="T31" fmla="*/ 650 h 679"/>
                <a:gd name="T32" fmla="*/ 323 w 615"/>
                <a:gd name="T33" fmla="*/ 604 h 679"/>
                <a:gd name="T34" fmla="*/ 339 w 615"/>
                <a:gd name="T35" fmla="*/ 622 h 679"/>
                <a:gd name="T36" fmla="*/ 277 w 615"/>
                <a:gd name="T37" fmla="*/ 633 h 679"/>
                <a:gd name="T38" fmla="*/ 229 w 615"/>
                <a:gd name="T39" fmla="*/ 610 h 679"/>
                <a:gd name="T40" fmla="*/ 216 w 615"/>
                <a:gd name="T41" fmla="*/ 643 h 679"/>
                <a:gd name="T42" fmla="*/ 195 w 615"/>
                <a:gd name="T43" fmla="*/ 669 h 679"/>
                <a:gd name="T44" fmla="*/ 151 w 615"/>
                <a:gd name="T45" fmla="*/ 658 h 679"/>
                <a:gd name="T46" fmla="*/ 89 w 615"/>
                <a:gd name="T47" fmla="*/ 677 h 679"/>
                <a:gd name="T48" fmla="*/ 35 w 615"/>
                <a:gd name="T49" fmla="*/ 665 h 679"/>
                <a:gd name="T50" fmla="*/ 17 w 615"/>
                <a:gd name="T51" fmla="*/ 568 h 679"/>
                <a:gd name="T52" fmla="*/ 19 w 615"/>
                <a:gd name="T53" fmla="*/ 500 h 679"/>
                <a:gd name="T54" fmla="*/ 48 w 615"/>
                <a:gd name="T55" fmla="*/ 441 h 679"/>
                <a:gd name="T56" fmla="*/ 68 w 615"/>
                <a:gd name="T57" fmla="*/ 383 h 679"/>
                <a:gd name="T58" fmla="*/ 105 w 615"/>
                <a:gd name="T59" fmla="*/ 317 h 679"/>
                <a:gd name="T60" fmla="*/ 161 w 615"/>
                <a:gd name="T61" fmla="*/ 245 h 679"/>
                <a:gd name="T62" fmla="*/ 175 w 615"/>
                <a:gd name="T63" fmla="*/ 227 h 679"/>
                <a:gd name="T64" fmla="*/ 189 w 615"/>
                <a:gd name="T65" fmla="*/ 188 h 679"/>
                <a:gd name="T66" fmla="*/ 212 w 615"/>
                <a:gd name="T67" fmla="*/ 143 h 679"/>
                <a:gd name="T68" fmla="*/ 211 w 615"/>
                <a:gd name="T69" fmla="*/ 103 h 679"/>
                <a:gd name="T70" fmla="*/ 204 w 615"/>
                <a:gd name="T71" fmla="*/ 60 h 679"/>
                <a:gd name="T72" fmla="*/ 238 w 615"/>
                <a:gd name="T73" fmla="*/ 53 h 679"/>
                <a:gd name="T74" fmla="*/ 265 w 615"/>
                <a:gd name="T75" fmla="*/ 79 h 679"/>
                <a:gd name="T76" fmla="*/ 285 w 615"/>
                <a:gd name="T77" fmla="*/ 109 h 679"/>
                <a:gd name="T78" fmla="*/ 309 w 615"/>
                <a:gd name="T79" fmla="*/ 87 h 679"/>
                <a:gd name="T80" fmla="*/ 338 w 615"/>
                <a:gd name="T81" fmla="*/ 80 h 679"/>
                <a:gd name="T82" fmla="*/ 346 w 615"/>
                <a:gd name="T83" fmla="*/ 63 h 679"/>
                <a:gd name="T84" fmla="*/ 373 w 615"/>
                <a:gd name="T85" fmla="*/ 47 h 679"/>
                <a:gd name="T86" fmla="*/ 398 w 615"/>
                <a:gd name="T87" fmla="*/ 36 h 679"/>
                <a:gd name="T88" fmla="*/ 384 w 615"/>
                <a:gd name="T89" fmla="*/ 17 h 679"/>
                <a:gd name="T90" fmla="*/ 406 w 615"/>
                <a:gd name="T91" fmla="*/ 4 h 679"/>
                <a:gd name="T92" fmla="*/ 432 w 615"/>
                <a:gd name="T93" fmla="*/ 7 h 679"/>
                <a:gd name="T94" fmla="*/ 453 w 615"/>
                <a:gd name="T95" fmla="*/ 29 h 679"/>
                <a:gd name="T96" fmla="*/ 483 w 615"/>
                <a:gd name="T97" fmla="*/ 26 h 679"/>
                <a:gd name="T98" fmla="*/ 484 w 615"/>
                <a:gd name="T99" fmla="*/ 44 h 679"/>
                <a:gd name="T100" fmla="*/ 491 w 615"/>
                <a:gd name="T101" fmla="*/ 70 h 679"/>
                <a:gd name="T102" fmla="*/ 519 w 615"/>
                <a:gd name="T103" fmla="*/ 94 h 679"/>
                <a:gd name="T104" fmla="*/ 535 w 615"/>
                <a:gd name="T105" fmla="*/ 87 h 679"/>
                <a:gd name="T106" fmla="*/ 543 w 615"/>
                <a:gd name="T107" fmla="*/ 109 h 679"/>
                <a:gd name="T108" fmla="*/ 541 w 615"/>
                <a:gd name="T109" fmla="*/ 143 h 679"/>
                <a:gd name="T110" fmla="*/ 541 w 615"/>
                <a:gd name="T111" fmla="*/ 175 h 679"/>
                <a:gd name="T112" fmla="*/ 564 w 615"/>
                <a:gd name="T113" fmla="*/ 205 h 679"/>
                <a:gd name="T114" fmla="*/ 580 w 615"/>
                <a:gd name="T115" fmla="*/ 232 h 679"/>
                <a:gd name="T116" fmla="*/ 602 w 615"/>
                <a:gd name="T117" fmla="*/ 255 h 679"/>
                <a:gd name="T118" fmla="*/ 607 w 615"/>
                <a:gd name="T119" fmla="*/ 288 h 679"/>
                <a:gd name="T120" fmla="*/ 605 w 615"/>
                <a:gd name="T121" fmla="*/ 3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5" h="679">
                  <a:moveTo>
                    <a:pt x="614" y="338"/>
                  </a:moveTo>
                  <a:cubicBezTo>
                    <a:pt x="614" y="339"/>
                    <a:pt x="614" y="339"/>
                    <a:pt x="613" y="339"/>
                  </a:cubicBezTo>
                  <a:cubicBezTo>
                    <a:pt x="613" y="340"/>
                    <a:pt x="613" y="340"/>
                    <a:pt x="613" y="340"/>
                  </a:cubicBezTo>
                  <a:cubicBezTo>
                    <a:pt x="612" y="340"/>
                    <a:pt x="612" y="340"/>
                    <a:pt x="612" y="341"/>
                  </a:cubicBezTo>
                  <a:cubicBezTo>
                    <a:pt x="611" y="341"/>
                    <a:pt x="611" y="341"/>
                    <a:pt x="611" y="341"/>
                  </a:cubicBezTo>
                  <a:cubicBezTo>
                    <a:pt x="610" y="342"/>
                    <a:pt x="610" y="343"/>
                    <a:pt x="609" y="343"/>
                  </a:cubicBezTo>
                  <a:cubicBezTo>
                    <a:pt x="608" y="344"/>
                    <a:pt x="608" y="344"/>
                    <a:pt x="607" y="344"/>
                  </a:cubicBezTo>
                  <a:cubicBezTo>
                    <a:pt x="606" y="344"/>
                    <a:pt x="606" y="345"/>
                    <a:pt x="605" y="345"/>
                  </a:cubicBezTo>
                  <a:cubicBezTo>
                    <a:pt x="603" y="345"/>
                    <a:pt x="603" y="345"/>
                    <a:pt x="603" y="345"/>
                  </a:cubicBezTo>
                  <a:cubicBezTo>
                    <a:pt x="603" y="345"/>
                    <a:pt x="602" y="345"/>
                    <a:pt x="602" y="345"/>
                  </a:cubicBezTo>
                  <a:cubicBezTo>
                    <a:pt x="601" y="345"/>
                    <a:pt x="600" y="346"/>
                    <a:pt x="599" y="346"/>
                  </a:cubicBezTo>
                  <a:cubicBezTo>
                    <a:pt x="599" y="346"/>
                    <a:pt x="598" y="345"/>
                    <a:pt x="598" y="345"/>
                  </a:cubicBezTo>
                  <a:cubicBezTo>
                    <a:pt x="597" y="344"/>
                    <a:pt x="598" y="344"/>
                    <a:pt x="598" y="343"/>
                  </a:cubicBezTo>
                  <a:cubicBezTo>
                    <a:pt x="599" y="343"/>
                    <a:pt x="599" y="342"/>
                    <a:pt x="600" y="342"/>
                  </a:cubicBezTo>
                  <a:cubicBezTo>
                    <a:pt x="600" y="341"/>
                    <a:pt x="601" y="340"/>
                    <a:pt x="601" y="340"/>
                  </a:cubicBezTo>
                  <a:cubicBezTo>
                    <a:pt x="602" y="339"/>
                    <a:pt x="602" y="339"/>
                    <a:pt x="603" y="338"/>
                  </a:cubicBezTo>
                  <a:cubicBezTo>
                    <a:pt x="603" y="338"/>
                    <a:pt x="604" y="337"/>
                    <a:pt x="604" y="336"/>
                  </a:cubicBezTo>
                  <a:cubicBezTo>
                    <a:pt x="604" y="335"/>
                    <a:pt x="603" y="335"/>
                    <a:pt x="602" y="335"/>
                  </a:cubicBezTo>
                  <a:cubicBezTo>
                    <a:pt x="602" y="335"/>
                    <a:pt x="601" y="335"/>
                    <a:pt x="600" y="335"/>
                  </a:cubicBezTo>
                  <a:cubicBezTo>
                    <a:pt x="599" y="335"/>
                    <a:pt x="598" y="335"/>
                    <a:pt x="598" y="335"/>
                  </a:cubicBezTo>
                  <a:cubicBezTo>
                    <a:pt x="597" y="335"/>
                    <a:pt x="596" y="335"/>
                    <a:pt x="596" y="336"/>
                  </a:cubicBezTo>
                  <a:cubicBezTo>
                    <a:pt x="595" y="336"/>
                    <a:pt x="595" y="337"/>
                    <a:pt x="595" y="338"/>
                  </a:cubicBezTo>
                  <a:cubicBezTo>
                    <a:pt x="595" y="339"/>
                    <a:pt x="595" y="340"/>
                    <a:pt x="595" y="341"/>
                  </a:cubicBezTo>
                  <a:cubicBezTo>
                    <a:pt x="595" y="342"/>
                    <a:pt x="595" y="343"/>
                    <a:pt x="594" y="343"/>
                  </a:cubicBezTo>
                  <a:cubicBezTo>
                    <a:pt x="594" y="344"/>
                    <a:pt x="594" y="344"/>
                    <a:pt x="594" y="344"/>
                  </a:cubicBezTo>
                  <a:cubicBezTo>
                    <a:pt x="594" y="345"/>
                    <a:pt x="593" y="345"/>
                    <a:pt x="593" y="345"/>
                  </a:cubicBezTo>
                  <a:cubicBezTo>
                    <a:pt x="592" y="345"/>
                    <a:pt x="592" y="345"/>
                    <a:pt x="592" y="346"/>
                  </a:cubicBezTo>
                  <a:cubicBezTo>
                    <a:pt x="591" y="346"/>
                    <a:pt x="591" y="346"/>
                    <a:pt x="591" y="346"/>
                  </a:cubicBezTo>
                  <a:cubicBezTo>
                    <a:pt x="591" y="346"/>
                    <a:pt x="590" y="347"/>
                    <a:pt x="590" y="347"/>
                  </a:cubicBezTo>
                  <a:cubicBezTo>
                    <a:pt x="590" y="347"/>
                    <a:pt x="589" y="347"/>
                    <a:pt x="589" y="348"/>
                  </a:cubicBezTo>
                  <a:cubicBezTo>
                    <a:pt x="588" y="348"/>
                    <a:pt x="588" y="348"/>
                    <a:pt x="587" y="348"/>
                  </a:cubicBezTo>
                  <a:cubicBezTo>
                    <a:pt x="587" y="348"/>
                    <a:pt x="586" y="347"/>
                    <a:pt x="586" y="347"/>
                  </a:cubicBezTo>
                  <a:cubicBezTo>
                    <a:pt x="586" y="347"/>
                    <a:pt x="586" y="346"/>
                    <a:pt x="586" y="346"/>
                  </a:cubicBezTo>
                  <a:cubicBezTo>
                    <a:pt x="586" y="346"/>
                    <a:pt x="586" y="346"/>
                    <a:pt x="586" y="346"/>
                  </a:cubicBezTo>
                  <a:cubicBezTo>
                    <a:pt x="585" y="345"/>
                    <a:pt x="585" y="345"/>
                    <a:pt x="585" y="345"/>
                  </a:cubicBezTo>
                  <a:cubicBezTo>
                    <a:pt x="585" y="345"/>
                    <a:pt x="586" y="345"/>
                    <a:pt x="586" y="344"/>
                  </a:cubicBezTo>
                  <a:cubicBezTo>
                    <a:pt x="586" y="344"/>
                    <a:pt x="586" y="343"/>
                    <a:pt x="585" y="343"/>
                  </a:cubicBezTo>
                  <a:cubicBezTo>
                    <a:pt x="585" y="341"/>
                    <a:pt x="585" y="340"/>
                    <a:pt x="584" y="339"/>
                  </a:cubicBezTo>
                  <a:cubicBezTo>
                    <a:pt x="583" y="338"/>
                    <a:pt x="582" y="337"/>
                    <a:pt x="581" y="337"/>
                  </a:cubicBezTo>
                  <a:cubicBezTo>
                    <a:pt x="580" y="337"/>
                    <a:pt x="580" y="337"/>
                    <a:pt x="579" y="337"/>
                  </a:cubicBezTo>
                  <a:cubicBezTo>
                    <a:pt x="578" y="338"/>
                    <a:pt x="578" y="338"/>
                    <a:pt x="577" y="338"/>
                  </a:cubicBezTo>
                  <a:cubicBezTo>
                    <a:pt x="577" y="339"/>
                    <a:pt x="576" y="339"/>
                    <a:pt x="576" y="338"/>
                  </a:cubicBezTo>
                  <a:cubicBezTo>
                    <a:pt x="576" y="338"/>
                    <a:pt x="575" y="337"/>
                    <a:pt x="575" y="337"/>
                  </a:cubicBezTo>
                  <a:cubicBezTo>
                    <a:pt x="574" y="336"/>
                    <a:pt x="573" y="335"/>
                    <a:pt x="572" y="334"/>
                  </a:cubicBezTo>
                  <a:cubicBezTo>
                    <a:pt x="572" y="333"/>
                    <a:pt x="571" y="333"/>
                    <a:pt x="570" y="333"/>
                  </a:cubicBezTo>
                  <a:cubicBezTo>
                    <a:pt x="569" y="333"/>
                    <a:pt x="569" y="334"/>
                    <a:pt x="569" y="334"/>
                  </a:cubicBezTo>
                  <a:cubicBezTo>
                    <a:pt x="569" y="335"/>
                    <a:pt x="569" y="335"/>
                    <a:pt x="569" y="335"/>
                  </a:cubicBezTo>
                  <a:cubicBezTo>
                    <a:pt x="569" y="335"/>
                    <a:pt x="569" y="336"/>
                    <a:pt x="568" y="336"/>
                  </a:cubicBezTo>
                  <a:cubicBezTo>
                    <a:pt x="568" y="337"/>
                    <a:pt x="568" y="337"/>
                    <a:pt x="568" y="337"/>
                  </a:cubicBezTo>
                  <a:cubicBezTo>
                    <a:pt x="568" y="338"/>
                    <a:pt x="568" y="338"/>
                    <a:pt x="568" y="339"/>
                  </a:cubicBezTo>
                  <a:cubicBezTo>
                    <a:pt x="568" y="340"/>
                    <a:pt x="568" y="341"/>
                    <a:pt x="567" y="342"/>
                  </a:cubicBezTo>
                  <a:cubicBezTo>
                    <a:pt x="567" y="342"/>
                    <a:pt x="567" y="343"/>
                    <a:pt x="567" y="344"/>
                  </a:cubicBezTo>
                  <a:cubicBezTo>
                    <a:pt x="567" y="344"/>
                    <a:pt x="567" y="344"/>
                    <a:pt x="567" y="345"/>
                  </a:cubicBezTo>
                  <a:cubicBezTo>
                    <a:pt x="567" y="345"/>
                    <a:pt x="567" y="345"/>
                    <a:pt x="567" y="346"/>
                  </a:cubicBezTo>
                  <a:cubicBezTo>
                    <a:pt x="568" y="346"/>
                    <a:pt x="568" y="346"/>
                    <a:pt x="568" y="347"/>
                  </a:cubicBezTo>
                  <a:cubicBezTo>
                    <a:pt x="568" y="348"/>
                    <a:pt x="569" y="348"/>
                    <a:pt x="569" y="349"/>
                  </a:cubicBezTo>
                  <a:cubicBezTo>
                    <a:pt x="569" y="350"/>
                    <a:pt x="570" y="350"/>
                    <a:pt x="570" y="350"/>
                  </a:cubicBezTo>
                  <a:cubicBezTo>
                    <a:pt x="570" y="351"/>
                    <a:pt x="571" y="351"/>
                    <a:pt x="571" y="351"/>
                  </a:cubicBezTo>
                  <a:cubicBezTo>
                    <a:pt x="572" y="352"/>
                    <a:pt x="572" y="352"/>
                    <a:pt x="573" y="353"/>
                  </a:cubicBezTo>
                  <a:cubicBezTo>
                    <a:pt x="574" y="354"/>
                    <a:pt x="574" y="355"/>
                    <a:pt x="575" y="355"/>
                  </a:cubicBezTo>
                  <a:cubicBezTo>
                    <a:pt x="575" y="355"/>
                    <a:pt x="576" y="356"/>
                    <a:pt x="576" y="356"/>
                  </a:cubicBezTo>
                  <a:cubicBezTo>
                    <a:pt x="576" y="356"/>
                    <a:pt x="577" y="357"/>
                    <a:pt x="577" y="357"/>
                  </a:cubicBezTo>
                  <a:cubicBezTo>
                    <a:pt x="577" y="358"/>
                    <a:pt x="578" y="358"/>
                    <a:pt x="578" y="359"/>
                  </a:cubicBezTo>
                  <a:cubicBezTo>
                    <a:pt x="578" y="359"/>
                    <a:pt x="578" y="360"/>
                    <a:pt x="578" y="360"/>
                  </a:cubicBezTo>
                  <a:cubicBezTo>
                    <a:pt x="579" y="360"/>
                    <a:pt x="579" y="360"/>
                    <a:pt x="579" y="360"/>
                  </a:cubicBezTo>
                  <a:cubicBezTo>
                    <a:pt x="580" y="360"/>
                    <a:pt x="580" y="361"/>
                    <a:pt x="580" y="361"/>
                  </a:cubicBezTo>
                  <a:cubicBezTo>
                    <a:pt x="581" y="362"/>
                    <a:pt x="580" y="362"/>
                    <a:pt x="580" y="363"/>
                  </a:cubicBezTo>
                  <a:cubicBezTo>
                    <a:pt x="580" y="363"/>
                    <a:pt x="580" y="364"/>
                    <a:pt x="579" y="364"/>
                  </a:cubicBezTo>
                  <a:cubicBezTo>
                    <a:pt x="578" y="364"/>
                    <a:pt x="578" y="363"/>
                    <a:pt x="577" y="363"/>
                  </a:cubicBezTo>
                  <a:cubicBezTo>
                    <a:pt x="577" y="363"/>
                    <a:pt x="576" y="363"/>
                    <a:pt x="576" y="363"/>
                  </a:cubicBezTo>
                  <a:cubicBezTo>
                    <a:pt x="575" y="364"/>
                    <a:pt x="575" y="365"/>
                    <a:pt x="575" y="366"/>
                  </a:cubicBezTo>
                  <a:cubicBezTo>
                    <a:pt x="575" y="367"/>
                    <a:pt x="574" y="367"/>
                    <a:pt x="575" y="368"/>
                  </a:cubicBezTo>
                  <a:cubicBezTo>
                    <a:pt x="575" y="368"/>
                    <a:pt x="576" y="369"/>
                    <a:pt x="576" y="369"/>
                  </a:cubicBezTo>
                  <a:cubicBezTo>
                    <a:pt x="577" y="369"/>
                    <a:pt x="577" y="369"/>
                    <a:pt x="577" y="369"/>
                  </a:cubicBezTo>
                  <a:cubicBezTo>
                    <a:pt x="577" y="369"/>
                    <a:pt x="577" y="370"/>
                    <a:pt x="577" y="370"/>
                  </a:cubicBezTo>
                  <a:cubicBezTo>
                    <a:pt x="578" y="371"/>
                    <a:pt x="578" y="371"/>
                    <a:pt x="578" y="372"/>
                  </a:cubicBezTo>
                  <a:cubicBezTo>
                    <a:pt x="578" y="372"/>
                    <a:pt x="578" y="373"/>
                    <a:pt x="578" y="374"/>
                  </a:cubicBezTo>
                  <a:cubicBezTo>
                    <a:pt x="578" y="376"/>
                    <a:pt x="579" y="378"/>
                    <a:pt x="579" y="380"/>
                  </a:cubicBezTo>
                  <a:cubicBezTo>
                    <a:pt x="579" y="380"/>
                    <a:pt x="579" y="381"/>
                    <a:pt x="579" y="382"/>
                  </a:cubicBezTo>
                  <a:cubicBezTo>
                    <a:pt x="579" y="383"/>
                    <a:pt x="579" y="383"/>
                    <a:pt x="579" y="384"/>
                  </a:cubicBezTo>
                  <a:cubicBezTo>
                    <a:pt x="579" y="385"/>
                    <a:pt x="578" y="386"/>
                    <a:pt x="578" y="387"/>
                  </a:cubicBezTo>
                  <a:cubicBezTo>
                    <a:pt x="578" y="387"/>
                    <a:pt x="578" y="388"/>
                    <a:pt x="578" y="388"/>
                  </a:cubicBezTo>
                  <a:cubicBezTo>
                    <a:pt x="577" y="389"/>
                    <a:pt x="577" y="389"/>
                    <a:pt x="576" y="389"/>
                  </a:cubicBezTo>
                  <a:cubicBezTo>
                    <a:pt x="576" y="390"/>
                    <a:pt x="575" y="390"/>
                    <a:pt x="574" y="390"/>
                  </a:cubicBezTo>
                  <a:cubicBezTo>
                    <a:pt x="573" y="390"/>
                    <a:pt x="573" y="390"/>
                    <a:pt x="572" y="390"/>
                  </a:cubicBezTo>
                  <a:cubicBezTo>
                    <a:pt x="572" y="390"/>
                    <a:pt x="571" y="390"/>
                    <a:pt x="571" y="390"/>
                  </a:cubicBezTo>
                  <a:cubicBezTo>
                    <a:pt x="569" y="391"/>
                    <a:pt x="567" y="391"/>
                    <a:pt x="564" y="392"/>
                  </a:cubicBezTo>
                  <a:cubicBezTo>
                    <a:pt x="564" y="392"/>
                    <a:pt x="564" y="392"/>
                    <a:pt x="563" y="392"/>
                  </a:cubicBezTo>
                  <a:cubicBezTo>
                    <a:pt x="563" y="392"/>
                    <a:pt x="562" y="392"/>
                    <a:pt x="562" y="392"/>
                  </a:cubicBezTo>
                  <a:cubicBezTo>
                    <a:pt x="561" y="392"/>
                    <a:pt x="561" y="392"/>
                    <a:pt x="561" y="393"/>
                  </a:cubicBezTo>
                  <a:cubicBezTo>
                    <a:pt x="561" y="394"/>
                    <a:pt x="561" y="394"/>
                    <a:pt x="562" y="394"/>
                  </a:cubicBezTo>
                  <a:cubicBezTo>
                    <a:pt x="562" y="394"/>
                    <a:pt x="562" y="395"/>
                    <a:pt x="563" y="395"/>
                  </a:cubicBezTo>
                  <a:cubicBezTo>
                    <a:pt x="563" y="395"/>
                    <a:pt x="563" y="396"/>
                    <a:pt x="564" y="396"/>
                  </a:cubicBezTo>
                  <a:cubicBezTo>
                    <a:pt x="564" y="397"/>
                    <a:pt x="564" y="397"/>
                    <a:pt x="564" y="398"/>
                  </a:cubicBezTo>
                  <a:cubicBezTo>
                    <a:pt x="563" y="398"/>
                    <a:pt x="563" y="398"/>
                    <a:pt x="562" y="398"/>
                  </a:cubicBezTo>
                  <a:cubicBezTo>
                    <a:pt x="560" y="399"/>
                    <a:pt x="559" y="399"/>
                    <a:pt x="557" y="400"/>
                  </a:cubicBezTo>
                  <a:cubicBezTo>
                    <a:pt x="556" y="400"/>
                    <a:pt x="555" y="401"/>
                    <a:pt x="554" y="401"/>
                  </a:cubicBezTo>
                  <a:cubicBezTo>
                    <a:pt x="553" y="402"/>
                    <a:pt x="553" y="402"/>
                    <a:pt x="552" y="402"/>
                  </a:cubicBezTo>
                  <a:cubicBezTo>
                    <a:pt x="552" y="402"/>
                    <a:pt x="551" y="403"/>
                    <a:pt x="551" y="403"/>
                  </a:cubicBezTo>
                  <a:cubicBezTo>
                    <a:pt x="551" y="403"/>
                    <a:pt x="551" y="404"/>
                    <a:pt x="551" y="404"/>
                  </a:cubicBezTo>
                  <a:cubicBezTo>
                    <a:pt x="551" y="404"/>
                    <a:pt x="551" y="404"/>
                    <a:pt x="551" y="404"/>
                  </a:cubicBezTo>
                  <a:cubicBezTo>
                    <a:pt x="550" y="404"/>
                    <a:pt x="550" y="405"/>
                    <a:pt x="550" y="405"/>
                  </a:cubicBezTo>
                  <a:cubicBezTo>
                    <a:pt x="550" y="405"/>
                    <a:pt x="550" y="405"/>
                    <a:pt x="550" y="405"/>
                  </a:cubicBezTo>
                  <a:cubicBezTo>
                    <a:pt x="550" y="405"/>
                    <a:pt x="550" y="405"/>
                    <a:pt x="550" y="405"/>
                  </a:cubicBezTo>
                  <a:cubicBezTo>
                    <a:pt x="550" y="405"/>
                    <a:pt x="550" y="405"/>
                    <a:pt x="549" y="405"/>
                  </a:cubicBezTo>
                  <a:cubicBezTo>
                    <a:pt x="549" y="405"/>
                    <a:pt x="549" y="405"/>
                    <a:pt x="549" y="405"/>
                  </a:cubicBezTo>
                  <a:cubicBezTo>
                    <a:pt x="549" y="406"/>
                    <a:pt x="549" y="406"/>
                    <a:pt x="549" y="406"/>
                  </a:cubicBezTo>
                  <a:cubicBezTo>
                    <a:pt x="549" y="406"/>
                    <a:pt x="548" y="406"/>
                    <a:pt x="548" y="406"/>
                  </a:cubicBezTo>
                  <a:cubicBezTo>
                    <a:pt x="548" y="406"/>
                    <a:pt x="548" y="407"/>
                    <a:pt x="547" y="407"/>
                  </a:cubicBezTo>
                  <a:cubicBezTo>
                    <a:pt x="547" y="407"/>
                    <a:pt x="547" y="407"/>
                    <a:pt x="546" y="408"/>
                  </a:cubicBezTo>
                  <a:cubicBezTo>
                    <a:pt x="546" y="408"/>
                    <a:pt x="545" y="408"/>
                    <a:pt x="545" y="408"/>
                  </a:cubicBezTo>
                  <a:cubicBezTo>
                    <a:pt x="545" y="408"/>
                    <a:pt x="544" y="408"/>
                    <a:pt x="544" y="408"/>
                  </a:cubicBezTo>
                  <a:cubicBezTo>
                    <a:pt x="543" y="408"/>
                    <a:pt x="543" y="408"/>
                    <a:pt x="542" y="408"/>
                  </a:cubicBezTo>
                  <a:cubicBezTo>
                    <a:pt x="542" y="408"/>
                    <a:pt x="542" y="408"/>
                    <a:pt x="542" y="408"/>
                  </a:cubicBezTo>
                  <a:cubicBezTo>
                    <a:pt x="541" y="408"/>
                    <a:pt x="541" y="408"/>
                    <a:pt x="541" y="408"/>
                  </a:cubicBezTo>
                  <a:cubicBezTo>
                    <a:pt x="540" y="408"/>
                    <a:pt x="540" y="408"/>
                    <a:pt x="540" y="408"/>
                  </a:cubicBezTo>
                  <a:cubicBezTo>
                    <a:pt x="540" y="407"/>
                    <a:pt x="539" y="406"/>
                    <a:pt x="539" y="405"/>
                  </a:cubicBezTo>
                  <a:cubicBezTo>
                    <a:pt x="539" y="404"/>
                    <a:pt x="538" y="403"/>
                    <a:pt x="537" y="403"/>
                  </a:cubicBezTo>
                  <a:cubicBezTo>
                    <a:pt x="536" y="403"/>
                    <a:pt x="536" y="403"/>
                    <a:pt x="535" y="404"/>
                  </a:cubicBezTo>
                  <a:cubicBezTo>
                    <a:pt x="535" y="404"/>
                    <a:pt x="535" y="404"/>
                    <a:pt x="534" y="404"/>
                  </a:cubicBezTo>
                  <a:cubicBezTo>
                    <a:pt x="534" y="405"/>
                    <a:pt x="534" y="405"/>
                    <a:pt x="533" y="405"/>
                  </a:cubicBezTo>
                  <a:cubicBezTo>
                    <a:pt x="533" y="406"/>
                    <a:pt x="532" y="407"/>
                    <a:pt x="532" y="407"/>
                  </a:cubicBezTo>
                  <a:cubicBezTo>
                    <a:pt x="531" y="407"/>
                    <a:pt x="531" y="407"/>
                    <a:pt x="531" y="407"/>
                  </a:cubicBezTo>
                  <a:cubicBezTo>
                    <a:pt x="530" y="407"/>
                    <a:pt x="530" y="408"/>
                    <a:pt x="530" y="408"/>
                  </a:cubicBezTo>
                  <a:cubicBezTo>
                    <a:pt x="529" y="408"/>
                    <a:pt x="529" y="408"/>
                    <a:pt x="529" y="408"/>
                  </a:cubicBezTo>
                  <a:cubicBezTo>
                    <a:pt x="529" y="408"/>
                    <a:pt x="529" y="408"/>
                    <a:pt x="529" y="408"/>
                  </a:cubicBezTo>
                  <a:cubicBezTo>
                    <a:pt x="528" y="408"/>
                    <a:pt x="528" y="408"/>
                    <a:pt x="528" y="408"/>
                  </a:cubicBezTo>
                  <a:cubicBezTo>
                    <a:pt x="527" y="408"/>
                    <a:pt x="527" y="408"/>
                    <a:pt x="527" y="408"/>
                  </a:cubicBezTo>
                  <a:cubicBezTo>
                    <a:pt x="526" y="408"/>
                    <a:pt x="526" y="408"/>
                    <a:pt x="526" y="408"/>
                  </a:cubicBezTo>
                  <a:cubicBezTo>
                    <a:pt x="526" y="408"/>
                    <a:pt x="525" y="408"/>
                    <a:pt x="525" y="408"/>
                  </a:cubicBezTo>
                  <a:cubicBezTo>
                    <a:pt x="525" y="408"/>
                    <a:pt x="525" y="408"/>
                    <a:pt x="524" y="408"/>
                  </a:cubicBezTo>
                  <a:cubicBezTo>
                    <a:pt x="524" y="408"/>
                    <a:pt x="523" y="408"/>
                    <a:pt x="523" y="408"/>
                  </a:cubicBezTo>
                  <a:cubicBezTo>
                    <a:pt x="523" y="408"/>
                    <a:pt x="522" y="408"/>
                    <a:pt x="522" y="408"/>
                  </a:cubicBezTo>
                  <a:cubicBezTo>
                    <a:pt x="521" y="409"/>
                    <a:pt x="521" y="409"/>
                    <a:pt x="521" y="409"/>
                  </a:cubicBezTo>
                  <a:cubicBezTo>
                    <a:pt x="521" y="410"/>
                    <a:pt x="521" y="410"/>
                    <a:pt x="520" y="411"/>
                  </a:cubicBezTo>
                  <a:cubicBezTo>
                    <a:pt x="520" y="411"/>
                    <a:pt x="520" y="411"/>
                    <a:pt x="520" y="411"/>
                  </a:cubicBezTo>
                  <a:cubicBezTo>
                    <a:pt x="520" y="412"/>
                    <a:pt x="520" y="412"/>
                    <a:pt x="520" y="412"/>
                  </a:cubicBezTo>
                  <a:cubicBezTo>
                    <a:pt x="520" y="413"/>
                    <a:pt x="520" y="413"/>
                    <a:pt x="520" y="413"/>
                  </a:cubicBezTo>
                  <a:cubicBezTo>
                    <a:pt x="520" y="414"/>
                    <a:pt x="521" y="414"/>
                    <a:pt x="521" y="415"/>
                  </a:cubicBezTo>
                  <a:cubicBezTo>
                    <a:pt x="521" y="416"/>
                    <a:pt x="521" y="417"/>
                    <a:pt x="520" y="417"/>
                  </a:cubicBezTo>
                  <a:cubicBezTo>
                    <a:pt x="520" y="418"/>
                    <a:pt x="520" y="418"/>
                    <a:pt x="520" y="418"/>
                  </a:cubicBezTo>
                  <a:cubicBezTo>
                    <a:pt x="520" y="419"/>
                    <a:pt x="519" y="419"/>
                    <a:pt x="519" y="419"/>
                  </a:cubicBezTo>
                  <a:cubicBezTo>
                    <a:pt x="519" y="421"/>
                    <a:pt x="518" y="422"/>
                    <a:pt x="517" y="423"/>
                  </a:cubicBezTo>
                  <a:cubicBezTo>
                    <a:pt x="516" y="423"/>
                    <a:pt x="515" y="424"/>
                    <a:pt x="515" y="425"/>
                  </a:cubicBezTo>
                  <a:cubicBezTo>
                    <a:pt x="514" y="425"/>
                    <a:pt x="514" y="426"/>
                    <a:pt x="513" y="427"/>
                  </a:cubicBezTo>
                  <a:cubicBezTo>
                    <a:pt x="512" y="428"/>
                    <a:pt x="511" y="428"/>
                    <a:pt x="511" y="429"/>
                  </a:cubicBezTo>
                  <a:cubicBezTo>
                    <a:pt x="510" y="429"/>
                    <a:pt x="510" y="430"/>
                    <a:pt x="509" y="431"/>
                  </a:cubicBezTo>
                  <a:cubicBezTo>
                    <a:pt x="509" y="431"/>
                    <a:pt x="508" y="432"/>
                    <a:pt x="508" y="432"/>
                  </a:cubicBezTo>
                  <a:cubicBezTo>
                    <a:pt x="508" y="433"/>
                    <a:pt x="507" y="433"/>
                    <a:pt x="508" y="434"/>
                  </a:cubicBezTo>
                  <a:cubicBezTo>
                    <a:pt x="508" y="434"/>
                    <a:pt x="509" y="435"/>
                    <a:pt x="509" y="435"/>
                  </a:cubicBezTo>
                  <a:cubicBezTo>
                    <a:pt x="509" y="436"/>
                    <a:pt x="510" y="436"/>
                    <a:pt x="510" y="436"/>
                  </a:cubicBezTo>
                  <a:cubicBezTo>
                    <a:pt x="510" y="436"/>
                    <a:pt x="510" y="436"/>
                    <a:pt x="511" y="436"/>
                  </a:cubicBezTo>
                  <a:cubicBezTo>
                    <a:pt x="511" y="437"/>
                    <a:pt x="512" y="436"/>
                    <a:pt x="512" y="436"/>
                  </a:cubicBezTo>
                  <a:cubicBezTo>
                    <a:pt x="512" y="435"/>
                    <a:pt x="511" y="435"/>
                    <a:pt x="511" y="434"/>
                  </a:cubicBezTo>
                  <a:cubicBezTo>
                    <a:pt x="512" y="434"/>
                    <a:pt x="513" y="434"/>
                    <a:pt x="513" y="434"/>
                  </a:cubicBezTo>
                  <a:cubicBezTo>
                    <a:pt x="514" y="435"/>
                    <a:pt x="514" y="435"/>
                    <a:pt x="514" y="436"/>
                  </a:cubicBezTo>
                  <a:cubicBezTo>
                    <a:pt x="514" y="436"/>
                    <a:pt x="514" y="437"/>
                    <a:pt x="514" y="438"/>
                  </a:cubicBezTo>
                  <a:cubicBezTo>
                    <a:pt x="514" y="438"/>
                    <a:pt x="514" y="438"/>
                    <a:pt x="514" y="438"/>
                  </a:cubicBezTo>
                  <a:cubicBezTo>
                    <a:pt x="514" y="438"/>
                    <a:pt x="514" y="438"/>
                    <a:pt x="514" y="438"/>
                  </a:cubicBezTo>
                  <a:cubicBezTo>
                    <a:pt x="514" y="438"/>
                    <a:pt x="514" y="438"/>
                    <a:pt x="514" y="438"/>
                  </a:cubicBezTo>
                  <a:cubicBezTo>
                    <a:pt x="514" y="438"/>
                    <a:pt x="514" y="438"/>
                    <a:pt x="514" y="438"/>
                  </a:cubicBezTo>
                  <a:cubicBezTo>
                    <a:pt x="514" y="438"/>
                    <a:pt x="514" y="439"/>
                    <a:pt x="514" y="439"/>
                  </a:cubicBezTo>
                  <a:cubicBezTo>
                    <a:pt x="514" y="439"/>
                    <a:pt x="514" y="440"/>
                    <a:pt x="514" y="440"/>
                  </a:cubicBezTo>
                  <a:cubicBezTo>
                    <a:pt x="514" y="441"/>
                    <a:pt x="515" y="441"/>
                    <a:pt x="515" y="442"/>
                  </a:cubicBezTo>
                  <a:cubicBezTo>
                    <a:pt x="515" y="442"/>
                    <a:pt x="515" y="443"/>
                    <a:pt x="515" y="443"/>
                  </a:cubicBezTo>
                  <a:cubicBezTo>
                    <a:pt x="515" y="443"/>
                    <a:pt x="516" y="443"/>
                    <a:pt x="516" y="444"/>
                  </a:cubicBezTo>
                  <a:cubicBezTo>
                    <a:pt x="516" y="444"/>
                    <a:pt x="517" y="445"/>
                    <a:pt x="517" y="445"/>
                  </a:cubicBezTo>
                  <a:cubicBezTo>
                    <a:pt x="517" y="446"/>
                    <a:pt x="517" y="446"/>
                    <a:pt x="518" y="447"/>
                  </a:cubicBezTo>
                  <a:cubicBezTo>
                    <a:pt x="518" y="447"/>
                    <a:pt x="518" y="448"/>
                    <a:pt x="519" y="449"/>
                  </a:cubicBezTo>
                  <a:cubicBezTo>
                    <a:pt x="519" y="449"/>
                    <a:pt x="519" y="449"/>
                    <a:pt x="519" y="450"/>
                  </a:cubicBezTo>
                  <a:cubicBezTo>
                    <a:pt x="519" y="450"/>
                    <a:pt x="519" y="450"/>
                    <a:pt x="519" y="451"/>
                  </a:cubicBezTo>
                  <a:cubicBezTo>
                    <a:pt x="520" y="451"/>
                    <a:pt x="520" y="452"/>
                    <a:pt x="521" y="453"/>
                  </a:cubicBezTo>
                  <a:cubicBezTo>
                    <a:pt x="521" y="453"/>
                    <a:pt x="521" y="453"/>
                    <a:pt x="521" y="454"/>
                  </a:cubicBezTo>
                  <a:cubicBezTo>
                    <a:pt x="521" y="454"/>
                    <a:pt x="522" y="454"/>
                    <a:pt x="522" y="454"/>
                  </a:cubicBezTo>
                  <a:cubicBezTo>
                    <a:pt x="522" y="454"/>
                    <a:pt x="522" y="455"/>
                    <a:pt x="522" y="455"/>
                  </a:cubicBezTo>
                  <a:cubicBezTo>
                    <a:pt x="522" y="455"/>
                    <a:pt x="523" y="456"/>
                    <a:pt x="523" y="456"/>
                  </a:cubicBezTo>
                  <a:cubicBezTo>
                    <a:pt x="523" y="456"/>
                    <a:pt x="523" y="457"/>
                    <a:pt x="523" y="457"/>
                  </a:cubicBezTo>
                  <a:cubicBezTo>
                    <a:pt x="523" y="457"/>
                    <a:pt x="523" y="458"/>
                    <a:pt x="524" y="458"/>
                  </a:cubicBezTo>
                  <a:cubicBezTo>
                    <a:pt x="524" y="458"/>
                    <a:pt x="524" y="459"/>
                    <a:pt x="524" y="459"/>
                  </a:cubicBezTo>
                  <a:cubicBezTo>
                    <a:pt x="524" y="459"/>
                    <a:pt x="525" y="460"/>
                    <a:pt x="525" y="460"/>
                  </a:cubicBezTo>
                  <a:cubicBezTo>
                    <a:pt x="525" y="461"/>
                    <a:pt x="525" y="461"/>
                    <a:pt x="526" y="462"/>
                  </a:cubicBezTo>
                  <a:cubicBezTo>
                    <a:pt x="526" y="462"/>
                    <a:pt x="526" y="463"/>
                    <a:pt x="527" y="463"/>
                  </a:cubicBezTo>
                  <a:cubicBezTo>
                    <a:pt x="527" y="464"/>
                    <a:pt x="527" y="464"/>
                    <a:pt x="527" y="464"/>
                  </a:cubicBezTo>
                  <a:cubicBezTo>
                    <a:pt x="527" y="465"/>
                    <a:pt x="527" y="465"/>
                    <a:pt x="527" y="465"/>
                  </a:cubicBezTo>
                  <a:cubicBezTo>
                    <a:pt x="527" y="465"/>
                    <a:pt x="527" y="466"/>
                    <a:pt x="527" y="466"/>
                  </a:cubicBezTo>
                  <a:cubicBezTo>
                    <a:pt x="527" y="466"/>
                    <a:pt x="527" y="467"/>
                    <a:pt x="527" y="467"/>
                  </a:cubicBezTo>
                  <a:cubicBezTo>
                    <a:pt x="527" y="467"/>
                    <a:pt x="527" y="468"/>
                    <a:pt x="527" y="468"/>
                  </a:cubicBezTo>
                  <a:cubicBezTo>
                    <a:pt x="527" y="469"/>
                    <a:pt x="527" y="469"/>
                    <a:pt x="527" y="469"/>
                  </a:cubicBezTo>
                  <a:cubicBezTo>
                    <a:pt x="527" y="470"/>
                    <a:pt x="527" y="470"/>
                    <a:pt x="527" y="471"/>
                  </a:cubicBezTo>
                  <a:cubicBezTo>
                    <a:pt x="527" y="471"/>
                    <a:pt x="527" y="472"/>
                    <a:pt x="527" y="472"/>
                  </a:cubicBezTo>
                  <a:cubicBezTo>
                    <a:pt x="527" y="472"/>
                    <a:pt x="527" y="472"/>
                    <a:pt x="527" y="472"/>
                  </a:cubicBezTo>
                  <a:cubicBezTo>
                    <a:pt x="527" y="473"/>
                    <a:pt x="527" y="474"/>
                    <a:pt x="527" y="475"/>
                  </a:cubicBezTo>
                  <a:cubicBezTo>
                    <a:pt x="527" y="477"/>
                    <a:pt x="527" y="478"/>
                    <a:pt x="528" y="479"/>
                  </a:cubicBezTo>
                  <a:cubicBezTo>
                    <a:pt x="529" y="480"/>
                    <a:pt x="529" y="481"/>
                    <a:pt x="530" y="482"/>
                  </a:cubicBezTo>
                  <a:cubicBezTo>
                    <a:pt x="530" y="483"/>
                    <a:pt x="530" y="483"/>
                    <a:pt x="530" y="484"/>
                  </a:cubicBezTo>
                  <a:cubicBezTo>
                    <a:pt x="531" y="485"/>
                    <a:pt x="531" y="486"/>
                    <a:pt x="531" y="487"/>
                  </a:cubicBezTo>
                  <a:cubicBezTo>
                    <a:pt x="531" y="488"/>
                    <a:pt x="531" y="489"/>
                    <a:pt x="531" y="490"/>
                  </a:cubicBezTo>
                  <a:cubicBezTo>
                    <a:pt x="531" y="490"/>
                    <a:pt x="532" y="491"/>
                    <a:pt x="532" y="492"/>
                  </a:cubicBezTo>
                  <a:cubicBezTo>
                    <a:pt x="532" y="492"/>
                    <a:pt x="533" y="493"/>
                    <a:pt x="533" y="494"/>
                  </a:cubicBezTo>
                  <a:cubicBezTo>
                    <a:pt x="533" y="495"/>
                    <a:pt x="534" y="496"/>
                    <a:pt x="534" y="497"/>
                  </a:cubicBezTo>
                  <a:cubicBezTo>
                    <a:pt x="534" y="497"/>
                    <a:pt x="534" y="498"/>
                    <a:pt x="534" y="499"/>
                  </a:cubicBezTo>
                  <a:cubicBezTo>
                    <a:pt x="534" y="499"/>
                    <a:pt x="535" y="499"/>
                    <a:pt x="535" y="499"/>
                  </a:cubicBezTo>
                  <a:cubicBezTo>
                    <a:pt x="535" y="500"/>
                    <a:pt x="535" y="500"/>
                    <a:pt x="535" y="500"/>
                  </a:cubicBezTo>
                  <a:cubicBezTo>
                    <a:pt x="535" y="500"/>
                    <a:pt x="535" y="500"/>
                    <a:pt x="535" y="500"/>
                  </a:cubicBezTo>
                  <a:cubicBezTo>
                    <a:pt x="535" y="500"/>
                    <a:pt x="535" y="501"/>
                    <a:pt x="535" y="501"/>
                  </a:cubicBezTo>
                  <a:cubicBezTo>
                    <a:pt x="535" y="502"/>
                    <a:pt x="536" y="503"/>
                    <a:pt x="536" y="503"/>
                  </a:cubicBezTo>
                  <a:cubicBezTo>
                    <a:pt x="536" y="504"/>
                    <a:pt x="536" y="505"/>
                    <a:pt x="536" y="505"/>
                  </a:cubicBezTo>
                  <a:cubicBezTo>
                    <a:pt x="536" y="506"/>
                    <a:pt x="536" y="506"/>
                    <a:pt x="536" y="506"/>
                  </a:cubicBezTo>
                  <a:cubicBezTo>
                    <a:pt x="536" y="506"/>
                    <a:pt x="536" y="507"/>
                    <a:pt x="536" y="507"/>
                  </a:cubicBezTo>
                  <a:cubicBezTo>
                    <a:pt x="537" y="508"/>
                    <a:pt x="537" y="509"/>
                    <a:pt x="537" y="510"/>
                  </a:cubicBezTo>
                  <a:cubicBezTo>
                    <a:pt x="537" y="510"/>
                    <a:pt x="537" y="510"/>
                    <a:pt x="537" y="510"/>
                  </a:cubicBezTo>
                  <a:cubicBezTo>
                    <a:pt x="538" y="510"/>
                    <a:pt x="539" y="511"/>
                    <a:pt x="539" y="511"/>
                  </a:cubicBezTo>
                  <a:cubicBezTo>
                    <a:pt x="539" y="511"/>
                    <a:pt x="539" y="511"/>
                    <a:pt x="539" y="511"/>
                  </a:cubicBezTo>
                  <a:cubicBezTo>
                    <a:pt x="539" y="511"/>
                    <a:pt x="540" y="511"/>
                    <a:pt x="540" y="511"/>
                  </a:cubicBezTo>
                  <a:cubicBezTo>
                    <a:pt x="540" y="511"/>
                    <a:pt x="540" y="511"/>
                    <a:pt x="540" y="512"/>
                  </a:cubicBezTo>
                  <a:cubicBezTo>
                    <a:pt x="540" y="512"/>
                    <a:pt x="540" y="512"/>
                    <a:pt x="540" y="512"/>
                  </a:cubicBezTo>
                  <a:cubicBezTo>
                    <a:pt x="541" y="513"/>
                    <a:pt x="541" y="515"/>
                    <a:pt x="542" y="516"/>
                  </a:cubicBezTo>
                  <a:cubicBezTo>
                    <a:pt x="543" y="517"/>
                    <a:pt x="543" y="518"/>
                    <a:pt x="543" y="519"/>
                  </a:cubicBezTo>
                  <a:cubicBezTo>
                    <a:pt x="543" y="520"/>
                    <a:pt x="543" y="521"/>
                    <a:pt x="543" y="523"/>
                  </a:cubicBezTo>
                  <a:cubicBezTo>
                    <a:pt x="544" y="523"/>
                    <a:pt x="544" y="524"/>
                    <a:pt x="544" y="525"/>
                  </a:cubicBezTo>
                  <a:cubicBezTo>
                    <a:pt x="544" y="526"/>
                    <a:pt x="544" y="526"/>
                    <a:pt x="544" y="526"/>
                  </a:cubicBezTo>
                  <a:cubicBezTo>
                    <a:pt x="544" y="526"/>
                    <a:pt x="543" y="527"/>
                    <a:pt x="543" y="528"/>
                  </a:cubicBezTo>
                  <a:cubicBezTo>
                    <a:pt x="543" y="529"/>
                    <a:pt x="543" y="530"/>
                    <a:pt x="543" y="531"/>
                  </a:cubicBezTo>
                  <a:cubicBezTo>
                    <a:pt x="543" y="532"/>
                    <a:pt x="543" y="532"/>
                    <a:pt x="543" y="533"/>
                  </a:cubicBezTo>
                  <a:cubicBezTo>
                    <a:pt x="543" y="533"/>
                    <a:pt x="542" y="533"/>
                    <a:pt x="542" y="534"/>
                  </a:cubicBezTo>
                  <a:cubicBezTo>
                    <a:pt x="542" y="534"/>
                    <a:pt x="542" y="536"/>
                    <a:pt x="541" y="536"/>
                  </a:cubicBezTo>
                  <a:cubicBezTo>
                    <a:pt x="541" y="537"/>
                    <a:pt x="540" y="537"/>
                    <a:pt x="540" y="537"/>
                  </a:cubicBezTo>
                  <a:cubicBezTo>
                    <a:pt x="540" y="537"/>
                    <a:pt x="540" y="537"/>
                    <a:pt x="540" y="537"/>
                  </a:cubicBezTo>
                  <a:cubicBezTo>
                    <a:pt x="540" y="538"/>
                    <a:pt x="540" y="538"/>
                    <a:pt x="540" y="538"/>
                  </a:cubicBezTo>
                  <a:cubicBezTo>
                    <a:pt x="540" y="539"/>
                    <a:pt x="541" y="539"/>
                    <a:pt x="541" y="540"/>
                  </a:cubicBezTo>
                  <a:cubicBezTo>
                    <a:pt x="541" y="540"/>
                    <a:pt x="541" y="541"/>
                    <a:pt x="541" y="541"/>
                  </a:cubicBezTo>
                  <a:cubicBezTo>
                    <a:pt x="541" y="542"/>
                    <a:pt x="541" y="542"/>
                    <a:pt x="541" y="542"/>
                  </a:cubicBezTo>
                  <a:cubicBezTo>
                    <a:pt x="541" y="543"/>
                    <a:pt x="541" y="544"/>
                    <a:pt x="540" y="544"/>
                  </a:cubicBezTo>
                  <a:cubicBezTo>
                    <a:pt x="540" y="544"/>
                    <a:pt x="540" y="544"/>
                    <a:pt x="540" y="544"/>
                  </a:cubicBezTo>
                  <a:cubicBezTo>
                    <a:pt x="540" y="544"/>
                    <a:pt x="540" y="544"/>
                    <a:pt x="540" y="544"/>
                  </a:cubicBezTo>
                  <a:cubicBezTo>
                    <a:pt x="540" y="544"/>
                    <a:pt x="540" y="545"/>
                    <a:pt x="540" y="545"/>
                  </a:cubicBezTo>
                  <a:cubicBezTo>
                    <a:pt x="540" y="545"/>
                    <a:pt x="540" y="545"/>
                    <a:pt x="540" y="545"/>
                  </a:cubicBezTo>
                  <a:cubicBezTo>
                    <a:pt x="539" y="546"/>
                    <a:pt x="539" y="546"/>
                    <a:pt x="539" y="546"/>
                  </a:cubicBezTo>
                  <a:cubicBezTo>
                    <a:pt x="538" y="547"/>
                    <a:pt x="537" y="549"/>
                    <a:pt x="537" y="550"/>
                  </a:cubicBezTo>
                  <a:cubicBezTo>
                    <a:pt x="537" y="550"/>
                    <a:pt x="537" y="550"/>
                    <a:pt x="537" y="550"/>
                  </a:cubicBezTo>
                  <a:cubicBezTo>
                    <a:pt x="537" y="551"/>
                    <a:pt x="537" y="551"/>
                    <a:pt x="537" y="552"/>
                  </a:cubicBezTo>
                  <a:cubicBezTo>
                    <a:pt x="537" y="552"/>
                    <a:pt x="537" y="553"/>
                    <a:pt x="537" y="554"/>
                  </a:cubicBezTo>
                  <a:cubicBezTo>
                    <a:pt x="537" y="554"/>
                    <a:pt x="537" y="554"/>
                    <a:pt x="537" y="554"/>
                  </a:cubicBezTo>
                  <a:cubicBezTo>
                    <a:pt x="537" y="555"/>
                    <a:pt x="537" y="555"/>
                    <a:pt x="537" y="555"/>
                  </a:cubicBezTo>
                  <a:cubicBezTo>
                    <a:pt x="537" y="555"/>
                    <a:pt x="537" y="555"/>
                    <a:pt x="537" y="555"/>
                  </a:cubicBezTo>
                  <a:cubicBezTo>
                    <a:pt x="537" y="555"/>
                    <a:pt x="537" y="555"/>
                    <a:pt x="537" y="555"/>
                  </a:cubicBezTo>
                  <a:cubicBezTo>
                    <a:pt x="536" y="556"/>
                    <a:pt x="535" y="555"/>
                    <a:pt x="534" y="555"/>
                  </a:cubicBezTo>
                  <a:cubicBezTo>
                    <a:pt x="533" y="555"/>
                    <a:pt x="532" y="556"/>
                    <a:pt x="532" y="557"/>
                  </a:cubicBezTo>
                  <a:cubicBezTo>
                    <a:pt x="531" y="558"/>
                    <a:pt x="531" y="559"/>
                    <a:pt x="531" y="559"/>
                  </a:cubicBezTo>
                  <a:cubicBezTo>
                    <a:pt x="531" y="560"/>
                    <a:pt x="531" y="560"/>
                    <a:pt x="531" y="561"/>
                  </a:cubicBezTo>
                  <a:cubicBezTo>
                    <a:pt x="531" y="562"/>
                    <a:pt x="532" y="563"/>
                    <a:pt x="532" y="564"/>
                  </a:cubicBezTo>
                  <a:cubicBezTo>
                    <a:pt x="532" y="564"/>
                    <a:pt x="532" y="564"/>
                    <a:pt x="532" y="564"/>
                  </a:cubicBezTo>
                  <a:cubicBezTo>
                    <a:pt x="534" y="565"/>
                    <a:pt x="535" y="565"/>
                    <a:pt x="536" y="566"/>
                  </a:cubicBezTo>
                  <a:cubicBezTo>
                    <a:pt x="537" y="566"/>
                    <a:pt x="537" y="567"/>
                    <a:pt x="537" y="567"/>
                  </a:cubicBezTo>
                  <a:cubicBezTo>
                    <a:pt x="537" y="568"/>
                    <a:pt x="537" y="568"/>
                    <a:pt x="537" y="568"/>
                  </a:cubicBezTo>
                  <a:cubicBezTo>
                    <a:pt x="537" y="569"/>
                    <a:pt x="536" y="570"/>
                    <a:pt x="536" y="570"/>
                  </a:cubicBezTo>
                  <a:cubicBezTo>
                    <a:pt x="536" y="572"/>
                    <a:pt x="536" y="573"/>
                    <a:pt x="536" y="574"/>
                  </a:cubicBezTo>
                  <a:cubicBezTo>
                    <a:pt x="536" y="577"/>
                    <a:pt x="536" y="577"/>
                    <a:pt x="536" y="577"/>
                  </a:cubicBezTo>
                  <a:cubicBezTo>
                    <a:pt x="536" y="578"/>
                    <a:pt x="536" y="578"/>
                    <a:pt x="536" y="578"/>
                  </a:cubicBezTo>
                  <a:cubicBezTo>
                    <a:pt x="536" y="579"/>
                    <a:pt x="536" y="580"/>
                    <a:pt x="535" y="581"/>
                  </a:cubicBezTo>
                  <a:cubicBezTo>
                    <a:pt x="535" y="581"/>
                    <a:pt x="535" y="582"/>
                    <a:pt x="535" y="582"/>
                  </a:cubicBezTo>
                  <a:cubicBezTo>
                    <a:pt x="535" y="583"/>
                    <a:pt x="535" y="583"/>
                    <a:pt x="535" y="584"/>
                  </a:cubicBezTo>
                  <a:cubicBezTo>
                    <a:pt x="534" y="585"/>
                    <a:pt x="533" y="585"/>
                    <a:pt x="532" y="586"/>
                  </a:cubicBezTo>
                  <a:cubicBezTo>
                    <a:pt x="532" y="586"/>
                    <a:pt x="531" y="587"/>
                    <a:pt x="531" y="587"/>
                  </a:cubicBezTo>
                  <a:cubicBezTo>
                    <a:pt x="531" y="588"/>
                    <a:pt x="531" y="588"/>
                    <a:pt x="531" y="588"/>
                  </a:cubicBezTo>
                  <a:cubicBezTo>
                    <a:pt x="532" y="589"/>
                    <a:pt x="533" y="590"/>
                    <a:pt x="533" y="591"/>
                  </a:cubicBezTo>
                  <a:cubicBezTo>
                    <a:pt x="534" y="592"/>
                    <a:pt x="534" y="593"/>
                    <a:pt x="534" y="594"/>
                  </a:cubicBezTo>
                  <a:cubicBezTo>
                    <a:pt x="535" y="595"/>
                    <a:pt x="536" y="596"/>
                    <a:pt x="536" y="597"/>
                  </a:cubicBezTo>
                  <a:cubicBezTo>
                    <a:pt x="537" y="598"/>
                    <a:pt x="537" y="599"/>
                    <a:pt x="538" y="600"/>
                  </a:cubicBezTo>
                  <a:cubicBezTo>
                    <a:pt x="539" y="601"/>
                    <a:pt x="540" y="601"/>
                    <a:pt x="540" y="602"/>
                  </a:cubicBezTo>
                  <a:cubicBezTo>
                    <a:pt x="540" y="603"/>
                    <a:pt x="541" y="603"/>
                    <a:pt x="541" y="604"/>
                  </a:cubicBezTo>
                  <a:cubicBezTo>
                    <a:pt x="541" y="604"/>
                    <a:pt x="541" y="604"/>
                    <a:pt x="541" y="605"/>
                  </a:cubicBezTo>
                  <a:cubicBezTo>
                    <a:pt x="540" y="605"/>
                    <a:pt x="540" y="605"/>
                    <a:pt x="539" y="605"/>
                  </a:cubicBezTo>
                  <a:cubicBezTo>
                    <a:pt x="539" y="605"/>
                    <a:pt x="538" y="605"/>
                    <a:pt x="537" y="606"/>
                  </a:cubicBezTo>
                  <a:cubicBezTo>
                    <a:pt x="537" y="606"/>
                    <a:pt x="536" y="606"/>
                    <a:pt x="535" y="607"/>
                  </a:cubicBezTo>
                  <a:cubicBezTo>
                    <a:pt x="534" y="608"/>
                    <a:pt x="532" y="609"/>
                    <a:pt x="530" y="611"/>
                  </a:cubicBezTo>
                  <a:cubicBezTo>
                    <a:pt x="529" y="611"/>
                    <a:pt x="528" y="612"/>
                    <a:pt x="528" y="613"/>
                  </a:cubicBezTo>
                  <a:cubicBezTo>
                    <a:pt x="528" y="613"/>
                    <a:pt x="528" y="613"/>
                    <a:pt x="528" y="613"/>
                  </a:cubicBezTo>
                  <a:cubicBezTo>
                    <a:pt x="529" y="614"/>
                    <a:pt x="529" y="615"/>
                    <a:pt x="530" y="615"/>
                  </a:cubicBezTo>
                  <a:cubicBezTo>
                    <a:pt x="530" y="616"/>
                    <a:pt x="531" y="616"/>
                    <a:pt x="532" y="617"/>
                  </a:cubicBezTo>
                  <a:cubicBezTo>
                    <a:pt x="533" y="618"/>
                    <a:pt x="535" y="618"/>
                    <a:pt x="536" y="620"/>
                  </a:cubicBezTo>
                  <a:cubicBezTo>
                    <a:pt x="537" y="620"/>
                    <a:pt x="537" y="620"/>
                    <a:pt x="537" y="620"/>
                  </a:cubicBezTo>
                  <a:cubicBezTo>
                    <a:pt x="537" y="621"/>
                    <a:pt x="538" y="621"/>
                    <a:pt x="538" y="623"/>
                  </a:cubicBezTo>
                  <a:cubicBezTo>
                    <a:pt x="538" y="624"/>
                    <a:pt x="537" y="626"/>
                    <a:pt x="537" y="628"/>
                  </a:cubicBezTo>
                  <a:cubicBezTo>
                    <a:pt x="537" y="629"/>
                    <a:pt x="537" y="629"/>
                    <a:pt x="537" y="630"/>
                  </a:cubicBezTo>
                  <a:cubicBezTo>
                    <a:pt x="537" y="631"/>
                    <a:pt x="537" y="633"/>
                    <a:pt x="537" y="634"/>
                  </a:cubicBezTo>
                  <a:cubicBezTo>
                    <a:pt x="538" y="634"/>
                    <a:pt x="538" y="635"/>
                    <a:pt x="538" y="635"/>
                  </a:cubicBezTo>
                  <a:cubicBezTo>
                    <a:pt x="539" y="636"/>
                    <a:pt x="540" y="636"/>
                    <a:pt x="541" y="637"/>
                  </a:cubicBezTo>
                  <a:cubicBezTo>
                    <a:pt x="541" y="637"/>
                    <a:pt x="541" y="637"/>
                    <a:pt x="541" y="637"/>
                  </a:cubicBezTo>
                  <a:cubicBezTo>
                    <a:pt x="542" y="638"/>
                    <a:pt x="542" y="638"/>
                    <a:pt x="542" y="639"/>
                  </a:cubicBezTo>
                  <a:cubicBezTo>
                    <a:pt x="542" y="640"/>
                    <a:pt x="542" y="640"/>
                    <a:pt x="542" y="641"/>
                  </a:cubicBezTo>
                  <a:cubicBezTo>
                    <a:pt x="541" y="642"/>
                    <a:pt x="540" y="644"/>
                    <a:pt x="540" y="646"/>
                  </a:cubicBezTo>
                  <a:cubicBezTo>
                    <a:pt x="539" y="647"/>
                    <a:pt x="538" y="648"/>
                    <a:pt x="536" y="649"/>
                  </a:cubicBezTo>
                  <a:cubicBezTo>
                    <a:pt x="535" y="650"/>
                    <a:pt x="534" y="650"/>
                    <a:pt x="532" y="651"/>
                  </a:cubicBezTo>
                  <a:cubicBezTo>
                    <a:pt x="531" y="651"/>
                    <a:pt x="530" y="652"/>
                    <a:pt x="530" y="653"/>
                  </a:cubicBezTo>
                  <a:cubicBezTo>
                    <a:pt x="530" y="654"/>
                    <a:pt x="529" y="655"/>
                    <a:pt x="529" y="656"/>
                  </a:cubicBezTo>
                  <a:cubicBezTo>
                    <a:pt x="529" y="656"/>
                    <a:pt x="529" y="657"/>
                    <a:pt x="528" y="657"/>
                  </a:cubicBezTo>
                  <a:cubicBezTo>
                    <a:pt x="528" y="657"/>
                    <a:pt x="528" y="657"/>
                    <a:pt x="528" y="657"/>
                  </a:cubicBezTo>
                  <a:cubicBezTo>
                    <a:pt x="528" y="657"/>
                    <a:pt x="528" y="657"/>
                    <a:pt x="528" y="656"/>
                  </a:cubicBezTo>
                  <a:cubicBezTo>
                    <a:pt x="528" y="656"/>
                    <a:pt x="528" y="655"/>
                    <a:pt x="528" y="655"/>
                  </a:cubicBezTo>
                  <a:cubicBezTo>
                    <a:pt x="528" y="654"/>
                    <a:pt x="528" y="652"/>
                    <a:pt x="528" y="651"/>
                  </a:cubicBezTo>
                  <a:cubicBezTo>
                    <a:pt x="528" y="651"/>
                    <a:pt x="528" y="650"/>
                    <a:pt x="528" y="650"/>
                  </a:cubicBezTo>
                  <a:cubicBezTo>
                    <a:pt x="528" y="648"/>
                    <a:pt x="527" y="647"/>
                    <a:pt x="526" y="646"/>
                  </a:cubicBezTo>
                  <a:cubicBezTo>
                    <a:pt x="526" y="646"/>
                    <a:pt x="526" y="646"/>
                    <a:pt x="525" y="646"/>
                  </a:cubicBezTo>
                  <a:cubicBezTo>
                    <a:pt x="524" y="644"/>
                    <a:pt x="522" y="644"/>
                    <a:pt x="520" y="644"/>
                  </a:cubicBezTo>
                  <a:cubicBezTo>
                    <a:pt x="519" y="644"/>
                    <a:pt x="518" y="644"/>
                    <a:pt x="516" y="644"/>
                  </a:cubicBezTo>
                  <a:cubicBezTo>
                    <a:pt x="516" y="644"/>
                    <a:pt x="515" y="645"/>
                    <a:pt x="515" y="645"/>
                  </a:cubicBezTo>
                  <a:cubicBezTo>
                    <a:pt x="514" y="645"/>
                    <a:pt x="514" y="645"/>
                    <a:pt x="513" y="645"/>
                  </a:cubicBezTo>
                  <a:cubicBezTo>
                    <a:pt x="513" y="645"/>
                    <a:pt x="512" y="645"/>
                    <a:pt x="512" y="645"/>
                  </a:cubicBezTo>
                  <a:cubicBezTo>
                    <a:pt x="512" y="645"/>
                    <a:pt x="512" y="645"/>
                    <a:pt x="512" y="645"/>
                  </a:cubicBezTo>
                  <a:cubicBezTo>
                    <a:pt x="512" y="646"/>
                    <a:pt x="512" y="646"/>
                    <a:pt x="512" y="646"/>
                  </a:cubicBezTo>
                  <a:cubicBezTo>
                    <a:pt x="512" y="646"/>
                    <a:pt x="511" y="646"/>
                    <a:pt x="511" y="646"/>
                  </a:cubicBezTo>
                  <a:cubicBezTo>
                    <a:pt x="511" y="646"/>
                    <a:pt x="511" y="646"/>
                    <a:pt x="511" y="646"/>
                  </a:cubicBezTo>
                  <a:cubicBezTo>
                    <a:pt x="510" y="647"/>
                    <a:pt x="510" y="648"/>
                    <a:pt x="510" y="649"/>
                  </a:cubicBezTo>
                  <a:cubicBezTo>
                    <a:pt x="509" y="649"/>
                    <a:pt x="509" y="650"/>
                    <a:pt x="508" y="651"/>
                  </a:cubicBezTo>
                  <a:cubicBezTo>
                    <a:pt x="508" y="652"/>
                    <a:pt x="507" y="653"/>
                    <a:pt x="507" y="653"/>
                  </a:cubicBezTo>
                  <a:cubicBezTo>
                    <a:pt x="505" y="653"/>
                    <a:pt x="503" y="654"/>
                    <a:pt x="500" y="653"/>
                  </a:cubicBezTo>
                  <a:cubicBezTo>
                    <a:pt x="500" y="653"/>
                    <a:pt x="499" y="653"/>
                    <a:pt x="499" y="653"/>
                  </a:cubicBezTo>
                  <a:cubicBezTo>
                    <a:pt x="498" y="653"/>
                    <a:pt x="497" y="652"/>
                    <a:pt x="496" y="652"/>
                  </a:cubicBezTo>
                  <a:cubicBezTo>
                    <a:pt x="495" y="651"/>
                    <a:pt x="494" y="651"/>
                    <a:pt x="493" y="651"/>
                  </a:cubicBezTo>
                  <a:cubicBezTo>
                    <a:pt x="491" y="650"/>
                    <a:pt x="490" y="649"/>
                    <a:pt x="489" y="648"/>
                  </a:cubicBezTo>
                  <a:cubicBezTo>
                    <a:pt x="488" y="648"/>
                    <a:pt x="487" y="647"/>
                    <a:pt x="485" y="646"/>
                  </a:cubicBezTo>
                  <a:cubicBezTo>
                    <a:pt x="484" y="646"/>
                    <a:pt x="483" y="646"/>
                    <a:pt x="481" y="646"/>
                  </a:cubicBezTo>
                  <a:cubicBezTo>
                    <a:pt x="480" y="646"/>
                    <a:pt x="479" y="646"/>
                    <a:pt x="478" y="647"/>
                  </a:cubicBezTo>
                  <a:cubicBezTo>
                    <a:pt x="478" y="647"/>
                    <a:pt x="478" y="648"/>
                    <a:pt x="478" y="648"/>
                  </a:cubicBezTo>
                  <a:cubicBezTo>
                    <a:pt x="478" y="650"/>
                    <a:pt x="478" y="650"/>
                    <a:pt x="478" y="650"/>
                  </a:cubicBezTo>
                  <a:cubicBezTo>
                    <a:pt x="478" y="650"/>
                    <a:pt x="478" y="651"/>
                    <a:pt x="478" y="652"/>
                  </a:cubicBezTo>
                  <a:cubicBezTo>
                    <a:pt x="477" y="653"/>
                    <a:pt x="475" y="654"/>
                    <a:pt x="473" y="655"/>
                  </a:cubicBezTo>
                  <a:cubicBezTo>
                    <a:pt x="472" y="656"/>
                    <a:pt x="471" y="658"/>
                    <a:pt x="470" y="659"/>
                  </a:cubicBezTo>
                  <a:cubicBezTo>
                    <a:pt x="469" y="660"/>
                    <a:pt x="468" y="662"/>
                    <a:pt x="466" y="663"/>
                  </a:cubicBezTo>
                  <a:cubicBezTo>
                    <a:pt x="465" y="664"/>
                    <a:pt x="464" y="665"/>
                    <a:pt x="463" y="666"/>
                  </a:cubicBezTo>
                  <a:cubicBezTo>
                    <a:pt x="462" y="666"/>
                    <a:pt x="462" y="667"/>
                    <a:pt x="462" y="667"/>
                  </a:cubicBezTo>
                  <a:cubicBezTo>
                    <a:pt x="461" y="667"/>
                    <a:pt x="461" y="667"/>
                    <a:pt x="460" y="668"/>
                  </a:cubicBezTo>
                  <a:cubicBezTo>
                    <a:pt x="458" y="668"/>
                    <a:pt x="456" y="668"/>
                    <a:pt x="454" y="668"/>
                  </a:cubicBezTo>
                  <a:cubicBezTo>
                    <a:pt x="453" y="668"/>
                    <a:pt x="452" y="668"/>
                    <a:pt x="451" y="667"/>
                  </a:cubicBezTo>
                  <a:cubicBezTo>
                    <a:pt x="450" y="667"/>
                    <a:pt x="449" y="666"/>
                    <a:pt x="448" y="666"/>
                  </a:cubicBezTo>
                  <a:cubicBezTo>
                    <a:pt x="448" y="665"/>
                    <a:pt x="446" y="665"/>
                    <a:pt x="446" y="665"/>
                  </a:cubicBezTo>
                  <a:cubicBezTo>
                    <a:pt x="444" y="665"/>
                    <a:pt x="443" y="665"/>
                    <a:pt x="442" y="665"/>
                  </a:cubicBezTo>
                  <a:cubicBezTo>
                    <a:pt x="441" y="665"/>
                    <a:pt x="441" y="666"/>
                    <a:pt x="440" y="667"/>
                  </a:cubicBezTo>
                  <a:cubicBezTo>
                    <a:pt x="439" y="668"/>
                    <a:pt x="438" y="669"/>
                    <a:pt x="438" y="670"/>
                  </a:cubicBezTo>
                  <a:cubicBezTo>
                    <a:pt x="436" y="671"/>
                    <a:pt x="435" y="672"/>
                    <a:pt x="434" y="672"/>
                  </a:cubicBezTo>
                  <a:cubicBezTo>
                    <a:pt x="433" y="673"/>
                    <a:pt x="432" y="673"/>
                    <a:pt x="431" y="674"/>
                  </a:cubicBezTo>
                  <a:cubicBezTo>
                    <a:pt x="431" y="673"/>
                    <a:pt x="430" y="673"/>
                    <a:pt x="430" y="673"/>
                  </a:cubicBezTo>
                  <a:cubicBezTo>
                    <a:pt x="429" y="672"/>
                    <a:pt x="427" y="673"/>
                    <a:pt x="426" y="673"/>
                  </a:cubicBezTo>
                  <a:cubicBezTo>
                    <a:pt x="422" y="673"/>
                    <a:pt x="422" y="673"/>
                    <a:pt x="422" y="673"/>
                  </a:cubicBezTo>
                  <a:cubicBezTo>
                    <a:pt x="421" y="673"/>
                    <a:pt x="419" y="673"/>
                    <a:pt x="418" y="672"/>
                  </a:cubicBezTo>
                  <a:cubicBezTo>
                    <a:pt x="417" y="671"/>
                    <a:pt x="416" y="670"/>
                    <a:pt x="416" y="669"/>
                  </a:cubicBezTo>
                  <a:cubicBezTo>
                    <a:pt x="415" y="667"/>
                    <a:pt x="414" y="665"/>
                    <a:pt x="414" y="663"/>
                  </a:cubicBezTo>
                  <a:cubicBezTo>
                    <a:pt x="413" y="661"/>
                    <a:pt x="413" y="659"/>
                    <a:pt x="413" y="657"/>
                  </a:cubicBezTo>
                  <a:cubicBezTo>
                    <a:pt x="412" y="655"/>
                    <a:pt x="409" y="653"/>
                    <a:pt x="406" y="653"/>
                  </a:cubicBezTo>
                  <a:cubicBezTo>
                    <a:pt x="404" y="653"/>
                    <a:pt x="402" y="653"/>
                    <a:pt x="399" y="652"/>
                  </a:cubicBezTo>
                  <a:cubicBezTo>
                    <a:pt x="398" y="651"/>
                    <a:pt x="397" y="650"/>
                    <a:pt x="396" y="650"/>
                  </a:cubicBezTo>
                  <a:cubicBezTo>
                    <a:pt x="394" y="649"/>
                    <a:pt x="393" y="648"/>
                    <a:pt x="391" y="648"/>
                  </a:cubicBezTo>
                  <a:cubicBezTo>
                    <a:pt x="390" y="647"/>
                    <a:pt x="388" y="647"/>
                    <a:pt x="387" y="647"/>
                  </a:cubicBezTo>
                  <a:cubicBezTo>
                    <a:pt x="386" y="647"/>
                    <a:pt x="385" y="648"/>
                    <a:pt x="384" y="648"/>
                  </a:cubicBezTo>
                  <a:cubicBezTo>
                    <a:pt x="383" y="648"/>
                    <a:pt x="382" y="649"/>
                    <a:pt x="381" y="649"/>
                  </a:cubicBezTo>
                  <a:cubicBezTo>
                    <a:pt x="380" y="650"/>
                    <a:pt x="378" y="649"/>
                    <a:pt x="377" y="649"/>
                  </a:cubicBezTo>
                  <a:cubicBezTo>
                    <a:pt x="376" y="648"/>
                    <a:pt x="375" y="648"/>
                    <a:pt x="375" y="648"/>
                  </a:cubicBezTo>
                  <a:cubicBezTo>
                    <a:pt x="374" y="647"/>
                    <a:pt x="373" y="647"/>
                    <a:pt x="373" y="646"/>
                  </a:cubicBezTo>
                  <a:cubicBezTo>
                    <a:pt x="371" y="645"/>
                    <a:pt x="370" y="644"/>
                    <a:pt x="368" y="644"/>
                  </a:cubicBezTo>
                  <a:cubicBezTo>
                    <a:pt x="366" y="643"/>
                    <a:pt x="364" y="642"/>
                    <a:pt x="362" y="641"/>
                  </a:cubicBezTo>
                  <a:cubicBezTo>
                    <a:pt x="360" y="639"/>
                    <a:pt x="359" y="639"/>
                    <a:pt x="358" y="637"/>
                  </a:cubicBezTo>
                  <a:cubicBezTo>
                    <a:pt x="357" y="636"/>
                    <a:pt x="356" y="635"/>
                    <a:pt x="356" y="633"/>
                  </a:cubicBezTo>
                  <a:cubicBezTo>
                    <a:pt x="356" y="632"/>
                    <a:pt x="355" y="631"/>
                    <a:pt x="354" y="630"/>
                  </a:cubicBezTo>
                  <a:cubicBezTo>
                    <a:pt x="353" y="629"/>
                    <a:pt x="353" y="628"/>
                    <a:pt x="353" y="626"/>
                  </a:cubicBezTo>
                  <a:cubicBezTo>
                    <a:pt x="353" y="625"/>
                    <a:pt x="352" y="624"/>
                    <a:pt x="351" y="623"/>
                  </a:cubicBezTo>
                  <a:cubicBezTo>
                    <a:pt x="350" y="622"/>
                    <a:pt x="349" y="622"/>
                    <a:pt x="347" y="621"/>
                  </a:cubicBezTo>
                  <a:cubicBezTo>
                    <a:pt x="346" y="621"/>
                    <a:pt x="345" y="620"/>
                    <a:pt x="344" y="619"/>
                  </a:cubicBezTo>
                  <a:cubicBezTo>
                    <a:pt x="342" y="618"/>
                    <a:pt x="341" y="618"/>
                    <a:pt x="340" y="617"/>
                  </a:cubicBezTo>
                  <a:cubicBezTo>
                    <a:pt x="338" y="616"/>
                    <a:pt x="337" y="616"/>
                    <a:pt x="336" y="615"/>
                  </a:cubicBezTo>
                  <a:cubicBezTo>
                    <a:pt x="335" y="614"/>
                    <a:pt x="334" y="613"/>
                    <a:pt x="333" y="612"/>
                  </a:cubicBezTo>
                  <a:cubicBezTo>
                    <a:pt x="332" y="611"/>
                    <a:pt x="330" y="610"/>
                    <a:pt x="329" y="609"/>
                  </a:cubicBezTo>
                  <a:cubicBezTo>
                    <a:pt x="329" y="609"/>
                    <a:pt x="326" y="606"/>
                    <a:pt x="326" y="606"/>
                  </a:cubicBezTo>
                  <a:cubicBezTo>
                    <a:pt x="325" y="606"/>
                    <a:pt x="324" y="605"/>
                    <a:pt x="323" y="604"/>
                  </a:cubicBezTo>
                  <a:cubicBezTo>
                    <a:pt x="322" y="603"/>
                    <a:pt x="321" y="602"/>
                    <a:pt x="320" y="601"/>
                  </a:cubicBezTo>
                  <a:cubicBezTo>
                    <a:pt x="319" y="601"/>
                    <a:pt x="319" y="601"/>
                    <a:pt x="318" y="601"/>
                  </a:cubicBezTo>
                  <a:cubicBezTo>
                    <a:pt x="317" y="601"/>
                    <a:pt x="317" y="601"/>
                    <a:pt x="316" y="601"/>
                  </a:cubicBezTo>
                  <a:cubicBezTo>
                    <a:pt x="315" y="602"/>
                    <a:pt x="315" y="602"/>
                    <a:pt x="315" y="603"/>
                  </a:cubicBezTo>
                  <a:cubicBezTo>
                    <a:pt x="315" y="603"/>
                    <a:pt x="315" y="603"/>
                    <a:pt x="314" y="603"/>
                  </a:cubicBezTo>
                  <a:cubicBezTo>
                    <a:pt x="314" y="604"/>
                    <a:pt x="315" y="605"/>
                    <a:pt x="316" y="606"/>
                  </a:cubicBezTo>
                  <a:cubicBezTo>
                    <a:pt x="317" y="607"/>
                    <a:pt x="318" y="608"/>
                    <a:pt x="319" y="609"/>
                  </a:cubicBezTo>
                  <a:cubicBezTo>
                    <a:pt x="319" y="609"/>
                    <a:pt x="319" y="610"/>
                    <a:pt x="320" y="610"/>
                  </a:cubicBezTo>
                  <a:cubicBezTo>
                    <a:pt x="320" y="610"/>
                    <a:pt x="321" y="611"/>
                    <a:pt x="321" y="611"/>
                  </a:cubicBezTo>
                  <a:cubicBezTo>
                    <a:pt x="321" y="611"/>
                    <a:pt x="322" y="612"/>
                    <a:pt x="322" y="612"/>
                  </a:cubicBezTo>
                  <a:cubicBezTo>
                    <a:pt x="323" y="612"/>
                    <a:pt x="323" y="613"/>
                    <a:pt x="323" y="613"/>
                  </a:cubicBezTo>
                  <a:cubicBezTo>
                    <a:pt x="324" y="613"/>
                    <a:pt x="324" y="614"/>
                    <a:pt x="325" y="614"/>
                  </a:cubicBezTo>
                  <a:cubicBezTo>
                    <a:pt x="325" y="615"/>
                    <a:pt x="325" y="615"/>
                    <a:pt x="326" y="615"/>
                  </a:cubicBezTo>
                  <a:cubicBezTo>
                    <a:pt x="326" y="616"/>
                    <a:pt x="327" y="616"/>
                    <a:pt x="327" y="616"/>
                  </a:cubicBezTo>
                  <a:cubicBezTo>
                    <a:pt x="328" y="616"/>
                    <a:pt x="328" y="617"/>
                    <a:pt x="328" y="617"/>
                  </a:cubicBezTo>
                  <a:cubicBezTo>
                    <a:pt x="329" y="618"/>
                    <a:pt x="330" y="618"/>
                    <a:pt x="331" y="619"/>
                  </a:cubicBezTo>
                  <a:cubicBezTo>
                    <a:pt x="332" y="620"/>
                    <a:pt x="332" y="620"/>
                    <a:pt x="334" y="621"/>
                  </a:cubicBezTo>
                  <a:cubicBezTo>
                    <a:pt x="334" y="621"/>
                    <a:pt x="335" y="621"/>
                    <a:pt x="335" y="621"/>
                  </a:cubicBezTo>
                  <a:cubicBezTo>
                    <a:pt x="336" y="621"/>
                    <a:pt x="336" y="621"/>
                    <a:pt x="337" y="621"/>
                  </a:cubicBezTo>
                  <a:cubicBezTo>
                    <a:pt x="337" y="622"/>
                    <a:pt x="338" y="622"/>
                    <a:pt x="338" y="622"/>
                  </a:cubicBezTo>
                  <a:cubicBezTo>
                    <a:pt x="339" y="622"/>
                    <a:pt x="339" y="622"/>
                    <a:pt x="339" y="622"/>
                  </a:cubicBezTo>
                  <a:cubicBezTo>
                    <a:pt x="339" y="622"/>
                    <a:pt x="339" y="622"/>
                    <a:pt x="339" y="622"/>
                  </a:cubicBezTo>
                  <a:cubicBezTo>
                    <a:pt x="341" y="622"/>
                    <a:pt x="342" y="623"/>
                    <a:pt x="343" y="625"/>
                  </a:cubicBezTo>
                  <a:cubicBezTo>
                    <a:pt x="346" y="629"/>
                    <a:pt x="346" y="634"/>
                    <a:pt x="348" y="639"/>
                  </a:cubicBezTo>
                  <a:cubicBezTo>
                    <a:pt x="349" y="641"/>
                    <a:pt x="350" y="643"/>
                    <a:pt x="351" y="644"/>
                  </a:cubicBezTo>
                  <a:cubicBezTo>
                    <a:pt x="351" y="645"/>
                    <a:pt x="352" y="647"/>
                    <a:pt x="351" y="648"/>
                  </a:cubicBezTo>
                  <a:cubicBezTo>
                    <a:pt x="350" y="648"/>
                    <a:pt x="348" y="648"/>
                    <a:pt x="347" y="648"/>
                  </a:cubicBezTo>
                  <a:cubicBezTo>
                    <a:pt x="345" y="648"/>
                    <a:pt x="344" y="648"/>
                    <a:pt x="343" y="649"/>
                  </a:cubicBezTo>
                  <a:cubicBezTo>
                    <a:pt x="343" y="649"/>
                    <a:pt x="342" y="650"/>
                    <a:pt x="341" y="650"/>
                  </a:cubicBezTo>
                  <a:cubicBezTo>
                    <a:pt x="340" y="650"/>
                    <a:pt x="339" y="649"/>
                    <a:pt x="337" y="648"/>
                  </a:cubicBezTo>
                  <a:cubicBezTo>
                    <a:pt x="334" y="646"/>
                    <a:pt x="330" y="645"/>
                    <a:pt x="327" y="644"/>
                  </a:cubicBezTo>
                  <a:cubicBezTo>
                    <a:pt x="324" y="643"/>
                    <a:pt x="321" y="641"/>
                    <a:pt x="317" y="641"/>
                  </a:cubicBezTo>
                  <a:cubicBezTo>
                    <a:pt x="314" y="641"/>
                    <a:pt x="311" y="641"/>
                    <a:pt x="308" y="642"/>
                  </a:cubicBezTo>
                  <a:cubicBezTo>
                    <a:pt x="306" y="642"/>
                    <a:pt x="305" y="643"/>
                    <a:pt x="304" y="644"/>
                  </a:cubicBezTo>
                  <a:cubicBezTo>
                    <a:pt x="302" y="645"/>
                    <a:pt x="300" y="646"/>
                    <a:pt x="298" y="647"/>
                  </a:cubicBezTo>
                  <a:cubicBezTo>
                    <a:pt x="295" y="649"/>
                    <a:pt x="292" y="650"/>
                    <a:pt x="289" y="652"/>
                  </a:cubicBezTo>
                  <a:cubicBezTo>
                    <a:pt x="288" y="652"/>
                    <a:pt x="287" y="651"/>
                    <a:pt x="286" y="651"/>
                  </a:cubicBezTo>
                  <a:cubicBezTo>
                    <a:pt x="286" y="651"/>
                    <a:pt x="285" y="651"/>
                    <a:pt x="285" y="650"/>
                  </a:cubicBezTo>
                  <a:cubicBezTo>
                    <a:pt x="284" y="650"/>
                    <a:pt x="282" y="649"/>
                    <a:pt x="282" y="648"/>
                  </a:cubicBezTo>
                  <a:cubicBezTo>
                    <a:pt x="280" y="647"/>
                    <a:pt x="279" y="645"/>
                    <a:pt x="278" y="644"/>
                  </a:cubicBezTo>
                  <a:cubicBezTo>
                    <a:pt x="277" y="643"/>
                    <a:pt x="276" y="642"/>
                    <a:pt x="276" y="640"/>
                  </a:cubicBezTo>
                  <a:cubicBezTo>
                    <a:pt x="275" y="638"/>
                    <a:pt x="279" y="637"/>
                    <a:pt x="280" y="636"/>
                  </a:cubicBezTo>
                  <a:cubicBezTo>
                    <a:pt x="281" y="636"/>
                    <a:pt x="282" y="635"/>
                    <a:pt x="281" y="635"/>
                  </a:cubicBezTo>
                  <a:cubicBezTo>
                    <a:pt x="280" y="634"/>
                    <a:pt x="278" y="633"/>
                    <a:pt x="277" y="633"/>
                  </a:cubicBezTo>
                  <a:cubicBezTo>
                    <a:pt x="274" y="632"/>
                    <a:pt x="271" y="630"/>
                    <a:pt x="269" y="627"/>
                  </a:cubicBezTo>
                  <a:cubicBezTo>
                    <a:pt x="269" y="626"/>
                    <a:pt x="269" y="625"/>
                    <a:pt x="268" y="625"/>
                  </a:cubicBezTo>
                  <a:cubicBezTo>
                    <a:pt x="267" y="625"/>
                    <a:pt x="265" y="625"/>
                    <a:pt x="264" y="626"/>
                  </a:cubicBezTo>
                  <a:cubicBezTo>
                    <a:pt x="263" y="627"/>
                    <a:pt x="258" y="630"/>
                    <a:pt x="260" y="632"/>
                  </a:cubicBezTo>
                  <a:cubicBezTo>
                    <a:pt x="262" y="634"/>
                    <a:pt x="265" y="633"/>
                    <a:pt x="266" y="636"/>
                  </a:cubicBezTo>
                  <a:cubicBezTo>
                    <a:pt x="267" y="638"/>
                    <a:pt x="266" y="641"/>
                    <a:pt x="264" y="642"/>
                  </a:cubicBezTo>
                  <a:cubicBezTo>
                    <a:pt x="262" y="643"/>
                    <a:pt x="259" y="641"/>
                    <a:pt x="257" y="640"/>
                  </a:cubicBezTo>
                  <a:cubicBezTo>
                    <a:pt x="254" y="638"/>
                    <a:pt x="253" y="636"/>
                    <a:pt x="252" y="634"/>
                  </a:cubicBezTo>
                  <a:cubicBezTo>
                    <a:pt x="250" y="632"/>
                    <a:pt x="248" y="629"/>
                    <a:pt x="248" y="626"/>
                  </a:cubicBezTo>
                  <a:cubicBezTo>
                    <a:pt x="248" y="623"/>
                    <a:pt x="251" y="622"/>
                    <a:pt x="253" y="620"/>
                  </a:cubicBezTo>
                  <a:cubicBezTo>
                    <a:pt x="255" y="618"/>
                    <a:pt x="252" y="617"/>
                    <a:pt x="250" y="616"/>
                  </a:cubicBezTo>
                  <a:cubicBezTo>
                    <a:pt x="247" y="615"/>
                    <a:pt x="245" y="615"/>
                    <a:pt x="243" y="612"/>
                  </a:cubicBezTo>
                  <a:cubicBezTo>
                    <a:pt x="242" y="610"/>
                    <a:pt x="240" y="607"/>
                    <a:pt x="237" y="605"/>
                  </a:cubicBezTo>
                  <a:cubicBezTo>
                    <a:pt x="236" y="605"/>
                    <a:pt x="236" y="605"/>
                    <a:pt x="235" y="606"/>
                  </a:cubicBezTo>
                  <a:cubicBezTo>
                    <a:pt x="235" y="607"/>
                    <a:pt x="236" y="609"/>
                    <a:pt x="236" y="610"/>
                  </a:cubicBezTo>
                  <a:cubicBezTo>
                    <a:pt x="236" y="610"/>
                    <a:pt x="236" y="611"/>
                    <a:pt x="236" y="611"/>
                  </a:cubicBezTo>
                  <a:cubicBezTo>
                    <a:pt x="236" y="612"/>
                    <a:pt x="236" y="613"/>
                    <a:pt x="236" y="613"/>
                  </a:cubicBezTo>
                  <a:cubicBezTo>
                    <a:pt x="236" y="614"/>
                    <a:pt x="234" y="615"/>
                    <a:pt x="233" y="616"/>
                  </a:cubicBezTo>
                  <a:cubicBezTo>
                    <a:pt x="232" y="616"/>
                    <a:pt x="231" y="617"/>
                    <a:pt x="231" y="616"/>
                  </a:cubicBezTo>
                  <a:cubicBezTo>
                    <a:pt x="230" y="616"/>
                    <a:pt x="230" y="615"/>
                    <a:pt x="229" y="614"/>
                  </a:cubicBezTo>
                  <a:cubicBezTo>
                    <a:pt x="230" y="614"/>
                    <a:pt x="229" y="613"/>
                    <a:pt x="229" y="612"/>
                  </a:cubicBezTo>
                  <a:cubicBezTo>
                    <a:pt x="229" y="612"/>
                    <a:pt x="229" y="611"/>
                    <a:pt x="229" y="610"/>
                  </a:cubicBezTo>
                  <a:cubicBezTo>
                    <a:pt x="229" y="608"/>
                    <a:pt x="229" y="605"/>
                    <a:pt x="227" y="603"/>
                  </a:cubicBezTo>
                  <a:cubicBezTo>
                    <a:pt x="226" y="602"/>
                    <a:pt x="224" y="601"/>
                    <a:pt x="222" y="602"/>
                  </a:cubicBezTo>
                  <a:cubicBezTo>
                    <a:pt x="221" y="602"/>
                    <a:pt x="219" y="602"/>
                    <a:pt x="219" y="602"/>
                  </a:cubicBezTo>
                  <a:cubicBezTo>
                    <a:pt x="218" y="603"/>
                    <a:pt x="218" y="604"/>
                    <a:pt x="217" y="605"/>
                  </a:cubicBezTo>
                  <a:cubicBezTo>
                    <a:pt x="216" y="608"/>
                    <a:pt x="214" y="610"/>
                    <a:pt x="211" y="611"/>
                  </a:cubicBezTo>
                  <a:cubicBezTo>
                    <a:pt x="208" y="611"/>
                    <a:pt x="204" y="610"/>
                    <a:pt x="202" y="612"/>
                  </a:cubicBezTo>
                  <a:cubicBezTo>
                    <a:pt x="200" y="613"/>
                    <a:pt x="199" y="615"/>
                    <a:pt x="198" y="617"/>
                  </a:cubicBezTo>
                  <a:cubicBezTo>
                    <a:pt x="196" y="619"/>
                    <a:pt x="195" y="620"/>
                    <a:pt x="194" y="622"/>
                  </a:cubicBezTo>
                  <a:cubicBezTo>
                    <a:pt x="191" y="625"/>
                    <a:pt x="190" y="628"/>
                    <a:pt x="188" y="631"/>
                  </a:cubicBezTo>
                  <a:cubicBezTo>
                    <a:pt x="187" y="633"/>
                    <a:pt x="185" y="636"/>
                    <a:pt x="185" y="639"/>
                  </a:cubicBezTo>
                  <a:cubicBezTo>
                    <a:pt x="185" y="643"/>
                    <a:pt x="187" y="644"/>
                    <a:pt x="190" y="646"/>
                  </a:cubicBezTo>
                  <a:cubicBezTo>
                    <a:pt x="191" y="648"/>
                    <a:pt x="193" y="650"/>
                    <a:pt x="196" y="651"/>
                  </a:cubicBezTo>
                  <a:cubicBezTo>
                    <a:pt x="197" y="652"/>
                    <a:pt x="198" y="652"/>
                    <a:pt x="200" y="652"/>
                  </a:cubicBezTo>
                  <a:cubicBezTo>
                    <a:pt x="201" y="651"/>
                    <a:pt x="202" y="651"/>
                    <a:pt x="204" y="651"/>
                  </a:cubicBezTo>
                  <a:cubicBezTo>
                    <a:pt x="204" y="651"/>
                    <a:pt x="205" y="651"/>
                    <a:pt x="205" y="651"/>
                  </a:cubicBezTo>
                  <a:cubicBezTo>
                    <a:pt x="206" y="651"/>
                    <a:pt x="206" y="650"/>
                    <a:pt x="207" y="650"/>
                  </a:cubicBezTo>
                  <a:cubicBezTo>
                    <a:pt x="208" y="650"/>
                    <a:pt x="210" y="651"/>
                    <a:pt x="210" y="649"/>
                  </a:cubicBezTo>
                  <a:cubicBezTo>
                    <a:pt x="210" y="649"/>
                    <a:pt x="210" y="648"/>
                    <a:pt x="210" y="648"/>
                  </a:cubicBezTo>
                  <a:cubicBezTo>
                    <a:pt x="210" y="647"/>
                    <a:pt x="210" y="647"/>
                    <a:pt x="210" y="646"/>
                  </a:cubicBezTo>
                  <a:cubicBezTo>
                    <a:pt x="210" y="645"/>
                    <a:pt x="211" y="645"/>
                    <a:pt x="211" y="644"/>
                  </a:cubicBezTo>
                  <a:cubicBezTo>
                    <a:pt x="212" y="644"/>
                    <a:pt x="212" y="643"/>
                    <a:pt x="213" y="643"/>
                  </a:cubicBezTo>
                  <a:cubicBezTo>
                    <a:pt x="214" y="643"/>
                    <a:pt x="215" y="643"/>
                    <a:pt x="216" y="643"/>
                  </a:cubicBezTo>
                  <a:cubicBezTo>
                    <a:pt x="217" y="643"/>
                    <a:pt x="218" y="643"/>
                    <a:pt x="219" y="643"/>
                  </a:cubicBezTo>
                  <a:cubicBezTo>
                    <a:pt x="220" y="643"/>
                    <a:pt x="222" y="643"/>
                    <a:pt x="223" y="643"/>
                  </a:cubicBezTo>
                  <a:cubicBezTo>
                    <a:pt x="226" y="644"/>
                    <a:pt x="228" y="645"/>
                    <a:pt x="229" y="648"/>
                  </a:cubicBezTo>
                  <a:cubicBezTo>
                    <a:pt x="229" y="649"/>
                    <a:pt x="229" y="650"/>
                    <a:pt x="229" y="651"/>
                  </a:cubicBezTo>
                  <a:cubicBezTo>
                    <a:pt x="229" y="651"/>
                    <a:pt x="228" y="652"/>
                    <a:pt x="228" y="653"/>
                  </a:cubicBezTo>
                  <a:cubicBezTo>
                    <a:pt x="227" y="653"/>
                    <a:pt x="227" y="653"/>
                    <a:pt x="226" y="653"/>
                  </a:cubicBezTo>
                  <a:cubicBezTo>
                    <a:pt x="226" y="652"/>
                    <a:pt x="227" y="651"/>
                    <a:pt x="226" y="650"/>
                  </a:cubicBezTo>
                  <a:cubicBezTo>
                    <a:pt x="226" y="650"/>
                    <a:pt x="225" y="650"/>
                    <a:pt x="224" y="651"/>
                  </a:cubicBezTo>
                  <a:cubicBezTo>
                    <a:pt x="224" y="652"/>
                    <a:pt x="224" y="653"/>
                    <a:pt x="224" y="654"/>
                  </a:cubicBezTo>
                  <a:cubicBezTo>
                    <a:pt x="223" y="655"/>
                    <a:pt x="224" y="656"/>
                    <a:pt x="224" y="657"/>
                  </a:cubicBezTo>
                  <a:cubicBezTo>
                    <a:pt x="225" y="658"/>
                    <a:pt x="225" y="659"/>
                    <a:pt x="225" y="660"/>
                  </a:cubicBezTo>
                  <a:cubicBezTo>
                    <a:pt x="225" y="663"/>
                    <a:pt x="221" y="664"/>
                    <a:pt x="219" y="665"/>
                  </a:cubicBezTo>
                  <a:cubicBezTo>
                    <a:pt x="218" y="665"/>
                    <a:pt x="217" y="665"/>
                    <a:pt x="216" y="665"/>
                  </a:cubicBezTo>
                  <a:cubicBezTo>
                    <a:pt x="216" y="664"/>
                    <a:pt x="217" y="662"/>
                    <a:pt x="217" y="661"/>
                  </a:cubicBezTo>
                  <a:cubicBezTo>
                    <a:pt x="217" y="660"/>
                    <a:pt x="217" y="658"/>
                    <a:pt x="216" y="657"/>
                  </a:cubicBezTo>
                  <a:cubicBezTo>
                    <a:pt x="215" y="655"/>
                    <a:pt x="213" y="655"/>
                    <a:pt x="212" y="655"/>
                  </a:cubicBezTo>
                  <a:cubicBezTo>
                    <a:pt x="209" y="654"/>
                    <a:pt x="206" y="654"/>
                    <a:pt x="204" y="655"/>
                  </a:cubicBezTo>
                  <a:cubicBezTo>
                    <a:pt x="203" y="656"/>
                    <a:pt x="202" y="657"/>
                    <a:pt x="201" y="658"/>
                  </a:cubicBezTo>
                  <a:cubicBezTo>
                    <a:pt x="199" y="659"/>
                    <a:pt x="198" y="660"/>
                    <a:pt x="196" y="662"/>
                  </a:cubicBezTo>
                  <a:cubicBezTo>
                    <a:pt x="196" y="662"/>
                    <a:pt x="195" y="663"/>
                    <a:pt x="194" y="663"/>
                  </a:cubicBezTo>
                  <a:cubicBezTo>
                    <a:pt x="194" y="664"/>
                    <a:pt x="195" y="664"/>
                    <a:pt x="195" y="665"/>
                  </a:cubicBezTo>
                  <a:cubicBezTo>
                    <a:pt x="195" y="666"/>
                    <a:pt x="194" y="668"/>
                    <a:pt x="195" y="669"/>
                  </a:cubicBezTo>
                  <a:cubicBezTo>
                    <a:pt x="196" y="669"/>
                    <a:pt x="197" y="669"/>
                    <a:pt x="198" y="669"/>
                  </a:cubicBezTo>
                  <a:cubicBezTo>
                    <a:pt x="198" y="669"/>
                    <a:pt x="199" y="669"/>
                    <a:pt x="199" y="668"/>
                  </a:cubicBezTo>
                  <a:cubicBezTo>
                    <a:pt x="200" y="668"/>
                    <a:pt x="200" y="668"/>
                    <a:pt x="201" y="668"/>
                  </a:cubicBezTo>
                  <a:cubicBezTo>
                    <a:pt x="201" y="669"/>
                    <a:pt x="201" y="670"/>
                    <a:pt x="200" y="670"/>
                  </a:cubicBezTo>
                  <a:cubicBezTo>
                    <a:pt x="200" y="671"/>
                    <a:pt x="200" y="671"/>
                    <a:pt x="199" y="671"/>
                  </a:cubicBezTo>
                  <a:cubicBezTo>
                    <a:pt x="198" y="671"/>
                    <a:pt x="197" y="672"/>
                    <a:pt x="196" y="672"/>
                  </a:cubicBezTo>
                  <a:cubicBezTo>
                    <a:pt x="196" y="672"/>
                    <a:pt x="195" y="672"/>
                    <a:pt x="194" y="672"/>
                  </a:cubicBezTo>
                  <a:cubicBezTo>
                    <a:pt x="194" y="673"/>
                    <a:pt x="193" y="673"/>
                    <a:pt x="193" y="673"/>
                  </a:cubicBezTo>
                  <a:cubicBezTo>
                    <a:pt x="191" y="674"/>
                    <a:pt x="190" y="673"/>
                    <a:pt x="189" y="674"/>
                  </a:cubicBezTo>
                  <a:cubicBezTo>
                    <a:pt x="188" y="675"/>
                    <a:pt x="187" y="675"/>
                    <a:pt x="185" y="674"/>
                  </a:cubicBezTo>
                  <a:cubicBezTo>
                    <a:pt x="183" y="674"/>
                    <a:pt x="182" y="674"/>
                    <a:pt x="180" y="674"/>
                  </a:cubicBezTo>
                  <a:cubicBezTo>
                    <a:pt x="178" y="674"/>
                    <a:pt x="177" y="674"/>
                    <a:pt x="176" y="674"/>
                  </a:cubicBezTo>
                  <a:cubicBezTo>
                    <a:pt x="174" y="674"/>
                    <a:pt x="173" y="673"/>
                    <a:pt x="172" y="673"/>
                  </a:cubicBezTo>
                  <a:cubicBezTo>
                    <a:pt x="171" y="672"/>
                    <a:pt x="169" y="673"/>
                    <a:pt x="168" y="672"/>
                  </a:cubicBezTo>
                  <a:cubicBezTo>
                    <a:pt x="167" y="672"/>
                    <a:pt x="167" y="671"/>
                    <a:pt x="167" y="671"/>
                  </a:cubicBezTo>
                  <a:cubicBezTo>
                    <a:pt x="166" y="671"/>
                    <a:pt x="165" y="671"/>
                    <a:pt x="165" y="670"/>
                  </a:cubicBezTo>
                  <a:cubicBezTo>
                    <a:pt x="164" y="669"/>
                    <a:pt x="163" y="668"/>
                    <a:pt x="162" y="667"/>
                  </a:cubicBezTo>
                  <a:cubicBezTo>
                    <a:pt x="161" y="666"/>
                    <a:pt x="160" y="665"/>
                    <a:pt x="160" y="664"/>
                  </a:cubicBezTo>
                  <a:cubicBezTo>
                    <a:pt x="160" y="663"/>
                    <a:pt x="162" y="662"/>
                    <a:pt x="161" y="661"/>
                  </a:cubicBezTo>
                  <a:cubicBezTo>
                    <a:pt x="161" y="660"/>
                    <a:pt x="159" y="660"/>
                    <a:pt x="158" y="660"/>
                  </a:cubicBezTo>
                  <a:cubicBezTo>
                    <a:pt x="157" y="659"/>
                    <a:pt x="156" y="659"/>
                    <a:pt x="154" y="658"/>
                  </a:cubicBezTo>
                  <a:cubicBezTo>
                    <a:pt x="153" y="658"/>
                    <a:pt x="152" y="658"/>
                    <a:pt x="151" y="658"/>
                  </a:cubicBezTo>
                  <a:cubicBezTo>
                    <a:pt x="150" y="658"/>
                    <a:pt x="150" y="658"/>
                    <a:pt x="149" y="657"/>
                  </a:cubicBezTo>
                  <a:cubicBezTo>
                    <a:pt x="148" y="657"/>
                    <a:pt x="147" y="657"/>
                    <a:pt x="147" y="657"/>
                  </a:cubicBezTo>
                  <a:cubicBezTo>
                    <a:pt x="144" y="657"/>
                    <a:pt x="142" y="658"/>
                    <a:pt x="140" y="659"/>
                  </a:cubicBezTo>
                  <a:cubicBezTo>
                    <a:pt x="138" y="660"/>
                    <a:pt x="137" y="660"/>
                    <a:pt x="136" y="661"/>
                  </a:cubicBezTo>
                  <a:cubicBezTo>
                    <a:pt x="136" y="662"/>
                    <a:pt x="135" y="662"/>
                    <a:pt x="135" y="662"/>
                  </a:cubicBezTo>
                  <a:cubicBezTo>
                    <a:pt x="133" y="663"/>
                    <a:pt x="132" y="663"/>
                    <a:pt x="130" y="664"/>
                  </a:cubicBezTo>
                  <a:cubicBezTo>
                    <a:pt x="130" y="664"/>
                    <a:pt x="129" y="664"/>
                    <a:pt x="129" y="665"/>
                  </a:cubicBezTo>
                  <a:cubicBezTo>
                    <a:pt x="128" y="665"/>
                    <a:pt x="127" y="665"/>
                    <a:pt x="126" y="665"/>
                  </a:cubicBezTo>
                  <a:cubicBezTo>
                    <a:pt x="125" y="666"/>
                    <a:pt x="124" y="667"/>
                    <a:pt x="123" y="668"/>
                  </a:cubicBezTo>
                  <a:cubicBezTo>
                    <a:pt x="122" y="668"/>
                    <a:pt x="122" y="668"/>
                    <a:pt x="122" y="669"/>
                  </a:cubicBezTo>
                  <a:cubicBezTo>
                    <a:pt x="121" y="669"/>
                    <a:pt x="121" y="670"/>
                    <a:pt x="121" y="671"/>
                  </a:cubicBezTo>
                  <a:cubicBezTo>
                    <a:pt x="121" y="671"/>
                    <a:pt x="120" y="672"/>
                    <a:pt x="120" y="672"/>
                  </a:cubicBezTo>
                  <a:cubicBezTo>
                    <a:pt x="120" y="673"/>
                    <a:pt x="120" y="673"/>
                    <a:pt x="119" y="673"/>
                  </a:cubicBezTo>
                  <a:cubicBezTo>
                    <a:pt x="118" y="674"/>
                    <a:pt x="118" y="674"/>
                    <a:pt x="117" y="674"/>
                  </a:cubicBezTo>
                  <a:cubicBezTo>
                    <a:pt x="116" y="675"/>
                    <a:pt x="115" y="675"/>
                    <a:pt x="114" y="675"/>
                  </a:cubicBezTo>
                  <a:cubicBezTo>
                    <a:pt x="112" y="675"/>
                    <a:pt x="111" y="675"/>
                    <a:pt x="110" y="675"/>
                  </a:cubicBezTo>
                  <a:cubicBezTo>
                    <a:pt x="108" y="676"/>
                    <a:pt x="108" y="676"/>
                    <a:pt x="107" y="676"/>
                  </a:cubicBezTo>
                  <a:cubicBezTo>
                    <a:pt x="105" y="676"/>
                    <a:pt x="104" y="676"/>
                    <a:pt x="103" y="676"/>
                  </a:cubicBezTo>
                  <a:cubicBezTo>
                    <a:pt x="102" y="675"/>
                    <a:pt x="101" y="675"/>
                    <a:pt x="100" y="675"/>
                  </a:cubicBezTo>
                  <a:cubicBezTo>
                    <a:pt x="98" y="674"/>
                    <a:pt x="96" y="675"/>
                    <a:pt x="94" y="674"/>
                  </a:cubicBezTo>
                  <a:cubicBezTo>
                    <a:pt x="93" y="674"/>
                    <a:pt x="92" y="673"/>
                    <a:pt x="91" y="674"/>
                  </a:cubicBezTo>
                  <a:cubicBezTo>
                    <a:pt x="90" y="674"/>
                    <a:pt x="90" y="676"/>
                    <a:pt x="89" y="677"/>
                  </a:cubicBezTo>
                  <a:cubicBezTo>
                    <a:pt x="89" y="677"/>
                    <a:pt x="89" y="678"/>
                    <a:pt x="87" y="678"/>
                  </a:cubicBezTo>
                  <a:cubicBezTo>
                    <a:pt x="86" y="679"/>
                    <a:pt x="86" y="678"/>
                    <a:pt x="85" y="677"/>
                  </a:cubicBezTo>
                  <a:cubicBezTo>
                    <a:pt x="84" y="677"/>
                    <a:pt x="83" y="677"/>
                    <a:pt x="83" y="677"/>
                  </a:cubicBezTo>
                  <a:cubicBezTo>
                    <a:pt x="81" y="676"/>
                    <a:pt x="81" y="676"/>
                    <a:pt x="81" y="675"/>
                  </a:cubicBezTo>
                  <a:cubicBezTo>
                    <a:pt x="81" y="674"/>
                    <a:pt x="81" y="673"/>
                    <a:pt x="81" y="672"/>
                  </a:cubicBezTo>
                  <a:cubicBezTo>
                    <a:pt x="81" y="671"/>
                    <a:pt x="81" y="670"/>
                    <a:pt x="81" y="669"/>
                  </a:cubicBezTo>
                  <a:cubicBezTo>
                    <a:pt x="81" y="667"/>
                    <a:pt x="81" y="666"/>
                    <a:pt x="79" y="665"/>
                  </a:cubicBezTo>
                  <a:cubicBezTo>
                    <a:pt x="77" y="664"/>
                    <a:pt x="75" y="663"/>
                    <a:pt x="73" y="663"/>
                  </a:cubicBezTo>
                  <a:cubicBezTo>
                    <a:pt x="72" y="663"/>
                    <a:pt x="70" y="663"/>
                    <a:pt x="68" y="663"/>
                  </a:cubicBezTo>
                  <a:cubicBezTo>
                    <a:pt x="66" y="664"/>
                    <a:pt x="64" y="663"/>
                    <a:pt x="62" y="666"/>
                  </a:cubicBezTo>
                  <a:cubicBezTo>
                    <a:pt x="62" y="667"/>
                    <a:pt x="62" y="668"/>
                    <a:pt x="61" y="668"/>
                  </a:cubicBezTo>
                  <a:cubicBezTo>
                    <a:pt x="61" y="669"/>
                    <a:pt x="60" y="670"/>
                    <a:pt x="59" y="670"/>
                  </a:cubicBezTo>
                  <a:cubicBezTo>
                    <a:pt x="58" y="672"/>
                    <a:pt x="56" y="673"/>
                    <a:pt x="54" y="674"/>
                  </a:cubicBezTo>
                  <a:cubicBezTo>
                    <a:pt x="53" y="674"/>
                    <a:pt x="52" y="675"/>
                    <a:pt x="52" y="675"/>
                  </a:cubicBezTo>
                  <a:cubicBezTo>
                    <a:pt x="51" y="676"/>
                    <a:pt x="50" y="676"/>
                    <a:pt x="49" y="677"/>
                  </a:cubicBezTo>
                  <a:cubicBezTo>
                    <a:pt x="47" y="677"/>
                    <a:pt x="45" y="677"/>
                    <a:pt x="43" y="678"/>
                  </a:cubicBezTo>
                  <a:cubicBezTo>
                    <a:pt x="41" y="678"/>
                    <a:pt x="39" y="679"/>
                    <a:pt x="37" y="679"/>
                  </a:cubicBezTo>
                  <a:cubicBezTo>
                    <a:pt x="35" y="679"/>
                    <a:pt x="33" y="679"/>
                    <a:pt x="31" y="678"/>
                  </a:cubicBezTo>
                  <a:cubicBezTo>
                    <a:pt x="30" y="677"/>
                    <a:pt x="28" y="676"/>
                    <a:pt x="27" y="674"/>
                  </a:cubicBezTo>
                  <a:cubicBezTo>
                    <a:pt x="26" y="673"/>
                    <a:pt x="25" y="671"/>
                    <a:pt x="25" y="670"/>
                  </a:cubicBezTo>
                  <a:cubicBezTo>
                    <a:pt x="26" y="669"/>
                    <a:pt x="27" y="669"/>
                    <a:pt x="28" y="669"/>
                  </a:cubicBezTo>
                  <a:cubicBezTo>
                    <a:pt x="30" y="669"/>
                    <a:pt x="38" y="670"/>
                    <a:pt x="35" y="665"/>
                  </a:cubicBezTo>
                  <a:cubicBezTo>
                    <a:pt x="34" y="663"/>
                    <a:pt x="33" y="662"/>
                    <a:pt x="31" y="661"/>
                  </a:cubicBezTo>
                  <a:cubicBezTo>
                    <a:pt x="29" y="660"/>
                    <a:pt x="27" y="660"/>
                    <a:pt x="26" y="661"/>
                  </a:cubicBezTo>
                  <a:cubicBezTo>
                    <a:pt x="24" y="663"/>
                    <a:pt x="23" y="665"/>
                    <a:pt x="21" y="665"/>
                  </a:cubicBezTo>
                  <a:cubicBezTo>
                    <a:pt x="18" y="666"/>
                    <a:pt x="17" y="663"/>
                    <a:pt x="17" y="661"/>
                  </a:cubicBezTo>
                  <a:cubicBezTo>
                    <a:pt x="16" y="659"/>
                    <a:pt x="16" y="657"/>
                    <a:pt x="15" y="655"/>
                  </a:cubicBezTo>
                  <a:cubicBezTo>
                    <a:pt x="14" y="653"/>
                    <a:pt x="12" y="651"/>
                    <a:pt x="11" y="649"/>
                  </a:cubicBezTo>
                  <a:cubicBezTo>
                    <a:pt x="10" y="646"/>
                    <a:pt x="8" y="644"/>
                    <a:pt x="6" y="642"/>
                  </a:cubicBezTo>
                  <a:cubicBezTo>
                    <a:pt x="4" y="641"/>
                    <a:pt x="2" y="640"/>
                    <a:pt x="2" y="638"/>
                  </a:cubicBezTo>
                  <a:cubicBezTo>
                    <a:pt x="1" y="636"/>
                    <a:pt x="1" y="634"/>
                    <a:pt x="1" y="632"/>
                  </a:cubicBezTo>
                  <a:cubicBezTo>
                    <a:pt x="0" y="630"/>
                    <a:pt x="0" y="628"/>
                    <a:pt x="0" y="626"/>
                  </a:cubicBezTo>
                  <a:cubicBezTo>
                    <a:pt x="1" y="624"/>
                    <a:pt x="3" y="623"/>
                    <a:pt x="5" y="623"/>
                  </a:cubicBezTo>
                  <a:cubicBezTo>
                    <a:pt x="6" y="621"/>
                    <a:pt x="7" y="620"/>
                    <a:pt x="8" y="618"/>
                  </a:cubicBezTo>
                  <a:cubicBezTo>
                    <a:pt x="8" y="615"/>
                    <a:pt x="8" y="613"/>
                    <a:pt x="7" y="611"/>
                  </a:cubicBezTo>
                  <a:cubicBezTo>
                    <a:pt x="6" y="609"/>
                    <a:pt x="5" y="607"/>
                    <a:pt x="5" y="605"/>
                  </a:cubicBezTo>
                  <a:cubicBezTo>
                    <a:pt x="5" y="603"/>
                    <a:pt x="5" y="600"/>
                    <a:pt x="6" y="598"/>
                  </a:cubicBezTo>
                  <a:cubicBezTo>
                    <a:pt x="7" y="595"/>
                    <a:pt x="8" y="593"/>
                    <a:pt x="9" y="591"/>
                  </a:cubicBezTo>
                  <a:cubicBezTo>
                    <a:pt x="10" y="588"/>
                    <a:pt x="12" y="585"/>
                    <a:pt x="12" y="583"/>
                  </a:cubicBezTo>
                  <a:cubicBezTo>
                    <a:pt x="13" y="581"/>
                    <a:pt x="13" y="579"/>
                    <a:pt x="12" y="577"/>
                  </a:cubicBezTo>
                  <a:cubicBezTo>
                    <a:pt x="12" y="577"/>
                    <a:pt x="12" y="576"/>
                    <a:pt x="12" y="575"/>
                  </a:cubicBezTo>
                  <a:cubicBezTo>
                    <a:pt x="12" y="574"/>
                    <a:pt x="11" y="574"/>
                    <a:pt x="12" y="573"/>
                  </a:cubicBezTo>
                  <a:cubicBezTo>
                    <a:pt x="12" y="572"/>
                    <a:pt x="12" y="571"/>
                    <a:pt x="13" y="571"/>
                  </a:cubicBezTo>
                  <a:cubicBezTo>
                    <a:pt x="15" y="570"/>
                    <a:pt x="16" y="569"/>
                    <a:pt x="17" y="568"/>
                  </a:cubicBezTo>
                  <a:cubicBezTo>
                    <a:pt x="17" y="566"/>
                    <a:pt x="17" y="565"/>
                    <a:pt x="17" y="564"/>
                  </a:cubicBezTo>
                  <a:cubicBezTo>
                    <a:pt x="17" y="563"/>
                    <a:pt x="17" y="563"/>
                    <a:pt x="17" y="562"/>
                  </a:cubicBezTo>
                  <a:cubicBezTo>
                    <a:pt x="17" y="561"/>
                    <a:pt x="17" y="560"/>
                    <a:pt x="17" y="560"/>
                  </a:cubicBezTo>
                  <a:cubicBezTo>
                    <a:pt x="17" y="558"/>
                    <a:pt x="18" y="557"/>
                    <a:pt x="18" y="555"/>
                  </a:cubicBezTo>
                  <a:cubicBezTo>
                    <a:pt x="19" y="554"/>
                    <a:pt x="19" y="553"/>
                    <a:pt x="20" y="552"/>
                  </a:cubicBezTo>
                  <a:cubicBezTo>
                    <a:pt x="21" y="552"/>
                    <a:pt x="21" y="551"/>
                    <a:pt x="21" y="551"/>
                  </a:cubicBezTo>
                  <a:cubicBezTo>
                    <a:pt x="22" y="550"/>
                    <a:pt x="23" y="550"/>
                    <a:pt x="23" y="550"/>
                  </a:cubicBezTo>
                  <a:cubicBezTo>
                    <a:pt x="24" y="549"/>
                    <a:pt x="24" y="549"/>
                    <a:pt x="24" y="548"/>
                  </a:cubicBezTo>
                  <a:cubicBezTo>
                    <a:pt x="25" y="548"/>
                    <a:pt x="25" y="547"/>
                    <a:pt x="26" y="547"/>
                  </a:cubicBezTo>
                  <a:cubicBezTo>
                    <a:pt x="26" y="546"/>
                    <a:pt x="27" y="544"/>
                    <a:pt x="27" y="543"/>
                  </a:cubicBezTo>
                  <a:cubicBezTo>
                    <a:pt x="27" y="542"/>
                    <a:pt x="27" y="541"/>
                    <a:pt x="26" y="540"/>
                  </a:cubicBezTo>
                  <a:cubicBezTo>
                    <a:pt x="26" y="539"/>
                    <a:pt x="25" y="538"/>
                    <a:pt x="25" y="537"/>
                  </a:cubicBezTo>
                  <a:cubicBezTo>
                    <a:pt x="24" y="536"/>
                    <a:pt x="24" y="535"/>
                    <a:pt x="23" y="534"/>
                  </a:cubicBezTo>
                  <a:cubicBezTo>
                    <a:pt x="22" y="533"/>
                    <a:pt x="21" y="532"/>
                    <a:pt x="20" y="532"/>
                  </a:cubicBezTo>
                  <a:cubicBezTo>
                    <a:pt x="19" y="530"/>
                    <a:pt x="18" y="529"/>
                    <a:pt x="18" y="528"/>
                  </a:cubicBezTo>
                  <a:cubicBezTo>
                    <a:pt x="17" y="527"/>
                    <a:pt x="16" y="526"/>
                    <a:pt x="16" y="525"/>
                  </a:cubicBezTo>
                  <a:cubicBezTo>
                    <a:pt x="16" y="524"/>
                    <a:pt x="16" y="523"/>
                    <a:pt x="16" y="521"/>
                  </a:cubicBezTo>
                  <a:cubicBezTo>
                    <a:pt x="16" y="520"/>
                    <a:pt x="16" y="519"/>
                    <a:pt x="16" y="518"/>
                  </a:cubicBezTo>
                  <a:cubicBezTo>
                    <a:pt x="17" y="517"/>
                    <a:pt x="17" y="516"/>
                    <a:pt x="17" y="515"/>
                  </a:cubicBezTo>
                  <a:cubicBezTo>
                    <a:pt x="17" y="513"/>
                    <a:pt x="17" y="511"/>
                    <a:pt x="18" y="510"/>
                  </a:cubicBezTo>
                  <a:cubicBezTo>
                    <a:pt x="18" y="509"/>
                    <a:pt x="19" y="508"/>
                    <a:pt x="19" y="507"/>
                  </a:cubicBezTo>
                  <a:cubicBezTo>
                    <a:pt x="19" y="505"/>
                    <a:pt x="19" y="502"/>
                    <a:pt x="19" y="500"/>
                  </a:cubicBezTo>
                  <a:cubicBezTo>
                    <a:pt x="19" y="500"/>
                    <a:pt x="19" y="499"/>
                    <a:pt x="19" y="498"/>
                  </a:cubicBezTo>
                  <a:cubicBezTo>
                    <a:pt x="19" y="498"/>
                    <a:pt x="19" y="497"/>
                    <a:pt x="19" y="496"/>
                  </a:cubicBezTo>
                  <a:cubicBezTo>
                    <a:pt x="20" y="495"/>
                    <a:pt x="20" y="494"/>
                    <a:pt x="21" y="493"/>
                  </a:cubicBezTo>
                  <a:cubicBezTo>
                    <a:pt x="22" y="492"/>
                    <a:pt x="22" y="491"/>
                    <a:pt x="23" y="490"/>
                  </a:cubicBezTo>
                  <a:cubicBezTo>
                    <a:pt x="23" y="489"/>
                    <a:pt x="24" y="489"/>
                    <a:pt x="24" y="489"/>
                  </a:cubicBezTo>
                  <a:cubicBezTo>
                    <a:pt x="25" y="487"/>
                    <a:pt x="25" y="485"/>
                    <a:pt x="27" y="484"/>
                  </a:cubicBezTo>
                  <a:cubicBezTo>
                    <a:pt x="27" y="484"/>
                    <a:pt x="28" y="483"/>
                    <a:pt x="28" y="482"/>
                  </a:cubicBezTo>
                  <a:cubicBezTo>
                    <a:pt x="29" y="481"/>
                    <a:pt x="29" y="481"/>
                    <a:pt x="29" y="480"/>
                  </a:cubicBezTo>
                  <a:cubicBezTo>
                    <a:pt x="30" y="479"/>
                    <a:pt x="30" y="478"/>
                    <a:pt x="30" y="478"/>
                  </a:cubicBezTo>
                  <a:cubicBezTo>
                    <a:pt x="30" y="477"/>
                    <a:pt x="31" y="477"/>
                    <a:pt x="31" y="477"/>
                  </a:cubicBezTo>
                  <a:cubicBezTo>
                    <a:pt x="32" y="476"/>
                    <a:pt x="33" y="475"/>
                    <a:pt x="33" y="474"/>
                  </a:cubicBezTo>
                  <a:cubicBezTo>
                    <a:pt x="34" y="473"/>
                    <a:pt x="35" y="472"/>
                    <a:pt x="36" y="471"/>
                  </a:cubicBezTo>
                  <a:cubicBezTo>
                    <a:pt x="37" y="470"/>
                    <a:pt x="37" y="469"/>
                    <a:pt x="38" y="468"/>
                  </a:cubicBezTo>
                  <a:cubicBezTo>
                    <a:pt x="39" y="467"/>
                    <a:pt x="39" y="467"/>
                    <a:pt x="40" y="466"/>
                  </a:cubicBezTo>
                  <a:cubicBezTo>
                    <a:pt x="40" y="465"/>
                    <a:pt x="40" y="464"/>
                    <a:pt x="41" y="463"/>
                  </a:cubicBezTo>
                  <a:cubicBezTo>
                    <a:pt x="41" y="461"/>
                    <a:pt x="41" y="460"/>
                    <a:pt x="41" y="459"/>
                  </a:cubicBezTo>
                  <a:cubicBezTo>
                    <a:pt x="42" y="458"/>
                    <a:pt x="42" y="457"/>
                    <a:pt x="42" y="456"/>
                  </a:cubicBezTo>
                  <a:cubicBezTo>
                    <a:pt x="42" y="455"/>
                    <a:pt x="42" y="455"/>
                    <a:pt x="42" y="454"/>
                  </a:cubicBezTo>
                  <a:cubicBezTo>
                    <a:pt x="43" y="453"/>
                    <a:pt x="44" y="451"/>
                    <a:pt x="44" y="449"/>
                  </a:cubicBezTo>
                  <a:cubicBezTo>
                    <a:pt x="44" y="448"/>
                    <a:pt x="44" y="447"/>
                    <a:pt x="44" y="447"/>
                  </a:cubicBezTo>
                  <a:cubicBezTo>
                    <a:pt x="44" y="445"/>
                    <a:pt x="44" y="444"/>
                    <a:pt x="45" y="443"/>
                  </a:cubicBezTo>
                  <a:cubicBezTo>
                    <a:pt x="46" y="443"/>
                    <a:pt x="47" y="442"/>
                    <a:pt x="48" y="441"/>
                  </a:cubicBezTo>
                  <a:cubicBezTo>
                    <a:pt x="49" y="440"/>
                    <a:pt x="50" y="441"/>
                    <a:pt x="52" y="441"/>
                  </a:cubicBezTo>
                  <a:cubicBezTo>
                    <a:pt x="52" y="441"/>
                    <a:pt x="53" y="441"/>
                    <a:pt x="54" y="440"/>
                  </a:cubicBezTo>
                  <a:cubicBezTo>
                    <a:pt x="54" y="440"/>
                    <a:pt x="55" y="440"/>
                    <a:pt x="55" y="439"/>
                  </a:cubicBezTo>
                  <a:cubicBezTo>
                    <a:pt x="56" y="438"/>
                    <a:pt x="56" y="438"/>
                    <a:pt x="57" y="437"/>
                  </a:cubicBezTo>
                  <a:cubicBezTo>
                    <a:pt x="57" y="436"/>
                    <a:pt x="57" y="434"/>
                    <a:pt x="56" y="433"/>
                  </a:cubicBezTo>
                  <a:cubicBezTo>
                    <a:pt x="56" y="432"/>
                    <a:pt x="56" y="431"/>
                    <a:pt x="56" y="430"/>
                  </a:cubicBezTo>
                  <a:cubicBezTo>
                    <a:pt x="55" y="428"/>
                    <a:pt x="55" y="426"/>
                    <a:pt x="54" y="424"/>
                  </a:cubicBezTo>
                  <a:cubicBezTo>
                    <a:pt x="54" y="423"/>
                    <a:pt x="54" y="423"/>
                    <a:pt x="54" y="422"/>
                  </a:cubicBezTo>
                  <a:cubicBezTo>
                    <a:pt x="54" y="421"/>
                    <a:pt x="54" y="420"/>
                    <a:pt x="54" y="419"/>
                  </a:cubicBezTo>
                  <a:cubicBezTo>
                    <a:pt x="54" y="417"/>
                    <a:pt x="54" y="415"/>
                    <a:pt x="54" y="414"/>
                  </a:cubicBezTo>
                  <a:cubicBezTo>
                    <a:pt x="54" y="413"/>
                    <a:pt x="54" y="412"/>
                    <a:pt x="55" y="411"/>
                  </a:cubicBezTo>
                  <a:cubicBezTo>
                    <a:pt x="55" y="410"/>
                    <a:pt x="56" y="410"/>
                    <a:pt x="56" y="409"/>
                  </a:cubicBezTo>
                  <a:cubicBezTo>
                    <a:pt x="57" y="408"/>
                    <a:pt x="57" y="408"/>
                    <a:pt x="57" y="407"/>
                  </a:cubicBezTo>
                  <a:cubicBezTo>
                    <a:pt x="58" y="406"/>
                    <a:pt x="58" y="406"/>
                    <a:pt x="58" y="405"/>
                  </a:cubicBezTo>
                  <a:cubicBezTo>
                    <a:pt x="59" y="403"/>
                    <a:pt x="59" y="402"/>
                    <a:pt x="60" y="401"/>
                  </a:cubicBezTo>
                  <a:cubicBezTo>
                    <a:pt x="60" y="400"/>
                    <a:pt x="61" y="399"/>
                    <a:pt x="61" y="399"/>
                  </a:cubicBezTo>
                  <a:cubicBezTo>
                    <a:pt x="61" y="398"/>
                    <a:pt x="61" y="397"/>
                    <a:pt x="61" y="396"/>
                  </a:cubicBezTo>
                  <a:cubicBezTo>
                    <a:pt x="62" y="395"/>
                    <a:pt x="62" y="393"/>
                    <a:pt x="62" y="391"/>
                  </a:cubicBezTo>
                  <a:cubicBezTo>
                    <a:pt x="63" y="390"/>
                    <a:pt x="62" y="388"/>
                    <a:pt x="63" y="387"/>
                  </a:cubicBezTo>
                  <a:cubicBezTo>
                    <a:pt x="64" y="386"/>
                    <a:pt x="65" y="385"/>
                    <a:pt x="67" y="384"/>
                  </a:cubicBezTo>
                  <a:cubicBezTo>
                    <a:pt x="67" y="384"/>
                    <a:pt x="67" y="384"/>
                    <a:pt x="67" y="384"/>
                  </a:cubicBezTo>
                  <a:cubicBezTo>
                    <a:pt x="68" y="384"/>
                    <a:pt x="68" y="384"/>
                    <a:pt x="68" y="383"/>
                  </a:cubicBezTo>
                  <a:cubicBezTo>
                    <a:pt x="69" y="383"/>
                    <a:pt x="69" y="383"/>
                    <a:pt x="69" y="383"/>
                  </a:cubicBezTo>
                  <a:cubicBezTo>
                    <a:pt x="70" y="382"/>
                    <a:pt x="70" y="381"/>
                    <a:pt x="70" y="381"/>
                  </a:cubicBezTo>
                  <a:cubicBezTo>
                    <a:pt x="70" y="380"/>
                    <a:pt x="70" y="380"/>
                    <a:pt x="70" y="380"/>
                  </a:cubicBezTo>
                  <a:cubicBezTo>
                    <a:pt x="70" y="379"/>
                    <a:pt x="70" y="378"/>
                    <a:pt x="71" y="378"/>
                  </a:cubicBezTo>
                  <a:cubicBezTo>
                    <a:pt x="71" y="376"/>
                    <a:pt x="71" y="375"/>
                    <a:pt x="71" y="373"/>
                  </a:cubicBezTo>
                  <a:cubicBezTo>
                    <a:pt x="71" y="372"/>
                    <a:pt x="71" y="370"/>
                    <a:pt x="71" y="369"/>
                  </a:cubicBezTo>
                  <a:cubicBezTo>
                    <a:pt x="71" y="367"/>
                    <a:pt x="71" y="366"/>
                    <a:pt x="71" y="365"/>
                  </a:cubicBezTo>
                  <a:cubicBezTo>
                    <a:pt x="71" y="364"/>
                    <a:pt x="70" y="364"/>
                    <a:pt x="70" y="363"/>
                  </a:cubicBezTo>
                  <a:cubicBezTo>
                    <a:pt x="70" y="363"/>
                    <a:pt x="70" y="362"/>
                    <a:pt x="70" y="361"/>
                  </a:cubicBezTo>
                  <a:cubicBezTo>
                    <a:pt x="70" y="359"/>
                    <a:pt x="70" y="358"/>
                    <a:pt x="71" y="356"/>
                  </a:cubicBezTo>
                  <a:cubicBezTo>
                    <a:pt x="72" y="355"/>
                    <a:pt x="73" y="354"/>
                    <a:pt x="73" y="353"/>
                  </a:cubicBezTo>
                  <a:cubicBezTo>
                    <a:pt x="74" y="352"/>
                    <a:pt x="74" y="351"/>
                    <a:pt x="75" y="350"/>
                  </a:cubicBezTo>
                  <a:cubicBezTo>
                    <a:pt x="75" y="349"/>
                    <a:pt x="76" y="349"/>
                    <a:pt x="76" y="348"/>
                  </a:cubicBezTo>
                  <a:cubicBezTo>
                    <a:pt x="77" y="347"/>
                    <a:pt x="77" y="347"/>
                    <a:pt x="77" y="346"/>
                  </a:cubicBezTo>
                  <a:cubicBezTo>
                    <a:pt x="77" y="345"/>
                    <a:pt x="77" y="343"/>
                    <a:pt x="78" y="341"/>
                  </a:cubicBezTo>
                  <a:cubicBezTo>
                    <a:pt x="79" y="340"/>
                    <a:pt x="80" y="340"/>
                    <a:pt x="82" y="339"/>
                  </a:cubicBezTo>
                  <a:cubicBezTo>
                    <a:pt x="83" y="339"/>
                    <a:pt x="84" y="339"/>
                    <a:pt x="86" y="338"/>
                  </a:cubicBezTo>
                  <a:cubicBezTo>
                    <a:pt x="87" y="337"/>
                    <a:pt x="88" y="336"/>
                    <a:pt x="89" y="335"/>
                  </a:cubicBezTo>
                  <a:cubicBezTo>
                    <a:pt x="91" y="333"/>
                    <a:pt x="92" y="332"/>
                    <a:pt x="94" y="330"/>
                  </a:cubicBezTo>
                  <a:cubicBezTo>
                    <a:pt x="95" y="329"/>
                    <a:pt x="97" y="327"/>
                    <a:pt x="98" y="325"/>
                  </a:cubicBezTo>
                  <a:cubicBezTo>
                    <a:pt x="100" y="324"/>
                    <a:pt x="101" y="323"/>
                    <a:pt x="102" y="322"/>
                  </a:cubicBezTo>
                  <a:cubicBezTo>
                    <a:pt x="103" y="320"/>
                    <a:pt x="105" y="319"/>
                    <a:pt x="105" y="317"/>
                  </a:cubicBezTo>
                  <a:cubicBezTo>
                    <a:pt x="105" y="315"/>
                    <a:pt x="105" y="313"/>
                    <a:pt x="105" y="312"/>
                  </a:cubicBezTo>
                  <a:cubicBezTo>
                    <a:pt x="105" y="311"/>
                    <a:pt x="105" y="310"/>
                    <a:pt x="105" y="310"/>
                  </a:cubicBezTo>
                  <a:cubicBezTo>
                    <a:pt x="105" y="309"/>
                    <a:pt x="105" y="308"/>
                    <a:pt x="106" y="307"/>
                  </a:cubicBezTo>
                  <a:cubicBezTo>
                    <a:pt x="107" y="306"/>
                    <a:pt x="108" y="306"/>
                    <a:pt x="110" y="307"/>
                  </a:cubicBezTo>
                  <a:cubicBezTo>
                    <a:pt x="111" y="307"/>
                    <a:pt x="113" y="308"/>
                    <a:pt x="114" y="308"/>
                  </a:cubicBezTo>
                  <a:cubicBezTo>
                    <a:pt x="116" y="307"/>
                    <a:pt x="117" y="306"/>
                    <a:pt x="117" y="304"/>
                  </a:cubicBezTo>
                  <a:cubicBezTo>
                    <a:pt x="118" y="303"/>
                    <a:pt x="117" y="301"/>
                    <a:pt x="118" y="300"/>
                  </a:cubicBezTo>
                  <a:cubicBezTo>
                    <a:pt x="119" y="299"/>
                    <a:pt x="120" y="299"/>
                    <a:pt x="121" y="299"/>
                  </a:cubicBezTo>
                  <a:cubicBezTo>
                    <a:pt x="122" y="298"/>
                    <a:pt x="123" y="299"/>
                    <a:pt x="124" y="299"/>
                  </a:cubicBezTo>
                  <a:cubicBezTo>
                    <a:pt x="125" y="299"/>
                    <a:pt x="125" y="298"/>
                    <a:pt x="126" y="298"/>
                  </a:cubicBezTo>
                  <a:cubicBezTo>
                    <a:pt x="128" y="297"/>
                    <a:pt x="130" y="295"/>
                    <a:pt x="131" y="294"/>
                  </a:cubicBezTo>
                  <a:cubicBezTo>
                    <a:pt x="133" y="291"/>
                    <a:pt x="134" y="287"/>
                    <a:pt x="135" y="284"/>
                  </a:cubicBezTo>
                  <a:cubicBezTo>
                    <a:pt x="137" y="280"/>
                    <a:pt x="138" y="277"/>
                    <a:pt x="139" y="273"/>
                  </a:cubicBezTo>
                  <a:cubicBezTo>
                    <a:pt x="140" y="270"/>
                    <a:pt x="141" y="266"/>
                    <a:pt x="143" y="263"/>
                  </a:cubicBezTo>
                  <a:cubicBezTo>
                    <a:pt x="145" y="260"/>
                    <a:pt x="147" y="258"/>
                    <a:pt x="149" y="254"/>
                  </a:cubicBezTo>
                  <a:cubicBezTo>
                    <a:pt x="149" y="254"/>
                    <a:pt x="150" y="253"/>
                    <a:pt x="150" y="252"/>
                  </a:cubicBezTo>
                  <a:cubicBezTo>
                    <a:pt x="151" y="250"/>
                    <a:pt x="153" y="249"/>
                    <a:pt x="154" y="248"/>
                  </a:cubicBezTo>
                  <a:cubicBezTo>
                    <a:pt x="154" y="248"/>
                    <a:pt x="154" y="247"/>
                    <a:pt x="155" y="247"/>
                  </a:cubicBezTo>
                  <a:cubicBezTo>
                    <a:pt x="156" y="247"/>
                    <a:pt x="157" y="247"/>
                    <a:pt x="158" y="247"/>
                  </a:cubicBezTo>
                  <a:cubicBezTo>
                    <a:pt x="159" y="247"/>
                    <a:pt x="159" y="247"/>
                    <a:pt x="160" y="246"/>
                  </a:cubicBezTo>
                  <a:cubicBezTo>
                    <a:pt x="160" y="246"/>
                    <a:pt x="160" y="246"/>
                    <a:pt x="160" y="245"/>
                  </a:cubicBezTo>
                  <a:cubicBezTo>
                    <a:pt x="160" y="245"/>
                    <a:pt x="161" y="245"/>
                    <a:pt x="161" y="245"/>
                  </a:cubicBezTo>
                  <a:cubicBezTo>
                    <a:pt x="161" y="245"/>
                    <a:pt x="162" y="245"/>
                    <a:pt x="162" y="245"/>
                  </a:cubicBezTo>
                  <a:cubicBezTo>
                    <a:pt x="162" y="245"/>
                    <a:pt x="162" y="245"/>
                    <a:pt x="163" y="245"/>
                  </a:cubicBezTo>
                  <a:cubicBezTo>
                    <a:pt x="163" y="245"/>
                    <a:pt x="163" y="245"/>
                    <a:pt x="163" y="245"/>
                  </a:cubicBezTo>
                  <a:cubicBezTo>
                    <a:pt x="163" y="244"/>
                    <a:pt x="163" y="244"/>
                    <a:pt x="164" y="244"/>
                  </a:cubicBezTo>
                  <a:cubicBezTo>
                    <a:pt x="164" y="244"/>
                    <a:pt x="164" y="244"/>
                    <a:pt x="164" y="244"/>
                  </a:cubicBezTo>
                  <a:cubicBezTo>
                    <a:pt x="164" y="244"/>
                    <a:pt x="164" y="244"/>
                    <a:pt x="164" y="244"/>
                  </a:cubicBezTo>
                  <a:cubicBezTo>
                    <a:pt x="164" y="244"/>
                    <a:pt x="164" y="244"/>
                    <a:pt x="164" y="244"/>
                  </a:cubicBezTo>
                  <a:cubicBezTo>
                    <a:pt x="164" y="244"/>
                    <a:pt x="164" y="244"/>
                    <a:pt x="164" y="243"/>
                  </a:cubicBezTo>
                  <a:cubicBezTo>
                    <a:pt x="165" y="243"/>
                    <a:pt x="165" y="243"/>
                    <a:pt x="165" y="243"/>
                  </a:cubicBezTo>
                  <a:cubicBezTo>
                    <a:pt x="165" y="243"/>
                    <a:pt x="165" y="243"/>
                    <a:pt x="165" y="243"/>
                  </a:cubicBezTo>
                  <a:cubicBezTo>
                    <a:pt x="165" y="243"/>
                    <a:pt x="166" y="243"/>
                    <a:pt x="166" y="242"/>
                  </a:cubicBezTo>
                  <a:cubicBezTo>
                    <a:pt x="166" y="242"/>
                    <a:pt x="166" y="242"/>
                    <a:pt x="166" y="242"/>
                  </a:cubicBezTo>
                  <a:cubicBezTo>
                    <a:pt x="166" y="242"/>
                    <a:pt x="166" y="242"/>
                    <a:pt x="166" y="242"/>
                  </a:cubicBezTo>
                  <a:cubicBezTo>
                    <a:pt x="167" y="242"/>
                    <a:pt x="167" y="242"/>
                    <a:pt x="167" y="241"/>
                  </a:cubicBezTo>
                  <a:cubicBezTo>
                    <a:pt x="167" y="241"/>
                    <a:pt x="167" y="241"/>
                    <a:pt x="167" y="241"/>
                  </a:cubicBezTo>
                  <a:cubicBezTo>
                    <a:pt x="167" y="241"/>
                    <a:pt x="168" y="241"/>
                    <a:pt x="168" y="241"/>
                  </a:cubicBezTo>
                  <a:cubicBezTo>
                    <a:pt x="169" y="240"/>
                    <a:pt x="169" y="240"/>
                    <a:pt x="169" y="240"/>
                  </a:cubicBezTo>
                  <a:cubicBezTo>
                    <a:pt x="170" y="239"/>
                    <a:pt x="171" y="239"/>
                    <a:pt x="172" y="239"/>
                  </a:cubicBezTo>
                  <a:cubicBezTo>
                    <a:pt x="173" y="237"/>
                    <a:pt x="173" y="236"/>
                    <a:pt x="174" y="234"/>
                  </a:cubicBezTo>
                  <a:cubicBezTo>
                    <a:pt x="174" y="233"/>
                    <a:pt x="175" y="233"/>
                    <a:pt x="175" y="232"/>
                  </a:cubicBezTo>
                  <a:cubicBezTo>
                    <a:pt x="175" y="231"/>
                    <a:pt x="175" y="231"/>
                    <a:pt x="175" y="230"/>
                  </a:cubicBezTo>
                  <a:cubicBezTo>
                    <a:pt x="175" y="229"/>
                    <a:pt x="175" y="228"/>
                    <a:pt x="175" y="227"/>
                  </a:cubicBezTo>
                  <a:cubicBezTo>
                    <a:pt x="175" y="226"/>
                    <a:pt x="175" y="225"/>
                    <a:pt x="176" y="225"/>
                  </a:cubicBezTo>
                  <a:cubicBezTo>
                    <a:pt x="176" y="224"/>
                    <a:pt x="176" y="223"/>
                    <a:pt x="176" y="223"/>
                  </a:cubicBezTo>
                  <a:cubicBezTo>
                    <a:pt x="176" y="222"/>
                    <a:pt x="176" y="221"/>
                    <a:pt x="177" y="221"/>
                  </a:cubicBezTo>
                  <a:cubicBezTo>
                    <a:pt x="177" y="220"/>
                    <a:pt x="177" y="219"/>
                    <a:pt x="178" y="219"/>
                  </a:cubicBezTo>
                  <a:cubicBezTo>
                    <a:pt x="178" y="218"/>
                    <a:pt x="179" y="218"/>
                    <a:pt x="179" y="217"/>
                  </a:cubicBezTo>
                  <a:cubicBezTo>
                    <a:pt x="179" y="217"/>
                    <a:pt x="179" y="216"/>
                    <a:pt x="180" y="216"/>
                  </a:cubicBezTo>
                  <a:cubicBezTo>
                    <a:pt x="180" y="216"/>
                    <a:pt x="180" y="216"/>
                    <a:pt x="180" y="216"/>
                  </a:cubicBezTo>
                  <a:cubicBezTo>
                    <a:pt x="180" y="216"/>
                    <a:pt x="181" y="215"/>
                    <a:pt x="181" y="215"/>
                  </a:cubicBezTo>
                  <a:cubicBezTo>
                    <a:pt x="181" y="214"/>
                    <a:pt x="181" y="214"/>
                    <a:pt x="182" y="213"/>
                  </a:cubicBezTo>
                  <a:cubicBezTo>
                    <a:pt x="182" y="213"/>
                    <a:pt x="183" y="212"/>
                    <a:pt x="183" y="212"/>
                  </a:cubicBezTo>
                  <a:cubicBezTo>
                    <a:pt x="183" y="212"/>
                    <a:pt x="184" y="211"/>
                    <a:pt x="184" y="211"/>
                  </a:cubicBezTo>
                  <a:cubicBezTo>
                    <a:pt x="185" y="210"/>
                    <a:pt x="186" y="209"/>
                    <a:pt x="186" y="208"/>
                  </a:cubicBezTo>
                  <a:cubicBezTo>
                    <a:pt x="187" y="207"/>
                    <a:pt x="187" y="207"/>
                    <a:pt x="187" y="206"/>
                  </a:cubicBezTo>
                  <a:cubicBezTo>
                    <a:pt x="188" y="205"/>
                    <a:pt x="188" y="204"/>
                    <a:pt x="188" y="204"/>
                  </a:cubicBezTo>
                  <a:cubicBezTo>
                    <a:pt x="188" y="202"/>
                    <a:pt x="189" y="201"/>
                    <a:pt x="189" y="200"/>
                  </a:cubicBezTo>
                  <a:cubicBezTo>
                    <a:pt x="189" y="198"/>
                    <a:pt x="189" y="197"/>
                    <a:pt x="190" y="196"/>
                  </a:cubicBezTo>
                  <a:cubicBezTo>
                    <a:pt x="190" y="195"/>
                    <a:pt x="190" y="195"/>
                    <a:pt x="190" y="195"/>
                  </a:cubicBezTo>
                  <a:cubicBezTo>
                    <a:pt x="190" y="194"/>
                    <a:pt x="190" y="194"/>
                    <a:pt x="190" y="194"/>
                  </a:cubicBezTo>
                  <a:cubicBezTo>
                    <a:pt x="190" y="193"/>
                    <a:pt x="191" y="192"/>
                    <a:pt x="191" y="191"/>
                  </a:cubicBezTo>
                  <a:cubicBezTo>
                    <a:pt x="191" y="191"/>
                    <a:pt x="191" y="190"/>
                    <a:pt x="191" y="190"/>
                  </a:cubicBezTo>
                  <a:cubicBezTo>
                    <a:pt x="191" y="189"/>
                    <a:pt x="191" y="189"/>
                    <a:pt x="190" y="189"/>
                  </a:cubicBezTo>
                  <a:cubicBezTo>
                    <a:pt x="190" y="188"/>
                    <a:pt x="190" y="188"/>
                    <a:pt x="189" y="188"/>
                  </a:cubicBezTo>
                  <a:cubicBezTo>
                    <a:pt x="189" y="188"/>
                    <a:pt x="189" y="187"/>
                    <a:pt x="189" y="187"/>
                  </a:cubicBezTo>
                  <a:cubicBezTo>
                    <a:pt x="190" y="186"/>
                    <a:pt x="190" y="185"/>
                    <a:pt x="190" y="184"/>
                  </a:cubicBezTo>
                  <a:cubicBezTo>
                    <a:pt x="191" y="183"/>
                    <a:pt x="192" y="181"/>
                    <a:pt x="193" y="179"/>
                  </a:cubicBezTo>
                  <a:cubicBezTo>
                    <a:pt x="194" y="178"/>
                    <a:pt x="194" y="178"/>
                    <a:pt x="195" y="177"/>
                  </a:cubicBezTo>
                  <a:cubicBezTo>
                    <a:pt x="195" y="176"/>
                    <a:pt x="195" y="174"/>
                    <a:pt x="196" y="174"/>
                  </a:cubicBezTo>
                  <a:cubicBezTo>
                    <a:pt x="196" y="173"/>
                    <a:pt x="196" y="172"/>
                    <a:pt x="197" y="171"/>
                  </a:cubicBezTo>
                  <a:cubicBezTo>
                    <a:pt x="197" y="171"/>
                    <a:pt x="198" y="169"/>
                    <a:pt x="198" y="169"/>
                  </a:cubicBezTo>
                  <a:cubicBezTo>
                    <a:pt x="197" y="168"/>
                    <a:pt x="196" y="169"/>
                    <a:pt x="196" y="169"/>
                  </a:cubicBezTo>
                  <a:cubicBezTo>
                    <a:pt x="195" y="169"/>
                    <a:pt x="194" y="170"/>
                    <a:pt x="194" y="170"/>
                  </a:cubicBezTo>
                  <a:cubicBezTo>
                    <a:pt x="194" y="169"/>
                    <a:pt x="194" y="168"/>
                    <a:pt x="194" y="167"/>
                  </a:cubicBezTo>
                  <a:cubicBezTo>
                    <a:pt x="194" y="167"/>
                    <a:pt x="195" y="166"/>
                    <a:pt x="195" y="165"/>
                  </a:cubicBezTo>
                  <a:cubicBezTo>
                    <a:pt x="195" y="164"/>
                    <a:pt x="196" y="164"/>
                    <a:pt x="196" y="163"/>
                  </a:cubicBezTo>
                  <a:cubicBezTo>
                    <a:pt x="197" y="162"/>
                    <a:pt x="197" y="162"/>
                    <a:pt x="198" y="161"/>
                  </a:cubicBezTo>
                  <a:cubicBezTo>
                    <a:pt x="199" y="160"/>
                    <a:pt x="200" y="160"/>
                    <a:pt x="201" y="159"/>
                  </a:cubicBezTo>
                  <a:cubicBezTo>
                    <a:pt x="202" y="159"/>
                    <a:pt x="202" y="158"/>
                    <a:pt x="203" y="158"/>
                  </a:cubicBezTo>
                  <a:cubicBezTo>
                    <a:pt x="204" y="158"/>
                    <a:pt x="204" y="157"/>
                    <a:pt x="205" y="157"/>
                  </a:cubicBezTo>
                  <a:cubicBezTo>
                    <a:pt x="206" y="156"/>
                    <a:pt x="207" y="154"/>
                    <a:pt x="208" y="153"/>
                  </a:cubicBezTo>
                  <a:cubicBezTo>
                    <a:pt x="209" y="152"/>
                    <a:pt x="210" y="151"/>
                    <a:pt x="211" y="151"/>
                  </a:cubicBezTo>
                  <a:cubicBezTo>
                    <a:pt x="211" y="150"/>
                    <a:pt x="212" y="150"/>
                    <a:pt x="213" y="150"/>
                  </a:cubicBezTo>
                  <a:cubicBezTo>
                    <a:pt x="213" y="150"/>
                    <a:pt x="214" y="149"/>
                    <a:pt x="215" y="149"/>
                  </a:cubicBezTo>
                  <a:cubicBezTo>
                    <a:pt x="215" y="148"/>
                    <a:pt x="215" y="147"/>
                    <a:pt x="215" y="146"/>
                  </a:cubicBezTo>
                  <a:cubicBezTo>
                    <a:pt x="214" y="145"/>
                    <a:pt x="213" y="144"/>
                    <a:pt x="212" y="143"/>
                  </a:cubicBezTo>
                  <a:cubicBezTo>
                    <a:pt x="212" y="142"/>
                    <a:pt x="211" y="142"/>
                    <a:pt x="210" y="142"/>
                  </a:cubicBezTo>
                  <a:cubicBezTo>
                    <a:pt x="210" y="142"/>
                    <a:pt x="209" y="141"/>
                    <a:pt x="208" y="141"/>
                  </a:cubicBezTo>
                  <a:cubicBezTo>
                    <a:pt x="208" y="140"/>
                    <a:pt x="208" y="140"/>
                    <a:pt x="208" y="139"/>
                  </a:cubicBezTo>
                  <a:cubicBezTo>
                    <a:pt x="207" y="138"/>
                    <a:pt x="208" y="137"/>
                    <a:pt x="209" y="136"/>
                  </a:cubicBezTo>
                  <a:cubicBezTo>
                    <a:pt x="209" y="136"/>
                    <a:pt x="210" y="136"/>
                    <a:pt x="210" y="136"/>
                  </a:cubicBezTo>
                  <a:cubicBezTo>
                    <a:pt x="210" y="135"/>
                    <a:pt x="211" y="135"/>
                    <a:pt x="211" y="135"/>
                  </a:cubicBezTo>
                  <a:cubicBezTo>
                    <a:pt x="211" y="134"/>
                    <a:pt x="212" y="133"/>
                    <a:pt x="213" y="133"/>
                  </a:cubicBezTo>
                  <a:cubicBezTo>
                    <a:pt x="214" y="132"/>
                    <a:pt x="214" y="132"/>
                    <a:pt x="214" y="131"/>
                  </a:cubicBezTo>
                  <a:cubicBezTo>
                    <a:pt x="215" y="130"/>
                    <a:pt x="215" y="130"/>
                    <a:pt x="216" y="129"/>
                  </a:cubicBezTo>
                  <a:cubicBezTo>
                    <a:pt x="216" y="128"/>
                    <a:pt x="217" y="128"/>
                    <a:pt x="218" y="127"/>
                  </a:cubicBezTo>
                  <a:cubicBezTo>
                    <a:pt x="218" y="126"/>
                    <a:pt x="218" y="125"/>
                    <a:pt x="218" y="124"/>
                  </a:cubicBezTo>
                  <a:cubicBezTo>
                    <a:pt x="219" y="123"/>
                    <a:pt x="219" y="122"/>
                    <a:pt x="218" y="121"/>
                  </a:cubicBezTo>
                  <a:cubicBezTo>
                    <a:pt x="218" y="120"/>
                    <a:pt x="218" y="119"/>
                    <a:pt x="218" y="118"/>
                  </a:cubicBezTo>
                  <a:cubicBezTo>
                    <a:pt x="218" y="117"/>
                    <a:pt x="218" y="117"/>
                    <a:pt x="218" y="116"/>
                  </a:cubicBezTo>
                  <a:cubicBezTo>
                    <a:pt x="218" y="116"/>
                    <a:pt x="218" y="115"/>
                    <a:pt x="218" y="115"/>
                  </a:cubicBezTo>
                  <a:cubicBezTo>
                    <a:pt x="218" y="113"/>
                    <a:pt x="218" y="112"/>
                    <a:pt x="218" y="111"/>
                  </a:cubicBezTo>
                  <a:cubicBezTo>
                    <a:pt x="218" y="110"/>
                    <a:pt x="218" y="109"/>
                    <a:pt x="219" y="108"/>
                  </a:cubicBezTo>
                  <a:cubicBezTo>
                    <a:pt x="219" y="108"/>
                    <a:pt x="219" y="107"/>
                    <a:pt x="220" y="106"/>
                  </a:cubicBezTo>
                  <a:cubicBezTo>
                    <a:pt x="220" y="105"/>
                    <a:pt x="219" y="103"/>
                    <a:pt x="218" y="103"/>
                  </a:cubicBezTo>
                  <a:cubicBezTo>
                    <a:pt x="216" y="102"/>
                    <a:pt x="215" y="102"/>
                    <a:pt x="213" y="102"/>
                  </a:cubicBezTo>
                  <a:cubicBezTo>
                    <a:pt x="213" y="102"/>
                    <a:pt x="212" y="102"/>
                    <a:pt x="212" y="102"/>
                  </a:cubicBezTo>
                  <a:cubicBezTo>
                    <a:pt x="212" y="103"/>
                    <a:pt x="211" y="103"/>
                    <a:pt x="211" y="103"/>
                  </a:cubicBezTo>
                  <a:cubicBezTo>
                    <a:pt x="211" y="103"/>
                    <a:pt x="210" y="102"/>
                    <a:pt x="210" y="102"/>
                  </a:cubicBezTo>
                  <a:cubicBezTo>
                    <a:pt x="209" y="102"/>
                    <a:pt x="209" y="102"/>
                    <a:pt x="209" y="102"/>
                  </a:cubicBezTo>
                  <a:cubicBezTo>
                    <a:pt x="208" y="102"/>
                    <a:pt x="208" y="101"/>
                    <a:pt x="207" y="101"/>
                  </a:cubicBezTo>
                  <a:cubicBezTo>
                    <a:pt x="207" y="100"/>
                    <a:pt x="207" y="100"/>
                    <a:pt x="207" y="100"/>
                  </a:cubicBezTo>
                  <a:cubicBezTo>
                    <a:pt x="207" y="99"/>
                    <a:pt x="207" y="99"/>
                    <a:pt x="207" y="99"/>
                  </a:cubicBezTo>
                  <a:cubicBezTo>
                    <a:pt x="207" y="99"/>
                    <a:pt x="207" y="99"/>
                    <a:pt x="207" y="99"/>
                  </a:cubicBezTo>
                  <a:cubicBezTo>
                    <a:pt x="207" y="98"/>
                    <a:pt x="208" y="98"/>
                    <a:pt x="208" y="98"/>
                  </a:cubicBezTo>
                  <a:cubicBezTo>
                    <a:pt x="209" y="97"/>
                    <a:pt x="209" y="97"/>
                    <a:pt x="209" y="96"/>
                  </a:cubicBezTo>
                  <a:cubicBezTo>
                    <a:pt x="210" y="96"/>
                    <a:pt x="210" y="96"/>
                    <a:pt x="211" y="96"/>
                  </a:cubicBezTo>
                  <a:cubicBezTo>
                    <a:pt x="211" y="96"/>
                    <a:pt x="212" y="95"/>
                    <a:pt x="212" y="95"/>
                  </a:cubicBezTo>
                  <a:cubicBezTo>
                    <a:pt x="212" y="94"/>
                    <a:pt x="212" y="94"/>
                    <a:pt x="212" y="93"/>
                  </a:cubicBezTo>
                  <a:cubicBezTo>
                    <a:pt x="212" y="92"/>
                    <a:pt x="212" y="91"/>
                    <a:pt x="211" y="90"/>
                  </a:cubicBezTo>
                  <a:cubicBezTo>
                    <a:pt x="211" y="89"/>
                    <a:pt x="210" y="89"/>
                    <a:pt x="210" y="88"/>
                  </a:cubicBezTo>
                  <a:cubicBezTo>
                    <a:pt x="209" y="87"/>
                    <a:pt x="209" y="86"/>
                    <a:pt x="209" y="85"/>
                  </a:cubicBezTo>
                  <a:cubicBezTo>
                    <a:pt x="208" y="84"/>
                    <a:pt x="208" y="84"/>
                    <a:pt x="208" y="83"/>
                  </a:cubicBezTo>
                  <a:cubicBezTo>
                    <a:pt x="208" y="83"/>
                    <a:pt x="208" y="82"/>
                    <a:pt x="208" y="81"/>
                  </a:cubicBezTo>
                  <a:cubicBezTo>
                    <a:pt x="207" y="80"/>
                    <a:pt x="207" y="79"/>
                    <a:pt x="206" y="78"/>
                  </a:cubicBezTo>
                  <a:cubicBezTo>
                    <a:pt x="205" y="77"/>
                    <a:pt x="205" y="76"/>
                    <a:pt x="205" y="75"/>
                  </a:cubicBezTo>
                  <a:cubicBezTo>
                    <a:pt x="204" y="74"/>
                    <a:pt x="204" y="73"/>
                    <a:pt x="204" y="72"/>
                  </a:cubicBezTo>
                  <a:cubicBezTo>
                    <a:pt x="204" y="71"/>
                    <a:pt x="204" y="70"/>
                    <a:pt x="203" y="70"/>
                  </a:cubicBezTo>
                  <a:cubicBezTo>
                    <a:pt x="202" y="68"/>
                    <a:pt x="202" y="67"/>
                    <a:pt x="203" y="65"/>
                  </a:cubicBezTo>
                  <a:cubicBezTo>
                    <a:pt x="203" y="64"/>
                    <a:pt x="204" y="62"/>
                    <a:pt x="204" y="60"/>
                  </a:cubicBezTo>
                  <a:cubicBezTo>
                    <a:pt x="204" y="60"/>
                    <a:pt x="204" y="60"/>
                    <a:pt x="204" y="59"/>
                  </a:cubicBezTo>
                  <a:cubicBezTo>
                    <a:pt x="204" y="59"/>
                    <a:pt x="204" y="59"/>
                    <a:pt x="204" y="59"/>
                  </a:cubicBezTo>
                  <a:cubicBezTo>
                    <a:pt x="204" y="59"/>
                    <a:pt x="204" y="59"/>
                    <a:pt x="205" y="59"/>
                  </a:cubicBezTo>
                  <a:cubicBezTo>
                    <a:pt x="207" y="57"/>
                    <a:pt x="210" y="56"/>
                    <a:pt x="212" y="57"/>
                  </a:cubicBezTo>
                  <a:cubicBezTo>
                    <a:pt x="216" y="58"/>
                    <a:pt x="217" y="61"/>
                    <a:pt x="219" y="64"/>
                  </a:cubicBezTo>
                  <a:cubicBezTo>
                    <a:pt x="220" y="65"/>
                    <a:pt x="221" y="66"/>
                    <a:pt x="222" y="67"/>
                  </a:cubicBezTo>
                  <a:cubicBezTo>
                    <a:pt x="223" y="68"/>
                    <a:pt x="224" y="69"/>
                    <a:pt x="224" y="70"/>
                  </a:cubicBezTo>
                  <a:cubicBezTo>
                    <a:pt x="225" y="71"/>
                    <a:pt x="225" y="72"/>
                    <a:pt x="226" y="74"/>
                  </a:cubicBezTo>
                  <a:cubicBezTo>
                    <a:pt x="226" y="75"/>
                    <a:pt x="227" y="76"/>
                    <a:pt x="228" y="77"/>
                  </a:cubicBezTo>
                  <a:cubicBezTo>
                    <a:pt x="229" y="78"/>
                    <a:pt x="230" y="78"/>
                    <a:pt x="231" y="79"/>
                  </a:cubicBezTo>
                  <a:cubicBezTo>
                    <a:pt x="232" y="79"/>
                    <a:pt x="233" y="80"/>
                    <a:pt x="234" y="80"/>
                  </a:cubicBezTo>
                  <a:cubicBezTo>
                    <a:pt x="235" y="79"/>
                    <a:pt x="236" y="79"/>
                    <a:pt x="237" y="78"/>
                  </a:cubicBezTo>
                  <a:cubicBezTo>
                    <a:pt x="237" y="77"/>
                    <a:pt x="238" y="76"/>
                    <a:pt x="239" y="75"/>
                  </a:cubicBezTo>
                  <a:cubicBezTo>
                    <a:pt x="239" y="75"/>
                    <a:pt x="240" y="75"/>
                    <a:pt x="241" y="74"/>
                  </a:cubicBezTo>
                  <a:cubicBezTo>
                    <a:pt x="242" y="74"/>
                    <a:pt x="243" y="73"/>
                    <a:pt x="243" y="71"/>
                  </a:cubicBezTo>
                  <a:cubicBezTo>
                    <a:pt x="243" y="70"/>
                    <a:pt x="242" y="69"/>
                    <a:pt x="242" y="68"/>
                  </a:cubicBezTo>
                  <a:cubicBezTo>
                    <a:pt x="242" y="67"/>
                    <a:pt x="242" y="66"/>
                    <a:pt x="241" y="64"/>
                  </a:cubicBezTo>
                  <a:cubicBezTo>
                    <a:pt x="241" y="63"/>
                    <a:pt x="241" y="62"/>
                    <a:pt x="241" y="61"/>
                  </a:cubicBezTo>
                  <a:cubicBezTo>
                    <a:pt x="240" y="60"/>
                    <a:pt x="241" y="59"/>
                    <a:pt x="240" y="58"/>
                  </a:cubicBezTo>
                  <a:cubicBezTo>
                    <a:pt x="240" y="58"/>
                    <a:pt x="240" y="57"/>
                    <a:pt x="240" y="57"/>
                  </a:cubicBezTo>
                  <a:cubicBezTo>
                    <a:pt x="239" y="57"/>
                    <a:pt x="238" y="57"/>
                    <a:pt x="238" y="56"/>
                  </a:cubicBezTo>
                  <a:cubicBezTo>
                    <a:pt x="238" y="55"/>
                    <a:pt x="238" y="54"/>
                    <a:pt x="238" y="53"/>
                  </a:cubicBezTo>
                  <a:cubicBezTo>
                    <a:pt x="239" y="52"/>
                    <a:pt x="239" y="52"/>
                    <a:pt x="240" y="51"/>
                  </a:cubicBezTo>
                  <a:cubicBezTo>
                    <a:pt x="241" y="51"/>
                    <a:pt x="242" y="51"/>
                    <a:pt x="244" y="50"/>
                  </a:cubicBezTo>
                  <a:cubicBezTo>
                    <a:pt x="245" y="50"/>
                    <a:pt x="246" y="50"/>
                    <a:pt x="248" y="50"/>
                  </a:cubicBezTo>
                  <a:cubicBezTo>
                    <a:pt x="249" y="50"/>
                    <a:pt x="250" y="49"/>
                    <a:pt x="251" y="49"/>
                  </a:cubicBezTo>
                  <a:cubicBezTo>
                    <a:pt x="252" y="49"/>
                    <a:pt x="253" y="48"/>
                    <a:pt x="254" y="48"/>
                  </a:cubicBezTo>
                  <a:cubicBezTo>
                    <a:pt x="255" y="48"/>
                    <a:pt x="257" y="48"/>
                    <a:pt x="258" y="48"/>
                  </a:cubicBezTo>
                  <a:cubicBezTo>
                    <a:pt x="259" y="49"/>
                    <a:pt x="259" y="50"/>
                    <a:pt x="259" y="51"/>
                  </a:cubicBezTo>
                  <a:cubicBezTo>
                    <a:pt x="259" y="53"/>
                    <a:pt x="259" y="54"/>
                    <a:pt x="259" y="55"/>
                  </a:cubicBezTo>
                  <a:cubicBezTo>
                    <a:pt x="259" y="56"/>
                    <a:pt x="260" y="58"/>
                    <a:pt x="259" y="58"/>
                  </a:cubicBezTo>
                  <a:cubicBezTo>
                    <a:pt x="258" y="58"/>
                    <a:pt x="257" y="58"/>
                    <a:pt x="256" y="59"/>
                  </a:cubicBezTo>
                  <a:cubicBezTo>
                    <a:pt x="256" y="59"/>
                    <a:pt x="256" y="60"/>
                    <a:pt x="256" y="61"/>
                  </a:cubicBezTo>
                  <a:cubicBezTo>
                    <a:pt x="256" y="64"/>
                    <a:pt x="257" y="66"/>
                    <a:pt x="257" y="69"/>
                  </a:cubicBezTo>
                  <a:cubicBezTo>
                    <a:pt x="257" y="70"/>
                    <a:pt x="258" y="71"/>
                    <a:pt x="258" y="73"/>
                  </a:cubicBezTo>
                  <a:cubicBezTo>
                    <a:pt x="258" y="73"/>
                    <a:pt x="258" y="74"/>
                    <a:pt x="259" y="74"/>
                  </a:cubicBezTo>
                  <a:cubicBezTo>
                    <a:pt x="259" y="74"/>
                    <a:pt x="259" y="74"/>
                    <a:pt x="259" y="75"/>
                  </a:cubicBezTo>
                  <a:cubicBezTo>
                    <a:pt x="259" y="75"/>
                    <a:pt x="260" y="75"/>
                    <a:pt x="260" y="75"/>
                  </a:cubicBezTo>
                  <a:cubicBezTo>
                    <a:pt x="260" y="75"/>
                    <a:pt x="260" y="75"/>
                    <a:pt x="260" y="76"/>
                  </a:cubicBezTo>
                  <a:cubicBezTo>
                    <a:pt x="260" y="76"/>
                    <a:pt x="260" y="76"/>
                    <a:pt x="260" y="76"/>
                  </a:cubicBezTo>
                  <a:cubicBezTo>
                    <a:pt x="260" y="76"/>
                    <a:pt x="261" y="76"/>
                    <a:pt x="261" y="77"/>
                  </a:cubicBezTo>
                  <a:cubicBezTo>
                    <a:pt x="261" y="77"/>
                    <a:pt x="261" y="77"/>
                    <a:pt x="262" y="77"/>
                  </a:cubicBezTo>
                  <a:cubicBezTo>
                    <a:pt x="263" y="78"/>
                    <a:pt x="263" y="78"/>
                    <a:pt x="264" y="78"/>
                  </a:cubicBezTo>
                  <a:cubicBezTo>
                    <a:pt x="264" y="78"/>
                    <a:pt x="265" y="78"/>
                    <a:pt x="265" y="79"/>
                  </a:cubicBezTo>
                  <a:cubicBezTo>
                    <a:pt x="267" y="79"/>
                    <a:pt x="268" y="80"/>
                    <a:pt x="269" y="81"/>
                  </a:cubicBezTo>
                  <a:cubicBezTo>
                    <a:pt x="270" y="81"/>
                    <a:pt x="271" y="81"/>
                    <a:pt x="272" y="81"/>
                  </a:cubicBezTo>
                  <a:cubicBezTo>
                    <a:pt x="274" y="82"/>
                    <a:pt x="277" y="82"/>
                    <a:pt x="279" y="83"/>
                  </a:cubicBezTo>
                  <a:cubicBezTo>
                    <a:pt x="281" y="84"/>
                    <a:pt x="283" y="85"/>
                    <a:pt x="285" y="86"/>
                  </a:cubicBezTo>
                  <a:cubicBezTo>
                    <a:pt x="287" y="86"/>
                    <a:pt x="288" y="87"/>
                    <a:pt x="290" y="86"/>
                  </a:cubicBezTo>
                  <a:cubicBezTo>
                    <a:pt x="292" y="86"/>
                    <a:pt x="293" y="85"/>
                    <a:pt x="295" y="85"/>
                  </a:cubicBezTo>
                  <a:cubicBezTo>
                    <a:pt x="296" y="85"/>
                    <a:pt x="298" y="86"/>
                    <a:pt x="299" y="87"/>
                  </a:cubicBezTo>
                  <a:cubicBezTo>
                    <a:pt x="299" y="88"/>
                    <a:pt x="299" y="91"/>
                    <a:pt x="298" y="92"/>
                  </a:cubicBezTo>
                  <a:cubicBezTo>
                    <a:pt x="297" y="93"/>
                    <a:pt x="296" y="95"/>
                    <a:pt x="295" y="96"/>
                  </a:cubicBezTo>
                  <a:cubicBezTo>
                    <a:pt x="294" y="96"/>
                    <a:pt x="292" y="98"/>
                    <a:pt x="291" y="96"/>
                  </a:cubicBezTo>
                  <a:cubicBezTo>
                    <a:pt x="291" y="96"/>
                    <a:pt x="291" y="95"/>
                    <a:pt x="291" y="94"/>
                  </a:cubicBezTo>
                  <a:cubicBezTo>
                    <a:pt x="291" y="93"/>
                    <a:pt x="290" y="92"/>
                    <a:pt x="290" y="92"/>
                  </a:cubicBezTo>
                  <a:cubicBezTo>
                    <a:pt x="290" y="92"/>
                    <a:pt x="289" y="91"/>
                    <a:pt x="289" y="91"/>
                  </a:cubicBezTo>
                  <a:cubicBezTo>
                    <a:pt x="289" y="91"/>
                    <a:pt x="288" y="91"/>
                    <a:pt x="287" y="92"/>
                  </a:cubicBezTo>
                  <a:cubicBezTo>
                    <a:pt x="287" y="92"/>
                    <a:pt x="287" y="92"/>
                    <a:pt x="286" y="93"/>
                  </a:cubicBezTo>
                  <a:cubicBezTo>
                    <a:pt x="286" y="94"/>
                    <a:pt x="285" y="95"/>
                    <a:pt x="284" y="96"/>
                  </a:cubicBezTo>
                  <a:cubicBezTo>
                    <a:pt x="283" y="97"/>
                    <a:pt x="283" y="98"/>
                    <a:pt x="284" y="99"/>
                  </a:cubicBezTo>
                  <a:cubicBezTo>
                    <a:pt x="284" y="100"/>
                    <a:pt x="284" y="100"/>
                    <a:pt x="285" y="101"/>
                  </a:cubicBezTo>
                  <a:cubicBezTo>
                    <a:pt x="285" y="101"/>
                    <a:pt x="285" y="102"/>
                    <a:pt x="285" y="103"/>
                  </a:cubicBezTo>
                  <a:cubicBezTo>
                    <a:pt x="285" y="104"/>
                    <a:pt x="285" y="105"/>
                    <a:pt x="285" y="106"/>
                  </a:cubicBezTo>
                  <a:cubicBezTo>
                    <a:pt x="285" y="107"/>
                    <a:pt x="285" y="108"/>
                    <a:pt x="285" y="109"/>
                  </a:cubicBezTo>
                  <a:cubicBezTo>
                    <a:pt x="285" y="109"/>
                    <a:pt x="285" y="109"/>
                    <a:pt x="285" y="109"/>
                  </a:cubicBezTo>
                  <a:cubicBezTo>
                    <a:pt x="283" y="110"/>
                    <a:pt x="279" y="110"/>
                    <a:pt x="278" y="112"/>
                  </a:cubicBezTo>
                  <a:cubicBezTo>
                    <a:pt x="278" y="114"/>
                    <a:pt x="280" y="117"/>
                    <a:pt x="282" y="118"/>
                  </a:cubicBezTo>
                  <a:cubicBezTo>
                    <a:pt x="285" y="120"/>
                    <a:pt x="289" y="119"/>
                    <a:pt x="291" y="117"/>
                  </a:cubicBezTo>
                  <a:cubicBezTo>
                    <a:pt x="292" y="116"/>
                    <a:pt x="292" y="115"/>
                    <a:pt x="293" y="114"/>
                  </a:cubicBezTo>
                  <a:cubicBezTo>
                    <a:pt x="293" y="114"/>
                    <a:pt x="294" y="113"/>
                    <a:pt x="295" y="113"/>
                  </a:cubicBezTo>
                  <a:cubicBezTo>
                    <a:pt x="295" y="113"/>
                    <a:pt x="295" y="112"/>
                    <a:pt x="295" y="112"/>
                  </a:cubicBezTo>
                  <a:cubicBezTo>
                    <a:pt x="296" y="112"/>
                    <a:pt x="296" y="111"/>
                    <a:pt x="296" y="111"/>
                  </a:cubicBezTo>
                  <a:cubicBezTo>
                    <a:pt x="297" y="111"/>
                    <a:pt x="297" y="111"/>
                    <a:pt x="297" y="110"/>
                  </a:cubicBezTo>
                  <a:cubicBezTo>
                    <a:pt x="298" y="110"/>
                    <a:pt x="298" y="109"/>
                    <a:pt x="298" y="109"/>
                  </a:cubicBezTo>
                  <a:cubicBezTo>
                    <a:pt x="299" y="109"/>
                    <a:pt x="299" y="109"/>
                    <a:pt x="299" y="109"/>
                  </a:cubicBezTo>
                  <a:cubicBezTo>
                    <a:pt x="300" y="109"/>
                    <a:pt x="300" y="108"/>
                    <a:pt x="301" y="108"/>
                  </a:cubicBezTo>
                  <a:cubicBezTo>
                    <a:pt x="301" y="107"/>
                    <a:pt x="302" y="107"/>
                    <a:pt x="302" y="106"/>
                  </a:cubicBezTo>
                  <a:cubicBezTo>
                    <a:pt x="303" y="105"/>
                    <a:pt x="304" y="104"/>
                    <a:pt x="306" y="103"/>
                  </a:cubicBezTo>
                  <a:cubicBezTo>
                    <a:pt x="306" y="103"/>
                    <a:pt x="307" y="102"/>
                    <a:pt x="307" y="102"/>
                  </a:cubicBezTo>
                  <a:cubicBezTo>
                    <a:pt x="308" y="101"/>
                    <a:pt x="308" y="100"/>
                    <a:pt x="307" y="100"/>
                  </a:cubicBezTo>
                  <a:cubicBezTo>
                    <a:pt x="307" y="99"/>
                    <a:pt x="307" y="99"/>
                    <a:pt x="307" y="99"/>
                  </a:cubicBezTo>
                  <a:cubicBezTo>
                    <a:pt x="307" y="99"/>
                    <a:pt x="307" y="98"/>
                    <a:pt x="306" y="98"/>
                  </a:cubicBezTo>
                  <a:cubicBezTo>
                    <a:pt x="306" y="98"/>
                    <a:pt x="306" y="97"/>
                    <a:pt x="306" y="97"/>
                  </a:cubicBezTo>
                  <a:cubicBezTo>
                    <a:pt x="305" y="97"/>
                    <a:pt x="305" y="97"/>
                    <a:pt x="305" y="96"/>
                  </a:cubicBezTo>
                  <a:cubicBezTo>
                    <a:pt x="304" y="96"/>
                    <a:pt x="305" y="94"/>
                    <a:pt x="306" y="94"/>
                  </a:cubicBezTo>
                  <a:cubicBezTo>
                    <a:pt x="306" y="92"/>
                    <a:pt x="307" y="91"/>
                    <a:pt x="308" y="89"/>
                  </a:cubicBezTo>
                  <a:cubicBezTo>
                    <a:pt x="308" y="88"/>
                    <a:pt x="309" y="88"/>
                    <a:pt x="309" y="87"/>
                  </a:cubicBezTo>
                  <a:cubicBezTo>
                    <a:pt x="310" y="87"/>
                    <a:pt x="310" y="86"/>
                    <a:pt x="310" y="86"/>
                  </a:cubicBezTo>
                  <a:cubicBezTo>
                    <a:pt x="310" y="86"/>
                    <a:pt x="311" y="85"/>
                    <a:pt x="311" y="85"/>
                  </a:cubicBezTo>
                  <a:cubicBezTo>
                    <a:pt x="311" y="85"/>
                    <a:pt x="312" y="85"/>
                    <a:pt x="312" y="84"/>
                  </a:cubicBezTo>
                  <a:cubicBezTo>
                    <a:pt x="313" y="84"/>
                    <a:pt x="313" y="84"/>
                    <a:pt x="313" y="84"/>
                  </a:cubicBezTo>
                  <a:cubicBezTo>
                    <a:pt x="314" y="84"/>
                    <a:pt x="315" y="84"/>
                    <a:pt x="316" y="84"/>
                  </a:cubicBezTo>
                  <a:cubicBezTo>
                    <a:pt x="316" y="84"/>
                    <a:pt x="317" y="84"/>
                    <a:pt x="318" y="85"/>
                  </a:cubicBezTo>
                  <a:cubicBezTo>
                    <a:pt x="318" y="85"/>
                    <a:pt x="319" y="85"/>
                    <a:pt x="319" y="85"/>
                  </a:cubicBezTo>
                  <a:cubicBezTo>
                    <a:pt x="319" y="86"/>
                    <a:pt x="320" y="86"/>
                    <a:pt x="320" y="86"/>
                  </a:cubicBezTo>
                  <a:cubicBezTo>
                    <a:pt x="320" y="86"/>
                    <a:pt x="320" y="87"/>
                    <a:pt x="320" y="87"/>
                  </a:cubicBezTo>
                  <a:cubicBezTo>
                    <a:pt x="321" y="88"/>
                    <a:pt x="321" y="88"/>
                    <a:pt x="322" y="88"/>
                  </a:cubicBezTo>
                  <a:cubicBezTo>
                    <a:pt x="322" y="88"/>
                    <a:pt x="323" y="88"/>
                    <a:pt x="324" y="88"/>
                  </a:cubicBezTo>
                  <a:cubicBezTo>
                    <a:pt x="324" y="88"/>
                    <a:pt x="325" y="88"/>
                    <a:pt x="325" y="88"/>
                  </a:cubicBezTo>
                  <a:cubicBezTo>
                    <a:pt x="326" y="88"/>
                    <a:pt x="326" y="88"/>
                    <a:pt x="326" y="87"/>
                  </a:cubicBezTo>
                  <a:cubicBezTo>
                    <a:pt x="327" y="87"/>
                    <a:pt x="327" y="85"/>
                    <a:pt x="327" y="85"/>
                  </a:cubicBezTo>
                  <a:cubicBezTo>
                    <a:pt x="327" y="84"/>
                    <a:pt x="327" y="84"/>
                    <a:pt x="327" y="83"/>
                  </a:cubicBezTo>
                  <a:cubicBezTo>
                    <a:pt x="328" y="83"/>
                    <a:pt x="328" y="83"/>
                    <a:pt x="328" y="82"/>
                  </a:cubicBezTo>
                  <a:cubicBezTo>
                    <a:pt x="328" y="82"/>
                    <a:pt x="329" y="82"/>
                    <a:pt x="329" y="81"/>
                  </a:cubicBezTo>
                  <a:cubicBezTo>
                    <a:pt x="329" y="81"/>
                    <a:pt x="330" y="81"/>
                    <a:pt x="330" y="81"/>
                  </a:cubicBezTo>
                  <a:cubicBezTo>
                    <a:pt x="331" y="80"/>
                    <a:pt x="331" y="79"/>
                    <a:pt x="331" y="79"/>
                  </a:cubicBezTo>
                  <a:cubicBezTo>
                    <a:pt x="332" y="79"/>
                    <a:pt x="333" y="79"/>
                    <a:pt x="334" y="79"/>
                  </a:cubicBezTo>
                  <a:cubicBezTo>
                    <a:pt x="335" y="79"/>
                    <a:pt x="335" y="79"/>
                    <a:pt x="336" y="79"/>
                  </a:cubicBezTo>
                  <a:cubicBezTo>
                    <a:pt x="337" y="79"/>
                    <a:pt x="338" y="79"/>
                    <a:pt x="338" y="80"/>
                  </a:cubicBezTo>
                  <a:cubicBezTo>
                    <a:pt x="339" y="81"/>
                    <a:pt x="339" y="82"/>
                    <a:pt x="339" y="82"/>
                  </a:cubicBezTo>
                  <a:cubicBezTo>
                    <a:pt x="339" y="83"/>
                    <a:pt x="338" y="85"/>
                    <a:pt x="339" y="85"/>
                  </a:cubicBezTo>
                  <a:cubicBezTo>
                    <a:pt x="340" y="85"/>
                    <a:pt x="340" y="84"/>
                    <a:pt x="341" y="84"/>
                  </a:cubicBezTo>
                  <a:cubicBezTo>
                    <a:pt x="342" y="84"/>
                    <a:pt x="342" y="83"/>
                    <a:pt x="343" y="83"/>
                  </a:cubicBezTo>
                  <a:cubicBezTo>
                    <a:pt x="344" y="83"/>
                    <a:pt x="344" y="82"/>
                    <a:pt x="344" y="82"/>
                  </a:cubicBezTo>
                  <a:cubicBezTo>
                    <a:pt x="344" y="81"/>
                    <a:pt x="344" y="80"/>
                    <a:pt x="343" y="79"/>
                  </a:cubicBezTo>
                  <a:cubicBezTo>
                    <a:pt x="342" y="79"/>
                    <a:pt x="342" y="79"/>
                    <a:pt x="342" y="79"/>
                  </a:cubicBezTo>
                  <a:cubicBezTo>
                    <a:pt x="341" y="78"/>
                    <a:pt x="341" y="78"/>
                    <a:pt x="341" y="78"/>
                  </a:cubicBezTo>
                  <a:cubicBezTo>
                    <a:pt x="340" y="77"/>
                    <a:pt x="340" y="76"/>
                    <a:pt x="339" y="76"/>
                  </a:cubicBezTo>
                  <a:cubicBezTo>
                    <a:pt x="339" y="75"/>
                    <a:pt x="338" y="75"/>
                    <a:pt x="338" y="75"/>
                  </a:cubicBezTo>
                  <a:cubicBezTo>
                    <a:pt x="338" y="74"/>
                    <a:pt x="338" y="74"/>
                    <a:pt x="337" y="74"/>
                  </a:cubicBezTo>
                  <a:cubicBezTo>
                    <a:pt x="337" y="74"/>
                    <a:pt x="337" y="74"/>
                    <a:pt x="337" y="74"/>
                  </a:cubicBezTo>
                  <a:cubicBezTo>
                    <a:pt x="337" y="73"/>
                    <a:pt x="337" y="72"/>
                    <a:pt x="338" y="71"/>
                  </a:cubicBezTo>
                  <a:cubicBezTo>
                    <a:pt x="338" y="70"/>
                    <a:pt x="338" y="70"/>
                    <a:pt x="338" y="69"/>
                  </a:cubicBezTo>
                  <a:cubicBezTo>
                    <a:pt x="338" y="68"/>
                    <a:pt x="338" y="68"/>
                    <a:pt x="338" y="67"/>
                  </a:cubicBezTo>
                  <a:cubicBezTo>
                    <a:pt x="338" y="67"/>
                    <a:pt x="338" y="66"/>
                    <a:pt x="338" y="66"/>
                  </a:cubicBezTo>
                  <a:cubicBezTo>
                    <a:pt x="339" y="65"/>
                    <a:pt x="339" y="64"/>
                    <a:pt x="339" y="64"/>
                  </a:cubicBezTo>
                  <a:cubicBezTo>
                    <a:pt x="339" y="64"/>
                    <a:pt x="339" y="64"/>
                    <a:pt x="340" y="64"/>
                  </a:cubicBezTo>
                  <a:cubicBezTo>
                    <a:pt x="340" y="63"/>
                    <a:pt x="341" y="63"/>
                    <a:pt x="341" y="63"/>
                  </a:cubicBezTo>
                  <a:cubicBezTo>
                    <a:pt x="342" y="63"/>
                    <a:pt x="342" y="63"/>
                    <a:pt x="343" y="63"/>
                  </a:cubicBezTo>
                  <a:cubicBezTo>
                    <a:pt x="343" y="63"/>
                    <a:pt x="344" y="63"/>
                    <a:pt x="344" y="63"/>
                  </a:cubicBezTo>
                  <a:cubicBezTo>
                    <a:pt x="345" y="63"/>
                    <a:pt x="346" y="63"/>
                    <a:pt x="346" y="63"/>
                  </a:cubicBezTo>
                  <a:cubicBezTo>
                    <a:pt x="347" y="63"/>
                    <a:pt x="347" y="63"/>
                    <a:pt x="348" y="63"/>
                  </a:cubicBezTo>
                  <a:cubicBezTo>
                    <a:pt x="348" y="63"/>
                    <a:pt x="349" y="63"/>
                    <a:pt x="349" y="63"/>
                  </a:cubicBezTo>
                  <a:cubicBezTo>
                    <a:pt x="350" y="63"/>
                    <a:pt x="351" y="64"/>
                    <a:pt x="352" y="64"/>
                  </a:cubicBezTo>
                  <a:cubicBezTo>
                    <a:pt x="353" y="64"/>
                    <a:pt x="354" y="64"/>
                    <a:pt x="355" y="64"/>
                  </a:cubicBezTo>
                  <a:cubicBezTo>
                    <a:pt x="356" y="64"/>
                    <a:pt x="356" y="64"/>
                    <a:pt x="357" y="64"/>
                  </a:cubicBezTo>
                  <a:cubicBezTo>
                    <a:pt x="358" y="64"/>
                    <a:pt x="360" y="65"/>
                    <a:pt x="361" y="64"/>
                  </a:cubicBezTo>
                  <a:cubicBezTo>
                    <a:pt x="361" y="64"/>
                    <a:pt x="362" y="64"/>
                    <a:pt x="362" y="64"/>
                  </a:cubicBezTo>
                  <a:cubicBezTo>
                    <a:pt x="363" y="64"/>
                    <a:pt x="363" y="64"/>
                    <a:pt x="363" y="64"/>
                  </a:cubicBezTo>
                  <a:cubicBezTo>
                    <a:pt x="363" y="64"/>
                    <a:pt x="364" y="64"/>
                    <a:pt x="364" y="64"/>
                  </a:cubicBezTo>
                  <a:cubicBezTo>
                    <a:pt x="365" y="64"/>
                    <a:pt x="366" y="64"/>
                    <a:pt x="367" y="63"/>
                  </a:cubicBezTo>
                  <a:cubicBezTo>
                    <a:pt x="367" y="63"/>
                    <a:pt x="368" y="62"/>
                    <a:pt x="368" y="62"/>
                  </a:cubicBezTo>
                  <a:cubicBezTo>
                    <a:pt x="369" y="61"/>
                    <a:pt x="370" y="61"/>
                    <a:pt x="370" y="60"/>
                  </a:cubicBezTo>
                  <a:cubicBezTo>
                    <a:pt x="370" y="60"/>
                    <a:pt x="370" y="59"/>
                    <a:pt x="370" y="59"/>
                  </a:cubicBezTo>
                  <a:cubicBezTo>
                    <a:pt x="371" y="59"/>
                    <a:pt x="371" y="58"/>
                    <a:pt x="371" y="58"/>
                  </a:cubicBezTo>
                  <a:cubicBezTo>
                    <a:pt x="372" y="57"/>
                    <a:pt x="373" y="56"/>
                    <a:pt x="373" y="55"/>
                  </a:cubicBezTo>
                  <a:cubicBezTo>
                    <a:pt x="374" y="55"/>
                    <a:pt x="375" y="54"/>
                    <a:pt x="375" y="53"/>
                  </a:cubicBezTo>
                  <a:cubicBezTo>
                    <a:pt x="375" y="53"/>
                    <a:pt x="376" y="53"/>
                    <a:pt x="376" y="52"/>
                  </a:cubicBezTo>
                  <a:cubicBezTo>
                    <a:pt x="376" y="52"/>
                    <a:pt x="375" y="52"/>
                    <a:pt x="375" y="52"/>
                  </a:cubicBezTo>
                  <a:cubicBezTo>
                    <a:pt x="375" y="52"/>
                    <a:pt x="374" y="52"/>
                    <a:pt x="374" y="51"/>
                  </a:cubicBezTo>
                  <a:cubicBezTo>
                    <a:pt x="374" y="51"/>
                    <a:pt x="374" y="51"/>
                    <a:pt x="373" y="50"/>
                  </a:cubicBezTo>
                  <a:cubicBezTo>
                    <a:pt x="373" y="50"/>
                    <a:pt x="373" y="49"/>
                    <a:pt x="373" y="49"/>
                  </a:cubicBezTo>
                  <a:cubicBezTo>
                    <a:pt x="373" y="49"/>
                    <a:pt x="372" y="48"/>
                    <a:pt x="373" y="47"/>
                  </a:cubicBezTo>
                  <a:cubicBezTo>
                    <a:pt x="373" y="47"/>
                    <a:pt x="373" y="47"/>
                    <a:pt x="374" y="47"/>
                  </a:cubicBezTo>
                  <a:cubicBezTo>
                    <a:pt x="374" y="46"/>
                    <a:pt x="375" y="46"/>
                    <a:pt x="375" y="45"/>
                  </a:cubicBezTo>
                  <a:cubicBezTo>
                    <a:pt x="376" y="45"/>
                    <a:pt x="376" y="44"/>
                    <a:pt x="377" y="44"/>
                  </a:cubicBezTo>
                  <a:cubicBezTo>
                    <a:pt x="377" y="43"/>
                    <a:pt x="378" y="43"/>
                    <a:pt x="378" y="43"/>
                  </a:cubicBezTo>
                  <a:cubicBezTo>
                    <a:pt x="379" y="43"/>
                    <a:pt x="379" y="43"/>
                    <a:pt x="380" y="42"/>
                  </a:cubicBezTo>
                  <a:cubicBezTo>
                    <a:pt x="380" y="42"/>
                    <a:pt x="381" y="42"/>
                    <a:pt x="382" y="42"/>
                  </a:cubicBezTo>
                  <a:cubicBezTo>
                    <a:pt x="382" y="42"/>
                    <a:pt x="383" y="42"/>
                    <a:pt x="383" y="42"/>
                  </a:cubicBezTo>
                  <a:cubicBezTo>
                    <a:pt x="384" y="42"/>
                    <a:pt x="385" y="43"/>
                    <a:pt x="386" y="43"/>
                  </a:cubicBezTo>
                  <a:cubicBezTo>
                    <a:pt x="387" y="43"/>
                    <a:pt x="387" y="43"/>
                    <a:pt x="388" y="43"/>
                  </a:cubicBezTo>
                  <a:cubicBezTo>
                    <a:pt x="389" y="43"/>
                    <a:pt x="389" y="43"/>
                    <a:pt x="390" y="43"/>
                  </a:cubicBezTo>
                  <a:cubicBezTo>
                    <a:pt x="390" y="44"/>
                    <a:pt x="391" y="44"/>
                    <a:pt x="391" y="44"/>
                  </a:cubicBezTo>
                  <a:cubicBezTo>
                    <a:pt x="392" y="44"/>
                    <a:pt x="392" y="45"/>
                    <a:pt x="393" y="45"/>
                  </a:cubicBezTo>
                  <a:cubicBezTo>
                    <a:pt x="394" y="45"/>
                    <a:pt x="394" y="45"/>
                    <a:pt x="395" y="45"/>
                  </a:cubicBezTo>
                  <a:cubicBezTo>
                    <a:pt x="395" y="45"/>
                    <a:pt x="396" y="45"/>
                    <a:pt x="396" y="45"/>
                  </a:cubicBezTo>
                  <a:cubicBezTo>
                    <a:pt x="397" y="45"/>
                    <a:pt x="398" y="44"/>
                    <a:pt x="399" y="44"/>
                  </a:cubicBezTo>
                  <a:cubicBezTo>
                    <a:pt x="399" y="44"/>
                    <a:pt x="400" y="44"/>
                    <a:pt x="401" y="43"/>
                  </a:cubicBezTo>
                  <a:cubicBezTo>
                    <a:pt x="401" y="42"/>
                    <a:pt x="402" y="41"/>
                    <a:pt x="403" y="41"/>
                  </a:cubicBezTo>
                  <a:cubicBezTo>
                    <a:pt x="403" y="40"/>
                    <a:pt x="403" y="40"/>
                    <a:pt x="403" y="40"/>
                  </a:cubicBezTo>
                  <a:cubicBezTo>
                    <a:pt x="402" y="39"/>
                    <a:pt x="402" y="39"/>
                    <a:pt x="402" y="39"/>
                  </a:cubicBezTo>
                  <a:cubicBezTo>
                    <a:pt x="401" y="38"/>
                    <a:pt x="400" y="38"/>
                    <a:pt x="399" y="38"/>
                  </a:cubicBezTo>
                  <a:cubicBezTo>
                    <a:pt x="399" y="37"/>
                    <a:pt x="398" y="37"/>
                    <a:pt x="398" y="36"/>
                  </a:cubicBezTo>
                  <a:cubicBezTo>
                    <a:pt x="398" y="36"/>
                    <a:pt x="398" y="36"/>
                    <a:pt x="398" y="36"/>
                  </a:cubicBezTo>
                  <a:cubicBezTo>
                    <a:pt x="399" y="35"/>
                    <a:pt x="399" y="35"/>
                    <a:pt x="399" y="35"/>
                  </a:cubicBezTo>
                  <a:cubicBezTo>
                    <a:pt x="400" y="34"/>
                    <a:pt x="401" y="33"/>
                    <a:pt x="402" y="32"/>
                  </a:cubicBezTo>
                  <a:cubicBezTo>
                    <a:pt x="402" y="31"/>
                    <a:pt x="403" y="30"/>
                    <a:pt x="403" y="29"/>
                  </a:cubicBezTo>
                  <a:cubicBezTo>
                    <a:pt x="403" y="26"/>
                    <a:pt x="402" y="23"/>
                    <a:pt x="400" y="21"/>
                  </a:cubicBezTo>
                  <a:cubicBezTo>
                    <a:pt x="399" y="20"/>
                    <a:pt x="399" y="20"/>
                    <a:pt x="398" y="19"/>
                  </a:cubicBezTo>
                  <a:cubicBezTo>
                    <a:pt x="398" y="19"/>
                    <a:pt x="398" y="18"/>
                    <a:pt x="397" y="18"/>
                  </a:cubicBezTo>
                  <a:cubicBezTo>
                    <a:pt x="396" y="17"/>
                    <a:pt x="396" y="19"/>
                    <a:pt x="395" y="20"/>
                  </a:cubicBezTo>
                  <a:cubicBezTo>
                    <a:pt x="395" y="21"/>
                    <a:pt x="395" y="23"/>
                    <a:pt x="395" y="24"/>
                  </a:cubicBezTo>
                  <a:cubicBezTo>
                    <a:pt x="395" y="25"/>
                    <a:pt x="395" y="25"/>
                    <a:pt x="395" y="25"/>
                  </a:cubicBezTo>
                  <a:cubicBezTo>
                    <a:pt x="394" y="26"/>
                    <a:pt x="394" y="26"/>
                    <a:pt x="393" y="26"/>
                  </a:cubicBezTo>
                  <a:cubicBezTo>
                    <a:pt x="393" y="26"/>
                    <a:pt x="392" y="26"/>
                    <a:pt x="391" y="26"/>
                  </a:cubicBezTo>
                  <a:cubicBezTo>
                    <a:pt x="391" y="26"/>
                    <a:pt x="390" y="26"/>
                    <a:pt x="390" y="25"/>
                  </a:cubicBezTo>
                  <a:cubicBezTo>
                    <a:pt x="390" y="25"/>
                    <a:pt x="390" y="25"/>
                    <a:pt x="389" y="25"/>
                  </a:cubicBezTo>
                  <a:cubicBezTo>
                    <a:pt x="389" y="24"/>
                    <a:pt x="389" y="24"/>
                    <a:pt x="388" y="23"/>
                  </a:cubicBezTo>
                  <a:cubicBezTo>
                    <a:pt x="388" y="23"/>
                    <a:pt x="387" y="22"/>
                    <a:pt x="387" y="22"/>
                  </a:cubicBezTo>
                  <a:cubicBezTo>
                    <a:pt x="387" y="22"/>
                    <a:pt x="388" y="21"/>
                    <a:pt x="388" y="21"/>
                  </a:cubicBezTo>
                  <a:cubicBezTo>
                    <a:pt x="389" y="21"/>
                    <a:pt x="390" y="21"/>
                    <a:pt x="390" y="21"/>
                  </a:cubicBezTo>
                  <a:cubicBezTo>
                    <a:pt x="391" y="21"/>
                    <a:pt x="393" y="20"/>
                    <a:pt x="393" y="19"/>
                  </a:cubicBezTo>
                  <a:cubicBezTo>
                    <a:pt x="393" y="18"/>
                    <a:pt x="392" y="17"/>
                    <a:pt x="391" y="17"/>
                  </a:cubicBezTo>
                  <a:cubicBezTo>
                    <a:pt x="390" y="17"/>
                    <a:pt x="388" y="17"/>
                    <a:pt x="387" y="17"/>
                  </a:cubicBezTo>
                  <a:cubicBezTo>
                    <a:pt x="386" y="17"/>
                    <a:pt x="386" y="17"/>
                    <a:pt x="386" y="17"/>
                  </a:cubicBezTo>
                  <a:cubicBezTo>
                    <a:pt x="385" y="17"/>
                    <a:pt x="385" y="17"/>
                    <a:pt x="384" y="17"/>
                  </a:cubicBezTo>
                  <a:cubicBezTo>
                    <a:pt x="384" y="17"/>
                    <a:pt x="383" y="17"/>
                    <a:pt x="383" y="17"/>
                  </a:cubicBezTo>
                  <a:cubicBezTo>
                    <a:pt x="382" y="17"/>
                    <a:pt x="382" y="17"/>
                    <a:pt x="381" y="17"/>
                  </a:cubicBezTo>
                  <a:cubicBezTo>
                    <a:pt x="381" y="16"/>
                    <a:pt x="380" y="16"/>
                    <a:pt x="380" y="16"/>
                  </a:cubicBezTo>
                  <a:cubicBezTo>
                    <a:pt x="379" y="16"/>
                    <a:pt x="378" y="16"/>
                    <a:pt x="378" y="15"/>
                  </a:cubicBezTo>
                  <a:cubicBezTo>
                    <a:pt x="378" y="14"/>
                    <a:pt x="379" y="14"/>
                    <a:pt x="379" y="14"/>
                  </a:cubicBezTo>
                  <a:cubicBezTo>
                    <a:pt x="379" y="13"/>
                    <a:pt x="380" y="13"/>
                    <a:pt x="380" y="12"/>
                  </a:cubicBezTo>
                  <a:cubicBezTo>
                    <a:pt x="380" y="11"/>
                    <a:pt x="380" y="11"/>
                    <a:pt x="381" y="10"/>
                  </a:cubicBezTo>
                  <a:cubicBezTo>
                    <a:pt x="381" y="9"/>
                    <a:pt x="381" y="9"/>
                    <a:pt x="381" y="8"/>
                  </a:cubicBezTo>
                  <a:cubicBezTo>
                    <a:pt x="382" y="7"/>
                    <a:pt x="382" y="6"/>
                    <a:pt x="383" y="6"/>
                  </a:cubicBezTo>
                  <a:cubicBezTo>
                    <a:pt x="384" y="6"/>
                    <a:pt x="386" y="6"/>
                    <a:pt x="387" y="6"/>
                  </a:cubicBezTo>
                  <a:cubicBezTo>
                    <a:pt x="388" y="6"/>
                    <a:pt x="388" y="6"/>
                    <a:pt x="389" y="5"/>
                  </a:cubicBezTo>
                  <a:cubicBezTo>
                    <a:pt x="390" y="5"/>
                    <a:pt x="391" y="5"/>
                    <a:pt x="392" y="5"/>
                  </a:cubicBezTo>
                  <a:cubicBezTo>
                    <a:pt x="393" y="5"/>
                    <a:pt x="393" y="6"/>
                    <a:pt x="394" y="6"/>
                  </a:cubicBezTo>
                  <a:cubicBezTo>
                    <a:pt x="395" y="6"/>
                    <a:pt x="395" y="6"/>
                    <a:pt x="396" y="6"/>
                  </a:cubicBezTo>
                  <a:cubicBezTo>
                    <a:pt x="396" y="6"/>
                    <a:pt x="397" y="6"/>
                    <a:pt x="397" y="6"/>
                  </a:cubicBezTo>
                  <a:cubicBezTo>
                    <a:pt x="398" y="6"/>
                    <a:pt x="398" y="6"/>
                    <a:pt x="398" y="6"/>
                  </a:cubicBezTo>
                  <a:cubicBezTo>
                    <a:pt x="399" y="5"/>
                    <a:pt x="399" y="5"/>
                    <a:pt x="400" y="5"/>
                  </a:cubicBezTo>
                  <a:cubicBezTo>
                    <a:pt x="400" y="4"/>
                    <a:pt x="400" y="4"/>
                    <a:pt x="400" y="4"/>
                  </a:cubicBezTo>
                  <a:cubicBezTo>
                    <a:pt x="401" y="4"/>
                    <a:pt x="401" y="4"/>
                    <a:pt x="401" y="4"/>
                  </a:cubicBezTo>
                  <a:cubicBezTo>
                    <a:pt x="401" y="4"/>
                    <a:pt x="402" y="3"/>
                    <a:pt x="402" y="3"/>
                  </a:cubicBezTo>
                  <a:cubicBezTo>
                    <a:pt x="403" y="3"/>
                    <a:pt x="404" y="3"/>
                    <a:pt x="404" y="3"/>
                  </a:cubicBezTo>
                  <a:cubicBezTo>
                    <a:pt x="405" y="3"/>
                    <a:pt x="405" y="4"/>
                    <a:pt x="406" y="4"/>
                  </a:cubicBezTo>
                  <a:cubicBezTo>
                    <a:pt x="406" y="4"/>
                    <a:pt x="407" y="4"/>
                    <a:pt x="408" y="4"/>
                  </a:cubicBezTo>
                  <a:cubicBezTo>
                    <a:pt x="409" y="4"/>
                    <a:pt x="409" y="5"/>
                    <a:pt x="409" y="5"/>
                  </a:cubicBezTo>
                  <a:cubicBezTo>
                    <a:pt x="410" y="5"/>
                    <a:pt x="410" y="6"/>
                    <a:pt x="410" y="6"/>
                  </a:cubicBezTo>
                  <a:cubicBezTo>
                    <a:pt x="411" y="6"/>
                    <a:pt x="411" y="7"/>
                    <a:pt x="412" y="6"/>
                  </a:cubicBezTo>
                  <a:cubicBezTo>
                    <a:pt x="412" y="6"/>
                    <a:pt x="412" y="5"/>
                    <a:pt x="413" y="4"/>
                  </a:cubicBezTo>
                  <a:cubicBezTo>
                    <a:pt x="413" y="3"/>
                    <a:pt x="413" y="3"/>
                    <a:pt x="414" y="2"/>
                  </a:cubicBezTo>
                  <a:cubicBezTo>
                    <a:pt x="414" y="2"/>
                    <a:pt x="414" y="2"/>
                    <a:pt x="415" y="2"/>
                  </a:cubicBezTo>
                  <a:cubicBezTo>
                    <a:pt x="415" y="2"/>
                    <a:pt x="415" y="1"/>
                    <a:pt x="415" y="1"/>
                  </a:cubicBezTo>
                  <a:cubicBezTo>
                    <a:pt x="415" y="1"/>
                    <a:pt x="416" y="1"/>
                    <a:pt x="416" y="1"/>
                  </a:cubicBezTo>
                  <a:cubicBezTo>
                    <a:pt x="417" y="1"/>
                    <a:pt x="417" y="1"/>
                    <a:pt x="417" y="1"/>
                  </a:cubicBezTo>
                  <a:cubicBezTo>
                    <a:pt x="418" y="1"/>
                    <a:pt x="418" y="1"/>
                    <a:pt x="418" y="1"/>
                  </a:cubicBezTo>
                  <a:cubicBezTo>
                    <a:pt x="419" y="1"/>
                    <a:pt x="419" y="1"/>
                    <a:pt x="420" y="1"/>
                  </a:cubicBezTo>
                  <a:cubicBezTo>
                    <a:pt x="420" y="2"/>
                    <a:pt x="420" y="2"/>
                    <a:pt x="421" y="2"/>
                  </a:cubicBezTo>
                  <a:cubicBezTo>
                    <a:pt x="421" y="2"/>
                    <a:pt x="421" y="3"/>
                    <a:pt x="421" y="3"/>
                  </a:cubicBezTo>
                  <a:cubicBezTo>
                    <a:pt x="421" y="3"/>
                    <a:pt x="422" y="4"/>
                    <a:pt x="422" y="4"/>
                  </a:cubicBezTo>
                  <a:cubicBezTo>
                    <a:pt x="422" y="4"/>
                    <a:pt x="421" y="5"/>
                    <a:pt x="421" y="6"/>
                  </a:cubicBezTo>
                  <a:cubicBezTo>
                    <a:pt x="421" y="6"/>
                    <a:pt x="421" y="6"/>
                    <a:pt x="421" y="7"/>
                  </a:cubicBezTo>
                  <a:cubicBezTo>
                    <a:pt x="421" y="7"/>
                    <a:pt x="421" y="8"/>
                    <a:pt x="421" y="9"/>
                  </a:cubicBezTo>
                  <a:cubicBezTo>
                    <a:pt x="421" y="9"/>
                    <a:pt x="422" y="9"/>
                    <a:pt x="422" y="9"/>
                  </a:cubicBezTo>
                  <a:cubicBezTo>
                    <a:pt x="423" y="9"/>
                    <a:pt x="424" y="9"/>
                    <a:pt x="424" y="9"/>
                  </a:cubicBezTo>
                  <a:cubicBezTo>
                    <a:pt x="425" y="9"/>
                    <a:pt x="426" y="9"/>
                    <a:pt x="427" y="9"/>
                  </a:cubicBezTo>
                  <a:cubicBezTo>
                    <a:pt x="428" y="8"/>
                    <a:pt x="430" y="8"/>
                    <a:pt x="432" y="7"/>
                  </a:cubicBezTo>
                  <a:cubicBezTo>
                    <a:pt x="434" y="6"/>
                    <a:pt x="436" y="5"/>
                    <a:pt x="438" y="4"/>
                  </a:cubicBezTo>
                  <a:cubicBezTo>
                    <a:pt x="439" y="4"/>
                    <a:pt x="440" y="3"/>
                    <a:pt x="442" y="3"/>
                  </a:cubicBezTo>
                  <a:cubicBezTo>
                    <a:pt x="443" y="2"/>
                    <a:pt x="444" y="2"/>
                    <a:pt x="445" y="1"/>
                  </a:cubicBezTo>
                  <a:cubicBezTo>
                    <a:pt x="446" y="1"/>
                    <a:pt x="446" y="1"/>
                    <a:pt x="446" y="1"/>
                  </a:cubicBezTo>
                  <a:cubicBezTo>
                    <a:pt x="447" y="1"/>
                    <a:pt x="447" y="0"/>
                    <a:pt x="447" y="0"/>
                  </a:cubicBezTo>
                  <a:cubicBezTo>
                    <a:pt x="448" y="0"/>
                    <a:pt x="448" y="1"/>
                    <a:pt x="449" y="1"/>
                  </a:cubicBezTo>
                  <a:cubicBezTo>
                    <a:pt x="449" y="2"/>
                    <a:pt x="449" y="3"/>
                    <a:pt x="449" y="3"/>
                  </a:cubicBezTo>
                  <a:cubicBezTo>
                    <a:pt x="449" y="4"/>
                    <a:pt x="449" y="4"/>
                    <a:pt x="448" y="5"/>
                  </a:cubicBezTo>
                  <a:cubicBezTo>
                    <a:pt x="448" y="5"/>
                    <a:pt x="448" y="6"/>
                    <a:pt x="448" y="6"/>
                  </a:cubicBezTo>
                  <a:cubicBezTo>
                    <a:pt x="446" y="9"/>
                    <a:pt x="446" y="11"/>
                    <a:pt x="446" y="14"/>
                  </a:cubicBezTo>
                  <a:cubicBezTo>
                    <a:pt x="446" y="15"/>
                    <a:pt x="446" y="16"/>
                    <a:pt x="446" y="17"/>
                  </a:cubicBezTo>
                  <a:cubicBezTo>
                    <a:pt x="446" y="18"/>
                    <a:pt x="446" y="19"/>
                    <a:pt x="446" y="20"/>
                  </a:cubicBezTo>
                  <a:cubicBezTo>
                    <a:pt x="445" y="21"/>
                    <a:pt x="445" y="22"/>
                    <a:pt x="445" y="24"/>
                  </a:cubicBezTo>
                  <a:cubicBezTo>
                    <a:pt x="444" y="25"/>
                    <a:pt x="444" y="26"/>
                    <a:pt x="444" y="27"/>
                  </a:cubicBezTo>
                  <a:cubicBezTo>
                    <a:pt x="444" y="28"/>
                    <a:pt x="445" y="29"/>
                    <a:pt x="445" y="29"/>
                  </a:cubicBezTo>
                  <a:cubicBezTo>
                    <a:pt x="446" y="29"/>
                    <a:pt x="446" y="30"/>
                    <a:pt x="447" y="30"/>
                  </a:cubicBezTo>
                  <a:cubicBezTo>
                    <a:pt x="447" y="30"/>
                    <a:pt x="447" y="31"/>
                    <a:pt x="448" y="31"/>
                  </a:cubicBezTo>
                  <a:cubicBezTo>
                    <a:pt x="448" y="32"/>
                    <a:pt x="449" y="32"/>
                    <a:pt x="450" y="32"/>
                  </a:cubicBezTo>
                  <a:cubicBezTo>
                    <a:pt x="450" y="31"/>
                    <a:pt x="450" y="31"/>
                    <a:pt x="451" y="31"/>
                  </a:cubicBezTo>
                  <a:cubicBezTo>
                    <a:pt x="451" y="31"/>
                    <a:pt x="451" y="31"/>
                    <a:pt x="451" y="31"/>
                  </a:cubicBezTo>
                  <a:cubicBezTo>
                    <a:pt x="452" y="30"/>
                    <a:pt x="452" y="30"/>
                    <a:pt x="453" y="30"/>
                  </a:cubicBezTo>
                  <a:cubicBezTo>
                    <a:pt x="453" y="29"/>
                    <a:pt x="453" y="29"/>
                    <a:pt x="453" y="29"/>
                  </a:cubicBezTo>
                  <a:cubicBezTo>
                    <a:pt x="453" y="28"/>
                    <a:pt x="453" y="27"/>
                    <a:pt x="453" y="26"/>
                  </a:cubicBezTo>
                  <a:cubicBezTo>
                    <a:pt x="453" y="24"/>
                    <a:pt x="453" y="24"/>
                    <a:pt x="453" y="24"/>
                  </a:cubicBezTo>
                  <a:cubicBezTo>
                    <a:pt x="453" y="24"/>
                    <a:pt x="453" y="23"/>
                    <a:pt x="453" y="23"/>
                  </a:cubicBezTo>
                  <a:cubicBezTo>
                    <a:pt x="454" y="23"/>
                    <a:pt x="454" y="22"/>
                    <a:pt x="455" y="22"/>
                  </a:cubicBezTo>
                  <a:cubicBezTo>
                    <a:pt x="457" y="21"/>
                    <a:pt x="457" y="21"/>
                    <a:pt x="457" y="21"/>
                  </a:cubicBezTo>
                  <a:cubicBezTo>
                    <a:pt x="458" y="21"/>
                    <a:pt x="458" y="20"/>
                    <a:pt x="459" y="20"/>
                  </a:cubicBezTo>
                  <a:cubicBezTo>
                    <a:pt x="460" y="20"/>
                    <a:pt x="461" y="20"/>
                    <a:pt x="461" y="21"/>
                  </a:cubicBezTo>
                  <a:cubicBezTo>
                    <a:pt x="462" y="23"/>
                    <a:pt x="461" y="25"/>
                    <a:pt x="462" y="27"/>
                  </a:cubicBezTo>
                  <a:cubicBezTo>
                    <a:pt x="462" y="27"/>
                    <a:pt x="462" y="28"/>
                    <a:pt x="462" y="29"/>
                  </a:cubicBezTo>
                  <a:cubicBezTo>
                    <a:pt x="463" y="29"/>
                    <a:pt x="463" y="30"/>
                    <a:pt x="463" y="30"/>
                  </a:cubicBezTo>
                  <a:cubicBezTo>
                    <a:pt x="463" y="31"/>
                    <a:pt x="463" y="31"/>
                    <a:pt x="464" y="31"/>
                  </a:cubicBezTo>
                  <a:cubicBezTo>
                    <a:pt x="464" y="32"/>
                    <a:pt x="464" y="32"/>
                    <a:pt x="465" y="32"/>
                  </a:cubicBezTo>
                  <a:cubicBezTo>
                    <a:pt x="465" y="31"/>
                    <a:pt x="466" y="31"/>
                    <a:pt x="466" y="31"/>
                  </a:cubicBezTo>
                  <a:cubicBezTo>
                    <a:pt x="467" y="31"/>
                    <a:pt x="467" y="31"/>
                    <a:pt x="468" y="30"/>
                  </a:cubicBezTo>
                  <a:cubicBezTo>
                    <a:pt x="469" y="30"/>
                    <a:pt x="469" y="28"/>
                    <a:pt x="468" y="27"/>
                  </a:cubicBezTo>
                  <a:cubicBezTo>
                    <a:pt x="468" y="26"/>
                    <a:pt x="468" y="26"/>
                    <a:pt x="468" y="25"/>
                  </a:cubicBezTo>
                  <a:cubicBezTo>
                    <a:pt x="469" y="25"/>
                    <a:pt x="469" y="24"/>
                    <a:pt x="469" y="24"/>
                  </a:cubicBezTo>
                  <a:cubicBezTo>
                    <a:pt x="471" y="23"/>
                    <a:pt x="473" y="21"/>
                    <a:pt x="474" y="20"/>
                  </a:cubicBezTo>
                  <a:cubicBezTo>
                    <a:pt x="475" y="20"/>
                    <a:pt x="475" y="19"/>
                    <a:pt x="476" y="19"/>
                  </a:cubicBezTo>
                  <a:cubicBezTo>
                    <a:pt x="476" y="19"/>
                    <a:pt x="477" y="19"/>
                    <a:pt x="477" y="20"/>
                  </a:cubicBezTo>
                  <a:cubicBezTo>
                    <a:pt x="479" y="21"/>
                    <a:pt x="480" y="23"/>
                    <a:pt x="481" y="25"/>
                  </a:cubicBezTo>
                  <a:cubicBezTo>
                    <a:pt x="482" y="25"/>
                    <a:pt x="482" y="25"/>
                    <a:pt x="483" y="26"/>
                  </a:cubicBezTo>
                  <a:cubicBezTo>
                    <a:pt x="483" y="26"/>
                    <a:pt x="484" y="26"/>
                    <a:pt x="484" y="26"/>
                  </a:cubicBezTo>
                  <a:cubicBezTo>
                    <a:pt x="484" y="26"/>
                    <a:pt x="484" y="27"/>
                    <a:pt x="484" y="27"/>
                  </a:cubicBezTo>
                  <a:cubicBezTo>
                    <a:pt x="484" y="27"/>
                    <a:pt x="484" y="28"/>
                    <a:pt x="484" y="28"/>
                  </a:cubicBezTo>
                  <a:cubicBezTo>
                    <a:pt x="484" y="29"/>
                    <a:pt x="484" y="29"/>
                    <a:pt x="484" y="29"/>
                  </a:cubicBezTo>
                  <a:cubicBezTo>
                    <a:pt x="484" y="29"/>
                    <a:pt x="484" y="29"/>
                    <a:pt x="484" y="29"/>
                  </a:cubicBezTo>
                  <a:cubicBezTo>
                    <a:pt x="484" y="30"/>
                    <a:pt x="485" y="30"/>
                    <a:pt x="485" y="31"/>
                  </a:cubicBezTo>
                  <a:cubicBezTo>
                    <a:pt x="485" y="31"/>
                    <a:pt x="485" y="31"/>
                    <a:pt x="485" y="32"/>
                  </a:cubicBezTo>
                  <a:cubicBezTo>
                    <a:pt x="485" y="32"/>
                    <a:pt x="485" y="32"/>
                    <a:pt x="485" y="33"/>
                  </a:cubicBezTo>
                  <a:cubicBezTo>
                    <a:pt x="486" y="33"/>
                    <a:pt x="486" y="34"/>
                    <a:pt x="486" y="34"/>
                  </a:cubicBezTo>
                  <a:cubicBezTo>
                    <a:pt x="486" y="34"/>
                    <a:pt x="486" y="34"/>
                    <a:pt x="486" y="34"/>
                  </a:cubicBezTo>
                  <a:cubicBezTo>
                    <a:pt x="486" y="34"/>
                    <a:pt x="485" y="34"/>
                    <a:pt x="485" y="34"/>
                  </a:cubicBezTo>
                  <a:cubicBezTo>
                    <a:pt x="485" y="34"/>
                    <a:pt x="485" y="34"/>
                    <a:pt x="485" y="35"/>
                  </a:cubicBezTo>
                  <a:cubicBezTo>
                    <a:pt x="485" y="35"/>
                    <a:pt x="484" y="35"/>
                    <a:pt x="484" y="35"/>
                  </a:cubicBezTo>
                  <a:cubicBezTo>
                    <a:pt x="484" y="35"/>
                    <a:pt x="484" y="35"/>
                    <a:pt x="484" y="35"/>
                  </a:cubicBezTo>
                  <a:cubicBezTo>
                    <a:pt x="483" y="35"/>
                    <a:pt x="483" y="35"/>
                    <a:pt x="483" y="35"/>
                  </a:cubicBezTo>
                  <a:cubicBezTo>
                    <a:pt x="483" y="36"/>
                    <a:pt x="483" y="36"/>
                    <a:pt x="483" y="36"/>
                  </a:cubicBezTo>
                  <a:cubicBezTo>
                    <a:pt x="483" y="36"/>
                    <a:pt x="483" y="36"/>
                    <a:pt x="482" y="37"/>
                  </a:cubicBezTo>
                  <a:cubicBezTo>
                    <a:pt x="482" y="37"/>
                    <a:pt x="482" y="38"/>
                    <a:pt x="482" y="38"/>
                  </a:cubicBezTo>
                  <a:cubicBezTo>
                    <a:pt x="482" y="39"/>
                    <a:pt x="482" y="39"/>
                    <a:pt x="482" y="40"/>
                  </a:cubicBezTo>
                  <a:cubicBezTo>
                    <a:pt x="483" y="40"/>
                    <a:pt x="483" y="41"/>
                    <a:pt x="483" y="42"/>
                  </a:cubicBezTo>
                  <a:cubicBezTo>
                    <a:pt x="483" y="42"/>
                    <a:pt x="484" y="43"/>
                    <a:pt x="484" y="44"/>
                  </a:cubicBezTo>
                  <a:cubicBezTo>
                    <a:pt x="484" y="44"/>
                    <a:pt x="484" y="44"/>
                    <a:pt x="484" y="44"/>
                  </a:cubicBezTo>
                  <a:cubicBezTo>
                    <a:pt x="484" y="44"/>
                    <a:pt x="484" y="44"/>
                    <a:pt x="484" y="44"/>
                  </a:cubicBezTo>
                  <a:cubicBezTo>
                    <a:pt x="484" y="44"/>
                    <a:pt x="484" y="45"/>
                    <a:pt x="484" y="45"/>
                  </a:cubicBezTo>
                  <a:cubicBezTo>
                    <a:pt x="484" y="45"/>
                    <a:pt x="485" y="45"/>
                    <a:pt x="485" y="45"/>
                  </a:cubicBezTo>
                  <a:cubicBezTo>
                    <a:pt x="485" y="45"/>
                    <a:pt x="485" y="45"/>
                    <a:pt x="486" y="45"/>
                  </a:cubicBezTo>
                  <a:cubicBezTo>
                    <a:pt x="486" y="45"/>
                    <a:pt x="487" y="45"/>
                    <a:pt x="487" y="45"/>
                  </a:cubicBezTo>
                  <a:cubicBezTo>
                    <a:pt x="487" y="45"/>
                    <a:pt x="488" y="45"/>
                    <a:pt x="488" y="45"/>
                  </a:cubicBezTo>
                  <a:cubicBezTo>
                    <a:pt x="488" y="45"/>
                    <a:pt x="489" y="46"/>
                    <a:pt x="489" y="46"/>
                  </a:cubicBezTo>
                  <a:cubicBezTo>
                    <a:pt x="489" y="46"/>
                    <a:pt x="489" y="47"/>
                    <a:pt x="489" y="47"/>
                  </a:cubicBezTo>
                  <a:cubicBezTo>
                    <a:pt x="489" y="47"/>
                    <a:pt x="490" y="48"/>
                    <a:pt x="490" y="48"/>
                  </a:cubicBezTo>
                  <a:cubicBezTo>
                    <a:pt x="490" y="48"/>
                    <a:pt x="490" y="49"/>
                    <a:pt x="490" y="49"/>
                  </a:cubicBezTo>
                  <a:cubicBezTo>
                    <a:pt x="490" y="50"/>
                    <a:pt x="490" y="50"/>
                    <a:pt x="490" y="51"/>
                  </a:cubicBezTo>
                  <a:cubicBezTo>
                    <a:pt x="490" y="52"/>
                    <a:pt x="490" y="53"/>
                    <a:pt x="490" y="54"/>
                  </a:cubicBezTo>
                  <a:cubicBezTo>
                    <a:pt x="490" y="55"/>
                    <a:pt x="490" y="55"/>
                    <a:pt x="490" y="56"/>
                  </a:cubicBezTo>
                  <a:cubicBezTo>
                    <a:pt x="490" y="59"/>
                    <a:pt x="489" y="63"/>
                    <a:pt x="487" y="66"/>
                  </a:cubicBezTo>
                  <a:cubicBezTo>
                    <a:pt x="486" y="68"/>
                    <a:pt x="483" y="70"/>
                    <a:pt x="481" y="71"/>
                  </a:cubicBezTo>
                  <a:cubicBezTo>
                    <a:pt x="480" y="71"/>
                    <a:pt x="479" y="72"/>
                    <a:pt x="480" y="72"/>
                  </a:cubicBezTo>
                  <a:cubicBezTo>
                    <a:pt x="480" y="72"/>
                    <a:pt x="480" y="73"/>
                    <a:pt x="480" y="73"/>
                  </a:cubicBezTo>
                  <a:cubicBezTo>
                    <a:pt x="481" y="73"/>
                    <a:pt x="481" y="73"/>
                    <a:pt x="482" y="73"/>
                  </a:cubicBezTo>
                  <a:cubicBezTo>
                    <a:pt x="483" y="74"/>
                    <a:pt x="485" y="74"/>
                    <a:pt x="486" y="75"/>
                  </a:cubicBezTo>
                  <a:cubicBezTo>
                    <a:pt x="487" y="75"/>
                    <a:pt x="488" y="76"/>
                    <a:pt x="489" y="75"/>
                  </a:cubicBezTo>
                  <a:cubicBezTo>
                    <a:pt x="490" y="75"/>
                    <a:pt x="491" y="74"/>
                    <a:pt x="491" y="73"/>
                  </a:cubicBezTo>
                  <a:cubicBezTo>
                    <a:pt x="491" y="72"/>
                    <a:pt x="491" y="71"/>
                    <a:pt x="491" y="70"/>
                  </a:cubicBezTo>
                  <a:cubicBezTo>
                    <a:pt x="490" y="69"/>
                    <a:pt x="490" y="68"/>
                    <a:pt x="491" y="68"/>
                  </a:cubicBezTo>
                  <a:cubicBezTo>
                    <a:pt x="492" y="66"/>
                    <a:pt x="493" y="65"/>
                    <a:pt x="494" y="64"/>
                  </a:cubicBezTo>
                  <a:cubicBezTo>
                    <a:pt x="495" y="64"/>
                    <a:pt x="497" y="63"/>
                    <a:pt x="498" y="63"/>
                  </a:cubicBezTo>
                  <a:cubicBezTo>
                    <a:pt x="499" y="64"/>
                    <a:pt x="500" y="64"/>
                    <a:pt x="500" y="65"/>
                  </a:cubicBezTo>
                  <a:cubicBezTo>
                    <a:pt x="501" y="66"/>
                    <a:pt x="501" y="67"/>
                    <a:pt x="502" y="68"/>
                  </a:cubicBezTo>
                  <a:cubicBezTo>
                    <a:pt x="502" y="69"/>
                    <a:pt x="502" y="71"/>
                    <a:pt x="502" y="72"/>
                  </a:cubicBezTo>
                  <a:cubicBezTo>
                    <a:pt x="503" y="74"/>
                    <a:pt x="503" y="76"/>
                    <a:pt x="503" y="78"/>
                  </a:cubicBezTo>
                  <a:cubicBezTo>
                    <a:pt x="503" y="83"/>
                    <a:pt x="503" y="83"/>
                    <a:pt x="503" y="83"/>
                  </a:cubicBezTo>
                  <a:cubicBezTo>
                    <a:pt x="503" y="84"/>
                    <a:pt x="503" y="85"/>
                    <a:pt x="503" y="86"/>
                  </a:cubicBezTo>
                  <a:cubicBezTo>
                    <a:pt x="503" y="87"/>
                    <a:pt x="503" y="87"/>
                    <a:pt x="502" y="87"/>
                  </a:cubicBezTo>
                  <a:cubicBezTo>
                    <a:pt x="502" y="88"/>
                    <a:pt x="502" y="88"/>
                    <a:pt x="502" y="88"/>
                  </a:cubicBezTo>
                  <a:cubicBezTo>
                    <a:pt x="502" y="88"/>
                    <a:pt x="501" y="88"/>
                    <a:pt x="501" y="89"/>
                  </a:cubicBezTo>
                  <a:cubicBezTo>
                    <a:pt x="500" y="89"/>
                    <a:pt x="500" y="90"/>
                    <a:pt x="500" y="91"/>
                  </a:cubicBezTo>
                  <a:cubicBezTo>
                    <a:pt x="500" y="92"/>
                    <a:pt x="501" y="92"/>
                    <a:pt x="501" y="93"/>
                  </a:cubicBezTo>
                  <a:cubicBezTo>
                    <a:pt x="502" y="93"/>
                    <a:pt x="502" y="94"/>
                    <a:pt x="503" y="94"/>
                  </a:cubicBezTo>
                  <a:cubicBezTo>
                    <a:pt x="504" y="94"/>
                    <a:pt x="504" y="94"/>
                    <a:pt x="505" y="94"/>
                  </a:cubicBezTo>
                  <a:cubicBezTo>
                    <a:pt x="505" y="94"/>
                    <a:pt x="506" y="95"/>
                    <a:pt x="507" y="95"/>
                  </a:cubicBezTo>
                  <a:cubicBezTo>
                    <a:pt x="507" y="95"/>
                    <a:pt x="508" y="95"/>
                    <a:pt x="508" y="95"/>
                  </a:cubicBezTo>
                  <a:cubicBezTo>
                    <a:pt x="509" y="95"/>
                    <a:pt x="509" y="95"/>
                    <a:pt x="510" y="95"/>
                  </a:cubicBezTo>
                  <a:cubicBezTo>
                    <a:pt x="511" y="95"/>
                    <a:pt x="512" y="95"/>
                    <a:pt x="512" y="95"/>
                  </a:cubicBezTo>
                  <a:cubicBezTo>
                    <a:pt x="513" y="95"/>
                    <a:pt x="514" y="95"/>
                    <a:pt x="515" y="95"/>
                  </a:cubicBezTo>
                  <a:cubicBezTo>
                    <a:pt x="516" y="95"/>
                    <a:pt x="518" y="95"/>
                    <a:pt x="519" y="94"/>
                  </a:cubicBezTo>
                  <a:cubicBezTo>
                    <a:pt x="520" y="94"/>
                    <a:pt x="520" y="94"/>
                    <a:pt x="521" y="94"/>
                  </a:cubicBezTo>
                  <a:cubicBezTo>
                    <a:pt x="521" y="94"/>
                    <a:pt x="521" y="93"/>
                    <a:pt x="521" y="93"/>
                  </a:cubicBezTo>
                  <a:cubicBezTo>
                    <a:pt x="522" y="92"/>
                    <a:pt x="523" y="91"/>
                    <a:pt x="523" y="90"/>
                  </a:cubicBezTo>
                  <a:cubicBezTo>
                    <a:pt x="524" y="90"/>
                    <a:pt x="524" y="89"/>
                    <a:pt x="525" y="88"/>
                  </a:cubicBezTo>
                  <a:cubicBezTo>
                    <a:pt x="525" y="88"/>
                    <a:pt x="526" y="87"/>
                    <a:pt x="527" y="87"/>
                  </a:cubicBezTo>
                  <a:cubicBezTo>
                    <a:pt x="528" y="86"/>
                    <a:pt x="529" y="85"/>
                    <a:pt x="529" y="84"/>
                  </a:cubicBezTo>
                  <a:cubicBezTo>
                    <a:pt x="529" y="84"/>
                    <a:pt x="528" y="83"/>
                    <a:pt x="528" y="83"/>
                  </a:cubicBezTo>
                  <a:cubicBezTo>
                    <a:pt x="528" y="84"/>
                    <a:pt x="527" y="84"/>
                    <a:pt x="527" y="84"/>
                  </a:cubicBezTo>
                  <a:cubicBezTo>
                    <a:pt x="527" y="83"/>
                    <a:pt x="527" y="83"/>
                    <a:pt x="526" y="83"/>
                  </a:cubicBezTo>
                  <a:cubicBezTo>
                    <a:pt x="526" y="83"/>
                    <a:pt x="526" y="83"/>
                    <a:pt x="525" y="83"/>
                  </a:cubicBezTo>
                  <a:cubicBezTo>
                    <a:pt x="525" y="82"/>
                    <a:pt x="525" y="82"/>
                    <a:pt x="525" y="82"/>
                  </a:cubicBezTo>
                  <a:cubicBezTo>
                    <a:pt x="524" y="82"/>
                    <a:pt x="524" y="82"/>
                    <a:pt x="524" y="81"/>
                  </a:cubicBezTo>
                  <a:cubicBezTo>
                    <a:pt x="524" y="81"/>
                    <a:pt x="525" y="80"/>
                    <a:pt x="525" y="80"/>
                  </a:cubicBezTo>
                  <a:cubicBezTo>
                    <a:pt x="526" y="80"/>
                    <a:pt x="526" y="79"/>
                    <a:pt x="527" y="79"/>
                  </a:cubicBezTo>
                  <a:cubicBezTo>
                    <a:pt x="527" y="78"/>
                    <a:pt x="528" y="78"/>
                    <a:pt x="528" y="78"/>
                  </a:cubicBezTo>
                  <a:cubicBezTo>
                    <a:pt x="529" y="77"/>
                    <a:pt x="529" y="77"/>
                    <a:pt x="530" y="76"/>
                  </a:cubicBezTo>
                  <a:cubicBezTo>
                    <a:pt x="530" y="76"/>
                    <a:pt x="531" y="76"/>
                    <a:pt x="532" y="76"/>
                  </a:cubicBezTo>
                  <a:cubicBezTo>
                    <a:pt x="533" y="76"/>
                    <a:pt x="533" y="76"/>
                    <a:pt x="534" y="77"/>
                  </a:cubicBezTo>
                  <a:cubicBezTo>
                    <a:pt x="534" y="78"/>
                    <a:pt x="535" y="78"/>
                    <a:pt x="535" y="79"/>
                  </a:cubicBezTo>
                  <a:cubicBezTo>
                    <a:pt x="535" y="80"/>
                    <a:pt x="535" y="80"/>
                    <a:pt x="535" y="81"/>
                  </a:cubicBezTo>
                  <a:cubicBezTo>
                    <a:pt x="534" y="82"/>
                    <a:pt x="533" y="82"/>
                    <a:pt x="532" y="83"/>
                  </a:cubicBezTo>
                  <a:cubicBezTo>
                    <a:pt x="531" y="85"/>
                    <a:pt x="534" y="86"/>
                    <a:pt x="535" y="87"/>
                  </a:cubicBezTo>
                  <a:cubicBezTo>
                    <a:pt x="536" y="87"/>
                    <a:pt x="537" y="87"/>
                    <a:pt x="538" y="88"/>
                  </a:cubicBezTo>
                  <a:cubicBezTo>
                    <a:pt x="539" y="88"/>
                    <a:pt x="540" y="88"/>
                    <a:pt x="540" y="89"/>
                  </a:cubicBezTo>
                  <a:cubicBezTo>
                    <a:pt x="540" y="90"/>
                    <a:pt x="540" y="91"/>
                    <a:pt x="540" y="92"/>
                  </a:cubicBezTo>
                  <a:cubicBezTo>
                    <a:pt x="540" y="92"/>
                    <a:pt x="540" y="93"/>
                    <a:pt x="540" y="93"/>
                  </a:cubicBezTo>
                  <a:cubicBezTo>
                    <a:pt x="540" y="94"/>
                    <a:pt x="540" y="94"/>
                    <a:pt x="540" y="94"/>
                  </a:cubicBezTo>
                  <a:cubicBezTo>
                    <a:pt x="540" y="95"/>
                    <a:pt x="540" y="95"/>
                    <a:pt x="540" y="95"/>
                  </a:cubicBezTo>
                  <a:cubicBezTo>
                    <a:pt x="540" y="95"/>
                    <a:pt x="540" y="96"/>
                    <a:pt x="540" y="96"/>
                  </a:cubicBezTo>
                  <a:cubicBezTo>
                    <a:pt x="540" y="97"/>
                    <a:pt x="540" y="97"/>
                    <a:pt x="540" y="97"/>
                  </a:cubicBezTo>
                  <a:cubicBezTo>
                    <a:pt x="540" y="97"/>
                    <a:pt x="541" y="98"/>
                    <a:pt x="541" y="98"/>
                  </a:cubicBezTo>
                  <a:cubicBezTo>
                    <a:pt x="541" y="98"/>
                    <a:pt x="540" y="99"/>
                    <a:pt x="540" y="99"/>
                  </a:cubicBezTo>
                  <a:cubicBezTo>
                    <a:pt x="540" y="99"/>
                    <a:pt x="539" y="99"/>
                    <a:pt x="539" y="100"/>
                  </a:cubicBezTo>
                  <a:cubicBezTo>
                    <a:pt x="539" y="100"/>
                    <a:pt x="539" y="101"/>
                    <a:pt x="538" y="101"/>
                  </a:cubicBezTo>
                  <a:cubicBezTo>
                    <a:pt x="538" y="101"/>
                    <a:pt x="537" y="101"/>
                    <a:pt x="537" y="102"/>
                  </a:cubicBezTo>
                  <a:cubicBezTo>
                    <a:pt x="537" y="102"/>
                    <a:pt x="536" y="102"/>
                    <a:pt x="536" y="103"/>
                  </a:cubicBezTo>
                  <a:cubicBezTo>
                    <a:pt x="536" y="103"/>
                    <a:pt x="536" y="103"/>
                    <a:pt x="536" y="103"/>
                  </a:cubicBezTo>
                  <a:cubicBezTo>
                    <a:pt x="536" y="103"/>
                    <a:pt x="536" y="103"/>
                    <a:pt x="536" y="104"/>
                  </a:cubicBezTo>
                  <a:cubicBezTo>
                    <a:pt x="536" y="104"/>
                    <a:pt x="536" y="105"/>
                    <a:pt x="536" y="105"/>
                  </a:cubicBezTo>
                  <a:cubicBezTo>
                    <a:pt x="536" y="106"/>
                    <a:pt x="536" y="107"/>
                    <a:pt x="536" y="107"/>
                  </a:cubicBezTo>
                  <a:cubicBezTo>
                    <a:pt x="536" y="107"/>
                    <a:pt x="537" y="108"/>
                    <a:pt x="537" y="108"/>
                  </a:cubicBezTo>
                  <a:cubicBezTo>
                    <a:pt x="538" y="108"/>
                    <a:pt x="538" y="108"/>
                    <a:pt x="539" y="108"/>
                  </a:cubicBezTo>
                  <a:cubicBezTo>
                    <a:pt x="539" y="108"/>
                    <a:pt x="540" y="108"/>
                    <a:pt x="540" y="108"/>
                  </a:cubicBezTo>
                  <a:cubicBezTo>
                    <a:pt x="541" y="107"/>
                    <a:pt x="542" y="108"/>
                    <a:pt x="543" y="109"/>
                  </a:cubicBezTo>
                  <a:cubicBezTo>
                    <a:pt x="544" y="110"/>
                    <a:pt x="544" y="112"/>
                    <a:pt x="545" y="113"/>
                  </a:cubicBezTo>
                  <a:cubicBezTo>
                    <a:pt x="546" y="114"/>
                    <a:pt x="546" y="114"/>
                    <a:pt x="546" y="115"/>
                  </a:cubicBezTo>
                  <a:cubicBezTo>
                    <a:pt x="547" y="116"/>
                    <a:pt x="547" y="116"/>
                    <a:pt x="547" y="117"/>
                  </a:cubicBezTo>
                  <a:cubicBezTo>
                    <a:pt x="547" y="118"/>
                    <a:pt x="548" y="118"/>
                    <a:pt x="548" y="119"/>
                  </a:cubicBezTo>
                  <a:cubicBezTo>
                    <a:pt x="548" y="120"/>
                    <a:pt x="548" y="120"/>
                    <a:pt x="548" y="121"/>
                  </a:cubicBezTo>
                  <a:cubicBezTo>
                    <a:pt x="548" y="121"/>
                    <a:pt x="549" y="122"/>
                    <a:pt x="549" y="123"/>
                  </a:cubicBezTo>
                  <a:cubicBezTo>
                    <a:pt x="548" y="123"/>
                    <a:pt x="548" y="124"/>
                    <a:pt x="547" y="124"/>
                  </a:cubicBezTo>
                  <a:cubicBezTo>
                    <a:pt x="547" y="124"/>
                    <a:pt x="546" y="125"/>
                    <a:pt x="546" y="125"/>
                  </a:cubicBezTo>
                  <a:cubicBezTo>
                    <a:pt x="545" y="125"/>
                    <a:pt x="545" y="125"/>
                    <a:pt x="544" y="125"/>
                  </a:cubicBezTo>
                  <a:cubicBezTo>
                    <a:pt x="544" y="125"/>
                    <a:pt x="543" y="124"/>
                    <a:pt x="543" y="124"/>
                  </a:cubicBezTo>
                  <a:cubicBezTo>
                    <a:pt x="542" y="124"/>
                    <a:pt x="542" y="124"/>
                    <a:pt x="541" y="124"/>
                  </a:cubicBezTo>
                  <a:cubicBezTo>
                    <a:pt x="540" y="125"/>
                    <a:pt x="539" y="125"/>
                    <a:pt x="539" y="126"/>
                  </a:cubicBezTo>
                  <a:cubicBezTo>
                    <a:pt x="538" y="127"/>
                    <a:pt x="538" y="128"/>
                    <a:pt x="538" y="130"/>
                  </a:cubicBezTo>
                  <a:cubicBezTo>
                    <a:pt x="538" y="132"/>
                    <a:pt x="538" y="132"/>
                    <a:pt x="538" y="132"/>
                  </a:cubicBezTo>
                  <a:cubicBezTo>
                    <a:pt x="538" y="132"/>
                    <a:pt x="538" y="132"/>
                    <a:pt x="538" y="133"/>
                  </a:cubicBezTo>
                  <a:cubicBezTo>
                    <a:pt x="538" y="133"/>
                    <a:pt x="538" y="134"/>
                    <a:pt x="538" y="134"/>
                  </a:cubicBezTo>
                  <a:cubicBezTo>
                    <a:pt x="538" y="134"/>
                    <a:pt x="538" y="135"/>
                    <a:pt x="538" y="135"/>
                  </a:cubicBezTo>
                  <a:cubicBezTo>
                    <a:pt x="538" y="136"/>
                    <a:pt x="537" y="136"/>
                    <a:pt x="537" y="136"/>
                  </a:cubicBezTo>
                  <a:cubicBezTo>
                    <a:pt x="537" y="137"/>
                    <a:pt x="537" y="138"/>
                    <a:pt x="537" y="139"/>
                  </a:cubicBezTo>
                  <a:cubicBezTo>
                    <a:pt x="537" y="139"/>
                    <a:pt x="537" y="139"/>
                    <a:pt x="538" y="140"/>
                  </a:cubicBezTo>
                  <a:cubicBezTo>
                    <a:pt x="538" y="140"/>
                    <a:pt x="538" y="141"/>
                    <a:pt x="539" y="142"/>
                  </a:cubicBezTo>
                  <a:cubicBezTo>
                    <a:pt x="539" y="142"/>
                    <a:pt x="540" y="143"/>
                    <a:pt x="541" y="143"/>
                  </a:cubicBezTo>
                  <a:cubicBezTo>
                    <a:pt x="541" y="143"/>
                    <a:pt x="542" y="143"/>
                    <a:pt x="542" y="143"/>
                  </a:cubicBezTo>
                  <a:cubicBezTo>
                    <a:pt x="542" y="143"/>
                    <a:pt x="543" y="143"/>
                    <a:pt x="543" y="143"/>
                  </a:cubicBezTo>
                  <a:cubicBezTo>
                    <a:pt x="544" y="143"/>
                    <a:pt x="544" y="143"/>
                    <a:pt x="544" y="143"/>
                  </a:cubicBezTo>
                  <a:cubicBezTo>
                    <a:pt x="545" y="143"/>
                    <a:pt x="545" y="144"/>
                    <a:pt x="545" y="145"/>
                  </a:cubicBezTo>
                  <a:cubicBezTo>
                    <a:pt x="545" y="145"/>
                    <a:pt x="546" y="146"/>
                    <a:pt x="546" y="146"/>
                  </a:cubicBezTo>
                  <a:cubicBezTo>
                    <a:pt x="546" y="147"/>
                    <a:pt x="545" y="147"/>
                    <a:pt x="544" y="148"/>
                  </a:cubicBezTo>
                  <a:cubicBezTo>
                    <a:pt x="544" y="148"/>
                    <a:pt x="543" y="149"/>
                    <a:pt x="543" y="150"/>
                  </a:cubicBezTo>
                  <a:cubicBezTo>
                    <a:pt x="542" y="151"/>
                    <a:pt x="542" y="151"/>
                    <a:pt x="543" y="152"/>
                  </a:cubicBezTo>
                  <a:cubicBezTo>
                    <a:pt x="544" y="153"/>
                    <a:pt x="544" y="153"/>
                    <a:pt x="545" y="154"/>
                  </a:cubicBezTo>
                  <a:cubicBezTo>
                    <a:pt x="545" y="155"/>
                    <a:pt x="546" y="156"/>
                    <a:pt x="546" y="156"/>
                  </a:cubicBezTo>
                  <a:cubicBezTo>
                    <a:pt x="546" y="157"/>
                    <a:pt x="547" y="157"/>
                    <a:pt x="547" y="157"/>
                  </a:cubicBezTo>
                  <a:cubicBezTo>
                    <a:pt x="547" y="158"/>
                    <a:pt x="546" y="159"/>
                    <a:pt x="546" y="160"/>
                  </a:cubicBezTo>
                  <a:cubicBezTo>
                    <a:pt x="546" y="160"/>
                    <a:pt x="547" y="161"/>
                    <a:pt x="546" y="161"/>
                  </a:cubicBezTo>
                  <a:cubicBezTo>
                    <a:pt x="546" y="161"/>
                    <a:pt x="545" y="161"/>
                    <a:pt x="545" y="162"/>
                  </a:cubicBezTo>
                  <a:cubicBezTo>
                    <a:pt x="543" y="162"/>
                    <a:pt x="542" y="164"/>
                    <a:pt x="541" y="166"/>
                  </a:cubicBezTo>
                  <a:cubicBezTo>
                    <a:pt x="541" y="166"/>
                    <a:pt x="541" y="166"/>
                    <a:pt x="541" y="166"/>
                  </a:cubicBezTo>
                  <a:cubicBezTo>
                    <a:pt x="541" y="167"/>
                    <a:pt x="541" y="167"/>
                    <a:pt x="541" y="167"/>
                  </a:cubicBezTo>
                  <a:cubicBezTo>
                    <a:pt x="541" y="168"/>
                    <a:pt x="541" y="169"/>
                    <a:pt x="541" y="169"/>
                  </a:cubicBezTo>
                  <a:cubicBezTo>
                    <a:pt x="541" y="170"/>
                    <a:pt x="541" y="170"/>
                    <a:pt x="541" y="171"/>
                  </a:cubicBezTo>
                  <a:cubicBezTo>
                    <a:pt x="541" y="171"/>
                    <a:pt x="541" y="172"/>
                    <a:pt x="541" y="172"/>
                  </a:cubicBezTo>
                  <a:cubicBezTo>
                    <a:pt x="541" y="173"/>
                    <a:pt x="541" y="173"/>
                    <a:pt x="541" y="173"/>
                  </a:cubicBezTo>
                  <a:cubicBezTo>
                    <a:pt x="541" y="174"/>
                    <a:pt x="541" y="174"/>
                    <a:pt x="541" y="175"/>
                  </a:cubicBezTo>
                  <a:cubicBezTo>
                    <a:pt x="541" y="176"/>
                    <a:pt x="541" y="178"/>
                    <a:pt x="541" y="179"/>
                  </a:cubicBezTo>
                  <a:cubicBezTo>
                    <a:pt x="541" y="181"/>
                    <a:pt x="541" y="181"/>
                    <a:pt x="541" y="181"/>
                  </a:cubicBezTo>
                  <a:cubicBezTo>
                    <a:pt x="541" y="181"/>
                    <a:pt x="541" y="181"/>
                    <a:pt x="541" y="182"/>
                  </a:cubicBezTo>
                  <a:cubicBezTo>
                    <a:pt x="541" y="182"/>
                    <a:pt x="542" y="182"/>
                    <a:pt x="542" y="182"/>
                  </a:cubicBezTo>
                  <a:cubicBezTo>
                    <a:pt x="542" y="183"/>
                    <a:pt x="543" y="183"/>
                    <a:pt x="543" y="183"/>
                  </a:cubicBezTo>
                  <a:cubicBezTo>
                    <a:pt x="543" y="183"/>
                    <a:pt x="544" y="183"/>
                    <a:pt x="544" y="183"/>
                  </a:cubicBezTo>
                  <a:cubicBezTo>
                    <a:pt x="545" y="183"/>
                    <a:pt x="546" y="183"/>
                    <a:pt x="546" y="184"/>
                  </a:cubicBezTo>
                  <a:cubicBezTo>
                    <a:pt x="547" y="184"/>
                    <a:pt x="549" y="184"/>
                    <a:pt x="550" y="185"/>
                  </a:cubicBezTo>
                  <a:cubicBezTo>
                    <a:pt x="550" y="185"/>
                    <a:pt x="551" y="186"/>
                    <a:pt x="552" y="186"/>
                  </a:cubicBezTo>
                  <a:cubicBezTo>
                    <a:pt x="552" y="186"/>
                    <a:pt x="552" y="187"/>
                    <a:pt x="552" y="187"/>
                  </a:cubicBezTo>
                  <a:cubicBezTo>
                    <a:pt x="553" y="187"/>
                    <a:pt x="553" y="187"/>
                    <a:pt x="553" y="187"/>
                  </a:cubicBezTo>
                  <a:cubicBezTo>
                    <a:pt x="553" y="188"/>
                    <a:pt x="554" y="188"/>
                    <a:pt x="554" y="188"/>
                  </a:cubicBezTo>
                  <a:cubicBezTo>
                    <a:pt x="554" y="188"/>
                    <a:pt x="555" y="188"/>
                    <a:pt x="555" y="188"/>
                  </a:cubicBezTo>
                  <a:cubicBezTo>
                    <a:pt x="556" y="190"/>
                    <a:pt x="558" y="191"/>
                    <a:pt x="559" y="192"/>
                  </a:cubicBezTo>
                  <a:cubicBezTo>
                    <a:pt x="560" y="192"/>
                    <a:pt x="561" y="193"/>
                    <a:pt x="562" y="193"/>
                  </a:cubicBezTo>
                  <a:cubicBezTo>
                    <a:pt x="563" y="194"/>
                    <a:pt x="563" y="194"/>
                    <a:pt x="564" y="195"/>
                  </a:cubicBezTo>
                  <a:cubicBezTo>
                    <a:pt x="565" y="195"/>
                    <a:pt x="565" y="196"/>
                    <a:pt x="566" y="196"/>
                  </a:cubicBezTo>
                  <a:cubicBezTo>
                    <a:pt x="567" y="198"/>
                    <a:pt x="567" y="198"/>
                    <a:pt x="567" y="198"/>
                  </a:cubicBezTo>
                  <a:cubicBezTo>
                    <a:pt x="568" y="199"/>
                    <a:pt x="568" y="201"/>
                    <a:pt x="567" y="202"/>
                  </a:cubicBezTo>
                  <a:cubicBezTo>
                    <a:pt x="567" y="202"/>
                    <a:pt x="567" y="203"/>
                    <a:pt x="566" y="203"/>
                  </a:cubicBezTo>
                  <a:cubicBezTo>
                    <a:pt x="566" y="203"/>
                    <a:pt x="566" y="204"/>
                    <a:pt x="566" y="204"/>
                  </a:cubicBezTo>
                  <a:cubicBezTo>
                    <a:pt x="565" y="204"/>
                    <a:pt x="565" y="204"/>
                    <a:pt x="564" y="205"/>
                  </a:cubicBezTo>
                  <a:cubicBezTo>
                    <a:pt x="564" y="205"/>
                    <a:pt x="563" y="205"/>
                    <a:pt x="563" y="205"/>
                  </a:cubicBezTo>
                  <a:cubicBezTo>
                    <a:pt x="563" y="205"/>
                    <a:pt x="562" y="205"/>
                    <a:pt x="562" y="206"/>
                  </a:cubicBezTo>
                  <a:cubicBezTo>
                    <a:pt x="561" y="206"/>
                    <a:pt x="561" y="207"/>
                    <a:pt x="561" y="207"/>
                  </a:cubicBezTo>
                  <a:cubicBezTo>
                    <a:pt x="560" y="208"/>
                    <a:pt x="560" y="209"/>
                    <a:pt x="559" y="211"/>
                  </a:cubicBezTo>
                  <a:cubicBezTo>
                    <a:pt x="559" y="211"/>
                    <a:pt x="559" y="211"/>
                    <a:pt x="558" y="212"/>
                  </a:cubicBezTo>
                  <a:cubicBezTo>
                    <a:pt x="558" y="212"/>
                    <a:pt x="558" y="212"/>
                    <a:pt x="558" y="213"/>
                  </a:cubicBezTo>
                  <a:cubicBezTo>
                    <a:pt x="558" y="213"/>
                    <a:pt x="558" y="213"/>
                    <a:pt x="559" y="213"/>
                  </a:cubicBezTo>
                  <a:cubicBezTo>
                    <a:pt x="559" y="214"/>
                    <a:pt x="559" y="214"/>
                    <a:pt x="560" y="214"/>
                  </a:cubicBezTo>
                  <a:cubicBezTo>
                    <a:pt x="561" y="215"/>
                    <a:pt x="562" y="215"/>
                    <a:pt x="563" y="215"/>
                  </a:cubicBezTo>
                  <a:cubicBezTo>
                    <a:pt x="564" y="215"/>
                    <a:pt x="565" y="214"/>
                    <a:pt x="566" y="215"/>
                  </a:cubicBezTo>
                  <a:cubicBezTo>
                    <a:pt x="567" y="215"/>
                    <a:pt x="568" y="216"/>
                    <a:pt x="568" y="217"/>
                  </a:cubicBezTo>
                  <a:cubicBezTo>
                    <a:pt x="568" y="218"/>
                    <a:pt x="568" y="219"/>
                    <a:pt x="568" y="221"/>
                  </a:cubicBezTo>
                  <a:cubicBezTo>
                    <a:pt x="568" y="221"/>
                    <a:pt x="569" y="222"/>
                    <a:pt x="569" y="223"/>
                  </a:cubicBezTo>
                  <a:cubicBezTo>
                    <a:pt x="569" y="224"/>
                    <a:pt x="568" y="225"/>
                    <a:pt x="567" y="225"/>
                  </a:cubicBezTo>
                  <a:cubicBezTo>
                    <a:pt x="567" y="226"/>
                    <a:pt x="567" y="227"/>
                    <a:pt x="567" y="228"/>
                  </a:cubicBezTo>
                  <a:cubicBezTo>
                    <a:pt x="567" y="228"/>
                    <a:pt x="567" y="229"/>
                    <a:pt x="567" y="230"/>
                  </a:cubicBezTo>
                  <a:cubicBezTo>
                    <a:pt x="567" y="230"/>
                    <a:pt x="566" y="231"/>
                    <a:pt x="567" y="231"/>
                  </a:cubicBezTo>
                  <a:cubicBezTo>
                    <a:pt x="567" y="231"/>
                    <a:pt x="568" y="230"/>
                    <a:pt x="568" y="230"/>
                  </a:cubicBezTo>
                  <a:cubicBezTo>
                    <a:pt x="568" y="230"/>
                    <a:pt x="569" y="229"/>
                    <a:pt x="569" y="229"/>
                  </a:cubicBezTo>
                  <a:cubicBezTo>
                    <a:pt x="571" y="229"/>
                    <a:pt x="572" y="229"/>
                    <a:pt x="573" y="230"/>
                  </a:cubicBezTo>
                  <a:cubicBezTo>
                    <a:pt x="574" y="230"/>
                    <a:pt x="575" y="231"/>
                    <a:pt x="577" y="231"/>
                  </a:cubicBezTo>
                  <a:cubicBezTo>
                    <a:pt x="578" y="231"/>
                    <a:pt x="579" y="231"/>
                    <a:pt x="580" y="232"/>
                  </a:cubicBezTo>
                  <a:cubicBezTo>
                    <a:pt x="581" y="232"/>
                    <a:pt x="583" y="232"/>
                    <a:pt x="584" y="233"/>
                  </a:cubicBezTo>
                  <a:cubicBezTo>
                    <a:pt x="584" y="233"/>
                    <a:pt x="585" y="234"/>
                    <a:pt x="586" y="234"/>
                  </a:cubicBezTo>
                  <a:cubicBezTo>
                    <a:pt x="586" y="235"/>
                    <a:pt x="587" y="236"/>
                    <a:pt x="587" y="236"/>
                  </a:cubicBezTo>
                  <a:cubicBezTo>
                    <a:pt x="588" y="237"/>
                    <a:pt x="588" y="237"/>
                    <a:pt x="589" y="238"/>
                  </a:cubicBezTo>
                  <a:cubicBezTo>
                    <a:pt x="589" y="238"/>
                    <a:pt x="590" y="239"/>
                    <a:pt x="590" y="240"/>
                  </a:cubicBezTo>
                  <a:cubicBezTo>
                    <a:pt x="590" y="240"/>
                    <a:pt x="590" y="240"/>
                    <a:pt x="591" y="241"/>
                  </a:cubicBezTo>
                  <a:cubicBezTo>
                    <a:pt x="591" y="241"/>
                    <a:pt x="591" y="242"/>
                    <a:pt x="592" y="242"/>
                  </a:cubicBezTo>
                  <a:cubicBezTo>
                    <a:pt x="592" y="242"/>
                    <a:pt x="592" y="242"/>
                    <a:pt x="592" y="243"/>
                  </a:cubicBezTo>
                  <a:cubicBezTo>
                    <a:pt x="592" y="243"/>
                    <a:pt x="592" y="243"/>
                    <a:pt x="593" y="243"/>
                  </a:cubicBezTo>
                  <a:cubicBezTo>
                    <a:pt x="593" y="243"/>
                    <a:pt x="594" y="244"/>
                    <a:pt x="594" y="244"/>
                  </a:cubicBezTo>
                  <a:cubicBezTo>
                    <a:pt x="594" y="245"/>
                    <a:pt x="595" y="245"/>
                    <a:pt x="595" y="246"/>
                  </a:cubicBezTo>
                  <a:cubicBezTo>
                    <a:pt x="595" y="246"/>
                    <a:pt x="596" y="246"/>
                    <a:pt x="596" y="247"/>
                  </a:cubicBezTo>
                  <a:cubicBezTo>
                    <a:pt x="596" y="247"/>
                    <a:pt x="597" y="248"/>
                    <a:pt x="597" y="248"/>
                  </a:cubicBezTo>
                  <a:cubicBezTo>
                    <a:pt x="597" y="248"/>
                    <a:pt x="597" y="249"/>
                    <a:pt x="597" y="249"/>
                  </a:cubicBezTo>
                  <a:cubicBezTo>
                    <a:pt x="598" y="250"/>
                    <a:pt x="597" y="250"/>
                    <a:pt x="597" y="250"/>
                  </a:cubicBezTo>
                  <a:cubicBezTo>
                    <a:pt x="597" y="250"/>
                    <a:pt x="597" y="250"/>
                    <a:pt x="597" y="250"/>
                  </a:cubicBezTo>
                  <a:cubicBezTo>
                    <a:pt x="597" y="251"/>
                    <a:pt x="597" y="251"/>
                    <a:pt x="597" y="251"/>
                  </a:cubicBezTo>
                  <a:cubicBezTo>
                    <a:pt x="597" y="252"/>
                    <a:pt x="597" y="252"/>
                    <a:pt x="597" y="253"/>
                  </a:cubicBezTo>
                  <a:cubicBezTo>
                    <a:pt x="598" y="253"/>
                    <a:pt x="598" y="253"/>
                    <a:pt x="599" y="254"/>
                  </a:cubicBezTo>
                  <a:cubicBezTo>
                    <a:pt x="599" y="254"/>
                    <a:pt x="600" y="254"/>
                    <a:pt x="600" y="254"/>
                  </a:cubicBezTo>
                  <a:cubicBezTo>
                    <a:pt x="600" y="254"/>
                    <a:pt x="601" y="254"/>
                    <a:pt x="601" y="254"/>
                  </a:cubicBezTo>
                  <a:cubicBezTo>
                    <a:pt x="601" y="254"/>
                    <a:pt x="602" y="255"/>
                    <a:pt x="602" y="255"/>
                  </a:cubicBezTo>
                  <a:cubicBezTo>
                    <a:pt x="602" y="255"/>
                    <a:pt x="602" y="255"/>
                    <a:pt x="603" y="256"/>
                  </a:cubicBezTo>
                  <a:cubicBezTo>
                    <a:pt x="603" y="256"/>
                    <a:pt x="603" y="257"/>
                    <a:pt x="604" y="257"/>
                  </a:cubicBezTo>
                  <a:cubicBezTo>
                    <a:pt x="604" y="258"/>
                    <a:pt x="605" y="258"/>
                    <a:pt x="605" y="259"/>
                  </a:cubicBezTo>
                  <a:cubicBezTo>
                    <a:pt x="605" y="259"/>
                    <a:pt x="605" y="259"/>
                    <a:pt x="606" y="260"/>
                  </a:cubicBezTo>
                  <a:cubicBezTo>
                    <a:pt x="606" y="260"/>
                    <a:pt x="606" y="261"/>
                    <a:pt x="606" y="261"/>
                  </a:cubicBezTo>
                  <a:cubicBezTo>
                    <a:pt x="606" y="262"/>
                    <a:pt x="607" y="262"/>
                    <a:pt x="607" y="263"/>
                  </a:cubicBezTo>
                  <a:cubicBezTo>
                    <a:pt x="607" y="263"/>
                    <a:pt x="607" y="263"/>
                    <a:pt x="607" y="264"/>
                  </a:cubicBezTo>
                  <a:cubicBezTo>
                    <a:pt x="607" y="264"/>
                    <a:pt x="607" y="265"/>
                    <a:pt x="607" y="265"/>
                  </a:cubicBezTo>
                  <a:cubicBezTo>
                    <a:pt x="607" y="266"/>
                    <a:pt x="608" y="268"/>
                    <a:pt x="608" y="269"/>
                  </a:cubicBezTo>
                  <a:cubicBezTo>
                    <a:pt x="608" y="271"/>
                    <a:pt x="608" y="271"/>
                    <a:pt x="608" y="271"/>
                  </a:cubicBezTo>
                  <a:cubicBezTo>
                    <a:pt x="608" y="271"/>
                    <a:pt x="608" y="272"/>
                    <a:pt x="608" y="272"/>
                  </a:cubicBezTo>
                  <a:cubicBezTo>
                    <a:pt x="608" y="273"/>
                    <a:pt x="608" y="273"/>
                    <a:pt x="608" y="273"/>
                  </a:cubicBezTo>
                  <a:cubicBezTo>
                    <a:pt x="608" y="273"/>
                    <a:pt x="608" y="273"/>
                    <a:pt x="608" y="274"/>
                  </a:cubicBezTo>
                  <a:cubicBezTo>
                    <a:pt x="608" y="274"/>
                    <a:pt x="608" y="274"/>
                    <a:pt x="608" y="274"/>
                  </a:cubicBezTo>
                  <a:cubicBezTo>
                    <a:pt x="608" y="275"/>
                    <a:pt x="607" y="275"/>
                    <a:pt x="607" y="275"/>
                  </a:cubicBezTo>
                  <a:cubicBezTo>
                    <a:pt x="607" y="276"/>
                    <a:pt x="607" y="276"/>
                    <a:pt x="607" y="277"/>
                  </a:cubicBezTo>
                  <a:cubicBezTo>
                    <a:pt x="607" y="277"/>
                    <a:pt x="607" y="278"/>
                    <a:pt x="607" y="279"/>
                  </a:cubicBezTo>
                  <a:cubicBezTo>
                    <a:pt x="607" y="279"/>
                    <a:pt x="607" y="280"/>
                    <a:pt x="607" y="281"/>
                  </a:cubicBezTo>
                  <a:cubicBezTo>
                    <a:pt x="607" y="282"/>
                    <a:pt x="607" y="283"/>
                    <a:pt x="607" y="283"/>
                  </a:cubicBezTo>
                  <a:cubicBezTo>
                    <a:pt x="607" y="284"/>
                    <a:pt x="607" y="284"/>
                    <a:pt x="607" y="285"/>
                  </a:cubicBezTo>
                  <a:cubicBezTo>
                    <a:pt x="607" y="286"/>
                    <a:pt x="607" y="286"/>
                    <a:pt x="607" y="287"/>
                  </a:cubicBezTo>
                  <a:cubicBezTo>
                    <a:pt x="607" y="287"/>
                    <a:pt x="607" y="288"/>
                    <a:pt x="607" y="288"/>
                  </a:cubicBezTo>
                  <a:cubicBezTo>
                    <a:pt x="607" y="289"/>
                    <a:pt x="607" y="289"/>
                    <a:pt x="606" y="290"/>
                  </a:cubicBezTo>
                  <a:cubicBezTo>
                    <a:pt x="606" y="290"/>
                    <a:pt x="606" y="291"/>
                    <a:pt x="606" y="291"/>
                  </a:cubicBezTo>
                  <a:cubicBezTo>
                    <a:pt x="606" y="291"/>
                    <a:pt x="606" y="292"/>
                    <a:pt x="606" y="292"/>
                  </a:cubicBezTo>
                  <a:cubicBezTo>
                    <a:pt x="606" y="294"/>
                    <a:pt x="606" y="294"/>
                    <a:pt x="606" y="294"/>
                  </a:cubicBezTo>
                  <a:cubicBezTo>
                    <a:pt x="606" y="294"/>
                    <a:pt x="606" y="295"/>
                    <a:pt x="606" y="295"/>
                  </a:cubicBezTo>
                  <a:cubicBezTo>
                    <a:pt x="606" y="296"/>
                    <a:pt x="606" y="296"/>
                    <a:pt x="606" y="297"/>
                  </a:cubicBezTo>
                  <a:cubicBezTo>
                    <a:pt x="606" y="298"/>
                    <a:pt x="606" y="298"/>
                    <a:pt x="606" y="298"/>
                  </a:cubicBezTo>
                  <a:cubicBezTo>
                    <a:pt x="606" y="299"/>
                    <a:pt x="606" y="299"/>
                    <a:pt x="606" y="300"/>
                  </a:cubicBezTo>
                  <a:cubicBezTo>
                    <a:pt x="606" y="301"/>
                    <a:pt x="605" y="302"/>
                    <a:pt x="605" y="302"/>
                  </a:cubicBezTo>
                  <a:cubicBezTo>
                    <a:pt x="605" y="303"/>
                    <a:pt x="605" y="304"/>
                    <a:pt x="605" y="304"/>
                  </a:cubicBezTo>
                  <a:cubicBezTo>
                    <a:pt x="605" y="304"/>
                    <a:pt x="605" y="305"/>
                    <a:pt x="605" y="305"/>
                  </a:cubicBezTo>
                  <a:cubicBezTo>
                    <a:pt x="605" y="306"/>
                    <a:pt x="604" y="306"/>
                    <a:pt x="604" y="307"/>
                  </a:cubicBezTo>
                  <a:cubicBezTo>
                    <a:pt x="604" y="308"/>
                    <a:pt x="604" y="309"/>
                    <a:pt x="604" y="310"/>
                  </a:cubicBezTo>
                  <a:cubicBezTo>
                    <a:pt x="603" y="310"/>
                    <a:pt x="603" y="311"/>
                    <a:pt x="603" y="311"/>
                  </a:cubicBezTo>
                  <a:cubicBezTo>
                    <a:pt x="603" y="312"/>
                    <a:pt x="602" y="312"/>
                    <a:pt x="602" y="312"/>
                  </a:cubicBezTo>
                  <a:cubicBezTo>
                    <a:pt x="601" y="312"/>
                    <a:pt x="601" y="312"/>
                    <a:pt x="601" y="312"/>
                  </a:cubicBezTo>
                  <a:cubicBezTo>
                    <a:pt x="600" y="312"/>
                    <a:pt x="600" y="312"/>
                    <a:pt x="600" y="313"/>
                  </a:cubicBezTo>
                  <a:cubicBezTo>
                    <a:pt x="600" y="313"/>
                    <a:pt x="600" y="314"/>
                    <a:pt x="600" y="315"/>
                  </a:cubicBezTo>
                  <a:cubicBezTo>
                    <a:pt x="600" y="316"/>
                    <a:pt x="600" y="317"/>
                    <a:pt x="600" y="318"/>
                  </a:cubicBezTo>
                  <a:cubicBezTo>
                    <a:pt x="600" y="319"/>
                    <a:pt x="600" y="320"/>
                    <a:pt x="601" y="320"/>
                  </a:cubicBezTo>
                  <a:cubicBezTo>
                    <a:pt x="601" y="321"/>
                    <a:pt x="602" y="321"/>
                    <a:pt x="602" y="321"/>
                  </a:cubicBezTo>
                  <a:cubicBezTo>
                    <a:pt x="603" y="321"/>
                    <a:pt x="604" y="322"/>
                    <a:pt x="605" y="323"/>
                  </a:cubicBezTo>
                  <a:cubicBezTo>
                    <a:pt x="606" y="324"/>
                    <a:pt x="606" y="325"/>
                    <a:pt x="607" y="325"/>
                  </a:cubicBezTo>
                  <a:cubicBezTo>
                    <a:pt x="608" y="326"/>
                    <a:pt x="608" y="326"/>
                    <a:pt x="609" y="327"/>
                  </a:cubicBezTo>
                  <a:cubicBezTo>
                    <a:pt x="610" y="328"/>
                    <a:pt x="611" y="329"/>
                    <a:pt x="611" y="330"/>
                  </a:cubicBezTo>
                  <a:cubicBezTo>
                    <a:pt x="612" y="331"/>
                    <a:pt x="613" y="333"/>
                    <a:pt x="613" y="334"/>
                  </a:cubicBezTo>
                  <a:cubicBezTo>
                    <a:pt x="614" y="335"/>
                    <a:pt x="614" y="336"/>
                    <a:pt x="614" y="337"/>
                  </a:cubicBezTo>
                  <a:cubicBezTo>
                    <a:pt x="614" y="337"/>
                    <a:pt x="615" y="338"/>
                    <a:pt x="614" y="33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89" name="Freeform 242">
              <a:extLst>
                <a:ext uri="{FF2B5EF4-FFF2-40B4-BE49-F238E27FC236}">
                  <a16:creationId xmlns:a16="http://schemas.microsoft.com/office/drawing/2014/main" id="{4A39902F-BB1D-AC49-846B-9AB9CAE8BB5F}"/>
                </a:ext>
              </a:extLst>
            </p:cNvPr>
            <p:cNvSpPr>
              <a:spLocks/>
            </p:cNvSpPr>
            <p:nvPr/>
          </p:nvSpPr>
          <p:spPr bwMode="auto">
            <a:xfrm>
              <a:off x="15526670" y="14074726"/>
              <a:ext cx="654050" cy="517525"/>
            </a:xfrm>
            <a:custGeom>
              <a:avLst/>
              <a:gdLst>
                <a:gd name="T0" fmla="*/ 203 w 206"/>
                <a:gd name="T1" fmla="*/ 102 h 163"/>
                <a:gd name="T2" fmla="*/ 196 w 206"/>
                <a:gd name="T3" fmla="*/ 113 h 163"/>
                <a:gd name="T4" fmla="*/ 190 w 206"/>
                <a:gd name="T5" fmla="*/ 121 h 163"/>
                <a:gd name="T6" fmla="*/ 187 w 206"/>
                <a:gd name="T7" fmla="*/ 120 h 163"/>
                <a:gd name="T8" fmla="*/ 182 w 206"/>
                <a:gd name="T9" fmla="*/ 130 h 163"/>
                <a:gd name="T10" fmla="*/ 185 w 206"/>
                <a:gd name="T11" fmla="*/ 137 h 163"/>
                <a:gd name="T12" fmla="*/ 191 w 206"/>
                <a:gd name="T13" fmla="*/ 146 h 163"/>
                <a:gd name="T14" fmla="*/ 194 w 206"/>
                <a:gd name="T15" fmla="*/ 155 h 163"/>
                <a:gd name="T16" fmla="*/ 169 w 206"/>
                <a:gd name="T17" fmla="*/ 158 h 163"/>
                <a:gd name="T18" fmla="*/ 145 w 206"/>
                <a:gd name="T19" fmla="*/ 154 h 163"/>
                <a:gd name="T20" fmla="*/ 131 w 206"/>
                <a:gd name="T21" fmla="*/ 160 h 163"/>
                <a:gd name="T22" fmla="*/ 124 w 206"/>
                <a:gd name="T23" fmla="*/ 136 h 163"/>
                <a:gd name="T24" fmla="*/ 105 w 206"/>
                <a:gd name="T25" fmla="*/ 128 h 163"/>
                <a:gd name="T26" fmla="*/ 94 w 206"/>
                <a:gd name="T27" fmla="*/ 137 h 163"/>
                <a:gd name="T28" fmla="*/ 80 w 206"/>
                <a:gd name="T29" fmla="*/ 142 h 163"/>
                <a:gd name="T30" fmla="*/ 67 w 206"/>
                <a:gd name="T31" fmla="*/ 132 h 163"/>
                <a:gd name="T32" fmla="*/ 64 w 206"/>
                <a:gd name="T33" fmla="*/ 125 h 163"/>
                <a:gd name="T34" fmla="*/ 61 w 206"/>
                <a:gd name="T35" fmla="*/ 115 h 163"/>
                <a:gd name="T36" fmla="*/ 52 w 206"/>
                <a:gd name="T37" fmla="*/ 101 h 163"/>
                <a:gd name="T38" fmla="*/ 44 w 206"/>
                <a:gd name="T39" fmla="*/ 96 h 163"/>
                <a:gd name="T40" fmla="*/ 38 w 206"/>
                <a:gd name="T41" fmla="*/ 82 h 163"/>
                <a:gd name="T42" fmla="*/ 45 w 206"/>
                <a:gd name="T43" fmla="*/ 79 h 163"/>
                <a:gd name="T44" fmla="*/ 38 w 206"/>
                <a:gd name="T45" fmla="*/ 72 h 163"/>
                <a:gd name="T46" fmla="*/ 38 w 206"/>
                <a:gd name="T47" fmla="*/ 61 h 163"/>
                <a:gd name="T48" fmla="*/ 18 w 206"/>
                <a:gd name="T49" fmla="*/ 49 h 163"/>
                <a:gd name="T50" fmla="*/ 6 w 206"/>
                <a:gd name="T51" fmla="*/ 48 h 163"/>
                <a:gd name="T52" fmla="*/ 1 w 206"/>
                <a:gd name="T53" fmla="*/ 26 h 163"/>
                <a:gd name="T54" fmla="*/ 10 w 206"/>
                <a:gd name="T55" fmla="*/ 22 h 163"/>
                <a:gd name="T56" fmla="*/ 21 w 206"/>
                <a:gd name="T57" fmla="*/ 23 h 163"/>
                <a:gd name="T58" fmla="*/ 30 w 206"/>
                <a:gd name="T59" fmla="*/ 29 h 163"/>
                <a:gd name="T60" fmla="*/ 35 w 206"/>
                <a:gd name="T61" fmla="*/ 27 h 163"/>
                <a:gd name="T62" fmla="*/ 42 w 206"/>
                <a:gd name="T63" fmla="*/ 26 h 163"/>
                <a:gd name="T64" fmla="*/ 49 w 206"/>
                <a:gd name="T65" fmla="*/ 31 h 163"/>
                <a:gd name="T66" fmla="*/ 53 w 206"/>
                <a:gd name="T67" fmla="*/ 28 h 163"/>
                <a:gd name="T68" fmla="*/ 62 w 206"/>
                <a:gd name="T69" fmla="*/ 25 h 163"/>
                <a:gd name="T70" fmla="*/ 73 w 206"/>
                <a:gd name="T71" fmla="*/ 23 h 163"/>
                <a:gd name="T72" fmla="*/ 78 w 206"/>
                <a:gd name="T73" fmla="*/ 22 h 163"/>
                <a:gd name="T74" fmla="*/ 87 w 206"/>
                <a:gd name="T75" fmla="*/ 16 h 163"/>
                <a:gd name="T76" fmla="*/ 94 w 206"/>
                <a:gd name="T77" fmla="*/ 13 h 163"/>
                <a:gd name="T78" fmla="*/ 98 w 206"/>
                <a:gd name="T79" fmla="*/ 13 h 163"/>
                <a:gd name="T80" fmla="*/ 103 w 206"/>
                <a:gd name="T81" fmla="*/ 8 h 163"/>
                <a:gd name="T82" fmla="*/ 107 w 206"/>
                <a:gd name="T83" fmla="*/ 6 h 163"/>
                <a:gd name="T84" fmla="*/ 114 w 206"/>
                <a:gd name="T85" fmla="*/ 3 h 163"/>
                <a:gd name="T86" fmla="*/ 125 w 206"/>
                <a:gd name="T87" fmla="*/ 1 h 163"/>
                <a:gd name="T88" fmla="*/ 130 w 206"/>
                <a:gd name="T89" fmla="*/ 4 h 163"/>
                <a:gd name="T90" fmla="*/ 137 w 206"/>
                <a:gd name="T91" fmla="*/ 1 h 163"/>
                <a:gd name="T92" fmla="*/ 139 w 206"/>
                <a:gd name="T93" fmla="*/ 2 h 163"/>
                <a:gd name="T94" fmla="*/ 143 w 206"/>
                <a:gd name="T95" fmla="*/ 7 h 163"/>
                <a:gd name="T96" fmla="*/ 147 w 206"/>
                <a:gd name="T97" fmla="*/ 13 h 163"/>
                <a:gd name="T98" fmla="*/ 155 w 206"/>
                <a:gd name="T99" fmla="*/ 15 h 163"/>
                <a:gd name="T100" fmla="*/ 159 w 206"/>
                <a:gd name="T101" fmla="*/ 13 h 163"/>
                <a:gd name="T102" fmla="*/ 164 w 206"/>
                <a:gd name="T103" fmla="*/ 15 h 163"/>
                <a:gd name="T104" fmla="*/ 164 w 206"/>
                <a:gd name="T105" fmla="*/ 19 h 163"/>
                <a:gd name="T106" fmla="*/ 168 w 206"/>
                <a:gd name="T107" fmla="*/ 23 h 163"/>
                <a:gd name="T108" fmla="*/ 176 w 206"/>
                <a:gd name="T109" fmla="*/ 23 h 163"/>
                <a:gd name="T110" fmla="*/ 183 w 206"/>
                <a:gd name="T111" fmla="*/ 27 h 163"/>
                <a:gd name="T112" fmla="*/ 183 w 206"/>
                <a:gd name="T113" fmla="*/ 49 h 163"/>
                <a:gd name="T114" fmla="*/ 184 w 206"/>
                <a:gd name="T115" fmla="*/ 57 h 163"/>
                <a:gd name="T116" fmla="*/ 177 w 206"/>
                <a:gd name="T117" fmla="*/ 67 h 163"/>
                <a:gd name="T118" fmla="*/ 185 w 206"/>
                <a:gd name="T119" fmla="*/ 76 h 163"/>
                <a:gd name="T120" fmla="*/ 193 w 206"/>
                <a:gd name="T121" fmla="*/ 84 h 163"/>
                <a:gd name="T122" fmla="*/ 204 w 206"/>
                <a:gd name="T123"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 h="163">
                  <a:moveTo>
                    <a:pt x="205" y="93"/>
                  </a:moveTo>
                  <a:cubicBezTo>
                    <a:pt x="205" y="94"/>
                    <a:pt x="205" y="94"/>
                    <a:pt x="205" y="95"/>
                  </a:cubicBezTo>
                  <a:cubicBezTo>
                    <a:pt x="205" y="96"/>
                    <a:pt x="204" y="97"/>
                    <a:pt x="204" y="97"/>
                  </a:cubicBezTo>
                  <a:cubicBezTo>
                    <a:pt x="203" y="98"/>
                    <a:pt x="202" y="99"/>
                    <a:pt x="202" y="100"/>
                  </a:cubicBezTo>
                  <a:cubicBezTo>
                    <a:pt x="202" y="101"/>
                    <a:pt x="202" y="101"/>
                    <a:pt x="203" y="102"/>
                  </a:cubicBezTo>
                  <a:cubicBezTo>
                    <a:pt x="203" y="103"/>
                    <a:pt x="203" y="103"/>
                    <a:pt x="203" y="104"/>
                  </a:cubicBezTo>
                  <a:cubicBezTo>
                    <a:pt x="202" y="105"/>
                    <a:pt x="201" y="107"/>
                    <a:pt x="201" y="108"/>
                  </a:cubicBezTo>
                  <a:cubicBezTo>
                    <a:pt x="200" y="109"/>
                    <a:pt x="200" y="110"/>
                    <a:pt x="199" y="112"/>
                  </a:cubicBezTo>
                  <a:cubicBezTo>
                    <a:pt x="199" y="112"/>
                    <a:pt x="198" y="113"/>
                    <a:pt x="197" y="113"/>
                  </a:cubicBezTo>
                  <a:cubicBezTo>
                    <a:pt x="197" y="113"/>
                    <a:pt x="196" y="113"/>
                    <a:pt x="196" y="113"/>
                  </a:cubicBezTo>
                  <a:cubicBezTo>
                    <a:pt x="195" y="113"/>
                    <a:pt x="194" y="114"/>
                    <a:pt x="193" y="114"/>
                  </a:cubicBezTo>
                  <a:cubicBezTo>
                    <a:pt x="193" y="115"/>
                    <a:pt x="192" y="116"/>
                    <a:pt x="192" y="117"/>
                  </a:cubicBezTo>
                  <a:cubicBezTo>
                    <a:pt x="191" y="117"/>
                    <a:pt x="191" y="118"/>
                    <a:pt x="190" y="119"/>
                  </a:cubicBezTo>
                  <a:cubicBezTo>
                    <a:pt x="190" y="119"/>
                    <a:pt x="190" y="120"/>
                    <a:pt x="190" y="120"/>
                  </a:cubicBezTo>
                  <a:cubicBezTo>
                    <a:pt x="190" y="120"/>
                    <a:pt x="190" y="121"/>
                    <a:pt x="190" y="121"/>
                  </a:cubicBezTo>
                  <a:cubicBezTo>
                    <a:pt x="190" y="121"/>
                    <a:pt x="189" y="121"/>
                    <a:pt x="189" y="121"/>
                  </a:cubicBezTo>
                  <a:cubicBezTo>
                    <a:pt x="189" y="121"/>
                    <a:pt x="189" y="121"/>
                    <a:pt x="189" y="122"/>
                  </a:cubicBezTo>
                  <a:cubicBezTo>
                    <a:pt x="189" y="122"/>
                    <a:pt x="189" y="122"/>
                    <a:pt x="189" y="122"/>
                  </a:cubicBezTo>
                  <a:cubicBezTo>
                    <a:pt x="188" y="122"/>
                    <a:pt x="188" y="123"/>
                    <a:pt x="188" y="122"/>
                  </a:cubicBezTo>
                  <a:cubicBezTo>
                    <a:pt x="187" y="122"/>
                    <a:pt x="187" y="121"/>
                    <a:pt x="187" y="120"/>
                  </a:cubicBezTo>
                  <a:cubicBezTo>
                    <a:pt x="187" y="120"/>
                    <a:pt x="186" y="120"/>
                    <a:pt x="186" y="120"/>
                  </a:cubicBezTo>
                  <a:cubicBezTo>
                    <a:pt x="185" y="120"/>
                    <a:pt x="185" y="120"/>
                    <a:pt x="184" y="121"/>
                  </a:cubicBezTo>
                  <a:cubicBezTo>
                    <a:pt x="183" y="122"/>
                    <a:pt x="182" y="123"/>
                    <a:pt x="182" y="124"/>
                  </a:cubicBezTo>
                  <a:cubicBezTo>
                    <a:pt x="181" y="126"/>
                    <a:pt x="181" y="127"/>
                    <a:pt x="181" y="128"/>
                  </a:cubicBezTo>
                  <a:cubicBezTo>
                    <a:pt x="181" y="129"/>
                    <a:pt x="181" y="130"/>
                    <a:pt x="182" y="130"/>
                  </a:cubicBezTo>
                  <a:cubicBezTo>
                    <a:pt x="182" y="131"/>
                    <a:pt x="182" y="131"/>
                    <a:pt x="183" y="132"/>
                  </a:cubicBezTo>
                  <a:cubicBezTo>
                    <a:pt x="183" y="132"/>
                    <a:pt x="183" y="133"/>
                    <a:pt x="183" y="134"/>
                  </a:cubicBezTo>
                  <a:cubicBezTo>
                    <a:pt x="183" y="134"/>
                    <a:pt x="183" y="135"/>
                    <a:pt x="183" y="135"/>
                  </a:cubicBezTo>
                  <a:cubicBezTo>
                    <a:pt x="183" y="135"/>
                    <a:pt x="183" y="135"/>
                    <a:pt x="184" y="136"/>
                  </a:cubicBezTo>
                  <a:cubicBezTo>
                    <a:pt x="184" y="136"/>
                    <a:pt x="185" y="136"/>
                    <a:pt x="185" y="137"/>
                  </a:cubicBezTo>
                  <a:cubicBezTo>
                    <a:pt x="186" y="138"/>
                    <a:pt x="185" y="139"/>
                    <a:pt x="186" y="140"/>
                  </a:cubicBezTo>
                  <a:cubicBezTo>
                    <a:pt x="186" y="140"/>
                    <a:pt x="187" y="141"/>
                    <a:pt x="187" y="141"/>
                  </a:cubicBezTo>
                  <a:cubicBezTo>
                    <a:pt x="188" y="142"/>
                    <a:pt x="188" y="142"/>
                    <a:pt x="189" y="143"/>
                  </a:cubicBezTo>
                  <a:cubicBezTo>
                    <a:pt x="189" y="143"/>
                    <a:pt x="190" y="143"/>
                    <a:pt x="190" y="144"/>
                  </a:cubicBezTo>
                  <a:cubicBezTo>
                    <a:pt x="190" y="145"/>
                    <a:pt x="191" y="145"/>
                    <a:pt x="191" y="146"/>
                  </a:cubicBezTo>
                  <a:cubicBezTo>
                    <a:pt x="192" y="146"/>
                    <a:pt x="193" y="146"/>
                    <a:pt x="193" y="147"/>
                  </a:cubicBezTo>
                  <a:cubicBezTo>
                    <a:pt x="193" y="147"/>
                    <a:pt x="193" y="148"/>
                    <a:pt x="193" y="148"/>
                  </a:cubicBezTo>
                  <a:cubicBezTo>
                    <a:pt x="193" y="148"/>
                    <a:pt x="194" y="149"/>
                    <a:pt x="195" y="149"/>
                  </a:cubicBezTo>
                  <a:cubicBezTo>
                    <a:pt x="195" y="149"/>
                    <a:pt x="195" y="149"/>
                    <a:pt x="195" y="149"/>
                  </a:cubicBezTo>
                  <a:cubicBezTo>
                    <a:pt x="195" y="150"/>
                    <a:pt x="196" y="154"/>
                    <a:pt x="194" y="155"/>
                  </a:cubicBezTo>
                  <a:cubicBezTo>
                    <a:pt x="191" y="155"/>
                    <a:pt x="189" y="153"/>
                    <a:pt x="187" y="155"/>
                  </a:cubicBezTo>
                  <a:cubicBezTo>
                    <a:pt x="185" y="155"/>
                    <a:pt x="184" y="158"/>
                    <a:pt x="183" y="160"/>
                  </a:cubicBezTo>
                  <a:cubicBezTo>
                    <a:pt x="182" y="161"/>
                    <a:pt x="180" y="163"/>
                    <a:pt x="178" y="162"/>
                  </a:cubicBezTo>
                  <a:cubicBezTo>
                    <a:pt x="176" y="162"/>
                    <a:pt x="174" y="159"/>
                    <a:pt x="172" y="159"/>
                  </a:cubicBezTo>
                  <a:cubicBezTo>
                    <a:pt x="171" y="158"/>
                    <a:pt x="170" y="158"/>
                    <a:pt x="169" y="158"/>
                  </a:cubicBezTo>
                  <a:cubicBezTo>
                    <a:pt x="167" y="158"/>
                    <a:pt x="165" y="158"/>
                    <a:pt x="163" y="157"/>
                  </a:cubicBezTo>
                  <a:cubicBezTo>
                    <a:pt x="161" y="157"/>
                    <a:pt x="159" y="157"/>
                    <a:pt x="157" y="158"/>
                  </a:cubicBezTo>
                  <a:cubicBezTo>
                    <a:pt x="156" y="158"/>
                    <a:pt x="155" y="159"/>
                    <a:pt x="154" y="159"/>
                  </a:cubicBezTo>
                  <a:cubicBezTo>
                    <a:pt x="151" y="159"/>
                    <a:pt x="150" y="157"/>
                    <a:pt x="148" y="156"/>
                  </a:cubicBezTo>
                  <a:cubicBezTo>
                    <a:pt x="147" y="156"/>
                    <a:pt x="145" y="155"/>
                    <a:pt x="145" y="154"/>
                  </a:cubicBezTo>
                  <a:cubicBezTo>
                    <a:pt x="144" y="153"/>
                    <a:pt x="143" y="152"/>
                    <a:pt x="143" y="151"/>
                  </a:cubicBezTo>
                  <a:cubicBezTo>
                    <a:pt x="143" y="150"/>
                    <a:pt x="143" y="149"/>
                    <a:pt x="142" y="149"/>
                  </a:cubicBezTo>
                  <a:cubicBezTo>
                    <a:pt x="141" y="149"/>
                    <a:pt x="139" y="150"/>
                    <a:pt x="139" y="150"/>
                  </a:cubicBezTo>
                  <a:cubicBezTo>
                    <a:pt x="137" y="153"/>
                    <a:pt x="139" y="155"/>
                    <a:pt x="137" y="157"/>
                  </a:cubicBezTo>
                  <a:cubicBezTo>
                    <a:pt x="135" y="159"/>
                    <a:pt x="133" y="163"/>
                    <a:pt x="131" y="160"/>
                  </a:cubicBezTo>
                  <a:cubicBezTo>
                    <a:pt x="130" y="159"/>
                    <a:pt x="130" y="158"/>
                    <a:pt x="129" y="156"/>
                  </a:cubicBezTo>
                  <a:cubicBezTo>
                    <a:pt x="129" y="155"/>
                    <a:pt x="129" y="153"/>
                    <a:pt x="129" y="152"/>
                  </a:cubicBezTo>
                  <a:cubicBezTo>
                    <a:pt x="129" y="149"/>
                    <a:pt x="128" y="146"/>
                    <a:pt x="128" y="143"/>
                  </a:cubicBezTo>
                  <a:cubicBezTo>
                    <a:pt x="128" y="142"/>
                    <a:pt x="127" y="140"/>
                    <a:pt x="126" y="139"/>
                  </a:cubicBezTo>
                  <a:cubicBezTo>
                    <a:pt x="126" y="138"/>
                    <a:pt x="125" y="137"/>
                    <a:pt x="124" y="136"/>
                  </a:cubicBezTo>
                  <a:cubicBezTo>
                    <a:pt x="123" y="134"/>
                    <a:pt x="119" y="131"/>
                    <a:pt x="117" y="133"/>
                  </a:cubicBezTo>
                  <a:cubicBezTo>
                    <a:pt x="115" y="134"/>
                    <a:pt x="113" y="132"/>
                    <a:pt x="112" y="131"/>
                  </a:cubicBezTo>
                  <a:cubicBezTo>
                    <a:pt x="111" y="130"/>
                    <a:pt x="110" y="129"/>
                    <a:pt x="109" y="129"/>
                  </a:cubicBezTo>
                  <a:cubicBezTo>
                    <a:pt x="108" y="128"/>
                    <a:pt x="107" y="128"/>
                    <a:pt x="107" y="128"/>
                  </a:cubicBezTo>
                  <a:cubicBezTo>
                    <a:pt x="106" y="128"/>
                    <a:pt x="106" y="128"/>
                    <a:pt x="105" y="128"/>
                  </a:cubicBezTo>
                  <a:cubicBezTo>
                    <a:pt x="102" y="128"/>
                    <a:pt x="97" y="128"/>
                    <a:pt x="94" y="130"/>
                  </a:cubicBezTo>
                  <a:cubicBezTo>
                    <a:pt x="94" y="131"/>
                    <a:pt x="93" y="131"/>
                    <a:pt x="93" y="132"/>
                  </a:cubicBezTo>
                  <a:cubicBezTo>
                    <a:pt x="94" y="133"/>
                    <a:pt x="94" y="133"/>
                    <a:pt x="94" y="134"/>
                  </a:cubicBezTo>
                  <a:cubicBezTo>
                    <a:pt x="94" y="134"/>
                    <a:pt x="94" y="134"/>
                    <a:pt x="94" y="135"/>
                  </a:cubicBezTo>
                  <a:cubicBezTo>
                    <a:pt x="94" y="136"/>
                    <a:pt x="94" y="137"/>
                    <a:pt x="94" y="137"/>
                  </a:cubicBezTo>
                  <a:cubicBezTo>
                    <a:pt x="94" y="138"/>
                    <a:pt x="94" y="139"/>
                    <a:pt x="94" y="140"/>
                  </a:cubicBezTo>
                  <a:cubicBezTo>
                    <a:pt x="94" y="143"/>
                    <a:pt x="90" y="148"/>
                    <a:pt x="86" y="146"/>
                  </a:cubicBezTo>
                  <a:cubicBezTo>
                    <a:pt x="85" y="145"/>
                    <a:pt x="84" y="144"/>
                    <a:pt x="82" y="143"/>
                  </a:cubicBezTo>
                  <a:cubicBezTo>
                    <a:pt x="82" y="143"/>
                    <a:pt x="81" y="143"/>
                    <a:pt x="81" y="143"/>
                  </a:cubicBezTo>
                  <a:cubicBezTo>
                    <a:pt x="80" y="143"/>
                    <a:pt x="80" y="142"/>
                    <a:pt x="80" y="142"/>
                  </a:cubicBezTo>
                  <a:cubicBezTo>
                    <a:pt x="79" y="142"/>
                    <a:pt x="77" y="142"/>
                    <a:pt x="76" y="142"/>
                  </a:cubicBezTo>
                  <a:cubicBezTo>
                    <a:pt x="74" y="142"/>
                    <a:pt x="73" y="143"/>
                    <a:pt x="71" y="142"/>
                  </a:cubicBezTo>
                  <a:cubicBezTo>
                    <a:pt x="70" y="142"/>
                    <a:pt x="69" y="141"/>
                    <a:pt x="68" y="140"/>
                  </a:cubicBezTo>
                  <a:cubicBezTo>
                    <a:pt x="67" y="139"/>
                    <a:pt x="67" y="137"/>
                    <a:pt x="66" y="136"/>
                  </a:cubicBezTo>
                  <a:cubicBezTo>
                    <a:pt x="66" y="135"/>
                    <a:pt x="66" y="134"/>
                    <a:pt x="67" y="132"/>
                  </a:cubicBezTo>
                  <a:cubicBezTo>
                    <a:pt x="67" y="132"/>
                    <a:pt x="67" y="131"/>
                    <a:pt x="67" y="131"/>
                  </a:cubicBezTo>
                  <a:cubicBezTo>
                    <a:pt x="67" y="130"/>
                    <a:pt x="68" y="130"/>
                    <a:pt x="68" y="130"/>
                  </a:cubicBezTo>
                  <a:cubicBezTo>
                    <a:pt x="69" y="129"/>
                    <a:pt x="70" y="127"/>
                    <a:pt x="69" y="126"/>
                  </a:cubicBezTo>
                  <a:cubicBezTo>
                    <a:pt x="69" y="125"/>
                    <a:pt x="67" y="125"/>
                    <a:pt x="66" y="125"/>
                  </a:cubicBezTo>
                  <a:cubicBezTo>
                    <a:pt x="65" y="125"/>
                    <a:pt x="65" y="125"/>
                    <a:pt x="64" y="125"/>
                  </a:cubicBezTo>
                  <a:cubicBezTo>
                    <a:pt x="64" y="126"/>
                    <a:pt x="63" y="126"/>
                    <a:pt x="63" y="126"/>
                  </a:cubicBezTo>
                  <a:cubicBezTo>
                    <a:pt x="62" y="127"/>
                    <a:pt x="62" y="125"/>
                    <a:pt x="62" y="125"/>
                  </a:cubicBezTo>
                  <a:cubicBezTo>
                    <a:pt x="62" y="124"/>
                    <a:pt x="62" y="123"/>
                    <a:pt x="62" y="123"/>
                  </a:cubicBezTo>
                  <a:cubicBezTo>
                    <a:pt x="62" y="121"/>
                    <a:pt x="62" y="120"/>
                    <a:pt x="62" y="119"/>
                  </a:cubicBezTo>
                  <a:cubicBezTo>
                    <a:pt x="62" y="117"/>
                    <a:pt x="61" y="116"/>
                    <a:pt x="61" y="115"/>
                  </a:cubicBezTo>
                  <a:cubicBezTo>
                    <a:pt x="61" y="114"/>
                    <a:pt x="60" y="113"/>
                    <a:pt x="60" y="112"/>
                  </a:cubicBezTo>
                  <a:cubicBezTo>
                    <a:pt x="59" y="111"/>
                    <a:pt x="58" y="110"/>
                    <a:pt x="58" y="109"/>
                  </a:cubicBezTo>
                  <a:cubicBezTo>
                    <a:pt x="57" y="107"/>
                    <a:pt x="56" y="106"/>
                    <a:pt x="55" y="105"/>
                  </a:cubicBezTo>
                  <a:cubicBezTo>
                    <a:pt x="54" y="104"/>
                    <a:pt x="54" y="103"/>
                    <a:pt x="53" y="102"/>
                  </a:cubicBezTo>
                  <a:cubicBezTo>
                    <a:pt x="52" y="101"/>
                    <a:pt x="52" y="101"/>
                    <a:pt x="52" y="101"/>
                  </a:cubicBezTo>
                  <a:cubicBezTo>
                    <a:pt x="51" y="101"/>
                    <a:pt x="50" y="100"/>
                    <a:pt x="50" y="100"/>
                  </a:cubicBezTo>
                  <a:cubicBezTo>
                    <a:pt x="49" y="100"/>
                    <a:pt x="49" y="100"/>
                    <a:pt x="48" y="100"/>
                  </a:cubicBezTo>
                  <a:cubicBezTo>
                    <a:pt x="48" y="99"/>
                    <a:pt x="48" y="99"/>
                    <a:pt x="47" y="98"/>
                  </a:cubicBezTo>
                  <a:cubicBezTo>
                    <a:pt x="46" y="98"/>
                    <a:pt x="46" y="98"/>
                    <a:pt x="45" y="97"/>
                  </a:cubicBezTo>
                  <a:cubicBezTo>
                    <a:pt x="45" y="97"/>
                    <a:pt x="45" y="96"/>
                    <a:pt x="44" y="96"/>
                  </a:cubicBezTo>
                  <a:cubicBezTo>
                    <a:pt x="44" y="95"/>
                    <a:pt x="43" y="94"/>
                    <a:pt x="42" y="93"/>
                  </a:cubicBezTo>
                  <a:cubicBezTo>
                    <a:pt x="42" y="92"/>
                    <a:pt x="42" y="91"/>
                    <a:pt x="41" y="90"/>
                  </a:cubicBezTo>
                  <a:cubicBezTo>
                    <a:pt x="41" y="89"/>
                    <a:pt x="40" y="89"/>
                    <a:pt x="40" y="88"/>
                  </a:cubicBezTo>
                  <a:cubicBezTo>
                    <a:pt x="40" y="87"/>
                    <a:pt x="39" y="87"/>
                    <a:pt x="39" y="86"/>
                  </a:cubicBezTo>
                  <a:cubicBezTo>
                    <a:pt x="39" y="85"/>
                    <a:pt x="38" y="84"/>
                    <a:pt x="38" y="82"/>
                  </a:cubicBezTo>
                  <a:cubicBezTo>
                    <a:pt x="39" y="81"/>
                    <a:pt x="40" y="81"/>
                    <a:pt x="41" y="81"/>
                  </a:cubicBezTo>
                  <a:cubicBezTo>
                    <a:pt x="42" y="82"/>
                    <a:pt x="42" y="82"/>
                    <a:pt x="42" y="83"/>
                  </a:cubicBezTo>
                  <a:cubicBezTo>
                    <a:pt x="42" y="83"/>
                    <a:pt x="43" y="84"/>
                    <a:pt x="43" y="84"/>
                  </a:cubicBezTo>
                  <a:cubicBezTo>
                    <a:pt x="44" y="83"/>
                    <a:pt x="44" y="81"/>
                    <a:pt x="44" y="81"/>
                  </a:cubicBezTo>
                  <a:cubicBezTo>
                    <a:pt x="44" y="80"/>
                    <a:pt x="45" y="80"/>
                    <a:pt x="45" y="79"/>
                  </a:cubicBezTo>
                  <a:cubicBezTo>
                    <a:pt x="46" y="79"/>
                    <a:pt x="45" y="78"/>
                    <a:pt x="45" y="78"/>
                  </a:cubicBezTo>
                  <a:cubicBezTo>
                    <a:pt x="44" y="77"/>
                    <a:pt x="44" y="76"/>
                    <a:pt x="43" y="75"/>
                  </a:cubicBezTo>
                  <a:cubicBezTo>
                    <a:pt x="43" y="74"/>
                    <a:pt x="42" y="73"/>
                    <a:pt x="41" y="72"/>
                  </a:cubicBezTo>
                  <a:cubicBezTo>
                    <a:pt x="41" y="72"/>
                    <a:pt x="40" y="72"/>
                    <a:pt x="40" y="72"/>
                  </a:cubicBezTo>
                  <a:cubicBezTo>
                    <a:pt x="39" y="73"/>
                    <a:pt x="39" y="72"/>
                    <a:pt x="38" y="72"/>
                  </a:cubicBezTo>
                  <a:cubicBezTo>
                    <a:pt x="38" y="71"/>
                    <a:pt x="37" y="70"/>
                    <a:pt x="36" y="69"/>
                  </a:cubicBezTo>
                  <a:cubicBezTo>
                    <a:pt x="36" y="68"/>
                    <a:pt x="35" y="67"/>
                    <a:pt x="34" y="66"/>
                  </a:cubicBezTo>
                  <a:cubicBezTo>
                    <a:pt x="34" y="65"/>
                    <a:pt x="34" y="65"/>
                    <a:pt x="34" y="64"/>
                  </a:cubicBezTo>
                  <a:cubicBezTo>
                    <a:pt x="35" y="64"/>
                    <a:pt x="35" y="64"/>
                    <a:pt x="36" y="64"/>
                  </a:cubicBezTo>
                  <a:cubicBezTo>
                    <a:pt x="37" y="63"/>
                    <a:pt x="38" y="62"/>
                    <a:pt x="38" y="61"/>
                  </a:cubicBezTo>
                  <a:cubicBezTo>
                    <a:pt x="37" y="59"/>
                    <a:pt x="35" y="58"/>
                    <a:pt x="34" y="58"/>
                  </a:cubicBezTo>
                  <a:cubicBezTo>
                    <a:pt x="33" y="57"/>
                    <a:pt x="32" y="57"/>
                    <a:pt x="31" y="56"/>
                  </a:cubicBezTo>
                  <a:cubicBezTo>
                    <a:pt x="28" y="55"/>
                    <a:pt x="26" y="53"/>
                    <a:pt x="23" y="52"/>
                  </a:cubicBezTo>
                  <a:cubicBezTo>
                    <a:pt x="22" y="51"/>
                    <a:pt x="21" y="50"/>
                    <a:pt x="20" y="50"/>
                  </a:cubicBezTo>
                  <a:cubicBezTo>
                    <a:pt x="19" y="49"/>
                    <a:pt x="19" y="49"/>
                    <a:pt x="18" y="49"/>
                  </a:cubicBezTo>
                  <a:cubicBezTo>
                    <a:pt x="17" y="48"/>
                    <a:pt x="17" y="48"/>
                    <a:pt x="16" y="47"/>
                  </a:cubicBezTo>
                  <a:cubicBezTo>
                    <a:pt x="15" y="47"/>
                    <a:pt x="15" y="46"/>
                    <a:pt x="15" y="45"/>
                  </a:cubicBezTo>
                  <a:cubicBezTo>
                    <a:pt x="14" y="45"/>
                    <a:pt x="13" y="45"/>
                    <a:pt x="13" y="45"/>
                  </a:cubicBezTo>
                  <a:cubicBezTo>
                    <a:pt x="12" y="45"/>
                    <a:pt x="12" y="46"/>
                    <a:pt x="11" y="46"/>
                  </a:cubicBezTo>
                  <a:cubicBezTo>
                    <a:pt x="9" y="47"/>
                    <a:pt x="8" y="47"/>
                    <a:pt x="6" y="48"/>
                  </a:cubicBezTo>
                  <a:cubicBezTo>
                    <a:pt x="4" y="48"/>
                    <a:pt x="2" y="47"/>
                    <a:pt x="1" y="45"/>
                  </a:cubicBezTo>
                  <a:cubicBezTo>
                    <a:pt x="1" y="45"/>
                    <a:pt x="1" y="44"/>
                    <a:pt x="1" y="43"/>
                  </a:cubicBezTo>
                  <a:cubicBezTo>
                    <a:pt x="1" y="42"/>
                    <a:pt x="1" y="41"/>
                    <a:pt x="1" y="39"/>
                  </a:cubicBezTo>
                  <a:cubicBezTo>
                    <a:pt x="0" y="37"/>
                    <a:pt x="0" y="34"/>
                    <a:pt x="1" y="32"/>
                  </a:cubicBezTo>
                  <a:cubicBezTo>
                    <a:pt x="1" y="30"/>
                    <a:pt x="0" y="28"/>
                    <a:pt x="1" y="26"/>
                  </a:cubicBezTo>
                  <a:cubicBezTo>
                    <a:pt x="2" y="25"/>
                    <a:pt x="2" y="24"/>
                    <a:pt x="2" y="23"/>
                  </a:cubicBezTo>
                  <a:cubicBezTo>
                    <a:pt x="3" y="23"/>
                    <a:pt x="3" y="22"/>
                    <a:pt x="4" y="21"/>
                  </a:cubicBezTo>
                  <a:cubicBezTo>
                    <a:pt x="4" y="21"/>
                    <a:pt x="4" y="21"/>
                    <a:pt x="5" y="20"/>
                  </a:cubicBezTo>
                  <a:cubicBezTo>
                    <a:pt x="5" y="21"/>
                    <a:pt x="6" y="21"/>
                    <a:pt x="7" y="22"/>
                  </a:cubicBezTo>
                  <a:cubicBezTo>
                    <a:pt x="8" y="22"/>
                    <a:pt x="9" y="22"/>
                    <a:pt x="10" y="22"/>
                  </a:cubicBezTo>
                  <a:cubicBezTo>
                    <a:pt x="11" y="22"/>
                    <a:pt x="12" y="22"/>
                    <a:pt x="13" y="22"/>
                  </a:cubicBezTo>
                  <a:cubicBezTo>
                    <a:pt x="14" y="22"/>
                    <a:pt x="14" y="22"/>
                    <a:pt x="15" y="22"/>
                  </a:cubicBezTo>
                  <a:cubicBezTo>
                    <a:pt x="18" y="22"/>
                    <a:pt x="18" y="22"/>
                    <a:pt x="18" y="22"/>
                  </a:cubicBezTo>
                  <a:cubicBezTo>
                    <a:pt x="19" y="22"/>
                    <a:pt x="19" y="22"/>
                    <a:pt x="20" y="23"/>
                  </a:cubicBezTo>
                  <a:cubicBezTo>
                    <a:pt x="20" y="23"/>
                    <a:pt x="21" y="23"/>
                    <a:pt x="21" y="23"/>
                  </a:cubicBezTo>
                  <a:cubicBezTo>
                    <a:pt x="22" y="23"/>
                    <a:pt x="22" y="23"/>
                    <a:pt x="23" y="24"/>
                  </a:cubicBezTo>
                  <a:cubicBezTo>
                    <a:pt x="23" y="24"/>
                    <a:pt x="24" y="24"/>
                    <a:pt x="24" y="25"/>
                  </a:cubicBezTo>
                  <a:cubicBezTo>
                    <a:pt x="25" y="25"/>
                    <a:pt x="25" y="26"/>
                    <a:pt x="25" y="26"/>
                  </a:cubicBezTo>
                  <a:cubicBezTo>
                    <a:pt x="26" y="26"/>
                    <a:pt x="26" y="27"/>
                    <a:pt x="26" y="27"/>
                  </a:cubicBezTo>
                  <a:cubicBezTo>
                    <a:pt x="27" y="28"/>
                    <a:pt x="28" y="28"/>
                    <a:pt x="30" y="29"/>
                  </a:cubicBezTo>
                  <a:cubicBezTo>
                    <a:pt x="30" y="29"/>
                    <a:pt x="30" y="29"/>
                    <a:pt x="31" y="29"/>
                  </a:cubicBezTo>
                  <a:cubicBezTo>
                    <a:pt x="32" y="29"/>
                    <a:pt x="32" y="29"/>
                    <a:pt x="32" y="29"/>
                  </a:cubicBezTo>
                  <a:cubicBezTo>
                    <a:pt x="32" y="29"/>
                    <a:pt x="33" y="29"/>
                    <a:pt x="33" y="29"/>
                  </a:cubicBezTo>
                  <a:cubicBezTo>
                    <a:pt x="33" y="29"/>
                    <a:pt x="34" y="28"/>
                    <a:pt x="34" y="28"/>
                  </a:cubicBezTo>
                  <a:cubicBezTo>
                    <a:pt x="34" y="28"/>
                    <a:pt x="35" y="28"/>
                    <a:pt x="35" y="27"/>
                  </a:cubicBezTo>
                  <a:cubicBezTo>
                    <a:pt x="35" y="27"/>
                    <a:pt x="35" y="27"/>
                    <a:pt x="36" y="26"/>
                  </a:cubicBezTo>
                  <a:cubicBezTo>
                    <a:pt x="36" y="26"/>
                    <a:pt x="37" y="26"/>
                    <a:pt x="38" y="26"/>
                  </a:cubicBezTo>
                  <a:cubicBezTo>
                    <a:pt x="38" y="25"/>
                    <a:pt x="39" y="25"/>
                    <a:pt x="39" y="25"/>
                  </a:cubicBezTo>
                  <a:cubicBezTo>
                    <a:pt x="40" y="25"/>
                    <a:pt x="40" y="26"/>
                    <a:pt x="41" y="26"/>
                  </a:cubicBezTo>
                  <a:cubicBezTo>
                    <a:pt x="41" y="26"/>
                    <a:pt x="41" y="26"/>
                    <a:pt x="42" y="26"/>
                  </a:cubicBezTo>
                  <a:cubicBezTo>
                    <a:pt x="42" y="26"/>
                    <a:pt x="42" y="27"/>
                    <a:pt x="42" y="27"/>
                  </a:cubicBezTo>
                  <a:cubicBezTo>
                    <a:pt x="43" y="27"/>
                    <a:pt x="43" y="28"/>
                    <a:pt x="44" y="28"/>
                  </a:cubicBezTo>
                  <a:cubicBezTo>
                    <a:pt x="44" y="28"/>
                    <a:pt x="44" y="29"/>
                    <a:pt x="44" y="29"/>
                  </a:cubicBezTo>
                  <a:cubicBezTo>
                    <a:pt x="45" y="30"/>
                    <a:pt x="45" y="30"/>
                    <a:pt x="46" y="30"/>
                  </a:cubicBezTo>
                  <a:cubicBezTo>
                    <a:pt x="47" y="30"/>
                    <a:pt x="48" y="31"/>
                    <a:pt x="49" y="31"/>
                  </a:cubicBezTo>
                  <a:cubicBezTo>
                    <a:pt x="50" y="31"/>
                    <a:pt x="50" y="31"/>
                    <a:pt x="51" y="31"/>
                  </a:cubicBezTo>
                  <a:cubicBezTo>
                    <a:pt x="51" y="31"/>
                    <a:pt x="51" y="30"/>
                    <a:pt x="51" y="30"/>
                  </a:cubicBezTo>
                  <a:cubicBezTo>
                    <a:pt x="51" y="30"/>
                    <a:pt x="51" y="29"/>
                    <a:pt x="51" y="29"/>
                  </a:cubicBezTo>
                  <a:cubicBezTo>
                    <a:pt x="52" y="29"/>
                    <a:pt x="52" y="29"/>
                    <a:pt x="52" y="28"/>
                  </a:cubicBezTo>
                  <a:cubicBezTo>
                    <a:pt x="52" y="28"/>
                    <a:pt x="53" y="28"/>
                    <a:pt x="53" y="28"/>
                  </a:cubicBezTo>
                  <a:cubicBezTo>
                    <a:pt x="53" y="27"/>
                    <a:pt x="54" y="27"/>
                    <a:pt x="55" y="26"/>
                  </a:cubicBezTo>
                  <a:cubicBezTo>
                    <a:pt x="56" y="26"/>
                    <a:pt x="56" y="26"/>
                    <a:pt x="56" y="26"/>
                  </a:cubicBezTo>
                  <a:cubicBezTo>
                    <a:pt x="57" y="26"/>
                    <a:pt x="58" y="26"/>
                    <a:pt x="58" y="26"/>
                  </a:cubicBezTo>
                  <a:cubicBezTo>
                    <a:pt x="59" y="26"/>
                    <a:pt x="59" y="26"/>
                    <a:pt x="60" y="25"/>
                  </a:cubicBezTo>
                  <a:cubicBezTo>
                    <a:pt x="61" y="25"/>
                    <a:pt x="61" y="25"/>
                    <a:pt x="62" y="25"/>
                  </a:cubicBezTo>
                  <a:cubicBezTo>
                    <a:pt x="63" y="25"/>
                    <a:pt x="65" y="25"/>
                    <a:pt x="66" y="24"/>
                  </a:cubicBezTo>
                  <a:cubicBezTo>
                    <a:pt x="67" y="24"/>
                    <a:pt x="68" y="24"/>
                    <a:pt x="69" y="24"/>
                  </a:cubicBezTo>
                  <a:cubicBezTo>
                    <a:pt x="70" y="24"/>
                    <a:pt x="70" y="24"/>
                    <a:pt x="71" y="23"/>
                  </a:cubicBezTo>
                  <a:cubicBezTo>
                    <a:pt x="72" y="23"/>
                    <a:pt x="72" y="23"/>
                    <a:pt x="72" y="23"/>
                  </a:cubicBezTo>
                  <a:cubicBezTo>
                    <a:pt x="73" y="23"/>
                    <a:pt x="73" y="23"/>
                    <a:pt x="73" y="23"/>
                  </a:cubicBezTo>
                  <a:cubicBezTo>
                    <a:pt x="74" y="23"/>
                    <a:pt x="74" y="23"/>
                    <a:pt x="74" y="23"/>
                  </a:cubicBezTo>
                  <a:cubicBezTo>
                    <a:pt x="74" y="23"/>
                    <a:pt x="74" y="23"/>
                    <a:pt x="75" y="23"/>
                  </a:cubicBezTo>
                  <a:cubicBezTo>
                    <a:pt x="75" y="22"/>
                    <a:pt x="76" y="22"/>
                    <a:pt x="76" y="22"/>
                  </a:cubicBezTo>
                  <a:cubicBezTo>
                    <a:pt x="77" y="22"/>
                    <a:pt x="77" y="22"/>
                    <a:pt x="77" y="22"/>
                  </a:cubicBezTo>
                  <a:cubicBezTo>
                    <a:pt x="78" y="22"/>
                    <a:pt x="78" y="22"/>
                    <a:pt x="78" y="22"/>
                  </a:cubicBezTo>
                  <a:cubicBezTo>
                    <a:pt x="79" y="22"/>
                    <a:pt x="80" y="21"/>
                    <a:pt x="81" y="21"/>
                  </a:cubicBezTo>
                  <a:cubicBezTo>
                    <a:pt x="82" y="21"/>
                    <a:pt x="82" y="20"/>
                    <a:pt x="83" y="20"/>
                  </a:cubicBezTo>
                  <a:cubicBezTo>
                    <a:pt x="83" y="20"/>
                    <a:pt x="83" y="20"/>
                    <a:pt x="83" y="20"/>
                  </a:cubicBezTo>
                  <a:cubicBezTo>
                    <a:pt x="84" y="19"/>
                    <a:pt x="85" y="18"/>
                    <a:pt x="86" y="18"/>
                  </a:cubicBezTo>
                  <a:cubicBezTo>
                    <a:pt x="86" y="17"/>
                    <a:pt x="86" y="17"/>
                    <a:pt x="87" y="16"/>
                  </a:cubicBezTo>
                  <a:cubicBezTo>
                    <a:pt x="87" y="16"/>
                    <a:pt x="87" y="15"/>
                    <a:pt x="88" y="15"/>
                  </a:cubicBezTo>
                  <a:cubicBezTo>
                    <a:pt x="88" y="14"/>
                    <a:pt x="89" y="14"/>
                    <a:pt x="90" y="13"/>
                  </a:cubicBezTo>
                  <a:cubicBezTo>
                    <a:pt x="90" y="13"/>
                    <a:pt x="91" y="13"/>
                    <a:pt x="91" y="13"/>
                  </a:cubicBezTo>
                  <a:cubicBezTo>
                    <a:pt x="92" y="12"/>
                    <a:pt x="93" y="13"/>
                    <a:pt x="93" y="13"/>
                  </a:cubicBezTo>
                  <a:cubicBezTo>
                    <a:pt x="94" y="13"/>
                    <a:pt x="94" y="13"/>
                    <a:pt x="94" y="13"/>
                  </a:cubicBezTo>
                  <a:cubicBezTo>
                    <a:pt x="94" y="13"/>
                    <a:pt x="94" y="14"/>
                    <a:pt x="95" y="14"/>
                  </a:cubicBezTo>
                  <a:cubicBezTo>
                    <a:pt x="96" y="14"/>
                    <a:pt x="96" y="14"/>
                    <a:pt x="96" y="14"/>
                  </a:cubicBezTo>
                  <a:cubicBezTo>
                    <a:pt x="96" y="14"/>
                    <a:pt x="96" y="14"/>
                    <a:pt x="97" y="14"/>
                  </a:cubicBezTo>
                  <a:cubicBezTo>
                    <a:pt x="97" y="14"/>
                    <a:pt x="97" y="13"/>
                    <a:pt x="97" y="13"/>
                  </a:cubicBezTo>
                  <a:cubicBezTo>
                    <a:pt x="97" y="13"/>
                    <a:pt x="98" y="13"/>
                    <a:pt x="98" y="13"/>
                  </a:cubicBezTo>
                  <a:cubicBezTo>
                    <a:pt x="98" y="13"/>
                    <a:pt x="99" y="12"/>
                    <a:pt x="99" y="12"/>
                  </a:cubicBezTo>
                  <a:cubicBezTo>
                    <a:pt x="99" y="12"/>
                    <a:pt x="99" y="11"/>
                    <a:pt x="99" y="11"/>
                  </a:cubicBezTo>
                  <a:cubicBezTo>
                    <a:pt x="100" y="11"/>
                    <a:pt x="100" y="11"/>
                    <a:pt x="100" y="11"/>
                  </a:cubicBezTo>
                  <a:cubicBezTo>
                    <a:pt x="100" y="10"/>
                    <a:pt x="100" y="10"/>
                    <a:pt x="100" y="10"/>
                  </a:cubicBezTo>
                  <a:cubicBezTo>
                    <a:pt x="101" y="9"/>
                    <a:pt x="102" y="9"/>
                    <a:pt x="103" y="8"/>
                  </a:cubicBezTo>
                  <a:cubicBezTo>
                    <a:pt x="103" y="8"/>
                    <a:pt x="103" y="8"/>
                    <a:pt x="103" y="8"/>
                  </a:cubicBezTo>
                  <a:cubicBezTo>
                    <a:pt x="104" y="8"/>
                    <a:pt x="104" y="8"/>
                    <a:pt x="104" y="8"/>
                  </a:cubicBezTo>
                  <a:cubicBezTo>
                    <a:pt x="105" y="8"/>
                    <a:pt x="105" y="8"/>
                    <a:pt x="105" y="8"/>
                  </a:cubicBezTo>
                  <a:cubicBezTo>
                    <a:pt x="105" y="7"/>
                    <a:pt x="105" y="7"/>
                    <a:pt x="106" y="7"/>
                  </a:cubicBezTo>
                  <a:cubicBezTo>
                    <a:pt x="106" y="7"/>
                    <a:pt x="106" y="7"/>
                    <a:pt x="107" y="6"/>
                  </a:cubicBezTo>
                  <a:cubicBezTo>
                    <a:pt x="107" y="6"/>
                    <a:pt x="108" y="6"/>
                    <a:pt x="108" y="6"/>
                  </a:cubicBezTo>
                  <a:cubicBezTo>
                    <a:pt x="109" y="6"/>
                    <a:pt x="109" y="6"/>
                    <a:pt x="110" y="5"/>
                  </a:cubicBezTo>
                  <a:cubicBezTo>
                    <a:pt x="110" y="5"/>
                    <a:pt x="110" y="5"/>
                    <a:pt x="111" y="5"/>
                  </a:cubicBezTo>
                  <a:cubicBezTo>
                    <a:pt x="111" y="5"/>
                    <a:pt x="111" y="5"/>
                    <a:pt x="112" y="4"/>
                  </a:cubicBezTo>
                  <a:cubicBezTo>
                    <a:pt x="112" y="4"/>
                    <a:pt x="113" y="4"/>
                    <a:pt x="114" y="3"/>
                  </a:cubicBezTo>
                  <a:cubicBezTo>
                    <a:pt x="115" y="2"/>
                    <a:pt x="115" y="2"/>
                    <a:pt x="116" y="1"/>
                  </a:cubicBezTo>
                  <a:cubicBezTo>
                    <a:pt x="117" y="1"/>
                    <a:pt x="118" y="1"/>
                    <a:pt x="119" y="1"/>
                  </a:cubicBezTo>
                  <a:cubicBezTo>
                    <a:pt x="119" y="0"/>
                    <a:pt x="120" y="0"/>
                    <a:pt x="121" y="0"/>
                  </a:cubicBezTo>
                  <a:cubicBezTo>
                    <a:pt x="122" y="0"/>
                    <a:pt x="122" y="0"/>
                    <a:pt x="123" y="0"/>
                  </a:cubicBezTo>
                  <a:cubicBezTo>
                    <a:pt x="124" y="1"/>
                    <a:pt x="125" y="1"/>
                    <a:pt x="125" y="1"/>
                  </a:cubicBezTo>
                  <a:cubicBezTo>
                    <a:pt x="126" y="1"/>
                    <a:pt x="127" y="1"/>
                    <a:pt x="127" y="1"/>
                  </a:cubicBezTo>
                  <a:cubicBezTo>
                    <a:pt x="128" y="2"/>
                    <a:pt x="127" y="3"/>
                    <a:pt x="127" y="3"/>
                  </a:cubicBezTo>
                  <a:cubicBezTo>
                    <a:pt x="126" y="3"/>
                    <a:pt x="126" y="4"/>
                    <a:pt x="126" y="5"/>
                  </a:cubicBezTo>
                  <a:cubicBezTo>
                    <a:pt x="126" y="5"/>
                    <a:pt x="127" y="6"/>
                    <a:pt x="127" y="5"/>
                  </a:cubicBezTo>
                  <a:cubicBezTo>
                    <a:pt x="128" y="5"/>
                    <a:pt x="129" y="4"/>
                    <a:pt x="130" y="4"/>
                  </a:cubicBezTo>
                  <a:cubicBezTo>
                    <a:pt x="130" y="4"/>
                    <a:pt x="131" y="3"/>
                    <a:pt x="132" y="3"/>
                  </a:cubicBezTo>
                  <a:cubicBezTo>
                    <a:pt x="132" y="2"/>
                    <a:pt x="133" y="2"/>
                    <a:pt x="133" y="1"/>
                  </a:cubicBezTo>
                  <a:cubicBezTo>
                    <a:pt x="134" y="1"/>
                    <a:pt x="135" y="1"/>
                    <a:pt x="135" y="1"/>
                  </a:cubicBezTo>
                  <a:cubicBezTo>
                    <a:pt x="136" y="0"/>
                    <a:pt x="136" y="1"/>
                    <a:pt x="136" y="1"/>
                  </a:cubicBezTo>
                  <a:cubicBezTo>
                    <a:pt x="136" y="1"/>
                    <a:pt x="136" y="1"/>
                    <a:pt x="137" y="1"/>
                  </a:cubicBezTo>
                  <a:cubicBezTo>
                    <a:pt x="137" y="1"/>
                    <a:pt x="137" y="1"/>
                    <a:pt x="137" y="1"/>
                  </a:cubicBezTo>
                  <a:cubicBezTo>
                    <a:pt x="137" y="1"/>
                    <a:pt x="137" y="1"/>
                    <a:pt x="137" y="1"/>
                  </a:cubicBezTo>
                  <a:cubicBezTo>
                    <a:pt x="137" y="1"/>
                    <a:pt x="138" y="2"/>
                    <a:pt x="138" y="2"/>
                  </a:cubicBezTo>
                  <a:cubicBezTo>
                    <a:pt x="138" y="2"/>
                    <a:pt x="139" y="2"/>
                    <a:pt x="139" y="2"/>
                  </a:cubicBezTo>
                  <a:cubicBezTo>
                    <a:pt x="139" y="2"/>
                    <a:pt x="139" y="2"/>
                    <a:pt x="139" y="2"/>
                  </a:cubicBezTo>
                  <a:cubicBezTo>
                    <a:pt x="140" y="2"/>
                    <a:pt x="140" y="2"/>
                    <a:pt x="140" y="3"/>
                  </a:cubicBezTo>
                  <a:cubicBezTo>
                    <a:pt x="140" y="3"/>
                    <a:pt x="140" y="3"/>
                    <a:pt x="140" y="3"/>
                  </a:cubicBezTo>
                  <a:cubicBezTo>
                    <a:pt x="140" y="3"/>
                    <a:pt x="141" y="3"/>
                    <a:pt x="141" y="4"/>
                  </a:cubicBezTo>
                  <a:cubicBezTo>
                    <a:pt x="142" y="4"/>
                    <a:pt x="142" y="5"/>
                    <a:pt x="142" y="5"/>
                  </a:cubicBezTo>
                  <a:cubicBezTo>
                    <a:pt x="143" y="6"/>
                    <a:pt x="143" y="6"/>
                    <a:pt x="143" y="7"/>
                  </a:cubicBezTo>
                  <a:cubicBezTo>
                    <a:pt x="143" y="7"/>
                    <a:pt x="144" y="7"/>
                    <a:pt x="144" y="8"/>
                  </a:cubicBezTo>
                  <a:cubicBezTo>
                    <a:pt x="144" y="8"/>
                    <a:pt x="145" y="8"/>
                    <a:pt x="145" y="9"/>
                  </a:cubicBezTo>
                  <a:cubicBezTo>
                    <a:pt x="145" y="9"/>
                    <a:pt x="146" y="10"/>
                    <a:pt x="146" y="10"/>
                  </a:cubicBezTo>
                  <a:cubicBezTo>
                    <a:pt x="146" y="11"/>
                    <a:pt x="146" y="11"/>
                    <a:pt x="146" y="12"/>
                  </a:cubicBezTo>
                  <a:cubicBezTo>
                    <a:pt x="147" y="12"/>
                    <a:pt x="147" y="13"/>
                    <a:pt x="147" y="13"/>
                  </a:cubicBezTo>
                  <a:cubicBezTo>
                    <a:pt x="148" y="13"/>
                    <a:pt x="148" y="13"/>
                    <a:pt x="149" y="14"/>
                  </a:cubicBezTo>
                  <a:cubicBezTo>
                    <a:pt x="149" y="14"/>
                    <a:pt x="150" y="14"/>
                    <a:pt x="150" y="14"/>
                  </a:cubicBezTo>
                  <a:cubicBezTo>
                    <a:pt x="151" y="14"/>
                    <a:pt x="151" y="14"/>
                    <a:pt x="152" y="14"/>
                  </a:cubicBezTo>
                  <a:cubicBezTo>
                    <a:pt x="152" y="14"/>
                    <a:pt x="153" y="14"/>
                    <a:pt x="153" y="14"/>
                  </a:cubicBezTo>
                  <a:cubicBezTo>
                    <a:pt x="154" y="15"/>
                    <a:pt x="154" y="15"/>
                    <a:pt x="155" y="15"/>
                  </a:cubicBezTo>
                  <a:cubicBezTo>
                    <a:pt x="155" y="15"/>
                    <a:pt x="156" y="15"/>
                    <a:pt x="156" y="15"/>
                  </a:cubicBezTo>
                  <a:cubicBezTo>
                    <a:pt x="157" y="14"/>
                    <a:pt x="157" y="14"/>
                    <a:pt x="157" y="13"/>
                  </a:cubicBezTo>
                  <a:cubicBezTo>
                    <a:pt x="157" y="13"/>
                    <a:pt x="157" y="13"/>
                    <a:pt x="157" y="13"/>
                  </a:cubicBezTo>
                  <a:cubicBezTo>
                    <a:pt x="157" y="12"/>
                    <a:pt x="157" y="13"/>
                    <a:pt x="158" y="13"/>
                  </a:cubicBezTo>
                  <a:cubicBezTo>
                    <a:pt x="158" y="13"/>
                    <a:pt x="159" y="13"/>
                    <a:pt x="159" y="13"/>
                  </a:cubicBezTo>
                  <a:cubicBezTo>
                    <a:pt x="160" y="13"/>
                    <a:pt x="160" y="13"/>
                    <a:pt x="161" y="13"/>
                  </a:cubicBezTo>
                  <a:cubicBezTo>
                    <a:pt x="161" y="13"/>
                    <a:pt x="162" y="13"/>
                    <a:pt x="162" y="14"/>
                  </a:cubicBezTo>
                  <a:cubicBezTo>
                    <a:pt x="163" y="14"/>
                    <a:pt x="163" y="14"/>
                    <a:pt x="163" y="14"/>
                  </a:cubicBezTo>
                  <a:cubicBezTo>
                    <a:pt x="163" y="14"/>
                    <a:pt x="164" y="14"/>
                    <a:pt x="164" y="14"/>
                  </a:cubicBezTo>
                  <a:cubicBezTo>
                    <a:pt x="164" y="14"/>
                    <a:pt x="164" y="15"/>
                    <a:pt x="164" y="15"/>
                  </a:cubicBezTo>
                  <a:cubicBezTo>
                    <a:pt x="164" y="15"/>
                    <a:pt x="164" y="16"/>
                    <a:pt x="163" y="16"/>
                  </a:cubicBezTo>
                  <a:cubicBezTo>
                    <a:pt x="163" y="16"/>
                    <a:pt x="163" y="16"/>
                    <a:pt x="163" y="16"/>
                  </a:cubicBezTo>
                  <a:cubicBezTo>
                    <a:pt x="163" y="17"/>
                    <a:pt x="163" y="17"/>
                    <a:pt x="163" y="17"/>
                  </a:cubicBezTo>
                  <a:cubicBezTo>
                    <a:pt x="163" y="17"/>
                    <a:pt x="163" y="17"/>
                    <a:pt x="163" y="18"/>
                  </a:cubicBezTo>
                  <a:cubicBezTo>
                    <a:pt x="163" y="18"/>
                    <a:pt x="163" y="18"/>
                    <a:pt x="164" y="19"/>
                  </a:cubicBezTo>
                  <a:cubicBezTo>
                    <a:pt x="164" y="19"/>
                    <a:pt x="164" y="19"/>
                    <a:pt x="164" y="19"/>
                  </a:cubicBezTo>
                  <a:cubicBezTo>
                    <a:pt x="164" y="19"/>
                    <a:pt x="164" y="20"/>
                    <a:pt x="164" y="20"/>
                  </a:cubicBezTo>
                  <a:cubicBezTo>
                    <a:pt x="165" y="20"/>
                    <a:pt x="165" y="21"/>
                    <a:pt x="165" y="21"/>
                  </a:cubicBezTo>
                  <a:cubicBezTo>
                    <a:pt x="165" y="21"/>
                    <a:pt x="166" y="22"/>
                    <a:pt x="166" y="22"/>
                  </a:cubicBezTo>
                  <a:cubicBezTo>
                    <a:pt x="167" y="22"/>
                    <a:pt x="167" y="22"/>
                    <a:pt x="168" y="23"/>
                  </a:cubicBezTo>
                  <a:cubicBezTo>
                    <a:pt x="168" y="23"/>
                    <a:pt x="169" y="23"/>
                    <a:pt x="169" y="23"/>
                  </a:cubicBezTo>
                  <a:cubicBezTo>
                    <a:pt x="170" y="24"/>
                    <a:pt x="171" y="24"/>
                    <a:pt x="171" y="24"/>
                  </a:cubicBezTo>
                  <a:cubicBezTo>
                    <a:pt x="172" y="25"/>
                    <a:pt x="172" y="25"/>
                    <a:pt x="173" y="24"/>
                  </a:cubicBezTo>
                  <a:cubicBezTo>
                    <a:pt x="174" y="24"/>
                    <a:pt x="174" y="24"/>
                    <a:pt x="175" y="24"/>
                  </a:cubicBezTo>
                  <a:cubicBezTo>
                    <a:pt x="175" y="24"/>
                    <a:pt x="176" y="24"/>
                    <a:pt x="176" y="23"/>
                  </a:cubicBezTo>
                  <a:cubicBezTo>
                    <a:pt x="177" y="23"/>
                    <a:pt x="177" y="23"/>
                    <a:pt x="178" y="22"/>
                  </a:cubicBezTo>
                  <a:cubicBezTo>
                    <a:pt x="178" y="22"/>
                    <a:pt x="178" y="21"/>
                    <a:pt x="179" y="21"/>
                  </a:cubicBezTo>
                  <a:cubicBezTo>
                    <a:pt x="180" y="21"/>
                    <a:pt x="180" y="21"/>
                    <a:pt x="181" y="22"/>
                  </a:cubicBezTo>
                  <a:cubicBezTo>
                    <a:pt x="181" y="23"/>
                    <a:pt x="182" y="24"/>
                    <a:pt x="182" y="25"/>
                  </a:cubicBezTo>
                  <a:cubicBezTo>
                    <a:pt x="182" y="25"/>
                    <a:pt x="183" y="26"/>
                    <a:pt x="183" y="27"/>
                  </a:cubicBezTo>
                  <a:cubicBezTo>
                    <a:pt x="183" y="28"/>
                    <a:pt x="183" y="29"/>
                    <a:pt x="183" y="31"/>
                  </a:cubicBezTo>
                  <a:cubicBezTo>
                    <a:pt x="183" y="33"/>
                    <a:pt x="183" y="35"/>
                    <a:pt x="183" y="37"/>
                  </a:cubicBezTo>
                  <a:cubicBezTo>
                    <a:pt x="183" y="40"/>
                    <a:pt x="183" y="42"/>
                    <a:pt x="183" y="44"/>
                  </a:cubicBezTo>
                  <a:cubicBezTo>
                    <a:pt x="183" y="45"/>
                    <a:pt x="183" y="46"/>
                    <a:pt x="183" y="46"/>
                  </a:cubicBezTo>
                  <a:cubicBezTo>
                    <a:pt x="183" y="47"/>
                    <a:pt x="183" y="48"/>
                    <a:pt x="183" y="49"/>
                  </a:cubicBezTo>
                  <a:cubicBezTo>
                    <a:pt x="183" y="49"/>
                    <a:pt x="183" y="49"/>
                    <a:pt x="183" y="50"/>
                  </a:cubicBezTo>
                  <a:cubicBezTo>
                    <a:pt x="184" y="50"/>
                    <a:pt x="184" y="50"/>
                    <a:pt x="185" y="50"/>
                  </a:cubicBezTo>
                  <a:cubicBezTo>
                    <a:pt x="185" y="51"/>
                    <a:pt x="185" y="51"/>
                    <a:pt x="186" y="51"/>
                  </a:cubicBezTo>
                  <a:cubicBezTo>
                    <a:pt x="186" y="52"/>
                    <a:pt x="187" y="52"/>
                    <a:pt x="187" y="53"/>
                  </a:cubicBezTo>
                  <a:cubicBezTo>
                    <a:pt x="187" y="55"/>
                    <a:pt x="186" y="57"/>
                    <a:pt x="184" y="57"/>
                  </a:cubicBezTo>
                  <a:cubicBezTo>
                    <a:pt x="184" y="58"/>
                    <a:pt x="183" y="58"/>
                    <a:pt x="182" y="58"/>
                  </a:cubicBezTo>
                  <a:cubicBezTo>
                    <a:pt x="181" y="58"/>
                    <a:pt x="181" y="59"/>
                    <a:pt x="180" y="59"/>
                  </a:cubicBezTo>
                  <a:cubicBezTo>
                    <a:pt x="179" y="59"/>
                    <a:pt x="177" y="60"/>
                    <a:pt x="176" y="62"/>
                  </a:cubicBezTo>
                  <a:cubicBezTo>
                    <a:pt x="176" y="62"/>
                    <a:pt x="176" y="63"/>
                    <a:pt x="176" y="64"/>
                  </a:cubicBezTo>
                  <a:cubicBezTo>
                    <a:pt x="176" y="65"/>
                    <a:pt x="177" y="66"/>
                    <a:pt x="177" y="67"/>
                  </a:cubicBezTo>
                  <a:cubicBezTo>
                    <a:pt x="178" y="68"/>
                    <a:pt x="178" y="68"/>
                    <a:pt x="179" y="69"/>
                  </a:cubicBezTo>
                  <a:cubicBezTo>
                    <a:pt x="180" y="69"/>
                    <a:pt x="180" y="69"/>
                    <a:pt x="181" y="70"/>
                  </a:cubicBezTo>
                  <a:cubicBezTo>
                    <a:pt x="182" y="70"/>
                    <a:pt x="183" y="71"/>
                    <a:pt x="183" y="72"/>
                  </a:cubicBezTo>
                  <a:cubicBezTo>
                    <a:pt x="184" y="72"/>
                    <a:pt x="184" y="73"/>
                    <a:pt x="185" y="74"/>
                  </a:cubicBezTo>
                  <a:cubicBezTo>
                    <a:pt x="185" y="75"/>
                    <a:pt x="185" y="76"/>
                    <a:pt x="185" y="76"/>
                  </a:cubicBezTo>
                  <a:cubicBezTo>
                    <a:pt x="184" y="77"/>
                    <a:pt x="184" y="78"/>
                    <a:pt x="184" y="79"/>
                  </a:cubicBezTo>
                  <a:cubicBezTo>
                    <a:pt x="184" y="79"/>
                    <a:pt x="185" y="80"/>
                    <a:pt x="186" y="80"/>
                  </a:cubicBezTo>
                  <a:cubicBezTo>
                    <a:pt x="187" y="81"/>
                    <a:pt x="188" y="81"/>
                    <a:pt x="189" y="81"/>
                  </a:cubicBezTo>
                  <a:cubicBezTo>
                    <a:pt x="190" y="82"/>
                    <a:pt x="191" y="83"/>
                    <a:pt x="192" y="83"/>
                  </a:cubicBezTo>
                  <a:cubicBezTo>
                    <a:pt x="192" y="84"/>
                    <a:pt x="193" y="84"/>
                    <a:pt x="193" y="84"/>
                  </a:cubicBezTo>
                  <a:cubicBezTo>
                    <a:pt x="194" y="85"/>
                    <a:pt x="194" y="85"/>
                    <a:pt x="194" y="85"/>
                  </a:cubicBezTo>
                  <a:cubicBezTo>
                    <a:pt x="195" y="85"/>
                    <a:pt x="196" y="86"/>
                    <a:pt x="196" y="86"/>
                  </a:cubicBezTo>
                  <a:cubicBezTo>
                    <a:pt x="197" y="87"/>
                    <a:pt x="197" y="87"/>
                    <a:pt x="198" y="87"/>
                  </a:cubicBezTo>
                  <a:cubicBezTo>
                    <a:pt x="200" y="88"/>
                    <a:pt x="201" y="86"/>
                    <a:pt x="202" y="86"/>
                  </a:cubicBezTo>
                  <a:cubicBezTo>
                    <a:pt x="203" y="85"/>
                    <a:pt x="203" y="85"/>
                    <a:pt x="204" y="85"/>
                  </a:cubicBezTo>
                  <a:cubicBezTo>
                    <a:pt x="205" y="86"/>
                    <a:pt x="205" y="86"/>
                    <a:pt x="205" y="87"/>
                  </a:cubicBezTo>
                  <a:cubicBezTo>
                    <a:pt x="206" y="89"/>
                    <a:pt x="205" y="91"/>
                    <a:pt x="205" y="9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90" name="Freeform 243">
              <a:extLst>
                <a:ext uri="{FF2B5EF4-FFF2-40B4-BE49-F238E27FC236}">
                  <a16:creationId xmlns:a16="http://schemas.microsoft.com/office/drawing/2014/main" id="{804D6400-10A6-6142-B83D-517650638FBB}"/>
                </a:ext>
              </a:extLst>
            </p:cNvPr>
            <p:cNvSpPr>
              <a:spLocks/>
            </p:cNvSpPr>
            <p:nvPr/>
          </p:nvSpPr>
          <p:spPr bwMode="auto">
            <a:xfrm>
              <a:off x="15409196" y="12833301"/>
              <a:ext cx="1470025" cy="1920875"/>
            </a:xfrm>
            <a:custGeom>
              <a:avLst/>
              <a:gdLst>
                <a:gd name="T0" fmla="*/ 451 w 463"/>
                <a:gd name="T1" fmla="*/ 501 h 605"/>
                <a:gd name="T2" fmla="*/ 439 w 463"/>
                <a:gd name="T3" fmla="*/ 529 h 605"/>
                <a:gd name="T4" fmla="*/ 431 w 463"/>
                <a:gd name="T5" fmla="*/ 564 h 605"/>
                <a:gd name="T6" fmla="*/ 418 w 463"/>
                <a:gd name="T7" fmla="*/ 592 h 605"/>
                <a:gd name="T8" fmla="*/ 407 w 463"/>
                <a:gd name="T9" fmla="*/ 604 h 605"/>
                <a:gd name="T10" fmla="*/ 369 w 463"/>
                <a:gd name="T11" fmla="*/ 592 h 605"/>
                <a:gd name="T12" fmla="*/ 326 w 463"/>
                <a:gd name="T13" fmla="*/ 580 h 605"/>
                <a:gd name="T14" fmla="*/ 285 w 463"/>
                <a:gd name="T15" fmla="*/ 574 h 605"/>
                <a:gd name="T16" fmla="*/ 230 w 463"/>
                <a:gd name="T17" fmla="*/ 538 h 605"/>
                <a:gd name="T18" fmla="*/ 224 w 463"/>
                <a:gd name="T19" fmla="*/ 511 h 605"/>
                <a:gd name="T20" fmla="*/ 239 w 463"/>
                <a:gd name="T21" fmla="*/ 491 h 605"/>
                <a:gd name="T22" fmla="*/ 222 w 463"/>
                <a:gd name="T23" fmla="*/ 465 h 605"/>
                <a:gd name="T24" fmla="*/ 220 w 463"/>
                <a:gd name="T25" fmla="*/ 435 h 605"/>
                <a:gd name="T26" fmla="*/ 201 w 463"/>
                <a:gd name="T27" fmla="*/ 411 h 605"/>
                <a:gd name="T28" fmla="*/ 193 w 463"/>
                <a:gd name="T29" fmla="*/ 406 h 605"/>
                <a:gd name="T30" fmla="*/ 176 w 463"/>
                <a:gd name="T31" fmla="*/ 393 h 605"/>
                <a:gd name="T32" fmla="*/ 160 w 463"/>
                <a:gd name="T33" fmla="*/ 391 h 605"/>
                <a:gd name="T34" fmla="*/ 137 w 463"/>
                <a:gd name="T35" fmla="*/ 402 h 605"/>
                <a:gd name="T36" fmla="*/ 120 w 463"/>
                <a:gd name="T37" fmla="*/ 411 h 605"/>
                <a:gd name="T38" fmla="*/ 92 w 463"/>
                <a:gd name="T39" fmla="*/ 417 h 605"/>
                <a:gd name="T40" fmla="*/ 72 w 463"/>
                <a:gd name="T41" fmla="*/ 418 h 605"/>
                <a:gd name="T42" fmla="*/ 44 w 463"/>
                <a:gd name="T43" fmla="*/ 413 h 605"/>
                <a:gd name="T44" fmla="*/ 56 w 463"/>
                <a:gd name="T45" fmla="*/ 381 h 605"/>
                <a:gd name="T46" fmla="*/ 71 w 463"/>
                <a:gd name="T47" fmla="*/ 351 h 605"/>
                <a:gd name="T48" fmla="*/ 48 w 463"/>
                <a:gd name="T49" fmla="*/ 325 h 605"/>
                <a:gd name="T50" fmla="*/ 18 w 463"/>
                <a:gd name="T51" fmla="*/ 288 h 605"/>
                <a:gd name="T52" fmla="*/ 4 w 463"/>
                <a:gd name="T53" fmla="*/ 240 h 605"/>
                <a:gd name="T54" fmla="*/ 16 w 463"/>
                <a:gd name="T55" fmla="*/ 198 h 605"/>
                <a:gd name="T56" fmla="*/ 60 w 463"/>
                <a:gd name="T57" fmla="*/ 167 h 605"/>
                <a:gd name="T58" fmla="*/ 79 w 463"/>
                <a:gd name="T59" fmla="*/ 170 h 605"/>
                <a:gd name="T60" fmla="*/ 109 w 463"/>
                <a:gd name="T61" fmla="*/ 171 h 605"/>
                <a:gd name="T62" fmla="*/ 134 w 463"/>
                <a:gd name="T63" fmla="*/ 156 h 605"/>
                <a:gd name="T64" fmla="*/ 141 w 463"/>
                <a:gd name="T65" fmla="*/ 130 h 605"/>
                <a:gd name="T66" fmla="*/ 157 w 463"/>
                <a:gd name="T67" fmla="*/ 122 h 605"/>
                <a:gd name="T68" fmla="*/ 183 w 463"/>
                <a:gd name="T69" fmla="*/ 106 h 605"/>
                <a:gd name="T70" fmla="*/ 203 w 463"/>
                <a:gd name="T71" fmla="*/ 97 h 605"/>
                <a:gd name="T72" fmla="*/ 222 w 463"/>
                <a:gd name="T73" fmla="*/ 86 h 605"/>
                <a:gd name="T74" fmla="*/ 253 w 463"/>
                <a:gd name="T75" fmla="*/ 75 h 605"/>
                <a:gd name="T76" fmla="*/ 269 w 463"/>
                <a:gd name="T77" fmla="*/ 67 h 605"/>
                <a:gd name="T78" fmla="*/ 297 w 463"/>
                <a:gd name="T79" fmla="*/ 60 h 605"/>
                <a:gd name="T80" fmla="*/ 313 w 463"/>
                <a:gd name="T81" fmla="*/ 40 h 605"/>
                <a:gd name="T82" fmla="*/ 329 w 463"/>
                <a:gd name="T83" fmla="*/ 8 h 605"/>
                <a:gd name="T84" fmla="*/ 355 w 463"/>
                <a:gd name="T85" fmla="*/ 22 h 605"/>
                <a:gd name="T86" fmla="*/ 370 w 463"/>
                <a:gd name="T87" fmla="*/ 50 h 605"/>
                <a:gd name="T88" fmla="*/ 383 w 463"/>
                <a:gd name="T89" fmla="*/ 77 h 605"/>
                <a:gd name="T90" fmla="*/ 401 w 463"/>
                <a:gd name="T91" fmla="*/ 100 h 605"/>
                <a:gd name="T92" fmla="*/ 375 w 463"/>
                <a:gd name="T93" fmla="*/ 126 h 605"/>
                <a:gd name="T94" fmla="*/ 370 w 463"/>
                <a:gd name="T95" fmla="*/ 156 h 605"/>
                <a:gd name="T96" fmla="*/ 383 w 463"/>
                <a:gd name="T97" fmla="*/ 176 h 605"/>
                <a:gd name="T98" fmla="*/ 385 w 463"/>
                <a:gd name="T99" fmla="*/ 208 h 605"/>
                <a:gd name="T100" fmla="*/ 375 w 463"/>
                <a:gd name="T101" fmla="*/ 223 h 605"/>
                <a:gd name="T102" fmla="*/ 355 w 463"/>
                <a:gd name="T103" fmla="*/ 225 h 605"/>
                <a:gd name="T104" fmla="*/ 352 w 463"/>
                <a:gd name="T105" fmla="*/ 242 h 605"/>
                <a:gd name="T106" fmla="*/ 336 w 463"/>
                <a:gd name="T107" fmla="*/ 258 h 605"/>
                <a:gd name="T108" fmla="*/ 338 w 463"/>
                <a:gd name="T109" fmla="*/ 283 h 605"/>
                <a:gd name="T110" fmla="*/ 399 w 463"/>
                <a:gd name="T111" fmla="*/ 282 h 605"/>
                <a:gd name="T112" fmla="*/ 432 w 463"/>
                <a:gd name="T113" fmla="*/ 301 h 605"/>
                <a:gd name="T114" fmla="*/ 436 w 463"/>
                <a:gd name="T115" fmla="*/ 332 h 605"/>
                <a:gd name="T116" fmla="*/ 449 w 463"/>
                <a:gd name="T117" fmla="*/ 363 h 605"/>
                <a:gd name="T118" fmla="*/ 436 w 463"/>
                <a:gd name="T119" fmla="*/ 392 h 605"/>
                <a:gd name="T120" fmla="*/ 447 w 463"/>
                <a:gd name="T121" fmla="*/ 418 h 605"/>
                <a:gd name="T122" fmla="*/ 455 w 463"/>
                <a:gd name="T123" fmla="*/ 45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3" h="605">
                  <a:moveTo>
                    <a:pt x="462" y="468"/>
                  </a:moveTo>
                  <a:cubicBezTo>
                    <a:pt x="461" y="469"/>
                    <a:pt x="461" y="470"/>
                    <a:pt x="461" y="471"/>
                  </a:cubicBezTo>
                  <a:cubicBezTo>
                    <a:pt x="461" y="472"/>
                    <a:pt x="461" y="473"/>
                    <a:pt x="461" y="475"/>
                  </a:cubicBezTo>
                  <a:cubicBezTo>
                    <a:pt x="461" y="475"/>
                    <a:pt x="461" y="476"/>
                    <a:pt x="461" y="476"/>
                  </a:cubicBezTo>
                  <a:cubicBezTo>
                    <a:pt x="461" y="477"/>
                    <a:pt x="461" y="477"/>
                    <a:pt x="461" y="478"/>
                  </a:cubicBezTo>
                  <a:cubicBezTo>
                    <a:pt x="461" y="479"/>
                    <a:pt x="461" y="480"/>
                    <a:pt x="461" y="481"/>
                  </a:cubicBezTo>
                  <a:cubicBezTo>
                    <a:pt x="462" y="482"/>
                    <a:pt x="462" y="483"/>
                    <a:pt x="461" y="484"/>
                  </a:cubicBezTo>
                  <a:cubicBezTo>
                    <a:pt x="461" y="485"/>
                    <a:pt x="461" y="486"/>
                    <a:pt x="461" y="487"/>
                  </a:cubicBezTo>
                  <a:cubicBezTo>
                    <a:pt x="460" y="488"/>
                    <a:pt x="459" y="488"/>
                    <a:pt x="459" y="489"/>
                  </a:cubicBezTo>
                  <a:cubicBezTo>
                    <a:pt x="458" y="490"/>
                    <a:pt x="458" y="490"/>
                    <a:pt x="457" y="491"/>
                  </a:cubicBezTo>
                  <a:cubicBezTo>
                    <a:pt x="457" y="492"/>
                    <a:pt x="457" y="492"/>
                    <a:pt x="456" y="493"/>
                  </a:cubicBezTo>
                  <a:cubicBezTo>
                    <a:pt x="455" y="493"/>
                    <a:pt x="454" y="494"/>
                    <a:pt x="454" y="495"/>
                  </a:cubicBezTo>
                  <a:cubicBezTo>
                    <a:pt x="454" y="495"/>
                    <a:pt x="453" y="495"/>
                    <a:pt x="453" y="496"/>
                  </a:cubicBezTo>
                  <a:cubicBezTo>
                    <a:pt x="453" y="496"/>
                    <a:pt x="452" y="496"/>
                    <a:pt x="452" y="496"/>
                  </a:cubicBezTo>
                  <a:cubicBezTo>
                    <a:pt x="451" y="497"/>
                    <a:pt x="450" y="498"/>
                    <a:pt x="451" y="499"/>
                  </a:cubicBezTo>
                  <a:cubicBezTo>
                    <a:pt x="451" y="500"/>
                    <a:pt x="451" y="500"/>
                    <a:pt x="451" y="501"/>
                  </a:cubicBezTo>
                  <a:cubicBezTo>
                    <a:pt x="452" y="501"/>
                    <a:pt x="453" y="502"/>
                    <a:pt x="453" y="502"/>
                  </a:cubicBezTo>
                  <a:cubicBezTo>
                    <a:pt x="454" y="502"/>
                    <a:pt x="455" y="502"/>
                    <a:pt x="455" y="503"/>
                  </a:cubicBezTo>
                  <a:cubicBezTo>
                    <a:pt x="456" y="504"/>
                    <a:pt x="457" y="505"/>
                    <a:pt x="458" y="506"/>
                  </a:cubicBezTo>
                  <a:cubicBezTo>
                    <a:pt x="458" y="507"/>
                    <a:pt x="458" y="508"/>
                    <a:pt x="458" y="509"/>
                  </a:cubicBezTo>
                  <a:cubicBezTo>
                    <a:pt x="457" y="509"/>
                    <a:pt x="456" y="510"/>
                    <a:pt x="456" y="510"/>
                  </a:cubicBezTo>
                  <a:cubicBezTo>
                    <a:pt x="455" y="510"/>
                    <a:pt x="454" y="510"/>
                    <a:pt x="454" y="511"/>
                  </a:cubicBezTo>
                  <a:cubicBezTo>
                    <a:pt x="453" y="511"/>
                    <a:pt x="452" y="512"/>
                    <a:pt x="451" y="513"/>
                  </a:cubicBezTo>
                  <a:cubicBezTo>
                    <a:pt x="450" y="514"/>
                    <a:pt x="449" y="516"/>
                    <a:pt x="448" y="517"/>
                  </a:cubicBezTo>
                  <a:cubicBezTo>
                    <a:pt x="447" y="517"/>
                    <a:pt x="447" y="518"/>
                    <a:pt x="446" y="518"/>
                  </a:cubicBezTo>
                  <a:cubicBezTo>
                    <a:pt x="445" y="518"/>
                    <a:pt x="445" y="519"/>
                    <a:pt x="444" y="519"/>
                  </a:cubicBezTo>
                  <a:cubicBezTo>
                    <a:pt x="443" y="520"/>
                    <a:pt x="442" y="520"/>
                    <a:pt x="441" y="521"/>
                  </a:cubicBezTo>
                  <a:cubicBezTo>
                    <a:pt x="440" y="522"/>
                    <a:pt x="440" y="522"/>
                    <a:pt x="439" y="523"/>
                  </a:cubicBezTo>
                  <a:cubicBezTo>
                    <a:pt x="439" y="524"/>
                    <a:pt x="438" y="524"/>
                    <a:pt x="438" y="525"/>
                  </a:cubicBezTo>
                  <a:cubicBezTo>
                    <a:pt x="438" y="526"/>
                    <a:pt x="437" y="527"/>
                    <a:pt x="437" y="527"/>
                  </a:cubicBezTo>
                  <a:cubicBezTo>
                    <a:pt x="437" y="528"/>
                    <a:pt x="437" y="529"/>
                    <a:pt x="437" y="530"/>
                  </a:cubicBezTo>
                  <a:cubicBezTo>
                    <a:pt x="437" y="530"/>
                    <a:pt x="438" y="529"/>
                    <a:pt x="439" y="529"/>
                  </a:cubicBezTo>
                  <a:cubicBezTo>
                    <a:pt x="439" y="529"/>
                    <a:pt x="440" y="528"/>
                    <a:pt x="441" y="529"/>
                  </a:cubicBezTo>
                  <a:cubicBezTo>
                    <a:pt x="441" y="529"/>
                    <a:pt x="440" y="531"/>
                    <a:pt x="440" y="531"/>
                  </a:cubicBezTo>
                  <a:cubicBezTo>
                    <a:pt x="439" y="532"/>
                    <a:pt x="439" y="533"/>
                    <a:pt x="439" y="534"/>
                  </a:cubicBezTo>
                  <a:cubicBezTo>
                    <a:pt x="438" y="534"/>
                    <a:pt x="438" y="536"/>
                    <a:pt x="438" y="537"/>
                  </a:cubicBezTo>
                  <a:cubicBezTo>
                    <a:pt x="437" y="538"/>
                    <a:pt x="437" y="538"/>
                    <a:pt x="436" y="539"/>
                  </a:cubicBezTo>
                  <a:cubicBezTo>
                    <a:pt x="435" y="541"/>
                    <a:pt x="434" y="543"/>
                    <a:pt x="433" y="544"/>
                  </a:cubicBezTo>
                  <a:cubicBezTo>
                    <a:pt x="433" y="545"/>
                    <a:pt x="433" y="546"/>
                    <a:pt x="432" y="547"/>
                  </a:cubicBezTo>
                  <a:cubicBezTo>
                    <a:pt x="432" y="547"/>
                    <a:pt x="432" y="548"/>
                    <a:pt x="432" y="548"/>
                  </a:cubicBezTo>
                  <a:cubicBezTo>
                    <a:pt x="433" y="548"/>
                    <a:pt x="433" y="548"/>
                    <a:pt x="433" y="549"/>
                  </a:cubicBezTo>
                  <a:cubicBezTo>
                    <a:pt x="434" y="549"/>
                    <a:pt x="434" y="549"/>
                    <a:pt x="434" y="550"/>
                  </a:cubicBezTo>
                  <a:cubicBezTo>
                    <a:pt x="434" y="550"/>
                    <a:pt x="434" y="551"/>
                    <a:pt x="434" y="551"/>
                  </a:cubicBezTo>
                  <a:cubicBezTo>
                    <a:pt x="434" y="552"/>
                    <a:pt x="433" y="553"/>
                    <a:pt x="433" y="554"/>
                  </a:cubicBezTo>
                  <a:cubicBezTo>
                    <a:pt x="433" y="554"/>
                    <a:pt x="433" y="554"/>
                    <a:pt x="433" y="555"/>
                  </a:cubicBezTo>
                  <a:cubicBezTo>
                    <a:pt x="433" y="555"/>
                    <a:pt x="433" y="555"/>
                    <a:pt x="433" y="556"/>
                  </a:cubicBezTo>
                  <a:cubicBezTo>
                    <a:pt x="432" y="557"/>
                    <a:pt x="432" y="558"/>
                    <a:pt x="432" y="560"/>
                  </a:cubicBezTo>
                  <a:cubicBezTo>
                    <a:pt x="432" y="561"/>
                    <a:pt x="431" y="562"/>
                    <a:pt x="431" y="564"/>
                  </a:cubicBezTo>
                  <a:cubicBezTo>
                    <a:pt x="431" y="564"/>
                    <a:pt x="431" y="565"/>
                    <a:pt x="430" y="566"/>
                  </a:cubicBezTo>
                  <a:cubicBezTo>
                    <a:pt x="430" y="567"/>
                    <a:pt x="430" y="567"/>
                    <a:pt x="429" y="568"/>
                  </a:cubicBezTo>
                  <a:cubicBezTo>
                    <a:pt x="429" y="569"/>
                    <a:pt x="428" y="570"/>
                    <a:pt x="427" y="571"/>
                  </a:cubicBezTo>
                  <a:cubicBezTo>
                    <a:pt x="427" y="571"/>
                    <a:pt x="426" y="572"/>
                    <a:pt x="426" y="572"/>
                  </a:cubicBezTo>
                  <a:cubicBezTo>
                    <a:pt x="426" y="572"/>
                    <a:pt x="425" y="573"/>
                    <a:pt x="425" y="573"/>
                  </a:cubicBezTo>
                  <a:cubicBezTo>
                    <a:pt x="424" y="574"/>
                    <a:pt x="424" y="574"/>
                    <a:pt x="424" y="575"/>
                  </a:cubicBezTo>
                  <a:cubicBezTo>
                    <a:pt x="424" y="575"/>
                    <a:pt x="423" y="576"/>
                    <a:pt x="423" y="576"/>
                  </a:cubicBezTo>
                  <a:cubicBezTo>
                    <a:pt x="423" y="576"/>
                    <a:pt x="423" y="576"/>
                    <a:pt x="423" y="576"/>
                  </a:cubicBezTo>
                  <a:cubicBezTo>
                    <a:pt x="422" y="576"/>
                    <a:pt x="422" y="577"/>
                    <a:pt x="422" y="577"/>
                  </a:cubicBezTo>
                  <a:cubicBezTo>
                    <a:pt x="422" y="578"/>
                    <a:pt x="421" y="578"/>
                    <a:pt x="421" y="579"/>
                  </a:cubicBezTo>
                  <a:cubicBezTo>
                    <a:pt x="420" y="579"/>
                    <a:pt x="420" y="580"/>
                    <a:pt x="420" y="581"/>
                  </a:cubicBezTo>
                  <a:cubicBezTo>
                    <a:pt x="419" y="581"/>
                    <a:pt x="419" y="582"/>
                    <a:pt x="419" y="583"/>
                  </a:cubicBezTo>
                  <a:cubicBezTo>
                    <a:pt x="419" y="583"/>
                    <a:pt x="419" y="584"/>
                    <a:pt x="419" y="585"/>
                  </a:cubicBezTo>
                  <a:cubicBezTo>
                    <a:pt x="418" y="585"/>
                    <a:pt x="418" y="586"/>
                    <a:pt x="418" y="587"/>
                  </a:cubicBezTo>
                  <a:cubicBezTo>
                    <a:pt x="418" y="588"/>
                    <a:pt x="418" y="589"/>
                    <a:pt x="418" y="590"/>
                  </a:cubicBezTo>
                  <a:cubicBezTo>
                    <a:pt x="418" y="591"/>
                    <a:pt x="418" y="591"/>
                    <a:pt x="418" y="592"/>
                  </a:cubicBezTo>
                  <a:cubicBezTo>
                    <a:pt x="418" y="593"/>
                    <a:pt x="417" y="593"/>
                    <a:pt x="417" y="594"/>
                  </a:cubicBezTo>
                  <a:cubicBezTo>
                    <a:pt x="416" y="596"/>
                    <a:pt x="416" y="597"/>
                    <a:pt x="415" y="599"/>
                  </a:cubicBezTo>
                  <a:cubicBezTo>
                    <a:pt x="414" y="599"/>
                    <a:pt x="413" y="599"/>
                    <a:pt x="412" y="600"/>
                  </a:cubicBezTo>
                  <a:cubicBezTo>
                    <a:pt x="412" y="600"/>
                    <a:pt x="412" y="600"/>
                    <a:pt x="411" y="601"/>
                  </a:cubicBezTo>
                  <a:cubicBezTo>
                    <a:pt x="411" y="601"/>
                    <a:pt x="410" y="601"/>
                    <a:pt x="410" y="601"/>
                  </a:cubicBezTo>
                  <a:cubicBezTo>
                    <a:pt x="410" y="601"/>
                    <a:pt x="410" y="601"/>
                    <a:pt x="410" y="601"/>
                  </a:cubicBezTo>
                  <a:cubicBezTo>
                    <a:pt x="410" y="602"/>
                    <a:pt x="410" y="602"/>
                    <a:pt x="409" y="602"/>
                  </a:cubicBezTo>
                  <a:cubicBezTo>
                    <a:pt x="409" y="602"/>
                    <a:pt x="409" y="602"/>
                    <a:pt x="409" y="602"/>
                  </a:cubicBezTo>
                  <a:cubicBezTo>
                    <a:pt x="409" y="602"/>
                    <a:pt x="409" y="602"/>
                    <a:pt x="409" y="602"/>
                  </a:cubicBezTo>
                  <a:cubicBezTo>
                    <a:pt x="409" y="603"/>
                    <a:pt x="408" y="603"/>
                    <a:pt x="408" y="603"/>
                  </a:cubicBezTo>
                  <a:cubicBezTo>
                    <a:pt x="408" y="603"/>
                    <a:pt x="408" y="603"/>
                    <a:pt x="408" y="603"/>
                  </a:cubicBezTo>
                  <a:cubicBezTo>
                    <a:pt x="408" y="603"/>
                    <a:pt x="408" y="603"/>
                    <a:pt x="407" y="603"/>
                  </a:cubicBezTo>
                  <a:cubicBezTo>
                    <a:pt x="407" y="604"/>
                    <a:pt x="407" y="604"/>
                    <a:pt x="407" y="604"/>
                  </a:cubicBezTo>
                  <a:cubicBezTo>
                    <a:pt x="407" y="604"/>
                    <a:pt x="407" y="604"/>
                    <a:pt x="407" y="604"/>
                  </a:cubicBezTo>
                  <a:cubicBezTo>
                    <a:pt x="407" y="604"/>
                    <a:pt x="407" y="604"/>
                    <a:pt x="407" y="604"/>
                  </a:cubicBezTo>
                  <a:cubicBezTo>
                    <a:pt x="407" y="604"/>
                    <a:pt x="407" y="604"/>
                    <a:pt x="407" y="604"/>
                  </a:cubicBezTo>
                  <a:cubicBezTo>
                    <a:pt x="406" y="604"/>
                    <a:pt x="406" y="604"/>
                    <a:pt x="406" y="605"/>
                  </a:cubicBezTo>
                  <a:cubicBezTo>
                    <a:pt x="406" y="605"/>
                    <a:pt x="406" y="605"/>
                    <a:pt x="406" y="605"/>
                  </a:cubicBezTo>
                  <a:cubicBezTo>
                    <a:pt x="405" y="605"/>
                    <a:pt x="405" y="605"/>
                    <a:pt x="405" y="605"/>
                  </a:cubicBezTo>
                  <a:cubicBezTo>
                    <a:pt x="405" y="605"/>
                    <a:pt x="404" y="605"/>
                    <a:pt x="404" y="605"/>
                  </a:cubicBezTo>
                  <a:cubicBezTo>
                    <a:pt x="404" y="605"/>
                    <a:pt x="403" y="605"/>
                    <a:pt x="403" y="605"/>
                  </a:cubicBezTo>
                  <a:cubicBezTo>
                    <a:pt x="403" y="604"/>
                    <a:pt x="401" y="603"/>
                    <a:pt x="400" y="603"/>
                  </a:cubicBezTo>
                  <a:cubicBezTo>
                    <a:pt x="400" y="602"/>
                    <a:pt x="399" y="602"/>
                    <a:pt x="398" y="602"/>
                  </a:cubicBezTo>
                  <a:cubicBezTo>
                    <a:pt x="397" y="602"/>
                    <a:pt x="397" y="602"/>
                    <a:pt x="396" y="602"/>
                  </a:cubicBezTo>
                  <a:cubicBezTo>
                    <a:pt x="394" y="601"/>
                    <a:pt x="392" y="601"/>
                    <a:pt x="390" y="600"/>
                  </a:cubicBezTo>
                  <a:cubicBezTo>
                    <a:pt x="389" y="600"/>
                    <a:pt x="388" y="600"/>
                    <a:pt x="387" y="600"/>
                  </a:cubicBezTo>
                  <a:cubicBezTo>
                    <a:pt x="386" y="600"/>
                    <a:pt x="385" y="599"/>
                    <a:pt x="384" y="599"/>
                  </a:cubicBezTo>
                  <a:cubicBezTo>
                    <a:pt x="382" y="599"/>
                    <a:pt x="381" y="599"/>
                    <a:pt x="379" y="598"/>
                  </a:cubicBezTo>
                  <a:cubicBezTo>
                    <a:pt x="377" y="598"/>
                    <a:pt x="376" y="598"/>
                    <a:pt x="374" y="597"/>
                  </a:cubicBezTo>
                  <a:cubicBezTo>
                    <a:pt x="373" y="597"/>
                    <a:pt x="373" y="596"/>
                    <a:pt x="372" y="596"/>
                  </a:cubicBezTo>
                  <a:cubicBezTo>
                    <a:pt x="371" y="596"/>
                    <a:pt x="371" y="595"/>
                    <a:pt x="370" y="594"/>
                  </a:cubicBezTo>
                  <a:cubicBezTo>
                    <a:pt x="370" y="593"/>
                    <a:pt x="369" y="592"/>
                    <a:pt x="369" y="592"/>
                  </a:cubicBezTo>
                  <a:cubicBezTo>
                    <a:pt x="368" y="591"/>
                    <a:pt x="368" y="590"/>
                    <a:pt x="368" y="590"/>
                  </a:cubicBezTo>
                  <a:cubicBezTo>
                    <a:pt x="367" y="589"/>
                    <a:pt x="366" y="589"/>
                    <a:pt x="365" y="588"/>
                  </a:cubicBezTo>
                  <a:cubicBezTo>
                    <a:pt x="365" y="588"/>
                    <a:pt x="365" y="588"/>
                    <a:pt x="365" y="588"/>
                  </a:cubicBezTo>
                  <a:cubicBezTo>
                    <a:pt x="363" y="587"/>
                    <a:pt x="362" y="588"/>
                    <a:pt x="360" y="587"/>
                  </a:cubicBezTo>
                  <a:cubicBezTo>
                    <a:pt x="359" y="586"/>
                    <a:pt x="357" y="585"/>
                    <a:pt x="355" y="583"/>
                  </a:cubicBezTo>
                  <a:cubicBezTo>
                    <a:pt x="354" y="582"/>
                    <a:pt x="353" y="581"/>
                    <a:pt x="352" y="580"/>
                  </a:cubicBezTo>
                  <a:cubicBezTo>
                    <a:pt x="351" y="579"/>
                    <a:pt x="350" y="578"/>
                    <a:pt x="349" y="578"/>
                  </a:cubicBezTo>
                  <a:cubicBezTo>
                    <a:pt x="348" y="577"/>
                    <a:pt x="345" y="576"/>
                    <a:pt x="344" y="577"/>
                  </a:cubicBezTo>
                  <a:cubicBezTo>
                    <a:pt x="343" y="577"/>
                    <a:pt x="343" y="579"/>
                    <a:pt x="342" y="580"/>
                  </a:cubicBezTo>
                  <a:cubicBezTo>
                    <a:pt x="341" y="582"/>
                    <a:pt x="339" y="581"/>
                    <a:pt x="338" y="580"/>
                  </a:cubicBezTo>
                  <a:cubicBezTo>
                    <a:pt x="338" y="579"/>
                    <a:pt x="337" y="579"/>
                    <a:pt x="336" y="579"/>
                  </a:cubicBezTo>
                  <a:cubicBezTo>
                    <a:pt x="336" y="578"/>
                    <a:pt x="335" y="578"/>
                    <a:pt x="334" y="579"/>
                  </a:cubicBezTo>
                  <a:cubicBezTo>
                    <a:pt x="334" y="579"/>
                    <a:pt x="333" y="580"/>
                    <a:pt x="333" y="580"/>
                  </a:cubicBezTo>
                  <a:cubicBezTo>
                    <a:pt x="332" y="581"/>
                    <a:pt x="332" y="581"/>
                    <a:pt x="332" y="582"/>
                  </a:cubicBezTo>
                  <a:cubicBezTo>
                    <a:pt x="332" y="584"/>
                    <a:pt x="330" y="582"/>
                    <a:pt x="329" y="582"/>
                  </a:cubicBezTo>
                  <a:cubicBezTo>
                    <a:pt x="328" y="581"/>
                    <a:pt x="327" y="581"/>
                    <a:pt x="326" y="580"/>
                  </a:cubicBezTo>
                  <a:cubicBezTo>
                    <a:pt x="325" y="580"/>
                    <a:pt x="324" y="578"/>
                    <a:pt x="324" y="577"/>
                  </a:cubicBezTo>
                  <a:cubicBezTo>
                    <a:pt x="323" y="576"/>
                    <a:pt x="322" y="574"/>
                    <a:pt x="320" y="574"/>
                  </a:cubicBezTo>
                  <a:cubicBezTo>
                    <a:pt x="320" y="573"/>
                    <a:pt x="319" y="573"/>
                    <a:pt x="319" y="573"/>
                  </a:cubicBezTo>
                  <a:cubicBezTo>
                    <a:pt x="318" y="573"/>
                    <a:pt x="318" y="573"/>
                    <a:pt x="317" y="573"/>
                  </a:cubicBezTo>
                  <a:cubicBezTo>
                    <a:pt x="316" y="573"/>
                    <a:pt x="316" y="573"/>
                    <a:pt x="315" y="573"/>
                  </a:cubicBezTo>
                  <a:cubicBezTo>
                    <a:pt x="314" y="574"/>
                    <a:pt x="313" y="575"/>
                    <a:pt x="312" y="576"/>
                  </a:cubicBezTo>
                  <a:cubicBezTo>
                    <a:pt x="312" y="577"/>
                    <a:pt x="311" y="578"/>
                    <a:pt x="311" y="578"/>
                  </a:cubicBezTo>
                  <a:cubicBezTo>
                    <a:pt x="311" y="578"/>
                    <a:pt x="311" y="579"/>
                    <a:pt x="310" y="579"/>
                  </a:cubicBezTo>
                  <a:cubicBezTo>
                    <a:pt x="310" y="580"/>
                    <a:pt x="309" y="579"/>
                    <a:pt x="308" y="579"/>
                  </a:cubicBezTo>
                  <a:cubicBezTo>
                    <a:pt x="307" y="578"/>
                    <a:pt x="307" y="578"/>
                    <a:pt x="306" y="579"/>
                  </a:cubicBezTo>
                  <a:cubicBezTo>
                    <a:pt x="305" y="579"/>
                    <a:pt x="305" y="579"/>
                    <a:pt x="304" y="579"/>
                  </a:cubicBezTo>
                  <a:cubicBezTo>
                    <a:pt x="302" y="578"/>
                    <a:pt x="301" y="577"/>
                    <a:pt x="300" y="576"/>
                  </a:cubicBezTo>
                  <a:cubicBezTo>
                    <a:pt x="299" y="576"/>
                    <a:pt x="298" y="576"/>
                    <a:pt x="297" y="576"/>
                  </a:cubicBezTo>
                  <a:cubicBezTo>
                    <a:pt x="296" y="576"/>
                    <a:pt x="295" y="577"/>
                    <a:pt x="293" y="577"/>
                  </a:cubicBezTo>
                  <a:cubicBezTo>
                    <a:pt x="292" y="578"/>
                    <a:pt x="291" y="577"/>
                    <a:pt x="290" y="577"/>
                  </a:cubicBezTo>
                  <a:cubicBezTo>
                    <a:pt x="289" y="577"/>
                    <a:pt x="286" y="576"/>
                    <a:pt x="285" y="574"/>
                  </a:cubicBezTo>
                  <a:cubicBezTo>
                    <a:pt x="284" y="572"/>
                    <a:pt x="284" y="570"/>
                    <a:pt x="282" y="568"/>
                  </a:cubicBezTo>
                  <a:cubicBezTo>
                    <a:pt x="280" y="567"/>
                    <a:pt x="277" y="566"/>
                    <a:pt x="275" y="566"/>
                  </a:cubicBezTo>
                  <a:cubicBezTo>
                    <a:pt x="273" y="566"/>
                    <a:pt x="270" y="566"/>
                    <a:pt x="268" y="565"/>
                  </a:cubicBezTo>
                  <a:cubicBezTo>
                    <a:pt x="266" y="563"/>
                    <a:pt x="265" y="561"/>
                    <a:pt x="263" y="558"/>
                  </a:cubicBezTo>
                  <a:cubicBezTo>
                    <a:pt x="263" y="557"/>
                    <a:pt x="262" y="556"/>
                    <a:pt x="262" y="555"/>
                  </a:cubicBezTo>
                  <a:cubicBezTo>
                    <a:pt x="261" y="554"/>
                    <a:pt x="261" y="553"/>
                    <a:pt x="260" y="552"/>
                  </a:cubicBezTo>
                  <a:cubicBezTo>
                    <a:pt x="259" y="551"/>
                    <a:pt x="259" y="550"/>
                    <a:pt x="259" y="549"/>
                  </a:cubicBezTo>
                  <a:cubicBezTo>
                    <a:pt x="259" y="548"/>
                    <a:pt x="259" y="547"/>
                    <a:pt x="260" y="546"/>
                  </a:cubicBezTo>
                  <a:cubicBezTo>
                    <a:pt x="261" y="543"/>
                    <a:pt x="260" y="541"/>
                    <a:pt x="258" y="539"/>
                  </a:cubicBezTo>
                  <a:cubicBezTo>
                    <a:pt x="254" y="536"/>
                    <a:pt x="250" y="533"/>
                    <a:pt x="245" y="535"/>
                  </a:cubicBezTo>
                  <a:cubicBezTo>
                    <a:pt x="242" y="536"/>
                    <a:pt x="240" y="536"/>
                    <a:pt x="237" y="537"/>
                  </a:cubicBezTo>
                  <a:cubicBezTo>
                    <a:pt x="235" y="537"/>
                    <a:pt x="232" y="537"/>
                    <a:pt x="232" y="540"/>
                  </a:cubicBezTo>
                  <a:cubicBezTo>
                    <a:pt x="232" y="540"/>
                    <a:pt x="232" y="540"/>
                    <a:pt x="232" y="540"/>
                  </a:cubicBezTo>
                  <a:cubicBezTo>
                    <a:pt x="232" y="540"/>
                    <a:pt x="232" y="540"/>
                    <a:pt x="232" y="540"/>
                  </a:cubicBezTo>
                  <a:cubicBezTo>
                    <a:pt x="231" y="540"/>
                    <a:pt x="230" y="539"/>
                    <a:pt x="230" y="539"/>
                  </a:cubicBezTo>
                  <a:cubicBezTo>
                    <a:pt x="230" y="539"/>
                    <a:pt x="230" y="538"/>
                    <a:pt x="230" y="538"/>
                  </a:cubicBezTo>
                  <a:cubicBezTo>
                    <a:pt x="230" y="537"/>
                    <a:pt x="229" y="537"/>
                    <a:pt x="228" y="537"/>
                  </a:cubicBezTo>
                  <a:cubicBezTo>
                    <a:pt x="228" y="536"/>
                    <a:pt x="227" y="536"/>
                    <a:pt x="227" y="535"/>
                  </a:cubicBezTo>
                  <a:cubicBezTo>
                    <a:pt x="227" y="534"/>
                    <a:pt x="226" y="534"/>
                    <a:pt x="226" y="534"/>
                  </a:cubicBezTo>
                  <a:cubicBezTo>
                    <a:pt x="225" y="533"/>
                    <a:pt x="225" y="533"/>
                    <a:pt x="224" y="532"/>
                  </a:cubicBezTo>
                  <a:cubicBezTo>
                    <a:pt x="224" y="532"/>
                    <a:pt x="223" y="531"/>
                    <a:pt x="223" y="531"/>
                  </a:cubicBezTo>
                  <a:cubicBezTo>
                    <a:pt x="222" y="530"/>
                    <a:pt x="223" y="529"/>
                    <a:pt x="222" y="528"/>
                  </a:cubicBezTo>
                  <a:cubicBezTo>
                    <a:pt x="222" y="527"/>
                    <a:pt x="221" y="527"/>
                    <a:pt x="221" y="527"/>
                  </a:cubicBezTo>
                  <a:cubicBezTo>
                    <a:pt x="220" y="526"/>
                    <a:pt x="220" y="526"/>
                    <a:pt x="220" y="526"/>
                  </a:cubicBezTo>
                  <a:cubicBezTo>
                    <a:pt x="220" y="526"/>
                    <a:pt x="220" y="525"/>
                    <a:pt x="220" y="525"/>
                  </a:cubicBezTo>
                  <a:cubicBezTo>
                    <a:pt x="220" y="524"/>
                    <a:pt x="220" y="523"/>
                    <a:pt x="220" y="523"/>
                  </a:cubicBezTo>
                  <a:cubicBezTo>
                    <a:pt x="219" y="522"/>
                    <a:pt x="219" y="522"/>
                    <a:pt x="219" y="521"/>
                  </a:cubicBezTo>
                  <a:cubicBezTo>
                    <a:pt x="218" y="521"/>
                    <a:pt x="218" y="520"/>
                    <a:pt x="218" y="519"/>
                  </a:cubicBezTo>
                  <a:cubicBezTo>
                    <a:pt x="218" y="518"/>
                    <a:pt x="218" y="517"/>
                    <a:pt x="219" y="515"/>
                  </a:cubicBezTo>
                  <a:cubicBezTo>
                    <a:pt x="219" y="514"/>
                    <a:pt x="220" y="513"/>
                    <a:pt x="221" y="512"/>
                  </a:cubicBezTo>
                  <a:cubicBezTo>
                    <a:pt x="222" y="511"/>
                    <a:pt x="222" y="511"/>
                    <a:pt x="223" y="511"/>
                  </a:cubicBezTo>
                  <a:cubicBezTo>
                    <a:pt x="223" y="511"/>
                    <a:pt x="224" y="511"/>
                    <a:pt x="224" y="511"/>
                  </a:cubicBezTo>
                  <a:cubicBezTo>
                    <a:pt x="224" y="512"/>
                    <a:pt x="224" y="513"/>
                    <a:pt x="225" y="513"/>
                  </a:cubicBezTo>
                  <a:cubicBezTo>
                    <a:pt x="225" y="514"/>
                    <a:pt x="225" y="513"/>
                    <a:pt x="226" y="513"/>
                  </a:cubicBezTo>
                  <a:cubicBezTo>
                    <a:pt x="226" y="513"/>
                    <a:pt x="226" y="513"/>
                    <a:pt x="226" y="513"/>
                  </a:cubicBezTo>
                  <a:cubicBezTo>
                    <a:pt x="226" y="512"/>
                    <a:pt x="226" y="512"/>
                    <a:pt x="226" y="512"/>
                  </a:cubicBezTo>
                  <a:cubicBezTo>
                    <a:pt x="226" y="512"/>
                    <a:pt x="227" y="512"/>
                    <a:pt x="227" y="512"/>
                  </a:cubicBezTo>
                  <a:cubicBezTo>
                    <a:pt x="227" y="512"/>
                    <a:pt x="227" y="511"/>
                    <a:pt x="227" y="511"/>
                  </a:cubicBezTo>
                  <a:cubicBezTo>
                    <a:pt x="227" y="511"/>
                    <a:pt x="227" y="510"/>
                    <a:pt x="227" y="510"/>
                  </a:cubicBezTo>
                  <a:cubicBezTo>
                    <a:pt x="228" y="509"/>
                    <a:pt x="228" y="508"/>
                    <a:pt x="229" y="508"/>
                  </a:cubicBezTo>
                  <a:cubicBezTo>
                    <a:pt x="229" y="507"/>
                    <a:pt x="230" y="506"/>
                    <a:pt x="230" y="505"/>
                  </a:cubicBezTo>
                  <a:cubicBezTo>
                    <a:pt x="231" y="505"/>
                    <a:pt x="232" y="504"/>
                    <a:pt x="233" y="504"/>
                  </a:cubicBezTo>
                  <a:cubicBezTo>
                    <a:pt x="233" y="504"/>
                    <a:pt x="234" y="504"/>
                    <a:pt x="234" y="504"/>
                  </a:cubicBezTo>
                  <a:cubicBezTo>
                    <a:pt x="235" y="504"/>
                    <a:pt x="236" y="503"/>
                    <a:pt x="236" y="503"/>
                  </a:cubicBezTo>
                  <a:cubicBezTo>
                    <a:pt x="237" y="501"/>
                    <a:pt x="237" y="500"/>
                    <a:pt x="238" y="499"/>
                  </a:cubicBezTo>
                  <a:cubicBezTo>
                    <a:pt x="238" y="498"/>
                    <a:pt x="239" y="496"/>
                    <a:pt x="240" y="495"/>
                  </a:cubicBezTo>
                  <a:cubicBezTo>
                    <a:pt x="240" y="494"/>
                    <a:pt x="240" y="494"/>
                    <a:pt x="240" y="493"/>
                  </a:cubicBezTo>
                  <a:cubicBezTo>
                    <a:pt x="239" y="492"/>
                    <a:pt x="239" y="492"/>
                    <a:pt x="239" y="491"/>
                  </a:cubicBezTo>
                  <a:cubicBezTo>
                    <a:pt x="239" y="490"/>
                    <a:pt x="240" y="489"/>
                    <a:pt x="241" y="488"/>
                  </a:cubicBezTo>
                  <a:cubicBezTo>
                    <a:pt x="241" y="488"/>
                    <a:pt x="242" y="487"/>
                    <a:pt x="242" y="486"/>
                  </a:cubicBezTo>
                  <a:cubicBezTo>
                    <a:pt x="242" y="485"/>
                    <a:pt x="242" y="485"/>
                    <a:pt x="242" y="484"/>
                  </a:cubicBezTo>
                  <a:cubicBezTo>
                    <a:pt x="242" y="482"/>
                    <a:pt x="243" y="480"/>
                    <a:pt x="242" y="478"/>
                  </a:cubicBezTo>
                  <a:cubicBezTo>
                    <a:pt x="242" y="477"/>
                    <a:pt x="242" y="477"/>
                    <a:pt x="241" y="476"/>
                  </a:cubicBezTo>
                  <a:cubicBezTo>
                    <a:pt x="240" y="476"/>
                    <a:pt x="240" y="476"/>
                    <a:pt x="239" y="477"/>
                  </a:cubicBezTo>
                  <a:cubicBezTo>
                    <a:pt x="238" y="477"/>
                    <a:pt x="237" y="479"/>
                    <a:pt x="235" y="478"/>
                  </a:cubicBezTo>
                  <a:cubicBezTo>
                    <a:pt x="234" y="478"/>
                    <a:pt x="234" y="478"/>
                    <a:pt x="233" y="477"/>
                  </a:cubicBezTo>
                  <a:cubicBezTo>
                    <a:pt x="233" y="477"/>
                    <a:pt x="232" y="476"/>
                    <a:pt x="231" y="476"/>
                  </a:cubicBezTo>
                  <a:cubicBezTo>
                    <a:pt x="231" y="476"/>
                    <a:pt x="231" y="476"/>
                    <a:pt x="230" y="475"/>
                  </a:cubicBezTo>
                  <a:cubicBezTo>
                    <a:pt x="230" y="475"/>
                    <a:pt x="229" y="475"/>
                    <a:pt x="229" y="474"/>
                  </a:cubicBezTo>
                  <a:cubicBezTo>
                    <a:pt x="228" y="474"/>
                    <a:pt x="227" y="473"/>
                    <a:pt x="226" y="472"/>
                  </a:cubicBezTo>
                  <a:cubicBezTo>
                    <a:pt x="225" y="472"/>
                    <a:pt x="224" y="472"/>
                    <a:pt x="223" y="471"/>
                  </a:cubicBezTo>
                  <a:cubicBezTo>
                    <a:pt x="222" y="471"/>
                    <a:pt x="221" y="470"/>
                    <a:pt x="221" y="470"/>
                  </a:cubicBezTo>
                  <a:cubicBezTo>
                    <a:pt x="221" y="469"/>
                    <a:pt x="221" y="468"/>
                    <a:pt x="222" y="467"/>
                  </a:cubicBezTo>
                  <a:cubicBezTo>
                    <a:pt x="222" y="467"/>
                    <a:pt x="222" y="466"/>
                    <a:pt x="222" y="465"/>
                  </a:cubicBezTo>
                  <a:cubicBezTo>
                    <a:pt x="221" y="464"/>
                    <a:pt x="221" y="463"/>
                    <a:pt x="220" y="463"/>
                  </a:cubicBezTo>
                  <a:cubicBezTo>
                    <a:pt x="220" y="462"/>
                    <a:pt x="219" y="461"/>
                    <a:pt x="218" y="461"/>
                  </a:cubicBezTo>
                  <a:cubicBezTo>
                    <a:pt x="217" y="460"/>
                    <a:pt x="217" y="460"/>
                    <a:pt x="216" y="460"/>
                  </a:cubicBezTo>
                  <a:cubicBezTo>
                    <a:pt x="215" y="459"/>
                    <a:pt x="215" y="459"/>
                    <a:pt x="214" y="458"/>
                  </a:cubicBezTo>
                  <a:cubicBezTo>
                    <a:pt x="214" y="457"/>
                    <a:pt x="213" y="456"/>
                    <a:pt x="213" y="455"/>
                  </a:cubicBezTo>
                  <a:cubicBezTo>
                    <a:pt x="213" y="454"/>
                    <a:pt x="213" y="453"/>
                    <a:pt x="213" y="453"/>
                  </a:cubicBezTo>
                  <a:cubicBezTo>
                    <a:pt x="214" y="451"/>
                    <a:pt x="216" y="450"/>
                    <a:pt x="217" y="450"/>
                  </a:cubicBezTo>
                  <a:cubicBezTo>
                    <a:pt x="218" y="450"/>
                    <a:pt x="218" y="449"/>
                    <a:pt x="219" y="449"/>
                  </a:cubicBezTo>
                  <a:cubicBezTo>
                    <a:pt x="220" y="449"/>
                    <a:pt x="221" y="449"/>
                    <a:pt x="221" y="448"/>
                  </a:cubicBezTo>
                  <a:cubicBezTo>
                    <a:pt x="223" y="448"/>
                    <a:pt x="224" y="446"/>
                    <a:pt x="224" y="444"/>
                  </a:cubicBezTo>
                  <a:cubicBezTo>
                    <a:pt x="224" y="443"/>
                    <a:pt x="223" y="443"/>
                    <a:pt x="223" y="442"/>
                  </a:cubicBezTo>
                  <a:cubicBezTo>
                    <a:pt x="222" y="442"/>
                    <a:pt x="222" y="442"/>
                    <a:pt x="222" y="441"/>
                  </a:cubicBezTo>
                  <a:cubicBezTo>
                    <a:pt x="221" y="441"/>
                    <a:pt x="221" y="441"/>
                    <a:pt x="220" y="441"/>
                  </a:cubicBezTo>
                  <a:cubicBezTo>
                    <a:pt x="220" y="440"/>
                    <a:pt x="220" y="440"/>
                    <a:pt x="220" y="440"/>
                  </a:cubicBezTo>
                  <a:cubicBezTo>
                    <a:pt x="220" y="439"/>
                    <a:pt x="220" y="438"/>
                    <a:pt x="220" y="437"/>
                  </a:cubicBezTo>
                  <a:cubicBezTo>
                    <a:pt x="220" y="437"/>
                    <a:pt x="220" y="436"/>
                    <a:pt x="220" y="435"/>
                  </a:cubicBezTo>
                  <a:cubicBezTo>
                    <a:pt x="220" y="433"/>
                    <a:pt x="220" y="431"/>
                    <a:pt x="220" y="428"/>
                  </a:cubicBezTo>
                  <a:cubicBezTo>
                    <a:pt x="220" y="426"/>
                    <a:pt x="220" y="424"/>
                    <a:pt x="220" y="422"/>
                  </a:cubicBezTo>
                  <a:cubicBezTo>
                    <a:pt x="220" y="420"/>
                    <a:pt x="220" y="419"/>
                    <a:pt x="220" y="418"/>
                  </a:cubicBezTo>
                  <a:cubicBezTo>
                    <a:pt x="220" y="417"/>
                    <a:pt x="219" y="416"/>
                    <a:pt x="219" y="416"/>
                  </a:cubicBezTo>
                  <a:cubicBezTo>
                    <a:pt x="219" y="415"/>
                    <a:pt x="218" y="414"/>
                    <a:pt x="218" y="413"/>
                  </a:cubicBezTo>
                  <a:cubicBezTo>
                    <a:pt x="217" y="412"/>
                    <a:pt x="217" y="412"/>
                    <a:pt x="216" y="412"/>
                  </a:cubicBezTo>
                  <a:cubicBezTo>
                    <a:pt x="215" y="412"/>
                    <a:pt x="215" y="413"/>
                    <a:pt x="215" y="413"/>
                  </a:cubicBezTo>
                  <a:cubicBezTo>
                    <a:pt x="214" y="414"/>
                    <a:pt x="214" y="414"/>
                    <a:pt x="213" y="414"/>
                  </a:cubicBezTo>
                  <a:cubicBezTo>
                    <a:pt x="213" y="415"/>
                    <a:pt x="212" y="415"/>
                    <a:pt x="212" y="415"/>
                  </a:cubicBezTo>
                  <a:cubicBezTo>
                    <a:pt x="211" y="415"/>
                    <a:pt x="211" y="415"/>
                    <a:pt x="210" y="415"/>
                  </a:cubicBezTo>
                  <a:cubicBezTo>
                    <a:pt x="209" y="416"/>
                    <a:pt x="209" y="416"/>
                    <a:pt x="208" y="415"/>
                  </a:cubicBezTo>
                  <a:cubicBezTo>
                    <a:pt x="208" y="415"/>
                    <a:pt x="207" y="415"/>
                    <a:pt x="206" y="414"/>
                  </a:cubicBezTo>
                  <a:cubicBezTo>
                    <a:pt x="206" y="414"/>
                    <a:pt x="205" y="414"/>
                    <a:pt x="205" y="414"/>
                  </a:cubicBezTo>
                  <a:cubicBezTo>
                    <a:pt x="204" y="413"/>
                    <a:pt x="204" y="413"/>
                    <a:pt x="203" y="413"/>
                  </a:cubicBezTo>
                  <a:cubicBezTo>
                    <a:pt x="203" y="413"/>
                    <a:pt x="202" y="412"/>
                    <a:pt x="202" y="412"/>
                  </a:cubicBezTo>
                  <a:cubicBezTo>
                    <a:pt x="202" y="412"/>
                    <a:pt x="202" y="411"/>
                    <a:pt x="201" y="411"/>
                  </a:cubicBezTo>
                  <a:cubicBezTo>
                    <a:pt x="201" y="411"/>
                    <a:pt x="201" y="410"/>
                    <a:pt x="201" y="410"/>
                  </a:cubicBezTo>
                  <a:cubicBezTo>
                    <a:pt x="201" y="410"/>
                    <a:pt x="201" y="410"/>
                    <a:pt x="201" y="410"/>
                  </a:cubicBezTo>
                  <a:cubicBezTo>
                    <a:pt x="200" y="409"/>
                    <a:pt x="200" y="409"/>
                    <a:pt x="200" y="409"/>
                  </a:cubicBezTo>
                  <a:cubicBezTo>
                    <a:pt x="200" y="408"/>
                    <a:pt x="200" y="408"/>
                    <a:pt x="200" y="408"/>
                  </a:cubicBezTo>
                  <a:cubicBezTo>
                    <a:pt x="200" y="408"/>
                    <a:pt x="200" y="408"/>
                    <a:pt x="200" y="407"/>
                  </a:cubicBezTo>
                  <a:cubicBezTo>
                    <a:pt x="200" y="407"/>
                    <a:pt x="200" y="407"/>
                    <a:pt x="200" y="407"/>
                  </a:cubicBezTo>
                  <a:cubicBezTo>
                    <a:pt x="201" y="407"/>
                    <a:pt x="201" y="406"/>
                    <a:pt x="201" y="406"/>
                  </a:cubicBezTo>
                  <a:cubicBezTo>
                    <a:pt x="201" y="406"/>
                    <a:pt x="201" y="405"/>
                    <a:pt x="201" y="405"/>
                  </a:cubicBezTo>
                  <a:cubicBezTo>
                    <a:pt x="201" y="405"/>
                    <a:pt x="200" y="405"/>
                    <a:pt x="200" y="405"/>
                  </a:cubicBezTo>
                  <a:cubicBezTo>
                    <a:pt x="200" y="405"/>
                    <a:pt x="200" y="405"/>
                    <a:pt x="199" y="405"/>
                  </a:cubicBezTo>
                  <a:cubicBezTo>
                    <a:pt x="199" y="404"/>
                    <a:pt x="198" y="404"/>
                    <a:pt x="198" y="404"/>
                  </a:cubicBezTo>
                  <a:cubicBezTo>
                    <a:pt x="197" y="404"/>
                    <a:pt x="197" y="404"/>
                    <a:pt x="196" y="404"/>
                  </a:cubicBezTo>
                  <a:cubicBezTo>
                    <a:pt x="196" y="404"/>
                    <a:pt x="195" y="404"/>
                    <a:pt x="195" y="404"/>
                  </a:cubicBezTo>
                  <a:cubicBezTo>
                    <a:pt x="194" y="404"/>
                    <a:pt x="194" y="403"/>
                    <a:pt x="194" y="404"/>
                  </a:cubicBezTo>
                  <a:cubicBezTo>
                    <a:pt x="194" y="404"/>
                    <a:pt x="194" y="404"/>
                    <a:pt x="194" y="404"/>
                  </a:cubicBezTo>
                  <a:cubicBezTo>
                    <a:pt x="194" y="405"/>
                    <a:pt x="194" y="405"/>
                    <a:pt x="193" y="406"/>
                  </a:cubicBezTo>
                  <a:cubicBezTo>
                    <a:pt x="193" y="406"/>
                    <a:pt x="192" y="406"/>
                    <a:pt x="192" y="406"/>
                  </a:cubicBezTo>
                  <a:cubicBezTo>
                    <a:pt x="191" y="406"/>
                    <a:pt x="191" y="406"/>
                    <a:pt x="190" y="405"/>
                  </a:cubicBezTo>
                  <a:cubicBezTo>
                    <a:pt x="190" y="405"/>
                    <a:pt x="189" y="405"/>
                    <a:pt x="189" y="405"/>
                  </a:cubicBezTo>
                  <a:cubicBezTo>
                    <a:pt x="188" y="405"/>
                    <a:pt x="188" y="405"/>
                    <a:pt x="187" y="405"/>
                  </a:cubicBezTo>
                  <a:cubicBezTo>
                    <a:pt x="187" y="405"/>
                    <a:pt x="186" y="405"/>
                    <a:pt x="186" y="405"/>
                  </a:cubicBezTo>
                  <a:cubicBezTo>
                    <a:pt x="185" y="404"/>
                    <a:pt x="185" y="404"/>
                    <a:pt x="184" y="404"/>
                  </a:cubicBezTo>
                  <a:cubicBezTo>
                    <a:pt x="184" y="404"/>
                    <a:pt x="184" y="403"/>
                    <a:pt x="183" y="403"/>
                  </a:cubicBezTo>
                  <a:cubicBezTo>
                    <a:pt x="183" y="402"/>
                    <a:pt x="183" y="402"/>
                    <a:pt x="183" y="401"/>
                  </a:cubicBezTo>
                  <a:cubicBezTo>
                    <a:pt x="183" y="401"/>
                    <a:pt x="182" y="400"/>
                    <a:pt x="182" y="400"/>
                  </a:cubicBezTo>
                  <a:cubicBezTo>
                    <a:pt x="182" y="399"/>
                    <a:pt x="181" y="399"/>
                    <a:pt x="181" y="399"/>
                  </a:cubicBezTo>
                  <a:cubicBezTo>
                    <a:pt x="181" y="398"/>
                    <a:pt x="180" y="398"/>
                    <a:pt x="180" y="398"/>
                  </a:cubicBezTo>
                  <a:cubicBezTo>
                    <a:pt x="180" y="397"/>
                    <a:pt x="180" y="397"/>
                    <a:pt x="179" y="396"/>
                  </a:cubicBezTo>
                  <a:cubicBezTo>
                    <a:pt x="179" y="396"/>
                    <a:pt x="179" y="395"/>
                    <a:pt x="178" y="395"/>
                  </a:cubicBezTo>
                  <a:cubicBezTo>
                    <a:pt x="178" y="394"/>
                    <a:pt x="177" y="394"/>
                    <a:pt x="177" y="394"/>
                  </a:cubicBezTo>
                  <a:cubicBezTo>
                    <a:pt x="177" y="394"/>
                    <a:pt x="177" y="394"/>
                    <a:pt x="177" y="394"/>
                  </a:cubicBezTo>
                  <a:cubicBezTo>
                    <a:pt x="177" y="393"/>
                    <a:pt x="177" y="393"/>
                    <a:pt x="176" y="393"/>
                  </a:cubicBezTo>
                  <a:cubicBezTo>
                    <a:pt x="176" y="393"/>
                    <a:pt x="176" y="393"/>
                    <a:pt x="176" y="393"/>
                  </a:cubicBezTo>
                  <a:cubicBezTo>
                    <a:pt x="176" y="393"/>
                    <a:pt x="175" y="393"/>
                    <a:pt x="175" y="393"/>
                  </a:cubicBezTo>
                  <a:cubicBezTo>
                    <a:pt x="175" y="393"/>
                    <a:pt x="174" y="392"/>
                    <a:pt x="174" y="392"/>
                  </a:cubicBezTo>
                  <a:cubicBezTo>
                    <a:pt x="174" y="392"/>
                    <a:pt x="174" y="392"/>
                    <a:pt x="174" y="392"/>
                  </a:cubicBezTo>
                  <a:cubicBezTo>
                    <a:pt x="174" y="392"/>
                    <a:pt x="174" y="392"/>
                    <a:pt x="174" y="392"/>
                  </a:cubicBezTo>
                  <a:cubicBezTo>
                    <a:pt x="173" y="392"/>
                    <a:pt x="173" y="392"/>
                    <a:pt x="173" y="392"/>
                  </a:cubicBezTo>
                  <a:cubicBezTo>
                    <a:pt x="173" y="392"/>
                    <a:pt x="173" y="391"/>
                    <a:pt x="172" y="392"/>
                  </a:cubicBezTo>
                  <a:cubicBezTo>
                    <a:pt x="172" y="392"/>
                    <a:pt x="171" y="392"/>
                    <a:pt x="170" y="392"/>
                  </a:cubicBezTo>
                  <a:cubicBezTo>
                    <a:pt x="170" y="393"/>
                    <a:pt x="169" y="393"/>
                    <a:pt x="169" y="394"/>
                  </a:cubicBezTo>
                  <a:cubicBezTo>
                    <a:pt x="168" y="394"/>
                    <a:pt x="167" y="395"/>
                    <a:pt x="167" y="395"/>
                  </a:cubicBezTo>
                  <a:cubicBezTo>
                    <a:pt x="166" y="395"/>
                    <a:pt x="165" y="396"/>
                    <a:pt x="164" y="396"/>
                  </a:cubicBezTo>
                  <a:cubicBezTo>
                    <a:pt x="164" y="397"/>
                    <a:pt x="163" y="396"/>
                    <a:pt x="163" y="396"/>
                  </a:cubicBezTo>
                  <a:cubicBezTo>
                    <a:pt x="163" y="395"/>
                    <a:pt x="163" y="394"/>
                    <a:pt x="164" y="394"/>
                  </a:cubicBezTo>
                  <a:cubicBezTo>
                    <a:pt x="164" y="394"/>
                    <a:pt x="165" y="393"/>
                    <a:pt x="164" y="392"/>
                  </a:cubicBezTo>
                  <a:cubicBezTo>
                    <a:pt x="164" y="392"/>
                    <a:pt x="163" y="392"/>
                    <a:pt x="162" y="392"/>
                  </a:cubicBezTo>
                  <a:cubicBezTo>
                    <a:pt x="162" y="392"/>
                    <a:pt x="161" y="392"/>
                    <a:pt x="160" y="391"/>
                  </a:cubicBezTo>
                  <a:cubicBezTo>
                    <a:pt x="159" y="391"/>
                    <a:pt x="159" y="391"/>
                    <a:pt x="158" y="391"/>
                  </a:cubicBezTo>
                  <a:cubicBezTo>
                    <a:pt x="157" y="391"/>
                    <a:pt x="156" y="391"/>
                    <a:pt x="156" y="392"/>
                  </a:cubicBezTo>
                  <a:cubicBezTo>
                    <a:pt x="155" y="392"/>
                    <a:pt x="154" y="392"/>
                    <a:pt x="153" y="392"/>
                  </a:cubicBezTo>
                  <a:cubicBezTo>
                    <a:pt x="152" y="393"/>
                    <a:pt x="152" y="393"/>
                    <a:pt x="151" y="394"/>
                  </a:cubicBezTo>
                  <a:cubicBezTo>
                    <a:pt x="150" y="395"/>
                    <a:pt x="149" y="395"/>
                    <a:pt x="149" y="395"/>
                  </a:cubicBezTo>
                  <a:cubicBezTo>
                    <a:pt x="148" y="396"/>
                    <a:pt x="148" y="396"/>
                    <a:pt x="148" y="396"/>
                  </a:cubicBezTo>
                  <a:cubicBezTo>
                    <a:pt x="147" y="396"/>
                    <a:pt x="147" y="396"/>
                    <a:pt x="147" y="396"/>
                  </a:cubicBezTo>
                  <a:cubicBezTo>
                    <a:pt x="146" y="397"/>
                    <a:pt x="146" y="397"/>
                    <a:pt x="145" y="397"/>
                  </a:cubicBezTo>
                  <a:cubicBezTo>
                    <a:pt x="145" y="397"/>
                    <a:pt x="144" y="397"/>
                    <a:pt x="144" y="397"/>
                  </a:cubicBezTo>
                  <a:cubicBezTo>
                    <a:pt x="143" y="398"/>
                    <a:pt x="143" y="398"/>
                    <a:pt x="143" y="398"/>
                  </a:cubicBezTo>
                  <a:cubicBezTo>
                    <a:pt x="142" y="398"/>
                    <a:pt x="142" y="398"/>
                    <a:pt x="142" y="399"/>
                  </a:cubicBezTo>
                  <a:cubicBezTo>
                    <a:pt x="142" y="399"/>
                    <a:pt x="142" y="399"/>
                    <a:pt x="141" y="399"/>
                  </a:cubicBezTo>
                  <a:cubicBezTo>
                    <a:pt x="141" y="399"/>
                    <a:pt x="141" y="399"/>
                    <a:pt x="140" y="399"/>
                  </a:cubicBezTo>
                  <a:cubicBezTo>
                    <a:pt x="140" y="399"/>
                    <a:pt x="140" y="399"/>
                    <a:pt x="140" y="399"/>
                  </a:cubicBezTo>
                  <a:cubicBezTo>
                    <a:pt x="139" y="400"/>
                    <a:pt x="138" y="400"/>
                    <a:pt x="137" y="401"/>
                  </a:cubicBezTo>
                  <a:cubicBezTo>
                    <a:pt x="137" y="401"/>
                    <a:pt x="137" y="401"/>
                    <a:pt x="137" y="402"/>
                  </a:cubicBezTo>
                  <a:cubicBezTo>
                    <a:pt x="137" y="402"/>
                    <a:pt x="137" y="402"/>
                    <a:pt x="136" y="402"/>
                  </a:cubicBezTo>
                  <a:cubicBezTo>
                    <a:pt x="136" y="402"/>
                    <a:pt x="136" y="403"/>
                    <a:pt x="136" y="403"/>
                  </a:cubicBezTo>
                  <a:cubicBezTo>
                    <a:pt x="136" y="403"/>
                    <a:pt x="135" y="404"/>
                    <a:pt x="135" y="404"/>
                  </a:cubicBezTo>
                  <a:cubicBezTo>
                    <a:pt x="135" y="404"/>
                    <a:pt x="134" y="404"/>
                    <a:pt x="134" y="404"/>
                  </a:cubicBezTo>
                  <a:cubicBezTo>
                    <a:pt x="134" y="404"/>
                    <a:pt x="134" y="405"/>
                    <a:pt x="134" y="405"/>
                  </a:cubicBezTo>
                  <a:cubicBezTo>
                    <a:pt x="133" y="405"/>
                    <a:pt x="133" y="405"/>
                    <a:pt x="133" y="405"/>
                  </a:cubicBezTo>
                  <a:cubicBezTo>
                    <a:pt x="132" y="405"/>
                    <a:pt x="132" y="405"/>
                    <a:pt x="132" y="405"/>
                  </a:cubicBezTo>
                  <a:cubicBezTo>
                    <a:pt x="131" y="405"/>
                    <a:pt x="131" y="404"/>
                    <a:pt x="131" y="404"/>
                  </a:cubicBezTo>
                  <a:cubicBezTo>
                    <a:pt x="131" y="404"/>
                    <a:pt x="131" y="404"/>
                    <a:pt x="130" y="404"/>
                  </a:cubicBezTo>
                  <a:cubicBezTo>
                    <a:pt x="130" y="404"/>
                    <a:pt x="129" y="403"/>
                    <a:pt x="128" y="404"/>
                  </a:cubicBezTo>
                  <a:cubicBezTo>
                    <a:pt x="128" y="404"/>
                    <a:pt x="127" y="404"/>
                    <a:pt x="127" y="404"/>
                  </a:cubicBezTo>
                  <a:cubicBezTo>
                    <a:pt x="126" y="405"/>
                    <a:pt x="125" y="405"/>
                    <a:pt x="125" y="406"/>
                  </a:cubicBezTo>
                  <a:cubicBezTo>
                    <a:pt x="124" y="406"/>
                    <a:pt x="124" y="407"/>
                    <a:pt x="124" y="407"/>
                  </a:cubicBezTo>
                  <a:cubicBezTo>
                    <a:pt x="123" y="408"/>
                    <a:pt x="123" y="408"/>
                    <a:pt x="123" y="409"/>
                  </a:cubicBezTo>
                  <a:cubicBezTo>
                    <a:pt x="122" y="409"/>
                    <a:pt x="121" y="410"/>
                    <a:pt x="120" y="411"/>
                  </a:cubicBezTo>
                  <a:cubicBezTo>
                    <a:pt x="120" y="411"/>
                    <a:pt x="120" y="411"/>
                    <a:pt x="120" y="411"/>
                  </a:cubicBezTo>
                  <a:cubicBezTo>
                    <a:pt x="119" y="411"/>
                    <a:pt x="119" y="412"/>
                    <a:pt x="118" y="412"/>
                  </a:cubicBezTo>
                  <a:cubicBezTo>
                    <a:pt x="117" y="412"/>
                    <a:pt x="116" y="413"/>
                    <a:pt x="115" y="413"/>
                  </a:cubicBezTo>
                  <a:cubicBezTo>
                    <a:pt x="115" y="413"/>
                    <a:pt x="115" y="413"/>
                    <a:pt x="114" y="413"/>
                  </a:cubicBezTo>
                  <a:cubicBezTo>
                    <a:pt x="114" y="413"/>
                    <a:pt x="114" y="413"/>
                    <a:pt x="113" y="413"/>
                  </a:cubicBezTo>
                  <a:cubicBezTo>
                    <a:pt x="113" y="413"/>
                    <a:pt x="112" y="413"/>
                    <a:pt x="112" y="414"/>
                  </a:cubicBezTo>
                  <a:cubicBezTo>
                    <a:pt x="111" y="414"/>
                    <a:pt x="111" y="414"/>
                    <a:pt x="111" y="414"/>
                  </a:cubicBezTo>
                  <a:cubicBezTo>
                    <a:pt x="110" y="414"/>
                    <a:pt x="110" y="414"/>
                    <a:pt x="110" y="414"/>
                  </a:cubicBezTo>
                  <a:cubicBezTo>
                    <a:pt x="110" y="414"/>
                    <a:pt x="110" y="414"/>
                    <a:pt x="109" y="414"/>
                  </a:cubicBezTo>
                  <a:cubicBezTo>
                    <a:pt x="109" y="414"/>
                    <a:pt x="109" y="414"/>
                    <a:pt x="108" y="414"/>
                  </a:cubicBezTo>
                  <a:cubicBezTo>
                    <a:pt x="107" y="415"/>
                    <a:pt x="107" y="415"/>
                    <a:pt x="106" y="415"/>
                  </a:cubicBezTo>
                  <a:cubicBezTo>
                    <a:pt x="105" y="415"/>
                    <a:pt x="104" y="415"/>
                    <a:pt x="103" y="415"/>
                  </a:cubicBezTo>
                  <a:cubicBezTo>
                    <a:pt x="102" y="416"/>
                    <a:pt x="100" y="416"/>
                    <a:pt x="99" y="416"/>
                  </a:cubicBezTo>
                  <a:cubicBezTo>
                    <a:pt x="98" y="416"/>
                    <a:pt x="98" y="416"/>
                    <a:pt x="97" y="416"/>
                  </a:cubicBezTo>
                  <a:cubicBezTo>
                    <a:pt x="96" y="417"/>
                    <a:pt x="96" y="417"/>
                    <a:pt x="95" y="417"/>
                  </a:cubicBezTo>
                  <a:cubicBezTo>
                    <a:pt x="95" y="417"/>
                    <a:pt x="94" y="417"/>
                    <a:pt x="93" y="417"/>
                  </a:cubicBezTo>
                  <a:cubicBezTo>
                    <a:pt x="93" y="417"/>
                    <a:pt x="93" y="417"/>
                    <a:pt x="92" y="417"/>
                  </a:cubicBezTo>
                  <a:cubicBezTo>
                    <a:pt x="91" y="418"/>
                    <a:pt x="90" y="418"/>
                    <a:pt x="90" y="419"/>
                  </a:cubicBezTo>
                  <a:cubicBezTo>
                    <a:pt x="90" y="419"/>
                    <a:pt x="89" y="419"/>
                    <a:pt x="89" y="419"/>
                  </a:cubicBezTo>
                  <a:cubicBezTo>
                    <a:pt x="89" y="420"/>
                    <a:pt x="89" y="420"/>
                    <a:pt x="88" y="420"/>
                  </a:cubicBezTo>
                  <a:cubicBezTo>
                    <a:pt x="88" y="420"/>
                    <a:pt x="88" y="421"/>
                    <a:pt x="88" y="421"/>
                  </a:cubicBezTo>
                  <a:cubicBezTo>
                    <a:pt x="88" y="421"/>
                    <a:pt x="88" y="422"/>
                    <a:pt x="88" y="422"/>
                  </a:cubicBezTo>
                  <a:cubicBezTo>
                    <a:pt x="87" y="422"/>
                    <a:pt x="87" y="422"/>
                    <a:pt x="86" y="422"/>
                  </a:cubicBezTo>
                  <a:cubicBezTo>
                    <a:pt x="85" y="422"/>
                    <a:pt x="84" y="421"/>
                    <a:pt x="83" y="421"/>
                  </a:cubicBezTo>
                  <a:cubicBezTo>
                    <a:pt x="82" y="421"/>
                    <a:pt x="82" y="421"/>
                    <a:pt x="81" y="420"/>
                  </a:cubicBezTo>
                  <a:cubicBezTo>
                    <a:pt x="81" y="420"/>
                    <a:pt x="81" y="419"/>
                    <a:pt x="81" y="419"/>
                  </a:cubicBezTo>
                  <a:cubicBezTo>
                    <a:pt x="80" y="419"/>
                    <a:pt x="80" y="418"/>
                    <a:pt x="79" y="418"/>
                  </a:cubicBezTo>
                  <a:cubicBezTo>
                    <a:pt x="79" y="418"/>
                    <a:pt x="79" y="417"/>
                    <a:pt x="79" y="417"/>
                  </a:cubicBezTo>
                  <a:cubicBezTo>
                    <a:pt x="78" y="417"/>
                    <a:pt x="78" y="417"/>
                    <a:pt x="78" y="417"/>
                  </a:cubicBezTo>
                  <a:cubicBezTo>
                    <a:pt x="77" y="417"/>
                    <a:pt x="77" y="416"/>
                    <a:pt x="76" y="416"/>
                  </a:cubicBezTo>
                  <a:cubicBezTo>
                    <a:pt x="76" y="416"/>
                    <a:pt x="75" y="416"/>
                    <a:pt x="75" y="417"/>
                  </a:cubicBezTo>
                  <a:cubicBezTo>
                    <a:pt x="74" y="417"/>
                    <a:pt x="73" y="417"/>
                    <a:pt x="73" y="417"/>
                  </a:cubicBezTo>
                  <a:cubicBezTo>
                    <a:pt x="72" y="418"/>
                    <a:pt x="72" y="418"/>
                    <a:pt x="72" y="418"/>
                  </a:cubicBezTo>
                  <a:cubicBezTo>
                    <a:pt x="72" y="419"/>
                    <a:pt x="71" y="419"/>
                    <a:pt x="71" y="419"/>
                  </a:cubicBezTo>
                  <a:cubicBezTo>
                    <a:pt x="71" y="419"/>
                    <a:pt x="70" y="420"/>
                    <a:pt x="70" y="420"/>
                  </a:cubicBezTo>
                  <a:cubicBezTo>
                    <a:pt x="70" y="420"/>
                    <a:pt x="69" y="420"/>
                    <a:pt x="69" y="420"/>
                  </a:cubicBezTo>
                  <a:cubicBezTo>
                    <a:pt x="68" y="420"/>
                    <a:pt x="68" y="420"/>
                    <a:pt x="68" y="420"/>
                  </a:cubicBezTo>
                  <a:cubicBezTo>
                    <a:pt x="67" y="420"/>
                    <a:pt x="67" y="420"/>
                    <a:pt x="67" y="420"/>
                  </a:cubicBezTo>
                  <a:cubicBezTo>
                    <a:pt x="65" y="419"/>
                    <a:pt x="64" y="419"/>
                    <a:pt x="63" y="418"/>
                  </a:cubicBezTo>
                  <a:cubicBezTo>
                    <a:pt x="63" y="418"/>
                    <a:pt x="63" y="417"/>
                    <a:pt x="62" y="417"/>
                  </a:cubicBezTo>
                  <a:cubicBezTo>
                    <a:pt x="62" y="417"/>
                    <a:pt x="62" y="416"/>
                    <a:pt x="61" y="416"/>
                  </a:cubicBezTo>
                  <a:cubicBezTo>
                    <a:pt x="61" y="415"/>
                    <a:pt x="60" y="415"/>
                    <a:pt x="60" y="415"/>
                  </a:cubicBezTo>
                  <a:cubicBezTo>
                    <a:pt x="59" y="414"/>
                    <a:pt x="59" y="414"/>
                    <a:pt x="58" y="414"/>
                  </a:cubicBezTo>
                  <a:cubicBezTo>
                    <a:pt x="58" y="414"/>
                    <a:pt x="57" y="414"/>
                    <a:pt x="57" y="414"/>
                  </a:cubicBezTo>
                  <a:cubicBezTo>
                    <a:pt x="56" y="413"/>
                    <a:pt x="56" y="413"/>
                    <a:pt x="55" y="413"/>
                  </a:cubicBezTo>
                  <a:cubicBezTo>
                    <a:pt x="52" y="413"/>
                    <a:pt x="52" y="413"/>
                    <a:pt x="52" y="413"/>
                  </a:cubicBezTo>
                  <a:cubicBezTo>
                    <a:pt x="51" y="413"/>
                    <a:pt x="51" y="413"/>
                    <a:pt x="50" y="413"/>
                  </a:cubicBezTo>
                  <a:cubicBezTo>
                    <a:pt x="49" y="413"/>
                    <a:pt x="48" y="413"/>
                    <a:pt x="47" y="413"/>
                  </a:cubicBezTo>
                  <a:cubicBezTo>
                    <a:pt x="46" y="413"/>
                    <a:pt x="45" y="413"/>
                    <a:pt x="44" y="413"/>
                  </a:cubicBezTo>
                  <a:cubicBezTo>
                    <a:pt x="43" y="412"/>
                    <a:pt x="42" y="412"/>
                    <a:pt x="42" y="411"/>
                  </a:cubicBezTo>
                  <a:cubicBezTo>
                    <a:pt x="42" y="410"/>
                    <a:pt x="42" y="408"/>
                    <a:pt x="41" y="408"/>
                  </a:cubicBezTo>
                  <a:cubicBezTo>
                    <a:pt x="41" y="407"/>
                    <a:pt x="40" y="407"/>
                    <a:pt x="39" y="406"/>
                  </a:cubicBezTo>
                  <a:cubicBezTo>
                    <a:pt x="38" y="405"/>
                    <a:pt x="39" y="405"/>
                    <a:pt x="39" y="404"/>
                  </a:cubicBezTo>
                  <a:cubicBezTo>
                    <a:pt x="39" y="403"/>
                    <a:pt x="39" y="403"/>
                    <a:pt x="39" y="403"/>
                  </a:cubicBezTo>
                  <a:cubicBezTo>
                    <a:pt x="39" y="402"/>
                    <a:pt x="40" y="402"/>
                    <a:pt x="40" y="401"/>
                  </a:cubicBezTo>
                  <a:cubicBezTo>
                    <a:pt x="40" y="401"/>
                    <a:pt x="40" y="401"/>
                    <a:pt x="40" y="400"/>
                  </a:cubicBezTo>
                  <a:cubicBezTo>
                    <a:pt x="41" y="400"/>
                    <a:pt x="41" y="400"/>
                    <a:pt x="41" y="399"/>
                  </a:cubicBezTo>
                  <a:cubicBezTo>
                    <a:pt x="42" y="398"/>
                    <a:pt x="43" y="398"/>
                    <a:pt x="44" y="397"/>
                  </a:cubicBezTo>
                  <a:cubicBezTo>
                    <a:pt x="45" y="396"/>
                    <a:pt x="46" y="396"/>
                    <a:pt x="47" y="395"/>
                  </a:cubicBezTo>
                  <a:cubicBezTo>
                    <a:pt x="48" y="395"/>
                    <a:pt x="49" y="394"/>
                    <a:pt x="49" y="393"/>
                  </a:cubicBezTo>
                  <a:cubicBezTo>
                    <a:pt x="50" y="392"/>
                    <a:pt x="50" y="391"/>
                    <a:pt x="51" y="391"/>
                  </a:cubicBezTo>
                  <a:cubicBezTo>
                    <a:pt x="52" y="390"/>
                    <a:pt x="52" y="390"/>
                    <a:pt x="52" y="390"/>
                  </a:cubicBezTo>
                  <a:cubicBezTo>
                    <a:pt x="54" y="388"/>
                    <a:pt x="54" y="386"/>
                    <a:pt x="55" y="384"/>
                  </a:cubicBezTo>
                  <a:cubicBezTo>
                    <a:pt x="55" y="383"/>
                    <a:pt x="55" y="383"/>
                    <a:pt x="55" y="382"/>
                  </a:cubicBezTo>
                  <a:cubicBezTo>
                    <a:pt x="55" y="382"/>
                    <a:pt x="56" y="382"/>
                    <a:pt x="56" y="381"/>
                  </a:cubicBezTo>
                  <a:cubicBezTo>
                    <a:pt x="56" y="381"/>
                    <a:pt x="56" y="380"/>
                    <a:pt x="56" y="380"/>
                  </a:cubicBezTo>
                  <a:cubicBezTo>
                    <a:pt x="55" y="380"/>
                    <a:pt x="56" y="380"/>
                    <a:pt x="55" y="380"/>
                  </a:cubicBezTo>
                  <a:cubicBezTo>
                    <a:pt x="55" y="380"/>
                    <a:pt x="55" y="380"/>
                    <a:pt x="55" y="380"/>
                  </a:cubicBezTo>
                  <a:cubicBezTo>
                    <a:pt x="55" y="379"/>
                    <a:pt x="54" y="379"/>
                    <a:pt x="53" y="379"/>
                  </a:cubicBezTo>
                  <a:cubicBezTo>
                    <a:pt x="53" y="378"/>
                    <a:pt x="52" y="377"/>
                    <a:pt x="53" y="377"/>
                  </a:cubicBezTo>
                  <a:cubicBezTo>
                    <a:pt x="53" y="376"/>
                    <a:pt x="54" y="376"/>
                    <a:pt x="54" y="376"/>
                  </a:cubicBezTo>
                  <a:cubicBezTo>
                    <a:pt x="55" y="375"/>
                    <a:pt x="55" y="375"/>
                    <a:pt x="55" y="374"/>
                  </a:cubicBezTo>
                  <a:cubicBezTo>
                    <a:pt x="57" y="373"/>
                    <a:pt x="59" y="371"/>
                    <a:pt x="61" y="370"/>
                  </a:cubicBezTo>
                  <a:cubicBezTo>
                    <a:pt x="62" y="369"/>
                    <a:pt x="63" y="369"/>
                    <a:pt x="64" y="368"/>
                  </a:cubicBezTo>
                  <a:cubicBezTo>
                    <a:pt x="65" y="367"/>
                    <a:pt x="66" y="366"/>
                    <a:pt x="66" y="365"/>
                  </a:cubicBezTo>
                  <a:cubicBezTo>
                    <a:pt x="67" y="365"/>
                    <a:pt x="68" y="364"/>
                    <a:pt x="68" y="363"/>
                  </a:cubicBezTo>
                  <a:cubicBezTo>
                    <a:pt x="68" y="361"/>
                    <a:pt x="68" y="361"/>
                    <a:pt x="68" y="361"/>
                  </a:cubicBezTo>
                  <a:cubicBezTo>
                    <a:pt x="68" y="360"/>
                    <a:pt x="68" y="360"/>
                    <a:pt x="68" y="359"/>
                  </a:cubicBezTo>
                  <a:cubicBezTo>
                    <a:pt x="68" y="358"/>
                    <a:pt x="68" y="357"/>
                    <a:pt x="69" y="356"/>
                  </a:cubicBezTo>
                  <a:cubicBezTo>
                    <a:pt x="69" y="356"/>
                    <a:pt x="69" y="355"/>
                    <a:pt x="69" y="354"/>
                  </a:cubicBezTo>
                  <a:cubicBezTo>
                    <a:pt x="69" y="353"/>
                    <a:pt x="70" y="352"/>
                    <a:pt x="71" y="351"/>
                  </a:cubicBezTo>
                  <a:cubicBezTo>
                    <a:pt x="71" y="351"/>
                    <a:pt x="72" y="350"/>
                    <a:pt x="72" y="349"/>
                  </a:cubicBezTo>
                  <a:cubicBezTo>
                    <a:pt x="72" y="349"/>
                    <a:pt x="73" y="348"/>
                    <a:pt x="73" y="347"/>
                  </a:cubicBezTo>
                  <a:cubicBezTo>
                    <a:pt x="73" y="347"/>
                    <a:pt x="73" y="346"/>
                    <a:pt x="73" y="345"/>
                  </a:cubicBezTo>
                  <a:cubicBezTo>
                    <a:pt x="73" y="345"/>
                    <a:pt x="72" y="344"/>
                    <a:pt x="72" y="343"/>
                  </a:cubicBezTo>
                  <a:cubicBezTo>
                    <a:pt x="72" y="343"/>
                    <a:pt x="72" y="342"/>
                    <a:pt x="72" y="341"/>
                  </a:cubicBezTo>
                  <a:cubicBezTo>
                    <a:pt x="72" y="341"/>
                    <a:pt x="71" y="340"/>
                    <a:pt x="71" y="340"/>
                  </a:cubicBezTo>
                  <a:cubicBezTo>
                    <a:pt x="71" y="340"/>
                    <a:pt x="71" y="339"/>
                    <a:pt x="71" y="339"/>
                  </a:cubicBezTo>
                  <a:cubicBezTo>
                    <a:pt x="71" y="338"/>
                    <a:pt x="71" y="338"/>
                    <a:pt x="71" y="337"/>
                  </a:cubicBezTo>
                  <a:cubicBezTo>
                    <a:pt x="71" y="336"/>
                    <a:pt x="70" y="335"/>
                    <a:pt x="70" y="335"/>
                  </a:cubicBezTo>
                  <a:cubicBezTo>
                    <a:pt x="69" y="334"/>
                    <a:pt x="69" y="333"/>
                    <a:pt x="68" y="333"/>
                  </a:cubicBezTo>
                  <a:cubicBezTo>
                    <a:pt x="68" y="332"/>
                    <a:pt x="67" y="331"/>
                    <a:pt x="66" y="331"/>
                  </a:cubicBezTo>
                  <a:cubicBezTo>
                    <a:pt x="66" y="331"/>
                    <a:pt x="65" y="332"/>
                    <a:pt x="64" y="332"/>
                  </a:cubicBezTo>
                  <a:cubicBezTo>
                    <a:pt x="63" y="333"/>
                    <a:pt x="62" y="333"/>
                    <a:pt x="62" y="333"/>
                  </a:cubicBezTo>
                  <a:cubicBezTo>
                    <a:pt x="59" y="334"/>
                    <a:pt x="56" y="333"/>
                    <a:pt x="54" y="332"/>
                  </a:cubicBezTo>
                  <a:cubicBezTo>
                    <a:pt x="53" y="331"/>
                    <a:pt x="51" y="331"/>
                    <a:pt x="50" y="329"/>
                  </a:cubicBezTo>
                  <a:cubicBezTo>
                    <a:pt x="49" y="328"/>
                    <a:pt x="48" y="327"/>
                    <a:pt x="48" y="325"/>
                  </a:cubicBezTo>
                  <a:cubicBezTo>
                    <a:pt x="47" y="323"/>
                    <a:pt x="46" y="323"/>
                    <a:pt x="44" y="322"/>
                  </a:cubicBezTo>
                  <a:cubicBezTo>
                    <a:pt x="44" y="321"/>
                    <a:pt x="43" y="321"/>
                    <a:pt x="42" y="321"/>
                  </a:cubicBezTo>
                  <a:cubicBezTo>
                    <a:pt x="41" y="321"/>
                    <a:pt x="40" y="321"/>
                    <a:pt x="40" y="321"/>
                  </a:cubicBezTo>
                  <a:cubicBezTo>
                    <a:pt x="39" y="321"/>
                    <a:pt x="38" y="320"/>
                    <a:pt x="38" y="320"/>
                  </a:cubicBezTo>
                  <a:cubicBezTo>
                    <a:pt x="37" y="320"/>
                    <a:pt x="37" y="320"/>
                    <a:pt x="36" y="319"/>
                  </a:cubicBezTo>
                  <a:cubicBezTo>
                    <a:pt x="35" y="319"/>
                    <a:pt x="34" y="317"/>
                    <a:pt x="33" y="316"/>
                  </a:cubicBezTo>
                  <a:cubicBezTo>
                    <a:pt x="31" y="315"/>
                    <a:pt x="30" y="315"/>
                    <a:pt x="28" y="314"/>
                  </a:cubicBezTo>
                  <a:cubicBezTo>
                    <a:pt x="28" y="313"/>
                    <a:pt x="27" y="313"/>
                    <a:pt x="27" y="312"/>
                  </a:cubicBezTo>
                  <a:cubicBezTo>
                    <a:pt x="26" y="312"/>
                    <a:pt x="25" y="311"/>
                    <a:pt x="25" y="311"/>
                  </a:cubicBezTo>
                  <a:cubicBezTo>
                    <a:pt x="24" y="310"/>
                    <a:pt x="24" y="309"/>
                    <a:pt x="23" y="308"/>
                  </a:cubicBezTo>
                  <a:cubicBezTo>
                    <a:pt x="23" y="308"/>
                    <a:pt x="22" y="307"/>
                    <a:pt x="22" y="307"/>
                  </a:cubicBezTo>
                  <a:cubicBezTo>
                    <a:pt x="21" y="306"/>
                    <a:pt x="21" y="305"/>
                    <a:pt x="21" y="305"/>
                  </a:cubicBezTo>
                  <a:cubicBezTo>
                    <a:pt x="20" y="304"/>
                    <a:pt x="19" y="304"/>
                    <a:pt x="19" y="303"/>
                  </a:cubicBezTo>
                  <a:cubicBezTo>
                    <a:pt x="18" y="302"/>
                    <a:pt x="19" y="300"/>
                    <a:pt x="19" y="299"/>
                  </a:cubicBezTo>
                  <a:cubicBezTo>
                    <a:pt x="19" y="297"/>
                    <a:pt x="19" y="295"/>
                    <a:pt x="19" y="293"/>
                  </a:cubicBezTo>
                  <a:cubicBezTo>
                    <a:pt x="19" y="291"/>
                    <a:pt x="19" y="289"/>
                    <a:pt x="18" y="288"/>
                  </a:cubicBezTo>
                  <a:cubicBezTo>
                    <a:pt x="17" y="288"/>
                    <a:pt x="17" y="287"/>
                    <a:pt x="16" y="287"/>
                  </a:cubicBezTo>
                  <a:cubicBezTo>
                    <a:pt x="15" y="287"/>
                    <a:pt x="14" y="287"/>
                    <a:pt x="14" y="287"/>
                  </a:cubicBezTo>
                  <a:cubicBezTo>
                    <a:pt x="13" y="286"/>
                    <a:pt x="12" y="286"/>
                    <a:pt x="11" y="286"/>
                  </a:cubicBezTo>
                  <a:cubicBezTo>
                    <a:pt x="10" y="286"/>
                    <a:pt x="10" y="286"/>
                    <a:pt x="9" y="286"/>
                  </a:cubicBezTo>
                  <a:cubicBezTo>
                    <a:pt x="9" y="285"/>
                    <a:pt x="9" y="284"/>
                    <a:pt x="8" y="284"/>
                  </a:cubicBezTo>
                  <a:cubicBezTo>
                    <a:pt x="8" y="282"/>
                    <a:pt x="8" y="280"/>
                    <a:pt x="6" y="278"/>
                  </a:cubicBezTo>
                  <a:cubicBezTo>
                    <a:pt x="5" y="276"/>
                    <a:pt x="5" y="274"/>
                    <a:pt x="5" y="272"/>
                  </a:cubicBezTo>
                  <a:cubicBezTo>
                    <a:pt x="5" y="271"/>
                    <a:pt x="5" y="270"/>
                    <a:pt x="5" y="268"/>
                  </a:cubicBezTo>
                  <a:cubicBezTo>
                    <a:pt x="5" y="267"/>
                    <a:pt x="5" y="265"/>
                    <a:pt x="4" y="264"/>
                  </a:cubicBezTo>
                  <a:cubicBezTo>
                    <a:pt x="4" y="263"/>
                    <a:pt x="3" y="262"/>
                    <a:pt x="3" y="261"/>
                  </a:cubicBezTo>
                  <a:cubicBezTo>
                    <a:pt x="2" y="260"/>
                    <a:pt x="2" y="259"/>
                    <a:pt x="1" y="259"/>
                  </a:cubicBezTo>
                  <a:cubicBezTo>
                    <a:pt x="1" y="258"/>
                    <a:pt x="0" y="257"/>
                    <a:pt x="0" y="256"/>
                  </a:cubicBezTo>
                  <a:cubicBezTo>
                    <a:pt x="0" y="254"/>
                    <a:pt x="0" y="251"/>
                    <a:pt x="0" y="249"/>
                  </a:cubicBezTo>
                  <a:cubicBezTo>
                    <a:pt x="0" y="248"/>
                    <a:pt x="1" y="247"/>
                    <a:pt x="1" y="246"/>
                  </a:cubicBezTo>
                  <a:cubicBezTo>
                    <a:pt x="2" y="245"/>
                    <a:pt x="2" y="244"/>
                    <a:pt x="2" y="243"/>
                  </a:cubicBezTo>
                  <a:cubicBezTo>
                    <a:pt x="3" y="242"/>
                    <a:pt x="3" y="241"/>
                    <a:pt x="4" y="240"/>
                  </a:cubicBezTo>
                  <a:cubicBezTo>
                    <a:pt x="4" y="239"/>
                    <a:pt x="5" y="238"/>
                    <a:pt x="5" y="237"/>
                  </a:cubicBezTo>
                  <a:cubicBezTo>
                    <a:pt x="7" y="235"/>
                    <a:pt x="7" y="232"/>
                    <a:pt x="8" y="230"/>
                  </a:cubicBezTo>
                  <a:cubicBezTo>
                    <a:pt x="8" y="229"/>
                    <a:pt x="8" y="228"/>
                    <a:pt x="8" y="227"/>
                  </a:cubicBezTo>
                  <a:cubicBezTo>
                    <a:pt x="8" y="226"/>
                    <a:pt x="8" y="226"/>
                    <a:pt x="8" y="225"/>
                  </a:cubicBezTo>
                  <a:cubicBezTo>
                    <a:pt x="7" y="225"/>
                    <a:pt x="7" y="224"/>
                    <a:pt x="6" y="223"/>
                  </a:cubicBezTo>
                  <a:cubicBezTo>
                    <a:pt x="6" y="223"/>
                    <a:pt x="6" y="222"/>
                    <a:pt x="6" y="222"/>
                  </a:cubicBezTo>
                  <a:cubicBezTo>
                    <a:pt x="6" y="220"/>
                    <a:pt x="6" y="218"/>
                    <a:pt x="7" y="218"/>
                  </a:cubicBezTo>
                  <a:cubicBezTo>
                    <a:pt x="9" y="217"/>
                    <a:pt x="12" y="219"/>
                    <a:pt x="13" y="219"/>
                  </a:cubicBezTo>
                  <a:cubicBezTo>
                    <a:pt x="14" y="219"/>
                    <a:pt x="16" y="219"/>
                    <a:pt x="17" y="218"/>
                  </a:cubicBezTo>
                  <a:cubicBezTo>
                    <a:pt x="17" y="217"/>
                    <a:pt x="16" y="215"/>
                    <a:pt x="16" y="214"/>
                  </a:cubicBezTo>
                  <a:cubicBezTo>
                    <a:pt x="16" y="213"/>
                    <a:pt x="16" y="213"/>
                    <a:pt x="16" y="212"/>
                  </a:cubicBezTo>
                  <a:cubicBezTo>
                    <a:pt x="16" y="212"/>
                    <a:pt x="16" y="211"/>
                    <a:pt x="16" y="211"/>
                  </a:cubicBezTo>
                  <a:cubicBezTo>
                    <a:pt x="16" y="210"/>
                    <a:pt x="16" y="209"/>
                    <a:pt x="15" y="208"/>
                  </a:cubicBezTo>
                  <a:cubicBezTo>
                    <a:pt x="14" y="207"/>
                    <a:pt x="13" y="207"/>
                    <a:pt x="13" y="206"/>
                  </a:cubicBezTo>
                  <a:cubicBezTo>
                    <a:pt x="12" y="205"/>
                    <a:pt x="12" y="204"/>
                    <a:pt x="12" y="202"/>
                  </a:cubicBezTo>
                  <a:cubicBezTo>
                    <a:pt x="13" y="200"/>
                    <a:pt x="15" y="199"/>
                    <a:pt x="16" y="198"/>
                  </a:cubicBezTo>
                  <a:cubicBezTo>
                    <a:pt x="18" y="197"/>
                    <a:pt x="20" y="195"/>
                    <a:pt x="22" y="194"/>
                  </a:cubicBezTo>
                  <a:cubicBezTo>
                    <a:pt x="25" y="193"/>
                    <a:pt x="27" y="193"/>
                    <a:pt x="30" y="192"/>
                  </a:cubicBezTo>
                  <a:cubicBezTo>
                    <a:pt x="33" y="191"/>
                    <a:pt x="34" y="188"/>
                    <a:pt x="37" y="185"/>
                  </a:cubicBezTo>
                  <a:cubicBezTo>
                    <a:pt x="38" y="184"/>
                    <a:pt x="39" y="182"/>
                    <a:pt x="39" y="180"/>
                  </a:cubicBezTo>
                  <a:cubicBezTo>
                    <a:pt x="40" y="179"/>
                    <a:pt x="40" y="177"/>
                    <a:pt x="42" y="177"/>
                  </a:cubicBezTo>
                  <a:cubicBezTo>
                    <a:pt x="44" y="176"/>
                    <a:pt x="45" y="176"/>
                    <a:pt x="46" y="177"/>
                  </a:cubicBezTo>
                  <a:cubicBezTo>
                    <a:pt x="48" y="178"/>
                    <a:pt x="49" y="181"/>
                    <a:pt x="51" y="181"/>
                  </a:cubicBezTo>
                  <a:cubicBezTo>
                    <a:pt x="54" y="182"/>
                    <a:pt x="55" y="178"/>
                    <a:pt x="56" y="176"/>
                  </a:cubicBezTo>
                  <a:cubicBezTo>
                    <a:pt x="57" y="176"/>
                    <a:pt x="58" y="176"/>
                    <a:pt x="59" y="176"/>
                  </a:cubicBezTo>
                  <a:cubicBezTo>
                    <a:pt x="59" y="176"/>
                    <a:pt x="59" y="176"/>
                    <a:pt x="60" y="176"/>
                  </a:cubicBezTo>
                  <a:cubicBezTo>
                    <a:pt x="61" y="177"/>
                    <a:pt x="62" y="177"/>
                    <a:pt x="63" y="177"/>
                  </a:cubicBezTo>
                  <a:cubicBezTo>
                    <a:pt x="63" y="177"/>
                    <a:pt x="64" y="177"/>
                    <a:pt x="64" y="176"/>
                  </a:cubicBezTo>
                  <a:cubicBezTo>
                    <a:pt x="64" y="176"/>
                    <a:pt x="64" y="176"/>
                    <a:pt x="64" y="175"/>
                  </a:cubicBezTo>
                  <a:cubicBezTo>
                    <a:pt x="63" y="175"/>
                    <a:pt x="63" y="174"/>
                    <a:pt x="63" y="174"/>
                  </a:cubicBezTo>
                  <a:cubicBezTo>
                    <a:pt x="62" y="172"/>
                    <a:pt x="61" y="171"/>
                    <a:pt x="61" y="170"/>
                  </a:cubicBezTo>
                  <a:cubicBezTo>
                    <a:pt x="61" y="169"/>
                    <a:pt x="60" y="168"/>
                    <a:pt x="60" y="167"/>
                  </a:cubicBezTo>
                  <a:cubicBezTo>
                    <a:pt x="60" y="166"/>
                    <a:pt x="59" y="165"/>
                    <a:pt x="59" y="163"/>
                  </a:cubicBezTo>
                  <a:cubicBezTo>
                    <a:pt x="59" y="162"/>
                    <a:pt x="58" y="161"/>
                    <a:pt x="58" y="160"/>
                  </a:cubicBezTo>
                  <a:cubicBezTo>
                    <a:pt x="58" y="159"/>
                    <a:pt x="58" y="159"/>
                    <a:pt x="58" y="158"/>
                  </a:cubicBezTo>
                  <a:cubicBezTo>
                    <a:pt x="59" y="157"/>
                    <a:pt x="60" y="157"/>
                    <a:pt x="61" y="157"/>
                  </a:cubicBezTo>
                  <a:cubicBezTo>
                    <a:pt x="62" y="157"/>
                    <a:pt x="63" y="157"/>
                    <a:pt x="64" y="158"/>
                  </a:cubicBezTo>
                  <a:cubicBezTo>
                    <a:pt x="65" y="158"/>
                    <a:pt x="65" y="158"/>
                    <a:pt x="66" y="159"/>
                  </a:cubicBezTo>
                  <a:cubicBezTo>
                    <a:pt x="67" y="160"/>
                    <a:pt x="68" y="161"/>
                    <a:pt x="69" y="162"/>
                  </a:cubicBezTo>
                  <a:cubicBezTo>
                    <a:pt x="69" y="163"/>
                    <a:pt x="70" y="164"/>
                    <a:pt x="71" y="165"/>
                  </a:cubicBezTo>
                  <a:cubicBezTo>
                    <a:pt x="71" y="165"/>
                    <a:pt x="72" y="166"/>
                    <a:pt x="72" y="167"/>
                  </a:cubicBezTo>
                  <a:cubicBezTo>
                    <a:pt x="72" y="168"/>
                    <a:pt x="71" y="169"/>
                    <a:pt x="70" y="170"/>
                  </a:cubicBezTo>
                  <a:cubicBezTo>
                    <a:pt x="70" y="171"/>
                    <a:pt x="69" y="171"/>
                    <a:pt x="69" y="172"/>
                  </a:cubicBezTo>
                  <a:cubicBezTo>
                    <a:pt x="69" y="174"/>
                    <a:pt x="70" y="174"/>
                    <a:pt x="71" y="174"/>
                  </a:cubicBezTo>
                  <a:cubicBezTo>
                    <a:pt x="72" y="174"/>
                    <a:pt x="73" y="173"/>
                    <a:pt x="75" y="173"/>
                  </a:cubicBezTo>
                  <a:cubicBezTo>
                    <a:pt x="75" y="173"/>
                    <a:pt x="76" y="173"/>
                    <a:pt x="77" y="172"/>
                  </a:cubicBezTo>
                  <a:cubicBezTo>
                    <a:pt x="77" y="172"/>
                    <a:pt x="78" y="171"/>
                    <a:pt x="78" y="171"/>
                  </a:cubicBezTo>
                  <a:cubicBezTo>
                    <a:pt x="78" y="171"/>
                    <a:pt x="78" y="171"/>
                    <a:pt x="79" y="170"/>
                  </a:cubicBezTo>
                  <a:cubicBezTo>
                    <a:pt x="79" y="170"/>
                    <a:pt x="80" y="170"/>
                    <a:pt x="81" y="169"/>
                  </a:cubicBezTo>
                  <a:cubicBezTo>
                    <a:pt x="81" y="169"/>
                    <a:pt x="81" y="168"/>
                    <a:pt x="82" y="167"/>
                  </a:cubicBezTo>
                  <a:cubicBezTo>
                    <a:pt x="83" y="166"/>
                    <a:pt x="85" y="165"/>
                    <a:pt x="87" y="164"/>
                  </a:cubicBezTo>
                  <a:cubicBezTo>
                    <a:pt x="88" y="164"/>
                    <a:pt x="90" y="162"/>
                    <a:pt x="92" y="162"/>
                  </a:cubicBezTo>
                  <a:cubicBezTo>
                    <a:pt x="93" y="161"/>
                    <a:pt x="93" y="161"/>
                    <a:pt x="94" y="161"/>
                  </a:cubicBezTo>
                  <a:cubicBezTo>
                    <a:pt x="95" y="161"/>
                    <a:pt x="96" y="161"/>
                    <a:pt x="97" y="160"/>
                  </a:cubicBezTo>
                  <a:cubicBezTo>
                    <a:pt x="98" y="160"/>
                    <a:pt x="98" y="160"/>
                    <a:pt x="99" y="159"/>
                  </a:cubicBezTo>
                  <a:cubicBezTo>
                    <a:pt x="99" y="159"/>
                    <a:pt x="100" y="159"/>
                    <a:pt x="100" y="159"/>
                  </a:cubicBezTo>
                  <a:cubicBezTo>
                    <a:pt x="101" y="160"/>
                    <a:pt x="102" y="161"/>
                    <a:pt x="103" y="161"/>
                  </a:cubicBezTo>
                  <a:cubicBezTo>
                    <a:pt x="104" y="162"/>
                    <a:pt x="104" y="163"/>
                    <a:pt x="104" y="165"/>
                  </a:cubicBezTo>
                  <a:cubicBezTo>
                    <a:pt x="104" y="166"/>
                    <a:pt x="104" y="167"/>
                    <a:pt x="103" y="168"/>
                  </a:cubicBezTo>
                  <a:cubicBezTo>
                    <a:pt x="103" y="168"/>
                    <a:pt x="103" y="169"/>
                    <a:pt x="103" y="169"/>
                  </a:cubicBezTo>
                  <a:cubicBezTo>
                    <a:pt x="103" y="170"/>
                    <a:pt x="103" y="170"/>
                    <a:pt x="104" y="170"/>
                  </a:cubicBezTo>
                  <a:cubicBezTo>
                    <a:pt x="104" y="171"/>
                    <a:pt x="105" y="171"/>
                    <a:pt x="105" y="172"/>
                  </a:cubicBezTo>
                  <a:cubicBezTo>
                    <a:pt x="106" y="172"/>
                    <a:pt x="106" y="172"/>
                    <a:pt x="107" y="172"/>
                  </a:cubicBezTo>
                  <a:cubicBezTo>
                    <a:pt x="108" y="172"/>
                    <a:pt x="108" y="172"/>
                    <a:pt x="109" y="171"/>
                  </a:cubicBezTo>
                  <a:cubicBezTo>
                    <a:pt x="110" y="171"/>
                    <a:pt x="110" y="170"/>
                    <a:pt x="110" y="169"/>
                  </a:cubicBezTo>
                  <a:cubicBezTo>
                    <a:pt x="110" y="168"/>
                    <a:pt x="109" y="166"/>
                    <a:pt x="111" y="165"/>
                  </a:cubicBezTo>
                  <a:cubicBezTo>
                    <a:pt x="112" y="164"/>
                    <a:pt x="114" y="166"/>
                    <a:pt x="115" y="168"/>
                  </a:cubicBezTo>
                  <a:cubicBezTo>
                    <a:pt x="115" y="168"/>
                    <a:pt x="116" y="169"/>
                    <a:pt x="116" y="170"/>
                  </a:cubicBezTo>
                  <a:cubicBezTo>
                    <a:pt x="116" y="171"/>
                    <a:pt x="117" y="171"/>
                    <a:pt x="117" y="172"/>
                  </a:cubicBezTo>
                  <a:cubicBezTo>
                    <a:pt x="118" y="173"/>
                    <a:pt x="118" y="173"/>
                    <a:pt x="119" y="173"/>
                  </a:cubicBezTo>
                  <a:cubicBezTo>
                    <a:pt x="120" y="173"/>
                    <a:pt x="121" y="172"/>
                    <a:pt x="122" y="172"/>
                  </a:cubicBezTo>
                  <a:cubicBezTo>
                    <a:pt x="125" y="172"/>
                    <a:pt x="126" y="171"/>
                    <a:pt x="129" y="171"/>
                  </a:cubicBezTo>
                  <a:cubicBezTo>
                    <a:pt x="130" y="170"/>
                    <a:pt x="131" y="170"/>
                    <a:pt x="132" y="170"/>
                  </a:cubicBezTo>
                  <a:cubicBezTo>
                    <a:pt x="133" y="169"/>
                    <a:pt x="134" y="169"/>
                    <a:pt x="134" y="169"/>
                  </a:cubicBezTo>
                  <a:cubicBezTo>
                    <a:pt x="135" y="168"/>
                    <a:pt x="138" y="169"/>
                    <a:pt x="138" y="168"/>
                  </a:cubicBezTo>
                  <a:cubicBezTo>
                    <a:pt x="138" y="167"/>
                    <a:pt x="137" y="166"/>
                    <a:pt x="136" y="165"/>
                  </a:cubicBezTo>
                  <a:cubicBezTo>
                    <a:pt x="135" y="164"/>
                    <a:pt x="135" y="163"/>
                    <a:pt x="134" y="163"/>
                  </a:cubicBezTo>
                  <a:cubicBezTo>
                    <a:pt x="134" y="161"/>
                    <a:pt x="132" y="160"/>
                    <a:pt x="133" y="158"/>
                  </a:cubicBezTo>
                  <a:cubicBezTo>
                    <a:pt x="133" y="157"/>
                    <a:pt x="133" y="157"/>
                    <a:pt x="133" y="156"/>
                  </a:cubicBezTo>
                  <a:cubicBezTo>
                    <a:pt x="133" y="156"/>
                    <a:pt x="133" y="156"/>
                    <a:pt x="134" y="156"/>
                  </a:cubicBezTo>
                  <a:cubicBezTo>
                    <a:pt x="134" y="156"/>
                    <a:pt x="134" y="156"/>
                    <a:pt x="134" y="155"/>
                  </a:cubicBezTo>
                  <a:cubicBezTo>
                    <a:pt x="134" y="155"/>
                    <a:pt x="134" y="154"/>
                    <a:pt x="135" y="154"/>
                  </a:cubicBezTo>
                  <a:cubicBezTo>
                    <a:pt x="135" y="153"/>
                    <a:pt x="135" y="153"/>
                    <a:pt x="135" y="153"/>
                  </a:cubicBezTo>
                  <a:cubicBezTo>
                    <a:pt x="135" y="152"/>
                    <a:pt x="136" y="152"/>
                    <a:pt x="135" y="151"/>
                  </a:cubicBezTo>
                  <a:cubicBezTo>
                    <a:pt x="135" y="150"/>
                    <a:pt x="135" y="149"/>
                    <a:pt x="135" y="149"/>
                  </a:cubicBezTo>
                  <a:cubicBezTo>
                    <a:pt x="135" y="149"/>
                    <a:pt x="134" y="148"/>
                    <a:pt x="134" y="148"/>
                  </a:cubicBezTo>
                  <a:cubicBezTo>
                    <a:pt x="133" y="147"/>
                    <a:pt x="133" y="147"/>
                    <a:pt x="133" y="146"/>
                  </a:cubicBezTo>
                  <a:cubicBezTo>
                    <a:pt x="132" y="146"/>
                    <a:pt x="132" y="145"/>
                    <a:pt x="132" y="144"/>
                  </a:cubicBezTo>
                  <a:cubicBezTo>
                    <a:pt x="131" y="143"/>
                    <a:pt x="131" y="142"/>
                    <a:pt x="131" y="141"/>
                  </a:cubicBezTo>
                  <a:cubicBezTo>
                    <a:pt x="130" y="141"/>
                    <a:pt x="130" y="140"/>
                    <a:pt x="130" y="139"/>
                  </a:cubicBezTo>
                  <a:cubicBezTo>
                    <a:pt x="130" y="138"/>
                    <a:pt x="130" y="138"/>
                    <a:pt x="129" y="137"/>
                  </a:cubicBezTo>
                  <a:cubicBezTo>
                    <a:pt x="129" y="136"/>
                    <a:pt x="128" y="136"/>
                    <a:pt x="129" y="135"/>
                  </a:cubicBezTo>
                  <a:cubicBezTo>
                    <a:pt x="130" y="134"/>
                    <a:pt x="131" y="133"/>
                    <a:pt x="132" y="133"/>
                  </a:cubicBezTo>
                  <a:cubicBezTo>
                    <a:pt x="133" y="132"/>
                    <a:pt x="134" y="131"/>
                    <a:pt x="135" y="131"/>
                  </a:cubicBezTo>
                  <a:cubicBezTo>
                    <a:pt x="137" y="130"/>
                    <a:pt x="138" y="130"/>
                    <a:pt x="139" y="130"/>
                  </a:cubicBezTo>
                  <a:cubicBezTo>
                    <a:pt x="140" y="130"/>
                    <a:pt x="140" y="130"/>
                    <a:pt x="141" y="130"/>
                  </a:cubicBezTo>
                  <a:cubicBezTo>
                    <a:pt x="141" y="130"/>
                    <a:pt x="141" y="131"/>
                    <a:pt x="141" y="131"/>
                  </a:cubicBezTo>
                  <a:cubicBezTo>
                    <a:pt x="141" y="133"/>
                    <a:pt x="141" y="134"/>
                    <a:pt x="142" y="136"/>
                  </a:cubicBezTo>
                  <a:cubicBezTo>
                    <a:pt x="143" y="137"/>
                    <a:pt x="144" y="137"/>
                    <a:pt x="145" y="138"/>
                  </a:cubicBezTo>
                  <a:cubicBezTo>
                    <a:pt x="145" y="139"/>
                    <a:pt x="146" y="139"/>
                    <a:pt x="146" y="139"/>
                  </a:cubicBezTo>
                  <a:cubicBezTo>
                    <a:pt x="146" y="139"/>
                    <a:pt x="147" y="139"/>
                    <a:pt x="147" y="140"/>
                  </a:cubicBezTo>
                  <a:cubicBezTo>
                    <a:pt x="148" y="140"/>
                    <a:pt x="148" y="141"/>
                    <a:pt x="149" y="141"/>
                  </a:cubicBezTo>
                  <a:cubicBezTo>
                    <a:pt x="150" y="142"/>
                    <a:pt x="151" y="142"/>
                    <a:pt x="151" y="142"/>
                  </a:cubicBezTo>
                  <a:cubicBezTo>
                    <a:pt x="153" y="140"/>
                    <a:pt x="155" y="140"/>
                    <a:pt x="157" y="139"/>
                  </a:cubicBezTo>
                  <a:cubicBezTo>
                    <a:pt x="158" y="138"/>
                    <a:pt x="158" y="138"/>
                    <a:pt x="158" y="138"/>
                  </a:cubicBezTo>
                  <a:cubicBezTo>
                    <a:pt x="159" y="138"/>
                    <a:pt x="159" y="138"/>
                    <a:pt x="159" y="137"/>
                  </a:cubicBezTo>
                  <a:cubicBezTo>
                    <a:pt x="160" y="137"/>
                    <a:pt x="160" y="136"/>
                    <a:pt x="160" y="135"/>
                  </a:cubicBezTo>
                  <a:cubicBezTo>
                    <a:pt x="160" y="134"/>
                    <a:pt x="160" y="133"/>
                    <a:pt x="160" y="132"/>
                  </a:cubicBezTo>
                  <a:cubicBezTo>
                    <a:pt x="160" y="131"/>
                    <a:pt x="161" y="130"/>
                    <a:pt x="161" y="128"/>
                  </a:cubicBezTo>
                  <a:cubicBezTo>
                    <a:pt x="161" y="128"/>
                    <a:pt x="160" y="127"/>
                    <a:pt x="159" y="127"/>
                  </a:cubicBezTo>
                  <a:cubicBezTo>
                    <a:pt x="159" y="126"/>
                    <a:pt x="158" y="126"/>
                    <a:pt x="157" y="126"/>
                  </a:cubicBezTo>
                  <a:cubicBezTo>
                    <a:pt x="157" y="125"/>
                    <a:pt x="157" y="123"/>
                    <a:pt x="157" y="122"/>
                  </a:cubicBezTo>
                  <a:cubicBezTo>
                    <a:pt x="157" y="122"/>
                    <a:pt x="156" y="121"/>
                    <a:pt x="157" y="120"/>
                  </a:cubicBezTo>
                  <a:cubicBezTo>
                    <a:pt x="157" y="119"/>
                    <a:pt x="158" y="119"/>
                    <a:pt x="159" y="119"/>
                  </a:cubicBezTo>
                  <a:cubicBezTo>
                    <a:pt x="160" y="118"/>
                    <a:pt x="160" y="118"/>
                    <a:pt x="161" y="117"/>
                  </a:cubicBezTo>
                  <a:cubicBezTo>
                    <a:pt x="161" y="116"/>
                    <a:pt x="161" y="115"/>
                    <a:pt x="162" y="114"/>
                  </a:cubicBezTo>
                  <a:cubicBezTo>
                    <a:pt x="162" y="114"/>
                    <a:pt x="163" y="113"/>
                    <a:pt x="164" y="113"/>
                  </a:cubicBezTo>
                  <a:cubicBezTo>
                    <a:pt x="164" y="112"/>
                    <a:pt x="165" y="112"/>
                    <a:pt x="165" y="111"/>
                  </a:cubicBezTo>
                  <a:cubicBezTo>
                    <a:pt x="165" y="111"/>
                    <a:pt x="165" y="111"/>
                    <a:pt x="166" y="111"/>
                  </a:cubicBezTo>
                  <a:cubicBezTo>
                    <a:pt x="166" y="110"/>
                    <a:pt x="167" y="109"/>
                    <a:pt x="168" y="110"/>
                  </a:cubicBezTo>
                  <a:cubicBezTo>
                    <a:pt x="169" y="110"/>
                    <a:pt x="169" y="110"/>
                    <a:pt x="170" y="110"/>
                  </a:cubicBezTo>
                  <a:cubicBezTo>
                    <a:pt x="171" y="111"/>
                    <a:pt x="171" y="111"/>
                    <a:pt x="172" y="112"/>
                  </a:cubicBezTo>
                  <a:cubicBezTo>
                    <a:pt x="173" y="112"/>
                    <a:pt x="174" y="112"/>
                    <a:pt x="175" y="112"/>
                  </a:cubicBezTo>
                  <a:cubicBezTo>
                    <a:pt x="176" y="111"/>
                    <a:pt x="177" y="111"/>
                    <a:pt x="177" y="110"/>
                  </a:cubicBezTo>
                  <a:cubicBezTo>
                    <a:pt x="178" y="110"/>
                    <a:pt x="178" y="110"/>
                    <a:pt x="179" y="110"/>
                  </a:cubicBezTo>
                  <a:cubicBezTo>
                    <a:pt x="179" y="109"/>
                    <a:pt x="179" y="109"/>
                    <a:pt x="180" y="109"/>
                  </a:cubicBezTo>
                  <a:cubicBezTo>
                    <a:pt x="180" y="108"/>
                    <a:pt x="180" y="108"/>
                    <a:pt x="181" y="108"/>
                  </a:cubicBezTo>
                  <a:cubicBezTo>
                    <a:pt x="182" y="107"/>
                    <a:pt x="182" y="106"/>
                    <a:pt x="183" y="106"/>
                  </a:cubicBezTo>
                  <a:cubicBezTo>
                    <a:pt x="184" y="105"/>
                    <a:pt x="184" y="104"/>
                    <a:pt x="185" y="103"/>
                  </a:cubicBezTo>
                  <a:cubicBezTo>
                    <a:pt x="185" y="102"/>
                    <a:pt x="185" y="102"/>
                    <a:pt x="186" y="102"/>
                  </a:cubicBezTo>
                  <a:cubicBezTo>
                    <a:pt x="186" y="102"/>
                    <a:pt x="186" y="101"/>
                    <a:pt x="187" y="101"/>
                  </a:cubicBezTo>
                  <a:cubicBezTo>
                    <a:pt x="187" y="100"/>
                    <a:pt x="188" y="99"/>
                    <a:pt x="189" y="98"/>
                  </a:cubicBezTo>
                  <a:cubicBezTo>
                    <a:pt x="190" y="98"/>
                    <a:pt x="190" y="98"/>
                    <a:pt x="190" y="97"/>
                  </a:cubicBezTo>
                  <a:cubicBezTo>
                    <a:pt x="191" y="97"/>
                    <a:pt x="191" y="97"/>
                    <a:pt x="192" y="97"/>
                  </a:cubicBezTo>
                  <a:cubicBezTo>
                    <a:pt x="192" y="97"/>
                    <a:pt x="192" y="97"/>
                    <a:pt x="192" y="97"/>
                  </a:cubicBezTo>
                  <a:cubicBezTo>
                    <a:pt x="192" y="98"/>
                    <a:pt x="193" y="98"/>
                    <a:pt x="193" y="98"/>
                  </a:cubicBezTo>
                  <a:cubicBezTo>
                    <a:pt x="193" y="99"/>
                    <a:pt x="193" y="100"/>
                    <a:pt x="193" y="100"/>
                  </a:cubicBezTo>
                  <a:cubicBezTo>
                    <a:pt x="194" y="101"/>
                    <a:pt x="195" y="101"/>
                    <a:pt x="195" y="102"/>
                  </a:cubicBezTo>
                  <a:cubicBezTo>
                    <a:pt x="196" y="103"/>
                    <a:pt x="196" y="103"/>
                    <a:pt x="197" y="104"/>
                  </a:cubicBezTo>
                  <a:cubicBezTo>
                    <a:pt x="198" y="104"/>
                    <a:pt x="199" y="104"/>
                    <a:pt x="199" y="103"/>
                  </a:cubicBezTo>
                  <a:cubicBezTo>
                    <a:pt x="200" y="103"/>
                    <a:pt x="200" y="102"/>
                    <a:pt x="200" y="101"/>
                  </a:cubicBezTo>
                  <a:cubicBezTo>
                    <a:pt x="201" y="101"/>
                    <a:pt x="201" y="100"/>
                    <a:pt x="201" y="100"/>
                  </a:cubicBezTo>
                  <a:cubicBezTo>
                    <a:pt x="201" y="100"/>
                    <a:pt x="201" y="99"/>
                    <a:pt x="202" y="99"/>
                  </a:cubicBezTo>
                  <a:cubicBezTo>
                    <a:pt x="202" y="98"/>
                    <a:pt x="202" y="97"/>
                    <a:pt x="203" y="97"/>
                  </a:cubicBezTo>
                  <a:cubicBezTo>
                    <a:pt x="204" y="97"/>
                    <a:pt x="205" y="98"/>
                    <a:pt x="206" y="98"/>
                  </a:cubicBezTo>
                  <a:cubicBezTo>
                    <a:pt x="206" y="98"/>
                    <a:pt x="206" y="99"/>
                    <a:pt x="207" y="99"/>
                  </a:cubicBezTo>
                  <a:cubicBezTo>
                    <a:pt x="207" y="99"/>
                    <a:pt x="208" y="99"/>
                    <a:pt x="208" y="99"/>
                  </a:cubicBezTo>
                  <a:cubicBezTo>
                    <a:pt x="209" y="100"/>
                    <a:pt x="209" y="100"/>
                    <a:pt x="209" y="99"/>
                  </a:cubicBezTo>
                  <a:cubicBezTo>
                    <a:pt x="210" y="99"/>
                    <a:pt x="211" y="99"/>
                    <a:pt x="212" y="98"/>
                  </a:cubicBezTo>
                  <a:cubicBezTo>
                    <a:pt x="212" y="98"/>
                    <a:pt x="213" y="98"/>
                    <a:pt x="213" y="98"/>
                  </a:cubicBezTo>
                  <a:cubicBezTo>
                    <a:pt x="213" y="97"/>
                    <a:pt x="214" y="97"/>
                    <a:pt x="214" y="97"/>
                  </a:cubicBezTo>
                  <a:cubicBezTo>
                    <a:pt x="214" y="96"/>
                    <a:pt x="214" y="96"/>
                    <a:pt x="215" y="95"/>
                  </a:cubicBezTo>
                  <a:cubicBezTo>
                    <a:pt x="215" y="95"/>
                    <a:pt x="215" y="94"/>
                    <a:pt x="215" y="94"/>
                  </a:cubicBezTo>
                  <a:cubicBezTo>
                    <a:pt x="216" y="93"/>
                    <a:pt x="216" y="93"/>
                    <a:pt x="216" y="92"/>
                  </a:cubicBezTo>
                  <a:cubicBezTo>
                    <a:pt x="217" y="92"/>
                    <a:pt x="217" y="92"/>
                    <a:pt x="218" y="91"/>
                  </a:cubicBezTo>
                  <a:cubicBezTo>
                    <a:pt x="218" y="91"/>
                    <a:pt x="218" y="90"/>
                    <a:pt x="218" y="90"/>
                  </a:cubicBezTo>
                  <a:cubicBezTo>
                    <a:pt x="218" y="89"/>
                    <a:pt x="218" y="88"/>
                    <a:pt x="218" y="88"/>
                  </a:cubicBezTo>
                  <a:cubicBezTo>
                    <a:pt x="218" y="87"/>
                    <a:pt x="219" y="87"/>
                    <a:pt x="219" y="86"/>
                  </a:cubicBezTo>
                  <a:cubicBezTo>
                    <a:pt x="220" y="86"/>
                    <a:pt x="220" y="86"/>
                    <a:pt x="221" y="85"/>
                  </a:cubicBezTo>
                  <a:cubicBezTo>
                    <a:pt x="221" y="85"/>
                    <a:pt x="222" y="85"/>
                    <a:pt x="222" y="86"/>
                  </a:cubicBezTo>
                  <a:cubicBezTo>
                    <a:pt x="222" y="86"/>
                    <a:pt x="222" y="87"/>
                    <a:pt x="222" y="87"/>
                  </a:cubicBezTo>
                  <a:cubicBezTo>
                    <a:pt x="222" y="88"/>
                    <a:pt x="222" y="89"/>
                    <a:pt x="222" y="90"/>
                  </a:cubicBezTo>
                  <a:cubicBezTo>
                    <a:pt x="222" y="91"/>
                    <a:pt x="222" y="91"/>
                    <a:pt x="222" y="92"/>
                  </a:cubicBezTo>
                  <a:cubicBezTo>
                    <a:pt x="222" y="92"/>
                    <a:pt x="222" y="93"/>
                    <a:pt x="223" y="93"/>
                  </a:cubicBezTo>
                  <a:cubicBezTo>
                    <a:pt x="223" y="93"/>
                    <a:pt x="224" y="92"/>
                    <a:pt x="225" y="92"/>
                  </a:cubicBezTo>
                  <a:cubicBezTo>
                    <a:pt x="225" y="92"/>
                    <a:pt x="226" y="92"/>
                    <a:pt x="227" y="92"/>
                  </a:cubicBezTo>
                  <a:cubicBezTo>
                    <a:pt x="227" y="92"/>
                    <a:pt x="228" y="92"/>
                    <a:pt x="229" y="92"/>
                  </a:cubicBezTo>
                  <a:cubicBezTo>
                    <a:pt x="229" y="92"/>
                    <a:pt x="230" y="93"/>
                    <a:pt x="230" y="93"/>
                  </a:cubicBezTo>
                  <a:cubicBezTo>
                    <a:pt x="231" y="93"/>
                    <a:pt x="232" y="93"/>
                    <a:pt x="233" y="93"/>
                  </a:cubicBezTo>
                  <a:cubicBezTo>
                    <a:pt x="235" y="92"/>
                    <a:pt x="237" y="92"/>
                    <a:pt x="239" y="91"/>
                  </a:cubicBezTo>
                  <a:cubicBezTo>
                    <a:pt x="242" y="90"/>
                    <a:pt x="244" y="90"/>
                    <a:pt x="246" y="89"/>
                  </a:cubicBezTo>
                  <a:cubicBezTo>
                    <a:pt x="247" y="88"/>
                    <a:pt x="248" y="87"/>
                    <a:pt x="249" y="87"/>
                  </a:cubicBezTo>
                  <a:cubicBezTo>
                    <a:pt x="250" y="86"/>
                    <a:pt x="251" y="86"/>
                    <a:pt x="251" y="85"/>
                  </a:cubicBezTo>
                  <a:cubicBezTo>
                    <a:pt x="252" y="84"/>
                    <a:pt x="252" y="83"/>
                    <a:pt x="252" y="82"/>
                  </a:cubicBezTo>
                  <a:cubicBezTo>
                    <a:pt x="252" y="81"/>
                    <a:pt x="253" y="80"/>
                    <a:pt x="253" y="79"/>
                  </a:cubicBezTo>
                  <a:cubicBezTo>
                    <a:pt x="253" y="78"/>
                    <a:pt x="253" y="76"/>
                    <a:pt x="253" y="75"/>
                  </a:cubicBezTo>
                  <a:cubicBezTo>
                    <a:pt x="253" y="73"/>
                    <a:pt x="253" y="73"/>
                    <a:pt x="253" y="73"/>
                  </a:cubicBezTo>
                  <a:cubicBezTo>
                    <a:pt x="253" y="72"/>
                    <a:pt x="253" y="72"/>
                    <a:pt x="253" y="72"/>
                  </a:cubicBezTo>
                  <a:cubicBezTo>
                    <a:pt x="252" y="72"/>
                    <a:pt x="252" y="72"/>
                    <a:pt x="252" y="72"/>
                  </a:cubicBezTo>
                  <a:cubicBezTo>
                    <a:pt x="252" y="72"/>
                    <a:pt x="251" y="72"/>
                    <a:pt x="251" y="71"/>
                  </a:cubicBezTo>
                  <a:cubicBezTo>
                    <a:pt x="251" y="71"/>
                    <a:pt x="251" y="70"/>
                    <a:pt x="252" y="70"/>
                  </a:cubicBezTo>
                  <a:cubicBezTo>
                    <a:pt x="252" y="70"/>
                    <a:pt x="252" y="69"/>
                    <a:pt x="253" y="68"/>
                  </a:cubicBezTo>
                  <a:cubicBezTo>
                    <a:pt x="252" y="68"/>
                    <a:pt x="252" y="68"/>
                    <a:pt x="252" y="68"/>
                  </a:cubicBezTo>
                  <a:cubicBezTo>
                    <a:pt x="253" y="67"/>
                    <a:pt x="253" y="66"/>
                    <a:pt x="254" y="66"/>
                  </a:cubicBezTo>
                  <a:cubicBezTo>
                    <a:pt x="254" y="66"/>
                    <a:pt x="255" y="66"/>
                    <a:pt x="256" y="66"/>
                  </a:cubicBezTo>
                  <a:cubicBezTo>
                    <a:pt x="257" y="66"/>
                    <a:pt x="258" y="66"/>
                    <a:pt x="259" y="66"/>
                  </a:cubicBezTo>
                  <a:cubicBezTo>
                    <a:pt x="260" y="66"/>
                    <a:pt x="261" y="65"/>
                    <a:pt x="261" y="66"/>
                  </a:cubicBezTo>
                  <a:cubicBezTo>
                    <a:pt x="262" y="66"/>
                    <a:pt x="263" y="66"/>
                    <a:pt x="263" y="67"/>
                  </a:cubicBezTo>
                  <a:cubicBezTo>
                    <a:pt x="264" y="68"/>
                    <a:pt x="264" y="68"/>
                    <a:pt x="265" y="69"/>
                  </a:cubicBezTo>
                  <a:cubicBezTo>
                    <a:pt x="266" y="69"/>
                    <a:pt x="267" y="69"/>
                    <a:pt x="267" y="68"/>
                  </a:cubicBezTo>
                  <a:cubicBezTo>
                    <a:pt x="268" y="68"/>
                    <a:pt x="268" y="68"/>
                    <a:pt x="268" y="67"/>
                  </a:cubicBezTo>
                  <a:cubicBezTo>
                    <a:pt x="268" y="67"/>
                    <a:pt x="269" y="67"/>
                    <a:pt x="269" y="67"/>
                  </a:cubicBezTo>
                  <a:cubicBezTo>
                    <a:pt x="269" y="67"/>
                    <a:pt x="270" y="67"/>
                    <a:pt x="270" y="66"/>
                  </a:cubicBezTo>
                  <a:cubicBezTo>
                    <a:pt x="271" y="66"/>
                    <a:pt x="271" y="67"/>
                    <a:pt x="272" y="67"/>
                  </a:cubicBezTo>
                  <a:cubicBezTo>
                    <a:pt x="273" y="67"/>
                    <a:pt x="274" y="67"/>
                    <a:pt x="275" y="67"/>
                  </a:cubicBezTo>
                  <a:cubicBezTo>
                    <a:pt x="276" y="66"/>
                    <a:pt x="277" y="66"/>
                    <a:pt x="278" y="65"/>
                  </a:cubicBezTo>
                  <a:cubicBezTo>
                    <a:pt x="278" y="65"/>
                    <a:pt x="278" y="65"/>
                    <a:pt x="278" y="65"/>
                  </a:cubicBezTo>
                  <a:cubicBezTo>
                    <a:pt x="279" y="65"/>
                    <a:pt x="279" y="65"/>
                    <a:pt x="280" y="64"/>
                  </a:cubicBezTo>
                  <a:cubicBezTo>
                    <a:pt x="281" y="63"/>
                    <a:pt x="281" y="63"/>
                    <a:pt x="282" y="63"/>
                  </a:cubicBezTo>
                  <a:cubicBezTo>
                    <a:pt x="284" y="62"/>
                    <a:pt x="284" y="61"/>
                    <a:pt x="285" y="60"/>
                  </a:cubicBezTo>
                  <a:cubicBezTo>
                    <a:pt x="286" y="60"/>
                    <a:pt x="286" y="60"/>
                    <a:pt x="287" y="60"/>
                  </a:cubicBezTo>
                  <a:cubicBezTo>
                    <a:pt x="287" y="59"/>
                    <a:pt x="287" y="59"/>
                    <a:pt x="288" y="59"/>
                  </a:cubicBezTo>
                  <a:cubicBezTo>
                    <a:pt x="288" y="59"/>
                    <a:pt x="288" y="59"/>
                    <a:pt x="289" y="59"/>
                  </a:cubicBezTo>
                  <a:cubicBezTo>
                    <a:pt x="289" y="59"/>
                    <a:pt x="290" y="59"/>
                    <a:pt x="290" y="59"/>
                  </a:cubicBezTo>
                  <a:cubicBezTo>
                    <a:pt x="291" y="60"/>
                    <a:pt x="292" y="60"/>
                    <a:pt x="293" y="61"/>
                  </a:cubicBezTo>
                  <a:cubicBezTo>
                    <a:pt x="294" y="61"/>
                    <a:pt x="294" y="61"/>
                    <a:pt x="295" y="61"/>
                  </a:cubicBezTo>
                  <a:cubicBezTo>
                    <a:pt x="295" y="61"/>
                    <a:pt x="296" y="60"/>
                    <a:pt x="296" y="60"/>
                  </a:cubicBezTo>
                  <a:cubicBezTo>
                    <a:pt x="297" y="60"/>
                    <a:pt x="297" y="60"/>
                    <a:pt x="297" y="60"/>
                  </a:cubicBezTo>
                  <a:cubicBezTo>
                    <a:pt x="298" y="59"/>
                    <a:pt x="298" y="59"/>
                    <a:pt x="298" y="59"/>
                  </a:cubicBezTo>
                  <a:cubicBezTo>
                    <a:pt x="298" y="58"/>
                    <a:pt x="298" y="58"/>
                    <a:pt x="297" y="57"/>
                  </a:cubicBezTo>
                  <a:cubicBezTo>
                    <a:pt x="297" y="56"/>
                    <a:pt x="297" y="56"/>
                    <a:pt x="297" y="55"/>
                  </a:cubicBezTo>
                  <a:cubicBezTo>
                    <a:pt x="298" y="54"/>
                    <a:pt x="299" y="53"/>
                    <a:pt x="300" y="53"/>
                  </a:cubicBezTo>
                  <a:cubicBezTo>
                    <a:pt x="301" y="52"/>
                    <a:pt x="302" y="52"/>
                    <a:pt x="303" y="52"/>
                  </a:cubicBezTo>
                  <a:cubicBezTo>
                    <a:pt x="304" y="52"/>
                    <a:pt x="305" y="52"/>
                    <a:pt x="306" y="52"/>
                  </a:cubicBezTo>
                  <a:cubicBezTo>
                    <a:pt x="307" y="52"/>
                    <a:pt x="308" y="52"/>
                    <a:pt x="309" y="52"/>
                  </a:cubicBezTo>
                  <a:cubicBezTo>
                    <a:pt x="310" y="53"/>
                    <a:pt x="310" y="53"/>
                    <a:pt x="311" y="53"/>
                  </a:cubicBezTo>
                  <a:cubicBezTo>
                    <a:pt x="311" y="53"/>
                    <a:pt x="311" y="52"/>
                    <a:pt x="312" y="52"/>
                  </a:cubicBezTo>
                  <a:cubicBezTo>
                    <a:pt x="312" y="51"/>
                    <a:pt x="312" y="51"/>
                    <a:pt x="313" y="51"/>
                  </a:cubicBezTo>
                  <a:cubicBezTo>
                    <a:pt x="313" y="50"/>
                    <a:pt x="314" y="50"/>
                    <a:pt x="314" y="50"/>
                  </a:cubicBezTo>
                  <a:cubicBezTo>
                    <a:pt x="314" y="49"/>
                    <a:pt x="314" y="47"/>
                    <a:pt x="315" y="46"/>
                  </a:cubicBezTo>
                  <a:cubicBezTo>
                    <a:pt x="315" y="46"/>
                    <a:pt x="315" y="45"/>
                    <a:pt x="315" y="45"/>
                  </a:cubicBezTo>
                  <a:cubicBezTo>
                    <a:pt x="315" y="44"/>
                    <a:pt x="315" y="44"/>
                    <a:pt x="315" y="43"/>
                  </a:cubicBezTo>
                  <a:cubicBezTo>
                    <a:pt x="315" y="42"/>
                    <a:pt x="315" y="42"/>
                    <a:pt x="314" y="41"/>
                  </a:cubicBezTo>
                  <a:cubicBezTo>
                    <a:pt x="314" y="41"/>
                    <a:pt x="314" y="40"/>
                    <a:pt x="313" y="40"/>
                  </a:cubicBezTo>
                  <a:cubicBezTo>
                    <a:pt x="313" y="39"/>
                    <a:pt x="312" y="38"/>
                    <a:pt x="311" y="37"/>
                  </a:cubicBezTo>
                  <a:cubicBezTo>
                    <a:pt x="311" y="37"/>
                    <a:pt x="312" y="37"/>
                    <a:pt x="312" y="37"/>
                  </a:cubicBezTo>
                  <a:cubicBezTo>
                    <a:pt x="313" y="37"/>
                    <a:pt x="313" y="38"/>
                    <a:pt x="314" y="38"/>
                  </a:cubicBezTo>
                  <a:cubicBezTo>
                    <a:pt x="315" y="38"/>
                    <a:pt x="315" y="37"/>
                    <a:pt x="316" y="37"/>
                  </a:cubicBezTo>
                  <a:cubicBezTo>
                    <a:pt x="317" y="36"/>
                    <a:pt x="317" y="36"/>
                    <a:pt x="318" y="35"/>
                  </a:cubicBezTo>
                  <a:cubicBezTo>
                    <a:pt x="318" y="35"/>
                    <a:pt x="319" y="35"/>
                    <a:pt x="319" y="35"/>
                  </a:cubicBezTo>
                  <a:cubicBezTo>
                    <a:pt x="320" y="34"/>
                    <a:pt x="320" y="34"/>
                    <a:pt x="321" y="34"/>
                  </a:cubicBezTo>
                  <a:cubicBezTo>
                    <a:pt x="322" y="33"/>
                    <a:pt x="322" y="33"/>
                    <a:pt x="323" y="32"/>
                  </a:cubicBezTo>
                  <a:cubicBezTo>
                    <a:pt x="324" y="32"/>
                    <a:pt x="324" y="32"/>
                    <a:pt x="325" y="31"/>
                  </a:cubicBezTo>
                  <a:cubicBezTo>
                    <a:pt x="326" y="31"/>
                    <a:pt x="328" y="30"/>
                    <a:pt x="328" y="28"/>
                  </a:cubicBezTo>
                  <a:cubicBezTo>
                    <a:pt x="328" y="27"/>
                    <a:pt x="328" y="26"/>
                    <a:pt x="329" y="26"/>
                  </a:cubicBezTo>
                  <a:cubicBezTo>
                    <a:pt x="329" y="25"/>
                    <a:pt x="329" y="24"/>
                    <a:pt x="329" y="23"/>
                  </a:cubicBezTo>
                  <a:cubicBezTo>
                    <a:pt x="330" y="21"/>
                    <a:pt x="330" y="19"/>
                    <a:pt x="330" y="16"/>
                  </a:cubicBezTo>
                  <a:cubicBezTo>
                    <a:pt x="330" y="15"/>
                    <a:pt x="329" y="15"/>
                    <a:pt x="329" y="14"/>
                  </a:cubicBezTo>
                  <a:cubicBezTo>
                    <a:pt x="329" y="13"/>
                    <a:pt x="329" y="12"/>
                    <a:pt x="329" y="11"/>
                  </a:cubicBezTo>
                  <a:cubicBezTo>
                    <a:pt x="329" y="10"/>
                    <a:pt x="329" y="9"/>
                    <a:pt x="329" y="8"/>
                  </a:cubicBezTo>
                  <a:cubicBezTo>
                    <a:pt x="329" y="7"/>
                    <a:pt x="330" y="7"/>
                    <a:pt x="331" y="7"/>
                  </a:cubicBezTo>
                  <a:cubicBezTo>
                    <a:pt x="332" y="6"/>
                    <a:pt x="334" y="5"/>
                    <a:pt x="335" y="4"/>
                  </a:cubicBezTo>
                  <a:cubicBezTo>
                    <a:pt x="335" y="3"/>
                    <a:pt x="336" y="0"/>
                    <a:pt x="337" y="1"/>
                  </a:cubicBezTo>
                  <a:cubicBezTo>
                    <a:pt x="338" y="2"/>
                    <a:pt x="338" y="2"/>
                    <a:pt x="339" y="3"/>
                  </a:cubicBezTo>
                  <a:cubicBezTo>
                    <a:pt x="340" y="3"/>
                    <a:pt x="341" y="3"/>
                    <a:pt x="342" y="4"/>
                  </a:cubicBezTo>
                  <a:cubicBezTo>
                    <a:pt x="342" y="4"/>
                    <a:pt x="343" y="4"/>
                    <a:pt x="344" y="4"/>
                  </a:cubicBezTo>
                  <a:cubicBezTo>
                    <a:pt x="345" y="4"/>
                    <a:pt x="346" y="5"/>
                    <a:pt x="347" y="6"/>
                  </a:cubicBezTo>
                  <a:cubicBezTo>
                    <a:pt x="347" y="6"/>
                    <a:pt x="347" y="6"/>
                    <a:pt x="348" y="6"/>
                  </a:cubicBezTo>
                  <a:cubicBezTo>
                    <a:pt x="348" y="6"/>
                    <a:pt x="348" y="8"/>
                    <a:pt x="347" y="8"/>
                  </a:cubicBezTo>
                  <a:cubicBezTo>
                    <a:pt x="347" y="9"/>
                    <a:pt x="347" y="9"/>
                    <a:pt x="346" y="10"/>
                  </a:cubicBezTo>
                  <a:cubicBezTo>
                    <a:pt x="345" y="11"/>
                    <a:pt x="345" y="12"/>
                    <a:pt x="345" y="14"/>
                  </a:cubicBezTo>
                  <a:cubicBezTo>
                    <a:pt x="344" y="14"/>
                    <a:pt x="344" y="15"/>
                    <a:pt x="344" y="16"/>
                  </a:cubicBezTo>
                  <a:cubicBezTo>
                    <a:pt x="344" y="17"/>
                    <a:pt x="344" y="17"/>
                    <a:pt x="344" y="18"/>
                  </a:cubicBezTo>
                  <a:cubicBezTo>
                    <a:pt x="344" y="19"/>
                    <a:pt x="346" y="19"/>
                    <a:pt x="347" y="20"/>
                  </a:cubicBezTo>
                  <a:cubicBezTo>
                    <a:pt x="348" y="20"/>
                    <a:pt x="349" y="21"/>
                    <a:pt x="351" y="21"/>
                  </a:cubicBezTo>
                  <a:cubicBezTo>
                    <a:pt x="352" y="21"/>
                    <a:pt x="354" y="21"/>
                    <a:pt x="355" y="22"/>
                  </a:cubicBezTo>
                  <a:cubicBezTo>
                    <a:pt x="356" y="22"/>
                    <a:pt x="356" y="23"/>
                    <a:pt x="356" y="24"/>
                  </a:cubicBezTo>
                  <a:cubicBezTo>
                    <a:pt x="356" y="24"/>
                    <a:pt x="357" y="25"/>
                    <a:pt x="357" y="25"/>
                  </a:cubicBezTo>
                  <a:cubicBezTo>
                    <a:pt x="357" y="26"/>
                    <a:pt x="357" y="26"/>
                    <a:pt x="357" y="27"/>
                  </a:cubicBezTo>
                  <a:cubicBezTo>
                    <a:pt x="357" y="28"/>
                    <a:pt x="357" y="29"/>
                    <a:pt x="358" y="29"/>
                  </a:cubicBezTo>
                  <a:cubicBezTo>
                    <a:pt x="359" y="30"/>
                    <a:pt x="359" y="31"/>
                    <a:pt x="360" y="31"/>
                  </a:cubicBezTo>
                  <a:cubicBezTo>
                    <a:pt x="361" y="31"/>
                    <a:pt x="362" y="31"/>
                    <a:pt x="363" y="31"/>
                  </a:cubicBezTo>
                  <a:cubicBezTo>
                    <a:pt x="364" y="31"/>
                    <a:pt x="365" y="31"/>
                    <a:pt x="366" y="31"/>
                  </a:cubicBezTo>
                  <a:cubicBezTo>
                    <a:pt x="367" y="30"/>
                    <a:pt x="368" y="30"/>
                    <a:pt x="369" y="31"/>
                  </a:cubicBezTo>
                  <a:cubicBezTo>
                    <a:pt x="371" y="32"/>
                    <a:pt x="372" y="34"/>
                    <a:pt x="372" y="36"/>
                  </a:cubicBezTo>
                  <a:cubicBezTo>
                    <a:pt x="372" y="37"/>
                    <a:pt x="372" y="39"/>
                    <a:pt x="372" y="40"/>
                  </a:cubicBezTo>
                  <a:cubicBezTo>
                    <a:pt x="372" y="41"/>
                    <a:pt x="371" y="42"/>
                    <a:pt x="371" y="42"/>
                  </a:cubicBezTo>
                  <a:cubicBezTo>
                    <a:pt x="372" y="43"/>
                    <a:pt x="371" y="43"/>
                    <a:pt x="371" y="44"/>
                  </a:cubicBezTo>
                  <a:cubicBezTo>
                    <a:pt x="371" y="44"/>
                    <a:pt x="371" y="44"/>
                    <a:pt x="371" y="45"/>
                  </a:cubicBezTo>
                  <a:cubicBezTo>
                    <a:pt x="371" y="45"/>
                    <a:pt x="370" y="45"/>
                    <a:pt x="370" y="46"/>
                  </a:cubicBezTo>
                  <a:cubicBezTo>
                    <a:pt x="370" y="46"/>
                    <a:pt x="370" y="47"/>
                    <a:pt x="370" y="48"/>
                  </a:cubicBezTo>
                  <a:cubicBezTo>
                    <a:pt x="370" y="49"/>
                    <a:pt x="370" y="49"/>
                    <a:pt x="370" y="50"/>
                  </a:cubicBezTo>
                  <a:cubicBezTo>
                    <a:pt x="370" y="50"/>
                    <a:pt x="370" y="51"/>
                    <a:pt x="370" y="51"/>
                  </a:cubicBezTo>
                  <a:cubicBezTo>
                    <a:pt x="370" y="53"/>
                    <a:pt x="371" y="54"/>
                    <a:pt x="371" y="55"/>
                  </a:cubicBezTo>
                  <a:cubicBezTo>
                    <a:pt x="372" y="56"/>
                    <a:pt x="372" y="57"/>
                    <a:pt x="373" y="57"/>
                  </a:cubicBezTo>
                  <a:cubicBezTo>
                    <a:pt x="373" y="58"/>
                    <a:pt x="374" y="58"/>
                    <a:pt x="375" y="59"/>
                  </a:cubicBezTo>
                  <a:cubicBezTo>
                    <a:pt x="375" y="59"/>
                    <a:pt x="375" y="59"/>
                    <a:pt x="375" y="59"/>
                  </a:cubicBezTo>
                  <a:cubicBezTo>
                    <a:pt x="375" y="59"/>
                    <a:pt x="376" y="59"/>
                    <a:pt x="376" y="59"/>
                  </a:cubicBezTo>
                  <a:cubicBezTo>
                    <a:pt x="376" y="60"/>
                    <a:pt x="377" y="60"/>
                    <a:pt x="377" y="60"/>
                  </a:cubicBezTo>
                  <a:cubicBezTo>
                    <a:pt x="377" y="60"/>
                    <a:pt x="377" y="61"/>
                    <a:pt x="378" y="61"/>
                  </a:cubicBezTo>
                  <a:cubicBezTo>
                    <a:pt x="378" y="62"/>
                    <a:pt x="378" y="62"/>
                    <a:pt x="379" y="62"/>
                  </a:cubicBezTo>
                  <a:cubicBezTo>
                    <a:pt x="379" y="62"/>
                    <a:pt x="380" y="63"/>
                    <a:pt x="380" y="63"/>
                  </a:cubicBezTo>
                  <a:cubicBezTo>
                    <a:pt x="380" y="64"/>
                    <a:pt x="381" y="64"/>
                    <a:pt x="381" y="65"/>
                  </a:cubicBezTo>
                  <a:cubicBezTo>
                    <a:pt x="382" y="66"/>
                    <a:pt x="383" y="67"/>
                    <a:pt x="383" y="69"/>
                  </a:cubicBezTo>
                  <a:cubicBezTo>
                    <a:pt x="383" y="70"/>
                    <a:pt x="383" y="71"/>
                    <a:pt x="383" y="72"/>
                  </a:cubicBezTo>
                  <a:cubicBezTo>
                    <a:pt x="383" y="73"/>
                    <a:pt x="383" y="74"/>
                    <a:pt x="383" y="75"/>
                  </a:cubicBezTo>
                  <a:cubicBezTo>
                    <a:pt x="383" y="75"/>
                    <a:pt x="383" y="76"/>
                    <a:pt x="383" y="76"/>
                  </a:cubicBezTo>
                  <a:cubicBezTo>
                    <a:pt x="383" y="77"/>
                    <a:pt x="383" y="77"/>
                    <a:pt x="383" y="77"/>
                  </a:cubicBezTo>
                  <a:cubicBezTo>
                    <a:pt x="383" y="77"/>
                    <a:pt x="384" y="77"/>
                    <a:pt x="384" y="77"/>
                  </a:cubicBezTo>
                  <a:cubicBezTo>
                    <a:pt x="385" y="77"/>
                    <a:pt x="385" y="78"/>
                    <a:pt x="386" y="78"/>
                  </a:cubicBezTo>
                  <a:cubicBezTo>
                    <a:pt x="386" y="78"/>
                    <a:pt x="387" y="78"/>
                    <a:pt x="387" y="78"/>
                  </a:cubicBezTo>
                  <a:cubicBezTo>
                    <a:pt x="388" y="78"/>
                    <a:pt x="388" y="77"/>
                    <a:pt x="389" y="77"/>
                  </a:cubicBezTo>
                  <a:cubicBezTo>
                    <a:pt x="389" y="76"/>
                    <a:pt x="390" y="76"/>
                    <a:pt x="390" y="75"/>
                  </a:cubicBezTo>
                  <a:cubicBezTo>
                    <a:pt x="390" y="75"/>
                    <a:pt x="390" y="75"/>
                    <a:pt x="391" y="75"/>
                  </a:cubicBezTo>
                  <a:cubicBezTo>
                    <a:pt x="391" y="74"/>
                    <a:pt x="392" y="75"/>
                    <a:pt x="392" y="75"/>
                  </a:cubicBezTo>
                  <a:cubicBezTo>
                    <a:pt x="393" y="75"/>
                    <a:pt x="393" y="75"/>
                    <a:pt x="394" y="75"/>
                  </a:cubicBezTo>
                  <a:cubicBezTo>
                    <a:pt x="394" y="76"/>
                    <a:pt x="395" y="76"/>
                    <a:pt x="396" y="77"/>
                  </a:cubicBezTo>
                  <a:cubicBezTo>
                    <a:pt x="396" y="78"/>
                    <a:pt x="397" y="78"/>
                    <a:pt x="398" y="79"/>
                  </a:cubicBezTo>
                  <a:cubicBezTo>
                    <a:pt x="398" y="79"/>
                    <a:pt x="399" y="80"/>
                    <a:pt x="399" y="81"/>
                  </a:cubicBezTo>
                  <a:cubicBezTo>
                    <a:pt x="399" y="82"/>
                    <a:pt x="399" y="82"/>
                    <a:pt x="399" y="82"/>
                  </a:cubicBezTo>
                  <a:cubicBezTo>
                    <a:pt x="398" y="83"/>
                    <a:pt x="397" y="84"/>
                    <a:pt x="397" y="85"/>
                  </a:cubicBezTo>
                  <a:cubicBezTo>
                    <a:pt x="395" y="86"/>
                    <a:pt x="396" y="90"/>
                    <a:pt x="397" y="92"/>
                  </a:cubicBezTo>
                  <a:cubicBezTo>
                    <a:pt x="397" y="93"/>
                    <a:pt x="398" y="94"/>
                    <a:pt x="399" y="95"/>
                  </a:cubicBezTo>
                  <a:cubicBezTo>
                    <a:pt x="400" y="97"/>
                    <a:pt x="400" y="98"/>
                    <a:pt x="401" y="100"/>
                  </a:cubicBezTo>
                  <a:cubicBezTo>
                    <a:pt x="401" y="101"/>
                    <a:pt x="401" y="102"/>
                    <a:pt x="402" y="104"/>
                  </a:cubicBezTo>
                  <a:cubicBezTo>
                    <a:pt x="402" y="105"/>
                    <a:pt x="403" y="106"/>
                    <a:pt x="403" y="107"/>
                  </a:cubicBezTo>
                  <a:cubicBezTo>
                    <a:pt x="404" y="109"/>
                    <a:pt x="404" y="110"/>
                    <a:pt x="403" y="111"/>
                  </a:cubicBezTo>
                  <a:cubicBezTo>
                    <a:pt x="403" y="112"/>
                    <a:pt x="402" y="114"/>
                    <a:pt x="401" y="115"/>
                  </a:cubicBezTo>
                  <a:cubicBezTo>
                    <a:pt x="401" y="117"/>
                    <a:pt x="400" y="118"/>
                    <a:pt x="399" y="120"/>
                  </a:cubicBezTo>
                  <a:cubicBezTo>
                    <a:pt x="399" y="121"/>
                    <a:pt x="398" y="122"/>
                    <a:pt x="397" y="124"/>
                  </a:cubicBezTo>
                  <a:cubicBezTo>
                    <a:pt x="397" y="125"/>
                    <a:pt x="397" y="126"/>
                    <a:pt x="396" y="127"/>
                  </a:cubicBezTo>
                  <a:cubicBezTo>
                    <a:pt x="395" y="127"/>
                    <a:pt x="393" y="127"/>
                    <a:pt x="392" y="126"/>
                  </a:cubicBezTo>
                  <a:cubicBezTo>
                    <a:pt x="391" y="126"/>
                    <a:pt x="390" y="126"/>
                    <a:pt x="389" y="126"/>
                  </a:cubicBezTo>
                  <a:cubicBezTo>
                    <a:pt x="388" y="126"/>
                    <a:pt x="388" y="125"/>
                    <a:pt x="387" y="125"/>
                  </a:cubicBezTo>
                  <a:cubicBezTo>
                    <a:pt x="386" y="124"/>
                    <a:pt x="386" y="123"/>
                    <a:pt x="385" y="122"/>
                  </a:cubicBezTo>
                  <a:cubicBezTo>
                    <a:pt x="384" y="121"/>
                    <a:pt x="383" y="121"/>
                    <a:pt x="382" y="121"/>
                  </a:cubicBezTo>
                  <a:cubicBezTo>
                    <a:pt x="381" y="121"/>
                    <a:pt x="380" y="121"/>
                    <a:pt x="379" y="121"/>
                  </a:cubicBezTo>
                  <a:cubicBezTo>
                    <a:pt x="378" y="122"/>
                    <a:pt x="377" y="123"/>
                    <a:pt x="377" y="124"/>
                  </a:cubicBezTo>
                  <a:cubicBezTo>
                    <a:pt x="376" y="124"/>
                    <a:pt x="376" y="125"/>
                    <a:pt x="376" y="125"/>
                  </a:cubicBezTo>
                  <a:cubicBezTo>
                    <a:pt x="376" y="126"/>
                    <a:pt x="376" y="126"/>
                    <a:pt x="375" y="126"/>
                  </a:cubicBezTo>
                  <a:cubicBezTo>
                    <a:pt x="375" y="127"/>
                    <a:pt x="375" y="128"/>
                    <a:pt x="374" y="128"/>
                  </a:cubicBezTo>
                  <a:cubicBezTo>
                    <a:pt x="374" y="129"/>
                    <a:pt x="373" y="129"/>
                    <a:pt x="372" y="130"/>
                  </a:cubicBezTo>
                  <a:cubicBezTo>
                    <a:pt x="371" y="130"/>
                    <a:pt x="371" y="131"/>
                    <a:pt x="371" y="132"/>
                  </a:cubicBezTo>
                  <a:cubicBezTo>
                    <a:pt x="370" y="133"/>
                    <a:pt x="370" y="133"/>
                    <a:pt x="370" y="134"/>
                  </a:cubicBezTo>
                  <a:cubicBezTo>
                    <a:pt x="370" y="135"/>
                    <a:pt x="369" y="136"/>
                    <a:pt x="369" y="137"/>
                  </a:cubicBezTo>
                  <a:cubicBezTo>
                    <a:pt x="369" y="138"/>
                    <a:pt x="369" y="139"/>
                    <a:pt x="369" y="140"/>
                  </a:cubicBezTo>
                  <a:cubicBezTo>
                    <a:pt x="369" y="140"/>
                    <a:pt x="369" y="141"/>
                    <a:pt x="369" y="142"/>
                  </a:cubicBezTo>
                  <a:cubicBezTo>
                    <a:pt x="369" y="142"/>
                    <a:pt x="369" y="142"/>
                    <a:pt x="369" y="143"/>
                  </a:cubicBezTo>
                  <a:cubicBezTo>
                    <a:pt x="369" y="143"/>
                    <a:pt x="369" y="143"/>
                    <a:pt x="370" y="143"/>
                  </a:cubicBezTo>
                  <a:cubicBezTo>
                    <a:pt x="370" y="144"/>
                    <a:pt x="371" y="145"/>
                    <a:pt x="371" y="146"/>
                  </a:cubicBezTo>
                  <a:cubicBezTo>
                    <a:pt x="371" y="146"/>
                    <a:pt x="372" y="147"/>
                    <a:pt x="372" y="147"/>
                  </a:cubicBezTo>
                  <a:cubicBezTo>
                    <a:pt x="372" y="148"/>
                    <a:pt x="372" y="148"/>
                    <a:pt x="372" y="149"/>
                  </a:cubicBezTo>
                  <a:cubicBezTo>
                    <a:pt x="372" y="150"/>
                    <a:pt x="372" y="150"/>
                    <a:pt x="372" y="150"/>
                  </a:cubicBezTo>
                  <a:cubicBezTo>
                    <a:pt x="372" y="151"/>
                    <a:pt x="371" y="151"/>
                    <a:pt x="371" y="152"/>
                  </a:cubicBezTo>
                  <a:cubicBezTo>
                    <a:pt x="371" y="153"/>
                    <a:pt x="371" y="154"/>
                    <a:pt x="370" y="155"/>
                  </a:cubicBezTo>
                  <a:cubicBezTo>
                    <a:pt x="370" y="156"/>
                    <a:pt x="370" y="156"/>
                    <a:pt x="370" y="156"/>
                  </a:cubicBezTo>
                  <a:cubicBezTo>
                    <a:pt x="370" y="156"/>
                    <a:pt x="370" y="157"/>
                    <a:pt x="370" y="157"/>
                  </a:cubicBezTo>
                  <a:cubicBezTo>
                    <a:pt x="369" y="158"/>
                    <a:pt x="369" y="158"/>
                    <a:pt x="369" y="159"/>
                  </a:cubicBezTo>
                  <a:cubicBezTo>
                    <a:pt x="368" y="159"/>
                    <a:pt x="368" y="160"/>
                    <a:pt x="368" y="160"/>
                  </a:cubicBezTo>
                  <a:cubicBezTo>
                    <a:pt x="368" y="161"/>
                    <a:pt x="368" y="161"/>
                    <a:pt x="368" y="161"/>
                  </a:cubicBezTo>
                  <a:cubicBezTo>
                    <a:pt x="367" y="161"/>
                    <a:pt x="367" y="162"/>
                    <a:pt x="367" y="162"/>
                  </a:cubicBezTo>
                  <a:cubicBezTo>
                    <a:pt x="367" y="163"/>
                    <a:pt x="365" y="165"/>
                    <a:pt x="367" y="165"/>
                  </a:cubicBezTo>
                  <a:cubicBezTo>
                    <a:pt x="367" y="166"/>
                    <a:pt x="368" y="165"/>
                    <a:pt x="369" y="165"/>
                  </a:cubicBezTo>
                  <a:cubicBezTo>
                    <a:pt x="369" y="166"/>
                    <a:pt x="370" y="165"/>
                    <a:pt x="371" y="165"/>
                  </a:cubicBezTo>
                  <a:cubicBezTo>
                    <a:pt x="371" y="165"/>
                    <a:pt x="371" y="165"/>
                    <a:pt x="371" y="165"/>
                  </a:cubicBezTo>
                  <a:cubicBezTo>
                    <a:pt x="372" y="165"/>
                    <a:pt x="372" y="166"/>
                    <a:pt x="372" y="166"/>
                  </a:cubicBezTo>
                  <a:cubicBezTo>
                    <a:pt x="372" y="166"/>
                    <a:pt x="373" y="166"/>
                    <a:pt x="374" y="166"/>
                  </a:cubicBezTo>
                  <a:cubicBezTo>
                    <a:pt x="375" y="167"/>
                    <a:pt x="376" y="167"/>
                    <a:pt x="377" y="168"/>
                  </a:cubicBezTo>
                  <a:cubicBezTo>
                    <a:pt x="378" y="168"/>
                    <a:pt x="378" y="169"/>
                    <a:pt x="378" y="169"/>
                  </a:cubicBezTo>
                  <a:cubicBezTo>
                    <a:pt x="379" y="170"/>
                    <a:pt x="379" y="170"/>
                    <a:pt x="379" y="171"/>
                  </a:cubicBezTo>
                  <a:cubicBezTo>
                    <a:pt x="379" y="171"/>
                    <a:pt x="380" y="172"/>
                    <a:pt x="381" y="173"/>
                  </a:cubicBezTo>
                  <a:cubicBezTo>
                    <a:pt x="382" y="174"/>
                    <a:pt x="383" y="175"/>
                    <a:pt x="383" y="176"/>
                  </a:cubicBezTo>
                  <a:cubicBezTo>
                    <a:pt x="384" y="176"/>
                    <a:pt x="384" y="177"/>
                    <a:pt x="385" y="178"/>
                  </a:cubicBezTo>
                  <a:cubicBezTo>
                    <a:pt x="385" y="178"/>
                    <a:pt x="385" y="179"/>
                    <a:pt x="385" y="179"/>
                  </a:cubicBezTo>
                  <a:cubicBezTo>
                    <a:pt x="386" y="180"/>
                    <a:pt x="386" y="181"/>
                    <a:pt x="386" y="181"/>
                  </a:cubicBezTo>
                  <a:cubicBezTo>
                    <a:pt x="386" y="182"/>
                    <a:pt x="386" y="183"/>
                    <a:pt x="386" y="183"/>
                  </a:cubicBezTo>
                  <a:cubicBezTo>
                    <a:pt x="387" y="184"/>
                    <a:pt x="387" y="185"/>
                    <a:pt x="387" y="186"/>
                  </a:cubicBezTo>
                  <a:cubicBezTo>
                    <a:pt x="387" y="187"/>
                    <a:pt x="387" y="188"/>
                    <a:pt x="388" y="189"/>
                  </a:cubicBezTo>
                  <a:cubicBezTo>
                    <a:pt x="389" y="190"/>
                    <a:pt x="390" y="190"/>
                    <a:pt x="391" y="190"/>
                  </a:cubicBezTo>
                  <a:cubicBezTo>
                    <a:pt x="393" y="191"/>
                    <a:pt x="393" y="194"/>
                    <a:pt x="393" y="195"/>
                  </a:cubicBezTo>
                  <a:cubicBezTo>
                    <a:pt x="393" y="196"/>
                    <a:pt x="394" y="197"/>
                    <a:pt x="394" y="198"/>
                  </a:cubicBezTo>
                  <a:cubicBezTo>
                    <a:pt x="394" y="199"/>
                    <a:pt x="394" y="200"/>
                    <a:pt x="394" y="201"/>
                  </a:cubicBezTo>
                  <a:cubicBezTo>
                    <a:pt x="395" y="203"/>
                    <a:pt x="395" y="204"/>
                    <a:pt x="394" y="206"/>
                  </a:cubicBezTo>
                  <a:cubicBezTo>
                    <a:pt x="393" y="207"/>
                    <a:pt x="393" y="207"/>
                    <a:pt x="392" y="208"/>
                  </a:cubicBezTo>
                  <a:cubicBezTo>
                    <a:pt x="392" y="208"/>
                    <a:pt x="392" y="209"/>
                    <a:pt x="391" y="210"/>
                  </a:cubicBezTo>
                  <a:cubicBezTo>
                    <a:pt x="391" y="211"/>
                    <a:pt x="390" y="211"/>
                    <a:pt x="389" y="211"/>
                  </a:cubicBezTo>
                  <a:cubicBezTo>
                    <a:pt x="388" y="210"/>
                    <a:pt x="387" y="210"/>
                    <a:pt x="387" y="210"/>
                  </a:cubicBezTo>
                  <a:cubicBezTo>
                    <a:pt x="386" y="209"/>
                    <a:pt x="386" y="208"/>
                    <a:pt x="385" y="208"/>
                  </a:cubicBezTo>
                  <a:cubicBezTo>
                    <a:pt x="385" y="207"/>
                    <a:pt x="384" y="206"/>
                    <a:pt x="383" y="206"/>
                  </a:cubicBezTo>
                  <a:cubicBezTo>
                    <a:pt x="382" y="206"/>
                    <a:pt x="381" y="206"/>
                    <a:pt x="380" y="206"/>
                  </a:cubicBezTo>
                  <a:cubicBezTo>
                    <a:pt x="379" y="206"/>
                    <a:pt x="379" y="206"/>
                    <a:pt x="378" y="206"/>
                  </a:cubicBezTo>
                  <a:cubicBezTo>
                    <a:pt x="377" y="207"/>
                    <a:pt x="377" y="207"/>
                    <a:pt x="376" y="208"/>
                  </a:cubicBezTo>
                  <a:cubicBezTo>
                    <a:pt x="376" y="209"/>
                    <a:pt x="376" y="209"/>
                    <a:pt x="375" y="210"/>
                  </a:cubicBezTo>
                  <a:cubicBezTo>
                    <a:pt x="375" y="210"/>
                    <a:pt x="375" y="211"/>
                    <a:pt x="375" y="212"/>
                  </a:cubicBezTo>
                  <a:cubicBezTo>
                    <a:pt x="375" y="213"/>
                    <a:pt x="376" y="214"/>
                    <a:pt x="377" y="214"/>
                  </a:cubicBezTo>
                  <a:cubicBezTo>
                    <a:pt x="378" y="214"/>
                    <a:pt x="378" y="215"/>
                    <a:pt x="379" y="215"/>
                  </a:cubicBezTo>
                  <a:cubicBezTo>
                    <a:pt x="379" y="215"/>
                    <a:pt x="379" y="216"/>
                    <a:pt x="379" y="216"/>
                  </a:cubicBezTo>
                  <a:cubicBezTo>
                    <a:pt x="380" y="216"/>
                    <a:pt x="380" y="217"/>
                    <a:pt x="381" y="217"/>
                  </a:cubicBezTo>
                  <a:cubicBezTo>
                    <a:pt x="381" y="217"/>
                    <a:pt x="381" y="218"/>
                    <a:pt x="381" y="218"/>
                  </a:cubicBezTo>
                  <a:cubicBezTo>
                    <a:pt x="382" y="218"/>
                    <a:pt x="382" y="219"/>
                    <a:pt x="382" y="219"/>
                  </a:cubicBezTo>
                  <a:cubicBezTo>
                    <a:pt x="381" y="220"/>
                    <a:pt x="380" y="220"/>
                    <a:pt x="380" y="221"/>
                  </a:cubicBezTo>
                  <a:cubicBezTo>
                    <a:pt x="379" y="221"/>
                    <a:pt x="378" y="222"/>
                    <a:pt x="378" y="222"/>
                  </a:cubicBezTo>
                  <a:cubicBezTo>
                    <a:pt x="377" y="222"/>
                    <a:pt x="377" y="222"/>
                    <a:pt x="376" y="222"/>
                  </a:cubicBezTo>
                  <a:cubicBezTo>
                    <a:pt x="376" y="222"/>
                    <a:pt x="375" y="223"/>
                    <a:pt x="375" y="223"/>
                  </a:cubicBezTo>
                  <a:cubicBezTo>
                    <a:pt x="374" y="223"/>
                    <a:pt x="373" y="223"/>
                    <a:pt x="372" y="223"/>
                  </a:cubicBezTo>
                  <a:cubicBezTo>
                    <a:pt x="372" y="222"/>
                    <a:pt x="371" y="221"/>
                    <a:pt x="371" y="221"/>
                  </a:cubicBezTo>
                  <a:cubicBezTo>
                    <a:pt x="370" y="220"/>
                    <a:pt x="369" y="220"/>
                    <a:pt x="369" y="220"/>
                  </a:cubicBezTo>
                  <a:cubicBezTo>
                    <a:pt x="368" y="220"/>
                    <a:pt x="368" y="221"/>
                    <a:pt x="367" y="221"/>
                  </a:cubicBezTo>
                  <a:cubicBezTo>
                    <a:pt x="366" y="221"/>
                    <a:pt x="366" y="221"/>
                    <a:pt x="366" y="221"/>
                  </a:cubicBezTo>
                  <a:cubicBezTo>
                    <a:pt x="366" y="221"/>
                    <a:pt x="365" y="221"/>
                    <a:pt x="365" y="221"/>
                  </a:cubicBezTo>
                  <a:cubicBezTo>
                    <a:pt x="365" y="221"/>
                    <a:pt x="364" y="222"/>
                    <a:pt x="364" y="222"/>
                  </a:cubicBezTo>
                  <a:cubicBezTo>
                    <a:pt x="363" y="222"/>
                    <a:pt x="363" y="222"/>
                    <a:pt x="363" y="222"/>
                  </a:cubicBezTo>
                  <a:cubicBezTo>
                    <a:pt x="362" y="222"/>
                    <a:pt x="362" y="222"/>
                    <a:pt x="361" y="222"/>
                  </a:cubicBezTo>
                  <a:cubicBezTo>
                    <a:pt x="361" y="222"/>
                    <a:pt x="361" y="222"/>
                    <a:pt x="360" y="223"/>
                  </a:cubicBezTo>
                  <a:cubicBezTo>
                    <a:pt x="360" y="223"/>
                    <a:pt x="360" y="223"/>
                    <a:pt x="360" y="223"/>
                  </a:cubicBezTo>
                  <a:cubicBezTo>
                    <a:pt x="359" y="223"/>
                    <a:pt x="359" y="223"/>
                    <a:pt x="359" y="223"/>
                  </a:cubicBezTo>
                  <a:cubicBezTo>
                    <a:pt x="358" y="223"/>
                    <a:pt x="358" y="223"/>
                    <a:pt x="357" y="224"/>
                  </a:cubicBezTo>
                  <a:cubicBezTo>
                    <a:pt x="357" y="224"/>
                    <a:pt x="357" y="224"/>
                    <a:pt x="357" y="224"/>
                  </a:cubicBezTo>
                  <a:cubicBezTo>
                    <a:pt x="356" y="224"/>
                    <a:pt x="356" y="224"/>
                    <a:pt x="356" y="224"/>
                  </a:cubicBezTo>
                  <a:cubicBezTo>
                    <a:pt x="356" y="225"/>
                    <a:pt x="355" y="225"/>
                    <a:pt x="355" y="225"/>
                  </a:cubicBezTo>
                  <a:cubicBezTo>
                    <a:pt x="355" y="225"/>
                    <a:pt x="355" y="226"/>
                    <a:pt x="355" y="226"/>
                  </a:cubicBezTo>
                  <a:cubicBezTo>
                    <a:pt x="354" y="226"/>
                    <a:pt x="353" y="227"/>
                    <a:pt x="353" y="227"/>
                  </a:cubicBezTo>
                  <a:cubicBezTo>
                    <a:pt x="352" y="228"/>
                    <a:pt x="352" y="228"/>
                    <a:pt x="352" y="228"/>
                  </a:cubicBezTo>
                  <a:cubicBezTo>
                    <a:pt x="352" y="229"/>
                    <a:pt x="351" y="229"/>
                    <a:pt x="351" y="229"/>
                  </a:cubicBezTo>
                  <a:cubicBezTo>
                    <a:pt x="351" y="229"/>
                    <a:pt x="351" y="229"/>
                    <a:pt x="351" y="229"/>
                  </a:cubicBezTo>
                  <a:cubicBezTo>
                    <a:pt x="351" y="230"/>
                    <a:pt x="350" y="230"/>
                    <a:pt x="350" y="230"/>
                  </a:cubicBezTo>
                  <a:cubicBezTo>
                    <a:pt x="350" y="231"/>
                    <a:pt x="349" y="231"/>
                    <a:pt x="349" y="232"/>
                  </a:cubicBezTo>
                  <a:cubicBezTo>
                    <a:pt x="348" y="233"/>
                    <a:pt x="347" y="233"/>
                    <a:pt x="347" y="234"/>
                  </a:cubicBezTo>
                  <a:cubicBezTo>
                    <a:pt x="347" y="236"/>
                    <a:pt x="347" y="236"/>
                    <a:pt x="347" y="236"/>
                  </a:cubicBezTo>
                  <a:cubicBezTo>
                    <a:pt x="347" y="236"/>
                    <a:pt x="347" y="236"/>
                    <a:pt x="347" y="237"/>
                  </a:cubicBezTo>
                  <a:cubicBezTo>
                    <a:pt x="347" y="237"/>
                    <a:pt x="347" y="237"/>
                    <a:pt x="347" y="237"/>
                  </a:cubicBezTo>
                  <a:cubicBezTo>
                    <a:pt x="347" y="237"/>
                    <a:pt x="347" y="237"/>
                    <a:pt x="347" y="237"/>
                  </a:cubicBezTo>
                  <a:cubicBezTo>
                    <a:pt x="347" y="237"/>
                    <a:pt x="347" y="238"/>
                    <a:pt x="347" y="238"/>
                  </a:cubicBezTo>
                  <a:cubicBezTo>
                    <a:pt x="348" y="238"/>
                    <a:pt x="348" y="239"/>
                    <a:pt x="348" y="239"/>
                  </a:cubicBezTo>
                  <a:cubicBezTo>
                    <a:pt x="349" y="240"/>
                    <a:pt x="350" y="241"/>
                    <a:pt x="350" y="241"/>
                  </a:cubicBezTo>
                  <a:cubicBezTo>
                    <a:pt x="351" y="242"/>
                    <a:pt x="351" y="242"/>
                    <a:pt x="352" y="242"/>
                  </a:cubicBezTo>
                  <a:cubicBezTo>
                    <a:pt x="353" y="243"/>
                    <a:pt x="355" y="243"/>
                    <a:pt x="355" y="245"/>
                  </a:cubicBezTo>
                  <a:cubicBezTo>
                    <a:pt x="356" y="247"/>
                    <a:pt x="355" y="248"/>
                    <a:pt x="355" y="250"/>
                  </a:cubicBezTo>
                  <a:cubicBezTo>
                    <a:pt x="355" y="252"/>
                    <a:pt x="355" y="254"/>
                    <a:pt x="355" y="255"/>
                  </a:cubicBezTo>
                  <a:cubicBezTo>
                    <a:pt x="355" y="256"/>
                    <a:pt x="355" y="256"/>
                    <a:pt x="354" y="256"/>
                  </a:cubicBezTo>
                  <a:cubicBezTo>
                    <a:pt x="354" y="256"/>
                    <a:pt x="353" y="256"/>
                    <a:pt x="353" y="255"/>
                  </a:cubicBezTo>
                  <a:cubicBezTo>
                    <a:pt x="352" y="254"/>
                    <a:pt x="351" y="252"/>
                    <a:pt x="350" y="251"/>
                  </a:cubicBezTo>
                  <a:cubicBezTo>
                    <a:pt x="348" y="251"/>
                    <a:pt x="346" y="250"/>
                    <a:pt x="345" y="250"/>
                  </a:cubicBezTo>
                  <a:cubicBezTo>
                    <a:pt x="344" y="250"/>
                    <a:pt x="343" y="250"/>
                    <a:pt x="343" y="249"/>
                  </a:cubicBezTo>
                  <a:cubicBezTo>
                    <a:pt x="342" y="249"/>
                    <a:pt x="341" y="249"/>
                    <a:pt x="341" y="249"/>
                  </a:cubicBezTo>
                  <a:cubicBezTo>
                    <a:pt x="340" y="250"/>
                    <a:pt x="339" y="250"/>
                    <a:pt x="339" y="251"/>
                  </a:cubicBezTo>
                  <a:cubicBezTo>
                    <a:pt x="339" y="252"/>
                    <a:pt x="338" y="253"/>
                    <a:pt x="337" y="254"/>
                  </a:cubicBezTo>
                  <a:cubicBezTo>
                    <a:pt x="337" y="254"/>
                    <a:pt x="337" y="254"/>
                    <a:pt x="337" y="254"/>
                  </a:cubicBezTo>
                  <a:cubicBezTo>
                    <a:pt x="337" y="255"/>
                    <a:pt x="337" y="255"/>
                    <a:pt x="337" y="256"/>
                  </a:cubicBezTo>
                  <a:cubicBezTo>
                    <a:pt x="337" y="256"/>
                    <a:pt x="337" y="256"/>
                    <a:pt x="337" y="256"/>
                  </a:cubicBezTo>
                  <a:cubicBezTo>
                    <a:pt x="337" y="256"/>
                    <a:pt x="337" y="256"/>
                    <a:pt x="337" y="257"/>
                  </a:cubicBezTo>
                  <a:cubicBezTo>
                    <a:pt x="336" y="257"/>
                    <a:pt x="336" y="257"/>
                    <a:pt x="336" y="258"/>
                  </a:cubicBezTo>
                  <a:cubicBezTo>
                    <a:pt x="336" y="258"/>
                    <a:pt x="336" y="258"/>
                    <a:pt x="336" y="259"/>
                  </a:cubicBezTo>
                  <a:cubicBezTo>
                    <a:pt x="336" y="259"/>
                    <a:pt x="336" y="260"/>
                    <a:pt x="336" y="260"/>
                  </a:cubicBezTo>
                  <a:cubicBezTo>
                    <a:pt x="336" y="260"/>
                    <a:pt x="337" y="261"/>
                    <a:pt x="337" y="261"/>
                  </a:cubicBezTo>
                  <a:cubicBezTo>
                    <a:pt x="338" y="262"/>
                    <a:pt x="338" y="262"/>
                    <a:pt x="337" y="262"/>
                  </a:cubicBezTo>
                  <a:cubicBezTo>
                    <a:pt x="337" y="263"/>
                    <a:pt x="336" y="264"/>
                    <a:pt x="335" y="264"/>
                  </a:cubicBezTo>
                  <a:cubicBezTo>
                    <a:pt x="334" y="264"/>
                    <a:pt x="334" y="264"/>
                    <a:pt x="333" y="264"/>
                  </a:cubicBezTo>
                  <a:cubicBezTo>
                    <a:pt x="333" y="264"/>
                    <a:pt x="332" y="265"/>
                    <a:pt x="332" y="265"/>
                  </a:cubicBezTo>
                  <a:cubicBezTo>
                    <a:pt x="331" y="265"/>
                    <a:pt x="331" y="265"/>
                    <a:pt x="331" y="265"/>
                  </a:cubicBezTo>
                  <a:cubicBezTo>
                    <a:pt x="330" y="266"/>
                    <a:pt x="330" y="266"/>
                    <a:pt x="329" y="267"/>
                  </a:cubicBezTo>
                  <a:cubicBezTo>
                    <a:pt x="329" y="267"/>
                    <a:pt x="328" y="267"/>
                    <a:pt x="328" y="267"/>
                  </a:cubicBezTo>
                  <a:cubicBezTo>
                    <a:pt x="327" y="268"/>
                    <a:pt x="326" y="267"/>
                    <a:pt x="325" y="267"/>
                  </a:cubicBezTo>
                  <a:cubicBezTo>
                    <a:pt x="323" y="268"/>
                    <a:pt x="324" y="270"/>
                    <a:pt x="324" y="271"/>
                  </a:cubicBezTo>
                  <a:cubicBezTo>
                    <a:pt x="325" y="273"/>
                    <a:pt x="327" y="274"/>
                    <a:pt x="328" y="275"/>
                  </a:cubicBezTo>
                  <a:cubicBezTo>
                    <a:pt x="330" y="276"/>
                    <a:pt x="331" y="278"/>
                    <a:pt x="333" y="279"/>
                  </a:cubicBezTo>
                  <a:cubicBezTo>
                    <a:pt x="334" y="280"/>
                    <a:pt x="335" y="281"/>
                    <a:pt x="336" y="282"/>
                  </a:cubicBezTo>
                  <a:cubicBezTo>
                    <a:pt x="337" y="282"/>
                    <a:pt x="337" y="282"/>
                    <a:pt x="338" y="283"/>
                  </a:cubicBezTo>
                  <a:cubicBezTo>
                    <a:pt x="342" y="285"/>
                    <a:pt x="340" y="291"/>
                    <a:pt x="342" y="295"/>
                  </a:cubicBezTo>
                  <a:cubicBezTo>
                    <a:pt x="342" y="297"/>
                    <a:pt x="344" y="297"/>
                    <a:pt x="345" y="297"/>
                  </a:cubicBezTo>
                  <a:cubicBezTo>
                    <a:pt x="348" y="297"/>
                    <a:pt x="351" y="296"/>
                    <a:pt x="353" y="296"/>
                  </a:cubicBezTo>
                  <a:cubicBezTo>
                    <a:pt x="356" y="296"/>
                    <a:pt x="359" y="296"/>
                    <a:pt x="363" y="296"/>
                  </a:cubicBezTo>
                  <a:cubicBezTo>
                    <a:pt x="364" y="295"/>
                    <a:pt x="366" y="295"/>
                    <a:pt x="367" y="294"/>
                  </a:cubicBezTo>
                  <a:cubicBezTo>
                    <a:pt x="368" y="293"/>
                    <a:pt x="369" y="293"/>
                    <a:pt x="369" y="293"/>
                  </a:cubicBezTo>
                  <a:cubicBezTo>
                    <a:pt x="370" y="292"/>
                    <a:pt x="371" y="292"/>
                    <a:pt x="372" y="292"/>
                  </a:cubicBezTo>
                  <a:cubicBezTo>
                    <a:pt x="373" y="292"/>
                    <a:pt x="374" y="291"/>
                    <a:pt x="374" y="291"/>
                  </a:cubicBezTo>
                  <a:cubicBezTo>
                    <a:pt x="375" y="291"/>
                    <a:pt x="376" y="290"/>
                    <a:pt x="377" y="290"/>
                  </a:cubicBezTo>
                  <a:cubicBezTo>
                    <a:pt x="379" y="289"/>
                    <a:pt x="381" y="289"/>
                    <a:pt x="383" y="288"/>
                  </a:cubicBezTo>
                  <a:cubicBezTo>
                    <a:pt x="383" y="288"/>
                    <a:pt x="384" y="287"/>
                    <a:pt x="384" y="287"/>
                  </a:cubicBezTo>
                  <a:cubicBezTo>
                    <a:pt x="386" y="287"/>
                    <a:pt x="388" y="286"/>
                    <a:pt x="390" y="285"/>
                  </a:cubicBezTo>
                  <a:cubicBezTo>
                    <a:pt x="391" y="285"/>
                    <a:pt x="392" y="284"/>
                    <a:pt x="392" y="284"/>
                  </a:cubicBezTo>
                  <a:cubicBezTo>
                    <a:pt x="394" y="284"/>
                    <a:pt x="395" y="284"/>
                    <a:pt x="396" y="283"/>
                  </a:cubicBezTo>
                  <a:cubicBezTo>
                    <a:pt x="397" y="283"/>
                    <a:pt x="397" y="282"/>
                    <a:pt x="398" y="282"/>
                  </a:cubicBezTo>
                  <a:cubicBezTo>
                    <a:pt x="399" y="282"/>
                    <a:pt x="399" y="282"/>
                    <a:pt x="399" y="282"/>
                  </a:cubicBezTo>
                  <a:cubicBezTo>
                    <a:pt x="400" y="282"/>
                    <a:pt x="401" y="281"/>
                    <a:pt x="402" y="281"/>
                  </a:cubicBezTo>
                  <a:cubicBezTo>
                    <a:pt x="402" y="280"/>
                    <a:pt x="403" y="280"/>
                    <a:pt x="404" y="280"/>
                  </a:cubicBezTo>
                  <a:cubicBezTo>
                    <a:pt x="405" y="280"/>
                    <a:pt x="405" y="280"/>
                    <a:pt x="406" y="280"/>
                  </a:cubicBezTo>
                  <a:cubicBezTo>
                    <a:pt x="407" y="280"/>
                    <a:pt x="408" y="280"/>
                    <a:pt x="409" y="280"/>
                  </a:cubicBezTo>
                  <a:cubicBezTo>
                    <a:pt x="411" y="280"/>
                    <a:pt x="413" y="280"/>
                    <a:pt x="415" y="281"/>
                  </a:cubicBezTo>
                  <a:cubicBezTo>
                    <a:pt x="416" y="282"/>
                    <a:pt x="417" y="283"/>
                    <a:pt x="418" y="284"/>
                  </a:cubicBezTo>
                  <a:cubicBezTo>
                    <a:pt x="419" y="284"/>
                    <a:pt x="419" y="285"/>
                    <a:pt x="420" y="286"/>
                  </a:cubicBezTo>
                  <a:cubicBezTo>
                    <a:pt x="420" y="287"/>
                    <a:pt x="421" y="288"/>
                    <a:pt x="421" y="289"/>
                  </a:cubicBezTo>
                  <a:cubicBezTo>
                    <a:pt x="422" y="289"/>
                    <a:pt x="422" y="290"/>
                    <a:pt x="423" y="291"/>
                  </a:cubicBezTo>
                  <a:cubicBezTo>
                    <a:pt x="424" y="291"/>
                    <a:pt x="424" y="292"/>
                    <a:pt x="424" y="292"/>
                  </a:cubicBezTo>
                  <a:cubicBezTo>
                    <a:pt x="424" y="293"/>
                    <a:pt x="424" y="293"/>
                    <a:pt x="425" y="293"/>
                  </a:cubicBezTo>
                  <a:cubicBezTo>
                    <a:pt x="425" y="293"/>
                    <a:pt x="425" y="293"/>
                    <a:pt x="425" y="293"/>
                  </a:cubicBezTo>
                  <a:cubicBezTo>
                    <a:pt x="425" y="293"/>
                    <a:pt x="425" y="293"/>
                    <a:pt x="425" y="293"/>
                  </a:cubicBezTo>
                  <a:cubicBezTo>
                    <a:pt x="426" y="294"/>
                    <a:pt x="426" y="294"/>
                    <a:pt x="427" y="295"/>
                  </a:cubicBezTo>
                  <a:cubicBezTo>
                    <a:pt x="428" y="295"/>
                    <a:pt x="429" y="296"/>
                    <a:pt x="430" y="297"/>
                  </a:cubicBezTo>
                  <a:cubicBezTo>
                    <a:pt x="431" y="298"/>
                    <a:pt x="431" y="300"/>
                    <a:pt x="432" y="301"/>
                  </a:cubicBezTo>
                  <a:cubicBezTo>
                    <a:pt x="432" y="302"/>
                    <a:pt x="433" y="303"/>
                    <a:pt x="433" y="304"/>
                  </a:cubicBezTo>
                  <a:cubicBezTo>
                    <a:pt x="434" y="305"/>
                    <a:pt x="434" y="305"/>
                    <a:pt x="434" y="306"/>
                  </a:cubicBezTo>
                  <a:cubicBezTo>
                    <a:pt x="435" y="307"/>
                    <a:pt x="435" y="308"/>
                    <a:pt x="435" y="308"/>
                  </a:cubicBezTo>
                  <a:cubicBezTo>
                    <a:pt x="435" y="309"/>
                    <a:pt x="435" y="310"/>
                    <a:pt x="436" y="311"/>
                  </a:cubicBezTo>
                  <a:cubicBezTo>
                    <a:pt x="436" y="312"/>
                    <a:pt x="436" y="312"/>
                    <a:pt x="436" y="313"/>
                  </a:cubicBezTo>
                  <a:cubicBezTo>
                    <a:pt x="436" y="313"/>
                    <a:pt x="436" y="314"/>
                    <a:pt x="437" y="314"/>
                  </a:cubicBezTo>
                  <a:cubicBezTo>
                    <a:pt x="437" y="315"/>
                    <a:pt x="437" y="315"/>
                    <a:pt x="437" y="316"/>
                  </a:cubicBezTo>
                  <a:cubicBezTo>
                    <a:pt x="437" y="316"/>
                    <a:pt x="437" y="317"/>
                    <a:pt x="437" y="318"/>
                  </a:cubicBezTo>
                  <a:cubicBezTo>
                    <a:pt x="437" y="318"/>
                    <a:pt x="437" y="319"/>
                    <a:pt x="436" y="319"/>
                  </a:cubicBezTo>
                  <a:cubicBezTo>
                    <a:pt x="436" y="320"/>
                    <a:pt x="436" y="320"/>
                    <a:pt x="436" y="321"/>
                  </a:cubicBezTo>
                  <a:cubicBezTo>
                    <a:pt x="436" y="321"/>
                    <a:pt x="435" y="322"/>
                    <a:pt x="435" y="323"/>
                  </a:cubicBezTo>
                  <a:cubicBezTo>
                    <a:pt x="435" y="323"/>
                    <a:pt x="434" y="323"/>
                    <a:pt x="434" y="324"/>
                  </a:cubicBezTo>
                  <a:cubicBezTo>
                    <a:pt x="434" y="324"/>
                    <a:pt x="434" y="325"/>
                    <a:pt x="434" y="325"/>
                  </a:cubicBezTo>
                  <a:cubicBezTo>
                    <a:pt x="434" y="326"/>
                    <a:pt x="434" y="326"/>
                    <a:pt x="434" y="327"/>
                  </a:cubicBezTo>
                  <a:cubicBezTo>
                    <a:pt x="434" y="327"/>
                    <a:pt x="434" y="328"/>
                    <a:pt x="434" y="329"/>
                  </a:cubicBezTo>
                  <a:cubicBezTo>
                    <a:pt x="434" y="330"/>
                    <a:pt x="435" y="331"/>
                    <a:pt x="436" y="332"/>
                  </a:cubicBezTo>
                  <a:cubicBezTo>
                    <a:pt x="437" y="333"/>
                    <a:pt x="438" y="333"/>
                    <a:pt x="439" y="333"/>
                  </a:cubicBezTo>
                  <a:cubicBezTo>
                    <a:pt x="440" y="334"/>
                    <a:pt x="441" y="334"/>
                    <a:pt x="441" y="335"/>
                  </a:cubicBezTo>
                  <a:cubicBezTo>
                    <a:pt x="442" y="335"/>
                    <a:pt x="443" y="337"/>
                    <a:pt x="442" y="338"/>
                  </a:cubicBezTo>
                  <a:cubicBezTo>
                    <a:pt x="442" y="339"/>
                    <a:pt x="442" y="340"/>
                    <a:pt x="441" y="341"/>
                  </a:cubicBezTo>
                  <a:cubicBezTo>
                    <a:pt x="441" y="341"/>
                    <a:pt x="441" y="342"/>
                    <a:pt x="441" y="342"/>
                  </a:cubicBezTo>
                  <a:cubicBezTo>
                    <a:pt x="441" y="343"/>
                    <a:pt x="441" y="343"/>
                    <a:pt x="441" y="344"/>
                  </a:cubicBezTo>
                  <a:cubicBezTo>
                    <a:pt x="441" y="346"/>
                    <a:pt x="442" y="347"/>
                    <a:pt x="442" y="348"/>
                  </a:cubicBezTo>
                  <a:cubicBezTo>
                    <a:pt x="443" y="349"/>
                    <a:pt x="443" y="349"/>
                    <a:pt x="443" y="349"/>
                  </a:cubicBezTo>
                  <a:cubicBezTo>
                    <a:pt x="443" y="350"/>
                    <a:pt x="444" y="350"/>
                    <a:pt x="444" y="350"/>
                  </a:cubicBezTo>
                  <a:cubicBezTo>
                    <a:pt x="444" y="351"/>
                    <a:pt x="445" y="351"/>
                    <a:pt x="446" y="352"/>
                  </a:cubicBezTo>
                  <a:cubicBezTo>
                    <a:pt x="446" y="352"/>
                    <a:pt x="446" y="353"/>
                    <a:pt x="446" y="353"/>
                  </a:cubicBezTo>
                  <a:cubicBezTo>
                    <a:pt x="447" y="354"/>
                    <a:pt x="447" y="355"/>
                    <a:pt x="448" y="356"/>
                  </a:cubicBezTo>
                  <a:cubicBezTo>
                    <a:pt x="448" y="356"/>
                    <a:pt x="448" y="356"/>
                    <a:pt x="448" y="357"/>
                  </a:cubicBezTo>
                  <a:cubicBezTo>
                    <a:pt x="448" y="357"/>
                    <a:pt x="448" y="358"/>
                    <a:pt x="448" y="359"/>
                  </a:cubicBezTo>
                  <a:cubicBezTo>
                    <a:pt x="448" y="360"/>
                    <a:pt x="447" y="360"/>
                    <a:pt x="448" y="361"/>
                  </a:cubicBezTo>
                  <a:cubicBezTo>
                    <a:pt x="448" y="362"/>
                    <a:pt x="449" y="363"/>
                    <a:pt x="449" y="363"/>
                  </a:cubicBezTo>
                  <a:cubicBezTo>
                    <a:pt x="450" y="363"/>
                    <a:pt x="451" y="363"/>
                    <a:pt x="451" y="363"/>
                  </a:cubicBezTo>
                  <a:cubicBezTo>
                    <a:pt x="453" y="364"/>
                    <a:pt x="454" y="364"/>
                    <a:pt x="456" y="363"/>
                  </a:cubicBezTo>
                  <a:cubicBezTo>
                    <a:pt x="457" y="363"/>
                    <a:pt x="458" y="363"/>
                    <a:pt x="459" y="363"/>
                  </a:cubicBezTo>
                  <a:cubicBezTo>
                    <a:pt x="459" y="363"/>
                    <a:pt x="460" y="363"/>
                    <a:pt x="460" y="364"/>
                  </a:cubicBezTo>
                  <a:cubicBezTo>
                    <a:pt x="460" y="364"/>
                    <a:pt x="460" y="365"/>
                    <a:pt x="460" y="365"/>
                  </a:cubicBezTo>
                  <a:cubicBezTo>
                    <a:pt x="460" y="366"/>
                    <a:pt x="459" y="367"/>
                    <a:pt x="459" y="367"/>
                  </a:cubicBezTo>
                  <a:cubicBezTo>
                    <a:pt x="458" y="368"/>
                    <a:pt x="457" y="369"/>
                    <a:pt x="457" y="369"/>
                  </a:cubicBezTo>
                  <a:cubicBezTo>
                    <a:pt x="456" y="371"/>
                    <a:pt x="455" y="372"/>
                    <a:pt x="454" y="373"/>
                  </a:cubicBezTo>
                  <a:cubicBezTo>
                    <a:pt x="453" y="374"/>
                    <a:pt x="453" y="375"/>
                    <a:pt x="452" y="376"/>
                  </a:cubicBezTo>
                  <a:cubicBezTo>
                    <a:pt x="451" y="377"/>
                    <a:pt x="449" y="378"/>
                    <a:pt x="448" y="378"/>
                  </a:cubicBezTo>
                  <a:cubicBezTo>
                    <a:pt x="447" y="379"/>
                    <a:pt x="445" y="380"/>
                    <a:pt x="444" y="380"/>
                  </a:cubicBezTo>
                  <a:cubicBezTo>
                    <a:pt x="442" y="381"/>
                    <a:pt x="441" y="381"/>
                    <a:pt x="439" y="382"/>
                  </a:cubicBezTo>
                  <a:cubicBezTo>
                    <a:pt x="438" y="382"/>
                    <a:pt x="437" y="383"/>
                    <a:pt x="436" y="384"/>
                  </a:cubicBezTo>
                  <a:cubicBezTo>
                    <a:pt x="436" y="385"/>
                    <a:pt x="435" y="386"/>
                    <a:pt x="435" y="387"/>
                  </a:cubicBezTo>
                  <a:cubicBezTo>
                    <a:pt x="435" y="388"/>
                    <a:pt x="435" y="390"/>
                    <a:pt x="435" y="391"/>
                  </a:cubicBezTo>
                  <a:cubicBezTo>
                    <a:pt x="435" y="391"/>
                    <a:pt x="436" y="392"/>
                    <a:pt x="436" y="392"/>
                  </a:cubicBezTo>
                  <a:cubicBezTo>
                    <a:pt x="436" y="393"/>
                    <a:pt x="436" y="393"/>
                    <a:pt x="436" y="394"/>
                  </a:cubicBezTo>
                  <a:cubicBezTo>
                    <a:pt x="437" y="394"/>
                    <a:pt x="437" y="394"/>
                    <a:pt x="437" y="395"/>
                  </a:cubicBezTo>
                  <a:cubicBezTo>
                    <a:pt x="437" y="395"/>
                    <a:pt x="437" y="395"/>
                    <a:pt x="437" y="395"/>
                  </a:cubicBezTo>
                  <a:cubicBezTo>
                    <a:pt x="437" y="396"/>
                    <a:pt x="437" y="396"/>
                    <a:pt x="437" y="396"/>
                  </a:cubicBezTo>
                  <a:cubicBezTo>
                    <a:pt x="437" y="397"/>
                    <a:pt x="437" y="397"/>
                    <a:pt x="437" y="398"/>
                  </a:cubicBezTo>
                  <a:cubicBezTo>
                    <a:pt x="437" y="398"/>
                    <a:pt x="437" y="399"/>
                    <a:pt x="438" y="399"/>
                  </a:cubicBezTo>
                  <a:cubicBezTo>
                    <a:pt x="438" y="399"/>
                    <a:pt x="438" y="400"/>
                    <a:pt x="438" y="400"/>
                  </a:cubicBezTo>
                  <a:cubicBezTo>
                    <a:pt x="438" y="401"/>
                    <a:pt x="438" y="402"/>
                    <a:pt x="439" y="403"/>
                  </a:cubicBezTo>
                  <a:cubicBezTo>
                    <a:pt x="439" y="404"/>
                    <a:pt x="439" y="404"/>
                    <a:pt x="439" y="405"/>
                  </a:cubicBezTo>
                  <a:cubicBezTo>
                    <a:pt x="440" y="406"/>
                    <a:pt x="440" y="406"/>
                    <a:pt x="440" y="407"/>
                  </a:cubicBezTo>
                  <a:cubicBezTo>
                    <a:pt x="441" y="408"/>
                    <a:pt x="441" y="408"/>
                    <a:pt x="442" y="409"/>
                  </a:cubicBezTo>
                  <a:cubicBezTo>
                    <a:pt x="442" y="409"/>
                    <a:pt x="442" y="410"/>
                    <a:pt x="443" y="410"/>
                  </a:cubicBezTo>
                  <a:cubicBezTo>
                    <a:pt x="444" y="411"/>
                    <a:pt x="445" y="412"/>
                    <a:pt x="446" y="413"/>
                  </a:cubicBezTo>
                  <a:cubicBezTo>
                    <a:pt x="446" y="414"/>
                    <a:pt x="446" y="415"/>
                    <a:pt x="447" y="416"/>
                  </a:cubicBezTo>
                  <a:cubicBezTo>
                    <a:pt x="447" y="417"/>
                    <a:pt x="447" y="417"/>
                    <a:pt x="447" y="417"/>
                  </a:cubicBezTo>
                  <a:cubicBezTo>
                    <a:pt x="447" y="418"/>
                    <a:pt x="447" y="418"/>
                    <a:pt x="447" y="418"/>
                  </a:cubicBezTo>
                  <a:cubicBezTo>
                    <a:pt x="447" y="418"/>
                    <a:pt x="447" y="418"/>
                    <a:pt x="448" y="419"/>
                  </a:cubicBezTo>
                  <a:cubicBezTo>
                    <a:pt x="447" y="419"/>
                    <a:pt x="447" y="419"/>
                    <a:pt x="447" y="419"/>
                  </a:cubicBezTo>
                  <a:cubicBezTo>
                    <a:pt x="447" y="419"/>
                    <a:pt x="447" y="419"/>
                    <a:pt x="447" y="419"/>
                  </a:cubicBezTo>
                  <a:cubicBezTo>
                    <a:pt x="447" y="420"/>
                    <a:pt x="447" y="420"/>
                    <a:pt x="447" y="420"/>
                  </a:cubicBezTo>
                  <a:cubicBezTo>
                    <a:pt x="447" y="422"/>
                    <a:pt x="446" y="424"/>
                    <a:pt x="446" y="425"/>
                  </a:cubicBezTo>
                  <a:cubicBezTo>
                    <a:pt x="445" y="427"/>
                    <a:pt x="445" y="428"/>
                    <a:pt x="446" y="430"/>
                  </a:cubicBezTo>
                  <a:cubicBezTo>
                    <a:pt x="447" y="430"/>
                    <a:pt x="447" y="431"/>
                    <a:pt x="447" y="432"/>
                  </a:cubicBezTo>
                  <a:cubicBezTo>
                    <a:pt x="447" y="433"/>
                    <a:pt x="447" y="434"/>
                    <a:pt x="448" y="435"/>
                  </a:cubicBezTo>
                  <a:cubicBezTo>
                    <a:pt x="448" y="436"/>
                    <a:pt x="448" y="437"/>
                    <a:pt x="449" y="438"/>
                  </a:cubicBezTo>
                  <a:cubicBezTo>
                    <a:pt x="450" y="439"/>
                    <a:pt x="450" y="440"/>
                    <a:pt x="451" y="441"/>
                  </a:cubicBezTo>
                  <a:cubicBezTo>
                    <a:pt x="451" y="442"/>
                    <a:pt x="451" y="443"/>
                    <a:pt x="451" y="443"/>
                  </a:cubicBezTo>
                  <a:cubicBezTo>
                    <a:pt x="451" y="444"/>
                    <a:pt x="451" y="444"/>
                    <a:pt x="452" y="445"/>
                  </a:cubicBezTo>
                  <a:cubicBezTo>
                    <a:pt x="452" y="446"/>
                    <a:pt x="452" y="447"/>
                    <a:pt x="453" y="448"/>
                  </a:cubicBezTo>
                  <a:cubicBezTo>
                    <a:pt x="453" y="449"/>
                    <a:pt x="454" y="449"/>
                    <a:pt x="454" y="450"/>
                  </a:cubicBezTo>
                  <a:cubicBezTo>
                    <a:pt x="455" y="451"/>
                    <a:pt x="455" y="452"/>
                    <a:pt x="455" y="453"/>
                  </a:cubicBezTo>
                  <a:cubicBezTo>
                    <a:pt x="455" y="454"/>
                    <a:pt x="455" y="454"/>
                    <a:pt x="455" y="455"/>
                  </a:cubicBezTo>
                  <a:cubicBezTo>
                    <a:pt x="455" y="455"/>
                    <a:pt x="454" y="456"/>
                    <a:pt x="454" y="456"/>
                  </a:cubicBezTo>
                  <a:cubicBezTo>
                    <a:pt x="453" y="456"/>
                    <a:pt x="453" y="456"/>
                    <a:pt x="452" y="456"/>
                  </a:cubicBezTo>
                  <a:cubicBezTo>
                    <a:pt x="452" y="457"/>
                    <a:pt x="452" y="457"/>
                    <a:pt x="451" y="458"/>
                  </a:cubicBezTo>
                  <a:cubicBezTo>
                    <a:pt x="451" y="458"/>
                    <a:pt x="450" y="458"/>
                    <a:pt x="450" y="459"/>
                  </a:cubicBezTo>
                  <a:cubicBezTo>
                    <a:pt x="450" y="459"/>
                    <a:pt x="450" y="459"/>
                    <a:pt x="450" y="459"/>
                  </a:cubicBezTo>
                  <a:cubicBezTo>
                    <a:pt x="450" y="459"/>
                    <a:pt x="450" y="459"/>
                    <a:pt x="450" y="460"/>
                  </a:cubicBezTo>
                  <a:cubicBezTo>
                    <a:pt x="450" y="460"/>
                    <a:pt x="450" y="460"/>
                    <a:pt x="450" y="461"/>
                  </a:cubicBezTo>
                  <a:cubicBezTo>
                    <a:pt x="451" y="461"/>
                    <a:pt x="451" y="462"/>
                    <a:pt x="452" y="462"/>
                  </a:cubicBezTo>
                  <a:cubicBezTo>
                    <a:pt x="452" y="462"/>
                    <a:pt x="452" y="462"/>
                    <a:pt x="453" y="462"/>
                  </a:cubicBezTo>
                  <a:cubicBezTo>
                    <a:pt x="453" y="462"/>
                    <a:pt x="454" y="463"/>
                    <a:pt x="454" y="463"/>
                  </a:cubicBezTo>
                  <a:cubicBezTo>
                    <a:pt x="454" y="463"/>
                    <a:pt x="455" y="463"/>
                    <a:pt x="455" y="462"/>
                  </a:cubicBezTo>
                  <a:cubicBezTo>
                    <a:pt x="455" y="462"/>
                    <a:pt x="456" y="462"/>
                    <a:pt x="456" y="462"/>
                  </a:cubicBezTo>
                  <a:cubicBezTo>
                    <a:pt x="458" y="462"/>
                    <a:pt x="459" y="462"/>
                    <a:pt x="461" y="463"/>
                  </a:cubicBezTo>
                  <a:cubicBezTo>
                    <a:pt x="462" y="463"/>
                    <a:pt x="463" y="465"/>
                    <a:pt x="463" y="466"/>
                  </a:cubicBezTo>
                  <a:cubicBezTo>
                    <a:pt x="462" y="467"/>
                    <a:pt x="462" y="468"/>
                    <a:pt x="462" y="46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691" name="Freeform 244">
              <a:extLst>
                <a:ext uri="{FF2B5EF4-FFF2-40B4-BE49-F238E27FC236}">
                  <a16:creationId xmlns:a16="http://schemas.microsoft.com/office/drawing/2014/main" id="{35DAE3A1-7742-8E4D-9D75-12EDE4B2EA86}"/>
                </a:ext>
              </a:extLst>
            </p:cNvPr>
            <p:cNvSpPr>
              <a:spLocks/>
            </p:cNvSpPr>
            <p:nvPr/>
          </p:nvSpPr>
          <p:spPr bwMode="auto">
            <a:xfrm>
              <a:off x="16434720" y="12172901"/>
              <a:ext cx="1543050" cy="2184400"/>
            </a:xfrm>
            <a:custGeom>
              <a:avLst/>
              <a:gdLst>
                <a:gd name="T0" fmla="*/ 472 w 486"/>
                <a:gd name="T1" fmla="*/ 185 h 688"/>
                <a:gd name="T2" fmla="*/ 448 w 486"/>
                <a:gd name="T3" fmla="*/ 196 h 688"/>
                <a:gd name="T4" fmla="*/ 437 w 486"/>
                <a:gd name="T5" fmla="*/ 221 h 688"/>
                <a:gd name="T6" fmla="*/ 445 w 486"/>
                <a:gd name="T7" fmla="*/ 251 h 688"/>
                <a:gd name="T8" fmla="*/ 427 w 486"/>
                <a:gd name="T9" fmla="*/ 275 h 688"/>
                <a:gd name="T10" fmla="*/ 434 w 486"/>
                <a:gd name="T11" fmla="*/ 300 h 688"/>
                <a:gd name="T12" fmla="*/ 447 w 486"/>
                <a:gd name="T13" fmla="*/ 348 h 688"/>
                <a:gd name="T14" fmla="*/ 423 w 486"/>
                <a:gd name="T15" fmla="*/ 380 h 688"/>
                <a:gd name="T16" fmla="*/ 387 w 486"/>
                <a:gd name="T17" fmla="*/ 395 h 688"/>
                <a:gd name="T18" fmla="*/ 358 w 486"/>
                <a:gd name="T19" fmla="*/ 437 h 688"/>
                <a:gd name="T20" fmla="*/ 342 w 486"/>
                <a:gd name="T21" fmla="*/ 452 h 688"/>
                <a:gd name="T22" fmla="*/ 285 w 486"/>
                <a:gd name="T23" fmla="*/ 459 h 688"/>
                <a:gd name="T24" fmla="*/ 260 w 486"/>
                <a:gd name="T25" fmla="*/ 467 h 688"/>
                <a:gd name="T26" fmla="*/ 246 w 486"/>
                <a:gd name="T27" fmla="*/ 527 h 688"/>
                <a:gd name="T28" fmla="*/ 257 w 486"/>
                <a:gd name="T29" fmla="*/ 565 h 688"/>
                <a:gd name="T30" fmla="*/ 258 w 486"/>
                <a:gd name="T31" fmla="*/ 596 h 688"/>
                <a:gd name="T32" fmla="*/ 259 w 486"/>
                <a:gd name="T33" fmla="*/ 632 h 688"/>
                <a:gd name="T34" fmla="*/ 259 w 486"/>
                <a:gd name="T35" fmla="*/ 650 h 688"/>
                <a:gd name="T36" fmla="*/ 239 w 486"/>
                <a:gd name="T37" fmla="*/ 653 h 688"/>
                <a:gd name="T38" fmla="*/ 226 w 486"/>
                <a:gd name="T39" fmla="*/ 671 h 688"/>
                <a:gd name="T40" fmla="*/ 205 w 486"/>
                <a:gd name="T41" fmla="*/ 671 h 688"/>
                <a:gd name="T42" fmla="*/ 199 w 486"/>
                <a:gd name="T43" fmla="*/ 651 h 688"/>
                <a:gd name="T44" fmla="*/ 179 w 486"/>
                <a:gd name="T45" fmla="*/ 626 h 688"/>
                <a:gd name="T46" fmla="*/ 163 w 486"/>
                <a:gd name="T47" fmla="*/ 639 h 688"/>
                <a:gd name="T48" fmla="*/ 123 w 486"/>
                <a:gd name="T49" fmla="*/ 621 h 688"/>
                <a:gd name="T50" fmla="*/ 113 w 486"/>
                <a:gd name="T51" fmla="*/ 592 h 688"/>
                <a:gd name="T52" fmla="*/ 125 w 486"/>
                <a:gd name="T53" fmla="*/ 565 h 688"/>
                <a:gd name="T54" fmla="*/ 111 w 486"/>
                <a:gd name="T55" fmla="*/ 533 h 688"/>
                <a:gd name="T56" fmla="*/ 102 w 486"/>
                <a:gd name="T57" fmla="*/ 501 h 688"/>
                <a:gd name="T58" fmla="*/ 69 w 486"/>
                <a:gd name="T59" fmla="*/ 492 h 688"/>
                <a:gd name="T60" fmla="*/ 5 w 486"/>
                <a:gd name="T61" fmla="*/ 483 h 688"/>
                <a:gd name="T62" fmla="*/ 14 w 486"/>
                <a:gd name="T63" fmla="*/ 464 h 688"/>
                <a:gd name="T64" fmla="*/ 24 w 486"/>
                <a:gd name="T65" fmla="*/ 446 h 688"/>
                <a:gd name="T66" fmla="*/ 34 w 486"/>
                <a:gd name="T67" fmla="*/ 432 h 688"/>
                <a:gd name="T68" fmla="*/ 57 w 486"/>
                <a:gd name="T69" fmla="*/ 429 h 688"/>
                <a:gd name="T70" fmla="*/ 68 w 486"/>
                <a:gd name="T71" fmla="*/ 418 h 688"/>
                <a:gd name="T72" fmla="*/ 55 w 486"/>
                <a:gd name="T73" fmla="*/ 377 h 688"/>
                <a:gd name="T74" fmla="*/ 49 w 486"/>
                <a:gd name="T75" fmla="*/ 358 h 688"/>
                <a:gd name="T76" fmla="*/ 56 w 486"/>
                <a:gd name="T77" fmla="*/ 329 h 688"/>
                <a:gd name="T78" fmla="*/ 74 w 486"/>
                <a:gd name="T79" fmla="*/ 293 h 688"/>
                <a:gd name="T80" fmla="*/ 78 w 486"/>
                <a:gd name="T81" fmla="*/ 261 h 688"/>
                <a:gd name="T82" fmla="*/ 104 w 486"/>
                <a:gd name="T83" fmla="*/ 233 h 688"/>
                <a:gd name="T84" fmla="*/ 128 w 486"/>
                <a:gd name="T85" fmla="*/ 232 h 688"/>
                <a:gd name="T86" fmla="*/ 146 w 486"/>
                <a:gd name="T87" fmla="*/ 205 h 688"/>
                <a:gd name="T88" fmla="*/ 157 w 486"/>
                <a:gd name="T89" fmla="*/ 177 h 688"/>
                <a:gd name="T90" fmla="*/ 192 w 486"/>
                <a:gd name="T91" fmla="*/ 163 h 688"/>
                <a:gd name="T92" fmla="*/ 200 w 486"/>
                <a:gd name="T93" fmla="*/ 135 h 688"/>
                <a:gd name="T94" fmla="*/ 165 w 486"/>
                <a:gd name="T95" fmla="*/ 111 h 688"/>
                <a:gd name="T96" fmla="*/ 191 w 486"/>
                <a:gd name="T97" fmla="*/ 84 h 688"/>
                <a:gd name="T98" fmla="*/ 227 w 486"/>
                <a:gd name="T99" fmla="*/ 80 h 688"/>
                <a:gd name="T100" fmla="*/ 236 w 486"/>
                <a:gd name="T101" fmla="*/ 47 h 688"/>
                <a:gd name="T102" fmla="*/ 274 w 486"/>
                <a:gd name="T103" fmla="*/ 63 h 688"/>
                <a:gd name="T104" fmla="*/ 304 w 486"/>
                <a:gd name="T105" fmla="*/ 42 h 688"/>
                <a:gd name="T106" fmla="*/ 318 w 486"/>
                <a:gd name="T107" fmla="*/ 16 h 688"/>
                <a:gd name="T108" fmla="*/ 346 w 486"/>
                <a:gd name="T109" fmla="*/ 1 h 688"/>
                <a:gd name="T110" fmla="*/ 374 w 486"/>
                <a:gd name="T111" fmla="*/ 16 h 688"/>
                <a:gd name="T112" fmla="*/ 370 w 486"/>
                <a:gd name="T113" fmla="*/ 36 h 688"/>
                <a:gd name="T114" fmla="*/ 356 w 486"/>
                <a:gd name="T115" fmla="*/ 87 h 688"/>
                <a:gd name="T116" fmla="*/ 396 w 486"/>
                <a:gd name="T117" fmla="*/ 106 h 688"/>
                <a:gd name="T118" fmla="*/ 402 w 486"/>
                <a:gd name="T119" fmla="*/ 75 h 688"/>
                <a:gd name="T120" fmla="*/ 421 w 486"/>
                <a:gd name="T121" fmla="*/ 72 h 688"/>
                <a:gd name="T122" fmla="*/ 434 w 486"/>
                <a:gd name="T123" fmla="*/ 113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6" h="688">
                  <a:moveTo>
                    <a:pt x="481" y="149"/>
                  </a:moveTo>
                  <a:cubicBezTo>
                    <a:pt x="480" y="151"/>
                    <a:pt x="479" y="154"/>
                    <a:pt x="480" y="156"/>
                  </a:cubicBezTo>
                  <a:cubicBezTo>
                    <a:pt x="480" y="159"/>
                    <a:pt x="482" y="161"/>
                    <a:pt x="481" y="164"/>
                  </a:cubicBezTo>
                  <a:cubicBezTo>
                    <a:pt x="480" y="166"/>
                    <a:pt x="476" y="166"/>
                    <a:pt x="475" y="163"/>
                  </a:cubicBezTo>
                  <a:cubicBezTo>
                    <a:pt x="474" y="161"/>
                    <a:pt x="477" y="158"/>
                    <a:pt x="475" y="156"/>
                  </a:cubicBezTo>
                  <a:cubicBezTo>
                    <a:pt x="474" y="155"/>
                    <a:pt x="473" y="155"/>
                    <a:pt x="472" y="155"/>
                  </a:cubicBezTo>
                  <a:cubicBezTo>
                    <a:pt x="470" y="155"/>
                    <a:pt x="468" y="155"/>
                    <a:pt x="467" y="155"/>
                  </a:cubicBezTo>
                  <a:cubicBezTo>
                    <a:pt x="465" y="156"/>
                    <a:pt x="463" y="158"/>
                    <a:pt x="465" y="160"/>
                  </a:cubicBezTo>
                  <a:cubicBezTo>
                    <a:pt x="467" y="162"/>
                    <a:pt x="470" y="163"/>
                    <a:pt x="472" y="165"/>
                  </a:cubicBezTo>
                  <a:cubicBezTo>
                    <a:pt x="474" y="168"/>
                    <a:pt x="472" y="170"/>
                    <a:pt x="470" y="172"/>
                  </a:cubicBezTo>
                  <a:cubicBezTo>
                    <a:pt x="469" y="173"/>
                    <a:pt x="468" y="175"/>
                    <a:pt x="468" y="177"/>
                  </a:cubicBezTo>
                  <a:cubicBezTo>
                    <a:pt x="468" y="177"/>
                    <a:pt x="468" y="177"/>
                    <a:pt x="468" y="178"/>
                  </a:cubicBezTo>
                  <a:cubicBezTo>
                    <a:pt x="468" y="178"/>
                    <a:pt x="467" y="179"/>
                    <a:pt x="467" y="180"/>
                  </a:cubicBezTo>
                  <a:cubicBezTo>
                    <a:pt x="467" y="180"/>
                    <a:pt x="467" y="181"/>
                    <a:pt x="467" y="182"/>
                  </a:cubicBezTo>
                  <a:cubicBezTo>
                    <a:pt x="467" y="182"/>
                    <a:pt x="468" y="183"/>
                    <a:pt x="469" y="183"/>
                  </a:cubicBezTo>
                  <a:cubicBezTo>
                    <a:pt x="470" y="184"/>
                    <a:pt x="471" y="185"/>
                    <a:pt x="472" y="185"/>
                  </a:cubicBezTo>
                  <a:cubicBezTo>
                    <a:pt x="473" y="185"/>
                    <a:pt x="474" y="186"/>
                    <a:pt x="474" y="186"/>
                  </a:cubicBezTo>
                  <a:cubicBezTo>
                    <a:pt x="475" y="186"/>
                    <a:pt x="476" y="187"/>
                    <a:pt x="477" y="187"/>
                  </a:cubicBezTo>
                  <a:cubicBezTo>
                    <a:pt x="478" y="187"/>
                    <a:pt x="478" y="188"/>
                    <a:pt x="479" y="189"/>
                  </a:cubicBezTo>
                  <a:cubicBezTo>
                    <a:pt x="480" y="189"/>
                    <a:pt x="480" y="190"/>
                    <a:pt x="481" y="190"/>
                  </a:cubicBezTo>
                  <a:cubicBezTo>
                    <a:pt x="481" y="191"/>
                    <a:pt x="481" y="192"/>
                    <a:pt x="481" y="193"/>
                  </a:cubicBezTo>
                  <a:cubicBezTo>
                    <a:pt x="481" y="194"/>
                    <a:pt x="481" y="196"/>
                    <a:pt x="480" y="197"/>
                  </a:cubicBezTo>
                  <a:cubicBezTo>
                    <a:pt x="479" y="198"/>
                    <a:pt x="478" y="199"/>
                    <a:pt x="478" y="199"/>
                  </a:cubicBezTo>
                  <a:cubicBezTo>
                    <a:pt x="477" y="199"/>
                    <a:pt x="476" y="200"/>
                    <a:pt x="475" y="200"/>
                  </a:cubicBezTo>
                  <a:cubicBezTo>
                    <a:pt x="474" y="201"/>
                    <a:pt x="473" y="201"/>
                    <a:pt x="473" y="201"/>
                  </a:cubicBezTo>
                  <a:cubicBezTo>
                    <a:pt x="472" y="202"/>
                    <a:pt x="471" y="202"/>
                    <a:pt x="470" y="202"/>
                  </a:cubicBezTo>
                  <a:cubicBezTo>
                    <a:pt x="469" y="202"/>
                    <a:pt x="467" y="202"/>
                    <a:pt x="466" y="201"/>
                  </a:cubicBezTo>
                  <a:cubicBezTo>
                    <a:pt x="464" y="200"/>
                    <a:pt x="463" y="199"/>
                    <a:pt x="461" y="199"/>
                  </a:cubicBezTo>
                  <a:cubicBezTo>
                    <a:pt x="459" y="198"/>
                    <a:pt x="457" y="198"/>
                    <a:pt x="456" y="198"/>
                  </a:cubicBezTo>
                  <a:cubicBezTo>
                    <a:pt x="455" y="198"/>
                    <a:pt x="454" y="197"/>
                    <a:pt x="453" y="197"/>
                  </a:cubicBezTo>
                  <a:cubicBezTo>
                    <a:pt x="452" y="197"/>
                    <a:pt x="452" y="196"/>
                    <a:pt x="451" y="196"/>
                  </a:cubicBezTo>
                  <a:cubicBezTo>
                    <a:pt x="450" y="196"/>
                    <a:pt x="449" y="196"/>
                    <a:pt x="448" y="196"/>
                  </a:cubicBezTo>
                  <a:cubicBezTo>
                    <a:pt x="447" y="197"/>
                    <a:pt x="447" y="197"/>
                    <a:pt x="446" y="197"/>
                  </a:cubicBezTo>
                  <a:cubicBezTo>
                    <a:pt x="444" y="198"/>
                    <a:pt x="444" y="201"/>
                    <a:pt x="444" y="202"/>
                  </a:cubicBezTo>
                  <a:cubicBezTo>
                    <a:pt x="445" y="203"/>
                    <a:pt x="445" y="204"/>
                    <a:pt x="445" y="205"/>
                  </a:cubicBezTo>
                  <a:cubicBezTo>
                    <a:pt x="445" y="206"/>
                    <a:pt x="446" y="207"/>
                    <a:pt x="446" y="208"/>
                  </a:cubicBezTo>
                  <a:cubicBezTo>
                    <a:pt x="447" y="209"/>
                    <a:pt x="448" y="211"/>
                    <a:pt x="449" y="212"/>
                  </a:cubicBezTo>
                  <a:cubicBezTo>
                    <a:pt x="449" y="213"/>
                    <a:pt x="450" y="214"/>
                    <a:pt x="450" y="215"/>
                  </a:cubicBezTo>
                  <a:cubicBezTo>
                    <a:pt x="450" y="215"/>
                    <a:pt x="451" y="216"/>
                    <a:pt x="451" y="217"/>
                  </a:cubicBezTo>
                  <a:cubicBezTo>
                    <a:pt x="451" y="219"/>
                    <a:pt x="449" y="219"/>
                    <a:pt x="448" y="219"/>
                  </a:cubicBezTo>
                  <a:cubicBezTo>
                    <a:pt x="446" y="219"/>
                    <a:pt x="444" y="219"/>
                    <a:pt x="442" y="219"/>
                  </a:cubicBezTo>
                  <a:cubicBezTo>
                    <a:pt x="441" y="219"/>
                    <a:pt x="439" y="219"/>
                    <a:pt x="437" y="219"/>
                  </a:cubicBezTo>
                  <a:cubicBezTo>
                    <a:pt x="436" y="218"/>
                    <a:pt x="435" y="217"/>
                    <a:pt x="433" y="218"/>
                  </a:cubicBezTo>
                  <a:cubicBezTo>
                    <a:pt x="432" y="218"/>
                    <a:pt x="431" y="219"/>
                    <a:pt x="431" y="220"/>
                  </a:cubicBezTo>
                  <a:cubicBezTo>
                    <a:pt x="430" y="221"/>
                    <a:pt x="431" y="222"/>
                    <a:pt x="431" y="223"/>
                  </a:cubicBezTo>
                  <a:cubicBezTo>
                    <a:pt x="431" y="224"/>
                    <a:pt x="433" y="222"/>
                    <a:pt x="433" y="222"/>
                  </a:cubicBezTo>
                  <a:cubicBezTo>
                    <a:pt x="434" y="221"/>
                    <a:pt x="435" y="220"/>
                    <a:pt x="436" y="220"/>
                  </a:cubicBezTo>
                  <a:cubicBezTo>
                    <a:pt x="436" y="220"/>
                    <a:pt x="436" y="220"/>
                    <a:pt x="437" y="221"/>
                  </a:cubicBezTo>
                  <a:cubicBezTo>
                    <a:pt x="438" y="221"/>
                    <a:pt x="438" y="222"/>
                    <a:pt x="439" y="222"/>
                  </a:cubicBezTo>
                  <a:cubicBezTo>
                    <a:pt x="440" y="223"/>
                    <a:pt x="441" y="223"/>
                    <a:pt x="442" y="224"/>
                  </a:cubicBezTo>
                  <a:cubicBezTo>
                    <a:pt x="443" y="225"/>
                    <a:pt x="444" y="226"/>
                    <a:pt x="445" y="227"/>
                  </a:cubicBezTo>
                  <a:cubicBezTo>
                    <a:pt x="446" y="229"/>
                    <a:pt x="447" y="230"/>
                    <a:pt x="448" y="231"/>
                  </a:cubicBezTo>
                  <a:cubicBezTo>
                    <a:pt x="448" y="232"/>
                    <a:pt x="449" y="232"/>
                    <a:pt x="449" y="233"/>
                  </a:cubicBezTo>
                  <a:cubicBezTo>
                    <a:pt x="450" y="233"/>
                    <a:pt x="450" y="233"/>
                    <a:pt x="451" y="234"/>
                  </a:cubicBezTo>
                  <a:cubicBezTo>
                    <a:pt x="452" y="235"/>
                    <a:pt x="451" y="237"/>
                    <a:pt x="450" y="237"/>
                  </a:cubicBezTo>
                  <a:cubicBezTo>
                    <a:pt x="448" y="238"/>
                    <a:pt x="447" y="239"/>
                    <a:pt x="446" y="240"/>
                  </a:cubicBezTo>
                  <a:cubicBezTo>
                    <a:pt x="445" y="241"/>
                    <a:pt x="444" y="242"/>
                    <a:pt x="443" y="242"/>
                  </a:cubicBezTo>
                  <a:cubicBezTo>
                    <a:pt x="443" y="243"/>
                    <a:pt x="443" y="244"/>
                    <a:pt x="443" y="246"/>
                  </a:cubicBezTo>
                  <a:cubicBezTo>
                    <a:pt x="443" y="246"/>
                    <a:pt x="443" y="246"/>
                    <a:pt x="443" y="246"/>
                  </a:cubicBezTo>
                  <a:cubicBezTo>
                    <a:pt x="443" y="246"/>
                    <a:pt x="443" y="246"/>
                    <a:pt x="443" y="247"/>
                  </a:cubicBezTo>
                  <a:cubicBezTo>
                    <a:pt x="444" y="247"/>
                    <a:pt x="445" y="246"/>
                    <a:pt x="446" y="245"/>
                  </a:cubicBezTo>
                  <a:cubicBezTo>
                    <a:pt x="446" y="245"/>
                    <a:pt x="447" y="245"/>
                    <a:pt x="447" y="246"/>
                  </a:cubicBezTo>
                  <a:cubicBezTo>
                    <a:pt x="447" y="247"/>
                    <a:pt x="447" y="248"/>
                    <a:pt x="446" y="248"/>
                  </a:cubicBezTo>
                  <a:cubicBezTo>
                    <a:pt x="446" y="249"/>
                    <a:pt x="445" y="250"/>
                    <a:pt x="445" y="251"/>
                  </a:cubicBezTo>
                  <a:cubicBezTo>
                    <a:pt x="443" y="252"/>
                    <a:pt x="441" y="253"/>
                    <a:pt x="439" y="253"/>
                  </a:cubicBezTo>
                  <a:cubicBezTo>
                    <a:pt x="439" y="253"/>
                    <a:pt x="438" y="254"/>
                    <a:pt x="437" y="253"/>
                  </a:cubicBezTo>
                  <a:cubicBezTo>
                    <a:pt x="436" y="253"/>
                    <a:pt x="436" y="251"/>
                    <a:pt x="435" y="251"/>
                  </a:cubicBezTo>
                  <a:cubicBezTo>
                    <a:pt x="434" y="252"/>
                    <a:pt x="434" y="253"/>
                    <a:pt x="433" y="254"/>
                  </a:cubicBezTo>
                  <a:cubicBezTo>
                    <a:pt x="432" y="254"/>
                    <a:pt x="431" y="254"/>
                    <a:pt x="431" y="255"/>
                  </a:cubicBezTo>
                  <a:cubicBezTo>
                    <a:pt x="431" y="255"/>
                    <a:pt x="431" y="256"/>
                    <a:pt x="430" y="257"/>
                  </a:cubicBezTo>
                  <a:cubicBezTo>
                    <a:pt x="430" y="258"/>
                    <a:pt x="429" y="259"/>
                    <a:pt x="429" y="260"/>
                  </a:cubicBezTo>
                  <a:cubicBezTo>
                    <a:pt x="429" y="261"/>
                    <a:pt x="429" y="261"/>
                    <a:pt x="429" y="262"/>
                  </a:cubicBezTo>
                  <a:cubicBezTo>
                    <a:pt x="429" y="262"/>
                    <a:pt x="429" y="263"/>
                    <a:pt x="429" y="263"/>
                  </a:cubicBezTo>
                  <a:cubicBezTo>
                    <a:pt x="429" y="264"/>
                    <a:pt x="430" y="264"/>
                    <a:pt x="431" y="265"/>
                  </a:cubicBezTo>
                  <a:cubicBezTo>
                    <a:pt x="432" y="266"/>
                    <a:pt x="431" y="267"/>
                    <a:pt x="431" y="267"/>
                  </a:cubicBezTo>
                  <a:cubicBezTo>
                    <a:pt x="430" y="268"/>
                    <a:pt x="430" y="269"/>
                    <a:pt x="429" y="270"/>
                  </a:cubicBezTo>
                  <a:cubicBezTo>
                    <a:pt x="428" y="271"/>
                    <a:pt x="427" y="271"/>
                    <a:pt x="427" y="271"/>
                  </a:cubicBezTo>
                  <a:cubicBezTo>
                    <a:pt x="426" y="271"/>
                    <a:pt x="425" y="272"/>
                    <a:pt x="425" y="272"/>
                  </a:cubicBezTo>
                  <a:cubicBezTo>
                    <a:pt x="425" y="273"/>
                    <a:pt x="425" y="273"/>
                    <a:pt x="426" y="273"/>
                  </a:cubicBezTo>
                  <a:cubicBezTo>
                    <a:pt x="426" y="274"/>
                    <a:pt x="427" y="274"/>
                    <a:pt x="427" y="275"/>
                  </a:cubicBezTo>
                  <a:cubicBezTo>
                    <a:pt x="428" y="276"/>
                    <a:pt x="428" y="277"/>
                    <a:pt x="428" y="277"/>
                  </a:cubicBezTo>
                  <a:cubicBezTo>
                    <a:pt x="428" y="279"/>
                    <a:pt x="428" y="281"/>
                    <a:pt x="428" y="283"/>
                  </a:cubicBezTo>
                  <a:cubicBezTo>
                    <a:pt x="427" y="284"/>
                    <a:pt x="427" y="285"/>
                    <a:pt x="426" y="286"/>
                  </a:cubicBezTo>
                  <a:cubicBezTo>
                    <a:pt x="425" y="288"/>
                    <a:pt x="424" y="291"/>
                    <a:pt x="423" y="292"/>
                  </a:cubicBezTo>
                  <a:cubicBezTo>
                    <a:pt x="422" y="294"/>
                    <a:pt x="420" y="295"/>
                    <a:pt x="419" y="297"/>
                  </a:cubicBezTo>
                  <a:cubicBezTo>
                    <a:pt x="418" y="298"/>
                    <a:pt x="417" y="300"/>
                    <a:pt x="416" y="302"/>
                  </a:cubicBezTo>
                  <a:cubicBezTo>
                    <a:pt x="415" y="304"/>
                    <a:pt x="416" y="306"/>
                    <a:pt x="416" y="308"/>
                  </a:cubicBezTo>
                  <a:cubicBezTo>
                    <a:pt x="416" y="310"/>
                    <a:pt x="416" y="312"/>
                    <a:pt x="419" y="312"/>
                  </a:cubicBezTo>
                  <a:cubicBezTo>
                    <a:pt x="421" y="312"/>
                    <a:pt x="423" y="312"/>
                    <a:pt x="425" y="313"/>
                  </a:cubicBezTo>
                  <a:cubicBezTo>
                    <a:pt x="427" y="314"/>
                    <a:pt x="430" y="315"/>
                    <a:pt x="431" y="313"/>
                  </a:cubicBezTo>
                  <a:cubicBezTo>
                    <a:pt x="432" y="312"/>
                    <a:pt x="432" y="312"/>
                    <a:pt x="432" y="311"/>
                  </a:cubicBezTo>
                  <a:cubicBezTo>
                    <a:pt x="433" y="310"/>
                    <a:pt x="433" y="309"/>
                    <a:pt x="433" y="308"/>
                  </a:cubicBezTo>
                  <a:cubicBezTo>
                    <a:pt x="432" y="307"/>
                    <a:pt x="432" y="306"/>
                    <a:pt x="431" y="306"/>
                  </a:cubicBezTo>
                  <a:cubicBezTo>
                    <a:pt x="430" y="304"/>
                    <a:pt x="430" y="304"/>
                    <a:pt x="430" y="302"/>
                  </a:cubicBezTo>
                  <a:cubicBezTo>
                    <a:pt x="431" y="302"/>
                    <a:pt x="431" y="301"/>
                    <a:pt x="432" y="301"/>
                  </a:cubicBezTo>
                  <a:cubicBezTo>
                    <a:pt x="433" y="301"/>
                    <a:pt x="433" y="301"/>
                    <a:pt x="434" y="300"/>
                  </a:cubicBezTo>
                  <a:cubicBezTo>
                    <a:pt x="435" y="300"/>
                    <a:pt x="437" y="300"/>
                    <a:pt x="438" y="300"/>
                  </a:cubicBezTo>
                  <a:cubicBezTo>
                    <a:pt x="441" y="299"/>
                    <a:pt x="444" y="299"/>
                    <a:pt x="447" y="300"/>
                  </a:cubicBezTo>
                  <a:cubicBezTo>
                    <a:pt x="450" y="300"/>
                    <a:pt x="451" y="302"/>
                    <a:pt x="452" y="305"/>
                  </a:cubicBezTo>
                  <a:cubicBezTo>
                    <a:pt x="453" y="307"/>
                    <a:pt x="454" y="309"/>
                    <a:pt x="455" y="311"/>
                  </a:cubicBezTo>
                  <a:cubicBezTo>
                    <a:pt x="455" y="312"/>
                    <a:pt x="456" y="314"/>
                    <a:pt x="455" y="315"/>
                  </a:cubicBezTo>
                  <a:cubicBezTo>
                    <a:pt x="455" y="316"/>
                    <a:pt x="455" y="317"/>
                    <a:pt x="454" y="316"/>
                  </a:cubicBezTo>
                  <a:cubicBezTo>
                    <a:pt x="453" y="316"/>
                    <a:pt x="452" y="315"/>
                    <a:pt x="451" y="315"/>
                  </a:cubicBezTo>
                  <a:cubicBezTo>
                    <a:pt x="449" y="315"/>
                    <a:pt x="448" y="317"/>
                    <a:pt x="447" y="318"/>
                  </a:cubicBezTo>
                  <a:cubicBezTo>
                    <a:pt x="447" y="319"/>
                    <a:pt x="446" y="320"/>
                    <a:pt x="447" y="321"/>
                  </a:cubicBezTo>
                  <a:cubicBezTo>
                    <a:pt x="448" y="323"/>
                    <a:pt x="449" y="324"/>
                    <a:pt x="449" y="325"/>
                  </a:cubicBezTo>
                  <a:cubicBezTo>
                    <a:pt x="450" y="326"/>
                    <a:pt x="449" y="328"/>
                    <a:pt x="449" y="329"/>
                  </a:cubicBezTo>
                  <a:cubicBezTo>
                    <a:pt x="449" y="330"/>
                    <a:pt x="450" y="332"/>
                    <a:pt x="450" y="333"/>
                  </a:cubicBezTo>
                  <a:cubicBezTo>
                    <a:pt x="450" y="334"/>
                    <a:pt x="450" y="335"/>
                    <a:pt x="450" y="337"/>
                  </a:cubicBezTo>
                  <a:cubicBezTo>
                    <a:pt x="449" y="338"/>
                    <a:pt x="449" y="339"/>
                    <a:pt x="448" y="340"/>
                  </a:cubicBezTo>
                  <a:cubicBezTo>
                    <a:pt x="448" y="341"/>
                    <a:pt x="447" y="342"/>
                    <a:pt x="447" y="343"/>
                  </a:cubicBezTo>
                  <a:cubicBezTo>
                    <a:pt x="446" y="345"/>
                    <a:pt x="447" y="347"/>
                    <a:pt x="447" y="348"/>
                  </a:cubicBezTo>
                  <a:cubicBezTo>
                    <a:pt x="447" y="348"/>
                    <a:pt x="447" y="348"/>
                    <a:pt x="447" y="349"/>
                  </a:cubicBezTo>
                  <a:cubicBezTo>
                    <a:pt x="447" y="349"/>
                    <a:pt x="447" y="349"/>
                    <a:pt x="447" y="349"/>
                  </a:cubicBezTo>
                  <a:cubicBezTo>
                    <a:pt x="447" y="350"/>
                    <a:pt x="447" y="350"/>
                    <a:pt x="446" y="351"/>
                  </a:cubicBezTo>
                  <a:cubicBezTo>
                    <a:pt x="446" y="352"/>
                    <a:pt x="446" y="353"/>
                    <a:pt x="446" y="353"/>
                  </a:cubicBezTo>
                  <a:cubicBezTo>
                    <a:pt x="445" y="355"/>
                    <a:pt x="445" y="356"/>
                    <a:pt x="445" y="357"/>
                  </a:cubicBezTo>
                  <a:cubicBezTo>
                    <a:pt x="445" y="358"/>
                    <a:pt x="444" y="358"/>
                    <a:pt x="444" y="359"/>
                  </a:cubicBezTo>
                  <a:cubicBezTo>
                    <a:pt x="444" y="359"/>
                    <a:pt x="444" y="360"/>
                    <a:pt x="443" y="361"/>
                  </a:cubicBezTo>
                  <a:cubicBezTo>
                    <a:pt x="443" y="362"/>
                    <a:pt x="442" y="363"/>
                    <a:pt x="441" y="363"/>
                  </a:cubicBezTo>
                  <a:cubicBezTo>
                    <a:pt x="441" y="364"/>
                    <a:pt x="440" y="364"/>
                    <a:pt x="439" y="364"/>
                  </a:cubicBezTo>
                  <a:cubicBezTo>
                    <a:pt x="437" y="366"/>
                    <a:pt x="437" y="368"/>
                    <a:pt x="436" y="370"/>
                  </a:cubicBezTo>
                  <a:cubicBezTo>
                    <a:pt x="435" y="371"/>
                    <a:pt x="434" y="372"/>
                    <a:pt x="433" y="373"/>
                  </a:cubicBezTo>
                  <a:cubicBezTo>
                    <a:pt x="432" y="373"/>
                    <a:pt x="431" y="374"/>
                    <a:pt x="430" y="375"/>
                  </a:cubicBezTo>
                  <a:cubicBezTo>
                    <a:pt x="429" y="375"/>
                    <a:pt x="429" y="376"/>
                    <a:pt x="428" y="376"/>
                  </a:cubicBezTo>
                  <a:cubicBezTo>
                    <a:pt x="428" y="377"/>
                    <a:pt x="427" y="377"/>
                    <a:pt x="426" y="378"/>
                  </a:cubicBezTo>
                  <a:cubicBezTo>
                    <a:pt x="426" y="378"/>
                    <a:pt x="425" y="379"/>
                    <a:pt x="424" y="379"/>
                  </a:cubicBezTo>
                  <a:cubicBezTo>
                    <a:pt x="423" y="379"/>
                    <a:pt x="423" y="380"/>
                    <a:pt x="423" y="380"/>
                  </a:cubicBezTo>
                  <a:cubicBezTo>
                    <a:pt x="422" y="380"/>
                    <a:pt x="421" y="381"/>
                    <a:pt x="420" y="381"/>
                  </a:cubicBezTo>
                  <a:cubicBezTo>
                    <a:pt x="420" y="382"/>
                    <a:pt x="419" y="382"/>
                    <a:pt x="419" y="382"/>
                  </a:cubicBezTo>
                  <a:cubicBezTo>
                    <a:pt x="418" y="382"/>
                    <a:pt x="418" y="383"/>
                    <a:pt x="417" y="383"/>
                  </a:cubicBezTo>
                  <a:cubicBezTo>
                    <a:pt x="415" y="384"/>
                    <a:pt x="411" y="384"/>
                    <a:pt x="409" y="383"/>
                  </a:cubicBezTo>
                  <a:cubicBezTo>
                    <a:pt x="407" y="383"/>
                    <a:pt x="405" y="382"/>
                    <a:pt x="403" y="380"/>
                  </a:cubicBezTo>
                  <a:cubicBezTo>
                    <a:pt x="402" y="379"/>
                    <a:pt x="402" y="379"/>
                    <a:pt x="402" y="378"/>
                  </a:cubicBezTo>
                  <a:cubicBezTo>
                    <a:pt x="401" y="377"/>
                    <a:pt x="401" y="376"/>
                    <a:pt x="401" y="375"/>
                  </a:cubicBezTo>
                  <a:cubicBezTo>
                    <a:pt x="400" y="375"/>
                    <a:pt x="399" y="376"/>
                    <a:pt x="398" y="376"/>
                  </a:cubicBezTo>
                  <a:cubicBezTo>
                    <a:pt x="397" y="377"/>
                    <a:pt x="396" y="377"/>
                    <a:pt x="395" y="377"/>
                  </a:cubicBezTo>
                  <a:cubicBezTo>
                    <a:pt x="395" y="376"/>
                    <a:pt x="394" y="375"/>
                    <a:pt x="393" y="375"/>
                  </a:cubicBezTo>
                  <a:cubicBezTo>
                    <a:pt x="392" y="375"/>
                    <a:pt x="391" y="375"/>
                    <a:pt x="391" y="376"/>
                  </a:cubicBezTo>
                  <a:cubicBezTo>
                    <a:pt x="390" y="377"/>
                    <a:pt x="391" y="378"/>
                    <a:pt x="391" y="379"/>
                  </a:cubicBezTo>
                  <a:cubicBezTo>
                    <a:pt x="391" y="380"/>
                    <a:pt x="391" y="380"/>
                    <a:pt x="391" y="381"/>
                  </a:cubicBezTo>
                  <a:cubicBezTo>
                    <a:pt x="391" y="384"/>
                    <a:pt x="391" y="386"/>
                    <a:pt x="390" y="388"/>
                  </a:cubicBezTo>
                  <a:cubicBezTo>
                    <a:pt x="390" y="389"/>
                    <a:pt x="390" y="391"/>
                    <a:pt x="389" y="392"/>
                  </a:cubicBezTo>
                  <a:cubicBezTo>
                    <a:pt x="389" y="393"/>
                    <a:pt x="388" y="394"/>
                    <a:pt x="387" y="395"/>
                  </a:cubicBezTo>
                  <a:cubicBezTo>
                    <a:pt x="387" y="395"/>
                    <a:pt x="386" y="396"/>
                    <a:pt x="387" y="396"/>
                  </a:cubicBezTo>
                  <a:cubicBezTo>
                    <a:pt x="387" y="397"/>
                    <a:pt x="388" y="398"/>
                    <a:pt x="389" y="398"/>
                  </a:cubicBezTo>
                  <a:cubicBezTo>
                    <a:pt x="390" y="400"/>
                    <a:pt x="389" y="403"/>
                    <a:pt x="389" y="405"/>
                  </a:cubicBezTo>
                  <a:cubicBezTo>
                    <a:pt x="389" y="407"/>
                    <a:pt x="389" y="410"/>
                    <a:pt x="388" y="412"/>
                  </a:cubicBezTo>
                  <a:cubicBezTo>
                    <a:pt x="387" y="414"/>
                    <a:pt x="385" y="415"/>
                    <a:pt x="384" y="417"/>
                  </a:cubicBezTo>
                  <a:cubicBezTo>
                    <a:pt x="383" y="417"/>
                    <a:pt x="382" y="418"/>
                    <a:pt x="381" y="419"/>
                  </a:cubicBezTo>
                  <a:cubicBezTo>
                    <a:pt x="380" y="419"/>
                    <a:pt x="379" y="420"/>
                    <a:pt x="378" y="420"/>
                  </a:cubicBezTo>
                  <a:cubicBezTo>
                    <a:pt x="377" y="420"/>
                    <a:pt x="376" y="421"/>
                    <a:pt x="375" y="421"/>
                  </a:cubicBezTo>
                  <a:cubicBezTo>
                    <a:pt x="374" y="422"/>
                    <a:pt x="373" y="422"/>
                    <a:pt x="372" y="422"/>
                  </a:cubicBezTo>
                  <a:cubicBezTo>
                    <a:pt x="371" y="423"/>
                    <a:pt x="371" y="424"/>
                    <a:pt x="370" y="424"/>
                  </a:cubicBezTo>
                  <a:cubicBezTo>
                    <a:pt x="370" y="426"/>
                    <a:pt x="369" y="427"/>
                    <a:pt x="368" y="429"/>
                  </a:cubicBezTo>
                  <a:cubicBezTo>
                    <a:pt x="367" y="430"/>
                    <a:pt x="368" y="432"/>
                    <a:pt x="367" y="433"/>
                  </a:cubicBezTo>
                  <a:cubicBezTo>
                    <a:pt x="366" y="434"/>
                    <a:pt x="366" y="434"/>
                    <a:pt x="366" y="435"/>
                  </a:cubicBezTo>
                  <a:cubicBezTo>
                    <a:pt x="365" y="437"/>
                    <a:pt x="365" y="437"/>
                    <a:pt x="364" y="437"/>
                  </a:cubicBezTo>
                  <a:cubicBezTo>
                    <a:pt x="362" y="438"/>
                    <a:pt x="362" y="437"/>
                    <a:pt x="360" y="437"/>
                  </a:cubicBezTo>
                  <a:cubicBezTo>
                    <a:pt x="360" y="437"/>
                    <a:pt x="359" y="437"/>
                    <a:pt x="358" y="437"/>
                  </a:cubicBezTo>
                  <a:cubicBezTo>
                    <a:pt x="357" y="437"/>
                    <a:pt x="356" y="437"/>
                    <a:pt x="356" y="435"/>
                  </a:cubicBezTo>
                  <a:cubicBezTo>
                    <a:pt x="356" y="435"/>
                    <a:pt x="356" y="434"/>
                    <a:pt x="355" y="433"/>
                  </a:cubicBezTo>
                  <a:cubicBezTo>
                    <a:pt x="354" y="433"/>
                    <a:pt x="353" y="433"/>
                    <a:pt x="353" y="433"/>
                  </a:cubicBezTo>
                  <a:cubicBezTo>
                    <a:pt x="352" y="433"/>
                    <a:pt x="351" y="433"/>
                    <a:pt x="350" y="433"/>
                  </a:cubicBezTo>
                  <a:cubicBezTo>
                    <a:pt x="349" y="433"/>
                    <a:pt x="349" y="432"/>
                    <a:pt x="348" y="432"/>
                  </a:cubicBezTo>
                  <a:cubicBezTo>
                    <a:pt x="346" y="432"/>
                    <a:pt x="344" y="434"/>
                    <a:pt x="343" y="432"/>
                  </a:cubicBezTo>
                  <a:cubicBezTo>
                    <a:pt x="342" y="432"/>
                    <a:pt x="342" y="430"/>
                    <a:pt x="341" y="431"/>
                  </a:cubicBezTo>
                  <a:cubicBezTo>
                    <a:pt x="340" y="431"/>
                    <a:pt x="340" y="433"/>
                    <a:pt x="340" y="433"/>
                  </a:cubicBezTo>
                  <a:cubicBezTo>
                    <a:pt x="340" y="434"/>
                    <a:pt x="340" y="435"/>
                    <a:pt x="340" y="436"/>
                  </a:cubicBezTo>
                  <a:cubicBezTo>
                    <a:pt x="340" y="437"/>
                    <a:pt x="339" y="438"/>
                    <a:pt x="340" y="439"/>
                  </a:cubicBezTo>
                  <a:cubicBezTo>
                    <a:pt x="340" y="440"/>
                    <a:pt x="341" y="440"/>
                    <a:pt x="342" y="441"/>
                  </a:cubicBezTo>
                  <a:cubicBezTo>
                    <a:pt x="342" y="441"/>
                    <a:pt x="343" y="442"/>
                    <a:pt x="343" y="443"/>
                  </a:cubicBezTo>
                  <a:cubicBezTo>
                    <a:pt x="342" y="444"/>
                    <a:pt x="342" y="445"/>
                    <a:pt x="342" y="446"/>
                  </a:cubicBezTo>
                  <a:cubicBezTo>
                    <a:pt x="342" y="447"/>
                    <a:pt x="342" y="448"/>
                    <a:pt x="342" y="449"/>
                  </a:cubicBezTo>
                  <a:cubicBezTo>
                    <a:pt x="342" y="450"/>
                    <a:pt x="342" y="450"/>
                    <a:pt x="342" y="451"/>
                  </a:cubicBezTo>
                  <a:cubicBezTo>
                    <a:pt x="342" y="451"/>
                    <a:pt x="342" y="452"/>
                    <a:pt x="342" y="452"/>
                  </a:cubicBezTo>
                  <a:cubicBezTo>
                    <a:pt x="342" y="453"/>
                    <a:pt x="342" y="454"/>
                    <a:pt x="342" y="456"/>
                  </a:cubicBezTo>
                  <a:cubicBezTo>
                    <a:pt x="342" y="456"/>
                    <a:pt x="342" y="457"/>
                    <a:pt x="342" y="458"/>
                  </a:cubicBezTo>
                  <a:cubicBezTo>
                    <a:pt x="342" y="460"/>
                    <a:pt x="342" y="463"/>
                    <a:pt x="342" y="465"/>
                  </a:cubicBezTo>
                  <a:cubicBezTo>
                    <a:pt x="343" y="467"/>
                    <a:pt x="344" y="470"/>
                    <a:pt x="343" y="473"/>
                  </a:cubicBezTo>
                  <a:cubicBezTo>
                    <a:pt x="343" y="476"/>
                    <a:pt x="339" y="476"/>
                    <a:pt x="337" y="476"/>
                  </a:cubicBezTo>
                  <a:cubicBezTo>
                    <a:pt x="336" y="476"/>
                    <a:pt x="334" y="475"/>
                    <a:pt x="333" y="476"/>
                  </a:cubicBezTo>
                  <a:cubicBezTo>
                    <a:pt x="332" y="476"/>
                    <a:pt x="331" y="477"/>
                    <a:pt x="329" y="477"/>
                  </a:cubicBezTo>
                  <a:cubicBezTo>
                    <a:pt x="327" y="478"/>
                    <a:pt x="324" y="479"/>
                    <a:pt x="322" y="477"/>
                  </a:cubicBezTo>
                  <a:cubicBezTo>
                    <a:pt x="319" y="476"/>
                    <a:pt x="318" y="473"/>
                    <a:pt x="318" y="470"/>
                  </a:cubicBezTo>
                  <a:cubicBezTo>
                    <a:pt x="317" y="468"/>
                    <a:pt x="317" y="465"/>
                    <a:pt x="315" y="464"/>
                  </a:cubicBezTo>
                  <a:cubicBezTo>
                    <a:pt x="312" y="463"/>
                    <a:pt x="309" y="463"/>
                    <a:pt x="306" y="463"/>
                  </a:cubicBezTo>
                  <a:cubicBezTo>
                    <a:pt x="303" y="462"/>
                    <a:pt x="299" y="461"/>
                    <a:pt x="295" y="460"/>
                  </a:cubicBezTo>
                  <a:cubicBezTo>
                    <a:pt x="294" y="459"/>
                    <a:pt x="293" y="459"/>
                    <a:pt x="291" y="459"/>
                  </a:cubicBezTo>
                  <a:cubicBezTo>
                    <a:pt x="290" y="459"/>
                    <a:pt x="289" y="459"/>
                    <a:pt x="288" y="459"/>
                  </a:cubicBezTo>
                  <a:cubicBezTo>
                    <a:pt x="288" y="459"/>
                    <a:pt x="287" y="459"/>
                    <a:pt x="286" y="459"/>
                  </a:cubicBezTo>
                  <a:cubicBezTo>
                    <a:pt x="286" y="459"/>
                    <a:pt x="285" y="459"/>
                    <a:pt x="285" y="459"/>
                  </a:cubicBezTo>
                  <a:cubicBezTo>
                    <a:pt x="284" y="459"/>
                    <a:pt x="283" y="460"/>
                    <a:pt x="282" y="460"/>
                  </a:cubicBezTo>
                  <a:cubicBezTo>
                    <a:pt x="281" y="460"/>
                    <a:pt x="281" y="461"/>
                    <a:pt x="280" y="461"/>
                  </a:cubicBezTo>
                  <a:cubicBezTo>
                    <a:pt x="280" y="461"/>
                    <a:pt x="280" y="461"/>
                    <a:pt x="279" y="462"/>
                  </a:cubicBezTo>
                  <a:cubicBezTo>
                    <a:pt x="279" y="462"/>
                    <a:pt x="278" y="462"/>
                    <a:pt x="278" y="463"/>
                  </a:cubicBezTo>
                  <a:cubicBezTo>
                    <a:pt x="278" y="463"/>
                    <a:pt x="278" y="463"/>
                    <a:pt x="278" y="463"/>
                  </a:cubicBezTo>
                  <a:cubicBezTo>
                    <a:pt x="277" y="465"/>
                    <a:pt x="276" y="466"/>
                    <a:pt x="275" y="468"/>
                  </a:cubicBezTo>
                  <a:cubicBezTo>
                    <a:pt x="275" y="469"/>
                    <a:pt x="274" y="470"/>
                    <a:pt x="274" y="470"/>
                  </a:cubicBezTo>
                  <a:cubicBezTo>
                    <a:pt x="274" y="471"/>
                    <a:pt x="274" y="472"/>
                    <a:pt x="273" y="472"/>
                  </a:cubicBezTo>
                  <a:cubicBezTo>
                    <a:pt x="272" y="473"/>
                    <a:pt x="271" y="472"/>
                    <a:pt x="271" y="472"/>
                  </a:cubicBezTo>
                  <a:cubicBezTo>
                    <a:pt x="271" y="471"/>
                    <a:pt x="271" y="470"/>
                    <a:pt x="271" y="469"/>
                  </a:cubicBezTo>
                  <a:cubicBezTo>
                    <a:pt x="270" y="469"/>
                    <a:pt x="270" y="468"/>
                    <a:pt x="269" y="468"/>
                  </a:cubicBezTo>
                  <a:cubicBezTo>
                    <a:pt x="269" y="467"/>
                    <a:pt x="268" y="467"/>
                    <a:pt x="268" y="466"/>
                  </a:cubicBezTo>
                  <a:cubicBezTo>
                    <a:pt x="268" y="466"/>
                    <a:pt x="267" y="465"/>
                    <a:pt x="267" y="465"/>
                  </a:cubicBezTo>
                  <a:cubicBezTo>
                    <a:pt x="266" y="465"/>
                    <a:pt x="265" y="465"/>
                    <a:pt x="264" y="465"/>
                  </a:cubicBezTo>
                  <a:cubicBezTo>
                    <a:pt x="263" y="465"/>
                    <a:pt x="262" y="465"/>
                    <a:pt x="261" y="465"/>
                  </a:cubicBezTo>
                  <a:cubicBezTo>
                    <a:pt x="261" y="466"/>
                    <a:pt x="260" y="467"/>
                    <a:pt x="260" y="467"/>
                  </a:cubicBezTo>
                  <a:cubicBezTo>
                    <a:pt x="259" y="467"/>
                    <a:pt x="257" y="468"/>
                    <a:pt x="255" y="468"/>
                  </a:cubicBezTo>
                  <a:cubicBezTo>
                    <a:pt x="254" y="467"/>
                    <a:pt x="252" y="467"/>
                    <a:pt x="251" y="467"/>
                  </a:cubicBezTo>
                  <a:cubicBezTo>
                    <a:pt x="249" y="467"/>
                    <a:pt x="247" y="468"/>
                    <a:pt x="246" y="469"/>
                  </a:cubicBezTo>
                  <a:cubicBezTo>
                    <a:pt x="245" y="469"/>
                    <a:pt x="243" y="470"/>
                    <a:pt x="243" y="472"/>
                  </a:cubicBezTo>
                  <a:cubicBezTo>
                    <a:pt x="242" y="473"/>
                    <a:pt x="242" y="475"/>
                    <a:pt x="242" y="476"/>
                  </a:cubicBezTo>
                  <a:cubicBezTo>
                    <a:pt x="242" y="478"/>
                    <a:pt x="241" y="479"/>
                    <a:pt x="241" y="480"/>
                  </a:cubicBezTo>
                  <a:cubicBezTo>
                    <a:pt x="240" y="482"/>
                    <a:pt x="240" y="483"/>
                    <a:pt x="239" y="484"/>
                  </a:cubicBezTo>
                  <a:cubicBezTo>
                    <a:pt x="238" y="485"/>
                    <a:pt x="237" y="487"/>
                    <a:pt x="238" y="489"/>
                  </a:cubicBezTo>
                  <a:cubicBezTo>
                    <a:pt x="238" y="490"/>
                    <a:pt x="240" y="489"/>
                    <a:pt x="241" y="489"/>
                  </a:cubicBezTo>
                  <a:cubicBezTo>
                    <a:pt x="243" y="489"/>
                    <a:pt x="244" y="489"/>
                    <a:pt x="246" y="490"/>
                  </a:cubicBezTo>
                  <a:cubicBezTo>
                    <a:pt x="247" y="491"/>
                    <a:pt x="248" y="491"/>
                    <a:pt x="248" y="493"/>
                  </a:cubicBezTo>
                  <a:cubicBezTo>
                    <a:pt x="249" y="495"/>
                    <a:pt x="249" y="497"/>
                    <a:pt x="248" y="499"/>
                  </a:cubicBezTo>
                  <a:cubicBezTo>
                    <a:pt x="248" y="501"/>
                    <a:pt x="247" y="503"/>
                    <a:pt x="246" y="505"/>
                  </a:cubicBezTo>
                  <a:cubicBezTo>
                    <a:pt x="245" y="506"/>
                    <a:pt x="245" y="507"/>
                    <a:pt x="245" y="509"/>
                  </a:cubicBezTo>
                  <a:cubicBezTo>
                    <a:pt x="245" y="511"/>
                    <a:pt x="246" y="513"/>
                    <a:pt x="246" y="515"/>
                  </a:cubicBezTo>
                  <a:cubicBezTo>
                    <a:pt x="246" y="519"/>
                    <a:pt x="246" y="523"/>
                    <a:pt x="246" y="527"/>
                  </a:cubicBezTo>
                  <a:cubicBezTo>
                    <a:pt x="246" y="530"/>
                    <a:pt x="246" y="532"/>
                    <a:pt x="247" y="534"/>
                  </a:cubicBezTo>
                  <a:cubicBezTo>
                    <a:pt x="247" y="536"/>
                    <a:pt x="248" y="538"/>
                    <a:pt x="249" y="539"/>
                  </a:cubicBezTo>
                  <a:cubicBezTo>
                    <a:pt x="249" y="540"/>
                    <a:pt x="249" y="541"/>
                    <a:pt x="250" y="541"/>
                  </a:cubicBezTo>
                  <a:cubicBezTo>
                    <a:pt x="250" y="542"/>
                    <a:pt x="250" y="542"/>
                    <a:pt x="250" y="543"/>
                  </a:cubicBezTo>
                  <a:cubicBezTo>
                    <a:pt x="249" y="543"/>
                    <a:pt x="248" y="542"/>
                    <a:pt x="247" y="543"/>
                  </a:cubicBezTo>
                  <a:cubicBezTo>
                    <a:pt x="246" y="543"/>
                    <a:pt x="247" y="545"/>
                    <a:pt x="248" y="545"/>
                  </a:cubicBezTo>
                  <a:cubicBezTo>
                    <a:pt x="248" y="546"/>
                    <a:pt x="249" y="547"/>
                    <a:pt x="249" y="548"/>
                  </a:cubicBezTo>
                  <a:cubicBezTo>
                    <a:pt x="249" y="548"/>
                    <a:pt x="249" y="549"/>
                    <a:pt x="249" y="549"/>
                  </a:cubicBezTo>
                  <a:cubicBezTo>
                    <a:pt x="248" y="549"/>
                    <a:pt x="248" y="550"/>
                    <a:pt x="248" y="550"/>
                  </a:cubicBezTo>
                  <a:cubicBezTo>
                    <a:pt x="248" y="552"/>
                    <a:pt x="249" y="552"/>
                    <a:pt x="250" y="552"/>
                  </a:cubicBezTo>
                  <a:cubicBezTo>
                    <a:pt x="250" y="552"/>
                    <a:pt x="251" y="553"/>
                    <a:pt x="252" y="554"/>
                  </a:cubicBezTo>
                  <a:cubicBezTo>
                    <a:pt x="252" y="554"/>
                    <a:pt x="252" y="554"/>
                    <a:pt x="253" y="555"/>
                  </a:cubicBezTo>
                  <a:cubicBezTo>
                    <a:pt x="253" y="555"/>
                    <a:pt x="254" y="555"/>
                    <a:pt x="254" y="556"/>
                  </a:cubicBezTo>
                  <a:cubicBezTo>
                    <a:pt x="255" y="556"/>
                    <a:pt x="255" y="557"/>
                    <a:pt x="256" y="558"/>
                  </a:cubicBezTo>
                  <a:cubicBezTo>
                    <a:pt x="256" y="559"/>
                    <a:pt x="256" y="560"/>
                    <a:pt x="256" y="561"/>
                  </a:cubicBezTo>
                  <a:cubicBezTo>
                    <a:pt x="257" y="562"/>
                    <a:pt x="257" y="564"/>
                    <a:pt x="257" y="565"/>
                  </a:cubicBezTo>
                  <a:cubicBezTo>
                    <a:pt x="257" y="565"/>
                    <a:pt x="257" y="566"/>
                    <a:pt x="258" y="567"/>
                  </a:cubicBezTo>
                  <a:cubicBezTo>
                    <a:pt x="259" y="568"/>
                    <a:pt x="260" y="565"/>
                    <a:pt x="261" y="564"/>
                  </a:cubicBezTo>
                  <a:cubicBezTo>
                    <a:pt x="262" y="564"/>
                    <a:pt x="262" y="564"/>
                    <a:pt x="263" y="565"/>
                  </a:cubicBezTo>
                  <a:cubicBezTo>
                    <a:pt x="265" y="565"/>
                    <a:pt x="266" y="566"/>
                    <a:pt x="266" y="568"/>
                  </a:cubicBezTo>
                  <a:cubicBezTo>
                    <a:pt x="267" y="568"/>
                    <a:pt x="267" y="570"/>
                    <a:pt x="266" y="570"/>
                  </a:cubicBezTo>
                  <a:cubicBezTo>
                    <a:pt x="266" y="571"/>
                    <a:pt x="265" y="571"/>
                    <a:pt x="264" y="571"/>
                  </a:cubicBezTo>
                  <a:cubicBezTo>
                    <a:pt x="263" y="571"/>
                    <a:pt x="263" y="572"/>
                    <a:pt x="262" y="572"/>
                  </a:cubicBezTo>
                  <a:cubicBezTo>
                    <a:pt x="261" y="573"/>
                    <a:pt x="261" y="575"/>
                    <a:pt x="261" y="577"/>
                  </a:cubicBezTo>
                  <a:cubicBezTo>
                    <a:pt x="261" y="578"/>
                    <a:pt x="262" y="577"/>
                    <a:pt x="263" y="577"/>
                  </a:cubicBezTo>
                  <a:cubicBezTo>
                    <a:pt x="264" y="578"/>
                    <a:pt x="264" y="578"/>
                    <a:pt x="265" y="578"/>
                  </a:cubicBezTo>
                  <a:cubicBezTo>
                    <a:pt x="265" y="578"/>
                    <a:pt x="266" y="578"/>
                    <a:pt x="267" y="579"/>
                  </a:cubicBezTo>
                  <a:cubicBezTo>
                    <a:pt x="268" y="579"/>
                    <a:pt x="269" y="580"/>
                    <a:pt x="269" y="582"/>
                  </a:cubicBezTo>
                  <a:cubicBezTo>
                    <a:pt x="269" y="583"/>
                    <a:pt x="268" y="585"/>
                    <a:pt x="267" y="586"/>
                  </a:cubicBezTo>
                  <a:cubicBezTo>
                    <a:pt x="266" y="588"/>
                    <a:pt x="266" y="589"/>
                    <a:pt x="266" y="591"/>
                  </a:cubicBezTo>
                  <a:cubicBezTo>
                    <a:pt x="265" y="592"/>
                    <a:pt x="264" y="593"/>
                    <a:pt x="262" y="594"/>
                  </a:cubicBezTo>
                  <a:cubicBezTo>
                    <a:pt x="261" y="595"/>
                    <a:pt x="259" y="595"/>
                    <a:pt x="258" y="596"/>
                  </a:cubicBezTo>
                  <a:cubicBezTo>
                    <a:pt x="256" y="597"/>
                    <a:pt x="257" y="599"/>
                    <a:pt x="257" y="600"/>
                  </a:cubicBezTo>
                  <a:cubicBezTo>
                    <a:pt x="257" y="602"/>
                    <a:pt x="256" y="604"/>
                    <a:pt x="258" y="604"/>
                  </a:cubicBezTo>
                  <a:cubicBezTo>
                    <a:pt x="259" y="605"/>
                    <a:pt x="259" y="605"/>
                    <a:pt x="259" y="605"/>
                  </a:cubicBezTo>
                  <a:cubicBezTo>
                    <a:pt x="260" y="606"/>
                    <a:pt x="260" y="608"/>
                    <a:pt x="260" y="609"/>
                  </a:cubicBezTo>
                  <a:cubicBezTo>
                    <a:pt x="260" y="610"/>
                    <a:pt x="260" y="611"/>
                    <a:pt x="260" y="612"/>
                  </a:cubicBezTo>
                  <a:cubicBezTo>
                    <a:pt x="259" y="613"/>
                    <a:pt x="258" y="613"/>
                    <a:pt x="258" y="614"/>
                  </a:cubicBezTo>
                  <a:cubicBezTo>
                    <a:pt x="257" y="614"/>
                    <a:pt x="256" y="614"/>
                    <a:pt x="255" y="615"/>
                  </a:cubicBezTo>
                  <a:cubicBezTo>
                    <a:pt x="255" y="615"/>
                    <a:pt x="254" y="616"/>
                    <a:pt x="254" y="617"/>
                  </a:cubicBezTo>
                  <a:cubicBezTo>
                    <a:pt x="253" y="617"/>
                    <a:pt x="253" y="618"/>
                    <a:pt x="252" y="618"/>
                  </a:cubicBezTo>
                  <a:cubicBezTo>
                    <a:pt x="252" y="619"/>
                    <a:pt x="252" y="620"/>
                    <a:pt x="252" y="620"/>
                  </a:cubicBezTo>
                  <a:cubicBezTo>
                    <a:pt x="252" y="622"/>
                    <a:pt x="252" y="624"/>
                    <a:pt x="254" y="624"/>
                  </a:cubicBezTo>
                  <a:cubicBezTo>
                    <a:pt x="255" y="624"/>
                    <a:pt x="255" y="624"/>
                    <a:pt x="256" y="625"/>
                  </a:cubicBezTo>
                  <a:cubicBezTo>
                    <a:pt x="256" y="626"/>
                    <a:pt x="257" y="626"/>
                    <a:pt x="257" y="627"/>
                  </a:cubicBezTo>
                  <a:cubicBezTo>
                    <a:pt x="258" y="628"/>
                    <a:pt x="258" y="629"/>
                    <a:pt x="258" y="629"/>
                  </a:cubicBezTo>
                  <a:cubicBezTo>
                    <a:pt x="258" y="630"/>
                    <a:pt x="258" y="630"/>
                    <a:pt x="259" y="630"/>
                  </a:cubicBezTo>
                  <a:cubicBezTo>
                    <a:pt x="259" y="632"/>
                    <a:pt x="259" y="632"/>
                    <a:pt x="259" y="632"/>
                  </a:cubicBezTo>
                  <a:cubicBezTo>
                    <a:pt x="259" y="632"/>
                    <a:pt x="259" y="633"/>
                    <a:pt x="258" y="634"/>
                  </a:cubicBezTo>
                  <a:cubicBezTo>
                    <a:pt x="258" y="634"/>
                    <a:pt x="258" y="635"/>
                    <a:pt x="258" y="635"/>
                  </a:cubicBezTo>
                  <a:cubicBezTo>
                    <a:pt x="258" y="636"/>
                    <a:pt x="258" y="636"/>
                    <a:pt x="258" y="637"/>
                  </a:cubicBezTo>
                  <a:cubicBezTo>
                    <a:pt x="258" y="638"/>
                    <a:pt x="258" y="638"/>
                    <a:pt x="258" y="639"/>
                  </a:cubicBezTo>
                  <a:cubicBezTo>
                    <a:pt x="257" y="640"/>
                    <a:pt x="257" y="641"/>
                    <a:pt x="257" y="642"/>
                  </a:cubicBezTo>
                  <a:cubicBezTo>
                    <a:pt x="257" y="642"/>
                    <a:pt x="257" y="642"/>
                    <a:pt x="257" y="642"/>
                  </a:cubicBezTo>
                  <a:cubicBezTo>
                    <a:pt x="258" y="642"/>
                    <a:pt x="258" y="642"/>
                    <a:pt x="258" y="643"/>
                  </a:cubicBezTo>
                  <a:cubicBezTo>
                    <a:pt x="258" y="643"/>
                    <a:pt x="259" y="643"/>
                    <a:pt x="259" y="644"/>
                  </a:cubicBezTo>
                  <a:cubicBezTo>
                    <a:pt x="260" y="644"/>
                    <a:pt x="260" y="645"/>
                    <a:pt x="261" y="646"/>
                  </a:cubicBezTo>
                  <a:cubicBezTo>
                    <a:pt x="261" y="646"/>
                    <a:pt x="261" y="646"/>
                    <a:pt x="262" y="647"/>
                  </a:cubicBezTo>
                  <a:cubicBezTo>
                    <a:pt x="262" y="647"/>
                    <a:pt x="262" y="647"/>
                    <a:pt x="263" y="647"/>
                  </a:cubicBezTo>
                  <a:cubicBezTo>
                    <a:pt x="264" y="648"/>
                    <a:pt x="264" y="649"/>
                    <a:pt x="264" y="650"/>
                  </a:cubicBezTo>
                  <a:cubicBezTo>
                    <a:pt x="264" y="650"/>
                    <a:pt x="264" y="651"/>
                    <a:pt x="263" y="651"/>
                  </a:cubicBezTo>
                  <a:cubicBezTo>
                    <a:pt x="262" y="651"/>
                    <a:pt x="262" y="652"/>
                    <a:pt x="261" y="652"/>
                  </a:cubicBezTo>
                  <a:cubicBezTo>
                    <a:pt x="260" y="652"/>
                    <a:pt x="260" y="653"/>
                    <a:pt x="259" y="653"/>
                  </a:cubicBezTo>
                  <a:cubicBezTo>
                    <a:pt x="258" y="653"/>
                    <a:pt x="259" y="651"/>
                    <a:pt x="259" y="650"/>
                  </a:cubicBezTo>
                  <a:cubicBezTo>
                    <a:pt x="259" y="650"/>
                    <a:pt x="259" y="649"/>
                    <a:pt x="258" y="648"/>
                  </a:cubicBezTo>
                  <a:cubicBezTo>
                    <a:pt x="258" y="647"/>
                    <a:pt x="257" y="647"/>
                    <a:pt x="256" y="647"/>
                  </a:cubicBezTo>
                  <a:cubicBezTo>
                    <a:pt x="255" y="647"/>
                    <a:pt x="255" y="647"/>
                    <a:pt x="254" y="647"/>
                  </a:cubicBezTo>
                  <a:cubicBezTo>
                    <a:pt x="253" y="647"/>
                    <a:pt x="252" y="647"/>
                    <a:pt x="251" y="647"/>
                  </a:cubicBezTo>
                  <a:cubicBezTo>
                    <a:pt x="251" y="647"/>
                    <a:pt x="251" y="648"/>
                    <a:pt x="250" y="649"/>
                  </a:cubicBezTo>
                  <a:cubicBezTo>
                    <a:pt x="250" y="649"/>
                    <a:pt x="249" y="649"/>
                    <a:pt x="249" y="649"/>
                  </a:cubicBezTo>
                  <a:cubicBezTo>
                    <a:pt x="249" y="650"/>
                    <a:pt x="248" y="650"/>
                    <a:pt x="248" y="650"/>
                  </a:cubicBezTo>
                  <a:cubicBezTo>
                    <a:pt x="248" y="651"/>
                    <a:pt x="248" y="651"/>
                    <a:pt x="247" y="651"/>
                  </a:cubicBezTo>
                  <a:cubicBezTo>
                    <a:pt x="247" y="652"/>
                    <a:pt x="247" y="652"/>
                    <a:pt x="247" y="653"/>
                  </a:cubicBezTo>
                  <a:cubicBezTo>
                    <a:pt x="247" y="653"/>
                    <a:pt x="247" y="655"/>
                    <a:pt x="246" y="655"/>
                  </a:cubicBezTo>
                  <a:cubicBezTo>
                    <a:pt x="246" y="656"/>
                    <a:pt x="246" y="656"/>
                    <a:pt x="245" y="656"/>
                  </a:cubicBezTo>
                  <a:cubicBezTo>
                    <a:pt x="245" y="656"/>
                    <a:pt x="244" y="656"/>
                    <a:pt x="244" y="656"/>
                  </a:cubicBezTo>
                  <a:cubicBezTo>
                    <a:pt x="243" y="656"/>
                    <a:pt x="242" y="656"/>
                    <a:pt x="242" y="656"/>
                  </a:cubicBezTo>
                  <a:cubicBezTo>
                    <a:pt x="241" y="656"/>
                    <a:pt x="241" y="656"/>
                    <a:pt x="240" y="655"/>
                  </a:cubicBezTo>
                  <a:cubicBezTo>
                    <a:pt x="240" y="655"/>
                    <a:pt x="240" y="654"/>
                    <a:pt x="240" y="654"/>
                  </a:cubicBezTo>
                  <a:cubicBezTo>
                    <a:pt x="240" y="654"/>
                    <a:pt x="239" y="654"/>
                    <a:pt x="239" y="653"/>
                  </a:cubicBezTo>
                  <a:cubicBezTo>
                    <a:pt x="239" y="653"/>
                    <a:pt x="238" y="653"/>
                    <a:pt x="238" y="653"/>
                  </a:cubicBezTo>
                  <a:cubicBezTo>
                    <a:pt x="237" y="652"/>
                    <a:pt x="236" y="652"/>
                    <a:pt x="236" y="652"/>
                  </a:cubicBezTo>
                  <a:cubicBezTo>
                    <a:pt x="235" y="652"/>
                    <a:pt x="234" y="652"/>
                    <a:pt x="233" y="652"/>
                  </a:cubicBezTo>
                  <a:cubicBezTo>
                    <a:pt x="233" y="652"/>
                    <a:pt x="233" y="652"/>
                    <a:pt x="232" y="652"/>
                  </a:cubicBezTo>
                  <a:cubicBezTo>
                    <a:pt x="232" y="653"/>
                    <a:pt x="231" y="653"/>
                    <a:pt x="231" y="653"/>
                  </a:cubicBezTo>
                  <a:cubicBezTo>
                    <a:pt x="231" y="653"/>
                    <a:pt x="230" y="654"/>
                    <a:pt x="230" y="654"/>
                  </a:cubicBezTo>
                  <a:cubicBezTo>
                    <a:pt x="230" y="654"/>
                    <a:pt x="230" y="655"/>
                    <a:pt x="229" y="655"/>
                  </a:cubicBezTo>
                  <a:cubicBezTo>
                    <a:pt x="229" y="656"/>
                    <a:pt x="228" y="656"/>
                    <a:pt x="228" y="657"/>
                  </a:cubicBezTo>
                  <a:cubicBezTo>
                    <a:pt x="227" y="659"/>
                    <a:pt x="226" y="660"/>
                    <a:pt x="226" y="662"/>
                  </a:cubicBezTo>
                  <a:cubicBezTo>
                    <a:pt x="225" y="662"/>
                    <a:pt x="224" y="664"/>
                    <a:pt x="225" y="664"/>
                  </a:cubicBezTo>
                  <a:cubicBezTo>
                    <a:pt x="225" y="665"/>
                    <a:pt x="225" y="665"/>
                    <a:pt x="226" y="665"/>
                  </a:cubicBezTo>
                  <a:cubicBezTo>
                    <a:pt x="226" y="665"/>
                    <a:pt x="226" y="666"/>
                    <a:pt x="226" y="666"/>
                  </a:cubicBezTo>
                  <a:cubicBezTo>
                    <a:pt x="227" y="666"/>
                    <a:pt x="227" y="667"/>
                    <a:pt x="227" y="667"/>
                  </a:cubicBezTo>
                  <a:cubicBezTo>
                    <a:pt x="227" y="667"/>
                    <a:pt x="227" y="667"/>
                    <a:pt x="227" y="668"/>
                  </a:cubicBezTo>
                  <a:cubicBezTo>
                    <a:pt x="228" y="668"/>
                    <a:pt x="228" y="669"/>
                    <a:pt x="227" y="670"/>
                  </a:cubicBezTo>
                  <a:cubicBezTo>
                    <a:pt x="227" y="670"/>
                    <a:pt x="226" y="671"/>
                    <a:pt x="226" y="671"/>
                  </a:cubicBezTo>
                  <a:cubicBezTo>
                    <a:pt x="224" y="672"/>
                    <a:pt x="223" y="673"/>
                    <a:pt x="222" y="674"/>
                  </a:cubicBezTo>
                  <a:cubicBezTo>
                    <a:pt x="222" y="675"/>
                    <a:pt x="221" y="675"/>
                    <a:pt x="221" y="676"/>
                  </a:cubicBezTo>
                  <a:cubicBezTo>
                    <a:pt x="220" y="676"/>
                    <a:pt x="220" y="677"/>
                    <a:pt x="219" y="677"/>
                  </a:cubicBezTo>
                  <a:cubicBezTo>
                    <a:pt x="219" y="677"/>
                    <a:pt x="219" y="677"/>
                    <a:pt x="218" y="677"/>
                  </a:cubicBezTo>
                  <a:cubicBezTo>
                    <a:pt x="218" y="677"/>
                    <a:pt x="218" y="678"/>
                    <a:pt x="217" y="678"/>
                  </a:cubicBezTo>
                  <a:cubicBezTo>
                    <a:pt x="217" y="679"/>
                    <a:pt x="217" y="679"/>
                    <a:pt x="216" y="679"/>
                  </a:cubicBezTo>
                  <a:cubicBezTo>
                    <a:pt x="216" y="679"/>
                    <a:pt x="216" y="680"/>
                    <a:pt x="215" y="680"/>
                  </a:cubicBezTo>
                  <a:cubicBezTo>
                    <a:pt x="215" y="680"/>
                    <a:pt x="215" y="681"/>
                    <a:pt x="215" y="681"/>
                  </a:cubicBezTo>
                  <a:cubicBezTo>
                    <a:pt x="214" y="681"/>
                    <a:pt x="213" y="682"/>
                    <a:pt x="213" y="682"/>
                  </a:cubicBezTo>
                  <a:cubicBezTo>
                    <a:pt x="212" y="683"/>
                    <a:pt x="212" y="684"/>
                    <a:pt x="211" y="685"/>
                  </a:cubicBezTo>
                  <a:cubicBezTo>
                    <a:pt x="209" y="687"/>
                    <a:pt x="205" y="688"/>
                    <a:pt x="202" y="686"/>
                  </a:cubicBezTo>
                  <a:cubicBezTo>
                    <a:pt x="200" y="685"/>
                    <a:pt x="198" y="682"/>
                    <a:pt x="198" y="680"/>
                  </a:cubicBezTo>
                  <a:cubicBezTo>
                    <a:pt x="199" y="678"/>
                    <a:pt x="203" y="678"/>
                    <a:pt x="205" y="677"/>
                  </a:cubicBezTo>
                  <a:cubicBezTo>
                    <a:pt x="205" y="677"/>
                    <a:pt x="205" y="677"/>
                    <a:pt x="205" y="677"/>
                  </a:cubicBezTo>
                  <a:cubicBezTo>
                    <a:pt x="205" y="676"/>
                    <a:pt x="205" y="675"/>
                    <a:pt x="205" y="674"/>
                  </a:cubicBezTo>
                  <a:cubicBezTo>
                    <a:pt x="205" y="673"/>
                    <a:pt x="205" y="672"/>
                    <a:pt x="205" y="671"/>
                  </a:cubicBezTo>
                  <a:cubicBezTo>
                    <a:pt x="205" y="670"/>
                    <a:pt x="205" y="669"/>
                    <a:pt x="205" y="669"/>
                  </a:cubicBezTo>
                  <a:cubicBezTo>
                    <a:pt x="204" y="668"/>
                    <a:pt x="204" y="668"/>
                    <a:pt x="204" y="667"/>
                  </a:cubicBezTo>
                  <a:cubicBezTo>
                    <a:pt x="203" y="666"/>
                    <a:pt x="203" y="665"/>
                    <a:pt x="204" y="664"/>
                  </a:cubicBezTo>
                  <a:cubicBezTo>
                    <a:pt x="205" y="663"/>
                    <a:pt x="206" y="662"/>
                    <a:pt x="206" y="661"/>
                  </a:cubicBezTo>
                  <a:cubicBezTo>
                    <a:pt x="207" y="660"/>
                    <a:pt x="207" y="660"/>
                    <a:pt x="207" y="660"/>
                  </a:cubicBezTo>
                  <a:cubicBezTo>
                    <a:pt x="208" y="659"/>
                    <a:pt x="209" y="659"/>
                    <a:pt x="209" y="659"/>
                  </a:cubicBezTo>
                  <a:cubicBezTo>
                    <a:pt x="209" y="659"/>
                    <a:pt x="210" y="660"/>
                    <a:pt x="210" y="660"/>
                  </a:cubicBezTo>
                  <a:cubicBezTo>
                    <a:pt x="210" y="660"/>
                    <a:pt x="211" y="661"/>
                    <a:pt x="211" y="662"/>
                  </a:cubicBezTo>
                  <a:cubicBezTo>
                    <a:pt x="211" y="663"/>
                    <a:pt x="211" y="664"/>
                    <a:pt x="211" y="664"/>
                  </a:cubicBezTo>
                  <a:cubicBezTo>
                    <a:pt x="212" y="666"/>
                    <a:pt x="214" y="664"/>
                    <a:pt x="215" y="664"/>
                  </a:cubicBezTo>
                  <a:cubicBezTo>
                    <a:pt x="216" y="663"/>
                    <a:pt x="217" y="661"/>
                    <a:pt x="218" y="660"/>
                  </a:cubicBezTo>
                  <a:cubicBezTo>
                    <a:pt x="219" y="659"/>
                    <a:pt x="219" y="656"/>
                    <a:pt x="219" y="655"/>
                  </a:cubicBezTo>
                  <a:cubicBezTo>
                    <a:pt x="218" y="654"/>
                    <a:pt x="216" y="653"/>
                    <a:pt x="215" y="653"/>
                  </a:cubicBezTo>
                  <a:cubicBezTo>
                    <a:pt x="213" y="653"/>
                    <a:pt x="212" y="654"/>
                    <a:pt x="210" y="654"/>
                  </a:cubicBezTo>
                  <a:cubicBezTo>
                    <a:pt x="208" y="655"/>
                    <a:pt x="207" y="654"/>
                    <a:pt x="205" y="654"/>
                  </a:cubicBezTo>
                  <a:cubicBezTo>
                    <a:pt x="203" y="653"/>
                    <a:pt x="201" y="652"/>
                    <a:pt x="199" y="651"/>
                  </a:cubicBezTo>
                  <a:cubicBezTo>
                    <a:pt x="197" y="650"/>
                    <a:pt x="194" y="650"/>
                    <a:pt x="192" y="649"/>
                  </a:cubicBezTo>
                  <a:cubicBezTo>
                    <a:pt x="191" y="649"/>
                    <a:pt x="190" y="649"/>
                    <a:pt x="189" y="649"/>
                  </a:cubicBezTo>
                  <a:cubicBezTo>
                    <a:pt x="188" y="648"/>
                    <a:pt x="187" y="647"/>
                    <a:pt x="185" y="647"/>
                  </a:cubicBezTo>
                  <a:cubicBezTo>
                    <a:pt x="185" y="646"/>
                    <a:pt x="184" y="646"/>
                    <a:pt x="184" y="646"/>
                  </a:cubicBezTo>
                  <a:cubicBezTo>
                    <a:pt x="183" y="646"/>
                    <a:pt x="183" y="646"/>
                    <a:pt x="182" y="645"/>
                  </a:cubicBezTo>
                  <a:cubicBezTo>
                    <a:pt x="181" y="645"/>
                    <a:pt x="181" y="645"/>
                    <a:pt x="181" y="645"/>
                  </a:cubicBezTo>
                  <a:cubicBezTo>
                    <a:pt x="181" y="644"/>
                    <a:pt x="180" y="644"/>
                    <a:pt x="180" y="644"/>
                  </a:cubicBezTo>
                  <a:cubicBezTo>
                    <a:pt x="180" y="644"/>
                    <a:pt x="180" y="644"/>
                    <a:pt x="180" y="644"/>
                  </a:cubicBezTo>
                  <a:cubicBezTo>
                    <a:pt x="180" y="643"/>
                    <a:pt x="180" y="643"/>
                    <a:pt x="180" y="643"/>
                  </a:cubicBezTo>
                  <a:cubicBezTo>
                    <a:pt x="180" y="643"/>
                    <a:pt x="179" y="643"/>
                    <a:pt x="179" y="643"/>
                  </a:cubicBezTo>
                  <a:cubicBezTo>
                    <a:pt x="179" y="642"/>
                    <a:pt x="179" y="642"/>
                    <a:pt x="179" y="642"/>
                  </a:cubicBezTo>
                  <a:cubicBezTo>
                    <a:pt x="178" y="642"/>
                    <a:pt x="178" y="641"/>
                    <a:pt x="178" y="641"/>
                  </a:cubicBezTo>
                  <a:cubicBezTo>
                    <a:pt x="178" y="639"/>
                    <a:pt x="177" y="638"/>
                    <a:pt x="177" y="637"/>
                  </a:cubicBezTo>
                  <a:cubicBezTo>
                    <a:pt x="177" y="634"/>
                    <a:pt x="176" y="632"/>
                    <a:pt x="176" y="629"/>
                  </a:cubicBezTo>
                  <a:cubicBezTo>
                    <a:pt x="176" y="628"/>
                    <a:pt x="176" y="627"/>
                    <a:pt x="176" y="627"/>
                  </a:cubicBezTo>
                  <a:cubicBezTo>
                    <a:pt x="177" y="626"/>
                    <a:pt x="178" y="626"/>
                    <a:pt x="179" y="626"/>
                  </a:cubicBezTo>
                  <a:cubicBezTo>
                    <a:pt x="180" y="626"/>
                    <a:pt x="179" y="624"/>
                    <a:pt x="179" y="623"/>
                  </a:cubicBezTo>
                  <a:cubicBezTo>
                    <a:pt x="179" y="622"/>
                    <a:pt x="179" y="621"/>
                    <a:pt x="179" y="619"/>
                  </a:cubicBezTo>
                  <a:cubicBezTo>
                    <a:pt x="179" y="618"/>
                    <a:pt x="179" y="617"/>
                    <a:pt x="178" y="616"/>
                  </a:cubicBezTo>
                  <a:cubicBezTo>
                    <a:pt x="177" y="616"/>
                    <a:pt x="175" y="616"/>
                    <a:pt x="174" y="616"/>
                  </a:cubicBezTo>
                  <a:cubicBezTo>
                    <a:pt x="173" y="616"/>
                    <a:pt x="172" y="617"/>
                    <a:pt x="171" y="617"/>
                  </a:cubicBezTo>
                  <a:cubicBezTo>
                    <a:pt x="170" y="617"/>
                    <a:pt x="169" y="618"/>
                    <a:pt x="168" y="618"/>
                  </a:cubicBezTo>
                  <a:cubicBezTo>
                    <a:pt x="166" y="618"/>
                    <a:pt x="165" y="618"/>
                    <a:pt x="164" y="618"/>
                  </a:cubicBezTo>
                  <a:cubicBezTo>
                    <a:pt x="162" y="619"/>
                    <a:pt x="161" y="619"/>
                    <a:pt x="160" y="619"/>
                  </a:cubicBezTo>
                  <a:cubicBezTo>
                    <a:pt x="159" y="620"/>
                    <a:pt x="159" y="620"/>
                    <a:pt x="158" y="621"/>
                  </a:cubicBezTo>
                  <a:cubicBezTo>
                    <a:pt x="158" y="622"/>
                    <a:pt x="158" y="623"/>
                    <a:pt x="158" y="624"/>
                  </a:cubicBezTo>
                  <a:cubicBezTo>
                    <a:pt x="158" y="625"/>
                    <a:pt x="159" y="625"/>
                    <a:pt x="160" y="625"/>
                  </a:cubicBezTo>
                  <a:cubicBezTo>
                    <a:pt x="160" y="625"/>
                    <a:pt x="160" y="626"/>
                    <a:pt x="160" y="626"/>
                  </a:cubicBezTo>
                  <a:cubicBezTo>
                    <a:pt x="161" y="627"/>
                    <a:pt x="160" y="628"/>
                    <a:pt x="161" y="629"/>
                  </a:cubicBezTo>
                  <a:cubicBezTo>
                    <a:pt x="161" y="630"/>
                    <a:pt x="161" y="631"/>
                    <a:pt x="161" y="632"/>
                  </a:cubicBezTo>
                  <a:cubicBezTo>
                    <a:pt x="162" y="634"/>
                    <a:pt x="162" y="635"/>
                    <a:pt x="162" y="636"/>
                  </a:cubicBezTo>
                  <a:cubicBezTo>
                    <a:pt x="162" y="637"/>
                    <a:pt x="163" y="638"/>
                    <a:pt x="163" y="639"/>
                  </a:cubicBezTo>
                  <a:cubicBezTo>
                    <a:pt x="163" y="641"/>
                    <a:pt x="162" y="642"/>
                    <a:pt x="161" y="642"/>
                  </a:cubicBezTo>
                  <a:cubicBezTo>
                    <a:pt x="160" y="643"/>
                    <a:pt x="159" y="643"/>
                    <a:pt x="159" y="643"/>
                  </a:cubicBezTo>
                  <a:cubicBezTo>
                    <a:pt x="158" y="644"/>
                    <a:pt x="157" y="645"/>
                    <a:pt x="157" y="646"/>
                  </a:cubicBezTo>
                  <a:cubicBezTo>
                    <a:pt x="156" y="647"/>
                    <a:pt x="155" y="647"/>
                    <a:pt x="154" y="648"/>
                  </a:cubicBezTo>
                  <a:cubicBezTo>
                    <a:pt x="153" y="648"/>
                    <a:pt x="152" y="647"/>
                    <a:pt x="151" y="647"/>
                  </a:cubicBezTo>
                  <a:cubicBezTo>
                    <a:pt x="150" y="646"/>
                    <a:pt x="149" y="646"/>
                    <a:pt x="148" y="645"/>
                  </a:cubicBezTo>
                  <a:cubicBezTo>
                    <a:pt x="147" y="644"/>
                    <a:pt x="146" y="643"/>
                    <a:pt x="146" y="642"/>
                  </a:cubicBezTo>
                  <a:cubicBezTo>
                    <a:pt x="145" y="640"/>
                    <a:pt x="145" y="639"/>
                    <a:pt x="144" y="638"/>
                  </a:cubicBezTo>
                  <a:cubicBezTo>
                    <a:pt x="144" y="637"/>
                    <a:pt x="143" y="636"/>
                    <a:pt x="142" y="635"/>
                  </a:cubicBezTo>
                  <a:cubicBezTo>
                    <a:pt x="141" y="634"/>
                    <a:pt x="140" y="633"/>
                    <a:pt x="139" y="632"/>
                  </a:cubicBezTo>
                  <a:cubicBezTo>
                    <a:pt x="137" y="629"/>
                    <a:pt x="136" y="626"/>
                    <a:pt x="132" y="625"/>
                  </a:cubicBezTo>
                  <a:cubicBezTo>
                    <a:pt x="130" y="624"/>
                    <a:pt x="127" y="625"/>
                    <a:pt x="125" y="627"/>
                  </a:cubicBezTo>
                  <a:cubicBezTo>
                    <a:pt x="124" y="626"/>
                    <a:pt x="124" y="626"/>
                    <a:pt x="124" y="626"/>
                  </a:cubicBezTo>
                  <a:cubicBezTo>
                    <a:pt x="124" y="626"/>
                    <a:pt x="124" y="626"/>
                    <a:pt x="124" y="625"/>
                  </a:cubicBezTo>
                  <a:cubicBezTo>
                    <a:pt x="124" y="625"/>
                    <a:pt x="124" y="625"/>
                    <a:pt x="124" y="624"/>
                  </a:cubicBezTo>
                  <a:cubicBezTo>
                    <a:pt x="123" y="623"/>
                    <a:pt x="123" y="622"/>
                    <a:pt x="123" y="621"/>
                  </a:cubicBezTo>
                  <a:cubicBezTo>
                    <a:pt x="122" y="620"/>
                    <a:pt x="121" y="619"/>
                    <a:pt x="120" y="618"/>
                  </a:cubicBezTo>
                  <a:cubicBezTo>
                    <a:pt x="119" y="618"/>
                    <a:pt x="119" y="617"/>
                    <a:pt x="119" y="617"/>
                  </a:cubicBezTo>
                  <a:cubicBezTo>
                    <a:pt x="118" y="616"/>
                    <a:pt x="118" y="616"/>
                    <a:pt x="117" y="615"/>
                  </a:cubicBezTo>
                  <a:cubicBezTo>
                    <a:pt x="117" y="614"/>
                    <a:pt x="117" y="614"/>
                    <a:pt x="116" y="613"/>
                  </a:cubicBezTo>
                  <a:cubicBezTo>
                    <a:pt x="116" y="612"/>
                    <a:pt x="116" y="612"/>
                    <a:pt x="116" y="611"/>
                  </a:cubicBezTo>
                  <a:cubicBezTo>
                    <a:pt x="115" y="610"/>
                    <a:pt x="115" y="609"/>
                    <a:pt x="115" y="608"/>
                  </a:cubicBezTo>
                  <a:cubicBezTo>
                    <a:pt x="115" y="608"/>
                    <a:pt x="115" y="607"/>
                    <a:pt x="115" y="607"/>
                  </a:cubicBezTo>
                  <a:cubicBezTo>
                    <a:pt x="114" y="607"/>
                    <a:pt x="114" y="606"/>
                    <a:pt x="114" y="606"/>
                  </a:cubicBezTo>
                  <a:cubicBezTo>
                    <a:pt x="114" y="605"/>
                    <a:pt x="114" y="605"/>
                    <a:pt x="114" y="604"/>
                  </a:cubicBezTo>
                  <a:cubicBezTo>
                    <a:pt x="114" y="604"/>
                    <a:pt x="114" y="604"/>
                    <a:pt x="114" y="603"/>
                  </a:cubicBezTo>
                  <a:cubicBezTo>
                    <a:pt x="114" y="603"/>
                    <a:pt x="114" y="603"/>
                    <a:pt x="114" y="603"/>
                  </a:cubicBezTo>
                  <a:cubicBezTo>
                    <a:pt x="114" y="602"/>
                    <a:pt x="114" y="602"/>
                    <a:pt x="113" y="602"/>
                  </a:cubicBezTo>
                  <a:cubicBezTo>
                    <a:pt x="113" y="601"/>
                    <a:pt x="113" y="601"/>
                    <a:pt x="113" y="600"/>
                  </a:cubicBezTo>
                  <a:cubicBezTo>
                    <a:pt x="113" y="600"/>
                    <a:pt x="112" y="599"/>
                    <a:pt x="112" y="599"/>
                  </a:cubicBezTo>
                  <a:cubicBezTo>
                    <a:pt x="112" y="598"/>
                    <a:pt x="112" y="596"/>
                    <a:pt x="112" y="595"/>
                  </a:cubicBezTo>
                  <a:cubicBezTo>
                    <a:pt x="112" y="594"/>
                    <a:pt x="113" y="593"/>
                    <a:pt x="113" y="592"/>
                  </a:cubicBezTo>
                  <a:cubicBezTo>
                    <a:pt x="114" y="591"/>
                    <a:pt x="115" y="590"/>
                    <a:pt x="116" y="590"/>
                  </a:cubicBezTo>
                  <a:cubicBezTo>
                    <a:pt x="118" y="589"/>
                    <a:pt x="119" y="589"/>
                    <a:pt x="121" y="588"/>
                  </a:cubicBezTo>
                  <a:cubicBezTo>
                    <a:pt x="122" y="588"/>
                    <a:pt x="124" y="587"/>
                    <a:pt x="125" y="586"/>
                  </a:cubicBezTo>
                  <a:cubicBezTo>
                    <a:pt x="126" y="586"/>
                    <a:pt x="128" y="585"/>
                    <a:pt x="129" y="584"/>
                  </a:cubicBezTo>
                  <a:cubicBezTo>
                    <a:pt x="130" y="583"/>
                    <a:pt x="130" y="582"/>
                    <a:pt x="131" y="581"/>
                  </a:cubicBezTo>
                  <a:cubicBezTo>
                    <a:pt x="132" y="580"/>
                    <a:pt x="133" y="579"/>
                    <a:pt x="134" y="577"/>
                  </a:cubicBezTo>
                  <a:cubicBezTo>
                    <a:pt x="134" y="577"/>
                    <a:pt x="135" y="576"/>
                    <a:pt x="136" y="575"/>
                  </a:cubicBezTo>
                  <a:cubicBezTo>
                    <a:pt x="136" y="575"/>
                    <a:pt x="137" y="574"/>
                    <a:pt x="137" y="573"/>
                  </a:cubicBezTo>
                  <a:cubicBezTo>
                    <a:pt x="137" y="573"/>
                    <a:pt x="137" y="572"/>
                    <a:pt x="137" y="572"/>
                  </a:cubicBezTo>
                  <a:cubicBezTo>
                    <a:pt x="137" y="571"/>
                    <a:pt x="136" y="571"/>
                    <a:pt x="136" y="571"/>
                  </a:cubicBezTo>
                  <a:cubicBezTo>
                    <a:pt x="135" y="571"/>
                    <a:pt x="134" y="571"/>
                    <a:pt x="133" y="571"/>
                  </a:cubicBezTo>
                  <a:cubicBezTo>
                    <a:pt x="131" y="572"/>
                    <a:pt x="130" y="572"/>
                    <a:pt x="128" y="571"/>
                  </a:cubicBezTo>
                  <a:cubicBezTo>
                    <a:pt x="128" y="571"/>
                    <a:pt x="127" y="571"/>
                    <a:pt x="126" y="571"/>
                  </a:cubicBezTo>
                  <a:cubicBezTo>
                    <a:pt x="126" y="571"/>
                    <a:pt x="125" y="570"/>
                    <a:pt x="125" y="569"/>
                  </a:cubicBezTo>
                  <a:cubicBezTo>
                    <a:pt x="124" y="568"/>
                    <a:pt x="125" y="568"/>
                    <a:pt x="125" y="567"/>
                  </a:cubicBezTo>
                  <a:cubicBezTo>
                    <a:pt x="125" y="566"/>
                    <a:pt x="125" y="565"/>
                    <a:pt x="125" y="565"/>
                  </a:cubicBezTo>
                  <a:cubicBezTo>
                    <a:pt x="125" y="564"/>
                    <a:pt x="125" y="564"/>
                    <a:pt x="125" y="564"/>
                  </a:cubicBezTo>
                  <a:cubicBezTo>
                    <a:pt x="124" y="563"/>
                    <a:pt x="124" y="562"/>
                    <a:pt x="123" y="561"/>
                  </a:cubicBezTo>
                  <a:cubicBezTo>
                    <a:pt x="123" y="561"/>
                    <a:pt x="123" y="560"/>
                    <a:pt x="123" y="560"/>
                  </a:cubicBezTo>
                  <a:cubicBezTo>
                    <a:pt x="122" y="559"/>
                    <a:pt x="121" y="559"/>
                    <a:pt x="121" y="558"/>
                  </a:cubicBezTo>
                  <a:cubicBezTo>
                    <a:pt x="121" y="558"/>
                    <a:pt x="120" y="558"/>
                    <a:pt x="120" y="557"/>
                  </a:cubicBezTo>
                  <a:cubicBezTo>
                    <a:pt x="120" y="557"/>
                    <a:pt x="120" y="557"/>
                    <a:pt x="119" y="556"/>
                  </a:cubicBezTo>
                  <a:cubicBezTo>
                    <a:pt x="119" y="555"/>
                    <a:pt x="118" y="554"/>
                    <a:pt x="118" y="552"/>
                  </a:cubicBezTo>
                  <a:cubicBezTo>
                    <a:pt x="118" y="551"/>
                    <a:pt x="118" y="551"/>
                    <a:pt x="118" y="550"/>
                  </a:cubicBezTo>
                  <a:cubicBezTo>
                    <a:pt x="118" y="550"/>
                    <a:pt x="118" y="549"/>
                    <a:pt x="118" y="549"/>
                  </a:cubicBezTo>
                  <a:cubicBezTo>
                    <a:pt x="119" y="548"/>
                    <a:pt x="119" y="547"/>
                    <a:pt x="119" y="546"/>
                  </a:cubicBezTo>
                  <a:cubicBezTo>
                    <a:pt x="120" y="545"/>
                    <a:pt x="119" y="543"/>
                    <a:pt x="118" y="543"/>
                  </a:cubicBezTo>
                  <a:cubicBezTo>
                    <a:pt x="118" y="542"/>
                    <a:pt x="117" y="542"/>
                    <a:pt x="116" y="541"/>
                  </a:cubicBezTo>
                  <a:cubicBezTo>
                    <a:pt x="115" y="541"/>
                    <a:pt x="114" y="541"/>
                    <a:pt x="113" y="540"/>
                  </a:cubicBezTo>
                  <a:cubicBezTo>
                    <a:pt x="112" y="539"/>
                    <a:pt x="111" y="538"/>
                    <a:pt x="111" y="537"/>
                  </a:cubicBezTo>
                  <a:cubicBezTo>
                    <a:pt x="111" y="536"/>
                    <a:pt x="111" y="535"/>
                    <a:pt x="111" y="535"/>
                  </a:cubicBezTo>
                  <a:cubicBezTo>
                    <a:pt x="111" y="534"/>
                    <a:pt x="111" y="534"/>
                    <a:pt x="111" y="533"/>
                  </a:cubicBezTo>
                  <a:cubicBezTo>
                    <a:pt x="111" y="533"/>
                    <a:pt x="111" y="532"/>
                    <a:pt x="111" y="532"/>
                  </a:cubicBezTo>
                  <a:cubicBezTo>
                    <a:pt x="111" y="531"/>
                    <a:pt x="112" y="531"/>
                    <a:pt x="112" y="531"/>
                  </a:cubicBezTo>
                  <a:cubicBezTo>
                    <a:pt x="112" y="530"/>
                    <a:pt x="113" y="529"/>
                    <a:pt x="113" y="529"/>
                  </a:cubicBezTo>
                  <a:cubicBezTo>
                    <a:pt x="113" y="528"/>
                    <a:pt x="113" y="528"/>
                    <a:pt x="113" y="527"/>
                  </a:cubicBezTo>
                  <a:cubicBezTo>
                    <a:pt x="114" y="527"/>
                    <a:pt x="114" y="526"/>
                    <a:pt x="114" y="526"/>
                  </a:cubicBezTo>
                  <a:cubicBezTo>
                    <a:pt x="114" y="525"/>
                    <a:pt x="114" y="524"/>
                    <a:pt x="114" y="524"/>
                  </a:cubicBezTo>
                  <a:cubicBezTo>
                    <a:pt x="114" y="523"/>
                    <a:pt x="114" y="523"/>
                    <a:pt x="114" y="522"/>
                  </a:cubicBezTo>
                  <a:cubicBezTo>
                    <a:pt x="113" y="522"/>
                    <a:pt x="113" y="521"/>
                    <a:pt x="113" y="521"/>
                  </a:cubicBezTo>
                  <a:cubicBezTo>
                    <a:pt x="113" y="520"/>
                    <a:pt x="113" y="520"/>
                    <a:pt x="113" y="519"/>
                  </a:cubicBezTo>
                  <a:cubicBezTo>
                    <a:pt x="112" y="518"/>
                    <a:pt x="112" y="517"/>
                    <a:pt x="112" y="516"/>
                  </a:cubicBezTo>
                  <a:cubicBezTo>
                    <a:pt x="112" y="516"/>
                    <a:pt x="112" y="515"/>
                    <a:pt x="111" y="514"/>
                  </a:cubicBezTo>
                  <a:cubicBezTo>
                    <a:pt x="111" y="513"/>
                    <a:pt x="111" y="513"/>
                    <a:pt x="110" y="512"/>
                  </a:cubicBezTo>
                  <a:cubicBezTo>
                    <a:pt x="110" y="511"/>
                    <a:pt x="109" y="510"/>
                    <a:pt x="109" y="509"/>
                  </a:cubicBezTo>
                  <a:cubicBezTo>
                    <a:pt x="108" y="508"/>
                    <a:pt x="108" y="506"/>
                    <a:pt x="107" y="505"/>
                  </a:cubicBezTo>
                  <a:cubicBezTo>
                    <a:pt x="106" y="504"/>
                    <a:pt x="105" y="503"/>
                    <a:pt x="104" y="503"/>
                  </a:cubicBezTo>
                  <a:cubicBezTo>
                    <a:pt x="103" y="502"/>
                    <a:pt x="103" y="502"/>
                    <a:pt x="102" y="501"/>
                  </a:cubicBezTo>
                  <a:cubicBezTo>
                    <a:pt x="102" y="501"/>
                    <a:pt x="102" y="501"/>
                    <a:pt x="102" y="501"/>
                  </a:cubicBezTo>
                  <a:cubicBezTo>
                    <a:pt x="102" y="501"/>
                    <a:pt x="102" y="501"/>
                    <a:pt x="102" y="501"/>
                  </a:cubicBezTo>
                  <a:cubicBezTo>
                    <a:pt x="101" y="501"/>
                    <a:pt x="101" y="501"/>
                    <a:pt x="101" y="500"/>
                  </a:cubicBezTo>
                  <a:cubicBezTo>
                    <a:pt x="101" y="500"/>
                    <a:pt x="101" y="499"/>
                    <a:pt x="100" y="499"/>
                  </a:cubicBezTo>
                  <a:cubicBezTo>
                    <a:pt x="99" y="498"/>
                    <a:pt x="99" y="497"/>
                    <a:pt x="98" y="497"/>
                  </a:cubicBezTo>
                  <a:cubicBezTo>
                    <a:pt x="98" y="496"/>
                    <a:pt x="97" y="495"/>
                    <a:pt x="97" y="494"/>
                  </a:cubicBezTo>
                  <a:cubicBezTo>
                    <a:pt x="96" y="493"/>
                    <a:pt x="96" y="492"/>
                    <a:pt x="95" y="492"/>
                  </a:cubicBezTo>
                  <a:cubicBezTo>
                    <a:pt x="94" y="491"/>
                    <a:pt x="93" y="490"/>
                    <a:pt x="92" y="489"/>
                  </a:cubicBezTo>
                  <a:cubicBezTo>
                    <a:pt x="90" y="488"/>
                    <a:pt x="88" y="488"/>
                    <a:pt x="86" y="488"/>
                  </a:cubicBezTo>
                  <a:cubicBezTo>
                    <a:pt x="85" y="488"/>
                    <a:pt x="84" y="488"/>
                    <a:pt x="83" y="488"/>
                  </a:cubicBezTo>
                  <a:cubicBezTo>
                    <a:pt x="82" y="488"/>
                    <a:pt x="82" y="488"/>
                    <a:pt x="81" y="488"/>
                  </a:cubicBezTo>
                  <a:cubicBezTo>
                    <a:pt x="80" y="488"/>
                    <a:pt x="79" y="488"/>
                    <a:pt x="79" y="489"/>
                  </a:cubicBezTo>
                  <a:cubicBezTo>
                    <a:pt x="78" y="489"/>
                    <a:pt x="77" y="490"/>
                    <a:pt x="76" y="490"/>
                  </a:cubicBezTo>
                  <a:cubicBezTo>
                    <a:pt x="76" y="490"/>
                    <a:pt x="76" y="490"/>
                    <a:pt x="75" y="490"/>
                  </a:cubicBezTo>
                  <a:cubicBezTo>
                    <a:pt x="74" y="490"/>
                    <a:pt x="74" y="491"/>
                    <a:pt x="73" y="491"/>
                  </a:cubicBezTo>
                  <a:cubicBezTo>
                    <a:pt x="72" y="492"/>
                    <a:pt x="71" y="492"/>
                    <a:pt x="69" y="492"/>
                  </a:cubicBezTo>
                  <a:cubicBezTo>
                    <a:pt x="69" y="492"/>
                    <a:pt x="68" y="493"/>
                    <a:pt x="67" y="493"/>
                  </a:cubicBezTo>
                  <a:cubicBezTo>
                    <a:pt x="65" y="494"/>
                    <a:pt x="63" y="495"/>
                    <a:pt x="61" y="495"/>
                  </a:cubicBezTo>
                  <a:cubicBezTo>
                    <a:pt x="61" y="495"/>
                    <a:pt x="60" y="496"/>
                    <a:pt x="60" y="496"/>
                  </a:cubicBezTo>
                  <a:cubicBezTo>
                    <a:pt x="58" y="497"/>
                    <a:pt x="56" y="497"/>
                    <a:pt x="54" y="498"/>
                  </a:cubicBezTo>
                  <a:cubicBezTo>
                    <a:pt x="53" y="498"/>
                    <a:pt x="52" y="499"/>
                    <a:pt x="51" y="499"/>
                  </a:cubicBezTo>
                  <a:cubicBezTo>
                    <a:pt x="51" y="499"/>
                    <a:pt x="50" y="500"/>
                    <a:pt x="49" y="500"/>
                  </a:cubicBezTo>
                  <a:cubicBezTo>
                    <a:pt x="48" y="500"/>
                    <a:pt x="47" y="500"/>
                    <a:pt x="46" y="501"/>
                  </a:cubicBezTo>
                  <a:cubicBezTo>
                    <a:pt x="46" y="501"/>
                    <a:pt x="45" y="501"/>
                    <a:pt x="44" y="502"/>
                  </a:cubicBezTo>
                  <a:cubicBezTo>
                    <a:pt x="43" y="503"/>
                    <a:pt x="41" y="503"/>
                    <a:pt x="40" y="504"/>
                  </a:cubicBezTo>
                  <a:cubicBezTo>
                    <a:pt x="36" y="504"/>
                    <a:pt x="33" y="504"/>
                    <a:pt x="30" y="504"/>
                  </a:cubicBezTo>
                  <a:cubicBezTo>
                    <a:pt x="28" y="504"/>
                    <a:pt x="25" y="505"/>
                    <a:pt x="22" y="505"/>
                  </a:cubicBezTo>
                  <a:cubicBezTo>
                    <a:pt x="21" y="505"/>
                    <a:pt x="19" y="505"/>
                    <a:pt x="19" y="503"/>
                  </a:cubicBezTo>
                  <a:cubicBezTo>
                    <a:pt x="17" y="499"/>
                    <a:pt x="19" y="493"/>
                    <a:pt x="15" y="491"/>
                  </a:cubicBezTo>
                  <a:cubicBezTo>
                    <a:pt x="14" y="490"/>
                    <a:pt x="14" y="490"/>
                    <a:pt x="13" y="490"/>
                  </a:cubicBezTo>
                  <a:cubicBezTo>
                    <a:pt x="12" y="489"/>
                    <a:pt x="11" y="488"/>
                    <a:pt x="10" y="487"/>
                  </a:cubicBezTo>
                  <a:cubicBezTo>
                    <a:pt x="8" y="486"/>
                    <a:pt x="7" y="484"/>
                    <a:pt x="5" y="483"/>
                  </a:cubicBezTo>
                  <a:cubicBezTo>
                    <a:pt x="4" y="482"/>
                    <a:pt x="2" y="481"/>
                    <a:pt x="1" y="479"/>
                  </a:cubicBezTo>
                  <a:cubicBezTo>
                    <a:pt x="1" y="478"/>
                    <a:pt x="0" y="476"/>
                    <a:pt x="2" y="475"/>
                  </a:cubicBezTo>
                  <a:cubicBezTo>
                    <a:pt x="3" y="475"/>
                    <a:pt x="4" y="476"/>
                    <a:pt x="5" y="475"/>
                  </a:cubicBezTo>
                  <a:cubicBezTo>
                    <a:pt x="5" y="475"/>
                    <a:pt x="6" y="475"/>
                    <a:pt x="6" y="475"/>
                  </a:cubicBezTo>
                  <a:cubicBezTo>
                    <a:pt x="7" y="474"/>
                    <a:pt x="7" y="474"/>
                    <a:pt x="8" y="473"/>
                  </a:cubicBezTo>
                  <a:cubicBezTo>
                    <a:pt x="8" y="473"/>
                    <a:pt x="8" y="473"/>
                    <a:pt x="9" y="473"/>
                  </a:cubicBezTo>
                  <a:cubicBezTo>
                    <a:pt x="9" y="473"/>
                    <a:pt x="10" y="472"/>
                    <a:pt x="10" y="472"/>
                  </a:cubicBezTo>
                  <a:cubicBezTo>
                    <a:pt x="11" y="472"/>
                    <a:pt x="11" y="472"/>
                    <a:pt x="12" y="472"/>
                  </a:cubicBezTo>
                  <a:cubicBezTo>
                    <a:pt x="13" y="472"/>
                    <a:pt x="14" y="471"/>
                    <a:pt x="14" y="470"/>
                  </a:cubicBezTo>
                  <a:cubicBezTo>
                    <a:pt x="15" y="470"/>
                    <a:pt x="15" y="470"/>
                    <a:pt x="14" y="469"/>
                  </a:cubicBezTo>
                  <a:cubicBezTo>
                    <a:pt x="14" y="469"/>
                    <a:pt x="13" y="468"/>
                    <a:pt x="13" y="468"/>
                  </a:cubicBezTo>
                  <a:cubicBezTo>
                    <a:pt x="13" y="468"/>
                    <a:pt x="13" y="467"/>
                    <a:pt x="13" y="467"/>
                  </a:cubicBezTo>
                  <a:cubicBezTo>
                    <a:pt x="13" y="466"/>
                    <a:pt x="13" y="466"/>
                    <a:pt x="13" y="466"/>
                  </a:cubicBezTo>
                  <a:cubicBezTo>
                    <a:pt x="13" y="465"/>
                    <a:pt x="13" y="465"/>
                    <a:pt x="14" y="465"/>
                  </a:cubicBezTo>
                  <a:cubicBezTo>
                    <a:pt x="14" y="464"/>
                    <a:pt x="14" y="464"/>
                    <a:pt x="14" y="464"/>
                  </a:cubicBezTo>
                  <a:cubicBezTo>
                    <a:pt x="14" y="464"/>
                    <a:pt x="14" y="464"/>
                    <a:pt x="14" y="464"/>
                  </a:cubicBezTo>
                  <a:cubicBezTo>
                    <a:pt x="14" y="463"/>
                    <a:pt x="14" y="463"/>
                    <a:pt x="14" y="462"/>
                  </a:cubicBezTo>
                  <a:cubicBezTo>
                    <a:pt x="14" y="462"/>
                    <a:pt x="14" y="462"/>
                    <a:pt x="14" y="462"/>
                  </a:cubicBezTo>
                  <a:cubicBezTo>
                    <a:pt x="15" y="461"/>
                    <a:pt x="16" y="460"/>
                    <a:pt x="16" y="459"/>
                  </a:cubicBezTo>
                  <a:cubicBezTo>
                    <a:pt x="16" y="458"/>
                    <a:pt x="17" y="458"/>
                    <a:pt x="18" y="457"/>
                  </a:cubicBezTo>
                  <a:cubicBezTo>
                    <a:pt x="18" y="457"/>
                    <a:pt x="19" y="457"/>
                    <a:pt x="20" y="457"/>
                  </a:cubicBezTo>
                  <a:cubicBezTo>
                    <a:pt x="20" y="458"/>
                    <a:pt x="21" y="458"/>
                    <a:pt x="22" y="458"/>
                  </a:cubicBezTo>
                  <a:cubicBezTo>
                    <a:pt x="23" y="458"/>
                    <a:pt x="25" y="459"/>
                    <a:pt x="27" y="459"/>
                  </a:cubicBezTo>
                  <a:cubicBezTo>
                    <a:pt x="28" y="460"/>
                    <a:pt x="29" y="462"/>
                    <a:pt x="30" y="463"/>
                  </a:cubicBezTo>
                  <a:cubicBezTo>
                    <a:pt x="30" y="464"/>
                    <a:pt x="31" y="464"/>
                    <a:pt x="31" y="464"/>
                  </a:cubicBezTo>
                  <a:cubicBezTo>
                    <a:pt x="32" y="464"/>
                    <a:pt x="32" y="464"/>
                    <a:pt x="32" y="463"/>
                  </a:cubicBezTo>
                  <a:cubicBezTo>
                    <a:pt x="32" y="462"/>
                    <a:pt x="32" y="460"/>
                    <a:pt x="32" y="458"/>
                  </a:cubicBezTo>
                  <a:cubicBezTo>
                    <a:pt x="32" y="456"/>
                    <a:pt x="33" y="455"/>
                    <a:pt x="32" y="453"/>
                  </a:cubicBezTo>
                  <a:cubicBezTo>
                    <a:pt x="32" y="451"/>
                    <a:pt x="30" y="451"/>
                    <a:pt x="29" y="450"/>
                  </a:cubicBezTo>
                  <a:cubicBezTo>
                    <a:pt x="28" y="450"/>
                    <a:pt x="28" y="450"/>
                    <a:pt x="27" y="449"/>
                  </a:cubicBezTo>
                  <a:cubicBezTo>
                    <a:pt x="27" y="449"/>
                    <a:pt x="26" y="448"/>
                    <a:pt x="25" y="447"/>
                  </a:cubicBezTo>
                  <a:cubicBezTo>
                    <a:pt x="25" y="447"/>
                    <a:pt x="25" y="446"/>
                    <a:pt x="24" y="446"/>
                  </a:cubicBezTo>
                  <a:cubicBezTo>
                    <a:pt x="24" y="446"/>
                    <a:pt x="24" y="445"/>
                    <a:pt x="24" y="445"/>
                  </a:cubicBezTo>
                  <a:cubicBezTo>
                    <a:pt x="24" y="445"/>
                    <a:pt x="24" y="445"/>
                    <a:pt x="24" y="445"/>
                  </a:cubicBezTo>
                  <a:cubicBezTo>
                    <a:pt x="24" y="445"/>
                    <a:pt x="24" y="445"/>
                    <a:pt x="24" y="445"/>
                  </a:cubicBezTo>
                  <a:cubicBezTo>
                    <a:pt x="24" y="444"/>
                    <a:pt x="24" y="444"/>
                    <a:pt x="24" y="444"/>
                  </a:cubicBezTo>
                  <a:cubicBezTo>
                    <a:pt x="24" y="442"/>
                    <a:pt x="24" y="442"/>
                    <a:pt x="24" y="442"/>
                  </a:cubicBezTo>
                  <a:cubicBezTo>
                    <a:pt x="24" y="441"/>
                    <a:pt x="25" y="441"/>
                    <a:pt x="26" y="440"/>
                  </a:cubicBezTo>
                  <a:cubicBezTo>
                    <a:pt x="26" y="439"/>
                    <a:pt x="27" y="439"/>
                    <a:pt x="27" y="438"/>
                  </a:cubicBezTo>
                  <a:cubicBezTo>
                    <a:pt x="27" y="438"/>
                    <a:pt x="28" y="438"/>
                    <a:pt x="28" y="437"/>
                  </a:cubicBezTo>
                  <a:cubicBezTo>
                    <a:pt x="28" y="437"/>
                    <a:pt x="28" y="437"/>
                    <a:pt x="28" y="437"/>
                  </a:cubicBezTo>
                  <a:cubicBezTo>
                    <a:pt x="28" y="437"/>
                    <a:pt x="29" y="437"/>
                    <a:pt x="29" y="436"/>
                  </a:cubicBezTo>
                  <a:cubicBezTo>
                    <a:pt x="29" y="436"/>
                    <a:pt x="29" y="436"/>
                    <a:pt x="30" y="435"/>
                  </a:cubicBezTo>
                  <a:cubicBezTo>
                    <a:pt x="30" y="435"/>
                    <a:pt x="31" y="434"/>
                    <a:pt x="32" y="434"/>
                  </a:cubicBezTo>
                  <a:cubicBezTo>
                    <a:pt x="32" y="434"/>
                    <a:pt x="32" y="433"/>
                    <a:pt x="32" y="433"/>
                  </a:cubicBezTo>
                  <a:cubicBezTo>
                    <a:pt x="32" y="433"/>
                    <a:pt x="33" y="433"/>
                    <a:pt x="33" y="432"/>
                  </a:cubicBezTo>
                  <a:cubicBezTo>
                    <a:pt x="33" y="432"/>
                    <a:pt x="33" y="432"/>
                    <a:pt x="34" y="432"/>
                  </a:cubicBezTo>
                  <a:cubicBezTo>
                    <a:pt x="34" y="432"/>
                    <a:pt x="34" y="432"/>
                    <a:pt x="34" y="432"/>
                  </a:cubicBezTo>
                  <a:cubicBezTo>
                    <a:pt x="35" y="431"/>
                    <a:pt x="35" y="431"/>
                    <a:pt x="36" y="431"/>
                  </a:cubicBezTo>
                  <a:cubicBezTo>
                    <a:pt x="36" y="431"/>
                    <a:pt x="36" y="431"/>
                    <a:pt x="37" y="431"/>
                  </a:cubicBezTo>
                  <a:cubicBezTo>
                    <a:pt x="37" y="431"/>
                    <a:pt x="37" y="431"/>
                    <a:pt x="37" y="431"/>
                  </a:cubicBezTo>
                  <a:cubicBezTo>
                    <a:pt x="38" y="430"/>
                    <a:pt x="38" y="430"/>
                    <a:pt x="38" y="430"/>
                  </a:cubicBezTo>
                  <a:cubicBezTo>
                    <a:pt x="39" y="430"/>
                    <a:pt x="39" y="430"/>
                    <a:pt x="40" y="430"/>
                  </a:cubicBezTo>
                  <a:cubicBezTo>
                    <a:pt x="40" y="430"/>
                    <a:pt x="40" y="430"/>
                    <a:pt x="41" y="430"/>
                  </a:cubicBezTo>
                  <a:cubicBezTo>
                    <a:pt x="41" y="430"/>
                    <a:pt x="42" y="429"/>
                    <a:pt x="42" y="429"/>
                  </a:cubicBezTo>
                  <a:cubicBezTo>
                    <a:pt x="42" y="429"/>
                    <a:pt x="43" y="429"/>
                    <a:pt x="43" y="429"/>
                  </a:cubicBezTo>
                  <a:cubicBezTo>
                    <a:pt x="43" y="429"/>
                    <a:pt x="43" y="429"/>
                    <a:pt x="44" y="429"/>
                  </a:cubicBezTo>
                  <a:cubicBezTo>
                    <a:pt x="45" y="429"/>
                    <a:pt x="45" y="428"/>
                    <a:pt x="46" y="428"/>
                  </a:cubicBezTo>
                  <a:cubicBezTo>
                    <a:pt x="46" y="428"/>
                    <a:pt x="47" y="428"/>
                    <a:pt x="48" y="429"/>
                  </a:cubicBezTo>
                  <a:cubicBezTo>
                    <a:pt x="48" y="429"/>
                    <a:pt x="49" y="430"/>
                    <a:pt x="49" y="431"/>
                  </a:cubicBezTo>
                  <a:cubicBezTo>
                    <a:pt x="50" y="431"/>
                    <a:pt x="51" y="431"/>
                    <a:pt x="52" y="431"/>
                  </a:cubicBezTo>
                  <a:cubicBezTo>
                    <a:pt x="52" y="431"/>
                    <a:pt x="53" y="430"/>
                    <a:pt x="53" y="430"/>
                  </a:cubicBezTo>
                  <a:cubicBezTo>
                    <a:pt x="54" y="430"/>
                    <a:pt x="54" y="430"/>
                    <a:pt x="55" y="430"/>
                  </a:cubicBezTo>
                  <a:cubicBezTo>
                    <a:pt x="55" y="430"/>
                    <a:pt x="56" y="429"/>
                    <a:pt x="57" y="429"/>
                  </a:cubicBezTo>
                  <a:cubicBezTo>
                    <a:pt x="57" y="428"/>
                    <a:pt x="58" y="428"/>
                    <a:pt x="59" y="427"/>
                  </a:cubicBezTo>
                  <a:cubicBezTo>
                    <a:pt x="59" y="427"/>
                    <a:pt x="59" y="426"/>
                    <a:pt x="58" y="426"/>
                  </a:cubicBezTo>
                  <a:cubicBezTo>
                    <a:pt x="58" y="426"/>
                    <a:pt x="58" y="425"/>
                    <a:pt x="58" y="425"/>
                  </a:cubicBezTo>
                  <a:cubicBezTo>
                    <a:pt x="57" y="425"/>
                    <a:pt x="57" y="424"/>
                    <a:pt x="56" y="424"/>
                  </a:cubicBezTo>
                  <a:cubicBezTo>
                    <a:pt x="56" y="424"/>
                    <a:pt x="56" y="423"/>
                    <a:pt x="56" y="423"/>
                  </a:cubicBezTo>
                  <a:cubicBezTo>
                    <a:pt x="55" y="423"/>
                    <a:pt x="55" y="422"/>
                    <a:pt x="54" y="422"/>
                  </a:cubicBezTo>
                  <a:cubicBezTo>
                    <a:pt x="53" y="422"/>
                    <a:pt x="52" y="421"/>
                    <a:pt x="52" y="420"/>
                  </a:cubicBezTo>
                  <a:cubicBezTo>
                    <a:pt x="52" y="419"/>
                    <a:pt x="52" y="418"/>
                    <a:pt x="52" y="418"/>
                  </a:cubicBezTo>
                  <a:cubicBezTo>
                    <a:pt x="53" y="417"/>
                    <a:pt x="53" y="417"/>
                    <a:pt x="53" y="416"/>
                  </a:cubicBezTo>
                  <a:cubicBezTo>
                    <a:pt x="54" y="415"/>
                    <a:pt x="54" y="415"/>
                    <a:pt x="55" y="414"/>
                  </a:cubicBezTo>
                  <a:cubicBezTo>
                    <a:pt x="56" y="414"/>
                    <a:pt x="56" y="414"/>
                    <a:pt x="57" y="414"/>
                  </a:cubicBezTo>
                  <a:cubicBezTo>
                    <a:pt x="58" y="414"/>
                    <a:pt x="59" y="414"/>
                    <a:pt x="60" y="414"/>
                  </a:cubicBezTo>
                  <a:cubicBezTo>
                    <a:pt x="61" y="414"/>
                    <a:pt x="62" y="415"/>
                    <a:pt x="62" y="416"/>
                  </a:cubicBezTo>
                  <a:cubicBezTo>
                    <a:pt x="63" y="416"/>
                    <a:pt x="63" y="417"/>
                    <a:pt x="64" y="418"/>
                  </a:cubicBezTo>
                  <a:cubicBezTo>
                    <a:pt x="64" y="418"/>
                    <a:pt x="65" y="418"/>
                    <a:pt x="66" y="419"/>
                  </a:cubicBezTo>
                  <a:cubicBezTo>
                    <a:pt x="67" y="419"/>
                    <a:pt x="68" y="419"/>
                    <a:pt x="68" y="418"/>
                  </a:cubicBezTo>
                  <a:cubicBezTo>
                    <a:pt x="69" y="417"/>
                    <a:pt x="69" y="416"/>
                    <a:pt x="69" y="416"/>
                  </a:cubicBezTo>
                  <a:cubicBezTo>
                    <a:pt x="70" y="415"/>
                    <a:pt x="70" y="415"/>
                    <a:pt x="71" y="414"/>
                  </a:cubicBezTo>
                  <a:cubicBezTo>
                    <a:pt x="72" y="412"/>
                    <a:pt x="72" y="411"/>
                    <a:pt x="71" y="409"/>
                  </a:cubicBezTo>
                  <a:cubicBezTo>
                    <a:pt x="71" y="408"/>
                    <a:pt x="71" y="407"/>
                    <a:pt x="71" y="406"/>
                  </a:cubicBezTo>
                  <a:cubicBezTo>
                    <a:pt x="71" y="405"/>
                    <a:pt x="70" y="404"/>
                    <a:pt x="70" y="403"/>
                  </a:cubicBezTo>
                  <a:cubicBezTo>
                    <a:pt x="70" y="402"/>
                    <a:pt x="70" y="399"/>
                    <a:pt x="68" y="398"/>
                  </a:cubicBezTo>
                  <a:cubicBezTo>
                    <a:pt x="67" y="398"/>
                    <a:pt x="66" y="398"/>
                    <a:pt x="65" y="397"/>
                  </a:cubicBezTo>
                  <a:cubicBezTo>
                    <a:pt x="64" y="396"/>
                    <a:pt x="64" y="395"/>
                    <a:pt x="64" y="394"/>
                  </a:cubicBezTo>
                  <a:cubicBezTo>
                    <a:pt x="64" y="393"/>
                    <a:pt x="64" y="392"/>
                    <a:pt x="63" y="391"/>
                  </a:cubicBezTo>
                  <a:cubicBezTo>
                    <a:pt x="63" y="391"/>
                    <a:pt x="63" y="390"/>
                    <a:pt x="63" y="389"/>
                  </a:cubicBezTo>
                  <a:cubicBezTo>
                    <a:pt x="63" y="389"/>
                    <a:pt x="63" y="388"/>
                    <a:pt x="62" y="387"/>
                  </a:cubicBezTo>
                  <a:cubicBezTo>
                    <a:pt x="62" y="387"/>
                    <a:pt x="62" y="386"/>
                    <a:pt x="62" y="386"/>
                  </a:cubicBezTo>
                  <a:cubicBezTo>
                    <a:pt x="61" y="385"/>
                    <a:pt x="61" y="384"/>
                    <a:pt x="60" y="384"/>
                  </a:cubicBezTo>
                  <a:cubicBezTo>
                    <a:pt x="60" y="383"/>
                    <a:pt x="59" y="382"/>
                    <a:pt x="58" y="381"/>
                  </a:cubicBezTo>
                  <a:cubicBezTo>
                    <a:pt x="57" y="380"/>
                    <a:pt x="56" y="379"/>
                    <a:pt x="56" y="379"/>
                  </a:cubicBezTo>
                  <a:cubicBezTo>
                    <a:pt x="56" y="378"/>
                    <a:pt x="56" y="378"/>
                    <a:pt x="55" y="377"/>
                  </a:cubicBezTo>
                  <a:cubicBezTo>
                    <a:pt x="55" y="377"/>
                    <a:pt x="55" y="376"/>
                    <a:pt x="54" y="376"/>
                  </a:cubicBezTo>
                  <a:cubicBezTo>
                    <a:pt x="53" y="375"/>
                    <a:pt x="52" y="375"/>
                    <a:pt x="51" y="374"/>
                  </a:cubicBezTo>
                  <a:cubicBezTo>
                    <a:pt x="50" y="374"/>
                    <a:pt x="49" y="374"/>
                    <a:pt x="49" y="374"/>
                  </a:cubicBezTo>
                  <a:cubicBezTo>
                    <a:pt x="49" y="374"/>
                    <a:pt x="49" y="373"/>
                    <a:pt x="48" y="373"/>
                  </a:cubicBezTo>
                  <a:cubicBezTo>
                    <a:pt x="48" y="373"/>
                    <a:pt x="48" y="373"/>
                    <a:pt x="48" y="373"/>
                  </a:cubicBezTo>
                  <a:cubicBezTo>
                    <a:pt x="47" y="373"/>
                    <a:pt x="46" y="374"/>
                    <a:pt x="46" y="373"/>
                  </a:cubicBezTo>
                  <a:cubicBezTo>
                    <a:pt x="45" y="373"/>
                    <a:pt x="44" y="374"/>
                    <a:pt x="44" y="373"/>
                  </a:cubicBezTo>
                  <a:cubicBezTo>
                    <a:pt x="42" y="373"/>
                    <a:pt x="44" y="371"/>
                    <a:pt x="44" y="370"/>
                  </a:cubicBezTo>
                  <a:cubicBezTo>
                    <a:pt x="44" y="370"/>
                    <a:pt x="44" y="369"/>
                    <a:pt x="45" y="369"/>
                  </a:cubicBezTo>
                  <a:cubicBezTo>
                    <a:pt x="45" y="369"/>
                    <a:pt x="45" y="369"/>
                    <a:pt x="45" y="368"/>
                  </a:cubicBezTo>
                  <a:cubicBezTo>
                    <a:pt x="45" y="368"/>
                    <a:pt x="45" y="367"/>
                    <a:pt x="46" y="367"/>
                  </a:cubicBezTo>
                  <a:cubicBezTo>
                    <a:pt x="46" y="366"/>
                    <a:pt x="46" y="366"/>
                    <a:pt x="47" y="365"/>
                  </a:cubicBezTo>
                  <a:cubicBezTo>
                    <a:pt x="47" y="365"/>
                    <a:pt x="47" y="364"/>
                    <a:pt x="47" y="364"/>
                  </a:cubicBezTo>
                  <a:cubicBezTo>
                    <a:pt x="47" y="364"/>
                    <a:pt x="47" y="364"/>
                    <a:pt x="47" y="363"/>
                  </a:cubicBezTo>
                  <a:cubicBezTo>
                    <a:pt x="48" y="362"/>
                    <a:pt x="48" y="361"/>
                    <a:pt x="48" y="360"/>
                  </a:cubicBezTo>
                  <a:cubicBezTo>
                    <a:pt x="48" y="359"/>
                    <a:pt x="49" y="359"/>
                    <a:pt x="49" y="358"/>
                  </a:cubicBezTo>
                  <a:cubicBezTo>
                    <a:pt x="49" y="357"/>
                    <a:pt x="49" y="357"/>
                    <a:pt x="49" y="357"/>
                  </a:cubicBezTo>
                  <a:cubicBezTo>
                    <a:pt x="49" y="356"/>
                    <a:pt x="49" y="356"/>
                    <a:pt x="49" y="355"/>
                  </a:cubicBezTo>
                  <a:cubicBezTo>
                    <a:pt x="49" y="355"/>
                    <a:pt x="48" y="354"/>
                    <a:pt x="48" y="354"/>
                  </a:cubicBezTo>
                  <a:cubicBezTo>
                    <a:pt x="48" y="353"/>
                    <a:pt x="47" y="352"/>
                    <a:pt x="47" y="351"/>
                  </a:cubicBezTo>
                  <a:cubicBezTo>
                    <a:pt x="46" y="351"/>
                    <a:pt x="46" y="351"/>
                    <a:pt x="46" y="351"/>
                  </a:cubicBezTo>
                  <a:cubicBezTo>
                    <a:pt x="46" y="350"/>
                    <a:pt x="46" y="350"/>
                    <a:pt x="46" y="350"/>
                  </a:cubicBezTo>
                  <a:cubicBezTo>
                    <a:pt x="46" y="349"/>
                    <a:pt x="46" y="348"/>
                    <a:pt x="46" y="348"/>
                  </a:cubicBezTo>
                  <a:cubicBezTo>
                    <a:pt x="46" y="347"/>
                    <a:pt x="46" y="346"/>
                    <a:pt x="46" y="345"/>
                  </a:cubicBezTo>
                  <a:cubicBezTo>
                    <a:pt x="46" y="344"/>
                    <a:pt x="47" y="343"/>
                    <a:pt x="47" y="342"/>
                  </a:cubicBezTo>
                  <a:cubicBezTo>
                    <a:pt x="47" y="341"/>
                    <a:pt x="47" y="341"/>
                    <a:pt x="48" y="340"/>
                  </a:cubicBezTo>
                  <a:cubicBezTo>
                    <a:pt x="48" y="339"/>
                    <a:pt x="48" y="338"/>
                    <a:pt x="49" y="338"/>
                  </a:cubicBezTo>
                  <a:cubicBezTo>
                    <a:pt x="50" y="337"/>
                    <a:pt x="51" y="337"/>
                    <a:pt x="51" y="336"/>
                  </a:cubicBezTo>
                  <a:cubicBezTo>
                    <a:pt x="52" y="336"/>
                    <a:pt x="52" y="335"/>
                    <a:pt x="52" y="334"/>
                  </a:cubicBezTo>
                  <a:cubicBezTo>
                    <a:pt x="53" y="334"/>
                    <a:pt x="53" y="334"/>
                    <a:pt x="53" y="333"/>
                  </a:cubicBezTo>
                  <a:cubicBezTo>
                    <a:pt x="53" y="333"/>
                    <a:pt x="53" y="332"/>
                    <a:pt x="54" y="332"/>
                  </a:cubicBezTo>
                  <a:cubicBezTo>
                    <a:pt x="54" y="331"/>
                    <a:pt x="55" y="330"/>
                    <a:pt x="56" y="329"/>
                  </a:cubicBezTo>
                  <a:cubicBezTo>
                    <a:pt x="57" y="329"/>
                    <a:pt x="58" y="329"/>
                    <a:pt x="59" y="329"/>
                  </a:cubicBezTo>
                  <a:cubicBezTo>
                    <a:pt x="60" y="329"/>
                    <a:pt x="61" y="329"/>
                    <a:pt x="62" y="330"/>
                  </a:cubicBezTo>
                  <a:cubicBezTo>
                    <a:pt x="63" y="331"/>
                    <a:pt x="63" y="332"/>
                    <a:pt x="64" y="333"/>
                  </a:cubicBezTo>
                  <a:cubicBezTo>
                    <a:pt x="65" y="333"/>
                    <a:pt x="65" y="334"/>
                    <a:pt x="66" y="334"/>
                  </a:cubicBezTo>
                  <a:cubicBezTo>
                    <a:pt x="67" y="334"/>
                    <a:pt x="68" y="334"/>
                    <a:pt x="69" y="334"/>
                  </a:cubicBezTo>
                  <a:cubicBezTo>
                    <a:pt x="70" y="335"/>
                    <a:pt x="72" y="335"/>
                    <a:pt x="73" y="335"/>
                  </a:cubicBezTo>
                  <a:cubicBezTo>
                    <a:pt x="74" y="334"/>
                    <a:pt x="74" y="333"/>
                    <a:pt x="74" y="332"/>
                  </a:cubicBezTo>
                  <a:cubicBezTo>
                    <a:pt x="75" y="330"/>
                    <a:pt x="76" y="329"/>
                    <a:pt x="76" y="328"/>
                  </a:cubicBezTo>
                  <a:cubicBezTo>
                    <a:pt x="77" y="326"/>
                    <a:pt x="78" y="325"/>
                    <a:pt x="78" y="323"/>
                  </a:cubicBezTo>
                  <a:cubicBezTo>
                    <a:pt x="79" y="322"/>
                    <a:pt x="80" y="320"/>
                    <a:pt x="80" y="319"/>
                  </a:cubicBezTo>
                  <a:cubicBezTo>
                    <a:pt x="81" y="318"/>
                    <a:pt x="81" y="317"/>
                    <a:pt x="80" y="315"/>
                  </a:cubicBezTo>
                  <a:cubicBezTo>
                    <a:pt x="80" y="314"/>
                    <a:pt x="79" y="313"/>
                    <a:pt x="79" y="312"/>
                  </a:cubicBezTo>
                  <a:cubicBezTo>
                    <a:pt x="78" y="310"/>
                    <a:pt x="78" y="309"/>
                    <a:pt x="78" y="308"/>
                  </a:cubicBezTo>
                  <a:cubicBezTo>
                    <a:pt x="77" y="306"/>
                    <a:pt x="77" y="305"/>
                    <a:pt x="76" y="303"/>
                  </a:cubicBezTo>
                  <a:cubicBezTo>
                    <a:pt x="75" y="302"/>
                    <a:pt x="74" y="301"/>
                    <a:pt x="74" y="300"/>
                  </a:cubicBezTo>
                  <a:cubicBezTo>
                    <a:pt x="73" y="298"/>
                    <a:pt x="72" y="294"/>
                    <a:pt x="74" y="293"/>
                  </a:cubicBezTo>
                  <a:cubicBezTo>
                    <a:pt x="74" y="292"/>
                    <a:pt x="75" y="291"/>
                    <a:pt x="76" y="290"/>
                  </a:cubicBezTo>
                  <a:cubicBezTo>
                    <a:pt x="76" y="290"/>
                    <a:pt x="76" y="290"/>
                    <a:pt x="76" y="289"/>
                  </a:cubicBezTo>
                  <a:cubicBezTo>
                    <a:pt x="76" y="289"/>
                    <a:pt x="76" y="289"/>
                    <a:pt x="77" y="289"/>
                  </a:cubicBezTo>
                  <a:cubicBezTo>
                    <a:pt x="77" y="289"/>
                    <a:pt x="77" y="288"/>
                    <a:pt x="77" y="288"/>
                  </a:cubicBezTo>
                  <a:cubicBezTo>
                    <a:pt x="77" y="287"/>
                    <a:pt x="77" y="287"/>
                    <a:pt x="77" y="286"/>
                  </a:cubicBezTo>
                  <a:cubicBezTo>
                    <a:pt x="77" y="286"/>
                    <a:pt x="77" y="285"/>
                    <a:pt x="78" y="285"/>
                  </a:cubicBezTo>
                  <a:cubicBezTo>
                    <a:pt x="78" y="285"/>
                    <a:pt x="79" y="286"/>
                    <a:pt x="79" y="286"/>
                  </a:cubicBezTo>
                  <a:cubicBezTo>
                    <a:pt x="79" y="287"/>
                    <a:pt x="80" y="286"/>
                    <a:pt x="80" y="286"/>
                  </a:cubicBezTo>
                  <a:cubicBezTo>
                    <a:pt x="80" y="285"/>
                    <a:pt x="81" y="284"/>
                    <a:pt x="81" y="283"/>
                  </a:cubicBezTo>
                  <a:cubicBezTo>
                    <a:pt x="81" y="282"/>
                    <a:pt x="82" y="282"/>
                    <a:pt x="82" y="281"/>
                  </a:cubicBezTo>
                  <a:cubicBezTo>
                    <a:pt x="82" y="280"/>
                    <a:pt x="83" y="279"/>
                    <a:pt x="83" y="278"/>
                  </a:cubicBezTo>
                  <a:cubicBezTo>
                    <a:pt x="84" y="277"/>
                    <a:pt x="84" y="276"/>
                    <a:pt x="84" y="274"/>
                  </a:cubicBezTo>
                  <a:cubicBezTo>
                    <a:pt x="85" y="273"/>
                    <a:pt x="84" y="272"/>
                    <a:pt x="84" y="270"/>
                  </a:cubicBezTo>
                  <a:cubicBezTo>
                    <a:pt x="84" y="269"/>
                    <a:pt x="83" y="268"/>
                    <a:pt x="82" y="267"/>
                  </a:cubicBezTo>
                  <a:cubicBezTo>
                    <a:pt x="82" y="266"/>
                    <a:pt x="82" y="264"/>
                    <a:pt x="80" y="263"/>
                  </a:cubicBezTo>
                  <a:cubicBezTo>
                    <a:pt x="80" y="262"/>
                    <a:pt x="79" y="262"/>
                    <a:pt x="78" y="261"/>
                  </a:cubicBezTo>
                  <a:cubicBezTo>
                    <a:pt x="78" y="261"/>
                    <a:pt x="78" y="260"/>
                    <a:pt x="78" y="260"/>
                  </a:cubicBezTo>
                  <a:cubicBezTo>
                    <a:pt x="78" y="259"/>
                    <a:pt x="77" y="257"/>
                    <a:pt x="79" y="257"/>
                  </a:cubicBezTo>
                  <a:cubicBezTo>
                    <a:pt x="81" y="257"/>
                    <a:pt x="81" y="256"/>
                    <a:pt x="83" y="255"/>
                  </a:cubicBezTo>
                  <a:cubicBezTo>
                    <a:pt x="83" y="254"/>
                    <a:pt x="84" y="254"/>
                    <a:pt x="84" y="254"/>
                  </a:cubicBezTo>
                  <a:cubicBezTo>
                    <a:pt x="85" y="254"/>
                    <a:pt x="86" y="253"/>
                    <a:pt x="86" y="252"/>
                  </a:cubicBezTo>
                  <a:cubicBezTo>
                    <a:pt x="86" y="251"/>
                    <a:pt x="87" y="251"/>
                    <a:pt x="87" y="250"/>
                  </a:cubicBezTo>
                  <a:cubicBezTo>
                    <a:pt x="87" y="249"/>
                    <a:pt x="87" y="248"/>
                    <a:pt x="88" y="248"/>
                  </a:cubicBezTo>
                  <a:cubicBezTo>
                    <a:pt x="88" y="247"/>
                    <a:pt x="89" y="246"/>
                    <a:pt x="89" y="246"/>
                  </a:cubicBezTo>
                  <a:cubicBezTo>
                    <a:pt x="90" y="245"/>
                    <a:pt x="91" y="245"/>
                    <a:pt x="91" y="244"/>
                  </a:cubicBezTo>
                  <a:cubicBezTo>
                    <a:pt x="92" y="244"/>
                    <a:pt x="92" y="243"/>
                    <a:pt x="93" y="243"/>
                  </a:cubicBezTo>
                  <a:cubicBezTo>
                    <a:pt x="93" y="242"/>
                    <a:pt x="94" y="242"/>
                    <a:pt x="94" y="241"/>
                  </a:cubicBezTo>
                  <a:cubicBezTo>
                    <a:pt x="95" y="240"/>
                    <a:pt x="95" y="240"/>
                    <a:pt x="96" y="239"/>
                  </a:cubicBezTo>
                  <a:cubicBezTo>
                    <a:pt x="97" y="239"/>
                    <a:pt x="97" y="239"/>
                    <a:pt x="98" y="238"/>
                  </a:cubicBezTo>
                  <a:cubicBezTo>
                    <a:pt x="98" y="238"/>
                    <a:pt x="99" y="237"/>
                    <a:pt x="100" y="236"/>
                  </a:cubicBezTo>
                  <a:cubicBezTo>
                    <a:pt x="100" y="236"/>
                    <a:pt x="101" y="235"/>
                    <a:pt x="102" y="235"/>
                  </a:cubicBezTo>
                  <a:cubicBezTo>
                    <a:pt x="102" y="234"/>
                    <a:pt x="103" y="233"/>
                    <a:pt x="104" y="233"/>
                  </a:cubicBezTo>
                  <a:cubicBezTo>
                    <a:pt x="104" y="232"/>
                    <a:pt x="105" y="232"/>
                    <a:pt x="105" y="231"/>
                  </a:cubicBezTo>
                  <a:cubicBezTo>
                    <a:pt x="106" y="231"/>
                    <a:pt x="106" y="230"/>
                    <a:pt x="107" y="230"/>
                  </a:cubicBezTo>
                  <a:cubicBezTo>
                    <a:pt x="108" y="230"/>
                    <a:pt x="108" y="230"/>
                    <a:pt x="109" y="230"/>
                  </a:cubicBezTo>
                  <a:cubicBezTo>
                    <a:pt x="110" y="230"/>
                    <a:pt x="110" y="231"/>
                    <a:pt x="110" y="232"/>
                  </a:cubicBezTo>
                  <a:cubicBezTo>
                    <a:pt x="111" y="233"/>
                    <a:pt x="111" y="233"/>
                    <a:pt x="112" y="233"/>
                  </a:cubicBezTo>
                  <a:cubicBezTo>
                    <a:pt x="112" y="234"/>
                    <a:pt x="112" y="235"/>
                    <a:pt x="113" y="235"/>
                  </a:cubicBezTo>
                  <a:cubicBezTo>
                    <a:pt x="113" y="236"/>
                    <a:pt x="114" y="236"/>
                    <a:pt x="114" y="236"/>
                  </a:cubicBezTo>
                  <a:cubicBezTo>
                    <a:pt x="115" y="236"/>
                    <a:pt x="116" y="236"/>
                    <a:pt x="116" y="236"/>
                  </a:cubicBezTo>
                  <a:cubicBezTo>
                    <a:pt x="117" y="236"/>
                    <a:pt x="117" y="235"/>
                    <a:pt x="117" y="235"/>
                  </a:cubicBezTo>
                  <a:cubicBezTo>
                    <a:pt x="117" y="235"/>
                    <a:pt x="118" y="235"/>
                    <a:pt x="118" y="235"/>
                  </a:cubicBezTo>
                  <a:cubicBezTo>
                    <a:pt x="119" y="235"/>
                    <a:pt x="119" y="236"/>
                    <a:pt x="120" y="236"/>
                  </a:cubicBezTo>
                  <a:cubicBezTo>
                    <a:pt x="120" y="236"/>
                    <a:pt x="121" y="236"/>
                    <a:pt x="122" y="236"/>
                  </a:cubicBezTo>
                  <a:cubicBezTo>
                    <a:pt x="122" y="236"/>
                    <a:pt x="122" y="237"/>
                    <a:pt x="123" y="237"/>
                  </a:cubicBezTo>
                  <a:cubicBezTo>
                    <a:pt x="123" y="237"/>
                    <a:pt x="124" y="237"/>
                    <a:pt x="124" y="237"/>
                  </a:cubicBezTo>
                  <a:cubicBezTo>
                    <a:pt x="125" y="236"/>
                    <a:pt x="126" y="235"/>
                    <a:pt x="127" y="234"/>
                  </a:cubicBezTo>
                  <a:cubicBezTo>
                    <a:pt x="128" y="233"/>
                    <a:pt x="128" y="233"/>
                    <a:pt x="128" y="232"/>
                  </a:cubicBezTo>
                  <a:cubicBezTo>
                    <a:pt x="128" y="230"/>
                    <a:pt x="129" y="229"/>
                    <a:pt x="130" y="228"/>
                  </a:cubicBezTo>
                  <a:cubicBezTo>
                    <a:pt x="131" y="228"/>
                    <a:pt x="131" y="227"/>
                    <a:pt x="132" y="225"/>
                  </a:cubicBezTo>
                  <a:cubicBezTo>
                    <a:pt x="133" y="224"/>
                    <a:pt x="133" y="223"/>
                    <a:pt x="134" y="223"/>
                  </a:cubicBezTo>
                  <a:cubicBezTo>
                    <a:pt x="134" y="222"/>
                    <a:pt x="135" y="222"/>
                    <a:pt x="135" y="222"/>
                  </a:cubicBezTo>
                  <a:cubicBezTo>
                    <a:pt x="136" y="222"/>
                    <a:pt x="136" y="222"/>
                    <a:pt x="136" y="222"/>
                  </a:cubicBezTo>
                  <a:cubicBezTo>
                    <a:pt x="136" y="222"/>
                    <a:pt x="136" y="221"/>
                    <a:pt x="137" y="221"/>
                  </a:cubicBezTo>
                  <a:cubicBezTo>
                    <a:pt x="137" y="221"/>
                    <a:pt x="138" y="220"/>
                    <a:pt x="138" y="219"/>
                  </a:cubicBezTo>
                  <a:cubicBezTo>
                    <a:pt x="139" y="219"/>
                    <a:pt x="139" y="219"/>
                    <a:pt x="139" y="218"/>
                  </a:cubicBezTo>
                  <a:cubicBezTo>
                    <a:pt x="139" y="218"/>
                    <a:pt x="139" y="217"/>
                    <a:pt x="140" y="217"/>
                  </a:cubicBezTo>
                  <a:cubicBezTo>
                    <a:pt x="140" y="217"/>
                    <a:pt x="141" y="216"/>
                    <a:pt x="141" y="215"/>
                  </a:cubicBezTo>
                  <a:cubicBezTo>
                    <a:pt x="141" y="215"/>
                    <a:pt x="141" y="214"/>
                    <a:pt x="141" y="214"/>
                  </a:cubicBezTo>
                  <a:cubicBezTo>
                    <a:pt x="141" y="213"/>
                    <a:pt x="141" y="212"/>
                    <a:pt x="141" y="212"/>
                  </a:cubicBezTo>
                  <a:cubicBezTo>
                    <a:pt x="142" y="211"/>
                    <a:pt x="142" y="210"/>
                    <a:pt x="142" y="210"/>
                  </a:cubicBezTo>
                  <a:cubicBezTo>
                    <a:pt x="143" y="209"/>
                    <a:pt x="143" y="208"/>
                    <a:pt x="143" y="207"/>
                  </a:cubicBezTo>
                  <a:cubicBezTo>
                    <a:pt x="143" y="206"/>
                    <a:pt x="144" y="206"/>
                    <a:pt x="145" y="205"/>
                  </a:cubicBezTo>
                  <a:cubicBezTo>
                    <a:pt x="145" y="205"/>
                    <a:pt x="145" y="205"/>
                    <a:pt x="146" y="205"/>
                  </a:cubicBezTo>
                  <a:cubicBezTo>
                    <a:pt x="146" y="205"/>
                    <a:pt x="146" y="204"/>
                    <a:pt x="146" y="204"/>
                  </a:cubicBezTo>
                  <a:cubicBezTo>
                    <a:pt x="147" y="203"/>
                    <a:pt x="147" y="202"/>
                    <a:pt x="147" y="201"/>
                  </a:cubicBezTo>
                  <a:cubicBezTo>
                    <a:pt x="147" y="201"/>
                    <a:pt x="147" y="201"/>
                    <a:pt x="147" y="200"/>
                  </a:cubicBezTo>
                  <a:cubicBezTo>
                    <a:pt x="148" y="200"/>
                    <a:pt x="148" y="200"/>
                    <a:pt x="149" y="200"/>
                  </a:cubicBezTo>
                  <a:cubicBezTo>
                    <a:pt x="149" y="199"/>
                    <a:pt x="149" y="198"/>
                    <a:pt x="150" y="198"/>
                  </a:cubicBezTo>
                  <a:cubicBezTo>
                    <a:pt x="150" y="197"/>
                    <a:pt x="151" y="197"/>
                    <a:pt x="152" y="196"/>
                  </a:cubicBezTo>
                  <a:cubicBezTo>
                    <a:pt x="152" y="195"/>
                    <a:pt x="153" y="195"/>
                    <a:pt x="153" y="194"/>
                  </a:cubicBezTo>
                  <a:cubicBezTo>
                    <a:pt x="154" y="194"/>
                    <a:pt x="155" y="194"/>
                    <a:pt x="156" y="193"/>
                  </a:cubicBezTo>
                  <a:cubicBezTo>
                    <a:pt x="156" y="193"/>
                    <a:pt x="157" y="192"/>
                    <a:pt x="158" y="192"/>
                  </a:cubicBezTo>
                  <a:cubicBezTo>
                    <a:pt x="158" y="191"/>
                    <a:pt x="159" y="191"/>
                    <a:pt x="159" y="190"/>
                  </a:cubicBezTo>
                  <a:cubicBezTo>
                    <a:pt x="159" y="189"/>
                    <a:pt x="158" y="189"/>
                    <a:pt x="158" y="188"/>
                  </a:cubicBezTo>
                  <a:cubicBezTo>
                    <a:pt x="158" y="187"/>
                    <a:pt x="157" y="186"/>
                    <a:pt x="157" y="185"/>
                  </a:cubicBezTo>
                  <a:cubicBezTo>
                    <a:pt x="156" y="184"/>
                    <a:pt x="156" y="183"/>
                    <a:pt x="156" y="182"/>
                  </a:cubicBezTo>
                  <a:cubicBezTo>
                    <a:pt x="157" y="182"/>
                    <a:pt x="157" y="182"/>
                    <a:pt x="157" y="181"/>
                  </a:cubicBezTo>
                  <a:cubicBezTo>
                    <a:pt x="157" y="181"/>
                    <a:pt x="157" y="180"/>
                    <a:pt x="157" y="180"/>
                  </a:cubicBezTo>
                  <a:cubicBezTo>
                    <a:pt x="157" y="179"/>
                    <a:pt x="157" y="178"/>
                    <a:pt x="157" y="177"/>
                  </a:cubicBezTo>
                  <a:cubicBezTo>
                    <a:pt x="157" y="176"/>
                    <a:pt x="157" y="175"/>
                    <a:pt x="156" y="174"/>
                  </a:cubicBezTo>
                  <a:cubicBezTo>
                    <a:pt x="155" y="174"/>
                    <a:pt x="154" y="174"/>
                    <a:pt x="154" y="173"/>
                  </a:cubicBezTo>
                  <a:cubicBezTo>
                    <a:pt x="153" y="173"/>
                    <a:pt x="153" y="172"/>
                    <a:pt x="153" y="172"/>
                  </a:cubicBezTo>
                  <a:cubicBezTo>
                    <a:pt x="153" y="171"/>
                    <a:pt x="153" y="171"/>
                    <a:pt x="153" y="170"/>
                  </a:cubicBezTo>
                  <a:cubicBezTo>
                    <a:pt x="154" y="169"/>
                    <a:pt x="155" y="168"/>
                    <a:pt x="156" y="167"/>
                  </a:cubicBezTo>
                  <a:cubicBezTo>
                    <a:pt x="156" y="167"/>
                    <a:pt x="157" y="166"/>
                    <a:pt x="158" y="166"/>
                  </a:cubicBezTo>
                  <a:cubicBezTo>
                    <a:pt x="159" y="166"/>
                    <a:pt x="160" y="167"/>
                    <a:pt x="160" y="167"/>
                  </a:cubicBezTo>
                  <a:cubicBezTo>
                    <a:pt x="161" y="166"/>
                    <a:pt x="161" y="165"/>
                    <a:pt x="162" y="165"/>
                  </a:cubicBezTo>
                  <a:cubicBezTo>
                    <a:pt x="163" y="164"/>
                    <a:pt x="164" y="165"/>
                    <a:pt x="165" y="165"/>
                  </a:cubicBezTo>
                  <a:cubicBezTo>
                    <a:pt x="166" y="165"/>
                    <a:pt x="167" y="165"/>
                    <a:pt x="167" y="165"/>
                  </a:cubicBezTo>
                  <a:cubicBezTo>
                    <a:pt x="169" y="165"/>
                    <a:pt x="171" y="165"/>
                    <a:pt x="173" y="165"/>
                  </a:cubicBezTo>
                  <a:cubicBezTo>
                    <a:pt x="175" y="165"/>
                    <a:pt x="177" y="166"/>
                    <a:pt x="179" y="166"/>
                  </a:cubicBezTo>
                  <a:cubicBezTo>
                    <a:pt x="180" y="166"/>
                    <a:pt x="181" y="166"/>
                    <a:pt x="182" y="166"/>
                  </a:cubicBezTo>
                  <a:cubicBezTo>
                    <a:pt x="183" y="166"/>
                    <a:pt x="184" y="166"/>
                    <a:pt x="184" y="166"/>
                  </a:cubicBezTo>
                  <a:cubicBezTo>
                    <a:pt x="186" y="165"/>
                    <a:pt x="188" y="165"/>
                    <a:pt x="189" y="164"/>
                  </a:cubicBezTo>
                  <a:cubicBezTo>
                    <a:pt x="190" y="164"/>
                    <a:pt x="191" y="164"/>
                    <a:pt x="192" y="163"/>
                  </a:cubicBezTo>
                  <a:cubicBezTo>
                    <a:pt x="193" y="163"/>
                    <a:pt x="194" y="163"/>
                    <a:pt x="194" y="162"/>
                  </a:cubicBezTo>
                  <a:cubicBezTo>
                    <a:pt x="194" y="161"/>
                    <a:pt x="194" y="161"/>
                    <a:pt x="193" y="161"/>
                  </a:cubicBezTo>
                  <a:cubicBezTo>
                    <a:pt x="192" y="161"/>
                    <a:pt x="191" y="161"/>
                    <a:pt x="191" y="160"/>
                  </a:cubicBezTo>
                  <a:cubicBezTo>
                    <a:pt x="190" y="159"/>
                    <a:pt x="190" y="158"/>
                    <a:pt x="190" y="157"/>
                  </a:cubicBezTo>
                  <a:cubicBezTo>
                    <a:pt x="189" y="156"/>
                    <a:pt x="189" y="155"/>
                    <a:pt x="190" y="154"/>
                  </a:cubicBezTo>
                  <a:cubicBezTo>
                    <a:pt x="191" y="154"/>
                    <a:pt x="191" y="154"/>
                    <a:pt x="191" y="153"/>
                  </a:cubicBezTo>
                  <a:cubicBezTo>
                    <a:pt x="192" y="153"/>
                    <a:pt x="192" y="152"/>
                    <a:pt x="192" y="152"/>
                  </a:cubicBezTo>
                  <a:cubicBezTo>
                    <a:pt x="192" y="152"/>
                    <a:pt x="192" y="152"/>
                    <a:pt x="192" y="152"/>
                  </a:cubicBezTo>
                  <a:cubicBezTo>
                    <a:pt x="193" y="152"/>
                    <a:pt x="193" y="152"/>
                    <a:pt x="193" y="151"/>
                  </a:cubicBezTo>
                  <a:cubicBezTo>
                    <a:pt x="193" y="151"/>
                    <a:pt x="193" y="151"/>
                    <a:pt x="194" y="150"/>
                  </a:cubicBezTo>
                  <a:cubicBezTo>
                    <a:pt x="194" y="150"/>
                    <a:pt x="195" y="150"/>
                    <a:pt x="195" y="150"/>
                  </a:cubicBezTo>
                  <a:cubicBezTo>
                    <a:pt x="196" y="150"/>
                    <a:pt x="196" y="149"/>
                    <a:pt x="197" y="149"/>
                  </a:cubicBezTo>
                  <a:cubicBezTo>
                    <a:pt x="198" y="147"/>
                    <a:pt x="200" y="146"/>
                    <a:pt x="201" y="144"/>
                  </a:cubicBezTo>
                  <a:cubicBezTo>
                    <a:pt x="202" y="144"/>
                    <a:pt x="202" y="142"/>
                    <a:pt x="202" y="141"/>
                  </a:cubicBezTo>
                  <a:cubicBezTo>
                    <a:pt x="201" y="140"/>
                    <a:pt x="201" y="139"/>
                    <a:pt x="201" y="137"/>
                  </a:cubicBezTo>
                  <a:cubicBezTo>
                    <a:pt x="201" y="137"/>
                    <a:pt x="200" y="136"/>
                    <a:pt x="200" y="135"/>
                  </a:cubicBezTo>
                  <a:cubicBezTo>
                    <a:pt x="200" y="133"/>
                    <a:pt x="200" y="131"/>
                    <a:pt x="199" y="130"/>
                  </a:cubicBezTo>
                  <a:cubicBezTo>
                    <a:pt x="199" y="128"/>
                    <a:pt x="198" y="125"/>
                    <a:pt x="198" y="123"/>
                  </a:cubicBezTo>
                  <a:cubicBezTo>
                    <a:pt x="198" y="123"/>
                    <a:pt x="197" y="122"/>
                    <a:pt x="197" y="121"/>
                  </a:cubicBezTo>
                  <a:cubicBezTo>
                    <a:pt x="197" y="120"/>
                    <a:pt x="197" y="120"/>
                    <a:pt x="197" y="119"/>
                  </a:cubicBezTo>
                  <a:cubicBezTo>
                    <a:pt x="198" y="118"/>
                    <a:pt x="197" y="116"/>
                    <a:pt x="196" y="114"/>
                  </a:cubicBezTo>
                  <a:cubicBezTo>
                    <a:pt x="196" y="113"/>
                    <a:pt x="195" y="111"/>
                    <a:pt x="193" y="112"/>
                  </a:cubicBezTo>
                  <a:cubicBezTo>
                    <a:pt x="191" y="112"/>
                    <a:pt x="190" y="113"/>
                    <a:pt x="189" y="114"/>
                  </a:cubicBezTo>
                  <a:cubicBezTo>
                    <a:pt x="188" y="115"/>
                    <a:pt x="186" y="117"/>
                    <a:pt x="184" y="117"/>
                  </a:cubicBezTo>
                  <a:cubicBezTo>
                    <a:pt x="183" y="117"/>
                    <a:pt x="182" y="118"/>
                    <a:pt x="181" y="118"/>
                  </a:cubicBezTo>
                  <a:cubicBezTo>
                    <a:pt x="180" y="118"/>
                    <a:pt x="179" y="118"/>
                    <a:pt x="178" y="119"/>
                  </a:cubicBezTo>
                  <a:cubicBezTo>
                    <a:pt x="177" y="119"/>
                    <a:pt x="175" y="120"/>
                    <a:pt x="174" y="120"/>
                  </a:cubicBezTo>
                  <a:cubicBezTo>
                    <a:pt x="173" y="120"/>
                    <a:pt x="172" y="120"/>
                    <a:pt x="171" y="120"/>
                  </a:cubicBezTo>
                  <a:cubicBezTo>
                    <a:pt x="170" y="120"/>
                    <a:pt x="170" y="119"/>
                    <a:pt x="170" y="118"/>
                  </a:cubicBezTo>
                  <a:cubicBezTo>
                    <a:pt x="169" y="117"/>
                    <a:pt x="168" y="116"/>
                    <a:pt x="168" y="115"/>
                  </a:cubicBezTo>
                  <a:cubicBezTo>
                    <a:pt x="167" y="115"/>
                    <a:pt x="167" y="114"/>
                    <a:pt x="166" y="113"/>
                  </a:cubicBezTo>
                  <a:cubicBezTo>
                    <a:pt x="166" y="112"/>
                    <a:pt x="165" y="112"/>
                    <a:pt x="165" y="111"/>
                  </a:cubicBezTo>
                  <a:cubicBezTo>
                    <a:pt x="165" y="110"/>
                    <a:pt x="165" y="109"/>
                    <a:pt x="166" y="108"/>
                  </a:cubicBezTo>
                  <a:cubicBezTo>
                    <a:pt x="167" y="108"/>
                    <a:pt x="168" y="107"/>
                    <a:pt x="168" y="105"/>
                  </a:cubicBezTo>
                  <a:cubicBezTo>
                    <a:pt x="169" y="104"/>
                    <a:pt x="170" y="103"/>
                    <a:pt x="171" y="102"/>
                  </a:cubicBezTo>
                  <a:cubicBezTo>
                    <a:pt x="171" y="101"/>
                    <a:pt x="172" y="99"/>
                    <a:pt x="173" y="98"/>
                  </a:cubicBezTo>
                  <a:cubicBezTo>
                    <a:pt x="174" y="98"/>
                    <a:pt x="175" y="97"/>
                    <a:pt x="175" y="96"/>
                  </a:cubicBezTo>
                  <a:cubicBezTo>
                    <a:pt x="176" y="96"/>
                    <a:pt x="176" y="95"/>
                    <a:pt x="177" y="94"/>
                  </a:cubicBezTo>
                  <a:cubicBezTo>
                    <a:pt x="178" y="94"/>
                    <a:pt x="178" y="93"/>
                    <a:pt x="178" y="93"/>
                  </a:cubicBezTo>
                  <a:cubicBezTo>
                    <a:pt x="179" y="92"/>
                    <a:pt x="179" y="92"/>
                    <a:pt x="180" y="92"/>
                  </a:cubicBezTo>
                  <a:cubicBezTo>
                    <a:pt x="180" y="91"/>
                    <a:pt x="181" y="91"/>
                    <a:pt x="181" y="91"/>
                  </a:cubicBezTo>
                  <a:cubicBezTo>
                    <a:pt x="181" y="91"/>
                    <a:pt x="182" y="90"/>
                    <a:pt x="182" y="90"/>
                  </a:cubicBezTo>
                  <a:cubicBezTo>
                    <a:pt x="183" y="90"/>
                    <a:pt x="184" y="89"/>
                    <a:pt x="185" y="88"/>
                  </a:cubicBezTo>
                  <a:cubicBezTo>
                    <a:pt x="185" y="88"/>
                    <a:pt x="186" y="88"/>
                    <a:pt x="186" y="88"/>
                  </a:cubicBezTo>
                  <a:cubicBezTo>
                    <a:pt x="186" y="87"/>
                    <a:pt x="187" y="87"/>
                    <a:pt x="187" y="87"/>
                  </a:cubicBezTo>
                  <a:cubicBezTo>
                    <a:pt x="188" y="86"/>
                    <a:pt x="188" y="86"/>
                    <a:pt x="188" y="86"/>
                  </a:cubicBezTo>
                  <a:cubicBezTo>
                    <a:pt x="189" y="86"/>
                    <a:pt x="189" y="85"/>
                    <a:pt x="189" y="85"/>
                  </a:cubicBezTo>
                  <a:cubicBezTo>
                    <a:pt x="190" y="85"/>
                    <a:pt x="190" y="84"/>
                    <a:pt x="191" y="84"/>
                  </a:cubicBezTo>
                  <a:cubicBezTo>
                    <a:pt x="192" y="84"/>
                    <a:pt x="192" y="83"/>
                    <a:pt x="193" y="83"/>
                  </a:cubicBezTo>
                  <a:cubicBezTo>
                    <a:pt x="194" y="82"/>
                    <a:pt x="195" y="83"/>
                    <a:pt x="196" y="83"/>
                  </a:cubicBezTo>
                  <a:cubicBezTo>
                    <a:pt x="198" y="83"/>
                    <a:pt x="198" y="83"/>
                    <a:pt x="198" y="83"/>
                  </a:cubicBezTo>
                  <a:cubicBezTo>
                    <a:pt x="198" y="83"/>
                    <a:pt x="199" y="83"/>
                    <a:pt x="200" y="83"/>
                  </a:cubicBezTo>
                  <a:cubicBezTo>
                    <a:pt x="200" y="83"/>
                    <a:pt x="200" y="83"/>
                    <a:pt x="201" y="83"/>
                  </a:cubicBezTo>
                  <a:cubicBezTo>
                    <a:pt x="201" y="82"/>
                    <a:pt x="202" y="82"/>
                    <a:pt x="203" y="82"/>
                  </a:cubicBezTo>
                  <a:cubicBezTo>
                    <a:pt x="204" y="82"/>
                    <a:pt x="204" y="81"/>
                    <a:pt x="205" y="81"/>
                  </a:cubicBezTo>
                  <a:cubicBezTo>
                    <a:pt x="206" y="80"/>
                    <a:pt x="206" y="80"/>
                    <a:pt x="207" y="79"/>
                  </a:cubicBezTo>
                  <a:cubicBezTo>
                    <a:pt x="208" y="79"/>
                    <a:pt x="210" y="78"/>
                    <a:pt x="211" y="78"/>
                  </a:cubicBezTo>
                  <a:cubicBezTo>
                    <a:pt x="212" y="78"/>
                    <a:pt x="213" y="77"/>
                    <a:pt x="215" y="78"/>
                  </a:cubicBezTo>
                  <a:cubicBezTo>
                    <a:pt x="216" y="78"/>
                    <a:pt x="217" y="79"/>
                    <a:pt x="218" y="79"/>
                  </a:cubicBezTo>
                  <a:cubicBezTo>
                    <a:pt x="218" y="80"/>
                    <a:pt x="218" y="80"/>
                    <a:pt x="219" y="80"/>
                  </a:cubicBezTo>
                  <a:cubicBezTo>
                    <a:pt x="220" y="81"/>
                    <a:pt x="220" y="81"/>
                    <a:pt x="221" y="81"/>
                  </a:cubicBezTo>
                  <a:cubicBezTo>
                    <a:pt x="221" y="82"/>
                    <a:pt x="222" y="81"/>
                    <a:pt x="223" y="81"/>
                  </a:cubicBezTo>
                  <a:cubicBezTo>
                    <a:pt x="224" y="81"/>
                    <a:pt x="224" y="81"/>
                    <a:pt x="225" y="81"/>
                  </a:cubicBezTo>
                  <a:cubicBezTo>
                    <a:pt x="226" y="80"/>
                    <a:pt x="226" y="80"/>
                    <a:pt x="227" y="80"/>
                  </a:cubicBezTo>
                  <a:cubicBezTo>
                    <a:pt x="228" y="79"/>
                    <a:pt x="228" y="79"/>
                    <a:pt x="229" y="78"/>
                  </a:cubicBezTo>
                  <a:cubicBezTo>
                    <a:pt x="229" y="78"/>
                    <a:pt x="230" y="77"/>
                    <a:pt x="231" y="77"/>
                  </a:cubicBezTo>
                  <a:cubicBezTo>
                    <a:pt x="231" y="77"/>
                    <a:pt x="232" y="77"/>
                    <a:pt x="233" y="77"/>
                  </a:cubicBezTo>
                  <a:cubicBezTo>
                    <a:pt x="234" y="77"/>
                    <a:pt x="235" y="77"/>
                    <a:pt x="236" y="77"/>
                  </a:cubicBezTo>
                  <a:cubicBezTo>
                    <a:pt x="236" y="78"/>
                    <a:pt x="237" y="79"/>
                    <a:pt x="238" y="79"/>
                  </a:cubicBezTo>
                  <a:cubicBezTo>
                    <a:pt x="239" y="79"/>
                    <a:pt x="240" y="77"/>
                    <a:pt x="240" y="76"/>
                  </a:cubicBezTo>
                  <a:cubicBezTo>
                    <a:pt x="240" y="75"/>
                    <a:pt x="240" y="74"/>
                    <a:pt x="240" y="72"/>
                  </a:cubicBezTo>
                  <a:cubicBezTo>
                    <a:pt x="241" y="71"/>
                    <a:pt x="241" y="69"/>
                    <a:pt x="241" y="68"/>
                  </a:cubicBezTo>
                  <a:cubicBezTo>
                    <a:pt x="240" y="67"/>
                    <a:pt x="240" y="66"/>
                    <a:pt x="239" y="66"/>
                  </a:cubicBezTo>
                  <a:cubicBezTo>
                    <a:pt x="237" y="65"/>
                    <a:pt x="236" y="62"/>
                    <a:pt x="235" y="61"/>
                  </a:cubicBezTo>
                  <a:cubicBezTo>
                    <a:pt x="234" y="60"/>
                    <a:pt x="234" y="59"/>
                    <a:pt x="233" y="58"/>
                  </a:cubicBezTo>
                  <a:cubicBezTo>
                    <a:pt x="233" y="57"/>
                    <a:pt x="232" y="56"/>
                    <a:pt x="232" y="55"/>
                  </a:cubicBezTo>
                  <a:cubicBezTo>
                    <a:pt x="231" y="54"/>
                    <a:pt x="231" y="53"/>
                    <a:pt x="231" y="52"/>
                  </a:cubicBezTo>
                  <a:cubicBezTo>
                    <a:pt x="230" y="51"/>
                    <a:pt x="230" y="50"/>
                    <a:pt x="230" y="50"/>
                  </a:cubicBezTo>
                  <a:cubicBezTo>
                    <a:pt x="231" y="49"/>
                    <a:pt x="232" y="49"/>
                    <a:pt x="233" y="48"/>
                  </a:cubicBezTo>
                  <a:cubicBezTo>
                    <a:pt x="234" y="48"/>
                    <a:pt x="235" y="47"/>
                    <a:pt x="236" y="47"/>
                  </a:cubicBezTo>
                  <a:cubicBezTo>
                    <a:pt x="237" y="46"/>
                    <a:pt x="239" y="46"/>
                    <a:pt x="240" y="46"/>
                  </a:cubicBezTo>
                  <a:cubicBezTo>
                    <a:pt x="241" y="45"/>
                    <a:pt x="242" y="45"/>
                    <a:pt x="244" y="44"/>
                  </a:cubicBezTo>
                  <a:cubicBezTo>
                    <a:pt x="246" y="43"/>
                    <a:pt x="248" y="42"/>
                    <a:pt x="251" y="41"/>
                  </a:cubicBezTo>
                  <a:cubicBezTo>
                    <a:pt x="252" y="41"/>
                    <a:pt x="253" y="40"/>
                    <a:pt x="254" y="40"/>
                  </a:cubicBezTo>
                  <a:cubicBezTo>
                    <a:pt x="254" y="41"/>
                    <a:pt x="255" y="41"/>
                    <a:pt x="255" y="42"/>
                  </a:cubicBezTo>
                  <a:cubicBezTo>
                    <a:pt x="256" y="42"/>
                    <a:pt x="256" y="43"/>
                    <a:pt x="256" y="43"/>
                  </a:cubicBezTo>
                  <a:cubicBezTo>
                    <a:pt x="257" y="44"/>
                    <a:pt x="258" y="45"/>
                    <a:pt x="260" y="45"/>
                  </a:cubicBezTo>
                  <a:cubicBezTo>
                    <a:pt x="261" y="45"/>
                    <a:pt x="262" y="45"/>
                    <a:pt x="262" y="45"/>
                  </a:cubicBezTo>
                  <a:cubicBezTo>
                    <a:pt x="264" y="45"/>
                    <a:pt x="267" y="44"/>
                    <a:pt x="268" y="46"/>
                  </a:cubicBezTo>
                  <a:cubicBezTo>
                    <a:pt x="269" y="47"/>
                    <a:pt x="268" y="49"/>
                    <a:pt x="268" y="50"/>
                  </a:cubicBezTo>
                  <a:cubicBezTo>
                    <a:pt x="268" y="51"/>
                    <a:pt x="267" y="52"/>
                    <a:pt x="266" y="54"/>
                  </a:cubicBezTo>
                  <a:cubicBezTo>
                    <a:pt x="266" y="54"/>
                    <a:pt x="265" y="55"/>
                    <a:pt x="265" y="56"/>
                  </a:cubicBezTo>
                  <a:cubicBezTo>
                    <a:pt x="266" y="57"/>
                    <a:pt x="266" y="58"/>
                    <a:pt x="267" y="59"/>
                  </a:cubicBezTo>
                  <a:cubicBezTo>
                    <a:pt x="267" y="60"/>
                    <a:pt x="267" y="62"/>
                    <a:pt x="268" y="62"/>
                  </a:cubicBezTo>
                  <a:cubicBezTo>
                    <a:pt x="269" y="63"/>
                    <a:pt x="270" y="63"/>
                    <a:pt x="271" y="63"/>
                  </a:cubicBezTo>
                  <a:cubicBezTo>
                    <a:pt x="272" y="63"/>
                    <a:pt x="273" y="63"/>
                    <a:pt x="274" y="63"/>
                  </a:cubicBezTo>
                  <a:cubicBezTo>
                    <a:pt x="275" y="63"/>
                    <a:pt x="276" y="64"/>
                    <a:pt x="277" y="64"/>
                  </a:cubicBezTo>
                  <a:cubicBezTo>
                    <a:pt x="279" y="64"/>
                    <a:pt x="280" y="63"/>
                    <a:pt x="280" y="62"/>
                  </a:cubicBezTo>
                  <a:cubicBezTo>
                    <a:pt x="281" y="61"/>
                    <a:pt x="282" y="60"/>
                    <a:pt x="282" y="59"/>
                  </a:cubicBezTo>
                  <a:cubicBezTo>
                    <a:pt x="283" y="58"/>
                    <a:pt x="285" y="56"/>
                    <a:pt x="287" y="57"/>
                  </a:cubicBezTo>
                  <a:cubicBezTo>
                    <a:pt x="288" y="57"/>
                    <a:pt x="289" y="58"/>
                    <a:pt x="290" y="58"/>
                  </a:cubicBezTo>
                  <a:cubicBezTo>
                    <a:pt x="291" y="58"/>
                    <a:pt x="291" y="58"/>
                    <a:pt x="291" y="57"/>
                  </a:cubicBezTo>
                  <a:cubicBezTo>
                    <a:pt x="292" y="55"/>
                    <a:pt x="291" y="54"/>
                    <a:pt x="292" y="52"/>
                  </a:cubicBezTo>
                  <a:cubicBezTo>
                    <a:pt x="292" y="51"/>
                    <a:pt x="293" y="50"/>
                    <a:pt x="294" y="49"/>
                  </a:cubicBezTo>
                  <a:cubicBezTo>
                    <a:pt x="295" y="49"/>
                    <a:pt x="296" y="48"/>
                    <a:pt x="296" y="48"/>
                  </a:cubicBezTo>
                  <a:cubicBezTo>
                    <a:pt x="297" y="47"/>
                    <a:pt x="297" y="47"/>
                    <a:pt x="298" y="47"/>
                  </a:cubicBezTo>
                  <a:cubicBezTo>
                    <a:pt x="298" y="46"/>
                    <a:pt x="298" y="46"/>
                    <a:pt x="299" y="46"/>
                  </a:cubicBezTo>
                  <a:cubicBezTo>
                    <a:pt x="299" y="45"/>
                    <a:pt x="299" y="45"/>
                    <a:pt x="300" y="45"/>
                  </a:cubicBezTo>
                  <a:cubicBezTo>
                    <a:pt x="300" y="45"/>
                    <a:pt x="301" y="44"/>
                    <a:pt x="301" y="44"/>
                  </a:cubicBezTo>
                  <a:cubicBezTo>
                    <a:pt x="301" y="44"/>
                    <a:pt x="302" y="44"/>
                    <a:pt x="302" y="43"/>
                  </a:cubicBezTo>
                  <a:cubicBezTo>
                    <a:pt x="302" y="43"/>
                    <a:pt x="303" y="43"/>
                    <a:pt x="303" y="43"/>
                  </a:cubicBezTo>
                  <a:cubicBezTo>
                    <a:pt x="304" y="43"/>
                    <a:pt x="304" y="42"/>
                    <a:pt x="304" y="42"/>
                  </a:cubicBezTo>
                  <a:cubicBezTo>
                    <a:pt x="304" y="42"/>
                    <a:pt x="305" y="42"/>
                    <a:pt x="305" y="41"/>
                  </a:cubicBezTo>
                  <a:cubicBezTo>
                    <a:pt x="305" y="41"/>
                    <a:pt x="306" y="41"/>
                    <a:pt x="306" y="40"/>
                  </a:cubicBezTo>
                  <a:cubicBezTo>
                    <a:pt x="306" y="40"/>
                    <a:pt x="307" y="40"/>
                    <a:pt x="307" y="40"/>
                  </a:cubicBezTo>
                  <a:cubicBezTo>
                    <a:pt x="307" y="40"/>
                    <a:pt x="308" y="40"/>
                    <a:pt x="308" y="40"/>
                  </a:cubicBezTo>
                  <a:cubicBezTo>
                    <a:pt x="309" y="39"/>
                    <a:pt x="309" y="39"/>
                    <a:pt x="309" y="39"/>
                  </a:cubicBezTo>
                  <a:cubicBezTo>
                    <a:pt x="309" y="38"/>
                    <a:pt x="310" y="38"/>
                    <a:pt x="310" y="37"/>
                  </a:cubicBezTo>
                  <a:cubicBezTo>
                    <a:pt x="310" y="37"/>
                    <a:pt x="310" y="36"/>
                    <a:pt x="310" y="36"/>
                  </a:cubicBezTo>
                  <a:cubicBezTo>
                    <a:pt x="310" y="36"/>
                    <a:pt x="310" y="35"/>
                    <a:pt x="310" y="35"/>
                  </a:cubicBezTo>
                  <a:cubicBezTo>
                    <a:pt x="310" y="34"/>
                    <a:pt x="311" y="34"/>
                    <a:pt x="311" y="33"/>
                  </a:cubicBezTo>
                  <a:cubicBezTo>
                    <a:pt x="311" y="33"/>
                    <a:pt x="311" y="32"/>
                    <a:pt x="312" y="32"/>
                  </a:cubicBezTo>
                  <a:cubicBezTo>
                    <a:pt x="312" y="30"/>
                    <a:pt x="313" y="29"/>
                    <a:pt x="314" y="28"/>
                  </a:cubicBezTo>
                  <a:cubicBezTo>
                    <a:pt x="315" y="27"/>
                    <a:pt x="315" y="27"/>
                    <a:pt x="315" y="26"/>
                  </a:cubicBezTo>
                  <a:cubicBezTo>
                    <a:pt x="316" y="26"/>
                    <a:pt x="317" y="25"/>
                    <a:pt x="318" y="24"/>
                  </a:cubicBezTo>
                  <a:cubicBezTo>
                    <a:pt x="319" y="23"/>
                    <a:pt x="320" y="22"/>
                    <a:pt x="320" y="21"/>
                  </a:cubicBezTo>
                  <a:cubicBezTo>
                    <a:pt x="321" y="20"/>
                    <a:pt x="321" y="18"/>
                    <a:pt x="320" y="17"/>
                  </a:cubicBezTo>
                  <a:cubicBezTo>
                    <a:pt x="320" y="17"/>
                    <a:pt x="319" y="17"/>
                    <a:pt x="318" y="16"/>
                  </a:cubicBezTo>
                  <a:cubicBezTo>
                    <a:pt x="317" y="16"/>
                    <a:pt x="317" y="15"/>
                    <a:pt x="317" y="14"/>
                  </a:cubicBezTo>
                  <a:cubicBezTo>
                    <a:pt x="316" y="14"/>
                    <a:pt x="316" y="13"/>
                    <a:pt x="316" y="12"/>
                  </a:cubicBezTo>
                  <a:cubicBezTo>
                    <a:pt x="315" y="11"/>
                    <a:pt x="317" y="11"/>
                    <a:pt x="318" y="11"/>
                  </a:cubicBezTo>
                  <a:cubicBezTo>
                    <a:pt x="319" y="10"/>
                    <a:pt x="320" y="10"/>
                    <a:pt x="321" y="9"/>
                  </a:cubicBezTo>
                  <a:cubicBezTo>
                    <a:pt x="321" y="9"/>
                    <a:pt x="322" y="9"/>
                    <a:pt x="322" y="9"/>
                  </a:cubicBezTo>
                  <a:cubicBezTo>
                    <a:pt x="323" y="8"/>
                    <a:pt x="323" y="8"/>
                    <a:pt x="324" y="8"/>
                  </a:cubicBezTo>
                  <a:cubicBezTo>
                    <a:pt x="325" y="7"/>
                    <a:pt x="326" y="8"/>
                    <a:pt x="327" y="8"/>
                  </a:cubicBezTo>
                  <a:cubicBezTo>
                    <a:pt x="329" y="8"/>
                    <a:pt x="331" y="8"/>
                    <a:pt x="333" y="6"/>
                  </a:cubicBezTo>
                  <a:cubicBezTo>
                    <a:pt x="333" y="5"/>
                    <a:pt x="334" y="5"/>
                    <a:pt x="335" y="4"/>
                  </a:cubicBezTo>
                  <a:cubicBezTo>
                    <a:pt x="335" y="3"/>
                    <a:pt x="336" y="1"/>
                    <a:pt x="335" y="0"/>
                  </a:cubicBezTo>
                  <a:cubicBezTo>
                    <a:pt x="338" y="0"/>
                    <a:pt x="338" y="0"/>
                    <a:pt x="338" y="0"/>
                  </a:cubicBezTo>
                  <a:cubicBezTo>
                    <a:pt x="339" y="0"/>
                    <a:pt x="339" y="0"/>
                    <a:pt x="340" y="0"/>
                  </a:cubicBezTo>
                  <a:cubicBezTo>
                    <a:pt x="340" y="0"/>
                    <a:pt x="341" y="0"/>
                    <a:pt x="341" y="0"/>
                  </a:cubicBezTo>
                  <a:cubicBezTo>
                    <a:pt x="342" y="0"/>
                    <a:pt x="343" y="0"/>
                    <a:pt x="343" y="0"/>
                  </a:cubicBezTo>
                  <a:cubicBezTo>
                    <a:pt x="344" y="0"/>
                    <a:pt x="344" y="0"/>
                    <a:pt x="345" y="0"/>
                  </a:cubicBezTo>
                  <a:cubicBezTo>
                    <a:pt x="345" y="0"/>
                    <a:pt x="346" y="0"/>
                    <a:pt x="346" y="1"/>
                  </a:cubicBezTo>
                  <a:cubicBezTo>
                    <a:pt x="347" y="1"/>
                    <a:pt x="346" y="2"/>
                    <a:pt x="346" y="3"/>
                  </a:cubicBezTo>
                  <a:cubicBezTo>
                    <a:pt x="345" y="4"/>
                    <a:pt x="345" y="5"/>
                    <a:pt x="345" y="7"/>
                  </a:cubicBezTo>
                  <a:cubicBezTo>
                    <a:pt x="346" y="7"/>
                    <a:pt x="347" y="7"/>
                    <a:pt x="348" y="8"/>
                  </a:cubicBezTo>
                  <a:cubicBezTo>
                    <a:pt x="348" y="8"/>
                    <a:pt x="349" y="8"/>
                    <a:pt x="350" y="8"/>
                  </a:cubicBezTo>
                  <a:cubicBezTo>
                    <a:pt x="351" y="9"/>
                    <a:pt x="351" y="9"/>
                    <a:pt x="352" y="9"/>
                  </a:cubicBezTo>
                  <a:cubicBezTo>
                    <a:pt x="353" y="9"/>
                    <a:pt x="354" y="9"/>
                    <a:pt x="355" y="9"/>
                  </a:cubicBezTo>
                  <a:cubicBezTo>
                    <a:pt x="356" y="9"/>
                    <a:pt x="357" y="9"/>
                    <a:pt x="358" y="9"/>
                  </a:cubicBezTo>
                  <a:cubicBezTo>
                    <a:pt x="358" y="9"/>
                    <a:pt x="359" y="9"/>
                    <a:pt x="360" y="9"/>
                  </a:cubicBezTo>
                  <a:cubicBezTo>
                    <a:pt x="361" y="10"/>
                    <a:pt x="362" y="9"/>
                    <a:pt x="363" y="9"/>
                  </a:cubicBezTo>
                  <a:cubicBezTo>
                    <a:pt x="364" y="8"/>
                    <a:pt x="366" y="9"/>
                    <a:pt x="368" y="7"/>
                  </a:cubicBezTo>
                  <a:cubicBezTo>
                    <a:pt x="368" y="7"/>
                    <a:pt x="369" y="6"/>
                    <a:pt x="369" y="6"/>
                  </a:cubicBezTo>
                  <a:cubicBezTo>
                    <a:pt x="369" y="5"/>
                    <a:pt x="370" y="4"/>
                    <a:pt x="371" y="5"/>
                  </a:cubicBezTo>
                  <a:cubicBezTo>
                    <a:pt x="371" y="5"/>
                    <a:pt x="372" y="6"/>
                    <a:pt x="372" y="7"/>
                  </a:cubicBezTo>
                  <a:cubicBezTo>
                    <a:pt x="372" y="8"/>
                    <a:pt x="372" y="8"/>
                    <a:pt x="372" y="9"/>
                  </a:cubicBezTo>
                  <a:cubicBezTo>
                    <a:pt x="373" y="10"/>
                    <a:pt x="373" y="11"/>
                    <a:pt x="372" y="12"/>
                  </a:cubicBezTo>
                  <a:cubicBezTo>
                    <a:pt x="372" y="13"/>
                    <a:pt x="373" y="15"/>
                    <a:pt x="374" y="16"/>
                  </a:cubicBezTo>
                  <a:cubicBezTo>
                    <a:pt x="375" y="17"/>
                    <a:pt x="376" y="18"/>
                    <a:pt x="376" y="19"/>
                  </a:cubicBezTo>
                  <a:cubicBezTo>
                    <a:pt x="378" y="20"/>
                    <a:pt x="379" y="21"/>
                    <a:pt x="380" y="22"/>
                  </a:cubicBezTo>
                  <a:cubicBezTo>
                    <a:pt x="381" y="22"/>
                    <a:pt x="381" y="22"/>
                    <a:pt x="381" y="23"/>
                  </a:cubicBezTo>
                  <a:cubicBezTo>
                    <a:pt x="381" y="24"/>
                    <a:pt x="380" y="24"/>
                    <a:pt x="380" y="25"/>
                  </a:cubicBezTo>
                  <a:cubicBezTo>
                    <a:pt x="380" y="25"/>
                    <a:pt x="380" y="25"/>
                    <a:pt x="379" y="26"/>
                  </a:cubicBezTo>
                  <a:cubicBezTo>
                    <a:pt x="379" y="26"/>
                    <a:pt x="379" y="25"/>
                    <a:pt x="378" y="25"/>
                  </a:cubicBezTo>
                  <a:cubicBezTo>
                    <a:pt x="377" y="25"/>
                    <a:pt x="377" y="24"/>
                    <a:pt x="376" y="24"/>
                  </a:cubicBezTo>
                  <a:cubicBezTo>
                    <a:pt x="375" y="23"/>
                    <a:pt x="374" y="23"/>
                    <a:pt x="374" y="23"/>
                  </a:cubicBezTo>
                  <a:cubicBezTo>
                    <a:pt x="373" y="22"/>
                    <a:pt x="372" y="22"/>
                    <a:pt x="371" y="22"/>
                  </a:cubicBezTo>
                  <a:cubicBezTo>
                    <a:pt x="369" y="22"/>
                    <a:pt x="369" y="24"/>
                    <a:pt x="370" y="26"/>
                  </a:cubicBezTo>
                  <a:cubicBezTo>
                    <a:pt x="370" y="26"/>
                    <a:pt x="371" y="27"/>
                    <a:pt x="372" y="28"/>
                  </a:cubicBezTo>
                  <a:cubicBezTo>
                    <a:pt x="372" y="28"/>
                    <a:pt x="372" y="29"/>
                    <a:pt x="373" y="30"/>
                  </a:cubicBezTo>
                  <a:cubicBezTo>
                    <a:pt x="373" y="30"/>
                    <a:pt x="374" y="31"/>
                    <a:pt x="374" y="31"/>
                  </a:cubicBezTo>
                  <a:cubicBezTo>
                    <a:pt x="374" y="32"/>
                    <a:pt x="373" y="32"/>
                    <a:pt x="372" y="32"/>
                  </a:cubicBezTo>
                  <a:cubicBezTo>
                    <a:pt x="372" y="33"/>
                    <a:pt x="371" y="33"/>
                    <a:pt x="371" y="33"/>
                  </a:cubicBezTo>
                  <a:cubicBezTo>
                    <a:pt x="370" y="34"/>
                    <a:pt x="370" y="35"/>
                    <a:pt x="370" y="36"/>
                  </a:cubicBezTo>
                  <a:cubicBezTo>
                    <a:pt x="369" y="37"/>
                    <a:pt x="369" y="38"/>
                    <a:pt x="368" y="39"/>
                  </a:cubicBezTo>
                  <a:cubicBezTo>
                    <a:pt x="367" y="39"/>
                    <a:pt x="366" y="41"/>
                    <a:pt x="365" y="41"/>
                  </a:cubicBezTo>
                  <a:cubicBezTo>
                    <a:pt x="364" y="40"/>
                    <a:pt x="363" y="40"/>
                    <a:pt x="363" y="41"/>
                  </a:cubicBezTo>
                  <a:cubicBezTo>
                    <a:pt x="362" y="42"/>
                    <a:pt x="363" y="44"/>
                    <a:pt x="363" y="45"/>
                  </a:cubicBezTo>
                  <a:cubicBezTo>
                    <a:pt x="365" y="48"/>
                    <a:pt x="367" y="50"/>
                    <a:pt x="369" y="53"/>
                  </a:cubicBezTo>
                  <a:cubicBezTo>
                    <a:pt x="370" y="54"/>
                    <a:pt x="369" y="56"/>
                    <a:pt x="369" y="57"/>
                  </a:cubicBezTo>
                  <a:cubicBezTo>
                    <a:pt x="369" y="59"/>
                    <a:pt x="370" y="60"/>
                    <a:pt x="370" y="62"/>
                  </a:cubicBezTo>
                  <a:cubicBezTo>
                    <a:pt x="370" y="63"/>
                    <a:pt x="370" y="64"/>
                    <a:pt x="370" y="65"/>
                  </a:cubicBezTo>
                  <a:cubicBezTo>
                    <a:pt x="370" y="66"/>
                    <a:pt x="371" y="68"/>
                    <a:pt x="371" y="69"/>
                  </a:cubicBezTo>
                  <a:cubicBezTo>
                    <a:pt x="372" y="71"/>
                    <a:pt x="372" y="73"/>
                    <a:pt x="371" y="74"/>
                  </a:cubicBezTo>
                  <a:cubicBezTo>
                    <a:pt x="370" y="74"/>
                    <a:pt x="369" y="74"/>
                    <a:pt x="368" y="74"/>
                  </a:cubicBezTo>
                  <a:cubicBezTo>
                    <a:pt x="367" y="75"/>
                    <a:pt x="367" y="75"/>
                    <a:pt x="366" y="76"/>
                  </a:cubicBezTo>
                  <a:cubicBezTo>
                    <a:pt x="364" y="76"/>
                    <a:pt x="363" y="76"/>
                    <a:pt x="361" y="77"/>
                  </a:cubicBezTo>
                  <a:cubicBezTo>
                    <a:pt x="360" y="78"/>
                    <a:pt x="360" y="79"/>
                    <a:pt x="358" y="80"/>
                  </a:cubicBezTo>
                  <a:cubicBezTo>
                    <a:pt x="357" y="82"/>
                    <a:pt x="356" y="82"/>
                    <a:pt x="356" y="84"/>
                  </a:cubicBezTo>
                  <a:cubicBezTo>
                    <a:pt x="356" y="85"/>
                    <a:pt x="356" y="86"/>
                    <a:pt x="356" y="87"/>
                  </a:cubicBezTo>
                  <a:cubicBezTo>
                    <a:pt x="356" y="88"/>
                    <a:pt x="356" y="90"/>
                    <a:pt x="356" y="91"/>
                  </a:cubicBezTo>
                  <a:cubicBezTo>
                    <a:pt x="356" y="92"/>
                    <a:pt x="357" y="94"/>
                    <a:pt x="358" y="95"/>
                  </a:cubicBezTo>
                  <a:cubicBezTo>
                    <a:pt x="360" y="96"/>
                    <a:pt x="361" y="96"/>
                    <a:pt x="362" y="97"/>
                  </a:cubicBezTo>
                  <a:cubicBezTo>
                    <a:pt x="362" y="97"/>
                    <a:pt x="364" y="98"/>
                    <a:pt x="364" y="98"/>
                  </a:cubicBezTo>
                  <a:cubicBezTo>
                    <a:pt x="365" y="98"/>
                    <a:pt x="365" y="99"/>
                    <a:pt x="365" y="99"/>
                  </a:cubicBezTo>
                  <a:cubicBezTo>
                    <a:pt x="365" y="99"/>
                    <a:pt x="366" y="99"/>
                    <a:pt x="366" y="99"/>
                  </a:cubicBezTo>
                  <a:cubicBezTo>
                    <a:pt x="367" y="100"/>
                    <a:pt x="367" y="100"/>
                    <a:pt x="367" y="100"/>
                  </a:cubicBezTo>
                  <a:cubicBezTo>
                    <a:pt x="368" y="101"/>
                    <a:pt x="368" y="101"/>
                    <a:pt x="369" y="101"/>
                  </a:cubicBezTo>
                  <a:cubicBezTo>
                    <a:pt x="370" y="102"/>
                    <a:pt x="370" y="103"/>
                    <a:pt x="371" y="103"/>
                  </a:cubicBezTo>
                  <a:cubicBezTo>
                    <a:pt x="372" y="104"/>
                    <a:pt x="374" y="104"/>
                    <a:pt x="375" y="104"/>
                  </a:cubicBezTo>
                  <a:cubicBezTo>
                    <a:pt x="376" y="104"/>
                    <a:pt x="376" y="104"/>
                    <a:pt x="377" y="104"/>
                  </a:cubicBezTo>
                  <a:cubicBezTo>
                    <a:pt x="378" y="104"/>
                    <a:pt x="378" y="104"/>
                    <a:pt x="379" y="104"/>
                  </a:cubicBezTo>
                  <a:cubicBezTo>
                    <a:pt x="381" y="104"/>
                    <a:pt x="382" y="106"/>
                    <a:pt x="384" y="107"/>
                  </a:cubicBezTo>
                  <a:cubicBezTo>
                    <a:pt x="385" y="108"/>
                    <a:pt x="386" y="109"/>
                    <a:pt x="388" y="109"/>
                  </a:cubicBezTo>
                  <a:cubicBezTo>
                    <a:pt x="389" y="110"/>
                    <a:pt x="391" y="109"/>
                    <a:pt x="393" y="108"/>
                  </a:cubicBezTo>
                  <a:cubicBezTo>
                    <a:pt x="394" y="108"/>
                    <a:pt x="395" y="108"/>
                    <a:pt x="396" y="106"/>
                  </a:cubicBezTo>
                  <a:cubicBezTo>
                    <a:pt x="396" y="105"/>
                    <a:pt x="396" y="103"/>
                    <a:pt x="396" y="102"/>
                  </a:cubicBezTo>
                  <a:cubicBezTo>
                    <a:pt x="397" y="101"/>
                    <a:pt x="398" y="98"/>
                    <a:pt x="397" y="97"/>
                  </a:cubicBezTo>
                  <a:cubicBezTo>
                    <a:pt x="396" y="97"/>
                    <a:pt x="395" y="98"/>
                    <a:pt x="394" y="98"/>
                  </a:cubicBezTo>
                  <a:cubicBezTo>
                    <a:pt x="393" y="98"/>
                    <a:pt x="393" y="98"/>
                    <a:pt x="392" y="99"/>
                  </a:cubicBezTo>
                  <a:cubicBezTo>
                    <a:pt x="391" y="99"/>
                    <a:pt x="390" y="99"/>
                    <a:pt x="389" y="99"/>
                  </a:cubicBezTo>
                  <a:cubicBezTo>
                    <a:pt x="389" y="99"/>
                    <a:pt x="388" y="98"/>
                    <a:pt x="388" y="98"/>
                  </a:cubicBezTo>
                  <a:cubicBezTo>
                    <a:pt x="388" y="97"/>
                    <a:pt x="387" y="96"/>
                    <a:pt x="387" y="96"/>
                  </a:cubicBezTo>
                  <a:cubicBezTo>
                    <a:pt x="386" y="95"/>
                    <a:pt x="386" y="94"/>
                    <a:pt x="385" y="94"/>
                  </a:cubicBezTo>
                  <a:cubicBezTo>
                    <a:pt x="385" y="93"/>
                    <a:pt x="385" y="93"/>
                    <a:pt x="385" y="92"/>
                  </a:cubicBezTo>
                  <a:cubicBezTo>
                    <a:pt x="384" y="91"/>
                    <a:pt x="384" y="91"/>
                    <a:pt x="384" y="90"/>
                  </a:cubicBezTo>
                  <a:cubicBezTo>
                    <a:pt x="384" y="88"/>
                    <a:pt x="385" y="87"/>
                    <a:pt x="387" y="86"/>
                  </a:cubicBezTo>
                  <a:cubicBezTo>
                    <a:pt x="388" y="86"/>
                    <a:pt x="390" y="85"/>
                    <a:pt x="391" y="84"/>
                  </a:cubicBezTo>
                  <a:cubicBezTo>
                    <a:pt x="393" y="83"/>
                    <a:pt x="394" y="82"/>
                    <a:pt x="396" y="82"/>
                  </a:cubicBezTo>
                  <a:cubicBezTo>
                    <a:pt x="397" y="81"/>
                    <a:pt x="398" y="79"/>
                    <a:pt x="399" y="78"/>
                  </a:cubicBezTo>
                  <a:cubicBezTo>
                    <a:pt x="400" y="77"/>
                    <a:pt x="400" y="77"/>
                    <a:pt x="401" y="76"/>
                  </a:cubicBezTo>
                  <a:cubicBezTo>
                    <a:pt x="402" y="76"/>
                    <a:pt x="402" y="76"/>
                    <a:pt x="402" y="75"/>
                  </a:cubicBezTo>
                  <a:cubicBezTo>
                    <a:pt x="403" y="74"/>
                    <a:pt x="403" y="74"/>
                    <a:pt x="404" y="74"/>
                  </a:cubicBezTo>
                  <a:cubicBezTo>
                    <a:pt x="405" y="74"/>
                    <a:pt x="406" y="75"/>
                    <a:pt x="406" y="75"/>
                  </a:cubicBezTo>
                  <a:cubicBezTo>
                    <a:pt x="407" y="75"/>
                    <a:pt x="408" y="75"/>
                    <a:pt x="409" y="76"/>
                  </a:cubicBezTo>
                  <a:cubicBezTo>
                    <a:pt x="409" y="76"/>
                    <a:pt x="410" y="77"/>
                    <a:pt x="410" y="78"/>
                  </a:cubicBezTo>
                  <a:cubicBezTo>
                    <a:pt x="411" y="79"/>
                    <a:pt x="410" y="81"/>
                    <a:pt x="411" y="83"/>
                  </a:cubicBezTo>
                  <a:cubicBezTo>
                    <a:pt x="411" y="84"/>
                    <a:pt x="411" y="85"/>
                    <a:pt x="413" y="86"/>
                  </a:cubicBezTo>
                  <a:cubicBezTo>
                    <a:pt x="414" y="86"/>
                    <a:pt x="414" y="86"/>
                    <a:pt x="415" y="86"/>
                  </a:cubicBezTo>
                  <a:cubicBezTo>
                    <a:pt x="415" y="85"/>
                    <a:pt x="415" y="84"/>
                    <a:pt x="414" y="83"/>
                  </a:cubicBezTo>
                  <a:cubicBezTo>
                    <a:pt x="414" y="83"/>
                    <a:pt x="414" y="82"/>
                    <a:pt x="414" y="82"/>
                  </a:cubicBezTo>
                  <a:cubicBezTo>
                    <a:pt x="414" y="81"/>
                    <a:pt x="413" y="80"/>
                    <a:pt x="413" y="80"/>
                  </a:cubicBezTo>
                  <a:cubicBezTo>
                    <a:pt x="413" y="79"/>
                    <a:pt x="413" y="78"/>
                    <a:pt x="413" y="77"/>
                  </a:cubicBezTo>
                  <a:cubicBezTo>
                    <a:pt x="413" y="76"/>
                    <a:pt x="413" y="74"/>
                    <a:pt x="413" y="73"/>
                  </a:cubicBezTo>
                  <a:cubicBezTo>
                    <a:pt x="414" y="73"/>
                    <a:pt x="415" y="73"/>
                    <a:pt x="416" y="73"/>
                  </a:cubicBezTo>
                  <a:cubicBezTo>
                    <a:pt x="417" y="73"/>
                    <a:pt x="418" y="73"/>
                    <a:pt x="419" y="73"/>
                  </a:cubicBezTo>
                  <a:cubicBezTo>
                    <a:pt x="419" y="73"/>
                    <a:pt x="419" y="72"/>
                    <a:pt x="420" y="72"/>
                  </a:cubicBezTo>
                  <a:cubicBezTo>
                    <a:pt x="420" y="72"/>
                    <a:pt x="420" y="72"/>
                    <a:pt x="421" y="72"/>
                  </a:cubicBezTo>
                  <a:cubicBezTo>
                    <a:pt x="421" y="72"/>
                    <a:pt x="422" y="71"/>
                    <a:pt x="422" y="71"/>
                  </a:cubicBezTo>
                  <a:cubicBezTo>
                    <a:pt x="423" y="73"/>
                    <a:pt x="424" y="74"/>
                    <a:pt x="425" y="76"/>
                  </a:cubicBezTo>
                  <a:cubicBezTo>
                    <a:pt x="425" y="76"/>
                    <a:pt x="426" y="77"/>
                    <a:pt x="426" y="78"/>
                  </a:cubicBezTo>
                  <a:cubicBezTo>
                    <a:pt x="427" y="78"/>
                    <a:pt x="427" y="79"/>
                    <a:pt x="427" y="80"/>
                  </a:cubicBezTo>
                  <a:cubicBezTo>
                    <a:pt x="428" y="81"/>
                    <a:pt x="427" y="83"/>
                    <a:pt x="427" y="84"/>
                  </a:cubicBezTo>
                  <a:cubicBezTo>
                    <a:pt x="427" y="85"/>
                    <a:pt x="427" y="86"/>
                    <a:pt x="427" y="86"/>
                  </a:cubicBezTo>
                  <a:cubicBezTo>
                    <a:pt x="427" y="86"/>
                    <a:pt x="427" y="87"/>
                    <a:pt x="427" y="88"/>
                  </a:cubicBezTo>
                  <a:cubicBezTo>
                    <a:pt x="426" y="89"/>
                    <a:pt x="426" y="90"/>
                    <a:pt x="426" y="91"/>
                  </a:cubicBezTo>
                  <a:cubicBezTo>
                    <a:pt x="426" y="92"/>
                    <a:pt x="426" y="92"/>
                    <a:pt x="427" y="93"/>
                  </a:cubicBezTo>
                  <a:cubicBezTo>
                    <a:pt x="427" y="94"/>
                    <a:pt x="427" y="95"/>
                    <a:pt x="428" y="96"/>
                  </a:cubicBezTo>
                  <a:cubicBezTo>
                    <a:pt x="429" y="98"/>
                    <a:pt x="429" y="101"/>
                    <a:pt x="431" y="103"/>
                  </a:cubicBezTo>
                  <a:cubicBezTo>
                    <a:pt x="431" y="104"/>
                    <a:pt x="431" y="104"/>
                    <a:pt x="431" y="105"/>
                  </a:cubicBezTo>
                  <a:cubicBezTo>
                    <a:pt x="432" y="105"/>
                    <a:pt x="432" y="106"/>
                    <a:pt x="432" y="107"/>
                  </a:cubicBezTo>
                  <a:cubicBezTo>
                    <a:pt x="433" y="107"/>
                    <a:pt x="433" y="108"/>
                    <a:pt x="434" y="109"/>
                  </a:cubicBezTo>
                  <a:cubicBezTo>
                    <a:pt x="434" y="109"/>
                    <a:pt x="434" y="110"/>
                    <a:pt x="434" y="111"/>
                  </a:cubicBezTo>
                  <a:cubicBezTo>
                    <a:pt x="434" y="111"/>
                    <a:pt x="434" y="112"/>
                    <a:pt x="434" y="113"/>
                  </a:cubicBezTo>
                  <a:cubicBezTo>
                    <a:pt x="435" y="114"/>
                    <a:pt x="437" y="114"/>
                    <a:pt x="438" y="114"/>
                  </a:cubicBezTo>
                  <a:cubicBezTo>
                    <a:pt x="441" y="115"/>
                    <a:pt x="444" y="115"/>
                    <a:pt x="448" y="115"/>
                  </a:cubicBezTo>
                  <a:cubicBezTo>
                    <a:pt x="451" y="115"/>
                    <a:pt x="452" y="117"/>
                    <a:pt x="453" y="120"/>
                  </a:cubicBezTo>
                  <a:cubicBezTo>
                    <a:pt x="453" y="123"/>
                    <a:pt x="452" y="127"/>
                    <a:pt x="453" y="130"/>
                  </a:cubicBezTo>
                  <a:cubicBezTo>
                    <a:pt x="455" y="133"/>
                    <a:pt x="459" y="132"/>
                    <a:pt x="461" y="133"/>
                  </a:cubicBezTo>
                  <a:cubicBezTo>
                    <a:pt x="463" y="134"/>
                    <a:pt x="464" y="134"/>
                    <a:pt x="466" y="134"/>
                  </a:cubicBezTo>
                  <a:cubicBezTo>
                    <a:pt x="467" y="135"/>
                    <a:pt x="468" y="135"/>
                    <a:pt x="470" y="135"/>
                  </a:cubicBezTo>
                  <a:cubicBezTo>
                    <a:pt x="471" y="135"/>
                    <a:pt x="473" y="135"/>
                    <a:pt x="474" y="136"/>
                  </a:cubicBezTo>
                  <a:cubicBezTo>
                    <a:pt x="476" y="137"/>
                    <a:pt x="476" y="138"/>
                    <a:pt x="477" y="139"/>
                  </a:cubicBezTo>
                  <a:cubicBezTo>
                    <a:pt x="478" y="140"/>
                    <a:pt x="479" y="141"/>
                    <a:pt x="480" y="142"/>
                  </a:cubicBezTo>
                  <a:cubicBezTo>
                    <a:pt x="482" y="143"/>
                    <a:pt x="483" y="143"/>
                    <a:pt x="484" y="144"/>
                  </a:cubicBezTo>
                  <a:cubicBezTo>
                    <a:pt x="486" y="146"/>
                    <a:pt x="483" y="148"/>
                    <a:pt x="481" y="14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18" name="Freeform 245">
              <a:extLst>
                <a:ext uri="{FF2B5EF4-FFF2-40B4-BE49-F238E27FC236}">
                  <a16:creationId xmlns:a16="http://schemas.microsoft.com/office/drawing/2014/main" id="{655D65ED-5444-CC4D-8CE4-FA4AC13FF509}"/>
                </a:ext>
              </a:extLst>
            </p:cNvPr>
            <p:cNvSpPr>
              <a:spLocks/>
            </p:cNvSpPr>
            <p:nvPr/>
          </p:nvSpPr>
          <p:spPr bwMode="auto">
            <a:xfrm>
              <a:off x="15307596" y="11312476"/>
              <a:ext cx="2200275" cy="2082800"/>
            </a:xfrm>
            <a:custGeom>
              <a:avLst/>
              <a:gdLst>
                <a:gd name="T0" fmla="*/ 684 w 693"/>
                <a:gd name="T1" fmla="*/ 273 h 656"/>
                <a:gd name="T2" fmla="*/ 666 w 693"/>
                <a:gd name="T3" fmla="*/ 304 h 656"/>
                <a:gd name="T4" fmla="*/ 646 w 693"/>
                <a:gd name="T5" fmla="*/ 328 h 656"/>
                <a:gd name="T6" fmla="*/ 606 w 693"/>
                <a:gd name="T7" fmla="*/ 312 h 656"/>
                <a:gd name="T8" fmla="*/ 582 w 693"/>
                <a:gd name="T9" fmla="*/ 351 h 656"/>
                <a:gd name="T10" fmla="*/ 542 w 693"/>
                <a:gd name="T11" fmla="*/ 358 h 656"/>
                <a:gd name="T12" fmla="*/ 533 w 693"/>
                <a:gd name="T13" fmla="*/ 390 h 656"/>
                <a:gd name="T14" fmla="*/ 547 w 693"/>
                <a:gd name="T15" fmla="*/ 423 h 656"/>
                <a:gd name="T16" fmla="*/ 508 w 693"/>
                <a:gd name="T17" fmla="*/ 441 h 656"/>
                <a:gd name="T18" fmla="*/ 501 w 693"/>
                <a:gd name="T19" fmla="*/ 475 h 656"/>
                <a:gd name="T20" fmla="*/ 479 w 693"/>
                <a:gd name="T21" fmla="*/ 508 h 656"/>
                <a:gd name="T22" fmla="*/ 449 w 693"/>
                <a:gd name="T23" fmla="*/ 512 h 656"/>
                <a:gd name="T24" fmla="*/ 435 w 693"/>
                <a:gd name="T25" fmla="*/ 557 h 656"/>
                <a:gd name="T26" fmla="*/ 415 w 693"/>
                <a:gd name="T27" fmla="*/ 554 h 656"/>
                <a:gd name="T28" fmla="*/ 403 w 693"/>
                <a:gd name="T29" fmla="*/ 521 h 656"/>
                <a:gd name="T30" fmla="*/ 380 w 693"/>
                <a:gd name="T31" fmla="*/ 485 h 656"/>
                <a:gd name="T32" fmla="*/ 350 w 693"/>
                <a:gd name="T33" fmla="*/ 514 h 656"/>
                <a:gd name="T34" fmla="*/ 329 w 693"/>
                <a:gd name="T35" fmla="*/ 536 h 656"/>
                <a:gd name="T36" fmla="*/ 300 w 693"/>
                <a:gd name="T37" fmla="*/ 546 h 656"/>
                <a:gd name="T38" fmla="*/ 281 w 693"/>
                <a:gd name="T39" fmla="*/ 566 h 656"/>
                <a:gd name="T40" fmla="*/ 247 w 693"/>
                <a:gd name="T41" fmla="*/ 573 h 656"/>
                <a:gd name="T42" fmla="*/ 224 w 693"/>
                <a:gd name="T43" fmla="*/ 576 h 656"/>
                <a:gd name="T44" fmla="*/ 193 w 693"/>
                <a:gd name="T45" fmla="*/ 596 h 656"/>
                <a:gd name="T46" fmla="*/ 173 w 693"/>
                <a:gd name="T47" fmla="*/ 609 h 656"/>
                <a:gd name="T48" fmla="*/ 166 w 693"/>
                <a:gd name="T49" fmla="*/ 642 h 656"/>
                <a:gd name="T50" fmla="*/ 136 w 693"/>
                <a:gd name="T51" fmla="*/ 644 h 656"/>
                <a:gd name="T52" fmla="*/ 101 w 693"/>
                <a:gd name="T53" fmla="*/ 641 h 656"/>
                <a:gd name="T54" fmla="*/ 83 w 693"/>
                <a:gd name="T55" fmla="*/ 633 h 656"/>
                <a:gd name="T56" fmla="*/ 53 w 693"/>
                <a:gd name="T57" fmla="*/ 558 h 656"/>
                <a:gd name="T58" fmla="*/ 36 w 693"/>
                <a:gd name="T59" fmla="*/ 490 h 656"/>
                <a:gd name="T60" fmla="*/ 25 w 693"/>
                <a:gd name="T61" fmla="*/ 421 h 656"/>
                <a:gd name="T62" fmla="*/ 53 w 693"/>
                <a:gd name="T63" fmla="*/ 364 h 656"/>
                <a:gd name="T64" fmla="*/ 61 w 693"/>
                <a:gd name="T65" fmla="*/ 268 h 656"/>
                <a:gd name="T66" fmla="*/ 37 w 693"/>
                <a:gd name="T67" fmla="*/ 203 h 656"/>
                <a:gd name="T68" fmla="*/ 107 w 693"/>
                <a:gd name="T69" fmla="*/ 189 h 656"/>
                <a:gd name="T70" fmla="*/ 191 w 693"/>
                <a:gd name="T71" fmla="*/ 171 h 656"/>
                <a:gd name="T72" fmla="*/ 201 w 693"/>
                <a:gd name="T73" fmla="*/ 113 h 656"/>
                <a:gd name="T74" fmla="*/ 264 w 693"/>
                <a:gd name="T75" fmla="*/ 71 h 656"/>
                <a:gd name="T76" fmla="*/ 304 w 693"/>
                <a:gd name="T77" fmla="*/ 66 h 656"/>
                <a:gd name="T78" fmla="*/ 342 w 693"/>
                <a:gd name="T79" fmla="*/ 43 h 656"/>
                <a:gd name="T80" fmla="*/ 379 w 693"/>
                <a:gd name="T81" fmla="*/ 37 h 656"/>
                <a:gd name="T82" fmla="*/ 411 w 693"/>
                <a:gd name="T83" fmla="*/ 46 h 656"/>
                <a:gd name="T84" fmla="*/ 411 w 693"/>
                <a:gd name="T85" fmla="*/ 67 h 656"/>
                <a:gd name="T86" fmla="*/ 405 w 693"/>
                <a:gd name="T87" fmla="*/ 98 h 656"/>
                <a:gd name="T88" fmla="*/ 402 w 693"/>
                <a:gd name="T89" fmla="*/ 134 h 656"/>
                <a:gd name="T90" fmla="*/ 427 w 693"/>
                <a:gd name="T91" fmla="*/ 138 h 656"/>
                <a:gd name="T92" fmla="*/ 458 w 693"/>
                <a:gd name="T93" fmla="*/ 134 h 656"/>
                <a:gd name="T94" fmla="*/ 487 w 693"/>
                <a:gd name="T95" fmla="*/ 124 h 656"/>
                <a:gd name="T96" fmla="*/ 513 w 693"/>
                <a:gd name="T97" fmla="*/ 112 h 656"/>
                <a:gd name="T98" fmla="*/ 509 w 693"/>
                <a:gd name="T99" fmla="*/ 63 h 656"/>
                <a:gd name="T100" fmla="*/ 484 w 693"/>
                <a:gd name="T101" fmla="*/ 27 h 656"/>
                <a:gd name="T102" fmla="*/ 510 w 693"/>
                <a:gd name="T103" fmla="*/ 21 h 656"/>
                <a:gd name="T104" fmla="*/ 543 w 693"/>
                <a:gd name="T105" fmla="*/ 2 h 656"/>
                <a:gd name="T106" fmla="*/ 563 w 693"/>
                <a:gd name="T107" fmla="*/ 44 h 656"/>
                <a:gd name="T108" fmla="*/ 620 w 693"/>
                <a:gd name="T109" fmla="*/ 14 h 656"/>
                <a:gd name="T110" fmla="*/ 624 w 693"/>
                <a:gd name="T111" fmla="*/ 58 h 656"/>
                <a:gd name="T112" fmla="*/ 606 w 693"/>
                <a:gd name="T113" fmla="*/ 78 h 656"/>
                <a:gd name="T114" fmla="*/ 619 w 693"/>
                <a:gd name="T115" fmla="*/ 102 h 656"/>
                <a:gd name="T116" fmla="*/ 613 w 693"/>
                <a:gd name="T117" fmla="*/ 118 h 656"/>
                <a:gd name="T118" fmla="*/ 641 w 693"/>
                <a:gd name="T119" fmla="*/ 151 h 656"/>
                <a:gd name="T120" fmla="*/ 660 w 693"/>
                <a:gd name="T121" fmla="*/ 174 h 656"/>
                <a:gd name="T122" fmla="*/ 672 w 693"/>
                <a:gd name="T123" fmla="*/ 205 h 656"/>
                <a:gd name="T124" fmla="*/ 692 w 693"/>
                <a:gd name="T125" fmla="*/ 225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3" h="656">
                  <a:moveTo>
                    <a:pt x="680" y="241"/>
                  </a:moveTo>
                  <a:cubicBezTo>
                    <a:pt x="679" y="242"/>
                    <a:pt x="679" y="242"/>
                    <a:pt x="679" y="243"/>
                  </a:cubicBezTo>
                  <a:cubicBezTo>
                    <a:pt x="679" y="244"/>
                    <a:pt x="679" y="245"/>
                    <a:pt x="679" y="246"/>
                  </a:cubicBezTo>
                  <a:cubicBezTo>
                    <a:pt x="679" y="247"/>
                    <a:pt x="680" y="248"/>
                    <a:pt x="680" y="249"/>
                  </a:cubicBezTo>
                  <a:cubicBezTo>
                    <a:pt x="681" y="250"/>
                    <a:pt x="681" y="251"/>
                    <a:pt x="681" y="252"/>
                  </a:cubicBezTo>
                  <a:cubicBezTo>
                    <a:pt x="682" y="253"/>
                    <a:pt x="682" y="254"/>
                    <a:pt x="683" y="254"/>
                  </a:cubicBezTo>
                  <a:cubicBezTo>
                    <a:pt x="683" y="255"/>
                    <a:pt x="683" y="256"/>
                    <a:pt x="683" y="257"/>
                  </a:cubicBezTo>
                  <a:cubicBezTo>
                    <a:pt x="683" y="258"/>
                    <a:pt x="683" y="259"/>
                    <a:pt x="682" y="261"/>
                  </a:cubicBezTo>
                  <a:cubicBezTo>
                    <a:pt x="682" y="261"/>
                    <a:pt x="682" y="262"/>
                    <a:pt x="682" y="263"/>
                  </a:cubicBezTo>
                  <a:cubicBezTo>
                    <a:pt x="681" y="264"/>
                    <a:pt x="681" y="265"/>
                    <a:pt x="680" y="266"/>
                  </a:cubicBezTo>
                  <a:cubicBezTo>
                    <a:pt x="679" y="266"/>
                    <a:pt x="679" y="266"/>
                    <a:pt x="679" y="266"/>
                  </a:cubicBezTo>
                  <a:cubicBezTo>
                    <a:pt x="679" y="267"/>
                    <a:pt x="679" y="267"/>
                    <a:pt x="679" y="268"/>
                  </a:cubicBezTo>
                  <a:cubicBezTo>
                    <a:pt x="678" y="269"/>
                    <a:pt x="678" y="270"/>
                    <a:pt x="678" y="271"/>
                  </a:cubicBezTo>
                  <a:cubicBezTo>
                    <a:pt x="678" y="271"/>
                    <a:pt x="678" y="272"/>
                    <a:pt x="678" y="272"/>
                  </a:cubicBezTo>
                  <a:cubicBezTo>
                    <a:pt x="678" y="272"/>
                    <a:pt x="678" y="272"/>
                    <a:pt x="678" y="272"/>
                  </a:cubicBezTo>
                  <a:cubicBezTo>
                    <a:pt x="678" y="273"/>
                    <a:pt x="678" y="273"/>
                    <a:pt x="679" y="273"/>
                  </a:cubicBezTo>
                  <a:cubicBezTo>
                    <a:pt x="679" y="273"/>
                    <a:pt x="679" y="273"/>
                    <a:pt x="680" y="273"/>
                  </a:cubicBezTo>
                  <a:cubicBezTo>
                    <a:pt x="681" y="273"/>
                    <a:pt x="681" y="273"/>
                    <a:pt x="682" y="273"/>
                  </a:cubicBezTo>
                  <a:cubicBezTo>
                    <a:pt x="683" y="273"/>
                    <a:pt x="683" y="273"/>
                    <a:pt x="684" y="273"/>
                  </a:cubicBezTo>
                  <a:cubicBezTo>
                    <a:pt x="685" y="273"/>
                    <a:pt x="686" y="273"/>
                    <a:pt x="686" y="273"/>
                  </a:cubicBezTo>
                  <a:cubicBezTo>
                    <a:pt x="686" y="273"/>
                    <a:pt x="688" y="272"/>
                    <a:pt x="690" y="271"/>
                  </a:cubicBezTo>
                  <a:cubicBezTo>
                    <a:pt x="691" y="272"/>
                    <a:pt x="690" y="274"/>
                    <a:pt x="690" y="275"/>
                  </a:cubicBezTo>
                  <a:cubicBezTo>
                    <a:pt x="689" y="276"/>
                    <a:pt x="688" y="276"/>
                    <a:pt x="688" y="277"/>
                  </a:cubicBezTo>
                  <a:cubicBezTo>
                    <a:pt x="686" y="279"/>
                    <a:pt x="684" y="279"/>
                    <a:pt x="682" y="279"/>
                  </a:cubicBezTo>
                  <a:cubicBezTo>
                    <a:pt x="681" y="279"/>
                    <a:pt x="680" y="278"/>
                    <a:pt x="679" y="279"/>
                  </a:cubicBezTo>
                  <a:cubicBezTo>
                    <a:pt x="678" y="279"/>
                    <a:pt x="678" y="279"/>
                    <a:pt x="677" y="280"/>
                  </a:cubicBezTo>
                  <a:cubicBezTo>
                    <a:pt x="677" y="280"/>
                    <a:pt x="676" y="280"/>
                    <a:pt x="676" y="280"/>
                  </a:cubicBezTo>
                  <a:cubicBezTo>
                    <a:pt x="675" y="281"/>
                    <a:pt x="674" y="281"/>
                    <a:pt x="673" y="282"/>
                  </a:cubicBezTo>
                  <a:cubicBezTo>
                    <a:pt x="672" y="282"/>
                    <a:pt x="670" y="282"/>
                    <a:pt x="671" y="283"/>
                  </a:cubicBezTo>
                  <a:cubicBezTo>
                    <a:pt x="671" y="284"/>
                    <a:pt x="671" y="285"/>
                    <a:pt x="672" y="285"/>
                  </a:cubicBezTo>
                  <a:cubicBezTo>
                    <a:pt x="672" y="286"/>
                    <a:pt x="672" y="287"/>
                    <a:pt x="673" y="287"/>
                  </a:cubicBezTo>
                  <a:cubicBezTo>
                    <a:pt x="674" y="288"/>
                    <a:pt x="675" y="288"/>
                    <a:pt x="675" y="288"/>
                  </a:cubicBezTo>
                  <a:cubicBezTo>
                    <a:pt x="676" y="289"/>
                    <a:pt x="676" y="291"/>
                    <a:pt x="675" y="292"/>
                  </a:cubicBezTo>
                  <a:cubicBezTo>
                    <a:pt x="675" y="293"/>
                    <a:pt x="674" y="294"/>
                    <a:pt x="673" y="295"/>
                  </a:cubicBezTo>
                  <a:cubicBezTo>
                    <a:pt x="672" y="296"/>
                    <a:pt x="671" y="297"/>
                    <a:pt x="670" y="297"/>
                  </a:cubicBezTo>
                  <a:cubicBezTo>
                    <a:pt x="670" y="298"/>
                    <a:pt x="670" y="298"/>
                    <a:pt x="669" y="299"/>
                  </a:cubicBezTo>
                  <a:cubicBezTo>
                    <a:pt x="668" y="300"/>
                    <a:pt x="667" y="301"/>
                    <a:pt x="667" y="303"/>
                  </a:cubicBezTo>
                  <a:cubicBezTo>
                    <a:pt x="666" y="303"/>
                    <a:pt x="666" y="304"/>
                    <a:pt x="666" y="304"/>
                  </a:cubicBezTo>
                  <a:cubicBezTo>
                    <a:pt x="666" y="305"/>
                    <a:pt x="665" y="305"/>
                    <a:pt x="665" y="306"/>
                  </a:cubicBezTo>
                  <a:cubicBezTo>
                    <a:pt x="665" y="306"/>
                    <a:pt x="665" y="307"/>
                    <a:pt x="665" y="307"/>
                  </a:cubicBezTo>
                  <a:cubicBezTo>
                    <a:pt x="665" y="307"/>
                    <a:pt x="665" y="308"/>
                    <a:pt x="665" y="308"/>
                  </a:cubicBezTo>
                  <a:cubicBezTo>
                    <a:pt x="665" y="309"/>
                    <a:pt x="664" y="309"/>
                    <a:pt x="664" y="310"/>
                  </a:cubicBezTo>
                  <a:cubicBezTo>
                    <a:pt x="664" y="310"/>
                    <a:pt x="664" y="310"/>
                    <a:pt x="663" y="311"/>
                  </a:cubicBezTo>
                  <a:cubicBezTo>
                    <a:pt x="663" y="311"/>
                    <a:pt x="662" y="311"/>
                    <a:pt x="662" y="311"/>
                  </a:cubicBezTo>
                  <a:cubicBezTo>
                    <a:pt x="662" y="311"/>
                    <a:pt x="661" y="311"/>
                    <a:pt x="661" y="311"/>
                  </a:cubicBezTo>
                  <a:cubicBezTo>
                    <a:pt x="661" y="312"/>
                    <a:pt x="660" y="312"/>
                    <a:pt x="660" y="312"/>
                  </a:cubicBezTo>
                  <a:cubicBezTo>
                    <a:pt x="660" y="313"/>
                    <a:pt x="659" y="313"/>
                    <a:pt x="659" y="313"/>
                  </a:cubicBezTo>
                  <a:cubicBezTo>
                    <a:pt x="659" y="313"/>
                    <a:pt x="659" y="314"/>
                    <a:pt x="658" y="314"/>
                  </a:cubicBezTo>
                  <a:cubicBezTo>
                    <a:pt x="658" y="314"/>
                    <a:pt x="657" y="314"/>
                    <a:pt x="657" y="314"/>
                  </a:cubicBezTo>
                  <a:cubicBezTo>
                    <a:pt x="657" y="315"/>
                    <a:pt x="656" y="315"/>
                    <a:pt x="656" y="315"/>
                  </a:cubicBezTo>
                  <a:cubicBezTo>
                    <a:pt x="656" y="315"/>
                    <a:pt x="655" y="316"/>
                    <a:pt x="655" y="316"/>
                  </a:cubicBezTo>
                  <a:cubicBezTo>
                    <a:pt x="654" y="316"/>
                    <a:pt x="654" y="316"/>
                    <a:pt x="654" y="317"/>
                  </a:cubicBezTo>
                  <a:cubicBezTo>
                    <a:pt x="653" y="317"/>
                    <a:pt x="653" y="317"/>
                    <a:pt x="653" y="318"/>
                  </a:cubicBezTo>
                  <a:cubicBezTo>
                    <a:pt x="652" y="318"/>
                    <a:pt x="652" y="318"/>
                    <a:pt x="651" y="319"/>
                  </a:cubicBezTo>
                  <a:cubicBezTo>
                    <a:pt x="651" y="319"/>
                    <a:pt x="650" y="320"/>
                    <a:pt x="649" y="320"/>
                  </a:cubicBezTo>
                  <a:cubicBezTo>
                    <a:pt x="648" y="321"/>
                    <a:pt x="647" y="322"/>
                    <a:pt x="647" y="323"/>
                  </a:cubicBezTo>
                  <a:cubicBezTo>
                    <a:pt x="646" y="325"/>
                    <a:pt x="647" y="326"/>
                    <a:pt x="646" y="328"/>
                  </a:cubicBezTo>
                  <a:cubicBezTo>
                    <a:pt x="646" y="329"/>
                    <a:pt x="646" y="329"/>
                    <a:pt x="645" y="329"/>
                  </a:cubicBezTo>
                  <a:cubicBezTo>
                    <a:pt x="644" y="329"/>
                    <a:pt x="643" y="328"/>
                    <a:pt x="642" y="328"/>
                  </a:cubicBezTo>
                  <a:cubicBezTo>
                    <a:pt x="640" y="327"/>
                    <a:pt x="638" y="329"/>
                    <a:pt x="637" y="330"/>
                  </a:cubicBezTo>
                  <a:cubicBezTo>
                    <a:pt x="637" y="331"/>
                    <a:pt x="636" y="332"/>
                    <a:pt x="635" y="333"/>
                  </a:cubicBezTo>
                  <a:cubicBezTo>
                    <a:pt x="635" y="334"/>
                    <a:pt x="634" y="335"/>
                    <a:pt x="632" y="335"/>
                  </a:cubicBezTo>
                  <a:cubicBezTo>
                    <a:pt x="631" y="335"/>
                    <a:pt x="630" y="334"/>
                    <a:pt x="629" y="334"/>
                  </a:cubicBezTo>
                  <a:cubicBezTo>
                    <a:pt x="628" y="334"/>
                    <a:pt x="627" y="334"/>
                    <a:pt x="626" y="334"/>
                  </a:cubicBezTo>
                  <a:cubicBezTo>
                    <a:pt x="625" y="334"/>
                    <a:pt x="624" y="334"/>
                    <a:pt x="623" y="333"/>
                  </a:cubicBezTo>
                  <a:cubicBezTo>
                    <a:pt x="622" y="333"/>
                    <a:pt x="622" y="331"/>
                    <a:pt x="622" y="330"/>
                  </a:cubicBezTo>
                  <a:cubicBezTo>
                    <a:pt x="621" y="329"/>
                    <a:pt x="621" y="328"/>
                    <a:pt x="620" y="327"/>
                  </a:cubicBezTo>
                  <a:cubicBezTo>
                    <a:pt x="620" y="326"/>
                    <a:pt x="621" y="325"/>
                    <a:pt x="621" y="325"/>
                  </a:cubicBezTo>
                  <a:cubicBezTo>
                    <a:pt x="622" y="323"/>
                    <a:pt x="623" y="322"/>
                    <a:pt x="623" y="321"/>
                  </a:cubicBezTo>
                  <a:cubicBezTo>
                    <a:pt x="623" y="320"/>
                    <a:pt x="624" y="318"/>
                    <a:pt x="623" y="317"/>
                  </a:cubicBezTo>
                  <a:cubicBezTo>
                    <a:pt x="622" y="315"/>
                    <a:pt x="619" y="316"/>
                    <a:pt x="617" y="316"/>
                  </a:cubicBezTo>
                  <a:cubicBezTo>
                    <a:pt x="617" y="316"/>
                    <a:pt x="616" y="316"/>
                    <a:pt x="615" y="316"/>
                  </a:cubicBezTo>
                  <a:cubicBezTo>
                    <a:pt x="613" y="316"/>
                    <a:pt x="612" y="315"/>
                    <a:pt x="611" y="314"/>
                  </a:cubicBezTo>
                  <a:cubicBezTo>
                    <a:pt x="611" y="314"/>
                    <a:pt x="611" y="313"/>
                    <a:pt x="610" y="313"/>
                  </a:cubicBezTo>
                  <a:cubicBezTo>
                    <a:pt x="610" y="312"/>
                    <a:pt x="609" y="312"/>
                    <a:pt x="609" y="311"/>
                  </a:cubicBezTo>
                  <a:cubicBezTo>
                    <a:pt x="608" y="311"/>
                    <a:pt x="607" y="312"/>
                    <a:pt x="606" y="312"/>
                  </a:cubicBezTo>
                  <a:cubicBezTo>
                    <a:pt x="603" y="313"/>
                    <a:pt x="601" y="314"/>
                    <a:pt x="599" y="315"/>
                  </a:cubicBezTo>
                  <a:cubicBezTo>
                    <a:pt x="597" y="316"/>
                    <a:pt x="596" y="316"/>
                    <a:pt x="595" y="317"/>
                  </a:cubicBezTo>
                  <a:cubicBezTo>
                    <a:pt x="594" y="317"/>
                    <a:pt x="592" y="317"/>
                    <a:pt x="591" y="318"/>
                  </a:cubicBezTo>
                  <a:cubicBezTo>
                    <a:pt x="590" y="318"/>
                    <a:pt x="589" y="319"/>
                    <a:pt x="588" y="319"/>
                  </a:cubicBezTo>
                  <a:cubicBezTo>
                    <a:pt x="587" y="320"/>
                    <a:pt x="586" y="320"/>
                    <a:pt x="585" y="321"/>
                  </a:cubicBezTo>
                  <a:cubicBezTo>
                    <a:pt x="585" y="321"/>
                    <a:pt x="585" y="322"/>
                    <a:pt x="586" y="323"/>
                  </a:cubicBezTo>
                  <a:cubicBezTo>
                    <a:pt x="586" y="324"/>
                    <a:pt x="586" y="325"/>
                    <a:pt x="587" y="326"/>
                  </a:cubicBezTo>
                  <a:cubicBezTo>
                    <a:pt x="587" y="327"/>
                    <a:pt x="588" y="328"/>
                    <a:pt x="588" y="329"/>
                  </a:cubicBezTo>
                  <a:cubicBezTo>
                    <a:pt x="589" y="330"/>
                    <a:pt x="589" y="331"/>
                    <a:pt x="590" y="332"/>
                  </a:cubicBezTo>
                  <a:cubicBezTo>
                    <a:pt x="591" y="333"/>
                    <a:pt x="592" y="336"/>
                    <a:pt x="594" y="337"/>
                  </a:cubicBezTo>
                  <a:cubicBezTo>
                    <a:pt x="595" y="337"/>
                    <a:pt x="595" y="338"/>
                    <a:pt x="596" y="339"/>
                  </a:cubicBezTo>
                  <a:cubicBezTo>
                    <a:pt x="596" y="340"/>
                    <a:pt x="596" y="342"/>
                    <a:pt x="595" y="343"/>
                  </a:cubicBezTo>
                  <a:cubicBezTo>
                    <a:pt x="595" y="345"/>
                    <a:pt x="595" y="346"/>
                    <a:pt x="595" y="347"/>
                  </a:cubicBezTo>
                  <a:cubicBezTo>
                    <a:pt x="595" y="348"/>
                    <a:pt x="594" y="350"/>
                    <a:pt x="593" y="350"/>
                  </a:cubicBezTo>
                  <a:cubicBezTo>
                    <a:pt x="592" y="350"/>
                    <a:pt x="591" y="349"/>
                    <a:pt x="591" y="348"/>
                  </a:cubicBezTo>
                  <a:cubicBezTo>
                    <a:pt x="590" y="348"/>
                    <a:pt x="589" y="348"/>
                    <a:pt x="588" y="348"/>
                  </a:cubicBezTo>
                  <a:cubicBezTo>
                    <a:pt x="587" y="348"/>
                    <a:pt x="586" y="348"/>
                    <a:pt x="586" y="348"/>
                  </a:cubicBezTo>
                  <a:cubicBezTo>
                    <a:pt x="585" y="348"/>
                    <a:pt x="584" y="349"/>
                    <a:pt x="584" y="349"/>
                  </a:cubicBezTo>
                  <a:cubicBezTo>
                    <a:pt x="583" y="350"/>
                    <a:pt x="583" y="350"/>
                    <a:pt x="582" y="351"/>
                  </a:cubicBezTo>
                  <a:cubicBezTo>
                    <a:pt x="581" y="351"/>
                    <a:pt x="581" y="351"/>
                    <a:pt x="580" y="352"/>
                  </a:cubicBezTo>
                  <a:cubicBezTo>
                    <a:pt x="579" y="352"/>
                    <a:pt x="579" y="352"/>
                    <a:pt x="578" y="352"/>
                  </a:cubicBezTo>
                  <a:cubicBezTo>
                    <a:pt x="577" y="352"/>
                    <a:pt x="576" y="353"/>
                    <a:pt x="576" y="352"/>
                  </a:cubicBezTo>
                  <a:cubicBezTo>
                    <a:pt x="575" y="352"/>
                    <a:pt x="575" y="352"/>
                    <a:pt x="574" y="351"/>
                  </a:cubicBezTo>
                  <a:cubicBezTo>
                    <a:pt x="573" y="351"/>
                    <a:pt x="573" y="351"/>
                    <a:pt x="573" y="350"/>
                  </a:cubicBezTo>
                  <a:cubicBezTo>
                    <a:pt x="572" y="350"/>
                    <a:pt x="571" y="349"/>
                    <a:pt x="570" y="349"/>
                  </a:cubicBezTo>
                  <a:cubicBezTo>
                    <a:pt x="568" y="348"/>
                    <a:pt x="567" y="349"/>
                    <a:pt x="566" y="349"/>
                  </a:cubicBezTo>
                  <a:cubicBezTo>
                    <a:pt x="565" y="349"/>
                    <a:pt x="563" y="350"/>
                    <a:pt x="562" y="350"/>
                  </a:cubicBezTo>
                  <a:cubicBezTo>
                    <a:pt x="561" y="351"/>
                    <a:pt x="561" y="351"/>
                    <a:pt x="560" y="352"/>
                  </a:cubicBezTo>
                  <a:cubicBezTo>
                    <a:pt x="559" y="352"/>
                    <a:pt x="559" y="353"/>
                    <a:pt x="558" y="353"/>
                  </a:cubicBezTo>
                  <a:cubicBezTo>
                    <a:pt x="557" y="353"/>
                    <a:pt x="556" y="353"/>
                    <a:pt x="556" y="354"/>
                  </a:cubicBezTo>
                  <a:cubicBezTo>
                    <a:pt x="555" y="354"/>
                    <a:pt x="555" y="354"/>
                    <a:pt x="555" y="354"/>
                  </a:cubicBezTo>
                  <a:cubicBezTo>
                    <a:pt x="554" y="354"/>
                    <a:pt x="553" y="354"/>
                    <a:pt x="553" y="354"/>
                  </a:cubicBezTo>
                  <a:cubicBezTo>
                    <a:pt x="551" y="354"/>
                    <a:pt x="551" y="354"/>
                    <a:pt x="551" y="354"/>
                  </a:cubicBezTo>
                  <a:cubicBezTo>
                    <a:pt x="550" y="354"/>
                    <a:pt x="549" y="353"/>
                    <a:pt x="548" y="354"/>
                  </a:cubicBezTo>
                  <a:cubicBezTo>
                    <a:pt x="547" y="354"/>
                    <a:pt x="547" y="355"/>
                    <a:pt x="546" y="355"/>
                  </a:cubicBezTo>
                  <a:cubicBezTo>
                    <a:pt x="545" y="355"/>
                    <a:pt x="545" y="356"/>
                    <a:pt x="544" y="356"/>
                  </a:cubicBezTo>
                  <a:cubicBezTo>
                    <a:pt x="544" y="356"/>
                    <a:pt x="544" y="357"/>
                    <a:pt x="543" y="357"/>
                  </a:cubicBezTo>
                  <a:cubicBezTo>
                    <a:pt x="543" y="357"/>
                    <a:pt x="543" y="357"/>
                    <a:pt x="542" y="358"/>
                  </a:cubicBezTo>
                  <a:cubicBezTo>
                    <a:pt x="542" y="358"/>
                    <a:pt x="541" y="358"/>
                    <a:pt x="541" y="359"/>
                  </a:cubicBezTo>
                  <a:cubicBezTo>
                    <a:pt x="541" y="359"/>
                    <a:pt x="540" y="359"/>
                    <a:pt x="540" y="359"/>
                  </a:cubicBezTo>
                  <a:cubicBezTo>
                    <a:pt x="539" y="360"/>
                    <a:pt x="538" y="361"/>
                    <a:pt x="537" y="361"/>
                  </a:cubicBezTo>
                  <a:cubicBezTo>
                    <a:pt x="537" y="361"/>
                    <a:pt x="536" y="362"/>
                    <a:pt x="536" y="362"/>
                  </a:cubicBezTo>
                  <a:cubicBezTo>
                    <a:pt x="536" y="362"/>
                    <a:pt x="535" y="362"/>
                    <a:pt x="535" y="363"/>
                  </a:cubicBezTo>
                  <a:cubicBezTo>
                    <a:pt x="534" y="363"/>
                    <a:pt x="534" y="363"/>
                    <a:pt x="533" y="364"/>
                  </a:cubicBezTo>
                  <a:cubicBezTo>
                    <a:pt x="533" y="364"/>
                    <a:pt x="533" y="365"/>
                    <a:pt x="532" y="365"/>
                  </a:cubicBezTo>
                  <a:cubicBezTo>
                    <a:pt x="531" y="366"/>
                    <a:pt x="531" y="367"/>
                    <a:pt x="530" y="367"/>
                  </a:cubicBezTo>
                  <a:cubicBezTo>
                    <a:pt x="530" y="368"/>
                    <a:pt x="529" y="369"/>
                    <a:pt x="528" y="369"/>
                  </a:cubicBezTo>
                  <a:cubicBezTo>
                    <a:pt x="527" y="370"/>
                    <a:pt x="526" y="372"/>
                    <a:pt x="526" y="373"/>
                  </a:cubicBezTo>
                  <a:cubicBezTo>
                    <a:pt x="525" y="374"/>
                    <a:pt x="524" y="375"/>
                    <a:pt x="523" y="376"/>
                  </a:cubicBezTo>
                  <a:cubicBezTo>
                    <a:pt x="523" y="378"/>
                    <a:pt x="522" y="379"/>
                    <a:pt x="521" y="379"/>
                  </a:cubicBezTo>
                  <a:cubicBezTo>
                    <a:pt x="520" y="380"/>
                    <a:pt x="520" y="381"/>
                    <a:pt x="520" y="382"/>
                  </a:cubicBezTo>
                  <a:cubicBezTo>
                    <a:pt x="520" y="383"/>
                    <a:pt x="521" y="383"/>
                    <a:pt x="521" y="384"/>
                  </a:cubicBezTo>
                  <a:cubicBezTo>
                    <a:pt x="522" y="385"/>
                    <a:pt x="522" y="386"/>
                    <a:pt x="523" y="386"/>
                  </a:cubicBezTo>
                  <a:cubicBezTo>
                    <a:pt x="523" y="387"/>
                    <a:pt x="524" y="388"/>
                    <a:pt x="525" y="389"/>
                  </a:cubicBezTo>
                  <a:cubicBezTo>
                    <a:pt x="525" y="390"/>
                    <a:pt x="525" y="391"/>
                    <a:pt x="526" y="391"/>
                  </a:cubicBezTo>
                  <a:cubicBezTo>
                    <a:pt x="527" y="391"/>
                    <a:pt x="528" y="391"/>
                    <a:pt x="529" y="391"/>
                  </a:cubicBezTo>
                  <a:cubicBezTo>
                    <a:pt x="530" y="391"/>
                    <a:pt x="532" y="390"/>
                    <a:pt x="533" y="390"/>
                  </a:cubicBezTo>
                  <a:cubicBezTo>
                    <a:pt x="534" y="389"/>
                    <a:pt x="535" y="389"/>
                    <a:pt x="536" y="389"/>
                  </a:cubicBezTo>
                  <a:cubicBezTo>
                    <a:pt x="537" y="389"/>
                    <a:pt x="538" y="388"/>
                    <a:pt x="539" y="388"/>
                  </a:cubicBezTo>
                  <a:cubicBezTo>
                    <a:pt x="541" y="388"/>
                    <a:pt x="543" y="386"/>
                    <a:pt x="544" y="385"/>
                  </a:cubicBezTo>
                  <a:cubicBezTo>
                    <a:pt x="545" y="384"/>
                    <a:pt x="546" y="383"/>
                    <a:pt x="548" y="383"/>
                  </a:cubicBezTo>
                  <a:cubicBezTo>
                    <a:pt x="550" y="382"/>
                    <a:pt x="551" y="384"/>
                    <a:pt x="551" y="385"/>
                  </a:cubicBezTo>
                  <a:cubicBezTo>
                    <a:pt x="552" y="387"/>
                    <a:pt x="553" y="389"/>
                    <a:pt x="552" y="390"/>
                  </a:cubicBezTo>
                  <a:cubicBezTo>
                    <a:pt x="552" y="391"/>
                    <a:pt x="552" y="391"/>
                    <a:pt x="552" y="392"/>
                  </a:cubicBezTo>
                  <a:cubicBezTo>
                    <a:pt x="552" y="393"/>
                    <a:pt x="553" y="394"/>
                    <a:pt x="553" y="394"/>
                  </a:cubicBezTo>
                  <a:cubicBezTo>
                    <a:pt x="553" y="396"/>
                    <a:pt x="554" y="399"/>
                    <a:pt x="554" y="401"/>
                  </a:cubicBezTo>
                  <a:cubicBezTo>
                    <a:pt x="555" y="402"/>
                    <a:pt x="555" y="404"/>
                    <a:pt x="555" y="406"/>
                  </a:cubicBezTo>
                  <a:cubicBezTo>
                    <a:pt x="555" y="407"/>
                    <a:pt x="556" y="408"/>
                    <a:pt x="556" y="408"/>
                  </a:cubicBezTo>
                  <a:cubicBezTo>
                    <a:pt x="556" y="410"/>
                    <a:pt x="556" y="411"/>
                    <a:pt x="557" y="412"/>
                  </a:cubicBezTo>
                  <a:cubicBezTo>
                    <a:pt x="557" y="413"/>
                    <a:pt x="557" y="415"/>
                    <a:pt x="556" y="415"/>
                  </a:cubicBezTo>
                  <a:cubicBezTo>
                    <a:pt x="555" y="417"/>
                    <a:pt x="553" y="418"/>
                    <a:pt x="552" y="420"/>
                  </a:cubicBezTo>
                  <a:cubicBezTo>
                    <a:pt x="551" y="420"/>
                    <a:pt x="551" y="421"/>
                    <a:pt x="550" y="421"/>
                  </a:cubicBezTo>
                  <a:cubicBezTo>
                    <a:pt x="550" y="421"/>
                    <a:pt x="549" y="421"/>
                    <a:pt x="549" y="421"/>
                  </a:cubicBezTo>
                  <a:cubicBezTo>
                    <a:pt x="548" y="422"/>
                    <a:pt x="548" y="422"/>
                    <a:pt x="548" y="422"/>
                  </a:cubicBezTo>
                  <a:cubicBezTo>
                    <a:pt x="548" y="423"/>
                    <a:pt x="548" y="423"/>
                    <a:pt x="547" y="423"/>
                  </a:cubicBezTo>
                  <a:cubicBezTo>
                    <a:pt x="547" y="423"/>
                    <a:pt x="547" y="423"/>
                    <a:pt x="547" y="423"/>
                  </a:cubicBezTo>
                  <a:cubicBezTo>
                    <a:pt x="547" y="423"/>
                    <a:pt x="547" y="424"/>
                    <a:pt x="546" y="424"/>
                  </a:cubicBezTo>
                  <a:cubicBezTo>
                    <a:pt x="546" y="425"/>
                    <a:pt x="546" y="425"/>
                    <a:pt x="545" y="425"/>
                  </a:cubicBezTo>
                  <a:cubicBezTo>
                    <a:pt x="544" y="426"/>
                    <a:pt x="544" y="427"/>
                    <a:pt x="545" y="428"/>
                  </a:cubicBezTo>
                  <a:cubicBezTo>
                    <a:pt x="545" y="429"/>
                    <a:pt x="545" y="430"/>
                    <a:pt x="546" y="431"/>
                  </a:cubicBezTo>
                  <a:cubicBezTo>
                    <a:pt x="546" y="432"/>
                    <a:pt x="547" y="432"/>
                    <a:pt x="548" y="432"/>
                  </a:cubicBezTo>
                  <a:cubicBezTo>
                    <a:pt x="549" y="432"/>
                    <a:pt x="549" y="432"/>
                    <a:pt x="549" y="433"/>
                  </a:cubicBezTo>
                  <a:cubicBezTo>
                    <a:pt x="549" y="434"/>
                    <a:pt x="548" y="434"/>
                    <a:pt x="547" y="434"/>
                  </a:cubicBezTo>
                  <a:cubicBezTo>
                    <a:pt x="546" y="435"/>
                    <a:pt x="545" y="435"/>
                    <a:pt x="544" y="435"/>
                  </a:cubicBezTo>
                  <a:cubicBezTo>
                    <a:pt x="543" y="436"/>
                    <a:pt x="541" y="436"/>
                    <a:pt x="539" y="437"/>
                  </a:cubicBezTo>
                  <a:cubicBezTo>
                    <a:pt x="539" y="437"/>
                    <a:pt x="538" y="437"/>
                    <a:pt x="537" y="437"/>
                  </a:cubicBezTo>
                  <a:cubicBezTo>
                    <a:pt x="536" y="437"/>
                    <a:pt x="535" y="437"/>
                    <a:pt x="534" y="437"/>
                  </a:cubicBezTo>
                  <a:cubicBezTo>
                    <a:pt x="532" y="437"/>
                    <a:pt x="530" y="436"/>
                    <a:pt x="528" y="436"/>
                  </a:cubicBezTo>
                  <a:cubicBezTo>
                    <a:pt x="526" y="436"/>
                    <a:pt x="524" y="436"/>
                    <a:pt x="522" y="436"/>
                  </a:cubicBezTo>
                  <a:cubicBezTo>
                    <a:pt x="522" y="436"/>
                    <a:pt x="521" y="436"/>
                    <a:pt x="520" y="436"/>
                  </a:cubicBezTo>
                  <a:cubicBezTo>
                    <a:pt x="519" y="436"/>
                    <a:pt x="518" y="435"/>
                    <a:pt x="517" y="436"/>
                  </a:cubicBezTo>
                  <a:cubicBezTo>
                    <a:pt x="516" y="436"/>
                    <a:pt x="516" y="437"/>
                    <a:pt x="515" y="438"/>
                  </a:cubicBezTo>
                  <a:cubicBezTo>
                    <a:pt x="515" y="438"/>
                    <a:pt x="514" y="437"/>
                    <a:pt x="513" y="437"/>
                  </a:cubicBezTo>
                  <a:cubicBezTo>
                    <a:pt x="512" y="437"/>
                    <a:pt x="511" y="438"/>
                    <a:pt x="511" y="438"/>
                  </a:cubicBezTo>
                  <a:cubicBezTo>
                    <a:pt x="510" y="439"/>
                    <a:pt x="509" y="440"/>
                    <a:pt x="508" y="441"/>
                  </a:cubicBezTo>
                  <a:cubicBezTo>
                    <a:pt x="508" y="442"/>
                    <a:pt x="508" y="442"/>
                    <a:pt x="508" y="443"/>
                  </a:cubicBezTo>
                  <a:cubicBezTo>
                    <a:pt x="508" y="443"/>
                    <a:pt x="508" y="444"/>
                    <a:pt x="509" y="444"/>
                  </a:cubicBezTo>
                  <a:cubicBezTo>
                    <a:pt x="509" y="445"/>
                    <a:pt x="510" y="445"/>
                    <a:pt x="511" y="445"/>
                  </a:cubicBezTo>
                  <a:cubicBezTo>
                    <a:pt x="512" y="446"/>
                    <a:pt x="512" y="447"/>
                    <a:pt x="512" y="448"/>
                  </a:cubicBezTo>
                  <a:cubicBezTo>
                    <a:pt x="512" y="449"/>
                    <a:pt x="512" y="450"/>
                    <a:pt x="512" y="451"/>
                  </a:cubicBezTo>
                  <a:cubicBezTo>
                    <a:pt x="512" y="451"/>
                    <a:pt x="512" y="452"/>
                    <a:pt x="512" y="452"/>
                  </a:cubicBezTo>
                  <a:cubicBezTo>
                    <a:pt x="512" y="453"/>
                    <a:pt x="512" y="453"/>
                    <a:pt x="511" y="453"/>
                  </a:cubicBezTo>
                  <a:cubicBezTo>
                    <a:pt x="511" y="454"/>
                    <a:pt x="511" y="455"/>
                    <a:pt x="512" y="456"/>
                  </a:cubicBezTo>
                  <a:cubicBezTo>
                    <a:pt x="512" y="457"/>
                    <a:pt x="513" y="458"/>
                    <a:pt x="513" y="459"/>
                  </a:cubicBezTo>
                  <a:cubicBezTo>
                    <a:pt x="513" y="460"/>
                    <a:pt x="514" y="460"/>
                    <a:pt x="514" y="461"/>
                  </a:cubicBezTo>
                  <a:cubicBezTo>
                    <a:pt x="514" y="462"/>
                    <a:pt x="513" y="462"/>
                    <a:pt x="513" y="463"/>
                  </a:cubicBezTo>
                  <a:cubicBezTo>
                    <a:pt x="512" y="463"/>
                    <a:pt x="511" y="464"/>
                    <a:pt x="511" y="464"/>
                  </a:cubicBezTo>
                  <a:cubicBezTo>
                    <a:pt x="510" y="465"/>
                    <a:pt x="509" y="465"/>
                    <a:pt x="508" y="465"/>
                  </a:cubicBezTo>
                  <a:cubicBezTo>
                    <a:pt x="508" y="466"/>
                    <a:pt x="507" y="466"/>
                    <a:pt x="507" y="467"/>
                  </a:cubicBezTo>
                  <a:cubicBezTo>
                    <a:pt x="506" y="468"/>
                    <a:pt x="505" y="468"/>
                    <a:pt x="505" y="469"/>
                  </a:cubicBezTo>
                  <a:cubicBezTo>
                    <a:pt x="504" y="469"/>
                    <a:pt x="504" y="470"/>
                    <a:pt x="504" y="471"/>
                  </a:cubicBezTo>
                  <a:cubicBezTo>
                    <a:pt x="503" y="471"/>
                    <a:pt x="503" y="471"/>
                    <a:pt x="502" y="471"/>
                  </a:cubicBezTo>
                  <a:cubicBezTo>
                    <a:pt x="502" y="472"/>
                    <a:pt x="502" y="472"/>
                    <a:pt x="502" y="472"/>
                  </a:cubicBezTo>
                  <a:cubicBezTo>
                    <a:pt x="502" y="473"/>
                    <a:pt x="502" y="474"/>
                    <a:pt x="501" y="475"/>
                  </a:cubicBezTo>
                  <a:cubicBezTo>
                    <a:pt x="501" y="475"/>
                    <a:pt x="501" y="476"/>
                    <a:pt x="501" y="476"/>
                  </a:cubicBezTo>
                  <a:cubicBezTo>
                    <a:pt x="500" y="476"/>
                    <a:pt x="500" y="476"/>
                    <a:pt x="500" y="476"/>
                  </a:cubicBezTo>
                  <a:cubicBezTo>
                    <a:pt x="499" y="477"/>
                    <a:pt x="498" y="477"/>
                    <a:pt x="498" y="478"/>
                  </a:cubicBezTo>
                  <a:cubicBezTo>
                    <a:pt x="498" y="479"/>
                    <a:pt x="498" y="480"/>
                    <a:pt x="497" y="481"/>
                  </a:cubicBezTo>
                  <a:cubicBezTo>
                    <a:pt x="497" y="481"/>
                    <a:pt x="497" y="482"/>
                    <a:pt x="496" y="483"/>
                  </a:cubicBezTo>
                  <a:cubicBezTo>
                    <a:pt x="496" y="483"/>
                    <a:pt x="496" y="484"/>
                    <a:pt x="496" y="485"/>
                  </a:cubicBezTo>
                  <a:cubicBezTo>
                    <a:pt x="496" y="485"/>
                    <a:pt x="496" y="486"/>
                    <a:pt x="496" y="486"/>
                  </a:cubicBezTo>
                  <a:cubicBezTo>
                    <a:pt x="496" y="487"/>
                    <a:pt x="495" y="488"/>
                    <a:pt x="495" y="488"/>
                  </a:cubicBezTo>
                  <a:cubicBezTo>
                    <a:pt x="494" y="488"/>
                    <a:pt x="494" y="489"/>
                    <a:pt x="494" y="489"/>
                  </a:cubicBezTo>
                  <a:cubicBezTo>
                    <a:pt x="494" y="490"/>
                    <a:pt x="494" y="490"/>
                    <a:pt x="493" y="490"/>
                  </a:cubicBezTo>
                  <a:cubicBezTo>
                    <a:pt x="493" y="491"/>
                    <a:pt x="492" y="492"/>
                    <a:pt x="492" y="492"/>
                  </a:cubicBezTo>
                  <a:cubicBezTo>
                    <a:pt x="491" y="492"/>
                    <a:pt x="491" y="493"/>
                    <a:pt x="491" y="493"/>
                  </a:cubicBezTo>
                  <a:cubicBezTo>
                    <a:pt x="491" y="493"/>
                    <a:pt x="491" y="493"/>
                    <a:pt x="490" y="493"/>
                  </a:cubicBezTo>
                  <a:cubicBezTo>
                    <a:pt x="490" y="493"/>
                    <a:pt x="489" y="493"/>
                    <a:pt x="489" y="494"/>
                  </a:cubicBezTo>
                  <a:cubicBezTo>
                    <a:pt x="488" y="494"/>
                    <a:pt x="488" y="495"/>
                    <a:pt x="487" y="496"/>
                  </a:cubicBezTo>
                  <a:cubicBezTo>
                    <a:pt x="486" y="498"/>
                    <a:pt x="486" y="499"/>
                    <a:pt x="485" y="499"/>
                  </a:cubicBezTo>
                  <a:cubicBezTo>
                    <a:pt x="484" y="500"/>
                    <a:pt x="483" y="501"/>
                    <a:pt x="483" y="503"/>
                  </a:cubicBezTo>
                  <a:cubicBezTo>
                    <a:pt x="483" y="504"/>
                    <a:pt x="483" y="504"/>
                    <a:pt x="482" y="505"/>
                  </a:cubicBezTo>
                  <a:cubicBezTo>
                    <a:pt x="481" y="506"/>
                    <a:pt x="480" y="507"/>
                    <a:pt x="479" y="508"/>
                  </a:cubicBezTo>
                  <a:cubicBezTo>
                    <a:pt x="479" y="508"/>
                    <a:pt x="478" y="508"/>
                    <a:pt x="478" y="508"/>
                  </a:cubicBezTo>
                  <a:cubicBezTo>
                    <a:pt x="477" y="508"/>
                    <a:pt x="477" y="507"/>
                    <a:pt x="477" y="507"/>
                  </a:cubicBezTo>
                  <a:cubicBezTo>
                    <a:pt x="476" y="507"/>
                    <a:pt x="475" y="507"/>
                    <a:pt x="475" y="507"/>
                  </a:cubicBezTo>
                  <a:cubicBezTo>
                    <a:pt x="474" y="507"/>
                    <a:pt x="474" y="506"/>
                    <a:pt x="473" y="506"/>
                  </a:cubicBezTo>
                  <a:cubicBezTo>
                    <a:pt x="473" y="506"/>
                    <a:pt x="472" y="506"/>
                    <a:pt x="472" y="506"/>
                  </a:cubicBezTo>
                  <a:cubicBezTo>
                    <a:pt x="472" y="506"/>
                    <a:pt x="472" y="507"/>
                    <a:pt x="471" y="507"/>
                  </a:cubicBezTo>
                  <a:cubicBezTo>
                    <a:pt x="471" y="507"/>
                    <a:pt x="470" y="507"/>
                    <a:pt x="469" y="507"/>
                  </a:cubicBezTo>
                  <a:cubicBezTo>
                    <a:pt x="469" y="507"/>
                    <a:pt x="468" y="507"/>
                    <a:pt x="468" y="506"/>
                  </a:cubicBezTo>
                  <a:cubicBezTo>
                    <a:pt x="467" y="506"/>
                    <a:pt x="467" y="505"/>
                    <a:pt x="467" y="504"/>
                  </a:cubicBezTo>
                  <a:cubicBezTo>
                    <a:pt x="466" y="504"/>
                    <a:pt x="466" y="504"/>
                    <a:pt x="465" y="503"/>
                  </a:cubicBezTo>
                  <a:cubicBezTo>
                    <a:pt x="465" y="502"/>
                    <a:pt x="465" y="501"/>
                    <a:pt x="464" y="501"/>
                  </a:cubicBezTo>
                  <a:cubicBezTo>
                    <a:pt x="463" y="501"/>
                    <a:pt x="463" y="501"/>
                    <a:pt x="462" y="501"/>
                  </a:cubicBezTo>
                  <a:cubicBezTo>
                    <a:pt x="461" y="501"/>
                    <a:pt x="461" y="502"/>
                    <a:pt x="460" y="502"/>
                  </a:cubicBezTo>
                  <a:cubicBezTo>
                    <a:pt x="460" y="503"/>
                    <a:pt x="459" y="503"/>
                    <a:pt x="459" y="504"/>
                  </a:cubicBezTo>
                  <a:cubicBezTo>
                    <a:pt x="458" y="504"/>
                    <a:pt x="457" y="505"/>
                    <a:pt x="457" y="506"/>
                  </a:cubicBezTo>
                  <a:cubicBezTo>
                    <a:pt x="456" y="506"/>
                    <a:pt x="455" y="507"/>
                    <a:pt x="455" y="507"/>
                  </a:cubicBezTo>
                  <a:cubicBezTo>
                    <a:pt x="454" y="508"/>
                    <a:pt x="453" y="509"/>
                    <a:pt x="453" y="509"/>
                  </a:cubicBezTo>
                  <a:cubicBezTo>
                    <a:pt x="452" y="510"/>
                    <a:pt x="452" y="510"/>
                    <a:pt x="451" y="510"/>
                  </a:cubicBezTo>
                  <a:cubicBezTo>
                    <a:pt x="450" y="511"/>
                    <a:pt x="450" y="511"/>
                    <a:pt x="449" y="512"/>
                  </a:cubicBezTo>
                  <a:cubicBezTo>
                    <a:pt x="449" y="513"/>
                    <a:pt x="448" y="513"/>
                    <a:pt x="448" y="514"/>
                  </a:cubicBezTo>
                  <a:cubicBezTo>
                    <a:pt x="447" y="514"/>
                    <a:pt x="447" y="515"/>
                    <a:pt x="446" y="515"/>
                  </a:cubicBezTo>
                  <a:cubicBezTo>
                    <a:pt x="446" y="516"/>
                    <a:pt x="445" y="516"/>
                    <a:pt x="444" y="517"/>
                  </a:cubicBezTo>
                  <a:cubicBezTo>
                    <a:pt x="444" y="517"/>
                    <a:pt x="443" y="518"/>
                    <a:pt x="443" y="519"/>
                  </a:cubicBezTo>
                  <a:cubicBezTo>
                    <a:pt x="442" y="519"/>
                    <a:pt x="442" y="520"/>
                    <a:pt x="442" y="521"/>
                  </a:cubicBezTo>
                  <a:cubicBezTo>
                    <a:pt x="442" y="522"/>
                    <a:pt x="441" y="522"/>
                    <a:pt x="441" y="523"/>
                  </a:cubicBezTo>
                  <a:cubicBezTo>
                    <a:pt x="441" y="524"/>
                    <a:pt x="440" y="525"/>
                    <a:pt x="439" y="525"/>
                  </a:cubicBezTo>
                  <a:cubicBezTo>
                    <a:pt x="439" y="525"/>
                    <a:pt x="438" y="525"/>
                    <a:pt x="438" y="526"/>
                  </a:cubicBezTo>
                  <a:cubicBezTo>
                    <a:pt x="436" y="527"/>
                    <a:pt x="436" y="528"/>
                    <a:pt x="434" y="528"/>
                  </a:cubicBezTo>
                  <a:cubicBezTo>
                    <a:pt x="432" y="528"/>
                    <a:pt x="433" y="530"/>
                    <a:pt x="433" y="531"/>
                  </a:cubicBezTo>
                  <a:cubicBezTo>
                    <a:pt x="433" y="531"/>
                    <a:pt x="433" y="532"/>
                    <a:pt x="433" y="532"/>
                  </a:cubicBezTo>
                  <a:cubicBezTo>
                    <a:pt x="434" y="533"/>
                    <a:pt x="435" y="533"/>
                    <a:pt x="435" y="534"/>
                  </a:cubicBezTo>
                  <a:cubicBezTo>
                    <a:pt x="437" y="535"/>
                    <a:pt x="437" y="537"/>
                    <a:pt x="437" y="538"/>
                  </a:cubicBezTo>
                  <a:cubicBezTo>
                    <a:pt x="438" y="539"/>
                    <a:pt x="439" y="540"/>
                    <a:pt x="439" y="541"/>
                  </a:cubicBezTo>
                  <a:cubicBezTo>
                    <a:pt x="439" y="543"/>
                    <a:pt x="440" y="544"/>
                    <a:pt x="439" y="545"/>
                  </a:cubicBezTo>
                  <a:cubicBezTo>
                    <a:pt x="439" y="547"/>
                    <a:pt x="439" y="548"/>
                    <a:pt x="438" y="549"/>
                  </a:cubicBezTo>
                  <a:cubicBezTo>
                    <a:pt x="438" y="550"/>
                    <a:pt x="437" y="551"/>
                    <a:pt x="437" y="552"/>
                  </a:cubicBezTo>
                  <a:cubicBezTo>
                    <a:pt x="437" y="553"/>
                    <a:pt x="436" y="553"/>
                    <a:pt x="436" y="554"/>
                  </a:cubicBezTo>
                  <a:cubicBezTo>
                    <a:pt x="436" y="555"/>
                    <a:pt x="435" y="556"/>
                    <a:pt x="435" y="557"/>
                  </a:cubicBezTo>
                  <a:cubicBezTo>
                    <a:pt x="435" y="557"/>
                    <a:pt x="434" y="558"/>
                    <a:pt x="434" y="557"/>
                  </a:cubicBezTo>
                  <a:cubicBezTo>
                    <a:pt x="434" y="557"/>
                    <a:pt x="433" y="556"/>
                    <a:pt x="433" y="556"/>
                  </a:cubicBezTo>
                  <a:cubicBezTo>
                    <a:pt x="432" y="556"/>
                    <a:pt x="432" y="557"/>
                    <a:pt x="432" y="557"/>
                  </a:cubicBezTo>
                  <a:cubicBezTo>
                    <a:pt x="432" y="558"/>
                    <a:pt x="432" y="558"/>
                    <a:pt x="432" y="559"/>
                  </a:cubicBezTo>
                  <a:cubicBezTo>
                    <a:pt x="432" y="559"/>
                    <a:pt x="432" y="560"/>
                    <a:pt x="432" y="560"/>
                  </a:cubicBezTo>
                  <a:cubicBezTo>
                    <a:pt x="431" y="560"/>
                    <a:pt x="431" y="560"/>
                    <a:pt x="431" y="560"/>
                  </a:cubicBezTo>
                  <a:cubicBezTo>
                    <a:pt x="431" y="559"/>
                    <a:pt x="430" y="558"/>
                    <a:pt x="430" y="558"/>
                  </a:cubicBezTo>
                  <a:cubicBezTo>
                    <a:pt x="429" y="557"/>
                    <a:pt x="428" y="557"/>
                    <a:pt x="428" y="556"/>
                  </a:cubicBezTo>
                  <a:cubicBezTo>
                    <a:pt x="427" y="555"/>
                    <a:pt x="426" y="555"/>
                    <a:pt x="426" y="554"/>
                  </a:cubicBezTo>
                  <a:cubicBezTo>
                    <a:pt x="425" y="554"/>
                    <a:pt x="425" y="554"/>
                    <a:pt x="424" y="554"/>
                  </a:cubicBezTo>
                  <a:cubicBezTo>
                    <a:pt x="424" y="554"/>
                    <a:pt x="423" y="553"/>
                    <a:pt x="423" y="554"/>
                  </a:cubicBezTo>
                  <a:cubicBezTo>
                    <a:pt x="422" y="554"/>
                    <a:pt x="422" y="554"/>
                    <a:pt x="422" y="554"/>
                  </a:cubicBezTo>
                  <a:cubicBezTo>
                    <a:pt x="422" y="555"/>
                    <a:pt x="421" y="555"/>
                    <a:pt x="421" y="556"/>
                  </a:cubicBezTo>
                  <a:cubicBezTo>
                    <a:pt x="420" y="556"/>
                    <a:pt x="420" y="557"/>
                    <a:pt x="419" y="557"/>
                  </a:cubicBezTo>
                  <a:cubicBezTo>
                    <a:pt x="419" y="557"/>
                    <a:pt x="418" y="557"/>
                    <a:pt x="418" y="557"/>
                  </a:cubicBezTo>
                  <a:cubicBezTo>
                    <a:pt x="417" y="557"/>
                    <a:pt x="417" y="556"/>
                    <a:pt x="416" y="556"/>
                  </a:cubicBezTo>
                  <a:cubicBezTo>
                    <a:pt x="416" y="556"/>
                    <a:pt x="415" y="556"/>
                    <a:pt x="415" y="556"/>
                  </a:cubicBezTo>
                  <a:cubicBezTo>
                    <a:pt x="415" y="556"/>
                    <a:pt x="415" y="556"/>
                    <a:pt x="415" y="555"/>
                  </a:cubicBezTo>
                  <a:cubicBezTo>
                    <a:pt x="415" y="555"/>
                    <a:pt x="415" y="554"/>
                    <a:pt x="415" y="554"/>
                  </a:cubicBezTo>
                  <a:cubicBezTo>
                    <a:pt x="415" y="553"/>
                    <a:pt x="415" y="552"/>
                    <a:pt x="415" y="551"/>
                  </a:cubicBezTo>
                  <a:cubicBezTo>
                    <a:pt x="415" y="550"/>
                    <a:pt x="415" y="549"/>
                    <a:pt x="415" y="548"/>
                  </a:cubicBezTo>
                  <a:cubicBezTo>
                    <a:pt x="415" y="546"/>
                    <a:pt x="414" y="545"/>
                    <a:pt x="413" y="544"/>
                  </a:cubicBezTo>
                  <a:cubicBezTo>
                    <a:pt x="413" y="543"/>
                    <a:pt x="412" y="543"/>
                    <a:pt x="412" y="542"/>
                  </a:cubicBezTo>
                  <a:cubicBezTo>
                    <a:pt x="412" y="542"/>
                    <a:pt x="411" y="541"/>
                    <a:pt x="411" y="541"/>
                  </a:cubicBezTo>
                  <a:cubicBezTo>
                    <a:pt x="410" y="541"/>
                    <a:pt x="410" y="541"/>
                    <a:pt x="410" y="540"/>
                  </a:cubicBezTo>
                  <a:cubicBezTo>
                    <a:pt x="409" y="540"/>
                    <a:pt x="409" y="539"/>
                    <a:pt x="409" y="539"/>
                  </a:cubicBezTo>
                  <a:cubicBezTo>
                    <a:pt x="409" y="539"/>
                    <a:pt x="408" y="539"/>
                    <a:pt x="408" y="538"/>
                  </a:cubicBezTo>
                  <a:cubicBezTo>
                    <a:pt x="408" y="538"/>
                    <a:pt x="407" y="538"/>
                    <a:pt x="407" y="538"/>
                  </a:cubicBezTo>
                  <a:cubicBezTo>
                    <a:pt x="407" y="538"/>
                    <a:pt x="407" y="538"/>
                    <a:pt x="407" y="538"/>
                  </a:cubicBezTo>
                  <a:cubicBezTo>
                    <a:pt x="406" y="537"/>
                    <a:pt x="405" y="537"/>
                    <a:pt x="405" y="536"/>
                  </a:cubicBezTo>
                  <a:cubicBezTo>
                    <a:pt x="404" y="536"/>
                    <a:pt x="404" y="535"/>
                    <a:pt x="403" y="534"/>
                  </a:cubicBezTo>
                  <a:cubicBezTo>
                    <a:pt x="403" y="533"/>
                    <a:pt x="402" y="532"/>
                    <a:pt x="402" y="530"/>
                  </a:cubicBezTo>
                  <a:cubicBezTo>
                    <a:pt x="402" y="530"/>
                    <a:pt x="402" y="529"/>
                    <a:pt x="402" y="529"/>
                  </a:cubicBezTo>
                  <a:cubicBezTo>
                    <a:pt x="402" y="528"/>
                    <a:pt x="402" y="528"/>
                    <a:pt x="402" y="527"/>
                  </a:cubicBezTo>
                  <a:cubicBezTo>
                    <a:pt x="402" y="526"/>
                    <a:pt x="402" y="525"/>
                    <a:pt x="402" y="525"/>
                  </a:cubicBezTo>
                  <a:cubicBezTo>
                    <a:pt x="402" y="524"/>
                    <a:pt x="403" y="524"/>
                    <a:pt x="403" y="524"/>
                  </a:cubicBezTo>
                  <a:cubicBezTo>
                    <a:pt x="403" y="523"/>
                    <a:pt x="403" y="523"/>
                    <a:pt x="403" y="523"/>
                  </a:cubicBezTo>
                  <a:cubicBezTo>
                    <a:pt x="403" y="522"/>
                    <a:pt x="404" y="522"/>
                    <a:pt x="403" y="521"/>
                  </a:cubicBezTo>
                  <a:cubicBezTo>
                    <a:pt x="403" y="521"/>
                    <a:pt x="404" y="520"/>
                    <a:pt x="404" y="519"/>
                  </a:cubicBezTo>
                  <a:cubicBezTo>
                    <a:pt x="404" y="518"/>
                    <a:pt x="404" y="516"/>
                    <a:pt x="404" y="515"/>
                  </a:cubicBezTo>
                  <a:cubicBezTo>
                    <a:pt x="404" y="513"/>
                    <a:pt x="403" y="511"/>
                    <a:pt x="401" y="510"/>
                  </a:cubicBezTo>
                  <a:cubicBezTo>
                    <a:pt x="400" y="509"/>
                    <a:pt x="399" y="509"/>
                    <a:pt x="398" y="510"/>
                  </a:cubicBezTo>
                  <a:cubicBezTo>
                    <a:pt x="397" y="510"/>
                    <a:pt x="396" y="510"/>
                    <a:pt x="395" y="510"/>
                  </a:cubicBezTo>
                  <a:cubicBezTo>
                    <a:pt x="394" y="510"/>
                    <a:pt x="393" y="510"/>
                    <a:pt x="392" y="510"/>
                  </a:cubicBezTo>
                  <a:cubicBezTo>
                    <a:pt x="391" y="510"/>
                    <a:pt x="391" y="509"/>
                    <a:pt x="390" y="508"/>
                  </a:cubicBezTo>
                  <a:cubicBezTo>
                    <a:pt x="389" y="508"/>
                    <a:pt x="389" y="507"/>
                    <a:pt x="389" y="506"/>
                  </a:cubicBezTo>
                  <a:cubicBezTo>
                    <a:pt x="389" y="505"/>
                    <a:pt x="389" y="505"/>
                    <a:pt x="389" y="504"/>
                  </a:cubicBezTo>
                  <a:cubicBezTo>
                    <a:pt x="389" y="504"/>
                    <a:pt x="388" y="503"/>
                    <a:pt x="388" y="503"/>
                  </a:cubicBezTo>
                  <a:cubicBezTo>
                    <a:pt x="388" y="502"/>
                    <a:pt x="388" y="501"/>
                    <a:pt x="387" y="501"/>
                  </a:cubicBezTo>
                  <a:cubicBezTo>
                    <a:pt x="386" y="500"/>
                    <a:pt x="384" y="500"/>
                    <a:pt x="383" y="500"/>
                  </a:cubicBezTo>
                  <a:cubicBezTo>
                    <a:pt x="381" y="500"/>
                    <a:pt x="380" y="499"/>
                    <a:pt x="379" y="499"/>
                  </a:cubicBezTo>
                  <a:cubicBezTo>
                    <a:pt x="378" y="498"/>
                    <a:pt x="376" y="498"/>
                    <a:pt x="376" y="497"/>
                  </a:cubicBezTo>
                  <a:cubicBezTo>
                    <a:pt x="376" y="496"/>
                    <a:pt x="376" y="496"/>
                    <a:pt x="376" y="495"/>
                  </a:cubicBezTo>
                  <a:cubicBezTo>
                    <a:pt x="376" y="494"/>
                    <a:pt x="376" y="493"/>
                    <a:pt x="377" y="493"/>
                  </a:cubicBezTo>
                  <a:cubicBezTo>
                    <a:pt x="377" y="491"/>
                    <a:pt x="377" y="490"/>
                    <a:pt x="378" y="489"/>
                  </a:cubicBezTo>
                  <a:cubicBezTo>
                    <a:pt x="379" y="488"/>
                    <a:pt x="379" y="488"/>
                    <a:pt x="379" y="487"/>
                  </a:cubicBezTo>
                  <a:cubicBezTo>
                    <a:pt x="380" y="487"/>
                    <a:pt x="380" y="485"/>
                    <a:pt x="380" y="485"/>
                  </a:cubicBezTo>
                  <a:cubicBezTo>
                    <a:pt x="379" y="485"/>
                    <a:pt x="379" y="485"/>
                    <a:pt x="379" y="485"/>
                  </a:cubicBezTo>
                  <a:cubicBezTo>
                    <a:pt x="378" y="484"/>
                    <a:pt x="377" y="483"/>
                    <a:pt x="376" y="483"/>
                  </a:cubicBezTo>
                  <a:cubicBezTo>
                    <a:pt x="375" y="483"/>
                    <a:pt x="374" y="483"/>
                    <a:pt x="374" y="483"/>
                  </a:cubicBezTo>
                  <a:cubicBezTo>
                    <a:pt x="373" y="482"/>
                    <a:pt x="372" y="482"/>
                    <a:pt x="371" y="482"/>
                  </a:cubicBezTo>
                  <a:cubicBezTo>
                    <a:pt x="370" y="481"/>
                    <a:pt x="370" y="481"/>
                    <a:pt x="369" y="480"/>
                  </a:cubicBezTo>
                  <a:cubicBezTo>
                    <a:pt x="368" y="479"/>
                    <a:pt x="367" y="482"/>
                    <a:pt x="367" y="483"/>
                  </a:cubicBezTo>
                  <a:cubicBezTo>
                    <a:pt x="366" y="484"/>
                    <a:pt x="364" y="485"/>
                    <a:pt x="363" y="486"/>
                  </a:cubicBezTo>
                  <a:cubicBezTo>
                    <a:pt x="362" y="486"/>
                    <a:pt x="361" y="486"/>
                    <a:pt x="361" y="487"/>
                  </a:cubicBezTo>
                  <a:cubicBezTo>
                    <a:pt x="361" y="488"/>
                    <a:pt x="361" y="489"/>
                    <a:pt x="361" y="490"/>
                  </a:cubicBezTo>
                  <a:cubicBezTo>
                    <a:pt x="361" y="491"/>
                    <a:pt x="361" y="492"/>
                    <a:pt x="361" y="493"/>
                  </a:cubicBezTo>
                  <a:cubicBezTo>
                    <a:pt x="361" y="494"/>
                    <a:pt x="362" y="494"/>
                    <a:pt x="362" y="495"/>
                  </a:cubicBezTo>
                  <a:cubicBezTo>
                    <a:pt x="362" y="498"/>
                    <a:pt x="362" y="500"/>
                    <a:pt x="361" y="502"/>
                  </a:cubicBezTo>
                  <a:cubicBezTo>
                    <a:pt x="361" y="503"/>
                    <a:pt x="361" y="504"/>
                    <a:pt x="361" y="505"/>
                  </a:cubicBezTo>
                  <a:cubicBezTo>
                    <a:pt x="360" y="505"/>
                    <a:pt x="360" y="506"/>
                    <a:pt x="360" y="507"/>
                  </a:cubicBezTo>
                  <a:cubicBezTo>
                    <a:pt x="360" y="509"/>
                    <a:pt x="358" y="510"/>
                    <a:pt x="357" y="510"/>
                  </a:cubicBezTo>
                  <a:cubicBezTo>
                    <a:pt x="356" y="511"/>
                    <a:pt x="356" y="511"/>
                    <a:pt x="355" y="511"/>
                  </a:cubicBezTo>
                  <a:cubicBezTo>
                    <a:pt x="354" y="512"/>
                    <a:pt x="354" y="512"/>
                    <a:pt x="353" y="513"/>
                  </a:cubicBezTo>
                  <a:cubicBezTo>
                    <a:pt x="352" y="513"/>
                    <a:pt x="352" y="513"/>
                    <a:pt x="351" y="514"/>
                  </a:cubicBezTo>
                  <a:cubicBezTo>
                    <a:pt x="351" y="514"/>
                    <a:pt x="350" y="514"/>
                    <a:pt x="350" y="514"/>
                  </a:cubicBezTo>
                  <a:cubicBezTo>
                    <a:pt x="349" y="515"/>
                    <a:pt x="349" y="515"/>
                    <a:pt x="348" y="516"/>
                  </a:cubicBezTo>
                  <a:cubicBezTo>
                    <a:pt x="347" y="516"/>
                    <a:pt x="347" y="517"/>
                    <a:pt x="346" y="517"/>
                  </a:cubicBezTo>
                  <a:cubicBezTo>
                    <a:pt x="345" y="517"/>
                    <a:pt x="345" y="516"/>
                    <a:pt x="344" y="516"/>
                  </a:cubicBezTo>
                  <a:cubicBezTo>
                    <a:pt x="344" y="516"/>
                    <a:pt x="343" y="516"/>
                    <a:pt x="343" y="516"/>
                  </a:cubicBezTo>
                  <a:cubicBezTo>
                    <a:pt x="344" y="517"/>
                    <a:pt x="345" y="518"/>
                    <a:pt x="345" y="519"/>
                  </a:cubicBezTo>
                  <a:cubicBezTo>
                    <a:pt x="346" y="519"/>
                    <a:pt x="346" y="520"/>
                    <a:pt x="346" y="520"/>
                  </a:cubicBezTo>
                  <a:cubicBezTo>
                    <a:pt x="347" y="521"/>
                    <a:pt x="347" y="521"/>
                    <a:pt x="347" y="522"/>
                  </a:cubicBezTo>
                  <a:cubicBezTo>
                    <a:pt x="347" y="523"/>
                    <a:pt x="347" y="523"/>
                    <a:pt x="347" y="524"/>
                  </a:cubicBezTo>
                  <a:cubicBezTo>
                    <a:pt x="347" y="524"/>
                    <a:pt x="347" y="525"/>
                    <a:pt x="347" y="525"/>
                  </a:cubicBezTo>
                  <a:cubicBezTo>
                    <a:pt x="346" y="526"/>
                    <a:pt x="346" y="528"/>
                    <a:pt x="346" y="529"/>
                  </a:cubicBezTo>
                  <a:cubicBezTo>
                    <a:pt x="346" y="529"/>
                    <a:pt x="345" y="529"/>
                    <a:pt x="345" y="530"/>
                  </a:cubicBezTo>
                  <a:cubicBezTo>
                    <a:pt x="344" y="530"/>
                    <a:pt x="344" y="530"/>
                    <a:pt x="344" y="531"/>
                  </a:cubicBezTo>
                  <a:cubicBezTo>
                    <a:pt x="343" y="531"/>
                    <a:pt x="343" y="532"/>
                    <a:pt x="343" y="532"/>
                  </a:cubicBezTo>
                  <a:cubicBezTo>
                    <a:pt x="342" y="532"/>
                    <a:pt x="342" y="532"/>
                    <a:pt x="341" y="531"/>
                  </a:cubicBezTo>
                  <a:cubicBezTo>
                    <a:pt x="340" y="531"/>
                    <a:pt x="339" y="531"/>
                    <a:pt x="338" y="531"/>
                  </a:cubicBezTo>
                  <a:cubicBezTo>
                    <a:pt x="337" y="531"/>
                    <a:pt x="336" y="531"/>
                    <a:pt x="335" y="531"/>
                  </a:cubicBezTo>
                  <a:cubicBezTo>
                    <a:pt x="334" y="531"/>
                    <a:pt x="333" y="531"/>
                    <a:pt x="332" y="532"/>
                  </a:cubicBezTo>
                  <a:cubicBezTo>
                    <a:pt x="331" y="532"/>
                    <a:pt x="330" y="533"/>
                    <a:pt x="329" y="534"/>
                  </a:cubicBezTo>
                  <a:cubicBezTo>
                    <a:pt x="329" y="535"/>
                    <a:pt x="329" y="535"/>
                    <a:pt x="329" y="536"/>
                  </a:cubicBezTo>
                  <a:cubicBezTo>
                    <a:pt x="330" y="537"/>
                    <a:pt x="330" y="537"/>
                    <a:pt x="330" y="538"/>
                  </a:cubicBezTo>
                  <a:cubicBezTo>
                    <a:pt x="330" y="538"/>
                    <a:pt x="330" y="538"/>
                    <a:pt x="329" y="539"/>
                  </a:cubicBezTo>
                  <a:cubicBezTo>
                    <a:pt x="329" y="539"/>
                    <a:pt x="329" y="539"/>
                    <a:pt x="328" y="539"/>
                  </a:cubicBezTo>
                  <a:cubicBezTo>
                    <a:pt x="328" y="539"/>
                    <a:pt x="327" y="540"/>
                    <a:pt x="327" y="540"/>
                  </a:cubicBezTo>
                  <a:cubicBezTo>
                    <a:pt x="326" y="540"/>
                    <a:pt x="326" y="540"/>
                    <a:pt x="325" y="540"/>
                  </a:cubicBezTo>
                  <a:cubicBezTo>
                    <a:pt x="324" y="539"/>
                    <a:pt x="323" y="539"/>
                    <a:pt x="322" y="538"/>
                  </a:cubicBezTo>
                  <a:cubicBezTo>
                    <a:pt x="322" y="538"/>
                    <a:pt x="321" y="538"/>
                    <a:pt x="321" y="538"/>
                  </a:cubicBezTo>
                  <a:cubicBezTo>
                    <a:pt x="320" y="538"/>
                    <a:pt x="320" y="538"/>
                    <a:pt x="320" y="538"/>
                  </a:cubicBezTo>
                  <a:cubicBezTo>
                    <a:pt x="319" y="538"/>
                    <a:pt x="319" y="538"/>
                    <a:pt x="319" y="539"/>
                  </a:cubicBezTo>
                  <a:cubicBezTo>
                    <a:pt x="318" y="539"/>
                    <a:pt x="318" y="539"/>
                    <a:pt x="317" y="539"/>
                  </a:cubicBezTo>
                  <a:cubicBezTo>
                    <a:pt x="316" y="540"/>
                    <a:pt x="316" y="541"/>
                    <a:pt x="314" y="542"/>
                  </a:cubicBezTo>
                  <a:cubicBezTo>
                    <a:pt x="313" y="542"/>
                    <a:pt x="313" y="542"/>
                    <a:pt x="312" y="543"/>
                  </a:cubicBezTo>
                  <a:cubicBezTo>
                    <a:pt x="311" y="544"/>
                    <a:pt x="311" y="544"/>
                    <a:pt x="310" y="544"/>
                  </a:cubicBezTo>
                  <a:cubicBezTo>
                    <a:pt x="310" y="544"/>
                    <a:pt x="310" y="544"/>
                    <a:pt x="310" y="544"/>
                  </a:cubicBezTo>
                  <a:cubicBezTo>
                    <a:pt x="309" y="545"/>
                    <a:pt x="308" y="545"/>
                    <a:pt x="307" y="546"/>
                  </a:cubicBezTo>
                  <a:cubicBezTo>
                    <a:pt x="306" y="546"/>
                    <a:pt x="305" y="546"/>
                    <a:pt x="304" y="546"/>
                  </a:cubicBezTo>
                  <a:cubicBezTo>
                    <a:pt x="303" y="546"/>
                    <a:pt x="303" y="545"/>
                    <a:pt x="302" y="545"/>
                  </a:cubicBezTo>
                  <a:cubicBezTo>
                    <a:pt x="302" y="546"/>
                    <a:pt x="301" y="546"/>
                    <a:pt x="301" y="546"/>
                  </a:cubicBezTo>
                  <a:cubicBezTo>
                    <a:pt x="301" y="546"/>
                    <a:pt x="300" y="546"/>
                    <a:pt x="300" y="546"/>
                  </a:cubicBezTo>
                  <a:cubicBezTo>
                    <a:pt x="300" y="547"/>
                    <a:pt x="300" y="547"/>
                    <a:pt x="299" y="547"/>
                  </a:cubicBezTo>
                  <a:cubicBezTo>
                    <a:pt x="299" y="548"/>
                    <a:pt x="298" y="548"/>
                    <a:pt x="297" y="548"/>
                  </a:cubicBezTo>
                  <a:cubicBezTo>
                    <a:pt x="296" y="547"/>
                    <a:pt x="296" y="547"/>
                    <a:pt x="295" y="546"/>
                  </a:cubicBezTo>
                  <a:cubicBezTo>
                    <a:pt x="295" y="545"/>
                    <a:pt x="294" y="545"/>
                    <a:pt x="293" y="545"/>
                  </a:cubicBezTo>
                  <a:cubicBezTo>
                    <a:pt x="293" y="544"/>
                    <a:pt x="292" y="545"/>
                    <a:pt x="291" y="545"/>
                  </a:cubicBezTo>
                  <a:cubicBezTo>
                    <a:pt x="290" y="545"/>
                    <a:pt x="289" y="545"/>
                    <a:pt x="288" y="545"/>
                  </a:cubicBezTo>
                  <a:cubicBezTo>
                    <a:pt x="287" y="545"/>
                    <a:pt x="286" y="545"/>
                    <a:pt x="286" y="545"/>
                  </a:cubicBezTo>
                  <a:cubicBezTo>
                    <a:pt x="285" y="545"/>
                    <a:pt x="285" y="546"/>
                    <a:pt x="284" y="547"/>
                  </a:cubicBezTo>
                  <a:cubicBezTo>
                    <a:pt x="285" y="547"/>
                    <a:pt x="285" y="547"/>
                    <a:pt x="285" y="547"/>
                  </a:cubicBezTo>
                  <a:cubicBezTo>
                    <a:pt x="284" y="548"/>
                    <a:pt x="284" y="549"/>
                    <a:pt x="284" y="549"/>
                  </a:cubicBezTo>
                  <a:cubicBezTo>
                    <a:pt x="283" y="549"/>
                    <a:pt x="283" y="550"/>
                    <a:pt x="283" y="550"/>
                  </a:cubicBezTo>
                  <a:cubicBezTo>
                    <a:pt x="283" y="551"/>
                    <a:pt x="284" y="551"/>
                    <a:pt x="284" y="551"/>
                  </a:cubicBezTo>
                  <a:cubicBezTo>
                    <a:pt x="284" y="551"/>
                    <a:pt x="284" y="551"/>
                    <a:pt x="285" y="551"/>
                  </a:cubicBezTo>
                  <a:cubicBezTo>
                    <a:pt x="285" y="551"/>
                    <a:pt x="285" y="551"/>
                    <a:pt x="285" y="552"/>
                  </a:cubicBezTo>
                  <a:cubicBezTo>
                    <a:pt x="285" y="554"/>
                    <a:pt x="285" y="554"/>
                    <a:pt x="285" y="554"/>
                  </a:cubicBezTo>
                  <a:cubicBezTo>
                    <a:pt x="285" y="555"/>
                    <a:pt x="285" y="557"/>
                    <a:pt x="285" y="558"/>
                  </a:cubicBezTo>
                  <a:cubicBezTo>
                    <a:pt x="285" y="559"/>
                    <a:pt x="284" y="560"/>
                    <a:pt x="284" y="561"/>
                  </a:cubicBezTo>
                  <a:cubicBezTo>
                    <a:pt x="284" y="562"/>
                    <a:pt x="284" y="563"/>
                    <a:pt x="283" y="564"/>
                  </a:cubicBezTo>
                  <a:cubicBezTo>
                    <a:pt x="283" y="565"/>
                    <a:pt x="282" y="565"/>
                    <a:pt x="281" y="566"/>
                  </a:cubicBezTo>
                  <a:cubicBezTo>
                    <a:pt x="280" y="566"/>
                    <a:pt x="279" y="567"/>
                    <a:pt x="278" y="568"/>
                  </a:cubicBezTo>
                  <a:cubicBezTo>
                    <a:pt x="276" y="569"/>
                    <a:pt x="274" y="569"/>
                    <a:pt x="271" y="570"/>
                  </a:cubicBezTo>
                  <a:cubicBezTo>
                    <a:pt x="269" y="571"/>
                    <a:pt x="267" y="571"/>
                    <a:pt x="265" y="572"/>
                  </a:cubicBezTo>
                  <a:cubicBezTo>
                    <a:pt x="264" y="572"/>
                    <a:pt x="263" y="572"/>
                    <a:pt x="262" y="572"/>
                  </a:cubicBezTo>
                  <a:cubicBezTo>
                    <a:pt x="262" y="572"/>
                    <a:pt x="261" y="571"/>
                    <a:pt x="261" y="571"/>
                  </a:cubicBezTo>
                  <a:cubicBezTo>
                    <a:pt x="260" y="571"/>
                    <a:pt x="259" y="571"/>
                    <a:pt x="259" y="571"/>
                  </a:cubicBezTo>
                  <a:cubicBezTo>
                    <a:pt x="258" y="571"/>
                    <a:pt x="257" y="571"/>
                    <a:pt x="257" y="571"/>
                  </a:cubicBezTo>
                  <a:cubicBezTo>
                    <a:pt x="256" y="571"/>
                    <a:pt x="255" y="572"/>
                    <a:pt x="255" y="572"/>
                  </a:cubicBezTo>
                  <a:cubicBezTo>
                    <a:pt x="254" y="572"/>
                    <a:pt x="254" y="571"/>
                    <a:pt x="254" y="571"/>
                  </a:cubicBezTo>
                  <a:cubicBezTo>
                    <a:pt x="254" y="570"/>
                    <a:pt x="254" y="570"/>
                    <a:pt x="254" y="569"/>
                  </a:cubicBezTo>
                  <a:cubicBezTo>
                    <a:pt x="254" y="568"/>
                    <a:pt x="254" y="567"/>
                    <a:pt x="254" y="566"/>
                  </a:cubicBezTo>
                  <a:cubicBezTo>
                    <a:pt x="254" y="566"/>
                    <a:pt x="254" y="565"/>
                    <a:pt x="254" y="565"/>
                  </a:cubicBezTo>
                  <a:cubicBezTo>
                    <a:pt x="254" y="564"/>
                    <a:pt x="253" y="564"/>
                    <a:pt x="253" y="564"/>
                  </a:cubicBezTo>
                  <a:cubicBezTo>
                    <a:pt x="252" y="565"/>
                    <a:pt x="252" y="565"/>
                    <a:pt x="251" y="565"/>
                  </a:cubicBezTo>
                  <a:cubicBezTo>
                    <a:pt x="251" y="566"/>
                    <a:pt x="250" y="566"/>
                    <a:pt x="250" y="567"/>
                  </a:cubicBezTo>
                  <a:cubicBezTo>
                    <a:pt x="250" y="567"/>
                    <a:pt x="250" y="568"/>
                    <a:pt x="250" y="569"/>
                  </a:cubicBezTo>
                  <a:cubicBezTo>
                    <a:pt x="250" y="569"/>
                    <a:pt x="250" y="570"/>
                    <a:pt x="250" y="570"/>
                  </a:cubicBezTo>
                  <a:cubicBezTo>
                    <a:pt x="249" y="571"/>
                    <a:pt x="249" y="571"/>
                    <a:pt x="248" y="571"/>
                  </a:cubicBezTo>
                  <a:cubicBezTo>
                    <a:pt x="248" y="572"/>
                    <a:pt x="248" y="572"/>
                    <a:pt x="247" y="573"/>
                  </a:cubicBezTo>
                  <a:cubicBezTo>
                    <a:pt x="247" y="573"/>
                    <a:pt x="247" y="574"/>
                    <a:pt x="247" y="574"/>
                  </a:cubicBezTo>
                  <a:cubicBezTo>
                    <a:pt x="246" y="575"/>
                    <a:pt x="246" y="575"/>
                    <a:pt x="246" y="576"/>
                  </a:cubicBezTo>
                  <a:cubicBezTo>
                    <a:pt x="246" y="576"/>
                    <a:pt x="245" y="576"/>
                    <a:pt x="245" y="577"/>
                  </a:cubicBezTo>
                  <a:cubicBezTo>
                    <a:pt x="245" y="577"/>
                    <a:pt x="244" y="577"/>
                    <a:pt x="244" y="577"/>
                  </a:cubicBezTo>
                  <a:cubicBezTo>
                    <a:pt x="243" y="578"/>
                    <a:pt x="242" y="578"/>
                    <a:pt x="241" y="578"/>
                  </a:cubicBezTo>
                  <a:cubicBezTo>
                    <a:pt x="241" y="579"/>
                    <a:pt x="241" y="579"/>
                    <a:pt x="240" y="578"/>
                  </a:cubicBezTo>
                  <a:cubicBezTo>
                    <a:pt x="240" y="578"/>
                    <a:pt x="239" y="578"/>
                    <a:pt x="239" y="578"/>
                  </a:cubicBezTo>
                  <a:cubicBezTo>
                    <a:pt x="238" y="578"/>
                    <a:pt x="238" y="577"/>
                    <a:pt x="238" y="577"/>
                  </a:cubicBezTo>
                  <a:cubicBezTo>
                    <a:pt x="237" y="577"/>
                    <a:pt x="236" y="576"/>
                    <a:pt x="235" y="576"/>
                  </a:cubicBezTo>
                  <a:cubicBezTo>
                    <a:pt x="234" y="576"/>
                    <a:pt x="234" y="577"/>
                    <a:pt x="234" y="578"/>
                  </a:cubicBezTo>
                  <a:cubicBezTo>
                    <a:pt x="233" y="578"/>
                    <a:pt x="233" y="579"/>
                    <a:pt x="233" y="579"/>
                  </a:cubicBezTo>
                  <a:cubicBezTo>
                    <a:pt x="233" y="579"/>
                    <a:pt x="233" y="580"/>
                    <a:pt x="232" y="580"/>
                  </a:cubicBezTo>
                  <a:cubicBezTo>
                    <a:pt x="232" y="581"/>
                    <a:pt x="232" y="582"/>
                    <a:pt x="231" y="582"/>
                  </a:cubicBezTo>
                  <a:cubicBezTo>
                    <a:pt x="231" y="583"/>
                    <a:pt x="230" y="583"/>
                    <a:pt x="229" y="583"/>
                  </a:cubicBezTo>
                  <a:cubicBezTo>
                    <a:pt x="228" y="582"/>
                    <a:pt x="228" y="582"/>
                    <a:pt x="227" y="581"/>
                  </a:cubicBezTo>
                  <a:cubicBezTo>
                    <a:pt x="227" y="580"/>
                    <a:pt x="226" y="580"/>
                    <a:pt x="225" y="579"/>
                  </a:cubicBezTo>
                  <a:cubicBezTo>
                    <a:pt x="225" y="579"/>
                    <a:pt x="225" y="578"/>
                    <a:pt x="225" y="577"/>
                  </a:cubicBezTo>
                  <a:cubicBezTo>
                    <a:pt x="225" y="577"/>
                    <a:pt x="224" y="577"/>
                    <a:pt x="224" y="576"/>
                  </a:cubicBezTo>
                  <a:cubicBezTo>
                    <a:pt x="224" y="576"/>
                    <a:pt x="224" y="576"/>
                    <a:pt x="224" y="576"/>
                  </a:cubicBezTo>
                  <a:cubicBezTo>
                    <a:pt x="223" y="576"/>
                    <a:pt x="223" y="576"/>
                    <a:pt x="222" y="576"/>
                  </a:cubicBezTo>
                  <a:cubicBezTo>
                    <a:pt x="222" y="577"/>
                    <a:pt x="222" y="577"/>
                    <a:pt x="221" y="577"/>
                  </a:cubicBezTo>
                  <a:cubicBezTo>
                    <a:pt x="220" y="578"/>
                    <a:pt x="219" y="579"/>
                    <a:pt x="219" y="580"/>
                  </a:cubicBezTo>
                  <a:cubicBezTo>
                    <a:pt x="218" y="580"/>
                    <a:pt x="218" y="581"/>
                    <a:pt x="218" y="581"/>
                  </a:cubicBezTo>
                  <a:cubicBezTo>
                    <a:pt x="217" y="581"/>
                    <a:pt x="217" y="581"/>
                    <a:pt x="217" y="582"/>
                  </a:cubicBezTo>
                  <a:cubicBezTo>
                    <a:pt x="216" y="583"/>
                    <a:pt x="216" y="584"/>
                    <a:pt x="215" y="585"/>
                  </a:cubicBezTo>
                  <a:cubicBezTo>
                    <a:pt x="214" y="585"/>
                    <a:pt x="214" y="586"/>
                    <a:pt x="213" y="587"/>
                  </a:cubicBezTo>
                  <a:cubicBezTo>
                    <a:pt x="212" y="587"/>
                    <a:pt x="212" y="587"/>
                    <a:pt x="212" y="588"/>
                  </a:cubicBezTo>
                  <a:cubicBezTo>
                    <a:pt x="211" y="588"/>
                    <a:pt x="211" y="588"/>
                    <a:pt x="211" y="589"/>
                  </a:cubicBezTo>
                  <a:cubicBezTo>
                    <a:pt x="210" y="589"/>
                    <a:pt x="210" y="589"/>
                    <a:pt x="209" y="589"/>
                  </a:cubicBezTo>
                  <a:cubicBezTo>
                    <a:pt x="209" y="590"/>
                    <a:pt x="208" y="590"/>
                    <a:pt x="207" y="591"/>
                  </a:cubicBezTo>
                  <a:cubicBezTo>
                    <a:pt x="206" y="591"/>
                    <a:pt x="205" y="591"/>
                    <a:pt x="204" y="591"/>
                  </a:cubicBezTo>
                  <a:cubicBezTo>
                    <a:pt x="203" y="590"/>
                    <a:pt x="203" y="590"/>
                    <a:pt x="202" y="589"/>
                  </a:cubicBezTo>
                  <a:cubicBezTo>
                    <a:pt x="201" y="589"/>
                    <a:pt x="201" y="589"/>
                    <a:pt x="200" y="589"/>
                  </a:cubicBezTo>
                  <a:cubicBezTo>
                    <a:pt x="199" y="588"/>
                    <a:pt x="198" y="589"/>
                    <a:pt x="198" y="590"/>
                  </a:cubicBezTo>
                  <a:cubicBezTo>
                    <a:pt x="197" y="590"/>
                    <a:pt x="197" y="590"/>
                    <a:pt x="197" y="590"/>
                  </a:cubicBezTo>
                  <a:cubicBezTo>
                    <a:pt x="197" y="591"/>
                    <a:pt x="196" y="591"/>
                    <a:pt x="196" y="592"/>
                  </a:cubicBezTo>
                  <a:cubicBezTo>
                    <a:pt x="195" y="592"/>
                    <a:pt x="194" y="593"/>
                    <a:pt x="194" y="593"/>
                  </a:cubicBezTo>
                  <a:cubicBezTo>
                    <a:pt x="193" y="594"/>
                    <a:pt x="193" y="595"/>
                    <a:pt x="193" y="596"/>
                  </a:cubicBezTo>
                  <a:cubicBezTo>
                    <a:pt x="192" y="597"/>
                    <a:pt x="192" y="597"/>
                    <a:pt x="191" y="598"/>
                  </a:cubicBezTo>
                  <a:cubicBezTo>
                    <a:pt x="190" y="598"/>
                    <a:pt x="189" y="598"/>
                    <a:pt x="189" y="599"/>
                  </a:cubicBezTo>
                  <a:cubicBezTo>
                    <a:pt x="188" y="600"/>
                    <a:pt x="189" y="601"/>
                    <a:pt x="189" y="601"/>
                  </a:cubicBezTo>
                  <a:cubicBezTo>
                    <a:pt x="189" y="602"/>
                    <a:pt x="189" y="604"/>
                    <a:pt x="189" y="605"/>
                  </a:cubicBezTo>
                  <a:cubicBezTo>
                    <a:pt x="190" y="605"/>
                    <a:pt x="191" y="605"/>
                    <a:pt x="191" y="606"/>
                  </a:cubicBezTo>
                  <a:cubicBezTo>
                    <a:pt x="192" y="606"/>
                    <a:pt x="193" y="607"/>
                    <a:pt x="193" y="607"/>
                  </a:cubicBezTo>
                  <a:cubicBezTo>
                    <a:pt x="193" y="609"/>
                    <a:pt x="192" y="610"/>
                    <a:pt x="192" y="611"/>
                  </a:cubicBezTo>
                  <a:cubicBezTo>
                    <a:pt x="192" y="612"/>
                    <a:pt x="192" y="613"/>
                    <a:pt x="192" y="614"/>
                  </a:cubicBezTo>
                  <a:cubicBezTo>
                    <a:pt x="192" y="615"/>
                    <a:pt x="192" y="616"/>
                    <a:pt x="191" y="616"/>
                  </a:cubicBezTo>
                  <a:cubicBezTo>
                    <a:pt x="191" y="617"/>
                    <a:pt x="191" y="617"/>
                    <a:pt x="190" y="617"/>
                  </a:cubicBezTo>
                  <a:cubicBezTo>
                    <a:pt x="190" y="617"/>
                    <a:pt x="190" y="617"/>
                    <a:pt x="189" y="618"/>
                  </a:cubicBezTo>
                  <a:cubicBezTo>
                    <a:pt x="187" y="619"/>
                    <a:pt x="185" y="619"/>
                    <a:pt x="183" y="621"/>
                  </a:cubicBezTo>
                  <a:cubicBezTo>
                    <a:pt x="183" y="621"/>
                    <a:pt x="182" y="621"/>
                    <a:pt x="181" y="620"/>
                  </a:cubicBezTo>
                  <a:cubicBezTo>
                    <a:pt x="180" y="620"/>
                    <a:pt x="180" y="619"/>
                    <a:pt x="179" y="619"/>
                  </a:cubicBezTo>
                  <a:cubicBezTo>
                    <a:pt x="179" y="618"/>
                    <a:pt x="178" y="618"/>
                    <a:pt x="178" y="618"/>
                  </a:cubicBezTo>
                  <a:cubicBezTo>
                    <a:pt x="178" y="618"/>
                    <a:pt x="177" y="618"/>
                    <a:pt x="177" y="617"/>
                  </a:cubicBezTo>
                  <a:cubicBezTo>
                    <a:pt x="176" y="616"/>
                    <a:pt x="175" y="616"/>
                    <a:pt x="174" y="615"/>
                  </a:cubicBezTo>
                  <a:cubicBezTo>
                    <a:pt x="173" y="613"/>
                    <a:pt x="173" y="612"/>
                    <a:pt x="173" y="610"/>
                  </a:cubicBezTo>
                  <a:cubicBezTo>
                    <a:pt x="173" y="610"/>
                    <a:pt x="173" y="609"/>
                    <a:pt x="173" y="609"/>
                  </a:cubicBezTo>
                  <a:cubicBezTo>
                    <a:pt x="172" y="609"/>
                    <a:pt x="172" y="609"/>
                    <a:pt x="171" y="609"/>
                  </a:cubicBezTo>
                  <a:cubicBezTo>
                    <a:pt x="170" y="609"/>
                    <a:pt x="169" y="609"/>
                    <a:pt x="167" y="610"/>
                  </a:cubicBezTo>
                  <a:cubicBezTo>
                    <a:pt x="166" y="610"/>
                    <a:pt x="165" y="611"/>
                    <a:pt x="164" y="612"/>
                  </a:cubicBezTo>
                  <a:cubicBezTo>
                    <a:pt x="163" y="612"/>
                    <a:pt x="162" y="613"/>
                    <a:pt x="161" y="614"/>
                  </a:cubicBezTo>
                  <a:cubicBezTo>
                    <a:pt x="160" y="615"/>
                    <a:pt x="161" y="615"/>
                    <a:pt x="161" y="616"/>
                  </a:cubicBezTo>
                  <a:cubicBezTo>
                    <a:pt x="162" y="617"/>
                    <a:pt x="162" y="617"/>
                    <a:pt x="162" y="618"/>
                  </a:cubicBezTo>
                  <a:cubicBezTo>
                    <a:pt x="162" y="619"/>
                    <a:pt x="162" y="620"/>
                    <a:pt x="163" y="620"/>
                  </a:cubicBezTo>
                  <a:cubicBezTo>
                    <a:pt x="163" y="621"/>
                    <a:pt x="163" y="622"/>
                    <a:pt x="164" y="623"/>
                  </a:cubicBezTo>
                  <a:cubicBezTo>
                    <a:pt x="164" y="624"/>
                    <a:pt x="164" y="625"/>
                    <a:pt x="165" y="625"/>
                  </a:cubicBezTo>
                  <a:cubicBezTo>
                    <a:pt x="165" y="626"/>
                    <a:pt x="165" y="626"/>
                    <a:pt x="166" y="627"/>
                  </a:cubicBezTo>
                  <a:cubicBezTo>
                    <a:pt x="166" y="627"/>
                    <a:pt x="167" y="628"/>
                    <a:pt x="167" y="628"/>
                  </a:cubicBezTo>
                  <a:cubicBezTo>
                    <a:pt x="167" y="628"/>
                    <a:pt x="167" y="629"/>
                    <a:pt x="167" y="630"/>
                  </a:cubicBezTo>
                  <a:cubicBezTo>
                    <a:pt x="168" y="631"/>
                    <a:pt x="167" y="631"/>
                    <a:pt x="167" y="632"/>
                  </a:cubicBezTo>
                  <a:cubicBezTo>
                    <a:pt x="167" y="632"/>
                    <a:pt x="167" y="632"/>
                    <a:pt x="167" y="633"/>
                  </a:cubicBezTo>
                  <a:cubicBezTo>
                    <a:pt x="166" y="633"/>
                    <a:pt x="166" y="634"/>
                    <a:pt x="166" y="634"/>
                  </a:cubicBezTo>
                  <a:cubicBezTo>
                    <a:pt x="166" y="635"/>
                    <a:pt x="166" y="635"/>
                    <a:pt x="166" y="635"/>
                  </a:cubicBezTo>
                  <a:cubicBezTo>
                    <a:pt x="165" y="635"/>
                    <a:pt x="165" y="635"/>
                    <a:pt x="165" y="635"/>
                  </a:cubicBezTo>
                  <a:cubicBezTo>
                    <a:pt x="165" y="636"/>
                    <a:pt x="165" y="636"/>
                    <a:pt x="165" y="637"/>
                  </a:cubicBezTo>
                  <a:cubicBezTo>
                    <a:pt x="164" y="639"/>
                    <a:pt x="166" y="640"/>
                    <a:pt x="166" y="642"/>
                  </a:cubicBezTo>
                  <a:cubicBezTo>
                    <a:pt x="167" y="642"/>
                    <a:pt x="167" y="643"/>
                    <a:pt x="168" y="644"/>
                  </a:cubicBezTo>
                  <a:cubicBezTo>
                    <a:pt x="169" y="645"/>
                    <a:pt x="170" y="646"/>
                    <a:pt x="170" y="647"/>
                  </a:cubicBezTo>
                  <a:cubicBezTo>
                    <a:pt x="170" y="648"/>
                    <a:pt x="167" y="647"/>
                    <a:pt x="166" y="648"/>
                  </a:cubicBezTo>
                  <a:cubicBezTo>
                    <a:pt x="166" y="648"/>
                    <a:pt x="165" y="648"/>
                    <a:pt x="164" y="649"/>
                  </a:cubicBezTo>
                  <a:cubicBezTo>
                    <a:pt x="163" y="649"/>
                    <a:pt x="162" y="649"/>
                    <a:pt x="161" y="650"/>
                  </a:cubicBezTo>
                  <a:cubicBezTo>
                    <a:pt x="158" y="650"/>
                    <a:pt x="157" y="651"/>
                    <a:pt x="154" y="651"/>
                  </a:cubicBezTo>
                  <a:cubicBezTo>
                    <a:pt x="153" y="651"/>
                    <a:pt x="152" y="652"/>
                    <a:pt x="151" y="652"/>
                  </a:cubicBezTo>
                  <a:cubicBezTo>
                    <a:pt x="150" y="652"/>
                    <a:pt x="150" y="652"/>
                    <a:pt x="149" y="651"/>
                  </a:cubicBezTo>
                  <a:cubicBezTo>
                    <a:pt x="149" y="650"/>
                    <a:pt x="148" y="650"/>
                    <a:pt x="148" y="649"/>
                  </a:cubicBezTo>
                  <a:cubicBezTo>
                    <a:pt x="148" y="648"/>
                    <a:pt x="147" y="647"/>
                    <a:pt x="147" y="647"/>
                  </a:cubicBezTo>
                  <a:cubicBezTo>
                    <a:pt x="146" y="645"/>
                    <a:pt x="144" y="643"/>
                    <a:pt x="143" y="644"/>
                  </a:cubicBezTo>
                  <a:cubicBezTo>
                    <a:pt x="141" y="645"/>
                    <a:pt x="142" y="647"/>
                    <a:pt x="142" y="648"/>
                  </a:cubicBezTo>
                  <a:cubicBezTo>
                    <a:pt x="142" y="649"/>
                    <a:pt x="142" y="650"/>
                    <a:pt x="141" y="650"/>
                  </a:cubicBezTo>
                  <a:cubicBezTo>
                    <a:pt x="140" y="651"/>
                    <a:pt x="140" y="651"/>
                    <a:pt x="139" y="651"/>
                  </a:cubicBezTo>
                  <a:cubicBezTo>
                    <a:pt x="138" y="651"/>
                    <a:pt x="138" y="651"/>
                    <a:pt x="137" y="651"/>
                  </a:cubicBezTo>
                  <a:cubicBezTo>
                    <a:pt x="137" y="650"/>
                    <a:pt x="136" y="650"/>
                    <a:pt x="136" y="649"/>
                  </a:cubicBezTo>
                  <a:cubicBezTo>
                    <a:pt x="135" y="649"/>
                    <a:pt x="135" y="649"/>
                    <a:pt x="135" y="648"/>
                  </a:cubicBezTo>
                  <a:cubicBezTo>
                    <a:pt x="135" y="648"/>
                    <a:pt x="135" y="647"/>
                    <a:pt x="135" y="647"/>
                  </a:cubicBezTo>
                  <a:cubicBezTo>
                    <a:pt x="136" y="646"/>
                    <a:pt x="136" y="645"/>
                    <a:pt x="136" y="644"/>
                  </a:cubicBezTo>
                  <a:cubicBezTo>
                    <a:pt x="136" y="642"/>
                    <a:pt x="136" y="641"/>
                    <a:pt x="135" y="640"/>
                  </a:cubicBezTo>
                  <a:cubicBezTo>
                    <a:pt x="134" y="640"/>
                    <a:pt x="133" y="639"/>
                    <a:pt x="132" y="638"/>
                  </a:cubicBezTo>
                  <a:cubicBezTo>
                    <a:pt x="132" y="638"/>
                    <a:pt x="131" y="638"/>
                    <a:pt x="131" y="638"/>
                  </a:cubicBezTo>
                  <a:cubicBezTo>
                    <a:pt x="130" y="639"/>
                    <a:pt x="130" y="639"/>
                    <a:pt x="129" y="639"/>
                  </a:cubicBezTo>
                  <a:cubicBezTo>
                    <a:pt x="128" y="640"/>
                    <a:pt x="127" y="640"/>
                    <a:pt x="126" y="640"/>
                  </a:cubicBezTo>
                  <a:cubicBezTo>
                    <a:pt x="125" y="640"/>
                    <a:pt x="125" y="640"/>
                    <a:pt x="124" y="641"/>
                  </a:cubicBezTo>
                  <a:cubicBezTo>
                    <a:pt x="122" y="641"/>
                    <a:pt x="120" y="643"/>
                    <a:pt x="119" y="643"/>
                  </a:cubicBezTo>
                  <a:cubicBezTo>
                    <a:pt x="117" y="644"/>
                    <a:pt x="115" y="645"/>
                    <a:pt x="114" y="646"/>
                  </a:cubicBezTo>
                  <a:cubicBezTo>
                    <a:pt x="113" y="647"/>
                    <a:pt x="113" y="648"/>
                    <a:pt x="113" y="648"/>
                  </a:cubicBezTo>
                  <a:cubicBezTo>
                    <a:pt x="112" y="649"/>
                    <a:pt x="111" y="649"/>
                    <a:pt x="111" y="649"/>
                  </a:cubicBezTo>
                  <a:cubicBezTo>
                    <a:pt x="110" y="650"/>
                    <a:pt x="110" y="650"/>
                    <a:pt x="110" y="650"/>
                  </a:cubicBezTo>
                  <a:cubicBezTo>
                    <a:pt x="110" y="650"/>
                    <a:pt x="109" y="651"/>
                    <a:pt x="109" y="651"/>
                  </a:cubicBezTo>
                  <a:cubicBezTo>
                    <a:pt x="108" y="652"/>
                    <a:pt x="107" y="652"/>
                    <a:pt x="107" y="652"/>
                  </a:cubicBezTo>
                  <a:cubicBezTo>
                    <a:pt x="105" y="652"/>
                    <a:pt x="104" y="653"/>
                    <a:pt x="103" y="653"/>
                  </a:cubicBezTo>
                  <a:cubicBezTo>
                    <a:pt x="102" y="653"/>
                    <a:pt x="101" y="653"/>
                    <a:pt x="101" y="651"/>
                  </a:cubicBezTo>
                  <a:cubicBezTo>
                    <a:pt x="101" y="650"/>
                    <a:pt x="102" y="650"/>
                    <a:pt x="102" y="649"/>
                  </a:cubicBezTo>
                  <a:cubicBezTo>
                    <a:pt x="103" y="648"/>
                    <a:pt x="104" y="647"/>
                    <a:pt x="104" y="646"/>
                  </a:cubicBezTo>
                  <a:cubicBezTo>
                    <a:pt x="104" y="645"/>
                    <a:pt x="103" y="644"/>
                    <a:pt x="103" y="644"/>
                  </a:cubicBezTo>
                  <a:cubicBezTo>
                    <a:pt x="102" y="643"/>
                    <a:pt x="101" y="642"/>
                    <a:pt x="101" y="641"/>
                  </a:cubicBezTo>
                  <a:cubicBezTo>
                    <a:pt x="100" y="640"/>
                    <a:pt x="99" y="639"/>
                    <a:pt x="98" y="638"/>
                  </a:cubicBezTo>
                  <a:cubicBezTo>
                    <a:pt x="97" y="637"/>
                    <a:pt x="97" y="637"/>
                    <a:pt x="96" y="637"/>
                  </a:cubicBezTo>
                  <a:cubicBezTo>
                    <a:pt x="95" y="636"/>
                    <a:pt x="94" y="636"/>
                    <a:pt x="93" y="636"/>
                  </a:cubicBezTo>
                  <a:cubicBezTo>
                    <a:pt x="92" y="636"/>
                    <a:pt x="91" y="636"/>
                    <a:pt x="90" y="637"/>
                  </a:cubicBezTo>
                  <a:cubicBezTo>
                    <a:pt x="90" y="638"/>
                    <a:pt x="90" y="638"/>
                    <a:pt x="90" y="639"/>
                  </a:cubicBezTo>
                  <a:cubicBezTo>
                    <a:pt x="90" y="640"/>
                    <a:pt x="91" y="641"/>
                    <a:pt x="91" y="642"/>
                  </a:cubicBezTo>
                  <a:cubicBezTo>
                    <a:pt x="91" y="644"/>
                    <a:pt x="92" y="645"/>
                    <a:pt x="92" y="646"/>
                  </a:cubicBezTo>
                  <a:cubicBezTo>
                    <a:pt x="92" y="647"/>
                    <a:pt x="93" y="648"/>
                    <a:pt x="93" y="649"/>
                  </a:cubicBezTo>
                  <a:cubicBezTo>
                    <a:pt x="93" y="650"/>
                    <a:pt x="94" y="651"/>
                    <a:pt x="95" y="653"/>
                  </a:cubicBezTo>
                  <a:cubicBezTo>
                    <a:pt x="95" y="653"/>
                    <a:pt x="95" y="654"/>
                    <a:pt x="96" y="654"/>
                  </a:cubicBezTo>
                  <a:cubicBezTo>
                    <a:pt x="96" y="655"/>
                    <a:pt x="96" y="655"/>
                    <a:pt x="96" y="655"/>
                  </a:cubicBezTo>
                  <a:cubicBezTo>
                    <a:pt x="96" y="656"/>
                    <a:pt x="95" y="656"/>
                    <a:pt x="95" y="656"/>
                  </a:cubicBezTo>
                  <a:cubicBezTo>
                    <a:pt x="94" y="656"/>
                    <a:pt x="93" y="656"/>
                    <a:pt x="92" y="655"/>
                  </a:cubicBezTo>
                  <a:cubicBezTo>
                    <a:pt x="91" y="655"/>
                    <a:pt x="91" y="655"/>
                    <a:pt x="91" y="655"/>
                  </a:cubicBezTo>
                  <a:cubicBezTo>
                    <a:pt x="91" y="654"/>
                    <a:pt x="91" y="654"/>
                    <a:pt x="92" y="653"/>
                  </a:cubicBezTo>
                  <a:cubicBezTo>
                    <a:pt x="92" y="651"/>
                    <a:pt x="91" y="649"/>
                    <a:pt x="90" y="648"/>
                  </a:cubicBezTo>
                  <a:cubicBezTo>
                    <a:pt x="90" y="647"/>
                    <a:pt x="89" y="646"/>
                    <a:pt x="88" y="645"/>
                  </a:cubicBezTo>
                  <a:cubicBezTo>
                    <a:pt x="86" y="643"/>
                    <a:pt x="85" y="642"/>
                    <a:pt x="84" y="640"/>
                  </a:cubicBezTo>
                  <a:cubicBezTo>
                    <a:pt x="82" y="638"/>
                    <a:pt x="81" y="635"/>
                    <a:pt x="83" y="633"/>
                  </a:cubicBezTo>
                  <a:cubicBezTo>
                    <a:pt x="84" y="631"/>
                    <a:pt x="85" y="630"/>
                    <a:pt x="86" y="629"/>
                  </a:cubicBezTo>
                  <a:cubicBezTo>
                    <a:pt x="86" y="628"/>
                    <a:pt x="87" y="626"/>
                    <a:pt x="87" y="625"/>
                  </a:cubicBezTo>
                  <a:cubicBezTo>
                    <a:pt x="87" y="623"/>
                    <a:pt x="87" y="622"/>
                    <a:pt x="87" y="620"/>
                  </a:cubicBezTo>
                  <a:cubicBezTo>
                    <a:pt x="87" y="619"/>
                    <a:pt x="88" y="617"/>
                    <a:pt x="87" y="616"/>
                  </a:cubicBezTo>
                  <a:cubicBezTo>
                    <a:pt x="86" y="614"/>
                    <a:pt x="85" y="614"/>
                    <a:pt x="83" y="614"/>
                  </a:cubicBezTo>
                  <a:cubicBezTo>
                    <a:pt x="82" y="613"/>
                    <a:pt x="82" y="611"/>
                    <a:pt x="82" y="610"/>
                  </a:cubicBezTo>
                  <a:cubicBezTo>
                    <a:pt x="82" y="608"/>
                    <a:pt x="83" y="606"/>
                    <a:pt x="82" y="605"/>
                  </a:cubicBezTo>
                  <a:cubicBezTo>
                    <a:pt x="81" y="604"/>
                    <a:pt x="80" y="604"/>
                    <a:pt x="78" y="603"/>
                  </a:cubicBezTo>
                  <a:cubicBezTo>
                    <a:pt x="76" y="602"/>
                    <a:pt x="74" y="601"/>
                    <a:pt x="71" y="600"/>
                  </a:cubicBezTo>
                  <a:cubicBezTo>
                    <a:pt x="68" y="599"/>
                    <a:pt x="64" y="600"/>
                    <a:pt x="61" y="599"/>
                  </a:cubicBezTo>
                  <a:cubicBezTo>
                    <a:pt x="58" y="599"/>
                    <a:pt x="57" y="596"/>
                    <a:pt x="56" y="594"/>
                  </a:cubicBezTo>
                  <a:cubicBezTo>
                    <a:pt x="52" y="591"/>
                    <a:pt x="50" y="585"/>
                    <a:pt x="53" y="581"/>
                  </a:cubicBezTo>
                  <a:cubicBezTo>
                    <a:pt x="55" y="578"/>
                    <a:pt x="57" y="575"/>
                    <a:pt x="60" y="575"/>
                  </a:cubicBezTo>
                  <a:cubicBezTo>
                    <a:pt x="63" y="575"/>
                    <a:pt x="65" y="575"/>
                    <a:pt x="66" y="573"/>
                  </a:cubicBezTo>
                  <a:cubicBezTo>
                    <a:pt x="67" y="571"/>
                    <a:pt x="67" y="569"/>
                    <a:pt x="69" y="568"/>
                  </a:cubicBezTo>
                  <a:cubicBezTo>
                    <a:pt x="70" y="566"/>
                    <a:pt x="71" y="564"/>
                    <a:pt x="70" y="562"/>
                  </a:cubicBezTo>
                  <a:cubicBezTo>
                    <a:pt x="66" y="561"/>
                    <a:pt x="63" y="561"/>
                    <a:pt x="59" y="560"/>
                  </a:cubicBezTo>
                  <a:cubicBezTo>
                    <a:pt x="57" y="560"/>
                    <a:pt x="56" y="560"/>
                    <a:pt x="55" y="559"/>
                  </a:cubicBezTo>
                  <a:cubicBezTo>
                    <a:pt x="54" y="559"/>
                    <a:pt x="53" y="558"/>
                    <a:pt x="53" y="558"/>
                  </a:cubicBezTo>
                  <a:cubicBezTo>
                    <a:pt x="53" y="558"/>
                    <a:pt x="52" y="556"/>
                    <a:pt x="52" y="556"/>
                  </a:cubicBezTo>
                  <a:cubicBezTo>
                    <a:pt x="55" y="556"/>
                    <a:pt x="54" y="554"/>
                    <a:pt x="53" y="552"/>
                  </a:cubicBezTo>
                  <a:cubicBezTo>
                    <a:pt x="53" y="551"/>
                    <a:pt x="52" y="550"/>
                    <a:pt x="52" y="549"/>
                  </a:cubicBezTo>
                  <a:cubicBezTo>
                    <a:pt x="51" y="546"/>
                    <a:pt x="50" y="542"/>
                    <a:pt x="48" y="540"/>
                  </a:cubicBezTo>
                  <a:cubicBezTo>
                    <a:pt x="45" y="538"/>
                    <a:pt x="46" y="536"/>
                    <a:pt x="45" y="533"/>
                  </a:cubicBezTo>
                  <a:cubicBezTo>
                    <a:pt x="44" y="531"/>
                    <a:pt x="43" y="531"/>
                    <a:pt x="42" y="531"/>
                  </a:cubicBezTo>
                  <a:cubicBezTo>
                    <a:pt x="40" y="531"/>
                    <a:pt x="37" y="531"/>
                    <a:pt x="35" y="531"/>
                  </a:cubicBezTo>
                  <a:cubicBezTo>
                    <a:pt x="33" y="531"/>
                    <a:pt x="30" y="531"/>
                    <a:pt x="29" y="530"/>
                  </a:cubicBezTo>
                  <a:cubicBezTo>
                    <a:pt x="27" y="528"/>
                    <a:pt x="28" y="526"/>
                    <a:pt x="28" y="524"/>
                  </a:cubicBezTo>
                  <a:cubicBezTo>
                    <a:pt x="29" y="521"/>
                    <a:pt x="27" y="519"/>
                    <a:pt x="26" y="517"/>
                  </a:cubicBezTo>
                  <a:cubicBezTo>
                    <a:pt x="25" y="516"/>
                    <a:pt x="23" y="514"/>
                    <a:pt x="22" y="512"/>
                  </a:cubicBezTo>
                  <a:cubicBezTo>
                    <a:pt x="21" y="511"/>
                    <a:pt x="21" y="510"/>
                    <a:pt x="20" y="509"/>
                  </a:cubicBezTo>
                  <a:cubicBezTo>
                    <a:pt x="19" y="508"/>
                    <a:pt x="19" y="508"/>
                    <a:pt x="19" y="507"/>
                  </a:cubicBezTo>
                  <a:cubicBezTo>
                    <a:pt x="18" y="506"/>
                    <a:pt x="17" y="504"/>
                    <a:pt x="19" y="503"/>
                  </a:cubicBezTo>
                  <a:cubicBezTo>
                    <a:pt x="21" y="503"/>
                    <a:pt x="22" y="505"/>
                    <a:pt x="24" y="504"/>
                  </a:cubicBezTo>
                  <a:cubicBezTo>
                    <a:pt x="25" y="503"/>
                    <a:pt x="27" y="502"/>
                    <a:pt x="27" y="500"/>
                  </a:cubicBezTo>
                  <a:cubicBezTo>
                    <a:pt x="28" y="499"/>
                    <a:pt x="27" y="497"/>
                    <a:pt x="27" y="496"/>
                  </a:cubicBezTo>
                  <a:cubicBezTo>
                    <a:pt x="27" y="493"/>
                    <a:pt x="29" y="491"/>
                    <a:pt x="32" y="490"/>
                  </a:cubicBezTo>
                  <a:cubicBezTo>
                    <a:pt x="33" y="490"/>
                    <a:pt x="35" y="490"/>
                    <a:pt x="36" y="490"/>
                  </a:cubicBezTo>
                  <a:cubicBezTo>
                    <a:pt x="39" y="490"/>
                    <a:pt x="40" y="485"/>
                    <a:pt x="40" y="483"/>
                  </a:cubicBezTo>
                  <a:cubicBezTo>
                    <a:pt x="40" y="481"/>
                    <a:pt x="39" y="480"/>
                    <a:pt x="39" y="478"/>
                  </a:cubicBezTo>
                  <a:cubicBezTo>
                    <a:pt x="39" y="477"/>
                    <a:pt x="40" y="475"/>
                    <a:pt x="41" y="474"/>
                  </a:cubicBezTo>
                  <a:cubicBezTo>
                    <a:pt x="42" y="470"/>
                    <a:pt x="38" y="470"/>
                    <a:pt x="35" y="469"/>
                  </a:cubicBezTo>
                  <a:cubicBezTo>
                    <a:pt x="32" y="468"/>
                    <a:pt x="30" y="467"/>
                    <a:pt x="28" y="464"/>
                  </a:cubicBezTo>
                  <a:cubicBezTo>
                    <a:pt x="26" y="461"/>
                    <a:pt x="29" y="457"/>
                    <a:pt x="30" y="453"/>
                  </a:cubicBezTo>
                  <a:cubicBezTo>
                    <a:pt x="31" y="449"/>
                    <a:pt x="26" y="450"/>
                    <a:pt x="23" y="450"/>
                  </a:cubicBezTo>
                  <a:cubicBezTo>
                    <a:pt x="19" y="451"/>
                    <a:pt x="15" y="451"/>
                    <a:pt x="11" y="450"/>
                  </a:cubicBezTo>
                  <a:cubicBezTo>
                    <a:pt x="10" y="450"/>
                    <a:pt x="8" y="450"/>
                    <a:pt x="7" y="449"/>
                  </a:cubicBezTo>
                  <a:cubicBezTo>
                    <a:pt x="6" y="447"/>
                    <a:pt x="6" y="445"/>
                    <a:pt x="6" y="444"/>
                  </a:cubicBezTo>
                  <a:cubicBezTo>
                    <a:pt x="6" y="439"/>
                    <a:pt x="3" y="436"/>
                    <a:pt x="2" y="433"/>
                  </a:cubicBezTo>
                  <a:cubicBezTo>
                    <a:pt x="0" y="429"/>
                    <a:pt x="2" y="427"/>
                    <a:pt x="5" y="425"/>
                  </a:cubicBezTo>
                  <a:cubicBezTo>
                    <a:pt x="7" y="424"/>
                    <a:pt x="12" y="423"/>
                    <a:pt x="13" y="426"/>
                  </a:cubicBezTo>
                  <a:cubicBezTo>
                    <a:pt x="13" y="428"/>
                    <a:pt x="12" y="432"/>
                    <a:pt x="15" y="433"/>
                  </a:cubicBezTo>
                  <a:cubicBezTo>
                    <a:pt x="16" y="434"/>
                    <a:pt x="18" y="433"/>
                    <a:pt x="18" y="433"/>
                  </a:cubicBezTo>
                  <a:cubicBezTo>
                    <a:pt x="19" y="432"/>
                    <a:pt x="19" y="430"/>
                    <a:pt x="20" y="429"/>
                  </a:cubicBezTo>
                  <a:cubicBezTo>
                    <a:pt x="21" y="428"/>
                    <a:pt x="21" y="427"/>
                    <a:pt x="22" y="426"/>
                  </a:cubicBezTo>
                  <a:cubicBezTo>
                    <a:pt x="22" y="425"/>
                    <a:pt x="23" y="424"/>
                    <a:pt x="23" y="424"/>
                  </a:cubicBezTo>
                  <a:cubicBezTo>
                    <a:pt x="24" y="423"/>
                    <a:pt x="24" y="422"/>
                    <a:pt x="25" y="421"/>
                  </a:cubicBezTo>
                  <a:cubicBezTo>
                    <a:pt x="29" y="417"/>
                    <a:pt x="35" y="416"/>
                    <a:pt x="39" y="412"/>
                  </a:cubicBezTo>
                  <a:cubicBezTo>
                    <a:pt x="42" y="410"/>
                    <a:pt x="44" y="408"/>
                    <a:pt x="46" y="406"/>
                  </a:cubicBezTo>
                  <a:cubicBezTo>
                    <a:pt x="49" y="404"/>
                    <a:pt x="52" y="403"/>
                    <a:pt x="55" y="402"/>
                  </a:cubicBezTo>
                  <a:cubicBezTo>
                    <a:pt x="56" y="402"/>
                    <a:pt x="58" y="401"/>
                    <a:pt x="60" y="400"/>
                  </a:cubicBezTo>
                  <a:cubicBezTo>
                    <a:pt x="61" y="399"/>
                    <a:pt x="62" y="398"/>
                    <a:pt x="61" y="396"/>
                  </a:cubicBezTo>
                  <a:cubicBezTo>
                    <a:pt x="60" y="395"/>
                    <a:pt x="55" y="396"/>
                    <a:pt x="56" y="393"/>
                  </a:cubicBezTo>
                  <a:cubicBezTo>
                    <a:pt x="56" y="391"/>
                    <a:pt x="61" y="393"/>
                    <a:pt x="62" y="391"/>
                  </a:cubicBezTo>
                  <a:cubicBezTo>
                    <a:pt x="63" y="390"/>
                    <a:pt x="63" y="389"/>
                    <a:pt x="61" y="389"/>
                  </a:cubicBezTo>
                  <a:cubicBezTo>
                    <a:pt x="60" y="389"/>
                    <a:pt x="60" y="389"/>
                    <a:pt x="59" y="390"/>
                  </a:cubicBezTo>
                  <a:cubicBezTo>
                    <a:pt x="57" y="391"/>
                    <a:pt x="55" y="392"/>
                    <a:pt x="53" y="392"/>
                  </a:cubicBezTo>
                  <a:cubicBezTo>
                    <a:pt x="51" y="393"/>
                    <a:pt x="49" y="394"/>
                    <a:pt x="47" y="394"/>
                  </a:cubicBezTo>
                  <a:cubicBezTo>
                    <a:pt x="46" y="395"/>
                    <a:pt x="45" y="394"/>
                    <a:pt x="44" y="393"/>
                  </a:cubicBezTo>
                  <a:cubicBezTo>
                    <a:pt x="43" y="392"/>
                    <a:pt x="43" y="390"/>
                    <a:pt x="43" y="389"/>
                  </a:cubicBezTo>
                  <a:cubicBezTo>
                    <a:pt x="43" y="380"/>
                    <a:pt x="43" y="380"/>
                    <a:pt x="43" y="380"/>
                  </a:cubicBezTo>
                  <a:cubicBezTo>
                    <a:pt x="43" y="377"/>
                    <a:pt x="43" y="374"/>
                    <a:pt x="44" y="372"/>
                  </a:cubicBezTo>
                  <a:cubicBezTo>
                    <a:pt x="44" y="372"/>
                    <a:pt x="45" y="371"/>
                    <a:pt x="45" y="371"/>
                  </a:cubicBezTo>
                  <a:cubicBezTo>
                    <a:pt x="45" y="371"/>
                    <a:pt x="46" y="371"/>
                    <a:pt x="46" y="370"/>
                  </a:cubicBezTo>
                  <a:cubicBezTo>
                    <a:pt x="47" y="370"/>
                    <a:pt x="48" y="369"/>
                    <a:pt x="49" y="369"/>
                  </a:cubicBezTo>
                  <a:cubicBezTo>
                    <a:pt x="50" y="368"/>
                    <a:pt x="51" y="366"/>
                    <a:pt x="53" y="364"/>
                  </a:cubicBezTo>
                  <a:cubicBezTo>
                    <a:pt x="54" y="363"/>
                    <a:pt x="56" y="362"/>
                    <a:pt x="58" y="360"/>
                  </a:cubicBezTo>
                  <a:cubicBezTo>
                    <a:pt x="60" y="358"/>
                    <a:pt x="61" y="355"/>
                    <a:pt x="62" y="352"/>
                  </a:cubicBezTo>
                  <a:cubicBezTo>
                    <a:pt x="62" y="351"/>
                    <a:pt x="62" y="350"/>
                    <a:pt x="63" y="349"/>
                  </a:cubicBezTo>
                  <a:cubicBezTo>
                    <a:pt x="63" y="347"/>
                    <a:pt x="63" y="347"/>
                    <a:pt x="64" y="346"/>
                  </a:cubicBezTo>
                  <a:cubicBezTo>
                    <a:pt x="66" y="345"/>
                    <a:pt x="68" y="343"/>
                    <a:pt x="70" y="342"/>
                  </a:cubicBezTo>
                  <a:cubicBezTo>
                    <a:pt x="71" y="342"/>
                    <a:pt x="73" y="341"/>
                    <a:pt x="74" y="340"/>
                  </a:cubicBezTo>
                  <a:cubicBezTo>
                    <a:pt x="76" y="338"/>
                    <a:pt x="75" y="336"/>
                    <a:pt x="75" y="334"/>
                  </a:cubicBezTo>
                  <a:cubicBezTo>
                    <a:pt x="75" y="331"/>
                    <a:pt x="74" y="329"/>
                    <a:pt x="74" y="327"/>
                  </a:cubicBezTo>
                  <a:cubicBezTo>
                    <a:pt x="74" y="325"/>
                    <a:pt x="74" y="322"/>
                    <a:pt x="74" y="320"/>
                  </a:cubicBezTo>
                  <a:cubicBezTo>
                    <a:pt x="74" y="317"/>
                    <a:pt x="75" y="315"/>
                    <a:pt x="75" y="313"/>
                  </a:cubicBezTo>
                  <a:cubicBezTo>
                    <a:pt x="75" y="312"/>
                    <a:pt x="76" y="311"/>
                    <a:pt x="76" y="310"/>
                  </a:cubicBezTo>
                  <a:cubicBezTo>
                    <a:pt x="77" y="307"/>
                    <a:pt x="76" y="305"/>
                    <a:pt x="77" y="303"/>
                  </a:cubicBezTo>
                  <a:cubicBezTo>
                    <a:pt x="77" y="301"/>
                    <a:pt x="78" y="300"/>
                    <a:pt x="78" y="298"/>
                  </a:cubicBezTo>
                  <a:cubicBezTo>
                    <a:pt x="77" y="296"/>
                    <a:pt x="77" y="294"/>
                    <a:pt x="76" y="293"/>
                  </a:cubicBezTo>
                  <a:cubicBezTo>
                    <a:pt x="76" y="291"/>
                    <a:pt x="75" y="290"/>
                    <a:pt x="75" y="289"/>
                  </a:cubicBezTo>
                  <a:cubicBezTo>
                    <a:pt x="74" y="286"/>
                    <a:pt x="73" y="283"/>
                    <a:pt x="71" y="280"/>
                  </a:cubicBezTo>
                  <a:cubicBezTo>
                    <a:pt x="70" y="279"/>
                    <a:pt x="68" y="278"/>
                    <a:pt x="67" y="277"/>
                  </a:cubicBezTo>
                  <a:cubicBezTo>
                    <a:pt x="66" y="276"/>
                    <a:pt x="65" y="274"/>
                    <a:pt x="64" y="273"/>
                  </a:cubicBezTo>
                  <a:cubicBezTo>
                    <a:pt x="63" y="271"/>
                    <a:pt x="62" y="269"/>
                    <a:pt x="61" y="268"/>
                  </a:cubicBezTo>
                  <a:cubicBezTo>
                    <a:pt x="60" y="266"/>
                    <a:pt x="58" y="265"/>
                    <a:pt x="56" y="264"/>
                  </a:cubicBezTo>
                  <a:cubicBezTo>
                    <a:pt x="55" y="262"/>
                    <a:pt x="55" y="261"/>
                    <a:pt x="56" y="259"/>
                  </a:cubicBezTo>
                  <a:cubicBezTo>
                    <a:pt x="56" y="257"/>
                    <a:pt x="58" y="255"/>
                    <a:pt x="59" y="254"/>
                  </a:cubicBezTo>
                  <a:cubicBezTo>
                    <a:pt x="59" y="252"/>
                    <a:pt x="59" y="251"/>
                    <a:pt x="59" y="250"/>
                  </a:cubicBezTo>
                  <a:cubicBezTo>
                    <a:pt x="60" y="249"/>
                    <a:pt x="61" y="248"/>
                    <a:pt x="60" y="247"/>
                  </a:cubicBezTo>
                  <a:cubicBezTo>
                    <a:pt x="59" y="246"/>
                    <a:pt x="57" y="246"/>
                    <a:pt x="56" y="246"/>
                  </a:cubicBezTo>
                  <a:cubicBezTo>
                    <a:pt x="54" y="245"/>
                    <a:pt x="53" y="244"/>
                    <a:pt x="51" y="244"/>
                  </a:cubicBezTo>
                  <a:cubicBezTo>
                    <a:pt x="50" y="243"/>
                    <a:pt x="48" y="244"/>
                    <a:pt x="47" y="243"/>
                  </a:cubicBezTo>
                  <a:cubicBezTo>
                    <a:pt x="43" y="242"/>
                    <a:pt x="44" y="239"/>
                    <a:pt x="44" y="236"/>
                  </a:cubicBezTo>
                  <a:cubicBezTo>
                    <a:pt x="45" y="235"/>
                    <a:pt x="44" y="233"/>
                    <a:pt x="44" y="232"/>
                  </a:cubicBezTo>
                  <a:cubicBezTo>
                    <a:pt x="44" y="230"/>
                    <a:pt x="45" y="230"/>
                    <a:pt x="46" y="229"/>
                  </a:cubicBezTo>
                  <a:cubicBezTo>
                    <a:pt x="47" y="228"/>
                    <a:pt x="46" y="227"/>
                    <a:pt x="45" y="226"/>
                  </a:cubicBezTo>
                  <a:cubicBezTo>
                    <a:pt x="44" y="225"/>
                    <a:pt x="43" y="224"/>
                    <a:pt x="43" y="224"/>
                  </a:cubicBezTo>
                  <a:cubicBezTo>
                    <a:pt x="42" y="223"/>
                    <a:pt x="40" y="223"/>
                    <a:pt x="39" y="222"/>
                  </a:cubicBezTo>
                  <a:cubicBezTo>
                    <a:pt x="38" y="221"/>
                    <a:pt x="37" y="220"/>
                    <a:pt x="36" y="220"/>
                  </a:cubicBezTo>
                  <a:cubicBezTo>
                    <a:pt x="35" y="220"/>
                    <a:pt x="28" y="220"/>
                    <a:pt x="30" y="217"/>
                  </a:cubicBezTo>
                  <a:cubicBezTo>
                    <a:pt x="31" y="216"/>
                    <a:pt x="33" y="216"/>
                    <a:pt x="34" y="215"/>
                  </a:cubicBezTo>
                  <a:cubicBezTo>
                    <a:pt x="35" y="214"/>
                    <a:pt x="37" y="213"/>
                    <a:pt x="37" y="212"/>
                  </a:cubicBezTo>
                  <a:cubicBezTo>
                    <a:pt x="38" y="209"/>
                    <a:pt x="38" y="206"/>
                    <a:pt x="37" y="203"/>
                  </a:cubicBezTo>
                  <a:cubicBezTo>
                    <a:pt x="36" y="202"/>
                    <a:pt x="35" y="202"/>
                    <a:pt x="34" y="200"/>
                  </a:cubicBezTo>
                  <a:cubicBezTo>
                    <a:pt x="33" y="198"/>
                    <a:pt x="31" y="197"/>
                    <a:pt x="31" y="195"/>
                  </a:cubicBezTo>
                  <a:cubicBezTo>
                    <a:pt x="30" y="190"/>
                    <a:pt x="34" y="191"/>
                    <a:pt x="37" y="192"/>
                  </a:cubicBezTo>
                  <a:cubicBezTo>
                    <a:pt x="37" y="193"/>
                    <a:pt x="39" y="193"/>
                    <a:pt x="39" y="193"/>
                  </a:cubicBezTo>
                  <a:cubicBezTo>
                    <a:pt x="41" y="193"/>
                    <a:pt x="41" y="191"/>
                    <a:pt x="42" y="191"/>
                  </a:cubicBezTo>
                  <a:cubicBezTo>
                    <a:pt x="45" y="190"/>
                    <a:pt x="48" y="189"/>
                    <a:pt x="50" y="188"/>
                  </a:cubicBezTo>
                  <a:cubicBezTo>
                    <a:pt x="53" y="186"/>
                    <a:pt x="56" y="186"/>
                    <a:pt x="59" y="187"/>
                  </a:cubicBezTo>
                  <a:cubicBezTo>
                    <a:pt x="61" y="188"/>
                    <a:pt x="63" y="188"/>
                    <a:pt x="64" y="189"/>
                  </a:cubicBezTo>
                  <a:cubicBezTo>
                    <a:pt x="66" y="190"/>
                    <a:pt x="71" y="193"/>
                    <a:pt x="72" y="189"/>
                  </a:cubicBezTo>
                  <a:cubicBezTo>
                    <a:pt x="73" y="186"/>
                    <a:pt x="71" y="184"/>
                    <a:pt x="70" y="181"/>
                  </a:cubicBezTo>
                  <a:cubicBezTo>
                    <a:pt x="69" y="180"/>
                    <a:pt x="69" y="178"/>
                    <a:pt x="68" y="177"/>
                  </a:cubicBezTo>
                  <a:cubicBezTo>
                    <a:pt x="67" y="176"/>
                    <a:pt x="65" y="175"/>
                    <a:pt x="65" y="174"/>
                  </a:cubicBezTo>
                  <a:cubicBezTo>
                    <a:pt x="64" y="171"/>
                    <a:pt x="70" y="172"/>
                    <a:pt x="71" y="172"/>
                  </a:cubicBezTo>
                  <a:cubicBezTo>
                    <a:pt x="74" y="172"/>
                    <a:pt x="77" y="174"/>
                    <a:pt x="77" y="177"/>
                  </a:cubicBezTo>
                  <a:cubicBezTo>
                    <a:pt x="78" y="179"/>
                    <a:pt x="79" y="182"/>
                    <a:pt x="82" y="183"/>
                  </a:cubicBezTo>
                  <a:cubicBezTo>
                    <a:pt x="83" y="183"/>
                    <a:pt x="85" y="182"/>
                    <a:pt x="86" y="182"/>
                  </a:cubicBezTo>
                  <a:cubicBezTo>
                    <a:pt x="88" y="182"/>
                    <a:pt x="89" y="182"/>
                    <a:pt x="91" y="182"/>
                  </a:cubicBezTo>
                  <a:cubicBezTo>
                    <a:pt x="94" y="182"/>
                    <a:pt x="96" y="183"/>
                    <a:pt x="99" y="185"/>
                  </a:cubicBezTo>
                  <a:cubicBezTo>
                    <a:pt x="102" y="186"/>
                    <a:pt x="104" y="187"/>
                    <a:pt x="107" y="189"/>
                  </a:cubicBezTo>
                  <a:cubicBezTo>
                    <a:pt x="108" y="190"/>
                    <a:pt x="109" y="191"/>
                    <a:pt x="110" y="192"/>
                  </a:cubicBezTo>
                  <a:cubicBezTo>
                    <a:pt x="111" y="193"/>
                    <a:pt x="112" y="194"/>
                    <a:pt x="113" y="195"/>
                  </a:cubicBezTo>
                  <a:cubicBezTo>
                    <a:pt x="113" y="196"/>
                    <a:pt x="115" y="197"/>
                    <a:pt x="117" y="196"/>
                  </a:cubicBezTo>
                  <a:cubicBezTo>
                    <a:pt x="118" y="196"/>
                    <a:pt x="117" y="193"/>
                    <a:pt x="117" y="192"/>
                  </a:cubicBezTo>
                  <a:cubicBezTo>
                    <a:pt x="116" y="190"/>
                    <a:pt x="115" y="186"/>
                    <a:pt x="116" y="184"/>
                  </a:cubicBezTo>
                  <a:cubicBezTo>
                    <a:pt x="117" y="182"/>
                    <a:pt x="122" y="184"/>
                    <a:pt x="124" y="185"/>
                  </a:cubicBezTo>
                  <a:cubicBezTo>
                    <a:pt x="126" y="186"/>
                    <a:pt x="127" y="189"/>
                    <a:pt x="130" y="189"/>
                  </a:cubicBezTo>
                  <a:cubicBezTo>
                    <a:pt x="133" y="189"/>
                    <a:pt x="135" y="188"/>
                    <a:pt x="138" y="187"/>
                  </a:cubicBezTo>
                  <a:cubicBezTo>
                    <a:pt x="140" y="185"/>
                    <a:pt x="142" y="184"/>
                    <a:pt x="145" y="183"/>
                  </a:cubicBezTo>
                  <a:cubicBezTo>
                    <a:pt x="148" y="181"/>
                    <a:pt x="150" y="181"/>
                    <a:pt x="153" y="180"/>
                  </a:cubicBezTo>
                  <a:cubicBezTo>
                    <a:pt x="156" y="180"/>
                    <a:pt x="158" y="179"/>
                    <a:pt x="161" y="178"/>
                  </a:cubicBezTo>
                  <a:cubicBezTo>
                    <a:pt x="163" y="177"/>
                    <a:pt x="165" y="175"/>
                    <a:pt x="167" y="175"/>
                  </a:cubicBezTo>
                  <a:cubicBezTo>
                    <a:pt x="169" y="175"/>
                    <a:pt x="171" y="174"/>
                    <a:pt x="173" y="175"/>
                  </a:cubicBezTo>
                  <a:cubicBezTo>
                    <a:pt x="175" y="175"/>
                    <a:pt x="176" y="179"/>
                    <a:pt x="178" y="180"/>
                  </a:cubicBezTo>
                  <a:cubicBezTo>
                    <a:pt x="179" y="180"/>
                    <a:pt x="179" y="179"/>
                    <a:pt x="180" y="179"/>
                  </a:cubicBezTo>
                  <a:cubicBezTo>
                    <a:pt x="182" y="178"/>
                    <a:pt x="183" y="178"/>
                    <a:pt x="184" y="177"/>
                  </a:cubicBezTo>
                  <a:cubicBezTo>
                    <a:pt x="185" y="177"/>
                    <a:pt x="185" y="177"/>
                    <a:pt x="186" y="176"/>
                  </a:cubicBezTo>
                  <a:cubicBezTo>
                    <a:pt x="186" y="176"/>
                    <a:pt x="187" y="175"/>
                    <a:pt x="188" y="175"/>
                  </a:cubicBezTo>
                  <a:cubicBezTo>
                    <a:pt x="189" y="173"/>
                    <a:pt x="190" y="172"/>
                    <a:pt x="191" y="171"/>
                  </a:cubicBezTo>
                  <a:cubicBezTo>
                    <a:pt x="192" y="169"/>
                    <a:pt x="193" y="168"/>
                    <a:pt x="193" y="166"/>
                  </a:cubicBezTo>
                  <a:cubicBezTo>
                    <a:pt x="194" y="164"/>
                    <a:pt x="193" y="162"/>
                    <a:pt x="195" y="161"/>
                  </a:cubicBezTo>
                  <a:cubicBezTo>
                    <a:pt x="198" y="161"/>
                    <a:pt x="199" y="160"/>
                    <a:pt x="200" y="158"/>
                  </a:cubicBezTo>
                  <a:cubicBezTo>
                    <a:pt x="201" y="155"/>
                    <a:pt x="199" y="153"/>
                    <a:pt x="198" y="150"/>
                  </a:cubicBezTo>
                  <a:cubicBezTo>
                    <a:pt x="196" y="148"/>
                    <a:pt x="195" y="146"/>
                    <a:pt x="193" y="145"/>
                  </a:cubicBezTo>
                  <a:cubicBezTo>
                    <a:pt x="191" y="144"/>
                    <a:pt x="188" y="143"/>
                    <a:pt x="186" y="141"/>
                  </a:cubicBezTo>
                  <a:cubicBezTo>
                    <a:pt x="184" y="139"/>
                    <a:pt x="182" y="138"/>
                    <a:pt x="179" y="137"/>
                  </a:cubicBezTo>
                  <a:cubicBezTo>
                    <a:pt x="178" y="137"/>
                    <a:pt x="176" y="136"/>
                    <a:pt x="175" y="135"/>
                  </a:cubicBezTo>
                  <a:cubicBezTo>
                    <a:pt x="174" y="133"/>
                    <a:pt x="175" y="131"/>
                    <a:pt x="175" y="129"/>
                  </a:cubicBezTo>
                  <a:cubicBezTo>
                    <a:pt x="175" y="128"/>
                    <a:pt x="174" y="127"/>
                    <a:pt x="175" y="127"/>
                  </a:cubicBezTo>
                  <a:cubicBezTo>
                    <a:pt x="175" y="126"/>
                    <a:pt x="176" y="127"/>
                    <a:pt x="176" y="126"/>
                  </a:cubicBezTo>
                  <a:cubicBezTo>
                    <a:pt x="178" y="126"/>
                    <a:pt x="179" y="126"/>
                    <a:pt x="180" y="126"/>
                  </a:cubicBezTo>
                  <a:cubicBezTo>
                    <a:pt x="181" y="126"/>
                    <a:pt x="182" y="127"/>
                    <a:pt x="183" y="126"/>
                  </a:cubicBezTo>
                  <a:cubicBezTo>
                    <a:pt x="185" y="125"/>
                    <a:pt x="187" y="122"/>
                    <a:pt x="187" y="120"/>
                  </a:cubicBezTo>
                  <a:cubicBezTo>
                    <a:pt x="188" y="117"/>
                    <a:pt x="189" y="115"/>
                    <a:pt x="190" y="113"/>
                  </a:cubicBezTo>
                  <a:cubicBezTo>
                    <a:pt x="190" y="112"/>
                    <a:pt x="190" y="112"/>
                    <a:pt x="191" y="112"/>
                  </a:cubicBezTo>
                  <a:cubicBezTo>
                    <a:pt x="192" y="112"/>
                    <a:pt x="192" y="112"/>
                    <a:pt x="193" y="112"/>
                  </a:cubicBezTo>
                  <a:cubicBezTo>
                    <a:pt x="194" y="113"/>
                    <a:pt x="196" y="112"/>
                    <a:pt x="197" y="113"/>
                  </a:cubicBezTo>
                  <a:cubicBezTo>
                    <a:pt x="198" y="113"/>
                    <a:pt x="200" y="113"/>
                    <a:pt x="201" y="113"/>
                  </a:cubicBezTo>
                  <a:cubicBezTo>
                    <a:pt x="204" y="113"/>
                    <a:pt x="208" y="114"/>
                    <a:pt x="209" y="110"/>
                  </a:cubicBezTo>
                  <a:cubicBezTo>
                    <a:pt x="210" y="107"/>
                    <a:pt x="211" y="104"/>
                    <a:pt x="213" y="101"/>
                  </a:cubicBezTo>
                  <a:cubicBezTo>
                    <a:pt x="215" y="98"/>
                    <a:pt x="218" y="97"/>
                    <a:pt x="221" y="96"/>
                  </a:cubicBezTo>
                  <a:cubicBezTo>
                    <a:pt x="222" y="96"/>
                    <a:pt x="224" y="96"/>
                    <a:pt x="226" y="95"/>
                  </a:cubicBezTo>
                  <a:cubicBezTo>
                    <a:pt x="227" y="95"/>
                    <a:pt x="227" y="94"/>
                    <a:pt x="228" y="93"/>
                  </a:cubicBezTo>
                  <a:cubicBezTo>
                    <a:pt x="228" y="92"/>
                    <a:pt x="229" y="91"/>
                    <a:pt x="230" y="90"/>
                  </a:cubicBezTo>
                  <a:cubicBezTo>
                    <a:pt x="230" y="90"/>
                    <a:pt x="230" y="89"/>
                    <a:pt x="230" y="88"/>
                  </a:cubicBezTo>
                  <a:cubicBezTo>
                    <a:pt x="231" y="86"/>
                    <a:pt x="231" y="84"/>
                    <a:pt x="232" y="83"/>
                  </a:cubicBezTo>
                  <a:cubicBezTo>
                    <a:pt x="233" y="81"/>
                    <a:pt x="234" y="81"/>
                    <a:pt x="236" y="82"/>
                  </a:cubicBezTo>
                  <a:cubicBezTo>
                    <a:pt x="239" y="83"/>
                    <a:pt x="242" y="81"/>
                    <a:pt x="245" y="80"/>
                  </a:cubicBezTo>
                  <a:cubicBezTo>
                    <a:pt x="246" y="80"/>
                    <a:pt x="248" y="79"/>
                    <a:pt x="249" y="78"/>
                  </a:cubicBezTo>
                  <a:cubicBezTo>
                    <a:pt x="249" y="78"/>
                    <a:pt x="249" y="78"/>
                    <a:pt x="250" y="78"/>
                  </a:cubicBezTo>
                  <a:cubicBezTo>
                    <a:pt x="250" y="78"/>
                    <a:pt x="251" y="78"/>
                    <a:pt x="252" y="78"/>
                  </a:cubicBezTo>
                  <a:cubicBezTo>
                    <a:pt x="253" y="78"/>
                    <a:pt x="254" y="78"/>
                    <a:pt x="254" y="78"/>
                  </a:cubicBezTo>
                  <a:cubicBezTo>
                    <a:pt x="255" y="78"/>
                    <a:pt x="256" y="77"/>
                    <a:pt x="256" y="76"/>
                  </a:cubicBezTo>
                  <a:cubicBezTo>
                    <a:pt x="257" y="76"/>
                    <a:pt x="257" y="76"/>
                    <a:pt x="257" y="75"/>
                  </a:cubicBezTo>
                  <a:cubicBezTo>
                    <a:pt x="258" y="74"/>
                    <a:pt x="258" y="73"/>
                    <a:pt x="259" y="73"/>
                  </a:cubicBezTo>
                  <a:cubicBezTo>
                    <a:pt x="259" y="72"/>
                    <a:pt x="260" y="72"/>
                    <a:pt x="261" y="72"/>
                  </a:cubicBezTo>
                  <a:cubicBezTo>
                    <a:pt x="262" y="71"/>
                    <a:pt x="263" y="71"/>
                    <a:pt x="264" y="71"/>
                  </a:cubicBezTo>
                  <a:cubicBezTo>
                    <a:pt x="264" y="71"/>
                    <a:pt x="265" y="71"/>
                    <a:pt x="266" y="71"/>
                  </a:cubicBezTo>
                  <a:cubicBezTo>
                    <a:pt x="266" y="71"/>
                    <a:pt x="267" y="71"/>
                    <a:pt x="267" y="71"/>
                  </a:cubicBezTo>
                  <a:cubicBezTo>
                    <a:pt x="268" y="71"/>
                    <a:pt x="269" y="71"/>
                    <a:pt x="270" y="71"/>
                  </a:cubicBezTo>
                  <a:cubicBezTo>
                    <a:pt x="271" y="72"/>
                    <a:pt x="272" y="72"/>
                    <a:pt x="273" y="72"/>
                  </a:cubicBezTo>
                  <a:cubicBezTo>
                    <a:pt x="274" y="72"/>
                    <a:pt x="275" y="72"/>
                    <a:pt x="276" y="72"/>
                  </a:cubicBezTo>
                  <a:cubicBezTo>
                    <a:pt x="276" y="72"/>
                    <a:pt x="277" y="72"/>
                    <a:pt x="277" y="72"/>
                  </a:cubicBezTo>
                  <a:cubicBezTo>
                    <a:pt x="278" y="72"/>
                    <a:pt x="278" y="72"/>
                    <a:pt x="279" y="72"/>
                  </a:cubicBezTo>
                  <a:cubicBezTo>
                    <a:pt x="280" y="72"/>
                    <a:pt x="281" y="72"/>
                    <a:pt x="282" y="73"/>
                  </a:cubicBezTo>
                  <a:cubicBezTo>
                    <a:pt x="283" y="73"/>
                    <a:pt x="284" y="73"/>
                    <a:pt x="285" y="73"/>
                  </a:cubicBezTo>
                  <a:cubicBezTo>
                    <a:pt x="286" y="73"/>
                    <a:pt x="287" y="73"/>
                    <a:pt x="288" y="73"/>
                  </a:cubicBezTo>
                  <a:cubicBezTo>
                    <a:pt x="289" y="73"/>
                    <a:pt x="289" y="73"/>
                    <a:pt x="290" y="73"/>
                  </a:cubicBezTo>
                  <a:cubicBezTo>
                    <a:pt x="291" y="73"/>
                    <a:pt x="292" y="73"/>
                    <a:pt x="292" y="73"/>
                  </a:cubicBezTo>
                  <a:cubicBezTo>
                    <a:pt x="293" y="73"/>
                    <a:pt x="293" y="72"/>
                    <a:pt x="293" y="72"/>
                  </a:cubicBezTo>
                  <a:cubicBezTo>
                    <a:pt x="293" y="71"/>
                    <a:pt x="294" y="71"/>
                    <a:pt x="294" y="71"/>
                  </a:cubicBezTo>
                  <a:cubicBezTo>
                    <a:pt x="295" y="70"/>
                    <a:pt x="295" y="69"/>
                    <a:pt x="296" y="69"/>
                  </a:cubicBezTo>
                  <a:cubicBezTo>
                    <a:pt x="296" y="68"/>
                    <a:pt x="297" y="68"/>
                    <a:pt x="298" y="68"/>
                  </a:cubicBezTo>
                  <a:cubicBezTo>
                    <a:pt x="299" y="68"/>
                    <a:pt x="299" y="68"/>
                    <a:pt x="300" y="68"/>
                  </a:cubicBezTo>
                  <a:cubicBezTo>
                    <a:pt x="300" y="68"/>
                    <a:pt x="301" y="68"/>
                    <a:pt x="302" y="68"/>
                  </a:cubicBezTo>
                  <a:cubicBezTo>
                    <a:pt x="302" y="67"/>
                    <a:pt x="303" y="67"/>
                    <a:pt x="304" y="66"/>
                  </a:cubicBezTo>
                  <a:cubicBezTo>
                    <a:pt x="305" y="66"/>
                    <a:pt x="305" y="65"/>
                    <a:pt x="306" y="65"/>
                  </a:cubicBezTo>
                  <a:cubicBezTo>
                    <a:pt x="306" y="64"/>
                    <a:pt x="306" y="64"/>
                    <a:pt x="307" y="63"/>
                  </a:cubicBezTo>
                  <a:cubicBezTo>
                    <a:pt x="307" y="63"/>
                    <a:pt x="307" y="62"/>
                    <a:pt x="307" y="62"/>
                  </a:cubicBezTo>
                  <a:cubicBezTo>
                    <a:pt x="308" y="61"/>
                    <a:pt x="308" y="61"/>
                    <a:pt x="308" y="61"/>
                  </a:cubicBezTo>
                  <a:cubicBezTo>
                    <a:pt x="309" y="61"/>
                    <a:pt x="309" y="60"/>
                    <a:pt x="310" y="60"/>
                  </a:cubicBezTo>
                  <a:cubicBezTo>
                    <a:pt x="310" y="59"/>
                    <a:pt x="311" y="59"/>
                    <a:pt x="311" y="59"/>
                  </a:cubicBezTo>
                  <a:cubicBezTo>
                    <a:pt x="312" y="58"/>
                    <a:pt x="313" y="58"/>
                    <a:pt x="313" y="58"/>
                  </a:cubicBezTo>
                  <a:cubicBezTo>
                    <a:pt x="314" y="58"/>
                    <a:pt x="314" y="57"/>
                    <a:pt x="315" y="57"/>
                  </a:cubicBezTo>
                  <a:cubicBezTo>
                    <a:pt x="316" y="57"/>
                    <a:pt x="317" y="56"/>
                    <a:pt x="318" y="56"/>
                  </a:cubicBezTo>
                  <a:cubicBezTo>
                    <a:pt x="319" y="55"/>
                    <a:pt x="319" y="55"/>
                    <a:pt x="320" y="54"/>
                  </a:cubicBezTo>
                  <a:cubicBezTo>
                    <a:pt x="320" y="54"/>
                    <a:pt x="320" y="54"/>
                    <a:pt x="321" y="54"/>
                  </a:cubicBezTo>
                  <a:cubicBezTo>
                    <a:pt x="321" y="53"/>
                    <a:pt x="321" y="53"/>
                    <a:pt x="322" y="53"/>
                  </a:cubicBezTo>
                  <a:cubicBezTo>
                    <a:pt x="322" y="52"/>
                    <a:pt x="323" y="52"/>
                    <a:pt x="323" y="52"/>
                  </a:cubicBezTo>
                  <a:cubicBezTo>
                    <a:pt x="324" y="51"/>
                    <a:pt x="324" y="51"/>
                    <a:pt x="325" y="51"/>
                  </a:cubicBezTo>
                  <a:cubicBezTo>
                    <a:pt x="326" y="50"/>
                    <a:pt x="327" y="49"/>
                    <a:pt x="328" y="48"/>
                  </a:cubicBezTo>
                  <a:cubicBezTo>
                    <a:pt x="329" y="48"/>
                    <a:pt x="329" y="47"/>
                    <a:pt x="330" y="47"/>
                  </a:cubicBezTo>
                  <a:cubicBezTo>
                    <a:pt x="331" y="46"/>
                    <a:pt x="333" y="45"/>
                    <a:pt x="334" y="44"/>
                  </a:cubicBezTo>
                  <a:cubicBezTo>
                    <a:pt x="335" y="43"/>
                    <a:pt x="337" y="42"/>
                    <a:pt x="338" y="42"/>
                  </a:cubicBezTo>
                  <a:cubicBezTo>
                    <a:pt x="340" y="42"/>
                    <a:pt x="340" y="43"/>
                    <a:pt x="342" y="43"/>
                  </a:cubicBezTo>
                  <a:cubicBezTo>
                    <a:pt x="343" y="43"/>
                    <a:pt x="344" y="42"/>
                    <a:pt x="345" y="41"/>
                  </a:cubicBezTo>
                  <a:cubicBezTo>
                    <a:pt x="345" y="39"/>
                    <a:pt x="346" y="37"/>
                    <a:pt x="346" y="36"/>
                  </a:cubicBezTo>
                  <a:cubicBezTo>
                    <a:pt x="347" y="34"/>
                    <a:pt x="348" y="32"/>
                    <a:pt x="349" y="29"/>
                  </a:cubicBezTo>
                  <a:cubicBezTo>
                    <a:pt x="349" y="28"/>
                    <a:pt x="349" y="26"/>
                    <a:pt x="348" y="25"/>
                  </a:cubicBezTo>
                  <a:cubicBezTo>
                    <a:pt x="347" y="25"/>
                    <a:pt x="346" y="25"/>
                    <a:pt x="345" y="24"/>
                  </a:cubicBezTo>
                  <a:cubicBezTo>
                    <a:pt x="345" y="23"/>
                    <a:pt x="346" y="21"/>
                    <a:pt x="346" y="20"/>
                  </a:cubicBezTo>
                  <a:cubicBezTo>
                    <a:pt x="347" y="19"/>
                    <a:pt x="348" y="17"/>
                    <a:pt x="349" y="16"/>
                  </a:cubicBezTo>
                  <a:cubicBezTo>
                    <a:pt x="350" y="15"/>
                    <a:pt x="351" y="13"/>
                    <a:pt x="352" y="12"/>
                  </a:cubicBezTo>
                  <a:cubicBezTo>
                    <a:pt x="353" y="11"/>
                    <a:pt x="354" y="11"/>
                    <a:pt x="356" y="12"/>
                  </a:cubicBezTo>
                  <a:cubicBezTo>
                    <a:pt x="357" y="13"/>
                    <a:pt x="359" y="14"/>
                    <a:pt x="360" y="15"/>
                  </a:cubicBezTo>
                  <a:cubicBezTo>
                    <a:pt x="362" y="15"/>
                    <a:pt x="363" y="16"/>
                    <a:pt x="365" y="16"/>
                  </a:cubicBezTo>
                  <a:cubicBezTo>
                    <a:pt x="366" y="17"/>
                    <a:pt x="367" y="18"/>
                    <a:pt x="368" y="20"/>
                  </a:cubicBezTo>
                  <a:cubicBezTo>
                    <a:pt x="370" y="22"/>
                    <a:pt x="370" y="25"/>
                    <a:pt x="370" y="28"/>
                  </a:cubicBezTo>
                  <a:cubicBezTo>
                    <a:pt x="370" y="30"/>
                    <a:pt x="370" y="32"/>
                    <a:pt x="371" y="34"/>
                  </a:cubicBezTo>
                  <a:cubicBezTo>
                    <a:pt x="371" y="34"/>
                    <a:pt x="371" y="35"/>
                    <a:pt x="372" y="35"/>
                  </a:cubicBezTo>
                  <a:cubicBezTo>
                    <a:pt x="372" y="35"/>
                    <a:pt x="373" y="35"/>
                    <a:pt x="373" y="35"/>
                  </a:cubicBezTo>
                  <a:cubicBezTo>
                    <a:pt x="374" y="36"/>
                    <a:pt x="375" y="36"/>
                    <a:pt x="376" y="36"/>
                  </a:cubicBezTo>
                  <a:cubicBezTo>
                    <a:pt x="376" y="36"/>
                    <a:pt x="377" y="37"/>
                    <a:pt x="378" y="37"/>
                  </a:cubicBezTo>
                  <a:cubicBezTo>
                    <a:pt x="378" y="37"/>
                    <a:pt x="379" y="37"/>
                    <a:pt x="379" y="37"/>
                  </a:cubicBezTo>
                  <a:cubicBezTo>
                    <a:pt x="379" y="37"/>
                    <a:pt x="380" y="38"/>
                    <a:pt x="380" y="38"/>
                  </a:cubicBezTo>
                  <a:cubicBezTo>
                    <a:pt x="381" y="38"/>
                    <a:pt x="381" y="39"/>
                    <a:pt x="382" y="39"/>
                  </a:cubicBezTo>
                  <a:cubicBezTo>
                    <a:pt x="383" y="40"/>
                    <a:pt x="384" y="41"/>
                    <a:pt x="385" y="41"/>
                  </a:cubicBezTo>
                  <a:cubicBezTo>
                    <a:pt x="385" y="42"/>
                    <a:pt x="386" y="42"/>
                    <a:pt x="386" y="42"/>
                  </a:cubicBezTo>
                  <a:cubicBezTo>
                    <a:pt x="386" y="42"/>
                    <a:pt x="386" y="43"/>
                    <a:pt x="387" y="43"/>
                  </a:cubicBezTo>
                  <a:cubicBezTo>
                    <a:pt x="387" y="43"/>
                    <a:pt x="387" y="44"/>
                    <a:pt x="388" y="44"/>
                  </a:cubicBezTo>
                  <a:cubicBezTo>
                    <a:pt x="389" y="45"/>
                    <a:pt x="391" y="45"/>
                    <a:pt x="392" y="45"/>
                  </a:cubicBezTo>
                  <a:cubicBezTo>
                    <a:pt x="392" y="45"/>
                    <a:pt x="393" y="45"/>
                    <a:pt x="393" y="45"/>
                  </a:cubicBezTo>
                  <a:cubicBezTo>
                    <a:pt x="394" y="45"/>
                    <a:pt x="395" y="45"/>
                    <a:pt x="395" y="45"/>
                  </a:cubicBezTo>
                  <a:cubicBezTo>
                    <a:pt x="396" y="45"/>
                    <a:pt x="396" y="45"/>
                    <a:pt x="397" y="44"/>
                  </a:cubicBezTo>
                  <a:cubicBezTo>
                    <a:pt x="397" y="44"/>
                    <a:pt x="398" y="44"/>
                    <a:pt x="398" y="44"/>
                  </a:cubicBezTo>
                  <a:cubicBezTo>
                    <a:pt x="399" y="43"/>
                    <a:pt x="400" y="43"/>
                    <a:pt x="400" y="43"/>
                  </a:cubicBezTo>
                  <a:cubicBezTo>
                    <a:pt x="401" y="43"/>
                    <a:pt x="401" y="43"/>
                    <a:pt x="402" y="43"/>
                  </a:cubicBezTo>
                  <a:cubicBezTo>
                    <a:pt x="402" y="43"/>
                    <a:pt x="402" y="42"/>
                    <a:pt x="403" y="42"/>
                  </a:cubicBezTo>
                  <a:cubicBezTo>
                    <a:pt x="403" y="42"/>
                    <a:pt x="404" y="42"/>
                    <a:pt x="405" y="42"/>
                  </a:cubicBezTo>
                  <a:cubicBezTo>
                    <a:pt x="405" y="42"/>
                    <a:pt x="406" y="42"/>
                    <a:pt x="406" y="43"/>
                  </a:cubicBezTo>
                  <a:cubicBezTo>
                    <a:pt x="407" y="43"/>
                    <a:pt x="407" y="44"/>
                    <a:pt x="408" y="45"/>
                  </a:cubicBezTo>
                  <a:cubicBezTo>
                    <a:pt x="409" y="45"/>
                    <a:pt x="409" y="45"/>
                    <a:pt x="410" y="45"/>
                  </a:cubicBezTo>
                  <a:cubicBezTo>
                    <a:pt x="410" y="46"/>
                    <a:pt x="411" y="46"/>
                    <a:pt x="411" y="46"/>
                  </a:cubicBezTo>
                  <a:cubicBezTo>
                    <a:pt x="411" y="47"/>
                    <a:pt x="412" y="47"/>
                    <a:pt x="412" y="47"/>
                  </a:cubicBezTo>
                  <a:cubicBezTo>
                    <a:pt x="412" y="47"/>
                    <a:pt x="413" y="48"/>
                    <a:pt x="413" y="48"/>
                  </a:cubicBezTo>
                  <a:cubicBezTo>
                    <a:pt x="414" y="49"/>
                    <a:pt x="414" y="49"/>
                    <a:pt x="414" y="49"/>
                  </a:cubicBezTo>
                  <a:cubicBezTo>
                    <a:pt x="414" y="50"/>
                    <a:pt x="414" y="50"/>
                    <a:pt x="414" y="50"/>
                  </a:cubicBezTo>
                  <a:cubicBezTo>
                    <a:pt x="414" y="51"/>
                    <a:pt x="415" y="51"/>
                    <a:pt x="415" y="52"/>
                  </a:cubicBezTo>
                  <a:cubicBezTo>
                    <a:pt x="415" y="52"/>
                    <a:pt x="415" y="53"/>
                    <a:pt x="415" y="53"/>
                  </a:cubicBezTo>
                  <a:cubicBezTo>
                    <a:pt x="415" y="54"/>
                    <a:pt x="415" y="54"/>
                    <a:pt x="415" y="54"/>
                  </a:cubicBezTo>
                  <a:cubicBezTo>
                    <a:pt x="415" y="55"/>
                    <a:pt x="414" y="55"/>
                    <a:pt x="414" y="56"/>
                  </a:cubicBezTo>
                  <a:cubicBezTo>
                    <a:pt x="415" y="56"/>
                    <a:pt x="415" y="56"/>
                    <a:pt x="415" y="57"/>
                  </a:cubicBezTo>
                  <a:cubicBezTo>
                    <a:pt x="415" y="57"/>
                    <a:pt x="416" y="58"/>
                    <a:pt x="416" y="58"/>
                  </a:cubicBezTo>
                  <a:cubicBezTo>
                    <a:pt x="416" y="59"/>
                    <a:pt x="417" y="59"/>
                    <a:pt x="417" y="59"/>
                  </a:cubicBezTo>
                  <a:cubicBezTo>
                    <a:pt x="417" y="60"/>
                    <a:pt x="417" y="60"/>
                    <a:pt x="417" y="60"/>
                  </a:cubicBezTo>
                  <a:cubicBezTo>
                    <a:pt x="418" y="61"/>
                    <a:pt x="418" y="61"/>
                    <a:pt x="419" y="62"/>
                  </a:cubicBezTo>
                  <a:cubicBezTo>
                    <a:pt x="419" y="63"/>
                    <a:pt x="419" y="63"/>
                    <a:pt x="419" y="64"/>
                  </a:cubicBezTo>
                  <a:cubicBezTo>
                    <a:pt x="418" y="64"/>
                    <a:pt x="418" y="64"/>
                    <a:pt x="417" y="65"/>
                  </a:cubicBezTo>
                  <a:cubicBezTo>
                    <a:pt x="417" y="65"/>
                    <a:pt x="416" y="65"/>
                    <a:pt x="415" y="65"/>
                  </a:cubicBezTo>
                  <a:cubicBezTo>
                    <a:pt x="415" y="66"/>
                    <a:pt x="414" y="66"/>
                    <a:pt x="413" y="66"/>
                  </a:cubicBezTo>
                  <a:cubicBezTo>
                    <a:pt x="412" y="66"/>
                    <a:pt x="412" y="66"/>
                    <a:pt x="411" y="67"/>
                  </a:cubicBezTo>
                  <a:cubicBezTo>
                    <a:pt x="411" y="67"/>
                    <a:pt x="411" y="67"/>
                    <a:pt x="411" y="67"/>
                  </a:cubicBezTo>
                  <a:cubicBezTo>
                    <a:pt x="411" y="68"/>
                    <a:pt x="411" y="68"/>
                    <a:pt x="411" y="68"/>
                  </a:cubicBezTo>
                  <a:cubicBezTo>
                    <a:pt x="411" y="69"/>
                    <a:pt x="411" y="69"/>
                    <a:pt x="411" y="69"/>
                  </a:cubicBezTo>
                  <a:cubicBezTo>
                    <a:pt x="411" y="70"/>
                    <a:pt x="411" y="70"/>
                    <a:pt x="411" y="71"/>
                  </a:cubicBezTo>
                  <a:cubicBezTo>
                    <a:pt x="412" y="71"/>
                    <a:pt x="413" y="72"/>
                    <a:pt x="413" y="73"/>
                  </a:cubicBezTo>
                  <a:cubicBezTo>
                    <a:pt x="413" y="73"/>
                    <a:pt x="414" y="74"/>
                    <a:pt x="414" y="74"/>
                  </a:cubicBezTo>
                  <a:cubicBezTo>
                    <a:pt x="415" y="74"/>
                    <a:pt x="415" y="75"/>
                    <a:pt x="415" y="75"/>
                  </a:cubicBezTo>
                  <a:cubicBezTo>
                    <a:pt x="415" y="75"/>
                    <a:pt x="415" y="76"/>
                    <a:pt x="414" y="77"/>
                  </a:cubicBezTo>
                  <a:cubicBezTo>
                    <a:pt x="414" y="77"/>
                    <a:pt x="414" y="78"/>
                    <a:pt x="413" y="78"/>
                  </a:cubicBezTo>
                  <a:cubicBezTo>
                    <a:pt x="413" y="79"/>
                    <a:pt x="413" y="80"/>
                    <a:pt x="412" y="81"/>
                  </a:cubicBezTo>
                  <a:cubicBezTo>
                    <a:pt x="411" y="81"/>
                    <a:pt x="411" y="82"/>
                    <a:pt x="411" y="82"/>
                  </a:cubicBezTo>
                  <a:cubicBezTo>
                    <a:pt x="410" y="83"/>
                    <a:pt x="410" y="83"/>
                    <a:pt x="410" y="84"/>
                  </a:cubicBezTo>
                  <a:cubicBezTo>
                    <a:pt x="410" y="84"/>
                    <a:pt x="410" y="85"/>
                    <a:pt x="410" y="85"/>
                  </a:cubicBezTo>
                  <a:cubicBezTo>
                    <a:pt x="409" y="87"/>
                    <a:pt x="408" y="88"/>
                    <a:pt x="408" y="89"/>
                  </a:cubicBezTo>
                  <a:cubicBezTo>
                    <a:pt x="407" y="90"/>
                    <a:pt x="407" y="91"/>
                    <a:pt x="407" y="92"/>
                  </a:cubicBezTo>
                  <a:cubicBezTo>
                    <a:pt x="407" y="92"/>
                    <a:pt x="406" y="93"/>
                    <a:pt x="406" y="93"/>
                  </a:cubicBezTo>
                  <a:cubicBezTo>
                    <a:pt x="406" y="94"/>
                    <a:pt x="406" y="94"/>
                    <a:pt x="406" y="94"/>
                  </a:cubicBezTo>
                  <a:cubicBezTo>
                    <a:pt x="405" y="94"/>
                    <a:pt x="405" y="94"/>
                    <a:pt x="405" y="95"/>
                  </a:cubicBezTo>
                  <a:cubicBezTo>
                    <a:pt x="405" y="95"/>
                    <a:pt x="405" y="96"/>
                    <a:pt x="405" y="96"/>
                  </a:cubicBezTo>
                  <a:cubicBezTo>
                    <a:pt x="405" y="97"/>
                    <a:pt x="405" y="98"/>
                    <a:pt x="405" y="98"/>
                  </a:cubicBezTo>
                  <a:cubicBezTo>
                    <a:pt x="405" y="99"/>
                    <a:pt x="406" y="99"/>
                    <a:pt x="406" y="100"/>
                  </a:cubicBezTo>
                  <a:cubicBezTo>
                    <a:pt x="406" y="100"/>
                    <a:pt x="406" y="100"/>
                    <a:pt x="406" y="101"/>
                  </a:cubicBezTo>
                  <a:cubicBezTo>
                    <a:pt x="408" y="102"/>
                    <a:pt x="408" y="102"/>
                    <a:pt x="408" y="102"/>
                  </a:cubicBezTo>
                  <a:cubicBezTo>
                    <a:pt x="408" y="102"/>
                    <a:pt x="409" y="103"/>
                    <a:pt x="409" y="103"/>
                  </a:cubicBezTo>
                  <a:cubicBezTo>
                    <a:pt x="410" y="104"/>
                    <a:pt x="411" y="104"/>
                    <a:pt x="412" y="105"/>
                  </a:cubicBezTo>
                  <a:cubicBezTo>
                    <a:pt x="413" y="105"/>
                    <a:pt x="415" y="105"/>
                    <a:pt x="416" y="105"/>
                  </a:cubicBezTo>
                  <a:cubicBezTo>
                    <a:pt x="418" y="105"/>
                    <a:pt x="419" y="105"/>
                    <a:pt x="420" y="105"/>
                  </a:cubicBezTo>
                  <a:cubicBezTo>
                    <a:pt x="421" y="105"/>
                    <a:pt x="423" y="105"/>
                    <a:pt x="424" y="105"/>
                  </a:cubicBezTo>
                  <a:cubicBezTo>
                    <a:pt x="425" y="105"/>
                    <a:pt x="426" y="106"/>
                    <a:pt x="426" y="107"/>
                  </a:cubicBezTo>
                  <a:cubicBezTo>
                    <a:pt x="427" y="108"/>
                    <a:pt x="428" y="109"/>
                    <a:pt x="427" y="110"/>
                  </a:cubicBezTo>
                  <a:cubicBezTo>
                    <a:pt x="426" y="111"/>
                    <a:pt x="425" y="112"/>
                    <a:pt x="424" y="113"/>
                  </a:cubicBezTo>
                  <a:cubicBezTo>
                    <a:pt x="423" y="114"/>
                    <a:pt x="423" y="115"/>
                    <a:pt x="423" y="116"/>
                  </a:cubicBezTo>
                  <a:cubicBezTo>
                    <a:pt x="423" y="118"/>
                    <a:pt x="423" y="119"/>
                    <a:pt x="424" y="120"/>
                  </a:cubicBezTo>
                  <a:cubicBezTo>
                    <a:pt x="424" y="121"/>
                    <a:pt x="424" y="123"/>
                    <a:pt x="423" y="123"/>
                  </a:cubicBezTo>
                  <a:cubicBezTo>
                    <a:pt x="421" y="125"/>
                    <a:pt x="419" y="125"/>
                    <a:pt x="417" y="126"/>
                  </a:cubicBezTo>
                  <a:cubicBezTo>
                    <a:pt x="415" y="126"/>
                    <a:pt x="413" y="127"/>
                    <a:pt x="411" y="127"/>
                  </a:cubicBezTo>
                  <a:cubicBezTo>
                    <a:pt x="409" y="128"/>
                    <a:pt x="407" y="128"/>
                    <a:pt x="405" y="129"/>
                  </a:cubicBezTo>
                  <a:cubicBezTo>
                    <a:pt x="404" y="129"/>
                    <a:pt x="402" y="130"/>
                    <a:pt x="401" y="131"/>
                  </a:cubicBezTo>
                  <a:cubicBezTo>
                    <a:pt x="400" y="132"/>
                    <a:pt x="401" y="134"/>
                    <a:pt x="402" y="134"/>
                  </a:cubicBezTo>
                  <a:cubicBezTo>
                    <a:pt x="402" y="135"/>
                    <a:pt x="404" y="136"/>
                    <a:pt x="404" y="137"/>
                  </a:cubicBezTo>
                  <a:cubicBezTo>
                    <a:pt x="405" y="138"/>
                    <a:pt x="404" y="139"/>
                    <a:pt x="405" y="141"/>
                  </a:cubicBezTo>
                  <a:cubicBezTo>
                    <a:pt x="405" y="141"/>
                    <a:pt x="406" y="142"/>
                    <a:pt x="406" y="143"/>
                  </a:cubicBezTo>
                  <a:cubicBezTo>
                    <a:pt x="406" y="143"/>
                    <a:pt x="407" y="143"/>
                    <a:pt x="407" y="143"/>
                  </a:cubicBezTo>
                  <a:cubicBezTo>
                    <a:pt x="407" y="143"/>
                    <a:pt x="407" y="143"/>
                    <a:pt x="407" y="143"/>
                  </a:cubicBezTo>
                  <a:cubicBezTo>
                    <a:pt x="407" y="143"/>
                    <a:pt x="408" y="143"/>
                    <a:pt x="408" y="143"/>
                  </a:cubicBezTo>
                  <a:cubicBezTo>
                    <a:pt x="408" y="144"/>
                    <a:pt x="408" y="144"/>
                    <a:pt x="409" y="144"/>
                  </a:cubicBezTo>
                  <a:cubicBezTo>
                    <a:pt x="409" y="144"/>
                    <a:pt x="409" y="144"/>
                    <a:pt x="410" y="144"/>
                  </a:cubicBezTo>
                  <a:cubicBezTo>
                    <a:pt x="410" y="144"/>
                    <a:pt x="411" y="144"/>
                    <a:pt x="411" y="145"/>
                  </a:cubicBezTo>
                  <a:cubicBezTo>
                    <a:pt x="412" y="145"/>
                    <a:pt x="413" y="145"/>
                    <a:pt x="414" y="146"/>
                  </a:cubicBezTo>
                  <a:cubicBezTo>
                    <a:pt x="415" y="146"/>
                    <a:pt x="415" y="146"/>
                    <a:pt x="416" y="147"/>
                  </a:cubicBezTo>
                  <a:cubicBezTo>
                    <a:pt x="416" y="148"/>
                    <a:pt x="417" y="148"/>
                    <a:pt x="417" y="148"/>
                  </a:cubicBezTo>
                  <a:cubicBezTo>
                    <a:pt x="418" y="148"/>
                    <a:pt x="418" y="147"/>
                    <a:pt x="418" y="147"/>
                  </a:cubicBezTo>
                  <a:cubicBezTo>
                    <a:pt x="418" y="147"/>
                    <a:pt x="418" y="146"/>
                    <a:pt x="419" y="146"/>
                  </a:cubicBezTo>
                  <a:cubicBezTo>
                    <a:pt x="419" y="145"/>
                    <a:pt x="420" y="145"/>
                    <a:pt x="420" y="144"/>
                  </a:cubicBezTo>
                  <a:cubicBezTo>
                    <a:pt x="420" y="143"/>
                    <a:pt x="421" y="143"/>
                    <a:pt x="421" y="142"/>
                  </a:cubicBezTo>
                  <a:cubicBezTo>
                    <a:pt x="422" y="142"/>
                    <a:pt x="423" y="142"/>
                    <a:pt x="423" y="141"/>
                  </a:cubicBezTo>
                  <a:cubicBezTo>
                    <a:pt x="424" y="141"/>
                    <a:pt x="424" y="140"/>
                    <a:pt x="425" y="140"/>
                  </a:cubicBezTo>
                  <a:cubicBezTo>
                    <a:pt x="426" y="139"/>
                    <a:pt x="426" y="139"/>
                    <a:pt x="427" y="138"/>
                  </a:cubicBezTo>
                  <a:cubicBezTo>
                    <a:pt x="428" y="138"/>
                    <a:pt x="429" y="138"/>
                    <a:pt x="430" y="138"/>
                  </a:cubicBezTo>
                  <a:cubicBezTo>
                    <a:pt x="431" y="138"/>
                    <a:pt x="433" y="139"/>
                    <a:pt x="434" y="139"/>
                  </a:cubicBezTo>
                  <a:cubicBezTo>
                    <a:pt x="435" y="139"/>
                    <a:pt x="435" y="139"/>
                    <a:pt x="436" y="139"/>
                  </a:cubicBezTo>
                  <a:cubicBezTo>
                    <a:pt x="436" y="139"/>
                    <a:pt x="437" y="139"/>
                    <a:pt x="437" y="139"/>
                  </a:cubicBezTo>
                  <a:cubicBezTo>
                    <a:pt x="437" y="139"/>
                    <a:pt x="438" y="139"/>
                    <a:pt x="438" y="139"/>
                  </a:cubicBezTo>
                  <a:cubicBezTo>
                    <a:pt x="438" y="140"/>
                    <a:pt x="438" y="140"/>
                    <a:pt x="439" y="140"/>
                  </a:cubicBezTo>
                  <a:cubicBezTo>
                    <a:pt x="439" y="140"/>
                    <a:pt x="439" y="140"/>
                    <a:pt x="439" y="140"/>
                  </a:cubicBezTo>
                  <a:cubicBezTo>
                    <a:pt x="439" y="141"/>
                    <a:pt x="439" y="141"/>
                    <a:pt x="440" y="141"/>
                  </a:cubicBezTo>
                  <a:cubicBezTo>
                    <a:pt x="440" y="141"/>
                    <a:pt x="441" y="141"/>
                    <a:pt x="441" y="141"/>
                  </a:cubicBezTo>
                  <a:cubicBezTo>
                    <a:pt x="442" y="141"/>
                    <a:pt x="442" y="141"/>
                    <a:pt x="442" y="140"/>
                  </a:cubicBezTo>
                  <a:cubicBezTo>
                    <a:pt x="443" y="140"/>
                    <a:pt x="443" y="140"/>
                    <a:pt x="443" y="140"/>
                  </a:cubicBezTo>
                  <a:cubicBezTo>
                    <a:pt x="444" y="140"/>
                    <a:pt x="444" y="139"/>
                    <a:pt x="445" y="139"/>
                  </a:cubicBezTo>
                  <a:cubicBezTo>
                    <a:pt x="445" y="139"/>
                    <a:pt x="446" y="139"/>
                    <a:pt x="447" y="139"/>
                  </a:cubicBezTo>
                  <a:cubicBezTo>
                    <a:pt x="448" y="138"/>
                    <a:pt x="449" y="138"/>
                    <a:pt x="451" y="138"/>
                  </a:cubicBezTo>
                  <a:cubicBezTo>
                    <a:pt x="452" y="138"/>
                    <a:pt x="452" y="138"/>
                    <a:pt x="453" y="138"/>
                  </a:cubicBezTo>
                  <a:cubicBezTo>
                    <a:pt x="454" y="138"/>
                    <a:pt x="454" y="137"/>
                    <a:pt x="455" y="137"/>
                  </a:cubicBezTo>
                  <a:cubicBezTo>
                    <a:pt x="455" y="136"/>
                    <a:pt x="456" y="136"/>
                    <a:pt x="457" y="135"/>
                  </a:cubicBezTo>
                  <a:cubicBezTo>
                    <a:pt x="457" y="135"/>
                    <a:pt x="457" y="135"/>
                    <a:pt x="457" y="135"/>
                  </a:cubicBezTo>
                  <a:cubicBezTo>
                    <a:pt x="457" y="135"/>
                    <a:pt x="458" y="134"/>
                    <a:pt x="458" y="134"/>
                  </a:cubicBezTo>
                  <a:cubicBezTo>
                    <a:pt x="459" y="134"/>
                    <a:pt x="459" y="133"/>
                    <a:pt x="459" y="133"/>
                  </a:cubicBezTo>
                  <a:cubicBezTo>
                    <a:pt x="460" y="131"/>
                    <a:pt x="461" y="130"/>
                    <a:pt x="462" y="129"/>
                  </a:cubicBezTo>
                  <a:cubicBezTo>
                    <a:pt x="463" y="127"/>
                    <a:pt x="465" y="126"/>
                    <a:pt x="466" y="125"/>
                  </a:cubicBezTo>
                  <a:cubicBezTo>
                    <a:pt x="468" y="124"/>
                    <a:pt x="468" y="123"/>
                    <a:pt x="470" y="122"/>
                  </a:cubicBezTo>
                  <a:cubicBezTo>
                    <a:pt x="470" y="121"/>
                    <a:pt x="470" y="121"/>
                    <a:pt x="471" y="121"/>
                  </a:cubicBezTo>
                  <a:cubicBezTo>
                    <a:pt x="471" y="121"/>
                    <a:pt x="472" y="120"/>
                    <a:pt x="472" y="120"/>
                  </a:cubicBezTo>
                  <a:cubicBezTo>
                    <a:pt x="473" y="120"/>
                    <a:pt x="473" y="120"/>
                    <a:pt x="473" y="120"/>
                  </a:cubicBezTo>
                  <a:cubicBezTo>
                    <a:pt x="473" y="120"/>
                    <a:pt x="474" y="120"/>
                    <a:pt x="474" y="120"/>
                  </a:cubicBezTo>
                  <a:cubicBezTo>
                    <a:pt x="475" y="120"/>
                    <a:pt x="475" y="119"/>
                    <a:pt x="476" y="120"/>
                  </a:cubicBezTo>
                  <a:cubicBezTo>
                    <a:pt x="476" y="120"/>
                    <a:pt x="474" y="122"/>
                    <a:pt x="476" y="122"/>
                  </a:cubicBezTo>
                  <a:cubicBezTo>
                    <a:pt x="476" y="123"/>
                    <a:pt x="477" y="122"/>
                    <a:pt x="477" y="123"/>
                  </a:cubicBezTo>
                  <a:cubicBezTo>
                    <a:pt x="478" y="123"/>
                    <a:pt x="478" y="123"/>
                    <a:pt x="478" y="123"/>
                  </a:cubicBezTo>
                  <a:cubicBezTo>
                    <a:pt x="479" y="124"/>
                    <a:pt x="479" y="124"/>
                    <a:pt x="480" y="124"/>
                  </a:cubicBezTo>
                  <a:cubicBezTo>
                    <a:pt x="480" y="125"/>
                    <a:pt x="480" y="125"/>
                    <a:pt x="481" y="125"/>
                  </a:cubicBezTo>
                  <a:cubicBezTo>
                    <a:pt x="481" y="125"/>
                    <a:pt x="481" y="125"/>
                    <a:pt x="481" y="124"/>
                  </a:cubicBezTo>
                  <a:cubicBezTo>
                    <a:pt x="482" y="124"/>
                    <a:pt x="482" y="124"/>
                    <a:pt x="482" y="123"/>
                  </a:cubicBezTo>
                  <a:cubicBezTo>
                    <a:pt x="483" y="123"/>
                    <a:pt x="483" y="122"/>
                    <a:pt x="483" y="122"/>
                  </a:cubicBezTo>
                  <a:cubicBezTo>
                    <a:pt x="484" y="122"/>
                    <a:pt x="485" y="123"/>
                    <a:pt x="486" y="123"/>
                  </a:cubicBezTo>
                  <a:cubicBezTo>
                    <a:pt x="486" y="123"/>
                    <a:pt x="487" y="124"/>
                    <a:pt x="487" y="124"/>
                  </a:cubicBezTo>
                  <a:cubicBezTo>
                    <a:pt x="488" y="124"/>
                    <a:pt x="488" y="124"/>
                    <a:pt x="489" y="124"/>
                  </a:cubicBezTo>
                  <a:cubicBezTo>
                    <a:pt x="490" y="124"/>
                    <a:pt x="490" y="124"/>
                    <a:pt x="491" y="125"/>
                  </a:cubicBezTo>
                  <a:cubicBezTo>
                    <a:pt x="491" y="125"/>
                    <a:pt x="491" y="126"/>
                    <a:pt x="491" y="126"/>
                  </a:cubicBezTo>
                  <a:cubicBezTo>
                    <a:pt x="492" y="127"/>
                    <a:pt x="492" y="127"/>
                    <a:pt x="493" y="127"/>
                  </a:cubicBezTo>
                  <a:cubicBezTo>
                    <a:pt x="493" y="128"/>
                    <a:pt x="494" y="127"/>
                    <a:pt x="494" y="128"/>
                  </a:cubicBezTo>
                  <a:cubicBezTo>
                    <a:pt x="495" y="128"/>
                    <a:pt x="495" y="128"/>
                    <a:pt x="496" y="128"/>
                  </a:cubicBezTo>
                  <a:cubicBezTo>
                    <a:pt x="496" y="128"/>
                    <a:pt x="497" y="127"/>
                    <a:pt x="497" y="127"/>
                  </a:cubicBezTo>
                  <a:cubicBezTo>
                    <a:pt x="497" y="127"/>
                    <a:pt x="497" y="127"/>
                    <a:pt x="498" y="127"/>
                  </a:cubicBezTo>
                  <a:cubicBezTo>
                    <a:pt x="498" y="127"/>
                    <a:pt x="499" y="127"/>
                    <a:pt x="499" y="126"/>
                  </a:cubicBezTo>
                  <a:cubicBezTo>
                    <a:pt x="499" y="126"/>
                    <a:pt x="498" y="125"/>
                    <a:pt x="498" y="125"/>
                  </a:cubicBezTo>
                  <a:cubicBezTo>
                    <a:pt x="498" y="124"/>
                    <a:pt x="498" y="124"/>
                    <a:pt x="498" y="123"/>
                  </a:cubicBezTo>
                  <a:cubicBezTo>
                    <a:pt x="498" y="122"/>
                    <a:pt x="498" y="122"/>
                    <a:pt x="498" y="121"/>
                  </a:cubicBezTo>
                  <a:cubicBezTo>
                    <a:pt x="498" y="120"/>
                    <a:pt x="499" y="120"/>
                    <a:pt x="499" y="119"/>
                  </a:cubicBezTo>
                  <a:cubicBezTo>
                    <a:pt x="500" y="119"/>
                    <a:pt x="501" y="118"/>
                    <a:pt x="502" y="118"/>
                  </a:cubicBezTo>
                  <a:cubicBezTo>
                    <a:pt x="502" y="117"/>
                    <a:pt x="503" y="116"/>
                    <a:pt x="504" y="115"/>
                  </a:cubicBezTo>
                  <a:cubicBezTo>
                    <a:pt x="505" y="115"/>
                    <a:pt x="505" y="115"/>
                    <a:pt x="506" y="115"/>
                  </a:cubicBezTo>
                  <a:cubicBezTo>
                    <a:pt x="507" y="114"/>
                    <a:pt x="508" y="114"/>
                    <a:pt x="509" y="114"/>
                  </a:cubicBezTo>
                  <a:cubicBezTo>
                    <a:pt x="510" y="114"/>
                    <a:pt x="511" y="114"/>
                    <a:pt x="511" y="113"/>
                  </a:cubicBezTo>
                  <a:cubicBezTo>
                    <a:pt x="512" y="113"/>
                    <a:pt x="513" y="112"/>
                    <a:pt x="513" y="112"/>
                  </a:cubicBezTo>
                  <a:cubicBezTo>
                    <a:pt x="514" y="111"/>
                    <a:pt x="515" y="111"/>
                    <a:pt x="516" y="110"/>
                  </a:cubicBezTo>
                  <a:cubicBezTo>
                    <a:pt x="516" y="109"/>
                    <a:pt x="516" y="108"/>
                    <a:pt x="516" y="108"/>
                  </a:cubicBezTo>
                  <a:cubicBezTo>
                    <a:pt x="517" y="108"/>
                    <a:pt x="517" y="107"/>
                    <a:pt x="517" y="107"/>
                  </a:cubicBezTo>
                  <a:cubicBezTo>
                    <a:pt x="518" y="104"/>
                    <a:pt x="514" y="104"/>
                    <a:pt x="513" y="103"/>
                  </a:cubicBezTo>
                  <a:cubicBezTo>
                    <a:pt x="512" y="103"/>
                    <a:pt x="510" y="103"/>
                    <a:pt x="509" y="102"/>
                  </a:cubicBezTo>
                  <a:cubicBezTo>
                    <a:pt x="508" y="102"/>
                    <a:pt x="507" y="101"/>
                    <a:pt x="507" y="100"/>
                  </a:cubicBezTo>
                  <a:cubicBezTo>
                    <a:pt x="506" y="100"/>
                    <a:pt x="506" y="98"/>
                    <a:pt x="506" y="97"/>
                  </a:cubicBezTo>
                  <a:cubicBezTo>
                    <a:pt x="506" y="96"/>
                    <a:pt x="506" y="95"/>
                    <a:pt x="507" y="94"/>
                  </a:cubicBezTo>
                  <a:cubicBezTo>
                    <a:pt x="507" y="92"/>
                    <a:pt x="509" y="91"/>
                    <a:pt x="510" y="89"/>
                  </a:cubicBezTo>
                  <a:cubicBezTo>
                    <a:pt x="510" y="89"/>
                    <a:pt x="510" y="88"/>
                    <a:pt x="510" y="88"/>
                  </a:cubicBezTo>
                  <a:cubicBezTo>
                    <a:pt x="510" y="87"/>
                    <a:pt x="511" y="86"/>
                    <a:pt x="511" y="86"/>
                  </a:cubicBezTo>
                  <a:cubicBezTo>
                    <a:pt x="511" y="85"/>
                    <a:pt x="511" y="85"/>
                    <a:pt x="511" y="84"/>
                  </a:cubicBezTo>
                  <a:cubicBezTo>
                    <a:pt x="511" y="84"/>
                    <a:pt x="511" y="83"/>
                    <a:pt x="511" y="83"/>
                  </a:cubicBezTo>
                  <a:cubicBezTo>
                    <a:pt x="511" y="81"/>
                    <a:pt x="511" y="80"/>
                    <a:pt x="511" y="79"/>
                  </a:cubicBezTo>
                  <a:cubicBezTo>
                    <a:pt x="511" y="78"/>
                    <a:pt x="510" y="77"/>
                    <a:pt x="510" y="76"/>
                  </a:cubicBezTo>
                  <a:cubicBezTo>
                    <a:pt x="510" y="75"/>
                    <a:pt x="510" y="74"/>
                    <a:pt x="510" y="73"/>
                  </a:cubicBezTo>
                  <a:cubicBezTo>
                    <a:pt x="509" y="72"/>
                    <a:pt x="509" y="71"/>
                    <a:pt x="509" y="70"/>
                  </a:cubicBezTo>
                  <a:cubicBezTo>
                    <a:pt x="509" y="69"/>
                    <a:pt x="509" y="68"/>
                    <a:pt x="509" y="67"/>
                  </a:cubicBezTo>
                  <a:cubicBezTo>
                    <a:pt x="509" y="66"/>
                    <a:pt x="509" y="65"/>
                    <a:pt x="509" y="63"/>
                  </a:cubicBezTo>
                  <a:cubicBezTo>
                    <a:pt x="509" y="62"/>
                    <a:pt x="509" y="61"/>
                    <a:pt x="509" y="60"/>
                  </a:cubicBezTo>
                  <a:cubicBezTo>
                    <a:pt x="509" y="59"/>
                    <a:pt x="508" y="58"/>
                    <a:pt x="508" y="57"/>
                  </a:cubicBezTo>
                  <a:cubicBezTo>
                    <a:pt x="508" y="55"/>
                    <a:pt x="507" y="54"/>
                    <a:pt x="507" y="53"/>
                  </a:cubicBezTo>
                  <a:cubicBezTo>
                    <a:pt x="507" y="52"/>
                    <a:pt x="506" y="51"/>
                    <a:pt x="506" y="50"/>
                  </a:cubicBezTo>
                  <a:cubicBezTo>
                    <a:pt x="505" y="49"/>
                    <a:pt x="504" y="48"/>
                    <a:pt x="503" y="47"/>
                  </a:cubicBezTo>
                  <a:cubicBezTo>
                    <a:pt x="502" y="47"/>
                    <a:pt x="501" y="46"/>
                    <a:pt x="500" y="46"/>
                  </a:cubicBezTo>
                  <a:cubicBezTo>
                    <a:pt x="499" y="45"/>
                    <a:pt x="499" y="44"/>
                    <a:pt x="498" y="44"/>
                  </a:cubicBezTo>
                  <a:cubicBezTo>
                    <a:pt x="497" y="44"/>
                    <a:pt x="496" y="43"/>
                    <a:pt x="495" y="42"/>
                  </a:cubicBezTo>
                  <a:cubicBezTo>
                    <a:pt x="494" y="42"/>
                    <a:pt x="493" y="41"/>
                    <a:pt x="492" y="41"/>
                  </a:cubicBezTo>
                  <a:cubicBezTo>
                    <a:pt x="491" y="40"/>
                    <a:pt x="490" y="40"/>
                    <a:pt x="490" y="40"/>
                  </a:cubicBezTo>
                  <a:cubicBezTo>
                    <a:pt x="488" y="40"/>
                    <a:pt x="486" y="39"/>
                    <a:pt x="485" y="39"/>
                  </a:cubicBezTo>
                  <a:cubicBezTo>
                    <a:pt x="485" y="39"/>
                    <a:pt x="485" y="39"/>
                    <a:pt x="484" y="38"/>
                  </a:cubicBezTo>
                  <a:cubicBezTo>
                    <a:pt x="484" y="38"/>
                    <a:pt x="484" y="38"/>
                    <a:pt x="484" y="38"/>
                  </a:cubicBezTo>
                  <a:cubicBezTo>
                    <a:pt x="484" y="37"/>
                    <a:pt x="484" y="37"/>
                    <a:pt x="484" y="36"/>
                  </a:cubicBezTo>
                  <a:cubicBezTo>
                    <a:pt x="484" y="36"/>
                    <a:pt x="484" y="36"/>
                    <a:pt x="484" y="36"/>
                  </a:cubicBezTo>
                  <a:cubicBezTo>
                    <a:pt x="484" y="36"/>
                    <a:pt x="484" y="35"/>
                    <a:pt x="485" y="35"/>
                  </a:cubicBezTo>
                  <a:cubicBezTo>
                    <a:pt x="485" y="34"/>
                    <a:pt x="485" y="34"/>
                    <a:pt x="485" y="34"/>
                  </a:cubicBezTo>
                  <a:cubicBezTo>
                    <a:pt x="485" y="33"/>
                    <a:pt x="485" y="32"/>
                    <a:pt x="485" y="31"/>
                  </a:cubicBezTo>
                  <a:cubicBezTo>
                    <a:pt x="485" y="30"/>
                    <a:pt x="485" y="28"/>
                    <a:pt x="484" y="27"/>
                  </a:cubicBezTo>
                  <a:cubicBezTo>
                    <a:pt x="484" y="27"/>
                    <a:pt x="484" y="27"/>
                    <a:pt x="483" y="27"/>
                  </a:cubicBezTo>
                  <a:cubicBezTo>
                    <a:pt x="483" y="26"/>
                    <a:pt x="483" y="26"/>
                    <a:pt x="483" y="26"/>
                  </a:cubicBezTo>
                  <a:cubicBezTo>
                    <a:pt x="482" y="25"/>
                    <a:pt x="482" y="25"/>
                    <a:pt x="482" y="24"/>
                  </a:cubicBezTo>
                  <a:cubicBezTo>
                    <a:pt x="481" y="24"/>
                    <a:pt x="481" y="23"/>
                    <a:pt x="481" y="22"/>
                  </a:cubicBezTo>
                  <a:cubicBezTo>
                    <a:pt x="481" y="22"/>
                    <a:pt x="481" y="21"/>
                    <a:pt x="481" y="21"/>
                  </a:cubicBezTo>
                  <a:cubicBezTo>
                    <a:pt x="481" y="21"/>
                    <a:pt x="482" y="22"/>
                    <a:pt x="483" y="22"/>
                  </a:cubicBezTo>
                  <a:cubicBezTo>
                    <a:pt x="484" y="22"/>
                    <a:pt x="485" y="22"/>
                    <a:pt x="485" y="23"/>
                  </a:cubicBezTo>
                  <a:cubicBezTo>
                    <a:pt x="486" y="23"/>
                    <a:pt x="487" y="23"/>
                    <a:pt x="488" y="24"/>
                  </a:cubicBezTo>
                  <a:cubicBezTo>
                    <a:pt x="488" y="24"/>
                    <a:pt x="489" y="25"/>
                    <a:pt x="489" y="25"/>
                  </a:cubicBezTo>
                  <a:cubicBezTo>
                    <a:pt x="490" y="25"/>
                    <a:pt x="491" y="25"/>
                    <a:pt x="492" y="26"/>
                  </a:cubicBezTo>
                  <a:cubicBezTo>
                    <a:pt x="493" y="26"/>
                    <a:pt x="494" y="26"/>
                    <a:pt x="495" y="26"/>
                  </a:cubicBezTo>
                  <a:cubicBezTo>
                    <a:pt x="495" y="26"/>
                    <a:pt x="496" y="26"/>
                    <a:pt x="496" y="25"/>
                  </a:cubicBezTo>
                  <a:cubicBezTo>
                    <a:pt x="498" y="25"/>
                    <a:pt x="499" y="25"/>
                    <a:pt x="500" y="25"/>
                  </a:cubicBezTo>
                  <a:cubicBezTo>
                    <a:pt x="501" y="25"/>
                    <a:pt x="501" y="25"/>
                    <a:pt x="502" y="25"/>
                  </a:cubicBezTo>
                  <a:cubicBezTo>
                    <a:pt x="503" y="25"/>
                    <a:pt x="503" y="25"/>
                    <a:pt x="504" y="25"/>
                  </a:cubicBezTo>
                  <a:cubicBezTo>
                    <a:pt x="504" y="25"/>
                    <a:pt x="505" y="25"/>
                    <a:pt x="505" y="25"/>
                  </a:cubicBezTo>
                  <a:cubicBezTo>
                    <a:pt x="505" y="24"/>
                    <a:pt x="506" y="24"/>
                    <a:pt x="506" y="24"/>
                  </a:cubicBezTo>
                  <a:cubicBezTo>
                    <a:pt x="507" y="24"/>
                    <a:pt x="507" y="23"/>
                    <a:pt x="507" y="23"/>
                  </a:cubicBezTo>
                  <a:cubicBezTo>
                    <a:pt x="508" y="23"/>
                    <a:pt x="509" y="22"/>
                    <a:pt x="510" y="21"/>
                  </a:cubicBezTo>
                  <a:cubicBezTo>
                    <a:pt x="511" y="21"/>
                    <a:pt x="511" y="20"/>
                    <a:pt x="512" y="18"/>
                  </a:cubicBezTo>
                  <a:cubicBezTo>
                    <a:pt x="512" y="17"/>
                    <a:pt x="512" y="16"/>
                    <a:pt x="512" y="15"/>
                  </a:cubicBezTo>
                  <a:cubicBezTo>
                    <a:pt x="512" y="13"/>
                    <a:pt x="512" y="12"/>
                    <a:pt x="512" y="11"/>
                  </a:cubicBezTo>
                  <a:cubicBezTo>
                    <a:pt x="512" y="11"/>
                    <a:pt x="512" y="10"/>
                    <a:pt x="512" y="10"/>
                  </a:cubicBezTo>
                  <a:cubicBezTo>
                    <a:pt x="512" y="9"/>
                    <a:pt x="513" y="9"/>
                    <a:pt x="513" y="9"/>
                  </a:cubicBezTo>
                  <a:cubicBezTo>
                    <a:pt x="514" y="9"/>
                    <a:pt x="514" y="9"/>
                    <a:pt x="514" y="8"/>
                  </a:cubicBezTo>
                  <a:cubicBezTo>
                    <a:pt x="515" y="8"/>
                    <a:pt x="516" y="7"/>
                    <a:pt x="517" y="7"/>
                  </a:cubicBezTo>
                  <a:cubicBezTo>
                    <a:pt x="517" y="7"/>
                    <a:pt x="518" y="6"/>
                    <a:pt x="519" y="6"/>
                  </a:cubicBezTo>
                  <a:cubicBezTo>
                    <a:pt x="519" y="6"/>
                    <a:pt x="520" y="6"/>
                    <a:pt x="520" y="5"/>
                  </a:cubicBezTo>
                  <a:cubicBezTo>
                    <a:pt x="521" y="5"/>
                    <a:pt x="521" y="5"/>
                    <a:pt x="521" y="5"/>
                  </a:cubicBezTo>
                  <a:cubicBezTo>
                    <a:pt x="522" y="4"/>
                    <a:pt x="523" y="5"/>
                    <a:pt x="524" y="5"/>
                  </a:cubicBezTo>
                  <a:cubicBezTo>
                    <a:pt x="525" y="6"/>
                    <a:pt x="525" y="6"/>
                    <a:pt x="526" y="7"/>
                  </a:cubicBezTo>
                  <a:cubicBezTo>
                    <a:pt x="527" y="8"/>
                    <a:pt x="528" y="9"/>
                    <a:pt x="529" y="9"/>
                  </a:cubicBezTo>
                  <a:cubicBezTo>
                    <a:pt x="530" y="9"/>
                    <a:pt x="530" y="9"/>
                    <a:pt x="531" y="9"/>
                  </a:cubicBezTo>
                  <a:cubicBezTo>
                    <a:pt x="531" y="8"/>
                    <a:pt x="532" y="8"/>
                    <a:pt x="533" y="7"/>
                  </a:cubicBezTo>
                  <a:cubicBezTo>
                    <a:pt x="533" y="7"/>
                    <a:pt x="534" y="6"/>
                    <a:pt x="535" y="6"/>
                  </a:cubicBezTo>
                  <a:cubicBezTo>
                    <a:pt x="536" y="6"/>
                    <a:pt x="536" y="5"/>
                    <a:pt x="537" y="5"/>
                  </a:cubicBezTo>
                  <a:cubicBezTo>
                    <a:pt x="538" y="5"/>
                    <a:pt x="539" y="4"/>
                    <a:pt x="540" y="3"/>
                  </a:cubicBezTo>
                  <a:cubicBezTo>
                    <a:pt x="541" y="3"/>
                    <a:pt x="542" y="2"/>
                    <a:pt x="543" y="2"/>
                  </a:cubicBezTo>
                  <a:cubicBezTo>
                    <a:pt x="544" y="2"/>
                    <a:pt x="545" y="1"/>
                    <a:pt x="545" y="1"/>
                  </a:cubicBezTo>
                  <a:cubicBezTo>
                    <a:pt x="546" y="0"/>
                    <a:pt x="546" y="0"/>
                    <a:pt x="547" y="0"/>
                  </a:cubicBezTo>
                  <a:cubicBezTo>
                    <a:pt x="548" y="1"/>
                    <a:pt x="548" y="2"/>
                    <a:pt x="549" y="2"/>
                  </a:cubicBezTo>
                  <a:cubicBezTo>
                    <a:pt x="550" y="3"/>
                    <a:pt x="551" y="4"/>
                    <a:pt x="551" y="4"/>
                  </a:cubicBezTo>
                  <a:cubicBezTo>
                    <a:pt x="553" y="6"/>
                    <a:pt x="555" y="7"/>
                    <a:pt x="556" y="9"/>
                  </a:cubicBezTo>
                  <a:cubicBezTo>
                    <a:pt x="556" y="10"/>
                    <a:pt x="556" y="10"/>
                    <a:pt x="557" y="11"/>
                  </a:cubicBezTo>
                  <a:cubicBezTo>
                    <a:pt x="557" y="12"/>
                    <a:pt x="557" y="13"/>
                    <a:pt x="556" y="14"/>
                  </a:cubicBezTo>
                  <a:cubicBezTo>
                    <a:pt x="556" y="16"/>
                    <a:pt x="556" y="18"/>
                    <a:pt x="556" y="19"/>
                  </a:cubicBezTo>
                  <a:cubicBezTo>
                    <a:pt x="556" y="20"/>
                    <a:pt x="557" y="21"/>
                    <a:pt x="557" y="22"/>
                  </a:cubicBezTo>
                  <a:cubicBezTo>
                    <a:pt x="557" y="24"/>
                    <a:pt x="557" y="25"/>
                    <a:pt x="557" y="26"/>
                  </a:cubicBezTo>
                  <a:cubicBezTo>
                    <a:pt x="557" y="31"/>
                    <a:pt x="557" y="31"/>
                    <a:pt x="557" y="31"/>
                  </a:cubicBezTo>
                  <a:cubicBezTo>
                    <a:pt x="557" y="33"/>
                    <a:pt x="556" y="36"/>
                    <a:pt x="557" y="38"/>
                  </a:cubicBezTo>
                  <a:cubicBezTo>
                    <a:pt x="557" y="39"/>
                    <a:pt x="557" y="39"/>
                    <a:pt x="557" y="40"/>
                  </a:cubicBezTo>
                  <a:cubicBezTo>
                    <a:pt x="557" y="40"/>
                    <a:pt x="557" y="41"/>
                    <a:pt x="557" y="41"/>
                  </a:cubicBezTo>
                  <a:cubicBezTo>
                    <a:pt x="557" y="41"/>
                    <a:pt x="557" y="42"/>
                    <a:pt x="557" y="42"/>
                  </a:cubicBezTo>
                  <a:cubicBezTo>
                    <a:pt x="557" y="42"/>
                    <a:pt x="558" y="42"/>
                    <a:pt x="558" y="42"/>
                  </a:cubicBezTo>
                  <a:cubicBezTo>
                    <a:pt x="559" y="43"/>
                    <a:pt x="559" y="43"/>
                    <a:pt x="560" y="43"/>
                  </a:cubicBezTo>
                  <a:cubicBezTo>
                    <a:pt x="561" y="43"/>
                    <a:pt x="561" y="44"/>
                    <a:pt x="562" y="44"/>
                  </a:cubicBezTo>
                  <a:cubicBezTo>
                    <a:pt x="563" y="44"/>
                    <a:pt x="563" y="44"/>
                    <a:pt x="563" y="44"/>
                  </a:cubicBezTo>
                  <a:cubicBezTo>
                    <a:pt x="563" y="44"/>
                    <a:pt x="564" y="44"/>
                    <a:pt x="564" y="44"/>
                  </a:cubicBezTo>
                  <a:cubicBezTo>
                    <a:pt x="565" y="45"/>
                    <a:pt x="565" y="45"/>
                    <a:pt x="565" y="45"/>
                  </a:cubicBezTo>
                  <a:cubicBezTo>
                    <a:pt x="566" y="45"/>
                    <a:pt x="566" y="44"/>
                    <a:pt x="567" y="44"/>
                  </a:cubicBezTo>
                  <a:cubicBezTo>
                    <a:pt x="567" y="44"/>
                    <a:pt x="567" y="44"/>
                    <a:pt x="568" y="43"/>
                  </a:cubicBezTo>
                  <a:cubicBezTo>
                    <a:pt x="569" y="43"/>
                    <a:pt x="570" y="41"/>
                    <a:pt x="572" y="41"/>
                  </a:cubicBezTo>
                  <a:cubicBezTo>
                    <a:pt x="573" y="41"/>
                    <a:pt x="573" y="41"/>
                    <a:pt x="574" y="42"/>
                  </a:cubicBezTo>
                  <a:cubicBezTo>
                    <a:pt x="575" y="42"/>
                    <a:pt x="575" y="42"/>
                    <a:pt x="576" y="42"/>
                  </a:cubicBezTo>
                  <a:cubicBezTo>
                    <a:pt x="576" y="43"/>
                    <a:pt x="577" y="43"/>
                    <a:pt x="577" y="43"/>
                  </a:cubicBezTo>
                  <a:cubicBezTo>
                    <a:pt x="577" y="43"/>
                    <a:pt x="577" y="43"/>
                    <a:pt x="578" y="43"/>
                  </a:cubicBezTo>
                  <a:cubicBezTo>
                    <a:pt x="578" y="43"/>
                    <a:pt x="579" y="43"/>
                    <a:pt x="580" y="43"/>
                  </a:cubicBezTo>
                  <a:cubicBezTo>
                    <a:pt x="581" y="43"/>
                    <a:pt x="581" y="44"/>
                    <a:pt x="582" y="44"/>
                  </a:cubicBezTo>
                  <a:cubicBezTo>
                    <a:pt x="583" y="44"/>
                    <a:pt x="584" y="44"/>
                    <a:pt x="585" y="44"/>
                  </a:cubicBezTo>
                  <a:cubicBezTo>
                    <a:pt x="587" y="44"/>
                    <a:pt x="589" y="44"/>
                    <a:pt x="591" y="43"/>
                  </a:cubicBezTo>
                  <a:cubicBezTo>
                    <a:pt x="593" y="43"/>
                    <a:pt x="594" y="42"/>
                    <a:pt x="596" y="42"/>
                  </a:cubicBezTo>
                  <a:cubicBezTo>
                    <a:pt x="598" y="41"/>
                    <a:pt x="599" y="41"/>
                    <a:pt x="601" y="40"/>
                  </a:cubicBezTo>
                  <a:cubicBezTo>
                    <a:pt x="602" y="38"/>
                    <a:pt x="604" y="37"/>
                    <a:pt x="606" y="35"/>
                  </a:cubicBezTo>
                  <a:cubicBezTo>
                    <a:pt x="607" y="33"/>
                    <a:pt x="609" y="30"/>
                    <a:pt x="610" y="28"/>
                  </a:cubicBezTo>
                  <a:cubicBezTo>
                    <a:pt x="612" y="25"/>
                    <a:pt x="615" y="22"/>
                    <a:pt x="617" y="18"/>
                  </a:cubicBezTo>
                  <a:cubicBezTo>
                    <a:pt x="618" y="17"/>
                    <a:pt x="619" y="15"/>
                    <a:pt x="620" y="14"/>
                  </a:cubicBezTo>
                  <a:cubicBezTo>
                    <a:pt x="621" y="13"/>
                    <a:pt x="622" y="12"/>
                    <a:pt x="624" y="12"/>
                  </a:cubicBezTo>
                  <a:cubicBezTo>
                    <a:pt x="625" y="12"/>
                    <a:pt x="627" y="13"/>
                    <a:pt x="629" y="13"/>
                  </a:cubicBezTo>
                  <a:cubicBezTo>
                    <a:pt x="630" y="14"/>
                    <a:pt x="632" y="15"/>
                    <a:pt x="634" y="16"/>
                  </a:cubicBezTo>
                  <a:cubicBezTo>
                    <a:pt x="635" y="16"/>
                    <a:pt x="636" y="17"/>
                    <a:pt x="636" y="17"/>
                  </a:cubicBezTo>
                  <a:cubicBezTo>
                    <a:pt x="637" y="17"/>
                    <a:pt x="637" y="18"/>
                    <a:pt x="637" y="18"/>
                  </a:cubicBezTo>
                  <a:cubicBezTo>
                    <a:pt x="638" y="19"/>
                    <a:pt x="637" y="20"/>
                    <a:pt x="636" y="21"/>
                  </a:cubicBezTo>
                  <a:cubicBezTo>
                    <a:pt x="635" y="22"/>
                    <a:pt x="633" y="24"/>
                    <a:pt x="632" y="25"/>
                  </a:cubicBezTo>
                  <a:cubicBezTo>
                    <a:pt x="631" y="26"/>
                    <a:pt x="630" y="27"/>
                    <a:pt x="630" y="28"/>
                  </a:cubicBezTo>
                  <a:cubicBezTo>
                    <a:pt x="630" y="29"/>
                    <a:pt x="631" y="30"/>
                    <a:pt x="631" y="31"/>
                  </a:cubicBezTo>
                  <a:cubicBezTo>
                    <a:pt x="632" y="32"/>
                    <a:pt x="633" y="33"/>
                    <a:pt x="634" y="34"/>
                  </a:cubicBezTo>
                  <a:cubicBezTo>
                    <a:pt x="635" y="36"/>
                    <a:pt x="635" y="39"/>
                    <a:pt x="634" y="41"/>
                  </a:cubicBezTo>
                  <a:cubicBezTo>
                    <a:pt x="634" y="42"/>
                    <a:pt x="633" y="43"/>
                    <a:pt x="632" y="44"/>
                  </a:cubicBezTo>
                  <a:cubicBezTo>
                    <a:pt x="632" y="45"/>
                    <a:pt x="632" y="45"/>
                    <a:pt x="632" y="46"/>
                  </a:cubicBezTo>
                  <a:cubicBezTo>
                    <a:pt x="631" y="48"/>
                    <a:pt x="630" y="49"/>
                    <a:pt x="630" y="50"/>
                  </a:cubicBezTo>
                  <a:cubicBezTo>
                    <a:pt x="629" y="50"/>
                    <a:pt x="629" y="51"/>
                    <a:pt x="629" y="51"/>
                  </a:cubicBezTo>
                  <a:cubicBezTo>
                    <a:pt x="629" y="52"/>
                    <a:pt x="629" y="52"/>
                    <a:pt x="628" y="53"/>
                  </a:cubicBezTo>
                  <a:cubicBezTo>
                    <a:pt x="628" y="54"/>
                    <a:pt x="627" y="55"/>
                    <a:pt x="626" y="56"/>
                  </a:cubicBezTo>
                  <a:cubicBezTo>
                    <a:pt x="626" y="56"/>
                    <a:pt x="626" y="57"/>
                    <a:pt x="625" y="57"/>
                  </a:cubicBezTo>
                  <a:cubicBezTo>
                    <a:pt x="625" y="57"/>
                    <a:pt x="625" y="58"/>
                    <a:pt x="624" y="58"/>
                  </a:cubicBezTo>
                  <a:cubicBezTo>
                    <a:pt x="624" y="59"/>
                    <a:pt x="623" y="59"/>
                    <a:pt x="623" y="60"/>
                  </a:cubicBezTo>
                  <a:cubicBezTo>
                    <a:pt x="622" y="61"/>
                    <a:pt x="622" y="61"/>
                    <a:pt x="621" y="61"/>
                  </a:cubicBezTo>
                  <a:cubicBezTo>
                    <a:pt x="621" y="61"/>
                    <a:pt x="621" y="60"/>
                    <a:pt x="621" y="60"/>
                  </a:cubicBezTo>
                  <a:cubicBezTo>
                    <a:pt x="620" y="60"/>
                    <a:pt x="620" y="60"/>
                    <a:pt x="620" y="60"/>
                  </a:cubicBezTo>
                  <a:cubicBezTo>
                    <a:pt x="620" y="60"/>
                    <a:pt x="619" y="60"/>
                    <a:pt x="619" y="60"/>
                  </a:cubicBezTo>
                  <a:cubicBezTo>
                    <a:pt x="619" y="59"/>
                    <a:pt x="619" y="59"/>
                    <a:pt x="618" y="59"/>
                  </a:cubicBezTo>
                  <a:cubicBezTo>
                    <a:pt x="618" y="59"/>
                    <a:pt x="617" y="59"/>
                    <a:pt x="617" y="59"/>
                  </a:cubicBezTo>
                  <a:cubicBezTo>
                    <a:pt x="616" y="58"/>
                    <a:pt x="615" y="59"/>
                    <a:pt x="615" y="60"/>
                  </a:cubicBezTo>
                  <a:cubicBezTo>
                    <a:pt x="614" y="61"/>
                    <a:pt x="614" y="61"/>
                    <a:pt x="613" y="62"/>
                  </a:cubicBezTo>
                  <a:cubicBezTo>
                    <a:pt x="613" y="63"/>
                    <a:pt x="613" y="63"/>
                    <a:pt x="612" y="64"/>
                  </a:cubicBezTo>
                  <a:cubicBezTo>
                    <a:pt x="612" y="64"/>
                    <a:pt x="611" y="65"/>
                    <a:pt x="610" y="66"/>
                  </a:cubicBezTo>
                  <a:cubicBezTo>
                    <a:pt x="610" y="66"/>
                    <a:pt x="610" y="67"/>
                    <a:pt x="610" y="68"/>
                  </a:cubicBezTo>
                  <a:cubicBezTo>
                    <a:pt x="610" y="69"/>
                    <a:pt x="610" y="69"/>
                    <a:pt x="610" y="70"/>
                  </a:cubicBezTo>
                  <a:cubicBezTo>
                    <a:pt x="610" y="71"/>
                    <a:pt x="609" y="72"/>
                    <a:pt x="609" y="72"/>
                  </a:cubicBezTo>
                  <a:cubicBezTo>
                    <a:pt x="609" y="73"/>
                    <a:pt x="609" y="74"/>
                    <a:pt x="609" y="75"/>
                  </a:cubicBezTo>
                  <a:cubicBezTo>
                    <a:pt x="608" y="75"/>
                    <a:pt x="608" y="76"/>
                    <a:pt x="608" y="76"/>
                  </a:cubicBezTo>
                  <a:cubicBezTo>
                    <a:pt x="608" y="76"/>
                    <a:pt x="608" y="77"/>
                    <a:pt x="608" y="77"/>
                  </a:cubicBezTo>
                  <a:cubicBezTo>
                    <a:pt x="608" y="77"/>
                    <a:pt x="607" y="78"/>
                    <a:pt x="607" y="78"/>
                  </a:cubicBezTo>
                  <a:cubicBezTo>
                    <a:pt x="607" y="78"/>
                    <a:pt x="606" y="78"/>
                    <a:pt x="606" y="78"/>
                  </a:cubicBezTo>
                  <a:cubicBezTo>
                    <a:pt x="605" y="78"/>
                    <a:pt x="604" y="78"/>
                    <a:pt x="604" y="79"/>
                  </a:cubicBezTo>
                  <a:cubicBezTo>
                    <a:pt x="603" y="80"/>
                    <a:pt x="604" y="80"/>
                    <a:pt x="605" y="80"/>
                  </a:cubicBezTo>
                  <a:cubicBezTo>
                    <a:pt x="606" y="81"/>
                    <a:pt x="605" y="82"/>
                    <a:pt x="605" y="82"/>
                  </a:cubicBezTo>
                  <a:cubicBezTo>
                    <a:pt x="605" y="84"/>
                    <a:pt x="606" y="84"/>
                    <a:pt x="607" y="84"/>
                  </a:cubicBezTo>
                  <a:cubicBezTo>
                    <a:pt x="608" y="84"/>
                    <a:pt x="609" y="85"/>
                    <a:pt x="610" y="85"/>
                  </a:cubicBezTo>
                  <a:cubicBezTo>
                    <a:pt x="611" y="86"/>
                    <a:pt x="612" y="87"/>
                    <a:pt x="613" y="87"/>
                  </a:cubicBezTo>
                  <a:cubicBezTo>
                    <a:pt x="614" y="88"/>
                    <a:pt x="614" y="88"/>
                    <a:pt x="615" y="88"/>
                  </a:cubicBezTo>
                  <a:cubicBezTo>
                    <a:pt x="616" y="88"/>
                    <a:pt x="617" y="89"/>
                    <a:pt x="617" y="89"/>
                  </a:cubicBezTo>
                  <a:cubicBezTo>
                    <a:pt x="618" y="90"/>
                    <a:pt x="619" y="90"/>
                    <a:pt x="620" y="91"/>
                  </a:cubicBezTo>
                  <a:cubicBezTo>
                    <a:pt x="621" y="91"/>
                    <a:pt x="622" y="92"/>
                    <a:pt x="623" y="92"/>
                  </a:cubicBezTo>
                  <a:cubicBezTo>
                    <a:pt x="623" y="92"/>
                    <a:pt x="624" y="92"/>
                    <a:pt x="625" y="93"/>
                  </a:cubicBezTo>
                  <a:cubicBezTo>
                    <a:pt x="625" y="94"/>
                    <a:pt x="624" y="94"/>
                    <a:pt x="624" y="94"/>
                  </a:cubicBezTo>
                  <a:cubicBezTo>
                    <a:pt x="623" y="95"/>
                    <a:pt x="623" y="96"/>
                    <a:pt x="622" y="96"/>
                  </a:cubicBezTo>
                  <a:cubicBezTo>
                    <a:pt x="622" y="96"/>
                    <a:pt x="622" y="97"/>
                    <a:pt x="622" y="97"/>
                  </a:cubicBezTo>
                  <a:cubicBezTo>
                    <a:pt x="622" y="97"/>
                    <a:pt x="621" y="97"/>
                    <a:pt x="621" y="98"/>
                  </a:cubicBezTo>
                  <a:cubicBezTo>
                    <a:pt x="621" y="98"/>
                    <a:pt x="620" y="99"/>
                    <a:pt x="620" y="99"/>
                  </a:cubicBezTo>
                  <a:cubicBezTo>
                    <a:pt x="619" y="100"/>
                    <a:pt x="619" y="101"/>
                    <a:pt x="619" y="101"/>
                  </a:cubicBezTo>
                  <a:cubicBezTo>
                    <a:pt x="619" y="101"/>
                    <a:pt x="619" y="102"/>
                    <a:pt x="619" y="102"/>
                  </a:cubicBezTo>
                  <a:cubicBezTo>
                    <a:pt x="619" y="102"/>
                    <a:pt x="619" y="102"/>
                    <a:pt x="619" y="102"/>
                  </a:cubicBezTo>
                  <a:cubicBezTo>
                    <a:pt x="619" y="103"/>
                    <a:pt x="619" y="103"/>
                    <a:pt x="619" y="103"/>
                  </a:cubicBezTo>
                  <a:cubicBezTo>
                    <a:pt x="620" y="103"/>
                    <a:pt x="620" y="104"/>
                    <a:pt x="619" y="104"/>
                  </a:cubicBezTo>
                  <a:cubicBezTo>
                    <a:pt x="619" y="105"/>
                    <a:pt x="619" y="106"/>
                    <a:pt x="619" y="107"/>
                  </a:cubicBezTo>
                  <a:cubicBezTo>
                    <a:pt x="619" y="107"/>
                    <a:pt x="619" y="108"/>
                    <a:pt x="618" y="108"/>
                  </a:cubicBezTo>
                  <a:cubicBezTo>
                    <a:pt x="617" y="108"/>
                    <a:pt x="617" y="108"/>
                    <a:pt x="616" y="108"/>
                  </a:cubicBezTo>
                  <a:cubicBezTo>
                    <a:pt x="616" y="108"/>
                    <a:pt x="615" y="108"/>
                    <a:pt x="615" y="108"/>
                  </a:cubicBezTo>
                  <a:cubicBezTo>
                    <a:pt x="613" y="109"/>
                    <a:pt x="612" y="107"/>
                    <a:pt x="612" y="106"/>
                  </a:cubicBezTo>
                  <a:cubicBezTo>
                    <a:pt x="611" y="106"/>
                    <a:pt x="611" y="106"/>
                    <a:pt x="610" y="105"/>
                  </a:cubicBezTo>
                  <a:cubicBezTo>
                    <a:pt x="610" y="105"/>
                    <a:pt x="609" y="105"/>
                    <a:pt x="608" y="105"/>
                  </a:cubicBezTo>
                  <a:cubicBezTo>
                    <a:pt x="607" y="105"/>
                    <a:pt x="608" y="106"/>
                    <a:pt x="608" y="107"/>
                  </a:cubicBezTo>
                  <a:cubicBezTo>
                    <a:pt x="609" y="107"/>
                    <a:pt x="609" y="108"/>
                    <a:pt x="610" y="108"/>
                  </a:cubicBezTo>
                  <a:cubicBezTo>
                    <a:pt x="611" y="108"/>
                    <a:pt x="611" y="109"/>
                    <a:pt x="612" y="109"/>
                  </a:cubicBezTo>
                  <a:cubicBezTo>
                    <a:pt x="612" y="109"/>
                    <a:pt x="613" y="109"/>
                    <a:pt x="613" y="110"/>
                  </a:cubicBezTo>
                  <a:cubicBezTo>
                    <a:pt x="613" y="110"/>
                    <a:pt x="613" y="110"/>
                    <a:pt x="613" y="111"/>
                  </a:cubicBezTo>
                  <a:cubicBezTo>
                    <a:pt x="613" y="112"/>
                    <a:pt x="613" y="112"/>
                    <a:pt x="613" y="112"/>
                  </a:cubicBezTo>
                  <a:cubicBezTo>
                    <a:pt x="613" y="113"/>
                    <a:pt x="613" y="114"/>
                    <a:pt x="613" y="114"/>
                  </a:cubicBezTo>
                  <a:cubicBezTo>
                    <a:pt x="613" y="114"/>
                    <a:pt x="613" y="115"/>
                    <a:pt x="613" y="115"/>
                  </a:cubicBezTo>
                  <a:cubicBezTo>
                    <a:pt x="613" y="115"/>
                    <a:pt x="613" y="116"/>
                    <a:pt x="613" y="116"/>
                  </a:cubicBezTo>
                  <a:cubicBezTo>
                    <a:pt x="613" y="117"/>
                    <a:pt x="613" y="117"/>
                    <a:pt x="613" y="118"/>
                  </a:cubicBezTo>
                  <a:cubicBezTo>
                    <a:pt x="613" y="118"/>
                    <a:pt x="614" y="119"/>
                    <a:pt x="614" y="119"/>
                  </a:cubicBezTo>
                  <a:cubicBezTo>
                    <a:pt x="614" y="119"/>
                    <a:pt x="615" y="119"/>
                    <a:pt x="616" y="119"/>
                  </a:cubicBezTo>
                  <a:cubicBezTo>
                    <a:pt x="616" y="120"/>
                    <a:pt x="617" y="120"/>
                    <a:pt x="618" y="120"/>
                  </a:cubicBezTo>
                  <a:cubicBezTo>
                    <a:pt x="620" y="121"/>
                    <a:pt x="621" y="121"/>
                    <a:pt x="623" y="122"/>
                  </a:cubicBezTo>
                  <a:cubicBezTo>
                    <a:pt x="624" y="123"/>
                    <a:pt x="626" y="123"/>
                    <a:pt x="627" y="123"/>
                  </a:cubicBezTo>
                  <a:cubicBezTo>
                    <a:pt x="628" y="124"/>
                    <a:pt x="629" y="124"/>
                    <a:pt x="630" y="124"/>
                  </a:cubicBezTo>
                  <a:cubicBezTo>
                    <a:pt x="630" y="123"/>
                    <a:pt x="631" y="123"/>
                    <a:pt x="631" y="123"/>
                  </a:cubicBezTo>
                  <a:cubicBezTo>
                    <a:pt x="632" y="122"/>
                    <a:pt x="633" y="122"/>
                    <a:pt x="633" y="122"/>
                  </a:cubicBezTo>
                  <a:cubicBezTo>
                    <a:pt x="635" y="123"/>
                    <a:pt x="636" y="123"/>
                    <a:pt x="638" y="124"/>
                  </a:cubicBezTo>
                  <a:cubicBezTo>
                    <a:pt x="638" y="125"/>
                    <a:pt x="639" y="125"/>
                    <a:pt x="639" y="127"/>
                  </a:cubicBezTo>
                  <a:cubicBezTo>
                    <a:pt x="639" y="128"/>
                    <a:pt x="639" y="129"/>
                    <a:pt x="639" y="130"/>
                  </a:cubicBezTo>
                  <a:cubicBezTo>
                    <a:pt x="639" y="131"/>
                    <a:pt x="638" y="131"/>
                    <a:pt x="638" y="132"/>
                  </a:cubicBezTo>
                  <a:cubicBezTo>
                    <a:pt x="638" y="133"/>
                    <a:pt x="637" y="133"/>
                    <a:pt x="637" y="133"/>
                  </a:cubicBezTo>
                  <a:cubicBezTo>
                    <a:pt x="637" y="134"/>
                    <a:pt x="638" y="135"/>
                    <a:pt x="639" y="136"/>
                  </a:cubicBezTo>
                  <a:cubicBezTo>
                    <a:pt x="640" y="136"/>
                    <a:pt x="641" y="137"/>
                    <a:pt x="642" y="138"/>
                  </a:cubicBezTo>
                  <a:cubicBezTo>
                    <a:pt x="643" y="139"/>
                    <a:pt x="643" y="139"/>
                    <a:pt x="644" y="140"/>
                  </a:cubicBezTo>
                  <a:cubicBezTo>
                    <a:pt x="644" y="140"/>
                    <a:pt x="645" y="141"/>
                    <a:pt x="645" y="142"/>
                  </a:cubicBezTo>
                  <a:cubicBezTo>
                    <a:pt x="645" y="143"/>
                    <a:pt x="644" y="143"/>
                    <a:pt x="643" y="144"/>
                  </a:cubicBezTo>
                  <a:cubicBezTo>
                    <a:pt x="641" y="146"/>
                    <a:pt x="641" y="149"/>
                    <a:pt x="641" y="151"/>
                  </a:cubicBezTo>
                  <a:cubicBezTo>
                    <a:pt x="642" y="152"/>
                    <a:pt x="642" y="153"/>
                    <a:pt x="642" y="154"/>
                  </a:cubicBezTo>
                  <a:cubicBezTo>
                    <a:pt x="643" y="154"/>
                    <a:pt x="643" y="155"/>
                    <a:pt x="644" y="156"/>
                  </a:cubicBezTo>
                  <a:cubicBezTo>
                    <a:pt x="644" y="156"/>
                    <a:pt x="644" y="156"/>
                    <a:pt x="645" y="157"/>
                  </a:cubicBezTo>
                  <a:cubicBezTo>
                    <a:pt x="645" y="158"/>
                    <a:pt x="645" y="158"/>
                    <a:pt x="645" y="159"/>
                  </a:cubicBezTo>
                  <a:cubicBezTo>
                    <a:pt x="646" y="159"/>
                    <a:pt x="646" y="160"/>
                    <a:pt x="646" y="161"/>
                  </a:cubicBezTo>
                  <a:cubicBezTo>
                    <a:pt x="646" y="162"/>
                    <a:pt x="646" y="163"/>
                    <a:pt x="645" y="163"/>
                  </a:cubicBezTo>
                  <a:cubicBezTo>
                    <a:pt x="645" y="164"/>
                    <a:pt x="645" y="164"/>
                    <a:pt x="644" y="164"/>
                  </a:cubicBezTo>
                  <a:cubicBezTo>
                    <a:pt x="644" y="165"/>
                    <a:pt x="644" y="165"/>
                    <a:pt x="643" y="165"/>
                  </a:cubicBezTo>
                  <a:cubicBezTo>
                    <a:pt x="643" y="166"/>
                    <a:pt x="643" y="166"/>
                    <a:pt x="643" y="167"/>
                  </a:cubicBezTo>
                  <a:cubicBezTo>
                    <a:pt x="643" y="167"/>
                    <a:pt x="642" y="168"/>
                    <a:pt x="642" y="168"/>
                  </a:cubicBezTo>
                  <a:cubicBezTo>
                    <a:pt x="642" y="169"/>
                    <a:pt x="642" y="169"/>
                    <a:pt x="642" y="170"/>
                  </a:cubicBezTo>
                  <a:cubicBezTo>
                    <a:pt x="642" y="171"/>
                    <a:pt x="643" y="171"/>
                    <a:pt x="643" y="172"/>
                  </a:cubicBezTo>
                  <a:cubicBezTo>
                    <a:pt x="644" y="173"/>
                    <a:pt x="643" y="175"/>
                    <a:pt x="645" y="175"/>
                  </a:cubicBezTo>
                  <a:cubicBezTo>
                    <a:pt x="645" y="176"/>
                    <a:pt x="646" y="176"/>
                    <a:pt x="646" y="176"/>
                  </a:cubicBezTo>
                  <a:cubicBezTo>
                    <a:pt x="647" y="177"/>
                    <a:pt x="647" y="177"/>
                    <a:pt x="648" y="177"/>
                  </a:cubicBezTo>
                  <a:cubicBezTo>
                    <a:pt x="650" y="177"/>
                    <a:pt x="649" y="175"/>
                    <a:pt x="649" y="174"/>
                  </a:cubicBezTo>
                  <a:cubicBezTo>
                    <a:pt x="649" y="172"/>
                    <a:pt x="651" y="172"/>
                    <a:pt x="652" y="172"/>
                  </a:cubicBezTo>
                  <a:cubicBezTo>
                    <a:pt x="654" y="173"/>
                    <a:pt x="655" y="172"/>
                    <a:pt x="656" y="172"/>
                  </a:cubicBezTo>
                  <a:cubicBezTo>
                    <a:pt x="658" y="172"/>
                    <a:pt x="659" y="172"/>
                    <a:pt x="660" y="174"/>
                  </a:cubicBezTo>
                  <a:cubicBezTo>
                    <a:pt x="660" y="174"/>
                    <a:pt x="660" y="175"/>
                    <a:pt x="661" y="175"/>
                  </a:cubicBezTo>
                  <a:cubicBezTo>
                    <a:pt x="661" y="176"/>
                    <a:pt x="661" y="176"/>
                    <a:pt x="661" y="177"/>
                  </a:cubicBezTo>
                  <a:cubicBezTo>
                    <a:pt x="661" y="178"/>
                    <a:pt x="660" y="179"/>
                    <a:pt x="659" y="180"/>
                  </a:cubicBezTo>
                  <a:cubicBezTo>
                    <a:pt x="659" y="180"/>
                    <a:pt x="658" y="180"/>
                    <a:pt x="658" y="181"/>
                  </a:cubicBezTo>
                  <a:cubicBezTo>
                    <a:pt x="658" y="181"/>
                    <a:pt x="658" y="182"/>
                    <a:pt x="658" y="183"/>
                  </a:cubicBezTo>
                  <a:cubicBezTo>
                    <a:pt x="659" y="183"/>
                    <a:pt x="659" y="183"/>
                    <a:pt x="660" y="184"/>
                  </a:cubicBezTo>
                  <a:cubicBezTo>
                    <a:pt x="660" y="184"/>
                    <a:pt x="660" y="185"/>
                    <a:pt x="661" y="185"/>
                  </a:cubicBezTo>
                  <a:cubicBezTo>
                    <a:pt x="661" y="187"/>
                    <a:pt x="661" y="188"/>
                    <a:pt x="662" y="189"/>
                  </a:cubicBezTo>
                  <a:cubicBezTo>
                    <a:pt x="663" y="190"/>
                    <a:pt x="663" y="190"/>
                    <a:pt x="664" y="190"/>
                  </a:cubicBezTo>
                  <a:cubicBezTo>
                    <a:pt x="665" y="190"/>
                    <a:pt x="665" y="190"/>
                    <a:pt x="666" y="189"/>
                  </a:cubicBezTo>
                  <a:cubicBezTo>
                    <a:pt x="667" y="189"/>
                    <a:pt x="668" y="189"/>
                    <a:pt x="669" y="190"/>
                  </a:cubicBezTo>
                  <a:cubicBezTo>
                    <a:pt x="670" y="190"/>
                    <a:pt x="671" y="191"/>
                    <a:pt x="672" y="192"/>
                  </a:cubicBezTo>
                  <a:cubicBezTo>
                    <a:pt x="672" y="193"/>
                    <a:pt x="673" y="193"/>
                    <a:pt x="673" y="194"/>
                  </a:cubicBezTo>
                  <a:cubicBezTo>
                    <a:pt x="673" y="195"/>
                    <a:pt x="674" y="196"/>
                    <a:pt x="674" y="196"/>
                  </a:cubicBezTo>
                  <a:cubicBezTo>
                    <a:pt x="674" y="197"/>
                    <a:pt x="674" y="198"/>
                    <a:pt x="673" y="198"/>
                  </a:cubicBezTo>
                  <a:cubicBezTo>
                    <a:pt x="673" y="199"/>
                    <a:pt x="672" y="199"/>
                    <a:pt x="673" y="200"/>
                  </a:cubicBezTo>
                  <a:cubicBezTo>
                    <a:pt x="673" y="200"/>
                    <a:pt x="673" y="201"/>
                    <a:pt x="673" y="202"/>
                  </a:cubicBezTo>
                  <a:cubicBezTo>
                    <a:pt x="673" y="203"/>
                    <a:pt x="673" y="203"/>
                    <a:pt x="673" y="204"/>
                  </a:cubicBezTo>
                  <a:cubicBezTo>
                    <a:pt x="672" y="204"/>
                    <a:pt x="672" y="205"/>
                    <a:pt x="672" y="205"/>
                  </a:cubicBezTo>
                  <a:cubicBezTo>
                    <a:pt x="672" y="205"/>
                    <a:pt x="672" y="206"/>
                    <a:pt x="672" y="206"/>
                  </a:cubicBezTo>
                  <a:cubicBezTo>
                    <a:pt x="672" y="207"/>
                    <a:pt x="671" y="207"/>
                    <a:pt x="671" y="208"/>
                  </a:cubicBezTo>
                  <a:cubicBezTo>
                    <a:pt x="671" y="208"/>
                    <a:pt x="671" y="209"/>
                    <a:pt x="671" y="209"/>
                  </a:cubicBezTo>
                  <a:cubicBezTo>
                    <a:pt x="671" y="210"/>
                    <a:pt x="672" y="210"/>
                    <a:pt x="672" y="209"/>
                  </a:cubicBezTo>
                  <a:cubicBezTo>
                    <a:pt x="672" y="209"/>
                    <a:pt x="673" y="208"/>
                    <a:pt x="673" y="208"/>
                  </a:cubicBezTo>
                  <a:cubicBezTo>
                    <a:pt x="674" y="208"/>
                    <a:pt x="675" y="208"/>
                    <a:pt x="675" y="207"/>
                  </a:cubicBezTo>
                  <a:cubicBezTo>
                    <a:pt x="676" y="207"/>
                    <a:pt x="676" y="207"/>
                    <a:pt x="676" y="207"/>
                  </a:cubicBezTo>
                  <a:cubicBezTo>
                    <a:pt x="677" y="206"/>
                    <a:pt x="678" y="207"/>
                    <a:pt x="679" y="207"/>
                  </a:cubicBezTo>
                  <a:cubicBezTo>
                    <a:pt x="680" y="207"/>
                    <a:pt x="681" y="208"/>
                    <a:pt x="683" y="208"/>
                  </a:cubicBezTo>
                  <a:cubicBezTo>
                    <a:pt x="684" y="208"/>
                    <a:pt x="684" y="208"/>
                    <a:pt x="685" y="209"/>
                  </a:cubicBezTo>
                  <a:cubicBezTo>
                    <a:pt x="686" y="209"/>
                    <a:pt x="687" y="210"/>
                    <a:pt x="688" y="210"/>
                  </a:cubicBezTo>
                  <a:cubicBezTo>
                    <a:pt x="689" y="210"/>
                    <a:pt x="690" y="211"/>
                    <a:pt x="691" y="212"/>
                  </a:cubicBezTo>
                  <a:cubicBezTo>
                    <a:pt x="691" y="212"/>
                    <a:pt x="692" y="212"/>
                    <a:pt x="692" y="213"/>
                  </a:cubicBezTo>
                  <a:cubicBezTo>
                    <a:pt x="692" y="214"/>
                    <a:pt x="692" y="215"/>
                    <a:pt x="692" y="215"/>
                  </a:cubicBezTo>
                  <a:cubicBezTo>
                    <a:pt x="691" y="217"/>
                    <a:pt x="691" y="218"/>
                    <a:pt x="691" y="219"/>
                  </a:cubicBezTo>
                  <a:cubicBezTo>
                    <a:pt x="691" y="219"/>
                    <a:pt x="691" y="220"/>
                    <a:pt x="692" y="220"/>
                  </a:cubicBezTo>
                  <a:cubicBezTo>
                    <a:pt x="692" y="221"/>
                    <a:pt x="692" y="222"/>
                    <a:pt x="692" y="222"/>
                  </a:cubicBezTo>
                  <a:cubicBezTo>
                    <a:pt x="692" y="223"/>
                    <a:pt x="692" y="223"/>
                    <a:pt x="692" y="224"/>
                  </a:cubicBezTo>
                  <a:cubicBezTo>
                    <a:pt x="692" y="224"/>
                    <a:pt x="692" y="225"/>
                    <a:pt x="692" y="225"/>
                  </a:cubicBezTo>
                  <a:cubicBezTo>
                    <a:pt x="692" y="226"/>
                    <a:pt x="692" y="226"/>
                    <a:pt x="692" y="226"/>
                  </a:cubicBezTo>
                  <a:cubicBezTo>
                    <a:pt x="693" y="227"/>
                    <a:pt x="692" y="228"/>
                    <a:pt x="691" y="229"/>
                  </a:cubicBezTo>
                  <a:cubicBezTo>
                    <a:pt x="691" y="230"/>
                    <a:pt x="690" y="231"/>
                    <a:pt x="690" y="232"/>
                  </a:cubicBezTo>
                  <a:cubicBezTo>
                    <a:pt x="689" y="232"/>
                    <a:pt x="689" y="232"/>
                    <a:pt x="689" y="232"/>
                  </a:cubicBezTo>
                  <a:cubicBezTo>
                    <a:pt x="688" y="233"/>
                    <a:pt x="688" y="233"/>
                    <a:pt x="688" y="233"/>
                  </a:cubicBezTo>
                  <a:cubicBezTo>
                    <a:pt x="687" y="233"/>
                    <a:pt x="687" y="234"/>
                    <a:pt x="687" y="234"/>
                  </a:cubicBezTo>
                  <a:cubicBezTo>
                    <a:pt x="687" y="234"/>
                    <a:pt x="687" y="235"/>
                    <a:pt x="686" y="235"/>
                  </a:cubicBezTo>
                  <a:cubicBezTo>
                    <a:pt x="686" y="236"/>
                    <a:pt x="685" y="236"/>
                    <a:pt x="685" y="236"/>
                  </a:cubicBezTo>
                  <a:cubicBezTo>
                    <a:pt x="684" y="237"/>
                    <a:pt x="684" y="238"/>
                    <a:pt x="683" y="239"/>
                  </a:cubicBezTo>
                  <a:cubicBezTo>
                    <a:pt x="683" y="239"/>
                    <a:pt x="682" y="239"/>
                    <a:pt x="681" y="239"/>
                  </a:cubicBezTo>
                  <a:cubicBezTo>
                    <a:pt x="681" y="240"/>
                    <a:pt x="680" y="240"/>
                    <a:pt x="680" y="24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19" name="Freeform 246">
              <a:extLst>
                <a:ext uri="{FF2B5EF4-FFF2-40B4-BE49-F238E27FC236}">
                  <a16:creationId xmlns:a16="http://schemas.microsoft.com/office/drawing/2014/main" id="{D13CFEAF-90CD-B64D-948D-F4DE5CB4B12C}"/>
                </a:ext>
              </a:extLst>
            </p:cNvPr>
            <p:cNvSpPr>
              <a:spLocks noEditPoints="1"/>
            </p:cNvSpPr>
            <p:nvPr/>
          </p:nvSpPr>
          <p:spPr bwMode="auto">
            <a:xfrm>
              <a:off x="18581020" y="10290126"/>
              <a:ext cx="2125663" cy="2127250"/>
            </a:xfrm>
            <a:custGeom>
              <a:avLst/>
              <a:gdLst>
                <a:gd name="T0" fmla="*/ 635 w 669"/>
                <a:gd name="T1" fmla="*/ 510 h 670"/>
                <a:gd name="T2" fmla="*/ 644 w 669"/>
                <a:gd name="T3" fmla="*/ 426 h 670"/>
                <a:gd name="T4" fmla="*/ 620 w 669"/>
                <a:gd name="T5" fmla="*/ 332 h 670"/>
                <a:gd name="T6" fmla="*/ 568 w 669"/>
                <a:gd name="T7" fmla="*/ 238 h 670"/>
                <a:gd name="T8" fmla="*/ 531 w 669"/>
                <a:gd name="T9" fmla="*/ 188 h 670"/>
                <a:gd name="T10" fmla="*/ 572 w 669"/>
                <a:gd name="T11" fmla="*/ 131 h 670"/>
                <a:gd name="T12" fmla="*/ 564 w 669"/>
                <a:gd name="T13" fmla="*/ 70 h 670"/>
                <a:gd name="T14" fmla="*/ 519 w 669"/>
                <a:gd name="T15" fmla="*/ 83 h 670"/>
                <a:gd name="T16" fmla="*/ 540 w 669"/>
                <a:gd name="T17" fmla="*/ 56 h 670"/>
                <a:gd name="T18" fmla="*/ 532 w 669"/>
                <a:gd name="T19" fmla="*/ 38 h 670"/>
                <a:gd name="T20" fmla="*/ 484 w 669"/>
                <a:gd name="T21" fmla="*/ 36 h 670"/>
                <a:gd name="T22" fmla="*/ 461 w 669"/>
                <a:gd name="T23" fmla="*/ 24 h 670"/>
                <a:gd name="T24" fmla="*/ 430 w 669"/>
                <a:gd name="T25" fmla="*/ 39 h 670"/>
                <a:gd name="T26" fmla="*/ 411 w 669"/>
                <a:gd name="T27" fmla="*/ 69 h 670"/>
                <a:gd name="T28" fmla="*/ 387 w 669"/>
                <a:gd name="T29" fmla="*/ 95 h 670"/>
                <a:gd name="T30" fmla="*/ 356 w 669"/>
                <a:gd name="T31" fmla="*/ 107 h 670"/>
                <a:gd name="T32" fmla="*/ 328 w 669"/>
                <a:gd name="T33" fmla="*/ 114 h 670"/>
                <a:gd name="T34" fmla="*/ 302 w 669"/>
                <a:gd name="T35" fmla="*/ 117 h 670"/>
                <a:gd name="T36" fmla="*/ 283 w 669"/>
                <a:gd name="T37" fmla="*/ 118 h 670"/>
                <a:gd name="T38" fmla="*/ 264 w 669"/>
                <a:gd name="T39" fmla="*/ 109 h 670"/>
                <a:gd name="T40" fmla="*/ 240 w 669"/>
                <a:gd name="T41" fmla="*/ 101 h 670"/>
                <a:gd name="T42" fmla="*/ 202 w 669"/>
                <a:gd name="T43" fmla="*/ 86 h 670"/>
                <a:gd name="T44" fmla="*/ 169 w 669"/>
                <a:gd name="T45" fmla="*/ 72 h 670"/>
                <a:gd name="T46" fmla="*/ 137 w 669"/>
                <a:gd name="T47" fmla="*/ 78 h 670"/>
                <a:gd name="T48" fmla="*/ 100 w 669"/>
                <a:gd name="T49" fmla="*/ 107 h 670"/>
                <a:gd name="T50" fmla="*/ 54 w 669"/>
                <a:gd name="T51" fmla="*/ 121 h 670"/>
                <a:gd name="T52" fmla="*/ 38 w 669"/>
                <a:gd name="T53" fmla="*/ 141 h 670"/>
                <a:gd name="T54" fmla="*/ 4 w 669"/>
                <a:gd name="T55" fmla="*/ 146 h 670"/>
                <a:gd name="T56" fmla="*/ 37 w 669"/>
                <a:gd name="T57" fmla="*/ 160 h 670"/>
                <a:gd name="T58" fmla="*/ 77 w 669"/>
                <a:gd name="T59" fmla="*/ 183 h 670"/>
                <a:gd name="T60" fmla="*/ 103 w 669"/>
                <a:gd name="T61" fmla="*/ 206 h 670"/>
                <a:gd name="T62" fmla="*/ 157 w 669"/>
                <a:gd name="T63" fmla="*/ 217 h 670"/>
                <a:gd name="T64" fmla="*/ 175 w 669"/>
                <a:gd name="T65" fmla="*/ 220 h 670"/>
                <a:gd name="T66" fmla="*/ 176 w 669"/>
                <a:gd name="T67" fmla="*/ 252 h 670"/>
                <a:gd name="T68" fmla="*/ 172 w 669"/>
                <a:gd name="T69" fmla="*/ 295 h 670"/>
                <a:gd name="T70" fmla="*/ 184 w 669"/>
                <a:gd name="T71" fmla="*/ 325 h 670"/>
                <a:gd name="T72" fmla="*/ 196 w 669"/>
                <a:gd name="T73" fmla="*/ 378 h 670"/>
                <a:gd name="T74" fmla="*/ 194 w 669"/>
                <a:gd name="T75" fmla="*/ 417 h 670"/>
                <a:gd name="T76" fmla="*/ 221 w 669"/>
                <a:gd name="T77" fmla="*/ 477 h 670"/>
                <a:gd name="T78" fmla="*/ 271 w 669"/>
                <a:gd name="T79" fmla="*/ 481 h 670"/>
                <a:gd name="T80" fmla="*/ 308 w 669"/>
                <a:gd name="T81" fmla="*/ 503 h 670"/>
                <a:gd name="T82" fmla="*/ 339 w 669"/>
                <a:gd name="T83" fmla="*/ 516 h 670"/>
                <a:gd name="T84" fmla="*/ 351 w 669"/>
                <a:gd name="T85" fmla="*/ 519 h 670"/>
                <a:gd name="T86" fmla="*/ 362 w 669"/>
                <a:gd name="T87" fmla="*/ 549 h 670"/>
                <a:gd name="T88" fmla="*/ 347 w 669"/>
                <a:gd name="T89" fmla="*/ 593 h 670"/>
                <a:gd name="T90" fmla="*/ 371 w 669"/>
                <a:gd name="T91" fmla="*/ 621 h 670"/>
                <a:gd name="T92" fmla="*/ 377 w 669"/>
                <a:gd name="T93" fmla="*/ 662 h 670"/>
                <a:gd name="T94" fmla="*/ 429 w 669"/>
                <a:gd name="T95" fmla="*/ 657 h 670"/>
                <a:gd name="T96" fmla="*/ 461 w 669"/>
                <a:gd name="T97" fmla="*/ 669 h 670"/>
                <a:gd name="T98" fmla="*/ 496 w 669"/>
                <a:gd name="T99" fmla="*/ 663 h 670"/>
                <a:gd name="T100" fmla="*/ 534 w 669"/>
                <a:gd name="T101" fmla="*/ 651 h 670"/>
                <a:gd name="T102" fmla="*/ 588 w 669"/>
                <a:gd name="T103" fmla="*/ 618 h 670"/>
                <a:gd name="T104" fmla="*/ 618 w 669"/>
                <a:gd name="T105" fmla="*/ 602 h 670"/>
                <a:gd name="T106" fmla="*/ 648 w 669"/>
                <a:gd name="T107" fmla="*/ 604 h 670"/>
                <a:gd name="T108" fmla="*/ 456 w 669"/>
                <a:gd name="T109" fmla="*/ 362 h 670"/>
                <a:gd name="T110" fmla="*/ 416 w 669"/>
                <a:gd name="T111" fmla="*/ 356 h 670"/>
                <a:gd name="T112" fmla="*/ 378 w 669"/>
                <a:gd name="T113" fmla="*/ 355 h 670"/>
                <a:gd name="T114" fmla="*/ 346 w 669"/>
                <a:gd name="T115" fmla="*/ 343 h 670"/>
                <a:gd name="T116" fmla="*/ 352 w 669"/>
                <a:gd name="T117" fmla="*/ 301 h 670"/>
                <a:gd name="T118" fmla="*/ 380 w 669"/>
                <a:gd name="T119" fmla="*/ 280 h 670"/>
                <a:gd name="T120" fmla="*/ 417 w 669"/>
                <a:gd name="T121" fmla="*/ 295 h 670"/>
                <a:gd name="T122" fmla="*/ 462 w 669"/>
                <a:gd name="T123" fmla="*/ 33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9" h="670">
                  <a:moveTo>
                    <a:pt x="668" y="583"/>
                  </a:moveTo>
                  <a:cubicBezTo>
                    <a:pt x="668" y="581"/>
                    <a:pt x="668" y="580"/>
                    <a:pt x="667" y="578"/>
                  </a:cubicBezTo>
                  <a:cubicBezTo>
                    <a:pt x="667" y="577"/>
                    <a:pt x="667" y="576"/>
                    <a:pt x="667" y="575"/>
                  </a:cubicBezTo>
                  <a:cubicBezTo>
                    <a:pt x="667" y="574"/>
                    <a:pt x="667" y="573"/>
                    <a:pt x="667" y="572"/>
                  </a:cubicBezTo>
                  <a:cubicBezTo>
                    <a:pt x="667" y="571"/>
                    <a:pt x="666" y="570"/>
                    <a:pt x="666" y="570"/>
                  </a:cubicBezTo>
                  <a:cubicBezTo>
                    <a:pt x="665" y="568"/>
                    <a:pt x="665" y="567"/>
                    <a:pt x="664" y="566"/>
                  </a:cubicBezTo>
                  <a:cubicBezTo>
                    <a:pt x="664" y="565"/>
                    <a:pt x="664" y="564"/>
                    <a:pt x="663" y="563"/>
                  </a:cubicBezTo>
                  <a:cubicBezTo>
                    <a:pt x="662" y="561"/>
                    <a:pt x="660" y="560"/>
                    <a:pt x="658" y="559"/>
                  </a:cubicBezTo>
                  <a:cubicBezTo>
                    <a:pt x="657" y="558"/>
                    <a:pt x="656" y="556"/>
                    <a:pt x="654" y="556"/>
                  </a:cubicBezTo>
                  <a:cubicBezTo>
                    <a:pt x="653" y="555"/>
                    <a:pt x="652" y="554"/>
                    <a:pt x="651" y="552"/>
                  </a:cubicBezTo>
                  <a:cubicBezTo>
                    <a:pt x="650" y="552"/>
                    <a:pt x="650" y="552"/>
                    <a:pt x="650" y="552"/>
                  </a:cubicBezTo>
                  <a:cubicBezTo>
                    <a:pt x="650" y="551"/>
                    <a:pt x="650" y="551"/>
                    <a:pt x="650" y="551"/>
                  </a:cubicBezTo>
                  <a:cubicBezTo>
                    <a:pt x="650" y="550"/>
                    <a:pt x="649" y="550"/>
                    <a:pt x="649" y="550"/>
                  </a:cubicBezTo>
                  <a:cubicBezTo>
                    <a:pt x="648" y="549"/>
                    <a:pt x="648" y="548"/>
                    <a:pt x="648" y="548"/>
                  </a:cubicBezTo>
                  <a:cubicBezTo>
                    <a:pt x="647" y="546"/>
                    <a:pt x="647" y="545"/>
                    <a:pt x="647" y="544"/>
                  </a:cubicBezTo>
                  <a:cubicBezTo>
                    <a:pt x="647" y="542"/>
                    <a:pt x="647" y="540"/>
                    <a:pt x="647" y="539"/>
                  </a:cubicBezTo>
                  <a:cubicBezTo>
                    <a:pt x="646" y="537"/>
                    <a:pt x="646" y="536"/>
                    <a:pt x="645" y="534"/>
                  </a:cubicBezTo>
                  <a:cubicBezTo>
                    <a:pt x="645" y="533"/>
                    <a:pt x="645" y="532"/>
                    <a:pt x="644" y="531"/>
                  </a:cubicBezTo>
                  <a:cubicBezTo>
                    <a:pt x="644" y="531"/>
                    <a:pt x="643" y="530"/>
                    <a:pt x="643" y="530"/>
                  </a:cubicBezTo>
                  <a:cubicBezTo>
                    <a:pt x="642" y="529"/>
                    <a:pt x="642" y="529"/>
                    <a:pt x="642" y="528"/>
                  </a:cubicBezTo>
                  <a:cubicBezTo>
                    <a:pt x="641" y="528"/>
                    <a:pt x="640" y="528"/>
                    <a:pt x="640" y="528"/>
                  </a:cubicBezTo>
                  <a:cubicBezTo>
                    <a:pt x="638" y="527"/>
                    <a:pt x="637" y="527"/>
                    <a:pt x="635" y="526"/>
                  </a:cubicBezTo>
                  <a:cubicBezTo>
                    <a:pt x="635" y="526"/>
                    <a:pt x="635" y="525"/>
                    <a:pt x="635" y="525"/>
                  </a:cubicBezTo>
                  <a:cubicBezTo>
                    <a:pt x="634" y="524"/>
                    <a:pt x="634" y="524"/>
                    <a:pt x="634" y="523"/>
                  </a:cubicBezTo>
                  <a:cubicBezTo>
                    <a:pt x="633" y="522"/>
                    <a:pt x="633" y="521"/>
                    <a:pt x="633" y="521"/>
                  </a:cubicBezTo>
                  <a:cubicBezTo>
                    <a:pt x="633" y="520"/>
                    <a:pt x="633" y="519"/>
                    <a:pt x="633" y="518"/>
                  </a:cubicBezTo>
                  <a:cubicBezTo>
                    <a:pt x="633" y="517"/>
                    <a:pt x="633" y="516"/>
                    <a:pt x="633" y="514"/>
                  </a:cubicBezTo>
                  <a:cubicBezTo>
                    <a:pt x="633" y="513"/>
                    <a:pt x="634" y="512"/>
                    <a:pt x="634" y="511"/>
                  </a:cubicBezTo>
                  <a:cubicBezTo>
                    <a:pt x="635" y="511"/>
                    <a:pt x="635" y="511"/>
                    <a:pt x="635" y="510"/>
                  </a:cubicBezTo>
                  <a:cubicBezTo>
                    <a:pt x="636" y="510"/>
                    <a:pt x="636" y="509"/>
                    <a:pt x="636" y="509"/>
                  </a:cubicBezTo>
                  <a:cubicBezTo>
                    <a:pt x="637" y="508"/>
                    <a:pt x="638" y="507"/>
                    <a:pt x="638" y="506"/>
                  </a:cubicBezTo>
                  <a:cubicBezTo>
                    <a:pt x="639" y="506"/>
                    <a:pt x="639" y="505"/>
                    <a:pt x="639" y="505"/>
                  </a:cubicBezTo>
                  <a:cubicBezTo>
                    <a:pt x="640" y="504"/>
                    <a:pt x="640" y="504"/>
                    <a:pt x="641" y="503"/>
                  </a:cubicBezTo>
                  <a:cubicBezTo>
                    <a:pt x="642" y="502"/>
                    <a:pt x="643" y="501"/>
                    <a:pt x="645" y="500"/>
                  </a:cubicBezTo>
                  <a:cubicBezTo>
                    <a:pt x="645" y="500"/>
                    <a:pt x="646" y="499"/>
                    <a:pt x="646" y="499"/>
                  </a:cubicBezTo>
                  <a:cubicBezTo>
                    <a:pt x="647" y="498"/>
                    <a:pt x="648" y="498"/>
                    <a:pt x="648" y="498"/>
                  </a:cubicBezTo>
                  <a:cubicBezTo>
                    <a:pt x="650" y="497"/>
                    <a:pt x="650" y="496"/>
                    <a:pt x="651" y="494"/>
                  </a:cubicBezTo>
                  <a:cubicBezTo>
                    <a:pt x="651" y="492"/>
                    <a:pt x="651" y="490"/>
                    <a:pt x="652" y="488"/>
                  </a:cubicBezTo>
                  <a:cubicBezTo>
                    <a:pt x="653" y="486"/>
                    <a:pt x="653" y="483"/>
                    <a:pt x="654" y="481"/>
                  </a:cubicBezTo>
                  <a:cubicBezTo>
                    <a:pt x="654" y="479"/>
                    <a:pt x="654" y="477"/>
                    <a:pt x="654" y="475"/>
                  </a:cubicBezTo>
                  <a:cubicBezTo>
                    <a:pt x="654" y="473"/>
                    <a:pt x="654" y="471"/>
                    <a:pt x="654" y="470"/>
                  </a:cubicBezTo>
                  <a:cubicBezTo>
                    <a:pt x="654" y="469"/>
                    <a:pt x="654" y="468"/>
                    <a:pt x="653" y="468"/>
                  </a:cubicBezTo>
                  <a:cubicBezTo>
                    <a:pt x="653" y="467"/>
                    <a:pt x="653" y="467"/>
                    <a:pt x="653" y="467"/>
                  </a:cubicBezTo>
                  <a:cubicBezTo>
                    <a:pt x="653" y="467"/>
                    <a:pt x="653" y="467"/>
                    <a:pt x="653" y="467"/>
                  </a:cubicBezTo>
                  <a:cubicBezTo>
                    <a:pt x="653" y="466"/>
                    <a:pt x="653" y="465"/>
                    <a:pt x="653" y="464"/>
                  </a:cubicBezTo>
                  <a:cubicBezTo>
                    <a:pt x="653" y="463"/>
                    <a:pt x="654" y="462"/>
                    <a:pt x="654" y="462"/>
                  </a:cubicBezTo>
                  <a:cubicBezTo>
                    <a:pt x="655" y="461"/>
                    <a:pt x="655" y="461"/>
                    <a:pt x="655" y="460"/>
                  </a:cubicBezTo>
                  <a:cubicBezTo>
                    <a:pt x="656" y="459"/>
                    <a:pt x="656" y="459"/>
                    <a:pt x="657" y="458"/>
                  </a:cubicBezTo>
                  <a:cubicBezTo>
                    <a:pt x="658" y="457"/>
                    <a:pt x="659" y="456"/>
                    <a:pt x="659" y="454"/>
                  </a:cubicBezTo>
                  <a:cubicBezTo>
                    <a:pt x="659" y="452"/>
                    <a:pt x="659" y="451"/>
                    <a:pt x="659" y="449"/>
                  </a:cubicBezTo>
                  <a:cubicBezTo>
                    <a:pt x="659" y="447"/>
                    <a:pt x="659" y="446"/>
                    <a:pt x="659" y="444"/>
                  </a:cubicBezTo>
                  <a:cubicBezTo>
                    <a:pt x="659" y="443"/>
                    <a:pt x="658" y="442"/>
                    <a:pt x="657" y="442"/>
                  </a:cubicBezTo>
                  <a:cubicBezTo>
                    <a:pt x="656" y="440"/>
                    <a:pt x="655" y="437"/>
                    <a:pt x="653" y="436"/>
                  </a:cubicBezTo>
                  <a:cubicBezTo>
                    <a:pt x="652" y="436"/>
                    <a:pt x="651" y="436"/>
                    <a:pt x="650" y="436"/>
                  </a:cubicBezTo>
                  <a:cubicBezTo>
                    <a:pt x="649" y="437"/>
                    <a:pt x="649" y="436"/>
                    <a:pt x="648" y="436"/>
                  </a:cubicBezTo>
                  <a:cubicBezTo>
                    <a:pt x="647" y="435"/>
                    <a:pt x="646" y="434"/>
                    <a:pt x="646" y="433"/>
                  </a:cubicBezTo>
                  <a:cubicBezTo>
                    <a:pt x="645" y="432"/>
                    <a:pt x="644" y="431"/>
                    <a:pt x="644" y="430"/>
                  </a:cubicBezTo>
                  <a:cubicBezTo>
                    <a:pt x="644" y="428"/>
                    <a:pt x="644" y="427"/>
                    <a:pt x="644" y="426"/>
                  </a:cubicBezTo>
                  <a:cubicBezTo>
                    <a:pt x="644" y="424"/>
                    <a:pt x="644" y="423"/>
                    <a:pt x="644" y="422"/>
                  </a:cubicBezTo>
                  <a:cubicBezTo>
                    <a:pt x="645" y="421"/>
                    <a:pt x="645" y="419"/>
                    <a:pt x="646" y="418"/>
                  </a:cubicBezTo>
                  <a:cubicBezTo>
                    <a:pt x="647" y="418"/>
                    <a:pt x="647" y="417"/>
                    <a:pt x="647" y="416"/>
                  </a:cubicBezTo>
                  <a:cubicBezTo>
                    <a:pt x="647" y="416"/>
                    <a:pt x="648" y="415"/>
                    <a:pt x="648" y="415"/>
                  </a:cubicBezTo>
                  <a:cubicBezTo>
                    <a:pt x="648" y="413"/>
                    <a:pt x="648" y="412"/>
                    <a:pt x="648" y="411"/>
                  </a:cubicBezTo>
                  <a:cubicBezTo>
                    <a:pt x="648" y="409"/>
                    <a:pt x="648" y="407"/>
                    <a:pt x="648" y="406"/>
                  </a:cubicBezTo>
                  <a:cubicBezTo>
                    <a:pt x="648" y="404"/>
                    <a:pt x="647" y="401"/>
                    <a:pt x="648" y="399"/>
                  </a:cubicBezTo>
                  <a:cubicBezTo>
                    <a:pt x="649" y="397"/>
                    <a:pt x="649" y="394"/>
                    <a:pt x="648" y="392"/>
                  </a:cubicBezTo>
                  <a:cubicBezTo>
                    <a:pt x="647" y="391"/>
                    <a:pt x="646" y="391"/>
                    <a:pt x="646" y="391"/>
                  </a:cubicBezTo>
                  <a:cubicBezTo>
                    <a:pt x="645" y="390"/>
                    <a:pt x="644" y="389"/>
                    <a:pt x="643" y="388"/>
                  </a:cubicBezTo>
                  <a:cubicBezTo>
                    <a:pt x="641" y="388"/>
                    <a:pt x="640" y="388"/>
                    <a:pt x="639" y="387"/>
                  </a:cubicBezTo>
                  <a:cubicBezTo>
                    <a:pt x="637" y="387"/>
                    <a:pt x="635" y="387"/>
                    <a:pt x="634" y="386"/>
                  </a:cubicBezTo>
                  <a:cubicBezTo>
                    <a:pt x="633" y="385"/>
                    <a:pt x="633" y="385"/>
                    <a:pt x="632" y="385"/>
                  </a:cubicBezTo>
                  <a:cubicBezTo>
                    <a:pt x="632" y="385"/>
                    <a:pt x="632" y="385"/>
                    <a:pt x="631" y="385"/>
                  </a:cubicBezTo>
                  <a:cubicBezTo>
                    <a:pt x="631" y="385"/>
                    <a:pt x="630" y="385"/>
                    <a:pt x="630" y="384"/>
                  </a:cubicBezTo>
                  <a:cubicBezTo>
                    <a:pt x="629" y="385"/>
                    <a:pt x="628" y="385"/>
                    <a:pt x="628" y="385"/>
                  </a:cubicBezTo>
                  <a:cubicBezTo>
                    <a:pt x="627" y="385"/>
                    <a:pt x="626" y="385"/>
                    <a:pt x="626" y="384"/>
                  </a:cubicBezTo>
                  <a:cubicBezTo>
                    <a:pt x="625" y="384"/>
                    <a:pt x="624" y="383"/>
                    <a:pt x="623" y="381"/>
                  </a:cubicBezTo>
                  <a:cubicBezTo>
                    <a:pt x="622" y="379"/>
                    <a:pt x="621" y="377"/>
                    <a:pt x="621" y="375"/>
                  </a:cubicBezTo>
                  <a:cubicBezTo>
                    <a:pt x="621" y="372"/>
                    <a:pt x="622" y="370"/>
                    <a:pt x="621" y="368"/>
                  </a:cubicBezTo>
                  <a:cubicBezTo>
                    <a:pt x="620" y="366"/>
                    <a:pt x="618" y="365"/>
                    <a:pt x="617" y="363"/>
                  </a:cubicBezTo>
                  <a:cubicBezTo>
                    <a:pt x="616" y="362"/>
                    <a:pt x="616" y="361"/>
                    <a:pt x="616" y="360"/>
                  </a:cubicBezTo>
                  <a:cubicBezTo>
                    <a:pt x="616" y="359"/>
                    <a:pt x="616" y="358"/>
                    <a:pt x="616" y="356"/>
                  </a:cubicBezTo>
                  <a:cubicBezTo>
                    <a:pt x="616" y="354"/>
                    <a:pt x="616" y="352"/>
                    <a:pt x="614" y="350"/>
                  </a:cubicBezTo>
                  <a:cubicBezTo>
                    <a:pt x="612" y="349"/>
                    <a:pt x="612" y="347"/>
                    <a:pt x="612" y="345"/>
                  </a:cubicBezTo>
                  <a:cubicBezTo>
                    <a:pt x="612" y="343"/>
                    <a:pt x="613" y="342"/>
                    <a:pt x="613" y="341"/>
                  </a:cubicBezTo>
                  <a:cubicBezTo>
                    <a:pt x="613" y="340"/>
                    <a:pt x="613" y="339"/>
                    <a:pt x="614" y="337"/>
                  </a:cubicBezTo>
                  <a:cubicBezTo>
                    <a:pt x="614" y="335"/>
                    <a:pt x="615" y="333"/>
                    <a:pt x="617" y="333"/>
                  </a:cubicBezTo>
                  <a:cubicBezTo>
                    <a:pt x="618" y="333"/>
                    <a:pt x="619" y="332"/>
                    <a:pt x="620" y="332"/>
                  </a:cubicBezTo>
                  <a:cubicBezTo>
                    <a:pt x="621" y="331"/>
                    <a:pt x="621" y="331"/>
                    <a:pt x="622" y="330"/>
                  </a:cubicBezTo>
                  <a:cubicBezTo>
                    <a:pt x="623" y="328"/>
                    <a:pt x="624" y="327"/>
                    <a:pt x="626" y="325"/>
                  </a:cubicBezTo>
                  <a:cubicBezTo>
                    <a:pt x="627" y="324"/>
                    <a:pt x="628" y="321"/>
                    <a:pt x="628" y="319"/>
                  </a:cubicBezTo>
                  <a:cubicBezTo>
                    <a:pt x="629" y="317"/>
                    <a:pt x="629" y="315"/>
                    <a:pt x="627" y="314"/>
                  </a:cubicBezTo>
                  <a:cubicBezTo>
                    <a:pt x="625" y="312"/>
                    <a:pt x="624" y="311"/>
                    <a:pt x="623" y="309"/>
                  </a:cubicBezTo>
                  <a:cubicBezTo>
                    <a:pt x="623" y="306"/>
                    <a:pt x="622" y="304"/>
                    <a:pt x="623" y="302"/>
                  </a:cubicBezTo>
                  <a:cubicBezTo>
                    <a:pt x="623" y="300"/>
                    <a:pt x="624" y="299"/>
                    <a:pt x="625" y="298"/>
                  </a:cubicBezTo>
                  <a:cubicBezTo>
                    <a:pt x="625" y="297"/>
                    <a:pt x="626" y="296"/>
                    <a:pt x="627" y="295"/>
                  </a:cubicBezTo>
                  <a:cubicBezTo>
                    <a:pt x="627" y="295"/>
                    <a:pt x="628" y="295"/>
                    <a:pt x="628" y="294"/>
                  </a:cubicBezTo>
                  <a:cubicBezTo>
                    <a:pt x="628" y="293"/>
                    <a:pt x="628" y="292"/>
                    <a:pt x="627" y="291"/>
                  </a:cubicBezTo>
                  <a:cubicBezTo>
                    <a:pt x="626" y="290"/>
                    <a:pt x="625" y="289"/>
                    <a:pt x="625" y="288"/>
                  </a:cubicBezTo>
                  <a:cubicBezTo>
                    <a:pt x="623" y="286"/>
                    <a:pt x="621" y="284"/>
                    <a:pt x="620" y="283"/>
                  </a:cubicBezTo>
                  <a:cubicBezTo>
                    <a:pt x="619" y="282"/>
                    <a:pt x="619" y="281"/>
                    <a:pt x="618" y="280"/>
                  </a:cubicBezTo>
                  <a:cubicBezTo>
                    <a:pt x="617" y="279"/>
                    <a:pt x="617" y="279"/>
                    <a:pt x="616" y="279"/>
                  </a:cubicBezTo>
                  <a:cubicBezTo>
                    <a:pt x="613" y="278"/>
                    <a:pt x="611" y="277"/>
                    <a:pt x="608" y="276"/>
                  </a:cubicBezTo>
                  <a:cubicBezTo>
                    <a:pt x="607" y="275"/>
                    <a:pt x="606" y="275"/>
                    <a:pt x="605" y="274"/>
                  </a:cubicBezTo>
                  <a:cubicBezTo>
                    <a:pt x="604" y="274"/>
                    <a:pt x="603" y="272"/>
                    <a:pt x="601" y="271"/>
                  </a:cubicBezTo>
                  <a:cubicBezTo>
                    <a:pt x="600" y="271"/>
                    <a:pt x="599" y="270"/>
                    <a:pt x="598" y="269"/>
                  </a:cubicBezTo>
                  <a:cubicBezTo>
                    <a:pt x="597" y="269"/>
                    <a:pt x="596" y="268"/>
                    <a:pt x="595" y="267"/>
                  </a:cubicBezTo>
                  <a:cubicBezTo>
                    <a:pt x="595" y="267"/>
                    <a:pt x="594" y="266"/>
                    <a:pt x="593" y="265"/>
                  </a:cubicBezTo>
                  <a:cubicBezTo>
                    <a:pt x="593" y="264"/>
                    <a:pt x="591" y="263"/>
                    <a:pt x="590" y="263"/>
                  </a:cubicBezTo>
                  <a:cubicBezTo>
                    <a:pt x="589" y="261"/>
                    <a:pt x="588" y="260"/>
                    <a:pt x="587" y="259"/>
                  </a:cubicBezTo>
                  <a:cubicBezTo>
                    <a:pt x="586" y="257"/>
                    <a:pt x="585" y="254"/>
                    <a:pt x="583" y="252"/>
                  </a:cubicBezTo>
                  <a:cubicBezTo>
                    <a:pt x="582" y="251"/>
                    <a:pt x="581" y="250"/>
                    <a:pt x="580" y="249"/>
                  </a:cubicBezTo>
                  <a:cubicBezTo>
                    <a:pt x="580" y="248"/>
                    <a:pt x="579" y="247"/>
                    <a:pt x="578" y="246"/>
                  </a:cubicBezTo>
                  <a:cubicBezTo>
                    <a:pt x="578" y="246"/>
                    <a:pt x="577" y="246"/>
                    <a:pt x="577" y="245"/>
                  </a:cubicBezTo>
                  <a:cubicBezTo>
                    <a:pt x="576" y="244"/>
                    <a:pt x="574" y="242"/>
                    <a:pt x="573" y="242"/>
                  </a:cubicBezTo>
                  <a:cubicBezTo>
                    <a:pt x="572" y="242"/>
                    <a:pt x="571" y="241"/>
                    <a:pt x="570" y="240"/>
                  </a:cubicBezTo>
                  <a:cubicBezTo>
                    <a:pt x="569" y="239"/>
                    <a:pt x="569" y="238"/>
                    <a:pt x="568" y="238"/>
                  </a:cubicBezTo>
                  <a:cubicBezTo>
                    <a:pt x="567" y="237"/>
                    <a:pt x="566" y="237"/>
                    <a:pt x="565" y="237"/>
                  </a:cubicBezTo>
                  <a:cubicBezTo>
                    <a:pt x="564" y="237"/>
                    <a:pt x="564" y="237"/>
                    <a:pt x="563" y="236"/>
                  </a:cubicBezTo>
                  <a:cubicBezTo>
                    <a:pt x="563" y="236"/>
                    <a:pt x="562" y="236"/>
                    <a:pt x="562" y="236"/>
                  </a:cubicBezTo>
                  <a:cubicBezTo>
                    <a:pt x="561" y="236"/>
                    <a:pt x="560" y="236"/>
                    <a:pt x="559" y="235"/>
                  </a:cubicBezTo>
                  <a:cubicBezTo>
                    <a:pt x="558" y="235"/>
                    <a:pt x="557" y="234"/>
                    <a:pt x="557" y="233"/>
                  </a:cubicBezTo>
                  <a:cubicBezTo>
                    <a:pt x="556" y="233"/>
                    <a:pt x="555" y="232"/>
                    <a:pt x="554" y="231"/>
                  </a:cubicBezTo>
                  <a:cubicBezTo>
                    <a:pt x="554" y="231"/>
                    <a:pt x="554" y="231"/>
                    <a:pt x="553" y="230"/>
                  </a:cubicBezTo>
                  <a:cubicBezTo>
                    <a:pt x="553" y="230"/>
                    <a:pt x="553" y="230"/>
                    <a:pt x="552" y="229"/>
                  </a:cubicBezTo>
                  <a:cubicBezTo>
                    <a:pt x="552" y="229"/>
                    <a:pt x="552" y="229"/>
                    <a:pt x="552" y="229"/>
                  </a:cubicBezTo>
                  <a:cubicBezTo>
                    <a:pt x="551" y="228"/>
                    <a:pt x="550" y="227"/>
                    <a:pt x="549" y="225"/>
                  </a:cubicBezTo>
                  <a:cubicBezTo>
                    <a:pt x="549" y="224"/>
                    <a:pt x="548" y="223"/>
                    <a:pt x="546" y="223"/>
                  </a:cubicBezTo>
                  <a:cubicBezTo>
                    <a:pt x="545" y="222"/>
                    <a:pt x="544" y="222"/>
                    <a:pt x="543" y="222"/>
                  </a:cubicBezTo>
                  <a:cubicBezTo>
                    <a:pt x="541" y="221"/>
                    <a:pt x="540" y="221"/>
                    <a:pt x="539" y="221"/>
                  </a:cubicBezTo>
                  <a:cubicBezTo>
                    <a:pt x="537" y="221"/>
                    <a:pt x="536" y="221"/>
                    <a:pt x="534" y="221"/>
                  </a:cubicBezTo>
                  <a:cubicBezTo>
                    <a:pt x="534" y="221"/>
                    <a:pt x="533" y="221"/>
                    <a:pt x="532" y="220"/>
                  </a:cubicBezTo>
                  <a:cubicBezTo>
                    <a:pt x="532" y="220"/>
                    <a:pt x="531" y="219"/>
                    <a:pt x="531" y="219"/>
                  </a:cubicBezTo>
                  <a:cubicBezTo>
                    <a:pt x="530" y="218"/>
                    <a:pt x="529" y="217"/>
                    <a:pt x="529" y="215"/>
                  </a:cubicBezTo>
                  <a:cubicBezTo>
                    <a:pt x="529" y="214"/>
                    <a:pt x="530" y="214"/>
                    <a:pt x="530" y="213"/>
                  </a:cubicBezTo>
                  <a:cubicBezTo>
                    <a:pt x="530" y="212"/>
                    <a:pt x="530" y="212"/>
                    <a:pt x="530" y="211"/>
                  </a:cubicBezTo>
                  <a:cubicBezTo>
                    <a:pt x="531" y="210"/>
                    <a:pt x="531" y="210"/>
                    <a:pt x="532" y="209"/>
                  </a:cubicBezTo>
                  <a:cubicBezTo>
                    <a:pt x="532" y="209"/>
                    <a:pt x="532" y="209"/>
                    <a:pt x="532" y="208"/>
                  </a:cubicBezTo>
                  <a:cubicBezTo>
                    <a:pt x="532" y="208"/>
                    <a:pt x="533" y="207"/>
                    <a:pt x="534" y="207"/>
                  </a:cubicBezTo>
                  <a:cubicBezTo>
                    <a:pt x="534" y="207"/>
                    <a:pt x="535" y="206"/>
                    <a:pt x="535" y="206"/>
                  </a:cubicBezTo>
                  <a:cubicBezTo>
                    <a:pt x="536" y="204"/>
                    <a:pt x="535" y="203"/>
                    <a:pt x="535" y="202"/>
                  </a:cubicBezTo>
                  <a:cubicBezTo>
                    <a:pt x="535" y="201"/>
                    <a:pt x="535" y="200"/>
                    <a:pt x="535" y="200"/>
                  </a:cubicBezTo>
                  <a:cubicBezTo>
                    <a:pt x="535" y="199"/>
                    <a:pt x="535" y="198"/>
                    <a:pt x="534" y="197"/>
                  </a:cubicBezTo>
                  <a:cubicBezTo>
                    <a:pt x="534" y="196"/>
                    <a:pt x="534" y="195"/>
                    <a:pt x="533" y="195"/>
                  </a:cubicBezTo>
                  <a:cubicBezTo>
                    <a:pt x="533" y="194"/>
                    <a:pt x="532" y="193"/>
                    <a:pt x="532" y="192"/>
                  </a:cubicBezTo>
                  <a:cubicBezTo>
                    <a:pt x="532" y="191"/>
                    <a:pt x="531" y="189"/>
                    <a:pt x="531" y="188"/>
                  </a:cubicBezTo>
                  <a:cubicBezTo>
                    <a:pt x="531" y="187"/>
                    <a:pt x="531" y="186"/>
                    <a:pt x="531" y="185"/>
                  </a:cubicBezTo>
                  <a:cubicBezTo>
                    <a:pt x="531" y="185"/>
                    <a:pt x="530" y="184"/>
                    <a:pt x="530" y="184"/>
                  </a:cubicBezTo>
                  <a:cubicBezTo>
                    <a:pt x="530" y="184"/>
                    <a:pt x="530" y="184"/>
                    <a:pt x="530" y="184"/>
                  </a:cubicBezTo>
                  <a:cubicBezTo>
                    <a:pt x="530" y="184"/>
                    <a:pt x="530" y="184"/>
                    <a:pt x="530" y="184"/>
                  </a:cubicBezTo>
                  <a:cubicBezTo>
                    <a:pt x="530" y="183"/>
                    <a:pt x="530" y="182"/>
                    <a:pt x="530" y="181"/>
                  </a:cubicBezTo>
                  <a:cubicBezTo>
                    <a:pt x="530" y="181"/>
                    <a:pt x="530" y="180"/>
                    <a:pt x="530" y="180"/>
                  </a:cubicBezTo>
                  <a:cubicBezTo>
                    <a:pt x="531" y="178"/>
                    <a:pt x="532" y="177"/>
                    <a:pt x="533" y="177"/>
                  </a:cubicBezTo>
                  <a:cubicBezTo>
                    <a:pt x="536" y="175"/>
                    <a:pt x="536" y="175"/>
                    <a:pt x="536" y="175"/>
                  </a:cubicBezTo>
                  <a:cubicBezTo>
                    <a:pt x="536" y="174"/>
                    <a:pt x="537" y="174"/>
                    <a:pt x="537" y="174"/>
                  </a:cubicBezTo>
                  <a:cubicBezTo>
                    <a:pt x="538" y="173"/>
                    <a:pt x="538" y="173"/>
                    <a:pt x="538" y="173"/>
                  </a:cubicBezTo>
                  <a:cubicBezTo>
                    <a:pt x="539" y="172"/>
                    <a:pt x="540" y="172"/>
                    <a:pt x="540" y="171"/>
                  </a:cubicBezTo>
                  <a:cubicBezTo>
                    <a:pt x="541" y="171"/>
                    <a:pt x="541" y="171"/>
                    <a:pt x="541" y="170"/>
                  </a:cubicBezTo>
                  <a:cubicBezTo>
                    <a:pt x="542" y="170"/>
                    <a:pt x="542" y="170"/>
                    <a:pt x="542" y="170"/>
                  </a:cubicBezTo>
                  <a:cubicBezTo>
                    <a:pt x="543" y="170"/>
                    <a:pt x="545" y="169"/>
                    <a:pt x="546" y="168"/>
                  </a:cubicBezTo>
                  <a:cubicBezTo>
                    <a:pt x="548" y="167"/>
                    <a:pt x="549" y="166"/>
                    <a:pt x="551" y="165"/>
                  </a:cubicBezTo>
                  <a:cubicBezTo>
                    <a:pt x="551" y="164"/>
                    <a:pt x="552" y="164"/>
                    <a:pt x="553" y="163"/>
                  </a:cubicBezTo>
                  <a:cubicBezTo>
                    <a:pt x="553" y="163"/>
                    <a:pt x="554" y="162"/>
                    <a:pt x="554" y="162"/>
                  </a:cubicBezTo>
                  <a:cubicBezTo>
                    <a:pt x="555" y="161"/>
                    <a:pt x="556" y="160"/>
                    <a:pt x="557" y="159"/>
                  </a:cubicBezTo>
                  <a:cubicBezTo>
                    <a:pt x="558" y="158"/>
                    <a:pt x="558" y="157"/>
                    <a:pt x="559" y="157"/>
                  </a:cubicBezTo>
                  <a:cubicBezTo>
                    <a:pt x="559" y="156"/>
                    <a:pt x="560" y="155"/>
                    <a:pt x="561" y="155"/>
                  </a:cubicBezTo>
                  <a:cubicBezTo>
                    <a:pt x="561" y="154"/>
                    <a:pt x="562" y="153"/>
                    <a:pt x="563" y="153"/>
                  </a:cubicBezTo>
                  <a:cubicBezTo>
                    <a:pt x="564" y="152"/>
                    <a:pt x="565" y="151"/>
                    <a:pt x="566" y="150"/>
                  </a:cubicBezTo>
                  <a:cubicBezTo>
                    <a:pt x="567" y="149"/>
                    <a:pt x="567" y="149"/>
                    <a:pt x="568" y="148"/>
                  </a:cubicBezTo>
                  <a:cubicBezTo>
                    <a:pt x="568" y="148"/>
                    <a:pt x="568" y="147"/>
                    <a:pt x="568" y="147"/>
                  </a:cubicBezTo>
                  <a:cubicBezTo>
                    <a:pt x="568" y="147"/>
                    <a:pt x="568" y="146"/>
                    <a:pt x="568" y="146"/>
                  </a:cubicBezTo>
                  <a:cubicBezTo>
                    <a:pt x="568" y="146"/>
                    <a:pt x="568" y="146"/>
                    <a:pt x="569" y="146"/>
                  </a:cubicBezTo>
                  <a:cubicBezTo>
                    <a:pt x="569" y="144"/>
                    <a:pt x="568" y="143"/>
                    <a:pt x="569" y="141"/>
                  </a:cubicBezTo>
                  <a:cubicBezTo>
                    <a:pt x="570" y="139"/>
                    <a:pt x="570" y="137"/>
                    <a:pt x="571" y="136"/>
                  </a:cubicBezTo>
                  <a:cubicBezTo>
                    <a:pt x="571" y="134"/>
                    <a:pt x="572" y="132"/>
                    <a:pt x="572" y="131"/>
                  </a:cubicBezTo>
                  <a:cubicBezTo>
                    <a:pt x="572" y="129"/>
                    <a:pt x="572" y="127"/>
                    <a:pt x="572" y="126"/>
                  </a:cubicBezTo>
                  <a:cubicBezTo>
                    <a:pt x="573" y="124"/>
                    <a:pt x="573" y="122"/>
                    <a:pt x="572" y="121"/>
                  </a:cubicBezTo>
                  <a:cubicBezTo>
                    <a:pt x="572" y="120"/>
                    <a:pt x="572" y="120"/>
                    <a:pt x="572" y="119"/>
                  </a:cubicBezTo>
                  <a:cubicBezTo>
                    <a:pt x="572" y="119"/>
                    <a:pt x="571" y="118"/>
                    <a:pt x="571" y="118"/>
                  </a:cubicBezTo>
                  <a:cubicBezTo>
                    <a:pt x="570" y="117"/>
                    <a:pt x="570" y="117"/>
                    <a:pt x="570" y="116"/>
                  </a:cubicBezTo>
                  <a:cubicBezTo>
                    <a:pt x="569" y="116"/>
                    <a:pt x="569" y="115"/>
                    <a:pt x="569" y="114"/>
                  </a:cubicBezTo>
                  <a:cubicBezTo>
                    <a:pt x="569" y="114"/>
                    <a:pt x="569" y="113"/>
                    <a:pt x="569" y="112"/>
                  </a:cubicBezTo>
                  <a:cubicBezTo>
                    <a:pt x="569" y="112"/>
                    <a:pt x="568" y="111"/>
                    <a:pt x="568" y="110"/>
                  </a:cubicBezTo>
                  <a:cubicBezTo>
                    <a:pt x="568" y="109"/>
                    <a:pt x="568" y="108"/>
                    <a:pt x="569" y="107"/>
                  </a:cubicBezTo>
                  <a:cubicBezTo>
                    <a:pt x="569" y="106"/>
                    <a:pt x="569" y="105"/>
                    <a:pt x="569" y="104"/>
                  </a:cubicBezTo>
                  <a:cubicBezTo>
                    <a:pt x="571" y="101"/>
                    <a:pt x="573" y="99"/>
                    <a:pt x="575" y="96"/>
                  </a:cubicBezTo>
                  <a:cubicBezTo>
                    <a:pt x="576" y="94"/>
                    <a:pt x="578" y="92"/>
                    <a:pt x="580" y="89"/>
                  </a:cubicBezTo>
                  <a:cubicBezTo>
                    <a:pt x="580" y="89"/>
                    <a:pt x="581" y="88"/>
                    <a:pt x="581" y="87"/>
                  </a:cubicBezTo>
                  <a:cubicBezTo>
                    <a:pt x="581" y="87"/>
                    <a:pt x="581" y="86"/>
                    <a:pt x="581" y="85"/>
                  </a:cubicBezTo>
                  <a:cubicBezTo>
                    <a:pt x="582" y="84"/>
                    <a:pt x="582" y="82"/>
                    <a:pt x="581" y="82"/>
                  </a:cubicBezTo>
                  <a:cubicBezTo>
                    <a:pt x="580" y="81"/>
                    <a:pt x="579" y="81"/>
                    <a:pt x="578" y="81"/>
                  </a:cubicBezTo>
                  <a:cubicBezTo>
                    <a:pt x="577" y="81"/>
                    <a:pt x="576" y="80"/>
                    <a:pt x="576" y="79"/>
                  </a:cubicBezTo>
                  <a:cubicBezTo>
                    <a:pt x="575" y="77"/>
                    <a:pt x="575" y="76"/>
                    <a:pt x="575" y="74"/>
                  </a:cubicBezTo>
                  <a:cubicBezTo>
                    <a:pt x="575" y="71"/>
                    <a:pt x="575" y="69"/>
                    <a:pt x="574" y="66"/>
                  </a:cubicBezTo>
                  <a:cubicBezTo>
                    <a:pt x="574" y="65"/>
                    <a:pt x="574" y="64"/>
                    <a:pt x="574" y="64"/>
                  </a:cubicBezTo>
                  <a:cubicBezTo>
                    <a:pt x="573" y="64"/>
                    <a:pt x="573" y="64"/>
                    <a:pt x="573" y="64"/>
                  </a:cubicBezTo>
                  <a:cubicBezTo>
                    <a:pt x="572" y="65"/>
                    <a:pt x="572" y="65"/>
                    <a:pt x="572" y="65"/>
                  </a:cubicBezTo>
                  <a:cubicBezTo>
                    <a:pt x="571" y="65"/>
                    <a:pt x="571" y="65"/>
                    <a:pt x="571" y="65"/>
                  </a:cubicBezTo>
                  <a:cubicBezTo>
                    <a:pt x="570" y="66"/>
                    <a:pt x="569" y="66"/>
                    <a:pt x="569" y="66"/>
                  </a:cubicBezTo>
                  <a:cubicBezTo>
                    <a:pt x="568" y="66"/>
                    <a:pt x="568" y="67"/>
                    <a:pt x="567" y="67"/>
                  </a:cubicBezTo>
                  <a:cubicBezTo>
                    <a:pt x="567" y="67"/>
                    <a:pt x="567" y="67"/>
                    <a:pt x="567" y="67"/>
                  </a:cubicBezTo>
                  <a:cubicBezTo>
                    <a:pt x="567" y="67"/>
                    <a:pt x="567" y="68"/>
                    <a:pt x="567" y="68"/>
                  </a:cubicBezTo>
                  <a:cubicBezTo>
                    <a:pt x="566" y="68"/>
                    <a:pt x="566" y="69"/>
                    <a:pt x="565" y="69"/>
                  </a:cubicBezTo>
                  <a:cubicBezTo>
                    <a:pt x="565" y="69"/>
                    <a:pt x="564" y="69"/>
                    <a:pt x="564" y="70"/>
                  </a:cubicBezTo>
                  <a:cubicBezTo>
                    <a:pt x="564" y="70"/>
                    <a:pt x="563" y="71"/>
                    <a:pt x="562" y="71"/>
                  </a:cubicBezTo>
                  <a:cubicBezTo>
                    <a:pt x="562" y="71"/>
                    <a:pt x="561" y="72"/>
                    <a:pt x="561" y="72"/>
                  </a:cubicBezTo>
                  <a:cubicBezTo>
                    <a:pt x="560" y="72"/>
                    <a:pt x="559" y="72"/>
                    <a:pt x="558" y="72"/>
                  </a:cubicBezTo>
                  <a:cubicBezTo>
                    <a:pt x="558" y="72"/>
                    <a:pt x="557" y="72"/>
                    <a:pt x="557" y="73"/>
                  </a:cubicBezTo>
                  <a:cubicBezTo>
                    <a:pt x="556" y="73"/>
                    <a:pt x="556" y="73"/>
                    <a:pt x="556" y="74"/>
                  </a:cubicBezTo>
                  <a:cubicBezTo>
                    <a:pt x="556" y="75"/>
                    <a:pt x="556" y="75"/>
                    <a:pt x="556" y="76"/>
                  </a:cubicBezTo>
                  <a:cubicBezTo>
                    <a:pt x="556" y="76"/>
                    <a:pt x="556" y="77"/>
                    <a:pt x="555" y="78"/>
                  </a:cubicBezTo>
                  <a:cubicBezTo>
                    <a:pt x="555" y="78"/>
                    <a:pt x="554" y="79"/>
                    <a:pt x="554" y="79"/>
                  </a:cubicBezTo>
                  <a:cubicBezTo>
                    <a:pt x="553" y="79"/>
                    <a:pt x="553" y="79"/>
                    <a:pt x="553" y="79"/>
                  </a:cubicBezTo>
                  <a:cubicBezTo>
                    <a:pt x="552" y="80"/>
                    <a:pt x="552" y="80"/>
                    <a:pt x="552" y="80"/>
                  </a:cubicBezTo>
                  <a:cubicBezTo>
                    <a:pt x="551" y="80"/>
                    <a:pt x="550" y="80"/>
                    <a:pt x="549" y="80"/>
                  </a:cubicBezTo>
                  <a:cubicBezTo>
                    <a:pt x="549" y="81"/>
                    <a:pt x="548" y="81"/>
                    <a:pt x="547" y="82"/>
                  </a:cubicBezTo>
                  <a:cubicBezTo>
                    <a:pt x="547" y="82"/>
                    <a:pt x="547" y="83"/>
                    <a:pt x="547" y="84"/>
                  </a:cubicBezTo>
                  <a:cubicBezTo>
                    <a:pt x="548" y="84"/>
                    <a:pt x="549" y="86"/>
                    <a:pt x="548" y="87"/>
                  </a:cubicBezTo>
                  <a:cubicBezTo>
                    <a:pt x="547" y="87"/>
                    <a:pt x="547" y="87"/>
                    <a:pt x="546" y="87"/>
                  </a:cubicBezTo>
                  <a:cubicBezTo>
                    <a:pt x="546" y="88"/>
                    <a:pt x="545" y="88"/>
                    <a:pt x="544" y="88"/>
                  </a:cubicBezTo>
                  <a:cubicBezTo>
                    <a:pt x="543" y="88"/>
                    <a:pt x="542" y="88"/>
                    <a:pt x="541" y="89"/>
                  </a:cubicBezTo>
                  <a:cubicBezTo>
                    <a:pt x="540" y="89"/>
                    <a:pt x="540" y="89"/>
                    <a:pt x="539" y="89"/>
                  </a:cubicBezTo>
                  <a:cubicBezTo>
                    <a:pt x="537" y="89"/>
                    <a:pt x="536" y="88"/>
                    <a:pt x="534" y="87"/>
                  </a:cubicBezTo>
                  <a:cubicBezTo>
                    <a:pt x="533" y="86"/>
                    <a:pt x="532" y="86"/>
                    <a:pt x="531" y="86"/>
                  </a:cubicBezTo>
                  <a:cubicBezTo>
                    <a:pt x="531" y="85"/>
                    <a:pt x="530" y="86"/>
                    <a:pt x="529" y="86"/>
                  </a:cubicBezTo>
                  <a:cubicBezTo>
                    <a:pt x="528" y="86"/>
                    <a:pt x="527" y="86"/>
                    <a:pt x="527" y="86"/>
                  </a:cubicBezTo>
                  <a:cubicBezTo>
                    <a:pt x="526" y="87"/>
                    <a:pt x="525" y="87"/>
                    <a:pt x="525" y="87"/>
                  </a:cubicBezTo>
                  <a:cubicBezTo>
                    <a:pt x="524" y="88"/>
                    <a:pt x="523" y="88"/>
                    <a:pt x="522" y="88"/>
                  </a:cubicBezTo>
                  <a:cubicBezTo>
                    <a:pt x="521" y="88"/>
                    <a:pt x="520" y="88"/>
                    <a:pt x="519" y="88"/>
                  </a:cubicBezTo>
                  <a:cubicBezTo>
                    <a:pt x="519" y="88"/>
                    <a:pt x="518" y="88"/>
                    <a:pt x="518" y="87"/>
                  </a:cubicBezTo>
                  <a:cubicBezTo>
                    <a:pt x="518" y="86"/>
                    <a:pt x="519" y="86"/>
                    <a:pt x="519" y="85"/>
                  </a:cubicBezTo>
                  <a:cubicBezTo>
                    <a:pt x="519" y="85"/>
                    <a:pt x="519" y="84"/>
                    <a:pt x="519" y="84"/>
                  </a:cubicBezTo>
                  <a:cubicBezTo>
                    <a:pt x="519" y="83"/>
                    <a:pt x="519" y="83"/>
                    <a:pt x="519" y="83"/>
                  </a:cubicBezTo>
                  <a:cubicBezTo>
                    <a:pt x="519" y="82"/>
                    <a:pt x="520" y="82"/>
                    <a:pt x="520" y="81"/>
                  </a:cubicBezTo>
                  <a:cubicBezTo>
                    <a:pt x="520" y="81"/>
                    <a:pt x="520" y="81"/>
                    <a:pt x="520" y="80"/>
                  </a:cubicBezTo>
                  <a:cubicBezTo>
                    <a:pt x="521" y="80"/>
                    <a:pt x="521" y="80"/>
                    <a:pt x="521" y="80"/>
                  </a:cubicBezTo>
                  <a:cubicBezTo>
                    <a:pt x="521" y="79"/>
                    <a:pt x="522" y="79"/>
                    <a:pt x="522" y="79"/>
                  </a:cubicBezTo>
                  <a:cubicBezTo>
                    <a:pt x="522" y="78"/>
                    <a:pt x="522" y="78"/>
                    <a:pt x="522" y="78"/>
                  </a:cubicBezTo>
                  <a:cubicBezTo>
                    <a:pt x="522" y="78"/>
                    <a:pt x="523" y="78"/>
                    <a:pt x="523" y="77"/>
                  </a:cubicBezTo>
                  <a:cubicBezTo>
                    <a:pt x="523" y="77"/>
                    <a:pt x="523" y="77"/>
                    <a:pt x="523" y="77"/>
                  </a:cubicBezTo>
                  <a:cubicBezTo>
                    <a:pt x="523" y="76"/>
                    <a:pt x="524" y="76"/>
                    <a:pt x="524" y="76"/>
                  </a:cubicBezTo>
                  <a:cubicBezTo>
                    <a:pt x="524" y="76"/>
                    <a:pt x="524" y="75"/>
                    <a:pt x="525" y="75"/>
                  </a:cubicBezTo>
                  <a:cubicBezTo>
                    <a:pt x="525" y="75"/>
                    <a:pt x="525" y="74"/>
                    <a:pt x="525" y="74"/>
                  </a:cubicBezTo>
                  <a:cubicBezTo>
                    <a:pt x="525" y="74"/>
                    <a:pt x="525" y="74"/>
                    <a:pt x="525" y="74"/>
                  </a:cubicBezTo>
                  <a:cubicBezTo>
                    <a:pt x="526" y="73"/>
                    <a:pt x="526" y="72"/>
                    <a:pt x="527" y="72"/>
                  </a:cubicBezTo>
                  <a:cubicBezTo>
                    <a:pt x="527" y="72"/>
                    <a:pt x="527" y="72"/>
                    <a:pt x="527" y="72"/>
                  </a:cubicBezTo>
                  <a:cubicBezTo>
                    <a:pt x="528" y="72"/>
                    <a:pt x="528" y="72"/>
                    <a:pt x="528" y="72"/>
                  </a:cubicBezTo>
                  <a:cubicBezTo>
                    <a:pt x="528" y="71"/>
                    <a:pt x="529" y="71"/>
                    <a:pt x="529" y="71"/>
                  </a:cubicBezTo>
                  <a:cubicBezTo>
                    <a:pt x="529" y="71"/>
                    <a:pt x="530" y="70"/>
                    <a:pt x="530" y="70"/>
                  </a:cubicBezTo>
                  <a:cubicBezTo>
                    <a:pt x="530" y="70"/>
                    <a:pt x="530" y="70"/>
                    <a:pt x="530" y="69"/>
                  </a:cubicBezTo>
                  <a:cubicBezTo>
                    <a:pt x="530" y="69"/>
                    <a:pt x="530" y="69"/>
                    <a:pt x="531" y="68"/>
                  </a:cubicBezTo>
                  <a:cubicBezTo>
                    <a:pt x="531" y="68"/>
                    <a:pt x="531" y="68"/>
                    <a:pt x="531" y="68"/>
                  </a:cubicBezTo>
                  <a:cubicBezTo>
                    <a:pt x="531" y="68"/>
                    <a:pt x="532" y="67"/>
                    <a:pt x="532" y="67"/>
                  </a:cubicBezTo>
                  <a:cubicBezTo>
                    <a:pt x="532" y="67"/>
                    <a:pt x="533" y="67"/>
                    <a:pt x="533" y="66"/>
                  </a:cubicBezTo>
                  <a:cubicBezTo>
                    <a:pt x="533" y="66"/>
                    <a:pt x="534" y="65"/>
                    <a:pt x="534" y="65"/>
                  </a:cubicBezTo>
                  <a:cubicBezTo>
                    <a:pt x="534" y="64"/>
                    <a:pt x="535" y="64"/>
                    <a:pt x="535" y="64"/>
                  </a:cubicBezTo>
                  <a:cubicBezTo>
                    <a:pt x="535" y="63"/>
                    <a:pt x="536" y="63"/>
                    <a:pt x="536" y="63"/>
                  </a:cubicBezTo>
                  <a:cubicBezTo>
                    <a:pt x="536" y="62"/>
                    <a:pt x="536" y="62"/>
                    <a:pt x="536" y="62"/>
                  </a:cubicBezTo>
                  <a:cubicBezTo>
                    <a:pt x="537" y="61"/>
                    <a:pt x="537" y="61"/>
                    <a:pt x="537" y="61"/>
                  </a:cubicBezTo>
                  <a:cubicBezTo>
                    <a:pt x="538" y="60"/>
                    <a:pt x="538" y="59"/>
                    <a:pt x="538" y="59"/>
                  </a:cubicBezTo>
                  <a:cubicBezTo>
                    <a:pt x="539" y="59"/>
                    <a:pt x="539" y="58"/>
                    <a:pt x="539" y="58"/>
                  </a:cubicBezTo>
                  <a:cubicBezTo>
                    <a:pt x="539" y="57"/>
                    <a:pt x="540" y="57"/>
                    <a:pt x="540" y="56"/>
                  </a:cubicBezTo>
                  <a:cubicBezTo>
                    <a:pt x="540" y="56"/>
                    <a:pt x="541" y="55"/>
                    <a:pt x="541" y="55"/>
                  </a:cubicBezTo>
                  <a:cubicBezTo>
                    <a:pt x="541" y="54"/>
                    <a:pt x="541" y="54"/>
                    <a:pt x="541" y="54"/>
                  </a:cubicBezTo>
                  <a:cubicBezTo>
                    <a:pt x="541" y="53"/>
                    <a:pt x="541" y="52"/>
                    <a:pt x="541" y="52"/>
                  </a:cubicBezTo>
                  <a:cubicBezTo>
                    <a:pt x="541" y="51"/>
                    <a:pt x="541" y="51"/>
                    <a:pt x="541" y="51"/>
                  </a:cubicBezTo>
                  <a:cubicBezTo>
                    <a:pt x="541" y="51"/>
                    <a:pt x="541" y="50"/>
                    <a:pt x="542" y="50"/>
                  </a:cubicBezTo>
                  <a:cubicBezTo>
                    <a:pt x="542" y="50"/>
                    <a:pt x="542" y="50"/>
                    <a:pt x="542" y="50"/>
                  </a:cubicBezTo>
                  <a:cubicBezTo>
                    <a:pt x="542" y="50"/>
                    <a:pt x="542" y="49"/>
                    <a:pt x="542" y="49"/>
                  </a:cubicBezTo>
                  <a:cubicBezTo>
                    <a:pt x="542" y="49"/>
                    <a:pt x="542" y="49"/>
                    <a:pt x="542" y="49"/>
                  </a:cubicBezTo>
                  <a:cubicBezTo>
                    <a:pt x="542" y="49"/>
                    <a:pt x="542" y="49"/>
                    <a:pt x="542" y="49"/>
                  </a:cubicBezTo>
                  <a:cubicBezTo>
                    <a:pt x="542" y="48"/>
                    <a:pt x="543" y="48"/>
                    <a:pt x="543" y="48"/>
                  </a:cubicBezTo>
                  <a:cubicBezTo>
                    <a:pt x="543" y="47"/>
                    <a:pt x="543" y="47"/>
                    <a:pt x="543" y="46"/>
                  </a:cubicBezTo>
                  <a:cubicBezTo>
                    <a:pt x="543" y="46"/>
                    <a:pt x="543" y="45"/>
                    <a:pt x="543" y="44"/>
                  </a:cubicBezTo>
                  <a:cubicBezTo>
                    <a:pt x="543" y="44"/>
                    <a:pt x="543" y="43"/>
                    <a:pt x="543" y="43"/>
                  </a:cubicBezTo>
                  <a:cubicBezTo>
                    <a:pt x="543" y="42"/>
                    <a:pt x="543" y="42"/>
                    <a:pt x="543" y="42"/>
                  </a:cubicBezTo>
                  <a:cubicBezTo>
                    <a:pt x="542" y="42"/>
                    <a:pt x="542" y="41"/>
                    <a:pt x="542" y="41"/>
                  </a:cubicBezTo>
                  <a:cubicBezTo>
                    <a:pt x="542" y="39"/>
                    <a:pt x="542" y="39"/>
                    <a:pt x="542" y="39"/>
                  </a:cubicBezTo>
                  <a:cubicBezTo>
                    <a:pt x="542" y="39"/>
                    <a:pt x="542" y="39"/>
                    <a:pt x="542" y="38"/>
                  </a:cubicBezTo>
                  <a:cubicBezTo>
                    <a:pt x="542" y="38"/>
                    <a:pt x="542" y="38"/>
                    <a:pt x="541" y="37"/>
                  </a:cubicBezTo>
                  <a:cubicBezTo>
                    <a:pt x="541" y="37"/>
                    <a:pt x="541" y="37"/>
                    <a:pt x="541" y="36"/>
                  </a:cubicBezTo>
                  <a:cubicBezTo>
                    <a:pt x="541" y="36"/>
                    <a:pt x="541" y="36"/>
                    <a:pt x="540" y="36"/>
                  </a:cubicBezTo>
                  <a:cubicBezTo>
                    <a:pt x="540" y="35"/>
                    <a:pt x="540" y="35"/>
                    <a:pt x="539" y="35"/>
                  </a:cubicBezTo>
                  <a:cubicBezTo>
                    <a:pt x="539" y="34"/>
                    <a:pt x="539" y="34"/>
                    <a:pt x="538" y="34"/>
                  </a:cubicBezTo>
                  <a:cubicBezTo>
                    <a:pt x="538" y="34"/>
                    <a:pt x="537" y="35"/>
                    <a:pt x="537" y="35"/>
                  </a:cubicBezTo>
                  <a:cubicBezTo>
                    <a:pt x="537" y="35"/>
                    <a:pt x="537" y="35"/>
                    <a:pt x="537" y="35"/>
                  </a:cubicBezTo>
                  <a:cubicBezTo>
                    <a:pt x="536" y="36"/>
                    <a:pt x="536" y="36"/>
                    <a:pt x="536" y="36"/>
                  </a:cubicBezTo>
                  <a:cubicBezTo>
                    <a:pt x="536" y="36"/>
                    <a:pt x="536" y="37"/>
                    <a:pt x="536" y="37"/>
                  </a:cubicBezTo>
                  <a:cubicBezTo>
                    <a:pt x="535" y="37"/>
                    <a:pt x="535" y="37"/>
                    <a:pt x="534" y="37"/>
                  </a:cubicBezTo>
                  <a:cubicBezTo>
                    <a:pt x="534" y="38"/>
                    <a:pt x="533" y="38"/>
                    <a:pt x="533" y="38"/>
                  </a:cubicBezTo>
                  <a:cubicBezTo>
                    <a:pt x="532" y="38"/>
                    <a:pt x="532" y="38"/>
                    <a:pt x="532" y="38"/>
                  </a:cubicBezTo>
                  <a:cubicBezTo>
                    <a:pt x="531" y="38"/>
                    <a:pt x="531" y="38"/>
                    <a:pt x="531" y="38"/>
                  </a:cubicBezTo>
                  <a:cubicBezTo>
                    <a:pt x="530" y="38"/>
                    <a:pt x="529" y="38"/>
                    <a:pt x="529" y="37"/>
                  </a:cubicBezTo>
                  <a:cubicBezTo>
                    <a:pt x="528" y="37"/>
                    <a:pt x="527" y="36"/>
                    <a:pt x="526" y="36"/>
                  </a:cubicBezTo>
                  <a:cubicBezTo>
                    <a:pt x="526" y="35"/>
                    <a:pt x="525" y="34"/>
                    <a:pt x="524" y="34"/>
                  </a:cubicBezTo>
                  <a:cubicBezTo>
                    <a:pt x="523" y="33"/>
                    <a:pt x="523" y="33"/>
                    <a:pt x="522" y="33"/>
                  </a:cubicBezTo>
                  <a:cubicBezTo>
                    <a:pt x="521" y="33"/>
                    <a:pt x="520" y="33"/>
                    <a:pt x="520" y="33"/>
                  </a:cubicBezTo>
                  <a:cubicBezTo>
                    <a:pt x="519" y="34"/>
                    <a:pt x="518" y="35"/>
                    <a:pt x="518" y="36"/>
                  </a:cubicBezTo>
                  <a:cubicBezTo>
                    <a:pt x="518" y="37"/>
                    <a:pt x="517" y="38"/>
                    <a:pt x="517" y="38"/>
                  </a:cubicBezTo>
                  <a:cubicBezTo>
                    <a:pt x="516" y="39"/>
                    <a:pt x="516" y="40"/>
                    <a:pt x="515" y="40"/>
                  </a:cubicBezTo>
                  <a:cubicBezTo>
                    <a:pt x="514" y="41"/>
                    <a:pt x="512" y="42"/>
                    <a:pt x="510" y="42"/>
                  </a:cubicBezTo>
                  <a:cubicBezTo>
                    <a:pt x="510" y="42"/>
                    <a:pt x="509" y="42"/>
                    <a:pt x="509" y="42"/>
                  </a:cubicBezTo>
                  <a:cubicBezTo>
                    <a:pt x="509" y="42"/>
                    <a:pt x="508" y="42"/>
                    <a:pt x="508" y="42"/>
                  </a:cubicBezTo>
                  <a:cubicBezTo>
                    <a:pt x="507" y="42"/>
                    <a:pt x="507" y="40"/>
                    <a:pt x="506" y="39"/>
                  </a:cubicBezTo>
                  <a:cubicBezTo>
                    <a:pt x="506" y="39"/>
                    <a:pt x="506" y="38"/>
                    <a:pt x="506" y="37"/>
                  </a:cubicBezTo>
                  <a:cubicBezTo>
                    <a:pt x="506" y="37"/>
                    <a:pt x="505" y="36"/>
                    <a:pt x="504" y="36"/>
                  </a:cubicBezTo>
                  <a:cubicBezTo>
                    <a:pt x="504" y="36"/>
                    <a:pt x="503" y="36"/>
                    <a:pt x="502" y="36"/>
                  </a:cubicBezTo>
                  <a:cubicBezTo>
                    <a:pt x="501" y="36"/>
                    <a:pt x="501" y="36"/>
                    <a:pt x="500" y="36"/>
                  </a:cubicBezTo>
                  <a:cubicBezTo>
                    <a:pt x="500" y="36"/>
                    <a:pt x="499" y="36"/>
                    <a:pt x="498" y="36"/>
                  </a:cubicBezTo>
                  <a:cubicBezTo>
                    <a:pt x="498" y="36"/>
                    <a:pt x="497" y="36"/>
                    <a:pt x="496" y="36"/>
                  </a:cubicBezTo>
                  <a:cubicBezTo>
                    <a:pt x="495" y="36"/>
                    <a:pt x="494" y="36"/>
                    <a:pt x="494" y="36"/>
                  </a:cubicBezTo>
                  <a:cubicBezTo>
                    <a:pt x="493" y="37"/>
                    <a:pt x="493" y="37"/>
                    <a:pt x="493" y="37"/>
                  </a:cubicBezTo>
                  <a:cubicBezTo>
                    <a:pt x="492" y="37"/>
                    <a:pt x="492" y="37"/>
                    <a:pt x="492" y="37"/>
                  </a:cubicBezTo>
                  <a:cubicBezTo>
                    <a:pt x="491" y="37"/>
                    <a:pt x="491" y="37"/>
                    <a:pt x="491" y="37"/>
                  </a:cubicBezTo>
                  <a:cubicBezTo>
                    <a:pt x="490" y="37"/>
                    <a:pt x="490" y="37"/>
                    <a:pt x="490" y="37"/>
                  </a:cubicBezTo>
                  <a:cubicBezTo>
                    <a:pt x="489" y="37"/>
                    <a:pt x="489" y="37"/>
                    <a:pt x="489" y="37"/>
                  </a:cubicBezTo>
                  <a:cubicBezTo>
                    <a:pt x="488" y="37"/>
                    <a:pt x="488" y="37"/>
                    <a:pt x="487" y="37"/>
                  </a:cubicBezTo>
                  <a:cubicBezTo>
                    <a:pt x="487" y="37"/>
                    <a:pt x="487" y="37"/>
                    <a:pt x="486" y="37"/>
                  </a:cubicBezTo>
                  <a:cubicBezTo>
                    <a:pt x="486" y="37"/>
                    <a:pt x="486" y="37"/>
                    <a:pt x="485" y="37"/>
                  </a:cubicBezTo>
                  <a:cubicBezTo>
                    <a:pt x="485" y="37"/>
                    <a:pt x="484" y="36"/>
                    <a:pt x="484" y="36"/>
                  </a:cubicBezTo>
                  <a:cubicBezTo>
                    <a:pt x="482" y="36"/>
                    <a:pt x="482" y="36"/>
                    <a:pt x="482" y="36"/>
                  </a:cubicBezTo>
                  <a:cubicBezTo>
                    <a:pt x="482" y="36"/>
                    <a:pt x="482" y="36"/>
                    <a:pt x="482" y="36"/>
                  </a:cubicBezTo>
                  <a:cubicBezTo>
                    <a:pt x="481" y="36"/>
                    <a:pt x="481" y="35"/>
                    <a:pt x="482" y="35"/>
                  </a:cubicBezTo>
                  <a:cubicBezTo>
                    <a:pt x="482" y="34"/>
                    <a:pt x="482" y="33"/>
                    <a:pt x="483" y="33"/>
                  </a:cubicBezTo>
                  <a:cubicBezTo>
                    <a:pt x="483" y="32"/>
                    <a:pt x="483" y="31"/>
                    <a:pt x="483" y="31"/>
                  </a:cubicBezTo>
                  <a:cubicBezTo>
                    <a:pt x="482" y="30"/>
                    <a:pt x="482" y="29"/>
                    <a:pt x="482" y="29"/>
                  </a:cubicBezTo>
                  <a:cubicBezTo>
                    <a:pt x="481" y="29"/>
                    <a:pt x="481" y="28"/>
                    <a:pt x="480" y="28"/>
                  </a:cubicBezTo>
                  <a:cubicBezTo>
                    <a:pt x="479" y="27"/>
                    <a:pt x="478" y="27"/>
                    <a:pt x="477" y="26"/>
                  </a:cubicBezTo>
                  <a:cubicBezTo>
                    <a:pt x="477" y="26"/>
                    <a:pt x="476" y="26"/>
                    <a:pt x="475" y="25"/>
                  </a:cubicBezTo>
                  <a:cubicBezTo>
                    <a:pt x="474" y="24"/>
                    <a:pt x="474" y="23"/>
                    <a:pt x="473" y="22"/>
                  </a:cubicBezTo>
                  <a:cubicBezTo>
                    <a:pt x="473" y="21"/>
                    <a:pt x="474" y="19"/>
                    <a:pt x="474" y="18"/>
                  </a:cubicBezTo>
                  <a:cubicBezTo>
                    <a:pt x="474" y="17"/>
                    <a:pt x="474" y="16"/>
                    <a:pt x="474" y="15"/>
                  </a:cubicBezTo>
                  <a:cubicBezTo>
                    <a:pt x="473" y="15"/>
                    <a:pt x="473" y="15"/>
                    <a:pt x="473" y="15"/>
                  </a:cubicBezTo>
                  <a:cubicBezTo>
                    <a:pt x="472" y="15"/>
                    <a:pt x="472" y="15"/>
                    <a:pt x="471" y="14"/>
                  </a:cubicBezTo>
                  <a:cubicBezTo>
                    <a:pt x="469" y="14"/>
                    <a:pt x="466" y="12"/>
                    <a:pt x="464" y="11"/>
                  </a:cubicBezTo>
                  <a:cubicBezTo>
                    <a:pt x="462" y="9"/>
                    <a:pt x="461" y="6"/>
                    <a:pt x="460" y="3"/>
                  </a:cubicBezTo>
                  <a:cubicBezTo>
                    <a:pt x="460" y="3"/>
                    <a:pt x="460" y="2"/>
                    <a:pt x="459" y="1"/>
                  </a:cubicBezTo>
                  <a:cubicBezTo>
                    <a:pt x="459" y="1"/>
                    <a:pt x="459" y="1"/>
                    <a:pt x="459" y="0"/>
                  </a:cubicBezTo>
                  <a:cubicBezTo>
                    <a:pt x="458" y="0"/>
                    <a:pt x="457" y="1"/>
                    <a:pt x="457" y="1"/>
                  </a:cubicBezTo>
                  <a:cubicBezTo>
                    <a:pt x="457" y="2"/>
                    <a:pt x="456" y="3"/>
                    <a:pt x="456" y="4"/>
                  </a:cubicBezTo>
                  <a:cubicBezTo>
                    <a:pt x="456" y="6"/>
                    <a:pt x="456" y="7"/>
                    <a:pt x="456" y="9"/>
                  </a:cubicBezTo>
                  <a:cubicBezTo>
                    <a:pt x="456" y="10"/>
                    <a:pt x="455" y="11"/>
                    <a:pt x="456" y="12"/>
                  </a:cubicBezTo>
                  <a:cubicBezTo>
                    <a:pt x="456" y="13"/>
                    <a:pt x="457" y="14"/>
                    <a:pt x="458" y="14"/>
                  </a:cubicBezTo>
                  <a:cubicBezTo>
                    <a:pt x="459" y="15"/>
                    <a:pt x="462" y="16"/>
                    <a:pt x="463" y="17"/>
                  </a:cubicBezTo>
                  <a:cubicBezTo>
                    <a:pt x="464" y="17"/>
                    <a:pt x="465" y="18"/>
                    <a:pt x="465" y="19"/>
                  </a:cubicBezTo>
                  <a:cubicBezTo>
                    <a:pt x="465" y="19"/>
                    <a:pt x="464" y="20"/>
                    <a:pt x="464" y="20"/>
                  </a:cubicBezTo>
                  <a:cubicBezTo>
                    <a:pt x="463" y="21"/>
                    <a:pt x="463" y="21"/>
                    <a:pt x="462" y="22"/>
                  </a:cubicBezTo>
                  <a:cubicBezTo>
                    <a:pt x="462" y="22"/>
                    <a:pt x="462" y="22"/>
                    <a:pt x="462" y="23"/>
                  </a:cubicBezTo>
                  <a:cubicBezTo>
                    <a:pt x="461" y="23"/>
                    <a:pt x="461" y="23"/>
                    <a:pt x="461" y="24"/>
                  </a:cubicBezTo>
                  <a:cubicBezTo>
                    <a:pt x="461" y="24"/>
                    <a:pt x="460" y="24"/>
                    <a:pt x="460" y="25"/>
                  </a:cubicBezTo>
                  <a:cubicBezTo>
                    <a:pt x="459" y="25"/>
                    <a:pt x="459" y="25"/>
                    <a:pt x="458" y="25"/>
                  </a:cubicBezTo>
                  <a:cubicBezTo>
                    <a:pt x="457" y="25"/>
                    <a:pt x="457" y="26"/>
                    <a:pt x="456" y="25"/>
                  </a:cubicBezTo>
                  <a:cubicBezTo>
                    <a:pt x="456" y="25"/>
                    <a:pt x="455" y="25"/>
                    <a:pt x="455" y="25"/>
                  </a:cubicBezTo>
                  <a:cubicBezTo>
                    <a:pt x="455" y="25"/>
                    <a:pt x="455" y="25"/>
                    <a:pt x="454" y="25"/>
                  </a:cubicBezTo>
                  <a:cubicBezTo>
                    <a:pt x="454" y="25"/>
                    <a:pt x="454" y="25"/>
                    <a:pt x="454" y="25"/>
                  </a:cubicBezTo>
                  <a:cubicBezTo>
                    <a:pt x="453" y="25"/>
                    <a:pt x="452" y="24"/>
                    <a:pt x="452" y="24"/>
                  </a:cubicBezTo>
                  <a:cubicBezTo>
                    <a:pt x="451" y="24"/>
                    <a:pt x="451" y="24"/>
                    <a:pt x="451" y="24"/>
                  </a:cubicBezTo>
                  <a:cubicBezTo>
                    <a:pt x="450" y="24"/>
                    <a:pt x="450" y="24"/>
                    <a:pt x="449" y="24"/>
                  </a:cubicBezTo>
                  <a:cubicBezTo>
                    <a:pt x="448" y="24"/>
                    <a:pt x="447" y="24"/>
                    <a:pt x="446" y="24"/>
                  </a:cubicBezTo>
                  <a:cubicBezTo>
                    <a:pt x="445" y="24"/>
                    <a:pt x="445" y="24"/>
                    <a:pt x="445" y="24"/>
                  </a:cubicBezTo>
                  <a:cubicBezTo>
                    <a:pt x="445" y="24"/>
                    <a:pt x="445" y="24"/>
                    <a:pt x="445" y="24"/>
                  </a:cubicBezTo>
                  <a:cubicBezTo>
                    <a:pt x="445" y="24"/>
                    <a:pt x="445" y="24"/>
                    <a:pt x="444" y="24"/>
                  </a:cubicBezTo>
                  <a:cubicBezTo>
                    <a:pt x="444" y="24"/>
                    <a:pt x="444" y="24"/>
                    <a:pt x="444" y="24"/>
                  </a:cubicBezTo>
                  <a:cubicBezTo>
                    <a:pt x="444" y="25"/>
                    <a:pt x="444" y="25"/>
                    <a:pt x="444" y="25"/>
                  </a:cubicBezTo>
                  <a:cubicBezTo>
                    <a:pt x="444" y="25"/>
                    <a:pt x="443" y="26"/>
                    <a:pt x="443" y="26"/>
                  </a:cubicBezTo>
                  <a:cubicBezTo>
                    <a:pt x="443" y="26"/>
                    <a:pt x="443" y="26"/>
                    <a:pt x="443" y="26"/>
                  </a:cubicBezTo>
                  <a:cubicBezTo>
                    <a:pt x="442" y="27"/>
                    <a:pt x="442" y="27"/>
                    <a:pt x="441" y="28"/>
                  </a:cubicBezTo>
                  <a:cubicBezTo>
                    <a:pt x="441" y="28"/>
                    <a:pt x="440" y="28"/>
                    <a:pt x="440" y="29"/>
                  </a:cubicBezTo>
                  <a:cubicBezTo>
                    <a:pt x="440" y="29"/>
                    <a:pt x="439" y="29"/>
                    <a:pt x="439" y="30"/>
                  </a:cubicBezTo>
                  <a:cubicBezTo>
                    <a:pt x="439" y="30"/>
                    <a:pt x="439" y="30"/>
                    <a:pt x="438" y="30"/>
                  </a:cubicBezTo>
                  <a:cubicBezTo>
                    <a:pt x="438" y="31"/>
                    <a:pt x="437" y="32"/>
                    <a:pt x="437" y="32"/>
                  </a:cubicBezTo>
                  <a:cubicBezTo>
                    <a:pt x="436" y="33"/>
                    <a:pt x="435" y="33"/>
                    <a:pt x="435" y="34"/>
                  </a:cubicBezTo>
                  <a:cubicBezTo>
                    <a:pt x="434" y="34"/>
                    <a:pt x="434" y="34"/>
                    <a:pt x="433" y="35"/>
                  </a:cubicBezTo>
                  <a:cubicBezTo>
                    <a:pt x="433" y="35"/>
                    <a:pt x="433" y="35"/>
                    <a:pt x="432" y="35"/>
                  </a:cubicBezTo>
                  <a:cubicBezTo>
                    <a:pt x="432" y="35"/>
                    <a:pt x="432" y="35"/>
                    <a:pt x="432" y="35"/>
                  </a:cubicBezTo>
                  <a:cubicBezTo>
                    <a:pt x="432" y="35"/>
                    <a:pt x="432" y="36"/>
                    <a:pt x="432" y="36"/>
                  </a:cubicBezTo>
                  <a:cubicBezTo>
                    <a:pt x="431" y="36"/>
                    <a:pt x="431" y="37"/>
                    <a:pt x="431" y="37"/>
                  </a:cubicBezTo>
                  <a:cubicBezTo>
                    <a:pt x="431" y="38"/>
                    <a:pt x="430" y="38"/>
                    <a:pt x="430" y="39"/>
                  </a:cubicBezTo>
                  <a:cubicBezTo>
                    <a:pt x="430" y="39"/>
                    <a:pt x="430" y="39"/>
                    <a:pt x="429" y="40"/>
                  </a:cubicBezTo>
                  <a:cubicBezTo>
                    <a:pt x="429" y="40"/>
                    <a:pt x="429" y="40"/>
                    <a:pt x="429" y="40"/>
                  </a:cubicBezTo>
                  <a:cubicBezTo>
                    <a:pt x="429" y="41"/>
                    <a:pt x="429" y="42"/>
                    <a:pt x="428" y="42"/>
                  </a:cubicBezTo>
                  <a:cubicBezTo>
                    <a:pt x="428" y="43"/>
                    <a:pt x="428" y="44"/>
                    <a:pt x="427" y="44"/>
                  </a:cubicBezTo>
                  <a:cubicBezTo>
                    <a:pt x="427" y="45"/>
                    <a:pt x="427" y="45"/>
                    <a:pt x="426" y="45"/>
                  </a:cubicBezTo>
                  <a:cubicBezTo>
                    <a:pt x="426" y="46"/>
                    <a:pt x="425" y="46"/>
                    <a:pt x="425" y="46"/>
                  </a:cubicBezTo>
                  <a:cubicBezTo>
                    <a:pt x="424" y="46"/>
                    <a:pt x="423" y="46"/>
                    <a:pt x="423" y="46"/>
                  </a:cubicBezTo>
                  <a:cubicBezTo>
                    <a:pt x="422" y="46"/>
                    <a:pt x="422" y="46"/>
                    <a:pt x="422" y="47"/>
                  </a:cubicBezTo>
                  <a:cubicBezTo>
                    <a:pt x="421" y="47"/>
                    <a:pt x="421" y="47"/>
                    <a:pt x="421" y="47"/>
                  </a:cubicBezTo>
                  <a:cubicBezTo>
                    <a:pt x="420" y="47"/>
                    <a:pt x="420" y="47"/>
                    <a:pt x="419" y="48"/>
                  </a:cubicBezTo>
                  <a:cubicBezTo>
                    <a:pt x="418" y="49"/>
                    <a:pt x="417" y="50"/>
                    <a:pt x="416" y="51"/>
                  </a:cubicBezTo>
                  <a:cubicBezTo>
                    <a:pt x="415" y="51"/>
                    <a:pt x="415" y="51"/>
                    <a:pt x="415" y="51"/>
                  </a:cubicBezTo>
                  <a:cubicBezTo>
                    <a:pt x="416" y="52"/>
                    <a:pt x="416" y="51"/>
                    <a:pt x="416" y="52"/>
                  </a:cubicBezTo>
                  <a:cubicBezTo>
                    <a:pt x="416" y="52"/>
                    <a:pt x="417" y="52"/>
                    <a:pt x="417" y="52"/>
                  </a:cubicBezTo>
                  <a:cubicBezTo>
                    <a:pt x="417" y="52"/>
                    <a:pt x="417" y="52"/>
                    <a:pt x="417" y="53"/>
                  </a:cubicBezTo>
                  <a:cubicBezTo>
                    <a:pt x="417" y="53"/>
                    <a:pt x="417" y="54"/>
                    <a:pt x="417" y="54"/>
                  </a:cubicBezTo>
                  <a:cubicBezTo>
                    <a:pt x="417" y="55"/>
                    <a:pt x="417" y="56"/>
                    <a:pt x="417" y="57"/>
                  </a:cubicBezTo>
                  <a:cubicBezTo>
                    <a:pt x="417" y="57"/>
                    <a:pt x="417" y="57"/>
                    <a:pt x="416" y="58"/>
                  </a:cubicBezTo>
                  <a:cubicBezTo>
                    <a:pt x="416" y="58"/>
                    <a:pt x="416" y="58"/>
                    <a:pt x="416" y="58"/>
                  </a:cubicBezTo>
                  <a:cubicBezTo>
                    <a:pt x="416" y="59"/>
                    <a:pt x="416" y="59"/>
                    <a:pt x="415" y="60"/>
                  </a:cubicBezTo>
                  <a:cubicBezTo>
                    <a:pt x="415" y="60"/>
                    <a:pt x="415" y="60"/>
                    <a:pt x="415" y="60"/>
                  </a:cubicBezTo>
                  <a:cubicBezTo>
                    <a:pt x="414" y="60"/>
                    <a:pt x="414" y="60"/>
                    <a:pt x="414" y="60"/>
                  </a:cubicBezTo>
                  <a:cubicBezTo>
                    <a:pt x="413" y="60"/>
                    <a:pt x="413" y="60"/>
                    <a:pt x="413" y="60"/>
                  </a:cubicBezTo>
                  <a:cubicBezTo>
                    <a:pt x="413" y="60"/>
                    <a:pt x="412" y="60"/>
                    <a:pt x="412" y="60"/>
                  </a:cubicBezTo>
                  <a:cubicBezTo>
                    <a:pt x="411" y="60"/>
                    <a:pt x="411" y="61"/>
                    <a:pt x="411" y="62"/>
                  </a:cubicBezTo>
                  <a:cubicBezTo>
                    <a:pt x="411" y="62"/>
                    <a:pt x="411" y="62"/>
                    <a:pt x="411" y="63"/>
                  </a:cubicBezTo>
                  <a:cubicBezTo>
                    <a:pt x="411" y="63"/>
                    <a:pt x="411" y="64"/>
                    <a:pt x="411" y="64"/>
                  </a:cubicBezTo>
                  <a:cubicBezTo>
                    <a:pt x="411" y="65"/>
                    <a:pt x="411" y="66"/>
                    <a:pt x="411" y="66"/>
                  </a:cubicBezTo>
                  <a:cubicBezTo>
                    <a:pt x="411" y="67"/>
                    <a:pt x="411" y="68"/>
                    <a:pt x="411" y="69"/>
                  </a:cubicBezTo>
                  <a:cubicBezTo>
                    <a:pt x="411" y="69"/>
                    <a:pt x="411" y="69"/>
                    <a:pt x="411" y="70"/>
                  </a:cubicBezTo>
                  <a:cubicBezTo>
                    <a:pt x="411" y="70"/>
                    <a:pt x="411" y="70"/>
                    <a:pt x="411" y="70"/>
                  </a:cubicBezTo>
                  <a:cubicBezTo>
                    <a:pt x="411" y="71"/>
                    <a:pt x="412" y="72"/>
                    <a:pt x="412" y="72"/>
                  </a:cubicBezTo>
                  <a:cubicBezTo>
                    <a:pt x="412" y="73"/>
                    <a:pt x="412" y="74"/>
                    <a:pt x="411" y="75"/>
                  </a:cubicBezTo>
                  <a:cubicBezTo>
                    <a:pt x="411" y="75"/>
                    <a:pt x="411" y="76"/>
                    <a:pt x="410" y="77"/>
                  </a:cubicBezTo>
                  <a:cubicBezTo>
                    <a:pt x="410" y="77"/>
                    <a:pt x="410" y="77"/>
                    <a:pt x="410" y="78"/>
                  </a:cubicBezTo>
                  <a:cubicBezTo>
                    <a:pt x="409" y="78"/>
                    <a:pt x="409" y="79"/>
                    <a:pt x="409" y="79"/>
                  </a:cubicBezTo>
                  <a:cubicBezTo>
                    <a:pt x="408" y="79"/>
                    <a:pt x="408" y="80"/>
                    <a:pt x="408" y="80"/>
                  </a:cubicBezTo>
                  <a:cubicBezTo>
                    <a:pt x="407" y="80"/>
                    <a:pt x="407" y="81"/>
                    <a:pt x="407" y="81"/>
                  </a:cubicBezTo>
                  <a:cubicBezTo>
                    <a:pt x="406" y="82"/>
                    <a:pt x="406" y="82"/>
                    <a:pt x="406" y="82"/>
                  </a:cubicBezTo>
                  <a:cubicBezTo>
                    <a:pt x="405" y="83"/>
                    <a:pt x="405" y="83"/>
                    <a:pt x="405" y="83"/>
                  </a:cubicBezTo>
                  <a:cubicBezTo>
                    <a:pt x="405" y="83"/>
                    <a:pt x="405" y="84"/>
                    <a:pt x="404" y="84"/>
                  </a:cubicBezTo>
                  <a:cubicBezTo>
                    <a:pt x="404" y="84"/>
                    <a:pt x="404" y="84"/>
                    <a:pt x="404" y="84"/>
                  </a:cubicBezTo>
                  <a:cubicBezTo>
                    <a:pt x="404" y="84"/>
                    <a:pt x="403" y="84"/>
                    <a:pt x="403" y="84"/>
                  </a:cubicBezTo>
                  <a:cubicBezTo>
                    <a:pt x="403" y="85"/>
                    <a:pt x="402" y="85"/>
                    <a:pt x="402" y="85"/>
                  </a:cubicBezTo>
                  <a:cubicBezTo>
                    <a:pt x="402" y="85"/>
                    <a:pt x="401" y="85"/>
                    <a:pt x="401" y="84"/>
                  </a:cubicBezTo>
                  <a:cubicBezTo>
                    <a:pt x="400" y="84"/>
                    <a:pt x="400" y="84"/>
                    <a:pt x="400" y="83"/>
                  </a:cubicBezTo>
                  <a:cubicBezTo>
                    <a:pt x="400" y="83"/>
                    <a:pt x="400" y="83"/>
                    <a:pt x="400" y="83"/>
                  </a:cubicBezTo>
                  <a:cubicBezTo>
                    <a:pt x="399" y="83"/>
                    <a:pt x="399" y="83"/>
                    <a:pt x="399" y="83"/>
                  </a:cubicBezTo>
                  <a:cubicBezTo>
                    <a:pt x="399" y="83"/>
                    <a:pt x="398" y="84"/>
                    <a:pt x="398" y="84"/>
                  </a:cubicBezTo>
                  <a:cubicBezTo>
                    <a:pt x="397" y="84"/>
                    <a:pt x="396" y="85"/>
                    <a:pt x="396" y="86"/>
                  </a:cubicBezTo>
                  <a:cubicBezTo>
                    <a:pt x="395" y="87"/>
                    <a:pt x="395" y="88"/>
                    <a:pt x="395" y="88"/>
                  </a:cubicBezTo>
                  <a:cubicBezTo>
                    <a:pt x="394" y="89"/>
                    <a:pt x="394" y="90"/>
                    <a:pt x="394" y="91"/>
                  </a:cubicBezTo>
                  <a:cubicBezTo>
                    <a:pt x="394" y="92"/>
                    <a:pt x="393" y="93"/>
                    <a:pt x="393" y="94"/>
                  </a:cubicBezTo>
                  <a:cubicBezTo>
                    <a:pt x="393" y="94"/>
                    <a:pt x="393" y="95"/>
                    <a:pt x="392" y="96"/>
                  </a:cubicBezTo>
                  <a:cubicBezTo>
                    <a:pt x="392" y="97"/>
                    <a:pt x="392" y="97"/>
                    <a:pt x="391" y="97"/>
                  </a:cubicBezTo>
                  <a:cubicBezTo>
                    <a:pt x="391" y="97"/>
                    <a:pt x="390" y="97"/>
                    <a:pt x="390" y="97"/>
                  </a:cubicBezTo>
                  <a:cubicBezTo>
                    <a:pt x="389" y="97"/>
                    <a:pt x="389" y="96"/>
                    <a:pt x="388" y="96"/>
                  </a:cubicBezTo>
                  <a:cubicBezTo>
                    <a:pt x="388" y="96"/>
                    <a:pt x="388" y="96"/>
                    <a:pt x="387" y="95"/>
                  </a:cubicBezTo>
                  <a:cubicBezTo>
                    <a:pt x="387" y="95"/>
                    <a:pt x="387" y="95"/>
                    <a:pt x="386" y="94"/>
                  </a:cubicBezTo>
                  <a:cubicBezTo>
                    <a:pt x="386" y="94"/>
                    <a:pt x="386" y="94"/>
                    <a:pt x="386" y="93"/>
                  </a:cubicBezTo>
                  <a:cubicBezTo>
                    <a:pt x="386" y="93"/>
                    <a:pt x="385" y="92"/>
                    <a:pt x="385" y="91"/>
                  </a:cubicBezTo>
                  <a:cubicBezTo>
                    <a:pt x="385" y="91"/>
                    <a:pt x="385" y="90"/>
                    <a:pt x="384" y="89"/>
                  </a:cubicBezTo>
                  <a:cubicBezTo>
                    <a:pt x="384" y="89"/>
                    <a:pt x="383" y="89"/>
                    <a:pt x="382" y="89"/>
                  </a:cubicBezTo>
                  <a:cubicBezTo>
                    <a:pt x="382" y="89"/>
                    <a:pt x="381" y="89"/>
                    <a:pt x="380" y="89"/>
                  </a:cubicBezTo>
                  <a:cubicBezTo>
                    <a:pt x="379" y="89"/>
                    <a:pt x="378" y="89"/>
                    <a:pt x="377" y="88"/>
                  </a:cubicBezTo>
                  <a:cubicBezTo>
                    <a:pt x="377" y="88"/>
                    <a:pt x="377" y="88"/>
                    <a:pt x="376" y="88"/>
                  </a:cubicBezTo>
                  <a:cubicBezTo>
                    <a:pt x="376" y="88"/>
                    <a:pt x="375" y="88"/>
                    <a:pt x="375" y="88"/>
                  </a:cubicBezTo>
                  <a:cubicBezTo>
                    <a:pt x="374" y="88"/>
                    <a:pt x="374" y="88"/>
                    <a:pt x="373" y="88"/>
                  </a:cubicBezTo>
                  <a:cubicBezTo>
                    <a:pt x="372" y="89"/>
                    <a:pt x="371" y="89"/>
                    <a:pt x="371" y="89"/>
                  </a:cubicBezTo>
                  <a:cubicBezTo>
                    <a:pt x="370" y="89"/>
                    <a:pt x="370" y="90"/>
                    <a:pt x="369" y="90"/>
                  </a:cubicBezTo>
                  <a:cubicBezTo>
                    <a:pt x="369" y="90"/>
                    <a:pt x="369" y="90"/>
                    <a:pt x="368" y="90"/>
                  </a:cubicBezTo>
                  <a:cubicBezTo>
                    <a:pt x="367" y="91"/>
                    <a:pt x="367" y="91"/>
                    <a:pt x="366" y="92"/>
                  </a:cubicBezTo>
                  <a:cubicBezTo>
                    <a:pt x="366" y="93"/>
                    <a:pt x="366" y="93"/>
                    <a:pt x="365" y="94"/>
                  </a:cubicBezTo>
                  <a:cubicBezTo>
                    <a:pt x="365" y="94"/>
                    <a:pt x="365" y="94"/>
                    <a:pt x="364" y="94"/>
                  </a:cubicBezTo>
                  <a:cubicBezTo>
                    <a:pt x="364" y="94"/>
                    <a:pt x="364" y="95"/>
                    <a:pt x="364" y="95"/>
                  </a:cubicBezTo>
                  <a:cubicBezTo>
                    <a:pt x="363" y="95"/>
                    <a:pt x="363" y="96"/>
                    <a:pt x="363" y="96"/>
                  </a:cubicBezTo>
                  <a:cubicBezTo>
                    <a:pt x="363" y="96"/>
                    <a:pt x="363" y="96"/>
                    <a:pt x="363" y="97"/>
                  </a:cubicBezTo>
                  <a:cubicBezTo>
                    <a:pt x="363" y="97"/>
                    <a:pt x="363" y="97"/>
                    <a:pt x="362" y="97"/>
                  </a:cubicBezTo>
                  <a:cubicBezTo>
                    <a:pt x="362" y="97"/>
                    <a:pt x="362" y="98"/>
                    <a:pt x="362" y="98"/>
                  </a:cubicBezTo>
                  <a:cubicBezTo>
                    <a:pt x="362" y="98"/>
                    <a:pt x="362" y="99"/>
                    <a:pt x="362" y="99"/>
                  </a:cubicBezTo>
                  <a:cubicBezTo>
                    <a:pt x="362" y="100"/>
                    <a:pt x="361" y="100"/>
                    <a:pt x="361" y="101"/>
                  </a:cubicBezTo>
                  <a:cubicBezTo>
                    <a:pt x="361" y="101"/>
                    <a:pt x="361" y="102"/>
                    <a:pt x="361" y="102"/>
                  </a:cubicBezTo>
                  <a:cubicBezTo>
                    <a:pt x="361" y="102"/>
                    <a:pt x="362" y="102"/>
                    <a:pt x="361" y="103"/>
                  </a:cubicBezTo>
                  <a:cubicBezTo>
                    <a:pt x="361" y="103"/>
                    <a:pt x="361" y="104"/>
                    <a:pt x="361" y="105"/>
                  </a:cubicBezTo>
                  <a:cubicBezTo>
                    <a:pt x="360" y="106"/>
                    <a:pt x="360" y="107"/>
                    <a:pt x="360" y="107"/>
                  </a:cubicBezTo>
                  <a:cubicBezTo>
                    <a:pt x="359" y="108"/>
                    <a:pt x="358" y="108"/>
                    <a:pt x="358" y="108"/>
                  </a:cubicBezTo>
                  <a:cubicBezTo>
                    <a:pt x="357" y="108"/>
                    <a:pt x="356" y="107"/>
                    <a:pt x="356" y="107"/>
                  </a:cubicBezTo>
                  <a:cubicBezTo>
                    <a:pt x="355" y="107"/>
                    <a:pt x="355" y="107"/>
                    <a:pt x="355" y="107"/>
                  </a:cubicBezTo>
                  <a:cubicBezTo>
                    <a:pt x="355" y="106"/>
                    <a:pt x="354" y="106"/>
                    <a:pt x="354" y="106"/>
                  </a:cubicBezTo>
                  <a:cubicBezTo>
                    <a:pt x="354" y="106"/>
                    <a:pt x="354" y="105"/>
                    <a:pt x="354" y="105"/>
                  </a:cubicBezTo>
                  <a:cubicBezTo>
                    <a:pt x="354" y="105"/>
                    <a:pt x="354" y="105"/>
                    <a:pt x="353" y="104"/>
                  </a:cubicBezTo>
                  <a:cubicBezTo>
                    <a:pt x="353" y="104"/>
                    <a:pt x="353" y="104"/>
                    <a:pt x="353" y="104"/>
                  </a:cubicBezTo>
                  <a:cubicBezTo>
                    <a:pt x="353" y="103"/>
                    <a:pt x="353" y="103"/>
                    <a:pt x="353" y="103"/>
                  </a:cubicBezTo>
                  <a:cubicBezTo>
                    <a:pt x="353" y="102"/>
                    <a:pt x="353" y="100"/>
                    <a:pt x="352" y="99"/>
                  </a:cubicBezTo>
                  <a:cubicBezTo>
                    <a:pt x="352" y="99"/>
                    <a:pt x="351" y="98"/>
                    <a:pt x="351" y="98"/>
                  </a:cubicBezTo>
                  <a:cubicBezTo>
                    <a:pt x="350" y="98"/>
                    <a:pt x="349" y="98"/>
                    <a:pt x="348" y="98"/>
                  </a:cubicBezTo>
                  <a:cubicBezTo>
                    <a:pt x="347" y="98"/>
                    <a:pt x="347" y="98"/>
                    <a:pt x="346" y="98"/>
                  </a:cubicBezTo>
                  <a:cubicBezTo>
                    <a:pt x="346" y="99"/>
                    <a:pt x="345" y="99"/>
                    <a:pt x="345" y="99"/>
                  </a:cubicBezTo>
                  <a:cubicBezTo>
                    <a:pt x="344" y="99"/>
                    <a:pt x="344" y="99"/>
                    <a:pt x="344" y="99"/>
                  </a:cubicBezTo>
                  <a:cubicBezTo>
                    <a:pt x="344" y="99"/>
                    <a:pt x="343" y="99"/>
                    <a:pt x="343" y="100"/>
                  </a:cubicBezTo>
                  <a:cubicBezTo>
                    <a:pt x="342" y="100"/>
                    <a:pt x="342" y="100"/>
                    <a:pt x="342" y="100"/>
                  </a:cubicBezTo>
                  <a:cubicBezTo>
                    <a:pt x="341" y="100"/>
                    <a:pt x="341" y="100"/>
                    <a:pt x="341" y="101"/>
                  </a:cubicBezTo>
                  <a:cubicBezTo>
                    <a:pt x="340" y="101"/>
                    <a:pt x="340" y="101"/>
                    <a:pt x="340" y="101"/>
                  </a:cubicBezTo>
                  <a:cubicBezTo>
                    <a:pt x="339" y="101"/>
                    <a:pt x="339" y="101"/>
                    <a:pt x="338" y="102"/>
                  </a:cubicBezTo>
                  <a:cubicBezTo>
                    <a:pt x="337" y="102"/>
                    <a:pt x="337" y="103"/>
                    <a:pt x="337" y="103"/>
                  </a:cubicBezTo>
                  <a:cubicBezTo>
                    <a:pt x="336" y="104"/>
                    <a:pt x="336" y="104"/>
                    <a:pt x="337" y="104"/>
                  </a:cubicBezTo>
                  <a:cubicBezTo>
                    <a:pt x="337" y="105"/>
                    <a:pt x="337" y="105"/>
                    <a:pt x="338" y="106"/>
                  </a:cubicBezTo>
                  <a:cubicBezTo>
                    <a:pt x="338" y="107"/>
                    <a:pt x="337" y="108"/>
                    <a:pt x="337" y="109"/>
                  </a:cubicBezTo>
                  <a:cubicBezTo>
                    <a:pt x="337" y="110"/>
                    <a:pt x="337" y="110"/>
                    <a:pt x="336" y="110"/>
                  </a:cubicBezTo>
                  <a:cubicBezTo>
                    <a:pt x="336" y="110"/>
                    <a:pt x="335" y="110"/>
                    <a:pt x="335" y="110"/>
                  </a:cubicBezTo>
                  <a:cubicBezTo>
                    <a:pt x="334" y="111"/>
                    <a:pt x="333" y="112"/>
                    <a:pt x="333" y="113"/>
                  </a:cubicBezTo>
                  <a:cubicBezTo>
                    <a:pt x="332" y="114"/>
                    <a:pt x="332" y="114"/>
                    <a:pt x="332" y="114"/>
                  </a:cubicBezTo>
                  <a:cubicBezTo>
                    <a:pt x="331" y="114"/>
                    <a:pt x="331" y="114"/>
                    <a:pt x="331" y="114"/>
                  </a:cubicBezTo>
                  <a:cubicBezTo>
                    <a:pt x="331" y="114"/>
                    <a:pt x="330" y="114"/>
                    <a:pt x="330" y="114"/>
                  </a:cubicBezTo>
                  <a:cubicBezTo>
                    <a:pt x="330" y="113"/>
                    <a:pt x="329" y="114"/>
                    <a:pt x="329" y="114"/>
                  </a:cubicBezTo>
                  <a:cubicBezTo>
                    <a:pt x="329" y="114"/>
                    <a:pt x="328" y="114"/>
                    <a:pt x="328" y="114"/>
                  </a:cubicBezTo>
                  <a:cubicBezTo>
                    <a:pt x="327" y="114"/>
                    <a:pt x="327" y="115"/>
                    <a:pt x="327" y="115"/>
                  </a:cubicBezTo>
                  <a:cubicBezTo>
                    <a:pt x="326" y="115"/>
                    <a:pt x="324" y="116"/>
                    <a:pt x="324" y="117"/>
                  </a:cubicBezTo>
                  <a:cubicBezTo>
                    <a:pt x="323" y="117"/>
                    <a:pt x="323" y="117"/>
                    <a:pt x="323" y="117"/>
                  </a:cubicBezTo>
                  <a:cubicBezTo>
                    <a:pt x="322" y="118"/>
                    <a:pt x="322" y="118"/>
                    <a:pt x="321" y="119"/>
                  </a:cubicBezTo>
                  <a:cubicBezTo>
                    <a:pt x="321" y="120"/>
                    <a:pt x="321" y="120"/>
                    <a:pt x="320" y="121"/>
                  </a:cubicBezTo>
                  <a:cubicBezTo>
                    <a:pt x="319" y="121"/>
                    <a:pt x="319" y="122"/>
                    <a:pt x="318" y="123"/>
                  </a:cubicBezTo>
                  <a:cubicBezTo>
                    <a:pt x="317" y="123"/>
                    <a:pt x="316" y="124"/>
                    <a:pt x="316" y="125"/>
                  </a:cubicBezTo>
                  <a:cubicBezTo>
                    <a:pt x="316" y="125"/>
                    <a:pt x="315" y="126"/>
                    <a:pt x="315" y="126"/>
                  </a:cubicBezTo>
                  <a:cubicBezTo>
                    <a:pt x="314" y="126"/>
                    <a:pt x="314" y="125"/>
                    <a:pt x="314" y="125"/>
                  </a:cubicBezTo>
                  <a:cubicBezTo>
                    <a:pt x="313" y="125"/>
                    <a:pt x="313" y="125"/>
                    <a:pt x="312" y="125"/>
                  </a:cubicBezTo>
                  <a:cubicBezTo>
                    <a:pt x="312" y="124"/>
                    <a:pt x="311" y="124"/>
                    <a:pt x="311" y="124"/>
                  </a:cubicBezTo>
                  <a:cubicBezTo>
                    <a:pt x="310" y="124"/>
                    <a:pt x="310" y="124"/>
                    <a:pt x="309" y="124"/>
                  </a:cubicBezTo>
                  <a:cubicBezTo>
                    <a:pt x="309" y="123"/>
                    <a:pt x="308" y="123"/>
                    <a:pt x="308" y="123"/>
                  </a:cubicBezTo>
                  <a:cubicBezTo>
                    <a:pt x="307" y="123"/>
                    <a:pt x="307" y="123"/>
                    <a:pt x="307" y="122"/>
                  </a:cubicBezTo>
                  <a:cubicBezTo>
                    <a:pt x="308" y="122"/>
                    <a:pt x="308" y="122"/>
                    <a:pt x="309" y="122"/>
                  </a:cubicBezTo>
                  <a:cubicBezTo>
                    <a:pt x="309" y="121"/>
                    <a:pt x="310" y="121"/>
                    <a:pt x="310" y="120"/>
                  </a:cubicBezTo>
                  <a:cubicBezTo>
                    <a:pt x="310" y="120"/>
                    <a:pt x="311" y="119"/>
                    <a:pt x="311" y="119"/>
                  </a:cubicBezTo>
                  <a:cubicBezTo>
                    <a:pt x="312" y="118"/>
                    <a:pt x="313" y="118"/>
                    <a:pt x="314" y="118"/>
                  </a:cubicBezTo>
                  <a:cubicBezTo>
                    <a:pt x="315" y="117"/>
                    <a:pt x="313" y="116"/>
                    <a:pt x="313" y="115"/>
                  </a:cubicBezTo>
                  <a:cubicBezTo>
                    <a:pt x="312" y="115"/>
                    <a:pt x="312" y="115"/>
                    <a:pt x="312" y="115"/>
                  </a:cubicBezTo>
                  <a:cubicBezTo>
                    <a:pt x="312" y="115"/>
                    <a:pt x="312" y="115"/>
                    <a:pt x="312" y="115"/>
                  </a:cubicBezTo>
                  <a:cubicBezTo>
                    <a:pt x="311" y="115"/>
                    <a:pt x="311" y="115"/>
                    <a:pt x="311" y="115"/>
                  </a:cubicBezTo>
                  <a:cubicBezTo>
                    <a:pt x="311" y="115"/>
                    <a:pt x="310" y="115"/>
                    <a:pt x="310" y="115"/>
                  </a:cubicBezTo>
                  <a:cubicBezTo>
                    <a:pt x="309" y="115"/>
                    <a:pt x="309" y="115"/>
                    <a:pt x="309" y="115"/>
                  </a:cubicBezTo>
                  <a:cubicBezTo>
                    <a:pt x="308" y="115"/>
                    <a:pt x="308" y="115"/>
                    <a:pt x="307" y="116"/>
                  </a:cubicBezTo>
                  <a:cubicBezTo>
                    <a:pt x="306" y="116"/>
                    <a:pt x="306" y="116"/>
                    <a:pt x="305" y="117"/>
                  </a:cubicBezTo>
                  <a:cubicBezTo>
                    <a:pt x="304" y="117"/>
                    <a:pt x="304" y="117"/>
                    <a:pt x="304" y="117"/>
                  </a:cubicBezTo>
                  <a:cubicBezTo>
                    <a:pt x="304" y="117"/>
                    <a:pt x="303" y="117"/>
                    <a:pt x="303" y="117"/>
                  </a:cubicBezTo>
                  <a:cubicBezTo>
                    <a:pt x="303" y="117"/>
                    <a:pt x="302" y="117"/>
                    <a:pt x="302" y="117"/>
                  </a:cubicBezTo>
                  <a:cubicBezTo>
                    <a:pt x="302" y="117"/>
                    <a:pt x="301" y="117"/>
                    <a:pt x="301" y="117"/>
                  </a:cubicBezTo>
                  <a:cubicBezTo>
                    <a:pt x="301" y="117"/>
                    <a:pt x="300" y="117"/>
                    <a:pt x="300" y="118"/>
                  </a:cubicBezTo>
                  <a:cubicBezTo>
                    <a:pt x="300" y="118"/>
                    <a:pt x="300" y="118"/>
                    <a:pt x="300" y="118"/>
                  </a:cubicBezTo>
                  <a:cubicBezTo>
                    <a:pt x="300" y="118"/>
                    <a:pt x="300" y="118"/>
                    <a:pt x="299" y="118"/>
                  </a:cubicBezTo>
                  <a:cubicBezTo>
                    <a:pt x="299" y="118"/>
                    <a:pt x="299" y="118"/>
                    <a:pt x="299" y="119"/>
                  </a:cubicBezTo>
                  <a:cubicBezTo>
                    <a:pt x="299" y="119"/>
                    <a:pt x="299" y="119"/>
                    <a:pt x="299" y="119"/>
                  </a:cubicBezTo>
                  <a:cubicBezTo>
                    <a:pt x="299" y="120"/>
                    <a:pt x="298" y="120"/>
                    <a:pt x="298" y="120"/>
                  </a:cubicBezTo>
                  <a:cubicBezTo>
                    <a:pt x="298" y="121"/>
                    <a:pt x="298" y="121"/>
                    <a:pt x="297" y="121"/>
                  </a:cubicBezTo>
                  <a:cubicBezTo>
                    <a:pt x="297" y="121"/>
                    <a:pt x="297" y="122"/>
                    <a:pt x="297" y="122"/>
                  </a:cubicBezTo>
                  <a:cubicBezTo>
                    <a:pt x="297" y="122"/>
                    <a:pt x="296" y="121"/>
                    <a:pt x="296" y="121"/>
                  </a:cubicBezTo>
                  <a:cubicBezTo>
                    <a:pt x="296" y="121"/>
                    <a:pt x="295" y="122"/>
                    <a:pt x="295" y="122"/>
                  </a:cubicBezTo>
                  <a:cubicBezTo>
                    <a:pt x="295" y="122"/>
                    <a:pt x="295" y="122"/>
                    <a:pt x="295" y="121"/>
                  </a:cubicBezTo>
                  <a:cubicBezTo>
                    <a:pt x="294" y="121"/>
                    <a:pt x="294" y="121"/>
                    <a:pt x="294" y="121"/>
                  </a:cubicBezTo>
                  <a:cubicBezTo>
                    <a:pt x="293" y="121"/>
                    <a:pt x="293" y="120"/>
                    <a:pt x="293" y="120"/>
                  </a:cubicBezTo>
                  <a:cubicBezTo>
                    <a:pt x="293" y="120"/>
                    <a:pt x="293" y="120"/>
                    <a:pt x="292" y="119"/>
                  </a:cubicBezTo>
                  <a:cubicBezTo>
                    <a:pt x="292" y="119"/>
                    <a:pt x="292" y="119"/>
                    <a:pt x="292" y="119"/>
                  </a:cubicBezTo>
                  <a:cubicBezTo>
                    <a:pt x="292" y="119"/>
                    <a:pt x="291" y="119"/>
                    <a:pt x="291" y="119"/>
                  </a:cubicBezTo>
                  <a:cubicBezTo>
                    <a:pt x="291" y="118"/>
                    <a:pt x="291" y="118"/>
                    <a:pt x="291" y="118"/>
                  </a:cubicBezTo>
                  <a:cubicBezTo>
                    <a:pt x="290" y="118"/>
                    <a:pt x="290" y="117"/>
                    <a:pt x="290" y="116"/>
                  </a:cubicBezTo>
                  <a:cubicBezTo>
                    <a:pt x="290" y="116"/>
                    <a:pt x="290" y="116"/>
                    <a:pt x="290" y="116"/>
                  </a:cubicBezTo>
                  <a:cubicBezTo>
                    <a:pt x="290" y="115"/>
                    <a:pt x="290" y="116"/>
                    <a:pt x="290" y="116"/>
                  </a:cubicBezTo>
                  <a:cubicBezTo>
                    <a:pt x="289" y="116"/>
                    <a:pt x="289" y="115"/>
                    <a:pt x="289" y="116"/>
                  </a:cubicBezTo>
                  <a:cubicBezTo>
                    <a:pt x="288" y="116"/>
                    <a:pt x="288" y="116"/>
                    <a:pt x="288" y="116"/>
                  </a:cubicBezTo>
                  <a:cubicBezTo>
                    <a:pt x="288" y="116"/>
                    <a:pt x="287" y="116"/>
                    <a:pt x="287" y="116"/>
                  </a:cubicBezTo>
                  <a:cubicBezTo>
                    <a:pt x="286" y="116"/>
                    <a:pt x="286" y="116"/>
                    <a:pt x="286" y="117"/>
                  </a:cubicBezTo>
                  <a:cubicBezTo>
                    <a:pt x="285" y="117"/>
                    <a:pt x="285" y="117"/>
                    <a:pt x="285" y="117"/>
                  </a:cubicBezTo>
                  <a:cubicBezTo>
                    <a:pt x="285" y="117"/>
                    <a:pt x="284" y="117"/>
                    <a:pt x="284" y="117"/>
                  </a:cubicBezTo>
                  <a:cubicBezTo>
                    <a:pt x="284" y="117"/>
                    <a:pt x="284" y="118"/>
                    <a:pt x="284" y="118"/>
                  </a:cubicBezTo>
                  <a:cubicBezTo>
                    <a:pt x="284" y="118"/>
                    <a:pt x="284" y="118"/>
                    <a:pt x="283" y="118"/>
                  </a:cubicBezTo>
                  <a:cubicBezTo>
                    <a:pt x="283" y="119"/>
                    <a:pt x="283" y="119"/>
                    <a:pt x="283" y="119"/>
                  </a:cubicBezTo>
                  <a:cubicBezTo>
                    <a:pt x="282" y="119"/>
                    <a:pt x="282" y="119"/>
                    <a:pt x="282" y="119"/>
                  </a:cubicBezTo>
                  <a:cubicBezTo>
                    <a:pt x="281" y="119"/>
                    <a:pt x="280" y="119"/>
                    <a:pt x="280" y="120"/>
                  </a:cubicBezTo>
                  <a:cubicBezTo>
                    <a:pt x="277" y="120"/>
                    <a:pt x="277" y="120"/>
                    <a:pt x="277" y="120"/>
                  </a:cubicBezTo>
                  <a:cubicBezTo>
                    <a:pt x="277" y="120"/>
                    <a:pt x="276" y="120"/>
                    <a:pt x="276" y="120"/>
                  </a:cubicBezTo>
                  <a:cubicBezTo>
                    <a:pt x="276" y="120"/>
                    <a:pt x="276" y="119"/>
                    <a:pt x="275" y="119"/>
                  </a:cubicBezTo>
                  <a:cubicBezTo>
                    <a:pt x="275" y="119"/>
                    <a:pt x="275" y="120"/>
                    <a:pt x="274" y="119"/>
                  </a:cubicBezTo>
                  <a:cubicBezTo>
                    <a:pt x="274" y="119"/>
                    <a:pt x="274" y="119"/>
                    <a:pt x="273" y="119"/>
                  </a:cubicBezTo>
                  <a:cubicBezTo>
                    <a:pt x="273" y="119"/>
                    <a:pt x="273" y="118"/>
                    <a:pt x="273" y="118"/>
                  </a:cubicBezTo>
                  <a:cubicBezTo>
                    <a:pt x="272" y="118"/>
                    <a:pt x="272" y="118"/>
                    <a:pt x="272" y="118"/>
                  </a:cubicBezTo>
                  <a:cubicBezTo>
                    <a:pt x="272" y="117"/>
                    <a:pt x="271" y="117"/>
                    <a:pt x="271" y="117"/>
                  </a:cubicBezTo>
                  <a:cubicBezTo>
                    <a:pt x="271" y="117"/>
                    <a:pt x="270" y="117"/>
                    <a:pt x="270" y="116"/>
                  </a:cubicBezTo>
                  <a:cubicBezTo>
                    <a:pt x="270" y="116"/>
                    <a:pt x="270" y="116"/>
                    <a:pt x="270" y="116"/>
                  </a:cubicBezTo>
                  <a:cubicBezTo>
                    <a:pt x="271" y="115"/>
                    <a:pt x="272" y="114"/>
                    <a:pt x="272" y="113"/>
                  </a:cubicBezTo>
                  <a:cubicBezTo>
                    <a:pt x="272" y="113"/>
                    <a:pt x="272" y="113"/>
                    <a:pt x="273" y="112"/>
                  </a:cubicBezTo>
                  <a:cubicBezTo>
                    <a:pt x="273" y="112"/>
                    <a:pt x="273" y="111"/>
                    <a:pt x="273" y="110"/>
                  </a:cubicBezTo>
                  <a:cubicBezTo>
                    <a:pt x="273" y="110"/>
                    <a:pt x="273" y="109"/>
                    <a:pt x="273" y="109"/>
                  </a:cubicBezTo>
                  <a:cubicBezTo>
                    <a:pt x="272" y="109"/>
                    <a:pt x="272" y="109"/>
                    <a:pt x="272" y="109"/>
                  </a:cubicBezTo>
                  <a:cubicBezTo>
                    <a:pt x="272" y="109"/>
                    <a:pt x="271" y="109"/>
                    <a:pt x="271" y="109"/>
                  </a:cubicBezTo>
                  <a:cubicBezTo>
                    <a:pt x="270" y="109"/>
                    <a:pt x="270" y="109"/>
                    <a:pt x="270" y="109"/>
                  </a:cubicBezTo>
                  <a:cubicBezTo>
                    <a:pt x="269" y="109"/>
                    <a:pt x="269" y="109"/>
                    <a:pt x="269" y="109"/>
                  </a:cubicBezTo>
                  <a:cubicBezTo>
                    <a:pt x="269" y="110"/>
                    <a:pt x="268" y="110"/>
                    <a:pt x="268" y="110"/>
                  </a:cubicBezTo>
                  <a:cubicBezTo>
                    <a:pt x="268" y="110"/>
                    <a:pt x="268" y="110"/>
                    <a:pt x="268" y="110"/>
                  </a:cubicBezTo>
                  <a:cubicBezTo>
                    <a:pt x="267" y="110"/>
                    <a:pt x="267" y="110"/>
                    <a:pt x="267" y="110"/>
                  </a:cubicBezTo>
                  <a:cubicBezTo>
                    <a:pt x="266" y="110"/>
                    <a:pt x="266" y="110"/>
                    <a:pt x="266" y="110"/>
                  </a:cubicBezTo>
                  <a:cubicBezTo>
                    <a:pt x="266" y="110"/>
                    <a:pt x="266" y="110"/>
                    <a:pt x="266" y="110"/>
                  </a:cubicBezTo>
                  <a:cubicBezTo>
                    <a:pt x="266" y="110"/>
                    <a:pt x="265" y="110"/>
                    <a:pt x="265" y="110"/>
                  </a:cubicBezTo>
                  <a:cubicBezTo>
                    <a:pt x="265" y="110"/>
                    <a:pt x="264" y="109"/>
                    <a:pt x="264" y="109"/>
                  </a:cubicBezTo>
                  <a:cubicBezTo>
                    <a:pt x="264" y="109"/>
                    <a:pt x="264" y="109"/>
                    <a:pt x="264" y="109"/>
                  </a:cubicBezTo>
                  <a:cubicBezTo>
                    <a:pt x="263" y="109"/>
                    <a:pt x="262" y="109"/>
                    <a:pt x="262" y="109"/>
                  </a:cubicBezTo>
                  <a:cubicBezTo>
                    <a:pt x="261" y="109"/>
                    <a:pt x="261" y="109"/>
                    <a:pt x="260" y="109"/>
                  </a:cubicBezTo>
                  <a:cubicBezTo>
                    <a:pt x="260" y="108"/>
                    <a:pt x="259" y="108"/>
                    <a:pt x="259" y="108"/>
                  </a:cubicBezTo>
                  <a:cubicBezTo>
                    <a:pt x="259" y="108"/>
                    <a:pt x="259" y="108"/>
                    <a:pt x="258" y="108"/>
                  </a:cubicBezTo>
                  <a:cubicBezTo>
                    <a:pt x="258" y="108"/>
                    <a:pt x="257" y="108"/>
                    <a:pt x="257" y="108"/>
                  </a:cubicBezTo>
                  <a:cubicBezTo>
                    <a:pt x="257" y="108"/>
                    <a:pt x="256" y="107"/>
                    <a:pt x="256" y="107"/>
                  </a:cubicBezTo>
                  <a:cubicBezTo>
                    <a:pt x="256" y="107"/>
                    <a:pt x="256" y="107"/>
                    <a:pt x="256" y="106"/>
                  </a:cubicBezTo>
                  <a:cubicBezTo>
                    <a:pt x="256" y="105"/>
                    <a:pt x="256" y="105"/>
                    <a:pt x="256" y="105"/>
                  </a:cubicBezTo>
                  <a:cubicBezTo>
                    <a:pt x="256" y="105"/>
                    <a:pt x="256" y="105"/>
                    <a:pt x="256" y="105"/>
                  </a:cubicBezTo>
                  <a:cubicBezTo>
                    <a:pt x="256" y="105"/>
                    <a:pt x="256" y="105"/>
                    <a:pt x="256" y="104"/>
                  </a:cubicBezTo>
                  <a:cubicBezTo>
                    <a:pt x="256" y="104"/>
                    <a:pt x="256" y="104"/>
                    <a:pt x="256" y="104"/>
                  </a:cubicBezTo>
                  <a:cubicBezTo>
                    <a:pt x="256" y="103"/>
                    <a:pt x="257" y="103"/>
                    <a:pt x="257" y="103"/>
                  </a:cubicBezTo>
                  <a:cubicBezTo>
                    <a:pt x="258" y="103"/>
                    <a:pt x="257" y="102"/>
                    <a:pt x="257" y="102"/>
                  </a:cubicBezTo>
                  <a:cubicBezTo>
                    <a:pt x="257" y="102"/>
                    <a:pt x="256" y="101"/>
                    <a:pt x="256" y="101"/>
                  </a:cubicBezTo>
                  <a:cubicBezTo>
                    <a:pt x="256" y="101"/>
                    <a:pt x="256" y="101"/>
                    <a:pt x="256" y="101"/>
                  </a:cubicBezTo>
                  <a:cubicBezTo>
                    <a:pt x="256" y="101"/>
                    <a:pt x="256" y="100"/>
                    <a:pt x="256" y="100"/>
                  </a:cubicBezTo>
                  <a:cubicBezTo>
                    <a:pt x="255" y="100"/>
                    <a:pt x="255" y="100"/>
                    <a:pt x="254" y="100"/>
                  </a:cubicBezTo>
                  <a:cubicBezTo>
                    <a:pt x="254" y="100"/>
                    <a:pt x="253" y="100"/>
                    <a:pt x="253" y="100"/>
                  </a:cubicBezTo>
                  <a:cubicBezTo>
                    <a:pt x="252" y="100"/>
                    <a:pt x="252" y="100"/>
                    <a:pt x="251" y="100"/>
                  </a:cubicBezTo>
                  <a:cubicBezTo>
                    <a:pt x="251" y="100"/>
                    <a:pt x="250" y="100"/>
                    <a:pt x="250" y="100"/>
                  </a:cubicBezTo>
                  <a:cubicBezTo>
                    <a:pt x="249" y="100"/>
                    <a:pt x="249" y="100"/>
                    <a:pt x="249" y="100"/>
                  </a:cubicBezTo>
                  <a:cubicBezTo>
                    <a:pt x="248" y="101"/>
                    <a:pt x="248" y="101"/>
                    <a:pt x="247" y="101"/>
                  </a:cubicBezTo>
                  <a:cubicBezTo>
                    <a:pt x="247" y="101"/>
                    <a:pt x="247" y="101"/>
                    <a:pt x="247" y="101"/>
                  </a:cubicBezTo>
                  <a:cubicBezTo>
                    <a:pt x="247" y="102"/>
                    <a:pt x="246" y="102"/>
                    <a:pt x="245" y="102"/>
                  </a:cubicBezTo>
                  <a:cubicBezTo>
                    <a:pt x="245" y="102"/>
                    <a:pt x="245" y="102"/>
                    <a:pt x="245" y="102"/>
                  </a:cubicBezTo>
                  <a:cubicBezTo>
                    <a:pt x="244" y="102"/>
                    <a:pt x="244" y="102"/>
                    <a:pt x="244" y="102"/>
                  </a:cubicBezTo>
                  <a:cubicBezTo>
                    <a:pt x="243" y="102"/>
                    <a:pt x="243" y="102"/>
                    <a:pt x="242" y="102"/>
                  </a:cubicBezTo>
                  <a:cubicBezTo>
                    <a:pt x="242" y="102"/>
                    <a:pt x="241" y="102"/>
                    <a:pt x="241" y="102"/>
                  </a:cubicBezTo>
                  <a:cubicBezTo>
                    <a:pt x="241" y="101"/>
                    <a:pt x="240" y="101"/>
                    <a:pt x="240" y="101"/>
                  </a:cubicBezTo>
                  <a:cubicBezTo>
                    <a:pt x="239" y="101"/>
                    <a:pt x="239" y="101"/>
                    <a:pt x="239" y="101"/>
                  </a:cubicBezTo>
                  <a:cubicBezTo>
                    <a:pt x="238" y="101"/>
                    <a:pt x="238" y="101"/>
                    <a:pt x="238" y="100"/>
                  </a:cubicBezTo>
                  <a:cubicBezTo>
                    <a:pt x="237" y="100"/>
                    <a:pt x="237" y="100"/>
                    <a:pt x="236" y="100"/>
                  </a:cubicBezTo>
                  <a:cubicBezTo>
                    <a:pt x="236" y="99"/>
                    <a:pt x="234" y="99"/>
                    <a:pt x="233" y="99"/>
                  </a:cubicBezTo>
                  <a:cubicBezTo>
                    <a:pt x="233" y="98"/>
                    <a:pt x="233" y="98"/>
                    <a:pt x="232" y="98"/>
                  </a:cubicBezTo>
                  <a:cubicBezTo>
                    <a:pt x="232" y="98"/>
                    <a:pt x="232" y="98"/>
                    <a:pt x="232" y="98"/>
                  </a:cubicBezTo>
                  <a:cubicBezTo>
                    <a:pt x="231" y="98"/>
                    <a:pt x="231" y="98"/>
                    <a:pt x="231" y="98"/>
                  </a:cubicBezTo>
                  <a:cubicBezTo>
                    <a:pt x="230" y="98"/>
                    <a:pt x="229" y="98"/>
                    <a:pt x="228" y="99"/>
                  </a:cubicBezTo>
                  <a:cubicBezTo>
                    <a:pt x="228" y="99"/>
                    <a:pt x="227" y="99"/>
                    <a:pt x="227" y="99"/>
                  </a:cubicBezTo>
                  <a:cubicBezTo>
                    <a:pt x="227" y="99"/>
                    <a:pt x="227" y="100"/>
                    <a:pt x="227" y="100"/>
                  </a:cubicBezTo>
                  <a:cubicBezTo>
                    <a:pt x="226" y="100"/>
                    <a:pt x="226" y="100"/>
                    <a:pt x="226" y="100"/>
                  </a:cubicBezTo>
                  <a:cubicBezTo>
                    <a:pt x="226" y="100"/>
                    <a:pt x="225" y="100"/>
                    <a:pt x="225" y="101"/>
                  </a:cubicBezTo>
                  <a:cubicBezTo>
                    <a:pt x="224" y="101"/>
                    <a:pt x="223" y="101"/>
                    <a:pt x="223" y="101"/>
                  </a:cubicBezTo>
                  <a:cubicBezTo>
                    <a:pt x="222" y="101"/>
                    <a:pt x="222" y="101"/>
                    <a:pt x="222" y="101"/>
                  </a:cubicBezTo>
                  <a:cubicBezTo>
                    <a:pt x="222" y="101"/>
                    <a:pt x="221" y="102"/>
                    <a:pt x="221" y="102"/>
                  </a:cubicBezTo>
                  <a:cubicBezTo>
                    <a:pt x="220" y="102"/>
                    <a:pt x="220" y="102"/>
                    <a:pt x="219" y="102"/>
                  </a:cubicBezTo>
                  <a:cubicBezTo>
                    <a:pt x="219" y="102"/>
                    <a:pt x="218" y="102"/>
                    <a:pt x="218" y="102"/>
                  </a:cubicBezTo>
                  <a:cubicBezTo>
                    <a:pt x="217" y="102"/>
                    <a:pt x="217" y="102"/>
                    <a:pt x="217" y="102"/>
                  </a:cubicBezTo>
                  <a:cubicBezTo>
                    <a:pt x="217" y="102"/>
                    <a:pt x="216" y="102"/>
                    <a:pt x="216" y="102"/>
                  </a:cubicBezTo>
                  <a:cubicBezTo>
                    <a:pt x="216" y="102"/>
                    <a:pt x="215" y="102"/>
                    <a:pt x="215" y="102"/>
                  </a:cubicBezTo>
                  <a:cubicBezTo>
                    <a:pt x="215" y="102"/>
                    <a:pt x="214" y="101"/>
                    <a:pt x="214" y="101"/>
                  </a:cubicBezTo>
                  <a:cubicBezTo>
                    <a:pt x="214" y="100"/>
                    <a:pt x="213" y="99"/>
                    <a:pt x="213" y="99"/>
                  </a:cubicBezTo>
                  <a:cubicBezTo>
                    <a:pt x="212" y="99"/>
                    <a:pt x="212" y="98"/>
                    <a:pt x="212" y="98"/>
                  </a:cubicBezTo>
                  <a:cubicBezTo>
                    <a:pt x="211" y="96"/>
                    <a:pt x="210" y="94"/>
                    <a:pt x="209" y="93"/>
                  </a:cubicBezTo>
                  <a:cubicBezTo>
                    <a:pt x="209" y="93"/>
                    <a:pt x="208" y="92"/>
                    <a:pt x="207" y="92"/>
                  </a:cubicBezTo>
                  <a:cubicBezTo>
                    <a:pt x="207" y="91"/>
                    <a:pt x="206" y="91"/>
                    <a:pt x="206" y="90"/>
                  </a:cubicBezTo>
                  <a:cubicBezTo>
                    <a:pt x="205" y="89"/>
                    <a:pt x="205" y="89"/>
                    <a:pt x="205" y="88"/>
                  </a:cubicBezTo>
                  <a:cubicBezTo>
                    <a:pt x="204" y="87"/>
                    <a:pt x="204" y="87"/>
                    <a:pt x="203" y="86"/>
                  </a:cubicBezTo>
                  <a:cubicBezTo>
                    <a:pt x="203" y="86"/>
                    <a:pt x="203" y="86"/>
                    <a:pt x="202" y="86"/>
                  </a:cubicBezTo>
                  <a:cubicBezTo>
                    <a:pt x="202" y="86"/>
                    <a:pt x="202" y="86"/>
                    <a:pt x="201" y="86"/>
                  </a:cubicBezTo>
                  <a:cubicBezTo>
                    <a:pt x="201" y="85"/>
                    <a:pt x="201" y="85"/>
                    <a:pt x="201" y="85"/>
                  </a:cubicBezTo>
                  <a:cubicBezTo>
                    <a:pt x="200" y="85"/>
                    <a:pt x="200" y="84"/>
                    <a:pt x="200" y="84"/>
                  </a:cubicBezTo>
                  <a:cubicBezTo>
                    <a:pt x="199" y="84"/>
                    <a:pt x="199" y="84"/>
                    <a:pt x="199" y="84"/>
                  </a:cubicBezTo>
                  <a:cubicBezTo>
                    <a:pt x="198" y="84"/>
                    <a:pt x="198" y="84"/>
                    <a:pt x="198" y="83"/>
                  </a:cubicBezTo>
                  <a:cubicBezTo>
                    <a:pt x="197" y="83"/>
                    <a:pt x="196" y="83"/>
                    <a:pt x="196" y="82"/>
                  </a:cubicBezTo>
                  <a:cubicBezTo>
                    <a:pt x="195" y="82"/>
                    <a:pt x="195" y="82"/>
                    <a:pt x="195" y="82"/>
                  </a:cubicBezTo>
                  <a:cubicBezTo>
                    <a:pt x="195" y="82"/>
                    <a:pt x="195" y="82"/>
                    <a:pt x="194" y="81"/>
                  </a:cubicBezTo>
                  <a:cubicBezTo>
                    <a:pt x="194" y="81"/>
                    <a:pt x="194" y="81"/>
                    <a:pt x="193" y="81"/>
                  </a:cubicBezTo>
                  <a:cubicBezTo>
                    <a:pt x="193" y="80"/>
                    <a:pt x="193" y="80"/>
                    <a:pt x="192" y="80"/>
                  </a:cubicBezTo>
                  <a:cubicBezTo>
                    <a:pt x="192" y="80"/>
                    <a:pt x="191" y="80"/>
                    <a:pt x="191" y="80"/>
                  </a:cubicBezTo>
                  <a:cubicBezTo>
                    <a:pt x="190" y="80"/>
                    <a:pt x="190" y="80"/>
                    <a:pt x="190" y="80"/>
                  </a:cubicBezTo>
                  <a:cubicBezTo>
                    <a:pt x="189" y="80"/>
                    <a:pt x="189" y="80"/>
                    <a:pt x="189" y="80"/>
                  </a:cubicBezTo>
                  <a:cubicBezTo>
                    <a:pt x="188" y="80"/>
                    <a:pt x="188" y="80"/>
                    <a:pt x="188" y="80"/>
                  </a:cubicBezTo>
                  <a:cubicBezTo>
                    <a:pt x="187" y="80"/>
                    <a:pt x="187" y="80"/>
                    <a:pt x="187" y="80"/>
                  </a:cubicBezTo>
                  <a:cubicBezTo>
                    <a:pt x="186" y="80"/>
                    <a:pt x="186" y="80"/>
                    <a:pt x="186" y="80"/>
                  </a:cubicBezTo>
                  <a:cubicBezTo>
                    <a:pt x="186" y="80"/>
                    <a:pt x="186" y="80"/>
                    <a:pt x="186" y="80"/>
                  </a:cubicBezTo>
                  <a:cubicBezTo>
                    <a:pt x="185" y="80"/>
                    <a:pt x="185" y="80"/>
                    <a:pt x="185" y="80"/>
                  </a:cubicBezTo>
                  <a:cubicBezTo>
                    <a:pt x="185" y="80"/>
                    <a:pt x="184" y="80"/>
                    <a:pt x="184" y="81"/>
                  </a:cubicBezTo>
                  <a:cubicBezTo>
                    <a:pt x="184" y="81"/>
                    <a:pt x="183" y="81"/>
                    <a:pt x="183" y="81"/>
                  </a:cubicBezTo>
                  <a:cubicBezTo>
                    <a:pt x="183" y="81"/>
                    <a:pt x="182" y="81"/>
                    <a:pt x="182" y="81"/>
                  </a:cubicBezTo>
                  <a:cubicBezTo>
                    <a:pt x="182" y="81"/>
                    <a:pt x="182" y="81"/>
                    <a:pt x="181" y="81"/>
                  </a:cubicBezTo>
                  <a:cubicBezTo>
                    <a:pt x="181" y="81"/>
                    <a:pt x="180" y="80"/>
                    <a:pt x="180" y="80"/>
                  </a:cubicBezTo>
                  <a:cubicBezTo>
                    <a:pt x="179" y="79"/>
                    <a:pt x="179" y="78"/>
                    <a:pt x="178" y="77"/>
                  </a:cubicBezTo>
                  <a:cubicBezTo>
                    <a:pt x="177" y="77"/>
                    <a:pt x="177" y="76"/>
                    <a:pt x="176" y="75"/>
                  </a:cubicBezTo>
                  <a:cubicBezTo>
                    <a:pt x="176" y="74"/>
                    <a:pt x="176" y="73"/>
                    <a:pt x="176" y="72"/>
                  </a:cubicBezTo>
                  <a:cubicBezTo>
                    <a:pt x="175" y="71"/>
                    <a:pt x="175" y="71"/>
                    <a:pt x="174" y="71"/>
                  </a:cubicBezTo>
                  <a:cubicBezTo>
                    <a:pt x="174" y="71"/>
                    <a:pt x="173" y="71"/>
                    <a:pt x="172" y="71"/>
                  </a:cubicBezTo>
                  <a:cubicBezTo>
                    <a:pt x="171" y="71"/>
                    <a:pt x="170" y="72"/>
                    <a:pt x="169" y="72"/>
                  </a:cubicBezTo>
                  <a:cubicBezTo>
                    <a:pt x="168" y="72"/>
                    <a:pt x="168" y="72"/>
                    <a:pt x="167" y="72"/>
                  </a:cubicBezTo>
                  <a:cubicBezTo>
                    <a:pt x="166" y="72"/>
                    <a:pt x="166" y="73"/>
                    <a:pt x="165" y="73"/>
                  </a:cubicBezTo>
                  <a:cubicBezTo>
                    <a:pt x="165" y="73"/>
                    <a:pt x="164" y="73"/>
                    <a:pt x="164" y="73"/>
                  </a:cubicBezTo>
                  <a:cubicBezTo>
                    <a:pt x="164" y="73"/>
                    <a:pt x="163" y="73"/>
                    <a:pt x="163" y="73"/>
                  </a:cubicBezTo>
                  <a:cubicBezTo>
                    <a:pt x="163" y="73"/>
                    <a:pt x="163" y="73"/>
                    <a:pt x="162" y="73"/>
                  </a:cubicBezTo>
                  <a:cubicBezTo>
                    <a:pt x="162" y="73"/>
                    <a:pt x="162" y="73"/>
                    <a:pt x="161" y="73"/>
                  </a:cubicBezTo>
                  <a:cubicBezTo>
                    <a:pt x="161" y="73"/>
                    <a:pt x="161" y="73"/>
                    <a:pt x="160" y="73"/>
                  </a:cubicBezTo>
                  <a:cubicBezTo>
                    <a:pt x="160" y="74"/>
                    <a:pt x="159" y="74"/>
                    <a:pt x="158" y="74"/>
                  </a:cubicBezTo>
                  <a:cubicBezTo>
                    <a:pt x="158" y="74"/>
                    <a:pt x="158" y="74"/>
                    <a:pt x="157" y="74"/>
                  </a:cubicBezTo>
                  <a:cubicBezTo>
                    <a:pt x="156" y="75"/>
                    <a:pt x="155" y="75"/>
                    <a:pt x="154" y="76"/>
                  </a:cubicBezTo>
                  <a:cubicBezTo>
                    <a:pt x="153" y="76"/>
                    <a:pt x="152" y="75"/>
                    <a:pt x="151" y="75"/>
                  </a:cubicBezTo>
                  <a:cubicBezTo>
                    <a:pt x="151" y="75"/>
                    <a:pt x="150" y="75"/>
                    <a:pt x="150" y="75"/>
                  </a:cubicBezTo>
                  <a:cubicBezTo>
                    <a:pt x="149" y="75"/>
                    <a:pt x="149" y="75"/>
                    <a:pt x="149" y="75"/>
                  </a:cubicBezTo>
                  <a:cubicBezTo>
                    <a:pt x="149" y="74"/>
                    <a:pt x="149" y="74"/>
                    <a:pt x="149" y="74"/>
                  </a:cubicBezTo>
                  <a:cubicBezTo>
                    <a:pt x="149" y="73"/>
                    <a:pt x="148" y="72"/>
                    <a:pt x="148" y="72"/>
                  </a:cubicBezTo>
                  <a:cubicBezTo>
                    <a:pt x="148" y="71"/>
                    <a:pt x="148" y="70"/>
                    <a:pt x="148" y="69"/>
                  </a:cubicBezTo>
                  <a:cubicBezTo>
                    <a:pt x="148" y="68"/>
                    <a:pt x="148" y="68"/>
                    <a:pt x="147" y="67"/>
                  </a:cubicBezTo>
                  <a:cubicBezTo>
                    <a:pt x="147" y="67"/>
                    <a:pt x="146" y="67"/>
                    <a:pt x="146" y="67"/>
                  </a:cubicBezTo>
                  <a:cubicBezTo>
                    <a:pt x="145" y="67"/>
                    <a:pt x="145" y="67"/>
                    <a:pt x="144" y="67"/>
                  </a:cubicBezTo>
                  <a:cubicBezTo>
                    <a:pt x="144" y="67"/>
                    <a:pt x="143" y="67"/>
                    <a:pt x="143" y="67"/>
                  </a:cubicBezTo>
                  <a:cubicBezTo>
                    <a:pt x="142" y="67"/>
                    <a:pt x="142" y="69"/>
                    <a:pt x="142" y="70"/>
                  </a:cubicBezTo>
                  <a:cubicBezTo>
                    <a:pt x="142" y="70"/>
                    <a:pt x="142" y="70"/>
                    <a:pt x="142" y="71"/>
                  </a:cubicBezTo>
                  <a:cubicBezTo>
                    <a:pt x="142" y="71"/>
                    <a:pt x="143" y="72"/>
                    <a:pt x="143" y="72"/>
                  </a:cubicBezTo>
                  <a:cubicBezTo>
                    <a:pt x="143" y="73"/>
                    <a:pt x="143" y="73"/>
                    <a:pt x="144" y="74"/>
                  </a:cubicBezTo>
                  <a:cubicBezTo>
                    <a:pt x="144" y="74"/>
                    <a:pt x="144" y="74"/>
                    <a:pt x="144" y="74"/>
                  </a:cubicBezTo>
                  <a:cubicBezTo>
                    <a:pt x="143" y="74"/>
                    <a:pt x="143" y="74"/>
                    <a:pt x="142" y="74"/>
                  </a:cubicBezTo>
                  <a:cubicBezTo>
                    <a:pt x="141" y="75"/>
                    <a:pt x="141" y="76"/>
                    <a:pt x="140" y="76"/>
                  </a:cubicBezTo>
                  <a:cubicBezTo>
                    <a:pt x="140" y="77"/>
                    <a:pt x="139" y="77"/>
                    <a:pt x="138" y="78"/>
                  </a:cubicBezTo>
                  <a:cubicBezTo>
                    <a:pt x="138" y="78"/>
                    <a:pt x="137" y="78"/>
                    <a:pt x="137" y="78"/>
                  </a:cubicBezTo>
                  <a:cubicBezTo>
                    <a:pt x="137" y="78"/>
                    <a:pt x="137" y="78"/>
                    <a:pt x="136" y="78"/>
                  </a:cubicBezTo>
                  <a:cubicBezTo>
                    <a:pt x="136" y="79"/>
                    <a:pt x="136" y="79"/>
                    <a:pt x="137" y="80"/>
                  </a:cubicBezTo>
                  <a:cubicBezTo>
                    <a:pt x="137" y="80"/>
                    <a:pt x="137" y="81"/>
                    <a:pt x="138" y="82"/>
                  </a:cubicBezTo>
                  <a:cubicBezTo>
                    <a:pt x="138" y="82"/>
                    <a:pt x="138" y="83"/>
                    <a:pt x="138" y="84"/>
                  </a:cubicBezTo>
                  <a:cubicBezTo>
                    <a:pt x="138" y="85"/>
                    <a:pt x="138" y="85"/>
                    <a:pt x="138" y="86"/>
                  </a:cubicBezTo>
                  <a:cubicBezTo>
                    <a:pt x="138" y="87"/>
                    <a:pt x="138" y="88"/>
                    <a:pt x="138" y="89"/>
                  </a:cubicBezTo>
                  <a:cubicBezTo>
                    <a:pt x="137" y="89"/>
                    <a:pt x="137" y="90"/>
                    <a:pt x="136" y="90"/>
                  </a:cubicBezTo>
                  <a:cubicBezTo>
                    <a:pt x="136" y="90"/>
                    <a:pt x="135" y="91"/>
                    <a:pt x="135" y="91"/>
                  </a:cubicBezTo>
                  <a:cubicBezTo>
                    <a:pt x="134" y="91"/>
                    <a:pt x="133" y="91"/>
                    <a:pt x="132" y="92"/>
                  </a:cubicBezTo>
                  <a:cubicBezTo>
                    <a:pt x="132" y="93"/>
                    <a:pt x="132" y="93"/>
                    <a:pt x="131" y="93"/>
                  </a:cubicBezTo>
                  <a:cubicBezTo>
                    <a:pt x="131" y="94"/>
                    <a:pt x="130" y="94"/>
                    <a:pt x="130" y="94"/>
                  </a:cubicBezTo>
                  <a:cubicBezTo>
                    <a:pt x="129" y="94"/>
                    <a:pt x="128" y="95"/>
                    <a:pt x="127" y="95"/>
                  </a:cubicBezTo>
                  <a:cubicBezTo>
                    <a:pt x="124" y="96"/>
                    <a:pt x="124" y="96"/>
                    <a:pt x="124" y="96"/>
                  </a:cubicBezTo>
                  <a:cubicBezTo>
                    <a:pt x="123" y="97"/>
                    <a:pt x="122" y="97"/>
                    <a:pt x="121" y="98"/>
                  </a:cubicBezTo>
                  <a:cubicBezTo>
                    <a:pt x="119" y="98"/>
                    <a:pt x="117" y="97"/>
                    <a:pt x="115" y="98"/>
                  </a:cubicBezTo>
                  <a:cubicBezTo>
                    <a:pt x="114" y="99"/>
                    <a:pt x="113" y="100"/>
                    <a:pt x="113" y="100"/>
                  </a:cubicBezTo>
                  <a:cubicBezTo>
                    <a:pt x="112" y="101"/>
                    <a:pt x="112" y="102"/>
                    <a:pt x="111" y="102"/>
                  </a:cubicBezTo>
                  <a:cubicBezTo>
                    <a:pt x="111" y="103"/>
                    <a:pt x="110" y="104"/>
                    <a:pt x="110" y="104"/>
                  </a:cubicBezTo>
                  <a:cubicBezTo>
                    <a:pt x="109" y="105"/>
                    <a:pt x="109" y="105"/>
                    <a:pt x="108" y="105"/>
                  </a:cubicBezTo>
                  <a:cubicBezTo>
                    <a:pt x="108" y="105"/>
                    <a:pt x="107" y="105"/>
                    <a:pt x="107" y="105"/>
                  </a:cubicBezTo>
                  <a:cubicBezTo>
                    <a:pt x="107" y="105"/>
                    <a:pt x="106" y="105"/>
                    <a:pt x="106" y="105"/>
                  </a:cubicBezTo>
                  <a:cubicBezTo>
                    <a:pt x="105" y="105"/>
                    <a:pt x="105" y="105"/>
                    <a:pt x="104" y="105"/>
                  </a:cubicBezTo>
                  <a:cubicBezTo>
                    <a:pt x="103" y="104"/>
                    <a:pt x="102" y="104"/>
                    <a:pt x="100" y="104"/>
                  </a:cubicBezTo>
                  <a:cubicBezTo>
                    <a:pt x="100" y="104"/>
                    <a:pt x="99" y="104"/>
                    <a:pt x="98" y="104"/>
                  </a:cubicBezTo>
                  <a:cubicBezTo>
                    <a:pt x="98" y="104"/>
                    <a:pt x="97" y="104"/>
                    <a:pt x="97" y="104"/>
                  </a:cubicBezTo>
                  <a:cubicBezTo>
                    <a:pt x="96" y="105"/>
                    <a:pt x="96" y="105"/>
                    <a:pt x="97" y="105"/>
                  </a:cubicBezTo>
                  <a:cubicBezTo>
                    <a:pt x="97" y="106"/>
                    <a:pt x="97" y="106"/>
                    <a:pt x="98" y="106"/>
                  </a:cubicBezTo>
                  <a:cubicBezTo>
                    <a:pt x="98" y="106"/>
                    <a:pt x="99" y="106"/>
                    <a:pt x="99" y="106"/>
                  </a:cubicBezTo>
                  <a:cubicBezTo>
                    <a:pt x="100" y="106"/>
                    <a:pt x="100" y="106"/>
                    <a:pt x="100" y="107"/>
                  </a:cubicBezTo>
                  <a:cubicBezTo>
                    <a:pt x="101" y="107"/>
                    <a:pt x="101" y="107"/>
                    <a:pt x="102" y="107"/>
                  </a:cubicBezTo>
                  <a:cubicBezTo>
                    <a:pt x="102" y="108"/>
                    <a:pt x="102" y="108"/>
                    <a:pt x="103" y="109"/>
                  </a:cubicBezTo>
                  <a:cubicBezTo>
                    <a:pt x="103" y="109"/>
                    <a:pt x="105" y="110"/>
                    <a:pt x="104" y="111"/>
                  </a:cubicBezTo>
                  <a:cubicBezTo>
                    <a:pt x="104" y="111"/>
                    <a:pt x="103" y="112"/>
                    <a:pt x="102" y="112"/>
                  </a:cubicBezTo>
                  <a:cubicBezTo>
                    <a:pt x="102" y="112"/>
                    <a:pt x="102" y="112"/>
                    <a:pt x="101" y="112"/>
                  </a:cubicBezTo>
                  <a:cubicBezTo>
                    <a:pt x="99" y="112"/>
                    <a:pt x="98" y="112"/>
                    <a:pt x="96" y="112"/>
                  </a:cubicBezTo>
                  <a:cubicBezTo>
                    <a:pt x="95" y="112"/>
                    <a:pt x="94" y="112"/>
                    <a:pt x="94" y="113"/>
                  </a:cubicBezTo>
                  <a:cubicBezTo>
                    <a:pt x="92" y="113"/>
                    <a:pt x="92" y="113"/>
                    <a:pt x="92" y="113"/>
                  </a:cubicBezTo>
                  <a:cubicBezTo>
                    <a:pt x="91" y="113"/>
                    <a:pt x="90" y="112"/>
                    <a:pt x="89" y="113"/>
                  </a:cubicBezTo>
                  <a:cubicBezTo>
                    <a:pt x="89" y="113"/>
                    <a:pt x="88" y="112"/>
                    <a:pt x="88" y="112"/>
                  </a:cubicBezTo>
                  <a:cubicBezTo>
                    <a:pt x="87" y="111"/>
                    <a:pt x="86" y="111"/>
                    <a:pt x="86" y="111"/>
                  </a:cubicBezTo>
                  <a:cubicBezTo>
                    <a:pt x="85" y="111"/>
                    <a:pt x="85" y="111"/>
                    <a:pt x="84" y="110"/>
                  </a:cubicBezTo>
                  <a:cubicBezTo>
                    <a:pt x="84" y="110"/>
                    <a:pt x="83" y="110"/>
                    <a:pt x="83" y="110"/>
                  </a:cubicBezTo>
                  <a:cubicBezTo>
                    <a:pt x="82" y="110"/>
                    <a:pt x="81" y="110"/>
                    <a:pt x="81" y="110"/>
                  </a:cubicBezTo>
                  <a:cubicBezTo>
                    <a:pt x="80" y="110"/>
                    <a:pt x="80" y="109"/>
                    <a:pt x="79" y="109"/>
                  </a:cubicBezTo>
                  <a:cubicBezTo>
                    <a:pt x="78" y="108"/>
                    <a:pt x="76" y="108"/>
                    <a:pt x="75" y="108"/>
                  </a:cubicBezTo>
                  <a:cubicBezTo>
                    <a:pt x="73" y="108"/>
                    <a:pt x="72" y="108"/>
                    <a:pt x="70" y="108"/>
                  </a:cubicBezTo>
                  <a:cubicBezTo>
                    <a:pt x="69" y="108"/>
                    <a:pt x="69" y="108"/>
                    <a:pt x="68" y="108"/>
                  </a:cubicBezTo>
                  <a:cubicBezTo>
                    <a:pt x="67" y="108"/>
                    <a:pt x="67" y="108"/>
                    <a:pt x="66" y="109"/>
                  </a:cubicBezTo>
                  <a:cubicBezTo>
                    <a:pt x="66" y="109"/>
                    <a:pt x="66" y="109"/>
                    <a:pt x="65" y="110"/>
                  </a:cubicBezTo>
                  <a:cubicBezTo>
                    <a:pt x="65" y="110"/>
                    <a:pt x="64" y="110"/>
                    <a:pt x="63" y="111"/>
                  </a:cubicBezTo>
                  <a:cubicBezTo>
                    <a:pt x="63" y="111"/>
                    <a:pt x="62" y="112"/>
                    <a:pt x="62" y="112"/>
                  </a:cubicBezTo>
                  <a:cubicBezTo>
                    <a:pt x="61" y="113"/>
                    <a:pt x="61" y="114"/>
                    <a:pt x="60" y="114"/>
                  </a:cubicBezTo>
                  <a:cubicBezTo>
                    <a:pt x="59" y="115"/>
                    <a:pt x="59" y="115"/>
                    <a:pt x="58" y="116"/>
                  </a:cubicBezTo>
                  <a:cubicBezTo>
                    <a:pt x="58" y="116"/>
                    <a:pt x="57" y="116"/>
                    <a:pt x="57" y="117"/>
                  </a:cubicBezTo>
                  <a:cubicBezTo>
                    <a:pt x="56" y="117"/>
                    <a:pt x="56" y="117"/>
                    <a:pt x="56" y="118"/>
                  </a:cubicBezTo>
                  <a:cubicBezTo>
                    <a:pt x="55" y="118"/>
                    <a:pt x="55" y="118"/>
                    <a:pt x="55" y="119"/>
                  </a:cubicBezTo>
                  <a:cubicBezTo>
                    <a:pt x="55" y="119"/>
                    <a:pt x="54" y="119"/>
                    <a:pt x="54" y="120"/>
                  </a:cubicBezTo>
                  <a:cubicBezTo>
                    <a:pt x="54" y="120"/>
                    <a:pt x="54" y="120"/>
                    <a:pt x="54" y="121"/>
                  </a:cubicBezTo>
                  <a:cubicBezTo>
                    <a:pt x="54" y="121"/>
                    <a:pt x="54" y="122"/>
                    <a:pt x="54" y="123"/>
                  </a:cubicBezTo>
                  <a:cubicBezTo>
                    <a:pt x="54" y="124"/>
                    <a:pt x="54" y="124"/>
                    <a:pt x="54" y="124"/>
                  </a:cubicBezTo>
                  <a:cubicBezTo>
                    <a:pt x="54" y="125"/>
                    <a:pt x="54" y="125"/>
                    <a:pt x="54" y="126"/>
                  </a:cubicBezTo>
                  <a:cubicBezTo>
                    <a:pt x="54" y="126"/>
                    <a:pt x="54" y="126"/>
                    <a:pt x="54" y="127"/>
                  </a:cubicBezTo>
                  <a:cubicBezTo>
                    <a:pt x="54" y="127"/>
                    <a:pt x="55" y="128"/>
                    <a:pt x="55" y="128"/>
                  </a:cubicBezTo>
                  <a:cubicBezTo>
                    <a:pt x="55" y="129"/>
                    <a:pt x="55" y="130"/>
                    <a:pt x="55" y="131"/>
                  </a:cubicBezTo>
                  <a:cubicBezTo>
                    <a:pt x="55" y="131"/>
                    <a:pt x="55" y="132"/>
                    <a:pt x="55" y="132"/>
                  </a:cubicBezTo>
                  <a:cubicBezTo>
                    <a:pt x="55" y="132"/>
                    <a:pt x="55" y="133"/>
                    <a:pt x="55" y="133"/>
                  </a:cubicBezTo>
                  <a:cubicBezTo>
                    <a:pt x="55" y="134"/>
                    <a:pt x="54" y="136"/>
                    <a:pt x="54" y="137"/>
                  </a:cubicBezTo>
                  <a:cubicBezTo>
                    <a:pt x="54" y="137"/>
                    <a:pt x="54" y="138"/>
                    <a:pt x="54" y="138"/>
                  </a:cubicBezTo>
                  <a:cubicBezTo>
                    <a:pt x="53" y="139"/>
                    <a:pt x="53" y="139"/>
                    <a:pt x="53" y="140"/>
                  </a:cubicBezTo>
                  <a:cubicBezTo>
                    <a:pt x="53" y="141"/>
                    <a:pt x="53" y="142"/>
                    <a:pt x="52" y="142"/>
                  </a:cubicBezTo>
                  <a:cubicBezTo>
                    <a:pt x="52" y="142"/>
                    <a:pt x="52" y="143"/>
                    <a:pt x="51" y="143"/>
                  </a:cubicBezTo>
                  <a:cubicBezTo>
                    <a:pt x="51" y="143"/>
                    <a:pt x="51" y="143"/>
                    <a:pt x="51" y="143"/>
                  </a:cubicBezTo>
                  <a:cubicBezTo>
                    <a:pt x="50" y="143"/>
                    <a:pt x="50" y="143"/>
                    <a:pt x="50" y="144"/>
                  </a:cubicBezTo>
                  <a:cubicBezTo>
                    <a:pt x="50" y="144"/>
                    <a:pt x="50" y="144"/>
                    <a:pt x="50" y="144"/>
                  </a:cubicBezTo>
                  <a:cubicBezTo>
                    <a:pt x="49" y="144"/>
                    <a:pt x="49" y="144"/>
                    <a:pt x="49" y="144"/>
                  </a:cubicBezTo>
                  <a:cubicBezTo>
                    <a:pt x="49" y="144"/>
                    <a:pt x="49" y="144"/>
                    <a:pt x="48" y="144"/>
                  </a:cubicBezTo>
                  <a:cubicBezTo>
                    <a:pt x="48" y="144"/>
                    <a:pt x="48" y="144"/>
                    <a:pt x="47" y="144"/>
                  </a:cubicBezTo>
                  <a:cubicBezTo>
                    <a:pt x="47" y="144"/>
                    <a:pt x="47" y="144"/>
                    <a:pt x="47" y="144"/>
                  </a:cubicBezTo>
                  <a:cubicBezTo>
                    <a:pt x="47" y="144"/>
                    <a:pt x="46" y="144"/>
                    <a:pt x="46" y="144"/>
                  </a:cubicBezTo>
                  <a:cubicBezTo>
                    <a:pt x="46" y="144"/>
                    <a:pt x="45" y="144"/>
                    <a:pt x="45" y="144"/>
                  </a:cubicBezTo>
                  <a:cubicBezTo>
                    <a:pt x="44" y="144"/>
                    <a:pt x="44" y="144"/>
                    <a:pt x="44" y="144"/>
                  </a:cubicBezTo>
                  <a:cubicBezTo>
                    <a:pt x="44" y="144"/>
                    <a:pt x="44" y="144"/>
                    <a:pt x="44" y="144"/>
                  </a:cubicBezTo>
                  <a:cubicBezTo>
                    <a:pt x="44" y="144"/>
                    <a:pt x="43" y="144"/>
                    <a:pt x="43" y="144"/>
                  </a:cubicBezTo>
                  <a:cubicBezTo>
                    <a:pt x="43" y="143"/>
                    <a:pt x="42" y="143"/>
                    <a:pt x="41" y="143"/>
                  </a:cubicBezTo>
                  <a:cubicBezTo>
                    <a:pt x="41" y="143"/>
                    <a:pt x="40" y="142"/>
                    <a:pt x="40" y="142"/>
                  </a:cubicBezTo>
                  <a:cubicBezTo>
                    <a:pt x="40" y="142"/>
                    <a:pt x="39" y="142"/>
                    <a:pt x="39" y="142"/>
                  </a:cubicBezTo>
                  <a:cubicBezTo>
                    <a:pt x="38" y="142"/>
                    <a:pt x="38" y="141"/>
                    <a:pt x="38" y="141"/>
                  </a:cubicBezTo>
                  <a:cubicBezTo>
                    <a:pt x="38" y="141"/>
                    <a:pt x="37" y="140"/>
                    <a:pt x="37" y="140"/>
                  </a:cubicBezTo>
                  <a:cubicBezTo>
                    <a:pt x="37" y="140"/>
                    <a:pt x="37" y="140"/>
                    <a:pt x="36" y="140"/>
                  </a:cubicBezTo>
                  <a:cubicBezTo>
                    <a:pt x="36" y="139"/>
                    <a:pt x="36" y="139"/>
                    <a:pt x="36" y="139"/>
                  </a:cubicBezTo>
                  <a:cubicBezTo>
                    <a:pt x="35" y="139"/>
                    <a:pt x="35" y="139"/>
                    <a:pt x="34" y="139"/>
                  </a:cubicBezTo>
                  <a:cubicBezTo>
                    <a:pt x="34" y="139"/>
                    <a:pt x="34" y="139"/>
                    <a:pt x="34" y="139"/>
                  </a:cubicBezTo>
                  <a:cubicBezTo>
                    <a:pt x="34" y="139"/>
                    <a:pt x="34" y="139"/>
                    <a:pt x="33" y="139"/>
                  </a:cubicBezTo>
                  <a:cubicBezTo>
                    <a:pt x="33" y="139"/>
                    <a:pt x="33" y="139"/>
                    <a:pt x="33" y="139"/>
                  </a:cubicBezTo>
                  <a:cubicBezTo>
                    <a:pt x="33" y="139"/>
                    <a:pt x="33" y="139"/>
                    <a:pt x="33" y="139"/>
                  </a:cubicBezTo>
                  <a:cubicBezTo>
                    <a:pt x="33" y="139"/>
                    <a:pt x="33" y="139"/>
                    <a:pt x="33" y="139"/>
                  </a:cubicBezTo>
                  <a:cubicBezTo>
                    <a:pt x="32" y="139"/>
                    <a:pt x="32" y="139"/>
                    <a:pt x="32" y="139"/>
                  </a:cubicBezTo>
                  <a:cubicBezTo>
                    <a:pt x="32" y="139"/>
                    <a:pt x="32" y="139"/>
                    <a:pt x="32" y="139"/>
                  </a:cubicBezTo>
                  <a:cubicBezTo>
                    <a:pt x="32" y="139"/>
                    <a:pt x="32" y="139"/>
                    <a:pt x="32" y="139"/>
                  </a:cubicBezTo>
                  <a:cubicBezTo>
                    <a:pt x="31" y="139"/>
                    <a:pt x="31" y="139"/>
                    <a:pt x="31" y="139"/>
                  </a:cubicBezTo>
                  <a:cubicBezTo>
                    <a:pt x="31" y="140"/>
                    <a:pt x="30" y="140"/>
                    <a:pt x="30" y="140"/>
                  </a:cubicBezTo>
                  <a:cubicBezTo>
                    <a:pt x="29" y="140"/>
                    <a:pt x="28" y="140"/>
                    <a:pt x="28" y="140"/>
                  </a:cubicBezTo>
                  <a:cubicBezTo>
                    <a:pt x="27" y="140"/>
                    <a:pt x="26" y="140"/>
                    <a:pt x="25" y="140"/>
                  </a:cubicBezTo>
                  <a:cubicBezTo>
                    <a:pt x="25" y="140"/>
                    <a:pt x="24" y="140"/>
                    <a:pt x="24" y="141"/>
                  </a:cubicBezTo>
                  <a:cubicBezTo>
                    <a:pt x="23" y="142"/>
                    <a:pt x="23" y="142"/>
                    <a:pt x="23" y="143"/>
                  </a:cubicBezTo>
                  <a:cubicBezTo>
                    <a:pt x="23" y="144"/>
                    <a:pt x="23" y="144"/>
                    <a:pt x="22" y="145"/>
                  </a:cubicBezTo>
                  <a:cubicBezTo>
                    <a:pt x="22" y="145"/>
                    <a:pt x="21" y="145"/>
                    <a:pt x="21" y="146"/>
                  </a:cubicBezTo>
                  <a:cubicBezTo>
                    <a:pt x="21" y="146"/>
                    <a:pt x="20" y="147"/>
                    <a:pt x="19" y="147"/>
                  </a:cubicBezTo>
                  <a:cubicBezTo>
                    <a:pt x="19" y="147"/>
                    <a:pt x="18" y="147"/>
                    <a:pt x="17" y="147"/>
                  </a:cubicBezTo>
                  <a:cubicBezTo>
                    <a:pt x="17" y="147"/>
                    <a:pt x="16" y="147"/>
                    <a:pt x="15" y="147"/>
                  </a:cubicBezTo>
                  <a:cubicBezTo>
                    <a:pt x="14" y="147"/>
                    <a:pt x="14" y="147"/>
                    <a:pt x="13" y="147"/>
                  </a:cubicBezTo>
                  <a:cubicBezTo>
                    <a:pt x="12" y="146"/>
                    <a:pt x="10" y="146"/>
                    <a:pt x="9" y="146"/>
                  </a:cubicBezTo>
                  <a:cubicBezTo>
                    <a:pt x="9" y="146"/>
                    <a:pt x="8" y="146"/>
                    <a:pt x="8" y="146"/>
                  </a:cubicBezTo>
                  <a:cubicBezTo>
                    <a:pt x="7" y="146"/>
                    <a:pt x="7" y="146"/>
                    <a:pt x="6" y="146"/>
                  </a:cubicBezTo>
                  <a:cubicBezTo>
                    <a:pt x="6" y="146"/>
                    <a:pt x="6" y="146"/>
                    <a:pt x="5" y="146"/>
                  </a:cubicBezTo>
                  <a:cubicBezTo>
                    <a:pt x="5" y="146"/>
                    <a:pt x="5" y="146"/>
                    <a:pt x="4" y="146"/>
                  </a:cubicBezTo>
                  <a:cubicBezTo>
                    <a:pt x="4" y="146"/>
                    <a:pt x="3" y="146"/>
                    <a:pt x="3" y="146"/>
                  </a:cubicBezTo>
                  <a:cubicBezTo>
                    <a:pt x="2" y="146"/>
                    <a:pt x="2" y="146"/>
                    <a:pt x="1" y="146"/>
                  </a:cubicBezTo>
                  <a:cubicBezTo>
                    <a:pt x="0" y="146"/>
                    <a:pt x="0" y="146"/>
                    <a:pt x="0" y="146"/>
                  </a:cubicBezTo>
                  <a:cubicBezTo>
                    <a:pt x="0" y="146"/>
                    <a:pt x="0" y="146"/>
                    <a:pt x="0" y="146"/>
                  </a:cubicBezTo>
                  <a:cubicBezTo>
                    <a:pt x="0" y="147"/>
                    <a:pt x="1" y="147"/>
                    <a:pt x="1" y="148"/>
                  </a:cubicBezTo>
                  <a:cubicBezTo>
                    <a:pt x="1" y="148"/>
                    <a:pt x="2" y="149"/>
                    <a:pt x="2" y="149"/>
                  </a:cubicBezTo>
                  <a:cubicBezTo>
                    <a:pt x="2" y="150"/>
                    <a:pt x="2" y="150"/>
                    <a:pt x="2" y="150"/>
                  </a:cubicBezTo>
                  <a:cubicBezTo>
                    <a:pt x="2" y="151"/>
                    <a:pt x="2" y="151"/>
                    <a:pt x="2" y="151"/>
                  </a:cubicBezTo>
                  <a:cubicBezTo>
                    <a:pt x="2" y="152"/>
                    <a:pt x="2" y="152"/>
                    <a:pt x="2" y="153"/>
                  </a:cubicBezTo>
                  <a:cubicBezTo>
                    <a:pt x="2" y="154"/>
                    <a:pt x="3" y="154"/>
                    <a:pt x="3" y="155"/>
                  </a:cubicBezTo>
                  <a:cubicBezTo>
                    <a:pt x="4" y="156"/>
                    <a:pt x="5" y="157"/>
                    <a:pt x="6" y="158"/>
                  </a:cubicBezTo>
                  <a:cubicBezTo>
                    <a:pt x="8" y="159"/>
                    <a:pt x="10" y="162"/>
                    <a:pt x="12" y="164"/>
                  </a:cubicBezTo>
                  <a:cubicBezTo>
                    <a:pt x="12" y="165"/>
                    <a:pt x="14" y="166"/>
                    <a:pt x="15" y="166"/>
                  </a:cubicBezTo>
                  <a:cubicBezTo>
                    <a:pt x="15" y="166"/>
                    <a:pt x="16" y="166"/>
                    <a:pt x="16" y="166"/>
                  </a:cubicBezTo>
                  <a:cubicBezTo>
                    <a:pt x="17" y="165"/>
                    <a:pt x="17" y="165"/>
                    <a:pt x="17" y="165"/>
                  </a:cubicBezTo>
                  <a:cubicBezTo>
                    <a:pt x="18" y="164"/>
                    <a:pt x="19" y="164"/>
                    <a:pt x="19" y="164"/>
                  </a:cubicBezTo>
                  <a:cubicBezTo>
                    <a:pt x="19" y="164"/>
                    <a:pt x="20" y="164"/>
                    <a:pt x="20" y="163"/>
                  </a:cubicBezTo>
                  <a:cubicBezTo>
                    <a:pt x="20" y="163"/>
                    <a:pt x="20" y="163"/>
                    <a:pt x="21" y="163"/>
                  </a:cubicBezTo>
                  <a:cubicBezTo>
                    <a:pt x="21" y="162"/>
                    <a:pt x="21" y="162"/>
                    <a:pt x="22" y="162"/>
                  </a:cubicBezTo>
                  <a:cubicBezTo>
                    <a:pt x="22" y="162"/>
                    <a:pt x="22" y="162"/>
                    <a:pt x="23" y="162"/>
                  </a:cubicBezTo>
                  <a:cubicBezTo>
                    <a:pt x="23" y="162"/>
                    <a:pt x="23" y="162"/>
                    <a:pt x="24" y="161"/>
                  </a:cubicBezTo>
                  <a:cubicBezTo>
                    <a:pt x="24" y="161"/>
                    <a:pt x="25" y="161"/>
                    <a:pt x="25" y="160"/>
                  </a:cubicBezTo>
                  <a:cubicBezTo>
                    <a:pt x="26" y="160"/>
                    <a:pt x="26" y="160"/>
                    <a:pt x="27" y="160"/>
                  </a:cubicBezTo>
                  <a:cubicBezTo>
                    <a:pt x="27" y="160"/>
                    <a:pt x="27" y="160"/>
                    <a:pt x="28" y="159"/>
                  </a:cubicBezTo>
                  <a:cubicBezTo>
                    <a:pt x="28" y="159"/>
                    <a:pt x="29" y="159"/>
                    <a:pt x="29" y="159"/>
                  </a:cubicBezTo>
                  <a:cubicBezTo>
                    <a:pt x="30" y="159"/>
                    <a:pt x="30" y="159"/>
                    <a:pt x="31" y="159"/>
                  </a:cubicBezTo>
                  <a:cubicBezTo>
                    <a:pt x="32" y="159"/>
                    <a:pt x="32" y="159"/>
                    <a:pt x="33" y="159"/>
                  </a:cubicBezTo>
                  <a:cubicBezTo>
                    <a:pt x="34" y="159"/>
                    <a:pt x="35" y="159"/>
                    <a:pt x="35" y="159"/>
                  </a:cubicBezTo>
                  <a:cubicBezTo>
                    <a:pt x="36" y="159"/>
                    <a:pt x="37" y="159"/>
                    <a:pt x="37" y="160"/>
                  </a:cubicBezTo>
                  <a:cubicBezTo>
                    <a:pt x="38" y="161"/>
                    <a:pt x="38" y="161"/>
                    <a:pt x="39" y="162"/>
                  </a:cubicBezTo>
                  <a:cubicBezTo>
                    <a:pt x="40" y="163"/>
                    <a:pt x="40" y="163"/>
                    <a:pt x="41" y="164"/>
                  </a:cubicBezTo>
                  <a:cubicBezTo>
                    <a:pt x="41" y="165"/>
                    <a:pt x="41" y="165"/>
                    <a:pt x="42" y="165"/>
                  </a:cubicBezTo>
                  <a:cubicBezTo>
                    <a:pt x="42" y="166"/>
                    <a:pt x="43" y="166"/>
                    <a:pt x="43" y="167"/>
                  </a:cubicBezTo>
                  <a:cubicBezTo>
                    <a:pt x="44" y="167"/>
                    <a:pt x="44" y="168"/>
                    <a:pt x="45" y="168"/>
                  </a:cubicBezTo>
                  <a:cubicBezTo>
                    <a:pt x="45" y="168"/>
                    <a:pt x="46" y="168"/>
                    <a:pt x="47" y="168"/>
                  </a:cubicBezTo>
                  <a:cubicBezTo>
                    <a:pt x="48" y="168"/>
                    <a:pt x="49" y="169"/>
                    <a:pt x="50" y="169"/>
                  </a:cubicBezTo>
                  <a:cubicBezTo>
                    <a:pt x="50" y="169"/>
                    <a:pt x="51" y="169"/>
                    <a:pt x="52" y="169"/>
                  </a:cubicBezTo>
                  <a:cubicBezTo>
                    <a:pt x="52" y="170"/>
                    <a:pt x="53" y="170"/>
                    <a:pt x="54" y="170"/>
                  </a:cubicBezTo>
                  <a:cubicBezTo>
                    <a:pt x="55" y="170"/>
                    <a:pt x="56" y="171"/>
                    <a:pt x="56" y="171"/>
                  </a:cubicBezTo>
                  <a:cubicBezTo>
                    <a:pt x="57" y="171"/>
                    <a:pt x="58" y="171"/>
                    <a:pt x="58" y="171"/>
                  </a:cubicBezTo>
                  <a:cubicBezTo>
                    <a:pt x="59" y="171"/>
                    <a:pt x="59" y="171"/>
                    <a:pt x="60" y="171"/>
                  </a:cubicBezTo>
                  <a:cubicBezTo>
                    <a:pt x="60" y="171"/>
                    <a:pt x="61" y="172"/>
                    <a:pt x="61" y="172"/>
                  </a:cubicBezTo>
                  <a:cubicBezTo>
                    <a:pt x="62" y="171"/>
                    <a:pt x="63" y="170"/>
                    <a:pt x="64" y="170"/>
                  </a:cubicBezTo>
                  <a:cubicBezTo>
                    <a:pt x="65" y="169"/>
                    <a:pt x="66" y="169"/>
                    <a:pt x="66" y="169"/>
                  </a:cubicBezTo>
                  <a:cubicBezTo>
                    <a:pt x="67" y="169"/>
                    <a:pt x="68" y="169"/>
                    <a:pt x="68" y="170"/>
                  </a:cubicBezTo>
                  <a:cubicBezTo>
                    <a:pt x="69" y="170"/>
                    <a:pt x="70" y="170"/>
                    <a:pt x="70" y="171"/>
                  </a:cubicBezTo>
                  <a:cubicBezTo>
                    <a:pt x="70" y="172"/>
                    <a:pt x="69" y="173"/>
                    <a:pt x="69" y="173"/>
                  </a:cubicBezTo>
                  <a:cubicBezTo>
                    <a:pt x="68" y="173"/>
                    <a:pt x="67" y="174"/>
                    <a:pt x="67" y="174"/>
                  </a:cubicBezTo>
                  <a:cubicBezTo>
                    <a:pt x="67" y="175"/>
                    <a:pt x="66" y="176"/>
                    <a:pt x="66" y="176"/>
                  </a:cubicBezTo>
                  <a:cubicBezTo>
                    <a:pt x="66" y="177"/>
                    <a:pt x="67" y="177"/>
                    <a:pt x="67" y="177"/>
                  </a:cubicBezTo>
                  <a:cubicBezTo>
                    <a:pt x="67" y="178"/>
                    <a:pt x="67" y="178"/>
                    <a:pt x="67" y="178"/>
                  </a:cubicBezTo>
                  <a:cubicBezTo>
                    <a:pt x="67" y="179"/>
                    <a:pt x="68" y="180"/>
                    <a:pt x="68" y="180"/>
                  </a:cubicBezTo>
                  <a:cubicBezTo>
                    <a:pt x="69" y="181"/>
                    <a:pt x="71" y="180"/>
                    <a:pt x="71" y="180"/>
                  </a:cubicBezTo>
                  <a:cubicBezTo>
                    <a:pt x="72" y="180"/>
                    <a:pt x="72" y="180"/>
                    <a:pt x="72" y="180"/>
                  </a:cubicBezTo>
                  <a:cubicBezTo>
                    <a:pt x="73" y="180"/>
                    <a:pt x="73" y="180"/>
                    <a:pt x="73" y="179"/>
                  </a:cubicBezTo>
                  <a:cubicBezTo>
                    <a:pt x="74" y="179"/>
                    <a:pt x="75" y="179"/>
                    <a:pt x="76" y="179"/>
                  </a:cubicBezTo>
                  <a:cubicBezTo>
                    <a:pt x="76" y="180"/>
                    <a:pt x="77" y="180"/>
                    <a:pt x="77" y="181"/>
                  </a:cubicBezTo>
                  <a:cubicBezTo>
                    <a:pt x="77" y="182"/>
                    <a:pt x="77" y="182"/>
                    <a:pt x="77" y="183"/>
                  </a:cubicBezTo>
                  <a:cubicBezTo>
                    <a:pt x="78" y="184"/>
                    <a:pt x="77" y="185"/>
                    <a:pt x="78" y="186"/>
                  </a:cubicBezTo>
                  <a:cubicBezTo>
                    <a:pt x="78" y="187"/>
                    <a:pt x="78" y="188"/>
                    <a:pt x="79" y="189"/>
                  </a:cubicBezTo>
                  <a:cubicBezTo>
                    <a:pt x="79" y="189"/>
                    <a:pt x="80" y="189"/>
                    <a:pt x="81" y="188"/>
                  </a:cubicBezTo>
                  <a:cubicBezTo>
                    <a:pt x="81" y="188"/>
                    <a:pt x="82" y="188"/>
                    <a:pt x="82" y="188"/>
                  </a:cubicBezTo>
                  <a:cubicBezTo>
                    <a:pt x="82" y="187"/>
                    <a:pt x="83" y="187"/>
                    <a:pt x="83" y="187"/>
                  </a:cubicBezTo>
                  <a:cubicBezTo>
                    <a:pt x="83" y="187"/>
                    <a:pt x="83" y="187"/>
                    <a:pt x="83" y="187"/>
                  </a:cubicBezTo>
                  <a:cubicBezTo>
                    <a:pt x="84" y="186"/>
                    <a:pt x="84" y="186"/>
                    <a:pt x="84" y="186"/>
                  </a:cubicBezTo>
                  <a:cubicBezTo>
                    <a:pt x="85" y="186"/>
                    <a:pt x="86" y="186"/>
                    <a:pt x="87" y="186"/>
                  </a:cubicBezTo>
                  <a:cubicBezTo>
                    <a:pt x="88" y="185"/>
                    <a:pt x="88" y="185"/>
                    <a:pt x="88" y="185"/>
                  </a:cubicBezTo>
                  <a:cubicBezTo>
                    <a:pt x="89" y="185"/>
                    <a:pt x="89" y="185"/>
                    <a:pt x="89" y="185"/>
                  </a:cubicBezTo>
                  <a:cubicBezTo>
                    <a:pt x="90" y="185"/>
                    <a:pt x="90" y="186"/>
                    <a:pt x="91" y="186"/>
                  </a:cubicBezTo>
                  <a:cubicBezTo>
                    <a:pt x="92" y="187"/>
                    <a:pt x="92" y="187"/>
                    <a:pt x="92" y="188"/>
                  </a:cubicBezTo>
                  <a:cubicBezTo>
                    <a:pt x="93" y="188"/>
                    <a:pt x="93" y="188"/>
                    <a:pt x="93" y="189"/>
                  </a:cubicBezTo>
                  <a:cubicBezTo>
                    <a:pt x="94" y="189"/>
                    <a:pt x="94" y="189"/>
                    <a:pt x="94" y="189"/>
                  </a:cubicBezTo>
                  <a:cubicBezTo>
                    <a:pt x="95" y="190"/>
                    <a:pt x="94" y="191"/>
                    <a:pt x="95" y="192"/>
                  </a:cubicBezTo>
                  <a:cubicBezTo>
                    <a:pt x="95" y="192"/>
                    <a:pt x="95" y="192"/>
                    <a:pt x="95" y="192"/>
                  </a:cubicBezTo>
                  <a:cubicBezTo>
                    <a:pt x="95" y="192"/>
                    <a:pt x="96" y="193"/>
                    <a:pt x="96" y="193"/>
                  </a:cubicBezTo>
                  <a:cubicBezTo>
                    <a:pt x="96" y="194"/>
                    <a:pt x="97" y="194"/>
                    <a:pt x="97" y="194"/>
                  </a:cubicBezTo>
                  <a:cubicBezTo>
                    <a:pt x="98" y="194"/>
                    <a:pt x="99" y="194"/>
                    <a:pt x="99" y="194"/>
                  </a:cubicBezTo>
                  <a:cubicBezTo>
                    <a:pt x="100" y="194"/>
                    <a:pt x="100" y="194"/>
                    <a:pt x="101" y="194"/>
                  </a:cubicBezTo>
                  <a:cubicBezTo>
                    <a:pt x="102" y="194"/>
                    <a:pt x="103" y="194"/>
                    <a:pt x="104" y="194"/>
                  </a:cubicBezTo>
                  <a:cubicBezTo>
                    <a:pt x="105" y="195"/>
                    <a:pt x="105" y="195"/>
                    <a:pt x="106" y="195"/>
                  </a:cubicBezTo>
                  <a:cubicBezTo>
                    <a:pt x="106" y="196"/>
                    <a:pt x="107" y="196"/>
                    <a:pt x="107" y="196"/>
                  </a:cubicBezTo>
                  <a:cubicBezTo>
                    <a:pt x="107" y="197"/>
                    <a:pt x="108" y="198"/>
                    <a:pt x="107" y="199"/>
                  </a:cubicBezTo>
                  <a:cubicBezTo>
                    <a:pt x="107" y="199"/>
                    <a:pt x="107" y="199"/>
                    <a:pt x="107" y="200"/>
                  </a:cubicBezTo>
                  <a:cubicBezTo>
                    <a:pt x="106" y="200"/>
                    <a:pt x="106" y="201"/>
                    <a:pt x="105" y="201"/>
                  </a:cubicBezTo>
                  <a:cubicBezTo>
                    <a:pt x="105" y="202"/>
                    <a:pt x="104" y="202"/>
                    <a:pt x="104" y="203"/>
                  </a:cubicBezTo>
                  <a:cubicBezTo>
                    <a:pt x="103" y="204"/>
                    <a:pt x="103" y="204"/>
                    <a:pt x="103" y="205"/>
                  </a:cubicBezTo>
                  <a:cubicBezTo>
                    <a:pt x="103" y="205"/>
                    <a:pt x="103" y="206"/>
                    <a:pt x="103" y="206"/>
                  </a:cubicBezTo>
                  <a:cubicBezTo>
                    <a:pt x="103" y="207"/>
                    <a:pt x="103" y="207"/>
                    <a:pt x="104" y="207"/>
                  </a:cubicBezTo>
                  <a:cubicBezTo>
                    <a:pt x="104" y="208"/>
                    <a:pt x="105" y="208"/>
                    <a:pt x="105" y="208"/>
                  </a:cubicBezTo>
                  <a:cubicBezTo>
                    <a:pt x="105" y="209"/>
                    <a:pt x="106" y="209"/>
                    <a:pt x="106" y="209"/>
                  </a:cubicBezTo>
                  <a:cubicBezTo>
                    <a:pt x="107" y="210"/>
                    <a:pt x="109" y="210"/>
                    <a:pt x="110" y="211"/>
                  </a:cubicBezTo>
                  <a:cubicBezTo>
                    <a:pt x="111" y="211"/>
                    <a:pt x="112" y="212"/>
                    <a:pt x="114" y="212"/>
                  </a:cubicBezTo>
                  <a:cubicBezTo>
                    <a:pt x="114" y="212"/>
                    <a:pt x="115" y="213"/>
                    <a:pt x="115" y="213"/>
                  </a:cubicBezTo>
                  <a:cubicBezTo>
                    <a:pt x="116" y="213"/>
                    <a:pt x="117" y="213"/>
                    <a:pt x="117" y="213"/>
                  </a:cubicBezTo>
                  <a:cubicBezTo>
                    <a:pt x="118" y="214"/>
                    <a:pt x="119" y="214"/>
                    <a:pt x="121" y="214"/>
                  </a:cubicBezTo>
                  <a:cubicBezTo>
                    <a:pt x="121" y="214"/>
                    <a:pt x="122" y="214"/>
                    <a:pt x="123" y="214"/>
                  </a:cubicBezTo>
                  <a:cubicBezTo>
                    <a:pt x="123" y="214"/>
                    <a:pt x="124" y="214"/>
                    <a:pt x="124" y="214"/>
                  </a:cubicBezTo>
                  <a:cubicBezTo>
                    <a:pt x="125" y="215"/>
                    <a:pt x="126" y="215"/>
                    <a:pt x="127" y="216"/>
                  </a:cubicBezTo>
                  <a:cubicBezTo>
                    <a:pt x="128" y="216"/>
                    <a:pt x="128" y="217"/>
                    <a:pt x="129" y="217"/>
                  </a:cubicBezTo>
                  <a:cubicBezTo>
                    <a:pt x="130" y="217"/>
                    <a:pt x="131" y="217"/>
                    <a:pt x="131" y="218"/>
                  </a:cubicBezTo>
                  <a:cubicBezTo>
                    <a:pt x="132" y="218"/>
                    <a:pt x="132" y="218"/>
                    <a:pt x="133" y="218"/>
                  </a:cubicBezTo>
                  <a:cubicBezTo>
                    <a:pt x="134" y="218"/>
                    <a:pt x="135" y="218"/>
                    <a:pt x="135" y="218"/>
                  </a:cubicBezTo>
                  <a:cubicBezTo>
                    <a:pt x="136" y="217"/>
                    <a:pt x="137" y="217"/>
                    <a:pt x="137" y="217"/>
                  </a:cubicBezTo>
                  <a:cubicBezTo>
                    <a:pt x="138" y="216"/>
                    <a:pt x="138" y="215"/>
                    <a:pt x="139" y="215"/>
                  </a:cubicBezTo>
                  <a:cubicBezTo>
                    <a:pt x="139" y="215"/>
                    <a:pt x="140" y="215"/>
                    <a:pt x="140" y="215"/>
                  </a:cubicBezTo>
                  <a:cubicBezTo>
                    <a:pt x="141" y="214"/>
                    <a:pt x="141" y="214"/>
                    <a:pt x="142" y="214"/>
                  </a:cubicBezTo>
                  <a:cubicBezTo>
                    <a:pt x="143" y="214"/>
                    <a:pt x="143" y="214"/>
                    <a:pt x="143" y="214"/>
                  </a:cubicBezTo>
                  <a:cubicBezTo>
                    <a:pt x="143" y="214"/>
                    <a:pt x="144" y="215"/>
                    <a:pt x="144" y="215"/>
                  </a:cubicBezTo>
                  <a:cubicBezTo>
                    <a:pt x="144" y="215"/>
                    <a:pt x="145" y="215"/>
                    <a:pt x="146" y="215"/>
                  </a:cubicBezTo>
                  <a:cubicBezTo>
                    <a:pt x="146" y="215"/>
                    <a:pt x="147" y="215"/>
                    <a:pt x="148" y="216"/>
                  </a:cubicBezTo>
                  <a:cubicBezTo>
                    <a:pt x="148" y="216"/>
                    <a:pt x="149" y="216"/>
                    <a:pt x="150" y="216"/>
                  </a:cubicBezTo>
                  <a:cubicBezTo>
                    <a:pt x="150" y="216"/>
                    <a:pt x="151" y="216"/>
                    <a:pt x="151" y="217"/>
                  </a:cubicBezTo>
                  <a:cubicBezTo>
                    <a:pt x="151" y="217"/>
                    <a:pt x="152" y="217"/>
                    <a:pt x="152" y="217"/>
                  </a:cubicBezTo>
                  <a:cubicBezTo>
                    <a:pt x="153" y="217"/>
                    <a:pt x="153" y="218"/>
                    <a:pt x="154" y="218"/>
                  </a:cubicBezTo>
                  <a:cubicBezTo>
                    <a:pt x="155" y="218"/>
                    <a:pt x="155" y="218"/>
                    <a:pt x="156" y="218"/>
                  </a:cubicBezTo>
                  <a:cubicBezTo>
                    <a:pt x="157" y="218"/>
                    <a:pt x="157" y="217"/>
                    <a:pt x="157" y="217"/>
                  </a:cubicBezTo>
                  <a:cubicBezTo>
                    <a:pt x="157" y="216"/>
                    <a:pt x="157" y="216"/>
                    <a:pt x="157" y="215"/>
                  </a:cubicBezTo>
                  <a:cubicBezTo>
                    <a:pt x="158" y="214"/>
                    <a:pt x="158" y="214"/>
                    <a:pt x="158" y="213"/>
                  </a:cubicBezTo>
                  <a:cubicBezTo>
                    <a:pt x="159" y="213"/>
                    <a:pt x="159" y="213"/>
                    <a:pt x="159" y="213"/>
                  </a:cubicBezTo>
                  <a:cubicBezTo>
                    <a:pt x="160" y="214"/>
                    <a:pt x="159" y="215"/>
                    <a:pt x="159" y="216"/>
                  </a:cubicBezTo>
                  <a:cubicBezTo>
                    <a:pt x="159" y="216"/>
                    <a:pt x="159" y="216"/>
                    <a:pt x="159" y="217"/>
                  </a:cubicBezTo>
                  <a:cubicBezTo>
                    <a:pt x="159" y="217"/>
                    <a:pt x="159" y="218"/>
                    <a:pt x="159" y="218"/>
                  </a:cubicBezTo>
                  <a:cubicBezTo>
                    <a:pt x="159" y="219"/>
                    <a:pt x="159" y="219"/>
                    <a:pt x="159" y="219"/>
                  </a:cubicBezTo>
                  <a:cubicBezTo>
                    <a:pt x="159" y="220"/>
                    <a:pt x="159" y="220"/>
                    <a:pt x="159" y="221"/>
                  </a:cubicBezTo>
                  <a:cubicBezTo>
                    <a:pt x="159" y="221"/>
                    <a:pt x="159" y="222"/>
                    <a:pt x="159" y="223"/>
                  </a:cubicBezTo>
                  <a:cubicBezTo>
                    <a:pt x="159" y="223"/>
                    <a:pt x="160" y="224"/>
                    <a:pt x="160" y="225"/>
                  </a:cubicBezTo>
                  <a:cubicBezTo>
                    <a:pt x="160" y="225"/>
                    <a:pt x="160" y="225"/>
                    <a:pt x="160" y="225"/>
                  </a:cubicBezTo>
                  <a:cubicBezTo>
                    <a:pt x="160" y="226"/>
                    <a:pt x="160" y="226"/>
                    <a:pt x="161" y="225"/>
                  </a:cubicBezTo>
                  <a:cubicBezTo>
                    <a:pt x="161" y="225"/>
                    <a:pt x="162" y="225"/>
                    <a:pt x="162" y="225"/>
                  </a:cubicBezTo>
                  <a:cubicBezTo>
                    <a:pt x="162" y="225"/>
                    <a:pt x="162" y="225"/>
                    <a:pt x="162" y="225"/>
                  </a:cubicBezTo>
                  <a:cubicBezTo>
                    <a:pt x="163" y="225"/>
                    <a:pt x="163" y="225"/>
                    <a:pt x="163" y="224"/>
                  </a:cubicBezTo>
                  <a:cubicBezTo>
                    <a:pt x="164" y="224"/>
                    <a:pt x="164" y="224"/>
                    <a:pt x="165" y="224"/>
                  </a:cubicBezTo>
                  <a:cubicBezTo>
                    <a:pt x="165" y="224"/>
                    <a:pt x="165" y="224"/>
                    <a:pt x="166" y="223"/>
                  </a:cubicBezTo>
                  <a:cubicBezTo>
                    <a:pt x="166" y="223"/>
                    <a:pt x="167" y="223"/>
                    <a:pt x="167" y="223"/>
                  </a:cubicBezTo>
                  <a:cubicBezTo>
                    <a:pt x="168" y="222"/>
                    <a:pt x="168" y="222"/>
                    <a:pt x="168" y="222"/>
                  </a:cubicBezTo>
                  <a:cubicBezTo>
                    <a:pt x="169" y="222"/>
                    <a:pt x="169" y="222"/>
                    <a:pt x="169" y="221"/>
                  </a:cubicBezTo>
                  <a:cubicBezTo>
                    <a:pt x="170" y="221"/>
                    <a:pt x="171" y="221"/>
                    <a:pt x="172" y="220"/>
                  </a:cubicBezTo>
                  <a:cubicBezTo>
                    <a:pt x="172" y="220"/>
                    <a:pt x="172" y="220"/>
                    <a:pt x="172" y="220"/>
                  </a:cubicBezTo>
                  <a:cubicBezTo>
                    <a:pt x="172" y="220"/>
                    <a:pt x="172" y="220"/>
                    <a:pt x="172" y="220"/>
                  </a:cubicBezTo>
                  <a:cubicBezTo>
                    <a:pt x="172" y="220"/>
                    <a:pt x="172" y="220"/>
                    <a:pt x="172" y="220"/>
                  </a:cubicBezTo>
                  <a:cubicBezTo>
                    <a:pt x="172" y="219"/>
                    <a:pt x="173" y="219"/>
                    <a:pt x="173" y="219"/>
                  </a:cubicBezTo>
                  <a:cubicBezTo>
                    <a:pt x="173" y="219"/>
                    <a:pt x="173" y="219"/>
                    <a:pt x="173" y="219"/>
                  </a:cubicBezTo>
                  <a:cubicBezTo>
                    <a:pt x="173" y="219"/>
                    <a:pt x="173" y="219"/>
                    <a:pt x="174" y="219"/>
                  </a:cubicBezTo>
                  <a:cubicBezTo>
                    <a:pt x="174" y="219"/>
                    <a:pt x="174" y="219"/>
                    <a:pt x="174" y="220"/>
                  </a:cubicBezTo>
                  <a:cubicBezTo>
                    <a:pt x="175" y="220"/>
                    <a:pt x="175" y="220"/>
                    <a:pt x="175" y="220"/>
                  </a:cubicBezTo>
                  <a:cubicBezTo>
                    <a:pt x="176" y="221"/>
                    <a:pt x="177" y="222"/>
                    <a:pt x="177" y="223"/>
                  </a:cubicBezTo>
                  <a:cubicBezTo>
                    <a:pt x="178" y="223"/>
                    <a:pt x="178" y="223"/>
                    <a:pt x="178" y="224"/>
                  </a:cubicBezTo>
                  <a:cubicBezTo>
                    <a:pt x="178" y="224"/>
                    <a:pt x="179" y="225"/>
                    <a:pt x="179" y="225"/>
                  </a:cubicBezTo>
                  <a:cubicBezTo>
                    <a:pt x="179" y="225"/>
                    <a:pt x="179" y="225"/>
                    <a:pt x="179" y="226"/>
                  </a:cubicBezTo>
                  <a:cubicBezTo>
                    <a:pt x="179" y="226"/>
                    <a:pt x="179" y="226"/>
                    <a:pt x="180" y="226"/>
                  </a:cubicBezTo>
                  <a:cubicBezTo>
                    <a:pt x="180" y="227"/>
                    <a:pt x="180" y="227"/>
                    <a:pt x="180" y="227"/>
                  </a:cubicBezTo>
                  <a:cubicBezTo>
                    <a:pt x="180" y="228"/>
                    <a:pt x="181" y="229"/>
                    <a:pt x="181" y="229"/>
                  </a:cubicBezTo>
                  <a:cubicBezTo>
                    <a:pt x="181" y="230"/>
                    <a:pt x="181" y="230"/>
                    <a:pt x="182" y="231"/>
                  </a:cubicBezTo>
                  <a:cubicBezTo>
                    <a:pt x="182" y="231"/>
                    <a:pt x="182" y="232"/>
                    <a:pt x="182" y="232"/>
                  </a:cubicBezTo>
                  <a:cubicBezTo>
                    <a:pt x="182" y="232"/>
                    <a:pt x="183" y="233"/>
                    <a:pt x="183" y="233"/>
                  </a:cubicBezTo>
                  <a:cubicBezTo>
                    <a:pt x="183" y="234"/>
                    <a:pt x="183" y="235"/>
                    <a:pt x="183" y="236"/>
                  </a:cubicBezTo>
                  <a:cubicBezTo>
                    <a:pt x="184" y="237"/>
                    <a:pt x="184" y="238"/>
                    <a:pt x="184" y="239"/>
                  </a:cubicBezTo>
                  <a:cubicBezTo>
                    <a:pt x="184" y="239"/>
                    <a:pt x="185" y="240"/>
                    <a:pt x="185" y="240"/>
                  </a:cubicBezTo>
                  <a:cubicBezTo>
                    <a:pt x="185" y="241"/>
                    <a:pt x="184" y="241"/>
                    <a:pt x="184" y="241"/>
                  </a:cubicBezTo>
                  <a:cubicBezTo>
                    <a:pt x="184" y="241"/>
                    <a:pt x="184" y="242"/>
                    <a:pt x="184" y="242"/>
                  </a:cubicBezTo>
                  <a:cubicBezTo>
                    <a:pt x="184" y="242"/>
                    <a:pt x="184" y="242"/>
                    <a:pt x="184" y="242"/>
                  </a:cubicBezTo>
                  <a:cubicBezTo>
                    <a:pt x="184" y="242"/>
                    <a:pt x="183" y="242"/>
                    <a:pt x="183" y="243"/>
                  </a:cubicBezTo>
                  <a:cubicBezTo>
                    <a:pt x="183" y="243"/>
                    <a:pt x="183" y="243"/>
                    <a:pt x="183" y="243"/>
                  </a:cubicBezTo>
                  <a:cubicBezTo>
                    <a:pt x="183" y="243"/>
                    <a:pt x="183" y="243"/>
                    <a:pt x="183" y="244"/>
                  </a:cubicBezTo>
                  <a:cubicBezTo>
                    <a:pt x="183" y="244"/>
                    <a:pt x="182" y="244"/>
                    <a:pt x="182" y="244"/>
                  </a:cubicBezTo>
                  <a:cubicBezTo>
                    <a:pt x="182" y="244"/>
                    <a:pt x="182" y="244"/>
                    <a:pt x="182" y="244"/>
                  </a:cubicBezTo>
                  <a:cubicBezTo>
                    <a:pt x="182" y="245"/>
                    <a:pt x="181" y="245"/>
                    <a:pt x="181" y="245"/>
                  </a:cubicBezTo>
                  <a:cubicBezTo>
                    <a:pt x="180" y="244"/>
                    <a:pt x="179" y="244"/>
                    <a:pt x="179" y="244"/>
                  </a:cubicBezTo>
                  <a:cubicBezTo>
                    <a:pt x="178" y="244"/>
                    <a:pt x="178" y="246"/>
                    <a:pt x="178" y="246"/>
                  </a:cubicBezTo>
                  <a:cubicBezTo>
                    <a:pt x="178" y="246"/>
                    <a:pt x="178" y="247"/>
                    <a:pt x="177" y="247"/>
                  </a:cubicBezTo>
                  <a:cubicBezTo>
                    <a:pt x="177" y="247"/>
                    <a:pt x="177" y="247"/>
                    <a:pt x="177" y="247"/>
                  </a:cubicBezTo>
                  <a:cubicBezTo>
                    <a:pt x="177" y="247"/>
                    <a:pt x="177" y="248"/>
                    <a:pt x="177" y="248"/>
                  </a:cubicBezTo>
                  <a:cubicBezTo>
                    <a:pt x="176" y="249"/>
                    <a:pt x="176" y="250"/>
                    <a:pt x="176" y="251"/>
                  </a:cubicBezTo>
                  <a:cubicBezTo>
                    <a:pt x="176" y="252"/>
                    <a:pt x="176" y="252"/>
                    <a:pt x="176" y="252"/>
                  </a:cubicBezTo>
                  <a:cubicBezTo>
                    <a:pt x="175" y="253"/>
                    <a:pt x="175" y="254"/>
                    <a:pt x="175" y="254"/>
                  </a:cubicBezTo>
                  <a:cubicBezTo>
                    <a:pt x="175" y="255"/>
                    <a:pt x="175" y="256"/>
                    <a:pt x="175" y="257"/>
                  </a:cubicBezTo>
                  <a:cubicBezTo>
                    <a:pt x="175" y="258"/>
                    <a:pt x="175" y="259"/>
                    <a:pt x="175" y="259"/>
                  </a:cubicBezTo>
                  <a:cubicBezTo>
                    <a:pt x="175" y="260"/>
                    <a:pt x="175" y="261"/>
                    <a:pt x="175" y="262"/>
                  </a:cubicBezTo>
                  <a:cubicBezTo>
                    <a:pt x="175" y="263"/>
                    <a:pt x="175" y="263"/>
                    <a:pt x="175" y="264"/>
                  </a:cubicBezTo>
                  <a:cubicBezTo>
                    <a:pt x="175" y="265"/>
                    <a:pt x="175" y="266"/>
                    <a:pt x="176" y="267"/>
                  </a:cubicBezTo>
                  <a:cubicBezTo>
                    <a:pt x="176" y="267"/>
                    <a:pt x="176" y="267"/>
                    <a:pt x="176" y="268"/>
                  </a:cubicBezTo>
                  <a:cubicBezTo>
                    <a:pt x="176" y="268"/>
                    <a:pt x="177" y="268"/>
                    <a:pt x="177" y="268"/>
                  </a:cubicBezTo>
                  <a:cubicBezTo>
                    <a:pt x="177" y="269"/>
                    <a:pt x="177" y="270"/>
                    <a:pt x="177" y="270"/>
                  </a:cubicBezTo>
                  <a:cubicBezTo>
                    <a:pt x="177" y="271"/>
                    <a:pt x="178" y="271"/>
                    <a:pt x="178" y="272"/>
                  </a:cubicBezTo>
                  <a:cubicBezTo>
                    <a:pt x="178" y="273"/>
                    <a:pt x="178" y="273"/>
                    <a:pt x="179" y="274"/>
                  </a:cubicBezTo>
                  <a:cubicBezTo>
                    <a:pt x="179" y="274"/>
                    <a:pt x="179" y="275"/>
                    <a:pt x="179" y="275"/>
                  </a:cubicBezTo>
                  <a:cubicBezTo>
                    <a:pt x="180" y="275"/>
                    <a:pt x="180" y="275"/>
                    <a:pt x="180" y="274"/>
                  </a:cubicBezTo>
                  <a:cubicBezTo>
                    <a:pt x="180" y="274"/>
                    <a:pt x="181" y="274"/>
                    <a:pt x="181" y="274"/>
                  </a:cubicBezTo>
                  <a:cubicBezTo>
                    <a:pt x="181" y="274"/>
                    <a:pt x="181" y="274"/>
                    <a:pt x="181" y="274"/>
                  </a:cubicBezTo>
                  <a:cubicBezTo>
                    <a:pt x="181" y="275"/>
                    <a:pt x="181" y="275"/>
                    <a:pt x="181" y="276"/>
                  </a:cubicBezTo>
                  <a:cubicBezTo>
                    <a:pt x="182" y="277"/>
                    <a:pt x="182" y="278"/>
                    <a:pt x="182" y="280"/>
                  </a:cubicBezTo>
                  <a:cubicBezTo>
                    <a:pt x="182" y="281"/>
                    <a:pt x="182" y="281"/>
                    <a:pt x="182" y="282"/>
                  </a:cubicBezTo>
                  <a:cubicBezTo>
                    <a:pt x="182" y="283"/>
                    <a:pt x="182" y="284"/>
                    <a:pt x="182" y="285"/>
                  </a:cubicBezTo>
                  <a:cubicBezTo>
                    <a:pt x="182" y="285"/>
                    <a:pt x="182" y="286"/>
                    <a:pt x="182" y="286"/>
                  </a:cubicBezTo>
                  <a:cubicBezTo>
                    <a:pt x="182" y="287"/>
                    <a:pt x="182" y="288"/>
                    <a:pt x="182" y="288"/>
                  </a:cubicBezTo>
                  <a:cubicBezTo>
                    <a:pt x="182" y="289"/>
                    <a:pt x="182" y="290"/>
                    <a:pt x="182" y="290"/>
                  </a:cubicBezTo>
                  <a:cubicBezTo>
                    <a:pt x="182" y="290"/>
                    <a:pt x="181" y="291"/>
                    <a:pt x="181" y="291"/>
                  </a:cubicBezTo>
                  <a:cubicBezTo>
                    <a:pt x="181" y="291"/>
                    <a:pt x="180" y="292"/>
                    <a:pt x="180" y="292"/>
                  </a:cubicBezTo>
                  <a:cubicBezTo>
                    <a:pt x="180" y="293"/>
                    <a:pt x="179" y="294"/>
                    <a:pt x="179" y="294"/>
                  </a:cubicBezTo>
                  <a:cubicBezTo>
                    <a:pt x="178" y="295"/>
                    <a:pt x="178" y="296"/>
                    <a:pt x="177" y="296"/>
                  </a:cubicBezTo>
                  <a:cubicBezTo>
                    <a:pt x="176" y="296"/>
                    <a:pt x="176" y="296"/>
                    <a:pt x="176" y="296"/>
                  </a:cubicBezTo>
                  <a:cubicBezTo>
                    <a:pt x="175" y="296"/>
                    <a:pt x="174" y="296"/>
                    <a:pt x="174" y="296"/>
                  </a:cubicBezTo>
                  <a:cubicBezTo>
                    <a:pt x="173" y="295"/>
                    <a:pt x="172" y="295"/>
                    <a:pt x="172" y="295"/>
                  </a:cubicBezTo>
                  <a:cubicBezTo>
                    <a:pt x="171" y="295"/>
                    <a:pt x="171" y="294"/>
                    <a:pt x="170" y="294"/>
                  </a:cubicBezTo>
                  <a:cubicBezTo>
                    <a:pt x="170" y="294"/>
                    <a:pt x="169" y="295"/>
                    <a:pt x="169" y="296"/>
                  </a:cubicBezTo>
                  <a:cubicBezTo>
                    <a:pt x="169" y="296"/>
                    <a:pt x="169" y="297"/>
                    <a:pt x="169" y="298"/>
                  </a:cubicBezTo>
                  <a:cubicBezTo>
                    <a:pt x="170" y="300"/>
                    <a:pt x="170" y="302"/>
                    <a:pt x="171" y="304"/>
                  </a:cubicBezTo>
                  <a:cubicBezTo>
                    <a:pt x="171" y="305"/>
                    <a:pt x="171" y="307"/>
                    <a:pt x="171" y="309"/>
                  </a:cubicBezTo>
                  <a:cubicBezTo>
                    <a:pt x="170" y="311"/>
                    <a:pt x="169" y="312"/>
                    <a:pt x="168" y="314"/>
                  </a:cubicBezTo>
                  <a:cubicBezTo>
                    <a:pt x="167" y="315"/>
                    <a:pt x="167" y="316"/>
                    <a:pt x="167" y="317"/>
                  </a:cubicBezTo>
                  <a:cubicBezTo>
                    <a:pt x="166" y="318"/>
                    <a:pt x="166" y="319"/>
                    <a:pt x="166" y="320"/>
                  </a:cubicBezTo>
                  <a:cubicBezTo>
                    <a:pt x="166" y="320"/>
                    <a:pt x="166" y="321"/>
                    <a:pt x="165" y="322"/>
                  </a:cubicBezTo>
                  <a:cubicBezTo>
                    <a:pt x="165" y="322"/>
                    <a:pt x="165" y="322"/>
                    <a:pt x="165" y="323"/>
                  </a:cubicBezTo>
                  <a:cubicBezTo>
                    <a:pt x="165" y="324"/>
                    <a:pt x="165" y="324"/>
                    <a:pt x="165" y="324"/>
                  </a:cubicBezTo>
                  <a:cubicBezTo>
                    <a:pt x="166" y="324"/>
                    <a:pt x="166" y="324"/>
                    <a:pt x="166" y="324"/>
                  </a:cubicBezTo>
                  <a:cubicBezTo>
                    <a:pt x="166" y="323"/>
                    <a:pt x="167" y="323"/>
                    <a:pt x="167" y="323"/>
                  </a:cubicBezTo>
                  <a:cubicBezTo>
                    <a:pt x="167" y="324"/>
                    <a:pt x="167" y="324"/>
                    <a:pt x="167" y="324"/>
                  </a:cubicBezTo>
                  <a:cubicBezTo>
                    <a:pt x="168" y="325"/>
                    <a:pt x="168" y="325"/>
                    <a:pt x="168" y="325"/>
                  </a:cubicBezTo>
                  <a:cubicBezTo>
                    <a:pt x="168" y="325"/>
                    <a:pt x="168" y="325"/>
                    <a:pt x="169" y="326"/>
                  </a:cubicBezTo>
                  <a:cubicBezTo>
                    <a:pt x="170" y="326"/>
                    <a:pt x="170" y="328"/>
                    <a:pt x="171" y="329"/>
                  </a:cubicBezTo>
                  <a:cubicBezTo>
                    <a:pt x="171" y="330"/>
                    <a:pt x="172" y="332"/>
                    <a:pt x="173" y="333"/>
                  </a:cubicBezTo>
                  <a:cubicBezTo>
                    <a:pt x="174" y="333"/>
                    <a:pt x="175" y="334"/>
                    <a:pt x="177" y="334"/>
                  </a:cubicBezTo>
                  <a:cubicBezTo>
                    <a:pt x="178" y="334"/>
                    <a:pt x="179" y="333"/>
                    <a:pt x="180" y="332"/>
                  </a:cubicBezTo>
                  <a:cubicBezTo>
                    <a:pt x="180" y="332"/>
                    <a:pt x="181" y="331"/>
                    <a:pt x="181" y="331"/>
                  </a:cubicBezTo>
                  <a:cubicBezTo>
                    <a:pt x="181" y="330"/>
                    <a:pt x="181" y="330"/>
                    <a:pt x="181" y="329"/>
                  </a:cubicBezTo>
                  <a:cubicBezTo>
                    <a:pt x="181" y="328"/>
                    <a:pt x="181" y="327"/>
                    <a:pt x="181" y="327"/>
                  </a:cubicBezTo>
                  <a:cubicBezTo>
                    <a:pt x="181" y="326"/>
                    <a:pt x="181" y="326"/>
                    <a:pt x="181" y="326"/>
                  </a:cubicBezTo>
                  <a:cubicBezTo>
                    <a:pt x="182" y="326"/>
                    <a:pt x="182" y="326"/>
                    <a:pt x="182" y="325"/>
                  </a:cubicBezTo>
                  <a:cubicBezTo>
                    <a:pt x="182" y="325"/>
                    <a:pt x="182" y="325"/>
                    <a:pt x="182" y="325"/>
                  </a:cubicBezTo>
                  <a:cubicBezTo>
                    <a:pt x="182" y="325"/>
                    <a:pt x="182" y="325"/>
                    <a:pt x="182" y="325"/>
                  </a:cubicBezTo>
                  <a:cubicBezTo>
                    <a:pt x="183" y="325"/>
                    <a:pt x="183" y="325"/>
                    <a:pt x="183" y="325"/>
                  </a:cubicBezTo>
                  <a:cubicBezTo>
                    <a:pt x="184" y="325"/>
                    <a:pt x="184" y="325"/>
                    <a:pt x="184" y="325"/>
                  </a:cubicBezTo>
                  <a:cubicBezTo>
                    <a:pt x="184" y="325"/>
                    <a:pt x="185" y="325"/>
                    <a:pt x="185" y="325"/>
                  </a:cubicBezTo>
                  <a:cubicBezTo>
                    <a:pt x="185" y="325"/>
                    <a:pt x="186" y="326"/>
                    <a:pt x="186" y="326"/>
                  </a:cubicBezTo>
                  <a:cubicBezTo>
                    <a:pt x="187" y="327"/>
                    <a:pt x="187" y="329"/>
                    <a:pt x="187" y="330"/>
                  </a:cubicBezTo>
                  <a:cubicBezTo>
                    <a:pt x="187" y="332"/>
                    <a:pt x="187" y="333"/>
                    <a:pt x="188" y="334"/>
                  </a:cubicBezTo>
                  <a:cubicBezTo>
                    <a:pt x="189" y="335"/>
                    <a:pt x="190" y="336"/>
                    <a:pt x="191" y="336"/>
                  </a:cubicBezTo>
                  <a:cubicBezTo>
                    <a:pt x="192" y="335"/>
                    <a:pt x="192" y="335"/>
                    <a:pt x="192" y="334"/>
                  </a:cubicBezTo>
                  <a:cubicBezTo>
                    <a:pt x="192" y="334"/>
                    <a:pt x="193" y="334"/>
                    <a:pt x="193" y="334"/>
                  </a:cubicBezTo>
                  <a:cubicBezTo>
                    <a:pt x="193" y="334"/>
                    <a:pt x="194" y="334"/>
                    <a:pt x="194" y="334"/>
                  </a:cubicBezTo>
                  <a:cubicBezTo>
                    <a:pt x="195" y="334"/>
                    <a:pt x="195" y="334"/>
                    <a:pt x="195" y="334"/>
                  </a:cubicBezTo>
                  <a:cubicBezTo>
                    <a:pt x="196" y="334"/>
                    <a:pt x="196" y="334"/>
                    <a:pt x="197" y="335"/>
                  </a:cubicBezTo>
                  <a:cubicBezTo>
                    <a:pt x="197" y="335"/>
                    <a:pt x="197" y="336"/>
                    <a:pt x="198" y="337"/>
                  </a:cubicBezTo>
                  <a:cubicBezTo>
                    <a:pt x="198" y="337"/>
                    <a:pt x="198" y="337"/>
                    <a:pt x="198" y="337"/>
                  </a:cubicBezTo>
                  <a:cubicBezTo>
                    <a:pt x="198" y="338"/>
                    <a:pt x="198" y="339"/>
                    <a:pt x="198" y="339"/>
                  </a:cubicBezTo>
                  <a:cubicBezTo>
                    <a:pt x="198" y="341"/>
                    <a:pt x="198" y="342"/>
                    <a:pt x="198" y="343"/>
                  </a:cubicBezTo>
                  <a:cubicBezTo>
                    <a:pt x="198" y="344"/>
                    <a:pt x="197" y="345"/>
                    <a:pt x="197" y="346"/>
                  </a:cubicBezTo>
                  <a:cubicBezTo>
                    <a:pt x="197" y="346"/>
                    <a:pt x="197" y="347"/>
                    <a:pt x="197" y="348"/>
                  </a:cubicBezTo>
                  <a:cubicBezTo>
                    <a:pt x="197" y="349"/>
                    <a:pt x="196" y="350"/>
                    <a:pt x="196" y="351"/>
                  </a:cubicBezTo>
                  <a:cubicBezTo>
                    <a:pt x="195" y="351"/>
                    <a:pt x="195" y="352"/>
                    <a:pt x="195" y="353"/>
                  </a:cubicBezTo>
                  <a:cubicBezTo>
                    <a:pt x="194" y="354"/>
                    <a:pt x="194" y="355"/>
                    <a:pt x="194" y="356"/>
                  </a:cubicBezTo>
                  <a:cubicBezTo>
                    <a:pt x="194" y="356"/>
                    <a:pt x="193" y="357"/>
                    <a:pt x="193" y="358"/>
                  </a:cubicBezTo>
                  <a:cubicBezTo>
                    <a:pt x="193" y="359"/>
                    <a:pt x="194" y="359"/>
                    <a:pt x="194" y="360"/>
                  </a:cubicBezTo>
                  <a:cubicBezTo>
                    <a:pt x="194" y="361"/>
                    <a:pt x="194" y="362"/>
                    <a:pt x="194" y="363"/>
                  </a:cubicBezTo>
                  <a:cubicBezTo>
                    <a:pt x="194" y="364"/>
                    <a:pt x="195" y="365"/>
                    <a:pt x="195" y="366"/>
                  </a:cubicBezTo>
                  <a:cubicBezTo>
                    <a:pt x="195" y="367"/>
                    <a:pt x="196" y="369"/>
                    <a:pt x="195" y="370"/>
                  </a:cubicBezTo>
                  <a:cubicBezTo>
                    <a:pt x="195" y="371"/>
                    <a:pt x="194" y="371"/>
                    <a:pt x="194" y="372"/>
                  </a:cubicBezTo>
                  <a:cubicBezTo>
                    <a:pt x="193" y="372"/>
                    <a:pt x="193" y="372"/>
                    <a:pt x="192" y="373"/>
                  </a:cubicBezTo>
                  <a:cubicBezTo>
                    <a:pt x="192" y="374"/>
                    <a:pt x="193" y="374"/>
                    <a:pt x="193" y="375"/>
                  </a:cubicBezTo>
                  <a:cubicBezTo>
                    <a:pt x="194" y="376"/>
                    <a:pt x="194" y="376"/>
                    <a:pt x="195" y="377"/>
                  </a:cubicBezTo>
                  <a:cubicBezTo>
                    <a:pt x="195" y="378"/>
                    <a:pt x="195" y="378"/>
                    <a:pt x="196" y="378"/>
                  </a:cubicBezTo>
                  <a:cubicBezTo>
                    <a:pt x="196" y="378"/>
                    <a:pt x="197" y="378"/>
                    <a:pt x="197" y="379"/>
                  </a:cubicBezTo>
                  <a:cubicBezTo>
                    <a:pt x="198" y="379"/>
                    <a:pt x="197" y="380"/>
                    <a:pt x="197" y="380"/>
                  </a:cubicBezTo>
                  <a:cubicBezTo>
                    <a:pt x="196" y="381"/>
                    <a:pt x="196" y="381"/>
                    <a:pt x="196" y="382"/>
                  </a:cubicBezTo>
                  <a:cubicBezTo>
                    <a:pt x="196" y="382"/>
                    <a:pt x="195" y="382"/>
                    <a:pt x="195" y="383"/>
                  </a:cubicBezTo>
                  <a:cubicBezTo>
                    <a:pt x="195" y="383"/>
                    <a:pt x="195" y="383"/>
                    <a:pt x="195" y="384"/>
                  </a:cubicBezTo>
                  <a:cubicBezTo>
                    <a:pt x="194" y="384"/>
                    <a:pt x="194" y="385"/>
                    <a:pt x="194" y="386"/>
                  </a:cubicBezTo>
                  <a:cubicBezTo>
                    <a:pt x="193" y="386"/>
                    <a:pt x="193" y="386"/>
                    <a:pt x="193" y="387"/>
                  </a:cubicBezTo>
                  <a:cubicBezTo>
                    <a:pt x="193" y="387"/>
                    <a:pt x="193" y="387"/>
                    <a:pt x="193" y="387"/>
                  </a:cubicBezTo>
                  <a:cubicBezTo>
                    <a:pt x="193" y="387"/>
                    <a:pt x="193" y="388"/>
                    <a:pt x="192" y="388"/>
                  </a:cubicBezTo>
                  <a:cubicBezTo>
                    <a:pt x="192" y="389"/>
                    <a:pt x="192" y="390"/>
                    <a:pt x="191" y="391"/>
                  </a:cubicBezTo>
                  <a:cubicBezTo>
                    <a:pt x="191" y="391"/>
                    <a:pt x="191" y="392"/>
                    <a:pt x="191" y="392"/>
                  </a:cubicBezTo>
                  <a:cubicBezTo>
                    <a:pt x="190" y="393"/>
                    <a:pt x="190" y="394"/>
                    <a:pt x="190" y="394"/>
                  </a:cubicBezTo>
                  <a:cubicBezTo>
                    <a:pt x="189" y="395"/>
                    <a:pt x="189" y="395"/>
                    <a:pt x="189" y="396"/>
                  </a:cubicBezTo>
                  <a:cubicBezTo>
                    <a:pt x="189" y="396"/>
                    <a:pt x="189" y="396"/>
                    <a:pt x="189" y="397"/>
                  </a:cubicBezTo>
                  <a:cubicBezTo>
                    <a:pt x="188" y="398"/>
                    <a:pt x="188" y="399"/>
                    <a:pt x="188" y="400"/>
                  </a:cubicBezTo>
                  <a:cubicBezTo>
                    <a:pt x="188" y="401"/>
                    <a:pt x="188" y="401"/>
                    <a:pt x="188" y="402"/>
                  </a:cubicBezTo>
                  <a:cubicBezTo>
                    <a:pt x="187" y="403"/>
                    <a:pt x="187" y="404"/>
                    <a:pt x="187" y="405"/>
                  </a:cubicBezTo>
                  <a:cubicBezTo>
                    <a:pt x="187" y="406"/>
                    <a:pt x="187" y="407"/>
                    <a:pt x="187" y="407"/>
                  </a:cubicBezTo>
                  <a:cubicBezTo>
                    <a:pt x="187" y="408"/>
                    <a:pt x="187" y="408"/>
                    <a:pt x="187" y="408"/>
                  </a:cubicBezTo>
                  <a:cubicBezTo>
                    <a:pt x="187" y="409"/>
                    <a:pt x="187" y="409"/>
                    <a:pt x="187" y="409"/>
                  </a:cubicBezTo>
                  <a:cubicBezTo>
                    <a:pt x="187" y="410"/>
                    <a:pt x="188" y="410"/>
                    <a:pt x="189" y="410"/>
                  </a:cubicBezTo>
                  <a:cubicBezTo>
                    <a:pt x="189" y="410"/>
                    <a:pt x="190" y="411"/>
                    <a:pt x="191" y="411"/>
                  </a:cubicBezTo>
                  <a:cubicBezTo>
                    <a:pt x="191" y="411"/>
                    <a:pt x="191" y="411"/>
                    <a:pt x="192" y="411"/>
                  </a:cubicBezTo>
                  <a:cubicBezTo>
                    <a:pt x="192" y="412"/>
                    <a:pt x="192" y="412"/>
                    <a:pt x="193" y="412"/>
                  </a:cubicBezTo>
                  <a:cubicBezTo>
                    <a:pt x="193" y="412"/>
                    <a:pt x="193" y="413"/>
                    <a:pt x="193" y="413"/>
                  </a:cubicBezTo>
                  <a:cubicBezTo>
                    <a:pt x="194" y="413"/>
                    <a:pt x="194" y="413"/>
                    <a:pt x="194" y="414"/>
                  </a:cubicBezTo>
                  <a:cubicBezTo>
                    <a:pt x="194" y="414"/>
                    <a:pt x="195" y="414"/>
                    <a:pt x="195" y="415"/>
                  </a:cubicBezTo>
                  <a:cubicBezTo>
                    <a:pt x="196" y="415"/>
                    <a:pt x="195" y="416"/>
                    <a:pt x="194" y="416"/>
                  </a:cubicBezTo>
                  <a:cubicBezTo>
                    <a:pt x="194" y="417"/>
                    <a:pt x="194" y="417"/>
                    <a:pt x="194" y="417"/>
                  </a:cubicBezTo>
                  <a:cubicBezTo>
                    <a:pt x="193" y="418"/>
                    <a:pt x="193" y="418"/>
                    <a:pt x="192" y="418"/>
                  </a:cubicBezTo>
                  <a:cubicBezTo>
                    <a:pt x="192" y="419"/>
                    <a:pt x="192" y="419"/>
                    <a:pt x="191" y="419"/>
                  </a:cubicBezTo>
                  <a:cubicBezTo>
                    <a:pt x="190" y="419"/>
                    <a:pt x="190" y="419"/>
                    <a:pt x="189" y="419"/>
                  </a:cubicBezTo>
                  <a:cubicBezTo>
                    <a:pt x="188" y="419"/>
                    <a:pt x="188" y="420"/>
                    <a:pt x="187" y="421"/>
                  </a:cubicBezTo>
                  <a:cubicBezTo>
                    <a:pt x="186" y="422"/>
                    <a:pt x="185" y="423"/>
                    <a:pt x="185" y="425"/>
                  </a:cubicBezTo>
                  <a:cubicBezTo>
                    <a:pt x="184" y="427"/>
                    <a:pt x="184" y="429"/>
                    <a:pt x="183" y="431"/>
                  </a:cubicBezTo>
                  <a:cubicBezTo>
                    <a:pt x="182" y="431"/>
                    <a:pt x="182" y="432"/>
                    <a:pt x="182" y="433"/>
                  </a:cubicBezTo>
                  <a:cubicBezTo>
                    <a:pt x="182" y="434"/>
                    <a:pt x="183" y="434"/>
                    <a:pt x="183" y="435"/>
                  </a:cubicBezTo>
                  <a:cubicBezTo>
                    <a:pt x="184" y="437"/>
                    <a:pt x="186" y="438"/>
                    <a:pt x="186" y="440"/>
                  </a:cubicBezTo>
                  <a:cubicBezTo>
                    <a:pt x="186" y="441"/>
                    <a:pt x="186" y="441"/>
                    <a:pt x="187" y="442"/>
                  </a:cubicBezTo>
                  <a:cubicBezTo>
                    <a:pt x="187" y="443"/>
                    <a:pt x="187" y="444"/>
                    <a:pt x="188" y="445"/>
                  </a:cubicBezTo>
                  <a:cubicBezTo>
                    <a:pt x="188" y="445"/>
                    <a:pt x="189" y="446"/>
                    <a:pt x="189" y="446"/>
                  </a:cubicBezTo>
                  <a:cubicBezTo>
                    <a:pt x="190" y="447"/>
                    <a:pt x="190" y="448"/>
                    <a:pt x="191" y="449"/>
                  </a:cubicBezTo>
                  <a:cubicBezTo>
                    <a:pt x="191" y="450"/>
                    <a:pt x="192" y="452"/>
                    <a:pt x="193" y="453"/>
                  </a:cubicBezTo>
                  <a:cubicBezTo>
                    <a:pt x="195" y="453"/>
                    <a:pt x="196" y="454"/>
                    <a:pt x="197" y="455"/>
                  </a:cubicBezTo>
                  <a:cubicBezTo>
                    <a:pt x="198" y="455"/>
                    <a:pt x="199" y="455"/>
                    <a:pt x="199" y="456"/>
                  </a:cubicBezTo>
                  <a:cubicBezTo>
                    <a:pt x="200" y="456"/>
                    <a:pt x="201" y="457"/>
                    <a:pt x="201" y="458"/>
                  </a:cubicBezTo>
                  <a:cubicBezTo>
                    <a:pt x="202" y="459"/>
                    <a:pt x="202" y="459"/>
                    <a:pt x="202" y="459"/>
                  </a:cubicBezTo>
                  <a:cubicBezTo>
                    <a:pt x="202" y="460"/>
                    <a:pt x="202" y="460"/>
                    <a:pt x="202" y="461"/>
                  </a:cubicBezTo>
                  <a:cubicBezTo>
                    <a:pt x="202" y="461"/>
                    <a:pt x="203" y="462"/>
                    <a:pt x="203" y="462"/>
                  </a:cubicBezTo>
                  <a:cubicBezTo>
                    <a:pt x="204" y="463"/>
                    <a:pt x="204" y="464"/>
                    <a:pt x="205" y="465"/>
                  </a:cubicBezTo>
                  <a:cubicBezTo>
                    <a:pt x="205" y="465"/>
                    <a:pt x="206" y="466"/>
                    <a:pt x="206" y="467"/>
                  </a:cubicBezTo>
                  <a:cubicBezTo>
                    <a:pt x="206" y="467"/>
                    <a:pt x="207" y="468"/>
                    <a:pt x="207" y="468"/>
                  </a:cubicBezTo>
                  <a:cubicBezTo>
                    <a:pt x="207" y="469"/>
                    <a:pt x="208" y="470"/>
                    <a:pt x="209" y="470"/>
                  </a:cubicBezTo>
                  <a:cubicBezTo>
                    <a:pt x="210" y="470"/>
                    <a:pt x="210" y="470"/>
                    <a:pt x="211" y="471"/>
                  </a:cubicBezTo>
                  <a:cubicBezTo>
                    <a:pt x="212" y="471"/>
                    <a:pt x="213" y="472"/>
                    <a:pt x="214" y="472"/>
                  </a:cubicBezTo>
                  <a:cubicBezTo>
                    <a:pt x="215" y="473"/>
                    <a:pt x="215" y="474"/>
                    <a:pt x="216" y="475"/>
                  </a:cubicBezTo>
                  <a:cubicBezTo>
                    <a:pt x="217" y="476"/>
                    <a:pt x="218" y="476"/>
                    <a:pt x="220" y="476"/>
                  </a:cubicBezTo>
                  <a:cubicBezTo>
                    <a:pt x="220" y="477"/>
                    <a:pt x="220" y="477"/>
                    <a:pt x="221" y="477"/>
                  </a:cubicBezTo>
                  <a:cubicBezTo>
                    <a:pt x="221" y="478"/>
                    <a:pt x="221" y="478"/>
                    <a:pt x="222" y="478"/>
                  </a:cubicBezTo>
                  <a:cubicBezTo>
                    <a:pt x="222" y="478"/>
                    <a:pt x="223" y="479"/>
                    <a:pt x="224" y="479"/>
                  </a:cubicBezTo>
                  <a:cubicBezTo>
                    <a:pt x="225" y="479"/>
                    <a:pt x="226" y="479"/>
                    <a:pt x="227" y="478"/>
                  </a:cubicBezTo>
                  <a:cubicBezTo>
                    <a:pt x="227" y="478"/>
                    <a:pt x="227" y="477"/>
                    <a:pt x="227" y="476"/>
                  </a:cubicBezTo>
                  <a:cubicBezTo>
                    <a:pt x="227" y="475"/>
                    <a:pt x="227" y="474"/>
                    <a:pt x="228" y="474"/>
                  </a:cubicBezTo>
                  <a:cubicBezTo>
                    <a:pt x="229" y="473"/>
                    <a:pt x="230" y="473"/>
                    <a:pt x="231" y="473"/>
                  </a:cubicBezTo>
                  <a:cubicBezTo>
                    <a:pt x="231" y="473"/>
                    <a:pt x="232" y="473"/>
                    <a:pt x="232" y="474"/>
                  </a:cubicBezTo>
                  <a:cubicBezTo>
                    <a:pt x="233" y="474"/>
                    <a:pt x="233" y="474"/>
                    <a:pt x="232" y="475"/>
                  </a:cubicBezTo>
                  <a:cubicBezTo>
                    <a:pt x="232" y="476"/>
                    <a:pt x="232" y="477"/>
                    <a:pt x="233" y="478"/>
                  </a:cubicBezTo>
                  <a:cubicBezTo>
                    <a:pt x="234" y="480"/>
                    <a:pt x="236" y="481"/>
                    <a:pt x="237" y="481"/>
                  </a:cubicBezTo>
                  <a:cubicBezTo>
                    <a:pt x="238" y="482"/>
                    <a:pt x="239" y="482"/>
                    <a:pt x="240" y="482"/>
                  </a:cubicBezTo>
                  <a:cubicBezTo>
                    <a:pt x="241" y="482"/>
                    <a:pt x="241" y="482"/>
                    <a:pt x="242" y="483"/>
                  </a:cubicBezTo>
                  <a:cubicBezTo>
                    <a:pt x="243" y="483"/>
                    <a:pt x="243" y="483"/>
                    <a:pt x="243" y="483"/>
                  </a:cubicBezTo>
                  <a:cubicBezTo>
                    <a:pt x="243" y="484"/>
                    <a:pt x="243" y="485"/>
                    <a:pt x="243" y="486"/>
                  </a:cubicBezTo>
                  <a:cubicBezTo>
                    <a:pt x="243" y="486"/>
                    <a:pt x="243" y="487"/>
                    <a:pt x="244" y="487"/>
                  </a:cubicBezTo>
                  <a:cubicBezTo>
                    <a:pt x="244" y="487"/>
                    <a:pt x="245" y="488"/>
                    <a:pt x="245" y="488"/>
                  </a:cubicBezTo>
                  <a:cubicBezTo>
                    <a:pt x="246" y="488"/>
                    <a:pt x="246" y="488"/>
                    <a:pt x="247" y="488"/>
                  </a:cubicBezTo>
                  <a:cubicBezTo>
                    <a:pt x="248" y="488"/>
                    <a:pt x="249" y="488"/>
                    <a:pt x="250" y="488"/>
                  </a:cubicBezTo>
                  <a:cubicBezTo>
                    <a:pt x="251" y="488"/>
                    <a:pt x="251" y="489"/>
                    <a:pt x="252" y="489"/>
                  </a:cubicBezTo>
                  <a:cubicBezTo>
                    <a:pt x="252" y="489"/>
                    <a:pt x="253" y="489"/>
                    <a:pt x="253" y="489"/>
                  </a:cubicBezTo>
                  <a:cubicBezTo>
                    <a:pt x="255" y="489"/>
                    <a:pt x="256" y="489"/>
                    <a:pt x="257" y="489"/>
                  </a:cubicBezTo>
                  <a:cubicBezTo>
                    <a:pt x="258" y="489"/>
                    <a:pt x="259" y="489"/>
                    <a:pt x="259" y="488"/>
                  </a:cubicBezTo>
                  <a:cubicBezTo>
                    <a:pt x="260" y="488"/>
                    <a:pt x="260" y="487"/>
                    <a:pt x="260" y="487"/>
                  </a:cubicBezTo>
                  <a:cubicBezTo>
                    <a:pt x="261" y="486"/>
                    <a:pt x="261" y="486"/>
                    <a:pt x="262" y="486"/>
                  </a:cubicBezTo>
                  <a:cubicBezTo>
                    <a:pt x="262" y="485"/>
                    <a:pt x="263" y="485"/>
                    <a:pt x="263" y="484"/>
                  </a:cubicBezTo>
                  <a:cubicBezTo>
                    <a:pt x="263" y="483"/>
                    <a:pt x="263" y="482"/>
                    <a:pt x="264" y="481"/>
                  </a:cubicBezTo>
                  <a:cubicBezTo>
                    <a:pt x="264" y="481"/>
                    <a:pt x="264" y="480"/>
                    <a:pt x="264" y="480"/>
                  </a:cubicBezTo>
                  <a:cubicBezTo>
                    <a:pt x="265" y="479"/>
                    <a:pt x="266" y="478"/>
                    <a:pt x="267" y="479"/>
                  </a:cubicBezTo>
                  <a:cubicBezTo>
                    <a:pt x="269" y="479"/>
                    <a:pt x="270" y="480"/>
                    <a:pt x="271" y="481"/>
                  </a:cubicBezTo>
                  <a:cubicBezTo>
                    <a:pt x="271" y="482"/>
                    <a:pt x="272" y="482"/>
                    <a:pt x="273" y="482"/>
                  </a:cubicBezTo>
                  <a:cubicBezTo>
                    <a:pt x="274" y="483"/>
                    <a:pt x="275" y="483"/>
                    <a:pt x="276" y="484"/>
                  </a:cubicBezTo>
                  <a:cubicBezTo>
                    <a:pt x="276" y="484"/>
                    <a:pt x="277" y="484"/>
                    <a:pt x="277" y="484"/>
                  </a:cubicBezTo>
                  <a:cubicBezTo>
                    <a:pt x="277" y="485"/>
                    <a:pt x="278" y="485"/>
                    <a:pt x="278" y="485"/>
                  </a:cubicBezTo>
                  <a:cubicBezTo>
                    <a:pt x="279" y="485"/>
                    <a:pt x="279" y="485"/>
                    <a:pt x="279" y="486"/>
                  </a:cubicBezTo>
                  <a:cubicBezTo>
                    <a:pt x="280" y="486"/>
                    <a:pt x="280" y="486"/>
                    <a:pt x="281" y="486"/>
                  </a:cubicBezTo>
                  <a:cubicBezTo>
                    <a:pt x="282" y="486"/>
                    <a:pt x="283" y="487"/>
                    <a:pt x="284" y="487"/>
                  </a:cubicBezTo>
                  <a:cubicBezTo>
                    <a:pt x="284" y="488"/>
                    <a:pt x="285" y="488"/>
                    <a:pt x="285" y="488"/>
                  </a:cubicBezTo>
                  <a:cubicBezTo>
                    <a:pt x="285" y="488"/>
                    <a:pt x="286" y="488"/>
                    <a:pt x="286" y="489"/>
                  </a:cubicBezTo>
                  <a:cubicBezTo>
                    <a:pt x="287" y="489"/>
                    <a:pt x="287" y="490"/>
                    <a:pt x="288" y="491"/>
                  </a:cubicBezTo>
                  <a:cubicBezTo>
                    <a:pt x="288" y="491"/>
                    <a:pt x="289" y="493"/>
                    <a:pt x="289" y="493"/>
                  </a:cubicBezTo>
                  <a:cubicBezTo>
                    <a:pt x="290" y="493"/>
                    <a:pt x="290" y="493"/>
                    <a:pt x="290" y="493"/>
                  </a:cubicBezTo>
                  <a:cubicBezTo>
                    <a:pt x="291" y="493"/>
                    <a:pt x="291" y="493"/>
                    <a:pt x="292" y="493"/>
                  </a:cubicBezTo>
                  <a:cubicBezTo>
                    <a:pt x="292" y="493"/>
                    <a:pt x="292" y="493"/>
                    <a:pt x="292" y="493"/>
                  </a:cubicBezTo>
                  <a:cubicBezTo>
                    <a:pt x="293" y="493"/>
                    <a:pt x="293" y="493"/>
                    <a:pt x="293" y="493"/>
                  </a:cubicBezTo>
                  <a:cubicBezTo>
                    <a:pt x="295" y="493"/>
                    <a:pt x="295" y="493"/>
                    <a:pt x="295" y="493"/>
                  </a:cubicBezTo>
                  <a:cubicBezTo>
                    <a:pt x="295" y="493"/>
                    <a:pt x="295" y="494"/>
                    <a:pt x="296" y="494"/>
                  </a:cubicBezTo>
                  <a:cubicBezTo>
                    <a:pt x="297" y="494"/>
                    <a:pt x="298" y="493"/>
                    <a:pt x="298" y="493"/>
                  </a:cubicBezTo>
                  <a:cubicBezTo>
                    <a:pt x="299" y="492"/>
                    <a:pt x="300" y="492"/>
                    <a:pt x="301" y="491"/>
                  </a:cubicBezTo>
                  <a:cubicBezTo>
                    <a:pt x="301" y="491"/>
                    <a:pt x="301" y="491"/>
                    <a:pt x="301" y="492"/>
                  </a:cubicBezTo>
                  <a:cubicBezTo>
                    <a:pt x="302" y="492"/>
                    <a:pt x="302" y="493"/>
                    <a:pt x="302" y="493"/>
                  </a:cubicBezTo>
                  <a:cubicBezTo>
                    <a:pt x="302" y="493"/>
                    <a:pt x="302" y="494"/>
                    <a:pt x="302" y="494"/>
                  </a:cubicBezTo>
                  <a:cubicBezTo>
                    <a:pt x="302" y="495"/>
                    <a:pt x="302" y="495"/>
                    <a:pt x="302" y="496"/>
                  </a:cubicBezTo>
                  <a:cubicBezTo>
                    <a:pt x="302" y="497"/>
                    <a:pt x="302" y="498"/>
                    <a:pt x="302" y="499"/>
                  </a:cubicBezTo>
                  <a:cubicBezTo>
                    <a:pt x="303" y="499"/>
                    <a:pt x="303" y="500"/>
                    <a:pt x="303" y="500"/>
                  </a:cubicBezTo>
                  <a:cubicBezTo>
                    <a:pt x="303" y="501"/>
                    <a:pt x="303" y="501"/>
                    <a:pt x="303" y="501"/>
                  </a:cubicBezTo>
                  <a:cubicBezTo>
                    <a:pt x="304" y="501"/>
                    <a:pt x="304" y="502"/>
                    <a:pt x="305" y="502"/>
                  </a:cubicBezTo>
                  <a:cubicBezTo>
                    <a:pt x="305" y="503"/>
                    <a:pt x="306" y="502"/>
                    <a:pt x="306" y="502"/>
                  </a:cubicBezTo>
                  <a:cubicBezTo>
                    <a:pt x="307" y="502"/>
                    <a:pt x="307" y="503"/>
                    <a:pt x="308" y="503"/>
                  </a:cubicBezTo>
                  <a:cubicBezTo>
                    <a:pt x="308" y="503"/>
                    <a:pt x="309" y="503"/>
                    <a:pt x="310" y="503"/>
                  </a:cubicBezTo>
                  <a:cubicBezTo>
                    <a:pt x="311" y="503"/>
                    <a:pt x="312" y="503"/>
                    <a:pt x="312" y="503"/>
                  </a:cubicBezTo>
                  <a:cubicBezTo>
                    <a:pt x="313" y="503"/>
                    <a:pt x="314" y="503"/>
                    <a:pt x="315" y="502"/>
                  </a:cubicBezTo>
                  <a:cubicBezTo>
                    <a:pt x="316" y="502"/>
                    <a:pt x="316" y="501"/>
                    <a:pt x="316" y="500"/>
                  </a:cubicBezTo>
                  <a:cubicBezTo>
                    <a:pt x="316" y="500"/>
                    <a:pt x="316" y="499"/>
                    <a:pt x="317" y="500"/>
                  </a:cubicBezTo>
                  <a:cubicBezTo>
                    <a:pt x="318" y="500"/>
                    <a:pt x="319" y="500"/>
                    <a:pt x="320" y="500"/>
                  </a:cubicBezTo>
                  <a:cubicBezTo>
                    <a:pt x="321" y="500"/>
                    <a:pt x="322" y="500"/>
                    <a:pt x="323" y="501"/>
                  </a:cubicBezTo>
                  <a:cubicBezTo>
                    <a:pt x="324" y="501"/>
                    <a:pt x="324" y="502"/>
                    <a:pt x="324" y="502"/>
                  </a:cubicBezTo>
                  <a:cubicBezTo>
                    <a:pt x="324" y="503"/>
                    <a:pt x="325" y="503"/>
                    <a:pt x="325" y="504"/>
                  </a:cubicBezTo>
                  <a:cubicBezTo>
                    <a:pt x="325" y="504"/>
                    <a:pt x="326" y="505"/>
                    <a:pt x="326" y="505"/>
                  </a:cubicBezTo>
                  <a:cubicBezTo>
                    <a:pt x="326" y="506"/>
                    <a:pt x="326" y="506"/>
                    <a:pt x="327" y="507"/>
                  </a:cubicBezTo>
                  <a:cubicBezTo>
                    <a:pt x="327" y="507"/>
                    <a:pt x="328" y="508"/>
                    <a:pt x="328" y="509"/>
                  </a:cubicBezTo>
                  <a:cubicBezTo>
                    <a:pt x="329" y="509"/>
                    <a:pt x="329" y="510"/>
                    <a:pt x="329" y="510"/>
                  </a:cubicBezTo>
                  <a:cubicBezTo>
                    <a:pt x="329" y="510"/>
                    <a:pt x="329" y="510"/>
                    <a:pt x="329" y="511"/>
                  </a:cubicBezTo>
                  <a:cubicBezTo>
                    <a:pt x="330" y="511"/>
                    <a:pt x="330" y="510"/>
                    <a:pt x="331" y="510"/>
                  </a:cubicBezTo>
                  <a:cubicBezTo>
                    <a:pt x="331" y="510"/>
                    <a:pt x="331" y="510"/>
                    <a:pt x="331" y="510"/>
                  </a:cubicBezTo>
                  <a:cubicBezTo>
                    <a:pt x="331" y="510"/>
                    <a:pt x="332" y="510"/>
                    <a:pt x="332" y="510"/>
                  </a:cubicBezTo>
                  <a:cubicBezTo>
                    <a:pt x="332" y="510"/>
                    <a:pt x="332" y="510"/>
                    <a:pt x="332" y="510"/>
                  </a:cubicBezTo>
                  <a:cubicBezTo>
                    <a:pt x="332" y="510"/>
                    <a:pt x="332" y="510"/>
                    <a:pt x="332" y="510"/>
                  </a:cubicBezTo>
                  <a:cubicBezTo>
                    <a:pt x="332" y="510"/>
                    <a:pt x="332" y="510"/>
                    <a:pt x="332" y="510"/>
                  </a:cubicBezTo>
                  <a:cubicBezTo>
                    <a:pt x="333" y="510"/>
                    <a:pt x="333" y="510"/>
                    <a:pt x="333" y="510"/>
                  </a:cubicBezTo>
                  <a:cubicBezTo>
                    <a:pt x="333" y="510"/>
                    <a:pt x="334" y="510"/>
                    <a:pt x="334" y="510"/>
                  </a:cubicBezTo>
                  <a:cubicBezTo>
                    <a:pt x="334" y="511"/>
                    <a:pt x="335" y="511"/>
                    <a:pt x="335" y="511"/>
                  </a:cubicBezTo>
                  <a:cubicBezTo>
                    <a:pt x="336" y="511"/>
                    <a:pt x="336" y="511"/>
                    <a:pt x="336" y="511"/>
                  </a:cubicBezTo>
                  <a:cubicBezTo>
                    <a:pt x="336" y="511"/>
                    <a:pt x="337" y="511"/>
                    <a:pt x="338" y="511"/>
                  </a:cubicBezTo>
                  <a:cubicBezTo>
                    <a:pt x="338" y="511"/>
                    <a:pt x="339" y="511"/>
                    <a:pt x="339" y="511"/>
                  </a:cubicBezTo>
                  <a:cubicBezTo>
                    <a:pt x="340" y="511"/>
                    <a:pt x="340" y="512"/>
                    <a:pt x="340" y="513"/>
                  </a:cubicBezTo>
                  <a:cubicBezTo>
                    <a:pt x="340" y="513"/>
                    <a:pt x="340" y="514"/>
                    <a:pt x="340" y="515"/>
                  </a:cubicBezTo>
                  <a:cubicBezTo>
                    <a:pt x="340" y="515"/>
                    <a:pt x="339" y="516"/>
                    <a:pt x="339" y="516"/>
                  </a:cubicBezTo>
                  <a:cubicBezTo>
                    <a:pt x="339" y="516"/>
                    <a:pt x="339" y="516"/>
                    <a:pt x="339" y="517"/>
                  </a:cubicBezTo>
                  <a:cubicBezTo>
                    <a:pt x="339" y="517"/>
                    <a:pt x="339" y="517"/>
                    <a:pt x="338" y="517"/>
                  </a:cubicBezTo>
                  <a:cubicBezTo>
                    <a:pt x="338" y="517"/>
                    <a:pt x="338" y="517"/>
                    <a:pt x="338" y="517"/>
                  </a:cubicBezTo>
                  <a:cubicBezTo>
                    <a:pt x="338" y="517"/>
                    <a:pt x="338" y="517"/>
                    <a:pt x="338" y="517"/>
                  </a:cubicBezTo>
                  <a:cubicBezTo>
                    <a:pt x="337" y="517"/>
                    <a:pt x="337" y="517"/>
                    <a:pt x="337" y="517"/>
                  </a:cubicBezTo>
                  <a:cubicBezTo>
                    <a:pt x="337" y="517"/>
                    <a:pt x="337" y="517"/>
                    <a:pt x="337" y="517"/>
                  </a:cubicBezTo>
                  <a:cubicBezTo>
                    <a:pt x="337" y="517"/>
                    <a:pt x="337" y="517"/>
                    <a:pt x="337" y="517"/>
                  </a:cubicBezTo>
                  <a:cubicBezTo>
                    <a:pt x="337" y="517"/>
                    <a:pt x="337" y="517"/>
                    <a:pt x="337" y="517"/>
                  </a:cubicBezTo>
                  <a:cubicBezTo>
                    <a:pt x="337" y="517"/>
                    <a:pt x="337" y="518"/>
                    <a:pt x="337" y="518"/>
                  </a:cubicBezTo>
                  <a:cubicBezTo>
                    <a:pt x="337" y="518"/>
                    <a:pt x="337" y="518"/>
                    <a:pt x="337" y="518"/>
                  </a:cubicBezTo>
                  <a:cubicBezTo>
                    <a:pt x="337" y="518"/>
                    <a:pt x="337" y="518"/>
                    <a:pt x="337" y="519"/>
                  </a:cubicBezTo>
                  <a:cubicBezTo>
                    <a:pt x="337" y="519"/>
                    <a:pt x="338" y="519"/>
                    <a:pt x="338" y="519"/>
                  </a:cubicBezTo>
                  <a:cubicBezTo>
                    <a:pt x="338" y="520"/>
                    <a:pt x="339" y="520"/>
                    <a:pt x="339" y="520"/>
                  </a:cubicBezTo>
                  <a:cubicBezTo>
                    <a:pt x="340" y="520"/>
                    <a:pt x="340" y="520"/>
                    <a:pt x="341" y="520"/>
                  </a:cubicBezTo>
                  <a:cubicBezTo>
                    <a:pt x="341" y="520"/>
                    <a:pt x="341" y="520"/>
                    <a:pt x="342" y="520"/>
                  </a:cubicBezTo>
                  <a:cubicBezTo>
                    <a:pt x="342" y="520"/>
                    <a:pt x="342" y="520"/>
                    <a:pt x="343" y="520"/>
                  </a:cubicBezTo>
                  <a:cubicBezTo>
                    <a:pt x="343" y="520"/>
                    <a:pt x="343" y="520"/>
                    <a:pt x="343" y="520"/>
                  </a:cubicBezTo>
                  <a:cubicBezTo>
                    <a:pt x="343" y="520"/>
                    <a:pt x="344" y="520"/>
                    <a:pt x="344" y="520"/>
                  </a:cubicBezTo>
                  <a:cubicBezTo>
                    <a:pt x="344" y="520"/>
                    <a:pt x="344" y="521"/>
                    <a:pt x="344" y="521"/>
                  </a:cubicBezTo>
                  <a:cubicBezTo>
                    <a:pt x="344" y="521"/>
                    <a:pt x="344" y="521"/>
                    <a:pt x="344" y="521"/>
                  </a:cubicBezTo>
                  <a:cubicBezTo>
                    <a:pt x="345" y="521"/>
                    <a:pt x="345" y="521"/>
                    <a:pt x="345" y="521"/>
                  </a:cubicBezTo>
                  <a:cubicBezTo>
                    <a:pt x="345" y="521"/>
                    <a:pt x="345" y="521"/>
                    <a:pt x="345" y="521"/>
                  </a:cubicBezTo>
                  <a:cubicBezTo>
                    <a:pt x="346" y="521"/>
                    <a:pt x="346" y="521"/>
                    <a:pt x="346" y="521"/>
                  </a:cubicBezTo>
                  <a:cubicBezTo>
                    <a:pt x="346" y="521"/>
                    <a:pt x="346" y="521"/>
                    <a:pt x="346" y="521"/>
                  </a:cubicBezTo>
                  <a:cubicBezTo>
                    <a:pt x="347" y="521"/>
                    <a:pt x="347" y="520"/>
                    <a:pt x="347" y="520"/>
                  </a:cubicBezTo>
                  <a:cubicBezTo>
                    <a:pt x="348" y="520"/>
                    <a:pt x="348" y="520"/>
                    <a:pt x="348" y="520"/>
                  </a:cubicBezTo>
                  <a:cubicBezTo>
                    <a:pt x="349" y="520"/>
                    <a:pt x="349" y="519"/>
                    <a:pt x="349" y="519"/>
                  </a:cubicBezTo>
                  <a:cubicBezTo>
                    <a:pt x="350" y="519"/>
                    <a:pt x="350" y="519"/>
                    <a:pt x="350" y="519"/>
                  </a:cubicBezTo>
                  <a:cubicBezTo>
                    <a:pt x="351" y="519"/>
                    <a:pt x="351" y="519"/>
                    <a:pt x="351" y="519"/>
                  </a:cubicBezTo>
                  <a:cubicBezTo>
                    <a:pt x="351" y="518"/>
                    <a:pt x="352" y="518"/>
                    <a:pt x="352" y="518"/>
                  </a:cubicBezTo>
                  <a:cubicBezTo>
                    <a:pt x="352" y="518"/>
                    <a:pt x="353" y="518"/>
                    <a:pt x="353" y="518"/>
                  </a:cubicBezTo>
                  <a:cubicBezTo>
                    <a:pt x="353" y="517"/>
                    <a:pt x="353" y="517"/>
                    <a:pt x="353" y="516"/>
                  </a:cubicBezTo>
                  <a:cubicBezTo>
                    <a:pt x="354" y="516"/>
                    <a:pt x="355" y="516"/>
                    <a:pt x="355" y="516"/>
                  </a:cubicBezTo>
                  <a:cubicBezTo>
                    <a:pt x="356" y="516"/>
                    <a:pt x="356" y="516"/>
                    <a:pt x="357" y="516"/>
                  </a:cubicBezTo>
                  <a:cubicBezTo>
                    <a:pt x="358" y="517"/>
                    <a:pt x="359" y="518"/>
                    <a:pt x="359" y="519"/>
                  </a:cubicBezTo>
                  <a:cubicBezTo>
                    <a:pt x="360" y="520"/>
                    <a:pt x="360" y="520"/>
                    <a:pt x="360" y="521"/>
                  </a:cubicBezTo>
                  <a:cubicBezTo>
                    <a:pt x="360" y="521"/>
                    <a:pt x="361" y="522"/>
                    <a:pt x="360" y="522"/>
                  </a:cubicBezTo>
                  <a:cubicBezTo>
                    <a:pt x="359" y="522"/>
                    <a:pt x="359" y="522"/>
                    <a:pt x="358" y="522"/>
                  </a:cubicBezTo>
                  <a:cubicBezTo>
                    <a:pt x="357" y="522"/>
                    <a:pt x="357" y="523"/>
                    <a:pt x="356" y="523"/>
                  </a:cubicBezTo>
                  <a:cubicBezTo>
                    <a:pt x="356" y="523"/>
                    <a:pt x="355" y="523"/>
                    <a:pt x="355" y="523"/>
                  </a:cubicBezTo>
                  <a:cubicBezTo>
                    <a:pt x="355" y="524"/>
                    <a:pt x="355" y="525"/>
                    <a:pt x="355" y="525"/>
                  </a:cubicBezTo>
                  <a:cubicBezTo>
                    <a:pt x="355" y="526"/>
                    <a:pt x="356" y="526"/>
                    <a:pt x="356" y="527"/>
                  </a:cubicBezTo>
                  <a:cubicBezTo>
                    <a:pt x="357" y="528"/>
                    <a:pt x="357" y="529"/>
                    <a:pt x="357" y="529"/>
                  </a:cubicBezTo>
                  <a:cubicBezTo>
                    <a:pt x="357" y="530"/>
                    <a:pt x="358" y="530"/>
                    <a:pt x="358" y="531"/>
                  </a:cubicBezTo>
                  <a:cubicBezTo>
                    <a:pt x="358" y="531"/>
                    <a:pt x="359" y="531"/>
                    <a:pt x="359" y="532"/>
                  </a:cubicBezTo>
                  <a:cubicBezTo>
                    <a:pt x="359" y="532"/>
                    <a:pt x="359" y="533"/>
                    <a:pt x="359" y="533"/>
                  </a:cubicBezTo>
                  <a:cubicBezTo>
                    <a:pt x="360" y="533"/>
                    <a:pt x="360" y="534"/>
                    <a:pt x="360" y="534"/>
                  </a:cubicBezTo>
                  <a:cubicBezTo>
                    <a:pt x="360" y="535"/>
                    <a:pt x="360" y="535"/>
                    <a:pt x="360" y="535"/>
                  </a:cubicBezTo>
                  <a:cubicBezTo>
                    <a:pt x="360" y="536"/>
                    <a:pt x="360" y="536"/>
                    <a:pt x="360" y="536"/>
                  </a:cubicBezTo>
                  <a:cubicBezTo>
                    <a:pt x="361" y="536"/>
                    <a:pt x="361" y="536"/>
                    <a:pt x="361" y="536"/>
                  </a:cubicBezTo>
                  <a:cubicBezTo>
                    <a:pt x="361" y="536"/>
                    <a:pt x="361" y="536"/>
                    <a:pt x="361" y="536"/>
                  </a:cubicBezTo>
                  <a:cubicBezTo>
                    <a:pt x="361" y="537"/>
                    <a:pt x="361" y="538"/>
                    <a:pt x="362" y="538"/>
                  </a:cubicBezTo>
                  <a:cubicBezTo>
                    <a:pt x="362" y="538"/>
                    <a:pt x="363" y="539"/>
                    <a:pt x="363" y="539"/>
                  </a:cubicBezTo>
                  <a:cubicBezTo>
                    <a:pt x="364" y="540"/>
                    <a:pt x="364" y="541"/>
                    <a:pt x="364" y="542"/>
                  </a:cubicBezTo>
                  <a:cubicBezTo>
                    <a:pt x="364" y="543"/>
                    <a:pt x="364" y="543"/>
                    <a:pt x="364" y="544"/>
                  </a:cubicBezTo>
                  <a:cubicBezTo>
                    <a:pt x="364" y="545"/>
                    <a:pt x="365" y="545"/>
                    <a:pt x="365" y="546"/>
                  </a:cubicBezTo>
                  <a:cubicBezTo>
                    <a:pt x="364" y="546"/>
                    <a:pt x="364" y="547"/>
                    <a:pt x="363" y="547"/>
                  </a:cubicBezTo>
                  <a:cubicBezTo>
                    <a:pt x="363" y="548"/>
                    <a:pt x="363" y="548"/>
                    <a:pt x="362" y="549"/>
                  </a:cubicBezTo>
                  <a:cubicBezTo>
                    <a:pt x="362" y="549"/>
                    <a:pt x="361" y="550"/>
                    <a:pt x="361" y="550"/>
                  </a:cubicBezTo>
                  <a:cubicBezTo>
                    <a:pt x="361" y="551"/>
                    <a:pt x="361" y="551"/>
                    <a:pt x="361" y="551"/>
                  </a:cubicBezTo>
                  <a:cubicBezTo>
                    <a:pt x="361" y="552"/>
                    <a:pt x="361" y="552"/>
                    <a:pt x="361" y="552"/>
                  </a:cubicBezTo>
                  <a:cubicBezTo>
                    <a:pt x="361" y="553"/>
                    <a:pt x="361" y="553"/>
                    <a:pt x="361" y="554"/>
                  </a:cubicBezTo>
                  <a:cubicBezTo>
                    <a:pt x="361" y="554"/>
                    <a:pt x="362" y="555"/>
                    <a:pt x="362" y="556"/>
                  </a:cubicBezTo>
                  <a:cubicBezTo>
                    <a:pt x="362" y="556"/>
                    <a:pt x="362" y="557"/>
                    <a:pt x="363" y="557"/>
                  </a:cubicBezTo>
                  <a:cubicBezTo>
                    <a:pt x="363" y="558"/>
                    <a:pt x="363" y="558"/>
                    <a:pt x="364" y="558"/>
                  </a:cubicBezTo>
                  <a:cubicBezTo>
                    <a:pt x="364" y="559"/>
                    <a:pt x="364" y="559"/>
                    <a:pt x="365" y="559"/>
                  </a:cubicBezTo>
                  <a:cubicBezTo>
                    <a:pt x="365" y="560"/>
                    <a:pt x="366" y="561"/>
                    <a:pt x="367" y="562"/>
                  </a:cubicBezTo>
                  <a:cubicBezTo>
                    <a:pt x="367" y="562"/>
                    <a:pt x="367" y="562"/>
                    <a:pt x="367" y="562"/>
                  </a:cubicBezTo>
                  <a:cubicBezTo>
                    <a:pt x="367" y="562"/>
                    <a:pt x="367" y="562"/>
                    <a:pt x="367" y="563"/>
                  </a:cubicBezTo>
                  <a:cubicBezTo>
                    <a:pt x="367" y="563"/>
                    <a:pt x="367" y="563"/>
                    <a:pt x="368" y="564"/>
                  </a:cubicBezTo>
                  <a:cubicBezTo>
                    <a:pt x="368" y="564"/>
                    <a:pt x="368" y="564"/>
                    <a:pt x="368" y="565"/>
                  </a:cubicBezTo>
                  <a:cubicBezTo>
                    <a:pt x="368" y="565"/>
                    <a:pt x="368" y="565"/>
                    <a:pt x="368" y="565"/>
                  </a:cubicBezTo>
                  <a:cubicBezTo>
                    <a:pt x="368" y="566"/>
                    <a:pt x="368" y="566"/>
                    <a:pt x="368" y="566"/>
                  </a:cubicBezTo>
                  <a:cubicBezTo>
                    <a:pt x="367" y="567"/>
                    <a:pt x="367" y="567"/>
                    <a:pt x="367" y="567"/>
                  </a:cubicBezTo>
                  <a:cubicBezTo>
                    <a:pt x="367" y="568"/>
                    <a:pt x="366" y="568"/>
                    <a:pt x="366" y="569"/>
                  </a:cubicBezTo>
                  <a:cubicBezTo>
                    <a:pt x="365" y="570"/>
                    <a:pt x="365" y="571"/>
                    <a:pt x="364" y="572"/>
                  </a:cubicBezTo>
                  <a:cubicBezTo>
                    <a:pt x="364" y="574"/>
                    <a:pt x="362" y="575"/>
                    <a:pt x="360" y="577"/>
                  </a:cubicBezTo>
                  <a:cubicBezTo>
                    <a:pt x="358" y="578"/>
                    <a:pt x="357" y="580"/>
                    <a:pt x="355" y="581"/>
                  </a:cubicBezTo>
                  <a:cubicBezTo>
                    <a:pt x="353" y="582"/>
                    <a:pt x="351" y="582"/>
                    <a:pt x="349" y="583"/>
                  </a:cubicBezTo>
                  <a:cubicBezTo>
                    <a:pt x="348" y="584"/>
                    <a:pt x="346" y="585"/>
                    <a:pt x="345" y="587"/>
                  </a:cubicBezTo>
                  <a:cubicBezTo>
                    <a:pt x="344" y="587"/>
                    <a:pt x="344" y="588"/>
                    <a:pt x="344" y="588"/>
                  </a:cubicBezTo>
                  <a:cubicBezTo>
                    <a:pt x="344" y="588"/>
                    <a:pt x="344" y="588"/>
                    <a:pt x="344" y="588"/>
                  </a:cubicBezTo>
                  <a:cubicBezTo>
                    <a:pt x="344" y="589"/>
                    <a:pt x="344" y="589"/>
                    <a:pt x="345" y="589"/>
                  </a:cubicBezTo>
                  <a:cubicBezTo>
                    <a:pt x="345" y="590"/>
                    <a:pt x="345" y="590"/>
                    <a:pt x="345" y="591"/>
                  </a:cubicBezTo>
                  <a:cubicBezTo>
                    <a:pt x="345" y="591"/>
                    <a:pt x="345" y="591"/>
                    <a:pt x="345" y="591"/>
                  </a:cubicBezTo>
                  <a:cubicBezTo>
                    <a:pt x="345" y="591"/>
                    <a:pt x="346" y="592"/>
                    <a:pt x="346" y="592"/>
                  </a:cubicBezTo>
                  <a:cubicBezTo>
                    <a:pt x="346" y="592"/>
                    <a:pt x="346" y="593"/>
                    <a:pt x="347" y="593"/>
                  </a:cubicBezTo>
                  <a:cubicBezTo>
                    <a:pt x="347" y="594"/>
                    <a:pt x="348" y="594"/>
                    <a:pt x="349" y="595"/>
                  </a:cubicBezTo>
                  <a:cubicBezTo>
                    <a:pt x="349" y="596"/>
                    <a:pt x="350" y="596"/>
                    <a:pt x="350" y="597"/>
                  </a:cubicBezTo>
                  <a:cubicBezTo>
                    <a:pt x="350" y="598"/>
                    <a:pt x="350" y="598"/>
                    <a:pt x="350" y="598"/>
                  </a:cubicBezTo>
                  <a:cubicBezTo>
                    <a:pt x="350" y="599"/>
                    <a:pt x="351" y="599"/>
                    <a:pt x="351" y="600"/>
                  </a:cubicBezTo>
                  <a:cubicBezTo>
                    <a:pt x="351" y="600"/>
                    <a:pt x="352" y="600"/>
                    <a:pt x="353" y="600"/>
                  </a:cubicBezTo>
                  <a:cubicBezTo>
                    <a:pt x="353" y="600"/>
                    <a:pt x="354" y="600"/>
                    <a:pt x="354" y="600"/>
                  </a:cubicBezTo>
                  <a:cubicBezTo>
                    <a:pt x="354" y="599"/>
                    <a:pt x="354" y="599"/>
                    <a:pt x="355" y="599"/>
                  </a:cubicBezTo>
                  <a:cubicBezTo>
                    <a:pt x="355" y="598"/>
                    <a:pt x="355" y="598"/>
                    <a:pt x="356" y="598"/>
                  </a:cubicBezTo>
                  <a:cubicBezTo>
                    <a:pt x="356" y="597"/>
                    <a:pt x="357" y="597"/>
                    <a:pt x="357" y="597"/>
                  </a:cubicBezTo>
                  <a:cubicBezTo>
                    <a:pt x="357" y="597"/>
                    <a:pt x="358" y="597"/>
                    <a:pt x="358" y="598"/>
                  </a:cubicBezTo>
                  <a:cubicBezTo>
                    <a:pt x="358" y="598"/>
                    <a:pt x="358" y="598"/>
                    <a:pt x="358" y="599"/>
                  </a:cubicBezTo>
                  <a:cubicBezTo>
                    <a:pt x="359" y="599"/>
                    <a:pt x="359" y="600"/>
                    <a:pt x="360" y="600"/>
                  </a:cubicBezTo>
                  <a:cubicBezTo>
                    <a:pt x="360" y="600"/>
                    <a:pt x="361" y="600"/>
                    <a:pt x="361" y="601"/>
                  </a:cubicBezTo>
                  <a:cubicBezTo>
                    <a:pt x="362" y="601"/>
                    <a:pt x="362" y="601"/>
                    <a:pt x="362" y="601"/>
                  </a:cubicBezTo>
                  <a:cubicBezTo>
                    <a:pt x="362" y="601"/>
                    <a:pt x="363" y="601"/>
                    <a:pt x="363" y="601"/>
                  </a:cubicBezTo>
                  <a:cubicBezTo>
                    <a:pt x="364" y="602"/>
                    <a:pt x="365" y="602"/>
                    <a:pt x="365" y="603"/>
                  </a:cubicBezTo>
                  <a:cubicBezTo>
                    <a:pt x="365" y="604"/>
                    <a:pt x="365" y="604"/>
                    <a:pt x="365" y="604"/>
                  </a:cubicBezTo>
                  <a:cubicBezTo>
                    <a:pt x="365" y="605"/>
                    <a:pt x="365" y="605"/>
                    <a:pt x="365" y="606"/>
                  </a:cubicBezTo>
                  <a:cubicBezTo>
                    <a:pt x="364" y="607"/>
                    <a:pt x="364" y="608"/>
                    <a:pt x="363" y="608"/>
                  </a:cubicBezTo>
                  <a:cubicBezTo>
                    <a:pt x="363" y="609"/>
                    <a:pt x="362" y="610"/>
                    <a:pt x="362" y="611"/>
                  </a:cubicBezTo>
                  <a:cubicBezTo>
                    <a:pt x="362" y="612"/>
                    <a:pt x="363" y="612"/>
                    <a:pt x="363" y="612"/>
                  </a:cubicBezTo>
                  <a:cubicBezTo>
                    <a:pt x="364" y="613"/>
                    <a:pt x="365" y="613"/>
                    <a:pt x="365" y="614"/>
                  </a:cubicBezTo>
                  <a:cubicBezTo>
                    <a:pt x="365" y="614"/>
                    <a:pt x="366" y="614"/>
                    <a:pt x="366" y="615"/>
                  </a:cubicBezTo>
                  <a:cubicBezTo>
                    <a:pt x="366" y="615"/>
                    <a:pt x="366" y="615"/>
                    <a:pt x="367" y="615"/>
                  </a:cubicBezTo>
                  <a:cubicBezTo>
                    <a:pt x="367" y="615"/>
                    <a:pt x="367" y="615"/>
                    <a:pt x="367" y="615"/>
                  </a:cubicBezTo>
                  <a:cubicBezTo>
                    <a:pt x="367" y="616"/>
                    <a:pt x="367" y="617"/>
                    <a:pt x="368" y="617"/>
                  </a:cubicBezTo>
                  <a:cubicBezTo>
                    <a:pt x="369" y="618"/>
                    <a:pt x="369" y="618"/>
                    <a:pt x="370" y="619"/>
                  </a:cubicBezTo>
                  <a:cubicBezTo>
                    <a:pt x="370" y="619"/>
                    <a:pt x="371" y="619"/>
                    <a:pt x="371" y="619"/>
                  </a:cubicBezTo>
                  <a:cubicBezTo>
                    <a:pt x="371" y="620"/>
                    <a:pt x="371" y="620"/>
                    <a:pt x="371" y="621"/>
                  </a:cubicBezTo>
                  <a:cubicBezTo>
                    <a:pt x="372" y="621"/>
                    <a:pt x="372" y="621"/>
                    <a:pt x="372" y="621"/>
                  </a:cubicBezTo>
                  <a:cubicBezTo>
                    <a:pt x="372" y="622"/>
                    <a:pt x="373" y="622"/>
                    <a:pt x="373" y="622"/>
                  </a:cubicBezTo>
                  <a:cubicBezTo>
                    <a:pt x="373" y="623"/>
                    <a:pt x="374" y="623"/>
                    <a:pt x="374" y="623"/>
                  </a:cubicBezTo>
                  <a:cubicBezTo>
                    <a:pt x="375" y="624"/>
                    <a:pt x="375" y="625"/>
                    <a:pt x="375" y="626"/>
                  </a:cubicBezTo>
                  <a:cubicBezTo>
                    <a:pt x="375" y="626"/>
                    <a:pt x="375" y="628"/>
                    <a:pt x="375" y="628"/>
                  </a:cubicBezTo>
                  <a:cubicBezTo>
                    <a:pt x="375" y="629"/>
                    <a:pt x="375" y="631"/>
                    <a:pt x="374" y="632"/>
                  </a:cubicBezTo>
                  <a:cubicBezTo>
                    <a:pt x="374" y="632"/>
                    <a:pt x="374" y="633"/>
                    <a:pt x="374" y="633"/>
                  </a:cubicBezTo>
                  <a:cubicBezTo>
                    <a:pt x="374" y="634"/>
                    <a:pt x="374" y="634"/>
                    <a:pt x="374" y="634"/>
                  </a:cubicBezTo>
                  <a:cubicBezTo>
                    <a:pt x="373" y="635"/>
                    <a:pt x="374" y="636"/>
                    <a:pt x="374" y="637"/>
                  </a:cubicBezTo>
                  <a:cubicBezTo>
                    <a:pt x="374" y="637"/>
                    <a:pt x="374" y="638"/>
                    <a:pt x="374" y="639"/>
                  </a:cubicBezTo>
                  <a:cubicBezTo>
                    <a:pt x="374" y="639"/>
                    <a:pt x="374" y="640"/>
                    <a:pt x="374" y="641"/>
                  </a:cubicBezTo>
                  <a:cubicBezTo>
                    <a:pt x="374" y="641"/>
                    <a:pt x="374" y="641"/>
                    <a:pt x="374" y="642"/>
                  </a:cubicBezTo>
                  <a:cubicBezTo>
                    <a:pt x="374" y="642"/>
                    <a:pt x="374" y="643"/>
                    <a:pt x="374" y="643"/>
                  </a:cubicBezTo>
                  <a:cubicBezTo>
                    <a:pt x="374" y="644"/>
                    <a:pt x="374" y="644"/>
                    <a:pt x="374" y="645"/>
                  </a:cubicBezTo>
                  <a:cubicBezTo>
                    <a:pt x="374" y="646"/>
                    <a:pt x="374" y="646"/>
                    <a:pt x="374" y="647"/>
                  </a:cubicBezTo>
                  <a:cubicBezTo>
                    <a:pt x="374" y="647"/>
                    <a:pt x="374" y="648"/>
                    <a:pt x="374" y="648"/>
                  </a:cubicBezTo>
                  <a:cubicBezTo>
                    <a:pt x="374" y="649"/>
                    <a:pt x="374" y="649"/>
                    <a:pt x="374" y="649"/>
                  </a:cubicBezTo>
                  <a:cubicBezTo>
                    <a:pt x="374" y="649"/>
                    <a:pt x="373" y="649"/>
                    <a:pt x="373" y="649"/>
                  </a:cubicBezTo>
                  <a:cubicBezTo>
                    <a:pt x="373" y="650"/>
                    <a:pt x="373" y="650"/>
                    <a:pt x="373" y="650"/>
                  </a:cubicBezTo>
                  <a:cubicBezTo>
                    <a:pt x="373" y="650"/>
                    <a:pt x="373" y="651"/>
                    <a:pt x="373" y="651"/>
                  </a:cubicBezTo>
                  <a:cubicBezTo>
                    <a:pt x="373" y="651"/>
                    <a:pt x="373" y="651"/>
                    <a:pt x="373" y="652"/>
                  </a:cubicBezTo>
                  <a:cubicBezTo>
                    <a:pt x="373" y="652"/>
                    <a:pt x="373" y="652"/>
                    <a:pt x="373" y="652"/>
                  </a:cubicBezTo>
                  <a:cubicBezTo>
                    <a:pt x="373" y="653"/>
                    <a:pt x="373" y="653"/>
                    <a:pt x="373" y="654"/>
                  </a:cubicBezTo>
                  <a:cubicBezTo>
                    <a:pt x="373" y="654"/>
                    <a:pt x="373" y="655"/>
                    <a:pt x="373" y="655"/>
                  </a:cubicBezTo>
                  <a:cubicBezTo>
                    <a:pt x="373" y="656"/>
                    <a:pt x="373" y="656"/>
                    <a:pt x="373" y="656"/>
                  </a:cubicBezTo>
                  <a:cubicBezTo>
                    <a:pt x="374" y="656"/>
                    <a:pt x="374" y="656"/>
                    <a:pt x="374" y="657"/>
                  </a:cubicBezTo>
                  <a:cubicBezTo>
                    <a:pt x="375" y="657"/>
                    <a:pt x="375" y="657"/>
                    <a:pt x="375" y="657"/>
                  </a:cubicBezTo>
                  <a:cubicBezTo>
                    <a:pt x="375" y="658"/>
                    <a:pt x="376" y="659"/>
                    <a:pt x="376" y="659"/>
                  </a:cubicBezTo>
                  <a:cubicBezTo>
                    <a:pt x="376" y="661"/>
                    <a:pt x="376" y="662"/>
                    <a:pt x="377" y="662"/>
                  </a:cubicBezTo>
                  <a:cubicBezTo>
                    <a:pt x="378" y="663"/>
                    <a:pt x="379" y="663"/>
                    <a:pt x="379" y="663"/>
                  </a:cubicBezTo>
                  <a:cubicBezTo>
                    <a:pt x="380" y="664"/>
                    <a:pt x="381" y="664"/>
                    <a:pt x="381" y="664"/>
                  </a:cubicBezTo>
                  <a:cubicBezTo>
                    <a:pt x="382" y="664"/>
                    <a:pt x="383" y="664"/>
                    <a:pt x="383" y="664"/>
                  </a:cubicBezTo>
                  <a:cubicBezTo>
                    <a:pt x="385" y="664"/>
                    <a:pt x="386" y="663"/>
                    <a:pt x="388" y="663"/>
                  </a:cubicBezTo>
                  <a:cubicBezTo>
                    <a:pt x="389" y="662"/>
                    <a:pt x="389" y="662"/>
                    <a:pt x="390" y="662"/>
                  </a:cubicBezTo>
                  <a:cubicBezTo>
                    <a:pt x="391" y="662"/>
                    <a:pt x="391" y="661"/>
                    <a:pt x="391" y="660"/>
                  </a:cubicBezTo>
                  <a:cubicBezTo>
                    <a:pt x="391" y="660"/>
                    <a:pt x="391" y="659"/>
                    <a:pt x="392" y="658"/>
                  </a:cubicBezTo>
                  <a:cubicBezTo>
                    <a:pt x="392" y="657"/>
                    <a:pt x="393" y="657"/>
                    <a:pt x="394" y="657"/>
                  </a:cubicBezTo>
                  <a:cubicBezTo>
                    <a:pt x="394" y="656"/>
                    <a:pt x="395" y="655"/>
                    <a:pt x="395" y="655"/>
                  </a:cubicBezTo>
                  <a:cubicBezTo>
                    <a:pt x="396" y="654"/>
                    <a:pt x="396" y="653"/>
                    <a:pt x="397" y="653"/>
                  </a:cubicBezTo>
                  <a:cubicBezTo>
                    <a:pt x="398" y="652"/>
                    <a:pt x="399" y="652"/>
                    <a:pt x="399" y="651"/>
                  </a:cubicBezTo>
                  <a:cubicBezTo>
                    <a:pt x="400" y="651"/>
                    <a:pt x="401" y="651"/>
                    <a:pt x="402" y="651"/>
                  </a:cubicBezTo>
                  <a:cubicBezTo>
                    <a:pt x="403" y="650"/>
                    <a:pt x="404" y="650"/>
                    <a:pt x="405" y="649"/>
                  </a:cubicBezTo>
                  <a:cubicBezTo>
                    <a:pt x="407" y="649"/>
                    <a:pt x="408" y="649"/>
                    <a:pt x="409" y="649"/>
                  </a:cubicBezTo>
                  <a:cubicBezTo>
                    <a:pt x="410" y="649"/>
                    <a:pt x="411" y="648"/>
                    <a:pt x="412" y="648"/>
                  </a:cubicBezTo>
                  <a:cubicBezTo>
                    <a:pt x="412" y="648"/>
                    <a:pt x="413" y="647"/>
                    <a:pt x="413" y="648"/>
                  </a:cubicBezTo>
                  <a:cubicBezTo>
                    <a:pt x="414" y="648"/>
                    <a:pt x="414" y="648"/>
                    <a:pt x="415" y="649"/>
                  </a:cubicBezTo>
                  <a:cubicBezTo>
                    <a:pt x="416" y="650"/>
                    <a:pt x="416" y="650"/>
                    <a:pt x="417" y="651"/>
                  </a:cubicBezTo>
                  <a:cubicBezTo>
                    <a:pt x="418" y="651"/>
                    <a:pt x="420" y="652"/>
                    <a:pt x="421" y="653"/>
                  </a:cubicBezTo>
                  <a:cubicBezTo>
                    <a:pt x="421" y="653"/>
                    <a:pt x="421" y="653"/>
                    <a:pt x="421" y="653"/>
                  </a:cubicBezTo>
                  <a:cubicBezTo>
                    <a:pt x="421" y="653"/>
                    <a:pt x="421" y="653"/>
                    <a:pt x="422" y="653"/>
                  </a:cubicBezTo>
                  <a:cubicBezTo>
                    <a:pt x="422" y="653"/>
                    <a:pt x="422" y="654"/>
                    <a:pt x="422" y="654"/>
                  </a:cubicBezTo>
                  <a:cubicBezTo>
                    <a:pt x="423" y="654"/>
                    <a:pt x="423" y="654"/>
                    <a:pt x="423" y="654"/>
                  </a:cubicBezTo>
                  <a:cubicBezTo>
                    <a:pt x="423" y="655"/>
                    <a:pt x="424" y="655"/>
                    <a:pt x="424" y="655"/>
                  </a:cubicBezTo>
                  <a:cubicBezTo>
                    <a:pt x="425" y="655"/>
                    <a:pt x="425" y="655"/>
                    <a:pt x="425" y="656"/>
                  </a:cubicBezTo>
                  <a:cubicBezTo>
                    <a:pt x="426" y="656"/>
                    <a:pt x="426" y="656"/>
                    <a:pt x="427" y="656"/>
                  </a:cubicBezTo>
                  <a:cubicBezTo>
                    <a:pt x="428" y="656"/>
                    <a:pt x="428" y="656"/>
                    <a:pt x="428" y="656"/>
                  </a:cubicBezTo>
                  <a:cubicBezTo>
                    <a:pt x="429" y="656"/>
                    <a:pt x="429" y="656"/>
                    <a:pt x="429" y="656"/>
                  </a:cubicBezTo>
                  <a:cubicBezTo>
                    <a:pt x="429" y="656"/>
                    <a:pt x="429" y="657"/>
                    <a:pt x="429" y="657"/>
                  </a:cubicBezTo>
                  <a:cubicBezTo>
                    <a:pt x="430" y="657"/>
                    <a:pt x="430" y="657"/>
                    <a:pt x="430" y="657"/>
                  </a:cubicBezTo>
                  <a:cubicBezTo>
                    <a:pt x="431" y="657"/>
                    <a:pt x="432" y="657"/>
                    <a:pt x="432" y="658"/>
                  </a:cubicBezTo>
                  <a:cubicBezTo>
                    <a:pt x="433" y="658"/>
                    <a:pt x="433" y="658"/>
                    <a:pt x="433" y="658"/>
                  </a:cubicBezTo>
                  <a:cubicBezTo>
                    <a:pt x="434" y="658"/>
                    <a:pt x="434" y="659"/>
                    <a:pt x="434" y="659"/>
                  </a:cubicBezTo>
                  <a:cubicBezTo>
                    <a:pt x="435" y="659"/>
                    <a:pt x="435" y="660"/>
                    <a:pt x="436" y="660"/>
                  </a:cubicBezTo>
                  <a:cubicBezTo>
                    <a:pt x="436" y="660"/>
                    <a:pt x="436" y="661"/>
                    <a:pt x="436" y="662"/>
                  </a:cubicBezTo>
                  <a:cubicBezTo>
                    <a:pt x="436" y="663"/>
                    <a:pt x="436" y="663"/>
                    <a:pt x="436" y="664"/>
                  </a:cubicBezTo>
                  <a:cubicBezTo>
                    <a:pt x="436" y="665"/>
                    <a:pt x="437" y="665"/>
                    <a:pt x="437" y="666"/>
                  </a:cubicBezTo>
                  <a:cubicBezTo>
                    <a:pt x="438" y="666"/>
                    <a:pt x="438" y="667"/>
                    <a:pt x="439" y="667"/>
                  </a:cubicBezTo>
                  <a:cubicBezTo>
                    <a:pt x="439" y="668"/>
                    <a:pt x="439" y="668"/>
                    <a:pt x="440" y="669"/>
                  </a:cubicBezTo>
                  <a:cubicBezTo>
                    <a:pt x="440" y="669"/>
                    <a:pt x="441" y="669"/>
                    <a:pt x="441" y="669"/>
                  </a:cubicBezTo>
                  <a:cubicBezTo>
                    <a:pt x="441" y="668"/>
                    <a:pt x="442" y="668"/>
                    <a:pt x="442" y="667"/>
                  </a:cubicBezTo>
                  <a:cubicBezTo>
                    <a:pt x="442" y="667"/>
                    <a:pt x="442" y="666"/>
                    <a:pt x="442" y="665"/>
                  </a:cubicBezTo>
                  <a:cubicBezTo>
                    <a:pt x="442" y="665"/>
                    <a:pt x="443" y="665"/>
                    <a:pt x="444" y="665"/>
                  </a:cubicBezTo>
                  <a:cubicBezTo>
                    <a:pt x="444" y="665"/>
                    <a:pt x="445" y="664"/>
                    <a:pt x="445" y="664"/>
                  </a:cubicBezTo>
                  <a:cubicBezTo>
                    <a:pt x="446" y="664"/>
                    <a:pt x="447" y="664"/>
                    <a:pt x="447" y="664"/>
                  </a:cubicBezTo>
                  <a:cubicBezTo>
                    <a:pt x="449" y="664"/>
                    <a:pt x="449" y="664"/>
                    <a:pt x="449" y="664"/>
                  </a:cubicBezTo>
                  <a:cubicBezTo>
                    <a:pt x="450" y="664"/>
                    <a:pt x="449" y="666"/>
                    <a:pt x="450" y="667"/>
                  </a:cubicBezTo>
                  <a:cubicBezTo>
                    <a:pt x="450" y="668"/>
                    <a:pt x="451" y="669"/>
                    <a:pt x="452" y="669"/>
                  </a:cubicBezTo>
                  <a:cubicBezTo>
                    <a:pt x="453" y="669"/>
                    <a:pt x="454" y="669"/>
                    <a:pt x="454" y="669"/>
                  </a:cubicBezTo>
                  <a:cubicBezTo>
                    <a:pt x="455" y="669"/>
                    <a:pt x="456" y="669"/>
                    <a:pt x="456" y="669"/>
                  </a:cubicBezTo>
                  <a:cubicBezTo>
                    <a:pt x="457" y="669"/>
                    <a:pt x="457" y="669"/>
                    <a:pt x="457" y="669"/>
                  </a:cubicBezTo>
                  <a:cubicBezTo>
                    <a:pt x="458" y="669"/>
                    <a:pt x="458" y="669"/>
                    <a:pt x="458" y="669"/>
                  </a:cubicBezTo>
                  <a:cubicBezTo>
                    <a:pt x="458" y="669"/>
                    <a:pt x="458" y="669"/>
                    <a:pt x="458" y="669"/>
                  </a:cubicBezTo>
                  <a:cubicBezTo>
                    <a:pt x="459" y="669"/>
                    <a:pt x="459" y="669"/>
                    <a:pt x="459" y="669"/>
                  </a:cubicBezTo>
                  <a:cubicBezTo>
                    <a:pt x="459" y="669"/>
                    <a:pt x="459" y="669"/>
                    <a:pt x="460" y="669"/>
                  </a:cubicBezTo>
                  <a:cubicBezTo>
                    <a:pt x="460" y="669"/>
                    <a:pt x="460" y="669"/>
                    <a:pt x="460" y="669"/>
                  </a:cubicBezTo>
                  <a:cubicBezTo>
                    <a:pt x="460" y="669"/>
                    <a:pt x="461" y="669"/>
                    <a:pt x="461" y="669"/>
                  </a:cubicBezTo>
                  <a:cubicBezTo>
                    <a:pt x="461" y="669"/>
                    <a:pt x="461" y="669"/>
                    <a:pt x="461" y="669"/>
                  </a:cubicBezTo>
                  <a:cubicBezTo>
                    <a:pt x="461" y="669"/>
                    <a:pt x="461" y="669"/>
                    <a:pt x="462" y="668"/>
                  </a:cubicBezTo>
                  <a:cubicBezTo>
                    <a:pt x="462" y="668"/>
                    <a:pt x="462" y="668"/>
                    <a:pt x="462" y="668"/>
                  </a:cubicBezTo>
                  <a:cubicBezTo>
                    <a:pt x="463" y="668"/>
                    <a:pt x="463" y="668"/>
                    <a:pt x="463" y="668"/>
                  </a:cubicBezTo>
                  <a:cubicBezTo>
                    <a:pt x="464" y="668"/>
                    <a:pt x="464" y="668"/>
                    <a:pt x="464" y="668"/>
                  </a:cubicBezTo>
                  <a:cubicBezTo>
                    <a:pt x="466" y="668"/>
                    <a:pt x="466" y="668"/>
                    <a:pt x="466" y="668"/>
                  </a:cubicBezTo>
                  <a:cubicBezTo>
                    <a:pt x="466" y="668"/>
                    <a:pt x="466" y="669"/>
                    <a:pt x="466" y="669"/>
                  </a:cubicBezTo>
                  <a:cubicBezTo>
                    <a:pt x="466" y="669"/>
                    <a:pt x="466" y="669"/>
                    <a:pt x="466" y="669"/>
                  </a:cubicBezTo>
                  <a:cubicBezTo>
                    <a:pt x="467" y="669"/>
                    <a:pt x="467" y="669"/>
                    <a:pt x="467" y="669"/>
                  </a:cubicBezTo>
                  <a:cubicBezTo>
                    <a:pt x="467" y="668"/>
                    <a:pt x="467" y="668"/>
                    <a:pt x="467" y="668"/>
                  </a:cubicBezTo>
                  <a:cubicBezTo>
                    <a:pt x="467" y="668"/>
                    <a:pt x="467" y="668"/>
                    <a:pt x="467" y="667"/>
                  </a:cubicBezTo>
                  <a:cubicBezTo>
                    <a:pt x="468" y="667"/>
                    <a:pt x="468" y="667"/>
                    <a:pt x="468" y="667"/>
                  </a:cubicBezTo>
                  <a:cubicBezTo>
                    <a:pt x="468" y="666"/>
                    <a:pt x="469" y="667"/>
                    <a:pt x="469" y="667"/>
                  </a:cubicBezTo>
                  <a:cubicBezTo>
                    <a:pt x="469" y="667"/>
                    <a:pt x="469" y="667"/>
                    <a:pt x="470" y="667"/>
                  </a:cubicBezTo>
                  <a:cubicBezTo>
                    <a:pt x="470" y="668"/>
                    <a:pt x="470" y="668"/>
                    <a:pt x="471" y="668"/>
                  </a:cubicBezTo>
                  <a:cubicBezTo>
                    <a:pt x="471" y="668"/>
                    <a:pt x="472" y="669"/>
                    <a:pt x="473" y="669"/>
                  </a:cubicBezTo>
                  <a:cubicBezTo>
                    <a:pt x="473" y="669"/>
                    <a:pt x="474" y="669"/>
                    <a:pt x="474" y="669"/>
                  </a:cubicBezTo>
                  <a:cubicBezTo>
                    <a:pt x="475" y="669"/>
                    <a:pt x="476" y="669"/>
                    <a:pt x="477" y="669"/>
                  </a:cubicBezTo>
                  <a:cubicBezTo>
                    <a:pt x="477" y="669"/>
                    <a:pt x="478" y="669"/>
                    <a:pt x="479" y="669"/>
                  </a:cubicBezTo>
                  <a:cubicBezTo>
                    <a:pt x="480" y="670"/>
                    <a:pt x="481" y="669"/>
                    <a:pt x="482" y="669"/>
                  </a:cubicBezTo>
                  <a:cubicBezTo>
                    <a:pt x="483" y="669"/>
                    <a:pt x="484" y="669"/>
                    <a:pt x="485" y="669"/>
                  </a:cubicBezTo>
                  <a:cubicBezTo>
                    <a:pt x="486" y="669"/>
                    <a:pt x="487" y="669"/>
                    <a:pt x="487" y="669"/>
                  </a:cubicBezTo>
                  <a:cubicBezTo>
                    <a:pt x="487" y="669"/>
                    <a:pt x="488" y="668"/>
                    <a:pt x="488" y="668"/>
                  </a:cubicBezTo>
                  <a:cubicBezTo>
                    <a:pt x="489" y="668"/>
                    <a:pt x="489" y="668"/>
                    <a:pt x="489" y="668"/>
                  </a:cubicBezTo>
                  <a:cubicBezTo>
                    <a:pt x="490" y="668"/>
                    <a:pt x="491" y="668"/>
                    <a:pt x="491" y="667"/>
                  </a:cubicBezTo>
                  <a:cubicBezTo>
                    <a:pt x="492" y="667"/>
                    <a:pt x="493" y="667"/>
                    <a:pt x="494" y="667"/>
                  </a:cubicBezTo>
                  <a:cubicBezTo>
                    <a:pt x="494" y="666"/>
                    <a:pt x="495" y="666"/>
                    <a:pt x="496" y="665"/>
                  </a:cubicBezTo>
                  <a:cubicBezTo>
                    <a:pt x="496" y="665"/>
                    <a:pt x="496" y="665"/>
                    <a:pt x="496" y="665"/>
                  </a:cubicBezTo>
                  <a:cubicBezTo>
                    <a:pt x="496" y="664"/>
                    <a:pt x="496" y="664"/>
                    <a:pt x="496" y="664"/>
                  </a:cubicBezTo>
                  <a:cubicBezTo>
                    <a:pt x="496" y="664"/>
                    <a:pt x="496" y="663"/>
                    <a:pt x="496" y="663"/>
                  </a:cubicBezTo>
                  <a:cubicBezTo>
                    <a:pt x="496" y="663"/>
                    <a:pt x="495" y="662"/>
                    <a:pt x="496" y="662"/>
                  </a:cubicBezTo>
                  <a:cubicBezTo>
                    <a:pt x="496" y="662"/>
                    <a:pt x="496" y="662"/>
                    <a:pt x="497" y="662"/>
                  </a:cubicBezTo>
                  <a:cubicBezTo>
                    <a:pt x="498" y="661"/>
                    <a:pt x="499" y="662"/>
                    <a:pt x="500" y="662"/>
                  </a:cubicBezTo>
                  <a:cubicBezTo>
                    <a:pt x="500" y="663"/>
                    <a:pt x="501" y="663"/>
                    <a:pt x="501" y="663"/>
                  </a:cubicBezTo>
                  <a:cubicBezTo>
                    <a:pt x="501" y="663"/>
                    <a:pt x="502" y="663"/>
                    <a:pt x="502" y="664"/>
                  </a:cubicBezTo>
                  <a:cubicBezTo>
                    <a:pt x="503" y="664"/>
                    <a:pt x="504" y="664"/>
                    <a:pt x="504" y="664"/>
                  </a:cubicBezTo>
                  <a:cubicBezTo>
                    <a:pt x="505" y="664"/>
                    <a:pt x="505" y="664"/>
                    <a:pt x="505" y="664"/>
                  </a:cubicBezTo>
                  <a:cubicBezTo>
                    <a:pt x="505" y="664"/>
                    <a:pt x="506" y="664"/>
                    <a:pt x="506" y="664"/>
                  </a:cubicBezTo>
                  <a:cubicBezTo>
                    <a:pt x="507" y="664"/>
                    <a:pt x="507" y="664"/>
                    <a:pt x="508" y="664"/>
                  </a:cubicBezTo>
                  <a:cubicBezTo>
                    <a:pt x="509" y="664"/>
                    <a:pt x="509" y="663"/>
                    <a:pt x="510" y="663"/>
                  </a:cubicBezTo>
                  <a:cubicBezTo>
                    <a:pt x="510" y="663"/>
                    <a:pt x="511" y="662"/>
                    <a:pt x="512" y="662"/>
                  </a:cubicBezTo>
                  <a:cubicBezTo>
                    <a:pt x="513" y="661"/>
                    <a:pt x="513" y="661"/>
                    <a:pt x="514" y="660"/>
                  </a:cubicBezTo>
                  <a:cubicBezTo>
                    <a:pt x="514" y="660"/>
                    <a:pt x="515" y="660"/>
                    <a:pt x="515" y="660"/>
                  </a:cubicBezTo>
                  <a:cubicBezTo>
                    <a:pt x="515" y="660"/>
                    <a:pt x="516" y="660"/>
                    <a:pt x="516" y="659"/>
                  </a:cubicBezTo>
                  <a:cubicBezTo>
                    <a:pt x="516" y="659"/>
                    <a:pt x="516" y="659"/>
                    <a:pt x="516" y="659"/>
                  </a:cubicBezTo>
                  <a:cubicBezTo>
                    <a:pt x="517" y="659"/>
                    <a:pt x="517" y="659"/>
                    <a:pt x="517" y="659"/>
                  </a:cubicBezTo>
                  <a:cubicBezTo>
                    <a:pt x="517" y="659"/>
                    <a:pt x="518" y="659"/>
                    <a:pt x="518" y="659"/>
                  </a:cubicBezTo>
                  <a:cubicBezTo>
                    <a:pt x="519" y="659"/>
                    <a:pt x="519" y="659"/>
                    <a:pt x="519" y="659"/>
                  </a:cubicBezTo>
                  <a:cubicBezTo>
                    <a:pt x="519" y="659"/>
                    <a:pt x="519" y="660"/>
                    <a:pt x="520" y="660"/>
                  </a:cubicBezTo>
                  <a:cubicBezTo>
                    <a:pt x="520" y="660"/>
                    <a:pt x="520" y="660"/>
                    <a:pt x="520" y="660"/>
                  </a:cubicBezTo>
                  <a:cubicBezTo>
                    <a:pt x="522" y="661"/>
                    <a:pt x="523" y="661"/>
                    <a:pt x="524" y="661"/>
                  </a:cubicBezTo>
                  <a:cubicBezTo>
                    <a:pt x="525" y="662"/>
                    <a:pt x="525" y="662"/>
                    <a:pt x="526" y="662"/>
                  </a:cubicBezTo>
                  <a:cubicBezTo>
                    <a:pt x="526" y="662"/>
                    <a:pt x="527" y="662"/>
                    <a:pt x="527" y="661"/>
                  </a:cubicBezTo>
                  <a:cubicBezTo>
                    <a:pt x="528" y="661"/>
                    <a:pt x="528" y="660"/>
                    <a:pt x="528" y="660"/>
                  </a:cubicBezTo>
                  <a:cubicBezTo>
                    <a:pt x="528" y="659"/>
                    <a:pt x="528" y="658"/>
                    <a:pt x="528" y="658"/>
                  </a:cubicBezTo>
                  <a:cubicBezTo>
                    <a:pt x="528" y="657"/>
                    <a:pt x="529" y="656"/>
                    <a:pt x="529" y="655"/>
                  </a:cubicBezTo>
                  <a:cubicBezTo>
                    <a:pt x="530" y="655"/>
                    <a:pt x="530" y="654"/>
                    <a:pt x="530" y="653"/>
                  </a:cubicBezTo>
                  <a:cubicBezTo>
                    <a:pt x="531" y="652"/>
                    <a:pt x="532" y="652"/>
                    <a:pt x="532" y="652"/>
                  </a:cubicBezTo>
                  <a:cubicBezTo>
                    <a:pt x="533" y="651"/>
                    <a:pt x="534" y="651"/>
                    <a:pt x="534" y="651"/>
                  </a:cubicBezTo>
                  <a:cubicBezTo>
                    <a:pt x="534" y="650"/>
                    <a:pt x="535" y="649"/>
                    <a:pt x="535" y="648"/>
                  </a:cubicBezTo>
                  <a:cubicBezTo>
                    <a:pt x="535" y="647"/>
                    <a:pt x="536" y="647"/>
                    <a:pt x="536" y="646"/>
                  </a:cubicBezTo>
                  <a:cubicBezTo>
                    <a:pt x="537" y="645"/>
                    <a:pt x="537" y="644"/>
                    <a:pt x="538" y="644"/>
                  </a:cubicBezTo>
                  <a:cubicBezTo>
                    <a:pt x="538" y="643"/>
                    <a:pt x="538" y="642"/>
                    <a:pt x="538" y="642"/>
                  </a:cubicBezTo>
                  <a:cubicBezTo>
                    <a:pt x="539" y="641"/>
                    <a:pt x="538" y="640"/>
                    <a:pt x="538" y="640"/>
                  </a:cubicBezTo>
                  <a:cubicBezTo>
                    <a:pt x="538" y="639"/>
                    <a:pt x="537" y="639"/>
                    <a:pt x="537" y="638"/>
                  </a:cubicBezTo>
                  <a:cubicBezTo>
                    <a:pt x="537" y="638"/>
                    <a:pt x="536" y="637"/>
                    <a:pt x="537" y="637"/>
                  </a:cubicBezTo>
                  <a:cubicBezTo>
                    <a:pt x="537" y="637"/>
                    <a:pt x="538" y="637"/>
                    <a:pt x="538" y="636"/>
                  </a:cubicBezTo>
                  <a:cubicBezTo>
                    <a:pt x="538" y="636"/>
                    <a:pt x="538" y="636"/>
                    <a:pt x="539" y="635"/>
                  </a:cubicBezTo>
                  <a:cubicBezTo>
                    <a:pt x="539" y="635"/>
                    <a:pt x="539" y="635"/>
                    <a:pt x="539" y="634"/>
                  </a:cubicBezTo>
                  <a:cubicBezTo>
                    <a:pt x="539" y="634"/>
                    <a:pt x="539" y="634"/>
                    <a:pt x="539" y="634"/>
                  </a:cubicBezTo>
                  <a:cubicBezTo>
                    <a:pt x="541" y="633"/>
                    <a:pt x="542" y="632"/>
                    <a:pt x="543" y="631"/>
                  </a:cubicBezTo>
                  <a:cubicBezTo>
                    <a:pt x="543" y="629"/>
                    <a:pt x="543" y="628"/>
                    <a:pt x="543" y="626"/>
                  </a:cubicBezTo>
                  <a:cubicBezTo>
                    <a:pt x="543" y="624"/>
                    <a:pt x="544" y="623"/>
                    <a:pt x="545" y="621"/>
                  </a:cubicBezTo>
                  <a:cubicBezTo>
                    <a:pt x="545" y="620"/>
                    <a:pt x="545" y="619"/>
                    <a:pt x="545" y="619"/>
                  </a:cubicBezTo>
                  <a:cubicBezTo>
                    <a:pt x="546" y="618"/>
                    <a:pt x="546" y="617"/>
                    <a:pt x="547" y="616"/>
                  </a:cubicBezTo>
                  <a:cubicBezTo>
                    <a:pt x="548" y="615"/>
                    <a:pt x="549" y="614"/>
                    <a:pt x="549" y="613"/>
                  </a:cubicBezTo>
                  <a:cubicBezTo>
                    <a:pt x="550" y="612"/>
                    <a:pt x="550" y="611"/>
                    <a:pt x="551" y="611"/>
                  </a:cubicBezTo>
                  <a:cubicBezTo>
                    <a:pt x="552" y="610"/>
                    <a:pt x="552" y="610"/>
                    <a:pt x="553" y="610"/>
                  </a:cubicBezTo>
                  <a:cubicBezTo>
                    <a:pt x="554" y="611"/>
                    <a:pt x="556" y="611"/>
                    <a:pt x="557" y="611"/>
                  </a:cubicBezTo>
                  <a:cubicBezTo>
                    <a:pt x="559" y="611"/>
                    <a:pt x="562" y="611"/>
                    <a:pt x="564" y="611"/>
                  </a:cubicBezTo>
                  <a:cubicBezTo>
                    <a:pt x="567" y="611"/>
                    <a:pt x="570" y="612"/>
                    <a:pt x="573" y="612"/>
                  </a:cubicBezTo>
                  <a:cubicBezTo>
                    <a:pt x="575" y="613"/>
                    <a:pt x="578" y="614"/>
                    <a:pt x="580" y="614"/>
                  </a:cubicBezTo>
                  <a:cubicBezTo>
                    <a:pt x="582" y="615"/>
                    <a:pt x="584" y="615"/>
                    <a:pt x="585" y="617"/>
                  </a:cubicBezTo>
                  <a:cubicBezTo>
                    <a:pt x="586" y="617"/>
                    <a:pt x="586" y="617"/>
                    <a:pt x="586" y="617"/>
                  </a:cubicBezTo>
                  <a:cubicBezTo>
                    <a:pt x="586" y="617"/>
                    <a:pt x="586" y="617"/>
                    <a:pt x="586" y="617"/>
                  </a:cubicBezTo>
                  <a:cubicBezTo>
                    <a:pt x="586" y="617"/>
                    <a:pt x="586" y="618"/>
                    <a:pt x="587" y="618"/>
                  </a:cubicBezTo>
                  <a:cubicBezTo>
                    <a:pt x="587" y="618"/>
                    <a:pt x="587" y="618"/>
                    <a:pt x="587" y="618"/>
                  </a:cubicBezTo>
                  <a:cubicBezTo>
                    <a:pt x="588" y="618"/>
                    <a:pt x="588" y="618"/>
                    <a:pt x="588" y="618"/>
                  </a:cubicBezTo>
                  <a:cubicBezTo>
                    <a:pt x="588" y="618"/>
                    <a:pt x="588" y="618"/>
                    <a:pt x="588" y="618"/>
                  </a:cubicBezTo>
                  <a:cubicBezTo>
                    <a:pt x="589" y="617"/>
                    <a:pt x="590" y="617"/>
                    <a:pt x="590" y="617"/>
                  </a:cubicBezTo>
                  <a:cubicBezTo>
                    <a:pt x="590" y="617"/>
                    <a:pt x="591" y="617"/>
                    <a:pt x="591" y="617"/>
                  </a:cubicBezTo>
                  <a:cubicBezTo>
                    <a:pt x="591" y="616"/>
                    <a:pt x="591" y="616"/>
                    <a:pt x="591" y="616"/>
                  </a:cubicBezTo>
                  <a:cubicBezTo>
                    <a:pt x="592" y="616"/>
                    <a:pt x="592" y="616"/>
                    <a:pt x="593" y="615"/>
                  </a:cubicBezTo>
                  <a:cubicBezTo>
                    <a:pt x="593" y="615"/>
                    <a:pt x="593" y="615"/>
                    <a:pt x="593" y="615"/>
                  </a:cubicBezTo>
                  <a:cubicBezTo>
                    <a:pt x="594" y="615"/>
                    <a:pt x="594" y="615"/>
                    <a:pt x="594" y="614"/>
                  </a:cubicBezTo>
                  <a:cubicBezTo>
                    <a:pt x="594" y="614"/>
                    <a:pt x="595" y="614"/>
                    <a:pt x="595" y="613"/>
                  </a:cubicBezTo>
                  <a:cubicBezTo>
                    <a:pt x="595" y="613"/>
                    <a:pt x="595" y="613"/>
                    <a:pt x="596" y="613"/>
                  </a:cubicBezTo>
                  <a:cubicBezTo>
                    <a:pt x="596" y="612"/>
                    <a:pt x="596" y="612"/>
                    <a:pt x="596" y="612"/>
                  </a:cubicBezTo>
                  <a:cubicBezTo>
                    <a:pt x="596" y="612"/>
                    <a:pt x="597" y="612"/>
                    <a:pt x="597" y="611"/>
                  </a:cubicBezTo>
                  <a:cubicBezTo>
                    <a:pt x="597" y="611"/>
                    <a:pt x="597" y="611"/>
                    <a:pt x="597" y="610"/>
                  </a:cubicBezTo>
                  <a:cubicBezTo>
                    <a:pt x="598" y="610"/>
                    <a:pt x="598" y="610"/>
                    <a:pt x="598" y="610"/>
                  </a:cubicBezTo>
                  <a:cubicBezTo>
                    <a:pt x="598" y="610"/>
                    <a:pt x="598" y="610"/>
                    <a:pt x="598" y="609"/>
                  </a:cubicBezTo>
                  <a:cubicBezTo>
                    <a:pt x="598" y="609"/>
                    <a:pt x="598" y="609"/>
                    <a:pt x="599" y="609"/>
                  </a:cubicBezTo>
                  <a:cubicBezTo>
                    <a:pt x="599" y="608"/>
                    <a:pt x="599" y="609"/>
                    <a:pt x="600" y="609"/>
                  </a:cubicBezTo>
                  <a:cubicBezTo>
                    <a:pt x="601" y="609"/>
                    <a:pt x="602" y="608"/>
                    <a:pt x="603" y="608"/>
                  </a:cubicBezTo>
                  <a:cubicBezTo>
                    <a:pt x="603" y="608"/>
                    <a:pt x="603" y="608"/>
                    <a:pt x="603" y="608"/>
                  </a:cubicBezTo>
                  <a:cubicBezTo>
                    <a:pt x="604" y="608"/>
                    <a:pt x="604" y="608"/>
                    <a:pt x="604" y="608"/>
                  </a:cubicBezTo>
                  <a:cubicBezTo>
                    <a:pt x="605" y="608"/>
                    <a:pt x="605" y="608"/>
                    <a:pt x="606" y="608"/>
                  </a:cubicBezTo>
                  <a:cubicBezTo>
                    <a:pt x="607" y="608"/>
                    <a:pt x="608" y="608"/>
                    <a:pt x="608" y="608"/>
                  </a:cubicBezTo>
                  <a:cubicBezTo>
                    <a:pt x="609" y="608"/>
                    <a:pt x="609" y="608"/>
                    <a:pt x="609" y="607"/>
                  </a:cubicBezTo>
                  <a:cubicBezTo>
                    <a:pt x="609" y="607"/>
                    <a:pt x="610" y="606"/>
                    <a:pt x="610" y="606"/>
                  </a:cubicBezTo>
                  <a:cubicBezTo>
                    <a:pt x="610" y="606"/>
                    <a:pt x="610" y="605"/>
                    <a:pt x="610" y="605"/>
                  </a:cubicBezTo>
                  <a:cubicBezTo>
                    <a:pt x="610" y="604"/>
                    <a:pt x="610" y="604"/>
                    <a:pt x="611" y="603"/>
                  </a:cubicBezTo>
                  <a:cubicBezTo>
                    <a:pt x="611" y="603"/>
                    <a:pt x="611" y="603"/>
                    <a:pt x="612" y="603"/>
                  </a:cubicBezTo>
                  <a:cubicBezTo>
                    <a:pt x="612" y="603"/>
                    <a:pt x="613" y="603"/>
                    <a:pt x="613" y="603"/>
                  </a:cubicBezTo>
                  <a:cubicBezTo>
                    <a:pt x="614" y="603"/>
                    <a:pt x="614" y="603"/>
                    <a:pt x="615" y="603"/>
                  </a:cubicBezTo>
                  <a:cubicBezTo>
                    <a:pt x="616" y="602"/>
                    <a:pt x="617" y="602"/>
                    <a:pt x="618" y="602"/>
                  </a:cubicBezTo>
                  <a:cubicBezTo>
                    <a:pt x="618" y="602"/>
                    <a:pt x="618" y="602"/>
                    <a:pt x="618" y="602"/>
                  </a:cubicBezTo>
                  <a:cubicBezTo>
                    <a:pt x="618" y="602"/>
                    <a:pt x="618" y="602"/>
                    <a:pt x="618" y="602"/>
                  </a:cubicBezTo>
                  <a:cubicBezTo>
                    <a:pt x="619" y="602"/>
                    <a:pt x="619" y="602"/>
                    <a:pt x="619" y="602"/>
                  </a:cubicBezTo>
                  <a:cubicBezTo>
                    <a:pt x="620" y="602"/>
                    <a:pt x="620" y="602"/>
                    <a:pt x="620" y="602"/>
                  </a:cubicBezTo>
                  <a:cubicBezTo>
                    <a:pt x="621" y="602"/>
                    <a:pt x="621" y="602"/>
                    <a:pt x="621" y="603"/>
                  </a:cubicBezTo>
                  <a:cubicBezTo>
                    <a:pt x="622" y="603"/>
                    <a:pt x="622" y="603"/>
                    <a:pt x="622" y="603"/>
                  </a:cubicBezTo>
                  <a:cubicBezTo>
                    <a:pt x="622" y="604"/>
                    <a:pt x="622" y="604"/>
                    <a:pt x="623" y="604"/>
                  </a:cubicBezTo>
                  <a:cubicBezTo>
                    <a:pt x="623" y="604"/>
                    <a:pt x="623" y="603"/>
                    <a:pt x="624" y="603"/>
                  </a:cubicBezTo>
                  <a:cubicBezTo>
                    <a:pt x="624" y="603"/>
                    <a:pt x="624" y="603"/>
                    <a:pt x="624" y="602"/>
                  </a:cubicBezTo>
                  <a:cubicBezTo>
                    <a:pt x="625" y="602"/>
                    <a:pt x="625" y="602"/>
                    <a:pt x="626" y="602"/>
                  </a:cubicBezTo>
                  <a:cubicBezTo>
                    <a:pt x="626" y="602"/>
                    <a:pt x="626" y="602"/>
                    <a:pt x="627" y="602"/>
                  </a:cubicBezTo>
                  <a:cubicBezTo>
                    <a:pt x="627" y="602"/>
                    <a:pt x="628" y="601"/>
                    <a:pt x="628" y="601"/>
                  </a:cubicBezTo>
                  <a:cubicBezTo>
                    <a:pt x="629" y="601"/>
                    <a:pt x="629" y="600"/>
                    <a:pt x="629" y="600"/>
                  </a:cubicBezTo>
                  <a:cubicBezTo>
                    <a:pt x="629" y="600"/>
                    <a:pt x="629" y="600"/>
                    <a:pt x="629" y="599"/>
                  </a:cubicBezTo>
                  <a:cubicBezTo>
                    <a:pt x="630" y="599"/>
                    <a:pt x="630" y="598"/>
                    <a:pt x="630" y="598"/>
                  </a:cubicBezTo>
                  <a:cubicBezTo>
                    <a:pt x="631" y="597"/>
                    <a:pt x="631" y="596"/>
                    <a:pt x="632" y="596"/>
                  </a:cubicBezTo>
                  <a:cubicBezTo>
                    <a:pt x="632" y="596"/>
                    <a:pt x="633" y="595"/>
                    <a:pt x="634" y="596"/>
                  </a:cubicBezTo>
                  <a:cubicBezTo>
                    <a:pt x="634" y="596"/>
                    <a:pt x="635" y="596"/>
                    <a:pt x="636" y="596"/>
                  </a:cubicBezTo>
                  <a:cubicBezTo>
                    <a:pt x="636" y="596"/>
                    <a:pt x="636" y="596"/>
                    <a:pt x="637" y="596"/>
                  </a:cubicBezTo>
                  <a:cubicBezTo>
                    <a:pt x="637" y="597"/>
                    <a:pt x="638" y="597"/>
                    <a:pt x="638" y="598"/>
                  </a:cubicBezTo>
                  <a:cubicBezTo>
                    <a:pt x="638" y="598"/>
                    <a:pt x="639" y="599"/>
                    <a:pt x="639" y="599"/>
                  </a:cubicBezTo>
                  <a:cubicBezTo>
                    <a:pt x="639" y="600"/>
                    <a:pt x="639" y="600"/>
                    <a:pt x="639" y="600"/>
                  </a:cubicBezTo>
                  <a:cubicBezTo>
                    <a:pt x="639" y="601"/>
                    <a:pt x="639" y="602"/>
                    <a:pt x="639" y="603"/>
                  </a:cubicBezTo>
                  <a:cubicBezTo>
                    <a:pt x="640" y="603"/>
                    <a:pt x="640" y="603"/>
                    <a:pt x="640" y="604"/>
                  </a:cubicBezTo>
                  <a:cubicBezTo>
                    <a:pt x="640" y="604"/>
                    <a:pt x="641" y="604"/>
                    <a:pt x="641" y="604"/>
                  </a:cubicBezTo>
                  <a:cubicBezTo>
                    <a:pt x="642" y="604"/>
                    <a:pt x="642" y="604"/>
                    <a:pt x="642" y="604"/>
                  </a:cubicBezTo>
                  <a:cubicBezTo>
                    <a:pt x="643" y="604"/>
                    <a:pt x="644" y="604"/>
                    <a:pt x="644" y="604"/>
                  </a:cubicBezTo>
                  <a:cubicBezTo>
                    <a:pt x="645" y="603"/>
                    <a:pt x="646" y="603"/>
                    <a:pt x="647" y="603"/>
                  </a:cubicBezTo>
                  <a:cubicBezTo>
                    <a:pt x="647" y="603"/>
                    <a:pt x="648" y="604"/>
                    <a:pt x="648" y="604"/>
                  </a:cubicBezTo>
                  <a:cubicBezTo>
                    <a:pt x="649" y="604"/>
                    <a:pt x="649" y="604"/>
                    <a:pt x="649" y="604"/>
                  </a:cubicBezTo>
                  <a:cubicBezTo>
                    <a:pt x="650" y="604"/>
                    <a:pt x="652" y="603"/>
                    <a:pt x="653" y="603"/>
                  </a:cubicBezTo>
                  <a:cubicBezTo>
                    <a:pt x="653" y="603"/>
                    <a:pt x="653" y="603"/>
                    <a:pt x="653" y="603"/>
                  </a:cubicBezTo>
                  <a:cubicBezTo>
                    <a:pt x="654" y="603"/>
                    <a:pt x="654" y="602"/>
                    <a:pt x="654" y="602"/>
                  </a:cubicBezTo>
                  <a:cubicBezTo>
                    <a:pt x="654" y="602"/>
                    <a:pt x="654" y="601"/>
                    <a:pt x="655" y="601"/>
                  </a:cubicBezTo>
                  <a:cubicBezTo>
                    <a:pt x="655" y="600"/>
                    <a:pt x="655" y="600"/>
                    <a:pt x="656" y="599"/>
                  </a:cubicBezTo>
                  <a:cubicBezTo>
                    <a:pt x="656" y="598"/>
                    <a:pt x="657" y="597"/>
                    <a:pt x="657" y="596"/>
                  </a:cubicBezTo>
                  <a:cubicBezTo>
                    <a:pt x="657" y="596"/>
                    <a:pt x="658" y="595"/>
                    <a:pt x="658" y="595"/>
                  </a:cubicBezTo>
                  <a:cubicBezTo>
                    <a:pt x="658" y="594"/>
                    <a:pt x="658" y="594"/>
                    <a:pt x="658" y="594"/>
                  </a:cubicBezTo>
                  <a:cubicBezTo>
                    <a:pt x="659" y="593"/>
                    <a:pt x="660" y="593"/>
                    <a:pt x="660" y="593"/>
                  </a:cubicBezTo>
                  <a:cubicBezTo>
                    <a:pt x="661" y="593"/>
                    <a:pt x="661" y="593"/>
                    <a:pt x="661" y="593"/>
                  </a:cubicBezTo>
                  <a:cubicBezTo>
                    <a:pt x="662" y="592"/>
                    <a:pt x="662" y="593"/>
                    <a:pt x="663" y="592"/>
                  </a:cubicBezTo>
                  <a:cubicBezTo>
                    <a:pt x="663" y="592"/>
                    <a:pt x="663" y="592"/>
                    <a:pt x="663" y="592"/>
                  </a:cubicBezTo>
                  <a:cubicBezTo>
                    <a:pt x="663" y="591"/>
                    <a:pt x="664" y="590"/>
                    <a:pt x="665" y="589"/>
                  </a:cubicBezTo>
                  <a:cubicBezTo>
                    <a:pt x="666" y="588"/>
                    <a:pt x="667" y="588"/>
                    <a:pt x="667" y="587"/>
                  </a:cubicBezTo>
                  <a:cubicBezTo>
                    <a:pt x="668" y="587"/>
                    <a:pt x="669" y="586"/>
                    <a:pt x="669" y="585"/>
                  </a:cubicBezTo>
                  <a:cubicBezTo>
                    <a:pt x="669" y="585"/>
                    <a:pt x="668" y="584"/>
                    <a:pt x="668" y="583"/>
                  </a:cubicBezTo>
                  <a:close/>
                  <a:moveTo>
                    <a:pt x="465" y="343"/>
                  </a:moveTo>
                  <a:cubicBezTo>
                    <a:pt x="464" y="344"/>
                    <a:pt x="464" y="345"/>
                    <a:pt x="463" y="346"/>
                  </a:cubicBezTo>
                  <a:cubicBezTo>
                    <a:pt x="463" y="348"/>
                    <a:pt x="462" y="349"/>
                    <a:pt x="462" y="350"/>
                  </a:cubicBezTo>
                  <a:cubicBezTo>
                    <a:pt x="461" y="351"/>
                    <a:pt x="461" y="351"/>
                    <a:pt x="460" y="352"/>
                  </a:cubicBezTo>
                  <a:cubicBezTo>
                    <a:pt x="460" y="352"/>
                    <a:pt x="459" y="353"/>
                    <a:pt x="459" y="353"/>
                  </a:cubicBezTo>
                  <a:cubicBezTo>
                    <a:pt x="458" y="354"/>
                    <a:pt x="457" y="355"/>
                    <a:pt x="457" y="356"/>
                  </a:cubicBezTo>
                  <a:cubicBezTo>
                    <a:pt x="456" y="356"/>
                    <a:pt x="456" y="357"/>
                    <a:pt x="456" y="357"/>
                  </a:cubicBezTo>
                  <a:cubicBezTo>
                    <a:pt x="456" y="357"/>
                    <a:pt x="456" y="357"/>
                    <a:pt x="455" y="357"/>
                  </a:cubicBezTo>
                  <a:cubicBezTo>
                    <a:pt x="455" y="358"/>
                    <a:pt x="454" y="358"/>
                    <a:pt x="454" y="359"/>
                  </a:cubicBezTo>
                  <a:cubicBezTo>
                    <a:pt x="455" y="360"/>
                    <a:pt x="455" y="360"/>
                    <a:pt x="456" y="360"/>
                  </a:cubicBezTo>
                  <a:cubicBezTo>
                    <a:pt x="456" y="360"/>
                    <a:pt x="457" y="360"/>
                    <a:pt x="457" y="361"/>
                  </a:cubicBezTo>
                  <a:cubicBezTo>
                    <a:pt x="457" y="361"/>
                    <a:pt x="457" y="362"/>
                    <a:pt x="456" y="362"/>
                  </a:cubicBezTo>
                  <a:cubicBezTo>
                    <a:pt x="456" y="363"/>
                    <a:pt x="456" y="364"/>
                    <a:pt x="455" y="364"/>
                  </a:cubicBezTo>
                  <a:cubicBezTo>
                    <a:pt x="455" y="365"/>
                    <a:pt x="454" y="366"/>
                    <a:pt x="454" y="366"/>
                  </a:cubicBezTo>
                  <a:cubicBezTo>
                    <a:pt x="453" y="367"/>
                    <a:pt x="452" y="367"/>
                    <a:pt x="451" y="368"/>
                  </a:cubicBezTo>
                  <a:cubicBezTo>
                    <a:pt x="450" y="369"/>
                    <a:pt x="450" y="370"/>
                    <a:pt x="449" y="370"/>
                  </a:cubicBezTo>
                  <a:cubicBezTo>
                    <a:pt x="449" y="371"/>
                    <a:pt x="449" y="371"/>
                    <a:pt x="448" y="371"/>
                  </a:cubicBezTo>
                  <a:cubicBezTo>
                    <a:pt x="448" y="371"/>
                    <a:pt x="448" y="370"/>
                    <a:pt x="448" y="370"/>
                  </a:cubicBezTo>
                  <a:cubicBezTo>
                    <a:pt x="448" y="369"/>
                    <a:pt x="448" y="369"/>
                    <a:pt x="448" y="368"/>
                  </a:cubicBezTo>
                  <a:cubicBezTo>
                    <a:pt x="448" y="367"/>
                    <a:pt x="447" y="366"/>
                    <a:pt x="447" y="365"/>
                  </a:cubicBezTo>
                  <a:cubicBezTo>
                    <a:pt x="447" y="364"/>
                    <a:pt x="447" y="362"/>
                    <a:pt x="446" y="362"/>
                  </a:cubicBezTo>
                  <a:cubicBezTo>
                    <a:pt x="446" y="361"/>
                    <a:pt x="445" y="361"/>
                    <a:pt x="444" y="360"/>
                  </a:cubicBezTo>
                  <a:cubicBezTo>
                    <a:pt x="444" y="360"/>
                    <a:pt x="443" y="360"/>
                    <a:pt x="442" y="359"/>
                  </a:cubicBezTo>
                  <a:cubicBezTo>
                    <a:pt x="442" y="359"/>
                    <a:pt x="442" y="359"/>
                    <a:pt x="442" y="359"/>
                  </a:cubicBezTo>
                  <a:cubicBezTo>
                    <a:pt x="441" y="359"/>
                    <a:pt x="441" y="359"/>
                    <a:pt x="441" y="359"/>
                  </a:cubicBezTo>
                  <a:cubicBezTo>
                    <a:pt x="441" y="358"/>
                    <a:pt x="441" y="358"/>
                    <a:pt x="440" y="358"/>
                  </a:cubicBezTo>
                  <a:cubicBezTo>
                    <a:pt x="440" y="358"/>
                    <a:pt x="440" y="358"/>
                    <a:pt x="440" y="358"/>
                  </a:cubicBezTo>
                  <a:cubicBezTo>
                    <a:pt x="439" y="358"/>
                    <a:pt x="439" y="357"/>
                    <a:pt x="438" y="357"/>
                  </a:cubicBezTo>
                  <a:cubicBezTo>
                    <a:pt x="437" y="357"/>
                    <a:pt x="436" y="357"/>
                    <a:pt x="436" y="357"/>
                  </a:cubicBezTo>
                  <a:cubicBezTo>
                    <a:pt x="435" y="357"/>
                    <a:pt x="434" y="358"/>
                    <a:pt x="433" y="358"/>
                  </a:cubicBezTo>
                  <a:cubicBezTo>
                    <a:pt x="432" y="358"/>
                    <a:pt x="431" y="358"/>
                    <a:pt x="431" y="358"/>
                  </a:cubicBezTo>
                  <a:cubicBezTo>
                    <a:pt x="430" y="358"/>
                    <a:pt x="430" y="359"/>
                    <a:pt x="429" y="359"/>
                  </a:cubicBezTo>
                  <a:cubicBezTo>
                    <a:pt x="429" y="359"/>
                    <a:pt x="429" y="359"/>
                    <a:pt x="428" y="359"/>
                  </a:cubicBezTo>
                  <a:cubicBezTo>
                    <a:pt x="428" y="359"/>
                    <a:pt x="427" y="359"/>
                    <a:pt x="426" y="358"/>
                  </a:cubicBezTo>
                  <a:cubicBezTo>
                    <a:pt x="426" y="358"/>
                    <a:pt x="426" y="357"/>
                    <a:pt x="425" y="356"/>
                  </a:cubicBezTo>
                  <a:cubicBezTo>
                    <a:pt x="425" y="356"/>
                    <a:pt x="425" y="355"/>
                    <a:pt x="424" y="355"/>
                  </a:cubicBezTo>
                  <a:cubicBezTo>
                    <a:pt x="424" y="355"/>
                    <a:pt x="423" y="355"/>
                    <a:pt x="423" y="355"/>
                  </a:cubicBezTo>
                  <a:cubicBezTo>
                    <a:pt x="422" y="355"/>
                    <a:pt x="421" y="355"/>
                    <a:pt x="421" y="355"/>
                  </a:cubicBezTo>
                  <a:cubicBezTo>
                    <a:pt x="420" y="355"/>
                    <a:pt x="419" y="356"/>
                    <a:pt x="418" y="356"/>
                  </a:cubicBezTo>
                  <a:cubicBezTo>
                    <a:pt x="418" y="356"/>
                    <a:pt x="417" y="356"/>
                    <a:pt x="417" y="356"/>
                  </a:cubicBezTo>
                  <a:cubicBezTo>
                    <a:pt x="417" y="356"/>
                    <a:pt x="416" y="356"/>
                    <a:pt x="416" y="356"/>
                  </a:cubicBezTo>
                  <a:cubicBezTo>
                    <a:pt x="415" y="356"/>
                    <a:pt x="415" y="355"/>
                    <a:pt x="415" y="355"/>
                  </a:cubicBezTo>
                  <a:cubicBezTo>
                    <a:pt x="415" y="354"/>
                    <a:pt x="414" y="353"/>
                    <a:pt x="414" y="353"/>
                  </a:cubicBezTo>
                  <a:cubicBezTo>
                    <a:pt x="413" y="352"/>
                    <a:pt x="413" y="351"/>
                    <a:pt x="413" y="350"/>
                  </a:cubicBezTo>
                  <a:cubicBezTo>
                    <a:pt x="413" y="350"/>
                    <a:pt x="413" y="349"/>
                    <a:pt x="412" y="349"/>
                  </a:cubicBezTo>
                  <a:cubicBezTo>
                    <a:pt x="411" y="349"/>
                    <a:pt x="410" y="350"/>
                    <a:pt x="409" y="350"/>
                  </a:cubicBezTo>
                  <a:cubicBezTo>
                    <a:pt x="408" y="351"/>
                    <a:pt x="406" y="351"/>
                    <a:pt x="405" y="352"/>
                  </a:cubicBezTo>
                  <a:cubicBezTo>
                    <a:pt x="404" y="353"/>
                    <a:pt x="405" y="354"/>
                    <a:pt x="405" y="354"/>
                  </a:cubicBezTo>
                  <a:cubicBezTo>
                    <a:pt x="405" y="355"/>
                    <a:pt x="405" y="355"/>
                    <a:pt x="405" y="356"/>
                  </a:cubicBezTo>
                  <a:cubicBezTo>
                    <a:pt x="405" y="356"/>
                    <a:pt x="405" y="357"/>
                    <a:pt x="405" y="357"/>
                  </a:cubicBezTo>
                  <a:cubicBezTo>
                    <a:pt x="406" y="358"/>
                    <a:pt x="406" y="358"/>
                    <a:pt x="406" y="359"/>
                  </a:cubicBezTo>
                  <a:cubicBezTo>
                    <a:pt x="406" y="359"/>
                    <a:pt x="406" y="359"/>
                    <a:pt x="406" y="360"/>
                  </a:cubicBezTo>
                  <a:cubicBezTo>
                    <a:pt x="406" y="360"/>
                    <a:pt x="406" y="361"/>
                    <a:pt x="405" y="362"/>
                  </a:cubicBezTo>
                  <a:cubicBezTo>
                    <a:pt x="405" y="363"/>
                    <a:pt x="404" y="363"/>
                    <a:pt x="403" y="363"/>
                  </a:cubicBezTo>
                  <a:cubicBezTo>
                    <a:pt x="402" y="363"/>
                    <a:pt x="401" y="363"/>
                    <a:pt x="400" y="363"/>
                  </a:cubicBezTo>
                  <a:cubicBezTo>
                    <a:pt x="398" y="363"/>
                    <a:pt x="398" y="362"/>
                    <a:pt x="398" y="361"/>
                  </a:cubicBezTo>
                  <a:cubicBezTo>
                    <a:pt x="398" y="360"/>
                    <a:pt x="398" y="360"/>
                    <a:pt x="398" y="359"/>
                  </a:cubicBezTo>
                  <a:cubicBezTo>
                    <a:pt x="397" y="359"/>
                    <a:pt x="396" y="358"/>
                    <a:pt x="396" y="358"/>
                  </a:cubicBezTo>
                  <a:cubicBezTo>
                    <a:pt x="395" y="357"/>
                    <a:pt x="395" y="357"/>
                    <a:pt x="394" y="356"/>
                  </a:cubicBezTo>
                  <a:cubicBezTo>
                    <a:pt x="393" y="356"/>
                    <a:pt x="393" y="355"/>
                    <a:pt x="392" y="355"/>
                  </a:cubicBezTo>
                  <a:cubicBezTo>
                    <a:pt x="391" y="354"/>
                    <a:pt x="391" y="354"/>
                    <a:pt x="390" y="354"/>
                  </a:cubicBezTo>
                  <a:cubicBezTo>
                    <a:pt x="389" y="353"/>
                    <a:pt x="389" y="354"/>
                    <a:pt x="388" y="354"/>
                  </a:cubicBezTo>
                  <a:cubicBezTo>
                    <a:pt x="387" y="354"/>
                    <a:pt x="387" y="355"/>
                    <a:pt x="386" y="355"/>
                  </a:cubicBezTo>
                  <a:cubicBezTo>
                    <a:pt x="386" y="355"/>
                    <a:pt x="385" y="356"/>
                    <a:pt x="385" y="356"/>
                  </a:cubicBezTo>
                  <a:cubicBezTo>
                    <a:pt x="385" y="356"/>
                    <a:pt x="385" y="356"/>
                    <a:pt x="385" y="356"/>
                  </a:cubicBezTo>
                  <a:cubicBezTo>
                    <a:pt x="384" y="356"/>
                    <a:pt x="383" y="355"/>
                    <a:pt x="383" y="355"/>
                  </a:cubicBezTo>
                  <a:cubicBezTo>
                    <a:pt x="383" y="355"/>
                    <a:pt x="382" y="354"/>
                    <a:pt x="382" y="354"/>
                  </a:cubicBezTo>
                  <a:cubicBezTo>
                    <a:pt x="382" y="354"/>
                    <a:pt x="382" y="353"/>
                    <a:pt x="381" y="353"/>
                  </a:cubicBezTo>
                  <a:cubicBezTo>
                    <a:pt x="381" y="353"/>
                    <a:pt x="380" y="353"/>
                    <a:pt x="379" y="354"/>
                  </a:cubicBezTo>
                  <a:cubicBezTo>
                    <a:pt x="379" y="354"/>
                    <a:pt x="378" y="354"/>
                    <a:pt x="378" y="355"/>
                  </a:cubicBezTo>
                  <a:cubicBezTo>
                    <a:pt x="376" y="356"/>
                    <a:pt x="375" y="356"/>
                    <a:pt x="374" y="356"/>
                  </a:cubicBezTo>
                  <a:cubicBezTo>
                    <a:pt x="373" y="355"/>
                    <a:pt x="373" y="355"/>
                    <a:pt x="372" y="355"/>
                  </a:cubicBezTo>
                  <a:cubicBezTo>
                    <a:pt x="372" y="354"/>
                    <a:pt x="372" y="353"/>
                    <a:pt x="372" y="353"/>
                  </a:cubicBezTo>
                  <a:cubicBezTo>
                    <a:pt x="372" y="352"/>
                    <a:pt x="371" y="351"/>
                    <a:pt x="371" y="351"/>
                  </a:cubicBezTo>
                  <a:cubicBezTo>
                    <a:pt x="370" y="350"/>
                    <a:pt x="369" y="351"/>
                    <a:pt x="368" y="351"/>
                  </a:cubicBezTo>
                  <a:cubicBezTo>
                    <a:pt x="368" y="351"/>
                    <a:pt x="367" y="351"/>
                    <a:pt x="366" y="351"/>
                  </a:cubicBezTo>
                  <a:cubicBezTo>
                    <a:pt x="365" y="351"/>
                    <a:pt x="364" y="352"/>
                    <a:pt x="364" y="352"/>
                  </a:cubicBezTo>
                  <a:cubicBezTo>
                    <a:pt x="363" y="353"/>
                    <a:pt x="362" y="353"/>
                    <a:pt x="361" y="353"/>
                  </a:cubicBezTo>
                  <a:cubicBezTo>
                    <a:pt x="360" y="354"/>
                    <a:pt x="359" y="354"/>
                    <a:pt x="358" y="355"/>
                  </a:cubicBezTo>
                  <a:cubicBezTo>
                    <a:pt x="358" y="355"/>
                    <a:pt x="357" y="356"/>
                    <a:pt x="357" y="357"/>
                  </a:cubicBezTo>
                  <a:cubicBezTo>
                    <a:pt x="356" y="357"/>
                    <a:pt x="356" y="357"/>
                    <a:pt x="356" y="358"/>
                  </a:cubicBezTo>
                  <a:cubicBezTo>
                    <a:pt x="356" y="358"/>
                    <a:pt x="356" y="358"/>
                    <a:pt x="356" y="359"/>
                  </a:cubicBezTo>
                  <a:cubicBezTo>
                    <a:pt x="356" y="360"/>
                    <a:pt x="355" y="360"/>
                    <a:pt x="354" y="360"/>
                  </a:cubicBezTo>
                  <a:cubicBezTo>
                    <a:pt x="353" y="359"/>
                    <a:pt x="353" y="359"/>
                    <a:pt x="352" y="359"/>
                  </a:cubicBezTo>
                  <a:cubicBezTo>
                    <a:pt x="352" y="359"/>
                    <a:pt x="351" y="359"/>
                    <a:pt x="351" y="359"/>
                  </a:cubicBezTo>
                  <a:cubicBezTo>
                    <a:pt x="351" y="359"/>
                    <a:pt x="351" y="359"/>
                    <a:pt x="350" y="359"/>
                  </a:cubicBezTo>
                  <a:cubicBezTo>
                    <a:pt x="349" y="359"/>
                    <a:pt x="349" y="359"/>
                    <a:pt x="348" y="359"/>
                  </a:cubicBezTo>
                  <a:cubicBezTo>
                    <a:pt x="348" y="359"/>
                    <a:pt x="347" y="358"/>
                    <a:pt x="347" y="358"/>
                  </a:cubicBezTo>
                  <a:cubicBezTo>
                    <a:pt x="346" y="358"/>
                    <a:pt x="346" y="358"/>
                    <a:pt x="345" y="357"/>
                  </a:cubicBezTo>
                  <a:cubicBezTo>
                    <a:pt x="345" y="357"/>
                    <a:pt x="344" y="357"/>
                    <a:pt x="344" y="356"/>
                  </a:cubicBezTo>
                  <a:cubicBezTo>
                    <a:pt x="344" y="356"/>
                    <a:pt x="343" y="356"/>
                    <a:pt x="343" y="355"/>
                  </a:cubicBezTo>
                  <a:cubicBezTo>
                    <a:pt x="343" y="355"/>
                    <a:pt x="343" y="354"/>
                    <a:pt x="343" y="354"/>
                  </a:cubicBezTo>
                  <a:cubicBezTo>
                    <a:pt x="342" y="353"/>
                    <a:pt x="342" y="352"/>
                    <a:pt x="343" y="352"/>
                  </a:cubicBezTo>
                  <a:cubicBezTo>
                    <a:pt x="343" y="352"/>
                    <a:pt x="344" y="351"/>
                    <a:pt x="344" y="351"/>
                  </a:cubicBezTo>
                  <a:cubicBezTo>
                    <a:pt x="344" y="351"/>
                    <a:pt x="345" y="350"/>
                    <a:pt x="345" y="350"/>
                  </a:cubicBezTo>
                  <a:cubicBezTo>
                    <a:pt x="346" y="349"/>
                    <a:pt x="346" y="349"/>
                    <a:pt x="347" y="349"/>
                  </a:cubicBezTo>
                  <a:cubicBezTo>
                    <a:pt x="347" y="349"/>
                    <a:pt x="347" y="348"/>
                    <a:pt x="348" y="348"/>
                  </a:cubicBezTo>
                  <a:cubicBezTo>
                    <a:pt x="348" y="347"/>
                    <a:pt x="349" y="346"/>
                    <a:pt x="348" y="345"/>
                  </a:cubicBezTo>
                  <a:cubicBezTo>
                    <a:pt x="347" y="345"/>
                    <a:pt x="347" y="344"/>
                    <a:pt x="346" y="343"/>
                  </a:cubicBezTo>
                  <a:cubicBezTo>
                    <a:pt x="346" y="343"/>
                    <a:pt x="346" y="342"/>
                    <a:pt x="346" y="342"/>
                  </a:cubicBezTo>
                  <a:cubicBezTo>
                    <a:pt x="346" y="341"/>
                    <a:pt x="346" y="340"/>
                    <a:pt x="346" y="340"/>
                  </a:cubicBezTo>
                  <a:cubicBezTo>
                    <a:pt x="346" y="339"/>
                    <a:pt x="346" y="338"/>
                    <a:pt x="346" y="337"/>
                  </a:cubicBezTo>
                  <a:cubicBezTo>
                    <a:pt x="347" y="336"/>
                    <a:pt x="347" y="335"/>
                    <a:pt x="347" y="334"/>
                  </a:cubicBezTo>
                  <a:cubicBezTo>
                    <a:pt x="348" y="334"/>
                    <a:pt x="348" y="333"/>
                    <a:pt x="348" y="333"/>
                  </a:cubicBezTo>
                  <a:cubicBezTo>
                    <a:pt x="349" y="332"/>
                    <a:pt x="349" y="332"/>
                    <a:pt x="349" y="332"/>
                  </a:cubicBezTo>
                  <a:cubicBezTo>
                    <a:pt x="350" y="332"/>
                    <a:pt x="350" y="331"/>
                    <a:pt x="351" y="331"/>
                  </a:cubicBezTo>
                  <a:cubicBezTo>
                    <a:pt x="351" y="330"/>
                    <a:pt x="351" y="330"/>
                    <a:pt x="352" y="329"/>
                  </a:cubicBezTo>
                  <a:cubicBezTo>
                    <a:pt x="352" y="329"/>
                    <a:pt x="352" y="329"/>
                    <a:pt x="352" y="328"/>
                  </a:cubicBezTo>
                  <a:cubicBezTo>
                    <a:pt x="353" y="328"/>
                    <a:pt x="353" y="327"/>
                    <a:pt x="353" y="327"/>
                  </a:cubicBezTo>
                  <a:cubicBezTo>
                    <a:pt x="354" y="326"/>
                    <a:pt x="354" y="326"/>
                    <a:pt x="354" y="326"/>
                  </a:cubicBezTo>
                  <a:cubicBezTo>
                    <a:pt x="355" y="325"/>
                    <a:pt x="355" y="325"/>
                    <a:pt x="356" y="325"/>
                  </a:cubicBezTo>
                  <a:cubicBezTo>
                    <a:pt x="357" y="324"/>
                    <a:pt x="355" y="323"/>
                    <a:pt x="354" y="323"/>
                  </a:cubicBezTo>
                  <a:cubicBezTo>
                    <a:pt x="353" y="323"/>
                    <a:pt x="353" y="322"/>
                    <a:pt x="352" y="322"/>
                  </a:cubicBezTo>
                  <a:cubicBezTo>
                    <a:pt x="352" y="321"/>
                    <a:pt x="351" y="322"/>
                    <a:pt x="351" y="322"/>
                  </a:cubicBezTo>
                  <a:cubicBezTo>
                    <a:pt x="350" y="322"/>
                    <a:pt x="350" y="322"/>
                    <a:pt x="349" y="322"/>
                  </a:cubicBezTo>
                  <a:cubicBezTo>
                    <a:pt x="349" y="322"/>
                    <a:pt x="348" y="323"/>
                    <a:pt x="347" y="322"/>
                  </a:cubicBezTo>
                  <a:cubicBezTo>
                    <a:pt x="347" y="322"/>
                    <a:pt x="347" y="322"/>
                    <a:pt x="347" y="321"/>
                  </a:cubicBezTo>
                  <a:cubicBezTo>
                    <a:pt x="347" y="320"/>
                    <a:pt x="347" y="320"/>
                    <a:pt x="347" y="320"/>
                  </a:cubicBezTo>
                  <a:cubicBezTo>
                    <a:pt x="347" y="319"/>
                    <a:pt x="346" y="319"/>
                    <a:pt x="347" y="318"/>
                  </a:cubicBezTo>
                  <a:cubicBezTo>
                    <a:pt x="347" y="318"/>
                    <a:pt x="347" y="317"/>
                    <a:pt x="347" y="317"/>
                  </a:cubicBezTo>
                  <a:cubicBezTo>
                    <a:pt x="347" y="316"/>
                    <a:pt x="347" y="316"/>
                    <a:pt x="347" y="315"/>
                  </a:cubicBezTo>
                  <a:cubicBezTo>
                    <a:pt x="347" y="314"/>
                    <a:pt x="348" y="314"/>
                    <a:pt x="348" y="313"/>
                  </a:cubicBezTo>
                  <a:cubicBezTo>
                    <a:pt x="348" y="313"/>
                    <a:pt x="348" y="312"/>
                    <a:pt x="348" y="312"/>
                  </a:cubicBezTo>
                  <a:cubicBezTo>
                    <a:pt x="349" y="311"/>
                    <a:pt x="350" y="311"/>
                    <a:pt x="351" y="311"/>
                  </a:cubicBezTo>
                  <a:cubicBezTo>
                    <a:pt x="351" y="311"/>
                    <a:pt x="352" y="311"/>
                    <a:pt x="352" y="310"/>
                  </a:cubicBezTo>
                  <a:cubicBezTo>
                    <a:pt x="353" y="309"/>
                    <a:pt x="352" y="307"/>
                    <a:pt x="352" y="306"/>
                  </a:cubicBezTo>
                  <a:cubicBezTo>
                    <a:pt x="352" y="305"/>
                    <a:pt x="352" y="303"/>
                    <a:pt x="352" y="302"/>
                  </a:cubicBezTo>
                  <a:cubicBezTo>
                    <a:pt x="352" y="302"/>
                    <a:pt x="352" y="301"/>
                    <a:pt x="352" y="301"/>
                  </a:cubicBezTo>
                  <a:cubicBezTo>
                    <a:pt x="352" y="300"/>
                    <a:pt x="351" y="300"/>
                    <a:pt x="352" y="299"/>
                  </a:cubicBezTo>
                  <a:cubicBezTo>
                    <a:pt x="352" y="299"/>
                    <a:pt x="352" y="299"/>
                    <a:pt x="353" y="298"/>
                  </a:cubicBezTo>
                  <a:cubicBezTo>
                    <a:pt x="353" y="298"/>
                    <a:pt x="353" y="298"/>
                    <a:pt x="354" y="298"/>
                  </a:cubicBezTo>
                  <a:cubicBezTo>
                    <a:pt x="355" y="297"/>
                    <a:pt x="356" y="298"/>
                    <a:pt x="357" y="298"/>
                  </a:cubicBezTo>
                  <a:cubicBezTo>
                    <a:pt x="358" y="299"/>
                    <a:pt x="359" y="299"/>
                    <a:pt x="360" y="299"/>
                  </a:cubicBezTo>
                  <a:cubicBezTo>
                    <a:pt x="360" y="299"/>
                    <a:pt x="361" y="300"/>
                    <a:pt x="361" y="300"/>
                  </a:cubicBezTo>
                  <a:cubicBezTo>
                    <a:pt x="362" y="300"/>
                    <a:pt x="363" y="300"/>
                    <a:pt x="363" y="300"/>
                  </a:cubicBezTo>
                  <a:cubicBezTo>
                    <a:pt x="363" y="300"/>
                    <a:pt x="364" y="300"/>
                    <a:pt x="364" y="300"/>
                  </a:cubicBezTo>
                  <a:cubicBezTo>
                    <a:pt x="364" y="300"/>
                    <a:pt x="364" y="300"/>
                    <a:pt x="365" y="300"/>
                  </a:cubicBezTo>
                  <a:cubicBezTo>
                    <a:pt x="365" y="300"/>
                    <a:pt x="365" y="300"/>
                    <a:pt x="365" y="300"/>
                  </a:cubicBezTo>
                  <a:cubicBezTo>
                    <a:pt x="365" y="300"/>
                    <a:pt x="365" y="300"/>
                    <a:pt x="365" y="299"/>
                  </a:cubicBezTo>
                  <a:cubicBezTo>
                    <a:pt x="365" y="299"/>
                    <a:pt x="365" y="299"/>
                    <a:pt x="365" y="299"/>
                  </a:cubicBezTo>
                  <a:cubicBezTo>
                    <a:pt x="364" y="298"/>
                    <a:pt x="364" y="298"/>
                    <a:pt x="363" y="297"/>
                  </a:cubicBezTo>
                  <a:cubicBezTo>
                    <a:pt x="362" y="297"/>
                    <a:pt x="361" y="296"/>
                    <a:pt x="361" y="295"/>
                  </a:cubicBezTo>
                  <a:cubicBezTo>
                    <a:pt x="361" y="295"/>
                    <a:pt x="361" y="295"/>
                    <a:pt x="361" y="294"/>
                  </a:cubicBezTo>
                  <a:cubicBezTo>
                    <a:pt x="361" y="294"/>
                    <a:pt x="362" y="293"/>
                    <a:pt x="362" y="293"/>
                  </a:cubicBezTo>
                  <a:cubicBezTo>
                    <a:pt x="362" y="293"/>
                    <a:pt x="362" y="293"/>
                    <a:pt x="362" y="293"/>
                  </a:cubicBezTo>
                  <a:cubicBezTo>
                    <a:pt x="362" y="293"/>
                    <a:pt x="362" y="292"/>
                    <a:pt x="362" y="292"/>
                  </a:cubicBezTo>
                  <a:cubicBezTo>
                    <a:pt x="362" y="292"/>
                    <a:pt x="363" y="291"/>
                    <a:pt x="363" y="291"/>
                  </a:cubicBezTo>
                  <a:cubicBezTo>
                    <a:pt x="363" y="291"/>
                    <a:pt x="363" y="290"/>
                    <a:pt x="364" y="290"/>
                  </a:cubicBezTo>
                  <a:cubicBezTo>
                    <a:pt x="364" y="289"/>
                    <a:pt x="364" y="289"/>
                    <a:pt x="364" y="289"/>
                  </a:cubicBezTo>
                  <a:cubicBezTo>
                    <a:pt x="365" y="288"/>
                    <a:pt x="366" y="288"/>
                    <a:pt x="366" y="288"/>
                  </a:cubicBezTo>
                  <a:cubicBezTo>
                    <a:pt x="367" y="287"/>
                    <a:pt x="368" y="287"/>
                    <a:pt x="369" y="287"/>
                  </a:cubicBezTo>
                  <a:cubicBezTo>
                    <a:pt x="370" y="288"/>
                    <a:pt x="371" y="288"/>
                    <a:pt x="372" y="288"/>
                  </a:cubicBezTo>
                  <a:cubicBezTo>
                    <a:pt x="373" y="288"/>
                    <a:pt x="373" y="288"/>
                    <a:pt x="373" y="287"/>
                  </a:cubicBezTo>
                  <a:cubicBezTo>
                    <a:pt x="373" y="287"/>
                    <a:pt x="373" y="287"/>
                    <a:pt x="373" y="286"/>
                  </a:cubicBezTo>
                  <a:cubicBezTo>
                    <a:pt x="373" y="286"/>
                    <a:pt x="373" y="285"/>
                    <a:pt x="373" y="285"/>
                  </a:cubicBezTo>
                  <a:cubicBezTo>
                    <a:pt x="376" y="280"/>
                    <a:pt x="376" y="280"/>
                    <a:pt x="376" y="280"/>
                  </a:cubicBezTo>
                  <a:cubicBezTo>
                    <a:pt x="380" y="280"/>
                    <a:pt x="380" y="280"/>
                    <a:pt x="380" y="280"/>
                  </a:cubicBezTo>
                  <a:cubicBezTo>
                    <a:pt x="380" y="285"/>
                    <a:pt x="380" y="285"/>
                    <a:pt x="380" y="285"/>
                  </a:cubicBezTo>
                  <a:cubicBezTo>
                    <a:pt x="381" y="287"/>
                    <a:pt x="381" y="287"/>
                    <a:pt x="381" y="287"/>
                  </a:cubicBezTo>
                  <a:cubicBezTo>
                    <a:pt x="386" y="289"/>
                    <a:pt x="386" y="289"/>
                    <a:pt x="386" y="289"/>
                  </a:cubicBezTo>
                  <a:cubicBezTo>
                    <a:pt x="390" y="288"/>
                    <a:pt x="390" y="288"/>
                    <a:pt x="390" y="288"/>
                  </a:cubicBezTo>
                  <a:cubicBezTo>
                    <a:pt x="395" y="285"/>
                    <a:pt x="395" y="285"/>
                    <a:pt x="395" y="285"/>
                  </a:cubicBezTo>
                  <a:cubicBezTo>
                    <a:pt x="395" y="285"/>
                    <a:pt x="397" y="281"/>
                    <a:pt x="397" y="281"/>
                  </a:cubicBezTo>
                  <a:cubicBezTo>
                    <a:pt x="397" y="281"/>
                    <a:pt x="398" y="281"/>
                    <a:pt x="398" y="281"/>
                  </a:cubicBezTo>
                  <a:cubicBezTo>
                    <a:pt x="402" y="284"/>
                    <a:pt x="402" y="284"/>
                    <a:pt x="402" y="284"/>
                  </a:cubicBezTo>
                  <a:cubicBezTo>
                    <a:pt x="403" y="284"/>
                    <a:pt x="403" y="284"/>
                    <a:pt x="403" y="284"/>
                  </a:cubicBezTo>
                  <a:cubicBezTo>
                    <a:pt x="403" y="284"/>
                    <a:pt x="405" y="280"/>
                    <a:pt x="406" y="280"/>
                  </a:cubicBezTo>
                  <a:cubicBezTo>
                    <a:pt x="406" y="280"/>
                    <a:pt x="409" y="277"/>
                    <a:pt x="409" y="277"/>
                  </a:cubicBezTo>
                  <a:cubicBezTo>
                    <a:pt x="409" y="277"/>
                    <a:pt x="407" y="275"/>
                    <a:pt x="407" y="275"/>
                  </a:cubicBezTo>
                  <a:cubicBezTo>
                    <a:pt x="408" y="273"/>
                    <a:pt x="408" y="273"/>
                    <a:pt x="408" y="273"/>
                  </a:cubicBezTo>
                  <a:cubicBezTo>
                    <a:pt x="409" y="274"/>
                    <a:pt x="411" y="274"/>
                    <a:pt x="412" y="274"/>
                  </a:cubicBezTo>
                  <a:cubicBezTo>
                    <a:pt x="412" y="274"/>
                    <a:pt x="413" y="274"/>
                    <a:pt x="413" y="275"/>
                  </a:cubicBezTo>
                  <a:cubicBezTo>
                    <a:pt x="414" y="275"/>
                    <a:pt x="414" y="275"/>
                    <a:pt x="414" y="275"/>
                  </a:cubicBezTo>
                  <a:cubicBezTo>
                    <a:pt x="415" y="276"/>
                    <a:pt x="416" y="277"/>
                    <a:pt x="417" y="278"/>
                  </a:cubicBezTo>
                  <a:cubicBezTo>
                    <a:pt x="417" y="278"/>
                    <a:pt x="418" y="279"/>
                    <a:pt x="419" y="280"/>
                  </a:cubicBezTo>
                  <a:cubicBezTo>
                    <a:pt x="420" y="280"/>
                    <a:pt x="421" y="280"/>
                    <a:pt x="420" y="281"/>
                  </a:cubicBezTo>
                  <a:cubicBezTo>
                    <a:pt x="420" y="282"/>
                    <a:pt x="420" y="282"/>
                    <a:pt x="420" y="283"/>
                  </a:cubicBezTo>
                  <a:cubicBezTo>
                    <a:pt x="420" y="283"/>
                    <a:pt x="420" y="283"/>
                    <a:pt x="419" y="284"/>
                  </a:cubicBezTo>
                  <a:cubicBezTo>
                    <a:pt x="419" y="284"/>
                    <a:pt x="419" y="284"/>
                    <a:pt x="419" y="285"/>
                  </a:cubicBezTo>
                  <a:cubicBezTo>
                    <a:pt x="418" y="285"/>
                    <a:pt x="418" y="285"/>
                    <a:pt x="418" y="286"/>
                  </a:cubicBezTo>
                  <a:cubicBezTo>
                    <a:pt x="418" y="286"/>
                    <a:pt x="418" y="287"/>
                    <a:pt x="418" y="287"/>
                  </a:cubicBezTo>
                  <a:cubicBezTo>
                    <a:pt x="417" y="287"/>
                    <a:pt x="417" y="288"/>
                    <a:pt x="417" y="288"/>
                  </a:cubicBezTo>
                  <a:cubicBezTo>
                    <a:pt x="417" y="289"/>
                    <a:pt x="417" y="289"/>
                    <a:pt x="416" y="290"/>
                  </a:cubicBezTo>
                  <a:cubicBezTo>
                    <a:pt x="416" y="290"/>
                    <a:pt x="416" y="290"/>
                    <a:pt x="416" y="291"/>
                  </a:cubicBezTo>
                  <a:cubicBezTo>
                    <a:pt x="416" y="292"/>
                    <a:pt x="416" y="293"/>
                    <a:pt x="416" y="294"/>
                  </a:cubicBezTo>
                  <a:cubicBezTo>
                    <a:pt x="416" y="294"/>
                    <a:pt x="416" y="295"/>
                    <a:pt x="417" y="295"/>
                  </a:cubicBezTo>
                  <a:cubicBezTo>
                    <a:pt x="417" y="295"/>
                    <a:pt x="417" y="296"/>
                    <a:pt x="417" y="296"/>
                  </a:cubicBezTo>
                  <a:cubicBezTo>
                    <a:pt x="418" y="296"/>
                    <a:pt x="418" y="297"/>
                    <a:pt x="418" y="297"/>
                  </a:cubicBezTo>
                  <a:cubicBezTo>
                    <a:pt x="419" y="297"/>
                    <a:pt x="419" y="297"/>
                    <a:pt x="420" y="297"/>
                  </a:cubicBezTo>
                  <a:cubicBezTo>
                    <a:pt x="421" y="296"/>
                    <a:pt x="422" y="296"/>
                    <a:pt x="423" y="296"/>
                  </a:cubicBezTo>
                  <a:cubicBezTo>
                    <a:pt x="424" y="297"/>
                    <a:pt x="425" y="297"/>
                    <a:pt x="426" y="297"/>
                  </a:cubicBezTo>
                  <a:cubicBezTo>
                    <a:pt x="427" y="298"/>
                    <a:pt x="427" y="298"/>
                    <a:pt x="428" y="299"/>
                  </a:cubicBezTo>
                  <a:cubicBezTo>
                    <a:pt x="429" y="300"/>
                    <a:pt x="430" y="301"/>
                    <a:pt x="431" y="301"/>
                  </a:cubicBezTo>
                  <a:cubicBezTo>
                    <a:pt x="431" y="302"/>
                    <a:pt x="432" y="303"/>
                    <a:pt x="433" y="304"/>
                  </a:cubicBezTo>
                  <a:cubicBezTo>
                    <a:pt x="433" y="304"/>
                    <a:pt x="433" y="305"/>
                    <a:pt x="434" y="306"/>
                  </a:cubicBezTo>
                  <a:cubicBezTo>
                    <a:pt x="434" y="307"/>
                    <a:pt x="434" y="307"/>
                    <a:pt x="434" y="308"/>
                  </a:cubicBezTo>
                  <a:cubicBezTo>
                    <a:pt x="433" y="308"/>
                    <a:pt x="433" y="309"/>
                    <a:pt x="433" y="309"/>
                  </a:cubicBezTo>
                  <a:cubicBezTo>
                    <a:pt x="434" y="310"/>
                    <a:pt x="435" y="310"/>
                    <a:pt x="436" y="310"/>
                  </a:cubicBezTo>
                  <a:cubicBezTo>
                    <a:pt x="436" y="310"/>
                    <a:pt x="437" y="311"/>
                    <a:pt x="438" y="311"/>
                  </a:cubicBezTo>
                  <a:cubicBezTo>
                    <a:pt x="439" y="311"/>
                    <a:pt x="439" y="311"/>
                    <a:pt x="439" y="312"/>
                  </a:cubicBezTo>
                  <a:cubicBezTo>
                    <a:pt x="440" y="313"/>
                    <a:pt x="442" y="313"/>
                    <a:pt x="443" y="313"/>
                  </a:cubicBezTo>
                  <a:cubicBezTo>
                    <a:pt x="444" y="313"/>
                    <a:pt x="445" y="313"/>
                    <a:pt x="445" y="314"/>
                  </a:cubicBezTo>
                  <a:cubicBezTo>
                    <a:pt x="446" y="314"/>
                    <a:pt x="446" y="315"/>
                    <a:pt x="446" y="316"/>
                  </a:cubicBezTo>
                  <a:cubicBezTo>
                    <a:pt x="445" y="318"/>
                    <a:pt x="445" y="319"/>
                    <a:pt x="444" y="320"/>
                  </a:cubicBezTo>
                  <a:cubicBezTo>
                    <a:pt x="443" y="321"/>
                    <a:pt x="442" y="322"/>
                    <a:pt x="442" y="323"/>
                  </a:cubicBezTo>
                  <a:cubicBezTo>
                    <a:pt x="441" y="324"/>
                    <a:pt x="441" y="325"/>
                    <a:pt x="440" y="327"/>
                  </a:cubicBezTo>
                  <a:cubicBezTo>
                    <a:pt x="440" y="328"/>
                    <a:pt x="440" y="329"/>
                    <a:pt x="439" y="330"/>
                  </a:cubicBezTo>
                  <a:cubicBezTo>
                    <a:pt x="439" y="331"/>
                    <a:pt x="439" y="333"/>
                    <a:pt x="440" y="334"/>
                  </a:cubicBezTo>
                  <a:cubicBezTo>
                    <a:pt x="440" y="334"/>
                    <a:pt x="441" y="333"/>
                    <a:pt x="441" y="333"/>
                  </a:cubicBezTo>
                  <a:cubicBezTo>
                    <a:pt x="442" y="332"/>
                    <a:pt x="443" y="332"/>
                    <a:pt x="443" y="331"/>
                  </a:cubicBezTo>
                  <a:cubicBezTo>
                    <a:pt x="445" y="331"/>
                    <a:pt x="446" y="331"/>
                    <a:pt x="447" y="331"/>
                  </a:cubicBezTo>
                  <a:cubicBezTo>
                    <a:pt x="448" y="331"/>
                    <a:pt x="450" y="331"/>
                    <a:pt x="451" y="332"/>
                  </a:cubicBezTo>
                  <a:cubicBezTo>
                    <a:pt x="452" y="332"/>
                    <a:pt x="453" y="333"/>
                    <a:pt x="454" y="333"/>
                  </a:cubicBezTo>
                  <a:cubicBezTo>
                    <a:pt x="455" y="334"/>
                    <a:pt x="457" y="335"/>
                    <a:pt x="458" y="335"/>
                  </a:cubicBezTo>
                  <a:cubicBezTo>
                    <a:pt x="460" y="335"/>
                    <a:pt x="461" y="336"/>
                    <a:pt x="462" y="337"/>
                  </a:cubicBezTo>
                  <a:cubicBezTo>
                    <a:pt x="463" y="338"/>
                    <a:pt x="464" y="338"/>
                    <a:pt x="465" y="339"/>
                  </a:cubicBezTo>
                  <a:cubicBezTo>
                    <a:pt x="466" y="339"/>
                    <a:pt x="467" y="340"/>
                    <a:pt x="467" y="341"/>
                  </a:cubicBezTo>
                  <a:cubicBezTo>
                    <a:pt x="467" y="342"/>
                    <a:pt x="466" y="343"/>
                    <a:pt x="465" y="34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4" name="Freeform 247">
              <a:extLst>
                <a:ext uri="{FF2B5EF4-FFF2-40B4-BE49-F238E27FC236}">
                  <a16:creationId xmlns:a16="http://schemas.microsoft.com/office/drawing/2014/main" id="{C580BF9D-F4D4-7B49-A345-427347D36FC5}"/>
                </a:ext>
              </a:extLst>
            </p:cNvPr>
            <p:cNvSpPr>
              <a:spLocks/>
            </p:cNvSpPr>
            <p:nvPr/>
          </p:nvSpPr>
          <p:spPr bwMode="auto">
            <a:xfrm>
              <a:off x="18171446" y="10826701"/>
              <a:ext cx="1579563" cy="2028825"/>
            </a:xfrm>
            <a:custGeom>
              <a:avLst/>
              <a:gdLst>
                <a:gd name="T0" fmla="*/ 462 w 497"/>
                <a:gd name="T1" fmla="*/ 413 h 639"/>
                <a:gd name="T2" fmla="*/ 433 w 497"/>
                <a:gd name="T3" fmla="*/ 410 h 639"/>
                <a:gd name="T4" fmla="*/ 406 w 497"/>
                <a:gd name="T5" fmla="*/ 416 h 639"/>
                <a:gd name="T6" fmla="*/ 381 w 497"/>
                <a:gd name="T7" fmla="*/ 431 h 639"/>
                <a:gd name="T8" fmla="*/ 348 w 497"/>
                <a:gd name="T9" fmla="*/ 441 h 639"/>
                <a:gd name="T10" fmla="*/ 314 w 497"/>
                <a:gd name="T11" fmla="*/ 457 h 639"/>
                <a:gd name="T12" fmla="*/ 305 w 497"/>
                <a:gd name="T13" fmla="*/ 490 h 639"/>
                <a:gd name="T14" fmla="*/ 313 w 497"/>
                <a:gd name="T15" fmla="*/ 515 h 639"/>
                <a:gd name="T16" fmla="*/ 312 w 497"/>
                <a:gd name="T17" fmla="*/ 545 h 639"/>
                <a:gd name="T18" fmla="*/ 314 w 497"/>
                <a:gd name="T19" fmla="*/ 576 h 639"/>
                <a:gd name="T20" fmla="*/ 328 w 497"/>
                <a:gd name="T21" fmla="*/ 590 h 639"/>
                <a:gd name="T22" fmla="*/ 332 w 497"/>
                <a:gd name="T23" fmla="*/ 609 h 639"/>
                <a:gd name="T24" fmla="*/ 308 w 497"/>
                <a:gd name="T25" fmla="*/ 632 h 639"/>
                <a:gd name="T26" fmla="*/ 253 w 497"/>
                <a:gd name="T27" fmla="*/ 605 h 639"/>
                <a:gd name="T28" fmla="*/ 211 w 497"/>
                <a:gd name="T29" fmla="*/ 589 h 639"/>
                <a:gd name="T30" fmla="*/ 154 w 497"/>
                <a:gd name="T31" fmla="*/ 554 h 639"/>
                <a:gd name="T32" fmla="*/ 158 w 497"/>
                <a:gd name="T33" fmla="*/ 508 h 639"/>
                <a:gd name="T34" fmla="*/ 125 w 497"/>
                <a:gd name="T35" fmla="*/ 500 h 639"/>
                <a:gd name="T36" fmla="*/ 84 w 497"/>
                <a:gd name="T37" fmla="*/ 497 h 639"/>
                <a:gd name="T38" fmla="*/ 66 w 497"/>
                <a:gd name="T39" fmla="*/ 456 h 639"/>
                <a:gd name="T40" fmla="*/ 45 w 497"/>
                <a:gd name="T41" fmla="*/ 429 h 639"/>
                <a:gd name="T42" fmla="*/ 18 w 497"/>
                <a:gd name="T43" fmla="*/ 407 h 639"/>
                <a:gd name="T44" fmla="*/ 4 w 497"/>
                <a:gd name="T45" fmla="*/ 366 h 639"/>
                <a:gd name="T46" fmla="*/ 10 w 497"/>
                <a:gd name="T47" fmla="*/ 339 h 639"/>
                <a:gd name="T48" fmla="*/ 3 w 497"/>
                <a:gd name="T49" fmla="*/ 322 h 639"/>
                <a:gd name="T50" fmla="*/ 20 w 497"/>
                <a:gd name="T51" fmla="*/ 306 h 639"/>
                <a:gd name="T52" fmla="*/ 55 w 497"/>
                <a:gd name="T53" fmla="*/ 304 h 639"/>
                <a:gd name="T54" fmla="*/ 72 w 497"/>
                <a:gd name="T55" fmla="*/ 291 h 639"/>
                <a:gd name="T56" fmla="*/ 92 w 497"/>
                <a:gd name="T57" fmla="*/ 267 h 639"/>
                <a:gd name="T58" fmla="*/ 85 w 497"/>
                <a:gd name="T59" fmla="*/ 233 h 639"/>
                <a:gd name="T60" fmla="*/ 94 w 497"/>
                <a:gd name="T61" fmla="*/ 212 h 639"/>
                <a:gd name="T62" fmla="*/ 70 w 497"/>
                <a:gd name="T63" fmla="*/ 179 h 639"/>
                <a:gd name="T64" fmla="*/ 78 w 497"/>
                <a:gd name="T65" fmla="*/ 161 h 639"/>
                <a:gd name="T66" fmla="*/ 71 w 497"/>
                <a:gd name="T67" fmla="*/ 131 h 639"/>
                <a:gd name="T68" fmla="*/ 51 w 497"/>
                <a:gd name="T69" fmla="*/ 105 h 639"/>
                <a:gd name="T70" fmla="*/ 37 w 497"/>
                <a:gd name="T71" fmla="*/ 74 h 639"/>
                <a:gd name="T72" fmla="*/ 57 w 497"/>
                <a:gd name="T73" fmla="*/ 61 h 639"/>
                <a:gd name="T74" fmla="*/ 83 w 497"/>
                <a:gd name="T75" fmla="*/ 42 h 639"/>
                <a:gd name="T76" fmla="*/ 115 w 497"/>
                <a:gd name="T77" fmla="*/ 44 h 639"/>
                <a:gd name="T78" fmla="*/ 151 w 497"/>
                <a:gd name="T79" fmla="*/ 45 h 639"/>
                <a:gd name="T80" fmla="*/ 174 w 497"/>
                <a:gd name="T81" fmla="*/ 13 h 639"/>
                <a:gd name="T82" fmla="*/ 200 w 497"/>
                <a:gd name="T83" fmla="*/ 11 h 639"/>
                <a:gd name="T84" fmla="*/ 224 w 497"/>
                <a:gd name="T85" fmla="*/ 23 h 639"/>
                <a:gd name="T86" fmla="*/ 250 w 497"/>
                <a:gd name="T87" fmla="*/ 45 h 639"/>
                <a:gd name="T88" fmla="*/ 286 w 497"/>
                <a:gd name="T89" fmla="*/ 48 h 639"/>
                <a:gd name="T90" fmla="*/ 301 w 497"/>
                <a:gd name="T91" fmla="*/ 51 h 639"/>
                <a:gd name="T92" fmla="*/ 314 w 497"/>
                <a:gd name="T93" fmla="*/ 71 h 639"/>
                <a:gd name="T94" fmla="*/ 304 w 497"/>
                <a:gd name="T95" fmla="*/ 95 h 639"/>
                <a:gd name="T96" fmla="*/ 306 w 497"/>
                <a:gd name="T97" fmla="*/ 127 h 639"/>
                <a:gd name="T98" fmla="*/ 302 w 497"/>
                <a:gd name="T99" fmla="*/ 164 h 639"/>
                <a:gd name="T100" fmla="*/ 326 w 497"/>
                <a:gd name="T101" fmla="*/ 166 h 639"/>
                <a:gd name="T102" fmla="*/ 326 w 497"/>
                <a:gd name="T103" fmla="*/ 211 h 639"/>
                <a:gd name="T104" fmla="*/ 321 w 497"/>
                <a:gd name="T105" fmla="*/ 242 h 639"/>
                <a:gd name="T106" fmla="*/ 326 w 497"/>
                <a:gd name="T107" fmla="*/ 286 h 639"/>
                <a:gd name="T108" fmla="*/ 361 w 497"/>
                <a:gd name="T109" fmla="*/ 305 h 639"/>
                <a:gd name="T110" fmla="*/ 396 w 497"/>
                <a:gd name="T111" fmla="*/ 310 h 639"/>
                <a:gd name="T112" fmla="*/ 430 w 497"/>
                <a:gd name="T113" fmla="*/ 323 h 639"/>
                <a:gd name="T114" fmla="*/ 457 w 497"/>
                <a:gd name="T115" fmla="*/ 340 h 639"/>
                <a:gd name="T116" fmla="*/ 467 w 497"/>
                <a:gd name="T117" fmla="*/ 348 h 639"/>
                <a:gd name="T118" fmla="*/ 476 w 497"/>
                <a:gd name="T119" fmla="*/ 351 h 639"/>
                <a:gd name="T120" fmla="*/ 488 w 497"/>
                <a:gd name="T121" fmla="*/ 364 h 639"/>
                <a:gd name="T122" fmla="*/ 496 w 497"/>
                <a:gd name="T123" fmla="*/ 39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7" h="639">
                  <a:moveTo>
                    <a:pt x="497" y="396"/>
                  </a:moveTo>
                  <a:cubicBezTo>
                    <a:pt x="497" y="397"/>
                    <a:pt x="497" y="397"/>
                    <a:pt x="497" y="397"/>
                  </a:cubicBezTo>
                  <a:cubicBezTo>
                    <a:pt x="496" y="398"/>
                    <a:pt x="496" y="398"/>
                    <a:pt x="496" y="398"/>
                  </a:cubicBezTo>
                  <a:cubicBezTo>
                    <a:pt x="496" y="399"/>
                    <a:pt x="495" y="399"/>
                    <a:pt x="495" y="400"/>
                  </a:cubicBezTo>
                  <a:cubicBezTo>
                    <a:pt x="494" y="401"/>
                    <a:pt x="494" y="402"/>
                    <a:pt x="493" y="403"/>
                  </a:cubicBezTo>
                  <a:cubicBezTo>
                    <a:pt x="493" y="405"/>
                    <a:pt x="491" y="406"/>
                    <a:pt x="489" y="408"/>
                  </a:cubicBezTo>
                  <a:cubicBezTo>
                    <a:pt x="487" y="409"/>
                    <a:pt x="486" y="411"/>
                    <a:pt x="484" y="412"/>
                  </a:cubicBezTo>
                  <a:cubicBezTo>
                    <a:pt x="482" y="413"/>
                    <a:pt x="480" y="413"/>
                    <a:pt x="478" y="414"/>
                  </a:cubicBezTo>
                  <a:cubicBezTo>
                    <a:pt x="477" y="415"/>
                    <a:pt x="475" y="416"/>
                    <a:pt x="474" y="418"/>
                  </a:cubicBezTo>
                  <a:cubicBezTo>
                    <a:pt x="473" y="418"/>
                    <a:pt x="473" y="419"/>
                    <a:pt x="473" y="419"/>
                  </a:cubicBezTo>
                  <a:cubicBezTo>
                    <a:pt x="472" y="419"/>
                    <a:pt x="472" y="419"/>
                    <a:pt x="472" y="419"/>
                  </a:cubicBezTo>
                  <a:cubicBezTo>
                    <a:pt x="472" y="419"/>
                    <a:pt x="472" y="420"/>
                    <a:pt x="471" y="420"/>
                  </a:cubicBezTo>
                  <a:cubicBezTo>
                    <a:pt x="471" y="421"/>
                    <a:pt x="470" y="421"/>
                    <a:pt x="469" y="422"/>
                  </a:cubicBezTo>
                  <a:cubicBezTo>
                    <a:pt x="469" y="422"/>
                    <a:pt x="468" y="423"/>
                    <a:pt x="468" y="422"/>
                  </a:cubicBezTo>
                  <a:cubicBezTo>
                    <a:pt x="468" y="422"/>
                    <a:pt x="468" y="422"/>
                    <a:pt x="467" y="422"/>
                  </a:cubicBezTo>
                  <a:cubicBezTo>
                    <a:pt x="467" y="421"/>
                    <a:pt x="466" y="421"/>
                    <a:pt x="466" y="420"/>
                  </a:cubicBezTo>
                  <a:cubicBezTo>
                    <a:pt x="465" y="420"/>
                    <a:pt x="466" y="419"/>
                    <a:pt x="466" y="418"/>
                  </a:cubicBezTo>
                  <a:cubicBezTo>
                    <a:pt x="466" y="417"/>
                    <a:pt x="466" y="417"/>
                    <a:pt x="466" y="416"/>
                  </a:cubicBezTo>
                  <a:cubicBezTo>
                    <a:pt x="466" y="415"/>
                    <a:pt x="466" y="414"/>
                    <a:pt x="466" y="414"/>
                  </a:cubicBezTo>
                  <a:cubicBezTo>
                    <a:pt x="465" y="414"/>
                    <a:pt x="464" y="413"/>
                    <a:pt x="464" y="413"/>
                  </a:cubicBezTo>
                  <a:cubicBezTo>
                    <a:pt x="463" y="413"/>
                    <a:pt x="463" y="413"/>
                    <a:pt x="462" y="413"/>
                  </a:cubicBezTo>
                  <a:cubicBezTo>
                    <a:pt x="460" y="413"/>
                    <a:pt x="460" y="413"/>
                    <a:pt x="460" y="413"/>
                  </a:cubicBezTo>
                  <a:cubicBezTo>
                    <a:pt x="459" y="413"/>
                    <a:pt x="458" y="413"/>
                    <a:pt x="458" y="413"/>
                  </a:cubicBezTo>
                  <a:cubicBezTo>
                    <a:pt x="457" y="413"/>
                    <a:pt x="456" y="414"/>
                    <a:pt x="456" y="415"/>
                  </a:cubicBezTo>
                  <a:cubicBezTo>
                    <a:pt x="456" y="415"/>
                    <a:pt x="456" y="415"/>
                    <a:pt x="456" y="416"/>
                  </a:cubicBezTo>
                  <a:cubicBezTo>
                    <a:pt x="456" y="416"/>
                    <a:pt x="456" y="417"/>
                    <a:pt x="456" y="417"/>
                  </a:cubicBezTo>
                  <a:cubicBezTo>
                    <a:pt x="455" y="418"/>
                    <a:pt x="455" y="418"/>
                    <a:pt x="455" y="419"/>
                  </a:cubicBezTo>
                  <a:cubicBezTo>
                    <a:pt x="455" y="419"/>
                    <a:pt x="455" y="419"/>
                    <a:pt x="454" y="419"/>
                  </a:cubicBezTo>
                  <a:cubicBezTo>
                    <a:pt x="454" y="419"/>
                    <a:pt x="453" y="420"/>
                    <a:pt x="452" y="420"/>
                  </a:cubicBezTo>
                  <a:cubicBezTo>
                    <a:pt x="451" y="420"/>
                    <a:pt x="450" y="420"/>
                    <a:pt x="450" y="420"/>
                  </a:cubicBezTo>
                  <a:cubicBezTo>
                    <a:pt x="449" y="420"/>
                    <a:pt x="449" y="420"/>
                    <a:pt x="448" y="420"/>
                  </a:cubicBezTo>
                  <a:cubicBezTo>
                    <a:pt x="448" y="420"/>
                    <a:pt x="448" y="420"/>
                    <a:pt x="447" y="420"/>
                  </a:cubicBezTo>
                  <a:cubicBezTo>
                    <a:pt x="447" y="420"/>
                    <a:pt x="447" y="421"/>
                    <a:pt x="446" y="421"/>
                  </a:cubicBezTo>
                  <a:cubicBezTo>
                    <a:pt x="446" y="421"/>
                    <a:pt x="445" y="421"/>
                    <a:pt x="445" y="420"/>
                  </a:cubicBezTo>
                  <a:cubicBezTo>
                    <a:pt x="444" y="420"/>
                    <a:pt x="443" y="420"/>
                    <a:pt x="442" y="420"/>
                  </a:cubicBezTo>
                  <a:cubicBezTo>
                    <a:pt x="441" y="419"/>
                    <a:pt x="440" y="419"/>
                    <a:pt x="439" y="418"/>
                  </a:cubicBezTo>
                  <a:cubicBezTo>
                    <a:pt x="438" y="418"/>
                    <a:pt x="437" y="417"/>
                    <a:pt x="437" y="416"/>
                  </a:cubicBezTo>
                  <a:cubicBezTo>
                    <a:pt x="437" y="415"/>
                    <a:pt x="437" y="414"/>
                    <a:pt x="437" y="413"/>
                  </a:cubicBezTo>
                  <a:cubicBezTo>
                    <a:pt x="437" y="412"/>
                    <a:pt x="437" y="412"/>
                    <a:pt x="436" y="412"/>
                  </a:cubicBezTo>
                  <a:cubicBezTo>
                    <a:pt x="436" y="411"/>
                    <a:pt x="436" y="411"/>
                    <a:pt x="435" y="411"/>
                  </a:cubicBezTo>
                  <a:cubicBezTo>
                    <a:pt x="435" y="410"/>
                    <a:pt x="434" y="410"/>
                    <a:pt x="434" y="410"/>
                  </a:cubicBezTo>
                  <a:cubicBezTo>
                    <a:pt x="434" y="410"/>
                    <a:pt x="433" y="410"/>
                    <a:pt x="433" y="410"/>
                  </a:cubicBezTo>
                  <a:cubicBezTo>
                    <a:pt x="433" y="409"/>
                    <a:pt x="432" y="410"/>
                    <a:pt x="431" y="410"/>
                  </a:cubicBezTo>
                  <a:cubicBezTo>
                    <a:pt x="431" y="410"/>
                    <a:pt x="431" y="410"/>
                    <a:pt x="430" y="411"/>
                  </a:cubicBezTo>
                  <a:cubicBezTo>
                    <a:pt x="430" y="411"/>
                    <a:pt x="430" y="411"/>
                    <a:pt x="430" y="411"/>
                  </a:cubicBezTo>
                  <a:cubicBezTo>
                    <a:pt x="430" y="412"/>
                    <a:pt x="430" y="412"/>
                    <a:pt x="430" y="412"/>
                  </a:cubicBezTo>
                  <a:cubicBezTo>
                    <a:pt x="430" y="413"/>
                    <a:pt x="429" y="413"/>
                    <a:pt x="429" y="413"/>
                  </a:cubicBezTo>
                  <a:cubicBezTo>
                    <a:pt x="429" y="414"/>
                    <a:pt x="428" y="414"/>
                    <a:pt x="428" y="414"/>
                  </a:cubicBezTo>
                  <a:cubicBezTo>
                    <a:pt x="427" y="414"/>
                    <a:pt x="427" y="415"/>
                    <a:pt x="426" y="415"/>
                  </a:cubicBezTo>
                  <a:cubicBezTo>
                    <a:pt x="426" y="415"/>
                    <a:pt x="425" y="416"/>
                    <a:pt x="425" y="416"/>
                  </a:cubicBezTo>
                  <a:cubicBezTo>
                    <a:pt x="425" y="416"/>
                    <a:pt x="425" y="416"/>
                    <a:pt x="425" y="416"/>
                  </a:cubicBezTo>
                  <a:cubicBezTo>
                    <a:pt x="424" y="417"/>
                    <a:pt x="424" y="417"/>
                    <a:pt x="423" y="418"/>
                  </a:cubicBezTo>
                  <a:cubicBezTo>
                    <a:pt x="423" y="418"/>
                    <a:pt x="422" y="419"/>
                    <a:pt x="422" y="419"/>
                  </a:cubicBezTo>
                  <a:cubicBezTo>
                    <a:pt x="421" y="420"/>
                    <a:pt x="421" y="420"/>
                    <a:pt x="420" y="420"/>
                  </a:cubicBezTo>
                  <a:cubicBezTo>
                    <a:pt x="420" y="420"/>
                    <a:pt x="420" y="421"/>
                    <a:pt x="419" y="421"/>
                  </a:cubicBezTo>
                  <a:cubicBezTo>
                    <a:pt x="419" y="421"/>
                    <a:pt x="418" y="421"/>
                    <a:pt x="418" y="421"/>
                  </a:cubicBezTo>
                  <a:cubicBezTo>
                    <a:pt x="417" y="421"/>
                    <a:pt x="416" y="420"/>
                    <a:pt x="416" y="420"/>
                  </a:cubicBezTo>
                  <a:cubicBezTo>
                    <a:pt x="415" y="420"/>
                    <a:pt x="415" y="419"/>
                    <a:pt x="414" y="419"/>
                  </a:cubicBezTo>
                  <a:cubicBezTo>
                    <a:pt x="414" y="419"/>
                    <a:pt x="413" y="419"/>
                    <a:pt x="413" y="419"/>
                  </a:cubicBezTo>
                  <a:cubicBezTo>
                    <a:pt x="412" y="418"/>
                    <a:pt x="411" y="417"/>
                    <a:pt x="410" y="417"/>
                  </a:cubicBezTo>
                  <a:cubicBezTo>
                    <a:pt x="409" y="417"/>
                    <a:pt x="409" y="417"/>
                    <a:pt x="408" y="416"/>
                  </a:cubicBezTo>
                  <a:cubicBezTo>
                    <a:pt x="408" y="416"/>
                    <a:pt x="407" y="416"/>
                    <a:pt x="407" y="416"/>
                  </a:cubicBezTo>
                  <a:cubicBezTo>
                    <a:pt x="406" y="416"/>
                    <a:pt x="406" y="416"/>
                    <a:pt x="406" y="416"/>
                  </a:cubicBezTo>
                  <a:cubicBezTo>
                    <a:pt x="405" y="416"/>
                    <a:pt x="405" y="416"/>
                    <a:pt x="404" y="416"/>
                  </a:cubicBezTo>
                  <a:cubicBezTo>
                    <a:pt x="404" y="416"/>
                    <a:pt x="404" y="416"/>
                    <a:pt x="404" y="416"/>
                  </a:cubicBezTo>
                  <a:cubicBezTo>
                    <a:pt x="403" y="416"/>
                    <a:pt x="402" y="418"/>
                    <a:pt x="402" y="418"/>
                  </a:cubicBezTo>
                  <a:cubicBezTo>
                    <a:pt x="401" y="419"/>
                    <a:pt x="401" y="420"/>
                    <a:pt x="401" y="421"/>
                  </a:cubicBezTo>
                  <a:cubicBezTo>
                    <a:pt x="400" y="422"/>
                    <a:pt x="400" y="423"/>
                    <a:pt x="400" y="424"/>
                  </a:cubicBezTo>
                  <a:cubicBezTo>
                    <a:pt x="400" y="424"/>
                    <a:pt x="400" y="425"/>
                    <a:pt x="399" y="426"/>
                  </a:cubicBezTo>
                  <a:cubicBezTo>
                    <a:pt x="399" y="426"/>
                    <a:pt x="399" y="427"/>
                    <a:pt x="399" y="427"/>
                  </a:cubicBezTo>
                  <a:cubicBezTo>
                    <a:pt x="398" y="428"/>
                    <a:pt x="397" y="428"/>
                    <a:pt x="397" y="429"/>
                  </a:cubicBezTo>
                  <a:cubicBezTo>
                    <a:pt x="396" y="429"/>
                    <a:pt x="396" y="429"/>
                    <a:pt x="395" y="429"/>
                  </a:cubicBezTo>
                  <a:cubicBezTo>
                    <a:pt x="395" y="430"/>
                    <a:pt x="395" y="430"/>
                    <a:pt x="394" y="430"/>
                  </a:cubicBezTo>
                  <a:cubicBezTo>
                    <a:pt x="394" y="431"/>
                    <a:pt x="393" y="431"/>
                    <a:pt x="393" y="432"/>
                  </a:cubicBezTo>
                  <a:cubicBezTo>
                    <a:pt x="393" y="432"/>
                    <a:pt x="392" y="432"/>
                    <a:pt x="392" y="432"/>
                  </a:cubicBezTo>
                  <a:cubicBezTo>
                    <a:pt x="392" y="432"/>
                    <a:pt x="392" y="432"/>
                    <a:pt x="392" y="432"/>
                  </a:cubicBezTo>
                  <a:cubicBezTo>
                    <a:pt x="391" y="433"/>
                    <a:pt x="390" y="433"/>
                    <a:pt x="390" y="433"/>
                  </a:cubicBezTo>
                  <a:cubicBezTo>
                    <a:pt x="389" y="433"/>
                    <a:pt x="389" y="432"/>
                    <a:pt x="389" y="432"/>
                  </a:cubicBezTo>
                  <a:cubicBezTo>
                    <a:pt x="389" y="431"/>
                    <a:pt x="389" y="430"/>
                    <a:pt x="388" y="430"/>
                  </a:cubicBezTo>
                  <a:cubicBezTo>
                    <a:pt x="387" y="429"/>
                    <a:pt x="387" y="429"/>
                    <a:pt x="386" y="428"/>
                  </a:cubicBezTo>
                  <a:cubicBezTo>
                    <a:pt x="385" y="428"/>
                    <a:pt x="385" y="428"/>
                    <a:pt x="384" y="428"/>
                  </a:cubicBezTo>
                  <a:cubicBezTo>
                    <a:pt x="384" y="429"/>
                    <a:pt x="384" y="429"/>
                    <a:pt x="383" y="429"/>
                  </a:cubicBezTo>
                  <a:cubicBezTo>
                    <a:pt x="383" y="430"/>
                    <a:pt x="383" y="430"/>
                    <a:pt x="382" y="430"/>
                  </a:cubicBezTo>
                  <a:cubicBezTo>
                    <a:pt x="382" y="430"/>
                    <a:pt x="382" y="431"/>
                    <a:pt x="381" y="431"/>
                  </a:cubicBezTo>
                  <a:cubicBezTo>
                    <a:pt x="381" y="431"/>
                    <a:pt x="381" y="432"/>
                    <a:pt x="380" y="432"/>
                  </a:cubicBezTo>
                  <a:cubicBezTo>
                    <a:pt x="380" y="432"/>
                    <a:pt x="380" y="432"/>
                    <a:pt x="380" y="432"/>
                  </a:cubicBezTo>
                  <a:cubicBezTo>
                    <a:pt x="379" y="433"/>
                    <a:pt x="379" y="433"/>
                    <a:pt x="378" y="434"/>
                  </a:cubicBezTo>
                  <a:cubicBezTo>
                    <a:pt x="377" y="434"/>
                    <a:pt x="377" y="434"/>
                    <a:pt x="377" y="434"/>
                  </a:cubicBezTo>
                  <a:cubicBezTo>
                    <a:pt x="377" y="434"/>
                    <a:pt x="377" y="434"/>
                    <a:pt x="377" y="434"/>
                  </a:cubicBezTo>
                  <a:cubicBezTo>
                    <a:pt x="377" y="434"/>
                    <a:pt x="377" y="434"/>
                    <a:pt x="377" y="434"/>
                  </a:cubicBezTo>
                  <a:cubicBezTo>
                    <a:pt x="376" y="434"/>
                    <a:pt x="376" y="434"/>
                    <a:pt x="376" y="434"/>
                  </a:cubicBezTo>
                  <a:cubicBezTo>
                    <a:pt x="375" y="435"/>
                    <a:pt x="375" y="435"/>
                    <a:pt x="374" y="436"/>
                  </a:cubicBezTo>
                  <a:cubicBezTo>
                    <a:pt x="374" y="436"/>
                    <a:pt x="373" y="436"/>
                    <a:pt x="372" y="436"/>
                  </a:cubicBezTo>
                  <a:cubicBezTo>
                    <a:pt x="372" y="436"/>
                    <a:pt x="371" y="436"/>
                    <a:pt x="370" y="436"/>
                  </a:cubicBezTo>
                  <a:cubicBezTo>
                    <a:pt x="369" y="436"/>
                    <a:pt x="368" y="436"/>
                    <a:pt x="367" y="436"/>
                  </a:cubicBezTo>
                  <a:cubicBezTo>
                    <a:pt x="366" y="436"/>
                    <a:pt x="365" y="436"/>
                    <a:pt x="364" y="436"/>
                  </a:cubicBezTo>
                  <a:cubicBezTo>
                    <a:pt x="363" y="436"/>
                    <a:pt x="363" y="436"/>
                    <a:pt x="362" y="435"/>
                  </a:cubicBezTo>
                  <a:cubicBezTo>
                    <a:pt x="361" y="435"/>
                    <a:pt x="360" y="434"/>
                    <a:pt x="359" y="434"/>
                  </a:cubicBezTo>
                  <a:cubicBezTo>
                    <a:pt x="359" y="434"/>
                    <a:pt x="358" y="434"/>
                    <a:pt x="358" y="434"/>
                  </a:cubicBezTo>
                  <a:cubicBezTo>
                    <a:pt x="357" y="434"/>
                    <a:pt x="357" y="435"/>
                    <a:pt x="357" y="435"/>
                  </a:cubicBezTo>
                  <a:cubicBezTo>
                    <a:pt x="357" y="435"/>
                    <a:pt x="356" y="435"/>
                    <a:pt x="356" y="436"/>
                  </a:cubicBezTo>
                  <a:cubicBezTo>
                    <a:pt x="356" y="436"/>
                    <a:pt x="355" y="436"/>
                    <a:pt x="355" y="437"/>
                  </a:cubicBezTo>
                  <a:cubicBezTo>
                    <a:pt x="354" y="438"/>
                    <a:pt x="354" y="438"/>
                    <a:pt x="353" y="439"/>
                  </a:cubicBezTo>
                  <a:cubicBezTo>
                    <a:pt x="352" y="439"/>
                    <a:pt x="351" y="440"/>
                    <a:pt x="351" y="440"/>
                  </a:cubicBezTo>
                  <a:cubicBezTo>
                    <a:pt x="350" y="441"/>
                    <a:pt x="349" y="441"/>
                    <a:pt x="348" y="441"/>
                  </a:cubicBezTo>
                  <a:cubicBezTo>
                    <a:pt x="347" y="441"/>
                    <a:pt x="347" y="441"/>
                    <a:pt x="346" y="441"/>
                  </a:cubicBezTo>
                  <a:cubicBezTo>
                    <a:pt x="346" y="441"/>
                    <a:pt x="345" y="441"/>
                    <a:pt x="344" y="441"/>
                  </a:cubicBezTo>
                  <a:cubicBezTo>
                    <a:pt x="343" y="441"/>
                    <a:pt x="341" y="441"/>
                    <a:pt x="340" y="441"/>
                  </a:cubicBezTo>
                  <a:cubicBezTo>
                    <a:pt x="339" y="442"/>
                    <a:pt x="337" y="442"/>
                    <a:pt x="336" y="443"/>
                  </a:cubicBezTo>
                  <a:cubicBezTo>
                    <a:pt x="335" y="443"/>
                    <a:pt x="335" y="444"/>
                    <a:pt x="334" y="445"/>
                  </a:cubicBezTo>
                  <a:cubicBezTo>
                    <a:pt x="334" y="446"/>
                    <a:pt x="334" y="446"/>
                    <a:pt x="333" y="447"/>
                  </a:cubicBezTo>
                  <a:cubicBezTo>
                    <a:pt x="332" y="447"/>
                    <a:pt x="332" y="447"/>
                    <a:pt x="332" y="448"/>
                  </a:cubicBezTo>
                  <a:cubicBezTo>
                    <a:pt x="331" y="448"/>
                    <a:pt x="331" y="448"/>
                    <a:pt x="330" y="449"/>
                  </a:cubicBezTo>
                  <a:cubicBezTo>
                    <a:pt x="330" y="449"/>
                    <a:pt x="329" y="449"/>
                    <a:pt x="328" y="450"/>
                  </a:cubicBezTo>
                  <a:cubicBezTo>
                    <a:pt x="327" y="450"/>
                    <a:pt x="326" y="450"/>
                    <a:pt x="325" y="450"/>
                  </a:cubicBezTo>
                  <a:cubicBezTo>
                    <a:pt x="324" y="450"/>
                    <a:pt x="323" y="450"/>
                    <a:pt x="322" y="451"/>
                  </a:cubicBezTo>
                  <a:cubicBezTo>
                    <a:pt x="321" y="451"/>
                    <a:pt x="320" y="451"/>
                    <a:pt x="319" y="451"/>
                  </a:cubicBezTo>
                  <a:cubicBezTo>
                    <a:pt x="319" y="452"/>
                    <a:pt x="319" y="452"/>
                    <a:pt x="318" y="453"/>
                  </a:cubicBezTo>
                  <a:cubicBezTo>
                    <a:pt x="318" y="453"/>
                    <a:pt x="318" y="453"/>
                    <a:pt x="318" y="454"/>
                  </a:cubicBezTo>
                  <a:cubicBezTo>
                    <a:pt x="317" y="454"/>
                    <a:pt x="317" y="454"/>
                    <a:pt x="317" y="455"/>
                  </a:cubicBezTo>
                  <a:cubicBezTo>
                    <a:pt x="316" y="455"/>
                    <a:pt x="316" y="455"/>
                    <a:pt x="316" y="456"/>
                  </a:cubicBezTo>
                  <a:cubicBezTo>
                    <a:pt x="316" y="456"/>
                    <a:pt x="316" y="456"/>
                    <a:pt x="316" y="456"/>
                  </a:cubicBezTo>
                  <a:cubicBezTo>
                    <a:pt x="315" y="456"/>
                    <a:pt x="315" y="456"/>
                    <a:pt x="315" y="456"/>
                  </a:cubicBezTo>
                  <a:cubicBezTo>
                    <a:pt x="315" y="456"/>
                    <a:pt x="315" y="457"/>
                    <a:pt x="315" y="457"/>
                  </a:cubicBezTo>
                  <a:cubicBezTo>
                    <a:pt x="315" y="457"/>
                    <a:pt x="315" y="457"/>
                    <a:pt x="314" y="457"/>
                  </a:cubicBezTo>
                  <a:cubicBezTo>
                    <a:pt x="314" y="457"/>
                    <a:pt x="314" y="457"/>
                    <a:pt x="314" y="457"/>
                  </a:cubicBezTo>
                  <a:cubicBezTo>
                    <a:pt x="314" y="457"/>
                    <a:pt x="314" y="457"/>
                    <a:pt x="313" y="457"/>
                  </a:cubicBezTo>
                  <a:cubicBezTo>
                    <a:pt x="313" y="457"/>
                    <a:pt x="313" y="458"/>
                    <a:pt x="313" y="458"/>
                  </a:cubicBezTo>
                  <a:cubicBezTo>
                    <a:pt x="312" y="458"/>
                    <a:pt x="312" y="458"/>
                    <a:pt x="312" y="458"/>
                  </a:cubicBezTo>
                  <a:cubicBezTo>
                    <a:pt x="311" y="459"/>
                    <a:pt x="311" y="460"/>
                    <a:pt x="311" y="460"/>
                  </a:cubicBezTo>
                  <a:cubicBezTo>
                    <a:pt x="310" y="461"/>
                    <a:pt x="310" y="462"/>
                    <a:pt x="310" y="464"/>
                  </a:cubicBezTo>
                  <a:cubicBezTo>
                    <a:pt x="310" y="464"/>
                    <a:pt x="310" y="466"/>
                    <a:pt x="311" y="467"/>
                  </a:cubicBezTo>
                  <a:cubicBezTo>
                    <a:pt x="312" y="467"/>
                    <a:pt x="312" y="466"/>
                    <a:pt x="312" y="466"/>
                  </a:cubicBezTo>
                  <a:cubicBezTo>
                    <a:pt x="313" y="466"/>
                    <a:pt x="313" y="467"/>
                    <a:pt x="314" y="467"/>
                  </a:cubicBezTo>
                  <a:cubicBezTo>
                    <a:pt x="314" y="468"/>
                    <a:pt x="313" y="469"/>
                    <a:pt x="313" y="470"/>
                  </a:cubicBezTo>
                  <a:cubicBezTo>
                    <a:pt x="313" y="471"/>
                    <a:pt x="313" y="471"/>
                    <a:pt x="313" y="472"/>
                  </a:cubicBezTo>
                  <a:cubicBezTo>
                    <a:pt x="312" y="472"/>
                    <a:pt x="312" y="473"/>
                    <a:pt x="312" y="473"/>
                  </a:cubicBezTo>
                  <a:cubicBezTo>
                    <a:pt x="311" y="474"/>
                    <a:pt x="311" y="474"/>
                    <a:pt x="310" y="475"/>
                  </a:cubicBezTo>
                  <a:cubicBezTo>
                    <a:pt x="310" y="476"/>
                    <a:pt x="309" y="476"/>
                    <a:pt x="308" y="477"/>
                  </a:cubicBezTo>
                  <a:cubicBezTo>
                    <a:pt x="308" y="477"/>
                    <a:pt x="307" y="478"/>
                    <a:pt x="307" y="478"/>
                  </a:cubicBezTo>
                  <a:cubicBezTo>
                    <a:pt x="305" y="480"/>
                    <a:pt x="305" y="480"/>
                    <a:pt x="305" y="480"/>
                  </a:cubicBezTo>
                  <a:cubicBezTo>
                    <a:pt x="305" y="480"/>
                    <a:pt x="305" y="480"/>
                    <a:pt x="304" y="481"/>
                  </a:cubicBezTo>
                  <a:cubicBezTo>
                    <a:pt x="304" y="482"/>
                    <a:pt x="304" y="483"/>
                    <a:pt x="304" y="484"/>
                  </a:cubicBezTo>
                  <a:cubicBezTo>
                    <a:pt x="304" y="485"/>
                    <a:pt x="304" y="485"/>
                    <a:pt x="304" y="486"/>
                  </a:cubicBezTo>
                  <a:cubicBezTo>
                    <a:pt x="304" y="487"/>
                    <a:pt x="304" y="487"/>
                    <a:pt x="304" y="488"/>
                  </a:cubicBezTo>
                  <a:cubicBezTo>
                    <a:pt x="304" y="488"/>
                    <a:pt x="304" y="489"/>
                    <a:pt x="304" y="490"/>
                  </a:cubicBezTo>
                  <a:cubicBezTo>
                    <a:pt x="305" y="490"/>
                    <a:pt x="305" y="490"/>
                    <a:pt x="305" y="490"/>
                  </a:cubicBezTo>
                  <a:cubicBezTo>
                    <a:pt x="306" y="490"/>
                    <a:pt x="306" y="491"/>
                    <a:pt x="306" y="491"/>
                  </a:cubicBezTo>
                  <a:cubicBezTo>
                    <a:pt x="307" y="491"/>
                    <a:pt x="307" y="490"/>
                    <a:pt x="307" y="490"/>
                  </a:cubicBezTo>
                  <a:cubicBezTo>
                    <a:pt x="307" y="489"/>
                    <a:pt x="307" y="489"/>
                    <a:pt x="307" y="488"/>
                  </a:cubicBezTo>
                  <a:cubicBezTo>
                    <a:pt x="308" y="488"/>
                    <a:pt x="308" y="488"/>
                    <a:pt x="309" y="488"/>
                  </a:cubicBezTo>
                  <a:cubicBezTo>
                    <a:pt x="309" y="488"/>
                    <a:pt x="309" y="489"/>
                    <a:pt x="309" y="489"/>
                  </a:cubicBezTo>
                  <a:cubicBezTo>
                    <a:pt x="310" y="490"/>
                    <a:pt x="310" y="490"/>
                    <a:pt x="310" y="491"/>
                  </a:cubicBezTo>
                  <a:cubicBezTo>
                    <a:pt x="311" y="492"/>
                    <a:pt x="310" y="493"/>
                    <a:pt x="310" y="494"/>
                  </a:cubicBezTo>
                  <a:cubicBezTo>
                    <a:pt x="310" y="495"/>
                    <a:pt x="310" y="496"/>
                    <a:pt x="309" y="496"/>
                  </a:cubicBezTo>
                  <a:cubicBezTo>
                    <a:pt x="309" y="496"/>
                    <a:pt x="309" y="496"/>
                    <a:pt x="308" y="496"/>
                  </a:cubicBezTo>
                  <a:cubicBezTo>
                    <a:pt x="308" y="496"/>
                    <a:pt x="308" y="497"/>
                    <a:pt x="308" y="498"/>
                  </a:cubicBezTo>
                  <a:cubicBezTo>
                    <a:pt x="308" y="498"/>
                    <a:pt x="308" y="498"/>
                    <a:pt x="308" y="499"/>
                  </a:cubicBezTo>
                  <a:cubicBezTo>
                    <a:pt x="308" y="500"/>
                    <a:pt x="309" y="501"/>
                    <a:pt x="309" y="502"/>
                  </a:cubicBezTo>
                  <a:cubicBezTo>
                    <a:pt x="309" y="503"/>
                    <a:pt x="309" y="504"/>
                    <a:pt x="309" y="505"/>
                  </a:cubicBezTo>
                  <a:cubicBezTo>
                    <a:pt x="309" y="505"/>
                    <a:pt x="309" y="505"/>
                    <a:pt x="310" y="505"/>
                  </a:cubicBezTo>
                  <a:cubicBezTo>
                    <a:pt x="310" y="505"/>
                    <a:pt x="310" y="505"/>
                    <a:pt x="310" y="505"/>
                  </a:cubicBezTo>
                  <a:cubicBezTo>
                    <a:pt x="311" y="505"/>
                    <a:pt x="311" y="506"/>
                    <a:pt x="311" y="506"/>
                  </a:cubicBezTo>
                  <a:cubicBezTo>
                    <a:pt x="312" y="506"/>
                    <a:pt x="312" y="506"/>
                    <a:pt x="312" y="507"/>
                  </a:cubicBezTo>
                  <a:cubicBezTo>
                    <a:pt x="312" y="507"/>
                    <a:pt x="312" y="508"/>
                    <a:pt x="312" y="508"/>
                  </a:cubicBezTo>
                  <a:cubicBezTo>
                    <a:pt x="312" y="508"/>
                    <a:pt x="312" y="508"/>
                    <a:pt x="312" y="508"/>
                  </a:cubicBezTo>
                  <a:cubicBezTo>
                    <a:pt x="312" y="509"/>
                    <a:pt x="312" y="509"/>
                    <a:pt x="312" y="510"/>
                  </a:cubicBezTo>
                  <a:cubicBezTo>
                    <a:pt x="313" y="511"/>
                    <a:pt x="313" y="513"/>
                    <a:pt x="313" y="515"/>
                  </a:cubicBezTo>
                  <a:cubicBezTo>
                    <a:pt x="313" y="515"/>
                    <a:pt x="313" y="515"/>
                    <a:pt x="313" y="516"/>
                  </a:cubicBezTo>
                  <a:cubicBezTo>
                    <a:pt x="312" y="516"/>
                    <a:pt x="312" y="517"/>
                    <a:pt x="312" y="518"/>
                  </a:cubicBezTo>
                  <a:cubicBezTo>
                    <a:pt x="312" y="518"/>
                    <a:pt x="312" y="519"/>
                    <a:pt x="312" y="520"/>
                  </a:cubicBezTo>
                  <a:cubicBezTo>
                    <a:pt x="312" y="520"/>
                    <a:pt x="311" y="520"/>
                    <a:pt x="311" y="520"/>
                  </a:cubicBezTo>
                  <a:cubicBezTo>
                    <a:pt x="311" y="521"/>
                    <a:pt x="310" y="522"/>
                    <a:pt x="309" y="522"/>
                  </a:cubicBezTo>
                  <a:cubicBezTo>
                    <a:pt x="309" y="522"/>
                    <a:pt x="309" y="522"/>
                    <a:pt x="309" y="521"/>
                  </a:cubicBezTo>
                  <a:cubicBezTo>
                    <a:pt x="308" y="521"/>
                    <a:pt x="308" y="521"/>
                    <a:pt x="307" y="521"/>
                  </a:cubicBezTo>
                  <a:cubicBezTo>
                    <a:pt x="306" y="521"/>
                    <a:pt x="305" y="522"/>
                    <a:pt x="305" y="522"/>
                  </a:cubicBezTo>
                  <a:cubicBezTo>
                    <a:pt x="304" y="523"/>
                    <a:pt x="304" y="523"/>
                    <a:pt x="304" y="524"/>
                  </a:cubicBezTo>
                  <a:cubicBezTo>
                    <a:pt x="304" y="525"/>
                    <a:pt x="304" y="525"/>
                    <a:pt x="304" y="526"/>
                  </a:cubicBezTo>
                  <a:cubicBezTo>
                    <a:pt x="304" y="526"/>
                    <a:pt x="305" y="527"/>
                    <a:pt x="305" y="527"/>
                  </a:cubicBezTo>
                  <a:cubicBezTo>
                    <a:pt x="305" y="528"/>
                    <a:pt x="305" y="528"/>
                    <a:pt x="306" y="529"/>
                  </a:cubicBezTo>
                  <a:cubicBezTo>
                    <a:pt x="306" y="529"/>
                    <a:pt x="307" y="530"/>
                    <a:pt x="307" y="531"/>
                  </a:cubicBezTo>
                  <a:cubicBezTo>
                    <a:pt x="307" y="531"/>
                    <a:pt x="307" y="531"/>
                    <a:pt x="307" y="532"/>
                  </a:cubicBezTo>
                  <a:cubicBezTo>
                    <a:pt x="307" y="533"/>
                    <a:pt x="308" y="533"/>
                    <a:pt x="308" y="534"/>
                  </a:cubicBezTo>
                  <a:cubicBezTo>
                    <a:pt x="308" y="535"/>
                    <a:pt x="308" y="536"/>
                    <a:pt x="308" y="537"/>
                  </a:cubicBezTo>
                  <a:cubicBezTo>
                    <a:pt x="308" y="538"/>
                    <a:pt x="308" y="539"/>
                    <a:pt x="308" y="540"/>
                  </a:cubicBezTo>
                  <a:cubicBezTo>
                    <a:pt x="308" y="540"/>
                    <a:pt x="308" y="541"/>
                    <a:pt x="309" y="541"/>
                  </a:cubicBezTo>
                  <a:cubicBezTo>
                    <a:pt x="309" y="542"/>
                    <a:pt x="309" y="542"/>
                    <a:pt x="309" y="542"/>
                  </a:cubicBezTo>
                  <a:cubicBezTo>
                    <a:pt x="310" y="543"/>
                    <a:pt x="311" y="542"/>
                    <a:pt x="311" y="543"/>
                  </a:cubicBezTo>
                  <a:cubicBezTo>
                    <a:pt x="312" y="543"/>
                    <a:pt x="312" y="544"/>
                    <a:pt x="312" y="545"/>
                  </a:cubicBezTo>
                  <a:cubicBezTo>
                    <a:pt x="312" y="545"/>
                    <a:pt x="312" y="545"/>
                    <a:pt x="312" y="546"/>
                  </a:cubicBezTo>
                  <a:cubicBezTo>
                    <a:pt x="313" y="546"/>
                    <a:pt x="313" y="547"/>
                    <a:pt x="313" y="547"/>
                  </a:cubicBezTo>
                  <a:cubicBezTo>
                    <a:pt x="313" y="548"/>
                    <a:pt x="313" y="548"/>
                    <a:pt x="313" y="549"/>
                  </a:cubicBezTo>
                  <a:cubicBezTo>
                    <a:pt x="313" y="549"/>
                    <a:pt x="313" y="549"/>
                    <a:pt x="313" y="549"/>
                  </a:cubicBezTo>
                  <a:cubicBezTo>
                    <a:pt x="313" y="550"/>
                    <a:pt x="313" y="550"/>
                    <a:pt x="313" y="550"/>
                  </a:cubicBezTo>
                  <a:cubicBezTo>
                    <a:pt x="314" y="550"/>
                    <a:pt x="313" y="550"/>
                    <a:pt x="313" y="550"/>
                  </a:cubicBezTo>
                  <a:cubicBezTo>
                    <a:pt x="313" y="551"/>
                    <a:pt x="313" y="552"/>
                    <a:pt x="313" y="553"/>
                  </a:cubicBezTo>
                  <a:cubicBezTo>
                    <a:pt x="313" y="553"/>
                    <a:pt x="314" y="554"/>
                    <a:pt x="314" y="554"/>
                  </a:cubicBezTo>
                  <a:cubicBezTo>
                    <a:pt x="314" y="555"/>
                    <a:pt x="314" y="556"/>
                    <a:pt x="314" y="557"/>
                  </a:cubicBezTo>
                  <a:cubicBezTo>
                    <a:pt x="315" y="558"/>
                    <a:pt x="315" y="559"/>
                    <a:pt x="315" y="559"/>
                  </a:cubicBezTo>
                  <a:cubicBezTo>
                    <a:pt x="315" y="562"/>
                    <a:pt x="315" y="562"/>
                    <a:pt x="315" y="562"/>
                  </a:cubicBezTo>
                  <a:cubicBezTo>
                    <a:pt x="315" y="563"/>
                    <a:pt x="315" y="564"/>
                    <a:pt x="315" y="565"/>
                  </a:cubicBezTo>
                  <a:cubicBezTo>
                    <a:pt x="315" y="566"/>
                    <a:pt x="315" y="567"/>
                    <a:pt x="315" y="568"/>
                  </a:cubicBezTo>
                  <a:cubicBezTo>
                    <a:pt x="315" y="568"/>
                    <a:pt x="315" y="568"/>
                    <a:pt x="315" y="569"/>
                  </a:cubicBezTo>
                  <a:cubicBezTo>
                    <a:pt x="314" y="569"/>
                    <a:pt x="314" y="570"/>
                    <a:pt x="314" y="570"/>
                  </a:cubicBezTo>
                  <a:cubicBezTo>
                    <a:pt x="314" y="571"/>
                    <a:pt x="314" y="572"/>
                    <a:pt x="314" y="572"/>
                  </a:cubicBezTo>
                  <a:cubicBezTo>
                    <a:pt x="314" y="572"/>
                    <a:pt x="314" y="572"/>
                    <a:pt x="314" y="573"/>
                  </a:cubicBezTo>
                  <a:cubicBezTo>
                    <a:pt x="313" y="573"/>
                    <a:pt x="313" y="573"/>
                    <a:pt x="313" y="573"/>
                  </a:cubicBezTo>
                  <a:cubicBezTo>
                    <a:pt x="314" y="573"/>
                    <a:pt x="314" y="573"/>
                    <a:pt x="314" y="573"/>
                  </a:cubicBezTo>
                  <a:cubicBezTo>
                    <a:pt x="314" y="576"/>
                    <a:pt x="314" y="576"/>
                    <a:pt x="314" y="576"/>
                  </a:cubicBezTo>
                  <a:cubicBezTo>
                    <a:pt x="314" y="576"/>
                    <a:pt x="314" y="576"/>
                    <a:pt x="314" y="576"/>
                  </a:cubicBezTo>
                  <a:cubicBezTo>
                    <a:pt x="314" y="577"/>
                    <a:pt x="314" y="577"/>
                    <a:pt x="314" y="577"/>
                  </a:cubicBezTo>
                  <a:cubicBezTo>
                    <a:pt x="314" y="578"/>
                    <a:pt x="314" y="578"/>
                    <a:pt x="314" y="578"/>
                  </a:cubicBezTo>
                  <a:cubicBezTo>
                    <a:pt x="314" y="578"/>
                    <a:pt x="314" y="578"/>
                    <a:pt x="314" y="578"/>
                  </a:cubicBezTo>
                  <a:cubicBezTo>
                    <a:pt x="314" y="578"/>
                    <a:pt x="314" y="578"/>
                    <a:pt x="315" y="578"/>
                  </a:cubicBezTo>
                  <a:cubicBezTo>
                    <a:pt x="315" y="578"/>
                    <a:pt x="315" y="578"/>
                    <a:pt x="315" y="578"/>
                  </a:cubicBezTo>
                  <a:cubicBezTo>
                    <a:pt x="315" y="578"/>
                    <a:pt x="315" y="578"/>
                    <a:pt x="315" y="578"/>
                  </a:cubicBezTo>
                  <a:cubicBezTo>
                    <a:pt x="316" y="578"/>
                    <a:pt x="316" y="578"/>
                    <a:pt x="316" y="578"/>
                  </a:cubicBezTo>
                  <a:cubicBezTo>
                    <a:pt x="317" y="578"/>
                    <a:pt x="317" y="578"/>
                    <a:pt x="318" y="578"/>
                  </a:cubicBezTo>
                  <a:cubicBezTo>
                    <a:pt x="318" y="578"/>
                    <a:pt x="318" y="578"/>
                    <a:pt x="318" y="578"/>
                  </a:cubicBezTo>
                  <a:cubicBezTo>
                    <a:pt x="318" y="578"/>
                    <a:pt x="318" y="578"/>
                    <a:pt x="318" y="579"/>
                  </a:cubicBezTo>
                  <a:cubicBezTo>
                    <a:pt x="319" y="579"/>
                    <a:pt x="319" y="579"/>
                    <a:pt x="319" y="579"/>
                  </a:cubicBezTo>
                  <a:cubicBezTo>
                    <a:pt x="319" y="579"/>
                    <a:pt x="320" y="579"/>
                    <a:pt x="320" y="579"/>
                  </a:cubicBezTo>
                  <a:cubicBezTo>
                    <a:pt x="320" y="579"/>
                    <a:pt x="320" y="579"/>
                    <a:pt x="321" y="579"/>
                  </a:cubicBezTo>
                  <a:cubicBezTo>
                    <a:pt x="321" y="579"/>
                    <a:pt x="321" y="580"/>
                    <a:pt x="322" y="580"/>
                  </a:cubicBezTo>
                  <a:cubicBezTo>
                    <a:pt x="323" y="581"/>
                    <a:pt x="322" y="582"/>
                    <a:pt x="321" y="583"/>
                  </a:cubicBezTo>
                  <a:cubicBezTo>
                    <a:pt x="321" y="584"/>
                    <a:pt x="320" y="584"/>
                    <a:pt x="320" y="584"/>
                  </a:cubicBezTo>
                  <a:cubicBezTo>
                    <a:pt x="319" y="585"/>
                    <a:pt x="320" y="585"/>
                    <a:pt x="320" y="586"/>
                  </a:cubicBezTo>
                  <a:cubicBezTo>
                    <a:pt x="320" y="587"/>
                    <a:pt x="320" y="588"/>
                    <a:pt x="321" y="589"/>
                  </a:cubicBezTo>
                  <a:cubicBezTo>
                    <a:pt x="321" y="589"/>
                    <a:pt x="322" y="590"/>
                    <a:pt x="323" y="590"/>
                  </a:cubicBezTo>
                  <a:cubicBezTo>
                    <a:pt x="324" y="590"/>
                    <a:pt x="325" y="590"/>
                    <a:pt x="326" y="590"/>
                  </a:cubicBezTo>
                  <a:cubicBezTo>
                    <a:pt x="327" y="590"/>
                    <a:pt x="327" y="590"/>
                    <a:pt x="328" y="590"/>
                  </a:cubicBezTo>
                  <a:cubicBezTo>
                    <a:pt x="328" y="590"/>
                    <a:pt x="329" y="590"/>
                    <a:pt x="330" y="590"/>
                  </a:cubicBezTo>
                  <a:cubicBezTo>
                    <a:pt x="330" y="590"/>
                    <a:pt x="331" y="591"/>
                    <a:pt x="331" y="591"/>
                  </a:cubicBezTo>
                  <a:cubicBezTo>
                    <a:pt x="331" y="592"/>
                    <a:pt x="330" y="592"/>
                    <a:pt x="330" y="593"/>
                  </a:cubicBezTo>
                  <a:cubicBezTo>
                    <a:pt x="330" y="593"/>
                    <a:pt x="331" y="594"/>
                    <a:pt x="331" y="594"/>
                  </a:cubicBezTo>
                  <a:cubicBezTo>
                    <a:pt x="331" y="594"/>
                    <a:pt x="331" y="594"/>
                    <a:pt x="331" y="594"/>
                  </a:cubicBezTo>
                  <a:cubicBezTo>
                    <a:pt x="331" y="594"/>
                    <a:pt x="331" y="595"/>
                    <a:pt x="331" y="595"/>
                  </a:cubicBezTo>
                  <a:cubicBezTo>
                    <a:pt x="331" y="596"/>
                    <a:pt x="330" y="597"/>
                    <a:pt x="330" y="597"/>
                  </a:cubicBezTo>
                  <a:cubicBezTo>
                    <a:pt x="329" y="598"/>
                    <a:pt x="329" y="598"/>
                    <a:pt x="328" y="598"/>
                  </a:cubicBezTo>
                  <a:cubicBezTo>
                    <a:pt x="328" y="598"/>
                    <a:pt x="328" y="599"/>
                    <a:pt x="327" y="599"/>
                  </a:cubicBezTo>
                  <a:cubicBezTo>
                    <a:pt x="327" y="599"/>
                    <a:pt x="327" y="599"/>
                    <a:pt x="327" y="600"/>
                  </a:cubicBezTo>
                  <a:cubicBezTo>
                    <a:pt x="327" y="600"/>
                    <a:pt x="326" y="601"/>
                    <a:pt x="326" y="601"/>
                  </a:cubicBezTo>
                  <a:cubicBezTo>
                    <a:pt x="326" y="602"/>
                    <a:pt x="326" y="602"/>
                    <a:pt x="326" y="602"/>
                  </a:cubicBezTo>
                  <a:cubicBezTo>
                    <a:pt x="326" y="603"/>
                    <a:pt x="326" y="603"/>
                    <a:pt x="326" y="604"/>
                  </a:cubicBezTo>
                  <a:cubicBezTo>
                    <a:pt x="326" y="604"/>
                    <a:pt x="325" y="605"/>
                    <a:pt x="325" y="606"/>
                  </a:cubicBezTo>
                  <a:cubicBezTo>
                    <a:pt x="325" y="606"/>
                    <a:pt x="325" y="607"/>
                    <a:pt x="325" y="608"/>
                  </a:cubicBezTo>
                  <a:cubicBezTo>
                    <a:pt x="325" y="608"/>
                    <a:pt x="325" y="609"/>
                    <a:pt x="325" y="609"/>
                  </a:cubicBezTo>
                  <a:cubicBezTo>
                    <a:pt x="326" y="609"/>
                    <a:pt x="326" y="609"/>
                    <a:pt x="326" y="609"/>
                  </a:cubicBezTo>
                  <a:cubicBezTo>
                    <a:pt x="327" y="609"/>
                    <a:pt x="328" y="609"/>
                    <a:pt x="329" y="609"/>
                  </a:cubicBezTo>
                  <a:cubicBezTo>
                    <a:pt x="329" y="609"/>
                    <a:pt x="329" y="609"/>
                    <a:pt x="330" y="609"/>
                  </a:cubicBezTo>
                  <a:cubicBezTo>
                    <a:pt x="330" y="608"/>
                    <a:pt x="331" y="608"/>
                    <a:pt x="331" y="608"/>
                  </a:cubicBezTo>
                  <a:cubicBezTo>
                    <a:pt x="332" y="608"/>
                    <a:pt x="332" y="608"/>
                    <a:pt x="332" y="609"/>
                  </a:cubicBezTo>
                  <a:cubicBezTo>
                    <a:pt x="332" y="610"/>
                    <a:pt x="332" y="610"/>
                    <a:pt x="333" y="611"/>
                  </a:cubicBezTo>
                  <a:cubicBezTo>
                    <a:pt x="334" y="611"/>
                    <a:pt x="333" y="612"/>
                    <a:pt x="333" y="613"/>
                  </a:cubicBezTo>
                  <a:cubicBezTo>
                    <a:pt x="332" y="614"/>
                    <a:pt x="332" y="615"/>
                    <a:pt x="332" y="616"/>
                  </a:cubicBezTo>
                  <a:cubicBezTo>
                    <a:pt x="332" y="617"/>
                    <a:pt x="332" y="618"/>
                    <a:pt x="331" y="618"/>
                  </a:cubicBezTo>
                  <a:cubicBezTo>
                    <a:pt x="331" y="619"/>
                    <a:pt x="330" y="620"/>
                    <a:pt x="330" y="621"/>
                  </a:cubicBezTo>
                  <a:cubicBezTo>
                    <a:pt x="329" y="621"/>
                    <a:pt x="328" y="622"/>
                    <a:pt x="328" y="623"/>
                  </a:cubicBezTo>
                  <a:cubicBezTo>
                    <a:pt x="327" y="624"/>
                    <a:pt x="327" y="625"/>
                    <a:pt x="326" y="625"/>
                  </a:cubicBezTo>
                  <a:cubicBezTo>
                    <a:pt x="326" y="626"/>
                    <a:pt x="325" y="626"/>
                    <a:pt x="325" y="627"/>
                  </a:cubicBezTo>
                  <a:cubicBezTo>
                    <a:pt x="324" y="627"/>
                    <a:pt x="324" y="628"/>
                    <a:pt x="323" y="629"/>
                  </a:cubicBezTo>
                  <a:cubicBezTo>
                    <a:pt x="323" y="629"/>
                    <a:pt x="323" y="630"/>
                    <a:pt x="323" y="631"/>
                  </a:cubicBezTo>
                  <a:cubicBezTo>
                    <a:pt x="323" y="631"/>
                    <a:pt x="322" y="633"/>
                    <a:pt x="323" y="633"/>
                  </a:cubicBezTo>
                  <a:cubicBezTo>
                    <a:pt x="323" y="633"/>
                    <a:pt x="324" y="633"/>
                    <a:pt x="324" y="634"/>
                  </a:cubicBezTo>
                  <a:cubicBezTo>
                    <a:pt x="324" y="634"/>
                    <a:pt x="323" y="635"/>
                    <a:pt x="323" y="636"/>
                  </a:cubicBezTo>
                  <a:cubicBezTo>
                    <a:pt x="322" y="636"/>
                    <a:pt x="322" y="637"/>
                    <a:pt x="321" y="638"/>
                  </a:cubicBezTo>
                  <a:cubicBezTo>
                    <a:pt x="321" y="638"/>
                    <a:pt x="320" y="638"/>
                    <a:pt x="320" y="638"/>
                  </a:cubicBezTo>
                  <a:cubicBezTo>
                    <a:pt x="320" y="639"/>
                    <a:pt x="319" y="639"/>
                    <a:pt x="319" y="639"/>
                  </a:cubicBezTo>
                  <a:cubicBezTo>
                    <a:pt x="318" y="639"/>
                    <a:pt x="317" y="638"/>
                    <a:pt x="317" y="637"/>
                  </a:cubicBezTo>
                  <a:cubicBezTo>
                    <a:pt x="317" y="636"/>
                    <a:pt x="316" y="634"/>
                    <a:pt x="315" y="633"/>
                  </a:cubicBezTo>
                  <a:cubicBezTo>
                    <a:pt x="315" y="632"/>
                    <a:pt x="314" y="630"/>
                    <a:pt x="313" y="629"/>
                  </a:cubicBezTo>
                  <a:cubicBezTo>
                    <a:pt x="312" y="628"/>
                    <a:pt x="310" y="629"/>
                    <a:pt x="309" y="630"/>
                  </a:cubicBezTo>
                  <a:cubicBezTo>
                    <a:pt x="309" y="630"/>
                    <a:pt x="308" y="631"/>
                    <a:pt x="308" y="632"/>
                  </a:cubicBezTo>
                  <a:cubicBezTo>
                    <a:pt x="308" y="632"/>
                    <a:pt x="309" y="633"/>
                    <a:pt x="309" y="634"/>
                  </a:cubicBezTo>
                  <a:cubicBezTo>
                    <a:pt x="307" y="633"/>
                    <a:pt x="305" y="633"/>
                    <a:pt x="304" y="632"/>
                  </a:cubicBezTo>
                  <a:cubicBezTo>
                    <a:pt x="302" y="631"/>
                    <a:pt x="301" y="630"/>
                    <a:pt x="299" y="629"/>
                  </a:cubicBezTo>
                  <a:cubicBezTo>
                    <a:pt x="298" y="629"/>
                    <a:pt x="297" y="628"/>
                    <a:pt x="295" y="628"/>
                  </a:cubicBezTo>
                  <a:cubicBezTo>
                    <a:pt x="294" y="628"/>
                    <a:pt x="294" y="629"/>
                    <a:pt x="293" y="629"/>
                  </a:cubicBezTo>
                  <a:cubicBezTo>
                    <a:pt x="292" y="629"/>
                    <a:pt x="291" y="629"/>
                    <a:pt x="291" y="629"/>
                  </a:cubicBezTo>
                  <a:cubicBezTo>
                    <a:pt x="289" y="630"/>
                    <a:pt x="287" y="629"/>
                    <a:pt x="285" y="630"/>
                  </a:cubicBezTo>
                  <a:cubicBezTo>
                    <a:pt x="284" y="630"/>
                    <a:pt x="284" y="631"/>
                    <a:pt x="283" y="631"/>
                  </a:cubicBezTo>
                  <a:cubicBezTo>
                    <a:pt x="283" y="631"/>
                    <a:pt x="283" y="631"/>
                    <a:pt x="282" y="631"/>
                  </a:cubicBezTo>
                  <a:cubicBezTo>
                    <a:pt x="281" y="631"/>
                    <a:pt x="281" y="630"/>
                    <a:pt x="281" y="629"/>
                  </a:cubicBezTo>
                  <a:cubicBezTo>
                    <a:pt x="281" y="628"/>
                    <a:pt x="280" y="626"/>
                    <a:pt x="279" y="625"/>
                  </a:cubicBezTo>
                  <a:cubicBezTo>
                    <a:pt x="278" y="624"/>
                    <a:pt x="277" y="622"/>
                    <a:pt x="276" y="621"/>
                  </a:cubicBezTo>
                  <a:cubicBezTo>
                    <a:pt x="276" y="621"/>
                    <a:pt x="275" y="620"/>
                    <a:pt x="274" y="620"/>
                  </a:cubicBezTo>
                  <a:cubicBezTo>
                    <a:pt x="274" y="619"/>
                    <a:pt x="273" y="618"/>
                    <a:pt x="273" y="617"/>
                  </a:cubicBezTo>
                  <a:cubicBezTo>
                    <a:pt x="272" y="617"/>
                    <a:pt x="272" y="616"/>
                    <a:pt x="271" y="616"/>
                  </a:cubicBezTo>
                  <a:cubicBezTo>
                    <a:pt x="271" y="616"/>
                    <a:pt x="271" y="615"/>
                    <a:pt x="271" y="615"/>
                  </a:cubicBezTo>
                  <a:cubicBezTo>
                    <a:pt x="270" y="614"/>
                    <a:pt x="269" y="614"/>
                    <a:pt x="268" y="614"/>
                  </a:cubicBezTo>
                  <a:cubicBezTo>
                    <a:pt x="266" y="613"/>
                    <a:pt x="265" y="612"/>
                    <a:pt x="264" y="611"/>
                  </a:cubicBezTo>
                  <a:cubicBezTo>
                    <a:pt x="262" y="610"/>
                    <a:pt x="261" y="609"/>
                    <a:pt x="260" y="608"/>
                  </a:cubicBezTo>
                  <a:cubicBezTo>
                    <a:pt x="258" y="607"/>
                    <a:pt x="257" y="607"/>
                    <a:pt x="255" y="606"/>
                  </a:cubicBezTo>
                  <a:cubicBezTo>
                    <a:pt x="255" y="606"/>
                    <a:pt x="254" y="605"/>
                    <a:pt x="253" y="605"/>
                  </a:cubicBezTo>
                  <a:cubicBezTo>
                    <a:pt x="252" y="605"/>
                    <a:pt x="252" y="605"/>
                    <a:pt x="251" y="605"/>
                  </a:cubicBezTo>
                  <a:cubicBezTo>
                    <a:pt x="250" y="606"/>
                    <a:pt x="249" y="605"/>
                    <a:pt x="248" y="606"/>
                  </a:cubicBezTo>
                  <a:cubicBezTo>
                    <a:pt x="248" y="606"/>
                    <a:pt x="247" y="606"/>
                    <a:pt x="246" y="607"/>
                  </a:cubicBezTo>
                  <a:cubicBezTo>
                    <a:pt x="245" y="607"/>
                    <a:pt x="243" y="607"/>
                    <a:pt x="241" y="608"/>
                  </a:cubicBezTo>
                  <a:cubicBezTo>
                    <a:pt x="240" y="608"/>
                    <a:pt x="238" y="609"/>
                    <a:pt x="237" y="608"/>
                  </a:cubicBezTo>
                  <a:cubicBezTo>
                    <a:pt x="236" y="608"/>
                    <a:pt x="234" y="607"/>
                    <a:pt x="233" y="607"/>
                  </a:cubicBezTo>
                  <a:cubicBezTo>
                    <a:pt x="232" y="606"/>
                    <a:pt x="231" y="606"/>
                    <a:pt x="230" y="606"/>
                  </a:cubicBezTo>
                  <a:cubicBezTo>
                    <a:pt x="230" y="606"/>
                    <a:pt x="229" y="605"/>
                    <a:pt x="229" y="605"/>
                  </a:cubicBezTo>
                  <a:cubicBezTo>
                    <a:pt x="228" y="605"/>
                    <a:pt x="227" y="604"/>
                    <a:pt x="226" y="604"/>
                  </a:cubicBezTo>
                  <a:cubicBezTo>
                    <a:pt x="226" y="603"/>
                    <a:pt x="225" y="603"/>
                    <a:pt x="224" y="602"/>
                  </a:cubicBezTo>
                  <a:cubicBezTo>
                    <a:pt x="224" y="602"/>
                    <a:pt x="223" y="602"/>
                    <a:pt x="223" y="602"/>
                  </a:cubicBezTo>
                  <a:cubicBezTo>
                    <a:pt x="222" y="602"/>
                    <a:pt x="222" y="601"/>
                    <a:pt x="222" y="601"/>
                  </a:cubicBezTo>
                  <a:cubicBezTo>
                    <a:pt x="221" y="600"/>
                    <a:pt x="220" y="600"/>
                    <a:pt x="220" y="599"/>
                  </a:cubicBezTo>
                  <a:cubicBezTo>
                    <a:pt x="220" y="599"/>
                    <a:pt x="219" y="599"/>
                    <a:pt x="219" y="598"/>
                  </a:cubicBezTo>
                  <a:cubicBezTo>
                    <a:pt x="219" y="598"/>
                    <a:pt x="219" y="597"/>
                    <a:pt x="219" y="597"/>
                  </a:cubicBezTo>
                  <a:cubicBezTo>
                    <a:pt x="219" y="596"/>
                    <a:pt x="219" y="596"/>
                    <a:pt x="219" y="595"/>
                  </a:cubicBezTo>
                  <a:cubicBezTo>
                    <a:pt x="219" y="595"/>
                    <a:pt x="219" y="594"/>
                    <a:pt x="219" y="594"/>
                  </a:cubicBezTo>
                  <a:cubicBezTo>
                    <a:pt x="218" y="593"/>
                    <a:pt x="218" y="593"/>
                    <a:pt x="218" y="592"/>
                  </a:cubicBezTo>
                  <a:cubicBezTo>
                    <a:pt x="218" y="592"/>
                    <a:pt x="217" y="592"/>
                    <a:pt x="217" y="592"/>
                  </a:cubicBezTo>
                  <a:cubicBezTo>
                    <a:pt x="216" y="592"/>
                    <a:pt x="215" y="591"/>
                    <a:pt x="215" y="591"/>
                  </a:cubicBezTo>
                  <a:cubicBezTo>
                    <a:pt x="214" y="590"/>
                    <a:pt x="213" y="588"/>
                    <a:pt x="211" y="589"/>
                  </a:cubicBezTo>
                  <a:cubicBezTo>
                    <a:pt x="211" y="589"/>
                    <a:pt x="211" y="589"/>
                    <a:pt x="211" y="589"/>
                  </a:cubicBezTo>
                  <a:cubicBezTo>
                    <a:pt x="210" y="589"/>
                    <a:pt x="210" y="589"/>
                    <a:pt x="210" y="590"/>
                  </a:cubicBezTo>
                  <a:cubicBezTo>
                    <a:pt x="209" y="589"/>
                    <a:pt x="209" y="589"/>
                    <a:pt x="209" y="589"/>
                  </a:cubicBezTo>
                  <a:cubicBezTo>
                    <a:pt x="208" y="589"/>
                    <a:pt x="208" y="589"/>
                    <a:pt x="207" y="589"/>
                  </a:cubicBezTo>
                  <a:cubicBezTo>
                    <a:pt x="207" y="589"/>
                    <a:pt x="206" y="589"/>
                    <a:pt x="205" y="589"/>
                  </a:cubicBezTo>
                  <a:cubicBezTo>
                    <a:pt x="204" y="589"/>
                    <a:pt x="202" y="588"/>
                    <a:pt x="201" y="588"/>
                  </a:cubicBezTo>
                  <a:cubicBezTo>
                    <a:pt x="199" y="587"/>
                    <a:pt x="197" y="587"/>
                    <a:pt x="195" y="587"/>
                  </a:cubicBezTo>
                  <a:cubicBezTo>
                    <a:pt x="194" y="587"/>
                    <a:pt x="192" y="587"/>
                    <a:pt x="192" y="588"/>
                  </a:cubicBezTo>
                  <a:cubicBezTo>
                    <a:pt x="191" y="589"/>
                    <a:pt x="190" y="590"/>
                    <a:pt x="190" y="591"/>
                  </a:cubicBezTo>
                  <a:cubicBezTo>
                    <a:pt x="188" y="593"/>
                    <a:pt x="186" y="592"/>
                    <a:pt x="184" y="592"/>
                  </a:cubicBezTo>
                  <a:cubicBezTo>
                    <a:pt x="182" y="592"/>
                    <a:pt x="180" y="593"/>
                    <a:pt x="178" y="592"/>
                  </a:cubicBezTo>
                  <a:cubicBezTo>
                    <a:pt x="176" y="591"/>
                    <a:pt x="175" y="590"/>
                    <a:pt x="174" y="588"/>
                  </a:cubicBezTo>
                  <a:cubicBezTo>
                    <a:pt x="173" y="586"/>
                    <a:pt x="172" y="584"/>
                    <a:pt x="173" y="582"/>
                  </a:cubicBezTo>
                  <a:cubicBezTo>
                    <a:pt x="173" y="579"/>
                    <a:pt x="175" y="578"/>
                    <a:pt x="176" y="576"/>
                  </a:cubicBezTo>
                  <a:cubicBezTo>
                    <a:pt x="177" y="575"/>
                    <a:pt x="178" y="574"/>
                    <a:pt x="178" y="573"/>
                  </a:cubicBezTo>
                  <a:cubicBezTo>
                    <a:pt x="177" y="571"/>
                    <a:pt x="176" y="569"/>
                    <a:pt x="175" y="567"/>
                  </a:cubicBezTo>
                  <a:cubicBezTo>
                    <a:pt x="174" y="565"/>
                    <a:pt x="172" y="564"/>
                    <a:pt x="171" y="562"/>
                  </a:cubicBezTo>
                  <a:cubicBezTo>
                    <a:pt x="171" y="561"/>
                    <a:pt x="170" y="560"/>
                    <a:pt x="169" y="559"/>
                  </a:cubicBezTo>
                  <a:cubicBezTo>
                    <a:pt x="168" y="559"/>
                    <a:pt x="167" y="559"/>
                    <a:pt x="166" y="559"/>
                  </a:cubicBezTo>
                  <a:cubicBezTo>
                    <a:pt x="164" y="560"/>
                    <a:pt x="161" y="560"/>
                    <a:pt x="159" y="559"/>
                  </a:cubicBezTo>
                  <a:cubicBezTo>
                    <a:pt x="157" y="559"/>
                    <a:pt x="155" y="557"/>
                    <a:pt x="154" y="554"/>
                  </a:cubicBezTo>
                  <a:cubicBezTo>
                    <a:pt x="154" y="553"/>
                    <a:pt x="155" y="552"/>
                    <a:pt x="156" y="551"/>
                  </a:cubicBezTo>
                  <a:cubicBezTo>
                    <a:pt x="156" y="551"/>
                    <a:pt x="157" y="549"/>
                    <a:pt x="158" y="549"/>
                  </a:cubicBezTo>
                  <a:cubicBezTo>
                    <a:pt x="159" y="549"/>
                    <a:pt x="160" y="550"/>
                    <a:pt x="160" y="550"/>
                  </a:cubicBezTo>
                  <a:cubicBezTo>
                    <a:pt x="161" y="551"/>
                    <a:pt x="162" y="551"/>
                    <a:pt x="163" y="550"/>
                  </a:cubicBezTo>
                  <a:cubicBezTo>
                    <a:pt x="164" y="549"/>
                    <a:pt x="166" y="547"/>
                    <a:pt x="167" y="545"/>
                  </a:cubicBezTo>
                  <a:cubicBezTo>
                    <a:pt x="169" y="543"/>
                    <a:pt x="170" y="541"/>
                    <a:pt x="171" y="539"/>
                  </a:cubicBezTo>
                  <a:cubicBezTo>
                    <a:pt x="172" y="537"/>
                    <a:pt x="173" y="536"/>
                    <a:pt x="174" y="534"/>
                  </a:cubicBezTo>
                  <a:cubicBezTo>
                    <a:pt x="174" y="534"/>
                    <a:pt x="175" y="532"/>
                    <a:pt x="174" y="531"/>
                  </a:cubicBezTo>
                  <a:cubicBezTo>
                    <a:pt x="174" y="530"/>
                    <a:pt x="172" y="530"/>
                    <a:pt x="171" y="529"/>
                  </a:cubicBezTo>
                  <a:cubicBezTo>
                    <a:pt x="171" y="529"/>
                    <a:pt x="170" y="528"/>
                    <a:pt x="170" y="528"/>
                  </a:cubicBezTo>
                  <a:cubicBezTo>
                    <a:pt x="169" y="527"/>
                    <a:pt x="169" y="527"/>
                    <a:pt x="169" y="527"/>
                  </a:cubicBezTo>
                  <a:cubicBezTo>
                    <a:pt x="168" y="527"/>
                    <a:pt x="168" y="527"/>
                    <a:pt x="168" y="527"/>
                  </a:cubicBezTo>
                  <a:cubicBezTo>
                    <a:pt x="168" y="526"/>
                    <a:pt x="167" y="526"/>
                    <a:pt x="167" y="525"/>
                  </a:cubicBezTo>
                  <a:cubicBezTo>
                    <a:pt x="166" y="525"/>
                    <a:pt x="164" y="524"/>
                    <a:pt x="164" y="522"/>
                  </a:cubicBezTo>
                  <a:cubicBezTo>
                    <a:pt x="164" y="522"/>
                    <a:pt x="165" y="521"/>
                    <a:pt x="165" y="521"/>
                  </a:cubicBezTo>
                  <a:cubicBezTo>
                    <a:pt x="165" y="520"/>
                    <a:pt x="166" y="520"/>
                    <a:pt x="166" y="519"/>
                  </a:cubicBezTo>
                  <a:cubicBezTo>
                    <a:pt x="164" y="519"/>
                    <a:pt x="163" y="520"/>
                    <a:pt x="162" y="519"/>
                  </a:cubicBezTo>
                  <a:cubicBezTo>
                    <a:pt x="161" y="518"/>
                    <a:pt x="161" y="517"/>
                    <a:pt x="161" y="516"/>
                  </a:cubicBezTo>
                  <a:cubicBezTo>
                    <a:pt x="160" y="515"/>
                    <a:pt x="160" y="514"/>
                    <a:pt x="160" y="513"/>
                  </a:cubicBezTo>
                  <a:cubicBezTo>
                    <a:pt x="160" y="512"/>
                    <a:pt x="160" y="511"/>
                    <a:pt x="159" y="510"/>
                  </a:cubicBezTo>
                  <a:cubicBezTo>
                    <a:pt x="159" y="509"/>
                    <a:pt x="159" y="509"/>
                    <a:pt x="158" y="508"/>
                  </a:cubicBezTo>
                  <a:cubicBezTo>
                    <a:pt x="158" y="508"/>
                    <a:pt x="158" y="508"/>
                    <a:pt x="158" y="508"/>
                  </a:cubicBezTo>
                  <a:cubicBezTo>
                    <a:pt x="158" y="508"/>
                    <a:pt x="157" y="508"/>
                    <a:pt x="157" y="507"/>
                  </a:cubicBezTo>
                  <a:cubicBezTo>
                    <a:pt x="157" y="507"/>
                    <a:pt x="157" y="507"/>
                    <a:pt x="156" y="506"/>
                  </a:cubicBezTo>
                  <a:cubicBezTo>
                    <a:pt x="156" y="506"/>
                    <a:pt x="155" y="506"/>
                    <a:pt x="155" y="506"/>
                  </a:cubicBezTo>
                  <a:cubicBezTo>
                    <a:pt x="154" y="507"/>
                    <a:pt x="154" y="506"/>
                    <a:pt x="153" y="506"/>
                  </a:cubicBezTo>
                  <a:cubicBezTo>
                    <a:pt x="153" y="506"/>
                    <a:pt x="152" y="507"/>
                    <a:pt x="152" y="507"/>
                  </a:cubicBezTo>
                  <a:cubicBezTo>
                    <a:pt x="152" y="506"/>
                    <a:pt x="151" y="506"/>
                    <a:pt x="151" y="506"/>
                  </a:cubicBezTo>
                  <a:cubicBezTo>
                    <a:pt x="150" y="506"/>
                    <a:pt x="150" y="506"/>
                    <a:pt x="149" y="505"/>
                  </a:cubicBezTo>
                  <a:cubicBezTo>
                    <a:pt x="148" y="505"/>
                    <a:pt x="148" y="505"/>
                    <a:pt x="148" y="505"/>
                  </a:cubicBezTo>
                  <a:cubicBezTo>
                    <a:pt x="147" y="505"/>
                    <a:pt x="147" y="503"/>
                    <a:pt x="147" y="502"/>
                  </a:cubicBezTo>
                  <a:cubicBezTo>
                    <a:pt x="147" y="500"/>
                    <a:pt x="146" y="500"/>
                    <a:pt x="145" y="499"/>
                  </a:cubicBezTo>
                  <a:cubicBezTo>
                    <a:pt x="145" y="498"/>
                    <a:pt x="145" y="499"/>
                    <a:pt x="144" y="499"/>
                  </a:cubicBezTo>
                  <a:cubicBezTo>
                    <a:pt x="144" y="499"/>
                    <a:pt x="143" y="500"/>
                    <a:pt x="143" y="500"/>
                  </a:cubicBezTo>
                  <a:cubicBezTo>
                    <a:pt x="142" y="500"/>
                    <a:pt x="142" y="500"/>
                    <a:pt x="141" y="500"/>
                  </a:cubicBezTo>
                  <a:cubicBezTo>
                    <a:pt x="141" y="501"/>
                    <a:pt x="140" y="501"/>
                    <a:pt x="140" y="501"/>
                  </a:cubicBezTo>
                  <a:cubicBezTo>
                    <a:pt x="139" y="501"/>
                    <a:pt x="139" y="501"/>
                    <a:pt x="138" y="501"/>
                  </a:cubicBezTo>
                  <a:cubicBezTo>
                    <a:pt x="138" y="502"/>
                    <a:pt x="137" y="502"/>
                    <a:pt x="136" y="502"/>
                  </a:cubicBezTo>
                  <a:cubicBezTo>
                    <a:pt x="136" y="502"/>
                    <a:pt x="135" y="502"/>
                    <a:pt x="135" y="502"/>
                  </a:cubicBezTo>
                  <a:cubicBezTo>
                    <a:pt x="133" y="502"/>
                    <a:pt x="131" y="502"/>
                    <a:pt x="130" y="501"/>
                  </a:cubicBezTo>
                  <a:cubicBezTo>
                    <a:pt x="129" y="501"/>
                    <a:pt x="129" y="501"/>
                    <a:pt x="128" y="501"/>
                  </a:cubicBezTo>
                  <a:cubicBezTo>
                    <a:pt x="127" y="500"/>
                    <a:pt x="126" y="501"/>
                    <a:pt x="125" y="500"/>
                  </a:cubicBezTo>
                  <a:cubicBezTo>
                    <a:pt x="125" y="500"/>
                    <a:pt x="124" y="500"/>
                    <a:pt x="123" y="500"/>
                  </a:cubicBezTo>
                  <a:cubicBezTo>
                    <a:pt x="122" y="500"/>
                    <a:pt x="122" y="500"/>
                    <a:pt x="121" y="500"/>
                  </a:cubicBezTo>
                  <a:cubicBezTo>
                    <a:pt x="120" y="501"/>
                    <a:pt x="119" y="501"/>
                    <a:pt x="119" y="501"/>
                  </a:cubicBezTo>
                  <a:cubicBezTo>
                    <a:pt x="117" y="501"/>
                    <a:pt x="116" y="502"/>
                    <a:pt x="114" y="502"/>
                  </a:cubicBezTo>
                  <a:cubicBezTo>
                    <a:pt x="113" y="502"/>
                    <a:pt x="112" y="502"/>
                    <a:pt x="112" y="502"/>
                  </a:cubicBezTo>
                  <a:cubicBezTo>
                    <a:pt x="111" y="501"/>
                    <a:pt x="110" y="501"/>
                    <a:pt x="110" y="501"/>
                  </a:cubicBezTo>
                  <a:cubicBezTo>
                    <a:pt x="109" y="501"/>
                    <a:pt x="108" y="500"/>
                    <a:pt x="108" y="500"/>
                  </a:cubicBezTo>
                  <a:cubicBezTo>
                    <a:pt x="108" y="499"/>
                    <a:pt x="108" y="498"/>
                    <a:pt x="107" y="498"/>
                  </a:cubicBezTo>
                  <a:cubicBezTo>
                    <a:pt x="106" y="497"/>
                    <a:pt x="104" y="497"/>
                    <a:pt x="103" y="496"/>
                  </a:cubicBezTo>
                  <a:cubicBezTo>
                    <a:pt x="102" y="495"/>
                    <a:pt x="100" y="495"/>
                    <a:pt x="99" y="494"/>
                  </a:cubicBezTo>
                  <a:cubicBezTo>
                    <a:pt x="98" y="494"/>
                    <a:pt x="98" y="494"/>
                    <a:pt x="98" y="494"/>
                  </a:cubicBezTo>
                  <a:cubicBezTo>
                    <a:pt x="97" y="494"/>
                    <a:pt x="97" y="493"/>
                    <a:pt x="97" y="493"/>
                  </a:cubicBezTo>
                  <a:cubicBezTo>
                    <a:pt x="96" y="493"/>
                    <a:pt x="95" y="493"/>
                    <a:pt x="95" y="494"/>
                  </a:cubicBezTo>
                  <a:cubicBezTo>
                    <a:pt x="94" y="494"/>
                    <a:pt x="94" y="494"/>
                    <a:pt x="93" y="494"/>
                  </a:cubicBezTo>
                  <a:cubicBezTo>
                    <a:pt x="93" y="495"/>
                    <a:pt x="93" y="495"/>
                    <a:pt x="92" y="495"/>
                  </a:cubicBezTo>
                  <a:cubicBezTo>
                    <a:pt x="92" y="495"/>
                    <a:pt x="91" y="495"/>
                    <a:pt x="91" y="495"/>
                  </a:cubicBezTo>
                  <a:cubicBezTo>
                    <a:pt x="90" y="496"/>
                    <a:pt x="90" y="496"/>
                    <a:pt x="90" y="496"/>
                  </a:cubicBezTo>
                  <a:cubicBezTo>
                    <a:pt x="89" y="496"/>
                    <a:pt x="89" y="497"/>
                    <a:pt x="89" y="497"/>
                  </a:cubicBezTo>
                  <a:cubicBezTo>
                    <a:pt x="88" y="497"/>
                    <a:pt x="87" y="497"/>
                    <a:pt x="87" y="497"/>
                  </a:cubicBezTo>
                  <a:cubicBezTo>
                    <a:pt x="86" y="497"/>
                    <a:pt x="86" y="497"/>
                    <a:pt x="85" y="497"/>
                  </a:cubicBezTo>
                  <a:cubicBezTo>
                    <a:pt x="85" y="497"/>
                    <a:pt x="84" y="497"/>
                    <a:pt x="84" y="497"/>
                  </a:cubicBezTo>
                  <a:cubicBezTo>
                    <a:pt x="83" y="497"/>
                    <a:pt x="83" y="497"/>
                    <a:pt x="83" y="497"/>
                  </a:cubicBezTo>
                  <a:cubicBezTo>
                    <a:pt x="82" y="496"/>
                    <a:pt x="83" y="496"/>
                    <a:pt x="84" y="495"/>
                  </a:cubicBezTo>
                  <a:cubicBezTo>
                    <a:pt x="84" y="495"/>
                    <a:pt x="85" y="495"/>
                    <a:pt x="85" y="494"/>
                  </a:cubicBezTo>
                  <a:cubicBezTo>
                    <a:pt x="85" y="494"/>
                    <a:pt x="85" y="494"/>
                    <a:pt x="85" y="494"/>
                  </a:cubicBezTo>
                  <a:cubicBezTo>
                    <a:pt x="84" y="494"/>
                    <a:pt x="83" y="494"/>
                    <a:pt x="82" y="494"/>
                  </a:cubicBezTo>
                  <a:cubicBezTo>
                    <a:pt x="81" y="494"/>
                    <a:pt x="80" y="494"/>
                    <a:pt x="80" y="493"/>
                  </a:cubicBezTo>
                  <a:cubicBezTo>
                    <a:pt x="80" y="492"/>
                    <a:pt x="80" y="491"/>
                    <a:pt x="80" y="491"/>
                  </a:cubicBezTo>
                  <a:cubicBezTo>
                    <a:pt x="79" y="490"/>
                    <a:pt x="79" y="489"/>
                    <a:pt x="79" y="488"/>
                  </a:cubicBezTo>
                  <a:cubicBezTo>
                    <a:pt x="79" y="487"/>
                    <a:pt x="78" y="487"/>
                    <a:pt x="78" y="486"/>
                  </a:cubicBezTo>
                  <a:cubicBezTo>
                    <a:pt x="78" y="485"/>
                    <a:pt x="79" y="484"/>
                    <a:pt x="79" y="483"/>
                  </a:cubicBezTo>
                  <a:cubicBezTo>
                    <a:pt x="79" y="480"/>
                    <a:pt x="79" y="480"/>
                    <a:pt x="79" y="480"/>
                  </a:cubicBezTo>
                  <a:cubicBezTo>
                    <a:pt x="79" y="479"/>
                    <a:pt x="78" y="479"/>
                    <a:pt x="78" y="478"/>
                  </a:cubicBezTo>
                  <a:cubicBezTo>
                    <a:pt x="78" y="477"/>
                    <a:pt x="78" y="476"/>
                    <a:pt x="77" y="476"/>
                  </a:cubicBezTo>
                  <a:cubicBezTo>
                    <a:pt x="77" y="475"/>
                    <a:pt x="76" y="475"/>
                    <a:pt x="76" y="474"/>
                  </a:cubicBezTo>
                  <a:cubicBezTo>
                    <a:pt x="75" y="474"/>
                    <a:pt x="74" y="473"/>
                    <a:pt x="74" y="472"/>
                  </a:cubicBezTo>
                  <a:cubicBezTo>
                    <a:pt x="73" y="472"/>
                    <a:pt x="73" y="471"/>
                    <a:pt x="72" y="470"/>
                  </a:cubicBezTo>
                  <a:cubicBezTo>
                    <a:pt x="72" y="469"/>
                    <a:pt x="71" y="467"/>
                    <a:pt x="71" y="466"/>
                  </a:cubicBezTo>
                  <a:cubicBezTo>
                    <a:pt x="71" y="465"/>
                    <a:pt x="71" y="465"/>
                    <a:pt x="71" y="464"/>
                  </a:cubicBezTo>
                  <a:cubicBezTo>
                    <a:pt x="72" y="462"/>
                    <a:pt x="71" y="461"/>
                    <a:pt x="70" y="460"/>
                  </a:cubicBezTo>
                  <a:cubicBezTo>
                    <a:pt x="69" y="460"/>
                    <a:pt x="69" y="459"/>
                    <a:pt x="68" y="458"/>
                  </a:cubicBezTo>
                  <a:cubicBezTo>
                    <a:pt x="68" y="457"/>
                    <a:pt x="67" y="457"/>
                    <a:pt x="66" y="456"/>
                  </a:cubicBezTo>
                  <a:cubicBezTo>
                    <a:pt x="66" y="455"/>
                    <a:pt x="65" y="454"/>
                    <a:pt x="64" y="454"/>
                  </a:cubicBezTo>
                  <a:cubicBezTo>
                    <a:pt x="64" y="453"/>
                    <a:pt x="63" y="453"/>
                    <a:pt x="63" y="452"/>
                  </a:cubicBezTo>
                  <a:cubicBezTo>
                    <a:pt x="62" y="451"/>
                    <a:pt x="61" y="449"/>
                    <a:pt x="61" y="447"/>
                  </a:cubicBezTo>
                  <a:cubicBezTo>
                    <a:pt x="61" y="446"/>
                    <a:pt x="61" y="446"/>
                    <a:pt x="62" y="445"/>
                  </a:cubicBezTo>
                  <a:cubicBezTo>
                    <a:pt x="62" y="444"/>
                    <a:pt x="62" y="443"/>
                    <a:pt x="62" y="443"/>
                  </a:cubicBezTo>
                  <a:cubicBezTo>
                    <a:pt x="63" y="442"/>
                    <a:pt x="63" y="441"/>
                    <a:pt x="64" y="441"/>
                  </a:cubicBezTo>
                  <a:cubicBezTo>
                    <a:pt x="64" y="442"/>
                    <a:pt x="64" y="443"/>
                    <a:pt x="65" y="444"/>
                  </a:cubicBezTo>
                  <a:cubicBezTo>
                    <a:pt x="66" y="444"/>
                    <a:pt x="67" y="444"/>
                    <a:pt x="68" y="444"/>
                  </a:cubicBezTo>
                  <a:cubicBezTo>
                    <a:pt x="68" y="444"/>
                    <a:pt x="69" y="444"/>
                    <a:pt x="70" y="444"/>
                  </a:cubicBezTo>
                  <a:cubicBezTo>
                    <a:pt x="70" y="444"/>
                    <a:pt x="70" y="443"/>
                    <a:pt x="71" y="443"/>
                  </a:cubicBezTo>
                  <a:cubicBezTo>
                    <a:pt x="72" y="442"/>
                    <a:pt x="72" y="440"/>
                    <a:pt x="71" y="439"/>
                  </a:cubicBezTo>
                  <a:cubicBezTo>
                    <a:pt x="70" y="438"/>
                    <a:pt x="70" y="437"/>
                    <a:pt x="69" y="437"/>
                  </a:cubicBezTo>
                  <a:cubicBezTo>
                    <a:pt x="68" y="436"/>
                    <a:pt x="67" y="437"/>
                    <a:pt x="66" y="437"/>
                  </a:cubicBezTo>
                  <a:cubicBezTo>
                    <a:pt x="65" y="438"/>
                    <a:pt x="64" y="438"/>
                    <a:pt x="63" y="438"/>
                  </a:cubicBezTo>
                  <a:cubicBezTo>
                    <a:pt x="62" y="438"/>
                    <a:pt x="62" y="437"/>
                    <a:pt x="61" y="436"/>
                  </a:cubicBezTo>
                  <a:cubicBezTo>
                    <a:pt x="61" y="435"/>
                    <a:pt x="60" y="434"/>
                    <a:pt x="60" y="433"/>
                  </a:cubicBezTo>
                  <a:cubicBezTo>
                    <a:pt x="59" y="433"/>
                    <a:pt x="59" y="433"/>
                    <a:pt x="58" y="432"/>
                  </a:cubicBezTo>
                  <a:cubicBezTo>
                    <a:pt x="57" y="432"/>
                    <a:pt x="57" y="431"/>
                    <a:pt x="56" y="431"/>
                  </a:cubicBezTo>
                  <a:cubicBezTo>
                    <a:pt x="55" y="431"/>
                    <a:pt x="55" y="431"/>
                    <a:pt x="54" y="431"/>
                  </a:cubicBezTo>
                  <a:cubicBezTo>
                    <a:pt x="53" y="430"/>
                    <a:pt x="51" y="430"/>
                    <a:pt x="49" y="430"/>
                  </a:cubicBezTo>
                  <a:cubicBezTo>
                    <a:pt x="48" y="429"/>
                    <a:pt x="46" y="430"/>
                    <a:pt x="45" y="429"/>
                  </a:cubicBezTo>
                  <a:cubicBezTo>
                    <a:pt x="44" y="429"/>
                    <a:pt x="44" y="428"/>
                    <a:pt x="43" y="428"/>
                  </a:cubicBezTo>
                  <a:cubicBezTo>
                    <a:pt x="43" y="428"/>
                    <a:pt x="42" y="428"/>
                    <a:pt x="41" y="428"/>
                  </a:cubicBezTo>
                  <a:cubicBezTo>
                    <a:pt x="40" y="428"/>
                    <a:pt x="39" y="428"/>
                    <a:pt x="38" y="428"/>
                  </a:cubicBezTo>
                  <a:cubicBezTo>
                    <a:pt x="36" y="427"/>
                    <a:pt x="35" y="428"/>
                    <a:pt x="34" y="428"/>
                  </a:cubicBezTo>
                  <a:cubicBezTo>
                    <a:pt x="33" y="428"/>
                    <a:pt x="32" y="429"/>
                    <a:pt x="30" y="429"/>
                  </a:cubicBezTo>
                  <a:cubicBezTo>
                    <a:pt x="29" y="429"/>
                    <a:pt x="28" y="429"/>
                    <a:pt x="26" y="429"/>
                  </a:cubicBezTo>
                  <a:cubicBezTo>
                    <a:pt x="26" y="429"/>
                    <a:pt x="26" y="429"/>
                    <a:pt x="26" y="429"/>
                  </a:cubicBezTo>
                  <a:cubicBezTo>
                    <a:pt x="26" y="429"/>
                    <a:pt x="26" y="429"/>
                    <a:pt x="26" y="429"/>
                  </a:cubicBezTo>
                  <a:cubicBezTo>
                    <a:pt x="26" y="429"/>
                    <a:pt x="26" y="429"/>
                    <a:pt x="26" y="428"/>
                  </a:cubicBezTo>
                  <a:cubicBezTo>
                    <a:pt x="25" y="428"/>
                    <a:pt x="25" y="428"/>
                    <a:pt x="25" y="427"/>
                  </a:cubicBezTo>
                  <a:cubicBezTo>
                    <a:pt x="25" y="427"/>
                    <a:pt x="24" y="426"/>
                    <a:pt x="24" y="426"/>
                  </a:cubicBezTo>
                  <a:cubicBezTo>
                    <a:pt x="24" y="425"/>
                    <a:pt x="24" y="425"/>
                    <a:pt x="23" y="425"/>
                  </a:cubicBezTo>
                  <a:cubicBezTo>
                    <a:pt x="23" y="425"/>
                    <a:pt x="23" y="424"/>
                    <a:pt x="23" y="424"/>
                  </a:cubicBezTo>
                  <a:cubicBezTo>
                    <a:pt x="22" y="423"/>
                    <a:pt x="22" y="422"/>
                    <a:pt x="22" y="422"/>
                  </a:cubicBezTo>
                  <a:cubicBezTo>
                    <a:pt x="22" y="421"/>
                    <a:pt x="21" y="421"/>
                    <a:pt x="21" y="420"/>
                  </a:cubicBezTo>
                  <a:cubicBezTo>
                    <a:pt x="21" y="419"/>
                    <a:pt x="21" y="418"/>
                    <a:pt x="20" y="418"/>
                  </a:cubicBezTo>
                  <a:cubicBezTo>
                    <a:pt x="20" y="417"/>
                    <a:pt x="20" y="415"/>
                    <a:pt x="20" y="414"/>
                  </a:cubicBezTo>
                  <a:cubicBezTo>
                    <a:pt x="20" y="413"/>
                    <a:pt x="20" y="413"/>
                    <a:pt x="20" y="413"/>
                  </a:cubicBezTo>
                  <a:cubicBezTo>
                    <a:pt x="20" y="412"/>
                    <a:pt x="20" y="412"/>
                    <a:pt x="20" y="411"/>
                  </a:cubicBezTo>
                  <a:cubicBezTo>
                    <a:pt x="20" y="411"/>
                    <a:pt x="19" y="411"/>
                    <a:pt x="19" y="410"/>
                  </a:cubicBezTo>
                  <a:cubicBezTo>
                    <a:pt x="19" y="409"/>
                    <a:pt x="18" y="408"/>
                    <a:pt x="18" y="407"/>
                  </a:cubicBezTo>
                  <a:cubicBezTo>
                    <a:pt x="18" y="407"/>
                    <a:pt x="17" y="406"/>
                    <a:pt x="17" y="405"/>
                  </a:cubicBezTo>
                  <a:cubicBezTo>
                    <a:pt x="17" y="405"/>
                    <a:pt x="17" y="405"/>
                    <a:pt x="16" y="404"/>
                  </a:cubicBezTo>
                  <a:cubicBezTo>
                    <a:pt x="16" y="404"/>
                    <a:pt x="15" y="403"/>
                    <a:pt x="15" y="402"/>
                  </a:cubicBezTo>
                  <a:cubicBezTo>
                    <a:pt x="14" y="401"/>
                    <a:pt x="14" y="400"/>
                    <a:pt x="13" y="399"/>
                  </a:cubicBezTo>
                  <a:cubicBezTo>
                    <a:pt x="13" y="398"/>
                    <a:pt x="12" y="397"/>
                    <a:pt x="12" y="396"/>
                  </a:cubicBezTo>
                  <a:cubicBezTo>
                    <a:pt x="11" y="395"/>
                    <a:pt x="11" y="395"/>
                    <a:pt x="10" y="394"/>
                  </a:cubicBezTo>
                  <a:cubicBezTo>
                    <a:pt x="9" y="393"/>
                    <a:pt x="9" y="393"/>
                    <a:pt x="8" y="392"/>
                  </a:cubicBezTo>
                  <a:cubicBezTo>
                    <a:pt x="8" y="391"/>
                    <a:pt x="7" y="391"/>
                    <a:pt x="7" y="391"/>
                  </a:cubicBezTo>
                  <a:cubicBezTo>
                    <a:pt x="6" y="390"/>
                    <a:pt x="5" y="389"/>
                    <a:pt x="4" y="388"/>
                  </a:cubicBezTo>
                  <a:cubicBezTo>
                    <a:pt x="4" y="387"/>
                    <a:pt x="4" y="386"/>
                    <a:pt x="4" y="385"/>
                  </a:cubicBezTo>
                  <a:cubicBezTo>
                    <a:pt x="4" y="385"/>
                    <a:pt x="4" y="385"/>
                    <a:pt x="4" y="384"/>
                  </a:cubicBezTo>
                  <a:cubicBezTo>
                    <a:pt x="4" y="383"/>
                    <a:pt x="4" y="383"/>
                    <a:pt x="4" y="382"/>
                  </a:cubicBezTo>
                  <a:cubicBezTo>
                    <a:pt x="4" y="382"/>
                    <a:pt x="4" y="382"/>
                    <a:pt x="4" y="382"/>
                  </a:cubicBezTo>
                  <a:cubicBezTo>
                    <a:pt x="4" y="382"/>
                    <a:pt x="4" y="382"/>
                    <a:pt x="3" y="381"/>
                  </a:cubicBezTo>
                  <a:cubicBezTo>
                    <a:pt x="3" y="381"/>
                    <a:pt x="3" y="381"/>
                    <a:pt x="3" y="381"/>
                  </a:cubicBezTo>
                  <a:cubicBezTo>
                    <a:pt x="3" y="379"/>
                    <a:pt x="3" y="379"/>
                    <a:pt x="3" y="379"/>
                  </a:cubicBezTo>
                  <a:cubicBezTo>
                    <a:pt x="3" y="378"/>
                    <a:pt x="3" y="377"/>
                    <a:pt x="3" y="375"/>
                  </a:cubicBezTo>
                  <a:cubicBezTo>
                    <a:pt x="3" y="375"/>
                    <a:pt x="3" y="374"/>
                    <a:pt x="3" y="373"/>
                  </a:cubicBezTo>
                  <a:cubicBezTo>
                    <a:pt x="3" y="372"/>
                    <a:pt x="3" y="372"/>
                    <a:pt x="3" y="371"/>
                  </a:cubicBezTo>
                  <a:cubicBezTo>
                    <a:pt x="3" y="369"/>
                    <a:pt x="3" y="368"/>
                    <a:pt x="4" y="367"/>
                  </a:cubicBezTo>
                  <a:cubicBezTo>
                    <a:pt x="4" y="366"/>
                    <a:pt x="4" y="366"/>
                    <a:pt x="4" y="366"/>
                  </a:cubicBezTo>
                  <a:cubicBezTo>
                    <a:pt x="5" y="365"/>
                    <a:pt x="5" y="365"/>
                    <a:pt x="5" y="364"/>
                  </a:cubicBezTo>
                  <a:cubicBezTo>
                    <a:pt x="6" y="364"/>
                    <a:pt x="7" y="364"/>
                    <a:pt x="7" y="363"/>
                  </a:cubicBezTo>
                  <a:cubicBezTo>
                    <a:pt x="8" y="362"/>
                    <a:pt x="9" y="362"/>
                    <a:pt x="10" y="361"/>
                  </a:cubicBezTo>
                  <a:cubicBezTo>
                    <a:pt x="11" y="361"/>
                    <a:pt x="11" y="360"/>
                    <a:pt x="12" y="360"/>
                  </a:cubicBezTo>
                  <a:cubicBezTo>
                    <a:pt x="13" y="359"/>
                    <a:pt x="13" y="358"/>
                    <a:pt x="14" y="358"/>
                  </a:cubicBezTo>
                  <a:cubicBezTo>
                    <a:pt x="14" y="357"/>
                    <a:pt x="14" y="357"/>
                    <a:pt x="14" y="357"/>
                  </a:cubicBezTo>
                  <a:cubicBezTo>
                    <a:pt x="14" y="357"/>
                    <a:pt x="14" y="356"/>
                    <a:pt x="15" y="356"/>
                  </a:cubicBezTo>
                  <a:cubicBezTo>
                    <a:pt x="15" y="356"/>
                    <a:pt x="16" y="355"/>
                    <a:pt x="16" y="355"/>
                  </a:cubicBezTo>
                  <a:cubicBezTo>
                    <a:pt x="16" y="354"/>
                    <a:pt x="17" y="354"/>
                    <a:pt x="17" y="354"/>
                  </a:cubicBezTo>
                  <a:cubicBezTo>
                    <a:pt x="17" y="353"/>
                    <a:pt x="17" y="353"/>
                    <a:pt x="17" y="352"/>
                  </a:cubicBezTo>
                  <a:cubicBezTo>
                    <a:pt x="17" y="352"/>
                    <a:pt x="17" y="351"/>
                    <a:pt x="17" y="350"/>
                  </a:cubicBezTo>
                  <a:cubicBezTo>
                    <a:pt x="17" y="349"/>
                    <a:pt x="17" y="349"/>
                    <a:pt x="17" y="348"/>
                  </a:cubicBezTo>
                  <a:cubicBezTo>
                    <a:pt x="17" y="348"/>
                    <a:pt x="17" y="347"/>
                    <a:pt x="17" y="347"/>
                  </a:cubicBezTo>
                  <a:cubicBezTo>
                    <a:pt x="16" y="347"/>
                    <a:pt x="16" y="346"/>
                    <a:pt x="16" y="346"/>
                  </a:cubicBezTo>
                  <a:cubicBezTo>
                    <a:pt x="15" y="346"/>
                    <a:pt x="15" y="346"/>
                    <a:pt x="15" y="345"/>
                  </a:cubicBezTo>
                  <a:cubicBezTo>
                    <a:pt x="14" y="345"/>
                    <a:pt x="14" y="345"/>
                    <a:pt x="14" y="345"/>
                  </a:cubicBezTo>
                  <a:cubicBezTo>
                    <a:pt x="13" y="345"/>
                    <a:pt x="13" y="345"/>
                    <a:pt x="12" y="344"/>
                  </a:cubicBezTo>
                  <a:cubicBezTo>
                    <a:pt x="12" y="344"/>
                    <a:pt x="11" y="344"/>
                    <a:pt x="10" y="344"/>
                  </a:cubicBezTo>
                  <a:cubicBezTo>
                    <a:pt x="10" y="344"/>
                    <a:pt x="10" y="344"/>
                    <a:pt x="10" y="343"/>
                  </a:cubicBezTo>
                  <a:cubicBezTo>
                    <a:pt x="10" y="343"/>
                    <a:pt x="10" y="342"/>
                    <a:pt x="10" y="342"/>
                  </a:cubicBezTo>
                  <a:cubicBezTo>
                    <a:pt x="10" y="341"/>
                    <a:pt x="10" y="340"/>
                    <a:pt x="10" y="339"/>
                  </a:cubicBezTo>
                  <a:cubicBezTo>
                    <a:pt x="10" y="338"/>
                    <a:pt x="10" y="338"/>
                    <a:pt x="10" y="337"/>
                  </a:cubicBezTo>
                  <a:cubicBezTo>
                    <a:pt x="11" y="337"/>
                    <a:pt x="11" y="337"/>
                    <a:pt x="12" y="336"/>
                  </a:cubicBezTo>
                  <a:cubicBezTo>
                    <a:pt x="12" y="336"/>
                    <a:pt x="12" y="336"/>
                    <a:pt x="12" y="336"/>
                  </a:cubicBezTo>
                  <a:cubicBezTo>
                    <a:pt x="13" y="335"/>
                    <a:pt x="13" y="335"/>
                    <a:pt x="13" y="335"/>
                  </a:cubicBezTo>
                  <a:cubicBezTo>
                    <a:pt x="14" y="335"/>
                    <a:pt x="14" y="334"/>
                    <a:pt x="14" y="334"/>
                  </a:cubicBezTo>
                  <a:cubicBezTo>
                    <a:pt x="15" y="334"/>
                    <a:pt x="15" y="334"/>
                    <a:pt x="16" y="334"/>
                  </a:cubicBezTo>
                  <a:cubicBezTo>
                    <a:pt x="16" y="334"/>
                    <a:pt x="16" y="333"/>
                    <a:pt x="17" y="333"/>
                  </a:cubicBezTo>
                  <a:cubicBezTo>
                    <a:pt x="17" y="332"/>
                    <a:pt x="16" y="331"/>
                    <a:pt x="15" y="331"/>
                  </a:cubicBezTo>
                  <a:cubicBezTo>
                    <a:pt x="15" y="331"/>
                    <a:pt x="15" y="331"/>
                    <a:pt x="14" y="331"/>
                  </a:cubicBezTo>
                  <a:cubicBezTo>
                    <a:pt x="14" y="332"/>
                    <a:pt x="13" y="332"/>
                    <a:pt x="13" y="332"/>
                  </a:cubicBezTo>
                  <a:cubicBezTo>
                    <a:pt x="12" y="332"/>
                    <a:pt x="12" y="332"/>
                    <a:pt x="12" y="332"/>
                  </a:cubicBezTo>
                  <a:cubicBezTo>
                    <a:pt x="12" y="333"/>
                    <a:pt x="11" y="333"/>
                    <a:pt x="11" y="332"/>
                  </a:cubicBezTo>
                  <a:cubicBezTo>
                    <a:pt x="10" y="331"/>
                    <a:pt x="10" y="331"/>
                    <a:pt x="9" y="330"/>
                  </a:cubicBezTo>
                  <a:cubicBezTo>
                    <a:pt x="9" y="330"/>
                    <a:pt x="9" y="330"/>
                    <a:pt x="9" y="329"/>
                  </a:cubicBezTo>
                  <a:cubicBezTo>
                    <a:pt x="8" y="329"/>
                    <a:pt x="8" y="329"/>
                    <a:pt x="8" y="329"/>
                  </a:cubicBezTo>
                  <a:cubicBezTo>
                    <a:pt x="8" y="329"/>
                    <a:pt x="8" y="329"/>
                    <a:pt x="7" y="329"/>
                  </a:cubicBezTo>
                  <a:cubicBezTo>
                    <a:pt x="7" y="328"/>
                    <a:pt x="7" y="328"/>
                    <a:pt x="7" y="328"/>
                  </a:cubicBezTo>
                  <a:cubicBezTo>
                    <a:pt x="7" y="328"/>
                    <a:pt x="6" y="327"/>
                    <a:pt x="6" y="326"/>
                  </a:cubicBezTo>
                  <a:cubicBezTo>
                    <a:pt x="6" y="326"/>
                    <a:pt x="5" y="325"/>
                    <a:pt x="5" y="325"/>
                  </a:cubicBezTo>
                  <a:cubicBezTo>
                    <a:pt x="5" y="324"/>
                    <a:pt x="5" y="324"/>
                    <a:pt x="4" y="324"/>
                  </a:cubicBezTo>
                  <a:cubicBezTo>
                    <a:pt x="4" y="323"/>
                    <a:pt x="4" y="323"/>
                    <a:pt x="3" y="322"/>
                  </a:cubicBezTo>
                  <a:cubicBezTo>
                    <a:pt x="3" y="322"/>
                    <a:pt x="3" y="322"/>
                    <a:pt x="2" y="321"/>
                  </a:cubicBezTo>
                  <a:cubicBezTo>
                    <a:pt x="2" y="321"/>
                    <a:pt x="1" y="320"/>
                    <a:pt x="1" y="320"/>
                  </a:cubicBezTo>
                  <a:cubicBezTo>
                    <a:pt x="0" y="319"/>
                    <a:pt x="0" y="319"/>
                    <a:pt x="0" y="318"/>
                  </a:cubicBezTo>
                  <a:cubicBezTo>
                    <a:pt x="1" y="318"/>
                    <a:pt x="2" y="318"/>
                    <a:pt x="2" y="318"/>
                  </a:cubicBezTo>
                  <a:cubicBezTo>
                    <a:pt x="3" y="318"/>
                    <a:pt x="3" y="318"/>
                    <a:pt x="3" y="318"/>
                  </a:cubicBezTo>
                  <a:cubicBezTo>
                    <a:pt x="3" y="318"/>
                    <a:pt x="4" y="318"/>
                    <a:pt x="4" y="318"/>
                  </a:cubicBezTo>
                  <a:cubicBezTo>
                    <a:pt x="5" y="318"/>
                    <a:pt x="5" y="318"/>
                    <a:pt x="5" y="318"/>
                  </a:cubicBezTo>
                  <a:cubicBezTo>
                    <a:pt x="5" y="318"/>
                    <a:pt x="6" y="318"/>
                    <a:pt x="7" y="318"/>
                  </a:cubicBezTo>
                  <a:cubicBezTo>
                    <a:pt x="7" y="318"/>
                    <a:pt x="7" y="318"/>
                    <a:pt x="7" y="318"/>
                  </a:cubicBezTo>
                  <a:cubicBezTo>
                    <a:pt x="8" y="317"/>
                    <a:pt x="8" y="317"/>
                    <a:pt x="9" y="317"/>
                  </a:cubicBezTo>
                  <a:cubicBezTo>
                    <a:pt x="10" y="317"/>
                    <a:pt x="10" y="317"/>
                    <a:pt x="11" y="317"/>
                  </a:cubicBezTo>
                  <a:cubicBezTo>
                    <a:pt x="12" y="317"/>
                    <a:pt x="13" y="316"/>
                    <a:pt x="14" y="316"/>
                  </a:cubicBezTo>
                  <a:cubicBezTo>
                    <a:pt x="14" y="315"/>
                    <a:pt x="15" y="315"/>
                    <a:pt x="16" y="314"/>
                  </a:cubicBezTo>
                  <a:cubicBezTo>
                    <a:pt x="16" y="314"/>
                    <a:pt x="17" y="313"/>
                    <a:pt x="17" y="313"/>
                  </a:cubicBezTo>
                  <a:cubicBezTo>
                    <a:pt x="18" y="312"/>
                    <a:pt x="18" y="311"/>
                    <a:pt x="18" y="311"/>
                  </a:cubicBezTo>
                  <a:cubicBezTo>
                    <a:pt x="18" y="310"/>
                    <a:pt x="18" y="309"/>
                    <a:pt x="18" y="309"/>
                  </a:cubicBezTo>
                  <a:cubicBezTo>
                    <a:pt x="18" y="309"/>
                    <a:pt x="17" y="308"/>
                    <a:pt x="17" y="308"/>
                  </a:cubicBezTo>
                  <a:cubicBezTo>
                    <a:pt x="17" y="308"/>
                    <a:pt x="17" y="307"/>
                    <a:pt x="17" y="307"/>
                  </a:cubicBezTo>
                  <a:cubicBezTo>
                    <a:pt x="17" y="306"/>
                    <a:pt x="18" y="306"/>
                    <a:pt x="18" y="306"/>
                  </a:cubicBezTo>
                  <a:cubicBezTo>
                    <a:pt x="19" y="306"/>
                    <a:pt x="20" y="306"/>
                    <a:pt x="20" y="306"/>
                  </a:cubicBezTo>
                  <a:cubicBezTo>
                    <a:pt x="20" y="306"/>
                    <a:pt x="20" y="306"/>
                    <a:pt x="20" y="306"/>
                  </a:cubicBezTo>
                  <a:cubicBezTo>
                    <a:pt x="21" y="306"/>
                    <a:pt x="21" y="306"/>
                    <a:pt x="21" y="306"/>
                  </a:cubicBezTo>
                  <a:cubicBezTo>
                    <a:pt x="21" y="306"/>
                    <a:pt x="21" y="306"/>
                    <a:pt x="21" y="306"/>
                  </a:cubicBezTo>
                  <a:cubicBezTo>
                    <a:pt x="21" y="306"/>
                    <a:pt x="22" y="306"/>
                    <a:pt x="22" y="306"/>
                  </a:cubicBezTo>
                  <a:cubicBezTo>
                    <a:pt x="23" y="306"/>
                    <a:pt x="23" y="306"/>
                    <a:pt x="23" y="306"/>
                  </a:cubicBezTo>
                  <a:cubicBezTo>
                    <a:pt x="23" y="306"/>
                    <a:pt x="23" y="306"/>
                    <a:pt x="24" y="306"/>
                  </a:cubicBezTo>
                  <a:cubicBezTo>
                    <a:pt x="24" y="306"/>
                    <a:pt x="24" y="305"/>
                    <a:pt x="25" y="305"/>
                  </a:cubicBezTo>
                  <a:cubicBezTo>
                    <a:pt x="25" y="305"/>
                    <a:pt x="26" y="305"/>
                    <a:pt x="26" y="305"/>
                  </a:cubicBezTo>
                  <a:cubicBezTo>
                    <a:pt x="27" y="305"/>
                    <a:pt x="27" y="305"/>
                    <a:pt x="28" y="305"/>
                  </a:cubicBezTo>
                  <a:cubicBezTo>
                    <a:pt x="28" y="305"/>
                    <a:pt x="29" y="305"/>
                    <a:pt x="29" y="305"/>
                  </a:cubicBezTo>
                  <a:cubicBezTo>
                    <a:pt x="30" y="305"/>
                    <a:pt x="30" y="304"/>
                    <a:pt x="30" y="304"/>
                  </a:cubicBezTo>
                  <a:cubicBezTo>
                    <a:pt x="31" y="304"/>
                    <a:pt x="32" y="304"/>
                    <a:pt x="33" y="304"/>
                  </a:cubicBezTo>
                  <a:cubicBezTo>
                    <a:pt x="34" y="304"/>
                    <a:pt x="34" y="304"/>
                    <a:pt x="35" y="304"/>
                  </a:cubicBezTo>
                  <a:cubicBezTo>
                    <a:pt x="36" y="304"/>
                    <a:pt x="37" y="304"/>
                    <a:pt x="37" y="304"/>
                  </a:cubicBezTo>
                  <a:cubicBezTo>
                    <a:pt x="38" y="304"/>
                    <a:pt x="38" y="305"/>
                    <a:pt x="39" y="305"/>
                  </a:cubicBezTo>
                  <a:cubicBezTo>
                    <a:pt x="40" y="305"/>
                    <a:pt x="40" y="305"/>
                    <a:pt x="41" y="305"/>
                  </a:cubicBezTo>
                  <a:cubicBezTo>
                    <a:pt x="42" y="305"/>
                    <a:pt x="43" y="305"/>
                    <a:pt x="44" y="305"/>
                  </a:cubicBezTo>
                  <a:cubicBezTo>
                    <a:pt x="45" y="305"/>
                    <a:pt x="46" y="305"/>
                    <a:pt x="46" y="305"/>
                  </a:cubicBezTo>
                  <a:cubicBezTo>
                    <a:pt x="48" y="305"/>
                    <a:pt x="49" y="305"/>
                    <a:pt x="50" y="305"/>
                  </a:cubicBezTo>
                  <a:cubicBezTo>
                    <a:pt x="51" y="305"/>
                    <a:pt x="51" y="305"/>
                    <a:pt x="52" y="305"/>
                  </a:cubicBezTo>
                  <a:cubicBezTo>
                    <a:pt x="53" y="305"/>
                    <a:pt x="53" y="305"/>
                    <a:pt x="54" y="305"/>
                  </a:cubicBezTo>
                  <a:cubicBezTo>
                    <a:pt x="54" y="305"/>
                    <a:pt x="55" y="305"/>
                    <a:pt x="55" y="304"/>
                  </a:cubicBezTo>
                  <a:cubicBezTo>
                    <a:pt x="56" y="304"/>
                    <a:pt x="56" y="304"/>
                    <a:pt x="57" y="303"/>
                  </a:cubicBezTo>
                  <a:cubicBezTo>
                    <a:pt x="58" y="303"/>
                    <a:pt x="58" y="302"/>
                    <a:pt x="59" y="302"/>
                  </a:cubicBezTo>
                  <a:cubicBezTo>
                    <a:pt x="59" y="302"/>
                    <a:pt x="60" y="301"/>
                    <a:pt x="60" y="301"/>
                  </a:cubicBezTo>
                  <a:cubicBezTo>
                    <a:pt x="61" y="301"/>
                    <a:pt x="61" y="301"/>
                    <a:pt x="61" y="301"/>
                  </a:cubicBezTo>
                  <a:cubicBezTo>
                    <a:pt x="62" y="301"/>
                    <a:pt x="63" y="301"/>
                    <a:pt x="63" y="301"/>
                  </a:cubicBezTo>
                  <a:cubicBezTo>
                    <a:pt x="64" y="301"/>
                    <a:pt x="65" y="301"/>
                    <a:pt x="66" y="301"/>
                  </a:cubicBezTo>
                  <a:cubicBezTo>
                    <a:pt x="67" y="302"/>
                    <a:pt x="67" y="301"/>
                    <a:pt x="68" y="301"/>
                  </a:cubicBezTo>
                  <a:cubicBezTo>
                    <a:pt x="69" y="301"/>
                    <a:pt x="70" y="301"/>
                    <a:pt x="70" y="301"/>
                  </a:cubicBezTo>
                  <a:cubicBezTo>
                    <a:pt x="71" y="301"/>
                    <a:pt x="72" y="302"/>
                    <a:pt x="72" y="302"/>
                  </a:cubicBezTo>
                  <a:cubicBezTo>
                    <a:pt x="73" y="302"/>
                    <a:pt x="74" y="302"/>
                    <a:pt x="75" y="302"/>
                  </a:cubicBezTo>
                  <a:cubicBezTo>
                    <a:pt x="75" y="302"/>
                    <a:pt x="76" y="302"/>
                    <a:pt x="77" y="301"/>
                  </a:cubicBezTo>
                  <a:cubicBezTo>
                    <a:pt x="77" y="301"/>
                    <a:pt x="77" y="300"/>
                    <a:pt x="77" y="300"/>
                  </a:cubicBezTo>
                  <a:cubicBezTo>
                    <a:pt x="77" y="299"/>
                    <a:pt x="77" y="299"/>
                    <a:pt x="77" y="299"/>
                  </a:cubicBezTo>
                  <a:cubicBezTo>
                    <a:pt x="77" y="298"/>
                    <a:pt x="77" y="297"/>
                    <a:pt x="77" y="297"/>
                  </a:cubicBezTo>
                  <a:cubicBezTo>
                    <a:pt x="77" y="296"/>
                    <a:pt x="77" y="296"/>
                    <a:pt x="77" y="295"/>
                  </a:cubicBezTo>
                  <a:cubicBezTo>
                    <a:pt x="77" y="295"/>
                    <a:pt x="77" y="295"/>
                    <a:pt x="77" y="294"/>
                  </a:cubicBezTo>
                  <a:cubicBezTo>
                    <a:pt x="77" y="294"/>
                    <a:pt x="77" y="293"/>
                    <a:pt x="76" y="292"/>
                  </a:cubicBezTo>
                  <a:cubicBezTo>
                    <a:pt x="76" y="292"/>
                    <a:pt x="75" y="292"/>
                    <a:pt x="75" y="292"/>
                  </a:cubicBezTo>
                  <a:cubicBezTo>
                    <a:pt x="75" y="292"/>
                    <a:pt x="75" y="292"/>
                    <a:pt x="74" y="292"/>
                  </a:cubicBezTo>
                  <a:cubicBezTo>
                    <a:pt x="74" y="292"/>
                    <a:pt x="73" y="291"/>
                    <a:pt x="73" y="291"/>
                  </a:cubicBezTo>
                  <a:cubicBezTo>
                    <a:pt x="72" y="291"/>
                    <a:pt x="72" y="291"/>
                    <a:pt x="72" y="291"/>
                  </a:cubicBezTo>
                  <a:cubicBezTo>
                    <a:pt x="72" y="290"/>
                    <a:pt x="72" y="290"/>
                    <a:pt x="72" y="289"/>
                  </a:cubicBezTo>
                  <a:cubicBezTo>
                    <a:pt x="72" y="289"/>
                    <a:pt x="72" y="288"/>
                    <a:pt x="73" y="287"/>
                  </a:cubicBezTo>
                  <a:cubicBezTo>
                    <a:pt x="73" y="287"/>
                    <a:pt x="74" y="287"/>
                    <a:pt x="75" y="287"/>
                  </a:cubicBezTo>
                  <a:cubicBezTo>
                    <a:pt x="75" y="287"/>
                    <a:pt x="76" y="287"/>
                    <a:pt x="76" y="287"/>
                  </a:cubicBezTo>
                  <a:cubicBezTo>
                    <a:pt x="77" y="287"/>
                    <a:pt x="77" y="286"/>
                    <a:pt x="77" y="286"/>
                  </a:cubicBezTo>
                  <a:cubicBezTo>
                    <a:pt x="78" y="286"/>
                    <a:pt x="79" y="286"/>
                    <a:pt x="80" y="286"/>
                  </a:cubicBezTo>
                  <a:cubicBezTo>
                    <a:pt x="80" y="285"/>
                    <a:pt x="81" y="285"/>
                    <a:pt x="81" y="285"/>
                  </a:cubicBezTo>
                  <a:cubicBezTo>
                    <a:pt x="82" y="284"/>
                    <a:pt x="82" y="284"/>
                    <a:pt x="82" y="284"/>
                  </a:cubicBezTo>
                  <a:cubicBezTo>
                    <a:pt x="83" y="283"/>
                    <a:pt x="84" y="283"/>
                    <a:pt x="84" y="283"/>
                  </a:cubicBezTo>
                  <a:cubicBezTo>
                    <a:pt x="85" y="282"/>
                    <a:pt x="86" y="281"/>
                    <a:pt x="86" y="281"/>
                  </a:cubicBezTo>
                  <a:cubicBezTo>
                    <a:pt x="87" y="281"/>
                    <a:pt x="87" y="280"/>
                    <a:pt x="88" y="280"/>
                  </a:cubicBezTo>
                  <a:cubicBezTo>
                    <a:pt x="88" y="279"/>
                    <a:pt x="89" y="279"/>
                    <a:pt x="90" y="278"/>
                  </a:cubicBezTo>
                  <a:cubicBezTo>
                    <a:pt x="90" y="278"/>
                    <a:pt x="90" y="277"/>
                    <a:pt x="90" y="277"/>
                  </a:cubicBezTo>
                  <a:cubicBezTo>
                    <a:pt x="90" y="277"/>
                    <a:pt x="91" y="277"/>
                    <a:pt x="91" y="276"/>
                  </a:cubicBezTo>
                  <a:cubicBezTo>
                    <a:pt x="91" y="275"/>
                    <a:pt x="92" y="275"/>
                    <a:pt x="93" y="274"/>
                  </a:cubicBezTo>
                  <a:cubicBezTo>
                    <a:pt x="93" y="274"/>
                    <a:pt x="93" y="274"/>
                    <a:pt x="93" y="273"/>
                  </a:cubicBezTo>
                  <a:cubicBezTo>
                    <a:pt x="94" y="273"/>
                    <a:pt x="94" y="272"/>
                    <a:pt x="94" y="271"/>
                  </a:cubicBezTo>
                  <a:cubicBezTo>
                    <a:pt x="94" y="271"/>
                    <a:pt x="94" y="270"/>
                    <a:pt x="94" y="270"/>
                  </a:cubicBezTo>
                  <a:cubicBezTo>
                    <a:pt x="94" y="269"/>
                    <a:pt x="94" y="269"/>
                    <a:pt x="94" y="268"/>
                  </a:cubicBezTo>
                  <a:cubicBezTo>
                    <a:pt x="94" y="268"/>
                    <a:pt x="94" y="267"/>
                    <a:pt x="94" y="267"/>
                  </a:cubicBezTo>
                  <a:cubicBezTo>
                    <a:pt x="93" y="267"/>
                    <a:pt x="93" y="267"/>
                    <a:pt x="92" y="267"/>
                  </a:cubicBezTo>
                  <a:cubicBezTo>
                    <a:pt x="92" y="267"/>
                    <a:pt x="91" y="267"/>
                    <a:pt x="91" y="267"/>
                  </a:cubicBezTo>
                  <a:cubicBezTo>
                    <a:pt x="90" y="267"/>
                    <a:pt x="89" y="267"/>
                    <a:pt x="88" y="267"/>
                  </a:cubicBezTo>
                  <a:cubicBezTo>
                    <a:pt x="88" y="266"/>
                    <a:pt x="88" y="266"/>
                    <a:pt x="87" y="266"/>
                  </a:cubicBezTo>
                  <a:cubicBezTo>
                    <a:pt x="87" y="265"/>
                    <a:pt x="86" y="265"/>
                    <a:pt x="86" y="265"/>
                  </a:cubicBezTo>
                  <a:cubicBezTo>
                    <a:pt x="85" y="264"/>
                    <a:pt x="85" y="263"/>
                    <a:pt x="85" y="262"/>
                  </a:cubicBezTo>
                  <a:cubicBezTo>
                    <a:pt x="85" y="261"/>
                    <a:pt x="86" y="260"/>
                    <a:pt x="86" y="259"/>
                  </a:cubicBezTo>
                  <a:cubicBezTo>
                    <a:pt x="86" y="257"/>
                    <a:pt x="87" y="257"/>
                    <a:pt x="88" y="256"/>
                  </a:cubicBezTo>
                  <a:cubicBezTo>
                    <a:pt x="88" y="255"/>
                    <a:pt x="89" y="254"/>
                    <a:pt x="91" y="254"/>
                  </a:cubicBezTo>
                  <a:cubicBezTo>
                    <a:pt x="92" y="254"/>
                    <a:pt x="93" y="254"/>
                    <a:pt x="94" y="253"/>
                  </a:cubicBezTo>
                  <a:cubicBezTo>
                    <a:pt x="95" y="253"/>
                    <a:pt x="96" y="253"/>
                    <a:pt x="96" y="253"/>
                  </a:cubicBezTo>
                  <a:cubicBezTo>
                    <a:pt x="97" y="253"/>
                    <a:pt x="97" y="253"/>
                    <a:pt x="97" y="252"/>
                  </a:cubicBezTo>
                  <a:cubicBezTo>
                    <a:pt x="98" y="252"/>
                    <a:pt x="98" y="251"/>
                    <a:pt x="98" y="251"/>
                  </a:cubicBezTo>
                  <a:cubicBezTo>
                    <a:pt x="98" y="250"/>
                    <a:pt x="98" y="250"/>
                    <a:pt x="98" y="249"/>
                  </a:cubicBezTo>
                  <a:cubicBezTo>
                    <a:pt x="98" y="248"/>
                    <a:pt x="97" y="248"/>
                    <a:pt x="97" y="247"/>
                  </a:cubicBezTo>
                  <a:cubicBezTo>
                    <a:pt x="96" y="246"/>
                    <a:pt x="96" y="245"/>
                    <a:pt x="94" y="245"/>
                  </a:cubicBezTo>
                  <a:cubicBezTo>
                    <a:pt x="94" y="245"/>
                    <a:pt x="94" y="246"/>
                    <a:pt x="93" y="246"/>
                  </a:cubicBezTo>
                  <a:cubicBezTo>
                    <a:pt x="93" y="245"/>
                    <a:pt x="92" y="245"/>
                    <a:pt x="92" y="244"/>
                  </a:cubicBezTo>
                  <a:cubicBezTo>
                    <a:pt x="92" y="243"/>
                    <a:pt x="91" y="242"/>
                    <a:pt x="91" y="240"/>
                  </a:cubicBezTo>
                  <a:cubicBezTo>
                    <a:pt x="90" y="239"/>
                    <a:pt x="89" y="238"/>
                    <a:pt x="89" y="237"/>
                  </a:cubicBezTo>
                  <a:cubicBezTo>
                    <a:pt x="88" y="236"/>
                    <a:pt x="88" y="235"/>
                    <a:pt x="87" y="235"/>
                  </a:cubicBezTo>
                  <a:cubicBezTo>
                    <a:pt x="86" y="235"/>
                    <a:pt x="86" y="234"/>
                    <a:pt x="85" y="233"/>
                  </a:cubicBezTo>
                  <a:cubicBezTo>
                    <a:pt x="85" y="233"/>
                    <a:pt x="85" y="232"/>
                    <a:pt x="84" y="232"/>
                  </a:cubicBezTo>
                  <a:cubicBezTo>
                    <a:pt x="84" y="231"/>
                    <a:pt x="84" y="231"/>
                    <a:pt x="85" y="230"/>
                  </a:cubicBezTo>
                  <a:cubicBezTo>
                    <a:pt x="85" y="230"/>
                    <a:pt x="85" y="230"/>
                    <a:pt x="85" y="230"/>
                  </a:cubicBezTo>
                  <a:cubicBezTo>
                    <a:pt x="86" y="229"/>
                    <a:pt x="87" y="229"/>
                    <a:pt x="88" y="229"/>
                  </a:cubicBezTo>
                  <a:cubicBezTo>
                    <a:pt x="88" y="229"/>
                    <a:pt x="89" y="229"/>
                    <a:pt x="89" y="229"/>
                  </a:cubicBezTo>
                  <a:cubicBezTo>
                    <a:pt x="89" y="228"/>
                    <a:pt x="89" y="228"/>
                    <a:pt x="89" y="228"/>
                  </a:cubicBezTo>
                  <a:cubicBezTo>
                    <a:pt x="90" y="227"/>
                    <a:pt x="89" y="227"/>
                    <a:pt x="89" y="226"/>
                  </a:cubicBezTo>
                  <a:cubicBezTo>
                    <a:pt x="89" y="225"/>
                    <a:pt x="89" y="225"/>
                    <a:pt x="89" y="224"/>
                  </a:cubicBezTo>
                  <a:cubicBezTo>
                    <a:pt x="88" y="223"/>
                    <a:pt x="87" y="222"/>
                    <a:pt x="86" y="221"/>
                  </a:cubicBezTo>
                  <a:cubicBezTo>
                    <a:pt x="85" y="220"/>
                    <a:pt x="85" y="219"/>
                    <a:pt x="84" y="218"/>
                  </a:cubicBezTo>
                  <a:cubicBezTo>
                    <a:pt x="84" y="218"/>
                    <a:pt x="83" y="217"/>
                    <a:pt x="82" y="217"/>
                  </a:cubicBezTo>
                  <a:cubicBezTo>
                    <a:pt x="82" y="217"/>
                    <a:pt x="81" y="217"/>
                    <a:pt x="80" y="217"/>
                  </a:cubicBezTo>
                  <a:cubicBezTo>
                    <a:pt x="80" y="217"/>
                    <a:pt x="79" y="216"/>
                    <a:pt x="79" y="216"/>
                  </a:cubicBezTo>
                  <a:cubicBezTo>
                    <a:pt x="79" y="214"/>
                    <a:pt x="81" y="214"/>
                    <a:pt x="81" y="214"/>
                  </a:cubicBezTo>
                  <a:cubicBezTo>
                    <a:pt x="82" y="214"/>
                    <a:pt x="83" y="214"/>
                    <a:pt x="83" y="214"/>
                  </a:cubicBezTo>
                  <a:cubicBezTo>
                    <a:pt x="84" y="214"/>
                    <a:pt x="84" y="214"/>
                    <a:pt x="85" y="214"/>
                  </a:cubicBezTo>
                  <a:cubicBezTo>
                    <a:pt x="85" y="213"/>
                    <a:pt x="86" y="213"/>
                    <a:pt x="87" y="213"/>
                  </a:cubicBezTo>
                  <a:cubicBezTo>
                    <a:pt x="87" y="213"/>
                    <a:pt x="88" y="214"/>
                    <a:pt x="88" y="214"/>
                  </a:cubicBezTo>
                  <a:cubicBezTo>
                    <a:pt x="89" y="214"/>
                    <a:pt x="89" y="214"/>
                    <a:pt x="90" y="214"/>
                  </a:cubicBezTo>
                  <a:cubicBezTo>
                    <a:pt x="90" y="214"/>
                    <a:pt x="91" y="214"/>
                    <a:pt x="91" y="213"/>
                  </a:cubicBezTo>
                  <a:cubicBezTo>
                    <a:pt x="92" y="213"/>
                    <a:pt x="93" y="212"/>
                    <a:pt x="94" y="212"/>
                  </a:cubicBezTo>
                  <a:cubicBezTo>
                    <a:pt x="94" y="211"/>
                    <a:pt x="95" y="210"/>
                    <a:pt x="95" y="210"/>
                  </a:cubicBezTo>
                  <a:cubicBezTo>
                    <a:pt x="95" y="209"/>
                    <a:pt x="95" y="208"/>
                    <a:pt x="96" y="208"/>
                  </a:cubicBezTo>
                  <a:cubicBezTo>
                    <a:pt x="96" y="207"/>
                    <a:pt x="96" y="207"/>
                    <a:pt x="96" y="207"/>
                  </a:cubicBezTo>
                  <a:cubicBezTo>
                    <a:pt x="97" y="206"/>
                    <a:pt x="96" y="206"/>
                    <a:pt x="96" y="206"/>
                  </a:cubicBezTo>
                  <a:cubicBezTo>
                    <a:pt x="96" y="205"/>
                    <a:pt x="95" y="205"/>
                    <a:pt x="95" y="204"/>
                  </a:cubicBezTo>
                  <a:cubicBezTo>
                    <a:pt x="94" y="203"/>
                    <a:pt x="94" y="203"/>
                    <a:pt x="93" y="203"/>
                  </a:cubicBezTo>
                  <a:cubicBezTo>
                    <a:pt x="92" y="202"/>
                    <a:pt x="92" y="202"/>
                    <a:pt x="91" y="201"/>
                  </a:cubicBezTo>
                  <a:cubicBezTo>
                    <a:pt x="90" y="201"/>
                    <a:pt x="90" y="201"/>
                    <a:pt x="89" y="200"/>
                  </a:cubicBezTo>
                  <a:cubicBezTo>
                    <a:pt x="89" y="199"/>
                    <a:pt x="88" y="199"/>
                    <a:pt x="87" y="199"/>
                  </a:cubicBezTo>
                  <a:cubicBezTo>
                    <a:pt x="87" y="198"/>
                    <a:pt x="86" y="198"/>
                    <a:pt x="85" y="197"/>
                  </a:cubicBezTo>
                  <a:cubicBezTo>
                    <a:pt x="85" y="197"/>
                    <a:pt x="85" y="196"/>
                    <a:pt x="84" y="196"/>
                  </a:cubicBezTo>
                  <a:cubicBezTo>
                    <a:pt x="84" y="196"/>
                    <a:pt x="84" y="195"/>
                    <a:pt x="83" y="195"/>
                  </a:cubicBezTo>
                  <a:cubicBezTo>
                    <a:pt x="82" y="194"/>
                    <a:pt x="82" y="194"/>
                    <a:pt x="81" y="193"/>
                  </a:cubicBezTo>
                  <a:cubicBezTo>
                    <a:pt x="81" y="192"/>
                    <a:pt x="80" y="192"/>
                    <a:pt x="80" y="191"/>
                  </a:cubicBezTo>
                  <a:cubicBezTo>
                    <a:pt x="79" y="191"/>
                    <a:pt x="78" y="190"/>
                    <a:pt x="78" y="190"/>
                  </a:cubicBezTo>
                  <a:cubicBezTo>
                    <a:pt x="77" y="189"/>
                    <a:pt x="77" y="188"/>
                    <a:pt x="76" y="186"/>
                  </a:cubicBezTo>
                  <a:cubicBezTo>
                    <a:pt x="75" y="185"/>
                    <a:pt x="75" y="185"/>
                    <a:pt x="74" y="184"/>
                  </a:cubicBezTo>
                  <a:cubicBezTo>
                    <a:pt x="73" y="184"/>
                    <a:pt x="73" y="183"/>
                    <a:pt x="72" y="182"/>
                  </a:cubicBezTo>
                  <a:cubicBezTo>
                    <a:pt x="72" y="181"/>
                    <a:pt x="72" y="181"/>
                    <a:pt x="72" y="181"/>
                  </a:cubicBezTo>
                  <a:cubicBezTo>
                    <a:pt x="72" y="181"/>
                    <a:pt x="71" y="180"/>
                    <a:pt x="71" y="180"/>
                  </a:cubicBezTo>
                  <a:cubicBezTo>
                    <a:pt x="71" y="180"/>
                    <a:pt x="71" y="179"/>
                    <a:pt x="70" y="179"/>
                  </a:cubicBezTo>
                  <a:cubicBezTo>
                    <a:pt x="70" y="178"/>
                    <a:pt x="70" y="178"/>
                    <a:pt x="70" y="178"/>
                  </a:cubicBezTo>
                  <a:cubicBezTo>
                    <a:pt x="69" y="177"/>
                    <a:pt x="69" y="176"/>
                    <a:pt x="70" y="175"/>
                  </a:cubicBezTo>
                  <a:cubicBezTo>
                    <a:pt x="70" y="175"/>
                    <a:pt x="70" y="175"/>
                    <a:pt x="70" y="174"/>
                  </a:cubicBezTo>
                  <a:cubicBezTo>
                    <a:pt x="70" y="174"/>
                    <a:pt x="70" y="174"/>
                    <a:pt x="70" y="173"/>
                  </a:cubicBezTo>
                  <a:cubicBezTo>
                    <a:pt x="70" y="173"/>
                    <a:pt x="71" y="172"/>
                    <a:pt x="71" y="172"/>
                  </a:cubicBezTo>
                  <a:cubicBezTo>
                    <a:pt x="72" y="171"/>
                    <a:pt x="73" y="170"/>
                    <a:pt x="74" y="170"/>
                  </a:cubicBezTo>
                  <a:cubicBezTo>
                    <a:pt x="75" y="170"/>
                    <a:pt x="75" y="170"/>
                    <a:pt x="75" y="169"/>
                  </a:cubicBezTo>
                  <a:cubicBezTo>
                    <a:pt x="76" y="169"/>
                    <a:pt x="76" y="169"/>
                    <a:pt x="76" y="169"/>
                  </a:cubicBezTo>
                  <a:cubicBezTo>
                    <a:pt x="76" y="169"/>
                    <a:pt x="76" y="169"/>
                    <a:pt x="76" y="169"/>
                  </a:cubicBezTo>
                  <a:cubicBezTo>
                    <a:pt x="76" y="169"/>
                    <a:pt x="76" y="168"/>
                    <a:pt x="76" y="168"/>
                  </a:cubicBezTo>
                  <a:cubicBezTo>
                    <a:pt x="77" y="168"/>
                    <a:pt x="77" y="168"/>
                    <a:pt x="77" y="168"/>
                  </a:cubicBezTo>
                  <a:cubicBezTo>
                    <a:pt x="77" y="168"/>
                    <a:pt x="77" y="168"/>
                    <a:pt x="77" y="168"/>
                  </a:cubicBezTo>
                  <a:cubicBezTo>
                    <a:pt x="77" y="168"/>
                    <a:pt x="78" y="168"/>
                    <a:pt x="78" y="168"/>
                  </a:cubicBezTo>
                  <a:cubicBezTo>
                    <a:pt x="79" y="168"/>
                    <a:pt x="80" y="168"/>
                    <a:pt x="81" y="168"/>
                  </a:cubicBezTo>
                  <a:cubicBezTo>
                    <a:pt x="81" y="168"/>
                    <a:pt x="82" y="168"/>
                    <a:pt x="82" y="168"/>
                  </a:cubicBezTo>
                  <a:cubicBezTo>
                    <a:pt x="82" y="168"/>
                    <a:pt x="83" y="168"/>
                    <a:pt x="83" y="168"/>
                  </a:cubicBezTo>
                  <a:cubicBezTo>
                    <a:pt x="83" y="167"/>
                    <a:pt x="83" y="167"/>
                    <a:pt x="82" y="166"/>
                  </a:cubicBezTo>
                  <a:cubicBezTo>
                    <a:pt x="82" y="166"/>
                    <a:pt x="82" y="166"/>
                    <a:pt x="81" y="165"/>
                  </a:cubicBezTo>
                  <a:cubicBezTo>
                    <a:pt x="81" y="165"/>
                    <a:pt x="81" y="165"/>
                    <a:pt x="81" y="165"/>
                  </a:cubicBezTo>
                  <a:cubicBezTo>
                    <a:pt x="80" y="164"/>
                    <a:pt x="80" y="164"/>
                    <a:pt x="79" y="163"/>
                  </a:cubicBezTo>
                  <a:cubicBezTo>
                    <a:pt x="79" y="163"/>
                    <a:pt x="78" y="162"/>
                    <a:pt x="78" y="161"/>
                  </a:cubicBezTo>
                  <a:cubicBezTo>
                    <a:pt x="78" y="161"/>
                    <a:pt x="78" y="160"/>
                    <a:pt x="77" y="160"/>
                  </a:cubicBezTo>
                  <a:cubicBezTo>
                    <a:pt x="76" y="159"/>
                    <a:pt x="76" y="159"/>
                    <a:pt x="76" y="159"/>
                  </a:cubicBezTo>
                  <a:cubicBezTo>
                    <a:pt x="76" y="158"/>
                    <a:pt x="75" y="158"/>
                    <a:pt x="75" y="157"/>
                  </a:cubicBezTo>
                  <a:cubicBezTo>
                    <a:pt x="74" y="157"/>
                    <a:pt x="74" y="156"/>
                    <a:pt x="73" y="155"/>
                  </a:cubicBezTo>
                  <a:cubicBezTo>
                    <a:pt x="73" y="155"/>
                    <a:pt x="73" y="154"/>
                    <a:pt x="72" y="153"/>
                  </a:cubicBezTo>
                  <a:cubicBezTo>
                    <a:pt x="72" y="152"/>
                    <a:pt x="72" y="152"/>
                    <a:pt x="71" y="151"/>
                  </a:cubicBezTo>
                  <a:cubicBezTo>
                    <a:pt x="71" y="150"/>
                    <a:pt x="71" y="150"/>
                    <a:pt x="71" y="149"/>
                  </a:cubicBezTo>
                  <a:cubicBezTo>
                    <a:pt x="70" y="148"/>
                    <a:pt x="70" y="147"/>
                    <a:pt x="70" y="146"/>
                  </a:cubicBezTo>
                  <a:cubicBezTo>
                    <a:pt x="70" y="145"/>
                    <a:pt x="70" y="144"/>
                    <a:pt x="70" y="144"/>
                  </a:cubicBezTo>
                  <a:cubicBezTo>
                    <a:pt x="70" y="143"/>
                    <a:pt x="70" y="142"/>
                    <a:pt x="70" y="142"/>
                  </a:cubicBezTo>
                  <a:cubicBezTo>
                    <a:pt x="70" y="141"/>
                    <a:pt x="71" y="140"/>
                    <a:pt x="71" y="140"/>
                  </a:cubicBezTo>
                  <a:cubicBezTo>
                    <a:pt x="72" y="139"/>
                    <a:pt x="72" y="139"/>
                    <a:pt x="73" y="139"/>
                  </a:cubicBezTo>
                  <a:cubicBezTo>
                    <a:pt x="74" y="138"/>
                    <a:pt x="75" y="136"/>
                    <a:pt x="76" y="135"/>
                  </a:cubicBezTo>
                  <a:cubicBezTo>
                    <a:pt x="76" y="135"/>
                    <a:pt x="77" y="134"/>
                    <a:pt x="77" y="134"/>
                  </a:cubicBezTo>
                  <a:cubicBezTo>
                    <a:pt x="77" y="133"/>
                    <a:pt x="77" y="132"/>
                    <a:pt x="77" y="132"/>
                  </a:cubicBezTo>
                  <a:cubicBezTo>
                    <a:pt x="77" y="131"/>
                    <a:pt x="77" y="130"/>
                    <a:pt x="77" y="129"/>
                  </a:cubicBezTo>
                  <a:cubicBezTo>
                    <a:pt x="77" y="129"/>
                    <a:pt x="76" y="129"/>
                    <a:pt x="75" y="128"/>
                  </a:cubicBezTo>
                  <a:cubicBezTo>
                    <a:pt x="75" y="128"/>
                    <a:pt x="75" y="128"/>
                    <a:pt x="74" y="128"/>
                  </a:cubicBezTo>
                  <a:cubicBezTo>
                    <a:pt x="74" y="129"/>
                    <a:pt x="73" y="129"/>
                    <a:pt x="73" y="129"/>
                  </a:cubicBezTo>
                  <a:cubicBezTo>
                    <a:pt x="73" y="129"/>
                    <a:pt x="72" y="130"/>
                    <a:pt x="72" y="130"/>
                  </a:cubicBezTo>
                  <a:cubicBezTo>
                    <a:pt x="72" y="131"/>
                    <a:pt x="72" y="131"/>
                    <a:pt x="71" y="131"/>
                  </a:cubicBezTo>
                  <a:cubicBezTo>
                    <a:pt x="71" y="132"/>
                    <a:pt x="70" y="132"/>
                    <a:pt x="70" y="132"/>
                  </a:cubicBezTo>
                  <a:cubicBezTo>
                    <a:pt x="70" y="133"/>
                    <a:pt x="69" y="133"/>
                    <a:pt x="69" y="133"/>
                  </a:cubicBezTo>
                  <a:cubicBezTo>
                    <a:pt x="68" y="133"/>
                    <a:pt x="68" y="134"/>
                    <a:pt x="68" y="133"/>
                  </a:cubicBezTo>
                  <a:cubicBezTo>
                    <a:pt x="67" y="133"/>
                    <a:pt x="66" y="132"/>
                    <a:pt x="66" y="131"/>
                  </a:cubicBezTo>
                  <a:cubicBezTo>
                    <a:pt x="65" y="130"/>
                    <a:pt x="65" y="129"/>
                    <a:pt x="64" y="128"/>
                  </a:cubicBezTo>
                  <a:cubicBezTo>
                    <a:pt x="64" y="127"/>
                    <a:pt x="63" y="126"/>
                    <a:pt x="63" y="125"/>
                  </a:cubicBezTo>
                  <a:cubicBezTo>
                    <a:pt x="63" y="125"/>
                    <a:pt x="63" y="125"/>
                    <a:pt x="63" y="124"/>
                  </a:cubicBezTo>
                  <a:cubicBezTo>
                    <a:pt x="62" y="124"/>
                    <a:pt x="62" y="123"/>
                    <a:pt x="62" y="123"/>
                  </a:cubicBezTo>
                  <a:cubicBezTo>
                    <a:pt x="62" y="122"/>
                    <a:pt x="61" y="122"/>
                    <a:pt x="61" y="121"/>
                  </a:cubicBezTo>
                  <a:cubicBezTo>
                    <a:pt x="61" y="121"/>
                    <a:pt x="60" y="120"/>
                    <a:pt x="60" y="120"/>
                  </a:cubicBezTo>
                  <a:cubicBezTo>
                    <a:pt x="60" y="120"/>
                    <a:pt x="59" y="120"/>
                    <a:pt x="59" y="119"/>
                  </a:cubicBezTo>
                  <a:cubicBezTo>
                    <a:pt x="58" y="119"/>
                    <a:pt x="58" y="118"/>
                    <a:pt x="58" y="117"/>
                  </a:cubicBezTo>
                  <a:cubicBezTo>
                    <a:pt x="57" y="116"/>
                    <a:pt x="57" y="116"/>
                    <a:pt x="56" y="115"/>
                  </a:cubicBezTo>
                  <a:cubicBezTo>
                    <a:pt x="56" y="115"/>
                    <a:pt x="56" y="114"/>
                    <a:pt x="55" y="114"/>
                  </a:cubicBezTo>
                  <a:cubicBezTo>
                    <a:pt x="55" y="113"/>
                    <a:pt x="54" y="113"/>
                    <a:pt x="54" y="112"/>
                  </a:cubicBezTo>
                  <a:cubicBezTo>
                    <a:pt x="53" y="112"/>
                    <a:pt x="53" y="111"/>
                    <a:pt x="53" y="111"/>
                  </a:cubicBezTo>
                  <a:cubicBezTo>
                    <a:pt x="53" y="110"/>
                    <a:pt x="53" y="110"/>
                    <a:pt x="53" y="109"/>
                  </a:cubicBezTo>
                  <a:cubicBezTo>
                    <a:pt x="52" y="109"/>
                    <a:pt x="52" y="108"/>
                    <a:pt x="52" y="107"/>
                  </a:cubicBezTo>
                  <a:cubicBezTo>
                    <a:pt x="52" y="107"/>
                    <a:pt x="52" y="107"/>
                    <a:pt x="52" y="106"/>
                  </a:cubicBezTo>
                  <a:cubicBezTo>
                    <a:pt x="52" y="106"/>
                    <a:pt x="52" y="106"/>
                    <a:pt x="51" y="105"/>
                  </a:cubicBezTo>
                  <a:cubicBezTo>
                    <a:pt x="51" y="105"/>
                    <a:pt x="51" y="105"/>
                    <a:pt x="51" y="105"/>
                  </a:cubicBezTo>
                  <a:cubicBezTo>
                    <a:pt x="51" y="105"/>
                    <a:pt x="51" y="104"/>
                    <a:pt x="51" y="104"/>
                  </a:cubicBezTo>
                  <a:cubicBezTo>
                    <a:pt x="51" y="103"/>
                    <a:pt x="50" y="103"/>
                    <a:pt x="50" y="102"/>
                  </a:cubicBezTo>
                  <a:cubicBezTo>
                    <a:pt x="50" y="101"/>
                    <a:pt x="50" y="101"/>
                    <a:pt x="49" y="100"/>
                  </a:cubicBezTo>
                  <a:cubicBezTo>
                    <a:pt x="49" y="100"/>
                    <a:pt x="48" y="100"/>
                    <a:pt x="48" y="100"/>
                  </a:cubicBezTo>
                  <a:cubicBezTo>
                    <a:pt x="47" y="100"/>
                    <a:pt x="47" y="101"/>
                    <a:pt x="46" y="101"/>
                  </a:cubicBezTo>
                  <a:cubicBezTo>
                    <a:pt x="44" y="101"/>
                    <a:pt x="44" y="101"/>
                    <a:pt x="44" y="101"/>
                  </a:cubicBezTo>
                  <a:cubicBezTo>
                    <a:pt x="44" y="101"/>
                    <a:pt x="43" y="101"/>
                    <a:pt x="43" y="101"/>
                  </a:cubicBezTo>
                  <a:cubicBezTo>
                    <a:pt x="43" y="101"/>
                    <a:pt x="43" y="100"/>
                    <a:pt x="43" y="100"/>
                  </a:cubicBezTo>
                  <a:cubicBezTo>
                    <a:pt x="43" y="99"/>
                    <a:pt x="43" y="99"/>
                    <a:pt x="43" y="98"/>
                  </a:cubicBezTo>
                  <a:cubicBezTo>
                    <a:pt x="42" y="97"/>
                    <a:pt x="42" y="96"/>
                    <a:pt x="41" y="94"/>
                  </a:cubicBezTo>
                  <a:cubicBezTo>
                    <a:pt x="41" y="94"/>
                    <a:pt x="41" y="93"/>
                    <a:pt x="41" y="92"/>
                  </a:cubicBezTo>
                  <a:cubicBezTo>
                    <a:pt x="41" y="92"/>
                    <a:pt x="39" y="86"/>
                    <a:pt x="39" y="85"/>
                  </a:cubicBezTo>
                  <a:cubicBezTo>
                    <a:pt x="39" y="85"/>
                    <a:pt x="39" y="85"/>
                    <a:pt x="38" y="85"/>
                  </a:cubicBezTo>
                  <a:cubicBezTo>
                    <a:pt x="38" y="84"/>
                    <a:pt x="38" y="84"/>
                    <a:pt x="38" y="84"/>
                  </a:cubicBezTo>
                  <a:cubicBezTo>
                    <a:pt x="38" y="84"/>
                    <a:pt x="38" y="84"/>
                    <a:pt x="37" y="84"/>
                  </a:cubicBezTo>
                  <a:cubicBezTo>
                    <a:pt x="37" y="83"/>
                    <a:pt x="37" y="82"/>
                    <a:pt x="36" y="82"/>
                  </a:cubicBezTo>
                  <a:cubicBezTo>
                    <a:pt x="36" y="81"/>
                    <a:pt x="36" y="81"/>
                    <a:pt x="36" y="81"/>
                  </a:cubicBezTo>
                  <a:cubicBezTo>
                    <a:pt x="36" y="80"/>
                    <a:pt x="36" y="80"/>
                    <a:pt x="36" y="79"/>
                  </a:cubicBezTo>
                  <a:cubicBezTo>
                    <a:pt x="36" y="78"/>
                    <a:pt x="36" y="78"/>
                    <a:pt x="37" y="77"/>
                  </a:cubicBezTo>
                  <a:cubicBezTo>
                    <a:pt x="37" y="76"/>
                    <a:pt x="37" y="76"/>
                    <a:pt x="37" y="76"/>
                  </a:cubicBezTo>
                  <a:cubicBezTo>
                    <a:pt x="37" y="75"/>
                    <a:pt x="37" y="75"/>
                    <a:pt x="37" y="74"/>
                  </a:cubicBezTo>
                  <a:cubicBezTo>
                    <a:pt x="38" y="74"/>
                    <a:pt x="38" y="73"/>
                    <a:pt x="38" y="73"/>
                  </a:cubicBezTo>
                  <a:cubicBezTo>
                    <a:pt x="38" y="72"/>
                    <a:pt x="38" y="72"/>
                    <a:pt x="38" y="71"/>
                  </a:cubicBezTo>
                  <a:cubicBezTo>
                    <a:pt x="38" y="70"/>
                    <a:pt x="38" y="69"/>
                    <a:pt x="38" y="67"/>
                  </a:cubicBezTo>
                  <a:cubicBezTo>
                    <a:pt x="38" y="66"/>
                    <a:pt x="38" y="66"/>
                    <a:pt x="38" y="66"/>
                  </a:cubicBezTo>
                  <a:cubicBezTo>
                    <a:pt x="38" y="66"/>
                    <a:pt x="38" y="65"/>
                    <a:pt x="38" y="65"/>
                  </a:cubicBezTo>
                  <a:cubicBezTo>
                    <a:pt x="38" y="65"/>
                    <a:pt x="38" y="64"/>
                    <a:pt x="38" y="64"/>
                  </a:cubicBezTo>
                  <a:cubicBezTo>
                    <a:pt x="38" y="64"/>
                    <a:pt x="37" y="63"/>
                    <a:pt x="38" y="62"/>
                  </a:cubicBezTo>
                  <a:cubicBezTo>
                    <a:pt x="38" y="62"/>
                    <a:pt x="39" y="62"/>
                    <a:pt x="39" y="62"/>
                  </a:cubicBezTo>
                  <a:cubicBezTo>
                    <a:pt x="40" y="62"/>
                    <a:pt x="41" y="62"/>
                    <a:pt x="42" y="61"/>
                  </a:cubicBezTo>
                  <a:cubicBezTo>
                    <a:pt x="43" y="61"/>
                    <a:pt x="44" y="60"/>
                    <a:pt x="45" y="60"/>
                  </a:cubicBezTo>
                  <a:cubicBezTo>
                    <a:pt x="45" y="60"/>
                    <a:pt x="45" y="60"/>
                    <a:pt x="46" y="60"/>
                  </a:cubicBezTo>
                  <a:cubicBezTo>
                    <a:pt x="46" y="60"/>
                    <a:pt x="47" y="60"/>
                    <a:pt x="47" y="60"/>
                  </a:cubicBezTo>
                  <a:cubicBezTo>
                    <a:pt x="48" y="61"/>
                    <a:pt x="48" y="61"/>
                    <a:pt x="49" y="61"/>
                  </a:cubicBezTo>
                  <a:cubicBezTo>
                    <a:pt x="50" y="61"/>
                    <a:pt x="50" y="61"/>
                    <a:pt x="50" y="61"/>
                  </a:cubicBezTo>
                  <a:cubicBezTo>
                    <a:pt x="50" y="61"/>
                    <a:pt x="50" y="61"/>
                    <a:pt x="51" y="61"/>
                  </a:cubicBezTo>
                  <a:cubicBezTo>
                    <a:pt x="51" y="61"/>
                    <a:pt x="51" y="61"/>
                    <a:pt x="51" y="60"/>
                  </a:cubicBezTo>
                  <a:cubicBezTo>
                    <a:pt x="51" y="60"/>
                    <a:pt x="51" y="60"/>
                    <a:pt x="51" y="60"/>
                  </a:cubicBezTo>
                  <a:cubicBezTo>
                    <a:pt x="51" y="60"/>
                    <a:pt x="52" y="59"/>
                    <a:pt x="52" y="59"/>
                  </a:cubicBezTo>
                  <a:cubicBezTo>
                    <a:pt x="53" y="59"/>
                    <a:pt x="53" y="60"/>
                    <a:pt x="54" y="60"/>
                  </a:cubicBezTo>
                  <a:cubicBezTo>
                    <a:pt x="55" y="60"/>
                    <a:pt x="55" y="60"/>
                    <a:pt x="56" y="60"/>
                  </a:cubicBezTo>
                  <a:cubicBezTo>
                    <a:pt x="56" y="61"/>
                    <a:pt x="57" y="61"/>
                    <a:pt x="57" y="61"/>
                  </a:cubicBezTo>
                  <a:cubicBezTo>
                    <a:pt x="57" y="61"/>
                    <a:pt x="58" y="61"/>
                    <a:pt x="59" y="61"/>
                  </a:cubicBezTo>
                  <a:cubicBezTo>
                    <a:pt x="59" y="61"/>
                    <a:pt x="59" y="61"/>
                    <a:pt x="60" y="62"/>
                  </a:cubicBezTo>
                  <a:cubicBezTo>
                    <a:pt x="60" y="62"/>
                    <a:pt x="60" y="62"/>
                    <a:pt x="61" y="62"/>
                  </a:cubicBezTo>
                  <a:cubicBezTo>
                    <a:pt x="61" y="62"/>
                    <a:pt x="62" y="62"/>
                    <a:pt x="62" y="61"/>
                  </a:cubicBezTo>
                  <a:cubicBezTo>
                    <a:pt x="63" y="61"/>
                    <a:pt x="63" y="61"/>
                    <a:pt x="64" y="61"/>
                  </a:cubicBezTo>
                  <a:cubicBezTo>
                    <a:pt x="65" y="61"/>
                    <a:pt x="66" y="61"/>
                    <a:pt x="67" y="60"/>
                  </a:cubicBezTo>
                  <a:cubicBezTo>
                    <a:pt x="67" y="60"/>
                    <a:pt x="67" y="60"/>
                    <a:pt x="68" y="60"/>
                  </a:cubicBezTo>
                  <a:cubicBezTo>
                    <a:pt x="68" y="60"/>
                    <a:pt x="69" y="60"/>
                    <a:pt x="69" y="60"/>
                  </a:cubicBezTo>
                  <a:cubicBezTo>
                    <a:pt x="69" y="60"/>
                    <a:pt x="70" y="60"/>
                    <a:pt x="70" y="60"/>
                  </a:cubicBezTo>
                  <a:cubicBezTo>
                    <a:pt x="70" y="59"/>
                    <a:pt x="70" y="59"/>
                    <a:pt x="70" y="59"/>
                  </a:cubicBezTo>
                  <a:cubicBezTo>
                    <a:pt x="71" y="59"/>
                    <a:pt x="71" y="59"/>
                    <a:pt x="71" y="58"/>
                  </a:cubicBezTo>
                  <a:cubicBezTo>
                    <a:pt x="72" y="58"/>
                    <a:pt x="72" y="58"/>
                    <a:pt x="72" y="57"/>
                  </a:cubicBezTo>
                  <a:cubicBezTo>
                    <a:pt x="72" y="57"/>
                    <a:pt x="73" y="57"/>
                    <a:pt x="73" y="56"/>
                  </a:cubicBezTo>
                  <a:cubicBezTo>
                    <a:pt x="73" y="56"/>
                    <a:pt x="73" y="56"/>
                    <a:pt x="74" y="55"/>
                  </a:cubicBezTo>
                  <a:cubicBezTo>
                    <a:pt x="74" y="54"/>
                    <a:pt x="75" y="54"/>
                    <a:pt x="76" y="53"/>
                  </a:cubicBezTo>
                  <a:cubicBezTo>
                    <a:pt x="76" y="52"/>
                    <a:pt x="77" y="52"/>
                    <a:pt x="77" y="51"/>
                  </a:cubicBezTo>
                  <a:cubicBezTo>
                    <a:pt x="78" y="50"/>
                    <a:pt x="79" y="49"/>
                    <a:pt x="79" y="48"/>
                  </a:cubicBezTo>
                  <a:cubicBezTo>
                    <a:pt x="79" y="47"/>
                    <a:pt x="80" y="47"/>
                    <a:pt x="80" y="46"/>
                  </a:cubicBezTo>
                  <a:cubicBezTo>
                    <a:pt x="80" y="45"/>
                    <a:pt x="80" y="44"/>
                    <a:pt x="80" y="43"/>
                  </a:cubicBezTo>
                  <a:cubicBezTo>
                    <a:pt x="80" y="42"/>
                    <a:pt x="81" y="42"/>
                    <a:pt x="82" y="42"/>
                  </a:cubicBezTo>
                  <a:cubicBezTo>
                    <a:pt x="82" y="42"/>
                    <a:pt x="83" y="42"/>
                    <a:pt x="83" y="42"/>
                  </a:cubicBezTo>
                  <a:cubicBezTo>
                    <a:pt x="84" y="42"/>
                    <a:pt x="84" y="41"/>
                    <a:pt x="85" y="41"/>
                  </a:cubicBezTo>
                  <a:cubicBezTo>
                    <a:pt x="85" y="41"/>
                    <a:pt x="85" y="41"/>
                    <a:pt x="86" y="41"/>
                  </a:cubicBezTo>
                  <a:cubicBezTo>
                    <a:pt x="86" y="41"/>
                    <a:pt x="87" y="41"/>
                    <a:pt x="87" y="41"/>
                  </a:cubicBezTo>
                  <a:cubicBezTo>
                    <a:pt x="88" y="41"/>
                    <a:pt x="90" y="41"/>
                    <a:pt x="91" y="41"/>
                  </a:cubicBezTo>
                  <a:cubicBezTo>
                    <a:pt x="92" y="41"/>
                    <a:pt x="94" y="41"/>
                    <a:pt x="95" y="41"/>
                  </a:cubicBezTo>
                  <a:cubicBezTo>
                    <a:pt x="96" y="41"/>
                    <a:pt x="97" y="41"/>
                    <a:pt x="98" y="41"/>
                  </a:cubicBezTo>
                  <a:cubicBezTo>
                    <a:pt x="98" y="41"/>
                    <a:pt x="99" y="41"/>
                    <a:pt x="99" y="41"/>
                  </a:cubicBezTo>
                  <a:cubicBezTo>
                    <a:pt x="99" y="42"/>
                    <a:pt x="98" y="43"/>
                    <a:pt x="98" y="43"/>
                  </a:cubicBezTo>
                  <a:cubicBezTo>
                    <a:pt x="98" y="44"/>
                    <a:pt x="98" y="44"/>
                    <a:pt x="99" y="45"/>
                  </a:cubicBezTo>
                  <a:cubicBezTo>
                    <a:pt x="99" y="45"/>
                    <a:pt x="99" y="46"/>
                    <a:pt x="100" y="46"/>
                  </a:cubicBezTo>
                  <a:cubicBezTo>
                    <a:pt x="100" y="46"/>
                    <a:pt x="100" y="46"/>
                    <a:pt x="101" y="46"/>
                  </a:cubicBezTo>
                  <a:cubicBezTo>
                    <a:pt x="102" y="46"/>
                    <a:pt x="102" y="46"/>
                    <a:pt x="102" y="46"/>
                  </a:cubicBezTo>
                  <a:cubicBezTo>
                    <a:pt x="102" y="46"/>
                    <a:pt x="103" y="47"/>
                    <a:pt x="103" y="47"/>
                  </a:cubicBezTo>
                  <a:cubicBezTo>
                    <a:pt x="104" y="46"/>
                    <a:pt x="104" y="46"/>
                    <a:pt x="105" y="45"/>
                  </a:cubicBezTo>
                  <a:cubicBezTo>
                    <a:pt x="106" y="45"/>
                    <a:pt x="107" y="45"/>
                    <a:pt x="107" y="45"/>
                  </a:cubicBezTo>
                  <a:cubicBezTo>
                    <a:pt x="108" y="44"/>
                    <a:pt x="108" y="44"/>
                    <a:pt x="109" y="44"/>
                  </a:cubicBezTo>
                  <a:cubicBezTo>
                    <a:pt x="109" y="44"/>
                    <a:pt x="109" y="44"/>
                    <a:pt x="110" y="44"/>
                  </a:cubicBezTo>
                  <a:cubicBezTo>
                    <a:pt x="110" y="44"/>
                    <a:pt x="111" y="44"/>
                    <a:pt x="111" y="44"/>
                  </a:cubicBezTo>
                  <a:cubicBezTo>
                    <a:pt x="111" y="44"/>
                    <a:pt x="112" y="44"/>
                    <a:pt x="112" y="44"/>
                  </a:cubicBezTo>
                  <a:cubicBezTo>
                    <a:pt x="113" y="44"/>
                    <a:pt x="113" y="44"/>
                    <a:pt x="113" y="44"/>
                  </a:cubicBezTo>
                  <a:cubicBezTo>
                    <a:pt x="114" y="44"/>
                    <a:pt x="114" y="44"/>
                    <a:pt x="115" y="44"/>
                  </a:cubicBezTo>
                  <a:cubicBezTo>
                    <a:pt x="115" y="44"/>
                    <a:pt x="116" y="44"/>
                    <a:pt x="116" y="44"/>
                  </a:cubicBezTo>
                  <a:cubicBezTo>
                    <a:pt x="117" y="45"/>
                    <a:pt x="117" y="45"/>
                    <a:pt x="118" y="45"/>
                  </a:cubicBezTo>
                  <a:cubicBezTo>
                    <a:pt x="118" y="45"/>
                    <a:pt x="119" y="45"/>
                    <a:pt x="119" y="45"/>
                  </a:cubicBezTo>
                  <a:cubicBezTo>
                    <a:pt x="119" y="45"/>
                    <a:pt x="120" y="45"/>
                    <a:pt x="120" y="45"/>
                  </a:cubicBezTo>
                  <a:cubicBezTo>
                    <a:pt x="121" y="45"/>
                    <a:pt x="121" y="45"/>
                    <a:pt x="122" y="45"/>
                  </a:cubicBezTo>
                  <a:cubicBezTo>
                    <a:pt x="122" y="45"/>
                    <a:pt x="123" y="46"/>
                    <a:pt x="123" y="46"/>
                  </a:cubicBezTo>
                  <a:cubicBezTo>
                    <a:pt x="124" y="46"/>
                    <a:pt x="124" y="47"/>
                    <a:pt x="125" y="47"/>
                  </a:cubicBezTo>
                  <a:cubicBezTo>
                    <a:pt x="125" y="48"/>
                    <a:pt x="126" y="48"/>
                    <a:pt x="126" y="48"/>
                  </a:cubicBezTo>
                  <a:cubicBezTo>
                    <a:pt x="127" y="48"/>
                    <a:pt x="128" y="49"/>
                    <a:pt x="128" y="49"/>
                  </a:cubicBezTo>
                  <a:cubicBezTo>
                    <a:pt x="129" y="49"/>
                    <a:pt x="130" y="49"/>
                    <a:pt x="131" y="49"/>
                  </a:cubicBezTo>
                  <a:cubicBezTo>
                    <a:pt x="131" y="50"/>
                    <a:pt x="132" y="50"/>
                    <a:pt x="132" y="51"/>
                  </a:cubicBezTo>
                  <a:cubicBezTo>
                    <a:pt x="133" y="51"/>
                    <a:pt x="133" y="51"/>
                    <a:pt x="134" y="51"/>
                  </a:cubicBezTo>
                  <a:cubicBezTo>
                    <a:pt x="135" y="51"/>
                    <a:pt x="136" y="52"/>
                    <a:pt x="137" y="51"/>
                  </a:cubicBezTo>
                  <a:cubicBezTo>
                    <a:pt x="137" y="51"/>
                    <a:pt x="138" y="51"/>
                    <a:pt x="138" y="51"/>
                  </a:cubicBezTo>
                  <a:cubicBezTo>
                    <a:pt x="139" y="51"/>
                    <a:pt x="139" y="51"/>
                    <a:pt x="140" y="51"/>
                  </a:cubicBezTo>
                  <a:cubicBezTo>
                    <a:pt x="140" y="50"/>
                    <a:pt x="141" y="50"/>
                    <a:pt x="142" y="50"/>
                  </a:cubicBezTo>
                  <a:cubicBezTo>
                    <a:pt x="143" y="49"/>
                    <a:pt x="143" y="49"/>
                    <a:pt x="144" y="49"/>
                  </a:cubicBezTo>
                  <a:cubicBezTo>
                    <a:pt x="145" y="48"/>
                    <a:pt x="145" y="48"/>
                    <a:pt x="146" y="48"/>
                  </a:cubicBezTo>
                  <a:cubicBezTo>
                    <a:pt x="147" y="47"/>
                    <a:pt x="147" y="47"/>
                    <a:pt x="148" y="47"/>
                  </a:cubicBezTo>
                  <a:cubicBezTo>
                    <a:pt x="148" y="46"/>
                    <a:pt x="149" y="46"/>
                    <a:pt x="150" y="46"/>
                  </a:cubicBezTo>
                  <a:cubicBezTo>
                    <a:pt x="150" y="45"/>
                    <a:pt x="150" y="45"/>
                    <a:pt x="151" y="45"/>
                  </a:cubicBezTo>
                  <a:cubicBezTo>
                    <a:pt x="152" y="44"/>
                    <a:pt x="152" y="44"/>
                    <a:pt x="153" y="44"/>
                  </a:cubicBezTo>
                  <a:cubicBezTo>
                    <a:pt x="154" y="43"/>
                    <a:pt x="155" y="42"/>
                    <a:pt x="156" y="41"/>
                  </a:cubicBezTo>
                  <a:cubicBezTo>
                    <a:pt x="157" y="40"/>
                    <a:pt x="158" y="40"/>
                    <a:pt x="159" y="39"/>
                  </a:cubicBezTo>
                  <a:cubicBezTo>
                    <a:pt x="159" y="38"/>
                    <a:pt x="160" y="38"/>
                    <a:pt x="160" y="37"/>
                  </a:cubicBezTo>
                  <a:cubicBezTo>
                    <a:pt x="161" y="37"/>
                    <a:pt x="162" y="36"/>
                    <a:pt x="162" y="35"/>
                  </a:cubicBezTo>
                  <a:cubicBezTo>
                    <a:pt x="163" y="35"/>
                    <a:pt x="164" y="35"/>
                    <a:pt x="164" y="34"/>
                  </a:cubicBezTo>
                  <a:cubicBezTo>
                    <a:pt x="165" y="34"/>
                    <a:pt x="166" y="33"/>
                    <a:pt x="167" y="32"/>
                  </a:cubicBezTo>
                  <a:cubicBezTo>
                    <a:pt x="167" y="32"/>
                    <a:pt x="168" y="32"/>
                    <a:pt x="169" y="32"/>
                  </a:cubicBezTo>
                  <a:cubicBezTo>
                    <a:pt x="170" y="32"/>
                    <a:pt x="171" y="32"/>
                    <a:pt x="173" y="32"/>
                  </a:cubicBezTo>
                  <a:cubicBezTo>
                    <a:pt x="173" y="32"/>
                    <a:pt x="173" y="31"/>
                    <a:pt x="174" y="31"/>
                  </a:cubicBezTo>
                  <a:cubicBezTo>
                    <a:pt x="174" y="31"/>
                    <a:pt x="174" y="30"/>
                    <a:pt x="174" y="30"/>
                  </a:cubicBezTo>
                  <a:cubicBezTo>
                    <a:pt x="173" y="30"/>
                    <a:pt x="173" y="29"/>
                    <a:pt x="173" y="29"/>
                  </a:cubicBezTo>
                  <a:cubicBezTo>
                    <a:pt x="173" y="28"/>
                    <a:pt x="172" y="28"/>
                    <a:pt x="172" y="27"/>
                  </a:cubicBezTo>
                  <a:cubicBezTo>
                    <a:pt x="172" y="27"/>
                    <a:pt x="172" y="26"/>
                    <a:pt x="172" y="26"/>
                  </a:cubicBezTo>
                  <a:cubicBezTo>
                    <a:pt x="172" y="24"/>
                    <a:pt x="172" y="24"/>
                    <a:pt x="172" y="24"/>
                  </a:cubicBezTo>
                  <a:cubicBezTo>
                    <a:pt x="172" y="22"/>
                    <a:pt x="173" y="21"/>
                    <a:pt x="173" y="20"/>
                  </a:cubicBezTo>
                  <a:cubicBezTo>
                    <a:pt x="173" y="19"/>
                    <a:pt x="173" y="18"/>
                    <a:pt x="174" y="18"/>
                  </a:cubicBezTo>
                  <a:cubicBezTo>
                    <a:pt x="174" y="17"/>
                    <a:pt x="174" y="17"/>
                    <a:pt x="174" y="17"/>
                  </a:cubicBezTo>
                  <a:cubicBezTo>
                    <a:pt x="174" y="16"/>
                    <a:pt x="174" y="16"/>
                    <a:pt x="174" y="15"/>
                  </a:cubicBezTo>
                  <a:cubicBezTo>
                    <a:pt x="174" y="15"/>
                    <a:pt x="174" y="14"/>
                    <a:pt x="174" y="14"/>
                  </a:cubicBezTo>
                  <a:cubicBezTo>
                    <a:pt x="174" y="13"/>
                    <a:pt x="174" y="13"/>
                    <a:pt x="174" y="13"/>
                  </a:cubicBezTo>
                  <a:cubicBezTo>
                    <a:pt x="175" y="12"/>
                    <a:pt x="175" y="12"/>
                    <a:pt x="175" y="12"/>
                  </a:cubicBezTo>
                  <a:cubicBezTo>
                    <a:pt x="176" y="11"/>
                    <a:pt x="176" y="11"/>
                    <a:pt x="177" y="11"/>
                  </a:cubicBezTo>
                  <a:cubicBezTo>
                    <a:pt x="177" y="11"/>
                    <a:pt x="178" y="11"/>
                    <a:pt x="179" y="11"/>
                  </a:cubicBezTo>
                  <a:cubicBezTo>
                    <a:pt x="179" y="11"/>
                    <a:pt x="179" y="11"/>
                    <a:pt x="179" y="11"/>
                  </a:cubicBezTo>
                  <a:cubicBezTo>
                    <a:pt x="180" y="10"/>
                    <a:pt x="181" y="10"/>
                    <a:pt x="182" y="10"/>
                  </a:cubicBezTo>
                  <a:cubicBezTo>
                    <a:pt x="182" y="10"/>
                    <a:pt x="183" y="9"/>
                    <a:pt x="183" y="9"/>
                  </a:cubicBezTo>
                  <a:cubicBezTo>
                    <a:pt x="184" y="9"/>
                    <a:pt x="185" y="9"/>
                    <a:pt x="186" y="8"/>
                  </a:cubicBezTo>
                  <a:cubicBezTo>
                    <a:pt x="187" y="7"/>
                    <a:pt x="188" y="6"/>
                    <a:pt x="188" y="5"/>
                  </a:cubicBezTo>
                  <a:cubicBezTo>
                    <a:pt x="188" y="4"/>
                    <a:pt x="189" y="3"/>
                    <a:pt x="190" y="3"/>
                  </a:cubicBezTo>
                  <a:cubicBezTo>
                    <a:pt x="190" y="3"/>
                    <a:pt x="190" y="3"/>
                    <a:pt x="190" y="3"/>
                  </a:cubicBezTo>
                  <a:cubicBezTo>
                    <a:pt x="191" y="2"/>
                    <a:pt x="192" y="1"/>
                    <a:pt x="193" y="1"/>
                  </a:cubicBezTo>
                  <a:cubicBezTo>
                    <a:pt x="194" y="0"/>
                    <a:pt x="195" y="0"/>
                    <a:pt x="195" y="0"/>
                  </a:cubicBezTo>
                  <a:cubicBezTo>
                    <a:pt x="196" y="0"/>
                    <a:pt x="197" y="0"/>
                    <a:pt x="197" y="1"/>
                  </a:cubicBezTo>
                  <a:cubicBezTo>
                    <a:pt x="198" y="1"/>
                    <a:pt x="199" y="1"/>
                    <a:pt x="199" y="2"/>
                  </a:cubicBezTo>
                  <a:cubicBezTo>
                    <a:pt x="199" y="3"/>
                    <a:pt x="198" y="4"/>
                    <a:pt x="198" y="4"/>
                  </a:cubicBezTo>
                  <a:cubicBezTo>
                    <a:pt x="197" y="4"/>
                    <a:pt x="196" y="5"/>
                    <a:pt x="196" y="5"/>
                  </a:cubicBezTo>
                  <a:cubicBezTo>
                    <a:pt x="196" y="6"/>
                    <a:pt x="195" y="7"/>
                    <a:pt x="195" y="7"/>
                  </a:cubicBezTo>
                  <a:cubicBezTo>
                    <a:pt x="195" y="8"/>
                    <a:pt x="196" y="8"/>
                    <a:pt x="196" y="8"/>
                  </a:cubicBezTo>
                  <a:cubicBezTo>
                    <a:pt x="196" y="9"/>
                    <a:pt x="196" y="9"/>
                    <a:pt x="196" y="9"/>
                  </a:cubicBezTo>
                  <a:cubicBezTo>
                    <a:pt x="196" y="10"/>
                    <a:pt x="197" y="11"/>
                    <a:pt x="197" y="11"/>
                  </a:cubicBezTo>
                  <a:cubicBezTo>
                    <a:pt x="198" y="12"/>
                    <a:pt x="200" y="11"/>
                    <a:pt x="200" y="11"/>
                  </a:cubicBezTo>
                  <a:cubicBezTo>
                    <a:pt x="201" y="11"/>
                    <a:pt x="201" y="11"/>
                    <a:pt x="201" y="11"/>
                  </a:cubicBezTo>
                  <a:cubicBezTo>
                    <a:pt x="202" y="11"/>
                    <a:pt x="202" y="11"/>
                    <a:pt x="202" y="10"/>
                  </a:cubicBezTo>
                  <a:cubicBezTo>
                    <a:pt x="203" y="10"/>
                    <a:pt x="204" y="10"/>
                    <a:pt x="205" y="10"/>
                  </a:cubicBezTo>
                  <a:cubicBezTo>
                    <a:pt x="205" y="11"/>
                    <a:pt x="206" y="11"/>
                    <a:pt x="206" y="12"/>
                  </a:cubicBezTo>
                  <a:cubicBezTo>
                    <a:pt x="206" y="13"/>
                    <a:pt x="206" y="13"/>
                    <a:pt x="206" y="14"/>
                  </a:cubicBezTo>
                  <a:cubicBezTo>
                    <a:pt x="207" y="15"/>
                    <a:pt x="206" y="16"/>
                    <a:pt x="207" y="17"/>
                  </a:cubicBezTo>
                  <a:cubicBezTo>
                    <a:pt x="207" y="18"/>
                    <a:pt x="207" y="19"/>
                    <a:pt x="208" y="20"/>
                  </a:cubicBezTo>
                  <a:cubicBezTo>
                    <a:pt x="208" y="20"/>
                    <a:pt x="209" y="20"/>
                    <a:pt x="210" y="19"/>
                  </a:cubicBezTo>
                  <a:cubicBezTo>
                    <a:pt x="210" y="19"/>
                    <a:pt x="211" y="19"/>
                    <a:pt x="211" y="19"/>
                  </a:cubicBezTo>
                  <a:cubicBezTo>
                    <a:pt x="211" y="18"/>
                    <a:pt x="212" y="18"/>
                    <a:pt x="212" y="18"/>
                  </a:cubicBezTo>
                  <a:cubicBezTo>
                    <a:pt x="212" y="18"/>
                    <a:pt x="212" y="18"/>
                    <a:pt x="212" y="18"/>
                  </a:cubicBezTo>
                  <a:cubicBezTo>
                    <a:pt x="213" y="17"/>
                    <a:pt x="213" y="17"/>
                    <a:pt x="213" y="17"/>
                  </a:cubicBezTo>
                  <a:cubicBezTo>
                    <a:pt x="214" y="17"/>
                    <a:pt x="215" y="17"/>
                    <a:pt x="216" y="17"/>
                  </a:cubicBezTo>
                  <a:cubicBezTo>
                    <a:pt x="217" y="16"/>
                    <a:pt x="217" y="16"/>
                    <a:pt x="217" y="16"/>
                  </a:cubicBezTo>
                  <a:cubicBezTo>
                    <a:pt x="218" y="16"/>
                    <a:pt x="218" y="16"/>
                    <a:pt x="218" y="16"/>
                  </a:cubicBezTo>
                  <a:cubicBezTo>
                    <a:pt x="219" y="16"/>
                    <a:pt x="219" y="17"/>
                    <a:pt x="220" y="17"/>
                  </a:cubicBezTo>
                  <a:cubicBezTo>
                    <a:pt x="221" y="18"/>
                    <a:pt x="221" y="18"/>
                    <a:pt x="221" y="19"/>
                  </a:cubicBezTo>
                  <a:cubicBezTo>
                    <a:pt x="222" y="19"/>
                    <a:pt x="222" y="19"/>
                    <a:pt x="222" y="20"/>
                  </a:cubicBezTo>
                  <a:cubicBezTo>
                    <a:pt x="223" y="20"/>
                    <a:pt x="223" y="20"/>
                    <a:pt x="223" y="20"/>
                  </a:cubicBezTo>
                  <a:cubicBezTo>
                    <a:pt x="224" y="21"/>
                    <a:pt x="223" y="22"/>
                    <a:pt x="224" y="23"/>
                  </a:cubicBezTo>
                  <a:cubicBezTo>
                    <a:pt x="224" y="23"/>
                    <a:pt x="224" y="23"/>
                    <a:pt x="224" y="23"/>
                  </a:cubicBezTo>
                  <a:cubicBezTo>
                    <a:pt x="224" y="23"/>
                    <a:pt x="225" y="24"/>
                    <a:pt x="225" y="24"/>
                  </a:cubicBezTo>
                  <a:cubicBezTo>
                    <a:pt x="225" y="25"/>
                    <a:pt x="226" y="25"/>
                    <a:pt x="226" y="25"/>
                  </a:cubicBezTo>
                  <a:cubicBezTo>
                    <a:pt x="227" y="25"/>
                    <a:pt x="228" y="25"/>
                    <a:pt x="228" y="25"/>
                  </a:cubicBezTo>
                  <a:cubicBezTo>
                    <a:pt x="229" y="25"/>
                    <a:pt x="229" y="25"/>
                    <a:pt x="230" y="25"/>
                  </a:cubicBezTo>
                  <a:cubicBezTo>
                    <a:pt x="231" y="25"/>
                    <a:pt x="232" y="25"/>
                    <a:pt x="233" y="25"/>
                  </a:cubicBezTo>
                  <a:cubicBezTo>
                    <a:pt x="234" y="26"/>
                    <a:pt x="234" y="26"/>
                    <a:pt x="235" y="26"/>
                  </a:cubicBezTo>
                  <a:cubicBezTo>
                    <a:pt x="235" y="27"/>
                    <a:pt x="236" y="27"/>
                    <a:pt x="236" y="27"/>
                  </a:cubicBezTo>
                  <a:cubicBezTo>
                    <a:pt x="236" y="28"/>
                    <a:pt x="237" y="29"/>
                    <a:pt x="236" y="30"/>
                  </a:cubicBezTo>
                  <a:cubicBezTo>
                    <a:pt x="236" y="30"/>
                    <a:pt x="236" y="30"/>
                    <a:pt x="236" y="31"/>
                  </a:cubicBezTo>
                  <a:cubicBezTo>
                    <a:pt x="235" y="31"/>
                    <a:pt x="235" y="32"/>
                    <a:pt x="234" y="32"/>
                  </a:cubicBezTo>
                  <a:cubicBezTo>
                    <a:pt x="234" y="33"/>
                    <a:pt x="233" y="33"/>
                    <a:pt x="233" y="34"/>
                  </a:cubicBezTo>
                  <a:cubicBezTo>
                    <a:pt x="232" y="35"/>
                    <a:pt x="232" y="35"/>
                    <a:pt x="232" y="36"/>
                  </a:cubicBezTo>
                  <a:cubicBezTo>
                    <a:pt x="232" y="36"/>
                    <a:pt x="232" y="37"/>
                    <a:pt x="232" y="37"/>
                  </a:cubicBezTo>
                  <a:cubicBezTo>
                    <a:pt x="232" y="38"/>
                    <a:pt x="232" y="38"/>
                    <a:pt x="233" y="38"/>
                  </a:cubicBezTo>
                  <a:cubicBezTo>
                    <a:pt x="233" y="39"/>
                    <a:pt x="234" y="39"/>
                    <a:pt x="234" y="39"/>
                  </a:cubicBezTo>
                  <a:cubicBezTo>
                    <a:pt x="234" y="40"/>
                    <a:pt x="235" y="40"/>
                    <a:pt x="235" y="40"/>
                  </a:cubicBezTo>
                  <a:cubicBezTo>
                    <a:pt x="236" y="41"/>
                    <a:pt x="238" y="41"/>
                    <a:pt x="239" y="42"/>
                  </a:cubicBezTo>
                  <a:cubicBezTo>
                    <a:pt x="240" y="42"/>
                    <a:pt x="241" y="43"/>
                    <a:pt x="243" y="43"/>
                  </a:cubicBezTo>
                  <a:cubicBezTo>
                    <a:pt x="243" y="43"/>
                    <a:pt x="244" y="44"/>
                    <a:pt x="244" y="44"/>
                  </a:cubicBezTo>
                  <a:cubicBezTo>
                    <a:pt x="245" y="44"/>
                    <a:pt x="246" y="44"/>
                    <a:pt x="246" y="44"/>
                  </a:cubicBezTo>
                  <a:cubicBezTo>
                    <a:pt x="247" y="45"/>
                    <a:pt x="248" y="45"/>
                    <a:pt x="250" y="45"/>
                  </a:cubicBezTo>
                  <a:cubicBezTo>
                    <a:pt x="250" y="45"/>
                    <a:pt x="251" y="45"/>
                    <a:pt x="252" y="45"/>
                  </a:cubicBezTo>
                  <a:cubicBezTo>
                    <a:pt x="252" y="45"/>
                    <a:pt x="253" y="45"/>
                    <a:pt x="253" y="45"/>
                  </a:cubicBezTo>
                  <a:cubicBezTo>
                    <a:pt x="254" y="46"/>
                    <a:pt x="255" y="46"/>
                    <a:pt x="256" y="47"/>
                  </a:cubicBezTo>
                  <a:cubicBezTo>
                    <a:pt x="257" y="47"/>
                    <a:pt x="257" y="48"/>
                    <a:pt x="258" y="48"/>
                  </a:cubicBezTo>
                  <a:cubicBezTo>
                    <a:pt x="259" y="48"/>
                    <a:pt x="260" y="48"/>
                    <a:pt x="260" y="49"/>
                  </a:cubicBezTo>
                  <a:cubicBezTo>
                    <a:pt x="261" y="49"/>
                    <a:pt x="261" y="49"/>
                    <a:pt x="262" y="49"/>
                  </a:cubicBezTo>
                  <a:cubicBezTo>
                    <a:pt x="263" y="49"/>
                    <a:pt x="264" y="49"/>
                    <a:pt x="264" y="49"/>
                  </a:cubicBezTo>
                  <a:cubicBezTo>
                    <a:pt x="265" y="48"/>
                    <a:pt x="266" y="48"/>
                    <a:pt x="266" y="48"/>
                  </a:cubicBezTo>
                  <a:cubicBezTo>
                    <a:pt x="267" y="47"/>
                    <a:pt x="267" y="46"/>
                    <a:pt x="268" y="46"/>
                  </a:cubicBezTo>
                  <a:cubicBezTo>
                    <a:pt x="268" y="46"/>
                    <a:pt x="269" y="46"/>
                    <a:pt x="269" y="46"/>
                  </a:cubicBezTo>
                  <a:cubicBezTo>
                    <a:pt x="270" y="45"/>
                    <a:pt x="270" y="45"/>
                    <a:pt x="271" y="45"/>
                  </a:cubicBezTo>
                  <a:cubicBezTo>
                    <a:pt x="272" y="45"/>
                    <a:pt x="272" y="45"/>
                    <a:pt x="272" y="45"/>
                  </a:cubicBezTo>
                  <a:cubicBezTo>
                    <a:pt x="272" y="45"/>
                    <a:pt x="273" y="46"/>
                    <a:pt x="273" y="46"/>
                  </a:cubicBezTo>
                  <a:cubicBezTo>
                    <a:pt x="273" y="46"/>
                    <a:pt x="274" y="46"/>
                    <a:pt x="275" y="46"/>
                  </a:cubicBezTo>
                  <a:cubicBezTo>
                    <a:pt x="275" y="46"/>
                    <a:pt x="276" y="46"/>
                    <a:pt x="277" y="47"/>
                  </a:cubicBezTo>
                  <a:cubicBezTo>
                    <a:pt x="277" y="47"/>
                    <a:pt x="278" y="47"/>
                    <a:pt x="279" y="47"/>
                  </a:cubicBezTo>
                  <a:cubicBezTo>
                    <a:pt x="279" y="47"/>
                    <a:pt x="280" y="47"/>
                    <a:pt x="280" y="48"/>
                  </a:cubicBezTo>
                  <a:cubicBezTo>
                    <a:pt x="280" y="48"/>
                    <a:pt x="281" y="48"/>
                    <a:pt x="281" y="48"/>
                  </a:cubicBezTo>
                  <a:cubicBezTo>
                    <a:pt x="282" y="48"/>
                    <a:pt x="282" y="49"/>
                    <a:pt x="283" y="49"/>
                  </a:cubicBezTo>
                  <a:cubicBezTo>
                    <a:pt x="284" y="49"/>
                    <a:pt x="284" y="49"/>
                    <a:pt x="285" y="49"/>
                  </a:cubicBezTo>
                  <a:cubicBezTo>
                    <a:pt x="286" y="49"/>
                    <a:pt x="286" y="48"/>
                    <a:pt x="286" y="48"/>
                  </a:cubicBezTo>
                  <a:cubicBezTo>
                    <a:pt x="286" y="47"/>
                    <a:pt x="286" y="47"/>
                    <a:pt x="286" y="46"/>
                  </a:cubicBezTo>
                  <a:cubicBezTo>
                    <a:pt x="287" y="45"/>
                    <a:pt x="287" y="45"/>
                    <a:pt x="287" y="44"/>
                  </a:cubicBezTo>
                  <a:cubicBezTo>
                    <a:pt x="288" y="44"/>
                    <a:pt x="288" y="44"/>
                    <a:pt x="288" y="44"/>
                  </a:cubicBezTo>
                  <a:cubicBezTo>
                    <a:pt x="289" y="45"/>
                    <a:pt x="288" y="46"/>
                    <a:pt x="288" y="47"/>
                  </a:cubicBezTo>
                  <a:cubicBezTo>
                    <a:pt x="288" y="47"/>
                    <a:pt x="288" y="47"/>
                    <a:pt x="288" y="48"/>
                  </a:cubicBezTo>
                  <a:cubicBezTo>
                    <a:pt x="288" y="48"/>
                    <a:pt x="288" y="49"/>
                    <a:pt x="288" y="49"/>
                  </a:cubicBezTo>
                  <a:cubicBezTo>
                    <a:pt x="288" y="50"/>
                    <a:pt x="288" y="50"/>
                    <a:pt x="288" y="50"/>
                  </a:cubicBezTo>
                  <a:cubicBezTo>
                    <a:pt x="288" y="51"/>
                    <a:pt x="288" y="51"/>
                    <a:pt x="288" y="52"/>
                  </a:cubicBezTo>
                  <a:cubicBezTo>
                    <a:pt x="288" y="52"/>
                    <a:pt x="288" y="53"/>
                    <a:pt x="288" y="54"/>
                  </a:cubicBezTo>
                  <a:cubicBezTo>
                    <a:pt x="288" y="54"/>
                    <a:pt x="289" y="55"/>
                    <a:pt x="289" y="56"/>
                  </a:cubicBezTo>
                  <a:cubicBezTo>
                    <a:pt x="289" y="56"/>
                    <a:pt x="289" y="56"/>
                    <a:pt x="289" y="56"/>
                  </a:cubicBezTo>
                  <a:cubicBezTo>
                    <a:pt x="289" y="57"/>
                    <a:pt x="289" y="57"/>
                    <a:pt x="290" y="56"/>
                  </a:cubicBezTo>
                  <a:cubicBezTo>
                    <a:pt x="290" y="56"/>
                    <a:pt x="291" y="56"/>
                    <a:pt x="291" y="56"/>
                  </a:cubicBezTo>
                  <a:cubicBezTo>
                    <a:pt x="291" y="56"/>
                    <a:pt x="291" y="56"/>
                    <a:pt x="291" y="56"/>
                  </a:cubicBezTo>
                  <a:cubicBezTo>
                    <a:pt x="292" y="56"/>
                    <a:pt x="292" y="56"/>
                    <a:pt x="292" y="55"/>
                  </a:cubicBezTo>
                  <a:cubicBezTo>
                    <a:pt x="293" y="55"/>
                    <a:pt x="293" y="55"/>
                    <a:pt x="294" y="55"/>
                  </a:cubicBezTo>
                  <a:cubicBezTo>
                    <a:pt x="294" y="55"/>
                    <a:pt x="294" y="55"/>
                    <a:pt x="295" y="54"/>
                  </a:cubicBezTo>
                  <a:cubicBezTo>
                    <a:pt x="295" y="54"/>
                    <a:pt x="296" y="54"/>
                    <a:pt x="296" y="54"/>
                  </a:cubicBezTo>
                  <a:cubicBezTo>
                    <a:pt x="297" y="53"/>
                    <a:pt x="297" y="53"/>
                    <a:pt x="297" y="53"/>
                  </a:cubicBezTo>
                  <a:cubicBezTo>
                    <a:pt x="298" y="53"/>
                    <a:pt x="298" y="53"/>
                    <a:pt x="298" y="52"/>
                  </a:cubicBezTo>
                  <a:cubicBezTo>
                    <a:pt x="299" y="52"/>
                    <a:pt x="300" y="52"/>
                    <a:pt x="301" y="51"/>
                  </a:cubicBezTo>
                  <a:cubicBezTo>
                    <a:pt x="301" y="51"/>
                    <a:pt x="301" y="51"/>
                    <a:pt x="301" y="51"/>
                  </a:cubicBezTo>
                  <a:cubicBezTo>
                    <a:pt x="301" y="51"/>
                    <a:pt x="301" y="51"/>
                    <a:pt x="301" y="51"/>
                  </a:cubicBezTo>
                  <a:cubicBezTo>
                    <a:pt x="301" y="51"/>
                    <a:pt x="301" y="51"/>
                    <a:pt x="301" y="51"/>
                  </a:cubicBezTo>
                  <a:cubicBezTo>
                    <a:pt x="301" y="50"/>
                    <a:pt x="302" y="50"/>
                    <a:pt x="302" y="50"/>
                  </a:cubicBezTo>
                  <a:cubicBezTo>
                    <a:pt x="302" y="50"/>
                    <a:pt x="302" y="50"/>
                    <a:pt x="302" y="50"/>
                  </a:cubicBezTo>
                  <a:cubicBezTo>
                    <a:pt x="302" y="50"/>
                    <a:pt x="302" y="50"/>
                    <a:pt x="303" y="50"/>
                  </a:cubicBezTo>
                  <a:cubicBezTo>
                    <a:pt x="303" y="50"/>
                    <a:pt x="303" y="50"/>
                    <a:pt x="303" y="51"/>
                  </a:cubicBezTo>
                  <a:cubicBezTo>
                    <a:pt x="304" y="51"/>
                    <a:pt x="304" y="51"/>
                    <a:pt x="304" y="51"/>
                  </a:cubicBezTo>
                  <a:cubicBezTo>
                    <a:pt x="305" y="52"/>
                    <a:pt x="306" y="53"/>
                    <a:pt x="306" y="54"/>
                  </a:cubicBezTo>
                  <a:cubicBezTo>
                    <a:pt x="307" y="54"/>
                    <a:pt x="307" y="54"/>
                    <a:pt x="307" y="55"/>
                  </a:cubicBezTo>
                  <a:cubicBezTo>
                    <a:pt x="307" y="55"/>
                    <a:pt x="308" y="56"/>
                    <a:pt x="308" y="56"/>
                  </a:cubicBezTo>
                  <a:cubicBezTo>
                    <a:pt x="308" y="56"/>
                    <a:pt x="308" y="56"/>
                    <a:pt x="308" y="57"/>
                  </a:cubicBezTo>
                  <a:cubicBezTo>
                    <a:pt x="308" y="57"/>
                    <a:pt x="308" y="57"/>
                    <a:pt x="309" y="57"/>
                  </a:cubicBezTo>
                  <a:cubicBezTo>
                    <a:pt x="309" y="58"/>
                    <a:pt x="309" y="58"/>
                    <a:pt x="309" y="58"/>
                  </a:cubicBezTo>
                  <a:cubicBezTo>
                    <a:pt x="309" y="59"/>
                    <a:pt x="310" y="60"/>
                    <a:pt x="310" y="60"/>
                  </a:cubicBezTo>
                  <a:cubicBezTo>
                    <a:pt x="310" y="61"/>
                    <a:pt x="310" y="61"/>
                    <a:pt x="311" y="62"/>
                  </a:cubicBezTo>
                  <a:cubicBezTo>
                    <a:pt x="311" y="62"/>
                    <a:pt x="311" y="63"/>
                    <a:pt x="311" y="63"/>
                  </a:cubicBezTo>
                  <a:cubicBezTo>
                    <a:pt x="311" y="63"/>
                    <a:pt x="312" y="64"/>
                    <a:pt x="312" y="64"/>
                  </a:cubicBezTo>
                  <a:cubicBezTo>
                    <a:pt x="312" y="65"/>
                    <a:pt x="312" y="66"/>
                    <a:pt x="312" y="67"/>
                  </a:cubicBezTo>
                  <a:cubicBezTo>
                    <a:pt x="313" y="68"/>
                    <a:pt x="313" y="69"/>
                    <a:pt x="313" y="70"/>
                  </a:cubicBezTo>
                  <a:cubicBezTo>
                    <a:pt x="313" y="70"/>
                    <a:pt x="314" y="71"/>
                    <a:pt x="314" y="71"/>
                  </a:cubicBezTo>
                  <a:cubicBezTo>
                    <a:pt x="314" y="72"/>
                    <a:pt x="313" y="72"/>
                    <a:pt x="313" y="72"/>
                  </a:cubicBezTo>
                  <a:cubicBezTo>
                    <a:pt x="313" y="72"/>
                    <a:pt x="313" y="73"/>
                    <a:pt x="313" y="73"/>
                  </a:cubicBezTo>
                  <a:cubicBezTo>
                    <a:pt x="313" y="73"/>
                    <a:pt x="313" y="73"/>
                    <a:pt x="313" y="73"/>
                  </a:cubicBezTo>
                  <a:cubicBezTo>
                    <a:pt x="313" y="73"/>
                    <a:pt x="312" y="73"/>
                    <a:pt x="312" y="74"/>
                  </a:cubicBezTo>
                  <a:cubicBezTo>
                    <a:pt x="312" y="74"/>
                    <a:pt x="312" y="74"/>
                    <a:pt x="312" y="74"/>
                  </a:cubicBezTo>
                  <a:cubicBezTo>
                    <a:pt x="312" y="74"/>
                    <a:pt x="312" y="74"/>
                    <a:pt x="312" y="75"/>
                  </a:cubicBezTo>
                  <a:cubicBezTo>
                    <a:pt x="312" y="75"/>
                    <a:pt x="311" y="75"/>
                    <a:pt x="311" y="75"/>
                  </a:cubicBezTo>
                  <a:cubicBezTo>
                    <a:pt x="311" y="75"/>
                    <a:pt x="311" y="75"/>
                    <a:pt x="311" y="75"/>
                  </a:cubicBezTo>
                  <a:cubicBezTo>
                    <a:pt x="311" y="76"/>
                    <a:pt x="310" y="76"/>
                    <a:pt x="310" y="76"/>
                  </a:cubicBezTo>
                  <a:cubicBezTo>
                    <a:pt x="309" y="75"/>
                    <a:pt x="308" y="75"/>
                    <a:pt x="308" y="75"/>
                  </a:cubicBezTo>
                  <a:cubicBezTo>
                    <a:pt x="307" y="75"/>
                    <a:pt x="307" y="77"/>
                    <a:pt x="307" y="77"/>
                  </a:cubicBezTo>
                  <a:cubicBezTo>
                    <a:pt x="307" y="77"/>
                    <a:pt x="307" y="78"/>
                    <a:pt x="306" y="78"/>
                  </a:cubicBezTo>
                  <a:cubicBezTo>
                    <a:pt x="306" y="78"/>
                    <a:pt x="306" y="78"/>
                    <a:pt x="306" y="78"/>
                  </a:cubicBezTo>
                  <a:cubicBezTo>
                    <a:pt x="306" y="78"/>
                    <a:pt x="306" y="79"/>
                    <a:pt x="306" y="79"/>
                  </a:cubicBezTo>
                  <a:cubicBezTo>
                    <a:pt x="305" y="80"/>
                    <a:pt x="305" y="81"/>
                    <a:pt x="305" y="82"/>
                  </a:cubicBezTo>
                  <a:cubicBezTo>
                    <a:pt x="305" y="83"/>
                    <a:pt x="305" y="83"/>
                    <a:pt x="305" y="83"/>
                  </a:cubicBezTo>
                  <a:cubicBezTo>
                    <a:pt x="304" y="84"/>
                    <a:pt x="304" y="85"/>
                    <a:pt x="304" y="85"/>
                  </a:cubicBezTo>
                  <a:cubicBezTo>
                    <a:pt x="304" y="86"/>
                    <a:pt x="304" y="87"/>
                    <a:pt x="304" y="88"/>
                  </a:cubicBezTo>
                  <a:cubicBezTo>
                    <a:pt x="304" y="89"/>
                    <a:pt x="304" y="90"/>
                    <a:pt x="304" y="90"/>
                  </a:cubicBezTo>
                  <a:cubicBezTo>
                    <a:pt x="304" y="91"/>
                    <a:pt x="304" y="92"/>
                    <a:pt x="304" y="93"/>
                  </a:cubicBezTo>
                  <a:cubicBezTo>
                    <a:pt x="304" y="94"/>
                    <a:pt x="304" y="94"/>
                    <a:pt x="304" y="95"/>
                  </a:cubicBezTo>
                  <a:cubicBezTo>
                    <a:pt x="304" y="96"/>
                    <a:pt x="304" y="97"/>
                    <a:pt x="305" y="98"/>
                  </a:cubicBezTo>
                  <a:cubicBezTo>
                    <a:pt x="305" y="98"/>
                    <a:pt x="305" y="98"/>
                    <a:pt x="305" y="99"/>
                  </a:cubicBezTo>
                  <a:cubicBezTo>
                    <a:pt x="305" y="99"/>
                    <a:pt x="306" y="99"/>
                    <a:pt x="306" y="99"/>
                  </a:cubicBezTo>
                  <a:cubicBezTo>
                    <a:pt x="306" y="100"/>
                    <a:pt x="306" y="101"/>
                    <a:pt x="306" y="101"/>
                  </a:cubicBezTo>
                  <a:cubicBezTo>
                    <a:pt x="306" y="102"/>
                    <a:pt x="307" y="102"/>
                    <a:pt x="307" y="103"/>
                  </a:cubicBezTo>
                  <a:cubicBezTo>
                    <a:pt x="307" y="104"/>
                    <a:pt x="307" y="104"/>
                    <a:pt x="308" y="105"/>
                  </a:cubicBezTo>
                  <a:cubicBezTo>
                    <a:pt x="308" y="105"/>
                    <a:pt x="308" y="106"/>
                    <a:pt x="308" y="106"/>
                  </a:cubicBezTo>
                  <a:cubicBezTo>
                    <a:pt x="309" y="106"/>
                    <a:pt x="309" y="106"/>
                    <a:pt x="309" y="105"/>
                  </a:cubicBezTo>
                  <a:cubicBezTo>
                    <a:pt x="309" y="105"/>
                    <a:pt x="310" y="105"/>
                    <a:pt x="310" y="105"/>
                  </a:cubicBezTo>
                  <a:cubicBezTo>
                    <a:pt x="310" y="105"/>
                    <a:pt x="310" y="105"/>
                    <a:pt x="310" y="105"/>
                  </a:cubicBezTo>
                  <a:cubicBezTo>
                    <a:pt x="310" y="106"/>
                    <a:pt x="310" y="106"/>
                    <a:pt x="310" y="107"/>
                  </a:cubicBezTo>
                  <a:cubicBezTo>
                    <a:pt x="311" y="108"/>
                    <a:pt x="311" y="109"/>
                    <a:pt x="311" y="111"/>
                  </a:cubicBezTo>
                  <a:cubicBezTo>
                    <a:pt x="311" y="112"/>
                    <a:pt x="311" y="112"/>
                    <a:pt x="311" y="113"/>
                  </a:cubicBezTo>
                  <a:cubicBezTo>
                    <a:pt x="311" y="114"/>
                    <a:pt x="311" y="115"/>
                    <a:pt x="311" y="116"/>
                  </a:cubicBezTo>
                  <a:cubicBezTo>
                    <a:pt x="311" y="116"/>
                    <a:pt x="311" y="117"/>
                    <a:pt x="311" y="117"/>
                  </a:cubicBezTo>
                  <a:cubicBezTo>
                    <a:pt x="311" y="118"/>
                    <a:pt x="311" y="119"/>
                    <a:pt x="311" y="119"/>
                  </a:cubicBezTo>
                  <a:cubicBezTo>
                    <a:pt x="311" y="120"/>
                    <a:pt x="311" y="121"/>
                    <a:pt x="311" y="121"/>
                  </a:cubicBezTo>
                  <a:cubicBezTo>
                    <a:pt x="311" y="121"/>
                    <a:pt x="310" y="122"/>
                    <a:pt x="310" y="122"/>
                  </a:cubicBezTo>
                  <a:cubicBezTo>
                    <a:pt x="310" y="122"/>
                    <a:pt x="309" y="123"/>
                    <a:pt x="309" y="123"/>
                  </a:cubicBezTo>
                  <a:cubicBezTo>
                    <a:pt x="309" y="124"/>
                    <a:pt x="308" y="125"/>
                    <a:pt x="308" y="125"/>
                  </a:cubicBezTo>
                  <a:cubicBezTo>
                    <a:pt x="307" y="126"/>
                    <a:pt x="307" y="127"/>
                    <a:pt x="306" y="127"/>
                  </a:cubicBezTo>
                  <a:cubicBezTo>
                    <a:pt x="305" y="127"/>
                    <a:pt x="305" y="127"/>
                    <a:pt x="305" y="127"/>
                  </a:cubicBezTo>
                  <a:cubicBezTo>
                    <a:pt x="304" y="127"/>
                    <a:pt x="303" y="127"/>
                    <a:pt x="303" y="127"/>
                  </a:cubicBezTo>
                  <a:cubicBezTo>
                    <a:pt x="302" y="126"/>
                    <a:pt x="301" y="126"/>
                    <a:pt x="301" y="126"/>
                  </a:cubicBezTo>
                  <a:cubicBezTo>
                    <a:pt x="300" y="126"/>
                    <a:pt x="300" y="125"/>
                    <a:pt x="299" y="125"/>
                  </a:cubicBezTo>
                  <a:cubicBezTo>
                    <a:pt x="299" y="125"/>
                    <a:pt x="298" y="126"/>
                    <a:pt x="298" y="127"/>
                  </a:cubicBezTo>
                  <a:cubicBezTo>
                    <a:pt x="298" y="127"/>
                    <a:pt x="298" y="128"/>
                    <a:pt x="298" y="129"/>
                  </a:cubicBezTo>
                  <a:cubicBezTo>
                    <a:pt x="299" y="131"/>
                    <a:pt x="299" y="133"/>
                    <a:pt x="300" y="135"/>
                  </a:cubicBezTo>
                  <a:cubicBezTo>
                    <a:pt x="300" y="136"/>
                    <a:pt x="300" y="138"/>
                    <a:pt x="300" y="140"/>
                  </a:cubicBezTo>
                  <a:cubicBezTo>
                    <a:pt x="299" y="142"/>
                    <a:pt x="298" y="143"/>
                    <a:pt x="297" y="145"/>
                  </a:cubicBezTo>
                  <a:cubicBezTo>
                    <a:pt x="296" y="146"/>
                    <a:pt x="296" y="147"/>
                    <a:pt x="296" y="148"/>
                  </a:cubicBezTo>
                  <a:cubicBezTo>
                    <a:pt x="295" y="149"/>
                    <a:pt x="295" y="150"/>
                    <a:pt x="295" y="151"/>
                  </a:cubicBezTo>
                  <a:cubicBezTo>
                    <a:pt x="295" y="151"/>
                    <a:pt x="295" y="152"/>
                    <a:pt x="294" y="153"/>
                  </a:cubicBezTo>
                  <a:cubicBezTo>
                    <a:pt x="294" y="153"/>
                    <a:pt x="294" y="153"/>
                    <a:pt x="294" y="154"/>
                  </a:cubicBezTo>
                  <a:cubicBezTo>
                    <a:pt x="294" y="155"/>
                    <a:pt x="294" y="155"/>
                    <a:pt x="294" y="155"/>
                  </a:cubicBezTo>
                  <a:cubicBezTo>
                    <a:pt x="295" y="155"/>
                    <a:pt x="295" y="155"/>
                    <a:pt x="295" y="155"/>
                  </a:cubicBezTo>
                  <a:cubicBezTo>
                    <a:pt x="295" y="154"/>
                    <a:pt x="296" y="154"/>
                    <a:pt x="296" y="154"/>
                  </a:cubicBezTo>
                  <a:cubicBezTo>
                    <a:pt x="296" y="155"/>
                    <a:pt x="296" y="155"/>
                    <a:pt x="296" y="155"/>
                  </a:cubicBezTo>
                  <a:cubicBezTo>
                    <a:pt x="297" y="156"/>
                    <a:pt x="297" y="156"/>
                    <a:pt x="297" y="156"/>
                  </a:cubicBezTo>
                  <a:cubicBezTo>
                    <a:pt x="297" y="156"/>
                    <a:pt x="297" y="156"/>
                    <a:pt x="298" y="157"/>
                  </a:cubicBezTo>
                  <a:cubicBezTo>
                    <a:pt x="299" y="157"/>
                    <a:pt x="299" y="159"/>
                    <a:pt x="300" y="160"/>
                  </a:cubicBezTo>
                  <a:cubicBezTo>
                    <a:pt x="300" y="161"/>
                    <a:pt x="301" y="163"/>
                    <a:pt x="302" y="164"/>
                  </a:cubicBezTo>
                  <a:cubicBezTo>
                    <a:pt x="303" y="164"/>
                    <a:pt x="304" y="165"/>
                    <a:pt x="306" y="165"/>
                  </a:cubicBezTo>
                  <a:cubicBezTo>
                    <a:pt x="307" y="165"/>
                    <a:pt x="308" y="164"/>
                    <a:pt x="309" y="163"/>
                  </a:cubicBezTo>
                  <a:cubicBezTo>
                    <a:pt x="309" y="163"/>
                    <a:pt x="310" y="162"/>
                    <a:pt x="310" y="162"/>
                  </a:cubicBezTo>
                  <a:cubicBezTo>
                    <a:pt x="310" y="161"/>
                    <a:pt x="310" y="161"/>
                    <a:pt x="310" y="160"/>
                  </a:cubicBezTo>
                  <a:cubicBezTo>
                    <a:pt x="310" y="159"/>
                    <a:pt x="310" y="158"/>
                    <a:pt x="310" y="158"/>
                  </a:cubicBezTo>
                  <a:cubicBezTo>
                    <a:pt x="310" y="157"/>
                    <a:pt x="310" y="157"/>
                    <a:pt x="310" y="157"/>
                  </a:cubicBezTo>
                  <a:cubicBezTo>
                    <a:pt x="311" y="157"/>
                    <a:pt x="311" y="157"/>
                    <a:pt x="311" y="156"/>
                  </a:cubicBezTo>
                  <a:cubicBezTo>
                    <a:pt x="311" y="156"/>
                    <a:pt x="311" y="156"/>
                    <a:pt x="311" y="156"/>
                  </a:cubicBezTo>
                  <a:cubicBezTo>
                    <a:pt x="311" y="156"/>
                    <a:pt x="311" y="156"/>
                    <a:pt x="311" y="156"/>
                  </a:cubicBezTo>
                  <a:cubicBezTo>
                    <a:pt x="312" y="156"/>
                    <a:pt x="312" y="156"/>
                    <a:pt x="312" y="156"/>
                  </a:cubicBezTo>
                  <a:cubicBezTo>
                    <a:pt x="313" y="156"/>
                    <a:pt x="313" y="156"/>
                    <a:pt x="313" y="156"/>
                  </a:cubicBezTo>
                  <a:cubicBezTo>
                    <a:pt x="313" y="156"/>
                    <a:pt x="314" y="156"/>
                    <a:pt x="314" y="156"/>
                  </a:cubicBezTo>
                  <a:cubicBezTo>
                    <a:pt x="314" y="156"/>
                    <a:pt x="315" y="157"/>
                    <a:pt x="315" y="157"/>
                  </a:cubicBezTo>
                  <a:cubicBezTo>
                    <a:pt x="316" y="158"/>
                    <a:pt x="316" y="160"/>
                    <a:pt x="316" y="161"/>
                  </a:cubicBezTo>
                  <a:cubicBezTo>
                    <a:pt x="316" y="163"/>
                    <a:pt x="316" y="164"/>
                    <a:pt x="317" y="165"/>
                  </a:cubicBezTo>
                  <a:cubicBezTo>
                    <a:pt x="318" y="166"/>
                    <a:pt x="319" y="167"/>
                    <a:pt x="320" y="167"/>
                  </a:cubicBezTo>
                  <a:cubicBezTo>
                    <a:pt x="321" y="166"/>
                    <a:pt x="321" y="166"/>
                    <a:pt x="321" y="165"/>
                  </a:cubicBezTo>
                  <a:cubicBezTo>
                    <a:pt x="321" y="165"/>
                    <a:pt x="322" y="165"/>
                    <a:pt x="322" y="165"/>
                  </a:cubicBezTo>
                  <a:cubicBezTo>
                    <a:pt x="322" y="165"/>
                    <a:pt x="323" y="165"/>
                    <a:pt x="323" y="165"/>
                  </a:cubicBezTo>
                  <a:cubicBezTo>
                    <a:pt x="324" y="165"/>
                    <a:pt x="324" y="165"/>
                    <a:pt x="324" y="165"/>
                  </a:cubicBezTo>
                  <a:cubicBezTo>
                    <a:pt x="325" y="165"/>
                    <a:pt x="325" y="165"/>
                    <a:pt x="326" y="166"/>
                  </a:cubicBezTo>
                  <a:cubicBezTo>
                    <a:pt x="326" y="166"/>
                    <a:pt x="326" y="167"/>
                    <a:pt x="327" y="168"/>
                  </a:cubicBezTo>
                  <a:cubicBezTo>
                    <a:pt x="327" y="168"/>
                    <a:pt x="327" y="168"/>
                    <a:pt x="327" y="168"/>
                  </a:cubicBezTo>
                  <a:cubicBezTo>
                    <a:pt x="327" y="169"/>
                    <a:pt x="327" y="170"/>
                    <a:pt x="327" y="170"/>
                  </a:cubicBezTo>
                  <a:cubicBezTo>
                    <a:pt x="327" y="172"/>
                    <a:pt x="327" y="173"/>
                    <a:pt x="327" y="174"/>
                  </a:cubicBezTo>
                  <a:cubicBezTo>
                    <a:pt x="327" y="175"/>
                    <a:pt x="326" y="176"/>
                    <a:pt x="326" y="177"/>
                  </a:cubicBezTo>
                  <a:cubicBezTo>
                    <a:pt x="326" y="177"/>
                    <a:pt x="326" y="178"/>
                    <a:pt x="326" y="179"/>
                  </a:cubicBezTo>
                  <a:cubicBezTo>
                    <a:pt x="326" y="180"/>
                    <a:pt x="325" y="181"/>
                    <a:pt x="325" y="182"/>
                  </a:cubicBezTo>
                  <a:cubicBezTo>
                    <a:pt x="324" y="182"/>
                    <a:pt x="324" y="183"/>
                    <a:pt x="324" y="184"/>
                  </a:cubicBezTo>
                  <a:cubicBezTo>
                    <a:pt x="323" y="185"/>
                    <a:pt x="323" y="186"/>
                    <a:pt x="323" y="187"/>
                  </a:cubicBezTo>
                  <a:cubicBezTo>
                    <a:pt x="323" y="187"/>
                    <a:pt x="322" y="188"/>
                    <a:pt x="322" y="189"/>
                  </a:cubicBezTo>
                  <a:cubicBezTo>
                    <a:pt x="322" y="190"/>
                    <a:pt x="323" y="190"/>
                    <a:pt x="323" y="191"/>
                  </a:cubicBezTo>
                  <a:cubicBezTo>
                    <a:pt x="323" y="192"/>
                    <a:pt x="323" y="193"/>
                    <a:pt x="323" y="194"/>
                  </a:cubicBezTo>
                  <a:cubicBezTo>
                    <a:pt x="323" y="195"/>
                    <a:pt x="324" y="196"/>
                    <a:pt x="324" y="197"/>
                  </a:cubicBezTo>
                  <a:cubicBezTo>
                    <a:pt x="324" y="198"/>
                    <a:pt x="325" y="200"/>
                    <a:pt x="324" y="201"/>
                  </a:cubicBezTo>
                  <a:cubicBezTo>
                    <a:pt x="324" y="202"/>
                    <a:pt x="323" y="202"/>
                    <a:pt x="323" y="203"/>
                  </a:cubicBezTo>
                  <a:cubicBezTo>
                    <a:pt x="322" y="203"/>
                    <a:pt x="322" y="203"/>
                    <a:pt x="321" y="204"/>
                  </a:cubicBezTo>
                  <a:cubicBezTo>
                    <a:pt x="321" y="205"/>
                    <a:pt x="322" y="205"/>
                    <a:pt x="322" y="206"/>
                  </a:cubicBezTo>
                  <a:cubicBezTo>
                    <a:pt x="323" y="207"/>
                    <a:pt x="323" y="207"/>
                    <a:pt x="324" y="208"/>
                  </a:cubicBezTo>
                  <a:cubicBezTo>
                    <a:pt x="324" y="209"/>
                    <a:pt x="324" y="209"/>
                    <a:pt x="325" y="209"/>
                  </a:cubicBezTo>
                  <a:cubicBezTo>
                    <a:pt x="325" y="209"/>
                    <a:pt x="326" y="209"/>
                    <a:pt x="326" y="210"/>
                  </a:cubicBezTo>
                  <a:cubicBezTo>
                    <a:pt x="327" y="210"/>
                    <a:pt x="326" y="211"/>
                    <a:pt x="326" y="211"/>
                  </a:cubicBezTo>
                  <a:cubicBezTo>
                    <a:pt x="325" y="212"/>
                    <a:pt x="325" y="212"/>
                    <a:pt x="325" y="213"/>
                  </a:cubicBezTo>
                  <a:cubicBezTo>
                    <a:pt x="325" y="213"/>
                    <a:pt x="324" y="213"/>
                    <a:pt x="324" y="214"/>
                  </a:cubicBezTo>
                  <a:cubicBezTo>
                    <a:pt x="324" y="214"/>
                    <a:pt x="324" y="214"/>
                    <a:pt x="324" y="215"/>
                  </a:cubicBezTo>
                  <a:cubicBezTo>
                    <a:pt x="323" y="215"/>
                    <a:pt x="323" y="216"/>
                    <a:pt x="323" y="217"/>
                  </a:cubicBezTo>
                  <a:cubicBezTo>
                    <a:pt x="322" y="217"/>
                    <a:pt x="322" y="217"/>
                    <a:pt x="322" y="218"/>
                  </a:cubicBezTo>
                  <a:cubicBezTo>
                    <a:pt x="322" y="218"/>
                    <a:pt x="322" y="218"/>
                    <a:pt x="322" y="218"/>
                  </a:cubicBezTo>
                  <a:cubicBezTo>
                    <a:pt x="322" y="218"/>
                    <a:pt x="322" y="219"/>
                    <a:pt x="321" y="219"/>
                  </a:cubicBezTo>
                  <a:cubicBezTo>
                    <a:pt x="321" y="220"/>
                    <a:pt x="321" y="221"/>
                    <a:pt x="320" y="222"/>
                  </a:cubicBezTo>
                  <a:cubicBezTo>
                    <a:pt x="320" y="222"/>
                    <a:pt x="320" y="223"/>
                    <a:pt x="320" y="223"/>
                  </a:cubicBezTo>
                  <a:cubicBezTo>
                    <a:pt x="319" y="224"/>
                    <a:pt x="319" y="225"/>
                    <a:pt x="319" y="225"/>
                  </a:cubicBezTo>
                  <a:cubicBezTo>
                    <a:pt x="318" y="226"/>
                    <a:pt x="318" y="226"/>
                    <a:pt x="318" y="227"/>
                  </a:cubicBezTo>
                  <a:cubicBezTo>
                    <a:pt x="318" y="227"/>
                    <a:pt x="318" y="227"/>
                    <a:pt x="318" y="228"/>
                  </a:cubicBezTo>
                  <a:cubicBezTo>
                    <a:pt x="317" y="229"/>
                    <a:pt x="317" y="230"/>
                    <a:pt x="317" y="231"/>
                  </a:cubicBezTo>
                  <a:cubicBezTo>
                    <a:pt x="317" y="232"/>
                    <a:pt x="317" y="232"/>
                    <a:pt x="317" y="233"/>
                  </a:cubicBezTo>
                  <a:cubicBezTo>
                    <a:pt x="316" y="234"/>
                    <a:pt x="316" y="235"/>
                    <a:pt x="316" y="236"/>
                  </a:cubicBezTo>
                  <a:cubicBezTo>
                    <a:pt x="316" y="237"/>
                    <a:pt x="316" y="238"/>
                    <a:pt x="316" y="238"/>
                  </a:cubicBezTo>
                  <a:cubicBezTo>
                    <a:pt x="316" y="239"/>
                    <a:pt x="316" y="239"/>
                    <a:pt x="316" y="239"/>
                  </a:cubicBezTo>
                  <a:cubicBezTo>
                    <a:pt x="316" y="240"/>
                    <a:pt x="316" y="240"/>
                    <a:pt x="316" y="240"/>
                  </a:cubicBezTo>
                  <a:cubicBezTo>
                    <a:pt x="316" y="241"/>
                    <a:pt x="317" y="241"/>
                    <a:pt x="318" y="241"/>
                  </a:cubicBezTo>
                  <a:cubicBezTo>
                    <a:pt x="318" y="241"/>
                    <a:pt x="319" y="242"/>
                    <a:pt x="320" y="242"/>
                  </a:cubicBezTo>
                  <a:cubicBezTo>
                    <a:pt x="320" y="242"/>
                    <a:pt x="320" y="242"/>
                    <a:pt x="321" y="242"/>
                  </a:cubicBezTo>
                  <a:cubicBezTo>
                    <a:pt x="321" y="243"/>
                    <a:pt x="321" y="243"/>
                    <a:pt x="322" y="243"/>
                  </a:cubicBezTo>
                  <a:cubicBezTo>
                    <a:pt x="322" y="243"/>
                    <a:pt x="322" y="244"/>
                    <a:pt x="322" y="244"/>
                  </a:cubicBezTo>
                  <a:cubicBezTo>
                    <a:pt x="323" y="244"/>
                    <a:pt x="323" y="244"/>
                    <a:pt x="323" y="245"/>
                  </a:cubicBezTo>
                  <a:cubicBezTo>
                    <a:pt x="323" y="245"/>
                    <a:pt x="324" y="245"/>
                    <a:pt x="324" y="246"/>
                  </a:cubicBezTo>
                  <a:cubicBezTo>
                    <a:pt x="325" y="246"/>
                    <a:pt x="324" y="247"/>
                    <a:pt x="323" y="247"/>
                  </a:cubicBezTo>
                  <a:cubicBezTo>
                    <a:pt x="323" y="248"/>
                    <a:pt x="323" y="248"/>
                    <a:pt x="323" y="248"/>
                  </a:cubicBezTo>
                  <a:cubicBezTo>
                    <a:pt x="322" y="249"/>
                    <a:pt x="322" y="249"/>
                    <a:pt x="321" y="249"/>
                  </a:cubicBezTo>
                  <a:cubicBezTo>
                    <a:pt x="321" y="250"/>
                    <a:pt x="321" y="250"/>
                    <a:pt x="320" y="250"/>
                  </a:cubicBezTo>
                  <a:cubicBezTo>
                    <a:pt x="319" y="250"/>
                    <a:pt x="319" y="250"/>
                    <a:pt x="318" y="250"/>
                  </a:cubicBezTo>
                  <a:cubicBezTo>
                    <a:pt x="317" y="250"/>
                    <a:pt x="317" y="251"/>
                    <a:pt x="316" y="252"/>
                  </a:cubicBezTo>
                  <a:cubicBezTo>
                    <a:pt x="315" y="253"/>
                    <a:pt x="314" y="254"/>
                    <a:pt x="314" y="256"/>
                  </a:cubicBezTo>
                  <a:cubicBezTo>
                    <a:pt x="313" y="258"/>
                    <a:pt x="313" y="260"/>
                    <a:pt x="312" y="262"/>
                  </a:cubicBezTo>
                  <a:cubicBezTo>
                    <a:pt x="311" y="262"/>
                    <a:pt x="311" y="263"/>
                    <a:pt x="311" y="264"/>
                  </a:cubicBezTo>
                  <a:cubicBezTo>
                    <a:pt x="311" y="265"/>
                    <a:pt x="312" y="265"/>
                    <a:pt x="312" y="266"/>
                  </a:cubicBezTo>
                  <a:cubicBezTo>
                    <a:pt x="313" y="268"/>
                    <a:pt x="315" y="269"/>
                    <a:pt x="315" y="271"/>
                  </a:cubicBezTo>
                  <a:cubicBezTo>
                    <a:pt x="315" y="272"/>
                    <a:pt x="315" y="272"/>
                    <a:pt x="316" y="273"/>
                  </a:cubicBezTo>
                  <a:cubicBezTo>
                    <a:pt x="316" y="274"/>
                    <a:pt x="316" y="275"/>
                    <a:pt x="317" y="276"/>
                  </a:cubicBezTo>
                  <a:cubicBezTo>
                    <a:pt x="317" y="276"/>
                    <a:pt x="318" y="277"/>
                    <a:pt x="318" y="277"/>
                  </a:cubicBezTo>
                  <a:cubicBezTo>
                    <a:pt x="319" y="278"/>
                    <a:pt x="319" y="279"/>
                    <a:pt x="320" y="280"/>
                  </a:cubicBezTo>
                  <a:cubicBezTo>
                    <a:pt x="320" y="281"/>
                    <a:pt x="321" y="283"/>
                    <a:pt x="322" y="284"/>
                  </a:cubicBezTo>
                  <a:cubicBezTo>
                    <a:pt x="324" y="284"/>
                    <a:pt x="325" y="285"/>
                    <a:pt x="326" y="286"/>
                  </a:cubicBezTo>
                  <a:cubicBezTo>
                    <a:pt x="327" y="286"/>
                    <a:pt x="328" y="286"/>
                    <a:pt x="328" y="287"/>
                  </a:cubicBezTo>
                  <a:cubicBezTo>
                    <a:pt x="329" y="287"/>
                    <a:pt x="330" y="288"/>
                    <a:pt x="330" y="289"/>
                  </a:cubicBezTo>
                  <a:cubicBezTo>
                    <a:pt x="331" y="290"/>
                    <a:pt x="331" y="290"/>
                    <a:pt x="331" y="290"/>
                  </a:cubicBezTo>
                  <a:cubicBezTo>
                    <a:pt x="331" y="291"/>
                    <a:pt x="331" y="291"/>
                    <a:pt x="331" y="292"/>
                  </a:cubicBezTo>
                  <a:cubicBezTo>
                    <a:pt x="331" y="292"/>
                    <a:pt x="332" y="293"/>
                    <a:pt x="332" y="293"/>
                  </a:cubicBezTo>
                  <a:cubicBezTo>
                    <a:pt x="333" y="294"/>
                    <a:pt x="333" y="295"/>
                    <a:pt x="334" y="296"/>
                  </a:cubicBezTo>
                  <a:cubicBezTo>
                    <a:pt x="334" y="296"/>
                    <a:pt x="335" y="297"/>
                    <a:pt x="335" y="298"/>
                  </a:cubicBezTo>
                  <a:cubicBezTo>
                    <a:pt x="335" y="298"/>
                    <a:pt x="336" y="299"/>
                    <a:pt x="336" y="299"/>
                  </a:cubicBezTo>
                  <a:cubicBezTo>
                    <a:pt x="336" y="300"/>
                    <a:pt x="337" y="301"/>
                    <a:pt x="338" y="301"/>
                  </a:cubicBezTo>
                  <a:cubicBezTo>
                    <a:pt x="339" y="301"/>
                    <a:pt x="339" y="301"/>
                    <a:pt x="340" y="302"/>
                  </a:cubicBezTo>
                  <a:cubicBezTo>
                    <a:pt x="341" y="302"/>
                    <a:pt x="342" y="303"/>
                    <a:pt x="343" y="303"/>
                  </a:cubicBezTo>
                  <a:cubicBezTo>
                    <a:pt x="344" y="304"/>
                    <a:pt x="344" y="305"/>
                    <a:pt x="345" y="306"/>
                  </a:cubicBezTo>
                  <a:cubicBezTo>
                    <a:pt x="346" y="307"/>
                    <a:pt x="347" y="307"/>
                    <a:pt x="349" y="307"/>
                  </a:cubicBezTo>
                  <a:cubicBezTo>
                    <a:pt x="349" y="308"/>
                    <a:pt x="349" y="308"/>
                    <a:pt x="350" y="308"/>
                  </a:cubicBezTo>
                  <a:cubicBezTo>
                    <a:pt x="350" y="309"/>
                    <a:pt x="350" y="309"/>
                    <a:pt x="351" y="309"/>
                  </a:cubicBezTo>
                  <a:cubicBezTo>
                    <a:pt x="351" y="309"/>
                    <a:pt x="352" y="310"/>
                    <a:pt x="353" y="310"/>
                  </a:cubicBezTo>
                  <a:cubicBezTo>
                    <a:pt x="354" y="310"/>
                    <a:pt x="355" y="310"/>
                    <a:pt x="356" y="309"/>
                  </a:cubicBezTo>
                  <a:cubicBezTo>
                    <a:pt x="356" y="309"/>
                    <a:pt x="356" y="308"/>
                    <a:pt x="356" y="307"/>
                  </a:cubicBezTo>
                  <a:cubicBezTo>
                    <a:pt x="356" y="306"/>
                    <a:pt x="356" y="305"/>
                    <a:pt x="357" y="305"/>
                  </a:cubicBezTo>
                  <a:cubicBezTo>
                    <a:pt x="358" y="304"/>
                    <a:pt x="359" y="304"/>
                    <a:pt x="360" y="304"/>
                  </a:cubicBezTo>
                  <a:cubicBezTo>
                    <a:pt x="360" y="304"/>
                    <a:pt x="361" y="304"/>
                    <a:pt x="361" y="305"/>
                  </a:cubicBezTo>
                  <a:cubicBezTo>
                    <a:pt x="362" y="305"/>
                    <a:pt x="362" y="305"/>
                    <a:pt x="361" y="306"/>
                  </a:cubicBezTo>
                  <a:cubicBezTo>
                    <a:pt x="361" y="307"/>
                    <a:pt x="361" y="308"/>
                    <a:pt x="362" y="309"/>
                  </a:cubicBezTo>
                  <a:cubicBezTo>
                    <a:pt x="363" y="311"/>
                    <a:pt x="365" y="312"/>
                    <a:pt x="366" y="312"/>
                  </a:cubicBezTo>
                  <a:cubicBezTo>
                    <a:pt x="367" y="313"/>
                    <a:pt x="368" y="313"/>
                    <a:pt x="369" y="313"/>
                  </a:cubicBezTo>
                  <a:cubicBezTo>
                    <a:pt x="370" y="313"/>
                    <a:pt x="370" y="313"/>
                    <a:pt x="371" y="314"/>
                  </a:cubicBezTo>
                  <a:cubicBezTo>
                    <a:pt x="372" y="314"/>
                    <a:pt x="372" y="314"/>
                    <a:pt x="372" y="314"/>
                  </a:cubicBezTo>
                  <a:cubicBezTo>
                    <a:pt x="372" y="315"/>
                    <a:pt x="372" y="316"/>
                    <a:pt x="372" y="317"/>
                  </a:cubicBezTo>
                  <a:cubicBezTo>
                    <a:pt x="372" y="317"/>
                    <a:pt x="372" y="318"/>
                    <a:pt x="373" y="318"/>
                  </a:cubicBezTo>
                  <a:cubicBezTo>
                    <a:pt x="373" y="318"/>
                    <a:pt x="374" y="319"/>
                    <a:pt x="374" y="319"/>
                  </a:cubicBezTo>
                  <a:cubicBezTo>
                    <a:pt x="375" y="319"/>
                    <a:pt x="375" y="319"/>
                    <a:pt x="376" y="319"/>
                  </a:cubicBezTo>
                  <a:cubicBezTo>
                    <a:pt x="377" y="319"/>
                    <a:pt x="378" y="319"/>
                    <a:pt x="379" y="319"/>
                  </a:cubicBezTo>
                  <a:cubicBezTo>
                    <a:pt x="380" y="319"/>
                    <a:pt x="380" y="320"/>
                    <a:pt x="381" y="320"/>
                  </a:cubicBezTo>
                  <a:cubicBezTo>
                    <a:pt x="381" y="320"/>
                    <a:pt x="382" y="320"/>
                    <a:pt x="382" y="320"/>
                  </a:cubicBezTo>
                  <a:cubicBezTo>
                    <a:pt x="384" y="320"/>
                    <a:pt x="385" y="320"/>
                    <a:pt x="386" y="320"/>
                  </a:cubicBezTo>
                  <a:cubicBezTo>
                    <a:pt x="387" y="320"/>
                    <a:pt x="388" y="320"/>
                    <a:pt x="388" y="319"/>
                  </a:cubicBezTo>
                  <a:cubicBezTo>
                    <a:pt x="389" y="319"/>
                    <a:pt x="389" y="318"/>
                    <a:pt x="389" y="318"/>
                  </a:cubicBezTo>
                  <a:cubicBezTo>
                    <a:pt x="390" y="317"/>
                    <a:pt x="390" y="317"/>
                    <a:pt x="391" y="317"/>
                  </a:cubicBezTo>
                  <a:cubicBezTo>
                    <a:pt x="391" y="316"/>
                    <a:pt x="392" y="316"/>
                    <a:pt x="392" y="315"/>
                  </a:cubicBezTo>
                  <a:cubicBezTo>
                    <a:pt x="392" y="314"/>
                    <a:pt x="392" y="313"/>
                    <a:pt x="393" y="312"/>
                  </a:cubicBezTo>
                  <a:cubicBezTo>
                    <a:pt x="393" y="312"/>
                    <a:pt x="393" y="311"/>
                    <a:pt x="393" y="311"/>
                  </a:cubicBezTo>
                  <a:cubicBezTo>
                    <a:pt x="394" y="310"/>
                    <a:pt x="395" y="309"/>
                    <a:pt x="396" y="310"/>
                  </a:cubicBezTo>
                  <a:cubicBezTo>
                    <a:pt x="398" y="310"/>
                    <a:pt x="399" y="311"/>
                    <a:pt x="400" y="312"/>
                  </a:cubicBezTo>
                  <a:cubicBezTo>
                    <a:pt x="400" y="313"/>
                    <a:pt x="401" y="313"/>
                    <a:pt x="402" y="313"/>
                  </a:cubicBezTo>
                  <a:cubicBezTo>
                    <a:pt x="403" y="314"/>
                    <a:pt x="404" y="314"/>
                    <a:pt x="405" y="315"/>
                  </a:cubicBezTo>
                  <a:cubicBezTo>
                    <a:pt x="405" y="315"/>
                    <a:pt x="406" y="315"/>
                    <a:pt x="406" y="315"/>
                  </a:cubicBezTo>
                  <a:cubicBezTo>
                    <a:pt x="406" y="316"/>
                    <a:pt x="407" y="316"/>
                    <a:pt x="407" y="316"/>
                  </a:cubicBezTo>
                  <a:cubicBezTo>
                    <a:pt x="408" y="316"/>
                    <a:pt x="408" y="316"/>
                    <a:pt x="408" y="317"/>
                  </a:cubicBezTo>
                  <a:cubicBezTo>
                    <a:pt x="409" y="317"/>
                    <a:pt x="409" y="317"/>
                    <a:pt x="410" y="317"/>
                  </a:cubicBezTo>
                  <a:cubicBezTo>
                    <a:pt x="411" y="317"/>
                    <a:pt x="412" y="318"/>
                    <a:pt x="413" y="318"/>
                  </a:cubicBezTo>
                  <a:cubicBezTo>
                    <a:pt x="413" y="319"/>
                    <a:pt x="414" y="319"/>
                    <a:pt x="414" y="319"/>
                  </a:cubicBezTo>
                  <a:cubicBezTo>
                    <a:pt x="414" y="319"/>
                    <a:pt x="415" y="319"/>
                    <a:pt x="415" y="320"/>
                  </a:cubicBezTo>
                  <a:cubicBezTo>
                    <a:pt x="416" y="320"/>
                    <a:pt x="416" y="321"/>
                    <a:pt x="417" y="322"/>
                  </a:cubicBezTo>
                  <a:cubicBezTo>
                    <a:pt x="417" y="322"/>
                    <a:pt x="418" y="324"/>
                    <a:pt x="418" y="324"/>
                  </a:cubicBezTo>
                  <a:cubicBezTo>
                    <a:pt x="419" y="324"/>
                    <a:pt x="419" y="324"/>
                    <a:pt x="419" y="324"/>
                  </a:cubicBezTo>
                  <a:cubicBezTo>
                    <a:pt x="420" y="324"/>
                    <a:pt x="420" y="324"/>
                    <a:pt x="421" y="324"/>
                  </a:cubicBezTo>
                  <a:cubicBezTo>
                    <a:pt x="421" y="324"/>
                    <a:pt x="421" y="324"/>
                    <a:pt x="421" y="324"/>
                  </a:cubicBezTo>
                  <a:cubicBezTo>
                    <a:pt x="422" y="324"/>
                    <a:pt x="422" y="324"/>
                    <a:pt x="422" y="324"/>
                  </a:cubicBezTo>
                  <a:cubicBezTo>
                    <a:pt x="424" y="324"/>
                    <a:pt x="424" y="324"/>
                    <a:pt x="424" y="324"/>
                  </a:cubicBezTo>
                  <a:cubicBezTo>
                    <a:pt x="424" y="324"/>
                    <a:pt x="424" y="325"/>
                    <a:pt x="425" y="325"/>
                  </a:cubicBezTo>
                  <a:cubicBezTo>
                    <a:pt x="426" y="325"/>
                    <a:pt x="427" y="324"/>
                    <a:pt x="427" y="324"/>
                  </a:cubicBezTo>
                  <a:cubicBezTo>
                    <a:pt x="428" y="323"/>
                    <a:pt x="429" y="323"/>
                    <a:pt x="430" y="322"/>
                  </a:cubicBezTo>
                  <a:cubicBezTo>
                    <a:pt x="430" y="322"/>
                    <a:pt x="430" y="322"/>
                    <a:pt x="430" y="323"/>
                  </a:cubicBezTo>
                  <a:cubicBezTo>
                    <a:pt x="431" y="323"/>
                    <a:pt x="431" y="324"/>
                    <a:pt x="431" y="324"/>
                  </a:cubicBezTo>
                  <a:cubicBezTo>
                    <a:pt x="431" y="324"/>
                    <a:pt x="431" y="325"/>
                    <a:pt x="431" y="325"/>
                  </a:cubicBezTo>
                  <a:cubicBezTo>
                    <a:pt x="431" y="326"/>
                    <a:pt x="431" y="326"/>
                    <a:pt x="431" y="327"/>
                  </a:cubicBezTo>
                  <a:cubicBezTo>
                    <a:pt x="431" y="328"/>
                    <a:pt x="431" y="329"/>
                    <a:pt x="431" y="330"/>
                  </a:cubicBezTo>
                  <a:cubicBezTo>
                    <a:pt x="432" y="330"/>
                    <a:pt x="432" y="331"/>
                    <a:pt x="432" y="331"/>
                  </a:cubicBezTo>
                  <a:cubicBezTo>
                    <a:pt x="432" y="332"/>
                    <a:pt x="432" y="332"/>
                    <a:pt x="432" y="332"/>
                  </a:cubicBezTo>
                  <a:cubicBezTo>
                    <a:pt x="433" y="332"/>
                    <a:pt x="433" y="333"/>
                    <a:pt x="434" y="333"/>
                  </a:cubicBezTo>
                  <a:cubicBezTo>
                    <a:pt x="434" y="334"/>
                    <a:pt x="435" y="333"/>
                    <a:pt x="435" y="333"/>
                  </a:cubicBezTo>
                  <a:cubicBezTo>
                    <a:pt x="436" y="333"/>
                    <a:pt x="436" y="334"/>
                    <a:pt x="437" y="334"/>
                  </a:cubicBezTo>
                  <a:cubicBezTo>
                    <a:pt x="437" y="334"/>
                    <a:pt x="438" y="334"/>
                    <a:pt x="439" y="334"/>
                  </a:cubicBezTo>
                  <a:cubicBezTo>
                    <a:pt x="440" y="334"/>
                    <a:pt x="441" y="334"/>
                    <a:pt x="441" y="334"/>
                  </a:cubicBezTo>
                  <a:cubicBezTo>
                    <a:pt x="442" y="334"/>
                    <a:pt x="443" y="334"/>
                    <a:pt x="444" y="333"/>
                  </a:cubicBezTo>
                  <a:cubicBezTo>
                    <a:pt x="445" y="333"/>
                    <a:pt x="445" y="332"/>
                    <a:pt x="445" y="331"/>
                  </a:cubicBezTo>
                  <a:cubicBezTo>
                    <a:pt x="445" y="331"/>
                    <a:pt x="445" y="330"/>
                    <a:pt x="446" y="331"/>
                  </a:cubicBezTo>
                  <a:cubicBezTo>
                    <a:pt x="447" y="331"/>
                    <a:pt x="448" y="331"/>
                    <a:pt x="449" y="331"/>
                  </a:cubicBezTo>
                  <a:cubicBezTo>
                    <a:pt x="450" y="331"/>
                    <a:pt x="451" y="331"/>
                    <a:pt x="452" y="332"/>
                  </a:cubicBezTo>
                  <a:cubicBezTo>
                    <a:pt x="453" y="332"/>
                    <a:pt x="453" y="333"/>
                    <a:pt x="453" y="333"/>
                  </a:cubicBezTo>
                  <a:cubicBezTo>
                    <a:pt x="453" y="334"/>
                    <a:pt x="454" y="334"/>
                    <a:pt x="454" y="335"/>
                  </a:cubicBezTo>
                  <a:cubicBezTo>
                    <a:pt x="454" y="335"/>
                    <a:pt x="455" y="336"/>
                    <a:pt x="455" y="336"/>
                  </a:cubicBezTo>
                  <a:cubicBezTo>
                    <a:pt x="455" y="337"/>
                    <a:pt x="455" y="337"/>
                    <a:pt x="456" y="338"/>
                  </a:cubicBezTo>
                  <a:cubicBezTo>
                    <a:pt x="456" y="338"/>
                    <a:pt x="457" y="339"/>
                    <a:pt x="457" y="340"/>
                  </a:cubicBezTo>
                  <a:cubicBezTo>
                    <a:pt x="458" y="340"/>
                    <a:pt x="458" y="341"/>
                    <a:pt x="458" y="341"/>
                  </a:cubicBezTo>
                  <a:cubicBezTo>
                    <a:pt x="458" y="341"/>
                    <a:pt x="458" y="341"/>
                    <a:pt x="458" y="342"/>
                  </a:cubicBezTo>
                  <a:cubicBezTo>
                    <a:pt x="459" y="342"/>
                    <a:pt x="459" y="341"/>
                    <a:pt x="460" y="341"/>
                  </a:cubicBezTo>
                  <a:cubicBezTo>
                    <a:pt x="460" y="341"/>
                    <a:pt x="460" y="341"/>
                    <a:pt x="460" y="341"/>
                  </a:cubicBezTo>
                  <a:cubicBezTo>
                    <a:pt x="460" y="341"/>
                    <a:pt x="461" y="341"/>
                    <a:pt x="461" y="341"/>
                  </a:cubicBezTo>
                  <a:cubicBezTo>
                    <a:pt x="461" y="341"/>
                    <a:pt x="461" y="341"/>
                    <a:pt x="461" y="341"/>
                  </a:cubicBezTo>
                  <a:cubicBezTo>
                    <a:pt x="461" y="341"/>
                    <a:pt x="461" y="341"/>
                    <a:pt x="461" y="341"/>
                  </a:cubicBezTo>
                  <a:cubicBezTo>
                    <a:pt x="461" y="341"/>
                    <a:pt x="461" y="341"/>
                    <a:pt x="461" y="341"/>
                  </a:cubicBezTo>
                  <a:cubicBezTo>
                    <a:pt x="462" y="341"/>
                    <a:pt x="462" y="341"/>
                    <a:pt x="462" y="341"/>
                  </a:cubicBezTo>
                  <a:cubicBezTo>
                    <a:pt x="462" y="341"/>
                    <a:pt x="463" y="341"/>
                    <a:pt x="463" y="341"/>
                  </a:cubicBezTo>
                  <a:cubicBezTo>
                    <a:pt x="463" y="342"/>
                    <a:pt x="464" y="342"/>
                    <a:pt x="464" y="342"/>
                  </a:cubicBezTo>
                  <a:cubicBezTo>
                    <a:pt x="465" y="342"/>
                    <a:pt x="465" y="342"/>
                    <a:pt x="465" y="342"/>
                  </a:cubicBezTo>
                  <a:cubicBezTo>
                    <a:pt x="465" y="342"/>
                    <a:pt x="466" y="342"/>
                    <a:pt x="467" y="342"/>
                  </a:cubicBezTo>
                  <a:cubicBezTo>
                    <a:pt x="467" y="342"/>
                    <a:pt x="468" y="342"/>
                    <a:pt x="468" y="342"/>
                  </a:cubicBezTo>
                  <a:cubicBezTo>
                    <a:pt x="469" y="342"/>
                    <a:pt x="469" y="343"/>
                    <a:pt x="469" y="344"/>
                  </a:cubicBezTo>
                  <a:cubicBezTo>
                    <a:pt x="469" y="344"/>
                    <a:pt x="469" y="345"/>
                    <a:pt x="469" y="346"/>
                  </a:cubicBezTo>
                  <a:cubicBezTo>
                    <a:pt x="469" y="346"/>
                    <a:pt x="468" y="347"/>
                    <a:pt x="468" y="347"/>
                  </a:cubicBezTo>
                  <a:cubicBezTo>
                    <a:pt x="468" y="347"/>
                    <a:pt x="468" y="347"/>
                    <a:pt x="468" y="348"/>
                  </a:cubicBezTo>
                  <a:cubicBezTo>
                    <a:pt x="468" y="348"/>
                    <a:pt x="468" y="348"/>
                    <a:pt x="467" y="348"/>
                  </a:cubicBezTo>
                  <a:cubicBezTo>
                    <a:pt x="467" y="348"/>
                    <a:pt x="467" y="348"/>
                    <a:pt x="467" y="348"/>
                  </a:cubicBezTo>
                  <a:cubicBezTo>
                    <a:pt x="467" y="348"/>
                    <a:pt x="467" y="348"/>
                    <a:pt x="467" y="348"/>
                  </a:cubicBezTo>
                  <a:cubicBezTo>
                    <a:pt x="466" y="348"/>
                    <a:pt x="466" y="348"/>
                    <a:pt x="466" y="348"/>
                  </a:cubicBezTo>
                  <a:cubicBezTo>
                    <a:pt x="466" y="348"/>
                    <a:pt x="466" y="348"/>
                    <a:pt x="466" y="348"/>
                  </a:cubicBezTo>
                  <a:cubicBezTo>
                    <a:pt x="466" y="348"/>
                    <a:pt x="466" y="348"/>
                    <a:pt x="466" y="348"/>
                  </a:cubicBezTo>
                  <a:cubicBezTo>
                    <a:pt x="466" y="348"/>
                    <a:pt x="466" y="348"/>
                    <a:pt x="466" y="348"/>
                  </a:cubicBezTo>
                  <a:cubicBezTo>
                    <a:pt x="466" y="348"/>
                    <a:pt x="466" y="349"/>
                    <a:pt x="466" y="349"/>
                  </a:cubicBezTo>
                  <a:cubicBezTo>
                    <a:pt x="466" y="349"/>
                    <a:pt x="466" y="349"/>
                    <a:pt x="466" y="349"/>
                  </a:cubicBezTo>
                  <a:cubicBezTo>
                    <a:pt x="466" y="349"/>
                    <a:pt x="466" y="349"/>
                    <a:pt x="466" y="350"/>
                  </a:cubicBezTo>
                  <a:cubicBezTo>
                    <a:pt x="466" y="350"/>
                    <a:pt x="467" y="350"/>
                    <a:pt x="467" y="350"/>
                  </a:cubicBezTo>
                  <a:cubicBezTo>
                    <a:pt x="467" y="351"/>
                    <a:pt x="468" y="351"/>
                    <a:pt x="468" y="351"/>
                  </a:cubicBezTo>
                  <a:cubicBezTo>
                    <a:pt x="469" y="351"/>
                    <a:pt x="469" y="351"/>
                    <a:pt x="470" y="351"/>
                  </a:cubicBezTo>
                  <a:cubicBezTo>
                    <a:pt x="470" y="351"/>
                    <a:pt x="470" y="351"/>
                    <a:pt x="471" y="351"/>
                  </a:cubicBezTo>
                  <a:cubicBezTo>
                    <a:pt x="471" y="351"/>
                    <a:pt x="471" y="351"/>
                    <a:pt x="472" y="351"/>
                  </a:cubicBezTo>
                  <a:cubicBezTo>
                    <a:pt x="472" y="351"/>
                    <a:pt x="472" y="351"/>
                    <a:pt x="472" y="351"/>
                  </a:cubicBezTo>
                  <a:cubicBezTo>
                    <a:pt x="472" y="351"/>
                    <a:pt x="473" y="351"/>
                    <a:pt x="473" y="351"/>
                  </a:cubicBezTo>
                  <a:cubicBezTo>
                    <a:pt x="473" y="351"/>
                    <a:pt x="473" y="352"/>
                    <a:pt x="473" y="352"/>
                  </a:cubicBezTo>
                  <a:cubicBezTo>
                    <a:pt x="473" y="352"/>
                    <a:pt x="473" y="352"/>
                    <a:pt x="473" y="352"/>
                  </a:cubicBezTo>
                  <a:cubicBezTo>
                    <a:pt x="474" y="352"/>
                    <a:pt x="474" y="352"/>
                    <a:pt x="474" y="352"/>
                  </a:cubicBezTo>
                  <a:cubicBezTo>
                    <a:pt x="474" y="352"/>
                    <a:pt x="474" y="352"/>
                    <a:pt x="474" y="352"/>
                  </a:cubicBezTo>
                  <a:cubicBezTo>
                    <a:pt x="475" y="352"/>
                    <a:pt x="475" y="352"/>
                    <a:pt x="475" y="352"/>
                  </a:cubicBezTo>
                  <a:cubicBezTo>
                    <a:pt x="475" y="352"/>
                    <a:pt x="475" y="352"/>
                    <a:pt x="475" y="352"/>
                  </a:cubicBezTo>
                  <a:cubicBezTo>
                    <a:pt x="476" y="352"/>
                    <a:pt x="476" y="351"/>
                    <a:pt x="476" y="351"/>
                  </a:cubicBezTo>
                  <a:cubicBezTo>
                    <a:pt x="477" y="351"/>
                    <a:pt x="477" y="351"/>
                    <a:pt x="477" y="351"/>
                  </a:cubicBezTo>
                  <a:cubicBezTo>
                    <a:pt x="478" y="351"/>
                    <a:pt x="478" y="350"/>
                    <a:pt x="478" y="350"/>
                  </a:cubicBezTo>
                  <a:cubicBezTo>
                    <a:pt x="479" y="350"/>
                    <a:pt x="479" y="350"/>
                    <a:pt x="479" y="350"/>
                  </a:cubicBezTo>
                  <a:cubicBezTo>
                    <a:pt x="480" y="350"/>
                    <a:pt x="480" y="350"/>
                    <a:pt x="480" y="350"/>
                  </a:cubicBezTo>
                  <a:cubicBezTo>
                    <a:pt x="480" y="349"/>
                    <a:pt x="481" y="349"/>
                    <a:pt x="481" y="349"/>
                  </a:cubicBezTo>
                  <a:cubicBezTo>
                    <a:pt x="481" y="349"/>
                    <a:pt x="482" y="349"/>
                    <a:pt x="482" y="349"/>
                  </a:cubicBezTo>
                  <a:cubicBezTo>
                    <a:pt x="482" y="348"/>
                    <a:pt x="482" y="348"/>
                    <a:pt x="482" y="347"/>
                  </a:cubicBezTo>
                  <a:cubicBezTo>
                    <a:pt x="483" y="347"/>
                    <a:pt x="484" y="347"/>
                    <a:pt x="484" y="347"/>
                  </a:cubicBezTo>
                  <a:cubicBezTo>
                    <a:pt x="485" y="347"/>
                    <a:pt x="485" y="347"/>
                    <a:pt x="486" y="347"/>
                  </a:cubicBezTo>
                  <a:cubicBezTo>
                    <a:pt x="487" y="348"/>
                    <a:pt x="488" y="349"/>
                    <a:pt x="488" y="350"/>
                  </a:cubicBezTo>
                  <a:cubicBezTo>
                    <a:pt x="489" y="351"/>
                    <a:pt x="489" y="351"/>
                    <a:pt x="489" y="352"/>
                  </a:cubicBezTo>
                  <a:cubicBezTo>
                    <a:pt x="489" y="352"/>
                    <a:pt x="490" y="353"/>
                    <a:pt x="489" y="353"/>
                  </a:cubicBezTo>
                  <a:cubicBezTo>
                    <a:pt x="488" y="353"/>
                    <a:pt x="488" y="353"/>
                    <a:pt x="487" y="353"/>
                  </a:cubicBezTo>
                  <a:cubicBezTo>
                    <a:pt x="486" y="353"/>
                    <a:pt x="486" y="354"/>
                    <a:pt x="485" y="354"/>
                  </a:cubicBezTo>
                  <a:cubicBezTo>
                    <a:pt x="485" y="354"/>
                    <a:pt x="484" y="354"/>
                    <a:pt x="484" y="354"/>
                  </a:cubicBezTo>
                  <a:cubicBezTo>
                    <a:pt x="484" y="355"/>
                    <a:pt x="484" y="356"/>
                    <a:pt x="484" y="356"/>
                  </a:cubicBezTo>
                  <a:cubicBezTo>
                    <a:pt x="484" y="357"/>
                    <a:pt x="485" y="357"/>
                    <a:pt x="485" y="358"/>
                  </a:cubicBezTo>
                  <a:cubicBezTo>
                    <a:pt x="486" y="359"/>
                    <a:pt x="486" y="360"/>
                    <a:pt x="486" y="360"/>
                  </a:cubicBezTo>
                  <a:cubicBezTo>
                    <a:pt x="486" y="361"/>
                    <a:pt x="487" y="361"/>
                    <a:pt x="487" y="362"/>
                  </a:cubicBezTo>
                  <a:cubicBezTo>
                    <a:pt x="487" y="362"/>
                    <a:pt x="488" y="362"/>
                    <a:pt x="488" y="363"/>
                  </a:cubicBezTo>
                  <a:cubicBezTo>
                    <a:pt x="488" y="363"/>
                    <a:pt x="488" y="364"/>
                    <a:pt x="488" y="364"/>
                  </a:cubicBezTo>
                  <a:cubicBezTo>
                    <a:pt x="489" y="364"/>
                    <a:pt x="489" y="365"/>
                    <a:pt x="489" y="365"/>
                  </a:cubicBezTo>
                  <a:cubicBezTo>
                    <a:pt x="489" y="366"/>
                    <a:pt x="489" y="366"/>
                    <a:pt x="489" y="366"/>
                  </a:cubicBezTo>
                  <a:cubicBezTo>
                    <a:pt x="489" y="367"/>
                    <a:pt x="489" y="367"/>
                    <a:pt x="489" y="367"/>
                  </a:cubicBezTo>
                  <a:cubicBezTo>
                    <a:pt x="490" y="367"/>
                    <a:pt x="490" y="367"/>
                    <a:pt x="490" y="367"/>
                  </a:cubicBezTo>
                  <a:cubicBezTo>
                    <a:pt x="490" y="367"/>
                    <a:pt x="490" y="367"/>
                    <a:pt x="490" y="367"/>
                  </a:cubicBezTo>
                  <a:cubicBezTo>
                    <a:pt x="490" y="368"/>
                    <a:pt x="490" y="369"/>
                    <a:pt x="491" y="369"/>
                  </a:cubicBezTo>
                  <a:cubicBezTo>
                    <a:pt x="491" y="369"/>
                    <a:pt x="492" y="370"/>
                    <a:pt x="492" y="370"/>
                  </a:cubicBezTo>
                  <a:cubicBezTo>
                    <a:pt x="493" y="371"/>
                    <a:pt x="493" y="372"/>
                    <a:pt x="493" y="373"/>
                  </a:cubicBezTo>
                  <a:cubicBezTo>
                    <a:pt x="493" y="374"/>
                    <a:pt x="493" y="374"/>
                    <a:pt x="493" y="375"/>
                  </a:cubicBezTo>
                  <a:cubicBezTo>
                    <a:pt x="493" y="376"/>
                    <a:pt x="494" y="376"/>
                    <a:pt x="494" y="377"/>
                  </a:cubicBezTo>
                  <a:cubicBezTo>
                    <a:pt x="493" y="377"/>
                    <a:pt x="493" y="378"/>
                    <a:pt x="492" y="378"/>
                  </a:cubicBezTo>
                  <a:cubicBezTo>
                    <a:pt x="492" y="379"/>
                    <a:pt x="492" y="379"/>
                    <a:pt x="491" y="380"/>
                  </a:cubicBezTo>
                  <a:cubicBezTo>
                    <a:pt x="491" y="380"/>
                    <a:pt x="490" y="381"/>
                    <a:pt x="490" y="381"/>
                  </a:cubicBezTo>
                  <a:cubicBezTo>
                    <a:pt x="490" y="382"/>
                    <a:pt x="490" y="382"/>
                    <a:pt x="490" y="382"/>
                  </a:cubicBezTo>
                  <a:cubicBezTo>
                    <a:pt x="490" y="383"/>
                    <a:pt x="490" y="383"/>
                    <a:pt x="490" y="383"/>
                  </a:cubicBezTo>
                  <a:cubicBezTo>
                    <a:pt x="490" y="384"/>
                    <a:pt x="490" y="384"/>
                    <a:pt x="490" y="385"/>
                  </a:cubicBezTo>
                  <a:cubicBezTo>
                    <a:pt x="490" y="385"/>
                    <a:pt x="491" y="386"/>
                    <a:pt x="491" y="387"/>
                  </a:cubicBezTo>
                  <a:cubicBezTo>
                    <a:pt x="491" y="387"/>
                    <a:pt x="491" y="388"/>
                    <a:pt x="492" y="388"/>
                  </a:cubicBezTo>
                  <a:cubicBezTo>
                    <a:pt x="492" y="389"/>
                    <a:pt x="492" y="389"/>
                    <a:pt x="493" y="389"/>
                  </a:cubicBezTo>
                  <a:cubicBezTo>
                    <a:pt x="493" y="390"/>
                    <a:pt x="493" y="390"/>
                    <a:pt x="494" y="390"/>
                  </a:cubicBezTo>
                  <a:cubicBezTo>
                    <a:pt x="494" y="391"/>
                    <a:pt x="495" y="392"/>
                    <a:pt x="496" y="393"/>
                  </a:cubicBezTo>
                  <a:cubicBezTo>
                    <a:pt x="496" y="393"/>
                    <a:pt x="496" y="393"/>
                    <a:pt x="496" y="393"/>
                  </a:cubicBezTo>
                  <a:cubicBezTo>
                    <a:pt x="496" y="393"/>
                    <a:pt x="496" y="393"/>
                    <a:pt x="496" y="394"/>
                  </a:cubicBezTo>
                  <a:cubicBezTo>
                    <a:pt x="496" y="394"/>
                    <a:pt x="496" y="394"/>
                    <a:pt x="497" y="395"/>
                  </a:cubicBezTo>
                  <a:cubicBezTo>
                    <a:pt x="497" y="395"/>
                    <a:pt x="497" y="395"/>
                    <a:pt x="497" y="396"/>
                  </a:cubicBezTo>
                  <a:cubicBezTo>
                    <a:pt x="497" y="396"/>
                    <a:pt x="497" y="396"/>
                    <a:pt x="497" y="39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5" name="Freeform 248">
              <a:extLst>
                <a:ext uri="{FF2B5EF4-FFF2-40B4-BE49-F238E27FC236}">
                  <a16:creationId xmlns:a16="http://schemas.microsoft.com/office/drawing/2014/main" id="{F0B0F21F-0C7E-1145-A4E8-525F0C487B8A}"/>
                </a:ext>
              </a:extLst>
            </p:cNvPr>
            <p:cNvSpPr>
              <a:spLocks noEditPoints="1"/>
            </p:cNvSpPr>
            <p:nvPr/>
          </p:nvSpPr>
          <p:spPr bwMode="auto">
            <a:xfrm>
              <a:off x="15875920" y="9991677"/>
              <a:ext cx="2898775" cy="2530475"/>
            </a:xfrm>
            <a:custGeom>
              <a:avLst/>
              <a:gdLst>
                <a:gd name="T0" fmla="*/ 854 w 913"/>
                <a:gd name="T1" fmla="*/ 243 h 797"/>
                <a:gd name="T2" fmla="*/ 782 w 913"/>
                <a:gd name="T3" fmla="*/ 179 h 797"/>
                <a:gd name="T4" fmla="*/ 694 w 913"/>
                <a:gd name="T5" fmla="*/ 151 h 797"/>
                <a:gd name="T6" fmla="*/ 635 w 913"/>
                <a:gd name="T7" fmla="*/ 139 h 797"/>
                <a:gd name="T8" fmla="*/ 587 w 913"/>
                <a:gd name="T9" fmla="*/ 136 h 797"/>
                <a:gd name="T10" fmla="*/ 553 w 913"/>
                <a:gd name="T11" fmla="*/ 98 h 797"/>
                <a:gd name="T12" fmla="*/ 514 w 913"/>
                <a:gd name="T13" fmla="*/ 44 h 797"/>
                <a:gd name="T14" fmla="*/ 449 w 913"/>
                <a:gd name="T15" fmla="*/ 6 h 797"/>
                <a:gd name="T16" fmla="*/ 389 w 913"/>
                <a:gd name="T17" fmla="*/ 8 h 797"/>
                <a:gd name="T18" fmla="*/ 347 w 913"/>
                <a:gd name="T19" fmla="*/ 75 h 797"/>
                <a:gd name="T20" fmla="*/ 357 w 913"/>
                <a:gd name="T21" fmla="*/ 98 h 797"/>
                <a:gd name="T22" fmla="*/ 318 w 913"/>
                <a:gd name="T23" fmla="*/ 85 h 797"/>
                <a:gd name="T24" fmla="*/ 301 w 913"/>
                <a:gd name="T25" fmla="*/ 113 h 797"/>
                <a:gd name="T26" fmla="*/ 306 w 913"/>
                <a:gd name="T27" fmla="*/ 147 h 797"/>
                <a:gd name="T28" fmla="*/ 270 w 913"/>
                <a:gd name="T29" fmla="*/ 126 h 797"/>
                <a:gd name="T30" fmla="*/ 287 w 913"/>
                <a:gd name="T31" fmla="*/ 109 h 797"/>
                <a:gd name="T32" fmla="*/ 279 w 913"/>
                <a:gd name="T33" fmla="*/ 82 h 797"/>
                <a:gd name="T34" fmla="*/ 221 w 913"/>
                <a:gd name="T35" fmla="*/ 52 h 797"/>
                <a:gd name="T36" fmla="*/ 204 w 913"/>
                <a:gd name="T37" fmla="*/ 53 h 797"/>
                <a:gd name="T38" fmla="*/ 172 w 913"/>
                <a:gd name="T39" fmla="*/ 62 h 797"/>
                <a:gd name="T40" fmla="*/ 139 w 913"/>
                <a:gd name="T41" fmla="*/ 56 h 797"/>
                <a:gd name="T42" fmla="*/ 118 w 913"/>
                <a:gd name="T43" fmla="*/ 62 h 797"/>
                <a:gd name="T44" fmla="*/ 98 w 913"/>
                <a:gd name="T45" fmla="*/ 82 h 797"/>
                <a:gd name="T46" fmla="*/ 82 w 913"/>
                <a:gd name="T47" fmla="*/ 112 h 797"/>
                <a:gd name="T48" fmla="*/ 73 w 913"/>
                <a:gd name="T49" fmla="*/ 152 h 797"/>
                <a:gd name="T50" fmla="*/ 103 w 913"/>
                <a:gd name="T51" fmla="*/ 161 h 797"/>
                <a:gd name="T52" fmla="*/ 115 w 913"/>
                <a:gd name="T53" fmla="*/ 180 h 797"/>
                <a:gd name="T54" fmla="*/ 74 w 913"/>
                <a:gd name="T55" fmla="*/ 353 h 797"/>
                <a:gd name="T56" fmla="*/ 57 w 913"/>
                <a:gd name="T57" fmla="*/ 424 h 797"/>
                <a:gd name="T58" fmla="*/ 117 w 913"/>
                <a:gd name="T59" fmla="*/ 485 h 797"/>
                <a:gd name="T60" fmla="*/ 191 w 913"/>
                <a:gd name="T61" fmla="*/ 444 h 797"/>
                <a:gd name="T62" fmla="*/ 238 w 913"/>
                <a:gd name="T63" fmla="*/ 475 h 797"/>
                <a:gd name="T64" fmla="*/ 247 w 913"/>
                <a:gd name="T65" fmla="*/ 523 h 797"/>
                <a:gd name="T66" fmla="*/ 260 w 913"/>
                <a:gd name="T67" fmla="*/ 556 h 797"/>
                <a:gd name="T68" fmla="*/ 315 w 913"/>
                <a:gd name="T69" fmla="*/ 544 h 797"/>
                <a:gd name="T70" fmla="*/ 328 w 913"/>
                <a:gd name="T71" fmla="*/ 469 h 797"/>
                <a:gd name="T72" fmla="*/ 333 w 913"/>
                <a:gd name="T73" fmla="*/ 434 h 797"/>
                <a:gd name="T74" fmla="*/ 383 w 913"/>
                <a:gd name="T75" fmla="*/ 460 h 797"/>
                <a:gd name="T76" fmla="*/ 449 w 913"/>
                <a:gd name="T77" fmla="*/ 469 h 797"/>
                <a:gd name="T78" fmla="*/ 443 w 913"/>
                <a:gd name="T79" fmla="*/ 513 h 797"/>
                <a:gd name="T80" fmla="*/ 459 w 913"/>
                <a:gd name="T81" fmla="*/ 548 h 797"/>
                <a:gd name="T82" fmla="*/ 487 w 913"/>
                <a:gd name="T83" fmla="*/ 605 h 797"/>
                <a:gd name="T84" fmla="*/ 506 w 913"/>
                <a:gd name="T85" fmla="*/ 652 h 797"/>
                <a:gd name="T86" fmla="*/ 534 w 913"/>
                <a:gd name="T87" fmla="*/ 696 h 797"/>
                <a:gd name="T88" fmla="*/ 544 w 913"/>
                <a:gd name="T89" fmla="*/ 761 h 797"/>
                <a:gd name="T90" fmla="*/ 577 w 913"/>
                <a:gd name="T91" fmla="*/ 763 h 797"/>
                <a:gd name="T92" fmla="*/ 644 w 913"/>
                <a:gd name="T93" fmla="*/ 756 h 797"/>
                <a:gd name="T94" fmla="*/ 725 w 913"/>
                <a:gd name="T95" fmla="*/ 717 h 797"/>
                <a:gd name="T96" fmla="*/ 735 w 913"/>
                <a:gd name="T97" fmla="*/ 659 h 797"/>
                <a:gd name="T98" fmla="*/ 733 w 913"/>
                <a:gd name="T99" fmla="*/ 605 h 797"/>
                <a:gd name="T100" fmla="*/ 740 w 913"/>
                <a:gd name="T101" fmla="*/ 576 h 797"/>
                <a:gd name="T102" fmla="*/ 793 w 913"/>
                <a:gd name="T103" fmla="*/ 564 h 797"/>
                <a:gd name="T104" fmla="*/ 811 w 913"/>
                <a:gd name="T105" fmla="*/ 530 h 797"/>
                <a:gd name="T106" fmla="*/ 810 w 913"/>
                <a:gd name="T107" fmla="*/ 476 h 797"/>
                <a:gd name="T108" fmla="*/ 800 w 913"/>
                <a:gd name="T109" fmla="*/ 431 h 797"/>
                <a:gd name="T110" fmla="*/ 787 w 913"/>
                <a:gd name="T111" fmla="*/ 391 h 797"/>
                <a:gd name="T112" fmla="*/ 760 w 913"/>
                <a:gd name="T113" fmla="*/ 339 h 797"/>
                <a:gd name="T114" fmla="*/ 797 w 913"/>
                <a:gd name="T115" fmla="*/ 318 h 797"/>
                <a:gd name="T116" fmla="*/ 849 w 913"/>
                <a:gd name="T117" fmla="*/ 311 h 797"/>
                <a:gd name="T118" fmla="*/ 900 w 913"/>
                <a:gd name="T119" fmla="*/ 274 h 797"/>
                <a:gd name="T120" fmla="*/ 411 w 913"/>
                <a:gd name="T121" fmla="*/ 269 h 797"/>
                <a:gd name="T122" fmla="*/ 368 w 913"/>
                <a:gd name="T123" fmla="*/ 222 h 797"/>
                <a:gd name="T124" fmla="*/ 388 w 913"/>
                <a:gd name="T125" fmla="*/ 218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3" h="797">
                  <a:moveTo>
                    <a:pt x="912" y="265"/>
                  </a:moveTo>
                  <a:cubicBezTo>
                    <a:pt x="911" y="265"/>
                    <a:pt x="911" y="265"/>
                    <a:pt x="910" y="265"/>
                  </a:cubicBezTo>
                  <a:cubicBezTo>
                    <a:pt x="910" y="265"/>
                    <a:pt x="909" y="265"/>
                    <a:pt x="908" y="265"/>
                  </a:cubicBezTo>
                  <a:cubicBezTo>
                    <a:pt x="908" y="265"/>
                    <a:pt x="907" y="264"/>
                    <a:pt x="906" y="264"/>
                  </a:cubicBezTo>
                  <a:cubicBezTo>
                    <a:pt x="905" y="264"/>
                    <a:pt x="904" y="264"/>
                    <a:pt x="904" y="263"/>
                  </a:cubicBezTo>
                  <a:cubicBezTo>
                    <a:pt x="903" y="263"/>
                    <a:pt x="902" y="263"/>
                    <a:pt x="902" y="263"/>
                  </a:cubicBezTo>
                  <a:cubicBezTo>
                    <a:pt x="901" y="263"/>
                    <a:pt x="900" y="262"/>
                    <a:pt x="899" y="262"/>
                  </a:cubicBezTo>
                  <a:cubicBezTo>
                    <a:pt x="898" y="262"/>
                    <a:pt x="897" y="262"/>
                    <a:pt x="897" y="262"/>
                  </a:cubicBezTo>
                  <a:cubicBezTo>
                    <a:pt x="896" y="262"/>
                    <a:pt x="896" y="261"/>
                    <a:pt x="895" y="261"/>
                  </a:cubicBezTo>
                  <a:cubicBezTo>
                    <a:pt x="895" y="260"/>
                    <a:pt x="894" y="260"/>
                    <a:pt x="894" y="259"/>
                  </a:cubicBezTo>
                  <a:cubicBezTo>
                    <a:pt x="893" y="259"/>
                    <a:pt x="893" y="259"/>
                    <a:pt x="893" y="258"/>
                  </a:cubicBezTo>
                  <a:cubicBezTo>
                    <a:pt x="892" y="257"/>
                    <a:pt x="892" y="257"/>
                    <a:pt x="891" y="256"/>
                  </a:cubicBezTo>
                  <a:cubicBezTo>
                    <a:pt x="890" y="255"/>
                    <a:pt x="890" y="255"/>
                    <a:pt x="889" y="254"/>
                  </a:cubicBezTo>
                  <a:cubicBezTo>
                    <a:pt x="889" y="253"/>
                    <a:pt x="888" y="253"/>
                    <a:pt x="887" y="253"/>
                  </a:cubicBezTo>
                  <a:cubicBezTo>
                    <a:pt x="887" y="253"/>
                    <a:pt x="886" y="253"/>
                    <a:pt x="885" y="253"/>
                  </a:cubicBezTo>
                  <a:cubicBezTo>
                    <a:pt x="884" y="253"/>
                    <a:pt x="884" y="253"/>
                    <a:pt x="883" y="253"/>
                  </a:cubicBezTo>
                  <a:cubicBezTo>
                    <a:pt x="882" y="253"/>
                    <a:pt x="882" y="253"/>
                    <a:pt x="881" y="253"/>
                  </a:cubicBezTo>
                  <a:cubicBezTo>
                    <a:pt x="881" y="253"/>
                    <a:pt x="880" y="253"/>
                    <a:pt x="880" y="253"/>
                  </a:cubicBezTo>
                  <a:cubicBezTo>
                    <a:pt x="879" y="254"/>
                    <a:pt x="879" y="254"/>
                    <a:pt x="879" y="254"/>
                  </a:cubicBezTo>
                  <a:cubicBezTo>
                    <a:pt x="878" y="254"/>
                    <a:pt x="878" y="254"/>
                    <a:pt x="877" y="254"/>
                  </a:cubicBezTo>
                  <a:cubicBezTo>
                    <a:pt x="877" y="255"/>
                    <a:pt x="876" y="255"/>
                    <a:pt x="876" y="255"/>
                  </a:cubicBezTo>
                  <a:cubicBezTo>
                    <a:pt x="875" y="256"/>
                    <a:pt x="875" y="256"/>
                    <a:pt x="875" y="256"/>
                  </a:cubicBezTo>
                  <a:cubicBezTo>
                    <a:pt x="874" y="256"/>
                    <a:pt x="874" y="256"/>
                    <a:pt x="874" y="256"/>
                  </a:cubicBezTo>
                  <a:cubicBezTo>
                    <a:pt x="873" y="256"/>
                    <a:pt x="873" y="256"/>
                    <a:pt x="873" y="257"/>
                  </a:cubicBezTo>
                  <a:cubicBezTo>
                    <a:pt x="872" y="257"/>
                    <a:pt x="872" y="257"/>
                    <a:pt x="872" y="257"/>
                  </a:cubicBezTo>
                  <a:cubicBezTo>
                    <a:pt x="872" y="258"/>
                    <a:pt x="871" y="258"/>
                    <a:pt x="871" y="258"/>
                  </a:cubicBezTo>
                  <a:cubicBezTo>
                    <a:pt x="871" y="258"/>
                    <a:pt x="870" y="258"/>
                    <a:pt x="869" y="259"/>
                  </a:cubicBezTo>
                  <a:cubicBezTo>
                    <a:pt x="869" y="259"/>
                    <a:pt x="869" y="259"/>
                    <a:pt x="868" y="260"/>
                  </a:cubicBezTo>
                  <a:cubicBezTo>
                    <a:pt x="868" y="260"/>
                    <a:pt x="867" y="260"/>
                    <a:pt x="867" y="260"/>
                  </a:cubicBezTo>
                  <a:cubicBezTo>
                    <a:pt x="866" y="260"/>
                    <a:pt x="864" y="259"/>
                    <a:pt x="864" y="258"/>
                  </a:cubicBezTo>
                  <a:cubicBezTo>
                    <a:pt x="862" y="256"/>
                    <a:pt x="860" y="253"/>
                    <a:pt x="858" y="252"/>
                  </a:cubicBezTo>
                  <a:cubicBezTo>
                    <a:pt x="857" y="251"/>
                    <a:pt x="856" y="250"/>
                    <a:pt x="855" y="249"/>
                  </a:cubicBezTo>
                  <a:cubicBezTo>
                    <a:pt x="855" y="248"/>
                    <a:pt x="854" y="248"/>
                    <a:pt x="854" y="247"/>
                  </a:cubicBezTo>
                  <a:cubicBezTo>
                    <a:pt x="854" y="246"/>
                    <a:pt x="854" y="246"/>
                    <a:pt x="854" y="245"/>
                  </a:cubicBezTo>
                  <a:cubicBezTo>
                    <a:pt x="854" y="245"/>
                    <a:pt x="854" y="245"/>
                    <a:pt x="854" y="244"/>
                  </a:cubicBezTo>
                  <a:cubicBezTo>
                    <a:pt x="854" y="244"/>
                    <a:pt x="854" y="244"/>
                    <a:pt x="854" y="243"/>
                  </a:cubicBezTo>
                  <a:cubicBezTo>
                    <a:pt x="854" y="243"/>
                    <a:pt x="853" y="242"/>
                    <a:pt x="853" y="242"/>
                  </a:cubicBezTo>
                  <a:cubicBezTo>
                    <a:pt x="853" y="241"/>
                    <a:pt x="852" y="241"/>
                    <a:pt x="852" y="240"/>
                  </a:cubicBezTo>
                  <a:cubicBezTo>
                    <a:pt x="852" y="240"/>
                    <a:pt x="852" y="240"/>
                    <a:pt x="852" y="240"/>
                  </a:cubicBezTo>
                  <a:cubicBezTo>
                    <a:pt x="852" y="239"/>
                    <a:pt x="851" y="238"/>
                    <a:pt x="851" y="238"/>
                  </a:cubicBezTo>
                  <a:cubicBezTo>
                    <a:pt x="850" y="237"/>
                    <a:pt x="850" y="237"/>
                    <a:pt x="850" y="236"/>
                  </a:cubicBezTo>
                  <a:cubicBezTo>
                    <a:pt x="850" y="236"/>
                    <a:pt x="849" y="236"/>
                    <a:pt x="849" y="235"/>
                  </a:cubicBezTo>
                  <a:cubicBezTo>
                    <a:pt x="848" y="234"/>
                    <a:pt x="847" y="234"/>
                    <a:pt x="846" y="234"/>
                  </a:cubicBezTo>
                  <a:cubicBezTo>
                    <a:pt x="846" y="233"/>
                    <a:pt x="845" y="233"/>
                    <a:pt x="844" y="233"/>
                  </a:cubicBezTo>
                  <a:cubicBezTo>
                    <a:pt x="844" y="233"/>
                    <a:pt x="843" y="233"/>
                    <a:pt x="843" y="233"/>
                  </a:cubicBezTo>
                  <a:cubicBezTo>
                    <a:pt x="842" y="233"/>
                    <a:pt x="841" y="233"/>
                    <a:pt x="840" y="233"/>
                  </a:cubicBezTo>
                  <a:cubicBezTo>
                    <a:pt x="839" y="233"/>
                    <a:pt x="838" y="232"/>
                    <a:pt x="837" y="232"/>
                  </a:cubicBezTo>
                  <a:cubicBezTo>
                    <a:pt x="837" y="231"/>
                    <a:pt x="836" y="231"/>
                    <a:pt x="835" y="230"/>
                  </a:cubicBezTo>
                  <a:cubicBezTo>
                    <a:pt x="835" y="229"/>
                    <a:pt x="836" y="228"/>
                    <a:pt x="836" y="227"/>
                  </a:cubicBezTo>
                  <a:cubicBezTo>
                    <a:pt x="837" y="226"/>
                    <a:pt x="838" y="226"/>
                    <a:pt x="839" y="225"/>
                  </a:cubicBezTo>
                  <a:cubicBezTo>
                    <a:pt x="839" y="224"/>
                    <a:pt x="839" y="223"/>
                    <a:pt x="839" y="222"/>
                  </a:cubicBezTo>
                  <a:cubicBezTo>
                    <a:pt x="839" y="221"/>
                    <a:pt x="838" y="220"/>
                    <a:pt x="837" y="220"/>
                  </a:cubicBezTo>
                  <a:cubicBezTo>
                    <a:pt x="836" y="220"/>
                    <a:pt x="835" y="220"/>
                    <a:pt x="834" y="220"/>
                  </a:cubicBezTo>
                  <a:cubicBezTo>
                    <a:pt x="833" y="220"/>
                    <a:pt x="832" y="220"/>
                    <a:pt x="830" y="219"/>
                  </a:cubicBezTo>
                  <a:cubicBezTo>
                    <a:pt x="829" y="219"/>
                    <a:pt x="828" y="218"/>
                    <a:pt x="827" y="217"/>
                  </a:cubicBezTo>
                  <a:cubicBezTo>
                    <a:pt x="827" y="216"/>
                    <a:pt x="826" y="216"/>
                    <a:pt x="825" y="215"/>
                  </a:cubicBezTo>
                  <a:cubicBezTo>
                    <a:pt x="824" y="214"/>
                    <a:pt x="822" y="214"/>
                    <a:pt x="822" y="213"/>
                  </a:cubicBezTo>
                  <a:cubicBezTo>
                    <a:pt x="820" y="213"/>
                    <a:pt x="819" y="212"/>
                    <a:pt x="819" y="211"/>
                  </a:cubicBezTo>
                  <a:cubicBezTo>
                    <a:pt x="818" y="209"/>
                    <a:pt x="818" y="208"/>
                    <a:pt x="817" y="206"/>
                  </a:cubicBezTo>
                  <a:cubicBezTo>
                    <a:pt x="815" y="204"/>
                    <a:pt x="813" y="201"/>
                    <a:pt x="811" y="198"/>
                  </a:cubicBezTo>
                  <a:cubicBezTo>
                    <a:pt x="810" y="197"/>
                    <a:pt x="809" y="195"/>
                    <a:pt x="809" y="194"/>
                  </a:cubicBezTo>
                  <a:cubicBezTo>
                    <a:pt x="808" y="192"/>
                    <a:pt x="808" y="191"/>
                    <a:pt x="807" y="189"/>
                  </a:cubicBezTo>
                  <a:cubicBezTo>
                    <a:pt x="807" y="188"/>
                    <a:pt x="806" y="186"/>
                    <a:pt x="805" y="185"/>
                  </a:cubicBezTo>
                  <a:cubicBezTo>
                    <a:pt x="804" y="184"/>
                    <a:pt x="804" y="182"/>
                    <a:pt x="803" y="181"/>
                  </a:cubicBezTo>
                  <a:cubicBezTo>
                    <a:pt x="803" y="179"/>
                    <a:pt x="802" y="178"/>
                    <a:pt x="801" y="176"/>
                  </a:cubicBezTo>
                  <a:cubicBezTo>
                    <a:pt x="801" y="176"/>
                    <a:pt x="800" y="175"/>
                    <a:pt x="799" y="175"/>
                  </a:cubicBezTo>
                  <a:cubicBezTo>
                    <a:pt x="799" y="175"/>
                    <a:pt x="798" y="175"/>
                    <a:pt x="798" y="175"/>
                  </a:cubicBezTo>
                  <a:cubicBezTo>
                    <a:pt x="797" y="174"/>
                    <a:pt x="797" y="174"/>
                    <a:pt x="796" y="174"/>
                  </a:cubicBezTo>
                  <a:cubicBezTo>
                    <a:pt x="795" y="173"/>
                    <a:pt x="794" y="173"/>
                    <a:pt x="793" y="173"/>
                  </a:cubicBezTo>
                  <a:cubicBezTo>
                    <a:pt x="792" y="173"/>
                    <a:pt x="791" y="172"/>
                    <a:pt x="790" y="172"/>
                  </a:cubicBezTo>
                  <a:cubicBezTo>
                    <a:pt x="788" y="171"/>
                    <a:pt x="787" y="173"/>
                    <a:pt x="786" y="174"/>
                  </a:cubicBezTo>
                  <a:cubicBezTo>
                    <a:pt x="784" y="176"/>
                    <a:pt x="784" y="177"/>
                    <a:pt x="782" y="179"/>
                  </a:cubicBezTo>
                  <a:cubicBezTo>
                    <a:pt x="781" y="179"/>
                    <a:pt x="780" y="180"/>
                    <a:pt x="780" y="181"/>
                  </a:cubicBezTo>
                  <a:cubicBezTo>
                    <a:pt x="779" y="181"/>
                    <a:pt x="778" y="182"/>
                    <a:pt x="777" y="182"/>
                  </a:cubicBezTo>
                  <a:cubicBezTo>
                    <a:pt x="776" y="183"/>
                    <a:pt x="775" y="183"/>
                    <a:pt x="774" y="184"/>
                  </a:cubicBezTo>
                  <a:cubicBezTo>
                    <a:pt x="774" y="185"/>
                    <a:pt x="773" y="185"/>
                    <a:pt x="772" y="184"/>
                  </a:cubicBezTo>
                  <a:cubicBezTo>
                    <a:pt x="770" y="184"/>
                    <a:pt x="768" y="183"/>
                    <a:pt x="767" y="182"/>
                  </a:cubicBezTo>
                  <a:cubicBezTo>
                    <a:pt x="766" y="181"/>
                    <a:pt x="765" y="181"/>
                    <a:pt x="764" y="181"/>
                  </a:cubicBezTo>
                  <a:cubicBezTo>
                    <a:pt x="764" y="180"/>
                    <a:pt x="763" y="179"/>
                    <a:pt x="762" y="179"/>
                  </a:cubicBezTo>
                  <a:cubicBezTo>
                    <a:pt x="761" y="178"/>
                    <a:pt x="759" y="176"/>
                    <a:pt x="757" y="176"/>
                  </a:cubicBezTo>
                  <a:cubicBezTo>
                    <a:pt x="757" y="175"/>
                    <a:pt x="756" y="174"/>
                    <a:pt x="756" y="173"/>
                  </a:cubicBezTo>
                  <a:cubicBezTo>
                    <a:pt x="755" y="172"/>
                    <a:pt x="755" y="171"/>
                    <a:pt x="755" y="171"/>
                  </a:cubicBezTo>
                  <a:cubicBezTo>
                    <a:pt x="755" y="170"/>
                    <a:pt x="754" y="169"/>
                    <a:pt x="754" y="169"/>
                  </a:cubicBezTo>
                  <a:cubicBezTo>
                    <a:pt x="753" y="167"/>
                    <a:pt x="752" y="166"/>
                    <a:pt x="751" y="166"/>
                  </a:cubicBezTo>
                  <a:cubicBezTo>
                    <a:pt x="750" y="165"/>
                    <a:pt x="749" y="165"/>
                    <a:pt x="749" y="165"/>
                  </a:cubicBezTo>
                  <a:cubicBezTo>
                    <a:pt x="748" y="164"/>
                    <a:pt x="747" y="165"/>
                    <a:pt x="747" y="164"/>
                  </a:cubicBezTo>
                  <a:cubicBezTo>
                    <a:pt x="745" y="164"/>
                    <a:pt x="743" y="164"/>
                    <a:pt x="741" y="164"/>
                  </a:cubicBezTo>
                  <a:cubicBezTo>
                    <a:pt x="740" y="164"/>
                    <a:pt x="739" y="164"/>
                    <a:pt x="738" y="164"/>
                  </a:cubicBezTo>
                  <a:cubicBezTo>
                    <a:pt x="737" y="164"/>
                    <a:pt x="736" y="164"/>
                    <a:pt x="736" y="165"/>
                  </a:cubicBezTo>
                  <a:cubicBezTo>
                    <a:pt x="735" y="165"/>
                    <a:pt x="734" y="165"/>
                    <a:pt x="733" y="165"/>
                  </a:cubicBezTo>
                  <a:cubicBezTo>
                    <a:pt x="732" y="166"/>
                    <a:pt x="732" y="166"/>
                    <a:pt x="731" y="166"/>
                  </a:cubicBezTo>
                  <a:cubicBezTo>
                    <a:pt x="731" y="167"/>
                    <a:pt x="730" y="167"/>
                    <a:pt x="729" y="167"/>
                  </a:cubicBezTo>
                  <a:cubicBezTo>
                    <a:pt x="729" y="167"/>
                    <a:pt x="729" y="168"/>
                    <a:pt x="729" y="168"/>
                  </a:cubicBezTo>
                  <a:cubicBezTo>
                    <a:pt x="728" y="168"/>
                    <a:pt x="727" y="168"/>
                    <a:pt x="726" y="168"/>
                  </a:cubicBezTo>
                  <a:cubicBezTo>
                    <a:pt x="725" y="168"/>
                    <a:pt x="724" y="168"/>
                    <a:pt x="724" y="167"/>
                  </a:cubicBezTo>
                  <a:cubicBezTo>
                    <a:pt x="723" y="166"/>
                    <a:pt x="723" y="166"/>
                    <a:pt x="722" y="166"/>
                  </a:cubicBezTo>
                  <a:cubicBezTo>
                    <a:pt x="722" y="165"/>
                    <a:pt x="721" y="165"/>
                    <a:pt x="720" y="165"/>
                  </a:cubicBezTo>
                  <a:cubicBezTo>
                    <a:pt x="719" y="165"/>
                    <a:pt x="718" y="165"/>
                    <a:pt x="718" y="165"/>
                  </a:cubicBezTo>
                  <a:cubicBezTo>
                    <a:pt x="717" y="165"/>
                    <a:pt x="716" y="165"/>
                    <a:pt x="715" y="164"/>
                  </a:cubicBezTo>
                  <a:cubicBezTo>
                    <a:pt x="715" y="164"/>
                    <a:pt x="714" y="164"/>
                    <a:pt x="714" y="163"/>
                  </a:cubicBezTo>
                  <a:cubicBezTo>
                    <a:pt x="713" y="163"/>
                    <a:pt x="712" y="163"/>
                    <a:pt x="712" y="163"/>
                  </a:cubicBezTo>
                  <a:cubicBezTo>
                    <a:pt x="711" y="162"/>
                    <a:pt x="711" y="162"/>
                    <a:pt x="710" y="162"/>
                  </a:cubicBezTo>
                  <a:cubicBezTo>
                    <a:pt x="709" y="161"/>
                    <a:pt x="708" y="160"/>
                    <a:pt x="707" y="160"/>
                  </a:cubicBezTo>
                  <a:cubicBezTo>
                    <a:pt x="705" y="160"/>
                    <a:pt x="704" y="159"/>
                    <a:pt x="703" y="158"/>
                  </a:cubicBezTo>
                  <a:cubicBezTo>
                    <a:pt x="702" y="158"/>
                    <a:pt x="701" y="157"/>
                    <a:pt x="701" y="157"/>
                  </a:cubicBezTo>
                  <a:cubicBezTo>
                    <a:pt x="700" y="157"/>
                    <a:pt x="700" y="156"/>
                    <a:pt x="699" y="156"/>
                  </a:cubicBezTo>
                  <a:cubicBezTo>
                    <a:pt x="698" y="155"/>
                    <a:pt x="697" y="154"/>
                    <a:pt x="696" y="153"/>
                  </a:cubicBezTo>
                  <a:cubicBezTo>
                    <a:pt x="695" y="152"/>
                    <a:pt x="695" y="152"/>
                    <a:pt x="694" y="151"/>
                  </a:cubicBezTo>
                  <a:cubicBezTo>
                    <a:pt x="694" y="151"/>
                    <a:pt x="693" y="151"/>
                    <a:pt x="693" y="150"/>
                  </a:cubicBezTo>
                  <a:cubicBezTo>
                    <a:pt x="692" y="150"/>
                    <a:pt x="691" y="149"/>
                    <a:pt x="691" y="148"/>
                  </a:cubicBezTo>
                  <a:cubicBezTo>
                    <a:pt x="690" y="148"/>
                    <a:pt x="690" y="148"/>
                    <a:pt x="689" y="147"/>
                  </a:cubicBezTo>
                  <a:cubicBezTo>
                    <a:pt x="688" y="147"/>
                    <a:pt x="687" y="147"/>
                    <a:pt x="686" y="148"/>
                  </a:cubicBezTo>
                  <a:cubicBezTo>
                    <a:pt x="685" y="148"/>
                    <a:pt x="683" y="148"/>
                    <a:pt x="682" y="148"/>
                  </a:cubicBezTo>
                  <a:cubicBezTo>
                    <a:pt x="681" y="148"/>
                    <a:pt x="680" y="147"/>
                    <a:pt x="679" y="147"/>
                  </a:cubicBezTo>
                  <a:cubicBezTo>
                    <a:pt x="679" y="147"/>
                    <a:pt x="679" y="146"/>
                    <a:pt x="679" y="146"/>
                  </a:cubicBezTo>
                  <a:cubicBezTo>
                    <a:pt x="679" y="146"/>
                    <a:pt x="678" y="146"/>
                    <a:pt x="678" y="146"/>
                  </a:cubicBezTo>
                  <a:cubicBezTo>
                    <a:pt x="678" y="145"/>
                    <a:pt x="678" y="145"/>
                    <a:pt x="677" y="145"/>
                  </a:cubicBezTo>
                  <a:cubicBezTo>
                    <a:pt x="677" y="145"/>
                    <a:pt x="677" y="146"/>
                    <a:pt x="677" y="146"/>
                  </a:cubicBezTo>
                  <a:cubicBezTo>
                    <a:pt x="676" y="147"/>
                    <a:pt x="676" y="147"/>
                    <a:pt x="676" y="147"/>
                  </a:cubicBezTo>
                  <a:cubicBezTo>
                    <a:pt x="675" y="148"/>
                    <a:pt x="675" y="148"/>
                    <a:pt x="674" y="148"/>
                  </a:cubicBezTo>
                  <a:cubicBezTo>
                    <a:pt x="673" y="148"/>
                    <a:pt x="673" y="148"/>
                    <a:pt x="672" y="148"/>
                  </a:cubicBezTo>
                  <a:cubicBezTo>
                    <a:pt x="672" y="149"/>
                    <a:pt x="671" y="149"/>
                    <a:pt x="670" y="149"/>
                  </a:cubicBezTo>
                  <a:cubicBezTo>
                    <a:pt x="669" y="149"/>
                    <a:pt x="668" y="150"/>
                    <a:pt x="667" y="151"/>
                  </a:cubicBezTo>
                  <a:cubicBezTo>
                    <a:pt x="667" y="152"/>
                    <a:pt x="667" y="152"/>
                    <a:pt x="667" y="152"/>
                  </a:cubicBezTo>
                  <a:cubicBezTo>
                    <a:pt x="667" y="153"/>
                    <a:pt x="667" y="153"/>
                    <a:pt x="667" y="154"/>
                  </a:cubicBezTo>
                  <a:cubicBezTo>
                    <a:pt x="667" y="154"/>
                    <a:pt x="666" y="155"/>
                    <a:pt x="666" y="156"/>
                  </a:cubicBezTo>
                  <a:cubicBezTo>
                    <a:pt x="665" y="156"/>
                    <a:pt x="665" y="156"/>
                    <a:pt x="665" y="156"/>
                  </a:cubicBezTo>
                  <a:cubicBezTo>
                    <a:pt x="665" y="156"/>
                    <a:pt x="664" y="157"/>
                    <a:pt x="664" y="157"/>
                  </a:cubicBezTo>
                  <a:cubicBezTo>
                    <a:pt x="664" y="157"/>
                    <a:pt x="663" y="157"/>
                    <a:pt x="663" y="157"/>
                  </a:cubicBezTo>
                  <a:cubicBezTo>
                    <a:pt x="661" y="157"/>
                    <a:pt x="659" y="157"/>
                    <a:pt x="658" y="157"/>
                  </a:cubicBezTo>
                  <a:cubicBezTo>
                    <a:pt x="657" y="157"/>
                    <a:pt x="657" y="157"/>
                    <a:pt x="657" y="157"/>
                  </a:cubicBezTo>
                  <a:cubicBezTo>
                    <a:pt x="656" y="157"/>
                    <a:pt x="656" y="157"/>
                    <a:pt x="655" y="157"/>
                  </a:cubicBezTo>
                  <a:cubicBezTo>
                    <a:pt x="654" y="157"/>
                    <a:pt x="654" y="157"/>
                    <a:pt x="653" y="157"/>
                  </a:cubicBezTo>
                  <a:cubicBezTo>
                    <a:pt x="652" y="156"/>
                    <a:pt x="652" y="156"/>
                    <a:pt x="651" y="155"/>
                  </a:cubicBezTo>
                  <a:cubicBezTo>
                    <a:pt x="651" y="155"/>
                    <a:pt x="650" y="155"/>
                    <a:pt x="649" y="154"/>
                  </a:cubicBezTo>
                  <a:cubicBezTo>
                    <a:pt x="648" y="154"/>
                    <a:pt x="647" y="152"/>
                    <a:pt x="645" y="151"/>
                  </a:cubicBezTo>
                  <a:cubicBezTo>
                    <a:pt x="645" y="151"/>
                    <a:pt x="644" y="150"/>
                    <a:pt x="644" y="149"/>
                  </a:cubicBezTo>
                  <a:cubicBezTo>
                    <a:pt x="644" y="149"/>
                    <a:pt x="643" y="148"/>
                    <a:pt x="643" y="148"/>
                  </a:cubicBezTo>
                  <a:cubicBezTo>
                    <a:pt x="642" y="147"/>
                    <a:pt x="641" y="148"/>
                    <a:pt x="641" y="148"/>
                  </a:cubicBezTo>
                  <a:cubicBezTo>
                    <a:pt x="640" y="147"/>
                    <a:pt x="640" y="147"/>
                    <a:pt x="639" y="146"/>
                  </a:cubicBezTo>
                  <a:cubicBezTo>
                    <a:pt x="639" y="145"/>
                    <a:pt x="639" y="144"/>
                    <a:pt x="639" y="144"/>
                  </a:cubicBezTo>
                  <a:cubicBezTo>
                    <a:pt x="638" y="143"/>
                    <a:pt x="638" y="142"/>
                    <a:pt x="638" y="141"/>
                  </a:cubicBezTo>
                  <a:cubicBezTo>
                    <a:pt x="638" y="141"/>
                    <a:pt x="637" y="140"/>
                    <a:pt x="637" y="140"/>
                  </a:cubicBezTo>
                  <a:cubicBezTo>
                    <a:pt x="636" y="139"/>
                    <a:pt x="636" y="139"/>
                    <a:pt x="635" y="139"/>
                  </a:cubicBezTo>
                  <a:cubicBezTo>
                    <a:pt x="635" y="138"/>
                    <a:pt x="634" y="138"/>
                    <a:pt x="634" y="138"/>
                  </a:cubicBezTo>
                  <a:cubicBezTo>
                    <a:pt x="633" y="137"/>
                    <a:pt x="633" y="137"/>
                    <a:pt x="632" y="137"/>
                  </a:cubicBezTo>
                  <a:cubicBezTo>
                    <a:pt x="632" y="136"/>
                    <a:pt x="632" y="136"/>
                    <a:pt x="631" y="136"/>
                  </a:cubicBezTo>
                  <a:cubicBezTo>
                    <a:pt x="630" y="136"/>
                    <a:pt x="629" y="137"/>
                    <a:pt x="629" y="138"/>
                  </a:cubicBezTo>
                  <a:cubicBezTo>
                    <a:pt x="629" y="139"/>
                    <a:pt x="630" y="140"/>
                    <a:pt x="630" y="141"/>
                  </a:cubicBezTo>
                  <a:cubicBezTo>
                    <a:pt x="630" y="143"/>
                    <a:pt x="629" y="143"/>
                    <a:pt x="627" y="144"/>
                  </a:cubicBezTo>
                  <a:cubicBezTo>
                    <a:pt x="627" y="144"/>
                    <a:pt x="626" y="144"/>
                    <a:pt x="626" y="145"/>
                  </a:cubicBezTo>
                  <a:cubicBezTo>
                    <a:pt x="626" y="146"/>
                    <a:pt x="625" y="146"/>
                    <a:pt x="624" y="147"/>
                  </a:cubicBezTo>
                  <a:cubicBezTo>
                    <a:pt x="624" y="147"/>
                    <a:pt x="624" y="147"/>
                    <a:pt x="623" y="147"/>
                  </a:cubicBezTo>
                  <a:cubicBezTo>
                    <a:pt x="623" y="147"/>
                    <a:pt x="622" y="148"/>
                    <a:pt x="622" y="148"/>
                  </a:cubicBezTo>
                  <a:cubicBezTo>
                    <a:pt x="621" y="149"/>
                    <a:pt x="621" y="149"/>
                    <a:pt x="620" y="150"/>
                  </a:cubicBezTo>
                  <a:cubicBezTo>
                    <a:pt x="620" y="150"/>
                    <a:pt x="619" y="150"/>
                    <a:pt x="619" y="151"/>
                  </a:cubicBezTo>
                  <a:cubicBezTo>
                    <a:pt x="618" y="151"/>
                    <a:pt x="617" y="151"/>
                    <a:pt x="616" y="151"/>
                  </a:cubicBezTo>
                  <a:cubicBezTo>
                    <a:pt x="615" y="151"/>
                    <a:pt x="614" y="151"/>
                    <a:pt x="613" y="150"/>
                  </a:cubicBezTo>
                  <a:cubicBezTo>
                    <a:pt x="612" y="150"/>
                    <a:pt x="612" y="149"/>
                    <a:pt x="611" y="149"/>
                  </a:cubicBezTo>
                  <a:cubicBezTo>
                    <a:pt x="610" y="149"/>
                    <a:pt x="609" y="149"/>
                    <a:pt x="609" y="149"/>
                  </a:cubicBezTo>
                  <a:cubicBezTo>
                    <a:pt x="607" y="148"/>
                    <a:pt x="606" y="148"/>
                    <a:pt x="606" y="147"/>
                  </a:cubicBezTo>
                  <a:cubicBezTo>
                    <a:pt x="606" y="146"/>
                    <a:pt x="606" y="146"/>
                    <a:pt x="606" y="145"/>
                  </a:cubicBezTo>
                  <a:cubicBezTo>
                    <a:pt x="606" y="144"/>
                    <a:pt x="606" y="143"/>
                    <a:pt x="605" y="143"/>
                  </a:cubicBezTo>
                  <a:cubicBezTo>
                    <a:pt x="605" y="142"/>
                    <a:pt x="605" y="141"/>
                    <a:pt x="605" y="140"/>
                  </a:cubicBezTo>
                  <a:cubicBezTo>
                    <a:pt x="604" y="139"/>
                    <a:pt x="604" y="138"/>
                    <a:pt x="604" y="138"/>
                  </a:cubicBezTo>
                  <a:cubicBezTo>
                    <a:pt x="603" y="137"/>
                    <a:pt x="603" y="138"/>
                    <a:pt x="602" y="138"/>
                  </a:cubicBezTo>
                  <a:cubicBezTo>
                    <a:pt x="602" y="138"/>
                    <a:pt x="601" y="139"/>
                    <a:pt x="600" y="139"/>
                  </a:cubicBezTo>
                  <a:cubicBezTo>
                    <a:pt x="600" y="140"/>
                    <a:pt x="600" y="140"/>
                    <a:pt x="599" y="141"/>
                  </a:cubicBezTo>
                  <a:cubicBezTo>
                    <a:pt x="598" y="141"/>
                    <a:pt x="598" y="142"/>
                    <a:pt x="598" y="143"/>
                  </a:cubicBezTo>
                  <a:cubicBezTo>
                    <a:pt x="597" y="143"/>
                    <a:pt x="597" y="144"/>
                    <a:pt x="597" y="145"/>
                  </a:cubicBezTo>
                  <a:cubicBezTo>
                    <a:pt x="597" y="145"/>
                    <a:pt x="596" y="146"/>
                    <a:pt x="596" y="146"/>
                  </a:cubicBezTo>
                  <a:cubicBezTo>
                    <a:pt x="595" y="146"/>
                    <a:pt x="595" y="146"/>
                    <a:pt x="595" y="145"/>
                  </a:cubicBezTo>
                  <a:cubicBezTo>
                    <a:pt x="595" y="145"/>
                    <a:pt x="594" y="144"/>
                    <a:pt x="594" y="144"/>
                  </a:cubicBezTo>
                  <a:cubicBezTo>
                    <a:pt x="593" y="143"/>
                    <a:pt x="593" y="143"/>
                    <a:pt x="592" y="142"/>
                  </a:cubicBezTo>
                  <a:cubicBezTo>
                    <a:pt x="592" y="142"/>
                    <a:pt x="592" y="141"/>
                    <a:pt x="591" y="141"/>
                  </a:cubicBezTo>
                  <a:cubicBezTo>
                    <a:pt x="591" y="141"/>
                    <a:pt x="591" y="141"/>
                    <a:pt x="591" y="140"/>
                  </a:cubicBezTo>
                  <a:cubicBezTo>
                    <a:pt x="591" y="140"/>
                    <a:pt x="590" y="140"/>
                    <a:pt x="590" y="140"/>
                  </a:cubicBezTo>
                  <a:cubicBezTo>
                    <a:pt x="590" y="139"/>
                    <a:pt x="589" y="139"/>
                    <a:pt x="589" y="138"/>
                  </a:cubicBezTo>
                  <a:cubicBezTo>
                    <a:pt x="589" y="138"/>
                    <a:pt x="588" y="138"/>
                    <a:pt x="588" y="137"/>
                  </a:cubicBezTo>
                  <a:cubicBezTo>
                    <a:pt x="588" y="137"/>
                    <a:pt x="588" y="137"/>
                    <a:pt x="587" y="136"/>
                  </a:cubicBezTo>
                  <a:cubicBezTo>
                    <a:pt x="586" y="136"/>
                    <a:pt x="585" y="135"/>
                    <a:pt x="585" y="134"/>
                  </a:cubicBezTo>
                  <a:cubicBezTo>
                    <a:pt x="585" y="134"/>
                    <a:pt x="585" y="134"/>
                    <a:pt x="585" y="134"/>
                  </a:cubicBezTo>
                  <a:cubicBezTo>
                    <a:pt x="585" y="134"/>
                    <a:pt x="585" y="133"/>
                    <a:pt x="585" y="133"/>
                  </a:cubicBezTo>
                  <a:cubicBezTo>
                    <a:pt x="584" y="133"/>
                    <a:pt x="584" y="133"/>
                    <a:pt x="584" y="133"/>
                  </a:cubicBezTo>
                  <a:cubicBezTo>
                    <a:pt x="584" y="132"/>
                    <a:pt x="584" y="132"/>
                    <a:pt x="584" y="131"/>
                  </a:cubicBezTo>
                  <a:cubicBezTo>
                    <a:pt x="583" y="131"/>
                    <a:pt x="583" y="130"/>
                    <a:pt x="583" y="130"/>
                  </a:cubicBezTo>
                  <a:cubicBezTo>
                    <a:pt x="582" y="129"/>
                    <a:pt x="582" y="129"/>
                    <a:pt x="582" y="128"/>
                  </a:cubicBezTo>
                  <a:cubicBezTo>
                    <a:pt x="582" y="128"/>
                    <a:pt x="582" y="128"/>
                    <a:pt x="582" y="127"/>
                  </a:cubicBezTo>
                  <a:cubicBezTo>
                    <a:pt x="582" y="127"/>
                    <a:pt x="582" y="127"/>
                    <a:pt x="582" y="126"/>
                  </a:cubicBezTo>
                  <a:cubicBezTo>
                    <a:pt x="582" y="126"/>
                    <a:pt x="582" y="125"/>
                    <a:pt x="582" y="125"/>
                  </a:cubicBezTo>
                  <a:cubicBezTo>
                    <a:pt x="582" y="125"/>
                    <a:pt x="581" y="124"/>
                    <a:pt x="581" y="124"/>
                  </a:cubicBezTo>
                  <a:cubicBezTo>
                    <a:pt x="580" y="124"/>
                    <a:pt x="580" y="123"/>
                    <a:pt x="580" y="123"/>
                  </a:cubicBezTo>
                  <a:cubicBezTo>
                    <a:pt x="579" y="123"/>
                    <a:pt x="579" y="122"/>
                    <a:pt x="579" y="122"/>
                  </a:cubicBezTo>
                  <a:cubicBezTo>
                    <a:pt x="579" y="121"/>
                    <a:pt x="579" y="121"/>
                    <a:pt x="579" y="121"/>
                  </a:cubicBezTo>
                  <a:cubicBezTo>
                    <a:pt x="579" y="120"/>
                    <a:pt x="579" y="120"/>
                    <a:pt x="579" y="120"/>
                  </a:cubicBezTo>
                  <a:cubicBezTo>
                    <a:pt x="579" y="119"/>
                    <a:pt x="579" y="118"/>
                    <a:pt x="579" y="117"/>
                  </a:cubicBezTo>
                  <a:cubicBezTo>
                    <a:pt x="579" y="117"/>
                    <a:pt x="579" y="116"/>
                    <a:pt x="579" y="116"/>
                  </a:cubicBezTo>
                  <a:cubicBezTo>
                    <a:pt x="579" y="115"/>
                    <a:pt x="579" y="115"/>
                    <a:pt x="579" y="115"/>
                  </a:cubicBezTo>
                  <a:cubicBezTo>
                    <a:pt x="580" y="114"/>
                    <a:pt x="580" y="114"/>
                    <a:pt x="580" y="114"/>
                  </a:cubicBezTo>
                  <a:cubicBezTo>
                    <a:pt x="580" y="113"/>
                    <a:pt x="580" y="112"/>
                    <a:pt x="580" y="111"/>
                  </a:cubicBezTo>
                  <a:cubicBezTo>
                    <a:pt x="580" y="111"/>
                    <a:pt x="580" y="111"/>
                    <a:pt x="580" y="111"/>
                  </a:cubicBezTo>
                  <a:cubicBezTo>
                    <a:pt x="580" y="110"/>
                    <a:pt x="581" y="110"/>
                    <a:pt x="581" y="109"/>
                  </a:cubicBezTo>
                  <a:cubicBezTo>
                    <a:pt x="580" y="107"/>
                    <a:pt x="579" y="108"/>
                    <a:pt x="577" y="107"/>
                  </a:cubicBezTo>
                  <a:cubicBezTo>
                    <a:pt x="577" y="107"/>
                    <a:pt x="576" y="107"/>
                    <a:pt x="575" y="107"/>
                  </a:cubicBezTo>
                  <a:cubicBezTo>
                    <a:pt x="574" y="107"/>
                    <a:pt x="573" y="107"/>
                    <a:pt x="573" y="107"/>
                  </a:cubicBezTo>
                  <a:cubicBezTo>
                    <a:pt x="573" y="107"/>
                    <a:pt x="572" y="107"/>
                    <a:pt x="572" y="106"/>
                  </a:cubicBezTo>
                  <a:cubicBezTo>
                    <a:pt x="571" y="106"/>
                    <a:pt x="571" y="106"/>
                    <a:pt x="571" y="106"/>
                  </a:cubicBezTo>
                  <a:cubicBezTo>
                    <a:pt x="571" y="106"/>
                    <a:pt x="570" y="106"/>
                    <a:pt x="569" y="106"/>
                  </a:cubicBezTo>
                  <a:cubicBezTo>
                    <a:pt x="569" y="106"/>
                    <a:pt x="568" y="106"/>
                    <a:pt x="568" y="106"/>
                  </a:cubicBezTo>
                  <a:cubicBezTo>
                    <a:pt x="567" y="106"/>
                    <a:pt x="566" y="105"/>
                    <a:pt x="566" y="105"/>
                  </a:cubicBezTo>
                  <a:cubicBezTo>
                    <a:pt x="565" y="105"/>
                    <a:pt x="565" y="105"/>
                    <a:pt x="564" y="105"/>
                  </a:cubicBezTo>
                  <a:cubicBezTo>
                    <a:pt x="564" y="105"/>
                    <a:pt x="563" y="105"/>
                    <a:pt x="563" y="105"/>
                  </a:cubicBezTo>
                  <a:cubicBezTo>
                    <a:pt x="562" y="104"/>
                    <a:pt x="560" y="103"/>
                    <a:pt x="560" y="103"/>
                  </a:cubicBezTo>
                  <a:cubicBezTo>
                    <a:pt x="559" y="102"/>
                    <a:pt x="558" y="102"/>
                    <a:pt x="558" y="101"/>
                  </a:cubicBezTo>
                  <a:cubicBezTo>
                    <a:pt x="557" y="101"/>
                    <a:pt x="557" y="101"/>
                    <a:pt x="557" y="100"/>
                  </a:cubicBezTo>
                  <a:cubicBezTo>
                    <a:pt x="555" y="99"/>
                    <a:pt x="554" y="99"/>
                    <a:pt x="553" y="98"/>
                  </a:cubicBezTo>
                  <a:cubicBezTo>
                    <a:pt x="552" y="98"/>
                    <a:pt x="551" y="97"/>
                    <a:pt x="550" y="96"/>
                  </a:cubicBezTo>
                  <a:cubicBezTo>
                    <a:pt x="549" y="96"/>
                    <a:pt x="548" y="95"/>
                    <a:pt x="547" y="94"/>
                  </a:cubicBezTo>
                  <a:cubicBezTo>
                    <a:pt x="547" y="94"/>
                    <a:pt x="546" y="94"/>
                    <a:pt x="546" y="93"/>
                  </a:cubicBezTo>
                  <a:cubicBezTo>
                    <a:pt x="545" y="93"/>
                    <a:pt x="545" y="93"/>
                    <a:pt x="544" y="92"/>
                  </a:cubicBezTo>
                  <a:cubicBezTo>
                    <a:pt x="544" y="92"/>
                    <a:pt x="544" y="92"/>
                    <a:pt x="544" y="91"/>
                  </a:cubicBezTo>
                  <a:cubicBezTo>
                    <a:pt x="544" y="91"/>
                    <a:pt x="544" y="91"/>
                    <a:pt x="543" y="91"/>
                  </a:cubicBezTo>
                  <a:cubicBezTo>
                    <a:pt x="543" y="90"/>
                    <a:pt x="542" y="90"/>
                    <a:pt x="542" y="90"/>
                  </a:cubicBezTo>
                  <a:cubicBezTo>
                    <a:pt x="542" y="90"/>
                    <a:pt x="541" y="89"/>
                    <a:pt x="541" y="89"/>
                  </a:cubicBezTo>
                  <a:cubicBezTo>
                    <a:pt x="541" y="89"/>
                    <a:pt x="541" y="89"/>
                    <a:pt x="541" y="89"/>
                  </a:cubicBezTo>
                  <a:cubicBezTo>
                    <a:pt x="541" y="89"/>
                    <a:pt x="540" y="89"/>
                    <a:pt x="540" y="88"/>
                  </a:cubicBezTo>
                  <a:cubicBezTo>
                    <a:pt x="540" y="88"/>
                    <a:pt x="539" y="88"/>
                    <a:pt x="539" y="87"/>
                  </a:cubicBezTo>
                  <a:cubicBezTo>
                    <a:pt x="539" y="87"/>
                    <a:pt x="539" y="86"/>
                    <a:pt x="538" y="86"/>
                  </a:cubicBezTo>
                  <a:cubicBezTo>
                    <a:pt x="538" y="85"/>
                    <a:pt x="537" y="84"/>
                    <a:pt x="537" y="83"/>
                  </a:cubicBezTo>
                  <a:cubicBezTo>
                    <a:pt x="537" y="82"/>
                    <a:pt x="537" y="82"/>
                    <a:pt x="537" y="81"/>
                  </a:cubicBezTo>
                  <a:cubicBezTo>
                    <a:pt x="537" y="81"/>
                    <a:pt x="537" y="80"/>
                    <a:pt x="537" y="80"/>
                  </a:cubicBezTo>
                  <a:cubicBezTo>
                    <a:pt x="537" y="79"/>
                    <a:pt x="537" y="78"/>
                    <a:pt x="536" y="77"/>
                  </a:cubicBezTo>
                  <a:cubicBezTo>
                    <a:pt x="536" y="76"/>
                    <a:pt x="536" y="76"/>
                    <a:pt x="536" y="75"/>
                  </a:cubicBezTo>
                  <a:cubicBezTo>
                    <a:pt x="536" y="75"/>
                    <a:pt x="536" y="74"/>
                    <a:pt x="536" y="74"/>
                  </a:cubicBezTo>
                  <a:cubicBezTo>
                    <a:pt x="535" y="73"/>
                    <a:pt x="535" y="72"/>
                    <a:pt x="535" y="71"/>
                  </a:cubicBezTo>
                  <a:cubicBezTo>
                    <a:pt x="534" y="70"/>
                    <a:pt x="534" y="69"/>
                    <a:pt x="534" y="68"/>
                  </a:cubicBezTo>
                  <a:cubicBezTo>
                    <a:pt x="534" y="67"/>
                    <a:pt x="533" y="67"/>
                    <a:pt x="533" y="66"/>
                  </a:cubicBezTo>
                  <a:cubicBezTo>
                    <a:pt x="533" y="66"/>
                    <a:pt x="533" y="66"/>
                    <a:pt x="532" y="65"/>
                  </a:cubicBezTo>
                  <a:cubicBezTo>
                    <a:pt x="532" y="65"/>
                    <a:pt x="532" y="65"/>
                    <a:pt x="532" y="65"/>
                  </a:cubicBezTo>
                  <a:cubicBezTo>
                    <a:pt x="532" y="64"/>
                    <a:pt x="531" y="64"/>
                    <a:pt x="530" y="63"/>
                  </a:cubicBezTo>
                  <a:cubicBezTo>
                    <a:pt x="530" y="62"/>
                    <a:pt x="529" y="62"/>
                    <a:pt x="529" y="61"/>
                  </a:cubicBezTo>
                  <a:cubicBezTo>
                    <a:pt x="528" y="60"/>
                    <a:pt x="527" y="60"/>
                    <a:pt x="526" y="59"/>
                  </a:cubicBezTo>
                  <a:cubicBezTo>
                    <a:pt x="526" y="58"/>
                    <a:pt x="525" y="58"/>
                    <a:pt x="524" y="57"/>
                  </a:cubicBezTo>
                  <a:cubicBezTo>
                    <a:pt x="524" y="56"/>
                    <a:pt x="523" y="55"/>
                    <a:pt x="522" y="55"/>
                  </a:cubicBezTo>
                  <a:cubicBezTo>
                    <a:pt x="521" y="55"/>
                    <a:pt x="521" y="55"/>
                    <a:pt x="520" y="54"/>
                  </a:cubicBezTo>
                  <a:cubicBezTo>
                    <a:pt x="520" y="54"/>
                    <a:pt x="520" y="53"/>
                    <a:pt x="519" y="53"/>
                  </a:cubicBezTo>
                  <a:cubicBezTo>
                    <a:pt x="519" y="53"/>
                    <a:pt x="518" y="52"/>
                    <a:pt x="518" y="52"/>
                  </a:cubicBezTo>
                  <a:cubicBezTo>
                    <a:pt x="518" y="52"/>
                    <a:pt x="518" y="51"/>
                    <a:pt x="517" y="51"/>
                  </a:cubicBezTo>
                  <a:cubicBezTo>
                    <a:pt x="517" y="50"/>
                    <a:pt x="517" y="49"/>
                    <a:pt x="516" y="48"/>
                  </a:cubicBezTo>
                  <a:cubicBezTo>
                    <a:pt x="516" y="48"/>
                    <a:pt x="516" y="48"/>
                    <a:pt x="516" y="47"/>
                  </a:cubicBezTo>
                  <a:cubicBezTo>
                    <a:pt x="515" y="47"/>
                    <a:pt x="515" y="46"/>
                    <a:pt x="515" y="46"/>
                  </a:cubicBezTo>
                  <a:cubicBezTo>
                    <a:pt x="515" y="45"/>
                    <a:pt x="514" y="45"/>
                    <a:pt x="514" y="44"/>
                  </a:cubicBezTo>
                  <a:cubicBezTo>
                    <a:pt x="514" y="43"/>
                    <a:pt x="513" y="43"/>
                    <a:pt x="513" y="42"/>
                  </a:cubicBezTo>
                  <a:cubicBezTo>
                    <a:pt x="513" y="41"/>
                    <a:pt x="513" y="40"/>
                    <a:pt x="513" y="39"/>
                  </a:cubicBezTo>
                  <a:cubicBezTo>
                    <a:pt x="512" y="39"/>
                    <a:pt x="512" y="38"/>
                    <a:pt x="512" y="37"/>
                  </a:cubicBezTo>
                  <a:cubicBezTo>
                    <a:pt x="511" y="37"/>
                    <a:pt x="511" y="36"/>
                    <a:pt x="511" y="36"/>
                  </a:cubicBezTo>
                  <a:cubicBezTo>
                    <a:pt x="510" y="35"/>
                    <a:pt x="509" y="33"/>
                    <a:pt x="508" y="32"/>
                  </a:cubicBezTo>
                  <a:cubicBezTo>
                    <a:pt x="508" y="31"/>
                    <a:pt x="508" y="31"/>
                    <a:pt x="508" y="30"/>
                  </a:cubicBezTo>
                  <a:cubicBezTo>
                    <a:pt x="507" y="28"/>
                    <a:pt x="506" y="27"/>
                    <a:pt x="505" y="25"/>
                  </a:cubicBezTo>
                  <a:cubicBezTo>
                    <a:pt x="504" y="24"/>
                    <a:pt x="504" y="24"/>
                    <a:pt x="503" y="23"/>
                  </a:cubicBezTo>
                  <a:cubicBezTo>
                    <a:pt x="503" y="22"/>
                    <a:pt x="502" y="22"/>
                    <a:pt x="502" y="21"/>
                  </a:cubicBezTo>
                  <a:cubicBezTo>
                    <a:pt x="502" y="20"/>
                    <a:pt x="501" y="20"/>
                    <a:pt x="501" y="19"/>
                  </a:cubicBezTo>
                  <a:cubicBezTo>
                    <a:pt x="501" y="19"/>
                    <a:pt x="501" y="18"/>
                    <a:pt x="500" y="18"/>
                  </a:cubicBezTo>
                  <a:cubicBezTo>
                    <a:pt x="500" y="18"/>
                    <a:pt x="500" y="17"/>
                    <a:pt x="500" y="17"/>
                  </a:cubicBezTo>
                  <a:cubicBezTo>
                    <a:pt x="500" y="16"/>
                    <a:pt x="499" y="16"/>
                    <a:pt x="498" y="16"/>
                  </a:cubicBezTo>
                  <a:cubicBezTo>
                    <a:pt x="498" y="16"/>
                    <a:pt x="498" y="15"/>
                    <a:pt x="498" y="15"/>
                  </a:cubicBezTo>
                  <a:cubicBezTo>
                    <a:pt x="497" y="15"/>
                    <a:pt x="497" y="15"/>
                    <a:pt x="497" y="15"/>
                  </a:cubicBezTo>
                  <a:cubicBezTo>
                    <a:pt x="497" y="14"/>
                    <a:pt x="497" y="14"/>
                    <a:pt x="496" y="14"/>
                  </a:cubicBezTo>
                  <a:cubicBezTo>
                    <a:pt x="496" y="14"/>
                    <a:pt x="496" y="14"/>
                    <a:pt x="495" y="13"/>
                  </a:cubicBezTo>
                  <a:cubicBezTo>
                    <a:pt x="495" y="13"/>
                    <a:pt x="494" y="12"/>
                    <a:pt x="494" y="12"/>
                  </a:cubicBezTo>
                  <a:cubicBezTo>
                    <a:pt x="493" y="12"/>
                    <a:pt x="492" y="11"/>
                    <a:pt x="492" y="11"/>
                  </a:cubicBezTo>
                  <a:cubicBezTo>
                    <a:pt x="491" y="11"/>
                    <a:pt x="491" y="10"/>
                    <a:pt x="491" y="10"/>
                  </a:cubicBezTo>
                  <a:cubicBezTo>
                    <a:pt x="490" y="10"/>
                    <a:pt x="490" y="10"/>
                    <a:pt x="489" y="10"/>
                  </a:cubicBezTo>
                  <a:cubicBezTo>
                    <a:pt x="489" y="10"/>
                    <a:pt x="489" y="10"/>
                    <a:pt x="489" y="10"/>
                  </a:cubicBezTo>
                  <a:cubicBezTo>
                    <a:pt x="488" y="10"/>
                    <a:pt x="488" y="9"/>
                    <a:pt x="488" y="9"/>
                  </a:cubicBezTo>
                  <a:cubicBezTo>
                    <a:pt x="487" y="9"/>
                    <a:pt x="487" y="9"/>
                    <a:pt x="486" y="9"/>
                  </a:cubicBezTo>
                  <a:cubicBezTo>
                    <a:pt x="485" y="8"/>
                    <a:pt x="483" y="8"/>
                    <a:pt x="481" y="7"/>
                  </a:cubicBezTo>
                  <a:cubicBezTo>
                    <a:pt x="479" y="7"/>
                    <a:pt x="477" y="7"/>
                    <a:pt x="474" y="7"/>
                  </a:cubicBezTo>
                  <a:cubicBezTo>
                    <a:pt x="472" y="7"/>
                    <a:pt x="469" y="7"/>
                    <a:pt x="467" y="7"/>
                  </a:cubicBezTo>
                  <a:cubicBezTo>
                    <a:pt x="465" y="6"/>
                    <a:pt x="464" y="6"/>
                    <a:pt x="462" y="6"/>
                  </a:cubicBezTo>
                  <a:cubicBezTo>
                    <a:pt x="462" y="6"/>
                    <a:pt x="461" y="6"/>
                    <a:pt x="461" y="6"/>
                  </a:cubicBezTo>
                  <a:cubicBezTo>
                    <a:pt x="460" y="6"/>
                    <a:pt x="460" y="6"/>
                    <a:pt x="460" y="6"/>
                  </a:cubicBezTo>
                  <a:cubicBezTo>
                    <a:pt x="459" y="6"/>
                    <a:pt x="459" y="6"/>
                    <a:pt x="459" y="6"/>
                  </a:cubicBezTo>
                  <a:cubicBezTo>
                    <a:pt x="458" y="6"/>
                    <a:pt x="458" y="6"/>
                    <a:pt x="458" y="6"/>
                  </a:cubicBezTo>
                  <a:cubicBezTo>
                    <a:pt x="457" y="6"/>
                    <a:pt x="456" y="6"/>
                    <a:pt x="456" y="6"/>
                  </a:cubicBezTo>
                  <a:cubicBezTo>
                    <a:pt x="455" y="6"/>
                    <a:pt x="454" y="6"/>
                    <a:pt x="453" y="6"/>
                  </a:cubicBezTo>
                  <a:cubicBezTo>
                    <a:pt x="453" y="6"/>
                    <a:pt x="452" y="6"/>
                    <a:pt x="452" y="6"/>
                  </a:cubicBezTo>
                  <a:cubicBezTo>
                    <a:pt x="449" y="6"/>
                    <a:pt x="449" y="6"/>
                    <a:pt x="449" y="6"/>
                  </a:cubicBezTo>
                  <a:cubicBezTo>
                    <a:pt x="448" y="6"/>
                    <a:pt x="447" y="6"/>
                    <a:pt x="447" y="6"/>
                  </a:cubicBezTo>
                  <a:cubicBezTo>
                    <a:pt x="446" y="6"/>
                    <a:pt x="446" y="6"/>
                    <a:pt x="446" y="6"/>
                  </a:cubicBezTo>
                  <a:cubicBezTo>
                    <a:pt x="445" y="6"/>
                    <a:pt x="445" y="7"/>
                    <a:pt x="445" y="7"/>
                  </a:cubicBezTo>
                  <a:cubicBezTo>
                    <a:pt x="444" y="7"/>
                    <a:pt x="444" y="7"/>
                    <a:pt x="443" y="7"/>
                  </a:cubicBezTo>
                  <a:cubicBezTo>
                    <a:pt x="443" y="7"/>
                    <a:pt x="442" y="7"/>
                    <a:pt x="442" y="7"/>
                  </a:cubicBezTo>
                  <a:cubicBezTo>
                    <a:pt x="442" y="8"/>
                    <a:pt x="441" y="8"/>
                    <a:pt x="441" y="8"/>
                  </a:cubicBezTo>
                  <a:cubicBezTo>
                    <a:pt x="441" y="9"/>
                    <a:pt x="441" y="9"/>
                    <a:pt x="441" y="10"/>
                  </a:cubicBezTo>
                  <a:cubicBezTo>
                    <a:pt x="441" y="10"/>
                    <a:pt x="441" y="10"/>
                    <a:pt x="441" y="10"/>
                  </a:cubicBezTo>
                  <a:cubicBezTo>
                    <a:pt x="441" y="11"/>
                    <a:pt x="441" y="11"/>
                    <a:pt x="441" y="11"/>
                  </a:cubicBezTo>
                  <a:cubicBezTo>
                    <a:pt x="441" y="11"/>
                    <a:pt x="442" y="12"/>
                    <a:pt x="442" y="13"/>
                  </a:cubicBezTo>
                  <a:cubicBezTo>
                    <a:pt x="442" y="13"/>
                    <a:pt x="442" y="14"/>
                    <a:pt x="443" y="14"/>
                  </a:cubicBezTo>
                  <a:cubicBezTo>
                    <a:pt x="443" y="15"/>
                    <a:pt x="443" y="15"/>
                    <a:pt x="443" y="16"/>
                  </a:cubicBezTo>
                  <a:cubicBezTo>
                    <a:pt x="443" y="16"/>
                    <a:pt x="443" y="16"/>
                    <a:pt x="443" y="17"/>
                  </a:cubicBezTo>
                  <a:cubicBezTo>
                    <a:pt x="444" y="17"/>
                    <a:pt x="444" y="18"/>
                    <a:pt x="444" y="19"/>
                  </a:cubicBezTo>
                  <a:cubicBezTo>
                    <a:pt x="444" y="19"/>
                    <a:pt x="443" y="19"/>
                    <a:pt x="443" y="19"/>
                  </a:cubicBezTo>
                  <a:cubicBezTo>
                    <a:pt x="442" y="19"/>
                    <a:pt x="442" y="19"/>
                    <a:pt x="441" y="19"/>
                  </a:cubicBezTo>
                  <a:cubicBezTo>
                    <a:pt x="440" y="19"/>
                    <a:pt x="440" y="19"/>
                    <a:pt x="439" y="19"/>
                  </a:cubicBezTo>
                  <a:cubicBezTo>
                    <a:pt x="438" y="19"/>
                    <a:pt x="438" y="19"/>
                    <a:pt x="437" y="19"/>
                  </a:cubicBezTo>
                  <a:cubicBezTo>
                    <a:pt x="436" y="19"/>
                    <a:pt x="435" y="19"/>
                    <a:pt x="434" y="20"/>
                  </a:cubicBezTo>
                  <a:cubicBezTo>
                    <a:pt x="432" y="20"/>
                    <a:pt x="430" y="20"/>
                    <a:pt x="427" y="20"/>
                  </a:cubicBezTo>
                  <a:cubicBezTo>
                    <a:pt x="427" y="21"/>
                    <a:pt x="426" y="21"/>
                    <a:pt x="425" y="21"/>
                  </a:cubicBezTo>
                  <a:cubicBezTo>
                    <a:pt x="424" y="21"/>
                    <a:pt x="423" y="21"/>
                    <a:pt x="422" y="21"/>
                  </a:cubicBezTo>
                  <a:cubicBezTo>
                    <a:pt x="420" y="21"/>
                    <a:pt x="418" y="21"/>
                    <a:pt x="415" y="21"/>
                  </a:cubicBezTo>
                  <a:cubicBezTo>
                    <a:pt x="415" y="20"/>
                    <a:pt x="414" y="20"/>
                    <a:pt x="413" y="20"/>
                  </a:cubicBezTo>
                  <a:cubicBezTo>
                    <a:pt x="411" y="20"/>
                    <a:pt x="411" y="20"/>
                    <a:pt x="411" y="20"/>
                  </a:cubicBezTo>
                  <a:cubicBezTo>
                    <a:pt x="410" y="20"/>
                    <a:pt x="410" y="20"/>
                    <a:pt x="409" y="20"/>
                  </a:cubicBezTo>
                  <a:cubicBezTo>
                    <a:pt x="409" y="20"/>
                    <a:pt x="408" y="20"/>
                    <a:pt x="408" y="20"/>
                  </a:cubicBezTo>
                  <a:cubicBezTo>
                    <a:pt x="407" y="20"/>
                    <a:pt x="407" y="20"/>
                    <a:pt x="407" y="20"/>
                  </a:cubicBezTo>
                  <a:cubicBezTo>
                    <a:pt x="406" y="20"/>
                    <a:pt x="406" y="20"/>
                    <a:pt x="406" y="20"/>
                  </a:cubicBezTo>
                  <a:cubicBezTo>
                    <a:pt x="405" y="20"/>
                    <a:pt x="405" y="20"/>
                    <a:pt x="405" y="19"/>
                  </a:cubicBezTo>
                  <a:cubicBezTo>
                    <a:pt x="404" y="19"/>
                    <a:pt x="404" y="19"/>
                    <a:pt x="403" y="19"/>
                  </a:cubicBezTo>
                  <a:cubicBezTo>
                    <a:pt x="401" y="18"/>
                    <a:pt x="399" y="17"/>
                    <a:pt x="397" y="16"/>
                  </a:cubicBezTo>
                  <a:cubicBezTo>
                    <a:pt x="396" y="15"/>
                    <a:pt x="394" y="13"/>
                    <a:pt x="393" y="12"/>
                  </a:cubicBezTo>
                  <a:cubicBezTo>
                    <a:pt x="393" y="11"/>
                    <a:pt x="392" y="11"/>
                    <a:pt x="392" y="10"/>
                  </a:cubicBezTo>
                  <a:cubicBezTo>
                    <a:pt x="391" y="10"/>
                    <a:pt x="391" y="9"/>
                    <a:pt x="391" y="9"/>
                  </a:cubicBezTo>
                  <a:cubicBezTo>
                    <a:pt x="390" y="9"/>
                    <a:pt x="390" y="8"/>
                    <a:pt x="389" y="8"/>
                  </a:cubicBezTo>
                  <a:cubicBezTo>
                    <a:pt x="389" y="7"/>
                    <a:pt x="389" y="7"/>
                    <a:pt x="389" y="6"/>
                  </a:cubicBezTo>
                  <a:cubicBezTo>
                    <a:pt x="389" y="6"/>
                    <a:pt x="388" y="6"/>
                    <a:pt x="388" y="6"/>
                  </a:cubicBezTo>
                  <a:cubicBezTo>
                    <a:pt x="388" y="6"/>
                    <a:pt x="388" y="6"/>
                    <a:pt x="387" y="5"/>
                  </a:cubicBezTo>
                  <a:cubicBezTo>
                    <a:pt x="387" y="6"/>
                    <a:pt x="387" y="5"/>
                    <a:pt x="386" y="5"/>
                  </a:cubicBezTo>
                  <a:cubicBezTo>
                    <a:pt x="386" y="5"/>
                    <a:pt x="386" y="5"/>
                    <a:pt x="385" y="5"/>
                  </a:cubicBezTo>
                  <a:cubicBezTo>
                    <a:pt x="385" y="5"/>
                    <a:pt x="385" y="6"/>
                    <a:pt x="384" y="5"/>
                  </a:cubicBezTo>
                  <a:cubicBezTo>
                    <a:pt x="384" y="5"/>
                    <a:pt x="384" y="4"/>
                    <a:pt x="384" y="4"/>
                  </a:cubicBezTo>
                  <a:cubicBezTo>
                    <a:pt x="384" y="4"/>
                    <a:pt x="385" y="4"/>
                    <a:pt x="385" y="3"/>
                  </a:cubicBezTo>
                  <a:cubicBezTo>
                    <a:pt x="385" y="3"/>
                    <a:pt x="385" y="3"/>
                    <a:pt x="385" y="3"/>
                  </a:cubicBezTo>
                  <a:cubicBezTo>
                    <a:pt x="385" y="3"/>
                    <a:pt x="385" y="3"/>
                    <a:pt x="385" y="2"/>
                  </a:cubicBezTo>
                  <a:cubicBezTo>
                    <a:pt x="385" y="2"/>
                    <a:pt x="385" y="2"/>
                    <a:pt x="385" y="1"/>
                  </a:cubicBezTo>
                  <a:cubicBezTo>
                    <a:pt x="385" y="1"/>
                    <a:pt x="385" y="1"/>
                    <a:pt x="385" y="1"/>
                  </a:cubicBezTo>
                  <a:cubicBezTo>
                    <a:pt x="384" y="1"/>
                    <a:pt x="384" y="0"/>
                    <a:pt x="383" y="0"/>
                  </a:cubicBezTo>
                  <a:cubicBezTo>
                    <a:pt x="383" y="0"/>
                    <a:pt x="382" y="0"/>
                    <a:pt x="381" y="0"/>
                  </a:cubicBezTo>
                  <a:cubicBezTo>
                    <a:pt x="380" y="1"/>
                    <a:pt x="380" y="1"/>
                    <a:pt x="379" y="1"/>
                  </a:cubicBezTo>
                  <a:cubicBezTo>
                    <a:pt x="377" y="2"/>
                    <a:pt x="375" y="2"/>
                    <a:pt x="374" y="3"/>
                  </a:cubicBezTo>
                  <a:cubicBezTo>
                    <a:pt x="371" y="4"/>
                    <a:pt x="369" y="6"/>
                    <a:pt x="367" y="9"/>
                  </a:cubicBezTo>
                  <a:cubicBezTo>
                    <a:pt x="366" y="10"/>
                    <a:pt x="365" y="12"/>
                    <a:pt x="364" y="14"/>
                  </a:cubicBezTo>
                  <a:cubicBezTo>
                    <a:pt x="363" y="16"/>
                    <a:pt x="361" y="18"/>
                    <a:pt x="360" y="20"/>
                  </a:cubicBezTo>
                  <a:cubicBezTo>
                    <a:pt x="358" y="25"/>
                    <a:pt x="357" y="31"/>
                    <a:pt x="356" y="37"/>
                  </a:cubicBezTo>
                  <a:cubicBezTo>
                    <a:pt x="356" y="38"/>
                    <a:pt x="355" y="40"/>
                    <a:pt x="355" y="42"/>
                  </a:cubicBezTo>
                  <a:cubicBezTo>
                    <a:pt x="354" y="43"/>
                    <a:pt x="354" y="45"/>
                    <a:pt x="353" y="46"/>
                  </a:cubicBezTo>
                  <a:cubicBezTo>
                    <a:pt x="352" y="49"/>
                    <a:pt x="351" y="53"/>
                    <a:pt x="349" y="56"/>
                  </a:cubicBezTo>
                  <a:cubicBezTo>
                    <a:pt x="348" y="57"/>
                    <a:pt x="347" y="58"/>
                    <a:pt x="347" y="60"/>
                  </a:cubicBezTo>
                  <a:cubicBezTo>
                    <a:pt x="347" y="60"/>
                    <a:pt x="347" y="61"/>
                    <a:pt x="346" y="61"/>
                  </a:cubicBezTo>
                  <a:cubicBezTo>
                    <a:pt x="346" y="62"/>
                    <a:pt x="346" y="63"/>
                    <a:pt x="346" y="64"/>
                  </a:cubicBezTo>
                  <a:cubicBezTo>
                    <a:pt x="346" y="65"/>
                    <a:pt x="346" y="65"/>
                    <a:pt x="346" y="65"/>
                  </a:cubicBezTo>
                  <a:cubicBezTo>
                    <a:pt x="346" y="66"/>
                    <a:pt x="346" y="66"/>
                    <a:pt x="346" y="67"/>
                  </a:cubicBezTo>
                  <a:cubicBezTo>
                    <a:pt x="346" y="67"/>
                    <a:pt x="346" y="67"/>
                    <a:pt x="346" y="68"/>
                  </a:cubicBezTo>
                  <a:cubicBezTo>
                    <a:pt x="346" y="68"/>
                    <a:pt x="347" y="69"/>
                    <a:pt x="347" y="69"/>
                  </a:cubicBezTo>
                  <a:cubicBezTo>
                    <a:pt x="347" y="70"/>
                    <a:pt x="346" y="70"/>
                    <a:pt x="346" y="70"/>
                  </a:cubicBezTo>
                  <a:cubicBezTo>
                    <a:pt x="346" y="70"/>
                    <a:pt x="346" y="70"/>
                    <a:pt x="346" y="71"/>
                  </a:cubicBezTo>
                  <a:cubicBezTo>
                    <a:pt x="346" y="72"/>
                    <a:pt x="346" y="72"/>
                    <a:pt x="346" y="72"/>
                  </a:cubicBezTo>
                  <a:cubicBezTo>
                    <a:pt x="346" y="73"/>
                    <a:pt x="346" y="73"/>
                    <a:pt x="347" y="74"/>
                  </a:cubicBezTo>
                  <a:cubicBezTo>
                    <a:pt x="347" y="74"/>
                    <a:pt x="347" y="74"/>
                    <a:pt x="347" y="74"/>
                  </a:cubicBezTo>
                  <a:cubicBezTo>
                    <a:pt x="347" y="74"/>
                    <a:pt x="347" y="75"/>
                    <a:pt x="347" y="75"/>
                  </a:cubicBezTo>
                  <a:cubicBezTo>
                    <a:pt x="347" y="75"/>
                    <a:pt x="347" y="75"/>
                    <a:pt x="347" y="75"/>
                  </a:cubicBezTo>
                  <a:cubicBezTo>
                    <a:pt x="347" y="76"/>
                    <a:pt x="347" y="76"/>
                    <a:pt x="347" y="76"/>
                  </a:cubicBezTo>
                  <a:cubicBezTo>
                    <a:pt x="348" y="76"/>
                    <a:pt x="348" y="76"/>
                    <a:pt x="348" y="77"/>
                  </a:cubicBezTo>
                  <a:cubicBezTo>
                    <a:pt x="348" y="77"/>
                    <a:pt x="348" y="77"/>
                    <a:pt x="348" y="77"/>
                  </a:cubicBezTo>
                  <a:cubicBezTo>
                    <a:pt x="348" y="77"/>
                    <a:pt x="348" y="77"/>
                    <a:pt x="349" y="78"/>
                  </a:cubicBezTo>
                  <a:cubicBezTo>
                    <a:pt x="349" y="78"/>
                    <a:pt x="349" y="78"/>
                    <a:pt x="349" y="78"/>
                  </a:cubicBezTo>
                  <a:cubicBezTo>
                    <a:pt x="349" y="79"/>
                    <a:pt x="349" y="79"/>
                    <a:pt x="349" y="79"/>
                  </a:cubicBezTo>
                  <a:cubicBezTo>
                    <a:pt x="350" y="79"/>
                    <a:pt x="350" y="79"/>
                    <a:pt x="350" y="79"/>
                  </a:cubicBezTo>
                  <a:cubicBezTo>
                    <a:pt x="350" y="80"/>
                    <a:pt x="350" y="81"/>
                    <a:pt x="350" y="81"/>
                  </a:cubicBezTo>
                  <a:cubicBezTo>
                    <a:pt x="350" y="81"/>
                    <a:pt x="350" y="82"/>
                    <a:pt x="351" y="82"/>
                  </a:cubicBezTo>
                  <a:cubicBezTo>
                    <a:pt x="351" y="83"/>
                    <a:pt x="351" y="83"/>
                    <a:pt x="351" y="83"/>
                  </a:cubicBezTo>
                  <a:cubicBezTo>
                    <a:pt x="351" y="83"/>
                    <a:pt x="351" y="83"/>
                    <a:pt x="351" y="83"/>
                  </a:cubicBezTo>
                  <a:cubicBezTo>
                    <a:pt x="351" y="84"/>
                    <a:pt x="351" y="84"/>
                    <a:pt x="351" y="84"/>
                  </a:cubicBezTo>
                  <a:cubicBezTo>
                    <a:pt x="351" y="85"/>
                    <a:pt x="352" y="85"/>
                    <a:pt x="352" y="85"/>
                  </a:cubicBezTo>
                  <a:cubicBezTo>
                    <a:pt x="352" y="85"/>
                    <a:pt x="352" y="86"/>
                    <a:pt x="352" y="86"/>
                  </a:cubicBezTo>
                  <a:cubicBezTo>
                    <a:pt x="352" y="86"/>
                    <a:pt x="352" y="86"/>
                    <a:pt x="352" y="87"/>
                  </a:cubicBezTo>
                  <a:cubicBezTo>
                    <a:pt x="352" y="87"/>
                    <a:pt x="352" y="87"/>
                    <a:pt x="352" y="87"/>
                  </a:cubicBezTo>
                  <a:cubicBezTo>
                    <a:pt x="353" y="87"/>
                    <a:pt x="353" y="87"/>
                    <a:pt x="353" y="87"/>
                  </a:cubicBezTo>
                  <a:cubicBezTo>
                    <a:pt x="353" y="87"/>
                    <a:pt x="353" y="87"/>
                    <a:pt x="353" y="88"/>
                  </a:cubicBezTo>
                  <a:cubicBezTo>
                    <a:pt x="353" y="88"/>
                    <a:pt x="353" y="88"/>
                    <a:pt x="353" y="88"/>
                  </a:cubicBezTo>
                  <a:cubicBezTo>
                    <a:pt x="353" y="88"/>
                    <a:pt x="353" y="88"/>
                    <a:pt x="353" y="88"/>
                  </a:cubicBezTo>
                  <a:cubicBezTo>
                    <a:pt x="353" y="88"/>
                    <a:pt x="353" y="88"/>
                    <a:pt x="353" y="89"/>
                  </a:cubicBezTo>
                  <a:cubicBezTo>
                    <a:pt x="353" y="89"/>
                    <a:pt x="353" y="89"/>
                    <a:pt x="353" y="90"/>
                  </a:cubicBezTo>
                  <a:cubicBezTo>
                    <a:pt x="353" y="90"/>
                    <a:pt x="353" y="90"/>
                    <a:pt x="353" y="90"/>
                  </a:cubicBezTo>
                  <a:cubicBezTo>
                    <a:pt x="353" y="91"/>
                    <a:pt x="353" y="91"/>
                    <a:pt x="353" y="91"/>
                  </a:cubicBezTo>
                  <a:cubicBezTo>
                    <a:pt x="353" y="91"/>
                    <a:pt x="353" y="91"/>
                    <a:pt x="353" y="91"/>
                  </a:cubicBezTo>
                  <a:cubicBezTo>
                    <a:pt x="353" y="91"/>
                    <a:pt x="353" y="92"/>
                    <a:pt x="354" y="92"/>
                  </a:cubicBezTo>
                  <a:cubicBezTo>
                    <a:pt x="354" y="92"/>
                    <a:pt x="354" y="93"/>
                    <a:pt x="354" y="93"/>
                  </a:cubicBezTo>
                  <a:cubicBezTo>
                    <a:pt x="354" y="94"/>
                    <a:pt x="354" y="94"/>
                    <a:pt x="354" y="94"/>
                  </a:cubicBezTo>
                  <a:cubicBezTo>
                    <a:pt x="354" y="94"/>
                    <a:pt x="354" y="94"/>
                    <a:pt x="354" y="94"/>
                  </a:cubicBezTo>
                  <a:cubicBezTo>
                    <a:pt x="354" y="94"/>
                    <a:pt x="354" y="95"/>
                    <a:pt x="355" y="95"/>
                  </a:cubicBezTo>
                  <a:cubicBezTo>
                    <a:pt x="355" y="95"/>
                    <a:pt x="355" y="96"/>
                    <a:pt x="355" y="96"/>
                  </a:cubicBezTo>
                  <a:cubicBezTo>
                    <a:pt x="355" y="96"/>
                    <a:pt x="355" y="96"/>
                    <a:pt x="355" y="96"/>
                  </a:cubicBezTo>
                  <a:cubicBezTo>
                    <a:pt x="356" y="96"/>
                    <a:pt x="356" y="97"/>
                    <a:pt x="356" y="97"/>
                  </a:cubicBezTo>
                  <a:cubicBezTo>
                    <a:pt x="356" y="97"/>
                    <a:pt x="356" y="97"/>
                    <a:pt x="356" y="98"/>
                  </a:cubicBezTo>
                  <a:cubicBezTo>
                    <a:pt x="356" y="98"/>
                    <a:pt x="356" y="98"/>
                    <a:pt x="357" y="98"/>
                  </a:cubicBezTo>
                  <a:cubicBezTo>
                    <a:pt x="357" y="99"/>
                    <a:pt x="357" y="99"/>
                    <a:pt x="357" y="99"/>
                  </a:cubicBezTo>
                  <a:cubicBezTo>
                    <a:pt x="357" y="100"/>
                    <a:pt x="358" y="101"/>
                    <a:pt x="358" y="101"/>
                  </a:cubicBezTo>
                  <a:cubicBezTo>
                    <a:pt x="359" y="105"/>
                    <a:pt x="359" y="105"/>
                    <a:pt x="359" y="105"/>
                  </a:cubicBezTo>
                  <a:cubicBezTo>
                    <a:pt x="360" y="106"/>
                    <a:pt x="361" y="107"/>
                    <a:pt x="360" y="109"/>
                  </a:cubicBezTo>
                  <a:cubicBezTo>
                    <a:pt x="360" y="110"/>
                    <a:pt x="360" y="110"/>
                    <a:pt x="360" y="111"/>
                  </a:cubicBezTo>
                  <a:cubicBezTo>
                    <a:pt x="359" y="113"/>
                    <a:pt x="359" y="114"/>
                    <a:pt x="359" y="115"/>
                  </a:cubicBezTo>
                  <a:cubicBezTo>
                    <a:pt x="359" y="115"/>
                    <a:pt x="359" y="117"/>
                    <a:pt x="359" y="116"/>
                  </a:cubicBezTo>
                  <a:cubicBezTo>
                    <a:pt x="358" y="116"/>
                    <a:pt x="358" y="116"/>
                    <a:pt x="358" y="115"/>
                  </a:cubicBezTo>
                  <a:cubicBezTo>
                    <a:pt x="358" y="115"/>
                    <a:pt x="358" y="114"/>
                    <a:pt x="358" y="114"/>
                  </a:cubicBezTo>
                  <a:cubicBezTo>
                    <a:pt x="358" y="113"/>
                    <a:pt x="358" y="112"/>
                    <a:pt x="358" y="111"/>
                  </a:cubicBezTo>
                  <a:cubicBezTo>
                    <a:pt x="358" y="110"/>
                    <a:pt x="358" y="109"/>
                    <a:pt x="357" y="108"/>
                  </a:cubicBezTo>
                  <a:cubicBezTo>
                    <a:pt x="357" y="107"/>
                    <a:pt x="355" y="107"/>
                    <a:pt x="354" y="107"/>
                  </a:cubicBezTo>
                  <a:cubicBezTo>
                    <a:pt x="353" y="106"/>
                    <a:pt x="352" y="106"/>
                    <a:pt x="351" y="105"/>
                  </a:cubicBezTo>
                  <a:cubicBezTo>
                    <a:pt x="350" y="105"/>
                    <a:pt x="349" y="104"/>
                    <a:pt x="348" y="104"/>
                  </a:cubicBezTo>
                  <a:cubicBezTo>
                    <a:pt x="347" y="104"/>
                    <a:pt x="345" y="104"/>
                    <a:pt x="344" y="104"/>
                  </a:cubicBezTo>
                  <a:cubicBezTo>
                    <a:pt x="343" y="104"/>
                    <a:pt x="342" y="104"/>
                    <a:pt x="341" y="103"/>
                  </a:cubicBezTo>
                  <a:cubicBezTo>
                    <a:pt x="340" y="103"/>
                    <a:pt x="339" y="102"/>
                    <a:pt x="338" y="101"/>
                  </a:cubicBezTo>
                  <a:cubicBezTo>
                    <a:pt x="337" y="101"/>
                    <a:pt x="336" y="100"/>
                    <a:pt x="334" y="100"/>
                  </a:cubicBezTo>
                  <a:cubicBezTo>
                    <a:pt x="333" y="99"/>
                    <a:pt x="332" y="99"/>
                    <a:pt x="331" y="98"/>
                  </a:cubicBezTo>
                  <a:cubicBezTo>
                    <a:pt x="330" y="98"/>
                    <a:pt x="330" y="98"/>
                    <a:pt x="329" y="98"/>
                  </a:cubicBezTo>
                  <a:cubicBezTo>
                    <a:pt x="329" y="98"/>
                    <a:pt x="329" y="97"/>
                    <a:pt x="328" y="97"/>
                  </a:cubicBezTo>
                  <a:cubicBezTo>
                    <a:pt x="328" y="97"/>
                    <a:pt x="327" y="96"/>
                    <a:pt x="327" y="96"/>
                  </a:cubicBezTo>
                  <a:cubicBezTo>
                    <a:pt x="327" y="95"/>
                    <a:pt x="327" y="95"/>
                    <a:pt x="327" y="95"/>
                  </a:cubicBezTo>
                  <a:cubicBezTo>
                    <a:pt x="327" y="95"/>
                    <a:pt x="327" y="95"/>
                    <a:pt x="326" y="95"/>
                  </a:cubicBezTo>
                  <a:cubicBezTo>
                    <a:pt x="326" y="94"/>
                    <a:pt x="326" y="94"/>
                    <a:pt x="326" y="94"/>
                  </a:cubicBezTo>
                  <a:cubicBezTo>
                    <a:pt x="326" y="94"/>
                    <a:pt x="326" y="94"/>
                    <a:pt x="326" y="93"/>
                  </a:cubicBezTo>
                  <a:cubicBezTo>
                    <a:pt x="326" y="93"/>
                    <a:pt x="326" y="93"/>
                    <a:pt x="326" y="93"/>
                  </a:cubicBezTo>
                  <a:cubicBezTo>
                    <a:pt x="326" y="93"/>
                    <a:pt x="325" y="93"/>
                    <a:pt x="325" y="93"/>
                  </a:cubicBezTo>
                  <a:cubicBezTo>
                    <a:pt x="325" y="92"/>
                    <a:pt x="325" y="92"/>
                    <a:pt x="325" y="92"/>
                  </a:cubicBezTo>
                  <a:cubicBezTo>
                    <a:pt x="325" y="92"/>
                    <a:pt x="325" y="92"/>
                    <a:pt x="325" y="91"/>
                  </a:cubicBezTo>
                  <a:cubicBezTo>
                    <a:pt x="325" y="91"/>
                    <a:pt x="324" y="91"/>
                    <a:pt x="324" y="91"/>
                  </a:cubicBezTo>
                  <a:cubicBezTo>
                    <a:pt x="324" y="91"/>
                    <a:pt x="324" y="90"/>
                    <a:pt x="324" y="90"/>
                  </a:cubicBezTo>
                  <a:cubicBezTo>
                    <a:pt x="323" y="90"/>
                    <a:pt x="323" y="90"/>
                    <a:pt x="323" y="89"/>
                  </a:cubicBezTo>
                  <a:cubicBezTo>
                    <a:pt x="323" y="89"/>
                    <a:pt x="323" y="88"/>
                    <a:pt x="323" y="88"/>
                  </a:cubicBezTo>
                  <a:cubicBezTo>
                    <a:pt x="322" y="87"/>
                    <a:pt x="322" y="87"/>
                    <a:pt x="321" y="86"/>
                  </a:cubicBezTo>
                  <a:cubicBezTo>
                    <a:pt x="320" y="85"/>
                    <a:pt x="319" y="85"/>
                    <a:pt x="318" y="85"/>
                  </a:cubicBezTo>
                  <a:cubicBezTo>
                    <a:pt x="317" y="84"/>
                    <a:pt x="316" y="83"/>
                    <a:pt x="315" y="83"/>
                  </a:cubicBezTo>
                  <a:cubicBezTo>
                    <a:pt x="314" y="83"/>
                    <a:pt x="313" y="83"/>
                    <a:pt x="312" y="84"/>
                  </a:cubicBezTo>
                  <a:cubicBezTo>
                    <a:pt x="312" y="84"/>
                    <a:pt x="311" y="84"/>
                    <a:pt x="311" y="84"/>
                  </a:cubicBezTo>
                  <a:cubicBezTo>
                    <a:pt x="310" y="85"/>
                    <a:pt x="310" y="85"/>
                    <a:pt x="309" y="85"/>
                  </a:cubicBezTo>
                  <a:cubicBezTo>
                    <a:pt x="309" y="85"/>
                    <a:pt x="308" y="86"/>
                    <a:pt x="308" y="86"/>
                  </a:cubicBezTo>
                  <a:cubicBezTo>
                    <a:pt x="308" y="86"/>
                    <a:pt x="307" y="87"/>
                    <a:pt x="307" y="87"/>
                  </a:cubicBezTo>
                  <a:cubicBezTo>
                    <a:pt x="307" y="87"/>
                    <a:pt x="306" y="87"/>
                    <a:pt x="306" y="88"/>
                  </a:cubicBezTo>
                  <a:cubicBezTo>
                    <a:pt x="306" y="88"/>
                    <a:pt x="306" y="88"/>
                    <a:pt x="306" y="88"/>
                  </a:cubicBezTo>
                  <a:cubicBezTo>
                    <a:pt x="305" y="88"/>
                    <a:pt x="305" y="89"/>
                    <a:pt x="305" y="89"/>
                  </a:cubicBezTo>
                  <a:cubicBezTo>
                    <a:pt x="304" y="89"/>
                    <a:pt x="304" y="90"/>
                    <a:pt x="304" y="90"/>
                  </a:cubicBezTo>
                  <a:cubicBezTo>
                    <a:pt x="304" y="90"/>
                    <a:pt x="304" y="90"/>
                    <a:pt x="303" y="91"/>
                  </a:cubicBezTo>
                  <a:cubicBezTo>
                    <a:pt x="303" y="91"/>
                    <a:pt x="303" y="91"/>
                    <a:pt x="303" y="91"/>
                  </a:cubicBezTo>
                  <a:cubicBezTo>
                    <a:pt x="303" y="92"/>
                    <a:pt x="303" y="92"/>
                    <a:pt x="303" y="92"/>
                  </a:cubicBezTo>
                  <a:cubicBezTo>
                    <a:pt x="303" y="92"/>
                    <a:pt x="303" y="92"/>
                    <a:pt x="303" y="93"/>
                  </a:cubicBezTo>
                  <a:cubicBezTo>
                    <a:pt x="302" y="93"/>
                    <a:pt x="302" y="93"/>
                    <a:pt x="302" y="93"/>
                  </a:cubicBezTo>
                  <a:cubicBezTo>
                    <a:pt x="302" y="93"/>
                    <a:pt x="302" y="93"/>
                    <a:pt x="302" y="94"/>
                  </a:cubicBezTo>
                  <a:cubicBezTo>
                    <a:pt x="302" y="94"/>
                    <a:pt x="302" y="94"/>
                    <a:pt x="302" y="94"/>
                  </a:cubicBezTo>
                  <a:cubicBezTo>
                    <a:pt x="302" y="94"/>
                    <a:pt x="302" y="94"/>
                    <a:pt x="302" y="94"/>
                  </a:cubicBezTo>
                  <a:cubicBezTo>
                    <a:pt x="302" y="95"/>
                    <a:pt x="302" y="95"/>
                    <a:pt x="302" y="95"/>
                  </a:cubicBezTo>
                  <a:cubicBezTo>
                    <a:pt x="302" y="95"/>
                    <a:pt x="301" y="95"/>
                    <a:pt x="301" y="95"/>
                  </a:cubicBezTo>
                  <a:cubicBezTo>
                    <a:pt x="301" y="95"/>
                    <a:pt x="301" y="95"/>
                    <a:pt x="301" y="95"/>
                  </a:cubicBezTo>
                  <a:cubicBezTo>
                    <a:pt x="301" y="96"/>
                    <a:pt x="301" y="96"/>
                    <a:pt x="301" y="96"/>
                  </a:cubicBezTo>
                  <a:cubicBezTo>
                    <a:pt x="301" y="96"/>
                    <a:pt x="301" y="96"/>
                    <a:pt x="301" y="97"/>
                  </a:cubicBezTo>
                  <a:cubicBezTo>
                    <a:pt x="301" y="97"/>
                    <a:pt x="301" y="98"/>
                    <a:pt x="301" y="99"/>
                  </a:cubicBezTo>
                  <a:cubicBezTo>
                    <a:pt x="301" y="99"/>
                    <a:pt x="301" y="99"/>
                    <a:pt x="301" y="100"/>
                  </a:cubicBezTo>
                  <a:cubicBezTo>
                    <a:pt x="301" y="100"/>
                    <a:pt x="301" y="100"/>
                    <a:pt x="301" y="100"/>
                  </a:cubicBezTo>
                  <a:cubicBezTo>
                    <a:pt x="301" y="101"/>
                    <a:pt x="301" y="101"/>
                    <a:pt x="300" y="101"/>
                  </a:cubicBezTo>
                  <a:cubicBezTo>
                    <a:pt x="300" y="101"/>
                    <a:pt x="300" y="102"/>
                    <a:pt x="300" y="102"/>
                  </a:cubicBezTo>
                  <a:cubicBezTo>
                    <a:pt x="300" y="103"/>
                    <a:pt x="300" y="103"/>
                    <a:pt x="300" y="104"/>
                  </a:cubicBezTo>
                  <a:cubicBezTo>
                    <a:pt x="300" y="105"/>
                    <a:pt x="300" y="105"/>
                    <a:pt x="300" y="105"/>
                  </a:cubicBezTo>
                  <a:cubicBezTo>
                    <a:pt x="300" y="106"/>
                    <a:pt x="300" y="107"/>
                    <a:pt x="300" y="108"/>
                  </a:cubicBezTo>
                  <a:cubicBezTo>
                    <a:pt x="300" y="109"/>
                    <a:pt x="300" y="109"/>
                    <a:pt x="300" y="110"/>
                  </a:cubicBezTo>
                  <a:cubicBezTo>
                    <a:pt x="299" y="110"/>
                    <a:pt x="299" y="111"/>
                    <a:pt x="299" y="111"/>
                  </a:cubicBezTo>
                  <a:cubicBezTo>
                    <a:pt x="299" y="112"/>
                    <a:pt x="300" y="112"/>
                    <a:pt x="300" y="112"/>
                  </a:cubicBezTo>
                  <a:cubicBezTo>
                    <a:pt x="300" y="113"/>
                    <a:pt x="300" y="113"/>
                    <a:pt x="301" y="113"/>
                  </a:cubicBezTo>
                  <a:cubicBezTo>
                    <a:pt x="301" y="113"/>
                    <a:pt x="301" y="113"/>
                    <a:pt x="301" y="113"/>
                  </a:cubicBezTo>
                  <a:cubicBezTo>
                    <a:pt x="301" y="113"/>
                    <a:pt x="301" y="113"/>
                    <a:pt x="301" y="113"/>
                  </a:cubicBezTo>
                  <a:cubicBezTo>
                    <a:pt x="301" y="113"/>
                    <a:pt x="301" y="113"/>
                    <a:pt x="301" y="113"/>
                  </a:cubicBezTo>
                  <a:cubicBezTo>
                    <a:pt x="301" y="113"/>
                    <a:pt x="302" y="113"/>
                    <a:pt x="302" y="113"/>
                  </a:cubicBezTo>
                  <a:cubicBezTo>
                    <a:pt x="302" y="113"/>
                    <a:pt x="302" y="113"/>
                    <a:pt x="302" y="113"/>
                  </a:cubicBezTo>
                  <a:cubicBezTo>
                    <a:pt x="302" y="113"/>
                    <a:pt x="303" y="113"/>
                    <a:pt x="303" y="113"/>
                  </a:cubicBezTo>
                  <a:cubicBezTo>
                    <a:pt x="303" y="113"/>
                    <a:pt x="303" y="113"/>
                    <a:pt x="303" y="113"/>
                  </a:cubicBezTo>
                  <a:cubicBezTo>
                    <a:pt x="303" y="113"/>
                    <a:pt x="304" y="113"/>
                    <a:pt x="304" y="113"/>
                  </a:cubicBezTo>
                  <a:cubicBezTo>
                    <a:pt x="304" y="113"/>
                    <a:pt x="304" y="113"/>
                    <a:pt x="305" y="113"/>
                  </a:cubicBezTo>
                  <a:cubicBezTo>
                    <a:pt x="305" y="113"/>
                    <a:pt x="305" y="113"/>
                    <a:pt x="305" y="113"/>
                  </a:cubicBezTo>
                  <a:cubicBezTo>
                    <a:pt x="305" y="113"/>
                    <a:pt x="306" y="113"/>
                    <a:pt x="306" y="113"/>
                  </a:cubicBezTo>
                  <a:cubicBezTo>
                    <a:pt x="306" y="113"/>
                    <a:pt x="306" y="113"/>
                    <a:pt x="306" y="113"/>
                  </a:cubicBezTo>
                  <a:cubicBezTo>
                    <a:pt x="306" y="113"/>
                    <a:pt x="306" y="113"/>
                    <a:pt x="306" y="113"/>
                  </a:cubicBezTo>
                  <a:cubicBezTo>
                    <a:pt x="306" y="113"/>
                    <a:pt x="307" y="113"/>
                    <a:pt x="307" y="113"/>
                  </a:cubicBezTo>
                  <a:cubicBezTo>
                    <a:pt x="307" y="113"/>
                    <a:pt x="307" y="113"/>
                    <a:pt x="308" y="113"/>
                  </a:cubicBezTo>
                  <a:cubicBezTo>
                    <a:pt x="308" y="112"/>
                    <a:pt x="309" y="112"/>
                    <a:pt x="310" y="112"/>
                  </a:cubicBezTo>
                  <a:cubicBezTo>
                    <a:pt x="310" y="112"/>
                    <a:pt x="311" y="111"/>
                    <a:pt x="311" y="111"/>
                  </a:cubicBezTo>
                  <a:cubicBezTo>
                    <a:pt x="312" y="111"/>
                    <a:pt x="312" y="111"/>
                    <a:pt x="312" y="111"/>
                  </a:cubicBezTo>
                  <a:cubicBezTo>
                    <a:pt x="312" y="112"/>
                    <a:pt x="313" y="112"/>
                    <a:pt x="313" y="112"/>
                  </a:cubicBezTo>
                  <a:cubicBezTo>
                    <a:pt x="313" y="112"/>
                    <a:pt x="313" y="112"/>
                    <a:pt x="313" y="112"/>
                  </a:cubicBezTo>
                  <a:cubicBezTo>
                    <a:pt x="313" y="112"/>
                    <a:pt x="313" y="112"/>
                    <a:pt x="314" y="112"/>
                  </a:cubicBezTo>
                  <a:cubicBezTo>
                    <a:pt x="314" y="112"/>
                    <a:pt x="314" y="113"/>
                    <a:pt x="314" y="113"/>
                  </a:cubicBezTo>
                  <a:cubicBezTo>
                    <a:pt x="314" y="113"/>
                    <a:pt x="314" y="113"/>
                    <a:pt x="314" y="113"/>
                  </a:cubicBezTo>
                  <a:cubicBezTo>
                    <a:pt x="314" y="113"/>
                    <a:pt x="314" y="113"/>
                    <a:pt x="314" y="113"/>
                  </a:cubicBezTo>
                  <a:cubicBezTo>
                    <a:pt x="315" y="114"/>
                    <a:pt x="315" y="114"/>
                    <a:pt x="315" y="114"/>
                  </a:cubicBezTo>
                  <a:cubicBezTo>
                    <a:pt x="315" y="115"/>
                    <a:pt x="315" y="115"/>
                    <a:pt x="315" y="116"/>
                  </a:cubicBezTo>
                  <a:cubicBezTo>
                    <a:pt x="315" y="116"/>
                    <a:pt x="315" y="117"/>
                    <a:pt x="315" y="117"/>
                  </a:cubicBezTo>
                  <a:cubicBezTo>
                    <a:pt x="315" y="118"/>
                    <a:pt x="315" y="118"/>
                    <a:pt x="315" y="119"/>
                  </a:cubicBezTo>
                  <a:cubicBezTo>
                    <a:pt x="315" y="121"/>
                    <a:pt x="315" y="121"/>
                    <a:pt x="315" y="121"/>
                  </a:cubicBezTo>
                  <a:cubicBezTo>
                    <a:pt x="315" y="123"/>
                    <a:pt x="315" y="124"/>
                    <a:pt x="315" y="126"/>
                  </a:cubicBezTo>
                  <a:cubicBezTo>
                    <a:pt x="315" y="127"/>
                    <a:pt x="315" y="129"/>
                    <a:pt x="314" y="131"/>
                  </a:cubicBezTo>
                  <a:cubicBezTo>
                    <a:pt x="314" y="132"/>
                    <a:pt x="313" y="133"/>
                    <a:pt x="313" y="135"/>
                  </a:cubicBezTo>
                  <a:cubicBezTo>
                    <a:pt x="312" y="136"/>
                    <a:pt x="312" y="138"/>
                    <a:pt x="311" y="139"/>
                  </a:cubicBezTo>
                  <a:cubicBezTo>
                    <a:pt x="311" y="139"/>
                    <a:pt x="311" y="139"/>
                    <a:pt x="310" y="140"/>
                  </a:cubicBezTo>
                  <a:cubicBezTo>
                    <a:pt x="310" y="140"/>
                    <a:pt x="310" y="141"/>
                    <a:pt x="309" y="142"/>
                  </a:cubicBezTo>
                  <a:cubicBezTo>
                    <a:pt x="309" y="143"/>
                    <a:pt x="308" y="144"/>
                    <a:pt x="307" y="145"/>
                  </a:cubicBezTo>
                  <a:cubicBezTo>
                    <a:pt x="307" y="145"/>
                    <a:pt x="306" y="146"/>
                    <a:pt x="306" y="147"/>
                  </a:cubicBezTo>
                  <a:cubicBezTo>
                    <a:pt x="306" y="147"/>
                    <a:pt x="305" y="147"/>
                    <a:pt x="305" y="147"/>
                  </a:cubicBezTo>
                  <a:cubicBezTo>
                    <a:pt x="304" y="148"/>
                    <a:pt x="303" y="149"/>
                    <a:pt x="302" y="150"/>
                  </a:cubicBezTo>
                  <a:cubicBezTo>
                    <a:pt x="302" y="150"/>
                    <a:pt x="301" y="150"/>
                    <a:pt x="300" y="150"/>
                  </a:cubicBezTo>
                  <a:cubicBezTo>
                    <a:pt x="299" y="150"/>
                    <a:pt x="298" y="150"/>
                    <a:pt x="297" y="150"/>
                  </a:cubicBezTo>
                  <a:cubicBezTo>
                    <a:pt x="296" y="149"/>
                    <a:pt x="294" y="149"/>
                    <a:pt x="294" y="148"/>
                  </a:cubicBezTo>
                  <a:cubicBezTo>
                    <a:pt x="293" y="147"/>
                    <a:pt x="292" y="146"/>
                    <a:pt x="292" y="145"/>
                  </a:cubicBezTo>
                  <a:cubicBezTo>
                    <a:pt x="291" y="144"/>
                    <a:pt x="291" y="143"/>
                    <a:pt x="290" y="142"/>
                  </a:cubicBezTo>
                  <a:cubicBezTo>
                    <a:pt x="290" y="142"/>
                    <a:pt x="289" y="141"/>
                    <a:pt x="288" y="140"/>
                  </a:cubicBezTo>
                  <a:cubicBezTo>
                    <a:pt x="288" y="139"/>
                    <a:pt x="287" y="138"/>
                    <a:pt x="287" y="137"/>
                  </a:cubicBezTo>
                  <a:cubicBezTo>
                    <a:pt x="286" y="136"/>
                    <a:pt x="285" y="134"/>
                    <a:pt x="284" y="133"/>
                  </a:cubicBezTo>
                  <a:cubicBezTo>
                    <a:pt x="283" y="133"/>
                    <a:pt x="283" y="133"/>
                    <a:pt x="283" y="133"/>
                  </a:cubicBezTo>
                  <a:cubicBezTo>
                    <a:pt x="283" y="133"/>
                    <a:pt x="283" y="133"/>
                    <a:pt x="283" y="133"/>
                  </a:cubicBezTo>
                  <a:cubicBezTo>
                    <a:pt x="283" y="133"/>
                    <a:pt x="283" y="133"/>
                    <a:pt x="283" y="133"/>
                  </a:cubicBezTo>
                  <a:cubicBezTo>
                    <a:pt x="283" y="133"/>
                    <a:pt x="283" y="133"/>
                    <a:pt x="283" y="133"/>
                  </a:cubicBezTo>
                  <a:cubicBezTo>
                    <a:pt x="283" y="133"/>
                    <a:pt x="283" y="133"/>
                    <a:pt x="283" y="133"/>
                  </a:cubicBezTo>
                  <a:cubicBezTo>
                    <a:pt x="283" y="133"/>
                    <a:pt x="282" y="133"/>
                    <a:pt x="282" y="133"/>
                  </a:cubicBezTo>
                  <a:cubicBezTo>
                    <a:pt x="282" y="133"/>
                    <a:pt x="282" y="132"/>
                    <a:pt x="281" y="132"/>
                  </a:cubicBezTo>
                  <a:cubicBezTo>
                    <a:pt x="281" y="132"/>
                    <a:pt x="280" y="132"/>
                    <a:pt x="280" y="132"/>
                  </a:cubicBezTo>
                  <a:cubicBezTo>
                    <a:pt x="279" y="132"/>
                    <a:pt x="279" y="133"/>
                    <a:pt x="279" y="133"/>
                  </a:cubicBezTo>
                  <a:cubicBezTo>
                    <a:pt x="279" y="133"/>
                    <a:pt x="278" y="133"/>
                    <a:pt x="278" y="133"/>
                  </a:cubicBezTo>
                  <a:cubicBezTo>
                    <a:pt x="278" y="133"/>
                    <a:pt x="278" y="133"/>
                    <a:pt x="278" y="133"/>
                  </a:cubicBezTo>
                  <a:cubicBezTo>
                    <a:pt x="277" y="134"/>
                    <a:pt x="277" y="134"/>
                    <a:pt x="277" y="134"/>
                  </a:cubicBezTo>
                  <a:cubicBezTo>
                    <a:pt x="277" y="134"/>
                    <a:pt x="276" y="134"/>
                    <a:pt x="276" y="134"/>
                  </a:cubicBezTo>
                  <a:cubicBezTo>
                    <a:pt x="276" y="134"/>
                    <a:pt x="276" y="134"/>
                    <a:pt x="276" y="134"/>
                  </a:cubicBezTo>
                  <a:cubicBezTo>
                    <a:pt x="275" y="134"/>
                    <a:pt x="275" y="134"/>
                    <a:pt x="274" y="134"/>
                  </a:cubicBezTo>
                  <a:cubicBezTo>
                    <a:pt x="274" y="134"/>
                    <a:pt x="274" y="134"/>
                    <a:pt x="273" y="134"/>
                  </a:cubicBezTo>
                  <a:cubicBezTo>
                    <a:pt x="273" y="133"/>
                    <a:pt x="273" y="133"/>
                    <a:pt x="273" y="133"/>
                  </a:cubicBezTo>
                  <a:cubicBezTo>
                    <a:pt x="272" y="133"/>
                    <a:pt x="272" y="132"/>
                    <a:pt x="272" y="132"/>
                  </a:cubicBezTo>
                  <a:cubicBezTo>
                    <a:pt x="272" y="132"/>
                    <a:pt x="272" y="132"/>
                    <a:pt x="272" y="132"/>
                  </a:cubicBezTo>
                  <a:cubicBezTo>
                    <a:pt x="271" y="131"/>
                    <a:pt x="271" y="131"/>
                    <a:pt x="271" y="130"/>
                  </a:cubicBezTo>
                  <a:cubicBezTo>
                    <a:pt x="271" y="130"/>
                    <a:pt x="271" y="130"/>
                    <a:pt x="271" y="130"/>
                  </a:cubicBezTo>
                  <a:cubicBezTo>
                    <a:pt x="270" y="130"/>
                    <a:pt x="270" y="129"/>
                    <a:pt x="270" y="129"/>
                  </a:cubicBezTo>
                  <a:cubicBezTo>
                    <a:pt x="270" y="129"/>
                    <a:pt x="270" y="129"/>
                    <a:pt x="270" y="128"/>
                  </a:cubicBezTo>
                  <a:cubicBezTo>
                    <a:pt x="270" y="128"/>
                    <a:pt x="270" y="128"/>
                    <a:pt x="270" y="128"/>
                  </a:cubicBezTo>
                  <a:cubicBezTo>
                    <a:pt x="270" y="128"/>
                    <a:pt x="270" y="127"/>
                    <a:pt x="270" y="127"/>
                  </a:cubicBezTo>
                  <a:cubicBezTo>
                    <a:pt x="270" y="127"/>
                    <a:pt x="270" y="127"/>
                    <a:pt x="270" y="126"/>
                  </a:cubicBezTo>
                  <a:cubicBezTo>
                    <a:pt x="269" y="126"/>
                    <a:pt x="269" y="126"/>
                    <a:pt x="269" y="126"/>
                  </a:cubicBezTo>
                  <a:cubicBezTo>
                    <a:pt x="269" y="125"/>
                    <a:pt x="269" y="125"/>
                    <a:pt x="268" y="125"/>
                  </a:cubicBezTo>
                  <a:cubicBezTo>
                    <a:pt x="268" y="124"/>
                    <a:pt x="268" y="124"/>
                    <a:pt x="268" y="123"/>
                  </a:cubicBezTo>
                  <a:cubicBezTo>
                    <a:pt x="268" y="123"/>
                    <a:pt x="268" y="122"/>
                    <a:pt x="268" y="121"/>
                  </a:cubicBezTo>
                  <a:cubicBezTo>
                    <a:pt x="268" y="121"/>
                    <a:pt x="268" y="120"/>
                    <a:pt x="268" y="119"/>
                  </a:cubicBezTo>
                  <a:cubicBezTo>
                    <a:pt x="268" y="118"/>
                    <a:pt x="268" y="118"/>
                    <a:pt x="268" y="117"/>
                  </a:cubicBezTo>
                  <a:cubicBezTo>
                    <a:pt x="268" y="117"/>
                    <a:pt x="268" y="116"/>
                    <a:pt x="269" y="116"/>
                  </a:cubicBezTo>
                  <a:cubicBezTo>
                    <a:pt x="269" y="116"/>
                    <a:pt x="269" y="117"/>
                    <a:pt x="269" y="117"/>
                  </a:cubicBezTo>
                  <a:cubicBezTo>
                    <a:pt x="269" y="117"/>
                    <a:pt x="269" y="117"/>
                    <a:pt x="270" y="117"/>
                  </a:cubicBezTo>
                  <a:cubicBezTo>
                    <a:pt x="270" y="117"/>
                    <a:pt x="270" y="117"/>
                    <a:pt x="270" y="118"/>
                  </a:cubicBezTo>
                  <a:cubicBezTo>
                    <a:pt x="270" y="118"/>
                    <a:pt x="270" y="118"/>
                    <a:pt x="270" y="118"/>
                  </a:cubicBezTo>
                  <a:cubicBezTo>
                    <a:pt x="270" y="118"/>
                    <a:pt x="270" y="118"/>
                    <a:pt x="271" y="118"/>
                  </a:cubicBezTo>
                  <a:cubicBezTo>
                    <a:pt x="271" y="118"/>
                    <a:pt x="271" y="118"/>
                    <a:pt x="271" y="118"/>
                  </a:cubicBezTo>
                  <a:cubicBezTo>
                    <a:pt x="272" y="118"/>
                    <a:pt x="272" y="118"/>
                    <a:pt x="272" y="118"/>
                  </a:cubicBezTo>
                  <a:cubicBezTo>
                    <a:pt x="273" y="118"/>
                    <a:pt x="273" y="118"/>
                    <a:pt x="273" y="118"/>
                  </a:cubicBezTo>
                  <a:cubicBezTo>
                    <a:pt x="274" y="118"/>
                    <a:pt x="274" y="118"/>
                    <a:pt x="275" y="118"/>
                  </a:cubicBezTo>
                  <a:cubicBezTo>
                    <a:pt x="275" y="118"/>
                    <a:pt x="275" y="118"/>
                    <a:pt x="275" y="118"/>
                  </a:cubicBezTo>
                  <a:cubicBezTo>
                    <a:pt x="276" y="118"/>
                    <a:pt x="276" y="118"/>
                    <a:pt x="276" y="118"/>
                  </a:cubicBezTo>
                  <a:cubicBezTo>
                    <a:pt x="277" y="117"/>
                    <a:pt x="277" y="117"/>
                    <a:pt x="278" y="116"/>
                  </a:cubicBezTo>
                  <a:cubicBezTo>
                    <a:pt x="278" y="116"/>
                    <a:pt x="279" y="116"/>
                    <a:pt x="279" y="116"/>
                  </a:cubicBezTo>
                  <a:cubicBezTo>
                    <a:pt x="279" y="116"/>
                    <a:pt x="279" y="116"/>
                    <a:pt x="279" y="116"/>
                  </a:cubicBezTo>
                  <a:cubicBezTo>
                    <a:pt x="280" y="116"/>
                    <a:pt x="280" y="115"/>
                    <a:pt x="280" y="115"/>
                  </a:cubicBezTo>
                  <a:cubicBezTo>
                    <a:pt x="280" y="115"/>
                    <a:pt x="281" y="115"/>
                    <a:pt x="281" y="115"/>
                  </a:cubicBezTo>
                  <a:cubicBezTo>
                    <a:pt x="281" y="115"/>
                    <a:pt x="281" y="115"/>
                    <a:pt x="281" y="115"/>
                  </a:cubicBezTo>
                  <a:cubicBezTo>
                    <a:pt x="281" y="115"/>
                    <a:pt x="282" y="115"/>
                    <a:pt x="282" y="115"/>
                  </a:cubicBezTo>
                  <a:cubicBezTo>
                    <a:pt x="282" y="115"/>
                    <a:pt x="283" y="115"/>
                    <a:pt x="283" y="115"/>
                  </a:cubicBezTo>
                  <a:cubicBezTo>
                    <a:pt x="283" y="115"/>
                    <a:pt x="283" y="115"/>
                    <a:pt x="284" y="115"/>
                  </a:cubicBezTo>
                  <a:cubicBezTo>
                    <a:pt x="284" y="115"/>
                    <a:pt x="284" y="114"/>
                    <a:pt x="284" y="114"/>
                  </a:cubicBezTo>
                  <a:cubicBezTo>
                    <a:pt x="285" y="114"/>
                    <a:pt x="285" y="113"/>
                    <a:pt x="286" y="113"/>
                  </a:cubicBezTo>
                  <a:cubicBezTo>
                    <a:pt x="286" y="113"/>
                    <a:pt x="287" y="112"/>
                    <a:pt x="287" y="112"/>
                  </a:cubicBezTo>
                  <a:cubicBezTo>
                    <a:pt x="287" y="112"/>
                    <a:pt x="288" y="111"/>
                    <a:pt x="288" y="111"/>
                  </a:cubicBezTo>
                  <a:cubicBezTo>
                    <a:pt x="288" y="110"/>
                    <a:pt x="288" y="110"/>
                    <a:pt x="288" y="110"/>
                  </a:cubicBezTo>
                  <a:cubicBezTo>
                    <a:pt x="288" y="109"/>
                    <a:pt x="288" y="109"/>
                    <a:pt x="289" y="108"/>
                  </a:cubicBezTo>
                  <a:cubicBezTo>
                    <a:pt x="289" y="108"/>
                    <a:pt x="289" y="107"/>
                    <a:pt x="288" y="107"/>
                  </a:cubicBezTo>
                  <a:cubicBezTo>
                    <a:pt x="288" y="107"/>
                    <a:pt x="288" y="108"/>
                    <a:pt x="288" y="108"/>
                  </a:cubicBezTo>
                  <a:cubicBezTo>
                    <a:pt x="288" y="108"/>
                    <a:pt x="288" y="109"/>
                    <a:pt x="287" y="109"/>
                  </a:cubicBezTo>
                  <a:cubicBezTo>
                    <a:pt x="287" y="109"/>
                    <a:pt x="287" y="109"/>
                    <a:pt x="287" y="109"/>
                  </a:cubicBezTo>
                  <a:cubicBezTo>
                    <a:pt x="287" y="109"/>
                    <a:pt x="287" y="108"/>
                    <a:pt x="287" y="108"/>
                  </a:cubicBezTo>
                  <a:cubicBezTo>
                    <a:pt x="287" y="107"/>
                    <a:pt x="287" y="107"/>
                    <a:pt x="287" y="107"/>
                  </a:cubicBezTo>
                  <a:cubicBezTo>
                    <a:pt x="287" y="106"/>
                    <a:pt x="288" y="106"/>
                    <a:pt x="288" y="105"/>
                  </a:cubicBezTo>
                  <a:cubicBezTo>
                    <a:pt x="288" y="104"/>
                    <a:pt x="288" y="104"/>
                    <a:pt x="288" y="104"/>
                  </a:cubicBezTo>
                  <a:cubicBezTo>
                    <a:pt x="287" y="103"/>
                    <a:pt x="287" y="103"/>
                    <a:pt x="287" y="103"/>
                  </a:cubicBezTo>
                  <a:cubicBezTo>
                    <a:pt x="287" y="102"/>
                    <a:pt x="287" y="102"/>
                    <a:pt x="287" y="101"/>
                  </a:cubicBezTo>
                  <a:cubicBezTo>
                    <a:pt x="287" y="101"/>
                    <a:pt x="287" y="100"/>
                    <a:pt x="286" y="99"/>
                  </a:cubicBezTo>
                  <a:cubicBezTo>
                    <a:pt x="286" y="99"/>
                    <a:pt x="286" y="98"/>
                    <a:pt x="286" y="97"/>
                  </a:cubicBezTo>
                  <a:cubicBezTo>
                    <a:pt x="286" y="97"/>
                    <a:pt x="285" y="96"/>
                    <a:pt x="285" y="96"/>
                  </a:cubicBezTo>
                  <a:cubicBezTo>
                    <a:pt x="285" y="96"/>
                    <a:pt x="285" y="96"/>
                    <a:pt x="285" y="96"/>
                  </a:cubicBezTo>
                  <a:cubicBezTo>
                    <a:pt x="285" y="96"/>
                    <a:pt x="285" y="96"/>
                    <a:pt x="285" y="96"/>
                  </a:cubicBezTo>
                  <a:cubicBezTo>
                    <a:pt x="285" y="96"/>
                    <a:pt x="285" y="96"/>
                    <a:pt x="285" y="95"/>
                  </a:cubicBezTo>
                  <a:cubicBezTo>
                    <a:pt x="285" y="95"/>
                    <a:pt x="285" y="95"/>
                    <a:pt x="285" y="95"/>
                  </a:cubicBezTo>
                  <a:cubicBezTo>
                    <a:pt x="285" y="95"/>
                    <a:pt x="285" y="95"/>
                    <a:pt x="285" y="95"/>
                  </a:cubicBezTo>
                  <a:cubicBezTo>
                    <a:pt x="285" y="95"/>
                    <a:pt x="285" y="95"/>
                    <a:pt x="285" y="95"/>
                  </a:cubicBezTo>
                  <a:cubicBezTo>
                    <a:pt x="284" y="95"/>
                    <a:pt x="284" y="94"/>
                    <a:pt x="284" y="94"/>
                  </a:cubicBezTo>
                  <a:cubicBezTo>
                    <a:pt x="284" y="94"/>
                    <a:pt x="284" y="94"/>
                    <a:pt x="284" y="94"/>
                  </a:cubicBezTo>
                  <a:cubicBezTo>
                    <a:pt x="283" y="94"/>
                    <a:pt x="283" y="94"/>
                    <a:pt x="283" y="93"/>
                  </a:cubicBezTo>
                  <a:cubicBezTo>
                    <a:pt x="283" y="93"/>
                    <a:pt x="283" y="93"/>
                    <a:pt x="283" y="93"/>
                  </a:cubicBezTo>
                  <a:cubicBezTo>
                    <a:pt x="283" y="93"/>
                    <a:pt x="283" y="93"/>
                    <a:pt x="283" y="92"/>
                  </a:cubicBezTo>
                  <a:cubicBezTo>
                    <a:pt x="283" y="92"/>
                    <a:pt x="283" y="92"/>
                    <a:pt x="282" y="92"/>
                  </a:cubicBezTo>
                  <a:cubicBezTo>
                    <a:pt x="282" y="92"/>
                    <a:pt x="282" y="91"/>
                    <a:pt x="282" y="91"/>
                  </a:cubicBezTo>
                  <a:cubicBezTo>
                    <a:pt x="282" y="91"/>
                    <a:pt x="282" y="91"/>
                    <a:pt x="282" y="91"/>
                  </a:cubicBezTo>
                  <a:cubicBezTo>
                    <a:pt x="282" y="90"/>
                    <a:pt x="282" y="90"/>
                    <a:pt x="281" y="90"/>
                  </a:cubicBezTo>
                  <a:cubicBezTo>
                    <a:pt x="281" y="89"/>
                    <a:pt x="281" y="89"/>
                    <a:pt x="281" y="89"/>
                  </a:cubicBezTo>
                  <a:cubicBezTo>
                    <a:pt x="281" y="89"/>
                    <a:pt x="281" y="88"/>
                    <a:pt x="281" y="88"/>
                  </a:cubicBezTo>
                  <a:cubicBezTo>
                    <a:pt x="281" y="88"/>
                    <a:pt x="281" y="88"/>
                    <a:pt x="281" y="87"/>
                  </a:cubicBezTo>
                  <a:cubicBezTo>
                    <a:pt x="281" y="87"/>
                    <a:pt x="281" y="87"/>
                    <a:pt x="281" y="87"/>
                  </a:cubicBezTo>
                  <a:cubicBezTo>
                    <a:pt x="281" y="86"/>
                    <a:pt x="281" y="86"/>
                    <a:pt x="281" y="86"/>
                  </a:cubicBezTo>
                  <a:cubicBezTo>
                    <a:pt x="281" y="86"/>
                    <a:pt x="281" y="86"/>
                    <a:pt x="281" y="85"/>
                  </a:cubicBezTo>
                  <a:cubicBezTo>
                    <a:pt x="281" y="85"/>
                    <a:pt x="280" y="85"/>
                    <a:pt x="280" y="84"/>
                  </a:cubicBezTo>
                  <a:cubicBezTo>
                    <a:pt x="280" y="84"/>
                    <a:pt x="280" y="84"/>
                    <a:pt x="280" y="84"/>
                  </a:cubicBezTo>
                  <a:cubicBezTo>
                    <a:pt x="280" y="84"/>
                    <a:pt x="280" y="84"/>
                    <a:pt x="280" y="83"/>
                  </a:cubicBezTo>
                  <a:cubicBezTo>
                    <a:pt x="280" y="83"/>
                    <a:pt x="280" y="83"/>
                    <a:pt x="280" y="83"/>
                  </a:cubicBezTo>
                  <a:cubicBezTo>
                    <a:pt x="279" y="82"/>
                    <a:pt x="279" y="82"/>
                    <a:pt x="279" y="82"/>
                  </a:cubicBezTo>
                  <a:cubicBezTo>
                    <a:pt x="279" y="81"/>
                    <a:pt x="278" y="80"/>
                    <a:pt x="278" y="80"/>
                  </a:cubicBezTo>
                  <a:cubicBezTo>
                    <a:pt x="277" y="80"/>
                    <a:pt x="277" y="79"/>
                    <a:pt x="277" y="79"/>
                  </a:cubicBezTo>
                  <a:cubicBezTo>
                    <a:pt x="277" y="78"/>
                    <a:pt x="277" y="78"/>
                    <a:pt x="276" y="78"/>
                  </a:cubicBezTo>
                  <a:cubicBezTo>
                    <a:pt x="276" y="78"/>
                    <a:pt x="276" y="78"/>
                    <a:pt x="276" y="78"/>
                  </a:cubicBezTo>
                  <a:cubicBezTo>
                    <a:pt x="276" y="78"/>
                    <a:pt x="276" y="78"/>
                    <a:pt x="276" y="77"/>
                  </a:cubicBezTo>
                  <a:cubicBezTo>
                    <a:pt x="276" y="77"/>
                    <a:pt x="276" y="77"/>
                    <a:pt x="276" y="77"/>
                  </a:cubicBezTo>
                  <a:cubicBezTo>
                    <a:pt x="275" y="77"/>
                    <a:pt x="275" y="76"/>
                    <a:pt x="275" y="76"/>
                  </a:cubicBezTo>
                  <a:cubicBezTo>
                    <a:pt x="275" y="76"/>
                    <a:pt x="275" y="75"/>
                    <a:pt x="275" y="75"/>
                  </a:cubicBezTo>
                  <a:cubicBezTo>
                    <a:pt x="274" y="75"/>
                    <a:pt x="274" y="74"/>
                    <a:pt x="274" y="74"/>
                  </a:cubicBezTo>
                  <a:cubicBezTo>
                    <a:pt x="274" y="73"/>
                    <a:pt x="273" y="73"/>
                    <a:pt x="273" y="73"/>
                  </a:cubicBezTo>
                  <a:cubicBezTo>
                    <a:pt x="272" y="73"/>
                    <a:pt x="271" y="73"/>
                    <a:pt x="271" y="73"/>
                  </a:cubicBezTo>
                  <a:cubicBezTo>
                    <a:pt x="270" y="74"/>
                    <a:pt x="270" y="74"/>
                    <a:pt x="269" y="74"/>
                  </a:cubicBezTo>
                  <a:cubicBezTo>
                    <a:pt x="267" y="74"/>
                    <a:pt x="266" y="73"/>
                    <a:pt x="265" y="71"/>
                  </a:cubicBezTo>
                  <a:cubicBezTo>
                    <a:pt x="265" y="70"/>
                    <a:pt x="265" y="69"/>
                    <a:pt x="265" y="68"/>
                  </a:cubicBezTo>
                  <a:cubicBezTo>
                    <a:pt x="264" y="66"/>
                    <a:pt x="265" y="65"/>
                    <a:pt x="264" y="63"/>
                  </a:cubicBezTo>
                  <a:cubicBezTo>
                    <a:pt x="264" y="63"/>
                    <a:pt x="264" y="62"/>
                    <a:pt x="264" y="61"/>
                  </a:cubicBezTo>
                  <a:cubicBezTo>
                    <a:pt x="264" y="60"/>
                    <a:pt x="264" y="60"/>
                    <a:pt x="264" y="59"/>
                  </a:cubicBezTo>
                  <a:cubicBezTo>
                    <a:pt x="264" y="59"/>
                    <a:pt x="264" y="58"/>
                    <a:pt x="265" y="58"/>
                  </a:cubicBezTo>
                  <a:cubicBezTo>
                    <a:pt x="265" y="58"/>
                    <a:pt x="265" y="58"/>
                    <a:pt x="265" y="57"/>
                  </a:cubicBezTo>
                  <a:cubicBezTo>
                    <a:pt x="265" y="57"/>
                    <a:pt x="265" y="56"/>
                    <a:pt x="265" y="56"/>
                  </a:cubicBezTo>
                  <a:cubicBezTo>
                    <a:pt x="265" y="55"/>
                    <a:pt x="264" y="54"/>
                    <a:pt x="264" y="54"/>
                  </a:cubicBezTo>
                  <a:cubicBezTo>
                    <a:pt x="263" y="53"/>
                    <a:pt x="262" y="53"/>
                    <a:pt x="261" y="53"/>
                  </a:cubicBezTo>
                  <a:cubicBezTo>
                    <a:pt x="259" y="52"/>
                    <a:pt x="258" y="52"/>
                    <a:pt x="257" y="52"/>
                  </a:cubicBezTo>
                  <a:cubicBezTo>
                    <a:pt x="255" y="52"/>
                    <a:pt x="253" y="51"/>
                    <a:pt x="252" y="51"/>
                  </a:cubicBezTo>
                  <a:cubicBezTo>
                    <a:pt x="250" y="51"/>
                    <a:pt x="249" y="50"/>
                    <a:pt x="247" y="50"/>
                  </a:cubicBezTo>
                  <a:cubicBezTo>
                    <a:pt x="245" y="50"/>
                    <a:pt x="244" y="50"/>
                    <a:pt x="242" y="50"/>
                  </a:cubicBezTo>
                  <a:cubicBezTo>
                    <a:pt x="240" y="50"/>
                    <a:pt x="238" y="50"/>
                    <a:pt x="236" y="51"/>
                  </a:cubicBezTo>
                  <a:cubicBezTo>
                    <a:pt x="234" y="51"/>
                    <a:pt x="231" y="51"/>
                    <a:pt x="229" y="52"/>
                  </a:cubicBezTo>
                  <a:cubicBezTo>
                    <a:pt x="228" y="52"/>
                    <a:pt x="228" y="52"/>
                    <a:pt x="227" y="52"/>
                  </a:cubicBezTo>
                  <a:cubicBezTo>
                    <a:pt x="226" y="52"/>
                    <a:pt x="225" y="52"/>
                    <a:pt x="224" y="52"/>
                  </a:cubicBezTo>
                  <a:cubicBezTo>
                    <a:pt x="224" y="52"/>
                    <a:pt x="224" y="52"/>
                    <a:pt x="224" y="52"/>
                  </a:cubicBezTo>
                  <a:cubicBezTo>
                    <a:pt x="223" y="52"/>
                    <a:pt x="223" y="52"/>
                    <a:pt x="223" y="52"/>
                  </a:cubicBezTo>
                  <a:cubicBezTo>
                    <a:pt x="223" y="52"/>
                    <a:pt x="223" y="52"/>
                    <a:pt x="223" y="52"/>
                  </a:cubicBezTo>
                  <a:cubicBezTo>
                    <a:pt x="223" y="52"/>
                    <a:pt x="222" y="52"/>
                    <a:pt x="222" y="52"/>
                  </a:cubicBezTo>
                  <a:cubicBezTo>
                    <a:pt x="222" y="52"/>
                    <a:pt x="222" y="52"/>
                    <a:pt x="222" y="52"/>
                  </a:cubicBezTo>
                  <a:cubicBezTo>
                    <a:pt x="222" y="52"/>
                    <a:pt x="221" y="52"/>
                    <a:pt x="221" y="52"/>
                  </a:cubicBezTo>
                  <a:cubicBezTo>
                    <a:pt x="221" y="52"/>
                    <a:pt x="221" y="52"/>
                    <a:pt x="221" y="52"/>
                  </a:cubicBezTo>
                  <a:cubicBezTo>
                    <a:pt x="221" y="52"/>
                    <a:pt x="221" y="52"/>
                    <a:pt x="221" y="52"/>
                  </a:cubicBezTo>
                  <a:cubicBezTo>
                    <a:pt x="221" y="52"/>
                    <a:pt x="221" y="52"/>
                    <a:pt x="221" y="52"/>
                  </a:cubicBezTo>
                  <a:cubicBezTo>
                    <a:pt x="221" y="52"/>
                    <a:pt x="221" y="52"/>
                    <a:pt x="221" y="52"/>
                  </a:cubicBezTo>
                  <a:cubicBezTo>
                    <a:pt x="220" y="52"/>
                    <a:pt x="220" y="52"/>
                    <a:pt x="220" y="53"/>
                  </a:cubicBezTo>
                  <a:cubicBezTo>
                    <a:pt x="220" y="53"/>
                    <a:pt x="220" y="53"/>
                    <a:pt x="220" y="53"/>
                  </a:cubicBezTo>
                  <a:cubicBezTo>
                    <a:pt x="220" y="53"/>
                    <a:pt x="220" y="53"/>
                    <a:pt x="220" y="53"/>
                  </a:cubicBezTo>
                  <a:cubicBezTo>
                    <a:pt x="220" y="53"/>
                    <a:pt x="220" y="53"/>
                    <a:pt x="220" y="53"/>
                  </a:cubicBezTo>
                  <a:cubicBezTo>
                    <a:pt x="220" y="53"/>
                    <a:pt x="219" y="53"/>
                    <a:pt x="219" y="53"/>
                  </a:cubicBezTo>
                  <a:cubicBezTo>
                    <a:pt x="219" y="53"/>
                    <a:pt x="219" y="53"/>
                    <a:pt x="219" y="53"/>
                  </a:cubicBezTo>
                  <a:cubicBezTo>
                    <a:pt x="219" y="53"/>
                    <a:pt x="219" y="53"/>
                    <a:pt x="219" y="53"/>
                  </a:cubicBezTo>
                  <a:cubicBezTo>
                    <a:pt x="219" y="54"/>
                    <a:pt x="219" y="54"/>
                    <a:pt x="218" y="54"/>
                  </a:cubicBezTo>
                  <a:cubicBezTo>
                    <a:pt x="218" y="54"/>
                    <a:pt x="218" y="54"/>
                    <a:pt x="218" y="54"/>
                  </a:cubicBezTo>
                  <a:cubicBezTo>
                    <a:pt x="218" y="54"/>
                    <a:pt x="217" y="54"/>
                    <a:pt x="217" y="54"/>
                  </a:cubicBezTo>
                  <a:cubicBezTo>
                    <a:pt x="217" y="54"/>
                    <a:pt x="217" y="54"/>
                    <a:pt x="217" y="54"/>
                  </a:cubicBezTo>
                  <a:cubicBezTo>
                    <a:pt x="216" y="54"/>
                    <a:pt x="216" y="54"/>
                    <a:pt x="216" y="54"/>
                  </a:cubicBezTo>
                  <a:cubicBezTo>
                    <a:pt x="216" y="54"/>
                    <a:pt x="216" y="54"/>
                    <a:pt x="216" y="54"/>
                  </a:cubicBezTo>
                  <a:cubicBezTo>
                    <a:pt x="216" y="54"/>
                    <a:pt x="216" y="54"/>
                    <a:pt x="216" y="54"/>
                  </a:cubicBezTo>
                  <a:cubicBezTo>
                    <a:pt x="216" y="54"/>
                    <a:pt x="216" y="54"/>
                    <a:pt x="215" y="54"/>
                  </a:cubicBezTo>
                  <a:cubicBezTo>
                    <a:pt x="215" y="54"/>
                    <a:pt x="215" y="54"/>
                    <a:pt x="215" y="54"/>
                  </a:cubicBezTo>
                  <a:cubicBezTo>
                    <a:pt x="215" y="54"/>
                    <a:pt x="215" y="54"/>
                    <a:pt x="215" y="54"/>
                  </a:cubicBezTo>
                  <a:cubicBezTo>
                    <a:pt x="215" y="54"/>
                    <a:pt x="215" y="54"/>
                    <a:pt x="214" y="54"/>
                  </a:cubicBezTo>
                  <a:cubicBezTo>
                    <a:pt x="214" y="55"/>
                    <a:pt x="214" y="55"/>
                    <a:pt x="214" y="55"/>
                  </a:cubicBezTo>
                  <a:cubicBezTo>
                    <a:pt x="214" y="55"/>
                    <a:pt x="213" y="55"/>
                    <a:pt x="213" y="55"/>
                  </a:cubicBezTo>
                  <a:cubicBezTo>
                    <a:pt x="213" y="55"/>
                    <a:pt x="213" y="55"/>
                    <a:pt x="212" y="55"/>
                  </a:cubicBezTo>
                  <a:cubicBezTo>
                    <a:pt x="212" y="55"/>
                    <a:pt x="212" y="55"/>
                    <a:pt x="212" y="55"/>
                  </a:cubicBezTo>
                  <a:cubicBezTo>
                    <a:pt x="212" y="55"/>
                    <a:pt x="211" y="55"/>
                    <a:pt x="211" y="55"/>
                  </a:cubicBezTo>
                  <a:cubicBezTo>
                    <a:pt x="211" y="55"/>
                    <a:pt x="211" y="55"/>
                    <a:pt x="210" y="55"/>
                  </a:cubicBezTo>
                  <a:cubicBezTo>
                    <a:pt x="210" y="55"/>
                    <a:pt x="210" y="55"/>
                    <a:pt x="210" y="55"/>
                  </a:cubicBezTo>
                  <a:cubicBezTo>
                    <a:pt x="209" y="55"/>
                    <a:pt x="209" y="55"/>
                    <a:pt x="209" y="54"/>
                  </a:cubicBezTo>
                  <a:cubicBezTo>
                    <a:pt x="209" y="54"/>
                    <a:pt x="209" y="54"/>
                    <a:pt x="209" y="54"/>
                  </a:cubicBezTo>
                  <a:cubicBezTo>
                    <a:pt x="208" y="54"/>
                    <a:pt x="208" y="54"/>
                    <a:pt x="208" y="54"/>
                  </a:cubicBezTo>
                  <a:cubicBezTo>
                    <a:pt x="207" y="54"/>
                    <a:pt x="207" y="53"/>
                    <a:pt x="207" y="53"/>
                  </a:cubicBezTo>
                  <a:cubicBezTo>
                    <a:pt x="206" y="53"/>
                    <a:pt x="206" y="53"/>
                    <a:pt x="205" y="53"/>
                  </a:cubicBezTo>
                  <a:cubicBezTo>
                    <a:pt x="205" y="53"/>
                    <a:pt x="205" y="53"/>
                    <a:pt x="205" y="53"/>
                  </a:cubicBezTo>
                  <a:cubicBezTo>
                    <a:pt x="205" y="53"/>
                    <a:pt x="204" y="53"/>
                    <a:pt x="204" y="53"/>
                  </a:cubicBezTo>
                  <a:cubicBezTo>
                    <a:pt x="204" y="54"/>
                    <a:pt x="203" y="54"/>
                    <a:pt x="203" y="54"/>
                  </a:cubicBezTo>
                  <a:cubicBezTo>
                    <a:pt x="202" y="54"/>
                    <a:pt x="202" y="54"/>
                    <a:pt x="202" y="54"/>
                  </a:cubicBezTo>
                  <a:cubicBezTo>
                    <a:pt x="202" y="54"/>
                    <a:pt x="201" y="54"/>
                    <a:pt x="201" y="54"/>
                  </a:cubicBezTo>
                  <a:cubicBezTo>
                    <a:pt x="201" y="54"/>
                    <a:pt x="200" y="54"/>
                    <a:pt x="200" y="55"/>
                  </a:cubicBezTo>
                  <a:cubicBezTo>
                    <a:pt x="199" y="55"/>
                    <a:pt x="199" y="55"/>
                    <a:pt x="199" y="55"/>
                  </a:cubicBezTo>
                  <a:cubicBezTo>
                    <a:pt x="199" y="55"/>
                    <a:pt x="198" y="55"/>
                    <a:pt x="198" y="55"/>
                  </a:cubicBezTo>
                  <a:cubicBezTo>
                    <a:pt x="197" y="55"/>
                    <a:pt x="197" y="56"/>
                    <a:pt x="196" y="56"/>
                  </a:cubicBezTo>
                  <a:cubicBezTo>
                    <a:pt x="196" y="56"/>
                    <a:pt x="195" y="56"/>
                    <a:pt x="195" y="57"/>
                  </a:cubicBezTo>
                  <a:cubicBezTo>
                    <a:pt x="195" y="57"/>
                    <a:pt x="194" y="57"/>
                    <a:pt x="194" y="57"/>
                  </a:cubicBezTo>
                  <a:cubicBezTo>
                    <a:pt x="194" y="57"/>
                    <a:pt x="193" y="57"/>
                    <a:pt x="193" y="58"/>
                  </a:cubicBezTo>
                  <a:cubicBezTo>
                    <a:pt x="193" y="58"/>
                    <a:pt x="192" y="58"/>
                    <a:pt x="192" y="58"/>
                  </a:cubicBezTo>
                  <a:cubicBezTo>
                    <a:pt x="191" y="58"/>
                    <a:pt x="191" y="58"/>
                    <a:pt x="191" y="58"/>
                  </a:cubicBezTo>
                  <a:cubicBezTo>
                    <a:pt x="190" y="59"/>
                    <a:pt x="189" y="59"/>
                    <a:pt x="188" y="59"/>
                  </a:cubicBezTo>
                  <a:cubicBezTo>
                    <a:pt x="187" y="59"/>
                    <a:pt x="187" y="59"/>
                    <a:pt x="187" y="59"/>
                  </a:cubicBezTo>
                  <a:cubicBezTo>
                    <a:pt x="186" y="60"/>
                    <a:pt x="186" y="60"/>
                    <a:pt x="186" y="60"/>
                  </a:cubicBezTo>
                  <a:cubicBezTo>
                    <a:pt x="186" y="60"/>
                    <a:pt x="185" y="60"/>
                    <a:pt x="185" y="60"/>
                  </a:cubicBezTo>
                  <a:cubicBezTo>
                    <a:pt x="185" y="60"/>
                    <a:pt x="185" y="60"/>
                    <a:pt x="185" y="60"/>
                  </a:cubicBezTo>
                  <a:cubicBezTo>
                    <a:pt x="185" y="60"/>
                    <a:pt x="184" y="60"/>
                    <a:pt x="184" y="60"/>
                  </a:cubicBezTo>
                  <a:cubicBezTo>
                    <a:pt x="182" y="60"/>
                    <a:pt x="182" y="60"/>
                    <a:pt x="182" y="60"/>
                  </a:cubicBezTo>
                  <a:cubicBezTo>
                    <a:pt x="182" y="60"/>
                    <a:pt x="182" y="60"/>
                    <a:pt x="182" y="60"/>
                  </a:cubicBezTo>
                  <a:cubicBezTo>
                    <a:pt x="181" y="60"/>
                    <a:pt x="181" y="60"/>
                    <a:pt x="181" y="60"/>
                  </a:cubicBezTo>
                  <a:cubicBezTo>
                    <a:pt x="181" y="61"/>
                    <a:pt x="181" y="61"/>
                    <a:pt x="180" y="61"/>
                  </a:cubicBezTo>
                  <a:cubicBezTo>
                    <a:pt x="179" y="61"/>
                    <a:pt x="179" y="61"/>
                    <a:pt x="179" y="61"/>
                  </a:cubicBezTo>
                  <a:cubicBezTo>
                    <a:pt x="179" y="61"/>
                    <a:pt x="179" y="61"/>
                    <a:pt x="179" y="61"/>
                  </a:cubicBezTo>
                  <a:cubicBezTo>
                    <a:pt x="178" y="61"/>
                    <a:pt x="178" y="61"/>
                    <a:pt x="178" y="61"/>
                  </a:cubicBezTo>
                  <a:cubicBezTo>
                    <a:pt x="178" y="61"/>
                    <a:pt x="178" y="61"/>
                    <a:pt x="178" y="61"/>
                  </a:cubicBezTo>
                  <a:cubicBezTo>
                    <a:pt x="177" y="61"/>
                    <a:pt x="177" y="61"/>
                    <a:pt x="177" y="61"/>
                  </a:cubicBezTo>
                  <a:cubicBezTo>
                    <a:pt x="177" y="61"/>
                    <a:pt x="177" y="61"/>
                    <a:pt x="177" y="61"/>
                  </a:cubicBezTo>
                  <a:cubicBezTo>
                    <a:pt x="177" y="61"/>
                    <a:pt x="176" y="61"/>
                    <a:pt x="176" y="61"/>
                  </a:cubicBezTo>
                  <a:cubicBezTo>
                    <a:pt x="176" y="61"/>
                    <a:pt x="176" y="61"/>
                    <a:pt x="176" y="61"/>
                  </a:cubicBezTo>
                  <a:cubicBezTo>
                    <a:pt x="176" y="61"/>
                    <a:pt x="176" y="61"/>
                    <a:pt x="175" y="61"/>
                  </a:cubicBezTo>
                  <a:cubicBezTo>
                    <a:pt x="175" y="61"/>
                    <a:pt x="175" y="61"/>
                    <a:pt x="175" y="61"/>
                  </a:cubicBezTo>
                  <a:cubicBezTo>
                    <a:pt x="175" y="61"/>
                    <a:pt x="175" y="61"/>
                    <a:pt x="175" y="61"/>
                  </a:cubicBezTo>
                  <a:cubicBezTo>
                    <a:pt x="175" y="61"/>
                    <a:pt x="174" y="61"/>
                    <a:pt x="174" y="61"/>
                  </a:cubicBezTo>
                  <a:cubicBezTo>
                    <a:pt x="174" y="61"/>
                    <a:pt x="174" y="62"/>
                    <a:pt x="173" y="62"/>
                  </a:cubicBezTo>
                  <a:cubicBezTo>
                    <a:pt x="172" y="62"/>
                    <a:pt x="172" y="62"/>
                    <a:pt x="172" y="62"/>
                  </a:cubicBezTo>
                  <a:cubicBezTo>
                    <a:pt x="171" y="62"/>
                    <a:pt x="171" y="61"/>
                    <a:pt x="171" y="61"/>
                  </a:cubicBezTo>
                  <a:cubicBezTo>
                    <a:pt x="170" y="61"/>
                    <a:pt x="170" y="61"/>
                    <a:pt x="170" y="60"/>
                  </a:cubicBezTo>
                  <a:cubicBezTo>
                    <a:pt x="169" y="60"/>
                    <a:pt x="169" y="60"/>
                    <a:pt x="169" y="60"/>
                  </a:cubicBezTo>
                  <a:cubicBezTo>
                    <a:pt x="168" y="59"/>
                    <a:pt x="168" y="59"/>
                    <a:pt x="168" y="59"/>
                  </a:cubicBezTo>
                  <a:cubicBezTo>
                    <a:pt x="167" y="59"/>
                    <a:pt x="167" y="59"/>
                    <a:pt x="166" y="59"/>
                  </a:cubicBezTo>
                  <a:cubicBezTo>
                    <a:pt x="166" y="59"/>
                    <a:pt x="166" y="59"/>
                    <a:pt x="165" y="58"/>
                  </a:cubicBezTo>
                  <a:cubicBezTo>
                    <a:pt x="165" y="58"/>
                    <a:pt x="164" y="58"/>
                    <a:pt x="164" y="58"/>
                  </a:cubicBezTo>
                  <a:cubicBezTo>
                    <a:pt x="164" y="58"/>
                    <a:pt x="163" y="58"/>
                    <a:pt x="163" y="58"/>
                  </a:cubicBezTo>
                  <a:cubicBezTo>
                    <a:pt x="162" y="58"/>
                    <a:pt x="162" y="58"/>
                    <a:pt x="161" y="58"/>
                  </a:cubicBezTo>
                  <a:cubicBezTo>
                    <a:pt x="161" y="58"/>
                    <a:pt x="161" y="58"/>
                    <a:pt x="161" y="58"/>
                  </a:cubicBezTo>
                  <a:cubicBezTo>
                    <a:pt x="160" y="58"/>
                    <a:pt x="160" y="57"/>
                    <a:pt x="160" y="58"/>
                  </a:cubicBezTo>
                  <a:cubicBezTo>
                    <a:pt x="160" y="58"/>
                    <a:pt x="160" y="58"/>
                    <a:pt x="160" y="58"/>
                  </a:cubicBezTo>
                  <a:cubicBezTo>
                    <a:pt x="160" y="58"/>
                    <a:pt x="159" y="58"/>
                    <a:pt x="159" y="58"/>
                  </a:cubicBezTo>
                  <a:cubicBezTo>
                    <a:pt x="159" y="57"/>
                    <a:pt x="159" y="57"/>
                    <a:pt x="159" y="57"/>
                  </a:cubicBezTo>
                  <a:cubicBezTo>
                    <a:pt x="158" y="57"/>
                    <a:pt x="158" y="57"/>
                    <a:pt x="158" y="57"/>
                  </a:cubicBezTo>
                  <a:cubicBezTo>
                    <a:pt x="158" y="57"/>
                    <a:pt x="157" y="57"/>
                    <a:pt x="157" y="57"/>
                  </a:cubicBezTo>
                  <a:cubicBezTo>
                    <a:pt x="157" y="57"/>
                    <a:pt x="156" y="57"/>
                    <a:pt x="156" y="57"/>
                  </a:cubicBezTo>
                  <a:cubicBezTo>
                    <a:pt x="156" y="57"/>
                    <a:pt x="156" y="57"/>
                    <a:pt x="155" y="57"/>
                  </a:cubicBezTo>
                  <a:cubicBezTo>
                    <a:pt x="155" y="57"/>
                    <a:pt x="155" y="57"/>
                    <a:pt x="154" y="57"/>
                  </a:cubicBezTo>
                  <a:cubicBezTo>
                    <a:pt x="154" y="58"/>
                    <a:pt x="153" y="58"/>
                    <a:pt x="153" y="58"/>
                  </a:cubicBezTo>
                  <a:cubicBezTo>
                    <a:pt x="153" y="58"/>
                    <a:pt x="152" y="58"/>
                    <a:pt x="152" y="58"/>
                  </a:cubicBezTo>
                  <a:cubicBezTo>
                    <a:pt x="150" y="58"/>
                    <a:pt x="150" y="58"/>
                    <a:pt x="150" y="58"/>
                  </a:cubicBezTo>
                  <a:cubicBezTo>
                    <a:pt x="150" y="58"/>
                    <a:pt x="150" y="58"/>
                    <a:pt x="150" y="57"/>
                  </a:cubicBezTo>
                  <a:cubicBezTo>
                    <a:pt x="150" y="57"/>
                    <a:pt x="149" y="57"/>
                    <a:pt x="149" y="57"/>
                  </a:cubicBezTo>
                  <a:cubicBezTo>
                    <a:pt x="149" y="57"/>
                    <a:pt x="149" y="57"/>
                    <a:pt x="149" y="57"/>
                  </a:cubicBezTo>
                  <a:cubicBezTo>
                    <a:pt x="148" y="57"/>
                    <a:pt x="148" y="57"/>
                    <a:pt x="148" y="57"/>
                  </a:cubicBezTo>
                  <a:cubicBezTo>
                    <a:pt x="148" y="57"/>
                    <a:pt x="147" y="57"/>
                    <a:pt x="147" y="57"/>
                  </a:cubicBezTo>
                  <a:cubicBezTo>
                    <a:pt x="147" y="57"/>
                    <a:pt x="147" y="57"/>
                    <a:pt x="147" y="57"/>
                  </a:cubicBezTo>
                  <a:cubicBezTo>
                    <a:pt x="147" y="57"/>
                    <a:pt x="146" y="57"/>
                    <a:pt x="146" y="57"/>
                  </a:cubicBezTo>
                  <a:cubicBezTo>
                    <a:pt x="146" y="57"/>
                    <a:pt x="145" y="57"/>
                    <a:pt x="145" y="57"/>
                  </a:cubicBezTo>
                  <a:cubicBezTo>
                    <a:pt x="145" y="57"/>
                    <a:pt x="145" y="57"/>
                    <a:pt x="144" y="56"/>
                  </a:cubicBezTo>
                  <a:cubicBezTo>
                    <a:pt x="144" y="56"/>
                    <a:pt x="144" y="56"/>
                    <a:pt x="144" y="56"/>
                  </a:cubicBezTo>
                  <a:cubicBezTo>
                    <a:pt x="144" y="56"/>
                    <a:pt x="143" y="56"/>
                    <a:pt x="143" y="56"/>
                  </a:cubicBezTo>
                  <a:cubicBezTo>
                    <a:pt x="143" y="56"/>
                    <a:pt x="142" y="56"/>
                    <a:pt x="142" y="56"/>
                  </a:cubicBezTo>
                  <a:cubicBezTo>
                    <a:pt x="142" y="56"/>
                    <a:pt x="141" y="56"/>
                    <a:pt x="141" y="56"/>
                  </a:cubicBezTo>
                  <a:cubicBezTo>
                    <a:pt x="139" y="56"/>
                    <a:pt x="139" y="56"/>
                    <a:pt x="139" y="56"/>
                  </a:cubicBezTo>
                  <a:cubicBezTo>
                    <a:pt x="139" y="56"/>
                    <a:pt x="139" y="56"/>
                    <a:pt x="139" y="56"/>
                  </a:cubicBezTo>
                  <a:cubicBezTo>
                    <a:pt x="138" y="56"/>
                    <a:pt x="138" y="56"/>
                    <a:pt x="138" y="56"/>
                  </a:cubicBezTo>
                  <a:cubicBezTo>
                    <a:pt x="138" y="56"/>
                    <a:pt x="138" y="56"/>
                    <a:pt x="138" y="56"/>
                  </a:cubicBezTo>
                  <a:cubicBezTo>
                    <a:pt x="137" y="56"/>
                    <a:pt x="137" y="56"/>
                    <a:pt x="137" y="56"/>
                  </a:cubicBezTo>
                  <a:cubicBezTo>
                    <a:pt x="137" y="56"/>
                    <a:pt x="137" y="56"/>
                    <a:pt x="137" y="56"/>
                  </a:cubicBezTo>
                  <a:cubicBezTo>
                    <a:pt x="137" y="56"/>
                    <a:pt x="137" y="56"/>
                    <a:pt x="137" y="56"/>
                  </a:cubicBezTo>
                  <a:cubicBezTo>
                    <a:pt x="137" y="56"/>
                    <a:pt x="136" y="56"/>
                    <a:pt x="136" y="56"/>
                  </a:cubicBezTo>
                  <a:cubicBezTo>
                    <a:pt x="136" y="56"/>
                    <a:pt x="136" y="56"/>
                    <a:pt x="136" y="56"/>
                  </a:cubicBezTo>
                  <a:cubicBezTo>
                    <a:pt x="135" y="56"/>
                    <a:pt x="135" y="56"/>
                    <a:pt x="135" y="56"/>
                  </a:cubicBezTo>
                  <a:cubicBezTo>
                    <a:pt x="134" y="57"/>
                    <a:pt x="134" y="57"/>
                    <a:pt x="134" y="57"/>
                  </a:cubicBezTo>
                  <a:cubicBezTo>
                    <a:pt x="134" y="57"/>
                    <a:pt x="133" y="57"/>
                    <a:pt x="133" y="57"/>
                  </a:cubicBezTo>
                  <a:cubicBezTo>
                    <a:pt x="133" y="57"/>
                    <a:pt x="133" y="57"/>
                    <a:pt x="132" y="57"/>
                  </a:cubicBezTo>
                  <a:cubicBezTo>
                    <a:pt x="132" y="57"/>
                    <a:pt x="132" y="57"/>
                    <a:pt x="132" y="57"/>
                  </a:cubicBezTo>
                  <a:cubicBezTo>
                    <a:pt x="132" y="57"/>
                    <a:pt x="131" y="57"/>
                    <a:pt x="131" y="57"/>
                  </a:cubicBezTo>
                  <a:cubicBezTo>
                    <a:pt x="130" y="57"/>
                    <a:pt x="130" y="57"/>
                    <a:pt x="130" y="57"/>
                  </a:cubicBezTo>
                  <a:cubicBezTo>
                    <a:pt x="130" y="57"/>
                    <a:pt x="130" y="57"/>
                    <a:pt x="130" y="57"/>
                  </a:cubicBezTo>
                  <a:cubicBezTo>
                    <a:pt x="129" y="57"/>
                    <a:pt x="129" y="57"/>
                    <a:pt x="129" y="57"/>
                  </a:cubicBezTo>
                  <a:cubicBezTo>
                    <a:pt x="128" y="57"/>
                    <a:pt x="128" y="57"/>
                    <a:pt x="128" y="57"/>
                  </a:cubicBezTo>
                  <a:cubicBezTo>
                    <a:pt x="128" y="57"/>
                    <a:pt x="128" y="57"/>
                    <a:pt x="128" y="57"/>
                  </a:cubicBezTo>
                  <a:cubicBezTo>
                    <a:pt x="128" y="57"/>
                    <a:pt x="128" y="57"/>
                    <a:pt x="128" y="57"/>
                  </a:cubicBezTo>
                  <a:cubicBezTo>
                    <a:pt x="128" y="57"/>
                    <a:pt x="128" y="57"/>
                    <a:pt x="128" y="58"/>
                  </a:cubicBezTo>
                  <a:cubicBezTo>
                    <a:pt x="127" y="58"/>
                    <a:pt x="127" y="58"/>
                    <a:pt x="127" y="58"/>
                  </a:cubicBezTo>
                  <a:cubicBezTo>
                    <a:pt x="127" y="58"/>
                    <a:pt x="127" y="58"/>
                    <a:pt x="127" y="58"/>
                  </a:cubicBezTo>
                  <a:cubicBezTo>
                    <a:pt x="127" y="58"/>
                    <a:pt x="127" y="58"/>
                    <a:pt x="127" y="58"/>
                  </a:cubicBezTo>
                  <a:cubicBezTo>
                    <a:pt x="126" y="58"/>
                    <a:pt x="126" y="58"/>
                    <a:pt x="126" y="58"/>
                  </a:cubicBezTo>
                  <a:cubicBezTo>
                    <a:pt x="126" y="58"/>
                    <a:pt x="126" y="58"/>
                    <a:pt x="126" y="58"/>
                  </a:cubicBezTo>
                  <a:cubicBezTo>
                    <a:pt x="125" y="59"/>
                    <a:pt x="125" y="59"/>
                    <a:pt x="124" y="59"/>
                  </a:cubicBezTo>
                  <a:cubicBezTo>
                    <a:pt x="124" y="59"/>
                    <a:pt x="124" y="59"/>
                    <a:pt x="123" y="59"/>
                  </a:cubicBezTo>
                  <a:cubicBezTo>
                    <a:pt x="123" y="59"/>
                    <a:pt x="123" y="59"/>
                    <a:pt x="122" y="60"/>
                  </a:cubicBezTo>
                  <a:cubicBezTo>
                    <a:pt x="122" y="60"/>
                    <a:pt x="122" y="60"/>
                    <a:pt x="122" y="60"/>
                  </a:cubicBezTo>
                  <a:cubicBezTo>
                    <a:pt x="122" y="60"/>
                    <a:pt x="122" y="60"/>
                    <a:pt x="121" y="60"/>
                  </a:cubicBezTo>
                  <a:cubicBezTo>
                    <a:pt x="121" y="60"/>
                    <a:pt x="121" y="60"/>
                    <a:pt x="121" y="60"/>
                  </a:cubicBezTo>
                  <a:cubicBezTo>
                    <a:pt x="121" y="60"/>
                    <a:pt x="121" y="61"/>
                    <a:pt x="121" y="61"/>
                  </a:cubicBezTo>
                  <a:cubicBezTo>
                    <a:pt x="120" y="61"/>
                    <a:pt x="120" y="61"/>
                    <a:pt x="119" y="62"/>
                  </a:cubicBezTo>
                  <a:cubicBezTo>
                    <a:pt x="119" y="62"/>
                    <a:pt x="119" y="62"/>
                    <a:pt x="119" y="62"/>
                  </a:cubicBezTo>
                  <a:cubicBezTo>
                    <a:pt x="119" y="62"/>
                    <a:pt x="118" y="62"/>
                    <a:pt x="118" y="62"/>
                  </a:cubicBezTo>
                  <a:cubicBezTo>
                    <a:pt x="118" y="63"/>
                    <a:pt x="118" y="63"/>
                    <a:pt x="117" y="63"/>
                  </a:cubicBezTo>
                  <a:cubicBezTo>
                    <a:pt x="117" y="63"/>
                    <a:pt x="117" y="63"/>
                    <a:pt x="117" y="63"/>
                  </a:cubicBezTo>
                  <a:cubicBezTo>
                    <a:pt x="117" y="64"/>
                    <a:pt x="117" y="64"/>
                    <a:pt x="117" y="64"/>
                  </a:cubicBezTo>
                  <a:cubicBezTo>
                    <a:pt x="116" y="64"/>
                    <a:pt x="115" y="65"/>
                    <a:pt x="115" y="65"/>
                  </a:cubicBezTo>
                  <a:cubicBezTo>
                    <a:pt x="114" y="65"/>
                    <a:pt x="114" y="65"/>
                    <a:pt x="114" y="66"/>
                  </a:cubicBezTo>
                  <a:cubicBezTo>
                    <a:pt x="114" y="66"/>
                    <a:pt x="114" y="66"/>
                    <a:pt x="114" y="66"/>
                  </a:cubicBezTo>
                  <a:cubicBezTo>
                    <a:pt x="113" y="66"/>
                    <a:pt x="113" y="66"/>
                    <a:pt x="113" y="67"/>
                  </a:cubicBezTo>
                  <a:cubicBezTo>
                    <a:pt x="112" y="67"/>
                    <a:pt x="112" y="67"/>
                    <a:pt x="112" y="67"/>
                  </a:cubicBezTo>
                  <a:cubicBezTo>
                    <a:pt x="112" y="67"/>
                    <a:pt x="112" y="67"/>
                    <a:pt x="112" y="67"/>
                  </a:cubicBezTo>
                  <a:cubicBezTo>
                    <a:pt x="111" y="67"/>
                    <a:pt x="111" y="67"/>
                    <a:pt x="111" y="68"/>
                  </a:cubicBezTo>
                  <a:cubicBezTo>
                    <a:pt x="111" y="68"/>
                    <a:pt x="111" y="68"/>
                    <a:pt x="110" y="68"/>
                  </a:cubicBezTo>
                  <a:cubicBezTo>
                    <a:pt x="110" y="68"/>
                    <a:pt x="110" y="68"/>
                    <a:pt x="110" y="68"/>
                  </a:cubicBezTo>
                  <a:cubicBezTo>
                    <a:pt x="110" y="69"/>
                    <a:pt x="110" y="69"/>
                    <a:pt x="109" y="69"/>
                  </a:cubicBezTo>
                  <a:cubicBezTo>
                    <a:pt x="109" y="69"/>
                    <a:pt x="109" y="69"/>
                    <a:pt x="109" y="69"/>
                  </a:cubicBezTo>
                  <a:cubicBezTo>
                    <a:pt x="109" y="69"/>
                    <a:pt x="108" y="70"/>
                    <a:pt x="108" y="70"/>
                  </a:cubicBezTo>
                  <a:cubicBezTo>
                    <a:pt x="108" y="70"/>
                    <a:pt x="108" y="70"/>
                    <a:pt x="108" y="70"/>
                  </a:cubicBezTo>
                  <a:cubicBezTo>
                    <a:pt x="108" y="70"/>
                    <a:pt x="107" y="70"/>
                    <a:pt x="107" y="70"/>
                  </a:cubicBezTo>
                  <a:cubicBezTo>
                    <a:pt x="107" y="71"/>
                    <a:pt x="107" y="71"/>
                    <a:pt x="106" y="71"/>
                  </a:cubicBezTo>
                  <a:cubicBezTo>
                    <a:pt x="106" y="71"/>
                    <a:pt x="106" y="72"/>
                    <a:pt x="106" y="72"/>
                  </a:cubicBezTo>
                  <a:cubicBezTo>
                    <a:pt x="106" y="72"/>
                    <a:pt x="106" y="72"/>
                    <a:pt x="106" y="72"/>
                  </a:cubicBezTo>
                  <a:cubicBezTo>
                    <a:pt x="105" y="73"/>
                    <a:pt x="105" y="73"/>
                    <a:pt x="105" y="73"/>
                  </a:cubicBezTo>
                  <a:cubicBezTo>
                    <a:pt x="105" y="73"/>
                    <a:pt x="104" y="74"/>
                    <a:pt x="104" y="74"/>
                  </a:cubicBezTo>
                  <a:cubicBezTo>
                    <a:pt x="104" y="74"/>
                    <a:pt x="104" y="74"/>
                    <a:pt x="104" y="74"/>
                  </a:cubicBezTo>
                  <a:cubicBezTo>
                    <a:pt x="104" y="74"/>
                    <a:pt x="104" y="75"/>
                    <a:pt x="103" y="75"/>
                  </a:cubicBezTo>
                  <a:cubicBezTo>
                    <a:pt x="103" y="75"/>
                    <a:pt x="103" y="75"/>
                    <a:pt x="103" y="75"/>
                  </a:cubicBezTo>
                  <a:cubicBezTo>
                    <a:pt x="103" y="75"/>
                    <a:pt x="103" y="76"/>
                    <a:pt x="103" y="76"/>
                  </a:cubicBezTo>
                  <a:cubicBezTo>
                    <a:pt x="103" y="76"/>
                    <a:pt x="103" y="76"/>
                    <a:pt x="102" y="77"/>
                  </a:cubicBezTo>
                  <a:cubicBezTo>
                    <a:pt x="102" y="77"/>
                    <a:pt x="102" y="77"/>
                    <a:pt x="102" y="77"/>
                  </a:cubicBezTo>
                  <a:cubicBezTo>
                    <a:pt x="102" y="77"/>
                    <a:pt x="102" y="77"/>
                    <a:pt x="102" y="77"/>
                  </a:cubicBezTo>
                  <a:cubicBezTo>
                    <a:pt x="102" y="77"/>
                    <a:pt x="101" y="78"/>
                    <a:pt x="101" y="78"/>
                  </a:cubicBezTo>
                  <a:cubicBezTo>
                    <a:pt x="101" y="78"/>
                    <a:pt x="101" y="78"/>
                    <a:pt x="100" y="78"/>
                  </a:cubicBezTo>
                  <a:cubicBezTo>
                    <a:pt x="100" y="78"/>
                    <a:pt x="100" y="79"/>
                    <a:pt x="100" y="79"/>
                  </a:cubicBezTo>
                  <a:cubicBezTo>
                    <a:pt x="99" y="79"/>
                    <a:pt x="99" y="79"/>
                    <a:pt x="99" y="79"/>
                  </a:cubicBezTo>
                  <a:cubicBezTo>
                    <a:pt x="99" y="79"/>
                    <a:pt x="99" y="80"/>
                    <a:pt x="99" y="80"/>
                  </a:cubicBezTo>
                  <a:cubicBezTo>
                    <a:pt x="99" y="80"/>
                    <a:pt x="99" y="80"/>
                    <a:pt x="98" y="81"/>
                  </a:cubicBezTo>
                  <a:cubicBezTo>
                    <a:pt x="98" y="81"/>
                    <a:pt x="98" y="81"/>
                    <a:pt x="98" y="82"/>
                  </a:cubicBezTo>
                  <a:cubicBezTo>
                    <a:pt x="98" y="82"/>
                    <a:pt x="98" y="82"/>
                    <a:pt x="97" y="83"/>
                  </a:cubicBezTo>
                  <a:cubicBezTo>
                    <a:pt x="97" y="83"/>
                    <a:pt x="97" y="83"/>
                    <a:pt x="97" y="83"/>
                  </a:cubicBezTo>
                  <a:cubicBezTo>
                    <a:pt x="96" y="83"/>
                    <a:pt x="96" y="83"/>
                    <a:pt x="96" y="83"/>
                  </a:cubicBezTo>
                  <a:cubicBezTo>
                    <a:pt x="96" y="83"/>
                    <a:pt x="96" y="83"/>
                    <a:pt x="96" y="84"/>
                  </a:cubicBezTo>
                  <a:cubicBezTo>
                    <a:pt x="95" y="84"/>
                    <a:pt x="95" y="84"/>
                    <a:pt x="94" y="85"/>
                  </a:cubicBezTo>
                  <a:cubicBezTo>
                    <a:pt x="94" y="85"/>
                    <a:pt x="94" y="85"/>
                    <a:pt x="94" y="85"/>
                  </a:cubicBezTo>
                  <a:cubicBezTo>
                    <a:pt x="94" y="85"/>
                    <a:pt x="93" y="86"/>
                    <a:pt x="93" y="86"/>
                  </a:cubicBezTo>
                  <a:cubicBezTo>
                    <a:pt x="93" y="86"/>
                    <a:pt x="93" y="86"/>
                    <a:pt x="93" y="87"/>
                  </a:cubicBezTo>
                  <a:cubicBezTo>
                    <a:pt x="93" y="87"/>
                    <a:pt x="92" y="87"/>
                    <a:pt x="92" y="88"/>
                  </a:cubicBezTo>
                  <a:cubicBezTo>
                    <a:pt x="92" y="88"/>
                    <a:pt x="92" y="89"/>
                    <a:pt x="92" y="89"/>
                  </a:cubicBezTo>
                  <a:cubicBezTo>
                    <a:pt x="93" y="90"/>
                    <a:pt x="93" y="90"/>
                    <a:pt x="94" y="91"/>
                  </a:cubicBezTo>
                  <a:cubicBezTo>
                    <a:pt x="94" y="91"/>
                    <a:pt x="95" y="92"/>
                    <a:pt x="95" y="92"/>
                  </a:cubicBezTo>
                  <a:cubicBezTo>
                    <a:pt x="96" y="93"/>
                    <a:pt x="96" y="94"/>
                    <a:pt x="97" y="94"/>
                  </a:cubicBezTo>
                  <a:cubicBezTo>
                    <a:pt x="98" y="95"/>
                    <a:pt x="98" y="95"/>
                    <a:pt x="99" y="96"/>
                  </a:cubicBezTo>
                  <a:cubicBezTo>
                    <a:pt x="99" y="96"/>
                    <a:pt x="100" y="97"/>
                    <a:pt x="101" y="97"/>
                  </a:cubicBezTo>
                  <a:cubicBezTo>
                    <a:pt x="101" y="97"/>
                    <a:pt x="102" y="98"/>
                    <a:pt x="102" y="98"/>
                  </a:cubicBezTo>
                  <a:cubicBezTo>
                    <a:pt x="102" y="99"/>
                    <a:pt x="101" y="100"/>
                    <a:pt x="101" y="100"/>
                  </a:cubicBezTo>
                  <a:cubicBezTo>
                    <a:pt x="100" y="101"/>
                    <a:pt x="100" y="101"/>
                    <a:pt x="99" y="102"/>
                  </a:cubicBezTo>
                  <a:cubicBezTo>
                    <a:pt x="99" y="102"/>
                    <a:pt x="98" y="103"/>
                    <a:pt x="98" y="103"/>
                  </a:cubicBezTo>
                  <a:cubicBezTo>
                    <a:pt x="97" y="103"/>
                    <a:pt x="96" y="103"/>
                    <a:pt x="95" y="104"/>
                  </a:cubicBezTo>
                  <a:cubicBezTo>
                    <a:pt x="94" y="104"/>
                    <a:pt x="94" y="104"/>
                    <a:pt x="93" y="104"/>
                  </a:cubicBezTo>
                  <a:cubicBezTo>
                    <a:pt x="92" y="103"/>
                    <a:pt x="91" y="103"/>
                    <a:pt x="90" y="103"/>
                  </a:cubicBezTo>
                  <a:cubicBezTo>
                    <a:pt x="89" y="102"/>
                    <a:pt x="89" y="102"/>
                    <a:pt x="88" y="101"/>
                  </a:cubicBezTo>
                  <a:cubicBezTo>
                    <a:pt x="87" y="100"/>
                    <a:pt x="86" y="99"/>
                    <a:pt x="84" y="99"/>
                  </a:cubicBezTo>
                  <a:cubicBezTo>
                    <a:pt x="83" y="99"/>
                    <a:pt x="83" y="99"/>
                    <a:pt x="82" y="99"/>
                  </a:cubicBezTo>
                  <a:cubicBezTo>
                    <a:pt x="82" y="100"/>
                    <a:pt x="82" y="101"/>
                    <a:pt x="82" y="101"/>
                  </a:cubicBezTo>
                  <a:cubicBezTo>
                    <a:pt x="82" y="102"/>
                    <a:pt x="82" y="102"/>
                    <a:pt x="82" y="103"/>
                  </a:cubicBezTo>
                  <a:cubicBezTo>
                    <a:pt x="82" y="104"/>
                    <a:pt x="83" y="105"/>
                    <a:pt x="83" y="105"/>
                  </a:cubicBezTo>
                  <a:cubicBezTo>
                    <a:pt x="83" y="106"/>
                    <a:pt x="83" y="106"/>
                    <a:pt x="83" y="107"/>
                  </a:cubicBezTo>
                  <a:cubicBezTo>
                    <a:pt x="84" y="107"/>
                    <a:pt x="84" y="107"/>
                    <a:pt x="84" y="108"/>
                  </a:cubicBezTo>
                  <a:cubicBezTo>
                    <a:pt x="84" y="108"/>
                    <a:pt x="84" y="108"/>
                    <a:pt x="84" y="108"/>
                  </a:cubicBezTo>
                  <a:cubicBezTo>
                    <a:pt x="84" y="109"/>
                    <a:pt x="84" y="109"/>
                    <a:pt x="84" y="109"/>
                  </a:cubicBezTo>
                  <a:cubicBezTo>
                    <a:pt x="84" y="109"/>
                    <a:pt x="84" y="109"/>
                    <a:pt x="84" y="109"/>
                  </a:cubicBezTo>
                  <a:cubicBezTo>
                    <a:pt x="84" y="110"/>
                    <a:pt x="84" y="110"/>
                    <a:pt x="84" y="110"/>
                  </a:cubicBezTo>
                  <a:cubicBezTo>
                    <a:pt x="84" y="110"/>
                    <a:pt x="83" y="111"/>
                    <a:pt x="83" y="111"/>
                  </a:cubicBezTo>
                  <a:cubicBezTo>
                    <a:pt x="83" y="111"/>
                    <a:pt x="83" y="112"/>
                    <a:pt x="82" y="112"/>
                  </a:cubicBezTo>
                  <a:cubicBezTo>
                    <a:pt x="82" y="112"/>
                    <a:pt x="82" y="112"/>
                    <a:pt x="82" y="113"/>
                  </a:cubicBezTo>
                  <a:cubicBezTo>
                    <a:pt x="82" y="113"/>
                    <a:pt x="82" y="114"/>
                    <a:pt x="81" y="114"/>
                  </a:cubicBezTo>
                  <a:cubicBezTo>
                    <a:pt x="81" y="114"/>
                    <a:pt x="81" y="114"/>
                    <a:pt x="81" y="114"/>
                  </a:cubicBezTo>
                  <a:cubicBezTo>
                    <a:pt x="81" y="114"/>
                    <a:pt x="81" y="115"/>
                    <a:pt x="81" y="115"/>
                  </a:cubicBezTo>
                  <a:cubicBezTo>
                    <a:pt x="80" y="115"/>
                    <a:pt x="80" y="115"/>
                    <a:pt x="80" y="116"/>
                  </a:cubicBezTo>
                  <a:cubicBezTo>
                    <a:pt x="80" y="116"/>
                    <a:pt x="80" y="117"/>
                    <a:pt x="80" y="117"/>
                  </a:cubicBezTo>
                  <a:cubicBezTo>
                    <a:pt x="80" y="117"/>
                    <a:pt x="80" y="118"/>
                    <a:pt x="80" y="118"/>
                  </a:cubicBezTo>
                  <a:cubicBezTo>
                    <a:pt x="79" y="118"/>
                    <a:pt x="79" y="118"/>
                    <a:pt x="79" y="118"/>
                  </a:cubicBezTo>
                  <a:cubicBezTo>
                    <a:pt x="79" y="119"/>
                    <a:pt x="79" y="119"/>
                    <a:pt x="79" y="120"/>
                  </a:cubicBezTo>
                  <a:cubicBezTo>
                    <a:pt x="79" y="120"/>
                    <a:pt x="79" y="121"/>
                    <a:pt x="79" y="122"/>
                  </a:cubicBezTo>
                  <a:cubicBezTo>
                    <a:pt x="78" y="122"/>
                    <a:pt x="78" y="122"/>
                    <a:pt x="78" y="123"/>
                  </a:cubicBezTo>
                  <a:cubicBezTo>
                    <a:pt x="78" y="123"/>
                    <a:pt x="78" y="123"/>
                    <a:pt x="78" y="124"/>
                  </a:cubicBezTo>
                  <a:cubicBezTo>
                    <a:pt x="78" y="124"/>
                    <a:pt x="78" y="125"/>
                    <a:pt x="78" y="125"/>
                  </a:cubicBezTo>
                  <a:cubicBezTo>
                    <a:pt x="78" y="126"/>
                    <a:pt x="78" y="126"/>
                    <a:pt x="78" y="127"/>
                  </a:cubicBezTo>
                  <a:cubicBezTo>
                    <a:pt x="77" y="127"/>
                    <a:pt x="77" y="128"/>
                    <a:pt x="77" y="129"/>
                  </a:cubicBezTo>
                  <a:cubicBezTo>
                    <a:pt x="77" y="129"/>
                    <a:pt x="77" y="130"/>
                    <a:pt x="77" y="130"/>
                  </a:cubicBezTo>
                  <a:cubicBezTo>
                    <a:pt x="77" y="130"/>
                    <a:pt x="77" y="130"/>
                    <a:pt x="77" y="131"/>
                  </a:cubicBezTo>
                  <a:cubicBezTo>
                    <a:pt x="77" y="131"/>
                    <a:pt x="77" y="131"/>
                    <a:pt x="77" y="132"/>
                  </a:cubicBezTo>
                  <a:cubicBezTo>
                    <a:pt x="77" y="132"/>
                    <a:pt x="77" y="132"/>
                    <a:pt x="77" y="132"/>
                  </a:cubicBezTo>
                  <a:cubicBezTo>
                    <a:pt x="77" y="133"/>
                    <a:pt x="77" y="133"/>
                    <a:pt x="77" y="134"/>
                  </a:cubicBezTo>
                  <a:cubicBezTo>
                    <a:pt x="77" y="134"/>
                    <a:pt x="76" y="134"/>
                    <a:pt x="76" y="135"/>
                  </a:cubicBezTo>
                  <a:cubicBezTo>
                    <a:pt x="76" y="135"/>
                    <a:pt x="76" y="135"/>
                    <a:pt x="76" y="136"/>
                  </a:cubicBezTo>
                  <a:cubicBezTo>
                    <a:pt x="76" y="136"/>
                    <a:pt x="76" y="136"/>
                    <a:pt x="76" y="137"/>
                  </a:cubicBezTo>
                  <a:cubicBezTo>
                    <a:pt x="76" y="137"/>
                    <a:pt x="76" y="137"/>
                    <a:pt x="76" y="137"/>
                  </a:cubicBezTo>
                  <a:cubicBezTo>
                    <a:pt x="76" y="138"/>
                    <a:pt x="76" y="139"/>
                    <a:pt x="76" y="139"/>
                  </a:cubicBezTo>
                  <a:cubicBezTo>
                    <a:pt x="76" y="140"/>
                    <a:pt x="76" y="140"/>
                    <a:pt x="75" y="141"/>
                  </a:cubicBezTo>
                  <a:cubicBezTo>
                    <a:pt x="75" y="141"/>
                    <a:pt x="75" y="142"/>
                    <a:pt x="75" y="142"/>
                  </a:cubicBezTo>
                  <a:cubicBezTo>
                    <a:pt x="75" y="143"/>
                    <a:pt x="74" y="145"/>
                    <a:pt x="74" y="146"/>
                  </a:cubicBezTo>
                  <a:cubicBezTo>
                    <a:pt x="74" y="146"/>
                    <a:pt x="74" y="146"/>
                    <a:pt x="74" y="147"/>
                  </a:cubicBezTo>
                  <a:cubicBezTo>
                    <a:pt x="74" y="147"/>
                    <a:pt x="74" y="147"/>
                    <a:pt x="74" y="147"/>
                  </a:cubicBezTo>
                  <a:cubicBezTo>
                    <a:pt x="73" y="147"/>
                    <a:pt x="73" y="148"/>
                    <a:pt x="73" y="148"/>
                  </a:cubicBezTo>
                  <a:cubicBezTo>
                    <a:pt x="73" y="148"/>
                    <a:pt x="73" y="148"/>
                    <a:pt x="73" y="149"/>
                  </a:cubicBezTo>
                  <a:cubicBezTo>
                    <a:pt x="73" y="149"/>
                    <a:pt x="73" y="149"/>
                    <a:pt x="73" y="150"/>
                  </a:cubicBezTo>
                  <a:cubicBezTo>
                    <a:pt x="73" y="150"/>
                    <a:pt x="73" y="150"/>
                    <a:pt x="73" y="150"/>
                  </a:cubicBezTo>
                  <a:cubicBezTo>
                    <a:pt x="73" y="151"/>
                    <a:pt x="73" y="151"/>
                    <a:pt x="73" y="151"/>
                  </a:cubicBezTo>
                  <a:cubicBezTo>
                    <a:pt x="73" y="151"/>
                    <a:pt x="73" y="151"/>
                    <a:pt x="73" y="152"/>
                  </a:cubicBezTo>
                  <a:cubicBezTo>
                    <a:pt x="73" y="152"/>
                    <a:pt x="73" y="152"/>
                    <a:pt x="73" y="152"/>
                  </a:cubicBezTo>
                  <a:cubicBezTo>
                    <a:pt x="73" y="153"/>
                    <a:pt x="73" y="153"/>
                    <a:pt x="73" y="153"/>
                  </a:cubicBezTo>
                  <a:cubicBezTo>
                    <a:pt x="73" y="154"/>
                    <a:pt x="74" y="155"/>
                    <a:pt x="74" y="155"/>
                  </a:cubicBezTo>
                  <a:cubicBezTo>
                    <a:pt x="74" y="155"/>
                    <a:pt x="74" y="156"/>
                    <a:pt x="74" y="156"/>
                  </a:cubicBezTo>
                  <a:cubicBezTo>
                    <a:pt x="74" y="156"/>
                    <a:pt x="74" y="156"/>
                    <a:pt x="75" y="157"/>
                  </a:cubicBezTo>
                  <a:cubicBezTo>
                    <a:pt x="75" y="157"/>
                    <a:pt x="75" y="157"/>
                    <a:pt x="75" y="157"/>
                  </a:cubicBezTo>
                  <a:cubicBezTo>
                    <a:pt x="75" y="158"/>
                    <a:pt x="75" y="158"/>
                    <a:pt x="76" y="158"/>
                  </a:cubicBezTo>
                  <a:cubicBezTo>
                    <a:pt x="76" y="158"/>
                    <a:pt x="76" y="158"/>
                    <a:pt x="76" y="158"/>
                  </a:cubicBezTo>
                  <a:cubicBezTo>
                    <a:pt x="76" y="158"/>
                    <a:pt x="76" y="159"/>
                    <a:pt x="76" y="159"/>
                  </a:cubicBezTo>
                  <a:cubicBezTo>
                    <a:pt x="76" y="159"/>
                    <a:pt x="76" y="159"/>
                    <a:pt x="76" y="159"/>
                  </a:cubicBezTo>
                  <a:cubicBezTo>
                    <a:pt x="77" y="159"/>
                    <a:pt x="77" y="159"/>
                    <a:pt x="77" y="159"/>
                  </a:cubicBezTo>
                  <a:cubicBezTo>
                    <a:pt x="77" y="160"/>
                    <a:pt x="77" y="160"/>
                    <a:pt x="77" y="160"/>
                  </a:cubicBezTo>
                  <a:cubicBezTo>
                    <a:pt x="77" y="160"/>
                    <a:pt x="78" y="160"/>
                    <a:pt x="78" y="160"/>
                  </a:cubicBezTo>
                  <a:cubicBezTo>
                    <a:pt x="78" y="160"/>
                    <a:pt x="78" y="160"/>
                    <a:pt x="78" y="160"/>
                  </a:cubicBezTo>
                  <a:cubicBezTo>
                    <a:pt x="78" y="160"/>
                    <a:pt x="78" y="160"/>
                    <a:pt x="78" y="160"/>
                  </a:cubicBezTo>
                  <a:cubicBezTo>
                    <a:pt x="78" y="160"/>
                    <a:pt x="79" y="160"/>
                    <a:pt x="79" y="160"/>
                  </a:cubicBezTo>
                  <a:cubicBezTo>
                    <a:pt x="79" y="160"/>
                    <a:pt x="80" y="161"/>
                    <a:pt x="80" y="161"/>
                  </a:cubicBezTo>
                  <a:cubicBezTo>
                    <a:pt x="80" y="161"/>
                    <a:pt x="81" y="161"/>
                    <a:pt x="81" y="161"/>
                  </a:cubicBezTo>
                  <a:cubicBezTo>
                    <a:pt x="82" y="160"/>
                    <a:pt x="82" y="161"/>
                    <a:pt x="83" y="161"/>
                  </a:cubicBezTo>
                  <a:cubicBezTo>
                    <a:pt x="83" y="161"/>
                    <a:pt x="83" y="161"/>
                    <a:pt x="84" y="161"/>
                  </a:cubicBezTo>
                  <a:cubicBezTo>
                    <a:pt x="84" y="161"/>
                    <a:pt x="85" y="161"/>
                    <a:pt x="85" y="161"/>
                  </a:cubicBezTo>
                  <a:cubicBezTo>
                    <a:pt x="86" y="161"/>
                    <a:pt x="86" y="161"/>
                    <a:pt x="86" y="161"/>
                  </a:cubicBezTo>
                  <a:cubicBezTo>
                    <a:pt x="87" y="161"/>
                    <a:pt x="87" y="161"/>
                    <a:pt x="87" y="161"/>
                  </a:cubicBezTo>
                  <a:cubicBezTo>
                    <a:pt x="88" y="161"/>
                    <a:pt x="89" y="161"/>
                    <a:pt x="90" y="161"/>
                  </a:cubicBezTo>
                  <a:cubicBezTo>
                    <a:pt x="90" y="161"/>
                    <a:pt x="90" y="161"/>
                    <a:pt x="90" y="161"/>
                  </a:cubicBezTo>
                  <a:cubicBezTo>
                    <a:pt x="90" y="161"/>
                    <a:pt x="91" y="161"/>
                    <a:pt x="91" y="161"/>
                  </a:cubicBezTo>
                  <a:cubicBezTo>
                    <a:pt x="91" y="161"/>
                    <a:pt x="92" y="161"/>
                    <a:pt x="92" y="161"/>
                  </a:cubicBezTo>
                  <a:cubicBezTo>
                    <a:pt x="93" y="162"/>
                    <a:pt x="93" y="162"/>
                    <a:pt x="93" y="162"/>
                  </a:cubicBezTo>
                  <a:cubicBezTo>
                    <a:pt x="93" y="162"/>
                    <a:pt x="93" y="162"/>
                    <a:pt x="94" y="161"/>
                  </a:cubicBezTo>
                  <a:cubicBezTo>
                    <a:pt x="94" y="161"/>
                    <a:pt x="95" y="161"/>
                    <a:pt x="95" y="161"/>
                  </a:cubicBezTo>
                  <a:cubicBezTo>
                    <a:pt x="96" y="161"/>
                    <a:pt x="96" y="161"/>
                    <a:pt x="96" y="161"/>
                  </a:cubicBezTo>
                  <a:cubicBezTo>
                    <a:pt x="100" y="161"/>
                    <a:pt x="100" y="161"/>
                    <a:pt x="100" y="161"/>
                  </a:cubicBezTo>
                  <a:cubicBezTo>
                    <a:pt x="100" y="161"/>
                    <a:pt x="101" y="161"/>
                    <a:pt x="101" y="161"/>
                  </a:cubicBezTo>
                  <a:cubicBezTo>
                    <a:pt x="102" y="161"/>
                    <a:pt x="102" y="161"/>
                    <a:pt x="102" y="161"/>
                  </a:cubicBezTo>
                  <a:cubicBezTo>
                    <a:pt x="102" y="161"/>
                    <a:pt x="103" y="161"/>
                    <a:pt x="103" y="161"/>
                  </a:cubicBezTo>
                  <a:cubicBezTo>
                    <a:pt x="103" y="161"/>
                    <a:pt x="103" y="161"/>
                    <a:pt x="103" y="161"/>
                  </a:cubicBezTo>
                  <a:cubicBezTo>
                    <a:pt x="104" y="161"/>
                    <a:pt x="104" y="161"/>
                    <a:pt x="104" y="161"/>
                  </a:cubicBezTo>
                  <a:cubicBezTo>
                    <a:pt x="104" y="162"/>
                    <a:pt x="104" y="162"/>
                    <a:pt x="104" y="162"/>
                  </a:cubicBezTo>
                  <a:cubicBezTo>
                    <a:pt x="105" y="162"/>
                    <a:pt x="105" y="162"/>
                    <a:pt x="105" y="162"/>
                  </a:cubicBezTo>
                  <a:cubicBezTo>
                    <a:pt x="105" y="162"/>
                    <a:pt x="105" y="162"/>
                    <a:pt x="105" y="162"/>
                  </a:cubicBezTo>
                  <a:cubicBezTo>
                    <a:pt x="106" y="162"/>
                    <a:pt x="106" y="162"/>
                    <a:pt x="106" y="162"/>
                  </a:cubicBezTo>
                  <a:cubicBezTo>
                    <a:pt x="106" y="162"/>
                    <a:pt x="107" y="162"/>
                    <a:pt x="107" y="162"/>
                  </a:cubicBezTo>
                  <a:cubicBezTo>
                    <a:pt x="107" y="162"/>
                    <a:pt x="108" y="162"/>
                    <a:pt x="108" y="162"/>
                  </a:cubicBezTo>
                  <a:cubicBezTo>
                    <a:pt x="108" y="162"/>
                    <a:pt x="109" y="162"/>
                    <a:pt x="109" y="162"/>
                  </a:cubicBezTo>
                  <a:cubicBezTo>
                    <a:pt x="109" y="162"/>
                    <a:pt x="110" y="162"/>
                    <a:pt x="110" y="162"/>
                  </a:cubicBezTo>
                  <a:cubicBezTo>
                    <a:pt x="111" y="162"/>
                    <a:pt x="111" y="162"/>
                    <a:pt x="111" y="162"/>
                  </a:cubicBezTo>
                  <a:cubicBezTo>
                    <a:pt x="111" y="162"/>
                    <a:pt x="111" y="162"/>
                    <a:pt x="111" y="163"/>
                  </a:cubicBezTo>
                  <a:cubicBezTo>
                    <a:pt x="113" y="163"/>
                    <a:pt x="113" y="163"/>
                    <a:pt x="113" y="163"/>
                  </a:cubicBezTo>
                  <a:cubicBezTo>
                    <a:pt x="113" y="163"/>
                    <a:pt x="114" y="163"/>
                    <a:pt x="114" y="163"/>
                  </a:cubicBezTo>
                  <a:cubicBezTo>
                    <a:pt x="115" y="163"/>
                    <a:pt x="115" y="163"/>
                    <a:pt x="115" y="163"/>
                  </a:cubicBezTo>
                  <a:cubicBezTo>
                    <a:pt x="115" y="163"/>
                    <a:pt x="115" y="163"/>
                    <a:pt x="115" y="163"/>
                  </a:cubicBezTo>
                  <a:cubicBezTo>
                    <a:pt x="116" y="163"/>
                    <a:pt x="116" y="163"/>
                    <a:pt x="116" y="163"/>
                  </a:cubicBezTo>
                  <a:cubicBezTo>
                    <a:pt x="117" y="163"/>
                    <a:pt x="117" y="163"/>
                    <a:pt x="117" y="163"/>
                  </a:cubicBezTo>
                  <a:cubicBezTo>
                    <a:pt x="118" y="163"/>
                    <a:pt x="118" y="163"/>
                    <a:pt x="118" y="163"/>
                  </a:cubicBezTo>
                  <a:cubicBezTo>
                    <a:pt x="119" y="163"/>
                    <a:pt x="119" y="163"/>
                    <a:pt x="119" y="163"/>
                  </a:cubicBezTo>
                  <a:cubicBezTo>
                    <a:pt x="120" y="164"/>
                    <a:pt x="120" y="164"/>
                    <a:pt x="120" y="164"/>
                  </a:cubicBezTo>
                  <a:cubicBezTo>
                    <a:pt x="120" y="164"/>
                    <a:pt x="121" y="164"/>
                    <a:pt x="121" y="164"/>
                  </a:cubicBezTo>
                  <a:cubicBezTo>
                    <a:pt x="121" y="164"/>
                    <a:pt x="122" y="164"/>
                    <a:pt x="122" y="165"/>
                  </a:cubicBezTo>
                  <a:cubicBezTo>
                    <a:pt x="122" y="165"/>
                    <a:pt x="121" y="165"/>
                    <a:pt x="121" y="165"/>
                  </a:cubicBezTo>
                  <a:cubicBezTo>
                    <a:pt x="121" y="165"/>
                    <a:pt x="121" y="165"/>
                    <a:pt x="120" y="165"/>
                  </a:cubicBezTo>
                  <a:cubicBezTo>
                    <a:pt x="119" y="165"/>
                    <a:pt x="119" y="165"/>
                    <a:pt x="119" y="165"/>
                  </a:cubicBezTo>
                  <a:cubicBezTo>
                    <a:pt x="119" y="165"/>
                    <a:pt x="119" y="165"/>
                    <a:pt x="119" y="165"/>
                  </a:cubicBezTo>
                  <a:cubicBezTo>
                    <a:pt x="118" y="165"/>
                    <a:pt x="118" y="166"/>
                    <a:pt x="118" y="166"/>
                  </a:cubicBezTo>
                  <a:cubicBezTo>
                    <a:pt x="118" y="166"/>
                    <a:pt x="118" y="166"/>
                    <a:pt x="118" y="166"/>
                  </a:cubicBezTo>
                  <a:cubicBezTo>
                    <a:pt x="118" y="166"/>
                    <a:pt x="118" y="167"/>
                    <a:pt x="118" y="167"/>
                  </a:cubicBezTo>
                  <a:cubicBezTo>
                    <a:pt x="118" y="167"/>
                    <a:pt x="118" y="168"/>
                    <a:pt x="117" y="168"/>
                  </a:cubicBezTo>
                  <a:cubicBezTo>
                    <a:pt x="117" y="168"/>
                    <a:pt x="117" y="169"/>
                    <a:pt x="117" y="169"/>
                  </a:cubicBezTo>
                  <a:cubicBezTo>
                    <a:pt x="116" y="170"/>
                    <a:pt x="116" y="171"/>
                    <a:pt x="116" y="172"/>
                  </a:cubicBezTo>
                  <a:cubicBezTo>
                    <a:pt x="116" y="172"/>
                    <a:pt x="116" y="173"/>
                    <a:pt x="116" y="173"/>
                  </a:cubicBezTo>
                  <a:cubicBezTo>
                    <a:pt x="116" y="174"/>
                    <a:pt x="116" y="174"/>
                    <a:pt x="116" y="175"/>
                  </a:cubicBezTo>
                  <a:cubicBezTo>
                    <a:pt x="115" y="176"/>
                    <a:pt x="115" y="176"/>
                    <a:pt x="115" y="177"/>
                  </a:cubicBezTo>
                  <a:cubicBezTo>
                    <a:pt x="115" y="180"/>
                    <a:pt x="115" y="180"/>
                    <a:pt x="115" y="180"/>
                  </a:cubicBezTo>
                  <a:cubicBezTo>
                    <a:pt x="115" y="181"/>
                    <a:pt x="115" y="181"/>
                    <a:pt x="115" y="181"/>
                  </a:cubicBezTo>
                  <a:cubicBezTo>
                    <a:pt x="115" y="181"/>
                    <a:pt x="115" y="182"/>
                    <a:pt x="115" y="182"/>
                  </a:cubicBezTo>
                  <a:cubicBezTo>
                    <a:pt x="115" y="182"/>
                    <a:pt x="115" y="182"/>
                    <a:pt x="115" y="183"/>
                  </a:cubicBezTo>
                  <a:cubicBezTo>
                    <a:pt x="115" y="183"/>
                    <a:pt x="115" y="183"/>
                    <a:pt x="115" y="183"/>
                  </a:cubicBezTo>
                  <a:cubicBezTo>
                    <a:pt x="114" y="183"/>
                    <a:pt x="114" y="184"/>
                    <a:pt x="114" y="184"/>
                  </a:cubicBezTo>
                  <a:cubicBezTo>
                    <a:pt x="114" y="184"/>
                    <a:pt x="114" y="184"/>
                    <a:pt x="114" y="184"/>
                  </a:cubicBezTo>
                  <a:cubicBezTo>
                    <a:pt x="114" y="185"/>
                    <a:pt x="114" y="185"/>
                    <a:pt x="114" y="185"/>
                  </a:cubicBezTo>
                  <a:cubicBezTo>
                    <a:pt x="114" y="185"/>
                    <a:pt x="114" y="185"/>
                    <a:pt x="114" y="186"/>
                  </a:cubicBezTo>
                  <a:cubicBezTo>
                    <a:pt x="113" y="186"/>
                    <a:pt x="113" y="186"/>
                    <a:pt x="113" y="186"/>
                  </a:cubicBezTo>
                  <a:cubicBezTo>
                    <a:pt x="113" y="186"/>
                    <a:pt x="113" y="186"/>
                    <a:pt x="113" y="186"/>
                  </a:cubicBezTo>
                  <a:cubicBezTo>
                    <a:pt x="113" y="187"/>
                    <a:pt x="111" y="189"/>
                    <a:pt x="111" y="190"/>
                  </a:cubicBezTo>
                  <a:cubicBezTo>
                    <a:pt x="110" y="192"/>
                    <a:pt x="110" y="193"/>
                    <a:pt x="110" y="195"/>
                  </a:cubicBezTo>
                  <a:cubicBezTo>
                    <a:pt x="110" y="198"/>
                    <a:pt x="111" y="201"/>
                    <a:pt x="111" y="203"/>
                  </a:cubicBezTo>
                  <a:cubicBezTo>
                    <a:pt x="111" y="205"/>
                    <a:pt x="114" y="210"/>
                    <a:pt x="111" y="210"/>
                  </a:cubicBezTo>
                  <a:cubicBezTo>
                    <a:pt x="110" y="211"/>
                    <a:pt x="109" y="210"/>
                    <a:pt x="108" y="211"/>
                  </a:cubicBezTo>
                  <a:cubicBezTo>
                    <a:pt x="108" y="211"/>
                    <a:pt x="107" y="212"/>
                    <a:pt x="107" y="213"/>
                  </a:cubicBezTo>
                  <a:cubicBezTo>
                    <a:pt x="106" y="215"/>
                    <a:pt x="105" y="217"/>
                    <a:pt x="104" y="219"/>
                  </a:cubicBezTo>
                  <a:cubicBezTo>
                    <a:pt x="104" y="221"/>
                    <a:pt x="103" y="222"/>
                    <a:pt x="104" y="224"/>
                  </a:cubicBezTo>
                  <a:cubicBezTo>
                    <a:pt x="104" y="226"/>
                    <a:pt x="104" y="228"/>
                    <a:pt x="105" y="229"/>
                  </a:cubicBezTo>
                  <a:cubicBezTo>
                    <a:pt x="105" y="229"/>
                    <a:pt x="105" y="229"/>
                    <a:pt x="105" y="230"/>
                  </a:cubicBezTo>
                  <a:cubicBezTo>
                    <a:pt x="106" y="230"/>
                    <a:pt x="106" y="231"/>
                    <a:pt x="106" y="232"/>
                  </a:cubicBezTo>
                  <a:cubicBezTo>
                    <a:pt x="106" y="233"/>
                    <a:pt x="106" y="235"/>
                    <a:pt x="106" y="237"/>
                  </a:cubicBezTo>
                  <a:cubicBezTo>
                    <a:pt x="106" y="241"/>
                    <a:pt x="107" y="245"/>
                    <a:pt x="107" y="249"/>
                  </a:cubicBezTo>
                  <a:cubicBezTo>
                    <a:pt x="107" y="252"/>
                    <a:pt x="107" y="256"/>
                    <a:pt x="107" y="260"/>
                  </a:cubicBezTo>
                  <a:cubicBezTo>
                    <a:pt x="107" y="264"/>
                    <a:pt x="105" y="268"/>
                    <a:pt x="104" y="272"/>
                  </a:cubicBezTo>
                  <a:cubicBezTo>
                    <a:pt x="103" y="275"/>
                    <a:pt x="103" y="278"/>
                    <a:pt x="101" y="280"/>
                  </a:cubicBezTo>
                  <a:cubicBezTo>
                    <a:pt x="100" y="282"/>
                    <a:pt x="98" y="284"/>
                    <a:pt x="96" y="286"/>
                  </a:cubicBezTo>
                  <a:cubicBezTo>
                    <a:pt x="95" y="287"/>
                    <a:pt x="94" y="289"/>
                    <a:pt x="94" y="290"/>
                  </a:cubicBezTo>
                  <a:cubicBezTo>
                    <a:pt x="93" y="292"/>
                    <a:pt x="92" y="293"/>
                    <a:pt x="91" y="295"/>
                  </a:cubicBezTo>
                  <a:cubicBezTo>
                    <a:pt x="91" y="297"/>
                    <a:pt x="90" y="299"/>
                    <a:pt x="89" y="300"/>
                  </a:cubicBezTo>
                  <a:cubicBezTo>
                    <a:pt x="87" y="302"/>
                    <a:pt x="86" y="303"/>
                    <a:pt x="85" y="305"/>
                  </a:cubicBezTo>
                  <a:cubicBezTo>
                    <a:pt x="84" y="306"/>
                    <a:pt x="83" y="307"/>
                    <a:pt x="82" y="308"/>
                  </a:cubicBezTo>
                  <a:cubicBezTo>
                    <a:pt x="81" y="310"/>
                    <a:pt x="82" y="311"/>
                    <a:pt x="82" y="313"/>
                  </a:cubicBezTo>
                  <a:cubicBezTo>
                    <a:pt x="82" y="318"/>
                    <a:pt x="79" y="321"/>
                    <a:pt x="78" y="325"/>
                  </a:cubicBezTo>
                  <a:cubicBezTo>
                    <a:pt x="77" y="331"/>
                    <a:pt x="77" y="337"/>
                    <a:pt x="76" y="343"/>
                  </a:cubicBezTo>
                  <a:cubicBezTo>
                    <a:pt x="75" y="346"/>
                    <a:pt x="75" y="350"/>
                    <a:pt x="74" y="353"/>
                  </a:cubicBezTo>
                  <a:cubicBezTo>
                    <a:pt x="74" y="355"/>
                    <a:pt x="74" y="357"/>
                    <a:pt x="74" y="359"/>
                  </a:cubicBezTo>
                  <a:cubicBezTo>
                    <a:pt x="74" y="361"/>
                    <a:pt x="74" y="363"/>
                    <a:pt x="74" y="366"/>
                  </a:cubicBezTo>
                  <a:cubicBezTo>
                    <a:pt x="74" y="369"/>
                    <a:pt x="73" y="375"/>
                    <a:pt x="69" y="375"/>
                  </a:cubicBezTo>
                  <a:cubicBezTo>
                    <a:pt x="68" y="375"/>
                    <a:pt x="65" y="374"/>
                    <a:pt x="64" y="373"/>
                  </a:cubicBezTo>
                  <a:cubicBezTo>
                    <a:pt x="62" y="373"/>
                    <a:pt x="61" y="371"/>
                    <a:pt x="60" y="371"/>
                  </a:cubicBezTo>
                  <a:cubicBezTo>
                    <a:pt x="58" y="369"/>
                    <a:pt x="56" y="369"/>
                    <a:pt x="55" y="370"/>
                  </a:cubicBezTo>
                  <a:cubicBezTo>
                    <a:pt x="53" y="371"/>
                    <a:pt x="52" y="372"/>
                    <a:pt x="50" y="372"/>
                  </a:cubicBezTo>
                  <a:cubicBezTo>
                    <a:pt x="47" y="372"/>
                    <a:pt x="46" y="370"/>
                    <a:pt x="45" y="369"/>
                  </a:cubicBezTo>
                  <a:cubicBezTo>
                    <a:pt x="43" y="367"/>
                    <a:pt x="42" y="367"/>
                    <a:pt x="40" y="367"/>
                  </a:cubicBezTo>
                  <a:cubicBezTo>
                    <a:pt x="38" y="367"/>
                    <a:pt x="36" y="367"/>
                    <a:pt x="34" y="367"/>
                  </a:cubicBezTo>
                  <a:cubicBezTo>
                    <a:pt x="32" y="368"/>
                    <a:pt x="31" y="369"/>
                    <a:pt x="29" y="369"/>
                  </a:cubicBezTo>
                  <a:cubicBezTo>
                    <a:pt x="27" y="369"/>
                    <a:pt x="26" y="367"/>
                    <a:pt x="24" y="366"/>
                  </a:cubicBezTo>
                  <a:cubicBezTo>
                    <a:pt x="22" y="366"/>
                    <a:pt x="20" y="366"/>
                    <a:pt x="18" y="367"/>
                  </a:cubicBezTo>
                  <a:cubicBezTo>
                    <a:pt x="16" y="368"/>
                    <a:pt x="15" y="369"/>
                    <a:pt x="13" y="370"/>
                  </a:cubicBezTo>
                  <a:cubicBezTo>
                    <a:pt x="11" y="372"/>
                    <a:pt x="11" y="373"/>
                    <a:pt x="11" y="375"/>
                  </a:cubicBezTo>
                  <a:cubicBezTo>
                    <a:pt x="10" y="378"/>
                    <a:pt x="10" y="380"/>
                    <a:pt x="10" y="382"/>
                  </a:cubicBezTo>
                  <a:cubicBezTo>
                    <a:pt x="10" y="382"/>
                    <a:pt x="10" y="383"/>
                    <a:pt x="10" y="384"/>
                  </a:cubicBezTo>
                  <a:cubicBezTo>
                    <a:pt x="11" y="385"/>
                    <a:pt x="12" y="385"/>
                    <a:pt x="12" y="386"/>
                  </a:cubicBezTo>
                  <a:cubicBezTo>
                    <a:pt x="12" y="387"/>
                    <a:pt x="12" y="388"/>
                    <a:pt x="13" y="388"/>
                  </a:cubicBezTo>
                  <a:cubicBezTo>
                    <a:pt x="14" y="390"/>
                    <a:pt x="16" y="390"/>
                    <a:pt x="17" y="391"/>
                  </a:cubicBezTo>
                  <a:cubicBezTo>
                    <a:pt x="18" y="392"/>
                    <a:pt x="18" y="394"/>
                    <a:pt x="17" y="395"/>
                  </a:cubicBezTo>
                  <a:cubicBezTo>
                    <a:pt x="16" y="395"/>
                    <a:pt x="15" y="396"/>
                    <a:pt x="13" y="395"/>
                  </a:cubicBezTo>
                  <a:cubicBezTo>
                    <a:pt x="12" y="395"/>
                    <a:pt x="11" y="396"/>
                    <a:pt x="9" y="396"/>
                  </a:cubicBezTo>
                  <a:cubicBezTo>
                    <a:pt x="8" y="396"/>
                    <a:pt x="7" y="396"/>
                    <a:pt x="6" y="396"/>
                  </a:cubicBezTo>
                  <a:cubicBezTo>
                    <a:pt x="5" y="396"/>
                    <a:pt x="3" y="395"/>
                    <a:pt x="2" y="395"/>
                  </a:cubicBezTo>
                  <a:cubicBezTo>
                    <a:pt x="0" y="396"/>
                    <a:pt x="4" y="399"/>
                    <a:pt x="5" y="400"/>
                  </a:cubicBezTo>
                  <a:cubicBezTo>
                    <a:pt x="7" y="404"/>
                    <a:pt x="6" y="409"/>
                    <a:pt x="4" y="413"/>
                  </a:cubicBezTo>
                  <a:cubicBezTo>
                    <a:pt x="3" y="416"/>
                    <a:pt x="6" y="417"/>
                    <a:pt x="7" y="418"/>
                  </a:cubicBezTo>
                  <a:cubicBezTo>
                    <a:pt x="8" y="419"/>
                    <a:pt x="9" y="420"/>
                    <a:pt x="10" y="421"/>
                  </a:cubicBezTo>
                  <a:cubicBezTo>
                    <a:pt x="11" y="422"/>
                    <a:pt x="12" y="423"/>
                    <a:pt x="13" y="424"/>
                  </a:cubicBezTo>
                  <a:cubicBezTo>
                    <a:pt x="18" y="425"/>
                    <a:pt x="22" y="425"/>
                    <a:pt x="27" y="426"/>
                  </a:cubicBezTo>
                  <a:cubicBezTo>
                    <a:pt x="29" y="426"/>
                    <a:pt x="31" y="426"/>
                    <a:pt x="33" y="427"/>
                  </a:cubicBezTo>
                  <a:cubicBezTo>
                    <a:pt x="34" y="428"/>
                    <a:pt x="36" y="429"/>
                    <a:pt x="37" y="430"/>
                  </a:cubicBezTo>
                  <a:cubicBezTo>
                    <a:pt x="40" y="432"/>
                    <a:pt x="46" y="434"/>
                    <a:pt x="49" y="433"/>
                  </a:cubicBezTo>
                  <a:cubicBezTo>
                    <a:pt x="51" y="432"/>
                    <a:pt x="52" y="430"/>
                    <a:pt x="54" y="428"/>
                  </a:cubicBezTo>
                  <a:cubicBezTo>
                    <a:pt x="54" y="427"/>
                    <a:pt x="56" y="424"/>
                    <a:pt x="57" y="424"/>
                  </a:cubicBezTo>
                  <a:cubicBezTo>
                    <a:pt x="59" y="424"/>
                    <a:pt x="61" y="427"/>
                    <a:pt x="61" y="428"/>
                  </a:cubicBezTo>
                  <a:cubicBezTo>
                    <a:pt x="62" y="430"/>
                    <a:pt x="63" y="433"/>
                    <a:pt x="64" y="435"/>
                  </a:cubicBezTo>
                  <a:cubicBezTo>
                    <a:pt x="64" y="437"/>
                    <a:pt x="64" y="439"/>
                    <a:pt x="65" y="441"/>
                  </a:cubicBezTo>
                  <a:cubicBezTo>
                    <a:pt x="66" y="443"/>
                    <a:pt x="68" y="445"/>
                    <a:pt x="69" y="446"/>
                  </a:cubicBezTo>
                  <a:cubicBezTo>
                    <a:pt x="72" y="450"/>
                    <a:pt x="72" y="454"/>
                    <a:pt x="72" y="458"/>
                  </a:cubicBezTo>
                  <a:cubicBezTo>
                    <a:pt x="72" y="461"/>
                    <a:pt x="71" y="464"/>
                    <a:pt x="69" y="466"/>
                  </a:cubicBezTo>
                  <a:cubicBezTo>
                    <a:pt x="67" y="467"/>
                    <a:pt x="66" y="470"/>
                    <a:pt x="65" y="472"/>
                  </a:cubicBezTo>
                  <a:cubicBezTo>
                    <a:pt x="63" y="475"/>
                    <a:pt x="61" y="479"/>
                    <a:pt x="62" y="482"/>
                  </a:cubicBezTo>
                  <a:cubicBezTo>
                    <a:pt x="62" y="484"/>
                    <a:pt x="63" y="485"/>
                    <a:pt x="64" y="486"/>
                  </a:cubicBezTo>
                  <a:cubicBezTo>
                    <a:pt x="65" y="488"/>
                    <a:pt x="66" y="489"/>
                    <a:pt x="67" y="490"/>
                  </a:cubicBezTo>
                  <a:cubicBezTo>
                    <a:pt x="67" y="491"/>
                    <a:pt x="67" y="491"/>
                    <a:pt x="67" y="491"/>
                  </a:cubicBezTo>
                  <a:cubicBezTo>
                    <a:pt x="68" y="492"/>
                    <a:pt x="68" y="492"/>
                    <a:pt x="69" y="492"/>
                  </a:cubicBezTo>
                  <a:cubicBezTo>
                    <a:pt x="70" y="493"/>
                    <a:pt x="70" y="494"/>
                    <a:pt x="70" y="494"/>
                  </a:cubicBezTo>
                  <a:cubicBezTo>
                    <a:pt x="70" y="494"/>
                    <a:pt x="70" y="494"/>
                    <a:pt x="71" y="494"/>
                  </a:cubicBezTo>
                  <a:cubicBezTo>
                    <a:pt x="71" y="494"/>
                    <a:pt x="72" y="494"/>
                    <a:pt x="73" y="494"/>
                  </a:cubicBezTo>
                  <a:cubicBezTo>
                    <a:pt x="74" y="494"/>
                    <a:pt x="75" y="494"/>
                    <a:pt x="75" y="494"/>
                  </a:cubicBezTo>
                  <a:cubicBezTo>
                    <a:pt x="76" y="494"/>
                    <a:pt x="77" y="493"/>
                    <a:pt x="77" y="492"/>
                  </a:cubicBezTo>
                  <a:cubicBezTo>
                    <a:pt x="78" y="492"/>
                    <a:pt x="78" y="492"/>
                    <a:pt x="78" y="491"/>
                  </a:cubicBezTo>
                  <a:cubicBezTo>
                    <a:pt x="79" y="490"/>
                    <a:pt x="79" y="489"/>
                    <a:pt x="80" y="489"/>
                  </a:cubicBezTo>
                  <a:cubicBezTo>
                    <a:pt x="80" y="488"/>
                    <a:pt x="81" y="488"/>
                    <a:pt x="82" y="488"/>
                  </a:cubicBezTo>
                  <a:cubicBezTo>
                    <a:pt x="83" y="487"/>
                    <a:pt x="84" y="487"/>
                    <a:pt x="85" y="487"/>
                  </a:cubicBezTo>
                  <a:cubicBezTo>
                    <a:pt x="85" y="487"/>
                    <a:pt x="86" y="487"/>
                    <a:pt x="87" y="487"/>
                  </a:cubicBezTo>
                  <a:cubicBezTo>
                    <a:pt x="87" y="487"/>
                    <a:pt x="88" y="487"/>
                    <a:pt x="88" y="487"/>
                  </a:cubicBezTo>
                  <a:cubicBezTo>
                    <a:pt x="89" y="487"/>
                    <a:pt x="90" y="487"/>
                    <a:pt x="91" y="487"/>
                  </a:cubicBezTo>
                  <a:cubicBezTo>
                    <a:pt x="92" y="488"/>
                    <a:pt x="93" y="488"/>
                    <a:pt x="94" y="488"/>
                  </a:cubicBezTo>
                  <a:cubicBezTo>
                    <a:pt x="95" y="488"/>
                    <a:pt x="96" y="488"/>
                    <a:pt x="97" y="488"/>
                  </a:cubicBezTo>
                  <a:cubicBezTo>
                    <a:pt x="97" y="488"/>
                    <a:pt x="98" y="488"/>
                    <a:pt x="98" y="488"/>
                  </a:cubicBezTo>
                  <a:cubicBezTo>
                    <a:pt x="99" y="488"/>
                    <a:pt x="99" y="488"/>
                    <a:pt x="100" y="488"/>
                  </a:cubicBezTo>
                  <a:cubicBezTo>
                    <a:pt x="101" y="488"/>
                    <a:pt x="102" y="488"/>
                    <a:pt x="103" y="489"/>
                  </a:cubicBezTo>
                  <a:cubicBezTo>
                    <a:pt x="104" y="489"/>
                    <a:pt x="105" y="489"/>
                    <a:pt x="106" y="489"/>
                  </a:cubicBezTo>
                  <a:cubicBezTo>
                    <a:pt x="107" y="489"/>
                    <a:pt x="108" y="489"/>
                    <a:pt x="109" y="489"/>
                  </a:cubicBezTo>
                  <a:cubicBezTo>
                    <a:pt x="110" y="489"/>
                    <a:pt x="110" y="489"/>
                    <a:pt x="111" y="489"/>
                  </a:cubicBezTo>
                  <a:cubicBezTo>
                    <a:pt x="112" y="489"/>
                    <a:pt x="113" y="489"/>
                    <a:pt x="113" y="489"/>
                  </a:cubicBezTo>
                  <a:cubicBezTo>
                    <a:pt x="114" y="489"/>
                    <a:pt x="114" y="488"/>
                    <a:pt x="114" y="488"/>
                  </a:cubicBezTo>
                  <a:cubicBezTo>
                    <a:pt x="114" y="487"/>
                    <a:pt x="115" y="487"/>
                    <a:pt x="115" y="487"/>
                  </a:cubicBezTo>
                  <a:cubicBezTo>
                    <a:pt x="116" y="486"/>
                    <a:pt x="116" y="485"/>
                    <a:pt x="117" y="485"/>
                  </a:cubicBezTo>
                  <a:cubicBezTo>
                    <a:pt x="117" y="484"/>
                    <a:pt x="118" y="484"/>
                    <a:pt x="119" y="484"/>
                  </a:cubicBezTo>
                  <a:cubicBezTo>
                    <a:pt x="120" y="484"/>
                    <a:pt x="120" y="484"/>
                    <a:pt x="121" y="484"/>
                  </a:cubicBezTo>
                  <a:cubicBezTo>
                    <a:pt x="121" y="484"/>
                    <a:pt x="122" y="484"/>
                    <a:pt x="123" y="484"/>
                  </a:cubicBezTo>
                  <a:cubicBezTo>
                    <a:pt x="123" y="483"/>
                    <a:pt x="124" y="483"/>
                    <a:pt x="125" y="482"/>
                  </a:cubicBezTo>
                  <a:cubicBezTo>
                    <a:pt x="126" y="482"/>
                    <a:pt x="126" y="481"/>
                    <a:pt x="127" y="481"/>
                  </a:cubicBezTo>
                  <a:cubicBezTo>
                    <a:pt x="127" y="480"/>
                    <a:pt x="127" y="480"/>
                    <a:pt x="128" y="479"/>
                  </a:cubicBezTo>
                  <a:cubicBezTo>
                    <a:pt x="128" y="479"/>
                    <a:pt x="128" y="478"/>
                    <a:pt x="128" y="478"/>
                  </a:cubicBezTo>
                  <a:cubicBezTo>
                    <a:pt x="129" y="477"/>
                    <a:pt x="129" y="477"/>
                    <a:pt x="129" y="477"/>
                  </a:cubicBezTo>
                  <a:cubicBezTo>
                    <a:pt x="130" y="477"/>
                    <a:pt x="130" y="476"/>
                    <a:pt x="131" y="476"/>
                  </a:cubicBezTo>
                  <a:cubicBezTo>
                    <a:pt x="131" y="475"/>
                    <a:pt x="132" y="475"/>
                    <a:pt x="132" y="475"/>
                  </a:cubicBezTo>
                  <a:cubicBezTo>
                    <a:pt x="133" y="474"/>
                    <a:pt x="134" y="474"/>
                    <a:pt x="134" y="474"/>
                  </a:cubicBezTo>
                  <a:cubicBezTo>
                    <a:pt x="135" y="474"/>
                    <a:pt x="135" y="473"/>
                    <a:pt x="136" y="473"/>
                  </a:cubicBezTo>
                  <a:cubicBezTo>
                    <a:pt x="137" y="473"/>
                    <a:pt x="138" y="472"/>
                    <a:pt x="139" y="472"/>
                  </a:cubicBezTo>
                  <a:cubicBezTo>
                    <a:pt x="140" y="471"/>
                    <a:pt x="140" y="471"/>
                    <a:pt x="141" y="470"/>
                  </a:cubicBezTo>
                  <a:cubicBezTo>
                    <a:pt x="141" y="470"/>
                    <a:pt x="141" y="470"/>
                    <a:pt x="142" y="470"/>
                  </a:cubicBezTo>
                  <a:cubicBezTo>
                    <a:pt x="142" y="469"/>
                    <a:pt x="142" y="469"/>
                    <a:pt x="143" y="469"/>
                  </a:cubicBezTo>
                  <a:cubicBezTo>
                    <a:pt x="143" y="468"/>
                    <a:pt x="144" y="468"/>
                    <a:pt x="144" y="468"/>
                  </a:cubicBezTo>
                  <a:cubicBezTo>
                    <a:pt x="145" y="467"/>
                    <a:pt x="145" y="467"/>
                    <a:pt x="146" y="467"/>
                  </a:cubicBezTo>
                  <a:cubicBezTo>
                    <a:pt x="147" y="466"/>
                    <a:pt x="148" y="465"/>
                    <a:pt x="149" y="464"/>
                  </a:cubicBezTo>
                  <a:cubicBezTo>
                    <a:pt x="150" y="464"/>
                    <a:pt x="150" y="463"/>
                    <a:pt x="151" y="463"/>
                  </a:cubicBezTo>
                  <a:cubicBezTo>
                    <a:pt x="152" y="462"/>
                    <a:pt x="154" y="461"/>
                    <a:pt x="155" y="460"/>
                  </a:cubicBezTo>
                  <a:cubicBezTo>
                    <a:pt x="156" y="459"/>
                    <a:pt x="158" y="458"/>
                    <a:pt x="159" y="458"/>
                  </a:cubicBezTo>
                  <a:cubicBezTo>
                    <a:pt x="161" y="458"/>
                    <a:pt x="161" y="459"/>
                    <a:pt x="163" y="459"/>
                  </a:cubicBezTo>
                  <a:cubicBezTo>
                    <a:pt x="164" y="459"/>
                    <a:pt x="165" y="458"/>
                    <a:pt x="166" y="457"/>
                  </a:cubicBezTo>
                  <a:cubicBezTo>
                    <a:pt x="166" y="455"/>
                    <a:pt x="167" y="453"/>
                    <a:pt x="167" y="452"/>
                  </a:cubicBezTo>
                  <a:cubicBezTo>
                    <a:pt x="168" y="450"/>
                    <a:pt x="169" y="448"/>
                    <a:pt x="170" y="445"/>
                  </a:cubicBezTo>
                  <a:cubicBezTo>
                    <a:pt x="170" y="444"/>
                    <a:pt x="170" y="442"/>
                    <a:pt x="169" y="441"/>
                  </a:cubicBezTo>
                  <a:cubicBezTo>
                    <a:pt x="168" y="441"/>
                    <a:pt x="167" y="441"/>
                    <a:pt x="166" y="440"/>
                  </a:cubicBezTo>
                  <a:cubicBezTo>
                    <a:pt x="166" y="439"/>
                    <a:pt x="167" y="437"/>
                    <a:pt x="167" y="436"/>
                  </a:cubicBezTo>
                  <a:cubicBezTo>
                    <a:pt x="168" y="435"/>
                    <a:pt x="169" y="433"/>
                    <a:pt x="170" y="432"/>
                  </a:cubicBezTo>
                  <a:cubicBezTo>
                    <a:pt x="171" y="431"/>
                    <a:pt x="172" y="429"/>
                    <a:pt x="173" y="428"/>
                  </a:cubicBezTo>
                  <a:cubicBezTo>
                    <a:pt x="174" y="427"/>
                    <a:pt x="175" y="427"/>
                    <a:pt x="177" y="428"/>
                  </a:cubicBezTo>
                  <a:cubicBezTo>
                    <a:pt x="178" y="429"/>
                    <a:pt x="180" y="430"/>
                    <a:pt x="181" y="431"/>
                  </a:cubicBezTo>
                  <a:cubicBezTo>
                    <a:pt x="183" y="431"/>
                    <a:pt x="184" y="432"/>
                    <a:pt x="186" y="432"/>
                  </a:cubicBezTo>
                  <a:cubicBezTo>
                    <a:pt x="187" y="433"/>
                    <a:pt x="188" y="434"/>
                    <a:pt x="189" y="436"/>
                  </a:cubicBezTo>
                  <a:cubicBezTo>
                    <a:pt x="191" y="438"/>
                    <a:pt x="191" y="441"/>
                    <a:pt x="191" y="444"/>
                  </a:cubicBezTo>
                  <a:cubicBezTo>
                    <a:pt x="191" y="446"/>
                    <a:pt x="191" y="448"/>
                    <a:pt x="192" y="450"/>
                  </a:cubicBezTo>
                  <a:cubicBezTo>
                    <a:pt x="192" y="450"/>
                    <a:pt x="192" y="451"/>
                    <a:pt x="193" y="451"/>
                  </a:cubicBezTo>
                  <a:cubicBezTo>
                    <a:pt x="193" y="451"/>
                    <a:pt x="194" y="451"/>
                    <a:pt x="194" y="451"/>
                  </a:cubicBezTo>
                  <a:cubicBezTo>
                    <a:pt x="195" y="452"/>
                    <a:pt x="196" y="452"/>
                    <a:pt x="197" y="452"/>
                  </a:cubicBezTo>
                  <a:cubicBezTo>
                    <a:pt x="197" y="452"/>
                    <a:pt x="198" y="453"/>
                    <a:pt x="199" y="453"/>
                  </a:cubicBezTo>
                  <a:cubicBezTo>
                    <a:pt x="199" y="453"/>
                    <a:pt x="200" y="453"/>
                    <a:pt x="200" y="453"/>
                  </a:cubicBezTo>
                  <a:cubicBezTo>
                    <a:pt x="200" y="453"/>
                    <a:pt x="201" y="454"/>
                    <a:pt x="201" y="454"/>
                  </a:cubicBezTo>
                  <a:cubicBezTo>
                    <a:pt x="202" y="454"/>
                    <a:pt x="202" y="455"/>
                    <a:pt x="203" y="455"/>
                  </a:cubicBezTo>
                  <a:cubicBezTo>
                    <a:pt x="204" y="456"/>
                    <a:pt x="205" y="457"/>
                    <a:pt x="206" y="457"/>
                  </a:cubicBezTo>
                  <a:cubicBezTo>
                    <a:pt x="206" y="458"/>
                    <a:pt x="207" y="458"/>
                    <a:pt x="207" y="458"/>
                  </a:cubicBezTo>
                  <a:cubicBezTo>
                    <a:pt x="207" y="458"/>
                    <a:pt x="207" y="459"/>
                    <a:pt x="208" y="459"/>
                  </a:cubicBezTo>
                  <a:cubicBezTo>
                    <a:pt x="208" y="459"/>
                    <a:pt x="208" y="460"/>
                    <a:pt x="209" y="460"/>
                  </a:cubicBezTo>
                  <a:cubicBezTo>
                    <a:pt x="210" y="461"/>
                    <a:pt x="212" y="461"/>
                    <a:pt x="213" y="461"/>
                  </a:cubicBezTo>
                  <a:cubicBezTo>
                    <a:pt x="213" y="461"/>
                    <a:pt x="214" y="461"/>
                    <a:pt x="214" y="461"/>
                  </a:cubicBezTo>
                  <a:cubicBezTo>
                    <a:pt x="215" y="461"/>
                    <a:pt x="216" y="461"/>
                    <a:pt x="216" y="461"/>
                  </a:cubicBezTo>
                  <a:cubicBezTo>
                    <a:pt x="217" y="461"/>
                    <a:pt x="217" y="461"/>
                    <a:pt x="218" y="460"/>
                  </a:cubicBezTo>
                  <a:cubicBezTo>
                    <a:pt x="218" y="460"/>
                    <a:pt x="219" y="460"/>
                    <a:pt x="219" y="460"/>
                  </a:cubicBezTo>
                  <a:cubicBezTo>
                    <a:pt x="220" y="459"/>
                    <a:pt x="221" y="459"/>
                    <a:pt x="221" y="459"/>
                  </a:cubicBezTo>
                  <a:cubicBezTo>
                    <a:pt x="222" y="459"/>
                    <a:pt x="222" y="459"/>
                    <a:pt x="223" y="459"/>
                  </a:cubicBezTo>
                  <a:cubicBezTo>
                    <a:pt x="223" y="459"/>
                    <a:pt x="223" y="458"/>
                    <a:pt x="224" y="458"/>
                  </a:cubicBezTo>
                  <a:cubicBezTo>
                    <a:pt x="224" y="458"/>
                    <a:pt x="225" y="458"/>
                    <a:pt x="226" y="458"/>
                  </a:cubicBezTo>
                  <a:cubicBezTo>
                    <a:pt x="226" y="458"/>
                    <a:pt x="227" y="458"/>
                    <a:pt x="227" y="459"/>
                  </a:cubicBezTo>
                  <a:cubicBezTo>
                    <a:pt x="228" y="459"/>
                    <a:pt x="228" y="460"/>
                    <a:pt x="229" y="461"/>
                  </a:cubicBezTo>
                  <a:cubicBezTo>
                    <a:pt x="230" y="461"/>
                    <a:pt x="230" y="461"/>
                    <a:pt x="231" y="461"/>
                  </a:cubicBezTo>
                  <a:cubicBezTo>
                    <a:pt x="231" y="462"/>
                    <a:pt x="232" y="462"/>
                    <a:pt x="232" y="462"/>
                  </a:cubicBezTo>
                  <a:cubicBezTo>
                    <a:pt x="232" y="463"/>
                    <a:pt x="233" y="463"/>
                    <a:pt x="233" y="463"/>
                  </a:cubicBezTo>
                  <a:cubicBezTo>
                    <a:pt x="233" y="463"/>
                    <a:pt x="234" y="464"/>
                    <a:pt x="234" y="464"/>
                  </a:cubicBezTo>
                  <a:cubicBezTo>
                    <a:pt x="235" y="465"/>
                    <a:pt x="235" y="465"/>
                    <a:pt x="235" y="465"/>
                  </a:cubicBezTo>
                  <a:cubicBezTo>
                    <a:pt x="235" y="466"/>
                    <a:pt x="235" y="466"/>
                    <a:pt x="235" y="466"/>
                  </a:cubicBezTo>
                  <a:cubicBezTo>
                    <a:pt x="235" y="467"/>
                    <a:pt x="236" y="467"/>
                    <a:pt x="236" y="468"/>
                  </a:cubicBezTo>
                  <a:cubicBezTo>
                    <a:pt x="236" y="468"/>
                    <a:pt x="236" y="469"/>
                    <a:pt x="236" y="469"/>
                  </a:cubicBezTo>
                  <a:cubicBezTo>
                    <a:pt x="236" y="470"/>
                    <a:pt x="236" y="470"/>
                    <a:pt x="236" y="470"/>
                  </a:cubicBezTo>
                  <a:cubicBezTo>
                    <a:pt x="236" y="471"/>
                    <a:pt x="235" y="471"/>
                    <a:pt x="235" y="472"/>
                  </a:cubicBezTo>
                  <a:cubicBezTo>
                    <a:pt x="236" y="472"/>
                    <a:pt x="236" y="472"/>
                    <a:pt x="236" y="473"/>
                  </a:cubicBezTo>
                  <a:cubicBezTo>
                    <a:pt x="236" y="473"/>
                    <a:pt x="237" y="474"/>
                    <a:pt x="237" y="474"/>
                  </a:cubicBezTo>
                  <a:cubicBezTo>
                    <a:pt x="237" y="475"/>
                    <a:pt x="238" y="475"/>
                    <a:pt x="238" y="475"/>
                  </a:cubicBezTo>
                  <a:cubicBezTo>
                    <a:pt x="238" y="476"/>
                    <a:pt x="238" y="476"/>
                    <a:pt x="238" y="476"/>
                  </a:cubicBezTo>
                  <a:cubicBezTo>
                    <a:pt x="239" y="477"/>
                    <a:pt x="239" y="477"/>
                    <a:pt x="240" y="478"/>
                  </a:cubicBezTo>
                  <a:cubicBezTo>
                    <a:pt x="240" y="479"/>
                    <a:pt x="240" y="479"/>
                    <a:pt x="240" y="480"/>
                  </a:cubicBezTo>
                  <a:cubicBezTo>
                    <a:pt x="239" y="480"/>
                    <a:pt x="239" y="480"/>
                    <a:pt x="238" y="481"/>
                  </a:cubicBezTo>
                  <a:cubicBezTo>
                    <a:pt x="238" y="481"/>
                    <a:pt x="237" y="481"/>
                    <a:pt x="236" y="481"/>
                  </a:cubicBezTo>
                  <a:cubicBezTo>
                    <a:pt x="236" y="482"/>
                    <a:pt x="235" y="482"/>
                    <a:pt x="234" y="482"/>
                  </a:cubicBezTo>
                  <a:cubicBezTo>
                    <a:pt x="233" y="482"/>
                    <a:pt x="233" y="482"/>
                    <a:pt x="232" y="483"/>
                  </a:cubicBezTo>
                  <a:cubicBezTo>
                    <a:pt x="232" y="483"/>
                    <a:pt x="232" y="483"/>
                    <a:pt x="232" y="483"/>
                  </a:cubicBezTo>
                  <a:cubicBezTo>
                    <a:pt x="232" y="484"/>
                    <a:pt x="232" y="484"/>
                    <a:pt x="232" y="484"/>
                  </a:cubicBezTo>
                  <a:cubicBezTo>
                    <a:pt x="232" y="485"/>
                    <a:pt x="232" y="485"/>
                    <a:pt x="232" y="485"/>
                  </a:cubicBezTo>
                  <a:cubicBezTo>
                    <a:pt x="232" y="486"/>
                    <a:pt x="232" y="486"/>
                    <a:pt x="232" y="487"/>
                  </a:cubicBezTo>
                  <a:cubicBezTo>
                    <a:pt x="233" y="487"/>
                    <a:pt x="234" y="488"/>
                    <a:pt x="234" y="489"/>
                  </a:cubicBezTo>
                  <a:cubicBezTo>
                    <a:pt x="234" y="489"/>
                    <a:pt x="235" y="490"/>
                    <a:pt x="235" y="490"/>
                  </a:cubicBezTo>
                  <a:cubicBezTo>
                    <a:pt x="236" y="490"/>
                    <a:pt x="236" y="491"/>
                    <a:pt x="236" y="491"/>
                  </a:cubicBezTo>
                  <a:cubicBezTo>
                    <a:pt x="236" y="491"/>
                    <a:pt x="236" y="492"/>
                    <a:pt x="235" y="493"/>
                  </a:cubicBezTo>
                  <a:cubicBezTo>
                    <a:pt x="235" y="493"/>
                    <a:pt x="235" y="494"/>
                    <a:pt x="234" y="494"/>
                  </a:cubicBezTo>
                  <a:cubicBezTo>
                    <a:pt x="234" y="495"/>
                    <a:pt x="234" y="496"/>
                    <a:pt x="233" y="497"/>
                  </a:cubicBezTo>
                  <a:cubicBezTo>
                    <a:pt x="232" y="497"/>
                    <a:pt x="232" y="498"/>
                    <a:pt x="232" y="498"/>
                  </a:cubicBezTo>
                  <a:cubicBezTo>
                    <a:pt x="231" y="499"/>
                    <a:pt x="231" y="499"/>
                    <a:pt x="231" y="500"/>
                  </a:cubicBezTo>
                  <a:cubicBezTo>
                    <a:pt x="231" y="500"/>
                    <a:pt x="231" y="501"/>
                    <a:pt x="231" y="501"/>
                  </a:cubicBezTo>
                  <a:cubicBezTo>
                    <a:pt x="230" y="503"/>
                    <a:pt x="229" y="504"/>
                    <a:pt x="229" y="505"/>
                  </a:cubicBezTo>
                  <a:cubicBezTo>
                    <a:pt x="228" y="506"/>
                    <a:pt x="228" y="507"/>
                    <a:pt x="228" y="508"/>
                  </a:cubicBezTo>
                  <a:cubicBezTo>
                    <a:pt x="228" y="508"/>
                    <a:pt x="227" y="509"/>
                    <a:pt x="227" y="509"/>
                  </a:cubicBezTo>
                  <a:cubicBezTo>
                    <a:pt x="227" y="510"/>
                    <a:pt x="227" y="510"/>
                    <a:pt x="227" y="510"/>
                  </a:cubicBezTo>
                  <a:cubicBezTo>
                    <a:pt x="226" y="510"/>
                    <a:pt x="226" y="510"/>
                    <a:pt x="226" y="511"/>
                  </a:cubicBezTo>
                  <a:cubicBezTo>
                    <a:pt x="226" y="511"/>
                    <a:pt x="226" y="512"/>
                    <a:pt x="226" y="512"/>
                  </a:cubicBezTo>
                  <a:cubicBezTo>
                    <a:pt x="226" y="513"/>
                    <a:pt x="226" y="514"/>
                    <a:pt x="226" y="514"/>
                  </a:cubicBezTo>
                  <a:cubicBezTo>
                    <a:pt x="226" y="515"/>
                    <a:pt x="227" y="515"/>
                    <a:pt x="227" y="516"/>
                  </a:cubicBezTo>
                  <a:cubicBezTo>
                    <a:pt x="227" y="516"/>
                    <a:pt x="227" y="516"/>
                    <a:pt x="227" y="517"/>
                  </a:cubicBezTo>
                  <a:cubicBezTo>
                    <a:pt x="229" y="518"/>
                    <a:pt x="229" y="518"/>
                    <a:pt x="229" y="518"/>
                  </a:cubicBezTo>
                  <a:cubicBezTo>
                    <a:pt x="229" y="518"/>
                    <a:pt x="230" y="519"/>
                    <a:pt x="230" y="519"/>
                  </a:cubicBezTo>
                  <a:cubicBezTo>
                    <a:pt x="231" y="520"/>
                    <a:pt x="232" y="520"/>
                    <a:pt x="233" y="521"/>
                  </a:cubicBezTo>
                  <a:cubicBezTo>
                    <a:pt x="234" y="521"/>
                    <a:pt x="236" y="521"/>
                    <a:pt x="237" y="521"/>
                  </a:cubicBezTo>
                  <a:cubicBezTo>
                    <a:pt x="239" y="521"/>
                    <a:pt x="240" y="521"/>
                    <a:pt x="241" y="521"/>
                  </a:cubicBezTo>
                  <a:cubicBezTo>
                    <a:pt x="242" y="521"/>
                    <a:pt x="244" y="521"/>
                    <a:pt x="245" y="521"/>
                  </a:cubicBezTo>
                  <a:cubicBezTo>
                    <a:pt x="246" y="521"/>
                    <a:pt x="247" y="522"/>
                    <a:pt x="247" y="523"/>
                  </a:cubicBezTo>
                  <a:cubicBezTo>
                    <a:pt x="248" y="524"/>
                    <a:pt x="249" y="525"/>
                    <a:pt x="248" y="526"/>
                  </a:cubicBezTo>
                  <a:cubicBezTo>
                    <a:pt x="247" y="527"/>
                    <a:pt x="246" y="528"/>
                    <a:pt x="245" y="529"/>
                  </a:cubicBezTo>
                  <a:cubicBezTo>
                    <a:pt x="244" y="530"/>
                    <a:pt x="244" y="531"/>
                    <a:pt x="244" y="532"/>
                  </a:cubicBezTo>
                  <a:cubicBezTo>
                    <a:pt x="244" y="534"/>
                    <a:pt x="244" y="535"/>
                    <a:pt x="245" y="536"/>
                  </a:cubicBezTo>
                  <a:cubicBezTo>
                    <a:pt x="245" y="537"/>
                    <a:pt x="245" y="539"/>
                    <a:pt x="244" y="539"/>
                  </a:cubicBezTo>
                  <a:cubicBezTo>
                    <a:pt x="242" y="541"/>
                    <a:pt x="240" y="541"/>
                    <a:pt x="238" y="542"/>
                  </a:cubicBezTo>
                  <a:cubicBezTo>
                    <a:pt x="236" y="542"/>
                    <a:pt x="234" y="543"/>
                    <a:pt x="232" y="543"/>
                  </a:cubicBezTo>
                  <a:cubicBezTo>
                    <a:pt x="230" y="544"/>
                    <a:pt x="228" y="544"/>
                    <a:pt x="226" y="545"/>
                  </a:cubicBezTo>
                  <a:cubicBezTo>
                    <a:pt x="225" y="545"/>
                    <a:pt x="223" y="546"/>
                    <a:pt x="222" y="547"/>
                  </a:cubicBezTo>
                  <a:cubicBezTo>
                    <a:pt x="221" y="548"/>
                    <a:pt x="222" y="550"/>
                    <a:pt x="223" y="550"/>
                  </a:cubicBezTo>
                  <a:cubicBezTo>
                    <a:pt x="223" y="551"/>
                    <a:pt x="225" y="552"/>
                    <a:pt x="225" y="553"/>
                  </a:cubicBezTo>
                  <a:cubicBezTo>
                    <a:pt x="226" y="554"/>
                    <a:pt x="225" y="555"/>
                    <a:pt x="226" y="557"/>
                  </a:cubicBezTo>
                  <a:cubicBezTo>
                    <a:pt x="226" y="557"/>
                    <a:pt x="227" y="558"/>
                    <a:pt x="227" y="559"/>
                  </a:cubicBezTo>
                  <a:cubicBezTo>
                    <a:pt x="227" y="559"/>
                    <a:pt x="228" y="559"/>
                    <a:pt x="228" y="559"/>
                  </a:cubicBezTo>
                  <a:cubicBezTo>
                    <a:pt x="228" y="559"/>
                    <a:pt x="228" y="559"/>
                    <a:pt x="228" y="559"/>
                  </a:cubicBezTo>
                  <a:cubicBezTo>
                    <a:pt x="228" y="559"/>
                    <a:pt x="229" y="559"/>
                    <a:pt x="229" y="559"/>
                  </a:cubicBezTo>
                  <a:cubicBezTo>
                    <a:pt x="229" y="560"/>
                    <a:pt x="229" y="560"/>
                    <a:pt x="230" y="560"/>
                  </a:cubicBezTo>
                  <a:cubicBezTo>
                    <a:pt x="230" y="560"/>
                    <a:pt x="230" y="560"/>
                    <a:pt x="231" y="560"/>
                  </a:cubicBezTo>
                  <a:cubicBezTo>
                    <a:pt x="231" y="560"/>
                    <a:pt x="232" y="560"/>
                    <a:pt x="232" y="561"/>
                  </a:cubicBezTo>
                  <a:cubicBezTo>
                    <a:pt x="233" y="561"/>
                    <a:pt x="234" y="561"/>
                    <a:pt x="235" y="562"/>
                  </a:cubicBezTo>
                  <a:cubicBezTo>
                    <a:pt x="236" y="562"/>
                    <a:pt x="236" y="562"/>
                    <a:pt x="237" y="563"/>
                  </a:cubicBezTo>
                  <a:cubicBezTo>
                    <a:pt x="237" y="564"/>
                    <a:pt x="238" y="564"/>
                    <a:pt x="238" y="564"/>
                  </a:cubicBezTo>
                  <a:cubicBezTo>
                    <a:pt x="239" y="564"/>
                    <a:pt x="239" y="563"/>
                    <a:pt x="239" y="563"/>
                  </a:cubicBezTo>
                  <a:cubicBezTo>
                    <a:pt x="239" y="563"/>
                    <a:pt x="239" y="562"/>
                    <a:pt x="240" y="562"/>
                  </a:cubicBezTo>
                  <a:cubicBezTo>
                    <a:pt x="240" y="561"/>
                    <a:pt x="241" y="561"/>
                    <a:pt x="241" y="560"/>
                  </a:cubicBezTo>
                  <a:cubicBezTo>
                    <a:pt x="241" y="559"/>
                    <a:pt x="242" y="559"/>
                    <a:pt x="242" y="558"/>
                  </a:cubicBezTo>
                  <a:cubicBezTo>
                    <a:pt x="243" y="558"/>
                    <a:pt x="244" y="558"/>
                    <a:pt x="244" y="557"/>
                  </a:cubicBezTo>
                  <a:cubicBezTo>
                    <a:pt x="245" y="557"/>
                    <a:pt x="245" y="556"/>
                    <a:pt x="246" y="556"/>
                  </a:cubicBezTo>
                  <a:cubicBezTo>
                    <a:pt x="247" y="555"/>
                    <a:pt x="247" y="555"/>
                    <a:pt x="248" y="554"/>
                  </a:cubicBezTo>
                  <a:cubicBezTo>
                    <a:pt x="249" y="554"/>
                    <a:pt x="250" y="554"/>
                    <a:pt x="251" y="554"/>
                  </a:cubicBezTo>
                  <a:cubicBezTo>
                    <a:pt x="252" y="554"/>
                    <a:pt x="254" y="555"/>
                    <a:pt x="255" y="555"/>
                  </a:cubicBezTo>
                  <a:cubicBezTo>
                    <a:pt x="256" y="555"/>
                    <a:pt x="256" y="555"/>
                    <a:pt x="257" y="555"/>
                  </a:cubicBezTo>
                  <a:cubicBezTo>
                    <a:pt x="257" y="555"/>
                    <a:pt x="258" y="555"/>
                    <a:pt x="258" y="555"/>
                  </a:cubicBezTo>
                  <a:cubicBezTo>
                    <a:pt x="258" y="555"/>
                    <a:pt x="259" y="555"/>
                    <a:pt x="259" y="555"/>
                  </a:cubicBezTo>
                  <a:cubicBezTo>
                    <a:pt x="259" y="556"/>
                    <a:pt x="259" y="556"/>
                    <a:pt x="260" y="556"/>
                  </a:cubicBezTo>
                  <a:cubicBezTo>
                    <a:pt x="260" y="556"/>
                    <a:pt x="260" y="556"/>
                    <a:pt x="260" y="556"/>
                  </a:cubicBezTo>
                  <a:cubicBezTo>
                    <a:pt x="260" y="557"/>
                    <a:pt x="260" y="557"/>
                    <a:pt x="261" y="557"/>
                  </a:cubicBezTo>
                  <a:cubicBezTo>
                    <a:pt x="261" y="557"/>
                    <a:pt x="262" y="557"/>
                    <a:pt x="262" y="557"/>
                  </a:cubicBezTo>
                  <a:cubicBezTo>
                    <a:pt x="263" y="557"/>
                    <a:pt x="263" y="557"/>
                    <a:pt x="263" y="556"/>
                  </a:cubicBezTo>
                  <a:cubicBezTo>
                    <a:pt x="264" y="556"/>
                    <a:pt x="264" y="556"/>
                    <a:pt x="264" y="556"/>
                  </a:cubicBezTo>
                  <a:cubicBezTo>
                    <a:pt x="265" y="556"/>
                    <a:pt x="265" y="555"/>
                    <a:pt x="266" y="555"/>
                  </a:cubicBezTo>
                  <a:cubicBezTo>
                    <a:pt x="266" y="555"/>
                    <a:pt x="267" y="555"/>
                    <a:pt x="268" y="555"/>
                  </a:cubicBezTo>
                  <a:cubicBezTo>
                    <a:pt x="269" y="554"/>
                    <a:pt x="270" y="554"/>
                    <a:pt x="272" y="554"/>
                  </a:cubicBezTo>
                  <a:cubicBezTo>
                    <a:pt x="273" y="554"/>
                    <a:pt x="273" y="554"/>
                    <a:pt x="274" y="554"/>
                  </a:cubicBezTo>
                  <a:cubicBezTo>
                    <a:pt x="275" y="554"/>
                    <a:pt x="275" y="553"/>
                    <a:pt x="276" y="553"/>
                  </a:cubicBezTo>
                  <a:cubicBezTo>
                    <a:pt x="276" y="552"/>
                    <a:pt x="277" y="552"/>
                    <a:pt x="278" y="551"/>
                  </a:cubicBezTo>
                  <a:cubicBezTo>
                    <a:pt x="278" y="551"/>
                    <a:pt x="278" y="551"/>
                    <a:pt x="278" y="551"/>
                  </a:cubicBezTo>
                  <a:cubicBezTo>
                    <a:pt x="278" y="551"/>
                    <a:pt x="279" y="550"/>
                    <a:pt x="279" y="550"/>
                  </a:cubicBezTo>
                  <a:cubicBezTo>
                    <a:pt x="280" y="550"/>
                    <a:pt x="280" y="549"/>
                    <a:pt x="280" y="549"/>
                  </a:cubicBezTo>
                  <a:cubicBezTo>
                    <a:pt x="281" y="547"/>
                    <a:pt x="282" y="546"/>
                    <a:pt x="283" y="545"/>
                  </a:cubicBezTo>
                  <a:cubicBezTo>
                    <a:pt x="284" y="543"/>
                    <a:pt x="286" y="542"/>
                    <a:pt x="287" y="541"/>
                  </a:cubicBezTo>
                  <a:cubicBezTo>
                    <a:pt x="289" y="540"/>
                    <a:pt x="289" y="539"/>
                    <a:pt x="291" y="538"/>
                  </a:cubicBezTo>
                  <a:cubicBezTo>
                    <a:pt x="291" y="537"/>
                    <a:pt x="291" y="537"/>
                    <a:pt x="292" y="537"/>
                  </a:cubicBezTo>
                  <a:cubicBezTo>
                    <a:pt x="292" y="537"/>
                    <a:pt x="293" y="536"/>
                    <a:pt x="293" y="536"/>
                  </a:cubicBezTo>
                  <a:cubicBezTo>
                    <a:pt x="294" y="536"/>
                    <a:pt x="294" y="536"/>
                    <a:pt x="294" y="536"/>
                  </a:cubicBezTo>
                  <a:cubicBezTo>
                    <a:pt x="294" y="536"/>
                    <a:pt x="295" y="536"/>
                    <a:pt x="295" y="536"/>
                  </a:cubicBezTo>
                  <a:cubicBezTo>
                    <a:pt x="296" y="536"/>
                    <a:pt x="296" y="535"/>
                    <a:pt x="297" y="536"/>
                  </a:cubicBezTo>
                  <a:cubicBezTo>
                    <a:pt x="297" y="536"/>
                    <a:pt x="295" y="538"/>
                    <a:pt x="297" y="538"/>
                  </a:cubicBezTo>
                  <a:cubicBezTo>
                    <a:pt x="297" y="539"/>
                    <a:pt x="298" y="538"/>
                    <a:pt x="298" y="539"/>
                  </a:cubicBezTo>
                  <a:cubicBezTo>
                    <a:pt x="299" y="539"/>
                    <a:pt x="299" y="539"/>
                    <a:pt x="299" y="539"/>
                  </a:cubicBezTo>
                  <a:cubicBezTo>
                    <a:pt x="300" y="540"/>
                    <a:pt x="300" y="540"/>
                    <a:pt x="301" y="540"/>
                  </a:cubicBezTo>
                  <a:cubicBezTo>
                    <a:pt x="301" y="541"/>
                    <a:pt x="301" y="541"/>
                    <a:pt x="302" y="541"/>
                  </a:cubicBezTo>
                  <a:cubicBezTo>
                    <a:pt x="302" y="541"/>
                    <a:pt x="302" y="541"/>
                    <a:pt x="302" y="540"/>
                  </a:cubicBezTo>
                  <a:cubicBezTo>
                    <a:pt x="303" y="540"/>
                    <a:pt x="303" y="540"/>
                    <a:pt x="303" y="539"/>
                  </a:cubicBezTo>
                  <a:cubicBezTo>
                    <a:pt x="304" y="539"/>
                    <a:pt x="304" y="538"/>
                    <a:pt x="304" y="538"/>
                  </a:cubicBezTo>
                  <a:cubicBezTo>
                    <a:pt x="305" y="538"/>
                    <a:pt x="306" y="539"/>
                    <a:pt x="307" y="539"/>
                  </a:cubicBezTo>
                  <a:cubicBezTo>
                    <a:pt x="307" y="539"/>
                    <a:pt x="308" y="540"/>
                    <a:pt x="308" y="540"/>
                  </a:cubicBezTo>
                  <a:cubicBezTo>
                    <a:pt x="309" y="540"/>
                    <a:pt x="309" y="540"/>
                    <a:pt x="310" y="540"/>
                  </a:cubicBezTo>
                  <a:cubicBezTo>
                    <a:pt x="311" y="540"/>
                    <a:pt x="311" y="540"/>
                    <a:pt x="312" y="541"/>
                  </a:cubicBezTo>
                  <a:cubicBezTo>
                    <a:pt x="312" y="541"/>
                    <a:pt x="312" y="542"/>
                    <a:pt x="312" y="542"/>
                  </a:cubicBezTo>
                  <a:cubicBezTo>
                    <a:pt x="313" y="543"/>
                    <a:pt x="313" y="543"/>
                    <a:pt x="314" y="543"/>
                  </a:cubicBezTo>
                  <a:cubicBezTo>
                    <a:pt x="314" y="544"/>
                    <a:pt x="315" y="543"/>
                    <a:pt x="315" y="544"/>
                  </a:cubicBezTo>
                  <a:cubicBezTo>
                    <a:pt x="316" y="544"/>
                    <a:pt x="316" y="544"/>
                    <a:pt x="317" y="544"/>
                  </a:cubicBezTo>
                  <a:cubicBezTo>
                    <a:pt x="317" y="544"/>
                    <a:pt x="318" y="543"/>
                    <a:pt x="318" y="543"/>
                  </a:cubicBezTo>
                  <a:cubicBezTo>
                    <a:pt x="318" y="543"/>
                    <a:pt x="318" y="543"/>
                    <a:pt x="319" y="543"/>
                  </a:cubicBezTo>
                  <a:cubicBezTo>
                    <a:pt x="319" y="543"/>
                    <a:pt x="320" y="543"/>
                    <a:pt x="320" y="542"/>
                  </a:cubicBezTo>
                  <a:cubicBezTo>
                    <a:pt x="320" y="542"/>
                    <a:pt x="319" y="541"/>
                    <a:pt x="319" y="541"/>
                  </a:cubicBezTo>
                  <a:cubicBezTo>
                    <a:pt x="319" y="540"/>
                    <a:pt x="319" y="540"/>
                    <a:pt x="319" y="539"/>
                  </a:cubicBezTo>
                  <a:cubicBezTo>
                    <a:pt x="319" y="538"/>
                    <a:pt x="319" y="538"/>
                    <a:pt x="319" y="537"/>
                  </a:cubicBezTo>
                  <a:cubicBezTo>
                    <a:pt x="319" y="536"/>
                    <a:pt x="320" y="536"/>
                    <a:pt x="320" y="535"/>
                  </a:cubicBezTo>
                  <a:cubicBezTo>
                    <a:pt x="321" y="535"/>
                    <a:pt x="322" y="534"/>
                    <a:pt x="323" y="534"/>
                  </a:cubicBezTo>
                  <a:cubicBezTo>
                    <a:pt x="323" y="533"/>
                    <a:pt x="324" y="532"/>
                    <a:pt x="325" y="531"/>
                  </a:cubicBezTo>
                  <a:cubicBezTo>
                    <a:pt x="326" y="531"/>
                    <a:pt x="326" y="531"/>
                    <a:pt x="327" y="531"/>
                  </a:cubicBezTo>
                  <a:cubicBezTo>
                    <a:pt x="328" y="530"/>
                    <a:pt x="329" y="530"/>
                    <a:pt x="330" y="530"/>
                  </a:cubicBezTo>
                  <a:cubicBezTo>
                    <a:pt x="331" y="530"/>
                    <a:pt x="332" y="530"/>
                    <a:pt x="332" y="529"/>
                  </a:cubicBezTo>
                  <a:cubicBezTo>
                    <a:pt x="333" y="529"/>
                    <a:pt x="334" y="528"/>
                    <a:pt x="334" y="528"/>
                  </a:cubicBezTo>
                  <a:cubicBezTo>
                    <a:pt x="335" y="527"/>
                    <a:pt x="336" y="527"/>
                    <a:pt x="337" y="526"/>
                  </a:cubicBezTo>
                  <a:cubicBezTo>
                    <a:pt x="337" y="525"/>
                    <a:pt x="337" y="524"/>
                    <a:pt x="337" y="524"/>
                  </a:cubicBezTo>
                  <a:cubicBezTo>
                    <a:pt x="338" y="524"/>
                    <a:pt x="338" y="523"/>
                    <a:pt x="338" y="523"/>
                  </a:cubicBezTo>
                  <a:cubicBezTo>
                    <a:pt x="339" y="520"/>
                    <a:pt x="335" y="520"/>
                    <a:pt x="334" y="519"/>
                  </a:cubicBezTo>
                  <a:cubicBezTo>
                    <a:pt x="333" y="519"/>
                    <a:pt x="331" y="519"/>
                    <a:pt x="330" y="518"/>
                  </a:cubicBezTo>
                  <a:cubicBezTo>
                    <a:pt x="329" y="518"/>
                    <a:pt x="328" y="517"/>
                    <a:pt x="328" y="516"/>
                  </a:cubicBezTo>
                  <a:cubicBezTo>
                    <a:pt x="327" y="516"/>
                    <a:pt x="327" y="514"/>
                    <a:pt x="327" y="513"/>
                  </a:cubicBezTo>
                  <a:cubicBezTo>
                    <a:pt x="327" y="512"/>
                    <a:pt x="327" y="511"/>
                    <a:pt x="328" y="510"/>
                  </a:cubicBezTo>
                  <a:cubicBezTo>
                    <a:pt x="328" y="508"/>
                    <a:pt x="330" y="507"/>
                    <a:pt x="331" y="505"/>
                  </a:cubicBezTo>
                  <a:cubicBezTo>
                    <a:pt x="331" y="505"/>
                    <a:pt x="331" y="504"/>
                    <a:pt x="331" y="504"/>
                  </a:cubicBezTo>
                  <a:cubicBezTo>
                    <a:pt x="331" y="503"/>
                    <a:pt x="332" y="502"/>
                    <a:pt x="332" y="502"/>
                  </a:cubicBezTo>
                  <a:cubicBezTo>
                    <a:pt x="332" y="501"/>
                    <a:pt x="332" y="501"/>
                    <a:pt x="332" y="500"/>
                  </a:cubicBezTo>
                  <a:cubicBezTo>
                    <a:pt x="332" y="500"/>
                    <a:pt x="332" y="499"/>
                    <a:pt x="332" y="499"/>
                  </a:cubicBezTo>
                  <a:cubicBezTo>
                    <a:pt x="332" y="497"/>
                    <a:pt x="332" y="496"/>
                    <a:pt x="332" y="495"/>
                  </a:cubicBezTo>
                  <a:cubicBezTo>
                    <a:pt x="332" y="494"/>
                    <a:pt x="331" y="493"/>
                    <a:pt x="331" y="492"/>
                  </a:cubicBezTo>
                  <a:cubicBezTo>
                    <a:pt x="331" y="491"/>
                    <a:pt x="331" y="490"/>
                    <a:pt x="331" y="489"/>
                  </a:cubicBezTo>
                  <a:cubicBezTo>
                    <a:pt x="330" y="488"/>
                    <a:pt x="330" y="487"/>
                    <a:pt x="330" y="486"/>
                  </a:cubicBezTo>
                  <a:cubicBezTo>
                    <a:pt x="330" y="485"/>
                    <a:pt x="330" y="484"/>
                    <a:pt x="330" y="483"/>
                  </a:cubicBezTo>
                  <a:cubicBezTo>
                    <a:pt x="330" y="482"/>
                    <a:pt x="330" y="481"/>
                    <a:pt x="330" y="479"/>
                  </a:cubicBezTo>
                  <a:cubicBezTo>
                    <a:pt x="330" y="478"/>
                    <a:pt x="330" y="477"/>
                    <a:pt x="330" y="476"/>
                  </a:cubicBezTo>
                  <a:cubicBezTo>
                    <a:pt x="330" y="475"/>
                    <a:pt x="329" y="474"/>
                    <a:pt x="329" y="473"/>
                  </a:cubicBezTo>
                  <a:cubicBezTo>
                    <a:pt x="329" y="471"/>
                    <a:pt x="328" y="470"/>
                    <a:pt x="328" y="469"/>
                  </a:cubicBezTo>
                  <a:cubicBezTo>
                    <a:pt x="328" y="468"/>
                    <a:pt x="327" y="467"/>
                    <a:pt x="327" y="466"/>
                  </a:cubicBezTo>
                  <a:cubicBezTo>
                    <a:pt x="326" y="465"/>
                    <a:pt x="325" y="464"/>
                    <a:pt x="324" y="463"/>
                  </a:cubicBezTo>
                  <a:cubicBezTo>
                    <a:pt x="323" y="463"/>
                    <a:pt x="322" y="462"/>
                    <a:pt x="321" y="462"/>
                  </a:cubicBezTo>
                  <a:cubicBezTo>
                    <a:pt x="320" y="461"/>
                    <a:pt x="320" y="460"/>
                    <a:pt x="319" y="460"/>
                  </a:cubicBezTo>
                  <a:cubicBezTo>
                    <a:pt x="318" y="460"/>
                    <a:pt x="317" y="459"/>
                    <a:pt x="316" y="458"/>
                  </a:cubicBezTo>
                  <a:cubicBezTo>
                    <a:pt x="315" y="458"/>
                    <a:pt x="314" y="457"/>
                    <a:pt x="313" y="457"/>
                  </a:cubicBezTo>
                  <a:cubicBezTo>
                    <a:pt x="312" y="456"/>
                    <a:pt x="311" y="456"/>
                    <a:pt x="311" y="456"/>
                  </a:cubicBezTo>
                  <a:cubicBezTo>
                    <a:pt x="309" y="456"/>
                    <a:pt x="307" y="455"/>
                    <a:pt x="306" y="455"/>
                  </a:cubicBezTo>
                  <a:cubicBezTo>
                    <a:pt x="306" y="455"/>
                    <a:pt x="306" y="455"/>
                    <a:pt x="305" y="454"/>
                  </a:cubicBezTo>
                  <a:cubicBezTo>
                    <a:pt x="305" y="454"/>
                    <a:pt x="305" y="454"/>
                    <a:pt x="305" y="454"/>
                  </a:cubicBezTo>
                  <a:cubicBezTo>
                    <a:pt x="305" y="453"/>
                    <a:pt x="305" y="453"/>
                    <a:pt x="305" y="452"/>
                  </a:cubicBezTo>
                  <a:cubicBezTo>
                    <a:pt x="305" y="452"/>
                    <a:pt x="305" y="452"/>
                    <a:pt x="305" y="452"/>
                  </a:cubicBezTo>
                  <a:cubicBezTo>
                    <a:pt x="305" y="452"/>
                    <a:pt x="305" y="451"/>
                    <a:pt x="306" y="451"/>
                  </a:cubicBezTo>
                  <a:cubicBezTo>
                    <a:pt x="306" y="450"/>
                    <a:pt x="306" y="450"/>
                    <a:pt x="306" y="450"/>
                  </a:cubicBezTo>
                  <a:cubicBezTo>
                    <a:pt x="306" y="449"/>
                    <a:pt x="306" y="448"/>
                    <a:pt x="306" y="447"/>
                  </a:cubicBezTo>
                  <a:cubicBezTo>
                    <a:pt x="306" y="446"/>
                    <a:pt x="306" y="444"/>
                    <a:pt x="305" y="443"/>
                  </a:cubicBezTo>
                  <a:cubicBezTo>
                    <a:pt x="305" y="443"/>
                    <a:pt x="305" y="443"/>
                    <a:pt x="304" y="443"/>
                  </a:cubicBezTo>
                  <a:cubicBezTo>
                    <a:pt x="304" y="442"/>
                    <a:pt x="304" y="442"/>
                    <a:pt x="304" y="442"/>
                  </a:cubicBezTo>
                  <a:cubicBezTo>
                    <a:pt x="303" y="441"/>
                    <a:pt x="303" y="441"/>
                    <a:pt x="303" y="440"/>
                  </a:cubicBezTo>
                  <a:cubicBezTo>
                    <a:pt x="302" y="440"/>
                    <a:pt x="302" y="439"/>
                    <a:pt x="302" y="438"/>
                  </a:cubicBezTo>
                  <a:cubicBezTo>
                    <a:pt x="302" y="438"/>
                    <a:pt x="302" y="437"/>
                    <a:pt x="302" y="437"/>
                  </a:cubicBezTo>
                  <a:cubicBezTo>
                    <a:pt x="302" y="437"/>
                    <a:pt x="303" y="438"/>
                    <a:pt x="304" y="438"/>
                  </a:cubicBezTo>
                  <a:cubicBezTo>
                    <a:pt x="305" y="438"/>
                    <a:pt x="306" y="438"/>
                    <a:pt x="306" y="439"/>
                  </a:cubicBezTo>
                  <a:cubicBezTo>
                    <a:pt x="307" y="439"/>
                    <a:pt x="308" y="439"/>
                    <a:pt x="309" y="440"/>
                  </a:cubicBezTo>
                  <a:cubicBezTo>
                    <a:pt x="309" y="440"/>
                    <a:pt x="310" y="441"/>
                    <a:pt x="310" y="441"/>
                  </a:cubicBezTo>
                  <a:cubicBezTo>
                    <a:pt x="311" y="441"/>
                    <a:pt x="312" y="441"/>
                    <a:pt x="313" y="442"/>
                  </a:cubicBezTo>
                  <a:cubicBezTo>
                    <a:pt x="314" y="442"/>
                    <a:pt x="315" y="442"/>
                    <a:pt x="316" y="442"/>
                  </a:cubicBezTo>
                  <a:cubicBezTo>
                    <a:pt x="316" y="442"/>
                    <a:pt x="317" y="442"/>
                    <a:pt x="317" y="441"/>
                  </a:cubicBezTo>
                  <a:cubicBezTo>
                    <a:pt x="319" y="441"/>
                    <a:pt x="320" y="441"/>
                    <a:pt x="321" y="441"/>
                  </a:cubicBezTo>
                  <a:cubicBezTo>
                    <a:pt x="322" y="441"/>
                    <a:pt x="322" y="441"/>
                    <a:pt x="323" y="441"/>
                  </a:cubicBezTo>
                  <a:cubicBezTo>
                    <a:pt x="324" y="441"/>
                    <a:pt x="324" y="441"/>
                    <a:pt x="325" y="441"/>
                  </a:cubicBezTo>
                  <a:cubicBezTo>
                    <a:pt x="325" y="441"/>
                    <a:pt x="326" y="441"/>
                    <a:pt x="326" y="441"/>
                  </a:cubicBezTo>
                  <a:cubicBezTo>
                    <a:pt x="326" y="440"/>
                    <a:pt x="327" y="440"/>
                    <a:pt x="327" y="440"/>
                  </a:cubicBezTo>
                  <a:cubicBezTo>
                    <a:pt x="328" y="440"/>
                    <a:pt x="328" y="439"/>
                    <a:pt x="328" y="439"/>
                  </a:cubicBezTo>
                  <a:cubicBezTo>
                    <a:pt x="329" y="439"/>
                    <a:pt x="330" y="438"/>
                    <a:pt x="331" y="437"/>
                  </a:cubicBezTo>
                  <a:cubicBezTo>
                    <a:pt x="332" y="437"/>
                    <a:pt x="332" y="436"/>
                    <a:pt x="333" y="434"/>
                  </a:cubicBezTo>
                  <a:cubicBezTo>
                    <a:pt x="333" y="433"/>
                    <a:pt x="333" y="432"/>
                    <a:pt x="333" y="431"/>
                  </a:cubicBezTo>
                  <a:cubicBezTo>
                    <a:pt x="333" y="429"/>
                    <a:pt x="333" y="428"/>
                    <a:pt x="333" y="427"/>
                  </a:cubicBezTo>
                  <a:cubicBezTo>
                    <a:pt x="333" y="427"/>
                    <a:pt x="333" y="426"/>
                    <a:pt x="333" y="426"/>
                  </a:cubicBezTo>
                  <a:cubicBezTo>
                    <a:pt x="333" y="425"/>
                    <a:pt x="334" y="425"/>
                    <a:pt x="334" y="425"/>
                  </a:cubicBezTo>
                  <a:cubicBezTo>
                    <a:pt x="335" y="425"/>
                    <a:pt x="335" y="425"/>
                    <a:pt x="335" y="424"/>
                  </a:cubicBezTo>
                  <a:cubicBezTo>
                    <a:pt x="336" y="424"/>
                    <a:pt x="337" y="423"/>
                    <a:pt x="338" y="423"/>
                  </a:cubicBezTo>
                  <a:cubicBezTo>
                    <a:pt x="338" y="423"/>
                    <a:pt x="339" y="422"/>
                    <a:pt x="340" y="422"/>
                  </a:cubicBezTo>
                  <a:cubicBezTo>
                    <a:pt x="340" y="422"/>
                    <a:pt x="341" y="422"/>
                    <a:pt x="341" y="421"/>
                  </a:cubicBezTo>
                  <a:cubicBezTo>
                    <a:pt x="342" y="421"/>
                    <a:pt x="342" y="421"/>
                    <a:pt x="342" y="421"/>
                  </a:cubicBezTo>
                  <a:cubicBezTo>
                    <a:pt x="343" y="420"/>
                    <a:pt x="344" y="421"/>
                    <a:pt x="345" y="421"/>
                  </a:cubicBezTo>
                  <a:cubicBezTo>
                    <a:pt x="346" y="422"/>
                    <a:pt x="346" y="422"/>
                    <a:pt x="347" y="423"/>
                  </a:cubicBezTo>
                  <a:cubicBezTo>
                    <a:pt x="348" y="424"/>
                    <a:pt x="349" y="425"/>
                    <a:pt x="350" y="425"/>
                  </a:cubicBezTo>
                  <a:cubicBezTo>
                    <a:pt x="351" y="425"/>
                    <a:pt x="351" y="425"/>
                    <a:pt x="352" y="425"/>
                  </a:cubicBezTo>
                  <a:cubicBezTo>
                    <a:pt x="352" y="424"/>
                    <a:pt x="353" y="424"/>
                    <a:pt x="354" y="423"/>
                  </a:cubicBezTo>
                  <a:cubicBezTo>
                    <a:pt x="354" y="423"/>
                    <a:pt x="355" y="422"/>
                    <a:pt x="356" y="422"/>
                  </a:cubicBezTo>
                  <a:cubicBezTo>
                    <a:pt x="357" y="422"/>
                    <a:pt x="357" y="421"/>
                    <a:pt x="358" y="421"/>
                  </a:cubicBezTo>
                  <a:cubicBezTo>
                    <a:pt x="359" y="421"/>
                    <a:pt x="360" y="420"/>
                    <a:pt x="361" y="419"/>
                  </a:cubicBezTo>
                  <a:cubicBezTo>
                    <a:pt x="362" y="419"/>
                    <a:pt x="363" y="418"/>
                    <a:pt x="364" y="418"/>
                  </a:cubicBezTo>
                  <a:cubicBezTo>
                    <a:pt x="365" y="418"/>
                    <a:pt x="366" y="417"/>
                    <a:pt x="366" y="417"/>
                  </a:cubicBezTo>
                  <a:cubicBezTo>
                    <a:pt x="367" y="416"/>
                    <a:pt x="367" y="416"/>
                    <a:pt x="368" y="416"/>
                  </a:cubicBezTo>
                  <a:cubicBezTo>
                    <a:pt x="369" y="417"/>
                    <a:pt x="369" y="418"/>
                    <a:pt x="370" y="418"/>
                  </a:cubicBezTo>
                  <a:cubicBezTo>
                    <a:pt x="371" y="419"/>
                    <a:pt x="372" y="420"/>
                    <a:pt x="372" y="420"/>
                  </a:cubicBezTo>
                  <a:cubicBezTo>
                    <a:pt x="374" y="422"/>
                    <a:pt x="376" y="423"/>
                    <a:pt x="377" y="425"/>
                  </a:cubicBezTo>
                  <a:cubicBezTo>
                    <a:pt x="377" y="426"/>
                    <a:pt x="377" y="426"/>
                    <a:pt x="378" y="427"/>
                  </a:cubicBezTo>
                  <a:cubicBezTo>
                    <a:pt x="378" y="428"/>
                    <a:pt x="378" y="429"/>
                    <a:pt x="377" y="430"/>
                  </a:cubicBezTo>
                  <a:cubicBezTo>
                    <a:pt x="377" y="432"/>
                    <a:pt x="377" y="434"/>
                    <a:pt x="377" y="435"/>
                  </a:cubicBezTo>
                  <a:cubicBezTo>
                    <a:pt x="377" y="436"/>
                    <a:pt x="378" y="437"/>
                    <a:pt x="378" y="438"/>
                  </a:cubicBezTo>
                  <a:cubicBezTo>
                    <a:pt x="378" y="440"/>
                    <a:pt x="378" y="441"/>
                    <a:pt x="378" y="442"/>
                  </a:cubicBezTo>
                  <a:cubicBezTo>
                    <a:pt x="378" y="447"/>
                    <a:pt x="378" y="447"/>
                    <a:pt x="378" y="447"/>
                  </a:cubicBezTo>
                  <a:cubicBezTo>
                    <a:pt x="378" y="449"/>
                    <a:pt x="377" y="452"/>
                    <a:pt x="378" y="454"/>
                  </a:cubicBezTo>
                  <a:cubicBezTo>
                    <a:pt x="378" y="455"/>
                    <a:pt x="378" y="455"/>
                    <a:pt x="378" y="456"/>
                  </a:cubicBezTo>
                  <a:cubicBezTo>
                    <a:pt x="378" y="456"/>
                    <a:pt x="378" y="457"/>
                    <a:pt x="378" y="457"/>
                  </a:cubicBezTo>
                  <a:cubicBezTo>
                    <a:pt x="378" y="457"/>
                    <a:pt x="378" y="458"/>
                    <a:pt x="378" y="458"/>
                  </a:cubicBezTo>
                  <a:cubicBezTo>
                    <a:pt x="378" y="458"/>
                    <a:pt x="379" y="458"/>
                    <a:pt x="379" y="458"/>
                  </a:cubicBezTo>
                  <a:cubicBezTo>
                    <a:pt x="380" y="459"/>
                    <a:pt x="380" y="459"/>
                    <a:pt x="381" y="459"/>
                  </a:cubicBezTo>
                  <a:cubicBezTo>
                    <a:pt x="382" y="459"/>
                    <a:pt x="382" y="460"/>
                    <a:pt x="383" y="460"/>
                  </a:cubicBezTo>
                  <a:cubicBezTo>
                    <a:pt x="384" y="460"/>
                    <a:pt x="384" y="460"/>
                    <a:pt x="384" y="460"/>
                  </a:cubicBezTo>
                  <a:cubicBezTo>
                    <a:pt x="384" y="460"/>
                    <a:pt x="385" y="460"/>
                    <a:pt x="385" y="460"/>
                  </a:cubicBezTo>
                  <a:cubicBezTo>
                    <a:pt x="386" y="461"/>
                    <a:pt x="386" y="461"/>
                    <a:pt x="386" y="461"/>
                  </a:cubicBezTo>
                  <a:cubicBezTo>
                    <a:pt x="387" y="461"/>
                    <a:pt x="387" y="460"/>
                    <a:pt x="388" y="460"/>
                  </a:cubicBezTo>
                  <a:cubicBezTo>
                    <a:pt x="388" y="460"/>
                    <a:pt x="388" y="460"/>
                    <a:pt x="389" y="459"/>
                  </a:cubicBezTo>
                  <a:cubicBezTo>
                    <a:pt x="390" y="459"/>
                    <a:pt x="391" y="457"/>
                    <a:pt x="393" y="457"/>
                  </a:cubicBezTo>
                  <a:cubicBezTo>
                    <a:pt x="394" y="457"/>
                    <a:pt x="394" y="457"/>
                    <a:pt x="395" y="458"/>
                  </a:cubicBezTo>
                  <a:cubicBezTo>
                    <a:pt x="396" y="458"/>
                    <a:pt x="396" y="458"/>
                    <a:pt x="397" y="458"/>
                  </a:cubicBezTo>
                  <a:cubicBezTo>
                    <a:pt x="397" y="459"/>
                    <a:pt x="398" y="459"/>
                    <a:pt x="398" y="459"/>
                  </a:cubicBezTo>
                  <a:cubicBezTo>
                    <a:pt x="398" y="459"/>
                    <a:pt x="398" y="459"/>
                    <a:pt x="399" y="459"/>
                  </a:cubicBezTo>
                  <a:cubicBezTo>
                    <a:pt x="399" y="459"/>
                    <a:pt x="400" y="459"/>
                    <a:pt x="401" y="459"/>
                  </a:cubicBezTo>
                  <a:cubicBezTo>
                    <a:pt x="402" y="459"/>
                    <a:pt x="402" y="460"/>
                    <a:pt x="403" y="460"/>
                  </a:cubicBezTo>
                  <a:cubicBezTo>
                    <a:pt x="404" y="460"/>
                    <a:pt x="405" y="460"/>
                    <a:pt x="406" y="460"/>
                  </a:cubicBezTo>
                  <a:cubicBezTo>
                    <a:pt x="408" y="460"/>
                    <a:pt x="410" y="460"/>
                    <a:pt x="412" y="459"/>
                  </a:cubicBezTo>
                  <a:cubicBezTo>
                    <a:pt x="414" y="459"/>
                    <a:pt x="415" y="458"/>
                    <a:pt x="417" y="458"/>
                  </a:cubicBezTo>
                  <a:cubicBezTo>
                    <a:pt x="419" y="457"/>
                    <a:pt x="420" y="457"/>
                    <a:pt x="422" y="456"/>
                  </a:cubicBezTo>
                  <a:cubicBezTo>
                    <a:pt x="423" y="454"/>
                    <a:pt x="425" y="453"/>
                    <a:pt x="427" y="451"/>
                  </a:cubicBezTo>
                  <a:cubicBezTo>
                    <a:pt x="428" y="449"/>
                    <a:pt x="430" y="446"/>
                    <a:pt x="431" y="444"/>
                  </a:cubicBezTo>
                  <a:cubicBezTo>
                    <a:pt x="433" y="441"/>
                    <a:pt x="436" y="438"/>
                    <a:pt x="438" y="434"/>
                  </a:cubicBezTo>
                  <a:cubicBezTo>
                    <a:pt x="439" y="433"/>
                    <a:pt x="440" y="431"/>
                    <a:pt x="441" y="430"/>
                  </a:cubicBezTo>
                  <a:cubicBezTo>
                    <a:pt x="442" y="429"/>
                    <a:pt x="443" y="428"/>
                    <a:pt x="445" y="428"/>
                  </a:cubicBezTo>
                  <a:cubicBezTo>
                    <a:pt x="446" y="428"/>
                    <a:pt x="448" y="429"/>
                    <a:pt x="450" y="429"/>
                  </a:cubicBezTo>
                  <a:cubicBezTo>
                    <a:pt x="451" y="430"/>
                    <a:pt x="453" y="431"/>
                    <a:pt x="455" y="432"/>
                  </a:cubicBezTo>
                  <a:cubicBezTo>
                    <a:pt x="456" y="432"/>
                    <a:pt x="457" y="433"/>
                    <a:pt x="457" y="433"/>
                  </a:cubicBezTo>
                  <a:cubicBezTo>
                    <a:pt x="458" y="433"/>
                    <a:pt x="458" y="434"/>
                    <a:pt x="458" y="434"/>
                  </a:cubicBezTo>
                  <a:cubicBezTo>
                    <a:pt x="459" y="435"/>
                    <a:pt x="458" y="436"/>
                    <a:pt x="457" y="437"/>
                  </a:cubicBezTo>
                  <a:cubicBezTo>
                    <a:pt x="456" y="438"/>
                    <a:pt x="454" y="440"/>
                    <a:pt x="453" y="441"/>
                  </a:cubicBezTo>
                  <a:cubicBezTo>
                    <a:pt x="452" y="442"/>
                    <a:pt x="451" y="443"/>
                    <a:pt x="451" y="444"/>
                  </a:cubicBezTo>
                  <a:cubicBezTo>
                    <a:pt x="451" y="445"/>
                    <a:pt x="452" y="446"/>
                    <a:pt x="452" y="447"/>
                  </a:cubicBezTo>
                  <a:cubicBezTo>
                    <a:pt x="453" y="448"/>
                    <a:pt x="454" y="449"/>
                    <a:pt x="455" y="450"/>
                  </a:cubicBezTo>
                  <a:cubicBezTo>
                    <a:pt x="456" y="452"/>
                    <a:pt x="456" y="455"/>
                    <a:pt x="455" y="457"/>
                  </a:cubicBezTo>
                  <a:cubicBezTo>
                    <a:pt x="455" y="458"/>
                    <a:pt x="454" y="459"/>
                    <a:pt x="453" y="460"/>
                  </a:cubicBezTo>
                  <a:cubicBezTo>
                    <a:pt x="453" y="461"/>
                    <a:pt x="453" y="461"/>
                    <a:pt x="453" y="462"/>
                  </a:cubicBezTo>
                  <a:cubicBezTo>
                    <a:pt x="452" y="464"/>
                    <a:pt x="451" y="465"/>
                    <a:pt x="451" y="466"/>
                  </a:cubicBezTo>
                  <a:cubicBezTo>
                    <a:pt x="450" y="466"/>
                    <a:pt x="450" y="467"/>
                    <a:pt x="450" y="467"/>
                  </a:cubicBezTo>
                  <a:cubicBezTo>
                    <a:pt x="450" y="468"/>
                    <a:pt x="450" y="468"/>
                    <a:pt x="449" y="469"/>
                  </a:cubicBezTo>
                  <a:cubicBezTo>
                    <a:pt x="449" y="470"/>
                    <a:pt x="448" y="471"/>
                    <a:pt x="447" y="472"/>
                  </a:cubicBezTo>
                  <a:cubicBezTo>
                    <a:pt x="447" y="472"/>
                    <a:pt x="447" y="473"/>
                    <a:pt x="446" y="473"/>
                  </a:cubicBezTo>
                  <a:cubicBezTo>
                    <a:pt x="446" y="473"/>
                    <a:pt x="446" y="474"/>
                    <a:pt x="445" y="474"/>
                  </a:cubicBezTo>
                  <a:cubicBezTo>
                    <a:pt x="445" y="475"/>
                    <a:pt x="444" y="475"/>
                    <a:pt x="444" y="476"/>
                  </a:cubicBezTo>
                  <a:cubicBezTo>
                    <a:pt x="443" y="477"/>
                    <a:pt x="443" y="477"/>
                    <a:pt x="442" y="477"/>
                  </a:cubicBezTo>
                  <a:cubicBezTo>
                    <a:pt x="442" y="477"/>
                    <a:pt x="442" y="476"/>
                    <a:pt x="442" y="476"/>
                  </a:cubicBezTo>
                  <a:cubicBezTo>
                    <a:pt x="441" y="476"/>
                    <a:pt x="441" y="476"/>
                    <a:pt x="441" y="476"/>
                  </a:cubicBezTo>
                  <a:cubicBezTo>
                    <a:pt x="441" y="476"/>
                    <a:pt x="440" y="476"/>
                    <a:pt x="440" y="476"/>
                  </a:cubicBezTo>
                  <a:cubicBezTo>
                    <a:pt x="440" y="475"/>
                    <a:pt x="440" y="475"/>
                    <a:pt x="439" y="475"/>
                  </a:cubicBezTo>
                  <a:cubicBezTo>
                    <a:pt x="439" y="475"/>
                    <a:pt x="438" y="475"/>
                    <a:pt x="438" y="475"/>
                  </a:cubicBezTo>
                  <a:cubicBezTo>
                    <a:pt x="437" y="474"/>
                    <a:pt x="436" y="475"/>
                    <a:pt x="436" y="476"/>
                  </a:cubicBezTo>
                  <a:cubicBezTo>
                    <a:pt x="435" y="477"/>
                    <a:pt x="435" y="477"/>
                    <a:pt x="434" y="478"/>
                  </a:cubicBezTo>
                  <a:cubicBezTo>
                    <a:pt x="434" y="479"/>
                    <a:pt x="434" y="479"/>
                    <a:pt x="433" y="480"/>
                  </a:cubicBezTo>
                  <a:cubicBezTo>
                    <a:pt x="433" y="480"/>
                    <a:pt x="432" y="481"/>
                    <a:pt x="431" y="482"/>
                  </a:cubicBezTo>
                  <a:cubicBezTo>
                    <a:pt x="431" y="482"/>
                    <a:pt x="431" y="483"/>
                    <a:pt x="431" y="484"/>
                  </a:cubicBezTo>
                  <a:cubicBezTo>
                    <a:pt x="431" y="485"/>
                    <a:pt x="431" y="485"/>
                    <a:pt x="431" y="486"/>
                  </a:cubicBezTo>
                  <a:cubicBezTo>
                    <a:pt x="431" y="487"/>
                    <a:pt x="430" y="488"/>
                    <a:pt x="430" y="488"/>
                  </a:cubicBezTo>
                  <a:cubicBezTo>
                    <a:pt x="430" y="489"/>
                    <a:pt x="430" y="490"/>
                    <a:pt x="430" y="491"/>
                  </a:cubicBezTo>
                  <a:cubicBezTo>
                    <a:pt x="429" y="491"/>
                    <a:pt x="429" y="492"/>
                    <a:pt x="429" y="492"/>
                  </a:cubicBezTo>
                  <a:cubicBezTo>
                    <a:pt x="429" y="492"/>
                    <a:pt x="429" y="493"/>
                    <a:pt x="429" y="493"/>
                  </a:cubicBezTo>
                  <a:cubicBezTo>
                    <a:pt x="429" y="493"/>
                    <a:pt x="428" y="494"/>
                    <a:pt x="428" y="494"/>
                  </a:cubicBezTo>
                  <a:cubicBezTo>
                    <a:pt x="428" y="494"/>
                    <a:pt x="427" y="494"/>
                    <a:pt x="427" y="494"/>
                  </a:cubicBezTo>
                  <a:cubicBezTo>
                    <a:pt x="426" y="494"/>
                    <a:pt x="425" y="494"/>
                    <a:pt x="425" y="495"/>
                  </a:cubicBezTo>
                  <a:cubicBezTo>
                    <a:pt x="424" y="496"/>
                    <a:pt x="425" y="496"/>
                    <a:pt x="426" y="496"/>
                  </a:cubicBezTo>
                  <a:cubicBezTo>
                    <a:pt x="427" y="497"/>
                    <a:pt x="426" y="498"/>
                    <a:pt x="426" y="498"/>
                  </a:cubicBezTo>
                  <a:cubicBezTo>
                    <a:pt x="426" y="500"/>
                    <a:pt x="427" y="500"/>
                    <a:pt x="428" y="500"/>
                  </a:cubicBezTo>
                  <a:cubicBezTo>
                    <a:pt x="429" y="500"/>
                    <a:pt x="430" y="501"/>
                    <a:pt x="431" y="501"/>
                  </a:cubicBezTo>
                  <a:cubicBezTo>
                    <a:pt x="432" y="502"/>
                    <a:pt x="433" y="503"/>
                    <a:pt x="434" y="503"/>
                  </a:cubicBezTo>
                  <a:cubicBezTo>
                    <a:pt x="435" y="504"/>
                    <a:pt x="435" y="504"/>
                    <a:pt x="436" y="504"/>
                  </a:cubicBezTo>
                  <a:cubicBezTo>
                    <a:pt x="437" y="504"/>
                    <a:pt x="438" y="505"/>
                    <a:pt x="438" y="505"/>
                  </a:cubicBezTo>
                  <a:cubicBezTo>
                    <a:pt x="439" y="506"/>
                    <a:pt x="440" y="506"/>
                    <a:pt x="441" y="507"/>
                  </a:cubicBezTo>
                  <a:cubicBezTo>
                    <a:pt x="442" y="507"/>
                    <a:pt x="443" y="508"/>
                    <a:pt x="444" y="508"/>
                  </a:cubicBezTo>
                  <a:cubicBezTo>
                    <a:pt x="444" y="508"/>
                    <a:pt x="445" y="508"/>
                    <a:pt x="446" y="509"/>
                  </a:cubicBezTo>
                  <a:cubicBezTo>
                    <a:pt x="446" y="510"/>
                    <a:pt x="445" y="510"/>
                    <a:pt x="445" y="510"/>
                  </a:cubicBezTo>
                  <a:cubicBezTo>
                    <a:pt x="444" y="511"/>
                    <a:pt x="444" y="512"/>
                    <a:pt x="443" y="512"/>
                  </a:cubicBezTo>
                  <a:cubicBezTo>
                    <a:pt x="443" y="512"/>
                    <a:pt x="443" y="513"/>
                    <a:pt x="443" y="513"/>
                  </a:cubicBezTo>
                  <a:cubicBezTo>
                    <a:pt x="443" y="513"/>
                    <a:pt x="442" y="513"/>
                    <a:pt x="442" y="514"/>
                  </a:cubicBezTo>
                  <a:cubicBezTo>
                    <a:pt x="442" y="514"/>
                    <a:pt x="441" y="515"/>
                    <a:pt x="441" y="515"/>
                  </a:cubicBezTo>
                  <a:cubicBezTo>
                    <a:pt x="440" y="516"/>
                    <a:pt x="440" y="517"/>
                    <a:pt x="440" y="517"/>
                  </a:cubicBezTo>
                  <a:cubicBezTo>
                    <a:pt x="440" y="517"/>
                    <a:pt x="440" y="518"/>
                    <a:pt x="440" y="518"/>
                  </a:cubicBezTo>
                  <a:cubicBezTo>
                    <a:pt x="440" y="518"/>
                    <a:pt x="440" y="518"/>
                    <a:pt x="440" y="518"/>
                  </a:cubicBezTo>
                  <a:cubicBezTo>
                    <a:pt x="440" y="519"/>
                    <a:pt x="440" y="519"/>
                    <a:pt x="440" y="519"/>
                  </a:cubicBezTo>
                  <a:cubicBezTo>
                    <a:pt x="441" y="519"/>
                    <a:pt x="441" y="520"/>
                    <a:pt x="440" y="520"/>
                  </a:cubicBezTo>
                  <a:cubicBezTo>
                    <a:pt x="440" y="521"/>
                    <a:pt x="440" y="522"/>
                    <a:pt x="440" y="523"/>
                  </a:cubicBezTo>
                  <a:cubicBezTo>
                    <a:pt x="440" y="523"/>
                    <a:pt x="440" y="524"/>
                    <a:pt x="439" y="524"/>
                  </a:cubicBezTo>
                  <a:cubicBezTo>
                    <a:pt x="438" y="524"/>
                    <a:pt x="438" y="524"/>
                    <a:pt x="437" y="524"/>
                  </a:cubicBezTo>
                  <a:cubicBezTo>
                    <a:pt x="437" y="524"/>
                    <a:pt x="436" y="524"/>
                    <a:pt x="436" y="524"/>
                  </a:cubicBezTo>
                  <a:cubicBezTo>
                    <a:pt x="434" y="525"/>
                    <a:pt x="433" y="523"/>
                    <a:pt x="433" y="522"/>
                  </a:cubicBezTo>
                  <a:cubicBezTo>
                    <a:pt x="432" y="522"/>
                    <a:pt x="432" y="522"/>
                    <a:pt x="431" y="521"/>
                  </a:cubicBezTo>
                  <a:cubicBezTo>
                    <a:pt x="431" y="521"/>
                    <a:pt x="430" y="521"/>
                    <a:pt x="429" y="521"/>
                  </a:cubicBezTo>
                  <a:cubicBezTo>
                    <a:pt x="428" y="521"/>
                    <a:pt x="429" y="522"/>
                    <a:pt x="429" y="523"/>
                  </a:cubicBezTo>
                  <a:cubicBezTo>
                    <a:pt x="430" y="523"/>
                    <a:pt x="430" y="524"/>
                    <a:pt x="431" y="524"/>
                  </a:cubicBezTo>
                  <a:cubicBezTo>
                    <a:pt x="432" y="524"/>
                    <a:pt x="432" y="525"/>
                    <a:pt x="433" y="525"/>
                  </a:cubicBezTo>
                  <a:cubicBezTo>
                    <a:pt x="433" y="525"/>
                    <a:pt x="434" y="525"/>
                    <a:pt x="434" y="526"/>
                  </a:cubicBezTo>
                  <a:cubicBezTo>
                    <a:pt x="434" y="526"/>
                    <a:pt x="434" y="526"/>
                    <a:pt x="434" y="527"/>
                  </a:cubicBezTo>
                  <a:cubicBezTo>
                    <a:pt x="434" y="528"/>
                    <a:pt x="434" y="528"/>
                    <a:pt x="434" y="528"/>
                  </a:cubicBezTo>
                  <a:cubicBezTo>
                    <a:pt x="434" y="529"/>
                    <a:pt x="434" y="530"/>
                    <a:pt x="434" y="530"/>
                  </a:cubicBezTo>
                  <a:cubicBezTo>
                    <a:pt x="434" y="530"/>
                    <a:pt x="434" y="531"/>
                    <a:pt x="434" y="531"/>
                  </a:cubicBezTo>
                  <a:cubicBezTo>
                    <a:pt x="434" y="531"/>
                    <a:pt x="434" y="532"/>
                    <a:pt x="434" y="532"/>
                  </a:cubicBezTo>
                  <a:cubicBezTo>
                    <a:pt x="434" y="533"/>
                    <a:pt x="434" y="533"/>
                    <a:pt x="434" y="534"/>
                  </a:cubicBezTo>
                  <a:cubicBezTo>
                    <a:pt x="434" y="534"/>
                    <a:pt x="435" y="535"/>
                    <a:pt x="435" y="535"/>
                  </a:cubicBezTo>
                  <a:cubicBezTo>
                    <a:pt x="435" y="535"/>
                    <a:pt x="436" y="535"/>
                    <a:pt x="437" y="535"/>
                  </a:cubicBezTo>
                  <a:cubicBezTo>
                    <a:pt x="437" y="536"/>
                    <a:pt x="438" y="536"/>
                    <a:pt x="439" y="536"/>
                  </a:cubicBezTo>
                  <a:cubicBezTo>
                    <a:pt x="441" y="537"/>
                    <a:pt x="442" y="537"/>
                    <a:pt x="444" y="538"/>
                  </a:cubicBezTo>
                  <a:cubicBezTo>
                    <a:pt x="445" y="539"/>
                    <a:pt x="447" y="539"/>
                    <a:pt x="448" y="539"/>
                  </a:cubicBezTo>
                  <a:cubicBezTo>
                    <a:pt x="449" y="540"/>
                    <a:pt x="450" y="540"/>
                    <a:pt x="451" y="540"/>
                  </a:cubicBezTo>
                  <a:cubicBezTo>
                    <a:pt x="451" y="539"/>
                    <a:pt x="452" y="539"/>
                    <a:pt x="452" y="539"/>
                  </a:cubicBezTo>
                  <a:cubicBezTo>
                    <a:pt x="453" y="538"/>
                    <a:pt x="454" y="538"/>
                    <a:pt x="454" y="538"/>
                  </a:cubicBezTo>
                  <a:cubicBezTo>
                    <a:pt x="456" y="539"/>
                    <a:pt x="457" y="539"/>
                    <a:pt x="459" y="540"/>
                  </a:cubicBezTo>
                  <a:cubicBezTo>
                    <a:pt x="459" y="541"/>
                    <a:pt x="460" y="541"/>
                    <a:pt x="460" y="543"/>
                  </a:cubicBezTo>
                  <a:cubicBezTo>
                    <a:pt x="460" y="544"/>
                    <a:pt x="460" y="545"/>
                    <a:pt x="460" y="546"/>
                  </a:cubicBezTo>
                  <a:cubicBezTo>
                    <a:pt x="460" y="547"/>
                    <a:pt x="459" y="547"/>
                    <a:pt x="459" y="548"/>
                  </a:cubicBezTo>
                  <a:cubicBezTo>
                    <a:pt x="459" y="549"/>
                    <a:pt x="458" y="549"/>
                    <a:pt x="458" y="549"/>
                  </a:cubicBezTo>
                  <a:cubicBezTo>
                    <a:pt x="458" y="550"/>
                    <a:pt x="459" y="551"/>
                    <a:pt x="460" y="552"/>
                  </a:cubicBezTo>
                  <a:cubicBezTo>
                    <a:pt x="461" y="552"/>
                    <a:pt x="462" y="553"/>
                    <a:pt x="463" y="554"/>
                  </a:cubicBezTo>
                  <a:cubicBezTo>
                    <a:pt x="464" y="555"/>
                    <a:pt x="464" y="555"/>
                    <a:pt x="465" y="556"/>
                  </a:cubicBezTo>
                  <a:cubicBezTo>
                    <a:pt x="465" y="556"/>
                    <a:pt x="466" y="557"/>
                    <a:pt x="466" y="558"/>
                  </a:cubicBezTo>
                  <a:cubicBezTo>
                    <a:pt x="466" y="559"/>
                    <a:pt x="465" y="559"/>
                    <a:pt x="464" y="560"/>
                  </a:cubicBezTo>
                  <a:cubicBezTo>
                    <a:pt x="462" y="562"/>
                    <a:pt x="462" y="565"/>
                    <a:pt x="462" y="567"/>
                  </a:cubicBezTo>
                  <a:cubicBezTo>
                    <a:pt x="463" y="568"/>
                    <a:pt x="463" y="569"/>
                    <a:pt x="463" y="570"/>
                  </a:cubicBezTo>
                  <a:cubicBezTo>
                    <a:pt x="464" y="570"/>
                    <a:pt x="464" y="571"/>
                    <a:pt x="465" y="572"/>
                  </a:cubicBezTo>
                  <a:cubicBezTo>
                    <a:pt x="465" y="572"/>
                    <a:pt x="465" y="572"/>
                    <a:pt x="466" y="573"/>
                  </a:cubicBezTo>
                  <a:cubicBezTo>
                    <a:pt x="466" y="574"/>
                    <a:pt x="466" y="574"/>
                    <a:pt x="466" y="575"/>
                  </a:cubicBezTo>
                  <a:cubicBezTo>
                    <a:pt x="467" y="575"/>
                    <a:pt x="467" y="576"/>
                    <a:pt x="467" y="577"/>
                  </a:cubicBezTo>
                  <a:cubicBezTo>
                    <a:pt x="467" y="578"/>
                    <a:pt x="467" y="579"/>
                    <a:pt x="466" y="579"/>
                  </a:cubicBezTo>
                  <a:cubicBezTo>
                    <a:pt x="466" y="580"/>
                    <a:pt x="466" y="580"/>
                    <a:pt x="465" y="580"/>
                  </a:cubicBezTo>
                  <a:cubicBezTo>
                    <a:pt x="465" y="581"/>
                    <a:pt x="465" y="581"/>
                    <a:pt x="464" y="581"/>
                  </a:cubicBezTo>
                  <a:cubicBezTo>
                    <a:pt x="464" y="582"/>
                    <a:pt x="464" y="582"/>
                    <a:pt x="464" y="583"/>
                  </a:cubicBezTo>
                  <a:cubicBezTo>
                    <a:pt x="464" y="583"/>
                    <a:pt x="463" y="584"/>
                    <a:pt x="463" y="584"/>
                  </a:cubicBezTo>
                  <a:cubicBezTo>
                    <a:pt x="463" y="585"/>
                    <a:pt x="463" y="585"/>
                    <a:pt x="463" y="586"/>
                  </a:cubicBezTo>
                  <a:cubicBezTo>
                    <a:pt x="463" y="587"/>
                    <a:pt x="464" y="587"/>
                    <a:pt x="464" y="588"/>
                  </a:cubicBezTo>
                  <a:cubicBezTo>
                    <a:pt x="465" y="589"/>
                    <a:pt x="464" y="591"/>
                    <a:pt x="466" y="591"/>
                  </a:cubicBezTo>
                  <a:cubicBezTo>
                    <a:pt x="466" y="592"/>
                    <a:pt x="467" y="592"/>
                    <a:pt x="467" y="592"/>
                  </a:cubicBezTo>
                  <a:cubicBezTo>
                    <a:pt x="468" y="593"/>
                    <a:pt x="468" y="593"/>
                    <a:pt x="469" y="593"/>
                  </a:cubicBezTo>
                  <a:cubicBezTo>
                    <a:pt x="471" y="593"/>
                    <a:pt x="470" y="591"/>
                    <a:pt x="470" y="590"/>
                  </a:cubicBezTo>
                  <a:cubicBezTo>
                    <a:pt x="470" y="588"/>
                    <a:pt x="472" y="588"/>
                    <a:pt x="473" y="588"/>
                  </a:cubicBezTo>
                  <a:cubicBezTo>
                    <a:pt x="475" y="589"/>
                    <a:pt x="476" y="588"/>
                    <a:pt x="477" y="588"/>
                  </a:cubicBezTo>
                  <a:cubicBezTo>
                    <a:pt x="479" y="588"/>
                    <a:pt x="480" y="588"/>
                    <a:pt x="481" y="590"/>
                  </a:cubicBezTo>
                  <a:cubicBezTo>
                    <a:pt x="481" y="590"/>
                    <a:pt x="481" y="591"/>
                    <a:pt x="482" y="591"/>
                  </a:cubicBezTo>
                  <a:cubicBezTo>
                    <a:pt x="482" y="592"/>
                    <a:pt x="482" y="592"/>
                    <a:pt x="482" y="593"/>
                  </a:cubicBezTo>
                  <a:cubicBezTo>
                    <a:pt x="482" y="594"/>
                    <a:pt x="481" y="595"/>
                    <a:pt x="480" y="596"/>
                  </a:cubicBezTo>
                  <a:cubicBezTo>
                    <a:pt x="480" y="596"/>
                    <a:pt x="479" y="596"/>
                    <a:pt x="479" y="597"/>
                  </a:cubicBezTo>
                  <a:cubicBezTo>
                    <a:pt x="479" y="597"/>
                    <a:pt x="479" y="598"/>
                    <a:pt x="479" y="599"/>
                  </a:cubicBezTo>
                  <a:cubicBezTo>
                    <a:pt x="480" y="599"/>
                    <a:pt x="480" y="599"/>
                    <a:pt x="481" y="600"/>
                  </a:cubicBezTo>
                  <a:cubicBezTo>
                    <a:pt x="481" y="600"/>
                    <a:pt x="481" y="601"/>
                    <a:pt x="482" y="601"/>
                  </a:cubicBezTo>
                  <a:cubicBezTo>
                    <a:pt x="482" y="603"/>
                    <a:pt x="482" y="604"/>
                    <a:pt x="483" y="605"/>
                  </a:cubicBezTo>
                  <a:cubicBezTo>
                    <a:pt x="484" y="606"/>
                    <a:pt x="484" y="606"/>
                    <a:pt x="485" y="606"/>
                  </a:cubicBezTo>
                  <a:cubicBezTo>
                    <a:pt x="486" y="606"/>
                    <a:pt x="486" y="606"/>
                    <a:pt x="487" y="605"/>
                  </a:cubicBezTo>
                  <a:cubicBezTo>
                    <a:pt x="488" y="605"/>
                    <a:pt x="489" y="605"/>
                    <a:pt x="490" y="606"/>
                  </a:cubicBezTo>
                  <a:cubicBezTo>
                    <a:pt x="491" y="606"/>
                    <a:pt x="492" y="607"/>
                    <a:pt x="493" y="608"/>
                  </a:cubicBezTo>
                  <a:cubicBezTo>
                    <a:pt x="493" y="609"/>
                    <a:pt x="494" y="609"/>
                    <a:pt x="494" y="610"/>
                  </a:cubicBezTo>
                  <a:cubicBezTo>
                    <a:pt x="494" y="611"/>
                    <a:pt x="495" y="612"/>
                    <a:pt x="495" y="612"/>
                  </a:cubicBezTo>
                  <a:cubicBezTo>
                    <a:pt x="495" y="613"/>
                    <a:pt x="495" y="614"/>
                    <a:pt x="494" y="614"/>
                  </a:cubicBezTo>
                  <a:cubicBezTo>
                    <a:pt x="494" y="615"/>
                    <a:pt x="493" y="615"/>
                    <a:pt x="494" y="616"/>
                  </a:cubicBezTo>
                  <a:cubicBezTo>
                    <a:pt x="494" y="616"/>
                    <a:pt x="494" y="617"/>
                    <a:pt x="494" y="618"/>
                  </a:cubicBezTo>
                  <a:cubicBezTo>
                    <a:pt x="494" y="619"/>
                    <a:pt x="494" y="619"/>
                    <a:pt x="494" y="620"/>
                  </a:cubicBezTo>
                  <a:cubicBezTo>
                    <a:pt x="493" y="620"/>
                    <a:pt x="493" y="621"/>
                    <a:pt x="493" y="621"/>
                  </a:cubicBezTo>
                  <a:cubicBezTo>
                    <a:pt x="493" y="621"/>
                    <a:pt x="493" y="622"/>
                    <a:pt x="493" y="622"/>
                  </a:cubicBezTo>
                  <a:cubicBezTo>
                    <a:pt x="493" y="623"/>
                    <a:pt x="492" y="623"/>
                    <a:pt x="492" y="624"/>
                  </a:cubicBezTo>
                  <a:cubicBezTo>
                    <a:pt x="492" y="624"/>
                    <a:pt x="492" y="625"/>
                    <a:pt x="492" y="625"/>
                  </a:cubicBezTo>
                  <a:cubicBezTo>
                    <a:pt x="492" y="626"/>
                    <a:pt x="493" y="626"/>
                    <a:pt x="493" y="625"/>
                  </a:cubicBezTo>
                  <a:cubicBezTo>
                    <a:pt x="493" y="625"/>
                    <a:pt x="494" y="624"/>
                    <a:pt x="494" y="624"/>
                  </a:cubicBezTo>
                  <a:cubicBezTo>
                    <a:pt x="495" y="624"/>
                    <a:pt x="496" y="624"/>
                    <a:pt x="496" y="623"/>
                  </a:cubicBezTo>
                  <a:cubicBezTo>
                    <a:pt x="497" y="623"/>
                    <a:pt x="497" y="623"/>
                    <a:pt x="497" y="623"/>
                  </a:cubicBezTo>
                  <a:cubicBezTo>
                    <a:pt x="498" y="622"/>
                    <a:pt x="499" y="623"/>
                    <a:pt x="500" y="623"/>
                  </a:cubicBezTo>
                  <a:cubicBezTo>
                    <a:pt x="501" y="623"/>
                    <a:pt x="502" y="624"/>
                    <a:pt x="504" y="624"/>
                  </a:cubicBezTo>
                  <a:cubicBezTo>
                    <a:pt x="505" y="624"/>
                    <a:pt x="505" y="624"/>
                    <a:pt x="506" y="625"/>
                  </a:cubicBezTo>
                  <a:cubicBezTo>
                    <a:pt x="507" y="625"/>
                    <a:pt x="508" y="626"/>
                    <a:pt x="509" y="626"/>
                  </a:cubicBezTo>
                  <a:cubicBezTo>
                    <a:pt x="510" y="626"/>
                    <a:pt x="511" y="627"/>
                    <a:pt x="512" y="628"/>
                  </a:cubicBezTo>
                  <a:cubicBezTo>
                    <a:pt x="512" y="628"/>
                    <a:pt x="513" y="628"/>
                    <a:pt x="513" y="629"/>
                  </a:cubicBezTo>
                  <a:cubicBezTo>
                    <a:pt x="513" y="630"/>
                    <a:pt x="513" y="631"/>
                    <a:pt x="513" y="631"/>
                  </a:cubicBezTo>
                  <a:cubicBezTo>
                    <a:pt x="512" y="633"/>
                    <a:pt x="512" y="634"/>
                    <a:pt x="512" y="635"/>
                  </a:cubicBezTo>
                  <a:cubicBezTo>
                    <a:pt x="512" y="635"/>
                    <a:pt x="512" y="636"/>
                    <a:pt x="513" y="636"/>
                  </a:cubicBezTo>
                  <a:cubicBezTo>
                    <a:pt x="513" y="637"/>
                    <a:pt x="513" y="638"/>
                    <a:pt x="513" y="638"/>
                  </a:cubicBezTo>
                  <a:cubicBezTo>
                    <a:pt x="513" y="639"/>
                    <a:pt x="513" y="639"/>
                    <a:pt x="513" y="640"/>
                  </a:cubicBezTo>
                  <a:cubicBezTo>
                    <a:pt x="513" y="640"/>
                    <a:pt x="513" y="641"/>
                    <a:pt x="513" y="641"/>
                  </a:cubicBezTo>
                  <a:cubicBezTo>
                    <a:pt x="513" y="642"/>
                    <a:pt x="513" y="642"/>
                    <a:pt x="513" y="642"/>
                  </a:cubicBezTo>
                  <a:cubicBezTo>
                    <a:pt x="514" y="643"/>
                    <a:pt x="513" y="644"/>
                    <a:pt x="512" y="645"/>
                  </a:cubicBezTo>
                  <a:cubicBezTo>
                    <a:pt x="512" y="646"/>
                    <a:pt x="511" y="647"/>
                    <a:pt x="511" y="648"/>
                  </a:cubicBezTo>
                  <a:cubicBezTo>
                    <a:pt x="510" y="648"/>
                    <a:pt x="510" y="648"/>
                    <a:pt x="510" y="648"/>
                  </a:cubicBezTo>
                  <a:cubicBezTo>
                    <a:pt x="509" y="649"/>
                    <a:pt x="509" y="649"/>
                    <a:pt x="509" y="649"/>
                  </a:cubicBezTo>
                  <a:cubicBezTo>
                    <a:pt x="508" y="649"/>
                    <a:pt x="508" y="650"/>
                    <a:pt x="508" y="650"/>
                  </a:cubicBezTo>
                  <a:cubicBezTo>
                    <a:pt x="508" y="650"/>
                    <a:pt x="508" y="651"/>
                    <a:pt x="507" y="651"/>
                  </a:cubicBezTo>
                  <a:cubicBezTo>
                    <a:pt x="507" y="652"/>
                    <a:pt x="506" y="652"/>
                    <a:pt x="506" y="652"/>
                  </a:cubicBezTo>
                  <a:cubicBezTo>
                    <a:pt x="505" y="653"/>
                    <a:pt x="505" y="654"/>
                    <a:pt x="504" y="655"/>
                  </a:cubicBezTo>
                  <a:cubicBezTo>
                    <a:pt x="504" y="655"/>
                    <a:pt x="503" y="655"/>
                    <a:pt x="502" y="655"/>
                  </a:cubicBezTo>
                  <a:cubicBezTo>
                    <a:pt x="502" y="656"/>
                    <a:pt x="501" y="656"/>
                    <a:pt x="501" y="657"/>
                  </a:cubicBezTo>
                  <a:cubicBezTo>
                    <a:pt x="500" y="658"/>
                    <a:pt x="500" y="658"/>
                    <a:pt x="500" y="659"/>
                  </a:cubicBezTo>
                  <a:cubicBezTo>
                    <a:pt x="500" y="660"/>
                    <a:pt x="500" y="661"/>
                    <a:pt x="500" y="662"/>
                  </a:cubicBezTo>
                  <a:cubicBezTo>
                    <a:pt x="500" y="663"/>
                    <a:pt x="501" y="664"/>
                    <a:pt x="501" y="665"/>
                  </a:cubicBezTo>
                  <a:cubicBezTo>
                    <a:pt x="502" y="666"/>
                    <a:pt x="502" y="667"/>
                    <a:pt x="502" y="668"/>
                  </a:cubicBezTo>
                  <a:cubicBezTo>
                    <a:pt x="503" y="669"/>
                    <a:pt x="503" y="670"/>
                    <a:pt x="504" y="670"/>
                  </a:cubicBezTo>
                  <a:cubicBezTo>
                    <a:pt x="504" y="671"/>
                    <a:pt x="504" y="672"/>
                    <a:pt x="504" y="673"/>
                  </a:cubicBezTo>
                  <a:cubicBezTo>
                    <a:pt x="504" y="674"/>
                    <a:pt x="504" y="675"/>
                    <a:pt x="503" y="677"/>
                  </a:cubicBezTo>
                  <a:cubicBezTo>
                    <a:pt x="503" y="677"/>
                    <a:pt x="503" y="678"/>
                    <a:pt x="503" y="679"/>
                  </a:cubicBezTo>
                  <a:cubicBezTo>
                    <a:pt x="502" y="680"/>
                    <a:pt x="502" y="681"/>
                    <a:pt x="501" y="682"/>
                  </a:cubicBezTo>
                  <a:cubicBezTo>
                    <a:pt x="500" y="682"/>
                    <a:pt x="500" y="682"/>
                    <a:pt x="500" y="682"/>
                  </a:cubicBezTo>
                  <a:cubicBezTo>
                    <a:pt x="500" y="683"/>
                    <a:pt x="500" y="683"/>
                    <a:pt x="500" y="684"/>
                  </a:cubicBezTo>
                  <a:cubicBezTo>
                    <a:pt x="499" y="685"/>
                    <a:pt x="499" y="686"/>
                    <a:pt x="499" y="687"/>
                  </a:cubicBezTo>
                  <a:cubicBezTo>
                    <a:pt x="499" y="687"/>
                    <a:pt x="499" y="688"/>
                    <a:pt x="499" y="688"/>
                  </a:cubicBezTo>
                  <a:cubicBezTo>
                    <a:pt x="499" y="688"/>
                    <a:pt x="499" y="688"/>
                    <a:pt x="499" y="688"/>
                  </a:cubicBezTo>
                  <a:cubicBezTo>
                    <a:pt x="499" y="689"/>
                    <a:pt x="499" y="689"/>
                    <a:pt x="500" y="689"/>
                  </a:cubicBezTo>
                  <a:cubicBezTo>
                    <a:pt x="500" y="689"/>
                    <a:pt x="500" y="689"/>
                    <a:pt x="501" y="689"/>
                  </a:cubicBezTo>
                  <a:cubicBezTo>
                    <a:pt x="502" y="689"/>
                    <a:pt x="502" y="689"/>
                    <a:pt x="503" y="689"/>
                  </a:cubicBezTo>
                  <a:cubicBezTo>
                    <a:pt x="504" y="689"/>
                    <a:pt x="504" y="689"/>
                    <a:pt x="505" y="689"/>
                  </a:cubicBezTo>
                  <a:cubicBezTo>
                    <a:pt x="506" y="689"/>
                    <a:pt x="507" y="689"/>
                    <a:pt x="507" y="689"/>
                  </a:cubicBezTo>
                  <a:cubicBezTo>
                    <a:pt x="507" y="689"/>
                    <a:pt x="509" y="688"/>
                    <a:pt x="511" y="687"/>
                  </a:cubicBezTo>
                  <a:cubicBezTo>
                    <a:pt x="514" y="687"/>
                    <a:pt x="514" y="687"/>
                    <a:pt x="514" y="687"/>
                  </a:cubicBezTo>
                  <a:cubicBezTo>
                    <a:pt x="515" y="687"/>
                    <a:pt x="515" y="687"/>
                    <a:pt x="516" y="687"/>
                  </a:cubicBezTo>
                  <a:cubicBezTo>
                    <a:pt x="516" y="687"/>
                    <a:pt x="517" y="687"/>
                    <a:pt x="517" y="687"/>
                  </a:cubicBezTo>
                  <a:cubicBezTo>
                    <a:pt x="518" y="687"/>
                    <a:pt x="519" y="687"/>
                    <a:pt x="519" y="687"/>
                  </a:cubicBezTo>
                  <a:cubicBezTo>
                    <a:pt x="520" y="687"/>
                    <a:pt x="520" y="687"/>
                    <a:pt x="521" y="687"/>
                  </a:cubicBezTo>
                  <a:cubicBezTo>
                    <a:pt x="521" y="687"/>
                    <a:pt x="522" y="687"/>
                    <a:pt x="522" y="688"/>
                  </a:cubicBezTo>
                  <a:cubicBezTo>
                    <a:pt x="523" y="688"/>
                    <a:pt x="522" y="689"/>
                    <a:pt x="522" y="690"/>
                  </a:cubicBezTo>
                  <a:cubicBezTo>
                    <a:pt x="521" y="691"/>
                    <a:pt x="521" y="692"/>
                    <a:pt x="521" y="694"/>
                  </a:cubicBezTo>
                  <a:cubicBezTo>
                    <a:pt x="522" y="694"/>
                    <a:pt x="523" y="694"/>
                    <a:pt x="524" y="695"/>
                  </a:cubicBezTo>
                  <a:cubicBezTo>
                    <a:pt x="524" y="695"/>
                    <a:pt x="525" y="695"/>
                    <a:pt x="526" y="695"/>
                  </a:cubicBezTo>
                  <a:cubicBezTo>
                    <a:pt x="527" y="696"/>
                    <a:pt x="527" y="696"/>
                    <a:pt x="528" y="696"/>
                  </a:cubicBezTo>
                  <a:cubicBezTo>
                    <a:pt x="529" y="696"/>
                    <a:pt x="530" y="696"/>
                    <a:pt x="531" y="696"/>
                  </a:cubicBezTo>
                  <a:cubicBezTo>
                    <a:pt x="532" y="696"/>
                    <a:pt x="533" y="696"/>
                    <a:pt x="534" y="696"/>
                  </a:cubicBezTo>
                  <a:cubicBezTo>
                    <a:pt x="534" y="696"/>
                    <a:pt x="535" y="696"/>
                    <a:pt x="536" y="696"/>
                  </a:cubicBezTo>
                  <a:cubicBezTo>
                    <a:pt x="537" y="697"/>
                    <a:pt x="538" y="696"/>
                    <a:pt x="539" y="696"/>
                  </a:cubicBezTo>
                  <a:cubicBezTo>
                    <a:pt x="540" y="695"/>
                    <a:pt x="542" y="696"/>
                    <a:pt x="544" y="694"/>
                  </a:cubicBezTo>
                  <a:cubicBezTo>
                    <a:pt x="544" y="694"/>
                    <a:pt x="545" y="693"/>
                    <a:pt x="545" y="693"/>
                  </a:cubicBezTo>
                  <a:cubicBezTo>
                    <a:pt x="545" y="692"/>
                    <a:pt x="546" y="691"/>
                    <a:pt x="547" y="692"/>
                  </a:cubicBezTo>
                  <a:cubicBezTo>
                    <a:pt x="547" y="692"/>
                    <a:pt x="548" y="693"/>
                    <a:pt x="548" y="694"/>
                  </a:cubicBezTo>
                  <a:cubicBezTo>
                    <a:pt x="548" y="695"/>
                    <a:pt x="548" y="695"/>
                    <a:pt x="548" y="696"/>
                  </a:cubicBezTo>
                  <a:cubicBezTo>
                    <a:pt x="549" y="697"/>
                    <a:pt x="549" y="698"/>
                    <a:pt x="548" y="699"/>
                  </a:cubicBezTo>
                  <a:cubicBezTo>
                    <a:pt x="548" y="700"/>
                    <a:pt x="549" y="702"/>
                    <a:pt x="550" y="703"/>
                  </a:cubicBezTo>
                  <a:cubicBezTo>
                    <a:pt x="551" y="704"/>
                    <a:pt x="552" y="705"/>
                    <a:pt x="552" y="706"/>
                  </a:cubicBezTo>
                  <a:cubicBezTo>
                    <a:pt x="554" y="707"/>
                    <a:pt x="555" y="708"/>
                    <a:pt x="556" y="709"/>
                  </a:cubicBezTo>
                  <a:cubicBezTo>
                    <a:pt x="557" y="709"/>
                    <a:pt x="557" y="709"/>
                    <a:pt x="557" y="710"/>
                  </a:cubicBezTo>
                  <a:cubicBezTo>
                    <a:pt x="557" y="711"/>
                    <a:pt x="556" y="711"/>
                    <a:pt x="556" y="712"/>
                  </a:cubicBezTo>
                  <a:cubicBezTo>
                    <a:pt x="556" y="712"/>
                    <a:pt x="556" y="712"/>
                    <a:pt x="555" y="713"/>
                  </a:cubicBezTo>
                  <a:cubicBezTo>
                    <a:pt x="555" y="713"/>
                    <a:pt x="555" y="712"/>
                    <a:pt x="554" y="712"/>
                  </a:cubicBezTo>
                  <a:cubicBezTo>
                    <a:pt x="553" y="712"/>
                    <a:pt x="553" y="711"/>
                    <a:pt x="552" y="711"/>
                  </a:cubicBezTo>
                  <a:cubicBezTo>
                    <a:pt x="551" y="710"/>
                    <a:pt x="550" y="710"/>
                    <a:pt x="550" y="710"/>
                  </a:cubicBezTo>
                  <a:cubicBezTo>
                    <a:pt x="549" y="709"/>
                    <a:pt x="548" y="709"/>
                    <a:pt x="547" y="709"/>
                  </a:cubicBezTo>
                  <a:cubicBezTo>
                    <a:pt x="545" y="709"/>
                    <a:pt x="545" y="711"/>
                    <a:pt x="546" y="713"/>
                  </a:cubicBezTo>
                  <a:cubicBezTo>
                    <a:pt x="546" y="713"/>
                    <a:pt x="547" y="714"/>
                    <a:pt x="548" y="715"/>
                  </a:cubicBezTo>
                  <a:cubicBezTo>
                    <a:pt x="548" y="715"/>
                    <a:pt x="548" y="716"/>
                    <a:pt x="549" y="717"/>
                  </a:cubicBezTo>
                  <a:cubicBezTo>
                    <a:pt x="549" y="717"/>
                    <a:pt x="550" y="718"/>
                    <a:pt x="550" y="718"/>
                  </a:cubicBezTo>
                  <a:cubicBezTo>
                    <a:pt x="550" y="719"/>
                    <a:pt x="549" y="719"/>
                    <a:pt x="548" y="719"/>
                  </a:cubicBezTo>
                  <a:cubicBezTo>
                    <a:pt x="548" y="720"/>
                    <a:pt x="547" y="720"/>
                    <a:pt x="547" y="720"/>
                  </a:cubicBezTo>
                  <a:cubicBezTo>
                    <a:pt x="546" y="721"/>
                    <a:pt x="546" y="722"/>
                    <a:pt x="546" y="723"/>
                  </a:cubicBezTo>
                  <a:cubicBezTo>
                    <a:pt x="545" y="724"/>
                    <a:pt x="545" y="725"/>
                    <a:pt x="544" y="726"/>
                  </a:cubicBezTo>
                  <a:cubicBezTo>
                    <a:pt x="543" y="726"/>
                    <a:pt x="542" y="728"/>
                    <a:pt x="541" y="728"/>
                  </a:cubicBezTo>
                  <a:cubicBezTo>
                    <a:pt x="540" y="727"/>
                    <a:pt x="539" y="727"/>
                    <a:pt x="539" y="728"/>
                  </a:cubicBezTo>
                  <a:cubicBezTo>
                    <a:pt x="538" y="729"/>
                    <a:pt x="539" y="731"/>
                    <a:pt x="539" y="732"/>
                  </a:cubicBezTo>
                  <a:cubicBezTo>
                    <a:pt x="541" y="735"/>
                    <a:pt x="543" y="737"/>
                    <a:pt x="545" y="740"/>
                  </a:cubicBezTo>
                  <a:cubicBezTo>
                    <a:pt x="546" y="741"/>
                    <a:pt x="545" y="743"/>
                    <a:pt x="545" y="744"/>
                  </a:cubicBezTo>
                  <a:cubicBezTo>
                    <a:pt x="545" y="746"/>
                    <a:pt x="546" y="747"/>
                    <a:pt x="546" y="749"/>
                  </a:cubicBezTo>
                  <a:cubicBezTo>
                    <a:pt x="546" y="750"/>
                    <a:pt x="546" y="751"/>
                    <a:pt x="546" y="752"/>
                  </a:cubicBezTo>
                  <a:cubicBezTo>
                    <a:pt x="546" y="753"/>
                    <a:pt x="547" y="755"/>
                    <a:pt x="547" y="756"/>
                  </a:cubicBezTo>
                  <a:cubicBezTo>
                    <a:pt x="548" y="758"/>
                    <a:pt x="548" y="760"/>
                    <a:pt x="547" y="761"/>
                  </a:cubicBezTo>
                  <a:cubicBezTo>
                    <a:pt x="546" y="761"/>
                    <a:pt x="545" y="761"/>
                    <a:pt x="544" y="761"/>
                  </a:cubicBezTo>
                  <a:cubicBezTo>
                    <a:pt x="543" y="762"/>
                    <a:pt x="543" y="762"/>
                    <a:pt x="542" y="763"/>
                  </a:cubicBezTo>
                  <a:cubicBezTo>
                    <a:pt x="540" y="763"/>
                    <a:pt x="539" y="763"/>
                    <a:pt x="537" y="764"/>
                  </a:cubicBezTo>
                  <a:cubicBezTo>
                    <a:pt x="536" y="765"/>
                    <a:pt x="536" y="766"/>
                    <a:pt x="534" y="767"/>
                  </a:cubicBezTo>
                  <a:cubicBezTo>
                    <a:pt x="533" y="769"/>
                    <a:pt x="532" y="769"/>
                    <a:pt x="532" y="771"/>
                  </a:cubicBezTo>
                  <a:cubicBezTo>
                    <a:pt x="532" y="772"/>
                    <a:pt x="532" y="773"/>
                    <a:pt x="532" y="774"/>
                  </a:cubicBezTo>
                  <a:cubicBezTo>
                    <a:pt x="532" y="775"/>
                    <a:pt x="532" y="777"/>
                    <a:pt x="532" y="778"/>
                  </a:cubicBezTo>
                  <a:cubicBezTo>
                    <a:pt x="532" y="779"/>
                    <a:pt x="533" y="781"/>
                    <a:pt x="534" y="782"/>
                  </a:cubicBezTo>
                  <a:cubicBezTo>
                    <a:pt x="536" y="783"/>
                    <a:pt x="537" y="783"/>
                    <a:pt x="538" y="784"/>
                  </a:cubicBezTo>
                  <a:cubicBezTo>
                    <a:pt x="538" y="784"/>
                    <a:pt x="540" y="785"/>
                    <a:pt x="540" y="785"/>
                  </a:cubicBezTo>
                  <a:cubicBezTo>
                    <a:pt x="541" y="785"/>
                    <a:pt x="541" y="786"/>
                    <a:pt x="541" y="786"/>
                  </a:cubicBezTo>
                  <a:cubicBezTo>
                    <a:pt x="541" y="786"/>
                    <a:pt x="542" y="786"/>
                    <a:pt x="542" y="786"/>
                  </a:cubicBezTo>
                  <a:cubicBezTo>
                    <a:pt x="543" y="787"/>
                    <a:pt x="543" y="787"/>
                    <a:pt x="543" y="787"/>
                  </a:cubicBezTo>
                  <a:cubicBezTo>
                    <a:pt x="544" y="788"/>
                    <a:pt x="544" y="788"/>
                    <a:pt x="545" y="788"/>
                  </a:cubicBezTo>
                  <a:cubicBezTo>
                    <a:pt x="546" y="789"/>
                    <a:pt x="546" y="790"/>
                    <a:pt x="547" y="790"/>
                  </a:cubicBezTo>
                  <a:cubicBezTo>
                    <a:pt x="548" y="791"/>
                    <a:pt x="550" y="791"/>
                    <a:pt x="551" y="791"/>
                  </a:cubicBezTo>
                  <a:cubicBezTo>
                    <a:pt x="552" y="791"/>
                    <a:pt x="552" y="791"/>
                    <a:pt x="553" y="791"/>
                  </a:cubicBezTo>
                  <a:cubicBezTo>
                    <a:pt x="554" y="791"/>
                    <a:pt x="554" y="791"/>
                    <a:pt x="555" y="791"/>
                  </a:cubicBezTo>
                  <a:cubicBezTo>
                    <a:pt x="557" y="791"/>
                    <a:pt x="558" y="793"/>
                    <a:pt x="560" y="794"/>
                  </a:cubicBezTo>
                  <a:cubicBezTo>
                    <a:pt x="561" y="795"/>
                    <a:pt x="562" y="796"/>
                    <a:pt x="564" y="796"/>
                  </a:cubicBezTo>
                  <a:cubicBezTo>
                    <a:pt x="565" y="797"/>
                    <a:pt x="567" y="796"/>
                    <a:pt x="569" y="795"/>
                  </a:cubicBezTo>
                  <a:cubicBezTo>
                    <a:pt x="570" y="795"/>
                    <a:pt x="571" y="795"/>
                    <a:pt x="572" y="793"/>
                  </a:cubicBezTo>
                  <a:cubicBezTo>
                    <a:pt x="572" y="792"/>
                    <a:pt x="572" y="790"/>
                    <a:pt x="572" y="789"/>
                  </a:cubicBezTo>
                  <a:cubicBezTo>
                    <a:pt x="573" y="788"/>
                    <a:pt x="574" y="785"/>
                    <a:pt x="573" y="784"/>
                  </a:cubicBezTo>
                  <a:cubicBezTo>
                    <a:pt x="572" y="784"/>
                    <a:pt x="571" y="785"/>
                    <a:pt x="570" y="785"/>
                  </a:cubicBezTo>
                  <a:cubicBezTo>
                    <a:pt x="569" y="785"/>
                    <a:pt x="569" y="785"/>
                    <a:pt x="568" y="786"/>
                  </a:cubicBezTo>
                  <a:cubicBezTo>
                    <a:pt x="567" y="786"/>
                    <a:pt x="566" y="786"/>
                    <a:pt x="565" y="786"/>
                  </a:cubicBezTo>
                  <a:cubicBezTo>
                    <a:pt x="565" y="786"/>
                    <a:pt x="564" y="785"/>
                    <a:pt x="564" y="785"/>
                  </a:cubicBezTo>
                  <a:cubicBezTo>
                    <a:pt x="564" y="784"/>
                    <a:pt x="563" y="783"/>
                    <a:pt x="563" y="783"/>
                  </a:cubicBezTo>
                  <a:cubicBezTo>
                    <a:pt x="562" y="782"/>
                    <a:pt x="562" y="781"/>
                    <a:pt x="561" y="781"/>
                  </a:cubicBezTo>
                  <a:cubicBezTo>
                    <a:pt x="561" y="780"/>
                    <a:pt x="561" y="780"/>
                    <a:pt x="561" y="779"/>
                  </a:cubicBezTo>
                  <a:cubicBezTo>
                    <a:pt x="560" y="778"/>
                    <a:pt x="560" y="778"/>
                    <a:pt x="560" y="777"/>
                  </a:cubicBezTo>
                  <a:cubicBezTo>
                    <a:pt x="560" y="775"/>
                    <a:pt x="561" y="774"/>
                    <a:pt x="563" y="773"/>
                  </a:cubicBezTo>
                  <a:cubicBezTo>
                    <a:pt x="564" y="773"/>
                    <a:pt x="566" y="772"/>
                    <a:pt x="567" y="771"/>
                  </a:cubicBezTo>
                  <a:cubicBezTo>
                    <a:pt x="569" y="770"/>
                    <a:pt x="570" y="769"/>
                    <a:pt x="572" y="769"/>
                  </a:cubicBezTo>
                  <a:cubicBezTo>
                    <a:pt x="573" y="768"/>
                    <a:pt x="574" y="766"/>
                    <a:pt x="575" y="765"/>
                  </a:cubicBezTo>
                  <a:cubicBezTo>
                    <a:pt x="576" y="764"/>
                    <a:pt x="576" y="764"/>
                    <a:pt x="577" y="763"/>
                  </a:cubicBezTo>
                  <a:cubicBezTo>
                    <a:pt x="578" y="763"/>
                    <a:pt x="578" y="763"/>
                    <a:pt x="578" y="762"/>
                  </a:cubicBezTo>
                  <a:cubicBezTo>
                    <a:pt x="579" y="761"/>
                    <a:pt x="579" y="761"/>
                    <a:pt x="580" y="761"/>
                  </a:cubicBezTo>
                  <a:cubicBezTo>
                    <a:pt x="581" y="761"/>
                    <a:pt x="582" y="762"/>
                    <a:pt x="582" y="762"/>
                  </a:cubicBezTo>
                  <a:cubicBezTo>
                    <a:pt x="583" y="762"/>
                    <a:pt x="584" y="762"/>
                    <a:pt x="585" y="763"/>
                  </a:cubicBezTo>
                  <a:cubicBezTo>
                    <a:pt x="585" y="763"/>
                    <a:pt x="586" y="764"/>
                    <a:pt x="586" y="765"/>
                  </a:cubicBezTo>
                  <a:cubicBezTo>
                    <a:pt x="587" y="766"/>
                    <a:pt x="586" y="768"/>
                    <a:pt x="587" y="770"/>
                  </a:cubicBezTo>
                  <a:cubicBezTo>
                    <a:pt x="587" y="771"/>
                    <a:pt x="587" y="772"/>
                    <a:pt x="589" y="773"/>
                  </a:cubicBezTo>
                  <a:cubicBezTo>
                    <a:pt x="590" y="773"/>
                    <a:pt x="590" y="773"/>
                    <a:pt x="591" y="773"/>
                  </a:cubicBezTo>
                  <a:cubicBezTo>
                    <a:pt x="591" y="772"/>
                    <a:pt x="591" y="771"/>
                    <a:pt x="590" y="770"/>
                  </a:cubicBezTo>
                  <a:cubicBezTo>
                    <a:pt x="590" y="770"/>
                    <a:pt x="590" y="769"/>
                    <a:pt x="590" y="769"/>
                  </a:cubicBezTo>
                  <a:cubicBezTo>
                    <a:pt x="590" y="768"/>
                    <a:pt x="589" y="767"/>
                    <a:pt x="589" y="767"/>
                  </a:cubicBezTo>
                  <a:cubicBezTo>
                    <a:pt x="589" y="766"/>
                    <a:pt x="589" y="765"/>
                    <a:pt x="589" y="764"/>
                  </a:cubicBezTo>
                  <a:cubicBezTo>
                    <a:pt x="589" y="763"/>
                    <a:pt x="589" y="761"/>
                    <a:pt x="589" y="760"/>
                  </a:cubicBezTo>
                  <a:cubicBezTo>
                    <a:pt x="590" y="760"/>
                    <a:pt x="591" y="760"/>
                    <a:pt x="592" y="760"/>
                  </a:cubicBezTo>
                  <a:cubicBezTo>
                    <a:pt x="593" y="760"/>
                    <a:pt x="594" y="760"/>
                    <a:pt x="595" y="760"/>
                  </a:cubicBezTo>
                  <a:cubicBezTo>
                    <a:pt x="595" y="760"/>
                    <a:pt x="595" y="759"/>
                    <a:pt x="596" y="759"/>
                  </a:cubicBezTo>
                  <a:cubicBezTo>
                    <a:pt x="596" y="759"/>
                    <a:pt x="596" y="759"/>
                    <a:pt x="597" y="759"/>
                  </a:cubicBezTo>
                  <a:cubicBezTo>
                    <a:pt x="597" y="759"/>
                    <a:pt x="598" y="758"/>
                    <a:pt x="598" y="758"/>
                  </a:cubicBezTo>
                  <a:cubicBezTo>
                    <a:pt x="599" y="760"/>
                    <a:pt x="600" y="761"/>
                    <a:pt x="601" y="763"/>
                  </a:cubicBezTo>
                  <a:cubicBezTo>
                    <a:pt x="601" y="763"/>
                    <a:pt x="602" y="764"/>
                    <a:pt x="602" y="765"/>
                  </a:cubicBezTo>
                  <a:cubicBezTo>
                    <a:pt x="603" y="765"/>
                    <a:pt x="603" y="766"/>
                    <a:pt x="603" y="767"/>
                  </a:cubicBezTo>
                  <a:cubicBezTo>
                    <a:pt x="604" y="768"/>
                    <a:pt x="603" y="770"/>
                    <a:pt x="603" y="771"/>
                  </a:cubicBezTo>
                  <a:cubicBezTo>
                    <a:pt x="603" y="772"/>
                    <a:pt x="603" y="773"/>
                    <a:pt x="603" y="773"/>
                  </a:cubicBezTo>
                  <a:cubicBezTo>
                    <a:pt x="604" y="773"/>
                    <a:pt x="604" y="773"/>
                    <a:pt x="605" y="772"/>
                  </a:cubicBezTo>
                  <a:cubicBezTo>
                    <a:pt x="605" y="772"/>
                    <a:pt x="606" y="772"/>
                    <a:pt x="606" y="771"/>
                  </a:cubicBezTo>
                  <a:cubicBezTo>
                    <a:pt x="607" y="771"/>
                    <a:pt x="607" y="771"/>
                    <a:pt x="608" y="770"/>
                  </a:cubicBezTo>
                  <a:cubicBezTo>
                    <a:pt x="609" y="770"/>
                    <a:pt x="609" y="769"/>
                    <a:pt x="610" y="769"/>
                  </a:cubicBezTo>
                  <a:cubicBezTo>
                    <a:pt x="611" y="768"/>
                    <a:pt x="612" y="768"/>
                    <a:pt x="613" y="767"/>
                  </a:cubicBezTo>
                  <a:cubicBezTo>
                    <a:pt x="614" y="766"/>
                    <a:pt x="615" y="766"/>
                    <a:pt x="617" y="765"/>
                  </a:cubicBezTo>
                  <a:cubicBezTo>
                    <a:pt x="618" y="764"/>
                    <a:pt x="618" y="763"/>
                    <a:pt x="619" y="762"/>
                  </a:cubicBezTo>
                  <a:cubicBezTo>
                    <a:pt x="622" y="761"/>
                    <a:pt x="623" y="759"/>
                    <a:pt x="625" y="757"/>
                  </a:cubicBezTo>
                  <a:cubicBezTo>
                    <a:pt x="626" y="756"/>
                    <a:pt x="627" y="756"/>
                    <a:pt x="629" y="755"/>
                  </a:cubicBezTo>
                  <a:cubicBezTo>
                    <a:pt x="630" y="755"/>
                    <a:pt x="632" y="755"/>
                    <a:pt x="633" y="755"/>
                  </a:cubicBezTo>
                  <a:cubicBezTo>
                    <a:pt x="634" y="754"/>
                    <a:pt x="636" y="754"/>
                    <a:pt x="637" y="755"/>
                  </a:cubicBezTo>
                  <a:cubicBezTo>
                    <a:pt x="638" y="755"/>
                    <a:pt x="639" y="755"/>
                    <a:pt x="640" y="755"/>
                  </a:cubicBezTo>
                  <a:cubicBezTo>
                    <a:pt x="642" y="755"/>
                    <a:pt x="643" y="756"/>
                    <a:pt x="644" y="756"/>
                  </a:cubicBezTo>
                  <a:cubicBezTo>
                    <a:pt x="645" y="756"/>
                    <a:pt x="645" y="756"/>
                    <a:pt x="646" y="756"/>
                  </a:cubicBezTo>
                  <a:cubicBezTo>
                    <a:pt x="646" y="756"/>
                    <a:pt x="647" y="755"/>
                    <a:pt x="647" y="754"/>
                  </a:cubicBezTo>
                  <a:cubicBezTo>
                    <a:pt x="648" y="753"/>
                    <a:pt x="648" y="752"/>
                    <a:pt x="648" y="752"/>
                  </a:cubicBezTo>
                  <a:cubicBezTo>
                    <a:pt x="649" y="751"/>
                    <a:pt x="649" y="750"/>
                    <a:pt x="649" y="750"/>
                  </a:cubicBezTo>
                  <a:cubicBezTo>
                    <a:pt x="650" y="748"/>
                    <a:pt x="650" y="747"/>
                    <a:pt x="650" y="746"/>
                  </a:cubicBezTo>
                  <a:cubicBezTo>
                    <a:pt x="651" y="745"/>
                    <a:pt x="651" y="744"/>
                    <a:pt x="651" y="743"/>
                  </a:cubicBezTo>
                  <a:cubicBezTo>
                    <a:pt x="652" y="743"/>
                    <a:pt x="652" y="742"/>
                    <a:pt x="653" y="741"/>
                  </a:cubicBezTo>
                  <a:cubicBezTo>
                    <a:pt x="653" y="741"/>
                    <a:pt x="653" y="741"/>
                    <a:pt x="654" y="741"/>
                  </a:cubicBezTo>
                  <a:cubicBezTo>
                    <a:pt x="654" y="740"/>
                    <a:pt x="654" y="740"/>
                    <a:pt x="655" y="740"/>
                  </a:cubicBezTo>
                  <a:cubicBezTo>
                    <a:pt x="655" y="739"/>
                    <a:pt x="656" y="739"/>
                    <a:pt x="656" y="739"/>
                  </a:cubicBezTo>
                  <a:cubicBezTo>
                    <a:pt x="657" y="739"/>
                    <a:pt x="657" y="740"/>
                    <a:pt x="657" y="741"/>
                  </a:cubicBezTo>
                  <a:cubicBezTo>
                    <a:pt x="658" y="742"/>
                    <a:pt x="659" y="742"/>
                    <a:pt x="660" y="742"/>
                  </a:cubicBezTo>
                  <a:cubicBezTo>
                    <a:pt x="661" y="742"/>
                    <a:pt x="662" y="741"/>
                    <a:pt x="664" y="741"/>
                  </a:cubicBezTo>
                  <a:cubicBezTo>
                    <a:pt x="665" y="741"/>
                    <a:pt x="666" y="740"/>
                    <a:pt x="667" y="740"/>
                  </a:cubicBezTo>
                  <a:cubicBezTo>
                    <a:pt x="667" y="740"/>
                    <a:pt x="668" y="740"/>
                    <a:pt x="669" y="739"/>
                  </a:cubicBezTo>
                  <a:cubicBezTo>
                    <a:pt x="671" y="738"/>
                    <a:pt x="673" y="737"/>
                    <a:pt x="674" y="736"/>
                  </a:cubicBezTo>
                  <a:cubicBezTo>
                    <a:pt x="676" y="735"/>
                    <a:pt x="677" y="734"/>
                    <a:pt x="678" y="732"/>
                  </a:cubicBezTo>
                  <a:cubicBezTo>
                    <a:pt x="680" y="730"/>
                    <a:pt x="682" y="730"/>
                    <a:pt x="683" y="728"/>
                  </a:cubicBezTo>
                  <a:cubicBezTo>
                    <a:pt x="684" y="727"/>
                    <a:pt x="685" y="727"/>
                    <a:pt x="685" y="726"/>
                  </a:cubicBezTo>
                  <a:cubicBezTo>
                    <a:pt x="685" y="725"/>
                    <a:pt x="685" y="725"/>
                    <a:pt x="686" y="724"/>
                  </a:cubicBezTo>
                  <a:cubicBezTo>
                    <a:pt x="686" y="724"/>
                    <a:pt x="686" y="724"/>
                    <a:pt x="686" y="723"/>
                  </a:cubicBezTo>
                  <a:cubicBezTo>
                    <a:pt x="687" y="722"/>
                    <a:pt x="687" y="721"/>
                    <a:pt x="688" y="720"/>
                  </a:cubicBezTo>
                  <a:cubicBezTo>
                    <a:pt x="688" y="719"/>
                    <a:pt x="688" y="719"/>
                    <a:pt x="688" y="718"/>
                  </a:cubicBezTo>
                  <a:cubicBezTo>
                    <a:pt x="688" y="718"/>
                    <a:pt x="688" y="717"/>
                    <a:pt x="689" y="717"/>
                  </a:cubicBezTo>
                  <a:cubicBezTo>
                    <a:pt x="689" y="716"/>
                    <a:pt x="690" y="715"/>
                    <a:pt x="690" y="714"/>
                  </a:cubicBezTo>
                  <a:cubicBezTo>
                    <a:pt x="690" y="713"/>
                    <a:pt x="690" y="713"/>
                    <a:pt x="689" y="713"/>
                  </a:cubicBezTo>
                  <a:cubicBezTo>
                    <a:pt x="689" y="712"/>
                    <a:pt x="689" y="711"/>
                    <a:pt x="689" y="711"/>
                  </a:cubicBezTo>
                  <a:cubicBezTo>
                    <a:pt x="689" y="710"/>
                    <a:pt x="690" y="709"/>
                    <a:pt x="691" y="709"/>
                  </a:cubicBezTo>
                  <a:cubicBezTo>
                    <a:pt x="692" y="709"/>
                    <a:pt x="693" y="709"/>
                    <a:pt x="694" y="709"/>
                  </a:cubicBezTo>
                  <a:cubicBezTo>
                    <a:pt x="696" y="708"/>
                    <a:pt x="698" y="707"/>
                    <a:pt x="700" y="707"/>
                  </a:cubicBezTo>
                  <a:cubicBezTo>
                    <a:pt x="701" y="707"/>
                    <a:pt x="701" y="708"/>
                    <a:pt x="702" y="708"/>
                  </a:cubicBezTo>
                  <a:cubicBezTo>
                    <a:pt x="703" y="709"/>
                    <a:pt x="704" y="709"/>
                    <a:pt x="705" y="710"/>
                  </a:cubicBezTo>
                  <a:cubicBezTo>
                    <a:pt x="707" y="710"/>
                    <a:pt x="708" y="711"/>
                    <a:pt x="709" y="712"/>
                  </a:cubicBezTo>
                  <a:cubicBezTo>
                    <a:pt x="711" y="713"/>
                    <a:pt x="712" y="715"/>
                    <a:pt x="714" y="717"/>
                  </a:cubicBezTo>
                  <a:cubicBezTo>
                    <a:pt x="716" y="719"/>
                    <a:pt x="718" y="719"/>
                    <a:pt x="721" y="718"/>
                  </a:cubicBezTo>
                  <a:cubicBezTo>
                    <a:pt x="723" y="718"/>
                    <a:pt x="724" y="717"/>
                    <a:pt x="725" y="717"/>
                  </a:cubicBezTo>
                  <a:cubicBezTo>
                    <a:pt x="727" y="716"/>
                    <a:pt x="728" y="715"/>
                    <a:pt x="729" y="714"/>
                  </a:cubicBezTo>
                  <a:cubicBezTo>
                    <a:pt x="730" y="714"/>
                    <a:pt x="730" y="713"/>
                    <a:pt x="731" y="712"/>
                  </a:cubicBezTo>
                  <a:cubicBezTo>
                    <a:pt x="732" y="712"/>
                    <a:pt x="732" y="712"/>
                    <a:pt x="733" y="713"/>
                  </a:cubicBezTo>
                  <a:cubicBezTo>
                    <a:pt x="734" y="713"/>
                    <a:pt x="734" y="714"/>
                    <a:pt x="735" y="714"/>
                  </a:cubicBezTo>
                  <a:cubicBezTo>
                    <a:pt x="736" y="715"/>
                    <a:pt x="737" y="716"/>
                    <a:pt x="738" y="717"/>
                  </a:cubicBezTo>
                  <a:cubicBezTo>
                    <a:pt x="739" y="717"/>
                    <a:pt x="740" y="717"/>
                    <a:pt x="740" y="716"/>
                  </a:cubicBezTo>
                  <a:cubicBezTo>
                    <a:pt x="741" y="715"/>
                    <a:pt x="742" y="714"/>
                    <a:pt x="743" y="713"/>
                  </a:cubicBezTo>
                  <a:cubicBezTo>
                    <a:pt x="743" y="712"/>
                    <a:pt x="742" y="711"/>
                    <a:pt x="741" y="711"/>
                  </a:cubicBezTo>
                  <a:cubicBezTo>
                    <a:pt x="740" y="710"/>
                    <a:pt x="739" y="710"/>
                    <a:pt x="738" y="709"/>
                  </a:cubicBezTo>
                  <a:cubicBezTo>
                    <a:pt x="738" y="707"/>
                    <a:pt x="738" y="706"/>
                    <a:pt x="738" y="704"/>
                  </a:cubicBezTo>
                  <a:cubicBezTo>
                    <a:pt x="738" y="703"/>
                    <a:pt x="737" y="701"/>
                    <a:pt x="738" y="700"/>
                  </a:cubicBezTo>
                  <a:cubicBezTo>
                    <a:pt x="738" y="699"/>
                    <a:pt x="739" y="698"/>
                    <a:pt x="740" y="698"/>
                  </a:cubicBezTo>
                  <a:cubicBezTo>
                    <a:pt x="742" y="698"/>
                    <a:pt x="743" y="697"/>
                    <a:pt x="743" y="696"/>
                  </a:cubicBezTo>
                  <a:cubicBezTo>
                    <a:pt x="744" y="696"/>
                    <a:pt x="744" y="695"/>
                    <a:pt x="745" y="694"/>
                  </a:cubicBezTo>
                  <a:cubicBezTo>
                    <a:pt x="745" y="694"/>
                    <a:pt x="746" y="693"/>
                    <a:pt x="746" y="693"/>
                  </a:cubicBezTo>
                  <a:cubicBezTo>
                    <a:pt x="747" y="693"/>
                    <a:pt x="747" y="693"/>
                    <a:pt x="748" y="693"/>
                  </a:cubicBezTo>
                  <a:cubicBezTo>
                    <a:pt x="748" y="693"/>
                    <a:pt x="749" y="693"/>
                    <a:pt x="749" y="692"/>
                  </a:cubicBezTo>
                  <a:cubicBezTo>
                    <a:pt x="749" y="692"/>
                    <a:pt x="749" y="692"/>
                    <a:pt x="749" y="692"/>
                  </a:cubicBezTo>
                  <a:cubicBezTo>
                    <a:pt x="749" y="692"/>
                    <a:pt x="749" y="692"/>
                    <a:pt x="749" y="691"/>
                  </a:cubicBezTo>
                  <a:cubicBezTo>
                    <a:pt x="748" y="691"/>
                    <a:pt x="748" y="691"/>
                    <a:pt x="748" y="690"/>
                  </a:cubicBezTo>
                  <a:cubicBezTo>
                    <a:pt x="748" y="690"/>
                    <a:pt x="747" y="689"/>
                    <a:pt x="747" y="689"/>
                  </a:cubicBezTo>
                  <a:cubicBezTo>
                    <a:pt x="747" y="688"/>
                    <a:pt x="747" y="688"/>
                    <a:pt x="746" y="688"/>
                  </a:cubicBezTo>
                  <a:cubicBezTo>
                    <a:pt x="746" y="688"/>
                    <a:pt x="746" y="687"/>
                    <a:pt x="746" y="687"/>
                  </a:cubicBezTo>
                  <a:cubicBezTo>
                    <a:pt x="745" y="686"/>
                    <a:pt x="745" y="685"/>
                    <a:pt x="745" y="685"/>
                  </a:cubicBezTo>
                  <a:cubicBezTo>
                    <a:pt x="745" y="684"/>
                    <a:pt x="744" y="684"/>
                    <a:pt x="744" y="683"/>
                  </a:cubicBezTo>
                  <a:cubicBezTo>
                    <a:pt x="744" y="682"/>
                    <a:pt x="744" y="681"/>
                    <a:pt x="743" y="681"/>
                  </a:cubicBezTo>
                  <a:cubicBezTo>
                    <a:pt x="743" y="680"/>
                    <a:pt x="743" y="678"/>
                    <a:pt x="743" y="677"/>
                  </a:cubicBezTo>
                  <a:cubicBezTo>
                    <a:pt x="743" y="676"/>
                    <a:pt x="743" y="676"/>
                    <a:pt x="743" y="676"/>
                  </a:cubicBezTo>
                  <a:cubicBezTo>
                    <a:pt x="743" y="675"/>
                    <a:pt x="743" y="675"/>
                    <a:pt x="743" y="674"/>
                  </a:cubicBezTo>
                  <a:cubicBezTo>
                    <a:pt x="743" y="674"/>
                    <a:pt x="742" y="674"/>
                    <a:pt x="742" y="673"/>
                  </a:cubicBezTo>
                  <a:cubicBezTo>
                    <a:pt x="742" y="672"/>
                    <a:pt x="741" y="671"/>
                    <a:pt x="741" y="670"/>
                  </a:cubicBezTo>
                  <a:cubicBezTo>
                    <a:pt x="741" y="670"/>
                    <a:pt x="740" y="669"/>
                    <a:pt x="740" y="668"/>
                  </a:cubicBezTo>
                  <a:cubicBezTo>
                    <a:pt x="740" y="668"/>
                    <a:pt x="740" y="668"/>
                    <a:pt x="739" y="667"/>
                  </a:cubicBezTo>
                  <a:cubicBezTo>
                    <a:pt x="739" y="667"/>
                    <a:pt x="738" y="666"/>
                    <a:pt x="738" y="665"/>
                  </a:cubicBezTo>
                  <a:cubicBezTo>
                    <a:pt x="737" y="664"/>
                    <a:pt x="737" y="663"/>
                    <a:pt x="736" y="662"/>
                  </a:cubicBezTo>
                  <a:cubicBezTo>
                    <a:pt x="736" y="661"/>
                    <a:pt x="735" y="660"/>
                    <a:pt x="735" y="659"/>
                  </a:cubicBezTo>
                  <a:cubicBezTo>
                    <a:pt x="734" y="658"/>
                    <a:pt x="734" y="658"/>
                    <a:pt x="733" y="657"/>
                  </a:cubicBezTo>
                  <a:cubicBezTo>
                    <a:pt x="732" y="656"/>
                    <a:pt x="732" y="656"/>
                    <a:pt x="731" y="655"/>
                  </a:cubicBezTo>
                  <a:cubicBezTo>
                    <a:pt x="731" y="654"/>
                    <a:pt x="730" y="654"/>
                    <a:pt x="730" y="654"/>
                  </a:cubicBezTo>
                  <a:cubicBezTo>
                    <a:pt x="729" y="653"/>
                    <a:pt x="728" y="652"/>
                    <a:pt x="727" y="651"/>
                  </a:cubicBezTo>
                  <a:cubicBezTo>
                    <a:pt x="727" y="650"/>
                    <a:pt x="727" y="649"/>
                    <a:pt x="727" y="648"/>
                  </a:cubicBezTo>
                  <a:cubicBezTo>
                    <a:pt x="727" y="648"/>
                    <a:pt x="727" y="648"/>
                    <a:pt x="727" y="647"/>
                  </a:cubicBezTo>
                  <a:cubicBezTo>
                    <a:pt x="727" y="646"/>
                    <a:pt x="727" y="646"/>
                    <a:pt x="727" y="645"/>
                  </a:cubicBezTo>
                  <a:cubicBezTo>
                    <a:pt x="727" y="645"/>
                    <a:pt x="727" y="645"/>
                    <a:pt x="727" y="645"/>
                  </a:cubicBezTo>
                  <a:cubicBezTo>
                    <a:pt x="727" y="645"/>
                    <a:pt x="727" y="645"/>
                    <a:pt x="726" y="644"/>
                  </a:cubicBezTo>
                  <a:cubicBezTo>
                    <a:pt x="726" y="644"/>
                    <a:pt x="726" y="644"/>
                    <a:pt x="726" y="644"/>
                  </a:cubicBezTo>
                  <a:cubicBezTo>
                    <a:pt x="726" y="642"/>
                    <a:pt x="726" y="642"/>
                    <a:pt x="726" y="642"/>
                  </a:cubicBezTo>
                  <a:cubicBezTo>
                    <a:pt x="726" y="641"/>
                    <a:pt x="726" y="640"/>
                    <a:pt x="726" y="638"/>
                  </a:cubicBezTo>
                  <a:cubicBezTo>
                    <a:pt x="726" y="638"/>
                    <a:pt x="726" y="637"/>
                    <a:pt x="726" y="636"/>
                  </a:cubicBezTo>
                  <a:cubicBezTo>
                    <a:pt x="726" y="635"/>
                    <a:pt x="726" y="635"/>
                    <a:pt x="726" y="634"/>
                  </a:cubicBezTo>
                  <a:cubicBezTo>
                    <a:pt x="726" y="632"/>
                    <a:pt x="726" y="631"/>
                    <a:pt x="727" y="630"/>
                  </a:cubicBezTo>
                  <a:cubicBezTo>
                    <a:pt x="727" y="629"/>
                    <a:pt x="727" y="629"/>
                    <a:pt x="727" y="629"/>
                  </a:cubicBezTo>
                  <a:cubicBezTo>
                    <a:pt x="728" y="628"/>
                    <a:pt x="728" y="628"/>
                    <a:pt x="728" y="627"/>
                  </a:cubicBezTo>
                  <a:cubicBezTo>
                    <a:pt x="729" y="627"/>
                    <a:pt x="730" y="627"/>
                    <a:pt x="730" y="626"/>
                  </a:cubicBezTo>
                  <a:cubicBezTo>
                    <a:pt x="731" y="625"/>
                    <a:pt x="732" y="625"/>
                    <a:pt x="733" y="624"/>
                  </a:cubicBezTo>
                  <a:cubicBezTo>
                    <a:pt x="734" y="624"/>
                    <a:pt x="734" y="623"/>
                    <a:pt x="735" y="623"/>
                  </a:cubicBezTo>
                  <a:cubicBezTo>
                    <a:pt x="736" y="622"/>
                    <a:pt x="736" y="621"/>
                    <a:pt x="737" y="621"/>
                  </a:cubicBezTo>
                  <a:cubicBezTo>
                    <a:pt x="737" y="620"/>
                    <a:pt x="737" y="620"/>
                    <a:pt x="737" y="620"/>
                  </a:cubicBezTo>
                  <a:cubicBezTo>
                    <a:pt x="737" y="620"/>
                    <a:pt x="737" y="619"/>
                    <a:pt x="738" y="619"/>
                  </a:cubicBezTo>
                  <a:cubicBezTo>
                    <a:pt x="738" y="619"/>
                    <a:pt x="739" y="618"/>
                    <a:pt x="739" y="618"/>
                  </a:cubicBezTo>
                  <a:cubicBezTo>
                    <a:pt x="739" y="617"/>
                    <a:pt x="740" y="617"/>
                    <a:pt x="740" y="617"/>
                  </a:cubicBezTo>
                  <a:cubicBezTo>
                    <a:pt x="740" y="616"/>
                    <a:pt x="740" y="616"/>
                    <a:pt x="740" y="615"/>
                  </a:cubicBezTo>
                  <a:cubicBezTo>
                    <a:pt x="740" y="615"/>
                    <a:pt x="740" y="614"/>
                    <a:pt x="740" y="613"/>
                  </a:cubicBezTo>
                  <a:cubicBezTo>
                    <a:pt x="740" y="612"/>
                    <a:pt x="740" y="612"/>
                    <a:pt x="740" y="611"/>
                  </a:cubicBezTo>
                  <a:cubicBezTo>
                    <a:pt x="740" y="611"/>
                    <a:pt x="740" y="610"/>
                    <a:pt x="740" y="610"/>
                  </a:cubicBezTo>
                  <a:cubicBezTo>
                    <a:pt x="739" y="610"/>
                    <a:pt x="739" y="609"/>
                    <a:pt x="739" y="609"/>
                  </a:cubicBezTo>
                  <a:cubicBezTo>
                    <a:pt x="738" y="609"/>
                    <a:pt x="738" y="609"/>
                    <a:pt x="738" y="608"/>
                  </a:cubicBezTo>
                  <a:cubicBezTo>
                    <a:pt x="737" y="608"/>
                    <a:pt x="737" y="608"/>
                    <a:pt x="737" y="608"/>
                  </a:cubicBezTo>
                  <a:cubicBezTo>
                    <a:pt x="736" y="608"/>
                    <a:pt x="736" y="608"/>
                    <a:pt x="735" y="607"/>
                  </a:cubicBezTo>
                  <a:cubicBezTo>
                    <a:pt x="735" y="607"/>
                    <a:pt x="734" y="607"/>
                    <a:pt x="733" y="607"/>
                  </a:cubicBezTo>
                  <a:cubicBezTo>
                    <a:pt x="733" y="607"/>
                    <a:pt x="733" y="607"/>
                    <a:pt x="733" y="606"/>
                  </a:cubicBezTo>
                  <a:cubicBezTo>
                    <a:pt x="733" y="606"/>
                    <a:pt x="733" y="605"/>
                    <a:pt x="733" y="605"/>
                  </a:cubicBezTo>
                  <a:cubicBezTo>
                    <a:pt x="733" y="604"/>
                    <a:pt x="733" y="603"/>
                    <a:pt x="733" y="602"/>
                  </a:cubicBezTo>
                  <a:cubicBezTo>
                    <a:pt x="733" y="601"/>
                    <a:pt x="733" y="601"/>
                    <a:pt x="733" y="600"/>
                  </a:cubicBezTo>
                  <a:cubicBezTo>
                    <a:pt x="734" y="600"/>
                    <a:pt x="734" y="600"/>
                    <a:pt x="735" y="599"/>
                  </a:cubicBezTo>
                  <a:cubicBezTo>
                    <a:pt x="735" y="599"/>
                    <a:pt x="735" y="599"/>
                    <a:pt x="735" y="599"/>
                  </a:cubicBezTo>
                  <a:cubicBezTo>
                    <a:pt x="736" y="598"/>
                    <a:pt x="736" y="598"/>
                    <a:pt x="736" y="598"/>
                  </a:cubicBezTo>
                  <a:cubicBezTo>
                    <a:pt x="737" y="598"/>
                    <a:pt x="737" y="597"/>
                    <a:pt x="737" y="597"/>
                  </a:cubicBezTo>
                  <a:cubicBezTo>
                    <a:pt x="738" y="597"/>
                    <a:pt x="738" y="597"/>
                    <a:pt x="739" y="597"/>
                  </a:cubicBezTo>
                  <a:cubicBezTo>
                    <a:pt x="739" y="597"/>
                    <a:pt x="739" y="596"/>
                    <a:pt x="740" y="596"/>
                  </a:cubicBezTo>
                  <a:cubicBezTo>
                    <a:pt x="740" y="595"/>
                    <a:pt x="739" y="594"/>
                    <a:pt x="738" y="594"/>
                  </a:cubicBezTo>
                  <a:cubicBezTo>
                    <a:pt x="738" y="594"/>
                    <a:pt x="738" y="594"/>
                    <a:pt x="737" y="594"/>
                  </a:cubicBezTo>
                  <a:cubicBezTo>
                    <a:pt x="737" y="595"/>
                    <a:pt x="736" y="595"/>
                    <a:pt x="736" y="595"/>
                  </a:cubicBezTo>
                  <a:cubicBezTo>
                    <a:pt x="735" y="595"/>
                    <a:pt x="735" y="595"/>
                    <a:pt x="735" y="595"/>
                  </a:cubicBezTo>
                  <a:cubicBezTo>
                    <a:pt x="735" y="596"/>
                    <a:pt x="734" y="596"/>
                    <a:pt x="734" y="595"/>
                  </a:cubicBezTo>
                  <a:cubicBezTo>
                    <a:pt x="733" y="594"/>
                    <a:pt x="733" y="594"/>
                    <a:pt x="732" y="593"/>
                  </a:cubicBezTo>
                  <a:cubicBezTo>
                    <a:pt x="732" y="593"/>
                    <a:pt x="732" y="593"/>
                    <a:pt x="732" y="592"/>
                  </a:cubicBezTo>
                  <a:cubicBezTo>
                    <a:pt x="731" y="592"/>
                    <a:pt x="731" y="592"/>
                    <a:pt x="731" y="592"/>
                  </a:cubicBezTo>
                  <a:cubicBezTo>
                    <a:pt x="731" y="592"/>
                    <a:pt x="731" y="592"/>
                    <a:pt x="730" y="592"/>
                  </a:cubicBezTo>
                  <a:cubicBezTo>
                    <a:pt x="730" y="591"/>
                    <a:pt x="730" y="591"/>
                    <a:pt x="730" y="591"/>
                  </a:cubicBezTo>
                  <a:cubicBezTo>
                    <a:pt x="730" y="591"/>
                    <a:pt x="729" y="590"/>
                    <a:pt x="729" y="589"/>
                  </a:cubicBezTo>
                  <a:cubicBezTo>
                    <a:pt x="729" y="589"/>
                    <a:pt x="728" y="588"/>
                    <a:pt x="728" y="588"/>
                  </a:cubicBezTo>
                  <a:cubicBezTo>
                    <a:pt x="728" y="587"/>
                    <a:pt x="728" y="587"/>
                    <a:pt x="727" y="587"/>
                  </a:cubicBezTo>
                  <a:cubicBezTo>
                    <a:pt x="727" y="586"/>
                    <a:pt x="727" y="586"/>
                    <a:pt x="726" y="585"/>
                  </a:cubicBezTo>
                  <a:cubicBezTo>
                    <a:pt x="726" y="585"/>
                    <a:pt x="726" y="585"/>
                    <a:pt x="725" y="584"/>
                  </a:cubicBezTo>
                  <a:cubicBezTo>
                    <a:pt x="725" y="584"/>
                    <a:pt x="724" y="583"/>
                    <a:pt x="724" y="583"/>
                  </a:cubicBezTo>
                  <a:cubicBezTo>
                    <a:pt x="723" y="582"/>
                    <a:pt x="723" y="582"/>
                    <a:pt x="723" y="581"/>
                  </a:cubicBezTo>
                  <a:cubicBezTo>
                    <a:pt x="724" y="581"/>
                    <a:pt x="725" y="581"/>
                    <a:pt x="725" y="581"/>
                  </a:cubicBezTo>
                  <a:cubicBezTo>
                    <a:pt x="726" y="581"/>
                    <a:pt x="726" y="581"/>
                    <a:pt x="726" y="581"/>
                  </a:cubicBezTo>
                  <a:cubicBezTo>
                    <a:pt x="726" y="581"/>
                    <a:pt x="727" y="581"/>
                    <a:pt x="727" y="581"/>
                  </a:cubicBezTo>
                  <a:cubicBezTo>
                    <a:pt x="728" y="581"/>
                    <a:pt x="728" y="581"/>
                    <a:pt x="728" y="581"/>
                  </a:cubicBezTo>
                  <a:cubicBezTo>
                    <a:pt x="728" y="581"/>
                    <a:pt x="729" y="581"/>
                    <a:pt x="730" y="581"/>
                  </a:cubicBezTo>
                  <a:cubicBezTo>
                    <a:pt x="730" y="581"/>
                    <a:pt x="730" y="581"/>
                    <a:pt x="730" y="581"/>
                  </a:cubicBezTo>
                  <a:cubicBezTo>
                    <a:pt x="731" y="580"/>
                    <a:pt x="731" y="580"/>
                    <a:pt x="732" y="580"/>
                  </a:cubicBezTo>
                  <a:cubicBezTo>
                    <a:pt x="733" y="580"/>
                    <a:pt x="733" y="580"/>
                    <a:pt x="734" y="580"/>
                  </a:cubicBezTo>
                  <a:cubicBezTo>
                    <a:pt x="735" y="580"/>
                    <a:pt x="736" y="579"/>
                    <a:pt x="737" y="579"/>
                  </a:cubicBezTo>
                  <a:cubicBezTo>
                    <a:pt x="737" y="578"/>
                    <a:pt x="738" y="578"/>
                    <a:pt x="739" y="577"/>
                  </a:cubicBezTo>
                  <a:cubicBezTo>
                    <a:pt x="739" y="577"/>
                    <a:pt x="740" y="576"/>
                    <a:pt x="740" y="576"/>
                  </a:cubicBezTo>
                  <a:cubicBezTo>
                    <a:pt x="741" y="575"/>
                    <a:pt x="741" y="574"/>
                    <a:pt x="741" y="574"/>
                  </a:cubicBezTo>
                  <a:cubicBezTo>
                    <a:pt x="741" y="573"/>
                    <a:pt x="741" y="572"/>
                    <a:pt x="741" y="572"/>
                  </a:cubicBezTo>
                  <a:cubicBezTo>
                    <a:pt x="741" y="572"/>
                    <a:pt x="740" y="571"/>
                    <a:pt x="740" y="571"/>
                  </a:cubicBezTo>
                  <a:cubicBezTo>
                    <a:pt x="740" y="571"/>
                    <a:pt x="740" y="570"/>
                    <a:pt x="740" y="570"/>
                  </a:cubicBezTo>
                  <a:cubicBezTo>
                    <a:pt x="740" y="569"/>
                    <a:pt x="741" y="569"/>
                    <a:pt x="741" y="569"/>
                  </a:cubicBezTo>
                  <a:cubicBezTo>
                    <a:pt x="742" y="569"/>
                    <a:pt x="743" y="569"/>
                    <a:pt x="743" y="569"/>
                  </a:cubicBezTo>
                  <a:cubicBezTo>
                    <a:pt x="743" y="569"/>
                    <a:pt x="743" y="569"/>
                    <a:pt x="743" y="569"/>
                  </a:cubicBezTo>
                  <a:cubicBezTo>
                    <a:pt x="744" y="569"/>
                    <a:pt x="744" y="569"/>
                    <a:pt x="744" y="569"/>
                  </a:cubicBezTo>
                  <a:cubicBezTo>
                    <a:pt x="744" y="569"/>
                    <a:pt x="744" y="569"/>
                    <a:pt x="744" y="569"/>
                  </a:cubicBezTo>
                  <a:cubicBezTo>
                    <a:pt x="744" y="569"/>
                    <a:pt x="745" y="569"/>
                    <a:pt x="745" y="569"/>
                  </a:cubicBezTo>
                  <a:cubicBezTo>
                    <a:pt x="746" y="569"/>
                    <a:pt x="746" y="569"/>
                    <a:pt x="746" y="569"/>
                  </a:cubicBezTo>
                  <a:cubicBezTo>
                    <a:pt x="746" y="569"/>
                    <a:pt x="746" y="569"/>
                    <a:pt x="747" y="569"/>
                  </a:cubicBezTo>
                  <a:cubicBezTo>
                    <a:pt x="747" y="569"/>
                    <a:pt x="747" y="568"/>
                    <a:pt x="748" y="568"/>
                  </a:cubicBezTo>
                  <a:cubicBezTo>
                    <a:pt x="748" y="568"/>
                    <a:pt x="749" y="568"/>
                    <a:pt x="749" y="568"/>
                  </a:cubicBezTo>
                  <a:cubicBezTo>
                    <a:pt x="750" y="568"/>
                    <a:pt x="750" y="568"/>
                    <a:pt x="751" y="568"/>
                  </a:cubicBezTo>
                  <a:cubicBezTo>
                    <a:pt x="751" y="568"/>
                    <a:pt x="752" y="568"/>
                    <a:pt x="752" y="568"/>
                  </a:cubicBezTo>
                  <a:cubicBezTo>
                    <a:pt x="753" y="568"/>
                    <a:pt x="753" y="567"/>
                    <a:pt x="753" y="567"/>
                  </a:cubicBezTo>
                  <a:cubicBezTo>
                    <a:pt x="754" y="567"/>
                    <a:pt x="755" y="567"/>
                    <a:pt x="756" y="567"/>
                  </a:cubicBezTo>
                  <a:cubicBezTo>
                    <a:pt x="757" y="567"/>
                    <a:pt x="757" y="567"/>
                    <a:pt x="758" y="567"/>
                  </a:cubicBezTo>
                  <a:cubicBezTo>
                    <a:pt x="759" y="567"/>
                    <a:pt x="760" y="567"/>
                    <a:pt x="760" y="567"/>
                  </a:cubicBezTo>
                  <a:cubicBezTo>
                    <a:pt x="761" y="567"/>
                    <a:pt x="761" y="568"/>
                    <a:pt x="762" y="568"/>
                  </a:cubicBezTo>
                  <a:cubicBezTo>
                    <a:pt x="763" y="568"/>
                    <a:pt x="763" y="568"/>
                    <a:pt x="764" y="568"/>
                  </a:cubicBezTo>
                  <a:cubicBezTo>
                    <a:pt x="765" y="568"/>
                    <a:pt x="766" y="568"/>
                    <a:pt x="767" y="568"/>
                  </a:cubicBezTo>
                  <a:cubicBezTo>
                    <a:pt x="768" y="568"/>
                    <a:pt x="769" y="568"/>
                    <a:pt x="769" y="568"/>
                  </a:cubicBezTo>
                  <a:cubicBezTo>
                    <a:pt x="771" y="568"/>
                    <a:pt x="772" y="568"/>
                    <a:pt x="773" y="568"/>
                  </a:cubicBezTo>
                  <a:cubicBezTo>
                    <a:pt x="774" y="568"/>
                    <a:pt x="774" y="568"/>
                    <a:pt x="775" y="568"/>
                  </a:cubicBezTo>
                  <a:cubicBezTo>
                    <a:pt x="776" y="568"/>
                    <a:pt x="776" y="568"/>
                    <a:pt x="777" y="568"/>
                  </a:cubicBezTo>
                  <a:cubicBezTo>
                    <a:pt x="777" y="568"/>
                    <a:pt x="778" y="568"/>
                    <a:pt x="778" y="567"/>
                  </a:cubicBezTo>
                  <a:cubicBezTo>
                    <a:pt x="779" y="567"/>
                    <a:pt x="779" y="567"/>
                    <a:pt x="780" y="566"/>
                  </a:cubicBezTo>
                  <a:cubicBezTo>
                    <a:pt x="781" y="566"/>
                    <a:pt x="781" y="565"/>
                    <a:pt x="782" y="565"/>
                  </a:cubicBezTo>
                  <a:cubicBezTo>
                    <a:pt x="782" y="565"/>
                    <a:pt x="783" y="564"/>
                    <a:pt x="783" y="564"/>
                  </a:cubicBezTo>
                  <a:cubicBezTo>
                    <a:pt x="784" y="564"/>
                    <a:pt x="784" y="564"/>
                    <a:pt x="784" y="564"/>
                  </a:cubicBezTo>
                  <a:cubicBezTo>
                    <a:pt x="785" y="564"/>
                    <a:pt x="786" y="564"/>
                    <a:pt x="786" y="564"/>
                  </a:cubicBezTo>
                  <a:cubicBezTo>
                    <a:pt x="787" y="564"/>
                    <a:pt x="788" y="564"/>
                    <a:pt x="789" y="564"/>
                  </a:cubicBezTo>
                  <a:cubicBezTo>
                    <a:pt x="790" y="565"/>
                    <a:pt x="790" y="564"/>
                    <a:pt x="791" y="564"/>
                  </a:cubicBezTo>
                  <a:cubicBezTo>
                    <a:pt x="792" y="564"/>
                    <a:pt x="793" y="564"/>
                    <a:pt x="793" y="564"/>
                  </a:cubicBezTo>
                  <a:cubicBezTo>
                    <a:pt x="794" y="564"/>
                    <a:pt x="795" y="565"/>
                    <a:pt x="795" y="565"/>
                  </a:cubicBezTo>
                  <a:cubicBezTo>
                    <a:pt x="796" y="565"/>
                    <a:pt x="797" y="565"/>
                    <a:pt x="798" y="565"/>
                  </a:cubicBezTo>
                  <a:cubicBezTo>
                    <a:pt x="798" y="565"/>
                    <a:pt x="799" y="565"/>
                    <a:pt x="800" y="564"/>
                  </a:cubicBezTo>
                  <a:cubicBezTo>
                    <a:pt x="800" y="564"/>
                    <a:pt x="800" y="563"/>
                    <a:pt x="800" y="563"/>
                  </a:cubicBezTo>
                  <a:cubicBezTo>
                    <a:pt x="800" y="562"/>
                    <a:pt x="800" y="562"/>
                    <a:pt x="800" y="562"/>
                  </a:cubicBezTo>
                  <a:cubicBezTo>
                    <a:pt x="800" y="561"/>
                    <a:pt x="800" y="560"/>
                    <a:pt x="800" y="560"/>
                  </a:cubicBezTo>
                  <a:cubicBezTo>
                    <a:pt x="800" y="559"/>
                    <a:pt x="800" y="559"/>
                    <a:pt x="800" y="558"/>
                  </a:cubicBezTo>
                  <a:cubicBezTo>
                    <a:pt x="800" y="558"/>
                    <a:pt x="800" y="558"/>
                    <a:pt x="800" y="557"/>
                  </a:cubicBezTo>
                  <a:cubicBezTo>
                    <a:pt x="800" y="557"/>
                    <a:pt x="800" y="556"/>
                    <a:pt x="799" y="555"/>
                  </a:cubicBezTo>
                  <a:cubicBezTo>
                    <a:pt x="799" y="555"/>
                    <a:pt x="798" y="555"/>
                    <a:pt x="798" y="555"/>
                  </a:cubicBezTo>
                  <a:cubicBezTo>
                    <a:pt x="798" y="555"/>
                    <a:pt x="798" y="555"/>
                    <a:pt x="797" y="555"/>
                  </a:cubicBezTo>
                  <a:cubicBezTo>
                    <a:pt x="797" y="555"/>
                    <a:pt x="796" y="554"/>
                    <a:pt x="796" y="554"/>
                  </a:cubicBezTo>
                  <a:cubicBezTo>
                    <a:pt x="795" y="554"/>
                    <a:pt x="795" y="554"/>
                    <a:pt x="795" y="554"/>
                  </a:cubicBezTo>
                  <a:cubicBezTo>
                    <a:pt x="795" y="553"/>
                    <a:pt x="795" y="553"/>
                    <a:pt x="795" y="552"/>
                  </a:cubicBezTo>
                  <a:cubicBezTo>
                    <a:pt x="795" y="552"/>
                    <a:pt x="795" y="551"/>
                    <a:pt x="796" y="550"/>
                  </a:cubicBezTo>
                  <a:cubicBezTo>
                    <a:pt x="796" y="550"/>
                    <a:pt x="797" y="550"/>
                    <a:pt x="798" y="550"/>
                  </a:cubicBezTo>
                  <a:cubicBezTo>
                    <a:pt x="798" y="550"/>
                    <a:pt x="799" y="550"/>
                    <a:pt x="799" y="550"/>
                  </a:cubicBezTo>
                  <a:cubicBezTo>
                    <a:pt x="800" y="550"/>
                    <a:pt x="800" y="549"/>
                    <a:pt x="800" y="549"/>
                  </a:cubicBezTo>
                  <a:cubicBezTo>
                    <a:pt x="801" y="549"/>
                    <a:pt x="802" y="549"/>
                    <a:pt x="803" y="549"/>
                  </a:cubicBezTo>
                  <a:cubicBezTo>
                    <a:pt x="803" y="548"/>
                    <a:pt x="804" y="548"/>
                    <a:pt x="804" y="548"/>
                  </a:cubicBezTo>
                  <a:cubicBezTo>
                    <a:pt x="805" y="547"/>
                    <a:pt x="805" y="547"/>
                    <a:pt x="805" y="547"/>
                  </a:cubicBezTo>
                  <a:cubicBezTo>
                    <a:pt x="806" y="546"/>
                    <a:pt x="807" y="546"/>
                    <a:pt x="807" y="546"/>
                  </a:cubicBezTo>
                  <a:cubicBezTo>
                    <a:pt x="808" y="545"/>
                    <a:pt x="809" y="544"/>
                    <a:pt x="809" y="544"/>
                  </a:cubicBezTo>
                  <a:cubicBezTo>
                    <a:pt x="810" y="544"/>
                    <a:pt x="810" y="543"/>
                    <a:pt x="811" y="543"/>
                  </a:cubicBezTo>
                  <a:cubicBezTo>
                    <a:pt x="811" y="542"/>
                    <a:pt x="812" y="542"/>
                    <a:pt x="813" y="541"/>
                  </a:cubicBezTo>
                  <a:cubicBezTo>
                    <a:pt x="813" y="541"/>
                    <a:pt x="813" y="540"/>
                    <a:pt x="813" y="540"/>
                  </a:cubicBezTo>
                  <a:cubicBezTo>
                    <a:pt x="813" y="540"/>
                    <a:pt x="814" y="540"/>
                    <a:pt x="814" y="539"/>
                  </a:cubicBezTo>
                  <a:cubicBezTo>
                    <a:pt x="814" y="538"/>
                    <a:pt x="815" y="538"/>
                    <a:pt x="816" y="537"/>
                  </a:cubicBezTo>
                  <a:cubicBezTo>
                    <a:pt x="816" y="537"/>
                    <a:pt x="816" y="537"/>
                    <a:pt x="816" y="536"/>
                  </a:cubicBezTo>
                  <a:cubicBezTo>
                    <a:pt x="817" y="536"/>
                    <a:pt x="817" y="535"/>
                    <a:pt x="817" y="534"/>
                  </a:cubicBezTo>
                  <a:cubicBezTo>
                    <a:pt x="817" y="534"/>
                    <a:pt x="817" y="533"/>
                    <a:pt x="817" y="533"/>
                  </a:cubicBezTo>
                  <a:cubicBezTo>
                    <a:pt x="817" y="532"/>
                    <a:pt x="817" y="532"/>
                    <a:pt x="817" y="531"/>
                  </a:cubicBezTo>
                  <a:cubicBezTo>
                    <a:pt x="817" y="531"/>
                    <a:pt x="817" y="530"/>
                    <a:pt x="817" y="530"/>
                  </a:cubicBezTo>
                  <a:cubicBezTo>
                    <a:pt x="816" y="530"/>
                    <a:pt x="816" y="530"/>
                    <a:pt x="815" y="530"/>
                  </a:cubicBezTo>
                  <a:cubicBezTo>
                    <a:pt x="815" y="530"/>
                    <a:pt x="814" y="530"/>
                    <a:pt x="814" y="530"/>
                  </a:cubicBezTo>
                  <a:cubicBezTo>
                    <a:pt x="813" y="530"/>
                    <a:pt x="812" y="530"/>
                    <a:pt x="811" y="530"/>
                  </a:cubicBezTo>
                  <a:cubicBezTo>
                    <a:pt x="811" y="529"/>
                    <a:pt x="811" y="529"/>
                    <a:pt x="810" y="529"/>
                  </a:cubicBezTo>
                  <a:cubicBezTo>
                    <a:pt x="810" y="528"/>
                    <a:pt x="809" y="528"/>
                    <a:pt x="809" y="528"/>
                  </a:cubicBezTo>
                  <a:cubicBezTo>
                    <a:pt x="808" y="527"/>
                    <a:pt x="808" y="526"/>
                    <a:pt x="808" y="525"/>
                  </a:cubicBezTo>
                  <a:cubicBezTo>
                    <a:pt x="808" y="524"/>
                    <a:pt x="809" y="523"/>
                    <a:pt x="809" y="522"/>
                  </a:cubicBezTo>
                  <a:cubicBezTo>
                    <a:pt x="809" y="520"/>
                    <a:pt x="810" y="520"/>
                    <a:pt x="811" y="519"/>
                  </a:cubicBezTo>
                  <a:cubicBezTo>
                    <a:pt x="811" y="518"/>
                    <a:pt x="812" y="517"/>
                    <a:pt x="814" y="517"/>
                  </a:cubicBezTo>
                  <a:cubicBezTo>
                    <a:pt x="815" y="517"/>
                    <a:pt x="816" y="517"/>
                    <a:pt x="817" y="516"/>
                  </a:cubicBezTo>
                  <a:cubicBezTo>
                    <a:pt x="818" y="516"/>
                    <a:pt x="819" y="516"/>
                    <a:pt x="819" y="516"/>
                  </a:cubicBezTo>
                  <a:cubicBezTo>
                    <a:pt x="820" y="516"/>
                    <a:pt x="820" y="516"/>
                    <a:pt x="820" y="515"/>
                  </a:cubicBezTo>
                  <a:cubicBezTo>
                    <a:pt x="821" y="515"/>
                    <a:pt x="821" y="514"/>
                    <a:pt x="821" y="514"/>
                  </a:cubicBezTo>
                  <a:cubicBezTo>
                    <a:pt x="821" y="513"/>
                    <a:pt x="821" y="513"/>
                    <a:pt x="821" y="512"/>
                  </a:cubicBezTo>
                  <a:cubicBezTo>
                    <a:pt x="821" y="511"/>
                    <a:pt x="820" y="511"/>
                    <a:pt x="820" y="510"/>
                  </a:cubicBezTo>
                  <a:cubicBezTo>
                    <a:pt x="819" y="509"/>
                    <a:pt x="819" y="508"/>
                    <a:pt x="817" y="508"/>
                  </a:cubicBezTo>
                  <a:cubicBezTo>
                    <a:pt x="817" y="508"/>
                    <a:pt x="817" y="509"/>
                    <a:pt x="816" y="509"/>
                  </a:cubicBezTo>
                  <a:cubicBezTo>
                    <a:pt x="816" y="508"/>
                    <a:pt x="815" y="508"/>
                    <a:pt x="815" y="507"/>
                  </a:cubicBezTo>
                  <a:cubicBezTo>
                    <a:pt x="815" y="506"/>
                    <a:pt x="814" y="505"/>
                    <a:pt x="814" y="503"/>
                  </a:cubicBezTo>
                  <a:cubicBezTo>
                    <a:pt x="813" y="502"/>
                    <a:pt x="812" y="501"/>
                    <a:pt x="812" y="500"/>
                  </a:cubicBezTo>
                  <a:cubicBezTo>
                    <a:pt x="811" y="499"/>
                    <a:pt x="811" y="498"/>
                    <a:pt x="810" y="498"/>
                  </a:cubicBezTo>
                  <a:cubicBezTo>
                    <a:pt x="809" y="498"/>
                    <a:pt x="809" y="497"/>
                    <a:pt x="808" y="496"/>
                  </a:cubicBezTo>
                  <a:cubicBezTo>
                    <a:pt x="808" y="496"/>
                    <a:pt x="808" y="495"/>
                    <a:pt x="807" y="495"/>
                  </a:cubicBezTo>
                  <a:cubicBezTo>
                    <a:pt x="807" y="494"/>
                    <a:pt x="807" y="494"/>
                    <a:pt x="808" y="493"/>
                  </a:cubicBezTo>
                  <a:cubicBezTo>
                    <a:pt x="808" y="493"/>
                    <a:pt x="808" y="493"/>
                    <a:pt x="808" y="493"/>
                  </a:cubicBezTo>
                  <a:cubicBezTo>
                    <a:pt x="809" y="492"/>
                    <a:pt x="810" y="492"/>
                    <a:pt x="811" y="492"/>
                  </a:cubicBezTo>
                  <a:cubicBezTo>
                    <a:pt x="811" y="492"/>
                    <a:pt x="812" y="492"/>
                    <a:pt x="812" y="492"/>
                  </a:cubicBezTo>
                  <a:cubicBezTo>
                    <a:pt x="812" y="491"/>
                    <a:pt x="812" y="491"/>
                    <a:pt x="812" y="491"/>
                  </a:cubicBezTo>
                  <a:cubicBezTo>
                    <a:pt x="813" y="490"/>
                    <a:pt x="812" y="490"/>
                    <a:pt x="812" y="489"/>
                  </a:cubicBezTo>
                  <a:cubicBezTo>
                    <a:pt x="812" y="488"/>
                    <a:pt x="812" y="488"/>
                    <a:pt x="812" y="487"/>
                  </a:cubicBezTo>
                  <a:cubicBezTo>
                    <a:pt x="811" y="486"/>
                    <a:pt x="810" y="485"/>
                    <a:pt x="809" y="484"/>
                  </a:cubicBezTo>
                  <a:cubicBezTo>
                    <a:pt x="808" y="483"/>
                    <a:pt x="808" y="482"/>
                    <a:pt x="807" y="481"/>
                  </a:cubicBezTo>
                  <a:cubicBezTo>
                    <a:pt x="807" y="481"/>
                    <a:pt x="806" y="480"/>
                    <a:pt x="805" y="480"/>
                  </a:cubicBezTo>
                  <a:cubicBezTo>
                    <a:pt x="805" y="480"/>
                    <a:pt x="804" y="480"/>
                    <a:pt x="803" y="480"/>
                  </a:cubicBezTo>
                  <a:cubicBezTo>
                    <a:pt x="803" y="480"/>
                    <a:pt x="802" y="479"/>
                    <a:pt x="802" y="479"/>
                  </a:cubicBezTo>
                  <a:cubicBezTo>
                    <a:pt x="802" y="477"/>
                    <a:pt x="804" y="477"/>
                    <a:pt x="804" y="477"/>
                  </a:cubicBezTo>
                  <a:cubicBezTo>
                    <a:pt x="805" y="477"/>
                    <a:pt x="806" y="477"/>
                    <a:pt x="806" y="477"/>
                  </a:cubicBezTo>
                  <a:cubicBezTo>
                    <a:pt x="807" y="477"/>
                    <a:pt x="807" y="477"/>
                    <a:pt x="808" y="477"/>
                  </a:cubicBezTo>
                  <a:cubicBezTo>
                    <a:pt x="808" y="476"/>
                    <a:pt x="809" y="476"/>
                    <a:pt x="810" y="476"/>
                  </a:cubicBezTo>
                  <a:cubicBezTo>
                    <a:pt x="810" y="476"/>
                    <a:pt x="811" y="477"/>
                    <a:pt x="811" y="477"/>
                  </a:cubicBezTo>
                  <a:cubicBezTo>
                    <a:pt x="812" y="477"/>
                    <a:pt x="812" y="477"/>
                    <a:pt x="813" y="477"/>
                  </a:cubicBezTo>
                  <a:cubicBezTo>
                    <a:pt x="813" y="477"/>
                    <a:pt x="814" y="477"/>
                    <a:pt x="814" y="476"/>
                  </a:cubicBezTo>
                  <a:cubicBezTo>
                    <a:pt x="815" y="476"/>
                    <a:pt x="816" y="475"/>
                    <a:pt x="817" y="475"/>
                  </a:cubicBezTo>
                  <a:cubicBezTo>
                    <a:pt x="817" y="474"/>
                    <a:pt x="818" y="473"/>
                    <a:pt x="818" y="473"/>
                  </a:cubicBezTo>
                  <a:cubicBezTo>
                    <a:pt x="818" y="472"/>
                    <a:pt x="818" y="471"/>
                    <a:pt x="819" y="471"/>
                  </a:cubicBezTo>
                  <a:cubicBezTo>
                    <a:pt x="819" y="470"/>
                    <a:pt x="819" y="470"/>
                    <a:pt x="819" y="470"/>
                  </a:cubicBezTo>
                  <a:cubicBezTo>
                    <a:pt x="820" y="469"/>
                    <a:pt x="819" y="469"/>
                    <a:pt x="819" y="469"/>
                  </a:cubicBezTo>
                  <a:cubicBezTo>
                    <a:pt x="819" y="468"/>
                    <a:pt x="818" y="468"/>
                    <a:pt x="818" y="467"/>
                  </a:cubicBezTo>
                  <a:cubicBezTo>
                    <a:pt x="817" y="466"/>
                    <a:pt x="817" y="466"/>
                    <a:pt x="816" y="466"/>
                  </a:cubicBezTo>
                  <a:cubicBezTo>
                    <a:pt x="815" y="465"/>
                    <a:pt x="815" y="465"/>
                    <a:pt x="814" y="464"/>
                  </a:cubicBezTo>
                  <a:cubicBezTo>
                    <a:pt x="813" y="464"/>
                    <a:pt x="813" y="464"/>
                    <a:pt x="812" y="463"/>
                  </a:cubicBezTo>
                  <a:cubicBezTo>
                    <a:pt x="812" y="462"/>
                    <a:pt x="811" y="462"/>
                    <a:pt x="810" y="462"/>
                  </a:cubicBezTo>
                  <a:cubicBezTo>
                    <a:pt x="810" y="461"/>
                    <a:pt x="809" y="461"/>
                    <a:pt x="808" y="460"/>
                  </a:cubicBezTo>
                  <a:cubicBezTo>
                    <a:pt x="808" y="460"/>
                    <a:pt x="808" y="459"/>
                    <a:pt x="807" y="459"/>
                  </a:cubicBezTo>
                  <a:cubicBezTo>
                    <a:pt x="807" y="459"/>
                    <a:pt x="807" y="458"/>
                    <a:pt x="806" y="458"/>
                  </a:cubicBezTo>
                  <a:cubicBezTo>
                    <a:pt x="805" y="457"/>
                    <a:pt x="805" y="457"/>
                    <a:pt x="804" y="456"/>
                  </a:cubicBezTo>
                  <a:cubicBezTo>
                    <a:pt x="804" y="455"/>
                    <a:pt x="803" y="455"/>
                    <a:pt x="803" y="454"/>
                  </a:cubicBezTo>
                  <a:cubicBezTo>
                    <a:pt x="802" y="454"/>
                    <a:pt x="801" y="453"/>
                    <a:pt x="801" y="453"/>
                  </a:cubicBezTo>
                  <a:cubicBezTo>
                    <a:pt x="800" y="452"/>
                    <a:pt x="800" y="451"/>
                    <a:pt x="799" y="449"/>
                  </a:cubicBezTo>
                  <a:cubicBezTo>
                    <a:pt x="798" y="448"/>
                    <a:pt x="798" y="448"/>
                    <a:pt x="797" y="447"/>
                  </a:cubicBezTo>
                  <a:cubicBezTo>
                    <a:pt x="796" y="447"/>
                    <a:pt x="796" y="446"/>
                    <a:pt x="795" y="445"/>
                  </a:cubicBezTo>
                  <a:cubicBezTo>
                    <a:pt x="795" y="444"/>
                    <a:pt x="795" y="444"/>
                    <a:pt x="795" y="444"/>
                  </a:cubicBezTo>
                  <a:cubicBezTo>
                    <a:pt x="795" y="444"/>
                    <a:pt x="794" y="443"/>
                    <a:pt x="794" y="443"/>
                  </a:cubicBezTo>
                  <a:cubicBezTo>
                    <a:pt x="794" y="443"/>
                    <a:pt x="794" y="442"/>
                    <a:pt x="793" y="442"/>
                  </a:cubicBezTo>
                  <a:cubicBezTo>
                    <a:pt x="793" y="441"/>
                    <a:pt x="793" y="441"/>
                    <a:pt x="793" y="441"/>
                  </a:cubicBezTo>
                  <a:cubicBezTo>
                    <a:pt x="792" y="440"/>
                    <a:pt x="792" y="439"/>
                    <a:pt x="793" y="438"/>
                  </a:cubicBezTo>
                  <a:cubicBezTo>
                    <a:pt x="793" y="438"/>
                    <a:pt x="793" y="438"/>
                    <a:pt x="793" y="437"/>
                  </a:cubicBezTo>
                  <a:cubicBezTo>
                    <a:pt x="793" y="437"/>
                    <a:pt x="793" y="437"/>
                    <a:pt x="793" y="436"/>
                  </a:cubicBezTo>
                  <a:cubicBezTo>
                    <a:pt x="793" y="436"/>
                    <a:pt x="794" y="435"/>
                    <a:pt x="794" y="435"/>
                  </a:cubicBezTo>
                  <a:cubicBezTo>
                    <a:pt x="795" y="434"/>
                    <a:pt x="796" y="433"/>
                    <a:pt x="797" y="433"/>
                  </a:cubicBezTo>
                  <a:cubicBezTo>
                    <a:pt x="798" y="433"/>
                    <a:pt x="798" y="433"/>
                    <a:pt x="798" y="432"/>
                  </a:cubicBezTo>
                  <a:cubicBezTo>
                    <a:pt x="799" y="432"/>
                    <a:pt x="799" y="432"/>
                    <a:pt x="799" y="432"/>
                  </a:cubicBezTo>
                  <a:cubicBezTo>
                    <a:pt x="799" y="432"/>
                    <a:pt x="799" y="432"/>
                    <a:pt x="799" y="432"/>
                  </a:cubicBezTo>
                  <a:cubicBezTo>
                    <a:pt x="799" y="432"/>
                    <a:pt x="799" y="431"/>
                    <a:pt x="799" y="431"/>
                  </a:cubicBezTo>
                  <a:cubicBezTo>
                    <a:pt x="800" y="431"/>
                    <a:pt x="800" y="431"/>
                    <a:pt x="800" y="431"/>
                  </a:cubicBezTo>
                  <a:cubicBezTo>
                    <a:pt x="800" y="431"/>
                    <a:pt x="800" y="431"/>
                    <a:pt x="800" y="431"/>
                  </a:cubicBezTo>
                  <a:cubicBezTo>
                    <a:pt x="800" y="431"/>
                    <a:pt x="801" y="431"/>
                    <a:pt x="801" y="431"/>
                  </a:cubicBezTo>
                  <a:cubicBezTo>
                    <a:pt x="802" y="431"/>
                    <a:pt x="803" y="431"/>
                    <a:pt x="804" y="431"/>
                  </a:cubicBezTo>
                  <a:cubicBezTo>
                    <a:pt x="804" y="431"/>
                    <a:pt x="805" y="431"/>
                    <a:pt x="805" y="431"/>
                  </a:cubicBezTo>
                  <a:cubicBezTo>
                    <a:pt x="805" y="431"/>
                    <a:pt x="806" y="431"/>
                    <a:pt x="806" y="431"/>
                  </a:cubicBezTo>
                  <a:cubicBezTo>
                    <a:pt x="806" y="430"/>
                    <a:pt x="806" y="430"/>
                    <a:pt x="805" y="429"/>
                  </a:cubicBezTo>
                  <a:cubicBezTo>
                    <a:pt x="805" y="429"/>
                    <a:pt x="805" y="429"/>
                    <a:pt x="804" y="428"/>
                  </a:cubicBezTo>
                  <a:cubicBezTo>
                    <a:pt x="804" y="428"/>
                    <a:pt x="804" y="428"/>
                    <a:pt x="804" y="428"/>
                  </a:cubicBezTo>
                  <a:cubicBezTo>
                    <a:pt x="803" y="427"/>
                    <a:pt x="803" y="427"/>
                    <a:pt x="802" y="426"/>
                  </a:cubicBezTo>
                  <a:cubicBezTo>
                    <a:pt x="802" y="426"/>
                    <a:pt x="801" y="425"/>
                    <a:pt x="801" y="424"/>
                  </a:cubicBezTo>
                  <a:cubicBezTo>
                    <a:pt x="801" y="424"/>
                    <a:pt x="801" y="423"/>
                    <a:pt x="800" y="423"/>
                  </a:cubicBezTo>
                  <a:cubicBezTo>
                    <a:pt x="799" y="422"/>
                    <a:pt x="799" y="422"/>
                    <a:pt x="799" y="422"/>
                  </a:cubicBezTo>
                  <a:cubicBezTo>
                    <a:pt x="799" y="421"/>
                    <a:pt x="798" y="421"/>
                    <a:pt x="798" y="420"/>
                  </a:cubicBezTo>
                  <a:cubicBezTo>
                    <a:pt x="797" y="420"/>
                    <a:pt x="797" y="419"/>
                    <a:pt x="796" y="418"/>
                  </a:cubicBezTo>
                  <a:cubicBezTo>
                    <a:pt x="796" y="418"/>
                    <a:pt x="796" y="417"/>
                    <a:pt x="795" y="416"/>
                  </a:cubicBezTo>
                  <a:cubicBezTo>
                    <a:pt x="795" y="415"/>
                    <a:pt x="795" y="415"/>
                    <a:pt x="794" y="414"/>
                  </a:cubicBezTo>
                  <a:cubicBezTo>
                    <a:pt x="794" y="413"/>
                    <a:pt x="794" y="413"/>
                    <a:pt x="794" y="412"/>
                  </a:cubicBezTo>
                  <a:cubicBezTo>
                    <a:pt x="793" y="411"/>
                    <a:pt x="793" y="410"/>
                    <a:pt x="793" y="409"/>
                  </a:cubicBezTo>
                  <a:cubicBezTo>
                    <a:pt x="793" y="408"/>
                    <a:pt x="793" y="407"/>
                    <a:pt x="793" y="407"/>
                  </a:cubicBezTo>
                  <a:cubicBezTo>
                    <a:pt x="793" y="406"/>
                    <a:pt x="793" y="405"/>
                    <a:pt x="793" y="405"/>
                  </a:cubicBezTo>
                  <a:cubicBezTo>
                    <a:pt x="793" y="404"/>
                    <a:pt x="794" y="403"/>
                    <a:pt x="794" y="403"/>
                  </a:cubicBezTo>
                  <a:cubicBezTo>
                    <a:pt x="795" y="402"/>
                    <a:pt x="795" y="402"/>
                    <a:pt x="796" y="402"/>
                  </a:cubicBezTo>
                  <a:cubicBezTo>
                    <a:pt x="797" y="401"/>
                    <a:pt x="798" y="399"/>
                    <a:pt x="799" y="398"/>
                  </a:cubicBezTo>
                  <a:cubicBezTo>
                    <a:pt x="799" y="398"/>
                    <a:pt x="800" y="397"/>
                    <a:pt x="800" y="397"/>
                  </a:cubicBezTo>
                  <a:cubicBezTo>
                    <a:pt x="800" y="396"/>
                    <a:pt x="800" y="395"/>
                    <a:pt x="800" y="395"/>
                  </a:cubicBezTo>
                  <a:cubicBezTo>
                    <a:pt x="800" y="394"/>
                    <a:pt x="800" y="393"/>
                    <a:pt x="800" y="392"/>
                  </a:cubicBezTo>
                  <a:cubicBezTo>
                    <a:pt x="800" y="392"/>
                    <a:pt x="799" y="392"/>
                    <a:pt x="798" y="391"/>
                  </a:cubicBezTo>
                  <a:cubicBezTo>
                    <a:pt x="798" y="391"/>
                    <a:pt x="798" y="391"/>
                    <a:pt x="797" y="391"/>
                  </a:cubicBezTo>
                  <a:cubicBezTo>
                    <a:pt x="797" y="392"/>
                    <a:pt x="796" y="392"/>
                    <a:pt x="796" y="392"/>
                  </a:cubicBezTo>
                  <a:cubicBezTo>
                    <a:pt x="796" y="392"/>
                    <a:pt x="795" y="393"/>
                    <a:pt x="795" y="393"/>
                  </a:cubicBezTo>
                  <a:cubicBezTo>
                    <a:pt x="795" y="394"/>
                    <a:pt x="795" y="394"/>
                    <a:pt x="794" y="394"/>
                  </a:cubicBezTo>
                  <a:cubicBezTo>
                    <a:pt x="794" y="395"/>
                    <a:pt x="793" y="395"/>
                    <a:pt x="793" y="395"/>
                  </a:cubicBezTo>
                  <a:cubicBezTo>
                    <a:pt x="793" y="396"/>
                    <a:pt x="792" y="396"/>
                    <a:pt x="792" y="396"/>
                  </a:cubicBezTo>
                  <a:cubicBezTo>
                    <a:pt x="791" y="396"/>
                    <a:pt x="791" y="397"/>
                    <a:pt x="791" y="396"/>
                  </a:cubicBezTo>
                  <a:cubicBezTo>
                    <a:pt x="790" y="396"/>
                    <a:pt x="789" y="395"/>
                    <a:pt x="789" y="394"/>
                  </a:cubicBezTo>
                  <a:cubicBezTo>
                    <a:pt x="788" y="393"/>
                    <a:pt x="788" y="392"/>
                    <a:pt x="787" y="391"/>
                  </a:cubicBezTo>
                  <a:cubicBezTo>
                    <a:pt x="787" y="390"/>
                    <a:pt x="786" y="389"/>
                    <a:pt x="786" y="388"/>
                  </a:cubicBezTo>
                  <a:cubicBezTo>
                    <a:pt x="786" y="388"/>
                    <a:pt x="786" y="388"/>
                    <a:pt x="786" y="387"/>
                  </a:cubicBezTo>
                  <a:cubicBezTo>
                    <a:pt x="785" y="387"/>
                    <a:pt x="785" y="386"/>
                    <a:pt x="785" y="386"/>
                  </a:cubicBezTo>
                  <a:cubicBezTo>
                    <a:pt x="785" y="385"/>
                    <a:pt x="784" y="385"/>
                    <a:pt x="784" y="384"/>
                  </a:cubicBezTo>
                  <a:cubicBezTo>
                    <a:pt x="784" y="384"/>
                    <a:pt x="783" y="383"/>
                    <a:pt x="783" y="383"/>
                  </a:cubicBezTo>
                  <a:cubicBezTo>
                    <a:pt x="783" y="383"/>
                    <a:pt x="782" y="383"/>
                    <a:pt x="782" y="382"/>
                  </a:cubicBezTo>
                  <a:cubicBezTo>
                    <a:pt x="781" y="382"/>
                    <a:pt x="781" y="381"/>
                    <a:pt x="781" y="380"/>
                  </a:cubicBezTo>
                  <a:cubicBezTo>
                    <a:pt x="780" y="379"/>
                    <a:pt x="780" y="379"/>
                    <a:pt x="779" y="378"/>
                  </a:cubicBezTo>
                  <a:cubicBezTo>
                    <a:pt x="779" y="378"/>
                    <a:pt x="779" y="377"/>
                    <a:pt x="778" y="377"/>
                  </a:cubicBezTo>
                  <a:cubicBezTo>
                    <a:pt x="778" y="376"/>
                    <a:pt x="777" y="376"/>
                    <a:pt x="777" y="375"/>
                  </a:cubicBezTo>
                  <a:cubicBezTo>
                    <a:pt x="776" y="375"/>
                    <a:pt x="776" y="374"/>
                    <a:pt x="776" y="374"/>
                  </a:cubicBezTo>
                  <a:cubicBezTo>
                    <a:pt x="776" y="373"/>
                    <a:pt x="776" y="373"/>
                    <a:pt x="776" y="372"/>
                  </a:cubicBezTo>
                  <a:cubicBezTo>
                    <a:pt x="775" y="372"/>
                    <a:pt x="775" y="371"/>
                    <a:pt x="775" y="370"/>
                  </a:cubicBezTo>
                  <a:cubicBezTo>
                    <a:pt x="775" y="370"/>
                    <a:pt x="775" y="370"/>
                    <a:pt x="775" y="369"/>
                  </a:cubicBezTo>
                  <a:cubicBezTo>
                    <a:pt x="775" y="369"/>
                    <a:pt x="775" y="369"/>
                    <a:pt x="774" y="368"/>
                  </a:cubicBezTo>
                  <a:cubicBezTo>
                    <a:pt x="774" y="368"/>
                    <a:pt x="774" y="368"/>
                    <a:pt x="774" y="368"/>
                  </a:cubicBezTo>
                  <a:cubicBezTo>
                    <a:pt x="774" y="368"/>
                    <a:pt x="774" y="367"/>
                    <a:pt x="774" y="367"/>
                  </a:cubicBezTo>
                  <a:cubicBezTo>
                    <a:pt x="774" y="366"/>
                    <a:pt x="773" y="366"/>
                    <a:pt x="773" y="365"/>
                  </a:cubicBezTo>
                  <a:cubicBezTo>
                    <a:pt x="773" y="364"/>
                    <a:pt x="773" y="364"/>
                    <a:pt x="772" y="363"/>
                  </a:cubicBezTo>
                  <a:cubicBezTo>
                    <a:pt x="772" y="363"/>
                    <a:pt x="771" y="363"/>
                    <a:pt x="771" y="363"/>
                  </a:cubicBezTo>
                  <a:cubicBezTo>
                    <a:pt x="770" y="363"/>
                    <a:pt x="770" y="364"/>
                    <a:pt x="769" y="364"/>
                  </a:cubicBezTo>
                  <a:cubicBezTo>
                    <a:pt x="767" y="364"/>
                    <a:pt x="767" y="364"/>
                    <a:pt x="767" y="364"/>
                  </a:cubicBezTo>
                  <a:cubicBezTo>
                    <a:pt x="767" y="364"/>
                    <a:pt x="766" y="364"/>
                    <a:pt x="766" y="364"/>
                  </a:cubicBezTo>
                  <a:cubicBezTo>
                    <a:pt x="766" y="364"/>
                    <a:pt x="766" y="363"/>
                    <a:pt x="766" y="363"/>
                  </a:cubicBezTo>
                  <a:cubicBezTo>
                    <a:pt x="766" y="362"/>
                    <a:pt x="766" y="362"/>
                    <a:pt x="766" y="361"/>
                  </a:cubicBezTo>
                  <a:cubicBezTo>
                    <a:pt x="765" y="360"/>
                    <a:pt x="765" y="359"/>
                    <a:pt x="764" y="357"/>
                  </a:cubicBezTo>
                  <a:cubicBezTo>
                    <a:pt x="764" y="357"/>
                    <a:pt x="764" y="356"/>
                    <a:pt x="764" y="355"/>
                  </a:cubicBezTo>
                  <a:cubicBezTo>
                    <a:pt x="764" y="355"/>
                    <a:pt x="762" y="349"/>
                    <a:pt x="762" y="348"/>
                  </a:cubicBezTo>
                  <a:cubicBezTo>
                    <a:pt x="762" y="348"/>
                    <a:pt x="762" y="348"/>
                    <a:pt x="761" y="348"/>
                  </a:cubicBezTo>
                  <a:cubicBezTo>
                    <a:pt x="761" y="347"/>
                    <a:pt x="761" y="347"/>
                    <a:pt x="761" y="347"/>
                  </a:cubicBezTo>
                  <a:cubicBezTo>
                    <a:pt x="761" y="347"/>
                    <a:pt x="761" y="347"/>
                    <a:pt x="760" y="347"/>
                  </a:cubicBezTo>
                  <a:cubicBezTo>
                    <a:pt x="760" y="346"/>
                    <a:pt x="760" y="345"/>
                    <a:pt x="759" y="345"/>
                  </a:cubicBezTo>
                  <a:cubicBezTo>
                    <a:pt x="759" y="344"/>
                    <a:pt x="759" y="344"/>
                    <a:pt x="759" y="344"/>
                  </a:cubicBezTo>
                  <a:cubicBezTo>
                    <a:pt x="759" y="343"/>
                    <a:pt x="759" y="343"/>
                    <a:pt x="759" y="342"/>
                  </a:cubicBezTo>
                  <a:cubicBezTo>
                    <a:pt x="759" y="341"/>
                    <a:pt x="759" y="341"/>
                    <a:pt x="760" y="340"/>
                  </a:cubicBezTo>
                  <a:cubicBezTo>
                    <a:pt x="760" y="339"/>
                    <a:pt x="760" y="339"/>
                    <a:pt x="760" y="339"/>
                  </a:cubicBezTo>
                  <a:cubicBezTo>
                    <a:pt x="760" y="338"/>
                    <a:pt x="760" y="338"/>
                    <a:pt x="760" y="337"/>
                  </a:cubicBezTo>
                  <a:cubicBezTo>
                    <a:pt x="761" y="337"/>
                    <a:pt x="761" y="336"/>
                    <a:pt x="761" y="336"/>
                  </a:cubicBezTo>
                  <a:cubicBezTo>
                    <a:pt x="761" y="335"/>
                    <a:pt x="761" y="335"/>
                    <a:pt x="761" y="334"/>
                  </a:cubicBezTo>
                  <a:cubicBezTo>
                    <a:pt x="761" y="333"/>
                    <a:pt x="761" y="332"/>
                    <a:pt x="761" y="330"/>
                  </a:cubicBezTo>
                  <a:cubicBezTo>
                    <a:pt x="761" y="329"/>
                    <a:pt x="761" y="329"/>
                    <a:pt x="761" y="329"/>
                  </a:cubicBezTo>
                  <a:cubicBezTo>
                    <a:pt x="761" y="329"/>
                    <a:pt x="761" y="328"/>
                    <a:pt x="761" y="328"/>
                  </a:cubicBezTo>
                  <a:cubicBezTo>
                    <a:pt x="761" y="328"/>
                    <a:pt x="761" y="327"/>
                    <a:pt x="761" y="327"/>
                  </a:cubicBezTo>
                  <a:cubicBezTo>
                    <a:pt x="761" y="327"/>
                    <a:pt x="760" y="326"/>
                    <a:pt x="761" y="325"/>
                  </a:cubicBezTo>
                  <a:cubicBezTo>
                    <a:pt x="761" y="325"/>
                    <a:pt x="762" y="325"/>
                    <a:pt x="762" y="325"/>
                  </a:cubicBezTo>
                  <a:cubicBezTo>
                    <a:pt x="763" y="325"/>
                    <a:pt x="764" y="325"/>
                    <a:pt x="765" y="324"/>
                  </a:cubicBezTo>
                  <a:cubicBezTo>
                    <a:pt x="766" y="324"/>
                    <a:pt x="767" y="323"/>
                    <a:pt x="768" y="323"/>
                  </a:cubicBezTo>
                  <a:cubicBezTo>
                    <a:pt x="768" y="323"/>
                    <a:pt x="768" y="323"/>
                    <a:pt x="769" y="323"/>
                  </a:cubicBezTo>
                  <a:cubicBezTo>
                    <a:pt x="769" y="323"/>
                    <a:pt x="770" y="323"/>
                    <a:pt x="770" y="323"/>
                  </a:cubicBezTo>
                  <a:cubicBezTo>
                    <a:pt x="771" y="324"/>
                    <a:pt x="771" y="324"/>
                    <a:pt x="772" y="324"/>
                  </a:cubicBezTo>
                  <a:cubicBezTo>
                    <a:pt x="773" y="324"/>
                    <a:pt x="773" y="324"/>
                    <a:pt x="773" y="324"/>
                  </a:cubicBezTo>
                  <a:cubicBezTo>
                    <a:pt x="773" y="324"/>
                    <a:pt x="773" y="324"/>
                    <a:pt x="774" y="324"/>
                  </a:cubicBezTo>
                  <a:cubicBezTo>
                    <a:pt x="774" y="324"/>
                    <a:pt x="774" y="324"/>
                    <a:pt x="774" y="323"/>
                  </a:cubicBezTo>
                  <a:cubicBezTo>
                    <a:pt x="774" y="323"/>
                    <a:pt x="774" y="323"/>
                    <a:pt x="774" y="323"/>
                  </a:cubicBezTo>
                  <a:cubicBezTo>
                    <a:pt x="774" y="323"/>
                    <a:pt x="775" y="322"/>
                    <a:pt x="775" y="322"/>
                  </a:cubicBezTo>
                  <a:cubicBezTo>
                    <a:pt x="776" y="322"/>
                    <a:pt x="776" y="323"/>
                    <a:pt x="777" y="323"/>
                  </a:cubicBezTo>
                  <a:cubicBezTo>
                    <a:pt x="778" y="323"/>
                    <a:pt x="778" y="323"/>
                    <a:pt x="779" y="323"/>
                  </a:cubicBezTo>
                  <a:cubicBezTo>
                    <a:pt x="779" y="324"/>
                    <a:pt x="780" y="324"/>
                    <a:pt x="780" y="324"/>
                  </a:cubicBezTo>
                  <a:cubicBezTo>
                    <a:pt x="780" y="324"/>
                    <a:pt x="781" y="324"/>
                    <a:pt x="782" y="324"/>
                  </a:cubicBezTo>
                  <a:cubicBezTo>
                    <a:pt x="782" y="324"/>
                    <a:pt x="782" y="324"/>
                    <a:pt x="783" y="325"/>
                  </a:cubicBezTo>
                  <a:cubicBezTo>
                    <a:pt x="783" y="325"/>
                    <a:pt x="783" y="325"/>
                    <a:pt x="784" y="325"/>
                  </a:cubicBezTo>
                  <a:cubicBezTo>
                    <a:pt x="784" y="325"/>
                    <a:pt x="785" y="325"/>
                    <a:pt x="785" y="324"/>
                  </a:cubicBezTo>
                  <a:cubicBezTo>
                    <a:pt x="786" y="324"/>
                    <a:pt x="786" y="324"/>
                    <a:pt x="787" y="324"/>
                  </a:cubicBezTo>
                  <a:cubicBezTo>
                    <a:pt x="788" y="324"/>
                    <a:pt x="789" y="324"/>
                    <a:pt x="790" y="323"/>
                  </a:cubicBezTo>
                  <a:cubicBezTo>
                    <a:pt x="790" y="323"/>
                    <a:pt x="790" y="323"/>
                    <a:pt x="791" y="323"/>
                  </a:cubicBezTo>
                  <a:cubicBezTo>
                    <a:pt x="791" y="323"/>
                    <a:pt x="792" y="323"/>
                    <a:pt x="792" y="323"/>
                  </a:cubicBezTo>
                  <a:cubicBezTo>
                    <a:pt x="792" y="323"/>
                    <a:pt x="793" y="323"/>
                    <a:pt x="793" y="323"/>
                  </a:cubicBezTo>
                  <a:cubicBezTo>
                    <a:pt x="793" y="322"/>
                    <a:pt x="793" y="322"/>
                    <a:pt x="793" y="322"/>
                  </a:cubicBezTo>
                  <a:cubicBezTo>
                    <a:pt x="794" y="322"/>
                    <a:pt x="794" y="322"/>
                    <a:pt x="794" y="321"/>
                  </a:cubicBezTo>
                  <a:cubicBezTo>
                    <a:pt x="795" y="321"/>
                    <a:pt x="795" y="321"/>
                    <a:pt x="795" y="320"/>
                  </a:cubicBezTo>
                  <a:cubicBezTo>
                    <a:pt x="795" y="320"/>
                    <a:pt x="796" y="320"/>
                    <a:pt x="796" y="319"/>
                  </a:cubicBezTo>
                  <a:cubicBezTo>
                    <a:pt x="796" y="319"/>
                    <a:pt x="796" y="319"/>
                    <a:pt x="797" y="318"/>
                  </a:cubicBezTo>
                  <a:cubicBezTo>
                    <a:pt x="797" y="317"/>
                    <a:pt x="798" y="317"/>
                    <a:pt x="799" y="316"/>
                  </a:cubicBezTo>
                  <a:cubicBezTo>
                    <a:pt x="799" y="315"/>
                    <a:pt x="800" y="315"/>
                    <a:pt x="800" y="314"/>
                  </a:cubicBezTo>
                  <a:cubicBezTo>
                    <a:pt x="801" y="313"/>
                    <a:pt x="802" y="312"/>
                    <a:pt x="802" y="311"/>
                  </a:cubicBezTo>
                  <a:cubicBezTo>
                    <a:pt x="802" y="310"/>
                    <a:pt x="803" y="310"/>
                    <a:pt x="803" y="309"/>
                  </a:cubicBezTo>
                  <a:cubicBezTo>
                    <a:pt x="803" y="308"/>
                    <a:pt x="803" y="307"/>
                    <a:pt x="803" y="306"/>
                  </a:cubicBezTo>
                  <a:cubicBezTo>
                    <a:pt x="803" y="305"/>
                    <a:pt x="804" y="305"/>
                    <a:pt x="805" y="305"/>
                  </a:cubicBezTo>
                  <a:cubicBezTo>
                    <a:pt x="805" y="305"/>
                    <a:pt x="806" y="305"/>
                    <a:pt x="806" y="305"/>
                  </a:cubicBezTo>
                  <a:cubicBezTo>
                    <a:pt x="807" y="305"/>
                    <a:pt x="807" y="304"/>
                    <a:pt x="808" y="304"/>
                  </a:cubicBezTo>
                  <a:cubicBezTo>
                    <a:pt x="808" y="304"/>
                    <a:pt x="808" y="304"/>
                    <a:pt x="809" y="304"/>
                  </a:cubicBezTo>
                  <a:cubicBezTo>
                    <a:pt x="809" y="304"/>
                    <a:pt x="810" y="304"/>
                    <a:pt x="810" y="304"/>
                  </a:cubicBezTo>
                  <a:cubicBezTo>
                    <a:pt x="811" y="304"/>
                    <a:pt x="813" y="304"/>
                    <a:pt x="814" y="304"/>
                  </a:cubicBezTo>
                  <a:cubicBezTo>
                    <a:pt x="815" y="304"/>
                    <a:pt x="817" y="304"/>
                    <a:pt x="818" y="304"/>
                  </a:cubicBezTo>
                  <a:cubicBezTo>
                    <a:pt x="819" y="304"/>
                    <a:pt x="820" y="304"/>
                    <a:pt x="821" y="304"/>
                  </a:cubicBezTo>
                  <a:cubicBezTo>
                    <a:pt x="821" y="304"/>
                    <a:pt x="822" y="304"/>
                    <a:pt x="822" y="304"/>
                  </a:cubicBezTo>
                  <a:cubicBezTo>
                    <a:pt x="822" y="305"/>
                    <a:pt x="821" y="306"/>
                    <a:pt x="821" y="306"/>
                  </a:cubicBezTo>
                  <a:cubicBezTo>
                    <a:pt x="821" y="307"/>
                    <a:pt x="821" y="307"/>
                    <a:pt x="822" y="308"/>
                  </a:cubicBezTo>
                  <a:cubicBezTo>
                    <a:pt x="822" y="308"/>
                    <a:pt x="822" y="309"/>
                    <a:pt x="823" y="309"/>
                  </a:cubicBezTo>
                  <a:cubicBezTo>
                    <a:pt x="823" y="309"/>
                    <a:pt x="823" y="309"/>
                    <a:pt x="824" y="309"/>
                  </a:cubicBezTo>
                  <a:cubicBezTo>
                    <a:pt x="825" y="309"/>
                    <a:pt x="825" y="309"/>
                    <a:pt x="825" y="309"/>
                  </a:cubicBezTo>
                  <a:cubicBezTo>
                    <a:pt x="825" y="309"/>
                    <a:pt x="826" y="310"/>
                    <a:pt x="826" y="310"/>
                  </a:cubicBezTo>
                  <a:cubicBezTo>
                    <a:pt x="827" y="309"/>
                    <a:pt x="827" y="309"/>
                    <a:pt x="828" y="308"/>
                  </a:cubicBezTo>
                  <a:cubicBezTo>
                    <a:pt x="829" y="308"/>
                    <a:pt x="830" y="308"/>
                    <a:pt x="830" y="308"/>
                  </a:cubicBezTo>
                  <a:cubicBezTo>
                    <a:pt x="831" y="307"/>
                    <a:pt x="831" y="307"/>
                    <a:pt x="832" y="307"/>
                  </a:cubicBezTo>
                  <a:cubicBezTo>
                    <a:pt x="832" y="307"/>
                    <a:pt x="832" y="307"/>
                    <a:pt x="833" y="307"/>
                  </a:cubicBezTo>
                  <a:cubicBezTo>
                    <a:pt x="833" y="307"/>
                    <a:pt x="834" y="307"/>
                    <a:pt x="834" y="307"/>
                  </a:cubicBezTo>
                  <a:cubicBezTo>
                    <a:pt x="834" y="307"/>
                    <a:pt x="835" y="307"/>
                    <a:pt x="835" y="307"/>
                  </a:cubicBezTo>
                  <a:cubicBezTo>
                    <a:pt x="836" y="307"/>
                    <a:pt x="836" y="307"/>
                    <a:pt x="836" y="307"/>
                  </a:cubicBezTo>
                  <a:cubicBezTo>
                    <a:pt x="837" y="307"/>
                    <a:pt x="837" y="307"/>
                    <a:pt x="838" y="307"/>
                  </a:cubicBezTo>
                  <a:cubicBezTo>
                    <a:pt x="838" y="307"/>
                    <a:pt x="839" y="307"/>
                    <a:pt x="839" y="307"/>
                  </a:cubicBezTo>
                  <a:cubicBezTo>
                    <a:pt x="840" y="308"/>
                    <a:pt x="840" y="308"/>
                    <a:pt x="841" y="308"/>
                  </a:cubicBezTo>
                  <a:cubicBezTo>
                    <a:pt x="841" y="308"/>
                    <a:pt x="842" y="308"/>
                    <a:pt x="842" y="308"/>
                  </a:cubicBezTo>
                  <a:cubicBezTo>
                    <a:pt x="842" y="308"/>
                    <a:pt x="843" y="308"/>
                    <a:pt x="843" y="308"/>
                  </a:cubicBezTo>
                  <a:cubicBezTo>
                    <a:pt x="844" y="308"/>
                    <a:pt x="844" y="308"/>
                    <a:pt x="845" y="308"/>
                  </a:cubicBezTo>
                  <a:cubicBezTo>
                    <a:pt x="845" y="308"/>
                    <a:pt x="846" y="309"/>
                    <a:pt x="846" y="309"/>
                  </a:cubicBezTo>
                  <a:cubicBezTo>
                    <a:pt x="847" y="309"/>
                    <a:pt x="847" y="310"/>
                    <a:pt x="848" y="310"/>
                  </a:cubicBezTo>
                  <a:cubicBezTo>
                    <a:pt x="848" y="311"/>
                    <a:pt x="849" y="311"/>
                    <a:pt x="849" y="311"/>
                  </a:cubicBezTo>
                  <a:cubicBezTo>
                    <a:pt x="850" y="311"/>
                    <a:pt x="851" y="312"/>
                    <a:pt x="851" y="312"/>
                  </a:cubicBezTo>
                  <a:cubicBezTo>
                    <a:pt x="852" y="312"/>
                    <a:pt x="853" y="312"/>
                    <a:pt x="854" y="312"/>
                  </a:cubicBezTo>
                  <a:cubicBezTo>
                    <a:pt x="854" y="313"/>
                    <a:pt x="855" y="313"/>
                    <a:pt x="855" y="314"/>
                  </a:cubicBezTo>
                  <a:cubicBezTo>
                    <a:pt x="856" y="314"/>
                    <a:pt x="856" y="314"/>
                    <a:pt x="857" y="314"/>
                  </a:cubicBezTo>
                  <a:cubicBezTo>
                    <a:pt x="858" y="314"/>
                    <a:pt x="859" y="315"/>
                    <a:pt x="860" y="314"/>
                  </a:cubicBezTo>
                  <a:cubicBezTo>
                    <a:pt x="860" y="314"/>
                    <a:pt x="861" y="314"/>
                    <a:pt x="861" y="314"/>
                  </a:cubicBezTo>
                  <a:cubicBezTo>
                    <a:pt x="862" y="314"/>
                    <a:pt x="862" y="314"/>
                    <a:pt x="863" y="314"/>
                  </a:cubicBezTo>
                  <a:cubicBezTo>
                    <a:pt x="863" y="313"/>
                    <a:pt x="864" y="313"/>
                    <a:pt x="865" y="313"/>
                  </a:cubicBezTo>
                  <a:cubicBezTo>
                    <a:pt x="866" y="312"/>
                    <a:pt x="866" y="312"/>
                    <a:pt x="867" y="312"/>
                  </a:cubicBezTo>
                  <a:cubicBezTo>
                    <a:pt x="868" y="311"/>
                    <a:pt x="868" y="311"/>
                    <a:pt x="869" y="311"/>
                  </a:cubicBezTo>
                  <a:cubicBezTo>
                    <a:pt x="870" y="310"/>
                    <a:pt x="870" y="310"/>
                    <a:pt x="871" y="310"/>
                  </a:cubicBezTo>
                  <a:cubicBezTo>
                    <a:pt x="871" y="309"/>
                    <a:pt x="872" y="309"/>
                    <a:pt x="873" y="309"/>
                  </a:cubicBezTo>
                  <a:cubicBezTo>
                    <a:pt x="873" y="308"/>
                    <a:pt x="873" y="308"/>
                    <a:pt x="874" y="308"/>
                  </a:cubicBezTo>
                  <a:cubicBezTo>
                    <a:pt x="875" y="307"/>
                    <a:pt x="875" y="307"/>
                    <a:pt x="876" y="307"/>
                  </a:cubicBezTo>
                  <a:cubicBezTo>
                    <a:pt x="877" y="306"/>
                    <a:pt x="878" y="305"/>
                    <a:pt x="879" y="304"/>
                  </a:cubicBezTo>
                  <a:cubicBezTo>
                    <a:pt x="880" y="303"/>
                    <a:pt x="881" y="303"/>
                    <a:pt x="882" y="302"/>
                  </a:cubicBezTo>
                  <a:cubicBezTo>
                    <a:pt x="882" y="301"/>
                    <a:pt x="883" y="301"/>
                    <a:pt x="883" y="300"/>
                  </a:cubicBezTo>
                  <a:cubicBezTo>
                    <a:pt x="884" y="300"/>
                    <a:pt x="885" y="299"/>
                    <a:pt x="885" y="298"/>
                  </a:cubicBezTo>
                  <a:cubicBezTo>
                    <a:pt x="886" y="298"/>
                    <a:pt x="887" y="298"/>
                    <a:pt x="887" y="297"/>
                  </a:cubicBezTo>
                  <a:cubicBezTo>
                    <a:pt x="888" y="297"/>
                    <a:pt x="889" y="296"/>
                    <a:pt x="890" y="295"/>
                  </a:cubicBezTo>
                  <a:cubicBezTo>
                    <a:pt x="890" y="295"/>
                    <a:pt x="891" y="295"/>
                    <a:pt x="892" y="295"/>
                  </a:cubicBezTo>
                  <a:cubicBezTo>
                    <a:pt x="893" y="295"/>
                    <a:pt x="894" y="295"/>
                    <a:pt x="896" y="295"/>
                  </a:cubicBezTo>
                  <a:cubicBezTo>
                    <a:pt x="896" y="295"/>
                    <a:pt x="896" y="294"/>
                    <a:pt x="897" y="294"/>
                  </a:cubicBezTo>
                  <a:cubicBezTo>
                    <a:pt x="897" y="294"/>
                    <a:pt x="897" y="293"/>
                    <a:pt x="897" y="293"/>
                  </a:cubicBezTo>
                  <a:cubicBezTo>
                    <a:pt x="896" y="293"/>
                    <a:pt x="896" y="292"/>
                    <a:pt x="896" y="292"/>
                  </a:cubicBezTo>
                  <a:cubicBezTo>
                    <a:pt x="896" y="291"/>
                    <a:pt x="895" y="291"/>
                    <a:pt x="895" y="290"/>
                  </a:cubicBezTo>
                  <a:cubicBezTo>
                    <a:pt x="895" y="290"/>
                    <a:pt x="895" y="289"/>
                    <a:pt x="895" y="289"/>
                  </a:cubicBezTo>
                  <a:cubicBezTo>
                    <a:pt x="895" y="287"/>
                    <a:pt x="895" y="287"/>
                    <a:pt x="895" y="287"/>
                  </a:cubicBezTo>
                  <a:cubicBezTo>
                    <a:pt x="895" y="285"/>
                    <a:pt x="896" y="284"/>
                    <a:pt x="896" y="283"/>
                  </a:cubicBezTo>
                  <a:cubicBezTo>
                    <a:pt x="896" y="282"/>
                    <a:pt x="896" y="281"/>
                    <a:pt x="897" y="281"/>
                  </a:cubicBezTo>
                  <a:cubicBezTo>
                    <a:pt x="897" y="280"/>
                    <a:pt x="897" y="280"/>
                    <a:pt x="897" y="280"/>
                  </a:cubicBezTo>
                  <a:cubicBezTo>
                    <a:pt x="897" y="279"/>
                    <a:pt x="897" y="279"/>
                    <a:pt x="897" y="278"/>
                  </a:cubicBezTo>
                  <a:cubicBezTo>
                    <a:pt x="897" y="278"/>
                    <a:pt x="897" y="277"/>
                    <a:pt x="897" y="277"/>
                  </a:cubicBezTo>
                  <a:cubicBezTo>
                    <a:pt x="897" y="276"/>
                    <a:pt x="897" y="276"/>
                    <a:pt x="897" y="276"/>
                  </a:cubicBezTo>
                  <a:cubicBezTo>
                    <a:pt x="898" y="275"/>
                    <a:pt x="898" y="275"/>
                    <a:pt x="898" y="275"/>
                  </a:cubicBezTo>
                  <a:cubicBezTo>
                    <a:pt x="899" y="274"/>
                    <a:pt x="899" y="274"/>
                    <a:pt x="900" y="274"/>
                  </a:cubicBezTo>
                  <a:cubicBezTo>
                    <a:pt x="900" y="274"/>
                    <a:pt x="901" y="274"/>
                    <a:pt x="902" y="274"/>
                  </a:cubicBezTo>
                  <a:cubicBezTo>
                    <a:pt x="902" y="274"/>
                    <a:pt x="902" y="274"/>
                    <a:pt x="902" y="274"/>
                  </a:cubicBezTo>
                  <a:cubicBezTo>
                    <a:pt x="903" y="273"/>
                    <a:pt x="904" y="273"/>
                    <a:pt x="905" y="273"/>
                  </a:cubicBezTo>
                  <a:cubicBezTo>
                    <a:pt x="905" y="273"/>
                    <a:pt x="906" y="272"/>
                    <a:pt x="906" y="272"/>
                  </a:cubicBezTo>
                  <a:cubicBezTo>
                    <a:pt x="907" y="272"/>
                    <a:pt x="908" y="272"/>
                    <a:pt x="909" y="271"/>
                  </a:cubicBezTo>
                  <a:cubicBezTo>
                    <a:pt x="910" y="270"/>
                    <a:pt x="911" y="269"/>
                    <a:pt x="911" y="268"/>
                  </a:cubicBezTo>
                  <a:cubicBezTo>
                    <a:pt x="911" y="267"/>
                    <a:pt x="912" y="266"/>
                    <a:pt x="913" y="266"/>
                  </a:cubicBezTo>
                  <a:cubicBezTo>
                    <a:pt x="913" y="266"/>
                    <a:pt x="913" y="266"/>
                    <a:pt x="913" y="266"/>
                  </a:cubicBezTo>
                  <a:cubicBezTo>
                    <a:pt x="913" y="266"/>
                    <a:pt x="912" y="265"/>
                    <a:pt x="912" y="265"/>
                  </a:cubicBezTo>
                  <a:close/>
                  <a:moveTo>
                    <a:pt x="433" y="237"/>
                  </a:moveTo>
                  <a:cubicBezTo>
                    <a:pt x="432" y="237"/>
                    <a:pt x="432" y="237"/>
                    <a:pt x="431" y="237"/>
                  </a:cubicBezTo>
                  <a:cubicBezTo>
                    <a:pt x="430" y="238"/>
                    <a:pt x="430" y="238"/>
                    <a:pt x="429" y="239"/>
                  </a:cubicBezTo>
                  <a:cubicBezTo>
                    <a:pt x="429" y="239"/>
                    <a:pt x="429" y="241"/>
                    <a:pt x="429" y="242"/>
                  </a:cubicBezTo>
                  <a:cubicBezTo>
                    <a:pt x="429" y="242"/>
                    <a:pt x="429" y="243"/>
                    <a:pt x="429" y="243"/>
                  </a:cubicBezTo>
                  <a:cubicBezTo>
                    <a:pt x="429" y="244"/>
                    <a:pt x="429" y="245"/>
                    <a:pt x="429" y="245"/>
                  </a:cubicBezTo>
                  <a:cubicBezTo>
                    <a:pt x="429" y="246"/>
                    <a:pt x="429" y="247"/>
                    <a:pt x="429" y="247"/>
                  </a:cubicBezTo>
                  <a:cubicBezTo>
                    <a:pt x="429" y="248"/>
                    <a:pt x="429" y="248"/>
                    <a:pt x="429" y="249"/>
                  </a:cubicBezTo>
                  <a:cubicBezTo>
                    <a:pt x="428" y="249"/>
                    <a:pt x="428" y="250"/>
                    <a:pt x="428" y="250"/>
                  </a:cubicBezTo>
                  <a:cubicBezTo>
                    <a:pt x="428" y="251"/>
                    <a:pt x="428" y="251"/>
                    <a:pt x="428" y="252"/>
                  </a:cubicBezTo>
                  <a:cubicBezTo>
                    <a:pt x="429" y="252"/>
                    <a:pt x="429" y="253"/>
                    <a:pt x="429" y="253"/>
                  </a:cubicBezTo>
                  <a:cubicBezTo>
                    <a:pt x="430" y="254"/>
                    <a:pt x="431" y="255"/>
                    <a:pt x="431" y="257"/>
                  </a:cubicBezTo>
                  <a:cubicBezTo>
                    <a:pt x="431" y="258"/>
                    <a:pt x="433" y="258"/>
                    <a:pt x="433" y="260"/>
                  </a:cubicBezTo>
                  <a:cubicBezTo>
                    <a:pt x="433" y="261"/>
                    <a:pt x="432" y="262"/>
                    <a:pt x="431" y="262"/>
                  </a:cubicBezTo>
                  <a:cubicBezTo>
                    <a:pt x="430" y="263"/>
                    <a:pt x="429" y="264"/>
                    <a:pt x="429" y="265"/>
                  </a:cubicBezTo>
                  <a:cubicBezTo>
                    <a:pt x="428" y="266"/>
                    <a:pt x="428" y="266"/>
                    <a:pt x="427" y="266"/>
                  </a:cubicBezTo>
                  <a:cubicBezTo>
                    <a:pt x="426" y="267"/>
                    <a:pt x="426" y="267"/>
                    <a:pt x="425" y="268"/>
                  </a:cubicBezTo>
                  <a:cubicBezTo>
                    <a:pt x="425" y="268"/>
                    <a:pt x="424" y="269"/>
                    <a:pt x="423" y="269"/>
                  </a:cubicBezTo>
                  <a:cubicBezTo>
                    <a:pt x="423" y="269"/>
                    <a:pt x="423" y="270"/>
                    <a:pt x="422" y="270"/>
                  </a:cubicBezTo>
                  <a:cubicBezTo>
                    <a:pt x="422" y="270"/>
                    <a:pt x="421" y="271"/>
                    <a:pt x="421" y="271"/>
                  </a:cubicBezTo>
                  <a:cubicBezTo>
                    <a:pt x="420" y="271"/>
                    <a:pt x="419" y="271"/>
                    <a:pt x="418" y="271"/>
                  </a:cubicBezTo>
                  <a:cubicBezTo>
                    <a:pt x="418" y="271"/>
                    <a:pt x="417" y="271"/>
                    <a:pt x="417" y="271"/>
                  </a:cubicBezTo>
                  <a:cubicBezTo>
                    <a:pt x="416" y="271"/>
                    <a:pt x="416" y="271"/>
                    <a:pt x="416" y="271"/>
                  </a:cubicBezTo>
                  <a:cubicBezTo>
                    <a:pt x="415" y="271"/>
                    <a:pt x="415" y="270"/>
                    <a:pt x="414" y="270"/>
                  </a:cubicBezTo>
                  <a:cubicBezTo>
                    <a:pt x="414" y="270"/>
                    <a:pt x="414" y="270"/>
                    <a:pt x="413" y="270"/>
                  </a:cubicBezTo>
                  <a:cubicBezTo>
                    <a:pt x="413" y="270"/>
                    <a:pt x="413" y="269"/>
                    <a:pt x="412" y="269"/>
                  </a:cubicBezTo>
                  <a:cubicBezTo>
                    <a:pt x="412" y="269"/>
                    <a:pt x="411" y="269"/>
                    <a:pt x="411" y="269"/>
                  </a:cubicBezTo>
                  <a:cubicBezTo>
                    <a:pt x="410" y="268"/>
                    <a:pt x="409" y="267"/>
                    <a:pt x="408" y="267"/>
                  </a:cubicBezTo>
                  <a:cubicBezTo>
                    <a:pt x="407" y="267"/>
                    <a:pt x="406" y="267"/>
                    <a:pt x="406" y="267"/>
                  </a:cubicBezTo>
                  <a:cubicBezTo>
                    <a:pt x="405" y="266"/>
                    <a:pt x="404" y="266"/>
                    <a:pt x="404" y="266"/>
                  </a:cubicBezTo>
                  <a:cubicBezTo>
                    <a:pt x="403" y="265"/>
                    <a:pt x="403" y="265"/>
                    <a:pt x="403" y="265"/>
                  </a:cubicBezTo>
                  <a:cubicBezTo>
                    <a:pt x="402" y="265"/>
                    <a:pt x="401" y="265"/>
                    <a:pt x="401" y="265"/>
                  </a:cubicBezTo>
                  <a:cubicBezTo>
                    <a:pt x="400" y="264"/>
                    <a:pt x="400" y="264"/>
                    <a:pt x="399" y="264"/>
                  </a:cubicBezTo>
                  <a:cubicBezTo>
                    <a:pt x="398" y="264"/>
                    <a:pt x="398" y="264"/>
                    <a:pt x="397" y="263"/>
                  </a:cubicBezTo>
                  <a:cubicBezTo>
                    <a:pt x="397" y="263"/>
                    <a:pt x="396" y="262"/>
                    <a:pt x="396" y="262"/>
                  </a:cubicBezTo>
                  <a:cubicBezTo>
                    <a:pt x="396" y="261"/>
                    <a:pt x="396" y="261"/>
                    <a:pt x="395" y="260"/>
                  </a:cubicBezTo>
                  <a:cubicBezTo>
                    <a:pt x="395" y="259"/>
                    <a:pt x="395" y="259"/>
                    <a:pt x="395" y="258"/>
                  </a:cubicBezTo>
                  <a:cubicBezTo>
                    <a:pt x="394" y="258"/>
                    <a:pt x="394" y="258"/>
                    <a:pt x="394" y="259"/>
                  </a:cubicBezTo>
                  <a:cubicBezTo>
                    <a:pt x="393" y="259"/>
                    <a:pt x="392" y="260"/>
                    <a:pt x="392" y="261"/>
                  </a:cubicBezTo>
                  <a:cubicBezTo>
                    <a:pt x="392" y="261"/>
                    <a:pt x="392" y="262"/>
                    <a:pt x="391" y="262"/>
                  </a:cubicBezTo>
                  <a:cubicBezTo>
                    <a:pt x="391" y="262"/>
                    <a:pt x="390" y="262"/>
                    <a:pt x="390" y="263"/>
                  </a:cubicBezTo>
                  <a:cubicBezTo>
                    <a:pt x="389" y="263"/>
                    <a:pt x="388" y="263"/>
                    <a:pt x="387" y="263"/>
                  </a:cubicBezTo>
                  <a:cubicBezTo>
                    <a:pt x="386" y="262"/>
                    <a:pt x="386" y="262"/>
                    <a:pt x="385" y="261"/>
                  </a:cubicBezTo>
                  <a:cubicBezTo>
                    <a:pt x="384" y="260"/>
                    <a:pt x="384" y="260"/>
                    <a:pt x="383" y="260"/>
                  </a:cubicBezTo>
                  <a:cubicBezTo>
                    <a:pt x="382" y="259"/>
                    <a:pt x="382" y="258"/>
                    <a:pt x="382" y="257"/>
                  </a:cubicBezTo>
                  <a:cubicBezTo>
                    <a:pt x="382" y="256"/>
                    <a:pt x="382" y="255"/>
                    <a:pt x="382" y="254"/>
                  </a:cubicBezTo>
                  <a:cubicBezTo>
                    <a:pt x="383" y="253"/>
                    <a:pt x="384" y="251"/>
                    <a:pt x="383" y="250"/>
                  </a:cubicBezTo>
                  <a:cubicBezTo>
                    <a:pt x="382" y="249"/>
                    <a:pt x="381" y="249"/>
                    <a:pt x="381" y="249"/>
                  </a:cubicBezTo>
                  <a:cubicBezTo>
                    <a:pt x="380" y="248"/>
                    <a:pt x="379" y="248"/>
                    <a:pt x="378" y="247"/>
                  </a:cubicBezTo>
                  <a:cubicBezTo>
                    <a:pt x="378" y="246"/>
                    <a:pt x="377" y="246"/>
                    <a:pt x="376" y="245"/>
                  </a:cubicBezTo>
                  <a:cubicBezTo>
                    <a:pt x="375" y="245"/>
                    <a:pt x="375" y="244"/>
                    <a:pt x="375" y="244"/>
                  </a:cubicBezTo>
                  <a:cubicBezTo>
                    <a:pt x="376" y="243"/>
                    <a:pt x="377" y="242"/>
                    <a:pt x="376" y="242"/>
                  </a:cubicBezTo>
                  <a:cubicBezTo>
                    <a:pt x="375" y="241"/>
                    <a:pt x="374" y="241"/>
                    <a:pt x="374" y="241"/>
                  </a:cubicBezTo>
                  <a:cubicBezTo>
                    <a:pt x="373" y="240"/>
                    <a:pt x="373" y="239"/>
                    <a:pt x="373" y="238"/>
                  </a:cubicBezTo>
                  <a:cubicBezTo>
                    <a:pt x="373" y="237"/>
                    <a:pt x="373" y="236"/>
                    <a:pt x="372" y="234"/>
                  </a:cubicBezTo>
                  <a:cubicBezTo>
                    <a:pt x="372" y="233"/>
                    <a:pt x="372" y="232"/>
                    <a:pt x="371" y="231"/>
                  </a:cubicBezTo>
                  <a:cubicBezTo>
                    <a:pt x="371" y="231"/>
                    <a:pt x="371" y="230"/>
                    <a:pt x="371" y="230"/>
                  </a:cubicBezTo>
                  <a:cubicBezTo>
                    <a:pt x="371" y="229"/>
                    <a:pt x="371" y="229"/>
                    <a:pt x="370" y="229"/>
                  </a:cubicBezTo>
                  <a:cubicBezTo>
                    <a:pt x="370" y="228"/>
                    <a:pt x="370" y="228"/>
                    <a:pt x="370" y="228"/>
                  </a:cubicBezTo>
                  <a:cubicBezTo>
                    <a:pt x="370" y="228"/>
                    <a:pt x="370" y="227"/>
                    <a:pt x="370" y="227"/>
                  </a:cubicBezTo>
                  <a:cubicBezTo>
                    <a:pt x="370" y="226"/>
                    <a:pt x="369" y="226"/>
                    <a:pt x="369" y="225"/>
                  </a:cubicBezTo>
                  <a:cubicBezTo>
                    <a:pt x="369" y="224"/>
                    <a:pt x="368" y="224"/>
                    <a:pt x="368" y="223"/>
                  </a:cubicBezTo>
                  <a:cubicBezTo>
                    <a:pt x="368" y="223"/>
                    <a:pt x="368" y="222"/>
                    <a:pt x="368" y="222"/>
                  </a:cubicBezTo>
                  <a:cubicBezTo>
                    <a:pt x="367" y="222"/>
                    <a:pt x="367" y="222"/>
                    <a:pt x="367" y="222"/>
                  </a:cubicBezTo>
                  <a:cubicBezTo>
                    <a:pt x="367" y="221"/>
                    <a:pt x="366" y="221"/>
                    <a:pt x="366" y="221"/>
                  </a:cubicBezTo>
                  <a:cubicBezTo>
                    <a:pt x="366" y="221"/>
                    <a:pt x="365" y="221"/>
                    <a:pt x="365" y="221"/>
                  </a:cubicBezTo>
                  <a:cubicBezTo>
                    <a:pt x="364" y="221"/>
                    <a:pt x="363" y="221"/>
                    <a:pt x="362" y="220"/>
                  </a:cubicBezTo>
                  <a:cubicBezTo>
                    <a:pt x="362" y="220"/>
                    <a:pt x="361" y="220"/>
                    <a:pt x="360" y="220"/>
                  </a:cubicBezTo>
                  <a:cubicBezTo>
                    <a:pt x="360" y="219"/>
                    <a:pt x="359" y="219"/>
                    <a:pt x="358" y="219"/>
                  </a:cubicBezTo>
                  <a:cubicBezTo>
                    <a:pt x="358" y="218"/>
                    <a:pt x="357" y="218"/>
                    <a:pt x="357" y="218"/>
                  </a:cubicBezTo>
                  <a:cubicBezTo>
                    <a:pt x="357" y="218"/>
                    <a:pt x="356" y="218"/>
                    <a:pt x="356" y="218"/>
                  </a:cubicBezTo>
                  <a:cubicBezTo>
                    <a:pt x="355" y="217"/>
                    <a:pt x="355" y="217"/>
                    <a:pt x="354" y="217"/>
                  </a:cubicBezTo>
                  <a:cubicBezTo>
                    <a:pt x="354" y="216"/>
                    <a:pt x="353" y="216"/>
                    <a:pt x="353" y="216"/>
                  </a:cubicBezTo>
                  <a:cubicBezTo>
                    <a:pt x="353" y="216"/>
                    <a:pt x="352" y="215"/>
                    <a:pt x="352" y="215"/>
                  </a:cubicBezTo>
                  <a:cubicBezTo>
                    <a:pt x="351" y="214"/>
                    <a:pt x="350" y="214"/>
                    <a:pt x="349" y="213"/>
                  </a:cubicBezTo>
                  <a:cubicBezTo>
                    <a:pt x="348" y="212"/>
                    <a:pt x="347" y="211"/>
                    <a:pt x="346" y="210"/>
                  </a:cubicBezTo>
                  <a:cubicBezTo>
                    <a:pt x="345" y="208"/>
                    <a:pt x="344" y="207"/>
                    <a:pt x="343" y="205"/>
                  </a:cubicBezTo>
                  <a:cubicBezTo>
                    <a:pt x="343" y="204"/>
                    <a:pt x="343" y="203"/>
                    <a:pt x="345" y="203"/>
                  </a:cubicBezTo>
                  <a:cubicBezTo>
                    <a:pt x="346" y="203"/>
                    <a:pt x="348" y="203"/>
                    <a:pt x="349" y="204"/>
                  </a:cubicBezTo>
                  <a:cubicBezTo>
                    <a:pt x="351" y="205"/>
                    <a:pt x="351" y="206"/>
                    <a:pt x="353" y="207"/>
                  </a:cubicBezTo>
                  <a:cubicBezTo>
                    <a:pt x="354" y="208"/>
                    <a:pt x="356" y="209"/>
                    <a:pt x="357" y="208"/>
                  </a:cubicBezTo>
                  <a:cubicBezTo>
                    <a:pt x="359" y="208"/>
                    <a:pt x="360" y="207"/>
                    <a:pt x="361" y="207"/>
                  </a:cubicBezTo>
                  <a:cubicBezTo>
                    <a:pt x="363" y="207"/>
                    <a:pt x="364" y="208"/>
                    <a:pt x="365" y="209"/>
                  </a:cubicBezTo>
                  <a:cubicBezTo>
                    <a:pt x="365" y="209"/>
                    <a:pt x="366" y="210"/>
                    <a:pt x="366" y="210"/>
                  </a:cubicBezTo>
                  <a:cubicBezTo>
                    <a:pt x="367" y="211"/>
                    <a:pt x="367" y="211"/>
                    <a:pt x="367" y="211"/>
                  </a:cubicBezTo>
                  <a:cubicBezTo>
                    <a:pt x="368" y="212"/>
                    <a:pt x="368" y="212"/>
                    <a:pt x="369" y="212"/>
                  </a:cubicBezTo>
                  <a:cubicBezTo>
                    <a:pt x="369" y="212"/>
                    <a:pt x="369" y="212"/>
                    <a:pt x="369" y="213"/>
                  </a:cubicBezTo>
                  <a:cubicBezTo>
                    <a:pt x="370" y="213"/>
                    <a:pt x="370" y="213"/>
                    <a:pt x="371" y="213"/>
                  </a:cubicBezTo>
                  <a:cubicBezTo>
                    <a:pt x="371" y="213"/>
                    <a:pt x="371" y="214"/>
                    <a:pt x="371" y="214"/>
                  </a:cubicBezTo>
                  <a:cubicBezTo>
                    <a:pt x="371" y="214"/>
                    <a:pt x="371" y="214"/>
                    <a:pt x="372" y="215"/>
                  </a:cubicBezTo>
                  <a:cubicBezTo>
                    <a:pt x="372" y="215"/>
                    <a:pt x="372" y="215"/>
                    <a:pt x="372" y="216"/>
                  </a:cubicBezTo>
                  <a:cubicBezTo>
                    <a:pt x="373" y="216"/>
                    <a:pt x="373" y="217"/>
                    <a:pt x="374" y="217"/>
                  </a:cubicBezTo>
                  <a:cubicBezTo>
                    <a:pt x="375" y="217"/>
                    <a:pt x="375" y="217"/>
                    <a:pt x="376" y="217"/>
                  </a:cubicBezTo>
                  <a:cubicBezTo>
                    <a:pt x="377" y="217"/>
                    <a:pt x="378" y="217"/>
                    <a:pt x="379" y="217"/>
                  </a:cubicBezTo>
                  <a:cubicBezTo>
                    <a:pt x="380" y="217"/>
                    <a:pt x="381" y="217"/>
                    <a:pt x="382" y="217"/>
                  </a:cubicBezTo>
                  <a:cubicBezTo>
                    <a:pt x="382" y="217"/>
                    <a:pt x="383" y="217"/>
                    <a:pt x="383" y="217"/>
                  </a:cubicBezTo>
                  <a:cubicBezTo>
                    <a:pt x="384" y="217"/>
                    <a:pt x="384" y="218"/>
                    <a:pt x="385" y="218"/>
                  </a:cubicBezTo>
                  <a:cubicBezTo>
                    <a:pt x="385" y="218"/>
                    <a:pt x="386" y="218"/>
                    <a:pt x="387" y="218"/>
                  </a:cubicBezTo>
                  <a:cubicBezTo>
                    <a:pt x="387" y="218"/>
                    <a:pt x="388" y="218"/>
                    <a:pt x="388" y="218"/>
                  </a:cubicBezTo>
                  <a:cubicBezTo>
                    <a:pt x="388" y="219"/>
                    <a:pt x="388" y="219"/>
                    <a:pt x="388" y="219"/>
                  </a:cubicBezTo>
                  <a:cubicBezTo>
                    <a:pt x="388" y="219"/>
                    <a:pt x="388" y="220"/>
                    <a:pt x="388" y="220"/>
                  </a:cubicBezTo>
                  <a:cubicBezTo>
                    <a:pt x="388" y="220"/>
                    <a:pt x="388" y="220"/>
                    <a:pt x="389" y="221"/>
                  </a:cubicBezTo>
                  <a:cubicBezTo>
                    <a:pt x="389" y="221"/>
                    <a:pt x="389" y="222"/>
                    <a:pt x="389" y="222"/>
                  </a:cubicBezTo>
                  <a:cubicBezTo>
                    <a:pt x="390" y="222"/>
                    <a:pt x="390" y="222"/>
                    <a:pt x="390" y="223"/>
                  </a:cubicBezTo>
                  <a:cubicBezTo>
                    <a:pt x="391" y="223"/>
                    <a:pt x="391" y="223"/>
                    <a:pt x="392" y="224"/>
                  </a:cubicBezTo>
                  <a:cubicBezTo>
                    <a:pt x="392" y="224"/>
                    <a:pt x="392" y="224"/>
                    <a:pt x="392" y="224"/>
                  </a:cubicBezTo>
                  <a:cubicBezTo>
                    <a:pt x="393" y="224"/>
                    <a:pt x="393" y="224"/>
                    <a:pt x="393" y="224"/>
                  </a:cubicBezTo>
                  <a:cubicBezTo>
                    <a:pt x="393" y="224"/>
                    <a:pt x="393" y="224"/>
                    <a:pt x="394" y="224"/>
                  </a:cubicBezTo>
                  <a:cubicBezTo>
                    <a:pt x="394" y="224"/>
                    <a:pt x="394" y="224"/>
                    <a:pt x="394" y="224"/>
                  </a:cubicBezTo>
                  <a:cubicBezTo>
                    <a:pt x="395" y="225"/>
                    <a:pt x="395" y="225"/>
                    <a:pt x="396" y="225"/>
                  </a:cubicBezTo>
                  <a:cubicBezTo>
                    <a:pt x="396" y="225"/>
                    <a:pt x="397" y="224"/>
                    <a:pt x="397" y="224"/>
                  </a:cubicBezTo>
                  <a:cubicBezTo>
                    <a:pt x="398" y="224"/>
                    <a:pt x="399" y="224"/>
                    <a:pt x="399" y="224"/>
                  </a:cubicBezTo>
                  <a:cubicBezTo>
                    <a:pt x="402" y="224"/>
                    <a:pt x="402" y="224"/>
                    <a:pt x="402" y="224"/>
                  </a:cubicBezTo>
                  <a:cubicBezTo>
                    <a:pt x="403" y="224"/>
                    <a:pt x="405" y="224"/>
                    <a:pt x="407" y="225"/>
                  </a:cubicBezTo>
                  <a:cubicBezTo>
                    <a:pt x="408" y="225"/>
                    <a:pt x="408" y="225"/>
                    <a:pt x="408" y="226"/>
                  </a:cubicBezTo>
                  <a:cubicBezTo>
                    <a:pt x="408" y="227"/>
                    <a:pt x="408" y="227"/>
                    <a:pt x="408" y="227"/>
                  </a:cubicBezTo>
                  <a:cubicBezTo>
                    <a:pt x="408" y="228"/>
                    <a:pt x="409" y="229"/>
                    <a:pt x="409" y="230"/>
                  </a:cubicBezTo>
                  <a:cubicBezTo>
                    <a:pt x="410" y="231"/>
                    <a:pt x="410" y="231"/>
                    <a:pt x="411" y="232"/>
                  </a:cubicBezTo>
                  <a:cubicBezTo>
                    <a:pt x="411" y="233"/>
                    <a:pt x="412" y="233"/>
                    <a:pt x="412" y="233"/>
                  </a:cubicBezTo>
                  <a:cubicBezTo>
                    <a:pt x="413" y="234"/>
                    <a:pt x="413" y="234"/>
                    <a:pt x="414" y="234"/>
                  </a:cubicBezTo>
                  <a:cubicBezTo>
                    <a:pt x="415" y="234"/>
                    <a:pt x="416" y="234"/>
                    <a:pt x="416" y="234"/>
                  </a:cubicBezTo>
                  <a:cubicBezTo>
                    <a:pt x="418" y="234"/>
                    <a:pt x="419" y="234"/>
                    <a:pt x="421" y="234"/>
                  </a:cubicBezTo>
                  <a:cubicBezTo>
                    <a:pt x="422" y="234"/>
                    <a:pt x="422" y="232"/>
                    <a:pt x="423" y="231"/>
                  </a:cubicBezTo>
                  <a:cubicBezTo>
                    <a:pt x="423" y="230"/>
                    <a:pt x="424" y="230"/>
                    <a:pt x="424" y="229"/>
                  </a:cubicBezTo>
                  <a:cubicBezTo>
                    <a:pt x="425" y="229"/>
                    <a:pt x="425" y="228"/>
                    <a:pt x="426" y="228"/>
                  </a:cubicBezTo>
                  <a:cubicBezTo>
                    <a:pt x="428" y="228"/>
                    <a:pt x="429" y="229"/>
                    <a:pt x="429" y="230"/>
                  </a:cubicBezTo>
                  <a:cubicBezTo>
                    <a:pt x="430" y="231"/>
                    <a:pt x="432" y="232"/>
                    <a:pt x="432" y="234"/>
                  </a:cubicBezTo>
                  <a:cubicBezTo>
                    <a:pt x="433" y="234"/>
                    <a:pt x="434" y="236"/>
                    <a:pt x="433" y="237"/>
                  </a:cubicBez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6" name="Freeform 249">
              <a:extLst>
                <a:ext uri="{FF2B5EF4-FFF2-40B4-BE49-F238E27FC236}">
                  <a16:creationId xmlns:a16="http://schemas.microsoft.com/office/drawing/2014/main" id="{BF27F53B-A9E4-1F4C-83EE-62FCF481B453}"/>
                </a:ext>
              </a:extLst>
            </p:cNvPr>
            <p:cNvSpPr>
              <a:spLocks/>
            </p:cNvSpPr>
            <p:nvPr/>
          </p:nvSpPr>
          <p:spPr bwMode="auto">
            <a:xfrm>
              <a:off x="15920370" y="10217101"/>
              <a:ext cx="88900" cy="50800"/>
            </a:xfrm>
            <a:custGeom>
              <a:avLst/>
              <a:gdLst>
                <a:gd name="T0" fmla="*/ 12 w 28"/>
                <a:gd name="T1" fmla="*/ 14 h 16"/>
                <a:gd name="T2" fmla="*/ 8 w 28"/>
                <a:gd name="T3" fmla="*/ 16 h 16"/>
                <a:gd name="T4" fmla="*/ 7 w 28"/>
                <a:gd name="T5" fmla="*/ 16 h 16"/>
                <a:gd name="T6" fmla="*/ 5 w 28"/>
                <a:gd name="T7" fmla="*/ 15 h 16"/>
                <a:gd name="T8" fmla="*/ 5 w 28"/>
                <a:gd name="T9" fmla="*/ 15 h 16"/>
                <a:gd name="T10" fmla="*/ 3 w 28"/>
                <a:gd name="T11" fmla="*/ 14 h 16"/>
                <a:gd name="T12" fmla="*/ 2 w 28"/>
                <a:gd name="T13" fmla="*/ 13 h 16"/>
                <a:gd name="T14" fmla="*/ 1 w 28"/>
                <a:gd name="T15" fmla="*/ 12 h 16"/>
                <a:gd name="T16" fmla="*/ 0 w 28"/>
                <a:gd name="T17" fmla="*/ 11 h 16"/>
                <a:gd name="T18" fmla="*/ 0 w 28"/>
                <a:gd name="T19" fmla="*/ 10 h 16"/>
                <a:gd name="T20" fmla="*/ 0 w 28"/>
                <a:gd name="T21" fmla="*/ 10 h 16"/>
                <a:gd name="T22" fmla="*/ 0 w 28"/>
                <a:gd name="T23" fmla="*/ 9 h 16"/>
                <a:gd name="T24" fmla="*/ 0 w 28"/>
                <a:gd name="T25" fmla="*/ 7 h 16"/>
                <a:gd name="T26" fmla="*/ 1 w 28"/>
                <a:gd name="T27" fmla="*/ 5 h 16"/>
                <a:gd name="T28" fmla="*/ 5 w 28"/>
                <a:gd name="T29" fmla="*/ 4 h 16"/>
                <a:gd name="T30" fmla="*/ 8 w 28"/>
                <a:gd name="T31" fmla="*/ 3 h 16"/>
                <a:gd name="T32" fmla="*/ 11 w 28"/>
                <a:gd name="T33" fmla="*/ 2 h 16"/>
                <a:gd name="T34" fmla="*/ 15 w 28"/>
                <a:gd name="T35" fmla="*/ 2 h 16"/>
                <a:gd name="T36" fmla="*/ 17 w 28"/>
                <a:gd name="T37" fmla="*/ 1 h 16"/>
                <a:gd name="T38" fmla="*/ 19 w 28"/>
                <a:gd name="T39" fmla="*/ 0 h 16"/>
                <a:gd name="T40" fmla="*/ 20 w 28"/>
                <a:gd name="T41" fmla="*/ 0 h 16"/>
                <a:gd name="T42" fmla="*/ 20 w 28"/>
                <a:gd name="T43" fmla="*/ 0 h 16"/>
                <a:gd name="T44" fmla="*/ 21 w 28"/>
                <a:gd name="T45" fmla="*/ 1 h 16"/>
                <a:gd name="T46" fmla="*/ 22 w 28"/>
                <a:gd name="T47" fmla="*/ 1 h 16"/>
                <a:gd name="T48" fmla="*/ 24 w 28"/>
                <a:gd name="T49" fmla="*/ 2 h 16"/>
                <a:gd name="T50" fmla="*/ 26 w 28"/>
                <a:gd name="T51" fmla="*/ 5 h 16"/>
                <a:gd name="T52" fmla="*/ 28 w 28"/>
                <a:gd name="T53" fmla="*/ 7 h 16"/>
                <a:gd name="T54" fmla="*/ 26 w 28"/>
                <a:gd name="T55" fmla="*/ 7 h 16"/>
                <a:gd name="T56" fmla="*/ 23 w 28"/>
                <a:gd name="T57" fmla="*/ 7 h 16"/>
                <a:gd name="T58" fmla="*/ 20 w 28"/>
                <a:gd name="T59" fmla="*/ 7 h 16"/>
                <a:gd name="T60" fmla="*/ 17 w 28"/>
                <a:gd name="T61" fmla="*/ 8 h 16"/>
                <a:gd name="T62" fmla="*/ 16 w 28"/>
                <a:gd name="T63" fmla="*/ 9 h 16"/>
                <a:gd name="T64" fmla="*/ 13 w 28"/>
                <a:gd name="T65" fmla="*/ 12 h 16"/>
                <a:gd name="T66" fmla="*/ 12 w 28"/>
                <a:gd name="T67" fmla="*/ 13 h 16"/>
                <a:gd name="T68" fmla="*/ 12 w 28"/>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16">
                  <a:moveTo>
                    <a:pt x="12" y="14"/>
                  </a:moveTo>
                  <a:cubicBezTo>
                    <a:pt x="11" y="15"/>
                    <a:pt x="9" y="16"/>
                    <a:pt x="8" y="16"/>
                  </a:cubicBezTo>
                  <a:cubicBezTo>
                    <a:pt x="8" y="16"/>
                    <a:pt x="7" y="16"/>
                    <a:pt x="7" y="16"/>
                  </a:cubicBezTo>
                  <a:cubicBezTo>
                    <a:pt x="6" y="16"/>
                    <a:pt x="6" y="16"/>
                    <a:pt x="5" y="15"/>
                  </a:cubicBezTo>
                  <a:cubicBezTo>
                    <a:pt x="5" y="15"/>
                    <a:pt x="5" y="15"/>
                    <a:pt x="5" y="15"/>
                  </a:cubicBezTo>
                  <a:cubicBezTo>
                    <a:pt x="4" y="14"/>
                    <a:pt x="3" y="15"/>
                    <a:pt x="3" y="14"/>
                  </a:cubicBezTo>
                  <a:cubicBezTo>
                    <a:pt x="3" y="13"/>
                    <a:pt x="3" y="13"/>
                    <a:pt x="2" y="13"/>
                  </a:cubicBezTo>
                  <a:cubicBezTo>
                    <a:pt x="2" y="12"/>
                    <a:pt x="1" y="12"/>
                    <a:pt x="1" y="12"/>
                  </a:cubicBezTo>
                  <a:cubicBezTo>
                    <a:pt x="1" y="12"/>
                    <a:pt x="0" y="11"/>
                    <a:pt x="0" y="11"/>
                  </a:cubicBezTo>
                  <a:cubicBezTo>
                    <a:pt x="0" y="11"/>
                    <a:pt x="0" y="11"/>
                    <a:pt x="0" y="10"/>
                  </a:cubicBezTo>
                  <a:cubicBezTo>
                    <a:pt x="0" y="10"/>
                    <a:pt x="0" y="10"/>
                    <a:pt x="0" y="10"/>
                  </a:cubicBezTo>
                  <a:cubicBezTo>
                    <a:pt x="0" y="10"/>
                    <a:pt x="0" y="9"/>
                    <a:pt x="0" y="9"/>
                  </a:cubicBezTo>
                  <a:cubicBezTo>
                    <a:pt x="0" y="9"/>
                    <a:pt x="1" y="8"/>
                    <a:pt x="0" y="7"/>
                  </a:cubicBezTo>
                  <a:cubicBezTo>
                    <a:pt x="0" y="6"/>
                    <a:pt x="0" y="6"/>
                    <a:pt x="1" y="5"/>
                  </a:cubicBezTo>
                  <a:cubicBezTo>
                    <a:pt x="2" y="5"/>
                    <a:pt x="4" y="4"/>
                    <a:pt x="5" y="4"/>
                  </a:cubicBezTo>
                  <a:cubicBezTo>
                    <a:pt x="6" y="3"/>
                    <a:pt x="7" y="3"/>
                    <a:pt x="8" y="3"/>
                  </a:cubicBezTo>
                  <a:cubicBezTo>
                    <a:pt x="9" y="2"/>
                    <a:pt x="10" y="3"/>
                    <a:pt x="11" y="2"/>
                  </a:cubicBezTo>
                  <a:cubicBezTo>
                    <a:pt x="12" y="2"/>
                    <a:pt x="14" y="2"/>
                    <a:pt x="15" y="2"/>
                  </a:cubicBezTo>
                  <a:cubicBezTo>
                    <a:pt x="16" y="2"/>
                    <a:pt x="16" y="1"/>
                    <a:pt x="17" y="1"/>
                  </a:cubicBezTo>
                  <a:cubicBezTo>
                    <a:pt x="18" y="0"/>
                    <a:pt x="18" y="0"/>
                    <a:pt x="19" y="0"/>
                  </a:cubicBezTo>
                  <a:cubicBezTo>
                    <a:pt x="19" y="0"/>
                    <a:pt x="19" y="0"/>
                    <a:pt x="20" y="0"/>
                  </a:cubicBezTo>
                  <a:cubicBezTo>
                    <a:pt x="20" y="0"/>
                    <a:pt x="20" y="0"/>
                    <a:pt x="20" y="0"/>
                  </a:cubicBezTo>
                  <a:cubicBezTo>
                    <a:pt x="20" y="1"/>
                    <a:pt x="20" y="1"/>
                    <a:pt x="21" y="1"/>
                  </a:cubicBezTo>
                  <a:cubicBezTo>
                    <a:pt x="21" y="1"/>
                    <a:pt x="22" y="1"/>
                    <a:pt x="22" y="1"/>
                  </a:cubicBezTo>
                  <a:cubicBezTo>
                    <a:pt x="23" y="2"/>
                    <a:pt x="23" y="2"/>
                    <a:pt x="24" y="2"/>
                  </a:cubicBezTo>
                  <a:cubicBezTo>
                    <a:pt x="25" y="3"/>
                    <a:pt x="25" y="4"/>
                    <a:pt x="26" y="5"/>
                  </a:cubicBezTo>
                  <a:cubicBezTo>
                    <a:pt x="27" y="5"/>
                    <a:pt x="28" y="6"/>
                    <a:pt x="28" y="7"/>
                  </a:cubicBezTo>
                  <a:cubicBezTo>
                    <a:pt x="27" y="7"/>
                    <a:pt x="27" y="7"/>
                    <a:pt x="26" y="7"/>
                  </a:cubicBezTo>
                  <a:cubicBezTo>
                    <a:pt x="25" y="7"/>
                    <a:pt x="24" y="7"/>
                    <a:pt x="23" y="7"/>
                  </a:cubicBezTo>
                  <a:cubicBezTo>
                    <a:pt x="22" y="8"/>
                    <a:pt x="21" y="7"/>
                    <a:pt x="20" y="7"/>
                  </a:cubicBezTo>
                  <a:cubicBezTo>
                    <a:pt x="19" y="7"/>
                    <a:pt x="18" y="8"/>
                    <a:pt x="17" y="8"/>
                  </a:cubicBezTo>
                  <a:cubicBezTo>
                    <a:pt x="17" y="9"/>
                    <a:pt x="17" y="9"/>
                    <a:pt x="16" y="9"/>
                  </a:cubicBezTo>
                  <a:cubicBezTo>
                    <a:pt x="15" y="10"/>
                    <a:pt x="14" y="11"/>
                    <a:pt x="13" y="12"/>
                  </a:cubicBezTo>
                  <a:cubicBezTo>
                    <a:pt x="12" y="12"/>
                    <a:pt x="12" y="12"/>
                    <a:pt x="12" y="13"/>
                  </a:cubicBezTo>
                  <a:cubicBezTo>
                    <a:pt x="12" y="13"/>
                    <a:pt x="12" y="14"/>
                    <a:pt x="12" y="1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7" name="Freeform 250">
              <a:extLst>
                <a:ext uri="{FF2B5EF4-FFF2-40B4-BE49-F238E27FC236}">
                  <a16:creationId xmlns:a16="http://schemas.microsoft.com/office/drawing/2014/main" id="{288F8373-DFB9-9C42-968F-5EB613AE210A}"/>
                </a:ext>
              </a:extLst>
            </p:cNvPr>
            <p:cNvSpPr>
              <a:spLocks/>
            </p:cNvSpPr>
            <p:nvPr/>
          </p:nvSpPr>
          <p:spPr bwMode="auto">
            <a:xfrm>
              <a:off x="16044195" y="10188526"/>
              <a:ext cx="25400" cy="25400"/>
            </a:xfrm>
            <a:custGeom>
              <a:avLst/>
              <a:gdLst>
                <a:gd name="T0" fmla="*/ 5 w 8"/>
                <a:gd name="T1" fmla="*/ 7 h 8"/>
                <a:gd name="T2" fmla="*/ 2 w 8"/>
                <a:gd name="T3" fmla="*/ 7 h 8"/>
                <a:gd name="T4" fmla="*/ 1 w 8"/>
                <a:gd name="T5" fmla="*/ 6 h 8"/>
                <a:gd name="T6" fmla="*/ 0 w 8"/>
                <a:gd name="T7" fmla="*/ 5 h 8"/>
                <a:gd name="T8" fmla="*/ 1 w 8"/>
                <a:gd name="T9" fmla="*/ 1 h 8"/>
                <a:gd name="T10" fmla="*/ 4 w 8"/>
                <a:gd name="T11" fmla="*/ 1 h 8"/>
                <a:gd name="T12" fmla="*/ 8 w 8"/>
                <a:gd name="T13" fmla="*/ 1 h 8"/>
                <a:gd name="T14" fmla="*/ 7 w 8"/>
                <a:gd name="T15" fmla="*/ 3 h 8"/>
                <a:gd name="T16" fmla="*/ 6 w 8"/>
                <a:gd name="T17" fmla="*/ 6 h 8"/>
                <a:gd name="T18" fmla="*/ 5 w 8"/>
                <a:gd name="T19" fmla="*/ 6 h 8"/>
                <a:gd name="T20" fmla="*/ 5 w 8"/>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8">
                  <a:moveTo>
                    <a:pt x="5" y="7"/>
                  </a:moveTo>
                  <a:cubicBezTo>
                    <a:pt x="4" y="8"/>
                    <a:pt x="2" y="8"/>
                    <a:pt x="2" y="7"/>
                  </a:cubicBezTo>
                  <a:cubicBezTo>
                    <a:pt x="1" y="7"/>
                    <a:pt x="1" y="7"/>
                    <a:pt x="1" y="6"/>
                  </a:cubicBezTo>
                  <a:cubicBezTo>
                    <a:pt x="1" y="6"/>
                    <a:pt x="0" y="5"/>
                    <a:pt x="0" y="5"/>
                  </a:cubicBezTo>
                  <a:cubicBezTo>
                    <a:pt x="0" y="4"/>
                    <a:pt x="0" y="2"/>
                    <a:pt x="1" y="1"/>
                  </a:cubicBezTo>
                  <a:cubicBezTo>
                    <a:pt x="2" y="1"/>
                    <a:pt x="3" y="1"/>
                    <a:pt x="4" y="1"/>
                  </a:cubicBezTo>
                  <a:cubicBezTo>
                    <a:pt x="5" y="0"/>
                    <a:pt x="7" y="0"/>
                    <a:pt x="8" y="1"/>
                  </a:cubicBezTo>
                  <a:cubicBezTo>
                    <a:pt x="8" y="1"/>
                    <a:pt x="8" y="2"/>
                    <a:pt x="7" y="3"/>
                  </a:cubicBezTo>
                  <a:cubicBezTo>
                    <a:pt x="7" y="4"/>
                    <a:pt x="6" y="5"/>
                    <a:pt x="6" y="6"/>
                  </a:cubicBezTo>
                  <a:cubicBezTo>
                    <a:pt x="6" y="6"/>
                    <a:pt x="5" y="6"/>
                    <a:pt x="5" y="6"/>
                  </a:cubicBezTo>
                  <a:cubicBezTo>
                    <a:pt x="5" y="7"/>
                    <a:pt x="5" y="7"/>
                    <a:pt x="5"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8" name="Freeform 251">
              <a:extLst>
                <a:ext uri="{FF2B5EF4-FFF2-40B4-BE49-F238E27FC236}">
                  <a16:creationId xmlns:a16="http://schemas.microsoft.com/office/drawing/2014/main" id="{5F70CC51-53AF-AA43-9EF8-04E253573925}"/>
                </a:ext>
              </a:extLst>
            </p:cNvPr>
            <p:cNvSpPr>
              <a:spLocks/>
            </p:cNvSpPr>
            <p:nvPr/>
          </p:nvSpPr>
          <p:spPr bwMode="auto">
            <a:xfrm>
              <a:off x="16047371" y="10159951"/>
              <a:ext cx="130175" cy="19050"/>
            </a:xfrm>
            <a:custGeom>
              <a:avLst/>
              <a:gdLst>
                <a:gd name="T0" fmla="*/ 17 w 41"/>
                <a:gd name="T1" fmla="*/ 5 h 6"/>
                <a:gd name="T2" fmla="*/ 20 w 41"/>
                <a:gd name="T3" fmla="*/ 4 h 6"/>
                <a:gd name="T4" fmla="*/ 29 w 41"/>
                <a:gd name="T5" fmla="*/ 4 h 6"/>
                <a:gd name="T6" fmla="*/ 32 w 41"/>
                <a:gd name="T7" fmla="*/ 3 h 6"/>
                <a:gd name="T8" fmla="*/ 36 w 41"/>
                <a:gd name="T9" fmla="*/ 3 h 6"/>
                <a:gd name="T10" fmla="*/ 40 w 41"/>
                <a:gd name="T11" fmla="*/ 3 h 6"/>
                <a:gd name="T12" fmla="*/ 41 w 41"/>
                <a:gd name="T13" fmla="*/ 1 h 6"/>
                <a:gd name="T14" fmla="*/ 37 w 41"/>
                <a:gd name="T15" fmla="*/ 0 h 6"/>
                <a:gd name="T16" fmla="*/ 34 w 41"/>
                <a:gd name="T17" fmla="*/ 1 h 6"/>
                <a:gd name="T18" fmla="*/ 27 w 41"/>
                <a:gd name="T19" fmla="*/ 1 h 6"/>
                <a:gd name="T20" fmla="*/ 24 w 41"/>
                <a:gd name="T21" fmla="*/ 1 h 6"/>
                <a:gd name="T22" fmla="*/ 19 w 41"/>
                <a:gd name="T23" fmla="*/ 1 h 6"/>
                <a:gd name="T24" fmla="*/ 17 w 41"/>
                <a:gd name="T25" fmla="*/ 2 h 6"/>
                <a:gd name="T26" fmla="*/ 15 w 41"/>
                <a:gd name="T27" fmla="*/ 2 h 6"/>
                <a:gd name="T28" fmla="*/ 13 w 41"/>
                <a:gd name="T29" fmla="*/ 3 h 6"/>
                <a:gd name="T30" fmla="*/ 12 w 41"/>
                <a:gd name="T31" fmla="*/ 2 h 6"/>
                <a:gd name="T32" fmla="*/ 11 w 41"/>
                <a:gd name="T33" fmla="*/ 2 h 6"/>
                <a:gd name="T34" fmla="*/ 8 w 41"/>
                <a:gd name="T35" fmla="*/ 3 h 6"/>
                <a:gd name="T36" fmla="*/ 6 w 41"/>
                <a:gd name="T37" fmla="*/ 3 h 6"/>
                <a:gd name="T38" fmla="*/ 3 w 41"/>
                <a:gd name="T39" fmla="*/ 3 h 6"/>
                <a:gd name="T40" fmla="*/ 1 w 41"/>
                <a:gd name="T41" fmla="*/ 4 h 6"/>
                <a:gd name="T42" fmla="*/ 0 w 41"/>
                <a:gd name="T43" fmla="*/ 5 h 6"/>
                <a:gd name="T44" fmla="*/ 1 w 41"/>
                <a:gd name="T45" fmla="*/ 6 h 6"/>
                <a:gd name="T46" fmla="*/ 5 w 41"/>
                <a:gd name="T47" fmla="*/ 6 h 6"/>
                <a:gd name="T48" fmla="*/ 8 w 41"/>
                <a:gd name="T49" fmla="*/ 5 h 6"/>
                <a:gd name="T50" fmla="*/ 9 w 41"/>
                <a:gd name="T51" fmla="*/ 5 h 6"/>
                <a:gd name="T52" fmla="*/ 11 w 41"/>
                <a:gd name="T53" fmla="*/ 5 h 6"/>
                <a:gd name="T54" fmla="*/ 12 w 41"/>
                <a:gd name="T55" fmla="*/ 5 h 6"/>
                <a:gd name="T56" fmla="*/ 17 w 41"/>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6">
                  <a:moveTo>
                    <a:pt x="17" y="5"/>
                  </a:moveTo>
                  <a:cubicBezTo>
                    <a:pt x="18" y="5"/>
                    <a:pt x="19" y="5"/>
                    <a:pt x="20" y="4"/>
                  </a:cubicBezTo>
                  <a:cubicBezTo>
                    <a:pt x="23" y="4"/>
                    <a:pt x="26" y="4"/>
                    <a:pt x="29" y="4"/>
                  </a:cubicBezTo>
                  <a:cubicBezTo>
                    <a:pt x="30" y="3"/>
                    <a:pt x="31" y="3"/>
                    <a:pt x="32" y="3"/>
                  </a:cubicBezTo>
                  <a:cubicBezTo>
                    <a:pt x="34" y="3"/>
                    <a:pt x="35" y="3"/>
                    <a:pt x="36" y="3"/>
                  </a:cubicBezTo>
                  <a:cubicBezTo>
                    <a:pt x="37" y="3"/>
                    <a:pt x="39" y="3"/>
                    <a:pt x="40" y="3"/>
                  </a:cubicBezTo>
                  <a:cubicBezTo>
                    <a:pt x="41" y="2"/>
                    <a:pt x="41" y="2"/>
                    <a:pt x="41" y="1"/>
                  </a:cubicBezTo>
                  <a:cubicBezTo>
                    <a:pt x="40" y="0"/>
                    <a:pt x="38" y="0"/>
                    <a:pt x="37" y="0"/>
                  </a:cubicBezTo>
                  <a:cubicBezTo>
                    <a:pt x="36" y="0"/>
                    <a:pt x="35" y="1"/>
                    <a:pt x="34" y="1"/>
                  </a:cubicBezTo>
                  <a:cubicBezTo>
                    <a:pt x="31" y="1"/>
                    <a:pt x="29" y="1"/>
                    <a:pt x="27" y="1"/>
                  </a:cubicBezTo>
                  <a:cubicBezTo>
                    <a:pt x="26" y="1"/>
                    <a:pt x="25" y="1"/>
                    <a:pt x="24" y="1"/>
                  </a:cubicBezTo>
                  <a:cubicBezTo>
                    <a:pt x="22" y="1"/>
                    <a:pt x="21" y="1"/>
                    <a:pt x="19" y="1"/>
                  </a:cubicBezTo>
                  <a:cubicBezTo>
                    <a:pt x="19" y="1"/>
                    <a:pt x="18" y="2"/>
                    <a:pt x="17" y="2"/>
                  </a:cubicBezTo>
                  <a:cubicBezTo>
                    <a:pt x="17" y="2"/>
                    <a:pt x="16" y="2"/>
                    <a:pt x="15" y="2"/>
                  </a:cubicBezTo>
                  <a:cubicBezTo>
                    <a:pt x="14" y="2"/>
                    <a:pt x="14" y="2"/>
                    <a:pt x="13" y="3"/>
                  </a:cubicBezTo>
                  <a:cubicBezTo>
                    <a:pt x="13" y="3"/>
                    <a:pt x="12" y="3"/>
                    <a:pt x="12" y="2"/>
                  </a:cubicBezTo>
                  <a:cubicBezTo>
                    <a:pt x="12" y="2"/>
                    <a:pt x="11" y="2"/>
                    <a:pt x="11" y="2"/>
                  </a:cubicBezTo>
                  <a:cubicBezTo>
                    <a:pt x="10" y="2"/>
                    <a:pt x="9" y="2"/>
                    <a:pt x="8" y="3"/>
                  </a:cubicBezTo>
                  <a:cubicBezTo>
                    <a:pt x="7" y="3"/>
                    <a:pt x="6" y="3"/>
                    <a:pt x="6" y="3"/>
                  </a:cubicBezTo>
                  <a:cubicBezTo>
                    <a:pt x="5" y="3"/>
                    <a:pt x="4" y="3"/>
                    <a:pt x="3" y="3"/>
                  </a:cubicBezTo>
                  <a:cubicBezTo>
                    <a:pt x="2" y="3"/>
                    <a:pt x="1" y="3"/>
                    <a:pt x="1" y="4"/>
                  </a:cubicBezTo>
                  <a:cubicBezTo>
                    <a:pt x="0" y="4"/>
                    <a:pt x="0" y="5"/>
                    <a:pt x="0" y="5"/>
                  </a:cubicBezTo>
                  <a:cubicBezTo>
                    <a:pt x="0" y="6"/>
                    <a:pt x="1" y="6"/>
                    <a:pt x="1" y="6"/>
                  </a:cubicBezTo>
                  <a:cubicBezTo>
                    <a:pt x="2" y="6"/>
                    <a:pt x="3" y="6"/>
                    <a:pt x="5" y="6"/>
                  </a:cubicBezTo>
                  <a:cubicBezTo>
                    <a:pt x="6" y="6"/>
                    <a:pt x="6" y="5"/>
                    <a:pt x="8" y="5"/>
                  </a:cubicBezTo>
                  <a:cubicBezTo>
                    <a:pt x="8" y="5"/>
                    <a:pt x="8" y="5"/>
                    <a:pt x="9" y="5"/>
                  </a:cubicBezTo>
                  <a:cubicBezTo>
                    <a:pt x="10" y="5"/>
                    <a:pt x="10" y="5"/>
                    <a:pt x="11" y="5"/>
                  </a:cubicBezTo>
                  <a:cubicBezTo>
                    <a:pt x="11" y="5"/>
                    <a:pt x="12" y="5"/>
                    <a:pt x="12" y="5"/>
                  </a:cubicBezTo>
                  <a:cubicBezTo>
                    <a:pt x="14" y="5"/>
                    <a:pt x="15" y="5"/>
                    <a:pt x="17"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29" name="Freeform 252">
              <a:extLst>
                <a:ext uri="{FF2B5EF4-FFF2-40B4-BE49-F238E27FC236}">
                  <a16:creationId xmlns:a16="http://schemas.microsoft.com/office/drawing/2014/main" id="{0545A7A8-0F3B-574E-8BCA-A12A01805273}"/>
                </a:ext>
              </a:extLst>
            </p:cNvPr>
            <p:cNvSpPr>
              <a:spLocks/>
            </p:cNvSpPr>
            <p:nvPr/>
          </p:nvSpPr>
          <p:spPr bwMode="auto">
            <a:xfrm>
              <a:off x="16202945" y="10128201"/>
              <a:ext cx="120650" cy="25400"/>
            </a:xfrm>
            <a:custGeom>
              <a:avLst/>
              <a:gdLst>
                <a:gd name="T0" fmla="*/ 20 w 38"/>
                <a:gd name="T1" fmla="*/ 7 h 8"/>
                <a:gd name="T2" fmla="*/ 23 w 38"/>
                <a:gd name="T3" fmla="*/ 7 h 8"/>
                <a:gd name="T4" fmla="*/ 26 w 38"/>
                <a:gd name="T5" fmla="*/ 7 h 8"/>
                <a:gd name="T6" fmla="*/ 27 w 38"/>
                <a:gd name="T7" fmla="*/ 6 h 8"/>
                <a:gd name="T8" fmla="*/ 28 w 38"/>
                <a:gd name="T9" fmla="*/ 6 h 8"/>
                <a:gd name="T10" fmla="*/ 29 w 38"/>
                <a:gd name="T11" fmla="*/ 6 h 8"/>
                <a:gd name="T12" fmla="*/ 30 w 38"/>
                <a:gd name="T13" fmla="*/ 6 h 8"/>
                <a:gd name="T14" fmla="*/ 31 w 38"/>
                <a:gd name="T15" fmla="*/ 5 h 8"/>
                <a:gd name="T16" fmla="*/ 34 w 38"/>
                <a:gd name="T17" fmla="*/ 5 h 8"/>
                <a:gd name="T18" fmla="*/ 35 w 38"/>
                <a:gd name="T19" fmla="*/ 5 h 8"/>
                <a:gd name="T20" fmla="*/ 36 w 38"/>
                <a:gd name="T21" fmla="*/ 4 h 8"/>
                <a:gd name="T22" fmla="*/ 37 w 38"/>
                <a:gd name="T23" fmla="*/ 4 h 8"/>
                <a:gd name="T24" fmla="*/ 38 w 38"/>
                <a:gd name="T25" fmla="*/ 3 h 8"/>
                <a:gd name="T26" fmla="*/ 37 w 38"/>
                <a:gd name="T27" fmla="*/ 1 h 8"/>
                <a:gd name="T28" fmla="*/ 35 w 38"/>
                <a:gd name="T29" fmla="*/ 1 h 8"/>
                <a:gd name="T30" fmla="*/ 29 w 38"/>
                <a:gd name="T31" fmla="*/ 1 h 8"/>
                <a:gd name="T32" fmla="*/ 26 w 38"/>
                <a:gd name="T33" fmla="*/ 1 h 8"/>
                <a:gd name="T34" fmla="*/ 24 w 38"/>
                <a:gd name="T35" fmla="*/ 1 h 8"/>
                <a:gd name="T36" fmla="*/ 22 w 38"/>
                <a:gd name="T37" fmla="*/ 1 h 8"/>
                <a:gd name="T38" fmla="*/ 21 w 38"/>
                <a:gd name="T39" fmla="*/ 1 h 8"/>
                <a:gd name="T40" fmla="*/ 19 w 38"/>
                <a:gd name="T41" fmla="*/ 1 h 8"/>
                <a:gd name="T42" fmla="*/ 18 w 38"/>
                <a:gd name="T43" fmla="*/ 1 h 8"/>
                <a:gd name="T44" fmla="*/ 17 w 38"/>
                <a:gd name="T45" fmla="*/ 1 h 8"/>
                <a:gd name="T46" fmla="*/ 16 w 38"/>
                <a:gd name="T47" fmla="*/ 1 h 8"/>
                <a:gd name="T48" fmla="*/ 14 w 38"/>
                <a:gd name="T49" fmla="*/ 0 h 8"/>
                <a:gd name="T50" fmla="*/ 11 w 38"/>
                <a:gd name="T51" fmla="*/ 0 h 8"/>
                <a:gd name="T52" fmla="*/ 6 w 38"/>
                <a:gd name="T53" fmla="*/ 2 h 8"/>
                <a:gd name="T54" fmla="*/ 4 w 38"/>
                <a:gd name="T55" fmla="*/ 3 h 8"/>
                <a:gd name="T56" fmla="*/ 1 w 38"/>
                <a:gd name="T57" fmla="*/ 3 h 8"/>
                <a:gd name="T58" fmla="*/ 1 w 38"/>
                <a:gd name="T59" fmla="*/ 7 h 8"/>
                <a:gd name="T60" fmla="*/ 6 w 38"/>
                <a:gd name="T61" fmla="*/ 8 h 8"/>
                <a:gd name="T62" fmla="*/ 8 w 38"/>
                <a:gd name="T63" fmla="*/ 8 h 8"/>
                <a:gd name="T64" fmla="*/ 9 w 38"/>
                <a:gd name="T65" fmla="*/ 8 h 8"/>
                <a:gd name="T66" fmla="*/ 12 w 38"/>
                <a:gd name="T67" fmla="*/ 7 h 8"/>
                <a:gd name="T68" fmla="*/ 14 w 38"/>
                <a:gd name="T69" fmla="*/ 8 h 8"/>
                <a:gd name="T70" fmla="*/ 15 w 38"/>
                <a:gd name="T71" fmla="*/ 8 h 8"/>
                <a:gd name="T72" fmla="*/ 16 w 38"/>
                <a:gd name="T73" fmla="*/ 8 h 8"/>
                <a:gd name="T74" fmla="*/ 18 w 38"/>
                <a:gd name="T75" fmla="*/ 7 h 8"/>
                <a:gd name="T76" fmla="*/ 19 w 38"/>
                <a:gd name="T77" fmla="*/ 7 h 8"/>
                <a:gd name="T78" fmla="*/ 20 w 38"/>
                <a:gd name="T79" fmla="*/ 7 h 8"/>
                <a:gd name="T80" fmla="*/ 20 w 38"/>
                <a:gd name="T8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8">
                  <a:moveTo>
                    <a:pt x="20" y="7"/>
                  </a:moveTo>
                  <a:cubicBezTo>
                    <a:pt x="21" y="7"/>
                    <a:pt x="22" y="7"/>
                    <a:pt x="23" y="7"/>
                  </a:cubicBezTo>
                  <a:cubicBezTo>
                    <a:pt x="24" y="7"/>
                    <a:pt x="25" y="7"/>
                    <a:pt x="26" y="7"/>
                  </a:cubicBezTo>
                  <a:cubicBezTo>
                    <a:pt x="26" y="6"/>
                    <a:pt x="27" y="6"/>
                    <a:pt x="27" y="6"/>
                  </a:cubicBezTo>
                  <a:cubicBezTo>
                    <a:pt x="27" y="6"/>
                    <a:pt x="28" y="6"/>
                    <a:pt x="28" y="6"/>
                  </a:cubicBezTo>
                  <a:cubicBezTo>
                    <a:pt x="28" y="6"/>
                    <a:pt x="28" y="6"/>
                    <a:pt x="29" y="6"/>
                  </a:cubicBezTo>
                  <a:cubicBezTo>
                    <a:pt x="29" y="6"/>
                    <a:pt x="30" y="6"/>
                    <a:pt x="30" y="6"/>
                  </a:cubicBezTo>
                  <a:cubicBezTo>
                    <a:pt x="31" y="6"/>
                    <a:pt x="31" y="6"/>
                    <a:pt x="31" y="5"/>
                  </a:cubicBezTo>
                  <a:cubicBezTo>
                    <a:pt x="32" y="5"/>
                    <a:pt x="33" y="5"/>
                    <a:pt x="34" y="5"/>
                  </a:cubicBezTo>
                  <a:cubicBezTo>
                    <a:pt x="34" y="5"/>
                    <a:pt x="34" y="5"/>
                    <a:pt x="35" y="5"/>
                  </a:cubicBezTo>
                  <a:cubicBezTo>
                    <a:pt x="35" y="5"/>
                    <a:pt x="36" y="4"/>
                    <a:pt x="36" y="4"/>
                  </a:cubicBezTo>
                  <a:cubicBezTo>
                    <a:pt x="37" y="4"/>
                    <a:pt x="37" y="4"/>
                    <a:pt x="37" y="4"/>
                  </a:cubicBezTo>
                  <a:cubicBezTo>
                    <a:pt x="38" y="3"/>
                    <a:pt x="38" y="3"/>
                    <a:pt x="38" y="3"/>
                  </a:cubicBezTo>
                  <a:cubicBezTo>
                    <a:pt x="38" y="2"/>
                    <a:pt x="38" y="2"/>
                    <a:pt x="37" y="1"/>
                  </a:cubicBezTo>
                  <a:cubicBezTo>
                    <a:pt x="37" y="1"/>
                    <a:pt x="36" y="1"/>
                    <a:pt x="35" y="1"/>
                  </a:cubicBezTo>
                  <a:cubicBezTo>
                    <a:pt x="33" y="1"/>
                    <a:pt x="31" y="1"/>
                    <a:pt x="29" y="1"/>
                  </a:cubicBezTo>
                  <a:cubicBezTo>
                    <a:pt x="28" y="1"/>
                    <a:pt x="27" y="1"/>
                    <a:pt x="26" y="1"/>
                  </a:cubicBezTo>
                  <a:cubicBezTo>
                    <a:pt x="25" y="1"/>
                    <a:pt x="25" y="1"/>
                    <a:pt x="24" y="1"/>
                  </a:cubicBezTo>
                  <a:cubicBezTo>
                    <a:pt x="23" y="1"/>
                    <a:pt x="23" y="1"/>
                    <a:pt x="22" y="1"/>
                  </a:cubicBezTo>
                  <a:cubicBezTo>
                    <a:pt x="22" y="1"/>
                    <a:pt x="21" y="1"/>
                    <a:pt x="21" y="1"/>
                  </a:cubicBezTo>
                  <a:cubicBezTo>
                    <a:pt x="20" y="1"/>
                    <a:pt x="19" y="1"/>
                    <a:pt x="19" y="1"/>
                  </a:cubicBezTo>
                  <a:cubicBezTo>
                    <a:pt x="18" y="1"/>
                    <a:pt x="18" y="1"/>
                    <a:pt x="18" y="1"/>
                  </a:cubicBezTo>
                  <a:cubicBezTo>
                    <a:pt x="18" y="1"/>
                    <a:pt x="17" y="1"/>
                    <a:pt x="17" y="1"/>
                  </a:cubicBezTo>
                  <a:cubicBezTo>
                    <a:pt x="17" y="1"/>
                    <a:pt x="17" y="1"/>
                    <a:pt x="16" y="1"/>
                  </a:cubicBezTo>
                  <a:cubicBezTo>
                    <a:pt x="16" y="1"/>
                    <a:pt x="15" y="0"/>
                    <a:pt x="14" y="0"/>
                  </a:cubicBezTo>
                  <a:cubicBezTo>
                    <a:pt x="13" y="0"/>
                    <a:pt x="12" y="0"/>
                    <a:pt x="11" y="0"/>
                  </a:cubicBezTo>
                  <a:cubicBezTo>
                    <a:pt x="9" y="0"/>
                    <a:pt x="7" y="1"/>
                    <a:pt x="6" y="2"/>
                  </a:cubicBezTo>
                  <a:cubicBezTo>
                    <a:pt x="5" y="2"/>
                    <a:pt x="5" y="2"/>
                    <a:pt x="4" y="3"/>
                  </a:cubicBezTo>
                  <a:cubicBezTo>
                    <a:pt x="3" y="3"/>
                    <a:pt x="2" y="3"/>
                    <a:pt x="1" y="3"/>
                  </a:cubicBezTo>
                  <a:cubicBezTo>
                    <a:pt x="0" y="4"/>
                    <a:pt x="0" y="6"/>
                    <a:pt x="1" y="7"/>
                  </a:cubicBezTo>
                  <a:cubicBezTo>
                    <a:pt x="2" y="8"/>
                    <a:pt x="5" y="8"/>
                    <a:pt x="6" y="8"/>
                  </a:cubicBezTo>
                  <a:cubicBezTo>
                    <a:pt x="7" y="8"/>
                    <a:pt x="7" y="8"/>
                    <a:pt x="8" y="8"/>
                  </a:cubicBezTo>
                  <a:cubicBezTo>
                    <a:pt x="8" y="8"/>
                    <a:pt x="9" y="8"/>
                    <a:pt x="9" y="8"/>
                  </a:cubicBezTo>
                  <a:cubicBezTo>
                    <a:pt x="10" y="8"/>
                    <a:pt x="11" y="7"/>
                    <a:pt x="12" y="7"/>
                  </a:cubicBezTo>
                  <a:cubicBezTo>
                    <a:pt x="13" y="7"/>
                    <a:pt x="13" y="8"/>
                    <a:pt x="14" y="8"/>
                  </a:cubicBezTo>
                  <a:cubicBezTo>
                    <a:pt x="14" y="8"/>
                    <a:pt x="15" y="8"/>
                    <a:pt x="15" y="8"/>
                  </a:cubicBezTo>
                  <a:cubicBezTo>
                    <a:pt x="15" y="8"/>
                    <a:pt x="16" y="8"/>
                    <a:pt x="16" y="8"/>
                  </a:cubicBezTo>
                  <a:cubicBezTo>
                    <a:pt x="17" y="7"/>
                    <a:pt x="17" y="7"/>
                    <a:pt x="18" y="7"/>
                  </a:cubicBezTo>
                  <a:cubicBezTo>
                    <a:pt x="18" y="7"/>
                    <a:pt x="19" y="7"/>
                    <a:pt x="19" y="7"/>
                  </a:cubicBezTo>
                  <a:cubicBezTo>
                    <a:pt x="19" y="7"/>
                    <a:pt x="20" y="7"/>
                    <a:pt x="20" y="7"/>
                  </a:cubicBezTo>
                  <a:cubicBezTo>
                    <a:pt x="20" y="7"/>
                    <a:pt x="20" y="7"/>
                    <a:pt x="20"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0" name="Freeform 253">
              <a:extLst>
                <a:ext uri="{FF2B5EF4-FFF2-40B4-BE49-F238E27FC236}">
                  <a16:creationId xmlns:a16="http://schemas.microsoft.com/office/drawing/2014/main" id="{F8B8B39D-346A-6D4A-970A-A9AF52D302CA}"/>
                </a:ext>
              </a:extLst>
            </p:cNvPr>
            <p:cNvSpPr>
              <a:spLocks/>
            </p:cNvSpPr>
            <p:nvPr/>
          </p:nvSpPr>
          <p:spPr bwMode="auto">
            <a:xfrm>
              <a:off x="16329945" y="10121851"/>
              <a:ext cx="47625" cy="19050"/>
            </a:xfrm>
            <a:custGeom>
              <a:avLst/>
              <a:gdLst>
                <a:gd name="T0" fmla="*/ 2 w 15"/>
                <a:gd name="T1" fmla="*/ 4 h 6"/>
                <a:gd name="T2" fmla="*/ 0 w 15"/>
                <a:gd name="T3" fmla="*/ 3 h 6"/>
                <a:gd name="T4" fmla="*/ 1 w 15"/>
                <a:gd name="T5" fmla="*/ 2 h 6"/>
                <a:gd name="T6" fmla="*/ 3 w 15"/>
                <a:gd name="T7" fmla="*/ 1 h 6"/>
                <a:gd name="T8" fmla="*/ 8 w 15"/>
                <a:gd name="T9" fmla="*/ 0 h 6"/>
                <a:gd name="T10" fmla="*/ 10 w 15"/>
                <a:gd name="T11" fmla="*/ 1 h 6"/>
                <a:gd name="T12" fmla="*/ 12 w 15"/>
                <a:gd name="T13" fmla="*/ 1 h 6"/>
                <a:gd name="T14" fmla="*/ 14 w 15"/>
                <a:gd name="T15" fmla="*/ 2 h 6"/>
                <a:gd name="T16" fmla="*/ 15 w 15"/>
                <a:gd name="T17" fmla="*/ 3 h 6"/>
                <a:gd name="T18" fmla="*/ 15 w 15"/>
                <a:gd name="T19" fmla="*/ 5 h 6"/>
                <a:gd name="T20" fmla="*/ 14 w 15"/>
                <a:gd name="T21" fmla="*/ 6 h 6"/>
                <a:gd name="T22" fmla="*/ 13 w 15"/>
                <a:gd name="T23" fmla="*/ 6 h 6"/>
                <a:gd name="T24" fmla="*/ 12 w 15"/>
                <a:gd name="T25" fmla="*/ 5 h 6"/>
                <a:gd name="T26" fmla="*/ 10 w 15"/>
                <a:gd name="T27" fmla="*/ 6 h 6"/>
                <a:gd name="T28" fmla="*/ 8 w 15"/>
                <a:gd name="T29" fmla="*/ 5 h 6"/>
                <a:gd name="T30" fmla="*/ 5 w 15"/>
                <a:gd name="T31" fmla="*/ 5 h 6"/>
                <a:gd name="T32" fmla="*/ 4 w 15"/>
                <a:gd name="T33" fmla="*/ 5 h 6"/>
                <a:gd name="T34" fmla="*/ 2 w 15"/>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6">
                  <a:moveTo>
                    <a:pt x="2" y="4"/>
                  </a:moveTo>
                  <a:cubicBezTo>
                    <a:pt x="1" y="4"/>
                    <a:pt x="1" y="3"/>
                    <a:pt x="0" y="3"/>
                  </a:cubicBezTo>
                  <a:cubicBezTo>
                    <a:pt x="0" y="2"/>
                    <a:pt x="1" y="2"/>
                    <a:pt x="1" y="2"/>
                  </a:cubicBezTo>
                  <a:cubicBezTo>
                    <a:pt x="2" y="2"/>
                    <a:pt x="3" y="1"/>
                    <a:pt x="3" y="1"/>
                  </a:cubicBezTo>
                  <a:cubicBezTo>
                    <a:pt x="5" y="0"/>
                    <a:pt x="6" y="1"/>
                    <a:pt x="8" y="0"/>
                  </a:cubicBezTo>
                  <a:cubicBezTo>
                    <a:pt x="8" y="0"/>
                    <a:pt x="9" y="0"/>
                    <a:pt x="10" y="1"/>
                  </a:cubicBezTo>
                  <a:cubicBezTo>
                    <a:pt x="11" y="1"/>
                    <a:pt x="11" y="1"/>
                    <a:pt x="12" y="1"/>
                  </a:cubicBezTo>
                  <a:cubicBezTo>
                    <a:pt x="13" y="1"/>
                    <a:pt x="13" y="1"/>
                    <a:pt x="14" y="2"/>
                  </a:cubicBezTo>
                  <a:cubicBezTo>
                    <a:pt x="14" y="2"/>
                    <a:pt x="15" y="3"/>
                    <a:pt x="15" y="3"/>
                  </a:cubicBezTo>
                  <a:cubicBezTo>
                    <a:pt x="15" y="4"/>
                    <a:pt x="15" y="5"/>
                    <a:pt x="15" y="5"/>
                  </a:cubicBezTo>
                  <a:cubicBezTo>
                    <a:pt x="15" y="6"/>
                    <a:pt x="14" y="6"/>
                    <a:pt x="14" y="6"/>
                  </a:cubicBezTo>
                  <a:cubicBezTo>
                    <a:pt x="13" y="6"/>
                    <a:pt x="13" y="6"/>
                    <a:pt x="13" y="6"/>
                  </a:cubicBezTo>
                  <a:cubicBezTo>
                    <a:pt x="13" y="5"/>
                    <a:pt x="12" y="5"/>
                    <a:pt x="12" y="5"/>
                  </a:cubicBezTo>
                  <a:cubicBezTo>
                    <a:pt x="11" y="5"/>
                    <a:pt x="10" y="6"/>
                    <a:pt x="10" y="6"/>
                  </a:cubicBezTo>
                  <a:cubicBezTo>
                    <a:pt x="9" y="5"/>
                    <a:pt x="8" y="5"/>
                    <a:pt x="8" y="5"/>
                  </a:cubicBezTo>
                  <a:cubicBezTo>
                    <a:pt x="7" y="5"/>
                    <a:pt x="6" y="5"/>
                    <a:pt x="5" y="5"/>
                  </a:cubicBezTo>
                  <a:cubicBezTo>
                    <a:pt x="5" y="5"/>
                    <a:pt x="4" y="5"/>
                    <a:pt x="4" y="5"/>
                  </a:cubicBezTo>
                  <a:cubicBezTo>
                    <a:pt x="3" y="5"/>
                    <a:pt x="3" y="4"/>
                    <a:pt x="2"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1" name="Freeform 254">
              <a:extLst>
                <a:ext uri="{FF2B5EF4-FFF2-40B4-BE49-F238E27FC236}">
                  <a16:creationId xmlns:a16="http://schemas.microsoft.com/office/drawing/2014/main" id="{76974515-2D01-5144-8C42-8BF5D2ED42F3}"/>
                </a:ext>
              </a:extLst>
            </p:cNvPr>
            <p:cNvSpPr>
              <a:spLocks/>
            </p:cNvSpPr>
            <p:nvPr/>
          </p:nvSpPr>
          <p:spPr bwMode="auto">
            <a:xfrm>
              <a:off x="16390271" y="10102801"/>
              <a:ext cx="98425" cy="38100"/>
            </a:xfrm>
            <a:custGeom>
              <a:avLst/>
              <a:gdLst>
                <a:gd name="T0" fmla="*/ 4 w 31"/>
                <a:gd name="T1" fmla="*/ 11 h 12"/>
                <a:gd name="T2" fmla="*/ 4 w 31"/>
                <a:gd name="T3" fmla="*/ 11 h 12"/>
                <a:gd name="T4" fmla="*/ 1 w 31"/>
                <a:gd name="T5" fmla="*/ 11 h 12"/>
                <a:gd name="T6" fmla="*/ 0 w 31"/>
                <a:gd name="T7" fmla="*/ 9 h 12"/>
                <a:gd name="T8" fmla="*/ 3 w 31"/>
                <a:gd name="T9" fmla="*/ 2 h 12"/>
                <a:gd name="T10" fmla="*/ 6 w 31"/>
                <a:gd name="T11" fmla="*/ 0 h 12"/>
                <a:gd name="T12" fmla="*/ 10 w 31"/>
                <a:gd name="T13" fmla="*/ 1 h 12"/>
                <a:gd name="T14" fmla="*/ 15 w 31"/>
                <a:gd name="T15" fmla="*/ 1 h 12"/>
                <a:gd name="T16" fmla="*/ 19 w 31"/>
                <a:gd name="T17" fmla="*/ 0 h 12"/>
                <a:gd name="T18" fmla="*/ 26 w 31"/>
                <a:gd name="T19" fmla="*/ 1 h 12"/>
                <a:gd name="T20" fmla="*/ 28 w 31"/>
                <a:gd name="T21" fmla="*/ 1 h 12"/>
                <a:gd name="T22" fmla="*/ 31 w 31"/>
                <a:gd name="T23" fmla="*/ 4 h 12"/>
                <a:gd name="T24" fmla="*/ 27 w 31"/>
                <a:gd name="T25" fmla="*/ 5 h 12"/>
                <a:gd name="T26" fmla="*/ 23 w 31"/>
                <a:gd name="T27" fmla="*/ 4 h 12"/>
                <a:gd name="T28" fmla="*/ 20 w 31"/>
                <a:gd name="T29" fmla="*/ 4 h 12"/>
                <a:gd name="T30" fmla="*/ 16 w 31"/>
                <a:gd name="T31" fmla="*/ 4 h 12"/>
                <a:gd name="T32" fmla="*/ 14 w 31"/>
                <a:gd name="T33" fmla="*/ 5 h 12"/>
                <a:gd name="T34" fmla="*/ 10 w 31"/>
                <a:gd name="T35" fmla="*/ 5 h 12"/>
                <a:gd name="T36" fmla="*/ 8 w 31"/>
                <a:gd name="T37" fmla="*/ 6 h 12"/>
                <a:gd name="T38" fmla="*/ 8 w 31"/>
                <a:gd name="T39" fmla="*/ 8 h 12"/>
                <a:gd name="T40" fmla="*/ 8 w 31"/>
                <a:gd name="T41" fmla="*/ 9 h 12"/>
                <a:gd name="T42" fmla="*/ 7 w 31"/>
                <a:gd name="T43" fmla="*/ 10 h 12"/>
                <a:gd name="T44" fmla="*/ 6 w 31"/>
                <a:gd name="T45" fmla="*/ 11 h 12"/>
                <a:gd name="T46" fmla="*/ 4 w 31"/>
                <a:gd name="T4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12">
                  <a:moveTo>
                    <a:pt x="4" y="11"/>
                  </a:moveTo>
                  <a:cubicBezTo>
                    <a:pt x="4" y="11"/>
                    <a:pt x="4" y="11"/>
                    <a:pt x="4" y="11"/>
                  </a:cubicBezTo>
                  <a:cubicBezTo>
                    <a:pt x="3" y="11"/>
                    <a:pt x="2" y="12"/>
                    <a:pt x="1" y="11"/>
                  </a:cubicBezTo>
                  <a:cubicBezTo>
                    <a:pt x="0" y="11"/>
                    <a:pt x="0" y="10"/>
                    <a:pt x="0" y="9"/>
                  </a:cubicBezTo>
                  <a:cubicBezTo>
                    <a:pt x="0" y="6"/>
                    <a:pt x="1" y="4"/>
                    <a:pt x="3" y="2"/>
                  </a:cubicBezTo>
                  <a:cubicBezTo>
                    <a:pt x="4" y="1"/>
                    <a:pt x="5" y="0"/>
                    <a:pt x="6" y="0"/>
                  </a:cubicBezTo>
                  <a:cubicBezTo>
                    <a:pt x="8" y="0"/>
                    <a:pt x="9" y="1"/>
                    <a:pt x="10" y="1"/>
                  </a:cubicBezTo>
                  <a:cubicBezTo>
                    <a:pt x="12" y="1"/>
                    <a:pt x="13" y="1"/>
                    <a:pt x="15" y="1"/>
                  </a:cubicBezTo>
                  <a:cubicBezTo>
                    <a:pt x="16" y="1"/>
                    <a:pt x="18" y="0"/>
                    <a:pt x="19" y="0"/>
                  </a:cubicBezTo>
                  <a:cubicBezTo>
                    <a:pt x="21" y="0"/>
                    <a:pt x="24" y="0"/>
                    <a:pt x="26" y="1"/>
                  </a:cubicBezTo>
                  <a:cubicBezTo>
                    <a:pt x="26" y="1"/>
                    <a:pt x="27" y="1"/>
                    <a:pt x="28" y="1"/>
                  </a:cubicBezTo>
                  <a:cubicBezTo>
                    <a:pt x="29" y="2"/>
                    <a:pt x="30" y="2"/>
                    <a:pt x="31" y="4"/>
                  </a:cubicBezTo>
                  <a:cubicBezTo>
                    <a:pt x="31" y="6"/>
                    <a:pt x="28" y="5"/>
                    <a:pt x="27" y="5"/>
                  </a:cubicBezTo>
                  <a:cubicBezTo>
                    <a:pt x="26" y="4"/>
                    <a:pt x="25" y="4"/>
                    <a:pt x="23" y="4"/>
                  </a:cubicBezTo>
                  <a:cubicBezTo>
                    <a:pt x="22" y="4"/>
                    <a:pt x="21" y="4"/>
                    <a:pt x="20" y="4"/>
                  </a:cubicBezTo>
                  <a:cubicBezTo>
                    <a:pt x="19" y="4"/>
                    <a:pt x="17" y="4"/>
                    <a:pt x="16" y="4"/>
                  </a:cubicBezTo>
                  <a:cubicBezTo>
                    <a:pt x="15" y="5"/>
                    <a:pt x="14" y="5"/>
                    <a:pt x="14" y="5"/>
                  </a:cubicBezTo>
                  <a:cubicBezTo>
                    <a:pt x="13" y="5"/>
                    <a:pt x="11" y="5"/>
                    <a:pt x="10" y="5"/>
                  </a:cubicBezTo>
                  <a:cubicBezTo>
                    <a:pt x="10" y="5"/>
                    <a:pt x="9" y="6"/>
                    <a:pt x="8" y="6"/>
                  </a:cubicBezTo>
                  <a:cubicBezTo>
                    <a:pt x="8" y="7"/>
                    <a:pt x="8" y="7"/>
                    <a:pt x="8" y="8"/>
                  </a:cubicBezTo>
                  <a:cubicBezTo>
                    <a:pt x="8" y="8"/>
                    <a:pt x="8" y="8"/>
                    <a:pt x="8" y="9"/>
                  </a:cubicBezTo>
                  <a:cubicBezTo>
                    <a:pt x="8" y="9"/>
                    <a:pt x="7" y="9"/>
                    <a:pt x="7" y="10"/>
                  </a:cubicBezTo>
                  <a:cubicBezTo>
                    <a:pt x="7" y="10"/>
                    <a:pt x="6" y="10"/>
                    <a:pt x="6" y="11"/>
                  </a:cubicBezTo>
                  <a:cubicBezTo>
                    <a:pt x="5" y="11"/>
                    <a:pt x="5" y="11"/>
                    <a:pt x="4"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2" name="Freeform 255">
              <a:extLst>
                <a:ext uri="{FF2B5EF4-FFF2-40B4-BE49-F238E27FC236}">
                  <a16:creationId xmlns:a16="http://schemas.microsoft.com/office/drawing/2014/main" id="{DF7D17AD-EC62-4A47-B895-6F9B098D652A}"/>
                </a:ext>
              </a:extLst>
            </p:cNvPr>
            <p:cNvSpPr>
              <a:spLocks/>
            </p:cNvSpPr>
            <p:nvPr/>
          </p:nvSpPr>
          <p:spPr bwMode="auto">
            <a:xfrm>
              <a:off x="16510920" y="10083751"/>
              <a:ext cx="88900" cy="31750"/>
            </a:xfrm>
            <a:custGeom>
              <a:avLst/>
              <a:gdLst>
                <a:gd name="T0" fmla="*/ 14 w 28"/>
                <a:gd name="T1" fmla="*/ 8 h 10"/>
                <a:gd name="T2" fmla="*/ 20 w 28"/>
                <a:gd name="T3" fmla="*/ 6 h 10"/>
                <a:gd name="T4" fmla="*/ 23 w 28"/>
                <a:gd name="T5" fmla="*/ 5 h 10"/>
                <a:gd name="T6" fmla="*/ 26 w 28"/>
                <a:gd name="T7" fmla="*/ 4 h 10"/>
                <a:gd name="T8" fmla="*/ 23 w 28"/>
                <a:gd name="T9" fmla="*/ 2 h 10"/>
                <a:gd name="T10" fmla="*/ 17 w 28"/>
                <a:gd name="T11" fmla="*/ 1 h 10"/>
                <a:gd name="T12" fmla="*/ 12 w 28"/>
                <a:gd name="T13" fmla="*/ 1 h 10"/>
                <a:gd name="T14" fmla="*/ 5 w 28"/>
                <a:gd name="T15" fmla="*/ 1 h 10"/>
                <a:gd name="T16" fmla="*/ 3 w 28"/>
                <a:gd name="T17" fmla="*/ 2 h 10"/>
                <a:gd name="T18" fmla="*/ 1 w 28"/>
                <a:gd name="T19" fmla="*/ 4 h 10"/>
                <a:gd name="T20" fmla="*/ 0 w 28"/>
                <a:gd name="T21" fmla="*/ 6 h 10"/>
                <a:gd name="T22" fmla="*/ 0 w 28"/>
                <a:gd name="T23" fmla="*/ 7 h 10"/>
                <a:gd name="T24" fmla="*/ 0 w 28"/>
                <a:gd name="T25" fmla="*/ 8 h 10"/>
                <a:gd name="T26" fmla="*/ 0 w 28"/>
                <a:gd name="T27" fmla="*/ 8 h 10"/>
                <a:gd name="T28" fmla="*/ 2 w 28"/>
                <a:gd name="T29" fmla="*/ 9 h 10"/>
                <a:gd name="T30" fmla="*/ 4 w 28"/>
                <a:gd name="T31" fmla="*/ 8 h 10"/>
                <a:gd name="T32" fmla="*/ 5 w 28"/>
                <a:gd name="T33" fmla="*/ 6 h 10"/>
                <a:gd name="T34" fmla="*/ 7 w 28"/>
                <a:gd name="T35" fmla="*/ 6 h 10"/>
                <a:gd name="T36" fmla="*/ 10 w 28"/>
                <a:gd name="T37" fmla="*/ 7 h 10"/>
                <a:gd name="T38" fmla="*/ 14 w 28"/>
                <a:gd name="T3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0">
                  <a:moveTo>
                    <a:pt x="14" y="8"/>
                  </a:moveTo>
                  <a:cubicBezTo>
                    <a:pt x="17" y="8"/>
                    <a:pt x="18" y="7"/>
                    <a:pt x="20" y="6"/>
                  </a:cubicBezTo>
                  <a:cubicBezTo>
                    <a:pt x="21" y="5"/>
                    <a:pt x="22" y="5"/>
                    <a:pt x="23" y="5"/>
                  </a:cubicBezTo>
                  <a:cubicBezTo>
                    <a:pt x="24" y="5"/>
                    <a:pt x="25" y="4"/>
                    <a:pt x="26" y="4"/>
                  </a:cubicBezTo>
                  <a:cubicBezTo>
                    <a:pt x="28" y="3"/>
                    <a:pt x="24" y="2"/>
                    <a:pt x="23" y="2"/>
                  </a:cubicBezTo>
                  <a:cubicBezTo>
                    <a:pt x="21" y="1"/>
                    <a:pt x="19" y="1"/>
                    <a:pt x="17" y="1"/>
                  </a:cubicBezTo>
                  <a:cubicBezTo>
                    <a:pt x="15" y="1"/>
                    <a:pt x="13" y="1"/>
                    <a:pt x="12" y="1"/>
                  </a:cubicBezTo>
                  <a:cubicBezTo>
                    <a:pt x="10" y="0"/>
                    <a:pt x="7" y="0"/>
                    <a:pt x="5" y="1"/>
                  </a:cubicBezTo>
                  <a:cubicBezTo>
                    <a:pt x="4" y="1"/>
                    <a:pt x="3" y="1"/>
                    <a:pt x="3" y="2"/>
                  </a:cubicBezTo>
                  <a:cubicBezTo>
                    <a:pt x="2" y="2"/>
                    <a:pt x="2" y="3"/>
                    <a:pt x="1" y="4"/>
                  </a:cubicBezTo>
                  <a:cubicBezTo>
                    <a:pt x="1" y="4"/>
                    <a:pt x="0" y="5"/>
                    <a:pt x="0" y="6"/>
                  </a:cubicBezTo>
                  <a:cubicBezTo>
                    <a:pt x="0" y="6"/>
                    <a:pt x="0" y="7"/>
                    <a:pt x="0" y="7"/>
                  </a:cubicBezTo>
                  <a:cubicBezTo>
                    <a:pt x="0" y="7"/>
                    <a:pt x="0" y="8"/>
                    <a:pt x="0" y="8"/>
                  </a:cubicBezTo>
                  <a:cubicBezTo>
                    <a:pt x="0" y="8"/>
                    <a:pt x="0" y="8"/>
                    <a:pt x="0" y="8"/>
                  </a:cubicBezTo>
                  <a:cubicBezTo>
                    <a:pt x="1" y="9"/>
                    <a:pt x="1" y="10"/>
                    <a:pt x="2" y="9"/>
                  </a:cubicBezTo>
                  <a:cubicBezTo>
                    <a:pt x="3" y="9"/>
                    <a:pt x="4" y="8"/>
                    <a:pt x="4" y="8"/>
                  </a:cubicBezTo>
                  <a:cubicBezTo>
                    <a:pt x="4" y="7"/>
                    <a:pt x="5" y="6"/>
                    <a:pt x="5" y="6"/>
                  </a:cubicBezTo>
                  <a:cubicBezTo>
                    <a:pt x="6" y="5"/>
                    <a:pt x="7" y="6"/>
                    <a:pt x="7" y="6"/>
                  </a:cubicBezTo>
                  <a:cubicBezTo>
                    <a:pt x="8" y="6"/>
                    <a:pt x="9" y="7"/>
                    <a:pt x="10" y="7"/>
                  </a:cubicBezTo>
                  <a:cubicBezTo>
                    <a:pt x="12" y="7"/>
                    <a:pt x="13" y="8"/>
                    <a:pt x="14" y="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3" name="Freeform 256">
              <a:extLst>
                <a:ext uri="{FF2B5EF4-FFF2-40B4-BE49-F238E27FC236}">
                  <a16:creationId xmlns:a16="http://schemas.microsoft.com/office/drawing/2014/main" id="{3EAF2626-C3CA-CD45-A0FC-139C63EFD4FB}"/>
                </a:ext>
              </a:extLst>
            </p:cNvPr>
            <p:cNvSpPr>
              <a:spLocks/>
            </p:cNvSpPr>
            <p:nvPr/>
          </p:nvSpPr>
          <p:spPr bwMode="auto">
            <a:xfrm>
              <a:off x="16612520" y="10077401"/>
              <a:ext cx="66675" cy="19050"/>
            </a:xfrm>
            <a:custGeom>
              <a:avLst/>
              <a:gdLst>
                <a:gd name="T0" fmla="*/ 1 w 21"/>
                <a:gd name="T1" fmla="*/ 4 h 6"/>
                <a:gd name="T2" fmla="*/ 1 w 21"/>
                <a:gd name="T3" fmla="*/ 1 h 6"/>
                <a:gd name="T4" fmla="*/ 6 w 21"/>
                <a:gd name="T5" fmla="*/ 0 h 6"/>
                <a:gd name="T6" fmla="*/ 12 w 21"/>
                <a:gd name="T7" fmla="*/ 0 h 6"/>
                <a:gd name="T8" fmla="*/ 14 w 21"/>
                <a:gd name="T9" fmla="*/ 1 h 6"/>
                <a:gd name="T10" fmla="*/ 16 w 21"/>
                <a:gd name="T11" fmla="*/ 2 h 6"/>
                <a:gd name="T12" fmla="*/ 20 w 21"/>
                <a:gd name="T13" fmla="*/ 4 h 6"/>
                <a:gd name="T14" fmla="*/ 21 w 21"/>
                <a:gd name="T15" fmla="*/ 5 h 6"/>
                <a:gd name="T16" fmla="*/ 19 w 21"/>
                <a:gd name="T17" fmla="*/ 5 h 6"/>
                <a:gd name="T18" fmla="*/ 15 w 21"/>
                <a:gd name="T19" fmla="*/ 5 h 6"/>
                <a:gd name="T20" fmla="*/ 11 w 21"/>
                <a:gd name="T21" fmla="*/ 4 h 6"/>
                <a:gd name="T22" fmla="*/ 9 w 21"/>
                <a:gd name="T23" fmla="*/ 3 h 6"/>
                <a:gd name="T24" fmla="*/ 8 w 21"/>
                <a:gd name="T25" fmla="*/ 3 h 6"/>
                <a:gd name="T26" fmla="*/ 6 w 21"/>
                <a:gd name="T27" fmla="*/ 3 h 6"/>
                <a:gd name="T28" fmla="*/ 5 w 21"/>
                <a:gd name="T29" fmla="*/ 3 h 6"/>
                <a:gd name="T30" fmla="*/ 4 w 21"/>
                <a:gd name="T31" fmla="*/ 4 h 6"/>
                <a:gd name="T32" fmla="*/ 3 w 21"/>
                <a:gd name="T33" fmla="*/ 5 h 6"/>
                <a:gd name="T34" fmla="*/ 1 w 21"/>
                <a:gd name="T3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6">
                  <a:moveTo>
                    <a:pt x="1" y="4"/>
                  </a:moveTo>
                  <a:cubicBezTo>
                    <a:pt x="1" y="3"/>
                    <a:pt x="0" y="2"/>
                    <a:pt x="1" y="1"/>
                  </a:cubicBezTo>
                  <a:cubicBezTo>
                    <a:pt x="3" y="0"/>
                    <a:pt x="5" y="0"/>
                    <a:pt x="6" y="0"/>
                  </a:cubicBezTo>
                  <a:cubicBezTo>
                    <a:pt x="8" y="0"/>
                    <a:pt x="10" y="0"/>
                    <a:pt x="12" y="0"/>
                  </a:cubicBezTo>
                  <a:cubicBezTo>
                    <a:pt x="13" y="1"/>
                    <a:pt x="13" y="1"/>
                    <a:pt x="14" y="1"/>
                  </a:cubicBezTo>
                  <a:cubicBezTo>
                    <a:pt x="15" y="1"/>
                    <a:pt x="15" y="1"/>
                    <a:pt x="16" y="2"/>
                  </a:cubicBezTo>
                  <a:cubicBezTo>
                    <a:pt x="18" y="2"/>
                    <a:pt x="19" y="3"/>
                    <a:pt x="20" y="4"/>
                  </a:cubicBezTo>
                  <a:cubicBezTo>
                    <a:pt x="20" y="4"/>
                    <a:pt x="21" y="4"/>
                    <a:pt x="21" y="5"/>
                  </a:cubicBezTo>
                  <a:cubicBezTo>
                    <a:pt x="21" y="5"/>
                    <a:pt x="20" y="5"/>
                    <a:pt x="19" y="5"/>
                  </a:cubicBezTo>
                  <a:cubicBezTo>
                    <a:pt x="18" y="5"/>
                    <a:pt x="16" y="5"/>
                    <a:pt x="15" y="5"/>
                  </a:cubicBezTo>
                  <a:cubicBezTo>
                    <a:pt x="13" y="4"/>
                    <a:pt x="12" y="5"/>
                    <a:pt x="11" y="4"/>
                  </a:cubicBezTo>
                  <a:cubicBezTo>
                    <a:pt x="10" y="4"/>
                    <a:pt x="9" y="3"/>
                    <a:pt x="9" y="3"/>
                  </a:cubicBezTo>
                  <a:cubicBezTo>
                    <a:pt x="8" y="3"/>
                    <a:pt x="8" y="3"/>
                    <a:pt x="8" y="3"/>
                  </a:cubicBezTo>
                  <a:cubicBezTo>
                    <a:pt x="7" y="3"/>
                    <a:pt x="7" y="3"/>
                    <a:pt x="6" y="3"/>
                  </a:cubicBezTo>
                  <a:cubicBezTo>
                    <a:pt x="6" y="3"/>
                    <a:pt x="6" y="3"/>
                    <a:pt x="5" y="3"/>
                  </a:cubicBezTo>
                  <a:cubicBezTo>
                    <a:pt x="5" y="4"/>
                    <a:pt x="4" y="4"/>
                    <a:pt x="4" y="4"/>
                  </a:cubicBezTo>
                  <a:cubicBezTo>
                    <a:pt x="4" y="4"/>
                    <a:pt x="4" y="5"/>
                    <a:pt x="3" y="5"/>
                  </a:cubicBezTo>
                  <a:cubicBezTo>
                    <a:pt x="2" y="6"/>
                    <a:pt x="2" y="5"/>
                    <a:pt x="1"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4" name="Freeform 257">
              <a:extLst>
                <a:ext uri="{FF2B5EF4-FFF2-40B4-BE49-F238E27FC236}">
                  <a16:creationId xmlns:a16="http://schemas.microsoft.com/office/drawing/2014/main" id="{F1D04153-038B-0C48-A448-969A13A9E901}"/>
                </a:ext>
              </a:extLst>
            </p:cNvPr>
            <p:cNvSpPr>
              <a:spLocks/>
            </p:cNvSpPr>
            <p:nvPr/>
          </p:nvSpPr>
          <p:spPr bwMode="auto">
            <a:xfrm>
              <a:off x="16768096" y="10140901"/>
              <a:ext cx="41275" cy="25400"/>
            </a:xfrm>
            <a:custGeom>
              <a:avLst/>
              <a:gdLst>
                <a:gd name="T0" fmla="*/ 9 w 13"/>
                <a:gd name="T1" fmla="*/ 3 h 8"/>
                <a:gd name="T2" fmla="*/ 7 w 13"/>
                <a:gd name="T3" fmla="*/ 5 h 8"/>
                <a:gd name="T4" fmla="*/ 6 w 13"/>
                <a:gd name="T5" fmla="*/ 7 h 8"/>
                <a:gd name="T6" fmla="*/ 1 w 13"/>
                <a:gd name="T7" fmla="*/ 7 h 8"/>
                <a:gd name="T8" fmla="*/ 0 w 13"/>
                <a:gd name="T9" fmla="*/ 5 h 8"/>
                <a:gd name="T10" fmla="*/ 2 w 13"/>
                <a:gd name="T11" fmla="*/ 2 h 8"/>
                <a:gd name="T12" fmla="*/ 5 w 13"/>
                <a:gd name="T13" fmla="*/ 1 h 8"/>
                <a:gd name="T14" fmla="*/ 8 w 13"/>
                <a:gd name="T15" fmla="*/ 1 h 8"/>
                <a:gd name="T16" fmla="*/ 11 w 13"/>
                <a:gd name="T17" fmla="*/ 1 h 8"/>
                <a:gd name="T18" fmla="*/ 13 w 13"/>
                <a:gd name="T19" fmla="*/ 3 h 8"/>
                <a:gd name="T20" fmla="*/ 12 w 13"/>
                <a:gd name="T21" fmla="*/ 3 h 8"/>
                <a:gd name="T22" fmla="*/ 10 w 13"/>
                <a:gd name="T23" fmla="*/ 3 h 8"/>
                <a:gd name="T24" fmla="*/ 9 w 13"/>
                <a:gd name="T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8">
                  <a:moveTo>
                    <a:pt x="9" y="3"/>
                  </a:moveTo>
                  <a:cubicBezTo>
                    <a:pt x="8" y="4"/>
                    <a:pt x="8" y="4"/>
                    <a:pt x="7" y="5"/>
                  </a:cubicBezTo>
                  <a:cubicBezTo>
                    <a:pt x="7" y="6"/>
                    <a:pt x="6" y="7"/>
                    <a:pt x="6" y="7"/>
                  </a:cubicBezTo>
                  <a:cubicBezTo>
                    <a:pt x="4" y="7"/>
                    <a:pt x="2" y="8"/>
                    <a:pt x="1" y="7"/>
                  </a:cubicBezTo>
                  <a:cubicBezTo>
                    <a:pt x="0" y="6"/>
                    <a:pt x="0" y="6"/>
                    <a:pt x="0" y="5"/>
                  </a:cubicBezTo>
                  <a:cubicBezTo>
                    <a:pt x="0" y="4"/>
                    <a:pt x="1" y="3"/>
                    <a:pt x="2" y="2"/>
                  </a:cubicBezTo>
                  <a:cubicBezTo>
                    <a:pt x="3" y="2"/>
                    <a:pt x="4" y="2"/>
                    <a:pt x="5" y="1"/>
                  </a:cubicBezTo>
                  <a:cubicBezTo>
                    <a:pt x="5" y="1"/>
                    <a:pt x="8" y="1"/>
                    <a:pt x="8" y="1"/>
                  </a:cubicBezTo>
                  <a:cubicBezTo>
                    <a:pt x="9" y="0"/>
                    <a:pt x="10" y="1"/>
                    <a:pt x="11" y="1"/>
                  </a:cubicBezTo>
                  <a:cubicBezTo>
                    <a:pt x="12" y="2"/>
                    <a:pt x="13" y="2"/>
                    <a:pt x="13" y="3"/>
                  </a:cubicBezTo>
                  <a:cubicBezTo>
                    <a:pt x="13" y="3"/>
                    <a:pt x="12" y="3"/>
                    <a:pt x="12" y="3"/>
                  </a:cubicBezTo>
                  <a:cubicBezTo>
                    <a:pt x="11" y="3"/>
                    <a:pt x="11" y="3"/>
                    <a:pt x="10" y="3"/>
                  </a:cubicBezTo>
                  <a:cubicBezTo>
                    <a:pt x="9" y="3"/>
                    <a:pt x="9" y="3"/>
                    <a:pt x="9"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5" name="Freeform 258">
              <a:extLst>
                <a:ext uri="{FF2B5EF4-FFF2-40B4-BE49-F238E27FC236}">
                  <a16:creationId xmlns:a16="http://schemas.microsoft.com/office/drawing/2014/main" id="{038B19F5-B233-2747-B214-9C149DF806E2}"/>
                </a:ext>
              </a:extLst>
            </p:cNvPr>
            <p:cNvSpPr>
              <a:spLocks/>
            </p:cNvSpPr>
            <p:nvPr/>
          </p:nvSpPr>
          <p:spPr bwMode="auto">
            <a:xfrm>
              <a:off x="16949071" y="9921826"/>
              <a:ext cx="15875" cy="19050"/>
            </a:xfrm>
            <a:custGeom>
              <a:avLst/>
              <a:gdLst>
                <a:gd name="T0" fmla="*/ 5 w 5"/>
                <a:gd name="T1" fmla="*/ 2 h 6"/>
                <a:gd name="T2" fmla="*/ 5 w 5"/>
                <a:gd name="T3" fmla="*/ 1 h 6"/>
                <a:gd name="T4" fmla="*/ 5 w 5"/>
                <a:gd name="T5" fmla="*/ 0 h 6"/>
                <a:gd name="T6" fmla="*/ 5 w 5"/>
                <a:gd name="T7" fmla="*/ 0 h 6"/>
                <a:gd name="T8" fmla="*/ 4 w 5"/>
                <a:gd name="T9" fmla="*/ 0 h 6"/>
                <a:gd name="T10" fmla="*/ 3 w 5"/>
                <a:gd name="T11" fmla="*/ 0 h 6"/>
                <a:gd name="T12" fmla="*/ 2 w 5"/>
                <a:gd name="T13" fmla="*/ 0 h 6"/>
                <a:gd name="T14" fmla="*/ 1 w 5"/>
                <a:gd name="T15" fmla="*/ 2 h 6"/>
                <a:gd name="T16" fmla="*/ 1 w 5"/>
                <a:gd name="T17" fmla="*/ 2 h 6"/>
                <a:gd name="T18" fmla="*/ 0 w 5"/>
                <a:gd name="T19" fmla="*/ 3 h 6"/>
                <a:gd name="T20" fmla="*/ 0 w 5"/>
                <a:gd name="T21" fmla="*/ 3 h 6"/>
                <a:gd name="T22" fmla="*/ 0 w 5"/>
                <a:gd name="T23" fmla="*/ 4 h 6"/>
                <a:gd name="T24" fmla="*/ 1 w 5"/>
                <a:gd name="T25" fmla="*/ 5 h 6"/>
                <a:gd name="T26" fmla="*/ 1 w 5"/>
                <a:gd name="T27" fmla="*/ 6 h 6"/>
                <a:gd name="T28" fmla="*/ 1 w 5"/>
                <a:gd name="T29" fmla="*/ 6 h 6"/>
                <a:gd name="T30" fmla="*/ 2 w 5"/>
                <a:gd name="T31" fmla="*/ 6 h 6"/>
                <a:gd name="T32" fmla="*/ 3 w 5"/>
                <a:gd name="T33" fmla="*/ 6 h 6"/>
                <a:gd name="T34" fmla="*/ 4 w 5"/>
                <a:gd name="T35" fmla="*/ 5 h 6"/>
                <a:gd name="T36" fmla="*/ 4 w 5"/>
                <a:gd name="T37" fmla="*/ 4 h 6"/>
                <a:gd name="T38" fmla="*/ 4 w 5"/>
                <a:gd name="T39" fmla="*/ 3 h 6"/>
                <a:gd name="T40" fmla="*/ 5 w 5"/>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6">
                  <a:moveTo>
                    <a:pt x="5" y="2"/>
                  </a:moveTo>
                  <a:cubicBezTo>
                    <a:pt x="5" y="2"/>
                    <a:pt x="5" y="1"/>
                    <a:pt x="5" y="1"/>
                  </a:cubicBezTo>
                  <a:cubicBezTo>
                    <a:pt x="5" y="1"/>
                    <a:pt x="5" y="0"/>
                    <a:pt x="5" y="0"/>
                  </a:cubicBezTo>
                  <a:cubicBezTo>
                    <a:pt x="5" y="0"/>
                    <a:pt x="5" y="0"/>
                    <a:pt x="5" y="0"/>
                  </a:cubicBezTo>
                  <a:cubicBezTo>
                    <a:pt x="4" y="0"/>
                    <a:pt x="4" y="0"/>
                    <a:pt x="4" y="0"/>
                  </a:cubicBezTo>
                  <a:cubicBezTo>
                    <a:pt x="4" y="0"/>
                    <a:pt x="4" y="0"/>
                    <a:pt x="3" y="0"/>
                  </a:cubicBezTo>
                  <a:cubicBezTo>
                    <a:pt x="3" y="0"/>
                    <a:pt x="3" y="0"/>
                    <a:pt x="2" y="0"/>
                  </a:cubicBezTo>
                  <a:cubicBezTo>
                    <a:pt x="2" y="1"/>
                    <a:pt x="2" y="1"/>
                    <a:pt x="1" y="2"/>
                  </a:cubicBezTo>
                  <a:cubicBezTo>
                    <a:pt x="1" y="2"/>
                    <a:pt x="1" y="2"/>
                    <a:pt x="1" y="2"/>
                  </a:cubicBezTo>
                  <a:cubicBezTo>
                    <a:pt x="1" y="2"/>
                    <a:pt x="1" y="2"/>
                    <a:pt x="0" y="3"/>
                  </a:cubicBezTo>
                  <a:cubicBezTo>
                    <a:pt x="0" y="3"/>
                    <a:pt x="0" y="3"/>
                    <a:pt x="0" y="3"/>
                  </a:cubicBezTo>
                  <a:cubicBezTo>
                    <a:pt x="0" y="3"/>
                    <a:pt x="0" y="4"/>
                    <a:pt x="0" y="4"/>
                  </a:cubicBezTo>
                  <a:cubicBezTo>
                    <a:pt x="0" y="4"/>
                    <a:pt x="1" y="5"/>
                    <a:pt x="1" y="5"/>
                  </a:cubicBezTo>
                  <a:cubicBezTo>
                    <a:pt x="1" y="5"/>
                    <a:pt x="1" y="6"/>
                    <a:pt x="1" y="6"/>
                  </a:cubicBezTo>
                  <a:cubicBezTo>
                    <a:pt x="1" y="6"/>
                    <a:pt x="1" y="6"/>
                    <a:pt x="1" y="6"/>
                  </a:cubicBezTo>
                  <a:cubicBezTo>
                    <a:pt x="1" y="6"/>
                    <a:pt x="2" y="6"/>
                    <a:pt x="2" y="6"/>
                  </a:cubicBezTo>
                  <a:cubicBezTo>
                    <a:pt x="2" y="6"/>
                    <a:pt x="2" y="6"/>
                    <a:pt x="3" y="6"/>
                  </a:cubicBezTo>
                  <a:cubicBezTo>
                    <a:pt x="3" y="6"/>
                    <a:pt x="3" y="5"/>
                    <a:pt x="4" y="5"/>
                  </a:cubicBezTo>
                  <a:cubicBezTo>
                    <a:pt x="4" y="4"/>
                    <a:pt x="4" y="4"/>
                    <a:pt x="4" y="4"/>
                  </a:cubicBezTo>
                  <a:cubicBezTo>
                    <a:pt x="4" y="4"/>
                    <a:pt x="4" y="3"/>
                    <a:pt x="4" y="3"/>
                  </a:cubicBezTo>
                  <a:cubicBezTo>
                    <a:pt x="4" y="3"/>
                    <a:pt x="5" y="2"/>
                    <a:pt x="5" y="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6" name="Freeform 259">
              <a:extLst>
                <a:ext uri="{FF2B5EF4-FFF2-40B4-BE49-F238E27FC236}">
                  <a16:creationId xmlns:a16="http://schemas.microsoft.com/office/drawing/2014/main" id="{7A02B18A-F403-B348-9F75-7EE1C28F8F75}"/>
                </a:ext>
              </a:extLst>
            </p:cNvPr>
            <p:cNvSpPr>
              <a:spLocks/>
            </p:cNvSpPr>
            <p:nvPr/>
          </p:nvSpPr>
          <p:spPr bwMode="auto">
            <a:xfrm>
              <a:off x="16983995" y="9956752"/>
              <a:ext cx="19050" cy="15875"/>
            </a:xfrm>
            <a:custGeom>
              <a:avLst/>
              <a:gdLst>
                <a:gd name="T0" fmla="*/ 3 w 6"/>
                <a:gd name="T1" fmla="*/ 5 h 5"/>
                <a:gd name="T2" fmla="*/ 2 w 6"/>
                <a:gd name="T3" fmla="*/ 5 h 5"/>
                <a:gd name="T4" fmla="*/ 2 w 6"/>
                <a:gd name="T5" fmla="*/ 5 h 5"/>
                <a:gd name="T6" fmla="*/ 2 w 6"/>
                <a:gd name="T7" fmla="*/ 5 h 5"/>
                <a:gd name="T8" fmla="*/ 1 w 6"/>
                <a:gd name="T9" fmla="*/ 5 h 5"/>
                <a:gd name="T10" fmla="*/ 0 w 6"/>
                <a:gd name="T11" fmla="*/ 4 h 5"/>
                <a:gd name="T12" fmla="*/ 0 w 6"/>
                <a:gd name="T13" fmla="*/ 4 h 5"/>
                <a:gd name="T14" fmla="*/ 0 w 6"/>
                <a:gd name="T15" fmla="*/ 4 h 5"/>
                <a:gd name="T16" fmla="*/ 0 w 6"/>
                <a:gd name="T17" fmla="*/ 3 h 5"/>
                <a:gd name="T18" fmla="*/ 0 w 6"/>
                <a:gd name="T19" fmla="*/ 2 h 5"/>
                <a:gd name="T20" fmla="*/ 0 w 6"/>
                <a:gd name="T21" fmla="*/ 1 h 5"/>
                <a:gd name="T22" fmla="*/ 0 w 6"/>
                <a:gd name="T23" fmla="*/ 1 h 5"/>
                <a:gd name="T24" fmla="*/ 1 w 6"/>
                <a:gd name="T25" fmla="*/ 0 h 5"/>
                <a:gd name="T26" fmla="*/ 2 w 6"/>
                <a:gd name="T27" fmla="*/ 0 h 5"/>
                <a:gd name="T28" fmla="*/ 3 w 6"/>
                <a:gd name="T29" fmla="*/ 0 h 5"/>
                <a:gd name="T30" fmla="*/ 4 w 6"/>
                <a:gd name="T31" fmla="*/ 0 h 5"/>
                <a:gd name="T32" fmla="*/ 5 w 6"/>
                <a:gd name="T33" fmla="*/ 1 h 5"/>
                <a:gd name="T34" fmla="*/ 6 w 6"/>
                <a:gd name="T35" fmla="*/ 2 h 5"/>
                <a:gd name="T36" fmla="*/ 6 w 6"/>
                <a:gd name="T37" fmla="*/ 4 h 5"/>
                <a:gd name="T38" fmla="*/ 5 w 6"/>
                <a:gd name="T39" fmla="*/ 5 h 5"/>
                <a:gd name="T40" fmla="*/ 4 w 6"/>
                <a:gd name="T41" fmla="*/ 5 h 5"/>
                <a:gd name="T42" fmla="*/ 3 w 6"/>
                <a:gd name="T4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5">
                  <a:moveTo>
                    <a:pt x="3" y="5"/>
                  </a:moveTo>
                  <a:cubicBezTo>
                    <a:pt x="2" y="5"/>
                    <a:pt x="2" y="5"/>
                    <a:pt x="2" y="5"/>
                  </a:cubicBezTo>
                  <a:cubicBezTo>
                    <a:pt x="2" y="5"/>
                    <a:pt x="2" y="5"/>
                    <a:pt x="2" y="5"/>
                  </a:cubicBezTo>
                  <a:cubicBezTo>
                    <a:pt x="2" y="5"/>
                    <a:pt x="2" y="5"/>
                    <a:pt x="2" y="5"/>
                  </a:cubicBezTo>
                  <a:cubicBezTo>
                    <a:pt x="1" y="5"/>
                    <a:pt x="1" y="5"/>
                    <a:pt x="1" y="5"/>
                  </a:cubicBezTo>
                  <a:cubicBezTo>
                    <a:pt x="0" y="5"/>
                    <a:pt x="0" y="5"/>
                    <a:pt x="0" y="4"/>
                  </a:cubicBezTo>
                  <a:cubicBezTo>
                    <a:pt x="0" y="4"/>
                    <a:pt x="0" y="4"/>
                    <a:pt x="0" y="4"/>
                  </a:cubicBezTo>
                  <a:cubicBezTo>
                    <a:pt x="0" y="4"/>
                    <a:pt x="0" y="4"/>
                    <a:pt x="0" y="4"/>
                  </a:cubicBezTo>
                  <a:cubicBezTo>
                    <a:pt x="0" y="4"/>
                    <a:pt x="0" y="3"/>
                    <a:pt x="0" y="3"/>
                  </a:cubicBezTo>
                  <a:cubicBezTo>
                    <a:pt x="0" y="3"/>
                    <a:pt x="0" y="3"/>
                    <a:pt x="0" y="2"/>
                  </a:cubicBezTo>
                  <a:cubicBezTo>
                    <a:pt x="0" y="2"/>
                    <a:pt x="0" y="2"/>
                    <a:pt x="0" y="1"/>
                  </a:cubicBezTo>
                  <a:cubicBezTo>
                    <a:pt x="0" y="1"/>
                    <a:pt x="0" y="1"/>
                    <a:pt x="0" y="1"/>
                  </a:cubicBezTo>
                  <a:cubicBezTo>
                    <a:pt x="1" y="1"/>
                    <a:pt x="1" y="0"/>
                    <a:pt x="1" y="0"/>
                  </a:cubicBezTo>
                  <a:cubicBezTo>
                    <a:pt x="1" y="0"/>
                    <a:pt x="1" y="0"/>
                    <a:pt x="2" y="0"/>
                  </a:cubicBezTo>
                  <a:cubicBezTo>
                    <a:pt x="2" y="0"/>
                    <a:pt x="3" y="0"/>
                    <a:pt x="3" y="0"/>
                  </a:cubicBezTo>
                  <a:cubicBezTo>
                    <a:pt x="3" y="0"/>
                    <a:pt x="4" y="0"/>
                    <a:pt x="4" y="0"/>
                  </a:cubicBezTo>
                  <a:cubicBezTo>
                    <a:pt x="4" y="0"/>
                    <a:pt x="4" y="1"/>
                    <a:pt x="5" y="1"/>
                  </a:cubicBezTo>
                  <a:cubicBezTo>
                    <a:pt x="5" y="1"/>
                    <a:pt x="6" y="1"/>
                    <a:pt x="6" y="2"/>
                  </a:cubicBezTo>
                  <a:cubicBezTo>
                    <a:pt x="6" y="3"/>
                    <a:pt x="6" y="3"/>
                    <a:pt x="6" y="4"/>
                  </a:cubicBezTo>
                  <a:cubicBezTo>
                    <a:pt x="6" y="4"/>
                    <a:pt x="6" y="4"/>
                    <a:pt x="5" y="5"/>
                  </a:cubicBezTo>
                  <a:cubicBezTo>
                    <a:pt x="5" y="5"/>
                    <a:pt x="5" y="5"/>
                    <a:pt x="4" y="5"/>
                  </a:cubicBezTo>
                  <a:cubicBezTo>
                    <a:pt x="4" y="5"/>
                    <a:pt x="3" y="5"/>
                    <a:pt x="3"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7" name="Freeform 260">
              <a:extLst>
                <a:ext uri="{FF2B5EF4-FFF2-40B4-BE49-F238E27FC236}">
                  <a16:creationId xmlns:a16="http://schemas.microsoft.com/office/drawing/2014/main" id="{50F387C9-F620-CC46-BA84-1D627E68C2EA}"/>
                </a:ext>
              </a:extLst>
            </p:cNvPr>
            <p:cNvSpPr>
              <a:spLocks/>
            </p:cNvSpPr>
            <p:nvPr/>
          </p:nvSpPr>
          <p:spPr bwMode="auto">
            <a:xfrm>
              <a:off x="16888745" y="8861376"/>
              <a:ext cx="1606550" cy="1663700"/>
            </a:xfrm>
            <a:custGeom>
              <a:avLst/>
              <a:gdLst>
                <a:gd name="T0" fmla="*/ 496 w 506"/>
                <a:gd name="T1" fmla="*/ 235 h 524"/>
                <a:gd name="T2" fmla="*/ 499 w 506"/>
                <a:gd name="T3" fmla="*/ 268 h 524"/>
                <a:gd name="T4" fmla="*/ 487 w 506"/>
                <a:gd name="T5" fmla="*/ 276 h 524"/>
                <a:gd name="T6" fmla="*/ 476 w 506"/>
                <a:gd name="T7" fmla="*/ 283 h 524"/>
                <a:gd name="T8" fmla="*/ 461 w 506"/>
                <a:gd name="T9" fmla="*/ 301 h 524"/>
                <a:gd name="T10" fmla="*/ 441 w 506"/>
                <a:gd name="T11" fmla="*/ 310 h 524"/>
                <a:gd name="T12" fmla="*/ 449 w 506"/>
                <a:gd name="T13" fmla="*/ 330 h 524"/>
                <a:gd name="T14" fmla="*/ 461 w 506"/>
                <a:gd name="T15" fmla="*/ 339 h 524"/>
                <a:gd name="T16" fmla="*/ 456 w 506"/>
                <a:gd name="T17" fmla="*/ 358 h 524"/>
                <a:gd name="T18" fmla="*/ 442 w 506"/>
                <a:gd name="T19" fmla="*/ 391 h 524"/>
                <a:gd name="T20" fmla="*/ 474 w 506"/>
                <a:gd name="T21" fmla="*/ 437 h 524"/>
                <a:gd name="T22" fmla="*/ 451 w 506"/>
                <a:gd name="T23" fmla="*/ 472 h 524"/>
                <a:gd name="T24" fmla="*/ 414 w 506"/>
                <a:gd name="T25" fmla="*/ 502 h 524"/>
                <a:gd name="T26" fmla="*/ 388 w 506"/>
                <a:gd name="T27" fmla="*/ 516 h 524"/>
                <a:gd name="T28" fmla="*/ 358 w 506"/>
                <a:gd name="T29" fmla="*/ 498 h 524"/>
                <a:gd name="T30" fmla="*/ 334 w 506"/>
                <a:gd name="T31" fmla="*/ 456 h 524"/>
                <a:gd name="T32" fmla="*/ 337 w 506"/>
                <a:gd name="T33" fmla="*/ 411 h 524"/>
                <a:gd name="T34" fmla="*/ 304 w 506"/>
                <a:gd name="T35" fmla="*/ 426 h 524"/>
                <a:gd name="T36" fmla="*/ 279 w 506"/>
                <a:gd name="T37" fmla="*/ 446 h 524"/>
                <a:gd name="T38" fmla="*/ 255 w 506"/>
                <a:gd name="T39" fmla="*/ 456 h 524"/>
                <a:gd name="T40" fmla="*/ 222 w 506"/>
                <a:gd name="T41" fmla="*/ 445 h 524"/>
                <a:gd name="T42" fmla="*/ 199 w 506"/>
                <a:gd name="T43" fmla="*/ 408 h 524"/>
                <a:gd name="T44" fmla="*/ 176 w 506"/>
                <a:gd name="T45" fmla="*/ 369 h 524"/>
                <a:gd name="T46" fmla="*/ 127 w 506"/>
                <a:gd name="T47" fmla="*/ 362 h 524"/>
                <a:gd name="T48" fmla="*/ 96 w 506"/>
                <a:gd name="T49" fmla="*/ 321 h 524"/>
                <a:gd name="T50" fmla="*/ 111 w 506"/>
                <a:gd name="T51" fmla="*/ 314 h 524"/>
                <a:gd name="T52" fmla="*/ 111 w 506"/>
                <a:gd name="T53" fmla="*/ 286 h 524"/>
                <a:gd name="T54" fmla="*/ 90 w 506"/>
                <a:gd name="T55" fmla="*/ 274 h 524"/>
                <a:gd name="T56" fmla="*/ 96 w 506"/>
                <a:gd name="T57" fmla="*/ 254 h 524"/>
                <a:gd name="T58" fmla="*/ 68 w 506"/>
                <a:gd name="T59" fmla="*/ 242 h 524"/>
                <a:gd name="T60" fmla="*/ 51 w 506"/>
                <a:gd name="T61" fmla="*/ 226 h 524"/>
                <a:gd name="T62" fmla="*/ 65 w 506"/>
                <a:gd name="T63" fmla="*/ 203 h 524"/>
                <a:gd name="T64" fmla="*/ 112 w 506"/>
                <a:gd name="T65" fmla="*/ 193 h 524"/>
                <a:gd name="T66" fmla="*/ 123 w 506"/>
                <a:gd name="T67" fmla="*/ 166 h 524"/>
                <a:gd name="T68" fmla="*/ 100 w 506"/>
                <a:gd name="T69" fmla="*/ 185 h 524"/>
                <a:gd name="T70" fmla="*/ 104 w 506"/>
                <a:gd name="T71" fmla="*/ 161 h 524"/>
                <a:gd name="T72" fmla="*/ 94 w 506"/>
                <a:gd name="T73" fmla="*/ 125 h 524"/>
                <a:gd name="T74" fmla="*/ 76 w 506"/>
                <a:gd name="T75" fmla="*/ 97 h 524"/>
                <a:gd name="T76" fmla="*/ 61 w 506"/>
                <a:gd name="T77" fmla="*/ 71 h 524"/>
                <a:gd name="T78" fmla="*/ 34 w 506"/>
                <a:gd name="T79" fmla="*/ 60 h 524"/>
                <a:gd name="T80" fmla="*/ 10 w 506"/>
                <a:gd name="T81" fmla="*/ 57 h 524"/>
                <a:gd name="T82" fmla="*/ 3 w 506"/>
                <a:gd name="T83" fmla="*/ 86 h 524"/>
                <a:gd name="T84" fmla="*/ 2 w 506"/>
                <a:gd name="T85" fmla="*/ 72 h 524"/>
                <a:gd name="T86" fmla="*/ 5 w 506"/>
                <a:gd name="T87" fmla="*/ 45 h 524"/>
                <a:gd name="T88" fmla="*/ 17 w 506"/>
                <a:gd name="T89" fmla="*/ 15 h 524"/>
                <a:gd name="T90" fmla="*/ 29 w 506"/>
                <a:gd name="T91" fmla="*/ 7 h 524"/>
                <a:gd name="T92" fmla="*/ 49 w 506"/>
                <a:gd name="T93" fmla="*/ 53 h 524"/>
                <a:gd name="T94" fmla="*/ 69 w 506"/>
                <a:gd name="T95" fmla="*/ 47 h 524"/>
                <a:gd name="T96" fmla="*/ 203 w 506"/>
                <a:gd name="T97" fmla="*/ 73 h 524"/>
                <a:gd name="T98" fmla="*/ 311 w 506"/>
                <a:gd name="T99" fmla="*/ 120 h 524"/>
                <a:gd name="T100" fmla="*/ 326 w 506"/>
                <a:gd name="T101" fmla="*/ 180 h 524"/>
                <a:gd name="T102" fmla="*/ 335 w 506"/>
                <a:gd name="T103" fmla="*/ 198 h 524"/>
                <a:gd name="T104" fmla="*/ 333 w 506"/>
                <a:gd name="T105" fmla="*/ 211 h 524"/>
                <a:gd name="T106" fmla="*/ 339 w 506"/>
                <a:gd name="T107" fmla="*/ 215 h 524"/>
                <a:gd name="T108" fmla="*/ 388 w 506"/>
                <a:gd name="T109" fmla="*/ 208 h 524"/>
                <a:gd name="T110" fmla="*/ 414 w 506"/>
                <a:gd name="T111" fmla="*/ 220 h 524"/>
                <a:gd name="T112" fmla="*/ 439 w 506"/>
                <a:gd name="T113" fmla="*/ 235 h 524"/>
                <a:gd name="T114" fmla="*/ 455 w 506"/>
                <a:gd name="T115" fmla="*/ 223 h 524"/>
                <a:gd name="T116" fmla="*/ 466 w 506"/>
                <a:gd name="T117" fmla="*/ 214 h 524"/>
                <a:gd name="T118" fmla="*/ 478 w 506"/>
                <a:gd name="T119" fmla="*/ 213 h 524"/>
                <a:gd name="T120" fmla="*/ 502 w 506"/>
                <a:gd name="T121" fmla="*/ 20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524">
                  <a:moveTo>
                    <a:pt x="505" y="212"/>
                  </a:moveTo>
                  <a:cubicBezTo>
                    <a:pt x="505" y="212"/>
                    <a:pt x="505" y="213"/>
                    <a:pt x="504" y="214"/>
                  </a:cubicBezTo>
                  <a:cubicBezTo>
                    <a:pt x="504" y="214"/>
                    <a:pt x="504" y="215"/>
                    <a:pt x="503" y="215"/>
                  </a:cubicBezTo>
                  <a:cubicBezTo>
                    <a:pt x="502" y="216"/>
                    <a:pt x="501" y="217"/>
                    <a:pt x="500" y="218"/>
                  </a:cubicBezTo>
                  <a:cubicBezTo>
                    <a:pt x="499" y="218"/>
                    <a:pt x="498" y="219"/>
                    <a:pt x="498" y="219"/>
                  </a:cubicBezTo>
                  <a:cubicBezTo>
                    <a:pt x="497" y="219"/>
                    <a:pt x="497" y="220"/>
                    <a:pt x="496" y="220"/>
                  </a:cubicBezTo>
                  <a:cubicBezTo>
                    <a:pt x="496" y="220"/>
                    <a:pt x="495" y="221"/>
                    <a:pt x="495" y="221"/>
                  </a:cubicBezTo>
                  <a:cubicBezTo>
                    <a:pt x="495" y="221"/>
                    <a:pt x="495" y="222"/>
                    <a:pt x="495" y="222"/>
                  </a:cubicBezTo>
                  <a:cubicBezTo>
                    <a:pt x="494" y="222"/>
                    <a:pt x="494" y="222"/>
                    <a:pt x="494" y="223"/>
                  </a:cubicBezTo>
                  <a:cubicBezTo>
                    <a:pt x="494" y="223"/>
                    <a:pt x="494" y="223"/>
                    <a:pt x="494" y="224"/>
                  </a:cubicBezTo>
                  <a:cubicBezTo>
                    <a:pt x="494" y="224"/>
                    <a:pt x="495" y="224"/>
                    <a:pt x="495" y="225"/>
                  </a:cubicBezTo>
                  <a:cubicBezTo>
                    <a:pt x="495" y="225"/>
                    <a:pt x="495" y="225"/>
                    <a:pt x="495" y="225"/>
                  </a:cubicBezTo>
                  <a:cubicBezTo>
                    <a:pt x="495" y="225"/>
                    <a:pt x="495" y="226"/>
                    <a:pt x="495" y="226"/>
                  </a:cubicBezTo>
                  <a:cubicBezTo>
                    <a:pt x="495" y="226"/>
                    <a:pt x="495" y="226"/>
                    <a:pt x="495" y="226"/>
                  </a:cubicBezTo>
                  <a:cubicBezTo>
                    <a:pt x="495" y="227"/>
                    <a:pt x="495" y="227"/>
                    <a:pt x="495" y="227"/>
                  </a:cubicBezTo>
                  <a:cubicBezTo>
                    <a:pt x="495" y="228"/>
                    <a:pt x="496" y="228"/>
                    <a:pt x="496" y="229"/>
                  </a:cubicBezTo>
                  <a:cubicBezTo>
                    <a:pt x="496" y="229"/>
                    <a:pt x="496" y="230"/>
                    <a:pt x="496" y="230"/>
                  </a:cubicBezTo>
                  <a:cubicBezTo>
                    <a:pt x="496" y="230"/>
                    <a:pt x="496" y="230"/>
                    <a:pt x="496" y="231"/>
                  </a:cubicBezTo>
                  <a:cubicBezTo>
                    <a:pt x="496" y="231"/>
                    <a:pt x="496" y="231"/>
                    <a:pt x="496" y="231"/>
                  </a:cubicBezTo>
                  <a:cubicBezTo>
                    <a:pt x="496" y="232"/>
                    <a:pt x="496" y="232"/>
                    <a:pt x="496" y="233"/>
                  </a:cubicBezTo>
                  <a:cubicBezTo>
                    <a:pt x="496" y="233"/>
                    <a:pt x="496" y="234"/>
                    <a:pt x="496" y="234"/>
                  </a:cubicBezTo>
                  <a:cubicBezTo>
                    <a:pt x="496" y="234"/>
                    <a:pt x="496" y="235"/>
                    <a:pt x="496" y="235"/>
                  </a:cubicBezTo>
                  <a:cubicBezTo>
                    <a:pt x="496" y="235"/>
                    <a:pt x="496" y="235"/>
                    <a:pt x="496" y="236"/>
                  </a:cubicBezTo>
                  <a:cubicBezTo>
                    <a:pt x="496" y="236"/>
                    <a:pt x="496" y="237"/>
                    <a:pt x="496" y="237"/>
                  </a:cubicBezTo>
                  <a:cubicBezTo>
                    <a:pt x="496" y="238"/>
                    <a:pt x="496" y="238"/>
                    <a:pt x="496" y="238"/>
                  </a:cubicBezTo>
                  <a:cubicBezTo>
                    <a:pt x="496" y="238"/>
                    <a:pt x="496" y="238"/>
                    <a:pt x="497" y="238"/>
                  </a:cubicBezTo>
                  <a:cubicBezTo>
                    <a:pt x="497" y="239"/>
                    <a:pt x="497" y="239"/>
                    <a:pt x="497" y="240"/>
                  </a:cubicBezTo>
                  <a:cubicBezTo>
                    <a:pt x="497" y="240"/>
                    <a:pt x="497" y="241"/>
                    <a:pt x="497" y="241"/>
                  </a:cubicBezTo>
                  <a:cubicBezTo>
                    <a:pt x="497" y="243"/>
                    <a:pt x="497" y="243"/>
                    <a:pt x="497" y="243"/>
                  </a:cubicBezTo>
                  <a:cubicBezTo>
                    <a:pt x="497" y="243"/>
                    <a:pt x="497" y="244"/>
                    <a:pt x="497" y="244"/>
                  </a:cubicBezTo>
                  <a:cubicBezTo>
                    <a:pt x="497" y="245"/>
                    <a:pt x="497" y="245"/>
                    <a:pt x="497" y="246"/>
                  </a:cubicBezTo>
                  <a:cubicBezTo>
                    <a:pt x="497" y="246"/>
                    <a:pt x="498" y="247"/>
                    <a:pt x="498" y="248"/>
                  </a:cubicBezTo>
                  <a:cubicBezTo>
                    <a:pt x="498" y="251"/>
                    <a:pt x="498" y="251"/>
                    <a:pt x="498" y="251"/>
                  </a:cubicBezTo>
                  <a:cubicBezTo>
                    <a:pt x="498" y="251"/>
                    <a:pt x="498" y="252"/>
                    <a:pt x="498" y="252"/>
                  </a:cubicBezTo>
                  <a:cubicBezTo>
                    <a:pt x="498" y="253"/>
                    <a:pt x="498" y="253"/>
                    <a:pt x="498" y="254"/>
                  </a:cubicBezTo>
                  <a:cubicBezTo>
                    <a:pt x="498" y="255"/>
                    <a:pt x="498" y="256"/>
                    <a:pt x="498" y="256"/>
                  </a:cubicBezTo>
                  <a:cubicBezTo>
                    <a:pt x="498" y="257"/>
                    <a:pt x="498" y="258"/>
                    <a:pt x="498" y="258"/>
                  </a:cubicBezTo>
                  <a:cubicBezTo>
                    <a:pt x="498" y="259"/>
                    <a:pt x="499" y="260"/>
                    <a:pt x="499" y="261"/>
                  </a:cubicBezTo>
                  <a:cubicBezTo>
                    <a:pt x="499" y="262"/>
                    <a:pt x="499" y="263"/>
                    <a:pt x="499" y="264"/>
                  </a:cubicBezTo>
                  <a:cubicBezTo>
                    <a:pt x="499" y="264"/>
                    <a:pt x="499" y="264"/>
                    <a:pt x="499" y="264"/>
                  </a:cubicBezTo>
                  <a:cubicBezTo>
                    <a:pt x="499" y="265"/>
                    <a:pt x="499" y="265"/>
                    <a:pt x="499" y="265"/>
                  </a:cubicBezTo>
                  <a:cubicBezTo>
                    <a:pt x="499" y="265"/>
                    <a:pt x="499" y="266"/>
                    <a:pt x="499" y="266"/>
                  </a:cubicBezTo>
                  <a:cubicBezTo>
                    <a:pt x="499" y="266"/>
                    <a:pt x="499" y="267"/>
                    <a:pt x="499" y="267"/>
                  </a:cubicBezTo>
                  <a:cubicBezTo>
                    <a:pt x="499" y="267"/>
                    <a:pt x="499" y="267"/>
                    <a:pt x="499" y="268"/>
                  </a:cubicBezTo>
                  <a:cubicBezTo>
                    <a:pt x="499" y="268"/>
                    <a:pt x="498" y="268"/>
                    <a:pt x="498" y="268"/>
                  </a:cubicBezTo>
                  <a:cubicBezTo>
                    <a:pt x="498" y="268"/>
                    <a:pt x="498" y="268"/>
                    <a:pt x="498" y="268"/>
                  </a:cubicBezTo>
                  <a:cubicBezTo>
                    <a:pt x="498" y="268"/>
                    <a:pt x="498" y="269"/>
                    <a:pt x="498" y="269"/>
                  </a:cubicBezTo>
                  <a:cubicBezTo>
                    <a:pt x="497" y="269"/>
                    <a:pt x="497" y="269"/>
                    <a:pt x="497" y="269"/>
                  </a:cubicBezTo>
                  <a:cubicBezTo>
                    <a:pt x="497" y="269"/>
                    <a:pt x="496" y="270"/>
                    <a:pt x="496" y="270"/>
                  </a:cubicBezTo>
                  <a:cubicBezTo>
                    <a:pt x="496" y="270"/>
                    <a:pt x="496" y="270"/>
                    <a:pt x="496" y="270"/>
                  </a:cubicBezTo>
                  <a:cubicBezTo>
                    <a:pt x="495" y="270"/>
                    <a:pt x="495" y="271"/>
                    <a:pt x="495" y="271"/>
                  </a:cubicBezTo>
                  <a:cubicBezTo>
                    <a:pt x="495" y="271"/>
                    <a:pt x="495" y="271"/>
                    <a:pt x="495" y="271"/>
                  </a:cubicBezTo>
                  <a:cubicBezTo>
                    <a:pt x="495" y="271"/>
                    <a:pt x="495" y="271"/>
                    <a:pt x="494" y="271"/>
                  </a:cubicBezTo>
                  <a:cubicBezTo>
                    <a:pt x="494" y="271"/>
                    <a:pt x="494" y="271"/>
                    <a:pt x="494" y="272"/>
                  </a:cubicBezTo>
                  <a:cubicBezTo>
                    <a:pt x="494" y="272"/>
                    <a:pt x="494" y="272"/>
                    <a:pt x="493" y="272"/>
                  </a:cubicBezTo>
                  <a:cubicBezTo>
                    <a:pt x="493" y="272"/>
                    <a:pt x="493" y="272"/>
                    <a:pt x="492" y="272"/>
                  </a:cubicBezTo>
                  <a:cubicBezTo>
                    <a:pt x="492" y="273"/>
                    <a:pt x="492" y="273"/>
                    <a:pt x="492" y="273"/>
                  </a:cubicBezTo>
                  <a:cubicBezTo>
                    <a:pt x="491" y="273"/>
                    <a:pt x="491" y="273"/>
                    <a:pt x="491" y="273"/>
                  </a:cubicBezTo>
                  <a:cubicBezTo>
                    <a:pt x="491" y="274"/>
                    <a:pt x="491" y="274"/>
                    <a:pt x="490" y="274"/>
                  </a:cubicBezTo>
                  <a:cubicBezTo>
                    <a:pt x="490" y="274"/>
                    <a:pt x="490" y="274"/>
                    <a:pt x="489" y="274"/>
                  </a:cubicBezTo>
                  <a:cubicBezTo>
                    <a:pt x="489" y="275"/>
                    <a:pt x="489" y="275"/>
                    <a:pt x="489" y="275"/>
                  </a:cubicBezTo>
                  <a:cubicBezTo>
                    <a:pt x="489" y="275"/>
                    <a:pt x="489" y="275"/>
                    <a:pt x="489" y="275"/>
                  </a:cubicBezTo>
                  <a:cubicBezTo>
                    <a:pt x="488" y="275"/>
                    <a:pt x="488" y="275"/>
                    <a:pt x="488" y="275"/>
                  </a:cubicBezTo>
                  <a:cubicBezTo>
                    <a:pt x="488" y="276"/>
                    <a:pt x="488" y="276"/>
                    <a:pt x="487" y="276"/>
                  </a:cubicBezTo>
                  <a:cubicBezTo>
                    <a:pt x="487" y="276"/>
                    <a:pt x="487" y="276"/>
                    <a:pt x="487" y="276"/>
                  </a:cubicBezTo>
                  <a:cubicBezTo>
                    <a:pt x="487" y="276"/>
                    <a:pt x="487" y="276"/>
                    <a:pt x="487" y="276"/>
                  </a:cubicBezTo>
                  <a:cubicBezTo>
                    <a:pt x="487" y="277"/>
                    <a:pt x="487" y="277"/>
                    <a:pt x="487" y="277"/>
                  </a:cubicBezTo>
                  <a:cubicBezTo>
                    <a:pt x="487" y="277"/>
                    <a:pt x="486" y="277"/>
                    <a:pt x="486" y="277"/>
                  </a:cubicBezTo>
                  <a:cubicBezTo>
                    <a:pt x="486" y="277"/>
                    <a:pt x="486" y="277"/>
                    <a:pt x="486" y="277"/>
                  </a:cubicBezTo>
                  <a:cubicBezTo>
                    <a:pt x="485" y="278"/>
                    <a:pt x="485" y="278"/>
                    <a:pt x="485" y="278"/>
                  </a:cubicBezTo>
                  <a:cubicBezTo>
                    <a:pt x="484" y="278"/>
                    <a:pt x="484" y="278"/>
                    <a:pt x="484" y="278"/>
                  </a:cubicBezTo>
                  <a:cubicBezTo>
                    <a:pt x="484" y="278"/>
                    <a:pt x="484" y="278"/>
                    <a:pt x="484" y="278"/>
                  </a:cubicBezTo>
                  <a:cubicBezTo>
                    <a:pt x="484" y="278"/>
                    <a:pt x="484" y="278"/>
                    <a:pt x="484" y="278"/>
                  </a:cubicBezTo>
                  <a:cubicBezTo>
                    <a:pt x="484" y="278"/>
                    <a:pt x="484" y="278"/>
                    <a:pt x="483" y="278"/>
                  </a:cubicBezTo>
                  <a:cubicBezTo>
                    <a:pt x="483" y="278"/>
                    <a:pt x="483" y="278"/>
                    <a:pt x="483" y="279"/>
                  </a:cubicBezTo>
                  <a:cubicBezTo>
                    <a:pt x="483" y="279"/>
                    <a:pt x="482" y="279"/>
                    <a:pt x="482" y="279"/>
                  </a:cubicBezTo>
                  <a:cubicBezTo>
                    <a:pt x="482" y="279"/>
                    <a:pt x="482" y="279"/>
                    <a:pt x="482" y="279"/>
                  </a:cubicBezTo>
                  <a:cubicBezTo>
                    <a:pt x="482" y="279"/>
                    <a:pt x="481" y="279"/>
                    <a:pt x="481" y="279"/>
                  </a:cubicBezTo>
                  <a:cubicBezTo>
                    <a:pt x="481" y="279"/>
                    <a:pt x="481" y="279"/>
                    <a:pt x="481" y="280"/>
                  </a:cubicBezTo>
                  <a:cubicBezTo>
                    <a:pt x="481" y="280"/>
                    <a:pt x="481" y="280"/>
                    <a:pt x="481" y="280"/>
                  </a:cubicBezTo>
                  <a:cubicBezTo>
                    <a:pt x="481" y="280"/>
                    <a:pt x="481" y="280"/>
                    <a:pt x="481" y="280"/>
                  </a:cubicBezTo>
                  <a:cubicBezTo>
                    <a:pt x="480" y="281"/>
                    <a:pt x="480" y="281"/>
                    <a:pt x="480" y="281"/>
                  </a:cubicBezTo>
                  <a:cubicBezTo>
                    <a:pt x="480" y="281"/>
                    <a:pt x="480" y="281"/>
                    <a:pt x="479" y="281"/>
                  </a:cubicBezTo>
                  <a:cubicBezTo>
                    <a:pt x="479" y="281"/>
                    <a:pt x="479" y="281"/>
                    <a:pt x="479" y="281"/>
                  </a:cubicBezTo>
                  <a:cubicBezTo>
                    <a:pt x="479" y="282"/>
                    <a:pt x="479" y="282"/>
                    <a:pt x="479" y="282"/>
                  </a:cubicBezTo>
                  <a:cubicBezTo>
                    <a:pt x="479" y="282"/>
                    <a:pt x="478" y="282"/>
                    <a:pt x="478" y="282"/>
                  </a:cubicBezTo>
                  <a:cubicBezTo>
                    <a:pt x="478" y="282"/>
                    <a:pt x="478" y="282"/>
                    <a:pt x="478" y="282"/>
                  </a:cubicBezTo>
                  <a:cubicBezTo>
                    <a:pt x="477" y="283"/>
                    <a:pt x="476" y="283"/>
                    <a:pt x="476" y="283"/>
                  </a:cubicBezTo>
                  <a:cubicBezTo>
                    <a:pt x="476" y="284"/>
                    <a:pt x="475" y="284"/>
                    <a:pt x="475" y="284"/>
                  </a:cubicBezTo>
                  <a:cubicBezTo>
                    <a:pt x="475" y="284"/>
                    <a:pt x="475" y="284"/>
                    <a:pt x="474" y="285"/>
                  </a:cubicBezTo>
                  <a:cubicBezTo>
                    <a:pt x="474" y="285"/>
                    <a:pt x="474" y="286"/>
                    <a:pt x="473" y="286"/>
                  </a:cubicBezTo>
                  <a:cubicBezTo>
                    <a:pt x="473" y="287"/>
                    <a:pt x="473" y="287"/>
                    <a:pt x="473" y="287"/>
                  </a:cubicBezTo>
                  <a:cubicBezTo>
                    <a:pt x="473" y="287"/>
                    <a:pt x="472" y="288"/>
                    <a:pt x="472" y="288"/>
                  </a:cubicBezTo>
                  <a:cubicBezTo>
                    <a:pt x="472" y="288"/>
                    <a:pt x="471" y="288"/>
                    <a:pt x="471" y="288"/>
                  </a:cubicBezTo>
                  <a:cubicBezTo>
                    <a:pt x="471" y="289"/>
                    <a:pt x="471" y="289"/>
                    <a:pt x="470" y="289"/>
                  </a:cubicBezTo>
                  <a:cubicBezTo>
                    <a:pt x="470" y="290"/>
                    <a:pt x="469" y="291"/>
                    <a:pt x="469" y="291"/>
                  </a:cubicBezTo>
                  <a:cubicBezTo>
                    <a:pt x="469" y="292"/>
                    <a:pt x="469" y="292"/>
                    <a:pt x="469" y="292"/>
                  </a:cubicBezTo>
                  <a:cubicBezTo>
                    <a:pt x="468" y="292"/>
                    <a:pt x="468" y="293"/>
                    <a:pt x="468" y="293"/>
                  </a:cubicBezTo>
                  <a:cubicBezTo>
                    <a:pt x="468" y="293"/>
                    <a:pt x="468" y="293"/>
                    <a:pt x="467" y="294"/>
                  </a:cubicBezTo>
                  <a:cubicBezTo>
                    <a:pt x="467" y="294"/>
                    <a:pt x="467" y="294"/>
                    <a:pt x="467" y="294"/>
                  </a:cubicBezTo>
                  <a:cubicBezTo>
                    <a:pt x="466" y="295"/>
                    <a:pt x="466" y="295"/>
                    <a:pt x="466" y="295"/>
                  </a:cubicBezTo>
                  <a:cubicBezTo>
                    <a:pt x="466" y="295"/>
                    <a:pt x="465" y="296"/>
                    <a:pt x="465" y="296"/>
                  </a:cubicBezTo>
                  <a:cubicBezTo>
                    <a:pt x="465" y="296"/>
                    <a:pt x="465" y="296"/>
                    <a:pt x="465" y="296"/>
                  </a:cubicBezTo>
                  <a:cubicBezTo>
                    <a:pt x="465" y="296"/>
                    <a:pt x="465" y="296"/>
                    <a:pt x="465" y="296"/>
                  </a:cubicBezTo>
                  <a:cubicBezTo>
                    <a:pt x="464" y="297"/>
                    <a:pt x="464" y="297"/>
                    <a:pt x="464" y="297"/>
                  </a:cubicBezTo>
                  <a:cubicBezTo>
                    <a:pt x="464" y="297"/>
                    <a:pt x="464" y="298"/>
                    <a:pt x="463" y="298"/>
                  </a:cubicBezTo>
                  <a:cubicBezTo>
                    <a:pt x="463" y="299"/>
                    <a:pt x="463" y="299"/>
                    <a:pt x="463" y="299"/>
                  </a:cubicBezTo>
                  <a:cubicBezTo>
                    <a:pt x="462" y="299"/>
                    <a:pt x="462" y="300"/>
                    <a:pt x="462" y="300"/>
                  </a:cubicBezTo>
                  <a:cubicBezTo>
                    <a:pt x="462" y="300"/>
                    <a:pt x="462" y="300"/>
                    <a:pt x="461" y="301"/>
                  </a:cubicBezTo>
                  <a:cubicBezTo>
                    <a:pt x="461" y="301"/>
                    <a:pt x="461" y="301"/>
                    <a:pt x="461" y="301"/>
                  </a:cubicBezTo>
                  <a:cubicBezTo>
                    <a:pt x="461" y="301"/>
                    <a:pt x="461" y="301"/>
                    <a:pt x="461" y="301"/>
                  </a:cubicBezTo>
                  <a:cubicBezTo>
                    <a:pt x="460" y="301"/>
                    <a:pt x="460" y="301"/>
                    <a:pt x="460" y="302"/>
                  </a:cubicBezTo>
                  <a:cubicBezTo>
                    <a:pt x="460" y="302"/>
                    <a:pt x="460" y="302"/>
                    <a:pt x="460" y="302"/>
                  </a:cubicBezTo>
                  <a:cubicBezTo>
                    <a:pt x="460" y="302"/>
                    <a:pt x="460" y="302"/>
                    <a:pt x="460" y="302"/>
                  </a:cubicBezTo>
                  <a:cubicBezTo>
                    <a:pt x="459" y="302"/>
                    <a:pt x="459" y="302"/>
                    <a:pt x="459" y="302"/>
                  </a:cubicBezTo>
                  <a:cubicBezTo>
                    <a:pt x="458" y="302"/>
                    <a:pt x="458" y="303"/>
                    <a:pt x="458" y="303"/>
                  </a:cubicBezTo>
                  <a:cubicBezTo>
                    <a:pt x="457" y="303"/>
                    <a:pt x="457" y="303"/>
                    <a:pt x="457" y="303"/>
                  </a:cubicBezTo>
                  <a:cubicBezTo>
                    <a:pt x="456" y="303"/>
                    <a:pt x="455" y="303"/>
                    <a:pt x="455" y="302"/>
                  </a:cubicBezTo>
                  <a:cubicBezTo>
                    <a:pt x="454" y="302"/>
                    <a:pt x="454" y="302"/>
                    <a:pt x="453" y="302"/>
                  </a:cubicBezTo>
                  <a:cubicBezTo>
                    <a:pt x="453" y="302"/>
                    <a:pt x="452" y="302"/>
                    <a:pt x="452" y="302"/>
                  </a:cubicBezTo>
                  <a:cubicBezTo>
                    <a:pt x="452" y="302"/>
                    <a:pt x="451" y="302"/>
                    <a:pt x="451" y="302"/>
                  </a:cubicBezTo>
                  <a:cubicBezTo>
                    <a:pt x="450" y="301"/>
                    <a:pt x="450" y="301"/>
                    <a:pt x="449" y="302"/>
                  </a:cubicBezTo>
                  <a:cubicBezTo>
                    <a:pt x="449" y="302"/>
                    <a:pt x="448" y="302"/>
                    <a:pt x="447" y="303"/>
                  </a:cubicBezTo>
                  <a:cubicBezTo>
                    <a:pt x="447" y="303"/>
                    <a:pt x="446" y="303"/>
                    <a:pt x="446" y="304"/>
                  </a:cubicBezTo>
                  <a:cubicBezTo>
                    <a:pt x="446" y="304"/>
                    <a:pt x="445" y="304"/>
                    <a:pt x="445" y="304"/>
                  </a:cubicBezTo>
                  <a:cubicBezTo>
                    <a:pt x="445" y="305"/>
                    <a:pt x="445" y="305"/>
                    <a:pt x="445" y="305"/>
                  </a:cubicBezTo>
                  <a:cubicBezTo>
                    <a:pt x="445" y="305"/>
                    <a:pt x="445" y="306"/>
                    <a:pt x="444" y="306"/>
                  </a:cubicBezTo>
                  <a:cubicBezTo>
                    <a:pt x="444" y="306"/>
                    <a:pt x="443" y="306"/>
                    <a:pt x="443" y="307"/>
                  </a:cubicBezTo>
                  <a:cubicBezTo>
                    <a:pt x="442" y="307"/>
                    <a:pt x="442" y="307"/>
                    <a:pt x="442" y="308"/>
                  </a:cubicBezTo>
                  <a:cubicBezTo>
                    <a:pt x="442" y="308"/>
                    <a:pt x="442" y="308"/>
                    <a:pt x="441" y="308"/>
                  </a:cubicBezTo>
                  <a:cubicBezTo>
                    <a:pt x="441" y="308"/>
                    <a:pt x="441" y="308"/>
                    <a:pt x="441" y="308"/>
                  </a:cubicBezTo>
                  <a:cubicBezTo>
                    <a:pt x="441" y="309"/>
                    <a:pt x="441" y="309"/>
                    <a:pt x="441" y="310"/>
                  </a:cubicBezTo>
                  <a:cubicBezTo>
                    <a:pt x="440" y="310"/>
                    <a:pt x="440" y="310"/>
                    <a:pt x="440" y="311"/>
                  </a:cubicBezTo>
                  <a:cubicBezTo>
                    <a:pt x="440" y="311"/>
                    <a:pt x="440" y="311"/>
                    <a:pt x="439" y="311"/>
                  </a:cubicBezTo>
                  <a:cubicBezTo>
                    <a:pt x="439" y="311"/>
                    <a:pt x="439" y="311"/>
                    <a:pt x="439" y="312"/>
                  </a:cubicBezTo>
                  <a:cubicBezTo>
                    <a:pt x="439" y="312"/>
                    <a:pt x="439" y="312"/>
                    <a:pt x="439" y="312"/>
                  </a:cubicBezTo>
                  <a:cubicBezTo>
                    <a:pt x="439" y="313"/>
                    <a:pt x="438" y="313"/>
                    <a:pt x="438" y="313"/>
                  </a:cubicBezTo>
                  <a:cubicBezTo>
                    <a:pt x="438" y="314"/>
                    <a:pt x="438" y="314"/>
                    <a:pt x="438" y="314"/>
                  </a:cubicBezTo>
                  <a:cubicBezTo>
                    <a:pt x="438" y="315"/>
                    <a:pt x="438" y="315"/>
                    <a:pt x="438" y="315"/>
                  </a:cubicBezTo>
                  <a:cubicBezTo>
                    <a:pt x="438" y="316"/>
                    <a:pt x="438" y="316"/>
                    <a:pt x="438" y="316"/>
                  </a:cubicBezTo>
                  <a:cubicBezTo>
                    <a:pt x="438" y="317"/>
                    <a:pt x="438" y="317"/>
                    <a:pt x="438" y="317"/>
                  </a:cubicBezTo>
                  <a:cubicBezTo>
                    <a:pt x="438" y="317"/>
                    <a:pt x="438" y="318"/>
                    <a:pt x="438" y="318"/>
                  </a:cubicBezTo>
                  <a:cubicBezTo>
                    <a:pt x="438" y="318"/>
                    <a:pt x="438" y="319"/>
                    <a:pt x="439" y="319"/>
                  </a:cubicBezTo>
                  <a:cubicBezTo>
                    <a:pt x="439" y="320"/>
                    <a:pt x="439" y="320"/>
                    <a:pt x="439" y="320"/>
                  </a:cubicBezTo>
                  <a:cubicBezTo>
                    <a:pt x="439" y="321"/>
                    <a:pt x="440" y="321"/>
                    <a:pt x="440" y="321"/>
                  </a:cubicBezTo>
                  <a:cubicBezTo>
                    <a:pt x="440" y="322"/>
                    <a:pt x="440" y="322"/>
                    <a:pt x="441" y="323"/>
                  </a:cubicBezTo>
                  <a:cubicBezTo>
                    <a:pt x="441" y="323"/>
                    <a:pt x="441" y="324"/>
                    <a:pt x="442" y="324"/>
                  </a:cubicBezTo>
                  <a:cubicBezTo>
                    <a:pt x="442" y="324"/>
                    <a:pt x="442" y="325"/>
                    <a:pt x="442" y="326"/>
                  </a:cubicBezTo>
                  <a:cubicBezTo>
                    <a:pt x="443" y="326"/>
                    <a:pt x="443" y="326"/>
                    <a:pt x="443" y="327"/>
                  </a:cubicBezTo>
                  <a:cubicBezTo>
                    <a:pt x="443" y="327"/>
                    <a:pt x="444" y="328"/>
                    <a:pt x="444" y="328"/>
                  </a:cubicBezTo>
                  <a:cubicBezTo>
                    <a:pt x="444" y="328"/>
                    <a:pt x="444" y="329"/>
                    <a:pt x="445" y="329"/>
                  </a:cubicBezTo>
                  <a:cubicBezTo>
                    <a:pt x="445" y="329"/>
                    <a:pt x="445" y="330"/>
                    <a:pt x="446" y="330"/>
                  </a:cubicBezTo>
                  <a:cubicBezTo>
                    <a:pt x="447" y="330"/>
                    <a:pt x="447" y="330"/>
                    <a:pt x="448" y="330"/>
                  </a:cubicBezTo>
                  <a:cubicBezTo>
                    <a:pt x="449" y="330"/>
                    <a:pt x="449" y="330"/>
                    <a:pt x="449" y="330"/>
                  </a:cubicBezTo>
                  <a:cubicBezTo>
                    <a:pt x="450" y="330"/>
                    <a:pt x="450" y="330"/>
                    <a:pt x="450" y="330"/>
                  </a:cubicBezTo>
                  <a:cubicBezTo>
                    <a:pt x="452" y="330"/>
                    <a:pt x="453" y="330"/>
                    <a:pt x="454" y="330"/>
                  </a:cubicBezTo>
                  <a:cubicBezTo>
                    <a:pt x="454" y="330"/>
                    <a:pt x="455" y="330"/>
                    <a:pt x="455" y="330"/>
                  </a:cubicBezTo>
                  <a:cubicBezTo>
                    <a:pt x="456" y="330"/>
                    <a:pt x="456" y="330"/>
                    <a:pt x="456" y="330"/>
                  </a:cubicBezTo>
                  <a:cubicBezTo>
                    <a:pt x="456" y="330"/>
                    <a:pt x="456" y="330"/>
                    <a:pt x="456" y="330"/>
                  </a:cubicBezTo>
                  <a:cubicBezTo>
                    <a:pt x="457" y="330"/>
                    <a:pt x="457" y="330"/>
                    <a:pt x="457" y="330"/>
                  </a:cubicBezTo>
                  <a:cubicBezTo>
                    <a:pt x="457" y="330"/>
                    <a:pt x="458" y="330"/>
                    <a:pt x="458" y="330"/>
                  </a:cubicBezTo>
                  <a:cubicBezTo>
                    <a:pt x="458" y="330"/>
                    <a:pt x="458" y="330"/>
                    <a:pt x="459" y="330"/>
                  </a:cubicBezTo>
                  <a:cubicBezTo>
                    <a:pt x="459" y="330"/>
                    <a:pt x="459" y="330"/>
                    <a:pt x="459" y="330"/>
                  </a:cubicBezTo>
                  <a:cubicBezTo>
                    <a:pt x="459" y="330"/>
                    <a:pt x="459" y="330"/>
                    <a:pt x="459" y="330"/>
                  </a:cubicBezTo>
                  <a:cubicBezTo>
                    <a:pt x="459" y="330"/>
                    <a:pt x="459" y="330"/>
                    <a:pt x="459" y="330"/>
                  </a:cubicBezTo>
                  <a:cubicBezTo>
                    <a:pt x="459" y="330"/>
                    <a:pt x="459" y="330"/>
                    <a:pt x="459" y="330"/>
                  </a:cubicBezTo>
                  <a:cubicBezTo>
                    <a:pt x="459" y="331"/>
                    <a:pt x="460" y="331"/>
                    <a:pt x="460" y="331"/>
                  </a:cubicBezTo>
                  <a:cubicBezTo>
                    <a:pt x="460" y="331"/>
                    <a:pt x="460" y="331"/>
                    <a:pt x="460" y="331"/>
                  </a:cubicBezTo>
                  <a:cubicBezTo>
                    <a:pt x="460" y="332"/>
                    <a:pt x="461" y="332"/>
                    <a:pt x="461" y="332"/>
                  </a:cubicBezTo>
                  <a:cubicBezTo>
                    <a:pt x="461" y="333"/>
                    <a:pt x="461" y="333"/>
                    <a:pt x="461" y="333"/>
                  </a:cubicBezTo>
                  <a:cubicBezTo>
                    <a:pt x="462" y="333"/>
                    <a:pt x="462" y="334"/>
                    <a:pt x="462" y="334"/>
                  </a:cubicBezTo>
                  <a:cubicBezTo>
                    <a:pt x="462" y="334"/>
                    <a:pt x="462" y="334"/>
                    <a:pt x="463" y="335"/>
                  </a:cubicBezTo>
                  <a:cubicBezTo>
                    <a:pt x="463" y="335"/>
                    <a:pt x="462" y="335"/>
                    <a:pt x="462" y="335"/>
                  </a:cubicBezTo>
                  <a:cubicBezTo>
                    <a:pt x="462" y="336"/>
                    <a:pt x="462" y="336"/>
                    <a:pt x="462" y="336"/>
                  </a:cubicBezTo>
                  <a:cubicBezTo>
                    <a:pt x="462" y="336"/>
                    <a:pt x="462" y="337"/>
                    <a:pt x="462" y="337"/>
                  </a:cubicBezTo>
                  <a:cubicBezTo>
                    <a:pt x="461" y="337"/>
                    <a:pt x="461" y="338"/>
                    <a:pt x="461" y="339"/>
                  </a:cubicBezTo>
                  <a:cubicBezTo>
                    <a:pt x="461" y="339"/>
                    <a:pt x="461" y="339"/>
                    <a:pt x="462" y="340"/>
                  </a:cubicBezTo>
                  <a:cubicBezTo>
                    <a:pt x="462" y="341"/>
                    <a:pt x="463" y="341"/>
                    <a:pt x="464" y="341"/>
                  </a:cubicBezTo>
                  <a:cubicBezTo>
                    <a:pt x="464" y="342"/>
                    <a:pt x="465" y="342"/>
                    <a:pt x="465" y="341"/>
                  </a:cubicBezTo>
                  <a:cubicBezTo>
                    <a:pt x="466" y="343"/>
                    <a:pt x="467" y="345"/>
                    <a:pt x="467" y="346"/>
                  </a:cubicBezTo>
                  <a:cubicBezTo>
                    <a:pt x="467" y="347"/>
                    <a:pt x="467" y="347"/>
                    <a:pt x="467" y="347"/>
                  </a:cubicBezTo>
                  <a:cubicBezTo>
                    <a:pt x="467" y="348"/>
                    <a:pt x="467" y="349"/>
                    <a:pt x="467" y="349"/>
                  </a:cubicBezTo>
                  <a:cubicBezTo>
                    <a:pt x="467" y="350"/>
                    <a:pt x="467" y="351"/>
                    <a:pt x="468" y="352"/>
                  </a:cubicBezTo>
                  <a:cubicBezTo>
                    <a:pt x="468" y="352"/>
                    <a:pt x="468" y="352"/>
                    <a:pt x="468" y="352"/>
                  </a:cubicBezTo>
                  <a:cubicBezTo>
                    <a:pt x="470" y="353"/>
                    <a:pt x="472" y="353"/>
                    <a:pt x="474" y="354"/>
                  </a:cubicBezTo>
                  <a:cubicBezTo>
                    <a:pt x="474" y="354"/>
                    <a:pt x="476" y="354"/>
                    <a:pt x="477" y="355"/>
                  </a:cubicBezTo>
                  <a:cubicBezTo>
                    <a:pt x="477" y="355"/>
                    <a:pt x="477" y="355"/>
                    <a:pt x="477" y="356"/>
                  </a:cubicBezTo>
                  <a:cubicBezTo>
                    <a:pt x="477" y="356"/>
                    <a:pt x="477" y="356"/>
                    <a:pt x="476" y="356"/>
                  </a:cubicBezTo>
                  <a:cubicBezTo>
                    <a:pt x="476" y="357"/>
                    <a:pt x="475" y="357"/>
                    <a:pt x="474" y="358"/>
                  </a:cubicBezTo>
                  <a:cubicBezTo>
                    <a:pt x="473" y="358"/>
                    <a:pt x="472" y="359"/>
                    <a:pt x="471" y="359"/>
                  </a:cubicBezTo>
                  <a:cubicBezTo>
                    <a:pt x="470" y="359"/>
                    <a:pt x="469" y="359"/>
                    <a:pt x="469" y="359"/>
                  </a:cubicBezTo>
                  <a:cubicBezTo>
                    <a:pt x="468" y="359"/>
                    <a:pt x="467" y="359"/>
                    <a:pt x="466" y="359"/>
                  </a:cubicBezTo>
                  <a:cubicBezTo>
                    <a:pt x="466" y="359"/>
                    <a:pt x="466" y="359"/>
                    <a:pt x="466" y="359"/>
                  </a:cubicBezTo>
                  <a:cubicBezTo>
                    <a:pt x="465" y="358"/>
                    <a:pt x="465" y="356"/>
                    <a:pt x="465" y="356"/>
                  </a:cubicBezTo>
                  <a:cubicBezTo>
                    <a:pt x="465" y="355"/>
                    <a:pt x="464" y="355"/>
                    <a:pt x="464" y="355"/>
                  </a:cubicBezTo>
                  <a:cubicBezTo>
                    <a:pt x="463" y="355"/>
                    <a:pt x="462" y="355"/>
                    <a:pt x="462" y="355"/>
                  </a:cubicBezTo>
                  <a:cubicBezTo>
                    <a:pt x="461" y="355"/>
                    <a:pt x="460" y="355"/>
                    <a:pt x="459" y="355"/>
                  </a:cubicBezTo>
                  <a:cubicBezTo>
                    <a:pt x="457" y="355"/>
                    <a:pt x="457" y="357"/>
                    <a:pt x="456" y="358"/>
                  </a:cubicBezTo>
                  <a:cubicBezTo>
                    <a:pt x="456" y="359"/>
                    <a:pt x="455" y="360"/>
                    <a:pt x="453" y="361"/>
                  </a:cubicBezTo>
                  <a:cubicBezTo>
                    <a:pt x="452" y="361"/>
                    <a:pt x="451" y="362"/>
                    <a:pt x="451" y="363"/>
                  </a:cubicBezTo>
                  <a:cubicBezTo>
                    <a:pt x="450" y="364"/>
                    <a:pt x="449" y="365"/>
                    <a:pt x="448" y="365"/>
                  </a:cubicBezTo>
                  <a:cubicBezTo>
                    <a:pt x="447" y="366"/>
                    <a:pt x="447" y="366"/>
                    <a:pt x="446" y="366"/>
                  </a:cubicBezTo>
                  <a:cubicBezTo>
                    <a:pt x="445" y="367"/>
                    <a:pt x="444" y="367"/>
                    <a:pt x="443" y="367"/>
                  </a:cubicBezTo>
                  <a:cubicBezTo>
                    <a:pt x="442" y="367"/>
                    <a:pt x="442" y="367"/>
                    <a:pt x="441" y="368"/>
                  </a:cubicBezTo>
                  <a:cubicBezTo>
                    <a:pt x="441" y="368"/>
                    <a:pt x="440" y="369"/>
                    <a:pt x="440" y="370"/>
                  </a:cubicBezTo>
                  <a:cubicBezTo>
                    <a:pt x="439" y="370"/>
                    <a:pt x="439" y="371"/>
                    <a:pt x="439" y="372"/>
                  </a:cubicBezTo>
                  <a:cubicBezTo>
                    <a:pt x="439" y="372"/>
                    <a:pt x="438" y="373"/>
                    <a:pt x="438" y="374"/>
                  </a:cubicBezTo>
                  <a:cubicBezTo>
                    <a:pt x="437" y="374"/>
                    <a:pt x="437" y="374"/>
                    <a:pt x="437" y="375"/>
                  </a:cubicBezTo>
                  <a:cubicBezTo>
                    <a:pt x="437" y="375"/>
                    <a:pt x="437" y="376"/>
                    <a:pt x="438" y="376"/>
                  </a:cubicBezTo>
                  <a:cubicBezTo>
                    <a:pt x="438" y="377"/>
                    <a:pt x="438" y="378"/>
                    <a:pt x="438" y="379"/>
                  </a:cubicBezTo>
                  <a:cubicBezTo>
                    <a:pt x="438" y="379"/>
                    <a:pt x="439" y="380"/>
                    <a:pt x="439" y="380"/>
                  </a:cubicBezTo>
                  <a:cubicBezTo>
                    <a:pt x="439" y="380"/>
                    <a:pt x="439" y="380"/>
                    <a:pt x="439" y="380"/>
                  </a:cubicBezTo>
                  <a:cubicBezTo>
                    <a:pt x="439" y="380"/>
                    <a:pt x="439" y="380"/>
                    <a:pt x="439" y="381"/>
                  </a:cubicBezTo>
                  <a:cubicBezTo>
                    <a:pt x="439" y="381"/>
                    <a:pt x="440" y="381"/>
                    <a:pt x="440" y="381"/>
                  </a:cubicBezTo>
                  <a:cubicBezTo>
                    <a:pt x="440" y="381"/>
                    <a:pt x="440" y="382"/>
                    <a:pt x="440" y="383"/>
                  </a:cubicBezTo>
                  <a:cubicBezTo>
                    <a:pt x="440" y="383"/>
                    <a:pt x="440" y="383"/>
                    <a:pt x="440" y="383"/>
                  </a:cubicBezTo>
                  <a:cubicBezTo>
                    <a:pt x="440" y="385"/>
                    <a:pt x="440" y="385"/>
                    <a:pt x="440" y="385"/>
                  </a:cubicBezTo>
                  <a:cubicBezTo>
                    <a:pt x="440" y="385"/>
                    <a:pt x="440" y="385"/>
                    <a:pt x="441" y="386"/>
                  </a:cubicBezTo>
                  <a:cubicBezTo>
                    <a:pt x="441" y="387"/>
                    <a:pt x="441" y="388"/>
                    <a:pt x="441" y="388"/>
                  </a:cubicBezTo>
                  <a:cubicBezTo>
                    <a:pt x="441" y="389"/>
                    <a:pt x="442" y="390"/>
                    <a:pt x="442" y="391"/>
                  </a:cubicBezTo>
                  <a:cubicBezTo>
                    <a:pt x="442" y="391"/>
                    <a:pt x="442" y="391"/>
                    <a:pt x="442" y="392"/>
                  </a:cubicBezTo>
                  <a:cubicBezTo>
                    <a:pt x="442" y="392"/>
                    <a:pt x="442" y="393"/>
                    <a:pt x="442" y="394"/>
                  </a:cubicBezTo>
                  <a:cubicBezTo>
                    <a:pt x="442" y="395"/>
                    <a:pt x="442" y="397"/>
                    <a:pt x="441" y="398"/>
                  </a:cubicBezTo>
                  <a:cubicBezTo>
                    <a:pt x="441" y="399"/>
                    <a:pt x="441" y="399"/>
                    <a:pt x="441" y="399"/>
                  </a:cubicBezTo>
                  <a:cubicBezTo>
                    <a:pt x="441" y="400"/>
                    <a:pt x="441" y="400"/>
                    <a:pt x="441" y="400"/>
                  </a:cubicBezTo>
                  <a:cubicBezTo>
                    <a:pt x="441" y="400"/>
                    <a:pt x="441" y="401"/>
                    <a:pt x="442" y="402"/>
                  </a:cubicBezTo>
                  <a:cubicBezTo>
                    <a:pt x="442" y="402"/>
                    <a:pt x="442" y="402"/>
                    <a:pt x="442" y="403"/>
                  </a:cubicBezTo>
                  <a:cubicBezTo>
                    <a:pt x="442" y="404"/>
                    <a:pt x="443" y="405"/>
                    <a:pt x="443" y="406"/>
                  </a:cubicBezTo>
                  <a:cubicBezTo>
                    <a:pt x="444" y="408"/>
                    <a:pt x="445" y="409"/>
                    <a:pt x="446" y="410"/>
                  </a:cubicBezTo>
                  <a:cubicBezTo>
                    <a:pt x="447" y="411"/>
                    <a:pt x="448" y="412"/>
                    <a:pt x="449" y="413"/>
                  </a:cubicBezTo>
                  <a:cubicBezTo>
                    <a:pt x="449" y="413"/>
                    <a:pt x="450" y="414"/>
                    <a:pt x="450" y="415"/>
                  </a:cubicBezTo>
                  <a:cubicBezTo>
                    <a:pt x="452" y="416"/>
                    <a:pt x="454" y="418"/>
                    <a:pt x="456" y="418"/>
                  </a:cubicBezTo>
                  <a:cubicBezTo>
                    <a:pt x="459" y="419"/>
                    <a:pt x="461" y="419"/>
                    <a:pt x="464" y="418"/>
                  </a:cubicBezTo>
                  <a:cubicBezTo>
                    <a:pt x="466" y="418"/>
                    <a:pt x="467" y="418"/>
                    <a:pt x="468" y="419"/>
                  </a:cubicBezTo>
                  <a:cubicBezTo>
                    <a:pt x="469" y="420"/>
                    <a:pt x="471" y="421"/>
                    <a:pt x="472" y="422"/>
                  </a:cubicBezTo>
                  <a:cubicBezTo>
                    <a:pt x="473" y="423"/>
                    <a:pt x="473" y="424"/>
                    <a:pt x="473" y="425"/>
                  </a:cubicBezTo>
                  <a:cubicBezTo>
                    <a:pt x="473" y="425"/>
                    <a:pt x="473" y="425"/>
                    <a:pt x="473" y="425"/>
                  </a:cubicBezTo>
                  <a:cubicBezTo>
                    <a:pt x="473" y="427"/>
                    <a:pt x="472" y="428"/>
                    <a:pt x="472" y="429"/>
                  </a:cubicBezTo>
                  <a:cubicBezTo>
                    <a:pt x="472" y="430"/>
                    <a:pt x="472" y="430"/>
                    <a:pt x="472" y="430"/>
                  </a:cubicBezTo>
                  <a:cubicBezTo>
                    <a:pt x="472" y="431"/>
                    <a:pt x="473" y="432"/>
                    <a:pt x="474" y="433"/>
                  </a:cubicBezTo>
                  <a:cubicBezTo>
                    <a:pt x="474" y="434"/>
                    <a:pt x="474" y="435"/>
                    <a:pt x="474" y="435"/>
                  </a:cubicBezTo>
                  <a:cubicBezTo>
                    <a:pt x="474" y="436"/>
                    <a:pt x="474" y="437"/>
                    <a:pt x="474" y="437"/>
                  </a:cubicBezTo>
                  <a:cubicBezTo>
                    <a:pt x="473" y="439"/>
                    <a:pt x="472" y="440"/>
                    <a:pt x="471" y="441"/>
                  </a:cubicBezTo>
                  <a:cubicBezTo>
                    <a:pt x="470" y="443"/>
                    <a:pt x="470" y="444"/>
                    <a:pt x="470" y="446"/>
                  </a:cubicBezTo>
                  <a:cubicBezTo>
                    <a:pt x="469" y="447"/>
                    <a:pt x="469" y="449"/>
                    <a:pt x="469" y="450"/>
                  </a:cubicBezTo>
                  <a:cubicBezTo>
                    <a:pt x="469" y="451"/>
                    <a:pt x="469" y="451"/>
                    <a:pt x="469" y="452"/>
                  </a:cubicBezTo>
                  <a:cubicBezTo>
                    <a:pt x="469" y="453"/>
                    <a:pt x="470" y="454"/>
                    <a:pt x="470" y="455"/>
                  </a:cubicBezTo>
                  <a:cubicBezTo>
                    <a:pt x="470" y="455"/>
                    <a:pt x="470" y="455"/>
                    <a:pt x="470" y="456"/>
                  </a:cubicBezTo>
                  <a:cubicBezTo>
                    <a:pt x="469" y="459"/>
                    <a:pt x="466" y="460"/>
                    <a:pt x="463" y="460"/>
                  </a:cubicBezTo>
                  <a:cubicBezTo>
                    <a:pt x="461" y="461"/>
                    <a:pt x="459" y="461"/>
                    <a:pt x="458" y="461"/>
                  </a:cubicBezTo>
                  <a:cubicBezTo>
                    <a:pt x="457" y="461"/>
                    <a:pt x="456" y="461"/>
                    <a:pt x="456" y="460"/>
                  </a:cubicBezTo>
                  <a:cubicBezTo>
                    <a:pt x="456" y="460"/>
                    <a:pt x="456" y="460"/>
                    <a:pt x="455" y="459"/>
                  </a:cubicBezTo>
                  <a:cubicBezTo>
                    <a:pt x="455" y="459"/>
                    <a:pt x="455" y="458"/>
                    <a:pt x="455" y="458"/>
                  </a:cubicBezTo>
                  <a:cubicBezTo>
                    <a:pt x="455" y="458"/>
                    <a:pt x="454" y="458"/>
                    <a:pt x="454" y="458"/>
                  </a:cubicBezTo>
                  <a:cubicBezTo>
                    <a:pt x="454" y="458"/>
                    <a:pt x="453" y="457"/>
                    <a:pt x="453" y="458"/>
                  </a:cubicBezTo>
                  <a:cubicBezTo>
                    <a:pt x="452" y="458"/>
                    <a:pt x="452" y="458"/>
                    <a:pt x="452" y="458"/>
                  </a:cubicBezTo>
                  <a:cubicBezTo>
                    <a:pt x="452" y="459"/>
                    <a:pt x="451" y="459"/>
                    <a:pt x="451" y="459"/>
                  </a:cubicBezTo>
                  <a:cubicBezTo>
                    <a:pt x="451" y="460"/>
                    <a:pt x="451" y="460"/>
                    <a:pt x="451" y="460"/>
                  </a:cubicBezTo>
                  <a:cubicBezTo>
                    <a:pt x="451" y="461"/>
                    <a:pt x="451" y="461"/>
                    <a:pt x="451" y="461"/>
                  </a:cubicBezTo>
                  <a:cubicBezTo>
                    <a:pt x="451" y="463"/>
                    <a:pt x="452" y="464"/>
                    <a:pt x="452" y="466"/>
                  </a:cubicBezTo>
                  <a:cubicBezTo>
                    <a:pt x="453" y="466"/>
                    <a:pt x="453" y="467"/>
                    <a:pt x="453" y="467"/>
                  </a:cubicBezTo>
                  <a:cubicBezTo>
                    <a:pt x="453" y="468"/>
                    <a:pt x="453" y="468"/>
                    <a:pt x="452" y="469"/>
                  </a:cubicBezTo>
                  <a:cubicBezTo>
                    <a:pt x="452" y="469"/>
                    <a:pt x="451" y="470"/>
                    <a:pt x="451" y="471"/>
                  </a:cubicBezTo>
                  <a:cubicBezTo>
                    <a:pt x="451" y="472"/>
                    <a:pt x="451" y="472"/>
                    <a:pt x="451" y="472"/>
                  </a:cubicBezTo>
                  <a:cubicBezTo>
                    <a:pt x="451" y="472"/>
                    <a:pt x="450" y="473"/>
                    <a:pt x="450" y="473"/>
                  </a:cubicBezTo>
                  <a:cubicBezTo>
                    <a:pt x="450" y="474"/>
                    <a:pt x="449" y="474"/>
                    <a:pt x="449" y="475"/>
                  </a:cubicBezTo>
                  <a:cubicBezTo>
                    <a:pt x="449" y="476"/>
                    <a:pt x="448" y="477"/>
                    <a:pt x="447" y="478"/>
                  </a:cubicBezTo>
                  <a:cubicBezTo>
                    <a:pt x="447" y="478"/>
                    <a:pt x="446" y="479"/>
                    <a:pt x="446" y="480"/>
                  </a:cubicBezTo>
                  <a:cubicBezTo>
                    <a:pt x="444" y="481"/>
                    <a:pt x="443" y="482"/>
                    <a:pt x="442" y="483"/>
                  </a:cubicBezTo>
                  <a:cubicBezTo>
                    <a:pt x="441" y="483"/>
                    <a:pt x="440" y="484"/>
                    <a:pt x="440" y="485"/>
                  </a:cubicBezTo>
                  <a:cubicBezTo>
                    <a:pt x="439" y="485"/>
                    <a:pt x="438" y="485"/>
                    <a:pt x="438" y="486"/>
                  </a:cubicBezTo>
                  <a:cubicBezTo>
                    <a:pt x="437" y="486"/>
                    <a:pt x="436" y="487"/>
                    <a:pt x="435" y="487"/>
                  </a:cubicBezTo>
                  <a:cubicBezTo>
                    <a:pt x="434" y="487"/>
                    <a:pt x="434" y="487"/>
                    <a:pt x="433" y="488"/>
                  </a:cubicBezTo>
                  <a:cubicBezTo>
                    <a:pt x="432" y="488"/>
                    <a:pt x="432" y="489"/>
                    <a:pt x="432" y="490"/>
                  </a:cubicBezTo>
                  <a:cubicBezTo>
                    <a:pt x="431" y="491"/>
                    <a:pt x="431" y="491"/>
                    <a:pt x="430" y="492"/>
                  </a:cubicBezTo>
                  <a:cubicBezTo>
                    <a:pt x="429" y="492"/>
                    <a:pt x="429" y="493"/>
                    <a:pt x="428" y="494"/>
                  </a:cubicBezTo>
                  <a:cubicBezTo>
                    <a:pt x="428" y="494"/>
                    <a:pt x="428" y="494"/>
                    <a:pt x="428" y="495"/>
                  </a:cubicBezTo>
                  <a:cubicBezTo>
                    <a:pt x="427" y="495"/>
                    <a:pt x="427" y="495"/>
                    <a:pt x="427" y="494"/>
                  </a:cubicBezTo>
                  <a:cubicBezTo>
                    <a:pt x="426" y="494"/>
                    <a:pt x="425" y="494"/>
                    <a:pt x="424" y="494"/>
                  </a:cubicBezTo>
                  <a:cubicBezTo>
                    <a:pt x="423" y="494"/>
                    <a:pt x="423" y="493"/>
                    <a:pt x="422" y="493"/>
                  </a:cubicBezTo>
                  <a:cubicBezTo>
                    <a:pt x="421" y="493"/>
                    <a:pt x="420" y="493"/>
                    <a:pt x="418" y="494"/>
                  </a:cubicBezTo>
                  <a:cubicBezTo>
                    <a:pt x="418" y="494"/>
                    <a:pt x="417" y="495"/>
                    <a:pt x="417" y="496"/>
                  </a:cubicBezTo>
                  <a:cubicBezTo>
                    <a:pt x="417" y="496"/>
                    <a:pt x="417" y="497"/>
                    <a:pt x="416" y="497"/>
                  </a:cubicBezTo>
                  <a:cubicBezTo>
                    <a:pt x="416" y="498"/>
                    <a:pt x="416" y="498"/>
                    <a:pt x="416" y="498"/>
                  </a:cubicBezTo>
                  <a:cubicBezTo>
                    <a:pt x="416" y="499"/>
                    <a:pt x="416" y="499"/>
                    <a:pt x="415" y="500"/>
                  </a:cubicBezTo>
                  <a:cubicBezTo>
                    <a:pt x="415" y="501"/>
                    <a:pt x="415" y="501"/>
                    <a:pt x="414" y="502"/>
                  </a:cubicBezTo>
                  <a:cubicBezTo>
                    <a:pt x="414" y="502"/>
                    <a:pt x="414" y="503"/>
                    <a:pt x="414" y="503"/>
                  </a:cubicBezTo>
                  <a:cubicBezTo>
                    <a:pt x="414" y="504"/>
                    <a:pt x="414" y="504"/>
                    <a:pt x="414" y="504"/>
                  </a:cubicBezTo>
                  <a:cubicBezTo>
                    <a:pt x="414" y="505"/>
                    <a:pt x="414" y="505"/>
                    <a:pt x="414" y="506"/>
                  </a:cubicBezTo>
                  <a:cubicBezTo>
                    <a:pt x="414" y="506"/>
                    <a:pt x="415" y="506"/>
                    <a:pt x="415" y="507"/>
                  </a:cubicBezTo>
                  <a:cubicBezTo>
                    <a:pt x="415" y="507"/>
                    <a:pt x="415" y="508"/>
                    <a:pt x="414" y="509"/>
                  </a:cubicBezTo>
                  <a:cubicBezTo>
                    <a:pt x="414" y="510"/>
                    <a:pt x="414" y="511"/>
                    <a:pt x="414" y="512"/>
                  </a:cubicBezTo>
                  <a:cubicBezTo>
                    <a:pt x="414" y="513"/>
                    <a:pt x="414" y="514"/>
                    <a:pt x="414" y="515"/>
                  </a:cubicBezTo>
                  <a:cubicBezTo>
                    <a:pt x="414" y="516"/>
                    <a:pt x="414" y="516"/>
                    <a:pt x="413" y="517"/>
                  </a:cubicBezTo>
                  <a:cubicBezTo>
                    <a:pt x="412" y="517"/>
                    <a:pt x="412" y="518"/>
                    <a:pt x="411" y="518"/>
                  </a:cubicBezTo>
                  <a:cubicBezTo>
                    <a:pt x="410" y="518"/>
                    <a:pt x="410" y="518"/>
                    <a:pt x="410" y="519"/>
                  </a:cubicBezTo>
                  <a:cubicBezTo>
                    <a:pt x="410" y="520"/>
                    <a:pt x="410" y="522"/>
                    <a:pt x="410" y="523"/>
                  </a:cubicBezTo>
                  <a:cubicBezTo>
                    <a:pt x="410" y="524"/>
                    <a:pt x="410" y="524"/>
                    <a:pt x="410" y="524"/>
                  </a:cubicBezTo>
                  <a:cubicBezTo>
                    <a:pt x="409" y="524"/>
                    <a:pt x="408" y="524"/>
                    <a:pt x="407" y="524"/>
                  </a:cubicBezTo>
                  <a:cubicBezTo>
                    <a:pt x="406" y="524"/>
                    <a:pt x="405" y="524"/>
                    <a:pt x="405" y="523"/>
                  </a:cubicBezTo>
                  <a:cubicBezTo>
                    <a:pt x="404" y="522"/>
                    <a:pt x="404" y="522"/>
                    <a:pt x="403" y="522"/>
                  </a:cubicBezTo>
                  <a:cubicBezTo>
                    <a:pt x="403" y="521"/>
                    <a:pt x="402" y="521"/>
                    <a:pt x="401" y="521"/>
                  </a:cubicBezTo>
                  <a:cubicBezTo>
                    <a:pt x="400" y="521"/>
                    <a:pt x="399" y="521"/>
                    <a:pt x="399" y="521"/>
                  </a:cubicBezTo>
                  <a:cubicBezTo>
                    <a:pt x="398" y="521"/>
                    <a:pt x="397" y="521"/>
                    <a:pt x="396" y="520"/>
                  </a:cubicBezTo>
                  <a:cubicBezTo>
                    <a:pt x="396" y="520"/>
                    <a:pt x="395" y="520"/>
                    <a:pt x="395" y="519"/>
                  </a:cubicBezTo>
                  <a:cubicBezTo>
                    <a:pt x="394" y="519"/>
                    <a:pt x="393" y="519"/>
                    <a:pt x="393" y="519"/>
                  </a:cubicBezTo>
                  <a:cubicBezTo>
                    <a:pt x="392" y="518"/>
                    <a:pt x="392" y="518"/>
                    <a:pt x="391" y="518"/>
                  </a:cubicBezTo>
                  <a:cubicBezTo>
                    <a:pt x="390" y="517"/>
                    <a:pt x="389" y="516"/>
                    <a:pt x="388" y="516"/>
                  </a:cubicBezTo>
                  <a:cubicBezTo>
                    <a:pt x="386" y="516"/>
                    <a:pt x="385" y="515"/>
                    <a:pt x="384" y="514"/>
                  </a:cubicBezTo>
                  <a:cubicBezTo>
                    <a:pt x="383" y="514"/>
                    <a:pt x="382" y="513"/>
                    <a:pt x="382" y="513"/>
                  </a:cubicBezTo>
                  <a:cubicBezTo>
                    <a:pt x="381" y="513"/>
                    <a:pt x="381" y="512"/>
                    <a:pt x="380" y="512"/>
                  </a:cubicBezTo>
                  <a:cubicBezTo>
                    <a:pt x="379" y="511"/>
                    <a:pt x="378" y="510"/>
                    <a:pt x="377" y="509"/>
                  </a:cubicBezTo>
                  <a:cubicBezTo>
                    <a:pt x="376" y="508"/>
                    <a:pt x="376" y="508"/>
                    <a:pt x="375" y="507"/>
                  </a:cubicBezTo>
                  <a:cubicBezTo>
                    <a:pt x="375" y="507"/>
                    <a:pt x="374" y="507"/>
                    <a:pt x="374" y="506"/>
                  </a:cubicBezTo>
                  <a:cubicBezTo>
                    <a:pt x="373" y="506"/>
                    <a:pt x="372" y="505"/>
                    <a:pt x="372" y="504"/>
                  </a:cubicBezTo>
                  <a:cubicBezTo>
                    <a:pt x="371" y="504"/>
                    <a:pt x="371" y="504"/>
                    <a:pt x="370" y="503"/>
                  </a:cubicBezTo>
                  <a:cubicBezTo>
                    <a:pt x="369" y="503"/>
                    <a:pt x="368" y="503"/>
                    <a:pt x="367" y="504"/>
                  </a:cubicBezTo>
                  <a:cubicBezTo>
                    <a:pt x="366" y="504"/>
                    <a:pt x="364" y="504"/>
                    <a:pt x="363" y="504"/>
                  </a:cubicBezTo>
                  <a:cubicBezTo>
                    <a:pt x="362" y="504"/>
                    <a:pt x="361" y="503"/>
                    <a:pt x="360" y="503"/>
                  </a:cubicBezTo>
                  <a:cubicBezTo>
                    <a:pt x="360" y="503"/>
                    <a:pt x="360" y="502"/>
                    <a:pt x="360" y="502"/>
                  </a:cubicBezTo>
                  <a:cubicBezTo>
                    <a:pt x="360" y="502"/>
                    <a:pt x="359" y="502"/>
                    <a:pt x="359" y="502"/>
                  </a:cubicBezTo>
                  <a:cubicBezTo>
                    <a:pt x="359" y="501"/>
                    <a:pt x="359" y="501"/>
                    <a:pt x="358" y="501"/>
                  </a:cubicBezTo>
                  <a:cubicBezTo>
                    <a:pt x="358" y="501"/>
                    <a:pt x="359" y="501"/>
                    <a:pt x="359" y="500"/>
                  </a:cubicBezTo>
                  <a:cubicBezTo>
                    <a:pt x="359" y="500"/>
                    <a:pt x="359" y="499"/>
                    <a:pt x="359" y="499"/>
                  </a:cubicBezTo>
                  <a:cubicBezTo>
                    <a:pt x="360" y="499"/>
                    <a:pt x="360" y="498"/>
                    <a:pt x="360" y="498"/>
                  </a:cubicBezTo>
                  <a:cubicBezTo>
                    <a:pt x="360" y="497"/>
                    <a:pt x="361" y="497"/>
                    <a:pt x="361" y="496"/>
                  </a:cubicBezTo>
                  <a:cubicBezTo>
                    <a:pt x="361" y="496"/>
                    <a:pt x="360" y="496"/>
                    <a:pt x="360" y="496"/>
                  </a:cubicBezTo>
                  <a:cubicBezTo>
                    <a:pt x="358" y="496"/>
                    <a:pt x="358" y="496"/>
                    <a:pt x="358" y="496"/>
                  </a:cubicBezTo>
                  <a:cubicBezTo>
                    <a:pt x="358" y="496"/>
                    <a:pt x="358" y="496"/>
                    <a:pt x="358" y="497"/>
                  </a:cubicBezTo>
                  <a:cubicBezTo>
                    <a:pt x="358" y="497"/>
                    <a:pt x="358" y="498"/>
                    <a:pt x="358" y="498"/>
                  </a:cubicBezTo>
                  <a:cubicBezTo>
                    <a:pt x="358" y="498"/>
                    <a:pt x="357" y="498"/>
                    <a:pt x="357" y="498"/>
                  </a:cubicBezTo>
                  <a:cubicBezTo>
                    <a:pt x="357" y="497"/>
                    <a:pt x="356" y="497"/>
                    <a:pt x="356" y="496"/>
                  </a:cubicBezTo>
                  <a:cubicBezTo>
                    <a:pt x="355" y="496"/>
                    <a:pt x="354" y="495"/>
                    <a:pt x="354" y="495"/>
                  </a:cubicBezTo>
                  <a:cubicBezTo>
                    <a:pt x="352" y="493"/>
                    <a:pt x="351" y="491"/>
                    <a:pt x="350" y="490"/>
                  </a:cubicBezTo>
                  <a:cubicBezTo>
                    <a:pt x="348" y="489"/>
                    <a:pt x="347" y="488"/>
                    <a:pt x="346" y="487"/>
                  </a:cubicBezTo>
                  <a:cubicBezTo>
                    <a:pt x="346" y="486"/>
                    <a:pt x="346" y="485"/>
                    <a:pt x="345" y="484"/>
                  </a:cubicBezTo>
                  <a:cubicBezTo>
                    <a:pt x="345" y="483"/>
                    <a:pt x="345" y="483"/>
                    <a:pt x="344" y="482"/>
                  </a:cubicBezTo>
                  <a:cubicBezTo>
                    <a:pt x="343" y="481"/>
                    <a:pt x="342" y="480"/>
                    <a:pt x="341" y="479"/>
                  </a:cubicBezTo>
                  <a:cubicBezTo>
                    <a:pt x="340" y="479"/>
                    <a:pt x="339" y="479"/>
                    <a:pt x="338" y="478"/>
                  </a:cubicBezTo>
                  <a:cubicBezTo>
                    <a:pt x="337" y="478"/>
                    <a:pt x="336" y="477"/>
                    <a:pt x="336" y="477"/>
                  </a:cubicBezTo>
                  <a:cubicBezTo>
                    <a:pt x="335" y="477"/>
                    <a:pt x="335" y="476"/>
                    <a:pt x="334" y="476"/>
                  </a:cubicBezTo>
                  <a:cubicBezTo>
                    <a:pt x="334" y="476"/>
                    <a:pt x="334" y="476"/>
                    <a:pt x="333" y="475"/>
                  </a:cubicBezTo>
                  <a:cubicBezTo>
                    <a:pt x="333" y="475"/>
                    <a:pt x="332" y="474"/>
                    <a:pt x="332" y="474"/>
                  </a:cubicBezTo>
                  <a:cubicBezTo>
                    <a:pt x="332" y="473"/>
                    <a:pt x="332" y="472"/>
                    <a:pt x="332" y="471"/>
                  </a:cubicBezTo>
                  <a:cubicBezTo>
                    <a:pt x="331" y="470"/>
                    <a:pt x="331" y="469"/>
                    <a:pt x="331" y="468"/>
                  </a:cubicBezTo>
                  <a:cubicBezTo>
                    <a:pt x="331" y="467"/>
                    <a:pt x="330" y="467"/>
                    <a:pt x="330" y="466"/>
                  </a:cubicBezTo>
                  <a:cubicBezTo>
                    <a:pt x="330" y="466"/>
                    <a:pt x="330" y="465"/>
                    <a:pt x="329" y="465"/>
                  </a:cubicBezTo>
                  <a:cubicBezTo>
                    <a:pt x="329" y="464"/>
                    <a:pt x="329" y="463"/>
                    <a:pt x="329" y="462"/>
                  </a:cubicBezTo>
                  <a:cubicBezTo>
                    <a:pt x="329" y="461"/>
                    <a:pt x="329" y="460"/>
                    <a:pt x="330" y="459"/>
                  </a:cubicBezTo>
                  <a:cubicBezTo>
                    <a:pt x="330" y="459"/>
                    <a:pt x="330" y="457"/>
                    <a:pt x="331" y="457"/>
                  </a:cubicBezTo>
                  <a:cubicBezTo>
                    <a:pt x="331" y="456"/>
                    <a:pt x="332" y="455"/>
                    <a:pt x="332" y="455"/>
                  </a:cubicBezTo>
                  <a:cubicBezTo>
                    <a:pt x="333" y="455"/>
                    <a:pt x="333" y="456"/>
                    <a:pt x="334" y="456"/>
                  </a:cubicBezTo>
                  <a:cubicBezTo>
                    <a:pt x="334" y="456"/>
                    <a:pt x="335" y="456"/>
                    <a:pt x="336" y="456"/>
                  </a:cubicBezTo>
                  <a:cubicBezTo>
                    <a:pt x="336" y="456"/>
                    <a:pt x="337" y="455"/>
                    <a:pt x="338" y="455"/>
                  </a:cubicBezTo>
                  <a:cubicBezTo>
                    <a:pt x="338" y="454"/>
                    <a:pt x="338" y="453"/>
                    <a:pt x="338" y="453"/>
                  </a:cubicBezTo>
                  <a:cubicBezTo>
                    <a:pt x="337" y="452"/>
                    <a:pt x="337" y="452"/>
                    <a:pt x="338" y="451"/>
                  </a:cubicBezTo>
                  <a:cubicBezTo>
                    <a:pt x="338" y="450"/>
                    <a:pt x="338" y="449"/>
                    <a:pt x="338" y="447"/>
                  </a:cubicBezTo>
                  <a:cubicBezTo>
                    <a:pt x="339" y="446"/>
                    <a:pt x="340" y="445"/>
                    <a:pt x="341" y="444"/>
                  </a:cubicBezTo>
                  <a:cubicBezTo>
                    <a:pt x="342" y="443"/>
                    <a:pt x="343" y="441"/>
                    <a:pt x="342" y="440"/>
                  </a:cubicBezTo>
                  <a:cubicBezTo>
                    <a:pt x="342" y="439"/>
                    <a:pt x="342" y="439"/>
                    <a:pt x="341" y="438"/>
                  </a:cubicBezTo>
                  <a:cubicBezTo>
                    <a:pt x="341" y="438"/>
                    <a:pt x="340" y="437"/>
                    <a:pt x="340" y="437"/>
                  </a:cubicBezTo>
                  <a:cubicBezTo>
                    <a:pt x="339" y="436"/>
                    <a:pt x="338" y="435"/>
                    <a:pt x="337" y="434"/>
                  </a:cubicBezTo>
                  <a:cubicBezTo>
                    <a:pt x="337" y="433"/>
                    <a:pt x="336" y="433"/>
                    <a:pt x="336" y="432"/>
                  </a:cubicBezTo>
                  <a:cubicBezTo>
                    <a:pt x="336" y="431"/>
                    <a:pt x="335" y="431"/>
                    <a:pt x="334" y="430"/>
                  </a:cubicBezTo>
                  <a:cubicBezTo>
                    <a:pt x="334" y="430"/>
                    <a:pt x="333" y="429"/>
                    <a:pt x="333" y="429"/>
                  </a:cubicBezTo>
                  <a:cubicBezTo>
                    <a:pt x="332" y="429"/>
                    <a:pt x="332" y="429"/>
                    <a:pt x="331" y="428"/>
                  </a:cubicBezTo>
                  <a:cubicBezTo>
                    <a:pt x="331" y="428"/>
                    <a:pt x="330" y="428"/>
                    <a:pt x="329" y="427"/>
                  </a:cubicBezTo>
                  <a:cubicBezTo>
                    <a:pt x="329" y="427"/>
                    <a:pt x="329" y="426"/>
                    <a:pt x="330" y="426"/>
                  </a:cubicBezTo>
                  <a:cubicBezTo>
                    <a:pt x="330" y="425"/>
                    <a:pt x="331" y="424"/>
                    <a:pt x="331" y="423"/>
                  </a:cubicBezTo>
                  <a:cubicBezTo>
                    <a:pt x="332" y="423"/>
                    <a:pt x="332" y="422"/>
                    <a:pt x="333" y="422"/>
                  </a:cubicBezTo>
                  <a:cubicBezTo>
                    <a:pt x="333" y="421"/>
                    <a:pt x="334" y="421"/>
                    <a:pt x="334" y="420"/>
                  </a:cubicBezTo>
                  <a:cubicBezTo>
                    <a:pt x="335" y="419"/>
                    <a:pt x="335" y="418"/>
                    <a:pt x="335" y="417"/>
                  </a:cubicBezTo>
                  <a:cubicBezTo>
                    <a:pt x="336" y="417"/>
                    <a:pt x="336" y="416"/>
                    <a:pt x="337" y="415"/>
                  </a:cubicBezTo>
                  <a:cubicBezTo>
                    <a:pt x="337" y="414"/>
                    <a:pt x="337" y="412"/>
                    <a:pt x="337" y="411"/>
                  </a:cubicBezTo>
                  <a:cubicBezTo>
                    <a:pt x="337" y="410"/>
                    <a:pt x="336" y="410"/>
                    <a:pt x="335" y="410"/>
                  </a:cubicBezTo>
                  <a:cubicBezTo>
                    <a:pt x="334" y="409"/>
                    <a:pt x="333" y="409"/>
                    <a:pt x="332" y="409"/>
                  </a:cubicBezTo>
                  <a:cubicBezTo>
                    <a:pt x="330" y="410"/>
                    <a:pt x="330" y="411"/>
                    <a:pt x="329" y="411"/>
                  </a:cubicBezTo>
                  <a:cubicBezTo>
                    <a:pt x="327" y="412"/>
                    <a:pt x="326" y="413"/>
                    <a:pt x="325" y="413"/>
                  </a:cubicBezTo>
                  <a:cubicBezTo>
                    <a:pt x="323" y="414"/>
                    <a:pt x="322" y="414"/>
                    <a:pt x="321" y="414"/>
                  </a:cubicBezTo>
                  <a:cubicBezTo>
                    <a:pt x="320" y="414"/>
                    <a:pt x="319" y="414"/>
                    <a:pt x="318" y="414"/>
                  </a:cubicBezTo>
                  <a:cubicBezTo>
                    <a:pt x="318" y="414"/>
                    <a:pt x="317" y="414"/>
                    <a:pt x="316" y="415"/>
                  </a:cubicBezTo>
                  <a:cubicBezTo>
                    <a:pt x="316" y="415"/>
                    <a:pt x="316" y="415"/>
                    <a:pt x="315" y="416"/>
                  </a:cubicBezTo>
                  <a:cubicBezTo>
                    <a:pt x="315" y="416"/>
                    <a:pt x="315" y="416"/>
                    <a:pt x="315" y="417"/>
                  </a:cubicBezTo>
                  <a:cubicBezTo>
                    <a:pt x="315" y="417"/>
                    <a:pt x="315" y="418"/>
                    <a:pt x="316" y="418"/>
                  </a:cubicBezTo>
                  <a:cubicBezTo>
                    <a:pt x="316" y="418"/>
                    <a:pt x="317" y="418"/>
                    <a:pt x="317" y="419"/>
                  </a:cubicBezTo>
                  <a:cubicBezTo>
                    <a:pt x="317" y="420"/>
                    <a:pt x="316" y="420"/>
                    <a:pt x="316" y="421"/>
                  </a:cubicBezTo>
                  <a:cubicBezTo>
                    <a:pt x="316" y="422"/>
                    <a:pt x="316" y="422"/>
                    <a:pt x="316" y="423"/>
                  </a:cubicBezTo>
                  <a:cubicBezTo>
                    <a:pt x="316" y="423"/>
                    <a:pt x="315" y="424"/>
                    <a:pt x="315" y="424"/>
                  </a:cubicBezTo>
                  <a:cubicBezTo>
                    <a:pt x="315" y="425"/>
                    <a:pt x="315" y="425"/>
                    <a:pt x="315" y="426"/>
                  </a:cubicBezTo>
                  <a:cubicBezTo>
                    <a:pt x="315" y="426"/>
                    <a:pt x="314" y="426"/>
                    <a:pt x="313" y="427"/>
                  </a:cubicBezTo>
                  <a:cubicBezTo>
                    <a:pt x="312" y="427"/>
                    <a:pt x="311" y="426"/>
                    <a:pt x="310" y="425"/>
                  </a:cubicBezTo>
                  <a:cubicBezTo>
                    <a:pt x="309" y="425"/>
                    <a:pt x="308" y="425"/>
                    <a:pt x="307" y="425"/>
                  </a:cubicBezTo>
                  <a:cubicBezTo>
                    <a:pt x="307" y="425"/>
                    <a:pt x="306" y="425"/>
                    <a:pt x="306" y="425"/>
                  </a:cubicBezTo>
                  <a:cubicBezTo>
                    <a:pt x="306" y="425"/>
                    <a:pt x="306" y="425"/>
                    <a:pt x="306" y="425"/>
                  </a:cubicBezTo>
                  <a:cubicBezTo>
                    <a:pt x="306" y="426"/>
                    <a:pt x="305" y="426"/>
                    <a:pt x="305" y="426"/>
                  </a:cubicBezTo>
                  <a:cubicBezTo>
                    <a:pt x="305" y="426"/>
                    <a:pt x="305" y="426"/>
                    <a:pt x="304" y="426"/>
                  </a:cubicBezTo>
                  <a:cubicBezTo>
                    <a:pt x="304" y="426"/>
                    <a:pt x="303" y="425"/>
                    <a:pt x="303" y="426"/>
                  </a:cubicBezTo>
                  <a:cubicBezTo>
                    <a:pt x="302" y="426"/>
                    <a:pt x="302" y="427"/>
                    <a:pt x="301" y="427"/>
                  </a:cubicBezTo>
                  <a:cubicBezTo>
                    <a:pt x="301" y="428"/>
                    <a:pt x="301" y="428"/>
                    <a:pt x="301" y="429"/>
                  </a:cubicBezTo>
                  <a:cubicBezTo>
                    <a:pt x="301" y="430"/>
                    <a:pt x="301" y="432"/>
                    <a:pt x="300" y="433"/>
                  </a:cubicBezTo>
                  <a:cubicBezTo>
                    <a:pt x="300" y="433"/>
                    <a:pt x="300" y="434"/>
                    <a:pt x="300" y="434"/>
                  </a:cubicBezTo>
                  <a:cubicBezTo>
                    <a:pt x="299" y="434"/>
                    <a:pt x="299" y="434"/>
                    <a:pt x="299" y="435"/>
                  </a:cubicBezTo>
                  <a:cubicBezTo>
                    <a:pt x="299" y="435"/>
                    <a:pt x="299" y="435"/>
                    <a:pt x="299" y="435"/>
                  </a:cubicBezTo>
                  <a:cubicBezTo>
                    <a:pt x="299" y="435"/>
                    <a:pt x="298" y="435"/>
                    <a:pt x="298" y="435"/>
                  </a:cubicBezTo>
                  <a:cubicBezTo>
                    <a:pt x="298" y="435"/>
                    <a:pt x="297" y="435"/>
                    <a:pt x="297" y="435"/>
                  </a:cubicBezTo>
                  <a:cubicBezTo>
                    <a:pt x="297" y="435"/>
                    <a:pt x="297" y="435"/>
                    <a:pt x="296" y="435"/>
                  </a:cubicBezTo>
                  <a:cubicBezTo>
                    <a:pt x="296" y="435"/>
                    <a:pt x="295" y="435"/>
                    <a:pt x="294" y="434"/>
                  </a:cubicBezTo>
                  <a:cubicBezTo>
                    <a:pt x="294" y="434"/>
                    <a:pt x="293" y="434"/>
                    <a:pt x="292" y="434"/>
                  </a:cubicBezTo>
                  <a:cubicBezTo>
                    <a:pt x="291" y="434"/>
                    <a:pt x="289" y="434"/>
                    <a:pt x="287" y="434"/>
                  </a:cubicBezTo>
                  <a:cubicBezTo>
                    <a:pt x="287" y="434"/>
                    <a:pt x="286" y="434"/>
                    <a:pt x="286" y="434"/>
                  </a:cubicBezTo>
                  <a:cubicBezTo>
                    <a:pt x="285" y="434"/>
                    <a:pt x="285" y="435"/>
                    <a:pt x="285" y="435"/>
                  </a:cubicBezTo>
                  <a:cubicBezTo>
                    <a:pt x="285" y="436"/>
                    <a:pt x="285" y="436"/>
                    <a:pt x="285" y="437"/>
                  </a:cubicBezTo>
                  <a:cubicBezTo>
                    <a:pt x="285" y="437"/>
                    <a:pt x="285" y="438"/>
                    <a:pt x="285" y="439"/>
                  </a:cubicBezTo>
                  <a:cubicBezTo>
                    <a:pt x="285" y="440"/>
                    <a:pt x="284" y="440"/>
                    <a:pt x="283" y="441"/>
                  </a:cubicBezTo>
                  <a:cubicBezTo>
                    <a:pt x="283" y="442"/>
                    <a:pt x="282" y="442"/>
                    <a:pt x="282" y="443"/>
                  </a:cubicBezTo>
                  <a:cubicBezTo>
                    <a:pt x="282" y="443"/>
                    <a:pt x="282" y="444"/>
                    <a:pt x="281" y="444"/>
                  </a:cubicBezTo>
                  <a:cubicBezTo>
                    <a:pt x="281" y="444"/>
                    <a:pt x="281" y="445"/>
                    <a:pt x="280" y="445"/>
                  </a:cubicBezTo>
                  <a:cubicBezTo>
                    <a:pt x="280" y="446"/>
                    <a:pt x="280" y="446"/>
                    <a:pt x="279" y="446"/>
                  </a:cubicBezTo>
                  <a:cubicBezTo>
                    <a:pt x="279" y="447"/>
                    <a:pt x="278" y="448"/>
                    <a:pt x="277" y="449"/>
                  </a:cubicBezTo>
                  <a:cubicBezTo>
                    <a:pt x="277" y="449"/>
                    <a:pt x="276" y="449"/>
                    <a:pt x="276" y="450"/>
                  </a:cubicBezTo>
                  <a:cubicBezTo>
                    <a:pt x="275" y="450"/>
                    <a:pt x="274" y="451"/>
                    <a:pt x="273" y="452"/>
                  </a:cubicBezTo>
                  <a:cubicBezTo>
                    <a:pt x="273" y="452"/>
                    <a:pt x="272" y="453"/>
                    <a:pt x="272" y="454"/>
                  </a:cubicBezTo>
                  <a:cubicBezTo>
                    <a:pt x="272" y="454"/>
                    <a:pt x="271" y="455"/>
                    <a:pt x="270" y="455"/>
                  </a:cubicBezTo>
                  <a:cubicBezTo>
                    <a:pt x="269" y="454"/>
                    <a:pt x="269" y="454"/>
                    <a:pt x="269" y="453"/>
                  </a:cubicBezTo>
                  <a:cubicBezTo>
                    <a:pt x="268" y="453"/>
                    <a:pt x="268" y="452"/>
                    <a:pt x="267" y="452"/>
                  </a:cubicBezTo>
                  <a:cubicBezTo>
                    <a:pt x="267" y="452"/>
                    <a:pt x="266" y="451"/>
                    <a:pt x="266" y="450"/>
                  </a:cubicBezTo>
                  <a:cubicBezTo>
                    <a:pt x="265" y="450"/>
                    <a:pt x="265" y="450"/>
                    <a:pt x="265" y="450"/>
                  </a:cubicBezTo>
                  <a:cubicBezTo>
                    <a:pt x="265" y="450"/>
                    <a:pt x="264" y="449"/>
                    <a:pt x="264" y="449"/>
                  </a:cubicBezTo>
                  <a:cubicBezTo>
                    <a:pt x="264" y="449"/>
                    <a:pt x="263" y="448"/>
                    <a:pt x="263" y="447"/>
                  </a:cubicBezTo>
                  <a:cubicBezTo>
                    <a:pt x="262" y="447"/>
                    <a:pt x="262" y="447"/>
                    <a:pt x="262" y="446"/>
                  </a:cubicBezTo>
                  <a:cubicBezTo>
                    <a:pt x="261" y="446"/>
                    <a:pt x="261" y="445"/>
                    <a:pt x="260" y="444"/>
                  </a:cubicBezTo>
                  <a:cubicBezTo>
                    <a:pt x="260" y="444"/>
                    <a:pt x="261" y="443"/>
                    <a:pt x="261" y="442"/>
                  </a:cubicBezTo>
                  <a:cubicBezTo>
                    <a:pt x="260" y="442"/>
                    <a:pt x="260" y="441"/>
                    <a:pt x="260" y="441"/>
                  </a:cubicBezTo>
                  <a:cubicBezTo>
                    <a:pt x="259" y="441"/>
                    <a:pt x="259" y="442"/>
                    <a:pt x="259" y="442"/>
                  </a:cubicBezTo>
                  <a:cubicBezTo>
                    <a:pt x="259" y="443"/>
                    <a:pt x="258" y="444"/>
                    <a:pt x="258" y="444"/>
                  </a:cubicBezTo>
                  <a:cubicBezTo>
                    <a:pt x="258" y="445"/>
                    <a:pt x="258" y="445"/>
                    <a:pt x="257" y="446"/>
                  </a:cubicBezTo>
                  <a:cubicBezTo>
                    <a:pt x="257" y="446"/>
                    <a:pt x="257" y="446"/>
                    <a:pt x="257" y="447"/>
                  </a:cubicBezTo>
                  <a:cubicBezTo>
                    <a:pt x="257" y="447"/>
                    <a:pt x="257" y="448"/>
                    <a:pt x="256" y="448"/>
                  </a:cubicBezTo>
                  <a:cubicBezTo>
                    <a:pt x="256" y="449"/>
                    <a:pt x="255" y="450"/>
                    <a:pt x="255" y="451"/>
                  </a:cubicBezTo>
                  <a:cubicBezTo>
                    <a:pt x="256" y="453"/>
                    <a:pt x="256" y="454"/>
                    <a:pt x="255" y="456"/>
                  </a:cubicBezTo>
                  <a:cubicBezTo>
                    <a:pt x="255" y="457"/>
                    <a:pt x="255" y="459"/>
                    <a:pt x="254" y="460"/>
                  </a:cubicBezTo>
                  <a:cubicBezTo>
                    <a:pt x="254" y="460"/>
                    <a:pt x="254" y="461"/>
                    <a:pt x="253" y="462"/>
                  </a:cubicBezTo>
                  <a:cubicBezTo>
                    <a:pt x="253" y="462"/>
                    <a:pt x="253" y="462"/>
                    <a:pt x="253" y="462"/>
                  </a:cubicBezTo>
                  <a:cubicBezTo>
                    <a:pt x="252" y="462"/>
                    <a:pt x="252" y="462"/>
                    <a:pt x="252" y="462"/>
                  </a:cubicBezTo>
                  <a:cubicBezTo>
                    <a:pt x="252" y="462"/>
                    <a:pt x="251" y="462"/>
                    <a:pt x="250" y="462"/>
                  </a:cubicBezTo>
                  <a:cubicBezTo>
                    <a:pt x="250" y="462"/>
                    <a:pt x="249" y="462"/>
                    <a:pt x="249" y="462"/>
                  </a:cubicBezTo>
                  <a:cubicBezTo>
                    <a:pt x="248" y="462"/>
                    <a:pt x="247" y="461"/>
                    <a:pt x="247" y="461"/>
                  </a:cubicBezTo>
                  <a:cubicBezTo>
                    <a:pt x="246" y="461"/>
                    <a:pt x="246" y="461"/>
                    <a:pt x="245" y="461"/>
                  </a:cubicBezTo>
                  <a:cubicBezTo>
                    <a:pt x="245" y="461"/>
                    <a:pt x="244" y="461"/>
                    <a:pt x="244" y="461"/>
                  </a:cubicBezTo>
                  <a:cubicBezTo>
                    <a:pt x="243" y="460"/>
                    <a:pt x="241" y="459"/>
                    <a:pt x="241" y="459"/>
                  </a:cubicBezTo>
                  <a:cubicBezTo>
                    <a:pt x="240" y="458"/>
                    <a:pt x="239" y="458"/>
                    <a:pt x="239" y="457"/>
                  </a:cubicBezTo>
                  <a:cubicBezTo>
                    <a:pt x="238" y="457"/>
                    <a:pt x="238" y="457"/>
                    <a:pt x="238" y="456"/>
                  </a:cubicBezTo>
                  <a:cubicBezTo>
                    <a:pt x="236" y="455"/>
                    <a:pt x="235" y="455"/>
                    <a:pt x="234" y="454"/>
                  </a:cubicBezTo>
                  <a:cubicBezTo>
                    <a:pt x="233" y="454"/>
                    <a:pt x="232" y="453"/>
                    <a:pt x="231" y="452"/>
                  </a:cubicBezTo>
                  <a:cubicBezTo>
                    <a:pt x="230" y="452"/>
                    <a:pt x="229" y="451"/>
                    <a:pt x="228" y="450"/>
                  </a:cubicBezTo>
                  <a:cubicBezTo>
                    <a:pt x="228" y="450"/>
                    <a:pt x="227" y="450"/>
                    <a:pt x="227" y="449"/>
                  </a:cubicBezTo>
                  <a:cubicBezTo>
                    <a:pt x="226" y="449"/>
                    <a:pt x="226" y="449"/>
                    <a:pt x="225" y="448"/>
                  </a:cubicBezTo>
                  <a:cubicBezTo>
                    <a:pt x="225" y="448"/>
                    <a:pt x="225" y="448"/>
                    <a:pt x="225" y="447"/>
                  </a:cubicBezTo>
                  <a:cubicBezTo>
                    <a:pt x="225" y="447"/>
                    <a:pt x="225" y="447"/>
                    <a:pt x="224" y="447"/>
                  </a:cubicBezTo>
                  <a:cubicBezTo>
                    <a:pt x="224" y="446"/>
                    <a:pt x="223" y="446"/>
                    <a:pt x="223" y="446"/>
                  </a:cubicBezTo>
                  <a:cubicBezTo>
                    <a:pt x="223" y="446"/>
                    <a:pt x="222" y="445"/>
                    <a:pt x="222" y="445"/>
                  </a:cubicBezTo>
                  <a:cubicBezTo>
                    <a:pt x="222" y="445"/>
                    <a:pt x="222" y="445"/>
                    <a:pt x="222" y="445"/>
                  </a:cubicBezTo>
                  <a:cubicBezTo>
                    <a:pt x="222" y="445"/>
                    <a:pt x="221" y="445"/>
                    <a:pt x="221" y="444"/>
                  </a:cubicBezTo>
                  <a:cubicBezTo>
                    <a:pt x="221" y="444"/>
                    <a:pt x="220" y="444"/>
                    <a:pt x="220" y="443"/>
                  </a:cubicBezTo>
                  <a:cubicBezTo>
                    <a:pt x="220" y="443"/>
                    <a:pt x="220" y="442"/>
                    <a:pt x="219" y="442"/>
                  </a:cubicBezTo>
                  <a:cubicBezTo>
                    <a:pt x="219" y="441"/>
                    <a:pt x="218" y="440"/>
                    <a:pt x="218" y="439"/>
                  </a:cubicBezTo>
                  <a:cubicBezTo>
                    <a:pt x="218" y="438"/>
                    <a:pt x="218" y="438"/>
                    <a:pt x="218" y="437"/>
                  </a:cubicBezTo>
                  <a:cubicBezTo>
                    <a:pt x="218" y="437"/>
                    <a:pt x="218" y="436"/>
                    <a:pt x="218" y="436"/>
                  </a:cubicBezTo>
                  <a:cubicBezTo>
                    <a:pt x="218" y="435"/>
                    <a:pt x="218" y="434"/>
                    <a:pt x="217" y="433"/>
                  </a:cubicBezTo>
                  <a:cubicBezTo>
                    <a:pt x="217" y="432"/>
                    <a:pt x="217" y="432"/>
                    <a:pt x="217" y="431"/>
                  </a:cubicBezTo>
                  <a:cubicBezTo>
                    <a:pt x="217" y="431"/>
                    <a:pt x="217" y="430"/>
                    <a:pt x="217" y="430"/>
                  </a:cubicBezTo>
                  <a:cubicBezTo>
                    <a:pt x="216" y="429"/>
                    <a:pt x="216" y="428"/>
                    <a:pt x="216" y="427"/>
                  </a:cubicBezTo>
                  <a:cubicBezTo>
                    <a:pt x="215" y="426"/>
                    <a:pt x="215" y="425"/>
                    <a:pt x="215" y="424"/>
                  </a:cubicBezTo>
                  <a:cubicBezTo>
                    <a:pt x="215" y="423"/>
                    <a:pt x="214" y="423"/>
                    <a:pt x="214" y="422"/>
                  </a:cubicBezTo>
                  <a:cubicBezTo>
                    <a:pt x="214" y="422"/>
                    <a:pt x="214" y="422"/>
                    <a:pt x="213" y="421"/>
                  </a:cubicBezTo>
                  <a:cubicBezTo>
                    <a:pt x="213" y="421"/>
                    <a:pt x="213" y="421"/>
                    <a:pt x="213" y="421"/>
                  </a:cubicBezTo>
                  <a:cubicBezTo>
                    <a:pt x="213" y="420"/>
                    <a:pt x="212" y="420"/>
                    <a:pt x="211" y="419"/>
                  </a:cubicBezTo>
                  <a:cubicBezTo>
                    <a:pt x="211" y="418"/>
                    <a:pt x="210" y="418"/>
                    <a:pt x="210" y="417"/>
                  </a:cubicBezTo>
                  <a:cubicBezTo>
                    <a:pt x="209" y="416"/>
                    <a:pt x="208" y="416"/>
                    <a:pt x="207" y="415"/>
                  </a:cubicBezTo>
                  <a:cubicBezTo>
                    <a:pt x="207" y="414"/>
                    <a:pt x="206" y="414"/>
                    <a:pt x="205" y="413"/>
                  </a:cubicBezTo>
                  <a:cubicBezTo>
                    <a:pt x="205" y="412"/>
                    <a:pt x="204" y="411"/>
                    <a:pt x="203" y="411"/>
                  </a:cubicBezTo>
                  <a:cubicBezTo>
                    <a:pt x="202" y="411"/>
                    <a:pt x="202" y="411"/>
                    <a:pt x="201" y="410"/>
                  </a:cubicBezTo>
                  <a:cubicBezTo>
                    <a:pt x="201" y="410"/>
                    <a:pt x="201" y="409"/>
                    <a:pt x="200" y="409"/>
                  </a:cubicBezTo>
                  <a:cubicBezTo>
                    <a:pt x="200" y="409"/>
                    <a:pt x="199" y="408"/>
                    <a:pt x="199" y="408"/>
                  </a:cubicBezTo>
                  <a:cubicBezTo>
                    <a:pt x="199" y="408"/>
                    <a:pt x="199" y="407"/>
                    <a:pt x="198" y="407"/>
                  </a:cubicBezTo>
                  <a:cubicBezTo>
                    <a:pt x="198" y="406"/>
                    <a:pt x="198" y="405"/>
                    <a:pt x="197" y="404"/>
                  </a:cubicBezTo>
                  <a:cubicBezTo>
                    <a:pt x="197" y="404"/>
                    <a:pt x="197" y="404"/>
                    <a:pt x="197" y="403"/>
                  </a:cubicBezTo>
                  <a:cubicBezTo>
                    <a:pt x="196" y="403"/>
                    <a:pt x="196" y="402"/>
                    <a:pt x="196" y="402"/>
                  </a:cubicBezTo>
                  <a:cubicBezTo>
                    <a:pt x="196" y="401"/>
                    <a:pt x="195" y="401"/>
                    <a:pt x="195" y="400"/>
                  </a:cubicBezTo>
                  <a:cubicBezTo>
                    <a:pt x="195" y="399"/>
                    <a:pt x="194" y="399"/>
                    <a:pt x="194" y="398"/>
                  </a:cubicBezTo>
                  <a:cubicBezTo>
                    <a:pt x="194" y="397"/>
                    <a:pt x="194" y="396"/>
                    <a:pt x="194" y="395"/>
                  </a:cubicBezTo>
                  <a:cubicBezTo>
                    <a:pt x="193" y="395"/>
                    <a:pt x="193" y="394"/>
                    <a:pt x="193" y="393"/>
                  </a:cubicBezTo>
                  <a:cubicBezTo>
                    <a:pt x="192" y="393"/>
                    <a:pt x="192" y="392"/>
                    <a:pt x="192" y="392"/>
                  </a:cubicBezTo>
                  <a:cubicBezTo>
                    <a:pt x="191" y="391"/>
                    <a:pt x="190" y="389"/>
                    <a:pt x="189" y="388"/>
                  </a:cubicBezTo>
                  <a:cubicBezTo>
                    <a:pt x="189" y="387"/>
                    <a:pt x="189" y="387"/>
                    <a:pt x="189" y="386"/>
                  </a:cubicBezTo>
                  <a:cubicBezTo>
                    <a:pt x="188" y="384"/>
                    <a:pt x="187" y="383"/>
                    <a:pt x="186" y="381"/>
                  </a:cubicBezTo>
                  <a:cubicBezTo>
                    <a:pt x="185" y="380"/>
                    <a:pt x="185" y="380"/>
                    <a:pt x="184" y="379"/>
                  </a:cubicBezTo>
                  <a:cubicBezTo>
                    <a:pt x="184" y="378"/>
                    <a:pt x="183" y="378"/>
                    <a:pt x="183" y="377"/>
                  </a:cubicBezTo>
                  <a:cubicBezTo>
                    <a:pt x="183" y="376"/>
                    <a:pt x="182" y="376"/>
                    <a:pt x="182" y="375"/>
                  </a:cubicBezTo>
                  <a:cubicBezTo>
                    <a:pt x="182" y="375"/>
                    <a:pt x="182" y="374"/>
                    <a:pt x="181" y="374"/>
                  </a:cubicBezTo>
                  <a:cubicBezTo>
                    <a:pt x="181" y="374"/>
                    <a:pt x="181" y="373"/>
                    <a:pt x="181" y="373"/>
                  </a:cubicBezTo>
                  <a:cubicBezTo>
                    <a:pt x="181" y="372"/>
                    <a:pt x="180" y="372"/>
                    <a:pt x="179" y="372"/>
                  </a:cubicBezTo>
                  <a:cubicBezTo>
                    <a:pt x="179" y="372"/>
                    <a:pt x="179" y="371"/>
                    <a:pt x="179" y="371"/>
                  </a:cubicBezTo>
                  <a:cubicBezTo>
                    <a:pt x="178" y="371"/>
                    <a:pt x="178" y="371"/>
                    <a:pt x="178" y="371"/>
                  </a:cubicBezTo>
                  <a:cubicBezTo>
                    <a:pt x="178" y="370"/>
                    <a:pt x="178" y="370"/>
                    <a:pt x="177" y="370"/>
                  </a:cubicBezTo>
                  <a:cubicBezTo>
                    <a:pt x="177" y="370"/>
                    <a:pt x="177" y="370"/>
                    <a:pt x="176" y="369"/>
                  </a:cubicBezTo>
                  <a:cubicBezTo>
                    <a:pt x="176" y="369"/>
                    <a:pt x="175" y="368"/>
                    <a:pt x="175" y="368"/>
                  </a:cubicBezTo>
                  <a:cubicBezTo>
                    <a:pt x="174" y="368"/>
                    <a:pt x="173" y="367"/>
                    <a:pt x="173" y="367"/>
                  </a:cubicBezTo>
                  <a:cubicBezTo>
                    <a:pt x="172" y="367"/>
                    <a:pt x="172" y="366"/>
                    <a:pt x="172" y="366"/>
                  </a:cubicBezTo>
                  <a:cubicBezTo>
                    <a:pt x="171" y="366"/>
                    <a:pt x="171" y="366"/>
                    <a:pt x="170" y="366"/>
                  </a:cubicBezTo>
                  <a:cubicBezTo>
                    <a:pt x="170" y="366"/>
                    <a:pt x="170" y="366"/>
                    <a:pt x="170" y="366"/>
                  </a:cubicBezTo>
                  <a:cubicBezTo>
                    <a:pt x="169" y="366"/>
                    <a:pt x="169" y="365"/>
                    <a:pt x="169" y="365"/>
                  </a:cubicBezTo>
                  <a:cubicBezTo>
                    <a:pt x="168" y="365"/>
                    <a:pt x="168" y="365"/>
                    <a:pt x="167" y="365"/>
                  </a:cubicBezTo>
                  <a:cubicBezTo>
                    <a:pt x="166" y="364"/>
                    <a:pt x="164" y="364"/>
                    <a:pt x="162" y="363"/>
                  </a:cubicBezTo>
                  <a:cubicBezTo>
                    <a:pt x="160" y="363"/>
                    <a:pt x="158" y="363"/>
                    <a:pt x="155" y="363"/>
                  </a:cubicBezTo>
                  <a:cubicBezTo>
                    <a:pt x="153" y="363"/>
                    <a:pt x="150" y="363"/>
                    <a:pt x="148" y="363"/>
                  </a:cubicBezTo>
                  <a:cubicBezTo>
                    <a:pt x="146" y="362"/>
                    <a:pt x="145" y="362"/>
                    <a:pt x="143" y="362"/>
                  </a:cubicBezTo>
                  <a:cubicBezTo>
                    <a:pt x="143" y="362"/>
                    <a:pt x="142" y="362"/>
                    <a:pt x="142" y="362"/>
                  </a:cubicBezTo>
                  <a:cubicBezTo>
                    <a:pt x="141" y="362"/>
                    <a:pt x="141" y="362"/>
                    <a:pt x="141" y="362"/>
                  </a:cubicBezTo>
                  <a:cubicBezTo>
                    <a:pt x="140" y="362"/>
                    <a:pt x="140" y="362"/>
                    <a:pt x="140" y="362"/>
                  </a:cubicBezTo>
                  <a:cubicBezTo>
                    <a:pt x="139" y="362"/>
                    <a:pt x="139" y="362"/>
                    <a:pt x="139" y="362"/>
                  </a:cubicBezTo>
                  <a:cubicBezTo>
                    <a:pt x="138" y="362"/>
                    <a:pt x="137" y="362"/>
                    <a:pt x="137" y="362"/>
                  </a:cubicBezTo>
                  <a:cubicBezTo>
                    <a:pt x="136" y="362"/>
                    <a:pt x="135" y="362"/>
                    <a:pt x="134" y="362"/>
                  </a:cubicBezTo>
                  <a:cubicBezTo>
                    <a:pt x="134" y="362"/>
                    <a:pt x="133" y="362"/>
                    <a:pt x="133" y="362"/>
                  </a:cubicBezTo>
                  <a:cubicBezTo>
                    <a:pt x="130" y="362"/>
                    <a:pt x="130" y="362"/>
                    <a:pt x="130" y="362"/>
                  </a:cubicBezTo>
                  <a:cubicBezTo>
                    <a:pt x="129" y="362"/>
                    <a:pt x="128" y="362"/>
                    <a:pt x="128" y="362"/>
                  </a:cubicBezTo>
                  <a:cubicBezTo>
                    <a:pt x="127" y="362"/>
                    <a:pt x="127" y="362"/>
                    <a:pt x="127" y="362"/>
                  </a:cubicBezTo>
                  <a:cubicBezTo>
                    <a:pt x="127" y="362"/>
                    <a:pt x="127" y="362"/>
                    <a:pt x="127" y="362"/>
                  </a:cubicBezTo>
                  <a:cubicBezTo>
                    <a:pt x="127" y="361"/>
                    <a:pt x="127" y="361"/>
                    <a:pt x="127" y="361"/>
                  </a:cubicBezTo>
                  <a:cubicBezTo>
                    <a:pt x="127" y="360"/>
                    <a:pt x="126" y="360"/>
                    <a:pt x="126" y="359"/>
                  </a:cubicBezTo>
                  <a:cubicBezTo>
                    <a:pt x="126" y="359"/>
                    <a:pt x="126" y="358"/>
                    <a:pt x="126" y="358"/>
                  </a:cubicBezTo>
                  <a:cubicBezTo>
                    <a:pt x="126" y="356"/>
                    <a:pt x="124" y="356"/>
                    <a:pt x="124" y="357"/>
                  </a:cubicBezTo>
                  <a:cubicBezTo>
                    <a:pt x="123" y="357"/>
                    <a:pt x="123" y="358"/>
                    <a:pt x="123" y="358"/>
                  </a:cubicBezTo>
                  <a:cubicBezTo>
                    <a:pt x="122" y="358"/>
                    <a:pt x="122" y="358"/>
                    <a:pt x="121" y="358"/>
                  </a:cubicBezTo>
                  <a:cubicBezTo>
                    <a:pt x="121" y="358"/>
                    <a:pt x="120" y="358"/>
                    <a:pt x="120" y="358"/>
                  </a:cubicBezTo>
                  <a:cubicBezTo>
                    <a:pt x="118" y="358"/>
                    <a:pt x="118" y="358"/>
                    <a:pt x="118" y="358"/>
                  </a:cubicBezTo>
                  <a:cubicBezTo>
                    <a:pt x="117" y="359"/>
                    <a:pt x="116" y="357"/>
                    <a:pt x="115" y="357"/>
                  </a:cubicBezTo>
                  <a:cubicBezTo>
                    <a:pt x="114" y="356"/>
                    <a:pt x="113" y="355"/>
                    <a:pt x="112" y="354"/>
                  </a:cubicBezTo>
                  <a:cubicBezTo>
                    <a:pt x="112" y="353"/>
                    <a:pt x="112" y="353"/>
                    <a:pt x="111" y="352"/>
                  </a:cubicBezTo>
                  <a:cubicBezTo>
                    <a:pt x="111" y="352"/>
                    <a:pt x="110" y="351"/>
                    <a:pt x="109" y="351"/>
                  </a:cubicBezTo>
                  <a:cubicBezTo>
                    <a:pt x="108" y="350"/>
                    <a:pt x="108" y="349"/>
                    <a:pt x="107" y="347"/>
                  </a:cubicBezTo>
                  <a:cubicBezTo>
                    <a:pt x="106" y="346"/>
                    <a:pt x="106" y="344"/>
                    <a:pt x="105" y="342"/>
                  </a:cubicBezTo>
                  <a:cubicBezTo>
                    <a:pt x="105" y="340"/>
                    <a:pt x="103" y="338"/>
                    <a:pt x="103" y="336"/>
                  </a:cubicBezTo>
                  <a:cubicBezTo>
                    <a:pt x="102" y="336"/>
                    <a:pt x="102" y="335"/>
                    <a:pt x="102" y="334"/>
                  </a:cubicBezTo>
                  <a:cubicBezTo>
                    <a:pt x="102" y="333"/>
                    <a:pt x="101" y="332"/>
                    <a:pt x="101" y="331"/>
                  </a:cubicBezTo>
                  <a:cubicBezTo>
                    <a:pt x="100" y="331"/>
                    <a:pt x="100" y="330"/>
                    <a:pt x="100" y="329"/>
                  </a:cubicBezTo>
                  <a:cubicBezTo>
                    <a:pt x="99" y="329"/>
                    <a:pt x="99" y="328"/>
                    <a:pt x="99" y="328"/>
                  </a:cubicBezTo>
                  <a:cubicBezTo>
                    <a:pt x="99" y="327"/>
                    <a:pt x="98" y="326"/>
                    <a:pt x="98" y="326"/>
                  </a:cubicBezTo>
                  <a:cubicBezTo>
                    <a:pt x="98" y="325"/>
                    <a:pt x="97" y="324"/>
                    <a:pt x="97" y="324"/>
                  </a:cubicBezTo>
                  <a:cubicBezTo>
                    <a:pt x="97" y="323"/>
                    <a:pt x="96" y="322"/>
                    <a:pt x="96" y="321"/>
                  </a:cubicBezTo>
                  <a:cubicBezTo>
                    <a:pt x="96" y="320"/>
                    <a:pt x="95" y="320"/>
                    <a:pt x="95" y="320"/>
                  </a:cubicBezTo>
                  <a:cubicBezTo>
                    <a:pt x="95" y="319"/>
                    <a:pt x="94" y="319"/>
                    <a:pt x="94" y="318"/>
                  </a:cubicBezTo>
                  <a:cubicBezTo>
                    <a:pt x="94" y="318"/>
                    <a:pt x="93" y="318"/>
                    <a:pt x="93" y="318"/>
                  </a:cubicBezTo>
                  <a:cubicBezTo>
                    <a:pt x="92" y="318"/>
                    <a:pt x="92" y="317"/>
                    <a:pt x="92" y="317"/>
                  </a:cubicBezTo>
                  <a:cubicBezTo>
                    <a:pt x="91" y="317"/>
                    <a:pt x="91" y="317"/>
                    <a:pt x="90" y="317"/>
                  </a:cubicBezTo>
                  <a:cubicBezTo>
                    <a:pt x="90" y="317"/>
                    <a:pt x="90" y="317"/>
                    <a:pt x="90" y="316"/>
                  </a:cubicBezTo>
                  <a:cubicBezTo>
                    <a:pt x="91" y="316"/>
                    <a:pt x="91" y="316"/>
                    <a:pt x="91" y="316"/>
                  </a:cubicBezTo>
                  <a:cubicBezTo>
                    <a:pt x="92" y="316"/>
                    <a:pt x="92" y="316"/>
                    <a:pt x="93" y="316"/>
                  </a:cubicBezTo>
                  <a:cubicBezTo>
                    <a:pt x="93" y="316"/>
                    <a:pt x="94" y="315"/>
                    <a:pt x="94" y="315"/>
                  </a:cubicBezTo>
                  <a:cubicBezTo>
                    <a:pt x="95" y="314"/>
                    <a:pt x="95" y="314"/>
                    <a:pt x="96" y="313"/>
                  </a:cubicBezTo>
                  <a:cubicBezTo>
                    <a:pt x="96" y="313"/>
                    <a:pt x="96" y="313"/>
                    <a:pt x="97" y="312"/>
                  </a:cubicBezTo>
                  <a:cubicBezTo>
                    <a:pt x="97" y="312"/>
                    <a:pt x="98" y="312"/>
                    <a:pt x="99" y="312"/>
                  </a:cubicBezTo>
                  <a:cubicBezTo>
                    <a:pt x="99" y="312"/>
                    <a:pt x="99" y="312"/>
                    <a:pt x="100" y="311"/>
                  </a:cubicBezTo>
                  <a:cubicBezTo>
                    <a:pt x="100" y="311"/>
                    <a:pt x="101" y="311"/>
                    <a:pt x="101" y="311"/>
                  </a:cubicBezTo>
                  <a:cubicBezTo>
                    <a:pt x="102" y="311"/>
                    <a:pt x="102" y="311"/>
                    <a:pt x="102" y="311"/>
                  </a:cubicBezTo>
                  <a:cubicBezTo>
                    <a:pt x="102" y="311"/>
                    <a:pt x="103" y="311"/>
                    <a:pt x="103" y="311"/>
                  </a:cubicBezTo>
                  <a:cubicBezTo>
                    <a:pt x="103" y="311"/>
                    <a:pt x="104" y="311"/>
                    <a:pt x="104" y="311"/>
                  </a:cubicBezTo>
                  <a:cubicBezTo>
                    <a:pt x="105" y="311"/>
                    <a:pt x="105" y="311"/>
                    <a:pt x="106" y="311"/>
                  </a:cubicBezTo>
                  <a:cubicBezTo>
                    <a:pt x="106" y="311"/>
                    <a:pt x="107" y="311"/>
                    <a:pt x="107" y="312"/>
                  </a:cubicBezTo>
                  <a:cubicBezTo>
                    <a:pt x="108" y="312"/>
                    <a:pt x="108" y="312"/>
                    <a:pt x="109" y="312"/>
                  </a:cubicBezTo>
                  <a:cubicBezTo>
                    <a:pt x="109" y="312"/>
                    <a:pt x="110" y="312"/>
                    <a:pt x="110" y="313"/>
                  </a:cubicBezTo>
                  <a:cubicBezTo>
                    <a:pt x="111" y="313"/>
                    <a:pt x="111" y="313"/>
                    <a:pt x="111" y="314"/>
                  </a:cubicBezTo>
                  <a:cubicBezTo>
                    <a:pt x="111" y="314"/>
                    <a:pt x="112" y="314"/>
                    <a:pt x="112" y="315"/>
                  </a:cubicBezTo>
                  <a:cubicBezTo>
                    <a:pt x="112" y="315"/>
                    <a:pt x="112" y="315"/>
                    <a:pt x="112" y="315"/>
                  </a:cubicBezTo>
                  <a:cubicBezTo>
                    <a:pt x="113" y="316"/>
                    <a:pt x="113" y="315"/>
                    <a:pt x="114" y="315"/>
                  </a:cubicBezTo>
                  <a:cubicBezTo>
                    <a:pt x="114" y="315"/>
                    <a:pt x="115" y="315"/>
                    <a:pt x="115" y="315"/>
                  </a:cubicBezTo>
                  <a:cubicBezTo>
                    <a:pt x="116" y="315"/>
                    <a:pt x="116" y="314"/>
                    <a:pt x="117" y="314"/>
                  </a:cubicBezTo>
                  <a:cubicBezTo>
                    <a:pt x="118" y="314"/>
                    <a:pt x="118" y="313"/>
                    <a:pt x="118" y="313"/>
                  </a:cubicBezTo>
                  <a:cubicBezTo>
                    <a:pt x="119" y="313"/>
                    <a:pt x="119" y="312"/>
                    <a:pt x="120" y="312"/>
                  </a:cubicBezTo>
                  <a:cubicBezTo>
                    <a:pt x="120" y="312"/>
                    <a:pt x="120" y="311"/>
                    <a:pt x="120" y="311"/>
                  </a:cubicBezTo>
                  <a:cubicBezTo>
                    <a:pt x="120" y="311"/>
                    <a:pt x="120" y="310"/>
                    <a:pt x="120" y="310"/>
                  </a:cubicBezTo>
                  <a:cubicBezTo>
                    <a:pt x="120" y="310"/>
                    <a:pt x="120" y="310"/>
                    <a:pt x="120" y="309"/>
                  </a:cubicBezTo>
                  <a:cubicBezTo>
                    <a:pt x="120" y="309"/>
                    <a:pt x="120" y="309"/>
                    <a:pt x="120" y="308"/>
                  </a:cubicBezTo>
                  <a:cubicBezTo>
                    <a:pt x="120" y="308"/>
                    <a:pt x="120" y="308"/>
                    <a:pt x="120" y="308"/>
                  </a:cubicBezTo>
                  <a:cubicBezTo>
                    <a:pt x="121" y="307"/>
                    <a:pt x="120" y="306"/>
                    <a:pt x="120" y="306"/>
                  </a:cubicBezTo>
                  <a:cubicBezTo>
                    <a:pt x="120" y="305"/>
                    <a:pt x="120" y="305"/>
                    <a:pt x="119" y="305"/>
                  </a:cubicBezTo>
                  <a:cubicBezTo>
                    <a:pt x="119" y="304"/>
                    <a:pt x="119" y="304"/>
                    <a:pt x="119" y="303"/>
                  </a:cubicBezTo>
                  <a:cubicBezTo>
                    <a:pt x="119" y="303"/>
                    <a:pt x="119" y="303"/>
                    <a:pt x="119" y="302"/>
                  </a:cubicBezTo>
                  <a:cubicBezTo>
                    <a:pt x="118" y="302"/>
                    <a:pt x="118" y="301"/>
                    <a:pt x="118" y="301"/>
                  </a:cubicBezTo>
                  <a:cubicBezTo>
                    <a:pt x="117" y="300"/>
                    <a:pt x="117" y="299"/>
                    <a:pt x="116" y="299"/>
                  </a:cubicBezTo>
                  <a:cubicBezTo>
                    <a:pt x="115" y="298"/>
                    <a:pt x="114" y="297"/>
                    <a:pt x="114" y="296"/>
                  </a:cubicBezTo>
                  <a:cubicBezTo>
                    <a:pt x="114" y="295"/>
                    <a:pt x="113" y="294"/>
                    <a:pt x="113" y="292"/>
                  </a:cubicBezTo>
                  <a:cubicBezTo>
                    <a:pt x="113" y="291"/>
                    <a:pt x="113" y="290"/>
                    <a:pt x="113" y="289"/>
                  </a:cubicBezTo>
                  <a:cubicBezTo>
                    <a:pt x="112" y="288"/>
                    <a:pt x="112" y="287"/>
                    <a:pt x="111" y="286"/>
                  </a:cubicBezTo>
                  <a:cubicBezTo>
                    <a:pt x="110" y="285"/>
                    <a:pt x="109" y="284"/>
                    <a:pt x="108" y="284"/>
                  </a:cubicBezTo>
                  <a:cubicBezTo>
                    <a:pt x="107" y="284"/>
                    <a:pt x="106" y="284"/>
                    <a:pt x="105" y="285"/>
                  </a:cubicBezTo>
                  <a:cubicBezTo>
                    <a:pt x="105" y="285"/>
                    <a:pt x="104" y="285"/>
                    <a:pt x="104" y="285"/>
                  </a:cubicBezTo>
                  <a:cubicBezTo>
                    <a:pt x="103" y="286"/>
                    <a:pt x="103" y="286"/>
                    <a:pt x="102" y="286"/>
                  </a:cubicBezTo>
                  <a:cubicBezTo>
                    <a:pt x="102" y="286"/>
                    <a:pt x="102" y="286"/>
                    <a:pt x="102" y="286"/>
                  </a:cubicBezTo>
                  <a:cubicBezTo>
                    <a:pt x="101" y="286"/>
                    <a:pt x="101" y="286"/>
                    <a:pt x="100" y="286"/>
                  </a:cubicBezTo>
                  <a:cubicBezTo>
                    <a:pt x="100" y="286"/>
                    <a:pt x="99" y="286"/>
                    <a:pt x="98" y="286"/>
                  </a:cubicBezTo>
                  <a:cubicBezTo>
                    <a:pt x="98" y="286"/>
                    <a:pt x="98" y="286"/>
                    <a:pt x="98" y="286"/>
                  </a:cubicBezTo>
                  <a:cubicBezTo>
                    <a:pt x="98" y="286"/>
                    <a:pt x="98" y="286"/>
                    <a:pt x="98" y="286"/>
                  </a:cubicBezTo>
                  <a:cubicBezTo>
                    <a:pt x="98" y="286"/>
                    <a:pt x="98" y="286"/>
                    <a:pt x="98" y="286"/>
                  </a:cubicBezTo>
                  <a:cubicBezTo>
                    <a:pt x="97" y="286"/>
                    <a:pt x="97" y="285"/>
                    <a:pt x="97" y="285"/>
                  </a:cubicBezTo>
                  <a:cubicBezTo>
                    <a:pt x="96" y="285"/>
                    <a:pt x="96" y="284"/>
                    <a:pt x="95" y="284"/>
                  </a:cubicBezTo>
                  <a:cubicBezTo>
                    <a:pt x="95" y="283"/>
                    <a:pt x="94" y="283"/>
                    <a:pt x="94" y="282"/>
                  </a:cubicBezTo>
                  <a:cubicBezTo>
                    <a:pt x="93" y="282"/>
                    <a:pt x="93" y="281"/>
                    <a:pt x="93" y="281"/>
                  </a:cubicBezTo>
                  <a:cubicBezTo>
                    <a:pt x="92" y="280"/>
                    <a:pt x="92" y="279"/>
                    <a:pt x="91" y="279"/>
                  </a:cubicBezTo>
                  <a:cubicBezTo>
                    <a:pt x="91" y="279"/>
                    <a:pt x="91" y="278"/>
                    <a:pt x="91" y="278"/>
                  </a:cubicBezTo>
                  <a:cubicBezTo>
                    <a:pt x="91" y="278"/>
                    <a:pt x="91" y="278"/>
                    <a:pt x="91" y="277"/>
                  </a:cubicBezTo>
                  <a:cubicBezTo>
                    <a:pt x="91" y="277"/>
                    <a:pt x="91" y="276"/>
                    <a:pt x="91" y="276"/>
                  </a:cubicBezTo>
                  <a:cubicBezTo>
                    <a:pt x="90" y="276"/>
                    <a:pt x="90" y="275"/>
                    <a:pt x="90" y="275"/>
                  </a:cubicBezTo>
                  <a:cubicBezTo>
                    <a:pt x="90" y="275"/>
                    <a:pt x="90" y="275"/>
                    <a:pt x="90" y="275"/>
                  </a:cubicBezTo>
                  <a:cubicBezTo>
                    <a:pt x="90" y="275"/>
                    <a:pt x="90" y="274"/>
                    <a:pt x="90" y="274"/>
                  </a:cubicBezTo>
                  <a:cubicBezTo>
                    <a:pt x="90" y="274"/>
                    <a:pt x="90" y="274"/>
                    <a:pt x="90" y="274"/>
                  </a:cubicBezTo>
                  <a:cubicBezTo>
                    <a:pt x="90" y="273"/>
                    <a:pt x="90" y="273"/>
                    <a:pt x="90" y="273"/>
                  </a:cubicBezTo>
                  <a:cubicBezTo>
                    <a:pt x="89" y="273"/>
                    <a:pt x="89" y="273"/>
                    <a:pt x="89" y="272"/>
                  </a:cubicBezTo>
                  <a:cubicBezTo>
                    <a:pt x="89" y="272"/>
                    <a:pt x="89" y="272"/>
                    <a:pt x="89" y="272"/>
                  </a:cubicBezTo>
                  <a:cubicBezTo>
                    <a:pt x="89" y="271"/>
                    <a:pt x="90" y="271"/>
                    <a:pt x="90" y="270"/>
                  </a:cubicBezTo>
                  <a:cubicBezTo>
                    <a:pt x="90" y="270"/>
                    <a:pt x="90" y="269"/>
                    <a:pt x="90" y="269"/>
                  </a:cubicBezTo>
                  <a:cubicBezTo>
                    <a:pt x="90" y="269"/>
                    <a:pt x="90" y="268"/>
                    <a:pt x="90" y="268"/>
                  </a:cubicBezTo>
                  <a:cubicBezTo>
                    <a:pt x="90" y="268"/>
                    <a:pt x="91" y="267"/>
                    <a:pt x="91" y="267"/>
                  </a:cubicBezTo>
                  <a:cubicBezTo>
                    <a:pt x="91" y="266"/>
                    <a:pt x="91" y="266"/>
                    <a:pt x="91" y="265"/>
                  </a:cubicBezTo>
                  <a:cubicBezTo>
                    <a:pt x="91" y="264"/>
                    <a:pt x="91" y="263"/>
                    <a:pt x="91" y="263"/>
                  </a:cubicBezTo>
                  <a:cubicBezTo>
                    <a:pt x="92" y="262"/>
                    <a:pt x="92" y="262"/>
                    <a:pt x="92" y="262"/>
                  </a:cubicBezTo>
                  <a:cubicBezTo>
                    <a:pt x="92" y="262"/>
                    <a:pt x="92" y="262"/>
                    <a:pt x="92" y="262"/>
                  </a:cubicBezTo>
                  <a:cubicBezTo>
                    <a:pt x="92" y="262"/>
                    <a:pt x="92" y="262"/>
                    <a:pt x="92" y="262"/>
                  </a:cubicBezTo>
                  <a:cubicBezTo>
                    <a:pt x="92" y="261"/>
                    <a:pt x="92" y="261"/>
                    <a:pt x="92" y="261"/>
                  </a:cubicBezTo>
                  <a:cubicBezTo>
                    <a:pt x="93" y="261"/>
                    <a:pt x="93" y="260"/>
                    <a:pt x="93" y="260"/>
                  </a:cubicBezTo>
                  <a:cubicBezTo>
                    <a:pt x="93" y="260"/>
                    <a:pt x="93" y="260"/>
                    <a:pt x="93" y="260"/>
                  </a:cubicBezTo>
                  <a:cubicBezTo>
                    <a:pt x="94" y="260"/>
                    <a:pt x="94" y="260"/>
                    <a:pt x="94" y="260"/>
                  </a:cubicBezTo>
                  <a:cubicBezTo>
                    <a:pt x="94" y="259"/>
                    <a:pt x="94" y="259"/>
                    <a:pt x="94" y="259"/>
                  </a:cubicBezTo>
                  <a:cubicBezTo>
                    <a:pt x="95" y="259"/>
                    <a:pt x="95" y="258"/>
                    <a:pt x="95" y="258"/>
                  </a:cubicBezTo>
                  <a:cubicBezTo>
                    <a:pt x="95" y="258"/>
                    <a:pt x="95" y="258"/>
                    <a:pt x="95" y="258"/>
                  </a:cubicBezTo>
                  <a:cubicBezTo>
                    <a:pt x="95" y="258"/>
                    <a:pt x="95" y="257"/>
                    <a:pt x="95" y="257"/>
                  </a:cubicBezTo>
                  <a:cubicBezTo>
                    <a:pt x="95" y="257"/>
                    <a:pt x="95" y="256"/>
                    <a:pt x="95" y="256"/>
                  </a:cubicBezTo>
                  <a:cubicBezTo>
                    <a:pt x="95" y="255"/>
                    <a:pt x="95" y="255"/>
                    <a:pt x="96" y="254"/>
                  </a:cubicBezTo>
                  <a:cubicBezTo>
                    <a:pt x="96" y="254"/>
                    <a:pt x="96" y="253"/>
                    <a:pt x="96" y="253"/>
                  </a:cubicBezTo>
                  <a:cubicBezTo>
                    <a:pt x="96" y="252"/>
                    <a:pt x="96" y="251"/>
                    <a:pt x="96" y="250"/>
                  </a:cubicBezTo>
                  <a:cubicBezTo>
                    <a:pt x="96" y="249"/>
                    <a:pt x="96" y="248"/>
                    <a:pt x="96" y="247"/>
                  </a:cubicBezTo>
                  <a:cubicBezTo>
                    <a:pt x="96" y="247"/>
                    <a:pt x="96" y="246"/>
                    <a:pt x="96" y="246"/>
                  </a:cubicBezTo>
                  <a:cubicBezTo>
                    <a:pt x="97" y="246"/>
                    <a:pt x="97" y="245"/>
                    <a:pt x="97" y="245"/>
                  </a:cubicBezTo>
                  <a:cubicBezTo>
                    <a:pt x="97" y="244"/>
                    <a:pt x="97" y="243"/>
                    <a:pt x="97" y="243"/>
                  </a:cubicBezTo>
                  <a:cubicBezTo>
                    <a:pt x="97" y="243"/>
                    <a:pt x="97" y="242"/>
                    <a:pt x="97" y="242"/>
                  </a:cubicBezTo>
                  <a:cubicBezTo>
                    <a:pt x="97" y="241"/>
                    <a:pt x="97" y="241"/>
                    <a:pt x="97" y="241"/>
                  </a:cubicBezTo>
                  <a:cubicBezTo>
                    <a:pt x="97" y="241"/>
                    <a:pt x="97" y="241"/>
                    <a:pt x="97" y="240"/>
                  </a:cubicBezTo>
                  <a:cubicBezTo>
                    <a:pt x="96" y="240"/>
                    <a:pt x="96" y="240"/>
                    <a:pt x="96" y="239"/>
                  </a:cubicBezTo>
                  <a:cubicBezTo>
                    <a:pt x="96" y="239"/>
                    <a:pt x="96" y="239"/>
                    <a:pt x="96" y="238"/>
                  </a:cubicBezTo>
                  <a:cubicBezTo>
                    <a:pt x="96" y="238"/>
                    <a:pt x="95" y="238"/>
                    <a:pt x="95" y="237"/>
                  </a:cubicBezTo>
                  <a:cubicBezTo>
                    <a:pt x="95" y="237"/>
                    <a:pt x="95" y="237"/>
                    <a:pt x="94" y="236"/>
                  </a:cubicBezTo>
                  <a:cubicBezTo>
                    <a:pt x="92" y="236"/>
                    <a:pt x="91" y="236"/>
                    <a:pt x="89" y="237"/>
                  </a:cubicBezTo>
                  <a:cubicBezTo>
                    <a:pt x="88" y="237"/>
                    <a:pt x="88" y="238"/>
                    <a:pt x="87" y="238"/>
                  </a:cubicBezTo>
                  <a:cubicBezTo>
                    <a:pt x="86" y="238"/>
                    <a:pt x="85" y="238"/>
                    <a:pt x="84" y="238"/>
                  </a:cubicBezTo>
                  <a:cubicBezTo>
                    <a:pt x="84" y="237"/>
                    <a:pt x="83" y="237"/>
                    <a:pt x="82" y="237"/>
                  </a:cubicBezTo>
                  <a:cubicBezTo>
                    <a:pt x="81" y="237"/>
                    <a:pt x="81" y="237"/>
                    <a:pt x="80" y="236"/>
                  </a:cubicBezTo>
                  <a:cubicBezTo>
                    <a:pt x="78" y="236"/>
                    <a:pt x="76" y="236"/>
                    <a:pt x="74" y="236"/>
                  </a:cubicBezTo>
                  <a:cubicBezTo>
                    <a:pt x="73" y="237"/>
                    <a:pt x="72" y="237"/>
                    <a:pt x="71" y="239"/>
                  </a:cubicBezTo>
                  <a:cubicBezTo>
                    <a:pt x="70" y="239"/>
                    <a:pt x="70" y="240"/>
                    <a:pt x="69" y="241"/>
                  </a:cubicBezTo>
                  <a:cubicBezTo>
                    <a:pt x="69" y="242"/>
                    <a:pt x="68" y="242"/>
                    <a:pt x="68" y="242"/>
                  </a:cubicBezTo>
                  <a:cubicBezTo>
                    <a:pt x="67" y="243"/>
                    <a:pt x="66" y="243"/>
                    <a:pt x="66" y="243"/>
                  </a:cubicBezTo>
                  <a:cubicBezTo>
                    <a:pt x="65" y="243"/>
                    <a:pt x="65" y="243"/>
                    <a:pt x="64" y="243"/>
                  </a:cubicBezTo>
                  <a:cubicBezTo>
                    <a:pt x="64" y="243"/>
                    <a:pt x="64" y="243"/>
                    <a:pt x="63" y="243"/>
                  </a:cubicBezTo>
                  <a:cubicBezTo>
                    <a:pt x="63" y="243"/>
                    <a:pt x="63" y="242"/>
                    <a:pt x="63" y="242"/>
                  </a:cubicBezTo>
                  <a:cubicBezTo>
                    <a:pt x="63" y="242"/>
                    <a:pt x="63" y="242"/>
                    <a:pt x="63" y="242"/>
                  </a:cubicBezTo>
                  <a:cubicBezTo>
                    <a:pt x="60" y="241"/>
                    <a:pt x="60" y="241"/>
                    <a:pt x="60" y="241"/>
                  </a:cubicBezTo>
                  <a:cubicBezTo>
                    <a:pt x="60" y="241"/>
                    <a:pt x="59" y="241"/>
                    <a:pt x="59" y="240"/>
                  </a:cubicBezTo>
                  <a:cubicBezTo>
                    <a:pt x="59" y="240"/>
                    <a:pt x="59" y="240"/>
                    <a:pt x="58" y="240"/>
                  </a:cubicBezTo>
                  <a:cubicBezTo>
                    <a:pt x="58" y="240"/>
                    <a:pt x="58" y="239"/>
                    <a:pt x="58" y="239"/>
                  </a:cubicBezTo>
                  <a:cubicBezTo>
                    <a:pt x="58" y="239"/>
                    <a:pt x="57" y="239"/>
                    <a:pt x="57" y="239"/>
                  </a:cubicBezTo>
                  <a:cubicBezTo>
                    <a:pt x="56" y="238"/>
                    <a:pt x="56" y="238"/>
                    <a:pt x="55" y="238"/>
                  </a:cubicBezTo>
                  <a:cubicBezTo>
                    <a:pt x="55" y="237"/>
                    <a:pt x="54" y="237"/>
                    <a:pt x="54" y="237"/>
                  </a:cubicBezTo>
                  <a:cubicBezTo>
                    <a:pt x="54" y="237"/>
                    <a:pt x="54" y="236"/>
                    <a:pt x="53" y="236"/>
                  </a:cubicBezTo>
                  <a:cubicBezTo>
                    <a:pt x="53" y="236"/>
                    <a:pt x="53" y="235"/>
                    <a:pt x="53" y="235"/>
                  </a:cubicBezTo>
                  <a:cubicBezTo>
                    <a:pt x="53" y="235"/>
                    <a:pt x="52" y="234"/>
                    <a:pt x="52" y="234"/>
                  </a:cubicBezTo>
                  <a:cubicBezTo>
                    <a:pt x="52" y="234"/>
                    <a:pt x="51" y="234"/>
                    <a:pt x="51" y="233"/>
                  </a:cubicBezTo>
                  <a:cubicBezTo>
                    <a:pt x="51" y="233"/>
                    <a:pt x="50" y="233"/>
                    <a:pt x="50" y="233"/>
                  </a:cubicBezTo>
                  <a:cubicBezTo>
                    <a:pt x="50" y="232"/>
                    <a:pt x="50" y="232"/>
                    <a:pt x="50" y="232"/>
                  </a:cubicBezTo>
                  <a:cubicBezTo>
                    <a:pt x="50" y="232"/>
                    <a:pt x="50" y="231"/>
                    <a:pt x="50" y="231"/>
                  </a:cubicBezTo>
                  <a:cubicBezTo>
                    <a:pt x="50" y="230"/>
                    <a:pt x="50" y="230"/>
                    <a:pt x="50" y="229"/>
                  </a:cubicBezTo>
                  <a:cubicBezTo>
                    <a:pt x="51" y="229"/>
                    <a:pt x="51" y="228"/>
                    <a:pt x="51" y="227"/>
                  </a:cubicBezTo>
                  <a:cubicBezTo>
                    <a:pt x="51" y="227"/>
                    <a:pt x="51" y="226"/>
                    <a:pt x="51" y="226"/>
                  </a:cubicBezTo>
                  <a:cubicBezTo>
                    <a:pt x="51" y="225"/>
                    <a:pt x="51" y="224"/>
                    <a:pt x="51" y="223"/>
                  </a:cubicBezTo>
                  <a:cubicBezTo>
                    <a:pt x="51" y="223"/>
                    <a:pt x="51" y="222"/>
                    <a:pt x="51" y="222"/>
                  </a:cubicBezTo>
                  <a:cubicBezTo>
                    <a:pt x="51" y="221"/>
                    <a:pt x="52" y="220"/>
                    <a:pt x="52" y="220"/>
                  </a:cubicBezTo>
                  <a:cubicBezTo>
                    <a:pt x="53" y="219"/>
                    <a:pt x="53" y="218"/>
                    <a:pt x="54" y="217"/>
                  </a:cubicBezTo>
                  <a:cubicBezTo>
                    <a:pt x="55" y="217"/>
                    <a:pt x="55" y="216"/>
                    <a:pt x="56" y="216"/>
                  </a:cubicBezTo>
                  <a:cubicBezTo>
                    <a:pt x="56" y="216"/>
                    <a:pt x="56" y="216"/>
                    <a:pt x="57" y="216"/>
                  </a:cubicBezTo>
                  <a:cubicBezTo>
                    <a:pt x="57" y="216"/>
                    <a:pt x="58" y="216"/>
                    <a:pt x="58" y="217"/>
                  </a:cubicBezTo>
                  <a:cubicBezTo>
                    <a:pt x="58" y="217"/>
                    <a:pt x="58" y="218"/>
                    <a:pt x="59" y="219"/>
                  </a:cubicBezTo>
                  <a:cubicBezTo>
                    <a:pt x="59" y="220"/>
                    <a:pt x="60" y="220"/>
                    <a:pt x="61" y="220"/>
                  </a:cubicBezTo>
                  <a:cubicBezTo>
                    <a:pt x="62" y="220"/>
                    <a:pt x="63" y="220"/>
                    <a:pt x="64" y="219"/>
                  </a:cubicBezTo>
                  <a:cubicBezTo>
                    <a:pt x="65" y="219"/>
                    <a:pt x="66" y="218"/>
                    <a:pt x="67" y="217"/>
                  </a:cubicBezTo>
                  <a:cubicBezTo>
                    <a:pt x="67" y="217"/>
                    <a:pt x="68" y="217"/>
                    <a:pt x="68" y="217"/>
                  </a:cubicBezTo>
                  <a:cubicBezTo>
                    <a:pt x="69" y="217"/>
                    <a:pt x="69" y="217"/>
                    <a:pt x="69" y="216"/>
                  </a:cubicBezTo>
                  <a:cubicBezTo>
                    <a:pt x="70" y="216"/>
                    <a:pt x="70" y="214"/>
                    <a:pt x="70" y="213"/>
                  </a:cubicBezTo>
                  <a:cubicBezTo>
                    <a:pt x="71" y="212"/>
                    <a:pt x="71" y="211"/>
                    <a:pt x="70" y="210"/>
                  </a:cubicBezTo>
                  <a:cubicBezTo>
                    <a:pt x="69" y="210"/>
                    <a:pt x="68" y="210"/>
                    <a:pt x="67" y="210"/>
                  </a:cubicBezTo>
                  <a:cubicBezTo>
                    <a:pt x="67" y="211"/>
                    <a:pt x="66" y="211"/>
                    <a:pt x="65" y="211"/>
                  </a:cubicBezTo>
                  <a:cubicBezTo>
                    <a:pt x="65" y="211"/>
                    <a:pt x="64" y="211"/>
                    <a:pt x="64" y="210"/>
                  </a:cubicBezTo>
                  <a:cubicBezTo>
                    <a:pt x="64" y="210"/>
                    <a:pt x="64" y="209"/>
                    <a:pt x="63" y="209"/>
                  </a:cubicBezTo>
                  <a:cubicBezTo>
                    <a:pt x="63" y="208"/>
                    <a:pt x="61" y="208"/>
                    <a:pt x="62" y="206"/>
                  </a:cubicBezTo>
                  <a:cubicBezTo>
                    <a:pt x="62" y="206"/>
                    <a:pt x="62" y="205"/>
                    <a:pt x="63" y="205"/>
                  </a:cubicBezTo>
                  <a:cubicBezTo>
                    <a:pt x="63" y="204"/>
                    <a:pt x="64" y="204"/>
                    <a:pt x="65" y="203"/>
                  </a:cubicBezTo>
                  <a:cubicBezTo>
                    <a:pt x="66" y="203"/>
                    <a:pt x="67" y="202"/>
                    <a:pt x="69" y="202"/>
                  </a:cubicBezTo>
                  <a:cubicBezTo>
                    <a:pt x="70" y="202"/>
                    <a:pt x="71" y="202"/>
                    <a:pt x="73" y="201"/>
                  </a:cubicBezTo>
                  <a:cubicBezTo>
                    <a:pt x="74" y="201"/>
                    <a:pt x="76" y="201"/>
                    <a:pt x="78" y="200"/>
                  </a:cubicBezTo>
                  <a:cubicBezTo>
                    <a:pt x="79" y="200"/>
                    <a:pt x="81" y="200"/>
                    <a:pt x="83" y="199"/>
                  </a:cubicBezTo>
                  <a:cubicBezTo>
                    <a:pt x="85" y="199"/>
                    <a:pt x="87" y="199"/>
                    <a:pt x="89" y="199"/>
                  </a:cubicBezTo>
                  <a:cubicBezTo>
                    <a:pt x="90" y="199"/>
                    <a:pt x="90" y="199"/>
                    <a:pt x="91" y="199"/>
                  </a:cubicBezTo>
                  <a:cubicBezTo>
                    <a:pt x="92" y="198"/>
                    <a:pt x="92" y="198"/>
                    <a:pt x="93" y="198"/>
                  </a:cubicBezTo>
                  <a:cubicBezTo>
                    <a:pt x="94" y="197"/>
                    <a:pt x="96" y="198"/>
                    <a:pt x="97" y="199"/>
                  </a:cubicBezTo>
                  <a:cubicBezTo>
                    <a:pt x="98" y="199"/>
                    <a:pt x="99" y="199"/>
                    <a:pt x="99" y="200"/>
                  </a:cubicBezTo>
                  <a:cubicBezTo>
                    <a:pt x="100" y="200"/>
                    <a:pt x="100" y="200"/>
                    <a:pt x="100" y="200"/>
                  </a:cubicBezTo>
                  <a:cubicBezTo>
                    <a:pt x="101" y="201"/>
                    <a:pt x="102" y="201"/>
                    <a:pt x="102" y="201"/>
                  </a:cubicBezTo>
                  <a:cubicBezTo>
                    <a:pt x="102" y="201"/>
                    <a:pt x="103" y="201"/>
                    <a:pt x="103" y="200"/>
                  </a:cubicBezTo>
                  <a:cubicBezTo>
                    <a:pt x="103" y="200"/>
                    <a:pt x="103" y="200"/>
                    <a:pt x="104" y="200"/>
                  </a:cubicBezTo>
                  <a:cubicBezTo>
                    <a:pt x="105" y="199"/>
                    <a:pt x="105" y="199"/>
                    <a:pt x="105" y="199"/>
                  </a:cubicBezTo>
                  <a:cubicBezTo>
                    <a:pt x="105" y="199"/>
                    <a:pt x="105" y="199"/>
                    <a:pt x="105" y="199"/>
                  </a:cubicBezTo>
                  <a:cubicBezTo>
                    <a:pt x="106" y="199"/>
                    <a:pt x="106" y="199"/>
                    <a:pt x="106" y="199"/>
                  </a:cubicBezTo>
                  <a:cubicBezTo>
                    <a:pt x="107" y="198"/>
                    <a:pt x="107" y="198"/>
                    <a:pt x="108" y="198"/>
                  </a:cubicBezTo>
                  <a:cubicBezTo>
                    <a:pt x="108" y="198"/>
                    <a:pt x="108" y="198"/>
                    <a:pt x="109" y="198"/>
                  </a:cubicBezTo>
                  <a:cubicBezTo>
                    <a:pt x="109" y="198"/>
                    <a:pt x="109" y="197"/>
                    <a:pt x="109" y="197"/>
                  </a:cubicBezTo>
                  <a:cubicBezTo>
                    <a:pt x="110" y="197"/>
                    <a:pt x="110" y="197"/>
                    <a:pt x="110" y="196"/>
                  </a:cubicBezTo>
                  <a:cubicBezTo>
                    <a:pt x="111" y="196"/>
                    <a:pt x="111" y="195"/>
                    <a:pt x="111" y="195"/>
                  </a:cubicBezTo>
                  <a:cubicBezTo>
                    <a:pt x="111" y="194"/>
                    <a:pt x="112" y="194"/>
                    <a:pt x="112" y="193"/>
                  </a:cubicBezTo>
                  <a:cubicBezTo>
                    <a:pt x="112" y="193"/>
                    <a:pt x="112" y="192"/>
                    <a:pt x="113" y="192"/>
                  </a:cubicBezTo>
                  <a:cubicBezTo>
                    <a:pt x="113" y="191"/>
                    <a:pt x="115" y="190"/>
                    <a:pt x="116" y="189"/>
                  </a:cubicBezTo>
                  <a:cubicBezTo>
                    <a:pt x="116" y="189"/>
                    <a:pt x="116" y="189"/>
                    <a:pt x="116" y="189"/>
                  </a:cubicBezTo>
                  <a:cubicBezTo>
                    <a:pt x="116" y="189"/>
                    <a:pt x="116" y="189"/>
                    <a:pt x="116" y="189"/>
                  </a:cubicBezTo>
                  <a:cubicBezTo>
                    <a:pt x="116" y="189"/>
                    <a:pt x="116" y="189"/>
                    <a:pt x="117" y="189"/>
                  </a:cubicBezTo>
                  <a:cubicBezTo>
                    <a:pt x="117" y="189"/>
                    <a:pt x="117" y="188"/>
                    <a:pt x="117" y="188"/>
                  </a:cubicBezTo>
                  <a:cubicBezTo>
                    <a:pt x="118" y="188"/>
                    <a:pt x="118" y="188"/>
                    <a:pt x="118" y="188"/>
                  </a:cubicBezTo>
                  <a:cubicBezTo>
                    <a:pt x="118" y="188"/>
                    <a:pt x="118" y="188"/>
                    <a:pt x="118" y="188"/>
                  </a:cubicBezTo>
                  <a:cubicBezTo>
                    <a:pt x="118" y="187"/>
                    <a:pt x="118" y="187"/>
                    <a:pt x="118" y="187"/>
                  </a:cubicBezTo>
                  <a:cubicBezTo>
                    <a:pt x="118" y="187"/>
                    <a:pt x="119" y="187"/>
                    <a:pt x="119" y="186"/>
                  </a:cubicBezTo>
                  <a:cubicBezTo>
                    <a:pt x="119" y="186"/>
                    <a:pt x="120" y="186"/>
                    <a:pt x="120" y="186"/>
                  </a:cubicBezTo>
                  <a:cubicBezTo>
                    <a:pt x="121" y="186"/>
                    <a:pt x="121" y="186"/>
                    <a:pt x="122" y="186"/>
                  </a:cubicBezTo>
                  <a:cubicBezTo>
                    <a:pt x="122" y="185"/>
                    <a:pt x="123" y="185"/>
                    <a:pt x="124" y="185"/>
                  </a:cubicBezTo>
                  <a:cubicBezTo>
                    <a:pt x="124" y="184"/>
                    <a:pt x="125" y="184"/>
                    <a:pt x="125" y="184"/>
                  </a:cubicBezTo>
                  <a:cubicBezTo>
                    <a:pt x="126" y="183"/>
                    <a:pt x="126" y="182"/>
                    <a:pt x="127" y="181"/>
                  </a:cubicBezTo>
                  <a:cubicBezTo>
                    <a:pt x="127" y="180"/>
                    <a:pt x="127" y="179"/>
                    <a:pt x="128" y="179"/>
                  </a:cubicBezTo>
                  <a:cubicBezTo>
                    <a:pt x="128" y="178"/>
                    <a:pt x="128" y="176"/>
                    <a:pt x="128" y="175"/>
                  </a:cubicBezTo>
                  <a:cubicBezTo>
                    <a:pt x="128" y="174"/>
                    <a:pt x="128" y="174"/>
                    <a:pt x="127" y="173"/>
                  </a:cubicBezTo>
                  <a:cubicBezTo>
                    <a:pt x="127" y="172"/>
                    <a:pt x="126" y="172"/>
                    <a:pt x="126" y="171"/>
                  </a:cubicBezTo>
                  <a:cubicBezTo>
                    <a:pt x="125" y="170"/>
                    <a:pt x="125" y="168"/>
                    <a:pt x="125" y="167"/>
                  </a:cubicBezTo>
                  <a:cubicBezTo>
                    <a:pt x="125" y="166"/>
                    <a:pt x="125" y="166"/>
                    <a:pt x="125" y="166"/>
                  </a:cubicBezTo>
                  <a:cubicBezTo>
                    <a:pt x="124" y="166"/>
                    <a:pt x="124" y="166"/>
                    <a:pt x="123" y="166"/>
                  </a:cubicBezTo>
                  <a:cubicBezTo>
                    <a:pt x="123" y="166"/>
                    <a:pt x="123" y="166"/>
                    <a:pt x="122" y="166"/>
                  </a:cubicBezTo>
                  <a:cubicBezTo>
                    <a:pt x="122" y="166"/>
                    <a:pt x="121" y="166"/>
                    <a:pt x="121" y="167"/>
                  </a:cubicBezTo>
                  <a:cubicBezTo>
                    <a:pt x="120" y="167"/>
                    <a:pt x="120" y="167"/>
                    <a:pt x="119" y="167"/>
                  </a:cubicBezTo>
                  <a:cubicBezTo>
                    <a:pt x="119" y="167"/>
                    <a:pt x="118" y="168"/>
                    <a:pt x="118" y="168"/>
                  </a:cubicBezTo>
                  <a:cubicBezTo>
                    <a:pt x="117" y="168"/>
                    <a:pt x="117" y="169"/>
                    <a:pt x="117" y="169"/>
                  </a:cubicBezTo>
                  <a:cubicBezTo>
                    <a:pt x="117" y="169"/>
                    <a:pt x="116" y="170"/>
                    <a:pt x="116" y="170"/>
                  </a:cubicBezTo>
                  <a:cubicBezTo>
                    <a:pt x="116" y="171"/>
                    <a:pt x="116" y="171"/>
                    <a:pt x="115" y="172"/>
                  </a:cubicBezTo>
                  <a:cubicBezTo>
                    <a:pt x="115" y="172"/>
                    <a:pt x="115" y="173"/>
                    <a:pt x="114" y="174"/>
                  </a:cubicBezTo>
                  <a:cubicBezTo>
                    <a:pt x="114" y="174"/>
                    <a:pt x="114" y="175"/>
                    <a:pt x="114" y="175"/>
                  </a:cubicBezTo>
                  <a:cubicBezTo>
                    <a:pt x="113" y="176"/>
                    <a:pt x="113" y="178"/>
                    <a:pt x="112" y="179"/>
                  </a:cubicBezTo>
                  <a:cubicBezTo>
                    <a:pt x="112" y="179"/>
                    <a:pt x="112" y="179"/>
                    <a:pt x="111" y="180"/>
                  </a:cubicBezTo>
                  <a:cubicBezTo>
                    <a:pt x="111" y="180"/>
                    <a:pt x="111" y="180"/>
                    <a:pt x="111" y="181"/>
                  </a:cubicBezTo>
                  <a:cubicBezTo>
                    <a:pt x="111" y="181"/>
                    <a:pt x="112" y="181"/>
                    <a:pt x="112" y="181"/>
                  </a:cubicBezTo>
                  <a:cubicBezTo>
                    <a:pt x="112" y="182"/>
                    <a:pt x="112" y="182"/>
                    <a:pt x="112" y="183"/>
                  </a:cubicBezTo>
                  <a:cubicBezTo>
                    <a:pt x="111" y="183"/>
                    <a:pt x="111" y="183"/>
                    <a:pt x="110" y="184"/>
                  </a:cubicBezTo>
                  <a:cubicBezTo>
                    <a:pt x="110" y="184"/>
                    <a:pt x="109" y="184"/>
                    <a:pt x="109" y="184"/>
                  </a:cubicBezTo>
                  <a:cubicBezTo>
                    <a:pt x="108" y="185"/>
                    <a:pt x="108" y="185"/>
                    <a:pt x="107" y="185"/>
                  </a:cubicBezTo>
                  <a:cubicBezTo>
                    <a:pt x="107" y="185"/>
                    <a:pt x="107" y="185"/>
                    <a:pt x="106" y="185"/>
                  </a:cubicBezTo>
                  <a:cubicBezTo>
                    <a:pt x="106" y="185"/>
                    <a:pt x="105" y="186"/>
                    <a:pt x="104" y="185"/>
                  </a:cubicBezTo>
                  <a:cubicBezTo>
                    <a:pt x="104" y="185"/>
                    <a:pt x="103" y="185"/>
                    <a:pt x="102" y="185"/>
                  </a:cubicBezTo>
                  <a:cubicBezTo>
                    <a:pt x="101" y="185"/>
                    <a:pt x="101" y="185"/>
                    <a:pt x="101" y="185"/>
                  </a:cubicBezTo>
                  <a:cubicBezTo>
                    <a:pt x="101" y="185"/>
                    <a:pt x="100" y="185"/>
                    <a:pt x="100" y="185"/>
                  </a:cubicBezTo>
                  <a:cubicBezTo>
                    <a:pt x="99" y="185"/>
                    <a:pt x="99" y="185"/>
                    <a:pt x="99" y="185"/>
                  </a:cubicBezTo>
                  <a:cubicBezTo>
                    <a:pt x="98" y="185"/>
                    <a:pt x="97" y="184"/>
                    <a:pt x="96" y="184"/>
                  </a:cubicBezTo>
                  <a:cubicBezTo>
                    <a:pt x="95" y="183"/>
                    <a:pt x="94" y="183"/>
                    <a:pt x="93" y="183"/>
                  </a:cubicBezTo>
                  <a:cubicBezTo>
                    <a:pt x="93" y="183"/>
                    <a:pt x="92" y="183"/>
                    <a:pt x="92" y="182"/>
                  </a:cubicBezTo>
                  <a:cubicBezTo>
                    <a:pt x="92" y="182"/>
                    <a:pt x="91" y="182"/>
                    <a:pt x="91" y="181"/>
                  </a:cubicBezTo>
                  <a:cubicBezTo>
                    <a:pt x="91" y="181"/>
                    <a:pt x="91" y="180"/>
                    <a:pt x="91" y="180"/>
                  </a:cubicBezTo>
                  <a:cubicBezTo>
                    <a:pt x="91" y="179"/>
                    <a:pt x="91" y="179"/>
                    <a:pt x="91" y="178"/>
                  </a:cubicBezTo>
                  <a:cubicBezTo>
                    <a:pt x="91" y="177"/>
                    <a:pt x="91" y="176"/>
                    <a:pt x="91" y="175"/>
                  </a:cubicBezTo>
                  <a:cubicBezTo>
                    <a:pt x="92" y="173"/>
                    <a:pt x="92" y="172"/>
                    <a:pt x="93" y="171"/>
                  </a:cubicBezTo>
                  <a:cubicBezTo>
                    <a:pt x="94" y="170"/>
                    <a:pt x="95" y="171"/>
                    <a:pt x="96" y="170"/>
                  </a:cubicBezTo>
                  <a:cubicBezTo>
                    <a:pt x="97" y="170"/>
                    <a:pt x="97" y="170"/>
                    <a:pt x="98" y="169"/>
                  </a:cubicBezTo>
                  <a:cubicBezTo>
                    <a:pt x="99" y="169"/>
                    <a:pt x="99" y="169"/>
                    <a:pt x="99" y="169"/>
                  </a:cubicBezTo>
                  <a:cubicBezTo>
                    <a:pt x="99" y="168"/>
                    <a:pt x="100" y="168"/>
                    <a:pt x="100" y="168"/>
                  </a:cubicBezTo>
                  <a:cubicBezTo>
                    <a:pt x="100" y="168"/>
                    <a:pt x="101" y="167"/>
                    <a:pt x="101" y="167"/>
                  </a:cubicBezTo>
                  <a:cubicBezTo>
                    <a:pt x="101" y="167"/>
                    <a:pt x="101" y="166"/>
                    <a:pt x="102" y="166"/>
                  </a:cubicBezTo>
                  <a:cubicBezTo>
                    <a:pt x="102" y="166"/>
                    <a:pt x="102" y="165"/>
                    <a:pt x="103" y="164"/>
                  </a:cubicBezTo>
                  <a:cubicBezTo>
                    <a:pt x="103" y="164"/>
                    <a:pt x="103" y="164"/>
                    <a:pt x="103" y="164"/>
                  </a:cubicBezTo>
                  <a:cubicBezTo>
                    <a:pt x="103" y="164"/>
                    <a:pt x="103" y="163"/>
                    <a:pt x="103" y="163"/>
                  </a:cubicBezTo>
                  <a:cubicBezTo>
                    <a:pt x="104" y="163"/>
                    <a:pt x="104" y="162"/>
                    <a:pt x="104" y="162"/>
                  </a:cubicBezTo>
                  <a:cubicBezTo>
                    <a:pt x="104" y="162"/>
                    <a:pt x="104" y="161"/>
                    <a:pt x="104" y="161"/>
                  </a:cubicBezTo>
                  <a:cubicBezTo>
                    <a:pt x="104" y="161"/>
                    <a:pt x="104" y="161"/>
                    <a:pt x="104" y="161"/>
                  </a:cubicBezTo>
                  <a:cubicBezTo>
                    <a:pt x="104" y="161"/>
                    <a:pt x="104" y="161"/>
                    <a:pt x="104" y="161"/>
                  </a:cubicBezTo>
                  <a:cubicBezTo>
                    <a:pt x="104" y="160"/>
                    <a:pt x="104" y="160"/>
                    <a:pt x="104" y="160"/>
                  </a:cubicBezTo>
                  <a:cubicBezTo>
                    <a:pt x="104" y="160"/>
                    <a:pt x="104" y="159"/>
                    <a:pt x="104" y="159"/>
                  </a:cubicBezTo>
                  <a:cubicBezTo>
                    <a:pt x="104" y="159"/>
                    <a:pt x="104" y="159"/>
                    <a:pt x="104" y="159"/>
                  </a:cubicBezTo>
                  <a:cubicBezTo>
                    <a:pt x="104" y="159"/>
                    <a:pt x="104" y="159"/>
                    <a:pt x="104" y="158"/>
                  </a:cubicBezTo>
                  <a:cubicBezTo>
                    <a:pt x="104" y="156"/>
                    <a:pt x="104" y="156"/>
                    <a:pt x="104" y="156"/>
                  </a:cubicBezTo>
                  <a:cubicBezTo>
                    <a:pt x="104" y="156"/>
                    <a:pt x="105" y="155"/>
                    <a:pt x="104" y="155"/>
                  </a:cubicBezTo>
                  <a:cubicBezTo>
                    <a:pt x="104" y="155"/>
                    <a:pt x="104" y="154"/>
                    <a:pt x="104" y="154"/>
                  </a:cubicBezTo>
                  <a:cubicBezTo>
                    <a:pt x="104" y="153"/>
                    <a:pt x="104" y="153"/>
                    <a:pt x="104" y="152"/>
                  </a:cubicBezTo>
                  <a:cubicBezTo>
                    <a:pt x="104" y="151"/>
                    <a:pt x="105" y="151"/>
                    <a:pt x="105" y="150"/>
                  </a:cubicBezTo>
                  <a:cubicBezTo>
                    <a:pt x="106" y="149"/>
                    <a:pt x="106" y="148"/>
                    <a:pt x="106" y="147"/>
                  </a:cubicBezTo>
                  <a:cubicBezTo>
                    <a:pt x="107" y="145"/>
                    <a:pt x="107" y="144"/>
                    <a:pt x="107" y="143"/>
                  </a:cubicBezTo>
                  <a:cubicBezTo>
                    <a:pt x="107" y="142"/>
                    <a:pt x="108" y="141"/>
                    <a:pt x="108" y="141"/>
                  </a:cubicBezTo>
                  <a:cubicBezTo>
                    <a:pt x="107" y="140"/>
                    <a:pt x="107" y="139"/>
                    <a:pt x="107" y="138"/>
                  </a:cubicBezTo>
                  <a:cubicBezTo>
                    <a:pt x="106" y="138"/>
                    <a:pt x="106" y="138"/>
                    <a:pt x="105" y="137"/>
                  </a:cubicBezTo>
                  <a:cubicBezTo>
                    <a:pt x="104" y="137"/>
                    <a:pt x="103" y="137"/>
                    <a:pt x="103" y="137"/>
                  </a:cubicBezTo>
                  <a:cubicBezTo>
                    <a:pt x="102" y="136"/>
                    <a:pt x="101" y="136"/>
                    <a:pt x="101" y="135"/>
                  </a:cubicBezTo>
                  <a:cubicBezTo>
                    <a:pt x="100" y="134"/>
                    <a:pt x="100" y="133"/>
                    <a:pt x="100" y="131"/>
                  </a:cubicBezTo>
                  <a:cubicBezTo>
                    <a:pt x="99" y="130"/>
                    <a:pt x="99" y="129"/>
                    <a:pt x="98" y="128"/>
                  </a:cubicBezTo>
                  <a:cubicBezTo>
                    <a:pt x="98" y="128"/>
                    <a:pt x="98" y="128"/>
                    <a:pt x="98" y="127"/>
                  </a:cubicBezTo>
                  <a:cubicBezTo>
                    <a:pt x="97" y="127"/>
                    <a:pt x="97" y="127"/>
                    <a:pt x="97" y="126"/>
                  </a:cubicBezTo>
                  <a:cubicBezTo>
                    <a:pt x="96" y="126"/>
                    <a:pt x="96" y="126"/>
                    <a:pt x="95" y="126"/>
                  </a:cubicBezTo>
                  <a:cubicBezTo>
                    <a:pt x="95" y="125"/>
                    <a:pt x="94" y="125"/>
                    <a:pt x="94" y="125"/>
                  </a:cubicBezTo>
                  <a:cubicBezTo>
                    <a:pt x="93" y="124"/>
                    <a:pt x="92" y="124"/>
                    <a:pt x="91" y="123"/>
                  </a:cubicBezTo>
                  <a:cubicBezTo>
                    <a:pt x="91" y="123"/>
                    <a:pt x="90" y="122"/>
                    <a:pt x="89" y="122"/>
                  </a:cubicBezTo>
                  <a:cubicBezTo>
                    <a:pt x="88" y="121"/>
                    <a:pt x="88" y="121"/>
                    <a:pt x="87" y="120"/>
                  </a:cubicBezTo>
                  <a:cubicBezTo>
                    <a:pt x="87" y="120"/>
                    <a:pt x="86" y="120"/>
                    <a:pt x="86" y="119"/>
                  </a:cubicBezTo>
                  <a:cubicBezTo>
                    <a:pt x="85" y="118"/>
                    <a:pt x="84" y="117"/>
                    <a:pt x="84" y="116"/>
                  </a:cubicBezTo>
                  <a:cubicBezTo>
                    <a:pt x="84" y="115"/>
                    <a:pt x="84" y="115"/>
                    <a:pt x="83" y="115"/>
                  </a:cubicBezTo>
                  <a:cubicBezTo>
                    <a:pt x="83" y="114"/>
                    <a:pt x="83" y="114"/>
                    <a:pt x="83" y="113"/>
                  </a:cubicBezTo>
                  <a:cubicBezTo>
                    <a:pt x="83" y="112"/>
                    <a:pt x="83" y="111"/>
                    <a:pt x="83" y="111"/>
                  </a:cubicBezTo>
                  <a:cubicBezTo>
                    <a:pt x="83" y="110"/>
                    <a:pt x="82" y="109"/>
                    <a:pt x="82" y="109"/>
                  </a:cubicBezTo>
                  <a:cubicBezTo>
                    <a:pt x="83" y="109"/>
                    <a:pt x="83" y="108"/>
                    <a:pt x="83" y="108"/>
                  </a:cubicBezTo>
                  <a:cubicBezTo>
                    <a:pt x="83" y="108"/>
                    <a:pt x="82" y="107"/>
                    <a:pt x="82" y="107"/>
                  </a:cubicBezTo>
                  <a:cubicBezTo>
                    <a:pt x="82" y="106"/>
                    <a:pt x="81" y="106"/>
                    <a:pt x="81" y="105"/>
                  </a:cubicBezTo>
                  <a:cubicBezTo>
                    <a:pt x="80" y="104"/>
                    <a:pt x="80" y="104"/>
                    <a:pt x="79" y="103"/>
                  </a:cubicBezTo>
                  <a:cubicBezTo>
                    <a:pt x="78" y="103"/>
                    <a:pt x="77" y="103"/>
                    <a:pt x="77" y="103"/>
                  </a:cubicBezTo>
                  <a:cubicBezTo>
                    <a:pt x="76" y="103"/>
                    <a:pt x="76" y="104"/>
                    <a:pt x="76" y="104"/>
                  </a:cubicBezTo>
                  <a:cubicBezTo>
                    <a:pt x="76" y="104"/>
                    <a:pt x="75" y="104"/>
                    <a:pt x="75" y="104"/>
                  </a:cubicBezTo>
                  <a:cubicBezTo>
                    <a:pt x="75" y="104"/>
                    <a:pt x="74" y="104"/>
                    <a:pt x="74" y="104"/>
                  </a:cubicBezTo>
                  <a:cubicBezTo>
                    <a:pt x="73" y="104"/>
                    <a:pt x="73" y="103"/>
                    <a:pt x="73" y="102"/>
                  </a:cubicBezTo>
                  <a:cubicBezTo>
                    <a:pt x="73" y="102"/>
                    <a:pt x="73" y="102"/>
                    <a:pt x="73" y="102"/>
                  </a:cubicBezTo>
                  <a:cubicBezTo>
                    <a:pt x="73" y="101"/>
                    <a:pt x="74" y="101"/>
                    <a:pt x="74" y="101"/>
                  </a:cubicBezTo>
                  <a:cubicBezTo>
                    <a:pt x="75" y="101"/>
                    <a:pt x="75" y="100"/>
                    <a:pt x="75" y="99"/>
                  </a:cubicBezTo>
                  <a:cubicBezTo>
                    <a:pt x="76" y="99"/>
                    <a:pt x="76" y="98"/>
                    <a:pt x="76" y="97"/>
                  </a:cubicBezTo>
                  <a:cubicBezTo>
                    <a:pt x="76" y="97"/>
                    <a:pt x="76" y="96"/>
                    <a:pt x="76" y="96"/>
                  </a:cubicBezTo>
                  <a:cubicBezTo>
                    <a:pt x="75" y="95"/>
                    <a:pt x="75" y="95"/>
                    <a:pt x="75" y="94"/>
                  </a:cubicBezTo>
                  <a:cubicBezTo>
                    <a:pt x="75" y="94"/>
                    <a:pt x="75" y="93"/>
                    <a:pt x="75" y="93"/>
                  </a:cubicBezTo>
                  <a:cubicBezTo>
                    <a:pt x="75" y="93"/>
                    <a:pt x="75" y="93"/>
                    <a:pt x="75" y="92"/>
                  </a:cubicBezTo>
                  <a:cubicBezTo>
                    <a:pt x="74" y="92"/>
                    <a:pt x="74" y="91"/>
                    <a:pt x="74" y="91"/>
                  </a:cubicBezTo>
                  <a:cubicBezTo>
                    <a:pt x="74" y="90"/>
                    <a:pt x="74" y="90"/>
                    <a:pt x="74" y="90"/>
                  </a:cubicBezTo>
                  <a:cubicBezTo>
                    <a:pt x="73" y="89"/>
                    <a:pt x="73" y="89"/>
                    <a:pt x="73" y="88"/>
                  </a:cubicBezTo>
                  <a:cubicBezTo>
                    <a:pt x="73" y="87"/>
                    <a:pt x="73" y="86"/>
                    <a:pt x="72" y="86"/>
                  </a:cubicBezTo>
                  <a:cubicBezTo>
                    <a:pt x="72" y="85"/>
                    <a:pt x="72" y="85"/>
                    <a:pt x="72" y="85"/>
                  </a:cubicBezTo>
                  <a:cubicBezTo>
                    <a:pt x="72" y="84"/>
                    <a:pt x="71" y="84"/>
                    <a:pt x="71" y="84"/>
                  </a:cubicBezTo>
                  <a:cubicBezTo>
                    <a:pt x="71" y="84"/>
                    <a:pt x="70" y="84"/>
                    <a:pt x="70" y="83"/>
                  </a:cubicBezTo>
                  <a:cubicBezTo>
                    <a:pt x="70" y="83"/>
                    <a:pt x="70" y="83"/>
                    <a:pt x="70" y="82"/>
                  </a:cubicBezTo>
                  <a:cubicBezTo>
                    <a:pt x="69" y="82"/>
                    <a:pt x="69" y="81"/>
                    <a:pt x="69" y="81"/>
                  </a:cubicBezTo>
                  <a:cubicBezTo>
                    <a:pt x="69" y="81"/>
                    <a:pt x="68" y="80"/>
                    <a:pt x="68" y="80"/>
                  </a:cubicBezTo>
                  <a:cubicBezTo>
                    <a:pt x="68" y="80"/>
                    <a:pt x="68" y="80"/>
                    <a:pt x="68" y="80"/>
                  </a:cubicBezTo>
                  <a:cubicBezTo>
                    <a:pt x="68" y="79"/>
                    <a:pt x="67" y="79"/>
                    <a:pt x="67" y="79"/>
                  </a:cubicBezTo>
                  <a:cubicBezTo>
                    <a:pt x="67" y="78"/>
                    <a:pt x="67" y="78"/>
                    <a:pt x="67" y="78"/>
                  </a:cubicBezTo>
                  <a:cubicBezTo>
                    <a:pt x="67" y="78"/>
                    <a:pt x="67" y="78"/>
                    <a:pt x="66" y="77"/>
                  </a:cubicBezTo>
                  <a:cubicBezTo>
                    <a:pt x="66" y="77"/>
                    <a:pt x="66" y="76"/>
                    <a:pt x="66" y="76"/>
                  </a:cubicBezTo>
                  <a:cubicBezTo>
                    <a:pt x="65" y="75"/>
                    <a:pt x="65" y="75"/>
                    <a:pt x="65" y="74"/>
                  </a:cubicBezTo>
                  <a:cubicBezTo>
                    <a:pt x="65" y="74"/>
                    <a:pt x="64" y="73"/>
                    <a:pt x="64" y="73"/>
                  </a:cubicBezTo>
                  <a:cubicBezTo>
                    <a:pt x="63" y="72"/>
                    <a:pt x="62" y="71"/>
                    <a:pt x="61" y="71"/>
                  </a:cubicBezTo>
                  <a:cubicBezTo>
                    <a:pt x="61" y="70"/>
                    <a:pt x="60" y="70"/>
                    <a:pt x="59" y="69"/>
                  </a:cubicBezTo>
                  <a:cubicBezTo>
                    <a:pt x="59" y="69"/>
                    <a:pt x="58" y="68"/>
                    <a:pt x="59" y="67"/>
                  </a:cubicBezTo>
                  <a:cubicBezTo>
                    <a:pt x="59" y="66"/>
                    <a:pt x="59" y="66"/>
                    <a:pt x="59" y="65"/>
                  </a:cubicBezTo>
                  <a:cubicBezTo>
                    <a:pt x="59" y="64"/>
                    <a:pt x="59" y="63"/>
                    <a:pt x="59" y="62"/>
                  </a:cubicBezTo>
                  <a:cubicBezTo>
                    <a:pt x="59" y="62"/>
                    <a:pt x="59" y="61"/>
                    <a:pt x="59" y="60"/>
                  </a:cubicBezTo>
                  <a:cubicBezTo>
                    <a:pt x="59" y="60"/>
                    <a:pt x="59" y="59"/>
                    <a:pt x="59" y="59"/>
                  </a:cubicBezTo>
                  <a:cubicBezTo>
                    <a:pt x="59" y="59"/>
                    <a:pt x="59" y="58"/>
                    <a:pt x="59" y="58"/>
                  </a:cubicBezTo>
                  <a:cubicBezTo>
                    <a:pt x="59" y="58"/>
                    <a:pt x="59" y="57"/>
                    <a:pt x="58" y="56"/>
                  </a:cubicBezTo>
                  <a:cubicBezTo>
                    <a:pt x="58" y="56"/>
                    <a:pt x="58" y="56"/>
                    <a:pt x="58" y="55"/>
                  </a:cubicBezTo>
                  <a:cubicBezTo>
                    <a:pt x="57" y="55"/>
                    <a:pt x="57" y="55"/>
                    <a:pt x="56" y="55"/>
                  </a:cubicBezTo>
                  <a:cubicBezTo>
                    <a:pt x="56" y="55"/>
                    <a:pt x="55" y="55"/>
                    <a:pt x="55" y="55"/>
                  </a:cubicBezTo>
                  <a:cubicBezTo>
                    <a:pt x="54" y="55"/>
                    <a:pt x="54" y="55"/>
                    <a:pt x="54" y="55"/>
                  </a:cubicBezTo>
                  <a:cubicBezTo>
                    <a:pt x="52" y="55"/>
                    <a:pt x="52" y="55"/>
                    <a:pt x="52" y="55"/>
                  </a:cubicBezTo>
                  <a:cubicBezTo>
                    <a:pt x="51" y="55"/>
                    <a:pt x="50" y="55"/>
                    <a:pt x="49" y="55"/>
                  </a:cubicBezTo>
                  <a:cubicBezTo>
                    <a:pt x="48" y="55"/>
                    <a:pt x="47" y="55"/>
                    <a:pt x="45" y="55"/>
                  </a:cubicBezTo>
                  <a:cubicBezTo>
                    <a:pt x="44" y="55"/>
                    <a:pt x="43" y="55"/>
                    <a:pt x="42" y="55"/>
                  </a:cubicBezTo>
                  <a:cubicBezTo>
                    <a:pt x="42" y="55"/>
                    <a:pt x="42" y="55"/>
                    <a:pt x="41" y="56"/>
                  </a:cubicBezTo>
                  <a:cubicBezTo>
                    <a:pt x="40" y="56"/>
                    <a:pt x="40" y="56"/>
                    <a:pt x="38" y="57"/>
                  </a:cubicBezTo>
                  <a:cubicBezTo>
                    <a:pt x="38" y="57"/>
                    <a:pt x="38" y="57"/>
                    <a:pt x="37" y="58"/>
                  </a:cubicBezTo>
                  <a:cubicBezTo>
                    <a:pt x="37" y="58"/>
                    <a:pt x="36" y="58"/>
                    <a:pt x="36" y="58"/>
                  </a:cubicBezTo>
                  <a:cubicBezTo>
                    <a:pt x="36" y="58"/>
                    <a:pt x="35" y="59"/>
                    <a:pt x="35" y="59"/>
                  </a:cubicBezTo>
                  <a:cubicBezTo>
                    <a:pt x="34" y="59"/>
                    <a:pt x="34" y="59"/>
                    <a:pt x="34" y="60"/>
                  </a:cubicBezTo>
                  <a:cubicBezTo>
                    <a:pt x="33" y="60"/>
                    <a:pt x="33" y="60"/>
                    <a:pt x="33" y="60"/>
                  </a:cubicBezTo>
                  <a:cubicBezTo>
                    <a:pt x="33" y="60"/>
                    <a:pt x="32" y="61"/>
                    <a:pt x="32" y="61"/>
                  </a:cubicBezTo>
                  <a:cubicBezTo>
                    <a:pt x="32" y="61"/>
                    <a:pt x="31" y="62"/>
                    <a:pt x="31" y="62"/>
                  </a:cubicBezTo>
                  <a:cubicBezTo>
                    <a:pt x="29" y="63"/>
                    <a:pt x="29" y="63"/>
                    <a:pt x="29" y="63"/>
                  </a:cubicBezTo>
                  <a:cubicBezTo>
                    <a:pt x="28" y="63"/>
                    <a:pt x="28" y="64"/>
                    <a:pt x="28" y="64"/>
                  </a:cubicBezTo>
                  <a:cubicBezTo>
                    <a:pt x="27" y="64"/>
                    <a:pt x="26" y="65"/>
                    <a:pt x="26" y="65"/>
                  </a:cubicBezTo>
                  <a:cubicBezTo>
                    <a:pt x="25" y="65"/>
                    <a:pt x="25" y="65"/>
                    <a:pt x="25" y="65"/>
                  </a:cubicBezTo>
                  <a:cubicBezTo>
                    <a:pt x="24" y="65"/>
                    <a:pt x="24" y="64"/>
                    <a:pt x="24" y="64"/>
                  </a:cubicBezTo>
                  <a:cubicBezTo>
                    <a:pt x="23" y="64"/>
                    <a:pt x="23" y="64"/>
                    <a:pt x="22" y="64"/>
                  </a:cubicBezTo>
                  <a:cubicBezTo>
                    <a:pt x="22" y="64"/>
                    <a:pt x="22" y="63"/>
                    <a:pt x="22" y="63"/>
                  </a:cubicBezTo>
                  <a:cubicBezTo>
                    <a:pt x="21" y="62"/>
                    <a:pt x="21" y="62"/>
                    <a:pt x="20" y="62"/>
                  </a:cubicBezTo>
                  <a:cubicBezTo>
                    <a:pt x="20" y="61"/>
                    <a:pt x="19" y="61"/>
                    <a:pt x="19" y="61"/>
                  </a:cubicBezTo>
                  <a:cubicBezTo>
                    <a:pt x="18" y="61"/>
                    <a:pt x="18" y="61"/>
                    <a:pt x="18" y="60"/>
                  </a:cubicBezTo>
                  <a:cubicBezTo>
                    <a:pt x="18" y="60"/>
                    <a:pt x="18" y="60"/>
                    <a:pt x="18" y="60"/>
                  </a:cubicBezTo>
                  <a:cubicBezTo>
                    <a:pt x="17" y="59"/>
                    <a:pt x="17" y="59"/>
                    <a:pt x="17" y="59"/>
                  </a:cubicBezTo>
                  <a:cubicBezTo>
                    <a:pt x="17" y="58"/>
                    <a:pt x="17" y="58"/>
                    <a:pt x="17" y="58"/>
                  </a:cubicBezTo>
                  <a:cubicBezTo>
                    <a:pt x="17" y="57"/>
                    <a:pt x="17" y="56"/>
                    <a:pt x="16" y="56"/>
                  </a:cubicBezTo>
                  <a:cubicBezTo>
                    <a:pt x="15" y="55"/>
                    <a:pt x="15" y="55"/>
                    <a:pt x="14" y="55"/>
                  </a:cubicBezTo>
                  <a:cubicBezTo>
                    <a:pt x="14" y="55"/>
                    <a:pt x="14" y="54"/>
                    <a:pt x="13" y="54"/>
                  </a:cubicBezTo>
                  <a:cubicBezTo>
                    <a:pt x="13" y="54"/>
                    <a:pt x="12" y="55"/>
                    <a:pt x="11" y="56"/>
                  </a:cubicBezTo>
                  <a:cubicBezTo>
                    <a:pt x="11" y="56"/>
                    <a:pt x="11" y="56"/>
                    <a:pt x="10" y="56"/>
                  </a:cubicBezTo>
                  <a:cubicBezTo>
                    <a:pt x="10" y="56"/>
                    <a:pt x="10" y="57"/>
                    <a:pt x="10" y="57"/>
                  </a:cubicBezTo>
                  <a:cubicBezTo>
                    <a:pt x="10" y="57"/>
                    <a:pt x="9" y="58"/>
                    <a:pt x="9" y="59"/>
                  </a:cubicBezTo>
                  <a:cubicBezTo>
                    <a:pt x="9" y="59"/>
                    <a:pt x="9" y="59"/>
                    <a:pt x="9" y="59"/>
                  </a:cubicBezTo>
                  <a:cubicBezTo>
                    <a:pt x="9" y="59"/>
                    <a:pt x="9" y="59"/>
                    <a:pt x="9" y="59"/>
                  </a:cubicBezTo>
                  <a:cubicBezTo>
                    <a:pt x="9" y="59"/>
                    <a:pt x="9" y="59"/>
                    <a:pt x="8" y="59"/>
                  </a:cubicBezTo>
                  <a:cubicBezTo>
                    <a:pt x="8" y="59"/>
                    <a:pt x="8" y="59"/>
                    <a:pt x="8" y="59"/>
                  </a:cubicBezTo>
                  <a:cubicBezTo>
                    <a:pt x="8" y="59"/>
                    <a:pt x="7" y="59"/>
                    <a:pt x="7" y="60"/>
                  </a:cubicBezTo>
                  <a:cubicBezTo>
                    <a:pt x="7" y="60"/>
                    <a:pt x="7" y="60"/>
                    <a:pt x="7" y="60"/>
                  </a:cubicBezTo>
                  <a:cubicBezTo>
                    <a:pt x="6" y="60"/>
                    <a:pt x="6" y="60"/>
                    <a:pt x="6" y="61"/>
                  </a:cubicBezTo>
                  <a:cubicBezTo>
                    <a:pt x="6" y="61"/>
                    <a:pt x="6" y="62"/>
                    <a:pt x="5" y="62"/>
                  </a:cubicBezTo>
                  <a:cubicBezTo>
                    <a:pt x="5" y="63"/>
                    <a:pt x="5" y="64"/>
                    <a:pt x="5" y="65"/>
                  </a:cubicBezTo>
                  <a:cubicBezTo>
                    <a:pt x="5" y="65"/>
                    <a:pt x="5" y="66"/>
                    <a:pt x="5" y="67"/>
                  </a:cubicBezTo>
                  <a:cubicBezTo>
                    <a:pt x="5" y="67"/>
                    <a:pt x="5" y="68"/>
                    <a:pt x="5" y="68"/>
                  </a:cubicBezTo>
                  <a:cubicBezTo>
                    <a:pt x="5" y="68"/>
                    <a:pt x="4" y="69"/>
                    <a:pt x="4" y="69"/>
                  </a:cubicBezTo>
                  <a:cubicBezTo>
                    <a:pt x="4" y="70"/>
                    <a:pt x="4" y="71"/>
                    <a:pt x="4" y="71"/>
                  </a:cubicBezTo>
                  <a:cubicBezTo>
                    <a:pt x="4" y="72"/>
                    <a:pt x="4" y="73"/>
                    <a:pt x="4" y="74"/>
                  </a:cubicBezTo>
                  <a:cubicBezTo>
                    <a:pt x="4" y="74"/>
                    <a:pt x="4" y="75"/>
                    <a:pt x="4" y="76"/>
                  </a:cubicBezTo>
                  <a:cubicBezTo>
                    <a:pt x="4" y="78"/>
                    <a:pt x="4" y="78"/>
                    <a:pt x="4" y="78"/>
                  </a:cubicBezTo>
                  <a:cubicBezTo>
                    <a:pt x="4" y="79"/>
                    <a:pt x="4" y="79"/>
                    <a:pt x="4" y="80"/>
                  </a:cubicBezTo>
                  <a:cubicBezTo>
                    <a:pt x="4" y="81"/>
                    <a:pt x="4" y="81"/>
                    <a:pt x="4" y="81"/>
                  </a:cubicBezTo>
                  <a:cubicBezTo>
                    <a:pt x="3" y="81"/>
                    <a:pt x="3" y="82"/>
                    <a:pt x="3" y="82"/>
                  </a:cubicBezTo>
                  <a:cubicBezTo>
                    <a:pt x="3" y="83"/>
                    <a:pt x="3" y="84"/>
                    <a:pt x="3" y="85"/>
                  </a:cubicBezTo>
                  <a:cubicBezTo>
                    <a:pt x="3" y="85"/>
                    <a:pt x="3" y="86"/>
                    <a:pt x="3" y="86"/>
                  </a:cubicBezTo>
                  <a:cubicBezTo>
                    <a:pt x="3" y="86"/>
                    <a:pt x="3" y="87"/>
                    <a:pt x="3" y="87"/>
                  </a:cubicBezTo>
                  <a:cubicBezTo>
                    <a:pt x="3" y="88"/>
                    <a:pt x="3" y="89"/>
                    <a:pt x="3" y="90"/>
                  </a:cubicBezTo>
                  <a:cubicBezTo>
                    <a:pt x="3" y="90"/>
                    <a:pt x="3" y="91"/>
                    <a:pt x="3" y="91"/>
                  </a:cubicBezTo>
                  <a:cubicBezTo>
                    <a:pt x="3" y="91"/>
                    <a:pt x="3" y="92"/>
                    <a:pt x="3" y="92"/>
                  </a:cubicBezTo>
                  <a:cubicBezTo>
                    <a:pt x="3" y="93"/>
                    <a:pt x="3" y="93"/>
                    <a:pt x="3" y="94"/>
                  </a:cubicBezTo>
                  <a:cubicBezTo>
                    <a:pt x="3" y="94"/>
                    <a:pt x="3" y="95"/>
                    <a:pt x="4" y="95"/>
                  </a:cubicBezTo>
                  <a:cubicBezTo>
                    <a:pt x="4" y="95"/>
                    <a:pt x="4" y="96"/>
                    <a:pt x="4" y="96"/>
                  </a:cubicBezTo>
                  <a:cubicBezTo>
                    <a:pt x="4" y="97"/>
                    <a:pt x="3" y="97"/>
                    <a:pt x="3" y="96"/>
                  </a:cubicBezTo>
                  <a:cubicBezTo>
                    <a:pt x="2" y="96"/>
                    <a:pt x="2" y="95"/>
                    <a:pt x="2" y="95"/>
                  </a:cubicBezTo>
                  <a:cubicBezTo>
                    <a:pt x="1" y="94"/>
                    <a:pt x="1" y="93"/>
                    <a:pt x="1" y="91"/>
                  </a:cubicBezTo>
                  <a:cubicBezTo>
                    <a:pt x="0" y="90"/>
                    <a:pt x="0" y="89"/>
                    <a:pt x="0" y="88"/>
                  </a:cubicBezTo>
                  <a:cubicBezTo>
                    <a:pt x="0" y="86"/>
                    <a:pt x="0" y="86"/>
                    <a:pt x="0" y="86"/>
                  </a:cubicBezTo>
                  <a:cubicBezTo>
                    <a:pt x="1" y="86"/>
                    <a:pt x="1" y="85"/>
                    <a:pt x="1" y="85"/>
                  </a:cubicBezTo>
                  <a:cubicBezTo>
                    <a:pt x="1" y="84"/>
                    <a:pt x="1" y="84"/>
                    <a:pt x="1" y="84"/>
                  </a:cubicBezTo>
                  <a:cubicBezTo>
                    <a:pt x="1" y="84"/>
                    <a:pt x="1" y="83"/>
                    <a:pt x="1" y="83"/>
                  </a:cubicBezTo>
                  <a:cubicBezTo>
                    <a:pt x="1" y="82"/>
                    <a:pt x="1" y="82"/>
                    <a:pt x="1" y="81"/>
                  </a:cubicBezTo>
                  <a:cubicBezTo>
                    <a:pt x="1" y="81"/>
                    <a:pt x="2" y="80"/>
                    <a:pt x="2" y="80"/>
                  </a:cubicBezTo>
                  <a:cubicBezTo>
                    <a:pt x="2" y="79"/>
                    <a:pt x="2" y="79"/>
                    <a:pt x="2" y="78"/>
                  </a:cubicBezTo>
                  <a:cubicBezTo>
                    <a:pt x="2" y="78"/>
                    <a:pt x="2" y="78"/>
                    <a:pt x="2" y="78"/>
                  </a:cubicBezTo>
                  <a:cubicBezTo>
                    <a:pt x="2" y="78"/>
                    <a:pt x="2" y="78"/>
                    <a:pt x="2" y="77"/>
                  </a:cubicBezTo>
                  <a:cubicBezTo>
                    <a:pt x="2" y="73"/>
                    <a:pt x="2" y="73"/>
                    <a:pt x="2" y="73"/>
                  </a:cubicBezTo>
                  <a:cubicBezTo>
                    <a:pt x="2" y="73"/>
                    <a:pt x="2" y="72"/>
                    <a:pt x="2" y="72"/>
                  </a:cubicBezTo>
                  <a:cubicBezTo>
                    <a:pt x="2" y="72"/>
                    <a:pt x="2" y="71"/>
                    <a:pt x="2" y="71"/>
                  </a:cubicBezTo>
                  <a:cubicBezTo>
                    <a:pt x="2" y="71"/>
                    <a:pt x="2" y="71"/>
                    <a:pt x="2" y="70"/>
                  </a:cubicBezTo>
                  <a:cubicBezTo>
                    <a:pt x="2" y="70"/>
                    <a:pt x="2" y="69"/>
                    <a:pt x="2" y="69"/>
                  </a:cubicBezTo>
                  <a:cubicBezTo>
                    <a:pt x="2" y="68"/>
                    <a:pt x="2" y="68"/>
                    <a:pt x="2" y="68"/>
                  </a:cubicBezTo>
                  <a:cubicBezTo>
                    <a:pt x="2" y="68"/>
                    <a:pt x="2" y="67"/>
                    <a:pt x="2" y="67"/>
                  </a:cubicBezTo>
                  <a:cubicBezTo>
                    <a:pt x="2" y="65"/>
                    <a:pt x="2" y="65"/>
                    <a:pt x="2" y="65"/>
                  </a:cubicBezTo>
                  <a:cubicBezTo>
                    <a:pt x="2" y="65"/>
                    <a:pt x="2" y="65"/>
                    <a:pt x="2" y="64"/>
                  </a:cubicBezTo>
                  <a:cubicBezTo>
                    <a:pt x="2" y="64"/>
                    <a:pt x="2" y="63"/>
                    <a:pt x="2" y="63"/>
                  </a:cubicBezTo>
                  <a:cubicBezTo>
                    <a:pt x="3" y="62"/>
                    <a:pt x="2" y="62"/>
                    <a:pt x="3" y="61"/>
                  </a:cubicBezTo>
                  <a:cubicBezTo>
                    <a:pt x="3" y="61"/>
                    <a:pt x="3" y="60"/>
                    <a:pt x="3" y="60"/>
                  </a:cubicBezTo>
                  <a:cubicBezTo>
                    <a:pt x="3" y="59"/>
                    <a:pt x="3" y="59"/>
                    <a:pt x="3" y="59"/>
                  </a:cubicBezTo>
                  <a:cubicBezTo>
                    <a:pt x="3" y="59"/>
                    <a:pt x="3" y="59"/>
                    <a:pt x="3" y="59"/>
                  </a:cubicBezTo>
                  <a:cubicBezTo>
                    <a:pt x="3" y="58"/>
                    <a:pt x="3" y="58"/>
                    <a:pt x="3" y="58"/>
                  </a:cubicBezTo>
                  <a:cubicBezTo>
                    <a:pt x="3" y="58"/>
                    <a:pt x="3" y="58"/>
                    <a:pt x="3" y="57"/>
                  </a:cubicBezTo>
                  <a:cubicBezTo>
                    <a:pt x="3" y="57"/>
                    <a:pt x="3" y="56"/>
                    <a:pt x="3" y="55"/>
                  </a:cubicBezTo>
                  <a:cubicBezTo>
                    <a:pt x="3" y="55"/>
                    <a:pt x="3" y="54"/>
                    <a:pt x="3" y="53"/>
                  </a:cubicBezTo>
                  <a:cubicBezTo>
                    <a:pt x="3" y="53"/>
                    <a:pt x="3" y="52"/>
                    <a:pt x="3" y="52"/>
                  </a:cubicBezTo>
                  <a:cubicBezTo>
                    <a:pt x="3" y="51"/>
                    <a:pt x="3" y="51"/>
                    <a:pt x="3" y="51"/>
                  </a:cubicBezTo>
                  <a:cubicBezTo>
                    <a:pt x="3" y="50"/>
                    <a:pt x="4" y="49"/>
                    <a:pt x="4" y="49"/>
                  </a:cubicBezTo>
                  <a:cubicBezTo>
                    <a:pt x="4" y="49"/>
                    <a:pt x="4" y="48"/>
                    <a:pt x="4" y="48"/>
                  </a:cubicBezTo>
                  <a:cubicBezTo>
                    <a:pt x="4" y="48"/>
                    <a:pt x="4" y="48"/>
                    <a:pt x="4" y="47"/>
                  </a:cubicBezTo>
                  <a:cubicBezTo>
                    <a:pt x="5" y="47"/>
                    <a:pt x="5" y="46"/>
                    <a:pt x="5" y="45"/>
                  </a:cubicBezTo>
                  <a:cubicBezTo>
                    <a:pt x="5" y="44"/>
                    <a:pt x="5" y="43"/>
                    <a:pt x="5" y="43"/>
                  </a:cubicBezTo>
                  <a:cubicBezTo>
                    <a:pt x="6" y="42"/>
                    <a:pt x="6" y="41"/>
                    <a:pt x="6" y="41"/>
                  </a:cubicBezTo>
                  <a:cubicBezTo>
                    <a:pt x="6" y="40"/>
                    <a:pt x="6" y="40"/>
                    <a:pt x="6" y="39"/>
                  </a:cubicBezTo>
                  <a:cubicBezTo>
                    <a:pt x="6" y="39"/>
                    <a:pt x="7" y="38"/>
                    <a:pt x="7" y="37"/>
                  </a:cubicBezTo>
                  <a:cubicBezTo>
                    <a:pt x="8" y="37"/>
                    <a:pt x="8" y="37"/>
                    <a:pt x="8" y="37"/>
                  </a:cubicBezTo>
                  <a:cubicBezTo>
                    <a:pt x="8" y="37"/>
                    <a:pt x="8" y="37"/>
                    <a:pt x="8" y="36"/>
                  </a:cubicBezTo>
                  <a:cubicBezTo>
                    <a:pt x="8" y="36"/>
                    <a:pt x="8" y="36"/>
                    <a:pt x="8" y="36"/>
                  </a:cubicBezTo>
                  <a:cubicBezTo>
                    <a:pt x="8" y="36"/>
                    <a:pt x="8" y="35"/>
                    <a:pt x="9" y="35"/>
                  </a:cubicBezTo>
                  <a:cubicBezTo>
                    <a:pt x="9" y="35"/>
                    <a:pt x="9" y="34"/>
                    <a:pt x="9" y="34"/>
                  </a:cubicBezTo>
                  <a:cubicBezTo>
                    <a:pt x="9" y="34"/>
                    <a:pt x="9" y="33"/>
                    <a:pt x="10" y="33"/>
                  </a:cubicBezTo>
                  <a:cubicBezTo>
                    <a:pt x="10" y="32"/>
                    <a:pt x="10" y="32"/>
                    <a:pt x="10" y="32"/>
                  </a:cubicBezTo>
                  <a:cubicBezTo>
                    <a:pt x="10" y="32"/>
                    <a:pt x="10" y="31"/>
                    <a:pt x="11" y="31"/>
                  </a:cubicBezTo>
                  <a:cubicBezTo>
                    <a:pt x="11" y="31"/>
                    <a:pt x="11" y="30"/>
                    <a:pt x="11" y="29"/>
                  </a:cubicBezTo>
                  <a:cubicBezTo>
                    <a:pt x="12" y="29"/>
                    <a:pt x="12" y="29"/>
                    <a:pt x="12" y="29"/>
                  </a:cubicBezTo>
                  <a:cubicBezTo>
                    <a:pt x="12" y="28"/>
                    <a:pt x="12" y="28"/>
                    <a:pt x="12" y="28"/>
                  </a:cubicBezTo>
                  <a:cubicBezTo>
                    <a:pt x="12" y="27"/>
                    <a:pt x="12" y="27"/>
                    <a:pt x="12" y="27"/>
                  </a:cubicBezTo>
                  <a:cubicBezTo>
                    <a:pt x="13" y="27"/>
                    <a:pt x="13" y="26"/>
                    <a:pt x="13" y="26"/>
                  </a:cubicBezTo>
                  <a:cubicBezTo>
                    <a:pt x="13" y="26"/>
                    <a:pt x="13" y="25"/>
                    <a:pt x="13" y="25"/>
                  </a:cubicBezTo>
                  <a:cubicBezTo>
                    <a:pt x="13" y="25"/>
                    <a:pt x="14" y="24"/>
                    <a:pt x="14" y="24"/>
                  </a:cubicBezTo>
                  <a:cubicBezTo>
                    <a:pt x="14" y="23"/>
                    <a:pt x="14" y="23"/>
                    <a:pt x="14" y="23"/>
                  </a:cubicBezTo>
                  <a:cubicBezTo>
                    <a:pt x="14" y="22"/>
                    <a:pt x="15" y="21"/>
                    <a:pt x="15" y="20"/>
                  </a:cubicBezTo>
                  <a:cubicBezTo>
                    <a:pt x="16" y="18"/>
                    <a:pt x="17" y="16"/>
                    <a:pt x="17" y="15"/>
                  </a:cubicBezTo>
                  <a:cubicBezTo>
                    <a:pt x="18" y="14"/>
                    <a:pt x="18" y="13"/>
                    <a:pt x="19" y="12"/>
                  </a:cubicBezTo>
                  <a:cubicBezTo>
                    <a:pt x="20" y="9"/>
                    <a:pt x="21" y="6"/>
                    <a:pt x="22" y="3"/>
                  </a:cubicBezTo>
                  <a:cubicBezTo>
                    <a:pt x="23" y="2"/>
                    <a:pt x="24" y="1"/>
                    <a:pt x="24" y="1"/>
                  </a:cubicBezTo>
                  <a:cubicBezTo>
                    <a:pt x="25" y="0"/>
                    <a:pt x="26" y="0"/>
                    <a:pt x="27" y="0"/>
                  </a:cubicBezTo>
                  <a:cubicBezTo>
                    <a:pt x="29" y="0"/>
                    <a:pt x="30" y="1"/>
                    <a:pt x="31" y="1"/>
                  </a:cubicBezTo>
                  <a:cubicBezTo>
                    <a:pt x="32" y="1"/>
                    <a:pt x="33" y="2"/>
                    <a:pt x="34" y="3"/>
                  </a:cubicBezTo>
                  <a:cubicBezTo>
                    <a:pt x="34" y="3"/>
                    <a:pt x="35" y="4"/>
                    <a:pt x="34" y="5"/>
                  </a:cubicBezTo>
                  <a:cubicBezTo>
                    <a:pt x="34" y="5"/>
                    <a:pt x="33" y="5"/>
                    <a:pt x="32" y="4"/>
                  </a:cubicBezTo>
                  <a:cubicBezTo>
                    <a:pt x="31" y="4"/>
                    <a:pt x="30" y="3"/>
                    <a:pt x="29" y="3"/>
                  </a:cubicBezTo>
                  <a:cubicBezTo>
                    <a:pt x="28" y="3"/>
                    <a:pt x="28" y="3"/>
                    <a:pt x="28" y="3"/>
                  </a:cubicBezTo>
                  <a:cubicBezTo>
                    <a:pt x="27" y="3"/>
                    <a:pt x="27" y="3"/>
                    <a:pt x="27" y="3"/>
                  </a:cubicBezTo>
                  <a:cubicBezTo>
                    <a:pt x="26" y="3"/>
                    <a:pt x="26" y="3"/>
                    <a:pt x="26" y="3"/>
                  </a:cubicBezTo>
                  <a:cubicBezTo>
                    <a:pt x="26" y="3"/>
                    <a:pt x="25" y="3"/>
                    <a:pt x="25" y="3"/>
                  </a:cubicBezTo>
                  <a:cubicBezTo>
                    <a:pt x="25" y="3"/>
                    <a:pt x="25" y="3"/>
                    <a:pt x="25" y="4"/>
                  </a:cubicBezTo>
                  <a:cubicBezTo>
                    <a:pt x="24" y="4"/>
                    <a:pt x="25" y="4"/>
                    <a:pt x="25" y="4"/>
                  </a:cubicBezTo>
                  <a:cubicBezTo>
                    <a:pt x="25" y="5"/>
                    <a:pt x="24" y="5"/>
                    <a:pt x="24" y="6"/>
                  </a:cubicBezTo>
                  <a:cubicBezTo>
                    <a:pt x="24" y="6"/>
                    <a:pt x="24" y="7"/>
                    <a:pt x="25" y="7"/>
                  </a:cubicBezTo>
                  <a:cubicBezTo>
                    <a:pt x="25" y="7"/>
                    <a:pt x="25" y="7"/>
                    <a:pt x="26" y="7"/>
                  </a:cubicBezTo>
                  <a:cubicBezTo>
                    <a:pt x="26" y="7"/>
                    <a:pt x="26" y="7"/>
                    <a:pt x="27" y="7"/>
                  </a:cubicBezTo>
                  <a:cubicBezTo>
                    <a:pt x="27" y="7"/>
                    <a:pt x="27" y="7"/>
                    <a:pt x="28" y="7"/>
                  </a:cubicBezTo>
                  <a:cubicBezTo>
                    <a:pt x="28" y="7"/>
                    <a:pt x="28" y="7"/>
                    <a:pt x="28" y="7"/>
                  </a:cubicBezTo>
                  <a:cubicBezTo>
                    <a:pt x="28" y="7"/>
                    <a:pt x="29" y="7"/>
                    <a:pt x="29" y="7"/>
                  </a:cubicBezTo>
                  <a:cubicBezTo>
                    <a:pt x="29" y="8"/>
                    <a:pt x="29" y="8"/>
                    <a:pt x="30" y="9"/>
                  </a:cubicBezTo>
                  <a:cubicBezTo>
                    <a:pt x="30" y="9"/>
                    <a:pt x="30" y="9"/>
                    <a:pt x="31" y="10"/>
                  </a:cubicBezTo>
                  <a:cubicBezTo>
                    <a:pt x="31" y="11"/>
                    <a:pt x="31" y="12"/>
                    <a:pt x="30" y="13"/>
                  </a:cubicBezTo>
                  <a:cubicBezTo>
                    <a:pt x="29" y="14"/>
                    <a:pt x="28" y="15"/>
                    <a:pt x="27" y="16"/>
                  </a:cubicBezTo>
                  <a:cubicBezTo>
                    <a:pt x="26" y="16"/>
                    <a:pt x="24" y="16"/>
                    <a:pt x="24" y="17"/>
                  </a:cubicBezTo>
                  <a:cubicBezTo>
                    <a:pt x="22" y="17"/>
                    <a:pt x="21" y="18"/>
                    <a:pt x="20" y="19"/>
                  </a:cubicBezTo>
                  <a:cubicBezTo>
                    <a:pt x="19" y="20"/>
                    <a:pt x="18" y="21"/>
                    <a:pt x="17" y="23"/>
                  </a:cubicBezTo>
                  <a:cubicBezTo>
                    <a:pt x="17" y="24"/>
                    <a:pt x="16" y="25"/>
                    <a:pt x="16" y="26"/>
                  </a:cubicBezTo>
                  <a:cubicBezTo>
                    <a:pt x="16" y="28"/>
                    <a:pt x="16" y="29"/>
                    <a:pt x="16" y="31"/>
                  </a:cubicBezTo>
                  <a:cubicBezTo>
                    <a:pt x="16" y="32"/>
                    <a:pt x="17" y="33"/>
                    <a:pt x="17" y="35"/>
                  </a:cubicBezTo>
                  <a:cubicBezTo>
                    <a:pt x="17" y="36"/>
                    <a:pt x="17" y="37"/>
                    <a:pt x="17" y="39"/>
                  </a:cubicBezTo>
                  <a:cubicBezTo>
                    <a:pt x="17" y="44"/>
                    <a:pt x="17" y="44"/>
                    <a:pt x="17" y="44"/>
                  </a:cubicBezTo>
                  <a:cubicBezTo>
                    <a:pt x="17" y="45"/>
                    <a:pt x="17" y="46"/>
                    <a:pt x="17" y="47"/>
                  </a:cubicBezTo>
                  <a:cubicBezTo>
                    <a:pt x="18" y="48"/>
                    <a:pt x="18" y="49"/>
                    <a:pt x="19" y="50"/>
                  </a:cubicBezTo>
                  <a:cubicBezTo>
                    <a:pt x="20" y="50"/>
                    <a:pt x="21" y="51"/>
                    <a:pt x="22" y="52"/>
                  </a:cubicBezTo>
                  <a:cubicBezTo>
                    <a:pt x="23" y="53"/>
                    <a:pt x="24" y="53"/>
                    <a:pt x="26" y="54"/>
                  </a:cubicBezTo>
                  <a:cubicBezTo>
                    <a:pt x="27" y="55"/>
                    <a:pt x="28" y="55"/>
                    <a:pt x="29" y="55"/>
                  </a:cubicBezTo>
                  <a:cubicBezTo>
                    <a:pt x="30" y="55"/>
                    <a:pt x="32" y="55"/>
                    <a:pt x="33" y="55"/>
                  </a:cubicBezTo>
                  <a:cubicBezTo>
                    <a:pt x="34" y="55"/>
                    <a:pt x="36" y="55"/>
                    <a:pt x="37" y="55"/>
                  </a:cubicBezTo>
                  <a:cubicBezTo>
                    <a:pt x="38" y="55"/>
                    <a:pt x="40" y="54"/>
                    <a:pt x="41" y="54"/>
                  </a:cubicBezTo>
                  <a:cubicBezTo>
                    <a:pt x="42" y="54"/>
                    <a:pt x="43" y="53"/>
                    <a:pt x="45" y="53"/>
                  </a:cubicBezTo>
                  <a:cubicBezTo>
                    <a:pt x="46" y="53"/>
                    <a:pt x="48" y="53"/>
                    <a:pt x="49" y="53"/>
                  </a:cubicBezTo>
                  <a:cubicBezTo>
                    <a:pt x="51" y="53"/>
                    <a:pt x="52" y="53"/>
                    <a:pt x="54" y="53"/>
                  </a:cubicBezTo>
                  <a:cubicBezTo>
                    <a:pt x="54" y="53"/>
                    <a:pt x="54" y="52"/>
                    <a:pt x="55" y="53"/>
                  </a:cubicBezTo>
                  <a:cubicBezTo>
                    <a:pt x="55" y="53"/>
                    <a:pt x="55" y="53"/>
                    <a:pt x="56" y="53"/>
                  </a:cubicBezTo>
                  <a:cubicBezTo>
                    <a:pt x="56" y="53"/>
                    <a:pt x="56" y="53"/>
                    <a:pt x="56" y="53"/>
                  </a:cubicBezTo>
                  <a:cubicBezTo>
                    <a:pt x="56" y="53"/>
                    <a:pt x="56" y="53"/>
                    <a:pt x="56" y="53"/>
                  </a:cubicBezTo>
                  <a:cubicBezTo>
                    <a:pt x="56" y="53"/>
                    <a:pt x="56" y="53"/>
                    <a:pt x="57" y="53"/>
                  </a:cubicBezTo>
                  <a:cubicBezTo>
                    <a:pt x="57" y="53"/>
                    <a:pt x="57" y="53"/>
                    <a:pt x="57" y="53"/>
                  </a:cubicBezTo>
                  <a:cubicBezTo>
                    <a:pt x="58" y="53"/>
                    <a:pt x="58" y="53"/>
                    <a:pt x="58" y="53"/>
                  </a:cubicBezTo>
                  <a:cubicBezTo>
                    <a:pt x="58" y="53"/>
                    <a:pt x="58" y="53"/>
                    <a:pt x="58" y="53"/>
                  </a:cubicBezTo>
                  <a:cubicBezTo>
                    <a:pt x="58" y="52"/>
                    <a:pt x="59" y="52"/>
                    <a:pt x="59" y="52"/>
                  </a:cubicBezTo>
                  <a:cubicBezTo>
                    <a:pt x="59" y="52"/>
                    <a:pt x="59" y="52"/>
                    <a:pt x="60" y="52"/>
                  </a:cubicBezTo>
                  <a:cubicBezTo>
                    <a:pt x="60" y="52"/>
                    <a:pt x="60" y="52"/>
                    <a:pt x="60" y="52"/>
                  </a:cubicBezTo>
                  <a:cubicBezTo>
                    <a:pt x="61" y="51"/>
                    <a:pt x="62" y="51"/>
                    <a:pt x="63" y="51"/>
                  </a:cubicBezTo>
                  <a:cubicBezTo>
                    <a:pt x="63" y="51"/>
                    <a:pt x="64" y="51"/>
                    <a:pt x="64" y="50"/>
                  </a:cubicBezTo>
                  <a:cubicBezTo>
                    <a:pt x="64" y="50"/>
                    <a:pt x="64" y="50"/>
                    <a:pt x="64" y="50"/>
                  </a:cubicBezTo>
                  <a:cubicBezTo>
                    <a:pt x="64" y="50"/>
                    <a:pt x="64" y="49"/>
                    <a:pt x="65" y="49"/>
                  </a:cubicBezTo>
                  <a:cubicBezTo>
                    <a:pt x="65" y="49"/>
                    <a:pt x="65" y="49"/>
                    <a:pt x="65" y="48"/>
                  </a:cubicBezTo>
                  <a:cubicBezTo>
                    <a:pt x="65" y="48"/>
                    <a:pt x="65" y="48"/>
                    <a:pt x="65" y="48"/>
                  </a:cubicBezTo>
                  <a:cubicBezTo>
                    <a:pt x="65" y="47"/>
                    <a:pt x="65" y="46"/>
                    <a:pt x="66" y="46"/>
                  </a:cubicBezTo>
                  <a:cubicBezTo>
                    <a:pt x="66" y="46"/>
                    <a:pt x="66" y="46"/>
                    <a:pt x="67" y="46"/>
                  </a:cubicBezTo>
                  <a:cubicBezTo>
                    <a:pt x="67" y="46"/>
                    <a:pt x="67" y="46"/>
                    <a:pt x="68" y="46"/>
                  </a:cubicBezTo>
                  <a:cubicBezTo>
                    <a:pt x="68" y="46"/>
                    <a:pt x="69" y="46"/>
                    <a:pt x="69" y="47"/>
                  </a:cubicBezTo>
                  <a:cubicBezTo>
                    <a:pt x="69" y="47"/>
                    <a:pt x="73" y="45"/>
                    <a:pt x="74" y="47"/>
                  </a:cubicBezTo>
                  <a:cubicBezTo>
                    <a:pt x="76" y="49"/>
                    <a:pt x="80" y="52"/>
                    <a:pt x="83" y="52"/>
                  </a:cubicBezTo>
                  <a:cubicBezTo>
                    <a:pt x="85" y="51"/>
                    <a:pt x="89" y="51"/>
                    <a:pt x="89" y="51"/>
                  </a:cubicBezTo>
                  <a:cubicBezTo>
                    <a:pt x="90" y="51"/>
                    <a:pt x="91" y="51"/>
                    <a:pt x="92" y="50"/>
                  </a:cubicBezTo>
                  <a:cubicBezTo>
                    <a:pt x="93" y="48"/>
                    <a:pt x="95" y="48"/>
                    <a:pt x="96" y="48"/>
                  </a:cubicBezTo>
                  <a:cubicBezTo>
                    <a:pt x="97" y="48"/>
                    <a:pt x="104" y="49"/>
                    <a:pt x="106" y="49"/>
                  </a:cubicBezTo>
                  <a:cubicBezTo>
                    <a:pt x="108" y="49"/>
                    <a:pt x="120" y="50"/>
                    <a:pt x="123" y="51"/>
                  </a:cubicBezTo>
                  <a:cubicBezTo>
                    <a:pt x="126" y="52"/>
                    <a:pt x="131" y="54"/>
                    <a:pt x="132" y="55"/>
                  </a:cubicBezTo>
                  <a:cubicBezTo>
                    <a:pt x="133" y="56"/>
                    <a:pt x="137" y="61"/>
                    <a:pt x="143" y="60"/>
                  </a:cubicBezTo>
                  <a:cubicBezTo>
                    <a:pt x="148" y="59"/>
                    <a:pt x="149" y="59"/>
                    <a:pt x="152" y="59"/>
                  </a:cubicBezTo>
                  <a:cubicBezTo>
                    <a:pt x="154" y="60"/>
                    <a:pt x="158" y="61"/>
                    <a:pt x="159" y="61"/>
                  </a:cubicBezTo>
                  <a:cubicBezTo>
                    <a:pt x="160" y="61"/>
                    <a:pt x="167" y="65"/>
                    <a:pt x="168" y="65"/>
                  </a:cubicBezTo>
                  <a:cubicBezTo>
                    <a:pt x="169" y="66"/>
                    <a:pt x="173" y="68"/>
                    <a:pt x="171" y="69"/>
                  </a:cubicBezTo>
                  <a:cubicBezTo>
                    <a:pt x="170" y="70"/>
                    <a:pt x="170" y="71"/>
                    <a:pt x="170" y="72"/>
                  </a:cubicBezTo>
                  <a:cubicBezTo>
                    <a:pt x="171" y="74"/>
                    <a:pt x="171" y="76"/>
                    <a:pt x="171" y="77"/>
                  </a:cubicBezTo>
                  <a:cubicBezTo>
                    <a:pt x="171" y="78"/>
                    <a:pt x="172" y="79"/>
                    <a:pt x="173" y="79"/>
                  </a:cubicBezTo>
                  <a:cubicBezTo>
                    <a:pt x="175" y="79"/>
                    <a:pt x="183" y="80"/>
                    <a:pt x="185" y="81"/>
                  </a:cubicBezTo>
                  <a:cubicBezTo>
                    <a:pt x="186" y="81"/>
                    <a:pt x="189" y="81"/>
                    <a:pt x="191" y="80"/>
                  </a:cubicBezTo>
                  <a:cubicBezTo>
                    <a:pt x="192" y="78"/>
                    <a:pt x="196" y="75"/>
                    <a:pt x="195" y="74"/>
                  </a:cubicBezTo>
                  <a:cubicBezTo>
                    <a:pt x="195" y="73"/>
                    <a:pt x="194" y="72"/>
                    <a:pt x="195" y="71"/>
                  </a:cubicBezTo>
                  <a:cubicBezTo>
                    <a:pt x="196" y="71"/>
                    <a:pt x="200" y="68"/>
                    <a:pt x="201" y="70"/>
                  </a:cubicBezTo>
                  <a:cubicBezTo>
                    <a:pt x="202" y="71"/>
                    <a:pt x="203" y="72"/>
                    <a:pt x="203" y="73"/>
                  </a:cubicBezTo>
                  <a:cubicBezTo>
                    <a:pt x="203" y="73"/>
                    <a:pt x="204" y="75"/>
                    <a:pt x="204" y="76"/>
                  </a:cubicBezTo>
                  <a:cubicBezTo>
                    <a:pt x="204" y="77"/>
                    <a:pt x="205" y="83"/>
                    <a:pt x="207" y="80"/>
                  </a:cubicBezTo>
                  <a:cubicBezTo>
                    <a:pt x="209" y="78"/>
                    <a:pt x="210" y="76"/>
                    <a:pt x="211" y="76"/>
                  </a:cubicBezTo>
                  <a:cubicBezTo>
                    <a:pt x="212" y="76"/>
                    <a:pt x="214" y="77"/>
                    <a:pt x="218" y="72"/>
                  </a:cubicBezTo>
                  <a:cubicBezTo>
                    <a:pt x="222" y="68"/>
                    <a:pt x="224" y="69"/>
                    <a:pt x="226" y="66"/>
                  </a:cubicBezTo>
                  <a:cubicBezTo>
                    <a:pt x="229" y="62"/>
                    <a:pt x="232" y="59"/>
                    <a:pt x="232" y="59"/>
                  </a:cubicBezTo>
                  <a:cubicBezTo>
                    <a:pt x="237" y="59"/>
                    <a:pt x="237" y="59"/>
                    <a:pt x="237" y="59"/>
                  </a:cubicBezTo>
                  <a:cubicBezTo>
                    <a:pt x="237" y="59"/>
                    <a:pt x="232" y="65"/>
                    <a:pt x="233" y="67"/>
                  </a:cubicBezTo>
                  <a:cubicBezTo>
                    <a:pt x="233" y="69"/>
                    <a:pt x="235" y="74"/>
                    <a:pt x="236" y="74"/>
                  </a:cubicBezTo>
                  <a:cubicBezTo>
                    <a:pt x="236" y="74"/>
                    <a:pt x="238" y="73"/>
                    <a:pt x="239" y="73"/>
                  </a:cubicBezTo>
                  <a:cubicBezTo>
                    <a:pt x="240" y="73"/>
                    <a:pt x="248" y="77"/>
                    <a:pt x="248" y="77"/>
                  </a:cubicBezTo>
                  <a:cubicBezTo>
                    <a:pt x="248" y="77"/>
                    <a:pt x="253" y="80"/>
                    <a:pt x="256" y="81"/>
                  </a:cubicBezTo>
                  <a:cubicBezTo>
                    <a:pt x="259" y="81"/>
                    <a:pt x="264" y="85"/>
                    <a:pt x="265" y="85"/>
                  </a:cubicBezTo>
                  <a:cubicBezTo>
                    <a:pt x="267" y="85"/>
                    <a:pt x="268" y="84"/>
                    <a:pt x="268" y="85"/>
                  </a:cubicBezTo>
                  <a:cubicBezTo>
                    <a:pt x="269" y="86"/>
                    <a:pt x="274" y="93"/>
                    <a:pt x="274" y="94"/>
                  </a:cubicBezTo>
                  <a:cubicBezTo>
                    <a:pt x="275" y="95"/>
                    <a:pt x="279" y="98"/>
                    <a:pt x="281" y="98"/>
                  </a:cubicBezTo>
                  <a:cubicBezTo>
                    <a:pt x="283" y="98"/>
                    <a:pt x="283" y="98"/>
                    <a:pt x="285" y="95"/>
                  </a:cubicBezTo>
                  <a:cubicBezTo>
                    <a:pt x="286" y="93"/>
                    <a:pt x="288" y="86"/>
                    <a:pt x="288" y="86"/>
                  </a:cubicBezTo>
                  <a:cubicBezTo>
                    <a:pt x="288" y="86"/>
                    <a:pt x="288" y="83"/>
                    <a:pt x="290" y="85"/>
                  </a:cubicBezTo>
                  <a:cubicBezTo>
                    <a:pt x="291" y="86"/>
                    <a:pt x="300" y="91"/>
                    <a:pt x="301" y="99"/>
                  </a:cubicBezTo>
                  <a:cubicBezTo>
                    <a:pt x="302" y="107"/>
                    <a:pt x="303" y="108"/>
                    <a:pt x="304" y="110"/>
                  </a:cubicBezTo>
                  <a:cubicBezTo>
                    <a:pt x="306" y="112"/>
                    <a:pt x="311" y="116"/>
                    <a:pt x="311" y="120"/>
                  </a:cubicBezTo>
                  <a:cubicBezTo>
                    <a:pt x="311" y="124"/>
                    <a:pt x="310" y="133"/>
                    <a:pt x="310" y="134"/>
                  </a:cubicBezTo>
                  <a:cubicBezTo>
                    <a:pt x="311" y="135"/>
                    <a:pt x="311" y="138"/>
                    <a:pt x="311" y="139"/>
                  </a:cubicBezTo>
                  <a:cubicBezTo>
                    <a:pt x="311" y="140"/>
                    <a:pt x="310" y="142"/>
                    <a:pt x="310" y="144"/>
                  </a:cubicBezTo>
                  <a:cubicBezTo>
                    <a:pt x="310" y="146"/>
                    <a:pt x="310" y="148"/>
                    <a:pt x="309" y="150"/>
                  </a:cubicBezTo>
                  <a:cubicBezTo>
                    <a:pt x="309" y="152"/>
                    <a:pt x="309" y="155"/>
                    <a:pt x="309" y="155"/>
                  </a:cubicBezTo>
                  <a:cubicBezTo>
                    <a:pt x="309" y="155"/>
                    <a:pt x="309" y="158"/>
                    <a:pt x="309" y="158"/>
                  </a:cubicBezTo>
                  <a:cubicBezTo>
                    <a:pt x="310" y="158"/>
                    <a:pt x="310" y="159"/>
                    <a:pt x="309" y="161"/>
                  </a:cubicBezTo>
                  <a:cubicBezTo>
                    <a:pt x="308" y="162"/>
                    <a:pt x="307" y="164"/>
                    <a:pt x="305" y="166"/>
                  </a:cubicBezTo>
                  <a:cubicBezTo>
                    <a:pt x="304" y="169"/>
                    <a:pt x="303" y="171"/>
                    <a:pt x="301" y="172"/>
                  </a:cubicBezTo>
                  <a:cubicBezTo>
                    <a:pt x="299" y="173"/>
                    <a:pt x="298" y="175"/>
                    <a:pt x="294" y="177"/>
                  </a:cubicBezTo>
                  <a:cubicBezTo>
                    <a:pt x="290" y="178"/>
                    <a:pt x="286" y="181"/>
                    <a:pt x="283" y="182"/>
                  </a:cubicBezTo>
                  <a:cubicBezTo>
                    <a:pt x="281" y="183"/>
                    <a:pt x="280" y="184"/>
                    <a:pt x="279" y="183"/>
                  </a:cubicBezTo>
                  <a:cubicBezTo>
                    <a:pt x="278" y="182"/>
                    <a:pt x="276" y="182"/>
                    <a:pt x="276" y="183"/>
                  </a:cubicBezTo>
                  <a:cubicBezTo>
                    <a:pt x="276" y="185"/>
                    <a:pt x="275" y="186"/>
                    <a:pt x="276" y="186"/>
                  </a:cubicBezTo>
                  <a:cubicBezTo>
                    <a:pt x="277" y="186"/>
                    <a:pt x="277" y="187"/>
                    <a:pt x="277" y="187"/>
                  </a:cubicBezTo>
                  <a:cubicBezTo>
                    <a:pt x="277" y="187"/>
                    <a:pt x="280" y="192"/>
                    <a:pt x="281" y="191"/>
                  </a:cubicBezTo>
                  <a:cubicBezTo>
                    <a:pt x="283" y="190"/>
                    <a:pt x="282" y="190"/>
                    <a:pt x="283" y="190"/>
                  </a:cubicBezTo>
                  <a:cubicBezTo>
                    <a:pt x="283" y="190"/>
                    <a:pt x="286" y="190"/>
                    <a:pt x="287" y="190"/>
                  </a:cubicBezTo>
                  <a:cubicBezTo>
                    <a:pt x="288" y="190"/>
                    <a:pt x="289" y="190"/>
                    <a:pt x="291" y="189"/>
                  </a:cubicBezTo>
                  <a:cubicBezTo>
                    <a:pt x="292" y="187"/>
                    <a:pt x="295" y="186"/>
                    <a:pt x="297" y="185"/>
                  </a:cubicBezTo>
                  <a:cubicBezTo>
                    <a:pt x="298" y="185"/>
                    <a:pt x="309" y="183"/>
                    <a:pt x="312" y="182"/>
                  </a:cubicBezTo>
                  <a:cubicBezTo>
                    <a:pt x="314" y="182"/>
                    <a:pt x="322" y="180"/>
                    <a:pt x="326" y="180"/>
                  </a:cubicBezTo>
                  <a:cubicBezTo>
                    <a:pt x="330" y="180"/>
                    <a:pt x="332" y="183"/>
                    <a:pt x="334" y="184"/>
                  </a:cubicBezTo>
                  <a:cubicBezTo>
                    <a:pt x="335" y="185"/>
                    <a:pt x="335" y="185"/>
                    <a:pt x="336" y="186"/>
                  </a:cubicBezTo>
                  <a:cubicBezTo>
                    <a:pt x="336" y="186"/>
                    <a:pt x="336" y="186"/>
                    <a:pt x="337" y="187"/>
                  </a:cubicBezTo>
                  <a:cubicBezTo>
                    <a:pt x="337" y="187"/>
                    <a:pt x="337" y="187"/>
                    <a:pt x="337" y="187"/>
                  </a:cubicBezTo>
                  <a:cubicBezTo>
                    <a:pt x="337" y="187"/>
                    <a:pt x="337" y="187"/>
                    <a:pt x="337" y="187"/>
                  </a:cubicBezTo>
                  <a:cubicBezTo>
                    <a:pt x="338" y="188"/>
                    <a:pt x="338" y="188"/>
                    <a:pt x="338" y="188"/>
                  </a:cubicBezTo>
                  <a:cubicBezTo>
                    <a:pt x="338" y="188"/>
                    <a:pt x="338" y="188"/>
                    <a:pt x="338" y="188"/>
                  </a:cubicBezTo>
                  <a:cubicBezTo>
                    <a:pt x="338" y="188"/>
                    <a:pt x="338" y="188"/>
                    <a:pt x="339" y="189"/>
                  </a:cubicBezTo>
                  <a:cubicBezTo>
                    <a:pt x="339" y="189"/>
                    <a:pt x="339" y="189"/>
                    <a:pt x="339" y="189"/>
                  </a:cubicBezTo>
                  <a:cubicBezTo>
                    <a:pt x="339" y="190"/>
                    <a:pt x="339" y="190"/>
                    <a:pt x="339" y="190"/>
                  </a:cubicBezTo>
                  <a:cubicBezTo>
                    <a:pt x="339" y="190"/>
                    <a:pt x="339" y="190"/>
                    <a:pt x="339" y="190"/>
                  </a:cubicBezTo>
                  <a:cubicBezTo>
                    <a:pt x="338" y="191"/>
                    <a:pt x="338" y="191"/>
                    <a:pt x="338" y="191"/>
                  </a:cubicBezTo>
                  <a:cubicBezTo>
                    <a:pt x="338" y="191"/>
                    <a:pt x="338" y="191"/>
                    <a:pt x="338" y="192"/>
                  </a:cubicBezTo>
                  <a:cubicBezTo>
                    <a:pt x="338" y="192"/>
                    <a:pt x="338" y="192"/>
                    <a:pt x="337" y="193"/>
                  </a:cubicBezTo>
                  <a:cubicBezTo>
                    <a:pt x="337" y="193"/>
                    <a:pt x="337" y="193"/>
                    <a:pt x="337" y="194"/>
                  </a:cubicBezTo>
                  <a:cubicBezTo>
                    <a:pt x="337" y="194"/>
                    <a:pt x="336" y="194"/>
                    <a:pt x="336" y="194"/>
                  </a:cubicBezTo>
                  <a:cubicBezTo>
                    <a:pt x="336" y="195"/>
                    <a:pt x="336" y="195"/>
                    <a:pt x="336" y="195"/>
                  </a:cubicBezTo>
                  <a:cubicBezTo>
                    <a:pt x="336" y="195"/>
                    <a:pt x="336" y="195"/>
                    <a:pt x="336" y="195"/>
                  </a:cubicBezTo>
                  <a:cubicBezTo>
                    <a:pt x="335" y="195"/>
                    <a:pt x="335" y="195"/>
                    <a:pt x="335" y="195"/>
                  </a:cubicBezTo>
                  <a:cubicBezTo>
                    <a:pt x="335" y="196"/>
                    <a:pt x="335" y="196"/>
                    <a:pt x="335" y="196"/>
                  </a:cubicBezTo>
                  <a:cubicBezTo>
                    <a:pt x="335" y="196"/>
                    <a:pt x="335" y="197"/>
                    <a:pt x="335" y="197"/>
                  </a:cubicBezTo>
                  <a:cubicBezTo>
                    <a:pt x="335" y="197"/>
                    <a:pt x="335" y="197"/>
                    <a:pt x="335" y="198"/>
                  </a:cubicBezTo>
                  <a:cubicBezTo>
                    <a:pt x="335" y="198"/>
                    <a:pt x="335" y="198"/>
                    <a:pt x="335" y="198"/>
                  </a:cubicBezTo>
                  <a:cubicBezTo>
                    <a:pt x="336" y="199"/>
                    <a:pt x="336" y="199"/>
                    <a:pt x="336" y="199"/>
                  </a:cubicBezTo>
                  <a:cubicBezTo>
                    <a:pt x="336" y="200"/>
                    <a:pt x="337" y="200"/>
                    <a:pt x="337" y="200"/>
                  </a:cubicBezTo>
                  <a:cubicBezTo>
                    <a:pt x="337" y="201"/>
                    <a:pt x="337" y="201"/>
                    <a:pt x="337" y="201"/>
                  </a:cubicBezTo>
                  <a:cubicBezTo>
                    <a:pt x="338" y="201"/>
                    <a:pt x="338" y="201"/>
                    <a:pt x="338" y="202"/>
                  </a:cubicBezTo>
                  <a:cubicBezTo>
                    <a:pt x="338" y="202"/>
                    <a:pt x="338" y="202"/>
                    <a:pt x="338" y="202"/>
                  </a:cubicBezTo>
                  <a:cubicBezTo>
                    <a:pt x="338" y="202"/>
                    <a:pt x="338" y="203"/>
                    <a:pt x="338" y="203"/>
                  </a:cubicBezTo>
                  <a:cubicBezTo>
                    <a:pt x="338" y="204"/>
                    <a:pt x="338" y="204"/>
                    <a:pt x="338" y="204"/>
                  </a:cubicBezTo>
                  <a:cubicBezTo>
                    <a:pt x="338" y="204"/>
                    <a:pt x="338" y="204"/>
                    <a:pt x="338" y="204"/>
                  </a:cubicBezTo>
                  <a:cubicBezTo>
                    <a:pt x="338" y="205"/>
                    <a:pt x="338" y="205"/>
                    <a:pt x="338" y="205"/>
                  </a:cubicBezTo>
                  <a:cubicBezTo>
                    <a:pt x="338" y="205"/>
                    <a:pt x="338" y="205"/>
                    <a:pt x="338" y="206"/>
                  </a:cubicBezTo>
                  <a:cubicBezTo>
                    <a:pt x="338" y="206"/>
                    <a:pt x="338" y="206"/>
                    <a:pt x="338" y="206"/>
                  </a:cubicBezTo>
                  <a:cubicBezTo>
                    <a:pt x="338" y="207"/>
                    <a:pt x="338" y="207"/>
                    <a:pt x="338" y="207"/>
                  </a:cubicBezTo>
                  <a:cubicBezTo>
                    <a:pt x="338" y="207"/>
                    <a:pt x="338" y="207"/>
                    <a:pt x="338" y="207"/>
                  </a:cubicBezTo>
                  <a:cubicBezTo>
                    <a:pt x="338" y="207"/>
                    <a:pt x="338" y="208"/>
                    <a:pt x="338" y="208"/>
                  </a:cubicBezTo>
                  <a:cubicBezTo>
                    <a:pt x="338" y="208"/>
                    <a:pt x="338" y="208"/>
                    <a:pt x="338" y="208"/>
                  </a:cubicBezTo>
                  <a:cubicBezTo>
                    <a:pt x="338" y="209"/>
                    <a:pt x="338" y="209"/>
                    <a:pt x="338" y="209"/>
                  </a:cubicBezTo>
                  <a:cubicBezTo>
                    <a:pt x="338" y="209"/>
                    <a:pt x="338" y="209"/>
                    <a:pt x="338" y="209"/>
                  </a:cubicBezTo>
                  <a:cubicBezTo>
                    <a:pt x="337" y="209"/>
                    <a:pt x="337" y="209"/>
                    <a:pt x="337" y="209"/>
                  </a:cubicBezTo>
                  <a:cubicBezTo>
                    <a:pt x="336" y="209"/>
                    <a:pt x="336" y="209"/>
                    <a:pt x="336" y="209"/>
                  </a:cubicBezTo>
                  <a:cubicBezTo>
                    <a:pt x="335" y="210"/>
                    <a:pt x="334" y="210"/>
                    <a:pt x="334" y="210"/>
                  </a:cubicBezTo>
                  <a:cubicBezTo>
                    <a:pt x="334" y="210"/>
                    <a:pt x="333" y="210"/>
                    <a:pt x="333" y="211"/>
                  </a:cubicBezTo>
                  <a:cubicBezTo>
                    <a:pt x="333" y="211"/>
                    <a:pt x="333" y="211"/>
                    <a:pt x="332" y="212"/>
                  </a:cubicBezTo>
                  <a:cubicBezTo>
                    <a:pt x="332" y="213"/>
                    <a:pt x="332" y="214"/>
                    <a:pt x="332" y="214"/>
                  </a:cubicBezTo>
                  <a:cubicBezTo>
                    <a:pt x="331" y="215"/>
                    <a:pt x="331" y="216"/>
                    <a:pt x="331" y="217"/>
                  </a:cubicBezTo>
                  <a:cubicBezTo>
                    <a:pt x="331" y="217"/>
                    <a:pt x="331" y="218"/>
                    <a:pt x="330" y="218"/>
                  </a:cubicBezTo>
                  <a:cubicBezTo>
                    <a:pt x="330" y="219"/>
                    <a:pt x="329" y="219"/>
                    <a:pt x="329" y="220"/>
                  </a:cubicBezTo>
                  <a:cubicBezTo>
                    <a:pt x="329" y="220"/>
                    <a:pt x="330" y="221"/>
                    <a:pt x="330" y="221"/>
                  </a:cubicBezTo>
                  <a:cubicBezTo>
                    <a:pt x="331" y="222"/>
                    <a:pt x="331" y="222"/>
                    <a:pt x="331" y="223"/>
                  </a:cubicBezTo>
                  <a:cubicBezTo>
                    <a:pt x="332" y="224"/>
                    <a:pt x="332" y="224"/>
                    <a:pt x="332" y="225"/>
                  </a:cubicBezTo>
                  <a:cubicBezTo>
                    <a:pt x="332" y="226"/>
                    <a:pt x="332" y="227"/>
                    <a:pt x="331" y="227"/>
                  </a:cubicBezTo>
                  <a:cubicBezTo>
                    <a:pt x="331" y="228"/>
                    <a:pt x="330" y="229"/>
                    <a:pt x="330" y="230"/>
                  </a:cubicBezTo>
                  <a:cubicBezTo>
                    <a:pt x="330" y="230"/>
                    <a:pt x="330" y="230"/>
                    <a:pt x="330" y="230"/>
                  </a:cubicBezTo>
                  <a:cubicBezTo>
                    <a:pt x="330" y="230"/>
                    <a:pt x="330" y="230"/>
                    <a:pt x="330" y="230"/>
                  </a:cubicBezTo>
                  <a:cubicBezTo>
                    <a:pt x="331" y="230"/>
                    <a:pt x="332" y="229"/>
                    <a:pt x="332" y="229"/>
                  </a:cubicBezTo>
                  <a:cubicBezTo>
                    <a:pt x="333" y="229"/>
                    <a:pt x="333" y="228"/>
                    <a:pt x="334" y="228"/>
                  </a:cubicBezTo>
                  <a:cubicBezTo>
                    <a:pt x="335" y="227"/>
                    <a:pt x="335" y="225"/>
                    <a:pt x="335" y="223"/>
                  </a:cubicBezTo>
                  <a:cubicBezTo>
                    <a:pt x="335" y="222"/>
                    <a:pt x="335" y="221"/>
                    <a:pt x="335" y="221"/>
                  </a:cubicBezTo>
                  <a:cubicBezTo>
                    <a:pt x="335" y="220"/>
                    <a:pt x="335" y="219"/>
                    <a:pt x="336" y="218"/>
                  </a:cubicBezTo>
                  <a:cubicBezTo>
                    <a:pt x="336" y="218"/>
                    <a:pt x="336" y="218"/>
                    <a:pt x="336" y="217"/>
                  </a:cubicBezTo>
                  <a:cubicBezTo>
                    <a:pt x="336" y="217"/>
                    <a:pt x="336" y="217"/>
                    <a:pt x="337" y="217"/>
                  </a:cubicBezTo>
                  <a:cubicBezTo>
                    <a:pt x="337" y="217"/>
                    <a:pt x="337" y="217"/>
                    <a:pt x="338" y="217"/>
                  </a:cubicBezTo>
                  <a:cubicBezTo>
                    <a:pt x="338" y="216"/>
                    <a:pt x="338" y="216"/>
                    <a:pt x="339" y="216"/>
                  </a:cubicBezTo>
                  <a:cubicBezTo>
                    <a:pt x="339" y="215"/>
                    <a:pt x="339" y="215"/>
                    <a:pt x="339" y="215"/>
                  </a:cubicBezTo>
                  <a:cubicBezTo>
                    <a:pt x="339" y="214"/>
                    <a:pt x="339" y="214"/>
                    <a:pt x="339" y="214"/>
                  </a:cubicBezTo>
                  <a:cubicBezTo>
                    <a:pt x="340" y="213"/>
                    <a:pt x="340" y="213"/>
                    <a:pt x="340" y="213"/>
                  </a:cubicBezTo>
                  <a:cubicBezTo>
                    <a:pt x="340" y="212"/>
                    <a:pt x="340" y="211"/>
                    <a:pt x="340" y="211"/>
                  </a:cubicBezTo>
                  <a:cubicBezTo>
                    <a:pt x="341" y="210"/>
                    <a:pt x="341" y="209"/>
                    <a:pt x="341" y="208"/>
                  </a:cubicBezTo>
                  <a:cubicBezTo>
                    <a:pt x="342" y="208"/>
                    <a:pt x="342" y="207"/>
                    <a:pt x="343" y="206"/>
                  </a:cubicBezTo>
                  <a:cubicBezTo>
                    <a:pt x="343" y="205"/>
                    <a:pt x="343" y="204"/>
                    <a:pt x="344" y="204"/>
                  </a:cubicBezTo>
                  <a:cubicBezTo>
                    <a:pt x="344" y="203"/>
                    <a:pt x="345" y="203"/>
                    <a:pt x="345" y="202"/>
                  </a:cubicBezTo>
                  <a:cubicBezTo>
                    <a:pt x="346" y="202"/>
                    <a:pt x="346" y="202"/>
                    <a:pt x="347" y="201"/>
                  </a:cubicBezTo>
                  <a:cubicBezTo>
                    <a:pt x="348" y="201"/>
                    <a:pt x="349" y="201"/>
                    <a:pt x="349" y="200"/>
                  </a:cubicBezTo>
                  <a:cubicBezTo>
                    <a:pt x="350" y="200"/>
                    <a:pt x="351" y="200"/>
                    <a:pt x="352" y="199"/>
                  </a:cubicBezTo>
                  <a:cubicBezTo>
                    <a:pt x="353" y="199"/>
                    <a:pt x="353" y="198"/>
                    <a:pt x="354" y="198"/>
                  </a:cubicBezTo>
                  <a:cubicBezTo>
                    <a:pt x="356" y="198"/>
                    <a:pt x="357" y="197"/>
                    <a:pt x="358" y="197"/>
                  </a:cubicBezTo>
                  <a:cubicBezTo>
                    <a:pt x="358" y="196"/>
                    <a:pt x="359" y="196"/>
                    <a:pt x="360" y="195"/>
                  </a:cubicBezTo>
                  <a:cubicBezTo>
                    <a:pt x="361" y="195"/>
                    <a:pt x="361" y="195"/>
                    <a:pt x="362" y="195"/>
                  </a:cubicBezTo>
                  <a:cubicBezTo>
                    <a:pt x="363" y="195"/>
                    <a:pt x="364" y="195"/>
                    <a:pt x="365" y="196"/>
                  </a:cubicBezTo>
                  <a:cubicBezTo>
                    <a:pt x="367" y="196"/>
                    <a:pt x="368" y="197"/>
                    <a:pt x="369" y="197"/>
                  </a:cubicBezTo>
                  <a:cubicBezTo>
                    <a:pt x="370" y="198"/>
                    <a:pt x="371" y="198"/>
                    <a:pt x="372" y="198"/>
                  </a:cubicBezTo>
                  <a:cubicBezTo>
                    <a:pt x="373" y="198"/>
                    <a:pt x="374" y="199"/>
                    <a:pt x="375" y="199"/>
                  </a:cubicBezTo>
                  <a:cubicBezTo>
                    <a:pt x="376" y="200"/>
                    <a:pt x="376" y="200"/>
                    <a:pt x="377" y="201"/>
                  </a:cubicBezTo>
                  <a:cubicBezTo>
                    <a:pt x="378" y="202"/>
                    <a:pt x="380" y="203"/>
                    <a:pt x="381" y="203"/>
                  </a:cubicBezTo>
                  <a:cubicBezTo>
                    <a:pt x="382" y="204"/>
                    <a:pt x="383" y="205"/>
                    <a:pt x="385" y="205"/>
                  </a:cubicBezTo>
                  <a:cubicBezTo>
                    <a:pt x="386" y="206"/>
                    <a:pt x="387" y="207"/>
                    <a:pt x="388" y="208"/>
                  </a:cubicBezTo>
                  <a:cubicBezTo>
                    <a:pt x="389" y="208"/>
                    <a:pt x="389" y="209"/>
                    <a:pt x="389" y="209"/>
                  </a:cubicBezTo>
                  <a:cubicBezTo>
                    <a:pt x="389" y="209"/>
                    <a:pt x="390" y="209"/>
                    <a:pt x="390" y="209"/>
                  </a:cubicBezTo>
                  <a:cubicBezTo>
                    <a:pt x="390" y="210"/>
                    <a:pt x="390" y="210"/>
                    <a:pt x="390" y="210"/>
                  </a:cubicBezTo>
                  <a:cubicBezTo>
                    <a:pt x="391" y="210"/>
                    <a:pt x="391" y="210"/>
                    <a:pt x="391" y="210"/>
                  </a:cubicBezTo>
                  <a:cubicBezTo>
                    <a:pt x="391" y="210"/>
                    <a:pt x="391" y="210"/>
                    <a:pt x="392" y="210"/>
                  </a:cubicBezTo>
                  <a:cubicBezTo>
                    <a:pt x="392" y="210"/>
                    <a:pt x="392" y="210"/>
                    <a:pt x="392" y="210"/>
                  </a:cubicBezTo>
                  <a:cubicBezTo>
                    <a:pt x="393" y="210"/>
                    <a:pt x="393" y="210"/>
                    <a:pt x="393" y="210"/>
                  </a:cubicBezTo>
                  <a:cubicBezTo>
                    <a:pt x="394" y="210"/>
                    <a:pt x="394" y="210"/>
                    <a:pt x="394" y="210"/>
                  </a:cubicBezTo>
                  <a:cubicBezTo>
                    <a:pt x="394" y="210"/>
                    <a:pt x="395" y="210"/>
                    <a:pt x="395" y="210"/>
                  </a:cubicBezTo>
                  <a:cubicBezTo>
                    <a:pt x="395" y="211"/>
                    <a:pt x="396" y="211"/>
                    <a:pt x="396" y="211"/>
                  </a:cubicBezTo>
                  <a:cubicBezTo>
                    <a:pt x="396" y="211"/>
                    <a:pt x="397" y="211"/>
                    <a:pt x="397" y="211"/>
                  </a:cubicBezTo>
                  <a:cubicBezTo>
                    <a:pt x="397" y="211"/>
                    <a:pt x="398" y="211"/>
                    <a:pt x="398" y="211"/>
                  </a:cubicBezTo>
                  <a:cubicBezTo>
                    <a:pt x="398" y="211"/>
                    <a:pt x="398" y="211"/>
                    <a:pt x="399" y="212"/>
                  </a:cubicBezTo>
                  <a:cubicBezTo>
                    <a:pt x="399" y="212"/>
                    <a:pt x="399" y="212"/>
                    <a:pt x="400" y="212"/>
                  </a:cubicBezTo>
                  <a:cubicBezTo>
                    <a:pt x="400" y="213"/>
                    <a:pt x="401" y="213"/>
                    <a:pt x="401" y="213"/>
                  </a:cubicBezTo>
                  <a:cubicBezTo>
                    <a:pt x="402" y="213"/>
                    <a:pt x="403" y="214"/>
                    <a:pt x="404" y="214"/>
                  </a:cubicBezTo>
                  <a:cubicBezTo>
                    <a:pt x="404" y="214"/>
                    <a:pt x="405" y="214"/>
                    <a:pt x="406" y="215"/>
                  </a:cubicBezTo>
                  <a:cubicBezTo>
                    <a:pt x="407" y="215"/>
                    <a:pt x="407" y="216"/>
                    <a:pt x="408" y="216"/>
                  </a:cubicBezTo>
                  <a:cubicBezTo>
                    <a:pt x="409" y="216"/>
                    <a:pt x="409" y="216"/>
                    <a:pt x="409" y="217"/>
                  </a:cubicBezTo>
                  <a:cubicBezTo>
                    <a:pt x="410" y="217"/>
                    <a:pt x="410" y="217"/>
                    <a:pt x="411" y="217"/>
                  </a:cubicBezTo>
                  <a:cubicBezTo>
                    <a:pt x="411" y="218"/>
                    <a:pt x="412" y="218"/>
                    <a:pt x="412" y="218"/>
                  </a:cubicBezTo>
                  <a:cubicBezTo>
                    <a:pt x="413" y="219"/>
                    <a:pt x="414" y="219"/>
                    <a:pt x="414" y="220"/>
                  </a:cubicBezTo>
                  <a:cubicBezTo>
                    <a:pt x="415" y="220"/>
                    <a:pt x="415" y="220"/>
                    <a:pt x="415" y="220"/>
                  </a:cubicBezTo>
                  <a:cubicBezTo>
                    <a:pt x="415" y="220"/>
                    <a:pt x="415" y="220"/>
                    <a:pt x="416" y="220"/>
                  </a:cubicBezTo>
                  <a:cubicBezTo>
                    <a:pt x="416" y="221"/>
                    <a:pt x="416" y="221"/>
                    <a:pt x="416" y="221"/>
                  </a:cubicBezTo>
                  <a:cubicBezTo>
                    <a:pt x="416" y="221"/>
                    <a:pt x="417" y="222"/>
                    <a:pt x="417" y="222"/>
                  </a:cubicBezTo>
                  <a:cubicBezTo>
                    <a:pt x="417" y="222"/>
                    <a:pt x="417" y="222"/>
                    <a:pt x="418" y="223"/>
                  </a:cubicBezTo>
                  <a:cubicBezTo>
                    <a:pt x="418" y="223"/>
                    <a:pt x="418" y="223"/>
                    <a:pt x="418" y="224"/>
                  </a:cubicBezTo>
                  <a:cubicBezTo>
                    <a:pt x="418" y="224"/>
                    <a:pt x="419" y="225"/>
                    <a:pt x="419" y="225"/>
                  </a:cubicBezTo>
                  <a:cubicBezTo>
                    <a:pt x="419" y="225"/>
                    <a:pt x="419" y="226"/>
                    <a:pt x="419" y="226"/>
                  </a:cubicBezTo>
                  <a:cubicBezTo>
                    <a:pt x="419" y="226"/>
                    <a:pt x="420" y="226"/>
                    <a:pt x="420" y="227"/>
                  </a:cubicBezTo>
                  <a:cubicBezTo>
                    <a:pt x="420" y="227"/>
                    <a:pt x="421" y="228"/>
                    <a:pt x="421" y="229"/>
                  </a:cubicBezTo>
                  <a:cubicBezTo>
                    <a:pt x="422" y="229"/>
                    <a:pt x="422" y="230"/>
                    <a:pt x="423" y="230"/>
                  </a:cubicBezTo>
                  <a:cubicBezTo>
                    <a:pt x="424" y="231"/>
                    <a:pt x="425" y="231"/>
                    <a:pt x="426" y="232"/>
                  </a:cubicBezTo>
                  <a:cubicBezTo>
                    <a:pt x="426" y="233"/>
                    <a:pt x="427" y="233"/>
                    <a:pt x="427" y="234"/>
                  </a:cubicBezTo>
                  <a:cubicBezTo>
                    <a:pt x="428" y="235"/>
                    <a:pt x="428" y="235"/>
                    <a:pt x="429" y="235"/>
                  </a:cubicBezTo>
                  <a:cubicBezTo>
                    <a:pt x="430" y="236"/>
                    <a:pt x="430" y="236"/>
                    <a:pt x="431" y="235"/>
                  </a:cubicBezTo>
                  <a:cubicBezTo>
                    <a:pt x="431" y="235"/>
                    <a:pt x="432" y="235"/>
                    <a:pt x="432" y="234"/>
                  </a:cubicBezTo>
                  <a:cubicBezTo>
                    <a:pt x="432" y="234"/>
                    <a:pt x="433" y="234"/>
                    <a:pt x="433" y="234"/>
                  </a:cubicBezTo>
                  <a:cubicBezTo>
                    <a:pt x="433" y="234"/>
                    <a:pt x="434" y="234"/>
                    <a:pt x="434" y="234"/>
                  </a:cubicBezTo>
                  <a:cubicBezTo>
                    <a:pt x="435" y="234"/>
                    <a:pt x="435" y="234"/>
                    <a:pt x="435" y="234"/>
                  </a:cubicBezTo>
                  <a:cubicBezTo>
                    <a:pt x="435" y="234"/>
                    <a:pt x="436" y="234"/>
                    <a:pt x="436" y="234"/>
                  </a:cubicBezTo>
                  <a:cubicBezTo>
                    <a:pt x="436" y="234"/>
                    <a:pt x="437" y="234"/>
                    <a:pt x="437" y="235"/>
                  </a:cubicBezTo>
                  <a:cubicBezTo>
                    <a:pt x="438" y="235"/>
                    <a:pt x="438" y="235"/>
                    <a:pt x="439" y="235"/>
                  </a:cubicBezTo>
                  <a:cubicBezTo>
                    <a:pt x="439" y="235"/>
                    <a:pt x="440" y="235"/>
                    <a:pt x="441" y="235"/>
                  </a:cubicBezTo>
                  <a:cubicBezTo>
                    <a:pt x="442" y="234"/>
                    <a:pt x="443" y="234"/>
                    <a:pt x="443" y="233"/>
                  </a:cubicBezTo>
                  <a:cubicBezTo>
                    <a:pt x="444" y="233"/>
                    <a:pt x="444" y="232"/>
                    <a:pt x="445" y="232"/>
                  </a:cubicBezTo>
                  <a:cubicBezTo>
                    <a:pt x="445" y="232"/>
                    <a:pt x="446" y="232"/>
                    <a:pt x="446" y="232"/>
                  </a:cubicBezTo>
                  <a:cubicBezTo>
                    <a:pt x="447" y="231"/>
                    <a:pt x="448" y="231"/>
                    <a:pt x="448" y="230"/>
                  </a:cubicBezTo>
                  <a:cubicBezTo>
                    <a:pt x="448" y="230"/>
                    <a:pt x="449" y="230"/>
                    <a:pt x="449" y="229"/>
                  </a:cubicBezTo>
                  <a:cubicBezTo>
                    <a:pt x="449" y="229"/>
                    <a:pt x="449" y="229"/>
                    <a:pt x="449" y="229"/>
                  </a:cubicBezTo>
                  <a:cubicBezTo>
                    <a:pt x="449" y="229"/>
                    <a:pt x="449" y="229"/>
                    <a:pt x="449" y="229"/>
                  </a:cubicBezTo>
                  <a:cubicBezTo>
                    <a:pt x="450" y="229"/>
                    <a:pt x="450" y="229"/>
                    <a:pt x="450" y="228"/>
                  </a:cubicBezTo>
                  <a:cubicBezTo>
                    <a:pt x="450" y="228"/>
                    <a:pt x="450" y="228"/>
                    <a:pt x="451" y="228"/>
                  </a:cubicBezTo>
                  <a:cubicBezTo>
                    <a:pt x="451" y="228"/>
                    <a:pt x="451" y="228"/>
                    <a:pt x="451" y="228"/>
                  </a:cubicBezTo>
                  <a:cubicBezTo>
                    <a:pt x="451" y="228"/>
                    <a:pt x="451" y="228"/>
                    <a:pt x="451" y="227"/>
                  </a:cubicBezTo>
                  <a:cubicBezTo>
                    <a:pt x="451" y="227"/>
                    <a:pt x="451" y="227"/>
                    <a:pt x="451" y="227"/>
                  </a:cubicBezTo>
                  <a:cubicBezTo>
                    <a:pt x="452" y="227"/>
                    <a:pt x="452" y="227"/>
                    <a:pt x="452" y="227"/>
                  </a:cubicBezTo>
                  <a:cubicBezTo>
                    <a:pt x="452" y="227"/>
                    <a:pt x="453" y="226"/>
                    <a:pt x="453" y="226"/>
                  </a:cubicBezTo>
                  <a:cubicBezTo>
                    <a:pt x="453" y="226"/>
                    <a:pt x="453" y="226"/>
                    <a:pt x="453" y="225"/>
                  </a:cubicBezTo>
                  <a:cubicBezTo>
                    <a:pt x="453" y="225"/>
                    <a:pt x="453" y="225"/>
                    <a:pt x="454" y="225"/>
                  </a:cubicBezTo>
                  <a:cubicBezTo>
                    <a:pt x="454" y="225"/>
                    <a:pt x="454" y="225"/>
                    <a:pt x="454" y="225"/>
                  </a:cubicBezTo>
                  <a:cubicBezTo>
                    <a:pt x="454" y="225"/>
                    <a:pt x="454" y="224"/>
                    <a:pt x="454" y="224"/>
                  </a:cubicBezTo>
                  <a:cubicBezTo>
                    <a:pt x="455" y="224"/>
                    <a:pt x="455" y="224"/>
                    <a:pt x="455" y="224"/>
                  </a:cubicBezTo>
                  <a:cubicBezTo>
                    <a:pt x="455" y="224"/>
                    <a:pt x="455" y="223"/>
                    <a:pt x="455" y="223"/>
                  </a:cubicBezTo>
                  <a:cubicBezTo>
                    <a:pt x="455" y="223"/>
                    <a:pt x="455" y="223"/>
                    <a:pt x="455" y="223"/>
                  </a:cubicBezTo>
                  <a:cubicBezTo>
                    <a:pt x="455" y="223"/>
                    <a:pt x="455" y="223"/>
                    <a:pt x="455" y="223"/>
                  </a:cubicBezTo>
                  <a:cubicBezTo>
                    <a:pt x="455" y="223"/>
                    <a:pt x="456" y="223"/>
                    <a:pt x="456" y="222"/>
                  </a:cubicBezTo>
                  <a:cubicBezTo>
                    <a:pt x="456" y="222"/>
                    <a:pt x="456" y="222"/>
                    <a:pt x="457" y="222"/>
                  </a:cubicBezTo>
                  <a:cubicBezTo>
                    <a:pt x="457" y="221"/>
                    <a:pt x="457" y="221"/>
                    <a:pt x="457" y="221"/>
                  </a:cubicBezTo>
                  <a:cubicBezTo>
                    <a:pt x="457" y="221"/>
                    <a:pt x="457" y="221"/>
                    <a:pt x="457" y="221"/>
                  </a:cubicBezTo>
                  <a:cubicBezTo>
                    <a:pt x="457" y="220"/>
                    <a:pt x="458" y="220"/>
                    <a:pt x="458" y="219"/>
                  </a:cubicBezTo>
                  <a:cubicBezTo>
                    <a:pt x="458" y="219"/>
                    <a:pt x="458" y="219"/>
                    <a:pt x="458" y="219"/>
                  </a:cubicBezTo>
                  <a:cubicBezTo>
                    <a:pt x="459" y="219"/>
                    <a:pt x="459" y="218"/>
                    <a:pt x="459" y="218"/>
                  </a:cubicBezTo>
                  <a:cubicBezTo>
                    <a:pt x="459" y="218"/>
                    <a:pt x="460" y="218"/>
                    <a:pt x="460" y="218"/>
                  </a:cubicBezTo>
                  <a:cubicBezTo>
                    <a:pt x="460" y="218"/>
                    <a:pt x="460" y="218"/>
                    <a:pt x="460" y="218"/>
                  </a:cubicBezTo>
                  <a:cubicBezTo>
                    <a:pt x="461" y="217"/>
                    <a:pt x="461" y="217"/>
                    <a:pt x="461" y="217"/>
                  </a:cubicBezTo>
                  <a:cubicBezTo>
                    <a:pt x="461" y="217"/>
                    <a:pt x="461" y="217"/>
                    <a:pt x="461" y="217"/>
                  </a:cubicBezTo>
                  <a:cubicBezTo>
                    <a:pt x="462" y="217"/>
                    <a:pt x="462" y="217"/>
                    <a:pt x="462" y="217"/>
                  </a:cubicBezTo>
                  <a:cubicBezTo>
                    <a:pt x="462" y="216"/>
                    <a:pt x="462" y="216"/>
                    <a:pt x="462" y="216"/>
                  </a:cubicBezTo>
                  <a:cubicBezTo>
                    <a:pt x="463" y="216"/>
                    <a:pt x="463" y="216"/>
                    <a:pt x="463" y="216"/>
                  </a:cubicBezTo>
                  <a:cubicBezTo>
                    <a:pt x="463" y="216"/>
                    <a:pt x="463" y="216"/>
                    <a:pt x="463" y="216"/>
                  </a:cubicBezTo>
                  <a:cubicBezTo>
                    <a:pt x="463" y="216"/>
                    <a:pt x="463" y="216"/>
                    <a:pt x="464" y="215"/>
                  </a:cubicBezTo>
                  <a:cubicBezTo>
                    <a:pt x="464" y="215"/>
                    <a:pt x="464" y="215"/>
                    <a:pt x="465" y="215"/>
                  </a:cubicBezTo>
                  <a:cubicBezTo>
                    <a:pt x="465" y="215"/>
                    <a:pt x="465" y="215"/>
                    <a:pt x="465" y="214"/>
                  </a:cubicBezTo>
                  <a:cubicBezTo>
                    <a:pt x="465" y="214"/>
                    <a:pt x="465" y="214"/>
                    <a:pt x="465" y="214"/>
                  </a:cubicBezTo>
                  <a:cubicBezTo>
                    <a:pt x="465" y="214"/>
                    <a:pt x="465" y="214"/>
                    <a:pt x="465" y="214"/>
                  </a:cubicBezTo>
                  <a:cubicBezTo>
                    <a:pt x="466" y="214"/>
                    <a:pt x="466" y="214"/>
                    <a:pt x="466" y="214"/>
                  </a:cubicBezTo>
                  <a:cubicBezTo>
                    <a:pt x="466" y="214"/>
                    <a:pt x="466" y="213"/>
                    <a:pt x="467" y="213"/>
                  </a:cubicBezTo>
                  <a:cubicBezTo>
                    <a:pt x="467" y="213"/>
                    <a:pt x="467" y="213"/>
                    <a:pt x="468" y="213"/>
                  </a:cubicBezTo>
                  <a:cubicBezTo>
                    <a:pt x="468" y="212"/>
                    <a:pt x="468" y="212"/>
                    <a:pt x="468" y="212"/>
                  </a:cubicBezTo>
                  <a:cubicBezTo>
                    <a:pt x="468" y="212"/>
                    <a:pt x="469" y="212"/>
                    <a:pt x="469" y="212"/>
                  </a:cubicBezTo>
                  <a:cubicBezTo>
                    <a:pt x="469" y="212"/>
                    <a:pt x="469" y="212"/>
                    <a:pt x="469" y="212"/>
                  </a:cubicBezTo>
                  <a:cubicBezTo>
                    <a:pt x="469" y="211"/>
                    <a:pt x="470" y="211"/>
                    <a:pt x="470" y="211"/>
                  </a:cubicBezTo>
                  <a:cubicBezTo>
                    <a:pt x="470" y="211"/>
                    <a:pt x="470" y="211"/>
                    <a:pt x="471" y="211"/>
                  </a:cubicBezTo>
                  <a:cubicBezTo>
                    <a:pt x="471" y="211"/>
                    <a:pt x="471" y="211"/>
                    <a:pt x="471" y="211"/>
                  </a:cubicBezTo>
                  <a:cubicBezTo>
                    <a:pt x="471" y="211"/>
                    <a:pt x="472" y="211"/>
                    <a:pt x="472" y="211"/>
                  </a:cubicBezTo>
                  <a:cubicBezTo>
                    <a:pt x="473" y="211"/>
                    <a:pt x="473" y="211"/>
                    <a:pt x="474" y="211"/>
                  </a:cubicBezTo>
                  <a:cubicBezTo>
                    <a:pt x="474" y="211"/>
                    <a:pt x="475" y="211"/>
                    <a:pt x="475" y="211"/>
                  </a:cubicBezTo>
                  <a:cubicBezTo>
                    <a:pt x="475" y="211"/>
                    <a:pt x="476" y="211"/>
                    <a:pt x="476" y="211"/>
                  </a:cubicBezTo>
                  <a:cubicBezTo>
                    <a:pt x="476" y="211"/>
                    <a:pt x="477" y="211"/>
                    <a:pt x="477" y="211"/>
                  </a:cubicBezTo>
                  <a:cubicBezTo>
                    <a:pt x="478" y="211"/>
                    <a:pt x="478" y="211"/>
                    <a:pt x="478" y="211"/>
                  </a:cubicBezTo>
                  <a:cubicBezTo>
                    <a:pt x="479" y="211"/>
                    <a:pt x="479" y="211"/>
                    <a:pt x="479" y="211"/>
                  </a:cubicBezTo>
                  <a:cubicBezTo>
                    <a:pt x="480" y="212"/>
                    <a:pt x="480" y="212"/>
                    <a:pt x="480" y="212"/>
                  </a:cubicBezTo>
                  <a:cubicBezTo>
                    <a:pt x="481" y="212"/>
                    <a:pt x="481" y="212"/>
                    <a:pt x="481" y="213"/>
                  </a:cubicBezTo>
                  <a:cubicBezTo>
                    <a:pt x="481" y="213"/>
                    <a:pt x="481" y="213"/>
                    <a:pt x="481" y="213"/>
                  </a:cubicBezTo>
                  <a:cubicBezTo>
                    <a:pt x="481" y="213"/>
                    <a:pt x="480" y="213"/>
                    <a:pt x="480" y="213"/>
                  </a:cubicBezTo>
                  <a:cubicBezTo>
                    <a:pt x="480" y="212"/>
                    <a:pt x="480" y="212"/>
                    <a:pt x="480" y="212"/>
                  </a:cubicBezTo>
                  <a:cubicBezTo>
                    <a:pt x="479" y="212"/>
                    <a:pt x="479" y="212"/>
                    <a:pt x="478" y="213"/>
                  </a:cubicBezTo>
                  <a:cubicBezTo>
                    <a:pt x="478" y="213"/>
                    <a:pt x="478" y="213"/>
                    <a:pt x="478" y="213"/>
                  </a:cubicBezTo>
                  <a:cubicBezTo>
                    <a:pt x="478" y="213"/>
                    <a:pt x="478" y="214"/>
                    <a:pt x="478" y="214"/>
                  </a:cubicBezTo>
                  <a:cubicBezTo>
                    <a:pt x="478" y="214"/>
                    <a:pt x="479" y="214"/>
                    <a:pt x="479" y="214"/>
                  </a:cubicBezTo>
                  <a:cubicBezTo>
                    <a:pt x="479" y="214"/>
                    <a:pt x="479" y="214"/>
                    <a:pt x="480" y="214"/>
                  </a:cubicBezTo>
                  <a:cubicBezTo>
                    <a:pt x="480" y="215"/>
                    <a:pt x="481" y="215"/>
                    <a:pt x="481" y="215"/>
                  </a:cubicBezTo>
                  <a:cubicBezTo>
                    <a:pt x="482" y="215"/>
                    <a:pt x="483" y="216"/>
                    <a:pt x="484" y="216"/>
                  </a:cubicBezTo>
                  <a:cubicBezTo>
                    <a:pt x="484" y="216"/>
                    <a:pt x="484" y="216"/>
                    <a:pt x="484" y="216"/>
                  </a:cubicBezTo>
                  <a:cubicBezTo>
                    <a:pt x="484" y="216"/>
                    <a:pt x="484" y="216"/>
                    <a:pt x="484" y="216"/>
                  </a:cubicBezTo>
                  <a:cubicBezTo>
                    <a:pt x="485" y="216"/>
                    <a:pt x="485" y="216"/>
                    <a:pt x="485" y="216"/>
                  </a:cubicBezTo>
                  <a:cubicBezTo>
                    <a:pt x="485" y="216"/>
                    <a:pt x="485" y="215"/>
                    <a:pt x="485" y="215"/>
                  </a:cubicBezTo>
                  <a:cubicBezTo>
                    <a:pt x="485" y="215"/>
                    <a:pt x="485" y="215"/>
                    <a:pt x="485" y="215"/>
                  </a:cubicBezTo>
                  <a:cubicBezTo>
                    <a:pt x="485" y="215"/>
                    <a:pt x="485" y="215"/>
                    <a:pt x="485" y="215"/>
                  </a:cubicBezTo>
                  <a:cubicBezTo>
                    <a:pt x="485" y="215"/>
                    <a:pt x="485" y="215"/>
                    <a:pt x="485" y="215"/>
                  </a:cubicBezTo>
                  <a:cubicBezTo>
                    <a:pt x="485" y="215"/>
                    <a:pt x="486" y="215"/>
                    <a:pt x="486" y="215"/>
                  </a:cubicBezTo>
                  <a:cubicBezTo>
                    <a:pt x="487" y="215"/>
                    <a:pt x="487" y="215"/>
                    <a:pt x="488" y="215"/>
                  </a:cubicBezTo>
                  <a:cubicBezTo>
                    <a:pt x="488" y="215"/>
                    <a:pt x="489" y="215"/>
                    <a:pt x="489" y="215"/>
                  </a:cubicBezTo>
                  <a:cubicBezTo>
                    <a:pt x="491" y="215"/>
                    <a:pt x="492" y="214"/>
                    <a:pt x="493" y="214"/>
                  </a:cubicBezTo>
                  <a:cubicBezTo>
                    <a:pt x="494" y="214"/>
                    <a:pt x="495" y="214"/>
                    <a:pt x="496" y="213"/>
                  </a:cubicBezTo>
                  <a:cubicBezTo>
                    <a:pt x="496" y="212"/>
                    <a:pt x="496" y="211"/>
                    <a:pt x="497" y="211"/>
                  </a:cubicBezTo>
                  <a:cubicBezTo>
                    <a:pt x="497" y="210"/>
                    <a:pt x="497" y="209"/>
                    <a:pt x="498" y="208"/>
                  </a:cubicBezTo>
                  <a:cubicBezTo>
                    <a:pt x="499" y="208"/>
                    <a:pt x="500" y="207"/>
                    <a:pt x="501" y="207"/>
                  </a:cubicBezTo>
                  <a:cubicBezTo>
                    <a:pt x="501" y="207"/>
                    <a:pt x="501" y="207"/>
                    <a:pt x="501" y="208"/>
                  </a:cubicBezTo>
                  <a:cubicBezTo>
                    <a:pt x="501" y="208"/>
                    <a:pt x="501" y="208"/>
                    <a:pt x="502" y="208"/>
                  </a:cubicBezTo>
                  <a:cubicBezTo>
                    <a:pt x="502" y="208"/>
                    <a:pt x="502" y="208"/>
                    <a:pt x="502" y="208"/>
                  </a:cubicBezTo>
                  <a:cubicBezTo>
                    <a:pt x="503" y="208"/>
                    <a:pt x="503" y="208"/>
                    <a:pt x="504" y="208"/>
                  </a:cubicBezTo>
                  <a:cubicBezTo>
                    <a:pt x="506" y="208"/>
                    <a:pt x="505" y="211"/>
                    <a:pt x="505" y="2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8" name="Freeform 261">
              <a:extLst>
                <a:ext uri="{FF2B5EF4-FFF2-40B4-BE49-F238E27FC236}">
                  <a16:creationId xmlns:a16="http://schemas.microsoft.com/office/drawing/2014/main" id="{22C8266B-2E20-F546-8B57-455C4B07863A}"/>
                </a:ext>
              </a:extLst>
            </p:cNvPr>
            <p:cNvSpPr>
              <a:spLocks/>
            </p:cNvSpPr>
            <p:nvPr/>
          </p:nvSpPr>
          <p:spPr bwMode="auto">
            <a:xfrm>
              <a:off x="17095120" y="9820226"/>
              <a:ext cx="19050" cy="25400"/>
            </a:xfrm>
            <a:custGeom>
              <a:avLst/>
              <a:gdLst>
                <a:gd name="T0" fmla="*/ 1 w 6"/>
                <a:gd name="T1" fmla="*/ 7 h 8"/>
                <a:gd name="T2" fmla="*/ 1 w 6"/>
                <a:gd name="T3" fmla="*/ 7 h 8"/>
                <a:gd name="T4" fmla="*/ 0 w 6"/>
                <a:gd name="T5" fmla="*/ 6 h 8"/>
                <a:gd name="T6" fmla="*/ 0 w 6"/>
                <a:gd name="T7" fmla="*/ 5 h 8"/>
                <a:gd name="T8" fmla="*/ 2 w 6"/>
                <a:gd name="T9" fmla="*/ 2 h 8"/>
                <a:gd name="T10" fmla="*/ 5 w 6"/>
                <a:gd name="T11" fmla="*/ 1 h 8"/>
                <a:gd name="T12" fmla="*/ 4 w 6"/>
                <a:gd name="T13" fmla="*/ 3 h 8"/>
                <a:gd name="T14" fmla="*/ 3 w 6"/>
                <a:gd name="T15" fmla="*/ 6 h 8"/>
                <a:gd name="T16" fmla="*/ 3 w 6"/>
                <a:gd name="T17" fmla="*/ 6 h 8"/>
                <a:gd name="T18" fmla="*/ 4 w 6"/>
                <a:gd name="T19" fmla="*/ 7 h 8"/>
                <a:gd name="T20" fmla="*/ 4 w 6"/>
                <a:gd name="T21" fmla="*/ 8 h 8"/>
                <a:gd name="T22" fmla="*/ 3 w 6"/>
                <a:gd name="T23" fmla="*/ 8 h 8"/>
                <a:gd name="T24" fmla="*/ 3 w 6"/>
                <a:gd name="T25" fmla="*/ 8 h 8"/>
                <a:gd name="T26" fmla="*/ 2 w 6"/>
                <a:gd name="T27" fmla="*/ 8 h 8"/>
                <a:gd name="T28" fmla="*/ 2 w 6"/>
                <a:gd name="T29" fmla="*/ 7 h 8"/>
                <a:gd name="T30" fmla="*/ 1 w 6"/>
                <a:gd name="T31" fmla="*/ 7 h 8"/>
                <a:gd name="T32" fmla="*/ 1 w 6"/>
                <a:gd name="T3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8">
                  <a:moveTo>
                    <a:pt x="1" y="7"/>
                  </a:moveTo>
                  <a:cubicBezTo>
                    <a:pt x="1" y="7"/>
                    <a:pt x="1" y="7"/>
                    <a:pt x="1" y="7"/>
                  </a:cubicBezTo>
                  <a:cubicBezTo>
                    <a:pt x="0" y="7"/>
                    <a:pt x="0" y="6"/>
                    <a:pt x="0" y="6"/>
                  </a:cubicBezTo>
                  <a:cubicBezTo>
                    <a:pt x="0" y="5"/>
                    <a:pt x="0" y="5"/>
                    <a:pt x="0" y="5"/>
                  </a:cubicBezTo>
                  <a:cubicBezTo>
                    <a:pt x="0" y="3"/>
                    <a:pt x="1" y="3"/>
                    <a:pt x="2" y="2"/>
                  </a:cubicBezTo>
                  <a:cubicBezTo>
                    <a:pt x="3" y="1"/>
                    <a:pt x="4" y="0"/>
                    <a:pt x="5" y="1"/>
                  </a:cubicBezTo>
                  <a:cubicBezTo>
                    <a:pt x="6" y="1"/>
                    <a:pt x="5" y="2"/>
                    <a:pt x="4" y="3"/>
                  </a:cubicBezTo>
                  <a:cubicBezTo>
                    <a:pt x="3" y="4"/>
                    <a:pt x="3" y="5"/>
                    <a:pt x="3" y="6"/>
                  </a:cubicBezTo>
                  <a:cubicBezTo>
                    <a:pt x="3" y="6"/>
                    <a:pt x="3" y="6"/>
                    <a:pt x="3" y="6"/>
                  </a:cubicBezTo>
                  <a:cubicBezTo>
                    <a:pt x="4" y="7"/>
                    <a:pt x="4" y="7"/>
                    <a:pt x="4" y="7"/>
                  </a:cubicBezTo>
                  <a:cubicBezTo>
                    <a:pt x="4" y="7"/>
                    <a:pt x="4" y="8"/>
                    <a:pt x="4" y="8"/>
                  </a:cubicBezTo>
                  <a:cubicBezTo>
                    <a:pt x="4" y="8"/>
                    <a:pt x="3" y="8"/>
                    <a:pt x="3" y="8"/>
                  </a:cubicBezTo>
                  <a:cubicBezTo>
                    <a:pt x="3" y="8"/>
                    <a:pt x="3" y="8"/>
                    <a:pt x="3" y="8"/>
                  </a:cubicBezTo>
                  <a:cubicBezTo>
                    <a:pt x="3" y="8"/>
                    <a:pt x="3" y="8"/>
                    <a:pt x="2" y="8"/>
                  </a:cubicBezTo>
                  <a:cubicBezTo>
                    <a:pt x="2" y="8"/>
                    <a:pt x="2" y="8"/>
                    <a:pt x="2" y="7"/>
                  </a:cubicBezTo>
                  <a:cubicBezTo>
                    <a:pt x="2" y="7"/>
                    <a:pt x="2" y="7"/>
                    <a:pt x="1" y="7"/>
                  </a:cubicBezTo>
                  <a:cubicBezTo>
                    <a:pt x="1" y="7"/>
                    <a:pt x="1" y="7"/>
                    <a:pt x="1"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39" name="Freeform 262">
              <a:extLst>
                <a:ext uri="{FF2B5EF4-FFF2-40B4-BE49-F238E27FC236}">
                  <a16:creationId xmlns:a16="http://schemas.microsoft.com/office/drawing/2014/main" id="{21E5DC2C-BFCD-6B45-B9DA-11F346869C67}"/>
                </a:ext>
              </a:extLst>
            </p:cNvPr>
            <p:cNvSpPr>
              <a:spLocks/>
            </p:cNvSpPr>
            <p:nvPr/>
          </p:nvSpPr>
          <p:spPr bwMode="auto">
            <a:xfrm>
              <a:off x="17171321" y="9353501"/>
              <a:ext cx="28575" cy="12700"/>
            </a:xfrm>
            <a:custGeom>
              <a:avLst/>
              <a:gdLst>
                <a:gd name="T0" fmla="*/ 0 w 9"/>
                <a:gd name="T1" fmla="*/ 2 h 4"/>
                <a:gd name="T2" fmla="*/ 1 w 9"/>
                <a:gd name="T3" fmla="*/ 1 h 4"/>
                <a:gd name="T4" fmla="*/ 2 w 9"/>
                <a:gd name="T5" fmla="*/ 1 h 4"/>
                <a:gd name="T6" fmla="*/ 3 w 9"/>
                <a:gd name="T7" fmla="*/ 0 h 4"/>
                <a:gd name="T8" fmla="*/ 4 w 9"/>
                <a:gd name="T9" fmla="*/ 0 h 4"/>
                <a:gd name="T10" fmla="*/ 4 w 9"/>
                <a:gd name="T11" fmla="*/ 0 h 4"/>
                <a:gd name="T12" fmla="*/ 5 w 9"/>
                <a:gd name="T13" fmla="*/ 1 h 4"/>
                <a:gd name="T14" fmla="*/ 6 w 9"/>
                <a:gd name="T15" fmla="*/ 1 h 4"/>
                <a:gd name="T16" fmla="*/ 7 w 9"/>
                <a:gd name="T17" fmla="*/ 1 h 4"/>
                <a:gd name="T18" fmla="*/ 8 w 9"/>
                <a:gd name="T19" fmla="*/ 2 h 4"/>
                <a:gd name="T20" fmla="*/ 8 w 9"/>
                <a:gd name="T21" fmla="*/ 3 h 4"/>
                <a:gd name="T22" fmla="*/ 8 w 9"/>
                <a:gd name="T23" fmla="*/ 3 h 4"/>
                <a:gd name="T24" fmla="*/ 7 w 9"/>
                <a:gd name="T25" fmla="*/ 4 h 4"/>
                <a:gd name="T26" fmla="*/ 5 w 9"/>
                <a:gd name="T27" fmla="*/ 4 h 4"/>
                <a:gd name="T28" fmla="*/ 4 w 9"/>
                <a:gd name="T29" fmla="*/ 3 h 4"/>
                <a:gd name="T30" fmla="*/ 3 w 9"/>
                <a:gd name="T31" fmla="*/ 3 h 4"/>
                <a:gd name="T32" fmla="*/ 2 w 9"/>
                <a:gd name="T33" fmla="*/ 2 h 4"/>
                <a:gd name="T34" fmla="*/ 2 w 9"/>
                <a:gd name="T35" fmla="*/ 2 h 4"/>
                <a:gd name="T36" fmla="*/ 0 w 9"/>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4">
                  <a:moveTo>
                    <a:pt x="0" y="2"/>
                  </a:moveTo>
                  <a:cubicBezTo>
                    <a:pt x="0" y="1"/>
                    <a:pt x="1" y="1"/>
                    <a:pt x="1" y="1"/>
                  </a:cubicBezTo>
                  <a:cubicBezTo>
                    <a:pt x="1" y="1"/>
                    <a:pt x="1" y="1"/>
                    <a:pt x="2" y="1"/>
                  </a:cubicBezTo>
                  <a:cubicBezTo>
                    <a:pt x="2" y="1"/>
                    <a:pt x="2" y="1"/>
                    <a:pt x="3" y="0"/>
                  </a:cubicBezTo>
                  <a:cubicBezTo>
                    <a:pt x="3" y="0"/>
                    <a:pt x="3" y="0"/>
                    <a:pt x="4" y="0"/>
                  </a:cubicBezTo>
                  <a:cubicBezTo>
                    <a:pt x="4" y="0"/>
                    <a:pt x="4" y="0"/>
                    <a:pt x="4" y="0"/>
                  </a:cubicBezTo>
                  <a:cubicBezTo>
                    <a:pt x="5" y="0"/>
                    <a:pt x="5" y="1"/>
                    <a:pt x="5" y="1"/>
                  </a:cubicBezTo>
                  <a:cubicBezTo>
                    <a:pt x="5" y="1"/>
                    <a:pt x="6" y="1"/>
                    <a:pt x="6" y="1"/>
                  </a:cubicBezTo>
                  <a:cubicBezTo>
                    <a:pt x="6" y="1"/>
                    <a:pt x="6" y="1"/>
                    <a:pt x="7" y="1"/>
                  </a:cubicBezTo>
                  <a:cubicBezTo>
                    <a:pt x="7" y="1"/>
                    <a:pt x="8" y="1"/>
                    <a:pt x="8" y="2"/>
                  </a:cubicBezTo>
                  <a:cubicBezTo>
                    <a:pt x="8" y="2"/>
                    <a:pt x="9" y="2"/>
                    <a:pt x="8" y="3"/>
                  </a:cubicBezTo>
                  <a:cubicBezTo>
                    <a:pt x="8" y="3"/>
                    <a:pt x="8" y="3"/>
                    <a:pt x="8" y="3"/>
                  </a:cubicBezTo>
                  <a:cubicBezTo>
                    <a:pt x="7" y="4"/>
                    <a:pt x="7" y="4"/>
                    <a:pt x="7" y="4"/>
                  </a:cubicBezTo>
                  <a:cubicBezTo>
                    <a:pt x="6" y="4"/>
                    <a:pt x="5" y="4"/>
                    <a:pt x="5" y="4"/>
                  </a:cubicBezTo>
                  <a:cubicBezTo>
                    <a:pt x="4" y="4"/>
                    <a:pt x="4" y="4"/>
                    <a:pt x="4" y="3"/>
                  </a:cubicBezTo>
                  <a:cubicBezTo>
                    <a:pt x="4" y="3"/>
                    <a:pt x="3" y="3"/>
                    <a:pt x="3" y="3"/>
                  </a:cubicBezTo>
                  <a:cubicBezTo>
                    <a:pt x="3" y="3"/>
                    <a:pt x="3" y="3"/>
                    <a:pt x="2" y="2"/>
                  </a:cubicBezTo>
                  <a:cubicBezTo>
                    <a:pt x="2" y="2"/>
                    <a:pt x="2" y="2"/>
                    <a:pt x="2" y="2"/>
                  </a:cubicBezTo>
                  <a:cubicBezTo>
                    <a:pt x="1" y="2"/>
                    <a:pt x="1" y="2"/>
                    <a:pt x="0" y="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0" name="Freeform 263">
              <a:extLst>
                <a:ext uri="{FF2B5EF4-FFF2-40B4-BE49-F238E27FC236}">
                  <a16:creationId xmlns:a16="http://schemas.microsoft.com/office/drawing/2014/main" id="{C9EE10DA-FA78-6248-AEEF-688B7B59B8EF}"/>
                </a:ext>
              </a:extLst>
            </p:cNvPr>
            <p:cNvSpPr>
              <a:spLocks/>
            </p:cNvSpPr>
            <p:nvPr/>
          </p:nvSpPr>
          <p:spPr bwMode="auto">
            <a:xfrm>
              <a:off x="17053845" y="9350327"/>
              <a:ext cx="73025" cy="66675"/>
            </a:xfrm>
            <a:custGeom>
              <a:avLst/>
              <a:gdLst>
                <a:gd name="T0" fmla="*/ 10 w 23"/>
                <a:gd name="T1" fmla="*/ 3 h 21"/>
                <a:gd name="T2" fmla="*/ 13 w 23"/>
                <a:gd name="T3" fmla="*/ 2 h 21"/>
                <a:gd name="T4" fmla="*/ 17 w 23"/>
                <a:gd name="T5" fmla="*/ 1 h 21"/>
                <a:gd name="T6" fmla="*/ 21 w 23"/>
                <a:gd name="T7" fmla="*/ 1 h 21"/>
                <a:gd name="T8" fmla="*/ 23 w 23"/>
                <a:gd name="T9" fmla="*/ 5 h 21"/>
                <a:gd name="T10" fmla="*/ 21 w 23"/>
                <a:gd name="T11" fmla="*/ 11 h 21"/>
                <a:gd name="T12" fmla="*/ 18 w 23"/>
                <a:gd name="T13" fmla="*/ 17 h 21"/>
                <a:gd name="T14" fmla="*/ 16 w 23"/>
                <a:gd name="T15" fmla="*/ 19 h 21"/>
                <a:gd name="T16" fmla="*/ 13 w 23"/>
                <a:gd name="T17" fmla="*/ 20 h 21"/>
                <a:gd name="T18" fmla="*/ 10 w 23"/>
                <a:gd name="T19" fmla="*/ 21 h 21"/>
                <a:gd name="T20" fmla="*/ 6 w 23"/>
                <a:gd name="T21" fmla="*/ 21 h 21"/>
                <a:gd name="T22" fmla="*/ 4 w 23"/>
                <a:gd name="T23" fmla="*/ 19 h 21"/>
                <a:gd name="T24" fmla="*/ 2 w 23"/>
                <a:gd name="T25" fmla="*/ 15 h 21"/>
                <a:gd name="T26" fmla="*/ 2 w 23"/>
                <a:gd name="T27" fmla="*/ 13 h 21"/>
                <a:gd name="T28" fmla="*/ 1 w 23"/>
                <a:gd name="T29" fmla="*/ 12 h 21"/>
                <a:gd name="T30" fmla="*/ 1 w 23"/>
                <a:gd name="T31" fmla="*/ 12 h 21"/>
                <a:gd name="T32" fmla="*/ 1 w 23"/>
                <a:gd name="T33" fmla="*/ 12 h 21"/>
                <a:gd name="T34" fmla="*/ 1 w 23"/>
                <a:gd name="T35" fmla="*/ 11 h 21"/>
                <a:gd name="T36" fmla="*/ 1 w 23"/>
                <a:gd name="T37" fmla="*/ 11 h 21"/>
                <a:gd name="T38" fmla="*/ 0 w 23"/>
                <a:gd name="T39" fmla="*/ 11 h 21"/>
                <a:gd name="T40" fmla="*/ 0 w 23"/>
                <a:gd name="T41" fmla="*/ 10 h 21"/>
                <a:gd name="T42" fmla="*/ 1 w 23"/>
                <a:gd name="T43" fmla="*/ 9 h 21"/>
                <a:gd name="T44" fmla="*/ 1 w 23"/>
                <a:gd name="T45" fmla="*/ 8 h 21"/>
                <a:gd name="T46" fmla="*/ 2 w 23"/>
                <a:gd name="T47" fmla="*/ 7 h 21"/>
                <a:gd name="T48" fmla="*/ 2 w 23"/>
                <a:gd name="T49" fmla="*/ 7 h 21"/>
                <a:gd name="T50" fmla="*/ 3 w 23"/>
                <a:gd name="T51" fmla="*/ 7 h 21"/>
                <a:gd name="T52" fmla="*/ 4 w 23"/>
                <a:gd name="T53" fmla="*/ 6 h 21"/>
                <a:gd name="T54" fmla="*/ 5 w 23"/>
                <a:gd name="T55" fmla="*/ 6 h 21"/>
                <a:gd name="T56" fmla="*/ 6 w 23"/>
                <a:gd name="T57" fmla="*/ 6 h 21"/>
                <a:gd name="T58" fmla="*/ 7 w 23"/>
                <a:gd name="T59" fmla="*/ 5 h 21"/>
                <a:gd name="T60" fmla="*/ 10 w 23"/>
                <a:gd name="T6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21">
                  <a:moveTo>
                    <a:pt x="10" y="3"/>
                  </a:moveTo>
                  <a:cubicBezTo>
                    <a:pt x="11" y="3"/>
                    <a:pt x="12" y="3"/>
                    <a:pt x="13" y="2"/>
                  </a:cubicBezTo>
                  <a:cubicBezTo>
                    <a:pt x="14" y="2"/>
                    <a:pt x="16" y="1"/>
                    <a:pt x="17" y="1"/>
                  </a:cubicBezTo>
                  <a:cubicBezTo>
                    <a:pt x="19" y="0"/>
                    <a:pt x="20" y="0"/>
                    <a:pt x="21" y="1"/>
                  </a:cubicBezTo>
                  <a:cubicBezTo>
                    <a:pt x="23" y="2"/>
                    <a:pt x="23" y="4"/>
                    <a:pt x="23" y="5"/>
                  </a:cubicBezTo>
                  <a:cubicBezTo>
                    <a:pt x="23" y="7"/>
                    <a:pt x="22" y="9"/>
                    <a:pt x="21" y="11"/>
                  </a:cubicBezTo>
                  <a:cubicBezTo>
                    <a:pt x="20" y="13"/>
                    <a:pt x="20" y="16"/>
                    <a:pt x="18" y="17"/>
                  </a:cubicBezTo>
                  <a:cubicBezTo>
                    <a:pt x="18" y="18"/>
                    <a:pt x="17" y="19"/>
                    <a:pt x="16" y="19"/>
                  </a:cubicBezTo>
                  <a:cubicBezTo>
                    <a:pt x="15" y="20"/>
                    <a:pt x="14" y="20"/>
                    <a:pt x="13" y="20"/>
                  </a:cubicBezTo>
                  <a:cubicBezTo>
                    <a:pt x="12" y="20"/>
                    <a:pt x="11" y="20"/>
                    <a:pt x="10" y="21"/>
                  </a:cubicBezTo>
                  <a:cubicBezTo>
                    <a:pt x="9" y="21"/>
                    <a:pt x="7" y="21"/>
                    <a:pt x="6" y="21"/>
                  </a:cubicBezTo>
                  <a:cubicBezTo>
                    <a:pt x="5" y="20"/>
                    <a:pt x="5" y="20"/>
                    <a:pt x="4" y="19"/>
                  </a:cubicBezTo>
                  <a:cubicBezTo>
                    <a:pt x="3" y="18"/>
                    <a:pt x="3" y="17"/>
                    <a:pt x="2" y="15"/>
                  </a:cubicBezTo>
                  <a:cubicBezTo>
                    <a:pt x="2" y="15"/>
                    <a:pt x="2" y="14"/>
                    <a:pt x="2" y="13"/>
                  </a:cubicBezTo>
                  <a:cubicBezTo>
                    <a:pt x="2" y="13"/>
                    <a:pt x="1" y="12"/>
                    <a:pt x="1" y="12"/>
                  </a:cubicBezTo>
                  <a:cubicBezTo>
                    <a:pt x="1" y="12"/>
                    <a:pt x="1" y="12"/>
                    <a:pt x="1" y="12"/>
                  </a:cubicBezTo>
                  <a:cubicBezTo>
                    <a:pt x="1" y="12"/>
                    <a:pt x="1" y="12"/>
                    <a:pt x="1" y="12"/>
                  </a:cubicBezTo>
                  <a:cubicBezTo>
                    <a:pt x="1" y="12"/>
                    <a:pt x="1" y="11"/>
                    <a:pt x="1" y="11"/>
                  </a:cubicBezTo>
                  <a:cubicBezTo>
                    <a:pt x="1" y="11"/>
                    <a:pt x="1" y="11"/>
                    <a:pt x="1" y="11"/>
                  </a:cubicBezTo>
                  <a:cubicBezTo>
                    <a:pt x="1" y="11"/>
                    <a:pt x="1" y="11"/>
                    <a:pt x="0" y="11"/>
                  </a:cubicBezTo>
                  <a:cubicBezTo>
                    <a:pt x="0" y="10"/>
                    <a:pt x="0" y="10"/>
                    <a:pt x="0" y="10"/>
                  </a:cubicBezTo>
                  <a:cubicBezTo>
                    <a:pt x="0" y="9"/>
                    <a:pt x="1" y="9"/>
                    <a:pt x="1" y="9"/>
                  </a:cubicBezTo>
                  <a:cubicBezTo>
                    <a:pt x="1" y="8"/>
                    <a:pt x="1" y="8"/>
                    <a:pt x="1" y="8"/>
                  </a:cubicBezTo>
                  <a:cubicBezTo>
                    <a:pt x="1" y="8"/>
                    <a:pt x="1" y="8"/>
                    <a:pt x="2" y="7"/>
                  </a:cubicBezTo>
                  <a:cubicBezTo>
                    <a:pt x="2" y="7"/>
                    <a:pt x="2" y="7"/>
                    <a:pt x="2" y="7"/>
                  </a:cubicBezTo>
                  <a:cubicBezTo>
                    <a:pt x="3" y="7"/>
                    <a:pt x="3" y="7"/>
                    <a:pt x="3" y="7"/>
                  </a:cubicBezTo>
                  <a:cubicBezTo>
                    <a:pt x="3" y="6"/>
                    <a:pt x="4" y="6"/>
                    <a:pt x="4" y="6"/>
                  </a:cubicBezTo>
                  <a:cubicBezTo>
                    <a:pt x="5" y="6"/>
                    <a:pt x="5" y="6"/>
                    <a:pt x="5" y="6"/>
                  </a:cubicBezTo>
                  <a:cubicBezTo>
                    <a:pt x="6" y="6"/>
                    <a:pt x="6" y="6"/>
                    <a:pt x="6" y="6"/>
                  </a:cubicBezTo>
                  <a:cubicBezTo>
                    <a:pt x="7" y="5"/>
                    <a:pt x="7" y="5"/>
                    <a:pt x="7" y="5"/>
                  </a:cubicBezTo>
                  <a:cubicBezTo>
                    <a:pt x="8" y="4"/>
                    <a:pt x="9" y="4"/>
                    <a:pt x="10"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1" name="Freeform 264">
              <a:extLst>
                <a:ext uri="{FF2B5EF4-FFF2-40B4-BE49-F238E27FC236}">
                  <a16:creationId xmlns:a16="http://schemas.microsoft.com/office/drawing/2014/main" id="{05F52C20-362B-F54A-A398-AD5094941552}"/>
                </a:ext>
              </a:extLst>
            </p:cNvPr>
            <p:cNvSpPr>
              <a:spLocks/>
            </p:cNvSpPr>
            <p:nvPr/>
          </p:nvSpPr>
          <p:spPr bwMode="auto">
            <a:xfrm>
              <a:off x="17012570" y="9324926"/>
              <a:ext cx="38100" cy="25400"/>
            </a:xfrm>
            <a:custGeom>
              <a:avLst/>
              <a:gdLst>
                <a:gd name="T0" fmla="*/ 5 w 12"/>
                <a:gd name="T1" fmla="*/ 5 h 8"/>
                <a:gd name="T2" fmla="*/ 4 w 12"/>
                <a:gd name="T3" fmla="*/ 4 h 8"/>
                <a:gd name="T4" fmla="*/ 2 w 12"/>
                <a:gd name="T5" fmla="*/ 3 h 8"/>
                <a:gd name="T6" fmla="*/ 1 w 12"/>
                <a:gd name="T7" fmla="*/ 3 h 8"/>
                <a:gd name="T8" fmla="*/ 1 w 12"/>
                <a:gd name="T9" fmla="*/ 1 h 8"/>
                <a:gd name="T10" fmla="*/ 3 w 12"/>
                <a:gd name="T11" fmla="*/ 1 h 8"/>
                <a:gd name="T12" fmla="*/ 5 w 12"/>
                <a:gd name="T13" fmla="*/ 2 h 8"/>
                <a:gd name="T14" fmla="*/ 6 w 12"/>
                <a:gd name="T15" fmla="*/ 2 h 8"/>
                <a:gd name="T16" fmla="*/ 9 w 12"/>
                <a:gd name="T17" fmla="*/ 1 h 8"/>
                <a:gd name="T18" fmla="*/ 10 w 12"/>
                <a:gd name="T19" fmla="*/ 2 h 8"/>
                <a:gd name="T20" fmla="*/ 11 w 12"/>
                <a:gd name="T21" fmla="*/ 4 h 8"/>
                <a:gd name="T22" fmla="*/ 12 w 12"/>
                <a:gd name="T23" fmla="*/ 7 h 8"/>
                <a:gd name="T24" fmla="*/ 11 w 12"/>
                <a:gd name="T25" fmla="*/ 7 h 8"/>
                <a:gd name="T26" fmla="*/ 10 w 12"/>
                <a:gd name="T27" fmla="*/ 7 h 8"/>
                <a:gd name="T28" fmla="*/ 9 w 12"/>
                <a:gd name="T29" fmla="*/ 8 h 8"/>
                <a:gd name="T30" fmla="*/ 7 w 12"/>
                <a:gd name="T31" fmla="*/ 8 h 8"/>
                <a:gd name="T32" fmla="*/ 6 w 12"/>
                <a:gd name="T33" fmla="*/ 6 h 8"/>
                <a:gd name="T34" fmla="*/ 5 w 12"/>
                <a:gd name="T3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8">
                  <a:moveTo>
                    <a:pt x="5" y="5"/>
                  </a:moveTo>
                  <a:cubicBezTo>
                    <a:pt x="4" y="5"/>
                    <a:pt x="4" y="4"/>
                    <a:pt x="4" y="4"/>
                  </a:cubicBezTo>
                  <a:cubicBezTo>
                    <a:pt x="3" y="4"/>
                    <a:pt x="3" y="4"/>
                    <a:pt x="2" y="3"/>
                  </a:cubicBezTo>
                  <a:cubicBezTo>
                    <a:pt x="2" y="3"/>
                    <a:pt x="2" y="3"/>
                    <a:pt x="1" y="3"/>
                  </a:cubicBezTo>
                  <a:cubicBezTo>
                    <a:pt x="0" y="2"/>
                    <a:pt x="0" y="1"/>
                    <a:pt x="1" y="1"/>
                  </a:cubicBezTo>
                  <a:cubicBezTo>
                    <a:pt x="2" y="0"/>
                    <a:pt x="3" y="1"/>
                    <a:pt x="3" y="1"/>
                  </a:cubicBezTo>
                  <a:cubicBezTo>
                    <a:pt x="4" y="2"/>
                    <a:pt x="4" y="2"/>
                    <a:pt x="5" y="2"/>
                  </a:cubicBezTo>
                  <a:cubicBezTo>
                    <a:pt x="5" y="2"/>
                    <a:pt x="6" y="2"/>
                    <a:pt x="6" y="2"/>
                  </a:cubicBezTo>
                  <a:cubicBezTo>
                    <a:pt x="7" y="1"/>
                    <a:pt x="8" y="0"/>
                    <a:pt x="9" y="1"/>
                  </a:cubicBezTo>
                  <a:cubicBezTo>
                    <a:pt x="10" y="1"/>
                    <a:pt x="10" y="2"/>
                    <a:pt x="10" y="2"/>
                  </a:cubicBezTo>
                  <a:cubicBezTo>
                    <a:pt x="10" y="3"/>
                    <a:pt x="11" y="3"/>
                    <a:pt x="11" y="4"/>
                  </a:cubicBezTo>
                  <a:cubicBezTo>
                    <a:pt x="12" y="5"/>
                    <a:pt x="12" y="6"/>
                    <a:pt x="12" y="7"/>
                  </a:cubicBezTo>
                  <a:cubicBezTo>
                    <a:pt x="12" y="7"/>
                    <a:pt x="11" y="7"/>
                    <a:pt x="11" y="7"/>
                  </a:cubicBezTo>
                  <a:cubicBezTo>
                    <a:pt x="11" y="8"/>
                    <a:pt x="10" y="7"/>
                    <a:pt x="10" y="7"/>
                  </a:cubicBezTo>
                  <a:cubicBezTo>
                    <a:pt x="9" y="7"/>
                    <a:pt x="9" y="8"/>
                    <a:pt x="9" y="8"/>
                  </a:cubicBezTo>
                  <a:cubicBezTo>
                    <a:pt x="8" y="8"/>
                    <a:pt x="8" y="8"/>
                    <a:pt x="7" y="8"/>
                  </a:cubicBezTo>
                  <a:cubicBezTo>
                    <a:pt x="7" y="8"/>
                    <a:pt x="7" y="7"/>
                    <a:pt x="6" y="6"/>
                  </a:cubicBezTo>
                  <a:cubicBezTo>
                    <a:pt x="6" y="6"/>
                    <a:pt x="5" y="6"/>
                    <a:pt x="5"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2" name="Freeform 265">
              <a:extLst>
                <a:ext uri="{FF2B5EF4-FFF2-40B4-BE49-F238E27FC236}">
                  <a16:creationId xmlns:a16="http://schemas.microsoft.com/office/drawing/2014/main" id="{D2C09FCC-39A2-6543-B74B-CC2AEA3473F4}"/>
                </a:ext>
              </a:extLst>
            </p:cNvPr>
            <p:cNvSpPr>
              <a:spLocks/>
            </p:cNvSpPr>
            <p:nvPr/>
          </p:nvSpPr>
          <p:spPr bwMode="auto">
            <a:xfrm>
              <a:off x="17130046" y="9267777"/>
              <a:ext cx="15875" cy="15875"/>
            </a:xfrm>
            <a:custGeom>
              <a:avLst/>
              <a:gdLst>
                <a:gd name="T0" fmla="*/ 5 w 5"/>
                <a:gd name="T1" fmla="*/ 3 h 5"/>
                <a:gd name="T2" fmla="*/ 4 w 5"/>
                <a:gd name="T3" fmla="*/ 4 h 5"/>
                <a:gd name="T4" fmla="*/ 4 w 5"/>
                <a:gd name="T5" fmla="*/ 4 h 5"/>
                <a:gd name="T6" fmla="*/ 4 w 5"/>
                <a:gd name="T7" fmla="*/ 4 h 5"/>
                <a:gd name="T8" fmla="*/ 4 w 5"/>
                <a:gd name="T9" fmla="*/ 4 h 5"/>
                <a:gd name="T10" fmla="*/ 3 w 5"/>
                <a:gd name="T11" fmla="*/ 4 h 5"/>
                <a:gd name="T12" fmla="*/ 3 w 5"/>
                <a:gd name="T13" fmla="*/ 5 h 5"/>
                <a:gd name="T14" fmla="*/ 2 w 5"/>
                <a:gd name="T15" fmla="*/ 5 h 5"/>
                <a:gd name="T16" fmla="*/ 2 w 5"/>
                <a:gd name="T17" fmla="*/ 5 h 5"/>
                <a:gd name="T18" fmla="*/ 1 w 5"/>
                <a:gd name="T19" fmla="*/ 5 h 5"/>
                <a:gd name="T20" fmla="*/ 0 w 5"/>
                <a:gd name="T21" fmla="*/ 4 h 5"/>
                <a:gd name="T22" fmla="*/ 0 w 5"/>
                <a:gd name="T23" fmla="*/ 2 h 5"/>
                <a:gd name="T24" fmla="*/ 1 w 5"/>
                <a:gd name="T25" fmla="*/ 1 h 5"/>
                <a:gd name="T26" fmla="*/ 2 w 5"/>
                <a:gd name="T27" fmla="*/ 1 h 5"/>
                <a:gd name="T28" fmla="*/ 2 w 5"/>
                <a:gd name="T29" fmla="*/ 1 h 5"/>
                <a:gd name="T30" fmla="*/ 4 w 5"/>
                <a:gd name="T31" fmla="*/ 1 h 5"/>
                <a:gd name="T32" fmla="*/ 4 w 5"/>
                <a:gd name="T33" fmla="*/ 0 h 5"/>
                <a:gd name="T34" fmla="*/ 5 w 5"/>
                <a:gd name="T35" fmla="*/ 0 h 5"/>
                <a:gd name="T36" fmla="*/ 5 w 5"/>
                <a:gd name="T37" fmla="*/ 1 h 5"/>
                <a:gd name="T38" fmla="*/ 5 w 5"/>
                <a:gd name="T39" fmla="*/ 2 h 5"/>
                <a:gd name="T40" fmla="*/ 5 w 5"/>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5">
                  <a:moveTo>
                    <a:pt x="5" y="3"/>
                  </a:moveTo>
                  <a:cubicBezTo>
                    <a:pt x="5" y="3"/>
                    <a:pt x="5" y="4"/>
                    <a:pt x="4" y="4"/>
                  </a:cubicBezTo>
                  <a:cubicBezTo>
                    <a:pt x="4" y="4"/>
                    <a:pt x="4" y="4"/>
                    <a:pt x="4" y="4"/>
                  </a:cubicBezTo>
                  <a:cubicBezTo>
                    <a:pt x="4" y="4"/>
                    <a:pt x="4" y="4"/>
                    <a:pt x="4" y="4"/>
                  </a:cubicBezTo>
                  <a:cubicBezTo>
                    <a:pt x="4" y="4"/>
                    <a:pt x="4" y="4"/>
                    <a:pt x="4" y="4"/>
                  </a:cubicBezTo>
                  <a:cubicBezTo>
                    <a:pt x="4" y="4"/>
                    <a:pt x="3" y="4"/>
                    <a:pt x="3" y="4"/>
                  </a:cubicBezTo>
                  <a:cubicBezTo>
                    <a:pt x="3" y="5"/>
                    <a:pt x="3" y="5"/>
                    <a:pt x="3" y="5"/>
                  </a:cubicBezTo>
                  <a:cubicBezTo>
                    <a:pt x="3" y="5"/>
                    <a:pt x="3" y="5"/>
                    <a:pt x="2" y="5"/>
                  </a:cubicBezTo>
                  <a:cubicBezTo>
                    <a:pt x="2" y="5"/>
                    <a:pt x="2" y="5"/>
                    <a:pt x="2" y="5"/>
                  </a:cubicBezTo>
                  <a:cubicBezTo>
                    <a:pt x="1" y="5"/>
                    <a:pt x="1" y="5"/>
                    <a:pt x="1" y="5"/>
                  </a:cubicBezTo>
                  <a:cubicBezTo>
                    <a:pt x="1" y="5"/>
                    <a:pt x="0" y="4"/>
                    <a:pt x="0" y="4"/>
                  </a:cubicBezTo>
                  <a:cubicBezTo>
                    <a:pt x="0" y="3"/>
                    <a:pt x="0" y="3"/>
                    <a:pt x="0" y="2"/>
                  </a:cubicBezTo>
                  <a:cubicBezTo>
                    <a:pt x="0" y="2"/>
                    <a:pt x="0" y="1"/>
                    <a:pt x="1" y="1"/>
                  </a:cubicBezTo>
                  <a:cubicBezTo>
                    <a:pt x="1" y="1"/>
                    <a:pt x="1" y="1"/>
                    <a:pt x="2" y="1"/>
                  </a:cubicBezTo>
                  <a:cubicBezTo>
                    <a:pt x="2" y="1"/>
                    <a:pt x="2" y="1"/>
                    <a:pt x="2" y="1"/>
                  </a:cubicBezTo>
                  <a:cubicBezTo>
                    <a:pt x="3" y="1"/>
                    <a:pt x="3" y="1"/>
                    <a:pt x="4" y="1"/>
                  </a:cubicBezTo>
                  <a:cubicBezTo>
                    <a:pt x="4" y="0"/>
                    <a:pt x="4" y="0"/>
                    <a:pt x="4" y="0"/>
                  </a:cubicBezTo>
                  <a:cubicBezTo>
                    <a:pt x="4" y="0"/>
                    <a:pt x="5" y="0"/>
                    <a:pt x="5" y="0"/>
                  </a:cubicBezTo>
                  <a:cubicBezTo>
                    <a:pt x="5" y="1"/>
                    <a:pt x="5" y="1"/>
                    <a:pt x="5" y="1"/>
                  </a:cubicBezTo>
                  <a:cubicBezTo>
                    <a:pt x="5" y="2"/>
                    <a:pt x="5" y="2"/>
                    <a:pt x="5" y="2"/>
                  </a:cubicBezTo>
                  <a:cubicBezTo>
                    <a:pt x="5" y="3"/>
                    <a:pt x="5" y="3"/>
                    <a:pt x="5"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3" name="Freeform 266">
              <a:extLst>
                <a:ext uri="{FF2B5EF4-FFF2-40B4-BE49-F238E27FC236}">
                  <a16:creationId xmlns:a16="http://schemas.microsoft.com/office/drawing/2014/main" id="{6237230B-36C1-D14D-BFF6-994B18622540}"/>
                </a:ext>
              </a:extLst>
            </p:cNvPr>
            <p:cNvSpPr>
              <a:spLocks/>
            </p:cNvSpPr>
            <p:nvPr/>
          </p:nvSpPr>
          <p:spPr bwMode="auto">
            <a:xfrm>
              <a:off x="17028445" y="9258252"/>
              <a:ext cx="76200" cy="34925"/>
            </a:xfrm>
            <a:custGeom>
              <a:avLst/>
              <a:gdLst>
                <a:gd name="T0" fmla="*/ 7 w 24"/>
                <a:gd name="T1" fmla="*/ 7 h 11"/>
                <a:gd name="T2" fmla="*/ 6 w 24"/>
                <a:gd name="T3" fmla="*/ 8 h 11"/>
                <a:gd name="T4" fmla="*/ 5 w 24"/>
                <a:gd name="T5" fmla="*/ 8 h 11"/>
                <a:gd name="T6" fmla="*/ 4 w 24"/>
                <a:gd name="T7" fmla="*/ 9 h 11"/>
                <a:gd name="T8" fmla="*/ 4 w 24"/>
                <a:gd name="T9" fmla="*/ 10 h 11"/>
                <a:gd name="T10" fmla="*/ 1 w 24"/>
                <a:gd name="T11" fmla="*/ 9 h 11"/>
                <a:gd name="T12" fmla="*/ 1 w 24"/>
                <a:gd name="T13" fmla="*/ 8 h 11"/>
                <a:gd name="T14" fmla="*/ 0 w 24"/>
                <a:gd name="T15" fmla="*/ 8 h 11"/>
                <a:gd name="T16" fmla="*/ 0 w 24"/>
                <a:gd name="T17" fmla="*/ 6 h 11"/>
                <a:gd name="T18" fmla="*/ 2 w 24"/>
                <a:gd name="T19" fmla="*/ 4 h 11"/>
                <a:gd name="T20" fmla="*/ 4 w 24"/>
                <a:gd name="T21" fmla="*/ 4 h 11"/>
                <a:gd name="T22" fmla="*/ 8 w 24"/>
                <a:gd name="T23" fmla="*/ 4 h 11"/>
                <a:gd name="T24" fmla="*/ 10 w 24"/>
                <a:gd name="T25" fmla="*/ 3 h 11"/>
                <a:gd name="T26" fmla="*/ 13 w 24"/>
                <a:gd name="T27" fmla="*/ 2 h 11"/>
                <a:gd name="T28" fmla="*/ 16 w 24"/>
                <a:gd name="T29" fmla="*/ 1 h 11"/>
                <a:gd name="T30" fmla="*/ 19 w 24"/>
                <a:gd name="T31" fmla="*/ 0 h 11"/>
                <a:gd name="T32" fmla="*/ 20 w 24"/>
                <a:gd name="T33" fmla="*/ 0 h 11"/>
                <a:gd name="T34" fmla="*/ 21 w 24"/>
                <a:gd name="T35" fmla="*/ 0 h 11"/>
                <a:gd name="T36" fmla="*/ 22 w 24"/>
                <a:gd name="T37" fmla="*/ 1 h 11"/>
                <a:gd name="T38" fmla="*/ 23 w 24"/>
                <a:gd name="T39" fmla="*/ 1 h 11"/>
                <a:gd name="T40" fmla="*/ 22 w 24"/>
                <a:gd name="T41" fmla="*/ 3 h 11"/>
                <a:gd name="T42" fmla="*/ 21 w 24"/>
                <a:gd name="T43" fmla="*/ 3 h 11"/>
                <a:gd name="T44" fmla="*/ 20 w 24"/>
                <a:gd name="T45" fmla="*/ 4 h 11"/>
                <a:gd name="T46" fmla="*/ 18 w 24"/>
                <a:gd name="T47" fmla="*/ 4 h 11"/>
                <a:gd name="T48" fmla="*/ 16 w 24"/>
                <a:gd name="T49" fmla="*/ 5 h 11"/>
                <a:gd name="T50" fmla="*/ 15 w 24"/>
                <a:gd name="T51" fmla="*/ 5 h 11"/>
                <a:gd name="T52" fmla="*/ 14 w 24"/>
                <a:gd name="T53" fmla="*/ 6 h 11"/>
                <a:gd name="T54" fmla="*/ 13 w 24"/>
                <a:gd name="T55" fmla="*/ 6 h 11"/>
                <a:gd name="T56" fmla="*/ 12 w 24"/>
                <a:gd name="T57" fmla="*/ 5 h 11"/>
                <a:gd name="T58" fmla="*/ 10 w 24"/>
                <a:gd name="T59" fmla="*/ 5 h 11"/>
                <a:gd name="T60" fmla="*/ 9 w 24"/>
                <a:gd name="T61" fmla="*/ 6 h 11"/>
                <a:gd name="T62" fmla="*/ 7 w 24"/>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1">
                  <a:moveTo>
                    <a:pt x="7" y="7"/>
                  </a:moveTo>
                  <a:cubicBezTo>
                    <a:pt x="6" y="7"/>
                    <a:pt x="6" y="7"/>
                    <a:pt x="6" y="8"/>
                  </a:cubicBezTo>
                  <a:cubicBezTo>
                    <a:pt x="5" y="8"/>
                    <a:pt x="5" y="8"/>
                    <a:pt x="5" y="8"/>
                  </a:cubicBezTo>
                  <a:cubicBezTo>
                    <a:pt x="4" y="9"/>
                    <a:pt x="4" y="9"/>
                    <a:pt x="4" y="9"/>
                  </a:cubicBezTo>
                  <a:cubicBezTo>
                    <a:pt x="4" y="10"/>
                    <a:pt x="4" y="10"/>
                    <a:pt x="4" y="10"/>
                  </a:cubicBezTo>
                  <a:cubicBezTo>
                    <a:pt x="3" y="11"/>
                    <a:pt x="2" y="9"/>
                    <a:pt x="1" y="9"/>
                  </a:cubicBezTo>
                  <a:cubicBezTo>
                    <a:pt x="1" y="9"/>
                    <a:pt x="1" y="9"/>
                    <a:pt x="1" y="8"/>
                  </a:cubicBezTo>
                  <a:cubicBezTo>
                    <a:pt x="0" y="8"/>
                    <a:pt x="0" y="8"/>
                    <a:pt x="0" y="8"/>
                  </a:cubicBezTo>
                  <a:cubicBezTo>
                    <a:pt x="0" y="7"/>
                    <a:pt x="0" y="6"/>
                    <a:pt x="0" y="6"/>
                  </a:cubicBezTo>
                  <a:cubicBezTo>
                    <a:pt x="1" y="5"/>
                    <a:pt x="1" y="5"/>
                    <a:pt x="2" y="4"/>
                  </a:cubicBezTo>
                  <a:cubicBezTo>
                    <a:pt x="3" y="4"/>
                    <a:pt x="3" y="4"/>
                    <a:pt x="4" y="4"/>
                  </a:cubicBezTo>
                  <a:cubicBezTo>
                    <a:pt x="5" y="4"/>
                    <a:pt x="7" y="4"/>
                    <a:pt x="8" y="4"/>
                  </a:cubicBezTo>
                  <a:cubicBezTo>
                    <a:pt x="9" y="4"/>
                    <a:pt x="9" y="4"/>
                    <a:pt x="10" y="3"/>
                  </a:cubicBezTo>
                  <a:cubicBezTo>
                    <a:pt x="11" y="3"/>
                    <a:pt x="12" y="3"/>
                    <a:pt x="13" y="2"/>
                  </a:cubicBezTo>
                  <a:cubicBezTo>
                    <a:pt x="14" y="2"/>
                    <a:pt x="15" y="2"/>
                    <a:pt x="16" y="1"/>
                  </a:cubicBezTo>
                  <a:cubicBezTo>
                    <a:pt x="17" y="1"/>
                    <a:pt x="18" y="1"/>
                    <a:pt x="19" y="0"/>
                  </a:cubicBezTo>
                  <a:cubicBezTo>
                    <a:pt x="19" y="0"/>
                    <a:pt x="20" y="0"/>
                    <a:pt x="20" y="0"/>
                  </a:cubicBezTo>
                  <a:cubicBezTo>
                    <a:pt x="20" y="0"/>
                    <a:pt x="21" y="0"/>
                    <a:pt x="21" y="0"/>
                  </a:cubicBezTo>
                  <a:cubicBezTo>
                    <a:pt x="21" y="0"/>
                    <a:pt x="22" y="0"/>
                    <a:pt x="22" y="1"/>
                  </a:cubicBezTo>
                  <a:cubicBezTo>
                    <a:pt x="22" y="1"/>
                    <a:pt x="23" y="1"/>
                    <a:pt x="23" y="1"/>
                  </a:cubicBezTo>
                  <a:cubicBezTo>
                    <a:pt x="24" y="2"/>
                    <a:pt x="23" y="2"/>
                    <a:pt x="22" y="3"/>
                  </a:cubicBezTo>
                  <a:cubicBezTo>
                    <a:pt x="22" y="3"/>
                    <a:pt x="22" y="3"/>
                    <a:pt x="21" y="3"/>
                  </a:cubicBezTo>
                  <a:cubicBezTo>
                    <a:pt x="21" y="4"/>
                    <a:pt x="21" y="4"/>
                    <a:pt x="20" y="4"/>
                  </a:cubicBezTo>
                  <a:cubicBezTo>
                    <a:pt x="20" y="5"/>
                    <a:pt x="19" y="4"/>
                    <a:pt x="18" y="4"/>
                  </a:cubicBezTo>
                  <a:cubicBezTo>
                    <a:pt x="17" y="4"/>
                    <a:pt x="17" y="5"/>
                    <a:pt x="16" y="5"/>
                  </a:cubicBezTo>
                  <a:cubicBezTo>
                    <a:pt x="15" y="5"/>
                    <a:pt x="15" y="5"/>
                    <a:pt x="15" y="5"/>
                  </a:cubicBezTo>
                  <a:cubicBezTo>
                    <a:pt x="14" y="5"/>
                    <a:pt x="14" y="6"/>
                    <a:pt x="14" y="6"/>
                  </a:cubicBezTo>
                  <a:cubicBezTo>
                    <a:pt x="13" y="6"/>
                    <a:pt x="13" y="6"/>
                    <a:pt x="13" y="6"/>
                  </a:cubicBezTo>
                  <a:cubicBezTo>
                    <a:pt x="12" y="6"/>
                    <a:pt x="12" y="5"/>
                    <a:pt x="12" y="5"/>
                  </a:cubicBezTo>
                  <a:cubicBezTo>
                    <a:pt x="11" y="5"/>
                    <a:pt x="10" y="5"/>
                    <a:pt x="10" y="5"/>
                  </a:cubicBezTo>
                  <a:cubicBezTo>
                    <a:pt x="9" y="5"/>
                    <a:pt x="9" y="5"/>
                    <a:pt x="9" y="6"/>
                  </a:cubicBezTo>
                  <a:cubicBezTo>
                    <a:pt x="8" y="6"/>
                    <a:pt x="7" y="6"/>
                    <a:pt x="7"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4" name="Freeform 267">
              <a:extLst>
                <a:ext uri="{FF2B5EF4-FFF2-40B4-BE49-F238E27FC236}">
                  <a16:creationId xmlns:a16="http://schemas.microsoft.com/office/drawing/2014/main" id="{B67E8F5F-4DBF-4947-BB3D-63B5011A0BCF}"/>
                </a:ext>
              </a:extLst>
            </p:cNvPr>
            <p:cNvSpPr>
              <a:spLocks/>
            </p:cNvSpPr>
            <p:nvPr/>
          </p:nvSpPr>
          <p:spPr bwMode="auto">
            <a:xfrm>
              <a:off x="17114170" y="9232851"/>
              <a:ext cx="19050" cy="6350"/>
            </a:xfrm>
            <a:custGeom>
              <a:avLst/>
              <a:gdLst>
                <a:gd name="T0" fmla="*/ 2 w 6"/>
                <a:gd name="T1" fmla="*/ 1 h 2"/>
                <a:gd name="T2" fmla="*/ 1 w 6"/>
                <a:gd name="T3" fmla="*/ 1 h 2"/>
                <a:gd name="T4" fmla="*/ 0 w 6"/>
                <a:gd name="T5" fmla="*/ 1 h 2"/>
                <a:gd name="T6" fmla="*/ 0 w 6"/>
                <a:gd name="T7" fmla="*/ 1 h 2"/>
                <a:gd name="T8" fmla="*/ 1 w 6"/>
                <a:gd name="T9" fmla="*/ 0 h 2"/>
                <a:gd name="T10" fmla="*/ 1 w 6"/>
                <a:gd name="T11" fmla="*/ 0 h 2"/>
                <a:gd name="T12" fmla="*/ 2 w 6"/>
                <a:gd name="T13" fmla="*/ 0 h 2"/>
                <a:gd name="T14" fmla="*/ 2 w 6"/>
                <a:gd name="T15" fmla="*/ 0 h 2"/>
                <a:gd name="T16" fmla="*/ 3 w 6"/>
                <a:gd name="T17" fmla="*/ 0 h 2"/>
                <a:gd name="T18" fmla="*/ 4 w 6"/>
                <a:gd name="T19" fmla="*/ 0 h 2"/>
                <a:gd name="T20" fmla="*/ 4 w 6"/>
                <a:gd name="T21" fmla="*/ 0 h 2"/>
                <a:gd name="T22" fmla="*/ 5 w 6"/>
                <a:gd name="T23" fmla="*/ 0 h 2"/>
                <a:gd name="T24" fmla="*/ 5 w 6"/>
                <a:gd name="T25" fmla="*/ 0 h 2"/>
                <a:gd name="T26" fmla="*/ 6 w 6"/>
                <a:gd name="T27" fmla="*/ 1 h 2"/>
                <a:gd name="T28" fmla="*/ 5 w 6"/>
                <a:gd name="T29" fmla="*/ 1 h 2"/>
                <a:gd name="T30" fmla="*/ 3 w 6"/>
                <a:gd name="T31" fmla="*/ 1 h 2"/>
                <a:gd name="T32" fmla="*/ 3 w 6"/>
                <a:gd name="T33" fmla="*/ 1 h 2"/>
                <a:gd name="T34" fmla="*/ 3 w 6"/>
                <a:gd name="T35" fmla="*/ 1 h 2"/>
                <a:gd name="T36" fmla="*/ 2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2" y="1"/>
                  </a:moveTo>
                  <a:cubicBezTo>
                    <a:pt x="2" y="1"/>
                    <a:pt x="1" y="1"/>
                    <a:pt x="1" y="1"/>
                  </a:cubicBezTo>
                  <a:cubicBezTo>
                    <a:pt x="1" y="2"/>
                    <a:pt x="1" y="1"/>
                    <a:pt x="0" y="1"/>
                  </a:cubicBezTo>
                  <a:cubicBezTo>
                    <a:pt x="0" y="1"/>
                    <a:pt x="0" y="1"/>
                    <a:pt x="0" y="1"/>
                  </a:cubicBezTo>
                  <a:cubicBezTo>
                    <a:pt x="0" y="1"/>
                    <a:pt x="0" y="1"/>
                    <a:pt x="1" y="0"/>
                  </a:cubicBezTo>
                  <a:cubicBezTo>
                    <a:pt x="1" y="0"/>
                    <a:pt x="1" y="0"/>
                    <a:pt x="1" y="0"/>
                  </a:cubicBezTo>
                  <a:cubicBezTo>
                    <a:pt x="1" y="0"/>
                    <a:pt x="2" y="0"/>
                    <a:pt x="2" y="0"/>
                  </a:cubicBezTo>
                  <a:cubicBezTo>
                    <a:pt x="2" y="0"/>
                    <a:pt x="2" y="0"/>
                    <a:pt x="2" y="0"/>
                  </a:cubicBezTo>
                  <a:cubicBezTo>
                    <a:pt x="2" y="0"/>
                    <a:pt x="3" y="0"/>
                    <a:pt x="3" y="0"/>
                  </a:cubicBezTo>
                  <a:cubicBezTo>
                    <a:pt x="3" y="0"/>
                    <a:pt x="3" y="0"/>
                    <a:pt x="4" y="0"/>
                  </a:cubicBezTo>
                  <a:cubicBezTo>
                    <a:pt x="4" y="0"/>
                    <a:pt x="4" y="0"/>
                    <a:pt x="4" y="0"/>
                  </a:cubicBezTo>
                  <a:cubicBezTo>
                    <a:pt x="4" y="0"/>
                    <a:pt x="4" y="0"/>
                    <a:pt x="5" y="0"/>
                  </a:cubicBezTo>
                  <a:cubicBezTo>
                    <a:pt x="5" y="0"/>
                    <a:pt x="5" y="0"/>
                    <a:pt x="5" y="0"/>
                  </a:cubicBezTo>
                  <a:cubicBezTo>
                    <a:pt x="5" y="0"/>
                    <a:pt x="6" y="0"/>
                    <a:pt x="6" y="1"/>
                  </a:cubicBezTo>
                  <a:cubicBezTo>
                    <a:pt x="5" y="1"/>
                    <a:pt x="5" y="1"/>
                    <a:pt x="5" y="1"/>
                  </a:cubicBezTo>
                  <a:cubicBezTo>
                    <a:pt x="4" y="1"/>
                    <a:pt x="4" y="1"/>
                    <a:pt x="3" y="1"/>
                  </a:cubicBezTo>
                  <a:cubicBezTo>
                    <a:pt x="3" y="1"/>
                    <a:pt x="3" y="1"/>
                    <a:pt x="3" y="1"/>
                  </a:cubicBezTo>
                  <a:cubicBezTo>
                    <a:pt x="3" y="1"/>
                    <a:pt x="3" y="1"/>
                    <a:pt x="3" y="1"/>
                  </a:cubicBezTo>
                  <a:cubicBezTo>
                    <a:pt x="2" y="1"/>
                    <a:pt x="2" y="1"/>
                    <a:pt x="2" y="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5" name="Freeform 268">
              <a:extLst>
                <a:ext uri="{FF2B5EF4-FFF2-40B4-BE49-F238E27FC236}">
                  <a16:creationId xmlns:a16="http://schemas.microsoft.com/office/drawing/2014/main" id="{38F8D24B-E43D-8E4D-B5F8-6E82599A33DA}"/>
                </a:ext>
              </a:extLst>
            </p:cNvPr>
            <p:cNvSpPr>
              <a:spLocks/>
            </p:cNvSpPr>
            <p:nvPr/>
          </p:nvSpPr>
          <p:spPr bwMode="auto">
            <a:xfrm>
              <a:off x="16895096" y="9194751"/>
              <a:ext cx="60325" cy="101600"/>
            </a:xfrm>
            <a:custGeom>
              <a:avLst/>
              <a:gdLst>
                <a:gd name="T0" fmla="*/ 8 w 19"/>
                <a:gd name="T1" fmla="*/ 27 h 32"/>
                <a:gd name="T2" fmla="*/ 7 w 19"/>
                <a:gd name="T3" fmla="*/ 26 h 32"/>
                <a:gd name="T4" fmla="*/ 6 w 19"/>
                <a:gd name="T5" fmla="*/ 24 h 32"/>
                <a:gd name="T6" fmla="*/ 6 w 19"/>
                <a:gd name="T7" fmla="*/ 23 h 32"/>
                <a:gd name="T8" fmla="*/ 5 w 19"/>
                <a:gd name="T9" fmla="*/ 22 h 32"/>
                <a:gd name="T10" fmla="*/ 4 w 19"/>
                <a:gd name="T11" fmla="*/ 22 h 32"/>
                <a:gd name="T12" fmla="*/ 3 w 19"/>
                <a:gd name="T13" fmla="*/ 20 h 32"/>
                <a:gd name="T14" fmla="*/ 2 w 19"/>
                <a:gd name="T15" fmla="*/ 18 h 32"/>
                <a:gd name="T16" fmla="*/ 1 w 19"/>
                <a:gd name="T17" fmla="*/ 17 h 32"/>
                <a:gd name="T18" fmla="*/ 0 w 19"/>
                <a:gd name="T19" fmla="*/ 15 h 32"/>
                <a:gd name="T20" fmla="*/ 0 w 19"/>
                <a:gd name="T21" fmla="*/ 13 h 32"/>
                <a:gd name="T22" fmla="*/ 2 w 19"/>
                <a:gd name="T23" fmla="*/ 11 h 32"/>
                <a:gd name="T24" fmla="*/ 4 w 19"/>
                <a:gd name="T25" fmla="*/ 7 h 32"/>
                <a:gd name="T26" fmla="*/ 7 w 19"/>
                <a:gd name="T27" fmla="*/ 4 h 32"/>
                <a:gd name="T28" fmla="*/ 10 w 19"/>
                <a:gd name="T29" fmla="*/ 2 h 32"/>
                <a:gd name="T30" fmla="*/ 11 w 19"/>
                <a:gd name="T31" fmla="*/ 1 h 32"/>
                <a:gd name="T32" fmla="*/ 12 w 19"/>
                <a:gd name="T33" fmla="*/ 0 h 32"/>
                <a:gd name="T34" fmla="*/ 12 w 19"/>
                <a:gd name="T35" fmla="*/ 1 h 32"/>
                <a:gd name="T36" fmla="*/ 10 w 19"/>
                <a:gd name="T37" fmla="*/ 4 h 32"/>
                <a:gd name="T38" fmla="*/ 8 w 19"/>
                <a:gd name="T39" fmla="*/ 6 h 32"/>
                <a:gd name="T40" fmla="*/ 9 w 19"/>
                <a:gd name="T41" fmla="*/ 9 h 32"/>
                <a:gd name="T42" fmla="*/ 11 w 19"/>
                <a:gd name="T43" fmla="*/ 13 h 32"/>
                <a:gd name="T44" fmla="*/ 11 w 19"/>
                <a:gd name="T45" fmla="*/ 16 h 32"/>
                <a:gd name="T46" fmla="*/ 15 w 19"/>
                <a:gd name="T47" fmla="*/ 23 h 32"/>
                <a:gd name="T48" fmla="*/ 17 w 19"/>
                <a:gd name="T49" fmla="*/ 26 h 32"/>
                <a:gd name="T50" fmla="*/ 19 w 19"/>
                <a:gd name="T51" fmla="*/ 29 h 32"/>
                <a:gd name="T52" fmla="*/ 18 w 19"/>
                <a:gd name="T53" fmla="*/ 30 h 32"/>
                <a:gd name="T54" fmla="*/ 17 w 19"/>
                <a:gd name="T55" fmla="*/ 31 h 32"/>
                <a:gd name="T56" fmla="*/ 16 w 19"/>
                <a:gd name="T57" fmla="*/ 31 h 32"/>
                <a:gd name="T58" fmla="*/ 14 w 19"/>
                <a:gd name="T59" fmla="*/ 31 h 32"/>
                <a:gd name="T60" fmla="*/ 13 w 19"/>
                <a:gd name="T61" fmla="*/ 31 h 32"/>
                <a:gd name="T62" fmla="*/ 12 w 19"/>
                <a:gd name="T63" fmla="*/ 32 h 32"/>
                <a:gd name="T64" fmla="*/ 11 w 19"/>
                <a:gd name="T65" fmla="*/ 32 h 32"/>
                <a:gd name="T66" fmla="*/ 11 w 19"/>
                <a:gd name="T67" fmla="*/ 31 h 32"/>
                <a:gd name="T68" fmla="*/ 10 w 19"/>
                <a:gd name="T69" fmla="*/ 29 h 32"/>
                <a:gd name="T70" fmla="*/ 8 w 19"/>
                <a:gd name="T7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32">
                  <a:moveTo>
                    <a:pt x="8" y="27"/>
                  </a:moveTo>
                  <a:cubicBezTo>
                    <a:pt x="8" y="27"/>
                    <a:pt x="7" y="26"/>
                    <a:pt x="7" y="26"/>
                  </a:cubicBezTo>
                  <a:cubicBezTo>
                    <a:pt x="6" y="25"/>
                    <a:pt x="6" y="25"/>
                    <a:pt x="6" y="24"/>
                  </a:cubicBezTo>
                  <a:cubicBezTo>
                    <a:pt x="6" y="24"/>
                    <a:pt x="6" y="24"/>
                    <a:pt x="6" y="23"/>
                  </a:cubicBezTo>
                  <a:cubicBezTo>
                    <a:pt x="5" y="23"/>
                    <a:pt x="5" y="23"/>
                    <a:pt x="5" y="22"/>
                  </a:cubicBezTo>
                  <a:cubicBezTo>
                    <a:pt x="5" y="22"/>
                    <a:pt x="5" y="22"/>
                    <a:pt x="4" y="22"/>
                  </a:cubicBezTo>
                  <a:cubicBezTo>
                    <a:pt x="4" y="21"/>
                    <a:pt x="4" y="20"/>
                    <a:pt x="3" y="20"/>
                  </a:cubicBezTo>
                  <a:cubicBezTo>
                    <a:pt x="3" y="19"/>
                    <a:pt x="2" y="18"/>
                    <a:pt x="2" y="18"/>
                  </a:cubicBezTo>
                  <a:cubicBezTo>
                    <a:pt x="2" y="17"/>
                    <a:pt x="2" y="17"/>
                    <a:pt x="1" y="17"/>
                  </a:cubicBezTo>
                  <a:cubicBezTo>
                    <a:pt x="1" y="16"/>
                    <a:pt x="0" y="16"/>
                    <a:pt x="0" y="15"/>
                  </a:cubicBezTo>
                  <a:cubicBezTo>
                    <a:pt x="0" y="15"/>
                    <a:pt x="0" y="14"/>
                    <a:pt x="0" y="13"/>
                  </a:cubicBezTo>
                  <a:cubicBezTo>
                    <a:pt x="0" y="12"/>
                    <a:pt x="1" y="11"/>
                    <a:pt x="2" y="11"/>
                  </a:cubicBezTo>
                  <a:cubicBezTo>
                    <a:pt x="3" y="10"/>
                    <a:pt x="4" y="8"/>
                    <a:pt x="4" y="7"/>
                  </a:cubicBezTo>
                  <a:cubicBezTo>
                    <a:pt x="5" y="6"/>
                    <a:pt x="6" y="5"/>
                    <a:pt x="7" y="4"/>
                  </a:cubicBezTo>
                  <a:cubicBezTo>
                    <a:pt x="8" y="4"/>
                    <a:pt x="9" y="3"/>
                    <a:pt x="10" y="2"/>
                  </a:cubicBezTo>
                  <a:cubicBezTo>
                    <a:pt x="10" y="2"/>
                    <a:pt x="10" y="1"/>
                    <a:pt x="11" y="1"/>
                  </a:cubicBezTo>
                  <a:cubicBezTo>
                    <a:pt x="11" y="0"/>
                    <a:pt x="12" y="0"/>
                    <a:pt x="12" y="0"/>
                  </a:cubicBezTo>
                  <a:cubicBezTo>
                    <a:pt x="13" y="0"/>
                    <a:pt x="12" y="1"/>
                    <a:pt x="12" y="1"/>
                  </a:cubicBezTo>
                  <a:cubicBezTo>
                    <a:pt x="12" y="3"/>
                    <a:pt x="11" y="3"/>
                    <a:pt x="10" y="4"/>
                  </a:cubicBezTo>
                  <a:cubicBezTo>
                    <a:pt x="9" y="5"/>
                    <a:pt x="9" y="5"/>
                    <a:pt x="8" y="6"/>
                  </a:cubicBezTo>
                  <a:cubicBezTo>
                    <a:pt x="8" y="7"/>
                    <a:pt x="9" y="8"/>
                    <a:pt x="9" y="9"/>
                  </a:cubicBezTo>
                  <a:cubicBezTo>
                    <a:pt x="10" y="10"/>
                    <a:pt x="10" y="11"/>
                    <a:pt x="11" y="13"/>
                  </a:cubicBezTo>
                  <a:cubicBezTo>
                    <a:pt x="11" y="14"/>
                    <a:pt x="11" y="15"/>
                    <a:pt x="11" y="16"/>
                  </a:cubicBezTo>
                  <a:cubicBezTo>
                    <a:pt x="12" y="19"/>
                    <a:pt x="14" y="21"/>
                    <a:pt x="15" y="23"/>
                  </a:cubicBezTo>
                  <a:cubicBezTo>
                    <a:pt x="15" y="24"/>
                    <a:pt x="16" y="25"/>
                    <a:pt x="17" y="26"/>
                  </a:cubicBezTo>
                  <a:cubicBezTo>
                    <a:pt x="18" y="27"/>
                    <a:pt x="18" y="28"/>
                    <a:pt x="19" y="29"/>
                  </a:cubicBezTo>
                  <a:cubicBezTo>
                    <a:pt x="19" y="29"/>
                    <a:pt x="19" y="29"/>
                    <a:pt x="18" y="30"/>
                  </a:cubicBezTo>
                  <a:cubicBezTo>
                    <a:pt x="18" y="30"/>
                    <a:pt x="18" y="31"/>
                    <a:pt x="17" y="31"/>
                  </a:cubicBezTo>
                  <a:cubicBezTo>
                    <a:pt x="17" y="32"/>
                    <a:pt x="16" y="31"/>
                    <a:pt x="16" y="31"/>
                  </a:cubicBezTo>
                  <a:cubicBezTo>
                    <a:pt x="15" y="31"/>
                    <a:pt x="15" y="31"/>
                    <a:pt x="14" y="31"/>
                  </a:cubicBezTo>
                  <a:cubicBezTo>
                    <a:pt x="14" y="31"/>
                    <a:pt x="13" y="31"/>
                    <a:pt x="13" y="31"/>
                  </a:cubicBezTo>
                  <a:cubicBezTo>
                    <a:pt x="12" y="31"/>
                    <a:pt x="12" y="32"/>
                    <a:pt x="12" y="32"/>
                  </a:cubicBezTo>
                  <a:cubicBezTo>
                    <a:pt x="12" y="32"/>
                    <a:pt x="12" y="31"/>
                    <a:pt x="11" y="32"/>
                  </a:cubicBezTo>
                  <a:cubicBezTo>
                    <a:pt x="11" y="31"/>
                    <a:pt x="11" y="31"/>
                    <a:pt x="11" y="31"/>
                  </a:cubicBezTo>
                  <a:cubicBezTo>
                    <a:pt x="11" y="30"/>
                    <a:pt x="10" y="30"/>
                    <a:pt x="10" y="29"/>
                  </a:cubicBezTo>
                  <a:cubicBezTo>
                    <a:pt x="9" y="28"/>
                    <a:pt x="9" y="28"/>
                    <a:pt x="8" y="2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6" name="Freeform 269">
              <a:extLst>
                <a:ext uri="{FF2B5EF4-FFF2-40B4-BE49-F238E27FC236}">
                  <a16:creationId xmlns:a16="http://schemas.microsoft.com/office/drawing/2014/main" id="{F3AB8066-09FC-CE4B-AF9F-6C9AA55C217F}"/>
                </a:ext>
              </a:extLst>
            </p:cNvPr>
            <p:cNvSpPr>
              <a:spLocks/>
            </p:cNvSpPr>
            <p:nvPr/>
          </p:nvSpPr>
          <p:spPr bwMode="auto">
            <a:xfrm>
              <a:off x="16955420" y="9153476"/>
              <a:ext cx="114300" cy="76200"/>
            </a:xfrm>
            <a:custGeom>
              <a:avLst/>
              <a:gdLst>
                <a:gd name="T0" fmla="*/ 2 w 36"/>
                <a:gd name="T1" fmla="*/ 6 h 24"/>
                <a:gd name="T2" fmla="*/ 11 w 36"/>
                <a:gd name="T3" fmla="*/ 2 h 24"/>
                <a:gd name="T4" fmla="*/ 23 w 36"/>
                <a:gd name="T5" fmla="*/ 1 h 24"/>
                <a:gd name="T6" fmla="*/ 33 w 36"/>
                <a:gd name="T7" fmla="*/ 4 h 24"/>
                <a:gd name="T8" fmla="*/ 35 w 36"/>
                <a:gd name="T9" fmla="*/ 7 h 24"/>
                <a:gd name="T10" fmla="*/ 35 w 36"/>
                <a:gd name="T11" fmla="*/ 11 h 24"/>
                <a:gd name="T12" fmla="*/ 34 w 36"/>
                <a:gd name="T13" fmla="*/ 16 h 24"/>
                <a:gd name="T14" fmla="*/ 32 w 36"/>
                <a:gd name="T15" fmla="*/ 21 h 24"/>
                <a:gd name="T16" fmla="*/ 30 w 36"/>
                <a:gd name="T17" fmla="*/ 24 h 24"/>
                <a:gd name="T18" fmla="*/ 27 w 36"/>
                <a:gd name="T19" fmla="*/ 24 h 24"/>
                <a:gd name="T20" fmla="*/ 24 w 36"/>
                <a:gd name="T21" fmla="*/ 24 h 24"/>
                <a:gd name="T22" fmla="*/ 20 w 36"/>
                <a:gd name="T23" fmla="*/ 24 h 24"/>
                <a:gd name="T24" fmla="*/ 16 w 36"/>
                <a:gd name="T25" fmla="*/ 24 h 24"/>
                <a:gd name="T26" fmla="*/ 12 w 36"/>
                <a:gd name="T27" fmla="*/ 23 h 24"/>
                <a:gd name="T28" fmla="*/ 6 w 36"/>
                <a:gd name="T29" fmla="*/ 20 h 24"/>
                <a:gd name="T30" fmla="*/ 1 w 36"/>
                <a:gd name="T31" fmla="*/ 17 h 24"/>
                <a:gd name="T32" fmla="*/ 0 w 36"/>
                <a:gd name="T33" fmla="*/ 16 h 24"/>
                <a:gd name="T34" fmla="*/ 0 w 36"/>
                <a:gd name="T35" fmla="*/ 15 h 24"/>
                <a:gd name="T36" fmla="*/ 0 w 36"/>
                <a:gd name="T37" fmla="*/ 14 h 24"/>
                <a:gd name="T38" fmla="*/ 0 w 36"/>
                <a:gd name="T39" fmla="*/ 13 h 24"/>
                <a:gd name="T40" fmla="*/ 0 w 36"/>
                <a:gd name="T41" fmla="*/ 13 h 24"/>
                <a:gd name="T42" fmla="*/ 0 w 36"/>
                <a:gd name="T43" fmla="*/ 12 h 24"/>
                <a:gd name="T44" fmla="*/ 0 w 36"/>
                <a:gd name="T45" fmla="*/ 11 h 24"/>
                <a:gd name="T46" fmla="*/ 1 w 36"/>
                <a:gd name="T47" fmla="*/ 11 h 24"/>
                <a:gd name="T48" fmla="*/ 1 w 36"/>
                <a:gd name="T49" fmla="*/ 9 h 24"/>
                <a:gd name="T50" fmla="*/ 2 w 36"/>
                <a:gd name="T5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24">
                  <a:moveTo>
                    <a:pt x="2" y="6"/>
                  </a:moveTo>
                  <a:cubicBezTo>
                    <a:pt x="4" y="3"/>
                    <a:pt x="8" y="2"/>
                    <a:pt x="11" y="2"/>
                  </a:cubicBezTo>
                  <a:cubicBezTo>
                    <a:pt x="15" y="1"/>
                    <a:pt x="19" y="0"/>
                    <a:pt x="23" y="1"/>
                  </a:cubicBezTo>
                  <a:cubicBezTo>
                    <a:pt x="27" y="1"/>
                    <a:pt x="30" y="1"/>
                    <a:pt x="33" y="4"/>
                  </a:cubicBezTo>
                  <a:cubicBezTo>
                    <a:pt x="34" y="5"/>
                    <a:pt x="35" y="6"/>
                    <a:pt x="35" y="7"/>
                  </a:cubicBezTo>
                  <a:cubicBezTo>
                    <a:pt x="36" y="8"/>
                    <a:pt x="36" y="10"/>
                    <a:pt x="35" y="11"/>
                  </a:cubicBezTo>
                  <a:cubicBezTo>
                    <a:pt x="35" y="13"/>
                    <a:pt x="35" y="14"/>
                    <a:pt x="34" y="16"/>
                  </a:cubicBezTo>
                  <a:cubicBezTo>
                    <a:pt x="33" y="18"/>
                    <a:pt x="33" y="19"/>
                    <a:pt x="32" y="21"/>
                  </a:cubicBezTo>
                  <a:cubicBezTo>
                    <a:pt x="31" y="22"/>
                    <a:pt x="31" y="23"/>
                    <a:pt x="30" y="24"/>
                  </a:cubicBezTo>
                  <a:cubicBezTo>
                    <a:pt x="29" y="24"/>
                    <a:pt x="28" y="24"/>
                    <a:pt x="27" y="24"/>
                  </a:cubicBezTo>
                  <a:cubicBezTo>
                    <a:pt x="26" y="24"/>
                    <a:pt x="25" y="24"/>
                    <a:pt x="24" y="24"/>
                  </a:cubicBezTo>
                  <a:cubicBezTo>
                    <a:pt x="22" y="24"/>
                    <a:pt x="21" y="24"/>
                    <a:pt x="20" y="24"/>
                  </a:cubicBezTo>
                  <a:cubicBezTo>
                    <a:pt x="19" y="24"/>
                    <a:pt x="17" y="24"/>
                    <a:pt x="16" y="24"/>
                  </a:cubicBezTo>
                  <a:cubicBezTo>
                    <a:pt x="15" y="23"/>
                    <a:pt x="13" y="23"/>
                    <a:pt x="12" y="23"/>
                  </a:cubicBezTo>
                  <a:cubicBezTo>
                    <a:pt x="10" y="22"/>
                    <a:pt x="8" y="21"/>
                    <a:pt x="6" y="20"/>
                  </a:cubicBezTo>
                  <a:cubicBezTo>
                    <a:pt x="5" y="19"/>
                    <a:pt x="3" y="18"/>
                    <a:pt x="1" y="17"/>
                  </a:cubicBezTo>
                  <a:cubicBezTo>
                    <a:pt x="1" y="17"/>
                    <a:pt x="0" y="17"/>
                    <a:pt x="0" y="16"/>
                  </a:cubicBezTo>
                  <a:cubicBezTo>
                    <a:pt x="0" y="16"/>
                    <a:pt x="0" y="15"/>
                    <a:pt x="0" y="15"/>
                  </a:cubicBezTo>
                  <a:cubicBezTo>
                    <a:pt x="0" y="14"/>
                    <a:pt x="0" y="14"/>
                    <a:pt x="0" y="14"/>
                  </a:cubicBezTo>
                  <a:cubicBezTo>
                    <a:pt x="0" y="14"/>
                    <a:pt x="0" y="14"/>
                    <a:pt x="0" y="13"/>
                  </a:cubicBezTo>
                  <a:cubicBezTo>
                    <a:pt x="0" y="13"/>
                    <a:pt x="0" y="13"/>
                    <a:pt x="0" y="13"/>
                  </a:cubicBezTo>
                  <a:cubicBezTo>
                    <a:pt x="0" y="12"/>
                    <a:pt x="0" y="12"/>
                    <a:pt x="0" y="12"/>
                  </a:cubicBezTo>
                  <a:cubicBezTo>
                    <a:pt x="0" y="12"/>
                    <a:pt x="0" y="11"/>
                    <a:pt x="0" y="11"/>
                  </a:cubicBezTo>
                  <a:cubicBezTo>
                    <a:pt x="1" y="11"/>
                    <a:pt x="1" y="11"/>
                    <a:pt x="1" y="11"/>
                  </a:cubicBezTo>
                  <a:cubicBezTo>
                    <a:pt x="1" y="10"/>
                    <a:pt x="1" y="9"/>
                    <a:pt x="1" y="9"/>
                  </a:cubicBezTo>
                  <a:cubicBezTo>
                    <a:pt x="1" y="8"/>
                    <a:pt x="2" y="7"/>
                    <a:pt x="2" y="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7" name="Freeform 270">
              <a:extLst>
                <a:ext uri="{FF2B5EF4-FFF2-40B4-BE49-F238E27FC236}">
                  <a16:creationId xmlns:a16="http://schemas.microsoft.com/office/drawing/2014/main" id="{4B2FB53D-0017-634B-A0FE-70B6D64F3F56}"/>
                </a:ext>
              </a:extLst>
            </p:cNvPr>
            <p:cNvSpPr>
              <a:spLocks/>
            </p:cNvSpPr>
            <p:nvPr/>
          </p:nvSpPr>
          <p:spPr bwMode="auto">
            <a:xfrm>
              <a:off x="18422271" y="9385252"/>
              <a:ext cx="174625" cy="130175"/>
            </a:xfrm>
            <a:custGeom>
              <a:avLst/>
              <a:gdLst>
                <a:gd name="T0" fmla="*/ 25 w 55"/>
                <a:gd name="T1" fmla="*/ 40 h 41"/>
                <a:gd name="T2" fmla="*/ 22 w 55"/>
                <a:gd name="T3" fmla="*/ 40 h 41"/>
                <a:gd name="T4" fmla="*/ 20 w 55"/>
                <a:gd name="T5" fmla="*/ 40 h 41"/>
                <a:gd name="T6" fmla="*/ 18 w 55"/>
                <a:gd name="T7" fmla="*/ 40 h 41"/>
                <a:gd name="T8" fmla="*/ 17 w 55"/>
                <a:gd name="T9" fmla="*/ 39 h 41"/>
                <a:gd name="T10" fmla="*/ 16 w 55"/>
                <a:gd name="T11" fmla="*/ 39 h 41"/>
                <a:gd name="T12" fmla="*/ 16 w 55"/>
                <a:gd name="T13" fmla="*/ 36 h 41"/>
                <a:gd name="T14" fmla="*/ 16 w 55"/>
                <a:gd name="T15" fmla="*/ 34 h 41"/>
                <a:gd name="T16" fmla="*/ 16 w 55"/>
                <a:gd name="T17" fmla="*/ 33 h 41"/>
                <a:gd name="T18" fmla="*/ 17 w 55"/>
                <a:gd name="T19" fmla="*/ 30 h 41"/>
                <a:gd name="T20" fmla="*/ 16 w 55"/>
                <a:gd name="T21" fmla="*/ 29 h 41"/>
                <a:gd name="T22" fmla="*/ 15 w 55"/>
                <a:gd name="T23" fmla="*/ 28 h 41"/>
                <a:gd name="T24" fmla="*/ 13 w 55"/>
                <a:gd name="T25" fmla="*/ 26 h 41"/>
                <a:gd name="T26" fmla="*/ 12 w 55"/>
                <a:gd name="T27" fmla="*/ 25 h 41"/>
                <a:gd name="T28" fmla="*/ 10 w 55"/>
                <a:gd name="T29" fmla="*/ 25 h 41"/>
                <a:gd name="T30" fmla="*/ 8 w 55"/>
                <a:gd name="T31" fmla="*/ 25 h 41"/>
                <a:gd name="T32" fmla="*/ 8 w 55"/>
                <a:gd name="T33" fmla="*/ 26 h 41"/>
                <a:gd name="T34" fmla="*/ 7 w 55"/>
                <a:gd name="T35" fmla="*/ 26 h 41"/>
                <a:gd name="T36" fmla="*/ 7 w 55"/>
                <a:gd name="T37" fmla="*/ 26 h 41"/>
                <a:gd name="T38" fmla="*/ 5 w 55"/>
                <a:gd name="T39" fmla="*/ 27 h 41"/>
                <a:gd name="T40" fmla="*/ 3 w 55"/>
                <a:gd name="T41" fmla="*/ 27 h 41"/>
                <a:gd name="T42" fmla="*/ 4 w 55"/>
                <a:gd name="T43" fmla="*/ 30 h 41"/>
                <a:gd name="T44" fmla="*/ 5 w 55"/>
                <a:gd name="T45" fmla="*/ 30 h 41"/>
                <a:gd name="T46" fmla="*/ 6 w 55"/>
                <a:gd name="T47" fmla="*/ 31 h 41"/>
                <a:gd name="T48" fmla="*/ 6 w 55"/>
                <a:gd name="T49" fmla="*/ 32 h 41"/>
                <a:gd name="T50" fmla="*/ 3 w 55"/>
                <a:gd name="T51" fmla="*/ 30 h 41"/>
                <a:gd name="T52" fmla="*/ 1 w 55"/>
                <a:gd name="T53" fmla="*/ 29 h 41"/>
                <a:gd name="T54" fmla="*/ 0 w 55"/>
                <a:gd name="T55" fmla="*/ 26 h 41"/>
                <a:gd name="T56" fmla="*/ 0 w 55"/>
                <a:gd name="T57" fmla="*/ 23 h 41"/>
                <a:gd name="T58" fmla="*/ 0 w 55"/>
                <a:gd name="T59" fmla="*/ 20 h 41"/>
                <a:gd name="T60" fmla="*/ 1 w 55"/>
                <a:gd name="T61" fmla="*/ 17 h 41"/>
                <a:gd name="T62" fmla="*/ 2 w 55"/>
                <a:gd name="T63" fmla="*/ 10 h 41"/>
                <a:gd name="T64" fmla="*/ 4 w 55"/>
                <a:gd name="T65" fmla="*/ 8 h 41"/>
                <a:gd name="T66" fmla="*/ 5 w 55"/>
                <a:gd name="T67" fmla="*/ 5 h 41"/>
                <a:gd name="T68" fmla="*/ 7 w 55"/>
                <a:gd name="T69" fmla="*/ 2 h 41"/>
                <a:gd name="T70" fmla="*/ 9 w 55"/>
                <a:gd name="T71" fmla="*/ 1 h 41"/>
                <a:gd name="T72" fmla="*/ 10 w 55"/>
                <a:gd name="T73" fmla="*/ 0 h 41"/>
                <a:gd name="T74" fmla="*/ 11 w 55"/>
                <a:gd name="T75" fmla="*/ 0 h 41"/>
                <a:gd name="T76" fmla="*/ 14 w 55"/>
                <a:gd name="T77" fmla="*/ 0 h 41"/>
                <a:gd name="T78" fmla="*/ 19 w 55"/>
                <a:gd name="T79" fmla="*/ 2 h 41"/>
                <a:gd name="T80" fmla="*/ 22 w 55"/>
                <a:gd name="T81" fmla="*/ 2 h 41"/>
                <a:gd name="T82" fmla="*/ 36 w 55"/>
                <a:gd name="T83" fmla="*/ 7 h 41"/>
                <a:gd name="T84" fmla="*/ 40 w 55"/>
                <a:gd name="T85" fmla="*/ 10 h 41"/>
                <a:gd name="T86" fmla="*/ 42 w 55"/>
                <a:gd name="T87" fmla="*/ 14 h 41"/>
                <a:gd name="T88" fmla="*/ 47 w 55"/>
                <a:gd name="T89" fmla="*/ 24 h 41"/>
                <a:gd name="T90" fmla="*/ 53 w 55"/>
                <a:gd name="T91" fmla="*/ 34 h 41"/>
                <a:gd name="T92" fmla="*/ 54 w 55"/>
                <a:gd name="T93" fmla="*/ 39 h 41"/>
                <a:gd name="T94" fmla="*/ 51 w 55"/>
                <a:gd name="T95" fmla="*/ 40 h 41"/>
                <a:gd name="T96" fmla="*/ 40 w 55"/>
                <a:gd name="T97" fmla="*/ 36 h 41"/>
                <a:gd name="T98" fmla="*/ 35 w 55"/>
                <a:gd name="T99" fmla="*/ 35 h 41"/>
                <a:gd name="T100" fmla="*/ 33 w 55"/>
                <a:gd name="T101" fmla="*/ 35 h 41"/>
                <a:gd name="T102" fmla="*/ 31 w 55"/>
                <a:gd name="T103" fmla="*/ 34 h 41"/>
                <a:gd name="T104" fmla="*/ 29 w 55"/>
                <a:gd name="T105" fmla="*/ 36 h 41"/>
                <a:gd name="T106" fmla="*/ 30 w 55"/>
                <a:gd name="T107" fmla="*/ 38 h 41"/>
                <a:gd name="T108" fmla="*/ 30 w 55"/>
                <a:gd name="T109" fmla="*/ 40 h 41"/>
                <a:gd name="T110" fmla="*/ 28 w 55"/>
                <a:gd name="T111" fmla="*/ 41 h 41"/>
                <a:gd name="T112" fmla="*/ 25 w 55"/>
                <a:gd name="T113"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 h="41">
                  <a:moveTo>
                    <a:pt x="25" y="40"/>
                  </a:moveTo>
                  <a:cubicBezTo>
                    <a:pt x="24" y="40"/>
                    <a:pt x="23" y="40"/>
                    <a:pt x="22" y="40"/>
                  </a:cubicBezTo>
                  <a:cubicBezTo>
                    <a:pt x="22" y="40"/>
                    <a:pt x="21" y="40"/>
                    <a:pt x="20" y="40"/>
                  </a:cubicBezTo>
                  <a:cubicBezTo>
                    <a:pt x="19" y="40"/>
                    <a:pt x="19" y="40"/>
                    <a:pt x="18" y="40"/>
                  </a:cubicBezTo>
                  <a:cubicBezTo>
                    <a:pt x="18" y="40"/>
                    <a:pt x="18" y="39"/>
                    <a:pt x="17" y="39"/>
                  </a:cubicBezTo>
                  <a:cubicBezTo>
                    <a:pt x="17" y="39"/>
                    <a:pt x="16" y="39"/>
                    <a:pt x="16" y="39"/>
                  </a:cubicBezTo>
                  <a:cubicBezTo>
                    <a:pt x="16" y="38"/>
                    <a:pt x="16" y="37"/>
                    <a:pt x="16" y="36"/>
                  </a:cubicBezTo>
                  <a:cubicBezTo>
                    <a:pt x="16" y="35"/>
                    <a:pt x="16" y="35"/>
                    <a:pt x="16" y="34"/>
                  </a:cubicBezTo>
                  <a:cubicBezTo>
                    <a:pt x="16" y="34"/>
                    <a:pt x="16" y="33"/>
                    <a:pt x="16" y="33"/>
                  </a:cubicBezTo>
                  <a:cubicBezTo>
                    <a:pt x="16" y="32"/>
                    <a:pt x="17" y="31"/>
                    <a:pt x="17" y="30"/>
                  </a:cubicBezTo>
                  <a:cubicBezTo>
                    <a:pt x="17" y="30"/>
                    <a:pt x="16" y="29"/>
                    <a:pt x="16" y="29"/>
                  </a:cubicBezTo>
                  <a:cubicBezTo>
                    <a:pt x="16" y="29"/>
                    <a:pt x="16" y="28"/>
                    <a:pt x="15" y="28"/>
                  </a:cubicBezTo>
                  <a:cubicBezTo>
                    <a:pt x="15" y="27"/>
                    <a:pt x="14" y="26"/>
                    <a:pt x="13" y="26"/>
                  </a:cubicBezTo>
                  <a:cubicBezTo>
                    <a:pt x="13" y="25"/>
                    <a:pt x="12" y="25"/>
                    <a:pt x="12" y="25"/>
                  </a:cubicBezTo>
                  <a:cubicBezTo>
                    <a:pt x="11" y="25"/>
                    <a:pt x="11" y="25"/>
                    <a:pt x="10" y="25"/>
                  </a:cubicBezTo>
                  <a:cubicBezTo>
                    <a:pt x="10" y="25"/>
                    <a:pt x="9" y="25"/>
                    <a:pt x="8" y="25"/>
                  </a:cubicBezTo>
                  <a:cubicBezTo>
                    <a:pt x="8" y="25"/>
                    <a:pt x="8" y="25"/>
                    <a:pt x="8" y="26"/>
                  </a:cubicBezTo>
                  <a:cubicBezTo>
                    <a:pt x="8" y="26"/>
                    <a:pt x="7" y="26"/>
                    <a:pt x="7" y="26"/>
                  </a:cubicBezTo>
                  <a:cubicBezTo>
                    <a:pt x="7" y="26"/>
                    <a:pt x="7" y="26"/>
                    <a:pt x="7" y="26"/>
                  </a:cubicBezTo>
                  <a:cubicBezTo>
                    <a:pt x="6" y="27"/>
                    <a:pt x="5" y="27"/>
                    <a:pt x="5" y="27"/>
                  </a:cubicBezTo>
                  <a:cubicBezTo>
                    <a:pt x="4" y="27"/>
                    <a:pt x="3" y="26"/>
                    <a:pt x="3" y="27"/>
                  </a:cubicBezTo>
                  <a:cubicBezTo>
                    <a:pt x="2" y="28"/>
                    <a:pt x="3" y="29"/>
                    <a:pt x="4" y="30"/>
                  </a:cubicBezTo>
                  <a:cubicBezTo>
                    <a:pt x="4" y="30"/>
                    <a:pt x="5" y="30"/>
                    <a:pt x="5" y="30"/>
                  </a:cubicBezTo>
                  <a:cubicBezTo>
                    <a:pt x="5" y="31"/>
                    <a:pt x="6" y="31"/>
                    <a:pt x="6" y="31"/>
                  </a:cubicBezTo>
                  <a:cubicBezTo>
                    <a:pt x="6" y="31"/>
                    <a:pt x="6" y="31"/>
                    <a:pt x="6" y="32"/>
                  </a:cubicBezTo>
                  <a:cubicBezTo>
                    <a:pt x="5" y="32"/>
                    <a:pt x="4" y="31"/>
                    <a:pt x="3" y="30"/>
                  </a:cubicBezTo>
                  <a:cubicBezTo>
                    <a:pt x="2" y="30"/>
                    <a:pt x="2" y="29"/>
                    <a:pt x="1" y="29"/>
                  </a:cubicBezTo>
                  <a:cubicBezTo>
                    <a:pt x="0" y="28"/>
                    <a:pt x="0" y="27"/>
                    <a:pt x="0" y="26"/>
                  </a:cubicBezTo>
                  <a:cubicBezTo>
                    <a:pt x="0" y="25"/>
                    <a:pt x="0" y="24"/>
                    <a:pt x="0" y="23"/>
                  </a:cubicBezTo>
                  <a:cubicBezTo>
                    <a:pt x="0" y="22"/>
                    <a:pt x="0" y="21"/>
                    <a:pt x="0" y="20"/>
                  </a:cubicBezTo>
                  <a:cubicBezTo>
                    <a:pt x="0" y="19"/>
                    <a:pt x="1" y="18"/>
                    <a:pt x="1" y="17"/>
                  </a:cubicBezTo>
                  <a:cubicBezTo>
                    <a:pt x="1" y="14"/>
                    <a:pt x="1" y="12"/>
                    <a:pt x="2" y="10"/>
                  </a:cubicBezTo>
                  <a:cubicBezTo>
                    <a:pt x="2" y="9"/>
                    <a:pt x="3" y="8"/>
                    <a:pt x="4" y="8"/>
                  </a:cubicBezTo>
                  <a:cubicBezTo>
                    <a:pt x="4" y="7"/>
                    <a:pt x="5" y="6"/>
                    <a:pt x="5" y="5"/>
                  </a:cubicBezTo>
                  <a:cubicBezTo>
                    <a:pt x="6" y="4"/>
                    <a:pt x="6" y="3"/>
                    <a:pt x="7" y="2"/>
                  </a:cubicBezTo>
                  <a:cubicBezTo>
                    <a:pt x="7" y="2"/>
                    <a:pt x="8" y="1"/>
                    <a:pt x="9" y="1"/>
                  </a:cubicBezTo>
                  <a:cubicBezTo>
                    <a:pt x="9" y="0"/>
                    <a:pt x="9" y="0"/>
                    <a:pt x="10" y="0"/>
                  </a:cubicBezTo>
                  <a:cubicBezTo>
                    <a:pt x="10" y="0"/>
                    <a:pt x="10" y="0"/>
                    <a:pt x="11" y="0"/>
                  </a:cubicBezTo>
                  <a:cubicBezTo>
                    <a:pt x="12" y="0"/>
                    <a:pt x="13" y="0"/>
                    <a:pt x="14" y="0"/>
                  </a:cubicBezTo>
                  <a:cubicBezTo>
                    <a:pt x="16" y="1"/>
                    <a:pt x="17" y="1"/>
                    <a:pt x="19" y="2"/>
                  </a:cubicBezTo>
                  <a:cubicBezTo>
                    <a:pt x="20" y="2"/>
                    <a:pt x="21" y="2"/>
                    <a:pt x="22" y="2"/>
                  </a:cubicBezTo>
                  <a:cubicBezTo>
                    <a:pt x="27" y="4"/>
                    <a:pt x="32" y="5"/>
                    <a:pt x="36" y="7"/>
                  </a:cubicBezTo>
                  <a:cubicBezTo>
                    <a:pt x="38" y="8"/>
                    <a:pt x="39" y="9"/>
                    <a:pt x="40" y="10"/>
                  </a:cubicBezTo>
                  <a:cubicBezTo>
                    <a:pt x="41" y="12"/>
                    <a:pt x="41" y="13"/>
                    <a:pt x="42" y="14"/>
                  </a:cubicBezTo>
                  <a:cubicBezTo>
                    <a:pt x="43" y="18"/>
                    <a:pt x="45" y="21"/>
                    <a:pt x="47" y="24"/>
                  </a:cubicBezTo>
                  <a:cubicBezTo>
                    <a:pt x="50" y="27"/>
                    <a:pt x="51" y="31"/>
                    <a:pt x="53" y="34"/>
                  </a:cubicBezTo>
                  <a:cubicBezTo>
                    <a:pt x="54" y="36"/>
                    <a:pt x="55" y="37"/>
                    <a:pt x="54" y="39"/>
                  </a:cubicBezTo>
                  <a:cubicBezTo>
                    <a:pt x="54" y="40"/>
                    <a:pt x="52" y="40"/>
                    <a:pt x="51" y="40"/>
                  </a:cubicBezTo>
                  <a:cubicBezTo>
                    <a:pt x="47" y="39"/>
                    <a:pt x="44" y="37"/>
                    <a:pt x="40" y="36"/>
                  </a:cubicBezTo>
                  <a:cubicBezTo>
                    <a:pt x="39" y="35"/>
                    <a:pt x="37" y="35"/>
                    <a:pt x="35" y="35"/>
                  </a:cubicBezTo>
                  <a:cubicBezTo>
                    <a:pt x="34" y="35"/>
                    <a:pt x="33" y="35"/>
                    <a:pt x="33" y="35"/>
                  </a:cubicBezTo>
                  <a:cubicBezTo>
                    <a:pt x="32" y="35"/>
                    <a:pt x="31" y="34"/>
                    <a:pt x="31" y="34"/>
                  </a:cubicBezTo>
                  <a:cubicBezTo>
                    <a:pt x="30" y="34"/>
                    <a:pt x="29" y="35"/>
                    <a:pt x="29" y="36"/>
                  </a:cubicBezTo>
                  <a:cubicBezTo>
                    <a:pt x="29" y="37"/>
                    <a:pt x="30" y="37"/>
                    <a:pt x="30" y="38"/>
                  </a:cubicBezTo>
                  <a:cubicBezTo>
                    <a:pt x="31" y="39"/>
                    <a:pt x="32" y="40"/>
                    <a:pt x="30" y="40"/>
                  </a:cubicBezTo>
                  <a:cubicBezTo>
                    <a:pt x="30" y="41"/>
                    <a:pt x="29" y="41"/>
                    <a:pt x="28" y="41"/>
                  </a:cubicBezTo>
                  <a:cubicBezTo>
                    <a:pt x="27" y="41"/>
                    <a:pt x="26" y="41"/>
                    <a:pt x="25" y="4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8" name="Freeform 271">
              <a:extLst>
                <a:ext uri="{FF2B5EF4-FFF2-40B4-BE49-F238E27FC236}">
                  <a16:creationId xmlns:a16="http://schemas.microsoft.com/office/drawing/2014/main" id="{EFC08B98-7731-7544-AE9F-495C9C678E5F}"/>
                </a:ext>
              </a:extLst>
            </p:cNvPr>
            <p:cNvSpPr>
              <a:spLocks/>
            </p:cNvSpPr>
            <p:nvPr/>
          </p:nvSpPr>
          <p:spPr bwMode="auto">
            <a:xfrm>
              <a:off x="18190495" y="9417001"/>
              <a:ext cx="2214563" cy="1339850"/>
            </a:xfrm>
            <a:custGeom>
              <a:avLst/>
              <a:gdLst>
                <a:gd name="T0" fmla="*/ 652 w 697"/>
                <a:gd name="T1" fmla="*/ 361 h 422"/>
                <a:gd name="T2" fmla="*/ 658 w 697"/>
                <a:gd name="T3" fmla="*/ 339 h 422"/>
                <a:gd name="T4" fmla="*/ 659 w 697"/>
                <a:gd name="T5" fmla="*/ 311 h 422"/>
                <a:gd name="T6" fmla="*/ 609 w 697"/>
                <a:gd name="T7" fmla="*/ 312 h 422"/>
                <a:gd name="T8" fmla="*/ 584 w 697"/>
                <a:gd name="T9" fmla="*/ 299 h 422"/>
                <a:gd name="T10" fmla="*/ 552 w 697"/>
                <a:gd name="T11" fmla="*/ 315 h 422"/>
                <a:gd name="T12" fmla="*/ 534 w 697"/>
                <a:gd name="T13" fmla="*/ 350 h 422"/>
                <a:gd name="T14" fmla="*/ 503 w 697"/>
                <a:gd name="T15" fmla="*/ 364 h 422"/>
                <a:gd name="T16" fmla="*/ 474 w 697"/>
                <a:gd name="T17" fmla="*/ 373 h 422"/>
                <a:gd name="T18" fmla="*/ 435 w 697"/>
                <a:gd name="T19" fmla="*/ 400 h 422"/>
                <a:gd name="T20" fmla="*/ 418 w 697"/>
                <a:gd name="T21" fmla="*/ 396 h 422"/>
                <a:gd name="T22" fmla="*/ 395 w 697"/>
                <a:gd name="T23" fmla="*/ 388 h 422"/>
                <a:gd name="T24" fmla="*/ 379 w 697"/>
                <a:gd name="T25" fmla="*/ 375 h 422"/>
                <a:gd name="T26" fmla="*/ 340 w 697"/>
                <a:gd name="T27" fmla="*/ 377 h 422"/>
                <a:gd name="T28" fmla="*/ 306 w 697"/>
                <a:gd name="T29" fmla="*/ 356 h 422"/>
                <a:gd name="T30" fmla="*/ 265 w 697"/>
                <a:gd name="T31" fmla="*/ 346 h 422"/>
                <a:gd name="T32" fmla="*/ 221 w 697"/>
                <a:gd name="T33" fmla="*/ 379 h 422"/>
                <a:gd name="T34" fmla="*/ 179 w 697"/>
                <a:gd name="T35" fmla="*/ 393 h 422"/>
                <a:gd name="T36" fmla="*/ 162 w 697"/>
                <a:gd name="T37" fmla="*/ 417 h 422"/>
                <a:gd name="T38" fmla="*/ 126 w 697"/>
                <a:gd name="T39" fmla="*/ 421 h 422"/>
                <a:gd name="T40" fmla="*/ 67 w 697"/>
                <a:gd name="T41" fmla="*/ 355 h 422"/>
                <a:gd name="T42" fmla="*/ 4 w 697"/>
                <a:gd name="T43" fmla="*/ 337 h 422"/>
                <a:gd name="T44" fmla="*/ 43 w 697"/>
                <a:gd name="T45" fmla="*/ 292 h 422"/>
                <a:gd name="T46" fmla="*/ 39 w 697"/>
                <a:gd name="T47" fmla="*/ 238 h 422"/>
                <a:gd name="T48" fmla="*/ 43 w 697"/>
                <a:gd name="T49" fmla="*/ 186 h 422"/>
                <a:gd name="T50" fmla="*/ 79 w 697"/>
                <a:gd name="T51" fmla="*/ 151 h 422"/>
                <a:gd name="T52" fmla="*/ 115 w 697"/>
                <a:gd name="T53" fmla="*/ 160 h 422"/>
                <a:gd name="T54" fmla="*/ 146 w 697"/>
                <a:gd name="T55" fmla="*/ 177 h 422"/>
                <a:gd name="T56" fmla="*/ 162 w 697"/>
                <a:gd name="T57" fmla="*/ 155 h 422"/>
                <a:gd name="T58" fmla="*/ 171 w 697"/>
                <a:gd name="T59" fmla="*/ 144 h 422"/>
                <a:gd name="T60" fmla="*/ 187 w 697"/>
                <a:gd name="T61" fmla="*/ 113 h 422"/>
                <a:gd name="T62" fmla="*/ 218 w 697"/>
                <a:gd name="T63" fmla="*/ 107 h 422"/>
                <a:gd name="T64" fmla="*/ 239 w 697"/>
                <a:gd name="T65" fmla="*/ 102 h 422"/>
                <a:gd name="T66" fmla="*/ 262 w 697"/>
                <a:gd name="T67" fmla="*/ 96 h 422"/>
                <a:gd name="T68" fmla="*/ 278 w 697"/>
                <a:gd name="T69" fmla="*/ 89 h 422"/>
                <a:gd name="T70" fmla="*/ 291 w 697"/>
                <a:gd name="T71" fmla="*/ 72 h 422"/>
                <a:gd name="T72" fmla="*/ 310 w 697"/>
                <a:gd name="T73" fmla="*/ 60 h 422"/>
                <a:gd name="T74" fmla="*/ 322 w 697"/>
                <a:gd name="T75" fmla="*/ 35 h 422"/>
                <a:gd name="T76" fmla="*/ 340 w 697"/>
                <a:gd name="T77" fmla="*/ 2 h 422"/>
                <a:gd name="T78" fmla="*/ 377 w 697"/>
                <a:gd name="T79" fmla="*/ 12 h 422"/>
                <a:gd name="T80" fmla="*/ 364 w 697"/>
                <a:gd name="T81" fmla="*/ 18 h 422"/>
                <a:gd name="T82" fmla="*/ 325 w 697"/>
                <a:gd name="T83" fmla="*/ 39 h 422"/>
                <a:gd name="T84" fmla="*/ 315 w 697"/>
                <a:gd name="T85" fmla="*/ 64 h 422"/>
                <a:gd name="T86" fmla="*/ 323 w 697"/>
                <a:gd name="T87" fmla="*/ 73 h 422"/>
                <a:gd name="T88" fmla="*/ 326 w 697"/>
                <a:gd name="T89" fmla="*/ 60 h 422"/>
                <a:gd name="T90" fmla="*/ 342 w 697"/>
                <a:gd name="T91" fmla="*/ 46 h 422"/>
                <a:gd name="T92" fmla="*/ 358 w 697"/>
                <a:gd name="T93" fmla="*/ 35 h 422"/>
                <a:gd name="T94" fmla="*/ 371 w 697"/>
                <a:gd name="T95" fmla="*/ 31 h 422"/>
                <a:gd name="T96" fmla="*/ 398 w 697"/>
                <a:gd name="T97" fmla="*/ 39 h 422"/>
                <a:gd name="T98" fmla="*/ 416 w 697"/>
                <a:gd name="T99" fmla="*/ 19 h 422"/>
                <a:gd name="T100" fmla="*/ 445 w 697"/>
                <a:gd name="T101" fmla="*/ 35 h 422"/>
                <a:gd name="T102" fmla="*/ 456 w 697"/>
                <a:gd name="T103" fmla="*/ 64 h 422"/>
                <a:gd name="T104" fmla="*/ 482 w 697"/>
                <a:gd name="T105" fmla="*/ 74 h 422"/>
                <a:gd name="T106" fmla="*/ 505 w 697"/>
                <a:gd name="T107" fmla="*/ 94 h 422"/>
                <a:gd name="T108" fmla="*/ 523 w 697"/>
                <a:gd name="T109" fmla="*/ 103 h 422"/>
                <a:gd name="T110" fmla="*/ 547 w 697"/>
                <a:gd name="T111" fmla="*/ 95 h 422"/>
                <a:gd name="T112" fmla="*/ 571 w 697"/>
                <a:gd name="T113" fmla="*/ 107 h 422"/>
                <a:gd name="T114" fmla="*/ 581 w 697"/>
                <a:gd name="T115" fmla="*/ 144 h 422"/>
                <a:gd name="T116" fmla="*/ 594 w 697"/>
                <a:gd name="T117" fmla="*/ 158 h 422"/>
                <a:gd name="T118" fmla="*/ 581 w 697"/>
                <a:gd name="T119" fmla="*/ 179 h 422"/>
                <a:gd name="T120" fmla="*/ 604 w 697"/>
                <a:gd name="T121" fmla="*/ 202 h 422"/>
                <a:gd name="T122" fmla="*/ 664 w 697"/>
                <a:gd name="T123" fmla="*/ 213 h 422"/>
                <a:gd name="T124" fmla="*/ 686 w 697"/>
                <a:gd name="T125" fmla="*/ 30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7" h="422">
                  <a:moveTo>
                    <a:pt x="697" y="339"/>
                  </a:moveTo>
                  <a:cubicBezTo>
                    <a:pt x="696" y="339"/>
                    <a:pt x="696" y="339"/>
                    <a:pt x="696" y="339"/>
                  </a:cubicBezTo>
                  <a:cubicBezTo>
                    <a:pt x="695" y="340"/>
                    <a:pt x="695" y="340"/>
                    <a:pt x="695" y="340"/>
                  </a:cubicBezTo>
                  <a:cubicBezTo>
                    <a:pt x="694" y="340"/>
                    <a:pt x="694" y="340"/>
                    <a:pt x="694" y="340"/>
                  </a:cubicBezTo>
                  <a:cubicBezTo>
                    <a:pt x="693" y="341"/>
                    <a:pt x="692" y="341"/>
                    <a:pt x="692" y="341"/>
                  </a:cubicBezTo>
                  <a:cubicBezTo>
                    <a:pt x="691" y="341"/>
                    <a:pt x="691" y="342"/>
                    <a:pt x="690" y="342"/>
                  </a:cubicBezTo>
                  <a:cubicBezTo>
                    <a:pt x="690" y="342"/>
                    <a:pt x="690" y="342"/>
                    <a:pt x="690" y="342"/>
                  </a:cubicBezTo>
                  <a:cubicBezTo>
                    <a:pt x="690" y="342"/>
                    <a:pt x="690" y="343"/>
                    <a:pt x="690" y="343"/>
                  </a:cubicBezTo>
                  <a:cubicBezTo>
                    <a:pt x="689" y="343"/>
                    <a:pt x="689" y="344"/>
                    <a:pt x="688" y="344"/>
                  </a:cubicBezTo>
                  <a:cubicBezTo>
                    <a:pt x="688" y="344"/>
                    <a:pt x="687" y="344"/>
                    <a:pt x="687" y="345"/>
                  </a:cubicBezTo>
                  <a:cubicBezTo>
                    <a:pt x="687" y="345"/>
                    <a:pt x="686" y="346"/>
                    <a:pt x="685" y="346"/>
                  </a:cubicBezTo>
                  <a:cubicBezTo>
                    <a:pt x="685" y="346"/>
                    <a:pt x="684" y="347"/>
                    <a:pt x="684" y="347"/>
                  </a:cubicBezTo>
                  <a:cubicBezTo>
                    <a:pt x="683" y="347"/>
                    <a:pt x="682" y="347"/>
                    <a:pt x="681" y="347"/>
                  </a:cubicBezTo>
                  <a:cubicBezTo>
                    <a:pt x="681" y="347"/>
                    <a:pt x="680" y="347"/>
                    <a:pt x="680" y="348"/>
                  </a:cubicBezTo>
                  <a:cubicBezTo>
                    <a:pt x="679" y="348"/>
                    <a:pt x="679" y="348"/>
                    <a:pt x="679" y="349"/>
                  </a:cubicBezTo>
                  <a:cubicBezTo>
                    <a:pt x="679" y="350"/>
                    <a:pt x="679" y="350"/>
                    <a:pt x="679" y="351"/>
                  </a:cubicBezTo>
                  <a:cubicBezTo>
                    <a:pt x="679" y="351"/>
                    <a:pt x="679" y="352"/>
                    <a:pt x="678" y="353"/>
                  </a:cubicBezTo>
                  <a:cubicBezTo>
                    <a:pt x="678" y="353"/>
                    <a:pt x="677" y="354"/>
                    <a:pt x="677" y="354"/>
                  </a:cubicBezTo>
                  <a:cubicBezTo>
                    <a:pt x="676" y="354"/>
                    <a:pt x="676" y="354"/>
                    <a:pt x="676" y="354"/>
                  </a:cubicBezTo>
                  <a:cubicBezTo>
                    <a:pt x="675" y="355"/>
                    <a:pt x="675" y="355"/>
                    <a:pt x="675" y="355"/>
                  </a:cubicBezTo>
                  <a:cubicBezTo>
                    <a:pt x="674" y="355"/>
                    <a:pt x="673" y="355"/>
                    <a:pt x="672" y="355"/>
                  </a:cubicBezTo>
                  <a:cubicBezTo>
                    <a:pt x="672" y="356"/>
                    <a:pt x="671" y="356"/>
                    <a:pt x="670" y="357"/>
                  </a:cubicBezTo>
                  <a:cubicBezTo>
                    <a:pt x="670" y="357"/>
                    <a:pt x="670" y="358"/>
                    <a:pt x="670" y="359"/>
                  </a:cubicBezTo>
                  <a:cubicBezTo>
                    <a:pt x="671" y="359"/>
                    <a:pt x="672" y="361"/>
                    <a:pt x="671" y="362"/>
                  </a:cubicBezTo>
                  <a:cubicBezTo>
                    <a:pt x="670" y="362"/>
                    <a:pt x="670" y="362"/>
                    <a:pt x="669" y="362"/>
                  </a:cubicBezTo>
                  <a:cubicBezTo>
                    <a:pt x="669" y="363"/>
                    <a:pt x="668" y="363"/>
                    <a:pt x="667" y="363"/>
                  </a:cubicBezTo>
                  <a:cubicBezTo>
                    <a:pt x="666" y="363"/>
                    <a:pt x="665" y="363"/>
                    <a:pt x="664" y="364"/>
                  </a:cubicBezTo>
                  <a:cubicBezTo>
                    <a:pt x="663" y="364"/>
                    <a:pt x="663" y="364"/>
                    <a:pt x="662" y="364"/>
                  </a:cubicBezTo>
                  <a:cubicBezTo>
                    <a:pt x="660" y="364"/>
                    <a:pt x="659" y="363"/>
                    <a:pt x="657" y="362"/>
                  </a:cubicBezTo>
                  <a:cubicBezTo>
                    <a:pt x="656" y="361"/>
                    <a:pt x="655" y="361"/>
                    <a:pt x="654" y="361"/>
                  </a:cubicBezTo>
                  <a:cubicBezTo>
                    <a:pt x="654" y="360"/>
                    <a:pt x="653" y="361"/>
                    <a:pt x="652" y="361"/>
                  </a:cubicBezTo>
                  <a:cubicBezTo>
                    <a:pt x="651" y="361"/>
                    <a:pt x="650" y="361"/>
                    <a:pt x="650" y="361"/>
                  </a:cubicBezTo>
                  <a:cubicBezTo>
                    <a:pt x="649" y="362"/>
                    <a:pt x="648" y="362"/>
                    <a:pt x="648" y="362"/>
                  </a:cubicBezTo>
                  <a:cubicBezTo>
                    <a:pt x="647" y="363"/>
                    <a:pt x="646" y="363"/>
                    <a:pt x="645" y="363"/>
                  </a:cubicBezTo>
                  <a:cubicBezTo>
                    <a:pt x="644" y="363"/>
                    <a:pt x="643" y="363"/>
                    <a:pt x="642" y="363"/>
                  </a:cubicBezTo>
                  <a:cubicBezTo>
                    <a:pt x="642" y="363"/>
                    <a:pt x="641" y="363"/>
                    <a:pt x="641" y="362"/>
                  </a:cubicBezTo>
                  <a:cubicBezTo>
                    <a:pt x="641" y="361"/>
                    <a:pt x="642" y="361"/>
                    <a:pt x="642" y="360"/>
                  </a:cubicBezTo>
                  <a:cubicBezTo>
                    <a:pt x="642" y="360"/>
                    <a:pt x="642" y="359"/>
                    <a:pt x="642" y="359"/>
                  </a:cubicBezTo>
                  <a:cubicBezTo>
                    <a:pt x="642" y="358"/>
                    <a:pt x="642" y="358"/>
                    <a:pt x="642" y="358"/>
                  </a:cubicBezTo>
                  <a:cubicBezTo>
                    <a:pt x="642" y="357"/>
                    <a:pt x="643" y="357"/>
                    <a:pt x="643" y="356"/>
                  </a:cubicBezTo>
                  <a:cubicBezTo>
                    <a:pt x="643" y="356"/>
                    <a:pt x="643" y="356"/>
                    <a:pt x="643" y="355"/>
                  </a:cubicBezTo>
                  <a:cubicBezTo>
                    <a:pt x="644" y="355"/>
                    <a:pt x="644" y="355"/>
                    <a:pt x="644" y="355"/>
                  </a:cubicBezTo>
                  <a:cubicBezTo>
                    <a:pt x="644" y="354"/>
                    <a:pt x="645" y="354"/>
                    <a:pt x="645" y="354"/>
                  </a:cubicBezTo>
                  <a:cubicBezTo>
                    <a:pt x="645" y="353"/>
                    <a:pt x="645" y="353"/>
                    <a:pt x="645" y="353"/>
                  </a:cubicBezTo>
                  <a:cubicBezTo>
                    <a:pt x="645" y="353"/>
                    <a:pt x="646" y="353"/>
                    <a:pt x="646" y="352"/>
                  </a:cubicBezTo>
                  <a:cubicBezTo>
                    <a:pt x="646" y="352"/>
                    <a:pt x="646" y="352"/>
                    <a:pt x="646" y="352"/>
                  </a:cubicBezTo>
                  <a:cubicBezTo>
                    <a:pt x="646" y="351"/>
                    <a:pt x="647" y="351"/>
                    <a:pt x="647" y="351"/>
                  </a:cubicBezTo>
                  <a:cubicBezTo>
                    <a:pt x="647" y="351"/>
                    <a:pt x="647" y="350"/>
                    <a:pt x="648" y="350"/>
                  </a:cubicBezTo>
                  <a:cubicBezTo>
                    <a:pt x="648" y="350"/>
                    <a:pt x="648" y="349"/>
                    <a:pt x="648" y="349"/>
                  </a:cubicBezTo>
                  <a:cubicBezTo>
                    <a:pt x="648" y="349"/>
                    <a:pt x="648" y="349"/>
                    <a:pt x="648" y="349"/>
                  </a:cubicBezTo>
                  <a:cubicBezTo>
                    <a:pt x="649" y="348"/>
                    <a:pt x="649" y="347"/>
                    <a:pt x="650" y="347"/>
                  </a:cubicBezTo>
                  <a:cubicBezTo>
                    <a:pt x="650" y="347"/>
                    <a:pt x="650" y="347"/>
                    <a:pt x="650" y="347"/>
                  </a:cubicBezTo>
                  <a:cubicBezTo>
                    <a:pt x="651" y="347"/>
                    <a:pt x="651" y="347"/>
                    <a:pt x="651" y="347"/>
                  </a:cubicBezTo>
                  <a:cubicBezTo>
                    <a:pt x="651" y="346"/>
                    <a:pt x="652" y="346"/>
                    <a:pt x="652" y="346"/>
                  </a:cubicBezTo>
                  <a:cubicBezTo>
                    <a:pt x="652" y="346"/>
                    <a:pt x="653" y="345"/>
                    <a:pt x="653" y="345"/>
                  </a:cubicBezTo>
                  <a:cubicBezTo>
                    <a:pt x="653" y="345"/>
                    <a:pt x="653" y="345"/>
                    <a:pt x="653" y="344"/>
                  </a:cubicBezTo>
                  <a:cubicBezTo>
                    <a:pt x="653" y="344"/>
                    <a:pt x="653" y="344"/>
                    <a:pt x="654" y="343"/>
                  </a:cubicBezTo>
                  <a:cubicBezTo>
                    <a:pt x="654" y="343"/>
                    <a:pt x="654" y="343"/>
                    <a:pt x="654" y="343"/>
                  </a:cubicBezTo>
                  <a:cubicBezTo>
                    <a:pt x="654" y="343"/>
                    <a:pt x="655" y="342"/>
                    <a:pt x="655" y="342"/>
                  </a:cubicBezTo>
                  <a:cubicBezTo>
                    <a:pt x="655" y="342"/>
                    <a:pt x="656" y="342"/>
                    <a:pt x="656" y="341"/>
                  </a:cubicBezTo>
                  <a:cubicBezTo>
                    <a:pt x="656" y="341"/>
                    <a:pt x="657" y="340"/>
                    <a:pt x="657" y="340"/>
                  </a:cubicBezTo>
                  <a:cubicBezTo>
                    <a:pt x="657" y="339"/>
                    <a:pt x="658" y="339"/>
                    <a:pt x="658" y="339"/>
                  </a:cubicBezTo>
                  <a:cubicBezTo>
                    <a:pt x="658" y="338"/>
                    <a:pt x="659" y="338"/>
                    <a:pt x="659" y="338"/>
                  </a:cubicBezTo>
                  <a:cubicBezTo>
                    <a:pt x="659" y="337"/>
                    <a:pt x="659" y="337"/>
                    <a:pt x="659" y="337"/>
                  </a:cubicBezTo>
                  <a:cubicBezTo>
                    <a:pt x="660" y="336"/>
                    <a:pt x="660" y="336"/>
                    <a:pt x="660" y="336"/>
                  </a:cubicBezTo>
                  <a:cubicBezTo>
                    <a:pt x="661" y="335"/>
                    <a:pt x="661" y="334"/>
                    <a:pt x="661" y="334"/>
                  </a:cubicBezTo>
                  <a:cubicBezTo>
                    <a:pt x="662" y="334"/>
                    <a:pt x="662" y="333"/>
                    <a:pt x="662" y="333"/>
                  </a:cubicBezTo>
                  <a:cubicBezTo>
                    <a:pt x="662" y="332"/>
                    <a:pt x="663" y="332"/>
                    <a:pt x="663" y="331"/>
                  </a:cubicBezTo>
                  <a:cubicBezTo>
                    <a:pt x="663" y="331"/>
                    <a:pt x="664" y="330"/>
                    <a:pt x="664" y="330"/>
                  </a:cubicBezTo>
                  <a:cubicBezTo>
                    <a:pt x="664" y="329"/>
                    <a:pt x="664" y="329"/>
                    <a:pt x="664" y="329"/>
                  </a:cubicBezTo>
                  <a:cubicBezTo>
                    <a:pt x="664" y="328"/>
                    <a:pt x="664" y="327"/>
                    <a:pt x="664" y="327"/>
                  </a:cubicBezTo>
                  <a:cubicBezTo>
                    <a:pt x="664" y="326"/>
                    <a:pt x="664" y="326"/>
                    <a:pt x="664" y="326"/>
                  </a:cubicBezTo>
                  <a:cubicBezTo>
                    <a:pt x="664" y="326"/>
                    <a:pt x="664" y="325"/>
                    <a:pt x="665" y="325"/>
                  </a:cubicBezTo>
                  <a:cubicBezTo>
                    <a:pt x="665" y="325"/>
                    <a:pt x="665" y="325"/>
                    <a:pt x="665" y="325"/>
                  </a:cubicBezTo>
                  <a:cubicBezTo>
                    <a:pt x="665" y="325"/>
                    <a:pt x="665" y="324"/>
                    <a:pt x="665" y="324"/>
                  </a:cubicBezTo>
                  <a:cubicBezTo>
                    <a:pt x="665" y="324"/>
                    <a:pt x="665" y="324"/>
                    <a:pt x="665" y="324"/>
                  </a:cubicBezTo>
                  <a:cubicBezTo>
                    <a:pt x="665" y="324"/>
                    <a:pt x="665" y="324"/>
                    <a:pt x="665" y="324"/>
                  </a:cubicBezTo>
                  <a:cubicBezTo>
                    <a:pt x="665" y="323"/>
                    <a:pt x="666" y="323"/>
                    <a:pt x="666" y="323"/>
                  </a:cubicBezTo>
                  <a:cubicBezTo>
                    <a:pt x="666" y="322"/>
                    <a:pt x="666" y="322"/>
                    <a:pt x="666" y="321"/>
                  </a:cubicBezTo>
                  <a:cubicBezTo>
                    <a:pt x="666" y="321"/>
                    <a:pt x="666" y="320"/>
                    <a:pt x="666" y="319"/>
                  </a:cubicBezTo>
                  <a:cubicBezTo>
                    <a:pt x="666" y="319"/>
                    <a:pt x="666" y="318"/>
                    <a:pt x="666" y="318"/>
                  </a:cubicBezTo>
                  <a:cubicBezTo>
                    <a:pt x="666" y="317"/>
                    <a:pt x="666" y="317"/>
                    <a:pt x="666" y="317"/>
                  </a:cubicBezTo>
                  <a:cubicBezTo>
                    <a:pt x="665" y="317"/>
                    <a:pt x="665" y="316"/>
                    <a:pt x="665" y="316"/>
                  </a:cubicBezTo>
                  <a:cubicBezTo>
                    <a:pt x="665" y="314"/>
                    <a:pt x="665" y="314"/>
                    <a:pt x="665" y="314"/>
                  </a:cubicBezTo>
                  <a:cubicBezTo>
                    <a:pt x="665" y="314"/>
                    <a:pt x="665" y="314"/>
                    <a:pt x="665" y="313"/>
                  </a:cubicBezTo>
                  <a:cubicBezTo>
                    <a:pt x="665" y="313"/>
                    <a:pt x="665" y="313"/>
                    <a:pt x="664" y="312"/>
                  </a:cubicBezTo>
                  <a:cubicBezTo>
                    <a:pt x="664" y="312"/>
                    <a:pt x="664" y="312"/>
                    <a:pt x="664" y="311"/>
                  </a:cubicBezTo>
                  <a:cubicBezTo>
                    <a:pt x="664" y="311"/>
                    <a:pt x="664" y="311"/>
                    <a:pt x="663" y="311"/>
                  </a:cubicBezTo>
                  <a:cubicBezTo>
                    <a:pt x="663" y="310"/>
                    <a:pt x="663" y="310"/>
                    <a:pt x="662" y="310"/>
                  </a:cubicBezTo>
                  <a:cubicBezTo>
                    <a:pt x="662" y="309"/>
                    <a:pt x="662" y="309"/>
                    <a:pt x="661" y="309"/>
                  </a:cubicBezTo>
                  <a:cubicBezTo>
                    <a:pt x="661" y="309"/>
                    <a:pt x="660" y="310"/>
                    <a:pt x="660" y="310"/>
                  </a:cubicBezTo>
                  <a:cubicBezTo>
                    <a:pt x="660" y="310"/>
                    <a:pt x="660" y="310"/>
                    <a:pt x="660" y="310"/>
                  </a:cubicBezTo>
                  <a:cubicBezTo>
                    <a:pt x="659" y="311"/>
                    <a:pt x="659" y="311"/>
                    <a:pt x="659" y="311"/>
                  </a:cubicBezTo>
                  <a:cubicBezTo>
                    <a:pt x="659" y="311"/>
                    <a:pt x="659" y="312"/>
                    <a:pt x="659" y="312"/>
                  </a:cubicBezTo>
                  <a:cubicBezTo>
                    <a:pt x="658" y="312"/>
                    <a:pt x="658" y="312"/>
                    <a:pt x="657" y="312"/>
                  </a:cubicBezTo>
                  <a:cubicBezTo>
                    <a:pt x="657" y="313"/>
                    <a:pt x="656" y="313"/>
                    <a:pt x="656" y="313"/>
                  </a:cubicBezTo>
                  <a:cubicBezTo>
                    <a:pt x="655" y="313"/>
                    <a:pt x="655" y="313"/>
                    <a:pt x="655" y="313"/>
                  </a:cubicBezTo>
                  <a:cubicBezTo>
                    <a:pt x="654" y="313"/>
                    <a:pt x="654" y="313"/>
                    <a:pt x="654" y="313"/>
                  </a:cubicBezTo>
                  <a:cubicBezTo>
                    <a:pt x="653" y="313"/>
                    <a:pt x="652" y="313"/>
                    <a:pt x="652" y="312"/>
                  </a:cubicBezTo>
                  <a:cubicBezTo>
                    <a:pt x="651" y="312"/>
                    <a:pt x="650" y="311"/>
                    <a:pt x="649" y="311"/>
                  </a:cubicBezTo>
                  <a:cubicBezTo>
                    <a:pt x="649" y="310"/>
                    <a:pt x="648" y="309"/>
                    <a:pt x="647" y="309"/>
                  </a:cubicBezTo>
                  <a:cubicBezTo>
                    <a:pt x="646" y="308"/>
                    <a:pt x="646" y="308"/>
                    <a:pt x="645" y="308"/>
                  </a:cubicBezTo>
                  <a:cubicBezTo>
                    <a:pt x="644" y="308"/>
                    <a:pt x="643" y="308"/>
                    <a:pt x="643" y="308"/>
                  </a:cubicBezTo>
                  <a:cubicBezTo>
                    <a:pt x="642" y="309"/>
                    <a:pt x="641" y="310"/>
                    <a:pt x="641" y="311"/>
                  </a:cubicBezTo>
                  <a:cubicBezTo>
                    <a:pt x="641" y="312"/>
                    <a:pt x="640" y="313"/>
                    <a:pt x="640" y="313"/>
                  </a:cubicBezTo>
                  <a:cubicBezTo>
                    <a:pt x="639" y="314"/>
                    <a:pt x="639" y="315"/>
                    <a:pt x="638" y="315"/>
                  </a:cubicBezTo>
                  <a:cubicBezTo>
                    <a:pt x="637" y="316"/>
                    <a:pt x="635" y="317"/>
                    <a:pt x="633" y="317"/>
                  </a:cubicBezTo>
                  <a:cubicBezTo>
                    <a:pt x="633" y="317"/>
                    <a:pt x="632" y="317"/>
                    <a:pt x="632" y="317"/>
                  </a:cubicBezTo>
                  <a:cubicBezTo>
                    <a:pt x="632" y="317"/>
                    <a:pt x="631" y="317"/>
                    <a:pt x="631" y="317"/>
                  </a:cubicBezTo>
                  <a:cubicBezTo>
                    <a:pt x="630" y="317"/>
                    <a:pt x="630" y="315"/>
                    <a:pt x="629" y="314"/>
                  </a:cubicBezTo>
                  <a:cubicBezTo>
                    <a:pt x="629" y="314"/>
                    <a:pt x="629" y="313"/>
                    <a:pt x="629" y="312"/>
                  </a:cubicBezTo>
                  <a:cubicBezTo>
                    <a:pt x="629" y="312"/>
                    <a:pt x="628" y="311"/>
                    <a:pt x="627" y="311"/>
                  </a:cubicBezTo>
                  <a:cubicBezTo>
                    <a:pt x="627" y="311"/>
                    <a:pt x="626" y="311"/>
                    <a:pt x="625" y="311"/>
                  </a:cubicBezTo>
                  <a:cubicBezTo>
                    <a:pt x="624" y="311"/>
                    <a:pt x="624" y="311"/>
                    <a:pt x="623" y="311"/>
                  </a:cubicBezTo>
                  <a:cubicBezTo>
                    <a:pt x="623" y="311"/>
                    <a:pt x="622" y="311"/>
                    <a:pt x="621" y="311"/>
                  </a:cubicBezTo>
                  <a:cubicBezTo>
                    <a:pt x="621" y="311"/>
                    <a:pt x="620" y="311"/>
                    <a:pt x="619" y="311"/>
                  </a:cubicBezTo>
                  <a:cubicBezTo>
                    <a:pt x="618" y="311"/>
                    <a:pt x="617" y="311"/>
                    <a:pt x="617" y="311"/>
                  </a:cubicBezTo>
                  <a:cubicBezTo>
                    <a:pt x="616" y="312"/>
                    <a:pt x="616" y="312"/>
                    <a:pt x="616" y="312"/>
                  </a:cubicBezTo>
                  <a:cubicBezTo>
                    <a:pt x="615" y="312"/>
                    <a:pt x="615" y="312"/>
                    <a:pt x="615" y="312"/>
                  </a:cubicBezTo>
                  <a:cubicBezTo>
                    <a:pt x="614" y="312"/>
                    <a:pt x="614" y="312"/>
                    <a:pt x="614" y="312"/>
                  </a:cubicBezTo>
                  <a:cubicBezTo>
                    <a:pt x="613" y="312"/>
                    <a:pt x="613" y="312"/>
                    <a:pt x="613" y="312"/>
                  </a:cubicBezTo>
                  <a:cubicBezTo>
                    <a:pt x="612" y="312"/>
                    <a:pt x="612" y="312"/>
                    <a:pt x="612" y="312"/>
                  </a:cubicBezTo>
                  <a:cubicBezTo>
                    <a:pt x="611" y="312"/>
                    <a:pt x="611" y="312"/>
                    <a:pt x="610" y="312"/>
                  </a:cubicBezTo>
                  <a:cubicBezTo>
                    <a:pt x="610" y="312"/>
                    <a:pt x="610" y="312"/>
                    <a:pt x="609" y="312"/>
                  </a:cubicBezTo>
                  <a:cubicBezTo>
                    <a:pt x="609" y="312"/>
                    <a:pt x="609" y="312"/>
                    <a:pt x="608" y="312"/>
                  </a:cubicBezTo>
                  <a:cubicBezTo>
                    <a:pt x="608" y="312"/>
                    <a:pt x="607" y="311"/>
                    <a:pt x="607" y="311"/>
                  </a:cubicBezTo>
                  <a:cubicBezTo>
                    <a:pt x="605" y="311"/>
                    <a:pt x="605" y="311"/>
                    <a:pt x="605" y="311"/>
                  </a:cubicBezTo>
                  <a:cubicBezTo>
                    <a:pt x="605" y="311"/>
                    <a:pt x="605" y="311"/>
                    <a:pt x="605" y="311"/>
                  </a:cubicBezTo>
                  <a:cubicBezTo>
                    <a:pt x="604" y="311"/>
                    <a:pt x="604" y="310"/>
                    <a:pt x="605" y="310"/>
                  </a:cubicBezTo>
                  <a:cubicBezTo>
                    <a:pt x="605" y="309"/>
                    <a:pt x="605" y="308"/>
                    <a:pt x="606" y="308"/>
                  </a:cubicBezTo>
                  <a:cubicBezTo>
                    <a:pt x="606" y="307"/>
                    <a:pt x="606" y="306"/>
                    <a:pt x="606" y="306"/>
                  </a:cubicBezTo>
                  <a:cubicBezTo>
                    <a:pt x="605" y="305"/>
                    <a:pt x="605" y="304"/>
                    <a:pt x="605" y="304"/>
                  </a:cubicBezTo>
                  <a:cubicBezTo>
                    <a:pt x="604" y="304"/>
                    <a:pt x="604" y="303"/>
                    <a:pt x="603" y="303"/>
                  </a:cubicBezTo>
                  <a:cubicBezTo>
                    <a:pt x="602" y="302"/>
                    <a:pt x="601" y="302"/>
                    <a:pt x="600" y="301"/>
                  </a:cubicBezTo>
                  <a:cubicBezTo>
                    <a:pt x="600" y="301"/>
                    <a:pt x="599" y="301"/>
                    <a:pt x="598" y="300"/>
                  </a:cubicBezTo>
                  <a:cubicBezTo>
                    <a:pt x="597" y="299"/>
                    <a:pt x="597" y="298"/>
                    <a:pt x="596" y="297"/>
                  </a:cubicBezTo>
                  <a:cubicBezTo>
                    <a:pt x="596" y="296"/>
                    <a:pt x="597" y="294"/>
                    <a:pt x="597" y="293"/>
                  </a:cubicBezTo>
                  <a:cubicBezTo>
                    <a:pt x="597" y="292"/>
                    <a:pt x="597" y="291"/>
                    <a:pt x="597" y="290"/>
                  </a:cubicBezTo>
                  <a:cubicBezTo>
                    <a:pt x="596" y="290"/>
                    <a:pt x="596" y="290"/>
                    <a:pt x="596" y="290"/>
                  </a:cubicBezTo>
                  <a:cubicBezTo>
                    <a:pt x="595" y="290"/>
                    <a:pt x="595" y="290"/>
                    <a:pt x="594" y="289"/>
                  </a:cubicBezTo>
                  <a:cubicBezTo>
                    <a:pt x="592" y="289"/>
                    <a:pt x="589" y="287"/>
                    <a:pt x="587" y="286"/>
                  </a:cubicBezTo>
                  <a:cubicBezTo>
                    <a:pt x="585" y="284"/>
                    <a:pt x="584" y="281"/>
                    <a:pt x="583" y="278"/>
                  </a:cubicBezTo>
                  <a:cubicBezTo>
                    <a:pt x="583" y="278"/>
                    <a:pt x="583" y="277"/>
                    <a:pt x="582" y="276"/>
                  </a:cubicBezTo>
                  <a:cubicBezTo>
                    <a:pt x="582" y="276"/>
                    <a:pt x="582" y="276"/>
                    <a:pt x="582" y="275"/>
                  </a:cubicBezTo>
                  <a:cubicBezTo>
                    <a:pt x="581" y="275"/>
                    <a:pt x="580" y="276"/>
                    <a:pt x="580" y="276"/>
                  </a:cubicBezTo>
                  <a:cubicBezTo>
                    <a:pt x="580" y="277"/>
                    <a:pt x="579" y="278"/>
                    <a:pt x="579" y="279"/>
                  </a:cubicBezTo>
                  <a:cubicBezTo>
                    <a:pt x="579" y="281"/>
                    <a:pt x="579" y="282"/>
                    <a:pt x="579" y="284"/>
                  </a:cubicBezTo>
                  <a:cubicBezTo>
                    <a:pt x="579" y="285"/>
                    <a:pt x="578" y="286"/>
                    <a:pt x="579" y="287"/>
                  </a:cubicBezTo>
                  <a:cubicBezTo>
                    <a:pt x="579" y="288"/>
                    <a:pt x="580" y="289"/>
                    <a:pt x="581" y="289"/>
                  </a:cubicBezTo>
                  <a:cubicBezTo>
                    <a:pt x="582" y="290"/>
                    <a:pt x="585" y="291"/>
                    <a:pt x="586" y="292"/>
                  </a:cubicBezTo>
                  <a:cubicBezTo>
                    <a:pt x="587" y="292"/>
                    <a:pt x="588" y="293"/>
                    <a:pt x="588" y="294"/>
                  </a:cubicBezTo>
                  <a:cubicBezTo>
                    <a:pt x="588" y="294"/>
                    <a:pt x="587" y="295"/>
                    <a:pt x="587" y="295"/>
                  </a:cubicBezTo>
                  <a:cubicBezTo>
                    <a:pt x="586" y="296"/>
                    <a:pt x="586" y="296"/>
                    <a:pt x="585" y="297"/>
                  </a:cubicBezTo>
                  <a:cubicBezTo>
                    <a:pt x="585" y="297"/>
                    <a:pt x="585" y="297"/>
                    <a:pt x="585" y="298"/>
                  </a:cubicBezTo>
                  <a:cubicBezTo>
                    <a:pt x="584" y="298"/>
                    <a:pt x="584" y="298"/>
                    <a:pt x="584" y="299"/>
                  </a:cubicBezTo>
                  <a:cubicBezTo>
                    <a:pt x="584" y="299"/>
                    <a:pt x="583" y="299"/>
                    <a:pt x="583" y="300"/>
                  </a:cubicBezTo>
                  <a:cubicBezTo>
                    <a:pt x="582" y="300"/>
                    <a:pt x="582" y="300"/>
                    <a:pt x="581" y="300"/>
                  </a:cubicBezTo>
                  <a:cubicBezTo>
                    <a:pt x="580" y="300"/>
                    <a:pt x="580" y="301"/>
                    <a:pt x="579" y="300"/>
                  </a:cubicBezTo>
                  <a:cubicBezTo>
                    <a:pt x="579" y="300"/>
                    <a:pt x="578" y="300"/>
                    <a:pt x="578" y="300"/>
                  </a:cubicBezTo>
                  <a:cubicBezTo>
                    <a:pt x="578" y="300"/>
                    <a:pt x="578" y="300"/>
                    <a:pt x="577" y="300"/>
                  </a:cubicBezTo>
                  <a:cubicBezTo>
                    <a:pt x="577" y="300"/>
                    <a:pt x="577" y="300"/>
                    <a:pt x="577" y="300"/>
                  </a:cubicBezTo>
                  <a:cubicBezTo>
                    <a:pt x="576" y="300"/>
                    <a:pt x="575" y="299"/>
                    <a:pt x="575" y="299"/>
                  </a:cubicBezTo>
                  <a:cubicBezTo>
                    <a:pt x="574" y="299"/>
                    <a:pt x="574" y="299"/>
                    <a:pt x="574" y="299"/>
                  </a:cubicBezTo>
                  <a:cubicBezTo>
                    <a:pt x="573" y="299"/>
                    <a:pt x="573" y="299"/>
                    <a:pt x="572" y="299"/>
                  </a:cubicBezTo>
                  <a:cubicBezTo>
                    <a:pt x="571" y="299"/>
                    <a:pt x="570" y="299"/>
                    <a:pt x="569" y="299"/>
                  </a:cubicBezTo>
                  <a:cubicBezTo>
                    <a:pt x="568" y="299"/>
                    <a:pt x="568" y="299"/>
                    <a:pt x="568" y="299"/>
                  </a:cubicBezTo>
                  <a:cubicBezTo>
                    <a:pt x="568" y="299"/>
                    <a:pt x="568" y="299"/>
                    <a:pt x="568" y="299"/>
                  </a:cubicBezTo>
                  <a:cubicBezTo>
                    <a:pt x="568" y="299"/>
                    <a:pt x="568" y="299"/>
                    <a:pt x="567" y="299"/>
                  </a:cubicBezTo>
                  <a:cubicBezTo>
                    <a:pt x="567" y="299"/>
                    <a:pt x="567" y="299"/>
                    <a:pt x="567" y="299"/>
                  </a:cubicBezTo>
                  <a:cubicBezTo>
                    <a:pt x="567" y="300"/>
                    <a:pt x="567" y="300"/>
                    <a:pt x="567" y="300"/>
                  </a:cubicBezTo>
                  <a:cubicBezTo>
                    <a:pt x="567" y="300"/>
                    <a:pt x="566" y="301"/>
                    <a:pt x="566" y="301"/>
                  </a:cubicBezTo>
                  <a:cubicBezTo>
                    <a:pt x="566" y="301"/>
                    <a:pt x="566" y="301"/>
                    <a:pt x="566" y="301"/>
                  </a:cubicBezTo>
                  <a:cubicBezTo>
                    <a:pt x="565" y="302"/>
                    <a:pt x="565" y="302"/>
                    <a:pt x="564" y="303"/>
                  </a:cubicBezTo>
                  <a:cubicBezTo>
                    <a:pt x="564" y="303"/>
                    <a:pt x="563" y="303"/>
                    <a:pt x="563" y="304"/>
                  </a:cubicBezTo>
                  <a:cubicBezTo>
                    <a:pt x="563" y="304"/>
                    <a:pt x="562" y="304"/>
                    <a:pt x="562" y="305"/>
                  </a:cubicBezTo>
                  <a:cubicBezTo>
                    <a:pt x="562" y="305"/>
                    <a:pt x="562" y="305"/>
                    <a:pt x="561" y="305"/>
                  </a:cubicBezTo>
                  <a:cubicBezTo>
                    <a:pt x="561" y="306"/>
                    <a:pt x="560" y="307"/>
                    <a:pt x="560" y="307"/>
                  </a:cubicBezTo>
                  <a:cubicBezTo>
                    <a:pt x="559" y="308"/>
                    <a:pt x="558" y="308"/>
                    <a:pt x="558" y="309"/>
                  </a:cubicBezTo>
                  <a:cubicBezTo>
                    <a:pt x="557" y="309"/>
                    <a:pt x="557" y="309"/>
                    <a:pt x="556" y="310"/>
                  </a:cubicBezTo>
                  <a:cubicBezTo>
                    <a:pt x="556" y="310"/>
                    <a:pt x="556" y="310"/>
                    <a:pt x="555" y="310"/>
                  </a:cubicBezTo>
                  <a:cubicBezTo>
                    <a:pt x="555" y="310"/>
                    <a:pt x="555" y="310"/>
                    <a:pt x="555" y="310"/>
                  </a:cubicBezTo>
                  <a:cubicBezTo>
                    <a:pt x="555" y="310"/>
                    <a:pt x="555" y="311"/>
                    <a:pt x="555" y="311"/>
                  </a:cubicBezTo>
                  <a:cubicBezTo>
                    <a:pt x="554" y="311"/>
                    <a:pt x="554" y="312"/>
                    <a:pt x="554" y="312"/>
                  </a:cubicBezTo>
                  <a:cubicBezTo>
                    <a:pt x="554" y="313"/>
                    <a:pt x="553" y="313"/>
                    <a:pt x="553" y="314"/>
                  </a:cubicBezTo>
                  <a:cubicBezTo>
                    <a:pt x="553" y="314"/>
                    <a:pt x="553" y="314"/>
                    <a:pt x="552" y="315"/>
                  </a:cubicBezTo>
                  <a:cubicBezTo>
                    <a:pt x="552" y="315"/>
                    <a:pt x="552" y="315"/>
                    <a:pt x="552" y="315"/>
                  </a:cubicBezTo>
                  <a:cubicBezTo>
                    <a:pt x="552" y="316"/>
                    <a:pt x="552" y="317"/>
                    <a:pt x="551" y="317"/>
                  </a:cubicBezTo>
                  <a:cubicBezTo>
                    <a:pt x="551" y="318"/>
                    <a:pt x="551" y="319"/>
                    <a:pt x="550" y="319"/>
                  </a:cubicBezTo>
                  <a:cubicBezTo>
                    <a:pt x="550" y="320"/>
                    <a:pt x="550" y="320"/>
                    <a:pt x="549" y="320"/>
                  </a:cubicBezTo>
                  <a:cubicBezTo>
                    <a:pt x="549" y="321"/>
                    <a:pt x="548" y="321"/>
                    <a:pt x="548" y="321"/>
                  </a:cubicBezTo>
                  <a:cubicBezTo>
                    <a:pt x="547" y="321"/>
                    <a:pt x="546" y="321"/>
                    <a:pt x="546" y="321"/>
                  </a:cubicBezTo>
                  <a:cubicBezTo>
                    <a:pt x="545" y="321"/>
                    <a:pt x="545" y="321"/>
                    <a:pt x="545" y="322"/>
                  </a:cubicBezTo>
                  <a:cubicBezTo>
                    <a:pt x="544" y="322"/>
                    <a:pt x="544" y="322"/>
                    <a:pt x="544" y="322"/>
                  </a:cubicBezTo>
                  <a:cubicBezTo>
                    <a:pt x="543" y="322"/>
                    <a:pt x="543" y="322"/>
                    <a:pt x="542" y="323"/>
                  </a:cubicBezTo>
                  <a:cubicBezTo>
                    <a:pt x="541" y="324"/>
                    <a:pt x="540" y="325"/>
                    <a:pt x="539" y="326"/>
                  </a:cubicBezTo>
                  <a:cubicBezTo>
                    <a:pt x="538" y="326"/>
                    <a:pt x="538" y="326"/>
                    <a:pt x="538" y="326"/>
                  </a:cubicBezTo>
                  <a:cubicBezTo>
                    <a:pt x="539" y="327"/>
                    <a:pt x="539" y="326"/>
                    <a:pt x="539" y="327"/>
                  </a:cubicBezTo>
                  <a:cubicBezTo>
                    <a:pt x="539" y="327"/>
                    <a:pt x="540" y="327"/>
                    <a:pt x="540" y="327"/>
                  </a:cubicBezTo>
                  <a:cubicBezTo>
                    <a:pt x="540" y="327"/>
                    <a:pt x="540" y="327"/>
                    <a:pt x="540" y="328"/>
                  </a:cubicBezTo>
                  <a:cubicBezTo>
                    <a:pt x="540" y="328"/>
                    <a:pt x="540" y="329"/>
                    <a:pt x="540" y="329"/>
                  </a:cubicBezTo>
                  <a:cubicBezTo>
                    <a:pt x="540" y="330"/>
                    <a:pt x="540" y="331"/>
                    <a:pt x="540" y="332"/>
                  </a:cubicBezTo>
                  <a:cubicBezTo>
                    <a:pt x="540" y="332"/>
                    <a:pt x="540" y="332"/>
                    <a:pt x="539" y="333"/>
                  </a:cubicBezTo>
                  <a:cubicBezTo>
                    <a:pt x="539" y="333"/>
                    <a:pt x="539" y="333"/>
                    <a:pt x="539" y="333"/>
                  </a:cubicBezTo>
                  <a:cubicBezTo>
                    <a:pt x="539" y="334"/>
                    <a:pt x="539" y="334"/>
                    <a:pt x="538" y="335"/>
                  </a:cubicBezTo>
                  <a:cubicBezTo>
                    <a:pt x="538" y="335"/>
                    <a:pt x="538" y="335"/>
                    <a:pt x="538" y="335"/>
                  </a:cubicBezTo>
                  <a:cubicBezTo>
                    <a:pt x="537" y="335"/>
                    <a:pt x="537" y="335"/>
                    <a:pt x="537" y="335"/>
                  </a:cubicBezTo>
                  <a:cubicBezTo>
                    <a:pt x="536" y="335"/>
                    <a:pt x="536" y="335"/>
                    <a:pt x="536" y="335"/>
                  </a:cubicBezTo>
                  <a:cubicBezTo>
                    <a:pt x="536" y="335"/>
                    <a:pt x="535" y="335"/>
                    <a:pt x="535" y="335"/>
                  </a:cubicBezTo>
                  <a:cubicBezTo>
                    <a:pt x="534" y="335"/>
                    <a:pt x="534" y="336"/>
                    <a:pt x="534" y="337"/>
                  </a:cubicBezTo>
                  <a:cubicBezTo>
                    <a:pt x="534" y="337"/>
                    <a:pt x="534" y="337"/>
                    <a:pt x="534" y="338"/>
                  </a:cubicBezTo>
                  <a:cubicBezTo>
                    <a:pt x="534" y="338"/>
                    <a:pt x="534" y="339"/>
                    <a:pt x="534" y="339"/>
                  </a:cubicBezTo>
                  <a:cubicBezTo>
                    <a:pt x="534" y="340"/>
                    <a:pt x="534" y="341"/>
                    <a:pt x="534" y="341"/>
                  </a:cubicBezTo>
                  <a:cubicBezTo>
                    <a:pt x="534" y="342"/>
                    <a:pt x="534" y="343"/>
                    <a:pt x="534" y="344"/>
                  </a:cubicBezTo>
                  <a:cubicBezTo>
                    <a:pt x="534" y="344"/>
                    <a:pt x="534" y="344"/>
                    <a:pt x="534" y="345"/>
                  </a:cubicBezTo>
                  <a:cubicBezTo>
                    <a:pt x="534" y="345"/>
                    <a:pt x="534" y="345"/>
                    <a:pt x="534" y="345"/>
                  </a:cubicBezTo>
                  <a:cubicBezTo>
                    <a:pt x="534" y="346"/>
                    <a:pt x="535" y="347"/>
                    <a:pt x="535" y="347"/>
                  </a:cubicBezTo>
                  <a:cubicBezTo>
                    <a:pt x="535" y="348"/>
                    <a:pt x="535" y="349"/>
                    <a:pt x="534" y="350"/>
                  </a:cubicBezTo>
                  <a:cubicBezTo>
                    <a:pt x="534" y="350"/>
                    <a:pt x="534" y="351"/>
                    <a:pt x="533" y="352"/>
                  </a:cubicBezTo>
                  <a:cubicBezTo>
                    <a:pt x="533" y="352"/>
                    <a:pt x="533" y="352"/>
                    <a:pt x="533" y="353"/>
                  </a:cubicBezTo>
                  <a:cubicBezTo>
                    <a:pt x="532" y="353"/>
                    <a:pt x="532" y="354"/>
                    <a:pt x="532" y="354"/>
                  </a:cubicBezTo>
                  <a:cubicBezTo>
                    <a:pt x="531" y="354"/>
                    <a:pt x="531" y="355"/>
                    <a:pt x="531" y="355"/>
                  </a:cubicBezTo>
                  <a:cubicBezTo>
                    <a:pt x="530" y="355"/>
                    <a:pt x="530" y="356"/>
                    <a:pt x="530" y="356"/>
                  </a:cubicBezTo>
                  <a:cubicBezTo>
                    <a:pt x="529" y="357"/>
                    <a:pt x="529" y="357"/>
                    <a:pt x="529" y="357"/>
                  </a:cubicBezTo>
                  <a:cubicBezTo>
                    <a:pt x="528" y="358"/>
                    <a:pt x="528" y="358"/>
                    <a:pt x="528" y="358"/>
                  </a:cubicBezTo>
                  <a:cubicBezTo>
                    <a:pt x="528" y="358"/>
                    <a:pt x="528" y="359"/>
                    <a:pt x="527" y="359"/>
                  </a:cubicBezTo>
                  <a:cubicBezTo>
                    <a:pt x="527" y="359"/>
                    <a:pt x="527" y="359"/>
                    <a:pt x="527" y="359"/>
                  </a:cubicBezTo>
                  <a:cubicBezTo>
                    <a:pt x="527" y="359"/>
                    <a:pt x="526" y="359"/>
                    <a:pt x="526" y="359"/>
                  </a:cubicBezTo>
                  <a:cubicBezTo>
                    <a:pt x="526" y="360"/>
                    <a:pt x="525" y="360"/>
                    <a:pt x="525" y="360"/>
                  </a:cubicBezTo>
                  <a:cubicBezTo>
                    <a:pt x="525" y="360"/>
                    <a:pt x="524" y="360"/>
                    <a:pt x="524" y="359"/>
                  </a:cubicBezTo>
                  <a:cubicBezTo>
                    <a:pt x="523" y="359"/>
                    <a:pt x="523" y="359"/>
                    <a:pt x="523" y="358"/>
                  </a:cubicBezTo>
                  <a:cubicBezTo>
                    <a:pt x="523" y="358"/>
                    <a:pt x="523" y="358"/>
                    <a:pt x="523" y="358"/>
                  </a:cubicBezTo>
                  <a:cubicBezTo>
                    <a:pt x="522" y="358"/>
                    <a:pt x="522" y="358"/>
                    <a:pt x="522" y="358"/>
                  </a:cubicBezTo>
                  <a:cubicBezTo>
                    <a:pt x="522" y="358"/>
                    <a:pt x="521" y="359"/>
                    <a:pt x="521" y="359"/>
                  </a:cubicBezTo>
                  <a:cubicBezTo>
                    <a:pt x="520" y="359"/>
                    <a:pt x="519" y="360"/>
                    <a:pt x="519" y="361"/>
                  </a:cubicBezTo>
                  <a:cubicBezTo>
                    <a:pt x="518" y="362"/>
                    <a:pt x="518" y="363"/>
                    <a:pt x="518" y="363"/>
                  </a:cubicBezTo>
                  <a:cubicBezTo>
                    <a:pt x="517" y="364"/>
                    <a:pt x="517" y="365"/>
                    <a:pt x="517" y="366"/>
                  </a:cubicBezTo>
                  <a:cubicBezTo>
                    <a:pt x="517" y="367"/>
                    <a:pt x="516" y="368"/>
                    <a:pt x="516" y="369"/>
                  </a:cubicBezTo>
                  <a:cubicBezTo>
                    <a:pt x="516" y="369"/>
                    <a:pt x="516" y="370"/>
                    <a:pt x="515" y="371"/>
                  </a:cubicBezTo>
                  <a:cubicBezTo>
                    <a:pt x="515" y="372"/>
                    <a:pt x="515" y="372"/>
                    <a:pt x="514" y="372"/>
                  </a:cubicBezTo>
                  <a:cubicBezTo>
                    <a:pt x="514" y="372"/>
                    <a:pt x="513" y="372"/>
                    <a:pt x="513" y="372"/>
                  </a:cubicBezTo>
                  <a:cubicBezTo>
                    <a:pt x="512" y="372"/>
                    <a:pt x="512" y="371"/>
                    <a:pt x="511" y="371"/>
                  </a:cubicBezTo>
                  <a:cubicBezTo>
                    <a:pt x="511" y="371"/>
                    <a:pt x="511" y="371"/>
                    <a:pt x="510" y="370"/>
                  </a:cubicBezTo>
                  <a:cubicBezTo>
                    <a:pt x="510" y="370"/>
                    <a:pt x="510" y="370"/>
                    <a:pt x="509" y="369"/>
                  </a:cubicBezTo>
                  <a:cubicBezTo>
                    <a:pt x="509" y="369"/>
                    <a:pt x="509" y="369"/>
                    <a:pt x="509" y="368"/>
                  </a:cubicBezTo>
                  <a:cubicBezTo>
                    <a:pt x="509" y="368"/>
                    <a:pt x="508" y="367"/>
                    <a:pt x="508" y="366"/>
                  </a:cubicBezTo>
                  <a:cubicBezTo>
                    <a:pt x="508" y="366"/>
                    <a:pt x="508" y="365"/>
                    <a:pt x="507" y="364"/>
                  </a:cubicBezTo>
                  <a:cubicBezTo>
                    <a:pt x="507" y="364"/>
                    <a:pt x="506" y="364"/>
                    <a:pt x="505" y="364"/>
                  </a:cubicBezTo>
                  <a:cubicBezTo>
                    <a:pt x="505" y="364"/>
                    <a:pt x="504" y="364"/>
                    <a:pt x="503" y="364"/>
                  </a:cubicBezTo>
                  <a:cubicBezTo>
                    <a:pt x="502" y="364"/>
                    <a:pt x="501" y="364"/>
                    <a:pt x="500" y="363"/>
                  </a:cubicBezTo>
                  <a:cubicBezTo>
                    <a:pt x="500" y="363"/>
                    <a:pt x="500" y="363"/>
                    <a:pt x="499" y="363"/>
                  </a:cubicBezTo>
                  <a:cubicBezTo>
                    <a:pt x="499" y="363"/>
                    <a:pt x="498" y="363"/>
                    <a:pt x="498" y="363"/>
                  </a:cubicBezTo>
                  <a:cubicBezTo>
                    <a:pt x="497" y="363"/>
                    <a:pt x="497" y="363"/>
                    <a:pt x="496" y="363"/>
                  </a:cubicBezTo>
                  <a:cubicBezTo>
                    <a:pt x="495" y="364"/>
                    <a:pt x="494" y="364"/>
                    <a:pt x="494" y="364"/>
                  </a:cubicBezTo>
                  <a:cubicBezTo>
                    <a:pt x="493" y="364"/>
                    <a:pt x="493" y="365"/>
                    <a:pt x="492" y="365"/>
                  </a:cubicBezTo>
                  <a:cubicBezTo>
                    <a:pt x="492" y="365"/>
                    <a:pt x="492" y="365"/>
                    <a:pt x="491" y="365"/>
                  </a:cubicBezTo>
                  <a:cubicBezTo>
                    <a:pt x="490" y="366"/>
                    <a:pt x="490" y="366"/>
                    <a:pt x="489" y="367"/>
                  </a:cubicBezTo>
                  <a:cubicBezTo>
                    <a:pt x="489" y="368"/>
                    <a:pt x="489" y="368"/>
                    <a:pt x="488" y="369"/>
                  </a:cubicBezTo>
                  <a:cubicBezTo>
                    <a:pt x="488" y="369"/>
                    <a:pt x="488" y="369"/>
                    <a:pt x="487" y="369"/>
                  </a:cubicBezTo>
                  <a:cubicBezTo>
                    <a:pt x="487" y="369"/>
                    <a:pt x="487" y="370"/>
                    <a:pt x="487" y="370"/>
                  </a:cubicBezTo>
                  <a:cubicBezTo>
                    <a:pt x="486" y="370"/>
                    <a:pt x="486" y="371"/>
                    <a:pt x="486" y="371"/>
                  </a:cubicBezTo>
                  <a:cubicBezTo>
                    <a:pt x="486" y="371"/>
                    <a:pt x="486" y="371"/>
                    <a:pt x="486" y="372"/>
                  </a:cubicBezTo>
                  <a:cubicBezTo>
                    <a:pt x="486" y="372"/>
                    <a:pt x="486" y="372"/>
                    <a:pt x="485" y="372"/>
                  </a:cubicBezTo>
                  <a:cubicBezTo>
                    <a:pt x="485" y="372"/>
                    <a:pt x="485" y="373"/>
                    <a:pt x="485" y="373"/>
                  </a:cubicBezTo>
                  <a:cubicBezTo>
                    <a:pt x="485" y="373"/>
                    <a:pt x="485" y="374"/>
                    <a:pt x="485" y="374"/>
                  </a:cubicBezTo>
                  <a:cubicBezTo>
                    <a:pt x="485" y="375"/>
                    <a:pt x="484" y="375"/>
                    <a:pt x="484" y="376"/>
                  </a:cubicBezTo>
                  <a:cubicBezTo>
                    <a:pt x="484" y="376"/>
                    <a:pt x="484" y="377"/>
                    <a:pt x="484" y="377"/>
                  </a:cubicBezTo>
                  <a:cubicBezTo>
                    <a:pt x="484" y="377"/>
                    <a:pt x="485" y="377"/>
                    <a:pt x="484" y="378"/>
                  </a:cubicBezTo>
                  <a:cubicBezTo>
                    <a:pt x="484" y="378"/>
                    <a:pt x="484" y="379"/>
                    <a:pt x="484" y="380"/>
                  </a:cubicBezTo>
                  <a:cubicBezTo>
                    <a:pt x="483" y="381"/>
                    <a:pt x="483" y="382"/>
                    <a:pt x="483" y="382"/>
                  </a:cubicBezTo>
                  <a:cubicBezTo>
                    <a:pt x="482" y="383"/>
                    <a:pt x="481" y="383"/>
                    <a:pt x="481" y="383"/>
                  </a:cubicBezTo>
                  <a:cubicBezTo>
                    <a:pt x="480" y="383"/>
                    <a:pt x="479" y="382"/>
                    <a:pt x="479" y="382"/>
                  </a:cubicBezTo>
                  <a:cubicBezTo>
                    <a:pt x="478" y="382"/>
                    <a:pt x="478" y="382"/>
                    <a:pt x="478" y="382"/>
                  </a:cubicBezTo>
                  <a:cubicBezTo>
                    <a:pt x="478" y="381"/>
                    <a:pt x="477" y="381"/>
                    <a:pt x="477" y="381"/>
                  </a:cubicBezTo>
                  <a:cubicBezTo>
                    <a:pt x="477" y="381"/>
                    <a:pt x="477" y="380"/>
                    <a:pt x="477" y="380"/>
                  </a:cubicBezTo>
                  <a:cubicBezTo>
                    <a:pt x="477" y="380"/>
                    <a:pt x="477" y="380"/>
                    <a:pt x="476" y="379"/>
                  </a:cubicBezTo>
                  <a:cubicBezTo>
                    <a:pt x="476" y="379"/>
                    <a:pt x="476" y="379"/>
                    <a:pt x="476" y="379"/>
                  </a:cubicBezTo>
                  <a:cubicBezTo>
                    <a:pt x="476" y="378"/>
                    <a:pt x="476" y="378"/>
                    <a:pt x="476" y="378"/>
                  </a:cubicBezTo>
                  <a:cubicBezTo>
                    <a:pt x="476" y="377"/>
                    <a:pt x="476" y="375"/>
                    <a:pt x="475" y="374"/>
                  </a:cubicBezTo>
                  <a:cubicBezTo>
                    <a:pt x="475" y="374"/>
                    <a:pt x="474" y="373"/>
                    <a:pt x="474" y="373"/>
                  </a:cubicBezTo>
                  <a:cubicBezTo>
                    <a:pt x="473" y="373"/>
                    <a:pt x="472" y="373"/>
                    <a:pt x="471" y="373"/>
                  </a:cubicBezTo>
                  <a:cubicBezTo>
                    <a:pt x="470" y="373"/>
                    <a:pt x="470" y="373"/>
                    <a:pt x="469" y="373"/>
                  </a:cubicBezTo>
                  <a:cubicBezTo>
                    <a:pt x="469" y="374"/>
                    <a:pt x="468" y="374"/>
                    <a:pt x="468" y="374"/>
                  </a:cubicBezTo>
                  <a:cubicBezTo>
                    <a:pt x="467" y="374"/>
                    <a:pt x="467" y="374"/>
                    <a:pt x="467" y="374"/>
                  </a:cubicBezTo>
                  <a:cubicBezTo>
                    <a:pt x="467" y="374"/>
                    <a:pt x="466" y="374"/>
                    <a:pt x="466" y="375"/>
                  </a:cubicBezTo>
                  <a:cubicBezTo>
                    <a:pt x="465" y="375"/>
                    <a:pt x="465" y="375"/>
                    <a:pt x="465" y="375"/>
                  </a:cubicBezTo>
                  <a:cubicBezTo>
                    <a:pt x="464" y="375"/>
                    <a:pt x="464" y="375"/>
                    <a:pt x="464" y="376"/>
                  </a:cubicBezTo>
                  <a:cubicBezTo>
                    <a:pt x="463" y="376"/>
                    <a:pt x="463" y="376"/>
                    <a:pt x="463" y="376"/>
                  </a:cubicBezTo>
                  <a:cubicBezTo>
                    <a:pt x="462" y="376"/>
                    <a:pt x="462" y="376"/>
                    <a:pt x="461" y="377"/>
                  </a:cubicBezTo>
                  <a:cubicBezTo>
                    <a:pt x="460" y="377"/>
                    <a:pt x="460" y="378"/>
                    <a:pt x="460" y="378"/>
                  </a:cubicBezTo>
                  <a:cubicBezTo>
                    <a:pt x="459" y="379"/>
                    <a:pt x="459" y="379"/>
                    <a:pt x="460" y="379"/>
                  </a:cubicBezTo>
                  <a:cubicBezTo>
                    <a:pt x="460" y="380"/>
                    <a:pt x="460" y="380"/>
                    <a:pt x="461" y="381"/>
                  </a:cubicBezTo>
                  <a:cubicBezTo>
                    <a:pt x="461" y="382"/>
                    <a:pt x="460" y="383"/>
                    <a:pt x="460" y="384"/>
                  </a:cubicBezTo>
                  <a:cubicBezTo>
                    <a:pt x="460" y="385"/>
                    <a:pt x="460" y="385"/>
                    <a:pt x="459" y="385"/>
                  </a:cubicBezTo>
                  <a:cubicBezTo>
                    <a:pt x="459" y="385"/>
                    <a:pt x="458" y="385"/>
                    <a:pt x="458" y="385"/>
                  </a:cubicBezTo>
                  <a:cubicBezTo>
                    <a:pt x="457" y="386"/>
                    <a:pt x="456" y="387"/>
                    <a:pt x="456" y="388"/>
                  </a:cubicBezTo>
                  <a:cubicBezTo>
                    <a:pt x="455" y="389"/>
                    <a:pt x="455" y="389"/>
                    <a:pt x="455" y="389"/>
                  </a:cubicBezTo>
                  <a:cubicBezTo>
                    <a:pt x="454" y="389"/>
                    <a:pt x="454" y="389"/>
                    <a:pt x="454" y="389"/>
                  </a:cubicBezTo>
                  <a:cubicBezTo>
                    <a:pt x="454" y="389"/>
                    <a:pt x="453" y="389"/>
                    <a:pt x="453" y="389"/>
                  </a:cubicBezTo>
                  <a:cubicBezTo>
                    <a:pt x="453" y="388"/>
                    <a:pt x="452" y="389"/>
                    <a:pt x="452" y="389"/>
                  </a:cubicBezTo>
                  <a:cubicBezTo>
                    <a:pt x="452" y="389"/>
                    <a:pt x="451" y="389"/>
                    <a:pt x="451" y="389"/>
                  </a:cubicBezTo>
                  <a:cubicBezTo>
                    <a:pt x="450" y="389"/>
                    <a:pt x="450" y="390"/>
                    <a:pt x="450" y="390"/>
                  </a:cubicBezTo>
                  <a:cubicBezTo>
                    <a:pt x="449" y="390"/>
                    <a:pt x="447" y="391"/>
                    <a:pt x="447" y="392"/>
                  </a:cubicBezTo>
                  <a:cubicBezTo>
                    <a:pt x="446" y="392"/>
                    <a:pt x="446" y="392"/>
                    <a:pt x="446" y="392"/>
                  </a:cubicBezTo>
                  <a:cubicBezTo>
                    <a:pt x="445" y="393"/>
                    <a:pt x="445" y="393"/>
                    <a:pt x="444" y="394"/>
                  </a:cubicBezTo>
                  <a:cubicBezTo>
                    <a:pt x="444" y="395"/>
                    <a:pt x="444" y="395"/>
                    <a:pt x="443" y="396"/>
                  </a:cubicBezTo>
                  <a:cubicBezTo>
                    <a:pt x="442" y="396"/>
                    <a:pt x="442" y="397"/>
                    <a:pt x="441" y="398"/>
                  </a:cubicBezTo>
                  <a:cubicBezTo>
                    <a:pt x="440" y="398"/>
                    <a:pt x="439" y="399"/>
                    <a:pt x="439" y="400"/>
                  </a:cubicBezTo>
                  <a:cubicBezTo>
                    <a:pt x="439" y="400"/>
                    <a:pt x="438" y="401"/>
                    <a:pt x="438" y="401"/>
                  </a:cubicBezTo>
                  <a:cubicBezTo>
                    <a:pt x="437" y="401"/>
                    <a:pt x="437" y="400"/>
                    <a:pt x="437" y="400"/>
                  </a:cubicBezTo>
                  <a:cubicBezTo>
                    <a:pt x="436" y="400"/>
                    <a:pt x="436" y="400"/>
                    <a:pt x="435" y="400"/>
                  </a:cubicBezTo>
                  <a:cubicBezTo>
                    <a:pt x="435" y="399"/>
                    <a:pt x="434" y="399"/>
                    <a:pt x="434" y="399"/>
                  </a:cubicBezTo>
                  <a:cubicBezTo>
                    <a:pt x="433" y="399"/>
                    <a:pt x="433" y="399"/>
                    <a:pt x="432" y="399"/>
                  </a:cubicBezTo>
                  <a:cubicBezTo>
                    <a:pt x="432" y="398"/>
                    <a:pt x="431" y="398"/>
                    <a:pt x="431" y="398"/>
                  </a:cubicBezTo>
                  <a:cubicBezTo>
                    <a:pt x="430" y="398"/>
                    <a:pt x="430" y="398"/>
                    <a:pt x="430" y="397"/>
                  </a:cubicBezTo>
                  <a:cubicBezTo>
                    <a:pt x="431" y="397"/>
                    <a:pt x="431" y="397"/>
                    <a:pt x="432" y="397"/>
                  </a:cubicBezTo>
                  <a:cubicBezTo>
                    <a:pt x="432" y="396"/>
                    <a:pt x="433" y="396"/>
                    <a:pt x="433" y="395"/>
                  </a:cubicBezTo>
                  <a:cubicBezTo>
                    <a:pt x="433" y="395"/>
                    <a:pt x="434" y="394"/>
                    <a:pt x="434" y="394"/>
                  </a:cubicBezTo>
                  <a:cubicBezTo>
                    <a:pt x="435" y="393"/>
                    <a:pt x="436" y="393"/>
                    <a:pt x="437" y="393"/>
                  </a:cubicBezTo>
                  <a:cubicBezTo>
                    <a:pt x="438" y="392"/>
                    <a:pt x="436" y="391"/>
                    <a:pt x="436" y="390"/>
                  </a:cubicBezTo>
                  <a:cubicBezTo>
                    <a:pt x="435" y="390"/>
                    <a:pt x="435" y="390"/>
                    <a:pt x="435" y="390"/>
                  </a:cubicBezTo>
                  <a:cubicBezTo>
                    <a:pt x="435" y="390"/>
                    <a:pt x="435" y="390"/>
                    <a:pt x="435" y="390"/>
                  </a:cubicBezTo>
                  <a:cubicBezTo>
                    <a:pt x="434" y="390"/>
                    <a:pt x="434" y="390"/>
                    <a:pt x="434" y="390"/>
                  </a:cubicBezTo>
                  <a:cubicBezTo>
                    <a:pt x="434" y="390"/>
                    <a:pt x="433" y="390"/>
                    <a:pt x="433" y="390"/>
                  </a:cubicBezTo>
                  <a:cubicBezTo>
                    <a:pt x="432" y="390"/>
                    <a:pt x="432" y="390"/>
                    <a:pt x="432" y="390"/>
                  </a:cubicBezTo>
                  <a:cubicBezTo>
                    <a:pt x="431" y="390"/>
                    <a:pt x="431" y="390"/>
                    <a:pt x="430" y="391"/>
                  </a:cubicBezTo>
                  <a:cubicBezTo>
                    <a:pt x="429" y="391"/>
                    <a:pt x="429" y="391"/>
                    <a:pt x="428" y="392"/>
                  </a:cubicBezTo>
                  <a:cubicBezTo>
                    <a:pt x="427" y="392"/>
                    <a:pt x="427" y="392"/>
                    <a:pt x="427" y="392"/>
                  </a:cubicBezTo>
                  <a:cubicBezTo>
                    <a:pt x="427" y="392"/>
                    <a:pt x="426" y="392"/>
                    <a:pt x="426" y="392"/>
                  </a:cubicBezTo>
                  <a:cubicBezTo>
                    <a:pt x="426" y="392"/>
                    <a:pt x="425" y="392"/>
                    <a:pt x="425" y="392"/>
                  </a:cubicBezTo>
                  <a:cubicBezTo>
                    <a:pt x="425" y="392"/>
                    <a:pt x="424" y="392"/>
                    <a:pt x="424" y="392"/>
                  </a:cubicBezTo>
                  <a:cubicBezTo>
                    <a:pt x="424" y="392"/>
                    <a:pt x="423" y="392"/>
                    <a:pt x="423" y="393"/>
                  </a:cubicBezTo>
                  <a:cubicBezTo>
                    <a:pt x="423" y="393"/>
                    <a:pt x="423" y="393"/>
                    <a:pt x="423" y="393"/>
                  </a:cubicBezTo>
                  <a:cubicBezTo>
                    <a:pt x="423" y="393"/>
                    <a:pt x="423" y="393"/>
                    <a:pt x="422" y="393"/>
                  </a:cubicBezTo>
                  <a:cubicBezTo>
                    <a:pt x="422" y="393"/>
                    <a:pt x="422" y="393"/>
                    <a:pt x="422" y="394"/>
                  </a:cubicBezTo>
                  <a:cubicBezTo>
                    <a:pt x="422" y="394"/>
                    <a:pt x="422" y="394"/>
                    <a:pt x="422" y="394"/>
                  </a:cubicBezTo>
                  <a:cubicBezTo>
                    <a:pt x="422" y="395"/>
                    <a:pt x="421" y="395"/>
                    <a:pt x="421" y="395"/>
                  </a:cubicBezTo>
                  <a:cubicBezTo>
                    <a:pt x="421" y="396"/>
                    <a:pt x="421" y="396"/>
                    <a:pt x="420" y="396"/>
                  </a:cubicBezTo>
                  <a:cubicBezTo>
                    <a:pt x="420" y="396"/>
                    <a:pt x="420" y="397"/>
                    <a:pt x="420" y="397"/>
                  </a:cubicBezTo>
                  <a:cubicBezTo>
                    <a:pt x="420" y="397"/>
                    <a:pt x="419" y="396"/>
                    <a:pt x="419" y="396"/>
                  </a:cubicBezTo>
                  <a:cubicBezTo>
                    <a:pt x="419" y="396"/>
                    <a:pt x="418" y="397"/>
                    <a:pt x="418" y="397"/>
                  </a:cubicBezTo>
                  <a:cubicBezTo>
                    <a:pt x="418" y="397"/>
                    <a:pt x="418" y="397"/>
                    <a:pt x="418" y="396"/>
                  </a:cubicBezTo>
                  <a:cubicBezTo>
                    <a:pt x="417" y="396"/>
                    <a:pt x="417" y="396"/>
                    <a:pt x="417" y="396"/>
                  </a:cubicBezTo>
                  <a:cubicBezTo>
                    <a:pt x="416" y="396"/>
                    <a:pt x="416" y="395"/>
                    <a:pt x="416" y="395"/>
                  </a:cubicBezTo>
                  <a:cubicBezTo>
                    <a:pt x="416" y="395"/>
                    <a:pt x="416" y="395"/>
                    <a:pt x="415" y="394"/>
                  </a:cubicBezTo>
                  <a:cubicBezTo>
                    <a:pt x="415" y="394"/>
                    <a:pt x="415" y="394"/>
                    <a:pt x="415" y="394"/>
                  </a:cubicBezTo>
                  <a:cubicBezTo>
                    <a:pt x="415" y="394"/>
                    <a:pt x="414" y="394"/>
                    <a:pt x="414" y="394"/>
                  </a:cubicBezTo>
                  <a:cubicBezTo>
                    <a:pt x="414" y="393"/>
                    <a:pt x="414" y="393"/>
                    <a:pt x="414" y="393"/>
                  </a:cubicBezTo>
                  <a:cubicBezTo>
                    <a:pt x="413" y="393"/>
                    <a:pt x="413" y="392"/>
                    <a:pt x="413" y="391"/>
                  </a:cubicBezTo>
                  <a:cubicBezTo>
                    <a:pt x="413" y="391"/>
                    <a:pt x="413" y="391"/>
                    <a:pt x="413" y="391"/>
                  </a:cubicBezTo>
                  <a:cubicBezTo>
                    <a:pt x="413" y="390"/>
                    <a:pt x="413" y="391"/>
                    <a:pt x="413" y="391"/>
                  </a:cubicBezTo>
                  <a:cubicBezTo>
                    <a:pt x="412" y="391"/>
                    <a:pt x="412" y="390"/>
                    <a:pt x="412" y="391"/>
                  </a:cubicBezTo>
                  <a:cubicBezTo>
                    <a:pt x="411" y="391"/>
                    <a:pt x="411" y="391"/>
                    <a:pt x="411" y="391"/>
                  </a:cubicBezTo>
                  <a:cubicBezTo>
                    <a:pt x="411" y="391"/>
                    <a:pt x="410" y="391"/>
                    <a:pt x="410" y="391"/>
                  </a:cubicBezTo>
                  <a:cubicBezTo>
                    <a:pt x="409" y="391"/>
                    <a:pt x="409" y="391"/>
                    <a:pt x="409" y="392"/>
                  </a:cubicBezTo>
                  <a:cubicBezTo>
                    <a:pt x="408" y="392"/>
                    <a:pt x="408" y="392"/>
                    <a:pt x="408" y="392"/>
                  </a:cubicBezTo>
                  <a:cubicBezTo>
                    <a:pt x="408" y="392"/>
                    <a:pt x="407" y="392"/>
                    <a:pt x="407" y="392"/>
                  </a:cubicBezTo>
                  <a:cubicBezTo>
                    <a:pt x="407" y="392"/>
                    <a:pt x="407" y="393"/>
                    <a:pt x="407" y="393"/>
                  </a:cubicBezTo>
                  <a:cubicBezTo>
                    <a:pt x="407" y="393"/>
                    <a:pt x="407" y="393"/>
                    <a:pt x="406" y="393"/>
                  </a:cubicBezTo>
                  <a:cubicBezTo>
                    <a:pt x="406" y="394"/>
                    <a:pt x="406" y="394"/>
                    <a:pt x="406" y="394"/>
                  </a:cubicBezTo>
                  <a:cubicBezTo>
                    <a:pt x="405" y="394"/>
                    <a:pt x="405" y="394"/>
                    <a:pt x="405" y="394"/>
                  </a:cubicBezTo>
                  <a:cubicBezTo>
                    <a:pt x="404" y="394"/>
                    <a:pt x="403" y="394"/>
                    <a:pt x="403" y="395"/>
                  </a:cubicBezTo>
                  <a:cubicBezTo>
                    <a:pt x="400" y="395"/>
                    <a:pt x="400" y="395"/>
                    <a:pt x="400" y="395"/>
                  </a:cubicBezTo>
                  <a:cubicBezTo>
                    <a:pt x="400" y="395"/>
                    <a:pt x="399" y="395"/>
                    <a:pt x="399" y="395"/>
                  </a:cubicBezTo>
                  <a:cubicBezTo>
                    <a:pt x="399" y="395"/>
                    <a:pt x="399" y="394"/>
                    <a:pt x="398" y="394"/>
                  </a:cubicBezTo>
                  <a:cubicBezTo>
                    <a:pt x="398" y="394"/>
                    <a:pt x="398" y="395"/>
                    <a:pt x="397" y="394"/>
                  </a:cubicBezTo>
                  <a:cubicBezTo>
                    <a:pt x="397" y="394"/>
                    <a:pt x="397" y="394"/>
                    <a:pt x="396" y="394"/>
                  </a:cubicBezTo>
                  <a:cubicBezTo>
                    <a:pt x="396" y="394"/>
                    <a:pt x="396" y="393"/>
                    <a:pt x="396" y="393"/>
                  </a:cubicBezTo>
                  <a:cubicBezTo>
                    <a:pt x="395" y="393"/>
                    <a:pt x="395" y="393"/>
                    <a:pt x="395" y="393"/>
                  </a:cubicBezTo>
                  <a:cubicBezTo>
                    <a:pt x="395" y="392"/>
                    <a:pt x="394" y="392"/>
                    <a:pt x="394" y="392"/>
                  </a:cubicBezTo>
                  <a:cubicBezTo>
                    <a:pt x="394" y="392"/>
                    <a:pt x="393" y="392"/>
                    <a:pt x="393" y="391"/>
                  </a:cubicBezTo>
                  <a:cubicBezTo>
                    <a:pt x="393" y="391"/>
                    <a:pt x="393" y="391"/>
                    <a:pt x="393" y="391"/>
                  </a:cubicBezTo>
                  <a:cubicBezTo>
                    <a:pt x="394" y="390"/>
                    <a:pt x="395" y="389"/>
                    <a:pt x="395" y="388"/>
                  </a:cubicBezTo>
                  <a:cubicBezTo>
                    <a:pt x="395" y="388"/>
                    <a:pt x="395" y="388"/>
                    <a:pt x="396" y="387"/>
                  </a:cubicBezTo>
                  <a:cubicBezTo>
                    <a:pt x="396" y="387"/>
                    <a:pt x="396" y="386"/>
                    <a:pt x="396" y="385"/>
                  </a:cubicBezTo>
                  <a:cubicBezTo>
                    <a:pt x="396" y="385"/>
                    <a:pt x="396" y="384"/>
                    <a:pt x="396" y="384"/>
                  </a:cubicBezTo>
                  <a:cubicBezTo>
                    <a:pt x="395" y="384"/>
                    <a:pt x="395" y="384"/>
                    <a:pt x="395" y="384"/>
                  </a:cubicBezTo>
                  <a:cubicBezTo>
                    <a:pt x="395" y="384"/>
                    <a:pt x="394" y="384"/>
                    <a:pt x="394" y="384"/>
                  </a:cubicBezTo>
                  <a:cubicBezTo>
                    <a:pt x="393" y="384"/>
                    <a:pt x="393" y="384"/>
                    <a:pt x="393" y="384"/>
                  </a:cubicBezTo>
                  <a:cubicBezTo>
                    <a:pt x="392" y="384"/>
                    <a:pt x="392" y="384"/>
                    <a:pt x="392" y="384"/>
                  </a:cubicBezTo>
                  <a:cubicBezTo>
                    <a:pt x="392" y="385"/>
                    <a:pt x="391" y="385"/>
                    <a:pt x="391" y="385"/>
                  </a:cubicBezTo>
                  <a:cubicBezTo>
                    <a:pt x="391" y="385"/>
                    <a:pt x="391" y="385"/>
                    <a:pt x="391" y="385"/>
                  </a:cubicBezTo>
                  <a:cubicBezTo>
                    <a:pt x="390" y="385"/>
                    <a:pt x="390" y="385"/>
                    <a:pt x="390" y="385"/>
                  </a:cubicBezTo>
                  <a:cubicBezTo>
                    <a:pt x="389" y="385"/>
                    <a:pt x="389" y="385"/>
                    <a:pt x="389" y="385"/>
                  </a:cubicBezTo>
                  <a:cubicBezTo>
                    <a:pt x="389" y="385"/>
                    <a:pt x="389" y="385"/>
                    <a:pt x="389" y="385"/>
                  </a:cubicBezTo>
                  <a:cubicBezTo>
                    <a:pt x="389" y="385"/>
                    <a:pt x="388" y="385"/>
                    <a:pt x="388" y="385"/>
                  </a:cubicBezTo>
                  <a:cubicBezTo>
                    <a:pt x="388" y="385"/>
                    <a:pt x="387" y="384"/>
                    <a:pt x="387" y="384"/>
                  </a:cubicBezTo>
                  <a:cubicBezTo>
                    <a:pt x="387" y="384"/>
                    <a:pt x="387" y="384"/>
                    <a:pt x="387" y="384"/>
                  </a:cubicBezTo>
                  <a:cubicBezTo>
                    <a:pt x="386" y="384"/>
                    <a:pt x="385" y="384"/>
                    <a:pt x="385" y="384"/>
                  </a:cubicBezTo>
                  <a:cubicBezTo>
                    <a:pt x="384" y="384"/>
                    <a:pt x="384" y="384"/>
                    <a:pt x="383" y="384"/>
                  </a:cubicBezTo>
                  <a:cubicBezTo>
                    <a:pt x="383" y="383"/>
                    <a:pt x="382" y="383"/>
                    <a:pt x="382" y="383"/>
                  </a:cubicBezTo>
                  <a:cubicBezTo>
                    <a:pt x="382" y="383"/>
                    <a:pt x="382" y="383"/>
                    <a:pt x="381" y="383"/>
                  </a:cubicBezTo>
                  <a:cubicBezTo>
                    <a:pt x="381" y="383"/>
                    <a:pt x="380" y="383"/>
                    <a:pt x="380" y="383"/>
                  </a:cubicBezTo>
                  <a:cubicBezTo>
                    <a:pt x="380" y="383"/>
                    <a:pt x="379" y="382"/>
                    <a:pt x="379" y="382"/>
                  </a:cubicBezTo>
                  <a:cubicBezTo>
                    <a:pt x="379" y="382"/>
                    <a:pt x="379" y="382"/>
                    <a:pt x="379" y="381"/>
                  </a:cubicBezTo>
                  <a:cubicBezTo>
                    <a:pt x="379" y="380"/>
                    <a:pt x="379" y="380"/>
                    <a:pt x="379" y="380"/>
                  </a:cubicBezTo>
                  <a:cubicBezTo>
                    <a:pt x="379" y="380"/>
                    <a:pt x="379" y="380"/>
                    <a:pt x="379" y="380"/>
                  </a:cubicBezTo>
                  <a:cubicBezTo>
                    <a:pt x="379" y="380"/>
                    <a:pt x="379" y="380"/>
                    <a:pt x="379" y="379"/>
                  </a:cubicBezTo>
                  <a:cubicBezTo>
                    <a:pt x="379" y="379"/>
                    <a:pt x="379" y="379"/>
                    <a:pt x="379" y="379"/>
                  </a:cubicBezTo>
                  <a:cubicBezTo>
                    <a:pt x="379" y="378"/>
                    <a:pt x="380" y="378"/>
                    <a:pt x="380" y="378"/>
                  </a:cubicBezTo>
                  <a:cubicBezTo>
                    <a:pt x="381" y="378"/>
                    <a:pt x="380" y="377"/>
                    <a:pt x="380" y="377"/>
                  </a:cubicBezTo>
                  <a:cubicBezTo>
                    <a:pt x="380" y="377"/>
                    <a:pt x="379" y="376"/>
                    <a:pt x="379" y="376"/>
                  </a:cubicBezTo>
                  <a:cubicBezTo>
                    <a:pt x="379" y="376"/>
                    <a:pt x="379" y="376"/>
                    <a:pt x="379" y="376"/>
                  </a:cubicBezTo>
                  <a:cubicBezTo>
                    <a:pt x="379" y="376"/>
                    <a:pt x="379" y="375"/>
                    <a:pt x="379" y="375"/>
                  </a:cubicBezTo>
                  <a:cubicBezTo>
                    <a:pt x="378" y="375"/>
                    <a:pt x="378" y="375"/>
                    <a:pt x="377" y="375"/>
                  </a:cubicBezTo>
                  <a:cubicBezTo>
                    <a:pt x="377" y="375"/>
                    <a:pt x="376" y="375"/>
                    <a:pt x="376" y="375"/>
                  </a:cubicBezTo>
                  <a:cubicBezTo>
                    <a:pt x="375" y="375"/>
                    <a:pt x="375" y="375"/>
                    <a:pt x="374" y="375"/>
                  </a:cubicBezTo>
                  <a:cubicBezTo>
                    <a:pt x="374" y="375"/>
                    <a:pt x="373" y="375"/>
                    <a:pt x="373" y="375"/>
                  </a:cubicBezTo>
                  <a:cubicBezTo>
                    <a:pt x="372" y="375"/>
                    <a:pt x="372" y="375"/>
                    <a:pt x="372" y="375"/>
                  </a:cubicBezTo>
                  <a:cubicBezTo>
                    <a:pt x="371" y="376"/>
                    <a:pt x="371" y="376"/>
                    <a:pt x="370" y="376"/>
                  </a:cubicBezTo>
                  <a:cubicBezTo>
                    <a:pt x="370" y="376"/>
                    <a:pt x="370" y="376"/>
                    <a:pt x="370" y="376"/>
                  </a:cubicBezTo>
                  <a:cubicBezTo>
                    <a:pt x="370" y="377"/>
                    <a:pt x="369" y="377"/>
                    <a:pt x="368" y="377"/>
                  </a:cubicBezTo>
                  <a:cubicBezTo>
                    <a:pt x="368" y="377"/>
                    <a:pt x="368" y="377"/>
                    <a:pt x="368" y="377"/>
                  </a:cubicBezTo>
                  <a:cubicBezTo>
                    <a:pt x="367" y="377"/>
                    <a:pt x="367" y="377"/>
                    <a:pt x="367" y="377"/>
                  </a:cubicBezTo>
                  <a:cubicBezTo>
                    <a:pt x="366" y="377"/>
                    <a:pt x="366" y="377"/>
                    <a:pt x="365" y="377"/>
                  </a:cubicBezTo>
                  <a:cubicBezTo>
                    <a:pt x="365" y="377"/>
                    <a:pt x="364" y="377"/>
                    <a:pt x="364" y="377"/>
                  </a:cubicBezTo>
                  <a:cubicBezTo>
                    <a:pt x="364" y="376"/>
                    <a:pt x="363" y="376"/>
                    <a:pt x="363" y="376"/>
                  </a:cubicBezTo>
                  <a:cubicBezTo>
                    <a:pt x="362" y="376"/>
                    <a:pt x="362" y="376"/>
                    <a:pt x="362" y="376"/>
                  </a:cubicBezTo>
                  <a:cubicBezTo>
                    <a:pt x="361" y="376"/>
                    <a:pt x="361" y="376"/>
                    <a:pt x="361" y="375"/>
                  </a:cubicBezTo>
                  <a:cubicBezTo>
                    <a:pt x="360" y="375"/>
                    <a:pt x="360" y="375"/>
                    <a:pt x="359" y="375"/>
                  </a:cubicBezTo>
                  <a:cubicBezTo>
                    <a:pt x="359" y="374"/>
                    <a:pt x="357" y="374"/>
                    <a:pt x="356" y="374"/>
                  </a:cubicBezTo>
                  <a:cubicBezTo>
                    <a:pt x="356" y="373"/>
                    <a:pt x="356" y="373"/>
                    <a:pt x="355" y="373"/>
                  </a:cubicBezTo>
                  <a:cubicBezTo>
                    <a:pt x="355" y="373"/>
                    <a:pt x="355" y="373"/>
                    <a:pt x="355" y="373"/>
                  </a:cubicBezTo>
                  <a:cubicBezTo>
                    <a:pt x="354" y="373"/>
                    <a:pt x="354" y="373"/>
                    <a:pt x="354" y="373"/>
                  </a:cubicBezTo>
                  <a:cubicBezTo>
                    <a:pt x="353" y="373"/>
                    <a:pt x="352" y="373"/>
                    <a:pt x="351" y="374"/>
                  </a:cubicBezTo>
                  <a:cubicBezTo>
                    <a:pt x="351" y="374"/>
                    <a:pt x="350" y="374"/>
                    <a:pt x="350" y="374"/>
                  </a:cubicBezTo>
                  <a:cubicBezTo>
                    <a:pt x="350" y="374"/>
                    <a:pt x="350" y="375"/>
                    <a:pt x="350" y="375"/>
                  </a:cubicBezTo>
                  <a:cubicBezTo>
                    <a:pt x="349" y="375"/>
                    <a:pt x="349" y="375"/>
                    <a:pt x="349" y="375"/>
                  </a:cubicBezTo>
                  <a:cubicBezTo>
                    <a:pt x="349" y="375"/>
                    <a:pt x="348" y="375"/>
                    <a:pt x="348" y="376"/>
                  </a:cubicBezTo>
                  <a:cubicBezTo>
                    <a:pt x="347" y="376"/>
                    <a:pt x="346" y="376"/>
                    <a:pt x="346" y="376"/>
                  </a:cubicBezTo>
                  <a:cubicBezTo>
                    <a:pt x="345" y="376"/>
                    <a:pt x="345" y="376"/>
                    <a:pt x="345" y="376"/>
                  </a:cubicBezTo>
                  <a:cubicBezTo>
                    <a:pt x="345" y="376"/>
                    <a:pt x="344" y="377"/>
                    <a:pt x="344" y="377"/>
                  </a:cubicBezTo>
                  <a:cubicBezTo>
                    <a:pt x="343" y="377"/>
                    <a:pt x="343" y="377"/>
                    <a:pt x="342" y="377"/>
                  </a:cubicBezTo>
                  <a:cubicBezTo>
                    <a:pt x="342" y="377"/>
                    <a:pt x="341" y="377"/>
                    <a:pt x="341" y="377"/>
                  </a:cubicBezTo>
                  <a:cubicBezTo>
                    <a:pt x="340" y="377"/>
                    <a:pt x="340" y="377"/>
                    <a:pt x="340" y="377"/>
                  </a:cubicBezTo>
                  <a:cubicBezTo>
                    <a:pt x="340" y="377"/>
                    <a:pt x="339" y="377"/>
                    <a:pt x="339" y="377"/>
                  </a:cubicBezTo>
                  <a:cubicBezTo>
                    <a:pt x="339" y="377"/>
                    <a:pt x="338" y="377"/>
                    <a:pt x="338" y="377"/>
                  </a:cubicBezTo>
                  <a:cubicBezTo>
                    <a:pt x="338" y="377"/>
                    <a:pt x="337" y="376"/>
                    <a:pt x="337" y="376"/>
                  </a:cubicBezTo>
                  <a:cubicBezTo>
                    <a:pt x="337" y="375"/>
                    <a:pt x="336" y="374"/>
                    <a:pt x="336" y="374"/>
                  </a:cubicBezTo>
                  <a:cubicBezTo>
                    <a:pt x="335" y="374"/>
                    <a:pt x="335" y="373"/>
                    <a:pt x="335" y="373"/>
                  </a:cubicBezTo>
                  <a:cubicBezTo>
                    <a:pt x="334" y="371"/>
                    <a:pt x="333" y="369"/>
                    <a:pt x="332" y="368"/>
                  </a:cubicBezTo>
                  <a:cubicBezTo>
                    <a:pt x="332" y="368"/>
                    <a:pt x="331" y="367"/>
                    <a:pt x="330" y="367"/>
                  </a:cubicBezTo>
                  <a:cubicBezTo>
                    <a:pt x="330" y="366"/>
                    <a:pt x="329" y="366"/>
                    <a:pt x="329" y="365"/>
                  </a:cubicBezTo>
                  <a:cubicBezTo>
                    <a:pt x="328" y="364"/>
                    <a:pt x="328" y="364"/>
                    <a:pt x="328" y="363"/>
                  </a:cubicBezTo>
                  <a:cubicBezTo>
                    <a:pt x="327" y="362"/>
                    <a:pt x="327" y="362"/>
                    <a:pt x="326" y="361"/>
                  </a:cubicBezTo>
                  <a:cubicBezTo>
                    <a:pt x="326" y="361"/>
                    <a:pt x="326" y="361"/>
                    <a:pt x="325" y="361"/>
                  </a:cubicBezTo>
                  <a:cubicBezTo>
                    <a:pt x="325" y="361"/>
                    <a:pt x="325" y="361"/>
                    <a:pt x="324" y="361"/>
                  </a:cubicBezTo>
                  <a:cubicBezTo>
                    <a:pt x="324" y="360"/>
                    <a:pt x="324" y="360"/>
                    <a:pt x="324" y="360"/>
                  </a:cubicBezTo>
                  <a:cubicBezTo>
                    <a:pt x="323" y="360"/>
                    <a:pt x="323" y="359"/>
                    <a:pt x="323" y="359"/>
                  </a:cubicBezTo>
                  <a:cubicBezTo>
                    <a:pt x="322" y="359"/>
                    <a:pt x="322" y="359"/>
                    <a:pt x="322" y="359"/>
                  </a:cubicBezTo>
                  <a:cubicBezTo>
                    <a:pt x="321" y="359"/>
                    <a:pt x="321" y="359"/>
                    <a:pt x="321" y="358"/>
                  </a:cubicBezTo>
                  <a:cubicBezTo>
                    <a:pt x="320" y="358"/>
                    <a:pt x="319" y="358"/>
                    <a:pt x="319" y="357"/>
                  </a:cubicBezTo>
                  <a:cubicBezTo>
                    <a:pt x="318" y="357"/>
                    <a:pt x="318" y="357"/>
                    <a:pt x="318" y="357"/>
                  </a:cubicBezTo>
                  <a:cubicBezTo>
                    <a:pt x="318" y="357"/>
                    <a:pt x="318" y="357"/>
                    <a:pt x="317" y="356"/>
                  </a:cubicBezTo>
                  <a:cubicBezTo>
                    <a:pt x="317" y="356"/>
                    <a:pt x="317" y="356"/>
                    <a:pt x="316" y="356"/>
                  </a:cubicBezTo>
                  <a:cubicBezTo>
                    <a:pt x="316" y="355"/>
                    <a:pt x="316" y="355"/>
                    <a:pt x="315" y="355"/>
                  </a:cubicBezTo>
                  <a:cubicBezTo>
                    <a:pt x="315" y="355"/>
                    <a:pt x="314" y="355"/>
                    <a:pt x="314" y="355"/>
                  </a:cubicBezTo>
                  <a:cubicBezTo>
                    <a:pt x="313" y="355"/>
                    <a:pt x="313" y="355"/>
                    <a:pt x="313" y="355"/>
                  </a:cubicBezTo>
                  <a:cubicBezTo>
                    <a:pt x="312" y="355"/>
                    <a:pt x="312" y="355"/>
                    <a:pt x="312" y="355"/>
                  </a:cubicBezTo>
                  <a:cubicBezTo>
                    <a:pt x="311" y="355"/>
                    <a:pt x="311" y="355"/>
                    <a:pt x="311" y="355"/>
                  </a:cubicBezTo>
                  <a:cubicBezTo>
                    <a:pt x="310" y="355"/>
                    <a:pt x="310" y="355"/>
                    <a:pt x="310" y="355"/>
                  </a:cubicBezTo>
                  <a:cubicBezTo>
                    <a:pt x="309" y="355"/>
                    <a:pt x="309" y="355"/>
                    <a:pt x="309" y="355"/>
                  </a:cubicBezTo>
                  <a:cubicBezTo>
                    <a:pt x="309" y="355"/>
                    <a:pt x="309" y="355"/>
                    <a:pt x="309" y="355"/>
                  </a:cubicBezTo>
                  <a:cubicBezTo>
                    <a:pt x="308" y="355"/>
                    <a:pt x="308" y="355"/>
                    <a:pt x="308" y="355"/>
                  </a:cubicBezTo>
                  <a:cubicBezTo>
                    <a:pt x="308" y="355"/>
                    <a:pt x="307" y="355"/>
                    <a:pt x="307" y="356"/>
                  </a:cubicBezTo>
                  <a:cubicBezTo>
                    <a:pt x="307" y="356"/>
                    <a:pt x="306" y="356"/>
                    <a:pt x="306" y="356"/>
                  </a:cubicBezTo>
                  <a:cubicBezTo>
                    <a:pt x="306" y="356"/>
                    <a:pt x="305" y="356"/>
                    <a:pt x="305" y="356"/>
                  </a:cubicBezTo>
                  <a:cubicBezTo>
                    <a:pt x="305" y="356"/>
                    <a:pt x="305" y="356"/>
                    <a:pt x="304" y="356"/>
                  </a:cubicBezTo>
                  <a:cubicBezTo>
                    <a:pt x="304" y="356"/>
                    <a:pt x="303" y="355"/>
                    <a:pt x="303" y="355"/>
                  </a:cubicBezTo>
                  <a:cubicBezTo>
                    <a:pt x="302" y="354"/>
                    <a:pt x="302" y="353"/>
                    <a:pt x="301" y="352"/>
                  </a:cubicBezTo>
                  <a:cubicBezTo>
                    <a:pt x="300" y="352"/>
                    <a:pt x="300" y="351"/>
                    <a:pt x="299" y="350"/>
                  </a:cubicBezTo>
                  <a:cubicBezTo>
                    <a:pt x="299" y="349"/>
                    <a:pt x="299" y="348"/>
                    <a:pt x="299" y="347"/>
                  </a:cubicBezTo>
                  <a:cubicBezTo>
                    <a:pt x="298" y="346"/>
                    <a:pt x="298" y="346"/>
                    <a:pt x="297" y="346"/>
                  </a:cubicBezTo>
                  <a:cubicBezTo>
                    <a:pt x="297" y="346"/>
                    <a:pt x="296" y="346"/>
                    <a:pt x="295" y="346"/>
                  </a:cubicBezTo>
                  <a:cubicBezTo>
                    <a:pt x="294" y="346"/>
                    <a:pt x="293" y="347"/>
                    <a:pt x="292" y="347"/>
                  </a:cubicBezTo>
                  <a:cubicBezTo>
                    <a:pt x="291" y="347"/>
                    <a:pt x="291" y="347"/>
                    <a:pt x="290" y="347"/>
                  </a:cubicBezTo>
                  <a:cubicBezTo>
                    <a:pt x="289" y="347"/>
                    <a:pt x="289" y="348"/>
                    <a:pt x="288" y="348"/>
                  </a:cubicBezTo>
                  <a:cubicBezTo>
                    <a:pt x="288" y="348"/>
                    <a:pt x="287" y="348"/>
                    <a:pt x="287" y="348"/>
                  </a:cubicBezTo>
                  <a:cubicBezTo>
                    <a:pt x="287" y="348"/>
                    <a:pt x="286" y="348"/>
                    <a:pt x="286" y="348"/>
                  </a:cubicBezTo>
                  <a:cubicBezTo>
                    <a:pt x="286" y="348"/>
                    <a:pt x="286" y="348"/>
                    <a:pt x="285" y="348"/>
                  </a:cubicBezTo>
                  <a:cubicBezTo>
                    <a:pt x="285" y="348"/>
                    <a:pt x="285" y="348"/>
                    <a:pt x="284" y="348"/>
                  </a:cubicBezTo>
                  <a:cubicBezTo>
                    <a:pt x="284" y="348"/>
                    <a:pt x="284" y="348"/>
                    <a:pt x="283" y="348"/>
                  </a:cubicBezTo>
                  <a:cubicBezTo>
                    <a:pt x="283" y="349"/>
                    <a:pt x="282" y="349"/>
                    <a:pt x="281" y="349"/>
                  </a:cubicBezTo>
                  <a:cubicBezTo>
                    <a:pt x="281" y="349"/>
                    <a:pt x="281" y="349"/>
                    <a:pt x="280" y="349"/>
                  </a:cubicBezTo>
                  <a:cubicBezTo>
                    <a:pt x="279" y="350"/>
                    <a:pt x="278" y="350"/>
                    <a:pt x="277" y="351"/>
                  </a:cubicBezTo>
                  <a:cubicBezTo>
                    <a:pt x="276" y="351"/>
                    <a:pt x="275" y="350"/>
                    <a:pt x="274" y="350"/>
                  </a:cubicBezTo>
                  <a:cubicBezTo>
                    <a:pt x="274" y="350"/>
                    <a:pt x="273" y="350"/>
                    <a:pt x="273" y="350"/>
                  </a:cubicBezTo>
                  <a:cubicBezTo>
                    <a:pt x="272" y="350"/>
                    <a:pt x="272" y="350"/>
                    <a:pt x="272" y="350"/>
                  </a:cubicBezTo>
                  <a:cubicBezTo>
                    <a:pt x="272" y="349"/>
                    <a:pt x="272" y="349"/>
                    <a:pt x="272" y="349"/>
                  </a:cubicBezTo>
                  <a:cubicBezTo>
                    <a:pt x="272" y="348"/>
                    <a:pt x="271" y="347"/>
                    <a:pt x="271" y="347"/>
                  </a:cubicBezTo>
                  <a:cubicBezTo>
                    <a:pt x="271" y="346"/>
                    <a:pt x="271" y="345"/>
                    <a:pt x="271" y="344"/>
                  </a:cubicBezTo>
                  <a:cubicBezTo>
                    <a:pt x="271" y="343"/>
                    <a:pt x="271" y="343"/>
                    <a:pt x="270" y="342"/>
                  </a:cubicBezTo>
                  <a:cubicBezTo>
                    <a:pt x="270" y="342"/>
                    <a:pt x="269" y="342"/>
                    <a:pt x="269" y="342"/>
                  </a:cubicBezTo>
                  <a:cubicBezTo>
                    <a:pt x="268" y="342"/>
                    <a:pt x="268" y="342"/>
                    <a:pt x="267" y="342"/>
                  </a:cubicBezTo>
                  <a:cubicBezTo>
                    <a:pt x="267" y="342"/>
                    <a:pt x="266" y="342"/>
                    <a:pt x="266" y="342"/>
                  </a:cubicBezTo>
                  <a:cubicBezTo>
                    <a:pt x="265" y="342"/>
                    <a:pt x="265" y="344"/>
                    <a:pt x="265" y="345"/>
                  </a:cubicBezTo>
                  <a:cubicBezTo>
                    <a:pt x="265" y="345"/>
                    <a:pt x="265" y="345"/>
                    <a:pt x="265" y="346"/>
                  </a:cubicBezTo>
                  <a:cubicBezTo>
                    <a:pt x="265" y="346"/>
                    <a:pt x="266" y="347"/>
                    <a:pt x="266" y="347"/>
                  </a:cubicBezTo>
                  <a:cubicBezTo>
                    <a:pt x="266" y="348"/>
                    <a:pt x="266" y="348"/>
                    <a:pt x="267" y="349"/>
                  </a:cubicBezTo>
                  <a:cubicBezTo>
                    <a:pt x="267" y="349"/>
                    <a:pt x="267" y="349"/>
                    <a:pt x="267" y="349"/>
                  </a:cubicBezTo>
                  <a:cubicBezTo>
                    <a:pt x="266" y="349"/>
                    <a:pt x="266" y="349"/>
                    <a:pt x="265" y="349"/>
                  </a:cubicBezTo>
                  <a:cubicBezTo>
                    <a:pt x="264" y="350"/>
                    <a:pt x="264" y="351"/>
                    <a:pt x="263" y="351"/>
                  </a:cubicBezTo>
                  <a:cubicBezTo>
                    <a:pt x="263" y="352"/>
                    <a:pt x="262" y="352"/>
                    <a:pt x="261" y="353"/>
                  </a:cubicBezTo>
                  <a:cubicBezTo>
                    <a:pt x="261" y="353"/>
                    <a:pt x="260" y="353"/>
                    <a:pt x="260" y="353"/>
                  </a:cubicBezTo>
                  <a:cubicBezTo>
                    <a:pt x="260" y="353"/>
                    <a:pt x="260" y="353"/>
                    <a:pt x="259" y="353"/>
                  </a:cubicBezTo>
                  <a:cubicBezTo>
                    <a:pt x="259" y="354"/>
                    <a:pt x="259" y="354"/>
                    <a:pt x="260" y="355"/>
                  </a:cubicBezTo>
                  <a:cubicBezTo>
                    <a:pt x="260" y="355"/>
                    <a:pt x="260" y="356"/>
                    <a:pt x="261" y="357"/>
                  </a:cubicBezTo>
                  <a:cubicBezTo>
                    <a:pt x="261" y="357"/>
                    <a:pt x="261" y="358"/>
                    <a:pt x="261" y="359"/>
                  </a:cubicBezTo>
                  <a:cubicBezTo>
                    <a:pt x="261" y="360"/>
                    <a:pt x="261" y="360"/>
                    <a:pt x="261" y="361"/>
                  </a:cubicBezTo>
                  <a:cubicBezTo>
                    <a:pt x="261" y="362"/>
                    <a:pt x="261" y="363"/>
                    <a:pt x="261" y="364"/>
                  </a:cubicBezTo>
                  <a:cubicBezTo>
                    <a:pt x="260" y="364"/>
                    <a:pt x="260" y="365"/>
                    <a:pt x="259" y="365"/>
                  </a:cubicBezTo>
                  <a:cubicBezTo>
                    <a:pt x="259" y="365"/>
                    <a:pt x="258" y="366"/>
                    <a:pt x="258" y="366"/>
                  </a:cubicBezTo>
                  <a:cubicBezTo>
                    <a:pt x="257" y="366"/>
                    <a:pt x="256" y="366"/>
                    <a:pt x="255" y="367"/>
                  </a:cubicBezTo>
                  <a:cubicBezTo>
                    <a:pt x="255" y="368"/>
                    <a:pt x="255" y="368"/>
                    <a:pt x="254" y="368"/>
                  </a:cubicBezTo>
                  <a:cubicBezTo>
                    <a:pt x="254" y="369"/>
                    <a:pt x="253" y="369"/>
                    <a:pt x="253" y="369"/>
                  </a:cubicBezTo>
                  <a:cubicBezTo>
                    <a:pt x="252" y="369"/>
                    <a:pt x="251" y="370"/>
                    <a:pt x="250" y="370"/>
                  </a:cubicBezTo>
                  <a:cubicBezTo>
                    <a:pt x="247" y="371"/>
                    <a:pt x="247" y="371"/>
                    <a:pt x="247" y="371"/>
                  </a:cubicBezTo>
                  <a:cubicBezTo>
                    <a:pt x="246" y="372"/>
                    <a:pt x="245" y="372"/>
                    <a:pt x="244" y="373"/>
                  </a:cubicBezTo>
                  <a:cubicBezTo>
                    <a:pt x="242" y="373"/>
                    <a:pt x="240" y="372"/>
                    <a:pt x="238" y="373"/>
                  </a:cubicBezTo>
                  <a:cubicBezTo>
                    <a:pt x="237" y="374"/>
                    <a:pt x="236" y="375"/>
                    <a:pt x="236" y="375"/>
                  </a:cubicBezTo>
                  <a:cubicBezTo>
                    <a:pt x="235" y="376"/>
                    <a:pt x="235" y="377"/>
                    <a:pt x="234" y="377"/>
                  </a:cubicBezTo>
                  <a:cubicBezTo>
                    <a:pt x="234" y="378"/>
                    <a:pt x="233" y="379"/>
                    <a:pt x="233" y="379"/>
                  </a:cubicBezTo>
                  <a:cubicBezTo>
                    <a:pt x="232" y="380"/>
                    <a:pt x="232" y="380"/>
                    <a:pt x="231" y="380"/>
                  </a:cubicBezTo>
                  <a:cubicBezTo>
                    <a:pt x="231" y="380"/>
                    <a:pt x="230" y="380"/>
                    <a:pt x="230" y="380"/>
                  </a:cubicBezTo>
                  <a:cubicBezTo>
                    <a:pt x="230" y="380"/>
                    <a:pt x="229" y="380"/>
                    <a:pt x="229" y="380"/>
                  </a:cubicBezTo>
                  <a:cubicBezTo>
                    <a:pt x="228" y="380"/>
                    <a:pt x="228" y="380"/>
                    <a:pt x="227" y="380"/>
                  </a:cubicBezTo>
                  <a:cubicBezTo>
                    <a:pt x="226" y="379"/>
                    <a:pt x="225" y="379"/>
                    <a:pt x="223" y="379"/>
                  </a:cubicBezTo>
                  <a:cubicBezTo>
                    <a:pt x="223" y="379"/>
                    <a:pt x="222" y="379"/>
                    <a:pt x="221" y="379"/>
                  </a:cubicBezTo>
                  <a:cubicBezTo>
                    <a:pt x="221" y="379"/>
                    <a:pt x="220" y="379"/>
                    <a:pt x="220" y="379"/>
                  </a:cubicBezTo>
                  <a:cubicBezTo>
                    <a:pt x="219" y="380"/>
                    <a:pt x="219" y="380"/>
                    <a:pt x="220" y="380"/>
                  </a:cubicBezTo>
                  <a:cubicBezTo>
                    <a:pt x="220" y="381"/>
                    <a:pt x="220" y="381"/>
                    <a:pt x="221" y="381"/>
                  </a:cubicBezTo>
                  <a:cubicBezTo>
                    <a:pt x="221" y="381"/>
                    <a:pt x="222" y="381"/>
                    <a:pt x="222" y="381"/>
                  </a:cubicBezTo>
                  <a:cubicBezTo>
                    <a:pt x="223" y="381"/>
                    <a:pt x="223" y="381"/>
                    <a:pt x="223" y="382"/>
                  </a:cubicBezTo>
                  <a:cubicBezTo>
                    <a:pt x="224" y="382"/>
                    <a:pt x="224" y="382"/>
                    <a:pt x="225" y="382"/>
                  </a:cubicBezTo>
                  <a:cubicBezTo>
                    <a:pt x="225" y="383"/>
                    <a:pt x="225" y="383"/>
                    <a:pt x="226" y="384"/>
                  </a:cubicBezTo>
                  <a:cubicBezTo>
                    <a:pt x="226" y="384"/>
                    <a:pt x="228" y="385"/>
                    <a:pt x="227" y="386"/>
                  </a:cubicBezTo>
                  <a:cubicBezTo>
                    <a:pt x="227" y="386"/>
                    <a:pt x="226" y="387"/>
                    <a:pt x="225" y="387"/>
                  </a:cubicBezTo>
                  <a:cubicBezTo>
                    <a:pt x="225" y="387"/>
                    <a:pt x="225" y="387"/>
                    <a:pt x="224" y="387"/>
                  </a:cubicBezTo>
                  <a:cubicBezTo>
                    <a:pt x="222" y="387"/>
                    <a:pt x="221" y="387"/>
                    <a:pt x="219" y="387"/>
                  </a:cubicBezTo>
                  <a:cubicBezTo>
                    <a:pt x="218" y="387"/>
                    <a:pt x="217" y="387"/>
                    <a:pt x="217" y="388"/>
                  </a:cubicBezTo>
                  <a:cubicBezTo>
                    <a:pt x="215" y="388"/>
                    <a:pt x="215" y="388"/>
                    <a:pt x="215" y="388"/>
                  </a:cubicBezTo>
                  <a:cubicBezTo>
                    <a:pt x="214" y="388"/>
                    <a:pt x="213" y="387"/>
                    <a:pt x="212" y="388"/>
                  </a:cubicBezTo>
                  <a:cubicBezTo>
                    <a:pt x="212" y="388"/>
                    <a:pt x="211" y="387"/>
                    <a:pt x="211" y="387"/>
                  </a:cubicBezTo>
                  <a:cubicBezTo>
                    <a:pt x="210" y="386"/>
                    <a:pt x="209" y="386"/>
                    <a:pt x="209" y="386"/>
                  </a:cubicBezTo>
                  <a:cubicBezTo>
                    <a:pt x="208" y="386"/>
                    <a:pt x="208" y="386"/>
                    <a:pt x="207" y="385"/>
                  </a:cubicBezTo>
                  <a:cubicBezTo>
                    <a:pt x="207" y="385"/>
                    <a:pt x="206" y="385"/>
                    <a:pt x="206" y="385"/>
                  </a:cubicBezTo>
                  <a:cubicBezTo>
                    <a:pt x="205" y="385"/>
                    <a:pt x="204" y="385"/>
                    <a:pt x="204" y="385"/>
                  </a:cubicBezTo>
                  <a:cubicBezTo>
                    <a:pt x="203" y="385"/>
                    <a:pt x="203" y="384"/>
                    <a:pt x="202" y="384"/>
                  </a:cubicBezTo>
                  <a:cubicBezTo>
                    <a:pt x="201" y="383"/>
                    <a:pt x="199" y="383"/>
                    <a:pt x="198" y="383"/>
                  </a:cubicBezTo>
                  <a:cubicBezTo>
                    <a:pt x="196" y="383"/>
                    <a:pt x="195" y="383"/>
                    <a:pt x="193" y="383"/>
                  </a:cubicBezTo>
                  <a:cubicBezTo>
                    <a:pt x="192" y="383"/>
                    <a:pt x="192" y="383"/>
                    <a:pt x="191" y="383"/>
                  </a:cubicBezTo>
                  <a:cubicBezTo>
                    <a:pt x="190" y="383"/>
                    <a:pt x="190" y="383"/>
                    <a:pt x="189" y="384"/>
                  </a:cubicBezTo>
                  <a:cubicBezTo>
                    <a:pt x="189" y="384"/>
                    <a:pt x="189" y="384"/>
                    <a:pt x="188" y="385"/>
                  </a:cubicBezTo>
                  <a:cubicBezTo>
                    <a:pt x="188" y="385"/>
                    <a:pt x="187" y="385"/>
                    <a:pt x="186" y="386"/>
                  </a:cubicBezTo>
                  <a:cubicBezTo>
                    <a:pt x="186" y="386"/>
                    <a:pt x="185" y="387"/>
                    <a:pt x="185" y="387"/>
                  </a:cubicBezTo>
                  <a:cubicBezTo>
                    <a:pt x="184" y="388"/>
                    <a:pt x="184" y="389"/>
                    <a:pt x="183" y="389"/>
                  </a:cubicBezTo>
                  <a:cubicBezTo>
                    <a:pt x="182" y="390"/>
                    <a:pt x="182" y="390"/>
                    <a:pt x="181" y="391"/>
                  </a:cubicBezTo>
                  <a:cubicBezTo>
                    <a:pt x="181" y="391"/>
                    <a:pt x="180" y="391"/>
                    <a:pt x="180" y="392"/>
                  </a:cubicBezTo>
                  <a:cubicBezTo>
                    <a:pt x="179" y="392"/>
                    <a:pt x="179" y="392"/>
                    <a:pt x="179" y="393"/>
                  </a:cubicBezTo>
                  <a:cubicBezTo>
                    <a:pt x="178" y="393"/>
                    <a:pt x="178" y="393"/>
                    <a:pt x="178" y="394"/>
                  </a:cubicBezTo>
                  <a:cubicBezTo>
                    <a:pt x="178" y="394"/>
                    <a:pt x="177" y="394"/>
                    <a:pt x="177" y="395"/>
                  </a:cubicBezTo>
                  <a:cubicBezTo>
                    <a:pt x="177" y="395"/>
                    <a:pt x="177" y="395"/>
                    <a:pt x="177" y="396"/>
                  </a:cubicBezTo>
                  <a:cubicBezTo>
                    <a:pt x="177" y="396"/>
                    <a:pt x="177" y="397"/>
                    <a:pt x="177" y="398"/>
                  </a:cubicBezTo>
                  <a:cubicBezTo>
                    <a:pt x="177" y="399"/>
                    <a:pt x="177" y="399"/>
                    <a:pt x="177" y="399"/>
                  </a:cubicBezTo>
                  <a:cubicBezTo>
                    <a:pt x="177" y="400"/>
                    <a:pt x="177" y="400"/>
                    <a:pt x="177" y="401"/>
                  </a:cubicBezTo>
                  <a:cubicBezTo>
                    <a:pt x="177" y="401"/>
                    <a:pt x="177" y="401"/>
                    <a:pt x="177" y="402"/>
                  </a:cubicBezTo>
                  <a:cubicBezTo>
                    <a:pt x="177" y="402"/>
                    <a:pt x="178" y="403"/>
                    <a:pt x="178" y="403"/>
                  </a:cubicBezTo>
                  <a:cubicBezTo>
                    <a:pt x="178" y="404"/>
                    <a:pt x="178" y="405"/>
                    <a:pt x="178" y="406"/>
                  </a:cubicBezTo>
                  <a:cubicBezTo>
                    <a:pt x="178" y="406"/>
                    <a:pt x="178" y="407"/>
                    <a:pt x="178" y="407"/>
                  </a:cubicBezTo>
                  <a:cubicBezTo>
                    <a:pt x="178" y="407"/>
                    <a:pt x="178" y="408"/>
                    <a:pt x="178" y="408"/>
                  </a:cubicBezTo>
                  <a:cubicBezTo>
                    <a:pt x="178" y="409"/>
                    <a:pt x="177" y="411"/>
                    <a:pt x="177" y="412"/>
                  </a:cubicBezTo>
                  <a:cubicBezTo>
                    <a:pt x="177" y="412"/>
                    <a:pt x="177" y="413"/>
                    <a:pt x="177" y="413"/>
                  </a:cubicBezTo>
                  <a:cubicBezTo>
                    <a:pt x="176" y="414"/>
                    <a:pt x="176" y="414"/>
                    <a:pt x="176" y="415"/>
                  </a:cubicBezTo>
                  <a:cubicBezTo>
                    <a:pt x="176" y="416"/>
                    <a:pt x="176" y="417"/>
                    <a:pt x="175" y="417"/>
                  </a:cubicBezTo>
                  <a:cubicBezTo>
                    <a:pt x="175" y="417"/>
                    <a:pt x="175" y="418"/>
                    <a:pt x="174" y="418"/>
                  </a:cubicBezTo>
                  <a:cubicBezTo>
                    <a:pt x="174" y="418"/>
                    <a:pt x="174" y="418"/>
                    <a:pt x="174" y="418"/>
                  </a:cubicBezTo>
                  <a:cubicBezTo>
                    <a:pt x="173" y="418"/>
                    <a:pt x="173" y="418"/>
                    <a:pt x="173" y="419"/>
                  </a:cubicBezTo>
                  <a:cubicBezTo>
                    <a:pt x="173" y="419"/>
                    <a:pt x="173" y="419"/>
                    <a:pt x="173" y="419"/>
                  </a:cubicBezTo>
                  <a:cubicBezTo>
                    <a:pt x="172" y="419"/>
                    <a:pt x="172" y="419"/>
                    <a:pt x="172" y="419"/>
                  </a:cubicBezTo>
                  <a:cubicBezTo>
                    <a:pt x="172" y="419"/>
                    <a:pt x="172" y="419"/>
                    <a:pt x="171" y="419"/>
                  </a:cubicBezTo>
                  <a:cubicBezTo>
                    <a:pt x="171" y="419"/>
                    <a:pt x="171" y="419"/>
                    <a:pt x="170" y="419"/>
                  </a:cubicBezTo>
                  <a:cubicBezTo>
                    <a:pt x="170" y="419"/>
                    <a:pt x="170" y="419"/>
                    <a:pt x="170" y="419"/>
                  </a:cubicBezTo>
                  <a:cubicBezTo>
                    <a:pt x="170" y="419"/>
                    <a:pt x="169" y="419"/>
                    <a:pt x="169" y="419"/>
                  </a:cubicBezTo>
                  <a:cubicBezTo>
                    <a:pt x="169" y="419"/>
                    <a:pt x="168" y="419"/>
                    <a:pt x="168" y="419"/>
                  </a:cubicBezTo>
                  <a:cubicBezTo>
                    <a:pt x="167" y="419"/>
                    <a:pt x="167" y="419"/>
                    <a:pt x="167" y="419"/>
                  </a:cubicBezTo>
                  <a:cubicBezTo>
                    <a:pt x="167" y="419"/>
                    <a:pt x="167" y="419"/>
                    <a:pt x="167" y="419"/>
                  </a:cubicBezTo>
                  <a:cubicBezTo>
                    <a:pt x="167" y="419"/>
                    <a:pt x="166" y="419"/>
                    <a:pt x="166" y="419"/>
                  </a:cubicBezTo>
                  <a:cubicBezTo>
                    <a:pt x="166" y="418"/>
                    <a:pt x="165" y="418"/>
                    <a:pt x="164" y="418"/>
                  </a:cubicBezTo>
                  <a:cubicBezTo>
                    <a:pt x="164" y="418"/>
                    <a:pt x="163" y="417"/>
                    <a:pt x="163" y="417"/>
                  </a:cubicBezTo>
                  <a:cubicBezTo>
                    <a:pt x="163" y="417"/>
                    <a:pt x="162" y="417"/>
                    <a:pt x="162" y="417"/>
                  </a:cubicBezTo>
                  <a:cubicBezTo>
                    <a:pt x="161" y="417"/>
                    <a:pt x="161" y="416"/>
                    <a:pt x="161" y="416"/>
                  </a:cubicBezTo>
                  <a:cubicBezTo>
                    <a:pt x="161" y="416"/>
                    <a:pt x="160" y="415"/>
                    <a:pt x="160" y="415"/>
                  </a:cubicBezTo>
                  <a:cubicBezTo>
                    <a:pt x="160" y="415"/>
                    <a:pt x="160" y="415"/>
                    <a:pt x="159" y="415"/>
                  </a:cubicBezTo>
                  <a:cubicBezTo>
                    <a:pt x="159" y="414"/>
                    <a:pt x="159" y="414"/>
                    <a:pt x="159" y="414"/>
                  </a:cubicBezTo>
                  <a:cubicBezTo>
                    <a:pt x="158" y="414"/>
                    <a:pt x="158" y="414"/>
                    <a:pt x="157" y="414"/>
                  </a:cubicBezTo>
                  <a:cubicBezTo>
                    <a:pt x="157" y="414"/>
                    <a:pt x="157" y="414"/>
                    <a:pt x="157" y="414"/>
                  </a:cubicBezTo>
                  <a:cubicBezTo>
                    <a:pt x="157" y="414"/>
                    <a:pt x="157" y="414"/>
                    <a:pt x="156" y="414"/>
                  </a:cubicBezTo>
                  <a:cubicBezTo>
                    <a:pt x="156" y="414"/>
                    <a:pt x="156" y="414"/>
                    <a:pt x="156" y="414"/>
                  </a:cubicBezTo>
                  <a:cubicBezTo>
                    <a:pt x="156" y="414"/>
                    <a:pt x="156" y="414"/>
                    <a:pt x="156" y="414"/>
                  </a:cubicBezTo>
                  <a:cubicBezTo>
                    <a:pt x="156" y="414"/>
                    <a:pt x="156" y="414"/>
                    <a:pt x="156" y="414"/>
                  </a:cubicBezTo>
                  <a:cubicBezTo>
                    <a:pt x="155" y="414"/>
                    <a:pt x="155" y="414"/>
                    <a:pt x="155" y="414"/>
                  </a:cubicBezTo>
                  <a:cubicBezTo>
                    <a:pt x="155" y="414"/>
                    <a:pt x="155" y="414"/>
                    <a:pt x="155" y="414"/>
                  </a:cubicBezTo>
                  <a:cubicBezTo>
                    <a:pt x="155" y="414"/>
                    <a:pt x="155" y="414"/>
                    <a:pt x="155" y="414"/>
                  </a:cubicBezTo>
                  <a:cubicBezTo>
                    <a:pt x="154" y="414"/>
                    <a:pt x="154" y="414"/>
                    <a:pt x="154" y="414"/>
                  </a:cubicBezTo>
                  <a:cubicBezTo>
                    <a:pt x="154" y="415"/>
                    <a:pt x="153" y="415"/>
                    <a:pt x="153" y="415"/>
                  </a:cubicBezTo>
                  <a:cubicBezTo>
                    <a:pt x="152" y="415"/>
                    <a:pt x="151" y="415"/>
                    <a:pt x="151" y="415"/>
                  </a:cubicBezTo>
                  <a:cubicBezTo>
                    <a:pt x="150" y="415"/>
                    <a:pt x="149" y="415"/>
                    <a:pt x="148" y="415"/>
                  </a:cubicBezTo>
                  <a:cubicBezTo>
                    <a:pt x="148" y="415"/>
                    <a:pt x="147" y="415"/>
                    <a:pt x="147" y="416"/>
                  </a:cubicBezTo>
                  <a:cubicBezTo>
                    <a:pt x="146" y="417"/>
                    <a:pt x="146" y="417"/>
                    <a:pt x="146" y="418"/>
                  </a:cubicBezTo>
                  <a:cubicBezTo>
                    <a:pt x="146" y="419"/>
                    <a:pt x="146" y="419"/>
                    <a:pt x="145" y="420"/>
                  </a:cubicBezTo>
                  <a:cubicBezTo>
                    <a:pt x="145" y="420"/>
                    <a:pt x="144" y="420"/>
                    <a:pt x="144" y="421"/>
                  </a:cubicBezTo>
                  <a:cubicBezTo>
                    <a:pt x="144" y="421"/>
                    <a:pt x="143" y="422"/>
                    <a:pt x="142" y="422"/>
                  </a:cubicBezTo>
                  <a:cubicBezTo>
                    <a:pt x="142" y="422"/>
                    <a:pt x="141" y="422"/>
                    <a:pt x="140" y="422"/>
                  </a:cubicBezTo>
                  <a:cubicBezTo>
                    <a:pt x="140" y="422"/>
                    <a:pt x="139" y="422"/>
                    <a:pt x="138" y="422"/>
                  </a:cubicBezTo>
                  <a:cubicBezTo>
                    <a:pt x="137" y="422"/>
                    <a:pt x="137" y="422"/>
                    <a:pt x="136" y="422"/>
                  </a:cubicBezTo>
                  <a:cubicBezTo>
                    <a:pt x="135" y="421"/>
                    <a:pt x="133" y="421"/>
                    <a:pt x="132" y="421"/>
                  </a:cubicBezTo>
                  <a:cubicBezTo>
                    <a:pt x="132" y="421"/>
                    <a:pt x="131" y="421"/>
                    <a:pt x="131" y="421"/>
                  </a:cubicBezTo>
                  <a:cubicBezTo>
                    <a:pt x="130" y="421"/>
                    <a:pt x="130" y="421"/>
                    <a:pt x="129" y="421"/>
                  </a:cubicBezTo>
                  <a:cubicBezTo>
                    <a:pt x="129" y="421"/>
                    <a:pt x="129" y="421"/>
                    <a:pt x="128" y="421"/>
                  </a:cubicBezTo>
                  <a:cubicBezTo>
                    <a:pt x="128" y="421"/>
                    <a:pt x="128" y="421"/>
                    <a:pt x="127" y="421"/>
                  </a:cubicBezTo>
                  <a:cubicBezTo>
                    <a:pt x="127" y="421"/>
                    <a:pt x="126" y="421"/>
                    <a:pt x="126" y="421"/>
                  </a:cubicBezTo>
                  <a:cubicBezTo>
                    <a:pt x="125" y="421"/>
                    <a:pt x="125" y="421"/>
                    <a:pt x="124" y="421"/>
                  </a:cubicBezTo>
                  <a:cubicBezTo>
                    <a:pt x="123" y="421"/>
                    <a:pt x="123" y="421"/>
                    <a:pt x="123" y="421"/>
                  </a:cubicBezTo>
                  <a:cubicBezTo>
                    <a:pt x="123" y="420"/>
                    <a:pt x="122" y="419"/>
                    <a:pt x="122" y="419"/>
                  </a:cubicBezTo>
                  <a:cubicBezTo>
                    <a:pt x="121" y="418"/>
                    <a:pt x="121" y="418"/>
                    <a:pt x="121" y="417"/>
                  </a:cubicBezTo>
                  <a:cubicBezTo>
                    <a:pt x="121" y="417"/>
                    <a:pt x="120" y="417"/>
                    <a:pt x="120" y="416"/>
                  </a:cubicBezTo>
                  <a:cubicBezTo>
                    <a:pt x="119" y="415"/>
                    <a:pt x="118" y="415"/>
                    <a:pt x="117" y="415"/>
                  </a:cubicBezTo>
                  <a:cubicBezTo>
                    <a:pt x="117" y="414"/>
                    <a:pt x="116" y="414"/>
                    <a:pt x="115" y="414"/>
                  </a:cubicBezTo>
                  <a:cubicBezTo>
                    <a:pt x="115" y="414"/>
                    <a:pt x="114" y="414"/>
                    <a:pt x="114" y="414"/>
                  </a:cubicBezTo>
                  <a:cubicBezTo>
                    <a:pt x="113" y="414"/>
                    <a:pt x="112" y="414"/>
                    <a:pt x="111" y="414"/>
                  </a:cubicBezTo>
                  <a:cubicBezTo>
                    <a:pt x="110" y="414"/>
                    <a:pt x="109" y="413"/>
                    <a:pt x="108" y="413"/>
                  </a:cubicBezTo>
                  <a:cubicBezTo>
                    <a:pt x="108" y="412"/>
                    <a:pt x="107" y="412"/>
                    <a:pt x="106" y="411"/>
                  </a:cubicBezTo>
                  <a:cubicBezTo>
                    <a:pt x="106" y="410"/>
                    <a:pt x="107" y="409"/>
                    <a:pt x="107" y="408"/>
                  </a:cubicBezTo>
                  <a:cubicBezTo>
                    <a:pt x="108" y="407"/>
                    <a:pt x="109" y="407"/>
                    <a:pt x="110" y="406"/>
                  </a:cubicBezTo>
                  <a:cubicBezTo>
                    <a:pt x="110" y="405"/>
                    <a:pt x="110" y="404"/>
                    <a:pt x="110" y="403"/>
                  </a:cubicBezTo>
                  <a:cubicBezTo>
                    <a:pt x="110" y="402"/>
                    <a:pt x="109" y="401"/>
                    <a:pt x="108" y="401"/>
                  </a:cubicBezTo>
                  <a:cubicBezTo>
                    <a:pt x="107" y="401"/>
                    <a:pt x="106" y="401"/>
                    <a:pt x="105" y="401"/>
                  </a:cubicBezTo>
                  <a:cubicBezTo>
                    <a:pt x="104" y="401"/>
                    <a:pt x="103" y="401"/>
                    <a:pt x="101" y="400"/>
                  </a:cubicBezTo>
                  <a:cubicBezTo>
                    <a:pt x="100" y="400"/>
                    <a:pt x="99" y="399"/>
                    <a:pt x="98" y="398"/>
                  </a:cubicBezTo>
                  <a:cubicBezTo>
                    <a:pt x="98" y="397"/>
                    <a:pt x="97" y="397"/>
                    <a:pt x="96" y="396"/>
                  </a:cubicBezTo>
                  <a:cubicBezTo>
                    <a:pt x="95" y="395"/>
                    <a:pt x="93" y="395"/>
                    <a:pt x="93" y="394"/>
                  </a:cubicBezTo>
                  <a:cubicBezTo>
                    <a:pt x="91" y="394"/>
                    <a:pt x="90" y="393"/>
                    <a:pt x="90" y="392"/>
                  </a:cubicBezTo>
                  <a:cubicBezTo>
                    <a:pt x="89" y="390"/>
                    <a:pt x="89" y="389"/>
                    <a:pt x="88" y="387"/>
                  </a:cubicBezTo>
                  <a:cubicBezTo>
                    <a:pt x="86" y="385"/>
                    <a:pt x="84" y="382"/>
                    <a:pt x="82" y="379"/>
                  </a:cubicBezTo>
                  <a:cubicBezTo>
                    <a:pt x="81" y="378"/>
                    <a:pt x="80" y="376"/>
                    <a:pt x="80" y="375"/>
                  </a:cubicBezTo>
                  <a:cubicBezTo>
                    <a:pt x="79" y="373"/>
                    <a:pt x="79" y="372"/>
                    <a:pt x="78" y="370"/>
                  </a:cubicBezTo>
                  <a:cubicBezTo>
                    <a:pt x="78" y="369"/>
                    <a:pt x="77" y="367"/>
                    <a:pt x="76" y="366"/>
                  </a:cubicBezTo>
                  <a:cubicBezTo>
                    <a:pt x="75" y="365"/>
                    <a:pt x="75" y="363"/>
                    <a:pt x="74" y="362"/>
                  </a:cubicBezTo>
                  <a:cubicBezTo>
                    <a:pt x="74" y="360"/>
                    <a:pt x="73" y="359"/>
                    <a:pt x="72" y="357"/>
                  </a:cubicBezTo>
                  <a:cubicBezTo>
                    <a:pt x="72" y="357"/>
                    <a:pt x="71" y="356"/>
                    <a:pt x="70" y="356"/>
                  </a:cubicBezTo>
                  <a:cubicBezTo>
                    <a:pt x="70" y="356"/>
                    <a:pt x="69" y="356"/>
                    <a:pt x="69" y="356"/>
                  </a:cubicBezTo>
                  <a:cubicBezTo>
                    <a:pt x="68" y="355"/>
                    <a:pt x="68" y="355"/>
                    <a:pt x="67" y="355"/>
                  </a:cubicBezTo>
                  <a:cubicBezTo>
                    <a:pt x="66" y="354"/>
                    <a:pt x="65" y="354"/>
                    <a:pt x="64" y="354"/>
                  </a:cubicBezTo>
                  <a:cubicBezTo>
                    <a:pt x="63" y="354"/>
                    <a:pt x="62" y="353"/>
                    <a:pt x="61" y="353"/>
                  </a:cubicBezTo>
                  <a:cubicBezTo>
                    <a:pt x="59" y="352"/>
                    <a:pt x="58" y="354"/>
                    <a:pt x="57" y="355"/>
                  </a:cubicBezTo>
                  <a:cubicBezTo>
                    <a:pt x="55" y="357"/>
                    <a:pt x="55" y="358"/>
                    <a:pt x="53" y="360"/>
                  </a:cubicBezTo>
                  <a:cubicBezTo>
                    <a:pt x="52" y="360"/>
                    <a:pt x="51" y="361"/>
                    <a:pt x="51" y="362"/>
                  </a:cubicBezTo>
                  <a:cubicBezTo>
                    <a:pt x="50" y="362"/>
                    <a:pt x="49" y="363"/>
                    <a:pt x="48" y="363"/>
                  </a:cubicBezTo>
                  <a:cubicBezTo>
                    <a:pt x="47" y="364"/>
                    <a:pt x="46" y="364"/>
                    <a:pt x="45" y="365"/>
                  </a:cubicBezTo>
                  <a:cubicBezTo>
                    <a:pt x="45" y="366"/>
                    <a:pt x="44" y="366"/>
                    <a:pt x="43" y="365"/>
                  </a:cubicBezTo>
                  <a:cubicBezTo>
                    <a:pt x="41" y="365"/>
                    <a:pt x="39" y="364"/>
                    <a:pt x="38" y="363"/>
                  </a:cubicBezTo>
                  <a:cubicBezTo>
                    <a:pt x="37" y="362"/>
                    <a:pt x="36" y="362"/>
                    <a:pt x="35" y="362"/>
                  </a:cubicBezTo>
                  <a:cubicBezTo>
                    <a:pt x="35" y="361"/>
                    <a:pt x="34" y="360"/>
                    <a:pt x="33" y="360"/>
                  </a:cubicBezTo>
                  <a:cubicBezTo>
                    <a:pt x="32" y="359"/>
                    <a:pt x="30" y="357"/>
                    <a:pt x="28" y="357"/>
                  </a:cubicBezTo>
                  <a:cubicBezTo>
                    <a:pt x="28" y="356"/>
                    <a:pt x="27" y="355"/>
                    <a:pt x="27" y="354"/>
                  </a:cubicBezTo>
                  <a:cubicBezTo>
                    <a:pt x="26" y="353"/>
                    <a:pt x="26" y="352"/>
                    <a:pt x="26" y="352"/>
                  </a:cubicBezTo>
                  <a:cubicBezTo>
                    <a:pt x="26" y="351"/>
                    <a:pt x="25" y="350"/>
                    <a:pt x="25" y="350"/>
                  </a:cubicBezTo>
                  <a:cubicBezTo>
                    <a:pt x="24" y="348"/>
                    <a:pt x="23" y="347"/>
                    <a:pt x="22" y="347"/>
                  </a:cubicBezTo>
                  <a:cubicBezTo>
                    <a:pt x="21" y="346"/>
                    <a:pt x="20" y="346"/>
                    <a:pt x="20" y="346"/>
                  </a:cubicBezTo>
                  <a:cubicBezTo>
                    <a:pt x="19" y="345"/>
                    <a:pt x="18" y="346"/>
                    <a:pt x="18" y="345"/>
                  </a:cubicBezTo>
                  <a:cubicBezTo>
                    <a:pt x="16" y="345"/>
                    <a:pt x="14" y="345"/>
                    <a:pt x="12" y="345"/>
                  </a:cubicBezTo>
                  <a:cubicBezTo>
                    <a:pt x="11" y="345"/>
                    <a:pt x="10" y="345"/>
                    <a:pt x="9" y="345"/>
                  </a:cubicBezTo>
                  <a:cubicBezTo>
                    <a:pt x="8" y="345"/>
                    <a:pt x="7" y="345"/>
                    <a:pt x="7" y="346"/>
                  </a:cubicBezTo>
                  <a:cubicBezTo>
                    <a:pt x="6" y="346"/>
                    <a:pt x="5" y="346"/>
                    <a:pt x="4" y="346"/>
                  </a:cubicBezTo>
                  <a:cubicBezTo>
                    <a:pt x="3" y="347"/>
                    <a:pt x="3" y="347"/>
                    <a:pt x="2" y="347"/>
                  </a:cubicBezTo>
                  <a:cubicBezTo>
                    <a:pt x="2" y="348"/>
                    <a:pt x="1" y="348"/>
                    <a:pt x="0" y="348"/>
                  </a:cubicBezTo>
                  <a:cubicBezTo>
                    <a:pt x="0" y="348"/>
                    <a:pt x="0" y="349"/>
                    <a:pt x="0" y="349"/>
                  </a:cubicBezTo>
                  <a:cubicBezTo>
                    <a:pt x="0" y="348"/>
                    <a:pt x="0" y="348"/>
                    <a:pt x="0" y="348"/>
                  </a:cubicBezTo>
                  <a:cubicBezTo>
                    <a:pt x="0" y="347"/>
                    <a:pt x="0" y="345"/>
                    <a:pt x="0" y="344"/>
                  </a:cubicBezTo>
                  <a:cubicBezTo>
                    <a:pt x="0" y="343"/>
                    <a:pt x="0" y="343"/>
                    <a:pt x="1" y="343"/>
                  </a:cubicBezTo>
                  <a:cubicBezTo>
                    <a:pt x="2" y="343"/>
                    <a:pt x="2" y="342"/>
                    <a:pt x="3" y="342"/>
                  </a:cubicBezTo>
                  <a:cubicBezTo>
                    <a:pt x="4" y="341"/>
                    <a:pt x="4" y="341"/>
                    <a:pt x="4" y="340"/>
                  </a:cubicBezTo>
                  <a:cubicBezTo>
                    <a:pt x="4" y="339"/>
                    <a:pt x="4" y="338"/>
                    <a:pt x="4" y="337"/>
                  </a:cubicBezTo>
                  <a:cubicBezTo>
                    <a:pt x="4" y="336"/>
                    <a:pt x="4" y="335"/>
                    <a:pt x="4" y="334"/>
                  </a:cubicBezTo>
                  <a:cubicBezTo>
                    <a:pt x="5" y="333"/>
                    <a:pt x="5" y="332"/>
                    <a:pt x="5" y="332"/>
                  </a:cubicBezTo>
                  <a:cubicBezTo>
                    <a:pt x="5" y="331"/>
                    <a:pt x="4" y="331"/>
                    <a:pt x="4" y="331"/>
                  </a:cubicBezTo>
                  <a:cubicBezTo>
                    <a:pt x="4" y="330"/>
                    <a:pt x="4" y="330"/>
                    <a:pt x="4" y="329"/>
                  </a:cubicBezTo>
                  <a:cubicBezTo>
                    <a:pt x="4" y="329"/>
                    <a:pt x="4" y="329"/>
                    <a:pt x="4" y="328"/>
                  </a:cubicBezTo>
                  <a:cubicBezTo>
                    <a:pt x="4" y="328"/>
                    <a:pt x="4" y="327"/>
                    <a:pt x="4" y="327"/>
                  </a:cubicBezTo>
                  <a:cubicBezTo>
                    <a:pt x="5" y="326"/>
                    <a:pt x="5" y="326"/>
                    <a:pt x="5" y="325"/>
                  </a:cubicBezTo>
                  <a:cubicBezTo>
                    <a:pt x="6" y="324"/>
                    <a:pt x="6" y="324"/>
                    <a:pt x="6" y="323"/>
                  </a:cubicBezTo>
                  <a:cubicBezTo>
                    <a:pt x="6" y="323"/>
                    <a:pt x="6" y="323"/>
                    <a:pt x="6" y="322"/>
                  </a:cubicBezTo>
                  <a:cubicBezTo>
                    <a:pt x="7" y="322"/>
                    <a:pt x="7" y="321"/>
                    <a:pt x="7" y="321"/>
                  </a:cubicBezTo>
                  <a:cubicBezTo>
                    <a:pt x="7" y="320"/>
                    <a:pt x="8" y="319"/>
                    <a:pt x="8" y="319"/>
                  </a:cubicBezTo>
                  <a:cubicBezTo>
                    <a:pt x="10" y="318"/>
                    <a:pt x="11" y="318"/>
                    <a:pt x="12" y="318"/>
                  </a:cubicBezTo>
                  <a:cubicBezTo>
                    <a:pt x="13" y="318"/>
                    <a:pt x="13" y="319"/>
                    <a:pt x="14" y="319"/>
                  </a:cubicBezTo>
                  <a:cubicBezTo>
                    <a:pt x="15" y="319"/>
                    <a:pt x="16" y="319"/>
                    <a:pt x="17" y="319"/>
                  </a:cubicBezTo>
                  <a:cubicBezTo>
                    <a:pt x="17" y="320"/>
                    <a:pt x="17" y="320"/>
                    <a:pt x="18" y="320"/>
                  </a:cubicBezTo>
                  <a:cubicBezTo>
                    <a:pt x="18" y="319"/>
                    <a:pt x="18" y="319"/>
                    <a:pt x="18" y="319"/>
                  </a:cubicBezTo>
                  <a:cubicBezTo>
                    <a:pt x="19" y="318"/>
                    <a:pt x="19" y="317"/>
                    <a:pt x="20" y="317"/>
                  </a:cubicBezTo>
                  <a:cubicBezTo>
                    <a:pt x="21" y="316"/>
                    <a:pt x="21" y="316"/>
                    <a:pt x="22" y="315"/>
                  </a:cubicBezTo>
                  <a:cubicBezTo>
                    <a:pt x="22" y="314"/>
                    <a:pt x="22" y="313"/>
                    <a:pt x="23" y="313"/>
                  </a:cubicBezTo>
                  <a:cubicBezTo>
                    <a:pt x="24" y="312"/>
                    <a:pt x="24" y="312"/>
                    <a:pt x="25" y="312"/>
                  </a:cubicBezTo>
                  <a:cubicBezTo>
                    <a:pt x="26" y="312"/>
                    <a:pt x="27" y="311"/>
                    <a:pt x="28" y="311"/>
                  </a:cubicBezTo>
                  <a:cubicBezTo>
                    <a:pt x="28" y="310"/>
                    <a:pt x="29" y="310"/>
                    <a:pt x="30" y="310"/>
                  </a:cubicBezTo>
                  <a:cubicBezTo>
                    <a:pt x="30" y="309"/>
                    <a:pt x="31" y="308"/>
                    <a:pt x="32" y="308"/>
                  </a:cubicBezTo>
                  <a:cubicBezTo>
                    <a:pt x="33" y="307"/>
                    <a:pt x="34" y="306"/>
                    <a:pt x="36" y="305"/>
                  </a:cubicBezTo>
                  <a:cubicBezTo>
                    <a:pt x="36" y="304"/>
                    <a:pt x="37" y="303"/>
                    <a:pt x="37" y="303"/>
                  </a:cubicBezTo>
                  <a:cubicBezTo>
                    <a:pt x="38" y="302"/>
                    <a:pt x="39" y="301"/>
                    <a:pt x="39" y="300"/>
                  </a:cubicBezTo>
                  <a:cubicBezTo>
                    <a:pt x="39" y="299"/>
                    <a:pt x="40" y="299"/>
                    <a:pt x="40" y="298"/>
                  </a:cubicBezTo>
                  <a:cubicBezTo>
                    <a:pt x="40" y="298"/>
                    <a:pt x="41" y="297"/>
                    <a:pt x="41" y="297"/>
                  </a:cubicBezTo>
                  <a:cubicBezTo>
                    <a:pt x="41" y="297"/>
                    <a:pt x="41" y="297"/>
                    <a:pt x="41" y="296"/>
                  </a:cubicBezTo>
                  <a:cubicBezTo>
                    <a:pt x="41" y="295"/>
                    <a:pt x="42" y="294"/>
                    <a:pt x="42" y="294"/>
                  </a:cubicBezTo>
                  <a:cubicBezTo>
                    <a:pt x="43" y="293"/>
                    <a:pt x="43" y="293"/>
                    <a:pt x="43" y="292"/>
                  </a:cubicBezTo>
                  <a:cubicBezTo>
                    <a:pt x="43" y="292"/>
                    <a:pt x="43" y="291"/>
                    <a:pt x="42" y="291"/>
                  </a:cubicBezTo>
                  <a:cubicBezTo>
                    <a:pt x="42" y="289"/>
                    <a:pt x="41" y="288"/>
                    <a:pt x="41" y="286"/>
                  </a:cubicBezTo>
                  <a:cubicBezTo>
                    <a:pt x="41" y="286"/>
                    <a:pt x="41" y="286"/>
                    <a:pt x="41" y="285"/>
                  </a:cubicBezTo>
                  <a:cubicBezTo>
                    <a:pt x="41" y="285"/>
                    <a:pt x="41" y="285"/>
                    <a:pt x="41" y="284"/>
                  </a:cubicBezTo>
                  <a:cubicBezTo>
                    <a:pt x="41" y="284"/>
                    <a:pt x="42" y="284"/>
                    <a:pt x="42" y="283"/>
                  </a:cubicBezTo>
                  <a:cubicBezTo>
                    <a:pt x="42" y="283"/>
                    <a:pt x="42" y="283"/>
                    <a:pt x="43" y="283"/>
                  </a:cubicBezTo>
                  <a:cubicBezTo>
                    <a:pt x="43" y="282"/>
                    <a:pt x="44" y="283"/>
                    <a:pt x="44" y="283"/>
                  </a:cubicBezTo>
                  <a:cubicBezTo>
                    <a:pt x="44" y="283"/>
                    <a:pt x="45" y="283"/>
                    <a:pt x="45" y="283"/>
                  </a:cubicBezTo>
                  <a:cubicBezTo>
                    <a:pt x="45" y="283"/>
                    <a:pt x="45" y="284"/>
                    <a:pt x="45" y="284"/>
                  </a:cubicBezTo>
                  <a:cubicBezTo>
                    <a:pt x="46" y="285"/>
                    <a:pt x="46" y="285"/>
                    <a:pt x="46" y="285"/>
                  </a:cubicBezTo>
                  <a:cubicBezTo>
                    <a:pt x="46" y="286"/>
                    <a:pt x="47" y="286"/>
                    <a:pt x="48" y="286"/>
                  </a:cubicBezTo>
                  <a:cubicBezTo>
                    <a:pt x="49" y="286"/>
                    <a:pt x="51" y="286"/>
                    <a:pt x="53" y="285"/>
                  </a:cubicBezTo>
                  <a:cubicBezTo>
                    <a:pt x="56" y="285"/>
                    <a:pt x="59" y="284"/>
                    <a:pt x="60" y="281"/>
                  </a:cubicBezTo>
                  <a:cubicBezTo>
                    <a:pt x="60" y="280"/>
                    <a:pt x="60" y="280"/>
                    <a:pt x="60" y="280"/>
                  </a:cubicBezTo>
                  <a:cubicBezTo>
                    <a:pt x="60" y="279"/>
                    <a:pt x="59" y="278"/>
                    <a:pt x="59" y="277"/>
                  </a:cubicBezTo>
                  <a:cubicBezTo>
                    <a:pt x="59" y="276"/>
                    <a:pt x="59" y="276"/>
                    <a:pt x="59" y="275"/>
                  </a:cubicBezTo>
                  <a:cubicBezTo>
                    <a:pt x="59" y="274"/>
                    <a:pt x="59" y="272"/>
                    <a:pt x="60" y="271"/>
                  </a:cubicBezTo>
                  <a:cubicBezTo>
                    <a:pt x="60" y="269"/>
                    <a:pt x="60" y="268"/>
                    <a:pt x="61" y="266"/>
                  </a:cubicBezTo>
                  <a:cubicBezTo>
                    <a:pt x="62" y="265"/>
                    <a:pt x="63" y="264"/>
                    <a:pt x="64" y="262"/>
                  </a:cubicBezTo>
                  <a:cubicBezTo>
                    <a:pt x="64" y="262"/>
                    <a:pt x="64" y="261"/>
                    <a:pt x="64" y="260"/>
                  </a:cubicBezTo>
                  <a:cubicBezTo>
                    <a:pt x="64" y="260"/>
                    <a:pt x="64" y="259"/>
                    <a:pt x="64" y="258"/>
                  </a:cubicBezTo>
                  <a:cubicBezTo>
                    <a:pt x="63" y="257"/>
                    <a:pt x="62" y="256"/>
                    <a:pt x="62" y="255"/>
                  </a:cubicBezTo>
                  <a:cubicBezTo>
                    <a:pt x="62" y="255"/>
                    <a:pt x="62" y="255"/>
                    <a:pt x="62" y="254"/>
                  </a:cubicBezTo>
                  <a:cubicBezTo>
                    <a:pt x="62" y="253"/>
                    <a:pt x="63" y="252"/>
                    <a:pt x="63" y="250"/>
                  </a:cubicBezTo>
                  <a:cubicBezTo>
                    <a:pt x="63" y="250"/>
                    <a:pt x="63" y="250"/>
                    <a:pt x="63" y="250"/>
                  </a:cubicBezTo>
                  <a:cubicBezTo>
                    <a:pt x="63" y="249"/>
                    <a:pt x="63" y="248"/>
                    <a:pt x="62" y="247"/>
                  </a:cubicBezTo>
                  <a:cubicBezTo>
                    <a:pt x="61" y="246"/>
                    <a:pt x="59" y="245"/>
                    <a:pt x="58" y="244"/>
                  </a:cubicBezTo>
                  <a:cubicBezTo>
                    <a:pt x="57" y="243"/>
                    <a:pt x="56" y="243"/>
                    <a:pt x="54" y="243"/>
                  </a:cubicBezTo>
                  <a:cubicBezTo>
                    <a:pt x="51" y="244"/>
                    <a:pt x="49" y="244"/>
                    <a:pt x="46" y="243"/>
                  </a:cubicBezTo>
                  <a:cubicBezTo>
                    <a:pt x="44" y="243"/>
                    <a:pt x="42" y="241"/>
                    <a:pt x="40" y="240"/>
                  </a:cubicBezTo>
                  <a:cubicBezTo>
                    <a:pt x="40" y="239"/>
                    <a:pt x="39" y="238"/>
                    <a:pt x="39" y="238"/>
                  </a:cubicBezTo>
                  <a:cubicBezTo>
                    <a:pt x="38" y="237"/>
                    <a:pt x="37" y="236"/>
                    <a:pt x="36" y="235"/>
                  </a:cubicBezTo>
                  <a:cubicBezTo>
                    <a:pt x="35" y="234"/>
                    <a:pt x="34" y="233"/>
                    <a:pt x="33" y="231"/>
                  </a:cubicBezTo>
                  <a:cubicBezTo>
                    <a:pt x="33" y="230"/>
                    <a:pt x="32" y="229"/>
                    <a:pt x="32" y="228"/>
                  </a:cubicBezTo>
                  <a:cubicBezTo>
                    <a:pt x="32" y="227"/>
                    <a:pt x="32" y="227"/>
                    <a:pt x="32" y="227"/>
                  </a:cubicBezTo>
                  <a:cubicBezTo>
                    <a:pt x="31" y="226"/>
                    <a:pt x="31" y="225"/>
                    <a:pt x="31" y="225"/>
                  </a:cubicBezTo>
                  <a:cubicBezTo>
                    <a:pt x="31" y="225"/>
                    <a:pt x="31" y="225"/>
                    <a:pt x="31" y="224"/>
                  </a:cubicBezTo>
                  <a:cubicBezTo>
                    <a:pt x="31" y="224"/>
                    <a:pt x="31" y="224"/>
                    <a:pt x="31" y="223"/>
                  </a:cubicBezTo>
                  <a:cubicBezTo>
                    <a:pt x="32" y="222"/>
                    <a:pt x="32" y="220"/>
                    <a:pt x="32" y="219"/>
                  </a:cubicBezTo>
                  <a:cubicBezTo>
                    <a:pt x="32" y="218"/>
                    <a:pt x="32" y="217"/>
                    <a:pt x="32" y="217"/>
                  </a:cubicBezTo>
                  <a:cubicBezTo>
                    <a:pt x="32" y="216"/>
                    <a:pt x="32" y="216"/>
                    <a:pt x="32" y="216"/>
                  </a:cubicBezTo>
                  <a:cubicBezTo>
                    <a:pt x="32" y="215"/>
                    <a:pt x="31" y="214"/>
                    <a:pt x="31" y="213"/>
                  </a:cubicBezTo>
                  <a:cubicBezTo>
                    <a:pt x="31" y="213"/>
                    <a:pt x="31" y="212"/>
                    <a:pt x="31" y="211"/>
                  </a:cubicBezTo>
                  <a:cubicBezTo>
                    <a:pt x="30" y="210"/>
                    <a:pt x="30" y="210"/>
                    <a:pt x="30" y="210"/>
                  </a:cubicBezTo>
                  <a:cubicBezTo>
                    <a:pt x="30" y="208"/>
                    <a:pt x="30" y="208"/>
                    <a:pt x="30" y="208"/>
                  </a:cubicBezTo>
                  <a:cubicBezTo>
                    <a:pt x="30" y="208"/>
                    <a:pt x="30" y="208"/>
                    <a:pt x="30" y="208"/>
                  </a:cubicBezTo>
                  <a:cubicBezTo>
                    <a:pt x="30" y="207"/>
                    <a:pt x="30" y="206"/>
                    <a:pt x="30" y="206"/>
                  </a:cubicBezTo>
                  <a:cubicBezTo>
                    <a:pt x="30" y="206"/>
                    <a:pt x="29" y="206"/>
                    <a:pt x="29" y="206"/>
                  </a:cubicBezTo>
                  <a:cubicBezTo>
                    <a:pt x="29" y="205"/>
                    <a:pt x="29" y="205"/>
                    <a:pt x="29" y="205"/>
                  </a:cubicBezTo>
                  <a:cubicBezTo>
                    <a:pt x="29" y="205"/>
                    <a:pt x="29" y="205"/>
                    <a:pt x="29" y="205"/>
                  </a:cubicBezTo>
                  <a:cubicBezTo>
                    <a:pt x="29" y="205"/>
                    <a:pt x="28" y="204"/>
                    <a:pt x="28" y="204"/>
                  </a:cubicBezTo>
                  <a:cubicBezTo>
                    <a:pt x="28" y="203"/>
                    <a:pt x="28" y="202"/>
                    <a:pt x="28" y="201"/>
                  </a:cubicBezTo>
                  <a:cubicBezTo>
                    <a:pt x="27" y="201"/>
                    <a:pt x="27" y="200"/>
                    <a:pt x="27" y="200"/>
                  </a:cubicBezTo>
                  <a:cubicBezTo>
                    <a:pt x="27" y="199"/>
                    <a:pt x="27" y="199"/>
                    <a:pt x="28" y="199"/>
                  </a:cubicBezTo>
                  <a:cubicBezTo>
                    <a:pt x="28" y="198"/>
                    <a:pt x="29" y="197"/>
                    <a:pt x="29" y="197"/>
                  </a:cubicBezTo>
                  <a:cubicBezTo>
                    <a:pt x="29" y="196"/>
                    <a:pt x="29" y="195"/>
                    <a:pt x="30" y="195"/>
                  </a:cubicBezTo>
                  <a:cubicBezTo>
                    <a:pt x="30" y="194"/>
                    <a:pt x="31" y="193"/>
                    <a:pt x="31" y="193"/>
                  </a:cubicBezTo>
                  <a:cubicBezTo>
                    <a:pt x="32" y="192"/>
                    <a:pt x="32" y="192"/>
                    <a:pt x="33" y="192"/>
                  </a:cubicBezTo>
                  <a:cubicBezTo>
                    <a:pt x="34" y="192"/>
                    <a:pt x="35" y="192"/>
                    <a:pt x="36" y="191"/>
                  </a:cubicBezTo>
                  <a:cubicBezTo>
                    <a:pt x="37" y="191"/>
                    <a:pt x="37" y="191"/>
                    <a:pt x="38" y="190"/>
                  </a:cubicBezTo>
                  <a:cubicBezTo>
                    <a:pt x="39" y="190"/>
                    <a:pt x="40" y="189"/>
                    <a:pt x="41" y="188"/>
                  </a:cubicBezTo>
                  <a:cubicBezTo>
                    <a:pt x="41" y="187"/>
                    <a:pt x="42" y="186"/>
                    <a:pt x="43" y="186"/>
                  </a:cubicBezTo>
                  <a:cubicBezTo>
                    <a:pt x="45" y="185"/>
                    <a:pt x="46" y="184"/>
                    <a:pt x="46" y="183"/>
                  </a:cubicBezTo>
                  <a:cubicBezTo>
                    <a:pt x="47" y="182"/>
                    <a:pt x="47" y="180"/>
                    <a:pt x="49" y="180"/>
                  </a:cubicBezTo>
                  <a:cubicBezTo>
                    <a:pt x="50" y="180"/>
                    <a:pt x="51" y="180"/>
                    <a:pt x="52" y="180"/>
                  </a:cubicBezTo>
                  <a:cubicBezTo>
                    <a:pt x="52" y="180"/>
                    <a:pt x="53" y="180"/>
                    <a:pt x="54" y="180"/>
                  </a:cubicBezTo>
                  <a:cubicBezTo>
                    <a:pt x="54" y="180"/>
                    <a:pt x="55" y="180"/>
                    <a:pt x="55" y="181"/>
                  </a:cubicBezTo>
                  <a:cubicBezTo>
                    <a:pt x="55" y="181"/>
                    <a:pt x="55" y="183"/>
                    <a:pt x="56" y="184"/>
                  </a:cubicBezTo>
                  <a:cubicBezTo>
                    <a:pt x="56" y="184"/>
                    <a:pt x="56" y="184"/>
                    <a:pt x="56" y="184"/>
                  </a:cubicBezTo>
                  <a:cubicBezTo>
                    <a:pt x="57" y="184"/>
                    <a:pt x="58" y="184"/>
                    <a:pt x="59" y="184"/>
                  </a:cubicBezTo>
                  <a:cubicBezTo>
                    <a:pt x="59" y="184"/>
                    <a:pt x="60" y="184"/>
                    <a:pt x="61" y="184"/>
                  </a:cubicBezTo>
                  <a:cubicBezTo>
                    <a:pt x="62" y="184"/>
                    <a:pt x="63" y="183"/>
                    <a:pt x="64" y="183"/>
                  </a:cubicBezTo>
                  <a:cubicBezTo>
                    <a:pt x="65" y="182"/>
                    <a:pt x="66" y="182"/>
                    <a:pt x="66" y="181"/>
                  </a:cubicBezTo>
                  <a:cubicBezTo>
                    <a:pt x="67" y="181"/>
                    <a:pt x="67" y="181"/>
                    <a:pt x="67" y="181"/>
                  </a:cubicBezTo>
                  <a:cubicBezTo>
                    <a:pt x="67" y="180"/>
                    <a:pt x="67" y="180"/>
                    <a:pt x="67" y="180"/>
                  </a:cubicBezTo>
                  <a:cubicBezTo>
                    <a:pt x="66" y="179"/>
                    <a:pt x="64" y="179"/>
                    <a:pt x="64" y="179"/>
                  </a:cubicBezTo>
                  <a:cubicBezTo>
                    <a:pt x="62" y="178"/>
                    <a:pt x="60" y="178"/>
                    <a:pt x="58" y="177"/>
                  </a:cubicBezTo>
                  <a:cubicBezTo>
                    <a:pt x="58" y="177"/>
                    <a:pt x="58" y="177"/>
                    <a:pt x="58" y="177"/>
                  </a:cubicBezTo>
                  <a:cubicBezTo>
                    <a:pt x="57" y="176"/>
                    <a:pt x="57" y="175"/>
                    <a:pt x="57" y="174"/>
                  </a:cubicBezTo>
                  <a:cubicBezTo>
                    <a:pt x="57" y="174"/>
                    <a:pt x="57" y="173"/>
                    <a:pt x="57" y="172"/>
                  </a:cubicBezTo>
                  <a:cubicBezTo>
                    <a:pt x="57" y="171"/>
                    <a:pt x="57" y="171"/>
                    <a:pt x="57" y="171"/>
                  </a:cubicBezTo>
                  <a:cubicBezTo>
                    <a:pt x="57" y="170"/>
                    <a:pt x="56" y="168"/>
                    <a:pt x="55" y="166"/>
                  </a:cubicBezTo>
                  <a:cubicBezTo>
                    <a:pt x="56" y="166"/>
                    <a:pt x="56" y="166"/>
                    <a:pt x="57" y="166"/>
                  </a:cubicBezTo>
                  <a:cubicBezTo>
                    <a:pt x="58" y="165"/>
                    <a:pt x="59" y="164"/>
                    <a:pt x="60" y="164"/>
                  </a:cubicBezTo>
                  <a:cubicBezTo>
                    <a:pt x="60" y="163"/>
                    <a:pt x="61" y="163"/>
                    <a:pt x="62" y="163"/>
                  </a:cubicBezTo>
                  <a:cubicBezTo>
                    <a:pt x="62" y="162"/>
                    <a:pt x="63" y="162"/>
                    <a:pt x="63" y="162"/>
                  </a:cubicBezTo>
                  <a:cubicBezTo>
                    <a:pt x="65" y="161"/>
                    <a:pt x="66" y="160"/>
                    <a:pt x="67" y="159"/>
                  </a:cubicBezTo>
                  <a:cubicBezTo>
                    <a:pt x="67" y="158"/>
                    <a:pt x="67" y="158"/>
                    <a:pt x="68" y="158"/>
                  </a:cubicBezTo>
                  <a:cubicBezTo>
                    <a:pt x="69" y="157"/>
                    <a:pt x="69" y="157"/>
                    <a:pt x="70" y="157"/>
                  </a:cubicBezTo>
                  <a:cubicBezTo>
                    <a:pt x="71" y="156"/>
                    <a:pt x="71" y="155"/>
                    <a:pt x="72" y="155"/>
                  </a:cubicBezTo>
                  <a:cubicBezTo>
                    <a:pt x="73" y="154"/>
                    <a:pt x="74" y="154"/>
                    <a:pt x="74" y="153"/>
                  </a:cubicBezTo>
                  <a:cubicBezTo>
                    <a:pt x="75" y="153"/>
                    <a:pt x="76" y="153"/>
                    <a:pt x="77" y="152"/>
                  </a:cubicBezTo>
                  <a:cubicBezTo>
                    <a:pt x="78" y="152"/>
                    <a:pt x="78" y="151"/>
                    <a:pt x="79" y="151"/>
                  </a:cubicBezTo>
                  <a:cubicBezTo>
                    <a:pt x="81" y="150"/>
                    <a:pt x="83" y="150"/>
                    <a:pt x="85" y="149"/>
                  </a:cubicBezTo>
                  <a:cubicBezTo>
                    <a:pt x="86" y="149"/>
                    <a:pt x="87" y="149"/>
                    <a:pt x="87" y="149"/>
                  </a:cubicBezTo>
                  <a:cubicBezTo>
                    <a:pt x="88" y="149"/>
                    <a:pt x="88" y="149"/>
                    <a:pt x="88" y="149"/>
                  </a:cubicBezTo>
                  <a:cubicBezTo>
                    <a:pt x="90" y="149"/>
                    <a:pt x="91" y="148"/>
                    <a:pt x="92" y="148"/>
                  </a:cubicBezTo>
                  <a:cubicBezTo>
                    <a:pt x="93" y="148"/>
                    <a:pt x="93" y="149"/>
                    <a:pt x="94" y="149"/>
                  </a:cubicBezTo>
                  <a:cubicBezTo>
                    <a:pt x="95" y="149"/>
                    <a:pt x="95" y="149"/>
                    <a:pt x="96" y="149"/>
                  </a:cubicBezTo>
                  <a:cubicBezTo>
                    <a:pt x="97" y="149"/>
                    <a:pt x="97" y="149"/>
                    <a:pt x="98" y="149"/>
                  </a:cubicBezTo>
                  <a:cubicBezTo>
                    <a:pt x="98" y="149"/>
                    <a:pt x="99" y="149"/>
                    <a:pt x="100" y="149"/>
                  </a:cubicBezTo>
                  <a:cubicBezTo>
                    <a:pt x="100" y="149"/>
                    <a:pt x="101" y="149"/>
                    <a:pt x="102" y="148"/>
                  </a:cubicBezTo>
                  <a:cubicBezTo>
                    <a:pt x="103" y="148"/>
                    <a:pt x="103" y="148"/>
                    <a:pt x="104" y="148"/>
                  </a:cubicBezTo>
                  <a:cubicBezTo>
                    <a:pt x="105" y="148"/>
                    <a:pt x="105" y="148"/>
                    <a:pt x="106" y="148"/>
                  </a:cubicBezTo>
                  <a:cubicBezTo>
                    <a:pt x="106" y="148"/>
                    <a:pt x="106" y="148"/>
                    <a:pt x="107" y="148"/>
                  </a:cubicBezTo>
                  <a:cubicBezTo>
                    <a:pt x="107" y="149"/>
                    <a:pt x="107" y="149"/>
                    <a:pt x="107" y="150"/>
                  </a:cubicBezTo>
                  <a:cubicBezTo>
                    <a:pt x="107" y="150"/>
                    <a:pt x="107" y="150"/>
                    <a:pt x="107" y="150"/>
                  </a:cubicBezTo>
                  <a:cubicBezTo>
                    <a:pt x="107" y="151"/>
                    <a:pt x="107" y="151"/>
                    <a:pt x="108" y="151"/>
                  </a:cubicBezTo>
                  <a:cubicBezTo>
                    <a:pt x="108" y="152"/>
                    <a:pt x="108" y="152"/>
                    <a:pt x="108" y="152"/>
                  </a:cubicBezTo>
                  <a:cubicBezTo>
                    <a:pt x="108" y="152"/>
                    <a:pt x="108" y="152"/>
                    <a:pt x="108" y="152"/>
                  </a:cubicBezTo>
                  <a:cubicBezTo>
                    <a:pt x="108" y="152"/>
                    <a:pt x="108" y="152"/>
                    <a:pt x="108" y="152"/>
                  </a:cubicBezTo>
                  <a:cubicBezTo>
                    <a:pt x="108" y="153"/>
                    <a:pt x="108" y="153"/>
                    <a:pt x="108" y="153"/>
                  </a:cubicBezTo>
                  <a:cubicBezTo>
                    <a:pt x="108" y="153"/>
                    <a:pt x="108" y="153"/>
                    <a:pt x="108" y="154"/>
                  </a:cubicBezTo>
                  <a:cubicBezTo>
                    <a:pt x="108" y="154"/>
                    <a:pt x="108" y="154"/>
                    <a:pt x="108" y="154"/>
                  </a:cubicBezTo>
                  <a:cubicBezTo>
                    <a:pt x="109" y="155"/>
                    <a:pt x="109" y="155"/>
                    <a:pt x="109" y="156"/>
                  </a:cubicBezTo>
                  <a:cubicBezTo>
                    <a:pt x="109" y="156"/>
                    <a:pt x="110" y="156"/>
                    <a:pt x="110" y="157"/>
                  </a:cubicBezTo>
                  <a:cubicBezTo>
                    <a:pt x="111" y="157"/>
                    <a:pt x="111" y="157"/>
                    <a:pt x="112" y="157"/>
                  </a:cubicBezTo>
                  <a:cubicBezTo>
                    <a:pt x="112" y="158"/>
                    <a:pt x="112" y="158"/>
                    <a:pt x="112" y="158"/>
                  </a:cubicBezTo>
                  <a:cubicBezTo>
                    <a:pt x="113" y="158"/>
                    <a:pt x="113" y="159"/>
                    <a:pt x="113" y="159"/>
                  </a:cubicBezTo>
                  <a:cubicBezTo>
                    <a:pt x="113" y="159"/>
                    <a:pt x="113" y="159"/>
                    <a:pt x="113" y="159"/>
                  </a:cubicBezTo>
                  <a:cubicBezTo>
                    <a:pt x="114" y="159"/>
                    <a:pt x="114" y="159"/>
                    <a:pt x="114" y="159"/>
                  </a:cubicBezTo>
                  <a:cubicBezTo>
                    <a:pt x="114" y="160"/>
                    <a:pt x="114" y="160"/>
                    <a:pt x="114" y="160"/>
                  </a:cubicBezTo>
                  <a:cubicBezTo>
                    <a:pt x="114" y="160"/>
                    <a:pt x="114" y="160"/>
                    <a:pt x="114" y="160"/>
                  </a:cubicBezTo>
                  <a:cubicBezTo>
                    <a:pt x="115" y="160"/>
                    <a:pt x="115" y="160"/>
                    <a:pt x="115" y="160"/>
                  </a:cubicBezTo>
                  <a:cubicBezTo>
                    <a:pt x="115" y="160"/>
                    <a:pt x="115" y="161"/>
                    <a:pt x="115" y="161"/>
                  </a:cubicBezTo>
                  <a:cubicBezTo>
                    <a:pt x="116" y="161"/>
                    <a:pt x="116" y="161"/>
                    <a:pt x="116" y="161"/>
                  </a:cubicBezTo>
                  <a:cubicBezTo>
                    <a:pt x="117" y="161"/>
                    <a:pt x="117" y="161"/>
                    <a:pt x="117" y="162"/>
                  </a:cubicBezTo>
                  <a:cubicBezTo>
                    <a:pt x="117" y="162"/>
                    <a:pt x="117" y="162"/>
                    <a:pt x="117" y="162"/>
                  </a:cubicBezTo>
                  <a:cubicBezTo>
                    <a:pt x="117" y="163"/>
                    <a:pt x="117" y="163"/>
                    <a:pt x="117" y="163"/>
                  </a:cubicBezTo>
                  <a:cubicBezTo>
                    <a:pt x="117" y="164"/>
                    <a:pt x="117" y="164"/>
                    <a:pt x="117" y="165"/>
                  </a:cubicBezTo>
                  <a:cubicBezTo>
                    <a:pt x="116" y="165"/>
                    <a:pt x="116" y="165"/>
                    <a:pt x="116" y="166"/>
                  </a:cubicBezTo>
                  <a:cubicBezTo>
                    <a:pt x="116" y="167"/>
                    <a:pt x="116" y="167"/>
                    <a:pt x="116" y="167"/>
                  </a:cubicBezTo>
                  <a:cubicBezTo>
                    <a:pt x="116" y="167"/>
                    <a:pt x="116" y="168"/>
                    <a:pt x="117" y="168"/>
                  </a:cubicBezTo>
                  <a:cubicBezTo>
                    <a:pt x="117" y="169"/>
                    <a:pt x="117" y="169"/>
                    <a:pt x="117" y="169"/>
                  </a:cubicBezTo>
                  <a:cubicBezTo>
                    <a:pt x="117" y="170"/>
                    <a:pt x="117" y="170"/>
                    <a:pt x="117" y="170"/>
                  </a:cubicBezTo>
                  <a:cubicBezTo>
                    <a:pt x="117" y="170"/>
                    <a:pt x="117" y="171"/>
                    <a:pt x="118" y="171"/>
                  </a:cubicBezTo>
                  <a:cubicBezTo>
                    <a:pt x="118" y="171"/>
                    <a:pt x="118" y="171"/>
                    <a:pt x="119" y="171"/>
                  </a:cubicBezTo>
                  <a:cubicBezTo>
                    <a:pt x="119" y="172"/>
                    <a:pt x="119" y="172"/>
                    <a:pt x="120" y="172"/>
                  </a:cubicBezTo>
                  <a:cubicBezTo>
                    <a:pt x="120" y="172"/>
                    <a:pt x="120" y="173"/>
                    <a:pt x="121" y="173"/>
                  </a:cubicBezTo>
                  <a:cubicBezTo>
                    <a:pt x="121" y="173"/>
                    <a:pt x="121" y="173"/>
                    <a:pt x="122" y="174"/>
                  </a:cubicBezTo>
                  <a:cubicBezTo>
                    <a:pt x="123" y="174"/>
                    <a:pt x="124" y="174"/>
                    <a:pt x="125" y="173"/>
                  </a:cubicBezTo>
                  <a:cubicBezTo>
                    <a:pt x="125" y="173"/>
                    <a:pt x="126" y="173"/>
                    <a:pt x="127" y="172"/>
                  </a:cubicBezTo>
                  <a:cubicBezTo>
                    <a:pt x="127" y="172"/>
                    <a:pt x="127" y="172"/>
                    <a:pt x="128" y="172"/>
                  </a:cubicBezTo>
                  <a:cubicBezTo>
                    <a:pt x="128" y="171"/>
                    <a:pt x="129" y="171"/>
                    <a:pt x="129" y="171"/>
                  </a:cubicBezTo>
                  <a:cubicBezTo>
                    <a:pt x="130" y="171"/>
                    <a:pt x="130" y="171"/>
                    <a:pt x="131" y="170"/>
                  </a:cubicBezTo>
                  <a:cubicBezTo>
                    <a:pt x="131" y="170"/>
                    <a:pt x="131" y="170"/>
                    <a:pt x="132" y="170"/>
                  </a:cubicBezTo>
                  <a:cubicBezTo>
                    <a:pt x="133" y="170"/>
                    <a:pt x="134" y="169"/>
                    <a:pt x="135" y="169"/>
                  </a:cubicBezTo>
                  <a:cubicBezTo>
                    <a:pt x="136" y="169"/>
                    <a:pt x="137" y="170"/>
                    <a:pt x="138" y="170"/>
                  </a:cubicBezTo>
                  <a:cubicBezTo>
                    <a:pt x="139" y="171"/>
                    <a:pt x="141" y="171"/>
                    <a:pt x="142" y="171"/>
                  </a:cubicBezTo>
                  <a:cubicBezTo>
                    <a:pt x="142" y="172"/>
                    <a:pt x="143" y="172"/>
                    <a:pt x="143" y="172"/>
                  </a:cubicBezTo>
                  <a:cubicBezTo>
                    <a:pt x="144" y="172"/>
                    <a:pt x="144" y="173"/>
                    <a:pt x="145" y="173"/>
                  </a:cubicBezTo>
                  <a:cubicBezTo>
                    <a:pt x="145" y="173"/>
                    <a:pt x="146" y="174"/>
                    <a:pt x="146" y="174"/>
                  </a:cubicBezTo>
                  <a:cubicBezTo>
                    <a:pt x="146" y="175"/>
                    <a:pt x="146" y="175"/>
                    <a:pt x="146" y="176"/>
                  </a:cubicBezTo>
                  <a:cubicBezTo>
                    <a:pt x="146" y="176"/>
                    <a:pt x="146" y="176"/>
                    <a:pt x="146" y="176"/>
                  </a:cubicBezTo>
                  <a:cubicBezTo>
                    <a:pt x="146" y="177"/>
                    <a:pt x="146" y="177"/>
                    <a:pt x="146" y="177"/>
                  </a:cubicBezTo>
                  <a:cubicBezTo>
                    <a:pt x="147" y="177"/>
                    <a:pt x="147" y="177"/>
                    <a:pt x="147" y="177"/>
                  </a:cubicBezTo>
                  <a:cubicBezTo>
                    <a:pt x="147" y="177"/>
                    <a:pt x="148" y="177"/>
                    <a:pt x="148" y="177"/>
                  </a:cubicBezTo>
                  <a:cubicBezTo>
                    <a:pt x="148" y="177"/>
                    <a:pt x="148" y="178"/>
                    <a:pt x="148" y="178"/>
                  </a:cubicBezTo>
                  <a:cubicBezTo>
                    <a:pt x="149" y="178"/>
                    <a:pt x="149" y="178"/>
                    <a:pt x="149" y="178"/>
                  </a:cubicBezTo>
                  <a:cubicBezTo>
                    <a:pt x="149" y="178"/>
                    <a:pt x="149" y="178"/>
                    <a:pt x="149" y="178"/>
                  </a:cubicBezTo>
                  <a:cubicBezTo>
                    <a:pt x="149" y="178"/>
                    <a:pt x="150" y="179"/>
                    <a:pt x="150" y="179"/>
                  </a:cubicBezTo>
                  <a:cubicBezTo>
                    <a:pt x="150" y="179"/>
                    <a:pt x="151" y="179"/>
                    <a:pt x="151" y="179"/>
                  </a:cubicBezTo>
                  <a:cubicBezTo>
                    <a:pt x="151" y="179"/>
                    <a:pt x="152" y="179"/>
                    <a:pt x="152" y="179"/>
                  </a:cubicBezTo>
                  <a:cubicBezTo>
                    <a:pt x="152" y="179"/>
                    <a:pt x="153" y="179"/>
                    <a:pt x="153" y="179"/>
                  </a:cubicBezTo>
                  <a:cubicBezTo>
                    <a:pt x="153" y="179"/>
                    <a:pt x="154" y="179"/>
                    <a:pt x="154" y="179"/>
                  </a:cubicBezTo>
                  <a:cubicBezTo>
                    <a:pt x="154" y="178"/>
                    <a:pt x="155" y="178"/>
                    <a:pt x="155" y="178"/>
                  </a:cubicBezTo>
                  <a:cubicBezTo>
                    <a:pt x="155" y="178"/>
                    <a:pt x="155" y="178"/>
                    <a:pt x="156" y="177"/>
                  </a:cubicBezTo>
                  <a:cubicBezTo>
                    <a:pt x="156" y="177"/>
                    <a:pt x="156" y="177"/>
                    <a:pt x="156" y="176"/>
                  </a:cubicBezTo>
                  <a:cubicBezTo>
                    <a:pt x="157" y="176"/>
                    <a:pt x="157" y="175"/>
                    <a:pt x="158" y="174"/>
                  </a:cubicBezTo>
                  <a:cubicBezTo>
                    <a:pt x="158" y="174"/>
                    <a:pt x="158" y="174"/>
                    <a:pt x="158" y="173"/>
                  </a:cubicBezTo>
                  <a:cubicBezTo>
                    <a:pt x="159" y="173"/>
                    <a:pt x="159" y="173"/>
                    <a:pt x="159" y="173"/>
                  </a:cubicBezTo>
                  <a:cubicBezTo>
                    <a:pt x="159" y="172"/>
                    <a:pt x="159" y="172"/>
                    <a:pt x="160" y="171"/>
                  </a:cubicBezTo>
                  <a:cubicBezTo>
                    <a:pt x="160" y="170"/>
                    <a:pt x="160" y="170"/>
                    <a:pt x="160" y="169"/>
                  </a:cubicBezTo>
                  <a:cubicBezTo>
                    <a:pt x="160" y="169"/>
                    <a:pt x="160" y="169"/>
                    <a:pt x="160" y="168"/>
                  </a:cubicBezTo>
                  <a:cubicBezTo>
                    <a:pt x="160" y="167"/>
                    <a:pt x="160" y="167"/>
                    <a:pt x="160" y="167"/>
                  </a:cubicBezTo>
                  <a:cubicBezTo>
                    <a:pt x="160" y="166"/>
                    <a:pt x="160" y="165"/>
                    <a:pt x="160" y="164"/>
                  </a:cubicBezTo>
                  <a:cubicBezTo>
                    <a:pt x="161" y="163"/>
                    <a:pt x="161" y="163"/>
                    <a:pt x="161" y="162"/>
                  </a:cubicBezTo>
                  <a:cubicBezTo>
                    <a:pt x="161" y="162"/>
                    <a:pt x="161" y="162"/>
                    <a:pt x="161" y="161"/>
                  </a:cubicBezTo>
                  <a:cubicBezTo>
                    <a:pt x="161" y="161"/>
                    <a:pt x="161" y="161"/>
                    <a:pt x="161" y="160"/>
                  </a:cubicBezTo>
                  <a:cubicBezTo>
                    <a:pt x="161" y="160"/>
                    <a:pt x="161" y="159"/>
                    <a:pt x="162" y="159"/>
                  </a:cubicBezTo>
                  <a:cubicBezTo>
                    <a:pt x="162" y="159"/>
                    <a:pt x="162" y="158"/>
                    <a:pt x="162" y="158"/>
                  </a:cubicBezTo>
                  <a:cubicBezTo>
                    <a:pt x="162" y="158"/>
                    <a:pt x="162" y="158"/>
                    <a:pt x="162" y="158"/>
                  </a:cubicBezTo>
                  <a:cubicBezTo>
                    <a:pt x="162" y="158"/>
                    <a:pt x="162" y="158"/>
                    <a:pt x="162" y="157"/>
                  </a:cubicBezTo>
                  <a:cubicBezTo>
                    <a:pt x="162" y="157"/>
                    <a:pt x="162" y="157"/>
                    <a:pt x="162" y="157"/>
                  </a:cubicBezTo>
                  <a:cubicBezTo>
                    <a:pt x="162" y="157"/>
                    <a:pt x="162" y="156"/>
                    <a:pt x="162" y="156"/>
                  </a:cubicBezTo>
                  <a:cubicBezTo>
                    <a:pt x="162" y="156"/>
                    <a:pt x="162" y="156"/>
                    <a:pt x="162" y="155"/>
                  </a:cubicBezTo>
                  <a:cubicBezTo>
                    <a:pt x="162" y="155"/>
                    <a:pt x="162" y="155"/>
                    <a:pt x="162" y="155"/>
                  </a:cubicBezTo>
                  <a:cubicBezTo>
                    <a:pt x="162" y="154"/>
                    <a:pt x="162" y="154"/>
                    <a:pt x="162" y="154"/>
                  </a:cubicBezTo>
                  <a:cubicBezTo>
                    <a:pt x="162" y="154"/>
                    <a:pt x="162" y="154"/>
                    <a:pt x="162" y="154"/>
                  </a:cubicBezTo>
                  <a:cubicBezTo>
                    <a:pt x="162" y="154"/>
                    <a:pt x="162" y="154"/>
                    <a:pt x="162" y="154"/>
                  </a:cubicBezTo>
                  <a:cubicBezTo>
                    <a:pt x="162" y="153"/>
                    <a:pt x="162" y="153"/>
                    <a:pt x="162" y="153"/>
                  </a:cubicBezTo>
                  <a:cubicBezTo>
                    <a:pt x="162" y="153"/>
                    <a:pt x="162" y="153"/>
                    <a:pt x="162" y="152"/>
                  </a:cubicBezTo>
                  <a:cubicBezTo>
                    <a:pt x="162" y="152"/>
                    <a:pt x="162" y="152"/>
                    <a:pt x="162" y="152"/>
                  </a:cubicBezTo>
                  <a:cubicBezTo>
                    <a:pt x="162" y="152"/>
                    <a:pt x="163" y="151"/>
                    <a:pt x="163" y="151"/>
                  </a:cubicBezTo>
                  <a:cubicBezTo>
                    <a:pt x="163" y="151"/>
                    <a:pt x="163" y="151"/>
                    <a:pt x="163" y="151"/>
                  </a:cubicBezTo>
                  <a:cubicBezTo>
                    <a:pt x="163" y="150"/>
                    <a:pt x="163" y="150"/>
                    <a:pt x="163" y="150"/>
                  </a:cubicBezTo>
                  <a:cubicBezTo>
                    <a:pt x="163" y="150"/>
                    <a:pt x="163" y="150"/>
                    <a:pt x="163" y="149"/>
                  </a:cubicBezTo>
                  <a:cubicBezTo>
                    <a:pt x="163" y="149"/>
                    <a:pt x="163" y="149"/>
                    <a:pt x="163" y="149"/>
                  </a:cubicBezTo>
                  <a:cubicBezTo>
                    <a:pt x="163" y="149"/>
                    <a:pt x="164" y="149"/>
                    <a:pt x="164" y="148"/>
                  </a:cubicBezTo>
                  <a:cubicBezTo>
                    <a:pt x="164" y="148"/>
                    <a:pt x="164" y="148"/>
                    <a:pt x="164" y="148"/>
                  </a:cubicBezTo>
                  <a:cubicBezTo>
                    <a:pt x="164" y="148"/>
                    <a:pt x="164" y="147"/>
                    <a:pt x="164" y="147"/>
                  </a:cubicBezTo>
                  <a:cubicBezTo>
                    <a:pt x="165" y="147"/>
                    <a:pt x="165" y="146"/>
                    <a:pt x="165" y="146"/>
                  </a:cubicBezTo>
                  <a:cubicBezTo>
                    <a:pt x="165" y="146"/>
                    <a:pt x="165" y="146"/>
                    <a:pt x="165" y="146"/>
                  </a:cubicBezTo>
                  <a:cubicBezTo>
                    <a:pt x="165" y="146"/>
                    <a:pt x="165" y="145"/>
                    <a:pt x="165" y="145"/>
                  </a:cubicBezTo>
                  <a:cubicBezTo>
                    <a:pt x="165" y="145"/>
                    <a:pt x="165" y="145"/>
                    <a:pt x="165" y="145"/>
                  </a:cubicBezTo>
                  <a:cubicBezTo>
                    <a:pt x="166" y="145"/>
                    <a:pt x="166" y="145"/>
                    <a:pt x="166" y="145"/>
                  </a:cubicBezTo>
                  <a:cubicBezTo>
                    <a:pt x="166" y="145"/>
                    <a:pt x="166" y="144"/>
                    <a:pt x="166" y="144"/>
                  </a:cubicBezTo>
                  <a:cubicBezTo>
                    <a:pt x="166" y="144"/>
                    <a:pt x="166" y="144"/>
                    <a:pt x="166" y="144"/>
                  </a:cubicBezTo>
                  <a:cubicBezTo>
                    <a:pt x="166" y="144"/>
                    <a:pt x="167" y="144"/>
                    <a:pt x="167" y="144"/>
                  </a:cubicBezTo>
                  <a:cubicBezTo>
                    <a:pt x="167" y="144"/>
                    <a:pt x="167" y="144"/>
                    <a:pt x="167" y="144"/>
                  </a:cubicBezTo>
                  <a:cubicBezTo>
                    <a:pt x="167" y="144"/>
                    <a:pt x="167" y="144"/>
                    <a:pt x="167" y="144"/>
                  </a:cubicBezTo>
                  <a:cubicBezTo>
                    <a:pt x="168" y="144"/>
                    <a:pt x="168" y="144"/>
                    <a:pt x="168" y="144"/>
                  </a:cubicBezTo>
                  <a:cubicBezTo>
                    <a:pt x="168" y="144"/>
                    <a:pt x="168" y="143"/>
                    <a:pt x="169" y="143"/>
                  </a:cubicBezTo>
                  <a:cubicBezTo>
                    <a:pt x="169" y="143"/>
                    <a:pt x="169" y="143"/>
                    <a:pt x="169" y="143"/>
                  </a:cubicBezTo>
                  <a:cubicBezTo>
                    <a:pt x="170" y="143"/>
                    <a:pt x="170" y="143"/>
                    <a:pt x="170" y="143"/>
                  </a:cubicBezTo>
                  <a:cubicBezTo>
                    <a:pt x="170" y="143"/>
                    <a:pt x="170" y="143"/>
                    <a:pt x="170" y="143"/>
                  </a:cubicBezTo>
                  <a:cubicBezTo>
                    <a:pt x="170" y="144"/>
                    <a:pt x="171" y="143"/>
                    <a:pt x="171" y="144"/>
                  </a:cubicBezTo>
                  <a:cubicBezTo>
                    <a:pt x="171" y="144"/>
                    <a:pt x="171" y="144"/>
                    <a:pt x="171" y="144"/>
                  </a:cubicBezTo>
                  <a:cubicBezTo>
                    <a:pt x="171" y="144"/>
                    <a:pt x="172" y="144"/>
                    <a:pt x="172" y="144"/>
                  </a:cubicBezTo>
                  <a:cubicBezTo>
                    <a:pt x="172" y="144"/>
                    <a:pt x="172" y="144"/>
                    <a:pt x="172" y="144"/>
                  </a:cubicBezTo>
                  <a:cubicBezTo>
                    <a:pt x="173" y="144"/>
                    <a:pt x="173" y="143"/>
                    <a:pt x="173" y="143"/>
                  </a:cubicBezTo>
                  <a:cubicBezTo>
                    <a:pt x="173" y="143"/>
                    <a:pt x="174" y="143"/>
                    <a:pt x="174" y="142"/>
                  </a:cubicBezTo>
                  <a:cubicBezTo>
                    <a:pt x="174" y="142"/>
                    <a:pt x="175" y="141"/>
                    <a:pt x="176" y="141"/>
                  </a:cubicBezTo>
                  <a:cubicBezTo>
                    <a:pt x="176" y="140"/>
                    <a:pt x="176" y="140"/>
                    <a:pt x="177" y="140"/>
                  </a:cubicBezTo>
                  <a:cubicBezTo>
                    <a:pt x="178" y="139"/>
                    <a:pt x="179" y="137"/>
                    <a:pt x="180" y="136"/>
                  </a:cubicBezTo>
                  <a:cubicBezTo>
                    <a:pt x="181" y="135"/>
                    <a:pt x="182" y="133"/>
                    <a:pt x="182" y="132"/>
                  </a:cubicBezTo>
                  <a:cubicBezTo>
                    <a:pt x="183" y="131"/>
                    <a:pt x="184" y="130"/>
                    <a:pt x="184" y="128"/>
                  </a:cubicBezTo>
                  <a:cubicBezTo>
                    <a:pt x="185" y="127"/>
                    <a:pt x="185" y="126"/>
                    <a:pt x="185" y="124"/>
                  </a:cubicBezTo>
                  <a:cubicBezTo>
                    <a:pt x="184" y="123"/>
                    <a:pt x="184" y="123"/>
                    <a:pt x="183" y="122"/>
                  </a:cubicBezTo>
                  <a:cubicBezTo>
                    <a:pt x="183" y="121"/>
                    <a:pt x="183" y="121"/>
                    <a:pt x="182" y="121"/>
                  </a:cubicBezTo>
                  <a:cubicBezTo>
                    <a:pt x="182" y="121"/>
                    <a:pt x="181" y="121"/>
                    <a:pt x="181" y="121"/>
                  </a:cubicBezTo>
                  <a:cubicBezTo>
                    <a:pt x="180" y="121"/>
                    <a:pt x="179" y="122"/>
                    <a:pt x="178" y="123"/>
                  </a:cubicBezTo>
                  <a:cubicBezTo>
                    <a:pt x="177" y="124"/>
                    <a:pt x="176" y="125"/>
                    <a:pt x="176" y="126"/>
                  </a:cubicBezTo>
                  <a:cubicBezTo>
                    <a:pt x="175" y="128"/>
                    <a:pt x="174" y="129"/>
                    <a:pt x="173" y="130"/>
                  </a:cubicBezTo>
                  <a:cubicBezTo>
                    <a:pt x="173" y="130"/>
                    <a:pt x="172" y="131"/>
                    <a:pt x="172" y="131"/>
                  </a:cubicBezTo>
                  <a:cubicBezTo>
                    <a:pt x="172" y="132"/>
                    <a:pt x="171" y="132"/>
                    <a:pt x="171" y="133"/>
                  </a:cubicBezTo>
                  <a:cubicBezTo>
                    <a:pt x="171" y="133"/>
                    <a:pt x="171" y="134"/>
                    <a:pt x="170" y="134"/>
                  </a:cubicBezTo>
                  <a:cubicBezTo>
                    <a:pt x="170" y="134"/>
                    <a:pt x="170" y="135"/>
                    <a:pt x="170" y="135"/>
                  </a:cubicBezTo>
                  <a:cubicBezTo>
                    <a:pt x="170" y="135"/>
                    <a:pt x="169" y="134"/>
                    <a:pt x="169" y="134"/>
                  </a:cubicBezTo>
                  <a:cubicBezTo>
                    <a:pt x="169" y="133"/>
                    <a:pt x="169" y="133"/>
                    <a:pt x="169" y="132"/>
                  </a:cubicBezTo>
                  <a:cubicBezTo>
                    <a:pt x="168" y="131"/>
                    <a:pt x="168" y="130"/>
                    <a:pt x="168" y="129"/>
                  </a:cubicBezTo>
                  <a:cubicBezTo>
                    <a:pt x="169" y="127"/>
                    <a:pt x="169" y="126"/>
                    <a:pt x="170" y="125"/>
                  </a:cubicBezTo>
                  <a:cubicBezTo>
                    <a:pt x="171" y="124"/>
                    <a:pt x="172" y="123"/>
                    <a:pt x="173" y="123"/>
                  </a:cubicBezTo>
                  <a:cubicBezTo>
                    <a:pt x="174" y="122"/>
                    <a:pt x="175" y="122"/>
                    <a:pt x="176" y="121"/>
                  </a:cubicBezTo>
                  <a:cubicBezTo>
                    <a:pt x="177" y="121"/>
                    <a:pt x="177" y="121"/>
                    <a:pt x="178" y="121"/>
                  </a:cubicBezTo>
                  <a:cubicBezTo>
                    <a:pt x="179" y="121"/>
                    <a:pt x="179" y="120"/>
                    <a:pt x="180" y="120"/>
                  </a:cubicBezTo>
                  <a:cubicBezTo>
                    <a:pt x="181" y="119"/>
                    <a:pt x="182" y="118"/>
                    <a:pt x="184" y="117"/>
                  </a:cubicBezTo>
                  <a:cubicBezTo>
                    <a:pt x="185" y="116"/>
                    <a:pt x="186" y="114"/>
                    <a:pt x="187" y="113"/>
                  </a:cubicBezTo>
                  <a:cubicBezTo>
                    <a:pt x="188" y="113"/>
                    <a:pt x="188" y="112"/>
                    <a:pt x="188" y="112"/>
                  </a:cubicBezTo>
                  <a:cubicBezTo>
                    <a:pt x="188" y="111"/>
                    <a:pt x="188" y="111"/>
                    <a:pt x="188" y="111"/>
                  </a:cubicBezTo>
                  <a:cubicBezTo>
                    <a:pt x="188" y="111"/>
                    <a:pt x="189" y="111"/>
                    <a:pt x="189" y="110"/>
                  </a:cubicBezTo>
                  <a:cubicBezTo>
                    <a:pt x="189" y="110"/>
                    <a:pt x="189" y="110"/>
                    <a:pt x="189" y="110"/>
                  </a:cubicBezTo>
                  <a:cubicBezTo>
                    <a:pt x="189" y="109"/>
                    <a:pt x="190" y="109"/>
                    <a:pt x="190" y="109"/>
                  </a:cubicBezTo>
                  <a:cubicBezTo>
                    <a:pt x="191" y="108"/>
                    <a:pt x="191" y="107"/>
                    <a:pt x="192" y="106"/>
                  </a:cubicBezTo>
                  <a:cubicBezTo>
                    <a:pt x="193" y="106"/>
                    <a:pt x="194" y="106"/>
                    <a:pt x="194" y="105"/>
                  </a:cubicBezTo>
                  <a:cubicBezTo>
                    <a:pt x="195" y="105"/>
                    <a:pt x="195" y="105"/>
                    <a:pt x="195" y="105"/>
                  </a:cubicBezTo>
                  <a:cubicBezTo>
                    <a:pt x="196" y="105"/>
                    <a:pt x="196" y="105"/>
                    <a:pt x="196" y="105"/>
                  </a:cubicBezTo>
                  <a:cubicBezTo>
                    <a:pt x="197" y="104"/>
                    <a:pt x="197" y="104"/>
                    <a:pt x="198" y="104"/>
                  </a:cubicBezTo>
                  <a:cubicBezTo>
                    <a:pt x="198" y="104"/>
                    <a:pt x="199" y="104"/>
                    <a:pt x="200" y="105"/>
                  </a:cubicBezTo>
                  <a:cubicBezTo>
                    <a:pt x="201" y="105"/>
                    <a:pt x="201" y="105"/>
                    <a:pt x="202" y="105"/>
                  </a:cubicBezTo>
                  <a:cubicBezTo>
                    <a:pt x="203" y="105"/>
                    <a:pt x="203" y="105"/>
                    <a:pt x="204" y="104"/>
                  </a:cubicBezTo>
                  <a:cubicBezTo>
                    <a:pt x="204" y="104"/>
                    <a:pt x="205" y="104"/>
                    <a:pt x="205" y="104"/>
                  </a:cubicBezTo>
                  <a:cubicBezTo>
                    <a:pt x="206" y="104"/>
                    <a:pt x="206" y="104"/>
                    <a:pt x="207" y="104"/>
                  </a:cubicBezTo>
                  <a:cubicBezTo>
                    <a:pt x="207" y="104"/>
                    <a:pt x="208" y="104"/>
                    <a:pt x="208" y="104"/>
                  </a:cubicBezTo>
                  <a:cubicBezTo>
                    <a:pt x="208" y="104"/>
                    <a:pt x="209" y="104"/>
                    <a:pt x="209" y="104"/>
                  </a:cubicBezTo>
                  <a:cubicBezTo>
                    <a:pt x="210" y="104"/>
                    <a:pt x="210" y="104"/>
                    <a:pt x="211" y="104"/>
                  </a:cubicBezTo>
                  <a:cubicBezTo>
                    <a:pt x="211" y="104"/>
                    <a:pt x="211" y="104"/>
                    <a:pt x="211" y="104"/>
                  </a:cubicBezTo>
                  <a:cubicBezTo>
                    <a:pt x="211" y="105"/>
                    <a:pt x="212" y="105"/>
                    <a:pt x="212" y="105"/>
                  </a:cubicBezTo>
                  <a:cubicBezTo>
                    <a:pt x="212" y="105"/>
                    <a:pt x="213" y="105"/>
                    <a:pt x="213" y="105"/>
                  </a:cubicBezTo>
                  <a:cubicBezTo>
                    <a:pt x="213" y="105"/>
                    <a:pt x="214" y="105"/>
                    <a:pt x="214" y="106"/>
                  </a:cubicBezTo>
                  <a:cubicBezTo>
                    <a:pt x="214" y="106"/>
                    <a:pt x="215" y="106"/>
                    <a:pt x="215" y="106"/>
                  </a:cubicBezTo>
                  <a:cubicBezTo>
                    <a:pt x="215" y="106"/>
                    <a:pt x="215" y="106"/>
                    <a:pt x="215" y="106"/>
                  </a:cubicBezTo>
                  <a:cubicBezTo>
                    <a:pt x="216" y="106"/>
                    <a:pt x="216" y="106"/>
                    <a:pt x="216" y="106"/>
                  </a:cubicBezTo>
                  <a:cubicBezTo>
                    <a:pt x="216" y="106"/>
                    <a:pt x="216" y="106"/>
                    <a:pt x="216" y="106"/>
                  </a:cubicBezTo>
                  <a:cubicBezTo>
                    <a:pt x="216" y="106"/>
                    <a:pt x="216" y="106"/>
                    <a:pt x="216" y="106"/>
                  </a:cubicBezTo>
                  <a:cubicBezTo>
                    <a:pt x="217" y="106"/>
                    <a:pt x="217" y="106"/>
                    <a:pt x="217" y="106"/>
                  </a:cubicBezTo>
                  <a:cubicBezTo>
                    <a:pt x="217" y="106"/>
                    <a:pt x="217" y="106"/>
                    <a:pt x="217" y="106"/>
                  </a:cubicBezTo>
                  <a:cubicBezTo>
                    <a:pt x="217" y="106"/>
                    <a:pt x="217" y="106"/>
                    <a:pt x="217" y="106"/>
                  </a:cubicBezTo>
                  <a:cubicBezTo>
                    <a:pt x="217" y="106"/>
                    <a:pt x="218" y="107"/>
                    <a:pt x="218" y="107"/>
                  </a:cubicBezTo>
                  <a:cubicBezTo>
                    <a:pt x="218" y="107"/>
                    <a:pt x="218" y="107"/>
                    <a:pt x="219" y="107"/>
                  </a:cubicBezTo>
                  <a:cubicBezTo>
                    <a:pt x="220" y="107"/>
                    <a:pt x="220" y="107"/>
                    <a:pt x="220" y="107"/>
                  </a:cubicBezTo>
                  <a:cubicBezTo>
                    <a:pt x="220" y="107"/>
                    <a:pt x="220" y="107"/>
                    <a:pt x="220" y="107"/>
                  </a:cubicBezTo>
                  <a:cubicBezTo>
                    <a:pt x="221" y="107"/>
                    <a:pt x="221" y="107"/>
                    <a:pt x="221" y="107"/>
                  </a:cubicBezTo>
                  <a:cubicBezTo>
                    <a:pt x="221" y="107"/>
                    <a:pt x="222" y="107"/>
                    <a:pt x="222" y="107"/>
                  </a:cubicBezTo>
                  <a:cubicBezTo>
                    <a:pt x="222" y="107"/>
                    <a:pt x="223" y="107"/>
                    <a:pt x="223" y="107"/>
                  </a:cubicBezTo>
                  <a:cubicBezTo>
                    <a:pt x="223" y="107"/>
                    <a:pt x="223" y="107"/>
                    <a:pt x="223" y="107"/>
                  </a:cubicBezTo>
                  <a:cubicBezTo>
                    <a:pt x="224" y="107"/>
                    <a:pt x="225" y="107"/>
                    <a:pt x="225" y="107"/>
                  </a:cubicBezTo>
                  <a:cubicBezTo>
                    <a:pt x="225" y="106"/>
                    <a:pt x="226" y="106"/>
                    <a:pt x="226" y="106"/>
                  </a:cubicBezTo>
                  <a:cubicBezTo>
                    <a:pt x="226" y="106"/>
                    <a:pt x="226" y="106"/>
                    <a:pt x="226" y="106"/>
                  </a:cubicBezTo>
                  <a:cubicBezTo>
                    <a:pt x="226" y="106"/>
                    <a:pt x="226" y="106"/>
                    <a:pt x="226" y="106"/>
                  </a:cubicBezTo>
                  <a:cubicBezTo>
                    <a:pt x="226" y="106"/>
                    <a:pt x="227" y="106"/>
                    <a:pt x="227" y="106"/>
                  </a:cubicBezTo>
                  <a:cubicBezTo>
                    <a:pt x="227" y="106"/>
                    <a:pt x="227" y="106"/>
                    <a:pt x="228" y="106"/>
                  </a:cubicBezTo>
                  <a:cubicBezTo>
                    <a:pt x="228" y="106"/>
                    <a:pt x="228" y="106"/>
                    <a:pt x="228" y="106"/>
                  </a:cubicBezTo>
                  <a:cubicBezTo>
                    <a:pt x="228" y="105"/>
                    <a:pt x="229" y="105"/>
                    <a:pt x="229" y="105"/>
                  </a:cubicBezTo>
                  <a:cubicBezTo>
                    <a:pt x="229" y="105"/>
                    <a:pt x="229" y="105"/>
                    <a:pt x="229" y="105"/>
                  </a:cubicBezTo>
                  <a:cubicBezTo>
                    <a:pt x="229" y="105"/>
                    <a:pt x="230" y="105"/>
                    <a:pt x="230" y="105"/>
                  </a:cubicBezTo>
                  <a:cubicBezTo>
                    <a:pt x="230" y="105"/>
                    <a:pt x="231" y="105"/>
                    <a:pt x="231" y="105"/>
                  </a:cubicBezTo>
                  <a:cubicBezTo>
                    <a:pt x="231" y="105"/>
                    <a:pt x="231" y="105"/>
                    <a:pt x="232" y="105"/>
                  </a:cubicBezTo>
                  <a:cubicBezTo>
                    <a:pt x="232" y="104"/>
                    <a:pt x="232" y="104"/>
                    <a:pt x="232" y="104"/>
                  </a:cubicBezTo>
                  <a:cubicBezTo>
                    <a:pt x="232" y="104"/>
                    <a:pt x="232" y="104"/>
                    <a:pt x="233" y="104"/>
                  </a:cubicBezTo>
                  <a:cubicBezTo>
                    <a:pt x="233" y="104"/>
                    <a:pt x="233" y="104"/>
                    <a:pt x="233" y="104"/>
                  </a:cubicBezTo>
                  <a:cubicBezTo>
                    <a:pt x="233" y="104"/>
                    <a:pt x="233" y="104"/>
                    <a:pt x="234" y="104"/>
                  </a:cubicBezTo>
                  <a:cubicBezTo>
                    <a:pt x="234" y="104"/>
                    <a:pt x="234" y="104"/>
                    <a:pt x="234" y="104"/>
                  </a:cubicBezTo>
                  <a:cubicBezTo>
                    <a:pt x="234" y="103"/>
                    <a:pt x="235" y="103"/>
                    <a:pt x="235" y="103"/>
                  </a:cubicBezTo>
                  <a:cubicBezTo>
                    <a:pt x="235" y="103"/>
                    <a:pt x="235" y="103"/>
                    <a:pt x="235" y="103"/>
                  </a:cubicBezTo>
                  <a:cubicBezTo>
                    <a:pt x="235" y="103"/>
                    <a:pt x="235" y="103"/>
                    <a:pt x="235" y="103"/>
                  </a:cubicBezTo>
                  <a:cubicBezTo>
                    <a:pt x="236" y="103"/>
                    <a:pt x="236" y="103"/>
                    <a:pt x="236" y="103"/>
                  </a:cubicBezTo>
                  <a:cubicBezTo>
                    <a:pt x="236" y="103"/>
                    <a:pt x="237" y="103"/>
                    <a:pt x="237" y="103"/>
                  </a:cubicBezTo>
                  <a:cubicBezTo>
                    <a:pt x="237" y="103"/>
                    <a:pt x="238" y="102"/>
                    <a:pt x="238" y="102"/>
                  </a:cubicBezTo>
                  <a:cubicBezTo>
                    <a:pt x="238" y="102"/>
                    <a:pt x="239" y="102"/>
                    <a:pt x="239" y="102"/>
                  </a:cubicBezTo>
                  <a:cubicBezTo>
                    <a:pt x="239" y="101"/>
                    <a:pt x="240" y="101"/>
                    <a:pt x="240" y="101"/>
                  </a:cubicBezTo>
                  <a:cubicBezTo>
                    <a:pt x="241" y="101"/>
                    <a:pt x="241" y="101"/>
                    <a:pt x="241" y="100"/>
                  </a:cubicBezTo>
                  <a:cubicBezTo>
                    <a:pt x="242" y="100"/>
                    <a:pt x="242" y="100"/>
                    <a:pt x="242" y="100"/>
                  </a:cubicBezTo>
                  <a:cubicBezTo>
                    <a:pt x="242" y="100"/>
                    <a:pt x="242" y="100"/>
                    <a:pt x="242" y="100"/>
                  </a:cubicBezTo>
                  <a:cubicBezTo>
                    <a:pt x="242" y="100"/>
                    <a:pt x="243" y="100"/>
                    <a:pt x="243" y="100"/>
                  </a:cubicBezTo>
                  <a:cubicBezTo>
                    <a:pt x="243" y="100"/>
                    <a:pt x="243" y="100"/>
                    <a:pt x="244" y="100"/>
                  </a:cubicBezTo>
                  <a:cubicBezTo>
                    <a:pt x="244" y="100"/>
                    <a:pt x="244" y="100"/>
                    <a:pt x="244" y="100"/>
                  </a:cubicBezTo>
                  <a:cubicBezTo>
                    <a:pt x="244" y="100"/>
                    <a:pt x="244" y="100"/>
                    <a:pt x="244" y="100"/>
                  </a:cubicBezTo>
                  <a:cubicBezTo>
                    <a:pt x="244" y="100"/>
                    <a:pt x="245" y="100"/>
                    <a:pt x="245" y="100"/>
                  </a:cubicBezTo>
                  <a:cubicBezTo>
                    <a:pt x="245" y="99"/>
                    <a:pt x="245" y="99"/>
                    <a:pt x="246" y="99"/>
                  </a:cubicBezTo>
                  <a:cubicBezTo>
                    <a:pt x="246" y="99"/>
                    <a:pt x="246" y="99"/>
                    <a:pt x="246" y="99"/>
                  </a:cubicBezTo>
                  <a:cubicBezTo>
                    <a:pt x="246" y="99"/>
                    <a:pt x="247" y="99"/>
                    <a:pt x="247" y="99"/>
                  </a:cubicBezTo>
                  <a:cubicBezTo>
                    <a:pt x="247" y="99"/>
                    <a:pt x="247" y="98"/>
                    <a:pt x="247" y="98"/>
                  </a:cubicBezTo>
                  <a:cubicBezTo>
                    <a:pt x="248" y="98"/>
                    <a:pt x="248" y="98"/>
                    <a:pt x="249" y="98"/>
                  </a:cubicBezTo>
                  <a:cubicBezTo>
                    <a:pt x="249" y="98"/>
                    <a:pt x="249" y="98"/>
                    <a:pt x="250" y="98"/>
                  </a:cubicBezTo>
                  <a:cubicBezTo>
                    <a:pt x="250" y="98"/>
                    <a:pt x="250" y="98"/>
                    <a:pt x="250" y="97"/>
                  </a:cubicBezTo>
                  <a:cubicBezTo>
                    <a:pt x="250" y="97"/>
                    <a:pt x="250" y="97"/>
                    <a:pt x="250" y="97"/>
                  </a:cubicBezTo>
                  <a:cubicBezTo>
                    <a:pt x="251" y="97"/>
                    <a:pt x="251" y="97"/>
                    <a:pt x="251" y="97"/>
                  </a:cubicBezTo>
                  <a:cubicBezTo>
                    <a:pt x="251" y="97"/>
                    <a:pt x="252" y="97"/>
                    <a:pt x="252" y="97"/>
                  </a:cubicBezTo>
                  <a:cubicBezTo>
                    <a:pt x="252" y="97"/>
                    <a:pt x="253" y="97"/>
                    <a:pt x="253" y="97"/>
                  </a:cubicBezTo>
                  <a:cubicBezTo>
                    <a:pt x="253" y="96"/>
                    <a:pt x="253" y="96"/>
                    <a:pt x="253" y="96"/>
                  </a:cubicBezTo>
                  <a:cubicBezTo>
                    <a:pt x="254" y="96"/>
                    <a:pt x="254" y="96"/>
                    <a:pt x="254" y="96"/>
                  </a:cubicBezTo>
                  <a:cubicBezTo>
                    <a:pt x="255" y="96"/>
                    <a:pt x="255" y="96"/>
                    <a:pt x="255" y="96"/>
                  </a:cubicBezTo>
                  <a:cubicBezTo>
                    <a:pt x="256" y="96"/>
                    <a:pt x="256" y="96"/>
                    <a:pt x="256" y="96"/>
                  </a:cubicBezTo>
                  <a:cubicBezTo>
                    <a:pt x="257" y="96"/>
                    <a:pt x="257" y="96"/>
                    <a:pt x="257" y="96"/>
                  </a:cubicBezTo>
                  <a:cubicBezTo>
                    <a:pt x="258" y="96"/>
                    <a:pt x="258" y="96"/>
                    <a:pt x="258" y="96"/>
                  </a:cubicBezTo>
                  <a:cubicBezTo>
                    <a:pt x="258" y="96"/>
                    <a:pt x="258" y="96"/>
                    <a:pt x="258" y="96"/>
                  </a:cubicBezTo>
                  <a:cubicBezTo>
                    <a:pt x="259" y="96"/>
                    <a:pt x="259" y="96"/>
                    <a:pt x="259" y="96"/>
                  </a:cubicBezTo>
                  <a:cubicBezTo>
                    <a:pt x="260" y="96"/>
                    <a:pt x="260" y="96"/>
                    <a:pt x="261" y="96"/>
                  </a:cubicBezTo>
                  <a:cubicBezTo>
                    <a:pt x="261" y="96"/>
                    <a:pt x="261" y="96"/>
                    <a:pt x="261" y="96"/>
                  </a:cubicBezTo>
                  <a:cubicBezTo>
                    <a:pt x="262" y="96"/>
                    <a:pt x="262" y="96"/>
                    <a:pt x="262" y="96"/>
                  </a:cubicBezTo>
                  <a:cubicBezTo>
                    <a:pt x="264" y="96"/>
                    <a:pt x="264" y="96"/>
                    <a:pt x="264" y="96"/>
                  </a:cubicBezTo>
                  <a:cubicBezTo>
                    <a:pt x="264" y="96"/>
                    <a:pt x="265" y="96"/>
                    <a:pt x="265" y="96"/>
                  </a:cubicBezTo>
                  <a:cubicBezTo>
                    <a:pt x="265" y="96"/>
                    <a:pt x="265" y="96"/>
                    <a:pt x="266" y="96"/>
                  </a:cubicBezTo>
                  <a:cubicBezTo>
                    <a:pt x="266" y="96"/>
                    <a:pt x="266" y="96"/>
                    <a:pt x="266" y="96"/>
                  </a:cubicBezTo>
                  <a:cubicBezTo>
                    <a:pt x="266" y="96"/>
                    <a:pt x="267" y="96"/>
                    <a:pt x="267" y="96"/>
                  </a:cubicBezTo>
                  <a:cubicBezTo>
                    <a:pt x="268" y="96"/>
                    <a:pt x="268" y="96"/>
                    <a:pt x="268" y="96"/>
                  </a:cubicBezTo>
                  <a:cubicBezTo>
                    <a:pt x="269" y="96"/>
                    <a:pt x="269" y="96"/>
                    <a:pt x="269" y="96"/>
                  </a:cubicBezTo>
                  <a:cubicBezTo>
                    <a:pt x="269" y="96"/>
                    <a:pt x="269" y="95"/>
                    <a:pt x="270" y="95"/>
                  </a:cubicBezTo>
                  <a:cubicBezTo>
                    <a:pt x="270" y="95"/>
                    <a:pt x="270" y="95"/>
                    <a:pt x="270" y="95"/>
                  </a:cubicBezTo>
                  <a:cubicBezTo>
                    <a:pt x="270" y="95"/>
                    <a:pt x="270" y="95"/>
                    <a:pt x="270" y="95"/>
                  </a:cubicBezTo>
                  <a:cubicBezTo>
                    <a:pt x="271" y="95"/>
                    <a:pt x="271" y="95"/>
                    <a:pt x="271" y="95"/>
                  </a:cubicBezTo>
                  <a:cubicBezTo>
                    <a:pt x="271" y="95"/>
                    <a:pt x="271" y="95"/>
                    <a:pt x="271" y="95"/>
                  </a:cubicBezTo>
                  <a:cubicBezTo>
                    <a:pt x="271" y="95"/>
                    <a:pt x="271" y="95"/>
                    <a:pt x="271" y="95"/>
                  </a:cubicBezTo>
                  <a:cubicBezTo>
                    <a:pt x="272" y="95"/>
                    <a:pt x="272" y="95"/>
                    <a:pt x="272" y="95"/>
                  </a:cubicBezTo>
                  <a:cubicBezTo>
                    <a:pt x="272" y="95"/>
                    <a:pt x="273" y="95"/>
                    <a:pt x="273" y="94"/>
                  </a:cubicBezTo>
                  <a:cubicBezTo>
                    <a:pt x="273" y="94"/>
                    <a:pt x="273" y="94"/>
                    <a:pt x="273" y="94"/>
                  </a:cubicBezTo>
                  <a:cubicBezTo>
                    <a:pt x="273" y="94"/>
                    <a:pt x="273" y="94"/>
                    <a:pt x="273" y="94"/>
                  </a:cubicBezTo>
                  <a:cubicBezTo>
                    <a:pt x="273" y="94"/>
                    <a:pt x="273" y="94"/>
                    <a:pt x="273" y="94"/>
                  </a:cubicBezTo>
                  <a:cubicBezTo>
                    <a:pt x="274" y="94"/>
                    <a:pt x="273" y="94"/>
                    <a:pt x="274" y="94"/>
                  </a:cubicBezTo>
                  <a:cubicBezTo>
                    <a:pt x="274" y="94"/>
                    <a:pt x="274" y="94"/>
                    <a:pt x="274" y="93"/>
                  </a:cubicBezTo>
                  <a:cubicBezTo>
                    <a:pt x="274" y="93"/>
                    <a:pt x="275" y="93"/>
                    <a:pt x="275" y="93"/>
                  </a:cubicBezTo>
                  <a:cubicBezTo>
                    <a:pt x="275" y="93"/>
                    <a:pt x="275" y="93"/>
                    <a:pt x="275" y="93"/>
                  </a:cubicBezTo>
                  <a:cubicBezTo>
                    <a:pt x="275" y="93"/>
                    <a:pt x="275" y="92"/>
                    <a:pt x="275" y="92"/>
                  </a:cubicBezTo>
                  <a:cubicBezTo>
                    <a:pt x="275" y="92"/>
                    <a:pt x="275" y="92"/>
                    <a:pt x="275" y="92"/>
                  </a:cubicBezTo>
                  <a:cubicBezTo>
                    <a:pt x="276" y="92"/>
                    <a:pt x="276" y="92"/>
                    <a:pt x="276" y="91"/>
                  </a:cubicBezTo>
                  <a:cubicBezTo>
                    <a:pt x="276" y="91"/>
                    <a:pt x="276" y="91"/>
                    <a:pt x="276" y="91"/>
                  </a:cubicBezTo>
                  <a:cubicBezTo>
                    <a:pt x="277" y="91"/>
                    <a:pt x="277" y="91"/>
                    <a:pt x="277" y="90"/>
                  </a:cubicBezTo>
                  <a:cubicBezTo>
                    <a:pt x="277" y="90"/>
                    <a:pt x="277" y="90"/>
                    <a:pt x="277" y="90"/>
                  </a:cubicBezTo>
                  <a:cubicBezTo>
                    <a:pt x="277" y="90"/>
                    <a:pt x="277" y="90"/>
                    <a:pt x="277" y="90"/>
                  </a:cubicBezTo>
                  <a:cubicBezTo>
                    <a:pt x="277" y="90"/>
                    <a:pt x="277" y="89"/>
                    <a:pt x="277" y="89"/>
                  </a:cubicBezTo>
                  <a:cubicBezTo>
                    <a:pt x="278" y="89"/>
                    <a:pt x="278" y="89"/>
                    <a:pt x="278" y="89"/>
                  </a:cubicBezTo>
                  <a:cubicBezTo>
                    <a:pt x="278" y="89"/>
                    <a:pt x="278" y="89"/>
                    <a:pt x="278" y="89"/>
                  </a:cubicBezTo>
                  <a:cubicBezTo>
                    <a:pt x="278" y="89"/>
                    <a:pt x="278" y="89"/>
                    <a:pt x="278" y="89"/>
                  </a:cubicBezTo>
                  <a:cubicBezTo>
                    <a:pt x="278" y="88"/>
                    <a:pt x="278" y="88"/>
                    <a:pt x="278" y="88"/>
                  </a:cubicBezTo>
                  <a:cubicBezTo>
                    <a:pt x="278" y="87"/>
                    <a:pt x="279" y="87"/>
                    <a:pt x="279" y="87"/>
                  </a:cubicBezTo>
                  <a:cubicBezTo>
                    <a:pt x="279" y="87"/>
                    <a:pt x="279" y="86"/>
                    <a:pt x="279" y="86"/>
                  </a:cubicBezTo>
                  <a:cubicBezTo>
                    <a:pt x="279" y="86"/>
                    <a:pt x="279" y="86"/>
                    <a:pt x="279" y="86"/>
                  </a:cubicBezTo>
                  <a:cubicBezTo>
                    <a:pt x="280" y="85"/>
                    <a:pt x="280" y="85"/>
                    <a:pt x="280" y="85"/>
                  </a:cubicBezTo>
                  <a:cubicBezTo>
                    <a:pt x="280" y="85"/>
                    <a:pt x="280" y="84"/>
                    <a:pt x="280" y="84"/>
                  </a:cubicBezTo>
                  <a:cubicBezTo>
                    <a:pt x="280" y="84"/>
                    <a:pt x="280" y="84"/>
                    <a:pt x="281" y="84"/>
                  </a:cubicBezTo>
                  <a:cubicBezTo>
                    <a:pt x="281" y="84"/>
                    <a:pt x="281" y="84"/>
                    <a:pt x="281" y="83"/>
                  </a:cubicBezTo>
                  <a:cubicBezTo>
                    <a:pt x="281" y="83"/>
                    <a:pt x="281" y="83"/>
                    <a:pt x="281" y="83"/>
                  </a:cubicBezTo>
                  <a:cubicBezTo>
                    <a:pt x="281" y="82"/>
                    <a:pt x="282" y="82"/>
                    <a:pt x="282" y="81"/>
                  </a:cubicBezTo>
                  <a:cubicBezTo>
                    <a:pt x="282" y="81"/>
                    <a:pt x="282" y="81"/>
                    <a:pt x="282" y="80"/>
                  </a:cubicBezTo>
                  <a:cubicBezTo>
                    <a:pt x="282" y="80"/>
                    <a:pt x="282" y="80"/>
                    <a:pt x="282" y="80"/>
                  </a:cubicBezTo>
                  <a:cubicBezTo>
                    <a:pt x="282" y="80"/>
                    <a:pt x="283" y="79"/>
                    <a:pt x="283" y="79"/>
                  </a:cubicBezTo>
                  <a:cubicBezTo>
                    <a:pt x="283" y="79"/>
                    <a:pt x="283" y="79"/>
                    <a:pt x="284" y="78"/>
                  </a:cubicBezTo>
                  <a:cubicBezTo>
                    <a:pt x="284" y="78"/>
                    <a:pt x="284" y="78"/>
                    <a:pt x="284" y="78"/>
                  </a:cubicBezTo>
                  <a:cubicBezTo>
                    <a:pt x="284" y="78"/>
                    <a:pt x="284" y="78"/>
                    <a:pt x="284" y="78"/>
                  </a:cubicBezTo>
                  <a:cubicBezTo>
                    <a:pt x="284" y="77"/>
                    <a:pt x="284" y="77"/>
                    <a:pt x="285" y="77"/>
                  </a:cubicBezTo>
                  <a:cubicBezTo>
                    <a:pt x="285" y="77"/>
                    <a:pt x="285" y="77"/>
                    <a:pt x="285" y="77"/>
                  </a:cubicBezTo>
                  <a:cubicBezTo>
                    <a:pt x="285" y="77"/>
                    <a:pt x="285" y="77"/>
                    <a:pt x="285" y="76"/>
                  </a:cubicBezTo>
                  <a:cubicBezTo>
                    <a:pt x="286" y="76"/>
                    <a:pt x="286" y="76"/>
                    <a:pt x="286" y="76"/>
                  </a:cubicBezTo>
                  <a:cubicBezTo>
                    <a:pt x="286" y="76"/>
                    <a:pt x="286" y="76"/>
                    <a:pt x="287" y="76"/>
                  </a:cubicBezTo>
                  <a:cubicBezTo>
                    <a:pt x="287" y="76"/>
                    <a:pt x="287" y="75"/>
                    <a:pt x="288" y="75"/>
                  </a:cubicBezTo>
                  <a:cubicBezTo>
                    <a:pt x="288" y="75"/>
                    <a:pt x="288" y="75"/>
                    <a:pt x="288" y="75"/>
                  </a:cubicBezTo>
                  <a:cubicBezTo>
                    <a:pt x="288" y="74"/>
                    <a:pt x="288" y="74"/>
                    <a:pt x="289" y="74"/>
                  </a:cubicBezTo>
                  <a:cubicBezTo>
                    <a:pt x="289" y="74"/>
                    <a:pt x="289" y="74"/>
                    <a:pt x="289" y="74"/>
                  </a:cubicBezTo>
                  <a:cubicBezTo>
                    <a:pt x="289" y="74"/>
                    <a:pt x="290" y="74"/>
                    <a:pt x="290" y="73"/>
                  </a:cubicBezTo>
                  <a:cubicBezTo>
                    <a:pt x="290" y="73"/>
                    <a:pt x="290" y="73"/>
                    <a:pt x="290" y="73"/>
                  </a:cubicBezTo>
                  <a:cubicBezTo>
                    <a:pt x="290" y="73"/>
                    <a:pt x="290" y="73"/>
                    <a:pt x="291" y="73"/>
                  </a:cubicBezTo>
                  <a:cubicBezTo>
                    <a:pt x="291" y="73"/>
                    <a:pt x="291" y="73"/>
                    <a:pt x="291" y="72"/>
                  </a:cubicBezTo>
                  <a:cubicBezTo>
                    <a:pt x="291" y="72"/>
                    <a:pt x="291" y="72"/>
                    <a:pt x="291" y="72"/>
                  </a:cubicBezTo>
                  <a:cubicBezTo>
                    <a:pt x="291" y="72"/>
                    <a:pt x="291" y="72"/>
                    <a:pt x="292" y="72"/>
                  </a:cubicBezTo>
                  <a:cubicBezTo>
                    <a:pt x="292" y="72"/>
                    <a:pt x="292" y="71"/>
                    <a:pt x="292" y="71"/>
                  </a:cubicBezTo>
                  <a:cubicBezTo>
                    <a:pt x="292" y="71"/>
                    <a:pt x="292" y="71"/>
                    <a:pt x="292" y="71"/>
                  </a:cubicBezTo>
                  <a:cubicBezTo>
                    <a:pt x="293" y="71"/>
                    <a:pt x="293" y="71"/>
                    <a:pt x="293" y="71"/>
                  </a:cubicBezTo>
                  <a:cubicBezTo>
                    <a:pt x="293" y="71"/>
                    <a:pt x="293" y="71"/>
                    <a:pt x="293" y="70"/>
                  </a:cubicBezTo>
                  <a:cubicBezTo>
                    <a:pt x="293" y="70"/>
                    <a:pt x="294" y="70"/>
                    <a:pt x="294" y="70"/>
                  </a:cubicBezTo>
                  <a:cubicBezTo>
                    <a:pt x="294" y="70"/>
                    <a:pt x="294" y="70"/>
                    <a:pt x="294" y="70"/>
                  </a:cubicBezTo>
                  <a:cubicBezTo>
                    <a:pt x="294" y="70"/>
                    <a:pt x="294" y="70"/>
                    <a:pt x="294" y="70"/>
                  </a:cubicBezTo>
                  <a:cubicBezTo>
                    <a:pt x="294" y="70"/>
                    <a:pt x="294" y="70"/>
                    <a:pt x="294" y="70"/>
                  </a:cubicBezTo>
                  <a:cubicBezTo>
                    <a:pt x="294" y="70"/>
                    <a:pt x="295" y="70"/>
                    <a:pt x="295" y="70"/>
                  </a:cubicBezTo>
                  <a:cubicBezTo>
                    <a:pt x="295" y="69"/>
                    <a:pt x="296" y="69"/>
                    <a:pt x="296" y="69"/>
                  </a:cubicBezTo>
                  <a:cubicBezTo>
                    <a:pt x="296" y="68"/>
                    <a:pt x="297" y="68"/>
                    <a:pt x="297" y="68"/>
                  </a:cubicBezTo>
                  <a:cubicBezTo>
                    <a:pt x="297" y="68"/>
                    <a:pt x="297" y="68"/>
                    <a:pt x="297" y="68"/>
                  </a:cubicBezTo>
                  <a:cubicBezTo>
                    <a:pt x="297" y="68"/>
                    <a:pt x="297" y="68"/>
                    <a:pt x="297" y="68"/>
                  </a:cubicBezTo>
                  <a:cubicBezTo>
                    <a:pt x="298" y="68"/>
                    <a:pt x="298" y="68"/>
                    <a:pt x="298" y="68"/>
                  </a:cubicBezTo>
                  <a:cubicBezTo>
                    <a:pt x="298" y="68"/>
                    <a:pt x="298" y="68"/>
                    <a:pt x="298" y="68"/>
                  </a:cubicBezTo>
                  <a:cubicBezTo>
                    <a:pt x="298" y="68"/>
                    <a:pt x="298" y="67"/>
                    <a:pt x="299" y="67"/>
                  </a:cubicBezTo>
                  <a:cubicBezTo>
                    <a:pt x="299" y="67"/>
                    <a:pt x="299" y="67"/>
                    <a:pt x="299" y="67"/>
                  </a:cubicBezTo>
                  <a:cubicBezTo>
                    <a:pt x="299" y="67"/>
                    <a:pt x="300" y="67"/>
                    <a:pt x="300" y="66"/>
                  </a:cubicBezTo>
                  <a:cubicBezTo>
                    <a:pt x="300" y="66"/>
                    <a:pt x="300" y="66"/>
                    <a:pt x="300" y="66"/>
                  </a:cubicBezTo>
                  <a:cubicBezTo>
                    <a:pt x="300" y="66"/>
                    <a:pt x="301" y="66"/>
                    <a:pt x="301" y="66"/>
                  </a:cubicBezTo>
                  <a:cubicBezTo>
                    <a:pt x="301" y="66"/>
                    <a:pt x="301" y="66"/>
                    <a:pt x="301" y="66"/>
                  </a:cubicBezTo>
                  <a:cubicBezTo>
                    <a:pt x="302" y="65"/>
                    <a:pt x="302" y="66"/>
                    <a:pt x="302" y="65"/>
                  </a:cubicBezTo>
                  <a:cubicBezTo>
                    <a:pt x="302" y="65"/>
                    <a:pt x="303" y="65"/>
                    <a:pt x="303" y="65"/>
                  </a:cubicBezTo>
                  <a:cubicBezTo>
                    <a:pt x="303" y="65"/>
                    <a:pt x="304" y="65"/>
                    <a:pt x="304" y="64"/>
                  </a:cubicBezTo>
                  <a:cubicBezTo>
                    <a:pt x="304" y="64"/>
                    <a:pt x="304" y="64"/>
                    <a:pt x="305" y="64"/>
                  </a:cubicBezTo>
                  <a:cubicBezTo>
                    <a:pt x="306" y="63"/>
                    <a:pt x="307" y="63"/>
                    <a:pt x="308" y="62"/>
                  </a:cubicBezTo>
                  <a:cubicBezTo>
                    <a:pt x="309" y="62"/>
                    <a:pt x="309" y="62"/>
                    <a:pt x="309" y="62"/>
                  </a:cubicBezTo>
                  <a:cubicBezTo>
                    <a:pt x="309" y="61"/>
                    <a:pt x="309" y="61"/>
                    <a:pt x="309" y="61"/>
                  </a:cubicBezTo>
                  <a:cubicBezTo>
                    <a:pt x="309" y="61"/>
                    <a:pt x="310" y="60"/>
                    <a:pt x="310" y="60"/>
                  </a:cubicBezTo>
                  <a:cubicBezTo>
                    <a:pt x="310" y="59"/>
                    <a:pt x="310" y="59"/>
                    <a:pt x="310" y="59"/>
                  </a:cubicBezTo>
                  <a:cubicBezTo>
                    <a:pt x="311" y="59"/>
                    <a:pt x="311" y="59"/>
                    <a:pt x="311" y="58"/>
                  </a:cubicBezTo>
                  <a:cubicBezTo>
                    <a:pt x="311" y="58"/>
                    <a:pt x="311" y="58"/>
                    <a:pt x="311" y="58"/>
                  </a:cubicBezTo>
                  <a:cubicBezTo>
                    <a:pt x="311" y="58"/>
                    <a:pt x="311" y="57"/>
                    <a:pt x="311" y="57"/>
                  </a:cubicBezTo>
                  <a:cubicBezTo>
                    <a:pt x="312" y="57"/>
                    <a:pt x="312" y="57"/>
                    <a:pt x="312" y="56"/>
                  </a:cubicBezTo>
                  <a:cubicBezTo>
                    <a:pt x="313" y="56"/>
                    <a:pt x="313" y="56"/>
                    <a:pt x="313" y="56"/>
                  </a:cubicBezTo>
                  <a:cubicBezTo>
                    <a:pt x="313" y="55"/>
                    <a:pt x="313" y="55"/>
                    <a:pt x="313" y="55"/>
                  </a:cubicBezTo>
                  <a:cubicBezTo>
                    <a:pt x="314" y="54"/>
                    <a:pt x="314" y="54"/>
                    <a:pt x="314" y="53"/>
                  </a:cubicBezTo>
                  <a:cubicBezTo>
                    <a:pt x="314" y="53"/>
                    <a:pt x="314" y="53"/>
                    <a:pt x="314" y="53"/>
                  </a:cubicBezTo>
                  <a:cubicBezTo>
                    <a:pt x="314" y="53"/>
                    <a:pt x="315" y="53"/>
                    <a:pt x="315" y="52"/>
                  </a:cubicBezTo>
                  <a:cubicBezTo>
                    <a:pt x="315" y="52"/>
                    <a:pt x="315" y="52"/>
                    <a:pt x="315" y="51"/>
                  </a:cubicBezTo>
                  <a:cubicBezTo>
                    <a:pt x="315" y="51"/>
                    <a:pt x="315" y="51"/>
                    <a:pt x="315" y="50"/>
                  </a:cubicBezTo>
                  <a:cubicBezTo>
                    <a:pt x="316" y="50"/>
                    <a:pt x="316" y="50"/>
                    <a:pt x="316" y="50"/>
                  </a:cubicBezTo>
                  <a:cubicBezTo>
                    <a:pt x="316" y="49"/>
                    <a:pt x="316" y="49"/>
                    <a:pt x="316" y="48"/>
                  </a:cubicBezTo>
                  <a:cubicBezTo>
                    <a:pt x="317" y="48"/>
                    <a:pt x="317" y="48"/>
                    <a:pt x="317" y="48"/>
                  </a:cubicBezTo>
                  <a:cubicBezTo>
                    <a:pt x="317" y="48"/>
                    <a:pt x="317" y="47"/>
                    <a:pt x="317" y="47"/>
                  </a:cubicBezTo>
                  <a:cubicBezTo>
                    <a:pt x="317" y="46"/>
                    <a:pt x="318" y="46"/>
                    <a:pt x="318" y="45"/>
                  </a:cubicBezTo>
                  <a:cubicBezTo>
                    <a:pt x="318" y="45"/>
                    <a:pt x="318" y="45"/>
                    <a:pt x="318" y="45"/>
                  </a:cubicBezTo>
                  <a:cubicBezTo>
                    <a:pt x="318" y="45"/>
                    <a:pt x="318" y="44"/>
                    <a:pt x="318" y="44"/>
                  </a:cubicBezTo>
                  <a:cubicBezTo>
                    <a:pt x="318" y="44"/>
                    <a:pt x="318" y="44"/>
                    <a:pt x="318" y="44"/>
                  </a:cubicBezTo>
                  <a:cubicBezTo>
                    <a:pt x="319" y="43"/>
                    <a:pt x="319" y="43"/>
                    <a:pt x="319" y="42"/>
                  </a:cubicBezTo>
                  <a:cubicBezTo>
                    <a:pt x="319" y="42"/>
                    <a:pt x="319" y="42"/>
                    <a:pt x="319" y="42"/>
                  </a:cubicBezTo>
                  <a:cubicBezTo>
                    <a:pt x="319" y="41"/>
                    <a:pt x="319" y="41"/>
                    <a:pt x="319" y="41"/>
                  </a:cubicBezTo>
                  <a:cubicBezTo>
                    <a:pt x="319" y="41"/>
                    <a:pt x="319" y="40"/>
                    <a:pt x="319" y="40"/>
                  </a:cubicBezTo>
                  <a:cubicBezTo>
                    <a:pt x="320" y="40"/>
                    <a:pt x="320" y="39"/>
                    <a:pt x="320" y="39"/>
                  </a:cubicBezTo>
                  <a:cubicBezTo>
                    <a:pt x="320" y="39"/>
                    <a:pt x="320" y="39"/>
                    <a:pt x="320" y="38"/>
                  </a:cubicBezTo>
                  <a:cubicBezTo>
                    <a:pt x="320" y="38"/>
                    <a:pt x="320" y="38"/>
                    <a:pt x="321" y="37"/>
                  </a:cubicBezTo>
                  <a:cubicBezTo>
                    <a:pt x="321" y="37"/>
                    <a:pt x="321" y="37"/>
                    <a:pt x="321" y="37"/>
                  </a:cubicBezTo>
                  <a:cubicBezTo>
                    <a:pt x="321" y="37"/>
                    <a:pt x="321" y="37"/>
                    <a:pt x="321" y="36"/>
                  </a:cubicBezTo>
                  <a:cubicBezTo>
                    <a:pt x="321" y="36"/>
                    <a:pt x="321" y="36"/>
                    <a:pt x="321" y="36"/>
                  </a:cubicBezTo>
                  <a:cubicBezTo>
                    <a:pt x="322" y="35"/>
                    <a:pt x="322" y="35"/>
                    <a:pt x="322" y="35"/>
                  </a:cubicBezTo>
                  <a:cubicBezTo>
                    <a:pt x="322" y="35"/>
                    <a:pt x="322" y="35"/>
                    <a:pt x="322" y="34"/>
                  </a:cubicBezTo>
                  <a:cubicBezTo>
                    <a:pt x="322" y="34"/>
                    <a:pt x="322" y="34"/>
                    <a:pt x="322" y="34"/>
                  </a:cubicBezTo>
                  <a:cubicBezTo>
                    <a:pt x="322" y="34"/>
                    <a:pt x="323" y="34"/>
                    <a:pt x="323" y="34"/>
                  </a:cubicBezTo>
                  <a:cubicBezTo>
                    <a:pt x="323" y="33"/>
                    <a:pt x="323" y="33"/>
                    <a:pt x="323" y="33"/>
                  </a:cubicBezTo>
                  <a:cubicBezTo>
                    <a:pt x="323" y="33"/>
                    <a:pt x="323" y="33"/>
                    <a:pt x="324" y="33"/>
                  </a:cubicBezTo>
                  <a:cubicBezTo>
                    <a:pt x="324" y="32"/>
                    <a:pt x="324" y="32"/>
                    <a:pt x="324" y="32"/>
                  </a:cubicBezTo>
                  <a:cubicBezTo>
                    <a:pt x="324" y="32"/>
                    <a:pt x="324" y="32"/>
                    <a:pt x="325" y="31"/>
                  </a:cubicBezTo>
                  <a:cubicBezTo>
                    <a:pt x="325" y="31"/>
                    <a:pt x="325" y="31"/>
                    <a:pt x="325" y="31"/>
                  </a:cubicBezTo>
                  <a:cubicBezTo>
                    <a:pt x="326" y="30"/>
                    <a:pt x="326" y="30"/>
                    <a:pt x="327" y="29"/>
                  </a:cubicBezTo>
                  <a:cubicBezTo>
                    <a:pt x="327" y="29"/>
                    <a:pt x="327" y="29"/>
                    <a:pt x="327" y="29"/>
                  </a:cubicBezTo>
                  <a:cubicBezTo>
                    <a:pt x="327" y="29"/>
                    <a:pt x="327" y="29"/>
                    <a:pt x="328" y="29"/>
                  </a:cubicBezTo>
                  <a:cubicBezTo>
                    <a:pt x="328" y="28"/>
                    <a:pt x="328" y="28"/>
                    <a:pt x="328" y="28"/>
                  </a:cubicBezTo>
                  <a:cubicBezTo>
                    <a:pt x="329" y="28"/>
                    <a:pt x="329" y="27"/>
                    <a:pt x="330" y="27"/>
                  </a:cubicBezTo>
                  <a:cubicBezTo>
                    <a:pt x="330" y="27"/>
                    <a:pt x="330" y="26"/>
                    <a:pt x="330" y="26"/>
                  </a:cubicBezTo>
                  <a:cubicBezTo>
                    <a:pt x="330" y="26"/>
                    <a:pt x="331" y="26"/>
                    <a:pt x="331" y="26"/>
                  </a:cubicBezTo>
                  <a:cubicBezTo>
                    <a:pt x="331" y="26"/>
                    <a:pt x="331" y="26"/>
                    <a:pt x="331" y="25"/>
                  </a:cubicBezTo>
                  <a:cubicBezTo>
                    <a:pt x="331" y="25"/>
                    <a:pt x="331" y="25"/>
                    <a:pt x="331" y="25"/>
                  </a:cubicBezTo>
                  <a:cubicBezTo>
                    <a:pt x="331" y="24"/>
                    <a:pt x="332" y="24"/>
                    <a:pt x="332" y="23"/>
                  </a:cubicBezTo>
                  <a:cubicBezTo>
                    <a:pt x="332" y="23"/>
                    <a:pt x="332" y="23"/>
                    <a:pt x="332" y="22"/>
                  </a:cubicBezTo>
                  <a:cubicBezTo>
                    <a:pt x="332" y="22"/>
                    <a:pt x="332" y="21"/>
                    <a:pt x="333" y="21"/>
                  </a:cubicBezTo>
                  <a:cubicBezTo>
                    <a:pt x="333" y="20"/>
                    <a:pt x="333" y="19"/>
                    <a:pt x="333" y="19"/>
                  </a:cubicBezTo>
                  <a:cubicBezTo>
                    <a:pt x="334" y="18"/>
                    <a:pt x="334" y="17"/>
                    <a:pt x="334" y="16"/>
                  </a:cubicBezTo>
                  <a:cubicBezTo>
                    <a:pt x="334" y="16"/>
                    <a:pt x="335" y="15"/>
                    <a:pt x="335" y="15"/>
                  </a:cubicBezTo>
                  <a:cubicBezTo>
                    <a:pt x="335" y="14"/>
                    <a:pt x="335" y="14"/>
                    <a:pt x="335" y="13"/>
                  </a:cubicBezTo>
                  <a:cubicBezTo>
                    <a:pt x="335" y="12"/>
                    <a:pt x="336" y="12"/>
                    <a:pt x="336" y="11"/>
                  </a:cubicBezTo>
                  <a:cubicBezTo>
                    <a:pt x="336" y="10"/>
                    <a:pt x="336" y="10"/>
                    <a:pt x="336" y="10"/>
                  </a:cubicBezTo>
                  <a:cubicBezTo>
                    <a:pt x="336" y="9"/>
                    <a:pt x="336" y="8"/>
                    <a:pt x="336" y="8"/>
                  </a:cubicBezTo>
                  <a:cubicBezTo>
                    <a:pt x="337" y="7"/>
                    <a:pt x="337" y="6"/>
                    <a:pt x="337" y="5"/>
                  </a:cubicBezTo>
                  <a:cubicBezTo>
                    <a:pt x="338" y="5"/>
                    <a:pt x="338" y="4"/>
                    <a:pt x="338" y="4"/>
                  </a:cubicBezTo>
                  <a:cubicBezTo>
                    <a:pt x="338" y="3"/>
                    <a:pt x="339" y="3"/>
                    <a:pt x="339" y="3"/>
                  </a:cubicBezTo>
                  <a:cubicBezTo>
                    <a:pt x="339" y="2"/>
                    <a:pt x="339" y="2"/>
                    <a:pt x="340" y="2"/>
                  </a:cubicBezTo>
                  <a:cubicBezTo>
                    <a:pt x="340" y="1"/>
                    <a:pt x="340" y="1"/>
                    <a:pt x="341" y="1"/>
                  </a:cubicBezTo>
                  <a:cubicBezTo>
                    <a:pt x="341" y="1"/>
                    <a:pt x="341" y="1"/>
                    <a:pt x="342" y="0"/>
                  </a:cubicBezTo>
                  <a:cubicBezTo>
                    <a:pt x="342" y="0"/>
                    <a:pt x="343" y="0"/>
                    <a:pt x="343" y="0"/>
                  </a:cubicBezTo>
                  <a:cubicBezTo>
                    <a:pt x="344" y="1"/>
                    <a:pt x="344" y="2"/>
                    <a:pt x="344" y="2"/>
                  </a:cubicBezTo>
                  <a:cubicBezTo>
                    <a:pt x="344" y="3"/>
                    <a:pt x="344" y="3"/>
                    <a:pt x="344" y="3"/>
                  </a:cubicBezTo>
                  <a:cubicBezTo>
                    <a:pt x="344" y="4"/>
                    <a:pt x="344" y="4"/>
                    <a:pt x="344" y="4"/>
                  </a:cubicBezTo>
                  <a:cubicBezTo>
                    <a:pt x="343" y="5"/>
                    <a:pt x="344" y="5"/>
                    <a:pt x="344" y="6"/>
                  </a:cubicBezTo>
                  <a:cubicBezTo>
                    <a:pt x="344" y="6"/>
                    <a:pt x="345" y="7"/>
                    <a:pt x="345" y="7"/>
                  </a:cubicBezTo>
                  <a:cubicBezTo>
                    <a:pt x="345" y="7"/>
                    <a:pt x="346" y="8"/>
                    <a:pt x="346" y="8"/>
                  </a:cubicBezTo>
                  <a:cubicBezTo>
                    <a:pt x="346" y="8"/>
                    <a:pt x="346" y="8"/>
                    <a:pt x="346" y="8"/>
                  </a:cubicBezTo>
                  <a:cubicBezTo>
                    <a:pt x="346" y="8"/>
                    <a:pt x="347" y="8"/>
                    <a:pt x="347" y="8"/>
                  </a:cubicBezTo>
                  <a:cubicBezTo>
                    <a:pt x="347" y="9"/>
                    <a:pt x="347" y="9"/>
                    <a:pt x="348" y="9"/>
                  </a:cubicBezTo>
                  <a:cubicBezTo>
                    <a:pt x="348" y="9"/>
                    <a:pt x="348" y="9"/>
                    <a:pt x="348" y="9"/>
                  </a:cubicBezTo>
                  <a:cubicBezTo>
                    <a:pt x="348" y="9"/>
                    <a:pt x="348" y="9"/>
                    <a:pt x="349" y="9"/>
                  </a:cubicBezTo>
                  <a:cubicBezTo>
                    <a:pt x="350" y="9"/>
                    <a:pt x="350" y="10"/>
                    <a:pt x="351" y="10"/>
                  </a:cubicBezTo>
                  <a:cubicBezTo>
                    <a:pt x="352" y="10"/>
                    <a:pt x="352" y="10"/>
                    <a:pt x="353" y="10"/>
                  </a:cubicBezTo>
                  <a:cubicBezTo>
                    <a:pt x="357" y="10"/>
                    <a:pt x="357" y="10"/>
                    <a:pt x="357" y="10"/>
                  </a:cubicBezTo>
                  <a:cubicBezTo>
                    <a:pt x="358" y="10"/>
                    <a:pt x="359" y="10"/>
                    <a:pt x="359" y="10"/>
                  </a:cubicBezTo>
                  <a:cubicBezTo>
                    <a:pt x="360" y="11"/>
                    <a:pt x="360" y="11"/>
                    <a:pt x="360" y="11"/>
                  </a:cubicBezTo>
                  <a:cubicBezTo>
                    <a:pt x="361" y="11"/>
                    <a:pt x="361" y="11"/>
                    <a:pt x="361" y="11"/>
                  </a:cubicBezTo>
                  <a:cubicBezTo>
                    <a:pt x="361" y="11"/>
                    <a:pt x="361" y="11"/>
                    <a:pt x="362" y="11"/>
                  </a:cubicBezTo>
                  <a:cubicBezTo>
                    <a:pt x="362" y="11"/>
                    <a:pt x="362" y="11"/>
                    <a:pt x="362" y="11"/>
                  </a:cubicBezTo>
                  <a:cubicBezTo>
                    <a:pt x="363" y="11"/>
                    <a:pt x="363" y="11"/>
                    <a:pt x="363" y="11"/>
                  </a:cubicBezTo>
                  <a:cubicBezTo>
                    <a:pt x="364" y="12"/>
                    <a:pt x="365" y="12"/>
                    <a:pt x="365" y="12"/>
                  </a:cubicBezTo>
                  <a:cubicBezTo>
                    <a:pt x="366" y="12"/>
                    <a:pt x="366" y="12"/>
                    <a:pt x="367" y="12"/>
                  </a:cubicBezTo>
                  <a:cubicBezTo>
                    <a:pt x="368" y="13"/>
                    <a:pt x="368" y="13"/>
                    <a:pt x="369" y="13"/>
                  </a:cubicBezTo>
                  <a:cubicBezTo>
                    <a:pt x="370" y="13"/>
                    <a:pt x="370" y="13"/>
                    <a:pt x="370" y="13"/>
                  </a:cubicBezTo>
                  <a:cubicBezTo>
                    <a:pt x="370" y="13"/>
                    <a:pt x="371" y="13"/>
                    <a:pt x="371" y="12"/>
                  </a:cubicBezTo>
                  <a:cubicBezTo>
                    <a:pt x="372" y="12"/>
                    <a:pt x="372" y="12"/>
                    <a:pt x="373" y="12"/>
                  </a:cubicBezTo>
                  <a:cubicBezTo>
                    <a:pt x="373" y="12"/>
                    <a:pt x="373" y="12"/>
                    <a:pt x="374" y="12"/>
                  </a:cubicBezTo>
                  <a:cubicBezTo>
                    <a:pt x="377" y="12"/>
                    <a:pt x="377" y="12"/>
                    <a:pt x="377" y="12"/>
                  </a:cubicBezTo>
                  <a:cubicBezTo>
                    <a:pt x="377" y="12"/>
                    <a:pt x="377" y="12"/>
                    <a:pt x="378" y="12"/>
                  </a:cubicBezTo>
                  <a:cubicBezTo>
                    <a:pt x="378" y="12"/>
                    <a:pt x="379" y="12"/>
                    <a:pt x="380" y="12"/>
                  </a:cubicBezTo>
                  <a:cubicBezTo>
                    <a:pt x="380" y="12"/>
                    <a:pt x="380" y="12"/>
                    <a:pt x="381" y="12"/>
                  </a:cubicBezTo>
                  <a:cubicBezTo>
                    <a:pt x="383" y="12"/>
                    <a:pt x="383" y="12"/>
                    <a:pt x="383" y="12"/>
                  </a:cubicBezTo>
                  <a:cubicBezTo>
                    <a:pt x="383" y="12"/>
                    <a:pt x="383" y="12"/>
                    <a:pt x="383" y="12"/>
                  </a:cubicBezTo>
                  <a:cubicBezTo>
                    <a:pt x="384" y="12"/>
                    <a:pt x="384" y="12"/>
                    <a:pt x="384" y="12"/>
                  </a:cubicBezTo>
                  <a:cubicBezTo>
                    <a:pt x="384" y="12"/>
                    <a:pt x="385" y="12"/>
                    <a:pt x="386" y="12"/>
                  </a:cubicBezTo>
                  <a:cubicBezTo>
                    <a:pt x="387" y="12"/>
                    <a:pt x="387" y="12"/>
                    <a:pt x="387" y="12"/>
                  </a:cubicBezTo>
                  <a:cubicBezTo>
                    <a:pt x="389" y="12"/>
                    <a:pt x="390" y="12"/>
                    <a:pt x="392" y="12"/>
                  </a:cubicBezTo>
                  <a:cubicBezTo>
                    <a:pt x="395" y="12"/>
                    <a:pt x="399" y="12"/>
                    <a:pt x="403" y="11"/>
                  </a:cubicBezTo>
                  <a:cubicBezTo>
                    <a:pt x="404" y="11"/>
                    <a:pt x="406" y="11"/>
                    <a:pt x="407" y="11"/>
                  </a:cubicBezTo>
                  <a:cubicBezTo>
                    <a:pt x="409" y="11"/>
                    <a:pt x="410" y="11"/>
                    <a:pt x="411" y="11"/>
                  </a:cubicBezTo>
                  <a:cubicBezTo>
                    <a:pt x="412" y="11"/>
                    <a:pt x="413" y="11"/>
                    <a:pt x="414" y="11"/>
                  </a:cubicBezTo>
                  <a:cubicBezTo>
                    <a:pt x="415" y="12"/>
                    <a:pt x="415" y="13"/>
                    <a:pt x="415" y="14"/>
                  </a:cubicBezTo>
                  <a:cubicBezTo>
                    <a:pt x="414" y="15"/>
                    <a:pt x="414" y="16"/>
                    <a:pt x="413" y="17"/>
                  </a:cubicBezTo>
                  <a:cubicBezTo>
                    <a:pt x="413" y="18"/>
                    <a:pt x="412" y="18"/>
                    <a:pt x="411" y="18"/>
                  </a:cubicBezTo>
                  <a:cubicBezTo>
                    <a:pt x="410" y="19"/>
                    <a:pt x="408" y="19"/>
                    <a:pt x="407" y="19"/>
                  </a:cubicBezTo>
                  <a:cubicBezTo>
                    <a:pt x="405" y="19"/>
                    <a:pt x="404" y="19"/>
                    <a:pt x="402" y="19"/>
                  </a:cubicBezTo>
                  <a:cubicBezTo>
                    <a:pt x="401" y="19"/>
                    <a:pt x="400" y="19"/>
                    <a:pt x="398" y="19"/>
                  </a:cubicBezTo>
                  <a:cubicBezTo>
                    <a:pt x="397" y="19"/>
                    <a:pt x="395" y="19"/>
                    <a:pt x="394" y="20"/>
                  </a:cubicBezTo>
                  <a:cubicBezTo>
                    <a:pt x="392" y="20"/>
                    <a:pt x="390" y="20"/>
                    <a:pt x="388" y="21"/>
                  </a:cubicBezTo>
                  <a:cubicBezTo>
                    <a:pt x="387" y="21"/>
                    <a:pt x="386" y="21"/>
                    <a:pt x="384" y="21"/>
                  </a:cubicBezTo>
                  <a:cubicBezTo>
                    <a:pt x="383" y="21"/>
                    <a:pt x="382" y="20"/>
                    <a:pt x="382" y="20"/>
                  </a:cubicBezTo>
                  <a:cubicBezTo>
                    <a:pt x="381" y="19"/>
                    <a:pt x="381" y="18"/>
                    <a:pt x="380" y="18"/>
                  </a:cubicBezTo>
                  <a:cubicBezTo>
                    <a:pt x="380" y="17"/>
                    <a:pt x="379" y="16"/>
                    <a:pt x="378" y="16"/>
                  </a:cubicBezTo>
                  <a:cubicBezTo>
                    <a:pt x="377" y="15"/>
                    <a:pt x="376" y="15"/>
                    <a:pt x="375" y="15"/>
                  </a:cubicBezTo>
                  <a:cubicBezTo>
                    <a:pt x="374" y="15"/>
                    <a:pt x="373" y="15"/>
                    <a:pt x="372" y="16"/>
                  </a:cubicBezTo>
                  <a:cubicBezTo>
                    <a:pt x="371" y="16"/>
                    <a:pt x="371" y="16"/>
                    <a:pt x="370" y="16"/>
                  </a:cubicBezTo>
                  <a:cubicBezTo>
                    <a:pt x="369" y="17"/>
                    <a:pt x="369" y="17"/>
                    <a:pt x="368" y="17"/>
                  </a:cubicBezTo>
                  <a:cubicBezTo>
                    <a:pt x="368" y="17"/>
                    <a:pt x="367" y="17"/>
                    <a:pt x="366" y="17"/>
                  </a:cubicBezTo>
                  <a:cubicBezTo>
                    <a:pt x="365" y="17"/>
                    <a:pt x="365" y="18"/>
                    <a:pt x="364" y="18"/>
                  </a:cubicBezTo>
                  <a:cubicBezTo>
                    <a:pt x="363" y="18"/>
                    <a:pt x="362" y="19"/>
                    <a:pt x="361" y="19"/>
                  </a:cubicBezTo>
                  <a:cubicBezTo>
                    <a:pt x="361" y="20"/>
                    <a:pt x="360" y="20"/>
                    <a:pt x="359" y="21"/>
                  </a:cubicBezTo>
                  <a:cubicBezTo>
                    <a:pt x="358" y="21"/>
                    <a:pt x="358" y="21"/>
                    <a:pt x="357" y="22"/>
                  </a:cubicBezTo>
                  <a:cubicBezTo>
                    <a:pt x="356" y="22"/>
                    <a:pt x="356" y="22"/>
                    <a:pt x="355" y="23"/>
                  </a:cubicBezTo>
                  <a:cubicBezTo>
                    <a:pt x="354" y="23"/>
                    <a:pt x="354" y="23"/>
                    <a:pt x="353" y="24"/>
                  </a:cubicBezTo>
                  <a:cubicBezTo>
                    <a:pt x="353" y="24"/>
                    <a:pt x="353" y="24"/>
                    <a:pt x="353" y="24"/>
                  </a:cubicBezTo>
                  <a:cubicBezTo>
                    <a:pt x="353" y="25"/>
                    <a:pt x="352" y="25"/>
                    <a:pt x="352" y="25"/>
                  </a:cubicBezTo>
                  <a:cubicBezTo>
                    <a:pt x="352" y="26"/>
                    <a:pt x="352" y="26"/>
                    <a:pt x="352" y="26"/>
                  </a:cubicBezTo>
                  <a:cubicBezTo>
                    <a:pt x="352" y="26"/>
                    <a:pt x="352" y="27"/>
                    <a:pt x="352" y="27"/>
                  </a:cubicBezTo>
                  <a:cubicBezTo>
                    <a:pt x="353" y="27"/>
                    <a:pt x="353" y="28"/>
                    <a:pt x="352" y="28"/>
                  </a:cubicBezTo>
                  <a:cubicBezTo>
                    <a:pt x="352" y="28"/>
                    <a:pt x="351" y="29"/>
                    <a:pt x="351" y="29"/>
                  </a:cubicBezTo>
                  <a:cubicBezTo>
                    <a:pt x="351" y="29"/>
                    <a:pt x="351" y="29"/>
                    <a:pt x="350" y="29"/>
                  </a:cubicBezTo>
                  <a:cubicBezTo>
                    <a:pt x="350" y="29"/>
                    <a:pt x="350" y="29"/>
                    <a:pt x="349" y="29"/>
                  </a:cubicBezTo>
                  <a:cubicBezTo>
                    <a:pt x="349" y="29"/>
                    <a:pt x="348" y="30"/>
                    <a:pt x="348" y="30"/>
                  </a:cubicBezTo>
                  <a:cubicBezTo>
                    <a:pt x="346" y="30"/>
                    <a:pt x="345" y="30"/>
                    <a:pt x="345" y="30"/>
                  </a:cubicBezTo>
                  <a:cubicBezTo>
                    <a:pt x="344" y="30"/>
                    <a:pt x="343" y="31"/>
                    <a:pt x="342" y="31"/>
                  </a:cubicBezTo>
                  <a:cubicBezTo>
                    <a:pt x="341" y="31"/>
                    <a:pt x="340" y="31"/>
                    <a:pt x="338" y="31"/>
                  </a:cubicBezTo>
                  <a:cubicBezTo>
                    <a:pt x="337" y="31"/>
                    <a:pt x="336" y="31"/>
                    <a:pt x="334" y="32"/>
                  </a:cubicBezTo>
                  <a:cubicBezTo>
                    <a:pt x="333" y="32"/>
                    <a:pt x="332" y="32"/>
                    <a:pt x="331" y="32"/>
                  </a:cubicBezTo>
                  <a:cubicBezTo>
                    <a:pt x="330" y="32"/>
                    <a:pt x="329" y="33"/>
                    <a:pt x="329" y="33"/>
                  </a:cubicBezTo>
                  <a:cubicBezTo>
                    <a:pt x="329" y="33"/>
                    <a:pt x="328" y="33"/>
                    <a:pt x="328" y="33"/>
                  </a:cubicBezTo>
                  <a:cubicBezTo>
                    <a:pt x="328" y="33"/>
                    <a:pt x="328" y="33"/>
                    <a:pt x="328" y="33"/>
                  </a:cubicBezTo>
                  <a:cubicBezTo>
                    <a:pt x="327" y="33"/>
                    <a:pt x="327" y="33"/>
                    <a:pt x="327" y="34"/>
                  </a:cubicBezTo>
                  <a:cubicBezTo>
                    <a:pt x="327" y="34"/>
                    <a:pt x="326" y="34"/>
                    <a:pt x="326" y="35"/>
                  </a:cubicBezTo>
                  <a:cubicBezTo>
                    <a:pt x="326" y="35"/>
                    <a:pt x="325" y="35"/>
                    <a:pt x="325" y="36"/>
                  </a:cubicBezTo>
                  <a:cubicBezTo>
                    <a:pt x="324" y="36"/>
                    <a:pt x="324" y="36"/>
                    <a:pt x="324" y="36"/>
                  </a:cubicBezTo>
                  <a:cubicBezTo>
                    <a:pt x="324" y="36"/>
                    <a:pt x="324" y="37"/>
                    <a:pt x="324" y="37"/>
                  </a:cubicBezTo>
                  <a:cubicBezTo>
                    <a:pt x="324" y="37"/>
                    <a:pt x="324" y="37"/>
                    <a:pt x="324" y="37"/>
                  </a:cubicBezTo>
                  <a:cubicBezTo>
                    <a:pt x="324" y="38"/>
                    <a:pt x="324" y="38"/>
                    <a:pt x="324" y="38"/>
                  </a:cubicBezTo>
                  <a:cubicBezTo>
                    <a:pt x="324" y="38"/>
                    <a:pt x="324" y="38"/>
                    <a:pt x="324" y="38"/>
                  </a:cubicBezTo>
                  <a:cubicBezTo>
                    <a:pt x="324" y="38"/>
                    <a:pt x="324" y="39"/>
                    <a:pt x="325" y="39"/>
                  </a:cubicBezTo>
                  <a:cubicBezTo>
                    <a:pt x="325" y="39"/>
                    <a:pt x="325" y="40"/>
                    <a:pt x="325" y="40"/>
                  </a:cubicBezTo>
                  <a:cubicBezTo>
                    <a:pt x="325" y="41"/>
                    <a:pt x="325" y="41"/>
                    <a:pt x="325" y="42"/>
                  </a:cubicBezTo>
                  <a:cubicBezTo>
                    <a:pt x="325" y="42"/>
                    <a:pt x="325" y="43"/>
                    <a:pt x="325" y="43"/>
                  </a:cubicBezTo>
                  <a:cubicBezTo>
                    <a:pt x="325" y="44"/>
                    <a:pt x="325" y="44"/>
                    <a:pt x="325" y="44"/>
                  </a:cubicBezTo>
                  <a:cubicBezTo>
                    <a:pt x="324" y="44"/>
                    <a:pt x="324" y="45"/>
                    <a:pt x="324" y="45"/>
                  </a:cubicBezTo>
                  <a:cubicBezTo>
                    <a:pt x="324" y="45"/>
                    <a:pt x="324" y="46"/>
                    <a:pt x="324" y="46"/>
                  </a:cubicBezTo>
                  <a:cubicBezTo>
                    <a:pt x="324" y="47"/>
                    <a:pt x="324" y="47"/>
                    <a:pt x="323" y="48"/>
                  </a:cubicBezTo>
                  <a:cubicBezTo>
                    <a:pt x="323" y="48"/>
                    <a:pt x="323" y="49"/>
                    <a:pt x="323" y="49"/>
                  </a:cubicBezTo>
                  <a:cubicBezTo>
                    <a:pt x="322" y="50"/>
                    <a:pt x="322" y="50"/>
                    <a:pt x="322" y="50"/>
                  </a:cubicBezTo>
                  <a:cubicBezTo>
                    <a:pt x="321" y="51"/>
                    <a:pt x="321" y="51"/>
                    <a:pt x="321" y="52"/>
                  </a:cubicBezTo>
                  <a:cubicBezTo>
                    <a:pt x="320" y="52"/>
                    <a:pt x="320" y="53"/>
                    <a:pt x="320" y="54"/>
                  </a:cubicBezTo>
                  <a:cubicBezTo>
                    <a:pt x="319" y="54"/>
                    <a:pt x="319" y="54"/>
                    <a:pt x="319" y="55"/>
                  </a:cubicBezTo>
                  <a:cubicBezTo>
                    <a:pt x="319" y="55"/>
                    <a:pt x="318" y="55"/>
                    <a:pt x="318" y="55"/>
                  </a:cubicBezTo>
                  <a:cubicBezTo>
                    <a:pt x="318" y="55"/>
                    <a:pt x="318" y="55"/>
                    <a:pt x="317" y="55"/>
                  </a:cubicBezTo>
                  <a:cubicBezTo>
                    <a:pt x="317" y="55"/>
                    <a:pt x="317" y="55"/>
                    <a:pt x="317" y="55"/>
                  </a:cubicBezTo>
                  <a:cubicBezTo>
                    <a:pt x="317" y="54"/>
                    <a:pt x="317" y="54"/>
                    <a:pt x="317" y="55"/>
                  </a:cubicBezTo>
                  <a:cubicBezTo>
                    <a:pt x="316" y="55"/>
                    <a:pt x="316" y="55"/>
                    <a:pt x="315" y="55"/>
                  </a:cubicBezTo>
                  <a:cubicBezTo>
                    <a:pt x="315" y="56"/>
                    <a:pt x="315" y="56"/>
                    <a:pt x="315" y="56"/>
                  </a:cubicBezTo>
                  <a:cubicBezTo>
                    <a:pt x="315" y="56"/>
                    <a:pt x="315" y="56"/>
                    <a:pt x="315" y="57"/>
                  </a:cubicBezTo>
                  <a:cubicBezTo>
                    <a:pt x="315" y="57"/>
                    <a:pt x="315" y="57"/>
                    <a:pt x="315" y="57"/>
                  </a:cubicBezTo>
                  <a:cubicBezTo>
                    <a:pt x="315" y="58"/>
                    <a:pt x="315" y="58"/>
                    <a:pt x="315" y="58"/>
                  </a:cubicBezTo>
                  <a:cubicBezTo>
                    <a:pt x="315" y="58"/>
                    <a:pt x="315" y="58"/>
                    <a:pt x="315" y="58"/>
                  </a:cubicBezTo>
                  <a:cubicBezTo>
                    <a:pt x="315" y="60"/>
                    <a:pt x="315" y="60"/>
                    <a:pt x="315" y="60"/>
                  </a:cubicBezTo>
                  <a:cubicBezTo>
                    <a:pt x="315" y="60"/>
                    <a:pt x="315" y="60"/>
                    <a:pt x="315" y="60"/>
                  </a:cubicBezTo>
                  <a:cubicBezTo>
                    <a:pt x="315" y="61"/>
                    <a:pt x="315" y="61"/>
                    <a:pt x="315" y="61"/>
                  </a:cubicBezTo>
                  <a:cubicBezTo>
                    <a:pt x="315" y="61"/>
                    <a:pt x="315" y="61"/>
                    <a:pt x="315" y="61"/>
                  </a:cubicBezTo>
                  <a:cubicBezTo>
                    <a:pt x="315" y="61"/>
                    <a:pt x="315" y="61"/>
                    <a:pt x="315" y="61"/>
                  </a:cubicBezTo>
                  <a:cubicBezTo>
                    <a:pt x="315" y="62"/>
                    <a:pt x="316" y="62"/>
                    <a:pt x="316" y="62"/>
                  </a:cubicBezTo>
                  <a:cubicBezTo>
                    <a:pt x="316" y="62"/>
                    <a:pt x="316" y="62"/>
                    <a:pt x="316" y="62"/>
                  </a:cubicBezTo>
                  <a:cubicBezTo>
                    <a:pt x="316" y="63"/>
                    <a:pt x="316" y="63"/>
                    <a:pt x="316" y="63"/>
                  </a:cubicBezTo>
                  <a:cubicBezTo>
                    <a:pt x="316" y="63"/>
                    <a:pt x="315" y="64"/>
                    <a:pt x="315" y="64"/>
                  </a:cubicBezTo>
                  <a:cubicBezTo>
                    <a:pt x="315" y="64"/>
                    <a:pt x="315" y="64"/>
                    <a:pt x="315" y="64"/>
                  </a:cubicBezTo>
                  <a:cubicBezTo>
                    <a:pt x="315" y="65"/>
                    <a:pt x="315" y="65"/>
                    <a:pt x="315" y="65"/>
                  </a:cubicBezTo>
                  <a:cubicBezTo>
                    <a:pt x="315" y="65"/>
                    <a:pt x="315" y="65"/>
                    <a:pt x="316" y="66"/>
                  </a:cubicBezTo>
                  <a:cubicBezTo>
                    <a:pt x="316" y="66"/>
                    <a:pt x="316" y="66"/>
                    <a:pt x="316" y="66"/>
                  </a:cubicBezTo>
                  <a:cubicBezTo>
                    <a:pt x="316" y="66"/>
                    <a:pt x="316" y="66"/>
                    <a:pt x="316" y="66"/>
                  </a:cubicBezTo>
                  <a:cubicBezTo>
                    <a:pt x="316" y="67"/>
                    <a:pt x="316" y="67"/>
                    <a:pt x="316" y="68"/>
                  </a:cubicBezTo>
                  <a:cubicBezTo>
                    <a:pt x="316" y="68"/>
                    <a:pt x="316" y="68"/>
                    <a:pt x="316" y="68"/>
                  </a:cubicBezTo>
                  <a:cubicBezTo>
                    <a:pt x="317" y="68"/>
                    <a:pt x="317" y="68"/>
                    <a:pt x="317" y="68"/>
                  </a:cubicBezTo>
                  <a:cubicBezTo>
                    <a:pt x="317" y="68"/>
                    <a:pt x="317" y="68"/>
                    <a:pt x="317" y="69"/>
                  </a:cubicBezTo>
                  <a:cubicBezTo>
                    <a:pt x="317" y="69"/>
                    <a:pt x="317" y="69"/>
                    <a:pt x="317" y="69"/>
                  </a:cubicBezTo>
                  <a:cubicBezTo>
                    <a:pt x="317" y="69"/>
                    <a:pt x="317" y="69"/>
                    <a:pt x="317" y="69"/>
                  </a:cubicBezTo>
                  <a:cubicBezTo>
                    <a:pt x="317" y="69"/>
                    <a:pt x="317" y="69"/>
                    <a:pt x="317" y="69"/>
                  </a:cubicBezTo>
                  <a:cubicBezTo>
                    <a:pt x="317" y="69"/>
                    <a:pt x="318" y="69"/>
                    <a:pt x="318" y="69"/>
                  </a:cubicBezTo>
                  <a:cubicBezTo>
                    <a:pt x="318" y="69"/>
                    <a:pt x="318" y="69"/>
                    <a:pt x="318" y="69"/>
                  </a:cubicBezTo>
                  <a:cubicBezTo>
                    <a:pt x="318" y="70"/>
                    <a:pt x="319" y="70"/>
                    <a:pt x="319" y="70"/>
                  </a:cubicBezTo>
                  <a:cubicBezTo>
                    <a:pt x="319" y="70"/>
                    <a:pt x="319" y="70"/>
                    <a:pt x="319" y="70"/>
                  </a:cubicBezTo>
                  <a:cubicBezTo>
                    <a:pt x="319" y="70"/>
                    <a:pt x="319" y="70"/>
                    <a:pt x="320" y="70"/>
                  </a:cubicBezTo>
                  <a:cubicBezTo>
                    <a:pt x="320" y="70"/>
                    <a:pt x="320" y="70"/>
                    <a:pt x="320" y="70"/>
                  </a:cubicBezTo>
                  <a:cubicBezTo>
                    <a:pt x="320" y="70"/>
                    <a:pt x="320" y="70"/>
                    <a:pt x="320" y="70"/>
                  </a:cubicBezTo>
                  <a:cubicBezTo>
                    <a:pt x="320" y="70"/>
                    <a:pt x="320" y="70"/>
                    <a:pt x="320" y="70"/>
                  </a:cubicBezTo>
                  <a:cubicBezTo>
                    <a:pt x="320" y="71"/>
                    <a:pt x="320" y="71"/>
                    <a:pt x="320" y="71"/>
                  </a:cubicBezTo>
                  <a:cubicBezTo>
                    <a:pt x="320" y="71"/>
                    <a:pt x="321" y="71"/>
                    <a:pt x="321" y="71"/>
                  </a:cubicBezTo>
                  <a:cubicBezTo>
                    <a:pt x="321" y="71"/>
                    <a:pt x="321" y="71"/>
                    <a:pt x="321" y="71"/>
                  </a:cubicBezTo>
                  <a:cubicBezTo>
                    <a:pt x="321" y="71"/>
                    <a:pt x="321" y="71"/>
                    <a:pt x="321" y="72"/>
                  </a:cubicBezTo>
                  <a:cubicBezTo>
                    <a:pt x="322" y="72"/>
                    <a:pt x="322" y="72"/>
                    <a:pt x="322" y="72"/>
                  </a:cubicBezTo>
                  <a:cubicBezTo>
                    <a:pt x="322" y="72"/>
                    <a:pt x="322" y="72"/>
                    <a:pt x="322" y="72"/>
                  </a:cubicBezTo>
                  <a:cubicBezTo>
                    <a:pt x="322" y="72"/>
                    <a:pt x="322" y="72"/>
                    <a:pt x="322" y="72"/>
                  </a:cubicBezTo>
                  <a:cubicBezTo>
                    <a:pt x="322" y="72"/>
                    <a:pt x="322" y="72"/>
                    <a:pt x="322" y="72"/>
                  </a:cubicBezTo>
                  <a:cubicBezTo>
                    <a:pt x="322" y="72"/>
                    <a:pt x="323" y="72"/>
                    <a:pt x="323" y="73"/>
                  </a:cubicBezTo>
                  <a:cubicBezTo>
                    <a:pt x="323" y="73"/>
                    <a:pt x="323" y="73"/>
                    <a:pt x="323" y="73"/>
                  </a:cubicBezTo>
                  <a:cubicBezTo>
                    <a:pt x="323" y="73"/>
                    <a:pt x="323" y="73"/>
                    <a:pt x="323" y="73"/>
                  </a:cubicBezTo>
                  <a:cubicBezTo>
                    <a:pt x="323" y="73"/>
                    <a:pt x="323" y="73"/>
                    <a:pt x="323" y="73"/>
                  </a:cubicBezTo>
                  <a:cubicBezTo>
                    <a:pt x="323" y="73"/>
                    <a:pt x="324" y="73"/>
                    <a:pt x="324" y="73"/>
                  </a:cubicBezTo>
                  <a:cubicBezTo>
                    <a:pt x="324" y="73"/>
                    <a:pt x="324" y="73"/>
                    <a:pt x="324" y="73"/>
                  </a:cubicBezTo>
                  <a:cubicBezTo>
                    <a:pt x="324" y="73"/>
                    <a:pt x="324" y="73"/>
                    <a:pt x="324" y="73"/>
                  </a:cubicBezTo>
                  <a:cubicBezTo>
                    <a:pt x="325" y="73"/>
                    <a:pt x="325" y="73"/>
                    <a:pt x="325" y="73"/>
                  </a:cubicBezTo>
                  <a:cubicBezTo>
                    <a:pt x="325" y="73"/>
                    <a:pt x="325" y="73"/>
                    <a:pt x="325" y="73"/>
                  </a:cubicBezTo>
                  <a:cubicBezTo>
                    <a:pt x="325" y="73"/>
                    <a:pt x="325" y="73"/>
                    <a:pt x="326" y="73"/>
                  </a:cubicBezTo>
                  <a:cubicBezTo>
                    <a:pt x="326" y="73"/>
                    <a:pt x="326" y="73"/>
                    <a:pt x="326" y="74"/>
                  </a:cubicBezTo>
                  <a:cubicBezTo>
                    <a:pt x="326" y="74"/>
                    <a:pt x="327" y="74"/>
                    <a:pt x="327" y="74"/>
                  </a:cubicBezTo>
                  <a:cubicBezTo>
                    <a:pt x="328" y="74"/>
                    <a:pt x="328" y="74"/>
                    <a:pt x="328" y="74"/>
                  </a:cubicBezTo>
                  <a:cubicBezTo>
                    <a:pt x="328" y="74"/>
                    <a:pt x="329" y="74"/>
                    <a:pt x="329" y="73"/>
                  </a:cubicBezTo>
                  <a:cubicBezTo>
                    <a:pt x="330" y="73"/>
                    <a:pt x="330" y="73"/>
                    <a:pt x="331" y="73"/>
                  </a:cubicBezTo>
                  <a:cubicBezTo>
                    <a:pt x="332" y="73"/>
                    <a:pt x="332" y="73"/>
                    <a:pt x="332" y="73"/>
                  </a:cubicBezTo>
                  <a:cubicBezTo>
                    <a:pt x="333" y="73"/>
                    <a:pt x="333" y="73"/>
                    <a:pt x="333" y="73"/>
                  </a:cubicBezTo>
                  <a:cubicBezTo>
                    <a:pt x="333" y="73"/>
                    <a:pt x="333" y="72"/>
                    <a:pt x="333" y="72"/>
                  </a:cubicBezTo>
                  <a:cubicBezTo>
                    <a:pt x="333" y="72"/>
                    <a:pt x="332" y="72"/>
                    <a:pt x="332" y="71"/>
                  </a:cubicBezTo>
                  <a:cubicBezTo>
                    <a:pt x="331" y="71"/>
                    <a:pt x="331" y="71"/>
                    <a:pt x="330" y="71"/>
                  </a:cubicBezTo>
                  <a:cubicBezTo>
                    <a:pt x="330" y="71"/>
                    <a:pt x="330" y="71"/>
                    <a:pt x="329" y="71"/>
                  </a:cubicBezTo>
                  <a:cubicBezTo>
                    <a:pt x="329" y="71"/>
                    <a:pt x="329" y="71"/>
                    <a:pt x="328" y="71"/>
                  </a:cubicBezTo>
                  <a:cubicBezTo>
                    <a:pt x="328" y="70"/>
                    <a:pt x="327" y="70"/>
                    <a:pt x="327" y="70"/>
                  </a:cubicBezTo>
                  <a:cubicBezTo>
                    <a:pt x="326" y="70"/>
                    <a:pt x="326" y="70"/>
                    <a:pt x="326" y="70"/>
                  </a:cubicBezTo>
                  <a:cubicBezTo>
                    <a:pt x="325" y="70"/>
                    <a:pt x="325" y="69"/>
                    <a:pt x="325" y="69"/>
                  </a:cubicBezTo>
                  <a:cubicBezTo>
                    <a:pt x="325" y="69"/>
                    <a:pt x="324" y="69"/>
                    <a:pt x="324" y="68"/>
                  </a:cubicBezTo>
                  <a:cubicBezTo>
                    <a:pt x="324" y="68"/>
                    <a:pt x="324" y="68"/>
                    <a:pt x="324" y="67"/>
                  </a:cubicBezTo>
                  <a:cubicBezTo>
                    <a:pt x="324" y="67"/>
                    <a:pt x="324" y="66"/>
                    <a:pt x="324" y="66"/>
                  </a:cubicBezTo>
                  <a:cubicBezTo>
                    <a:pt x="324" y="65"/>
                    <a:pt x="324" y="65"/>
                    <a:pt x="324" y="64"/>
                  </a:cubicBezTo>
                  <a:cubicBezTo>
                    <a:pt x="324" y="64"/>
                    <a:pt x="324" y="64"/>
                    <a:pt x="325" y="63"/>
                  </a:cubicBezTo>
                  <a:cubicBezTo>
                    <a:pt x="325" y="63"/>
                    <a:pt x="325" y="63"/>
                    <a:pt x="325" y="62"/>
                  </a:cubicBezTo>
                  <a:cubicBezTo>
                    <a:pt x="325" y="62"/>
                    <a:pt x="325" y="62"/>
                    <a:pt x="325" y="61"/>
                  </a:cubicBezTo>
                  <a:cubicBezTo>
                    <a:pt x="326" y="61"/>
                    <a:pt x="326" y="61"/>
                    <a:pt x="326" y="61"/>
                  </a:cubicBezTo>
                  <a:cubicBezTo>
                    <a:pt x="326" y="60"/>
                    <a:pt x="326" y="60"/>
                    <a:pt x="326" y="60"/>
                  </a:cubicBezTo>
                  <a:cubicBezTo>
                    <a:pt x="326" y="60"/>
                    <a:pt x="326" y="60"/>
                    <a:pt x="327" y="60"/>
                  </a:cubicBezTo>
                  <a:cubicBezTo>
                    <a:pt x="327" y="59"/>
                    <a:pt x="327" y="59"/>
                    <a:pt x="328" y="59"/>
                  </a:cubicBezTo>
                  <a:cubicBezTo>
                    <a:pt x="328" y="59"/>
                    <a:pt x="328" y="59"/>
                    <a:pt x="328" y="58"/>
                  </a:cubicBezTo>
                  <a:cubicBezTo>
                    <a:pt x="328" y="58"/>
                    <a:pt x="328" y="58"/>
                    <a:pt x="329" y="58"/>
                  </a:cubicBezTo>
                  <a:cubicBezTo>
                    <a:pt x="329" y="58"/>
                    <a:pt x="329" y="58"/>
                    <a:pt x="329" y="58"/>
                  </a:cubicBezTo>
                  <a:cubicBezTo>
                    <a:pt x="329" y="58"/>
                    <a:pt x="329" y="58"/>
                    <a:pt x="329" y="58"/>
                  </a:cubicBezTo>
                  <a:cubicBezTo>
                    <a:pt x="329" y="58"/>
                    <a:pt x="329" y="58"/>
                    <a:pt x="330" y="58"/>
                  </a:cubicBezTo>
                  <a:cubicBezTo>
                    <a:pt x="330" y="58"/>
                    <a:pt x="330" y="58"/>
                    <a:pt x="330" y="57"/>
                  </a:cubicBezTo>
                  <a:cubicBezTo>
                    <a:pt x="330" y="57"/>
                    <a:pt x="330" y="57"/>
                    <a:pt x="330" y="57"/>
                  </a:cubicBezTo>
                  <a:cubicBezTo>
                    <a:pt x="330" y="57"/>
                    <a:pt x="330" y="57"/>
                    <a:pt x="331" y="57"/>
                  </a:cubicBezTo>
                  <a:cubicBezTo>
                    <a:pt x="331" y="57"/>
                    <a:pt x="331" y="57"/>
                    <a:pt x="331" y="57"/>
                  </a:cubicBezTo>
                  <a:cubicBezTo>
                    <a:pt x="331" y="57"/>
                    <a:pt x="331" y="57"/>
                    <a:pt x="331" y="57"/>
                  </a:cubicBezTo>
                  <a:cubicBezTo>
                    <a:pt x="331" y="57"/>
                    <a:pt x="331" y="57"/>
                    <a:pt x="331" y="57"/>
                  </a:cubicBezTo>
                  <a:cubicBezTo>
                    <a:pt x="331" y="57"/>
                    <a:pt x="331" y="57"/>
                    <a:pt x="332" y="57"/>
                  </a:cubicBezTo>
                  <a:cubicBezTo>
                    <a:pt x="332" y="57"/>
                    <a:pt x="332" y="57"/>
                    <a:pt x="333" y="57"/>
                  </a:cubicBezTo>
                  <a:cubicBezTo>
                    <a:pt x="333" y="57"/>
                    <a:pt x="333" y="57"/>
                    <a:pt x="334" y="57"/>
                  </a:cubicBezTo>
                  <a:cubicBezTo>
                    <a:pt x="334" y="56"/>
                    <a:pt x="334" y="56"/>
                    <a:pt x="334" y="56"/>
                  </a:cubicBezTo>
                  <a:cubicBezTo>
                    <a:pt x="334" y="56"/>
                    <a:pt x="334" y="56"/>
                    <a:pt x="334" y="56"/>
                  </a:cubicBezTo>
                  <a:cubicBezTo>
                    <a:pt x="334" y="55"/>
                    <a:pt x="335" y="55"/>
                    <a:pt x="335" y="55"/>
                  </a:cubicBezTo>
                  <a:cubicBezTo>
                    <a:pt x="335" y="53"/>
                    <a:pt x="335" y="53"/>
                    <a:pt x="335" y="53"/>
                  </a:cubicBezTo>
                  <a:cubicBezTo>
                    <a:pt x="335" y="53"/>
                    <a:pt x="335" y="53"/>
                    <a:pt x="335" y="53"/>
                  </a:cubicBezTo>
                  <a:cubicBezTo>
                    <a:pt x="335" y="52"/>
                    <a:pt x="335" y="51"/>
                    <a:pt x="335" y="50"/>
                  </a:cubicBezTo>
                  <a:cubicBezTo>
                    <a:pt x="335" y="50"/>
                    <a:pt x="335" y="50"/>
                    <a:pt x="335" y="50"/>
                  </a:cubicBezTo>
                  <a:cubicBezTo>
                    <a:pt x="335" y="50"/>
                    <a:pt x="335" y="50"/>
                    <a:pt x="335" y="49"/>
                  </a:cubicBezTo>
                  <a:cubicBezTo>
                    <a:pt x="335" y="49"/>
                    <a:pt x="335" y="49"/>
                    <a:pt x="335" y="48"/>
                  </a:cubicBezTo>
                  <a:cubicBezTo>
                    <a:pt x="335" y="48"/>
                    <a:pt x="335" y="48"/>
                    <a:pt x="336" y="47"/>
                  </a:cubicBezTo>
                  <a:cubicBezTo>
                    <a:pt x="336" y="47"/>
                    <a:pt x="336" y="47"/>
                    <a:pt x="337" y="47"/>
                  </a:cubicBezTo>
                  <a:cubicBezTo>
                    <a:pt x="337" y="47"/>
                    <a:pt x="338" y="47"/>
                    <a:pt x="338" y="47"/>
                  </a:cubicBezTo>
                  <a:cubicBezTo>
                    <a:pt x="339" y="47"/>
                    <a:pt x="340" y="47"/>
                    <a:pt x="340" y="47"/>
                  </a:cubicBezTo>
                  <a:cubicBezTo>
                    <a:pt x="341" y="47"/>
                    <a:pt x="341" y="47"/>
                    <a:pt x="342" y="46"/>
                  </a:cubicBezTo>
                  <a:cubicBezTo>
                    <a:pt x="342" y="46"/>
                    <a:pt x="342" y="46"/>
                    <a:pt x="342" y="46"/>
                  </a:cubicBezTo>
                  <a:cubicBezTo>
                    <a:pt x="342" y="46"/>
                    <a:pt x="342" y="46"/>
                    <a:pt x="343" y="46"/>
                  </a:cubicBezTo>
                  <a:cubicBezTo>
                    <a:pt x="343" y="46"/>
                    <a:pt x="343" y="46"/>
                    <a:pt x="344" y="46"/>
                  </a:cubicBezTo>
                  <a:cubicBezTo>
                    <a:pt x="344" y="46"/>
                    <a:pt x="344" y="46"/>
                    <a:pt x="344" y="46"/>
                  </a:cubicBezTo>
                  <a:cubicBezTo>
                    <a:pt x="344" y="46"/>
                    <a:pt x="344" y="46"/>
                    <a:pt x="344" y="46"/>
                  </a:cubicBezTo>
                  <a:cubicBezTo>
                    <a:pt x="345" y="45"/>
                    <a:pt x="345" y="45"/>
                    <a:pt x="345" y="45"/>
                  </a:cubicBezTo>
                  <a:cubicBezTo>
                    <a:pt x="345" y="45"/>
                    <a:pt x="345" y="45"/>
                    <a:pt x="346" y="45"/>
                  </a:cubicBezTo>
                  <a:cubicBezTo>
                    <a:pt x="346" y="45"/>
                    <a:pt x="346" y="45"/>
                    <a:pt x="346" y="45"/>
                  </a:cubicBezTo>
                  <a:cubicBezTo>
                    <a:pt x="346" y="44"/>
                    <a:pt x="347" y="44"/>
                    <a:pt x="347" y="43"/>
                  </a:cubicBezTo>
                  <a:cubicBezTo>
                    <a:pt x="347" y="43"/>
                    <a:pt x="347" y="43"/>
                    <a:pt x="347" y="42"/>
                  </a:cubicBezTo>
                  <a:cubicBezTo>
                    <a:pt x="347" y="42"/>
                    <a:pt x="347" y="42"/>
                    <a:pt x="348" y="42"/>
                  </a:cubicBezTo>
                  <a:cubicBezTo>
                    <a:pt x="348" y="41"/>
                    <a:pt x="348" y="41"/>
                    <a:pt x="348" y="40"/>
                  </a:cubicBezTo>
                  <a:cubicBezTo>
                    <a:pt x="348" y="40"/>
                    <a:pt x="348" y="40"/>
                    <a:pt x="348" y="39"/>
                  </a:cubicBezTo>
                  <a:cubicBezTo>
                    <a:pt x="348" y="39"/>
                    <a:pt x="348" y="39"/>
                    <a:pt x="348" y="38"/>
                  </a:cubicBezTo>
                  <a:cubicBezTo>
                    <a:pt x="347" y="38"/>
                    <a:pt x="347" y="38"/>
                    <a:pt x="347" y="37"/>
                  </a:cubicBezTo>
                  <a:cubicBezTo>
                    <a:pt x="347" y="36"/>
                    <a:pt x="347" y="36"/>
                    <a:pt x="347" y="36"/>
                  </a:cubicBezTo>
                  <a:cubicBezTo>
                    <a:pt x="347" y="36"/>
                    <a:pt x="347" y="36"/>
                    <a:pt x="347" y="36"/>
                  </a:cubicBezTo>
                  <a:cubicBezTo>
                    <a:pt x="348" y="36"/>
                    <a:pt x="348" y="35"/>
                    <a:pt x="348" y="35"/>
                  </a:cubicBezTo>
                  <a:cubicBezTo>
                    <a:pt x="348" y="35"/>
                    <a:pt x="348" y="35"/>
                    <a:pt x="348" y="35"/>
                  </a:cubicBezTo>
                  <a:cubicBezTo>
                    <a:pt x="348" y="35"/>
                    <a:pt x="348" y="35"/>
                    <a:pt x="349" y="35"/>
                  </a:cubicBezTo>
                  <a:cubicBezTo>
                    <a:pt x="349" y="35"/>
                    <a:pt x="349" y="35"/>
                    <a:pt x="349" y="34"/>
                  </a:cubicBezTo>
                  <a:cubicBezTo>
                    <a:pt x="349" y="34"/>
                    <a:pt x="350" y="34"/>
                    <a:pt x="350" y="34"/>
                  </a:cubicBezTo>
                  <a:cubicBezTo>
                    <a:pt x="350" y="34"/>
                    <a:pt x="350" y="34"/>
                    <a:pt x="350" y="34"/>
                  </a:cubicBezTo>
                  <a:cubicBezTo>
                    <a:pt x="351" y="34"/>
                    <a:pt x="351" y="34"/>
                    <a:pt x="351" y="34"/>
                  </a:cubicBezTo>
                  <a:cubicBezTo>
                    <a:pt x="352" y="34"/>
                    <a:pt x="352" y="34"/>
                    <a:pt x="352" y="34"/>
                  </a:cubicBezTo>
                  <a:cubicBezTo>
                    <a:pt x="353" y="34"/>
                    <a:pt x="353" y="35"/>
                    <a:pt x="353" y="35"/>
                  </a:cubicBezTo>
                  <a:cubicBezTo>
                    <a:pt x="353" y="35"/>
                    <a:pt x="353" y="35"/>
                    <a:pt x="353" y="36"/>
                  </a:cubicBezTo>
                  <a:cubicBezTo>
                    <a:pt x="353" y="36"/>
                    <a:pt x="354" y="36"/>
                    <a:pt x="354" y="36"/>
                  </a:cubicBezTo>
                  <a:cubicBezTo>
                    <a:pt x="354" y="36"/>
                    <a:pt x="354" y="36"/>
                    <a:pt x="354" y="36"/>
                  </a:cubicBezTo>
                  <a:cubicBezTo>
                    <a:pt x="355" y="36"/>
                    <a:pt x="355" y="36"/>
                    <a:pt x="355" y="36"/>
                  </a:cubicBezTo>
                  <a:cubicBezTo>
                    <a:pt x="355" y="36"/>
                    <a:pt x="356" y="36"/>
                    <a:pt x="356" y="36"/>
                  </a:cubicBezTo>
                  <a:cubicBezTo>
                    <a:pt x="357" y="36"/>
                    <a:pt x="357" y="36"/>
                    <a:pt x="358" y="35"/>
                  </a:cubicBezTo>
                  <a:cubicBezTo>
                    <a:pt x="358" y="35"/>
                    <a:pt x="358" y="35"/>
                    <a:pt x="358" y="35"/>
                  </a:cubicBezTo>
                  <a:cubicBezTo>
                    <a:pt x="358" y="35"/>
                    <a:pt x="358" y="35"/>
                    <a:pt x="358" y="35"/>
                  </a:cubicBezTo>
                  <a:cubicBezTo>
                    <a:pt x="358" y="35"/>
                    <a:pt x="358" y="35"/>
                    <a:pt x="359" y="35"/>
                  </a:cubicBezTo>
                  <a:cubicBezTo>
                    <a:pt x="359" y="35"/>
                    <a:pt x="359" y="34"/>
                    <a:pt x="360" y="34"/>
                  </a:cubicBezTo>
                  <a:cubicBezTo>
                    <a:pt x="360" y="34"/>
                    <a:pt x="360" y="34"/>
                    <a:pt x="361" y="33"/>
                  </a:cubicBezTo>
                  <a:cubicBezTo>
                    <a:pt x="361" y="33"/>
                    <a:pt x="361" y="33"/>
                    <a:pt x="361" y="33"/>
                  </a:cubicBezTo>
                  <a:cubicBezTo>
                    <a:pt x="361" y="33"/>
                    <a:pt x="362" y="33"/>
                    <a:pt x="362" y="33"/>
                  </a:cubicBezTo>
                  <a:cubicBezTo>
                    <a:pt x="362" y="33"/>
                    <a:pt x="362" y="33"/>
                    <a:pt x="362" y="33"/>
                  </a:cubicBezTo>
                  <a:cubicBezTo>
                    <a:pt x="363" y="33"/>
                    <a:pt x="363" y="33"/>
                    <a:pt x="363" y="32"/>
                  </a:cubicBezTo>
                  <a:cubicBezTo>
                    <a:pt x="364" y="32"/>
                    <a:pt x="364" y="32"/>
                    <a:pt x="364" y="32"/>
                  </a:cubicBezTo>
                  <a:cubicBezTo>
                    <a:pt x="365" y="32"/>
                    <a:pt x="365" y="31"/>
                    <a:pt x="365" y="31"/>
                  </a:cubicBezTo>
                  <a:cubicBezTo>
                    <a:pt x="365" y="31"/>
                    <a:pt x="365" y="31"/>
                    <a:pt x="365" y="31"/>
                  </a:cubicBezTo>
                  <a:cubicBezTo>
                    <a:pt x="365" y="31"/>
                    <a:pt x="365" y="31"/>
                    <a:pt x="366" y="31"/>
                  </a:cubicBezTo>
                  <a:cubicBezTo>
                    <a:pt x="366" y="31"/>
                    <a:pt x="366" y="31"/>
                    <a:pt x="366" y="30"/>
                  </a:cubicBezTo>
                  <a:cubicBezTo>
                    <a:pt x="367" y="30"/>
                    <a:pt x="367" y="30"/>
                    <a:pt x="367" y="30"/>
                  </a:cubicBezTo>
                  <a:cubicBezTo>
                    <a:pt x="368" y="30"/>
                    <a:pt x="368" y="30"/>
                    <a:pt x="368" y="30"/>
                  </a:cubicBezTo>
                  <a:cubicBezTo>
                    <a:pt x="368" y="29"/>
                    <a:pt x="369" y="29"/>
                    <a:pt x="369" y="29"/>
                  </a:cubicBezTo>
                  <a:cubicBezTo>
                    <a:pt x="369" y="29"/>
                    <a:pt x="370" y="29"/>
                    <a:pt x="370" y="29"/>
                  </a:cubicBezTo>
                  <a:cubicBezTo>
                    <a:pt x="370" y="29"/>
                    <a:pt x="370" y="29"/>
                    <a:pt x="370" y="28"/>
                  </a:cubicBezTo>
                  <a:cubicBezTo>
                    <a:pt x="371" y="27"/>
                    <a:pt x="370" y="27"/>
                    <a:pt x="369" y="26"/>
                  </a:cubicBezTo>
                  <a:cubicBezTo>
                    <a:pt x="369" y="26"/>
                    <a:pt x="369" y="26"/>
                    <a:pt x="368" y="26"/>
                  </a:cubicBezTo>
                  <a:cubicBezTo>
                    <a:pt x="368" y="26"/>
                    <a:pt x="368" y="26"/>
                    <a:pt x="368" y="25"/>
                  </a:cubicBezTo>
                  <a:cubicBezTo>
                    <a:pt x="367" y="25"/>
                    <a:pt x="368" y="24"/>
                    <a:pt x="368" y="24"/>
                  </a:cubicBezTo>
                  <a:cubicBezTo>
                    <a:pt x="370" y="23"/>
                    <a:pt x="371" y="23"/>
                    <a:pt x="373" y="23"/>
                  </a:cubicBezTo>
                  <a:cubicBezTo>
                    <a:pt x="374" y="22"/>
                    <a:pt x="375" y="22"/>
                    <a:pt x="377" y="22"/>
                  </a:cubicBezTo>
                  <a:cubicBezTo>
                    <a:pt x="377" y="23"/>
                    <a:pt x="378" y="23"/>
                    <a:pt x="377" y="23"/>
                  </a:cubicBezTo>
                  <a:cubicBezTo>
                    <a:pt x="376" y="24"/>
                    <a:pt x="376" y="24"/>
                    <a:pt x="375" y="24"/>
                  </a:cubicBezTo>
                  <a:cubicBezTo>
                    <a:pt x="374" y="24"/>
                    <a:pt x="374" y="25"/>
                    <a:pt x="374" y="25"/>
                  </a:cubicBezTo>
                  <a:cubicBezTo>
                    <a:pt x="373" y="26"/>
                    <a:pt x="372" y="26"/>
                    <a:pt x="372" y="27"/>
                  </a:cubicBezTo>
                  <a:cubicBezTo>
                    <a:pt x="372" y="27"/>
                    <a:pt x="372" y="28"/>
                    <a:pt x="372" y="29"/>
                  </a:cubicBezTo>
                  <a:cubicBezTo>
                    <a:pt x="372" y="29"/>
                    <a:pt x="371" y="30"/>
                    <a:pt x="371" y="31"/>
                  </a:cubicBezTo>
                  <a:cubicBezTo>
                    <a:pt x="371" y="31"/>
                    <a:pt x="371" y="32"/>
                    <a:pt x="371" y="33"/>
                  </a:cubicBezTo>
                  <a:cubicBezTo>
                    <a:pt x="371" y="33"/>
                    <a:pt x="371" y="34"/>
                    <a:pt x="372" y="35"/>
                  </a:cubicBezTo>
                  <a:cubicBezTo>
                    <a:pt x="373" y="35"/>
                    <a:pt x="373" y="34"/>
                    <a:pt x="373" y="33"/>
                  </a:cubicBezTo>
                  <a:cubicBezTo>
                    <a:pt x="374" y="32"/>
                    <a:pt x="374" y="31"/>
                    <a:pt x="374" y="30"/>
                  </a:cubicBezTo>
                  <a:cubicBezTo>
                    <a:pt x="374" y="30"/>
                    <a:pt x="374" y="29"/>
                    <a:pt x="374" y="28"/>
                  </a:cubicBezTo>
                  <a:cubicBezTo>
                    <a:pt x="374" y="28"/>
                    <a:pt x="374" y="27"/>
                    <a:pt x="374" y="27"/>
                  </a:cubicBezTo>
                  <a:cubicBezTo>
                    <a:pt x="374" y="27"/>
                    <a:pt x="374" y="26"/>
                    <a:pt x="375" y="26"/>
                  </a:cubicBezTo>
                  <a:cubicBezTo>
                    <a:pt x="375" y="26"/>
                    <a:pt x="376" y="25"/>
                    <a:pt x="376" y="25"/>
                  </a:cubicBezTo>
                  <a:cubicBezTo>
                    <a:pt x="377" y="25"/>
                    <a:pt x="377" y="26"/>
                    <a:pt x="377" y="26"/>
                  </a:cubicBezTo>
                  <a:cubicBezTo>
                    <a:pt x="378" y="27"/>
                    <a:pt x="378" y="28"/>
                    <a:pt x="378" y="29"/>
                  </a:cubicBezTo>
                  <a:cubicBezTo>
                    <a:pt x="378" y="30"/>
                    <a:pt x="378" y="30"/>
                    <a:pt x="378" y="31"/>
                  </a:cubicBezTo>
                  <a:cubicBezTo>
                    <a:pt x="378" y="32"/>
                    <a:pt x="379" y="34"/>
                    <a:pt x="381" y="34"/>
                  </a:cubicBezTo>
                  <a:cubicBezTo>
                    <a:pt x="381" y="34"/>
                    <a:pt x="382" y="34"/>
                    <a:pt x="382" y="34"/>
                  </a:cubicBezTo>
                  <a:cubicBezTo>
                    <a:pt x="383" y="34"/>
                    <a:pt x="384" y="34"/>
                    <a:pt x="385" y="34"/>
                  </a:cubicBezTo>
                  <a:cubicBezTo>
                    <a:pt x="385" y="34"/>
                    <a:pt x="386" y="34"/>
                    <a:pt x="387" y="33"/>
                  </a:cubicBezTo>
                  <a:cubicBezTo>
                    <a:pt x="388" y="33"/>
                    <a:pt x="388" y="32"/>
                    <a:pt x="388" y="31"/>
                  </a:cubicBezTo>
                  <a:cubicBezTo>
                    <a:pt x="388" y="30"/>
                    <a:pt x="388" y="30"/>
                    <a:pt x="388" y="29"/>
                  </a:cubicBezTo>
                  <a:cubicBezTo>
                    <a:pt x="388" y="28"/>
                    <a:pt x="388" y="28"/>
                    <a:pt x="389" y="27"/>
                  </a:cubicBezTo>
                  <a:cubicBezTo>
                    <a:pt x="389" y="27"/>
                    <a:pt x="389" y="26"/>
                    <a:pt x="390" y="26"/>
                  </a:cubicBezTo>
                  <a:cubicBezTo>
                    <a:pt x="390" y="26"/>
                    <a:pt x="391" y="27"/>
                    <a:pt x="391" y="27"/>
                  </a:cubicBezTo>
                  <a:cubicBezTo>
                    <a:pt x="391" y="28"/>
                    <a:pt x="392" y="29"/>
                    <a:pt x="392" y="29"/>
                  </a:cubicBezTo>
                  <a:cubicBezTo>
                    <a:pt x="392" y="30"/>
                    <a:pt x="392" y="31"/>
                    <a:pt x="393" y="31"/>
                  </a:cubicBezTo>
                  <a:cubicBezTo>
                    <a:pt x="393" y="32"/>
                    <a:pt x="393" y="33"/>
                    <a:pt x="393" y="33"/>
                  </a:cubicBezTo>
                  <a:cubicBezTo>
                    <a:pt x="394" y="34"/>
                    <a:pt x="394" y="34"/>
                    <a:pt x="394" y="35"/>
                  </a:cubicBezTo>
                  <a:cubicBezTo>
                    <a:pt x="394" y="35"/>
                    <a:pt x="394" y="36"/>
                    <a:pt x="395" y="36"/>
                  </a:cubicBezTo>
                  <a:cubicBezTo>
                    <a:pt x="395" y="37"/>
                    <a:pt x="395" y="37"/>
                    <a:pt x="395" y="37"/>
                  </a:cubicBezTo>
                  <a:cubicBezTo>
                    <a:pt x="395" y="37"/>
                    <a:pt x="395" y="38"/>
                    <a:pt x="395" y="38"/>
                  </a:cubicBezTo>
                  <a:cubicBezTo>
                    <a:pt x="395" y="38"/>
                    <a:pt x="395" y="38"/>
                    <a:pt x="395" y="38"/>
                  </a:cubicBezTo>
                  <a:cubicBezTo>
                    <a:pt x="396" y="39"/>
                    <a:pt x="396" y="39"/>
                    <a:pt x="397" y="39"/>
                  </a:cubicBezTo>
                  <a:cubicBezTo>
                    <a:pt x="397" y="39"/>
                    <a:pt x="397" y="39"/>
                    <a:pt x="397" y="39"/>
                  </a:cubicBezTo>
                  <a:cubicBezTo>
                    <a:pt x="397" y="39"/>
                    <a:pt x="398" y="39"/>
                    <a:pt x="398" y="39"/>
                  </a:cubicBezTo>
                  <a:cubicBezTo>
                    <a:pt x="398" y="39"/>
                    <a:pt x="399" y="39"/>
                    <a:pt x="399" y="39"/>
                  </a:cubicBezTo>
                  <a:cubicBezTo>
                    <a:pt x="399" y="39"/>
                    <a:pt x="400" y="39"/>
                    <a:pt x="400" y="39"/>
                  </a:cubicBezTo>
                  <a:cubicBezTo>
                    <a:pt x="401" y="39"/>
                    <a:pt x="401" y="39"/>
                    <a:pt x="401" y="39"/>
                  </a:cubicBezTo>
                  <a:cubicBezTo>
                    <a:pt x="401" y="39"/>
                    <a:pt x="401" y="39"/>
                    <a:pt x="401" y="39"/>
                  </a:cubicBezTo>
                  <a:cubicBezTo>
                    <a:pt x="401" y="39"/>
                    <a:pt x="401" y="39"/>
                    <a:pt x="401" y="39"/>
                  </a:cubicBezTo>
                  <a:cubicBezTo>
                    <a:pt x="401" y="39"/>
                    <a:pt x="402" y="39"/>
                    <a:pt x="402" y="39"/>
                  </a:cubicBezTo>
                  <a:cubicBezTo>
                    <a:pt x="402" y="39"/>
                    <a:pt x="402" y="39"/>
                    <a:pt x="402" y="39"/>
                  </a:cubicBezTo>
                  <a:cubicBezTo>
                    <a:pt x="403" y="39"/>
                    <a:pt x="403" y="39"/>
                    <a:pt x="403" y="39"/>
                  </a:cubicBezTo>
                  <a:cubicBezTo>
                    <a:pt x="404" y="38"/>
                    <a:pt x="404" y="37"/>
                    <a:pt x="405" y="37"/>
                  </a:cubicBezTo>
                  <a:cubicBezTo>
                    <a:pt x="406" y="36"/>
                    <a:pt x="406" y="35"/>
                    <a:pt x="407" y="35"/>
                  </a:cubicBezTo>
                  <a:cubicBezTo>
                    <a:pt x="407" y="34"/>
                    <a:pt x="407" y="34"/>
                    <a:pt x="407" y="34"/>
                  </a:cubicBezTo>
                  <a:cubicBezTo>
                    <a:pt x="408" y="34"/>
                    <a:pt x="408" y="34"/>
                    <a:pt x="408" y="34"/>
                  </a:cubicBezTo>
                  <a:cubicBezTo>
                    <a:pt x="408" y="33"/>
                    <a:pt x="408" y="33"/>
                    <a:pt x="408" y="33"/>
                  </a:cubicBezTo>
                  <a:cubicBezTo>
                    <a:pt x="408" y="33"/>
                    <a:pt x="408" y="33"/>
                    <a:pt x="408" y="33"/>
                  </a:cubicBezTo>
                  <a:cubicBezTo>
                    <a:pt x="408" y="32"/>
                    <a:pt x="408" y="32"/>
                    <a:pt x="408" y="32"/>
                  </a:cubicBezTo>
                  <a:cubicBezTo>
                    <a:pt x="408" y="32"/>
                    <a:pt x="408" y="32"/>
                    <a:pt x="408" y="32"/>
                  </a:cubicBezTo>
                  <a:cubicBezTo>
                    <a:pt x="408" y="32"/>
                    <a:pt x="408" y="31"/>
                    <a:pt x="408" y="31"/>
                  </a:cubicBezTo>
                  <a:cubicBezTo>
                    <a:pt x="408" y="31"/>
                    <a:pt x="408" y="31"/>
                    <a:pt x="408" y="31"/>
                  </a:cubicBezTo>
                  <a:cubicBezTo>
                    <a:pt x="408" y="31"/>
                    <a:pt x="408" y="31"/>
                    <a:pt x="408" y="30"/>
                  </a:cubicBezTo>
                  <a:cubicBezTo>
                    <a:pt x="409" y="30"/>
                    <a:pt x="409" y="28"/>
                    <a:pt x="409" y="27"/>
                  </a:cubicBezTo>
                  <a:cubicBezTo>
                    <a:pt x="409" y="26"/>
                    <a:pt x="409" y="26"/>
                    <a:pt x="409" y="26"/>
                  </a:cubicBezTo>
                  <a:cubicBezTo>
                    <a:pt x="409" y="26"/>
                    <a:pt x="409" y="26"/>
                    <a:pt x="409" y="25"/>
                  </a:cubicBezTo>
                  <a:cubicBezTo>
                    <a:pt x="409" y="25"/>
                    <a:pt x="410" y="24"/>
                    <a:pt x="410" y="24"/>
                  </a:cubicBezTo>
                  <a:cubicBezTo>
                    <a:pt x="410" y="24"/>
                    <a:pt x="410" y="24"/>
                    <a:pt x="410" y="23"/>
                  </a:cubicBezTo>
                  <a:cubicBezTo>
                    <a:pt x="411" y="23"/>
                    <a:pt x="411" y="23"/>
                    <a:pt x="411" y="23"/>
                  </a:cubicBezTo>
                  <a:cubicBezTo>
                    <a:pt x="411" y="23"/>
                    <a:pt x="412" y="22"/>
                    <a:pt x="412" y="22"/>
                  </a:cubicBezTo>
                  <a:cubicBezTo>
                    <a:pt x="413" y="22"/>
                    <a:pt x="413" y="21"/>
                    <a:pt x="413" y="21"/>
                  </a:cubicBezTo>
                  <a:cubicBezTo>
                    <a:pt x="414" y="21"/>
                    <a:pt x="414" y="21"/>
                    <a:pt x="414" y="20"/>
                  </a:cubicBezTo>
                  <a:cubicBezTo>
                    <a:pt x="414" y="20"/>
                    <a:pt x="415" y="20"/>
                    <a:pt x="415" y="20"/>
                  </a:cubicBezTo>
                  <a:cubicBezTo>
                    <a:pt x="415" y="20"/>
                    <a:pt x="415" y="19"/>
                    <a:pt x="416" y="19"/>
                  </a:cubicBezTo>
                  <a:cubicBezTo>
                    <a:pt x="416" y="19"/>
                    <a:pt x="416" y="19"/>
                    <a:pt x="416" y="19"/>
                  </a:cubicBezTo>
                  <a:cubicBezTo>
                    <a:pt x="417" y="19"/>
                    <a:pt x="418" y="18"/>
                    <a:pt x="419" y="18"/>
                  </a:cubicBezTo>
                  <a:cubicBezTo>
                    <a:pt x="419" y="18"/>
                    <a:pt x="420" y="18"/>
                    <a:pt x="420" y="18"/>
                  </a:cubicBezTo>
                  <a:cubicBezTo>
                    <a:pt x="421" y="17"/>
                    <a:pt x="421" y="17"/>
                    <a:pt x="422" y="17"/>
                  </a:cubicBezTo>
                  <a:cubicBezTo>
                    <a:pt x="423" y="17"/>
                    <a:pt x="423" y="17"/>
                    <a:pt x="424" y="16"/>
                  </a:cubicBezTo>
                  <a:cubicBezTo>
                    <a:pt x="425" y="16"/>
                    <a:pt x="426" y="16"/>
                    <a:pt x="427" y="16"/>
                  </a:cubicBezTo>
                  <a:cubicBezTo>
                    <a:pt x="427" y="15"/>
                    <a:pt x="428" y="15"/>
                    <a:pt x="428" y="14"/>
                  </a:cubicBezTo>
                  <a:cubicBezTo>
                    <a:pt x="428" y="14"/>
                    <a:pt x="428" y="13"/>
                    <a:pt x="428" y="13"/>
                  </a:cubicBezTo>
                  <a:cubicBezTo>
                    <a:pt x="428" y="12"/>
                    <a:pt x="429" y="12"/>
                    <a:pt x="430" y="12"/>
                  </a:cubicBezTo>
                  <a:cubicBezTo>
                    <a:pt x="430" y="12"/>
                    <a:pt x="431" y="11"/>
                    <a:pt x="431" y="12"/>
                  </a:cubicBezTo>
                  <a:cubicBezTo>
                    <a:pt x="432" y="12"/>
                    <a:pt x="432" y="12"/>
                    <a:pt x="433" y="12"/>
                  </a:cubicBezTo>
                  <a:cubicBezTo>
                    <a:pt x="433" y="13"/>
                    <a:pt x="434" y="13"/>
                    <a:pt x="434" y="13"/>
                  </a:cubicBezTo>
                  <a:cubicBezTo>
                    <a:pt x="434" y="14"/>
                    <a:pt x="434" y="14"/>
                    <a:pt x="434" y="15"/>
                  </a:cubicBezTo>
                  <a:cubicBezTo>
                    <a:pt x="434" y="15"/>
                    <a:pt x="434" y="16"/>
                    <a:pt x="434" y="16"/>
                  </a:cubicBezTo>
                  <a:cubicBezTo>
                    <a:pt x="433" y="16"/>
                    <a:pt x="433" y="17"/>
                    <a:pt x="432" y="17"/>
                  </a:cubicBezTo>
                  <a:cubicBezTo>
                    <a:pt x="432" y="18"/>
                    <a:pt x="432" y="18"/>
                    <a:pt x="432" y="19"/>
                  </a:cubicBezTo>
                  <a:cubicBezTo>
                    <a:pt x="432" y="19"/>
                    <a:pt x="432" y="20"/>
                    <a:pt x="432" y="20"/>
                  </a:cubicBezTo>
                  <a:cubicBezTo>
                    <a:pt x="432" y="21"/>
                    <a:pt x="432" y="21"/>
                    <a:pt x="432" y="22"/>
                  </a:cubicBezTo>
                  <a:cubicBezTo>
                    <a:pt x="432" y="22"/>
                    <a:pt x="433" y="23"/>
                    <a:pt x="433" y="23"/>
                  </a:cubicBezTo>
                  <a:cubicBezTo>
                    <a:pt x="433" y="24"/>
                    <a:pt x="433" y="24"/>
                    <a:pt x="434" y="25"/>
                  </a:cubicBezTo>
                  <a:cubicBezTo>
                    <a:pt x="434" y="25"/>
                    <a:pt x="434" y="26"/>
                    <a:pt x="435" y="26"/>
                  </a:cubicBezTo>
                  <a:cubicBezTo>
                    <a:pt x="435" y="26"/>
                    <a:pt x="435" y="27"/>
                    <a:pt x="435" y="27"/>
                  </a:cubicBezTo>
                  <a:cubicBezTo>
                    <a:pt x="435" y="27"/>
                    <a:pt x="436" y="27"/>
                    <a:pt x="436" y="28"/>
                  </a:cubicBezTo>
                  <a:cubicBezTo>
                    <a:pt x="436" y="28"/>
                    <a:pt x="436" y="28"/>
                    <a:pt x="437" y="29"/>
                  </a:cubicBezTo>
                  <a:cubicBezTo>
                    <a:pt x="437" y="29"/>
                    <a:pt x="437" y="29"/>
                    <a:pt x="437" y="29"/>
                  </a:cubicBezTo>
                  <a:cubicBezTo>
                    <a:pt x="438" y="30"/>
                    <a:pt x="439" y="30"/>
                    <a:pt x="440" y="29"/>
                  </a:cubicBezTo>
                  <a:cubicBezTo>
                    <a:pt x="440" y="29"/>
                    <a:pt x="441" y="29"/>
                    <a:pt x="441" y="29"/>
                  </a:cubicBezTo>
                  <a:cubicBezTo>
                    <a:pt x="442" y="29"/>
                    <a:pt x="442" y="29"/>
                    <a:pt x="442" y="29"/>
                  </a:cubicBezTo>
                  <a:cubicBezTo>
                    <a:pt x="443" y="29"/>
                    <a:pt x="443" y="29"/>
                    <a:pt x="444" y="29"/>
                  </a:cubicBezTo>
                  <a:cubicBezTo>
                    <a:pt x="444" y="30"/>
                    <a:pt x="444" y="30"/>
                    <a:pt x="444" y="31"/>
                  </a:cubicBezTo>
                  <a:cubicBezTo>
                    <a:pt x="445" y="32"/>
                    <a:pt x="445" y="33"/>
                    <a:pt x="445" y="34"/>
                  </a:cubicBezTo>
                  <a:cubicBezTo>
                    <a:pt x="445" y="34"/>
                    <a:pt x="445" y="35"/>
                    <a:pt x="445" y="35"/>
                  </a:cubicBezTo>
                  <a:cubicBezTo>
                    <a:pt x="445" y="36"/>
                    <a:pt x="444" y="36"/>
                    <a:pt x="444" y="36"/>
                  </a:cubicBezTo>
                  <a:cubicBezTo>
                    <a:pt x="444" y="37"/>
                    <a:pt x="444" y="37"/>
                    <a:pt x="443" y="38"/>
                  </a:cubicBezTo>
                  <a:cubicBezTo>
                    <a:pt x="443" y="38"/>
                    <a:pt x="443" y="38"/>
                    <a:pt x="442" y="39"/>
                  </a:cubicBezTo>
                  <a:cubicBezTo>
                    <a:pt x="442" y="39"/>
                    <a:pt x="442" y="39"/>
                    <a:pt x="442" y="40"/>
                  </a:cubicBezTo>
                  <a:cubicBezTo>
                    <a:pt x="442" y="40"/>
                    <a:pt x="443" y="41"/>
                    <a:pt x="443" y="41"/>
                  </a:cubicBezTo>
                  <a:cubicBezTo>
                    <a:pt x="443" y="42"/>
                    <a:pt x="444" y="43"/>
                    <a:pt x="444" y="44"/>
                  </a:cubicBezTo>
                  <a:cubicBezTo>
                    <a:pt x="444" y="45"/>
                    <a:pt x="444" y="46"/>
                    <a:pt x="444" y="47"/>
                  </a:cubicBezTo>
                  <a:cubicBezTo>
                    <a:pt x="445" y="48"/>
                    <a:pt x="445" y="49"/>
                    <a:pt x="445" y="49"/>
                  </a:cubicBezTo>
                  <a:cubicBezTo>
                    <a:pt x="445" y="49"/>
                    <a:pt x="445" y="50"/>
                    <a:pt x="445" y="50"/>
                  </a:cubicBezTo>
                  <a:cubicBezTo>
                    <a:pt x="445" y="50"/>
                    <a:pt x="445" y="50"/>
                    <a:pt x="446" y="50"/>
                  </a:cubicBezTo>
                  <a:cubicBezTo>
                    <a:pt x="446" y="51"/>
                    <a:pt x="446" y="51"/>
                    <a:pt x="446" y="51"/>
                  </a:cubicBezTo>
                  <a:cubicBezTo>
                    <a:pt x="446" y="51"/>
                    <a:pt x="446" y="52"/>
                    <a:pt x="447" y="52"/>
                  </a:cubicBezTo>
                  <a:cubicBezTo>
                    <a:pt x="447" y="52"/>
                    <a:pt x="447" y="52"/>
                    <a:pt x="447" y="52"/>
                  </a:cubicBezTo>
                  <a:cubicBezTo>
                    <a:pt x="447" y="52"/>
                    <a:pt x="447" y="53"/>
                    <a:pt x="447" y="53"/>
                  </a:cubicBezTo>
                  <a:cubicBezTo>
                    <a:pt x="447" y="53"/>
                    <a:pt x="447" y="54"/>
                    <a:pt x="448" y="54"/>
                  </a:cubicBezTo>
                  <a:cubicBezTo>
                    <a:pt x="448" y="54"/>
                    <a:pt x="448" y="55"/>
                    <a:pt x="448" y="55"/>
                  </a:cubicBezTo>
                  <a:cubicBezTo>
                    <a:pt x="448" y="56"/>
                    <a:pt x="448" y="56"/>
                    <a:pt x="448" y="56"/>
                  </a:cubicBezTo>
                  <a:cubicBezTo>
                    <a:pt x="448" y="57"/>
                    <a:pt x="448" y="57"/>
                    <a:pt x="448" y="58"/>
                  </a:cubicBezTo>
                  <a:cubicBezTo>
                    <a:pt x="448" y="58"/>
                    <a:pt x="448" y="58"/>
                    <a:pt x="448" y="59"/>
                  </a:cubicBezTo>
                  <a:cubicBezTo>
                    <a:pt x="448" y="59"/>
                    <a:pt x="449" y="59"/>
                    <a:pt x="449" y="60"/>
                  </a:cubicBezTo>
                  <a:cubicBezTo>
                    <a:pt x="449" y="60"/>
                    <a:pt x="449" y="60"/>
                    <a:pt x="449" y="60"/>
                  </a:cubicBezTo>
                  <a:cubicBezTo>
                    <a:pt x="449" y="60"/>
                    <a:pt x="449" y="61"/>
                    <a:pt x="449" y="61"/>
                  </a:cubicBezTo>
                  <a:cubicBezTo>
                    <a:pt x="450" y="61"/>
                    <a:pt x="450" y="61"/>
                    <a:pt x="450" y="61"/>
                  </a:cubicBezTo>
                  <a:cubicBezTo>
                    <a:pt x="450" y="62"/>
                    <a:pt x="451" y="62"/>
                    <a:pt x="451" y="62"/>
                  </a:cubicBezTo>
                  <a:cubicBezTo>
                    <a:pt x="451" y="62"/>
                    <a:pt x="452" y="62"/>
                    <a:pt x="452" y="63"/>
                  </a:cubicBezTo>
                  <a:cubicBezTo>
                    <a:pt x="452" y="63"/>
                    <a:pt x="452" y="63"/>
                    <a:pt x="452" y="63"/>
                  </a:cubicBezTo>
                  <a:cubicBezTo>
                    <a:pt x="453" y="63"/>
                    <a:pt x="453" y="63"/>
                    <a:pt x="453" y="63"/>
                  </a:cubicBezTo>
                  <a:cubicBezTo>
                    <a:pt x="454" y="63"/>
                    <a:pt x="454" y="63"/>
                    <a:pt x="454" y="63"/>
                  </a:cubicBezTo>
                  <a:cubicBezTo>
                    <a:pt x="455" y="63"/>
                    <a:pt x="455" y="63"/>
                    <a:pt x="456" y="63"/>
                  </a:cubicBezTo>
                  <a:cubicBezTo>
                    <a:pt x="456" y="63"/>
                    <a:pt x="456" y="63"/>
                    <a:pt x="457" y="63"/>
                  </a:cubicBezTo>
                  <a:cubicBezTo>
                    <a:pt x="457" y="63"/>
                    <a:pt x="457" y="64"/>
                    <a:pt x="456" y="64"/>
                  </a:cubicBezTo>
                  <a:cubicBezTo>
                    <a:pt x="456" y="65"/>
                    <a:pt x="456" y="65"/>
                    <a:pt x="456" y="65"/>
                  </a:cubicBezTo>
                  <a:cubicBezTo>
                    <a:pt x="456" y="65"/>
                    <a:pt x="456" y="65"/>
                    <a:pt x="456" y="66"/>
                  </a:cubicBezTo>
                  <a:cubicBezTo>
                    <a:pt x="456" y="66"/>
                    <a:pt x="456" y="66"/>
                    <a:pt x="456" y="66"/>
                  </a:cubicBezTo>
                  <a:cubicBezTo>
                    <a:pt x="456" y="66"/>
                    <a:pt x="456" y="67"/>
                    <a:pt x="456" y="67"/>
                  </a:cubicBezTo>
                  <a:cubicBezTo>
                    <a:pt x="456" y="67"/>
                    <a:pt x="456" y="67"/>
                    <a:pt x="456" y="67"/>
                  </a:cubicBezTo>
                  <a:cubicBezTo>
                    <a:pt x="457" y="66"/>
                    <a:pt x="457" y="66"/>
                    <a:pt x="457" y="66"/>
                  </a:cubicBezTo>
                  <a:cubicBezTo>
                    <a:pt x="458" y="65"/>
                    <a:pt x="458" y="65"/>
                    <a:pt x="459" y="64"/>
                  </a:cubicBezTo>
                  <a:cubicBezTo>
                    <a:pt x="459" y="64"/>
                    <a:pt x="460" y="64"/>
                    <a:pt x="460" y="64"/>
                  </a:cubicBezTo>
                  <a:cubicBezTo>
                    <a:pt x="461" y="63"/>
                    <a:pt x="461" y="63"/>
                    <a:pt x="462" y="63"/>
                  </a:cubicBezTo>
                  <a:cubicBezTo>
                    <a:pt x="463" y="63"/>
                    <a:pt x="463" y="63"/>
                    <a:pt x="463" y="63"/>
                  </a:cubicBezTo>
                  <a:cubicBezTo>
                    <a:pt x="463" y="63"/>
                    <a:pt x="464" y="63"/>
                    <a:pt x="464" y="64"/>
                  </a:cubicBezTo>
                  <a:cubicBezTo>
                    <a:pt x="465" y="64"/>
                    <a:pt x="465" y="64"/>
                    <a:pt x="465" y="64"/>
                  </a:cubicBezTo>
                  <a:cubicBezTo>
                    <a:pt x="465" y="65"/>
                    <a:pt x="465" y="65"/>
                    <a:pt x="466" y="65"/>
                  </a:cubicBezTo>
                  <a:cubicBezTo>
                    <a:pt x="466" y="65"/>
                    <a:pt x="466" y="66"/>
                    <a:pt x="466" y="66"/>
                  </a:cubicBezTo>
                  <a:cubicBezTo>
                    <a:pt x="466" y="66"/>
                    <a:pt x="466" y="66"/>
                    <a:pt x="466" y="66"/>
                  </a:cubicBezTo>
                  <a:cubicBezTo>
                    <a:pt x="466" y="67"/>
                    <a:pt x="466" y="67"/>
                    <a:pt x="467" y="67"/>
                  </a:cubicBezTo>
                  <a:cubicBezTo>
                    <a:pt x="467" y="67"/>
                    <a:pt x="467" y="67"/>
                    <a:pt x="467" y="67"/>
                  </a:cubicBezTo>
                  <a:cubicBezTo>
                    <a:pt x="468" y="67"/>
                    <a:pt x="468" y="68"/>
                    <a:pt x="468" y="68"/>
                  </a:cubicBezTo>
                  <a:cubicBezTo>
                    <a:pt x="469" y="68"/>
                    <a:pt x="469" y="69"/>
                    <a:pt x="470" y="69"/>
                  </a:cubicBezTo>
                  <a:cubicBezTo>
                    <a:pt x="470" y="69"/>
                    <a:pt x="471" y="69"/>
                    <a:pt x="471" y="69"/>
                  </a:cubicBezTo>
                  <a:cubicBezTo>
                    <a:pt x="472" y="70"/>
                    <a:pt x="472" y="70"/>
                    <a:pt x="473" y="70"/>
                  </a:cubicBezTo>
                  <a:cubicBezTo>
                    <a:pt x="473" y="70"/>
                    <a:pt x="474" y="70"/>
                    <a:pt x="474" y="70"/>
                  </a:cubicBezTo>
                  <a:cubicBezTo>
                    <a:pt x="474" y="70"/>
                    <a:pt x="475" y="70"/>
                    <a:pt x="475" y="70"/>
                  </a:cubicBezTo>
                  <a:cubicBezTo>
                    <a:pt x="476" y="70"/>
                    <a:pt x="476" y="70"/>
                    <a:pt x="477" y="71"/>
                  </a:cubicBezTo>
                  <a:cubicBezTo>
                    <a:pt x="477" y="71"/>
                    <a:pt x="477" y="71"/>
                    <a:pt x="478" y="71"/>
                  </a:cubicBezTo>
                  <a:cubicBezTo>
                    <a:pt x="478" y="71"/>
                    <a:pt x="479" y="71"/>
                    <a:pt x="479" y="71"/>
                  </a:cubicBezTo>
                  <a:cubicBezTo>
                    <a:pt x="480" y="72"/>
                    <a:pt x="480" y="72"/>
                    <a:pt x="480" y="72"/>
                  </a:cubicBezTo>
                  <a:cubicBezTo>
                    <a:pt x="480" y="72"/>
                    <a:pt x="480" y="72"/>
                    <a:pt x="481" y="72"/>
                  </a:cubicBezTo>
                  <a:cubicBezTo>
                    <a:pt x="481" y="72"/>
                    <a:pt x="481" y="72"/>
                    <a:pt x="481" y="72"/>
                  </a:cubicBezTo>
                  <a:cubicBezTo>
                    <a:pt x="481" y="72"/>
                    <a:pt x="482" y="72"/>
                    <a:pt x="482" y="73"/>
                  </a:cubicBezTo>
                  <a:cubicBezTo>
                    <a:pt x="482" y="73"/>
                    <a:pt x="482" y="73"/>
                    <a:pt x="482" y="74"/>
                  </a:cubicBezTo>
                  <a:cubicBezTo>
                    <a:pt x="482" y="74"/>
                    <a:pt x="482" y="74"/>
                    <a:pt x="482" y="74"/>
                  </a:cubicBezTo>
                  <a:cubicBezTo>
                    <a:pt x="482" y="74"/>
                    <a:pt x="482" y="74"/>
                    <a:pt x="482" y="75"/>
                  </a:cubicBezTo>
                  <a:cubicBezTo>
                    <a:pt x="482" y="75"/>
                    <a:pt x="483" y="75"/>
                    <a:pt x="483" y="75"/>
                  </a:cubicBezTo>
                  <a:cubicBezTo>
                    <a:pt x="483" y="75"/>
                    <a:pt x="483" y="76"/>
                    <a:pt x="483" y="76"/>
                  </a:cubicBezTo>
                  <a:cubicBezTo>
                    <a:pt x="483" y="76"/>
                    <a:pt x="483" y="76"/>
                    <a:pt x="483" y="76"/>
                  </a:cubicBezTo>
                  <a:cubicBezTo>
                    <a:pt x="483" y="76"/>
                    <a:pt x="483" y="77"/>
                    <a:pt x="483" y="77"/>
                  </a:cubicBezTo>
                  <a:cubicBezTo>
                    <a:pt x="483" y="77"/>
                    <a:pt x="484" y="78"/>
                    <a:pt x="484" y="79"/>
                  </a:cubicBezTo>
                  <a:cubicBezTo>
                    <a:pt x="485" y="79"/>
                    <a:pt x="485" y="80"/>
                    <a:pt x="485" y="80"/>
                  </a:cubicBezTo>
                  <a:cubicBezTo>
                    <a:pt x="485" y="80"/>
                    <a:pt x="485" y="81"/>
                    <a:pt x="485" y="81"/>
                  </a:cubicBezTo>
                  <a:cubicBezTo>
                    <a:pt x="486" y="82"/>
                    <a:pt x="486" y="82"/>
                    <a:pt x="486" y="83"/>
                  </a:cubicBezTo>
                  <a:cubicBezTo>
                    <a:pt x="486" y="83"/>
                    <a:pt x="487" y="83"/>
                    <a:pt x="487" y="84"/>
                  </a:cubicBezTo>
                  <a:cubicBezTo>
                    <a:pt x="487" y="84"/>
                    <a:pt x="487" y="84"/>
                    <a:pt x="488" y="84"/>
                  </a:cubicBezTo>
                  <a:cubicBezTo>
                    <a:pt x="488" y="85"/>
                    <a:pt x="489" y="86"/>
                    <a:pt x="489" y="87"/>
                  </a:cubicBezTo>
                  <a:cubicBezTo>
                    <a:pt x="490" y="87"/>
                    <a:pt x="490" y="87"/>
                    <a:pt x="490" y="87"/>
                  </a:cubicBezTo>
                  <a:cubicBezTo>
                    <a:pt x="490" y="88"/>
                    <a:pt x="490" y="88"/>
                    <a:pt x="490" y="88"/>
                  </a:cubicBezTo>
                  <a:cubicBezTo>
                    <a:pt x="490" y="89"/>
                    <a:pt x="490" y="89"/>
                    <a:pt x="490" y="90"/>
                  </a:cubicBezTo>
                  <a:cubicBezTo>
                    <a:pt x="490" y="90"/>
                    <a:pt x="490" y="90"/>
                    <a:pt x="490" y="91"/>
                  </a:cubicBezTo>
                  <a:cubicBezTo>
                    <a:pt x="490" y="91"/>
                    <a:pt x="490" y="91"/>
                    <a:pt x="490" y="91"/>
                  </a:cubicBezTo>
                  <a:cubicBezTo>
                    <a:pt x="490" y="92"/>
                    <a:pt x="490" y="93"/>
                    <a:pt x="490" y="93"/>
                  </a:cubicBezTo>
                  <a:cubicBezTo>
                    <a:pt x="491" y="93"/>
                    <a:pt x="491" y="93"/>
                    <a:pt x="491" y="93"/>
                  </a:cubicBezTo>
                  <a:cubicBezTo>
                    <a:pt x="492" y="93"/>
                    <a:pt x="492" y="93"/>
                    <a:pt x="492" y="93"/>
                  </a:cubicBezTo>
                  <a:cubicBezTo>
                    <a:pt x="493" y="93"/>
                    <a:pt x="494" y="93"/>
                    <a:pt x="494" y="93"/>
                  </a:cubicBezTo>
                  <a:cubicBezTo>
                    <a:pt x="495" y="92"/>
                    <a:pt x="495" y="92"/>
                    <a:pt x="495" y="92"/>
                  </a:cubicBezTo>
                  <a:cubicBezTo>
                    <a:pt x="495" y="92"/>
                    <a:pt x="496" y="91"/>
                    <a:pt x="496" y="91"/>
                  </a:cubicBezTo>
                  <a:cubicBezTo>
                    <a:pt x="497" y="91"/>
                    <a:pt x="497" y="91"/>
                    <a:pt x="497" y="91"/>
                  </a:cubicBezTo>
                  <a:cubicBezTo>
                    <a:pt x="497" y="91"/>
                    <a:pt x="497" y="90"/>
                    <a:pt x="498" y="90"/>
                  </a:cubicBezTo>
                  <a:cubicBezTo>
                    <a:pt x="498" y="90"/>
                    <a:pt x="498" y="89"/>
                    <a:pt x="499" y="89"/>
                  </a:cubicBezTo>
                  <a:cubicBezTo>
                    <a:pt x="499" y="89"/>
                    <a:pt x="500" y="89"/>
                    <a:pt x="500" y="89"/>
                  </a:cubicBezTo>
                  <a:cubicBezTo>
                    <a:pt x="500" y="90"/>
                    <a:pt x="501" y="90"/>
                    <a:pt x="501" y="90"/>
                  </a:cubicBezTo>
                  <a:cubicBezTo>
                    <a:pt x="502" y="91"/>
                    <a:pt x="503" y="91"/>
                    <a:pt x="503" y="92"/>
                  </a:cubicBezTo>
                  <a:cubicBezTo>
                    <a:pt x="504" y="93"/>
                    <a:pt x="504" y="93"/>
                    <a:pt x="505" y="94"/>
                  </a:cubicBezTo>
                  <a:cubicBezTo>
                    <a:pt x="505" y="95"/>
                    <a:pt x="505" y="96"/>
                    <a:pt x="506" y="97"/>
                  </a:cubicBezTo>
                  <a:cubicBezTo>
                    <a:pt x="506" y="98"/>
                    <a:pt x="507" y="99"/>
                    <a:pt x="508" y="101"/>
                  </a:cubicBezTo>
                  <a:cubicBezTo>
                    <a:pt x="508" y="101"/>
                    <a:pt x="508" y="101"/>
                    <a:pt x="508" y="102"/>
                  </a:cubicBezTo>
                  <a:cubicBezTo>
                    <a:pt x="508" y="102"/>
                    <a:pt x="508" y="102"/>
                    <a:pt x="508" y="102"/>
                  </a:cubicBezTo>
                  <a:cubicBezTo>
                    <a:pt x="508" y="102"/>
                    <a:pt x="508" y="102"/>
                    <a:pt x="508" y="102"/>
                  </a:cubicBezTo>
                  <a:cubicBezTo>
                    <a:pt x="508" y="102"/>
                    <a:pt x="508" y="103"/>
                    <a:pt x="509" y="103"/>
                  </a:cubicBezTo>
                  <a:cubicBezTo>
                    <a:pt x="509" y="103"/>
                    <a:pt x="509" y="103"/>
                    <a:pt x="509" y="103"/>
                  </a:cubicBezTo>
                  <a:cubicBezTo>
                    <a:pt x="509" y="103"/>
                    <a:pt x="509" y="104"/>
                    <a:pt x="509" y="104"/>
                  </a:cubicBezTo>
                  <a:cubicBezTo>
                    <a:pt x="510" y="105"/>
                    <a:pt x="510" y="105"/>
                    <a:pt x="510" y="106"/>
                  </a:cubicBezTo>
                  <a:cubicBezTo>
                    <a:pt x="510" y="106"/>
                    <a:pt x="510" y="107"/>
                    <a:pt x="510" y="108"/>
                  </a:cubicBezTo>
                  <a:cubicBezTo>
                    <a:pt x="510" y="108"/>
                    <a:pt x="510" y="109"/>
                    <a:pt x="510" y="109"/>
                  </a:cubicBezTo>
                  <a:cubicBezTo>
                    <a:pt x="511" y="110"/>
                    <a:pt x="511" y="110"/>
                    <a:pt x="512" y="111"/>
                  </a:cubicBezTo>
                  <a:cubicBezTo>
                    <a:pt x="512" y="111"/>
                    <a:pt x="512" y="112"/>
                    <a:pt x="513" y="113"/>
                  </a:cubicBezTo>
                  <a:cubicBezTo>
                    <a:pt x="513" y="113"/>
                    <a:pt x="513" y="114"/>
                    <a:pt x="514" y="114"/>
                  </a:cubicBezTo>
                  <a:cubicBezTo>
                    <a:pt x="514" y="115"/>
                    <a:pt x="514" y="115"/>
                    <a:pt x="515" y="116"/>
                  </a:cubicBezTo>
                  <a:cubicBezTo>
                    <a:pt x="516" y="116"/>
                    <a:pt x="516" y="116"/>
                    <a:pt x="517" y="116"/>
                  </a:cubicBezTo>
                  <a:cubicBezTo>
                    <a:pt x="517" y="116"/>
                    <a:pt x="517" y="116"/>
                    <a:pt x="518" y="116"/>
                  </a:cubicBezTo>
                  <a:cubicBezTo>
                    <a:pt x="519" y="117"/>
                    <a:pt x="520" y="117"/>
                    <a:pt x="520" y="117"/>
                  </a:cubicBezTo>
                  <a:cubicBezTo>
                    <a:pt x="521" y="117"/>
                    <a:pt x="521" y="117"/>
                    <a:pt x="521" y="116"/>
                  </a:cubicBezTo>
                  <a:cubicBezTo>
                    <a:pt x="522" y="116"/>
                    <a:pt x="521" y="116"/>
                    <a:pt x="521" y="115"/>
                  </a:cubicBezTo>
                  <a:cubicBezTo>
                    <a:pt x="521" y="115"/>
                    <a:pt x="521" y="114"/>
                    <a:pt x="520" y="114"/>
                  </a:cubicBezTo>
                  <a:cubicBezTo>
                    <a:pt x="520" y="113"/>
                    <a:pt x="519" y="113"/>
                    <a:pt x="519" y="112"/>
                  </a:cubicBezTo>
                  <a:cubicBezTo>
                    <a:pt x="519" y="112"/>
                    <a:pt x="519" y="111"/>
                    <a:pt x="518" y="110"/>
                  </a:cubicBezTo>
                  <a:cubicBezTo>
                    <a:pt x="518" y="110"/>
                    <a:pt x="518" y="110"/>
                    <a:pt x="518" y="109"/>
                  </a:cubicBezTo>
                  <a:cubicBezTo>
                    <a:pt x="518" y="109"/>
                    <a:pt x="517" y="109"/>
                    <a:pt x="517" y="108"/>
                  </a:cubicBezTo>
                  <a:cubicBezTo>
                    <a:pt x="517" y="108"/>
                    <a:pt x="517" y="108"/>
                    <a:pt x="517" y="108"/>
                  </a:cubicBezTo>
                  <a:cubicBezTo>
                    <a:pt x="517" y="108"/>
                    <a:pt x="517" y="108"/>
                    <a:pt x="517" y="107"/>
                  </a:cubicBezTo>
                  <a:cubicBezTo>
                    <a:pt x="517" y="106"/>
                    <a:pt x="518" y="106"/>
                    <a:pt x="518" y="105"/>
                  </a:cubicBezTo>
                  <a:cubicBezTo>
                    <a:pt x="519" y="105"/>
                    <a:pt x="519" y="104"/>
                    <a:pt x="520" y="104"/>
                  </a:cubicBezTo>
                  <a:cubicBezTo>
                    <a:pt x="520" y="104"/>
                    <a:pt x="521" y="103"/>
                    <a:pt x="522" y="103"/>
                  </a:cubicBezTo>
                  <a:cubicBezTo>
                    <a:pt x="522" y="103"/>
                    <a:pt x="523" y="103"/>
                    <a:pt x="523" y="103"/>
                  </a:cubicBezTo>
                  <a:cubicBezTo>
                    <a:pt x="524" y="102"/>
                    <a:pt x="524" y="102"/>
                    <a:pt x="525" y="102"/>
                  </a:cubicBezTo>
                  <a:cubicBezTo>
                    <a:pt x="526" y="102"/>
                    <a:pt x="526" y="102"/>
                    <a:pt x="527" y="102"/>
                  </a:cubicBezTo>
                  <a:cubicBezTo>
                    <a:pt x="527" y="102"/>
                    <a:pt x="528" y="102"/>
                    <a:pt x="529" y="102"/>
                  </a:cubicBezTo>
                  <a:cubicBezTo>
                    <a:pt x="529" y="103"/>
                    <a:pt x="530" y="102"/>
                    <a:pt x="531" y="102"/>
                  </a:cubicBezTo>
                  <a:cubicBezTo>
                    <a:pt x="531" y="102"/>
                    <a:pt x="531" y="102"/>
                    <a:pt x="531" y="102"/>
                  </a:cubicBezTo>
                  <a:cubicBezTo>
                    <a:pt x="532" y="102"/>
                    <a:pt x="532" y="102"/>
                    <a:pt x="532" y="102"/>
                  </a:cubicBezTo>
                  <a:cubicBezTo>
                    <a:pt x="533" y="102"/>
                    <a:pt x="533" y="102"/>
                    <a:pt x="533" y="102"/>
                  </a:cubicBezTo>
                  <a:cubicBezTo>
                    <a:pt x="533" y="102"/>
                    <a:pt x="533" y="102"/>
                    <a:pt x="533" y="102"/>
                  </a:cubicBezTo>
                  <a:cubicBezTo>
                    <a:pt x="533" y="102"/>
                    <a:pt x="534" y="102"/>
                    <a:pt x="534" y="102"/>
                  </a:cubicBezTo>
                  <a:cubicBezTo>
                    <a:pt x="534" y="102"/>
                    <a:pt x="534" y="102"/>
                    <a:pt x="534" y="102"/>
                  </a:cubicBezTo>
                  <a:cubicBezTo>
                    <a:pt x="534" y="102"/>
                    <a:pt x="534" y="102"/>
                    <a:pt x="534" y="102"/>
                  </a:cubicBezTo>
                  <a:cubicBezTo>
                    <a:pt x="534" y="102"/>
                    <a:pt x="535" y="102"/>
                    <a:pt x="535" y="101"/>
                  </a:cubicBezTo>
                  <a:cubicBezTo>
                    <a:pt x="535" y="101"/>
                    <a:pt x="535" y="101"/>
                    <a:pt x="536" y="101"/>
                  </a:cubicBezTo>
                  <a:cubicBezTo>
                    <a:pt x="536" y="101"/>
                    <a:pt x="536" y="101"/>
                    <a:pt x="536" y="101"/>
                  </a:cubicBezTo>
                  <a:cubicBezTo>
                    <a:pt x="536" y="101"/>
                    <a:pt x="537" y="101"/>
                    <a:pt x="537" y="101"/>
                  </a:cubicBezTo>
                  <a:cubicBezTo>
                    <a:pt x="537" y="101"/>
                    <a:pt x="538" y="101"/>
                    <a:pt x="538" y="100"/>
                  </a:cubicBezTo>
                  <a:cubicBezTo>
                    <a:pt x="538" y="100"/>
                    <a:pt x="538" y="100"/>
                    <a:pt x="538" y="100"/>
                  </a:cubicBezTo>
                  <a:cubicBezTo>
                    <a:pt x="539" y="100"/>
                    <a:pt x="539" y="100"/>
                    <a:pt x="539" y="100"/>
                  </a:cubicBezTo>
                  <a:cubicBezTo>
                    <a:pt x="539" y="100"/>
                    <a:pt x="540" y="100"/>
                    <a:pt x="540" y="99"/>
                  </a:cubicBezTo>
                  <a:cubicBezTo>
                    <a:pt x="540" y="99"/>
                    <a:pt x="541" y="99"/>
                    <a:pt x="541" y="99"/>
                  </a:cubicBezTo>
                  <a:cubicBezTo>
                    <a:pt x="542" y="99"/>
                    <a:pt x="542" y="99"/>
                    <a:pt x="542" y="99"/>
                  </a:cubicBezTo>
                  <a:cubicBezTo>
                    <a:pt x="543" y="99"/>
                    <a:pt x="543" y="99"/>
                    <a:pt x="543" y="99"/>
                  </a:cubicBezTo>
                  <a:cubicBezTo>
                    <a:pt x="543" y="99"/>
                    <a:pt x="543" y="98"/>
                    <a:pt x="544" y="98"/>
                  </a:cubicBezTo>
                  <a:cubicBezTo>
                    <a:pt x="544" y="98"/>
                    <a:pt x="544" y="98"/>
                    <a:pt x="544" y="98"/>
                  </a:cubicBezTo>
                  <a:cubicBezTo>
                    <a:pt x="544" y="98"/>
                    <a:pt x="544" y="98"/>
                    <a:pt x="544" y="98"/>
                  </a:cubicBezTo>
                  <a:cubicBezTo>
                    <a:pt x="544" y="98"/>
                    <a:pt x="544" y="98"/>
                    <a:pt x="544" y="98"/>
                  </a:cubicBezTo>
                  <a:cubicBezTo>
                    <a:pt x="545" y="98"/>
                    <a:pt x="545" y="98"/>
                    <a:pt x="545" y="97"/>
                  </a:cubicBezTo>
                  <a:cubicBezTo>
                    <a:pt x="545" y="97"/>
                    <a:pt x="545" y="97"/>
                    <a:pt x="545" y="97"/>
                  </a:cubicBezTo>
                  <a:cubicBezTo>
                    <a:pt x="546" y="97"/>
                    <a:pt x="546" y="97"/>
                    <a:pt x="546" y="97"/>
                  </a:cubicBezTo>
                  <a:cubicBezTo>
                    <a:pt x="546" y="97"/>
                    <a:pt x="546" y="96"/>
                    <a:pt x="547" y="96"/>
                  </a:cubicBezTo>
                  <a:cubicBezTo>
                    <a:pt x="547" y="96"/>
                    <a:pt x="547" y="96"/>
                    <a:pt x="547" y="95"/>
                  </a:cubicBezTo>
                  <a:cubicBezTo>
                    <a:pt x="547" y="95"/>
                    <a:pt x="547" y="95"/>
                    <a:pt x="548" y="94"/>
                  </a:cubicBezTo>
                  <a:cubicBezTo>
                    <a:pt x="548" y="94"/>
                    <a:pt x="548" y="94"/>
                    <a:pt x="548" y="94"/>
                  </a:cubicBezTo>
                  <a:cubicBezTo>
                    <a:pt x="548" y="94"/>
                    <a:pt x="549" y="93"/>
                    <a:pt x="549" y="93"/>
                  </a:cubicBezTo>
                  <a:cubicBezTo>
                    <a:pt x="549" y="93"/>
                    <a:pt x="549" y="93"/>
                    <a:pt x="549" y="93"/>
                  </a:cubicBezTo>
                  <a:cubicBezTo>
                    <a:pt x="549" y="93"/>
                    <a:pt x="549" y="93"/>
                    <a:pt x="549" y="93"/>
                  </a:cubicBezTo>
                  <a:cubicBezTo>
                    <a:pt x="550" y="93"/>
                    <a:pt x="550" y="93"/>
                    <a:pt x="550" y="93"/>
                  </a:cubicBezTo>
                  <a:cubicBezTo>
                    <a:pt x="550" y="92"/>
                    <a:pt x="550" y="92"/>
                    <a:pt x="551" y="92"/>
                  </a:cubicBezTo>
                  <a:cubicBezTo>
                    <a:pt x="551" y="92"/>
                    <a:pt x="551" y="92"/>
                    <a:pt x="551" y="92"/>
                  </a:cubicBezTo>
                  <a:cubicBezTo>
                    <a:pt x="551" y="91"/>
                    <a:pt x="551" y="91"/>
                    <a:pt x="551" y="91"/>
                  </a:cubicBezTo>
                  <a:cubicBezTo>
                    <a:pt x="552" y="91"/>
                    <a:pt x="552" y="91"/>
                    <a:pt x="552" y="91"/>
                  </a:cubicBezTo>
                  <a:cubicBezTo>
                    <a:pt x="552" y="90"/>
                    <a:pt x="552" y="90"/>
                    <a:pt x="553" y="90"/>
                  </a:cubicBezTo>
                  <a:cubicBezTo>
                    <a:pt x="553" y="89"/>
                    <a:pt x="554" y="89"/>
                    <a:pt x="554" y="89"/>
                  </a:cubicBezTo>
                  <a:cubicBezTo>
                    <a:pt x="555" y="89"/>
                    <a:pt x="555" y="88"/>
                    <a:pt x="555" y="88"/>
                  </a:cubicBezTo>
                  <a:cubicBezTo>
                    <a:pt x="555" y="88"/>
                    <a:pt x="556" y="88"/>
                    <a:pt x="556" y="88"/>
                  </a:cubicBezTo>
                  <a:cubicBezTo>
                    <a:pt x="557" y="88"/>
                    <a:pt x="557" y="88"/>
                    <a:pt x="558" y="89"/>
                  </a:cubicBezTo>
                  <a:cubicBezTo>
                    <a:pt x="558" y="89"/>
                    <a:pt x="558" y="89"/>
                    <a:pt x="559" y="90"/>
                  </a:cubicBezTo>
                  <a:cubicBezTo>
                    <a:pt x="559" y="90"/>
                    <a:pt x="559" y="90"/>
                    <a:pt x="559" y="91"/>
                  </a:cubicBezTo>
                  <a:cubicBezTo>
                    <a:pt x="559" y="91"/>
                    <a:pt x="559" y="91"/>
                    <a:pt x="559" y="91"/>
                  </a:cubicBezTo>
                  <a:cubicBezTo>
                    <a:pt x="559" y="91"/>
                    <a:pt x="559" y="91"/>
                    <a:pt x="558" y="92"/>
                  </a:cubicBezTo>
                  <a:cubicBezTo>
                    <a:pt x="558" y="92"/>
                    <a:pt x="558" y="92"/>
                    <a:pt x="558" y="93"/>
                  </a:cubicBezTo>
                  <a:cubicBezTo>
                    <a:pt x="558" y="93"/>
                    <a:pt x="558" y="93"/>
                    <a:pt x="558" y="93"/>
                  </a:cubicBezTo>
                  <a:cubicBezTo>
                    <a:pt x="558" y="94"/>
                    <a:pt x="558" y="94"/>
                    <a:pt x="558" y="94"/>
                  </a:cubicBezTo>
                  <a:cubicBezTo>
                    <a:pt x="559" y="95"/>
                    <a:pt x="560" y="96"/>
                    <a:pt x="560" y="96"/>
                  </a:cubicBezTo>
                  <a:cubicBezTo>
                    <a:pt x="561" y="97"/>
                    <a:pt x="561" y="97"/>
                    <a:pt x="561" y="97"/>
                  </a:cubicBezTo>
                  <a:cubicBezTo>
                    <a:pt x="562" y="98"/>
                    <a:pt x="562" y="98"/>
                    <a:pt x="562" y="98"/>
                  </a:cubicBezTo>
                  <a:cubicBezTo>
                    <a:pt x="562" y="99"/>
                    <a:pt x="563" y="100"/>
                    <a:pt x="564" y="101"/>
                  </a:cubicBezTo>
                  <a:cubicBezTo>
                    <a:pt x="565" y="101"/>
                    <a:pt x="565" y="102"/>
                    <a:pt x="566" y="102"/>
                  </a:cubicBezTo>
                  <a:cubicBezTo>
                    <a:pt x="566" y="103"/>
                    <a:pt x="566" y="103"/>
                    <a:pt x="567" y="104"/>
                  </a:cubicBezTo>
                  <a:cubicBezTo>
                    <a:pt x="567" y="104"/>
                    <a:pt x="568" y="105"/>
                    <a:pt x="568" y="105"/>
                  </a:cubicBezTo>
                  <a:cubicBezTo>
                    <a:pt x="569" y="106"/>
                    <a:pt x="570" y="106"/>
                    <a:pt x="570" y="107"/>
                  </a:cubicBezTo>
                  <a:cubicBezTo>
                    <a:pt x="571" y="107"/>
                    <a:pt x="571" y="107"/>
                    <a:pt x="571" y="107"/>
                  </a:cubicBezTo>
                  <a:cubicBezTo>
                    <a:pt x="571" y="108"/>
                    <a:pt x="572" y="108"/>
                    <a:pt x="572" y="108"/>
                  </a:cubicBezTo>
                  <a:cubicBezTo>
                    <a:pt x="572" y="108"/>
                    <a:pt x="572" y="108"/>
                    <a:pt x="573" y="108"/>
                  </a:cubicBezTo>
                  <a:cubicBezTo>
                    <a:pt x="573" y="108"/>
                    <a:pt x="573" y="107"/>
                    <a:pt x="573" y="107"/>
                  </a:cubicBezTo>
                  <a:cubicBezTo>
                    <a:pt x="573" y="107"/>
                    <a:pt x="574" y="107"/>
                    <a:pt x="574" y="108"/>
                  </a:cubicBezTo>
                  <a:cubicBezTo>
                    <a:pt x="575" y="108"/>
                    <a:pt x="575" y="109"/>
                    <a:pt x="575" y="109"/>
                  </a:cubicBezTo>
                  <a:cubicBezTo>
                    <a:pt x="576" y="110"/>
                    <a:pt x="575" y="111"/>
                    <a:pt x="575" y="112"/>
                  </a:cubicBezTo>
                  <a:cubicBezTo>
                    <a:pt x="575" y="113"/>
                    <a:pt x="575" y="113"/>
                    <a:pt x="575" y="113"/>
                  </a:cubicBezTo>
                  <a:cubicBezTo>
                    <a:pt x="575" y="113"/>
                    <a:pt x="575" y="114"/>
                    <a:pt x="575" y="114"/>
                  </a:cubicBezTo>
                  <a:cubicBezTo>
                    <a:pt x="575" y="115"/>
                    <a:pt x="574" y="115"/>
                    <a:pt x="574" y="116"/>
                  </a:cubicBezTo>
                  <a:cubicBezTo>
                    <a:pt x="574" y="117"/>
                    <a:pt x="574" y="117"/>
                    <a:pt x="574" y="118"/>
                  </a:cubicBezTo>
                  <a:cubicBezTo>
                    <a:pt x="573" y="119"/>
                    <a:pt x="573" y="120"/>
                    <a:pt x="573" y="121"/>
                  </a:cubicBezTo>
                  <a:cubicBezTo>
                    <a:pt x="573" y="122"/>
                    <a:pt x="573" y="123"/>
                    <a:pt x="573" y="124"/>
                  </a:cubicBezTo>
                  <a:cubicBezTo>
                    <a:pt x="573" y="125"/>
                    <a:pt x="572" y="126"/>
                    <a:pt x="572" y="126"/>
                  </a:cubicBezTo>
                  <a:cubicBezTo>
                    <a:pt x="571" y="127"/>
                    <a:pt x="571" y="128"/>
                    <a:pt x="570" y="129"/>
                  </a:cubicBezTo>
                  <a:cubicBezTo>
                    <a:pt x="570" y="129"/>
                    <a:pt x="569" y="130"/>
                    <a:pt x="568" y="130"/>
                  </a:cubicBezTo>
                  <a:cubicBezTo>
                    <a:pt x="568" y="130"/>
                    <a:pt x="567" y="130"/>
                    <a:pt x="566" y="130"/>
                  </a:cubicBezTo>
                  <a:cubicBezTo>
                    <a:pt x="566" y="130"/>
                    <a:pt x="565" y="131"/>
                    <a:pt x="566" y="131"/>
                  </a:cubicBezTo>
                  <a:cubicBezTo>
                    <a:pt x="566" y="132"/>
                    <a:pt x="566" y="132"/>
                    <a:pt x="566" y="132"/>
                  </a:cubicBezTo>
                  <a:cubicBezTo>
                    <a:pt x="566" y="132"/>
                    <a:pt x="567" y="132"/>
                    <a:pt x="567" y="133"/>
                  </a:cubicBezTo>
                  <a:cubicBezTo>
                    <a:pt x="567" y="133"/>
                    <a:pt x="568" y="134"/>
                    <a:pt x="568" y="134"/>
                  </a:cubicBezTo>
                  <a:cubicBezTo>
                    <a:pt x="568" y="135"/>
                    <a:pt x="569" y="135"/>
                    <a:pt x="569" y="136"/>
                  </a:cubicBezTo>
                  <a:cubicBezTo>
                    <a:pt x="570" y="136"/>
                    <a:pt x="570" y="137"/>
                    <a:pt x="571" y="137"/>
                  </a:cubicBezTo>
                  <a:cubicBezTo>
                    <a:pt x="571" y="138"/>
                    <a:pt x="571" y="138"/>
                    <a:pt x="572" y="138"/>
                  </a:cubicBezTo>
                  <a:cubicBezTo>
                    <a:pt x="572" y="139"/>
                    <a:pt x="573" y="139"/>
                    <a:pt x="573" y="139"/>
                  </a:cubicBezTo>
                  <a:cubicBezTo>
                    <a:pt x="574" y="140"/>
                    <a:pt x="574" y="140"/>
                    <a:pt x="575" y="140"/>
                  </a:cubicBezTo>
                  <a:cubicBezTo>
                    <a:pt x="575" y="141"/>
                    <a:pt x="576" y="141"/>
                    <a:pt x="576" y="141"/>
                  </a:cubicBezTo>
                  <a:cubicBezTo>
                    <a:pt x="577" y="141"/>
                    <a:pt x="577" y="141"/>
                    <a:pt x="578" y="141"/>
                  </a:cubicBezTo>
                  <a:cubicBezTo>
                    <a:pt x="578" y="141"/>
                    <a:pt x="579" y="141"/>
                    <a:pt x="580" y="142"/>
                  </a:cubicBezTo>
                  <a:cubicBezTo>
                    <a:pt x="580" y="142"/>
                    <a:pt x="580" y="143"/>
                    <a:pt x="580" y="143"/>
                  </a:cubicBezTo>
                  <a:cubicBezTo>
                    <a:pt x="581" y="144"/>
                    <a:pt x="581" y="144"/>
                    <a:pt x="581" y="144"/>
                  </a:cubicBezTo>
                  <a:cubicBezTo>
                    <a:pt x="581" y="144"/>
                    <a:pt x="581" y="144"/>
                    <a:pt x="581" y="144"/>
                  </a:cubicBezTo>
                  <a:cubicBezTo>
                    <a:pt x="581" y="145"/>
                    <a:pt x="581" y="145"/>
                    <a:pt x="582" y="145"/>
                  </a:cubicBezTo>
                  <a:cubicBezTo>
                    <a:pt x="582" y="145"/>
                    <a:pt x="582" y="145"/>
                    <a:pt x="582" y="146"/>
                  </a:cubicBezTo>
                  <a:cubicBezTo>
                    <a:pt x="582" y="146"/>
                    <a:pt x="582" y="146"/>
                    <a:pt x="582" y="146"/>
                  </a:cubicBezTo>
                  <a:cubicBezTo>
                    <a:pt x="583" y="146"/>
                    <a:pt x="583" y="147"/>
                    <a:pt x="583" y="147"/>
                  </a:cubicBezTo>
                  <a:cubicBezTo>
                    <a:pt x="583" y="147"/>
                    <a:pt x="584" y="148"/>
                    <a:pt x="584" y="148"/>
                  </a:cubicBezTo>
                  <a:cubicBezTo>
                    <a:pt x="584" y="148"/>
                    <a:pt x="585" y="148"/>
                    <a:pt x="585" y="148"/>
                  </a:cubicBezTo>
                  <a:cubicBezTo>
                    <a:pt x="585" y="149"/>
                    <a:pt x="585" y="149"/>
                    <a:pt x="586" y="149"/>
                  </a:cubicBezTo>
                  <a:cubicBezTo>
                    <a:pt x="586" y="149"/>
                    <a:pt x="586" y="150"/>
                    <a:pt x="587" y="150"/>
                  </a:cubicBezTo>
                  <a:cubicBezTo>
                    <a:pt x="587" y="150"/>
                    <a:pt x="587" y="150"/>
                    <a:pt x="587" y="150"/>
                  </a:cubicBezTo>
                  <a:cubicBezTo>
                    <a:pt x="587" y="150"/>
                    <a:pt x="588" y="150"/>
                    <a:pt x="588" y="150"/>
                  </a:cubicBezTo>
                  <a:cubicBezTo>
                    <a:pt x="588" y="151"/>
                    <a:pt x="588" y="151"/>
                    <a:pt x="589" y="151"/>
                  </a:cubicBezTo>
                  <a:cubicBezTo>
                    <a:pt x="589" y="151"/>
                    <a:pt x="589" y="151"/>
                    <a:pt x="589" y="151"/>
                  </a:cubicBezTo>
                  <a:cubicBezTo>
                    <a:pt x="589" y="151"/>
                    <a:pt x="589" y="151"/>
                    <a:pt x="589" y="152"/>
                  </a:cubicBezTo>
                  <a:cubicBezTo>
                    <a:pt x="589" y="152"/>
                    <a:pt x="589" y="152"/>
                    <a:pt x="589" y="152"/>
                  </a:cubicBezTo>
                  <a:cubicBezTo>
                    <a:pt x="590" y="152"/>
                    <a:pt x="590" y="152"/>
                    <a:pt x="590" y="152"/>
                  </a:cubicBezTo>
                  <a:cubicBezTo>
                    <a:pt x="590" y="152"/>
                    <a:pt x="590" y="152"/>
                    <a:pt x="590" y="152"/>
                  </a:cubicBezTo>
                  <a:cubicBezTo>
                    <a:pt x="590" y="153"/>
                    <a:pt x="590" y="153"/>
                    <a:pt x="590" y="153"/>
                  </a:cubicBezTo>
                  <a:cubicBezTo>
                    <a:pt x="590" y="153"/>
                    <a:pt x="590" y="153"/>
                    <a:pt x="590" y="153"/>
                  </a:cubicBezTo>
                  <a:cubicBezTo>
                    <a:pt x="590" y="153"/>
                    <a:pt x="591" y="154"/>
                    <a:pt x="591" y="154"/>
                  </a:cubicBezTo>
                  <a:cubicBezTo>
                    <a:pt x="591" y="154"/>
                    <a:pt x="591" y="154"/>
                    <a:pt x="591" y="154"/>
                  </a:cubicBezTo>
                  <a:cubicBezTo>
                    <a:pt x="591" y="154"/>
                    <a:pt x="592" y="154"/>
                    <a:pt x="592" y="154"/>
                  </a:cubicBezTo>
                  <a:cubicBezTo>
                    <a:pt x="592" y="155"/>
                    <a:pt x="592" y="155"/>
                    <a:pt x="592" y="155"/>
                  </a:cubicBezTo>
                  <a:cubicBezTo>
                    <a:pt x="592" y="155"/>
                    <a:pt x="592" y="155"/>
                    <a:pt x="592" y="155"/>
                  </a:cubicBezTo>
                  <a:cubicBezTo>
                    <a:pt x="592" y="155"/>
                    <a:pt x="592" y="155"/>
                    <a:pt x="592" y="155"/>
                  </a:cubicBezTo>
                  <a:cubicBezTo>
                    <a:pt x="592" y="155"/>
                    <a:pt x="593" y="155"/>
                    <a:pt x="593" y="155"/>
                  </a:cubicBezTo>
                  <a:cubicBezTo>
                    <a:pt x="593" y="156"/>
                    <a:pt x="593" y="156"/>
                    <a:pt x="593" y="156"/>
                  </a:cubicBezTo>
                  <a:cubicBezTo>
                    <a:pt x="593" y="156"/>
                    <a:pt x="593" y="156"/>
                    <a:pt x="593" y="156"/>
                  </a:cubicBezTo>
                  <a:cubicBezTo>
                    <a:pt x="593" y="156"/>
                    <a:pt x="593" y="156"/>
                    <a:pt x="594" y="156"/>
                  </a:cubicBezTo>
                  <a:cubicBezTo>
                    <a:pt x="594" y="156"/>
                    <a:pt x="594" y="157"/>
                    <a:pt x="594" y="157"/>
                  </a:cubicBezTo>
                  <a:cubicBezTo>
                    <a:pt x="594" y="157"/>
                    <a:pt x="594" y="157"/>
                    <a:pt x="594" y="157"/>
                  </a:cubicBezTo>
                  <a:cubicBezTo>
                    <a:pt x="594" y="157"/>
                    <a:pt x="594" y="157"/>
                    <a:pt x="594" y="158"/>
                  </a:cubicBezTo>
                  <a:cubicBezTo>
                    <a:pt x="595" y="158"/>
                    <a:pt x="595" y="158"/>
                    <a:pt x="595" y="158"/>
                  </a:cubicBezTo>
                  <a:cubicBezTo>
                    <a:pt x="595" y="159"/>
                    <a:pt x="595" y="159"/>
                    <a:pt x="595" y="159"/>
                  </a:cubicBezTo>
                  <a:cubicBezTo>
                    <a:pt x="595" y="159"/>
                    <a:pt x="596" y="159"/>
                    <a:pt x="596" y="160"/>
                  </a:cubicBezTo>
                  <a:cubicBezTo>
                    <a:pt x="596" y="160"/>
                    <a:pt x="596" y="160"/>
                    <a:pt x="596" y="161"/>
                  </a:cubicBezTo>
                  <a:cubicBezTo>
                    <a:pt x="597" y="161"/>
                    <a:pt x="597" y="162"/>
                    <a:pt x="597" y="162"/>
                  </a:cubicBezTo>
                  <a:cubicBezTo>
                    <a:pt x="598" y="163"/>
                    <a:pt x="598" y="164"/>
                    <a:pt x="597" y="164"/>
                  </a:cubicBezTo>
                  <a:cubicBezTo>
                    <a:pt x="597" y="165"/>
                    <a:pt x="597" y="165"/>
                    <a:pt x="597" y="165"/>
                  </a:cubicBezTo>
                  <a:cubicBezTo>
                    <a:pt x="597" y="165"/>
                    <a:pt x="597" y="165"/>
                    <a:pt x="597" y="166"/>
                  </a:cubicBezTo>
                  <a:cubicBezTo>
                    <a:pt x="596" y="166"/>
                    <a:pt x="596" y="166"/>
                    <a:pt x="596" y="166"/>
                  </a:cubicBezTo>
                  <a:cubicBezTo>
                    <a:pt x="595" y="166"/>
                    <a:pt x="595" y="166"/>
                    <a:pt x="595" y="166"/>
                  </a:cubicBezTo>
                  <a:cubicBezTo>
                    <a:pt x="595" y="166"/>
                    <a:pt x="594" y="166"/>
                    <a:pt x="594" y="166"/>
                  </a:cubicBezTo>
                  <a:cubicBezTo>
                    <a:pt x="594" y="166"/>
                    <a:pt x="594" y="166"/>
                    <a:pt x="594" y="167"/>
                  </a:cubicBezTo>
                  <a:cubicBezTo>
                    <a:pt x="593" y="167"/>
                    <a:pt x="593" y="167"/>
                    <a:pt x="593" y="167"/>
                  </a:cubicBezTo>
                  <a:cubicBezTo>
                    <a:pt x="592" y="167"/>
                    <a:pt x="592" y="168"/>
                    <a:pt x="591" y="168"/>
                  </a:cubicBezTo>
                  <a:cubicBezTo>
                    <a:pt x="591" y="168"/>
                    <a:pt x="591" y="168"/>
                    <a:pt x="591" y="168"/>
                  </a:cubicBezTo>
                  <a:cubicBezTo>
                    <a:pt x="591" y="168"/>
                    <a:pt x="591" y="168"/>
                    <a:pt x="591" y="168"/>
                  </a:cubicBezTo>
                  <a:cubicBezTo>
                    <a:pt x="591" y="168"/>
                    <a:pt x="591" y="168"/>
                    <a:pt x="591" y="168"/>
                  </a:cubicBezTo>
                  <a:cubicBezTo>
                    <a:pt x="591" y="168"/>
                    <a:pt x="590" y="169"/>
                    <a:pt x="590" y="169"/>
                  </a:cubicBezTo>
                  <a:cubicBezTo>
                    <a:pt x="590" y="169"/>
                    <a:pt x="590" y="169"/>
                    <a:pt x="590" y="169"/>
                  </a:cubicBezTo>
                  <a:cubicBezTo>
                    <a:pt x="590" y="169"/>
                    <a:pt x="590" y="169"/>
                    <a:pt x="589" y="170"/>
                  </a:cubicBezTo>
                  <a:cubicBezTo>
                    <a:pt x="589" y="170"/>
                    <a:pt x="589" y="170"/>
                    <a:pt x="589" y="171"/>
                  </a:cubicBezTo>
                  <a:cubicBezTo>
                    <a:pt x="588" y="171"/>
                    <a:pt x="588" y="172"/>
                    <a:pt x="587" y="172"/>
                  </a:cubicBezTo>
                  <a:cubicBezTo>
                    <a:pt x="587" y="173"/>
                    <a:pt x="587" y="173"/>
                    <a:pt x="586" y="174"/>
                  </a:cubicBezTo>
                  <a:cubicBezTo>
                    <a:pt x="586" y="174"/>
                    <a:pt x="585" y="174"/>
                    <a:pt x="585" y="175"/>
                  </a:cubicBezTo>
                  <a:cubicBezTo>
                    <a:pt x="585" y="175"/>
                    <a:pt x="585" y="175"/>
                    <a:pt x="585" y="175"/>
                  </a:cubicBezTo>
                  <a:cubicBezTo>
                    <a:pt x="584" y="175"/>
                    <a:pt x="584" y="176"/>
                    <a:pt x="584" y="176"/>
                  </a:cubicBezTo>
                  <a:cubicBezTo>
                    <a:pt x="584" y="176"/>
                    <a:pt x="583" y="177"/>
                    <a:pt x="583" y="177"/>
                  </a:cubicBezTo>
                  <a:cubicBezTo>
                    <a:pt x="583" y="177"/>
                    <a:pt x="583" y="177"/>
                    <a:pt x="582" y="177"/>
                  </a:cubicBezTo>
                  <a:cubicBezTo>
                    <a:pt x="582" y="178"/>
                    <a:pt x="582" y="178"/>
                    <a:pt x="582" y="178"/>
                  </a:cubicBezTo>
                  <a:cubicBezTo>
                    <a:pt x="582" y="178"/>
                    <a:pt x="581" y="178"/>
                    <a:pt x="581" y="178"/>
                  </a:cubicBezTo>
                  <a:cubicBezTo>
                    <a:pt x="581" y="178"/>
                    <a:pt x="581" y="179"/>
                    <a:pt x="581" y="179"/>
                  </a:cubicBezTo>
                  <a:cubicBezTo>
                    <a:pt x="581" y="179"/>
                    <a:pt x="581" y="179"/>
                    <a:pt x="581" y="179"/>
                  </a:cubicBezTo>
                  <a:cubicBezTo>
                    <a:pt x="580" y="179"/>
                    <a:pt x="580" y="180"/>
                    <a:pt x="580" y="180"/>
                  </a:cubicBezTo>
                  <a:cubicBezTo>
                    <a:pt x="580" y="180"/>
                    <a:pt x="580" y="180"/>
                    <a:pt x="580" y="180"/>
                  </a:cubicBezTo>
                  <a:cubicBezTo>
                    <a:pt x="580" y="180"/>
                    <a:pt x="580" y="180"/>
                    <a:pt x="580" y="180"/>
                  </a:cubicBezTo>
                  <a:cubicBezTo>
                    <a:pt x="580" y="180"/>
                    <a:pt x="580" y="181"/>
                    <a:pt x="580" y="181"/>
                  </a:cubicBezTo>
                  <a:cubicBezTo>
                    <a:pt x="580" y="181"/>
                    <a:pt x="580" y="182"/>
                    <a:pt x="580" y="182"/>
                  </a:cubicBezTo>
                  <a:cubicBezTo>
                    <a:pt x="580" y="182"/>
                    <a:pt x="580" y="183"/>
                    <a:pt x="580" y="183"/>
                  </a:cubicBezTo>
                  <a:cubicBezTo>
                    <a:pt x="580" y="183"/>
                    <a:pt x="580" y="184"/>
                    <a:pt x="580" y="184"/>
                  </a:cubicBezTo>
                  <a:cubicBezTo>
                    <a:pt x="580" y="184"/>
                    <a:pt x="580" y="184"/>
                    <a:pt x="580" y="184"/>
                  </a:cubicBezTo>
                  <a:cubicBezTo>
                    <a:pt x="580" y="185"/>
                    <a:pt x="580" y="185"/>
                    <a:pt x="580" y="185"/>
                  </a:cubicBezTo>
                  <a:cubicBezTo>
                    <a:pt x="580" y="185"/>
                    <a:pt x="580" y="185"/>
                    <a:pt x="580" y="185"/>
                  </a:cubicBezTo>
                  <a:cubicBezTo>
                    <a:pt x="580" y="186"/>
                    <a:pt x="581" y="187"/>
                    <a:pt x="581" y="187"/>
                  </a:cubicBezTo>
                  <a:cubicBezTo>
                    <a:pt x="581" y="188"/>
                    <a:pt x="582" y="188"/>
                    <a:pt x="582" y="188"/>
                  </a:cubicBezTo>
                  <a:cubicBezTo>
                    <a:pt x="583" y="188"/>
                    <a:pt x="583" y="187"/>
                    <a:pt x="584" y="187"/>
                  </a:cubicBezTo>
                  <a:cubicBezTo>
                    <a:pt x="584" y="187"/>
                    <a:pt x="585" y="187"/>
                    <a:pt x="586" y="187"/>
                  </a:cubicBezTo>
                  <a:cubicBezTo>
                    <a:pt x="586" y="187"/>
                    <a:pt x="587" y="187"/>
                    <a:pt x="587" y="187"/>
                  </a:cubicBezTo>
                  <a:cubicBezTo>
                    <a:pt x="587" y="188"/>
                    <a:pt x="588" y="188"/>
                    <a:pt x="588" y="188"/>
                  </a:cubicBezTo>
                  <a:cubicBezTo>
                    <a:pt x="588" y="188"/>
                    <a:pt x="589" y="189"/>
                    <a:pt x="589" y="189"/>
                  </a:cubicBezTo>
                  <a:cubicBezTo>
                    <a:pt x="590" y="190"/>
                    <a:pt x="590" y="191"/>
                    <a:pt x="591" y="191"/>
                  </a:cubicBezTo>
                  <a:cubicBezTo>
                    <a:pt x="591" y="192"/>
                    <a:pt x="592" y="192"/>
                    <a:pt x="593" y="192"/>
                  </a:cubicBezTo>
                  <a:cubicBezTo>
                    <a:pt x="593" y="193"/>
                    <a:pt x="593" y="193"/>
                    <a:pt x="593" y="194"/>
                  </a:cubicBezTo>
                  <a:cubicBezTo>
                    <a:pt x="594" y="194"/>
                    <a:pt x="594" y="195"/>
                    <a:pt x="594" y="195"/>
                  </a:cubicBezTo>
                  <a:cubicBezTo>
                    <a:pt x="594" y="195"/>
                    <a:pt x="594" y="196"/>
                    <a:pt x="594" y="196"/>
                  </a:cubicBezTo>
                  <a:cubicBezTo>
                    <a:pt x="594" y="197"/>
                    <a:pt x="595" y="197"/>
                    <a:pt x="595" y="197"/>
                  </a:cubicBezTo>
                  <a:cubicBezTo>
                    <a:pt x="595" y="198"/>
                    <a:pt x="596" y="198"/>
                    <a:pt x="596" y="199"/>
                  </a:cubicBezTo>
                  <a:cubicBezTo>
                    <a:pt x="596" y="199"/>
                    <a:pt x="596" y="199"/>
                    <a:pt x="597" y="199"/>
                  </a:cubicBezTo>
                  <a:cubicBezTo>
                    <a:pt x="597" y="200"/>
                    <a:pt x="598" y="199"/>
                    <a:pt x="598" y="199"/>
                  </a:cubicBezTo>
                  <a:cubicBezTo>
                    <a:pt x="599" y="199"/>
                    <a:pt x="599" y="199"/>
                    <a:pt x="599" y="199"/>
                  </a:cubicBezTo>
                  <a:cubicBezTo>
                    <a:pt x="600" y="199"/>
                    <a:pt x="600" y="199"/>
                    <a:pt x="601" y="200"/>
                  </a:cubicBezTo>
                  <a:cubicBezTo>
                    <a:pt x="601" y="200"/>
                    <a:pt x="602" y="201"/>
                    <a:pt x="603" y="202"/>
                  </a:cubicBezTo>
                  <a:cubicBezTo>
                    <a:pt x="603" y="202"/>
                    <a:pt x="603" y="202"/>
                    <a:pt x="604" y="202"/>
                  </a:cubicBezTo>
                  <a:cubicBezTo>
                    <a:pt x="604" y="203"/>
                    <a:pt x="604" y="203"/>
                    <a:pt x="605" y="203"/>
                  </a:cubicBezTo>
                  <a:cubicBezTo>
                    <a:pt x="605" y="203"/>
                    <a:pt x="606" y="203"/>
                    <a:pt x="606" y="204"/>
                  </a:cubicBezTo>
                  <a:cubicBezTo>
                    <a:pt x="607" y="204"/>
                    <a:pt x="607" y="204"/>
                    <a:pt x="607" y="205"/>
                  </a:cubicBezTo>
                  <a:cubicBezTo>
                    <a:pt x="608" y="205"/>
                    <a:pt x="608" y="205"/>
                    <a:pt x="608" y="206"/>
                  </a:cubicBezTo>
                  <a:cubicBezTo>
                    <a:pt x="609" y="206"/>
                    <a:pt x="610" y="207"/>
                    <a:pt x="610" y="207"/>
                  </a:cubicBezTo>
                  <a:cubicBezTo>
                    <a:pt x="611" y="208"/>
                    <a:pt x="611" y="208"/>
                    <a:pt x="612" y="209"/>
                  </a:cubicBezTo>
                  <a:cubicBezTo>
                    <a:pt x="613" y="209"/>
                    <a:pt x="615" y="210"/>
                    <a:pt x="616" y="210"/>
                  </a:cubicBezTo>
                  <a:cubicBezTo>
                    <a:pt x="617" y="210"/>
                    <a:pt x="618" y="211"/>
                    <a:pt x="620" y="211"/>
                  </a:cubicBezTo>
                  <a:cubicBezTo>
                    <a:pt x="620" y="212"/>
                    <a:pt x="621" y="212"/>
                    <a:pt x="621" y="212"/>
                  </a:cubicBezTo>
                  <a:cubicBezTo>
                    <a:pt x="622" y="212"/>
                    <a:pt x="622" y="212"/>
                    <a:pt x="623" y="213"/>
                  </a:cubicBezTo>
                  <a:cubicBezTo>
                    <a:pt x="624" y="213"/>
                    <a:pt x="624" y="213"/>
                    <a:pt x="625" y="213"/>
                  </a:cubicBezTo>
                  <a:cubicBezTo>
                    <a:pt x="625" y="213"/>
                    <a:pt x="626" y="213"/>
                    <a:pt x="627" y="214"/>
                  </a:cubicBezTo>
                  <a:cubicBezTo>
                    <a:pt x="627" y="214"/>
                    <a:pt x="628" y="214"/>
                    <a:pt x="628" y="215"/>
                  </a:cubicBezTo>
                  <a:cubicBezTo>
                    <a:pt x="630" y="215"/>
                    <a:pt x="631" y="215"/>
                    <a:pt x="632" y="216"/>
                  </a:cubicBezTo>
                  <a:cubicBezTo>
                    <a:pt x="633" y="216"/>
                    <a:pt x="634" y="216"/>
                    <a:pt x="634" y="216"/>
                  </a:cubicBezTo>
                  <a:cubicBezTo>
                    <a:pt x="635" y="216"/>
                    <a:pt x="635" y="216"/>
                    <a:pt x="636" y="217"/>
                  </a:cubicBezTo>
                  <a:cubicBezTo>
                    <a:pt x="637" y="217"/>
                    <a:pt x="637" y="217"/>
                    <a:pt x="638" y="217"/>
                  </a:cubicBezTo>
                  <a:cubicBezTo>
                    <a:pt x="638" y="217"/>
                    <a:pt x="639" y="217"/>
                    <a:pt x="639" y="217"/>
                  </a:cubicBezTo>
                  <a:cubicBezTo>
                    <a:pt x="641" y="217"/>
                    <a:pt x="642" y="217"/>
                    <a:pt x="644" y="217"/>
                  </a:cubicBezTo>
                  <a:cubicBezTo>
                    <a:pt x="644" y="217"/>
                    <a:pt x="645" y="218"/>
                    <a:pt x="645" y="218"/>
                  </a:cubicBezTo>
                  <a:cubicBezTo>
                    <a:pt x="646" y="218"/>
                    <a:pt x="646" y="218"/>
                    <a:pt x="647" y="218"/>
                  </a:cubicBezTo>
                  <a:cubicBezTo>
                    <a:pt x="649" y="217"/>
                    <a:pt x="650" y="216"/>
                    <a:pt x="652" y="215"/>
                  </a:cubicBezTo>
                  <a:cubicBezTo>
                    <a:pt x="654" y="214"/>
                    <a:pt x="655" y="213"/>
                    <a:pt x="656" y="211"/>
                  </a:cubicBezTo>
                  <a:cubicBezTo>
                    <a:pt x="656" y="211"/>
                    <a:pt x="656" y="210"/>
                    <a:pt x="657" y="209"/>
                  </a:cubicBezTo>
                  <a:cubicBezTo>
                    <a:pt x="658" y="209"/>
                    <a:pt x="659" y="209"/>
                    <a:pt x="659" y="209"/>
                  </a:cubicBezTo>
                  <a:cubicBezTo>
                    <a:pt x="660" y="210"/>
                    <a:pt x="660" y="210"/>
                    <a:pt x="661" y="210"/>
                  </a:cubicBezTo>
                  <a:cubicBezTo>
                    <a:pt x="661" y="210"/>
                    <a:pt x="662" y="210"/>
                    <a:pt x="662" y="210"/>
                  </a:cubicBezTo>
                  <a:cubicBezTo>
                    <a:pt x="662" y="210"/>
                    <a:pt x="662" y="210"/>
                    <a:pt x="662" y="211"/>
                  </a:cubicBezTo>
                  <a:cubicBezTo>
                    <a:pt x="662" y="211"/>
                    <a:pt x="663" y="211"/>
                    <a:pt x="663" y="211"/>
                  </a:cubicBezTo>
                  <a:cubicBezTo>
                    <a:pt x="663" y="211"/>
                    <a:pt x="663" y="211"/>
                    <a:pt x="663" y="212"/>
                  </a:cubicBezTo>
                  <a:cubicBezTo>
                    <a:pt x="664" y="212"/>
                    <a:pt x="664" y="213"/>
                    <a:pt x="664" y="213"/>
                  </a:cubicBezTo>
                  <a:cubicBezTo>
                    <a:pt x="664" y="214"/>
                    <a:pt x="664" y="216"/>
                    <a:pt x="664" y="217"/>
                  </a:cubicBezTo>
                  <a:cubicBezTo>
                    <a:pt x="664" y="218"/>
                    <a:pt x="664" y="219"/>
                    <a:pt x="663" y="219"/>
                  </a:cubicBezTo>
                  <a:cubicBezTo>
                    <a:pt x="663" y="220"/>
                    <a:pt x="662" y="220"/>
                    <a:pt x="662" y="221"/>
                  </a:cubicBezTo>
                  <a:cubicBezTo>
                    <a:pt x="660" y="222"/>
                    <a:pt x="660" y="224"/>
                    <a:pt x="658" y="224"/>
                  </a:cubicBezTo>
                  <a:cubicBezTo>
                    <a:pt x="657" y="224"/>
                    <a:pt x="656" y="224"/>
                    <a:pt x="656" y="225"/>
                  </a:cubicBezTo>
                  <a:cubicBezTo>
                    <a:pt x="655" y="225"/>
                    <a:pt x="655" y="226"/>
                    <a:pt x="655" y="227"/>
                  </a:cubicBezTo>
                  <a:cubicBezTo>
                    <a:pt x="656" y="228"/>
                    <a:pt x="657" y="228"/>
                    <a:pt x="657" y="228"/>
                  </a:cubicBezTo>
                  <a:cubicBezTo>
                    <a:pt x="658" y="229"/>
                    <a:pt x="659" y="229"/>
                    <a:pt x="660" y="229"/>
                  </a:cubicBezTo>
                  <a:cubicBezTo>
                    <a:pt x="661" y="230"/>
                    <a:pt x="663" y="229"/>
                    <a:pt x="665" y="229"/>
                  </a:cubicBezTo>
                  <a:cubicBezTo>
                    <a:pt x="665" y="229"/>
                    <a:pt x="666" y="229"/>
                    <a:pt x="666" y="229"/>
                  </a:cubicBezTo>
                  <a:cubicBezTo>
                    <a:pt x="666" y="229"/>
                    <a:pt x="666" y="229"/>
                    <a:pt x="667" y="230"/>
                  </a:cubicBezTo>
                  <a:cubicBezTo>
                    <a:pt x="667" y="231"/>
                    <a:pt x="668" y="232"/>
                    <a:pt x="668" y="233"/>
                  </a:cubicBezTo>
                  <a:cubicBezTo>
                    <a:pt x="668" y="234"/>
                    <a:pt x="668" y="236"/>
                    <a:pt x="668" y="237"/>
                  </a:cubicBezTo>
                  <a:cubicBezTo>
                    <a:pt x="669" y="239"/>
                    <a:pt x="668" y="241"/>
                    <a:pt x="669" y="242"/>
                  </a:cubicBezTo>
                  <a:cubicBezTo>
                    <a:pt x="669" y="244"/>
                    <a:pt x="669" y="245"/>
                    <a:pt x="670" y="247"/>
                  </a:cubicBezTo>
                  <a:cubicBezTo>
                    <a:pt x="670" y="249"/>
                    <a:pt x="671" y="250"/>
                    <a:pt x="672" y="250"/>
                  </a:cubicBezTo>
                  <a:cubicBezTo>
                    <a:pt x="673" y="251"/>
                    <a:pt x="674" y="251"/>
                    <a:pt x="674" y="251"/>
                  </a:cubicBezTo>
                  <a:cubicBezTo>
                    <a:pt x="675" y="252"/>
                    <a:pt x="675" y="253"/>
                    <a:pt x="675" y="253"/>
                  </a:cubicBezTo>
                  <a:cubicBezTo>
                    <a:pt x="675" y="255"/>
                    <a:pt x="675" y="257"/>
                    <a:pt x="675" y="258"/>
                  </a:cubicBezTo>
                  <a:cubicBezTo>
                    <a:pt x="675" y="260"/>
                    <a:pt x="676" y="263"/>
                    <a:pt x="675" y="264"/>
                  </a:cubicBezTo>
                  <a:cubicBezTo>
                    <a:pt x="675" y="266"/>
                    <a:pt x="676" y="268"/>
                    <a:pt x="675" y="269"/>
                  </a:cubicBezTo>
                  <a:cubicBezTo>
                    <a:pt x="674" y="270"/>
                    <a:pt x="673" y="271"/>
                    <a:pt x="674" y="273"/>
                  </a:cubicBezTo>
                  <a:cubicBezTo>
                    <a:pt x="674" y="274"/>
                    <a:pt x="675" y="275"/>
                    <a:pt x="675" y="276"/>
                  </a:cubicBezTo>
                  <a:cubicBezTo>
                    <a:pt x="675" y="277"/>
                    <a:pt x="676" y="279"/>
                    <a:pt x="676" y="280"/>
                  </a:cubicBezTo>
                  <a:cubicBezTo>
                    <a:pt x="677" y="282"/>
                    <a:pt x="677" y="283"/>
                    <a:pt x="677" y="285"/>
                  </a:cubicBezTo>
                  <a:cubicBezTo>
                    <a:pt x="678" y="285"/>
                    <a:pt x="678" y="286"/>
                    <a:pt x="678" y="286"/>
                  </a:cubicBezTo>
                  <a:cubicBezTo>
                    <a:pt x="680" y="287"/>
                    <a:pt x="681" y="289"/>
                    <a:pt x="682" y="289"/>
                  </a:cubicBezTo>
                  <a:cubicBezTo>
                    <a:pt x="684" y="290"/>
                    <a:pt x="684" y="291"/>
                    <a:pt x="684" y="293"/>
                  </a:cubicBezTo>
                  <a:cubicBezTo>
                    <a:pt x="684" y="294"/>
                    <a:pt x="684" y="294"/>
                    <a:pt x="684" y="295"/>
                  </a:cubicBezTo>
                  <a:cubicBezTo>
                    <a:pt x="684" y="296"/>
                    <a:pt x="684" y="297"/>
                    <a:pt x="684" y="298"/>
                  </a:cubicBezTo>
                  <a:cubicBezTo>
                    <a:pt x="685" y="300"/>
                    <a:pt x="685" y="302"/>
                    <a:pt x="686" y="304"/>
                  </a:cubicBezTo>
                  <a:cubicBezTo>
                    <a:pt x="686" y="308"/>
                    <a:pt x="688" y="311"/>
                    <a:pt x="689" y="314"/>
                  </a:cubicBezTo>
                  <a:cubicBezTo>
                    <a:pt x="692" y="319"/>
                    <a:pt x="693" y="325"/>
                    <a:pt x="694" y="330"/>
                  </a:cubicBezTo>
                  <a:cubicBezTo>
                    <a:pt x="694" y="332"/>
                    <a:pt x="695" y="333"/>
                    <a:pt x="695" y="335"/>
                  </a:cubicBezTo>
                  <a:cubicBezTo>
                    <a:pt x="696" y="336"/>
                    <a:pt x="696" y="337"/>
                    <a:pt x="697" y="33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49" name="Freeform 272">
              <a:extLst>
                <a:ext uri="{FF2B5EF4-FFF2-40B4-BE49-F238E27FC236}">
                  <a16:creationId xmlns:a16="http://schemas.microsoft.com/office/drawing/2014/main" id="{D61C681B-DF76-144C-A503-91CE4663D064}"/>
                </a:ext>
              </a:extLst>
            </p:cNvPr>
            <p:cNvSpPr>
              <a:spLocks/>
            </p:cNvSpPr>
            <p:nvPr/>
          </p:nvSpPr>
          <p:spPr bwMode="auto">
            <a:xfrm>
              <a:off x="18634995" y="9877376"/>
              <a:ext cx="69850" cy="63500"/>
            </a:xfrm>
            <a:custGeom>
              <a:avLst/>
              <a:gdLst>
                <a:gd name="T0" fmla="*/ 10 w 22"/>
                <a:gd name="T1" fmla="*/ 11 h 20"/>
                <a:gd name="T2" fmla="*/ 12 w 22"/>
                <a:gd name="T3" fmla="*/ 10 h 20"/>
                <a:gd name="T4" fmla="*/ 13 w 22"/>
                <a:gd name="T5" fmla="*/ 9 h 20"/>
                <a:gd name="T6" fmla="*/ 13 w 22"/>
                <a:gd name="T7" fmla="*/ 9 h 20"/>
                <a:gd name="T8" fmla="*/ 13 w 22"/>
                <a:gd name="T9" fmla="*/ 11 h 20"/>
                <a:gd name="T10" fmla="*/ 13 w 22"/>
                <a:gd name="T11" fmla="*/ 15 h 20"/>
                <a:gd name="T12" fmla="*/ 13 w 22"/>
                <a:gd name="T13" fmla="*/ 16 h 20"/>
                <a:gd name="T14" fmla="*/ 12 w 22"/>
                <a:gd name="T15" fmla="*/ 18 h 20"/>
                <a:gd name="T16" fmla="*/ 13 w 22"/>
                <a:gd name="T17" fmla="*/ 18 h 20"/>
                <a:gd name="T18" fmla="*/ 13 w 22"/>
                <a:gd name="T19" fmla="*/ 19 h 20"/>
                <a:gd name="T20" fmla="*/ 14 w 22"/>
                <a:gd name="T21" fmla="*/ 20 h 20"/>
                <a:gd name="T22" fmla="*/ 15 w 22"/>
                <a:gd name="T23" fmla="*/ 20 h 20"/>
                <a:gd name="T24" fmla="*/ 15 w 22"/>
                <a:gd name="T25" fmla="*/ 20 h 20"/>
                <a:gd name="T26" fmla="*/ 16 w 22"/>
                <a:gd name="T27" fmla="*/ 19 h 20"/>
                <a:gd name="T28" fmla="*/ 17 w 22"/>
                <a:gd name="T29" fmla="*/ 16 h 20"/>
                <a:gd name="T30" fmla="*/ 18 w 22"/>
                <a:gd name="T31" fmla="*/ 14 h 20"/>
                <a:gd name="T32" fmla="*/ 20 w 22"/>
                <a:gd name="T33" fmla="*/ 11 h 20"/>
                <a:gd name="T34" fmla="*/ 20 w 22"/>
                <a:gd name="T35" fmla="*/ 9 h 20"/>
                <a:gd name="T36" fmla="*/ 21 w 22"/>
                <a:gd name="T37" fmla="*/ 7 h 20"/>
                <a:gd name="T38" fmla="*/ 21 w 22"/>
                <a:gd name="T39" fmla="*/ 6 h 20"/>
                <a:gd name="T40" fmla="*/ 21 w 22"/>
                <a:gd name="T41" fmla="*/ 5 h 20"/>
                <a:gd name="T42" fmla="*/ 22 w 22"/>
                <a:gd name="T43" fmla="*/ 3 h 20"/>
                <a:gd name="T44" fmla="*/ 22 w 22"/>
                <a:gd name="T45" fmla="*/ 2 h 20"/>
                <a:gd name="T46" fmla="*/ 21 w 22"/>
                <a:gd name="T47" fmla="*/ 0 h 20"/>
                <a:gd name="T48" fmla="*/ 17 w 22"/>
                <a:gd name="T49" fmla="*/ 0 h 20"/>
                <a:gd name="T50" fmla="*/ 16 w 22"/>
                <a:gd name="T51" fmla="*/ 0 h 20"/>
                <a:gd name="T52" fmla="*/ 14 w 22"/>
                <a:gd name="T53" fmla="*/ 1 h 20"/>
                <a:gd name="T54" fmla="*/ 10 w 22"/>
                <a:gd name="T55" fmla="*/ 2 h 20"/>
                <a:gd name="T56" fmla="*/ 6 w 22"/>
                <a:gd name="T57" fmla="*/ 4 h 20"/>
                <a:gd name="T58" fmla="*/ 5 w 22"/>
                <a:gd name="T59" fmla="*/ 4 h 20"/>
                <a:gd name="T60" fmla="*/ 5 w 22"/>
                <a:gd name="T61" fmla="*/ 5 h 20"/>
                <a:gd name="T62" fmla="*/ 5 w 22"/>
                <a:gd name="T63" fmla="*/ 5 h 20"/>
                <a:gd name="T64" fmla="*/ 2 w 22"/>
                <a:gd name="T65" fmla="*/ 7 h 20"/>
                <a:gd name="T66" fmla="*/ 1 w 22"/>
                <a:gd name="T67" fmla="*/ 9 h 20"/>
                <a:gd name="T68" fmla="*/ 0 w 22"/>
                <a:gd name="T69" fmla="*/ 13 h 20"/>
                <a:gd name="T70" fmla="*/ 2 w 22"/>
                <a:gd name="T71" fmla="*/ 17 h 20"/>
                <a:gd name="T72" fmla="*/ 4 w 22"/>
                <a:gd name="T73" fmla="*/ 18 h 20"/>
                <a:gd name="T74" fmla="*/ 6 w 22"/>
                <a:gd name="T75" fmla="*/ 18 h 20"/>
                <a:gd name="T76" fmla="*/ 7 w 22"/>
                <a:gd name="T77" fmla="*/ 19 h 20"/>
                <a:gd name="T78" fmla="*/ 8 w 22"/>
                <a:gd name="T79" fmla="*/ 19 h 20"/>
                <a:gd name="T80" fmla="*/ 10 w 22"/>
                <a:gd name="T81" fmla="*/ 17 h 20"/>
                <a:gd name="T82" fmla="*/ 10 w 22"/>
                <a:gd name="T83" fmla="*/ 16 h 20"/>
                <a:gd name="T84" fmla="*/ 10 w 22"/>
                <a:gd name="T85" fmla="*/ 12 h 20"/>
                <a:gd name="T86" fmla="*/ 10 w 22"/>
                <a:gd name="T8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20">
                  <a:moveTo>
                    <a:pt x="10" y="11"/>
                  </a:moveTo>
                  <a:cubicBezTo>
                    <a:pt x="11" y="10"/>
                    <a:pt x="11" y="10"/>
                    <a:pt x="12" y="10"/>
                  </a:cubicBezTo>
                  <a:cubicBezTo>
                    <a:pt x="12" y="9"/>
                    <a:pt x="12" y="9"/>
                    <a:pt x="13" y="9"/>
                  </a:cubicBezTo>
                  <a:cubicBezTo>
                    <a:pt x="13" y="8"/>
                    <a:pt x="13" y="9"/>
                    <a:pt x="13" y="9"/>
                  </a:cubicBezTo>
                  <a:cubicBezTo>
                    <a:pt x="14" y="10"/>
                    <a:pt x="13" y="11"/>
                    <a:pt x="13" y="11"/>
                  </a:cubicBezTo>
                  <a:cubicBezTo>
                    <a:pt x="13" y="12"/>
                    <a:pt x="13" y="14"/>
                    <a:pt x="13" y="15"/>
                  </a:cubicBezTo>
                  <a:cubicBezTo>
                    <a:pt x="13" y="15"/>
                    <a:pt x="13" y="16"/>
                    <a:pt x="13" y="16"/>
                  </a:cubicBezTo>
                  <a:cubicBezTo>
                    <a:pt x="12" y="17"/>
                    <a:pt x="12" y="17"/>
                    <a:pt x="12" y="18"/>
                  </a:cubicBezTo>
                  <a:cubicBezTo>
                    <a:pt x="12" y="18"/>
                    <a:pt x="12" y="18"/>
                    <a:pt x="13" y="18"/>
                  </a:cubicBezTo>
                  <a:cubicBezTo>
                    <a:pt x="13" y="19"/>
                    <a:pt x="13" y="19"/>
                    <a:pt x="13" y="19"/>
                  </a:cubicBezTo>
                  <a:cubicBezTo>
                    <a:pt x="13" y="20"/>
                    <a:pt x="13" y="20"/>
                    <a:pt x="14" y="20"/>
                  </a:cubicBezTo>
                  <a:cubicBezTo>
                    <a:pt x="14" y="20"/>
                    <a:pt x="14" y="20"/>
                    <a:pt x="15" y="20"/>
                  </a:cubicBezTo>
                  <a:cubicBezTo>
                    <a:pt x="15" y="20"/>
                    <a:pt x="15" y="20"/>
                    <a:pt x="15" y="20"/>
                  </a:cubicBezTo>
                  <a:cubicBezTo>
                    <a:pt x="16" y="20"/>
                    <a:pt x="16" y="19"/>
                    <a:pt x="16" y="19"/>
                  </a:cubicBezTo>
                  <a:cubicBezTo>
                    <a:pt x="17" y="18"/>
                    <a:pt x="17" y="17"/>
                    <a:pt x="17" y="16"/>
                  </a:cubicBezTo>
                  <a:cubicBezTo>
                    <a:pt x="18" y="15"/>
                    <a:pt x="18" y="14"/>
                    <a:pt x="18" y="14"/>
                  </a:cubicBezTo>
                  <a:cubicBezTo>
                    <a:pt x="19" y="13"/>
                    <a:pt x="19" y="12"/>
                    <a:pt x="20" y="11"/>
                  </a:cubicBezTo>
                  <a:cubicBezTo>
                    <a:pt x="20" y="10"/>
                    <a:pt x="20" y="10"/>
                    <a:pt x="20" y="9"/>
                  </a:cubicBezTo>
                  <a:cubicBezTo>
                    <a:pt x="20" y="8"/>
                    <a:pt x="21" y="8"/>
                    <a:pt x="21" y="7"/>
                  </a:cubicBezTo>
                  <a:cubicBezTo>
                    <a:pt x="21" y="7"/>
                    <a:pt x="21" y="6"/>
                    <a:pt x="21" y="6"/>
                  </a:cubicBezTo>
                  <a:cubicBezTo>
                    <a:pt x="21" y="5"/>
                    <a:pt x="21" y="5"/>
                    <a:pt x="21" y="5"/>
                  </a:cubicBezTo>
                  <a:cubicBezTo>
                    <a:pt x="22" y="4"/>
                    <a:pt x="22" y="4"/>
                    <a:pt x="22" y="3"/>
                  </a:cubicBezTo>
                  <a:cubicBezTo>
                    <a:pt x="22" y="3"/>
                    <a:pt x="22" y="2"/>
                    <a:pt x="22" y="2"/>
                  </a:cubicBezTo>
                  <a:cubicBezTo>
                    <a:pt x="21" y="1"/>
                    <a:pt x="21" y="1"/>
                    <a:pt x="21" y="0"/>
                  </a:cubicBezTo>
                  <a:cubicBezTo>
                    <a:pt x="20" y="0"/>
                    <a:pt x="19" y="0"/>
                    <a:pt x="17" y="0"/>
                  </a:cubicBezTo>
                  <a:cubicBezTo>
                    <a:pt x="17" y="0"/>
                    <a:pt x="16" y="0"/>
                    <a:pt x="16" y="0"/>
                  </a:cubicBezTo>
                  <a:cubicBezTo>
                    <a:pt x="15" y="1"/>
                    <a:pt x="14" y="1"/>
                    <a:pt x="14" y="1"/>
                  </a:cubicBezTo>
                  <a:cubicBezTo>
                    <a:pt x="12" y="1"/>
                    <a:pt x="11" y="2"/>
                    <a:pt x="10" y="2"/>
                  </a:cubicBezTo>
                  <a:cubicBezTo>
                    <a:pt x="9" y="3"/>
                    <a:pt x="7" y="3"/>
                    <a:pt x="6" y="4"/>
                  </a:cubicBezTo>
                  <a:cubicBezTo>
                    <a:pt x="6" y="4"/>
                    <a:pt x="5" y="4"/>
                    <a:pt x="5" y="4"/>
                  </a:cubicBezTo>
                  <a:cubicBezTo>
                    <a:pt x="5" y="4"/>
                    <a:pt x="5" y="5"/>
                    <a:pt x="5" y="5"/>
                  </a:cubicBezTo>
                  <a:cubicBezTo>
                    <a:pt x="5" y="5"/>
                    <a:pt x="5" y="5"/>
                    <a:pt x="5" y="5"/>
                  </a:cubicBezTo>
                  <a:cubicBezTo>
                    <a:pt x="4" y="6"/>
                    <a:pt x="3" y="6"/>
                    <a:pt x="2" y="7"/>
                  </a:cubicBezTo>
                  <a:cubicBezTo>
                    <a:pt x="2" y="8"/>
                    <a:pt x="1" y="8"/>
                    <a:pt x="1" y="9"/>
                  </a:cubicBezTo>
                  <a:cubicBezTo>
                    <a:pt x="0" y="10"/>
                    <a:pt x="0" y="12"/>
                    <a:pt x="0" y="13"/>
                  </a:cubicBezTo>
                  <a:cubicBezTo>
                    <a:pt x="0" y="15"/>
                    <a:pt x="0" y="16"/>
                    <a:pt x="2" y="17"/>
                  </a:cubicBezTo>
                  <a:cubicBezTo>
                    <a:pt x="3" y="17"/>
                    <a:pt x="3" y="18"/>
                    <a:pt x="4" y="18"/>
                  </a:cubicBezTo>
                  <a:cubicBezTo>
                    <a:pt x="5" y="18"/>
                    <a:pt x="5" y="18"/>
                    <a:pt x="6" y="18"/>
                  </a:cubicBezTo>
                  <a:cubicBezTo>
                    <a:pt x="6" y="18"/>
                    <a:pt x="7" y="19"/>
                    <a:pt x="7" y="19"/>
                  </a:cubicBezTo>
                  <a:cubicBezTo>
                    <a:pt x="8" y="19"/>
                    <a:pt x="8" y="19"/>
                    <a:pt x="8" y="19"/>
                  </a:cubicBezTo>
                  <a:cubicBezTo>
                    <a:pt x="9" y="18"/>
                    <a:pt x="9" y="18"/>
                    <a:pt x="10" y="17"/>
                  </a:cubicBezTo>
                  <a:cubicBezTo>
                    <a:pt x="10" y="17"/>
                    <a:pt x="10" y="16"/>
                    <a:pt x="10" y="16"/>
                  </a:cubicBezTo>
                  <a:cubicBezTo>
                    <a:pt x="10" y="14"/>
                    <a:pt x="9" y="13"/>
                    <a:pt x="10" y="12"/>
                  </a:cubicBezTo>
                  <a:cubicBezTo>
                    <a:pt x="10" y="12"/>
                    <a:pt x="10" y="11"/>
                    <a:pt x="10"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0" name="Freeform 273">
              <a:extLst>
                <a:ext uri="{FF2B5EF4-FFF2-40B4-BE49-F238E27FC236}">
                  <a16:creationId xmlns:a16="http://schemas.microsoft.com/office/drawing/2014/main" id="{E3F133CC-6D44-0240-B2AA-361D7C8A30CA}"/>
                </a:ext>
              </a:extLst>
            </p:cNvPr>
            <p:cNvSpPr>
              <a:spLocks/>
            </p:cNvSpPr>
            <p:nvPr/>
          </p:nvSpPr>
          <p:spPr bwMode="auto">
            <a:xfrm>
              <a:off x="19365245" y="9467802"/>
              <a:ext cx="31750" cy="15875"/>
            </a:xfrm>
            <a:custGeom>
              <a:avLst/>
              <a:gdLst>
                <a:gd name="T0" fmla="*/ 3 w 10"/>
                <a:gd name="T1" fmla="*/ 4 h 5"/>
                <a:gd name="T2" fmla="*/ 3 w 10"/>
                <a:gd name="T3" fmla="*/ 4 h 5"/>
                <a:gd name="T4" fmla="*/ 2 w 10"/>
                <a:gd name="T5" fmla="*/ 5 h 5"/>
                <a:gd name="T6" fmla="*/ 0 w 10"/>
                <a:gd name="T7" fmla="*/ 4 h 5"/>
                <a:gd name="T8" fmla="*/ 0 w 10"/>
                <a:gd name="T9" fmla="*/ 3 h 5"/>
                <a:gd name="T10" fmla="*/ 1 w 10"/>
                <a:gd name="T11" fmla="*/ 2 h 5"/>
                <a:gd name="T12" fmla="*/ 2 w 10"/>
                <a:gd name="T13" fmla="*/ 1 h 5"/>
                <a:gd name="T14" fmla="*/ 3 w 10"/>
                <a:gd name="T15" fmla="*/ 0 h 5"/>
                <a:gd name="T16" fmla="*/ 4 w 10"/>
                <a:gd name="T17" fmla="*/ 0 h 5"/>
                <a:gd name="T18" fmla="*/ 5 w 10"/>
                <a:gd name="T19" fmla="*/ 0 h 5"/>
                <a:gd name="T20" fmla="*/ 6 w 10"/>
                <a:gd name="T21" fmla="*/ 1 h 5"/>
                <a:gd name="T22" fmla="*/ 7 w 10"/>
                <a:gd name="T23" fmla="*/ 1 h 5"/>
                <a:gd name="T24" fmla="*/ 8 w 10"/>
                <a:gd name="T25" fmla="*/ 1 h 5"/>
                <a:gd name="T26" fmla="*/ 9 w 10"/>
                <a:gd name="T27" fmla="*/ 2 h 5"/>
                <a:gd name="T28" fmla="*/ 10 w 10"/>
                <a:gd name="T29" fmla="*/ 2 h 5"/>
                <a:gd name="T30" fmla="*/ 10 w 10"/>
                <a:gd name="T31" fmla="*/ 3 h 5"/>
                <a:gd name="T32" fmla="*/ 10 w 10"/>
                <a:gd name="T33" fmla="*/ 3 h 5"/>
                <a:gd name="T34" fmla="*/ 10 w 10"/>
                <a:gd name="T35" fmla="*/ 5 h 5"/>
                <a:gd name="T36" fmla="*/ 9 w 10"/>
                <a:gd name="T37" fmla="*/ 5 h 5"/>
                <a:gd name="T38" fmla="*/ 7 w 10"/>
                <a:gd name="T39" fmla="*/ 4 h 5"/>
                <a:gd name="T40" fmla="*/ 6 w 10"/>
                <a:gd name="T41" fmla="*/ 4 h 5"/>
                <a:gd name="T42" fmla="*/ 5 w 10"/>
                <a:gd name="T43" fmla="*/ 4 h 5"/>
                <a:gd name="T44" fmla="*/ 3 w 10"/>
                <a:gd name="T4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5">
                  <a:moveTo>
                    <a:pt x="3" y="4"/>
                  </a:moveTo>
                  <a:cubicBezTo>
                    <a:pt x="3" y="4"/>
                    <a:pt x="3" y="4"/>
                    <a:pt x="3" y="4"/>
                  </a:cubicBezTo>
                  <a:cubicBezTo>
                    <a:pt x="2" y="4"/>
                    <a:pt x="2" y="5"/>
                    <a:pt x="2" y="5"/>
                  </a:cubicBezTo>
                  <a:cubicBezTo>
                    <a:pt x="1" y="5"/>
                    <a:pt x="0" y="4"/>
                    <a:pt x="0" y="4"/>
                  </a:cubicBezTo>
                  <a:cubicBezTo>
                    <a:pt x="0" y="3"/>
                    <a:pt x="0" y="3"/>
                    <a:pt x="0" y="3"/>
                  </a:cubicBezTo>
                  <a:cubicBezTo>
                    <a:pt x="1" y="2"/>
                    <a:pt x="1" y="2"/>
                    <a:pt x="1" y="2"/>
                  </a:cubicBezTo>
                  <a:cubicBezTo>
                    <a:pt x="2" y="1"/>
                    <a:pt x="2" y="1"/>
                    <a:pt x="2" y="1"/>
                  </a:cubicBezTo>
                  <a:cubicBezTo>
                    <a:pt x="3" y="1"/>
                    <a:pt x="3" y="1"/>
                    <a:pt x="3" y="0"/>
                  </a:cubicBezTo>
                  <a:cubicBezTo>
                    <a:pt x="3" y="0"/>
                    <a:pt x="4" y="0"/>
                    <a:pt x="4" y="0"/>
                  </a:cubicBezTo>
                  <a:cubicBezTo>
                    <a:pt x="4" y="0"/>
                    <a:pt x="5" y="0"/>
                    <a:pt x="5" y="0"/>
                  </a:cubicBezTo>
                  <a:cubicBezTo>
                    <a:pt x="6" y="0"/>
                    <a:pt x="6" y="1"/>
                    <a:pt x="6" y="1"/>
                  </a:cubicBezTo>
                  <a:cubicBezTo>
                    <a:pt x="7" y="1"/>
                    <a:pt x="7" y="1"/>
                    <a:pt x="7" y="1"/>
                  </a:cubicBezTo>
                  <a:cubicBezTo>
                    <a:pt x="8" y="1"/>
                    <a:pt x="8" y="1"/>
                    <a:pt x="8" y="1"/>
                  </a:cubicBezTo>
                  <a:cubicBezTo>
                    <a:pt x="8" y="1"/>
                    <a:pt x="9" y="1"/>
                    <a:pt x="9" y="2"/>
                  </a:cubicBezTo>
                  <a:cubicBezTo>
                    <a:pt x="9" y="2"/>
                    <a:pt x="9" y="2"/>
                    <a:pt x="10" y="2"/>
                  </a:cubicBezTo>
                  <a:cubicBezTo>
                    <a:pt x="10" y="3"/>
                    <a:pt x="10" y="3"/>
                    <a:pt x="10" y="3"/>
                  </a:cubicBezTo>
                  <a:cubicBezTo>
                    <a:pt x="10" y="3"/>
                    <a:pt x="10" y="3"/>
                    <a:pt x="10" y="3"/>
                  </a:cubicBezTo>
                  <a:cubicBezTo>
                    <a:pt x="10" y="4"/>
                    <a:pt x="10" y="5"/>
                    <a:pt x="10" y="5"/>
                  </a:cubicBezTo>
                  <a:cubicBezTo>
                    <a:pt x="9" y="5"/>
                    <a:pt x="9" y="5"/>
                    <a:pt x="9" y="5"/>
                  </a:cubicBezTo>
                  <a:cubicBezTo>
                    <a:pt x="8" y="5"/>
                    <a:pt x="7" y="4"/>
                    <a:pt x="7" y="4"/>
                  </a:cubicBezTo>
                  <a:cubicBezTo>
                    <a:pt x="6" y="4"/>
                    <a:pt x="6" y="4"/>
                    <a:pt x="6" y="4"/>
                  </a:cubicBezTo>
                  <a:cubicBezTo>
                    <a:pt x="6" y="4"/>
                    <a:pt x="5" y="4"/>
                    <a:pt x="5" y="4"/>
                  </a:cubicBezTo>
                  <a:cubicBezTo>
                    <a:pt x="4" y="4"/>
                    <a:pt x="4" y="3"/>
                    <a:pt x="3"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1" name="Freeform 274">
              <a:extLst>
                <a:ext uri="{FF2B5EF4-FFF2-40B4-BE49-F238E27FC236}">
                  <a16:creationId xmlns:a16="http://schemas.microsoft.com/office/drawing/2014/main" id="{5C82A750-BDF2-2749-9225-44C26D4D79F3}"/>
                </a:ext>
              </a:extLst>
            </p:cNvPr>
            <p:cNvSpPr>
              <a:spLocks/>
            </p:cNvSpPr>
            <p:nvPr/>
          </p:nvSpPr>
          <p:spPr bwMode="auto">
            <a:xfrm>
              <a:off x="19535107" y="9436051"/>
              <a:ext cx="50800" cy="25400"/>
            </a:xfrm>
            <a:custGeom>
              <a:avLst/>
              <a:gdLst>
                <a:gd name="T0" fmla="*/ 5 w 16"/>
                <a:gd name="T1" fmla="*/ 5 h 8"/>
                <a:gd name="T2" fmla="*/ 7 w 16"/>
                <a:gd name="T3" fmla="*/ 4 h 8"/>
                <a:gd name="T4" fmla="*/ 10 w 16"/>
                <a:gd name="T5" fmla="*/ 4 h 8"/>
                <a:gd name="T6" fmla="*/ 12 w 16"/>
                <a:gd name="T7" fmla="*/ 4 h 8"/>
                <a:gd name="T8" fmla="*/ 13 w 16"/>
                <a:gd name="T9" fmla="*/ 3 h 8"/>
                <a:gd name="T10" fmla="*/ 15 w 16"/>
                <a:gd name="T11" fmla="*/ 2 h 8"/>
                <a:gd name="T12" fmla="*/ 15 w 16"/>
                <a:gd name="T13" fmla="*/ 1 h 8"/>
                <a:gd name="T14" fmla="*/ 14 w 16"/>
                <a:gd name="T15" fmla="*/ 0 h 8"/>
                <a:gd name="T16" fmla="*/ 14 w 16"/>
                <a:gd name="T17" fmla="*/ 0 h 8"/>
                <a:gd name="T18" fmla="*/ 11 w 16"/>
                <a:gd name="T19" fmla="*/ 3 h 8"/>
                <a:gd name="T20" fmla="*/ 8 w 16"/>
                <a:gd name="T21" fmla="*/ 3 h 8"/>
                <a:gd name="T22" fmla="*/ 4 w 16"/>
                <a:gd name="T23" fmla="*/ 3 h 8"/>
                <a:gd name="T24" fmla="*/ 3 w 16"/>
                <a:gd name="T25" fmla="*/ 5 h 8"/>
                <a:gd name="T26" fmla="*/ 2 w 16"/>
                <a:gd name="T27" fmla="*/ 6 h 8"/>
                <a:gd name="T28" fmla="*/ 1 w 16"/>
                <a:gd name="T29" fmla="*/ 7 h 8"/>
                <a:gd name="T30" fmla="*/ 1 w 16"/>
                <a:gd name="T31" fmla="*/ 8 h 8"/>
                <a:gd name="T32" fmla="*/ 2 w 16"/>
                <a:gd name="T33" fmla="*/ 7 h 8"/>
                <a:gd name="T34" fmla="*/ 4 w 16"/>
                <a:gd name="T35" fmla="*/ 6 h 8"/>
                <a:gd name="T36" fmla="*/ 5 w 16"/>
                <a:gd name="T3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8">
                  <a:moveTo>
                    <a:pt x="5" y="5"/>
                  </a:moveTo>
                  <a:cubicBezTo>
                    <a:pt x="6" y="4"/>
                    <a:pt x="6" y="4"/>
                    <a:pt x="7" y="4"/>
                  </a:cubicBezTo>
                  <a:cubicBezTo>
                    <a:pt x="8" y="4"/>
                    <a:pt x="9" y="4"/>
                    <a:pt x="10" y="4"/>
                  </a:cubicBezTo>
                  <a:cubicBezTo>
                    <a:pt x="11" y="4"/>
                    <a:pt x="12" y="4"/>
                    <a:pt x="12" y="4"/>
                  </a:cubicBezTo>
                  <a:cubicBezTo>
                    <a:pt x="13" y="4"/>
                    <a:pt x="13" y="4"/>
                    <a:pt x="13" y="3"/>
                  </a:cubicBezTo>
                  <a:cubicBezTo>
                    <a:pt x="14" y="3"/>
                    <a:pt x="14" y="3"/>
                    <a:pt x="15" y="2"/>
                  </a:cubicBezTo>
                  <a:cubicBezTo>
                    <a:pt x="15" y="2"/>
                    <a:pt x="16" y="2"/>
                    <a:pt x="15" y="1"/>
                  </a:cubicBezTo>
                  <a:cubicBezTo>
                    <a:pt x="15" y="1"/>
                    <a:pt x="15" y="0"/>
                    <a:pt x="14" y="0"/>
                  </a:cubicBezTo>
                  <a:cubicBezTo>
                    <a:pt x="14" y="0"/>
                    <a:pt x="14" y="0"/>
                    <a:pt x="14" y="0"/>
                  </a:cubicBezTo>
                  <a:cubicBezTo>
                    <a:pt x="13" y="1"/>
                    <a:pt x="12" y="2"/>
                    <a:pt x="11" y="3"/>
                  </a:cubicBezTo>
                  <a:cubicBezTo>
                    <a:pt x="10" y="3"/>
                    <a:pt x="9" y="3"/>
                    <a:pt x="8" y="3"/>
                  </a:cubicBezTo>
                  <a:cubicBezTo>
                    <a:pt x="7" y="3"/>
                    <a:pt x="5" y="3"/>
                    <a:pt x="4" y="3"/>
                  </a:cubicBezTo>
                  <a:cubicBezTo>
                    <a:pt x="4" y="4"/>
                    <a:pt x="3" y="4"/>
                    <a:pt x="3" y="5"/>
                  </a:cubicBezTo>
                  <a:cubicBezTo>
                    <a:pt x="3" y="5"/>
                    <a:pt x="2" y="5"/>
                    <a:pt x="2" y="6"/>
                  </a:cubicBezTo>
                  <a:cubicBezTo>
                    <a:pt x="1" y="6"/>
                    <a:pt x="1" y="6"/>
                    <a:pt x="1" y="7"/>
                  </a:cubicBezTo>
                  <a:cubicBezTo>
                    <a:pt x="0" y="7"/>
                    <a:pt x="1" y="7"/>
                    <a:pt x="1" y="8"/>
                  </a:cubicBezTo>
                  <a:cubicBezTo>
                    <a:pt x="1" y="8"/>
                    <a:pt x="2" y="8"/>
                    <a:pt x="2" y="7"/>
                  </a:cubicBezTo>
                  <a:cubicBezTo>
                    <a:pt x="3" y="7"/>
                    <a:pt x="4" y="7"/>
                    <a:pt x="4" y="6"/>
                  </a:cubicBezTo>
                  <a:cubicBezTo>
                    <a:pt x="5" y="6"/>
                    <a:pt x="5" y="5"/>
                    <a:pt x="5"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2" name="Freeform 275">
              <a:extLst>
                <a:ext uri="{FF2B5EF4-FFF2-40B4-BE49-F238E27FC236}">
                  <a16:creationId xmlns:a16="http://schemas.microsoft.com/office/drawing/2014/main" id="{4DD9B5E7-D5B2-F645-83DC-1FDA1C51124A}"/>
                </a:ext>
              </a:extLst>
            </p:cNvPr>
            <p:cNvSpPr>
              <a:spLocks/>
            </p:cNvSpPr>
            <p:nvPr/>
          </p:nvSpPr>
          <p:spPr bwMode="auto">
            <a:xfrm>
              <a:off x="19617658" y="9397951"/>
              <a:ext cx="53975" cy="50800"/>
            </a:xfrm>
            <a:custGeom>
              <a:avLst/>
              <a:gdLst>
                <a:gd name="T0" fmla="*/ 9 w 17"/>
                <a:gd name="T1" fmla="*/ 11 h 16"/>
                <a:gd name="T2" fmla="*/ 10 w 17"/>
                <a:gd name="T3" fmla="*/ 10 h 16"/>
                <a:gd name="T4" fmla="*/ 12 w 17"/>
                <a:gd name="T5" fmla="*/ 9 h 16"/>
                <a:gd name="T6" fmla="*/ 12 w 17"/>
                <a:gd name="T7" fmla="*/ 9 h 16"/>
                <a:gd name="T8" fmla="*/ 14 w 17"/>
                <a:gd name="T9" fmla="*/ 8 h 16"/>
                <a:gd name="T10" fmla="*/ 14 w 17"/>
                <a:gd name="T11" fmla="*/ 8 h 16"/>
                <a:gd name="T12" fmla="*/ 15 w 17"/>
                <a:gd name="T13" fmla="*/ 7 h 16"/>
                <a:gd name="T14" fmla="*/ 16 w 17"/>
                <a:gd name="T15" fmla="*/ 7 h 16"/>
                <a:gd name="T16" fmla="*/ 16 w 17"/>
                <a:gd name="T17" fmla="*/ 6 h 16"/>
                <a:gd name="T18" fmla="*/ 16 w 17"/>
                <a:gd name="T19" fmla="*/ 6 h 16"/>
                <a:gd name="T20" fmla="*/ 16 w 17"/>
                <a:gd name="T21" fmla="*/ 5 h 16"/>
                <a:gd name="T22" fmla="*/ 16 w 17"/>
                <a:gd name="T23" fmla="*/ 5 h 16"/>
                <a:gd name="T24" fmla="*/ 16 w 17"/>
                <a:gd name="T25" fmla="*/ 5 h 16"/>
                <a:gd name="T26" fmla="*/ 17 w 17"/>
                <a:gd name="T27" fmla="*/ 3 h 16"/>
                <a:gd name="T28" fmla="*/ 16 w 17"/>
                <a:gd name="T29" fmla="*/ 2 h 16"/>
                <a:gd name="T30" fmla="*/ 14 w 17"/>
                <a:gd name="T31" fmla="*/ 2 h 16"/>
                <a:gd name="T32" fmla="*/ 13 w 17"/>
                <a:gd name="T33" fmla="*/ 1 h 16"/>
                <a:gd name="T34" fmla="*/ 10 w 17"/>
                <a:gd name="T35" fmla="*/ 0 h 16"/>
                <a:gd name="T36" fmla="*/ 7 w 17"/>
                <a:gd name="T37" fmla="*/ 1 h 16"/>
                <a:gd name="T38" fmla="*/ 5 w 17"/>
                <a:gd name="T39" fmla="*/ 4 h 16"/>
                <a:gd name="T40" fmla="*/ 4 w 17"/>
                <a:gd name="T41" fmla="*/ 6 h 16"/>
                <a:gd name="T42" fmla="*/ 3 w 17"/>
                <a:gd name="T43" fmla="*/ 7 h 16"/>
                <a:gd name="T44" fmla="*/ 1 w 17"/>
                <a:gd name="T45" fmla="*/ 11 h 16"/>
                <a:gd name="T46" fmla="*/ 1 w 17"/>
                <a:gd name="T47" fmla="*/ 12 h 16"/>
                <a:gd name="T48" fmla="*/ 0 w 17"/>
                <a:gd name="T49" fmla="*/ 14 h 16"/>
                <a:gd name="T50" fmla="*/ 0 w 17"/>
                <a:gd name="T51" fmla="*/ 16 h 16"/>
                <a:gd name="T52" fmla="*/ 2 w 17"/>
                <a:gd name="T53" fmla="*/ 16 h 16"/>
                <a:gd name="T54" fmla="*/ 3 w 17"/>
                <a:gd name="T55" fmla="*/ 16 h 16"/>
                <a:gd name="T56" fmla="*/ 3 w 17"/>
                <a:gd name="T57" fmla="*/ 16 h 16"/>
                <a:gd name="T58" fmla="*/ 4 w 17"/>
                <a:gd name="T59" fmla="*/ 15 h 16"/>
                <a:gd name="T60" fmla="*/ 5 w 17"/>
                <a:gd name="T61" fmla="*/ 14 h 16"/>
                <a:gd name="T62" fmla="*/ 6 w 17"/>
                <a:gd name="T63" fmla="*/ 14 h 16"/>
                <a:gd name="T64" fmla="*/ 8 w 17"/>
                <a:gd name="T65" fmla="*/ 13 h 16"/>
                <a:gd name="T66" fmla="*/ 8 w 17"/>
                <a:gd name="T67" fmla="*/ 12 h 16"/>
                <a:gd name="T68" fmla="*/ 8 w 17"/>
                <a:gd name="T69" fmla="*/ 12 h 16"/>
                <a:gd name="T70" fmla="*/ 9 w 17"/>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 h="16">
                  <a:moveTo>
                    <a:pt x="9" y="11"/>
                  </a:moveTo>
                  <a:cubicBezTo>
                    <a:pt x="9" y="10"/>
                    <a:pt x="10" y="10"/>
                    <a:pt x="10" y="10"/>
                  </a:cubicBezTo>
                  <a:cubicBezTo>
                    <a:pt x="11" y="10"/>
                    <a:pt x="11" y="10"/>
                    <a:pt x="12" y="9"/>
                  </a:cubicBezTo>
                  <a:cubicBezTo>
                    <a:pt x="12" y="9"/>
                    <a:pt x="12" y="9"/>
                    <a:pt x="12" y="9"/>
                  </a:cubicBezTo>
                  <a:cubicBezTo>
                    <a:pt x="13" y="8"/>
                    <a:pt x="13" y="8"/>
                    <a:pt x="14" y="8"/>
                  </a:cubicBezTo>
                  <a:cubicBezTo>
                    <a:pt x="14" y="8"/>
                    <a:pt x="14" y="8"/>
                    <a:pt x="14" y="8"/>
                  </a:cubicBezTo>
                  <a:cubicBezTo>
                    <a:pt x="14" y="7"/>
                    <a:pt x="15" y="7"/>
                    <a:pt x="15" y="7"/>
                  </a:cubicBezTo>
                  <a:cubicBezTo>
                    <a:pt x="15" y="7"/>
                    <a:pt x="16" y="8"/>
                    <a:pt x="16" y="7"/>
                  </a:cubicBezTo>
                  <a:cubicBezTo>
                    <a:pt x="16" y="7"/>
                    <a:pt x="16" y="7"/>
                    <a:pt x="16" y="6"/>
                  </a:cubicBezTo>
                  <a:cubicBezTo>
                    <a:pt x="16" y="6"/>
                    <a:pt x="16" y="6"/>
                    <a:pt x="16" y="6"/>
                  </a:cubicBezTo>
                  <a:cubicBezTo>
                    <a:pt x="16" y="5"/>
                    <a:pt x="16" y="5"/>
                    <a:pt x="16" y="5"/>
                  </a:cubicBezTo>
                  <a:cubicBezTo>
                    <a:pt x="16" y="5"/>
                    <a:pt x="16" y="5"/>
                    <a:pt x="16" y="5"/>
                  </a:cubicBezTo>
                  <a:cubicBezTo>
                    <a:pt x="16" y="5"/>
                    <a:pt x="16" y="5"/>
                    <a:pt x="16" y="5"/>
                  </a:cubicBezTo>
                  <a:cubicBezTo>
                    <a:pt x="17" y="4"/>
                    <a:pt x="17" y="4"/>
                    <a:pt x="17" y="3"/>
                  </a:cubicBezTo>
                  <a:cubicBezTo>
                    <a:pt x="17" y="2"/>
                    <a:pt x="16" y="2"/>
                    <a:pt x="16" y="2"/>
                  </a:cubicBezTo>
                  <a:cubicBezTo>
                    <a:pt x="15" y="2"/>
                    <a:pt x="14" y="2"/>
                    <a:pt x="14" y="2"/>
                  </a:cubicBezTo>
                  <a:cubicBezTo>
                    <a:pt x="13" y="2"/>
                    <a:pt x="13" y="1"/>
                    <a:pt x="13" y="1"/>
                  </a:cubicBezTo>
                  <a:cubicBezTo>
                    <a:pt x="13" y="0"/>
                    <a:pt x="11" y="0"/>
                    <a:pt x="10" y="0"/>
                  </a:cubicBezTo>
                  <a:cubicBezTo>
                    <a:pt x="9" y="0"/>
                    <a:pt x="8" y="0"/>
                    <a:pt x="7" y="1"/>
                  </a:cubicBezTo>
                  <a:cubicBezTo>
                    <a:pt x="6" y="1"/>
                    <a:pt x="6" y="3"/>
                    <a:pt x="5" y="4"/>
                  </a:cubicBezTo>
                  <a:cubicBezTo>
                    <a:pt x="5" y="4"/>
                    <a:pt x="4" y="5"/>
                    <a:pt x="4" y="6"/>
                  </a:cubicBezTo>
                  <a:cubicBezTo>
                    <a:pt x="4" y="6"/>
                    <a:pt x="3" y="7"/>
                    <a:pt x="3" y="7"/>
                  </a:cubicBezTo>
                  <a:cubicBezTo>
                    <a:pt x="3" y="8"/>
                    <a:pt x="2" y="9"/>
                    <a:pt x="1" y="11"/>
                  </a:cubicBezTo>
                  <a:cubicBezTo>
                    <a:pt x="1" y="11"/>
                    <a:pt x="1" y="12"/>
                    <a:pt x="1" y="12"/>
                  </a:cubicBezTo>
                  <a:cubicBezTo>
                    <a:pt x="1" y="13"/>
                    <a:pt x="1" y="14"/>
                    <a:pt x="0" y="14"/>
                  </a:cubicBezTo>
                  <a:cubicBezTo>
                    <a:pt x="0" y="15"/>
                    <a:pt x="0" y="15"/>
                    <a:pt x="0" y="16"/>
                  </a:cubicBezTo>
                  <a:cubicBezTo>
                    <a:pt x="1" y="16"/>
                    <a:pt x="1" y="16"/>
                    <a:pt x="2" y="16"/>
                  </a:cubicBezTo>
                  <a:cubicBezTo>
                    <a:pt x="2" y="16"/>
                    <a:pt x="3" y="16"/>
                    <a:pt x="3" y="16"/>
                  </a:cubicBezTo>
                  <a:cubicBezTo>
                    <a:pt x="3" y="16"/>
                    <a:pt x="3" y="16"/>
                    <a:pt x="3" y="16"/>
                  </a:cubicBezTo>
                  <a:cubicBezTo>
                    <a:pt x="4" y="15"/>
                    <a:pt x="4" y="15"/>
                    <a:pt x="4" y="15"/>
                  </a:cubicBezTo>
                  <a:cubicBezTo>
                    <a:pt x="5" y="15"/>
                    <a:pt x="5" y="15"/>
                    <a:pt x="5" y="14"/>
                  </a:cubicBezTo>
                  <a:cubicBezTo>
                    <a:pt x="6" y="14"/>
                    <a:pt x="6" y="14"/>
                    <a:pt x="6" y="14"/>
                  </a:cubicBezTo>
                  <a:cubicBezTo>
                    <a:pt x="7" y="14"/>
                    <a:pt x="7" y="13"/>
                    <a:pt x="8" y="13"/>
                  </a:cubicBezTo>
                  <a:cubicBezTo>
                    <a:pt x="8" y="13"/>
                    <a:pt x="8" y="13"/>
                    <a:pt x="8" y="12"/>
                  </a:cubicBezTo>
                  <a:cubicBezTo>
                    <a:pt x="8" y="12"/>
                    <a:pt x="8" y="12"/>
                    <a:pt x="8" y="12"/>
                  </a:cubicBezTo>
                  <a:cubicBezTo>
                    <a:pt x="8" y="11"/>
                    <a:pt x="9" y="11"/>
                    <a:pt x="9"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3" name="Freeform 276">
              <a:extLst>
                <a:ext uri="{FF2B5EF4-FFF2-40B4-BE49-F238E27FC236}">
                  <a16:creationId xmlns:a16="http://schemas.microsoft.com/office/drawing/2014/main" id="{474361AD-23D5-1B4C-9FFF-1E317A6C1B38}"/>
                </a:ext>
              </a:extLst>
            </p:cNvPr>
            <p:cNvSpPr>
              <a:spLocks/>
            </p:cNvSpPr>
            <p:nvPr/>
          </p:nvSpPr>
          <p:spPr bwMode="auto">
            <a:xfrm>
              <a:off x="19582732" y="9290001"/>
              <a:ext cx="50800" cy="142875"/>
            </a:xfrm>
            <a:custGeom>
              <a:avLst/>
              <a:gdLst>
                <a:gd name="T0" fmla="*/ 1 w 16"/>
                <a:gd name="T1" fmla="*/ 45 h 45"/>
                <a:gd name="T2" fmla="*/ 2 w 16"/>
                <a:gd name="T3" fmla="*/ 44 h 45"/>
                <a:gd name="T4" fmla="*/ 3 w 16"/>
                <a:gd name="T5" fmla="*/ 42 h 45"/>
                <a:gd name="T6" fmla="*/ 3 w 16"/>
                <a:gd name="T7" fmla="*/ 40 h 45"/>
                <a:gd name="T8" fmla="*/ 3 w 16"/>
                <a:gd name="T9" fmla="*/ 37 h 45"/>
                <a:gd name="T10" fmla="*/ 2 w 16"/>
                <a:gd name="T11" fmla="*/ 35 h 45"/>
                <a:gd name="T12" fmla="*/ 3 w 16"/>
                <a:gd name="T13" fmla="*/ 34 h 45"/>
                <a:gd name="T14" fmla="*/ 3 w 16"/>
                <a:gd name="T15" fmla="*/ 32 h 45"/>
                <a:gd name="T16" fmla="*/ 4 w 16"/>
                <a:gd name="T17" fmla="*/ 28 h 45"/>
                <a:gd name="T18" fmla="*/ 5 w 16"/>
                <a:gd name="T19" fmla="*/ 27 h 45"/>
                <a:gd name="T20" fmla="*/ 5 w 16"/>
                <a:gd name="T21" fmla="*/ 25 h 45"/>
                <a:gd name="T22" fmla="*/ 5 w 16"/>
                <a:gd name="T23" fmla="*/ 25 h 45"/>
                <a:gd name="T24" fmla="*/ 5 w 16"/>
                <a:gd name="T25" fmla="*/ 24 h 45"/>
                <a:gd name="T26" fmla="*/ 6 w 16"/>
                <a:gd name="T27" fmla="*/ 24 h 45"/>
                <a:gd name="T28" fmla="*/ 7 w 16"/>
                <a:gd name="T29" fmla="*/ 24 h 45"/>
                <a:gd name="T30" fmla="*/ 10 w 16"/>
                <a:gd name="T31" fmla="*/ 19 h 45"/>
                <a:gd name="T32" fmla="*/ 9 w 16"/>
                <a:gd name="T33" fmla="*/ 13 h 45"/>
                <a:gd name="T34" fmla="*/ 8 w 16"/>
                <a:gd name="T35" fmla="*/ 10 h 45"/>
                <a:gd name="T36" fmla="*/ 8 w 16"/>
                <a:gd name="T37" fmla="*/ 9 h 45"/>
                <a:gd name="T38" fmla="*/ 8 w 16"/>
                <a:gd name="T39" fmla="*/ 8 h 45"/>
                <a:gd name="T40" fmla="*/ 8 w 16"/>
                <a:gd name="T41" fmla="*/ 7 h 45"/>
                <a:gd name="T42" fmla="*/ 9 w 16"/>
                <a:gd name="T43" fmla="*/ 7 h 45"/>
                <a:gd name="T44" fmla="*/ 11 w 16"/>
                <a:gd name="T45" fmla="*/ 5 h 45"/>
                <a:gd name="T46" fmla="*/ 13 w 16"/>
                <a:gd name="T47" fmla="*/ 4 h 45"/>
                <a:gd name="T48" fmla="*/ 13 w 16"/>
                <a:gd name="T49" fmla="*/ 6 h 45"/>
                <a:gd name="T50" fmla="*/ 14 w 16"/>
                <a:gd name="T51" fmla="*/ 8 h 45"/>
                <a:gd name="T52" fmla="*/ 15 w 16"/>
                <a:gd name="T53" fmla="*/ 10 h 45"/>
                <a:gd name="T54" fmla="*/ 16 w 16"/>
                <a:gd name="T55" fmla="*/ 8 h 45"/>
                <a:gd name="T56" fmla="*/ 16 w 16"/>
                <a:gd name="T57" fmla="*/ 6 h 45"/>
                <a:gd name="T58" fmla="*/ 15 w 16"/>
                <a:gd name="T59" fmla="*/ 5 h 45"/>
                <a:gd name="T60" fmla="*/ 15 w 16"/>
                <a:gd name="T61" fmla="*/ 3 h 45"/>
                <a:gd name="T62" fmla="*/ 14 w 16"/>
                <a:gd name="T63" fmla="*/ 1 h 45"/>
                <a:gd name="T64" fmla="*/ 10 w 16"/>
                <a:gd name="T65" fmla="*/ 1 h 45"/>
                <a:gd name="T66" fmla="*/ 7 w 16"/>
                <a:gd name="T67" fmla="*/ 2 h 45"/>
                <a:gd name="T68" fmla="*/ 6 w 16"/>
                <a:gd name="T69" fmla="*/ 7 h 45"/>
                <a:gd name="T70" fmla="*/ 6 w 16"/>
                <a:gd name="T71" fmla="*/ 10 h 45"/>
                <a:gd name="T72" fmla="*/ 6 w 16"/>
                <a:gd name="T73" fmla="*/ 12 h 45"/>
                <a:gd name="T74" fmla="*/ 6 w 16"/>
                <a:gd name="T75" fmla="*/ 14 h 45"/>
                <a:gd name="T76" fmla="*/ 6 w 16"/>
                <a:gd name="T77" fmla="*/ 15 h 45"/>
                <a:gd name="T78" fmla="*/ 6 w 16"/>
                <a:gd name="T79" fmla="*/ 17 h 45"/>
                <a:gd name="T80" fmla="*/ 5 w 16"/>
                <a:gd name="T81" fmla="*/ 19 h 45"/>
                <a:gd name="T82" fmla="*/ 3 w 16"/>
                <a:gd name="T83" fmla="*/ 24 h 45"/>
                <a:gd name="T84" fmla="*/ 2 w 16"/>
                <a:gd name="T85" fmla="*/ 30 h 45"/>
                <a:gd name="T86" fmla="*/ 1 w 16"/>
                <a:gd name="T87" fmla="*/ 33 h 45"/>
                <a:gd name="T88" fmla="*/ 1 w 16"/>
                <a:gd name="T89" fmla="*/ 35 h 45"/>
                <a:gd name="T90" fmla="*/ 1 w 16"/>
                <a:gd name="T91" fmla="*/ 36 h 45"/>
                <a:gd name="T92" fmla="*/ 0 w 16"/>
                <a:gd name="T93" fmla="*/ 38 h 45"/>
                <a:gd name="T94" fmla="*/ 0 w 16"/>
                <a:gd name="T95" fmla="*/ 41 h 45"/>
                <a:gd name="T96" fmla="*/ 0 w 16"/>
                <a:gd name="T97" fmla="*/ 42 h 45"/>
                <a:gd name="T98" fmla="*/ 0 w 16"/>
                <a:gd name="T99" fmla="*/ 43 h 45"/>
                <a:gd name="T100" fmla="*/ 1 w 16"/>
                <a:gd name="T10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45">
                  <a:moveTo>
                    <a:pt x="1" y="45"/>
                  </a:moveTo>
                  <a:cubicBezTo>
                    <a:pt x="2" y="45"/>
                    <a:pt x="2" y="45"/>
                    <a:pt x="2" y="44"/>
                  </a:cubicBezTo>
                  <a:cubicBezTo>
                    <a:pt x="3" y="44"/>
                    <a:pt x="3" y="43"/>
                    <a:pt x="3" y="42"/>
                  </a:cubicBezTo>
                  <a:cubicBezTo>
                    <a:pt x="3" y="41"/>
                    <a:pt x="3" y="41"/>
                    <a:pt x="3" y="40"/>
                  </a:cubicBezTo>
                  <a:cubicBezTo>
                    <a:pt x="3" y="39"/>
                    <a:pt x="3" y="38"/>
                    <a:pt x="3" y="37"/>
                  </a:cubicBezTo>
                  <a:cubicBezTo>
                    <a:pt x="3" y="37"/>
                    <a:pt x="3" y="36"/>
                    <a:pt x="2" y="35"/>
                  </a:cubicBezTo>
                  <a:cubicBezTo>
                    <a:pt x="2" y="35"/>
                    <a:pt x="2" y="34"/>
                    <a:pt x="3" y="34"/>
                  </a:cubicBezTo>
                  <a:cubicBezTo>
                    <a:pt x="3" y="33"/>
                    <a:pt x="3" y="32"/>
                    <a:pt x="3" y="32"/>
                  </a:cubicBezTo>
                  <a:cubicBezTo>
                    <a:pt x="3" y="30"/>
                    <a:pt x="3" y="29"/>
                    <a:pt x="4" y="28"/>
                  </a:cubicBezTo>
                  <a:cubicBezTo>
                    <a:pt x="4" y="27"/>
                    <a:pt x="4" y="27"/>
                    <a:pt x="5" y="27"/>
                  </a:cubicBezTo>
                  <a:cubicBezTo>
                    <a:pt x="5" y="26"/>
                    <a:pt x="5" y="26"/>
                    <a:pt x="5" y="25"/>
                  </a:cubicBezTo>
                  <a:cubicBezTo>
                    <a:pt x="5" y="25"/>
                    <a:pt x="5" y="25"/>
                    <a:pt x="5" y="25"/>
                  </a:cubicBezTo>
                  <a:cubicBezTo>
                    <a:pt x="5" y="24"/>
                    <a:pt x="5" y="24"/>
                    <a:pt x="5" y="24"/>
                  </a:cubicBezTo>
                  <a:cubicBezTo>
                    <a:pt x="6" y="24"/>
                    <a:pt x="6" y="24"/>
                    <a:pt x="6" y="24"/>
                  </a:cubicBezTo>
                  <a:cubicBezTo>
                    <a:pt x="6" y="24"/>
                    <a:pt x="7" y="24"/>
                    <a:pt x="7" y="24"/>
                  </a:cubicBezTo>
                  <a:cubicBezTo>
                    <a:pt x="9" y="22"/>
                    <a:pt x="10" y="21"/>
                    <a:pt x="10" y="19"/>
                  </a:cubicBezTo>
                  <a:cubicBezTo>
                    <a:pt x="10" y="17"/>
                    <a:pt x="10" y="15"/>
                    <a:pt x="9" y="13"/>
                  </a:cubicBezTo>
                  <a:cubicBezTo>
                    <a:pt x="9" y="12"/>
                    <a:pt x="8" y="11"/>
                    <a:pt x="8" y="10"/>
                  </a:cubicBezTo>
                  <a:cubicBezTo>
                    <a:pt x="8" y="10"/>
                    <a:pt x="8" y="9"/>
                    <a:pt x="8" y="9"/>
                  </a:cubicBezTo>
                  <a:cubicBezTo>
                    <a:pt x="8" y="9"/>
                    <a:pt x="8" y="8"/>
                    <a:pt x="8" y="8"/>
                  </a:cubicBezTo>
                  <a:cubicBezTo>
                    <a:pt x="8" y="7"/>
                    <a:pt x="8" y="7"/>
                    <a:pt x="8" y="7"/>
                  </a:cubicBezTo>
                  <a:cubicBezTo>
                    <a:pt x="8" y="7"/>
                    <a:pt x="9" y="7"/>
                    <a:pt x="9" y="7"/>
                  </a:cubicBezTo>
                  <a:cubicBezTo>
                    <a:pt x="10" y="6"/>
                    <a:pt x="10" y="6"/>
                    <a:pt x="11" y="5"/>
                  </a:cubicBezTo>
                  <a:cubicBezTo>
                    <a:pt x="11" y="5"/>
                    <a:pt x="12" y="4"/>
                    <a:pt x="13" y="4"/>
                  </a:cubicBezTo>
                  <a:cubicBezTo>
                    <a:pt x="13" y="4"/>
                    <a:pt x="13" y="6"/>
                    <a:pt x="13" y="6"/>
                  </a:cubicBezTo>
                  <a:cubicBezTo>
                    <a:pt x="13" y="7"/>
                    <a:pt x="14" y="8"/>
                    <a:pt x="14" y="8"/>
                  </a:cubicBezTo>
                  <a:cubicBezTo>
                    <a:pt x="14" y="9"/>
                    <a:pt x="14" y="10"/>
                    <a:pt x="15" y="10"/>
                  </a:cubicBezTo>
                  <a:cubicBezTo>
                    <a:pt x="16" y="10"/>
                    <a:pt x="16" y="9"/>
                    <a:pt x="16" y="8"/>
                  </a:cubicBezTo>
                  <a:cubicBezTo>
                    <a:pt x="16" y="7"/>
                    <a:pt x="16" y="7"/>
                    <a:pt x="16" y="6"/>
                  </a:cubicBezTo>
                  <a:cubicBezTo>
                    <a:pt x="16" y="5"/>
                    <a:pt x="16" y="5"/>
                    <a:pt x="15" y="5"/>
                  </a:cubicBezTo>
                  <a:cubicBezTo>
                    <a:pt x="15" y="4"/>
                    <a:pt x="15" y="4"/>
                    <a:pt x="15" y="3"/>
                  </a:cubicBezTo>
                  <a:cubicBezTo>
                    <a:pt x="15" y="3"/>
                    <a:pt x="14" y="2"/>
                    <a:pt x="14" y="1"/>
                  </a:cubicBezTo>
                  <a:cubicBezTo>
                    <a:pt x="13" y="0"/>
                    <a:pt x="11" y="0"/>
                    <a:pt x="10" y="1"/>
                  </a:cubicBezTo>
                  <a:cubicBezTo>
                    <a:pt x="9" y="1"/>
                    <a:pt x="8" y="2"/>
                    <a:pt x="7" y="2"/>
                  </a:cubicBezTo>
                  <a:cubicBezTo>
                    <a:pt x="6" y="4"/>
                    <a:pt x="6" y="6"/>
                    <a:pt x="6" y="7"/>
                  </a:cubicBezTo>
                  <a:cubicBezTo>
                    <a:pt x="6" y="8"/>
                    <a:pt x="6" y="9"/>
                    <a:pt x="6" y="10"/>
                  </a:cubicBezTo>
                  <a:cubicBezTo>
                    <a:pt x="6" y="10"/>
                    <a:pt x="6" y="11"/>
                    <a:pt x="6" y="12"/>
                  </a:cubicBezTo>
                  <a:cubicBezTo>
                    <a:pt x="6" y="12"/>
                    <a:pt x="6" y="13"/>
                    <a:pt x="6" y="14"/>
                  </a:cubicBezTo>
                  <a:cubicBezTo>
                    <a:pt x="6" y="14"/>
                    <a:pt x="6" y="14"/>
                    <a:pt x="6" y="15"/>
                  </a:cubicBezTo>
                  <a:cubicBezTo>
                    <a:pt x="6" y="16"/>
                    <a:pt x="6" y="16"/>
                    <a:pt x="6" y="17"/>
                  </a:cubicBezTo>
                  <a:cubicBezTo>
                    <a:pt x="5" y="17"/>
                    <a:pt x="5" y="18"/>
                    <a:pt x="5" y="19"/>
                  </a:cubicBezTo>
                  <a:cubicBezTo>
                    <a:pt x="5" y="21"/>
                    <a:pt x="4" y="22"/>
                    <a:pt x="3" y="24"/>
                  </a:cubicBezTo>
                  <a:cubicBezTo>
                    <a:pt x="3" y="26"/>
                    <a:pt x="3" y="28"/>
                    <a:pt x="2" y="30"/>
                  </a:cubicBezTo>
                  <a:cubicBezTo>
                    <a:pt x="2" y="31"/>
                    <a:pt x="2" y="32"/>
                    <a:pt x="1" y="33"/>
                  </a:cubicBezTo>
                  <a:cubicBezTo>
                    <a:pt x="1" y="34"/>
                    <a:pt x="1" y="34"/>
                    <a:pt x="1" y="35"/>
                  </a:cubicBezTo>
                  <a:cubicBezTo>
                    <a:pt x="1" y="36"/>
                    <a:pt x="1" y="36"/>
                    <a:pt x="1" y="36"/>
                  </a:cubicBezTo>
                  <a:cubicBezTo>
                    <a:pt x="0" y="37"/>
                    <a:pt x="0" y="38"/>
                    <a:pt x="0" y="38"/>
                  </a:cubicBezTo>
                  <a:cubicBezTo>
                    <a:pt x="0" y="39"/>
                    <a:pt x="0" y="40"/>
                    <a:pt x="0" y="41"/>
                  </a:cubicBezTo>
                  <a:cubicBezTo>
                    <a:pt x="0" y="41"/>
                    <a:pt x="0" y="42"/>
                    <a:pt x="0" y="42"/>
                  </a:cubicBezTo>
                  <a:cubicBezTo>
                    <a:pt x="0" y="42"/>
                    <a:pt x="0" y="43"/>
                    <a:pt x="0" y="43"/>
                  </a:cubicBezTo>
                  <a:cubicBezTo>
                    <a:pt x="0" y="44"/>
                    <a:pt x="1" y="45"/>
                    <a:pt x="1" y="4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4" name="Freeform 277">
              <a:extLst>
                <a:ext uri="{FF2B5EF4-FFF2-40B4-BE49-F238E27FC236}">
                  <a16:creationId xmlns:a16="http://schemas.microsoft.com/office/drawing/2014/main" id="{B8143420-9982-A04E-A18A-2C87E1BCB8CB}"/>
                </a:ext>
              </a:extLst>
            </p:cNvPr>
            <p:cNvSpPr>
              <a:spLocks/>
            </p:cNvSpPr>
            <p:nvPr/>
          </p:nvSpPr>
          <p:spPr bwMode="auto">
            <a:xfrm>
              <a:off x="19617657" y="9204276"/>
              <a:ext cx="355600" cy="447675"/>
            </a:xfrm>
            <a:custGeom>
              <a:avLst/>
              <a:gdLst>
                <a:gd name="T0" fmla="*/ 104 w 112"/>
                <a:gd name="T1" fmla="*/ 121 h 141"/>
                <a:gd name="T2" fmla="*/ 96 w 112"/>
                <a:gd name="T3" fmla="*/ 117 h 141"/>
                <a:gd name="T4" fmla="*/ 93 w 112"/>
                <a:gd name="T5" fmla="*/ 102 h 141"/>
                <a:gd name="T6" fmla="*/ 73 w 112"/>
                <a:gd name="T7" fmla="*/ 105 h 141"/>
                <a:gd name="T8" fmla="*/ 62 w 112"/>
                <a:gd name="T9" fmla="*/ 111 h 141"/>
                <a:gd name="T10" fmla="*/ 57 w 112"/>
                <a:gd name="T11" fmla="*/ 116 h 141"/>
                <a:gd name="T12" fmla="*/ 49 w 112"/>
                <a:gd name="T13" fmla="*/ 125 h 141"/>
                <a:gd name="T14" fmla="*/ 44 w 112"/>
                <a:gd name="T15" fmla="*/ 132 h 141"/>
                <a:gd name="T16" fmla="*/ 48 w 112"/>
                <a:gd name="T17" fmla="*/ 130 h 141"/>
                <a:gd name="T18" fmla="*/ 54 w 112"/>
                <a:gd name="T19" fmla="*/ 140 h 141"/>
                <a:gd name="T20" fmla="*/ 36 w 112"/>
                <a:gd name="T21" fmla="*/ 136 h 141"/>
                <a:gd name="T22" fmla="*/ 38 w 112"/>
                <a:gd name="T23" fmla="*/ 127 h 141"/>
                <a:gd name="T24" fmla="*/ 22 w 112"/>
                <a:gd name="T25" fmla="*/ 130 h 141"/>
                <a:gd name="T26" fmla="*/ 9 w 112"/>
                <a:gd name="T27" fmla="*/ 125 h 141"/>
                <a:gd name="T28" fmla="*/ 1 w 112"/>
                <a:gd name="T29" fmla="*/ 113 h 141"/>
                <a:gd name="T30" fmla="*/ 4 w 112"/>
                <a:gd name="T31" fmla="*/ 98 h 141"/>
                <a:gd name="T32" fmla="*/ 25 w 112"/>
                <a:gd name="T33" fmla="*/ 96 h 141"/>
                <a:gd name="T34" fmla="*/ 17 w 112"/>
                <a:gd name="T35" fmla="*/ 84 h 141"/>
                <a:gd name="T36" fmla="*/ 6 w 112"/>
                <a:gd name="T37" fmla="*/ 81 h 141"/>
                <a:gd name="T38" fmla="*/ 11 w 112"/>
                <a:gd name="T39" fmla="*/ 73 h 141"/>
                <a:gd name="T40" fmla="*/ 24 w 112"/>
                <a:gd name="T41" fmla="*/ 66 h 141"/>
                <a:gd name="T42" fmla="*/ 20 w 112"/>
                <a:gd name="T43" fmla="*/ 59 h 141"/>
                <a:gd name="T44" fmla="*/ 8 w 112"/>
                <a:gd name="T45" fmla="*/ 57 h 141"/>
                <a:gd name="T46" fmla="*/ 4 w 112"/>
                <a:gd name="T47" fmla="*/ 47 h 141"/>
                <a:gd name="T48" fmla="*/ 26 w 112"/>
                <a:gd name="T49" fmla="*/ 44 h 141"/>
                <a:gd name="T50" fmla="*/ 34 w 112"/>
                <a:gd name="T51" fmla="*/ 39 h 141"/>
                <a:gd name="T52" fmla="*/ 40 w 112"/>
                <a:gd name="T53" fmla="*/ 42 h 141"/>
                <a:gd name="T54" fmla="*/ 42 w 112"/>
                <a:gd name="T55" fmla="*/ 44 h 141"/>
                <a:gd name="T56" fmla="*/ 51 w 112"/>
                <a:gd name="T57" fmla="*/ 53 h 141"/>
                <a:gd name="T58" fmla="*/ 60 w 112"/>
                <a:gd name="T59" fmla="*/ 63 h 141"/>
                <a:gd name="T60" fmla="*/ 63 w 112"/>
                <a:gd name="T61" fmla="*/ 71 h 141"/>
                <a:gd name="T62" fmla="*/ 68 w 112"/>
                <a:gd name="T63" fmla="*/ 77 h 141"/>
                <a:gd name="T64" fmla="*/ 64 w 112"/>
                <a:gd name="T65" fmla="*/ 79 h 141"/>
                <a:gd name="T66" fmla="*/ 76 w 112"/>
                <a:gd name="T67" fmla="*/ 66 h 141"/>
                <a:gd name="T68" fmla="*/ 69 w 112"/>
                <a:gd name="T69" fmla="*/ 53 h 141"/>
                <a:gd name="T70" fmla="*/ 59 w 112"/>
                <a:gd name="T71" fmla="*/ 41 h 141"/>
                <a:gd name="T72" fmla="*/ 43 w 112"/>
                <a:gd name="T73" fmla="*/ 23 h 141"/>
                <a:gd name="T74" fmla="*/ 31 w 112"/>
                <a:gd name="T75" fmla="*/ 36 h 141"/>
                <a:gd name="T76" fmla="*/ 21 w 112"/>
                <a:gd name="T77" fmla="*/ 36 h 141"/>
                <a:gd name="T78" fmla="*/ 27 w 112"/>
                <a:gd name="T79" fmla="*/ 21 h 141"/>
                <a:gd name="T80" fmla="*/ 22 w 112"/>
                <a:gd name="T81" fmla="*/ 16 h 141"/>
                <a:gd name="T82" fmla="*/ 18 w 112"/>
                <a:gd name="T83" fmla="*/ 31 h 141"/>
                <a:gd name="T84" fmla="*/ 6 w 112"/>
                <a:gd name="T85" fmla="*/ 39 h 141"/>
                <a:gd name="T86" fmla="*/ 17 w 112"/>
                <a:gd name="T87" fmla="*/ 27 h 141"/>
                <a:gd name="T88" fmla="*/ 17 w 112"/>
                <a:gd name="T89" fmla="*/ 14 h 141"/>
                <a:gd name="T90" fmla="*/ 24 w 112"/>
                <a:gd name="T91" fmla="*/ 8 h 141"/>
                <a:gd name="T92" fmla="*/ 32 w 112"/>
                <a:gd name="T93" fmla="*/ 4 h 141"/>
                <a:gd name="T94" fmla="*/ 43 w 112"/>
                <a:gd name="T95" fmla="*/ 2 h 141"/>
                <a:gd name="T96" fmla="*/ 53 w 112"/>
                <a:gd name="T97" fmla="*/ 3 h 141"/>
                <a:gd name="T98" fmla="*/ 47 w 112"/>
                <a:gd name="T99" fmla="*/ 11 h 141"/>
                <a:gd name="T100" fmla="*/ 44 w 112"/>
                <a:gd name="T101" fmla="*/ 17 h 141"/>
                <a:gd name="T102" fmla="*/ 49 w 112"/>
                <a:gd name="T103" fmla="*/ 31 h 141"/>
                <a:gd name="T104" fmla="*/ 62 w 112"/>
                <a:gd name="T105" fmla="*/ 35 h 141"/>
                <a:gd name="T106" fmla="*/ 80 w 112"/>
                <a:gd name="T107" fmla="*/ 30 h 141"/>
                <a:gd name="T108" fmla="*/ 93 w 112"/>
                <a:gd name="T109" fmla="*/ 32 h 141"/>
                <a:gd name="T110" fmla="*/ 98 w 112"/>
                <a:gd name="T111" fmla="*/ 46 h 141"/>
                <a:gd name="T112" fmla="*/ 90 w 112"/>
                <a:gd name="T113" fmla="*/ 54 h 141"/>
                <a:gd name="T114" fmla="*/ 81 w 112"/>
                <a:gd name="T115" fmla="*/ 64 h 141"/>
                <a:gd name="T116" fmla="*/ 84 w 112"/>
                <a:gd name="T117" fmla="*/ 79 h 141"/>
                <a:gd name="T118" fmla="*/ 98 w 112"/>
                <a:gd name="T119" fmla="*/ 86 h 141"/>
                <a:gd name="T120" fmla="*/ 112 w 112"/>
                <a:gd name="T121"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141">
                  <a:moveTo>
                    <a:pt x="109" y="111"/>
                  </a:moveTo>
                  <a:cubicBezTo>
                    <a:pt x="108" y="112"/>
                    <a:pt x="108" y="113"/>
                    <a:pt x="108" y="114"/>
                  </a:cubicBezTo>
                  <a:cubicBezTo>
                    <a:pt x="108" y="115"/>
                    <a:pt x="108" y="116"/>
                    <a:pt x="108" y="116"/>
                  </a:cubicBezTo>
                  <a:cubicBezTo>
                    <a:pt x="108" y="118"/>
                    <a:pt x="108" y="119"/>
                    <a:pt x="109" y="120"/>
                  </a:cubicBezTo>
                  <a:cubicBezTo>
                    <a:pt x="109" y="121"/>
                    <a:pt x="110" y="121"/>
                    <a:pt x="110" y="122"/>
                  </a:cubicBezTo>
                  <a:cubicBezTo>
                    <a:pt x="110" y="123"/>
                    <a:pt x="110" y="125"/>
                    <a:pt x="109" y="125"/>
                  </a:cubicBezTo>
                  <a:cubicBezTo>
                    <a:pt x="108" y="126"/>
                    <a:pt x="107" y="125"/>
                    <a:pt x="106" y="125"/>
                  </a:cubicBezTo>
                  <a:cubicBezTo>
                    <a:pt x="105" y="124"/>
                    <a:pt x="105" y="124"/>
                    <a:pt x="104" y="124"/>
                  </a:cubicBezTo>
                  <a:cubicBezTo>
                    <a:pt x="103" y="123"/>
                    <a:pt x="103" y="122"/>
                    <a:pt x="103" y="121"/>
                  </a:cubicBezTo>
                  <a:cubicBezTo>
                    <a:pt x="103" y="120"/>
                    <a:pt x="104" y="121"/>
                    <a:pt x="104" y="121"/>
                  </a:cubicBezTo>
                  <a:cubicBezTo>
                    <a:pt x="105" y="122"/>
                    <a:pt x="106" y="122"/>
                    <a:pt x="106" y="122"/>
                  </a:cubicBezTo>
                  <a:cubicBezTo>
                    <a:pt x="107" y="122"/>
                    <a:pt x="107" y="121"/>
                    <a:pt x="107" y="120"/>
                  </a:cubicBezTo>
                  <a:cubicBezTo>
                    <a:pt x="107" y="119"/>
                    <a:pt x="106" y="118"/>
                    <a:pt x="106" y="118"/>
                  </a:cubicBezTo>
                  <a:cubicBezTo>
                    <a:pt x="105" y="117"/>
                    <a:pt x="104" y="118"/>
                    <a:pt x="104" y="118"/>
                  </a:cubicBezTo>
                  <a:cubicBezTo>
                    <a:pt x="103" y="119"/>
                    <a:pt x="102" y="119"/>
                    <a:pt x="101" y="120"/>
                  </a:cubicBezTo>
                  <a:cubicBezTo>
                    <a:pt x="100" y="120"/>
                    <a:pt x="100" y="120"/>
                    <a:pt x="99" y="120"/>
                  </a:cubicBezTo>
                  <a:cubicBezTo>
                    <a:pt x="99" y="120"/>
                    <a:pt x="98" y="120"/>
                    <a:pt x="98" y="120"/>
                  </a:cubicBezTo>
                  <a:cubicBezTo>
                    <a:pt x="97" y="120"/>
                    <a:pt x="97" y="120"/>
                    <a:pt x="96" y="119"/>
                  </a:cubicBezTo>
                  <a:cubicBezTo>
                    <a:pt x="96" y="119"/>
                    <a:pt x="96" y="118"/>
                    <a:pt x="96" y="118"/>
                  </a:cubicBezTo>
                  <a:cubicBezTo>
                    <a:pt x="96" y="117"/>
                    <a:pt x="96" y="117"/>
                    <a:pt x="96" y="117"/>
                  </a:cubicBezTo>
                  <a:cubicBezTo>
                    <a:pt x="97" y="116"/>
                    <a:pt x="98" y="116"/>
                    <a:pt x="99" y="115"/>
                  </a:cubicBezTo>
                  <a:cubicBezTo>
                    <a:pt x="100" y="115"/>
                    <a:pt x="101" y="114"/>
                    <a:pt x="102" y="113"/>
                  </a:cubicBezTo>
                  <a:cubicBezTo>
                    <a:pt x="102" y="113"/>
                    <a:pt x="103" y="112"/>
                    <a:pt x="104" y="112"/>
                  </a:cubicBezTo>
                  <a:cubicBezTo>
                    <a:pt x="105" y="111"/>
                    <a:pt x="106" y="110"/>
                    <a:pt x="105" y="108"/>
                  </a:cubicBezTo>
                  <a:cubicBezTo>
                    <a:pt x="105" y="108"/>
                    <a:pt x="105" y="107"/>
                    <a:pt x="104" y="106"/>
                  </a:cubicBezTo>
                  <a:cubicBezTo>
                    <a:pt x="104" y="106"/>
                    <a:pt x="104" y="105"/>
                    <a:pt x="103" y="105"/>
                  </a:cubicBezTo>
                  <a:cubicBezTo>
                    <a:pt x="103" y="103"/>
                    <a:pt x="103" y="102"/>
                    <a:pt x="102" y="101"/>
                  </a:cubicBezTo>
                  <a:cubicBezTo>
                    <a:pt x="101" y="101"/>
                    <a:pt x="100" y="100"/>
                    <a:pt x="99" y="100"/>
                  </a:cubicBezTo>
                  <a:cubicBezTo>
                    <a:pt x="98" y="101"/>
                    <a:pt x="97" y="101"/>
                    <a:pt x="96" y="101"/>
                  </a:cubicBezTo>
                  <a:cubicBezTo>
                    <a:pt x="95" y="101"/>
                    <a:pt x="94" y="101"/>
                    <a:pt x="93" y="102"/>
                  </a:cubicBezTo>
                  <a:cubicBezTo>
                    <a:pt x="91" y="102"/>
                    <a:pt x="88" y="102"/>
                    <a:pt x="86" y="102"/>
                  </a:cubicBezTo>
                  <a:cubicBezTo>
                    <a:pt x="84" y="102"/>
                    <a:pt x="83" y="102"/>
                    <a:pt x="82" y="103"/>
                  </a:cubicBezTo>
                  <a:cubicBezTo>
                    <a:pt x="82" y="103"/>
                    <a:pt x="81" y="103"/>
                    <a:pt x="81" y="103"/>
                  </a:cubicBezTo>
                  <a:cubicBezTo>
                    <a:pt x="80" y="103"/>
                    <a:pt x="79" y="104"/>
                    <a:pt x="78" y="104"/>
                  </a:cubicBezTo>
                  <a:cubicBezTo>
                    <a:pt x="78" y="104"/>
                    <a:pt x="77" y="104"/>
                    <a:pt x="77" y="104"/>
                  </a:cubicBezTo>
                  <a:cubicBezTo>
                    <a:pt x="77" y="104"/>
                    <a:pt x="77" y="104"/>
                    <a:pt x="76" y="104"/>
                  </a:cubicBezTo>
                  <a:cubicBezTo>
                    <a:pt x="76" y="104"/>
                    <a:pt x="76" y="104"/>
                    <a:pt x="76" y="104"/>
                  </a:cubicBezTo>
                  <a:cubicBezTo>
                    <a:pt x="76" y="104"/>
                    <a:pt x="75" y="104"/>
                    <a:pt x="75" y="104"/>
                  </a:cubicBezTo>
                  <a:cubicBezTo>
                    <a:pt x="74" y="104"/>
                    <a:pt x="74" y="104"/>
                    <a:pt x="74" y="104"/>
                  </a:cubicBezTo>
                  <a:cubicBezTo>
                    <a:pt x="74" y="104"/>
                    <a:pt x="74" y="105"/>
                    <a:pt x="73" y="105"/>
                  </a:cubicBezTo>
                  <a:cubicBezTo>
                    <a:pt x="73" y="105"/>
                    <a:pt x="73" y="105"/>
                    <a:pt x="72" y="105"/>
                  </a:cubicBezTo>
                  <a:cubicBezTo>
                    <a:pt x="72" y="105"/>
                    <a:pt x="71" y="105"/>
                    <a:pt x="71" y="105"/>
                  </a:cubicBezTo>
                  <a:cubicBezTo>
                    <a:pt x="70" y="106"/>
                    <a:pt x="70" y="106"/>
                    <a:pt x="69" y="106"/>
                  </a:cubicBezTo>
                  <a:cubicBezTo>
                    <a:pt x="69" y="106"/>
                    <a:pt x="69" y="107"/>
                    <a:pt x="68" y="107"/>
                  </a:cubicBezTo>
                  <a:cubicBezTo>
                    <a:pt x="68" y="107"/>
                    <a:pt x="68" y="107"/>
                    <a:pt x="67" y="107"/>
                  </a:cubicBezTo>
                  <a:cubicBezTo>
                    <a:pt x="67" y="107"/>
                    <a:pt x="66" y="108"/>
                    <a:pt x="66" y="108"/>
                  </a:cubicBezTo>
                  <a:cubicBezTo>
                    <a:pt x="66" y="108"/>
                    <a:pt x="65" y="108"/>
                    <a:pt x="65" y="109"/>
                  </a:cubicBezTo>
                  <a:cubicBezTo>
                    <a:pt x="64" y="109"/>
                    <a:pt x="64" y="109"/>
                    <a:pt x="64" y="110"/>
                  </a:cubicBezTo>
                  <a:cubicBezTo>
                    <a:pt x="63" y="110"/>
                    <a:pt x="63" y="110"/>
                    <a:pt x="63" y="111"/>
                  </a:cubicBezTo>
                  <a:cubicBezTo>
                    <a:pt x="62" y="111"/>
                    <a:pt x="62" y="111"/>
                    <a:pt x="62" y="111"/>
                  </a:cubicBezTo>
                  <a:cubicBezTo>
                    <a:pt x="62" y="111"/>
                    <a:pt x="62" y="111"/>
                    <a:pt x="62" y="111"/>
                  </a:cubicBezTo>
                  <a:cubicBezTo>
                    <a:pt x="62" y="111"/>
                    <a:pt x="62" y="111"/>
                    <a:pt x="62" y="111"/>
                  </a:cubicBezTo>
                  <a:cubicBezTo>
                    <a:pt x="62" y="111"/>
                    <a:pt x="61" y="111"/>
                    <a:pt x="61" y="112"/>
                  </a:cubicBezTo>
                  <a:cubicBezTo>
                    <a:pt x="61" y="112"/>
                    <a:pt x="61" y="112"/>
                    <a:pt x="60" y="112"/>
                  </a:cubicBezTo>
                  <a:cubicBezTo>
                    <a:pt x="60" y="113"/>
                    <a:pt x="60" y="113"/>
                    <a:pt x="60" y="113"/>
                  </a:cubicBezTo>
                  <a:cubicBezTo>
                    <a:pt x="60" y="113"/>
                    <a:pt x="60" y="113"/>
                    <a:pt x="60" y="113"/>
                  </a:cubicBezTo>
                  <a:cubicBezTo>
                    <a:pt x="60" y="114"/>
                    <a:pt x="59" y="114"/>
                    <a:pt x="59" y="114"/>
                  </a:cubicBezTo>
                  <a:cubicBezTo>
                    <a:pt x="59" y="114"/>
                    <a:pt x="59" y="114"/>
                    <a:pt x="58" y="114"/>
                  </a:cubicBezTo>
                  <a:cubicBezTo>
                    <a:pt x="58" y="115"/>
                    <a:pt x="58" y="115"/>
                    <a:pt x="58" y="115"/>
                  </a:cubicBezTo>
                  <a:cubicBezTo>
                    <a:pt x="58" y="115"/>
                    <a:pt x="57" y="116"/>
                    <a:pt x="57" y="116"/>
                  </a:cubicBezTo>
                  <a:cubicBezTo>
                    <a:pt x="56" y="116"/>
                    <a:pt x="56" y="117"/>
                    <a:pt x="56" y="117"/>
                  </a:cubicBezTo>
                  <a:cubicBezTo>
                    <a:pt x="56" y="118"/>
                    <a:pt x="56" y="118"/>
                    <a:pt x="56" y="118"/>
                  </a:cubicBezTo>
                  <a:cubicBezTo>
                    <a:pt x="55" y="119"/>
                    <a:pt x="55" y="119"/>
                    <a:pt x="55" y="119"/>
                  </a:cubicBezTo>
                  <a:cubicBezTo>
                    <a:pt x="55" y="119"/>
                    <a:pt x="55" y="119"/>
                    <a:pt x="55" y="119"/>
                  </a:cubicBezTo>
                  <a:cubicBezTo>
                    <a:pt x="55" y="120"/>
                    <a:pt x="55" y="120"/>
                    <a:pt x="54" y="120"/>
                  </a:cubicBezTo>
                  <a:cubicBezTo>
                    <a:pt x="54" y="120"/>
                    <a:pt x="54" y="121"/>
                    <a:pt x="53" y="121"/>
                  </a:cubicBezTo>
                  <a:cubicBezTo>
                    <a:pt x="53" y="121"/>
                    <a:pt x="53" y="122"/>
                    <a:pt x="52" y="122"/>
                  </a:cubicBezTo>
                  <a:cubicBezTo>
                    <a:pt x="51" y="123"/>
                    <a:pt x="51" y="123"/>
                    <a:pt x="50" y="124"/>
                  </a:cubicBezTo>
                  <a:cubicBezTo>
                    <a:pt x="50" y="124"/>
                    <a:pt x="50" y="124"/>
                    <a:pt x="50" y="124"/>
                  </a:cubicBezTo>
                  <a:cubicBezTo>
                    <a:pt x="49" y="124"/>
                    <a:pt x="49" y="125"/>
                    <a:pt x="49" y="125"/>
                  </a:cubicBezTo>
                  <a:cubicBezTo>
                    <a:pt x="49" y="125"/>
                    <a:pt x="49" y="125"/>
                    <a:pt x="48" y="125"/>
                  </a:cubicBezTo>
                  <a:cubicBezTo>
                    <a:pt x="48" y="126"/>
                    <a:pt x="47" y="126"/>
                    <a:pt x="47" y="126"/>
                  </a:cubicBezTo>
                  <a:cubicBezTo>
                    <a:pt x="46" y="126"/>
                    <a:pt x="46" y="126"/>
                    <a:pt x="46" y="126"/>
                  </a:cubicBezTo>
                  <a:cubicBezTo>
                    <a:pt x="46" y="126"/>
                    <a:pt x="46" y="127"/>
                    <a:pt x="45" y="127"/>
                  </a:cubicBezTo>
                  <a:cubicBezTo>
                    <a:pt x="45" y="127"/>
                    <a:pt x="44" y="127"/>
                    <a:pt x="44" y="128"/>
                  </a:cubicBezTo>
                  <a:cubicBezTo>
                    <a:pt x="44" y="128"/>
                    <a:pt x="44" y="128"/>
                    <a:pt x="44" y="128"/>
                  </a:cubicBezTo>
                  <a:cubicBezTo>
                    <a:pt x="43" y="129"/>
                    <a:pt x="43" y="129"/>
                    <a:pt x="44" y="129"/>
                  </a:cubicBezTo>
                  <a:cubicBezTo>
                    <a:pt x="44" y="129"/>
                    <a:pt x="44" y="130"/>
                    <a:pt x="44" y="130"/>
                  </a:cubicBezTo>
                  <a:cubicBezTo>
                    <a:pt x="44" y="130"/>
                    <a:pt x="44" y="131"/>
                    <a:pt x="44" y="131"/>
                  </a:cubicBezTo>
                  <a:cubicBezTo>
                    <a:pt x="44" y="131"/>
                    <a:pt x="44" y="132"/>
                    <a:pt x="44" y="132"/>
                  </a:cubicBezTo>
                  <a:cubicBezTo>
                    <a:pt x="45" y="132"/>
                    <a:pt x="45" y="133"/>
                    <a:pt x="45" y="133"/>
                  </a:cubicBezTo>
                  <a:cubicBezTo>
                    <a:pt x="45" y="133"/>
                    <a:pt x="45" y="134"/>
                    <a:pt x="45" y="134"/>
                  </a:cubicBezTo>
                  <a:cubicBezTo>
                    <a:pt x="45" y="134"/>
                    <a:pt x="46" y="134"/>
                    <a:pt x="46" y="134"/>
                  </a:cubicBezTo>
                  <a:cubicBezTo>
                    <a:pt x="46" y="134"/>
                    <a:pt x="46" y="134"/>
                    <a:pt x="46" y="134"/>
                  </a:cubicBezTo>
                  <a:cubicBezTo>
                    <a:pt x="47" y="134"/>
                    <a:pt x="47" y="134"/>
                    <a:pt x="47" y="134"/>
                  </a:cubicBezTo>
                  <a:cubicBezTo>
                    <a:pt x="47" y="133"/>
                    <a:pt x="47" y="133"/>
                    <a:pt x="47" y="133"/>
                  </a:cubicBezTo>
                  <a:cubicBezTo>
                    <a:pt x="47" y="132"/>
                    <a:pt x="46" y="132"/>
                    <a:pt x="46" y="132"/>
                  </a:cubicBezTo>
                  <a:cubicBezTo>
                    <a:pt x="46" y="132"/>
                    <a:pt x="45" y="132"/>
                    <a:pt x="45" y="131"/>
                  </a:cubicBezTo>
                  <a:cubicBezTo>
                    <a:pt x="45" y="131"/>
                    <a:pt x="45" y="131"/>
                    <a:pt x="46" y="130"/>
                  </a:cubicBezTo>
                  <a:cubicBezTo>
                    <a:pt x="46" y="130"/>
                    <a:pt x="47" y="130"/>
                    <a:pt x="48" y="130"/>
                  </a:cubicBezTo>
                  <a:cubicBezTo>
                    <a:pt x="49" y="130"/>
                    <a:pt x="49" y="130"/>
                    <a:pt x="50" y="130"/>
                  </a:cubicBezTo>
                  <a:cubicBezTo>
                    <a:pt x="51" y="130"/>
                    <a:pt x="51" y="130"/>
                    <a:pt x="52" y="130"/>
                  </a:cubicBezTo>
                  <a:cubicBezTo>
                    <a:pt x="52" y="129"/>
                    <a:pt x="53" y="130"/>
                    <a:pt x="53" y="130"/>
                  </a:cubicBezTo>
                  <a:cubicBezTo>
                    <a:pt x="53" y="130"/>
                    <a:pt x="54" y="130"/>
                    <a:pt x="54" y="131"/>
                  </a:cubicBezTo>
                  <a:cubicBezTo>
                    <a:pt x="54" y="131"/>
                    <a:pt x="54" y="131"/>
                    <a:pt x="54" y="131"/>
                  </a:cubicBezTo>
                  <a:cubicBezTo>
                    <a:pt x="55" y="132"/>
                    <a:pt x="55" y="132"/>
                    <a:pt x="56" y="133"/>
                  </a:cubicBezTo>
                  <a:cubicBezTo>
                    <a:pt x="56" y="133"/>
                    <a:pt x="56" y="134"/>
                    <a:pt x="57" y="134"/>
                  </a:cubicBezTo>
                  <a:cubicBezTo>
                    <a:pt x="57" y="134"/>
                    <a:pt x="57" y="135"/>
                    <a:pt x="57" y="135"/>
                  </a:cubicBezTo>
                  <a:cubicBezTo>
                    <a:pt x="57" y="136"/>
                    <a:pt x="57" y="138"/>
                    <a:pt x="56" y="139"/>
                  </a:cubicBezTo>
                  <a:cubicBezTo>
                    <a:pt x="55" y="139"/>
                    <a:pt x="55" y="140"/>
                    <a:pt x="54" y="140"/>
                  </a:cubicBezTo>
                  <a:cubicBezTo>
                    <a:pt x="53" y="140"/>
                    <a:pt x="53" y="140"/>
                    <a:pt x="52" y="141"/>
                  </a:cubicBezTo>
                  <a:cubicBezTo>
                    <a:pt x="52" y="141"/>
                    <a:pt x="51" y="141"/>
                    <a:pt x="51" y="141"/>
                  </a:cubicBezTo>
                  <a:cubicBezTo>
                    <a:pt x="50" y="141"/>
                    <a:pt x="50" y="141"/>
                    <a:pt x="49" y="141"/>
                  </a:cubicBezTo>
                  <a:cubicBezTo>
                    <a:pt x="49" y="140"/>
                    <a:pt x="49" y="140"/>
                    <a:pt x="48" y="140"/>
                  </a:cubicBezTo>
                  <a:cubicBezTo>
                    <a:pt x="47" y="140"/>
                    <a:pt x="46" y="140"/>
                    <a:pt x="45" y="139"/>
                  </a:cubicBezTo>
                  <a:cubicBezTo>
                    <a:pt x="44" y="139"/>
                    <a:pt x="44" y="139"/>
                    <a:pt x="43" y="139"/>
                  </a:cubicBezTo>
                  <a:cubicBezTo>
                    <a:pt x="43" y="139"/>
                    <a:pt x="42" y="139"/>
                    <a:pt x="42" y="139"/>
                  </a:cubicBezTo>
                  <a:cubicBezTo>
                    <a:pt x="41" y="139"/>
                    <a:pt x="41" y="139"/>
                    <a:pt x="40" y="139"/>
                  </a:cubicBezTo>
                  <a:cubicBezTo>
                    <a:pt x="40" y="139"/>
                    <a:pt x="39" y="138"/>
                    <a:pt x="39" y="138"/>
                  </a:cubicBezTo>
                  <a:cubicBezTo>
                    <a:pt x="38" y="137"/>
                    <a:pt x="37" y="137"/>
                    <a:pt x="36" y="136"/>
                  </a:cubicBezTo>
                  <a:cubicBezTo>
                    <a:pt x="36" y="136"/>
                    <a:pt x="36" y="135"/>
                    <a:pt x="35" y="135"/>
                  </a:cubicBezTo>
                  <a:cubicBezTo>
                    <a:pt x="35" y="135"/>
                    <a:pt x="35" y="135"/>
                    <a:pt x="35" y="135"/>
                  </a:cubicBezTo>
                  <a:cubicBezTo>
                    <a:pt x="35" y="135"/>
                    <a:pt x="35" y="135"/>
                    <a:pt x="35" y="135"/>
                  </a:cubicBezTo>
                  <a:cubicBezTo>
                    <a:pt x="36" y="135"/>
                    <a:pt x="37" y="135"/>
                    <a:pt x="38" y="135"/>
                  </a:cubicBezTo>
                  <a:cubicBezTo>
                    <a:pt x="38" y="135"/>
                    <a:pt x="39" y="135"/>
                    <a:pt x="39" y="135"/>
                  </a:cubicBezTo>
                  <a:cubicBezTo>
                    <a:pt x="39" y="135"/>
                    <a:pt x="39" y="134"/>
                    <a:pt x="39" y="134"/>
                  </a:cubicBezTo>
                  <a:cubicBezTo>
                    <a:pt x="40" y="133"/>
                    <a:pt x="40" y="132"/>
                    <a:pt x="40" y="131"/>
                  </a:cubicBezTo>
                  <a:cubicBezTo>
                    <a:pt x="40" y="130"/>
                    <a:pt x="40" y="129"/>
                    <a:pt x="41" y="128"/>
                  </a:cubicBezTo>
                  <a:cubicBezTo>
                    <a:pt x="41" y="127"/>
                    <a:pt x="41" y="126"/>
                    <a:pt x="40" y="126"/>
                  </a:cubicBezTo>
                  <a:cubicBezTo>
                    <a:pt x="40" y="125"/>
                    <a:pt x="39" y="127"/>
                    <a:pt x="38" y="127"/>
                  </a:cubicBezTo>
                  <a:cubicBezTo>
                    <a:pt x="38" y="128"/>
                    <a:pt x="37" y="128"/>
                    <a:pt x="36" y="129"/>
                  </a:cubicBezTo>
                  <a:cubicBezTo>
                    <a:pt x="35" y="130"/>
                    <a:pt x="35" y="130"/>
                    <a:pt x="34" y="130"/>
                  </a:cubicBezTo>
                  <a:cubicBezTo>
                    <a:pt x="33" y="131"/>
                    <a:pt x="33" y="131"/>
                    <a:pt x="33" y="131"/>
                  </a:cubicBezTo>
                  <a:cubicBezTo>
                    <a:pt x="33" y="131"/>
                    <a:pt x="32" y="132"/>
                    <a:pt x="32" y="132"/>
                  </a:cubicBezTo>
                  <a:cubicBezTo>
                    <a:pt x="32" y="132"/>
                    <a:pt x="31" y="133"/>
                    <a:pt x="31" y="133"/>
                  </a:cubicBezTo>
                  <a:cubicBezTo>
                    <a:pt x="30" y="133"/>
                    <a:pt x="29" y="133"/>
                    <a:pt x="29" y="133"/>
                  </a:cubicBezTo>
                  <a:cubicBezTo>
                    <a:pt x="28" y="133"/>
                    <a:pt x="28" y="133"/>
                    <a:pt x="27" y="133"/>
                  </a:cubicBezTo>
                  <a:cubicBezTo>
                    <a:pt x="27" y="133"/>
                    <a:pt x="26" y="132"/>
                    <a:pt x="25" y="132"/>
                  </a:cubicBezTo>
                  <a:cubicBezTo>
                    <a:pt x="25" y="132"/>
                    <a:pt x="24" y="132"/>
                    <a:pt x="24" y="131"/>
                  </a:cubicBezTo>
                  <a:cubicBezTo>
                    <a:pt x="23" y="131"/>
                    <a:pt x="23" y="131"/>
                    <a:pt x="22" y="130"/>
                  </a:cubicBezTo>
                  <a:cubicBezTo>
                    <a:pt x="22" y="130"/>
                    <a:pt x="21" y="130"/>
                    <a:pt x="20" y="129"/>
                  </a:cubicBezTo>
                  <a:cubicBezTo>
                    <a:pt x="20" y="129"/>
                    <a:pt x="19" y="129"/>
                    <a:pt x="19" y="129"/>
                  </a:cubicBezTo>
                  <a:cubicBezTo>
                    <a:pt x="18" y="128"/>
                    <a:pt x="18" y="128"/>
                    <a:pt x="18" y="127"/>
                  </a:cubicBezTo>
                  <a:cubicBezTo>
                    <a:pt x="17" y="126"/>
                    <a:pt x="18" y="125"/>
                    <a:pt x="17" y="124"/>
                  </a:cubicBezTo>
                  <a:cubicBezTo>
                    <a:pt x="16" y="124"/>
                    <a:pt x="16" y="124"/>
                    <a:pt x="15" y="124"/>
                  </a:cubicBezTo>
                  <a:cubicBezTo>
                    <a:pt x="15" y="124"/>
                    <a:pt x="14" y="124"/>
                    <a:pt x="14" y="124"/>
                  </a:cubicBezTo>
                  <a:cubicBezTo>
                    <a:pt x="13" y="124"/>
                    <a:pt x="13" y="124"/>
                    <a:pt x="12" y="124"/>
                  </a:cubicBezTo>
                  <a:cubicBezTo>
                    <a:pt x="12" y="124"/>
                    <a:pt x="11" y="124"/>
                    <a:pt x="11" y="124"/>
                  </a:cubicBezTo>
                  <a:cubicBezTo>
                    <a:pt x="10" y="125"/>
                    <a:pt x="10" y="125"/>
                    <a:pt x="10" y="125"/>
                  </a:cubicBezTo>
                  <a:cubicBezTo>
                    <a:pt x="10" y="125"/>
                    <a:pt x="9" y="125"/>
                    <a:pt x="9" y="125"/>
                  </a:cubicBezTo>
                  <a:cubicBezTo>
                    <a:pt x="9" y="125"/>
                    <a:pt x="8" y="125"/>
                    <a:pt x="8" y="125"/>
                  </a:cubicBezTo>
                  <a:cubicBezTo>
                    <a:pt x="7" y="124"/>
                    <a:pt x="7" y="124"/>
                    <a:pt x="7" y="124"/>
                  </a:cubicBezTo>
                  <a:cubicBezTo>
                    <a:pt x="7" y="123"/>
                    <a:pt x="6" y="123"/>
                    <a:pt x="6" y="122"/>
                  </a:cubicBezTo>
                  <a:cubicBezTo>
                    <a:pt x="6" y="121"/>
                    <a:pt x="5" y="121"/>
                    <a:pt x="5" y="120"/>
                  </a:cubicBezTo>
                  <a:cubicBezTo>
                    <a:pt x="5" y="120"/>
                    <a:pt x="5" y="119"/>
                    <a:pt x="4" y="119"/>
                  </a:cubicBezTo>
                  <a:cubicBezTo>
                    <a:pt x="4" y="119"/>
                    <a:pt x="4" y="118"/>
                    <a:pt x="4" y="118"/>
                  </a:cubicBezTo>
                  <a:cubicBezTo>
                    <a:pt x="4" y="118"/>
                    <a:pt x="4" y="118"/>
                    <a:pt x="4" y="117"/>
                  </a:cubicBezTo>
                  <a:cubicBezTo>
                    <a:pt x="3" y="117"/>
                    <a:pt x="3" y="117"/>
                    <a:pt x="3" y="116"/>
                  </a:cubicBezTo>
                  <a:cubicBezTo>
                    <a:pt x="2" y="116"/>
                    <a:pt x="2" y="115"/>
                    <a:pt x="2" y="114"/>
                  </a:cubicBezTo>
                  <a:cubicBezTo>
                    <a:pt x="2" y="114"/>
                    <a:pt x="2" y="113"/>
                    <a:pt x="1" y="113"/>
                  </a:cubicBezTo>
                  <a:cubicBezTo>
                    <a:pt x="1" y="113"/>
                    <a:pt x="1" y="113"/>
                    <a:pt x="1" y="112"/>
                  </a:cubicBezTo>
                  <a:cubicBezTo>
                    <a:pt x="1" y="112"/>
                    <a:pt x="1" y="111"/>
                    <a:pt x="0" y="110"/>
                  </a:cubicBezTo>
                  <a:cubicBezTo>
                    <a:pt x="0" y="109"/>
                    <a:pt x="0" y="109"/>
                    <a:pt x="0" y="108"/>
                  </a:cubicBezTo>
                  <a:cubicBezTo>
                    <a:pt x="0" y="107"/>
                    <a:pt x="0" y="106"/>
                    <a:pt x="0" y="106"/>
                  </a:cubicBezTo>
                  <a:cubicBezTo>
                    <a:pt x="1" y="105"/>
                    <a:pt x="1" y="104"/>
                    <a:pt x="1" y="104"/>
                  </a:cubicBezTo>
                  <a:cubicBezTo>
                    <a:pt x="1" y="103"/>
                    <a:pt x="1" y="102"/>
                    <a:pt x="1" y="101"/>
                  </a:cubicBezTo>
                  <a:cubicBezTo>
                    <a:pt x="1" y="101"/>
                    <a:pt x="1" y="100"/>
                    <a:pt x="1" y="100"/>
                  </a:cubicBezTo>
                  <a:cubicBezTo>
                    <a:pt x="2" y="100"/>
                    <a:pt x="2" y="100"/>
                    <a:pt x="2" y="100"/>
                  </a:cubicBezTo>
                  <a:cubicBezTo>
                    <a:pt x="3" y="99"/>
                    <a:pt x="3" y="99"/>
                    <a:pt x="3" y="98"/>
                  </a:cubicBezTo>
                  <a:cubicBezTo>
                    <a:pt x="4" y="98"/>
                    <a:pt x="4" y="98"/>
                    <a:pt x="4" y="98"/>
                  </a:cubicBezTo>
                  <a:cubicBezTo>
                    <a:pt x="4" y="97"/>
                    <a:pt x="4" y="97"/>
                    <a:pt x="5" y="97"/>
                  </a:cubicBezTo>
                  <a:cubicBezTo>
                    <a:pt x="5" y="97"/>
                    <a:pt x="6" y="97"/>
                    <a:pt x="6" y="97"/>
                  </a:cubicBezTo>
                  <a:cubicBezTo>
                    <a:pt x="6" y="97"/>
                    <a:pt x="7" y="97"/>
                    <a:pt x="7" y="97"/>
                  </a:cubicBezTo>
                  <a:cubicBezTo>
                    <a:pt x="9" y="97"/>
                    <a:pt x="11" y="97"/>
                    <a:pt x="13" y="97"/>
                  </a:cubicBezTo>
                  <a:cubicBezTo>
                    <a:pt x="14" y="97"/>
                    <a:pt x="14" y="97"/>
                    <a:pt x="15" y="97"/>
                  </a:cubicBezTo>
                  <a:cubicBezTo>
                    <a:pt x="15" y="98"/>
                    <a:pt x="16" y="98"/>
                    <a:pt x="16" y="98"/>
                  </a:cubicBezTo>
                  <a:cubicBezTo>
                    <a:pt x="17" y="98"/>
                    <a:pt x="18" y="99"/>
                    <a:pt x="19" y="99"/>
                  </a:cubicBezTo>
                  <a:cubicBezTo>
                    <a:pt x="20" y="99"/>
                    <a:pt x="21" y="99"/>
                    <a:pt x="21" y="98"/>
                  </a:cubicBezTo>
                  <a:cubicBezTo>
                    <a:pt x="22" y="98"/>
                    <a:pt x="23" y="98"/>
                    <a:pt x="24" y="97"/>
                  </a:cubicBezTo>
                  <a:cubicBezTo>
                    <a:pt x="24" y="96"/>
                    <a:pt x="25" y="96"/>
                    <a:pt x="25" y="96"/>
                  </a:cubicBezTo>
                  <a:cubicBezTo>
                    <a:pt x="25" y="95"/>
                    <a:pt x="25" y="95"/>
                    <a:pt x="26" y="95"/>
                  </a:cubicBezTo>
                  <a:cubicBezTo>
                    <a:pt x="26" y="94"/>
                    <a:pt x="25" y="93"/>
                    <a:pt x="25" y="93"/>
                  </a:cubicBezTo>
                  <a:cubicBezTo>
                    <a:pt x="24" y="92"/>
                    <a:pt x="24" y="91"/>
                    <a:pt x="24" y="91"/>
                  </a:cubicBezTo>
                  <a:cubicBezTo>
                    <a:pt x="23" y="90"/>
                    <a:pt x="22" y="89"/>
                    <a:pt x="22" y="88"/>
                  </a:cubicBezTo>
                  <a:cubicBezTo>
                    <a:pt x="22" y="88"/>
                    <a:pt x="21" y="88"/>
                    <a:pt x="21" y="88"/>
                  </a:cubicBezTo>
                  <a:cubicBezTo>
                    <a:pt x="21" y="87"/>
                    <a:pt x="21" y="87"/>
                    <a:pt x="21" y="87"/>
                  </a:cubicBezTo>
                  <a:cubicBezTo>
                    <a:pt x="21" y="87"/>
                    <a:pt x="20" y="86"/>
                    <a:pt x="20" y="86"/>
                  </a:cubicBezTo>
                  <a:cubicBezTo>
                    <a:pt x="20" y="86"/>
                    <a:pt x="20" y="85"/>
                    <a:pt x="19" y="85"/>
                  </a:cubicBezTo>
                  <a:cubicBezTo>
                    <a:pt x="19" y="85"/>
                    <a:pt x="19" y="85"/>
                    <a:pt x="18" y="85"/>
                  </a:cubicBezTo>
                  <a:cubicBezTo>
                    <a:pt x="18" y="84"/>
                    <a:pt x="17" y="84"/>
                    <a:pt x="17" y="84"/>
                  </a:cubicBezTo>
                  <a:cubicBezTo>
                    <a:pt x="17" y="83"/>
                    <a:pt x="16" y="83"/>
                    <a:pt x="16" y="82"/>
                  </a:cubicBezTo>
                  <a:cubicBezTo>
                    <a:pt x="16" y="82"/>
                    <a:pt x="16" y="82"/>
                    <a:pt x="16" y="82"/>
                  </a:cubicBezTo>
                  <a:cubicBezTo>
                    <a:pt x="16" y="81"/>
                    <a:pt x="15" y="81"/>
                    <a:pt x="15" y="81"/>
                  </a:cubicBezTo>
                  <a:cubicBezTo>
                    <a:pt x="14" y="81"/>
                    <a:pt x="14" y="82"/>
                    <a:pt x="13" y="82"/>
                  </a:cubicBezTo>
                  <a:cubicBezTo>
                    <a:pt x="13" y="82"/>
                    <a:pt x="12" y="82"/>
                    <a:pt x="11" y="82"/>
                  </a:cubicBezTo>
                  <a:cubicBezTo>
                    <a:pt x="10" y="83"/>
                    <a:pt x="10" y="83"/>
                    <a:pt x="9" y="83"/>
                  </a:cubicBezTo>
                  <a:cubicBezTo>
                    <a:pt x="9" y="83"/>
                    <a:pt x="8" y="83"/>
                    <a:pt x="8" y="83"/>
                  </a:cubicBezTo>
                  <a:cubicBezTo>
                    <a:pt x="8" y="83"/>
                    <a:pt x="8" y="83"/>
                    <a:pt x="7" y="83"/>
                  </a:cubicBezTo>
                  <a:cubicBezTo>
                    <a:pt x="7" y="83"/>
                    <a:pt x="6" y="83"/>
                    <a:pt x="6" y="83"/>
                  </a:cubicBezTo>
                  <a:cubicBezTo>
                    <a:pt x="6" y="82"/>
                    <a:pt x="6" y="81"/>
                    <a:pt x="6" y="81"/>
                  </a:cubicBezTo>
                  <a:cubicBezTo>
                    <a:pt x="6" y="81"/>
                    <a:pt x="6" y="80"/>
                    <a:pt x="6" y="80"/>
                  </a:cubicBezTo>
                  <a:cubicBezTo>
                    <a:pt x="6" y="80"/>
                    <a:pt x="7" y="80"/>
                    <a:pt x="7" y="79"/>
                  </a:cubicBezTo>
                  <a:cubicBezTo>
                    <a:pt x="7" y="79"/>
                    <a:pt x="7" y="79"/>
                    <a:pt x="8" y="79"/>
                  </a:cubicBezTo>
                  <a:cubicBezTo>
                    <a:pt x="8" y="78"/>
                    <a:pt x="8" y="78"/>
                    <a:pt x="8" y="78"/>
                  </a:cubicBezTo>
                  <a:cubicBezTo>
                    <a:pt x="8" y="77"/>
                    <a:pt x="8" y="77"/>
                    <a:pt x="8" y="76"/>
                  </a:cubicBezTo>
                  <a:cubicBezTo>
                    <a:pt x="8" y="76"/>
                    <a:pt x="8" y="75"/>
                    <a:pt x="8" y="75"/>
                  </a:cubicBezTo>
                  <a:cubicBezTo>
                    <a:pt x="8" y="74"/>
                    <a:pt x="8" y="74"/>
                    <a:pt x="8" y="74"/>
                  </a:cubicBezTo>
                  <a:cubicBezTo>
                    <a:pt x="9" y="74"/>
                    <a:pt x="9" y="73"/>
                    <a:pt x="9" y="73"/>
                  </a:cubicBezTo>
                  <a:cubicBezTo>
                    <a:pt x="10" y="73"/>
                    <a:pt x="10" y="73"/>
                    <a:pt x="10" y="73"/>
                  </a:cubicBezTo>
                  <a:cubicBezTo>
                    <a:pt x="10" y="73"/>
                    <a:pt x="11" y="73"/>
                    <a:pt x="11" y="73"/>
                  </a:cubicBezTo>
                  <a:cubicBezTo>
                    <a:pt x="11" y="73"/>
                    <a:pt x="12" y="73"/>
                    <a:pt x="12" y="72"/>
                  </a:cubicBezTo>
                  <a:cubicBezTo>
                    <a:pt x="13" y="72"/>
                    <a:pt x="13" y="72"/>
                    <a:pt x="13" y="72"/>
                  </a:cubicBezTo>
                  <a:cubicBezTo>
                    <a:pt x="14" y="72"/>
                    <a:pt x="14" y="72"/>
                    <a:pt x="15" y="71"/>
                  </a:cubicBezTo>
                  <a:cubicBezTo>
                    <a:pt x="15" y="71"/>
                    <a:pt x="15" y="71"/>
                    <a:pt x="15" y="71"/>
                  </a:cubicBezTo>
                  <a:cubicBezTo>
                    <a:pt x="15" y="71"/>
                    <a:pt x="15" y="71"/>
                    <a:pt x="16" y="71"/>
                  </a:cubicBezTo>
                  <a:cubicBezTo>
                    <a:pt x="16" y="71"/>
                    <a:pt x="16" y="71"/>
                    <a:pt x="16" y="71"/>
                  </a:cubicBezTo>
                  <a:cubicBezTo>
                    <a:pt x="17" y="70"/>
                    <a:pt x="17" y="70"/>
                    <a:pt x="18" y="70"/>
                  </a:cubicBezTo>
                  <a:cubicBezTo>
                    <a:pt x="18" y="70"/>
                    <a:pt x="19" y="69"/>
                    <a:pt x="19" y="69"/>
                  </a:cubicBezTo>
                  <a:cubicBezTo>
                    <a:pt x="20" y="69"/>
                    <a:pt x="21" y="68"/>
                    <a:pt x="22" y="67"/>
                  </a:cubicBezTo>
                  <a:cubicBezTo>
                    <a:pt x="23" y="67"/>
                    <a:pt x="23" y="67"/>
                    <a:pt x="24" y="66"/>
                  </a:cubicBezTo>
                  <a:cubicBezTo>
                    <a:pt x="24" y="66"/>
                    <a:pt x="24" y="66"/>
                    <a:pt x="25" y="66"/>
                  </a:cubicBezTo>
                  <a:cubicBezTo>
                    <a:pt x="25" y="66"/>
                    <a:pt x="25" y="65"/>
                    <a:pt x="25" y="65"/>
                  </a:cubicBezTo>
                  <a:cubicBezTo>
                    <a:pt x="26" y="65"/>
                    <a:pt x="27" y="65"/>
                    <a:pt x="26" y="64"/>
                  </a:cubicBezTo>
                  <a:cubicBezTo>
                    <a:pt x="26" y="64"/>
                    <a:pt x="26" y="64"/>
                    <a:pt x="26" y="64"/>
                  </a:cubicBezTo>
                  <a:cubicBezTo>
                    <a:pt x="26" y="64"/>
                    <a:pt x="25" y="64"/>
                    <a:pt x="25" y="63"/>
                  </a:cubicBezTo>
                  <a:cubicBezTo>
                    <a:pt x="25" y="63"/>
                    <a:pt x="24" y="63"/>
                    <a:pt x="24" y="63"/>
                  </a:cubicBezTo>
                  <a:cubicBezTo>
                    <a:pt x="24" y="63"/>
                    <a:pt x="23" y="62"/>
                    <a:pt x="23" y="62"/>
                  </a:cubicBezTo>
                  <a:cubicBezTo>
                    <a:pt x="23" y="61"/>
                    <a:pt x="22" y="61"/>
                    <a:pt x="22" y="60"/>
                  </a:cubicBezTo>
                  <a:cubicBezTo>
                    <a:pt x="22" y="60"/>
                    <a:pt x="21" y="60"/>
                    <a:pt x="21" y="60"/>
                  </a:cubicBezTo>
                  <a:cubicBezTo>
                    <a:pt x="21" y="60"/>
                    <a:pt x="20" y="60"/>
                    <a:pt x="20" y="59"/>
                  </a:cubicBezTo>
                  <a:cubicBezTo>
                    <a:pt x="20" y="59"/>
                    <a:pt x="20" y="59"/>
                    <a:pt x="20" y="59"/>
                  </a:cubicBezTo>
                  <a:cubicBezTo>
                    <a:pt x="19" y="58"/>
                    <a:pt x="19" y="58"/>
                    <a:pt x="18" y="58"/>
                  </a:cubicBezTo>
                  <a:cubicBezTo>
                    <a:pt x="18" y="58"/>
                    <a:pt x="17" y="58"/>
                    <a:pt x="17" y="58"/>
                  </a:cubicBezTo>
                  <a:cubicBezTo>
                    <a:pt x="16" y="58"/>
                    <a:pt x="16" y="58"/>
                    <a:pt x="16" y="58"/>
                  </a:cubicBezTo>
                  <a:cubicBezTo>
                    <a:pt x="15" y="58"/>
                    <a:pt x="15" y="58"/>
                    <a:pt x="15" y="58"/>
                  </a:cubicBezTo>
                  <a:cubicBezTo>
                    <a:pt x="14" y="58"/>
                    <a:pt x="14" y="58"/>
                    <a:pt x="14" y="58"/>
                  </a:cubicBezTo>
                  <a:cubicBezTo>
                    <a:pt x="13" y="58"/>
                    <a:pt x="13" y="58"/>
                    <a:pt x="13" y="58"/>
                  </a:cubicBezTo>
                  <a:cubicBezTo>
                    <a:pt x="12" y="58"/>
                    <a:pt x="11" y="57"/>
                    <a:pt x="10" y="57"/>
                  </a:cubicBezTo>
                  <a:cubicBezTo>
                    <a:pt x="9" y="57"/>
                    <a:pt x="9" y="57"/>
                    <a:pt x="9" y="57"/>
                  </a:cubicBezTo>
                  <a:cubicBezTo>
                    <a:pt x="9" y="57"/>
                    <a:pt x="8" y="57"/>
                    <a:pt x="8" y="57"/>
                  </a:cubicBezTo>
                  <a:cubicBezTo>
                    <a:pt x="8" y="56"/>
                    <a:pt x="8" y="56"/>
                    <a:pt x="8" y="56"/>
                  </a:cubicBezTo>
                  <a:cubicBezTo>
                    <a:pt x="8" y="56"/>
                    <a:pt x="8" y="56"/>
                    <a:pt x="8" y="56"/>
                  </a:cubicBezTo>
                  <a:cubicBezTo>
                    <a:pt x="8" y="55"/>
                    <a:pt x="7" y="55"/>
                    <a:pt x="7" y="55"/>
                  </a:cubicBezTo>
                  <a:cubicBezTo>
                    <a:pt x="7" y="55"/>
                    <a:pt x="7" y="54"/>
                    <a:pt x="7" y="54"/>
                  </a:cubicBezTo>
                  <a:cubicBezTo>
                    <a:pt x="7" y="53"/>
                    <a:pt x="7" y="53"/>
                    <a:pt x="6" y="52"/>
                  </a:cubicBezTo>
                  <a:cubicBezTo>
                    <a:pt x="6" y="51"/>
                    <a:pt x="6" y="51"/>
                    <a:pt x="6" y="50"/>
                  </a:cubicBezTo>
                  <a:cubicBezTo>
                    <a:pt x="6" y="50"/>
                    <a:pt x="5" y="50"/>
                    <a:pt x="5" y="49"/>
                  </a:cubicBezTo>
                  <a:cubicBezTo>
                    <a:pt x="5" y="49"/>
                    <a:pt x="5" y="49"/>
                    <a:pt x="5" y="49"/>
                  </a:cubicBezTo>
                  <a:cubicBezTo>
                    <a:pt x="5" y="49"/>
                    <a:pt x="5" y="48"/>
                    <a:pt x="5" y="48"/>
                  </a:cubicBezTo>
                  <a:cubicBezTo>
                    <a:pt x="4" y="48"/>
                    <a:pt x="4" y="47"/>
                    <a:pt x="4" y="47"/>
                  </a:cubicBezTo>
                  <a:cubicBezTo>
                    <a:pt x="4" y="46"/>
                    <a:pt x="5" y="46"/>
                    <a:pt x="5" y="46"/>
                  </a:cubicBezTo>
                  <a:cubicBezTo>
                    <a:pt x="6" y="46"/>
                    <a:pt x="6" y="46"/>
                    <a:pt x="7" y="45"/>
                  </a:cubicBezTo>
                  <a:cubicBezTo>
                    <a:pt x="7" y="45"/>
                    <a:pt x="8" y="45"/>
                    <a:pt x="9" y="45"/>
                  </a:cubicBezTo>
                  <a:cubicBezTo>
                    <a:pt x="10" y="44"/>
                    <a:pt x="11" y="44"/>
                    <a:pt x="13" y="44"/>
                  </a:cubicBezTo>
                  <a:cubicBezTo>
                    <a:pt x="14" y="43"/>
                    <a:pt x="16" y="43"/>
                    <a:pt x="17" y="42"/>
                  </a:cubicBezTo>
                  <a:cubicBezTo>
                    <a:pt x="18" y="42"/>
                    <a:pt x="19" y="42"/>
                    <a:pt x="20" y="42"/>
                  </a:cubicBezTo>
                  <a:cubicBezTo>
                    <a:pt x="20" y="42"/>
                    <a:pt x="21" y="42"/>
                    <a:pt x="22" y="42"/>
                  </a:cubicBezTo>
                  <a:cubicBezTo>
                    <a:pt x="22" y="42"/>
                    <a:pt x="22" y="42"/>
                    <a:pt x="23" y="43"/>
                  </a:cubicBezTo>
                  <a:cubicBezTo>
                    <a:pt x="23" y="43"/>
                    <a:pt x="24" y="43"/>
                    <a:pt x="25" y="43"/>
                  </a:cubicBezTo>
                  <a:cubicBezTo>
                    <a:pt x="25" y="43"/>
                    <a:pt x="26" y="44"/>
                    <a:pt x="26" y="44"/>
                  </a:cubicBezTo>
                  <a:cubicBezTo>
                    <a:pt x="28" y="45"/>
                    <a:pt x="29" y="46"/>
                    <a:pt x="30" y="48"/>
                  </a:cubicBezTo>
                  <a:cubicBezTo>
                    <a:pt x="30" y="48"/>
                    <a:pt x="29" y="49"/>
                    <a:pt x="29" y="50"/>
                  </a:cubicBezTo>
                  <a:cubicBezTo>
                    <a:pt x="29" y="51"/>
                    <a:pt x="29" y="51"/>
                    <a:pt x="29" y="52"/>
                  </a:cubicBezTo>
                  <a:cubicBezTo>
                    <a:pt x="30" y="52"/>
                    <a:pt x="30" y="53"/>
                    <a:pt x="31" y="53"/>
                  </a:cubicBezTo>
                  <a:cubicBezTo>
                    <a:pt x="31" y="53"/>
                    <a:pt x="32" y="53"/>
                    <a:pt x="32" y="53"/>
                  </a:cubicBezTo>
                  <a:cubicBezTo>
                    <a:pt x="33" y="52"/>
                    <a:pt x="34" y="51"/>
                    <a:pt x="33" y="50"/>
                  </a:cubicBezTo>
                  <a:cubicBezTo>
                    <a:pt x="33" y="49"/>
                    <a:pt x="33" y="49"/>
                    <a:pt x="33" y="48"/>
                  </a:cubicBezTo>
                  <a:cubicBezTo>
                    <a:pt x="33" y="47"/>
                    <a:pt x="33" y="47"/>
                    <a:pt x="32" y="46"/>
                  </a:cubicBezTo>
                  <a:cubicBezTo>
                    <a:pt x="32" y="45"/>
                    <a:pt x="30" y="44"/>
                    <a:pt x="30" y="42"/>
                  </a:cubicBezTo>
                  <a:cubicBezTo>
                    <a:pt x="31" y="41"/>
                    <a:pt x="32" y="40"/>
                    <a:pt x="34" y="39"/>
                  </a:cubicBezTo>
                  <a:cubicBezTo>
                    <a:pt x="35" y="38"/>
                    <a:pt x="36" y="37"/>
                    <a:pt x="37" y="36"/>
                  </a:cubicBezTo>
                  <a:cubicBezTo>
                    <a:pt x="37" y="35"/>
                    <a:pt x="38" y="35"/>
                    <a:pt x="38" y="35"/>
                  </a:cubicBezTo>
                  <a:cubicBezTo>
                    <a:pt x="39" y="35"/>
                    <a:pt x="39" y="34"/>
                    <a:pt x="40" y="34"/>
                  </a:cubicBezTo>
                  <a:cubicBezTo>
                    <a:pt x="40" y="34"/>
                    <a:pt x="40" y="33"/>
                    <a:pt x="41" y="33"/>
                  </a:cubicBezTo>
                  <a:cubicBezTo>
                    <a:pt x="41" y="33"/>
                    <a:pt x="41" y="33"/>
                    <a:pt x="42" y="33"/>
                  </a:cubicBezTo>
                  <a:cubicBezTo>
                    <a:pt x="42" y="34"/>
                    <a:pt x="43" y="34"/>
                    <a:pt x="43" y="35"/>
                  </a:cubicBezTo>
                  <a:cubicBezTo>
                    <a:pt x="42" y="36"/>
                    <a:pt x="42" y="36"/>
                    <a:pt x="42" y="36"/>
                  </a:cubicBezTo>
                  <a:cubicBezTo>
                    <a:pt x="42" y="36"/>
                    <a:pt x="41" y="37"/>
                    <a:pt x="41" y="37"/>
                  </a:cubicBezTo>
                  <a:cubicBezTo>
                    <a:pt x="41" y="38"/>
                    <a:pt x="41" y="39"/>
                    <a:pt x="41" y="40"/>
                  </a:cubicBezTo>
                  <a:cubicBezTo>
                    <a:pt x="40" y="41"/>
                    <a:pt x="40" y="42"/>
                    <a:pt x="40" y="42"/>
                  </a:cubicBezTo>
                  <a:cubicBezTo>
                    <a:pt x="39" y="43"/>
                    <a:pt x="39" y="44"/>
                    <a:pt x="39" y="45"/>
                  </a:cubicBezTo>
                  <a:cubicBezTo>
                    <a:pt x="39" y="46"/>
                    <a:pt x="39" y="47"/>
                    <a:pt x="39" y="48"/>
                  </a:cubicBezTo>
                  <a:cubicBezTo>
                    <a:pt x="39" y="49"/>
                    <a:pt x="40" y="50"/>
                    <a:pt x="40" y="51"/>
                  </a:cubicBezTo>
                  <a:cubicBezTo>
                    <a:pt x="40" y="52"/>
                    <a:pt x="40" y="52"/>
                    <a:pt x="41" y="52"/>
                  </a:cubicBezTo>
                  <a:cubicBezTo>
                    <a:pt x="41" y="52"/>
                    <a:pt x="42" y="51"/>
                    <a:pt x="42" y="51"/>
                  </a:cubicBezTo>
                  <a:cubicBezTo>
                    <a:pt x="43" y="51"/>
                    <a:pt x="43" y="51"/>
                    <a:pt x="44" y="50"/>
                  </a:cubicBezTo>
                  <a:cubicBezTo>
                    <a:pt x="45" y="50"/>
                    <a:pt x="46" y="49"/>
                    <a:pt x="46" y="48"/>
                  </a:cubicBezTo>
                  <a:cubicBezTo>
                    <a:pt x="47" y="48"/>
                    <a:pt x="47" y="47"/>
                    <a:pt x="47" y="46"/>
                  </a:cubicBezTo>
                  <a:cubicBezTo>
                    <a:pt x="46" y="45"/>
                    <a:pt x="46" y="45"/>
                    <a:pt x="45" y="44"/>
                  </a:cubicBezTo>
                  <a:cubicBezTo>
                    <a:pt x="44" y="44"/>
                    <a:pt x="43" y="44"/>
                    <a:pt x="42" y="44"/>
                  </a:cubicBezTo>
                  <a:cubicBezTo>
                    <a:pt x="41" y="44"/>
                    <a:pt x="41" y="43"/>
                    <a:pt x="41" y="43"/>
                  </a:cubicBezTo>
                  <a:cubicBezTo>
                    <a:pt x="41" y="43"/>
                    <a:pt x="41" y="42"/>
                    <a:pt x="41" y="42"/>
                  </a:cubicBezTo>
                  <a:cubicBezTo>
                    <a:pt x="41" y="41"/>
                    <a:pt x="42" y="41"/>
                    <a:pt x="42" y="40"/>
                  </a:cubicBezTo>
                  <a:cubicBezTo>
                    <a:pt x="43" y="39"/>
                    <a:pt x="43" y="40"/>
                    <a:pt x="44" y="40"/>
                  </a:cubicBezTo>
                  <a:cubicBezTo>
                    <a:pt x="46" y="41"/>
                    <a:pt x="47" y="43"/>
                    <a:pt x="48" y="45"/>
                  </a:cubicBezTo>
                  <a:cubicBezTo>
                    <a:pt x="48" y="46"/>
                    <a:pt x="49" y="46"/>
                    <a:pt x="50" y="47"/>
                  </a:cubicBezTo>
                  <a:cubicBezTo>
                    <a:pt x="50" y="48"/>
                    <a:pt x="50" y="48"/>
                    <a:pt x="50" y="48"/>
                  </a:cubicBezTo>
                  <a:cubicBezTo>
                    <a:pt x="51" y="49"/>
                    <a:pt x="51" y="50"/>
                    <a:pt x="51" y="50"/>
                  </a:cubicBezTo>
                  <a:cubicBezTo>
                    <a:pt x="51" y="51"/>
                    <a:pt x="52" y="52"/>
                    <a:pt x="52" y="52"/>
                  </a:cubicBezTo>
                  <a:cubicBezTo>
                    <a:pt x="52" y="53"/>
                    <a:pt x="51" y="53"/>
                    <a:pt x="51" y="53"/>
                  </a:cubicBezTo>
                  <a:cubicBezTo>
                    <a:pt x="51" y="53"/>
                    <a:pt x="50" y="53"/>
                    <a:pt x="50" y="53"/>
                  </a:cubicBezTo>
                  <a:cubicBezTo>
                    <a:pt x="50" y="54"/>
                    <a:pt x="50" y="54"/>
                    <a:pt x="50" y="55"/>
                  </a:cubicBezTo>
                  <a:cubicBezTo>
                    <a:pt x="50" y="55"/>
                    <a:pt x="50" y="55"/>
                    <a:pt x="50" y="56"/>
                  </a:cubicBezTo>
                  <a:cubicBezTo>
                    <a:pt x="50" y="56"/>
                    <a:pt x="50" y="56"/>
                    <a:pt x="50" y="56"/>
                  </a:cubicBezTo>
                  <a:cubicBezTo>
                    <a:pt x="50" y="57"/>
                    <a:pt x="51" y="57"/>
                    <a:pt x="51" y="58"/>
                  </a:cubicBezTo>
                  <a:cubicBezTo>
                    <a:pt x="51" y="58"/>
                    <a:pt x="52" y="58"/>
                    <a:pt x="52" y="59"/>
                  </a:cubicBezTo>
                  <a:cubicBezTo>
                    <a:pt x="53" y="59"/>
                    <a:pt x="53" y="59"/>
                    <a:pt x="54" y="60"/>
                  </a:cubicBezTo>
                  <a:cubicBezTo>
                    <a:pt x="55" y="61"/>
                    <a:pt x="56" y="61"/>
                    <a:pt x="57" y="62"/>
                  </a:cubicBezTo>
                  <a:cubicBezTo>
                    <a:pt x="58" y="62"/>
                    <a:pt x="58" y="62"/>
                    <a:pt x="59" y="62"/>
                  </a:cubicBezTo>
                  <a:cubicBezTo>
                    <a:pt x="59" y="63"/>
                    <a:pt x="60" y="63"/>
                    <a:pt x="60" y="63"/>
                  </a:cubicBezTo>
                  <a:cubicBezTo>
                    <a:pt x="60" y="63"/>
                    <a:pt x="61" y="63"/>
                    <a:pt x="61" y="63"/>
                  </a:cubicBezTo>
                  <a:cubicBezTo>
                    <a:pt x="61" y="63"/>
                    <a:pt x="61" y="63"/>
                    <a:pt x="61" y="63"/>
                  </a:cubicBezTo>
                  <a:cubicBezTo>
                    <a:pt x="62" y="64"/>
                    <a:pt x="62" y="64"/>
                    <a:pt x="62" y="64"/>
                  </a:cubicBezTo>
                  <a:cubicBezTo>
                    <a:pt x="63" y="64"/>
                    <a:pt x="63" y="64"/>
                    <a:pt x="64" y="64"/>
                  </a:cubicBezTo>
                  <a:cubicBezTo>
                    <a:pt x="64" y="65"/>
                    <a:pt x="64" y="65"/>
                    <a:pt x="64" y="66"/>
                  </a:cubicBezTo>
                  <a:cubicBezTo>
                    <a:pt x="64" y="66"/>
                    <a:pt x="64" y="66"/>
                    <a:pt x="64" y="67"/>
                  </a:cubicBezTo>
                  <a:cubicBezTo>
                    <a:pt x="64" y="67"/>
                    <a:pt x="63" y="68"/>
                    <a:pt x="63" y="68"/>
                  </a:cubicBezTo>
                  <a:cubicBezTo>
                    <a:pt x="63" y="69"/>
                    <a:pt x="63" y="69"/>
                    <a:pt x="63" y="69"/>
                  </a:cubicBezTo>
                  <a:cubicBezTo>
                    <a:pt x="63" y="70"/>
                    <a:pt x="63" y="70"/>
                    <a:pt x="62" y="70"/>
                  </a:cubicBezTo>
                  <a:cubicBezTo>
                    <a:pt x="62" y="71"/>
                    <a:pt x="62" y="71"/>
                    <a:pt x="63" y="71"/>
                  </a:cubicBezTo>
                  <a:cubicBezTo>
                    <a:pt x="63" y="71"/>
                    <a:pt x="63" y="71"/>
                    <a:pt x="63" y="71"/>
                  </a:cubicBezTo>
                  <a:cubicBezTo>
                    <a:pt x="64" y="71"/>
                    <a:pt x="64" y="71"/>
                    <a:pt x="65" y="71"/>
                  </a:cubicBezTo>
                  <a:cubicBezTo>
                    <a:pt x="65" y="71"/>
                    <a:pt x="66" y="71"/>
                    <a:pt x="66" y="71"/>
                  </a:cubicBezTo>
                  <a:cubicBezTo>
                    <a:pt x="68" y="71"/>
                    <a:pt x="68" y="71"/>
                    <a:pt x="68" y="71"/>
                  </a:cubicBezTo>
                  <a:cubicBezTo>
                    <a:pt x="69" y="71"/>
                    <a:pt x="69" y="72"/>
                    <a:pt x="70" y="72"/>
                  </a:cubicBezTo>
                  <a:cubicBezTo>
                    <a:pt x="70" y="72"/>
                    <a:pt x="70" y="73"/>
                    <a:pt x="70" y="73"/>
                  </a:cubicBezTo>
                  <a:cubicBezTo>
                    <a:pt x="70" y="73"/>
                    <a:pt x="70" y="73"/>
                    <a:pt x="70" y="74"/>
                  </a:cubicBezTo>
                  <a:cubicBezTo>
                    <a:pt x="70" y="74"/>
                    <a:pt x="70" y="75"/>
                    <a:pt x="70" y="75"/>
                  </a:cubicBezTo>
                  <a:cubicBezTo>
                    <a:pt x="69" y="76"/>
                    <a:pt x="69" y="77"/>
                    <a:pt x="68" y="77"/>
                  </a:cubicBezTo>
                  <a:cubicBezTo>
                    <a:pt x="68" y="77"/>
                    <a:pt x="68" y="77"/>
                    <a:pt x="68" y="77"/>
                  </a:cubicBezTo>
                  <a:cubicBezTo>
                    <a:pt x="67" y="77"/>
                    <a:pt x="67" y="77"/>
                    <a:pt x="67" y="77"/>
                  </a:cubicBezTo>
                  <a:cubicBezTo>
                    <a:pt x="66" y="77"/>
                    <a:pt x="65" y="77"/>
                    <a:pt x="65" y="76"/>
                  </a:cubicBezTo>
                  <a:cubicBezTo>
                    <a:pt x="65" y="76"/>
                    <a:pt x="65" y="75"/>
                    <a:pt x="66" y="75"/>
                  </a:cubicBezTo>
                  <a:cubicBezTo>
                    <a:pt x="66" y="74"/>
                    <a:pt x="67" y="74"/>
                    <a:pt x="67" y="74"/>
                  </a:cubicBezTo>
                  <a:cubicBezTo>
                    <a:pt x="67" y="74"/>
                    <a:pt x="68" y="74"/>
                    <a:pt x="68" y="73"/>
                  </a:cubicBezTo>
                  <a:cubicBezTo>
                    <a:pt x="68" y="73"/>
                    <a:pt x="67" y="73"/>
                    <a:pt x="66" y="73"/>
                  </a:cubicBezTo>
                  <a:cubicBezTo>
                    <a:pt x="66" y="74"/>
                    <a:pt x="65" y="74"/>
                    <a:pt x="65" y="74"/>
                  </a:cubicBezTo>
                  <a:cubicBezTo>
                    <a:pt x="64" y="75"/>
                    <a:pt x="64" y="75"/>
                    <a:pt x="64" y="76"/>
                  </a:cubicBezTo>
                  <a:cubicBezTo>
                    <a:pt x="63" y="77"/>
                    <a:pt x="64" y="77"/>
                    <a:pt x="64" y="78"/>
                  </a:cubicBezTo>
                  <a:cubicBezTo>
                    <a:pt x="64" y="79"/>
                    <a:pt x="63" y="79"/>
                    <a:pt x="64" y="79"/>
                  </a:cubicBezTo>
                  <a:cubicBezTo>
                    <a:pt x="64" y="80"/>
                    <a:pt x="64" y="80"/>
                    <a:pt x="65" y="80"/>
                  </a:cubicBezTo>
                  <a:cubicBezTo>
                    <a:pt x="65" y="80"/>
                    <a:pt x="65" y="80"/>
                    <a:pt x="66" y="80"/>
                  </a:cubicBezTo>
                  <a:cubicBezTo>
                    <a:pt x="67" y="80"/>
                    <a:pt x="68" y="81"/>
                    <a:pt x="69" y="81"/>
                  </a:cubicBezTo>
                  <a:cubicBezTo>
                    <a:pt x="70" y="81"/>
                    <a:pt x="70" y="81"/>
                    <a:pt x="71" y="81"/>
                  </a:cubicBezTo>
                  <a:cubicBezTo>
                    <a:pt x="72" y="82"/>
                    <a:pt x="74" y="82"/>
                    <a:pt x="74" y="82"/>
                  </a:cubicBezTo>
                  <a:cubicBezTo>
                    <a:pt x="75" y="81"/>
                    <a:pt x="75" y="81"/>
                    <a:pt x="75" y="80"/>
                  </a:cubicBezTo>
                  <a:cubicBezTo>
                    <a:pt x="75" y="80"/>
                    <a:pt x="76" y="79"/>
                    <a:pt x="76" y="79"/>
                  </a:cubicBezTo>
                  <a:cubicBezTo>
                    <a:pt x="76" y="77"/>
                    <a:pt x="77" y="76"/>
                    <a:pt x="77" y="75"/>
                  </a:cubicBezTo>
                  <a:cubicBezTo>
                    <a:pt x="78" y="73"/>
                    <a:pt x="77" y="71"/>
                    <a:pt x="77" y="69"/>
                  </a:cubicBezTo>
                  <a:cubicBezTo>
                    <a:pt x="76" y="68"/>
                    <a:pt x="76" y="67"/>
                    <a:pt x="76" y="66"/>
                  </a:cubicBezTo>
                  <a:cubicBezTo>
                    <a:pt x="76" y="66"/>
                    <a:pt x="76" y="65"/>
                    <a:pt x="76" y="65"/>
                  </a:cubicBezTo>
                  <a:cubicBezTo>
                    <a:pt x="75" y="64"/>
                    <a:pt x="75" y="64"/>
                    <a:pt x="74" y="64"/>
                  </a:cubicBezTo>
                  <a:cubicBezTo>
                    <a:pt x="74" y="64"/>
                    <a:pt x="74" y="64"/>
                    <a:pt x="73" y="64"/>
                  </a:cubicBezTo>
                  <a:cubicBezTo>
                    <a:pt x="73" y="64"/>
                    <a:pt x="73" y="63"/>
                    <a:pt x="72" y="63"/>
                  </a:cubicBezTo>
                  <a:cubicBezTo>
                    <a:pt x="71" y="63"/>
                    <a:pt x="71" y="63"/>
                    <a:pt x="71" y="63"/>
                  </a:cubicBezTo>
                  <a:cubicBezTo>
                    <a:pt x="70" y="63"/>
                    <a:pt x="70" y="63"/>
                    <a:pt x="70" y="62"/>
                  </a:cubicBezTo>
                  <a:cubicBezTo>
                    <a:pt x="70" y="61"/>
                    <a:pt x="70" y="61"/>
                    <a:pt x="70" y="61"/>
                  </a:cubicBezTo>
                  <a:cubicBezTo>
                    <a:pt x="70" y="61"/>
                    <a:pt x="70" y="60"/>
                    <a:pt x="70" y="60"/>
                  </a:cubicBezTo>
                  <a:cubicBezTo>
                    <a:pt x="70" y="59"/>
                    <a:pt x="70" y="57"/>
                    <a:pt x="70" y="56"/>
                  </a:cubicBezTo>
                  <a:cubicBezTo>
                    <a:pt x="70" y="55"/>
                    <a:pt x="69" y="54"/>
                    <a:pt x="69" y="53"/>
                  </a:cubicBezTo>
                  <a:cubicBezTo>
                    <a:pt x="69" y="52"/>
                    <a:pt x="69" y="52"/>
                    <a:pt x="69" y="51"/>
                  </a:cubicBezTo>
                  <a:cubicBezTo>
                    <a:pt x="69" y="51"/>
                    <a:pt x="69" y="51"/>
                    <a:pt x="69" y="50"/>
                  </a:cubicBezTo>
                  <a:cubicBezTo>
                    <a:pt x="69" y="49"/>
                    <a:pt x="68" y="48"/>
                    <a:pt x="68" y="47"/>
                  </a:cubicBezTo>
                  <a:cubicBezTo>
                    <a:pt x="68" y="46"/>
                    <a:pt x="68" y="45"/>
                    <a:pt x="68" y="44"/>
                  </a:cubicBezTo>
                  <a:cubicBezTo>
                    <a:pt x="68" y="43"/>
                    <a:pt x="68" y="42"/>
                    <a:pt x="68" y="40"/>
                  </a:cubicBezTo>
                  <a:cubicBezTo>
                    <a:pt x="68" y="40"/>
                    <a:pt x="68" y="39"/>
                    <a:pt x="67" y="39"/>
                  </a:cubicBezTo>
                  <a:cubicBezTo>
                    <a:pt x="66" y="39"/>
                    <a:pt x="65" y="40"/>
                    <a:pt x="65" y="40"/>
                  </a:cubicBezTo>
                  <a:cubicBezTo>
                    <a:pt x="64" y="40"/>
                    <a:pt x="64" y="40"/>
                    <a:pt x="63" y="41"/>
                  </a:cubicBezTo>
                  <a:cubicBezTo>
                    <a:pt x="62" y="41"/>
                    <a:pt x="61" y="41"/>
                    <a:pt x="61" y="41"/>
                  </a:cubicBezTo>
                  <a:cubicBezTo>
                    <a:pt x="60" y="41"/>
                    <a:pt x="59" y="41"/>
                    <a:pt x="59" y="41"/>
                  </a:cubicBezTo>
                  <a:cubicBezTo>
                    <a:pt x="58" y="41"/>
                    <a:pt x="57" y="41"/>
                    <a:pt x="56" y="41"/>
                  </a:cubicBezTo>
                  <a:cubicBezTo>
                    <a:pt x="55" y="40"/>
                    <a:pt x="53" y="39"/>
                    <a:pt x="52" y="38"/>
                  </a:cubicBezTo>
                  <a:cubicBezTo>
                    <a:pt x="52" y="38"/>
                    <a:pt x="51" y="37"/>
                    <a:pt x="51" y="37"/>
                  </a:cubicBezTo>
                  <a:cubicBezTo>
                    <a:pt x="50" y="36"/>
                    <a:pt x="49" y="35"/>
                    <a:pt x="49" y="35"/>
                  </a:cubicBezTo>
                  <a:cubicBezTo>
                    <a:pt x="48" y="34"/>
                    <a:pt x="48" y="34"/>
                    <a:pt x="48" y="33"/>
                  </a:cubicBezTo>
                  <a:cubicBezTo>
                    <a:pt x="47" y="33"/>
                    <a:pt x="47" y="33"/>
                    <a:pt x="47" y="32"/>
                  </a:cubicBezTo>
                  <a:cubicBezTo>
                    <a:pt x="46" y="32"/>
                    <a:pt x="46" y="31"/>
                    <a:pt x="46" y="31"/>
                  </a:cubicBezTo>
                  <a:cubicBezTo>
                    <a:pt x="45" y="30"/>
                    <a:pt x="45" y="29"/>
                    <a:pt x="45" y="27"/>
                  </a:cubicBezTo>
                  <a:cubicBezTo>
                    <a:pt x="45" y="26"/>
                    <a:pt x="44" y="25"/>
                    <a:pt x="43" y="24"/>
                  </a:cubicBezTo>
                  <a:cubicBezTo>
                    <a:pt x="43" y="24"/>
                    <a:pt x="43" y="24"/>
                    <a:pt x="43" y="23"/>
                  </a:cubicBezTo>
                  <a:cubicBezTo>
                    <a:pt x="42" y="23"/>
                    <a:pt x="42" y="23"/>
                    <a:pt x="42" y="23"/>
                  </a:cubicBezTo>
                  <a:cubicBezTo>
                    <a:pt x="42" y="23"/>
                    <a:pt x="41" y="23"/>
                    <a:pt x="41" y="23"/>
                  </a:cubicBezTo>
                  <a:cubicBezTo>
                    <a:pt x="41" y="23"/>
                    <a:pt x="40" y="24"/>
                    <a:pt x="40" y="24"/>
                  </a:cubicBezTo>
                  <a:cubicBezTo>
                    <a:pt x="40" y="24"/>
                    <a:pt x="40" y="25"/>
                    <a:pt x="40" y="25"/>
                  </a:cubicBezTo>
                  <a:cubicBezTo>
                    <a:pt x="39" y="26"/>
                    <a:pt x="39" y="26"/>
                    <a:pt x="39" y="26"/>
                  </a:cubicBezTo>
                  <a:cubicBezTo>
                    <a:pt x="39" y="27"/>
                    <a:pt x="38" y="27"/>
                    <a:pt x="38" y="28"/>
                  </a:cubicBezTo>
                  <a:cubicBezTo>
                    <a:pt x="38" y="28"/>
                    <a:pt x="37" y="29"/>
                    <a:pt x="37" y="29"/>
                  </a:cubicBezTo>
                  <a:cubicBezTo>
                    <a:pt x="37" y="30"/>
                    <a:pt x="37" y="30"/>
                    <a:pt x="36" y="31"/>
                  </a:cubicBezTo>
                  <a:cubicBezTo>
                    <a:pt x="36" y="32"/>
                    <a:pt x="34" y="33"/>
                    <a:pt x="34" y="34"/>
                  </a:cubicBezTo>
                  <a:cubicBezTo>
                    <a:pt x="33" y="34"/>
                    <a:pt x="32" y="35"/>
                    <a:pt x="31" y="36"/>
                  </a:cubicBezTo>
                  <a:cubicBezTo>
                    <a:pt x="28" y="38"/>
                    <a:pt x="28" y="38"/>
                    <a:pt x="28" y="38"/>
                  </a:cubicBezTo>
                  <a:cubicBezTo>
                    <a:pt x="27" y="38"/>
                    <a:pt x="27" y="39"/>
                    <a:pt x="26" y="39"/>
                  </a:cubicBezTo>
                  <a:cubicBezTo>
                    <a:pt x="25" y="39"/>
                    <a:pt x="25" y="39"/>
                    <a:pt x="25" y="40"/>
                  </a:cubicBezTo>
                  <a:cubicBezTo>
                    <a:pt x="24" y="40"/>
                    <a:pt x="24" y="40"/>
                    <a:pt x="24" y="40"/>
                  </a:cubicBezTo>
                  <a:cubicBezTo>
                    <a:pt x="23" y="40"/>
                    <a:pt x="23" y="40"/>
                    <a:pt x="22" y="41"/>
                  </a:cubicBezTo>
                  <a:cubicBezTo>
                    <a:pt x="22" y="41"/>
                    <a:pt x="22" y="41"/>
                    <a:pt x="21" y="41"/>
                  </a:cubicBezTo>
                  <a:cubicBezTo>
                    <a:pt x="21" y="41"/>
                    <a:pt x="21" y="41"/>
                    <a:pt x="21" y="40"/>
                  </a:cubicBezTo>
                  <a:cubicBezTo>
                    <a:pt x="21" y="40"/>
                    <a:pt x="21" y="40"/>
                    <a:pt x="21" y="39"/>
                  </a:cubicBezTo>
                  <a:cubicBezTo>
                    <a:pt x="21" y="39"/>
                    <a:pt x="21" y="39"/>
                    <a:pt x="21" y="38"/>
                  </a:cubicBezTo>
                  <a:cubicBezTo>
                    <a:pt x="21" y="37"/>
                    <a:pt x="21" y="37"/>
                    <a:pt x="21" y="36"/>
                  </a:cubicBezTo>
                  <a:cubicBezTo>
                    <a:pt x="22" y="36"/>
                    <a:pt x="22" y="35"/>
                    <a:pt x="22" y="35"/>
                  </a:cubicBezTo>
                  <a:cubicBezTo>
                    <a:pt x="22" y="34"/>
                    <a:pt x="22" y="34"/>
                    <a:pt x="22" y="33"/>
                  </a:cubicBezTo>
                  <a:cubicBezTo>
                    <a:pt x="22" y="33"/>
                    <a:pt x="22" y="32"/>
                    <a:pt x="22" y="31"/>
                  </a:cubicBezTo>
                  <a:cubicBezTo>
                    <a:pt x="23" y="31"/>
                    <a:pt x="23" y="30"/>
                    <a:pt x="23" y="30"/>
                  </a:cubicBezTo>
                  <a:cubicBezTo>
                    <a:pt x="23" y="29"/>
                    <a:pt x="24" y="28"/>
                    <a:pt x="24" y="28"/>
                  </a:cubicBezTo>
                  <a:cubicBezTo>
                    <a:pt x="25" y="27"/>
                    <a:pt x="25" y="27"/>
                    <a:pt x="26" y="26"/>
                  </a:cubicBezTo>
                  <a:cubicBezTo>
                    <a:pt x="26" y="26"/>
                    <a:pt x="26" y="25"/>
                    <a:pt x="26" y="24"/>
                  </a:cubicBezTo>
                  <a:cubicBezTo>
                    <a:pt x="26" y="24"/>
                    <a:pt x="26" y="23"/>
                    <a:pt x="27" y="22"/>
                  </a:cubicBezTo>
                  <a:cubicBezTo>
                    <a:pt x="27" y="22"/>
                    <a:pt x="27" y="22"/>
                    <a:pt x="27" y="21"/>
                  </a:cubicBezTo>
                  <a:cubicBezTo>
                    <a:pt x="27" y="21"/>
                    <a:pt x="27" y="21"/>
                    <a:pt x="27" y="21"/>
                  </a:cubicBezTo>
                  <a:cubicBezTo>
                    <a:pt x="27" y="20"/>
                    <a:pt x="27" y="19"/>
                    <a:pt x="27" y="19"/>
                  </a:cubicBezTo>
                  <a:cubicBezTo>
                    <a:pt x="28" y="18"/>
                    <a:pt x="28" y="18"/>
                    <a:pt x="28" y="17"/>
                  </a:cubicBezTo>
                  <a:cubicBezTo>
                    <a:pt x="27" y="16"/>
                    <a:pt x="27" y="16"/>
                    <a:pt x="27" y="15"/>
                  </a:cubicBezTo>
                  <a:cubicBezTo>
                    <a:pt x="27" y="15"/>
                    <a:pt x="27" y="15"/>
                    <a:pt x="27" y="15"/>
                  </a:cubicBezTo>
                  <a:cubicBezTo>
                    <a:pt x="27" y="14"/>
                    <a:pt x="27" y="14"/>
                    <a:pt x="26" y="14"/>
                  </a:cubicBezTo>
                  <a:cubicBezTo>
                    <a:pt x="26" y="14"/>
                    <a:pt x="25" y="14"/>
                    <a:pt x="25" y="14"/>
                  </a:cubicBezTo>
                  <a:cubicBezTo>
                    <a:pt x="25" y="15"/>
                    <a:pt x="24" y="15"/>
                    <a:pt x="24" y="15"/>
                  </a:cubicBezTo>
                  <a:cubicBezTo>
                    <a:pt x="23" y="16"/>
                    <a:pt x="23" y="16"/>
                    <a:pt x="23" y="16"/>
                  </a:cubicBezTo>
                  <a:cubicBezTo>
                    <a:pt x="22" y="16"/>
                    <a:pt x="22" y="16"/>
                    <a:pt x="22" y="16"/>
                  </a:cubicBezTo>
                  <a:cubicBezTo>
                    <a:pt x="22" y="16"/>
                    <a:pt x="22" y="16"/>
                    <a:pt x="22" y="16"/>
                  </a:cubicBezTo>
                  <a:cubicBezTo>
                    <a:pt x="21" y="16"/>
                    <a:pt x="21" y="16"/>
                    <a:pt x="21" y="16"/>
                  </a:cubicBezTo>
                  <a:cubicBezTo>
                    <a:pt x="21" y="16"/>
                    <a:pt x="21" y="17"/>
                    <a:pt x="21" y="17"/>
                  </a:cubicBezTo>
                  <a:cubicBezTo>
                    <a:pt x="20" y="17"/>
                    <a:pt x="20" y="17"/>
                    <a:pt x="20" y="18"/>
                  </a:cubicBezTo>
                  <a:cubicBezTo>
                    <a:pt x="20" y="18"/>
                    <a:pt x="19" y="18"/>
                    <a:pt x="19" y="19"/>
                  </a:cubicBezTo>
                  <a:cubicBezTo>
                    <a:pt x="19" y="19"/>
                    <a:pt x="18" y="20"/>
                    <a:pt x="18" y="20"/>
                  </a:cubicBezTo>
                  <a:cubicBezTo>
                    <a:pt x="18" y="21"/>
                    <a:pt x="17" y="21"/>
                    <a:pt x="17" y="22"/>
                  </a:cubicBezTo>
                  <a:cubicBezTo>
                    <a:pt x="17" y="23"/>
                    <a:pt x="18" y="24"/>
                    <a:pt x="18" y="26"/>
                  </a:cubicBezTo>
                  <a:cubicBezTo>
                    <a:pt x="18" y="26"/>
                    <a:pt x="18" y="27"/>
                    <a:pt x="18" y="27"/>
                  </a:cubicBezTo>
                  <a:cubicBezTo>
                    <a:pt x="19" y="28"/>
                    <a:pt x="19" y="29"/>
                    <a:pt x="19" y="29"/>
                  </a:cubicBezTo>
                  <a:cubicBezTo>
                    <a:pt x="19" y="30"/>
                    <a:pt x="19" y="30"/>
                    <a:pt x="18" y="31"/>
                  </a:cubicBezTo>
                  <a:cubicBezTo>
                    <a:pt x="18" y="31"/>
                    <a:pt x="17" y="32"/>
                    <a:pt x="16" y="32"/>
                  </a:cubicBezTo>
                  <a:cubicBezTo>
                    <a:pt x="16" y="33"/>
                    <a:pt x="15" y="33"/>
                    <a:pt x="15" y="34"/>
                  </a:cubicBezTo>
                  <a:cubicBezTo>
                    <a:pt x="14" y="35"/>
                    <a:pt x="14" y="36"/>
                    <a:pt x="13" y="36"/>
                  </a:cubicBezTo>
                  <a:cubicBezTo>
                    <a:pt x="12" y="37"/>
                    <a:pt x="11" y="38"/>
                    <a:pt x="11" y="39"/>
                  </a:cubicBezTo>
                  <a:cubicBezTo>
                    <a:pt x="10" y="39"/>
                    <a:pt x="10" y="40"/>
                    <a:pt x="9" y="41"/>
                  </a:cubicBezTo>
                  <a:cubicBezTo>
                    <a:pt x="8" y="41"/>
                    <a:pt x="8" y="41"/>
                    <a:pt x="8" y="41"/>
                  </a:cubicBezTo>
                  <a:cubicBezTo>
                    <a:pt x="8" y="41"/>
                    <a:pt x="7" y="41"/>
                    <a:pt x="7" y="41"/>
                  </a:cubicBezTo>
                  <a:cubicBezTo>
                    <a:pt x="7" y="41"/>
                    <a:pt x="6" y="41"/>
                    <a:pt x="6" y="41"/>
                  </a:cubicBezTo>
                  <a:cubicBezTo>
                    <a:pt x="6" y="41"/>
                    <a:pt x="6" y="41"/>
                    <a:pt x="6" y="40"/>
                  </a:cubicBezTo>
                  <a:cubicBezTo>
                    <a:pt x="6" y="40"/>
                    <a:pt x="6" y="40"/>
                    <a:pt x="6" y="39"/>
                  </a:cubicBezTo>
                  <a:cubicBezTo>
                    <a:pt x="6" y="39"/>
                    <a:pt x="6" y="38"/>
                    <a:pt x="7" y="37"/>
                  </a:cubicBezTo>
                  <a:cubicBezTo>
                    <a:pt x="8" y="37"/>
                    <a:pt x="9" y="37"/>
                    <a:pt x="9" y="36"/>
                  </a:cubicBezTo>
                  <a:cubicBezTo>
                    <a:pt x="9" y="36"/>
                    <a:pt x="10" y="36"/>
                    <a:pt x="10" y="36"/>
                  </a:cubicBezTo>
                  <a:cubicBezTo>
                    <a:pt x="10" y="36"/>
                    <a:pt x="11" y="35"/>
                    <a:pt x="11" y="35"/>
                  </a:cubicBezTo>
                  <a:cubicBezTo>
                    <a:pt x="11" y="35"/>
                    <a:pt x="11" y="35"/>
                    <a:pt x="12" y="34"/>
                  </a:cubicBezTo>
                  <a:cubicBezTo>
                    <a:pt x="12" y="33"/>
                    <a:pt x="13" y="33"/>
                    <a:pt x="14" y="32"/>
                  </a:cubicBezTo>
                  <a:cubicBezTo>
                    <a:pt x="14" y="32"/>
                    <a:pt x="14" y="32"/>
                    <a:pt x="15" y="31"/>
                  </a:cubicBezTo>
                  <a:cubicBezTo>
                    <a:pt x="15" y="31"/>
                    <a:pt x="15" y="30"/>
                    <a:pt x="15" y="30"/>
                  </a:cubicBezTo>
                  <a:cubicBezTo>
                    <a:pt x="16" y="29"/>
                    <a:pt x="16" y="29"/>
                    <a:pt x="16" y="28"/>
                  </a:cubicBezTo>
                  <a:cubicBezTo>
                    <a:pt x="16" y="28"/>
                    <a:pt x="17" y="27"/>
                    <a:pt x="17" y="27"/>
                  </a:cubicBezTo>
                  <a:cubicBezTo>
                    <a:pt x="17" y="27"/>
                    <a:pt x="17" y="26"/>
                    <a:pt x="17" y="26"/>
                  </a:cubicBezTo>
                  <a:cubicBezTo>
                    <a:pt x="17" y="25"/>
                    <a:pt x="17" y="25"/>
                    <a:pt x="17" y="25"/>
                  </a:cubicBezTo>
                  <a:cubicBezTo>
                    <a:pt x="17" y="25"/>
                    <a:pt x="17" y="24"/>
                    <a:pt x="17" y="24"/>
                  </a:cubicBezTo>
                  <a:cubicBezTo>
                    <a:pt x="17" y="23"/>
                    <a:pt x="17" y="23"/>
                    <a:pt x="17" y="23"/>
                  </a:cubicBezTo>
                  <a:cubicBezTo>
                    <a:pt x="17" y="23"/>
                    <a:pt x="17" y="22"/>
                    <a:pt x="16" y="22"/>
                  </a:cubicBezTo>
                  <a:cubicBezTo>
                    <a:pt x="16" y="21"/>
                    <a:pt x="16" y="20"/>
                    <a:pt x="16" y="19"/>
                  </a:cubicBezTo>
                  <a:cubicBezTo>
                    <a:pt x="16" y="19"/>
                    <a:pt x="16" y="18"/>
                    <a:pt x="16" y="18"/>
                  </a:cubicBezTo>
                  <a:cubicBezTo>
                    <a:pt x="15" y="17"/>
                    <a:pt x="16" y="16"/>
                    <a:pt x="16" y="16"/>
                  </a:cubicBezTo>
                  <a:cubicBezTo>
                    <a:pt x="16" y="15"/>
                    <a:pt x="16" y="15"/>
                    <a:pt x="16" y="15"/>
                  </a:cubicBezTo>
                  <a:cubicBezTo>
                    <a:pt x="16" y="14"/>
                    <a:pt x="17" y="14"/>
                    <a:pt x="17" y="14"/>
                  </a:cubicBezTo>
                  <a:cubicBezTo>
                    <a:pt x="17" y="14"/>
                    <a:pt x="18" y="13"/>
                    <a:pt x="18" y="13"/>
                  </a:cubicBezTo>
                  <a:cubicBezTo>
                    <a:pt x="18" y="13"/>
                    <a:pt x="18" y="12"/>
                    <a:pt x="19" y="12"/>
                  </a:cubicBezTo>
                  <a:cubicBezTo>
                    <a:pt x="19" y="12"/>
                    <a:pt x="19" y="12"/>
                    <a:pt x="19" y="12"/>
                  </a:cubicBezTo>
                  <a:cubicBezTo>
                    <a:pt x="21" y="10"/>
                    <a:pt x="21" y="10"/>
                    <a:pt x="21" y="10"/>
                  </a:cubicBezTo>
                  <a:cubicBezTo>
                    <a:pt x="21" y="10"/>
                    <a:pt x="21" y="10"/>
                    <a:pt x="22" y="9"/>
                  </a:cubicBezTo>
                  <a:cubicBezTo>
                    <a:pt x="22" y="9"/>
                    <a:pt x="22" y="9"/>
                    <a:pt x="22" y="9"/>
                  </a:cubicBezTo>
                  <a:cubicBezTo>
                    <a:pt x="23" y="9"/>
                    <a:pt x="23" y="9"/>
                    <a:pt x="23" y="9"/>
                  </a:cubicBezTo>
                  <a:cubicBezTo>
                    <a:pt x="23" y="9"/>
                    <a:pt x="23" y="9"/>
                    <a:pt x="23" y="8"/>
                  </a:cubicBezTo>
                  <a:cubicBezTo>
                    <a:pt x="23" y="8"/>
                    <a:pt x="23" y="8"/>
                    <a:pt x="24" y="8"/>
                  </a:cubicBezTo>
                  <a:cubicBezTo>
                    <a:pt x="24" y="8"/>
                    <a:pt x="24" y="8"/>
                    <a:pt x="24" y="8"/>
                  </a:cubicBezTo>
                  <a:cubicBezTo>
                    <a:pt x="24" y="8"/>
                    <a:pt x="24" y="8"/>
                    <a:pt x="24" y="8"/>
                  </a:cubicBezTo>
                  <a:cubicBezTo>
                    <a:pt x="24" y="7"/>
                    <a:pt x="25" y="7"/>
                    <a:pt x="25" y="7"/>
                  </a:cubicBezTo>
                  <a:cubicBezTo>
                    <a:pt x="25" y="7"/>
                    <a:pt x="25" y="6"/>
                    <a:pt x="26" y="6"/>
                  </a:cubicBezTo>
                  <a:cubicBezTo>
                    <a:pt x="26" y="6"/>
                    <a:pt x="26" y="6"/>
                    <a:pt x="27" y="5"/>
                  </a:cubicBezTo>
                  <a:cubicBezTo>
                    <a:pt x="27" y="5"/>
                    <a:pt x="27" y="5"/>
                    <a:pt x="28" y="5"/>
                  </a:cubicBezTo>
                  <a:cubicBezTo>
                    <a:pt x="28" y="5"/>
                    <a:pt x="29" y="5"/>
                    <a:pt x="30" y="4"/>
                  </a:cubicBezTo>
                  <a:cubicBezTo>
                    <a:pt x="30" y="4"/>
                    <a:pt x="30" y="5"/>
                    <a:pt x="31" y="5"/>
                  </a:cubicBezTo>
                  <a:cubicBezTo>
                    <a:pt x="31" y="5"/>
                    <a:pt x="31" y="5"/>
                    <a:pt x="32" y="4"/>
                  </a:cubicBezTo>
                  <a:cubicBezTo>
                    <a:pt x="32" y="4"/>
                    <a:pt x="32" y="4"/>
                    <a:pt x="32" y="4"/>
                  </a:cubicBezTo>
                  <a:cubicBezTo>
                    <a:pt x="32" y="4"/>
                    <a:pt x="32" y="4"/>
                    <a:pt x="32" y="4"/>
                  </a:cubicBezTo>
                  <a:cubicBezTo>
                    <a:pt x="32" y="4"/>
                    <a:pt x="32" y="4"/>
                    <a:pt x="32" y="4"/>
                  </a:cubicBezTo>
                  <a:cubicBezTo>
                    <a:pt x="33" y="4"/>
                    <a:pt x="33" y="4"/>
                    <a:pt x="33" y="4"/>
                  </a:cubicBezTo>
                  <a:cubicBezTo>
                    <a:pt x="34" y="4"/>
                    <a:pt x="35" y="4"/>
                    <a:pt x="36" y="4"/>
                  </a:cubicBezTo>
                  <a:cubicBezTo>
                    <a:pt x="36" y="4"/>
                    <a:pt x="36" y="4"/>
                    <a:pt x="36" y="4"/>
                  </a:cubicBezTo>
                  <a:cubicBezTo>
                    <a:pt x="37" y="4"/>
                    <a:pt x="37" y="4"/>
                    <a:pt x="37" y="4"/>
                  </a:cubicBezTo>
                  <a:cubicBezTo>
                    <a:pt x="38" y="3"/>
                    <a:pt x="38" y="3"/>
                    <a:pt x="38" y="3"/>
                  </a:cubicBezTo>
                  <a:cubicBezTo>
                    <a:pt x="39" y="3"/>
                    <a:pt x="39" y="3"/>
                    <a:pt x="39" y="3"/>
                  </a:cubicBezTo>
                  <a:cubicBezTo>
                    <a:pt x="40" y="2"/>
                    <a:pt x="40" y="2"/>
                    <a:pt x="41" y="2"/>
                  </a:cubicBezTo>
                  <a:cubicBezTo>
                    <a:pt x="41" y="2"/>
                    <a:pt x="41" y="2"/>
                    <a:pt x="42" y="2"/>
                  </a:cubicBezTo>
                  <a:cubicBezTo>
                    <a:pt x="42" y="2"/>
                    <a:pt x="43" y="2"/>
                    <a:pt x="43" y="2"/>
                  </a:cubicBezTo>
                  <a:cubicBezTo>
                    <a:pt x="44" y="2"/>
                    <a:pt x="45" y="2"/>
                    <a:pt x="46" y="2"/>
                  </a:cubicBezTo>
                  <a:cubicBezTo>
                    <a:pt x="47" y="2"/>
                    <a:pt x="47" y="2"/>
                    <a:pt x="47" y="2"/>
                  </a:cubicBezTo>
                  <a:cubicBezTo>
                    <a:pt x="48" y="2"/>
                    <a:pt x="49" y="2"/>
                    <a:pt x="50" y="1"/>
                  </a:cubicBezTo>
                  <a:cubicBezTo>
                    <a:pt x="51" y="1"/>
                    <a:pt x="51" y="1"/>
                    <a:pt x="51" y="0"/>
                  </a:cubicBezTo>
                  <a:cubicBezTo>
                    <a:pt x="51" y="0"/>
                    <a:pt x="51" y="0"/>
                    <a:pt x="52" y="0"/>
                  </a:cubicBezTo>
                  <a:cubicBezTo>
                    <a:pt x="52" y="0"/>
                    <a:pt x="52" y="0"/>
                    <a:pt x="52" y="1"/>
                  </a:cubicBezTo>
                  <a:cubicBezTo>
                    <a:pt x="52" y="1"/>
                    <a:pt x="52" y="1"/>
                    <a:pt x="53" y="1"/>
                  </a:cubicBezTo>
                  <a:cubicBezTo>
                    <a:pt x="53" y="1"/>
                    <a:pt x="53" y="1"/>
                    <a:pt x="53" y="2"/>
                  </a:cubicBezTo>
                  <a:cubicBezTo>
                    <a:pt x="53" y="2"/>
                    <a:pt x="53" y="2"/>
                    <a:pt x="53" y="2"/>
                  </a:cubicBezTo>
                  <a:cubicBezTo>
                    <a:pt x="53" y="3"/>
                    <a:pt x="53" y="3"/>
                    <a:pt x="53" y="3"/>
                  </a:cubicBezTo>
                  <a:cubicBezTo>
                    <a:pt x="53" y="4"/>
                    <a:pt x="53" y="4"/>
                    <a:pt x="53" y="4"/>
                  </a:cubicBezTo>
                  <a:cubicBezTo>
                    <a:pt x="54" y="5"/>
                    <a:pt x="53" y="5"/>
                    <a:pt x="53" y="6"/>
                  </a:cubicBezTo>
                  <a:cubicBezTo>
                    <a:pt x="53" y="7"/>
                    <a:pt x="53" y="7"/>
                    <a:pt x="53" y="8"/>
                  </a:cubicBezTo>
                  <a:cubicBezTo>
                    <a:pt x="53" y="8"/>
                    <a:pt x="52" y="8"/>
                    <a:pt x="52" y="9"/>
                  </a:cubicBezTo>
                  <a:cubicBezTo>
                    <a:pt x="52" y="9"/>
                    <a:pt x="52" y="9"/>
                    <a:pt x="51" y="9"/>
                  </a:cubicBezTo>
                  <a:cubicBezTo>
                    <a:pt x="51" y="9"/>
                    <a:pt x="51" y="9"/>
                    <a:pt x="50" y="10"/>
                  </a:cubicBezTo>
                  <a:cubicBezTo>
                    <a:pt x="50" y="10"/>
                    <a:pt x="50" y="10"/>
                    <a:pt x="50" y="10"/>
                  </a:cubicBezTo>
                  <a:cubicBezTo>
                    <a:pt x="49" y="10"/>
                    <a:pt x="49" y="10"/>
                    <a:pt x="49" y="10"/>
                  </a:cubicBezTo>
                  <a:cubicBezTo>
                    <a:pt x="48" y="10"/>
                    <a:pt x="48" y="10"/>
                    <a:pt x="48" y="10"/>
                  </a:cubicBezTo>
                  <a:cubicBezTo>
                    <a:pt x="48" y="10"/>
                    <a:pt x="48" y="10"/>
                    <a:pt x="47" y="11"/>
                  </a:cubicBezTo>
                  <a:cubicBezTo>
                    <a:pt x="47" y="11"/>
                    <a:pt x="47" y="11"/>
                    <a:pt x="47" y="11"/>
                  </a:cubicBezTo>
                  <a:cubicBezTo>
                    <a:pt x="47" y="11"/>
                    <a:pt x="47" y="11"/>
                    <a:pt x="47" y="11"/>
                  </a:cubicBezTo>
                  <a:cubicBezTo>
                    <a:pt x="46" y="11"/>
                    <a:pt x="46" y="11"/>
                    <a:pt x="46" y="11"/>
                  </a:cubicBezTo>
                  <a:cubicBezTo>
                    <a:pt x="46" y="11"/>
                    <a:pt x="46" y="11"/>
                    <a:pt x="46" y="11"/>
                  </a:cubicBezTo>
                  <a:cubicBezTo>
                    <a:pt x="46" y="12"/>
                    <a:pt x="46" y="12"/>
                    <a:pt x="46" y="12"/>
                  </a:cubicBezTo>
                  <a:cubicBezTo>
                    <a:pt x="46" y="12"/>
                    <a:pt x="45" y="12"/>
                    <a:pt x="45" y="12"/>
                  </a:cubicBezTo>
                  <a:cubicBezTo>
                    <a:pt x="45" y="13"/>
                    <a:pt x="45" y="13"/>
                    <a:pt x="45" y="14"/>
                  </a:cubicBezTo>
                  <a:cubicBezTo>
                    <a:pt x="45" y="14"/>
                    <a:pt x="45" y="14"/>
                    <a:pt x="45" y="14"/>
                  </a:cubicBezTo>
                  <a:cubicBezTo>
                    <a:pt x="45" y="15"/>
                    <a:pt x="45" y="15"/>
                    <a:pt x="45" y="15"/>
                  </a:cubicBezTo>
                  <a:cubicBezTo>
                    <a:pt x="44" y="16"/>
                    <a:pt x="44" y="16"/>
                    <a:pt x="44" y="17"/>
                  </a:cubicBezTo>
                  <a:cubicBezTo>
                    <a:pt x="44" y="17"/>
                    <a:pt x="44" y="18"/>
                    <a:pt x="44" y="18"/>
                  </a:cubicBezTo>
                  <a:cubicBezTo>
                    <a:pt x="44" y="19"/>
                    <a:pt x="44" y="19"/>
                    <a:pt x="44" y="20"/>
                  </a:cubicBezTo>
                  <a:cubicBezTo>
                    <a:pt x="44" y="20"/>
                    <a:pt x="44" y="21"/>
                    <a:pt x="45" y="21"/>
                  </a:cubicBezTo>
                  <a:cubicBezTo>
                    <a:pt x="45" y="22"/>
                    <a:pt x="45" y="22"/>
                    <a:pt x="45" y="22"/>
                  </a:cubicBezTo>
                  <a:cubicBezTo>
                    <a:pt x="46" y="23"/>
                    <a:pt x="46" y="23"/>
                    <a:pt x="46" y="24"/>
                  </a:cubicBezTo>
                  <a:cubicBezTo>
                    <a:pt x="46" y="24"/>
                    <a:pt x="46" y="25"/>
                    <a:pt x="46" y="25"/>
                  </a:cubicBezTo>
                  <a:cubicBezTo>
                    <a:pt x="47" y="26"/>
                    <a:pt x="47" y="26"/>
                    <a:pt x="47" y="26"/>
                  </a:cubicBezTo>
                  <a:cubicBezTo>
                    <a:pt x="47" y="27"/>
                    <a:pt x="47" y="27"/>
                    <a:pt x="48" y="28"/>
                  </a:cubicBezTo>
                  <a:cubicBezTo>
                    <a:pt x="48" y="28"/>
                    <a:pt x="48" y="29"/>
                    <a:pt x="48" y="29"/>
                  </a:cubicBezTo>
                  <a:cubicBezTo>
                    <a:pt x="48" y="30"/>
                    <a:pt x="49" y="30"/>
                    <a:pt x="49" y="31"/>
                  </a:cubicBezTo>
                  <a:cubicBezTo>
                    <a:pt x="49" y="31"/>
                    <a:pt x="50" y="31"/>
                    <a:pt x="50" y="31"/>
                  </a:cubicBezTo>
                  <a:cubicBezTo>
                    <a:pt x="50" y="32"/>
                    <a:pt x="51" y="32"/>
                    <a:pt x="51" y="32"/>
                  </a:cubicBezTo>
                  <a:cubicBezTo>
                    <a:pt x="52" y="33"/>
                    <a:pt x="52" y="34"/>
                    <a:pt x="53" y="34"/>
                  </a:cubicBezTo>
                  <a:cubicBezTo>
                    <a:pt x="54" y="34"/>
                    <a:pt x="54" y="34"/>
                    <a:pt x="55" y="34"/>
                  </a:cubicBezTo>
                  <a:cubicBezTo>
                    <a:pt x="55" y="34"/>
                    <a:pt x="56" y="35"/>
                    <a:pt x="56" y="35"/>
                  </a:cubicBezTo>
                  <a:cubicBezTo>
                    <a:pt x="56" y="35"/>
                    <a:pt x="57" y="35"/>
                    <a:pt x="57" y="35"/>
                  </a:cubicBezTo>
                  <a:cubicBezTo>
                    <a:pt x="58" y="35"/>
                    <a:pt x="58" y="35"/>
                    <a:pt x="58" y="35"/>
                  </a:cubicBezTo>
                  <a:cubicBezTo>
                    <a:pt x="59" y="35"/>
                    <a:pt x="59" y="35"/>
                    <a:pt x="60" y="35"/>
                  </a:cubicBezTo>
                  <a:cubicBezTo>
                    <a:pt x="60" y="35"/>
                    <a:pt x="60" y="35"/>
                    <a:pt x="60" y="35"/>
                  </a:cubicBezTo>
                  <a:cubicBezTo>
                    <a:pt x="61" y="35"/>
                    <a:pt x="61" y="35"/>
                    <a:pt x="62" y="35"/>
                  </a:cubicBezTo>
                  <a:cubicBezTo>
                    <a:pt x="62" y="35"/>
                    <a:pt x="62" y="35"/>
                    <a:pt x="63" y="35"/>
                  </a:cubicBezTo>
                  <a:cubicBezTo>
                    <a:pt x="63" y="35"/>
                    <a:pt x="64" y="35"/>
                    <a:pt x="64" y="35"/>
                  </a:cubicBezTo>
                  <a:cubicBezTo>
                    <a:pt x="64" y="35"/>
                    <a:pt x="65" y="34"/>
                    <a:pt x="66" y="34"/>
                  </a:cubicBezTo>
                  <a:cubicBezTo>
                    <a:pt x="66" y="34"/>
                    <a:pt x="67" y="34"/>
                    <a:pt x="67" y="34"/>
                  </a:cubicBezTo>
                  <a:cubicBezTo>
                    <a:pt x="68" y="33"/>
                    <a:pt x="69" y="33"/>
                    <a:pt x="70" y="33"/>
                  </a:cubicBezTo>
                  <a:cubicBezTo>
                    <a:pt x="71" y="33"/>
                    <a:pt x="72" y="32"/>
                    <a:pt x="73" y="32"/>
                  </a:cubicBezTo>
                  <a:cubicBezTo>
                    <a:pt x="73" y="32"/>
                    <a:pt x="74" y="32"/>
                    <a:pt x="74" y="32"/>
                  </a:cubicBezTo>
                  <a:cubicBezTo>
                    <a:pt x="75" y="32"/>
                    <a:pt x="75" y="31"/>
                    <a:pt x="76" y="31"/>
                  </a:cubicBezTo>
                  <a:cubicBezTo>
                    <a:pt x="77" y="31"/>
                    <a:pt x="78" y="31"/>
                    <a:pt x="79" y="31"/>
                  </a:cubicBezTo>
                  <a:cubicBezTo>
                    <a:pt x="79" y="30"/>
                    <a:pt x="79" y="30"/>
                    <a:pt x="80" y="30"/>
                  </a:cubicBezTo>
                  <a:cubicBezTo>
                    <a:pt x="80" y="30"/>
                    <a:pt x="81" y="30"/>
                    <a:pt x="81" y="30"/>
                  </a:cubicBezTo>
                  <a:cubicBezTo>
                    <a:pt x="82" y="30"/>
                    <a:pt x="82" y="30"/>
                    <a:pt x="82" y="30"/>
                  </a:cubicBezTo>
                  <a:cubicBezTo>
                    <a:pt x="82" y="30"/>
                    <a:pt x="82" y="30"/>
                    <a:pt x="82" y="30"/>
                  </a:cubicBezTo>
                  <a:cubicBezTo>
                    <a:pt x="83" y="30"/>
                    <a:pt x="84" y="30"/>
                    <a:pt x="85" y="30"/>
                  </a:cubicBezTo>
                  <a:cubicBezTo>
                    <a:pt x="86" y="30"/>
                    <a:pt x="87" y="30"/>
                    <a:pt x="88" y="30"/>
                  </a:cubicBezTo>
                  <a:cubicBezTo>
                    <a:pt x="88" y="30"/>
                    <a:pt x="89" y="29"/>
                    <a:pt x="89" y="29"/>
                  </a:cubicBezTo>
                  <a:cubicBezTo>
                    <a:pt x="90" y="30"/>
                    <a:pt x="90" y="30"/>
                    <a:pt x="91" y="30"/>
                  </a:cubicBezTo>
                  <a:cubicBezTo>
                    <a:pt x="92" y="30"/>
                    <a:pt x="92" y="31"/>
                    <a:pt x="92" y="31"/>
                  </a:cubicBezTo>
                  <a:cubicBezTo>
                    <a:pt x="92" y="31"/>
                    <a:pt x="93" y="31"/>
                    <a:pt x="93" y="31"/>
                  </a:cubicBezTo>
                  <a:cubicBezTo>
                    <a:pt x="93" y="32"/>
                    <a:pt x="93" y="32"/>
                    <a:pt x="93" y="32"/>
                  </a:cubicBezTo>
                  <a:cubicBezTo>
                    <a:pt x="94" y="32"/>
                    <a:pt x="95" y="33"/>
                    <a:pt x="96" y="34"/>
                  </a:cubicBezTo>
                  <a:cubicBezTo>
                    <a:pt x="96" y="34"/>
                    <a:pt x="96" y="35"/>
                    <a:pt x="97" y="35"/>
                  </a:cubicBezTo>
                  <a:cubicBezTo>
                    <a:pt x="97" y="35"/>
                    <a:pt x="97" y="35"/>
                    <a:pt x="98" y="36"/>
                  </a:cubicBezTo>
                  <a:cubicBezTo>
                    <a:pt x="98" y="36"/>
                    <a:pt x="98" y="36"/>
                    <a:pt x="98" y="36"/>
                  </a:cubicBezTo>
                  <a:cubicBezTo>
                    <a:pt x="98" y="37"/>
                    <a:pt x="98" y="37"/>
                    <a:pt x="98" y="37"/>
                  </a:cubicBezTo>
                  <a:cubicBezTo>
                    <a:pt x="98" y="37"/>
                    <a:pt x="98" y="38"/>
                    <a:pt x="98" y="38"/>
                  </a:cubicBezTo>
                  <a:cubicBezTo>
                    <a:pt x="98" y="38"/>
                    <a:pt x="99" y="38"/>
                    <a:pt x="99" y="39"/>
                  </a:cubicBezTo>
                  <a:cubicBezTo>
                    <a:pt x="99" y="39"/>
                    <a:pt x="99" y="40"/>
                    <a:pt x="99" y="40"/>
                  </a:cubicBezTo>
                  <a:cubicBezTo>
                    <a:pt x="99" y="42"/>
                    <a:pt x="99" y="43"/>
                    <a:pt x="98" y="44"/>
                  </a:cubicBezTo>
                  <a:cubicBezTo>
                    <a:pt x="98" y="45"/>
                    <a:pt x="98" y="45"/>
                    <a:pt x="98" y="46"/>
                  </a:cubicBezTo>
                  <a:cubicBezTo>
                    <a:pt x="98" y="46"/>
                    <a:pt x="98" y="46"/>
                    <a:pt x="98" y="47"/>
                  </a:cubicBezTo>
                  <a:cubicBezTo>
                    <a:pt x="98" y="47"/>
                    <a:pt x="98" y="47"/>
                    <a:pt x="97" y="47"/>
                  </a:cubicBezTo>
                  <a:cubicBezTo>
                    <a:pt x="97" y="48"/>
                    <a:pt x="97" y="48"/>
                    <a:pt x="97" y="48"/>
                  </a:cubicBezTo>
                  <a:cubicBezTo>
                    <a:pt x="97" y="48"/>
                    <a:pt x="97" y="49"/>
                    <a:pt x="97" y="49"/>
                  </a:cubicBezTo>
                  <a:cubicBezTo>
                    <a:pt x="96" y="50"/>
                    <a:pt x="96" y="50"/>
                    <a:pt x="96" y="50"/>
                  </a:cubicBezTo>
                  <a:cubicBezTo>
                    <a:pt x="95" y="50"/>
                    <a:pt x="95" y="50"/>
                    <a:pt x="95" y="50"/>
                  </a:cubicBezTo>
                  <a:cubicBezTo>
                    <a:pt x="94" y="50"/>
                    <a:pt x="94" y="51"/>
                    <a:pt x="93" y="51"/>
                  </a:cubicBezTo>
                  <a:cubicBezTo>
                    <a:pt x="93" y="51"/>
                    <a:pt x="93" y="51"/>
                    <a:pt x="92" y="52"/>
                  </a:cubicBezTo>
                  <a:cubicBezTo>
                    <a:pt x="92" y="52"/>
                    <a:pt x="92" y="53"/>
                    <a:pt x="91" y="53"/>
                  </a:cubicBezTo>
                  <a:cubicBezTo>
                    <a:pt x="91" y="53"/>
                    <a:pt x="90" y="53"/>
                    <a:pt x="90" y="54"/>
                  </a:cubicBezTo>
                  <a:cubicBezTo>
                    <a:pt x="90" y="54"/>
                    <a:pt x="89" y="54"/>
                    <a:pt x="89" y="54"/>
                  </a:cubicBezTo>
                  <a:cubicBezTo>
                    <a:pt x="89" y="55"/>
                    <a:pt x="88" y="55"/>
                    <a:pt x="88" y="55"/>
                  </a:cubicBezTo>
                  <a:cubicBezTo>
                    <a:pt x="87" y="55"/>
                    <a:pt x="86" y="56"/>
                    <a:pt x="86" y="57"/>
                  </a:cubicBezTo>
                  <a:cubicBezTo>
                    <a:pt x="86" y="57"/>
                    <a:pt x="85" y="57"/>
                    <a:pt x="85" y="58"/>
                  </a:cubicBezTo>
                  <a:cubicBezTo>
                    <a:pt x="85" y="58"/>
                    <a:pt x="85" y="58"/>
                    <a:pt x="84" y="58"/>
                  </a:cubicBezTo>
                  <a:cubicBezTo>
                    <a:pt x="84" y="59"/>
                    <a:pt x="84" y="59"/>
                    <a:pt x="83" y="60"/>
                  </a:cubicBezTo>
                  <a:cubicBezTo>
                    <a:pt x="83" y="60"/>
                    <a:pt x="83" y="61"/>
                    <a:pt x="83" y="61"/>
                  </a:cubicBezTo>
                  <a:cubicBezTo>
                    <a:pt x="82" y="62"/>
                    <a:pt x="82" y="62"/>
                    <a:pt x="82" y="62"/>
                  </a:cubicBezTo>
                  <a:cubicBezTo>
                    <a:pt x="81" y="63"/>
                    <a:pt x="81" y="63"/>
                    <a:pt x="81" y="64"/>
                  </a:cubicBezTo>
                  <a:cubicBezTo>
                    <a:pt x="81" y="64"/>
                    <a:pt x="81" y="64"/>
                    <a:pt x="81" y="64"/>
                  </a:cubicBezTo>
                  <a:cubicBezTo>
                    <a:pt x="80" y="64"/>
                    <a:pt x="80" y="65"/>
                    <a:pt x="80" y="65"/>
                  </a:cubicBezTo>
                  <a:cubicBezTo>
                    <a:pt x="80" y="65"/>
                    <a:pt x="80" y="66"/>
                    <a:pt x="80" y="66"/>
                  </a:cubicBezTo>
                  <a:cubicBezTo>
                    <a:pt x="80" y="67"/>
                    <a:pt x="80" y="67"/>
                    <a:pt x="80" y="68"/>
                  </a:cubicBezTo>
                  <a:cubicBezTo>
                    <a:pt x="80" y="68"/>
                    <a:pt x="80" y="69"/>
                    <a:pt x="80" y="69"/>
                  </a:cubicBezTo>
                  <a:cubicBezTo>
                    <a:pt x="80" y="69"/>
                    <a:pt x="81" y="70"/>
                    <a:pt x="81" y="70"/>
                  </a:cubicBezTo>
                  <a:cubicBezTo>
                    <a:pt x="81" y="71"/>
                    <a:pt x="81" y="72"/>
                    <a:pt x="81" y="72"/>
                  </a:cubicBezTo>
                  <a:cubicBezTo>
                    <a:pt x="82" y="74"/>
                    <a:pt x="82" y="75"/>
                    <a:pt x="83" y="76"/>
                  </a:cubicBezTo>
                  <a:cubicBezTo>
                    <a:pt x="83" y="77"/>
                    <a:pt x="83" y="77"/>
                    <a:pt x="84" y="77"/>
                  </a:cubicBezTo>
                  <a:cubicBezTo>
                    <a:pt x="84" y="78"/>
                    <a:pt x="84" y="78"/>
                    <a:pt x="84" y="79"/>
                  </a:cubicBezTo>
                  <a:cubicBezTo>
                    <a:pt x="84" y="79"/>
                    <a:pt x="84" y="79"/>
                    <a:pt x="84" y="79"/>
                  </a:cubicBezTo>
                  <a:cubicBezTo>
                    <a:pt x="84" y="80"/>
                    <a:pt x="84" y="81"/>
                    <a:pt x="85" y="82"/>
                  </a:cubicBezTo>
                  <a:cubicBezTo>
                    <a:pt x="85" y="82"/>
                    <a:pt x="85" y="82"/>
                    <a:pt x="85" y="82"/>
                  </a:cubicBezTo>
                  <a:cubicBezTo>
                    <a:pt x="86" y="82"/>
                    <a:pt x="86" y="83"/>
                    <a:pt x="86" y="83"/>
                  </a:cubicBezTo>
                  <a:cubicBezTo>
                    <a:pt x="87" y="83"/>
                    <a:pt x="87" y="83"/>
                    <a:pt x="87" y="83"/>
                  </a:cubicBezTo>
                  <a:cubicBezTo>
                    <a:pt x="87" y="83"/>
                    <a:pt x="87" y="84"/>
                    <a:pt x="87" y="84"/>
                  </a:cubicBezTo>
                  <a:cubicBezTo>
                    <a:pt x="88" y="85"/>
                    <a:pt x="89" y="86"/>
                    <a:pt x="90" y="87"/>
                  </a:cubicBezTo>
                  <a:cubicBezTo>
                    <a:pt x="90" y="87"/>
                    <a:pt x="91" y="86"/>
                    <a:pt x="91" y="86"/>
                  </a:cubicBezTo>
                  <a:cubicBezTo>
                    <a:pt x="92" y="86"/>
                    <a:pt x="92" y="86"/>
                    <a:pt x="93" y="86"/>
                  </a:cubicBezTo>
                  <a:cubicBezTo>
                    <a:pt x="94" y="86"/>
                    <a:pt x="95" y="87"/>
                    <a:pt x="96" y="86"/>
                  </a:cubicBezTo>
                  <a:cubicBezTo>
                    <a:pt x="97" y="86"/>
                    <a:pt x="97" y="85"/>
                    <a:pt x="98" y="86"/>
                  </a:cubicBezTo>
                  <a:cubicBezTo>
                    <a:pt x="99" y="86"/>
                    <a:pt x="99" y="86"/>
                    <a:pt x="100" y="87"/>
                  </a:cubicBezTo>
                  <a:cubicBezTo>
                    <a:pt x="101" y="87"/>
                    <a:pt x="101" y="88"/>
                    <a:pt x="102" y="88"/>
                  </a:cubicBezTo>
                  <a:cubicBezTo>
                    <a:pt x="102" y="88"/>
                    <a:pt x="102" y="89"/>
                    <a:pt x="103" y="89"/>
                  </a:cubicBezTo>
                  <a:cubicBezTo>
                    <a:pt x="103" y="89"/>
                    <a:pt x="103" y="90"/>
                    <a:pt x="104" y="90"/>
                  </a:cubicBezTo>
                  <a:cubicBezTo>
                    <a:pt x="104" y="90"/>
                    <a:pt x="105" y="91"/>
                    <a:pt x="105" y="91"/>
                  </a:cubicBezTo>
                  <a:cubicBezTo>
                    <a:pt x="105" y="92"/>
                    <a:pt x="105" y="92"/>
                    <a:pt x="105" y="93"/>
                  </a:cubicBezTo>
                  <a:cubicBezTo>
                    <a:pt x="106" y="93"/>
                    <a:pt x="106" y="94"/>
                    <a:pt x="106" y="94"/>
                  </a:cubicBezTo>
                  <a:cubicBezTo>
                    <a:pt x="106" y="95"/>
                    <a:pt x="107" y="95"/>
                    <a:pt x="107" y="95"/>
                  </a:cubicBezTo>
                  <a:cubicBezTo>
                    <a:pt x="108" y="96"/>
                    <a:pt x="109" y="98"/>
                    <a:pt x="110" y="99"/>
                  </a:cubicBezTo>
                  <a:cubicBezTo>
                    <a:pt x="111" y="100"/>
                    <a:pt x="112" y="102"/>
                    <a:pt x="112" y="104"/>
                  </a:cubicBezTo>
                  <a:cubicBezTo>
                    <a:pt x="112" y="106"/>
                    <a:pt x="111" y="107"/>
                    <a:pt x="110" y="108"/>
                  </a:cubicBezTo>
                  <a:cubicBezTo>
                    <a:pt x="110" y="109"/>
                    <a:pt x="109" y="110"/>
                    <a:pt x="109" y="1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5" name="Freeform 278">
              <a:extLst>
                <a:ext uri="{FF2B5EF4-FFF2-40B4-BE49-F238E27FC236}">
                  <a16:creationId xmlns:a16="http://schemas.microsoft.com/office/drawing/2014/main" id="{D3210E3D-CADB-5F4E-AC99-94E4A17458D1}"/>
                </a:ext>
              </a:extLst>
            </p:cNvPr>
            <p:cNvSpPr>
              <a:spLocks/>
            </p:cNvSpPr>
            <p:nvPr/>
          </p:nvSpPr>
          <p:spPr bwMode="auto">
            <a:xfrm>
              <a:off x="19985958" y="9693227"/>
              <a:ext cx="282575" cy="320675"/>
            </a:xfrm>
            <a:custGeom>
              <a:avLst/>
              <a:gdLst>
                <a:gd name="T0" fmla="*/ 84 w 89"/>
                <a:gd name="T1" fmla="*/ 68 h 101"/>
                <a:gd name="T2" fmla="*/ 75 w 89"/>
                <a:gd name="T3" fmla="*/ 60 h 101"/>
                <a:gd name="T4" fmla="*/ 68 w 89"/>
                <a:gd name="T5" fmla="*/ 53 h 101"/>
                <a:gd name="T6" fmla="*/ 62 w 89"/>
                <a:gd name="T7" fmla="*/ 46 h 101"/>
                <a:gd name="T8" fmla="*/ 54 w 89"/>
                <a:gd name="T9" fmla="*/ 40 h 101"/>
                <a:gd name="T10" fmla="*/ 50 w 89"/>
                <a:gd name="T11" fmla="*/ 35 h 101"/>
                <a:gd name="T12" fmla="*/ 44 w 89"/>
                <a:gd name="T13" fmla="*/ 31 h 101"/>
                <a:gd name="T14" fmla="*/ 40 w 89"/>
                <a:gd name="T15" fmla="*/ 30 h 101"/>
                <a:gd name="T16" fmla="*/ 35 w 89"/>
                <a:gd name="T17" fmla="*/ 29 h 101"/>
                <a:gd name="T18" fmla="*/ 30 w 89"/>
                <a:gd name="T19" fmla="*/ 26 h 101"/>
                <a:gd name="T20" fmla="*/ 23 w 89"/>
                <a:gd name="T21" fmla="*/ 22 h 101"/>
                <a:gd name="T22" fmla="*/ 18 w 89"/>
                <a:gd name="T23" fmla="*/ 16 h 101"/>
                <a:gd name="T24" fmla="*/ 14 w 89"/>
                <a:gd name="T25" fmla="*/ 9 h 101"/>
                <a:gd name="T26" fmla="*/ 12 w 89"/>
                <a:gd name="T27" fmla="*/ 3 h 101"/>
                <a:gd name="T28" fmla="*/ 9 w 89"/>
                <a:gd name="T29" fmla="*/ 0 h 101"/>
                <a:gd name="T30" fmla="*/ 0 w 89"/>
                <a:gd name="T31" fmla="*/ 5 h 101"/>
                <a:gd name="T32" fmla="*/ 6 w 89"/>
                <a:gd name="T33" fmla="*/ 17 h 101"/>
                <a:gd name="T34" fmla="*/ 12 w 89"/>
                <a:gd name="T35" fmla="*/ 23 h 101"/>
                <a:gd name="T36" fmla="*/ 9 w 89"/>
                <a:gd name="T37" fmla="*/ 36 h 101"/>
                <a:gd name="T38" fmla="*/ 10 w 89"/>
                <a:gd name="T39" fmla="*/ 47 h 101"/>
                <a:gd name="T40" fmla="*/ 17 w 89"/>
                <a:gd name="T41" fmla="*/ 40 h 101"/>
                <a:gd name="T42" fmla="*/ 20 w 89"/>
                <a:gd name="T43" fmla="*/ 49 h 101"/>
                <a:gd name="T44" fmla="*/ 25 w 89"/>
                <a:gd name="T45" fmla="*/ 51 h 101"/>
                <a:gd name="T46" fmla="*/ 35 w 89"/>
                <a:gd name="T47" fmla="*/ 44 h 101"/>
                <a:gd name="T48" fmla="*/ 31 w 89"/>
                <a:gd name="T49" fmla="*/ 35 h 101"/>
                <a:gd name="T50" fmla="*/ 42 w 89"/>
                <a:gd name="T51" fmla="*/ 35 h 101"/>
                <a:gd name="T52" fmla="*/ 46 w 89"/>
                <a:gd name="T53" fmla="*/ 39 h 101"/>
                <a:gd name="T54" fmla="*/ 50 w 89"/>
                <a:gd name="T55" fmla="*/ 44 h 101"/>
                <a:gd name="T56" fmla="*/ 56 w 89"/>
                <a:gd name="T57" fmla="*/ 51 h 101"/>
                <a:gd name="T58" fmla="*/ 56 w 89"/>
                <a:gd name="T59" fmla="*/ 58 h 101"/>
                <a:gd name="T60" fmla="*/ 56 w 89"/>
                <a:gd name="T61" fmla="*/ 64 h 101"/>
                <a:gd name="T62" fmla="*/ 52 w 89"/>
                <a:gd name="T63" fmla="*/ 68 h 101"/>
                <a:gd name="T64" fmla="*/ 50 w 89"/>
                <a:gd name="T65" fmla="*/ 63 h 101"/>
                <a:gd name="T66" fmla="*/ 45 w 89"/>
                <a:gd name="T67" fmla="*/ 63 h 101"/>
                <a:gd name="T68" fmla="*/ 42 w 89"/>
                <a:gd name="T69" fmla="*/ 66 h 101"/>
                <a:gd name="T70" fmla="*/ 41 w 89"/>
                <a:gd name="T71" fmla="*/ 71 h 101"/>
                <a:gd name="T72" fmla="*/ 40 w 89"/>
                <a:gd name="T73" fmla="*/ 64 h 101"/>
                <a:gd name="T74" fmla="*/ 42 w 89"/>
                <a:gd name="T75" fmla="*/ 59 h 101"/>
                <a:gd name="T76" fmla="*/ 39 w 89"/>
                <a:gd name="T77" fmla="*/ 54 h 101"/>
                <a:gd name="T78" fmla="*/ 30 w 89"/>
                <a:gd name="T79" fmla="*/ 56 h 101"/>
                <a:gd name="T80" fmla="*/ 32 w 89"/>
                <a:gd name="T81" fmla="*/ 66 h 101"/>
                <a:gd name="T82" fmla="*/ 37 w 89"/>
                <a:gd name="T83" fmla="*/ 77 h 101"/>
                <a:gd name="T84" fmla="*/ 25 w 89"/>
                <a:gd name="T85" fmla="*/ 91 h 101"/>
                <a:gd name="T86" fmla="*/ 27 w 89"/>
                <a:gd name="T87" fmla="*/ 100 h 101"/>
                <a:gd name="T88" fmla="*/ 41 w 89"/>
                <a:gd name="T89" fmla="*/ 96 h 101"/>
                <a:gd name="T90" fmla="*/ 42 w 89"/>
                <a:gd name="T91" fmla="*/ 99 h 101"/>
                <a:gd name="T92" fmla="*/ 50 w 89"/>
                <a:gd name="T93" fmla="*/ 95 h 101"/>
                <a:gd name="T94" fmla="*/ 55 w 89"/>
                <a:gd name="T95" fmla="*/ 90 h 101"/>
                <a:gd name="T96" fmla="*/ 62 w 89"/>
                <a:gd name="T97" fmla="*/ 90 h 101"/>
                <a:gd name="T98" fmla="*/ 71 w 89"/>
                <a:gd name="T99" fmla="*/ 90 h 101"/>
                <a:gd name="T100" fmla="*/ 77 w 89"/>
                <a:gd name="T101" fmla="*/ 89 h 101"/>
                <a:gd name="T102" fmla="*/ 82 w 89"/>
                <a:gd name="T103" fmla="*/ 88 h 101"/>
                <a:gd name="T104" fmla="*/ 87 w 89"/>
                <a:gd name="T105" fmla="*/ 90 h 101"/>
                <a:gd name="T106" fmla="*/ 86 w 89"/>
                <a:gd name="T107" fmla="*/ 7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101">
                  <a:moveTo>
                    <a:pt x="89" y="71"/>
                  </a:moveTo>
                  <a:cubicBezTo>
                    <a:pt x="89" y="71"/>
                    <a:pt x="88" y="70"/>
                    <a:pt x="88" y="70"/>
                  </a:cubicBezTo>
                  <a:cubicBezTo>
                    <a:pt x="87" y="70"/>
                    <a:pt x="87" y="70"/>
                    <a:pt x="87" y="70"/>
                  </a:cubicBezTo>
                  <a:cubicBezTo>
                    <a:pt x="87" y="70"/>
                    <a:pt x="86" y="69"/>
                    <a:pt x="86" y="69"/>
                  </a:cubicBezTo>
                  <a:cubicBezTo>
                    <a:pt x="86" y="69"/>
                    <a:pt x="85" y="69"/>
                    <a:pt x="85" y="69"/>
                  </a:cubicBezTo>
                  <a:cubicBezTo>
                    <a:pt x="85" y="68"/>
                    <a:pt x="84" y="68"/>
                    <a:pt x="84" y="68"/>
                  </a:cubicBezTo>
                  <a:cubicBezTo>
                    <a:pt x="83" y="67"/>
                    <a:pt x="83" y="67"/>
                    <a:pt x="82" y="67"/>
                  </a:cubicBezTo>
                  <a:cubicBezTo>
                    <a:pt x="82" y="66"/>
                    <a:pt x="81" y="65"/>
                    <a:pt x="80" y="64"/>
                  </a:cubicBezTo>
                  <a:cubicBezTo>
                    <a:pt x="80" y="64"/>
                    <a:pt x="80" y="64"/>
                    <a:pt x="80" y="64"/>
                  </a:cubicBezTo>
                  <a:cubicBezTo>
                    <a:pt x="79" y="64"/>
                    <a:pt x="79" y="64"/>
                    <a:pt x="79" y="63"/>
                  </a:cubicBezTo>
                  <a:cubicBezTo>
                    <a:pt x="78" y="63"/>
                    <a:pt x="78" y="62"/>
                    <a:pt x="77" y="62"/>
                  </a:cubicBezTo>
                  <a:cubicBezTo>
                    <a:pt x="77" y="61"/>
                    <a:pt x="76" y="61"/>
                    <a:pt x="75" y="60"/>
                  </a:cubicBezTo>
                  <a:cubicBezTo>
                    <a:pt x="75" y="60"/>
                    <a:pt x="75" y="60"/>
                    <a:pt x="75" y="59"/>
                  </a:cubicBezTo>
                  <a:cubicBezTo>
                    <a:pt x="75" y="59"/>
                    <a:pt x="75" y="58"/>
                    <a:pt x="75" y="58"/>
                  </a:cubicBezTo>
                  <a:cubicBezTo>
                    <a:pt x="74" y="57"/>
                    <a:pt x="74" y="57"/>
                    <a:pt x="73" y="56"/>
                  </a:cubicBezTo>
                  <a:cubicBezTo>
                    <a:pt x="73" y="56"/>
                    <a:pt x="72" y="55"/>
                    <a:pt x="72" y="55"/>
                  </a:cubicBezTo>
                  <a:cubicBezTo>
                    <a:pt x="72" y="55"/>
                    <a:pt x="71" y="54"/>
                    <a:pt x="71" y="54"/>
                  </a:cubicBezTo>
                  <a:cubicBezTo>
                    <a:pt x="70" y="54"/>
                    <a:pt x="69" y="53"/>
                    <a:pt x="68" y="53"/>
                  </a:cubicBezTo>
                  <a:cubicBezTo>
                    <a:pt x="67" y="52"/>
                    <a:pt x="67" y="52"/>
                    <a:pt x="66" y="51"/>
                  </a:cubicBezTo>
                  <a:cubicBezTo>
                    <a:pt x="66" y="50"/>
                    <a:pt x="66" y="50"/>
                    <a:pt x="65" y="49"/>
                  </a:cubicBezTo>
                  <a:cubicBezTo>
                    <a:pt x="65" y="49"/>
                    <a:pt x="65" y="48"/>
                    <a:pt x="64" y="48"/>
                  </a:cubicBezTo>
                  <a:cubicBezTo>
                    <a:pt x="64" y="48"/>
                    <a:pt x="64" y="48"/>
                    <a:pt x="64" y="48"/>
                  </a:cubicBezTo>
                  <a:cubicBezTo>
                    <a:pt x="64" y="48"/>
                    <a:pt x="63" y="48"/>
                    <a:pt x="63" y="47"/>
                  </a:cubicBezTo>
                  <a:cubicBezTo>
                    <a:pt x="63" y="47"/>
                    <a:pt x="62" y="47"/>
                    <a:pt x="62" y="46"/>
                  </a:cubicBezTo>
                  <a:cubicBezTo>
                    <a:pt x="61" y="46"/>
                    <a:pt x="60" y="45"/>
                    <a:pt x="59" y="45"/>
                  </a:cubicBezTo>
                  <a:cubicBezTo>
                    <a:pt x="59" y="45"/>
                    <a:pt x="59" y="44"/>
                    <a:pt x="59" y="44"/>
                  </a:cubicBezTo>
                  <a:cubicBezTo>
                    <a:pt x="58" y="44"/>
                    <a:pt x="58" y="44"/>
                    <a:pt x="58" y="43"/>
                  </a:cubicBezTo>
                  <a:cubicBezTo>
                    <a:pt x="57" y="43"/>
                    <a:pt x="57" y="42"/>
                    <a:pt x="56" y="42"/>
                  </a:cubicBezTo>
                  <a:cubicBezTo>
                    <a:pt x="56" y="41"/>
                    <a:pt x="56" y="41"/>
                    <a:pt x="55" y="41"/>
                  </a:cubicBezTo>
                  <a:cubicBezTo>
                    <a:pt x="55" y="40"/>
                    <a:pt x="55" y="40"/>
                    <a:pt x="54" y="40"/>
                  </a:cubicBezTo>
                  <a:cubicBezTo>
                    <a:pt x="54" y="39"/>
                    <a:pt x="54" y="39"/>
                    <a:pt x="53" y="39"/>
                  </a:cubicBezTo>
                  <a:cubicBezTo>
                    <a:pt x="53" y="38"/>
                    <a:pt x="53" y="38"/>
                    <a:pt x="52" y="38"/>
                  </a:cubicBezTo>
                  <a:cubicBezTo>
                    <a:pt x="52" y="38"/>
                    <a:pt x="52" y="38"/>
                    <a:pt x="51" y="38"/>
                  </a:cubicBezTo>
                  <a:cubicBezTo>
                    <a:pt x="51" y="37"/>
                    <a:pt x="51" y="37"/>
                    <a:pt x="51" y="37"/>
                  </a:cubicBezTo>
                  <a:cubicBezTo>
                    <a:pt x="51" y="37"/>
                    <a:pt x="51" y="36"/>
                    <a:pt x="51" y="36"/>
                  </a:cubicBezTo>
                  <a:cubicBezTo>
                    <a:pt x="51" y="36"/>
                    <a:pt x="51" y="36"/>
                    <a:pt x="50" y="35"/>
                  </a:cubicBezTo>
                  <a:cubicBezTo>
                    <a:pt x="50" y="35"/>
                    <a:pt x="50" y="35"/>
                    <a:pt x="50" y="35"/>
                  </a:cubicBezTo>
                  <a:cubicBezTo>
                    <a:pt x="50" y="35"/>
                    <a:pt x="50" y="35"/>
                    <a:pt x="49" y="35"/>
                  </a:cubicBezTo>
                  <a:cubicBezTo>
                    <a:pt x="49" y="35"/>
                    <a:pt x="49" y="35"/>
                    <a:pt x="49" y="35"/>
                  </a:cubicBezTo>
                  <a:cubicBezTo>
                    <a:pt x="48" y="34"/>
                    <a:pt x="47" y="34"/>
                    <a:pt x="46" y="33"/>
                  </a:cubicBezTo>
                  <a:cubicBezTo>
                    <a:pt x="45" y="33"/>
                    <a:pt x="45" y="32"/>
                    <a:pt x="44" y="32"/>
                  </a:cubicBezTo>
                  <a:cubicBezTo>
                    <a:pt x="44" y="31"/>
                    <a:pt x="44" y="31"/>
                    <a:pt x="44" y="31"/>
                  </a:cubicBezTo>
                  <a:cubicBezTo>
                    <a:pt x="44" y="31"/>
                    <a:pt x="43" y="31"/>
                    <a:pt x="43" y="31"/>
                  </a:cubicBezTo>
                  <a:cubicBezTo>
                    <a:pt x="43" y="31"/>
                    <a:pt x="43" y="31"/>
                    <a:pt x="43" y="31"/>
                  </a:cubicBezTo>
                  <a:cubicBezTo>
                    <a:pt x="43" y="31"/>
                    <a:pt x="43" y="31"/>
                    <a:pt x="42" y="31"/>
                  </a:cubicBezTo>
                  <a:cubicBezTo>
                    <a:pt x="42" y="31"/>
                    <a:pt x="42" y="31"/>
                    <a:pt x="42" y="31"/>
                  </a:cubicBezTo>
                  <a:cubicBezTo>
                    <a:pt x="42" y="31"/>
                    <a:pt x="41" y="31"/>
                    <a:pt x="41" y="31"/>
                  </a:cubicBezTo>
                  <a:cubicBezTo>
                    <a:pt x="41" y="30"/>
                    <a:pt x="41" y="30"/>
                    <a:pt x="40" y="30"/>
                  </a:cubicBezTo>
                  <a:cubicBezTo>
                    <a:pt x="40" y="30"/>
                    <a:pt x="40" y="30"/>
                    <a:pt x="40" y="30"/>
                  </a:cubicBezTo>
                  <a:cubicBezTo>
                    <a:pt x="39" y="30"/>
                    <a:pt x="39" y="30"/>
                    <a:pt x="39" y="30"/>
                  </a:cubicBezTo>
                  <a:cubicBezTo>
                    <a:pt x="39" y="30"/>
                    <a:pt x="38" y="30"/>
                    <a:pt x="38" y="30"/>
                  </a:cubicBezTo>
                  <a:cubicBezTo>
                    <a:pt x="38" y="29"/>
                    <a:pt x="38" y="29"/>
                    <a:pt x="38" y="29"/>
                  </a:cubicBezTo>
                  <a:cubicBezTo>
                    <a:pt x="38" y="29"/>
                    <a:pt x="37" y="29"/>
                    <a:pt x="36" y="29"/>
                  </a:cubicBezTo>
                  <a:cubicBezTo>
                    <a:pt x="36" y="29"/>
                    <a:pt x="36" y="29"/>
                    <a:pt x="35" y="29"/>
                  </a:cubicBezTo>
                  <a:cubicBezTo>
                    <a:pt x="35" y="29"/>
                    <a:pt x="35" y="29"/>
                    <a:pt x="35" y="29"/>
                  </a:cubicBezTo>
                  <a:cubicBezTo>
                    <a:pt x="34" y="28"/>
                    <a:pt x="34" y="28"/>
                    <a:pt x="34" y="28"/>
                  </a:cubicBezTo>
                  <a:cubicBezTo>
                    <a:pt x="33" y="28"/>
                    <a:pt x="33" y="28"/>
                    <a:pt x="32" y="27"/>
                  </a:cubicBezTo>
                  <a:cubicBezTo>
                    <a:pt x="32" y="27"/>
                    <a:pt x="32" y="27"/>
                    <a:pt x="31" y="27"/>
                  </a:cubicBezTo>
                  <a:cubicBezTo>
                    <a:pt x="31" y="27"/>
                    <a:pt x="31" y="27"/>
                    <a:pt x="31" y="27"/>
                  </a:cubicBezTo>
                  <a:cubicBezTo>
                    <a:pt x="30" y="27"/>
                    <a:pt x="30" y="26"/>
                    <a:pt x="30" y="26"/>
                  </a:cubicBezTo>
                  <a:cubicBezTo>
                    <a:pt x="30" y="26"/>
                    <a:pt x="29" y="26"/>
                    <a:pt x="29" y="26"/>
                  </a:cubicBezTo>
                  <a:cubicBezTo>
                    <a:pt x="29" y="26"/>
                    <a:pt x="29" y="25"/>
                    <a:pt x="28" y="25"/>
                  </a:cubicBezTo>
                  <a:cubicBezTo>
                    <a:pt x="28" y="25"/>
                    <a:pt x="28" y="25"/>
                    <a:pt x="28" y="25"/>
                  </a:cubicBezTo>
                  <a:cubicBezTo>
                    <a:pt x="27" y="25"/>
                    <a:pt x="27" y="24"/>
                    <a:pt x="26" y="24"/>
                  </a:cubicBezTo>
                  <a:cubicBezTo>
                    <a:pt x="26" y="24"/>
                    <a:pt x="25" y="24"/>
                    <a:pt x="25" y="23"/>
                  </a:cubicBezTo>
                  <a:cubicBezTo>
                    <a:pt x="24" y="23"/>
                    <a:pt x="24" y="23"/>
                    <a:pt x="23" y="22"/>
                  </a:cubicBezTo>
                  <a:cubicBezTo>
                    <a:pt x="23" y="22"/>
                    <a:pt x="23" y="22"/>
                    <a:pt x="23" y="21"/>
                  </a:cubicBezTo>
                  <a:cubicBezTo>
                    <a:pt x="22" y="21"/>
                    <a:pt x="22" y="21"/>
                    <a:pt x="22" y="20"/>
                  </a:cubicBezTo>
                  <a:cubicBezTo>
                    <a:pt x="22" y="20"/>
                    <a:pt x="21" y="20"/>
                    <a:pt x="21" y="20"/>
                  </a:cubicBezTo>
                  <a:cubicBezTo>
                    <a:pt x="21" y="19"/>
                    <a:pt x="20" y="19"/>
                    <a:pt x="20" y="19"/>
                  </a:cubicBezTo>
                  <a:cubicBezTo>
                    <a:pt x="20" y="19"/>
                    <a:pt x="19" y="18"/>
                    <a:pt x="19" y="18"/>
                  </a:cubicBezTo>
                  <a:cubicBezTo>
                    <a:pt x="19" y="17"/>
                    <a:pt x="19" y="17"/>
                    <a:pt x="18" y="16"/>
                  </a:cubicBezTo>
                  <a:cubicBezTo>
                    <a:pt x="18" y="16"/>
                    <a:pt x="18" y="16"/>
                    <a:pt x="18" y="16"/>
                  </a:cubicBezTo>
                  <a:cubicBezTo>
                    <a:pt x="18" y="15"/>
                    <a:pt x="17" y="15"/>
                    <a:pt x="17" y="15"/>
                  </a:cubicBezTo>
                  <a:cubicBezTo>
                    <a:pt x="17" y="14"/>
                    <a:pt x="17" y="14"/>
                    <a:pt x="16" y="14"/>
                  </a:cubicBezTo>
                  <a:cubicBezTo>
                    <a:pt x="16" y="13"/>
                    <a:pt x="15" y="13"/>
                    <a:pt x="15" y="12"/>
                  </a:cubicBezTo>
                  <a:cubicBezTo>
                    <a:pt x="15" y="11"/>
                    <a:pt x="15" y="11"/>
                    <a:pt x="14" y="10"/>
                  </a:cubicBezTo>
                  <a:cubicBezTo>
                    <a:pt x="14" y="9"/>
                    <a:pt x="14" y="9"/>
                    <a:pt x="14" y="9"/>
                  </a:cubicBezTo>
                  <a:cubicBezTo>
                    <a:pt x="14" y="8"/>
                    <a:pt x="13" y="8"/>
                    <a:pt x="13" y="7"/>
                  </a:cubicBezTo>
                  <a:cubicBezTo>
                    <a:pt x="13" y="7"/>
                    <a:pt x="13" y="7"/>
                    <a:pt x="12" y="6"/>
                  </a:cubicBezTo>
                  <a:cubicBezTo>
                    <a:pt x="12" y="6"/>
                    <a:pt x="12" y="6"/>
                    <a:pt x="12" y="6"/>
                  </a:cubicBezTo>
                  <a:cubicBezTo>
                    <a:pt x="12" y="6"/>
                    <a:pt x="12" y="6"/>
                    <a:pt x="12" y="5"/>
                  </a:cubicBezTo>
                  <a:cubicBezTo>
                    <a:pt x="12" y="5"/>
                    <a:pt x="12" y="5"/>
                    <a:pt x="12" y="5"/>
                  </a:cubicBezTo>
                  <a:cubicBezTo>
                    <a:pt x="12" y="4"/>
                    <a:pt x="12" y="4"/>
                    <a:pt x="12" y="3"/>
                  </a:cubicBezTo>
                  <a:cubicBezTo>
                    <a:pt x="12" y="3"/>
                    <a:pt x="12" y="3"/>
                    <a:pt x="12" y="3"/>
                  </a:cubicBezTo>
                  <a:cubicBezTo>
                    <a:pt x="12" y="2"/>
                    <a:pt x="12" y="2"/>
                    <a:pt x="11" y="1"/>
                  </a:cubicBezTo>
                  <a:cubicBezTo>
                    <a:pt x="11" y="1"/>
                    <a:pt x="11" y="1"/>
                    <a:pt x="10" y="0"/>
                  </a:cubicBezTo>
                  <a:cubicBezTo>
                    <a:pt x="10" y="0"/>
                    <a:pt x="10" y="0"/>
                    <a:pt x="9" y="0"/>
                  </a:cubicBezTo>
                  <a:cubicBezTo>
                    <a:pt x="9" y="0"/>
                    <a:pt x="9" y="0"/>
                    <a:pt x="9" y="0"/>
                  </a:cubicBezTo>
                  <a:cubicBezTo>
                    <a:pt x="9" y="0"/>
                    <a:pt x="9" y="0"/>
                    <a:pt x="9" y="0"/>
                  </a:cubicBezTo>
                  <a:cubicBezTo>
                    <a:pt x="8" y="0"/>
                    <a:pt x="7" y="0"/>
                    <a:pt x="6" y="0"/>
                  </a:cubicBezTo>
                  <a:cubicBezTo>
                    <a:pt x="6" y="0"/>
                    <a:pt x="5" y="0"/>
                    <a:pt x="5" y="0"/>
                  </a:cubicBezTo>
                  <a:cubicBezTo>
                    <a:pt x="4" y="0"/>
                    <a:pt x="3" y="1"/>
                    <a:pt x="3" y="1"/>
                  </a:cubicBezTo>
                  <a:cubicBezTo>
                    <a:pt x="3" y="2"/>
                    <a:pt x="2" y="2"/>
                    <a:pt x="2" y="2"/>
                  </a:cubicBezTo>
                  <a:cubicBezTo>
                    <a:pt x="2" y="2"/>
                    <a:pt x="1" y="3"/>
                    <a:pt x="1" y="4"/>
                  </a:cubicBezTo>
                  <a:cubicBezTo>
                    <a:pt x="1" y="4"/>
                    <a:pt x="0" y="5"/>
                    <a:pt x="0" y="5"/>
                  </a:cubicBezTo>
                  <a:cubicBezTo>
                    <a:pt x="0" y="6"/>
                    <a:pt x="0" y="6"/>
                    <a:pt x="0" y="7"/>
                  </a:cubicBezTo>
                  <a:cubicBezTo>
                    <a:pt x="0" y="8"/>
                    <a:pt x="0" y="8"/>
                    <a:pt x="1" y="9"/>
                  </a:cubicBezTo>
                  <a:cubicBezTo>
                    <a:pt x="1" y="10"/>
                    <a:pt x="1" y="10"/>
                    <a:pt x="1" y="11"/>
                  </a:cubicBezTo>
                  <a:cubicBezTo>
                    <a:pt x="1" y="11"/>
                    <a:pt x="2" y="12"/>
                    <a:pt x="2" y="13"/>
                  </a:cubicBezTo>
                  <a:cubicBezTo>
                    <a:pt x="3" y="14"/>
                    <a:pt x="4" y="14"/>
                    <a:pt x="5" y="15"/>
                  </a:cubicBezTo>
                  <a:cubicBezTo>
                    <a:pt x="5" y="16"/>
                    <a:pt x="5" y="16"/>
                    <a:pt x="6" y="17"/>
                  </a:cubicBezTo>
                  <a:cubicBezTo>
                    <a:pt x="6" y="17"/>
                    <a:pt x="6" y="18"/>
                    <a:pt x="7" y="18"/>
                  </a:cubicBezTo>
                  <a:cubicBezTo>
                    <a:pt x="7" y="19"/>
                    <a:pt x="8" y="19"/>
                    <a:pt x="8" y="19"/>
                  </a:cubicBezTo>
                  <a:cubicBezTo>
                    <a:pt x="9" y="19"/>
                    <a:pt x="9" y="19"/>
                    <a:pt x="10" y="19"/>
                  </a:cubicBezTo>
                  <a:cubicBezTo>
                    <a:pt x="11" y="19"/>
                    <a:pt x="11" y="19"/>
                    <a:pt x="11" y="20"/>
                  </a:cubicBezTo>
                  <a:cubicBezTo>
                    <a:pt x="11" y="20"/>
                    <a:pt x="11" y="21"/>
                    <a:pt x="11" y="21"/>
                  </a:cubicBezTo>
                  <a:cubicBezTo>
                    <a:pt x="12" y="22"/>
                    <a:pt x="12" y="23"/>
                    <a:pt x="12" y="23"/>
                  </a:cubicBezTo>
                  <a:cubicBezTo>
                    <a:pt x="12" y="24"/>
                    <a:pt x="12" y="25"/>
                    <a:pt x="12" y="26"/>
                  </a:cubicBezTo>
                  <a:cubicBezTo>
                    <a:pt x="12" y="26"/>
                    <a:pt x="12" y="27"/>
                    <a:pt x="11" y="27"/>
                  </a:cubicBezTo>
                  <a:cubicBezTo>
                    <a:pt x="11" y="27"/>
                    <a:pt x="11" y="27"/>
                    <a:pt x="11" y="28"/>
                  </a:cubicBezTo>
                  <a:cubicBezTo>
                    <a:pt x="11" y="28"/>
                    <a:pt x="11" y="29"/>
                    <a:pt x="11" y="30"/>
                  </a:cubicBezTo>
                  <a:cubicBezTo>
                    <a:pt x="11" y="31"/>
                    <a:pt x="10" y="32"/>
                    <a:pt x="10" y="34"/>
                  </a:cubicBezTo>
                  <a:cubicBezTo>
                    <a:pt x="10" y="34"/>
                    <a:pt x="10" y="35"/>
                    <a:pt x="9" y="36"/>
                  </a:cubicBezTo>
                  <a:cubicBezTo>
                    <a:pt x="9" y="37"/>
                    <a:pt x="9" y="38"/>
                    <a:pt x="8" y="39"/>
                  </a:cubicBezTo>
                  <a:cubicBezTo>
                    <a:pt x="8" y="40"/>
                    <a:pt x="8" y="41"/>
                    <a:pt x="7" y="41"/>
                  </a:cubicBezTo>
                  <a:cubicBezTo>
                    <a:pt x="6" y="41"/>
                    <a:pt x="6" y="42"/>
                    <a:pt x="5" y="43"/>
                  </a:cubicBezTo>
                  <a:cubicBezTo>
                    <a:pt x="5" y="43"/>
                    <a:pt x="4" y="45"/>
                    <a:pt x="4" y="46"/>
                  </a:cubicBezTo>
                  <a:cubicBezTo>
                    <a:pt x="5" y="47"/>
                    <a:pt x="6" y="47"/>
                    <a:pt x="6" y="47"/>
                  </a:cubicBezTo>
                  <a:cubicBezTo>
                    <a:pt x="7" y="47"/>
                    <a:pt x="9" y="47"/>
                    <a:pt x="10" y="47"/>
                  </a:cubicBezTo>
                  <a:cubicBezTo>
                    <a:pt x="10" y="47"/>
                    <a:pt x="11" y="47"/>
                    <a:pt x="12" y="46"/>
                  </a:cubicBezTo>
                  <a:cubicBezTo>
                    <a:pt x="12" y="45"/>
                    <a:pt x="12" y="45"/>
                    <a:pt x="13" y="44"/>
                  </a:cubicBezTo>
                  <a:cubicBezTo>
                    <a:pt x="13" y="44"/>
                    <a:pt x="13" y="43"/>
                    <a:pt x="13" y="43"/>
                  </a:cubicBezTo>
                  <a:cubicBezTo>
                    <a:pt x="13" y="43"/>
                    <a:pt x="13" y="43"/>
                    <a:pt x="14" y="42"/>
                  </a:cubicBezTo>
                  <a:cubicBezTo>
                    <a:pt x="14" y="42"/>
                    <a:pt x="15" y="42"/>
                    <a:pt x="15" y="41"/>
                  </a:cubicBezTo>
                  <a:cubicBezTo>
                    <a:pt x="16" y="41"/>
                    <a:pt x="17" y="40"/>
                    <a:pt x="17" y="40"/>
                  </a:cubicBezTo>
                  <a:cubicBezTo>
                    <a:pt x="18" y="39"/>
                    <a:pt x="19" y="38"/>
                    <a:pt x="20" y="38"/>
                  </a:cubicBezTo>
                  <a:cubicBezTo>
                    <a:pt x="21" y="38"/>
                    <a:pt x="22" y="38"/>
                    <a:pt x="23" y="39"/>
                  </a:cubicBezTo>
                  <a:cubicBezTo>
                    <a:pt x="24" y="39"/>
                    <a:pt x="25" y="39"/>
                    <a:pt x="25" y="40"/>
                  </a:cubicBezTo>
                  <a:cubicBezTo>
                    <a:pt x="25" y="41"/>
                    <a:pt x="24" y="43"/>
                    <a:pt x="24" y="43"/>
                  </a:cubicBezTo>
                  <a:cubicBezTo>
                    <a:pt x="23" y="44"/>
                    <a:pt x="22" y="45"/>
                    <a:pt x="21" y="46"/>
                  </a:cubicBezTo>
                  <a:cubicBezTo>
                    <a:pt x="20" y="47"/>
                    <a:pt x="20" y="48"/>
                    <a:pt x="20" y="49"/>
                  </a:cubicBezTo>
                  <a:cubicBezTo>
                    <a:pt x="20" y="49"/>
                    <a:pt x="20" y="50"/>
                    <a:pt x="20" y="50"/>
                  </a:cubicBezTo>
                  <a:cubicBezTo>
                    <a:pt x="20" y="51"/>
                    <a:pt x="21" y="51"/>
                    <a:pt x="21" y="51"/>
                  </a:cubicBezTo>
                  <a:cubicBezTo>
                    <a:pt x="21" y="52"/>
                    <a:pt x="21" y="52"/>
                    <a:pt x="22" y="52"/>
                  </a:cubicBezTo>
                  <a:cubicBezTo>
                    <a:pt x="22" y="52"/>
                    <a:pt x="22" y="52"/>
                    <a:pt x="23" y="52"/>
                  </a:cubicBezTo>
                  <a:cubicBezTo>
                    <a:pt x="23" y="52"/>
                    <a:pt x="24" y="52"/>
                    <a:pt x="24" y="52"/>
                  </a:cubicBezTo>
                  <a:cubicBezTo>
                    <a:pt x="24" y="51"/>
                    <a:pt x="25" y="51"/>
                    <a:pt x="25" y="51"/>
                  </a:cubicBezTo>
                  <a:cubicBezTo>
                    <a:pt x="26" y="51"/>
                    <a:pt x="27" y="51"/>
                    <a:pt x="28" y="50"/>
                  </a:cubicBezTo>
                  <a:cubicBezTo>
                    <a:pt x="28" y="50"/>
                    <a:pt x="29" y="50"/>
                    <a:pt x="29" y="50"/>
                  </a:cubicBezTo>
                  <a:cubicBezTo>
                    <a:pt x="30" y="49"/>
                    <a:pt x="31" y="49"/>
                    <a:pt x="32" y="48"/>
                  </a:cubicBezTo>
                  <a:cubicBezTo>
                    <a:pt x="33" y="48"/>
                    <a:pt x="34" y="47"/>
                    <a:pt x="34" y="46"/>
                  </a:cubicBezTo>
                  <a:cubicBezTo>
                    <a:pt x="34" y="46"/>
                    <a:pt x="34" y="46"/>
                    <a:pt x="34" y="45"/>
                  </a:cubicBezTo>
                  <a:cubicBezTo>
                    <a:pt x="34" y="45"/>
                    <a:pt x="34" y="45"/>
                    <a:pt x="35" y="44"/>
                  </a:cubicBezTo>
                  <a:cubicBezTo>
                    <a:pt x="35" y="43"/>
                    <a:pt x="35" y="42"/>
                    <a:pt x="34" y="42"/>
                  </a:cubicBezTo>
                  <a:cubicBezTo>
                    <a:pt x="34" y="41"/>
                    <a:pt x="34" y="41"/>
                    <a:pt x="33" y="41"/>
                  </a:cubicBezTo>
                  <a:cubicBezTo>
                    <a:pt x="33" y="40"/>
                    <a:pt x="33" y="40"/>
                    <a:pt x="33" y="40"/>
                  </a:cubicBezTo>
                  <a:cubicBezTo>
                    <a:pt x="32" y="39"/>
                    <a:pt x="31" y="39"/>
                    <a:pt x="30" y="38"/>
                  </a:cubicBezTo>
                  <a:cubicBezTo>
                    <a:pt x="30" y="38"/>
                    <a:pt x="30" y="37"/>
                    <a:pt x="31" y="36"/>
                  </a:cubicBezTo>
                  <a:cubicBezTo>
                    <a:pt x="31" y="36"/>
                    <a:pt x="31" y="35"/>
                    <a:pt x="31" y="35"/>
                  </a:cubicBezTo>
                  <a:cubicBezTo>
                    <a:pt x="31" y="35"/>
                    <a:pt x="31" y="34"/>
                    <a:pt x="31" y="34"/>
                  </a:cubicBezTo>
                  <a:cubicBezTo>
                    <a:pt x="31" y="33"/>
                    <a:pt x="32" y="32"/>
                    <a:pt x="33" y="32"/>
                  </a:cubicBezTo>
                  <a:cubicBezTo>
                    <a:pt x="34" y="32"/>
                    <a:pt x="35" y="32"/>
                    <a:pt x="36" y="33"/>
                  </a:cubicBezTo>
                  <a:cubicBezTo>
                    <a:pt x="37" y="33"/>
                    <a:pt x="38" y="33"/>
                    <a:pt x="39" y="33"/>
                  </a:cubicBezTo>
                  <a:cubicBezTo>
                    <a:pt x="40" y="33"/>
                    <a:pt x="40" y="33"/>
                    <a:pt x="41" y="34"/>
                  </a:cubicBezTo>
                  <a:cubicBezTo>
                    <a:pt x="41" y="34"/>
                    <a:pt x="42" y="34"/>
                    <a:pt x="42" y="35"/>
                  </a:cubicBezTo>
                  <a:cubicBezTo>
                    <a:pt x="42" y="35"/>
                    <a:pt x="42" y="35"/>
                    <a:pt x="43" y="35"/>
                  </a:cubicBezTo>
                  <a:cubicBezTo>
                    <a:pt x="43" y="36"/>
                    <a:pt x="44" y="36"/>
                    <a:pt x="44" y="36"/>
                  </a:cubicBezTo>
                  <a:cubicBezTo>
                    <a:pt x="44" y="36"/>
                    <a:pt x="44" y="37"/>
                    <a:pt x="44" y="37"/>
                  </a:cubicBezTo>
                  <a:cubicBezTo>
                    <a:pt x="45" y="37"/>
                    <a:pt x="45" y="37"/>
                    <a:pt x="45" y="37"/>
                  </a:cubicBezTo>
                  <a:cubicBezTo>
                    <a:pt x="45" y="38"/>
                    <a:pt x="45" y="38"/>
                    <a:pt x="46" y="38"/>
                  </a:cubicBezTo>
                  <a:cubicBezTo>
                    <a:pt x="46" y="38"/>
                    <a:pt x="46" y="39"/>
                    <a:pt x="46" y="39"/>
                  </a:cubicBezTo>
                  <a:cubicBezTo>
                    <a:pt x="46" y="39"/>
                    <a:pt x="47" y="39"/>
                    <a:pt x="47" y="40"/>
                  </a:cubicBezTo>
                  <a:cubicBezTo>
                    <a:pt x="47" y="40"/>
                    <a:pt x="47" y="40"/>
                    <a:pt x="47" y="40"/>
                  </a:cubicBezTo>
                  <a:cubicBezTo>
                    <a:pt x="47" y="40"/>
                    <a:pt x="48" y="41"/>
                    <a:pt x="48" y="41"/>
                  </a:cubicBezTo>
                  <a:cubicBezTo>
                    <a:pt x="48" y="41"/>
                    <a:pt x="48" y="41"/>
                    <a:pt x="48" y="42"/>
                  </a:cubicBezTo>
                  <a:cubicBezTo>
                    <a:pt x="48" y="42"/>
                    <a:pt x="49" y="42"/>
                    <a:pt x="49" y="42"/>
                  </a:cubicBezTo>
                  <a:cubicBezTo>
                    <a:pt x="50" y="42"/>
                    <a:pt x="50" y="43"/>
                    <a:pt x="50" y="44"/>
                  </a:cubicBezTo>
                  <a:cubicBezTo>
                    <a:pt x="50" y="45"/>
                    <a:pt x="51" y="45"/>
                    <a:pt x="52" y="45"/>
                  </a:cubicBezTo>
                  <a:cubicBezTo>
                    <a:pt x="53" y="45"/>
                    <a:pt x="53" y="46"/>
                    <a:pt x="54" y="47"/>
                  </a:cubicBezTo>
                  <a:cubicBezTo>
                    <a:pt x="55" y="47"/>
                    <a:pt x="55" y="48"/>
                    <a:pt x="55" y="49"/>
                  </a:cubicBezTo>
                  <a:cubicBezTo>
                    <a:pt x="55" y="49"/>
                    <a:pt x="55" y="49"/>
                    <a:pt x="55" y="50"/>
                  </a:cubicBezTo>
                  <a:cubicBezTo>
                    <a:pt x="55" y="50"/>
                    <a:pt x="56" y="50"/>
                    <a:pt x="56" y="51"/>
                  </a:cubicBezTo>
                  <a:cubicBezTo>
                    <a:pt x="56" y="51"/>
                    <a:pt x="56" y="51"/>
                    <a:pt x="56" y="51"/>
                  </a:cubicBezTo>
                  <a:cubicBezTo>
                    <a:pt x="56" y="51"/>
                    <a:pt x="56" y="51"/>
                    <a:pt x="56" y="51"/>
                  </a:cubicBezTo>
                  <a:cubicBezTo>
                    <a:pt x="56" y="51"/>
                    <a:pt x="56" y="51"/>
                    <a:pt x="56" y="51"/>
                  </a:cubicBezTo>
                  <a:cubicBezTo>
                    <a:pt x="56" y="51"/>
                    <a:pt x="56" y="52"/>
                    <a:pt x="56" y="52"/>
                  </a:cubicBezTo>
                  <a:cubicBezTo>
                    <a:pt x="56" y="52"/>
                    <a:pt x="56" y="53"/>
                    <a:pt x="56" y="53"/>
                  </a:cubicBezTo>
                  <a:cubicBezTo>
                    <a:pt x="56" y="54"/>
                    <a:pt x="56" y="55"/>
                    <a:pt x="56" y="55"/>
                  </a:cubicBezTo>
                  <a:cubicBezTo>
                    <a:pt x="56" y="56"/>
                    <a:pt x="56" y="57"/>
                    <a:pt x="56" y="58"/>
                  </a:cubicBezTo>
                  <a:cubicBezTo>
                    <a:pt x="56" y="58"/>
                    <a:pt x="56" y="58"/>
                    <a:pt x="56" y="58"/>
                  </a:cubicBezTo>
                  <a:cubicBezTo>
                    <a:pt x="56" y="58"/>
                    <a:pt x="56" y="59"/>
                    <a:pt x="56" y="59"/>
                  </a:cubicBezTo>
                  <a:cubicBezTo>
                    <a:pt x="55" y="59"/>
                    <a:pt x="55" y="59"/>
                    <a:pt x="55" y="60"/>
                  </a:cubicBezTo>
                  <a:cubicBezTo>
                    <a:pt x="55" y="60"/>
                    <a:pt x="56" y="61"/>
                    <a:pt x="56" y="62"/>
                  </a:cubicBezTo>
                  <a:cubicBezTo>
                    <a:pt x="56" y="62"/>
                    <a:pt x="55" y="63"/>
                    <a:pt x="56" y="63"/>
                  </a:cubicBezTo>
                  <a:cubicBezTo>
                    <a:pt x="56" y="63"/>
                    <a:pt x="56" y="63"/>
                    <a:pt x="56" y="64"/>
                  </a:cubicBezTo>
                  <a:cubicBezTo>
                    <a:pt x="56" y="64"/>
                    <a:pt x="56" y="65"/>
                    <a:pt x="56" y="65"/>
                  </a:cubicBezTo>
                  <a:cubicBezTo>
                    <a:pt x="56" y="66"/>
                    <a:pt x="56" y="66"/>
                    <a:pt x="56" y="67"/>
                  </a:cubicBezTo>
                  <a:cubicBezTo>
                    <a:pt x="56" y="67"/>
                    <a:pt x="56" y="67"/>
                    <a:pt x="55" y="68"/>
                  </a:cubicBezTo>
                  <a:cubicBezTo>
                    <a:pt x="55" y="68"/>
                    <a:pt x="55" y="68"/>
                    <a:pt x="55" y="68"/>
                  </a:cubicBezTo>
                  <a:cubicBezTo>
                    <a:pt x="55" y="69"/>
                    <a:pt x="54" y="69"/>
                    <a:pt x="54" y="68"/>
                  </a:cubicBezTo>
                  <a:cubicBezTo>
                    <a:pt x="53" y="68"/>
                    <a:pt x="53" y="68"/>
                    <a:pt x="52" y="68"/>
                  </a:cubicBezTo>
                  <a:cubicBezTo>
                    <a:pt x="52" y="67"/>
                    <a:pt x="51" y="67"/>
                    <a:pt x="51" y="67"/>
                  </a:cubicBezTo>
                  <a:cubicBezTo>
                    <a:pt x="50" y="67"/>
                    <a:pt x="50" y="66"/>
                    <a:pt x="50" y="66"/>
                  </a:cubicBezTo>
                  <a:cubicBezTo>
                    <a:pt x="50" y="65"/>
                    <a:pt x="50" y="65"/>
                    <a:pt x="51" y="65"/>
                  </a:cubicBezTo>
                  <a:cubicBezTo>
                    <a:pt x="51" y="64"/>
                    <a:pt x="52" y="64"/>
                    <a:pt x="52" y="64"/>
                  </a:cubicBezTo>
                  <a:cubicBezTo>
                    <a:pt x="53" y="64"/>
                    <a:pt x="52" y="63"/>
                    <a:pt x="52" y="63"/>
                  </a:cubicBezTo>
                  <a:cubicBezTo>
                    <a:pt x="52" y="62"/>
                    <a:pt x="51" y="63"/>
                    <a:pt x="50" y="63"/>
                  </a:cubicBezTo>
                  <a:cubicBezTo>
                    <a:pt x="50" y="63"/>
                    <a:pt x="49" y="63"/>
                    <a:pt x="49" y="63"/>
                  </a:cubicBezTo>
                  <a:cubicBezTo>
                    <a:pt x="48" y="63"/>
                    <a:pt x="47" y="63"/>
                    <a:pt x="47" y="63"/>
                  </a:cubicBezTo>
                  <a:cubicBezTo>
                    <a:pt x="47" y="63"/>
                    <a:pt x="46" y="63"/>
                    <a:pt x="46" y="63"/>
                  </a:cubicBezTo>
                  <a:cubicBezTo>
                    <a:pt x="46" y="63"/>
                    <a:pt x="46" y="63"/>
                    <a:pt x="45" y="63"/>
                  </a:cubicBezTo>
                  <a:cubicBezTo>
                    <a:pt x="46" y="63"/>
                    <a:pt x="45" y="63"/>
                    <a:pt x="45" y="63"/>
                  </a:cubicBezTo>
                  <a:cubicBezTo>
                    <a:pt x="45" y="63"/>
                    <a:pt x="45" y="63"/>
                    <a:pt x="45" y="63"/>
                  </a:cubicBezTo>
                  <a:cubicBezTo>
                    <a:pt x="45" y="63"/>
                    <a:pt x="45" y="63"/>
                    <a:pt x="45" y="63"/>
                  </a:cubicBezTo>
                  <a:cubicBezTo>
                    <a:pt x="44" y="63"/>
                    <a:pt x="44" y="64"/>
                    <a:pt x="44" y="64"/>
                  </a:cubicBezTo>
                  <a:cubicBezTo>
                    <a:pt x="44" y="64"/>
                    <a:pt x="43" y="64"/>
                    <a:pt x="43" y="64"/>
                  </a:cubicBezTo>
                  <a:cubicBezTo>
                    <a:pt x="43" y="64"/>
                    <a:pt x="43" y="64"/>
                    <a:pt x="43" y="64"/>
                  </a:cubicBezTo>
                  <a:cubicBezTo>
                    <a:pt x="42" y="64"/>
                    <a:pt x="42" y="64"/>
                    <a:pt x="42" y="65"/>
                  </a:cubicBezTo>
                  <a:cubicBezTo>
                    <a:pt x="42" y="65"/>
                    <a:pt x="42" y="65"/>
                    <a:pt x="42" y="66"/>
                  </a:cubicBezTo>
                  <a:cubicBezTo>
                    <a:pt x="42" y="66"/>
                    <a:pt x="42" y="67"/>
                    <a:pt x="42" y="67"/>
                  </a:cubicBezTo>
                  <a:cubicBezTo>
                    <a:pt x="42" y="68"/>
                    <a:pt x="42" y="68"/>
                    <a:pt x="42" y="68"/>
                  </a:cubicBezTo>
                  <a:cubicBezTo>
                    <a:pt x="42" y="69"/>
                    <a:pt x="42" y="69"/>
                    <a:pt x="41" y="69"/>
                  </a:cubicBezTo>
                  <a:cubicBezTo>
                    <a:pt x="41" y="70"/>
                    <a:pt x="41" y="70"/>
                    <a:pt x="41" y="70"/>
                  </a:cubicBezTo>
                  <a:cubicBezTo>
                    <a:pt x="41" y="71"/>
                    <a:pt x="41" y="71"/>
                    <a:pt x="41" y="71"/>
                  </a:cubicBezTo>
                  <a:cubicBezTo>
                    <a:pt x="41" y="71"/>
                    <a:pt x="41" y="71"/>
                    <a:pt x="41" y="71"/>
                  </a:cubicBezTo>
                  <a:cubicBezTo>
                    <a:pt x="40" y="71"/>
                    <a:pt x="40" y="71"/>
                    <a:pt x="40" y="71"/>
                  </a:cubicBezTo>
                  <a:cubicBezTo>
                    <a:pt x="40" y="71"/>
                    <a:pt x="40" y="70"/>
                    <a:pt x="39" y="70"/>
                  </a:cubicBezTo>
                  <a:cubicBezTo>
                    <a:pt x="39" y="70"/>
                    <a:pt x="39" y="69"/>
                    <a:pt x="39" y="69"/>
                  </a:cubicBezTo>
                  <a:cubicBezTo>
                    <a:pt x="39" y="69"/>
                    <a:pt x="39" y="68"/>
                    <a:pt x="39" y="68"/>
                  </a:cubicBezTo>
                  <a:cubicBezTo>
                    <a:pt x="40" y="67"/>
                    <a:pt x="40" y="66"/>
                    <a:pt x="40" y="65"/>
                  </a:cubicBezTo>
                  <a:cubicBezTo>
                    <a:pt x="40" y="65"/>
                    <a:pt x="40" y="64"/>
                    <a:pt x="40" y="64"/>
                  </a:cubicBezTo>
                  <a:cubicBezTo>
                    <a:pt x="40" y="63"/>
                    <a:pt x="40" y="63"/>
                    <a:pt x="41" y="63"/>
                  </a:cubicBezTo>
                  <a:cubicBezTo>
                    <a:pt x="41" y="63"/>
                    <a:pt x="41" y="63"/>
                    <a:pt x="41" y="62"/>
                  </a:cubicBezTo>
                  <a:cubicBezTo>
                    <a:pt x="41" y="62"/>
                    <a:pt x="41" y="62"/>
                    <a:pt x="42" y="62"/>
                  </a:cubicBezTo>
                  <a:cubicBezTo>
                    <a:pt x="42" y="62"/>
                    <a:pt x="42" y="61"/>
                    <a:pt x="42" y="61"/>
                  </a:cubicBezTo>
                  <a:cubicBezTo>
                    <a:pt x="42" y="61"/>
                    <a:pt x="42" y="60"/>
                    <a:pt x="42" y="60"/>
                  </a:cubicBezTo>
                  <a:cubicBezTo>
                    <a:pt x="42" y="60"/>
                    <a:pt x="43" y="59"/>
                    <a:pt x="42" y="59"/>
                  </a:cubicBezTo>
                  <a:cubicBezTo>
                    <a:pt x="42" y="59"/>
                    <a:pt x="42" y="59"/>
                    <a:pt x="42" y="58"/>
                  </a:cubicBezTo>
                  <a:cubicBezTo>
                    <a:pt x="42" y="58"/>
                    <a:pt x="42" y="58"/>
                    <a:pt x="42" y="57"/>
                  </a:cubicBezTo>
                  <a:cubicBezTo>
                    <a:pt x="42" y="57"/>
                    <a:pt x="42" y="56"/>
                    <a:pt x="42" y="56"/>
                  </a:cubicBezTo>
                  <a:cubicBezTo>
                    <a:pt x="42" y="56"/>
                    <a:pt x="41" y="55"/>
                    <a:pt x="41" y="55"/>
                  </a:cubicBezTo>
                  <a:cubicBezTo>
                    <a:pt x="41" y="54"/>
                    <a:pt x="40" y="54"/>
                    <a:pt x="40" y="54"/>
                  </a:cubicBezTo>
                  <a:cubicBezTo>
                    <a:pt x="40" y="54"/>
                    <a:pt x="40" y="54"/>
                    <a:pt x="39" y="54"/>
                  </a:cubicBezTo>
                  <a:cubicBezTo>
                    <a:pt x="39" y="54"/>
                    <a:pt x="39" y="54"/>
                    <a:pt x="39" y="54"/>
                  </a:cubicBezTo>
                  <a:cubicBezTo>
                    <a:pt x="39" y="54"/>
                    <a:pt x="38" y="54"/>
                    <a:pt x="38" y="54"/>
                  </a:cubicBezTo>
                  <a:cubicBezTo>
                    <a:pt x="38" y="54"/>
                    <a:pt x="37" y="54"/>
                    <a:pt x="36" y="54"/>
                  </a:cubicBezTo>
                  <a:cubicBezTo>
                    <a:pt x="36" y="54"/>
                    <a:pt x="35" y="54"/>
                    <a:pt x="35" y="54"/>
                  </a:cubicBezTo>
                  <a:cubicBezTo>
                    <a:pt x="34" y="54"/>
                    <a:pt x="33" y="55"/>
                    <a:pt x="32" y="55"/>
                  </a:cubicBezTo>
                  <a:cubicBezTo>
                    <a:pt x="32" y="55"/>
                    <a:pt x="31" y="55"/>
                    <a:pt x="30" y="56"/>
                  </a:cubicBezTo>
                  <a:cubicBezTo>
                    <a:pt x="30" y="57"/>
                    <a:pt x="30" y="57"/>
                    <a:pt x="30" y="58"/>
                  </a:cubicBezTo>
                  <a:cubicBezTo>
                    <a:pt x="30" y="59"/>
                    <a:pt x="29" y="59"/>
                    <a:pt x="29" y="59"/>
                  </a:cubicBezTo>
                  <a:cubicBezTo>
                    <a:pt x="29" y="60"/>
                    <a:pt x="29" y="60"/>
                    <a:pt x="29" y="61"/>
                  </a:cubicBezTo>
                  <a:cubicBezTo>
                    <a:pt x="29" y="61"/>
                    <a:pt x="28" y="62"/>
                    <a:pt x="29" y="63"/>
                  </a:cubicBezTo>
                  <a:cubicBezTo>
                    <a:pt x="29" y="64"/>
                    <a:pt x="30" y="64"/>
                    <a:pt x="30" y="64"/>
                  </a:cubicBezTo>
                  <a:cubicBezTo>
                    <a:pt x="31" y="65"/>
                    <a:pt x="31" y="65"/>
                    <a:pt x="32" y="66"/>
                  </a:cubicBezTo>
                  <a:cubicBezTo>
                    <a:pt x="33" y="66"/>
                    <a:pt x="33" y="67"/>
                    <a:pt x="34" y="68"/>
                  </a:cubicBezTo>
                  <a:cubicBezTo>
                    <a:pt x="34" y="69"/>
                    <a:pt x="35" y="70"/>
                    <a:pt x="35" y="70"/>
                  </a:cubicBezTo>
                  <a:cubicBezTo>
                    <a:pt x="35" y="71"/>
                    <a:pt x="35" y="71"/>
                    <a:pt x="36" y="72"/>
                  </a:cubicBezTo>
                  <a:cubicBezTo>
                    <a:pt x="36" y="73"/>
                    <a:pt x="36" y="73"/>
                    <a:pt x="36" y="74"/>
                  </a:cubicBezTo>
                  <a:cubicBezTo>
                    <a:pt x="36" y="74"/>
                    <a:pt x="36" y="75"/>
                    <a:pt x="37" y="75"/>
                  </a:cubicBezTo>
                  <a:cubicBezTo>
                    <a:pt x="37" y="76"/>
                    <a:pt x="37" y="76"/>
                    <a:pt x="37" y="77"/>
                  </a:cubicBezTo>
                  <a:cubicBezTo>
                    <a:pt x="37" y="78"/>
                    <a:pt x="37" y="78"/>
                    <a:pt x="37" y="79"/>
                  </a:cubicBezTo>
                  <a:cubicBezTo>
                    <a:pt x="37" y="80"/>
                    <a:pt x="37" y="80"/>
                    <a:pt x="37" y="81"/>
                  </a:cubicBezTo>
                  <a:cubicBezTo>
                    <a:pt x="36" y="83"/>
                    <a:pt x="35" y="84"/>
                    <a:pt x="34" y="86"/>
                  </a:cubicBezTo>
                  <a:cubicBezTo>
                    <a:pt x="33" y="87"/>
                    <a:pt x="32" y="88"/>
                    <a:pt x="31" y="89"/>
                  </a:cubicBezTo>
                  <a:cubicBezTo>
                    <a:pt x="30" y="89"/>
                    <a:pt x="29" y="89"/>
                    <a:pt x="28" y="90"/>
                  </a:cubicBezTo>
                  <a:cubicBezTo>
                    <a:pt x="27" y="91"/>
                    <a:pt x="26" y="91"/>
                    <a:pt x="25" y="91"/>
                  </a:cubicBezTo>
                  <a:cubicBezTo>
                    <a:pt x="24" y="91"/>
                    <a:pt x="22" y="91"/>
                    <a:pt x="21" y="92"/>
                  </a:cubicBezTo>
                  <a:cubicBezTo>
                    <a:pt x="20" y="92"/>
                    <a:pt x="19" y="93"/>
                    <a:pt x="18" y="93"/>
                  </a:cubicBezTo>
                  <a:cubicBezTo>
                    <a:pt x="18" y="94"/>
                    <a:pt x="17" y="95"/>
                    <a:pt x="17" y="97"/>
                  </a:cubicBezTo>
                  <a:cubicBezTo>
                    <a:pt x="17" y="98"/>
                    <a:pt x="18" y="98"/>
                    <a:pt x="19" y="99"/>
                  </a:cubicBezTo>
                  <a:cubicBezTo>
                    <a:pt x="20" y="99"/>
                    <a:pt x="22" y="99"/>
                    <a:pt x="23" y="99"/>
                  </a:cubicBezTo>
                  <a:cubicBezTo>
                    <a:pt x="24" y="100"/>
                    <a:pt x="25" y="100"/>
                    <a:pt x="27" y="100"/>
                  </a:cubicBezTo>
                  <a:cubicBezTo>
                    <a:pt x="28" y="101"/>
                    <a:pt x="29" y="101"/>
                    <a:pt x="31" y="101"/>
                  </a:cubicBezTo>
                  <a:cubicBezTo>
                    <a:pt x="32" y="101"/>
                    <a:pt x="33" y="100"/>
                    <a:pt x="34" y="99"/>
                  </a:cubicBezTo>
                  <a:cubicBezTo>
                    <a:pt x="35" y="98"/>
                    <a:pt x="35" y="97"/>
                    <a:pt x="35" y="96"/>
                  </a:cubicBezTo>
                  <a:cubicBezTo>
                    <a:pt x="36" y="95"/>
                    <a:pt x="36" y="94"/>
                    <a:pt x="37" y="93"/>
                  </a:cubicBezTo>
                  <a:cubicBezTo>
                    <a:pt x="38" y="92"/>
                    <a:pt x="39" y="93"/>
                    <a:pt x="39" y="93"/>
                  </a:cubicBezTo>
                  <a:cubicBezTo>
                    <a:pt x="40" y="93"/>
                    <a:pt x="41" y="94"/>
                    <a:pt x="41" y="96"/>
                  </a:cubicBezTo>
                  <a:cubicBezTo>
                    <a:pt x="41" y="97"/>
                    <a:pt x="40" y="98"/>
                    <a:pt x="39" y="98"/>
                  </a:cubicBezTo>
                  <a:cubicBezTo>
                    <a:pt x="38" y="98"/>
                    <a:pt x="37" y="97"/>
                    <a:pt x="36" y="97"/>
                  </a:cubicBezTo>
                  <a:cubicBezTo>
                    <a:pt x="36" y="97"/>
                    <a:pt x="36" y="98"/>
                    <a:pt x="36" y="98"/>
                  </a:cubicBezTo>
                  <a:cubicBezTo>
                    <a:pt x="36" y="98"/>
                    <a:pt x="36" y="99"/>
                    <a:pt x="37" y="99"/>
                  </a:cubicBezTo>
                  <a:cubicBezTo>
                    <a:pt x="38" y="99"/>
                    <a:pt x="39" y="99"/>
                    <a:pt x="39" y="99"/>
                  </a:cubicBezTo>
                  <a:cubicBezTo>
                    <a:pt x="40" y="99"/>
                    <a:pt x="41" y="99"/>
                    <a:pt x="42" y="99"/>
                  </a:cubicBezTo>
                  <a:cubicBezTo>
                    <a:pt x="43" y="99"/>
                    <a:pt x="43" y="98"/>
                    <a:pt x="44" y="98"/>
                  </a:cubicBezTo>
                  <a:cubicBezTo>
                    <a:pt x="44" y="98"/>
                    <a:pt x="45" y="98"/>
                    <a:pt x="45" y="98"/>
                  </a:cubicBezTo>
                  <a:cubicBezTo>
                    <a:pt x="46" y="98"/>
                    <a:pt x="46" y="98"/>
                    <a:pt x="46" y="97"/>
                  </a:cubicBezTo>
                  <a:cubicBezTo>
                    <a:pt x="46" y="97"/>
                    <a:pt x="46" y="97"/>
                    <a:pt x="47" y="97"/>
                  </a:cubicBezTo>
                  <a:cubicBezTo>
                    <a:pt x="47" y="97"/>
                    <a:pt x="48" y="97"/>
                    <a:pt x="49" y="96"/>
                  </a:cubicBezTo>
                  <a:cubicBezTo>
                    <a:pt x="49" y="96"/>
                    <a:pt x="50" y="96"/>
                    <a:pt x="50" y="95"/>
                  </a:cubicBezTo>
                  <a:cubicBezTo>
                    <a:pt x="50" y="95"/>
                    <a:pt x="51" y="95"/>
                    <a:pt x="51" y="94"/>
                  </a:cubicBezTo>
                  <a:cubicBezTo>
                    <a:pt x="51" y="94"/>
                    <a:pt x="52" y="94"/>
                    <a:pt x="52" y="93"/>
                  </a:cubicBezTo>
                  <a:cubicBezTo>
                    <a:pt x="53" y="92"/>
                    <a:pt x="52" y="92"/>
                    <a:pt x="53" y="92"/>
                  </a:cubicBezTo>
                  <a:cubicBezTo>
                    <a:pt x="53" y="91"/>
                    <a:pt x="53" y="91"/>
                    <a:pt x="54" y="91"/>
                  </a:cubicBezTo>
                  <a:cubicBezTo>
                    <a:pt x="54" y="90"/>
                    <a:pt x="54" y="90"/>
                    <a:pt x="54" y="90"/>
                  </a:cubicBezTo>
                  <a:cubicBezTo>
                    <a:pt x="55" y="90"/>
                    <a:pt x="55" y="90"/>
                    <a:pt x="55" y="90"/>
                  </a:cubicBezTo>
                  <a:cubicBezTo>
                    <a:pt x="55" y="89"/>
                    <a:pt x="56" y="89"/>
                    <a:pt x="56" y="89"/>
                  </a:cubicBezTo>
                  <a:cubicBezTo>
                    <a:pt x="56" y="89"/>
                    <a:pt x="56" y="89"/>
                    <a:pt x="56" y="89"/>
                  </a:cubicBezTo>
                  <a:cubicBezTo>
                    <a:pt x="57" y="89"/>
                    <a:pt x="58" y="89"/>
                    <a:pt x="58" y="90"/>
                  </a:cubicBezTo>
                  <a:cubicBezTo>
                    <a:pt x="59" y="90"/>
                    <a:pt x="59" y="90"/>
                    <a:pt x="60" y="90"/>
                  </a:cubicBezTo>
                  <a:cubicBezTo>
                    <a:pt x="60" y="90"/>
                    <a:pt x="61" y="90"/>
                    <a:pt x="61" y="90"/>
                  </a:cubicBezTo>
                  <a:cubicBezTo>
                    <a:pt x="61" y="90"/>
                    <a:pt x="62" y="90"/>
                    <a:pt x="62" y="90"/>
                  </a:cubicBezTo>
                  <a:cubicBezTo>
                    <a:pt x="63" y="90"/>
                    <a:pt x="63" y="90"/>
                    <a:pt x="64" y="90"/>
                  </a:cubicBezTo>
                  <a:cubicBezTo>
                    <a:pt x="64" y="90"/>
                    <a:pt x="65" y="90"/>
                    <a:pt x="65" y="90"/>
                  </a:cubicBezTo>
                  <a:cubicBezTo>
                    <a:pt x="66" y="90"/>
                    <a:pt x="66" y="90"/>
                    <a:pt x="67" y="90"/>
                  </a:cubicBezTo>
                  <a:cubicBezTo>
                    <a:pt x="67" y="90"/>
                    <a:pt x="67" y="90"/>
                    <a:pt x="68" y="90"/>
                  </a:cubicBezTo>
                  <a:cubicBezTo>
                    <a:pt x="68" y="90"/>
                    <a:pt x="68" y="90"/>
                    <a:pt x="68" y="90"/>
                  </a:cubicBezTo>
                  <a:cubicBezTo>
                    <a:pt x="69" y="90"/>
                    <a:pt x="70" y="90"/>
                    <a:pt x="71" y="90"/>
                  </a:cubicBezTo>
                  <a:cubicBezTo>
                    <a:pt x="71" y="90"/>
                    <a:pt x="72" y="90"/>
                    <a:pt x="72" y="90"/>
                  </a:cubicBezTo>
                  <a:cubicBezTo>
                    <a:pt x="72" y="90"/>
                    <a:pt x="73" y="89"/>
                    <a:pt x="73" y="89"/>
                  </a:cubicBezTo>
                  <a:cubicBezTo>
                    <a:pt x="73" y="89"/>
                    <a:pt x="73" y="89"/>
                    <a:pt x="74" y="89"/>
                  </a:cubicBezTo>
                  <a:cubicBezTo>
                    <a:pt x="74" y="89"/>
                    <a:pt x="74" y="89"/>
                    <a:pt x="74" y="89"/>
                  </a:cubicBezTo>
                  <a:cubicBezTo>
                    <a:pt x="75" y="89"/>
                    <a:pt x="75" y="90"/>
                    <a:pt x="76" y="90"/>
                  </a:cubicBezTo>
                  <a:cubicBezTo>
                    <a:pt x="76" y="90"/>
                    <a:pt x="77" y="90"/>
                    <a:pt x="77" y="89"/>
                  </a:cubicBezTo>
                  <a:cubicBezTo>
                    <a:pt x="77" y="89"/>
                    <a:pt x="78" y="89"/>
                    <a:pt x="78" y="89"/>
                  </a:cubicBezTo>
                  <a:cubicBezTo>
                    <a:pt x="78" y="89"/>
                    <a:pt x="78" y="89"/>
                    <a:pt x="78" y="89"/>
                  </a:cubicBezTo>
                  <a:cubicBezTo>
                    <a:pt x="78" y="89"/>
                    <a:pt x="78" y="89"/>
                    <a:pt x="78" y="89"/>
                  </a:cubicBezTo>
                  <a:cubicBezTo>
                    <a:pt x="78" y="89"/>
                    <a:pt x="79" y="89"/>
                    <a:pt x="79" y="89"/>
                  </a:cubicBezTo>
                  <a:cubicBezTo>
                    <a:pt x="79" y="89"/>
                    <a:pt x="80" y="88"/>
                    <a:pt x="80" y="88"/>
                  </a:cubicBezTo>
                  <a:cubicBezTo>
                    <a:pt x="81" y="88"/>
                    <a:pt x="81" y="88"/>
                    <a:pt x="82" y="88"/>
                  </a:cubicBezTo>
                  <a:cubicBezTo>
                    <a:pt x="82" y="88"/>
                    <a:pt x="83" y="88"/>
                    <a:pt x="83" y="88"/>
                  </a:cubicBezTo>
                  <a:cubicBezTo>
                    <a:pt x="83" y="88"/>
                    <a:pt x="84" y="88"/>
                    <a:pt x="84" y="89"/>
                  </a:cubicBezTo>
                  <a:cubicBezTo>
                    <a:pt x="84" y="89"/>
                    <a:pt x="85" y="89"/>
                    <a:pt x="85" y="89"/>
                  </a:cubicBezTo>
                  <a:cubicBezTo>
                    <a:pt x="86" y="89"/>
                    <a:pt x="86" y="89"/>
                    <a:pt x="86" y="89"/>
                  </a:cubicBezTo>
                  <a:cubicBezTo>
                    <a:pt x="87" y="89"/>
                    <a:pt x="87" y="90"/>
                    <a:pt x="87" y="90"/>
                  </a:cubicBezTo>
                  <a:cubicBezTo>
                    <a:pt x="87" y="90"/>
                    <a:pt x="87" y="90"/>
                    <a:pt x="87" y="90"/>
                  </a:cubicBezTo>
                  <a:cubicBezTo>
                    <a:pt x="88" y="89"/>
                    <a:pt x="88" y="89"/>
                    <a:pt x="88" y="89"/>
                  </a:cubicBezTo>
                  <a:cubicBezTo>
                    <a:pt x="88" y="89"/>
                    <a:pt x="88" y="89"/>
                    <a:pt x="88" y="88"/>
                  </a:cubicBezTo>
                  <a:cubicBezTo>
                    <a:pt x="88" y="88"/>
                    <a:pt x="88" y="87"/>
                    <a:pt x="88" y="87"/>
                  </a:cubicBezTo>
                  <a:cubicBezTo>
                    <a:pt x="88" y="87"/>
                    <a:pt x="88" y="86"/>
                    <a:pt x="88" y="86"/>
                  </a:cubicBezTo>
                  <a:cubicBezTo>
                    <a:pt x="88" y="86"/>
                    <a:pt x="88" y="84"/>
                    <a:pt x="88" y="82"/>
                  </a:cubicBezTo>
                  <a:cubicBezTo>
                    <a:pt x="87" y="80"/>
                    <a:pt x="86" y="78"/>
                    <a:pt x="86" y="78"/>
                  </a:cubicBezTo>
                  <a:cubicBezTo>
                    <a:pt x="86" y="78"/>
                    <a:pt x="85" y="76"/>
                    <a:pt x="86" y="75"/>
                  </a:cubicBezTo>
                  <a:cubicBezTo>
                    <a:pt x="87" y="74"/>
                    <a:pt x="89" y="72"/>
                    <a:pt x="89" y="7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6" name="Freeform 279">
              <a:extLst>
                <a:ext uri="{FF2B5EF4-FFF2-40B4-BE49-F238E27FC236}">
                  <a16:creationId xmlns:a16="http://schemas.microsoft.com/office/drawing/2014/main" id="{3BB6F200-FB41-E64C-814E-1194DA8E18F2}"/>
                </a:ext>
              </a:extLst>
            </p:cNvPr>
            <p:cNvSpPr>
              <a:spLocks/>
            </p:cNvSpPr>
            <p:nvPr/>
          </p:nvSpPr>
          <p:spPr bwMode="auto">
            <a:xfrm>
              <a:off x="16964945" y="10636201"/>
              <a:ext cx="288925" cy="215900"/>
            </a:xfrm>
            <a:custGeom>
              <a:avLst/>
              <a:gdLst>
                <a:gd name="T0" fmla="*/ 86 w 91"/>
                <a:gd name="T1" fmla="*/ 42 h 68"/>
                <a:gd name="T2" fmla="*/ 85 w 91"/>
                <a:gd name="T3" fmla="*/ 47 h 68"/>
                <a:gd name="T4" fmla="*/ 88 w 91"/>
                <a:gd name="T5" fmla="*/ 54 h 68"/>
                <a:gd name="T6" fmla="*/ 86 w 91"/>
                <a:gd name="T7" fmla="*/ 62 h 68"/>
                <a:gd name="T8" fmla="*/ 80 w 91"/>
                <a:gd name="T9" fmla="*/ 66 h 68"/>
                <a:gd name="T10" fmla="*/ 75 w 91"/>
                <a:gd name="T11" fmla="*/ 68 h 68"/>
                <a:gd name="T12" fmla="*/ 71 w 91"/>
                <a:gd name="T13" fmla="*/ 67 h 68"/>
                <a:gd name="T14" fmla="*/ 68 w 91"/>
                <a:gd name="T15" fmla="*/ 66 h 68"/>
                <a:gd name="T16" fmla="*/ 61 w 91"/>
                <a:gd name="T17" fmla="*/ 63 h 68"/>
                <a:gd name="T18" fmla="*/ 56 w 91"/>
                <a:gd name="T19" fmla="*/ 61 h 68"/>
                <a:gd name="T20" fmla="*/ 52 w 91"/>
                <a:gd name="T21" fmla="*/ 57 h 68"/>
                <a:gd name="T22" fmla="*/ 49 w 91"/>
                <a:gd name="T23" fmla="*/ 58 h 68"/>
                <a:gd name="T24" fmla="*/ 44 w 91"/>
                <a:gd name="T25" fmla="*/ 60 h 68"/>
                <a:gd name="T26" fmla="*/ 39 w 91"/>
                <a:gd name="T27" fmla="*/ 54 h 68"/>
                <a:gd name="T28" fmla="*/ 38 w 91"/>
                <a:gd name="T29" fmla="*/ 46 h 68"/>
                <a:gd name="T30" fmla="*/ 32 w 91"/>
                <a:gd name="T31" fmla="*/ 41 h 68"/>
                <a:gd name="T32" fmla="*/ 30 w 91"/>
                <a:gd name="T33" fmla="*/ 35 h 68"/>
                <a:gd name="T34" fmla="*/ 28 w 91"/>
                <a:gd name="T35" fmla="*/ 27 h 68"/>
                <a:gd name="T36" fmla="*/ 27 w 91"/>
                <a:gd name="T37" fmla="*/ 24 h 68"/>
                <a:gd name="T38" fmla="*/ 25 w 91"/>
                <a:gd name="T39" fmla="*/ 19 h 68"/>
                <a:gd name="T40" fmla="*/ 22 w 91"/>
                <a:gd name="T41" fmla="*/ 18 h 68"/>
                <a:gd name="T42" fmla="*/ 15 w 91"/>
                <a:gd name="T43" fmla="*/ 16 h 68"/>
                <a:gd name="T44" fmla="*/ 11 w 91"/>
                <a:gd name="T45" fmla="*/ 14 h 68"/>
                <a:gd name="T46" fmla="*/ 6 w 91"/>
                <a:gd name="T47" fmla="*/ 10 h 68"/>
                <a:gd name="T48" fmla="*/ 2 w 91"/>
                <a:gd name="T49" fmla="*/ 0 h 68"/>
                <a:gd name="T50" fmla="*/ 14 w 91"/>
                <a:gd name="T51" fmla="*/ 5 h 68"/>
                <a:gd name="T52" fmla="*/ 23 w 91"/>
                <a:gd name="T53" fmla="*/ 7 h 68"/>
                <a:gd name="T54" fmla="*/ 26 w 91"/>
                <a:gd name="T55" fmla="*/ 10 h 68"/>
                <a:gd name="T56" fmla="*/ 29 w 91"/>
                <a:gd name="T57" fmla="*/ 12 h 68"/>
                <a:gd name="T58" fmla="*/ 33 w 91"/>
                <a:gd name="T59" fmla="*/ 14 h 68"/>
                <a:gd name="T60" fmla="*/ 40 w 91"/>
                <a:gd name="T61" fmla="*/ 14 h 68"/>
                <a:gd name="T62" fmla="*/ 45 w 91"/>
                <a:gd name="T63" fmla="*/ 15 h 68"/>
                <a:gd name="T64" fmla="*/ 46 w 91"/>
                <a:gd name="T65" fmla="*/ 18 h 68"/>
                <a:gd name="T66" fmla="*/ 49 w 91"/>
                <a:gd name="T67" fmla="*/ 21 h 68"/>
                <a:gd name="T68" fmla="*/ 51 w 91"/>
                <a:gd name="T69" fmla="*/ 21 h 68"/>
                <a:gd name="T70" fmla="*/ 54 w 91"/>
                <a:gd name="T71" fmla="*/ 21 h 68"/>
                <a:gd name="T72" fmla="*/ 64 w 91"/>
                <a:gd name="T73" fmla="*/ 22 h 68"/>
                <a:gd name="T74" fmla="*/ 66 w 91"/>
                <a:gd name="T75" fmla="*/ 27 h 68"/>
                <a:gd name="T76" fmla="*/ 71 w 91"/>
                <a:gd name="T77" fmla="*/ 31 h 68"/>
                <a:gd name="T78" fmla="*/ 80 w 91"/>
                <a:gd name="T79" fmla="*/ 28 h 68"/>
                <a:gd name="T80" fmla="*/ 86 w 91"/>
                <a:gd name="T81" fmla="*/ 27 h 68"/>
                <a:gd name="T82" fmla="*/ 88 w 91"/>
                <a:gd name="T83"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 h="68">
                  <a:moveTo>
                    <a:pt x="86" y="39"/>
                  </a:moveTo>
                  <a:cubicBezTo>
                    <a:pt x="86" y="39"/>
                    <a:pt x="86" y="40"/>
                    <a:pt x="86" y="40"/>
                  </a:cubicBezTo>
                  <a:cubicBezTo>
                    <a:pt x="86" y="41"/>
                    <a:pt x="86" y="42"/>
                    <a:pt x="86" y="42"/>
                  </a:cubicBezTo>
                  <a:cubicBezTo>
                    <a:pt x="86" y="43"/>
                    <a:pt x="86" y="44"/>
                    <a:pt x="86" y="44"/>
                  </a:cubicBezTo>
                  <a:cubicBezTo>
                    <a:pt x="86" y="45"/>
                    <a:pt x="86" y="45"/>
                    <a:pt x="86" y="46"/>
                  </a:cubicBezTo>
                  <a:cubicBezTo>
                    <a:pt x="85" y="46"/>
                    <a:pt x="85" y="47"/>
                    <a:pt x="85" y="47"/>
                  </a:cubicBezTo>
                  <a:cubicBezTo>
                    <a:pt x="85" y="48"/>
                    <a:pt x="85" y="48"/>
                    <a:pt x="85" y="49"/>
                  </a:cubicBezTo>
                  <a:cubicBezTo>
                    <a:pt x="86" y="49"/>
                    <a:pt x="86" y="50"/>
                    <a:pt x="86" y="50"/>
                  </a:cubicBezTo>
                  <a:cubicBezTo>
                    <a:pt x="87" y="51"/>
                    <a:pt x="88" y="52"/>
                    <a:pt x="88" y="54"/>
                  </a:cubicBezTo>
                  <a:cubicBezTo>
                    <a:pt x="88" y="55"/>
                    <a:pt x="90" y="55"/>
                    <a:pt x="90" y="57"/>
                  </a:cubicBezTo>
                  <a:cubicBezTo>
                    <a:pt x="90" y="58"/>
                    <a:pt x="89" y="59"/>
                    <a:pt x="88" y="59"/>
                  </a:cubicBezTo>
                  <a:cubicBezTo>
                    <a:pt x="87" y="60"/>
                    <a:pt x="86" y="61"/>
                    <a:pt x="86" y="62"/>
                  </a:cubicBezTo>
                  <a:cubicBezTo>
                    <a:pt x="85" y="63"/>
                    <a:pt x="85" y="63"/>
                    <a:pt x="84" y="63"/>
                  </a:cubicBezTo>
                  <a:cubicBezTo>
                    <a:pt x="83" y="64"/>
                    <a:pt x="83" y="64"/>
                    <a:pt x="82" y="65"/>
                  </a:cubicBezTo>
                  <a:cubicBezTo>
                    <a:pt x="82" y="65"/>
                    <a:pt x="81" y="66"/>
                    <a:pt x="80" y="66"/>
                  </a:cubicBezTo>
                  <a:cubicBezTo>
                    <a:pt x="80" y="66"/>
                    <a:pt x="80" y="67"/>
                    <a:pt x="79" y="67"/>
                  </a:cubicBezTo>
                  <a:cubicBezTo>
                    <a:pt x="79" y="67"/>
                    <a:pt x="78" y="68"/>
                    <a:pt x="78" y="68"/>
                  </a:cubicBezTo>
                  <a:cubicBezTo>
                    <a:pt x="77" y="68"/>
                    <a:pt x="76" y="68"/>
                    <a:pt x="75" y="68"/>
                  </a:cubicBezTo>
                  <a:cubicBezTo>
                    <a:pt x="75" y="68"/>
                    <a:pt x="74" y="68"/>
                    <a:pt x="74" y="68"/>
                  </a:cubicBezTo>
                  <a:cubicBezTo>
                    <a:pt x="73" y="68"/>
                    <a:pt x="73" y="68"/>
                    <a:pt x="73" y="68"/>
                  </a:cubicBezTo>
                  <a:cubicBezTo>
                    <a:pt x="72" y="68"/>
                    <a:pt x="72" y="67"/>
                    <a:pt x="71" y="67"/>
                  </a:cubicBezTo>
                  <a:cubicBezTo>
                    <a:pt x="71" y="67"/>
                    <a:pt x="71" y="67"/>
                    <a:pt x="70" y="67"/>
                  </a:cubicBezTo>
                  <a:cubicBezTo>
                    <a:pt x="70" y="67"/>
                    <a:pt x="70" y="66"/>
                    <a:pt x="69" y="66"/>
                  </a:cubicBezTo>
                  <a:cubicBezTo>
                    <a:pt x="69" y="66"/>
                    <a:pt x="68" y="66"/>
                    <a:pt x="68" y="66"/>
                  </a:cubicBezTo>
                  <a:cubicBezTo>
                    <a:pt x="67" y="65"/>
                    <a:pt x="66" y="64"/>
                    <a:pt x="65" y="64"/>
                  </a:cubicBezTo>
                  <a:cubicBezTo>
                    <a:pt x="64" y="64"/>
                    <a:pt x="63" y="64"/>
                    <a:pt x="63" y="64"/>
                  </a:cubicBezTo>
                  <a:cubicBezTo>
                    <a:pt x="62" y="63"/>
                    <a:pt x="61" y="63"/>
                    <a:pt x="61" y="63"/>
                  </a:cubicBezTo>
                  <a:cubicBezTo>
                    <a:pt x="60" y="62"/>
                    <a:pt x="60" y="62"/>
                    <a:pt x="60" y="62"/>
                  </a:cubicBezTo>
                  <a:cubicBezTo>
                    <a:pt x="59" y="62"/>
                    <a:pt x="58" y="62"/>
                    <a:pt x="58" y="62"/>
                  </a:cubicBezTo>
                  <a:cubicBezTo>
                    <a:pt x="57" y="61"/>
                    <a:pt x="57" y="61"/>
                    <a:pt x="56" y="61"/>
                  </a:cubicBezTo>
                  <a:cubicBezTo>
                    <a:pt x="55" y="61"/>
                    <a:pt x="55" y="61"/>
                    <a:pt x="54" y="60"/>
                  </a:cubicBezTo>
                  <a:cubicBezTo>
                    <a:pt x="54" y="60"/>
                    <a:pt x="53" y="59"/>
                    <a:pt x="53" y="59"/>
                  </a:cubicBezTo>
                  <a:cubicBezTo>
                    <a:pt x="53" y="58"/>
                    <a:pt x="53" y="58"/>
                    <a:pt x="52" y="57"/>
                  </a:cubicBezTo>
                  <a:cubicBezTo>
                    <a:pt x="52" y="56"/>
                    <a:pt x="52" y="56"/>
                    <a:pt x="52" y="55"/>
                  </a:cubicBezTo>
                  <a:cubicBezTo>
                    <a:pt x="51" y="55"/>
                    <a:pt x="51" y="55"/>
                    <a:pt x="51" y="56"/>
                  </a:cubicBezTo>
                  <a:cubicBezTo>
                    <a:pt x="50" y="56"/>
                    <a:pt x="49" y="57"/>
                    <a:pt x="49" y="58"/>
                  </a:cubicBezTo>
                  <a:cubicBezTo>
                    <a:pt x="49" y="58"/>
                    <a:pt x="49" y="59"/>
                    <a:pt x="48" y="59"/>
                  </a:cubicBezTo>
                  <a:cubicBezTo>
                    <a:pt x="48" y="59"/>
                    <a:pt x="47" y="59"/>
                    <a:pt x="47" y="60"/>
                  </a:cubicBezTo>
                  <a:cubicBezTo>
                    <a:pt x="46" y="60"/>
                    <a:pt x="45" y="60"/>
                    <a:pt x="44" y="60"/>
                  </a:cubicBezTo>
                  <a:cubicBezTo>
                    <a:pt x="43" y="59"/>
                    <a:pt x="43" y="59"/>
                    <a:pt x="42" y="58"/>
                  </a:cubicBezTo>
                  <a:cubicBezTo>
                    <a:pt x="41" y="57"/>
                    <a:pt x="41" y="57"/>
                    <a:pt x="40" y="57"/>
                  </a:cubicBezTo>
                  <a:cubicBezTo>
                    <a:pt x="39" y="56"/>
                    <a:pt x="39" y="55"/>
                    <a:pt x="39" y="54"/>
                  </a:cubicBezTo>
                  <a:cubicBezTo>
                    <a:pt x="39" y="53"/>
                    <a:pt x="39" y="52"/>
                    <a:pt x="39" y="51"/>
                  </a:cubicBezTo>
                  <a:cubicBezTo>
                    <a:pt x="40" y="50"/>
                    <a:pt x="41" y="48"/>
                    <a:pt x="40" y="47"/>
                  </a:cubicBezTo>
                  <a:cubicBezTo>
                    <a:pt x="39" y="46"/>
                    <a:pt x="38" y="46"/>
                    <a:pt x="38" y="46"/>
                  </a:cubicBezTo>
                  <a:cubicBezTo>
                    <a:pt x="37" y="45"/>
                    <a:pt x="36" y="45"/>
                    <a:pt x="35" y="44"/>
                  </a:cubicBezTo>
                  <a:cubicBezTo>
                    <a:pt x="35" y="43"/>
                    <a:pt x="34" y="43"/>
                    <a:pt x="33" y="42"/>
                  </a:cubicBezTo>
                  <a:cubicBezTo>
                    <a:pt x="32" y="42"/>
                    <a:pt x="32" y="41"/>
                    <a:pt x="32" y="41"/>
                  </a:cubicBezTo>
                  <a:cubicBezTo>
                    <a:pt x="33" y="40"/>
                    <a:pt x="34" y="39"/>
                    <a:pt x="33" y="39"/>
                  </a:cubicBezTo>
                  <a:cubicBezTo>
                    <a:pt x="32" y="38"/>
                    <a:pt x="31" y="38"/>
                    <a:pt x="31" y="38"/>
                  </a:cubicBezTo>
                  <a:cubicBezTo>
                    <a:pt x="30" y="37"/>
                    <a:pt x="30" y="36"/>
                    <a:pt x="30" y="35"/>
                  </a:cubicBezTo>
                  <a:cubicBezTo>
                    <a:pt x="30" y="34"/>
                    <a:pt x="30" y="33"/>
                    <a:pt x="29" y="31"/>
                  </a:cubicBezTo>
                  <a:cubicBezTo>
                    <a:pt x="29" y="30"/>
                    <a:pt x="29" y="29"/>
                    <a:pt x="28" y="28"/>
                  </a:cubicBezTo>
                  <a:cubicBezTo>
                    <a:pt x="28" y="28"/>
                    <a:pt x="28" y="27"/>
                    <a:pt x="28" y="27"/>
                  </a:cubicBezTo>
                  <a:cubicBezTo>
                    <a:pt x="28" y="26"/>
                    <a:pt x="28" y="26"/>
                    <a:pt x="27" y="26"/>
                  </a:cubicBezTo>
                  <a:cubicBezTo>
                    <a:pt x="27" y="25"/>
                    <a:pt x="27" y="25"/>
                    <a:pt x="27" y="25"/>
                  </a:cubicBezTo>
                  <a:cubicBezTo>
                    <a:pt x="27" y="25"/>
                    <a:pt x="27" y="24"/>
                    <a:pt x="27" y="24"/>
                  </a:cubicBezTo>
                  <a:cubicBezTo>
                    <a:pt x="27" y="23"/>
                    <a:pt x="26" y="23"/>
                    <a:pt x="26" y="22"/>
                  </a:cubicBezTo>
                  <a:cubicBezTo>
                    <a:pt x="26" y="21"/>
                    <a:pt x="25" y="21"/>
                    <a:pt x="25" y="20"/>
                  </a:cubicBezTo>
                  <a:cubicBezTo>
                    <a:pt x="25" y="20"/>
                    <a:pt x="25" y="19"/>
                    <a:pt x="25" y="19"/>
                  </a:cubicBezTo>
                  <a:cubicBezTo>
                    <a:pt x="24" y="19"/>
                    <a:pt x="24" y="19"/>
                    <a:pt x="24" y="19"/>
                  </a:cubicBezTo>
                  <a:cubicBezTo>
                    <a:pt x="24" y="18"/>
                    <a:pt x="23" y="18"/>
                    <a:pt x="23" y="18"/>
                  </a:cubicBezTo>
                  <a:cubicBezTo>
                    <a:pt x="23" y="18"/>
                    <a:pt x="22" y="18"/>
                    <a:pt x="22" y="18"/>
                  </a:cubicBezTo>
                  <a:cubicBezTo>
                    <a:pt x="21" y="18"/>
                    <a:pt x="20" y="18"/>
                    <a:pt x="19" y="17"/>
                  </a:cubicBezTo>
                  <a:cubicBezTo>
                    <a:pt x="19" y="17"/>
                    <a:pt x="18" y="17"/>
                    <a:pt x="17" y="17"/>
                  </a:cubicBezTo>
                  <a:cubicBezTo>
                    <a:pt x="17" y="16"/>
                    <a:pt x="16" y="16"/>
                    <a:pt x="15" y="16"/>
                  </a:cubicBezTo>
                  <a:cubicBezTo>
                    <a:pt x="15" y="15"/>
                    <a:pt x="14" y="15"/>
                    <a:pt x="14" y="15"/>
                  </a:cubicBezTo>
                  <a:cubicBezTo>
                    <a:pt x="14" y="15"/>
                    <a:pt x="13" y="15"/>
                    <a:pt x="13" y="15"/>
                  </a:cubicBezTo>
                  <a:cubicBezTo>
                    <a:pt x="12" y="14"/>
                    <a:pt x="12" y="14"/>
                    <a:pt x="11" y="14"/>
                  </a:cubicBezTo>
                  <a:cubicBezTo>
                    <a:pt x="11" y="13"/>
                    <a:pt x="10" y="13"/>
                    <a:pt x="10" y="13"/>
                  </a:cubicBezTo>
                  <a:cubicBezTo>
                    <a:pt x="10" y="13"/>
                    <a:pt x="9" y="12"/>
                    <a:pt x="9" y="12"/>
                  </a:cubicBezTo>
                  <a:cubicBezTo>
                    <a:pt x="8" y="11"/>
                    <a:pt x="7" y="11"/>
                    <a:pt x="6" y="10"/>
                  </a:cubicBezTo>
                  <a:cubicBezTo>
                    <a:pt x="5" y="9"/>
                    <a:pt x="4" y="8"/>
                    <a:pt x="3" y="7"/>
                  </a:cubicBezTo>
                  <a:cubicBezTo>
                    <a:pt x="2" y="5"/>
                    <a:pt x="1" y="4"/>
                    <a:pt x="0" y="2"/>
                  </a:cubicBezTo>
                  <a:cubicBezTo>
                    <a:pt x="0" y="1"/>
                    <a:pt x="0" y="0"/>
                    <a:pt x="2" y="0"/>
                  </a:cubicBezTo>
                  <a:cubicBezTo>
                    <a:pt x="3" y="0"/>
                    <a:pt x="5" y="0"/>
                    <a:pt x="6" y="1"/>
                  </a:cubicBezTo>
                  <a:cubicBezTo>
                    <a:pt x="8" y="2"/>
                    <a:pt x="8" y="3"/>
                    <a:pt x="10" y="4"/>
                  </a:cubicBezTo>
                  <a:cubicBezTo>
                    <a:pt x="11" y="5"/>
                    <a:pt x="13" y="6"/>
                    <a:pt x="14" y="5"/>
                  </a:cubicBezTo>
                  <a:cubicBezTo>
                    <a:pt x="16" y="5"/>
                    <a:pt x="17" y="4"/>
                    <a:pt x="18" y="4"/>
                  </a:cubicBezTo>
                  <a:cubicBezTo>
                    <a:pt x="20" y="4"/>
                    <a:pt x="21" y="5"/>
                    <a:pt x="22" y="6"/>
                  </a:cubicBezTo>
                  <a:cubicBezTo>
                    <a:pt x="22" y="6"/>
                    <a:pt x="23" y="7"/>
                    <a:pt x="23" y="7"/>
                  </a:cubicBezTo>
                  <a:cubicBezTo>
                    <a:pt x="24" y="8"/>
                    <a:pt x="24" y="8"/>
                    <a:pt x="24" y="8"/>
                  </a:cubicBezTo>
                  <a:cubicBezTo>
                    <a:pt x="25" y="9"/>
                    <a:pt x="25" y="9"/>
                    <a:pt x="26" y="9"/>
                  </a:cubicBezTo>
                  <a:cubicBezTo>
                    <a:pt x="26" y="9"/>
                    <a:pt x="26" y="9"/>
                    <a:pt x="26" y="10"/>
                  </a:cubicBezTo>
                  <a:cubicBezTo>
                    <a:pt x="27" y="10"/>
                    <a:pt x="27" y="10"/>
                    <a:pt x="28" y="10"/>
                  </a:cubicBezTo>
                  <a:cubicBezTo>
                    <a:pt x="28" y="10"/>
                    <a:pt x="28" y="11"/>
                    <a:pt x="28" y="11"/>
                  </a:cubicBezTo>
                  <a:cubicBezTo>
                    <a:pt x="28" y="11"/>
                    <a:pt x="28" y="11"/>
                    <a:pt x="29" y="12"/>
                  </a:cubicBezTo>
                  <a:cubicBezTo>
                    <a:pt x="29" y="12"/>
                    <a:pt x="29" y="12"/>
                    <a:pt x="29" y="13"/>
                  </a:cubicBezTo>
                  <a:cubicBezTo>
                    <a:pt x="30" y="13"/>
                    <a:pt x="30" y="14"/>
                    <a:pt x="31" y="14"/>
                  </a:cubicBezTo>
                  <a:cubicBezTo>
                    <a:pt x="32" y="14"/>
                    <a:pt x="32" y="14"/>
                    <a:pt x="33" y="14"/>
                  </a:cubicBezTo>
                  <a:cubicBezTo>
                    <a:pt x="34" y="14"/>
                    <a:pt x="35" y="14"/>
                    <a:pt x="36" y="14"/>
                  </a:cubicBezTo>
                  <a:cubicBezTo>
                    <a:pt x="37" y="14"/>
                    <a:pt x="38" y="14"/>
                    <a:pt x="39" y="14"/>
                  </a:cubicBezTo>
                  <a:cubicBezTo>
                    <a:pt x="39" y="14"/>
                    <a:pt x="40" y="14"/>
                    <a:pt x="40" y="14"/>
                  </a:cubicBezTo>
                  <a:cubicBezTo>
                    <a:pt x="41" y="14"/>
                    <a:pt x="41" y="15"/>
                    <a:pt x="42" y="15"/>
                  </a:cubicBezTo>
                  <a:cubicBezTo>
                    <a:pt x="42" y="15"/>
                    <a:pt x="43" y="15"/>
                    <a:pt x="44" y="15"/>
                  </a:cubicBezTo>
                  <a:cubicBezTo>
                    <a:pt x="44" y="15"/>
                    <a:pt x="45" y="15"/>
                    <a:pt x="45" y="15"/>
                  </a:cubicBezTo>
                  <a:cubicBezTo>
                    <a:pt x="45" y="16"/>
                    <a:pt x="45" y="16"/>
                    <a:pt x="45" y="16"/>
                  </a:cubicBezTo>
                  <a:cubicBezTo>
                    <a:pt x="45" y="16"/>
                    <a:pt x="45" y="17"/>
                    <a:pt x="45" y="17"/>
                  </a:cubicBezTo>
                  <a:cubicBezTo>
                    <a:pt x="45" y="17"/>
                    <a:pt x="45" y="17"/>
                    <a:pt x="46" y="18"/>
                  </a:cubicBezTo>
                  <a:cubicBezTo>
                    <a:pt x="46" y="18"/>
                    <a:pt x="46" y="19"/>
                    <a:pt x="46" y="19"/>
                  </a:cubicBezTo>
                  <a:cubicBezTo>
                    <a:pt x="47" y="19"/>
                    <a:pt x="47" y="19"/>
                    <a:pt x="47" y="20"/>
                  </a:cubicBezTo>
                  <a:cubicBezTo>
                    <a:pt x="48" y="20"/>
                    <a:pt x="48" y="20"/>
                    <a:pt x="49" y="21"/>
                  </a:cubicBezTo>
                  <a:cubicBezTo>
                    <a:pt x="49" y="21"/>
                    <a:pt x="49" y="21"/>
                    <a:pt x="49" y="21"/>
                  </a:cubicBezTo>
                  <a:cubicBezTo>
                    <a:pt x="50" y="21"/>
                    <a:pt x="50" y="21"/>
                    <a:pt x="50" y="21"/>
                  </a:cubicBezTo>
                  <a:cubicBezTo>
                    <a:pt x="50" y="21"/>
                    <a:pt x="50" y="21"/>
                    <a:pt x="51" y="21"/>
                  </a:cubicBezTo>
                  <a:cubicBezTo>
                    <a:pt x="51" y="21"/>
                    <a:pt x="51" y="21"/>
                    <a:pt x="51" y="21"/>
                  </a:cubicBezTo>
                  <a:cubicBezTo>
                    <a:pt x="52" y="22"/>
                    <a:pt x="52" y="22"/>
                    <a:pt x="53" y="22"/>
                  </a:cubicBezTo>
                  <a:cubicBezTo>
                    <a:pt x="53" y="22"/>
                    <a:pt x="54" y="21"/>
                    <a:pt x="54" y="21"/>
                  </a:cubicBezTo>
                  <a:cubicBezTo>
                    <a:pt x="55" y="21"/>
                    <a:pt x="56" y="21"/>
                    <a:pt x="56" y="21"/>
                  </a:cubicBezTo>
                  <a:cubicBezTo>
                    <a:pt x="59" y="21"/>
                    <a:pt x="59" y="21"/>
                    <a:pt x="59" y="21"/>
                  </a:cubicBezTo>
                  <a:cubicBezTo>
                    <a:pt x="60" y="21"/>
                    <a:pt x="62" y="21"/>
                    <a:pt x="64" y="22"/>
                  </a:cubicBezTo>
                  <a:cubicBezTo>
                    <a:pt x="65" y="22"/>
                    <a:pt x="65" y="22"/>
                    <a:pt x="65" y="23"/>
                  </a:cubicBezTo>
                  <a:cubicBezTo>
                    <a:pt x="65" y="24"/>
                    <a:pt x="65" y="24"/>
                    <a:pt x="65" y="24"/>
                  </a:cubicBezTo>
                  <a:cubicBezTo>
                    <a:pt x="65" y="25"/>
                    <a:pt x="66" y="26"/>
                    <a:pt x="66" y="27"/>
                  </a:cubicBezTo>
                  <a:cubicBezTo>
                    <a:pt x="67" y="28"/>
                    <a:pt x="67" y="28"/>
                    <a:pt x="68" y="29"/>
                  </a:cubicBezTo>
                  <a:cubicBezTo>
                    <a:pt x="68" y="30"/>
                    <a:pt x="69" y="30"/>
                    <a:pt x="69" y="30"/>
                  </a:cubicBezTo>
                  <a:cubicBezTo>
                    <a:pt x="70" y="31"/>
                    <a:pt x="70" y="31"/>
                    <a:pt x="71" y="31"/>
                  </a:cubicBezTo>
                  <a:cubicBezTo>
                    <a:pt x="72" y="31"/>
                    <a:pt x="73" y="31"/>
                    <a:pt x="73" y="31"/>
                  </a:cubicBezTo>
                  <a:cubicBezTo>
                    <a:pt x="75" y="31"/>
                    <a:pt x="76" y="31"/>
                    <a:pt x="78" y="31"/>
                  </a:cubicBezTo>
                  <a:cubicBezTo>
                    <a:pt x="79" y="31"/>
                    <a:pt x="79" y="29"/>
                    <a:pt x="80" y="28"/>
                  </a:cubicBezTo>
                  <a:cubicBezTo>
                    <a:pt x="80" y="27"/>
                    <a:pt x="81" y="27"/>
                    <a:pt x="81" y="26"/>
                  </a:cubicBezTo>
                  <a:cubicBezTo>
                    <a:pt x="82" y="26"/>
                    <a:pt x="82" y="25"/>
                    <a:pt x="83" y="25"/>
                  </a:cubicBezTo>
                  <a:cubicBezTo>
                    <a:pt x="85" y="25"/>
                    <a:pt x="86" y="26"/>
                    <a:pt x="86" y="27"/>
                  </a:cubicBezTo>
                  <a:cubicBezTo>
                    <a:pt x="87" y="28"/>
                    <a:pt x="89" y="29"/>
                    <a:pt x="89" y="31"/>
                  </a:cubicBezTo>
                  <a:cubicBezTo>
                    <a:pt x="90" y="31"/>
                    <a:pt x="91" y="33"/>
                    <a:pt x="90" y="34"/>
                  </a:cubicBezTo>
                  <a:cubicBezTo>
                    <a:pt x="89" y="34"/>
                    <a:pt x="89" y="34"/>
                    <a:pt x="88" y="34"/>
                  </a:cubicBezTo>
                  <a:cubicBezTo>
                    <a:pt x="87" y="35"/>
                    <a:pt x="87" y="35"/>
                    <a:pt x="86" y="36"/>
                  </a:cubicBezTo>
                  <a:cubicBezTo>
                    <a:pt x="86" y="36"/>
                    <a:pt x="86" y="38"/>
                    <a:pt x="86" y="3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7" name="Freeform 280">
              <a:extLst>
                <a:ext uri="{FF2B5EF4-FFF2-40B4-BE49-F238E27FC236}">
                  <a16:creationId xmlns:a16="http://schemas.microsoft.com/office/drawing/2014/main" id="{2C4350DD-D0B2-D046-8E24-E8EABE32E778}"/>
                </a:ext>
              </a:extLst>
            </p:cNvPr>
            <p:cNvSpPr>
              <a:spLocks/>
            </p:cNvSpPr>
            <p:nvPr/>
          </p:nvSpPr>
          <p:spPr bwMode="auto">
            <a:xfrm>
              <a:off x="16977645" y="10271076"/>
              <a:ext cx="95250" cy="127000"/>
            </a:xfrm>
            <a:custGeom>
              <a:avLst/>
              <a:gdLst>
                <a:gd name="T0" fmla="*/ 6 w 30"/>
                <a:gd name="T1" fmla="*/ 0 h 40"/>
                <a:gd name="T2" fmla="*/ 7 w 30"/>
                <a:gd name="T3" fmla="*/ 0 h 40"/>
                <a:gd name="T4" fmla="*/ 9 w 30"/>
                <a:gd name="T5" fmla="*/ 0 h 40"/>
                <a:gd name="T6" fmla="*/ 10 w 30"/>
                <a:gd name="T7" fmla="*/ 0 h 40"/>
                <a:gd name="T8" fmla="*/ 12 w 30"/>
                <a:gd name="T9" fmla="*/ 0 h 40"/>
                <a:gd name="T10" fmla="*/ 15 w 30"/>
                <a:gd name="T11" fmla="*/ 2 h 40"/>
                <a:gd name="T12" fmla="*/ 16 w 30"/>
                <a:gd name="T13" fmla="*/ 3 h 40"/>
                <a:gd name="T14" fmla="*/ 18 w 30"/>
                <a:gd name="T15" fmla="*/ 3 h 40"/>
                <a:gd name="T16" fmla="*/ 19 w 30"/>
                <a:gd name="T17" fmla="*/ 3 h 40"/>
                <a:gd name="T18" fmla="*/ 21 w 30"/>
                <a:gd name="T19" fmla="*/ 3 h 40"/>
                <a:gd name="T20" fmla="*/ 23 w 30"/>
                <a:gd name="T21" fmla="*/ 1 h 40"/>
                <a:gd name="T22" fmla="*/ 25 w 30"/>
                <a:gd name="T23" fmla="*/ 0 h 40"/>
                <a:gd name="T24" fmla="*/ 28 w 30"/>
                <a:gd name="T25" fmla="*/ 0 h 40"/>
                <a:gd name="T26" fmla="*/ 28 w 30"/>
                <a:gd name="T27" fmla="*/ 4 h 40"/>
                <a:gd name="T28" fmla="*/ 27 w 30"/>
                <a:gd name="T29" fmla="*/ 6 h 40"/>
                <a:gd name="T30" fmla="*/ 25 w 30"/>
                <a:gd name="T31" fmla="*/ 8 h 40"/>
                <a:gd name="T32" fmla="*/ 23 w 30"/>
                <a:gd name="T33" fmla="*/ 9 h 40"/>
                <a:gd name="T34" fmla="*/ 24 w 30"/>
                <a:gd name="T35" fmla="*/ 12 h 40"/>
                <a:gd name="T36" fmla="*/ 25 w 30"/>
                <a:gd name="T37" fmla="*/ 15 h 40"/>
                <a:gd name="T38" fmla="*/ 26 w 30"/>
                <a:gd name="T39" fmla="*/ 17 h 40"/>
                <a:gd name="T40" fmla="*/ 27 w 30"/>
                <a:gd name="T41" fmla="*/ 23 h 40"/>
                <a:gd name="T42" fmla="*/ 29 w 30"/>
                <a:gd name="T43" fmla="*/ 28 h 40"/>
                <a:gd name="T44" fmla="*/ 28 w 30"/>
                <a:gd name="T45" fmla="*/ 30 h 40"/>
                <a:gd name="T46" fmla="*/ 26 w 30"/>
                <a:gd name="T47" fmla="*/ 32 h 40"/>
                <a:gd name="T48" fmla="*/ 25 w 30"/>
                <a:gd name="T49" fmla="*/ 33 h 40"/>
                <a:gd name="T50" fmla="*/ 24 w 30"/>
                <a:gd name="T51" fmla="*/ 35 h 40"/>
                <a:gd name="T52" fmla="*/ 21 w 30"/>
                <a:gd name="T53" fmla="*/ 37 h 40"/>
                <a:gd name="T54" fmla="*/ 17 w 30"/>
                <a:gd name="T55" fmla="*/ 37 h 40"/>
                <a:gd name="T56" fmla="*/ 13 w 30"/>
                <a:gd name="T57" fmla="*/ 36 h 40"/>
                <a:gd name="T58" fmla="*/ 11 w 30"/>
                <a:gd name="T59" fmla="*/ 37 h 40"/>
                <a:gd name="T60" fmla="*/ 9 w 30"/>
                <a:gd name="T61" fmla="*/ 38 h 40"/>
                <a:gd name="T62" fmla="*/ 4 w 30"/>
                <a:gd name="T63" fmla="*/ 39 h 40"/>
                <a:gd name="T64" fmla="*/ 2 w 30"/>
                <a:gd name="T65" fmla="*/ 39 h 40"/>
                <a:gd name="T66" fmla="*/ 0 w 30"/>
                <a:gd name="T67" fmla="*/ 39 h 40"/>
                <a:gd name="T68" fmla="*/ 0 w 30"/>
                <a:gd name="T69" fmla="*/ 38 h 40"/>
                <a:gd name="T70" fmla="*/ 1 w 30"/>
                <a:gd name="T71" fmla="*/ 36 h 40"/>
                <a:gd name="T72" fmla="*/ 3 w 30"/>
                <a:gd name="T73" fmla="*/ 32 h 40"/>
                <a:gd name="T74" fmla="*/ 4 w 30"/>
                <a:gd name="T75" fmla="*/ 31 h 40"/>
                <a:gd name="T76" fmla="*/ 6 w 30"/>
                <a:gd name="T77" fmla="*/ 30 h 40"/>
                <a:gd name="T78" fmla="*/ 8 w 30"/>
                <a:gd name="T79" fmla="*/ 28 h 40"/>
                <a:gd name="T80" fmla="*/ 11 w 30"/>
                <a:gd name="T81" fmla="*/ 27 h 40"/>
                <a:gd name="T82" fmla="*/ 6 w 30"/>
                <a:gd name="T8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40">
                  <a:moveTo>
                    <a:pt x="6" y="0"/>
                  </a:moveTo>
                  <a:cubicBezTo>
                    <a:pt x="6" y="0"/>
                    <a:pt x="6" y="0"/>
                    <a:pt x="7" y="0"/>
                  </a:cubicBezTo>
                  <a:cubicBezTo>
                    <a:pt x="8" y="0"/>
                    <a:pt x="8" y="0"/>
                    <a:pt x="9" y="0"/>
                  </a:cubicBezTo>
                  <a:cubicBezTo>
                    <a:pt x="9" y="0"/>
                    <a:pt x="10" y="0"/>
                    <a:pt x="10" y="0"/>
                  </a:cubicBezTo>
                  <a:cubicBezTo>
                    <a:pt x="11" y="0"/>
                    <a:pt x="11" y="0"/>
                    <a:pt x="12" y="0"/>
                  </a:cubicBezTo>
                  <a:cubicBezTo>
                    <a:pt x="13" y="1"/>
                    <a:pt x="14" y="1"/>
                    <a:pt x="15" y="2"/>
                  </a:cubicBezTo>
                  <a:cubicBezTo>
                    <a:pt x="15" y="2"/>
                    <a:pt x="16" y="3"/>
                    <a:pt x="16" y="3"/>
                  </a:cubicBezTo>
                  <a:cubicBezTo>
                    <a:pt x="17" y="3"/>
                    <a:pt x="17" y="3"/>
                    <a:pt x="18" y="3"/>
                  </a:cubicBezTo>
                  <a:cubicBezTo>
                    <a:pt x="18" y="3"/>
                    <a:pt x="18" y="3"/>
                    <a:pt x="19" y="3"/>
                  </a:cubicBezTo>
                  <a:cubicBezTo>
                    <a:pt x="20" y="3"/>
                    <a:pt x="21" y="3"/>
                    <a:pt x="21" y="3"/>
                  </a:cubicBezTo>
                  <a:cubicBezTo>
                    <a:pt x="22" y="2"/>
                    <a:pt x="22" y="1"/>
                    <a:pt x="23" y="1"/>
                  </a:cubicBezTo>
                  <a:cubicBezTo>
                    <a:pt x="24" y="0"/>
                    <a:pt x="25" y="0"/>
                    <a:pt x="25" y="0"/>
                  </a:cubicBezTo>
                  <a:cubicBezTo>
                    <a:pt x="26" y="0"/>
                    <a:pt x="27" y="0"/>
                    <a:pt x="28" y="0"/>
                  </a:cubicBezTo>
                  <a:cubicBezTo>
                    <a:pt x="30" y="1"/>
                    <a:pt x="29" y="3"/>
                    <a:pt x="28" y="4"/>
                  </a:cubicBezTo>
                  <a:cubicBezTo>
                    <a:pt x="28" y="5"/>
                    <a:pt x="27" y="6"/>
                    <a:pt x="27" y="6"/>
                  </a:cubicBezTo>
                  <a:cubicBezTo>
                    <a:pt x="26" y="7"/>
                    <a:pt x="26" y="7"/>
                    <a:pt x="25" y="8"/>
                  </a:cubicBezTo>
                  <a:cubicBezTo>
                    <a:pt x="24" y="8"/>
                    <a:pt x="23" y="9"/>
                    <a:pt x="23" y="9"/>
                  </a:cubicBezTo>
                  <a:cubicBezTo>
                    <a:pt x="23" y="10"/>
                    <a:pt x="23" y="11"/>
                    <a:pt x="24" y="12"/>
                  </a:cubicBezTo>
                  <a:cubicBezTo>
                    <a:pt x="24" y="13"/>
                    <a:pt x="24" y="14"/>
                    <a:pt x="25" y="15"/>
                  </a:cubicBezTo>
                  <a:cubicBezTo>
                    <a:pt x="26" y="15"/>
                    <a:pt x="26" y="16"/>
                    <a:pt x="26" y="17"/>
                  </a:cubicBezTo>
                  <a:cubicBezTo>
                    <a:pt x="26" y="19"/>
                    <a:pt x="27" y="21"/>
                    <a:pt x="27" y="23"/>
                  </a:cubicBezTo>
                  <a:cubicBezTo>
                    <a:pt x="28" y="25"/>
                    <a:pt x="29" y="26"/>
                    <a:pt x="29" y="28"/>
                  </a:cubicBezTo>
                  <a:cubicBezTo>
                    <a:pt x="29" y="29"/>
                    <a:pt x="28" y="30"/>
                    <a:pt x="28" y="30"/>
                  </a:cubicBezTo>
                  <a:cubicBezTo>
                    <a:pt x="27" y="31"/>
                    <a:pt x="27" y="32"/>
                    <a:pt x="26" y="32"/>
                  </a:cubicBezTo>
                  <a:cubicBezTo>
                    <a:pt x="26" y="33"/>
                    <a:pt x="25" y="33"/>
                    <a:pt x="25" y="33"/>
                  </a:cubicBezTo>
                  <a:cubicBezTo>
                    <a:pt x="25" y="34"/>
                    <a:pt x="24" y="34"/>
                    <a:pt x="24" y="35"/>
                  </a:cubicBezTo>
                  <a:cubicBezTo>
                    <a:pt x="23" y="36"/>
                    <a:pt x="22" y="37"/>
                    <a:pt x="21" y="37"/>
                  </a:cubicBezTo>
                  <a:cubicBezTo>
                    <a:pt x="20" y="37"/>
                    <a:pt x="18" y="37"/>
                    <a:pt x="17" y="37"/>
                  </a:cubicBezTo>
                  <a:cubicBezTo>
                    <a:pt x="16" y="37"/>
                    <a:pt x="14" y="36"/>
                    <a:pt x="13" y="36"/>
                  </a:cubicBezTo>
                  <a:cubicBezTo>
                    <a:pt x="12" y="36"/>
                    <a:pt x="12" y="36"/>
                    <a:pt x="11" y="37"/>
                  </a:cubicBezTo>
                  <a:cubicBezTo>
                    <a:pt x="10" y="37"/>
                    <a:pt x="10" y="38"/>
                    <a:pt x="9" y="38"/>
                  </a:cubicBezTo>
                  <a:cubicBezTo>
                    <a:pt x="7" y="38"/>
                    <a:pt x="6" y="38"/>
                    <a:pt x="4" y="39"/>
                  </a:cubicBezTo>
                  <a:cubicBezTo>
                    <a:pt x="4" y="39"/>
                    <a:pt x="3" y="39"/>
                    <a:pt x="2" y="39"/>
                  </a:cubicBezTo>
                  <a:cubicBezTo>
                    <a:pt x="1" y="40"/>
                    <a:pt x="1" y="40"/>
                    <a:pt x="0" y="39"/>
                  </a:cubicBezTo>
                  <a:cubicBezTo>
                    <a:pt x="0" y="39"/>
                    <a:pt x="0" y="38"/>
                    <a:pt x="0" y="38"/>
                  </a:cubicBezTo>
                  <a:cubicBezTo>
                    <a:pt x="1" y="37"/>
                    <a:pt x="1" y="36"/>
                    <a:pt x="1" y="36"/>
                  </a:cubicBezTo>
                  <a:cubicBezTo>
                    <a:pt x="2" y="34"/>
                    <a:pt x="2" y="33"/>
                    <a:pt x="3" y="32"/>
                  </a:cubicBezTo>
                  <a:cubicBezTo>
                    <a:pt x="4" y="32"/>
                    <a:pt x="4" y="31"/>
                    <a:pt x="4" y="31"/>
                  </a:cubicBezTo>
                  <a:cubicBezTo>
                    <a:pt x="5" y="31"/>
                    <a:pt x="5" y="31"/>
                    <a:pt x="6" y="30"/>
                  </a:cubicBezTo>
                  <a:cubicBezTo>
                    <a:pt x="6" y="30"/>
                    <a:pt x="7" y="29"/>
                    <a:pt x="8" y="28"/>
                  </a:cubicBezTo>
                  <a:cubicBezTo>
                    <a:pt x="9" y="28"/>
                    <a:pt x="10" y="28"/>
                    <a:pt x="11" y="27"/>
                  </a:cubicBezTo>
                  <a:lnTo>
                    <a:pt x="6" y="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8" name="Freeform 281">
              <a:extLst>
                <a:ext uri="{FF2B5EF4-FFF2-40B4-BE49-F238E27FC236}">
                  <a16:creationId xmlns:a16="http://schemas.microsoft.com/office/drawing/2014/main" id="{5089C9F0-C791-C148-8E9A-9976A8D15B4E}"/>
                </a:ext>
              </a:extLst>
            </p:cNvPr>
            <p:cNvSpPr>
              <a:spLocks/>
            </p:cNvSpPr>
            <p:nvPr/>
          </p:nvSpPr>
          <p:spPr bwMode="auto">
            <a:xfrm>
              <a:off x="17692020" y="10159951"/>
              <a:ext cx="342900" cy="330200"/>
            </a:xfrm>
            <a:custGeom>
              <a:avLst/>
              <a:gdLst>
                <a:gd name="T0" fmla="*/ 105 w 108"/>
                <a:gd name="T1" fmla="*/ 92 h 104"/>
                <a:gd name="T2" fmla="*/ 100 w 108"/>
                <a:gd name="T3" fmla="*/ 95 h 104"/>
                <a:gd name="T4" fmla="*/ 95 w 108"/>
                <a:gd name="T5" fmla="*/ 101 h 104"/>
                <a:gd name="T6" fmla="*/ 91 w 108"/>
                <a:gd name="T7" fmla="*/ 104 h 104"/>
                <a:gd name="T8" fmla="*/ 81 w 108"/>
                <a:gd name="T9" fmla="*/ 104 h 104"/>
                <a:gd name="T10" fmla="*/ 72 w 108"/>
                <a:gd name="T11" fmla="*/ 96 h 104"/>
                <a:gd name="T12" fmla="*/ 67 w 108"/>
                <a:gd name="T13" fmla="*/ 91 h 104"/>
                <a:gd name="T14" fmla="*/ 62 w 108"/>
                <a:gd name="T15" fmla="*/ 85 h 104"/>
                <a:gd name="T16" fmla="*/ 58 w 108"/>
                <a:gd name="T17" fmla="*/ 88 h 104"/>
                <a:gd name="T18" fmla="*/ 51 w 108"/>
                <a:gd name="T19" fmla="*/ 94 h 104"/>
                <a:gd name="T20" fmla="*/ 44 w 108"/>
                <a:gd name="T21" fmla="*/ 98 h 104"/>
                <a:gd name="T22" fmla="*/ 34 w 108"/>
                <a:gd name="T23" fmla="*/ 94 h 104"/>
                <a:gd name="T24" fmla="*/ 32 w 108"/>
                <a:gd name="T25" fmla="*/ 85 h 104"/>
                <a:gd name="T26" fmla="*/ 26 w 108"/>
                <a:gd name="T27" fmla="*/ 90 h 104"/>
                <a:gd name="T28" fmla="*/ 22 w 108"/>
                <a:gd name="T29" fmla="*/ 91 h 104"/>
                <a:gd name="T30" fmla="*/ 18 w 108"/>
                <a:gd name="T31" fmla="*/ 87 h 104"/>
                <a:gd name="T32" fmla="*/ 13 w 108"/>
                <a:gd name="T33" fmla="*/ 81 h 104"/>
                <a:gd name="T34" fmla="*/ 12 w 108"/>
                <a:gd name="T35" fmla="*/ 78 h 104"/>
                <a:gd name="T36" fmla="*/ 10 w 108"/>
                <a:gd name="T37" fmla="*/ 73 h 104"/>
                <a:gd name="T38" fmla="*/ 7 w 108"/>
                <a:gd name="T39" fmla="*/ 69 h 104"/>
                <a:gd name="T40" fmla="*/ 7 w 108"/>
                <a:gd name="T41" fmla="*/ 63 h 104"/>
                <a:gd name="T42" fmla="*/ 8 w 108"/>
                <a:gd name="T43" fmla="*/ 58 h 104"/>
                <a:gd name="T44" fmla="*/ 1 w 108"/>
                <a:gd name="T45" fmla="*/ 54 h 104"/>
                <a:gd name="T46" fmla="*/ 2 w 108"/>
                <a:gd name="T47" fmla="*/ 47 h 104"/>
                <a:gd name="T48" fmla="*/ 4 w 108"/>
                <a:gd name="T49" fmla="*/ 37 h 104"/>
                <a:gd name="T50" fmla="*/ 8 w 108"/>
                <a:gd name="T51" fmla="*/ 33 h 104"/>
                <a:gd name="T52" fmla="*/ 11 w 108"/>
                <a:gd name="T53" fmla="*/ 40 h 104"/>
                <a:gd name="T54" fmla="*/ 16 w 108"/>
                <a:gd name="T55" fmla="*/ 44 h 104"/>
                <a:gd name="T56" fmla="*/ 23 w 108"/>
                <a:gd name="T57" fmla="*/ 41 h 104"/>
                <a:gd name="T58" fmla="*/ 28 w 108"/>
                <a:gd name="T59" fmla="*/ 35 h 104"/>
                <a:gd name="T60" fmla="*/ 32 w 108"/>
                <a:gd name="T61" fmla="*/ 28 h 104"/>
                <a:gd name="T62" fmla="*/ 39 w 108"/>
                <a:gd name="T63" fmla="*/ 25 h 104"/>
                <a:gd name="T64" fmla="*/ 45 w 108"/>
                <a:gd name="T65" fmla="*/ 26 h 104"/>
                <a:gd name="T66" fmla="*/ 47 w 108"/>
                <a:gd name="T67" fmla="*/ 24 h 104"/>
                <a:gd name="T68" fmla="*/ 51 w 108"/>
                <a:gd name="T69" fmla="*/ 17 h 104"/>
                <a:gd name="T70" fmla="*/ 54 w 108"/>
                <a:gd name="T71" fmla="*/ 16 h 104"/>
                <a:gd name="T72" fmla="*/ 62 w 108"/>
                <a:gd name="T73" fmla="*/ 15 h 104"/>
                <a:gd name="T74" fmla="*/ 63 w 108"/>
                <a:gd name="T75" fmla="*/ 9 h 104"/>
                <a:gd name="T76" fmla="*/ 65 w 108"/>
                <a:gd name="T77" fmla="*/ 5 h 104"/>
                <a:gd name="T78" fmla="*/ 79 w 108"/>
                <a:gd name="T79" fmla="*/ 0 h 104"/>
                <a:gd name="T80" fmla="*/ 82 w 108"/>
                <a:gd name="T81" fmla="*/ 8 h 104"/>
                <a:gd name="T82" fmla="*/ 77 w 108"/>
                <a:gd name="T83" fmla="*/ 17 h 104"/>
                <a:gd name="T84" fmla="*/ 81 w 108"/>
                <a:gd name="T85" fmla="*/ 21 h 104"/>
                <a:gd name="T86" fmla="*/ 88 w 108"/>
                <a:gd name="T87" fmla="*/ 29 h 104"/>
                <a:gd name="T88" fmla="*/ 85 w 108"/>
                <a:gd name="T89" fmla="*/ 42 h 104"/>
                <a:gd name="T90" fmla="*/ 81 w 108"/>
                <a:gd name="T91" fmla="*/ 47 h 104"/>
                <a:gd name="T92" fmla="*/ 76 w 108"/>
                <a:gd name="T93" fmla="*/ 53 h 104"/>
                <a:gd name="T94" fmla="*/ 79 w 108"/>
                <a:gd name="T95" fmla="*/ 62 h 104"/>
                <a:gd name="T96" fmla="*/ 83 w 108"/>
                <a:gd name="T97" fmla="*/ 68 h 104"/>
                <a:gd name="T98" fmla="*/ 92 w 108"/>
                <a:gd name="T99" fmla="*/ 75 h 104"/>
                <a:gd name="T100" fmla="*/ 103 w 108"/>
                <a:gd name="T101" fmla="*/ 87 h 104"/>
                <a:gd name="T102" fmla="*/ 105 w 108"/>
                <a:gd name="T103" fmla="*/ 8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104">
                  <a:moveTo>
                    <a:pt x="107" y="89"/>
                  </a:moveTo>
                  <a:cubicBezTo>
                    <a:pt x="107" y="89"/>
                    <a:pt x="107" y="90"/>
                    <a:pt x="106" y="90"/>
                  </a:cubicBezTo>
                  <a:cubicBezTo>
                    <a:pt x="106" y="90"/>
                    <a:pt x="106" y="91"/>
                    <a:pt x="106" y="91"/>
                  </a:cubicBezTo>
                  <a:cubicBezTo>
                    <a:pt x="106" y="92"/>
                    <a:pt x="105" y="92"/>
                    <a:pt x="105" y="92"/>
                  </a:cubicBezTo>
                  <a:cubicBezTo>
                    <a:pt x="105" y="92"/>
                    <a:pt x="105" y="93"/>
                    <a:pt x="105" y="93"/>
                  </a:cubicBezTo>
                  <a:cubicBezTo>
                    <a:pt x="104" y="94"/>
                    <a:pt x="104" y="94"/>
                    <a:pt x="104" y="94"/>
                  </a:cubicBezTo>
                  <a:cubicBezTo>
                    <a:pt x="103" y="95"/>
                    <a:pt x="103" y="95"/>
                    <a:pt x="102" y="95"/>
                  </a:cubicBezTo>
                  <a:cubicBezTo>
                    <a:pt x="101" y="95"/>
                    <a:pt x="101" y="95"/>
                    <a:pt x="100" y="95"/>
                  </a:cubicBezTo>
                  <a:cubicBezTo>
                    <a:pt x="100" y="96"/>
                    <a:pt x="99" y="96"/>
                    <a:pt x="98" y="96"/>
                  </a:cubicBezTo>
                  <a:cubicBezTo>
                    <a:pt x="97" y="96"/>
                    <a:pt x="96" y="97"/>
                    <a:pt x="95" y="98"/>
                  </a:cubicBezTo>
                  <a:cubicBezTo>
                    <a:pt x="95" y="99"/>
                    <a:pt x="95" y="99"/>
                    <a:pt x="95" y="99"/>
                  </a:cubicBezTo>
                  <a:cubicBezTo>
                    <a:pt x="95" y="100"/>
                    <a:pt x="95" y="100"/>
                    <a:pt x="95" y="101"/>
                  </a:cubicBezTo>
                  <a:cubicBezTo>
                    <a:pt x="95" y="101"/>
                    <a:pt x="94" y="102"/>
                    <a:pt x="94" y="103"/>
                  </a:cubicBezTo>
                  <a:cubicBezTo>
                    <a:pt x="93" y="103"/>
                    <a:pt x="93" y="103"/>
                    <a:pt x="93" y="103"/>
                  </a:cubicBezTo>
                  <a:cubicBezTo>
                    <a:pt x="93" y="103"/>
                    <a:pt x="92" y="104"/>
                    <a:pt x="92" y="104"/>
                  </a:cubicBezTo>
                  <a:cubicBezTo>
                    <a:pt x="92" y="104"/>
                    <a:pt x="91" y="104"/>
                    <a:pt x="91" y="104"/>
                  </a:cubicBezTo>
                  <a:cubicBezTo>
                    <a:pt x="89" y="104"/>
                    <a:pt x="87" y="104"/>
                    <a:pt x="86" y="104"/>
                  </a:cubicBezTo>
                  <a:cubicBezTo>
                    <a:pt x="85" y="104"/>
                    <a:pt x="85" y="104"/>
                    <a:pt x="85" y="104"/>
                  </a:cubicBezTo>
                  <a:cubicBezTo>
                    <a:pt x="84" y="104"/>
                    <a:pt x="84" y="104"/>
                    <a:pt x="83" y="104"/>
                  </a:cubicBezTo>
                  <a:cubicBezTo>
                    <a:pt x="82" y="104"/>
                    <a:pt x="82" y="104"/>
                    <a:pt x="81" y="104"/>
                  </a:cubicBezTo>
                  <a:cubicBezTo>
                    <a:pt x="80" y="103"/>
                    <a:pt x="80" y="103"/>
                    <a:pt x="79" y="102"/>
                  </a:cubicBezTo>
                  <a:cubicBezTo>
                    <a:pt x="79" y="102"/>
                    <a:pt x="78" y="102"/>
                    <a:pt x="77" y="101"/>
                  </a:cubicBezTo>
                  <a:cubicBezTo>
                    <a:pt x="76" y="101"/>
                    <a:pt x="75" y="99"/>
                    <a:pt x="73" y="98"/>
                  </a:cubicBezTo>
                  <a:cubicBezTo>
                    <a:pt x="73" y="98"/>
                    <a:pt x="72" y="97"/>
                    <a:pt x="72" y="96"/>
                  </a:cubicBezTo>
                  <a:cubicBezTo>
                    <a:pt x="72" y="96"/>
                    <a:pt x="71" y="95"/>
                    <a:pt x="71" y="95"/>
                  </a:cubicBezTo>
                  <a:cubicBezTo>
                    <a:pt x="70" y="94"/>
                    <a:pt x="69" y="95"/>
                    <a:pt x="69" y="95"/>
                  </a:cubicBezTo>
                  <a:cubicBezTo>
                    <a:pt x="68" y="94"/>
                    <a:pt x="68" y="94"/>
                    <a:pt x="67" y="93"/>
                  </a:cubicBezTo>
                  <a:cubicBezTo>
                    <a:pt x="67" y="92"/>
                    <a:pt x="67" y="91"/>
                    <a:pt x="67" y="91"/>
                  </a:cubicBezTo>
                  <a:cubicBezTo>
                    <a:pt x="66" y="90"/>
                    <a:pt x="66" y="89"/>
                    <a:pt x="66" y="88"/>
                  </a:cubicBezTo>
                  <a:cubicBezTo>
                    <a:pt x="66" y="88"/>
                    <a:pt x="65" y="87"/>
                    <a:pt x="65" y="87"/>
                  </a:cubicBezTo>
                  <a:cubicBezTo>
                    <a:pt x="64" y="86"/>
                    <a:pt x="64" y="86"/>
                    <a:pt x="63" y="86"/>
                  </a:cubicBezTo>
                  <a:cubicBezTo>
                    <a:pt x="63" y="85"/>
                    <a:pt x="62" y="85"/>
                    <a:pt x="62" y="85"/>
                  </a:cubicBezTo>
                  <a:cubicBezTo>
                    <a:pt x="61" y="84"/>
                    <a:pt x="61" y="84"/>
                    <a:pt x="60" y="84"/>
                  </a:cubicBezTo>
                  <a:cubicBezTo>
                    <a:pt x="60" y="83"/>
                    <a:pt x="60" y="83"/>
                    <a:pt x="59" y="83"/>
                  </a:cubicBezTo>
                  <a:cubicBezTo>
                    <a:pt x="58" y="83"/>
                    <a:pt x="57" y="84"/>
                    <a:pt x="57" y="85"/>
                  </a:cubicBezTo>
                  <a:cubicBezTo>
                    <a:pt x="57" y="86"/>
                    <a:pt x="58" y="87"/>
                    <a:pt x="58" y="88"/>
                  </a:cubicBezTo>
                  <a:cubicBezTo>
                    <a:pt x="58" y="90"/>
                    <a:pt x="57" y="90"/>
                    <a:pt x="55" y="91"/>
                  </a:cubicBezTo>
                  <a:cubicBezTo>
                    <a:pt x="55" y="91"/>
                    <a:pt x="54" y="91"/>
                    <a:pt x="54" y="92"/>
                  </a:cubicBezTo>
                  <a:cubicBezTo>
                    <a:pt x="54" y="93"/>
                    <a:pt x="53" y="93"/>
                    <a:pt x="52" y="94"/>
                  </a:cubicBezTo>
                  <a:cubicBezTo>
                    <a:pt x="52" y="94"/>
                    <a:pt x="52" y="94"/>
                    <a:pt x="51" y="94"/>
                  </a:cubicBezTo>
                  <a:cubicBezTo>
                    <a:pt x="51" y="94"/>
                    <a:pt x="50" y="95"/>
                    <a:pt x="50" y="95"/>
                  </a:cubicBezTo>
                  <a:cubicBezTo>
                    <a:pt x="49" y="96"/>
                    <a:pt x="49" y="96"/>
                    <a:pt x="48" y="97"/>
                  </a:cubicBezTo>
                  <a:cubicBezTo>
                    <a:pt x="48" y="97"/>
                    <a:pt x="47" y="97"/>
                    <a:pt x="47" y="98"/>
                  </a:cubicBezTo>
                  <a:cubicBezTo>
                    <a:pt x="46" y="98"/>
                    <a:pt x="45" y="98"/>
                    <a:pt x="44" y="98"/>
                  </a:cubicBezTo>
                  <a:cubicBezTo>
                    <a:pt x="43" y="98"/>
                    <a:pt x="42" y="98"/>
                    <a:pt x="41" y="97"/>
                  </a:cubicBezTo>
                  <a:cubicBezTo>
                    <a:pt x="40" y="97"/>
                    <a:pt x="40" y="96"/>
                    <a:pt x="39" y="96"/>
                  </a:cubicBezTo>
                  <a:cubicBezTo>
                    <a:pt x="38" y="96"/>
                    <a:pt x="37" y="96"/>
                    <a:pt x="37" y="96"/>
                  </a:cubicBezTo>
                  <a:cubicBezTo>
                    <a:pt x="35" y="95"/>
                    <a:pt x="34" y="95"/>
                    <a:pt x="34" y="94"/>
                  </a:cubicBezTo>
                  <a:cubicBezTo>
                    <a:pt x="34" y="93"/>
                    <a:pt x="34" y="93"/>
                    <a:pt x="34" y="92"/>
                  </a:cubicBezTo>
                  <a:cubicBezTo>
                    <a:pt x="34" y="91"/>
                    <a:pt x="34" y="90"/>
                    <a:pt x="33" y="90"/>
                  </a:cubicBezTo>
                  <a:cubicBezTo>
                    <a:pt x="33" y="89"/>
                    <a:pt x="33" y="88"/>
                    <a:pt x="33" y="87"/>
                  </a:cubicBezTo>
                  <a:cubicBezTo>
                    <a:pt x="32" y="86"/>
                    <a:pt x="32" y="85"/>
                    <a:pt x="32" y="85"/>
                  </a:cubicBezTo>
                  <a:cubicBezTo>
                    <a:pt x="31" y="84"/>
                    <a:pt x="31" y="85"/>
                    <a:pt x="30" y="85"/>
                  </a:cubicBezTo>
                  <a:cubicBezTo>
                    <a:pt x="30" y="85"/>
                    <a:pt x="29" y="86"/>
                    <a:pt x="28" y="86"/>
                  </a:cubicBezTo>
                  <a:cubicBezTo>
                    <a:pt x="28" y="87"/>
                    <a:pt x="28" y="87"/>
                    <a:pt x="27" y="88"/>
                  </a:cubicBezTo>
                  <a:cubicBezTo>
                    <a:pt x="26" y="88"/>
                    <a:pt x="26" y="89"/>
                    <a:pt x="26" y="90"/>
                  </a:cubicBezTo>
                  <a:cubicBezTo>
                    <a:pt x="25" y="90"/>
                    <a:pt x="25" y="91"/>
                    <a:pt x="25" y="92"/>
                  </a:cubicBezTo>
                  <a:cubicBezTo>
                    <a:pt x="25" y="92"/>
                    <a:pt x="24" y="93"/>
                    <a:pt x="24" y="93"/>
                  </a:cubicBezTo>
                  <a:cubicBezTo>
                    <a:pt x="23" y="93"/>
                    <a:pt x="23" y="93"/>
                    <a:pt x="23" y="92"/>
                  </a:cubicBezTo>
                  <a:cubicBezTo>
                    <a:pt x="23" y="92"/>
                    <a:pt x="22" y="91"/>
                    <a:pt x="22" y="91"/>
                  </a:cubicBezTo>
                  <a:cubicBezTo>
                    <a:pt x="21" y="90"/>
                    <a:pt x="21" y="90"/>
                    <a:pt x="20" y="89"/>
                  </a:cubicBezTo>
                  <a:cubicBezTo>
                    <a:pt x="20" y="89"/>
                    <a:pt x="20" y="88"/>
                    <a:pt x="19" y="88"/>
                  </a:cubicBezTo>
                  <a:cubicBezTo>
                    <a:pt x="19" y="88"/>
                    <a:pt x="19" y="88"/>
                    <a:pt x="19" y="87"/>
                  </a:cubicBezTo>
                  <a:cubicBezTo>
                    <a:pt x="19" y="87"/>
                    <a:pt x="18" y="87"/>
                    <a:pt x="18" y="87"/>
                  </a:cubicBezTo>
                  <a:cubicBezTo>
                    <a:pt x="18" y="86"/>
                    <a:pt x="17" y="86"/>
                    <a:pt x="17" y="85"/>
                  </a:cubicBezTo>
                  <a:cubicBezTo>
                    <a:pt x="17" y="85"/>
                    <a:pt x="16" y="85"/>
                    <a:pt x="16" y="84"/>
                  </a:cubicBezTo>
                  <a:cubicBezTo>
                    <a:pt x="16" y="84"/>
                    <a:pt x="16" y="84"/>
                    <a:pt x="15" y="83"/>
                  </a:cubicBezTo>
                  <a:cubicBezTo>
                    <a:pt x="14" y="83"/>
                    <a:pt x="13" y="82"/>
                    <a:pt x="13" y="81"/>
                  </a:cubicBezTo>
                  <a:cubicBezTo>
                    <a:pt x="13" y="81"/>
                    <a:pt x="13" y="81"/>
                    <a:pt x="13" y="81"/>
                  </a:cubicBezTo>
                  <a:cubicBezTo>
                    <a:pt x="13" y="81"/>
                    <a:pt x="13" y="80"/>
                    <a:pt x="13" y="80"/>
                  </a:cubicBezTo>
                  <a:cubicBezTo>
                    <a:pt x="12" y="80"/>
                    <a:pt x="12" y="80"/>
                    <a:pt x="12" y="80"/>
                  </a:cubicBezTo>
                  <a:cubicBezTo>
                    <a:pt x="12" y="79"/>
                    <a:pt x="12" y="79"/>
                    <a:pt x="12" y="78"/>
                  </a:cubicBezTo>
                  <a:cubicBezTo>
                    <a:pt x="11" y="78"/>
                    <a:pt x="11" y="77"/>
                    <a:pt x="11" y="77"/>
                  </a:cubicBezTo>
                  <a:cubicBezTo>
                    <a:pt x="10" y="76"/>
                    <a:pt x="10" y="76"/>
                    <a:pt x="10" y="75"/>
                  </a:cubicBezTo>
                  <a:cubicBezTo>
                    <a:pt x="10" y="75"/>
                    <a:pt x="10" y="75"/>
                    <a:pt x="10" y="74"/>
                  </a:cubicBezTo>
                  <a:cubicBezTo>
                    <a:pt x="10" y="74"/>
                    <a:pt x="10" y="74"/>
                    <a:pt x="10" y="73"/>
                  </a:cubicBezTo>
                  <a:cubicBezTo>
                    <a:pt x="10" y="73"/>
                    <a:pt x="10" y="72"/>
                    <a:pt x="10" y="72"/>
                  </a:cubicBezTo>
                  <a:cubicBezTo>
                    <a:pt x="10" y="72"/>
                    <a:pt x="9" y="71"/>
                    <a:pt x="9" y="71"/>
                  </a:cubicBezTo>
                  <a:cubicBezTo>
                    <a:pt x="8" y="71"/>
                    <a:pt x="8" y="70"/>
                    <a:pt x="8" y="70"/>
                  </a:cubicBezTo>
                  <a:cubicBezTo>
                    <a:pt x="7" y="70"/>
                    <a:pt x="7" y="69"/>
                    <a:pt x="7" y="69"/>
                  </a:cubicBezTo>
                  <a:cubicBezTo>
                    <a:pt x="7" y="68"/>
                    <a:pt x="7" y="68"/>
                    <a:pt x="7" y="68"/>
                  </a:cubicBezTo>
                  <a:cubicBezTo>
                    <a:pt x="7" y="67"/>
                    <a:pt x="7" y="67"/>
                    <a:pt x="7" y="67"/>
                  </a:cubicBezTo>
                  <a:cubicBezTo>
                    <a:pt x="7" y="66"/>
                    <a:pt x="7" y="65"/>
                    <a:pt x="7" y="64"/>
                  </a:cubicBezTo>
                  <a:cubicBezTo>
                    <a:pt x="7" y="64"/>
                    <a:pt x="7" y="63"/>
                    <a:pt x="7" y="63"/>
                  </a:cubicBezTo>
                  <a:cubicBezTo>
                    <a:pt x="7" y="62"/>
                    <a:pt x="7" y="62"/>
                    <a:pt x="7" y="62"/>
                  </a:cubicBezTo>
                  <a:cubicBezTo>
                    <a:pt x="8" y="61"/>
                    <a:pt x="8" y="61"/>
                    <a:pt x="8" y="61"/>
                  </a:cubicBezTo>
                  <a:cubicBezTo>
                    <a:pt x="8" y="60"/>
                    <a:pt x="8" y="59"/>
                    <a:pt x="8" y="58"/>
                  </a:cubicBezTo>
                  <a:cubicBezTo>
                    <a:pt x="8" y="58"/>
                    <a:pt x="8" y="58"/>
                    <a:pt x="8" y="58"/>
                  </a:cubicBezTo>
                  <a:cubicBezTo>
                    <a:pt x="8" y="57"/>
                    <a:pt x="9" y="57"/>
                    <a:pt x="9" y="56"/>
                  </a:cubicBezTo>
                  <a:cubicBezTo>
                    <a:pt x="8" y="54"/>
                    <a:pt x="7" y="55"/>
                    <a:pt x="5" y="54"/>
                  </a:cubicBezTo>
                  <a:cubicBezTo>
                    <a:pt x="5" y="54"/>
                    <a:pt x="4" y="54"/>
                    <a:pt x="3" y="54"/>
                  </a:cubicBezTo>
                  <a:cubicBezTo>
                    <a:pt x="2" y="54"/>
                    <a:pt x="1" y="54"/>
                    <a:pt x="1" y="54"/>
                  </a:cubicBezTo>
                  <a:cubicBezTo>
                    <a:pt x="1" y="54"/>
                    <a:pt x="0" y="54"/>
                    <a:pt x="0" y="53"/>
                  </a:cubicBezTo>
                  <a:cubicBezTo>
                    <a:pt x="0" y="53"/>
                    <a:pt x="0" y="53"/>
                    <a:pt x="0" y="53"/>
                  </a:cubicBezTo>
                  <a:cubicBezTo>
                    <a:pt x="1" y="52"/>
                    <a:pt x="1" y="51"/>
                    <a:pt x="1" y="51"/>
                  </a:cubicBezTo>
                  <a:cubicBezTo>
                    <a:pt x="2" y="50"/>
                    <a:pt x="2" y="48"/>
                    <a:pt x="2" y="47"/>
                  </a:cubicBezTo>
                  <a:cubicBezTo>
                    <a:pt x="3" y="45"/>
                    <a:pt x="3" y="44"/>
                    <a:pt x="2" y="42"/>
                  </a:cubicBezTo>
                  <a:cubicBezTo>
                    <a:pt x="2" y="41"/>
                    <a:pt x="3" y="40"/>
                    <a:pt x="3" y="39"/>
                  </a:cubicBezTo>
                  <a:cubicBezTo>
                    <a:pt x="4" y="39"/>
                    <a:pt x="4" y="38"/>
                    <a:pt x="4" y="38"/>
                  </a:cubicBezTo>
                  <a:cubicBezTo>
                    <a:pt x="4" y="37"/>
                    <a:pt x="4" y="37"/>
                    <a:pt x="4" y="37"/>
                  </a:cubicBezTo>
                  <a:cubicBezTo>
                    <a:pt x="5" y="36"/>
                    <a:pt x="5" y="36"/>
                    <a:pt x="5" y="35"/>
                  </a:cubicBezTo>
                  <a:cubicBezTo>
                    <a:pt x="5" y="35"/>
                    <a:pt x="6" y="34"/>
                    <a:pt x="6" y="33"/>
                  </a:cubicBezTo>
                  <a:cubicBezTo>
                    <a:pt x="6" y="33"/>
                    <a:pt x="6" y="32"/>
                    <a:pt x="7" y="32"/>
                  </a:cubicBezTo>
                  <a:cubicBezTo>
                    <a:pt x="7" y="32"/>
                    <a:pt x="7" y="33"/>
                    <a:pt x="8" y="33"/>
                  </a:cubicBezTo>
                  <a:cubicBezTo>
                    <a:pt x="8" y="34"/>
                    <a:pt x="7" y="35"/>
                    <a:pt x="7" y="35"/>
                  </a:cubicBezTo>
                  <a:cubicBezTo>
                    <a:pt x="8" y="36"/>
                    <a:pt x="8" y="37"/>
                    <a:pt x="9" y="37"/>
                  </a:cubicBezTo>
                  <a:cubicBezTo>
                    <a:pt x="9" y="38"/>
                    <a:pt x="9" y="38"/>
                    <a:pt x="10" y="38"/>
                  </a:cubicBezTo>
                  <a:cubicBezTo>
                    <a:pt x="10" y="39"/>
                    <a:pt x="11" y="40"/>
                    <a:pt x="11" y="40"/>
                  </a:cubicBezTo>
                  <a:cubicBezTo>
                    <a:pt x="11" y="40"/>
                    <a:pt x="12" y="41"/>
                    <a:pt x="12" y="41"/>
                  </a:cubicBezTo>
                  <a:cubicBezTo>
                    <a:pt x="12" y="41"/>
                    <a:pt x="12" y="41"/>
                    <a:pt x="13" y="41"/>
                  </a:cubicBezTo>
                  <a:cubicBezTo>
                    <a:pt x="13" y="42"/>
                    <a:pt x="14" y="43"/>
                    <a:pt x="14" y="43"/>
                  </a:cubicBezTo>
                  <a:cubicBezTo>
                    <a:pt x="15" y="43"/>
                    <a:pt x="15" y="44"/>
                    <a:pt x="16" y="44"/>
                  </a:cubicBezTo>
                  <a:cubicBezTo>
                    <a:pt x="16" y="45"/>
                    <a:pt x="16" y="45"/>
                    <a:pt x="17" y="46"/>
                  </a:cubicBezTo>
                  <a:cubicBezTo>
                    <a:pt x="18" y="46"/>
                    <a:pt x="19" y="45"/>
                    <a:pt x="19" y="45"/>
                  </a:cubicBezTo>
                  <a:cubicBezTo>
                    <a:pt x="19" y="44"/>
                    <a:pt x="20" y="43"/>
                    <a:pt x="20" y="43"/>
                  </a:cubicBezTo>
                  <a:cubicBezTo>
                    <a:pt x="21" y="42"/>
                    <a:pt x="22" y="41"/>
                    <a:pt x="23" y="41"/>
                  </a:cubicBezTo>
                  <a:cubicBezTo>
                    <a:pt x="23" y="40"/>
                    <a:pt x="24" y="40"/>
                    <a:pt x="24" y="40"/>
                  </a:cubicBezTo>
                  <a:cubicBezTo>
                    <a:pt x="25" y="39"/>
                    <a:pt x="26" y="38"/>
                    <a:pt x="26" y="37"/>
                  </a:cubicBezTo>
                  <a:cubicBezTo>
                    <a:pt x="27" y="37"/>
                    <a:pt x="27" y="37"/>
                    <a:pt x="27" y="36"/>
                  </a:cubicBezTo>
                  <a:cubicBezTo>
                    <a:pt x="28" y="36"/>
                    <a:pt x="28" y="35"/>
                    <a:pt x="28" y="35"/>
                  </a:cubicBezTo>
                  <a:cubicBezTo>
                    <a:pt x="29" y="35"/>
                    <a:pt x="29" y="34"/>
                    <a:pt x="29" y="34"/>
                  </a:cubicBezTo>
                  <a:cubicBezTo>
                    <a:pt x="29" y="33"/>
                    <a:pt x="30" y="33"/>
                    <a:pt x="30" y="32"/>
                  </a:cubicBezTo>
                  <a:cubicBezTo>
                    <a:pt x="31" y="31"/>
                    <a:pt x="32" y="31"/>
                    <a:pt x="32" y="30"/>
                  </a:cubicBezTo>
                  <a:cubicBezTo>
                    <a:pt x="32" y="29"/>
                    <a:pt x="32" y="28"/>
                    <a:pt x="32" y="28"/>
                  </a:cubicBezTo>
                  <a:cubicBezTo>
                    <a:pt x="32" y="27"/>
                    <a:pt x="32" y="27"/>
                    <a:pt x="32" y="26"/>
                  </a:cubicBezTo>
                  <a:cubicBezTo>
                    <a:pt x="32" y="26"/>
                    <a:pt x="32" y="25"/>
                    <a:pt x="33" y="25"/>
                  </a:cubicBezTo>
                  <a:cubicBezTo>
                    <a:pt x="33" y="25"/>
                    <a:pt x="34" y="25"/>
                    <a:pt x="34" y="25"/>
                  </a:cubicBezTo>
                  <a:cubicBezTo>
                    <a:pt x="36" y="25"/>
                    <a:pt x="38" y="25"/>
                    <a:pt x="39" y="25"/>
                  </a:cubicBezTo>
                  <a:cubicBezTo>
                    <a:pt x="40" y="25"/>
                    <a:pt x="41" y="25"/>
                    <a:pt x="41" y="25"/>
                  </a:cubicBezTo>
                  <a:cubicBezTo>
                    <a:pt x="42" y="26"/>
                    <a:pt x="43" y="26"/>
                    <a:pt x="43" y="26"/>
                  </a:cubicBezTo>
                  <a:cubicBezTo>
                    <a:pt x="44" y="26"/>
                    <a:pt x="44" y="26"/>
                    <a:pt x="44" y="26"/>
                  </a:cubicBezTo>
                  <a:cubicBezTo>
                    <a:pt x="44" y="26"/>
                    <a:pt x="45" y="26"/>
                    <a:pt x="45" y="26"/>
                  </a:cubicBezTo>
                  <a:cubicBezTo>
                    <a:pt x="45" y="26"/>
                    <a:pt x="46" y="26"/>
                    <a:pt x="46" y="26"/>
                  </a:cubicBezTo>
                  <a:cubicBezTo>
                    <a:pt x="46" y="26"/>
                    <a:pt x="46" y="26"/>
                    <a:pt x="46" y="26"/>
                  </a:cubicBezTo>
                  <a:cubicBezTo>
                    <a:pt x="46" y="25"/>
                    <a:pt x="46" y="25"/>
                    <a:pt x="47" y="25"/>
                  </a:cubicBezTo>
                  <a:cubicBezTo>
                    <a:pt x="47" y="25"/>
                    <a:pt x="47" y="24"/>
                    <a:pt x="47" y="24"/>
                  </a:cubicBezTo>
                  <a:cubicBezTo>
                    <a:pt x="48" y="23"/>
                    <a:pt x="48" y="21"/>
                    <a:pt x="48" y="20"/>
                  </a:cubicBezTo>
                  <a:cubicBezTo>
                    <a:pt x="48" y="19"/>
                    <a:pt x="48" y="19"/>
                    <a:pt x="48" y="18"/>
                  </a:cubicBezTo>
                  <a:cubicBezTo>
                    <a:pt x="49" y="18"/>
                    <a:pt x="49" y="17"/>
                    <a:pt x="50" y="17"/>
                  </a:cubicBezTo>
                  <a:cubicBezTo>
                    <a:pt x="50" y="16"/>
                    <a:pt x="51" y="17"/>
                    <a:pt x="51" y="17"/>
                  </a:cubicBezTo>
                  <a:cubicBezTo>
                    <a:pt x="52" y="17"/>
                    <a:pt x="52" y="17"/>
                    <a:pt x="52" y="17"/>
                  </a:cubicBezTo>
                  <a:cubicBezTo>
                    <a:pt x="52" y="17"/>
                    <a:pt x="53" y="17"/>
                    <a:pt x="53" y="16"/>
                  </a:cubicBezTo>
                  <a:cubicBezTo>
                    <a:pt x="53" y="16"/>
                    <a:pt x="53" y="16"/>
                    <a:pt x="53" y="16"/>
                  </a:cubicBezTo>
                  <a:cubicBezTo>
                    <a:pt x="53" y="16"/>
                    <a:pt x="54" y="16"/>
                    <a:pt x="54" y="16"/>
                  </a:cubicBezTo>
                  <a:cubicBezTo>
                    <a:pt x="55" y="16"/>
                    <a:pt x="56" y="16"/>
                    <a:pt x="57" y="16"/>
                  </a:cubicBezTo>
                  <a:cubicBezTo>
                    <a:pt x="58" y="17"/>
                    <a:pt x="59" y="18"/>
                    <a:pt x="60" y="18"/>
                  </a:cubicBezTo>
                  <a:cubicBezTo>
                    <a:pt x="61" y="17"/>
                    <a:pt x="62" y="17"/>
                    <a:pt x="62" y="17"/>
                  </a:cubicBezTo>
                  <a:cubicBezTo>
                    <a:pt x="62" y="16"/>
                    <a:pt x="62" y="16"/>
                    <a:pt x="62" y="15"/>
                  </a:cubicBezTo>
                  <a:cubicBezTo>
                    <a:pt x="62" y="15"/>
                    <a:pt x="63" y="14"/>
                    <a:pt x="63" y="14"/>
                  </a:cubicBezTo>
                  <a:cubicBezTo>
                    <a:pt x="63" y="13"/>
                    <a:pt x="63" y="13"/>
                    <a:pt x="63" y="12"/>
                  </a:cubicBezTo>
                  <a:cubicBezTo>
                    <a:pt x="63" y="11"/>
                    <a:pt x="64" y="11"/>
                    <a:pt x="64" y="10"/>
                  </a:cubicBezTo>
                  <a:cubicBezTo>
                    <a:pt x="64" y="9"/>
                    <a:pt x="63" y="9"/>
                    <a:pt x="63" y="9"/>
                  </a:cubicBezTo>
                  <a:cubicBezTo>
                    <a:pt x="62" y="9"/>
                    <a:pt x="62" y="8"/>
                    <a:pt x="62" y="8"/>
                  </a:cubicBezTo>
                  <a:cubicBezTo>
                    <a:pt x="62" y="7"/>
                    <a:pt x="62" y="7"/>
                    <a:pt x="62" y="7"/>
                  </a:cubicBezTo>
                  <a:cubicBezTo>
                    <a:pt x="63" y="6"/>
                    <a:pt x="63" y="6"/>
                    <a:pt x="63" y="6"/>
                  </a:cubicBezTo>
                  <a:cubicBezTo>
                    <a:pt x="64" y="5"/>
                    <a:pt x="65" y="5"/>
                    <a:pt x="65" y="5"/>
                  </a:cubicBezTo>
                  <a:cubicBezTo>
                    <a:pt x="66" y="5"/>
                    <a:pt x="67" y="5"/>
                    <a:pt x="68" y="5"/>
                  </a:cubicBezTo>
                  <a:cubicBezTo>
                    <a:pt x="69" y="5"/>
                    <a:pt x="70" y="5"/>
                    <a:pt x="72" y="4"/>
                  </a:cubicBezTo>
                  <a:cubicBezTo>
                    <a:pt x="73" y="4"/>
                    <a:pt x="74" y="3"/>
                    <a:pt x="76" y="2"/>
                  </a:cubicBezTo>
                  <a:cubicBezTo>
                    <a:pt x="77" y="2"/>
                    <a:pt x="77" y="1"/>
                    <a:pt x="79" y="0"/>
                  </a:cubicBezTo>
                  <a:cubicBezTo>
                    <a:pt x="80" y="0"/>
                    <a:pt x="81" y="0"/>
                    <a:pt x="82" y="1"/>
                  </a:cubicBezTo>
                  <a:cubicBezTo>
                    <a:pt x="83" y="1"/>
                    <a:pt x="84" y="1"/>
                    <a:pt x="84" y="2"/>
                  </a:cubicBezTo>
                  <a:cubicBezTo>
                    <a:pt x="84" y="3"/>
                    <a:pt x="84" y="5"/>
                    <a:pt x="84" y="6"/>
                  </a:cubicBezTo>
                  <a:cubicBezTo>
                    <a:pt x="83" y="7"/>
                    <a:pt x="83" y="8"/>
                    <a:pt x="82" y="8"/>
                  </a:cubicBezTo>
                  <a:cubicBezTo>
                    <a:pt x="82" y="9"/>
                    <a:pt x="82" y="10"/>
                    <a:pt x="81" y="11"/>
                  </a:cubicBezTo>
                  <a:cubicBezTo>
                    <a:pt x="81" y="12"/>
                    <a:pt x="80" y="12"/>
                    <a:pt x="80" y="13"/>
                  </a:cubicBezTo>
                  <a:cubicBezTo>
                    <a:pt x="79" y="13"/>
                    <a:pt x="79" y="14"/>
                    <a:pt x="78" y="14"/>
                  </a:cubicBezTo>
                  <a:cubicBezTo>
                    <a:pt x="78" y="15"/>
                    <a:pt x="77" y="16"/>
                    <a:pt x="77" y="17"/>
                  </a:cubicBezTo>
                  <a:cubicBezTo>
                    <a:pt x="76" y="17"/>
                    <a:pt x="76" y="18"/>
                    <a:pt x="76" y="18"/>
                  </a:cubicBezTo>
                  <a:cubicBezTo>
                    <a:pt x="77" y="19"/>
                    <a:pt x="78" y="19"/>
                    <a:pt x="78" y="19"/>
                  </a:cubicBezTo>
                  <a:cubicBezTo>
                    <a:pt x="79" y="20"/>
                    <a:pt x="79" y="20"/>
                    <a:pt x="80" y="20"/>
                  </a:cubicBezTo>
                  <a:cubicBezTo>
                    <a:pt x="80" y="20"/>
                    <a:pt x="81" y="21"/>
                    <a:pt x="81" y="21"/>
                  </a:cubicBezTo>
                  <a:cubicBezTo>
                    <a:pt x="82" y="22"/>
                    <a:pt x="83" y="22"/>
                    <a:pt x="83" y="23"/>
                  </a:cubicBezTo>
                  <a:cubicBezTo>
                    <a:pt x="83" y="24"/>
                    <a:pt x="84" y="24"/>
                    <a:pt x="84" y="25"/>
                  </a:cubicBezTo>
                  <a:cubicBezTo>
                    <a:pt x="85" y="26"/>
                    <a:pt x="86" y="27"/>
                    <a:pt x="87" y="28"/>
                  </a:cubicBezTo>
                  <a:cubicBezTo>
                    <a:pt x="87" y="28"/>
                    <a:pt x="88" y="29"/>
                    <a:pt x="88" y="29"/>
                  </a:cubicBezTo>
                  <a:cubicBezTo>
                    <a:pt x="89" y="30"/>
                    <a:pt x="89" y="30"/>
                    <a:pt x="89" y="31"/>
                  </a:cubicBezTo>
                  <a:cubicBezTo>
                    <a:pt x="90" y="32"/>
                    <a:pt x="89" y="34"/>
                    <a:pt x="88" y="35"/>
                  </a:cubicBezTo>
                  <a:cubicBezTo>
                    <a:pt x="87" y="36"/>
                    <a:pt x="86" y="37"/>
                    <a:pt x="85" y="38"/>
                  </a:cubicBezTo>
                  <a:cubicBezTo>
                    <a:pt x="85" y="40"/>
                    <a:pt x="85" y="41"/>
                    <a:pt x="85" y="42"/>
                  </a:cubicBezTo>
                  <a:cubicBezTo>
                    <a:pt x="84" y="43"/>
                    <a:pt x="84" y="43"/>
                    <a:pt x="85" y="44"/>
                  </a:cubicBezTo>
                  <a:cubicBezTo>
                    <a:pt x="85" y="44"/>
                    <a:pt x="85" y="45"/>
                    <a:pt x="85" y="46"/>
                  </a:cubicBezTo>
                  <a:cubicBezTo>
                    <a:pt x="84" y="46"/>
                    <a:pt x="83" y="47"/>
                    <a:pt x="83" y="47"/>
                  </a:cubicBezTo>
                  <a:cubicBezTo>
                    <a:pt x="82" y="47"/>
                    <a:pt x="81" y="47"/>
                    <a:pt x="81" y="47"/>
                  </a:cubicBezTo>
                  <a:cubicBezTo>
                    <a:pt x="80" y="47"/>
                    <a:pt x="80" y="46"/>
                    <a:pt x="79" y="46"/>
                  </a:cubicBezTo>
                  <a:cubicBezTo>
                    <a:pt x="79" y="46"/>
                    <a:pt x="78" y="47"/>
                    <a:pt x="78" y="48"/>
                  </a:cubicBezTo>
                  <a:cubicBezTo>
                    <a:pt x="77" y="48"/>
                    <a:pt x="77" y="50"/>
                    <a:pt x="77" y="50"/>
                  </a:cubicBezTo>
                  <a:cubicBezTo>
                    <a:pt x="76" y="51"/>
                    <a:pt x="76" y="52"/>
                    <a:pt x="76" y="53"/>
                  </a:cubicBezTo>
                  <a:cubicBezTo>
                    <a:pt x="76" y="54"/>
                    <a:pt x="76" y="55"/>
                    <a:pt x="76" y="56"/>
                  </a:cubicBezTo>
                  <a:cubicBezTo>
                    <a:pt x="77" y="56"/>
                    <a:pt x="77" y="57"/>
                    <a:pt x="77" y="57"/>
                  </a:cubicBezTo>
                  <a:cubicBezTo>
                    <a:pt x="77" y="58"/>
                    <a:pt x="78" y="58"/>
                    <a:pt x="78" y="59"/>
                  </a:cubicBezTo>
                  <a:cubicBezTo>
                    <a:pt x="78" y="60"/>
                    <a:pt x="78" y="61"/>
                    <a:pt x="79" y="62"/>
                  </a:cubicBezTo>
                  <a:cubicBezTo>
                    <a:pt x="79" y="63"/>
                    <a:pt x="79" y="64"/>
                    <a:pt x="79" y="65"/>
                  </a:cubicBezTo>
                  <a:cubicBezTo>
                    <a:pt x="79" y="65"/>
                    <a:pt x="80" y="66"/>
                    <a:pt x="80" y="66"/>
                  </a:cubicBezTo>
                  <a:cubicBezTo>
                    <a:pt x="81" y="67"/>
                    <a:pt x="81" y="67"/>
                    <a:pt x="81" y="67"/>
                  </a:cubicBezTo>
                  <a:cubicBezTo>
                    <a:pt x="82" y="67"/>
                    <a:pt x="82" y="68"/>
                    <a:pt x="83" y="68"/>
                  </a:cubicBezTo>
                  <a:cubicBezTo>
                    <a:pt x="83" y="68"/>
                    <a:pt x="84" y="69"/>
                    <a:pt x="85" y="69"/>
                  </a:cubicBezTo>
                  <a:cubicBezTo>
                    <a:pt x="86" y="70"/>
                    <a:pt x="87" y="70"/>
                    <a:pt x="88" y="70"/>
                  </a:cubicBezTo>
                  <a:cubicBezTo>
                    <a:pt x="89" y="71"/>
                    <a:pt x="90" y="72"/>
                    <a:pt x="91" y="73"/>
                  </a:cubicBezTo>
                  <a:cubicBezTo>
                    <a:pt x="92" y="74"/>
                    <a:pt x="92" y="74"/>
                    <a:pt x="92" y="75"/>
                  </a:cubicBezTo>
                  <a:cubicBezTo>
                    <a:pt x="93" y="76"/>
                    <a:pt x="93" y="77"/>
                    <a:pt x="93" y="78"/>
                  </a:cubicBezTo>
                  <a:cubicBezTo>
                    <a:pt x="94" y="79"/>
                    <a:pt x="95" y="80"/>
                    <a:pt x="97" y="81"/>
                  </a:cubicBezTo>
                  <a:cubicBezTo>
                    <a:pt x="98" y="82"/>
                    <a:pt x="99" y="84"/>
                    <a:pt x="101" y="86"/>
                  </a:cubicBezTo>
                  <a:cubicBezTo>
                    <a:pt x="101" y="86"/>
                    <a:pt x="102" y="87"/>
                    <a:pt x="103" y="87"/>
                  </a:cubicBezTo>
                  <a:cubicBezTo>
                    <a:pt x="103" y="88"/>
                    <a:pt x="104" y="88"/>
                    <a:pt x="104" y="89"/>
                  </a:cubicBezTo>
                  <a:cubicBezTo>
                    <a:pt x="104" y="89"/>
                    <a:pt x="105" y="89"/>
                    <a:pt x="105" y="89"/>
                  </a:cubicBezTo>
                  <a:cubicBezTo>
                    <a:pt x="105" y="89"/>
                    <a:pt x="105" y="88"/>
                    <a:pt x="105" y="88"/>
                  </a:cubicBezTo>
                  <a:cubicBezTo>
                    <a:pt x="105" y="87"/>
                    <a:pt x="105" y="87"/>
                    <a:pt x="105" y="87"/>
                  </a:cubicBezTo>
                  <a:cubicBezTo>
                    <a:pt x="107" y="87"/>
                    <a:pt x="107" y="87"/>
                    <a:pt x="107" y="87"/>
                  </a:cubicBezTo>
                  <a:cubicBezTo>
                    <a:pt x="107" y="87"/>
                    <a:pt x="108" y="87"/>
                    <a:pt x="108" y="87"/>
                  </a:cubicBezTo>
                  <a:cubicBezTo>
                    <a:pt x="108" y="88"/>
                    <a:pt x="107" y="88"/>
                    <a:pt x="107" y="8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sp>
          <p:nvSpPr>
            <p:cNvPr id="759" name="Freeform 282">
              <a:extLst>
                <a:ext uri="{FF2B5EF4-FFF2-40B4-BE49-F238E27FC236}">
                  <a16:creationId xmlns:a16="http://schemas.microsoft.com/office/drawing/2014/main" id="{1C43A107-5E4E-B541-9A77-D2B28E0498BB}"/>
                </a:ext>
              </a:extLst>
            </p:cNvPr>
            <p:cNvSpPr>
              <a:spLocks/>
            </p:cNvSpPr>
            <p:nvPr/>
          </p:nvSpPr>
          <p:spPr bwMode="auto">
            <a:xfrm>
              <a:off x="19668458" y="11156901"/>
              <a:ext cx="396875" cy="311150"/>
            </a:xfrm>
            <a:custGeom>
              <a:avLst/>
              <a:gdLst>
                <a:gd name="T0" fmla="*/ 120 w 125"/>
                <a:gd name="T1" fmla="*/ 77 h 98"/>
                <a:gd name="T2" fmla="*/ 114 w 125"/>
                <a:gd name="T3" fmla="*/ 84 h 98"/>
                <a:gd name="T4" fmla="*/ 115 w 125"/>
                <a:gd name="T5" fmla="*/ 88 h 98"/>
                <a:gd name="T6" fmla="*/ 109 w 125"/>
                <a:gd name="T7" fmla="*/ 95 h 98"/>
                <a:gd name="T8" fmla="*/ 106 w 125"/>
                <a:gd name="T9" fmla="*/ 95 h 98"/>
                <a:gd name="T10" fmla="*/ 100 w 125"/>
                <a:gd name="T11" fmla="*/ 86 h 98"/>
                <a:gd name="T12" fmla="*/ 98 w 125"/>
                <a:gd name="T13" fmla="*/ 85 h 98"/>
                <a:gd name="T14" fmla="*/ 89 w 125"/>
                <a:gd name="T15" fmla="*/ 85 h 98"/>
                <a:gd name="T16" fmla="*/ 83 w 125"/>
                <a:gd name="T17" fmla="*/ 83 h 98"/>
                <a:gd name="T18" fmla="*/ 76 w 125"/>
                <a:gd name="T19" fmla="*/ 83 h 98"/>
                <a:gd name="T20" fmla="*/ 72 w 125"/>
                <a:gd name="T21" fmla="*/ 80 h 98"/>
                <a:gd name="T22" fmla="*/ 63 w 125"/>
                <a:gd name="T23" fmla="*/ 79 h 98"/>
                <a:gd name="T24" fmla="*/ 64 w 125"/>
                <a:gd name="T25" fmla="*/ 86 h 98"/>
                <a:gd name="T26" fmla="*/ 58 w 125"/>
                <a:gd name="T27" fmla="*/ 90 h 98"/>
                <a:gd name="T28" fmla="*/ 52 w 125"/>
                <a:gd name="T29" fmla="*/ 83 h 98"/>
                <a:gd name="T30" fmla="*/ 44 w 125"/>
                <a:gd name="T31" fmla="*/ 82 h 98"/>
                <a:gd name="T32" fmla="*/ 40 w 125"/>
                <a:gd name="T33" fmla="*/ 81 h 98"/>
                <a:gd name="T34" fmla="*/ 32 w 125"/>
                <a:gd name="T35" fmla="*/ 83 h 98"/>
                <a:gd name="T36" fmla="*/ 26 w 125"/>
                <a:gd name="T37" fmla="*/ 78 h 98"/>
                <a:gd name="T38" fmla="*/ 16 w 125"/>
                <a:gd name="T39" fmla="*/ 82 h 98"/>
                <a:gd name="T40" fmla="*/ 12 w 125"/>
                <a:gd name="T41" fmla="*/ 87 h 98"/>
                <a:gd name="T42" fmla="*/ 6 w 125"/>
                <a:gd name="T43" fmla="*/ 86 h 98"/>
                <a:gd name="T44" fmla="*/ 1 w 125"/>
                <a:gd name="T45" fmla="*/ 82 h 98"/>
                <a:gd name="T46" fmla="*/ 3 w 125"/>
                <a:gd name="T47" fmla="*/ 77 h 98"/>
                <a:gd name="T48" fmla="*/ 4 w 125"/>
                <a:gd name="T49" fmla="*/ 70 h 98"/>
                <a:gd name="T50" fmla="*/ 5 w 125"/>
                <a:gd name="T51" fmla="*/ 61 h 98"/>
                <a:gd name="T52" fmla="*/ 10 w 125"/>
                <a:gd name="T53" fmla="*/ 56 h 98"/>
                <a:gd name="T54" fmla="*/ 14 w 125"/>
                <a:gd name="T55" fmla="*/ 52 h 98"/>
                <a:gd name="T56" fmla="*/ 7 w 125"/>
                <a:gd name="T57" fmla="*/ 49 h 98"/>
                <a:gd name="T58" fmla="*/ 5 w 125"/>
                <a:gd name="T59" fmla="*/ 45 h 98"/>
                <a:gd name="T60" fmla="*/ 6 w 125"/>
                <a:gd name="T61" fmla="*/ 39 h 98"/>
                <a:gd name="T62" fmla="*/ 10 w 125"/>
                <a:gd name="T63" fmla="*/ 29 h 98"/>
                <a:gd name="T64" fmla="*/ 12 w 125"/>
                <a:gd name="T65" fmla="*/ 25 h 98"/>
                <a:gd name="T66" fmla="*/ 21 w 125"/>
                <a:gd name="T67" fmla="*/ 27 h 98"/>
                <a:gd name="T68" fmla="*/ 23 w 125"/>
                <a:gd name="T69" fmla="*/ 26 h 98"/>
                <a:gd name="T70" fmla="*/ 19 w 125"/>
                <a:gd name="T71" fmla="*/ 21 h 98"/>
                <a:gd name="T72" fmla="*/ 21 w 125"/>
                <a:gd name="T73" fmla="*/ 18 h 98"/>
                <a:gd name="T74" fmla="*/ 27 w 125"/>
                <a:gd name="T75" fmla="*/ 14 h 98"/>
                <a:gd name="T76" fmla="*/ 31 w 125"/>
                <a:gd name="T77" fmla="*/ 12 h 98"/>
                <a:gd name="T78" fmla="*/ 39 w 125"/>
                <a:gd name="T79" fmla="*/ 14 h 98"/>
                <a:gd name="T80" fmla="*/ 55 w 125"/>
                <a:gd name="T81" fmla="*/ 8 h 98"/>
                <a:gd name="T82" fmla="*/ 64 w 125"/>
                <a:gd name="T83" fmla="*/ 7 h 98"/>
                <a:gd name="T84" fmla="*/ 70 w 125"/>
                <a:gd name="T85" fmla="*/ 1 h 98"/>
                <a:gd name="T86" fmla="*/ 77 w 125"/>
                <a:gd name="T87" fmla="*/ 7 h 98"/>
                <a:gd name="T88" fmla="*/ 77 w 125"/>
                <a:gd name="T89" fmla="*/ 12 h 98"/>
                <a:gd name="T90" fmla="*/ 74 w 125"/>
                <a:gd name="T91" fmla="*/ 17 h 98"/>
                <a:gd name="T92" fmla="*/ 75 w 125"/>
                <a:gd name="T93" fmla="*/ 23 h 98"/>
                <a:gd name="T94" fmla="*/ 84 w 125"/>
                <a:gd name="T95" fmla="*/ 24 h 98"/>
                <a:gd name="T96" fmla="*/ 92 w 125"/>
                <a:gd name="T97" fmla="*/ 33 h 98"/>
                <a:gd name="T98" fmla="*/ 96 w 125"/>
                <a:gd name="T99" fmla="*/ 38 h 98"/>
                <a:gd name="T100" fmla="*/ 104 w 125"/>
                <a:gd name="T101" fmla="*/ 43 h 98"/>
                <a:gd name="T102" fmla="*/ 97 w 125"/>
                <a:gd name="T103" fmla="*/ 57 h 98"/>
                <a:gd name="T104" fmla="*/ 105 w 125"/>
                <a:gd name="T105" fmla="*/ 58 h 98"/>
                <a:gd name="T106" fmla="*/ 120 w 125"/>
                <a:gd name="T107"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98">
                  <a:moveTo>
                    <a:pt x="125" y="68"/>
                  </a:moveTo>
                  <a:cubicBezTo>
                    <a:pt x="125" y="69"/>
                    <a:pt x="124" y="70"/>
                    <a:pt x="123" y="70"/>
                  </a:cubicBezTo>
                  <a:cubicBezTo>
                    <a:pt x="122" y="71"/>
                    <a:pt x="122" y="72"/>
                    <a:pt x="121" y="73"/>
                  </a:cubicBezTo>
                  <a:cubicBezTo>
                    <a:pt x="121" y="75"/>
                    <a:pt x="120" y="76"/>
                    <a:pt x="120" y="77"/>
                  </a:cubicBezTo>
                  <a:cubicBezTo>
                    <a:pt x="119" y="78"/>
                    <a:pt x="119" y="78"/>
                    <a:pt x="118" y="79"/>
                  </a:cubicBezTo>
                  <a:cubicBezTo>
                    <a:pt x="118" y="79"/>
                    <a:pt x="117" y="80"/>
                    <a:pt x="117" y="80"/>
                  </a:cubicBezTo>
                  <a:cubicBezTo>
                    <a:pt x="116" y="81"/>
                    <a:pt x="115" y="82"/>
                    <a:pt x="115" y="83"/>
                  </a:cubicBezTo>
                  <a:cubicBezTo>
                    <a:pt x="114" y="83"/>
                    <a:pt x="114" y="84"/>
                    <a:pt x="114" y="84"/>
                  </a:cubicBezTo>
                  <a:cubicBezTo>
                    <a:pt x="114" y="84"/>
                    <a:pt x="114" y="84"/>
                    <a:pt x="113" y="84"/>
                  </a:cubicBezTo>
                  <a:cubicBezTo>
                    <a:pt x="113" y="85"/>
                    <a:pt x="112" y="85"/>
                    <a:pt x="112" y="86"/>
                  </a:cubicBezTo>
                  <a:cubicBezTo>
                    <a:pt x="113" y="87"/>
                    <a:pt x="113" y="87"/>
                    <a:pt x="114" y="87"/>
                  </a:cubicBezTo>
                  <a:cubicBezTo>
                    <a:pt x="114" y="87"/>
                    <a:pt x="115" y="87"/>
                    <a:pt x="115" y="88"/>
                  </a:cubicBezTo>
                  <a:cubicBezTo>
                    <a:pt x="115" y="88"/>
                    <a:pt x="115" y="89"/>
                    <a:pt x="114" y="89"/>
                  </a:cubicBezTo>
                  <a:cubicBezTo>
                    <a:pt x="114" y="90"/>
                    <a:pt x="114" y="91"/>
                    <a:pt x="113" y="91"/>
                  </a:cubicBezTo>
                  <a:cubicBezTo>
                    <a:pt x="113" y="92"/>
                    <a:pt x="112" y="93"/>
                    <a:pt x="112" y="93"/>
                  </a:cubicBezTo>
                  <a:cubicBezTo>
                    <a:pt x="111" y="94"/>
                    <a:pt x="110" y="94"/>
                    <a:pt x="109" y="95"/>
                  </a:cubicBezTo>
                  <a:cubicBezTo>
                    <a:pt x="108" y="96"/>
                    <a:pt x="108" y="97"/>
                    <a:pt x="107" y="97"/>
                  </a:cubicBezTo>
                  <a:cubicBezTo>
                    <a:pt x="107" y="98"/>
                    <a:pt x="107" y="98"/>
                    <a:pt x="106" y="98"/>
                  </a:cubicBezTo>
                  <a:cubicBezTo>
                    <a:pt x="106" y="98"/>
                    <a:pt x="106" y="97"/>
                    <a:pt x="106" y="97"/>
                  </a:cubicBezTo>
                  <a:cubicBezTo>
                    <a:pt x="106" y="96"/>
                    <a:pt x="106" y="96"/>
                    <a:pt x="106" y="95"/>
                  </a:cubicBezTo>
                  <a:cubicBezTo>
                    <a:pt x="106" y="94"/>
                    <a:pt x="105" y="93"/>
                    <a:pt x="105" y="92"/>
                  </a:cubicBezTo>
                  <a:cubicBezTo>
                    <a:pt x="105" y="91"/>
                    <a:pt x="105" y="89"/>
                    <a:pt x="104" y="89"/>
                  </a:cubicBezTo>
                  <a:cubicBezTo>
                    <a:pt x="104" y="88"/>
                    <a:pt x="103" y="88"/>
                    <a:pt x="102" y="87"/>
                  </a:cubicBezTo>
                  <a:cubicBezTo>
                    <a:pt x="102" y="87"/>
                    <a:pt x="101" y="87"/>
                    <a:pt x="100" y="86"/>
                  </a:cubicBezTo>
                  <a:cubicBezTo>
                    <a:pt x="100" y="86"/>
                    <a:pt x="100" y="86"/>
                    <a:pt x="100" y="86"/>
                  </a:cubicBezTo>
                  <a:cubicBezTo>
                    <a:pt x="99" y="86"/>
                    <a:pt x="99" y="86"/>
                    <a:pt x="99" y="86"/>
                  </a:cubicBezTo>
                  <a:cubicBezTo>
                    <a:pt x="99" y="85"/>
                    <a:pt x="99" y="85"/>
                    <a:pt x="98" y="85"/>
                  </a:cubicBezTo>
                  <a:cubicBezTo>
                    <a:pt x="98" y="85"/>
                    <a:pt x="98" y="85"/>
                    <a:pt x="98" y="85"/>
                  </a:cubicBezTo>
                  <a:cubicBezTo>
                    <a:pt x="97" y="85"/>
                    <a:pt x="97" y="84"/>
                    <a:pt x="96" y="84"/>
                  </a:cubicBezTo>
                  <a:cubicBezTo>
                    <a:pt x="95" y="84"/>
                    <a:pt x="94" y="84"/>
                    <a:pt x="94" y="84"/>
                  </a:cubicBezTo>
                  <a:cubicBezTo>
                    <a:pt x="93" y="84"/>
                    <a:pt x="92" y="85"/>
                    <a:pt x="91" y="85"/>
                  </a:cubicBezTo>
                  <a:cubicBezTo>
                    <a:pt x="90" y="85"/>
                    <a:pt x="89" y="85"/>
                    <a:pt x="89" y="85"/>
                  </a:cubicBezTo>
                  <a:cubicBezTo>
                    <a:pt x="88" y="85"/>
                    <a:pt x="88" y="86"/>
                    <a:pt x="87" y="86"/>
                  </a:cubicBezTo>
                  <a:cubicBezTo>
                    <a:pt x="87" y="86"/>
                    <a:pt x="87" y="86"/>
                    <a:pt x="86" y="86"/>
                  </a:cubicBezTo>
                  <a:cubicBezTo>
                    <a:pt x="86" y="86"/>
                    <a:pt x="85" y="86"/>
                    <a:pt x="84" y="85"/>
                  </a:cubicBezTo>
                  <a:cubicBezTo>
                    <a:pt x="84" y="85"/>
                    <a:pt x="84" y="84"/>
                    <a:pt x="83" y="83"/>
                  </a:cubicBezTo>
                  <a:cubicBezTo>
                    <a:pt x="83" y="83"/>
                    <a:pt x="83" y="82"/>
                    <a:pt x="82" y="82"/>
                  </a:cubicBezTo>
                  <a:cubicBezTo>
                    <a:pt x="82" y="82"/>
                    <a:pt x="81" y="82"/>
                    <a:pt x="81" y="82"/>
                  </a:cubicBezTo>
                  <a:cubicBezTo>
                    <a:pt x="80" y="82"/>
                    <a:pt x="79" y="82"/>
                    <a:pt x="79" y="82"/>
                  </a:cubicBezTo>
                  <a:cubicBezTo>
                    <a:pt x="78" y="82"/>
                    <a:pt x="77" y="83"/>
                    <a:pt x="76" y="83"/>
                  </a:cubicBezTo>
                  <a:cubicBezTo>
                    <a:pt x="76" y="83"/>
                    <a:pt x="75" y="83"/>
                    <a:pt x="75" y="83"/>
                  </a:cubicBezTo>
                  <a:cubicBezTo>
                    <a:pt x="75" y="83"/>
                    <a:pt x="74" y="83"/>
                    <a:pt x="74" y="83"/>
                  </a:cubicBezTo>
                  <a:cubicBezTo>
                    <a:pt x="73" y="83"/>
                    <a:pt x="73" y="82"/>
                    <a:pt x="73" y="82"/>
                  </a:cubicBezTo>
                  <a:cubicBezTo>
                    <a:pt x="73" y="81"/>
                    <a:pt x="72" y="80"/>
                    <a:pt x="72" y="80"/>
                  </a:cubicBezTo>
                  <a:cubicBezTo>
                    <a:pt x="71" y="79"/>
                    <a:pt x="71" y="78"/>
                    <a:pt x="71" y="77"/>
                  </a:cubicBezTo>
                  <a:cubicBezTo>
                    <a:pt x="71" y="77"/>
                    <a:pt x="71" y="76"/>
                    <a:pt x="70" y="76"/>
                  </a:cubicBezTo>
                  <a:cubicBezTo>
                    <a:pt x="69" y="76"/>
                    <a:pt x="68" y="77"/>
                    <a:pt x="67" y="77"/>
                  </a:cubicBezTo>
                  <a:cubicBezTo>
                    <a:pt x="66" y="78"/>
                    <a:pt x="64" y="78"/>
                    <a:pt x="63" y="79"/>
                  </a:cubicBezTo>
                  <a:cubicBezTo>
                    <a:pt x="62" y="80"/>
                    <a:pt x="63" y="81"/>
                    <a:pt x="63" y="81"/>
                  </a:cubicBezTo>
                  <a:cubicBezTo>
                    <a:pt x="63" y="82"/>
                    <a:pt x="63" y="82"/>
                    <a:pt x="63" y="83"/>
                  </a:cubicBezTo>
                  <a:cubicBezTo>
                    <a:pt x="63" y="83"/>
                    <a:pt x="63" y="84"/>
                    <a:pt x="63" y="84"/>
                  </a:cubicBezTo>
                  <a:cubicBezTo>
                    <a:pt x="64" y="85"/>
                    <a:pt x="64" y="85"/>
                    <a:pt x="64" y="86"/>
                  </a:cubicBezTo>
                  <a:cubicBezTo>
                    <a:pt x="64" y="86"/>
                    <a:pt x="64" y="86"/>
                    <a:pt x="64" y="87"/>
                  </a:cubicBezTo>
                  <a:cubicBezTo>
                    <a:pt x="64" y="87"/>
                    <a:pt x="64" y="88"/>
                    <a:pt x="63" y="89"/>
                  </a:cubicBezTo>
                  <a:cubicBezTo>
                    <a:pt x="63" y="90"/>
                    <a:pt x="62" y="90"/>
                    <a:pt x="61" y="90"/>
                  </a:cubicBezTo>
                  <a:cubicBezTo>
                    <a:pt x="60" y="90"/>
                    <a:pt x="59" y="90"/>
                    <a:pt x="58" y="90"/>
                  </a:cubicBezTo>
                  <a:cubicBezTo>
                    <a:pt x="56" y="90"/>
                    <a:pt x="56" y="89"/>
                    <a:pt x="56" y="88"/>
                  </a:cubicBezTo>
                  <a:cubicBezTo>
                    <a:pt x="56" y="87"/>
                    <a:pt x="56" y="87"/>
                    <a:pt x="56" y="86"/>
                  </a:cubicBezTo>
                  <a:cubicBezTo>
                    <a:pt x="55" y="86"/>
                    <a:pt x="54" y="85"/>
                    <a:pt x="54" y="85"/>
                  </a:cubicBezTo>
                  <a:cubicBezTo>
                    <a:pt x="53" y="84"/>
                    <a:pt x="53" y="84"/>
                    <a:pt x="52" y="83"/>
                  </a:cubicBezTo>
                  <a:cubicBezTo>
                    <a:pt x="51" y="83"/>
                    <a:pt x="51" y="82"/>
                    <a:pt x="50" y="82"/>
                  </a:cubicBezTo>
                  <a:cubicBezTo>
                    <a:pt x="49" y="81"/>
                    <a:pt x="49" y="81"/>
                    <a:pt x="48" y="81"/>
                  </a:cubicBezTo>
                  <a:cubicBezTo>
                    <a:pt x="47" y="80"/>
                    <a:pt x="47" y="81"/>
                    <a:pt x="46" y="81"/>
                  </a:cubicBezTo>
                  <a:cubicBezTo>
                    <a:pt x="45" y="81"/>
                    <a:pt x="45" y="82"/>
                    <a:pt x="44" y="82"/>
                  </a:cubicBezTo>
                  <a:cubicBezTo>
                    <a:pt x="44" y="82"/>
                    <a:pt x="43" y="83"/>
                    <a:pt x="43" y="83"/>
                  </a:cubicBezTo>
                  <a:cubicBezTo>
                    <a:pt x="43" y="83"/>
                    <a:pt x="43" y="83"/>
                    <a:pt x="43" y="83"/>
                  </a:cubicBezTo>
                  <a:cubicBezTo>
                    <a:pt x="42" y="83"/>
                    <a:pt x="41" y="82"/>
                    <a:pt x="41" y="82"/>
                  </a:cubicBezTo>
                  <a:cubicBezTo>
                    <a:pt x="41" y="82"/>
                    <a:pt x="40" y="81"/>
                    <a:pt x="40" y="81"/>
                  </a:cubicBezTo>
                  <a:cubicBezTo>
                    <a:pt x="40" y="81"/>
                    <a:pt x="40" y="80"/>
                    <a:pt x="39" y="80"/>
                  </a:cubicBezTo>
                  <a:cubicBezTo>
                    <a:pt x="39" y="80"/>
                    <a:pt x="38" y="80"/>
                    <a:pt x="37" y="81"/>
                  </a:cubicBezTo>
                  <a:cubicBezTo>
                    <a:pt x="37" y="81"/>
                    <a:pt x="36" y="81"/>
                    <a:pt x="36" y="82"/>
                  </a:cubicBezTo>
                  <a:cubicBezTo>
                    <a:pt x="34" y="83"/>
                    <a:pt x="33" y="83"/>
                    <a:pt x="32" y="83"/>
                  </a:cubicBezTo>
                  <a:cubicBezTo>
                    <a:pt x="31" y="82"/>
                    <a:pt x="31" y="82"/>
                    <a:pt x="30" y="82"/>
                  </a:cubicBezTo>
                  <a:cubicBezTo>
                    <a:pt x="30" y="81"/>
                    <a:pt x="30" y="80"/>
                    <a:pt x="30" y="80"/>
                  </a:cubicBezTo>
                  <a:cubicBezTo>
                    <a:pt x="30" y="79"/>
                    <a:pt x="29" y="78"/>
                    <a:pt x="29" y="78"/>
                  </a:cubicBezTo>
                  <a:cubicBezTo>
                    <a:pt x="28" y="77"/>
                    <a:pt x="27" y="78"/>
                    <a:pt x="26" y="78"/>
                  </a:cubicBezTo>
                  <a:cubicBezTo>
                    <a:pt x="26" y="78"/>
                    <a:pt x="25" y="78"/>
                    <a:pt x="24" y="78"/>
                  </a:cubicBezTo>
                  <a:cubicBezTo>
                    <a:pt x="23" y="78"/>
                    <a:pt x="22" y="79"/>
                    <a:pt x="22" y="79"/>
                  </a:cubicBezTo>
                  <a:cubicBezTo>
                    <a:pt x="21" y="80"/>
                    <a:pt x="20" y="80"/>
                    <a:pt x="19" y="80"/>
                  </a:cubicBezTo>
                  <a:cubicBezTo>
                    <a:pt x="18" y="81"/>
                    <a:pt x="17" y="81"/>
                    <a:pt x="16" y="82"/>
                  </a:cubicBezTo>
                  <a:cubicBezTo>
                    <a:pt x="16" y="82"/>
                    <a:pt x="15" y="83"/>
                    <a:pt x="15" y="84"/>
                  </a:cubicBezTo>
                  <a:cubicBezTo>
                    <a:pt x="14" y="84"/>
                    <a:pt x="14" y="84"/>
                    <a:pt x="14" y="85"/>
                  </a:cubicBezTo>
                  <a:cubicBezTo>
                    <a:pt x="14" y="85"/>
                    <a:pt x="14" y="85"/>
                    <a:pt x="14" y="86"/>
                  </a:cubicBezTo>
                  <a:cubicBezTo>
                    <a:pt x="14" y="87"/>
                    <a:pt x="13" y="87"/>
                    <a:pt x="12" y="87"/>
                  </a:cubicBezTo>
                  <a:cubicBezTo>
                    <a:pt x="11" y="86"/>
                    <a:pt x="11" y="86"/>
                    <a:pt x="10" y="86"/>
                  </a:cubicBezTo>
                  <a:cubicBezTo>
                    <a:pt x="10" y="86"/>
                    <a:pt x="9" y="86"/>
                    <a:pt x="9" y="86"/>
                  </a:cubicBezTo>
                  <a:cubicBezTo>
                    <a:pt x="9" y="86"/>
                    <a:pt x="9" y="86"/>
                    <a:pt x="8" y="86"/>
                  </a:cubicBezTo>
                  <a:cubicBezTo>
                    <a:pt x="7" y="86"/>
                    <a:pt x="7" y="86"/>
                    <a:pt x="6" y="86"/>
                  </a:cubicBezTo>
                  <a:cubicBezTo>
                    <a:pt x="6" y="86"/>
                    <a:pt x="5" y="85"/>
                    <a:pt x="5" y="85"/>
                  </a:cubicBezTo>
                  <a:cubicBezTo>
                    <a:pt x="4" y="85"/>
                    <a:pt x="4" y="85"/>
                    <a:pt x="3" y="84"/>
                  </a:cubicBezTo>
                  <a:cubicBezTo>
                    <a:pt x="3" y="84"/>
                    <a:pt x="2" y="84"/>
                    <a:pt x="2" y="83"/>
                  </a:cubicBezTo>
                  <a:cubicBezTo>
                    <a:pt x="2" y="83"/>
                    <a:pt x="1" y="83"/>
                    <a:pt x="1" y="82"/>
                  </a:cubicBezTo>
                  <a:cubicBezTo>
                    <a:pt x="1" y="82"/>
                    <a:pt x="1" y="81"/>
                    <a:pt x="1" y="81"/>
                  </a:cubicBezTo>
                  <a:cubicBezTo>
                    <a:pt x="0" y="80"/>
                    <a:pt x="0" y="79"/>
                    <a:pt x="1" y="79"/>
                  </a:cubicBezTo>
                  <a:cubicBezTo>
                    <a:pt x="1" y="79"/>
                    <a:pt x="2" y="78"/>
                    <a:pt x="2" y="78"/>
                  </a:cubicBezTo>
                  <a:cubicBezTo>
                    <a:pt x="2" y="78"/>
                    <a:pt x="3" y="77"/>
                    <a:pt x="3" y="77"/>
                  </a:cubicBezTo>
                  <a:cubicBezTo>
                    <a:pt x="4" y="76"/>
                    <a:pt x="4" y="76"/>
                    <a:pt x="5" y="76"/>
                  </a:cubicBezTo>
                  <a:cubicBezTo>
                    <a:pt x="5" y="76"/>
                    <a:pt x="5" y="75"/>
                    <a:pt x="6" y="75"/>
                  </a:cubicBezTo>
                  <a:cubicBezTo>
                    <a:pt x="6" y="74"/>
                    <a:pt x="7" y="73"/>
                    <a:pt x="6" y="72"/>
                  </a:cubicBezTo>
                  <a:cubicBezTo>
                    <a:pt x="5" y="72"/>
                    <a:pt x="5" y="71"/>
                    <a:pt x="4" y="70"/>
                  </a:cubicBezTo>
                  <a:cubicBezTo>
                    <a:pt x="4" y="70"/>
                    <a:pt x="4" y="69"/>
                    <a:pt x="4" y="69"/>
                  </a:cubicBezTo>
                  <a:cubicBezTo>
                    <a:pt x="4" y="68"/>
                    <a:pt x="4" y="67"/>
                    <a:pt x="4" y="67"/>
                  </a:cubicBezTo>
                  <a:cubicBezTo>
                    <a:pt x="4" y="66"/>
                    <a:pt x="4" y="65"/>
                    <a:pt x="4" y="64"/>
                  </a:cubicBezTo>
                  <a:cubicBezTo>
                    <a:pt x="5" y="63"/>
                    <a:pt x="5" y="62"/>
                    <a:pt x="5" y="61"/>
                  </a:cubicBezTo>
                  <a:cubicBezTo>
                    <a:pt x="6" y="61"/>
                    <a:pt x="6" y="60"/>
                    <a:pt x="6" y="60"/>
                  </a:cubicBezTo>
                  <a:cubicBezTo>
                    <a:pt x="7" y="59"/>
                    <a:pt x="7" y="59"/>
                    <a:pt x="7" y="59"/>
                  </a:cubicBezTo>
                  <a:cubicBezTo>
                    <a:pt x="8" y="59"/>
                    <a:pt x="8" y="58"/>
                    <a:pt x="9" y="58"/>
                  </a:cubicBezTo>
                  <a:cubicBezTo>
                    <a:pt x="9" y="57"/>
                    <a:pt x="9" y="57"/>
                    <a:pt x="10" y="56"/>
                  </a:cubicBezTo>
                  <a:cubicBezTo>
                    <a:pt x="10" y="56"/>
                    <a:pt x="10" y="56"/>
                    <a:pt x="10" y="55"/>
                  </a:cubicBezTo>
                  <a:cubicBezTo>
                    <a:pt x="11" y="55"/>
                    <a:pt x="11" y="54"/>
                    <a:pt x="11" y="54"/>
                  </a:cubicBezTo>
                  <a:cubicBezTo>
                    <a:pt x="12" y="53"/>
                    <a:pt x="12" y="53"/>
                    <a:pt x="12" y="53"/>
                  </a:cubicBezTo>
                  <a:cubicBezTo>
                    <a:pt x="13" y="52"/>
                    <a:pt x="13" y="52"/>
                    <a:pt x="14" y="52"/>
                  </a:cubicBezTo>
                  <a:cubicBezTo>
                    <a:pt x="15" y="51"/>
                    <a:pt x="13" y="50"/>
                    <a:pt x="12" y="50"/>
                  </a:cubicBezTo>
                  <a:cubicBezTo>
                    <a:pt x="11" y="50"/>
                    <a:pt x="11" y="49"/>
                    <a:pt x="10" y="49"/>
                  </a:cubicBezTo>
                  <a:cubicBezTo>
                    <a:pt x="10" y="48"/>
                    <a:pt x="9" y="49"/>
                    <a:pt x="9" y="49"/>
                  </a:cubicBezTo>
                  <a:cubicBezTo>
                    <a:pt x="8" y="49"/>
                    <a:pt x="8" y="49"/>
                    <a:pt x="7" y="49"/>
                  </a:cubicBezTo>
                  <a:cubicBezTo>
                    <a:pt x="7" y="49"/>
                    <a:pt x="6" y="50"/>
                    <a:pt x="5" y="49"/>
                  </a:cubicBezTo>
                  <a:cubicBezTo>
                    <a:pt x="5" y="49"/>
                    <a:pt x="5" y="49"/>
                    <a:pt x="5" y="48"/>
                  </a:cubicBezTo>
                  <a:cubicBezTo>
                    <a:pt x="5" y="47"/>
                    <a:pt x="5" y="47"/>
                    <a:pt x="5" y="47"/>
                  </a:cubicBezTo>
                  <a:cubicBezTo>
                    <a:pt x="5" y="46"/>
                    <a:pt x="4" y="46"/>
                    <a:pt x="5" y="45"/>
                  </a:cubicBezTo>
                  <a:cubicBezTo>
                    <a:pt x="5" y="45"/>
                    <a:pt x="5" y="44"/>
                    <a:pt x="5" y="44"/>
                  </a:cubicBezTo>
                  <a:cubicBezTo>
                    <a:pt x="5" y="43"/>
                    <a:pt x="5" y="43"/>
                    <a:pt x="5" y="42"/>
                  </a:cubicBezTo>
                  <a:cubicBezTo>
                    <a:pt x="5" y="41"/>
                    <a:pt x="6" y="41"/>
                    <a:pt x="6" y="40"/>
                  </a:cubicBezTo>
                  <a:cubicBezTo>
                    <a:pt x="6" y="40"/>
                    <a:pt x="6" y="39"/>
                    <a:pt x="6" y="39"/>
                  </a:cubicBezTo>
                  <a:cubicBezTo>
                    <a:pt x="7" y="38"/>
                    <a:pt x="8" y="38"/>
                    <a:pt x="9" y="38"/>
                  </a:cubicBezTo>
                  <a:cubicBezTo>
                    <a:pt x="9" y="38"/>
                    <a:pt x="10" y="38"/>
                    <a:pt x="10" y="37"/>
                  </a:cubicBezTo>
                  <a:cubicBezTo>
                    <a:pt x="11" y="36"/>
                    <a:pt x="10" y="34"/>
                    <a:pt x="10" y="33"/>
                  </a:cubicBezTo>
                  <a:cubicBezTo>
                    <a:pt x="10" y="32"/>
                    <a:pt x="10" y="30"/>
                    <a:pt x="10" y="29"/>
                  </a:cubicBezTo>
                  <a:cubicBezTo>
                    <a:pt x="10" y="29"/>
                    <a:pt x="10" y="28"/>
                    <a:pt x="10" y="28"/>
                  </a:cubicBezTo>
                  <a:cubicBezTo>
                    <a:pt x="10" y="27"/>
                    <a:pt x="9" y="27"/>
                    <a:pt x="10" y="26"/>
                  </a:cubicBezTo>
                  <a:cubicBezTo>
                    <a:pt x="10" y="26"/>
                    <a:pt x="10" y="26"/>
                    <a:pt x="11" y="25"/>
                  </a:cubicBezTo>
                  <a:cubicBezTo>
                    <a:pt x="11" y="25"/>
                    <a:pt x="11" y="25"/>
                    <a:pt x="12" y="25"/>
                  </a:cubicBezTo>
                  <a:cubicBezTo>
                    <a:pt x="13" y="24"/>
                    <a:pt x="14" y="25"/>
                    <a:pt x="15" y="25"/>
                  </a:cubicBezTo>
                  <a:cubicBezTo>
                    <a:pt x="16" y="26"/>
                    <a:pt x="17" y="26"/>
                    <a:pt x="18" y="26"/>
                  </a:cubicBezTo>
                  <a:cubicBezTo>
                    <a:pt x="18" y="26"/>
                    <a:pt x="19" y="27"/>
                    <a:pt x="19" y="27"/>
                  </a:cubicBezTo>
                  <a:cubicBezTo>
                    <a:pt x="20" y="27"/>
                    <a:pt x="21" y="27"/>
                    <a:pt x="21" y="27"/>
                  </a:cubicBezTo>
                  <a:cubicBezTo>
                    <a:pt x="21" y="27"/>
                    <a:pt x="22" y="27"/>
                    <a:pt x="22" y="27"/>
                  </a:cubicBezTo>
                  <a:cubicBezTo>
                    <a:pt x="22" y="27"/>
                    <a:pt x="22" y="27"/>
                    <a:pt x="23" y="27"/>
                  </a:cubicBezTo>
                  <a:cubicBezTo>
                    <a:pt x="23" y="27"/>
                    <a:pt x="23" y="27"/>
                    <a:pt x="23" y="27"/>
                  </a:cubicBezTo>
                  <a:cubicBezTo>
                    <a:pt x="23" y="27"/>
                    <a:pt x="23" y="27"/>
                    <a:pt x="23" y="26"/>
                  </a:cubicBezTo>
                  <a:cubicBezTo>
                    <a:pt x="23" y="26"/>
                    <a:pt x="23" y="26"/>
                    <a:pt x="23" y="26"/>
                  </a:cubicBezTo>
                  <a:cubicBezTo>
                    <a:pt x="22" y="25"/>
                    <a:pt x="22" y="25"/>
                    <a:pt x="21" y="24"/>
                  </a:cubicBezTo>
                  <a:cubicBezTo>
                    <a:pt x="20" y="24"/>
                    <a:pt x="19" y="23"/>
                    <a:pt x="19" y="22"/>
                  </a:cubicBezTo>
                  <a:cubicBezTo>
                    <a:pt x="19" y="22"/>
                    <a:pt x="19" y="22"/>
                    <a:pt x="19" y="21"/>
                  </a:cubicBezTo>
                  <a:cubicBezTo>
                    <a:pt x="19" y="21"/>
                    <a:pt x="20" y="20"/>
                    <a:pt x="20" y="20"/>
                  </a:cubicBezTo>
                  <a:cubicBezTo>
                    <a:pt x="20" y="20"/>
                    <a:pt x="20" y="20"/>
                    <a:pt x="20" y="20"/>
                  </a:cubicBezTo>
                  <a:cubicBezTo>
                    <a:pt x="20" y="20"/>
                    <a:pt x="20" y="19"/>
                    <a:pt x="20" y="19"/>
                  </a:cubicBezTo>
                  <a:cubicBezTo>
                    <a:pt x="20" y="19"/>
                    <a:pt x="21" y="18"/>
                    <a:pt x="21" y="18"/>
                  </a:cubicBezTo>
                  <a:cubicBezTo>
                    <a:pt x="21" y="18"/>
                    <a:pt x="21" y="17"/>
                    <a:pt x="22" y="17"/>
                  </a:cubicBezTo>
                  <a:cubicBezTo>
                    <a:pt x="22" y="16"/>
                    <a:pt x="22" y="16"/>
                    <a:pt x="22" y="16"/>
                  </a:cubicBezTo>
                  <a:cubicBezTo>
                    <a:pt x="23" y="15"/>
                    <a:pt x="24" y="15"/>
                    <a:pt x="24" y="15"/>
                  </a:cubicBezTo>
                  <a:cubicBezTo>
                    <a:pt x="25" y="14"/>
                    <a:pt x="26" y="14"/>
                    <a:pt x="27" y="14"/>
                  </a:cubicBezTo>
                  <a:cubicBezTo>
                    <a:pt x="28" y="15"/>
                    <a:pt x="29" y="15"/>
                    <a:pt x="30" y="15"/>
                  </a:cubicBezTo>
                  <a:cubicBezTo>
                    <a:pt x="31" y="15"/>
                    <a:pt x="31" y="15"/>
                    <a:pt x="31" y="14"/>
                  </a:cubicBezTo>
                  <a:cubicBezTo>
                    <a:pt x="31" y="14"/>
                    <a:pt x="31" y="14"/>
                    <a:pt x="31" y="13"/>
                  </a:cubicBezTo>
                  <a:cubicBezTo>
                    <a:pt x="31" y="13"/>
                    <a:pt x="31" y="12"/>
                    <a:pt x="31" y="12"/>
                  </a:cubicBezTo>
                  <a:cubicBezTo>
                    <a:pt x="34" y="7"/>
                    <a:pt x="34" y="7"/>
                    <a:pt x="34" y="7"/>
                  </a:cubicBezTo>
                  <a:cubicBezTo>
                    <a:pt x="38" y="7"/>
                    <a:pt x="38" y="7"/>
                    <a:pt x="38" y="7"/>
                  </a:cubicBezTo>
                  <a:cubicBezTo>
                    <a:pt x="38" y="12"/>
                    <a:pt x="38" y="12"/>
                    <a:pt x="38" y="12"/>
                  </a:cubicBezTo>
                  <a:cubicBezTo>
                    <a:pt x="39" y="14"/>
                    <a:pt x="39" y="14"/>
                    <a:pt x="39" y="14"/>
                  </a:cubicBezTo>
                  <a:cubicBezTo>
                    <a:pt x="44" y="16"/>
                    <a:pt x="44" y="16"/>
                    <a:pt x="44" y="16"/>
                  </a:cubicBezTo>
                  <a:cubicBezTo>
                    <a:pt x="48" y="15"/>
                    <a:pt x="48" y="15"/>
                    <a:pt x="48" y="15"/>
                  </a:cubicBezTo>
                  <a:cubicBezTo>
                    <a:pt x="53" y="12"/>
                    <a:pt x="53" y="12"/>
                    <a:pt x="53" y="12"/>
                  </a:cubicBezTo>
                  <a:cubicBezTo>
                    <a:pt x="53" y="12"/>
                    <a:pt x="55" y="8"/>
                    <a:pt x="55" y="8"/>
                  </a:cubicBezTo>
                  <a:cubicBezTo>
                    <a:pt x="55" y="8"/>
                    <a:pt x="56" y="8"/>
                    <a:pt x="56" y="8"/>
                  </a:cubicBezTo>
                  <a:cubicBezTo>
                    <a:pt x="60" y="11"/>
                    <a:pt x="60" y="11"/>
                    <a:pt x="60" y="11"/>
                  </a:cubicBezTo>
                  <a:cubicBezTo>
                    <a:pt x="61" y="11"/>
                    <a:pt x="61" y="11"/>
                    <a:pt x="61" y="11"/>
                  </a:cubicBezTo>
                  <a:cubicBezTo>
                    <a:pt x="61" y="11"/>
                    <a:pt x="63" y="7"/>
                    <a:pt x="64" y="7"/>
                  </a:cubicBezTo>
                  <a:cubicBezTo>
                    <a:pt x="64" y="7"/>
                    <a:pt x="67" y="4"/>
                    <a:pt x="67" y="4"/>
                  </a:cubicBezTo>
                  <a:cubicBezTo>
                    <a:pt x="67" y="4"/>
                    <a:pt x="65" y="2"/>
                    <a:pt x="65" y="2"/>
                  </a:cubicBezTo>
                  <a:cubicBezTo>
                    <a:pt x="66" y="0"/>
                    <a:pt x="66" y="0"/>
                    <a:pt x="66" y="0"/>
                  </a:cubicBezTo>
                  <a:cubicBezTo>
                    <a:pt x="67" y="1"/>
                    <a:pt x="69" y="1"/>
                    <a:pt x="70" y="1"/>
                  </a:cubicBezTo>
                  <a:cubicBezTo>
                    <a:pt x="70" y="1"/>
                    <a:pt x="71" y="1"/>
                    <a:pt x="71" y="2"/>
                  </a:cubicBezTo>
                  <a:cubicBezTo>
                    <a:pt x="72" y="2"/>
                    <a:pt x="72" y="2"/>
                    <a:pt x="72" y="2"/>
                  </a:cubicBezTo>
                  <a:cubicBezTo>
                    <a:pt x="73" y="3"/>
                    <a:pt x="74" y="4"/>
                    <a:pt x="75" y="5"/>
                  </a:cubicBezTo>
                  <a:cubicBezTo>
                    <a:pt x="75" y="5"/>
                    <a:pt x="76" y="6"/>
                    <a:pt x="77" y="7"/>
                  </a:cubicBezTo>
                  <a:cubicBezTo>
                    <a:pt x="78" y="7"/>
                    <a:pt x="79" y="7"/>
                    <a:pt x="78" y="8"/>
                  </a:cubicBezTo>
                  <a:cubicBezTo>
                    <a:pt x="78" y="9"/>
                    <a:pt x="78" y="9"/>
                    <a:pt x="78" y="10"/>
                  </a:cubicBezTo>
                  <a:cubicBezTo>
                    <a:pt x="78" y="10"/>
                    <a:pt x="78" y="10"/>
                    <a:pt x="77" y="11"/>
                  </a:cubicBezTo>
                  <a:cubicBezTo>
                    <a:pt x="77" y="11"/>
                    <a:pt x="77" y="11"/>
                    <a:pt x="77" y="12"/>
                  </a:cubicBezTo>
                  <a:cubicBezTo>
                    <a:pt x="76" y="12"/>
                    <a:pt x="76" y="12"/>
                    <a:pt x="76" y="13"/>
                  </a:cubicBezTo>
                  <a:cubicBezTo>
                    <a:pt x="76" y="13"/>
                    <a:pt x="76" y="14"/>
                    <a:pt x="76" y="14"/>
                  </a:cubicBezTo>
                  <a:cubicBezTo>
                    <a:pt x="75" y="14"/>
                    <a:pt x="75" y="15"/>
                    <a:pt x="75" y="15"/>
                  </a:cubicBezTo>
                  <a:cubicBezTo>
                    <a:pt x="75" y="16"/>
                    <a:pt x="75" y="16"/>
                    <a:pt x="74" y="17"/>
                  </a:cubicBezTo>
                  <a:cubicBezTo>
                    <a:pt x="74" y="17"/>
                    <a:pt x="74" y="17"/>
                    <a:pt x="74" y="18"/>
                  </a:cubicBezTo>
                  <a:cubicBezTo>
                    <a:pt x="74" y="19"/>
                    <a:pt x="74" y="20"/>
                    <a:pt x="74" y="21"/>
                  </a:cubicBezTo>
                  <a:cubicBezTo>
                    <a:pt x="74" y="21"/>
                    <a:pt x="74" y="22"/>
                    <a:pt x="75" y="22"/>
                  </a:cubicBezTo>
                  <a:cubicBezTo>
                    <a:pt x="75" y="22"/>
                    <a:pt x="75" y="23"/>
                    <a:pt x="75" y="23"/>
                  </a:cubicBezTo>
                  <a:cubicBezTo>
                    <a:pt x="76" y="23"/>
                    <a:pt x="76" y="24"/>
                    <a:pt x="76" y="24"/>
                  </a:cubicBezTo>
                  <a:cubicBezTo>
                    <a:pt x="77" y="24"/>
                    <a:pt x="77" y="24"/>
                    <a:pt x="78" y="24"/>
                  </a:cubicBezTo>
                  <a:cubicBezTo>
                    <a:pt x="79" y="23"/>
                    <a:pt x="80" y="23"/>
                    <a:pt x="81" y="23"/>
                  </a:cubicBezTo>
                  <a:cubicBezTo>
                    <a:pt x="82" y="24"/>
                    <a:pt x="83" y="24"/>
                    <a:pt x="84" y="24"/>
                  </a:cubicBezTo>
                  <a:cubicBezTo>
                    <a:pt x="85" y="25"/>
                    <a:pt x="85" y="25"/>
                    <a:pt x="86" y="26"/>
                  </a:cubicBezTo>
                  <a:cubicBezTo>
                    <a:pt x="87" y="27"/>
                    <a:pt x="88" y="28"/>
                    <a:pt x="89" y="28"/>
                  </a:cubicBezTo>
                  <a:cubicBezTo>
                    <a:pt x="89" y="29"/>
                    <a:pt x="90" y="30"/>
                    <a:pt x="91" y="31"/>
                  </a:cubicBezTo>
                  <a:cubicBezTo>
                    <a:pt x="91" y="31"/>
                    <a:pt x="91" y="32"/>
                    <a:pt x="92" y="33"/>
                  </a:cubicBezTo>
                  <a:cubicBezTo>
                    <a:pt x="92" y="34"/>
                    <a:pt x="92" y="34"/>
                    <a:pt x="92" y="35"/>
                  </a:cubicBezTo>
                  <a:cubicBezTo>
                    <a:pt x="91" y="35"/>
                    <a:pt x="91" y="36"/>
                    <a:pt x="91" y="36"/>
                  </a:cubicBezTo>
                  <a:cubicBezTo>
                    <a:pt x="92" y="37"/>
                    <a:pt x="93" y="37"/>
                    <a:pt x="94" y="37"/>
                  </a:cubicBezTo>
                  <a:cubicBezTo>
                    <a:pt x="94" y="37"/>
                    <a:pt x="95" y="38"/>
                    <a:pt x="96" y="38"/>
                  </a:cubicBezTo>
                  <a:cubicBezTo>
                    <a:pt x="97" y="38"/>
                    <a:pt x="97" y="38"/>
                    <a:pt x="97" y="39"/>
                  </a:cubicBezTo>
                  <a:cubicBezTo>
                    <a:pt x="98" y="40"/>
                    <a:pt x="100" y="40"/>
                    <a:pt x="101" y="40"/>
                  </a:cubicBezTo>
                  <a:cubicBezTo>
                    <a:pt x="102" y="40"/>
                    <a:pt x="103" y="40"/>
                    <a:pt x="103" y="41"/>
                  </a:cubicBezTo>
                  <a:cubicBezTo>
                    <a:pt x="104" y="41"/>
                    <a:pt x="104" y="42"/>
                    <a:pt x="104" y="43"/>
                  </a:cubicBezTo>
                  <a:cubicBezTo>
                    <a:pt x="103" y="45"/>
                    <a:pt x="103" y="46"/>
                    <a:pt x="102" y="47"/>
                  </a:cubicBezTo>
                  <a:cubicBezTo>
                    <a:pt x="101" y="48"/>
                    <a:pt x="100" y="49"/>
                    <a:pt x="100" y="50"/>
                  </a:cubicBezTo>
                  <a:cubicBezTo>
                    <a:pt x="99" y="51"/>
                    <a:pt x="99" y="52"/>
                    <a:pt x="98" y="54"/>
                  </a:cubicBezTo>
                  <a:cubicBezTo>
                    <a:pt x="98" y="55"/>
                    <a:pt x="98" y="56"/>
                    <a:pt x="97" y="57"/>
                  </a:cubicBezTo>
                  <a:cubicBezTo>
                    <a:pt x="97" y="58"/>
                    <a:pt x="97" y="60"/>
                    <a:pt x="98" y="61"/>
                  </a:cubicBezTo>
                  <a:cubicBezTo>
                    <a:pt x="98" y="61"/>
                    <a:pt x="99" y="60"/>
                    <a:pt x="99" y="60"/>
                  </a:cubicBezTo>
                  <a:cubicBezTo>
                    <a:pt x="100" y="59"/>
                    <a:pt x="101" y="59"/>
                    <a:pt x="101" y="58"/>
                  </a:cubicBezTo>
                  <a:cubicBezTo>
                    <a:pt x="103" y="58"/>
                    <a:pt x="104" y="58"/>
                    <a:pt x="105" y="58"/>
                  </a:cubicBezTo>
                  <a:cubicBezTo>
                    <a:pt x="106" y="58"/>
                    <a:pt x="108" y="58"/>
                    <a:pt x="109" y="59"/>
                  </a:cubicBezTo>
                  <a:cubicBezTo>
                    <a:pt x="110" y="59"/>
                    <a:pt x="111" y="60"/>
                    <a:pt x="112" y="60"/>
                  </a:cubicBezTo>
                  <a:cubicBezTo>
                    <a:pt x="113" y="61"/>
                    <a:pt x="115" y="62"/>
                    <a:pt x="116" y="62"/>
                  </a:cubicBezTo>
                  <a:cubicBezTo>
                    <a:pt x="118" y="62"/>
                    <a:pt x="119" y="63"/>
                    <a:pt x="120" y="64"/>
                  </a:cubicBezTo>
                  <a:cubicBezTo>
                    <a:pt x="121" y="65"/>
                    <a:pt x="122" y="65"/>
                    <a:pt x="123" y="66"/>
                  </a:cubicBezTo>
                  <a:cubicBezTo>
                    <a:pt x="124" y="66"/>
                    <a:pt x="125" y="67"/>
                    <a:pt x="125" y="6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a:latin typeface="Tahoma" panose="020B0604030504040204" pitchFamily="34" charset="0"/>
                <a:ea typeface="Tahoma" panose="020B0604030504040204" pitchFamily="34" charset="0"/>
                <a:cs typeface="Tahoma" panose="020B0604030504040204" pitchFamily="34"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t>GERMANY maps</a:t>
            </a:r>
            <a:endParaRPr lang="ru-RU" dirty="0"/>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3928349" y="5141643"/>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7984545" y="2138361"/>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908470" y="4105274"/>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5116633" y="1895394"/>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86" name="Группа 85">
            <a:extLst>
              <a:ext uri="{FF2B5EF4-FFF2-40B4-BE49-F238E27FC236}">
                <a16:creationId xmlns:a16="http://schemas.microsoft.com/office/drawing/2014/main" id="{36BD6F6B-DB9B-9A49-94AD-309475846F19}"/>
              </a:ext>
            </a:extLst>
          </p:cNvPr>
          <p:cNvGrpSpPr/>
          <p:nvPr/>
        </p:nvGrpSpPr>
        <p:grpSpPr>
          <a:xfrm>
            <a:off x="1066625" y="2680328"/>
            <a:ext cx="3178978" cy="905856"/>
            <a:chOff x="1066625" y="1934368"/>
            <a:chExt cx="3178978" cy="905856"/>
          </a:xfrm>
        </p:grpSpPr>
        <p:sp>
          <p:nvSpPr>
            <p:cNvPr id="87" name="Текст 2">
              <a:extLst>
                <a:ext uri="{FF2B5EF4-FFF2-40B4-BE49-F238E27FC236}">
                  <a16:creationId xmlns:a16="http://schemas.microsoft.com/office/drawing/2014/main" id="{4E3E158F-1157-FF41-A54F-D2DA5124875B}"/>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8" name="Скругленный прямоугольник 14">
              <a:extLst>
                <a:ext uri="{FF2B5EF4-FFF2-40B4-BE49-F238E27FC236}">
                  <a16:creationId xmlns:a16="http://schemas.microsoft.com/office/drawing/2014/main" id="{2F0D5796-CDA4-D84D-9B4A-D78C4E1A5124}"/>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89" name="Группа 88">
            <a:extLst>
              <a:ext uri="{FF2B5EF4-FFF2-40B4-BE49-F238E27FC236}">
                <a16:creationId xmlns:a16="http://schemas.microsoft.com/office/drawing/2014/main" id="{F60D791D-1B37-6B40-9850-B4305513DA15}"/>
              </a:ext>
            </a:extLst>
          </p:cNvPr>
          <p:cNvGrpSpPr/>
          <p:nvPr/>
        </p:nvGrpSpPr>
        <p:grpSpPr>
          <a:xfrm>
            <a:off x="1066625" y="3761415"/>
            <a:ext cx="3178978" cy="905856"/>
            <a:chOff x="1066625" y="1934368"/>
            <a:chExt cx="3178978" cy="905856"/>
          </a:xfrm>
        </p:grpSpPr>
        <p:sp>
          <p:nvSpPr>
            <p:cNvPr id="90" name="Текст 2">
              <a:extLst>
                <a:ext uri="{FF2B5EF4-FFF2-40B4-BE49-F238E27FC236}">
                  <a16:creationId xmlns:a16="http://schemas.microsoft.com/office/drawing/2014/main" id="{AF87CF10-4874-2D42-99A6-51C13E908EB8}"/>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1" name="Скругленный прямоугольник 14">
              <a:extLst>
                <a:ext uri="{FF2B5EF4-FFF2-40B4-BE49-F238E27FC236}">
                  <a16:creationId xmlns:a16="http://schemas.microsoft.com/office/drawing/2014/main" id="{A1B0B4C1-273B-6F4F-AC8C-DC2F6418A404}"/>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8095076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3857">
            <a:extLst>
              <a:ext uri="{FF2B5EF4-FFF2-40B4-BE49-F238E27FC236}">
                <a16:creationId xmlns:a16="http://schemas.microsoft.com/office/drawing/2014/main" id="{0526CC87-B52A-D542-B110-856118244B54}"/>
              </a:ext>
            </a:extLst>
          </p:cNvPr>
          <p:cNvGrpSpPr/>
          <p:nvPr/>
        </p:nvGrpSpPr>
        <p:grpSpPr>
          <a:xfrm>
            <a:off x="4778806" y="411125"/>
            <a:ext cx="7088275" cy="5982683"/>
            <a:chOff x="0" y="0"/>
            <a:chExt cx="12303602" cy="10384553"/>
          </a:xfrm>
          <a:solidFill>
            <a:schemeClr val="tx2">
              <a:lumMod val="10000"/>
              <a:lumOff val="90000"/>
            </a:schemeClr>
          </a:solidFill>
        </p:grpSpPr>
        <p:sp>
          <p:nvSpPr>
            <p:cNvPr id="87" name="Shape 3771">
              <a:extLst>
                <a:ext uri="{FF2B5EF4-FFF2-40B4-BE49-F238E27FC236}">
                  <a16:creationId xmlns:a16="http://schemas.microsoft.com/office/drawing/2014/main" id="{120914C3-69F5-EA40-A3B7-B2D493105EC4}"/>
                </a:ext>
              </a:extLst>
            </p:cNvPr>
            <p:cNvSpPr/>
            <p:nvPr/>
          </p:nvSpPr>
          <p:spPr>
            <a:xfrm>
              <a:off x="3563227" y="2622616"/>
              <a:ext cx="1356701" cy="1175135"/>
            </a:xfrm>
            <a:custGeom>
              <a:avLst/>
              <a:gdLst/>
              <a:ahLst/>
              <a:cxnLst>
                <a:cxn ang="0">
                  <a:pos x="wd2" y="hd2"/>
                </a:cxn>
                <a:cxn ang="5400000">
                  <a:pos x="wd2" y="hd2"/>
                </a:cxn>
                <a:cxn ang="10800000">
                  <a:pos x="wd2" y="hd2"/>
                </a:cxn>
                <a:cxn ang="16200000">
                  <a:pos x="wd2" y="hd2"/>
                </a:cxn>
              </a:cxnLst>
              <a:rect l="0" t="0" r="r" b="b"/>
              <a:pathLst>
                <a:path w="21600" h="21600" extrusionOk="0">
                  <a:moveTo>
                    <a:pt x="0" y="10953"/>
                  </a:moveTo>
                  <a:lnTo>
                    <a:pt x="0" y="12485"/>
                  </a:lnTo>
                  <a:lnTo>
                    <a:pt x="464" y="14860"/>
                  </a:lnTo>
                  <a:lnTo>
                    <a:pt x="3247" y="16391"/>
                  </a:lnTo>
                  <a:lnTo>
                    <a:pt x="3909" y="19762"/>
                  </a:lnTo>
                  <a:lnTo>
                    <a:pt x="8879" y="20528"/>
                  </a:lnTo>
                  <a:lnTo>
                    <a:pt x="10270" y="19608"/>
                  </a:lnTo>
                  <a:lnTo>
                    <a:pt x="11860" y="19532"/>
                  </a:lnTo>
                  <a:lnTo>
                    <a:pt x="13583" y="18230"/>
                  </a:lnTo>
                  <a:lnTo>
                    <a:pt x="14179" y="19072"/>
                  </a:lnTo>
                  <a:lnTo>
                    <a:pt x="15968" y="20145"/>
                  </a:lnTo>
                  <a:lnTo>
                    <a:pt x="15107" y="20681"/>
                  </a:lnTo>
                  <a:lnTo>
                    <a:pt x="16697" y="20834"/>
                  </a:lnTo>
                  <a:lnTo>
                    <a:pt x="17757" y="21600"/>
                  </a:lnTo>
                  <a:lnTo>
                    <a:pt x="19745" y="20681"/>
                  </a:lnTo>
                  <a:lnTo>
                    <a:pt x="19480" y="18919"/>
                  </a:lnTo>
                  <a:lnTo>
                    <a:pt x="18618" y="19532"/>
                  </a:lnTo>
                  <a:lnTo>
                    <a:pt x="18221" y="17770"/>
                  </a:lnTo>
                  <a:lnTo>
                    <a:pt x="19215" y="18536"/>
                  </a:lnTo>
                  <a:lnTo>
                    <a:pt x="19944" y="17157"/>
                  </a:lnTo>
                  <a:lnTo>
                    <a:pt x="20209" y="18230"/>
                  </a:lnTo>
                  <a:lnTo>
                    <a:pt x="20739" y="17234"/>
                  </a:lnTo>
                  <a:lnTo>
                    <a:pt x="21600" y="18153"/>
                  </a:lnTo>
                  <a:lnTo>
                    <a:pt x="21600" y="16009"/>
                  </a:lnTo>
                  <a:lnTo>
                    <a:pt x="20739" y="15855"/>
                  </a:lnTo>
                  <a:lnTo>
                    <a:pt x="19413" y="13787"/>
                  </a:lnTo>
                  <a:lnTo>
                    <a:pt x="18618" y="13787"/>
                  </a:lnTo>
                  <a:lnTo>
                    <a:pt x="17426" y="10264"/>
                  </a:lnTo>
                  <a:lnTo>
                    <a:pt x="17691" y="9268"/>
                  </a:lnTo>
                  <a:lnTo>
                    <a:pt x="17227" y="2911"/>
                  </a:lnTo>
                  <a:lnTo>
                    <a:pt x="15372" y="613"/>
                  </a:lnTo>
                  <a:lnTo>
                    <a:pt x="14908" y="0"/>
                  </a:lnTo>
                  <a:lnTo>
                    <a:pt x="14444" y="6894"/>
                  </a:lnTo>
                  <a:lnTo>
                    <a:pt x="13583" y="7660"/>
                  </a:lnTo>
                  <a:lnTo>
                    <a:pt x="13252" y="3294"/>
                  </a:lnTo>
                  <a:lnTo>
                    <a:pt x="12125" y="613"/>
                  </a:lnTo>
                  <a:lnTo>
                    <a:pt x="9210" y="14094"/>
                  </a:lnTo>
                  <a:lnTo>
                    <a:pt x="6626" y="13481"/>
                  </a:lnTo>
                  <a:lnTo>
                    <a:pt x="5301" y="14094"/>
                  </a:lnTo>
                  <a:lnTo>
                    <a:pt x="4837" y="12715"/>
                  </a:lnTo>
                  <a:lnTo>
                    <a:pt x="0" y="10953"/>
                  </a:ln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88" name="Shape 3772">
              <a:extLst>
                <a:ext uri="{FF2B5EF4-FFF2-40B4-BE49-F238E27FC236}">
                  <a16:creationId xmlns:a16="http://schemas.microsoft.com/office/drawing/2014/main" id="{E93110A2-335B-EC40-BF7F-D9CD55EBB6FE}"/>
                </a:ext>
              </a:extLst>
            </p:cNvPr>
            <p:cNvSpPr/>
            <p:nvPr/>
          </p:nvSpPr>
          <p:spPr>
            <a:xfrm>
              <a:off x="284956" y="4221404"/>
              <a:ext cx="2070356" cy="4085231"/>
            </a:xfrm>
            <a:custGeom>
              <a:avLst/>
              <a:gdLst/>
              <a:ahLst/>
              <a:cxnLst>
                <a:cxn ang="0">
                  <a:pos x="wd2" y="hd2"/>
                </a:cxn>
                <a:cxn ang="5400000">
                  <a:pos x="wd2" y="hd2"/>
                </a:cxn>
                <a:cxn ang="10800000">
                  <a:pos x="wd2" y="hd2"/>
                </a:cxn>
                <a:cxn ang="16200000">
                  <a:pos x="wd2" y="hd2"/>
                </a:cxn>
              </a:cxnLst>
              <a:rect l="0" t="0" r="r" b="b"/>
              <a:pathLst>
                <a:path w="21600" h="21600" extrusionOk="0">
                  <a:moveTo>
                    <a:pt x="854" y="0"/>
                  </a:moveTo>
                  <a:lnTo>
                    <a:pt x="71" y="1285"/>
                  </a:lnTo>
                  <a:lnTo>
                    <a:pt x="0" y="1563"/>
                  </a:lnTo>
                  <a:lnTo>
                    <a:pt x="863" y="1851"/>
                  </a:lnTo>
                  <a:lnTo>
                    <a:pt x="1926" y="2031"/>
                  </a:lnTo>
                  <a:lnTo>
                    <a:pt x="1926" y="2615"/>
                  </a:lnTo>
                  <a:lnTo>
                    <a:pt x="2369" y="6971"/>
                  </a:lnTo>
                  <a:lnTo>
                    <a:pt x="4053" y="8497"/>
                  </a:lnTo>
                  <a:lnTo>
                    <a:pt x="951" y="10743"/>
                  </a:lnTo>
                  <a:lnTo>
                    <a:pt x="1926" y="13168"/>
                  </a:lnTo>
                  <a:lnTo>
                    <a:pt x="2724" y="13572"/>
                  </a:lnTo>
                  <a:lnTo>
                    <a:pt x="2031" y="14365"/>
                  </a:lnTo>
                  <a:lnTo>
                    <a:pt x="6120" y="18678"/>
                  </a:lnTo>
                  <a:lnTo>
                    <a:pt x="20098" y="21600"/>
                  </a:lnTo>
                  <a:lnTo>
                    <a:pt x="20279" y="20025"/>
                  </a:lnTo>
                  <a:lnTo>
                    <a:pt x="19210" y="19136"/>
                  </a:lnTo>
                  <a:lnTo>
                    <a:pt x="16992" y="14605"/>
                  </a:lnTo>
                  <a:lnTo>
                    <a:pt x="21600" y="6162"/>
                  </a:lnTo>
                  <a:lnTo>
                    <a:pt x="85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89" name="Shape 3773">
              <a:extLst>
                <a:ext uri="{FF2B5EF4-FFF2-40B4-BE49-F238E27FC236}">
                  <a16:creationId xmlns:a16="http://schemas.microsoft.com/office/drawing/2014/main" id="{5B10A24F-1219-0341-9530-970CFE0A7C92}"/>
                </a:ext>
              </a:extLst>
            </p:cNvPr>
            <p:cNvSpPr/>
            <p:nvPr/>
          </p:nvSpPr>
          <p:spPr>
            <a:xfrm>
              <a:off x="0" y="5883236"/>
              <a:ext cx="239566" cy="645568"/>
            </a:xfrm>
            <a:custGeom>
              <a:avLst/>
              <a:gdLst/>
              <a:ahLst/>
              <a:cxnLst>
                <a:cxn ang="0">
                  <a:pos x="wd2" y="hd2"/>
                </a:cxn>
                <a:cxn ang="5400000">
                  <a:pos x="wd2" y="hd2"/>
                </a:cxn>
                <a:cxn ang="10800000">
                  <a:pos x="wd2" y="hd2"/>
                </a:cxn>
                <a:cxn ang="16200000">
                  <a:pos x="wd2" y="hd2"/>
                </a:cxn>
              </a:cxnLst>
              <a:rect l="0" t="0" r="r" b="b"/>
              <a:pathLst>
                <a:path w="21600" h="21600" extrusionOk="0">
                  <a:moveTo>
                    <a:pt x="3086" y="0"/>
                  </a:moveTo>
                  <a:lnTo>
                    <a:pt x="0" y="13358"/>
                  </a:lnTo>
                  <a:lnTo>
                    <a:pt x="8486" y="21600"/>
                  </a:lnTo>
                  <a:lnTo>
                    <a:pt x="10029" y="14495"/>
                  </a:lnTo>
                  <a:lnTo>
                    <a:pt x="21600" y="4263"/>
                  </a:lnTo>
                  <a:lnTo>
                    <a:pt x="3086"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0" name="Shape 3774">
              <a:extLst>
                <a:ext uri="{FF2B5EF4-FFF2-40B4-BE49-F238E27FC236}">
                  <a16:creationId xmlns:a16="http://schemas.microsoft.com/office/drawing/2014/main" id="{789146E6-D2F6-784F-AF6F-8E5E0E5C4817}"/>
                </a:ext>
              </a:extLst>
            </p:cNvPr>
            <p:cNvSpPr/>
            <p:nvPr/>
          </p:nvSpPr>
          <p:spPr>
            <a:xfrm rot="330152">
              <a:off x="186608" y="7028108"/>
              <a:ext cx="670786" cy="935569"/>
            </a:xfrm>
            <a:custGeom>
              <a:avLst/>
              <a:gdLst/>
              <a:ahLst/>
              <a:cxnLst>
                <a:cxn ang="0">
                  <a:pos x="wd2" y="hd2"/>
                </a:cxn>
                <a:cxn ang="5400000">
                  <a:pos x="wd2" y="hd2"/>
                </a:cxn>
                <a:cxn ang="10800000">
                  <a:pos x="wd2" y="hd2"/>
                </a:cxn>
                <a:cxn ang="16200000">
                  <a:pos x="wd2" y="hd2"/>
                </a:cxn>
              </a:cxnLst>
              <a:rect l="0" t="0" r="r" b="b"/>
              <a:pathLst>
                <a:path w="21600" h="21600" extrusionOk="0">
                  <a:moveTo>
                    <a:pt x="3281" y="0"/>
                  </a:moveTo>
                  <a:lnTo>
                    <a:pt x="0" y="2553"/>
                  </a:lnTo>
                  <a:lnTo>
                    <a:pt x="18866" y="21600"/>
                  </a:lnTo>
                  <a:lnTo>
                    <a:pt x="21600" y="20815"/>
                  </a:lnTo>
                  <a:lnTo>
                    <a:pt x="16132" y="11389"/>
                  </a:lnTo>
                  <a:lnTo>
                    <a:pt x="9296" y="5105"/>
                  </a:lnTo>
                  <a:lnTo>
                    <a:pt x="3281"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1" name="Shape 3775">
              <a:extLst>
                <a:ext uri="{FF2B5EF4-FFF2-40B4-BE49-F238E27FC236}">
                  <a16:creationId xmlns:a16="http://schemas.microsoft.com/office/drawing/2014/main" id="{77D08213-4AF9-2543-A2C9-FBBF6B4D078F}"/>
                </a:ext>
              </a:extLst>
            </p:cNvPr>
            <p:cNvSpPr/>
            <p:nvPr/>
          </p:nvSpPr>
          <p:spPr>
            <a:xfrm>
              <a:off x="1911484" y="5394017"/>
              <a:ext cx="1646701" cy="3099227"/>
            </a:xfrm>
            <a:custGeom>
              <a:avLst/>
              <a:gdLst/>
              <a:ahLst/>
              <a:cxnLst>
                <a:cxn ang="0">
                  <a:pos x="wd2" y="hd2"/>
                </a:cxn>
                <a:cxn ang="5400000">
                  <a:pos x="wd2" y="hd2"/>
                </a:cxn>
                <a:cxn ang="10800000">
                  <a:pos x="wd2" y="hd2"/>
                </a:cxn>
                <a:cxn ang="16200000">
                  <a:pos x="wd2" y="hd2"/>
                </a:cxn>
              </a:cxnLst>
              <a:rect l="0" t="0" r="r" b="b"/>
              <a:pathLst>
                <a:path w="21600" h="21600" extrusionOk="0">
                  <a:moveTo>
                    <a:pt x="5366" y="0"/>
                  </a:moveTo>
                  <a:lnTo>
                    <a:pt x="0" y="11121"/>
                  </a:lnTo>
                  <a:lnTo>
                    <a:pt x="2817" y="17109"/>
                  </a:lnTo>
                  <a:lnTo>
                    <a:pt x="4293" y="18178"/>
                  </a:lnTo>
                  <a:lnTo>
                    <a:pt x="4159" y="20317"/>
                  </a:lnTo>
                  <a:lnTo>
                    <a:pt x="13416" y="21600"/>
                  </a:lnTo>
                  <a:lnTo>
                    <a:pt x="20929" y="4634"/>
                  </a:lnTo>
                  <a:lnTo>
                    <a:pt x="19722" y="4990"/>
                  </a:lnTo>
                  <a:lnTo>
                    <a:pt x="19185" y="4705"/>
                  </a:lnTo>
                  <a:lnTo>
                    <a:pt x="21063" y="3992"/>
                  </a:lnTo>
                  <a:lnTo>
                    <a:pt x="21600" y="2994"/>
                  </a:lnTo>
                  <a:lnTo>
                    <a:pt x="5366"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2" name="Shape 3776">
              <a:extLst>
                <a:ext uri="{FF2B5EF4-FFF2-40B4-BE49-F238E27FC236}">
                  <a16:creationId xmlns:a16="http://schemas.microsoft.com/office/drawing/2014/main" id="{FA3B3140-FC84-9A40-8F34-843962AB8B75}"/>
                </a:ext>
              </a:extLst>
            </p:cNvPr>
            <p:cNvSpPr/>
            <p:nvPr/>
          </p:nvSpPr>
          <p:spPr>
            <a:xfrm>
              <a:off x="2945400" y="5792453"/>
              <a:ext cx="1563484" cy="2975662"/>
            </a:xfrm>
            <a:custGeom>
              <a:avLst/>
              <a:gdLst/>
              <a:ahLst/>
              <a:cxnLst>
                <a:cxn ang="0">
                  <a:pos x="wd2" y="hd2"/>
                </a:cxn>
                <a:cxn ang="5400000">
                  <a:pos x="wd2" y="hd2"/>
                </a:cxn>
                <a:cxn ang="10800000">
                  <a:pos x="wd2" y="hd2"/>
                </a:cxn>
                <a:cxn ang="16200000">
                  <a:pos x="wd2" y="hd2"/>
                </a:cxn>
              </a:cxnLst>
              <a:rect l="0" t="0" r="r" b="b"/>
              <a:pathLst>
                <a:path w="21600" h="21600" extrusionOk="0">
                  <a:moveTo>
                    <a:pt x="7482" y="2004"/>
                  </a:moveTo>
                  <a:lnTo>
                    <a:pt x="0" y="19522"/>
                  </a:lnTo>
                  <a:lnTo>
                    <a:pt x="19624" y="21600"/>
                  </a:lnTo>
                  <a:lnTo>
                    <a:pt x="20471" y="6680"/>
                  </a:lnTo>
                  <a:lnTo>
                    <a:pt x="19200" y="7571"/>
                  </a:lnTo>
                  <a:lnTo>
                    <a:pt x="18494" y="7720"/>
                  </a:lnTo>
                  <a:lnTo>
                    <a:pt x="18353" y="7274"/>
                  </a:lnTo>
                  <a:lnTo>
                    <a:pt x="19059" y="7200"/>
                  </a:lnTo>
                  <a:lnTo>
                    <a:pt x="19482" y="6755"/>
                  </a:lnTo>
                  <a:lnTo>
                    <a:pt x="19200" y="6087"/>
                  </a:lnTo>
                  <a:lnTo>
                    <a:pt x="21035" y="4899"/>
                  </a:lnTo>
                  <a:lnTo>
                    <a:pt x="21600" y="1336"/>
                  </a:lnTo>
                  <a:lnTo>
                    <a:pt x="8329" y="0"/>
                  </a:lnTo>
                  <a:lnTo>
                    <a:pt x="8047" y="1039"/>
                  </a:lnTo>
                  <a:lnTo>
                    <a:pt x="9741" y="965"/>
                  </a:lnTo>
                  <a:lnTo>
                    <a:pt x="9882" y="1410"/>
                  </a:lnTo>
                  <a:lnTo>
                    <a:pt x="13271" y="2004"/>
                  </a:lnTo>
                  <a:lnTo>
                    <a:pt x="7482" y="200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3" name="Shape 3777">
              <a:extLst>
                <a:ext uri="{FF2B5EF4-FFF2-40B4-BE49-F238E27FC236}">
                  <a16:creationId xmlns:a16="http://schemas.microsoft.com/office/drawing/2014/main" id="{C86FB6BE-FF04-9748-9E60-727A6CD83D18}"/>
                </a:ext>
              </a:extLst>
            </p:cNvPr>
            <p:cNvSpPr/>
            <p:nvPr/>
          </p:nvSpPr>
          <p:spPr>
            <a:xfrm>
              <a:off x="4357577" y="5999236"/>
              <a:ext cx="1810615" cy="2771399"/>
            </a:xfrm>
            <a:custGeom>
              <a:avLst/>
              <a:gdLst/>
              <a:ahLst/>
              <a:cxnLst>
                <a:cxn ang="0">
                  <a:pos x="wd2" y="hd2"/>
                </a:cxn>
                <a:cxn ang="5400000">
                  <a:pos x="wd2" y="hd2"/>
                </a:cxn>
                <a:cxn ang="10800000">
                  <a:pos x="wd2" y="hd2"/>
                </a:cxn>
                <a:cxn ang="16200000">
                  <a:pos x="wd2" y="hd2"/>
                </a:cxn>
              </a:cxnLst>
              <a:rect l="0" t="0" r="r" b="b"/>
              <a:pathLst>
                <a:path w="21600" h="21600" extrusionOk="0">
                  <a:moveTo>
                    <a:pt x="7185" y="10800"/>
                  </a:moveTo>
                  <a:lnTo>
                    <a:pt x="6819" y="12235"/>
                  </a:lnTo>
                  <a:lnTo>
                    <a:pt x="5599" y="11996"/>
                  </a:lnTo>
                  <a:lnTo>
                    <a:pt x="5355" y="13510"/>
                  </a:lnTo>
                  <a:lnTo>
                    <a:pt x="6209" y="13669"/>
                  </a:lnTo>
                  <a:lnTo>
                    <a:pt x="5477" y="14148"/>
                  </a:lnTo>
                  <a:lnTo>
                    <a:pt x="6697" y="16061"/>
                  </a:lnTo>
                  <a:lnTo>
                    <a:pt x="7551" y="15662"/>
                  </a:lnTo>
                  <a:lnTo>
                    <a:pt x="8162" y="16140"/>
                  </a:lnTo>
                  <a:lnTo>
                    <a:pt x="8406" y="17017"/>
                  </a:lnTo>
                  <a:lnTo>
                    <a:pt x="9016" y="16778"/>
                  </a:lnTo>
                  <a:lnTo>
                    <a:pt x="9382" y="18770"/>
                  </a:lnTo>
                  <a:lnTo>
                    <a:pt x="9870" y="16858"/>
                  </a:lnTo>
                  <a:close/>
                  <a:moveTo>
                    <a:pt x="1708" y="0"/>
                  </a:moveTo>
                  <a:lnTo>
                    <a:pt x="12325" y="159"/>
                  </a:lnTo>
                  <a:lnTo>
                    <a:pt x="12692" y="2630"/>
                  </a:lnTo>
                  <a:lnTo>
                    <a:pt x="14888" y="2630"/>
                  </a:lnTo>
                  <a:lnTo>
                    <a:pt x="16108" y="5739"/>
                  </a:lnTo>
                  <a:lnTo>
                    <a:pt x="16841" y="6058"/>
                  </a:lnTo>
                  <a:lnTo>
                    <a:pt x="19159" y="5340"/>
                  </a:lnTo>
                  <a:lnTo>
                    <a:pt x="21600" y="6217"/>
                  </a:lnTo>
                  <a:lnTo>
                    <a:pt x="12081" y="14028"/>
                  </a:lnTo>
                  <a:cubicBezTo>
                    <a:pt x="12122" y="16552"/>
                    <a:pt x="12163" y="19076"/>
                    <a:pt x="12203" y="21600"/>
                  </a:cubicBezTo>
                  <a:lnTo>
                    <a:pt x="0" y="21361"/>
                  </a:lnTo>
                  <a:lnTo>
                    <a:pt x="976" y="4623"/>
                  </a:lnTo>
                  <a:lnTo>
                    <a:pt x="1953" y="3985"/>
                  </a:lnTo>
                  <a:lnTo>
                    <a:pt x="1464" y="3985"/>
                  </a:lnTo>
                  <a:lnTo>
                    <a:pt x="1220" y="3507"/>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4" name="Shape 3778">
              <a:extLst>
                <a:ext uri="{FF2B5EF4-FFF2-40B4-BE49-F238E27FC236}">
                  <a16:creationId xmlns:a16="http://schemas.microsoft.com/office/drawing/2014/main" id="{D06DDC3F-76A8-2C4A-9C61-7A46473944D4}"/>
                </a:ext>
              </a:extLst>
            </p:cNvPr>
            <p:cNvSpPr/>
            <p:nvPr/>
          </p:nvSpPr>
          <p:spPr>
            <a:xfrm>
              <a:off x="254695" y="2264528"/>
              <a:ext cx="1707224" cy="2872271"/>
            </a:xfrm>
            <a:custGeom>
              <a:avLst/>
              <a:gdLst/>
              <a:ahLst/>
              <a:cxnLst>
                <a:cxn ang="0">
                  <a:pos x="wd2" y="hd2"/>
                </a:cxn>
                <a:cxn ang="5400000">
                  <a:pos x="wd2" y="hd2"/>
                </a:cxn>
                <a:cxn ang="10800000">
                  <a:pos x="wd2" y="hd2"/>
                </a:cxn>
                <a:cxn ang="16200000">
                  <a:pos x="wd2" y="hd2"/>
                </a:cxn>
              </a:cxnLst>
              <a:rect l="0" t="0" r="r" b="b"/>
              <a:pathLst>
                <a:path w="21600" h="21600" extrusionOk="0">
                  <a:moveTo>
                    <a:pt x="19013" y="0"/>
                  </a:moveTo>
                  <a:lnTo>
                    <a:pt x="0" y="12914"/>
                  </a:lnTo>
                  <a:lnTo>
                    <a:pt x="1681" y="13913"/>
                  </a:lnTo>
                  <a:lnTo>
                    <a:pt x="1681" y="14682"/>
                  </a:lnTo>
                  <a:lnTo>
                    <a:pt x="21600" y="21600"/>
                  </a:lnTo>
                  <a:lnTo>
                    <a:pt x="21341" y="20293"/>
                  </a:lnTo>
                  <a:lnTo>
                    <a:pt x="18237" y="19832"/>
                  </a:lnTo>
                  <a:lnTo>
                    <a:pt x="18884" y="18679"/>
                  </a:lnTo>
                  <a:lnTo>
                    <a:pt x="17720" y="16604"/>
                  </a:lnTo>
                  <a:lnTo>
                    <a:pt x="18884" y="13529"/>
                  </a:lnTo>
                  <a:lnTo>
                    <a:pt x="18237" y="10992"/>
                  </a:lnTo>
                  <a:lnTo>
                    <a:pt x="19531" y="9532"/>
                  </a:lnTo>
                  <a:lnTo>
                    <a:pt x="20048" y="8994"/>
                  </a:lnTo>
                  <a:lnTo>
                    <a:pt x="18496" y="8609"/>
                  </a:lnTo>
                  <a:lnTo>
                    <a:pt x="20048" y="6841"/>
                  </a:lnTo>
                  <a:lnTo>
                    <a:pt x="18366" y="5842"/>
                  </a:lnTo>
                  <a:lnTo>
                    <a:pt x="21083" y="3305"/>
                  </a:lnTo>
                  <a:lnTo>
                    <a:pt x="20307" y="1230"/>
                  </a:lnTo>
                  <a:lnTo>
                    <a:pt x="19013"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5" name="Shape 3779">
              <a:extLst>
                <a:ext uri="{FF2B5EF4-FFF2-40B4-BE49-F238E27FC236}">
                  <a16:creationId xmlns:a16="http://schemas.microsoft.com/office/drawing/2014/main" id="{7A5C0C23-E222-A64D-BD43-642880D1E9B0}"/>
                </a:ext>
              </a:extLst>
            </p:cNvPr>
            <p:cNvSpPr/>
            <p:nvPr/>
          </p:nvSpPr>
          <p:spPr>
            <a:xfrm>
              <a:off x="5338537" y="6743151"/>
              <a:ext cx="3754884" cy="3641403"/>
            </a:xfrm>
            <a:custGeom>
              <a:avLst/>
              <a:gdLst/>
              <a:ahLst/>
              <a:cxnLst>
                <a:cxn ang="0">
                  <a:pos x="wd2" y="hd2"/>
                </a:cxn>
                <a:cxn ang="5400000">
                  <a:pos x="wd2" y="hd2"/>
                </a:cxn>
                <a:cxn ang="10800000">
                  <a:pos x="wd2" y="hd2"/>
                </a:cxn>
                <a:cxn ang="16200000">
                  <a:pos x="wd2" y="hd2"/>
                </a:cxn>
              </a:cxnLst>
              <a:rect l="0" t="0" r="r" b="b"/>
              <a:pathLst>
                <a:path w="21600" h="21600" extrusionOk="0">
                  <a:moveTo>
                    <a:pt x="6763" y="9951"/>
                  </a:moveTo>
                  <a:lnTo>
                    <a:pt x="6175" y="10072"/>
                  </a:lnTo>
                  <a:lnTo>
                    <a:pt x="5998" y="10557"/>
                  </a:lnTo>
                  <a:lnTo>
                    <a:pt x="6233" y="10982"/>
                  </a:lnTo>
                  <a:lnTo>
                    <a:pt x="6881" y="11164"/>
                  </a:lnTo>
                  <a:lnTo>
                    <a:pt x="6763" y="9951"/>
                  </a:lnTo>
                  <a:close/>
                  <a:moveTo>
                    <a:pt x="4826" y="0"/>
                  </a:moveTo>
                  <a:lnTo>
                    <a:pt x="6180" y="1396"/>
                  </a:lnTo>
                  <a:lnTo>
                    <a:pt x="8063" y="2002"/>
                  </a:lnTo>
                  <a:lnTo>
                    <a:pt x="10653" y="1820"/>
                  </a:lnTo>
                  <a:lnTo>
                    <a:pt x="10771" y="2245"/>
                  </a:lnTo>
                  <a:lnTo>
                    <a:pt x="11300" y="5218"/>
                  </a:lnTo>
                  <a:lnTo>
                    <a:pt x="13478" y="7099"/>
                  </a:lnTo>
                  <a:lnTo>
                    <a:pt x="14302" y="6978"/>
                  </a:lnTo>
                  <a:lnTo>
                    <a:pt x="15773" y="13227"/>
                  </a:lnTo>
                  <a:lnTo>
                    <a:pt x="16421" y="13773"/>
                  </a:lnTo>
                  <a:lnTo>
                    <a:pt x="17833" y="13894"/>
                  </a:lnTo>
                  <a:lnTo>
                    <a:pt x="19717" y="14440"/>
                  </a:lnTo>
                  <a:lnTo>
                    <a:pt x="21129" y="13591"/>
                  </a:lnTo>
                  <a:lnTo>
                    <a:pt x="21600" y="14501"/>
                  </a:lnTo>
                  <a:lnTo>
                    <a:pt x="19128" y="16746"/>
                  </a:lnTo>
                  <a:lnTo>
                    <a:pt x="19187" y="17049"/>
                  </a:lnTo>
                  <a:lnTo>
                    <a:pt x="18657" y="17171"/>
                  </a:lnTo>
                  <a:lnTo>
                    <a:pt x="16715" y="18748"/>
                  </a:lnTo>
                  <a:lnTo>
                    <a:pt x="17539" y="18748"/>
                  </a:lnTo>
                  <a:lnTo>
                    <a:pt x="17539" y="19173"/>
                  </a:lnTo>
                  <a:lnTo>
                    <a:pt x="15656" y="20022"/>
                  </a:lnTo>
                  <a:lnTo>
                    <a:pt x="13596" y="21600"/>
                  </a:lnTo>
                  <a:lnTo>
                    <a:pt x="13419" y="21297"/>
                  </a:lnTo>
                  <a:lnTo>
                    <a:pt x="14008" y="20751"/>
                  </a:lnTo>
                  <a:lnTo>
                    <a:pt x="14478" y="19234"/>
                  </a:lnTo>
                  <a:lnTo>
                    <a:pt x="14596" y="17110"/>
                  </a:lnTo>
                  <a:lnTo>
                    <a:pt x="14125" y="16503"/>
                  </a:lnTo>
                  <a:lnTo>
                    <a:pt x="14243" y="16321"/>
                  </a:lnTo>
                  <a:lnTo>
                    <a:pt x="15597" y="17231"/>
                  </a:lnTo>
                  <a:lnTo>
                    <a:pt x="16126" y="16625"/>
                  </a:lnTo>
                  <a:lnTo>
                    <a:pt x="14478" y="15108"/>
                  </a:lnTo>
                  <a:lnTo>
                    <a:pt x="12007" y="15229"/>
                  </a:lnTo>
                  <a:lnTo>
                    <a:pt x="10888" y="14865"/>
                  </a:lnTo>
                  <a:lnTo>
                    <a:pt x="9888" y="12984"/>
                  </a:lnTo>
                  <a:lnTo>
                    <a:pt x="9064" y="13166"/>
                  </a:lnTo>
                  <a:lnTo>
                    <a:pt x="8769" y="12135"/>
                  </a:lnTo>
                  <a:lnTo>
                    <a:pt x="7063" y="12013"/>
                  </a:lnTo>
                  <a:lnTo>
                    <a:pt x="5532" y="13348"/>
                  </a:lnTo>
                  <a:lnTo>
                    <a:pt x="3355" y="13227"/>
                  </a:lnTo>
                  <a:lnTo>
                    <a:pt x="471" y="12499"/>
                  </a:lnTo>
                  <a:lnTo>
                    <a:pt x="294" y="11589"/>
                  </a:lnTo>
                  <a:lnTo>
                    <a:pt x="59" y="11589"/>
                  </a:lnTo>
                  <a:cubicBezTo>
                    <a:pt x="39" y="9829"/>
                    <a:pt x="20" y="8070"/>
                    <a:pt x="0" y="6310"/>
                  </a:cubicBezTo>
                  <a:lnTo>
                    <a:pt x="4826"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6" name="Shape 3780">
              <a:extLst>
                <a:ext uri="{FF2B5EF4-FFF2-40B4-BE49-F238E27FC236}">
                  <a16:creationId xmlns:a16="http://schemas.microsoft.com/office/drawing/2014/main" id="{0C72FF86-BF19-9649-AE8E-485C3CCEC8B6}"/>
                </a:ext>
              </a:extLst>
            </p:cNvPr>
            <p:cNvSpPr/>
            <p:nvPr/>
          </p:nvSpPr>
          <p:spPr>
            <a:xfrm>
              <a:off x="7497153" y="9363247"/>
              <a:ext cx="274872" cy="80696"/>
            </a:xfrm>
            <a:custGeom>
              <a:avLst/>
              <a:gdLst/>
              <a:ahLst/>
              <a:cxnLst>
                <a:cxn ang="0">
                  <a:pos x="wd2" y="hd2"/>
                </a:cxn>
                <a:cxn ang="5400000">
                  <a:pos x="wd2" y="hd2"/>
                </a:cxn>
                <a:cxn ang="10800000">
                  <a:pos x="wd2" y="hd2"/>
                </a:cxn>
                <a:cxn ang="16200000">
                  <a:pos x="wd2" y="hd2"/>
                </a:cxn>
              </a:cxnLst>
              <a:rect l="0" t="0" r="r" b="b"/>
              <a:pathLst>
                <a:path w="21600" h="21600" extrusionOk="0">
                  <a:moveTo>
                    <a:pt x="0" y="2700"/>
                  </a:moveTo>
                  <a:lnTo>
                    <a:pt x="21600" y="0"/>
                  </a:lnTo>
                  <a:lnTo>
                    <a:pt x="21600" y="21600"/>
                  </a:lnTo>
                  <a:lnTo>
                    <a:pt x="0" y="270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7" name="Shape 3781">
              <a:extLst>
                <a:ext uri="{FF2B5EF4-FFF2-40B4-BE49-F238E27FC236}">
                  <a16:creationId xmlns:a16="http://schemas.microsoft.com/office/drawing/2014/main" id="{B9ABEEE0-7A89-9D40-BC0F-F4C757A9F1E2}"/>
                </a:ext>
              </a:extLst>
            </p:cNvPr>
            <p:cNvSpPr/>
            <p:nvPr/>
          </p:nvSpPr>
          <p:spPr>
            <a:xfrm>
              <a:off x="7335759" y="5025842"/>
              <a:ext cx="3671665" cy="4163404"/>
            </a:xfrm>
            <a:custGeom>
              <a:avLst/>
              <a:gdLst/>
              <a:ahLst/>
              <a:cxnLst>
                <a:cxn ang="0">
                  <a:pos x="wd2" y="hd2"/>
                </a:cxn>
                <a:cxn ang="5400000">
                  <a:pos x="wd2" y="hd2"/>
                </a:cxn>
                <a:cxn ang="10800000">
                  <a:pos x="wd2" y="hd2"/>
                </a:cxn>
                <a:cxn ang="16200000">
                  <a:pos x="wd2" y="hd2"/>
                </a:cxn>
              </a:cxnLst>
              <a:rect l="0" t="0" r="r" b="b"/>
              <a:pathLst>
                <a:path w="21600" h="21600" extrusionOk="0">
                  <a:moveTo>
                    <a:pt x="4392" y="10692"/>
                  </a:moveTo>
                  <a:lnTo>
                    <a:pt x="3529" y="11373"/>
                  </a:lnTo>
                  <a:lnTo>
                    <a:pt x="3938" y="11814"/>
                  </a:lnTo>
                  <a:lnTo>
                    <a:pt x="5165" y="11293"/>
                  </a:lnTo>
                  <a:lnTo>
                    <a:pt x="4983" y="11052"/>
                  </a:lnTo>
                  <a:lnTo>
                    <a:pt x="4483" y="11373"/>
                  </a:lnTo>
                  <a:lnTo>
                    <a:pt x="4438" y="11253"/>
                  </a:lnTo>
                  <a:lnTo>
                    <a:pt x="4574" y="10932"/>
                  </a:lnTo>
                  <a:close/>
                  <a:moveTo>
                    <a:pt x="9709" y="8046"/>
                  </a:moveTo>
                  <a:lnTo>
                    <a:pt x="9346" y="8527"/>
                  </a:lnTo>
                  <a:lnTo>
                    <a:pt x="9391" y="8727"/>
                  </a:lnTo>
                  <a:lnTo>
                    <a:pt x="9209" y="8808"/>
                  </a:lnTo>
                  <a:lnTo>
                    <a:pt x="10300" y="9329"/>
                  </a:lnTo>
                  <a:lnTo>
                    <a:pt x="10800" y="8968"/>
                  </a:lnTo>
                  <a:lnTo>
                    <a:pt x="10300" y="8928"/>
                  </a:lnTo>
                  <a:lnTo>
                    <a:pt x="9891" y="8647"/>
                  </a:lnTo>
                  <a:lnTo>
                    <a:pt x="9755" y="8407"/>
                  </a:lnTo>
                  <a:lnTo>
                    <a:pt x="10027" y="8286"/>
                  </a:lnTo>
                  <a:lnTo>
                    <a:pt x="10482" y="8647"/>
                  </a:lnTo>
                  <a:lnTo>
                    <a:pt x="10618" y="8206"/>
                  </a:lnTo>
                  <a:close/>
                  <a:moveTo>
                    <a:pt x="2647" y="0"/>
                  </a:moveTo>
                  <a:lnTo>
                    <a:pt x="4513" y="584"/>
                  </a:lnTo>
                  <a:lnTo>
                    <a:pt x="4874" y="1061"/>
                  </a:lnTo>
                  <a:lnTo>
                    <a:pt x="5957" y="902"/>
                  </a:lnTo>
                  <a:lnTo>
                    <a:pt x="6197" y="1061"/>
                  </a:lnTo>
                  <a:lnTo>
                    <a:pt x="6739" y="1751"/>
                  </a:lnTo>
                  <a:lnTo>
                    <a:pt x="6859" y="2335"/>
                  </a:lnTo>
                  <a:lnTo>
                    <a:pt x="7160" y="2813"/>
                  </a:lnTo>
                  <a:lnTo>
                    <a:pt x="7401" y="3556"/>
                  </a:lnTo>
                  <a:lnTo>
                    <a:pt x="7882" y="3131"/>
                  </a:lnTo>
                  <a:lnTo>
                    <a:pt x="9145" y="3556"/>
                  </a:lnTo>
                  <a:lnTo>
                    <a:pt x="9506" y="2600"/>
                  </a:lnTo>
                  <a:lnTo>
                    <a:pt x="9687" y="2335"/>
                  </a:lnTo>
                  <a:lnTo>
                    <a:pt x="9747" y="212"/>
                  </a:lnTo>
                  <a:lnTo>
                    <a:pt x="10168" y="1168"/>
                  </a:lnTo>
                  <a:lnTo>
                    <a:pt x="10469" y="1168"/>
                  </a:lnTo>
                  <a:lnTo>
                    <a:pt x="10409" y="1911"/>
                  </a:lnTo>
                  <a:lnTo>
                    <a:pt x="10890" y="1857"/>
                  </a:lnTo>
                  <a:lnTo>
                    <a:pt x="11372" y="2335"/>
                  </a:lnTo>
                  <a:lnTo>
                    <a:pt x="11251" y="2600"/>
                  </a:lnTo>
                  <a:lnTo>
                    <a:pt x="11733" y="2972"/>
                  </a:lnTo>
                  <a:lnTo>
                    <a:pt x="12033" y="2813"/>
                  </a:lnTo>
                  <a:lnTo>
                    <a:pt x="12695" y="4617"/>
                  </a:lnTo>
                  <a:lnTo>
                    <a:pt x="14019" y="5732"/>
                  </a:lnTo>
                  <a:lnTo>
                    <a:pt x="14139" y="6422"/>
                  </a:lnTo>
                  <a:lnTo>
                    <a:pt x="12816" y="6687"/>
                  </a:lnTo>
                  <a:lnTo>
                    <a:pt x="12154" y="6952"/>
                  </a:lnTo>
                  <a:lnTo>
                    <a:pt x="11492" y="6634"/>
                  </a:lnTo>
                  <a:lnTo>
                    <a:pt x="11432" y="7271"/>
                  </a:lnTo>
                  <a:lnTo>
                    <a:pt x="11492" y="8279"/>
                  </a:lnTo>
                  <a:lnTo>
                    <a:pt x="12575" y="9022"/>
                  </a:lnTo>
                  <a:lnTo>
                    <a:pt x="12394" y="9553"/>
                  </a:lnTo>
                  <a:lnTo>
                    <a:pt x="13056" y="9712"/>
                  </a:lnTo>
                  <a:lnTo>
                    <a:pt x="13237" y="9394"/>
                  </a:lnTo>
                  <a:lnTo>
                    <a:pt x="13598" y="10137"/>
                  </a:lnTo>
                  <a:lnTo>
                    <a:pt x="15643" y="10243"/>
                  </a:lnTo>
                  <a:lnTo>
                    <a:pt x="15523" y="9075"/>
                  </a:lnTo>
                  <a:lnTo>
                    <a:pt x="16065" y="9500"/>
                  </a:lnTo>
                  <a:lnTo>
                    <a:pt x="21058" y="6687"/>
                  </a:lnTo>
                  <a:lnTo>
                    <a:pt x="21600" y="7165"/>
                  </a:lnTo>
                  <a:lnTo>
                    <a:pt x="20697" y="8332"/>
                  </a:lnTo>
                  <a:lnTo>
                    <a:pt x="20758" y="8757"/>
                  </a:lnTo>
                  <a:lnTo>
                    <a:pt x="20336" y="9977"/>
                  </a:lnTo>
                  <a:lnTo>
                    <a:pt x="18892" y="10827"/>
                  </a:lnTo>
                  <a:lnTo>
                    <a:pt x="14801" y="12843"/>
                  </a:lnTo>
                  <a:lnTo>
                    <a:pt x="14621" y="14011"/>
                  </a:lnTo>
                  <a:lnTo>
                    <a:pt x="14139" y="14223"/>
                  </a:lnTo>
                  <a:lnTo>
                    <a:pt x="12515" y="17991"/>
                  </a:lnTo>
                  <a:lnTo>
                    <a:pt x="10950" y="19849"/>
                  </a:lnTo>
                  <a:lnTo>
                    <a:pt x="10710" y="21069"/>
                  </a:lnTo>
                  <a:lnTo>
                    <a:pt x="11853" y="19106"/>
                  </a:lnTo>
                  <a:lnTo>
                    <a:pt x="13237" y="17938"/>
                  </a:lnTo>
                  <a:lnTo>
                    <a:pt x="14019" y="15762"/>
                  </a:lnTo>
                  <a:lnTo>
                    <a:pt x="15162" y="14064"/>
                  </a:lnTo>
                  <a:lnTo>
                    <a:pt x="16666" y="13215"/>
                  </a:lnTo>
                  <a:lnTo>
                    <a:pt x="17809" y="13321"/>
                  </a:lnTo>
                  <a:lnTo>
                    <a:pt x="17990" y="13745"/>
                  </a:lnTo>
                  <a:lnTo>
                    <a:pt x="17448" y="14807"/>
                  </a:lnTo>
                  <a:lnTo>
                    <a:pt x="16907" y="14807"/>
                  </a:lnTo>
                  <a:lnTo>
                    <a:pt x="15583" y="15762"/>
                  </a:lnTo>
                  <a:lnTo>
                    <a:pt x="15162" y="15603"/>
                  </a:lnTo>
                  <a:lnTo>
                    <a:pt x="14801" y="16028"/>
                  </a:lnTo>
                  <a:lnTo>
                    <a:pt x="14801" y="16611"/>
                  </a:lnTo>
                  <a:lnTo>
                    <a:pt x="14621" y="17036"/>
                  </a:lnTo>
                  <a:lnTo>
                    <a:pt x="14139" y="16930"/>
                  </a:lnTo>
                  <a:lnTo>
                    <a:pt x="13838" y="18628"/>
                  </a:lnTo>
                  <a:lnTo>
                    <a:pt x="13899" y="20167"/>
                  </a:lnTo>
                  <a:lnTo>
                    <a:pt x="13357" y="20379"/>
                  </a:lnTo>
                  <a:lnTo>
                    <a:pt x="13357" y="20804"/>
                  </a:lnTo>
                  <a:lnTo>
                    <a:pt x="10228" y="21600"/>
                  </a:lnTo>
                  <a:lnTo>
                    <a:pt x="9747" y="20963"/>
                  </a:lnTo>
                  <a:lnTo>
                    <a:pt x="8123" y="21547"/>
                  </a:lnTo>
                  <a:lnTo>
                    <a:pt x="6378" y="21069"/>
                  </a:lnTo>
                  <a:lnTo>
                    <a:pt x="5475" y="21016"/>
                  </a:lnTo>
                  <a:lnTo>
                    <a:pt x="4753" y="21016"/>
                  </a:lnTo>
                  <a:lnTo>
                    <a:pt x="4272" y="20485"/>
                  </a:lnTo>
                  <a:lnTo>
                    <a:pt x="2828" y="15072"/>
                  </a:lnTo>
                  <a:lnTo>
                    <a:pt x="2888" y="14488"/>
                  </a:lnTo>
                  <a:lnTo>
                    <a:pt x="3249" y="14701"/>
                  </a:lnTo>
                  <a:lnTo>
                    <a:pt x="3430" y="14595"/>
                  </a:lnTo>
                  <a:lnTo>
                    <a:pt x="3129" y="14276"/>
                  </a:lnTo>
                  <a:lnTo>
                    <a:pt x="3249" y="13533"/>
                  </a:lnTo>
                  <a:lnTo>
                    <a:pt x="2888" y="13109"/>
                  </a:lnTo>
                  <a:lnTo>
                    <a:pt x="1504" y="10827"/>
                  </a:lnTo>
                  <a:lnTo>
                    <a:pt x="3008" y="9341"/>
                  </a:lnTo>
                  <a:lnTo>
                    <a:pt x="3309" y="8067"/>
                  </a:lnTo>
                  <a:lnTo>
                    <a:pt x="2708" y="6634"/>
                  </a:lnTo>
                  <a:lnTo>
                    <a:pt x="1143" y="5785"/>
                  </a:lnTo>
                  <a:lnTo>
                    <a:pt x="903" y="5254"/>
                  </a:lnTo>
                  <a:lnTo>
                    <a:pt x="1143" y="4033"/>
                  </a:lnTo>
                  <a:lnTo>
                    <a:pt x="361" y="2600"/>
                  </a:lnTo>
                  <a:lnTo>
                    <a:pt x="481" y="1964"/>
                  </a:lnTo>
                  <a:lnTo>
                    <a:pt x="0" y="1008"/>
                  </a:lnTo>
                  <a:lnTo>
                    <a:pt x="421" y="584"/>
                  </a:lnTo>
                  <a:lnTo>
                    <a:pt x="2106" y="531"/>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8" name="Shape 3782">
              <a:extLst>
                <a:ext uri="{FF2B5EF4-FFF2-40B4-BE49-F238E27FC236}">
                  <a16:creationId xmlns:a16="http://schemas.microsoft.com/office/drawing/2014/main" id="{C6D9ACC1-7984-0842-B840-3BD310BA5850}"/>
                </a:ext>
              </a:extLst>
            </p:cNvPr>
            <p:cNvSpPr/>
            <p:nvPr/>
          </p:nvSpPr>
          <p:spPr>
            <a:xfrm>
              <a:off x="1671917" y="2660443"/>
              <a:ext cx="2980706" cy="3333750"/>
            </a:xfrm>
            <a:custGeom>
              <a:avLst/>
              <a:gdLst/>
              <a:ahLst/>
              <a:cxnLst>
                <a:cxn ang="0">
                  <a:pos x="wd2" y="hd2"/>
                </a:cxn>
                <a:cxn ang="5400000">
                  <a:pos x="wd2" y="hd2"/>
                </a:cxn>
                <a:cxn ang="10800000">
                  <a:pos x="wd2" y="hd2"/>
                </a:cxn>
                <a:cxn ang="16200000">
                  <a:pos x="wd2" y="hd2"/>
                </a:cxn>
              </a:cxnLst>
              <a:rect l="0" t="0" r="r" b="b"/>
              <a:pathLst>
                <a:path w="21600" h="21600" extrusionOk="0">
                  <a:moveTo>
                    <a:pt x="10115" y="14370"/>
                  </a:moveTo>
                  <a:lnTo>
                    <a:pt x="10165" y="15397"/>
                  </a:lnTo>
                  <a:lnTo>
                    <a:pt x="10614" y="16557"/>
                  </a:lnTo>
                  <a:lnTo>
                    <a:pt x="10265" y="16468"/>
                  </a:lnTo>
                  <a:lnTo>
                    <a:pt x="9267" y="17093"/>
                  </a:lnTo>
                  <a:lnTo>
                    <a:pt x="8619" y="17003"/>
                  </a:lnTo>
                  <a:lnTo>
                    <a:pt x="7422" y="16289"/>
                  </a:lnTo>
                  <a:lnTo>
                    <a:pt x="9018" y="17985"/>
                  </a:lnTo>
                  <a:lnTo>
                    <a:pt x="11113" y="18030"/>
                  </a:lnTo>
                  <a:lnTo>
                    <a:pt x="11712" y="17405"/>
                  </a:lnTo>
                  <a:lnTo>
                    <a:pt x="12161" y="17583"/>
                  </a:lnTo>
                  <a:lnTo>
                    <a:pt x="14306" y="16602"/>
                  </a:lnTo>
                  <a:lnTo>
                    <a:pt x="14705" y="16066"/>
                  </a:lnTo>
                  <a:lnTo>
                    <a:pt x="15403" y="16379"/>
                  </a:lnTo>
                  <a:lnTo>
                    <a:pt x="15603" y="16111"/>
                  </a:lnTo>
                  <a:lnTo>
                    <a:pt x="14156" y="15664"/>
                  </a:lnTo>
                  <a:lnTo>
                    <a:pt x="12610" y="16557"/>
                  </a:lnTo>
                  <a:lnTo>
                    <a:pt x="11861" y="16557"/>
                  </a:lnTo>
                  <a:lnTo>
                    <a:pt x="11462" y="15575"/>
                  </a:lnTo>
                  <a:lnTo>
                    <a:pt x="10564" y="15174"/>
                  </a:lnTo>
                  <a:lnTo>
                    <a:pt x="10564" y="14504"/>
                  </a:lnTo>
                  <a:close/>
                  <a:moveTo>
                    <a:pt x="6025" y="7230"/>
                  </a:moveTo>
                  <a:lnTo>
                    <a:pt x="6025" y="7765"/>
                  </a:lnTo>
                  <a:lnTo>
                    <a:pt x="6374" y="7631"/>
                  </a:lnTo>
                  <a:lnTo>
                    <a:pt x="7920" y="8078"/>
                  </a:lnTo>
                  <a:lnTo>
                    <a:pt x="8369" y="8702"/>
                  </a:lnTo>
                  <a:lnTo>
                    <a:pt x="7571" y="8301"/>
                  </a:lnTo>
                  <a:lnTo>
                    <a:pt x="7521" y="8836"/>
                  </a:lnTo>
                  <a:lnTo>
                    <a:pt x="6574" y="9372"/>
                  </a:lnTo>
                  <a:lnTo>
                    <a:pt x="6973" y="9997"/>
                  </a:lnTo>
                  <a:lnTo>
                    <a:pt x="8320" y="9461"/>
                  </a:lnTo>
                  <a:lnTo>
                    <a:pt x="8619" y="9818"/>
                  </a:lnTo>
                  <a:lnTo>
                    <a:pt x="7472" y="10264"/>
                  </a:lnTo>
                  <a:lnTo>
                    <a:pt x="7621" y="10532"/>
                  </a:lnTo>
                  <a:lnTo>
                    <a:pt x="9068" y="9997"/>
                  </a:lnTo>
                  <a:lnTo>
                    <a:pt x="9118" y="9640"/>
                  </a:lnTo>
                  <a:lnTo>
                    <a:pt x="9517" y="9417"/>
                  </a:lnTo>
                  <a:lnTo>
                    <a:pt x="10365" y="10041"/>
                  </a:lnTo>
                  <a:lnTo>
                    <a:pt x="10465" y="9595"/>
                  </a:lnTo>
                  <a:lnTo>
                    <a:pt x="11113" y="8569"/>
                  </a:lnTo>
                  <a:lnTo>
                    <a:pt x="10465" y="8881"/>
                  </a:lnTo>
                  <a:lnTo>
                    <a:pt x="9866" y="8658"/>
                  </a:lnTo>
                  <a:lnTo>
                    <a:pt x="9317" y="8256"/>
                  </a:lnTo>
                  <a:lnTo>
                    <a:pt x="10365" y="7810"/>
                  </a:lnTo>
                  <a:close/>
                  <a:moveTo>
                    <a:pt x="2195" y="0"/>
                  </a:moveTo>
                  <a:lnTo>
                    <a:pt x="2644" y="491"/>
                  </a:lnTo>
                  <a:lnTo>
                    <a:pt x="3292" y="625"/>
                  </a:lnTo>
                  <a:lnTo>
                    <a:pt x="6485" y="179"/>
                  </a:lnTo>
                  <a:lnTo>
                    <a:pt x="6884" y="580"/>
                  </a:lnTo>
                  <a:lnTo>
                    <a:pt x="3891" y="1026"/>
                  </a:lnTo>
                  <a:lnTo>
                    <a:pt x="4091" y="1383"/>
                  </a:lnTo>
                  <a:lnTo>
                    <a:pt x="5637" y="937"/>
                  </a:lnTo>
                  <a:lnTo>
                    <a:pt x="7383" y="1250"/>
                  </a:lnTo>
                  <a:lnTo>
                    <a:pt x="8081" y="893"/>
                  </a:lnTo>
                  <a:lnTo>
                    <a:pt x="8231" y="491"/>
                  </a:lnTo>
                  <a:lnTo>
                    <a:pt x="8530" y="2678"/>
                  </a:lnTo>
                  <a:lnTo>
                    <a:pt x="9877" y="1740"/>
                  </a:lnTo>
                  <a:lnTo>
                    <a:pt x="9229" y="2990"/>
                  </a:lnTo>
                  <a:lnTo>
                    <a:pt x="9777" y="3302"/>
                  </a:lnTo>
                  <a:lnTo>
                    <a:pt x="10326" y="2767"/>
                  </a:lnTo>
                  <a:lnTo>
                    <a:pt x="11573" y="3793"/>
                  </a:lnTo>
                  <a:lnTo>
                    <a:pt x="10376" y="5891"/>
                  </a:lnTo>
                  <a:lnTo>
                    <a:pt x="14367" y="11514"/>
                  </a:lnTo>
                  <a:lnTo>
                    <a:pt x="15664" y="11737"/>
                  </a:lnTo>
                  <a:lnTo>
                    <a:pt x="16462" y="13031"/>
                  </a:lnTo>
                  <a:lnTo>
                    <a:pt x="21600" y="14817"/>
                  </a:lnTo>
                  <a:lnTo>
                    <a:pt x="20802" y="21600"/>
                  </a:lnTo>
                  <a:lnTo>
                    <a:pt x="13718" y="20395"/>
                  </a:lnTo>
                  <a:lnTo>
                    <a:pt x="4889" y="17851"/>
                  </a:lnTo>
                  <a:lnTo>
                    <a:pt x="2095" y="16200"/>
                  </a:lnTo>
                  <a:lnTo>
                    <a:pt x="2145" y="15040"/>
                  </a:lnTo>
                  <a:lnTo>
                    <a:pt x="349" y="14504"/>
                  </a:lnTo>
                  <a:lnTo>
                    <a:pt x="698" y="13567"/>
                  </a:lnTo>
                  <a:lnTo>
                    <a:pt x="0" y="11737"/>
                  </a:lnTo>
                  <a:lnTo>
                    <a:pt x="649" y="9060"/>
                  </a:lnTo>
                  <a:lnTo>
                    <a:pt x="150" y="7051"/>
                  </a:lnTo>
                  <a:lnTo>
                    <a:pt x="1297" y="5221"/>
                  </a:lnTo>
                  <a:lnTo>
                    <a:pt x="399" y="4731"/>
                  </a:lnTo>
                  <a:lnTo>
                    <a:pt x="1048" y="3302"/>
                  </a:lnTo>
                  <a:lnTo>
                    <a:pt x="349" y="2499"/>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99" name="Shape 3783">
              <a:extLst>
                <a:ext uri="{FF2B5EF4-FFF2-40B4-BE49-F238E27FC236}">
                  <a16:creationId xmlns:a16="http://schemas.microsoft.com/office/drawing/2014/main" id="{1FB4E14A-2BC6-A24B-A7E5-D7254376BC60}"/>
                </a:ext>
              </a:extLst>
            </p:cNvPr>
            <p:cNvSpPr/>
            <p:nvPr/>
          </p:nvSpPr>
          <p:spPr>
            <a:xfrm>
              <a:off x="9829768" y="7893067"/>
              <a:ext cx="963309" cy="799396"/>
            </a:xfrm>
            <a:custGeom>
              <a:avLst/>
              <a:gdLst/>
              <a:ahLst/>
              <a:cxnLst>
                <a:cxn ang="0">
                  <a:pos x="wd2" y="hd2"/>
                </a:cxn>
                <a:cxn ang="5400000">
                  <a:pos x="wd2" y="hd2"/>
                </a:cxn>
                <a:cxn ang="10800000">
                  <a:pos x="wd2" y="hd2"/>
                </a:cxn>
                <a:cxn ang="16200000">
                  <a:pos x="wd2" y="hd2"/>
                </a:cxn>
              </a:cxnLst>
              <a:rect l="0" t="0" r="r" b="b"/>
              <a:pathLst>
                <a:path w="21600" h="21600" extrusionOk="0">
                  <a:moveTo>
                    <a:pt x="2018" y="4005"/>
                  </a:moveTo>
                  <a:lnTo>
                    <a:pt x="712" y="6008"/>
                  </a:lnTo>
                  <a:lnTo>
                    <a:pt x="712" y="8297"/>
                  </a:lnTo>
                  <a:lnTo>
                    <a:pt x="0" y="11158"/>
                  </a:lnTo>
                  <a:lnTo>
                    <a:pt x="2730" y="10013"/>
                  </a:lnTo>
                  <a:lnTo>
                    <a:pt x="4035" y="10156"/>
                  </a:lnTo>
                  <a:lnTo>
                    <a:pt x="7714" y="19025"/>
                  </a:lnTo>
                  <a:lnTo>
                    <a:pt x="9495" y="19311"/>
                  </a:lnTo>
                  <a:lnTo>
                    <a:pt x="10444" y="21600"/>
                  </a:lnTo>
                  <a:lnTo>
                    <a:pt x="14954" y="19597"/>
                  </a:lnTo>
                  <a:lnTo>
                    <a:pt x="15191" y="18167"/>
                  </a:lnTo>
                  <a:lnTo>
                    <a:pt x="16378" y="17881"/>
                  </a:lnTo>
                  <a:lnTo>
                    <a:pt x="19464" y="11015"/>
                  </a:lnTo>
                  <a:lnTo>
                    <a:pt x="20413" y="11301"/>
                  </a:lnTo>
                  <a:lnTo>
                    <a:pt x="20413" y="9727"/>
                  </a:lnTo>
                  <a:lnTo>
                    <a:pt x="21600" y="8869"/>
                  </a:lnTo>
                  <a:lnTo>
                    <a:pt x="21363" y="8011"/>
                  </a:lnTo>
                  <a:lnTo>
                    <a:pt x="17921" y="8297"/>
                  </a:lnTo>
                  <a:lnTo>
                    <a:pt x="16022" y="6294"/>
                  </a:lnTo>
                  <a:lnTo>
                    <a:pt x="15429" y="6294"/>
                  </a:lnTo>
                  <a:lnTo>
                    <a:pt x="14835" y="4005"/>
                  </a:lnTo>
                  <a:lnTo>
                    <a:pt x="13530" y="4864"/>
                  </a:lnTo>
                  <a:lnTo>
                    <a:pt x="13292" y="0"/>
                  </a:lnTo>
                  <a:lnTo>
                    <a:pt x="10919" y="1860"/>
                  </a:lnTo>
                  <a:lnTo>
                    <a:pt x="9732" y="1144"/>
                  </a:lnTo>
                  <a:lnTo>
                    <a:pt x="6765" y="1860"/>
                  </a:lnTo>
                  <a:lnTo>
                    <a:pt x="2018" y="4005"/>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0" name="Shape 3784">
              <a:extLst>
                <a:ext uri="{FF2B5EF4-FFF2-40B4-BE49-F238E27FC236}">
                  <a16:creationId xmlns:a16="http://schemas.microsoft.com/office/drawing/2014/main" id="{A0875467-52AD-A843-9B86-291E60CC3A72}"/>
                </a:ext>
              </a:extLst>
            </p:cNvPr>
            <p:cNvSpPr/>
            <p:nvPr/>
          </p:nvSpPr>
          <p:spPr>
            <a:xfrm>
              <a:off x="10581250" y="8104894"/>
              <a:ext cx="754002" cy="834700"/>
            </a:xfrm>
            <a:custGeom>
              <a:avLst/>
              <a:gdLst/>
              <a:ahLst/>
              <a:cxnLst>
                <a:cxn ang="0">
                  <a:pos x="wd2" y="hd2"/>
                </a:cxn>
                <a:cxn ang="5400000">
                  <a:pos x="wd2" y="hd2"/>
                </a:cxn>
                <a:cxn ang="10800000">
                  <a:pos x="wd2" y="hd2"/>
                </a:cxn>
                <a:cxn ang="16200000">
                  <a:pos x="wd2" y="hd2"/>
                </a:cxn>
              </a:cxnLst>
              <a:rect l="0" t="0" r="r" b="b"/>
              <a:pathLst>
                <a:path w="21600" h="21600" extrusionOk="0">
                  <a:moveTo>
                    <a:pt x="21600" y="547"/>
                  </a:moveTo>
                  <a:lnTo>
                    <a:pt x="14954" y="0"/>
                  </a:lnTo>
                  <a:lnTo>
                    <a:pt x="13141" y="2324"/>
                  </a:lnTo>
                  <a:lnTo>
                    <a:pt x="6344" y="3144"/>
                  </a:lnTo>
                  <a:lnTo>
                    <a:pt x="4834" y="4238"/>
                  </a:lnTo>
                  <a:lnTo>
                    <a:pt x="4078" y="7929"/>
                  </a:lnTo>
                  <a:lnTo>
                    <a:pt x="9667" y="6015"/>
                  </a:lnTo>
                  <a:lnTo>
                    <a:pt x="9667" y="6835"/>
                  </a:lnTo>
                  <a:lnTo>
                    <a:pt x="7250" y="8066"/>
                  </a:lnTo>
                  <a:lnTo>
                    <a:pt x="6797" y="9433"/>
                  </a:lnTo>
                  <a:lnTo>
                    <a:pt x="6193" y="9023"/>
                  </a:lnTo>
                  <a:lnTo>
                    <a:pt x="0" y="16815"/>
                  </a:lnTo>
                  <a:lnTo>
                    <a:pt x="1510" y="16952"/>
                  </a:lnTo>
                  <a:lnTo>
                    <a:pt x="604" y="19003"/>
                  </a:lnTo>
                  <a:lnTo>
                    <a:pt x="2719" y="20916"/>
                  </a:lnTo>
                  <a:lnTo>
                    <a:pt x="3776" y="20233"/>
                  </a:lnTo>
                  <a:lnTo>
                    <a:pt x="5589" y="21600"/>
                  </a:lnTo>
                  <a:lnTo>
                    <a:pt x="9365" y="13124"/>
                  </a:lnTo>
                  <a:lnTo>
                    <a:pt x="9214" y="11757"/>
                  </a:lnTo>
                  <a:lnTo>
                    <a:pt x="11933" y="9843"/>
                  </a:lnTo>
                  <a:lnTo>
                    <a:pt x="21600" y="547"/>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1" name="Shape 3785">
              <a:extLst>
                <a:ext uri="{FF2B5EF4-FFF2-40B4-BE49-F238E27FC236}">
                  <a16:creationId xmlns:a16="http://schemas.microsoft.com/office/drawing/2014/main" id="{7839DD1E-75B6-F041-82B9-77C62D75A485}"/>
                </a:ext>
              </a:extLst>
            </p:cNvPr>
            <p:cNvSpPr/>
            <p:nvPr/>
          </p:nvSpPr>
          <p:spPr>
            <a:xfrm>
              <a:off x="11156207" y="7683763"/>
              <a:ext cx="249653" cy="378263"/>
            </a:xfrm>
            <a:custGeom>
              <a:avLst/>
              <a:gdLst/>
              <a:ahLst/>
              <a:cxnLst>
                <a:cxn ang="0">
                  <a:pos x="wd2" y="hd2"/>
                </a:cxn>
                <a:cxn ang="5400000">
                  <a:pos x="wd2" y="hd2"/>
                </a:cxn>
                <a:cxn ang="10800000">
                  <a:pos x="wd2" y="hd2"/>
                </a:cxn>
                <a:cxn ang="16200000">
                  <a:pos x="wd2" y="hd2"/>
                </a:cxn>
              </a:cxnLst>
              <a:rect l="0" t="0" r="r" b="b"/>
              <a:pathLst>
                <a:path w="21600" h="21600" extrusionOk="0">
                  <a:moveTo>
                    <a:pt x="1838" y="0"/>
                  </a:moveTo>
                  <a:lnTo>
                    <a:pt x="0" y="15900"/>
                  </a:lnTo>
                  <a:lnTo>
                    <a:pt x="5515" y="21600"/>
                  </a:lnTo>
                  <a:lnTo>
                    <a:pt x="18383" y="15900"/>
                  </a:lnTo>
                  <a:lnTo>
                    <a:pt x="21600" y="9900"/>
                  </a:lnTo>
                  <a:lnTo>
                    <a:pt x="21140" y="7500"/>
                  </a:lnTo>
                  <a:lnTo>
                    <a:pt x="8732" y="9900"/>
                  </a:lnTo>
                  <a:lnTo>
                    <a:pt x="8732" y="3000"/>
                  </a:lnTo>
                  <a:lnTo>
                    <a:pt x="1838"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2" name="Shape 3786">
              <a:extLst>
                <a:ext uri="{FF2B5EF4-FFF2-40B4-BE49-F238E27FC236}">
                  <a16:creationId xmlns:a16="http://schemas.microsoft.com/office/drawing/2014/main" id="{765CC6A0-AF4A-814B-9424-52EC4DF796E2}"/>
                </a:ext>
              </a:extLst>
            </p:cNvPr>
            <p:cNvSpPr/>
            <p:nvPr/>
          </p:nvSpPr>
          <p:spPr>
            <a:xfrm>
              <a:off x="10616553" y="7930894"/>
              <a:ext cx="380784" cy="20678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300" y="18277"/>
                  </a:lnTo>
                  <a:lnTo>
                    <a:pt x="8100" y="21600"/>
                  </a:lnTo>
                  <a:lnTo>
                    <a:pt x="0" y="18277"/>
                  </a:lnTo>
                  <a:lnTo>
                    <a:pt x="900" y="7754"/>
                  </a:lnTo>
                  <a:lnTo>
                    <a:pt x="6300" y="15508"/>
                  </a:lnTo>
                  <a:lnTo>
                    <a:pt x="2160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3" name="Shape 3787">
              <a:extLst>
                <a:ext uri="{FF2B5EF4-FFF2-40B4-BE49-F238E27FC236}">
                  <a16:creationId xmlns:a16="http://schemas.microsoft.com/office/drawing/2014/main" id="{79880E36-7D02-6547-9D68-3879DC8854DD}"/>
                </a:ext>
              </a:extLst>
            </p:cNvPr>
            <p:cNvSpPr/>
            <p:nvPr/>
          </p:nvSpPr>
          <p:spPr>
            <a:xfrm>
              <a:off x="10220639" y="7287848"/>
              <a:ext cx="491743" cy="136175"/>
            </a:xfrm>
            <a:custGeom>
              <a:avLst/>
              <a:gdLst/>
              <a:ahLst/>
              <a:cxnLst>
                <a:cxn ang="0">
                  <a:pos x="wd2" y="hd2"/>
                </a:cxn>
                <a:cxn ang="5400000">
                  <a:pos x="wd2" y="hd2"/>
                </a:cxn>
                <a:cxn ang="10800000">
                  <a:pos x="wd2" y="hd2"/>
                </a:cxn>
                <a:cxn ang="16200000">
                  <a:pos x="wd2" y="hd2"/>
                </a:cxn>
              </a:cxnLst>
              <a:rect l="0" t="0" r="r" b="b"/>
              <a:pathLst>
                <a:path w="21600" h="21600" extrusionOk="0">
                  <a:moveTo>
                    <a:pt x="0" y="14954"/>
                  </a:moveTo>
                  <a:lnTo>
                    <a:pt x="5806" y="16615"/>
                  </a:lnTo>
                  <a:lnTo>
                    <a:pt x="7665" y="21600"/>
                  </a:lnTo>
                  <a:lnTo>
                    <a:pt x="21600" y="12461"/>
                  </a:lnTo>
                  <a:lnTo>
                    <a:pt x="21368" y="4984"/>
                  </a:lnTo>
                  <a:lnTo>
                    <a:pt x="13006" y="0"/>
                  </a:lnTo>
                  <a:lnTo>
                    <a:pt x="11381" y="5815"/>
                  </a:lnTo>
                  <a:lnTo>
                    <a:pt x="8129" y="1662"/>
                  </a:lnTo>
                  <a:lnTo>
                    <a:pt x="0" y="1495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4" name="Shape 3788">
              <a:extLst>
                <a:ext uri="{FF2B5EF4-FFF2-40B4-BE49-F238E27FC236}">
                  <a16:creationId xmlns:a16="http://schemas.microsoft.com/office/drawing/2014/main" id="{8A5B919A-4B00-D649-9433-E29FD0977ACF}"/>
                </a:ext>
              </a:extLst>
            </p:cNvPr>
            <p:cNvSpPr/>
            <p:nvPr/>
          </p:nvSpPr>
          <p:spPr>
            <a:xfrm>
              <a:off x="9000114" y="5046016"/>
              <a:ext cx="2133399" cy="1966963"/>
            </a:xfrm>
            <a:custGeom>
              <a:avLst/>
              <a:gdLst/>
              <a:ahLst/>
              <a:cxnLst>
                <a:cxn ang="0">
                  <a:pos x="wd2" y="hd2"/>
                </a:cxn>
                <a:cxn ang="5400000">
                  <a:pos x="wd2" y="hd2"/>
                </a:cxn>
                <a:cxn ang="10800000">
                  <a:pos x="wd2" y="hd2"/>
                </a:cxn>
                <a:cxn ang="16200000">
                  <a:pos x="wd2" y="hd2"/>
                </a:cxn>
              </a:cxnLst>
              <a:rect l="0" t="0" r="r" b="b"/>
              <a:pathLst>
                <a:path w="21600" h="21600" extrusionOk="0">
                  <a:moveTo>
                    <a:pt x="8730" y="13703"/>
                  </a:moveTo>
                  <a:lnTo>
                    <a:pt x="8303" y="14865"/>
                  </a:lnTo>
                  <a:lnTo>
                    <a:pt x="7180" y="13935"/>
                  </a:lnTo>
                  <a:lnTo>
                    <a:pt x="6806" y="14110"/>
                  </a:lnTo>
                  <a:lnTo>
                    <a:pt x="7126" y="14516"/>
                  </a:lnTo>
                  <a:lnTo>
                    <a:pt x="6645" y="15329"/>
                  </a:lnTo>
                  <a:lnTo>
                    <a:pt x="6217" y="14923"/>
                  </a:lnTo>
                  <a:lnTo>
                    <a:pt x="5790" y="15271"/>
                  </a:lnTo>
                  <a:lnTo>
                    <a:pt x="6164" y="16200"/>
                  </a:lnTo>
                  <a:lnTo>
                    <a:pt x="4079" y="15271"/>
                  </a:lnTo>
                  <a:lnTo>
                    <a:pt x="4132" y="16084"/>
                  </a:lnTo>
                  <a:lnTo>
                    <a:pt x="6217" y="16606"/>
                  </a:lnTo>
                  <a:lnTo>
                    <a:pt x="6752" y="17768"/>
                  </a:lnTo>
                  <a:lnTo>
                    <a:pt x="7340" y="17652"/>
                  </a:lnTo>
                  <a:lnTo>
                    <a:pt x="7768" y="17826"/>
                  </a:lnTo>
                  <a:lnTo>
                    <a:pt x="8196" y="17710"/>
                  </a:lnTo>
                  <a:lnTo>
                    <a:pt x="7714" y="17303"/>
                  </a:lnTo>
                  <a:lnTo>
                    <a:pt x="7126" y="17361"/>
                  </a:lnTo>
                  <a:lnTo>
                    <a:pt x="7019" y="16781"/>
                  </a:lnTo>
                  <a:lnTo>
                    <a:pt x="7821" y="15503"/>
                  </a:lnTo>
                  <a:lnTo>
                    <a:pt x="8356" y="15852"/>
                  </a:lnTo>
                  <a:lnTo>
                    <a:pt x="9212" y="14806"/>
                  </a:lnTo>
                  <a:close/>
                  <a:moveTo>
                    <a:pt x="0" y="0"/>
                  </a:moveTo>
                  <a:lnTo>
                    <a:pt x="3850" y="3135"/>
                  </a:lnTo>
                  <a:lnTo>
                    <a:pt x="3689" y="3658"/>
                  </a:lnTo>
                  <a:lnTo>
                    <a:pt x="3796" y="3832"/>
                  </a:lnTo>
                  <a:lnTo>
                    <a:pt x="4170" y="3426"/>
                  </a:lnTo>
                  <a:lnTo>
                    <a:pt x="6362" y="4703"/>
                  </a:lnTo>
                  <a:lnTo>
                    <a:pt x="6255" y="5516"/>
                  </a:lnTo>
                  <a:lnTo>
                    <a:pt x="7646" y="6097"/>
                  </a:lnTo>
                  <a:lnTo>
                    <a:pt x="7913" y="8071"/>
                  </a:lnTo>
                  <a:lnTo>
                    <a:pt x="10800" y="8129"/>
                  </a:lnTo>
                  <a:lnTo>
                    <a:pt x="11495" y="9465"/>
                  </a:lnTo>
                  <a:lnTo>
                    <a:pt x="12190" y="8826"/>
                  </a:lnTo>
                  <a:lnTo>
                    <a:pt x="14061" y="9000"/>
                  </a:lnTo>
                  <a:lnTo>
                    <a:pt x="14756" y="8013"/>
                  </a:lnTo>
                  <a:lnTo>
                    <a:pt x="15665" y="8303"/>
                  </a:lnTo>
                  <a:lnTo>
                    <a:pt x="15772" y="8710"/>
                  </a:lnTo>
                  <a:lnTo>
                    <a:pt x="14863" y="10219"/>
                  </a:lnTo>
                  <a:lnTo>
                    <a:pt x="14863" y="10800"/>
                  </a:lnTo>
                  <a:lnTo>
                    <a:pt x="13794" y="12716"/>
                  </a:lnTo>
                  <a:lnTo>
                    <a:pt x="14061" y="13877"/>
                  </a:lnTo>
                  <a:lnTo>
                    <a:pt x="15024" y="12194"/>
                  </a:lnTo>
                  <a:lnTo>
                    <a:pt x="15451" y="10858"/>
                  </a:lnTo>
                  <a:lnTo>
                    <a:pt x="15558" y="10045"/>
                  </a:lnTo>
                  <a:lnTo>
                    <a:pt x="16681" y="9523"/>
                  </a:lnTo>
                  <a:lnTo>
                    <a:pt x="17162" y="9813"/>
                  </a:lnTo>
                  <a:lnTo>
                    <a:pt x="17537" y="10742"/>
                  </a:lnTo>
                  <a:lnTo>
                    <a:pt x="17697" y="10742"/>
                  </a:lnTo>
                  <a:lnTo>
                    <a:pt x="18071" y="9755"/>
                  </a:lnTo>
                  <a:lnTo>
                    <a:pt x="19515" y="9987"/>
                  </a:lnTo>
                  <a:lnTo>
                    <a:pt x="20584" y="11613"/>
                  </a:lnTo>
                  <a:lnTo>
                    <a:pt x="21065" y="11613"/>
                  </a:lnTo>
                  <a:lnTo>
                    <a:pt x="21600" y="12135"/>
                  </a:lnTo>
                  <a:lnTo>
                    <a:pt x="21493" y="13065"/>
                  </a:lnTo>
                  <a:lnTo>
                    <a:pt x="20798" y="15097"/>
                  </a:lnTo>
                  <a:lnTo>
                    <a:pt x="20370" y="15097"/>
                  </a:lnTo>
                  <a:lnTo>
                    <a:pt x="19408" y="14168"/>
                  </a:lnTo>
                  <a:lnTo>
                    <a:pt x="10907" y="19916"/>
                  </a:lnTo>
                  <a:lnTo>
                    <a:pt x="10105" y="19219"/>
                  </a:lnTo>
                  <a:cubicBezTo>
                    <a:pt x="10123" y="20013"/>
                    <a:pt x="10141" y="20806"/>
                    <a:pt x="10158" y="21600"/>
                  </a:cubicBezTo>
                  <a:lnTo>
                    <a:pt x="6523" y="21194"/>
                  </a:lnTo>
                  <a:lnTo>
                    <a:pt x="6095" y="20032"/>
                  </a:lnTo>
                  <a:lnTo>
                    <a:pt x="5667" y="20439"/>
                  </a:lnTo>
                  <a:lnTo>
                    <a:pt x="4705" y="19916"/>
                  </a:lnTo>
                  <a:lnTo>
                    <a:pt x="4865" y="19103"/>
                  </a:lnTo>
                  <a:lnTo>
                    <a:pt x="2994" y="17477"/>
                  </a:lnTo>
                  <a:lnTo>
                    <a:pt x="2994" y="13877"/>
                  </a:lnTo>
                  <a:lnTo>
                    <a:pt x="4331" y="14458"/>
                  </a:lnTo>
                  <a:lnTo>
                    <a:pt x="5453" y="13994"/>
                  </a:lnTo>
                  <a:lnTo>
                    <a:pt x="7539" y="13413"/>
                  </a:lnTo>
                  <a:lnTo>
                    <a:pt x="7325" y="11845"/>
                  </a:lnTo>
                  <a:lnTo>
                    <a:pt x="5186" y="9639"/>
                  </a:lnTo>
                  <a:lnTo>
                    <a:pt x="3956" y="5865"/>
                  </a:lnTo>
                  <a:lnTo>
                    <a:pt x="3529" y="6039"/>
                  </a:lnTo>
                  <a:lnTo>
                    <a:pt x="2620" y="5226"/>
                  </a:lnTo>
                  <a:lnTo>
                    <a:pt x="2834" y="4703"/>
                  </a:lnTo>
                  <a:lnTo>
                    <a:pt x="2032" y="3774"/>
                  </a:lnTo>
                  <a:lnTo>
                    <a:pt x="1176" y="3774"/>
                  </a:lnTo>
                  <a:lnTo>
                    <a:pt x="1230" y="2323"/>
                  </a:lnTo>
                  <a:lnTo>
                    <a:pt x="695" y="2323"/>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5" name="Shape 3789">
              <a:extLst>
                <a:ext uri="{FF2B5EF4-FFF2-40B4-BE49-F238E27FC236}">
                  <a16:creationId xmlns:a16="http://schemas.microsoft.com/office/drawing/2014/main" id="{70AA2DF5-2E5B-DD45-AE41-6F7B35B49E77}"/>
                </a:ext>
              </a:extLst>
            </p:cNvPr>
            <p:cNvSpPr/>
            <p:nvPr/>
          </p:nvSpPr>
          <p:spPr>
            <a:xfrm>
              <a:off x="11113337" y="6256454"/>
              <a:ext cx="1190266" cy="1182700"/>
            </a:xfrm>
            <a:custGeom>
              <a:avLst/>
              <a:gdLst/>
              <a:ahLst/>
              <a:cxnLst>
                <a:cxn ang="0">
                  <a:pos x="wd2" y="hd2"/>
                </a:cxn>
                <a:cxn ang="5400000">
                  <a:pos x="wd2" y="hd2"/>
                </a:cxn>
                <a:cxn ang="10800000">
                  <a:pos x="wd2" y="hd2"/>
                </a:cxn>
                <a:cxn ang="16200000">
                  <a:pos x="wd2" y="hd2"/>
                </a:cxn>
              </a:cxnLst>
              <a:rect l="0" t="0" r="r" b="b"/>
              <a:pathLst>
                <a:path w="21541" h="21600" extrusionOk="0">
                  <a:moveTo>
                    <a:pt x="766" y="964"/>
                  </a:moveTo>
                  <a:lnTo>
                    <a:pt x="0" y="3279"/>
                  </a:lnTo>
                  <a:lnTo>
                    <a:pt x="1244" y="13404"/>
                  </a:lnTo>
                  <a:lnTo>
                    <a:pt x="2010" y="13693"/>
                  </a:lnTo>
                  <a:lnTo>
                    <a:pt x="1723" y="16586"/>
                  </a:lnTo>
                  <a:lnTo>
                    <a:pt x="670" y="17839"/>
                  </a:lnTo>
                  <a:lnTo>
                    <a:pt x="2776" y="17068"/>
                  </a:lnTo>
                  <a:lnTo>
                    <a:pt x="2297" y="19864"/>
                  </a:lnTo>
                  <a:lnTo>
                    <a:pt x="1723" y="20539"/>
                  </a:lnTo>
                  <a:lnTo>
                    <a:pt x="3159" y="21600"/>
                  </a:lnTo>
                  <a:lnTo>
                    <a:pt x="6126" y="19189"/>
                  </a:lnTo>
                  <a:lnTo>
                    <a:pt x="8997" y="17936"/>
                  </a:lnTo>
                  <a:lnTo>
                    <a:pt x="11199" y="14946"/>
                  </a:lnTo>
                  <a:lnTo>
                    <a:pt x="12156" y="16200"/>
                  </a:lnTo>
                  <a:lnTo>
                    <a:pt x="13017" y="15525"/>
                  </a:lnTo>
                  <a:lnTo>
                    <a:pt x="12922" y="14464"/>
                  </a:lnTo>
                  <a:lnTo>
                    <a:pt x="14549" y="14175"/>
                  </a:lnTo>
                  <a:lnTo>
                    <a:pt x="13209" y="18225"/>
                  </a:lnTo>
                  <a:lnTo>
                    <a:pt x="13496" y="18514"/>
                  </a:lnTo>
                  <a:lnTo>
                    <a:pt x="15219" y="16971"/>
                  </a:lnTo>
                  <a:lnTo>
                    <a:pt x="15123" y="14754"/>
                  </a:lnTo>
                  <a:lnTo>
                    <a:pt x="15889" y="13404"/>
                  </a:lnTo>
                  <a:lnTo>
                    <a:pt x="15506" y="11668"/>
                  </a:lnTo>
                  <a:cubicBezTo>
                    <a:pt x="15666" y="11636"/>
                    <a:pt x="16878" y="12295"/>
                    <a:pt x="17420" y="12921"/>
                  </a:cubicBezTo>
                  <a:cubicBezTo>
                    <a:pt x="17963" y="13548"/>
                    <a:pt x="18378" y="15155"/>
                    <a:pt x="18760" y="15429"/>
                  </a:cubicBezTo>
                  <a:cubicBezTo>
                    <a:pt x="19143" y="15702"/>
                    <a:pt x="18649" y="13564"/>
                    <a:pt x="18952" y="13211"/>
                  </a:cubicBezTo>
                  <a:cubicBezTo>
                    <a:pt x="19255" y="12857"/>
                    <a:pt x="20340" y="14914"/>
                    <a:pt x="20770" y="14850"/>
                  </a:cubicBezTo>
                  <a:cubicBezTo>
                    <a:pt x="21201" y="14786"/>
                    <a:pt x="21472" y="13323"/>
                    <a:pt x="21536" y="12825"/>
                  </a:cubicBezTo>
                  <a:cubicBezTo>
                    <a:pt x="21600" y="12327"/>
                    <a:pt x="20946" y="12311"/>
                    <a:pt x="20675" y="11764"/>
                  </a:cubicBezTo>
                  <a:cubicBezTo>
                    <a:pt x="20404" y="11218"/>
                    <a:pt x="20276" y="9659"/>
                    <a:pt x="19909" y="9546"/>
                  </a:cubicBezTo>
                  <a:cubicBezTo>
                    <a:pt x="19542" y="9434"/>
                    <a:pt x="19398" y="11829"/>
                    <a:pt x="18952" y="11186"/>
                  </a:cubicBezTo>
                  <a:cubicBezTo>
                    <a:pt x="18505" y="10543"/>
                    <a:pt x="18521" y="8229"/>
                    <a:pt x="17995" y="8293"/>
                  </a:cubicBezTo>
                  <a:cubicBezTo>
                    <a:pt x="17468" y="8357"/>
                    <a:pt x="17803" y="11539"/>
                    <a:pt x="17133" y="11186"/>
                  </a:cubicBezTo>
                  <a:cubicBezTo>
                    <a:pt x="16463" y="10832"/>
                    <a:pt x="15857" y="10591"/>
                    <a:pt x="15506" y="9932"/>
                  </a:cubicBezTo>
                  <a:cubicBezTo>
                    <a:pt x="15155" y="9273"/>
                    <a:pt x="16671" y="7055"/>
                    <a:pt x="16176" y="7039"/>
                  </a:cubicBezTo>
                  <a:cubicBezTo>
                    <a:pt x="15682" y="7023"/>
                    <a:pt x="14948" y="8679"/>
                    <a:pt x="14549" y="8293"/>
                  </a:cubicBezTo>
                  <a:lnTo>
                    <a:pt x="13592" y="8582"/>
                  </a:lnTo>
                  <a:lnTo>
                    <a:pt x="12922" y="7521"/>
                  </a:lnTo>
                  <a:lnTo>
                    <a:pt x="13113" y="5207"/>
                  </a:lnTo>
                  <a:lnTo>
                    <a:pt x="10050" y="6171"/>
                  </a:lnTo>
                  <a:lnTo>
                    <a:pt x="8806" y="8486"/>
                  </a:lnTo>
                  <a:lnTo>
                    <a:pt x="8136" y="7329"/>
                  </a:lnTo>
                  <a:lnTo>
                    <a:pt x="6700" y="8486"/>
                  </a:lnTo>
                  <a:lnTo>
                    <a:pt x="5839" y="7811"/>
                  </a:lnTo>
                  <a:lnTo>
                    <a:pt x="6126" y="5882"/>
                  </a:lnTo>
                  <a:lnTo>
                    <a:pt x="4307" y="6557"/>
                  </a:lnTo>
                  <a:lnTo>
                    <a:pt x="4116" y="9546"/>
                  </a:lnTo>
                  <a:lnTo>
                    <a:pt x="3350" y="8775"/>
                  </a:lnTo>
                  <a:cubicBezTo>
                    <a:pt x="3350" y="7746"/>
                    <a:pt x="2393" y="5271"/>
                    <a:pt x="2393" y="4243"/>
                  </a:cubicBezTo>
                  <a:lnTo>
                    <a:pt x="2967" y="2411"/>
                  </a:lnTo>
                  <a:lnTo>
                    <a:pt x="1914" y="2314"/>
                  </a:lnTo>
                  <a:lnTo>
                    <a:pt x="2201" y="0"/>
                  </a:lnTo>
                  <a:lnTo>
                    <a:pt x="766" y="96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6" name="Shape 3790">
              <a:extLst>
                <a:ext uri="{FF2B5EF4-FFF2-40B4-BE49-F238E27FC236}">
                  <a16:creationId xmlns:a16="http://schemas.microsoft.com/office/drawing/2014/main" id="{54E16510-517A-F040-A46A-7BE5C8E1D526}"/>
                </a:ext>
              </a:extLst>
            </p:cNvPr>
            <p:cNvSpPr/>
            <p:nvPr/>
          </p:nvSpPr>
          <p:spPr>
            <a:xfrm>
              <a:off x="7363500" y="7499675"/>
              <a:ext cx="216872" cy="123567"/>
            </a:xfrm>
            <a:custGeom>
              <a:avLst/>
              <a:gdLst/>
              <a:ahLst/>
              <a:cxnLst>
                <a:cxn ang="0">
                  <a:pos x="wd2" y="hd2"/>
                </a:cxn>
                <a:cxn ang="5400000">
                  <a:pos x="wd2" y="hd2"/>
                </a:cxn>
                <a:cxn ang="10800000">
                  <a:pos x="wd2" y="hd2"/>
                </a:cxn>
                <a:cxn ang="16200000">
                  <a:pos x="wd2" y="hd2"/>
                </a:cxn>
              </a:cxnLst>
              <a:rect l="0" t="0" r="r" b="b"/>
              <a:pathLst>
                <a:path w="21600" h="21600" extrusionOk="0">
                  <a:moveTo>
                    <a:pt x="0" y="4800"/>
                  </a:moveTo>
                  <a:lnTo>
                    <a:pt x="13787" y="0"/>
                  </a:lnTo>
                  <a:lnTo>
                    <a:pt x="21600" y="14400"/>
                  </a:lnTo>
                  <a:lnTo>
                    <a:pt x="20221" y="21600"/>
                  </a:lnTo>
                  <a:lnTo>
                    <a:pt x="0" y="480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7" name="Shape 3791">
              <a:extLst>
                <a:ext uri="{FF2B5EF4-FFF2-40B4-BE49-F238E27FC236}">
                  <a16:creationId xmlns:a16="http://schemas.microsoft.com/office/drawing/2014/main" id="{349C0754-E19E-F940-B348-260BFE1EA627}"/>
                </a:ext>
              </a:extLst>
            </p:cNvPr>
            <p:cNvSpPr/>
            <p:nvPr/>
          </p:nvSpPr>
          <p:spPr>
            <a:xfrm>
              <a:off x="7484544" y="6596889"/>
              <a:ext cx="146263" cy="179046"/>
            </a:xfrm>
            <a:custGeom>
              <a:avLst/>
              <a:gdLst/>
              <a:ahLst/>
              <a:cxnLst>
                <a:cxn ang="0">
                  <a:pos x="wd2" y="hd2"/>
                </a:cxn>
                <a:cxn ang="5400000">
                  <a:pos x="wd2" y="hd2"/>
                </a:cxn>
                <a:cxn ang="10800000">
                  <a:pos x="wd2" y="hd2"/>
                </a:cxn>
                <a:cxn ang="16200000">
                  <a:pos x="wd2" y="hd2"/>
                </a:cxn>
              </a:cxnLst>
              <a:rect l="0" t="0" r="r" b="b"/>
              <a:pathLst>
                <a:path w="21600" h="21600" extrusionOk="0">
                  <a:moveTo>
                    <a:pt x="0" y="8308"/>
                  </a:moveTo>
                  <a:lnTo>
                    <a:pt x="3375" y="20492"/>
                  </a:lnTo>
                  <a:lnTo>
                    <a:pt x="12825" y="21600"/>
                  </a:lnTo>
                  <a:lnTo>
                    <a:pt x="21600" y="12185"/>
                  </a:lnTo>
                  <a:lnTo>
                    <a:pt x="14850" y="0"/>
                  </a:lnTo>
                  <a:lnTo>
                    <a:pt x="0" y="8308"/>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8" name="Shape 3792">
              <a:extLst>
                <a:ext uri="{FF2B5EF4-FFF2-40B4-BE49-F238E27FC236}">
                  <a16:creationId xmlns:a16="http://schemas.microsoft.com/office/drawing/2014/main" id="{F1051CA6-5295-9A49-9539-07BF4C10FE7D}"/>
                </a:ext>
              </a:extLst>
            </p:cNvPr>
            <p:cNvSpPr/>
            <p:nvPr/>
          </p:nvSpPr>
          <p:spPr>
            <a:xfrm>
              <a:off x="6667498" y="5139319"/>
              <a:ext cx="211828" cy="239568"/>
            </a:xfrm>
            <a:custGeom>
              <a:avLst/>
              <a:gdLst/>
              <a:ahLst/>
              <a:cxnLst>
                <a:cxn ang="0">
                  <a:pos x="wd2" y="hd2"/>
                </a:cxn>
                <a:cxn ang="5400000">
                  <a:pos x="wd2" y="hd2"/>
                </a:cxn>
                <a:cxn ang="10800000">
                  <a:pos x="wd2" y="hd2"/>
                </a:cxn>
                <a:cxn ang="16200000">
                  <a:pos x="wd2" y="hd2"/>
                </a:cxn>
              </a:cxnLst>
              <a:rect l="0" t="0" r="r" b="b"/>
              <a:pathLst>
                <a:path w="21600" h="21600" extrusionOk="0">
                  <a:moveTo>
                    <a:pt x="6104" y="2077"/>
                  </a:moveTo>
                  <a:lnTo>
                    <a:pt x="0" y="14538"/>
                  </a:lnTo>
                  <a:lnTo>
                    <a:pt x="6104" y="21600"/>
                  </a:lnTo>
                  <a:lnTo>
                    <a:pt x="12678" y="17862"/>
                  </a:lnTo>
                  <a:lnTo>
                    <a:pt x="21600" y="7477"/>
                  </a:lnTo>
                  <a:lnTo>
                    <a:pt x="20661" y="0"/>
                  </a:lnTo>
                  <a:lnTo>
                    <a:pt x="6104" y="2077"/>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09" name="Shape 3793">
              <a:extLst>
                <a:ext uri="{FF2B5EF4-FFF2-40B4-BE49-F238E27FC236}">
                  <a16:creationId xmlns:a16="http://schemas.microsoft.com/office/drawing/2014/main" id="{F5CB34D0-D8A6-B24C-9B4A-B353DDF4F6BE}"/>
                </a:ext>
              </a:extLst>
            </p:cNvPr>
            <p:cNvSpPr/>
            <p:nvPr/>
          </p:nvSpPr>
          <p:spPr>
            <a:xfrm>
              <a:off x="7101239" y="5222538"/>
              <a:ext cx="128609" cy="21182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0" y="12678"/>
                  </a:lnTo>
                  <a:lnTo>
                    <a:pt x="13886" y="21600"/>
                  </a:lnTo>
                  <a:lnTo>
                    <a:pt x="18514" y="18313"/>
                  </a:lnTo>
                  <a:lnTo>
                    <a:pt x="16200" y="11739"/>
                  </a:lnTo>
                  <a:lnTo>
                    <a:pt x="21600" y="6574"/>
                  </a:lnTo>
                  <a:lnTo>
                    <a:pt x="6171"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0" name="Shape 3794">
              <a:extLst>
                <a:ext uri="{FF2B5EF4-FFF2-40B4-BE49-F238E27FC236}">
                  <a16:creationId xmlns:a16="http://schemas.microsoft.com/office/drawing/2014/main" id="{40B95ED9-5B32-9B42-8EAD-0A9469FD3D01}"/>
                </a:ext>
              </a:extLst>
            </p:cNvPr>
            <p:cNvSpPr/>
            <p:nvPr/>
          </p:nvSpPr>
          <p:spPr>
            <a:xfrm>
              <a:off x="7257586" y="4907319"/>
              <a:ext cx="88261" cy="882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95" y="21600"/>
                  </a:lnTo>
                  <a:lnTo>
                    <a:pt x="21600" y="11369"/>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1" name="Shape 3795">
              <a:extLst>
                <a:ext uri="{FF2B5EF4-FFF2-40B4-BE49-F238E27FC236}">
                  <a16:creationId xmlns:a16="http://schemas.microsoft.com/office/drawing/2014/main" id="{46F85E0A-3EEB-464D-A417-9E61B1373C8C}"/>
                </a:ext>
              </a:extLst>
            </p:cNvPr>
            <p:cNvSpPr/>
            <p:nvPr/>
          </p:nvSpPr>
          <p:spPr>
            <a:xfrm>
              <a:off x="7330716" y="4861928"/>
              <a:ext cx="88263" cy="4034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190" y="21600"/>
                  </a:lnTo>
                  <a:lnTo>
                    <a:pt x="21600" y="960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2" name="Shape 3796">
              <a:extLst>
                <a:ext uri="{FF2B5EF4-FFF2-40B4-BE49-F238E27FC236}">
                  <a16:creationId xmlns:a16="http://schemas.microsoft.com/office/drawing/2014/main" id="{76CEC5BE-4D43-9540-93D6-50F0DB9DCE36}"/>
                </a:ext>
              </a:extLst>
            </p:cNvPr>
            <p:cNvSpPr/>
            <p:nvPr/>
          </p:nvSpPr>
          <p:spPr>
            <a:xfrm>
              <a:off x="8576459" y="5199842"/>
              <a:ext cx="78176" cy="108437"/>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lnTo>
                    <a:pt x="0" y="18000"/>
                  </a:lnTo>
                  <a:lnTo>
                    <a:pt x="7624" y="21600"/>
                  </a:lnTo>
                  <a:lnTo>
                    <a:pt x="21600" y="6300"/>
                  </a:lnTo>
                  <a:lnTo>
                    <a:pt x="762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3" name="Shape 3797">
              <a:extLst>
                <a:ext uri="{FF2B5EF4-FFF2-40B4-BE49-F238E27FC236}">
                  <a16:creationId xmlns:a16="http://schemas.microsoft.com/office/drawing/2014/main" id="{EFA8DC4A-71DB-3742-91E2-3C07E7194D38}"/>
                </a:ext>
              </a:extLst>
            </p:cNvPr>
            <p:cNvSpPr/>
            <p:nvPr/>
          </p:nvSpPr>
          <p:spPr>
            <a:xfrm>
              <a:off x="8773155" y="4783753"/>
              <a:ext cx="103395" cy="88263"/>
            </a:xfrm>
            <a:custGeom>
              <a:avLst/>
              <a:gdLst/>
              <a:ahLst/>
              <a:cxnLst>
                <a:cxn ang="0">
                  <a:pos x="wd2" y="hd2"/>
                </a:cxn>
                <a:cxn ang="5400000">
                  <a:pos x="wd2" y="hd2"/>
                </a:cxn>
                <a:cxn ang="10800000">
                  <a:pos x="wd2" y="hd2"/>
                </a:cxn>
                <a:cxn ang="16200000">
                  <a:pos x="wd2" y="hd2"/>
                </a:cxn>
              </a:cxnLst>
              <a:rect l="0" t="0" r="r" b="b"/>
              <a:pathLst>
                <a:path w="14316" h="19286" extrusionOk="0">
                  <a:moveTo>
                    <a:pt x="6670" y="77"/>
                  </a:moveTo>
                  <a:cubicBezTo>
                    <a:pt x="8672" y="1074"/>
                    <a:pt x="14994" y="16027"/>
                    <a:pt x="14256" y="18021"/>
                  </a:cubicBezTo>
                  <a:cubicBezTo>
                    <a:pt x="13519" y="20015"/>
                    <a:pt x="-6606" y="20680"/>
                    <a:pt x="2245" y="12040"/>
                  </a:cubicBezTo>
                  <a:cubicBezTo>
                    <a:pt x="3720" y="8052"/>
                    <a:pt x="4668" y="-920"/>
                    <a:pt x="6670" y="77"/>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4" name="Shape 3798">
              <a:extLst>
                <a:ext uri="{FF2B5EF4-FFF2-40B4-BE49-F238E27FC236}">
                  <a16:creationId xmlns:a16="http://schemas.microsoft.com/office/drawing/2014/main" id="{0341C059-3370-B541-BC32-6B87D6EE2206}"/>
                </a:ext>
              </a:extLst>
            </p:cNvPr>
            <p:cNvSpPr/>
            <p:nvPr/>
          </p:nvSpPr>
          <p:spPr>
            <a:xfrm>
              <a:off x="6266539" y="4498796"/>
              <a:ext cx="718700" cy="690959"/>
            </a:xfrm>
            <a:custGeom>
              <a:avLst/>
              <a:gdLst/>
              <a:ahLst/>
              <a:cxnLst>
                <a:cxn ang="0">
                  <a:pos x="wd2" y="hd2"/>
                </a:cxn>
                <a:cxn ang="5400000">
                  <a:pos x="wd2" y="hd2"/>
                </a:cxn>
                <a:cxn ang="10800000">
                  <a:pos x="wd2" y="hd2"/>
                </a:cxn>
                <a:cxn ang="16200000">
                  <a:pos x="wd2" y="hd2"/>
                </a:cxn>
              </a:cxnLst>
              <a:rect l="0" t="0" r="r" b="b"/>
              <a:pathLst>
                <a:path w="21600" h="21600" extrusionOk="0">
                  <a:moveTo>
                    <a:pt x="2492" y="0"/>
                  </a:moveTo>
                  <a:lnTo>
                    <a:pt x="1800" y="6048"/>
                  </a:lnTo>
                  <a:lnTo>
                    <a:pt x="2354" y="7344"/>
                  </a:lnTo>
                  <a:lnTo>
                    <a:pt x="2908" y="13680"/>
                  </a:lnTo>
                  <a:lnTo>
                    <a:pt x="0" y="18000"/>
                  </a:lnTo>
                  <a:lnTo>
                    <a:pt x="5123" y="17136"/>
                  </a:lnTo>
                  <a:lnTo>
                    <a:pt x="6231" y="21600"/>
                  </a:lnTo>
                  <a:lnTo>
                    <a:pt x="8585" y="19440"/>
                  </a:lnTo>
                  <a:lnTo>
                    <a:pt x="9138" y="16560"/>
                  </a:lnTo>
                  <a:lnTo>
                    <a:pt x="10938" y="15264"/>
                  </a:lnTo>
                  <a:lnTo>
                    <a:pt x="10800" y="13824"/>
                  </a:lnTo>
                  <a:lnTo>
                    <a:pt x="12046" y="12240"/>
                  </a:lnTo>
                  <a:lnTo>
                    <a:pt x="13569" y="13392"/>
                  </a:lnTo>
                  <a:lnTo>
                    <a:pt x="14954" y="12960"/>
                  </a:lnTo>
                  <a:lnTo>
                    <a:pt x="14954" y="15552"/>
                  </a:lnTo>
                  <a:lnTo>
                    <a:pt x="19800" y="15984"/>
                  </a:lnTo>
                  <a:lnTo>
                    <a:pt x="21600" y="12384"/>
                  </a:lnTo>
                  <a:lnTo>
                    <a:pt x="20492" y="10656"/>
                  </a:lnTo>
                  <a:lnTo>
                    <a:pt x="17308" y="12096"/>
                  </a:lnTo>
                  <a:lnTo>
                    <a:pt x="17169" y="10368"/>
                  </a:lnTo>
                  <a:lnTo>
                    <a:pt x="14815" y="7776"/>
                  </a:lnTo>
                  <a:lnTo>
                    <a:pt x="13154" y="7344"/>
                  </a:lnTo>
                  <a:lnTo>
                    <a:pt x="10246" y="4752"/>
                  </a:lnTo>
                  <a:lnTo>
                    <a:pt x="8862" y="4896"/>
                  </a:lnTo>
                  <a:lnTo>
                    <a:pt x="7200" y="3600"/>
                  </a:lnTo>
                  <a:lnTo>
                    <a:pt x="6092" y="4896"/>
                  </a:lnTo>
                  <a:lnTo>
                    <a:pt x="5123" y="4608"/>
                  </a:lnTo>
                  <a:lnTo>
                    <a:pt x="2492"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5" name="Shape 3799">
              <a:extLst>
                <a:ext uri="{FF2B5EF4-FFF2-40B4-BE49-F238E27FC236}">
                  <a16:creationId xmlns:a16="http://schemas.microsoft.com/office/drawing/2014/main" id="{1EC022F7-57B6-A042-B267-550BF4B478C5}"/>
                </a:ext>
              </a:extLst>
            </p:cNvPr>
            <p:cNvSpPr/>
            <p:nvPr/>
          </p:nvSpPr>
          <p:spPr>
            <a:xfrm>
              <a:off x="2004787" y="2607486"/>
              <a:ext cx="211828" cy="95827"/>
            </a:xfrm>
            <a:custGeom>
              <a:avLst/>
              <a:gdLst/>
              <a:ahLst/>
              <a:cxnLst>
                <a:cxn ang="0">
                  <a:pos x="wd2" y="hd2"/>
                </a:cxn>
                <a:cxn ang="5400000">
                  <a:pos x="wd2" y="hd2"/>
                </a:cxn>
                <a:cxn ang="10800000">
                  <a:pos x="wd2" y="hd2"/>
                </a:cxn>
                <a:cxn ang="16200000">
                  <a:pos x="wd2" y="hd2"/>
                </a:cxn>
              </a:cxnLst>
              <a:rect l="0" t="0" r="r" b="b"/>
              <a:pathLst>
                <a:path w="21600" h="21600" extrusionOk="0">
                  <a:moveTo>
                    <a:pt x="0" y="6172"/>
                  </a:moveTo>
                  <a:lnTo>
                    <a:pt x="6105" y="21600"/>
                  </a:lnTo>
                  <a:lnTo>
                    <a:pt x="21600" y="11314"/>
                  </a:lnTo>
                  <a:lnTo>
                    <a:pt x="19252" y="0"/>
                  </a:lnTo>
                  <a:lnTo>
                    <a:pt x="16435" y="6172"/>
                  </a:lnTo>
                  <a:lnTo>
                    <a:pt x="10330" y="3086"/>
                  </a:lnTo>
                  <a:lnTo>
                    <a:pt x="0" y="6172"/>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6" name="Shape 3800">
              <a:extLst>
                <a:ext uri="{FF2B5EF4-FFF2-40B4-BE49-F238E27FC236}">
                  <a16:creationId xmlns:a16="http://schemas.microsoft.com/office/drawing/2014/main" id="{79C7F909-1AA9-7D4D-96F0-BAFA424CAB8D}"/>
                </a:ext>
              </a:extLst>
            </p:cNvPr>
            <p:cNvSpPr/>
            <p:nvPr/>
          </p:nvSpPr>
          <p:spPr>
            <a:xfrm>
              <a:off x="3144617" y="2007310"/>
              <a:ext cx="822090" cy="771655"/>
            </a:xfrm>
            <a:custGeom>
              <a:avLst/>
              <a:gdLst/>
              <a:ahLst/>
              <a:cxnLst>
                <a:cxn ang="0">
                  <a:pos x="wd2" y="hd2"/>
                </a:cxn>
                <a:cxn ang="5400000">
                  <a:pos x="wd2" y="hd2"/>
                </a:cxn>
                <a:cxn ang="10800000">
                  <a:pos x="wd2" y="hd2"/>
                </a:cxn>
                <a:cxn ang="16200000">
                  <a:pos x="wd2" y="hd2"/>
                </a:cxn>
              </a:cxnLst>
              <a:rect l="0" t="0" r="r" b="b"/>
              <a:pathLst>
                <a:path w="21600" h="21600" extrusionOk="0">
                  <a:moveTo>
                    <a:pt x="0" y="12805"/>
                  </a:moveTo>
                  <a:lnTo>
                    <a:pt x="2063" y="18237"/>
                  </a:lnTo>
                  <a:lnTo>
                    <a:pt x="1335" y="21471"/>
                  </a:lnTo>
                  <a:lnTo>
                    <a:pt x="2670" y="21600"/>
                  </a:lnTo>
                  <a:lnTo>
                    <a:pt x="4854" y="20436"/>
                  </a:lnTo>
                  <a:lnTo>
                    <a:pt x="6189" y="21600"/>
                  </a:lnTo>
                  <a:lnTo>
                    <a:pt x="7038" y="21212"/>
                  </a:lnTo>
                  <a:lnTo>
                    <a:pt x="9586" y="17073"/>
                  </a:lnTo>
                  <a:lnTo>
                    <a:pt x="11164" y="16944"/>
                  </a:lnTo>
                  <a:lnTo>
                    <a:pt x="12620" y="15004"/>
                  </a:lnTo>
                  <a:lnTo>
                    <a:pt x="18566" y="12158"/>
                  </a:lnTo>
                  <a:lnTo>
                    <a:pt x="20387" y="13063"/>
                  </a:lnTo>
                  <a:lnTo>
                    <a:pt x="21600" y="11770"/>
                  </a:lnTo>
                  <a:lnTo>
                    <a:pt x="19537" y="5950"/>
                  </a:lnTo>
                  <a:lnTo>
                    <a:pt x="17353" y="5691"/>
                  </a:lnTo>
                  <a:lnTo>
                    <a:pt x="14562" y="3234"/>
                  </a:lnTo>
                  <a:lnTo>
                    <a:pt x="14076" y="388"/>
                  </a:lnTo>
                  <a:lnTo>
                    <a:pt x="9101" y="0"/>
                  </a:lnTo>
                  <a:lnTo>
                    <a:pt x="8009" y="2587"/>
                  </a:lnTo>
                  <a:lnTo>
                    <a:pt x="7524" y="4139"/>
                  </a:lnTo>
                  <a:lnTo>
                    <a:pt x="0" y="12805"/>
                  </a:ln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7" name="Shape 3801">
              <a:extLst>
                <a:ext uri="{FF2B5EF4-FFF2-40B4-BE49-F238E27FC236}">
                  <a16:creationId xmlns:a16="http://schemas.microsoft.com/office/drawing/2014/main" id="{7FDFFA43-DBD6-E841-8E18-7291D6391BF8}"/>
                </a:ext>
              </a:extLst>
            </p:cNvPr>
            <p:cNvSpPr/>
            <p:nvPr/>
          </p:nvSpPr>
          <p:spPr>
            <a:xfrm>
              <a:off x="3545575" y="2491485"/>
              <a:ext cx="761569" cy="895222"/>
            </a:xfrm>
            <a:custGeom>
              <a:avLst/>
              <a:gdLst/>
              <a:ahLst/>
              <a:cxnLst>
                <a:cxn ang="0">
                  <a:pos x="wd2" y="hd2"/>
                </a:cxn>
                <a:cxn ang="5400000">
                  <a:pos x="wd2" y="hd2"/>
                </a:cxn>
                <a:cxn ang="10800000">
                  <a:pos x="wd2" y="hd2"/>
                </a:cxn>
                <a:cxn ang="16200000">
                  <a:pos x="wd2" y="hd2"/>
                </a:cxn>
              </a:cxnLst>
              <a:rect l="0" t="0" r="r" b="b"/>
              <a:pathLst>
                <a:path w="21600" h="21600" extrusionOk="0">
                  <a:moveTo>
                    <a:pt x="0" y="17480"/>
                  </a:moveTo>
                  <a:lnTo>
                    <a:pt x="16756" y="21600"/>
                  </a:lnTo>
                  <a:lnTo>
                    <a:pt x="21600" y="3897"/>
                  </a:lnTo>
                  <a:lnTo>
                    <a:pt x="20553" y="4676"/>
                  </a:lnTo>
                  <a:lnTo>
                    <a:pt x="20815" y="5678"/>
                  </a:lnTo>
                  <a:lnTo>
                    <a:pt x="20422" y="7014"/>
                  </a:lnTo>
                  <a:lnTo>
                    <a:pt x="19898" y="6680"/>
                  </a:lnTo>
                  <a:lnTo>
                    <a:pt x="18589" y="7571"/>
                  </a:lnTo>
                  <a:lnTo>
                    <a:pt x="17542" y="7126"/>
                  </a:lnTo>
                  <a:lnTo>
                    <a:pt x="18327" y="5790"/>
                  </a:lnTo>
                  <a:lnTo>
                    <a:pt x="15709" y="3006"/>
                  </a:lnTo>
                  <a:lnTo>
                    <a:pt x="14007" y="4788"/>
                  </a:lnTo>
                  <a:lnTo>
                    <a:pt x="12567" y="4788"/>
                  </a:lnTo>
                  <a:lnTo>
                    <a:pt x="11913" y="4342"/>
                  </a:lnTo>
                  <a:lnTo>
                    <a:pt x="14138" y="2783"/>
                  </a:lnTo>
                  <a:lnTo>
                    <a:pt x="12829" y="0"/>
                  </a:lnTo>
                  <a:lnTo>
                    <a:pt x="9295" y="1113"/>
                  </a:lnTo>
                  <a:lnTo>
                    <a:pt x="8771" y="779"/>
                  </a:lnTo>
                  <a:lnTo>
                    <a:pt x="3535" y="3340"/>
                  </a:lnTo>
                  <a:lnTo>
                    <a:pt x="3404" y="4454"/>
                  </a:lnTo>
                  <a:lnTo>
                    <a:pt x="393" y="6235"/>
                  </a:lnTo>
                  <a:lnTo>
                    <a:pt x="1964" y="7460"/>
                  </a:lnTo>
                  <a:lnTo>
                    <a:pt x="1440" y="8796"/>
                  </a:lnTo>
                  <a:lnTo>
                    <a:pt x="3142" y="9353"/>
                  </a:lnTo>
                  <a:lnTo>
                    <a:pt x="7200" y="10132"/>
                  </a:lnTo>
                  <a:lnTo>
                    <a:pt x="5498" y="10577"/>
                  </a:lnTo>
                  <a:lnTo>
                    <a:pt x="916" y="10800"/>
                  </a:lnTo>
                  <a:lnTo>
                    <a:pt x="131" y="11913"/>
                  </a:lnTo>
                  <a:lnTo>
                    <a:pt x="1047" y="13472"/>
                  </a:lnTo>
                  <a:lnTo>
                    <a:pt x="7593" y="15588"/>
                  </a:lnTo>
                  <a:lnTo>
                    <a:pt x="8902" y="15588"/>
                  </a:lnTo>
                  <a:lnTo>
                    <a:pt x="10996" y="17035"/>
                  </a:lnTo>
                  <a:lnTo>
                    <a:pt x="13222" y="19039"/>
                  </a:lnTo>
                  <a:lnTo>
                    <a:pt x="12829" y="19930"/>
                  </a:lnTo>
                  <a:lnTo>
                    <a:pt x="9818" y="19039"/>
                  </a:lnTo>
                  <a:lnTo>
                    <a:pt x="8509" y="18817"/>
                  </a:lnTo>
                  <a:lnTo>
                    <a:pt x="7462" y="17814"/>
                  </a:lnTo>
                  <a:lnTo>
                    <a:pt x="4189" y="17035"/>
                  </a:lnTo>
                  <a:lnTo>
                    <a:pt x="0" y="17480"/>
                  </a:ln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8" name="Shape 3802">
              <a:extLst>
                <a:ext uri="{FF2B5EF4-FFF2-40B4-BE49-F238E27FC236}">
                  <a16:creationId xmlns:a16="http://schemas.microsoft.com/office/drawing/2014/main" id="{BC7F38F8-B978-E743-951C-A32BE860D549}"/>
                </a:ext>
              </a:extLst>
            </p:cNvPr>
            <p:cNvSpPr/>
            <p:nvPr/>
          </p:nvSpPr>
          <p:spPr>
            <a:xfrm>
              <a:off x="3984359" y="1734961"/>
              <a:ext cx="461480" cy="534612"/>
            </a:xfrm>
            <a:custGeom>
              <a:avLst/>
              <a:gdLst/>
              <a:ahLst/>
              <a:cxnLst>
                <a:cxn ang="0">
                  <a:pos x="wd2" y="hd2"/>
                </a:cxn>
                <a:cxn ang="5400000">
                  <a:pos x="wd2" y="hd2"/>
                </a:cxn>
                <a:cxn ang="10800000">
                  <a:pos x="wd2" y="hd2"/>
                </a:cxn>
                <a:cxn ang="16200000">
                  <a:pos x="wd2" y="hd2"/>
                </a:cxn>
              </a:cxnLst>
              <a:rect l="0" t="0" r="r" b="b"/>
              <a:pathLst>
                <a:path w="21600" h="21600" extrusionOk="0">
                  <a:moveTo>
                    <a:pt x="20088" y="19552"/>
                  </a:moveTo>
                  <a:lnTo>
                    <a:pt x="11880" y="21600"/>
                  </a:lnTo>
                  <a:lnTo>
                    <a:pt x="7776" y="18062"/>
                  </a:lnTo>
                  <a:lnTo>
                    <a:pt x="13392" y="16945"/>
                  </a:lnTo>
                  <a:lnTo>
                    <a:pt x="16200" y="17690"/>
                  </a:lnTo>
                  <a:lnTo>
                    <a:pt x="18144" y="15269"/>
                  </a:lnTo>
                  <a:lnTo>
                    <a:pt x="17280" y="14524"/>
                  </a:lnTo>
                  <a:lnTo>
                    <a:pt x="15120" y="14897"/>
                  </a:lnTo>
                  <a:lnTo>
                    <a:pt x="13608" y="14338"/>
                  </a:lnTo>
                  <a:lnTo>
                    <a:pt x="10584" y="15083"/>
                  </a:lnTo>
                  <a:lnTo>
                    <a:pt x="10368" y="12476"/>
                  </a:lnTo>
                  <a:lnTo>
                    <a:pt x="7992" y="14338"/>
                  </a:lnTo>
                  <a:lnTo>
                    <a:pt x="4104" y="13593"/>
                  </a:lnTo>
                  <a:lnTo>
                    <a:pt x="0" y="8938"/>
                  </a:lnTo>
                  <a:lnTo>
                    <a:pt x="4320" y="8379"/>
                  </a:lnTo>
                  <a:lnTo>
                    <a:pt x="3024" y="6517"/>
                  </a:lnTo>
                  <a:lnTo>
                    <a:pt x="4752" y="5400"/>
                  </a:lnTo>
                  <a:lnTo>
                    <a:pt x="6696" y="6331"/>
                  </a:lnTo>
                  <a:lnTo>
                    <a:pt x="6264" y="3538"/>
                  </a:lnTo>
                  <a:lnTo>
                    <a:pt x="11016" y="0"/>
                  </a:lnTo>
                  <a:lnTo>
                    <a:pt x="12744" y="745"/>
                  </a:lnTo>
                  <a:lnTo>
                    <a:pt x="13176" y="2979"/>
                  </a:lnTo>
                  <a:lnTo>
                    <a:pt x="15984" y="4283"/>
                  </a:lnTo>
                  <a:lnTo>
                    <a:pt x="18576" y="8566"/>
                  </a:lnTo>
                  <a:lnTo>
                    <a:pt x="18576" y="10986"/>
                  </a:lnTo>
                  <a:lnTo>
                    <a:pt x="21600" y="12662"/>
                  </a:lnTo>
                  <a:lnTo>
                    <a:pt x="20088" y="19552"/>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19" name="Shape 3803">
              <a:extLst>
                <a:ext uri="{FF2B5EF4-FFF2-40B4-BE49-F238E27FC236}">
                  <a16:creationId xmlns:a16="http://schemas.microsoft.com/office/drawing/2014/main" id="{147478EA-E8DF-004B-ABA8-02AF2986B3BD}"/>
                </a:ext>
              </a:extLst>
            </p:cNvPr>
            <p:cNvSpPr/>
            <p:nvPr/>
          </p:nvSpPr>
          <p:spPr>
            <a:xfrm>
              <a:off x="3772532" y="1432352"/>
              <a:ext cx="511915" cy="340437"/>
            </a:xfrm>
            <a:custGeom>
              <a:avLst/>
              <a:gdLst/>
              <a:ahLst/>
              <a:cxnLst>
                <a:cxn ang="0">
                  <a:pos x="wd2" y="hd2"/>
                </a:cxn>
                <a:cxn ang="5400000">
                  <a:pos x="wd2" y="hd2"/>
                </a:cxn>
                <a:cxn ang="10800000">
                  <a:pos x="wd2" y="hd2"/>
                </a:cxn>
                <a:cxn ang="16200000">
                  <a:pos x="wd2" y="hd2"/>
                </a:cxn>
              </a:cxnLst>
              <a:rect l="0" t="0" r="r" b="b"/>
              <a:pathLst>
                <a:path w="21600" h="21600" extrusionOk="0">
                  <a:moveTo>
                    <a:pt x="18487" y="8173"/>
                  </a:moveTo>
                  <a:lnTo>
                    <a:pt x="21600" y="3211"/>
                  </a:lnTo>
                  <a:lnTo>
                    <a:pt x="20043" y="292"/>
                  </a:lnTo>
                  <a:lnTo>
                    <a:pt x="17514" y="2919"/>
                  </a:lnTo>
                  <a:lnTo>
                    <a:pt x="13816" y="0"/>
                  </a:lnTo>
                  <a:lnTo>
                    <a:pt x="8368" y="7881"/>
                  </a:lnTo>
                  <a:lnTo>
                    <a:pt x="6227" y="8173"/>
                  </a:lnTo>
                  <a:lnTo>
                    <a:pt x="4865" y="11092"/>
                  </a:lnTo>
                  <a:lnTo>
                    <a:pt x="3114" y="10800"/>
                  </a:lnTo>
                  <a:lnTo>
                    <a:pt x="195" y="12259"/>
                  </a:lnTo>
                  <a:lnTo>
                    <a:pt x="0" y="16054"/>
                  </a:lnTo>
                  <a:lnTo>
                    <a:pt x="4476" y="17805"/>
                  </a:lnTo>
                  <a:lnTo>
                    <a:pt x="4476" y="21600"/>
                  </a:lnTo>
                  <a:lnTo>
                    <a:pt x="7005" y="21600"/>
                  </a:lnTo>
                  <a:lnTo>
                    <a:pt x="7395" y="18097"/>
                  </a:lnTo>
                  <a:lnTo>
                    <a:pt x="9146" y="18097"/>
                  </a:lnTo>
                  <a:lnTo>
                    <a:pt x="14011" y="9924"/>
                  </a:lnTo>
                  <a:lnTo>
                    <a:pt x="12843" y="17222"/>
                  </a:lnTo>
                  <a:lnTo>
                    <a:pt x="13232" y="19557"/>
                  </a:lnTo>
                  <a:lnTo>
                    <a:pt x="17319" y="15762"/>
                  </a:lnTo>
                  <a:lnTo>
                    <a:pt x="18487" y="8173"/>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0" name="Shape 3804">
              <a:extLst>
                <a:ext uri="{FF2B5EF4-FFF2-40B4-BE49-F238E27FC236}">
                  <a16:creationId xmlns:a16="http://schemas.microsoft.com/office/drawing/2014/main" id="{BBED96BF-B817-DE41-9A51-96400006E070}"/>
                </a:ext>
              </a:extLst>
            </p:cNvPr>
            <p:cNvSpPr/>
            <p:nvPr/>
          </p:nvSpPr>
          <p:spPr>
            <a:xfrm>
              <a:off x="3898619" y="1775309"/>
              <a:ext cx="146263" cy="98350"/>
            </a:xfrm>
            <a:custGeom>
              <a:avLst/>
              <a:gdLst/>
              <a:ahLst/>
              <a:cxnLst>
                <a:cxn ang="0">
                  <a:pos x="wd2" y="hd2"/>
                </a:cxn>
                <a:cxn ang="5400000">
                  <a:pos x="wd2" y="hd2"/>
                </a:cxn>
                <a:cxn ang="10800000">
                  <a:pos x="wd2" y="hd2"/>
                </a:cxn>
                <a:cxn ang="16200000">
                  <a:pos x="wd2" y="hd2"/>
                </a:cxn>
              </a:cxnLst>
              <a:rect l="0" t="0" r="r" b="b"/>
              <a:pathLst>
                <a:path w="18925" h="20203" extrusionOk="0">
                  <a:moveTo>
                    <a:pt x="252" y="10674"/>
                  </a:moveTo>
                  <a:cubicBezTo>
                    <a:pt x="1944" y="7339"/>
                    <a:pt x="17373" y="-1397"/>
                    <a:pt x="18767" y="191"/>
                  </a:cubicBezTo>
                  <a:cubicBezTo>
                    <a:pt x="20160" y="1779"/>
                    <a:pt x="11998" y="13532"/>
                    <a:pt x="8613" y="20203"/>
                  </a:cubicBezTo>
                  <a:cubicBezTo>
                    <a:pt x="5826" y="17027"/>
                    <a:pt x="-1440" y="14009"/>
                    <a:pt x="252" y="10674"/>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1" name="Shape 3805">
              <a:extLst>
                <a:ext uri="{FF2B5EF4-FFF2-40B4-BE49-F238E27FC236}">
                  <a16:creationId xmlns:a16="http://schemas.microsoft.com/office/drawing/2014/main" id="{A9EB6C82-350B-C246-B507-3D03E6937F89}"/>
                </a:ext>
              </a:extLst>
            </p:cNvPr>
            <p:cNvSpPr/>
            <p:nvPr/>
          </p:nvSpPr>
          <p:spPr>
            <a:xfrm>
              <a:off x="4274359" y="1649222"/>
              <a:ext cx="73132" cy="403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2" name="Shape 3806">
              <a:extLst>
                <a:ext uri="{FF2B5EF4-FFF2-40B4-BE49-F238E27FC236}">
                  <a16:creationId xmlns:a16="http://schemas.microsoft.com/office/drawing/2014/main" id="{230EA9B6-D22F-CA4A-9020-B671276D1FBA}"/>
                </a:ext>
              </a:extLst>
            </p:cNvPr>
            <p:cNvSpPr/>
            <p:nvPr/>
          </p:nvSpPr>
          <p:spPr>
            <a:xfrm>
              <a:off x="4413056" y="1399570"/>
              <a:ext cx="189131" cy="1740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741" y="1705"/>
                  </a:lnTo>
                  <a:lnTo>
                    <a:pt x="0" y="11368"/>
                  </a:lnTo>
                  <a:lnTo>
                    <a:pt x="5795" y="20463"/>
                  </a:lnTo>
                  <a:lnTo>
                    <a:pt x="16859" y="21600"/>
                  </a:lnTo>
                  <a:lnTo>
                    <a:pt x="18439" y="12505"/>
                  </a:lnTo>
                  <a:lnTo>
                    <a:pt x="2160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3" name="Shape 3807">
              <a:extLst>
                <a:ext uri="{FF2B5EF4-FFF2-40B4-BE49-F238E27FC236}">
                  <a16:creationId xmlns:a16="http://schemas.microsoft.com/office/drawing/2014/main" id="{1451CFF6-35AE-6843-BC8A-1AB5D24C706E}"/>
                </a:ext>
              </a:extLst>
            </p:cNvPr>
            <p:cNvSpPr/>
            <p:nvPr/>
          </p:nvSpPr>
          <p:spPr>
            <a:xfrm>
              <a:off x="4468534" y="1238178"/>
              <a:ext cx="156350" cy="11347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640"/>
                  </a:lnTo>
                  <a:lnTo>
                    <a:pt x="10165" y="21600"/>
                  </a:lnTo>
                  <a:lnTo>
                    <a:pt x="15882" y="16416"/>
                  </a:lnTo>
                  <a:lnTo>
                    <a:pt x="19059" y="21600"/>
                  </a:lnTo>
                  <a:lnTo>
                    <a:pt x="2160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4" name="Shape 3808">
              <a:extLst>
                <a:ext uri="{FF2B5EF4-FFF2-40B4-BE49-F238E27FC236}">
                  <a16:creationId xmlns:a16="http://schemas.microsoft.com/office/drawing/2014/main" id="{FC6C3A2C-2638-604A-8A78-EFAC5DA6295C}"/>
                </a:ext>
              </a:extLst>
            </p:cNvPr>
            <p:cNvSpPr/>
            <p:nvPr/>
          </p:nvSpPr>
          <p:spPr>
            <a:xfrm>
              <a:off x="4334882" y="1351656"/>
              <a:ext cx="73132" cy="93306"/>
            </a:xfrm>
            <a:custGeom>
              <a:avLst/>
              <a:gdLst/>
              <a:ahLst/>
              <a:cxnLst>
                <a:cxn ang="0">
                  <a:pos x="wd2" y="hd2"/>
                </a:cxn>
                <a:cxn ang="5400000">
                  <a:pos x="wd2" y="hd2"/>
                </a:cxn>
                <a:cxn ang="10800000">
                  <a:pos x="wd2" y="hd2"/>
                </a:cxn>
                <a:cxn ang="16200000">
                  <a:pos x="wd2" y="hd2"/>
                </a:cxn>
              </a:cxnLst>
              <a:rect l="0" t="0" r="r" b="b"/>
              <a:pathLst>
                <a:path w="20111" h="20673" extrusionOk="0">
                  <a:moveTo>
                    <a:pt x="92" y="4473"/>
                  </a:moveTo>
                  <a:cubicBezTo>
                    <a:pt x="-739" y="1098"/>
                    <a:pt x="4245" y="-927"/>
                    <a:pt x="7569" y="423"/>
                  </a:cubicBezTo>
                  <a:cubicBezTo>
                    <a:pt x="10892" y="1773"/>
                    <a:pt x="19200" y="9198"/>
                    <a:pt x="20030" y="12573"/>
                  </a:cubicBezTo>
                  <a:cubicBezTo>
                    <a:pt x="20861" y="15948"/>
                    <a:pt x="15045" y="17973"/>
                    <a:pt x="12553" y="20673"/>
                  </a:cubicBezTo>
                  <a:cubicBezTo>
                    <a:pt x="8399" y="15273"/>
                    <a:pt x="922" y="7848"/>
                    <a:pt x="92" y="4473"/>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5" name="Shape 3809">
              <a:extLst>
                <a:ext uri="{FF2B5EF4-FFF2-40B4-BE49-F238E27FC236}">
                  <a16:creationId xmlns:a16="http://schemas.microsoft.com/office/drawing/2014/main" id="{0AA10E35-45D6-4B41-99F3-7F78A4ACDC7D}"/>
                </a:ext>
              </a:extLst>
            </p:cNvPr>
            <p:cNvSpPr/>
            <p:nvPr/>
          </p:nvSpPr>
          <p:spPr>
            <a:xfrm>
              <a:off x="3109312" y="3089140"/>
              <a:ext cx="3613666" cy="2965576"/>
            </a:xfrm>
            <a:custGeom>
              <a:avLst/>
              <a:gdLst/>
              <a:ahLst/>
              <a:cxnLst>
                <a:cxn ang="0">
                  <a:pos x="wd2" y="hd2"/>
                </a:cxn>
                <a:cxn ang="5400000">
                  <a:pos x="wd2" y="hd2"/>
                </a:cxn>
                <a:cxn ang="10800000">
                  <a:pos x="wd2" y="hd2"/>
                </a:cxn>
                <a:cxn ang="16200000">
                  <a:pos x="wd2" y="hd2"/>
                </a:cxn>
              </a:cxnLst>
              <a:rect l="0" t="0" r="r" b="b"/>
              <a:pathLst>
                <a:path w="21600" h="21600" extrusionOk="0">
                  <a:moveTo>
                    <a:pt x="864" y="1353"/>
                  </a:moveTo>
                  <a:lnTo>
                    <a:pt x="0" y="3458"/>
                  </a:lnTo>
                  <a:lnTo>
                    <a:pt x="3209" y="9923"/>
                  </a:lnTo>
                  <a:lnTo>
                    <a:pt x="4320" y="10123"/>
                  </a:lnTo>
                  <a:lnTo>
                    <a:pt x="5102" y="11727"/>
                  </a:lnTo>
                  <a:lnTo>
                    <a:pt x="9134" y="13632"/>
                  </a:lnTo>
                  <a:lnTo>
                    <a:pt x="8599" y="21149"/>
                  </a:lnTo>
                  <a:lnTo>
                    <a:pt x="13742" y="21600"/>
                  </a:lnTo>
                  <a:lnTo>
                    <a:pt x="15675" y="16839"/>
                  </a:lnTo>
                  <a:lnTo>
                    <a:pt x="15552" y="16438"/>
                  </a:lnTo>
                  <a:lnTo>
                    <a:pt x="16293" y="16238"/>
                  </a:lnTo>
                  <a:lnTo>
                    <a:pt x="16622" y="15436"/>
                  </a:lnTo>
                  <a:lnTo>
                    <a:pt x="14482" y="14433"/>
                  </a:lnTo>
                  <a:lnTo>
                    <a:pt x="14647" y="14083"/>
                  </a:lnTo>
                  <a:lnTo>
                    <a:pt x="16622" y="14734"/>
                  </a:lnTo>
                  <a:lnTo>
                    <a:pt x="17033" y="13932"/>
                  </a:lnTo>
                  <a:lnTo>
                    <a:pt x="17897" y="13832"/>
                  </a:lnTo>
                  <a:lnTo>
                    <a:pt x="18514" y="11777"/>
                  </a:lnTo>
                  <a:lnTo>
                    <a:pt x="17527" y="11627"/>
                  </a:lnTo>
                  <a:lnTo>
                    <a:pt x="16375" y="10524"/>
                  </a:lnTo>
                  <a:lnTo>
                    <a:pt x="17815" y="11226"/>
                  </a:lnTo>
                  <a:lnTo>
                    <a:pt x="18555" y="11326"/>
                  </a:lnTo>
                  <a:lnTo>
                    <a:pt x="19131" y="9773"/>
                  </a:lnTo>
                  <a:lnTo>
                    <a:pt x="18802" y="9322"/>
                  </a:lnTo>
                  <a:lnTo>
                    <a:pt x="19502" y="9372"/>
                  </a:lnTo>
                  <a:lnTo>
                    <a:pt x="19749" y="9522"/>
                  </a:lnTo>
                  <a:lnTo>
                    <a:pt x="21600" y="7367"/>
                  </a:lnTo>
                  <a:lnTo>
                    <a:pt x="20448" y="5362"/>
                  </a:lnTo>
                  <a:lnTo>
                    <a:pt x="20859" y="5212"/>
                  </a:lnTo>
                  <a:lnTo>
                    <a:pt x="21147" y="4510"/>
                  </a:lnTo>
                  <a:lnTo>
                    <a:pt x="20119" y="3207"/>
                  </a:lnTo>
                  <a:lnTo>
                    <a:pt x="18679" y="3308"/>
                  </a:lnTo>
                  <a:lnTo>
                    <a:pt x="18761" y="4260"/>
                  </a:lnTo>
                  <a:lnTo>
                    <a:pt x="19173" y="4611"/>
                  </a:lnTo>
                  <a:lnTo>
                    <a:pt x="19090" y="5162"/>
                  </a:lnTo>
                  <a:lnTo>
                    <a:pt x="18885" y="5413"/>
                  </a:lnTo>
                  <a:lnTo>
                    <a:pt x="18144" y="8119"/>
                  </a:lnTo>
                  <a:lnTo>
                    <a:pt x="17321" y="6615"/>
                  </a:lnTo>
                  <a:lnTo>
                    <a:pt x="17733" y="6064"/>
                  </a:lnTo>
                  <a:lnTo>
                    <a:pt x="16910" y="4561"/>
                  </a:lnTo>
                  <a:lnTo>
                    <a:pt x="16334" y="6315"/>
                  </a:lnTo>
                  <a:lnTo>
                    <a:pt x="15922" y="4460"/>
                  </a:lnTo>
                  <a:lnTo>
                    <a:pt x="16005" y="4110"/>
                  </a:lnTo>
                  <a:lnTo>
                    <a:pt x="15470" y="3909"/>
                  </a:lnTo>
                  <a:lnTo>
                    <a:pt x="15141" y="4160"/>
                  </a:lnTo>
                  <a:lnTo>
                    <a:pt x="15099" y="3709"/>
                  </a:lnTo>
                  <a:lnTo>
                    <a:pt x="15182" y="2907"/>
                  </a:lnTo>
                  <a:lnTo>
                    <a:pt x="15346" y="2656"/>
                  </a:lnTo>
                  <a:lnTo>
                    <a:pt x="14235" y="200"/>
                  </a:lnTo>
                  <a:lnTo>
                    <a:pt x="13824" y="0"/>
                  </a:lnTo>
                  <a:lnTo>
                    <a:pt x="13125" y="1052"/>
                  </a:lnTo>
                  <a:lnTo>
                    <a:pt x="13001" y="2706"/>
                  </a:lnTo>
                  <a:lnTo>
                    <a:pt x="13742" y="3909"/>
                  </a:lnTo>
                  <a:lnTo>
                    <a:pt x="13947" y="3959"/>
                  </a:lnTo>
                  <a:lnTo>
                    <a:pt x="14194" y="4561"/>
                  </a:lnTo>
                  <a:lnTo>
                    <a:pt x="13906" y="5362"/>
                  </a:lnTo>
                  <a:lnTo>
                    <a:pt x="14153" y="5613"/>
                  </a:lnTo>
                  <a:lnTo>
                    <a:pt x="14400" y="5212"/>
                  </a:lnTo>
                  <a:lnTo>
                    <a:pt x="14565" y="5964"/>
                  </a:lnTo>
                  <a:lnTo>
                    <a:pt x="13947" y="6966"/>
                  </a:lnTo>
                  <a:lnTo>
                    <a:pt x="13495" y="7016"/>
                  </a:lnTo>
                  <a:lnTo>
                    <a:pt x="13536" y="8520"/>
                  </a:lnTo>
                  <a:lnTo>
                    <a:pt x="13125" y="8369"/>
                  </a:lnTo>
                  <a:lnTo>
                    <a:pt x="13083" y="6515"/>
                  </a:lnTo>
                  <a:lnTo>
                    <a:pt x="12261" y="6014"/>
                  </a:lnTo>
                  <a:lnTo>
                    <a:pt x="11808" y="6415"/>
                  </a:lnTo>
                  <a:lnTo>
                    <a:pt x="12014" y="6916"/>
                  </a:lnTo>
                  <a:lnTo>
                    <a:pt x="12384" y="7016"/>
                  </a:lnTo>
                  <a:lnTo>
                    <a:pt x="12549" y="7467"/>
                  </a:lnTo>
                  <a:lnTo>
                    <a:pt x="12343" y="7768"/>
                  </a:lnTo>
                  <a:lnTo>
                    <a:pt x="11890" y="7167"/>
                  </a:lnTo>
                  <a:lnTo>
                    <a:pt x="11438" y="7417"/>
                  </a:lnTo>
                  <a:lnTo>
                    <a:pt x="11067" y="7116"/>
                  </a:lnTo>
                  <a:lnTo>
                    <a:pt x="9833" y="7317"/>
                  </a:lnTo>
                  <a:lnTo>
                    <a:pt x="9093" y="6515"/>
                  </a:lnTo>
                  <a:lnTo>
                    <a:pt x="8722" y="6565"/>
                  </a:lnTo>
                  <a:lnTo>
                    <a:pt x="8023" y="5763"/>
                  </a:lnTo>
                  <a:lnTo>
                    <a:pt x="6542" y="6415"/>
                  </a:lnTo>
                  <a:lnTo>
                    <a:pt x="6665" y="8269"/>
                  </a:lnTo>
                  <a:lnTo>
                    <a:pt x="6254" y="8219"/>
                  </a:lnTo>
                  <a:lnTo>
                    <a:pt x="6254" y="7417"/>
                  </a:lnTo>
                  <a:lnTo>
                    <a:pt x="5513" y="5864"/>
                  </a:lnTo>
                  <a:lnTo>
                    <a:pt x="4238" y="6064"/>
                  </a:lnTo>
                  <a:lnTo>
                    <a:pt x="2633" y="5012"/>
                  </a:lnTo>
                  <a:lnTo>
                    <a:pt x="2880" y="4561"/>
                  </a:lnTo>
                  <a:lnTo>
                    <a:pt x="3415" y="4661"/>
                  </a:lnTo>
                  <a:lnTo>
                    <a:pt x="3415" y="4110"/>
                  </a:lnTo>
                  <a:lnTo>
                    <a:pt x="2839" y="3007"/>
                  </a:lnTo>
                  <a:lnTo>
                    <a:pt x="2222" y="3107"/>
                  </a:lnTo>
                  <a:lnTo>
                    <a:pt x="864" y="1353"/>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6" name="Shape 3810">
              <a:extLst>
                <a:ext uri="{FF2B5EF4-FFF2-40B4-BE49-F238E27FC236}">
                  <a16:creationId xmlns:a16="http://schemas.microsoft.com/office/drawing/2014/main" id="{F0DDFCFB-7619-584C-94F5-B1571904E927}"/>
                </a:ext>
              </a:extLst>
            </p:cNvPr>
            <p:cNvSpPr/>
            <p:nvPr/>
          </p:nvSpPr>
          <p:spPr>
            <a:xfrm>
              <a:off x="5013231" y="3575837"/>
              <a:ext cx="360610" cy="340437"/>
            </a:xfrm>
            <a:custGeom>
              <a:avLst/>
              <a:gdLst/>
              <a:ahLst/>
              <a:cxnLst>
                <a:cxn ang="0">
                  <a:pos x="wd2" y="hd2"/>
                </a:cxn>
                <a:cxn ang="5400000">
                  <a:pos x="wd2" y="hd2"/>
                </a:cxn>
                <a:cxn ang="10800000">
                  <a:pos x="wd2" y="hd2"/>
                </a:cxn>
                <a:cxn ang="16200000">
                  <a:pos x="wd2" y="hd2"/>
                </a:cxn>
              </a:cxnLst>
              <a:rect l="0" t="0" r="r" b="b"/>
              <a:pathLst>
                <a:path w="21600" h="21600" extrusionOk="0">
                  <a:moveTo>
                    <a:pt x="7696" y="0"/>
                  </a:moveTo>
                  <a:lnTo>
                    <a:pt x="4717" y="4741"/>
                  </a:lnTo>
                  <a:lnTo>
                    <a:pt x="4469" y="8693"/>
                  </a:lnTo>
                  <a:lnTo>
                    <a:pt x="0" y="12117"/>
                  </a:lnTo>
                  <a:lnTo>
                    <a:pt x="745" y="14751"/>
                  </a:lnTo>
                  <a:lnTo>
                    <a:pt x="3476" y="15015"/>
                  </a:lnTo>
                  <a:lnTo>
                    <a:pt x="16138" y="21600"/>
                  </a:lnTo>
                  <a:lnTo>
                    <a:pt x="21600" y="16595"/>
                  </a:lnTo>
                  <a:lnTo>
                    <a:pt x="7696"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7" name="Shape 3811">
              <a:extLst>
                <a:ext uri="{FF2B5EF4-FFF2-40B4-BE49-F238E27FC236}">
                  <a16:creationId xmlns:a16="http://schemas.microsoft.com/office/drawing/2014/main" id="{890FBA09-68EA-1C49-87F9-D7528F78139E}"/>
                </a:ext>
              </a:extLst>
            </p:cNvPr>
            <p:cNvSpPr/>
            <p:nvPr/>
          </p:nvSpPr>
          <p:spPr>
            <a:xfrm>
              <a:off x="4158360" y="3734708"/>
              <a:ext cx="279915" cy="148783"/>
            </a:xfrm>
            <a:custGeom>
              <a:avLst/>
              <a:gdLst/>
              <a:ahLst/>
              <a:cxnLst>
                <a:cxn ang="0">
                  <a:pos x="wd2" y="hd2"/>
                </a:cxn>
                <a:cxn ang="5400000">
                  <a:pos x="wd2" y="hd2"/>
                </a:cxn>
                <a:cxn ang="10800000">
                  <a:pos x="wd2" y="hd2"/>
                </a:cxn>
                <a:cxn ang="16200000">
                  <a:pos x="wd2" y="hd2"/>
                </a:cxn>
              </a:cxnLst>
              <a:rect l="0" t="0" r="r" b="b"/>
              <a:pathLst>
                <a:path w="21600" h="21600" extrusionOk="0">
                  <a:moveTo>
                    <a:pt x="3224" y="6000"/>
                  </a:moveTo>
                  <a:lnTo>
                    <a:pt x="0" y="14400"/>
                  </a:lnTo>
                  <a:lnTo>
                    <a:pt x="4513" y="21600"/>
                  </a:lnTo>
                  <a:lnTo>
                    <a:pt x="21600" y="12600"/>
                  </a:lnTo>
                  <a:lnTo>
                    <a:pt x="20310" y="0"/>
                  </a:lnTo>
                  <a:lnTo>
                    <a:pt x="3224" y="600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8" name="Shape 3812">
              <a:extLst>
                <a:ext uri="{FF2B5EF4-FFF2-40B4-BE49-F238E27FC236}">
                  <a16:creationId xmlns:a16="http://schemas.microsoft.com/office/drawing/2014/main" id="{E1A880B5-1278-4841-B0F0-261821BE70F3}"/>
                </a:ext>
              </a:extLst>
            </p:cNvPr>
            <p:cNvSpPr/>
            <p:nvPr/>
          </p:nvSpPr>
          <p:spPr>
            <a:xfrm>
              <a:off x="5378885" y="2534356"/>
              <a:ext cx="378263" cy="504350"/>
            </a:xfrm>
            <a:custGeom>
              <a:avLst/>
              <a:gdLst/>
              <a:ahLst/>
              <a:cxnLst>
                <a:cxn ang="0">
                  <a:pos x="wd2" y="hd2"/>
                </a:cxn>
                <a:cxn ang="5400000">
                  <a:pos x="wd2" y="hd2"/>
                </a:cxn>
                <a:cxn ang="10800000">
                  <a:pos x="wd2" y="hd2"/>
                </a:cxn>
                <a:cxn ang="16200000">
                  <a:pos x="wd2" y="hd2"/>
                </a:cxn>
              </a:cxnLst>
              <a:rect l="0" t="0" r="r" b="b"/>
              <a:pathLst>
                <a:path w="21600" h="21600" extrusionOk="0">
                  <a:moveTo>
                    <a:pt x="2374" y="0"/>
                  </a:moveTo>
                  <a:lnTo>
                    <a:pt x="0" y="4106"/>
                  </a:lnTo>
                  <a:lnTo>
                    <a:pt x="1899" y="20529"/>
                  </a:lnTo>
                  <a:lnTo>
                    <a:pt x="6171" y="21600"/>
                  </a:lnTo>
                  <a:lnTo>
                    <a:pt x="8308" y="16245"/>
                  </a:lnTo>
                  <a:lnTo>
                    <a:pt x="7358" y="12853"/>
                  </a:lnTo>
                  <a:lnTo>
                    <a:pt x="14004" y="14281"/>
                  </a:lnTo>
                  <a:lnTo>
                    <a:pt x="21600" y="893"/>
                  </a:lnTo>
                  <a:lnTo>
                    <a:pt x="237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29" name="Shape 3813">
              <a:extLst>
                <a:ext uri="{FF2B5EF4-FFF2-40B4-BE49-F238E27FC236}">
                  <a16:creationId xmlns:a16="http://schemas.microsoft.com/office/drawing/2014/main" id="{E01BF72C-269C-D147-9418-F0470DCEA09C}"/>
                </a:ext>
              </a:extLst>
            </p:cNvPr>
            <p:cNvSpPr/>
            <p:nvPr/>
          </p:nvSpPr>
          <p:spPr>
            <a:xfrm>
              <a:off x="4854361" y="2521746"/>
              <a:ext cx="441307" cy="690960"/>
            </a:xfrm>
            <a:custGeom>
              <a:avLst/>
              <a:gdLst/>
              <a:ahLst/>
              <a:cxnLst>
                <a:cxn ang="0">
                  <a:pos x="wd2" y="hd2"/>
                </a:cxn>
                <a:cxn ang="5400000">
                  <a:pos x="wd2" y="hd2"/>
                </a:cxn>
                <a:cxn ang="10800000">
                  <a:pos x="wd2" y="hd2"/>
                </a:cxn>
                <a:cxn ang="16200000">
                  <a:pos x="wd2" y="hd2"/>
                </a:cxn>
              </a:cxnLst>
              <a:rect l="0" t="0" r="r" b="b"/>
              <a:pathLst>
                <a:path w="21600" h="21600" extrusionOk="0">
                  <a:moveTo>
                    <a:pt x="11004" y="651"/>
                  </a:moveTo>
                  <a:lnTo>
                    <a:pt x="6725" y="1822"/>
                  </a:lnTo>
                  <a:lnTo>
                    <a:pt x="6521" y="3904"/>
                  </a:lnTo>
                  <a:lnTo>
                    <a:pt x="4891" y="4164"/>
                  </a:lnTo>
                  <a:lnTo>
                    <a:pt x="7743" y="7026"/>
                  </a:lnTo>
                  <a:lnTo>
                    <a:pt x="7132" y="9889"/>
                  </a:lnTo>
                  <a:lnTo>
                    <a:pt x="2038" y="7157"/>
                  </a:lnTo>
                  <a:lnTo>
                    <a:pt x="0" y="8198"/>
                  </a:lnTo>
                  <a:lnTo>
                    <a:pt x="10596" y="20689"/>
                  </a:lnTo>
                  <a:lnTo>
                    <a:pt x="13245" y="21600"/>
                  </a:lnTo>
                  <a:lnTo>
                    <a:pt x="15079" y="18477"/>
                  </a:lnTo>
                  <a:lnTo>
                    <a:pt x="17728" y="18737"/>
                  </a:lnTo>
                  <a:lnTo>
                    <a:pt x="21600" y="16786"/>
                  </a:lnTo>
                  <a:lnTo>
                    <a:pt x="21192" y="7937"/>
                  </a:lnTo>
                  <a:lnTo>
                    <a:pt x="15283" y="8328"/>
                  </a:lnTo>
                  <a:lnTo>
                    <a:pt x="20581" y="2863"/>
                  </a:lnTo>
                  <a:lnTo>
                    <a:pt x="17117" y="0"/>
                  </a:lnTo>
                  <a:lnTo>
                    <a:pt x="13653" y="521"/>
                  </a:lnTo>
                  <a:lnTo>
                    <a:pt x="13245" y="3253"/>
                  </a:lnTo>
                  <a:lnTo>
                    <a:pt x="11004" y="651"/>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0" name="Shape 3814">
              <a:extLst>
                <a:ext uri="{FF2B5EF4-FFF2-40B4-BE49-F238E27FC236}">
                  <a16:creationId xmlns:a16="http://schemas.microsoft.com/office/drawing/2014/main" id="{19A0355F-20BE-034B-A6D1-24EDE9C77F88}"/>
                </a:ext>
              </a:extLst>
            </p:cNvPr>
            <p:cNvSpPr/>
            <p:nvPr/>
          </p:nvSpPr>
          <p:spPr>
            <a:xfrm>
              <a:off x="4566882" y="2544443"/>
              <a:ext cx="179046" cy="206784"/>
            </a:xfrm>
            <a:custGeom>
              <a:avLst/>
              <a:gdLst/>
              <a:ahLst/>
              <a:cxnLst>
                <a:cxn ang="0">
                  <a:pos x="wd2" y="hd2"/>
                </a:cxn>
                <a:cxn ang="5400000">
                  <a:pos x="wd2" y="hd2"/>
                </a:cxn>
                <a:cxn ang="10800000">
                  <a:pos x="wd2" y="hd2"/>
                </a:cxn>
                <a:cxn ang="16200000">
                  <a:pos x="wd2" y="hd2"/>
                </a:cxn>
              </a:cxnLst>
              <a:rect l="0" t="0" r="r" b="b"/>
              <a:pathLst>
                <a:path w="21600" h="21600" extrusionOk="0">
                  <a:moveTo>
                    <a:pt x="0" y="3024"/>
                  </a:moveTo>
                  <a:lnTo>
                    <a:pt x="11554" y="21600"/>
                  </a:lnTo>
                  <a:lnTo>
                    <a:pt x="21600" y="7776"/>
                  </a:lnTo>
                  <a:lnTo>
                    <a:pt x="13563" y="0"/>
                  </a:lnTo>
                  <a:lnTo>
                    <a:pt x="0" y="302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1" name="Shape 3815">
              <a:extLst>
                <a:ext uri="{FF2B5EF4-FFF2-40B4-BE49-F238E27FC236}">
                  <a16:creationId xmlns:a16="http://schemas.microsoft.com/office/drawing/2014/main" id="{AE855F08-D06B-CC4C-B03B-74824AAC0156}"/>
                </a:ext>
              </a:extLst>
            </p:cNvPr>
            <p:cNvSpPr/>
            <p:nvPr/>
          </p:nvSpPr>
          <p:spPr>
            <a:xfrm>
              <a:off x="4914882" y="3754873"/>
              <a:ext cx="42872" cy="88270"/>
            </a:xfrm>
            <a:custGeom>
              <a:avLst/>
              <a:gdLst/>
              <a:ahLst/>
              <a:cxnLst>
                <a:cxn ang="0">
                  <a:pos x="wd2" y="hd2"/>
                </a:cxn>
                <a:cxn ang="5400000">
                  <a:pos x="wd2" y="hd2"/>
                </a:cxn>
                <a:cxn ang="10800000">
                  <a:pos x="wd2" y="hd2"/>
                </a:cxn>
                <a:cxn ang="16200000">
                  <a:pos x="wd2" y="hd2"/>
                </a:cxn>
              </a:cxnLst>
              <a:rect l="0" t="0" r="r" b="b"/>
              <a:pathLst>
                <a:path w="20801" h="19828" extrusionOk="0">
                  <a:moveTo>
                    <a:pt x="6626" y="238"/>
                  </a:moveTo>
                  <a:cubicBezTo>
                    <a:pt x="3251" y="-73"/>
                    <a:pt x="1226" y="4434"/>
                    <a:pt x="551" y="7698"/>
                  </a:cubicBezTo>
                  <a:cubicBezTo>
                    <a:pt x="-124" y="10962"/>
                    <a:pt x="-799" y="19506"/>
                    <a:pt x="2576" y="19818"/>
                  </a:cubicBezTo>
                  <a:cubicBezTo>
                    <a:pt x="5951" y="20129"/>
                    <a:pt x="14726" y="12981"/>
                    <a:pt x="20801" y="9562"/>
                  </a:cubicBezTo>
                  <a:cubicBezTo>
                    <a:pt x="16076" y="6455"/>
                    <a:pt x="9663" y="-1471"/>
                    <a:pt x="6626" y="238"/>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2" name="Shape 3816">
              <a:extLst>
                <a:ext uri="{FF2B5EF4-FFF2-40B4-BE49-F238E27FC236}">
                  <a16:creationId xmlns:a16="http://schemas.microsoft.com/office/drawing/2014/main" id="{2AE889B2-E851-FA43-8164-241DF1D80ED8}"/>
                </a:ext>
              </a:extLst>
            </p:cNvPr>
            <p:cNvSpPr/>
            <p:nvPr/>
          </p:nvSpPr>
          <p:spPr>
            <a:xfrm>
              <a:off x="6493498" y="4433230"/>
              <a:ext cx="118524" cy="1008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58" y="21600"/>
                  </a:lnTo>
                  <a:lnTo>
                    <a:pt x="21600" y="1600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3" name="Shape 3817">
              <a:extLst>
                <a:ext uri="{FF2B5EF4-FFF2-40B4-BE49-F238E27FC236}">
                  <a16:creationId xmlns:a16="http://schemas.microsoft.com/office/drawing/2014/main" id="{0D3FB83C-8FF5-E443-91C0-E929E5A8E918}"/>
                </a:ext>
              </a:extLst>
            </p:cNvPr>
            <p:cNvSpPr/>
            <p:nvPr/>
          </p:nvSpPr>
          <p:spPr>
            <a:xfrm>
              <a:off x="6400193" y="4463491"/>
              <a:ext cx="70610" cy="1008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053" y="21600"/>
                  </a:lnTo>
                  <a:lnTo>
                    <a:pt x="21600" y="1680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4" name="Shape 3818">
              <a:extLst>
                <a:ext uri="{FF2B5EF4-FFF2-40B4-BE49-F238E27FC236}">
                  <a16:creationId xmlns:a16="http://schemas.microsoft.com/office/drawing/2014/main" id="{811F03E9-933B-B64F-BDF7-D0DB9D7F2FAB}"/>
                </a:ext>
              </a:extLst>
            </p:cNvPr>
            <p:cNvSpPr/>
            <p:nvPr/>
          </p:nvSpPr>
          <p:spPr>
            <a:xfrm>
              <a:off x="4524013" y="3820447"/>
              <a:ext cx="17653" cy="6052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5" name="Shape 3819">
              <a:extLst>
                <a:ext uri="{FF2B5EF4-FFF2-40B4-BE49-F238E27FC236}">
                  <a16:creationId xmlns:a16="http://schemas.microsoft.com/office/drawing/2014/main" id="{E6F264A7-AE43-F84E-81F8-1F145AB4F127}"/>
                </a:ext>
              </a:extLst>
            </p:cNvPr>
            <p:cNvSpPr/>
            <p:nvPr/>
          </p:nvSpPr>
          <p:spPr>
            <a:xfrm>
              <a:off x="4750970" y="3820451"/>
              <a:ext cx="45394" cy="30258"/>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6" name="Shape 3820">
              <a:extLst>
                <a:ext uri="{FF2B5EF4-FFF2-40B4-BE49-F238E27FC236}">
                  <a16:creationId xmlns:a16="http://schemas.microsoft.com/office/drawing/2014/main" id="{FB2A290B-3C95-E548-BAD2-9B4132097F1A}"/>
                </a:ext>
              </a:extLst>
            </p:cNvPr>
            <p:cNvSpPr/>
            <p:nvPr/>
          </p:nvSpPr>
          <p:spPr>
            <a:xfrm>
              <a:off x="5328449" y="3671667"/>
              <a:ext cx="45395" cy="30258"/>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7" name="Shape 3821">
              <a:extLst>
                <a:ext uri="{FF2B5EF4-FFF2-40B4-BE49-F238E27FC236}">
                  <a16:creationId xmlns:a16="http://schemas.microsoft.com/office/drawing/2014/main" id="{D6201023-FC73-5E49-A213-38E975B9BE45}"/>
                </a:ext>
              </a:extLst>
            </p:cNvPr>
            <p:cNvSpPr/>
            <p:nvPr/>
          </p:nvSpPr>
          <p:spPr>
            <a:xfrm>
              <a:off x="5409145" y="2080445"/>
              <a:ext cx="45395" cy="30259"/>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8" name="Shape 3822">
              <a:extLst>
                <a:ext uri="{FF2B5EF4-FFF2-40B4-BE49-F238E27FC236}">
                  <a16:creationId xmlns:a16="http://schemas.microsoft.com/office/drawing/2014/main" id="{CB2D68F6-9ECD-D542-82F0-4F3D469244BC}"/>
                </a:ext>
              </a:extLst>
            </p:cNvPr>
            <p:cNvSpPr/>
            <p:nvPr/>
          </p:nvSpPr>
          <p:spPr>
            <a:xfrm>
              <a:off x="4420621" y="1732440"/>
              <a:ext cx="360612" cy="506872"/>
            </a:xfrm>
            <a:custGeom>
              <a:avLst/>
              <a:gdLst/>
              <a:ahLst/>
              <a:cxnLst>
                <a:cxn ang="0">
                  <a:pos x="wd2" y="hd2"/>
                </a:cxn>
                <a:cxn ang="5400000">
                  <a:pos x="wd2" y="hd2"/>
                </a:cxn>
                <a:cxn ang="10800000">
                  <a:pos x="wd2" y="hd2"/>
                </a:cxn>
                <a:cxn ang="16200000">
                  <a:pos x="wd2" y="hd2"/>
                </a:cxn>
              </a:cxnLst>
              <a:rect l="0" t="0" r="r" b="b"/>
              <a:pathLst>
                <a:path w="21600" h="21600" extrusionOk="0">
                  <a:moveTo>
                    <a:pt x="0" y="20794"/>
                  </a:moveTo>
                  <a:lnTo>
                    <a:pt x="5002" y="19504"/>
                  </a:lnTo>
                  <a:lnTo>
                    <a:pt x="6594" y="21116"/>
                  </a:lnTo>
                  <a:lnTo>
                    <a:pt x="10232" y="20633"/>
                  </a:lnTo>
                  <a:lnTo>
                    <a:pt x="12505" y="21600"/>
                  </a:lnTo>
                  <a:lnTo>
                    <a:pt x="18872" y="19504"/>
                  </a:lnTo>
                  <a:lnTo>
                    <a:pt x="18417" y="17087"/>
                  </a:lnTo>
                  <a:lnTo>
                    <a:pt x="21600" y="14024"/>
                  </a:lnTo>
                  <a:lnTo>
                    <a:pt x="18417" y="9833"/>
                  </a:lnTo>
                  <a:lnTo>
                    <a:pt x="13869" y="11445"/>
                  </a:lnTo>
                  <a:lnTo>
                    <a:pt x="11141" y="8221"/>
                  </a:lnTo>
                  <a:lnTo>
                    <a:pt x="12505" y="6448"/>
                  </a:lnTo>
                  <a:lnTo>
                    <a:pt x="11141" y="4513"/>
                  </a:lnTo>
                  <a:lnTo>
                    <a:pt x="12051" y="1773"/>
                  </a:lnTo>
                  <a:lnTo>
                    <a:pt x="10686" y="0"/>
                  </a:lnTo>
                  <a:lnTo>
                    <a:pt x="6366" y="2579"/>
                  </a:lnTo>
                  <a:lnTo>
                    <a:pt x="5684" y="5481"/>
                  </a:lnTo>
                  <a:lnTo>
                    <a:pt x="7958" y="8060"/>
                  </a:lnTo>
                  <a:lnTo>
                    <a:pt x="4320" y="9349"/>
                  </a:lnTo>
                  <a:lnTo>
                    <a:pt x="7731" y="13540"/>
                  </a:lnTo>
                  <a:lnTo>
                    <a:pt x="2728" y="13863"/>
                  </a:lnTo>
                  <a:lnTo>
                    <a:pt x="0" y="2079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39" name="Shape 3823">
              <a:extLst>
                <a:ext uri="{FF2B5EF4-FFF2-40B4-BE49-F238E27FC236}">
                  <a16:creationId xmlns:a16="http://schemas.microsoft.com/office/drawing/2014/main" id="{964FDA24-D2DC-D741-B414-2ECAD6CFA5C8}"/>
                </a:ext>
              </a:extLst>
            </p:cNvPr>
            <p:cNvSpPr/>
            <p:nvPr/>
          </p:nvSpPr>
          <p:spPr>
            <a:xfrm>
              <a:off x="4902275" y="1149916"/>
              <a:ext cx="282437" cy="423655"/>
            </a:xfrm>
            <a:custGeom>
              <a:avLst/>
              <a:gdLst/>
              <a:ahLst/>
              <a:cxnLst>
                <a:cxn ang="0">
                  <a:pos x="wd2" y="hd2"/>
                </a:cxn>
                <a:cxn ang="5400000">
                  <a:pos x="wd2" y="hd2"/>
                </a:cxn>
                <a:cxn ang="10800000">
                  <a:pos x="wd2" y="hd2"/>
                </a:cxn>
                <a:cxn ang="16200000">
                  <a:pos x="wd2" y="hd2"/>
                </a:cxn>
              </a:cxnLst>
              <a:rect l="0" t="0" r="r" b="b"/>
              <a:pathLst>
                <a:path w="21600" h="21600" extrusionOk="0">
                  <a:moveTo>
                    <a:pt x="0" y="2314"/>
                  </a:moveTo>
                  <a:lnTo>
                    <a:pt x="6336" y="8871"/>
                  </a:lnTo>
                  <a:lnTo>
                    <a:pt x="6048" y="11571"/>
                  </a:lnTo>
                  <a:lnTo>
                    <a:pt x="1728" y="10800"/>
                  </a:lnTo>
                  <a:lnTo>
                    <a:pt x="1152" y="13307"/>
                  </a:lnTo>
                  <a:lnTo>
                    <a:pt x="12672" y="15429"/>
                  </a:lnTo>
                  <a:lnTo>
                    <a:pt x="16128" y="20443"/>
                  </a:lnTo>
                  <a:lnTo>
                    <a:pt x="19872" y="21600"/>
                  </a:lnTo>
                  <a:lnTo>
                    <a:pt x="21600" y="16971"/>
                  </a:lnTo>
                  <a:lnTo>
                    <a:pt x="20448" y="14464"/>
                  </a:lnTo>
                  <a:lnTo>
                    <a:pt x="21600" y="10221"/>
                  </a:lnTo>
                  <a:lnTo>
                    <a:pt x="13824" y="4050"/>
                  </a:lnTo>
                  <a:lnTo>
                    <a:pt x="11232" y="5979"/>
                  </a:lnTo>
                  <a:lnTo>
                    <a:pt x="10944" y="2121"/>
                  </a:lnTo>
                  <a:lnTo>
                    <a:pt x="5184" y="0"/>
                  </a:lnTo>
                  <a:lnTo>
                    <a:pt x="0" y="2314"/>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0" name="Shape 3824">
              <a:extLst>
                <a:ext uri="{FF2B5EF4-FFF2-40B4-BE49-F238E27FC236}">
                  <a16:creationId xmlns:a16="http://schemas.microsoft.com/office/drawing/2014/main" id="{D2BAB41C-D765-F94A-B310-23B451EF0F0B}"/>
                </a:ext>
              </a:extLst>
            </p:cNvPr>
            <p:cNvSpPr/>
            <p:nvPr/>
          </p:nvSpPr>
          <p:spPr>
            <a:xfrm>
              <a:off x="5245233" y="1311308"/>
              <a:ext cx="158870" cy="249655"/>
            </a:xfrm>
            <a:custGeom>
              <a:avLst/>
              <a:gdLst/>
              <a:ahLst/>
              <a:cxnLst>
                <a:cxn ang="0">
                  <a:pos x="wd2" y="hd2"/>
                </a:cxn>
                <a:cxn ang="5400000">
                  <a:pos x="wd2" y="hd2"/>
                </a:cxn>
                <a:cxn ang="10800000">
                  <a:pos x="wd2" y="hd2"/>
                </a:cxn>
                <a:cxn ang="16200000">
                  <a:pos x="wd2" y="hd2"/>
                </a:cxn>
              </a:cxnLst>
              <a:rect l="0" t="0" r="r" b="b"/>
              <a:pathLst>
                <a:path w="21600" h="21600" extrusionOk="0">
                  <a:moveTo>
                    <a:pt x="1029" y="0"/>
                  </a:moveTo>
                  <a:lnTo>
                    <a:pt x="0" y="8836"/>
                  </a:lnTo>
                  <a:lnTo>
                    <a:pt x="7200" y="15382"/>
                  </a:lnTo>
                  <a:lnTo>
                    <a:pt x="3600" y="18000"/>
                  </a:lnTo>
                  <a:lnTo>
                    <a:pt x="7200" y="21600"/>
                  </a:lnTo>
                  <a:lnTo>
                    <a:pt x="21600" y="17018"/>
                  </a:lnTo>
                  <a:lnTo>
                    <a:pt x="20571" y="13091"/>
                  </a:lnTo>
                  <a:lnTo>
                    <a:pt x="20571" y="7527"/>
                  </a:lnTo>
                  <a:lnTo>
                    <a:pt x="1029"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1" name="Shape 3825">
              <a:extLst>
                <a:ext uri="{FF2B5EF4-FFF2-40B4-BE49-F238E27FC236}">
                  <a16:creationId xmlns:a16="http://schemas.microsoft.com/office/drawing/2014/main" id="{17969ADB-8521-3E4A-B918-8624809C0E8E}"/>
                </a:ext>
              </a:extLst>
            </p:cNvPr>
            <p:cNvSpPr/>
            <p:nvPr/>
          </p:nvSpPr>
          <p:spPr>
            <a:xfrm>
              <a:off x="5305755" y="2135920"/>
              <a:ext cx="186610" cy="257219"/>
            </a:xfrm>
            <a:custGeom>
              <a:avLst/>
              <a:gdLst/>
              <a:ahLst/>
              <a:cxnLst>
                <a:cxn ang="0">
                  <a:pos x="wd2" y="hd2"/>
                </a:cxn>
                <a:cxn ang="5400000">
                  <a:pos x="wd2" y="hd2"/>
                </a:cxn>
                <a:cxn ang="10800000">
                  <a:pos x="wd2" y="hd2"/>
                </a:cxn>
                <a:cxn ang="16200000">
                  <a:pos x="wd2" y="hd2"/>
                </a:cxn>
              </a:cxnLst>
              <a:rect l="0" t="0" r="r" b="b"/>
              <a:pathLst>
                <a:path w="21600" h="21600" extrusionOk="0">
                  <a:moveTo>
                    <a:pt x="11020" y="0"/>
                  </a:moveTo>
                  <a:lnTo>
                    <a:pt x="0" y="11435"/>
                  </a:lnTo>
                  <a:lnTo>
                    <a:pt x="11461" y="21600"/>
                  </a:lnTo>
                  <a:lnTo>
                    <a:pt x="21600" y="20647"/>
                  </a:lnTo>
                  <a:cubicBezTo>
                    <a:pt x="21453" y="15777"/>
                    <a:pt x="21306" y="10906"/>
                    <a:pt x="21159" y="6035"/>
                  </a:cubicBezTo>
                  <a:lnTo>
                    <a:pt x="1102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2" name="Shape 3826">
              <a:extLst>
                <a:ext uri="{FF2B5EF4-FFF2-40B4-BE49-F238E27FC236}">
                  <a16:creationId xmlns:a16="http://schemas.microsoft.com/office/drawing/2014/main" id="{BA4167FE-8675-9040-834F-9A37ABC0D2ED}"/>
                </a:ext>
              </a:extLst>
            </p:cNvPr>
            <p:cNvSpPr/>
            <p:nvPr/>
          </p:nvSpPr>
          <p:spPr>
            <a:xfrm>
              <a:off x="4798883" y="1550875"/>
              <a:ext cx="75654" cy="1538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320" y="20020"/>
                  </a:lnTo>
                  <a:lnTo>
                    <a:pt x="17280" y="21600"/>
                  </a:lnTo>
                  <a:lnTo>
                    <a:pt x="21600" y="13698"/>
                  </a:lnTo>
                  <a:lnTo>
                    <a:pt x="17280" y="9483"/>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3" name="Shape 3827">
              <a:extLst>
                <a:ext uri="{FF2B5EF4-FFF2-40B4-BE49-F238E27FC236}">
                  <a16:creationId xmlns:a16="http://schemas.microsoft.com/office/drawing/2014/main" id="{B81F0086-8B19-574A-9665-BABF1690505A}"/>
                </a:ext>
              </a:extLst>
            </p:cNvPr>
            <p:cNvSpPr/>
            <p:nvPr/>
          </p:nvSpPr>
          <p:spPr>
            <a:xfrm>
              <a:off x="4947666" y="1813135"/>
              <a:ext cx="317742" cy="471568"/>
            </a:xfrm>
            <a:custGeom>
              <a:avLst/>
              <a:gdLst/>
              <a:ahLst/>
              <a:cxnLst>
                <a:cxn ang="0">
                  <a:pos x="wd2" y="hd2"/>
                </a:cxn>
                <a:cxn ang="5400000">
                  <a:pos x="wd2" y="hd2"/>
                </a:cxn>
                <a:cxn ang="10800000">
                  <a:pos x="wd2" y="hd2"/>
                </a:cxn>
                <a:cxn ang="16200000">
                  <a:pos x="wd2" y="hd2"/>
                </a:cxn>
              </a:cxnLst>
              <a:rect l="0" t="0" r="r" b="b"/>
              <a:pathLst>
                <a:path w="21600" h="21449" extrusionOk="0">
                  <a:moveTo>
                    <a:pt x="3857" y="5206"/>
                  </a:moveTo>
                  <a:lnTo>
                    <a:pt x="5143" y="11599"/>
                  </a:lnTo>
                  <a:lnTo>
                    <a:pt x="0" y="14191"/>
                  </a:lnTo>
                  <a:lnTo>
                    <a:pt x="11057" y="13327"/>
                  </a:lnTo>
                  <a:lnTo>
                    <a:pt x="7714" y="17993"/>
                  </a:lnTo>
                  <a:lnTo>
                    <a:pt x="7971" y="21449"/>
                  </a:lnTo>
                  <a:lnTo>
                    <a:pt x="17229" y="20758"/>
                  </a:lnTo>
                  <a:lnTo>
                    <a:pt x="21343" y="15401"/>
                  </a:lnTo>
                  <a:cubicBezTo>
                    <a:pt x="21429" y="12982"/>
                    <a:pt x="21514" y="10563"/>
                    <a:pt x="21600" y="8143"/>
                  </a:cubicBezTo>
                  <a:lnTo>
                    <a:pt x="17486" y="2787"/>
                  </a:lnTo>
                  <a:lnTo>
                    <a:pt x="15429" y="6415"/>
                  </a:lnTo>
                  <a:lnTo>
                    <a:pt x="9771" y="22"/>
                  </a:lnTo>
                  <a:cubicBezTo>
                    <a:pt x="8829" y="-151"/>
                    <a:pt x="6729" y="713"/>
                    <a:pt x="6686" y="1750"/>
                  </a:cubicBezTo>
                  <a:cubicBezTo>
                    <a:pt x="6643" y="2787"/>
                    <a:pt x="9386" y="5407"/>
                    <a:pt x="9514" y="6243"/>
                  </a:cubicBezTo>
                  <a:lnTo>
                    <a:pt x="10543" y="10390"/>
                  </a:lnTo>
                  <a:lnTo>
                    <a:pt x="3857" y="5206"/>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4" name="Shape 3828">
              <a:extLst>
                <a:ext uri="{FF2B5EF4-FFF2-40B4-BE49-F238E27FC236}">
                  <a16:creationId xmlns:a16="http://schemas.microsoft.com/office/drawing/2014/main" id="{332795F9-52E3-1543-BBD3-2D778ED1718F}"/>
                </a:ext>
              </a:extLst>
            </p:cNvPr>
            <p:cNvSpPr/>
            <p:nvPr/>
          </p:nvSpPr>
          <p:spPr>
            <a:xfrm>
              <a:off x="5333494" y="1581136"/>
              <a:ext cx="176523" cy="83217"/>
            </a:xfrm>
            <a:custGeom>
              <a:avLst/>
              <a:gdLst/>
              <a:ahLst/>
              <a:cxnLst>
                <a:cxn ang="0">
                  <a:pos x="wd2" y="hd2"/>
                </a:cxn>
                <a:cxn ang="5400000">
                  <a:pos x="wd2" y="hd2"/>
                </a:cxn>
                <a:cxn ang="10800000">
                  <a:pos x="wd2" y="hd2"/>
                </a:cxn>
                <a:cxn ang="16200000">
                  <a:pos x="wd2" y="hd2"/>
                </a:cxn>
              </a:cxnLst>
              <a:rect l="0" t="0" r="r" b="b"/>
              <a:pathLst>
                <a:path w="21600" h="21600" extrusionOk="0">
                  <a:moveTo>
                    <a:pt x="4596" y="0"/>
                  </a:moveTo>
                  <a:lnTo>
                    <a:pt x="0" y="17673"/>
                  </a:lnTo>
                  <a:lnTo>
                    <a:pt x="18383" y="21600"/>
                  </a:lnTo>
                  <a:lnTo>
                    <a:pt x="21600" y="1964"/>
                  </a:lnTo>
                  <a:lnTo>
                    <a:pt x="4596"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5" name="Shape 3829">
              <a:extLst>
                <a:ext uri="{FF2B5EF4-FFF2-40B4-BE49-F238E27FC236}">
                  <a16:creationId xmlns:a16="http://schemas.microsoft.com/office/drawing/2014/main" id="{2D16DBE0-A591-DE49-B397-0BE1FDDC96C7}"/>
                </a:ext>
              </a:extLst>
            </p:cNvPr>
            <p:cNvSpPr/>
            <p:nvPr/>
          </p:nvSpPr>
          <p:spPr>
            <a:xfrm>
              <a:off x="4919927" y="2032531"/>
              <a:ext cx="45394" cy="30259"/>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6" name="Shape 3830">
              <a:extLst>
                <a:ext uri="{FF2B5EF4-FFF2-40B4-BE49-F238E27FC236}">
                  <a16:creationId xmlns:a16="http://schemas.microsoft.com/office/drawing/2014/main" id="{673C6319-F24A-FC4B-ADAB-2D5CFAD65BE6}"/>
                </a:ext>
              </a:extLst>
            </p:cNvPr>
            <p:cNvSpPr/>
            <p:nvPr/>
          </p:nvSpPr>
          <p:spPr>
            <a:xfrm>
              <a:off x="5300712" y="2135924"/>
              <a:ext cx="42871" cy="30258"/>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7" name="Shape 3831">
              <a:extLst>
                <a:ext uri="{FF2B5EF4-FFF2-40B4-BE49-F238E27FC236}">
                  <a16:creationId xmlns:a16="http://schemas.microsoft.com/office/drawing/2014/main" id="{4FAE7350-06BB-6E45-91EA-AE7AF1A0D4B0}"/>
                </a:ext>
              </a:extLst>
            </p:cNvPr>
            <p:cNvSpPr/>
            <p:nvPr/>
          </p:nvSpPr>
          <p:spPr>
            <a:xfrm>
              <a:off x="5013231" y="1543318"/>
              <a:ext cx="70613" cy="70601"/>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8" name="Shape 3832">
              <a:extLst>
                <a:ext uri="{FF2B5EF4-FFF2-40B4-BE49-F238E27FC236}">
                  <a16:creationId xmlns:a16="http://schemas.microsoft.com/office/drawing/2014/main" id="{51A06CF9-D8D9-CD4D-99F6-FAFE45876139}"/>
                </a:ext>
              </a:extLst>
            </p:cNvPr>
            <p:cNvSpPr/>
            <p:nvPr/>
          </p:nvSpPr>
          <p:spPr>
            <a:xfrm>
              <a:off x="5179668" y="965839"/>
              <a:ext cx="73134" cy="73122"/>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49" name="Shape 3833">
              <a:extLst>
                <a:ext uri="{FF2B5EF4-FFF2-40B4-BE49-F238E27FC236}">
                  <a16:creationId xmlns:a16="http://schemas.microsoft.com/office/drawing/2014/main" id="{99DFD93B-9FA4-424F-A209-861C5DA6C64D}"/>
                </a:ext>
              </a:extLst>
            </p:cNvPr>
            <p:cNvSpPr/>
            <p:nvPr/>
          </p:nvSpPr>
          <p:spPr>
            <a:xfrm>
              <a:off x="5610885" y="1631580"/>
              <a:ext cx="70613" cy="73122"/>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0" name="Shape 3834">
              <a:extLst>
                <a:ext uri="{FF2B5EF4-FFF2-40B4-BE49-F238E27FC236}">
                  <a16:creationId xmlns:a16="http://schemas.microsoft.com/office/drawing/2014/main" id="{30C0E9FC-C738-BF49-80BE-D09A0044102F}"/>
                </a:ext>
              </a:extLst>
            </p:cNvPr>
            <p:cNvSpPr/>
            <p:nvPr/>
          </p:nvSpPr>
          <p:spPr>
            <a:xfrm>
              <a:off x="4839231" y="1856015"/>
              <a:ext cx="73136" cy="73123"/>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1" name="Shape 3835">
              <a:extLst>
                <a:ext uri="{FF2B5EF4-FFF2-40B4-BE49-F238E27FC236}">
                  <a16:creationId xmlns:a16="http://schemas.microsoft.com/office/drawing/2014/main" id="{058E859C-5925-3045-AD62-6E6B34A597BF}"/>
                </a:ext>
              </a:extLst>
            </p:cNvPr>
            <p:cNvSpPr/>
            <p:nvPr/>
          </p:nvSpPr>
          <p:spPr>
            <a:xfrm>
              <a:off x="4773665" y="2166191"/>
              <a:ext cx="70613" cy="73121"/>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2" name="Shape 3836">
              <a:extLst>
                <a:ext uri="{FF2B5EF4-FFF2-40B4-BE49-F238E27FC236}">
                  <a16:creationId xmlns:a16="http://schemas.microsoft.com/office/drawing/2014/main" id="{FB1951BE-E913-ED49-88FA-D18F013374E6}"/>
                </a:ext>
              </a:extLst>
            </p:cNvPr>
            <p:cNvSpPr/>
            <p:nvPr/>
          </p:nvSpPr>
          <p:spPr>
            <a:xfrm>
              <a:off x="4849317" y="1929146"/>
              <a:ext cx="73136" cy="73122"/>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3" name="Shape 3837">
              <a:extLst>
                <a:ext uri="{FF2B5EF4-FFF2-40B4-BE49-F238E27FC236}">
                  <a16:creationId xmlns:a16="http://schemas.microsoft.com/office/drawing/2014/main" id="{47675F26-AF60-3B4F-AEEC-02F66F8FD938}"/>
                </a:ext>
              </a:extLst>
            </p:cNvPr>
            <p:cNvSpPr/>
            <p:nvPr/>
          </p:nvSpPr>
          <p:spPr>
            <a:xfrm>
              <a:off x="5305755" y="1808093"/>
              <a:ext cx="1086873" cy="58252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656" y="6031"/>
                  </a:lnTo>
                  <a:lnTo>
                    <a:pt x="4215" y="5190"/>
                  </a:lnTo>
                  <a:lnTo>
                    <a:pt x="4516" y="7434"/>
                  </a:lnTo>
                  <a:lnTo>
                    <a:pt x="5344" y="9818"/>
                  </a:lnTo>
                  <a:lnTo>
                    <a:pt x="5344" y="15429"/>
                  </a:lnTo>
                  <a:lnTo>
                    <a:pt x="5946" y="17252"/>
                  </a:lnTo>
                  <a:lnTo>
                    <a:pt x="5720" y="19917"/>
                  </a:lnTo>
                  <a:lnTo>
                    <a:pt x="9031" y="21460"/>
                  </a:lnTo>
                  <a:lnTo>
                    <a:pt x="10311" y="19777"/>
                  </a:lnTo>
                  <a:lnTo>
                    <a:pt x="10838" y="21600"/>
                  </a:lnTo>
                  <a:lnTo>
                    <a:pt x="17310" y="19917"/>
                  </a:lnTo>
                  <a:lnTo>
                    <a:pt x="17987" y="17953"/>
                  </a:lnTo>
                  <a:lnTo>
                    <a:pt x="19342" y="19496"/>
                  </a:lnTo>
                  <a:lnTo>
                    <a:pt x="21148" y="18093"/>
                  </a:lnTo>
                  <a:lnTo>
                    <a:pt x="21600" y="9538"/>
                  </a:lnTo>
                  <a:lnTo>
                    <a:pt x="18364" y="6873"/>
                  </a:lnTo>
                  <a:lnTo>
                    <a:pt x="13622" y="11081"/>
                  </a:lnTo>
                  <a:lnTo>
                    <a:pt x="13321" y="13184"/>
                  </a:lnTo>
                  <a:lnTo>
                    <a:pt x="11967" y="11501"/>
                  </a:lnTo>
                  <a:lnTo>
                    <a:pt x="10687" y="11782"/>
                  </a:lnTo>
                  <a:lnTo>
                    <a:pt x="10085" y="10660"/>
                  </a:lnTo>
                  <a:lnTo>
                    <a:pt x="9633" y="12764"/>
                  </a:lnTo>
                  <a:lnTo>
                    <a:pt x="8956" y="9117"/>
                  </a:lnTo>
                  <a:lnTo>
                    <a:pt x="6924" y="8977"/>
                  </a:lnTo>
                  <a:lnTo>
                    <a:pt x="8354" y="5190"/>
                  </a:lnTo>
                  <a:lnTo>
                    <a:pt x="5946" y="2104"/>
                  </a:lnTo>
                  <a:lnTo>
                    <a:pt x="4591" y="2945"/>
                  </a:lnTo>
                  <a:lnTo>
                    <a:pt x="3236" y="14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4" name="Shape 3838">
              <a:extLst>
                <a:ext uri="{FF2B5EF4-FFF2-40B4-BE49-F238E27FC236}">
                  <a16:creationId xmlns:a16="http://schemas.microsoft.com/office/drawing/2014/main" id="{37DEC862-35FA-0543-B6F5-544C0514A935}"/>
                </a:ext>
              </a:extLst>
            </p:cNvPr>
            <p:cNvSpPr/>
            <p:nvPr/>
          </p:nvSpPr>
          <p:spPr>
            <a:xfrm>
              <a:off x="5681496" y="1813136"/>
              <a:ext cx="75653" cy="93305"/>
            </a:xfrm>
            <a:custGeom>
              <a:avLst/>
              <a:gdLst/>
              <a:ahLst/>
              <a:cxnLst>
                <a:cxn ang="0">
                  <a:pos x="wd2" y="hd2"/>
                </a:cxn>
                <a:cxn ang="5400000">
                  <a:pos x="wd2" y="hd2"/>
                </a:cxn>
                <a:cxn ang="10800000">
                  <a:pos x="wd2" y="hd2"/>
                </a:cxn>
                <a:cxn ang="16200000">
                  <a:pos x="wd2" y="hd2"/>
                </a:cxn>
              </a:cxnLst>
              <a:rect l="0" t="0" r="r" b="b"/>
              <a:pathLst>
                <a:path w="20111" h="20673" extrusionOk="0">
                  <a:moveTo>
                    <a:pt x="92" y="4473"/>
                  </a:moveTo>
                  <a:cubicBezTo>
                    <a:pt x="-739" y="1098"/>
                    <a:pt x="4245" y="-927"/>
                    <a:pt x="7569" y="423"/>
                  </a:cubicBezTo>
                  <a:cubicBezTo>
                    <a:pt x="10892" y="1773"/>
                    <a:pt x="19200" y="9198"/>
                    <a:pt x="20030" y="12573"/>
                  </a:cubicBezTo>
                  <a:cubicBezTo>
                    <a:pt x="20861" y="15948"/>
                    <a:pt x="15045" y="17973"/>
                    <a:pt x="12553" y="20673"/>
                  </a:cubicBezTo>
                  <a:cubicBezTo>
                    <a:pt x="8399" y="15273"/>
                    <a:pt x="922" y="7848"/>
                    <a:pt x="92" y="4473"/>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5" name="Shape 3839">
              <a:extLst>
                <a:ext uri="{FF2B5EF4-FFF2-40B4-BE49-F238E27FC236}">
                  <a16:creationId xmlns:a16="http://schemas.microsoft.com/office/drawing/2014/main" id="{F9DD0B91-AAF7-574B-86C1-28A24FCE0269}"/>
                </a:ext>
              </a:extLst>
            </p:cNvPr>
            <p:cNvSpPr/>
            <p:nvPr/>
          </p:nvSpPr>
          <p:spPr>
            <a:xfrm>
              <a:off x="5343580" y="635480"/>
              <a:ext cx="537134" cy="842264"/>
            </a:xfrm>
            <a:custGeom>
              <a:avLst/>
              <a:gdLst/>
              <a:ahLst/>
              <a:cxnLst>
                <a:cxn ang="0">
                  <a:pos x="wd2" y="hd2"/>
                </a:cxn>
                <a:cxn ang="5400000">
                  <a:pos x="wd2" y="hd2"/>
                </a:cxn>
                <a:cxn ang="10800000">
                  <a:pos x="wd2" y="hd2"/>
                </a:cxn>
                <a:cxn ang="16200000">
                  <a:pos x="wd2" y="hd2"/>
                </a:cxn>
              </a:cxnLst>
              <a:rect l="0" t="0" r="r" b="b"/>
              <a:pathLst>
                <a:path w="21600" h="21600" extrusionOk="0">
                  <a:moveTo>
                    <a:pt x="5172" y="0"/>
                  </a:moveTo>
                  <a:lnTo>
                    <a:pt x="0" y="8814"/>
                  </a:lnTo>
                  <a:lnTo>
                    <a:pt x="2130" y="13948"/>
                  </a:lnTo>
                  <a:lnTo>
                    <a:pt x="7758" y="13367"/>
                  </a:lnTo>
                  <a:lnTo>
                    <a:pt x="8214" y="15110"/>
                  </a:lnTo>
                  <a:lnTo>
                    <a:pt x="4563" y="16273"/>
                  </a:lnTo>
                  <a:lnTo>
                    <a:pt x="10952" y="21600"/>
                  </a:lnTo>
                  <a:lnTo>
                    <a:pt x="21600" y="14045"/>
                  </a:lnTo>
                  <a:lnTo>
                    <a:pt x="19318" y="11526"/>
                  </a:lnTo>
                  <a:lnTo>
                    <a:pt x="17493" y="12108"/>
                  </a:lnTo>
                  <a:lnTo>
                    <a:pt x="15059" y="6587"/>
                  </a:lnTo>
                  <a:lnTo>
                    <a:pt x="13234" y="8136"/>
                  </a:lnTo>
                  <a:lnTo>
                    <a:pt x="11713" y="5812"/>
                  </a:lnTo>
                  <a:lnTo>
                    <a:pt x="5172"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6" name="Shape 3840">
              <a:extLst>
                <a:ext uri="{FF2B5EF4-FFF2-40B4-BE49-F238E27FC236}">
                  <a16:creationId xmlns:a16="http://schemas.microsoft.com/office/drawing/2014/main" id="{FAFA02AE-773A-0D47-A86E-4B3168454A8F}"/>
                </a:ext>
              </a:extLst>
            </p:cNvPr>
            <p:cNvSpPr/>
            <p:nvPr/>
          </p:nvSpPr>
          <p:spPr>
            <a:xfrm>
              <a:off x="5562973" y="0"/>
              <a:ext cx="998613" cy="1936702"/>
            </a:xfrm>
            <a:custGeom>
              <a:avLst/>
              <a:gdLst/>
              <a:ahLst/>
              <a:cxnLst>
                <a:cxn ang="0">
                  <a:pos x="wd2" y="hd2"/>
                </a:cxn>
                <a:cxn ang="5400000">
                  <a:pos x="wd2" y="hd2"/>
                </a:cxn>
                <a:cxn ang="10800000">
                  <a:pos x="wd2" y="hd2"/>
                </a:cxn>
                <a:cxn ang="16200000">
                  <a:pos x="wd2" y="hd2"/>
                </a:cxn>
              </a:cxnLst>
              <a:rect l="0" t="0" r="r" b="b"/>
              <a:pathLst>
                <a:path w="21600" h="21600" extrusionOk="0">
                  <a:moveTo>
                    <a:pt x="16232" y="0"/>
                  </a:moveTo>
                  <a:lnTo>
                    <a:pt x="6518" y="2634"/>
                  </a:lnTo>
                  <a:lnTo>
                    <a:pt x="6135" y="4149"/>
                  </a:lnTo>
                  <a:lnTo>
                    <a:pt x="4090" y="3359"/>
                  </a:lnTo>
                  <a:lnTo>
                    <a:pt x="3323" y="4478"/>
                  </a:lnTo>
                  <a:lnTo>
                    <a:pt x="4601" y="5005"/>
                  </a:lnTo>
                  <a:lnTo>
                    <a:pt x="3067" y="5137"/>
                  </a:lnTo>
                  <a:lnTo>
                    <a:pt x="2428" y="4873"/>
                  </a:lnTo>
                  <a:lnTo>
                    <a:pt x="0" y="6322"/>
                  </a:lnTo>
                  <a:lnTo>
                    <a:pt x="1789" y="7837"/>
                  </a:lnTo>
                  <a:lnTo>
                    <a:pt x="4729" y="7310"/>
                  </a:lnTo>
                  <a:lnTo>
                    <a:pt x="2301" y="8429"/>
                  </a:lnTo>
                  <a:lnTo>
                    <a:pt x="6135" y="9285"/>
                  </a:lnTo>
                  <a:lnTo>
                    <a:pt x="12014" y="7639"/>
                  </a:lnTo>
                  <a:lnTo>
                    <a:pt x="8947" y="9812"/>
                  </a:lnTo>
                  <a:lnTo>
                    <a:pt x="10736" y="11261"/>
                  </a:lnTo>
                  <a:lnTo>
                    <a:pt x="7413" y="10141"/>
                  </a:lnTo>
                  <a:lnTo>
                    <a:pt x="5112" y="10141"/>
                  </a:lnTo>
                  <a:lnTo>
                    <a:pt x="4857" y="11524"/>
                  </a:lnTo>
                  <a:lnTo>
                    <a:pt x="8180" y="13368"/>
                  </a:lnTo>
                  <a:lnTo>
                    <a:pt x="10608" y="13500"/>
                  </a:lnTo>
                  <a:lnTo>
                    <a:pt x="9330" y="14290"/>
                  </a:lnTo>
                  <a:lnTo>
                    <a:pt x="6902" y="14224"/>
                  </a:lnTo>
                  <a:lnTo>
                    <a:pt x="5240" y="16398"/>
                  </a:lnTo>
                  <a:lnTo>
                    <a:pt x="8308" y="16134"/>
                  </a:lnTo>
                  <a:lnTo>
                    <a:pt x="9202" y="17715"/>
                  </a:lnTo>
                  <a:lnTo>
                    <a:pt x="10353" y="17188"/>
                  </a:lnTo>
                  <a:lnTo>
                    <a:pt x="9841" y="18176"/>
                  </a:lnTo>
                  <a:lnTo>
                    <a:pt x="7924" y="18176"/>
                  </a:lnTo>
                  <a:lnTo>
                    <a:pt x="6646" y="17056"/>
                  </a:lnTo>
                  <a:lnTo>
                    <a:pt x="4985" y="17385"/>
                  </a:lnTo>
                  <a:lnTo>
                    <a:pt x="6007" y="19032"/>
                  </a:lnTo>
                  <a:lnTo>
                    <a:pt x="3834" y="20283"/>
                  </a:lnTo>
                  <a:lnTo>
                    <a:pt x="4601" y="21139"/>
                  </a:lnTo>
                  <a:lnTo>
                    <a:pt x="6135" y="21402"/>
                  </a:lnTo>
                  <a:lnTo>
                    <a:pt x="7413" y="21007"/>
                  </a:lnTo>
                  <a:lnTo>
                    <a:pt x="9841" y="21600"/>
                  </a:lnTo>
                  <a:lnTo>
                    <a:pt x="10353" y="20744"/>
                  </a:lnTo>
                  <a:lnTo>
                    <a:pt x="11503" y="20546"/>
                  </a:lnTo>
                  <a:lnTo>
                    <a:pt x="12270" y="20876"/>
                  </a:lnTo>
                  <a:lnTo>
                    <a:pt x="13548" y="20085"/>
                  </a:lnTo>
                  <a:lnTo>
                    <a:pt x="14570" y="20217"/>
                  </a:lnTo>
                  <a:lnTo>
                    <a:pt x="14698" y="21139"/>
                  </a:lnTo>
                  <a:lnTo>
                    <a:pt x="18533" y="19361"/>
                  </a:lnTo>
                  <a:lnTo>
                    <a:pt x="16999" y="18571"/>
                  </a:lnTo>
                  <a:lnTo>
                    <a:pt x="12909" y="18307"/>
                  </a:lnTo>
                  <a:lnTo>
                    <a:pt x="12525" y="17122"/>
                  </a:lnTo>
                  <a:lnTo>
                    <a:pt x="13804" y="17715"/>
                  </a:lnTo>
                  <a:lnTo>
                    <a:pt x="16743" y="16990"/>
                  </a:lnTo>
                  <a:lnTo>
                    <a:pt x="16360" y="15805"/>
                  </a:lnTo>
                  <a:lnTo>
                    <a:pt x="18533" y="15080"/>
                  </a:lnTo>
                  <a:lnTo>
                    <a:pt x="17766" y="14488"/>
                  </a:lnTo>
                  <a:lnTo>
                    <a:pt x="18149" y="12973"/>
                  </a:lnTo>
                  <a:lnTo>
                    <a:pt x="16232" y="12512"/>
                  </a:lnTo>
                  <a:lnTo>
                    <a:pt x="15976" y="11985"/>
                  </a:lnTo>
                  <a:lnTo>
                    <a:pt x="15337" y="11854"/>
                  </a:lnTo>
                  <a:lnTo>
                    <a:pt x="18149" y="10471"/>
                  </a:lnTo>
                  <a:lnTo>
                    <a:pt x="18021" y="9944"/>
                  </a:lnTo>
                  <a:lnTo>
                    <a:pt x="19427" y="9812"/>
                  </a:lnTo>
                  <a:lnTo>
                    <a:pt x="21600" y="3688"/>
                  </a:lnTo>
                  <a:lnTo>
                    <a:pt x="18916" y="5532"/>
                  </a:lnTo>
                  <a:lnTo>
                    <a:pt x="19299" y="4083"/>
                  </a:lnTo>
                  <a:lnTo>
                    <a:pt x="21472" y="2502"/>
                  </a:lnTo>
                  <a:lnTo>
                    <a:pt x="21089" y="593"/>
                  </a:lnTo>
                  <a:lnTo>
                    <a:pt x="18277" y="132"/>
                  </a:lnTo>
                  <a:lnTo>
                    <a:pt x="16488" y="1185"/>
                  </a:lnTo>
                  <a:lnTo>
                    <a:pt x="16232"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7" name="Shape 3841">
              <a:extLst>
                <a:ext uri="{FF2B5EF4-FFF2-40B4-BE49-F238E27FC236}">
                  <a16:creationId xmlns:a16="http://schemas.microsoft.com/office/drawing/2014/main" id="{DE5800A8-A6FC-DA4F-927B-B59BA3E6064D}"/>
                </a:ext>
              </a:extLst>
            </p:cNvPr>
            <p:cNvSpPr/>
            <p:nvPr/>
          </p:nvSpPr>
          <p:spPr>
            <a:xfrm>
              <a:off x="6362366" y="1038969"/>
              <a:ext cx="73136" cy="73123"/>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8" name="Shape 3842">
              <a:extLst>
                <a:ext uri="{FF2B5EF4-FFF2-40B4-BE49-F238E27FC236}">
                  <a16:creationId xmlns:a16="http://schemas.microsoft.com/office/drawing/2014/main" id="{07C0993C-2601-8140-92B6-DB2F55C9B9B0}"/>
                </a:ext>
              </a:extLst>
            </p:cNvPr>
            <p:cNvSpPr/>
            <p:nvPr/>
          </p:nvSpPr>
          <p:spPr>
            <a:xfrm>
              <a:off x="7287848" y="3686793"/>
              <a:ext cx="88261" cy="857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95" y="21600"/>
                  </a:lnTo>
                  <a:lnTo>
                    <a:pt x="21600" y="11369"/>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59" name="Shape 3843">
              <a:extLst>
                <a:ext uri="{FF2B5EF4-FFF2-40B4-BE49-F238E27FC236}">
                  <a16:creationId xmlns:a16="http://schemas.microsoft.com/office/drawing/2014/main" id="{696E6109-B7CD-3740-BE13-B972ABF6772D}"/>
                </a:ext>
              </a:extLst>
            </p:cNvPr>
            <p:cNvSpPr/>
            <p:nvPr/>
          </p:nvSpPr>
          <p:spPr>
            <a:xfrm>
              <a:off x="5807581" y="2531833"/>
              <a:ext cx="2859662" cy="2304878"/>
            </a:xfrm>
            <a:custGeom>
              <a:avLst/>
              <a:gdLst/>
              <a:ahLst/>
              <a:cxnLst>
                <a:cxn ang="0">
                  <a:pos x="wd2" y="hd2"/>
                </a:cxn>
                <a:cxn ang="5400000">
                  <a:pos x="wd2" y="hd2"/>
                </a:cxn>
                <a:cxn ang="10800000">
                  <a:pos x="wd2" y="hd2"/>
                </a:cxn>
                <a:cxn ang="16200000">
                  <a:pos x="wd2" y="hd2"/>
                </a:cxn>
              </a:cxnLst>
              <a:rect l="0" t="0" r="r" b="b"/>
              <a:pathLst>
                <a:path w="21600" h="21600" extrusionOk="0">
                  <a:moveTo>
                    <a:pt x="1089" y="108"/>
                  </a:moveTo>
                  <a:lnTo>
                    <a:pt x="0" y="2268"/>
                  </a:lnTo>
                  <a:lnTo>
                    <a:pt x="0" y="6102"/>
                  </a:lnTo>
                  <a:lnTo>
                    <a:pt x="1263" y="6318"/>
                  </a:lnTo>
                  <a:lnTo>
                    <a:pt x="1611" y="6966"/>
                  </a:lnTo>
                  <a:lnTo>
                    <a:pt x="1089" y="7074"/>
                  </a:lnTo>
                  <a:lnTo>
                    <a:pt x="653" y="6750"/>
                  </a:lnTo>
                  <a:lnTo>
                    <a:pt x="1263" y="8424"/>
                  </a:lnTo>
                  <a:lnTo>
                    <a:pt x="2090" y="8100"/>
                  </a:lnTo>
                  <a:lnTo>
                    <a:pt x="2874" y="8964"/>
                  </a:lnTo>
                  <a:lnTo>
                    <a:pt x="5879" y="8586"/>
                  </a:lnTo>
                  <a:lnTo>
                    <a:pt x="5879" y="8262"/>
                  </a:lnTo>
                  <a:lnTo>
                    <a:pt x="7185" y="8100"/>
                  </a:lnTo>
                  <a:lnTo>
                    <a:pt x="6706" y="7074"/>
                  </a:lnTo>
                  <a:lnTo>
                    <a:pt x="7273" y="7020"/>
                  </a:lnTo>
                  <a:lnTo>
                    <a:pt x="9624" y="9180"/>
                  </a:lnTo>
                  <a:lnTo>
                    <a:pt x="9363" y="9774"/>
                  </a:lnTo>
                  <a:lnTo>
                    <a:pt x="10103" y="9504"/>
                  </a:lnTo>
                  <a:lnTo>
                    <a:pt x="13065" y="11988"/>
                  </a:lnTo>
                  <a:lnTo>
                    <a:pt x="12411" y="15282"/>
                  </a:lnTo>
                  <a:lnTo>
                    <a:pt x="13413" y="16632"/>
                  </a:lnTo>
                  <a:lnTo>
                    <a:pt x="10669" y="17766"/>
                  </a:lnTo>
                  <a:lnTo>
                    <a:pt x="10539" y="18360"/>
                  </a:lnTo>
                  <a:lnTo>
                    <a:pt x="10234" y="18900"/>
                  </a:lnTo>
                  <a:lnTo>
                    <a:pt x="11410" y="20466"/>
                  </a:lnTo>
                  <a:lnTo>
                    <a:pt x="12281" y="19602"/>
                  </a:lnTo>
                  <a:lnTo>
                    <a:pt x="12324" y="19008"/>
                  </a:lnTo>
                  <a:lnTo>
                    <a:pt x="13021" y="19386"/>
                  </a:lnTo>
                  <a:lnTo>
                    <a:pt x="13413" y="18468"/>
                  </a:lnTo>
                  <a:lnTo>
                    <a:pt x="13805" y="19008"/>
                  </a:lnTo>
                  <a:lnTo>
                    <a:pt x="15590" y="20034"/>
                  </a:lnTo>
                  <a:lnTo>
                    <a:pt x="15982" y="19926"/>
                  </a:lnTo>
                  <a:lnTo>
                    <a:pt x="16156" y="20898"/>
                  </a:lnTo>
                  <a:lnTo>
                    <a:pt x="16723" y="21330"/>
                  </a:lnTo>
                  <a:lnTo>
                    <a:pt x="19292" y="21600"/>
                  </a:lnTo>
                  <a:lnTo>
                    <a:pt x="21513" y="21438"/>
                  </a:lnTo>
                  <a:lnTo>
                    <a:pt x="21339" y="20682"/>
                  </a:lnTo>
                  <a:lnTo>
                    <a:pt x="18334" y="18792"/>
                  </a:lnTo>
                  <a:lnTo>
                    <a:pt x="21600" y="19170"/>
                  </a:lnTo>
                  <a:lnTo>
                    <a:pt x="21426" y="17280"/>
                  </a:lnTo>
                  <a:lnTo>
                    <a:pt x="17724" y="14256"/>
                  </a:lnTo>
                  <a:lnTo>
                    <a:pt x="17332" y="14202"/>
                  </a:lnTo>
                  <a:lnTo>
                    <a:pt x="16897" y="13446"/>
                  </a:lnTo>
                  <a:lnTo>
                    <a:pt x="17289" y="11826"/>
                  </a:lnTo>
                  <a:lnTo>
                    <a:pt x="19945" y="13770"/>
                  </a:lnTo>
                  <a:lnTo>
                    <a:pt x="20337" y="13608"/>
                  </a:lnTo>
                  <a:lnTo>
                    <a:pt x="20947" y="13716"/>
                  </a:lnTo>
                  <a:lnTo>
                    <a:pt x="20381" y="12150"/>
                  </a:lnTo>
                  <a:lnTo>
                    <a:pt x="20860" y="10746"/>
                  </a:lnTo>
                  <a:lnTo>
                    <a:pt x="20598" y="10476"/>
                  </a:lnTo>
                  <a:lnTo>
                    <a:pt x="20903" y="9018"/>
                  </a:lnTo>
                  <a:lnTo>
                    <a:pt x="19466" y="9774"/>
                  </a:lnTo>
                  <a:lnTo>
                    <a:pt x="19510" y="8640"/>
                  </a:lnTo>
                  <a:lnTo>
                    <a:pt x="18682" y="9450"/>
                  </a:lnTo>
                  <a:lnTo>
                    <a:pt x="17463" y="8100"/>
                  </a:lnTo>
                  <a:lnTo>
                    <a:pt x="16853" y="8640"/>
                  </a:lnTo>
                  <a:lnTo>
                    <a:pt x="14415" y="7992"/>
                  </a:lnTo>
                  <a:lnTo>
                    <a:pt x="14719" y="7182"/>
                  </a:lnTo>
                  <a:lnTo>
                    <a:pt x="14458" y="6750"/>
                  </a:lnTo>
                  <a:lnTo>
                    <a:pt x="15155" y="5994"/>
                  </a:lnTo>
                  <a:lnTo>
                    <a:pt x="13892" y="5994"/>
                  </a:lnTo>
                  <a:lnTo>
                    <a:pt x="14371" y="4914"/>
                  </a:lnTo>
                  <a:lnTo>
                    <a:pt x="13718" y="4266"/>
                  </a:lnTo>
                  <a:lnTo>
                    <a:pt x="13413" y="5184"/>
                  </a:lnTo>
                  <a:lnTo>
                    <a:pt x="12890" y="4914"/>
                  </a:lnTo>
                  <a:lnTo>
                    <a:pt x="13239" y="3996"/>
                  </a:lnTo>
                  <a:lnTo>
                    <a:pt x="12194" y="4050"/>
                  </a:lnTo>
                  <a:lnTo>
                    <a:pt x="11671" y="4320"/>
                  </a:lnTo>
                  <a:lnTo>
                    <a:pt x="11627" y="3510"/>
                  </a:lnTo>
                  <a:lnTo>
                    <a:pt x="10756" y="3996"/>
                  </a:lnTo>
                  <a:lnTo>
                    <a:pt x="11061" y="3186"/>
                  </a:lnTo>
                  <a:lnTo>
                    <a:pt x="10277" y="2592"/>
                  </a:lnTo>
                  <a:lnTo>
                    <a:pt x="9929" y="3780"/>
                  </a:lnTo>
                  <a:lnTo>
                    <a:pt x="9450" y="2646"/>
                  </a:lnTo>
                  <a:lnTo>
                    <a:pt x="9015" y="3294"/>
                  </a:lnTo>
                  <a:lnTo>
                    <a:pt x="9102" y="2268"/>
                  </a:lnTo>
                  <a:lnTo>
                    <a:pt x="6794" y="1620"/>
                  </a:lnTo>
                  <a:lnTo>
                    <a:pt x="6184" y="2970"/>
                  </a:lnTo>
                  <a:lnTo>
                    <a:pt x="5618" y="2430"/>
                  </a:lnTo>
                  <a:lnTo>
                    <a:pt x="5182" y="3456"/>
                  </a:lnTo>
                  <a:lnTo>
                    <a:pt x="4921" y="1350"/>
                  </a:lnTo>
                  <a:lnTo>
                    <a:pt x="4224" y="0"/>
                  </a:lnTo>
                  <a:lnTo>
                    <a:pt x="3266" y="54"/>
                  </a:lnTo>
                  <a:lnTo>
                    <a:pt x="2526" y="1242"/>
                  </a:lnTo>
                  <a:lnTo>
                    <a:pt x="2439" y="3348"/>
                  </a:lnTo>
                  <a:lnTo>
                    <a:pt x="2744" y="3564"/>
                  </a:lnTo>
                  <a:lnTo>
                    <a:pt x="2395" y="4266"/>
                  </a:lnTo>
                  <a:lnTo>
                    <a:pt x="3092" y="5022"/>
                  </a:lnTo>
                  <a:lnTo>
                    <a:pt x="3005" y="5886"/>
                  </a:lnTo>
                  <a:lnTo>
                    <a:pt x="1916" y="4266"/>
                  </a:lnTo>
                  <a:lnTo>
                    <a:pt x="1655" y="2268"/>
                  </a:lnTo>
                  <a:lnTo>
                    <a:pt x="2221" y="216"/>
                  </a:lnTo>
                  <a:lnTo>
                    <a:pt x="1089" y="108"/>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0" name="Shape 3844">
              <a:extLst>
                <a:ext uri="{FF2B5EF4-FFF2-40B4-BE49-F238E27FC236}">
                  <a16:creationId xmlns:a16="http://schemas.microsoft.com/office/drawing/2014/main" id="{4E3AAA82-B7F9-9B49-9149-4036F58966B7}"/>
                </a:ext>
              </a:extLst>
            </p:cNvPr>
            <p:cNvSpPr/>
            <p:nvPr/>
          </p:nvSpPr>
          <p:spPr>
            <a:xfrm>
              <a:off x="6395149" y="2468791"/>
              <a:ext cx="385827" cy="247132"/>
            </a:xfrm>
            <a:custGeom>
              <a:avLst/>
              <a:gdLst/>
              <a:ahLst/>
              <a:cxnLst>
                <a:cxn ang="0">
                  <a:pos x="wd2" y="hd2"/>
                </a:cxn>
                <a:cxn ang="5400000">
                  <a:pos x="wd2" y="hd2"/>
                </a:cxn>
                <a:cxn ang="10800000">
                  <a:pos x="wd2" y="hd2"/>
                </a:cxn>
                <a:cxn ang="16200000">
                  <a:pos x="wd2" y="hd2"/>
                </a:cxn>
              </a:cxnLst>
              <a:rect l="0" t="0" r="r" b="b"/>
              <a:pathLst>
                <a:path w="21600" h="21600" extrusionOk="0">
                  <a:moveTo>
                    <a:pt x="0" y="1507"/>
                  </a:moveTo>
                  <a:lnTo>
                    <a:pt x="7737" y="21600"/>
                  </a:lnTo>
                  <a:lnTo>
                    <a:pt x="21600" y="14567"/>
                  </a:lnTo>
                  <a:lnTo>
                    <a:pt x="11284" y="0"/>
                  </a:lnTo>
                  <a:lnTo>
                    <a:pt x="0" y="1507"/>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1" name="Shape 3845">
              <a:extLst>
                <a:ext uri="{FF2B5EF4-FFF2-40B4-BE49-F238E27FC236}">
                  <a16:creationId xmlns:a16="http://schemas.microsoft.com/office/drawing/2014/main" id="{B87AB58E-760D-9343-B26B-60AB2671DE50}"/>
                </a:ext>
              </a:extLst>
            </p:cNvPr>
            <p:cNvSpPr/>
            <p:nvPr/>
          </p:nvSpPr>
          <p:spPr>
            <a:xfrm>
              <a:off x="7058369" y="3701924"/>
              <a:ext cx="201740" cy="242089"/>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lnTo>
                    <a:pt x="1234" y="21600"/>
                  </a:lnTo>
                  <a:lnTo>
                    <a:pt x="21600" y="20057"/>
                  </a:lnTo>
                  <a:lnTo>
                    <a:pt x="16663" y="0"/>
                  </a:lnTo>
                  <a:lnTo>
                    <a:pt x="0" y="360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2" name="Shape 3846">
              <a:extLst>
                <a:ext uri="{FF2B5EF4-FFF2-40B4-BE49-F238E27FC236}">
                  <a16:creationId xmlns:a16="http://schemas.microsoft.com/office/drawing/2014/main" id="{66215860-F8E7-6C44-A347-343769D31A44}"/>
                </a:ext>
              </a:extLst>
            </p:cNvPr>
            <p:cNvSpPr/>
            <p:nvPr/>
          </p:nvSpPr>
          <p:spPr>
            <a:xfrm>
              <a:off x="7005411" y="3530444"/>
              <a:ext cx="105916" cy="90785"/>
            </a:xfrm>
            <a:custGeom>
              <a:avLst/>
              <a:gdLst/>
              <a:ahLst/>
              <a:cxnLst>
                <a:cxn ang="0">
                  <a:pos x="wd2" y="hd2"/>
                </a:cxn>
                <a:cxn ang="5400000">
                  <a:pos x="wd2" y="hd2"/>
                </a:cxn>
                <a:cxn ang="10800000">
                  <a:pos x="wd2" y="hd2"/>
                </a:cxn>
                <a:cxn ang="16200000">
                  <a:pos x="wd2" y="hd2"/>
                </a:cxn>
              </a:cxnLst>
              <a:rect l="0" t="0" r="r" b="b"/>
              <a:pathLst>
                <a:path w="14316" h="19286" extrusionOk="0">
                  <a:moveTo>
                    <a:pt x="6670" y="77"/>
                  </a:moveTo>
                  <a:cubicBezTo>
                    <a:pt x="8672" y="1074"/>
                    <a:pt x="14994" y="16027"/>
                    <a:pt x="14256" y="18021"/>
                  </a:cubicBezTo>
                  <a:cubicBezTo>
                    <a:pt x="13519" y="20015"/>
                    <a:pt x="-6606" y="20680"/>
                    <a:pt x="2245" y="12040"/>
                  </a:cubicBezTo>
                  <a:cubicBezTo>
                    <a:pt x="3720" y="8052"/>
                    <a:pt x="4668" y="-920"/>
                    <a:pt x="6670" y="77"/>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3" name="Shape 3847">
              <a:extLst>
                <a:ext uri="{FF2B5EF4-FFF2-40B4-BE49-F238E27FC236}">
                  <a16:creationId xmlns:a16="http://schemas.microsoft.com/office/drawing/2014/main" id="{305E6D97-AC7A-7940-871B-AACF1D65129F}"/>
                </a:ext>
              </a:extLst>
            </p:cNvPr>
            <p:cNvSpPr/>
            <p:nvPr/>
          </p:nvSpPr>
          <p:spPr>
            <a:xfrm>
              <a:off x="7134020" y="3628794"/>
              <a:ext cx="88263"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190" y="21600"/>
                  </a:lnTo>
                  <a:lnTo>
                    <a:pt x="21600" y="9600"/>
                  </a:lnTo>
                  <a:lnTo>
                    <a:pt x="0"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4" name="Shape 3848">
              <a:extLst>
                <a:ext uri="{FF2B5EF4-FFF2-40B4-BE49-F238E27FC236}">
                  <a16:creationId xmlns:a16="http://schemas.microsoft.com/office/drawing/2014/main" id="{FF5BBA20-A493-4041-9086-C6D8085B787C}"/>
                </a:ext>
              </a:extLst>
            </p:cNvPr>
            <p:cNvSpPr/>
            <p:nvPr/>
          </p:nvSpPr>
          <p:spPr>
            <a:xfrm>
              <a:off x="6780976" y="3540532"/>
              <a:ext cx="78176" cy="108437"/>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lnTo>
                    <a:pt x="0" y="18000"/>
                  </a:lnTo>
                  <a:lnTo>
                    <a:pt x="7624" y="21600"/>
                  </a:lnTo>
                  <a:lnTo>
                    <a:pt x="21600" y="6300"/>
                  </a:lnTo>
                  <a:lnTo>
                    <a:pt x="762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5" name="Shape 3849">
              <a:extLst>
                <a:ext uri="{FF2B5EF4-FFF2-40B4-BE49-F238E27FC236}">
                  <a16:creationId xmlns:a16="http://schemas.microsoft.com/office/drawing/2014/main" id="{A602B717-4322-6649-AB20-43084ACC0935}"/>
                </a:ext>
              </a:extLst>
            </p:cNvPr>
            <p:cNvSpPr/>
            <p:nvPr/>
          </p:nvSpPr>
          <p:spPr>
            <a:xfrm>
              <a:off x="6685150" y="3429575"/>
              <a:ext cx="78176" cy="110958"/>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lnTo>
                    <a:pt x="0" y="18000"/>
                  </a:lnTo>
                  <a:lnTo>
                    <a:pt x="7624" y="21600"/>
                  </a:lnTo>
                  <a:lnTo>
                    <a:pt x="21600" y="6300"/>
                  </a:lnTo>
                  <a:lnTo>
                    <a:pt x="762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6" name="Shape 3850">
              <a:extLst>
                <a:ext uri="{FF2B5EF4-FFF2-40B4-BE49-F238E27FC236}">
                  <a16:creationId xmlns:a16="http://schemas.microsoft.com/office/drawing/2014/main" id="{F86CC56A-0AD4-1544-AADE-4659E7302E94}"/>
                </a:ext>
              </a:extLst>
            </p:cNvPr>
            <p:cNvSpPr/>
            <p:nvPr/>
          </p:nvSpPr>
          <p:spPr>
            <a:xfrm>
              <a:off x="6806193" y="3416967"/>
              <a:ext cx="78176" cy="110958"/>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lnTo>
                    <a:pt x="0" y="18000"/>
                  </a:lnTo>
                  <a:lnTo>
                    <a:pt x="7624" y="21600"/>
                  </a:lnTo>
                  <a:lnTo>
                    <a:pt x="21600" y="6300"/>
                  </a:lnTo>
                  <a:lnTo>
                    <a:pt x="7624"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7" name="Shape 3851">
              <a:extLst>
                <a:ext uri="{FF2B5EF4-FFF2-40B4-BE49-F238E27FC236}">
                  <a16:creationId xmlns:a16="http://schemas.microsoft.com/office/drawing/2014/main" id="{DA11F7CC-4A52-FA41-B461-740819883721}"/>
                </a:ext>
              </a:extLst>
            </p:cNvPr>
            <p:cNvSpPr/>
            <p:nvPr/>
          </p:nvSpPr>
          <p:spPr>
            <a:xfrm rot="10800000">
              <a:off x="6919670" y="3480009"/>
              <a:ext cx="73134" cy="73124"/>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8" name="Shape 3852">
              <a:extLst>
                <a:ext uri="{FF2B5EF4-FFF2-40B4-BE49-F238E27FC236}">
                  <a16:creationId xmlns:a16="http://schemas.microsoft.com/office/drawing/2014/main" id="{BBED51C8-8ADC-774C-BFE0-96CD35159BCD}"/>
                </a:ext>
              </a:extLst>
            </p:cNvPr>
            <p:cNvSpPr/>
            <p:nvPr/>
          </p:nvSpPr>
          <p:spPr>
            <a:xfrm rot="10800000">
              <a:off x="6062276" y="3457314"/>
              <a:ext cx="73134" cy="70602"/>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69" name="Shape 3853">
              <a:extLst>
                <a:ext uri="{FF2B5EF4-FFF2-40B4-BE49-F238E27FC236}">
                  <a16:creationId xmlns:a16="http://schemas.microsoft.com/office/drawing/2014/main" id="{64A123DF-02B4-E047-B773-4EDEC91F02BD}"/>
                </a:ext>
              </a:extLst>
            </p:cNvPr>
            <p:cNvSpPr/>
            <p:nvPr/>
          </p:nvSpPr>
          <p:spPr>
            <a:xfrm rot="10800000">
              <a:off x="8735328" y="4529056"/>
              <a:ext cx="73134" cy="70601"/>
            </a:xfrm>
            <a:custGeom>
              <a:avLst/>
              <a:gdLst/>
              <a:ahLst/>
              <a:cxnLst>
                <a:cxn ang="0">
                  <a:pos x="wd2" y="hd2"/>
                </a:cxn>
                <a:cxn ang="5400000">
                  <a:pos x="wd2" y="hd2"/>
                </a:cxn>
                <a:cxn ang="10800000">
                  <a:pos x="wd2" y="hd2"/>
                </a:cxn>
                <a:cxn ang="16200000">
                  <a:pos x="wd2" y="hd2"/>
                </a:cxn>
              </a:cxnLst>
              <a:rect l="0" t="0" r="r" b="b"/>
              <a:pathLst>
                <a:path w="20292" h="17721" extrusionOk="0">
                  <a:moveTo>
                    <a:pt x="18759" y="1706"/>
                  </a:moveTo>
                  <a:cubicBezTo>
                    <a:pt x="21600" y="3942"/>
                    <a:pt x="20181" y="16979"/>
                    <a:pt x="17054" y="17350"/>
                  </a:cubicBezTo>
                  <a:cubicBezTo>
                    <a:pt x="13927" y="17721"/>
                    <a:pt x="6254" y="20325"/>
                    <a:pt x="0" y="3936"/>
                  </a:cubicBezTo>
                  <a:cubicBezTo>
                    <a:pt x="7959" y="-1275"/>
                    <a:pt x="15918" y="-530"/>
                    <a:pt x="18759" y="1706"/>
                  </a:cubicBez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70" name="Shape 3854">
              <a:extLst>
                <a:ext uri="{FF2B5EF4-FFF2-40B4-BE49-F238E27FC236}">
                  <a16:creationId xmlns:a16="http://schemas.microsoft.com/office/drawing/2014/main" id="{90D11478-131F-8B4E-9D19-CC30E9C3BE42}"/>
                </a:ext>
              </a:extLst>
            </p:cNvPr>
            <p:cNvSpPr/>
            <p:nvPr/>
          </p:nvSpPr>
          <p:spPr>
            <a:xfrm>
              <a:off x="10866206" y="7683763"/>
              <a:ext cx="93306" cy="93305"/>
            </a:xfrm>
            <a:custGeom>
              <a:avLst/>
              <a:gdLst/>
              <a:ahLst/>
              <a:cxnLst>
                <a:cxn ang="0">
                  <a:pos x="wd2" y="hd2"/>
                </a:cxn>
                <a:cxn ang="5400000">
                  <a:pos x="wd2" y="hd2"/>
                </a:cxn>
                <a:cxn ang="10800000">
                  <a:pos x="wd2" y="hd2"/>
                </a:cxn>
                <a:cxn ang="16200000">
                  <a:pos x="wd2" y="hd2"/>
                </a:cxn>
              </a:cxnLst>
              <a:rect l="0" t="0" r="r" b="b"/>
              <a:pathLst>
                <a:path w="21600" h="21600" extrusionOk="0">
                  <a:moveTo>
                    <a:pt x="19108" y="0"/>
                  </a:moveTo>
                  <a:lnTo>
                    <a:pt x="0" y="19108"/>
                  </a:lnTo>
                  <a:lnTo>
                    <a:pt x="21600" y="21600"/>
                  </a:lnTo>
                  <a:lnTo>
                    <a:pt x="19108"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71" name="Shape 3855">
              <a:extLst>
                <a:ext uri="{FF2B5EF4-FFF2-40B4-BE49-F238E27FC236}">
                  <a16:creationId xmlns:a16="http://schemas.microsoft.com/office/drawing/2014/main" id="{3A3F67F8-0C0B-8C4E-B8B8-669061B862CE}"/>
                </a:ext>
              </a:extLst>
            </p:cNvPr>
            <p:cNvSpPr/>
            <p:nvPr/>
          </p:nvSpPr>
          <p:spPr>
            <a:xfrm>
              <a:off x="11635339" y="8218373"/>
              <a:ext cx="73131" cy="73131"/>
            </a:xfrm>
            <a:custGeom>
              <a:avLst/>
              <a:gdLst/>
              <a:ahLst/>
              <a:cxnLst>
                <a:cxn ang="0">
                  <a:pos x="wd2" y="hd2"/>
                </a:cxn>
                <a:cxn ang="5400000">
                  <a:pos x="wd2" y="hd2"/>
                </a:cxn>
                <a:cxn ang="10800000">
                  <a:pos x="wd2" y="hd2"/>
                </a:cxn>
                <a:cxn ang="16200000">
                  <a:pos x="wd2" y="hd2"/>
                </a:cxn>
              </a:cxnLst>
              <a:rect l="0" t="0" r="r" b="b"/>
              <a:pathLst>
                <a:path w="21600" h="21600" extrusionOk="0">
                  <a:moveTo>
                    <a:pt x="19108" y="0"/>
                  </a:moveTo>
                  <a:lnTo>
                    <a:pt x="0" y="19108"/>
                  </a:lnTo>
                  <a:lnTo>
                    <a:pt x="21600" y="21600"/>
                  </a:lnTo>
                  <a:lnTo>
                    <a:pt x="19108"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sp>
          <p:nvSpPr>
            <p:cNvPr id="172" name="Shape 3856">
              <a:extLst>
                <a:ext uri="{FF2B5EF4-FFF2-40B4-BE49-F238E27FC236}">
                  <a16:creationId xmlns:a16="http://schemas.microsoft.com/office/drawing/2014/main" id="{8C62EB82-A876-DB41-9C76-42CCEBA3BC26}"/>
                </a:ext>
              </a:extLst>
            </p:cNvPr>
            <p:cNvSpPr/>
            <p:nvPr/>
          </p:nvSpPr>
          <p:spPr>
            <a:xfrm>
              <a:off x="10429944" y="8732810"/>
              <a:ext cx="73131" cy="73131"/>
            </a:xfrm>
            <a:custGeom>
              <a:avLst/>
              <a:gdLst/>
              <a:ahLst/>
              <a:cxnLst>
                <a:cxn ang="0">
                  <a:pos x="wd2" y="hd2"/>
                </a:cxn>
                <a:cxn ang="5400000">
                  <a:pos x="wd2" y="hd2"/>
                </a:cxn>
                <a:cxn ang="10800000">
                  <a:pos x="wd2" y="hd2"/>
                </a:cxn>
                <a:cxn ang="16200000">
                  <a:pos x="wd2" y="hd2"/>
                </a:cxn>
              </a:cxnLst>
              <a:rect l="0" t="0" r="r" b="b"/>
              <a:pathLst>
                <a:path w="21600" h="21600" extrusionOk="0">
                  <a:moveTo>
                    <a:pt x="19108" y="0"/>
                  </a:moveTo>
                  <a:lnTo>
                    <a:pt x="0" y="19108"/>
                  </a:lnTo>
                  <a:lnTo>
                    <a:pt x="21600" y="21600"/>
                  </a:lnTo>
                  <a:lnTo>
                    <a:pt x="19108" y="0"/>
                  </a:lnTo>
                  <a:close/>
                </a:path>
              </a:pathLst>
            </a:custGeom>
            <a:solidFill>
              <a:schemeClr val="tx2">
                <a:lumMod val="10000"/>
                <a:lumOff val="90000"/>
              </a:schemeClr>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sz="2400">
                <a:latin typeface="Roboto Light" charset="0"/>
                <a:ea typeface="Roboto Light" charset="0"/>
                <a:cs typeface="Roboto Light"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t>CANADA maps</a:t>
            </a:r>
            <a:endParaRPr lang="ru-RU" dirty="0"/>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3365642" y="4874357"/>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8884877" y="2236835"/>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885389" y="5075944"/>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553926" y="1782853"/>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173" name="Группа 172">
            <a:extLst>
              <a:ext uri="{FF2B5EF4-FFF2-40B4-BE49-F238E27FC236}">
                <a16:creationId xmlns:a16="http://schemas.microsoft.com/office/drawing/2014/main" id="{7752D717-A3AB-3748-BA9A-057522ECE698}"/>
              </a:ext>
            </a:extLst>
          </p:cNvPr>
          <p:cNvGrpSpPr/>
          <p:nvPr/>
        </p:nvGrpSpPr>
        <p:grpSpPr>
          <a:xfrm>
            <a:off x="1066625" y="2680328"/>
            <a:ext cx="3178978" cy="905856"/>
            <a:chOff x="1066625" y="1934368"/>
            <a:chExt cx="3178978" cy="905856"/>
          </a:xfrm>
        </p:grpSpPr>
        <p:sp>
          <p:nvSpPr>
            <p:cNvPr id="174" name="Текст 2">
              <a:extLst>
                <a:ext uri="{FF2B5EF4-FFF2-40B4-BE49-F238E27FC236}">
                  <a16:creationId xmlns:a16="http://schemas.microsoft.com/office/drawing/2014/main" id="{9C5334E7-B6C0-E64F-876C-410F8977FC10}"/>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5" name="Скругленный прямоугольник 14">
              <a:extLst>
                <a:ext uri="{FF2B5EF4-FFF2-40B4-BE49-F238E27FC236}">
                  <a16:creationId xmlns:a16="http://schemas.microsoft.com/office/drawing/2014/main" id="{EFE227B1-6CFA-044D-8D74-3A1996A02052}"/>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176" name="Группа 175">
            <a:extLst>
              <a:ext uri="{FF2B5EF4-FFF2-40B4-BE49-F238E27FC236}">
                <a16:creationId xmlns:a16="http://schemas.microsoft.com/office/drawing/2014/main" id="{D24D723C-0888-8A48-A1A4-B1C4BF7A5691}"/>
              </a:ext>
            </a:extLst>
          </p:cNvPr>
          <p:cNvGrpSpPr/>
          <p:nvPr/>
        </p:nvGrpSpPr>
        <p:grpSpPr>
          <a:xfrm>
            <a:off x="1066625" y="3761415"/>
            <a:ext cx="3178978" cy="905856"/>
            <a:chOff x="1066625" y="1934368"/>
            <a:chExt cx="3178978" cy="905856"/>
          </a:xfrm>
        </p:grpSpPr>
        <p:sp>
          <p:nvSpPr>
            <p:cNvPr id="177" name="Текст 2">
              <a:extLst>
                <a:ext uri="{FF2B5EF4-FFF2-40B4-BE49-F238E27FC236}">
                  <a16:creationId xmlns:a16="http://schemas.microsoft.com/office/drawing/2014/main" id="{EE751B23-9EB3-5740-89B5-8491377E0413}"/>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8" name="Скругленный прямоугольник 14">
              <a:extLst>
                <a:ext uri="{FF2B5EF4-FFF2-40B4-BE49-F238E27FC236}">
                  <a16:creationId xmlns:a16="http://schemas.microsoft.com/office/drawing/2014/main" id="{9410BD70-8946-F04E-9426-4249D18AB36F}"/>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242188017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Группа 172">
            <a:extLst>
              <a:ext uri="{FF2B5EF4-FFF2-40B4-BE49-F238E27FC236}">
                <a16:creationId xmlns:a16="http://schemas.microsoft.com/office/drawing/2014/main" id="{410EFF0D-BDF6-1F44-9E1A-772B7349A753}"/>
              </a:ext>
            </a:extLst>
          </p:cNvPr>
          <p:cNvGrpSpPr/>
          <p:nvPr/>
        </p:nvGrpSpPr>
        <p:grpSpPr>
          <a:xfrm>
            <a:off x="5700281" y="736599"/>
            <a:ext cx="5588802" cy="5819589"/>
            <a:chOff x="-3881469" y="6567921"/>
            <a:chExt cx="11562500" cy="12039964"/>
          </a:xfrm>
          <a:solidFill>
            <a:schemeClr val="tx2">
              <a:lumMod val="10000"/>
              <a:lumOff val="90000"/>
            </a:schemeClr>
          </a:solidFill>
        </p:grpSpPr>
        <p:grpSp>
          <p:nvGrpSpPr>
            <p:cNvPr id="174" name="Группа 173">
              <a:extLst>
                <a:ext uri="{FF2B5EF4-FFF2-40B4-BE49-F238E27FC236}">
                  <a16:creationId xmlns:a16="http://schemas.microsoft.com/office/drawing/2014/main" id="{F953DFEC-773D-6345-8F20-F143520FABC5}"/>
                </a:ext>
              </a:extLst>
            </p:cNvPr>
            <p:cNvGrpSpPr/>
            <p:nvPr/>
          </p:nvGrpSpPr>
          <p:grpSpPr>
            <a:xfrm>
              <a:off x="1354540" y="8905660"/>
              <a:ext cx="3477662" cy="1860232"/>
              <a:chOff x="8618614" y="9842738"/>
              <a:chExt cx="2979767" cy="1593904"/>
            </a:xfrm>
            <a:grpFill/>
          </p:grpSpPr>
          <p:sp>
            <p:nvSpPr>
              <p:cNvPr id="249" name="Скругленный прямоугольник 248">
                <a:extLst>
                  <a:ext uri="{FF2B5EF4-FFF2-40B4-BE49-F238E27FC236}">
                    <a16:creationId xmlns:a16="http://schemas.microsoft.com/office/drawing/2014/main" id="{1DB430E8-844F-E445-BAC2-B316C2C7D570}"/>
                  </a:ext>
                </a:extLst>
              </p:cNvPr>
              <p:cNvSpPr/>
              <p:nvPr/>
            </p:nvSpPr>
            <p:spPr>
              <a:xfrm rot="5400000">
                <a:off x="9172054" y="9289298"/>
                <a:ext cx="714130" cy="1821010"/>
              </a:xfrm>
              <a:prstGeom prst="roundRect">
                <a:avLst>
                  <a:gd name="adj" fmla="val 50000"/>
                </a:avLst>
              </a:prstGeom>
              <a:grpFill/>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algn="ctr">
                  <a:lnSpc>
                    <a:spcPct val="90000"/>
                  </a:lnSpc>
                </a:pPr>
                <a:r>
                  <a:rPr lang="en-US" sz="2400" dirty="0">
                    <a:latin typeface="Roboto Light" charset="0"/>
                    <a:ea typeface="Roboto Light" charset="0"/>
                    <a:cs typeface="Roboto Light" charset="0"/>
                  </a:rPr>
                  <a:t>Mexico</a:t>
                </a:r>
                <a:endParaRPr lang="ru-RU" sz="2400" dirty="0">
                  <a:latin typeface="Roboto Light" charset="0"/>
                  <a:ea typeface="Roboto Light" charset="0"/>
                  <a:cs typeface="Roboto Light" charset="0"/>
                </a:endParaRPr>
              </a:p>
            </p:txBody>
          </p:sp>
          <p:cxnSp>
            <p:nvCxnSpPr>
              <p:cNvPr id="250" name="Прямая соединительная линия 83">
                <a:extLst>
                  <a:ext uri="{FF2B5EF4-FFF2-40B4-BE49-F238E27FC236}">
                    <a16:creationId xmlns:a16="http://schemas.microsoft.com/office/drawing/2014/main" id="{625CDAD6-B6DF-F640-B5E7-6E8612464683}"/>
                  </a:ext>
                </a:extLst>
              </p:cNvPr>
              <p:cNvCxnSpPr/>
              <p:nvPr/>
            </p:nvCxnSpPr>
            <p:spPr>
              <a:xfrm>
                <a:off x="9529119" y="10582589"/>
                <a:ext cx="2069262" cy="854053"/>
              </a:xfrm>
              <a:prstGeom prst="bentConnector3">
                <a:avLst>
                  <a:gd name="adj1" fmla="val -210"/>
                </a:avLst>
              </a:prstGeom>
              <a:grpFill/>
              <a:ln w="12700" cap="rnd">
                <a:solidFill>
                  <a:schemeClr val="bg2"/>
                </a:solidFill>
                <a:prstDash val="sysDot"/>
                <a:tailEnd type="oval" w="med" len="med"/>
              </a:ln>
            </p:spPr>
            <p:style>
              <a:lnRef idx="1">
                <a:schemeClr val="accent1"/>
              </a:lnRef>
              <a:fillRef idx="0">
                <a:schemeClr val="accent1"/>
              </a:fillRef>
              <a:effectRef idx="0">
                <a:schemeClr val="accent1"/>
              </a:effectRef>
              <a:fontRef idx="minor">
                <a:schemeClr val="tx1"/>
              </a:fontRef>
            </p:style>
          </p:cxnSp>
        </p:grpSp>
        <p:sp>
          <p:nvSpPr>
            <p:cNvPr id="175" name="Freeform 173">
              <a:extLst>
                <a:ext uri="{FF2B5EF4-FFF2-40B4-BE49-F238E27FC236}">
                  <a16:creationId xmlns:a16="http://schemas.microsoft.com/office/drawing/2014/main" id="{87ECC60D-E376-0743-AD68-CE02F73026EB}"/>
                </a:ext>
              </a:extLst>
            </p:cNvPr>
            <p:cNvSpPr>
              <a:spLocks/>
            </p:cNvSpPr>
            <p:nvPr/>
          </p:nvSpPr>
          <p:spPr bwMode="auto">
            <a:xfrm>
              <a:off x="2263539" y="18347988"/>
              <a:ext cx="0" cy="1969"/>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6" name="Freeform 174">
              <a:extLst>
                <a:ext uri="{FF2B5EF4-FFF2-40B4-BE49-F238E27FC236}">
                  <a16:creationId xmlns:a16="http://schemas.microsoft.com/office/drawing/2014/main" id="{8DC4C38C-6428-E54C-8485-576D8ED75A9C}"/>
                </a:ext>
              </a:extLst>
            </p:cNvPr>
            <p:cNvSpPr>
              <a:spLocks/>
            </p:cNvSpPr>
            <p:nvPr/>
          </p:nvSpPr>
          <p:spPr bwMode="auto">
            <a:xfrm>
              <a:off x="3045202" y="7446060"/>
              <a:ext cx="43316" cy="31503"/>
            </a:xfrm>
            <a:custGeom>
              <a:avLst/>
              <a:gdLst>
                <a:gd name="T0" fmla="*/ 2 w 22"/>
                <a:gd name="T1" fmla="*/ 11 h 16"/>
                <a:gd name="T2" fmla="*/ 0 w 22"/>
                <a:gd name="T3" fmla="*/ 5 h 16"/>
                <a:gd name="T4" fmla="*/ 4 w 22"/>
                <a:gd name="T5" fmla="*/ 2 h 16"/>
                <a:gd name="T6" fmla="*/ 14 w 22"/>
                <a:gd name="T7" fmla="*/ 0 h 16"/>
                <a:gd name="T8" fmla="*/ 22 w 22"/>
                <a:gd name="T9" fmla="*/ 5 h 16"/>
                <a:gd name="T10" fmla="*/ 13 w 22"/>
                <a:gd name="T11" fmla="*/ 14 h 16"/>
                <a:gd name="T12" fmla="*/ 2 w 22"/>
                <a:gd name="T13" fmla="*/ 11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2" y="11"/>
                  </a:moveTo>
                  <a:cubicBezTo>
                    <a:pt x="1" y="9"/>
                    <a:pt x="0" y="7"/>
                    <a:pt x="0" y="5"/>
                  </a:cubicBezTo>
                  <a:cubicBezTo>
                    <a:pt x="0" y="4"/>
                    <a:pt x="3" y="3"/>
                    <a:pt x="4" y="2"/>
                  </a:cubicBezTo>
                  <a:cubicBezTo>
                    <a:pt x="7" y="0"/>
                    <a:pt x="10" y="0"/>
                    <a:pt x="14" y="0"/>
                  </a:cubicBezTo>
                  <a:cubicBezTo>
                    <a:pt x="17" y="0"/>
                    <a:pt x="22" y="1"/>
                    <a:pt x="22" y="5"/>
                  </a:cubicBezTo>
                  <a:cubicBezTo>
                    <a:pt x="22" y="8"/>
                    <a:pt x="16" y="12"/>
                    <a:pt x="13" y="14"/>
                  </a:cubicBezTo>
                  <a:cubicBezTo>
                    <a:pt x="9" y="16"/>
                    <a:pt x="4" y="14"/>
                    <a:pt x="2"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7" name="Freeform 175">
              <a:extLst>
                <a:ext uri="{FF2B5EF4-FFF2-40B4-BE49-F238E27FC236}">
                  <a16:creationId xmlns:a16="http://schemas.microsoft.com/office/drawing/2014/main" id="{357D1CF8-CD47-E145-AD04-96CA0D9609EB}"/>
                </a:ext>
              </a:extLst>
            </p:cNvPr>
            <p:cNvSpPr>
              <a:spLocks/>
            </p:cNvSpPr>
            <p:nvPr/>
          </p:nvSpPr>
          <p:spPr bwMode="auto">
            <a:xfrm>
              <a:off x="3055047" y="7457874"/>
              <a:ext cx="84664" cy="106322"/>
            </a:xfrm>
            <a:custGeom>
              <a:avLst/>
              <a:gdLst>
                <a:gd name="T0" fmla="*/ 20 w 43"/>
                <a:gd name="T1" fmla="*/ 52 h 54"/>
                <a:gd name="T2" fmla="*/ 13 w 43"/>
                <a:gd name="T3" fmla="*/ 47 h 54"/>
                <a:gd name="T4" fmla="*/ 9 w 43"/>
                <a:gd name="T5" fmla="*/ 35 h 54"/>
                <a:gd name="T6" fmla="*/ 3 w 43"/>
                <a:gd name="T7" fmla="*/ 27 h 54"/>
                <a:gd name="T8" fmla="*/ 2 w 43"/>
                <a:gd name="T9" fmla="*/ 14 h 54"/>
                <a:gd name="T10" fmla="*/ 13 w 43"/>
                <a:gd name="T11" fmla="*/ 9 h 54"/>
                <a:gd name="T12" fmla="*/ 23 w 43"/>
                <a:gd name="T13" fmla="*/ 3 h 54"/>
                <a:gd name="T14" fmla="*/ 30 w 43"/>
                <a:gd name="T15" fmla="*/ 4 h 54"/>
                <a:gd name="T16" fmla="*/ 35 w 43"/>
                <a:gd name="T17" fmla="*/ 19 h 54"/>
                <a:gd name="T18" fmla="*/ 39 w 43"/>
                <a:gd name="T19" fmla="*/ 24 h 54"/>
                <a:gd name="T20" fmla="*/ 40 w 43"/>
                <a:gd name="T21" fmla="*/ 40 h 54"/>
                <a:gd name="T22" fmla="*/ 36 w 43"/>
                <a:gd name="T23" fmla="*/ 42 h 54"/>
                <a:gd name="T24" fmla="*/ 29 w 43"/>
                <a:gd name="T25" fmla="*/ 47 h 54"/>
                <a:gd name="T26" fmla="*/ 20 w 43"/>
                <a:gd name="T2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54">
                  <a:moveTo>
                    <a:pt x="20" y="52"/>
                  </a:moveTo>
                  <a:cubicBezTo>
                    <a:pt x="15" y="54"/>
                    <a:pt x="14" y="52"/>
                    <a:pt x="13" y="47"/>
                  </a:cubicBezTo>
                  <a:cubicBezTo>
                    <a:pt x="12" y="43"/>
                    <a:pt x="12" y="39"/>
                    <a:pt x="9" y="35"/>
                  </a:cubicBezTo>
                  <a:cubicBezTo>
                    <a:pt x="6" y="32"/>
                    <a:pt x="4" y="30"/>
                    <a:pt x="3" y="27"/>
                  </a:cubicBezTo>
                  <a:cubicBezTo>
                    <a:pt x="2" y="23"/>
                    <a:pt x="0" y="18"/>
                    <a:pt x="2" y="14"/>
                  </a:cubicBezTo>
                  <a:cubicBezTo>
                    <a:pt x="4" y="10"/>
                    <a:pt x="9" y="10"/>
                    <a:pt x="13" y="9"/>
                  </a:cubicBezTo>
                  <a:cubicBezTo>
                    <a:pt x="18" y="8"/>
                    <a:pt x="20" y="6"/>
                    <a:pt x="23" y="3"/>
                  </a:cubicBezTo>
                  <a:cubicBezTo>
                    <a:pt x="26" y="0"/>
                    <a:pt x="29" y="0"/>
                    <a:pt x="30" y="4"/>
                  </a:cubicBezTo>
                  <a:cubicBezTo>
                    <a:pt x="32" y="9"/>
                    <a:pt x="31" y="15"/>
                    <a:pt x="35" y="19"/>
                  </a:cubicBezTo>
                  <a:cubicBezTo>
                    <a:pt x="36" y="21"/>
                    <a:pt x="38" y="22"/>
                    <a:pt x="39" y="24"/>
                  </a:cubicBezTo>
                  <a:cubicBezTo>
                    <a:pt x="41" y="28"/>
                    <a:pt x="43" y="36"/>
                    <a:pt x="40" y="40"/>
                  </a:cubicBezTo>
                  <a:cubicBezTo>
                    <a:pt x="39" y="42"/>
                    <a:pt x="38" y="42"/>
                    <a:pt x="36" y="42"/>
                  </a:cubicBezTo>
                  <a:cubicBezTo>
                    <a:pt x="33" y="43"/>
                    <a:pt x="31" y="45"/>
                    <a:pt x="29" y="47"/>
                  </a:cubicBezTo>
                  <a:cubicBezTo>
                    <a:pt x="26" y="49"/>
                    <a:pt x="23" y="51"/>
                    <a:pt x="20" y="5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8" name="Freeform 176">
              <a:extLst>
                <a:ext uri="{FF2B5EF4-FFF2-40B4-BE49-F238E27FC236}">
                  <a16:creationId xmlns:a16="http://schemas.microsoft.com/office/drawing/2014/main" id="{AE1B4658-C2BA-654F-8CD5-8962653076CD}"/>
                </a:ext>
              </a:extLst>
            </p:cNvPr>
            <p:cNvSpPr>
              <a:spLocks/>
            </p:cNvSpPr>
            <p:nvPr/>
          </p:nvSpPr>
          <p:spPr bwMode="auto">
            <a:xfrm>
              <a:off x="3143648" y="7538600"/>
              <a:ext cx="27565" cy="29534"/>
            </a:xfrm>
            <a:custGeom>
              <a:avLst/>
              <a:gdLst>
                <a:gd name="T0" fmla="*/ 5 w 14"/>
                <a:gd name="T1" fmla="*/ 1 h 15"/>
                <a:gd name="T2" fmla="*/ 13 w 14"/>
                <a:gd name="T3" fmla="*/ 4 h 15"/>
                <a:gd name="T4" fmla="*/ 14 w 14"/>
                <a:gd name="T5" fmla="*/ 10 h 15"/>
                <a:gd name="T6" fmla="*/ 13 w 14"/>
                <a:gd name="T7" fmla="*/ 14 h 15"/>
                <a:gd name="T8" fmla="*/ 9 w 14"/>
                <a:gd name="T9" fmla="*/ 14 h 15"/>
                <a:gd name="T10" fmla="*/ 5 w 14"/>
                <a:gd name="T11" fmla="*/ 1 h 15"/>
              </a:gdLst>
              <a:ahLst/>
              <a:cxnLst>
                <a:cxn ang="0">
                  <a:pos x="T0" y="T1"/>
                </a:cxn>
                <a:cxn ang="0">
                  <a:pos x="T2" y="T3"/>
                </a:cxn>
                <a:cxn ang="0">
                  <a:pos x="T4" y="T5"/>
                </a:cxn>
                <a:cxn ang="0">
                  <a:pos x="T6" y="T7"/>
                </a:cxn>
                <a:cxn ang="0">
                  <a:pos x="T8" y="T9"/>
                </a:cxn>
                <a:cxn ang="0">
                  <a:pos x="T10" y="T11"/>
                </a:cxn>
              </a:cxnLst>
              <a:rect l="0" t="0" r="r" b="b"/>
              <a:pathLst>
                <a:path w="14" h="15">
                  <a:moveTo>
                    <a:pt x="5" y="1"/>
                  </a:moveTo>
                  <a:cubicBezTo>
                    <a:pt x="8" y="0"/>
                    <a:pt x="12" y="1"/>
                    <a:pt x="13" y="4"/>
                  </a:cubicBezTo>
                  <a:cubicBezTo>
                    <a:pt x="14" y="6"/>
                    <a:pt x="13" y="8"/>
                    <a:pt x="14" y="10"/>
                  </a:cubicBezTo>
                  <a:cubicBezTo>
                    <a:pt x="14" y="11"/>
                    <a:pt x="14" y="13"/>
                    <a:pt x="13" y="14"/>
                  </a:cubicBezTo>
                  <a:cubicBezTo>
                    <a:pt x="13" y="15"/>
                    <a:pt x="10" y="14"/>
                    <a:pt x="9" y="14"/>
                  </a:cubicBezTo>
                  <a:cubicBezTo>
                    <a:pt x="5" y="12"/>
                    <a:pt x="0" y="4"/>
                    <a:pt x="5" y="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9" name="Freeform 177">
              <a:extLst>
                <a:ext uri="{FF2B5EF4-FFF2-40B4-BE49-F238E27FC236}">
                  <a16:creationId xmlns:a16="http://schemas.microsoft.com/office/drawing/2014/main" id="{45A2DB7A-C465-4546-8B00-15C192A39397}"/>
                </a:ext>
              </a:extLst>
            </p:cNvPr>
            <p:cNvSpPr>
              <a:spLocks/>
            </p:cNvSpPr>
            <p:nvPr/>
          </p:nvSpPr>
          <p:spPr bwMode="auto">
            <a:xfrm>
              <a:off x="3171213" y="7806373"/>
              <a:ext cx="45285" cy="49223"/>
            </a:xfrm>
            <a:custGeom>
              <a:avLst/>
              <a:gdLst>
                <a:gd name="T0" fmla="*/ 10 w 23"/>
                <a:gd name="T1" fmla="*/ 21 h 25"/>
                <a:gd name="T2" fmla="*/ 10 w 23"/>
                <a:gd name="T3" fmla="*/ 22 h 25"/>
                <a:gd name="T4" fmla="*/ 9 w 23"/>
                <a:gd name="T5" fmla="*/ 23 h 25"/>
                <a:gd name="T6" fmla="*/ 6 w 23"/>
                <a:gd name="T7" fmla="*/ 25 h 25"/>
                <a:gd name="T8" fmla="*/ 3 w 23"/>
                <a:gd name="T9" fmla="*/ 25 h 25"/>
                <a:gd name="T10" fmla="*/ 2 w 23"/>
                <a:gd name="T11" fmla="*/ 24 h 25"/>
                <a:gd name="T12" fmla="*/ 4 w 23"/>
                <a:gd name="T13" fmla="*/ 13 h 25"/>
                <a:gd name="T14" fmla="*/ 7 w 23"/>
                <a:gd name="T15" fmla="*/ 8 h 25"/>
                <a:gd name="T16" fmla="*/ 13 w 23"/>
                <a:gd name="T17" fmla="*/ 2 h 25"/>
                <a:gd name="T18" fmla="*/ 19 w 23"/>
                <a:gd name="T19" fmla="*/ 6 h 25"/>
                <a:gd name="T20" fmla="*/ 10 w 23"/>
                <a:gd name="T21"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5">
                  <a:moveTo>
                    <a:pt x="10" y="21"/>
                  </a:moveTo>
                  <a:cubicBezTo>
                    <a:pt x="10" y="21"/>
                    <a:pt x="10" y="22"/>
                    <a:pt x="10" y="22"/>
                  </a:cubicBezTo>
                  <a:cubicBezTo>
                    <a:pt x="10" y="22"/>
                    <a:pt x="9" y="22"/>
                    <a:pt x="9" y="23"/>
                  </a:cubicBezTo>
                  <a:cubicBezTo>
                    <a:pt x="8" y="23"/>
                    <a:pt x="7" y="24"/>
                    <a:pt x="6" y="25"/>
                  </a:cubicBezTo>
                  <a:cubicBezTo>
                    <a:pt x="5" y="25"/>
                    <a:pt x="4" y="25"/>
                    <a:pt x="3" y="25"/>
                  </a:cubicBezTo>
                  <a:cubicBezTo>
                    <a:pt x="2" y="25"/>
                    <a:pt x="2" y="25"/>
                    <a:pt x="2" y="24"/>
                  </a:cubicBezTo>
                  <a:cubicBezTo>
                    <a:pt x="0" y="20"/>
                    <a:pt x="3" y="16"/>
                    <a:pt x="4" y="13"/>
                  </a:cubicBezTo>
                  <a:cubicBezTo>
                    <a:pt x="5" y="10"/>
                    <a:pt x="6" y="9"/>
                    <a:pt x="7" y="8"/>
                  </a:cubicBezTo>
                  <a:cubicBezTo>
                    <a:pt x="9" y="6"/>
                    <a:pt x="11" y="3"/>
                    <a:pt x="13" y="2"/>
                  </a:cubicBezTo>
                  <a:cubicBezTo>
                    <a:pt x="16" y="0"/>
                    <a:pt x="23" y="2"/>
                    <a:pt x="19" y="6"/>
                  </a:cubicBezTo>
                  <a:cubicBezTo>
                    <a:pt x="15" y="11"/>
                    <a:pt x="14" y="17"/>
                    <a:pt x="10" y="2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0" name="Freeform 178">
              <a:extLst>
                <a:ext uri="{FF2B5EF4-FFF2-40B4-BE49-F238E27FC236}">
                  <a16:creationId xmlns:a16="http://schemas.microsoft.com/office/drawing/2014/main" id="{3053A147-0308-4149-984F-B5AB5C3D5F2D}"/>
                </a:ext>
              </a:extLst>
            </p:cNvPr>
            <p:cNvSpPr>
              <a:spLocks/>
            </p:cNvSpPr>
            <p:nvPr/>
          </p:nvSpPr>
          <p:spPr bwMode="auto">
            <a:xfrm>
              <a:off x="3175151" y="7778809"/>
              <a:ext cx="27565" cy="33472"/>
            </a:xfrm>
            <a:custGeom>
              <a:avLst/>
              <a:gdLst>
                <a:gd name="T0" fmla="*/ 5 w 14"/>
                <a:gd name="T1" fmla="*/ 3 h 17"/>
                <a:gd name="T2" fmla="*/ 13 w 14"/>
                <a:gd name="T3" fmla="*/ 4 h 17"/>
                <a:gd name="T4" fmla="*/ 2 w 14"/>
                <a:gd name="T5" fmla="*/ 11 h 17"/>
                <a:gd name="T6" fmla="*/ 5 w 14"/>
                <a:gd name="T7" fmla="*/ 3 h 17"/>
              </a:gdLst>
              <a:ahLst/>
              <a:cxnLst>
                <a:cxn ang="0">
                  <a:pos x="T0" y="T1"/>
                </a:cxn>
                <a:cxn ang="0">
                  <a:pos x="T2" y="T3"/>
                </a:cxn>
                <a:cxn ang="0">
                  <a:pos x="T4" y="T5"/>
                </a:cxn>
                <a:cxn ang="0">
                  <a:pos x="T6" y="T7"/>
                </a:cxn>
              </a:cxnLst>
              <a:rect l="0" t="0" r="r" b="b"/>
              <a:pathLst>
                <a:path w="14" h="17">
                  <a:moveTo>
                    <a:pt x="5" y="3"/>
                  </a:moveTo>
                  <a:cubicBezTo>
                    <a:pt x="6" y="2"/>
                    <a:pt x="14" y="0"/>
                    <a:pt x="13" y="4"/>
                  </a:cubicBezTo>
                  <a:cubicBezTo>
                    <a:pt x="12" y="7"/>
                    <a:pt x="5" y="17"/>
                    <a:pt x="2" y="11"/>
                  </a:cubicBezTo>
                  <a:cubicBezTo>
                    <a:pt x="0" y="8"/>
                    <a:pt x="2" y="5"/>
                    <a:pt x="5"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1" name="Freeform 179">
              <a:extLst>
                <a:ext uri="{FF2B5EF4-FFF2-40B4-BE49-F238E27FC236}">
                  <a16:creationId xmlns:a16="http://schemas.microsoft.com/office/drawing/2014/main" id="{62060369-6131-DF49-B77E-53B03DB8F104}"/>
                </a:ext>
              </a:extLst>
            </p:cNvPr>
            <p:cNvSpPr>
              <a:spLocks/>
            </p:cNvSpPr>
            <p:nvPr/>
          </p:nvSpPr>
          <p:spPr bwMode="auto">
            <a:xfrm>
              <a:off x="2590381" y="8540781"/>
              <a:ext cx="64974" cy="31503"/>
            </a:xfrm>
            <a:custGeom>
              <a:avLst/>
              <a:gdLst>
                <a:gd name="T0" fmla="*/ 16 w 33"/>
                <a:gd name="T1" fmla="*/ 13 h 16"/>
                <a:gd name="T2" fmla="*/ 12 w 33"/>
                <a:gd name="T3" fmla="*/ 16 h 16"/>
                <a:gd name="T4" fmla="*/ 10 w 33"/>
                <a:gd name="T5" fmla="*/ 16 h 16"/>
                <a:gd name="T6" fmla="*/ 7 w 33"/>
                <a:gd name="T7" fmla="*/ 16 h 16"/>
                <a:gd name="T8" fmla="*/ 5 w 33"/>
                <a:gd name="T9" fmla="*/ 15 h 16"/>
                <a:gd name="T10" fmla="*/ 2 w 33"/>
                <a:gd name="T11" fmla="*/ 15 h 16"/>
                <a:gd name="T12" fmla="*/ 3 w 33"/>
                <a:gd name="T13" fmla="*/ 11 h 16"/>
                <a:gd name="T14" fmla="*/ 11 w 33"/>
                <a:gd name="T15" fmla="*/ 8 h 16"/>
                <a:gd name="T16" fmla="*/ 18 w 33"/>
                <a:gd name="T17" fmla="*/ 4 h 16"/>
                <a:gd name="T18" fmla="*/ 25 w 33"/>
                <a:gd name="T19" fmla="*/ 1 h 16"/>
                <a:gd name="T20" fmla="*/ 32 w 33"/>
                <a:gd name="T21" fmla="*/ 2 h 16"/>
                <a:gd name="T22" fmla="*/ 29 w 33"/>
                <a:gd name="T23" fmla="*/ 9 h 16"/>
                <a:gd name="T24" fmla="*/ 22 w 33"/>
                <a:gd name="T25" fmla="*/ 12 h 16"/>
                <a:gd name="T26" fmla="*/ 16 w 33"/>
                <a:gd name="T2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6">
                  <a:moveTo>
                    <a:pt x="16" y="13"/>
                  </a:moveTo>
                  <a:cubicBezTo>
                    <a:pt x="15" y="13"/>
                    <a:pt x="14" y="15"/>
                    <a:pt x="12" y="16"/>
                  </a:cubicBezTo>
                  <a:cubicBezTo>
                    <a:pt x="12" y="16"/>
                    <a:pt x="11" y="16"/>
                    <a:pt x="10" y="16"/>
                  </a:cubicBezTo>
                  <a:cubicBezTo>
                    <a:pt x="9" y="16"/>
                    <a:pt x="8" y="16"/>
                    <a:pt x="7" y="16"/>
                  </a:cubicBezTo>
                  <a:cubicBezTo>
                    <a:pt x="6" y="16"/>
                    <a:pt x="6" y="16"/>
                    <a:pt x="5" y="15"/>
                  </a:cubicBezTo>
                  <a:cubicBezTo>
                    <a:pt x="4" y="15"/>
                    <a:pt x="3" y="15"/>
                    <a:pt x="2" y="15"/>
                  </a:cubicBezTo>
                  <a:cubicBezTo>
                    <a:pt x="0" y="14"/>
                    <a:pt x="1" y="12"/>
                    <a:pt x="3" y="11"/>
                  </a:cubicBezTo>
                  <a:cubicBezTo>
                    <a:pt x="5" y="10"/>
                    <a:pt x="8" y="9"/>
                    <a:pt x="11" y="8"/>
                  </a:cubicBezTo>
                  <a:cubicBezTo>
                    <a:pt x="14" y="7"/>
                    <a:pt x="15" y="5"/>
                    <a:pt x="18" y="4"/>
                  </a:cubicBezTo>
                  <a:cubicBezTo>
                    <a:pt x="21" y="3"/>
                    <a:pt x="23" y="1"/>
                    <a:pt x="25" y="1"/>
                  </a:cubicBezTo>
                  <a:cubicBezTo>
                    <a:pt x="27" y="0"/>
                    <a:pt x="31" y="0"/>
                    <a:pt x="32" y="2"/>
                  </a:cubicBezTo>
                  <a:cubicBezTo>
                    <a:pt x="33" y="5"/>
                    <a:pt x="32" y="7"/>
                    <a:pt x="29" y="9"/>
                  </a:cubicBezTo>
                  <a:cubicBezTo>
                    <a:pt x="27" y="10"/>
                    <a:pt x="25" y="12"/>
                    <a:pt x="22" y="12"/>
                  </a:cubicBezTo>
                  <a:cubicBezTo>
                    <a:pt x="20" y="12"/>
                    <a:pt x="18" y="12"/>
                    <a:pt x="16" y="1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2" name="Freeform 180">
              <a:extLst>
                <a:ext uri="{FF2B5EF4-FFF2-40B4-BE49-F238E27FC236}">
                  <a16:creationId xmlns:a16="http://schemas.microsoft.com/office/drawing/2014/main" id="{1F3C22CF-2319-9644-933C-11A07606F5F5}"/>
                </a:ext>
              </a:extLst>
            </p:cNvPr>
            <p:cNvSpPr>
              <a:spLocks/>
            </p:cNvSpPr>
            <p:nvPr/>
          </p:nvSpPr>
          <p:spPr bwMode="auto">
            <a:xfrm>
              <a:off x="2647480" y="8225754"/>
              <a:ext cx="269742" cy="311090"/>
            </a:xfrm>
            <a:custGeom>
              <a:avLst/>
              <a:gdLst>
                <a:gd name="T0" fmla="*/ 36 w 137"/>
                <a:gd name="T1" fmla="*/ 102 h 158"/>
                <a:gd name="T2" fmla="*/ 37 w 137"/>
                <a:gd name="T3" fmla="*/ 87 h 158"/>
                <a:gd name="T4" fmla="*/ 39 w 137"/>
                <a:gd name="T5" fmla="*/ 68 h 158"/>
                <a:gd name="T6" fmla="*/ 64 w 137"/>
                <a:gd name="T7" fmla="*/ 27 h 158"/>
                <a:gd name="T8" fmla="*/ 97 w 137"/>
                <a:gd name="T9" fmla="*/ 8 h 158"/>
                <a:gd name="T10" fmla="*/ 114 w 137"/>
                <a:gd name="T11" fmla="*/ 2 h 158"/>
                <a:gd name="T12" fmla="*/ 128 w 137"/>
                <a:gd name="T13" fmla="*/ 1 h 158"/>
                <a:gd name="T14" fmla="*/ 136 w 137"/>
                <a:gd name="T15" fmla="*/ 23 h 158"/>
                <a:gd name="T16" fmla="*/ 128 w 137"/>
                <a:gd name="T17" fmla="*/ 64 h 158"/>
                <a:gd name="T18" fmla="*/ 96 w 137"/>
                <a:gd name="T19" fmla="*/ 96 h 158"/>
                <a:gd name="T20" fmla="*/ 79 w 137"/>
                <a:gd name="T21" fmla="*/ 109 h 158"/>
                <a:gd name="T22" fmla="*/ 66 w 137"/>
                <a:gd name="T23" fmla="*/ 122 h 158"/>
                <a:gd name="T24" fmla="*/ 52 w 137"/>
                <a:gd name="T25" fmla="*/ 136 h 158"/>
                <a:gd name="T26" fmla="*/ 37 w 137"/>
                <a:gd name="T27" fmla="*/ 146 h 158"/>
                <a:gd name="T28" fmla="*/ 32 w 137"/>
                <a:gd name="T29" fmla="*/ 148 h 158"/>
                <a:gd name="T30" fmla="*/ 28 w 137"/>
                <a:gd name="T31" fmla="*/ 150 h 158"/>
                <a:gd name="T32" fmla="*/ 22 w 137"/>
                <a:gd name="T33" fmla="*/ 155 h 158"/>
                <a:gd name="T34" fmla="*/ 14 w 137"/>
                <a:gd name="T35" fmla="*/ 158 h 158"/>
                <a:gd name="T36" fmla="*/ 10 w 137"/>
                <a:gd name="T37" fmla="*/ 158 h 158"/>
                <a:gd name="T38" fmla="*/ 6 w 137"/>
                <a:gd name="T39" fmla="*/ 157 h 158"/>
                <a:gd name="T40" fmla="*/ 3 w 137"/>
                <a:gd name="T41" fmla="*/ 155 h 158"/>
                <a:gd name="T42" fmla="*/ 1 w 137"/>
                <a:gd name="T43" fmla="*/ 148 h 158"/>
                <a:gd name="T44" fmla="*/ 3 w 137"/>
                <a:gd name="T45" fmla="*/ 143 h 158"/>
                <a:gd name="T46" fmla="*/ 9 w 137"/>
                <a:gd name="T47" fmla="*/ 133 h 158"/>
                <a:gd name="T48" fmla="*/ 13 w 137"/>
                <a:gd name="T49" fmla="*/ 123 h 158"/>
                <a:gd name="T50" fmla="*/ 18 w 137"/>
                <a:gd name="T51" fmla="*/ 120 h 158"/>
                <a:gd name="T52" fmla="*/ 22 w 137"/>
                <a:gd name="T53" fmla="*/ 118 h 158"/>
                <a:gd name="T54" fmla="*/ 31 w 137"/>
                <a:gd name="T55" fmla="*/ 112 h 158"/>
                <a:gd name="T56" fmla="*/ 36 w 137"/>
                <a:gd name="T57" fmla="*/ 10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 h="158">
                  <a:moveTo>
                    <a:pt x="36" y="102"/>
                  </a:moveTo>
                  <a:cubicBezTo>
                    <a:pt x="37" y="97"/>
                    <a:pt x="37" y="92"/>
                    <a:pt x="37" y="87"/>
                  </a:cubicBezTo>
                  <a:cubicBezTo>
                    <a:pt x="37" y="81"/>
                    <a:pt x="37" y="74"/>
                    <a:pt x="39" y="68"/>
                  </a:cubicBezTo>
                  <a:cubicBezTo>
                    <a:pt x="43" y="52"/>
                    <a:pt x="52" y="38"/>
                    <a:pt x="64" y="27"/>
                  </a:cubicBezTo>
                  <a:cubicBezTo>
                    <a:pt x="73" y="18"/>
                    <a:pt x="85" y="12"/>
                    <a:pt x="97" y="8"/>
                  </a:cubicBezTo>
                  <a:cubicBezTo>
                    <a:pt x="103" y="5"/>
                    <a:pt x="108" y="4"/>
                    <a:pt x="114" y="2"/>
                  </a:cubicBezTo>
                  <a:cubicBezTo>
                    <a:pt x="119" y="1"/>
                    <a:pt x="124" y="0"/>
                    <a:pt x="128" y="1"/>
                  </a:cubicBezTo>
                  <a:cubicBezTo>
                    <a:pt x="137" y="3"/>
                    <a:pt x="136" y="16"/>
                    <a:pt x="136" y="23"/>
                  </a:cubicBezTo>
                  <a:cubicBezTo>
                    <a:pt x="136" y="37"/>
                    <a:pt x="134" y="52"/>
                    <a:pt x="128" y="64"/>
                  </a:cubicBezTo>
                  <a:cubicBezTo>
                    <a:pt x="121" y="78"/>
                    <a:pt x="108" y="87"/>
                    <a:pt x="96" y="96"/>
                  </a:cubicBezTo>
                  <a:cubicBezTo>
                    <a:pt x="90" y="100"/>
                    <a:pt x="84" y="104"/>
                    <a:pt x="79" y="109"/>
                  </a:cubicBezTo>
                  <a:cubicBezTo>
                    <a:pt x="74" y="113"/>
                    <a:pt x="70" y="118"/>
                    <a:pt x="66" y="122"/>
                  </a:cubicBezTo>
                  <a:cubicBezTo>
                    <a:pt x="61" y="127"/>
                    <a:pt x="57" y="132"/>
                    <a:pt x="52" y="136"/>
                  </a:cubicBezTo>
                  <a:cubicBezTo>
                    <a:pt x="48" y="139"/>
                    <a:pt x="43" y="143"/>
                    <a:pt x="37" y="146"/>
                  </a:cubicBezTo>
                  <a:cubicBezTo>
                    <a:pt x="36" y="147"/>
                    <a:pt x="34" y="148"/>
                    <a:pt x="32" y="148"/>
                  </a:cubicBezTo>
                  <a:cubicBezTo>
                    <a:pt x="31" y="149"/>
                    <a:pt x="30" y="149"/>
                    <a:pt x="28" y="150"/>
                  </a:cubicBezTo>
                  <a:cubicBezTo>
                    <a:pt x="26" y="151"/>
                    <a:pt x="25" y="154"/>
                    <a:pt x="22" y="155"/>
                  </a:cubicBezTo>
                  <a:cubicBezTo>
                    <a:pt x="20" y="157"/>
                    <a:pt x="17" y="157"/>
                    <a:pt x="14" y="158"/>
                  </a:cubicBezTo>
                  <a:cubicBezTo>
                    <a:pt x="13" y="158"/>
                    <a:pt x="11" y="158"/>
                    <a:pt x="10" y="158"/>
                  </a:cubicBezTo>
                  <a:cubicBezTo>
                    <a:pt x="8" y="158"/>
                    <a:pt x="8" y="158"/>
                    <a:pt x="6" y="157"/>
                  </a:cubicBezTo>
                  <a:cubicBezTo>
                    <a:pt x="5" y="156"/>
                    <a:pt x="4" y="156"/>
                    <a:pt x="3" y="155"/>
                  </a:cubicBezTo>
                  <a:cubicBezTo>
                    <a:pt x="1" y="154"/>
                    <a:pt x="0" y="151"/>
                    <a:pt x="1" y="148"/>
                  </a:cubicBezTo>
                  <a:cubicBezTo>
                    <a:pt x="1" y="146"/>
                    <a:pt x="2" y="145"/>
                    <a:pt x="3" y="143"/>
                  </a:cubicBezTo>
                  <a:cubicBezTo>
                    <a:pt x="5" y="139"/>
                    <a:pt x="8" y="137"/>
                    <a:pt x="9" y="133"/>
                  </a:cubicBezTo>
                  <a:cubicBezTo>
                    <a:pt x="10" y="129"/>
                    <a:pt x="11" y="125"/>
                    <a:pt x="13" y="123"/>
                  </a:cubicBezTo>
                  <a:cubicBezTo>
                    <a:pt x="15" y="122"/>
                    <a:pt x="16" y="121"/>
                    <a:pt x="18" y="120"/>
                  </a:cubicBezTo>
                  <a:cubicBezTo>
                    <a:pt x="19" y="119"/>
                    <a:pt x="21" y="119"/>
                    <a:pt x="22" y="118"/>
                  </a:cubicBezTo>
                  <a:cubicBezTo>
                    <a:pt x="25" y="116"/>
                    <a:pt x="28" y="114"/>
                    <a:pt x="31" y="112"/>
                  </a:cubicBezTo>
                  <a:cubicBezTo>
                    <a:pt x="33" y="109"/>
                    <a:pt x="36" y="106"/>
                    <a:pt x="36" y="10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3" name="Freeform 181">
              <a:extLst>
                <a:ext uri="{FF2B5EF4-FFF2-40B4-BE49-F238E27FC236}">
                  <a16:creationId xmlns:a16="http://schemas.microsoft.com/office/drawing/2014/main" id="{FAAB9CAF-963F-3D42-993A-BC916AF1B2CA}"/>
                </a:ext>
              </a:extLst>
            </p:cNvPr>
            <p:cNvSpPr>
              <a:spLocks/>
            </p:cNvSpPr>
            <p:nvPr/>
          </p:nvSpPr>
          <p:spPr bwMode="auto">
            <a:xfrm>
              <a:off x="2799087" y="8436429"/>
              <a:ext cx="53161" cy="43316"/>
            </a:xfrm>
            <a:custGeom>
              <a:avLst/>
              <a:gdLst>
                <a:gd name="T0" fmla="*/ 1 w 27"/>
                <a:gd name="T1" fmla="*/ 19 h 22"/>
                <a:gd name="T2" fmla="*/ 11 w 27"/>
                <a:gd name="T3" fmla="*/ 8 h 22"/>
                <a:gd name="T4" fmla="*/ 18 w 27"/>
                <a:gd name="T5" fmla="*/ 3 h 22"/>
                <a:gd name="T6" fmla="*/ 23 w 27"/>
                <a:gd name="T7" fmla="*/ 1 h 22"/>
                <a:gd name="T8" fmla="*/ 27 w 27"/>
                <a:gd name="T9" fmla="*/ 2 h 22"/>
                <a:gd name="T10" fmla="*/ 25 w 27"/>
                <a:gd name="T11" fmla="*/ 6 h 22"/>
                <a:gd name="T12" fmla="*/ 21 w 27"/>
                <a:gd name="T13" fmla="*/ 8 h 22"/>
                <a:gd name="T14" fmla="*/ 17 w 27"/>
                <a:gd name="T15" fmla="*/ 13 h 22"/>
                <a:gd name="T16" fmla="*/ 8 w 27"/>
                <a:gd name="T17" fmla="*/ 20 h 22"/>
                <a:gd name="T18" fmla="*/ 1 w 27"/>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2">
                  <a:moveTo>
                    <a:pt x="1" y="19"/>
                  </a:moveTo>
                  <a:cubicBezTo>
                    <a:pt x="0" y="14"/>
                    <a:pt x="7" y="9"/>
                    <a:pt x="11" y="8"/>
                  </a:cubicBezTo>
                  <a:cubicBezTo>
                    <a:pt x="14" y="6"/>
                    <a:pt x="16" y="5"/>
                    <a:pt x="18" y="3"/>
                  </a:cubicBezTo>
                  <a:cubicBezTo>
                    <a:pt x="20" y="2"/>
                    <a:pt x="22" y="1"/>
                    <a:pt x="23" y="1"/>
                  </a:cubicBezTo>
                  <a:cubicBezTo>
                    <a:pt x="25" y="1"/>
                    <a:pt x="26" y="0"/>
                    <a:pt x="27" y="2"/>
                  </a:cubicBezTo>
                  <a:cubicBezTo>
                    <a:pt x="27" y="3"/>
                    <a:pt x="26" y="5"/>
                    <a:pt x="25" y="6"/>
                  </a:cubicBezTo>
                  <a:cubicBezTo>
                    <a:pt x="24" y="7"/>
                    <a:pt x="22" y="7"/>
                    <a:pt x="21" y="8"/>
                  </a:cubicBezTo>
                  <a:cubicBezTo>
                    <a:pt x="20" y="10"/>
                    <a:pt x="18" y="12"/>
                    <a:pt x="17" y="13"/>
                  </a:cubicBezTo>
                  <a:cubicBezTo>
                    <a:pt x="14" y="16"/>
                    <a:pt x="12" y="20"/>
                    <a:pt x="8" y="20"/>
                  </a:cubicBezTo>
                  <a:cubicBezTo>
                    <a:pt x="6" y="21"/>
                    <a:pt x="1" y="22"/>
                    <a:pt x="1" y="1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4" name="Freeform 182">
              <a:extLst>
                <a:ext uri="{FF2B5EF4-FFF2-40B4-BE49-F238E27FC236}">
                  <a16:creationId xmlns:a16="http://schemas.microsoft.com/office/drawing/2014/main" id="{F69A407B-EFCA-E547-91DF-D00C255C3651}"/>
                </a:ext>
              </a:extLst>
            </p:cNvPr>
            <p:cNvSpPr>
              <a:spLocks/>
            </p:cNvSpPr>
            <p:nvPr/>
          </p:nvSpPr>
          <p:spPr bwMode="auto">
            <a:xfrm>
              <a:off x="2909346" y="8393113"/>
              <a:ext cx="31503" cy="29534"/>
            </a:xfrm>
            <a:custGeom>
              <a:avLst/>
              <a:gdLst>
                <a:gd name="T0" fmla="*/ 2 w 16"/>
                <a:gd name="T1" fmla="*/ 10 h 15"/>
                <a:gd name="T2" fmla="*/ 6 w 16"/>
                <a:gd name="T3" fmla="*/ 6 h 15"/>
                <a:gd name="T4" fmla="*/ 14 w 16"/>
                <a:gd name="T5" fmla="*/ 2 h 15"/>
                <a:gd name="T6" fmla="*/ 13 w 16"/>
                <a:gd name="T7" fmla="*/ 11 h 15"/>
                <a:gd name="T8" fmla="*/ 3 w 16"/>
                <a:gd name="T9" fmla="*/ 14 h 15"/>
                <a:gd name="T10" fmla="*/ 2 w 16"/>
                <a:gd name="T11" fmla="*/ 10 h 15"/>
              </a:gdLst>
              <a:ahLst/>
              <a:cxnLst>
                <a:cxn ang="0">
                  <a:pos x="T0" y="T1"/>
                </a:cxn>
                <a:cxn ang="0">
                  <a:pos x="T2" y="T3"/>
                </a:cxn>
                <a:cxn ang="0">
                  <a:pos x="T4" y="T5"/>
                </a:cxn>
                <a:cxn ang="0">
                  <a:pos x="T6" y="T7"/>
                </a:cxn>
                <a:cxn ang="0">
                  <a:pos x="T8" y="T9"/>
                </a:cxn>
                <a:cxn ang="0">
                  <a:pos x="T10" y="T11"/>
                </a:cxn>
              </a:cxnLst>
              <a:rect l="0" t="0" r="r" b="b"/>
              <a:pathLst>
                <a:path w="16" h="15">
                  <a:moveTo>
                    <a:pt x="2" y="10"/>
                  </a:moveTo>
                  <a:cubicBezTo>
                    <a:pt x="3" y="9"/>
                    <a:pt x="5" y="7"/>
                    <a:pt x="6" y="6"/>
                  </a:cubicBezTo>
                  <a:cubicBezTo>
                    <a:pt x="7" y="5"/>
                    <a:pt x="12" y="0"/>
                    <a:pt x="14" y="2"/>
                  </a:cubicBezTo>
                  <a:cubicBezTo>
                    <a:pt x="16" y="4"/>
                    <a:pt x="15" y="9"/>
                    <a:pt x="13" y="11"/>
                  </a:cubicBezTo>
                  <a:cubicBezTo>
                    <a:pt x="11" y="14"/>
                    <a:pt x="7" y="15"/>
                    <a:pt x="3" y="14"/>
                  </a:cubicBezTo>
                  <a:cubicBezTo>
                    <a:pt x="0" y="13"/>
                    <a:pt x="1" y="12"/>
                    <a:pt x="2" y="1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5" name="Freeform 183">
              <a:extLst>
                <a:ext uri="{FF2B5EF4-FFF2-40B4-BE49-F238E27FC236}">
                  <a16:creationId xmlns:a16="http://schemas.microsoft.com/office/drawing/2014/main" id="{9EA49665-22D9-E344-A640-F6823BDDDBDB}"/>
                </a:ext>
              </a:extLst>
            </p:cNvPr>
            <p:cNvSpPr>
              <a:spLocks/>
            </p:cNvSpPr>
            <p:nvPr/>
          </p:nvSpPr>
          <p:spPr bwMode="auto">
            <a:xfrm>
              <a:off x="2862092" y="8355703"/>
              <a:ext cx="70881" cy="63006"/>
            </a:xfrm>
            <a:custGeom>
              <a:avLst/>
              <a:gdLst>
                <a:gd name="T0" fmla="*/ 7 w 36"/>
                <a:gd name="T1" fmla="*/ 31 h 32"/>
                <a:gd name="T2" fmla="*/ 2 w 36"/>
                <a:gd name="T3" fmla="*/ 31 h 32"/>
                <a:gd name="T4" fmla="*/ 5 w 36"/>
                <a:gd name="T5" fmla="*/ 25 h 32"/>
                <a:gd name="T6" fmla="*/ 17 w 36"/>
                <a:gd name="T7" fmla="*/ 14 h 32"/>
                <a:gd name="T8" fmla="*/ 25 w 36"/>
                <a:gd name="T9" fmla="*/ 6 h 32"/>
                <a:gd name="T10" fmla="*/ 29 w 36"/>
                <a:gd name="T11" fmla="*/ 2 h 32"/>
                <a:gd name="T12" fmla="*/ 34 w 36"/>
                <a:gd name="T13" fmla="*/ 9 h 32"/>
                <a:gd name="T14" fmla="*/ 31 w 36"/>
                <a:gd name="T15" fmla="*/ 12 h 32"/>
                <a:gd name="T16" fmla="*/ 27 w 36"/>
                <a:gd name="T17" fmla="*/ 18 h 32"/>
                <a:gd name="T18" fmla="*/ 19 w 36"/>
                <a:gd name="T19" fmla="*/ 27 h 32"/>
                <a:gd name="T20" fmla="*/ 7 w 36"/>
                <a:gd name="T2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2">
                  <a:moveTo>
                    <a:pt x="7" y="31"/>
                  </a:moveTo>
                  <a:cubicBezTo>
                    <a:pt x="6" y="31"/>
                    <a:pt x="3" y="32"/>
                    <a:pt x="2" y="31"/>
                  </a:cubicBezTo>
                  <a:cubicBezTo>
                    <a:pt x="0" y="29"/>
                    <a:pt x="4" y="26"/>
                    <a:pt x="5" y="25"/>
                  </a:cubicBezTo>
                  <a:cubicBezTo>
                    <a:pt x="10" y="22"/>
                    <a:pt x="14" y="18"/>
                    <a:pt x="17" y="14"/>
                  </a:cubicBezTo>
                  <a:cubicBezTo>
                    <a:pt x="20" y="11"/>
                    <a:pt x="23" y="9"/>
                    <a:pt x="25" y="6"/>
                  </a:cubicBezTo>
                  <a:cubicBezTo>
                    <a:pt x="26" y="5"/>
                    <a:pt x="28" y="2"/>
                    <a:pt x="29" y="2"/>
                  </a:cubicBezTo>
                  <a:cubicBezTo>
                    <a:pt x="33" y="0"/>
                    <a:pt x="36" y="6"/>
                    <a:pt x="34" y="9"/>
                  </a:cubicBezTo>
                  <a:cubicBezTo>
                    <a:pt x="33" y="10"/>
                    <a:pt x="32" y="11"/>
                    <a:pt x="31" y="12"/>
                  </a:cubicBezTo>
                  <a:cubicBezTo>
                    <a:pt x="29" y="14"/>
                    <a:pt x="29" y="16"/>
                    <a:pt x="27" y="18"/>
                  </a:cubicBezTo>
                  <a:cubicBezTo>
                    <a:pt x="25" y="22"/>
                    <a:pt x="23" y="25"/>
                    <a:pt x="19" y="27"/>
                  </a:cubicBezTo>
                  <a:cubicBezTo>
                    <a:pt x="15" y="28"/>
                    <a:pt x="11" y="30"/>
                    <a:pt x="7" y="3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6" name="Freeform 184">
              <a:extLst>
                <a:ext uri="{FF2B5EF4-FFF2-40B4-BE49-F238E27FC236}">
                  <a16:creationId xmlns:a16="http://schemas.microsoft.com/office/drawing/2014/main" id="{F1280FAD-F01F-7E43-BEA2-79922ACE00A6}"/>
                </a:ext>
              </a:extLst>
            </p:cNvPr>
            <p:cNvSpPr>
              <a:spLocks/>
            </p:cNvSpPr>
            <p:nvPr/>
          </p:nvSpPr>
          <p:spPr bwMode="auto">
            <a:xfrm>
              <a:off x="2984166" y="8334045"/>
              <a:ext cx="33472" cy="33472"/>
            </a:xfrm>
            <a:custGeom>
              <a:avLst/>
              <a:gdLst>
                <a:gd name="T0" fmla="*/ 4 w 17"/>
                <a:gd name="T1" fmla="*/ 17 h 17"/>
                <a:gd name="T2" fmla="*/ 2 w 17"/>
                <a:gd name="T3" fmla="*/ 16 h 17"/>
                <a:gd name="T4" fmla="*/ 4 w 17"/>
                <a:gd name="T5" fmla="*/ 8 h 17"/>
                <a:gd name="T6" fmla="*/ 14 w 17"/>
                <a:gd name="T7" fmla="*/ 2 h 17"/>
                <a:gd name="T8" fmla="*/ 14 w 17"/>
                <a:gd name="T9" fmla="*/ 10 h 17"/>
                <a:gd name="T10" fmla="*/ 12 w 17"/>
                <a:gd name="T11" fmla="*/ 14 h 17"/>
                <a:gd name="T12" fmla="*/ 4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4" y="17"/>
                  </a:moveTo>
                  <a:cubicBezTo>
                    <a:pt x="3" y="17"/>
                    <a:pt x="3" y="17"/>
                    <a:pt x="2" y="16"/>
                  </a:cubicBezTo>
                  <a:cubicBezTo>
                    <a:pt x="0" y="14"/>
                    <a:pt x="2" y="10"/>
                    <a:pt x="4" y="8"/>
                  </a:cubicBezTo>
                  <a:cubicBezTo>
                    <a:pt x="6" y="6"/>
                    <a:pt x="11" y="0"/>
                    <a:pt x="14" y="2"/>
                  </a:cubicBezTo>
                  <a:cubicBezTo>
                    <a:pt x="17" y="3"/>
                    <a:pt x="15" y="8"/>
                    <a:pt x="14" y="10"/>
                  </a:cubicBezTo>
                  <a:cubicBezTo>
                    <a:pt x="14" y="12"/>
                    <a:pt x="13" y="13"/>
                    <a:pt x="12" y="14"/>
                  </a:cubicBezTo>
                  <a:cubicBezTo>
                    <a:pt x="11" y="15"/>
                    <a:pt x="7" y="17"/>
                    <a:pt x="4" y="1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7" name="Freeform 185">
              <a:extLst>
                <a:ext uri="{FF2B5EF4-FFF2-40B4-BE49-F238E27FC236}">
                  <a16:creationId xmlns:a16="http://schemas.microsoft.com/office/drawing/2014/main" id="{FE000061-E7C8-C640-96A4-E70E3CDDEB30}"/>
                </a:ext>
              </a:extLst>
            </p:cNvPr>
            <p:cNvSpPr>
              <a:spLocks/>
            </p:cNvSpPr>
            <p:nvPr/>
          </p:nvSpPr>
          <p:spPr bwMode="auto">
            <a:xfrm>
              <a:off x="2944787" y="8278915"/>
              <a:ext cx="80726" cy="68912"/>
            </a:xfrm>
            <a:custGeom>
              <a:avLst/>
              <a:gdLst>
                <a:gd name="T0" fmla="*/ 10 w 41"/>
                <a:gd name="T1" fmla="*/ 35 h 35"/>
                <a:gd name="T2" fmla="*/ 8 w 41"/>
                <a:gd name="T3" fmla="*/ 35 h 35"/>
                <a:gd name="T4" fmla="*/ 1 w 41"/>
                <a:gd name="T5" fmla="*/ 33 h 35"/>
                <a:gd name="T6" fmla="*/ 0 w 41"/>
                <a:gd name="T7" fmla="*/ 30 h 35"/>
                <a:gd name="T8" fmla="*/ 1 w 41"/>
                <a:gd name="T9" fmla="*/ 24 h 35"/>
                <a:gd name="T10" fmla="*/ 6 w 41"/>
                <a:gd name="T11" fmla="*/ 18 h 35"/>
                <a:gd name="T12" fmla="*/ 24 w 41"/>
                <a:gd name="T13" fmla="*/ 2 h 35"/>
                <a:gd name="T14" fmla="*/ 26 w 41"/>
                <a:gd name="T15" fmla="*/ 1 h 35"/>
                <a:gd name="T16" fmla="*/ 28 w 41"/>
                <a:gd name="T17" fmla="*/ 2 h 35"/>
                <a:gd name="T18" fmla="*/ 34 w 41"/>
                <a:gd name="T19" fmla="*/ 5 h 35"/>
                <a:gd name="T20" fmla="*/ 40 w 41"/>
                <a:gd name="T21" fmla="*/ 8 h 35"/>
                <a:gd name="T22" fmla="*/ 38 w 41"/>
                <a:gd name="T23" fmla="*/ 12 h 35"/>
                <a:gd name="T24" fmla="*/ 27 w 41"/>
                <a:gd name="T25" fmla="*/ 23 h 35"/>
                <a:gd name="T26" fmla="*/ 24 w 41"/>
                <a:gd name="T27" fmla="*/ 25 h 35"/>
                <a:gd name="T28" fmla="*/ 19 w 41"/>
                <a:gd name="T29" fmla="*/ 29 h 35"/>
                <a:gd name="T30" fmla="*/ 13 w 41"/>
                <a:gd name="T31" fmla="*/ 32 h 35"/>
                <a:gd name="T32" fmla="*/ 10 w 41"/>
                <a:gd name="T33"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5">
                  <a:moveTo>
                    <a:pt x="10" y="35"/>
                  </a:moveTo>
                  <a:cubicBezTo>
                    <a:pt x="9" y="35"/>
                    <a:pt x="9" y="35"/>
                    <a:pt x="8" y="35"/>
                  </a:cubicBezTo>
                  <a:cubicBezTo>
                    <a:pt x="7" y="35"/>
                    <a:pt x="1" y="34"/>
                    <a:pt x="1" y="33"/>
                  </a:cubicBezTo>
                  <a:cubicBezTo>
                    <a:pt x="1" y="32"/>
                    <a:pt x="0" y="31"/>
                    <a:pt x="0" y="30"/>
                  </a:cubicBezTo>
                  <a:cubicBezTo>
                    <a:pt x="0" y="28"/>
                    <a:pt x="0" y="26"/>
                    <a:pt x="1" y="24"/>
                  </a:cubicBezTo>
                  <a:cubicBezTo>
                    <a:pt x="2" y="21"/>
                    <a:pt x="4" y="19"/>
                    <a:pt x="6" y="18"/>
                  </a:cubicBezTo>
                  <a:cubicBezTo>
                    <a:pt x="12" y="12"/>
                    <a:pt x="17" y="6"/>
                    <a:pt x="24" y="2"/>
                  </a:cubicBezTo>
                  <a:cubicBezTo>
                    <a:pt x="24" y="1"/>
                    <a:pt x="25" y="1"/>
                    <a:pt x="26" y="1"/>
                  </a:cubicBezTo>
                  <a:cubicBezTo>
                    <a:pt x="28" y="0"/>
                    <a:pt x="28" y="1"/>
                    <a:pt x="28" y="2"/>
                  </a:cubicBezTo>
                  <a:cubicBezTo>
                    <a:pt x="30" y="4"/>
                    <a:pt x="31" y="5"/>
                    <a:pt x="34" y="5"/>
                  </a:cubicBezTo>
                  <a:cubicBezTo>
                    <a:pt x="37" y="5"/>
                    <a:pt x="40" y="5"/>
                    <a:pt x="40" y="8"/>
                  </a:cubicBezTo>
                  <a:cubicBezTo>
                    <a:pt x="41" y="10"/>
                    <a:pt x="39" y="11"/>
                    <a:pt x="38" y="12"/>
                  </a:cubicBezTo>
                  <a:cubicBezTo>
                    <a:pt x="34" y="16"/>
                    <a:pt x="31" y="20"/>
                    <a:pt x="27" y="23"/>
                  </a:cubicBezTo>
                  <a:cubicBezTo>
                    <a:pt x="26" y="24"/>
                    <a:pt x="25" y="25"/>
                    <a:pt x="24" y="25"/>
                  </a:cubicBezTo>
                  <a:cubicBezTo>
                    <a:pt x="22" y="27"/>
                    <a:pt x="21" y="28"/>
                    <a:pt x="19" y="29"/>
                  </a:cubicBezTo>
                  <a:cubicBezTo>
                    <a:pt x="17" y="30"/>
                    <a:pt x="15" y="31"/>
                    <a:pt x="13" y="32"/>
                  </a:cubicBezTo>
                  <a:cubicBezTo>
                    <a:pt x="12" y="33"/>
                    <a:pt x="11" y="34"/>
                    <a:pt x="10" y="3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8" name="Freeform 186">
              <a:extLst>
                <a:ext uri="{FF2B5EF4-FFF2-40B4-BE49-F238E27FC236}">
                  <a16:creationId xmlns:a16="http://schemas.microsoft.com/office/drawing/2014/main" id="{B715CDF6-8441-9F4C-A121-7F4958ACC5E3}"/>
                </a:ext>
              </a:extLst>
            </p:cNvPr>
            <p:cNvSpPr>
              <a:spLocks/>
            </p:cNvSpPr>
            <p:nvPr/>
          </p:nvSpPr>
          <p:spPr bwMode="auto">
            <a:xfrm>
              <a:off x="3009762" y="8202127"/>
              <a:ext cx="45285" cy="43316"/>
            </a:xfrm>
            <a:custGeom>
              <a:avLst/>
              <a:gdLst>
                <a:gd name="T0" fmla="*/ 4 w 23"/>
                <a:gd name="T1" fmla="*/ 13 h 22"/>
                <a:gd name="T2" fmla="*/ 9 w 23"/>
                <a:gd name="T3" fmla="*/ 7 h 22"/>
                <a:gd name="T4" fmla="*/ 14 w 23"/>
                <a:gd name="T5" fmla="*/ 3 h 22"/>
                <a:gd name="T6" fmla="*/ 18 w 23"/>
                <a:gd name="T7" fmla="*/ 0 h 22"/>
                <a:gd name="T8" fmla="*/ 18 w 23"/>
                <a:gd name="T9" fmla="*/ 4 h 22"/>
                <a:gd name="T10" fmla="*/ 22 w 23"/>
                <a:gd name="T11" fmla="*/ 5 h 22"/>
                <a:gd name="T12" fmla="*/ 20 w 23"/>
                <a:gd name="T13" fmla="*/ 9 h 22"/>
                <a:gd name="T14" fmla="*/ 17 w 23"/>
                <a:gd name="T15" fmla="*/ 13 h 22"/>
                <a:gd name="T16" fmla="*/ 6 w 23"/>
                <a:gd name="T17" fmla="*/ 20 h 22"/>
                <a:gd name="T18" fmla="*/ 4 w 23"/>
                <a:gd name="T19" fmla="*/ 18 h 22"/>
                <a:gd name="T20" fmla="*/ 1 w 23"/>
                <a:gd name="T21" fmla="*/ 17 h 22"/>
                <a:gd name="T22" fmla="*/ 4 w 23"/>
                <a:gd name="T23"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2">
                  <a:moveTo>
                    <a:pt x="4" y="13"/>
                  </a:moveTo>
                  <a:cubicBezTo>
                    <a:pt x="6" y="11"/>
                    <a:pt x="7" y="9"/>
                    <a:pt x="9" y="7"/>
                  </a:cubicBezTo>
                  <a:cubicBezTo>
                    <a:pt x="11" y="6"/>
                    <a:pt x="13" y="4"/>
                    <a:pt x="14" y="3"/>
                  </a:cubicBezTo>
                  <a:cubicBezTo>
                    <a:pt x="15" y="2"/>
                    <a:pt x="16" y="0"/>
                    <a:pt x="18" y="0"/>
                  </a:cubicBezTo>
                  <a:cubicBezTo>
                    <a:pt x="18" y="1"/>
                    <a:pt x="18" y="2"/>
                    <a:pt x="18" y="4"/>
                  </a:cubicBezTo>
                  <a:cubicBezTo>
                    <a:pt x="19" y="4"/>
                    <a:pt x="22" y="4"/>
                    <a:pt x="22" y="5"/>
                  </a:cubicBezTo>
                  <a:cubicBezTo>
                    <a:pt x="23" y="7"/>
                    <a:pt x="21" y="8"/>
                    <a:pt x="20" y="9"/>
                  </a:cubicBezTo>
                  <a:cubicBezTo>
                    <a:pt x="19" y="10"/>
                    <a:pt x="18" y="12"/>
                    <a:pt x="17" y="13"/>
                  </a:cubicBezTo>
                  <a:cubicBezTo>
                    <a:pt x="15" y="15"/>
                    <a:pt x="10" y="22"/>
                    <a:pt x="6" y="20"/>
                  </a:cubicBezTo>
                  <a:cubicBezTo>
                    <a:pt x="5" y="19"/>
                    <a:pt x="5" y="19"/>
                    <a:pt x="4" y="18"/>
                  </a:cubicBezTo>
                  <a:cubicBezTo>
                    <a:pt x="3" y="18"/>
                    <a:pt x="1" y="18"/>
                    <a:pt x="1" y="17"/>
                  </a:cubicBezTo>
                  <a:cubicBezTo>
                    <a:pt x="0" y="15"/>
                    <a:pt x="3" y="14"/>
                    <a:pt x="4" y="1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9" name="Freeform 187">
              <a:extLst>
                <a:ext uri="{FF2B5EF4-FFF2-40B4-BE49-F238E27FC236}">
                  <a16:creationId xmlns:a16="http://schemas.microsoft.com/office/drawing/2014/main" id="{B195AC18-2B84-B745-89CF-61D8CD14E7DF}"/>
                </a:ext>
              </a:extLst>
            </p:cNvPr>
            <p:cNvSpPr>
              <a:spLocks/>
            </p:cNvSpPr>
            <p:nvPr/>
          </p:nvSpPr>
          <p:spPr bwMode="auto">
            <a:xfrm>
              <a:off x="2948725" y="8257257"/>
              <a:ext cx="29534" cy="27565"/>
            </a:xfrm>
            <a:custGeom>
              <a:avLst/>
              <a:gdLst>
                <a:gd name="T0" fmla="*/ 3 w 15"/>
                <a:gd name="T1" fmla="*/ 6 h 14"/>
                <a:gd name="T2" fmla="*/ 14 w 15"/>
                <a:gd name="T3" fmla="*/ 5 h 14"/>
                <a:gd name="T4" fmla="*/ 14 w 15"/>
                <a:gd name="T5" fmla="*/ 11 h 14"/>
                <a:gd name="T6" fmla="*/ 9 w 15"/>
                <a:gd name="T7" fmla="*/ 13 h 14"/>
                <a:gd name="T8" fmla="*/ 0 w 15"/>
                <a:gd name="T9" fmla="*/ 14 h 14"/>
                <a:gd name="T10" fmla="*/ 0 w 15"/>
                <a:gd name="T11" fmla="*/ 10 h 14"/>
                <a:gd name="T12" fmla="*/ 3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3" y="6"/>
                  </a:moveTo>
                  <a:cubicBezTo>
                    <a:pt x="6" y="4"/>
                    <a:pt x="12" y="0"/>
                    <a:pt x="14" y="5"/>
                  </a:cubicBezTo>
                  <a:cubicBezTo>
                    <a:pt x="15" y="7"/>
                    <a:pt x="15" y="9"/>
                    <a:pt x="14" y="11"/>
                  </a:cubicBezTo>
                  <a:cubicBezTo>
                    <a:pt x="13" y="12"/>
                    <a:pt x="10" y="13"/>
                    <a:pt x="9" y="13"/>
                  </a:cubicBezTo>
                  <a:cubicBezTo>
                    <a:pt x="6" y="14"/>
                    <a:pt x="3" y="14"/>
                    <a:pt x="0" y="14"/>
                  </a:cubicBezTo>
                  <a:cubicBezTo>
                    <a:pt x="0" y="13"/>
                    <a:pt x="0" y="11"/>
                    <a:pt x="0" y="10"/>
                  </a:cubicBezTo>
                  <a:cubicBezTo>
                    <a:pt x="1" y="8"/>
                    <a:pt x="2" y="7"/>
                    <a:pt x="3" y="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0" name="Freeform 188">
              <a:extLst>
                <a:ext uri="{FF2B5EF4-FFF2-40B4-BE49-F238E27FC236}">
                  <a16:creationId xmlns:a16="http://schemas.microsoft.com/office/drawing/2014/main" id="{7AEA3F89-9C84-314A-92EF-888114CDCACE}"/>
                </a:ext>
              </a:extLst>
            </p:cNvPr>
            <p:cNvSpPr>
              <a:spLocks/>
            </p:cNvSpPr>
            <p:nvPr/>
          </p:nvSpPr>
          <p:spPr bwMode="auto">
            <a:xfrm>
              <a:off x="2964476" y="8186375"/>
              <a:ext cx="66943" cy="63006"/>
            </a:xfrm>
            <a:custGeom>
              <a:avLst/>
              <a:gdLst>
                <a:gd name="T0" fmla="*/ 4 w 34"/>
                <a:gd name="T1" fmla="*/ 31 h 32"/>
                <a:gd name="T2" fmla="*/ 0 w 34"/>
                <a:gd name="T3" fmla="*/ 27 h 32"/>
                <a:gd name="T4" fmla="*/ 3 w 34"/>
                <a:gd name="T5" fmla="*/ 22 h 32"/>
                <a:gd name="T6" fmla="*/ 9 w 34"/>
                <a:gd name="T7" fmla="*/ 16 h 32"/>
                <a:gd name="T8" fmla="*/ 21 w 34"/>
                <a:gd name="T9" fmla="*/ 6 h 32"/>
                <a:gd name="T10" fmla="*/ 30 w 34"/>
                <a:gd name="T11" fmla="*/ 1 h 32"/>
                <a:gd name="T12" fmla="*/ 33 w 34"/>
                <a:gd name="T13" fmla="*/ 2 h 32"/>
                <a:gd name="T14" fmla="*/ 28 w 34"/>
                <a:gd name="T15" fmla="*/ 7 h 32"/>
                <a:gd name="T16" fmla="*/ 22 w 34"/>
                <a:gd name="T17" fmla="*/ 15 h 32"/>
                <a:gd name="T18" fmla="*/ 16 w 34"/>
                <a:gd name="T19" fmla="*/ 21 h 32"/>
                <a:gd name="T20" fmla="*/ 13 w 34"/>
                <a:gd name="T21" fmla="*/ 26 h 32"/>
                <a:gd name="T22" fmla="*/ 4 w 34"/>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2">
                  <a:moveTo>
                    <a:pt x="4" y="31"/>
                  </a:moveTo>
                  <a:cubicBezTo>
                    <a:pt x="2" y="31"/>
                    <a:pt x="0" y="29"/>
                    <a:pt x="0" y="27"/>
                  </a:cubicBezTo>
                  <a:cubicBezTo>
                    <a:pt x="0" y="25"/>
                    <a:pt x="2" y="23"/>
                    <a:pt x="3" y="22"/>
                  </a:cubicBezTo>
                  <a:cubicBezTo>
                    <a:pt x="5" y="20"/>
                    <a:pt x="7" y="18"/>
                    <a:pt x="9" y="16"/>
                  </a:cubicBezTo>
                  <a:cubicBezTo>
                    <a:pt x="13" y="12"/>
                    <a:pt x="17" y="9"/>
                    <a:pt x="21" y="6"/>
                  </a:cubicBezTo>
                  <a:cubicBezTo>
                    <a:pt x="24" y="4"/>
                    <a:pt x="27" y="2"/>
                    <a:pt x="30" y="1"/>
                  </a:cubicBezTo>
                  <a:cubicBezTo>
                    <a:pt x="32" y="0"/>
                    <a:pt x="34" y="0"/>
                    <a:pt x="33" y="2"/>
                  </a:cubicBezTo>
                  <a:cubicBezTo>
                    <a:pt x="33" y="4"/>
                    <a:pt x="30" y="6"/>
                    <a:pt x="28" y="7"/>
                  </a:cubicBezTo>
                  <a:cubicBezTo>
                    <a:pt x="26" y="10"/>
                    <a:pt x="24" y="12"/>
                    <a:pt x="22" y="15"/>
                  </a:cubicBezTo>
                  <a:cubicBezTo>
                    <a:pt x="20" y="17"/>
                    <a:pt x="18" y="19"/>
                    <a:pt x="16" y="21"/>
                  </a:cubicBezTo>
                  <a:cubicBezTo>
                    <a:pt x="15" y="22"/>
                    <a:pt x="14" y="24"/>
                    <a:pt x="13" y="26"/>
                  </a:cubicBezTo>
                  <a:cubicBezTo>
                    <a:pt x="12" y="29"/>
                    <a:pt x="7" y="32"/>
                    <a:pt x="4" y="3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1" name="Freeform 189">
              <a:extLst>
                <a:ext uri="{FF2B5EF4-FFF2-40B4-BE49-F238E27FC236}">
                  <a16:creationId xmlns:a16="http://schemas.microsoft.com/office/drawing/2014/main" id="{1AFB5205-F689-5E4F-B158-4B8B6D20529E}"/>
                </a:ext>
              </a:extLst>
            </p:cNvPr>
            <p:cNvSpPr>
              <a:spLocks/>
            </p:cNvSpPr>
            <p:nvPr/>
          </p:nvSpPr>
          <p:spPr bwMode="auto">
            <a:xfrm>
              <a:off x="2936912" y="8160779"/>
              <a:ext cx="64974" cy="63006"/>
            </a:xfrm>
            <a:custGeom>
              <a:avLst/>
              <a:gdLst>
                <a:gd name="T0" fmla="*/ 6 w 33"/>
                <a:gd name="T1" fmla="*/ 30 h 32"/>
                <a:gd name="T2" fmla="*/ 1 w 33"/>
                <a:gd name="T3" fmla="*/ 31 h 32"/>
                <a:gd name="T4" fmla="*/ 1 w 33"/>
                <a:gd name="T5" fmla="*/ 27 h 32"/>
                <a:gd name="T6" fmla="*/ 4 w 33"/>
                <a:gd name="T7" fmla="*/ 21 h 32"/>
                <a:gd name="T8" fmla="*/ 9 w 33"/>
                <a:gd name="T9" fmla="*/ 14 h 32"/>
                <a:gd name="T10" fmla="*/ 15 w 33"/>
                <a:gd name="T11" fmla="*/ 8 h 32"/>
                <a:gd name="T12" fmla="*/ 24 w 33"/>
                <a:gd name="T13" fmla="*/ 2 h 32"/>
                <a:gd name="T14" fmla="*/ 31 w 33"/>
                <a:gd name="T15" fmla="*/ 1 h 32"/>
                <a:gd name="T16" fmla="*/ 31 w 33"/>
                <a:gd name="T17" fmla="*/ 7 h 32"/>
                <a:gd name="T18" fmla="*/ 28 w 33"/>
                <a:gd name="T19" fmla="*/ 10 h 32"/>
                <a:gd name="T20" fmla="*/ 20 w 33"/>
                <a:gd name="T21" fmla="*/ 19 h 32"/>
                <a:gd name="T22" fmla="*/ 16 w 33"/>
                <a:gd name="T23" fmla="*/ 24 h 32"/>
                <a:gd name="T24" fmla="*/ 13 w 33"/>
                <a:gd name="T25" fmla="*/ 26 h 32"/>
                <a:gd name="T26" fmla="*/ 7 w 33"/>
                <a:gd name="T27" fmla="*/ 30 h 32"/>
                <a:gd name="T28" fmla="*/ 6 w 33"/>
                <a:gd name="T2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2">
                  <a:moveTo>
                    <a:pt x="6" y="30"/>
                  </a:moveTo>
                  <a:cubicBezTo>
                    <a:pt x="5" y="31"/>
                    <a:pt x="3" y="32"/>
                    <a:pt x="1" y="31"/>
                  </a:cubicBezTo>
                  <a:cubicBezTo>
                    <a:pt x="0" y="30"/>
                    <a:pt x="1" y="28"/>
                    <a:pt x="1" y="27"/>
                  </a:cubicBezTo>
                  <a:cubicBezTo>
                    <a:pt x="2" y="25"/>
                    <a:pt x="3" y="23"/>
                    <a:pt x="4" y="21"/>
                  </a:cubicBezTo>
                  <a:cubicBezTo>
                    <a:pt x="6" y="19"/>
                    <a:pt x="7" y="17"/>
                    <a:pt x="9" y="14"/>
                  </a:cubicBezTo>
                  <a:cubicBezTo>
                    <a:pt x="11" y="12"/>
                    <a:pt x="13" y="10"/>
                    <a:pt x="15" y="8"/>
                  </a:cubicBezTo>
                  <a:cubicBezTo>
                    <a:pt x="18" y="5"/>
                    <a:pt x="21" y="4"/>
                    <a:pt x="24" y="2"/>
                  </a:cubicBezTo>
                  <a:cubicBezTo>
                    <a:pt x="26" y="2"/>
                    <a:pt x="30" y="0"/>
                    <a:pt x="31" y="1"/>
                  </a:cubicBezTo>
                  <a:cubicBezTo>
                    <a:pt x="33" y="3"/>
                    <a:pt x="32" y="5"/>
                    <a:pt x="31" y="7"/>
                  </a:cubicBezTo>
                  <a:cubicBezTo>
                    <a:pt x="30" y="8"/>
                    <a:pt x="29" y="9"/>
                    <a:pt x="28" y="10"/>
                  </a:cubicBezTo>
                  <a:cubicBezTo>
                    <a:pt x="25" y="13"/>
                    <a:pt x="23" y="16"/>
                    <a:pt x="20" y="19"/>
                  </a:cubicBezTo>
                  <a:cubicBezTo>
                    <a:pt x="19" y="21"/>
                    <a:pt x="17" y="22"/>
                    <a:pt x="16" y="24"/>
                  </a:cubicBezTo>
                  <a:cubicBezTo>
                    <a:pt x="15" y="25"/>
                    <a:pt x="14" y="26"/>
                    <a:pt x="13" y="26"/>
                  </a:cubicBezTo>
                  <a:cubicBezTo>
                    <a:pt x="11" y="28"/>
                    <a:pt x="9" y="29"/>
                    <a:pt x="7" y="30"/>
                  </a:cubicBezTo>
                  <a:cubicBezTo>
                    <a:pt x="7" y="30"/>
                    <a:pt x="6" y="30"/>
                    <a:pt x="6" y="3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2" name="Freeform 190">
              <a:extLst>
                <a:ext uri="{FF2B5EF4-FFF2-40B4-BE49-F238E27FC236}">
                  <a16:creationId xmlns:a16="http://schemas.microsoft.com/office/drawing/2014/main" id="{600AD801-0244-CD4E-BD1B-05CB5DC2247F}"/>
                </a:ext>
              </a:extLst>
            </p:cNvPr>
            <p:cNvSpPr>
              <a:spLocks/>
            </p:cNvSpPr>
            <p:nvPr/>
          </p:nvSpPr>
          <p:spPr bwMode="auto">
            <a:xfrm>
              <a:off x="2832559" y="8196220"/>
              <a:ext cx="45285" cy="23627"/>
            </a:xfrm>
            <a:custGeom>
              <a:avLst/>
              <a:gdLst>
                <a:gd name="T0" fmla="*/ 4 w 23"/>
                <a:gd name="T1" fmla="*/ 12 h 12"/>
                <a:gd name="T2" fmla="*/ 0 w 23"/>
                <a:gd name="T3" fmla="*/ 12 h 12"/>
                <a:gd name="T4" fmla="*/ 1 w 23"/>
                <a:gd name="T5" fmla="*/ 9 h 12"/>
                <a:gd name="T6" fmla="*/ 6 w 23"/>
                <a:gd name="T7" fmla="*/ 5 h 12"/>
                <a:gd name="T8" fmla="*/ 16 w 23"/>
                <a:gd name="T9" fmla="*/ 2 h 12"/>
                <a:gd name="T10" fmla="*/ 21 w 23"/>
                <a:gd name="T11" fmla="*/ 0 h 12"/>
                <a:gd name="T12" fmla="*/ 22 w 23"/>
                <a:gd name="T13" fmla="*/ 2 h 12"/>
                <a:gd name="T14" fmla="*/ 18 w 23"/>
                <a:gd name="T15" fmla="*/ 7 h 12"/>
                <a:gd name="T16" fmla="*/ 12 w 23"/>
                <a:gd name="T17" fmla="*/ 11 h 12"/>
                <a:gd name="T18" fmla="*/ 4 w 2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4" y="12"/>
                  </a:moveTo>
                  <a:cubicBezTo>
                    <a:pt x="3" y="12"/>
                    <a:pt x="1" y="12"/>
                    <a:pt x="0" y="12"/>
                  </a:cubicBezTo>
                  <a:cubicBezTo>
                    <a:pt x="0" y="11"/>
                    <a:pt x="0" y="11"/>
                    <a:pt x="1" y="9"/>
                  </a:cubicBezTo>
                  <a:cubicBezTo>
                    <a:pt x="2" y="8"/>
                    <a:pt x="4" y="7"/>
                    <a:pt x="6" y="5"/>
                  </a:cubicBezTo>
                  <a:cubicBezTo>
                    <a:pt x="9" y="4"/>
                    <a:pt x="13" y="3"/>
                    <a:pt x="16" y="2"/>
                  </a:cubicBezTo>
                  <a:cubicBezTo>
                    <a:pt x="18" y="1"/>
                    <a:pt x="19" y="0"/>
                    <a:pt x="21" y="0"/>
                  </a:cubicBezTo>
                  <a:cubicBezTo>
                    <a:pt x="22" y="1"/>
                    <a:pt x="22" y="0"/>
                    <a:pt x="22" y="2"/>
                  </a:cubicBezTo>
                  <a:cubicBezTo>
                    <a:pt x="23" y="4"/>
                    <a:pt x="20" y="6"/>
                    <a:pt x="18" y="7"/>
                  </a:cubicBezTo>
                  <a:cubicBezTo>
                    <a:pt x="17" y="9"/>
                    <a:pt x="14" y="11"/>
                    <a:pt x="12" y="11"/>
                  </a:cubicBezTo>
                  <a:cubicBezTo>
                    <a:pt x="9" y="11"/>
                    <a:pt x="7" y="12"/>
                    <a:pt x="4"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3" name="Freeform 191">
              <a:extLst>
                <a:ext uri="{FF2B5EF4-FFF2-40B4-BE49-F238E27FC236}">
                  <a16:creationId xmlns:a16="http://schemas.microsoft.com/office/drawing/2014/main" id="{87DB4051-DE3D-504C-8E4B-EDE3064B224F}"/>
                </a:ext>
              </a:extLst>
            </p:cNvPr>
            <p:cNvSpPr>
              <a:spLocks/>
            </p:cNvSpPr>
            <p:nvPr/>
          </p:nvSpPr>
          <p:spPr bwMode="auto">
            <a:xfrm>
              <a:off x="2899501" y="8188344"/>
              <a:ext cx="39378" cy="23627"/>
            </a:xfrm>
            <a:custGeom>
              <a:avLst/>
              <a:gdLst>
                <a:gd name="T0" fmla="*/ 7 w 20"/>
                <a:gd name="T1" fmla="*/ 2 h 12"/>
                <a:gd name="T2" fmla="*/ 14 w 20"/>
                <a:gd name="T3" fmla="*/ 1 h 12"/>
                <a:gd name="T4" fmla="*/ 10 w 20"/>
                <a:gd name="T5" fmla="*/ 10 h 12"/>
                <a:gd name="T6" fmla="*/ 4 w 20"/>
                <a:gd name="T7" fmla="*/ 11 h 12"/>
                <a:gd name="T8" fmla="*/ 2 w 20"/>
                <a:gd name="T9" fmla="*/ 7 h 12"/>
                <a:gd name="T10" fmla="*/ 7 w 20"/>
                <a:gd name="T11" fmla="*/ 2 h 12"/>
              </a:gdLst>
              <a:ahLst/>
              <a:cxnLst>
                <a:cxn ang="0">
                  <a:pos x="T0" y="T1"/>
                </a:cxn>
                <a:cxn ang="0">
                  <a:pos x="T2" y="T3"/>
                </a:cxn>
                <a:cxn ang="0">
                  <a:pos x="T4" y="T5"/>
                </a:cxn>
                <a:cxn ang="0">
                  <a:pos x="T6" y="T7"/>
                </a:cxn>
                <a:cxn ang="0">
                  <a:pos x="T8" y="T9"/>
                </a:cxn>
                <a:cxn ang="0">
                  <a:pos x="T10" y="T11"/>
                </a:cxn>
              </a:cxnLst>
              <a:rect l="0" t="0" r="r" b="b"/>
              <a:pathLst>
                <a:path w="20" h="12">
                  <a:moveTo>
                    <a:pt x="7" y="2"/>
                  </a:moveTo>
                  <a:cubicBezTo>
                    <a:pt x="9" y="1"/>
                    <a:pt x="12" y="0"/>
                    <a:pt x="14" y="1"/>
                  </a:cubicBezTo>
                  <a:cubicBezTo>
                    <a:pt x="20" y="1"/>
                    <a:pt x="12" y="9"/>
                    <a:pt x="10" y="10"/>
                  </a:cubicBezTo>
                  <a:cubicBezTo>
                    <a:pt x="8" y="11"/>
                    <a:pt x="7" y="12"/>
                    <a:pt x="4" y="11"/>
                  </a:cubicBezTo>
                  <a:cubicBezTo>
                    <a:pt x="2" y="10"/>
                    <a:pt x="0" y="9"/>
                    <a:pt x="2" y="7"/>
                  </a:cubicBezTo>
                  <a:cubicBezTo>
                    <a:pt x="3" y="5"/>
                    <a:pt x="5" y="3"/>
                    <a:pt x="7" y="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4" name="Freeform 192">
              <a:extLst>
                <a:ext uri="{FF2B5EF4-FFF2-40B4-BE49-F238E27FC236}">
                  <a16:creationId xmlns:a16="http://schemas.microsoft.com/office/drawing/2014/main" id="{7E684782-0A4A-274B-B37B-B7E891FC3758}"/>
                </a:ext>
              </a:extLst>
            </p:cNvPr>
            <p:cNvSpPr>
              <a:spLocks/>
            </p:cNvSpPr>
            <p:nvPr/>
          </p:nvSpPr>
          <p:spPr bwMode="auto">
            <a:xfrm>
              <a:off x="2875874" y="8093836"/>
              <a:ext cx="86633" cy="78757"/>
            </a:xfrm>
            <a:custGeom>
              <a:avLst/>
              <a:gdLst>
                <a:gd name="T0" fmla="*/ 16 w 44"/>
                <a:gd name="T1" fmla="*/ 23 h 40"/>
                <a:gd name="T2" fmla="*/ 29 w 44"/>
                <a:gd name="T3" fmla="*/ 11 h 40"/>
                <a:gd name="T4" fmla="*/ 44 w 44"/>
                <a:gd name="T5" fmla="*/ 9 h 40"/>
                <a:gd name="T6" fmla="*/ 39 w 44"/>
                <a:gd name="T7" fmla="*/ 22 h 40"/>
                <a:gd name="T8" fmla="*/ 34 w 44"/>
                <a:gd name="T9" fmla="*/ 26 h 40"/>
                <a:gd name="T10" fmla="*/ 26 w 44"/>
                <a:gd name="T11" fmla="*/ 30 h 40"/>
                <a:gd name="T12" fmla="*/ 27 w 44"/>
                <a:gd name="T13" fmla="*/ 30 h 40"/>
                <a:gd name="T14" fmla="*/ 25 w 44"/>
                <a:gd name="T15" fmla="*/ 31 h 40"/>
                <a:gd name="T16" fmla="*/ 22 w 44"/>
                <a:gd name="T17" fmla="*/ 33 h 40"/>
                <a:gd name="T18" fmla="*/ 13 w 44"/>
                <a:gd name="T19" fmla="*/ 38 h 40"/>
                <a:gd name="T20" fmla="*/ 6 w 44"/>
                <a:gd name="T21" fmla="*/ 40 h 40"/>
                <a:gd name="T22" fmla="*/ 8 w 44"/>
                <a:gd name="T23" fmla="*/ 30 h 40"/>
                <a:gd name="T24" fmla="*/ 16 w 44"/>
                <a:gd name="T2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0">
                  <a:moveTo>
                    <a:pt x="16" y="23"/>
                  </a:moveTo>
                  <a:cubicBezTo>
                    <a:pt x="20" y="19"/>
                    <a:pt x="23" y="14"/>
                    <a:pt x="29" y="11"/>
                  </a:cubicBezTo>
                  <a:cubicBezTo>
                    <a:pt x="32" y="9"/>
                    <a:pt x="44" y="0"/>
                    <a:pt x="44" y="9"/>
                  </a:cubicBezTo>
                  <a:cubicBezTo>
                    <a:pt x="44" y="14"/>
                    <a:pt x="42" y="18"/>
                    <a:pt x="39" y="22"/>
                  </a:cubicBezTo>
                  <a:cubicBezTo>
                    <a:pt x="37" y="23"/>
                    <a:pt x="36" y="25"/>
                    <a:pt x="34" y="26"/>
                  </a:cubicBezTo>
                  <a:cubicBezTo>
                    <a:pt x="32" y="27"/>
                    <a:pt x="29" y="29"/>
                    <a:pt x="26" y="30"/>
                  </a:cubicBezTo>
                  <a:cubicBezTo>
                    <a:pt x="26" y="30"/>
                    <a:pt x="26" y="30"/>
                    <a:pt x="27" y="30"/>
                  </a:cubicBezTo>
                  <a:cubicBezTo>
                    <a:pt x="26" y="30"/>
                    <a:pt x="25" y="31"/>
                    <a:pt x="25" y="31"/>
                  </a:cubicBezTo>
                  <a:cubicBezTo>
                    <a:pt x="24" y="32"/>
                    <a:pt x="23" y="33"/>
                    <a:pt x="22" y="33"/>
                  </a:cubicBezTo>
                  <a:cubicBezTo>
                    <a:pt x="19" y="35"/>
                    <a:pt x="16" y="36"/>
                    <a:pt x="13" y="38"/>
                  </a:cubicBezTo>
                  <a:cubicBezTo>
                    <a:pt x="11" y="39"/>
                    <a:pt x="8" y="40"/>
                    <a:pt x="6" y="40"/>
                  </a:cubicBezTo>
                  <a:cubicBezTo>
                    <a:pt x="0" y="40"/>
                    <a:pt x="6" y="32"/>
                    <a:pt x="8" y="30"/>
                  </a:cubicBezTo>
                  <a:cubicBezTo>
                    <a:pt x="10" y="28"/>
                    <a:pt x="13" y="26"/>
                    <a:pt x="16" y="2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5" name="Freeform 193">
              <a:extLst>
                <a:ext uri="{FF2B5EF4-FFF2-40B4-BE49-F238E27FC236}">
                  <a16:creationId xmlns:a16="http://schemas.microsoft.com/office/drawing/2014/main" id="{4F79999D-E4A6-3F4D-9EA4-339A0CC692B6}"/>
                </a:ext>
              </a:extLst>
            </p:cNvPr>
            <p:cNvSpPr>
              <a:spLocks/>
            </p:cNvSpPr>
            <p:nvPr/>
          </p:nvSpPr>
          <p:spPr bwMode="auto">
            <a:xfrm>
              <a:off x="2974320" y="8072178"/>
              <a:ext cx="135856" cy="70881"/>
            </a:xfrm>
            <a:custGeom>
              <a:avLst/>
              <a:gdLst>
                <a:gd name="T0" fmla="*/ 25 w 69"/>
                <a:gd name="T1" fmla="*/ 35 h 36"/>
                <a:gd name="T2" fmla="*/ 19 w 69"/>
                <a:gd name="T3" fmla="*/ 33 h 36"/>
                <a:gd name="T4" fmla="*/ 15 w 69"/>
                <a:gd name="T5" fmla="*/ 30 h 36"/>
                <a:gd name="T6" fmla="*/ 5 w 69"/>
                <a:gd name="T7" fmla="*/ 29 h 36"/>
                <a:gd name="T8" fmla="*/ 5 w 69"/>
                <a:gd name="T9" fmla="*/ 20 h 36"/>
                <a:gd name="T10" fmla="*/ 17 w 69"/>
                <a:gd name="T11" fmla="*/ 7 h 36"/>
                <a:gd name="T12" fmla="*/ 28 w 69"/>
                <a:gd name="T13" fmla="*/ 5 h 36"/>
                <a:gd name="T14" fmla="*/ 42 w 69"/>
                <a:gd name="T15" fmla="*/ 9 h 36"/>
                <a:gd name="T16" fmla="*/ 51 w 69"/>
                <a:gd name="T17" fmla="*/ 3 h 36"/>
                <a:gd name="T18" fmla="*/ 64 w 69"/>
                <a:gd name="T19" fmla="*/ 1 h 36"/>
                <a:gd name="T20" fmla="*/ 69 w 69"/>
                <a:gd name="T21" fmla="*/ 12 h 36"/>
                <a:gd name="T22" fmla="*/ 61 w 69"/>
                <a:gd name="T23" fmla="*/ 24 h 36"/>
                <a:gd name="T24" fmla="*/ 55 w 69"/>
                <a:gd name="T25" fmla="*/ 27 h 36"/>
                <a:gd name="T26" fmla="*/ 46 w 69"/>
                <a:gd name="T27" fmla="*/ 31 h 36"/>
                <a:gd name="T28" fmla="*/ 35 w 69"/>
                <a:gd name="T29" fmla="*/ 34 h 36"/>
                <a:gd name="T30" fmla="*/ 30 w 69"/>
                <a:gd name="T31" fmla="*/ 34 h 36"/>
                <a:gd name="T32" fmla="*/ 25 w 69"/>
                <a:gd name="T33" fmla="*/ 35 h 36"/>
                <a:gd name="T34" fmla="*/ 25 w 69"/>
                <a:gd name="T3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36">
                  <a:moveTo>
                    <a:pt x="25" y="35"/>
                  </a:moveTo>
                  <a:cubicBezTo>
                    <a:pt x="23" y="35"/>
                    <a:pt x="21" y="34"/>
                    <a:pt x="19" y="33"/>
                  </a:cubicBezTo>
                  <a:cubicBezTo>
                    <a:pt x="18" y="33"/>
                    <a:pt x="17" y="31"/>
                    <a:pt x="15" y="30"/>
                  </a:cubicBezTo>
                  <a:cubicBezTo>
                    <a:pt x="12" y="28"/>
                    <a:pt x="9" y="29"/>
                    <a:pt x="5" y="29"/>
                  </a:cubicBezTo>
                  <a:cubicBezTo>
                    <a:pt x="0" y="29"/>
                    <a:pt x="3" y="22"/>
                    <a:pt x="5" y="20"/>
                  </a:cubicBezTo>
                  <a:cubicBezTo>
                    <a:pt x="7" y="15"/>
                    <a:pt x="12" y="10"/>
                    <a:pt x="17" y="7"/>
                  </a:cubicBezTo>
                  <a:cubicBezTo>
                    <a:pt x="20" y="5"/>
                    <a:pt x="24" y="4"/>
                    <a:pt x="28" y="5"/>
                  </a:cubicBezTo>
                  <a:cubicBezTo>
                    <a:pt x="32" y="6"/>
                    <a:pt x="37" y="9"/>
                    <a:pt x="42" y="9"/>
                  </a:cubicBezTo>
                  <a:cubicBezTo>
                    <a:pt x="46" y="9"/>
                    <a:pt x="48" y="5"/>
                    <a:pt x="51" y="3"/>
                  </a:cubicBezTo>
                  <a:cubicBezTo>
                    <a:pt x="55" y="1"/>
                    <a:pt x="60" y="0"/>
                    <a:pt x="64" y="1"/>
                  </a:cubicBezTo>
                  <a:cubicBezTo>
                    <a:pt x="69" y="2"/>
                    <a:pt x="69" y="8"/>
                    <a:pt x="69" y="12"/>
                  </a:cubicBezTo>
                  <a:cubicBezTo>
                    <a:pt x="68" y="17"/>
                    <a:pt x="65" y="21"/>
                    <a:pt x="61" y="24"/>
                  </a:cubicBezTo>
                  <a:cubicBezTo>
                    <a:pt x="59" y="25"/>
                    <a:pt x="57" y="26"/>
                    <a:pt x="55" y="27"/>
                  </a:cubicBezTo>
                  <a:cubicBezTo>
                    <a:pt x="52" y="29"/>
                    <a:pt x="49" y="30"/>
                    <a:pt x="46" y="31"/>
                  </a:cubicBezTo>
                  <a:cubicBezTo>
                    <a:pt x="42" y="32"/>
                    <a:pt x="39" y="34"/>
                    <a:pt x="35" y="34"/>
                  </a:cubicBezTo>
                  <a:cubicBezTo>
                    <a:pt x="33" y="34"/>
                    <a:pt x="32" y="34"/>
                    <a:pt x="30" y="34"/>
                  </a:cubicBezTo>
                  <a:cubicBezTo>
                    <a:pt x="28" y="35"/>
                    <a:pt x="26" y="36"/>
                    <a:pt x="25" y="35"/>
                  </a:cubicBezTo>
                  <a:cubicBezTo>
                    <a:pt x="25" y="35"/>
                    <a:pt x="25" y="35"/>
                    <a:pt x="25" y="3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6" name="Freeform 194">
              <a:extLst>
                <a:ext uri="{FF2B5EF4-FFF2-40B4-BE49-F238E27FC236}">
                  <a16:creationId xmlns:a16="http://schemas.microsoft.com/office/drawing/2014/main" id="{6AA1029F-68DB-E547-80D7-460363569E33}"/>
                </a:ext>
              </a:extLst>
            </p:cNvPr>
            <p:cNvSpPr>
              <a:spLocks/>
            </p:cNvSpPr>
            <p:nvPr/>
          </p:nvSpPr>
          <p:spPr bwMode="auto">
            <a:xfrm>
              <a:off x="3023544" y="8154873"/>
              <a:ext cx="37410" cy="29534"/>
            </a:xfrm>
            <a:custGeom>
              <a:avLst/>
              <a:gdLst>
                <a:gd name="T0" fmla="*/ 7 w 19"/>
                <a:gd name="T1" fmla="*/ 1 h 15"/>
                <a:gd name="T2" fmla="*/ 11 w 19"/>
                <a:gd name="T3" fmla="*/ 1 h 15"/>
                <a:gd name="T4" fmla="*/ 14 w 19"/>
                <a:gd name="T5" fmla="*/ 1 h 15"/>
                <a:gd name="T6" fmla="*/ 16 w 19"/>
                <a:gd name="T7" fmla="*/ 2 h 15"/>
                <a:gd name="T8" fmla="*/ 15 w 19"/>
                <a:gd name="T9" fmla="*/ 10 h 15"/>
                <a:gd name="T10" fmla="*/ 10 w 19"/>
                <a:gd name="T11" fmla="*/ 15 h 15"/>
                <a:gd name="T12" fmla="*/ 1 w 19"/>
                <a:gd name="T13" fmla="*/ 9 h 15"/>
                <a:gd name="T14" fmla="*/ 4 w 19"/>
                <a:gd name="T15" fmla="*/ 5 h 15"/>
                <a:gd name="T16" fmla="*/ 7 w 19"/>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5">
                  <a:moveTo>
                    <a:pt x="7" y="1"/>
                  </a:moveTo>
                  <a:cubicBezTo>
                    <a:pt x="8" y="0"/>
                    <a:pt x="10" y="1"/>
                    <a:pt x="11" y="1"/>
                  </a:cubicBezTo>
                  <a:cubicBezTo>
                    <a:pt x="12" y="1"/>
                    <a:pt x="13" y="0"/>
                    <a:pt x="14" y="1"/>
                  </a:cubicBezTo>
                  <a:cubicBezTo>
                    <a:pt x="15" y="1"/>
                    <a:pt x="15" y="1"/>
                    <a:pt x="16" y="2"/>
                  </a:cubicBezTo>
                  <a:cubicBezTo>
                    <a:pt x="19" y="5"/>
                    <a:pt x="17" y="8"/>
                    <a:pt x="15" y="10"/>
                  </a:cubicBezTo>
                  <a:cubicBezTo>
                    <a:pt x="14" y="12"/>
                    <a:pt x="12" y="14"/>
                    <a:pt x="10" y="15"/>
                  </a:cubicBezTo>
                  <a:cubicBezTo>
                    <a:pt x="7" y="15"/>
                    <a:pt x="0" y="14"/>
                    <a:pt x="1" y="9"/>
                  </a:cubicBezTo>
                  <a:cubicBezTo>
                    <a:pt x="2" y="8"/>
                    <a:pt x="3" y="6"/>
                    <a:pt x="4" y="5"/>
                  </a:cubicBezTo>
                  <a:cubicBezTo>
                    <a:pt x="5" y="4"/>
                    <a:pt x="6" y="2"/>
                    <a:pt x="7" y="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7" name="Freeform 195">
              <a:extLst>
                <a:ext uri="{FF2B5EF4-FFF2-40B4-BE49-F238E27FC236}">
                  <a16:creationId xmlns:a16="http://schemas.microsoft.com/office/drawing/2014/main" id="{006E2F77-A9A3-3F4F-9ED0-4A72E5F00309}"/>
                </a:ext>
              </a:extLst>
            </p:cNvPr>
            <p:cNvSpPr>
              <a:spLocks/>
            </p:cNvSpPr>
            <p:nvPr/>
          </p:nvSpPr>
          <p:spPr bwMode="auto">
            <a:xfrm>
              <a:off x="3027482" y="8046582"/>
              <a:ext cx="49223" cy="29534"/>
            </a:xfrm>
            <a:custGeom>
              <a:avLst/>
              <a:gdLst>
                <a:gd name="T0" fmla="*/ 6 w 25"/>
                <a:gd name="T1" fmla="*/ 11 h 15"/>
                <a:gd name="T2" fmla="*/ 2 w 25"/>
                <a:gd name="T3" fmla="*/ 10 h 15"/>
                <a:gd name="T4" fmla="*/ 10 w 25"/>
                <a:gd name="T5" fmla="*/ 0 h 15"/>
                <a:gd name="T6" fmla="*/ 14 w 25"/>
                <a:gd name="T7" fmla="*/ 1 h 15"/>
                <a:gd name="T8" fmla="*/ 20 w 25"/>
                <a:gd name="T9" fmla="*/ 0 h 15"/>
                <a:gd name="T10" fmla="*/ 24 w 25"/>
                <a:gd name="T11" fmla="*/ 2 h 15"/>
                <a:gd name="T12" fmla="*/ 21 w 25"/>
                <a:gd name="T13" fmla="*/ 8 h 15"/>
                <a:gd name="T14" fmla="*/ 17 w 25"/>
                <a:gd name="T15" fmla="*/ 13 h 15"/>
                <a:gd name="T16" fmla="*/ 14 w 25"/>
                <a:gd name="T17" fmla="*/ 15 h 15"/>
                <a:gd name="T18" fmla="*/ 6 w 25"/>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5">
                  <a:moveTo>
                    <a:pt x="6" y="11"/>
                  </a:moveTo>
                  <a:cubicBezTo>
                    <a:pt x="5" y="11"/>
                    <a:pt x="3" y="11"/>
                    <a:pt x="2" y="10"/>
                  </a:cubicBezTo>
                  <a:cubicBezTo>
                    <a:pt x="0" y="7"/>
                    <a:pt x="7" y="0"/>
                    <a:pt x="10" y="0"/>
                  </a:cubicBezTo>
                  <a:cubicBezTo>
                    <a:pt x="12" y="0"/>
                    <a:pt x="12" y="1"/>
                    <a:pt x="14" y="1"/>
                  </a:cubicBezTo>
                  <a:cubicBezTo>
                    <a:pt x="16" y="1"/>
                    <a:pt x="18" y="0"/>
                    <a:pt x="20" y="0"/>
                  </a:cubicBezTo>
                  <a:cubicBezTo>
                    <a:pt x="21" y="0"/>
                    <a:pt x="23" y="1"/>
                    <a:pt x="24" y="2"/>
                  </a:cubicBezTo>
                  <a:cubicBezTo>
                    <a:pt x="25" y="5"/>
                    <a:pt x="23" y="6"/>
                    <a:pt x="21" y="8"/>
                  </a:cubicBezTo>
                  <a:cubicBezTo>
                    <a:pt x="20" y="10"/>
                    <a:pt x="19" y="11"/>
                    <a:pt x="17" y="13"/>
                  </a:cubicBezTo>
                  <a:cubicBezTo>
                    <a:pt x="16" y="14"/>
                    <a:pt x="15" y="15"/>
                    <a:pt x="14" y="15"/>
                  </a:cubicBezTo>
                  <a:cubicBezTo>
                    <a:pt x="11" y="15"/>
                    <a:pt x="9" y="13"/>
                    <a:pt x="6"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8" name="Freeform 196">
              <a:extLst>
                <a:ext uri="{FF2B5EF4-FFF2-40B4-BE49-F238E27FC236}">
                  <a16:creationId xmlns:a16="http://schemas.microsoft.com/office/drawing/2014/main" id="{7A7BDDDB-798F-E541-A60F-7401ABAE7805}"/>
                </a:ext>
              </a:extLst>
            </p:cNvPr>
            <p:cNvSpPr>
              <a:spLocks/>
            </p:cNvSpPr>
            <p:nvPr/>
          </p:nvSpPr>
          <p:spPr bwMode="auto">
            <a:xfrm>
              <a:off x="3118052" y="8080054"/>
              <a:ext cx="33472" cy="37410"/>
            </a:xfrm>
            <a:custGeom>
              <a:avLst/>
              <a:gdLst>
                <a:gd name="T0" fmla="*/ 2 w 17"/>
                <a:gd name="T1" fmla="*/ 12 h 19"/>
                <a:gd name="T2" fmla="*/ 0 w 17"/>
                <a:gd name="T3" fmla="*/ 7 h 19"/>
                <a:gd name="T4" fmla="*/ 4 w 17"/>
                <a:gd name="T5" fmla="*/ 3 h 19"/>
                <a:gd name="T6" fmla="*/ 8 w 17"/>
                <a:gd name="T7" fmla="*/ 0 h 19"/>
                <a:gd name="T8" fmla="*/ 15 w 17"/>
                <a:gd name="T9" fmla="*/ 5 h 19"/>
                <a:gd name="T10" fmla="*/ 15 w 17"/>
                <a:gd name="T11" fmla="*/ 11 h 19"/>
                <a:gd name="T12" fmla="*/ 11 w 17"/>
                <a:gd name="T13" fmla="*/ 18 h 19"/>
                <a:gd name="T14" fmla="*/ 2 w 17"/>
                <a:gd name="T15" fmla="*/ 1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2" y="12"/>
                  </a:moveTo>
                  <a:cubicBezTo>
                    <a:pt x="3" y="10"/>
                    <a:pt x="0" y="9"/>
                    <a:pt x="0" y="7"/>
                  </a:cubicBezTo>
                  <a:cubicBezTo>
                    <a:pt x="1" y="5"/>
                    <a:pt x="3" y="4"/>
                    <a:pt x="4" y="3"/>
                  </a:cubicBezTo>
                  <a:cubicBezTo>
                    <a:pt x="5" y="2"/>
                    <a:pt x="7" y="0"/>
                    <a:pt x="8" y="0"/>
                  </a:cubicBezTo>
                  <a:cubicBezTo>
                    <a:pt x="11" y="0"/>
                    <a:pt x="14" y="3"/>
                    <a:pt x="15" y="5"/>
                  </a:cubicBezTo>
                  <a:cubicBezTo>
                    <a:pt x="17" y="7"/>
                    <a:pt x="16" y="9"/>
                    <a:pt x="15" y="11"/>
                  </a:cubicBezTo>
                  <a:cubicBezTo>
                    <a:pt x="14" y="13"/>
                    <a:pt x="13" y="16"/>
                    <a:pt x="11" y="18"/>
                  </a:cubicBezTo>
                  <a:cubicBezTo>
                    <a:pt x="10" y="19"/>
                    <a:pt x="3" y="12"/>
                    <a:pt x="2"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9" name="Freeform 197">
              <a:extLst>
                <a:ext uri="{FF2B5EF4-FFF2-40B4-BE49-F238E27FC236}">
                  <a16:creationId xmlns:a16="http://schemas.microsoft.com/office/drawing/2014/main" id="{E1124613-B145-7C44-9BED-7EACAC1782E4}"/>
                </a:ext>
              </a:extLst>
            </p:cNvPr>
            <p:cNvSpPr>
              <a:spLocks/>
            </p:cNvSpPr>
            <p:nvPr/>
          </p:nvSpPr>
          <p:spPr bwMode="auto">
            <a:xfrm>
              <a:off x="3110176" y="7891037"/>
              <a:ext cx="88602" cy="137825"/>
            </a:xfrm>
            <a:custGeom>
              <a:avLst/>
              <a:gdLst>
                <a:gd name="T0" fmla="*/ 1 w 45"/>
                <a:gd name="T1" fmla="*/ 62 h 70"/>
                <a:gd name="T2" fmla="*/ 6 w 45"/>
                <a:gd name="T3" fmla="*/ 54 h 70"/>
                <a:gd name="T4" fmla="*/ 15 w 45"/>
                <a:gd name="T5" fmla="*/ 47 h 70"/>
                <a:gd name="T6" fmla="*/ 15 w 45"/>
                <a:gd name="T7" fmla="*/ 16 h 70"/>
                <a:gd name="T8" fmla="*/ 23 w 45"/>
                <a:gd name="T9" fmla="*/ 3 h 70"/>
                <a:gd name="T10" fmla="*/ 33 w 45"/>
                <a:gd name="T11" fmla="*/ 8 h 70"/>
                <a:gd name="T12" fmla="*/ 32 w 45"/>
                <a:gd name="T13" fmla="*/ 30 h 70"/>
                <a:gd name="T14" fmla="*/ 34 w 45"/>
                <a:gd name="T15" fmla="*/ 48 h 70"/>
                <a:gd name="T16" fmla="*/ 39 w 45"/>
                <a:gd name="T17" fmla="*/ 55 h 70"/>
                <a:gd name="T18" fmla="*/ 44 w 45"/>
                <a:gd name="T19" fmla="*/ 61 h 70"/>
                <a:gd name="T20" fmla="*/ 26 w 45"/>
                <a:gd name="T21" fmla="*/ 69 h 70"/>
                <a:gd name="T22" fmla="*/ 18 w 45"/>
                <a:gd name="T23" fmla="*/ 70 h 70"/>
                <a:gd name="T24" fmla="*/ 14 w 45"/>
                <a:gd name="T25" fmla="*/ 68 h 70"/>
                <a:gd name="T26" fmla="*/ 3 w 45"/>
                <a:gd name="T27" fmla="*/ 67 h 70"/>
                <a:gd name="T28" fmla="*/ 1 w 45"/>
                <a:gd name="T2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70">
                  <a:moveTo>
                    <a:pt x="1" y="62"/>
                  </a:moveTo>
                  <a:cubicBezTo>
                    <a:pt x="1" y="59"/>
                    <a:pt x="4" y="56"/>
                    <a:pt x="6" y="54"/>
                  </a:cubicBezTo>
                  <a:cubicBezTo>
                    <a:pt x="9" y="52"/>
                    <a:pt x="12" y="50"/>
                    <a:pt x="15" y="47"/>
                  </a:cubicBezTo>
                  <a:cubicBezTo>
                    <a:pt x="23" y="39"/>
                    <a:pt x="15" y="25"/>
                    <a:pt x="15" y="16"/>
                  </a:cubicBezTo>
                  <a:cubicBezTo>
                    <a:pt x="15" y="11"/>
                    <a:pt x="18" y="5"/>
                    <a:pt x="23" y="3"/>
                  </a:cubicBezTo>
                  <a:cubicBezTo>
                    <a:pt x="27" y="0"/>
                    <a:pt x="32" y="3"/>
                    <a:pt x="33" y="8"/>
                  </a:cubicBezTo>
                  <a:cubicBezTo>
                    <a:pt x="35" y="15"/>
                    <a:pt x="33" y="23"/>
                    <a:pt x="32" y="30"/>
                  </a:cubicBezTo>
                  <a:cubicBezTo>
                    <a:pt x="32" y="36"/>
                    <a:pt x="31" y="43"/>
                    <a:pt x="34" y="48"/>
                  </a:cubicBezTo>
                  <a:cubicBezTo>
                    <a:pt x="35" y="51"/>
                    <a:pt x="37" y="53"/>
                    <a:pt x="39" y="55"/>
                  </a:cubicBezTo>
                  <a:cubicBezTo>
                    <a:pt x="41" y="56"/>
                    <a:pt x="44" y="58"/>
                    <a:pt x="44" y="61"/>
                  </a:cubicBezTo>
                  <a:cubicBezTo>
                    <a:pt x="45" y="69"/>
                    <a:pt x="31" y="68"/>
                    <a:pt x="26" y="69"/>
                  </a:cubicBezTo>
                  <a:cubicBezTo>
                    <a:pt x="24" y="70"/>
                    <a:pt x="20" y="70"/>
                    <a:pt x="18" y="70"/>
                  </a:cubicBezTo>
                  <a:cubicBezTo>
                    <a:pt x="16" y="69"/>
                    <a:pt x="16" y="68"/>
                    <a:pt x="14" y="68"/>
                  </a:cubicBezTo>
                  <a:cubicBezTo>
                    <a:pt x="10" y="69"/>
                    <a:pt x="6" y="69"/>
                    <a:pt x="3" y="67"/>
                  </a:cubicBezTo>
                  <a:cubicBezTo>
                    <a:pt x="1" y="66"/>
                    <a:pt x="0" y="64"/>
                    <a:pt x="1" y="6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0" name="Freeform 198">
              <a:extLst>
                <a:ext uri="{FF2B5EF4-FFF2-40B4-BE49-F238E27FC236}">
                  <a16:creationId xmlns:a16="http://schemas.microsoft.com/office/drawing/2014/main" id="{0CCEAD2E-6BD2-4946-9A58-2D2A55C0ECD1}"/>
                </a:ext>
              </a:extLst>
            </p:cNvPr>
            <p:cNvSpPr>
              <a:spLocks/>
            </p:cNvSpPr>
            <p:nvPr/>
          </p:nvSpPr>
          <p:spPr bwMode="auto">
            <a:xfrm>
              <a:off x="3188933" y="7906789"/>
              <a:ext cx="76788" cy="68912"/>
            </a:xfrm>
            <a:custGeom>
              <a:avLst/>
              <a:gdLst>
                <a:gd name="T0" fmla="*/ 9 w 39"/>
                <a:gd name="T1" fmla="*/ 33 h 35"/>
                <a:gd name="T2" fmla="*/ 4 w 39"/>
                <a:gd name="T3" fmla="*/ 30 h 35"/>
                <a:gd name="T4" fmla="*/ 0 w 39"/>
                <a:gd name="T5" fmla="*/ 24 h 35"/>
                <a:gd name="T6" fmla="*/ 2 w 39"/>
                <a:gd name="T7" fmla="*/ 19 h 35"/>
                <a:gd name="T8" fmla="*/ 8 w 39"/>
                <a:gd name="T9" fmla="*/ 5 h 35"/>
                <a:gd name="T10" fmla="*/ 15 w 39"/>
                <a:gd name="T11" fmla="*/ 2 h 35"/>
                <a:gd name="T12" fmla="*/ 24 w 39"/>
                <a:gd name="T13" fmla="*/ 4 h 35"/>
                <a:gd name="T14" fmla="*/ 29 w 39"/>
                <a:gd name="T15" fmla="*/ 2 h 35"/>
                <a:gd name="T16" fmla="*/ 35 w 39"/>
                <a:gd name="T17" fmla="*/ 1 h 35"/>
                <a:gd name="T18" fmla="*/ 39 w 39"/>
                <a:gd name="T19" fmla="*/ 9 h 35"/>
                <a:gd name="T20" fmla="*/ 33 w 39"/>
                <a:gd name="T21" fmla="*/ 20 h 35"/>
                <a:gd name="T22" fmla="*/ 28 w 39"/>
                <a:gd name="T23" fmla="*/ 26 h 35"/>
                <a:gd name="T24" fmla="*/ 22 w 39"/>
                <a:gd name="T25" fmla="*/ 30 h 35"/>
                <a:gd name="T26" fmla="*/ 17 w 39"/>
                <a:gd name="T27" fmla="*/ 32 h 35"/>
                <a:gd name="T28" fmla="*/ 14 w 39"/>
                <a:gd name="T29" fmla="*/ 34 h 35"/>
                <a:gd name="T30" fmla="*/ 11 w 39"/>
                <a:gd name="T31" fmla="*/ 34 h 35"/>
                <a:gd name="T32" fmla="*/ 9 w 39"/>
                <a:gd name="T33"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5">
                  <a:moveTo>
                    <a:pt x="9" y="33"/>
                  </a:moveTo>
                  <a:cubicBezTo>
                    <a:pt x="7" y="32"/>
                    <a:pt x="6" y="31"/>
                    <a:pt x="4" y="30"/>
                  </a:cubicBezTo>
                  <a:cubicBezTo>
                    <a:pt x="2" y="28"/>
                    <a:pt x="1" y="27"/>
                    <a:pt x="0" y="24"/>
                  </a:cubicBezTo>
                  <a:cubicBezTo>
                    <a:pt x="0" y="22"/>
                    <a:pt x="1" y="21"/>
                    <a:pt x="2" y="19"/>
                  </a:cubicBezTo>
                  <a:cubicBezTo>
                    <a:pt x="3" y="14"/>
                    <a:pt x="5" y="9"/>
                    <a:pt x="8" y="5"/>
                  </a:cubicBezTo>
                  <a:cubicBezTo>
                    <a:pt x="10" y="3"/>
                    <a:pt x="12" y="2"/>
                    <a:pt x="15" y="2"/>
                  </a:cubicBezTo>
                  <a:cubicBezTo>
                    <a:pt x="18" y="2"/>
                    <a:pt x="21" y="4"/>
                    <a:pt x="24" y="4"/>
                  </a:cubicBezTo>
                  <a:cubicBezTo>
                    <a:pt x="26" y="5"/>
                    <a:pt x="27" y="3"/>
                    <a:pt x="29" y="2"/>
                  </a:cubicBezTo>
                  <a:cubicBezTo>
                    <a:pt x="31" y="1"/>
                    <a:pt x="33" y="0"/>
                    <a:pt x="35" y="1"/>
                  </a:cubicBezTo>
                  <a:cubicBezTo>
                    <a:pt x="38" y="3"/>
                    <a:pt x="39" y="7"/>
                    <a:pt x="39" y="9"/>
                  </a:cubicBezTo>
                  <a:cubicBezTo>
                    <a:pt x="39" y="13"/>
                    <a:pt x="36" y="17"/>
                    <a:pt x="33" y="20"/>
                  </a:cubicBezTo>
                  <a:cubicBezTo>
                    <a:pt x="31" y="22"/>
                    <a:pt x="29" y="24"/>
                    <a:pt x="28" y="26"/>
                  </a:cubicBezTo>
                  <a:cubicBezTo>
                    <a:pt x="26" y="27"/>
                    <a:pt x="24" y="29"/>
                    <a:pt x="22" y="30"/>
                  </a:cubicBezTo>
                  <a:cubicBezTo>
                    <a:pt x="21" y="31"/>
                    <a:pt x="19" y="31"/>
                    <a:pt x="17" y="32"/>
                  </a:cubicBezTo>
                  <a:cubicBezTo>
                    <a:pt x="16" y="32"/>
                    <a:pt x="15" y="33"/>
                    <a:pt x="14" y="34"/>
                  </a:cubicBezTo>
                  <a:cubicBezTo>
                    <a:pt x="13" y="34"/>
                    <a:pt x="12" y="35"/>
                    <a:pt x="11" y="34"/>
                  </a:cubicBezTo>
                  <a:cubicBezTo>
                    <a:pt x="10" y="34"/>
                    <a:pt x="10" y="33"/>
                    <a:pt x="9" y="3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1" name="Freeform 199">
              <a:extLst>
                <a:ext uri="{FF2B5EF4-FFF2-40B4-BE49-F238E27FC236}">
                  <a16:creationId xmlns:a16="http://schemas.microsoft.com/office/drawing/2014/main" id="{6E56F422-22BE-9043-B744-D1CCE2A721C8}"/>
                </a:ext>
              </a:extLst>
            </p:cNvPr>
            <p:cNvSpPr>
              <a:spLocks/>
            </p:cNvSpPr>
            <p:nvPr/>
          </p:nvSpPr>
          <p:spPr bwMode="auto">
            <a:xfrm>
              <a:off x="3232249" y="7975701"/>
              <a:ext cx="51192" cy="51192"/>
            </a:xfrm>
            <a:custGeom>
              <a:avLst/>
              <a:gdLst>
                <a:gd name="T0" fmla="*/ 8 w 26"/>
                <a:gd name="T1" fmla="*/ 24 h 26"/>
                <a:gd name="T2" fmla="*/ 6 w 26"/>
                <a:gd name="T3" fmla="*/ 24 h 26"/>
                <a:gd name="T4" fmla="*/ 1 w 26"/>
                <a:gd name="T5" fmla="*/ 22 h 26"/>
                <a:gd name="T6" fmla="*/ 1 w 26"/>
                <a:gd name="T7" fmla="*/ 19 h 26"/>
                <a:gd name="T8" fmla="*/ 4 w 26"/>
                <a:gd name="T9" fmla="*/ 15 h 26"/>
                <a:gd name="T10" fmla="*/ 7 w 26"/>
                <a:gd name="T11" fmla="*/ 10 h 26"/>
                <a:gd name="T12" fmla="*/ 11 w 26"/>
                <a:gd name="T13" fmla="*/ 6 h 26"/>
                <a:gd name="T14" fmla="*/ 15 w 26"/>
                <a:gd name="T15" fmla="*/ 1 h 26"/>
                <a:gd name="T16" fmla="*/ 20 w 26"/>
                <a:gd name="T17" fmla="*/ 1 h 26"/>
                <a:gd name="T18" fmla="*/ 25 w 26"/>
                <a:gd name="T19" fmla="*/ 9 h 26"/>
                <a:gd name="T20" fmla="*/ 23 w 26"/>
                <a:gd name="T21" fmla="*/ 13 h 26"/>
                <a:gd name="T22" fmla="*/ 19 w 26"/>
                <a:gd name="T23" fmla="*/ 18 h 26"/>
                <a:gd name="T24" fmla="*/ 14 w 26"/>
                <a:gd name="T25" fmla="*/ 25 h 26"/>
                <a:gd name="T26" fmla="*/ 11 w 26"/>
                <a:gd name="T27" fmla="*/ 24 h 26"/>
                <a:gd name="T28" fmla="*/ 8 w 26"/>
                <a:gd name="T29" fmla="*/ 25 h 26"/>
                <a:gd name="T30" fmla="*/ 8 w 26"/>
                <a:gd name="T31" fmla="*/ 25 h 26"/>
                <a:gd name="T32" fmla="*/ 8 w 26"/>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8" y="24"/>
                  </a:moveTo>
                  <a:cubicBezTo>
                    <a:pt x="7" y="24"/>
                    <a:pt x="6" y="24"/>
                    <a:pt x="6" y="24"/>
                  </a:cubicBezTo>
                  <a:cubicBezTo>
                    <a:pt x="4" y="24"/>
                    <a:pt x="1" y="24"/>
                    <a:pt x="1" y="22"/>
                  </a:cubicBezTo>
                  <a:cubicBezTo>
                    <a:pt x="0" y="21"/>
                    <a:pt x="1" y="20"/>
                    <a:pt x="1" y="19"/>
                  </a:cubicBezTo>
                  <a:cubicBezTo>
                    <a:pt x="2" y="17"/>
                    <a:pt x="3" y="16"/>
                    <a:pt x="4" y="15"/>
                  </a:cubicBezTo>
                  <a:cubicBezTo>
                    <a:pt x="5" y="13"/>
                    <a:pt x="6" y="11"/>
                    <a:pt x="7" y="10"/>
                  </a:cubicBezTo>
                  <a:cubicBezTo>
                    <a:pt x="8" y="8"/>
                    <a:pt x="10" y="7"/>
                    <a:pt x="11" y="6"/>
                  </a:cubicBezTo>
                  <a:cubicBezTo>
                    <a:pt x="13" y="5"/>
                    <a:pt x="14" y="3"/>
                    <a:pt x="15" y="1"/>
                  </a:cubicBezTo>
                  <a:cubicBezTo>
                    <a:pt x="16" y="0"/>
                    <a:pt x="18" y="0"/>
                    <a:pt x="20" y="1"/>
                  </a:cubicBezTo>
                  <a:cubicBezTo>
                    <a:pt x="24" y="2"/>
                    <a:pt x="26" y="5"/>
                    <a:pt x="25" y="9"/>
                  </a:cubicBezTo>
                  <a:cubicBezTo>
                    <a:pt x="25" y="11"/>
                    <a:pt x="24" y="12"/>
                    <a:pt x="23" y="13"/>
                  </a:cubicBezTo>
                  <a:cubicBezTo>
                    <a:pt x="21" y="15"/>
                    <a:pt x="20" y="16"/>
                    <a:pt x="19" y="18"/>
                  </a:cubicBezTo>
                  <a:cubicBezTo>
                    <a:pt x="18" y="20"/>
                    <a:pt x="16" y="24"/>
                    <a:pt x="14" y="25"/>
                  </a:cubicBezTo>
                  <a:cubicBezTo>
                    <a:pt x="13" y="25"/>
                    <a:pt x="10" y="26"/>
                    <a:pt x="11" y="24"/>
                  </a:cubicBezTo>
                  <a:cubicBezTo>
                    <a:pt x="10" y="24"/>
                    <a:pt x="9" y="25"/>
                    <a:pt x="8" y="25"/>
                  </a:cubicBezTo>
                  <a:cubicBezTo>
                    <a:pt x="8" y="25"/>
                    <a:pt x="8" y="25"/>
                    <a:pt x="8" y="25"/>
                  </a:cubicBezTo>
                  <a:cubicBezTo>
                    <a:pt x="8" y="25"/>
                    <a:pt x="8" y="25"/>
                    <a:pt x="8" y="2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2" name="Freeform 200">
              <a:extLst>
                <a:ext uri="{FF2B5EF4-FFF2-40B4-BE49-F238E27FC236}">
                  <a16:creationId xmlns:a16="http://schemas.microsoft.com/office/drawing/2014/main" id="{D46EE877-A4D0-7544-B6DF-399026D9B9FC}"/>
                </a:ext>
              </a:extLst>
            </p:cNvPr>
            <p:cNvSpPr>
              <a:spLocks/>
            </p:cNvSpPr>
            <p:nvPr/>
          </p:nvSpPr>
          <p:spPr bwMode="auto">
            <a:xfrm>
              <a:off x="3299193" y="8007204"/>
              <a:ext cx="86633" cy="37410"/>
            </a:xfrm>
            <a:custGeom>
              <a:avLst/>
              <a:gdLst>
                <a:gd name="T0" fmla="*/ 5 w 44"/>
                <a:gd name="T1" fmla="*/ 13 h 19"/>
                <a:gd name="T2" fmla="*/ 5 w 44"/>
                <a:gd name="T3" fmla="*/ 13 h 19"/>
                <a:gd name="T4" fmla="*/ 1 w 44"/>
                <a:gd name="T5" fmla="*/ 9 h 19"/>
                <a:gd name="T6" fmla="*/ 1 w 44"/>
                <a:gd name="T7" fmla="*/ 9 h 19"/>
                <a:gd name="T8" fmla="*/ 1 w 44"/>
                <a:gd name="T9" fmla="*/ 8 h 19"/>
                <a:gd name="T10" fmla="*/ 5 w 44"/>
                <a:gd name="T11" fmla="*/ 4 h 19"/>
                <a:gd name="T12" fmla="*/ 14 w 44"/>
                <a:gd name="T13" fmla="*/ 4 h 19"/>
                <a:gd name="T14" fmla="*/ 27 w 44"/>
                <a:gd name="T15" fmla="*/ 4 h 19"/>
                <a:gd name="T16" fmla="*/ 34 w 44"/>
                <a:gd name="T17" fmla="*/ 1 h 19"/>
                <a:gd name="T18" fmla="*/ 40 w 44"/>
                <a:gd name="T19" fmla="*/ 0 h 19"/>
                <a:gd name="T20" fmla="*/ 43 w 44"/>
                <a:gd name="T21" fmla="*/ 3 h 19"/>
                <a:gd name="T22" fmla="*/ 43 w 44"/>
                <a:gd name="T23" fmla="*/ 10 h 19"/>
                <a:gd name="T24" fmla="*/ 39 w 44"/>
                <a:gd name="T25" fmla="*/ 14 h 19"/>
                <a:gd name="T26" fmla="*/ 34 w 44"/>
                <a:gd name="T27" fmla="*/ 15 h 19"/>
                <a:gd name="T28" fmla="*/ 19 w 44"/>
                <a:gd name="T29" fmla="*/ 18 h 19"/>
                <a:gd name="T30" fmla="*/ 5 w 44"/>
                <a:gd name="T31" fmla="*/ 13 h 19"/>
                <a:gd name="T32" fmla="*/ 5 w 44"/>
                <a:gd name="T33"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19">
                  <a:moveTo>
                    <a:pt x="5" y="13"/>
                  </a:moveTo>
                  <a:cubicBezTo>
                    <a:pt x="5" y="13"/>
                    <a:pt x="5" y="13"/>
                    <a:pt x="5" y="13"/>
                  </a:cubicBezTo>
                  <a:cubicBezTo>
                    <a:pt x="4" y="12"/>
                    <a:pt x="2" y="11"/>
                    <a:pt x="1" y="9"/>
                  </a:cubicBezTo>
                  <a:cubicBezTo>
                    <a:pt x="1" y="9"/>
                    <a:pt x="1" y="9"/>
                    <a:pt x="1" y="9"/>
                  </a:cubicBezTo>
                  <a:cubicBezTo>
                    <a:pt x="1" y="8"/>
                    <a:pt x="1" y="8"/>
                    <a:pt x="1" y="8"/>
                  </a:cubicBezTo>
                  <a:cubicBezTo>
                    <a:pt x="0" y="6"/>
                    <a:pt x="4" y="5"/>
                    <a:pt x="5" y="4"/>
                  </a:cubicBezTo>
                  <a:cubicBezTo>
                    <a:pt x="8" y="4"/>
                    <a:pt x="11" y="4"/>
                    <a:pt x="14" y="4"/>
                  </a:cubicBezTo>
                  <a:cubicBezTo>
                    <a:pt x="18" y="4"/>
                    <a:pt x="22" y="4"/>
                    <a:pt x="27" y="4"/>
                  </a:cubicBezTo>
                  <a:cubicBezTo>
                    <a:pt x="30" y="4"/>
                    <a:pt x="32" y="2"/>
                    <a:pt x="34" y="1"/>
                  </a:cubicBezTo>
                  <a:cubicBezTo>
                    <a:pt x="36" y="0"/>
                    <a:pt x="37" y="0"/>
                    <a:pt x="40" y="0"/>
                  </a:cubicBezTo>
                  <a:cubicBezTo>
                    <a:pt x="42" y="0"/>
                    <a:pt x="43" y="1"/>
                    <a:pt x="43" y="3"/>
                  </a:cubicBezTo>
                  <a:cubicBezTo>
                    <a:pt x="44" y="5"/>
                    <a:pt x="44" y="8"/>
                    <a:pt x="43" y="10"/>
                  </a:cubicBezTo>
                  <a:cubicBezTo>
                    <a:pt x="42" y="11"/>
                    <a:pt x="40" y="13"/>
                    <a:pt x="39" y="14"/>
                  </a:cubicBezTo>
                  <a:cubicBezTo>
                    <a:pt x="37" y="14"/>
                    <a:pt x="35" y="14"/>
                    <a:pt x="34" y="15"/>
                  </a:cubicBezTo>
                  <a:cubicBezTo>
                    <a:pt x="29" y="17"/>
                    <a:pt x="24" y="19"/>
                    <a:pt x="19" y="18"/>
                  </a:cubicBezTo>
                  <a:cubicBezTo>
                    <a:pt x="14" y="17"/>
                    <a:pt x="10" y="15"/>
                    <a:pt x="5" y="13"/>
                  </a:cubicBezTo>
                  <a:cubicBezTo>
                    <a:pt x="5" y="13"/>
                    <a:pt x="5" y="13"/>
                    <a:pt x="5" y="1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3" name="Freeform 201">
              <a:extLst>
                <a:ext uri="{FF2B5EF4-FFF2-40B4-BE49-F238E27FC236}">
                  <a16:creationId xmlns:a16="http://schemas.microsoft.com/office/drawing/2014/main" id="{6E14C197-300E-0645-9337-3323A34D5C10}"/>
                </a:ext>
              </a:extLst>
            </p:cNvPr>
            <p:cNvSpPr>
              <a:spLocks/>
            </p:cNvSpPr>
            <p:nvPr/>
          </p:nvSpPr>
          <p:spPr bwMode="auto">
            <a:xfrm>
              <a:off x="3165306" y="8034768"/>
              <a:ext cx="173265" cy="90570"/>
            </a:xfrm>
            <a:custGeom>
              <a:avLst/>
              <a:gdLst>
                <a:gd name="T0" fmla="*/ 16 w 88"/>
                <a:gd name="T1" fmla="*/ 31 h 46"/>
                <a:gd name="T2" fmla="*/ 9 w 88"/>
                <a:gd name="T3" fmla="*/ 30 h 46"/>
                <a:gd name="T4" fmla="*/ 8 w 88"/>
                <a:gd name="T5" fmla="*/ 31 h 46"/>
                <a:gd name="T6" fmla="*/ 3 w 88"/>
                <a:gd name="T7" fmla="*/ 30 h 46"/>
                <a:gd name="T8" fmla="*/ 2 w 88"/>
                <a:gd name="T9" fmla="*/ 28 h 46"/>
                <a:gd name="T10" fmla="*/ 1 w 88"/>
                <a:gd name="T11" fmla="*/ 22 h 46"/>
                <a:gd name="T12" fmla="*/ 4 w 88"/>
                <a:gd name="T13" fmla="*/ 14 h 46"/>
                <a:gd name="T14" fmla="*/ 6 w 88"/>
                <a:gd name="T15" fmla="*/ 8 h 46"/>
                <a:gd name="T16" fmla="*/ 11 w 88"/>
                <a:gd name="T17" fmla="*/ 3 h 46"/>
                <a:gd name="T18" fmla="*/ 21 w 88"/>
                <a:gd name="T19" fmla="*/ 1 h 46"/>
                <a:gd name="T20" fmla="*/ 26 w 88"/>
                <a:gd name="T21" fmla="*/ 5 h 46"/>
                <a:gd name="T22" fmla="*/ 33 w 88"/>
                <a:gd name="T23" fmla="*/ 10 h 46"/>
                <a:gd name="T24" fmla="*/ 39 w 88"/>
                <a:gd name="T25" fmla="*/ 12 h 46"/>
                <a:gd name="T26" fmla="*/ 45 w 88"/>
                <a:gd name="T27" fmla="*/ 10 h 46"/>
                <a:gd name="T28" fmla="*/ 55 w 88"/>
                <a:gd name="T29" fmla="*/ 6 h 46"/>
                <a:gd name="T30" fmla="*/ 73 w 88"/>
                <a:gd name="T31" fmla="*/ 6 h 46"/>
                <a:gd name="T32" fmla="*/ 85 w 88"/>
                <a:gd name="T33" fmla="*/ 11 h 46"/>
                <a:gd name="T34" fmla="*/ 88 w 88"/>
                <a:gd name="T35" fmla="*/ 17 h 46"/>
                <a:gd name="T36" fmla="*/ 82 w 88"/>
                <a:gd name="T37" fmla="*/ 23 h 46"/>
                <a:gd name="T38" fmla="*/ 70 w 88"/>
                <a:gd name="T39" fmla="*/ 30 h 46"/>
                <a:gd name="T40" fmla="*/ 62 w 88"/>
                <a:gd name="T41" fmla="*/ 36 h 46"/>
                <a:gd name="T42" fmla="*/ 55 w 88"/>
                <a:gd name="T43" fmla="*/ 43 h 46"/>
                <a:gd name="T44" fmla="*/ 45 w 88"/>
                <a:gd name="T45" fmla="*/ 45 h 46"/>
                <a:gd name="T46" fmla="*/ 42 w 88"/>
                <a:gd name="T47" fmla="*/ 40 h 46"/>
                <a:gd name="T48" fmla="*/ 36 w 88"/>
                <a:gd name="T49" fmla="*/ 31 h 46"/>
                <a:gd name="T50" fmla="*/ 29 w 88"/>
                <a:gd name="T51" fmla="*/ 31 h 46"/>
                <a:gd name="T52" fmla="*/ 21 w 88"/>
                <a:gd name="T53" fmla="*/ 31 h 46"/>
                <a:gd name="T54" fmla="*/ 16 w 88"/>
                <a:gd name="T55"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46">
                  <a:moveTo>
                    <a:pt x="16" y="31"/>
                  </a:moveTo>
                  <a:cubicBezTo>
                    <a:pt x="14" y="31"/>
                    <a:pt x="11" y="30"/>
                    <a:pt x="9" y="30"/>
                  </a:cubicBezTo>
                  <a:cubicBezTo>
                    <a:pt x="8" y="31"/>
                    <a:pt x="8" y="31"/>
                    <a:pt x="8" y="31"/>
                  </a:cubicBezTo>
                  <a:cubicBezTo>
                    <a:pt x="7" y="32"/>
                    <a:pt x="3" y="31"/>
                    <a:pt x="3" y="30"/>
                  </a:cubicBezTo>
                  <a:cubicBezTo>
                    <a:pt x="2" y="30"/>
                    <a:pt x="2" y="29"/>
                    <a:pt x="2" y="28"/>
                  </a:cubicBezTo>
                  <a:cubicBezTo>
                    <a:pt x="1" y="26"/>
                    <a:pt x="0" y="24"/>
                    <a:pt x="1" y="22"/>
                  </a:cubicBezTo>
                  <a:cubicBezTo>
                    <a:pt x="1" y="19"/>
                    <a:pt x="3" y="17"/>
                    <a:pt x="4" y="14"/>
                  </a:cubicBezTo>
                  <a:cubicBezTo>
                    <a:pt x="4" y="12"/>
                    <a:pt x="5" y="10"/>
                    <a:pt x="6" y="8"/>
                  </a:cubicBezTo>
                  <a:cubicBezTo>
                    <a:pt x="7" y="6"/>
                    <a:pt x="9" y="5"/>
                    <a:pt x="11" y="3"/>
                  </a:cubicBezTo>
                  <a:cubicBezTo>
                    <a:pt x="13" y="0"/>
                    <a:pt x="17" y="0"/>
                    <a:pt x="21" y="1"/>
                  </a:cubicBezTo>
                  <a:cubicBezTo>
                    <a:pt x="23" y="2"/>
                    <a:pt x="24" y="4"/>
                    <a:pt x="26" y="5"/>
                  </a:cubicBezTo>
                  <a:cubicBezTo>
                    <a:pt x="28" y="7"/>
                    <a:pt x="31" y="8"/>
                    <a:pt x="33" y="10"/>
                  </a:cubicBezTo>
                  <a:cubicBezTo>
                    <a:pt x="35" y="11"/>
                    <a:pt x="37" y="12"/>
                    <a:pt x="39" y="12"/>
                  </a:cubicBezTo>
                  <a:cubicBezTo>
                    <a:pt x="41" y="13"/>
                    <a:pt x="43" y="12"/>
                    <a:pt x="45" y="10"/>
                  </a:cubicBezTo>
                  <a:cubicBezTo>
                    <a:pt x="48" y="8"/>
                    <a:pt x="51" y="7"/>
                    <a:pt x="55" y="6"/>
                  </a:cubicBezTo>
                  <a:cubicBezTo>
                    <a:pt x="61" y="5"/>
                    <a:pt x="67" y="5"/>
                    <a:pt x="73" y="6"/>
                  </a:cubicBezTo>
                  <a:cubicBezTo>
                    <a:pt x="77" y="7"/>
                    <a:pt x="81" y="9"/>
                    <a:pt x="85" y="11"/>
                  </a:cubicBezTo>
                  <a:cubicBezTo>
                    <a:pt x="88" y="12"/>
                    <a:pt x="88" y="14"/>
                    <a:pt x="88" y="17"/>
                  </a:cubicBezTo>
                  <a:cubicBezTo>
                    <a:pt x="88" y="20"/>
                    <a:pt x="85" y="21"/>
                    <a:pt x="82" y="23"/>
                  </a:cubicBezTo>
                  <a:cubicBezTo>
                    <a:pt x="78" y="25"/>
                    <a:pt x="74" y="27"/>
                    <a:pt x="70" y="30"/>
                  </a:cubicBezTo>
                  <a:cubicBezTo>
                    <a:pt x="67" y="31"/>
                    <a:pt x="65" y="34"/>
                    <a:pt x="62" y="36"/>
                  </a:cubicBezTo>
                  <a:cubicBezTo>
                    <a:pt x="60" y="38"/>
                    <a:pt x="58" y="42"/>
                    <a:pt x="55" y="43"/>
                  </a:cubicBezTo>
                  <a:cubicBezTo>
                    <a:pt x="52" y="45"/>
                    <a:pt x="47" y="46"/>
                    <a:pt x="45" y="45"/>
                  </a:cubicBezTo>
                  <a:cubicBezTo>
                    <a:pt x="43" y="44"/>
                    <a:pt x="42" y="42"/>
                    <a:pt x="42" y="40"/>
                  </a:cubicBezTo>
                  <a:cubicBezTo>
                    <a:pt x="41" y="37"/>
                    <a:pt x="40" y="31"/>
                    <a:pt x="36" y="31"/>
                  </a:cubicBezTo>
                  <a:cubicBezTo>
                    <a:pt x="33" y="30"/>
                    <a:pt x="31" y="31"/>
                    <a:pt x="29" y="31"/>
                  </a:cubicBezTo>
                  <a:cubicBezTo>
                    <a:pt x="26" y="31"/>
                    <a:pt x="24" y="32"/>
                    <a:pt x="21" y="31"/>
                  </a:cubicBezTo>
                  <a:cubicBezTo>
                    <a:pt x="20" y="31"/>
                    <a:pt x="18" y="31"/>
                    <a:pt x="16" y="3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4" name="Freeform 202">
              <a:extLst>
                <a:ext uri="{FF2B5EF4-FFF2-40B4-BE49-F238E27FC236}">
                  <a16:creationId xmlns:a16="http://schemas.microsoft.com/office/drawing/2014/main" id="{B5280196-4C60-C242-89B9-6A25364836FE}"/>
                </a:ext>
              </a:extLst>
            </p:cNvPr>
            <p:cNvSpPr>
              <a:spLocks/>
            </p:cNvSpPr>
            <p:nvPr/>
          </p:nvSpPr>
          <p:spPr bwMode="auto">
            <a:xfrm>
              <a:off x="3289348" y="8087930"/>
              <a:ext cx="122073" cy="84664"/>
            </a:xfrm>
            <a:custGeom>
              <a:avLst/>
              <a:gdLst>
                <a:gd name="T0" fmla="*/ 22 w 62"/>
                <a:gd name="T1" fmla="*/ 42 h 43"/>
                <a:gd name="T2" fmla="*/ 18 w 62"/>
                <a:gd name="T3" fmla="*/ 42 h 43"/>
                <a:gd name="T4" fmla="*/ 9 w 62"/>
                <a:gd name="T5" fmla="*/ 39 h 43"/>
                <a:gd name="T6" fmla="*/ 6 w 62"/>
                <a:gd name="T7" fmla="*/ 37 h 43"/>
                <a:gd name="T8" fmla="*/ 0 w 62"/>
                <a:gd name="T9" fmla="*/ 27 h 43"/>
                <a:gd name="T10" fmla="*/ 6 w 62"/>
                <a:gd name="T11" fmla="*/ 18 h 43"/>
                <a:gd name="T12" fmla="*/ 13 w 62"/>
                <a:gd name="T13" fmla="*/ 13 h 43"/>
                <a:gd name="T14" fmla="*/ 23 w 62"/>
                <a:gd name="T15" fmla="*/ 4 h 43"/>
                <a:gd name="T16" fmla="*/ 29 w 62"/>
                <a:gd name="T17" fmla="*/ 0 h 43"/>
                <a:gd name="T18" fmla="*/ 37 w 62"/>
                <a:gd name="T19" fmla="*/ 0 h 43"/>
                <a:gd name="T20" fmla="*/ 45 w 62"/>
                <a:gd name="T21" fmla="*/ 1 h 43"/>
                <a:gd name="T22" fmla="*/ 53 w 62"/>
                <a:gd name="T23" fmla="*/ 4 h 43"/>
                <a:gd name="T24" fmla="*/ 58 w 62"/>
                <a:gd name="T25" fmla="*/ 8 h 43"/>
                <a:gd name="T26" fmla="*/ 61 w 62"/>
                <a:gd name="T27" fmla="*/ 13 h 43"/>
                <a:gd name="T28" fmla="*/ 61 w 62"/>
                <a:gd name="T29" fmla="*/ 22 h 43"/>
                <a:gd name="T30" fmla="*/ 56 w 62"/>
                <a:gd name="T31" fmla="*/ 26 h 43"/>
                <a:gd name="T32" fmla="*/ 53 w 62"/>
                <a:gd name="T33" fmla="*/ 30 h 43"/>
                <a:gd name="T34" fmla="*/ 44 w 62"/>
                <a:gd name="T35" fmla="*/ 38 h 43"/>
                <a:gd name="T36" fmla="*/ 32 w 62"/>
                <a:gd name="T37" fmla="*/ 42 h 43"/>
                <a:gd name="T38" fmla="*/ 27 w 62"/>
                <a:gd name="T39" fmla="*/ 42 h 43"/>
                <a:gd name="T40" fmla="*/ 24 w 62"/>
                <a:gd name="T41" fmla="*/ 42 h 43"/>
                <a:gd name="T42" fmla="*/ 23 w 62"/>
                <a:gd name="T43" fmla="*/ 42 h 43"/>
                <a:gd name="T44" fmla="*/ 22 w 62"/>
                <a:gd name="T4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43">
                  <a:moveTo>
                    <a:pt x="22" y="42"/>
                  </a:moveTo>
                  <a:cubicBezTo>
                    <a:pt x="21" y="42"/>
                    <a:pt x="19" y="42"/>
                    <a:pt x="18" y="42"/>
                  </a:cubicBezTo>
                  <a:cubicBezTo>
                    <a:pt x="15" y="41"/>
                    <a:pt x="11" y="41"/>
                    <a:pt x="9" y="39"/>
                  </a:cubicBezTo>
                  <a:cubicBezTo>
                    <a:pt x="8" y="38"/>
                    <a:pt x="7" y="37"/>
                    <a:pt x="6" y="37"/>
                  </a:cubicBezTo>
                  <a:cubicBezTo>
                    <a:pt x="3" y="35"/>
                    <a:pt x="0" y="31"/>
                    <a:pt x="0" y="27"/>
                  </a:cubicBezTo>
                  <a:cubicBezTo>
                    <a:pt x="0" y="23"/>
                    <a:pt x="3" y="20"/>
                    <a:pt x="6" y="18"/>
                  </a:cubicBezTo>
                  <a:cubicBezTo>
                    <a:pt x="8" y="16"/>
                    <a:pt x="10" y="15"/>
                    <a:pt x="13" y="13"/>
                  </a:cubicBezTo>
                  <a:cubicBezTo>
                    <a:pt x="16" y="10"/>
                    <a:pt x="20" y="7"/>
                    <a:pt x="23" y="4"/>
                  </a:cubicBezTo>
                  <a:cubicBezTo>
                    <a:pt x="25" y="2"/>
                    <a:pt x="27" y="1"/>
                    <a:pt x="29" y="0"/>
                  </a:cubicBezTo>
                  <a:cubicBezTo>
                    <a:pt x="32" y="0"/>
                    <a:pt x="35" y="0"/>
                    <a:pt x="37" y="0"/>
                  </a:cubicBezTo>
                  <a:cubicBezTo>
                    <a:pt x="40" y="1"/>
                    <a:pt x="42" y="0"/>
                    <a:pt x="45" y="1"/>
                  </a:cubicBezTo>
                  <a:cubicBezTo>
                    <a:pt x="47" y="2"/>
                    <a:pt x="50" y="2"/>
                    <a:pt x="53" y="4"/>
                  </a:cubicBezTo>
                  <a:cubicBezTo>
                    <a:pt x="55" y="5"/>
                    <a:pt x="57" y="6"/>
                    <a:pt x="58" y="8"/>
                  </a:cubicBezTo>
                  <a:cubicBezTo>
                    <a:pt x="60" y="9"/>
                    <a:pt x="61" y="11"/>
                    <a:pt x="61" y="13"/>
                  </a:cubicBezTo>
                  <a:cubicBezTo>
                    <a:pt x="62" y="16"/>
                    <a:pt x="62" y="19"/>
                    <a:pt x="61" y="22"/>
                  </a:cubicBezTo>
                  <a:cubicBezTo>
                    <a:pt x="60" y="24"/>
                    <a:pt x="58" y="25"/>
                    <a:pt x="56" y="26"/>
                  </a:cubicBezTo>
                  <a:cubicBezTo>
                    <a:pt x="55" y="27"/>
                    <a:pt x="55" y="29"/>
                    <a:pt x="53" y="30"/>
                  </a:cubicBezTo>
                  <a:cubicBezTo>
                    <a:pt x="51" y="33"/>
                    <a:pt x="48" y="37"/>
                    <a:pt x="44" y="38"/>
                  </a:cubicBezTo>
                  <a:cubicBezTo>
                    <a:pt x="40" y="40"/>
                    <a:pt x="36" y="41"/>
                    <a:pt x="32" y="42"/>
                  </a:cubicBezTo>
                  <a:cubicBezTo>
                    <a:pt x="30" y="43"/>
                    <a:pt x="29" y="42"/>
                    <a:pt x="27" y="42"/>
                  </a:cubicBezTo>
                  <a:cubicBezTo>
                    <a:pt x="26" y="42"/>
                    <a:pt x="25" y="42"/>
                    <a:pt x="24" y="42"/>
                  </a:cubicBezTo>
                  <a:cubicBezTo>
                    <a:pt x="24" y="42"/>
                    <a:pt x="23" y="42"/>
                    <a:pt x="23" y="42"/>
                  </a:cubicBezTo>
                  <a:cubicBezTo>
                    <a:pt x="22" y="42"/>
                    <a:pt x="22" y="42"/>
                    <a:pt x="22" y="4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5" name="Freeform 203">
              <a:extLst>
                <a:ext uri="{FF2B5EF4-FFF2-40B4-BE49-F238E27FC236}">
                  <a16:creationId xmlns:a16="http://schemas.microsoft.com/office/drawing/2014/main" id="{43320E04-C425-E747-9C10-FE9B153DF5B8}"/>
                </a:ext>
              </a:extLst>
            </p:cNvPr>
            <p:cNvSpPr>
              <a:spLocks/>
            </p:cNvSpPr>
            <p:nvPr/>
          </p:nvSpPr>
          <p:spPr bwMode="auto">
            <a:xfrm>
              <a:off x="3179088" y="8637259"/>
              <a:ext cx="63006" cy="23627"/>
            </a:xfrm>
            <a:custGeom>
              <a:avLst/>
              <a:gdLst>
                <a:gd name="T0" fmla="*/ 4 w 32"/>
                <a:gd name="T1" fmla="*/ 0 h 12"/>
                <a:gd name="T2" fmla="*/ 6 w 32"/>
                <a:gd name="T3" fmla="*/ 1 h 12"/>
                <a:gd name="T4" fmla="*/ 19 w 32"/>
                <a:gd name="T5" fmla="*/ 1 h 12"/>
                <a:gd name="T6" fmla="*/ 24 w 32"/>
                <a:gd name="T7" fmla="*/ 3 h 12"/>
                <a:gd name="T8" fmla="*/ 30 w 32"/>
                <a:gd name="T9" fmla="*/ 5 h 12"/>
                <a:gd name="T10" fmla="*/ 29 w 32"/>
                <a:gd name="T11" fmla="*/ 8 h 12"/>
                <a:gd name="T12" fmla="*/ 22 w 32"/>
                <a:gd name="T13" fmla="*/ 11 h 12"/>
                <a:gd name="T14" fmla="*/ 8 w 32"/>
                <a:gd name="T15" fmla="*/ 9 h 12"/>
                <a:gd name="T16" fmla="*/ 3 w 32"/>
                <a:gd name="T17" fmla="*/ 7 h 12"/>
                <a:gd name="T18" fmla="*/ 0 w 32"/>
                <a:gd name="T19" fmla="*/ 3 h 12"/>
                <a:gd name="T20" fmla="*/ 2 w 32"/>
                <a:gd name="T21" fmla="*/ 0 h 12"/>
                <a:gd name="T22" fmla="*/ 4 w 3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2">
                  <a:moveTo>
                    <a:pt x="4" y="0"/>
                  </a:moveTo>
                  <a:cubicBezTo>
                    <a:pt x="4" y="0"/>
                    <a:pt x="5" y="1"/>
                    <a:pt x="6" y="1"/>
                  </a:cubicBezTo>
                  <a:cubicBezTo>
                    <a:pt x="10" y="2"/>
                    <a:pt x="14" y="1"/>
                    <a:pt x="19" y="1"/>
                  </a:cubicBezTo>
                  <a:cubicBezTo>
                    <a:pt x="21" y="2"/>
                    <a:pt x="22" y="2"/>
                    <a:pt x="24" y="3"/>
                  </a:cubicBezTo>
                  <a:cubicBezTo>
                    <a:pt x="26" y="3"/>
                    <a:pt x="28" y="4"/>
                    <a:pt x="30" y="5"/>
                  </a:cubicBezTo>
                  <a:cubicBezTo>
                    <a:pt x="32" y="6"/>
                    <a:pt x="31" y="8"/>
                    <a:pt x="29" y="8"/>
                  </a:cubicBezTo>
                  <a:cubicBezTo>
                    <a:pt x="27" y="9"/>
                    <a:pt x="24" y="10"/>
                    <a:pt x="22" y="11"/>
                  </a:cubicBezTo>
                  <a:cubicBezTo>
                    <a:pt x="17" y="10"/>
                    <a:pt x="12" y="12"/>
                    <a:pt x="8" y="9"/>
                  </a:cubicBezTo>
                  <a:cubicBezTo>
                    <a:pt x="6" y="8"/>
                    <a:pt x="5" y="8"/>
                    <a:pt x="3" y="7"/>
                  </a:cubicBezTo>
                  <a:cubicBezTo>
                    <a:pt x="1" y="6"/>
                    <a:pt x="0" y="5"/>
                    <a:pt x="0" y="3"/>
                  </a:cubicBezTo>
                  <a:cubicBezTo>
                    <a:pt x="0" y="2"/>
                    <a:pt x="1" y="0"/>
                    <a:pt x="2" y="0"/>
                  </a:cubicBezTo>
                  <a:cubicBezTo>
                    <a:pt x="3" y="0"/>
                    <a:pt x="3" y="0"/>
                    <a:pt x="4" y="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6" name="Freeform 204">
              <a:extLst>
                <a:ext uri="{FF2B5EF4-FFF2-40B4-BE49-F238E27FC236}">
                  <a16:creationId xmlns:a16="http://schemas.microsoft.com/office/drawing/2014/main" id="{7E143F41-F626-6B49-8C8C-C517E20C653F}"/>
                </a:ext>
              </a:extLst>
            </p:cNvPr>
            <p:cNvSpPr>
              <a:spLocks/>
            </p:cNvSpPr>
            <p:nvPr/>
          </p:nvSpPr>
          <p:spPr bwMode="auto">
            <a:xfrm>
              <a:off x="4559303" y="8483683"/>
              <a:ext cx="41347" cy="25596"/>
            </a:xfrm>
            <a:custGeom>
              <a:avLst/>
              <a:gdLst>
                <a:gd name="T0" fmla="*/ 7 w 21"/>
                <a:gd name="T1" fmla="*/ 12 h 13"/>
                <a:gd name="T2" fmla="*/ 1 w 21"/>
                <a:gd name="T3" fmla="*/ 8 h 13"/>
                <a:gd name="T4" fmla="*/ 6 w 21"/>
                <a:gd name="T5" fmla="*/ 2 h 13"/>
                <a:gd name="T6" fmla="*/ 15 w 21"/>
                <a:gd name="T7" fmla="*/ 0 h 13"/>
                <a:gd name="T8" fmla="*/ 20 w 21"/>
                <a:gd name="T9" fmla="*/ 4 h 13"/>
                <a:gd name="T10" fmla="*/ 17 w 21"/>
                <a:gd name="T11" fmla="*/ 8 h 13"/>
                <a:gd name="T12" fmla="*/ 14 w 21"/>
                <a:gd name="T13" fmla="*/ 13 h 13"/>
                <a:gd name="T14" fmla="*/ 11 w 21"/>
                <a:gd name="T15" fmla="*/ 13 h 13"/>
                <a:gd name="T16" fmla="*/ 7 w 21"/>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3">
                  <a:moveTo>
                    <a:pt x="7" y="12"/>
                  </a:moveTo>
                  <a:cubicBezTo>
                    <a:pt x="5" y="12"/>
                    <a:pt x="1" y="11"/>
                    <a:pt x="1" y="8"/>
                  </a:cubicBezTo>
                  <a:cubicBezTo>
                    <a:pt x="0" y="6"/>
                    <a:pt x="4" y="3"/>
                    <a:pt x="6" y="2"/>
                  </a:cubicBezTo>
                  <a:cubicBezTo>
                    <a:pt x="8" y="1"/>
                    <a:pt x="12" y="1"/>
                    <a:pt x="15" y="0"/>
                  </a:cubicBezTo>
                  <a:cubicBezTo>
                    <a:pt x="17" y="0"/>
                    <a:pt x="21" y="1"/>
                    <a:pt x="20" y="4"/>
                  </a:cubicBezTo>
                  <a:cubicBezTo>
                    <a:pt x="20" y="6"/>
                    <a:pt x="18" y="7"/>
                    <a:pt x="17" y="8"/>
                  </a:cubicBezTo>
                  <a:cubicBezTo>
                    <a:pt x="16" y="10"/>
                    <a:pt x="15" y="12"/>
                    <a:pt x="14" y="13"/>
                  </a:cubicBezTo>
                  <a:cubicBezTo>
                    <a:pt x="13" y="13"/>
                    <a:pt x="11" y="13"/>
                    <a:pt x="11" y="13"/>
                  </a:cubicBezTo>
                  <a:cubicBezTo>
                    <a:pt x="9" y="13"/>
                    <a:pt x="8" y="13"/>
                    <a:pt x="7"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7" name="Freeform 205">
              <a:extLst>
                <a:ext uri="{FF2B5EF4-FFF2-40B4-BE49-F238E27FC236}">
                  <a16:creationId xmlns:a16="http://schemas.microsoft.com/office/drawing/2014/main" id="{A543A7C7-05FB-C44D-96F6-2C24B0E926DD}"/>
                </a:ext>
              </a:extLst>
            </p:cNvPr>
            <p:cNvSpPr>
              <a:spLocks/>
            </p:cNvSpPr>
            <p:nvPr/>
          </p:nvSpPr>
          <p:spPr bwMode="auto">
            <a:xfrm>
              <a:off x="4626247" y="8525030"/>
              <a:ext cx="27565" cy="31503"/>
            </a:xfrm>
            <a:custGeom>
              <a:avLst/>
              <a:gdLst>
                <a:gd name="T0" fmla="*/ 5 w 14"/>
                <a:gd name="T1" fmla="*/ 4 h 16"/>
                <a:gd name="T2" fmla="*/ 11 w 14"/>
                <a:gd name="T3" fmla="*/ 0 h 16"/>
                <a:gd name="T4" fmla="*/ 13 w 14"/>
                <a:gd name="T5" fmla="*/ 5 h 16"/>
                <a:gd name="T6" fmla="*/ 6 w 14"/>
                <a:gd name="T7" fmla="*/ 15 h 16"/>
                <a:gd name="T8" fmla="*/ 1 w 14"/>
                <a:gd name="T9" fmla="*/ 9 h 16"/>
                <a:gd name="T10" fmla="*/ 5 w 14"/>
                <a:gd name="T11" fmla="*/ 4 h 16"/>
              </a:gdLst>
              <a:ahLst/>
              <a:cxnLst>
                <a:cxn ang="0">
                  <a:pos x="T0" y="T1"/>
                </a:cxn>
                <a:cxn ang="0">
                  <a:pos x="T2" y="T3"/>
                </a:cxn>
                <a:cxn ang="0">
                  <a:pos x="T4" y="T5"/>
                </a:cxn>
                <a:cxn ang="0">
                  <a:pos x="T6" y="T7"/>
                </a:cxn>
                <a:cxn ang="0">
                  <a:pos x="T8" y="T9"/>
                </a:cxn>
                <a:cxn ang="0">
                  <a:pos x="T10" y="T11"/>
                </a:cxn>
              </a:cxnLst>
              <a:rect l="0" t="0" r="r" b="b"/>
              <a:pathLst>
                <a:path w="14" h="16">
                  <a:moveTo>
                    <a:pt x="5" y="4"/>
                  </a:moveTo>
                  <a:cubicBezTo>
                    <a:pt x="7" y="2"/>
                    <a:pt x="9" y="0"/>
                    <a:pt x="11" y="0"/>
                  </a:cubicBezTo>
                  <a:cubicBezTo>
                    <a:pt x="14" y="0"/>
                    <a:pt x="14" y="3"/>
                    <a:pt x="13" y="5"/>
                  </a:cubicBezTo>
                  <a:cubicBezTo>
                    <a:pt x="11" y="9"/>
                    <a:pt x="11" y="14"/>
                    <a:pt x="6" y="15"/>
                  </a:cubicBezTo>
                  <a:cubicBezTo>
                    <a:pt x="2" y="16"/>
                    <a:pt x="0" y="13"/>
                    <a:pt x="1" y="9"/>
                  </a:cubicBezTo>
                  <a:cubicBezTo>
                    <a:pt x="1" y="7"/>
                    <a:pt x="3" y="5"/>
                    <a:pt x="5"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8" name="Freeform 207">
              <a:extLst>
                <a:ext uri="{FF2B5EF4-FFF2-40B4-BE49-F238E27FC236}">
                  <a16:creationId xmlns:a16="http://schemas.microsoft.com/office/drawing/2014/main" id="{6FCA4171-E452-A346-B55A-7EB1E1A5FBBD}"/>
                </a:ext>
              </a:extLst>
            </p:cNvPr>
            <p:cNvSpPr>
              <a:spLocks/>
            </p:cNvSpPr>
            <p:nvPr/>
          </p:nvSpPr>
          <p:spPr bwMode="auto">
            <a:xfrm>
              <a:off x="4683346" y="8505341"/>
              <a:ext cx="35441" cy="43316"/>
            </a:xfrm>
            <a:custGeom>
              <a:avLst/>
              <a:gdLst>
                <a:gd name="T0" fmla="*/ 2 w 18"/>
                <a:gd name="T1" fmla="*/ 13 h 22"/>
                <a:gd name="T2" fmla="*/ 7 w 18"/>
                <a:gd name="T3" fmla="*/ 5 h 22"/>
                <a:gd name="T4" fmla="*/ 13 w 18"/>
                <a:gd name="T5" fmla="*/ 1 h 22"/>
                <a:gd name="T6" fmla="*/ 17 w 18"/>
                <a:gd name="T7" fmla="*/ 2 h 22"/>
                <a:gd name="T8" fmla="*/ 16 w 18"/>
                <a:gd name="T9" fmla="*/ 10 h 22"/>
                <a:gd name="T10" fmla="*/ 9 w 18"/>
                <a:gd name="T11" fmla="*/ 21 h 22"/>
                <a:gd name="T12" fmla="*/ 1 w 18"/>
                <a:gd name="T13" fmla="*/ 20 h 22"/>
                <a:gd name="T14" fmla="*/ 2 w 18"/>
                <a:gd name="T15" fmla="*/ 1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2">
                  <a:moveTo>
                    <a:pt x="2" y="13"/>
                  </a:moveTo>
                  <a:cubicBezTo>
                    <a:pt x="3" y="10"/>
                    <a:pt x="5" y="8"/>
                    <a:pt x="7" y="5"/>
                  </a:cubicBezTo>
                  <a:cubicBezTo>
                    <a:pt x="9" y="2"/>
                    <a:pt x="10" y="1"/>
                    <a:pt x="13" y="1"/>
                  </a:cubicBezTo>
                  <a:cubicBezTo>
                    <a:pt x="15" y="0"/>
                    <a:pt x="16" y="0"/>
                    <a:pt x="17" y="2"/>
                  </a:cubicBezTo>
                  <a:cubicBezTo>
                    <a:pt x="18" y="5"/>
                    <a:pt x="17" y="8"/>
                    <a:pt x="16" y="10"/>
                  </a:cubicBezTo>
                  <a:cubicBezTo>
                    <a:pt x="14" y="13"/>
                    <a:pt x="13" y="19"/>
                    <a:pt x="9" y="21"/>
                  </a:cubicBezTo>
                  <a:cubicBezTo>
                    <a:pt x="7" y="22"/>
                    <a:pt x="2" y="22"/>
                    <a:pt x="1" y="20"/>
                  </a:cubicBezTo>
                  <a:cubicBezTo>
                    <a:pt x="0" y="18"/>
                    <a:pt x="1" y="15"/>
                    <a:pt x="2" y="1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09" name="Freeform 208">
              <a:extLst>
                <a:ext uri="{FF2B5EF4-FFF2-40B4-BE49-F238E27FC236}">
                  <a16:creationId xmlns:a16="http://schemas.microsoft.com/office/drawing/2014/main" id="{ADA9A0AF-474D-7643-A1CC-18B050534A09}"/>
                </a:ext>
              </a:extLst>
            </p:cNvPr>
            <p:cNvSpPr>
              <a:spLocks/>
            </p:cNvSpPr>
            <p:nvPr/>
          </p:nvSpPr>
          <p:spPr bwMode="auto">
            <a:xfrm>
              <a:off x="4834953" y="8861717"/>
              <a:ext cx="35441" cy="72850"/>
            </a:xfrm>
            <a:custGeom>
              <a:avLst/>
              <a:gdLst>
                <a:gd name="T0" fmla="*/ 3 w 18"/>
                <a:gd name="T1" fmla="*/ 37 h 37"/>
                <a:gd name="T2" fmla="*/ 3 w 18"/>
                <a:gd name="T3" fmla="*/ 25 h 37"/>
                <a:gd name="T4" fmla="*/ 2 w 18"/>
                <a:gd name="T5" fmla="*/ 12 h 37"/>
                <a:gd name="T6" fmla="*/ 8 w 18"/>
                <a:gd name="T7" fmla="*/ 2 h 37"/>
                <a:gd name="T8" fmla="*/ 13 w 18"/>
                <a:gd name="T9" fmla="*/ 10 h 37"/>
                <a:gd name="T10" fmla="*/ 17 w 18"/>
                <a:gd name="T11" fmla="*/ 15 h 37"/>
                <a:gd name="T12" fmla="*/ 15 w 18"/>
                <a:gd name="T13" fmla="*/ 25 h 37"/>
                <a:gd name="T14" fmla="*/ 3 w 18"/>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7">
                  <a:moveTo>
                    <a:pt x="3" y="37"/>
                  </a:moveTo>
                  <a:cubicBezTo>
                    <a:pt x="0" y="33"/>
                    <a:pt x="3" y="29"/>
                    <a:pt x="3" y="25"/>
                  </a:cubicBezTo>
                  <a:cubicBezTo>
                    <a:pt x="4" y="20"/>
                    <a:pt x="1" y="16"/>
                    <a:pt x="2" y="12"/>
                  </a:cubicBezTo>
                  <a:cubicBezTo>
                    <a:pt x="3" y="9"/>
                    <a:pt x="5" y="4"/>
                    <a:pt x="8" y="2"/>
                  </a:cubicBezTo>
                  <a:cubicBezTo>
                    <a:pt x="13" y="0"/>
                    <a:pt x="12" y="7"/>
                    <a:pt x="13" y="10"/>
                  </a:cubicBezTo>
                  <a:cubicBezTo>
                    <a:pt x="14" y="12"/>
                    <a:pt x="16" y="13"/>
                    <a:pt x="17" y="15"/>
                  </a:cubicBezTo>
                  <a:cubicBezTo>
                    <a:pt x="18" y="18"/>
                    <a:pt x="17" y="23"/>
                    <a:pt x="15" y="25"/>
                  </a:cubicBezTo>
                  <a:cubicBezTo>
                    <a:pt x="14" y="26"/>
                    <a:pt x="3" y="37"/>
                    <a:pt x="3" y="3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0" name="Freeform 209">
              <a:extLst>
                <a:ext uri="{FF2B5EF4-FFF2-40B4-BE49-F238E27FC236}">
                  <a16:creationId xmlns:a16="http://schemas.microsoft.com/office/drawing/2014/main" id="{DB600B06-5490-4F44-BFBF-82D8B08F5906}"/>
                </a:ext>
              </a:extLst>
            </p:cNvPr>
            <p:cNvSpPr>
              <a:spLocks/>
            </p:cNvSpPr>
            <p:nvPr/>
          </p:nvSpPr>
          <p:spPr bwMode="auto">
            <a:xfrm>
              <a:off x="4917648" y="8800680"/>
              <a:ext cx="45285" cy="61037"/>
            </a:xfrm>
            <a:custGeom>
              <a:avLst/>
              <a:gdLst>
                <a:gd name="T0" fmla="*/ 7 w 23"/>
                <a:gd name="T1" fmla="*/ 31 h 31"/>
                <a:gd name="T2" fmla="*/ 2 w 23"/>
                <a:gd name="T3" fmla="*/ 29 h 31"/>
                <a:gd name="T4" fmla="*/ 0 w 23"/>
                <a:gd name="T5" fmla="*/ 22 h 31"/>
                <a:gd name="T6" fmla="*/ 4 w 23"/>
                <a:gd name="T7" fmla="*/ 14 h 31"/>
                <a:gd name="T8" fmla="*/ 8 w 23"/>
                <a:gd name="T9" fmla="*/ 6 h 31"/>
                <a:gd name="T10" fmla="*/ 14 w 23"/>
                <a:gd name="T11" fmla="*/ 2 h 31"/>
                <a:gd name="T12" fmla="*/ 22 w 23"/>
                <a:gd name="T13" fmla="*/ 9 h 31"/>
                <a:gd name="T14" fmla="*/ 21 w 23"/>
                <a:gd name="T15" fmla="*/ 24 h 31"/>
                <a:gd name="T16" fmla="*/ 14 w 23"/>
                <a:gd name="T17" fmla="*/ 29 h 31"/>
                <a:gd name="T18" fmla="*/ 7 w 23"/>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1">
                  <a:moveTo>
                    <a:pt x="7" y="31"/>
                  </a:moveTo>
                  <a:cubicBezTo>
                    <a:pt x="4" y="31"/>
                    <a:pt x="3" y="31"/>
                    <a:pt x="2" y="29"/>
                  </a:cubicBezTo>
                  <a:cubicBezTo>
                    <a:pt x="1" y="27"/>
                    <a:pt x="0" y="24"/>
                    <a:pt x="0" y="22"/>
                  </a:cubicBezTo>
                  <a:cubicBezTo>
                    <a:pt x="0" y="19"/>
                    <a:pt x="2" y="16"/>
                    <a:pt x="4" y="14"/>
                  </a:cubicBezTo>
                  <a:cubicBezTo>
                    <a:pt x="6" y="12"/>
                    <a:pt x="6" y="8"/>
                    <a:pt x="8" y="6"/>
                  </a:cubicBezTo>
                  <a:cubicBezTo>
                    <a:pt x="10" y="4"/>
                    <a:pt x="12" y="3"/>
                    <a:pt x="14" y="2"/>
                  </a:cubicBezTo>
                  <a:cubicBezTo>
                    <a:pt x="18" y="0"/>
                    <a:pt x="21" y="6"/>
                    <a:pt x="22" y="9"/>
                  </a:cubicBezTo>
                  <a:cubicBezTo>
                    <a:pt x="23" y="14"/>
                    <a:pt x="22" y="19"/>
                    <a:pt x="21" y="24"/>
                  </a:cubicBezTo>
                  <a:cubicBezTo>
                    <a:pt x="20" y="27"/>
                    <a:pt x="17" y="28"/>
                    <a:pt x="14" y="29"/>
                  </a:cubicBezTo>
                  <a:cubicBezTo>
                    <a:pt x="12" y="31"/>
                    <a:pt x="9" y="31"/>
                    <a:pt x="7" y="3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1" name="Freeform 210">
              <a:extLst>
                <a:ext uri="{FF2B5EF4-FFF2-40B4-BE49-F238E27FC236}">
                  <a16:creationId xmlns:a16="http://schemas.microsoft.com/office/drawing/2014/main" id="{2F216144-8477-D24D-B134-798F2CCD3237}"/>
                </a:ext>
              </a:extLst>
            </p:cNvPr>
            <p:cNvSpPr>
              <a:spLocks/>
            </p:cNvSpPr>
            <p:nvPr/>
          </p:nvSpPr>
          <p:spPr bwMode="auto">
            <a:xfrm>
              <a:off x="5037752" y="8794773"/>
              <a:ext cx="25596" cy="21658"/>
            </a:xfrm>
            <a:custGeom>
              <a:avLst/>
              <a:gdLst>
                <a:gd name="T0" fmla="*/ 3 w 13"/>
                <a:gd name="T1" fmla="*/ 3 h 11"/>
                <a:gd name="T2" fmla="*/ 6 w 13"/>
                <a:gd name="T3" fmla="*/ 2 h 11"/>
                <a:gd name="T4" fmla="*/ 8 w 13"/>
                <a:gd name="T5" fmla="*/ 1 h 11"/>
                <a:gd name="T6" fmla="*/ 12 w 13"/>
                <a:gd name="T7" fmla="*/ 2 h 11"/>
                <a:gd name="T8" fmla="*/ 10 w 13"/>
                <a:gd name="T9" fmla="*/ 8 h 11"/>
                <a:gd name="T10" fmla="*/ 1 w 13"/>
                <a:gd name="T11" fmla="*/ 7 h 11"/>
                <a:gd name="T12" fmla="*/ 3 w 13"/>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3" y="3"/>
                  </a:moveTo>
                  <a:cubicBezTo>
                    <a:pt x="4" y="3"/>
                    <a:pt x="5" y="3"/>
                    <a:pt x="6" y="2"/>
                  </a:cubicBezTo>
                  <a:cubicBezTo>
                    <a:pt x="7" y="2"/>
                    <a:pt x="8" y="1"/>
                    <a:pt x="8" y="1"/>
                  </a:cubicBezTo>
                  <a:cubicBezTo>
                    <a:pt x="10" y="0"/>
                    <a:pt x="12" y="0"/>
                    <a:pt x="12" y="2"/>
                  </a:cubicBezTo>
                  <a:cubicBezTo>
                    <a:pt x="13" y="4"/>
                    <a:pt x="11" y="6"/>
                    <a:pt x="10" y="8"/>
                  </a:cubicBezTo>
                  <a:cubicBezTo>
                    <a:pt x="8" y="11"/>
                    <a:pt x="3" y="11"/>
                    <a:pt x="1" y="7"/>
                  </a:cubicBezTo>
                  <a:cubicBezTo>
                    <a:pt x="0" y="5"/>
                    <a:pt x="1" y="4"/>
                    <a:pt x="3"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2" name="Freeform 211">
              <a:extLst>
                <a:ext uri="{FF2B5EF4-FFF2-40B4-BE49-F238E27FC236}">
                  <a16:creationId xmlns:a16="http://schemas.microsoft.com/office/drawing/2014/main" id="{F4521EA9-7931-2042-A546-AC3107AD7DF7}"/>
                </a:ext>
              </a:extLst>
            </p:cNvPr>
            <p:cNvSpPr>
              <a:spLocks/>
            </p:cNvSpPr>
            <p:nvPr/>
          </p:nvSpPr>
          <p:spPr bwMode="auto">
            <a:xfrm>
              <a:off x="5027907" y="8749487"/>
              <a:ext cx="31503" cy="43316"/>
            </a:xfrm>
            <a:custGeom>
              <a:avLst/>
              <a:gdLst>
                <a:gd name="T0" fmla="*/ 0 w 16"/>
                <a:gd name="T1" fmla="*/ 17 h 22"/>
                <a:gd name="T2" fmla="*/ 5 w 16"/>
                <a:gd name="T3" fmla="*/ 9 h 22"/>
                <a:gd name="T4" fmla="*/ 4 w 16"/>
                <a:gd name="T5" fmla="*/ 4 h 22"/>
                <a:gd name="T6" fmla="*/ 10 w 16"/>
                <a:gd name="T7" fmla="*/ 0 h 22"/>
                <a:gd name="T8" fmla="*/ 15 w 16"/>
                <a:gd name="T9" fmla="*/ 5 h 22"/>
                <a:gd name="T10" fmla="*/ 15 w 16"/>
                <a:gd name="T11" fmla="*/ 12 h 22"/>
                <a:gd name="T12" fmla="*/ 13 w 16"/>
                <a:gd name="T13" fmla="*/ 19 h 22"/>
                <a:gd name="T14" fmla="*/ 4 w 16"/>
                <a:gd name="T15" fmla="*/ 22 h 22"/>
                <a:gd name="T16" fmla="*/ 0 w 16"/>
                <a:gd name="T1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2">
                  <a:moveTo>
                    <a:pt x="0" y="17"/>
                  </a:moveTo>
                  <a:cubicBezTo>
                    <a:pt x="0" y="13"/>
                    <a:pt x="3" y="12"/>
                    <a:pt x="5" y="9"/>
                  </a:cubicBezTo>
                  <a:cubicBezTo>
                    <a:pt x="6" y="7"/>
                    <a:pt x="4" y="6"/>
                    <a:pt x="4" y="4"/>
                  </a:cubicBezTo>
                  <a:cubicBezTo>
                    <a:pt x="5" y="1"/>
                    <a:pt x="8" y="0"/>
                    <a:pt x="10" y="0"/>
                  </a:cubicBezTo>
                  <a:cubicBezTo>
                    <a:pt x="12" y="0"/>
                    <a:pt x="14" y="3"/>
                    <a:pt x="15" y="5"/>
                  </a:cubicBezTo>
                  <a:cubicBezTo>
                    <a:pt x="16" y="7"/>
                    <a:pt x="16" y="10"/>
                    <a:pt x="15" y="12"/>
                  </a:cubicBezTo>
                  <a:cubicBezTo>
                    <a:pt x="15" y="14"/>
                    <a:pt x="14" y="17"/>
                    <a:pt x="13" y="19"/>
                  </a:cubicBezTo>
                  <a:cubicBezTo>
                    <a:pt x="12" y="22"/>
                    <a:pt x="6" y="22"/>
                    <a:pt x="4" y="22"/>
                  </a:cubicBezTo>
                  <a:cubicBezTo>
                    <a:pt x="1" y="21"/>
                    <a:pt x="0" y="20"/>
                    <a:pt x="0" y="1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3" name="Freeform 212">
              <a:extLst>
                <a:ext uri="{FF2B5EF4-FFF2-40B4-BE49-F238E27FC236}">
                  <a16:creationId xmlns:a16="http://schemas.microsoft.com/office/drawing/2014/main" id="{85CCD784-4F06-434B-830A-E6AC799F3BDC}"/>
                </a:ext>
              </a:extLst>
            </p:cNvPr>
            <p:cNvSpPr>
              <a:spLocks/>
            </p:cNvSpPr>
            <p:nvPr/>
          </p:nvSpPr>
          <p:spPr bwMode="auto">
            <a:xfrm>
              <a:off x="6555792" y="11914532"/>
              <a:ext cx="33472" cy="29534"/>
            </a:xfrm>
            <a:custGeom>
              <a:avLst/>
              <a:gdLst>
                <a:gd name="T0" fmla="*/ 5 w 17"/>
                <a:gd name="T1" fmla="*/ 14 h 15"/>
                <a:gd name="T2" fmla="*/ 1 w 17"/>
                <a:gd name="T3" fmla="*/ 13 h 15"/>
                <a:gd name="T4" fmla="*/ 2 w 17"/>
                <a:gd name="T5" fmla="*/ 9 h 15"/>
                <a:gd name="T6" fmla="*/ 4 w 17"/>
                <a:gd name="T7" fmla="*/ 7 h 15"/>
                <a:gd name="T8" fmla="*/ 4 w 17"/>
                <a:gd name="T9" fmla="*/ 4 h 15"/>
                <a:gd name="T10" fmla="*/ 12 w 17"/>
                <a:gd name="T11" fmla="*/ 0 h 15"/>
                <a:gd name="T12" fmla="*/ 15 w 17"/>
                <a:gd name="T13" fmla="*/ 1 h 15"/>
                <a:gd name="T14" fmla="*/ 15 w 17"/>
                <a:gd name="T15" fmla="*/ 6 h 15"/>
                <a:gd name="T16" fmla="*/ 12 w 17"/>
                <a:gd name="T17" fmla="*/ 12 h 15"/>
                <a:gd name="T18" fmla="*/ 10 w 17"/>
                <a:gd name="T19" fmla="*/ 12 h 15"/>
                <a:gd name="T20" fmla="*/ 5 w 17"/>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5">
                  <a:moveTo>
                    <a:pt x="5" y="14"/>
                  </a:moveTo>
                  <a:cubicBezTo>
                    <a:pt x="3" y="14"/>
                    <a:pt x="2" y="15"/>
                    <a:pt x="1" y="13"/>
                  </a:cubicBezTo>
                  <a:cubicBezTo>
                    <a:pt x="0" y="11"/>
                    <a:pt x="2" y="10"/>
                    <a:pt x="2" y="9"/>
                  </a:cubicBezTo>
                  <a:cubicBezTo>
                    <a:pt x="3" y="9"/>
                    <a:pt x="4" y="8"/>
                    <a:pt x="4" y="7"/>
                  </a:cubicBezTo>
                  <a:cubicBezTo>
                    <a:pt x="4" y="6"/>
                    <a:pt x="4" y="5"/>
                    <a:pt x="4" y="4"/>
                  </a:cubicBezTo>
                  <a:cubicBezTo>
                    <a:pt x="5" y="2"/>
                    <a:pt x="9" y="1"/>
                    <a:pt x="12" y="0"/>
                  </a:cubicBezTo>
                  <a:cubicBezTo>
                    <a:pt x="13" y="0"/>
                    <a:pt x="15" y="0"/>
                    <a:pt x="15" y="1"/>
                  </a:cubicBezTo>
                  <a:cubicBezTo>
                    <a:pt x="17" y="2"/>
                    <a:pt x="16" y="4"/>
                    <a:pt x="15" y="6"/>
                  </a:cubicBezTo>
                  <a:cubicBezTo>
                    <a:pt x="14" y="8"/>
                    <a:pt x="13" y="10"/>
                    <a:pt x="12" y="12"/>
                  </a:cubicBezTo>
                  <a:cubicBezTo>
                    <a:pt x="11" y="12"/>
                    <a:pt x="10" y="12"/>
                    <a:pt x="10" y="12"/>
                  </a:cubicBezTo>
                  <a:cubicBezTo>
                    <a:pt x="9" y="12"/>
                    <a:pt x="7" y="13"/>
                    <a:pt x="5" y="1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4" name="Freeform 213">
              <a:extLst>
                <a:ext uri="{FF2B5EF4-FFF2-40B4-BE49-F238E27FC236}">
                  <a16:creationId xmlns:a16="http://schemas.microsoft.com/office/drawing/2014/main" id="{2EF02762-5719-1D4B-9CE0-F64C3B031189}"/>
                </a:ext>
              </a:extLst>
            </p:cNvPr>
            <p:cNvSpPr>
              <a:spLocks/>
            </p:cNvSpPr>
            <p:nvPr/>
          </p:nvSpPr>
          <p:spPr bwMode="auto">
            <a:xfrm>
              <a:off x="6494755" y="12011009"/>
              <a:ext cx="33472" cy="29534"/>
            </a:xfrm>
            <a:custGeom>
              <a:avLst/>
              <a:gdLst>
                <a:gd name="T0" fmla="*/ 0 w 17"/>
                <a:gd name="T1" fmla="*/ 4 h 15"/>
                <a:gd name="T2" fmla="*/ 6 w 17"/>
                <a:gd name="T3" fmla="*/ 0 h 15"/>
                <a:gd name="T4" fmla="*/ 17 w 17"/>
                <a:gd name="T5" fmla="*/ 3 h 15"/>
                <a:gd name="T6" fmla="*/ 16 w 17"/>
                <a:gd name="T7" fmla="*/ 8 h 15"/>
                <a:gd name="T8" fmla="*/ 14 w 17"/>
                <a:gd name="T9" fmla="*/ 15 h 15"/>
                <a:gd name="T10" fmla="*/ 6 w 17"/>
                <a:gd name="T11" fmla="*/ 12 h 15"/>
                <a:gd name="T12" fmla="*/ 1 w 17"/>
                <a:gd name="T13" fmla="*/ 10 h 15"/>
                <a:gd name="T14" fmla="*/ 0 w 17"/>
                <a:gd name="T15" fmla="*/ 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0" y="4"/>
                  </a:moveTo>
                  <a:cubicBezTo>
                    <a:pt x="1" y="0"/>
                    <a:pt x="3" y="0"/>
                    <a:pt x="6" y="0"/>
                  </a:cubicBezTo>
                  <a:cubicBezTo>
                    <a:pt x="9" y="0"/>
                    <a:pt x="16" y="0"/>
                    <a:pt x="17" y="3"/>
                  </a:cubicBezTo>
                  <a:cubicBezTo>
                    <a:pt x="17" y="5"/>
                    <a:pt x="16" y="6"/>
                    <a:pt x="16" y="8"/>
                  </a:cubicBezTo>
                  <a:cubicBezTo>
                    <a:pt x="15" y="10"/>
                    <a:pt x="15" y="12"/>
                    <a:pt x="14" y="15"/>
                  </a:cubicBezTo>
                  <a:cubicBezTo>
                    <a:pt x="11" y="14"/>
                    <a:pt x="9" y="13"/>
                    <a:pt x="6" y="12"/>
                  </a:cubicBezTo>
                  <a:cubicBezTo>
                    <a:pt x="4" y="12"/>
                    <a:pt x="1" y="12"/>
                    <a:pt x="1" y="10"/>
                  </a:cubicBezTo>
                  <a:cubicBezTo>
                    <a:pt x="0" y="9"/>
                    <a:pt x="0" y="6"/>
                    <a:pt x="0"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5" name="Freeform 214">
              <a:extLst>
                <a:ext uri="{FF2B5EF4-FFF2-40B4-BE49-F238E27FC236}">
                  <a16:creationId xmlns:a16="http://schemas.microsoft.com/office/drawing/2014/main" id="{C3998B61-DC8B-2848-8076-7A5990ADBA78}"/>
                </a:ext>
              </a:extLst>
            </p:cNvPr>
            <p:cNvSpPr>
              <a:spLocks/>
            </p:cNvSpPr>
            <p:nvPr/>
          </p:nvSpPr>
          <p:spPr bwMode="auto">
            <a:xfrm>
              <a:off x="6504599" y="12107486"/>
              <a:ext cx="19689" cy="25596"/>
            </a:xfrm>
            <a:custGeom>
              <a:avLst/>
              <a:gdLst>
                <a:gd name="T0" fmla="*/ 4 w 10"/>
                <a:gd name="T1" fmla="*/ 0 h 13"/>
                <a:gd name="T2" fmla="*/ 10 w 10"/>
                <a:gd name="T3" fmla="*/ 4 h 13"/>
                <a:gd name="T4" fmla="*/ 8 w 10"/>
                <a:gd name="T5" fmla="*/ 12 h 13"/>
                <a:gd name="T6" fmla="*/ 3 w 10"/>
                <a:gd name="T7" fmla="*/ 11 h 13"/>
                <a:gd name="T8" fmla="*/ 0 w 10"/>
                <a:gd name="T9" fmla="*/ 6 h 13"/>
                <a:gd name="T10" fmla="*/ 1 w 10"/>
                <a:gd name="T11" fmla="*/ 1 h 13"/>
                <a:gd name="T12" fmla="*/ 4 w 1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4" y="0"/>
                  </a:moveTo>
                  <a:cubicBezTo>
                    <a:pt x="6" y="0"/>
                    <a:pt x="10" y="1"/>
                    <a:pt x="10" y="4"/>
                  </a:cubicBezTo>
                  <a:cubicBezTo>
                    <a:pt x="10" y="6"/>
                    <a:pt x="10" y="11"/>
                    <a:pt x="8" y="12"/>
                  </a:cubicBezTo>
                  <a:cubicBezTo>
                    <a:pt x="7" y="13"/>
                    <a:pt x="4" y="12"/>
                    <a:pt x="3" y="11"/>
                  </a:cubicBezTo>
                  <a:cubicBezTo>
                    <a:pt x="1" y="10"/>
                    <a:pt x="0" y="8"/>
                    <a:pt x="0" y="6"/>
                  </a:cubicBezTo>
                  <a:cubicBezTo>
                    <a:pt x="0" y="5"/>
                    <a:pt x="0" y="3"/>
                    <a:pt x="1" y="1"/>
                  </a:cubicBezTo>
                  <a:cubicBezTo>
                    <a:pt x="2" y="0"/>
                    <a:pt x="3" y="0"/>
                    <a:pt x="4" y="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6" name="Freeform 215">
              <a:extLst>
                <a:ext uri="{FF2B5EF4-FFF2-40B4-BE49-F238E27FC236}">
                  <a16:creationId xmlns:a16="http://schemas.microsoft.com/office/drawing/2014/main" id="{45475AE8-972B-DC4D-B673-1EB9633DA3FE}"/>
                </a:ext>
              </a:extLst>
            </p:cNvPr>
            <p:cNvSpPr>
              <a:spLocks/>
            </p:cNvSpPr>
            <p:nvPr/>
          </p:nvSpPr>
          <p:spPr bwMode="auto">
            <a:xfrm>
              <a:off x="4955058" y="14965377"/>
              <a:ext cx="53161" cy="27565"/>
            </a:xfrm>
            <a:custGeom>
              <a:avLst/>
              <a:gdLst>
                <a:gd name="T0" fmla="*/ 13 w 27"/>
                <a:gd name="T1" fmla="*/ 11 h 14"/>
                <a:gd name="T2" fmla="*/ 9 w 27"/>
                <a:gd name="T3" fmla="*/ 12 h 14"/>
                <a:gd name="T4" fmla="*/ 4 w 27"/>
                <a:gd name="T5" fmla="*/ 13 h 14"/>
                <a:gd name="T6" fmla="*/ 1 w 27"/>
                <a:gd name="T7" fmla="*/ 9 h 14"/>
                <a:gd name="T8" fmla="*/ 0 w 27"/>
                <a:gd name="T9" fmla="*/ 7 h 14"/>
                <a:gd name="T10" fmla="*/ 2 w 27"/>
                <a:gd name="T11" fmla="*/ 5 h 14"/>
                <a:gd name="T12" fmla="*/ 8 w 27"/>
                <a:gd name="T13" fmla="*/ 3 h 14"/>
                <a:gd name="T14" fmla="*/ 14 w 27"/>
                <a:gd name="T15" fmla="*/ 2 h 14"/>
                <a:gd name="T16" fmla="*/ 17 w 27"/>
                <a:gd name="T17" fmla="*/ 2 h 14"/>
                <a:gd name="T18" fmla="*/ 20 w 27"/>
                <a:gd name="T19" fmla="*/ 1 h 14"/>
                <a:gd name="T20" fmla="*/ 25 w 27"/>
                <a:gd name="T21" fmla="*/ 0 h 14"/>
                <a:gd name="T22" fmla="*/ 26 w 27"/>
                <a:gd name="T23" fmla="*/ 2 h 14"/>
                <a:gd name="T24" fmla="*/ 25 w 27"/>
                <a:gd name="T25" fmla="*/ 5 h 14"/>
                <a:gd name="T26" fmla="*/ 19 w 27"/>
                <a:gd name="T27" fmla="*/ 8 h 14"/>
                <a:gd name="T28" fmla="*/ 16 w 27"/>
                <a:gd name="T29" fmla="*/ 11 h 14"/>
                <a:gd name="T30" fmla="*/ 17 w 27"/>
                <a:gd name="T31" fmla="*/ 10 h 14"/>
                <a:gd name="T32" fmla="*/ 13 w 27"/>
                <a:gd name="T3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14">
                  <a:moveTo>
                    <a:pt x="13" y="11"/>
                  </a:moveTo>
                  <a:cubicBezTo>
                    <a:pt x="12" y="12"/>
                    <a:pt x="10" y="12"/>
                    <a:pt x="9" y="12"/>
                  </a:cubicBezTo>
                  <a:cubicBezTo>
                    <a:pt x="7" y="12"/>
                    <a:pt x="5" y="14"/>
                    <a:pt x="4" y="13"/>
                  </a:cubicBezTo>
                  <a:cubicBezTo>
                    <a:pt x="2" y="13"/>
                    <a:pt x="1" y="11"/>
                    <a:pt x="1" y="9"/>
                  </a:cubicBezTo>
                  <a:cubicBezTo>
                    <a:pt x="1" y="9"/>
                    <a:pt x="0" y="8"/>
                    <a:pt x="0" y="7"/>
                  </a:cubicBezTo>
                  <a:cubicBezTo>
                    <a:pt x="0" y="6"/>
                    <a:pt x="2" y="5"/>
                    <a:pt x="2" y="5"/>
                  </a:cubicBezTo>
                  <a:cubicBezTo>
                    <a:pt x="4" y="3"/>
                    <a:pt x="6" y="3"/>
                    <a:pt x="8" y="3"/>
                  </a:cubicBezTo>
                  <a:cubicBezTo>
                    <a:pt x="11" y="3"/>
                    <a:pt x="12" y="2"/>
                    <a:pt x="14" y="2"/>
                  </a:cubicBezTo>
                  <a:cubicBezTo>
                    <a:pt x="15" y="2"/>
                    <a:pt x="16" y="2"/>
                    <a:pt x="17" y="2"/>
                  </a:cubicBezTo>
                  <a:cubicBezTo>
                    <a:pt x="18" y="1"/>
                    <a:pt x="19" y="1"/>
                    <a:pt x="20" y="1"/>
                  </a:cubicBezTo>
                  <a:cubicBezTo>
                    <a:pt x="21" y="1"/>
                    <a:pt x="23" y="0"/>
                    <a:pt x="25" y="0"/>
                  </a:cubicBezTo>
                  <a:cubicBezTo>
                    <a:pt x="26" y="1"/>
                    <a:pt x="26" y="1"/>
                    <a:pt x="26" y="2"/>
                  </a:cubicBezTo>
                  <a:cubicBezTo>
                    <a:pt x="27" y="4"/>
                    <a:pt x="26" y="4"/>
                    <a:pt x="25" y="5"/>
                  </a:cubicBezTo>
                  <a:cubicBezTo>
                    <a:pt x="23" y="6"/>
                    <a:pt x="21" y="7"/>
                    <a:pt x="19" y="8"/>
                  </a:cubicBezTo>
                  <a:cubicBezTo>
                    <a:pt x="18" y="9"/>
                    <a:pt x="17" y="10"/>
                    <a:pt x="16" y="11"/>
                  </a:cubicBezTo>
                  <a:cubicBezTo>
                    <a:pt x="17" y="11"/>
                    <a:pt x="17" y="11"/>
                    <a:pt x="17" y="10"/>
                  </a:cubicBezTo>
                  <a:cubicBezTo>
                    <a:pt x="16" y="11"/>
                    <a:pt x="14" y="11"/>
                    <a:pt x="13"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7" name="Freeform 216">
              <a:extLst>
                <a:ext uri="{FF2B5EF4-FFF2-40B4-BE49-F238E27FC236}">
                  <a16:creationId xmlns:a16="http://schemas.microsoft.com/office/drawing/2014/main" id="{55DE1D1C-F835-3344-8910-177D5D40AB9F}"/>
                </a:ext>
              </a:extLst>
            </p:cNvPr>
            <p:cNvSpPr>
              <a:spLocks/>
            </p:cNvSpPr>
            <p:nvPr/>
          </p:nvSpPr>
          <p:spPr bwMode="auto">
            <a:xfrm>
              <a:off x="4886145" y="14998850"/>
              <a:ext cx="86633" cy="33472"/>
            </a:xfrm>
            <a:custGeom>
              <a:avLst/>
              <a:gdLst>
                <a:gd name="T0" fmla="*/ 12 w 44"/>
                <a:gd name="T1" fmla="*/ 17 h 17"/>
                <a:gd name="T2" fmla="*/ 8 w 44"/>
                <a:gd name="T3" fmla="*/ 17 h 17"/>
                <a:gd name="T4" fmla="*/ 1 w 44"/>
                <a:gd name="T5" fmla="*/ 12 h 17"/>
                <a:gd name="T6" fmla="*/ 10 w 44"/>
                <a:gd name="T7" fmla="*/ 6 h 17"/>
                <a:gd name="T8" fmla="*/ 16 w 44"/>
                <a:gd name="T9" fmla="*/ 3 h 17"/>
                <a:gd name="T10" fmla="*/ 23 w 44"/>
                <a:gd name="T11" fmla="*/ 1 h 17"/>
                <a:gd name="T12" fmla="*/ 30 w 44"/>
                <a:gd name="T13" fmla="*/ 1 h 17"/>
                <a:gd name="T14" fmla="*/ 34 w 44"/>
                <a:gd name="T15" fmla="*/ 2 h 17"/>
                <a:gd name="T16" fmla="*/ 38 w 44"/>
                <a:gd name="T17" fmla="*/ 4 h 17"/>
                <a:gd name="T18" fmla="*/ 43 w 44"/>
                <a:gd name="T19" fmla="*/ 8 h 17"/>
                <a:gd name="T20" fmla="*/ 34 w 44"/>
                <a:gd name="T21" fmla="*/ 11 h 17"/>
                <a:gd name="T22" fmla="*/ 16 w 44"/>
                <a:gd name="T23" fmla="*/ 15 h 17"/>
                <a:gd name="T24" fmla="*/ 14 w 44"/>
                <a:gd name="T25" fmla="*/ 15 h 17"/>
                <a:gd name="T26" fmla="*/ 12 w 44"/>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17">
                  <a:moveTo>
                    <a:pt x="12" y="17"/>
                  </a:moveTo>
                  <a:cubicBezTo>
                    <a:pt x="11" y="17"/>
                    <a:pt x="9" y="17"/>
                    <a:pt x="8" y="17"/>
                  </a:cubicBezTo>
                  <a:cubicBezTo>
                    <a:pt x="5" y="17"/>
                    <a:pt x="0" y="16"/>
                    <a:pt x="1" y="12"/>
                  </a:cubicBezTo>
                  <a:cubicBezTo>
                    <a:pt x="3" y="9"/>
                    <a:pt x="7" y="7"/>
                    <a:pt x="10" y="6"/>
                  </a:cubicBezTo>
                  <a:cubicBezTo>
                    <a:pt x="12" y="5"/>
                    <a:pt x="14" y="3"/>
                    <a:pt x="16" y="3"/>
                  </a:cubicBezTo>
                  <a:cubicBezTo>
                    <a:pt x="19" y="2"/>
                    <a:pt x="21" y="1"/>
                    <a:pt x="23" y="1"/>
                  </a:cubicBezTo>
                  <a:cubicBezTo>
                    <a:pt x="25" y="0"/>
                    <a:pt x="28" y="0"/>
                    <a:pt x="30" y="1"/>
                  </a:cubicBezTo>
                  <a:cubicBezTo>
                    <a:pt x="31" y="1"/>
                    <a:pt x="32" y="2"/>
                    <a:pt x="34" y="2"/>
                  </a:cubicBezTo>
                  <a:cubicBezTo>
                    <a:pt x="35" y="3"/>
                    <a:pt x="36" y="3"/>
                    <a:pt x="38" y="4"/>
                  </a:cubicBezTo>
                  <a:cubicBezTo>
                    <a:pt x="39" y="4"/>
                    <a:pt x="44" y="6"/>
                    <a:pt x="43" y="8"/>
                  </a:cubicBezTo>
                  <a:cubicBezTo>
                    <a:pt x="41" y="11"/>
                    <a:pt x="37" y="10"/>
                    <a:pt x="34" y="11"/>
                  </a:cubicBezTo>
                  <a:cubicBezTo>
                    <a:pt x="28" y="12"/>
                    <a:pt x="22" y="13"/>
                    <a:pt x="16" y="15"/>
                  </a:cubicBezTo>
                  <a:cubicBezTo>
                    <a:pt x="15" y="15"/>
                    <a:pt x="14" y="15"/>
                    <a:pt x="14" y="15"/>
                  </a:cubicBezTo>
                  <a:cubicBezTo>
                    <a:pt x="13" y="16"/>
                    <a:pt x="13" y="16"/>
                    <a:pt x="12" y="1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8" name="Freeform 217">
              <a:extLst>
                <a:ext uri="{FF2B5EF4-FFF2-40B4-BE49-F238E27FC236}">
                  <a16:creationId xmlns:a16="http://schemas.microsoft.com/office/drawing/2014/main" id="{59A0B6A4-6A3D-8D4A-9119-74BC627BE9A3}"/>
                </a:ext>
              </a:extLst>
            </p:cNvPr>
            <p:cNvSpPr>
              <a:spLocks/>
            </p:cNvSpPr>
            <p:nvPr/>
          </p:nvSpPr>
          <p:spPr bwMode="auto">
            <a:xfrm>
              <a:off x="4577024" y="15189835"/>
              <a:ext cx="78757" cy="102384"/>
            </a:xfrm>
            <a:custGeom>
              <a:avLst/>
              <a:gdLst>
                <a:gd name="T0" fmla="*/ 19 w 40"/>
                <a:gd name="T1" fmla="*/ 38 h 52"/>
                <a:gd name="T2" fmla="*/ 16 w 40"/>
                <a:gd name="T3" fmla="*/ 41 h 52"/>
                <a:gd name="T4" fmla="*/ 12 w 40"/>
                <a:gd name="T5" fmla="*/ 44 h 52"/>
                <a:gd name="T6" fmla="*/ 1 w 40"/>
                <a:gd name="T7" fmla="*/ 46 h 52"/>
                <a:gd name="T8" fmla="*/ 1 w 40"/>
                <a:gd name="T9" fmla="*/ 39 h 52"/>
                <a:gd name="T10" fmla="*/ 0 w 40"/>
                <a:gd name="T11" fmla="*/ 32 h 52"/>
                <a:gd name="T12" fmla="*/ 12 w 40"/>
                <a:gd name="T13" fmla="*/ 21 h 52"/>
                <a:gd name="T14" fmla="*/ 17 w 40"/>
                <a:gd name="T15" fmla="*/ 14 h 52"/>
                <a:gd name="T16" fmla="*/ 22 w 40"/>
                <a:gd name="T17" fmla="*/ 5 h 52"/>
                <a:gd name="T18" fmla="*/ 33 w 40"/>
                <a:gd name="T19" fmla="*/ 1 h 52"/>
                <a:gd name="T20" fmla="*/ 39 w 40"/>
                <a:gd name="T21" fmla="*/ 17 h 52"/>
                <a:gd name="T22" fmla="*/ 35 w 40"/>
                <a:gd name="T23" fmla="*/ 22 h 52"/>
                <a:gd name="T24" fmla="*/ 28 w 40"/>
                <a:gd name="T25" fmla="*/ 25 h 52"/>
                <a:gd name="T26" fmla="*/ 35 w 40"/>
                <a:gd name="T27" fmla="*/ 34 h 52"/>
                <a:gd name="T28" fmla="*/ 38 w 40"/>
                <a:gd name="T29" fmla="*/ 40 h 52"/>
                <a:gd name="T30" fmla="*/ 34 w 40"/>
                <a:gd name="T31" fmla="*/ 44 h 52"/>
                <a:gd name="T32" fmla="*/ 30 w 40"/>
                <a:gd name="T33" fmla="*/ 43 h 52"/>
                <a:gd name="T34" fmla="*/ 26 w 40"/>
                <a:gd name="T35" fmla="*/ 40 h 52"/>
                <a:gd name="T36" fmla="*/ 26 w 40"/>
                <a:gd name="T37" fmla="*/ 39 h 52"/>
                <a:gd name="T38" fmla="*/ 23 w 40"/>
                <a:gd name="T39" fmla="*/ 38 h 52"/>
                <a:gd name="T40" fmla="*/ 19 w 40"/>
                <a:gd name="T41"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19" y="38"/>
                  </a:moveTo>
                  <a:cubicBezTo>
                    <a:pt x="18" y="38"/>
                    <a:pt x="17" y="40"/>
                    <a:pt x="16" y="41"/>
                  </a:cubicBezTo>
                  <a:cubicBezTo>
                    <a:pt x="15" y="42"/>
                    <a:pt x="14" y="43"/>
                    <a:pt x="12" y="44"/>
                  </a:cubicBezTo>
                  <a:cubicBezTo>
                    <a:pt x="9" y="46"/>
                    <a:pt x="3" y="52"/>
                    <a:pt x="1" y="46"/>
                  </a:cubicBezTo>
                  <a:cubicBezTo>
                    <a:pt x="0" y="44"/>
                    <a:pt x="1" y="41"/>
                    <a:pt x="1" y="39"/>
                  </a:cubicBezTo>
                  <a:cubicBezTo>
                    <a:pt x="0" y="37"/>
                    <a:pt x="0" y="34"/>
                    <a:pt x="0" y="32"/>
                  </a:cubicBezTo>
                  <a:cubicBezTo>
                    <a:pt x="2" y="26"/>
                    <a:pt x="8" y="25"/>
                    <a:pt x="12" y="21"/>
                  </a:cubicBezTo>
                  <a:cubicBezTo>
                    <a:pt x="15" y="20"/>
                    <a:pt x="16" y="16"/>
                    <a:pt x="17" y="14"/>
                  </a:cubicBezTo>
                  <a:cubicBezTo>
                    <a:pt x="19" y="11"/>
                    <a:pt x="20" y="8"/>
                    <a:pt x="22" y="5"/>
                  </a:cubicBezTo>
                  <a:cubicBezTo>
                    <a:pt x="25" y="1"/>
                    <a:pt x="29" y="0"/>
                    <a:pt x="33" y="1"/>
                  </a:cubicBezTo>
                  <a:cubicBezTo>
                    <a:pt x="40" y="3"/>
                    <a:pt x="40" y="12"/>
                    <a:pt x="39" y="17"/>
                  </a:cubicBezTo>
                  <a:cubicBezTo>
                    <a:pt x="38" y="19"/>
                    <a:pt x="37" y="21"/>
                    <a:pt x="35" y="22"/>
                  </a:cubicBezTo>
                  <a:cubicBezTo>
                    <a:pt x="32" y="23"/>
                    <a:pt x="30" y="23"/>
                    <a:pt x="28" y="25"/>
                  </a:cubicBezTo>
                  <a:cubicBezTo>
                    <a:pt x="23" y="29"/>
                    <a:pt x="33" y="32"/>
                    <a:pt x="35" y="34"/>
                  </a:cubicBezTo>
                  <a:cubicBezTo>
                    <a:pt x="37" y="35"/>
                    <a:pt x="38" y="38"/>
                    <a:pt x="38" y="40"/>
                  </a:cubicBezTo>
                  <a:cubicBezTo>
                    <a:pt x="38" y="42"/>
                    <a:pt x="36" y="44"/>
                    <a:pt x="34" y="44"/>
                  </a:cubicBezTo>
                  <a:cubicBezTo>
                    <a:pt x="33" y="44"/>
                    <a:pt x="31" y="43"/>
                    <a:pt x="30" y="43"/>
                  </a:cubicBezTo>
                  <a:cubicBezTo>
                    <a:pt x="29" y="42"/>
                    <a:pt x="27" y="41"/>
                    <a:pt x="26" y="40"/>
                  </a:cubicBezTo>
                  <a:cubicBezTo>
                    <a:pt x="26" y="40"/>
                    <a:pt x="26" y="39"/>
                    <a:pt x="26" y="39"/>
                  </a:cubicBezTo>
                  <a:cubicBezTo>
                    <a:pt x="25" y="39"/>
                    <a:pt x="24" y="38"/>
                    <a:pt x="23" y="38"/>
                  </a:cubicBezTo>
                  <a:cubicBezTo>
                    <a:pt x="22" y="37"/>
                    <a:pt x="21" y="37"/>
                    <a:pt x="19" y="3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19" name="Freeform 218">
              <a:extLst>
                <a:ext uri="{FF2B5EF4-FFF2-40B4-BE49-F238E27FC236}">
                  <a16:creationId xmlns:a16="http://schemas.microsoft.com/office/drawing/2014/main" id="{EA604777-050A-104F-8CFA-13C699E23680}"/>
                </a:ext>
              </a:extLst>
            </p:cNvPr>
            <p:cNvSpPr>
              <a:spLocks/>
            </p:cNvSpPr>
            <p:nvPr/>
          </p:nvSpPr>
          <p:spPr bwMode="auto">
            <a:xfrm>
              <a:off x="3631941" y="15999062"/>
              <a:ext cx="51192" cy="55130"/>
            </a:xfrm>
            <a:custGeom>
              <a:avLst/>
              <a:gdLst>
                <a:gd name="T0" fmla="*/ 17 w 26"/>
                <a:gd name="T1" fmla="*/ 24 h 28"/>
                <a:gd name="T2" fmla="*/ 15 w 26"/>
                <a:gd name="T3" fmla="*/ 27 h 28"/>
                <a:gd name="T4" fmla="*/ 14 w 26"/>
                <a:gd name="T5" fmla="*/ 28 h 28"/>
                <a:gd name="T6" fmla="*/ 12 w 26"/>
                <a:gd name="T7" fmla="*/ 28 h 28"/>
                <a:gd name="T8" fmla="*/ 7 w 26"/>
                <a:gd name="T9" fmla="*/ 27 h 28"/>
                <a:gd name="T10" fmla="*/ 3 w 26"/>
                <a:gd name="T11" fmla="*/ 22 h 28"/>
                <a:gd name="T12" fmla="*/ 0 w 26"/>
                <a:gd name="T13" fmla="*/ 18 h 28"/>
                <a:gd name="T14" fmla="*/ 6 w 26"/>
                <a:gd name="T15" fmla="*/ 9 h 28"/>
                <a:gd name="T16" fmla="*/ 11 w 26"/>
                <a:gd name="T17" fmla="*/ 5 h 28"/>
                <a:gd name="T18" fmla="*/ 18 w 26"/>
                <a:gd name="T19" fmla="*/ 2 h 28"/>
                <a:gd name="T20" fmla="*/ 24 w 26"/>
                <a:gd name="T21" fmla="*/ 2 h 28"/>
                <a:gd name="T22" fmla="*/ 26 w 26"/>
                <a:gd name="T23" fmla="*/ 8 h 28"/>
                <a:gd name="T24" fmla="*/ 26 w 26"/>
                <a:gd name="T25" fmla="*/ 8 h 28"/>
                <a:gd name="T26" fmla="*/ 24 w 26"/>
                <a:gd name="T27" fmla="*/ 15 h 28"/>
                <a:gd name="T28" fmla="*/ 17 w 26"/>
                <a:gd name="T2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8">
                  <a:moveTo>
                    <a:pt x="17" y="24"/>
                  </a:moveTo>
                  <a:cubicBezTo>
                    <a:pt x="16" y="25"/>
                    <a:pt x="16" y="27"/>
                    <a:pt x="15" y="27"/>
                  </a:cubicBezTo>
                  <a:cubicBezTo>
                    <a:pt x="14" y="28"/>
                    <a:pt x="14" y="27"/>
                    <a:pt x="14" y="28"/>
                  </a:cubicBezTo>
                  <a:cubicBezTo>
                    <a:pt x="14" y="28"/>
                    <a:pt x="13" y="28"/>
                    <a:pt x="12" y="28"/>
                  </a:cubicBezTo>
                  <a:cubicBezTo>
                    <a:pt x="11" y="28"/>
                    <a:pt x="8" y="28"/>
                    <a:pt x="7" y="27"/>
                  </a:cubicBezTo>
                  <a:cubicBezTo>
                    <a:pt x="5" y="25"/>
                    <a:pt x="5" y="23"/>
                    <a:pt x="3" y="22"/>
                  </a:cubicBezTo>
                  <a:cubicBezTo>
                    <a:pt x="1" y="21"/>
                    <a:pt x="0" y="20"/>
                    <a:pt x="0" y="18"/>
                  </a:cubicBezTo>
                  <a:cubicBezTo>
                    <a:pt x="1" y="14"/>
                    <a:pt x="4" y="11"/>
                    <a:pt x="6" y="9"/>
                  </a:cubicBezTo>
                  <a:cubicBezTo>
                    <a:pt x="8" y="7"/>
                    <a:pt x="9" y="6"/>
                    <a:pt x="11" y="5"/>
                  </a:cubicBezTo>
                  <a:cubicBezTo>
                    <a:pt x="13" y="3"/>
                    <a:pt x="15" y="3"/>
                    <a:pt x="18" y="2"/>
                  </a:cubicBezTo>
                  <a:cubicBezTo>
                    <a:pt x="20" y="2"/>
                    <a:pt x="22" y="0"/>
                    <a:pt x="24" y="2"/>
                  </a:cubicBezTo>
                  <a:cubicBezTo>
                    <a:pt x="26" y="4"/>
                    <a:pt x="26" y="6"/>
                    <a:pt x="26" y="8"/>
                  </a:cubicBezTo>
                  <a:cubicBezTo>
                    <a:pt x="26" y="8"/>
                    <a:pt x="26" y="8"/>
                    <a:pt x="26" y="8"/>
                  </a:cubicBezTo>
                  <a:cubicBezTo>
                    <a:pt x="26" y="11"/>
                    <a:pt x="25" y="13"/>
                    <a:pt x="24" y="15"/>
                  </a:cubicBezTo>
                  <a:cubicBezTo>
                    <a:pt x="22" y="19"/>
                    <a:pt x="20" y="22"/>
                    <a:pt x="17" y="2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0" name="Freeform 219">
              <a:extLst>
                <a:ext uri="{FF2B5EF4-FFF2-40B4-BE49-F238E27FC236}">
                  <a16:creationId xmlns:a16="http://schemas.microsoft.com/office/drawing/2014/main" id="{EF430F13-FCF9-4941-924D-ECE3C0F7EA0C}"/>
                </a:ext>
              </a:extLst>
            </p:cNvPr>
            <p:cNvSpPr>
              <a:spLocks/>
            </p:cNvSpPr>
            <p:nvPr/>
          </p:nvSpPr>
          <p:spPr bwMode="auto">
            <a:xfrm>
              <a:off x="3665412" y="16377096"/>
              <a:ext cx="76788" cy="155545"/>
            </a:xfrm>
            <a:custGeom>
              <a:avLst/>
              <a:gdLst>
                <a:gd name="T0" fmla="*/ 20 w 39"/>
                <a:gd name="T1" fmla="*/ 43 h 79"/>
                <a:gd name="T2" fmla="*/ 22 w 39"/>
                <a:gd name="T3" fmla="*/ 36 h 79"/>
                <a:gd name="T4" fmla="*/ 28 w 39"/>
                <a:gd name="T5" fmla="*/ 35 h 79"/>
                <a:gd name="T6" fmla="*/ 33 w 39"/>
                <a:gd name="T7" fmla="*/ 30 h 79"/>
                <a:gd name="T8" fmla="*/ 33 w 39"/>
                <a:gd name="T9" fmla="*/ 23 h 79"/>
                <a:gd name="T10" fmla="*/ 38 w 39"/>
                <a:gd name="T11" fmla="*/ 17 h 79"/>
                <a:gd name="T12" fmla="*/ 35 w 39"/>
                <a:gd name="T13" fmla="*/ 9 h 79"/>
                <a:gd name="T14" fmla="*/ 32 w 39"/>
                <a:gd name="T15" fmla="*/ 2 h 79"/>
                <a:gd name="T16" fmla="*/ 22 w 39"/>
                <a:gd name="T17" fmla="*/ 3 h 79"/>
                <a:gd name="T18" fmla="*/ 17 w 39"/>
                <a:gd name="T19" fmla="*/ 11 h 79"/>
                <a:gd name="T20" fmla="*/ 11 w 39"/>
                <a:gd name="T21" fmla="*/ 12 h 79"/>
                <a:gd name="T22" fmla="*/ 5 w 39"/>
                <a:gd name="T23" fmla="*/ 22 h 79"/>
                <a:gd name="T24" fmla="*/ 9 w 39"/>
                <a:gd name="T25" fmla="*/ 28 h 79"/>
                <a:gd name="T26" fmla="*/ 11 w 39"/>
                <a:gd name="T27" fmla="*/ 35 h 79"/>
                <a:gd name="T28" fmla="*/ 2 w 39"/>
                <a:gd name="T29" fmla="*/ 48 h 79"/>
                <a:gd name="T30" fmla="*/ 4 w 39"/>
                <a:gd name="T31" fmla="*/ 55 h 79"/>
                <a:gd name="T32" fmla="*/ 2 w 39"/>
                <a:gd name="T33" fmla="*/ 65 h 79"/>
                <a:gd name="T34" fmla="*/ 1 w 39"/>
                <a:gd name="T35" fmla="*/ 74 h 79"/>
                <a:gd name="T36" fmla="*/ 9 w 39"/>
                <a:gd name="T37" fmla="*/ 71 h 79"/>
                <a:gd name="T38" fmla="*/ 18 w 39"/>
                <a:gd name="T39" fmla="*/ 57 h 79"/>
                <a:gd name="T40" fmla="*/ 18 w 39"/>
                <a:gd name="T41" fmla="*/ 52 h 79"/>
                <a:gd name="T42" fmla="*/ 20 w 39"/>
                <a:gd name="T43"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79">
                  <a:moveTo>
                    <a:pt x="20" y="43"/>
                  </a:moveTo>
                  <a:cubicBezTo>
                    <a:pt x="20" y="41"/>
                    <a:pt x="21" y="38"/>
                    <a:pt x="22" y="36"/>
                  </a:cubicBezTo>
                  <a:cubicBezTo>
                    <a:pt x="23" y="35"/>
                    <a:pt x="26" y="36"/>
                    <a:pt x="28" y="35"/>
                  </a:cubicBezTo>
                  <a:cubicBezTo>
                    <a:pt x="29" y="34"/>
                    <a:pt x="33" y="32"/>
                    <a:pt x="33" y="30"/>
                  </a:cubicBezTo>
                  <a:cubicBezTo>
                    <a:pt x="34" y="27"/>
                    <a:pt x="32" y="25"/>
                    <a:pt x="33" y="23"/>
                  </a:cubicBezTo>
                  <a:cubicBezTo>
                    <a:pt x="34" y="20"/>
                    <a:pt x="37" y="19"/>
                    <a:pt x="38" y="17"/>
                  </a:cubicBezTo>
                  <a:cubicBezTo>
                    <a:pt x="39" y="14"/>
                    <a:pt x="36" y="11"/>
                    <a:pt x="35" y="9"/>
                  </a:cubicBezTo>
                  <a:cubicBezTo>
                    <a:pt x="35" y="6"/>
                    <a:pt x="34" y="3"/>
                    <a:pt x="32" y="2"/>
                  </a:cubicBezTo>
                  <a:cubicBezTo>
                    <a:pt x="29" y="0"/>
                    <a:pt x="25" y="1"/>
                    <a:pt x="22" y="3"/>
                  </a:cubicBezTo>
                  <a:cubicBezTo>
                    <a:pt x="20" y="5"/>
                    <a:pt x="20" y="9"/>
                    <a:pt x="17" y="11"/>
                  </a:cubicBezTo>
                  <a:cubicBezTo>
                    <a:pt x="16" y="12"/>
                    <a:pt x="13" y="11"/>
                    <a:pt x="11" y="12"/>
                  </a:cubicBezTo>
                  <a:cubicBezTo>
                    <a:pt x="8" y="13"/>
                    <a:pt x="4" y="18"/>
                    <a:pt x="5" y="22"/>
                  </a:cubicBezTo>
                  <a:cubicBezTo>
                    <a:pt x="6" y="24"/>
                    <a:pt x="8" y="26"/>
                    <a:pt x="9" y="28"/>
                  </a:cubicBezTo>
                  <a:cubicBezTo>
                    <a:pt x="10" y="30"/>
                    <a:pt x="11" y="33"/>
                    <a:pt x="11" y="35"/>
                  </a:cubicBezTo>
                  <a:cubicBezTo>
                    <a:pt x="11" y="41"/>
                    <a:pt x="2" y="42"/>
                    <a:pt x="2" y="48"/>
                  </a:cubicBezTo>
                  <a:cubicBezTo>
                    <a:pt x="2" y="50"/>
                    <a:pt x="4" y="53"/>
                    <a:pt x="4" y="55"/>
                  </a:cubicBezTo>
                  <a:cubicBezTo>
                    <a:pt x="4" y="59"/>
                    <a:pt x="3" y="62"/>
                    <a:pt x="2" y="65"/>
                  </a:cubicBezTo>
                  <a:cubicBezTo>
                    <a:pt x="1" y="68"/>
                    <a:pt x="0" y="71"/>
                    <a:pt x="1" y="74"/>
                  </a:cubicBezTo>
                  <a:cubicBezTo>
                    <a:pt x="2" y="79"/>
                    <a:pt x="8" y="72"/>
                    <a:pt x="9" y="71"/>
                  </a:cubicBezTo>
                  <a:cubicBezTo>
                    <a:pt x="13" y="67"/>
                    <a:pt x="17" y="63"/>
                    <a:pt x="18" y="57"/>
                  </a:cubicBezTo>
                  <a:cubicBezTo>
                    <a:pt x="18" y="55"/>
                    <a:pt x="18" y="54"/>
                    <a:pt x="18" y="52"/>
                  </a:cubicBezTo>
                  <a:cubicBezTo>
                    <a:pt x="18" y="49"/>
                    <a:pt x="19" y="46"/>
                    <a:pt x="20" y="4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1" name="Freeform 622">
              <a:extLst>
                <a:ext uri="{FF2B5EF4-FFF2-40B4-BE49-F238E27FC236}">
                  <a16:creationId xmlns:a16="http://schemas.microsoft.com/office/drawing/2014/main" id="{30CC0B1D-50F7-854F-A167-5C2F6AEEA770}"/>
                </a:ext>
              </a:extLst>
            </p:cNvPr>
            <p:cNvSpPr>
              <a:spLocks/>
            </p:cNvSpPr>
            <p:nvPr/>
          </p:nvSpPr>
          <p:spPr bwMode="auto">
            <a:xfrm>
              <a:off x="2970383" y="12306348"/>
              <a:ext cx="3199500" cy="2570429"/>
            </a:xfrm>
            <a:custGeom>
              <a:avLst/>
              <a:gdLst>
                <a:gd name="T0" fmla="*/ 654 w 1625"/>
                <a:gd name="T1" fmla="*/ 56 h 1305"/>
                <a:gd name="T2" fmla="*/ 640 w 1625"/>
                <a:gd name="T3" fmla="*/ 123 h 1305"/>
                <a:gd name="T4" fmla="*/ 611 w 1625"/>
                <a:gd name="T5" fmla="*/ 153 h 1305"/>
                <a:gd name="T6" fmla="*/ 576 w 1625"/>
                <a:gd name="T7" fmla="*/ 258 h 1305"/>
                <a:gd name="T8" fmla="*/ 528 w 1625"/>
                <a:gd name="T9" fmla="*/ 319 h 1305"/>
                <a:gd name="T10" fmla="*/ 547 w 1625"/>
                <a:gd name="T11" fmla="*/ 393 h 1305"/>
                <a:gd name="T12" fmla="*/ 494 w 1625"/>
                <a:gd name="T13" fmla="*/ 456 h 1305"/>
                <a:gd name="T14" fmla="*/ 546 w 1625"/>
                <a:gd name="T15" fmla="*/ 510 h 1305"/>
                <a:gd name="T16" fmla="*/ 518 w 1625"/>
                <a:gd name="T17" fmla="*/ 583 h 1305"/>
                <a:gd name="T18" fmla="*/ 428 w 1625"/>
                <a:gd name="T19" fmla="*/ 656 h 1305"/>
                <a:gd name="T20" fmla="*/ 369 w 1625"/>
                <a:gd name="T21" fmla="*/ 640 h 1305"/>
                <a:gd name="T22" fmla="*/ 244 w 1625"/>
                <a:gd name="T23" fmla="*/ 686 h 1305"/>
                <a:gd name="T24" fmla="*/ 37 w 1625"/>
                <a:gd name="T25" fmla="*/ 786 h 1305"/>
                <a:gd name="T26" fmla="*/ 0 w 1625"/>
                <a:gd name="T27" fmla="*/ 909 h 1305"/>
                <a:gd name="T28" fmla="*/ 198 w 1625"/>
                <a:gd name="T29" fmla="*/ 918 h 1305"/>
                <a:gd name="T30" fmla="*/ 358 w 1625"/>
                <a:gd name="T31" fmla="*/ 947 h 1305"/>
                <a:gd name="T32" fmla="*/ 497 w 1625"/>
                <a:gd name="T33" fmla="*/ 922 h 1305"/>
                <a:gd name="T34" fmla="*/ 547 w 1625"/>
                <a:gd name="T35" fmla="*/ 970 h 1305"/>
                <a:gd name="T36" fmla="*/ 557 w 1625"/>
                <a:gd name="T37" fmla="*/ 1062 h 1305"/>
                <a:gd name="T38" fmla="*/ 636 w 1625"/>
                <a:gd name="T39" fmla="*/ 1112 h 1305"/>
                <a:gd name="T40" fmla="*/ 631 w 1625"/>
                <a:gd name="T41" fmla="*/ 1247 h 1305"/>
                <a:gd name="T42" fmla="*/ 746 w 1625"/>
                <a:gd name="T43" fmla="*/ 1239 h 1305"/>
                <a:gd name="T44" fmla="*/ 855 w 1625"/>
                <a:gd name="T45" fmla="*/ 1253 h 1305"/>
                <a:gd name="T46" fmla="*/ 932 w 1625"/>
                <a:gd name="T47" fmla="*/ 1231 h 1305"/>
                <a:gd name="T48" fmla="*/ 1144 w 1625"/>
                <a:gd name="T49" fmla="*/ 1197 h 1305"/>
                <a:gd name="T50" fmla="*/ 1269 w 1625"/>
                <a:gd name="T51" fmla="*/ 1141 h 1305"/>
                <a:gd name="T52" fmla="*/ 1279 w 1625"/>
                <a:gd name="T53" fmla="*/ 1036 h 1305"/>
                <a:gd name="T54" fmla="*/ 1347 w 1625"/>
                <a:gd name="T55" fmla="*/ 924 h 1305"/>
                <a:gd name="T56" fmla="*/ 1450 w 1625"/>
                <a:gd name="T57" fmla="*/ 815 h 1305"/>
                <a:gd name="T58" fmla="*/ 1447 w 1625"/>
                <a:gd name="T59" fmla="*/ 727 h 1305"/>
                <a:gd name="T60" fmla="*/ 1466 w 1625"/>
                <a:gd name="T61" fmla="*/ 650 h 1305"/>
                <a:gd name="T62" fmla="*/ 1497 w 1625"/>
                <a:gd name="T63" fmla="*/ 599 h 1305"/>
                <a:gd name="T64" fmla="*/ 1512 w 1625"/>
                <a:gd name="T65" fmla="*/ 577 h 1305"/>
                <a:gd name="T66" fmla="*/ 1611 w 1625"/>
                <a:gd name="T67" fmla="*/ 545 h 1305"/>
                <a:gd name="T68" fmla="*/ 1534 w 1625"/>
                <a:gd name="T69" fmla="*/ 452 h 1305"/>
                <a:gd name="T70" fmla="*/ 1601 w 1625"/>
                <a:gd name="T71" fmla="*/ 363 h 1305"/>
                <a:gd name="T72" fmla="*/ 1609 w 1625"/>
                <a:gd name="T73" fmla="*/ 254 h 1305"/>
                <a:gd name="T74" fmla="*/ 1483 w 1625"/>
                <a:gd name="T75" fmla="*/ 202 h 1305"/>
                <a:gd name="T76" fmla="*/ 1468 w 1625"/>
                <a:gd name="T77" fmla="*/ 226 h 1305"/>
                <a:gd name="T78" fmla="*/ 1423 w 1625"/>
                <a:gd name="T79" fmla="*/ 216 h 1305"/>
                <a:gd name="T80" fmla="*/ 1275 w 1625"/>
                <a:gd name="T81" fmla="*/ 139 h 1305"/>
                <a:gd name="T82" fmla="*/ 1217 w 1625"/>
                <a:gd name="T83" fmla="*/ 91 h 1305"/>
                <a:gd name="T84" fmla="*/ 1177 w 1625"/>
                <a:gd name="T85" fmla="*/ 44 h 1305"/>
                <a:gd name="T86" fmla="*/ 1056 w 1625"/>
                <a:gd name="T87" fmla="*/ 48 h 1305"/>
                <a:gd name="T88" fmla="*/ 1028 w 1625"/>
                <a:gd name="T89" fmla="*/ 4 h 1305"/>
                <a:gd name="T90" fmla="*/ 907 w 1625"/>
                <a:gd name="T91" fmla="*/ 57 h 1305"/>
                <a:gd name="T92" fmla="*/ 809 w 1625"/>
                <a:gd name="T93" fmla="*/ 108 h 1305"/>
                <a:gd name="T94" fmla="*/ 778 w 1625"/>
                <a:gd name="T95" fmla="*/ 126 h 1305"/>
                <a:gd name="T96" fmla="*/ 713 w 1625"/>
                <a:gd name="T97" fmla="*/ 149 h 1305"/>
                <a:gd name="T98" fmla="*/ 716 w 1625"/>
                <a:gd name="T99" fmla="*/ 101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25" h="1305">
                  <a:moveTo>
                    <a:pt x="716" y="101"/>
                  </a:moveTo>
                  <a:cubicBezTo>
                    <a:pt x="705" y="102"/>
                    <a:pt x="690" y="101"/>
                    <a:pt x="684" y="92"/>
                  </a:cubicBezTo>
                  <a:cubicBezTo>
                    <a:pt x="676" y="81"/>
                    <a:pt x="659" y="61"/>
                    <a:pt x="654" y="56"/>
                  </a:cubicBezTo>
                  <a:cubicBezTo>
                    <a:pt x="638" y="69"/>
                    <a:pt x="638" y="69"/>
                    <a:pt x="638" y="69"/>
                  </a:cubicBezTo>
                  <a:cubicBezTo>
                    <a:pt x="655" y="104"/>
                    <a:pt x="655" y="104"/>
                    <a:pt x="655" y="104"/>
                  </a:cubicBezTo>
                  <a:cubicBezTo>
                    <a:pt x="640" y="123"/>
                    <a:pt x="640" y="123"/>
                    <a:pt x="640" y="123"/>
                  </a:cubicBezTo>
                  <a:cubicBezTo>
                    <a:pt x="610" y="103"/>
                    <a:pt x="610" y="103"/>
                    <a:pt x="610" y="103"/>
                  </a:cubicBezTo>
                  <a:cubicBezTo>
                    <a:pt x="584" y="133"/>
                    <a:pt x="584" y="133"/>
                    <a:pt x="584" y="133"/>
                  </a:cubicBezTo>
                  <a:cubicBezTo>
                    <a:pt x="611" y="153"/>
                    <a:pt x="611" y="153"/>
                    <a:pt x="611" y="153"/>
                  </a:cubicBezTo>
                  <a:cubicBezTo>
                    <a:pt x="591" y="179"/>
                    <a:pt x="591" y="179"/>
                    <a:pt x="591" y="179"/>
                  </a:cubicBezTo>
                  <a:cubicBezTo>
                    <a:pt x="597" y="185"/>
                    <a:pt x="621" y="208"/>
                    <a:pt x="606" y="228"/>
                  </a:cubicBezTo>
                  <a:cubicBezTo>
                    <a:pt x="599" y="239"/>
                    <a:pt x="587" y="248"/>
                    <a:pt x="576" y="258"/>
                  </a:cubicBezTo>
                  <a:cubicBezTo>
                    <a:pt x="564" y="268"/>
                    <a:pt x="553" y="277"/>
                    <a:pt x="549" y="285"/>
                  </a:cubicBezTo>
                  <a:cubicBezTo>
                    <a:pt x="548" y="289"/>
                    <a:pt x="547" y="292"/>
                    <a:pt x="546" y="294"/>
                  </a:cubicBezTo>
                  <a:cubicBezTo>
                    <a:pt x="542" y="305"/>
                    <a:pt x="539" y="314"/>
                    <a:pt x="528" y="319"/>
                  </a:cubicBezTo>
                  <a:cubicBezTo>
                    <a:pt x="520" y="323"/>
                    <a:pt x="510" y="329"/>
                    <a:pt x="509" y="337"/>
                  </a:cubicBezTo>
                  <a:cubicBezTo>
                    <a:pt x="509" y="342"/>
                    <a:pt x="512" y="347"/>
                    <a:pt x="518" y="353"/>
                  </a:cubicBezTo>
                  <a:cubicBezTo>
                    <a:pt x="539" y="371"/>
                    <a:pt x="547" y="380"/>
                    <a:pt x="547" y="393"/>
                  </a:cubicBezTo>
                  <a:cubicBezTo>
                    <a:pt x="547" y="395"/>
                    <a:pt x="547" y="396"/>
                    <a:pt x="547" y="398"/>
                  </a:cubicBezTo>
                  <a:cubicBezTo>
                    <a:pt x="547" y="409"/>
                    <a:pt x="547" y="423"/>
                    <a:pt x="533" y="433"/>
                  </a:cubicBezTo>
                  <a:cubicBezTo>
                    <a:pt x="520" y="442"/>
                    <a:pt x="499" y="453"/>
                    <a:pt x="494" y="456"/>
                  </a:cubicBezTo>
                  <a:cubicBezTo>
                    <a:pt x="494" y="486"/>
                    <a:pt x="494" y="486"/>
                    <a:pt x="494" y="486"/>
                  </a:cubicBezTo>
                  <a:cubicBezTo>
                    <a:pt x="529" y="472"/>
                    <a:pt x="529" y="472"/>
                    <a:pt x="529" y="472"/>
                  </a:cubicBezTo>
                  <a:cubicBezTo>
                    <a:pt x="546" y="510"/>
                    <a:pt x="546" y="510"/>
                    <a:pt x="546" y="510"/>
                  </a:cubicBezTo>
                  <a:cubicBezTo>
                    <a:pt x="509" y="540"/>
                    <a:pt x="509" y="540"/>
                    <a:pt x="509" y="540"/>
                  </a:cubicBezTo>
                  <a:cubicBezTo>
                    <a:pt x="513" y="547"/>
                    <a:pt x="524" y="570"/>
                    <a:pt x="520" y="577"/>
                  </a:cubicBezTo>
                  <a:cubicBezTo>
                    <a:pt x="520" y="579"/>
                    <a:pt x="519" y="581"/>
                    <a:pt x="518" y="583"/>
                  </a:cubicBezTo>
                  <a:cubicBezTo>
                    <a:pt x="516" y="590"/>
                    <a:pt x="513" y="600"/>
                    <a:pt x="504" y="607"/>
                  </a:cubicBezTo>
                  <a:cubicBezTo>
                    <a:pt x="504" y="608"/>
                    <a:pt x="504" y="608"/>
                    <a:pt x="504" y="608"/>
                  </a:cubicBezTo>
                  <a:cubicBezTo>
                    <a:pt x="463" y="644"/>
                    <a:pt x="438" y="660"/>
                    <a:pt x="428" y="656"/>
                  </a:cubicBezTo>
                  <a:cubicBezTo>
                    <a:pt x="423" y="654"/>
                    <a:pt x="420" y="652"/>
                    <a:pt x="417" y="649"/>
                  </a:cubicBezTo>
                  <a:cubicBezTo>
                    <a:pt x="412" y="645"/>
                    <a:pt x="409" y="642"/>
                    <a:pt x="397" y="643"/>
                  </a:cubicBezTo>
                  <a:cubicBezTo>
                    <a:pt x="389" y="643"/>
                    <a:pt x="380" y="641"/>
                    <a:pt x="369" y="640"/>
                  </a:cubicBezTo>
                  <a:cubicBezTo>
                    <a:pt x="351" y="637"/>
                    <a:pt x="330" y="633"/>
                    <a:pt x="323" y="640"/>
                  </a:cubicBezTo>
                  <a:cubicBezTo>
                    <a:pt x="322" y="641"/>
                    <a:pt x="321" y="642"/>
                    <a:pt x="320" y="643"/>
                  </a:cubicBezTo>
                  <a:cubicBezTo>
                    <a:pt x="307" y="655"/>
                    <a:pt x="287" y="674"/>
                    <a:pt x="244" y="686"/>
                  </a:cubicBezTo>
                  <a:cubicBezTo>
                    <a:pt x="235" y="689"/>
                    <a:pt x="225" y="691"/>
                    <a:pt x="212" y="694"/>
                  </a:cubicBezTo>
                  <a:cubicBezTo>
                    <a:pt x="156" y="706"/>
                    <a:pt x="71" y="724"/>
                    <a:pt x="36" y="786"/>
                  </a:cubicBezTo>
                  <a:cubicBezTo>
                    <a:pt x="37" y="786"/>
                    <a:pt x="37" y="786"/>
                    <a:pt x="37" y="786"/>
                  </a:cubicBezTo>
                  <a:cubicBezTo>
                    <a:pt x="35" y="789"/>
                    <a:pt x="35" y="789"/>
                    <a:pt x="35" y="789"/>
                  </a:cubicBezTo>
                  <a:cubicBezTo>
                    <a:pt x="35" y="790"/>
                    <a:pt x="5" y="842"/>
                    <a:pt x="4" y="877"/>
                  </a:cubicBezTo>
                  <a:cubicBezTo>
                    <a:pt x="4" y="889"/>
                    <a:pt x="2" y="900"/>
                    <a:pt x="0" y="909"/>
                  </a:cubicBezTo>
                  <a:cubicBezTo>
                    <a:pt x="17" y="902"/>
                    <a:pt x="85" y="875"/>
                    <a:pt x="114" y="883"/>
                  </a:cubicBezTo>
                  <a:cubicBezTo>
                    <a:pt x="118" y="884"/>
                    <a:pt x="123" y="886"/>
                    <a:pt x="127" y="887"/>
                  </a:cubicBezTo>
                  <a:cubicBezTo>
                    <a:pt x="159" y="896"/>
                    <a:pt x="192" y="905"/>
                    <a:pt x="198" y="918"/>
                  </a:cubicBezTo>
                  <a:cubicBezTo>
                    <a:pt x="205" y="932"/>
                    <a:pt x="213" y="943"/>
                    <a:pt x="231" y="942"/>
                  </a:cubicBezTo>
                  <a:cubicBezTo>
                    <a:pt x="246" y="942"/>
                    <a:pt x="292" y="941"/>
                    <a:pt x="307" y="946"/>
                  </a:cubicBezTo>
                  <a:cubicBezTo>
                    <a:pt x="321" y="952"/>
                    <a:pt x="336" y="955"/>
                    <a:pt x="358" y="947"/>
                  </a:cubicBezTo>
                  <a:cubicBezTo>
                    <a:pt x="364" y="944"/>
                    <a:pt x="370" y="942"/>
                    <a:pt x="376" y="939"/>
                  </a:cubicBezTo>
                  <a:cubicBezTo>
                    <a:pt x="396" y="929"/>
                    <a:pt x="421" y="917"/>
                    <a:pt x="455" y="921"/>
                  </a:cubicBezTo>
                  <a:cubicBezTo>
                    <a:pt x="470" y="922"/>
                    <a:pt x="485" y="922"/>
                    <a:pt x="497" y="922"/>
                  </a:cubicBezTo>
                  <a:cubicBezTo>
                    <a:pt x="520" y="922"/>
                    <a:pt x="536" y="922"/>
                    <a:pt x="536" y="933"/>
                  </a:cubicBezTo>
                  <a:cubicBezTo>
                    <a:pt x="537" y="944"/>
                    <a:pt x="542" y="956"/>
                    <a:pt x="545" y="964"/>
                  </a:cubicBezTo>
                  <a:cubicBezTo>
                    <a:pt x="546" y="967"/>
                    <a:pt x="547" y="969"/>
                    <a:pt x="547" y="970"/>
                  </a:cubicBezTo>
                  <a:cubicBezTo>
                    <a:pt x="549" y="977"/>
                    <a:pt x="557" y="1002"/>
                    <a:pt x="551" y="1015"/>
                  </a:cubicBezTo>
                  <a:cubicBezTo>
                    <a:pt x="545" y="1027"/>
                    <a:pt x="543" y="1045"/>
                    <a:pt x="548" y="1049"/>
                  </a:cubicBezTo>
                  <a:cubicBezTo>
                    <a:pt x="550" y="1051"/>
                    <a:pt x="553" y="1056"/>
                    <a:pt x="557" y="1062"/>
                  </a:cubicBezTo>
                  <a:cubicBezTo>
                    <a:pt x="562" y="1072"/>
                    <a:pt x="570" y="1086"/>
                    <a:pt x="576" y="1086"/>
                  </a:cubicBezTo>
                  <a:cubicBezTo>
                    <a:pt x="587" y="1085"/>
                    <a:pt x="620" y="1091"/>
                    <a:pt x="631" y="1103"/>
                  </a:cubicBezTo>
                  <a:cubicBezTo>
                    <a:pt x="634" y="1105"/>
                    <a:pt x="636" y="1109"/>
                    <a:pt x="636" y="1112"/>
                  </a:cubicBezTo>
                  <a:cubicBezTo>
                    <a:pt x="635" y="1118"/>
                    <a:pt x="637" y="1127"/>
                    <a:pt x="640" y="1137"/>
                  </a:cubicBezTo>
                  <a:cubicBezTo>
                    <a:pt x="644" y="1156"/>
                    <a:pt x="648" y="1173"/>
                    <a:pt x="641" y="1178"/>
                  </a:cubicBezTo>
                  <a:cubicBezTo>
                    <a:pt x="633" y="1185"/>
                    <a:pt x="619" y="1229"/>
                    <a:pt x="631" y="1247"/>
                  </a:cubicBezTo>
                  <a:cubicBezTo>
                    <a:pt x="641" y="1263"/>
                    <a:pt x="655" y="1296"/>
                    <a:pt x="659" y="1305"/>
                  </a:cubicBezTo>
                  <a:cubicBezTo>
                    <a:pt x="746" y="1268"/>
                    <a:pt x="746" y="1268"/>
                    <a:pt x="746" y="1268"/>
                  </a:cubicBezTo>
                  <a:cubicBezTo>
                    <a:pt x="746" y="1239"/>
                    <a:pt x="746" y="1239"/>
                    <a:pt x="746" y="1239"/>
                  </a:cubicBezTo>
                  <a:cubicBezTo>
                    <a:pt x="748" y="1238"/>
                    <a:pt x="748" y="1238"/>
                    <a:pt x="748" y="1238"/>
                  </a:cubicBezTo>
                  <a:cubicBezTo>
                    <a:pt x="758" y="1235"/>
                    <a:pt x="811" y="1219"/>
                    <a:pt x="818" y="1232"/>
                  </a:cubicBezTo>
                  <a:cubicBezTo>
                    <a:pt x="824" y="1243"/>
                    <a:pt x="842" y="1257"/>
                    <a:pt x="855" y="1253"/>
                  </a:cubicBezTo>
                  <a:cubicBezTo>
                    <a:pt x="867" y="1249"/>
                    <a:pt x="920" y="1234"/>
                    <a:pt x="930" y="1231"/>
                  </a:cubicBezTo>
                  <a:cubicBezTo>
                    <a:pt x="930" y="1231"/>
                    <a:pt x="930" y="1231"/>
                    <a:pt x="930" y="1231"/>
                  </a:cubicBezTo>
                  <a:cubicBezTo>
                    <a:pt x="932" y="1231"/>
                    <a:pt x="932" y="1231"/>
                    <a:pt x="932" y="1231"/>
                  </a:cubicBezTo>
                  <a:cubicBezTo>
                    <a:pt x="932" y="1231"/>
                    <a:pt x="932" y="1231"/>
                    <a:pt x="932" y="1231"/>
                  </a:cubicBezTo>
                  <a:cubicBezTo>
                    <a:pt x="1058" y="1197"/>
                    <a:pt x="1058" y="1197"/>
                    <a:pt x="1058" y="1197"/>
                  </a:cubicBezTo>
                  <a:cubicBezTo>
                    <a:pt x="1144" y="1197"/>
                    <a:pt x="1144" y="1197"/>
                    <a:pt x="1144" y="1197"/>
                  </a:cubicBezTo>
                  <a:cubicBezTo>
                    <a:pt x="1210" y="1147"/>
                    <a:pt x="1210" y="1147"/>
                    <a:pt x="1210" y="1147"/>
                  </a:cubicBezTo>
                  <a:cubicBezTo>
                    <a:pt x="1240" y="1171"/>
                    <a:pt x="1240" y="1171"/>
                    <a:pt x="1240" y="1171"/>
                  </a:cubicBezTo>
                  <a:cubicBezTo>
                    <a:pt x="1269" y="1141"/>
                    <a:pt x="1269" y="1141"/>
                    <a:pt x="1269" y="1141"/>
                  </a:cubicBezTo>
                  <a:cubicBezTo>
                    <a:pt x="1269" y="1095"/>
                    <a:pt x="1269" y="1095"/>
                    <a:pt x="1269" y="1095"/>
                  </a:cubicBezTo>
                  <a:cubicBezTo>
                    <a:pt x="1303" y="1064"/>
                    <a:pt x="1303" y="1064"/>
                    <a:pt x="1303" y="1064"/>
                  </a:cubicBezTo>
                  <a:cubicBezTo>
                    <a:pt x="1279" y="1036"/>
                    <a:pt x="1279" y="1036"/>
                    <a:pt x="1279" y="1036"/>
                  </a:cubicBezTo>
                  <a:cubicBezTo>
                    <a:pt x="1297" y="1013"/>
                    <a:pt x="1297" y="1013"/>
                    <a:pt x="1297" y="1013"/>
                  </a:cubicBezTo>
                  <a:cubicBezTo>
                    <a:pt x="1347" y="1006"/>
                    <a:pt x="1347" y="1006"/>
                    <a:pt x="1347" y="1006"/>
                  </a:cubicBezTo>
                  <a:cubicBezTo>
                    <a:pt x="1347" y="924"/>
                    <a:pt x="1347" y="924"/>
                    <a:pt x="1347" y="924"/>
                  </a:cubicBezTo>
                  <a:cubicBezTo>
                    <a:pt x="1418" y="911"/>
                    <a:pt x="1418" y="911"/>
                    <a:pt x="1418" y="911"/>
                  </a:cubicBezTo>
                  <a:cubicBezTo>
                    <a:pt x="1432" y="848"/>
                    <a:pt x="1432" y="848"/>
                    <a:pt x="1432" y="848"/>
                  </a:cubicBezTo>
                  <a:cubicBezTo>
                    <a:pt x="1450" y="815"/>
                    <a:pt x="1450" y="815"/>
                    <a:pt x="1450" y="815"/>
                  </a:cubicBezTo>
                  <a:cubicBezTo>
                    <a:pt x="1480" y="811"/>
                    <a:pt x="1480" y="811"/>
                    <a:pt x="1480" y="811"/>
                  </a:cubicBezTo>
                  <a:cubicBezTo>
                    <a:pt x="1475" y="752"/>
                    <a:pt x="1475" y="752"/>
                    <a:pt x="1475" y="752"/>
                  </a:cubicBezTo>
                  <a:cubicBezTo>
                    <a:pt x="1447" y="727"/>
                    <a:pt x="1447" y="727"/>
                    <a:pt x="1447" y="727"/>
                  </a:cubicBezTo>
                  <a:cubicBezTo>
                    <a:pt x="1441" y="676"/>
                    <a:pt x="1441" y="676"/>
                    <a:pt x="1441" y="676"/>
                  </a:cubicBezTo>
                  <a:cubicBezTo>
                    <a:pt x="1459" y="673"/>
                    <a:pt x="1459" y="673"/>
                    <a:pt x="1459" y="673"/>
                  </a:cubicBezTo>
                  <a:cubicBezTo>
                    <a:pt x="1466" y="650"/>
                    <a:pt x="1466" y="650"/>
                    <a:pt x="1466" y="650"/>
                  </a:cubicBezTo>
                  <a:cubicBezTo>
                    <a:pt x="1454" y="628"/>
                    <a:pt x="1454" y="628"/>
                    <a:pt x="1454" y="628"/>
                  </a:cubicBezTo>
                  <a:cubicBezTo>
                    <a:pt x="1466" y="604"/>
                    <a:pt x="1466" y="604"/>
                    <a:pt x="1466" y="604"/>
                  </a:cubicBezTo>
                  <a:cubicBezTo>
                    <a:pt x="1497" y="599"/>
                    <a:pt x="1497" y="599"/>
                    <a:pt x="1497" y="599"/>
                  </a:cubicBezTo>
                  <a:cubicBezTo>
                    <a:pt x="1516" y="618"/>
                    <a:pt x="1516" y="618"/>
                    <a:pt x="1516" y="618"/>
                  </a:cubicBezTo>
                  <a:cubicBezTo>
                    <a:pt x="1532" y="601"/>
                    <a:pt x="1532" y="601"/>
                    <a:pt x="1532" y="601"/>
                  </a:cubicBezTo>
                  <a:cubicBezTo>
                    <a:pt x="1512" y="577"/>
                    <a:pt x="1512" y="577"/>
                    <a:pt x="1512" y="577"/>
                  </a:cubicBezTo>
                  <a:cubicBezTo>
                    <a:pt x="1512" y="545"/>
                    <a:pt x="1512" y="545"/>
                    <a:pt x="1512" y="545"/>
                  </a:cubicBezTo>
                  <a:cubicBezTo>
                    <a:pt x="1590" y="574"/>
                    <a:pt x="1590" y="574"/>
                    <a:pt x="1590" y="574"/>
                  </a:cubicBezTo>
                  <a:cubicBezTo>
                    <a:pt x="1611" y="545"/>
                    <a:pt x="1611" y="545"/>
                    <a:pt x="1611" y="545"/>
                  </a:cubicBezTo>
                  <a:cubicBezTo>
                    <a:pt x="1591" y="519"/>
                    <a:pt x="1591" y="519"/>
                    <a:pt x="1591" y="519"/>
                  </a:cubicBezTo>
                  <a:cubicBezTo>
                    <a:pt x="1553" y="524"/>
                    <a:pt x="1553" y="524"/>
                    <a:pt x="1553" y="524"/>
                  </a:cubicBezTo>
                  <a:cubicBezTo>
                    <a:pt x="1534" y="452"/>
                    <a:pt x="1534" y="452"/>
                    <a:pt x="1534" y="452"/>
                  </a:cubicBezTo>
                  <a:cubicBezTo>
                    <a:pt x="1561" y="391"/>
                    <a:pt x="1561" y="391"/>
                    <a:pt x="1561" y="391"/>
                  </a:cubicBezTo>
                  <a:cubicBezTo>
                    <a:pt x="1593" y="391"/>
                    <a:pt x="1593" y="391"/>
                    <a:pt x="1593" y="391"/>
                  </a:cubicBezTo>
                  <a:cubicBezTo>
                    <a:pt x="1601" y="363"/>
                    <a:pt x="1601" y="363"/>
                    <a:pt x="1601" y="363"/>
                  </a:cubicBezTo>
                  <a:cubicBezTo>
                    <a:pt x="1589" y="338"/>
                    <a:pt x="1589" y="338"/>
                    <a:pt x="1589" y="338"/>
                  </a:cubicBezTo>
                  <a:cubicBezTo>
                    <a:pt x="1623" y="297"/>
                    <a:pt x="1623" y="297"/>
                    <a:pt x="1623" y="297"/>
                  </a:cubicBezTo>
                  <a:cubicBezTo>
                    <a:pt x="1624" y="293"/>
                    <a:pt x="1625" y="264"/>
                    <a:pt x="1609" y="254"/>
                  </a:cubicBezTo>
                  <a:cubicBezTo>
                    <a:pt x="1601" y="250"/>
                    <a:pt x="1594" y="248"/>
                    <a:pt x="1587" y="246"/>
                  </a:cubicBezTo>
                  <a:cubicBezTo>
                    <a:pt x="1575" y="243"/>
                    <a:pt x="1562" y="240"/>
                    <a:pt x="1544" y="227"/>
                  </a:cubicBezTo>
                  <a:cubicBezTo>
                    <a:pt x="1519" y="209"/>
                    <a:pt x="1493" y="200"/>
                    <a:pt x="1483" y="202"/>
                  </a:cubicBezTo>
                  <a:cubicBezTo>
                    <a:pt x="1481" y="202"/>
                    <a:pt x="1480" y="203"/>
                    <a:pt x="1480" y="203"/>
                  </a:cubicBezTo>
                  <a:cubicBezTo>
                    <a:pt x="1479" y="205"/>
                    <a:pt x="1478" y="209"/>
                    <a:pt x="1477" y="212"/>
                  </a:cubicBezTo>
                  <a:cubicBezTo>
                    <a:pt x="1475" y="218"/>
                    <a:pt x="1473" y="225"/>
                    <a:pt x="1468" y="226"/>
                  </a:cubicBezTo>
                  <a:cubicBezTo>
                    <a:pt x="1466" y="227"/>
                    <a:pt x="1464" y="226"/>
                    <a:pt x="1461" y="225"/>
                  </a:cubicBezTo>
                  <a:cubicBezTo>
                    <a:pt x="1457" y="222"/>
                    <a:pt x="1451" y="222"/>
                    <a:pt x="1444" y="222"/>
                  </a:cubicBezTo>
                  <a:cubicBezTo>
                    <a:pt x="1436" y="223"/>
                    <a:pt x="1427" y="223"/>
                    <a:pt x="1423" y="216"/>
                  </a:cubicBezTo>
                  <a:cubicBezTo>
                    <a:pt x="1416" y="207"/>
                    <a:pt x="1407" y="179"/>
                    <a:pt x="1406" y="175"/>
                  </a:cubicBezTo>
                  <a:cubicBezTo>
                    <a:pt x="1335" y="115"/>
                    <a:pt x="1335" y="115"/>
                    <a:pt x="1335" y="115"/>
                  </a:cubicBezTo>
                  <a:cubicBezTo>
                    <a:pt x="1275" y="139"/>
                    <a:pt x="1275" y="139"/>
                    <a:pt x="1275" y="139"/>
                  </a:cubicBezTo>
                  <a:cubicBezTo>
                    <a:pt x="1274" y="138"/>
                    <a:pt x="1274" y="138"/>
                    <a:pt x="1274" y="138"/>
                  </a:cubicBezTo>
                  <a:cubicBezTo>
                    <a:pt x="1274" y="138"/>
                    <a:pt x="1251" y="105"/>
                    <a:pt x="1235" y="98"/>
                  </a:cubicBezTo>
                  <a:cubicBezTo>
                    <a:pt x="1229" y="95"/>
                    <a:pt x="1223" y="93"/>
                    <a:pt x="1217" y="91"/>
                  </a:cubicBezTo>
                  <a:cubicBezTo>
                    <a:pt x="1206" y="86"/>
                    <a:pt x="1194" y="83"/>
                    <a:pt x="1190" y="74"/>
                  </a:cubicBezTo>
                  <a:cubicBezTo>
                    <a:pt x="1189" y="70"/>
                    <a:pt x="1188" y="66"/>
                    <a:pt x="1186" y="61"/>
                  </a:cubicBezTo>
                  <a:cubicBezTo>
                    <a:pt x="1185" y="54"/>
                    <a:pt x="1183" y="46"/>
                    <a:pt x="1177" y="44"/>
                  </a:cubicBezTo>
                  <a:cubicBezTo>
                    <a:pt x="1168" y="40"/>
                    <a:pt x="1137" y="32"/>
                    <a:pt x="1131" y="30"/>
                  </a:cubicBezTo>
                  <a:cubicBezTo>
                    <a:pt x="1095" y="61"/>
                    <a:pt x="1094" y="61"/>
                    <a:pt x="1093" y="61"/>
                  </a:cubicBezTo>
                  <a:cubicBezTo>
                    <a:pt x="1091" y="61"/>
                    <a:pt x="1072" y="54"/>
                    <a:pt x="1056" y="48"/>
                  </a:cubicBezTo>
                  <a:cubicBezTo>
                    <a:pt x="1055" y="48"/>
                    <a:pt x="1055" y="48"/>
                    <a:pt x="1055" y="48"/>
                  </a:cubicBezTo>
                  <a:cubicBezTo>
                    <a:pt x="1055" y="47"/>
                    <a:pt x="1055" y="47"/>
                    <a:pt x="1055" y="47"/>
                  </a:cubicBezTo>
                  <a:cubicBezTo>
                    <a:pt x="1051" y="36"/>
                    <a:pt x="1040" y="7"/>
                    <a:pt x="1028" y="4"/>
                  </a:cubicBezTo>
                  <a:cubicBezTo>
                    <a:pt x="1013" y="0"/>
                    <a:pt x="991" y="2"/>
                    <a:pt x="976" y="6"/>
                  </a:cubicBezTo>
                  <a:cubicBezTo>
                    <a:pt x="961" y="9"/>
                    <a:pt x="923" y="23"/>
                    <a:pt x="916" y="26"/>
                  </a:cubicBezTo>
                  <a:cubicBezTo>
                    <a:pt x="907" y="57"/>
                    <a:pt x="907" y="57"/>
                    <a:pt x="907" y="57"/>
                  </a:cubicBezTo>
                  <a:cubicBezTo>
                    <a:pt x="906" y="58"/>
                    <a:pt x="906" y="58"/>
                    <a:pt x="906" y="58"/>
                  </a:cubicBezTo>
                  <a:cubicBezTo>
                    <a:pt x="906" y="58"/>
                    <a:pt x="849" y="80"/>
                    <a:pt x="839" y="86"/>
                  </a:cubicBezTo>
                  <a:cubicBezTo>
                    <a:pt x="829" y="91"/>
                    <a:pt x="816" y="99"/>
                    <a:pt x="809" y="108"/>
                  </a:cubicBezTo>
                  <a:cubicBezTo>
                    <a:pt x="808" y="109"/>
                    <a:pt x="807" y="110"/>
                    <a:pt x="806" y="111"/>
                  </a:cubicBezTo>
                  <a:cubicBezTo>
                    <a:pt x="800" y="119"/>
                    <a:pt x="793" y="128"/>
                    <a:pt x="785" y="127"/>
                  </a:cubicBezTo>
                  <a:cubicBezTo>
                    <a:pt x="783" y="127"/>
                    <a:pt x="780" y="127"/>
                    <a:pt x="778" y="126"/>
                  </a:cubicBezTo>
                  <a:cubicBezTo>
                    <a:pt x="771" y="125"/>
                    <a:pt x="761" y="124"/>
                    <a:pt x="756" y="128"/>
                  </a:cubicBezTo>
                  <a:cubicBezTo>
                    <a:pt x="755" y="129"/>
                    <a:pt x="731" y="151"/>
                    <a:pt x="716" y="150"/>
                  </a:cubicBezTo>
                  <a:cubicBezTo>
                    <a:pt x="715" y="149"/>
                    <a:pt x="714" y="149"/>
                    <a:pt x="713" y="149"/>
                  </a:cubicBezTo>
                  <a:cubicBezTo>
                    <a:pt x="706" y="149"/>
                    <a:pt x="699" y="148"/>
                    <a:pt x="697" y="144"/>
                  </a:cubicBezTo>
                  <a:cubicBezTo>
                    <a:pt x="696" y="140"/>
                    <a:pt x="696" y="136"/>
                    <a:pt x="700" y="131"/>
                  </a:cubicBezTo>
                  <a:cubicBezTo>
                    <a:pt x="707" y="119"/>
                    <a:pt x="712" y="109"/>
                    <a:pt x="716" y="10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2" name="Freeform 623">
              <a:extLst>
                <a:ext uri="{FF2B5EF4-FFF2-40B4-BE49-F238E27FC236}">
                  <a16:creationId xmlns:a16="http://schemas.microsoft.com/office/drawing/2014/main" id="{F17FAC79-0574-F74E-B0D9-267E0DF6ED2F}"/>
                </a:ext>
              </a:extLst>
            </p:cNvPr>
            <p:cNvSpPr>
              <a:spLocks/>
            </p:cNvSpPr>
            <p:nvPr/>
          </p:nvSpPr>
          <p:spPr bwMode="auto">
            <a:xfrm>
              <a:off x="596846" y="7373211"/>
              <a:ext cx="3816758" cy="3633648"/>
            </a:xfrm>
            <a:custGeom>
              <a:avLst/>
              <a:gdLst>
                <a:gd name="T0" fmla="*/ 23 w 1938"/>
                <a:gd name="T1" fmla="*/ 410 h 1845"/>
                <a:gd name="T2" fmla="*/ 157 w 1938"/>
                <a:gd name="T3" fmla="*/ 612 h 1845"/>
                <a:gd name="T4" fmla="*/ 389 w 1938"/>
                <a:gd name="T5" fmla="*/ 704 h 1845"/>
                <a:gd name="T6" fmla="*/ 47 w 1938"/>
                <a:gd name="T7" fmla="*/ 1342 h 1845"/>
                <a:gd name="T8" fmla="*/ 99 w 1938"/>
                <a:gd name="T9" fmla="*/ 1498 h 1845"/>
                <a:gd name="T10" fmla="*/ 436 w 1938"/>
                <a:gd name="T11" fmla="*/ 1838 h 1845"/>
                <a:gd name="T12" fmla="*/ 1443 w 1938"/>
                <a:gd name="T13" fmla="*/ 1446 h 1845"/>
                <a:gd name="T14" fmla="*/ 1581 w 1938"/>
                <a:gd name="T15" fmla="*/ 1269 h 1845"/>
                <a:gd name="T16" fmla="*/ 1694 w 1938"/>
                <a:gd name="T17" fmla="*/ 1014 h 1845"/>
                <a:gd name="T18" fmla="*/ 1935 w 1938"/>
                <a:gd name="T19" fmla="*/ 552 h 1845"/>
                <a:gd name="T20" fmla="*/ 1831 w 1938"/>
                <a:gd name="T21" fmla="*/ 513 h 1845"/>
                <a:gd name="T22" fmla="*/ 1753 w 1938"/>
                <a:gd name="T23" fmla="*/ 488 h 1845"/>
                <a:gd name="T24" fmla="*/ 1719 w 1938"/>
                <a:gd name="T25" fmla="*/ 472 h 1845"/>
                <a:gd name="T26" fmla="*/ 1683 w 1938"/>
                <a:gd name="T27" fmla="*/ 470 h 1845"/>
                <a:gd name="T28" fmla="*/ 1613 w 1938"/>
                <a:gd name="T29" fmla="*/ 475 h 1845"/>
                <a:gd name="T30" fmla="*/ 1563 w 1938"/>
                <a:gd name="T31" fmla="*/ 530 h 1845"/>
                <a:gd name="T32" fmla="*/ 1561 w 1938"/>
                <a:gd name="T33" fmla="*/ 602 h 1845"/>
                <a:gd name="T34" fmla="*/ 1556 w 1938"/>
                <a:gd name="T35" fmla="*/ 626 h 1845"/>
                <a:gd name="T36" fmla="*/ 1522 w 1938"/>
                <a:gd name="T37" fmla="*/ 592 h 1845"/>
                <a:gd name="T38" fmla="*/ 1501 w 1938"/>
                <a:gd name="T39" fmla="*/ 605 h 1845"/>
                <a:gd name="T40" fmla="*/ 1479 w 1938"/>
                <a:gd name="T41" fmla="*/ 613 h 1845"/>
                <a:gd name="T42" fmla="*/ 1431 w 1938"/>
                <a:gd name="T43" fmla="*/ 706 h 1845"/>
                <a:gd name="T44" fmla="*/ 1400 w 1938"/>
                <a:gd name="T45" fmla="*/ 719 h 1845"/>
                <a:gd name="T46" fmla="*/ 1409 w 1938"/>
                <a:gd name="T47" fmla="*/ 643 h 1845"/>
                <a:gd name="T48" fmla="*/ 1280 w 1938"/>
                <a:gd name="T49" fmla="*/ 671 h 1845"/>
                <a:gd name="T50" fmla="*/ 1199 w 1938"/>
                <a:gd name="T51" fmla="*/ 679 h 1845"/>
                <a:gd name="T52" fmla="*/ 1214 w 1938"/>
                <a:gd name="T53" fmla="*/ 628 h 1845"/>
                <a:gd name="T54" fmla="*/ 1298 w 1938"/>
                <a:gd name="T55" fmla="*/ 642 h 1845"/>
                <a:gd name="T56" fmla="*/ 1339 w 1938"/>
                <a:gd name="T57" fmla="*/ 621 h 1845"/>
                <a:gd name="T58" fmla="*/ 1348 w 1938"/>
                <a:gd name="T59" fmla="*/ 624 h 1845"/>
                <a:gd name="T60" fmla="*/ 1383 w 1938"/>
                <a:gd name="T61" fmla="*/ 615 h 1845"/>
                <a:gd name="T62" fmla="*/ 1420 w 1938"/>
                <a:gd name="T63" fmla="*/ 616 h 1845"/>
                <a:gd name="T64" fmla="*/ 1462 w 1938"/>
                <a:gd name="T65" fmla="*/ 595 h 1845"/>
                <a:gd name="T66" fmla="*/ 1505 w 1938"/>
                <a:gd name="T67" fmla="*/ 577 h 1845"/>
                <a:gd name="T68" fmla="*/ 1514 w 1938"/>
                <a:gd name="T69" fmla="*/ 534 h 1845"/>
                <a:gd name="T70" fmla="*/ 1532 w 1938"/>
                <a:gd name="T71" fmla="*/ 502 h 1845"/>
                <a:gd name="T72" fmla="*/ 1545 w 1938"/>
                <a:gd name="T73" fmla="*/ 457 h 1845"/>
                <a:gd name="T74" fmla="*/ 1530 w 1938"/>
                <a:gd name="T75" fmla="*/ 410 h 1845"/>
                <a:gd name="T76" fmla="*/ 1476 w 1938"/>
                <a:gd name="T77" fmla="*/ 390 h 1845"/>
                <a:gd name="T78" fmla="*/ 1318 w 1938"/>
                <a:gd name="T79" fmla="*/ 401 h 1845"/>
                <a:gd name="T80" fmla="*/ 1218 w 1938"/>
                <a:gd name="T81" fmla="*/ 568 h 1845"/>
                <a:gd name="T82" fmla="*/ 1195 w 1938"/>
                <a:gd name="T83" fmla="*/ 529 h 1845"/>
                <a:gd name="T84" fmla="*/ 1151 w 1938"/>
                <a:gd name="T85" fmla="*/ 556 h 1845"/>
                <a:gd name="T86" fmla="*/ 1038 w 1938"/>
                <a:gd name="T87" fmla="*/ 612 h 1845"/>
                <a:gd name="T88" fmla="*/ 983 w 1938"/>
                <a:gd name="T89" fmla="*/ 705 h 1845"/>
                <a:gd name="T90" fmla="*/ 966 w 1938"/>
                <a:gd name="T91" fmla="*/ 705 h 1845"/>
                <a:gd name="T92" fmla="*/ 993 w 1938"/>
                <a:gd name="T93" fmla="*/ 605 h 1845"/>
                <a:gd name="T94" fmla="*/ 869 w 1938"/>
                <a:gd name="T95" fmla="*/ 647 h 1845"/>
                <a:gd name="T96" fmla="*/ 953 w 1938"/>
                <a:gd name="T97" fmla="*/ 592 h 1845"/>
                <a:gd name="T98" fmla="*/ 959 w 1938"/>
                <a:gd name="T99" fmla="*/ 563 h 1845"/>
                <a:gd name="T100" fmla="*/ 835 w 1938"/>
                <a:gd name="T101" fmla="*/ 319 h 1845"/>
                <a:gd name="T102" fmla="*/ 551 w 1938"/>
                <a:gd name="T103" fmla="*/ 10 h 1845"/>
                <a:gd name="T104" fmla="*/ 382 w 1938"/>
                <a:gd name="T105" fmla="*/ 110 h 1845"/>
                <a:gd name="T106" fmla="*/ 148 w 1938"/>
                <a:gd name="T107" fmla="*/ 129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8" h="1845">
                  <a:moveTo>
                    <a:pt x="47" y="207"/>
                  </a:moveTo>
                  <a:cubicBezTo>
                    <a:pt x="0" y="207"/>
                    <a:pt x="0" y="207"/>
                    <a:pt x="0" y="207"/>
                  </a:cubicBezTo>
                  <a:cubicBezTo>
                    <a:pt x="2" y="207"/>
                    <a:pt x="2" y="207"/>
                    <a:pt x="2" y="207"/>
                  </a:cubicBezTo>
                  <a:cubicBezTo>
                    <a:pt x="2" y="212"/>
                    <a:pt x="2" y="212"/>
                    <a:pt x="2" y="212"/>
                  </a:cubicBezTo>
                  <a:cubicBezTo>
                    <a:pt x="2" y="217"/>
                    <a:pt x="14" y="294"/>
                    <a:pt x="16" y="310"/>
                  </a:cubicBezTo>
                  <a:cubicBezTo>
                    <a:pt x="17" y="316"/>
                    <a:pt x="17" y="330"/>
                    <a:pt x="18" y="345"/>
                  </a:cubicBezTo>
                  <a:cubicBezTo>
                    <a:pt x="19" y="367"/>
                    <a:pt x="20" y="394"/>
                    <a:pt x="23" y="410"/>
                  </a:cubicBezTo>
                  <a:cubicBezTo>
                    <a:pt x="25" y="425"/>
                    <a:pt x="30" y="437"/>
                    <a:pt x="34" y="448"/>
                  </a:cubicBezTo>
                  <a:cubicBezTo>
                    <a:pt x="37" y="457"/>
                    <a:pt x="39" y="464"/>
                    <a:pt x="40" y="471"/>
                  </a:cubicBezTo>
                  <a:cubicBezTo>
                    <a:pt x="42" y="482"/>
                    <a:pt x="60" y="491"/>
                    <a:pt x="74" y="499"/>
                  </a:cubicBezTo>
                  <a:cubicBezTo>
                    <a:pt x="78" y="501"/>
                    <a:pt x="81" y="503"/>
                    <a:pt x="84" y="505"/>
                  </a:cubicBezTo>
                  <a:cubicBezTo>
                    <a:pt x="94" y="511"/>
                    <a:pt x="100" y="534"/>
                    <a:pt x="105" y="555"/>
                  </a:cubicBezTo>
                  <a:cubicBezTo>
                    <a:pt x="108" y="567"/>
                    <a:pt x="111" y="578"/>
                    <a:pt x="114" y="586"/>
                  </a:cubicBezTo>
                  <a:cubicBezTo>
                    <a:pt x="123" y="607"/>
                    <a:pt x="156" y="612"/>
                    <a:pt x="157" y="612"/>
                  </a:cubicBezTo>
                  <a:cubicBezTo>
                    <a:pt x="257" y="624"/>
                    <a:pt x="257" y="624"/>
                    <a:pt x="257" y="624"/>
                  </a:cubicBezTo>
                  <a:cubicBezTo>
                    <a:pt x="258" y="624"/>
                    <a:pt x="258" y="624"/>
                    <a:pt x="258" y="624"/>
                  </a:cubicBezTo>
                  <a:cubicBezTo>
                    <a:pt x="258" y="625"/>
                    <a:pt x="304" y="658"/>
                    <a:pt x="315" y="663"/>
                  </a:cubicBezTo>
                  <a:cubicBezTo>
                    <a:pt x="326" y="667"/>
                    <a:pt x="325" y="691"/>
                    <a:pt x="324" y="702"/>
                  </a:cubicBezTo>
                  <a:cubicBezTo>
                    <a:pt x="333" y="693"/>
                    <a:pt x="359" y="672"/>
                    <a:pt x="373" y="661"/>
                  </a:cubicBezTo>
                  <a:cubicBezTo>
                    <a:pt x="379" y="656"/>
                    <a:pt x="383" y="657"/>
                    <a:pt x="386" y="659"/>
                  </a:cubicBezTo>
                  <a:cubicBezTo>
                    <a:pt x="394" y="665"/>
                    <a:pt x="394" y="688"/>
                    <a:pt x="389" y="704"/>
                  </a:cubicBezTo>
                  <a:cubicBezTo>
                    <a:pt x="381" y="725"/>
                    <a:pt x="360" y="748"/>
                    <a:pt x="345" y="764"/>
                  </a:cubicBezTo>
                  <a:cubicBezTo>
                    <a:pt x="344" y="766"/>
                    <a:pt x="344" y="766"/>
                    <a:pt x="344" y="766"/>
                  </a:cubicBezTo>
                  <a:cubicBezTo>
                    <a:pt x="329" y="782"/>
                    <a:pt x="312" y="850"/>
                    <a:pt x="312" y="851"/>
                  </a:cubicBezTo>
                  <a:cubicBezTo>
                    <a:pt x="312" y="851"/>
                    <a:pt x="312" y="851"/>
                    <a:pt x="312" y="851"/>
                  </a:cubicBezTo>
                  <a:cubicBezTo>
                    <a:pt x="310" y="856"/>
                    <a:pt x="106" y="1285"/>
                    <a:pt x="97" y="1307"/>
                  </a:cubicBezTo>
                  <a:cubicBezTo>
                    <a:pt x="92" y="1321"/>
                    <a:pt x="82" y="1325"/>
                    <a:pt x="71" y="1329"/>
                  </a:cubicBezTo>
                  <a:cubicBezTo>
                    <a:pt x="64" y="1332"/>
                    <a:pt x="55" y="1335"/>
                    <a:pt x="47" y="1342"/>
                  </a:cubicBezTo>
                  <a:cubicBezTo>
                    <a:pt x="30" y="1357"/>
                    <a:pt x="52" y="1388"/>
                    <a:pt x="64" y="1405"/>
                  </a:cubicBezTo>
                  <a:cubicBezTo>
                    <a:pt x="66" y="1407"/>
                    <a:pt x="67" y="1410"/>
                    <a:pt x="68" y="1411"/>
                  </a:cubicBezTo>
                  <a:cubicBezTo>
                    <a:pt x="76" y="1423"/>
                    <a:pt x="76" y="1435"/>
                    <a:pt x="77" y="1449"/>
                  </a:cubicBezTo>
                  <a:cubicBezTo>
                    <a:pt x="77" y="1451"/>
                    <a:pt x="77" y="1454"/>
                    <a:pt x="77" y="1457"/>
                  </a:cubicBezTo>
                  <a:cubicBezTo>
                    <a:pt x="77" y="1473"/>
                    <a:pt x="83" y="1475"/>
                    <a:pt x="93" y="1477"/>
                  </a:cubicBezTo>
                  <a:cubicBezTo>
                    <a:pt x="95" y="1478"/>
                    <a:pt x="95" y="1478"/>
                    <a:pt x="95" y="1478"/>
                  </a:cubicBezTo>
                  <a:cubicBezTo>
                    <a:pt x="103" y="1480"/>
                    <a:pt x="101" y="1489"/>
                    <a:pt x="99" y="1498"/>
                  </a:cubicBezTo>
                  <a:cubicBezTo>
                    <a:pt x="98" y="1503"/>
                    <a:pt x="96" y="1508"/>
                    <a:pt x="96" y="1514"/>
                  </a:cubicBezTo>
                  <a:cubicBezTo>
                    <a:pt x="96" y="1522"/>
                    <a:pt x="102" y="1528"/>
                    <a:pt x="108" y="1535"/>
                  </a:cubicBezTo>
                  <a:cubicBezTo>
                    <a:pt x="113" y="1541"/>
                    <a:pt x="119" y="1547"/>
                    <a:pt x="123" y="1555"/>
                  </a:cubicBezTo>
                  <a:cubicBezTo>
                    <a:pt x="126" y="1562"/>
                    <a:pt x="128" y="1566"/>
                    <a:pt x="130" y="1569"/>
                  </a:cubicBezTo>
                  <a:cubicBezTo>
                    <a:pt x="134" y="1574"/>
                    <a:pt x="136" y="1577"/>
                    <a:pt x="136" y="1588"/>
                  </a:cubicBezTo>
                  <a:cubicBezTo>
                    <a:pt x="137" y="1602"/>
                    <a:pt x="158" y="1659"/>
                    <a:pt x="214" y="1752"/>
                  </a:cubicBezTo>
                  <a:cubicBezTo>
                    <a:pt x="269" y="1845"/>
                    <a:pt x="434" y="1838"/>
                    <a:pt x="436" y="1838"/>
                  </a:cubicBezTo>
                  <a:cubicBezTo>
                    <a:pt x="1324" y="1837"/>
                    <a:pt x="1324" y="1837"/>
                    <a:pt x="1324" y="1837"/>
                  </a:cubicBezTo>
                  <a:cubicBezTo>
                    <a:pt x="1330" y="1827"/>
                    <a:pt x="1371" y="1759"/>
                    <a:pt x="1385" y="1748"/>
                  </a:cubicBezTo>
                  <a:cubicBezTo>
                    <a:pt x="1393" y="1741"/>
                    <a:pt x="1410" y="1714"/>
                    <a:pt x="1426" y="1690"/>
                  </a:cubicBezTo>
                  <a:cubicBezTo>
                    <a:pt x="1437" y="1673"/>
                    <a:pt x="1448" y="1657"/>
                    <a:pt x="1454" y="1650"/>
                  </a:cubicBezTo>
                  <a:cubicBezTo>
                    <a:pt x="1466" y="1636"/>
                    <a:pt x="1462" y="1611"/>
                    <a:pt x="1442" y="1580"/>
                  </a:cubicBezTo>
                  <a:cubicBezTo>
                    <a:pt x="1429" y="1560"/>
                    <a:pt x="1433" y="1532"/>
                    <a:pt x="1454" y="1496"/>
                  </a:cubicBezTo>
                  <a:cubicBezTo>
                    <a:pt x="1463" y="1481"/>
                    <a:pt x="1459" y="1471"/>
                    <a:pt x="1443" y="1446"/>
                  </a:cubicBezTo>
                  <a:cubicBezTo>
                    <a:pt x="1440" y="1441"/>
                    <a:pt x="1439" y="1436"/>
                    <a:pt x="1441" y="1432"/>
                  </a:cubicBezTo>
                  <a:cubicBezTo>
                    <a:pt x="1447" y="1417"/>
                    <a:pt x="1479" y="1409"/>
                    <a:pt x="1498" y="1405"/>
                  </a:cubicBezTo>
                  <a:cubicBezTo>
                    <a:pt x="1502" y="1404"/>
                    <a:pt x="1506" y="1403"/>
                    <a:pt x="1508" y="1402"/>
                  </a:cubicBezTo>
                  <a:cubicBezTo>
                    <a:pt x="1519" y="1399"/>
                    <a:pt x="1526" y="1394"/>
                    <a:pt x="1538" y="1387"/>
                  </a:cubicBezTo>
                  <a:cubicBezTo>
                    <a:pt x="1544" y="1383"/>
                    <a:pt x="1550" y="1379"/>
                    <a:pt x="1558" y="1374"/>
                  </a:cubicBezTo>
                  <a:cubicBezTo>
                    <a:pt x="1576" y="1364"/>
                    <a:pt x="1577" y="1335"/>
                    <a:pt x="1578" y="1305"/>
                  </a:cubicBezTo>
                  <a:cubicBezTo>
                    <a:pt x="1579" y="1293"/>
                    <a:pt x="1579" y="1280"/>
                    <a:pt x="1581" y="1269"/>
                  </a:cubicBezTo>
                  <a:cubicBezTo>
                    <a:pt x="1585" y="1242"/>
                    <a:pt x="1578" y="1239"/>
                    <a:pt x="1568" y="1234"/>
                  </a:cubicBezTo>
                  <a:cubicBezTo>
                    <a:pt x="1564" y="1232"/>
                    <a:pt x="1560" y="1229"/>
                    <a:pt x="1555" y="1226"/>
                  </a:cubicBezTo>
                  <a:cubicBezTo>
                    <a:pt x="1539" y="1212"/>
                    <a:pt x="1530" y="1200"/>
                    <a:pt x="1511" y="1169"/>
                  </a:cubicBezTo>
                  <a:cubicBezTo>
                    <a:pt x="1507" y="1162"/>
                    <a:pt x="1506" y="1155"/>
                    <a:pt x="1508" y="1150"/>
                  </a:cubicBezTo>
                  <a:cubicBezTo>
                    <a:pt x="1514" y="1137"/>
                    <a:pt x="1539" y="1134"/>
                    <a:pt x="1565" y="1132"/>
                  </a:cubicBezTo>
                  <a:cubicBezTo>
                    <a:pt x="1569" y="1131"/>
                    <a:pt x="1574" y="1131"/>
                    <a:pt x="1578" y="1130"/>
                  </a:cubicBezTo>
                  <a:cubicBezTo>
                    <a:pt x="1608" y="1126"/>
                    <a:pt x="1664" y="1053"/>
                    <a:pt x="1694" y="1014"/>
                  </a:cubicBezTo>
                  <a:cubicBezTo>
                    <a:pt x="1701" y="1005"/>
                    <a:pt x="1707" y="998"/>
                    <a:pt x="1710" y="994"/>
                  </a:cubicBezTo>
                  <a:cubicBezTo>
                    <a:pt x="1725" y="976"/>
                    <a:pt x="1748" y="941"/>
                    <a:pt x="1738" y="904"/>
                  </a:cubicBezTo>
                  <a:cubicBezTo>
                    <a:pt x="1728" y="872"/>
                    <a:pt x="1734" y="850"/>
                    <a:pt x="1792" y="801"/>
                  </a:cubicBezTo>
                  <a:cubicBezTo>
                    <a:pt x="1842" y="759"/>
                    <a:pt x="1877" y="640"/>
                    <a:pt x="1890" y="596"/>
                  </a:cubicBezTo>
                  <a:cubicBezTo>
                    <a:pt x="1892" y="591"/>
                    <a:pt x="1893" y="587"/>
                    <a:pt x="1893" y="585"/>
                  </a:cubicBezTo>
                  <a:cubicBezTo>
                    <a:pt x="1900" y="565"/>
                    <a:pt x="1922" y="555"/>
                    <a:pt x="1935" y="551"/>
                  </a:cubicBezTo>
                  <a:cubicBezTo>
                    <a:pt x="1935" y="552"/>
                    <a:pt x="1935" y="552"/>
                    <a:pt x="1935" y="552"/>
                  </a:cubicBezTo>
                  <a:cubicBezTo>
                    <a:pt x="1936" y="547"/>
                    <a:pt x="1938" y="541"/>
                    <a:pt x="1936" y="536"/>
                  </a:cubicBezTo>
                  <a:cubicBezTo>
                    <a:pt x="1932" y="529"/>
                    <a:pt x="1921" y="529"/>
                    <a:pt x="1914" y="530"/>
                  </a:cubicBezTo>
                  <a:cubicBezTo>
                    <a:pt x="1908" y="531"/>
                    <a:pt x="1903" y="536"/>
                    <a:pt x="1896" y="533"/>
                  </a:cubicBezTo>
                  <a:cubicBezTo>
                    <a:pt x="1890" y="530"/>
                    <a:pt x="1888" y="523"/>
                    <a:pt x="1881" y="520"/>
                  </a:cubicBezTo>
                  <a:cubicBezTo>
                    <a:pt x="1874" y="517"/>
                    <a:pt x="1868" y="523"/>
                    <a:pt x="1861" y="526"/>
                  </a:cubicBezTo>
                  <a:cubicBezTo>
                    <a:pt x="1856" y="528"/>
                    <a:pt x="1846" y="535"/>
                    <a:pt x="1840" y="531"/>
                  </a:cubicBezTo>
                  <a:cubicBezTo>
                    <a:pt x="1835" y="527"/>
                    <a:pt x="1834" y="518"/>
                    <a:pt x="1831" y="513"/>
                  </a:cubicBezTo>
                  <a:cubicBezTo>
                    <a:pt x="1829" y="509"/>
                    <a:pt x="1826" y="506"/>
                    <a:pt x="1822" y="505"/>
                  </a:cubicBezTo>
                  <a:cubicBezTo>
                    <a:pt x="1819" y="504"/>
                    <a:pt x="1815" y="505"/>
                    <a:pt x="1812" y="503"/>
                  </a:cubicBezTo>
                  <a:cubicBezTo>
                    <a:pt x="1808" y="502"/>
                    <a:pt x="1807" y="498"/>
                    <a:pt x="1804" y="496"/>
                  </a:cubicBezTo>
                  <a:cubicBezTo>
                    <a:pt x="1801" y="495"/>
                    <a:pt x="1799" y="497"/>
                    <a:pt x="1796" y="499"/>
                  </a:cubicBezTo>
                  <a:cubicBezTo>
                    <a:pt x="1787" y="505"/>
                    <a:pt x="1789" y="491"/>
                    <a:pt x="1782" y="490"/>
                  </a:cubicBezTo>
                  <a:cubicBezTo>
                    <a:pt x="1775" y="488"/>
                    <a:pt x="1768" y="495"/>
                    <a:pt x="1763" y="487"/>
                  </a:cubicBezTo>
                  <a:cubicBezTo>
                    <a:pt x="1760" y="486"/>
                    <a:pt x="1756" y="486"/>
                    <a:pt x="1753" y="488"/>
                  </a:cubicBezTo>
                  <a:cubicBezTo>
                    <a:pt x="1751" y="489"/>
                    <a:pt x="1751" y="489"/>
                    <a:pt x="1749" y="488"/>
                  </a:cubicBezTo>
                  <a:cubicBezTo>
                    <a:pt x="1747" y="488"/>
                    <a:pt x="1746" y="488"/>
                    <a:pt x="1744" y="486"/>
                  </a:cubicBezTo>
                  <a:cubicBezTo>
                    <a:pt x="1742" y="483"/>
                    <a:pt x="1743" y="479"/>
                    <a:pt x="1741" y="476"/>
                  </a:cubicBezTo>
                  <a:cubicBezTo>
                    <a:pt x="1739" y="475"/>
                    <a:pt x="1733" y="475"/>
                    <a:pt x="1731" y="476"/>
                  </a:cubicBezTo>
                  <a:cubicBezTo>
                    <a:pt x="1730" y="477"/>
                    <a:pt x="1731" y="479"/>
                    <a:pt x="1729" y="480"/>
                  </a:cubicBezTo>
                  <a:cubicBezTo>
                    <a:pt x="1728" y="481"/>
                    <a:pt x="1726" y="480"/>
                    <a:pt x="1725" y="480"/>
                  </a:cubicBezTo>
                  <a:cubicBezTo>
                    <a:pt x="1722" y="478"/>
                    <a:pt x="1721" y="475"/>
                    <a:pt x="1719" y="472"/>
                  </a:cubicBezTo>
                  <a:cubicBezTo>
                    <a:pt x="1718" y="470"/>
                    <a:pt x="1715" y="469"/>
                    <a:pt x="1712" y="470"/>
                  </a:cubicBezTo>
                  <a:cubicBezTo>
                    <a:pt x="1709" y="470"/>
                    <a:pt x="1706" y="472"/>
                    <a:pt x="1705" y="475"/>
                  </a:cubicBezTo>
                  <a:cubicBezTo>
                    <a:pt x="1705" y="476"/>
                    <a:pt x="1705" y="477"/>
                    <a:pt x="1704" y="478"/>
                  </a:cubicBezTo>
                  <a:cubicBezTo>
                    <a:pt x="1703" y="479"/>
                    <a:pt x="1701" y="479"/>
                    <a:pt x="1699" y="480"/>
                  </a:cubicBezTo>
                  <a:cubicBezTo>
                    <a:pt x="1697" y="480"/>
                    <a:pt x="1694" y="479"/>
                    <a:pt x="1692" y="478"/>
                  </a:cubicBezTo>
                  <a:cubicBezTo>
                    <a:pt x="1689" y="478"/>
                    <a:pt x="1687" y="477"/>
                    <a:pt x="1686" y="475"/>
                  </a:cubicBezTo>
                  <a:cubicBezTo>
                    <a:pt x="1685" y="473"/>
                    <a:pt x="1685" y="471"/>
                    <a:pt x="1683" y="470"/>
                  </a:cubicBezTo>
                  <a:cubicBezTo>
                    <a:pt x="1678" y="467"/>
                    <a:pt x="1674" y="477"/>
                    <a:pt x="1669" y="473"/>
                  </a:cubicBezTo>
                  <a:cubicBezTo>
                    <a:pt x="1666" y="471"/>
                    <a:pt x="1663" y="466"/>
                    <a:pt x="1659" y="468"/>
                  </a:cubicBezTo>
                  <a:cubicBezTo>
                    <a:pt x="1656" y="470"/>
                    <a:pt x="1654" y="476"/>
                    <a:pt x="1649" y="476"/>
                  </a:cubicBezTo>
                  <a:cubicBezTo>
                    <a:pt x="1646" y="475"/>
                    <a:pt x="1644" y="470"/>
                    <a:pt x="1640" y="469"/>
                  </a:cubicBezTo>
                  <a:cubicBezTo>
                    <a:pt x="1636" y="468"/>
                    <a:pt x="1634" y="473"/>
                    <a:pt x="1632" y="475"/>
                  </a:cubicBezTo>
                  <a:cubicBezTo>
                    <a:pt x="1629" y="478"/>
                    <a:pt x="1627" y="477"/>
                    <a:pt x="1624" y="475"/>
                  </a:cubicBezTo>
                  <a:cubicBezTo>
                    <a:pt x="1620" y="473"/>
                    <a:pt x="1617" y="472"/>
                    <a:pt x="1613" y="475"/>
                  </a:cubicBezTo>
                  <a:cubicBezTo>
                    <a:pt x="1610" y="478"/>
                    <a:pt x="1608" y="482"/>
                    <a:pt x="1604" y="485"/>
                  </a:cubicBezTo>
                  <a:cubicBezTo>
                    <a:pt x="1601" y="487"/>
                    <a:pt x="1597" y="488"/>
                    <a:pt x="1594" y="490"/>
                  </a:cubicBezTo>
                  <a:cubicBezTo>
                    <a:pt x="1591" y="492"/>
                    <a:pt x="1589" y="496"/>
                    <a:pt x="1587" y="500"/>
                  </a:cubicBezTo>
                  <a:cubicBezTo>
                    <a:pt x="1585" y="503"/>
                    <a:pt x="1581" y="506"/>
                    <a:pt x="1579" y="509"/>
                  </a:cubicBezTo>
                  <a:cubicBezTo>
                    <a:pt x="1576" y="513"/>
                    <a:pt x="1578" y="517"/>
                    <a:pt x="1579" y="522"/>
                  </a:cubicBezTo>
                  <a:cubicBezTo>
                    <a:pt x="1580" y="525"/>
                    <a:pt x="1583" y="530"/>
                    <a:pt x="1578" y="532"/>
                  </a:cubicBezTo>
                  <a:cubicBezTo>
                    <a:pt x="1573" y="533"/>
                    <a:pt x="1568" y="529"/>
                    <a:pt x="1563" y="530"/>
                  </a:cubicBezTo>
                  <a:cubicBezTo>
                    <a:pt x="1558" y="530"/>
                    <a:pt x="1558" y="534"/>
                    <a:pt x="1558" y="538"/>
                  </a:cubicBezTo>
                  <a:cubicBezTo>
                    <a:pt x="1558" y="543"/>
                    <a:pt x="1558" y="547"/>
                    <a:pt x="1557" y="551"/>
                  </a:cubicBezTo>
                  <a:cubicBezTo>
                    <a:pt x="1556" y="554"/>
                    <a:pt x="1553" y="557"/>
                    <a:pt x="1551" y="561"/>
                  </a:cubicBezTo>
                  <a:cubicBezTo>
                    <a:pt x="1548" y="569"/>
                    <a:pt x="1551" y="576"/>
                    <a:pt x="1555" y="583"/>
                  </a:cubicBezTo>
                  <a:cubicBezTo>
                    <a:pt x="1557" y="585"/>
                    <a:pt x="1560" y="587"/>
                    <a:pt x="1562" y="588"/>
                  </a:cubicBezTo>
                  <a:cubicBezTo>
                    <a:pt x="1565" y="590"/>
                    <a:pt x="1569" y="590"/>
                    <a:pt x="1571" y="593"/>
                  </a:cubicBezTo>
                  <a:cubicBezTo>
                    <a:pt x="1576" y="600"/>
                    <a:pt x="1566" y="602"/>
                    <a:pt x="1561" y="602"/>
                  </a:cubicBezTo>
                  <a:cubicBezTo>
                    <a:pt x="1559" y="602"/>
                    <a:pt x="1558" y="602"/>
                    <a:pt x="1556" y="602"/>
                  </a:cubicBezTo>
                  <a:cubicBezTo>
                    <a:pt x="1553" y="602"/>
                    <a:pt x="1549" y="602"/>
                    <a:pt x="1549" y="605"/>
                  </a:cubicBezTo>
                  <a:cubicBezTo>
                    <a:pt x="1549" y="610"/>
                    <a:pt x="1555" y="613"/>
                    <a:pt x="1558" y="616"/>
                  </a:cubicBezTo>
                  <a:cubicBezTo>
                    <a:pt x="1559" y="617"/>
                    <a:pt x="1560" y="619"/>
                    <a:pt x="1560" y="620"/>
                  </a:cubicBezTo>
                  <a:cubicBezTo>
                    <a:pt x="1562" y="623"/>
                    <a:pt x="1564" y="625"/>
                    <a:pt x="1564" y="627"/>
                  </a:cubicBezTo>
                  <a:cubicBezTo>
                    <a:pt x="1564" y="630"/>
                    <a:pt x="1562" y="629"/>
                    <a:pt x="1561" y="628"/>
                  </a:cubicBezTo>
                  <a:cubicBezTo>
                    <a:pt x="1559" y="627"/>
                    <a:pt x="1558" y="626"/>
                    <a:pt x="1556" y="626"/>
                  </a:cubicBezTo>
                  <a:cubicBezTo>
                    <a:pt x="1553" y="624"/>
                    <a:pt x="1550" y="621"/>
                    <a:pt x="1547" y="617"/>
                  </a:cubicBezTo>
                  <a:cubicBezTo>
                    <a:pt x="1546" y="616"/>
                    <a:pt x="1545" y="614"/>
                    <a:pt x="1544" y="612"/>
                  </a:cubicBezTo>
                  <a:cubicBezTo>
                    <a:pt x="1543" y="611"/>
                    <a:pt x="1543" y="609"/>
                    <a:pt x="1541" y="608"/>
                  </a:cubicBezTo>
                  <a:cubicBezTo>
                    <a:pt x="1538" y="605"/>
                    <a:pt x="1536" y="602"/>
                    <a:pt x="1533" y="599"/>
                  </a:cubicBezTo>
                  <a:cubicBezTo>
                    <a:pt x="1532" y="598"/>
                    <a:pt x="1530" y="597"/>
                    <a:pt x="1528" y="596"/>
                  </a:cubicBezTo>
                  <a:cubicBezTo>
                    <a:pt x="1527" y="595"/>
                    <a:pt x="1526" y="595"/>
                    <a:pt x="1525" y="594"/>
                  </a:cubicBezTo>
                  <a:cubicBezTo>
                    <a:pt x="1524" y="594"/>
                    <a:pt x="1523" y="593"/>
                    <a:pt x="1522" y="592"/>
                  </a:cubicBezTo>
                  <a:cubicBezTo>
                    <a:pt x="1521" y="592"/>
                    <a:pt x="1520" y="592"/>
                    <a:pt x="1520" y="592"/>
                  </a:cubicBezTo>
                  <a:cubicBezTo>
                    <a:pt x="1519" y="591"/>
                    <a:pt x="1518" y="591"/>
                    <a:pt x="1517" y="591"/>
                  </a:cubicBezTo>
                  <a:cubicBezTo>
                    <a:pt x="1516" y="592"/>
                    <a:pt x="1517" y="594"/>
                    <a:pt x="1517" y="595"/>
                  </a:cubicBezTo>
                  <a:cubicBezTo>
                    <a:pt x="1517" y="599"/>
                    <a:pt x="1517" y="603"/>
                    <a:pt x="1514" y="604"/>
                  </a:cubicBezTo>
                  <a:cubicBezTo>
                    <a:pt x="1512" y="605"/>
                    <a:pt x="1509" y="606"/>
                    <a:pt x="1507" y="606"/>
                  </a:cubicBezTo>
                  <a:cubicBezTo>
                    <a:pt x="1506" y="607"/>
                    <a:pt x="1505" y="606"/>
                    <a:pt x="1504" y="606"/>
                  </a:cubicBezTo>
                  <a:cubicBezTo>
                    <a:pt x="1503" y="606"/>
                    <a:pt x="1501" y="606"/>
                    <a:pt x="1501" y="605"/>
                  </a:cubicBezTo>
                  <a:cubicBezTo>
                    <a:pt x="1500" y="605"/>
                    <a:pt x="1500" y="604"/>
                    <a:pt x="1499" y="603"/>
                  </a:cubicBezTo>
                  <a:cubicBezTo>
                    <a:pt x="1498" y="602"/>
                    <a:pt x="1497" y="603"/>
                    <a:pt x="1496" y="603"/>
                  </a:cubicBezTo>
                  <a:cubicBezTo>
                    <a:pt x="1495" y="603"/>
                    <a:pt x="1496" y="603"/>
                    <a:pt x="1495" y="602"/>
                  </a:cubicBezTo>
                  <a:cubicBezTo>
                    <a:pt x="1495" y="602"/>
                    <a:pt x="1493" y="604"/>
                    <a:pt x="1493" y="604"/>
                  </a:cubicBezTo>
                  <a:cubicBezTo>
                    <a:pt x="1491" y="605"/>
                    <a:pt x="1489" y="606"/>
                    <a:pt x="1487" y="608"/>
                  </a:cubicBezTo>
                  <a:cubicBezTo>
                    <a:pt x="1486" y="609"/>
                    <a:pt x="1485" y="609"/>
                    <a:pt x="1484" y="610"/>
                  </a:cubicBezTo>
                  <a:cubicBezTo>
                    <a:pt x="1482" y="611"/>
                    <a:pt x="1480" y="612"/>
                    <a:pt x="1479" y="613"/>
                  </a:cubicBezTo>
                  <a:cubicBezTo>
                    <a:pt x="1476" y="616"/>
                    <a:pt x="1474" y="618"/>
                    <a:pt x="1472" y="621"/>
                  </a:cubicBezTo>
                  <a:cubicBezTo>
                    <a:pt x="1467" y="626"/>
                    <a:pt x="1462" y="632"/>
                    <a:pt x="1459" y="638"/>
                  </a:cubicBezTo>
                  <a:cubicBezTo>
                    <a:pt x="1457" y="645"/>
                    <a:pt x="1457" y="653"/>
                    <a:pt x="1455" y="660"/>
                  </a:cubicBezTo>
                  <a:cubicBezTo>
                    <a:pt x="1454" y="667"/>
                    <a:pt x="1449" y="673"/>
                    <a:pt x="1442" y="676"/>
                  </a:cubicBezTo>
                  <a:cubicBezTo>
                    <a:pt x="1438" y="679"/>
                    <a:pt x="1434" y="680"/>
                    <a:pt x="1430" y="682"/>
                  </a:cubicBezTo>
                  <a:cubicBezTo>
                    <a:pt x="1427" y="683"/>
                    <a:pt x="1423" y="684"/>
                    <a:pt x="1421" y="687"/>
                  </a:cubicBezTo>
                  <a:cubicBezTo>
                    <a:pt x="1419" y="693"/>
                    <a:pt x="1429" y="701"/>
                    <a:pt x="1431" y="706"/>
                  </a:cubicBezTo>
                  <a:cubicBezTo>
                    <a:pt x="1434" y="714"/>
                    <a:pt x="1425" y="715"/>
                    <a:pt x="1419" y="716"/>
                  </a:cubicBezTo>
                  <a:cubicBezTo>
                    <a:pt x="1411" y="718"/>
                    <a:pt x="1413" y="722"/>
                    <a:pt x="1417" y="728"/>
                  </a:cubicBezTo>
                  <a:cubicBezTo>
                    <a:pt x="1421" y="734"/>
                    <a:pt x="1422" y="739"/>
                    <a:pt x="1418" y="745"/>
                  </a:cubicBezTo>
                  <a:cubicBezTo>
                    <a:pt x="1413" y="751"/>
                    <a:pt x="1410" y="758"/>
                    <a:pt x="1405" y="764"/>
                  </a:cubicBezTo>
                  <a:cubicBezTo>
                    <a:pt x="1400" y="769"/>
                    <a:pt x="1398" y="762"/>
                    <a:pt x="1398" y="757"/>
                  </a:cubicBezTo>
                  <a:cubicBezTo>
                    <a:pt x="1398" y="750"/>
                    <a:pt x="1402" y="743"/>
                    <a:pt x="1404" y="736"/>
                  </a:cubicBezTo>
                  <a:cubicBezTo>
                    <a:pt x="1405" y="729"/>
                    <a:pt x="1402" y="725"/>
                    <a:pt x="1400" y="719"/>
                  </a:cubicBezTo>
                  <a:cubicBezTo>
                    <a:pt x="1398" y="712"/>
                    <a:pt x="1401" y="707"/>
                    <a:pt x="1405" y="701"/>
                  </a:cubicBezTo>
                  <a:cubicBezTo>
                    <a:pt x="1410" y="696"/>
                    <a:pt x="1415" y="691"/>
                    <a:pt x="1419" y="685"/>
                  </a:cubicBezTo>
                  <a:cubicBezTo>
                    <a:pt x="1423" y="679"/>
                    <a:pt x="1427" y="672"/>
                    <a:pt x="1430" y="666"/>
                  </a:cubicBezTo>
                  <a:cubicBezTo>
                    <a:pt x="1433" y="660"/>
                    <a:pt x="1436" y="655"/>
                    <a:pt x="1439" y="650"/>
                  </a:cubicBezTo>
                  <a:cubicBezTo>
                    <a:pt x="1441" y="646"/>
                    <a:pt x="1446" y="639"/>
                    <a:pt x="1443" y="634"/>
                  </a:cubicBezTo>
                  <a:cubicBezTo>
                    <a:pt x="1439" y="629"/>
                    <a:pt x="1430" y="632"/>
                    <a:pt x="1426" y="633"/>
                  </a:cubicBezTo>
                  <a:cubicBezTo>
                    <a:pt x="1420" y="636"/>
                    <a:pt x="1415" y="640"/>
                    <a:pt x="1409" y="643"/>
                  </a:cubicBezTo>
                  <a:cubicBezTo>
                    <a:pt x="1397" y="648"/>
                    <a:pt x="1386" y="639"/>
                    <a:pt x="1374" y="642"/>
                  </a:cubicBezTo>
                  <a:cubicBezTo>
                    <a:pt x="1367" y="645"/>
                    <a:pt x="1360" y="649"/>
                    <a:pt x="1353" y="652"/>
                  </a:cubicBezTo>
                  <a:cubicBezTo>
                    <a:pt x="1346" y="655"/>
                    <a:pt x="1338" y="656"/>
                    <a:pt x="1331" y="657"/>
                  </a:cubicBezTo>
                  <a:cubicBezTo>
                    <a:pt x="1323" y="657"/>
                    <a:pt x="1316" y="656"/>
                    <a:pt x="1309" y="655"/>
                  </a:cubicBezTo>
                  <a:cubicBezTo>
                    <a:pt x="1303" y="653"/>
                    <a:pt x="1297" y="650"/>
                    <a:pt x="1291" y="649"/>
                  </a:cubicBezTo>
                  <a:cubicBezTo>
                    <a:pt x="1285" y="648"/>
                    <a:pt x="1272" y="646"/>
                    <a:pt x="1270" y="654"/>
                  </a:cubicBezTo>
                  <a:cubicBezTo>
                    <a:pt x="1267" y="661"/>
                    <a:pt x="1276" y="666"/>
                    <a:pt x="1280" y="671"/>
                  </a:cubicBezTo>
                  <a:cubicBezTo>
                    <a:pt x="1283" y="675"/>
                    <a:pt x="1275" y="676"/>
                    <a:pt x="1272" y="678"/>
                  </a:cubicBezTo>
                  <a:cubicBezTo>
                    <a:pt x="1270" y="679"/>
                    <a:pt x="1263" y="686"/>
                    <a:pt x="1262" y="685"/>
                  </a:cubicBezTo>
                  <a:cubicBezTo>
                    <a:pt x="1261" y="684"/>
                    <a:pt x="1261" y="679"/>
                    <a:pt x="1261" y="677"/>
                  </a:cubicBezTo>
                  <a:cubicBezTo>
                    <a:pt x="1261" y="673"/>
                    <a:pt x="1261" y="670"/>
                    <a:pt x="1260" y="666"/>
                  </a:cubicBezTo>
                  <a:cubicBezTo>
                    <a:pt x="1259" y="659"/>
                    <a:pt x="1255" y="657"/>
                    <a:pt x="1248" y="657"/>
                  </a:cubicBezTo>
                  <a:cubicBezTo>
                    <a:pt x="1234" y="656"/>
                    <a:pt x="1220" y="658"/>
                    <a:pt x="1207" y="664"/>
                  </a:cubicBezTo>
                  <a:cubicBezTo>
                    <a:pt x="1200" y="668"/>
                    <a:pt x="1198" y="672"/>
                    <a:pt x="1199" y="679"/>
                  </a:cubicBezTo>
                  <a:cubicBezTo>
                    <a:pt x="1199" y="686"/>
                    <a:pt x="1199" y="692"/>
                    <a:pt x="1195" y="698"/>
                  </a:cubicBezTo>
                  <a:cubicBezTo>
                    <a:pt x="1194" y="694"/>
                    <a:pt x="1194" y="689"/>
                    <a:pt x="1193" y="685"/>
                  </a:cubicBezTo>
                  <a:cubicBezTo>
                    <a:pt x="1191" y="681"/>
                    <a:pt x="1186" y="676"/>
                    <a:pt x="1187" y="671"/>
                  </a:cubicBezTo>
                  <a:cubicBezTo>
                    <a:pt x="1188" y="667"/>
                    <a:pt x="1194" y="664"/>
                    <a:pt x="1192" y="659"/>
                  </a:cubicBezTo>
                  <a:cubicBezTo>
                    <a:pt x="1191" y="656"/>
                    <a:pt x="1186" y="653"/>
                    <a:pt x="1191" y="650"/>
                  </a:cubicBezTo>
                  <a:cubicBezTo>
                    <a:pt x="1196" y="647"/>
                    <a:pt x="1212" y="649"/>
                    <a:pt x="1210" y="640"/>
                  </a:cubicBezTo>
                  <a:cubicBezTo>
                    <a:pt x="1209" y="635"/>
                    <a:pt x="1209" y="631"/>
                    <a:pt x="1214" y="628"/>
                  </a:cubicBezTo>
                  <a:cubicBezTo>
                    <a:pt x="1218" y="625"/>
                    <a:pt x="1223" y="624"/>
                    <a:pt x="1228" y="626"/>
                  </a:cubicBezTo>
                  <a:cubicBezTo>
                    <a:pt x="1231" y="628"/>
                    <a:pt x="1234" y="631"/>
                    <a:pt x="1235" y="635"/>
                  </a:cubicBezTo>
                  <a:cubicBezTo>
                    <a:pt x="1237" y="638"/>
                    <a:pt x="1237" y="643"/>
                    <a:pt x="1241" y="645"/>
                  </a:cubicBezTo>
                  <a:cubicBezTo>
                    <a:pt x="1249" y="650"/>
                    <a:pt x="1258" y="642"/>
                    <a:pt x="1265" y="639"/>
                  </a:cubicBezTo>
                  <a:cubicBezTo>
                    <a:pt x="1269" y="637"/>
                    <a:pt x="1272" y="635"/>
                    <a:pt x="1276" y="637"/>
                  </a:cubicBezTo>
                  <a:cubicBezTo>
                    <a:pt x="1279" y="638"/>
                    <a:pt x="1282" y="642"/>
                    <a:pt x="1286" y="643"/>
                  </a:cubicBezTo>
                  <a:cubicBezTo>
                    <a:pt x="1290" y="644"/>
                    <a:pt x="1294" y="643"/>
                    <a:pt x="1298" y="642"/>
                  </a:cubicBezTo>
                  <a:cubicBezTo>
                    <a:pt x="1303" y="641"/>
                    <a:pt x="1305" y="639"/>
                    <a:pt x="1308" y="635"/>
                  </a:cubicBezTo>
                  <a:cubicBezTo>
                    <a:pt x="1311" y="632"/>
                    <a:pt x="1315" y="627"/>
                    <a:pt x="1320" y="629"/>
                  </a:cubicBezTo>
                  <a:cubicBezTo>
                    <a:pt x="1324" y="630"/>
                    <a:pt x="1326" y="633"/>
                    <a:pt x="1330" y="633"/>
                  </a:cubicBezTo>
                  <a:cubicBezTo>
                    <a:pt x="1332" y="634"/>
                    <a:pt x="1335" y="633"/>
                    <a:pt x="1336" y="632"/>
                  </a:cubicBezTo>
                  <a:cubicBezTo>
                    <a:pt x="1338" y="630"/>
                    <a:pt x="1338" y="628"/>
                    <a:pt x="1339" y="626"/>
                  </a:cubicBezTo>
                  <a:cubicBezTo>
                    <a:pt x="1339" y="624"/>
                    <a:pt x="1339" y="623"/>
                    <a:pt x="1339" y="621"/>
                  </a:cubicBezTo>
                  <a:cubicBezTo>
                    <a:pt x="1339" y="621"/>
                    <a:pt x="1339" y="621"/>
                    <a:pt x="1339" y="621"/>
                  </a:cubicBezTo>
                  <a:cubicBezTo>
                    <a:pt x="1339" y="620"/>
                    <a:pt x="1339" y="620"/>
                    <a:pt x="1339" y="620"/>
                  </a:cubicBezTo>
                  <a:cubicBezTo>
                    <a:pt x="1339" y="620"/>
                    <a:pt x="1339" y="619"/>
                    <a:pt x="1339" y="619"/>
                  </a:cubicBezTo>
                  <a:cubicBezTo>
                    <a:pt x="1339" y="619"/>
                    <a:pt x="1340" y="618"/>
                    <a:pt x="1341" y="618"/>
                  </a:cubicBezTo>
                  <a:cubicBezTo>
                    <a:pt x="1342" y="618"/>
                    <a:pt x="1343" y="618"/>
                    <a:pt x="1344" y="618"/>
                  </a:cubicBezTo>
                  <a:cubicBezTo>
                    <a:pt x="1345" y="619"/>
                    <a:pt x="1345" y="620"/>
                    <a:pt x="1345" y="621"/>
                  </a:cubicBezTo>
                  <a:cubicBezTo>
                    <a:pt x="1345" y="622"/>
                    <a:pt x="1345" y="623"/>
                    <a:pt x="1345" y="623"/>
                  </a:cubicBezTo>
                  <a:cubicBezTo>
                    <a:pt x="1346" y="624"/>
                    <a:pt x="1347" y="624"/>
                    <a:pt x="1348" y="624"/>
                  </a:cubicBezTo>
                  <a:cubicBezTo>
                    <a:pt x="1348" y="625"/>
                    <a:pt x="1349" y="626"/>
                    <a:pt x="1349" y="627"/>
                  </a:cubicBezTo>
                  <a:cubicBezTo>
                    <a:pt x="1352" y="630"/>
                    <a:pt x="1356" y="631"/>
                    <a:pt x="1360" y="631"/>
                  </a:cubicBezTo>
                  <a:cubicBezTo>
                    <a:pt x="1364" y="631"/>
                    <a:pt x="1368" y="631"/>
                    <a:pt x="1371" y="630"/>
                  </a:cubicBezTo>
                  <a:cubicBezTo>
                    <a:pt x="1373" y="630"/>
                    <a:pt x="1375" y="629"/>
                    <a:pt x="1376" y="627"/>
                  </a:cubicBezTo>
                  <a:cubicBezTo>
                    <a:pt x="1377" y="626"/>
                    <a:pt x="1377" y="624"/>
                    <a:pt x="1377" y="623"/>
                  </a:cubicBezTo>
                  <a:cubicBezTo>
                    <a:pt x="1377" y="620"/>
                    <a:pt x="1378" y="618"/>
                    <a:pt x="1379" y="616"/>
                  </a:cubicBezTo>
                  <a:cubicBezTo>
                    <a:pt x="1381" y="616"/>
                    <a:pt x="1381" y="614"/>
                    <a:pt x="1383" y="615"/>
                  </a:cubicBezTo>
                  <a:cubicBezTo>
                    <a:pt x="1384" y="615"/>
                    <a:pt x="1383" y="618"/>
                    <a:pt x="1383" y="619"/>
                  </a:cubicBezTo>
                  <a:cubicBezTo>
                    <a:pt x="1383" y="621"/>
                    <a:pt x="1383" y="623"/>
                    <a:pt x="1383" y="625"/>
                  </a:cubicBezTo>
                  <a:cubicBezTo>
                    <a:pt x="1383" y="627"/>
                    <a:pt x="1385" y="627"/>
                    <a:pt x="1386" y="627"/>
                  </a:cubicBezTo>
                  <a:cubicBezTo>
                    <a:pt x="1390" y="628"/>
                    <a:pt x="1393" y="628"/>
                    <a:pt x="1397" y="628"/>
                  </a:cubicBezTo>
                  <a:cubicBezTo>
                    <a:pt x="1399" y="627"/>
                    <a:pt x="1402" y="627"/>
                    <a:pt x="1404" y="626"/>
                  </a:cubicBezTo>
                  <a:cubicBezTo>
                    <a:pt x="1407" y="625"/>
                    <a:pt x="1408" y="623"/>
                    <a:pt x="1411" y="622"/>
                  </a:cubicBezTo>
                  <a:cubicBezTo>
                    <a:pt x="1415" y="621"/>
                    <a:pt x="1419" y="621"/>
                    <a:pt x="1420" y="616"/>
                  </a:cubicBezTo>
                  <a:cubicBezTo>
                    <a:pt x="1425" y="613"/>
                    <a:pt x="1431" y="610"/>
                    <a:pt x="1437" y="608"/>
                  </a:cubicBezTo>
                  <a:cubicBezTo>
                    <a:pt x="1440" y="606"/>
                    <a:pt x="1444" y="605"/>
                    <a:pt x="1448" y="604"/>
                  </a:cubicBezTo>
                  <a:cubicBezTo>
                    <a:pt x="1450" y="603"/>
                    <a:pt x="1452" y="602"/>
                    <a:pt x="1454" y="602"/>
                  </a:cubicBezTo>
                  <a:cubicBezTo>
                    <a:pt x="1455" y="601"/>
                    <a:pt x="1457" y="601"/>
                    <a:pt x="1457" y="600"/>
                  </a:cubicBezTo>
                  <a:cubicBezTo>
                    <a:pt x="1459" y="598"/>
                    <a:pt x="1460" y="597"/>
                    <a:pt x="1461" y="595"/>
                  </a:cubicBezTo>
                  <a:cubicBezTo>
                    <a:pt x="1461" y="595"/>
                    <a:pt x="1461" y="595"/>
                    <a:pt x="1461" y="595"/>
                  </a:cubicBezTo>
                  <a:cubicBezTo>
                    <a:pt x="1462" y="595"/>
                    <a:pt x="1462" y="595"/>
                    <a:pt x="1462" y="595"/>
                  </a:cubicBezTo>
                  <a:cubicBezTo>
                    <a:pt x="1465" y="592"/>
                    <a:pt x="1468" y="594"/>
                    <a:pt x="1471" y="594"/>
                  </a:cubicBezTo>
                  <a:cubicBezTo>
                    <a:pt x="1474" y="594"/>
                    <a:pt x="1476" y="594"/>
                    <a:pt x="1478" y="593"/>
                  </a:cubicBezTo>
                  <a:cubicBezTo>
                    <a:pt x="1481" y="591"/>
                    <a:pt x="1485" y="589"/>
                    <a:pt x="1488" y="587"/>
                  </a:cubicBezTo>
                  <a:cubicBezTo>
                    <a:pt x="1489" y="587"/>
                    <a:pt x="1490" y="586"/>
                    <a:pt x="1491" y="585"/>
                  </a:cubicBezTo>
                  <a:cubicBezTo>
                    <a:pt x="1493" y="585"/>
                    <a:pt x="1494" y="585"/>
                    <a:pt x="1496" y="585"/>
                  </a:cubicBezTo>
                  <a:cubicBezTo>
                    <a:pt x="1497" y="585"/>
                    <a:pt x="1500" y="584"/>
                    <a:pt x="1501" y="583"/>
                  </a:cubicBezTo>
                  <a:cubicBezTo>
                    <a:pt x="1503" y="582"/>
                    <a:pt x="1504" y="579"/>
                    <a:pt x="1505" y="577"/>
                  </a:cubicBezTo>
                  <a:cubicBezTo>
                    <a:pt x="1506" y="576"/>
                    <a:pt x="1507" y="576"/>
                    <a:pt x="1507" y="575"/>
                  </a:cubicBezTo>
                  <a:cubicBezTo>
                    <a:pt x="1508" y="574"/>
                    <a:pt x="1508" y="573"/>
                    <a:pt x="1509" y="572"/>
                  </a:cubicBezTo>
                  <a:cubicBezTo>
                    <a:pt x="1510" y="570"/>
                    <a:pt x="1511" y="568"/>
                    <a:pt x="1511" y="566"/>
                  </a:cubicBezTo>
                  <a:cubicBezTo>
                    <a:pt x="1513" y="563"/>
                    <a:pt x="1513" y="560"/>
                    <a:pt x="1513" y="557"/>
                  </a:cubicBezTo>
                  <a:cubicBezTo>
                    <a:pt x="1513" y="552"/>
                    <a:pt x="1513" y="548"/>
                    <a:pt x="1512" y="544"/>
                  </a:cubicBezTo>
                  <a:cubicBezTo>
                    <a:pt x="1512" y="542"/>
                    <a:pt x="1511" y="540"/>
                    <a:pt x="1512" y="538"/>
                  </a:cubicBezTo>
                  <a:cubicBezTo>
                    <a:pt x="1513" y="536"/>
                    <a:pt x="1514" y="535"/>
                    <a:pt x="1514" y="534"/>
                  </a:cubicBezTo>
                  <a:cubicBezTo>
                    <a:pt x="1515" y="533"/>
                    <a:pt x="1516" y="532"/>
                    <a:pt x="1517" y="532"/>
                  </a:cubicBezTo>
                  <a:cubicBezTo>
                    <a:pt x="1519" y="531"/>
                    <a:pt x="1520" y="531"/>
                    <a:pt x="1521" y="530"/>
                  </a:cubicBezTo>
                  <a:cubicBezTo>
                    <a:pt x="1523" y="529"/>
                    <a:pt x="1523" y="528"/>
                    <a:pt x="1524" y="527"/>
                  </a:cubicBezTo>
                  <a:cubicBezTo>
                    <a:pt x="1525" y="525"/>
                    <a:pt x="1527" y="524"/>
                    <a:pt x="1527" y="522"/>
                  </a:cubicBezTo>
                  <a:cubicBezTo>
                    <a:pt x="1528" y="520"/>
                    <a:pt x="1528" y="518"/>
                    <a:pt x="1528" y="516"/>
                  </a:cubicBezTo>
                  <a:cubicBezTo>
                    <a:pt x="1527" y="513"/>
                    <a:pt x="1525" y="507"/>
                    <a:pt x="1529" y="505"/>
                  </a:cubicBezTo>
                  <a:cubicBezTo>
                    <a:pt x="1530" y="504"/>
                    <a:pt x="1531" y="503"/>
                    <a:pt x="1532" y="502"/>
                  </a:cubicBezTo>
                  <a:cubicBezTo>
                    <a:pt x="1534" y="501"/>
                    <a:pt x="1535" y="500"/>
                    <a:pt x="1536" y="498"/>
                  </a:cubicBezTo>
                  <a:cubicBezTo>
                    <a:pt x="1537" y="497"/>
                    <a:pt x="1536" y="495"/>
                    <a:pt x="1537" y="494"/>
                  </a:cubicBezTo>
                  <a:cubicBezTo>
                    <a:pt x="1538" y="493"/>
                    <a:pt x="1540" y="493"/>
                    <a:pt x="1540" y="491"/>
                  </a:cubicBezTo>
                  <a:cubicBezTo>
                    <a:pt x="1541" y="490"/>
                    <a:pt x="1541" y="488"/>
                    <a:pt x="1541" y="487"/>
                  </a:cubicBezTo>
                  <a:cubicBezTo>
                    <a:pt x="1540" y="483"/>
                    <a:pt x="1540" y="480"/>
                    <a:pt x="1541" y="476"/>
                  </a:cubicBezTo>
                  <a:cubicBezTo>
                    <a:pt x="1542" y="473"/>
                    <a:pt x="1542" y="469"/>
                    <a:pt x="1542" y="466"/>
                  </a:cubicBezTo>
                  <a:cubicBezTo>
                    <a:pt x="1543" y="463"/>
                    <a:pt x="1545" y="460"/>
                    <a:pt x="1545" y="457"/>
                  </a:cubicBezTo>
                  <a:cubicBezTo>
                    <a:pt x="1546" y="454"/>
                    <a:pt x="1547" y="451"/>
                    <a:pt x="1549" y="448"/>
                  </a:cubicBezTo>
                  <a:cubicBezTo>
                    <a:pt x="1550" y="445"/>
                    <a:pt x="1552" y="443"/>
                    <a:pt x="1554" y="440"/>
                  </a:cubicBezTo>
                  <a:cubicBezTo>
                    <a:pt x="1555" y="437"/>
                    <a:pt x="1557" y="435"/>
                    <a:pt x="1558" y="432"/>
                  </a:cubicBezTo>
                  <a:cubicBezTo>
                    <a:pt x="1559" y="429"/>
                    <a:pt x="1559" y="427"/>
                    <a:pt x="1559" y="424"/>
                  </a:cubicBezTo>
                  <a:cubicBezTo>
                    <a:pt x="1558" y="419"/>
                    <a:pt x="1554" y="414"/>
                    <a:pt x="1549" y="413"/>
                  </a:cubicBezTo>
                  <a:cubicBezTo>
                    <a:pt x="1546" y="412"/>
                    <a:pt x="1543" y="412"/>
                    <a:pt x="1540" y="412"/>
                  </a:cubicBezTo>
                  <a:cubicBezTo>
                    <a:pt x="1537" y="411"/>
                    <a:pt x="1533" y="410"/>
                    <a:pt x="1530" y="410"/>
                  </a:cubicBezTo>
                  <a:cubicBezTo>
                    <a:pt x="1526" y="410"/>
                    <a:pt x="1522" y="410"/>
                    <a:pt x="1518" y="410"/>
                  </a:cubicBezTo>
                  <a:cubicBezTo>
                    <a:pt x="1515" y="410"/>
                    <a:pt x="1511" y="411"/>
                    <a:pt x="1508" y="412"/>
                  </a:cubicBezTo>
                  <a:cubicBezTo>
                    <a:pt x="1505" y="412"/>
                    <a:pt x="1501" y="412"/>
                    <a:pt x="1498" y="410"/>
                  </a:cubicBezTo>
                  <a:cubicBezTo>
                    <a:pt x="1496" y="409"/>
                    <a:pt x="1496" y="406"/>
                    <a:pt x="1495" y="404"/>
                  </a:cubicBezTo>
                  <a:cubicBezTo>
                    <a:pt x="1493" y="401"/>
                    <a:pt x="1491" y="398"/>
                    <a:pt x="1490" y="395"/>
                  </a:cubicBezTo>
                  <a:cubicBezTo>
                    <a:pt x="1488" y="392"/>
                    <a:pt x="1486" y="390"/>
                    <a:pt x="1482" y="390"/>
                  </a:cubicBezTo>
                  <a:cubicBezTo>
                    <a:pt x="1480" y="389"/>
                    <a:pt x="1478" y="390"/>
                    <a:pt x="1476" y="390"/>
                  </a:cubicBezTo>
                  <a:cubicBezTo>
                    <a:pt x="1473" y="391"/>
                    <a:pt x="1471" y="392"/>
                    <a:pt x="1468" y="393"/>
                  </a:cubicBezTo>
                  <a:cubicBezTo>
                    <a:pt x="1466" y="393"/>
                    <a:pt x="1463" y="393"/>
                    <a:pt x="1461" y="394"/>
                  </a:cubicBezTo>
                  <a:cubicBezTo>
                    <a:pt x="1460" y="395"/>
                    <a:pt x="1459" y="395"/>
                    <a:pt x="1458" y="396"/>
                  </a:cubicBezTo>
                  <a:cubicBezTo>
                    <a:pt x="1453" y="397"/>
                    <a:pt x="1448" y="397"/>
                    <a:pt x="1443" y="399"/>
                  </a:cubicBezTo>
                  <a:cubicBezTo>
                    <a:pt x="1429" y="403"/>
                    <a:pt x="1416" y="408"/>
                    <a:pt x="1401" y="410"/>
                  </a:cubicBezTo>
                  <a:cubicBezTo>
                    <a:pt x="1386" y="412"/>
                    <a:pt x="1371" y="410"/>
                    <a:pt x="1356" y="406"/>
                  </a:cubicBezTo>
                  <a:cubicBezTo>
                    <a:pt x="1343" y="404"/>
                    <a:pt x="1331" y="400"/>
                    <a:pt x="1318" y="401"/>
                  </a:cubicBezTo>
                  <a:cubicBezTo>
                    <a:pt x="1304" y="402"/>
                    <a:pt x="1291" y="408"/>
                    <a:pt x="1280" y="416"/>
                  </a:cubicBezTo>
                  <a:cubicBezTo>
                    <a:pt x="1270" y="423"/>
                    <a:pt x="1261" y="431"/>
                    <a:pt x="1256" y="442"/>
                  </a:cubicBezTo>
                  <a:cubicBezTo>
                    <a:pt x="1251" y="451"/>
                    <a:pt x="1250" y="461"/>
                    <a:pt x="1248" y="472"/>
                  </a:cubicBezTo>
                  <a:cubicBezTo>
                    <a:pt x="1244" y="494"/>
                    <a:pt x="1234" y="517"/>
                    <a:pt x="1237" y="540"/>
                  </a:cubicBezTo>
                  <a:cubicBezTo>
                    <a:pt x="1238" y="546"/>
                    <a:pt x="1240" y="553"/>
                    <a:pt x="1238" y="560"/>
                  </a:cubicBezTo>
                  <a:cubicBezTo>
                    <a:pt x="1236" y="569"/>
                    <a:pt x="1228" y="575"/>
                    <a:pt x="1222" y="581"/>
                  </a:cubicBezTo>
                  <a:cubicBezTo>
                    <a:pt x="1220" y="577"/>
                    <a:pt x="1220" y="572"/>
                    <a:pt x="1218" y="568"/>
                  </a:cubicBezTo>
                  <a:cubicBezTo>
                    <a:pt x="1218" y="566"/>
                    <a:pt x="1216" y="564"/>
                    <a:pt x="1216" y="562"/>
                  </a:cubicBezTo>
                  <a:cubicBezTo>
                    <a:pt x="1215" y="559"/>
                    <a:pt x="1216" y="558"/>
                    <a:pt x="1217" y="555"/>
                  </a:cubicBezTo>
                  <a:cubicBezTo>
                    <a:pt x="1218" y="553"/>
                    <a:pt x="1218" y="551"/>
                    <a:pt x="1220" y="549"/>
                  </a:cubicBezTo>
                  <a:cubicBezTo>
                    <a:pt x="1221" y="547"/>
                    <a:pt x="1222" y="545"/>
                    <a:pt x="1222" y="543"/>
                  </a:cubicBezTo>
                  <a:cubicBezTo>
                    <a:pt x="1222" y="539"/>
                    <a:pt x="1221" y="534"/>
                    <a:pt x="1220" y="531"/>
                  </a:cubicBezTo>
                  <a:cubicBezTo>
                    <a:pt x="1218" y="526"/>
                    <a:pt x="1212" y="528"/>
                    <a:pt x="1208" y="527"/>
                  </a:cubicBezTo>
                  <a:cubicBezTo>
                    <a:pt x="1203" y="527"/>
                    <a:pt x="1199" y="527"/>
                    <a:pt x="1195" y="529"/>
                  </a:cubicBezTo>
                  <a:cubicBezTo>
                    <a:pt x="1191" y="531"/>
                    <a:pt x="1187" y="534"/>
                    <a:pt x="1183" y="537"/>
                  </a:cubicBezTo>
                  <a:cubicBezTo>
                    <a:pt x="1179" y="539"/>
                    <a:pt x="1177" y="540"/>
                    <a:pt x="1172" y="540"/>
                  </a:cubicBezTo>
                  <a:cubicBezTo>
                    <a:pt x="1167" y="540"/>
                    <a:pt x="1162" y="539"/>
                    <a:pt x="1159" y="543"/>
                  </a:cubicBezTo>
                  <a:cubicBezTo>
                    <a:pt x="1159" y="544"/>
                    <a:pt x="1159" y="545"/>
                    <a:pt x="1158" y="546"/>
                  </a:cubicBezTo>
                  <a:cubicBezTo>
                    <a:pt x="1157" y="548"/>
                    <a:pt x="1155" y="549"/>
                    <a:pt x="1154" y="550"/>
                  </a:cubicBezTo>
                  <a:cubicBezTo>
                    <a:pt x="1154" y="551"/>
                    <a:pt x="1155" y="550"/>
                    <a:pt x="1155" y="551"/>
                  </a:cubicBezTo>
                  <a:cubicBezTo>
                    <a:pt x="1154" y="553"/>
                    <a:pt x="1152" y="555"/>
                    <a:pt x="1151" y="556"/>
                  </a:cubicBezTo>
                  <a:cubicBezTo>
                    <a:pt x="1148" y="560"/>
                    <a:pt x="1145" y="564"/>
                    <a:pt x="1142" y="567"/>
                  </a:cubicBezTo>
                  <a:cubicBezTo>
                    <a:pt x="1139" y="569"/>
                    <a:pt x="1133" y="571"/>
                    <a:pt x="1129" y="572"/>
                  </a:cubicBezTo>
                  <a:cubicBezTo>
                    <a:pt x="1122" y="575"/>
                    <a:pt x="1116" y="575"/>
                    <a:pt x="1108" y="576"/>
                  </a:cubicBezTo>
                  <a:cubicBezTo>
                    <a:pt x="1103" y="577"/>
                    <a:pt x="1099" y="580"/>
                    <a:pt x="1095" y="583"/>
                  </a:cubicBezTo>
                  <a:cubicBezTo>
                    <a:pt x="1090" y="586"/>
                    <a:pt x="1085" y="588"/>
                    <a:pt x="1081" y="592"/>
                  </a:cubicBezTo>
                  <a:cubicBezTo>
                    <a:pt x="1076" y="595"/>
                    <a:pt x="1073" y="599"/>
                    <a:pt x="1069" y="602"/>
                  </a:cubicBezTo>
                  <a:cubicBezTo>
                    <a:pt x="1060" y="609"/>
                    <a:pt x="1049" y="612"/>
                    <a:pt x="1038" y="612"/>
                  </a:cubicBezTo>
                  <a:cubicBezTo>
                    <a:pt x="1031" y="612"/>
                    <a:pt x="1026" y="613"/>
                    <a:pt x="1022" y="618"/>
                  </a:cubicBezTo>
                  <a:cubicBezTo>
                    <a:pt x="1017" y="623"/>
                    <a:pt x="1014" y="627"/>
                    <a:pt x="1007" y="628"/>
                  </a:cubicBezTo>
                  <a:cubicBezTo>
                    <a:pt x="1001" y="630"/>
                    <a:pt x="996" y="631"/>
                    <a:pt x="991" y="635"/>
                  </a:cubicBezTo>
                  <a:cubicBezTo>
                    <a:pt x="987" y="639"/>
                    <a:pt x="985" y="645"/>
                    <a:pt x="984" y="650"/>
                  </a:cubicBezTo>
                  <a:cubicBezTo>
                    <a:pt x="982" y="655"/>
                    <a:pt x="980" y="661"/>
                    <a:pt x="979" y="667"/>
                  </a:cubicBezTo>
                  <a:cubicBezTo>
                    <a:pt x="978" y="673"/>
                    <a:pt x="979" y="680"/>
                    <a:pt x="980" y="687"/>
                  </a:cubicBezTo>
                  <a:cubicBezTo>
                    <a:pt x="980" y="693"/>
                    <a:pt x="981" y="699"/>
                    <a:pt x="983" y="705"/>
                  </a:cubicBezTo>
                  <a:cubicBezTo>
                    <a:pt x="985" y="711"/>
                    <a:pt x="985" y="716"/>
                    <a:pt x="986" y="721"/>
                  </a:cubicBezTo>
                  <a:cubicBezTo>
                    <a:pt x="987" y="727"/>
                    <a:pt x="992" y="731"/>
                    <a:pt x="995" y="736"/>
                  </a:cubicBezTo>
                  <a:cubicBezTo>
                    <a:pt x="996" y="738"/>
                    <a:pt x="1000" y="753"/>
                    <a:pt x="993" y="752"/>
                  </a:cubicBezTo>
                  <a:cubicBezTo>
                    <a:pt x="988" y="750"/>
                    <a:pt x="987" y="736"/>
                    <a:pt x="986" y="732"/>
                  </a:cubicBezTo>
                  <a:cubicBezTo>
                    <a:pt x="984" y="726"/>
                    <a:pt x="979" y="721"/>
                    <a:pt x="976" y="716"/>
                  </a:cubicBezTo>
                  <a:cubicBezTo>
                    <a:pt x="975" y="713"/>
                    <a:pt x="973" y="710"/>
                    <a:pt x="971" y="708"/>
                  </a:cubicBezTo>
                  <a:cubicBezTo>
                    <a:pt x="970" y="706"/>
                    <a:pt x="968" y="706"/>
                    <a:pt x="966" y="705"/>
                  </a:cubicBezTo>
                  <a:cubicBezTo>
                    <a:pt x="963" y="703"/>
                    <a:pt x="963" y="699"/>
                    <a:pt x="963" y="696"/>
                  </a:cubicBezTo>
                  <a:cubicBezTo>
                    <a:pt x="962" y="685"/>
                    <a:pt x="964" y="673"/>
                    <a:pt x="964" y="662"/>
                  </a:cubicBezTo>
                  <a:cubicBezTo>
                    <a:pt x="964" y="655"/>
                    <a:pt x="965" y="650"/>
                    <a:pt x="968" y="644"/>
                  </a:cubicBezTo>
                  <a:cubicBezTo>
                    <a:pt x="970" y="640"/>
                    <a:pt x="973" y="637"/>
                    <a:pt x="976" y="634"/>
                  </a:cubicBezTo>
                  <a:cubicBezTo>
                    <a:pt x="979" y="631"/>
                    <a:pt x="983" y="630"/>
                    <a:pt x="987" y="628"/>
                  </a:cubicBezTo>
                  <a:cubicBezTo>
                    <a:pt x="992" y="626"/>
                    <a:pt x="1015" y="615"/>
                    <a:pt x="1004" y="608"/>
                  </a:cubicBezTo>
                  <a:cubicBezTo>
                    <a:pt x="1000" y="606"/>
                    <a:pt x="996" y="606"/>
                    <a:pt x="993" y="605"/>
                  </a:cubicBezTo>
                  <a:cubicBezTo>
                    <a:pt x="990" y="604"/>
                    <a:pt x="987" y="602"/>
                    <a:pt x="985" y="600"/>
                  </a:cubicBezTo>
                  <a:cubicBezTo>
                    <a:pt x="978" y="594"/>
                    <a:pt x="974" y="595"/>
                    <a:pt x="968" y="601"/>
                  </a:cubicBezTo>
                  <a:cubicBezTo>
                    <a:pt x="961" y="608"/>
                    <a:pt x="956" y="614"/>
                    <a:pt x="946" y="614"/>
                  </a:cubicBezTo>
                  <a:cubicBezTo>
                    <a:pt x="938" y="614"/>
                    <a:pt x="930" y="613"/>
                    <a:pt x="922" y="614"/>
                  </a:cubicBezTo>
                  <a:cubicBezTo>
                    <a:pt x="914" y="615"/>
                    <a:pt x="904" y="617"/>
                    <a:pt x="901" y="626"/>
                  </a:cubicBezTo>
                  <a:cubicBezTo>
                    <a:pt x="900" y="634"/>
                    <a:pt x="902" y="640"/>
                    <a:pt x="892" y="643"/>
                  </a:cubicBezTo>
                  <a:cubicBezTo>
                    <a:pt x="885" y="645"/>
                    <a:pt x="876" y="644"/>
                    <a:pt x="869" y="647"/>
                  </a:cubicBezTo>
                  <a:cubicBezTo>
                    <a:pt x="862" y="649"/>
                    <a:pt x="856" y="651"/>
                    <a:pt x="848" y="651"/>
                  </a:cubicBezTo>
                  <a:cubicBezTo>
                    <a:pt x="850" y="649"/>
                    <a:pt x="851" y="648"/>
                    <a:pt x="853" y="646"/>
                  </a:cubicBezTo>
                  <a:cubicBezTo>
                    <a:pt x="861" y="639"/>
                    <a:pt x="872" y="637"/>
                    <a:pt x="880" y="630"/>
                  </a:cubicBezTo>
                  <a:cubicBezTo>
                    <a:pt x="885" y="627"/>
                    <a:pt x="888" y="622"/>
                    <a:pt x="891" y="616"/>
                  </a:cubicBezTo>
                  <a:cubicBezTo>
                    <a:pt x="895" y="610"/>
                    <a:pt x="900" y="607"/>
                    <a:pt x="908" y="606"/>
                  </a:cubicBezTo>
                  <a:cubicBezTo>
                    <a:pt x="918" y="605"/>
                    <a:pt x="932" y="610"/>
                    <a:pt x="942" y="604"/>
                  </a:cubicBezTo>
                  <a:cubicBezTo>
                    <a:pt x="946" y="601"/>
                    <a:pt x="949" y="596"/>
                    <a:pt x="953" y="592"/>
                  </a:cubicBezTo>
                  <a:cubicBezTo>
                    <a:pt x="958" y="588"/>
                    <a:pt x="966" y="586"/>
                    <a:pt x="973" y="588"/>
                  </a:cubicBezTo>
                  <a:cubicBezTo>
                    <a:pt x="978" y="589"/>
                    <a:pt x="981" y="593"/>
                    <a:pt x="986" y="594"/>
                  </a:cubicBezTo>
                  <a:cubicBezTo>
                    <a:pt x="991" y="594"/>
                    <a:pt x="996" y="591"/>
                    <a:pt x="1000" y="589"/>
                  </a:cubicBezTo>
                  <a:cubicBezTo>
                    <a:pt x="1005" y="587"/>
                    <a:pt x="1010" y="585"/>
                    <a:pt x="1011" y="579"/>
                  </a:cubicBezTo>
                  <a:cubicBezTo>
                    <a:pt x="1011" y="576"/>
                    <a:pt x="1011" y="573"/>
                    <a:pt x="1012" y="571"/>
                  </a:cubicBezTo>
                  <a:cubicBezTo>
                    <a:pt x="1003" y="572"/>
                    <a:pt x="995" y="573"/>
                    <a:pt x="989" y="573"/>
                  </a:cubicBezTo>
                  <a:cubicBezTo>
                    <a:pt x="973" y="573"/>
                    <a:pt x="963" y="569"/>
                    <a:pt x="959" y="563"/>
                  </a:cubicBezTo>
                  <a:cubicBezTo>
                    <a:pt x="953" y="554"/>
                    <a:pt x="959" y="540"/>
                    <a:pt x="966" y="530"/>
                  </a:cubicBezTo>
                  <a:cubicBezTo>
                    <a:pt x="969" y="524"/>
                    <a:pt x="970" y="518"/>
                    <a:pt x="968" y="513"/>
                  </a:cubicBezTo>
                  <a:cubicBezTo>
                    <a:pt x="965" y="500"/>
                    <a:pt x="950" y="492"/>
                    <a:pt x="949" y="491"/>
                  </a:cubicBezTo>
                  <a:cubicBezTo>
                    <a:pt x="949" y="491"/>
                    <a:pt x="949" y="491"/>
                    <a:pt x="949" y="491"/>
                  </a:cubicBezTo>
                  <a:cubicBezTo>
                    <a:pt x="948" y="490"/>
                    <a:pt x="889" y="427"/>
                    <a:pt x="864" y="402"/>
                  </a:cubicBezTo>
                  <a:cubicBezTo>
                    <a:pt x="838" y="377"/>
                    <a:pt x="837" y="350"/>
                    <a:pt x="835" y="321"/>
                  </a:cubicBezTo>
                  <a:cubicBezTo>
                    <a:pt x="835" y="319"/>
                    <a:pt x="835" y="319"/>
                    <a:pt x="835" y="319"/>
                  </a:cubicBezTo>
                  <a:cubicBezTo>
                    <a:pt x="834" y="294"/>
                    <a:pt x="810" y="280"/>
                    <a:pt x="789" y="273"/>
                  </a:cubicBezTo>
                  <a:cubicBezTo>
                    <a:pt x="775" y="268"/>
                    <a:pt x="770" y="261"/>
                    <a:pt x="765" y="226"/>
                  </a:cubicBezTo>
                  <a:cubicBezTo>
                    <a:pt x="761" y="193"/>
                    <a:pt x="658" y="164"/>
                    <a:pt x="630" y="159"/>
                  </a:cubicBezTo>
                  <a:cubicBezTo>
                    <a:pt x="602" y="154"/>
                    <a:pt x="600" y="37"/>
                    <a:pt x="600" y="24"/>
                  </a:cubicBezTo>
                  <a:cubicBezTo>
                    <a:pt x="602" y="24"/>
                    <a:pt x="602" y="24"/>
                    <a:pt x="602" y="24"/>
                  </a:cubicBezTo>
                  <a:cubicBezTo>
                    <a:pt x="595" y="23"/>
                    <a:pt x="589" y="26"/>
                    <a:pt x="583" y="26"/>
                  </a:cubicBezTo>
                  <a:cubicBezTo>
                    <a:pt x="571" y="26"/>
                    <a:pt x="561" y="19"/>
                    <a:pt x="551" y="10"/>
                  </a:cubicBezTo>
                  <a:cubicBezTo>
                    <a:pt x="542" y="0"/>
                    <a:pt x="511" y="29"/>
                    <a:pt x="497" y="36"/>
                  </a:cubicBezTo>
                  <a:cubicBezTo>
                    <a:pt x="483" y="44"/>
                    <a:pt x="467" y="28"/>
                    <a:pt x="465" y="26"/>
                  </a:cubicBezTo>
                  <a:cubicBezTo>
                    <a:pt x="462" y="23"/>
                    <a:pt x="452" y="14"/>
                    <a:pt x="434" y="21"/>
                  </a:cubicBezTo>
                  <a:cubicBezTo>
                    <a:pt x="415" y="28"/>
                    <a:pt x="425" y="57"/>
                    <a:pt x="425" y="57"/>
                  </a:cubicBezTo>
                  <a:cubicBezTo>
                    <a:pt x="447" y="84"/>
                    <a:pt x="447" y="84"/>
                    <a:pt x="447" y="84"/>
                  </a:cubicBezTo>
                  <a:cubicBezTo>
                    <a:pt x="435" y="108"/>
                    <a:pt x="435" y="108"/>
                    <a:pt x="435" y="108"/>
                  </a:cubicBezTo>
                  <a:cubicBezTo>
                    <a:pt x="435" y="108"/>
                    <a:pt x="384" y="110"/>
                    <a:pt x="382" y="110"/>
                  </a:cubicBezTo>
                  <a:cubicBezTo>
                    <a:pt x="380" y="110"/>
                    <a:pt x="337" y="94"/>
                    <a:pt x="337" y="94"/>
                  </a:cubicBezTo>
                  <a:cubicBezTo>
                    <a:pt x="315" y="124"/>
                    <a:pt x="315" y="124"/>
                    <a:pt x="315" y="124"/>
                  </a:cubicBezTo>
                  <a:cubicBezTo>
                    <a:pt x="279" y="123"/>
                    <a:pt x="279" y="123"/>
                    <a:pt x="279" y="123"/>
                  </a:cubicBezTo>
                  <a:cubicBezTo>
                    <a:pt x="279" y="123"/>
                    <a:pt x="265" y="112"/>
                    <a:pt x="260" y="102"/>
                  </a:cubicBezTo>
                  <a:cubicBezTo>
                    <a:pt x="254" y="92"/>
                    <a:pt x="244" y="91"/>
                    <a:pt x="222" y="94"/>
                  </a:cubicBezTo>
                  <a:cubicBezTo>
                    <a:pt x="200" y="97"/>
                    <a:pt x="192" y="128"/>
                    <a:pt x="192" y="128"/>
                  </a:cubicBezTo>
                  <a:cubicBezTo>
                    <a:pt x="192" y="128"/>
                    <a:pt x="150" y="129"/>
                    <a:pt x="148" y="129"/>
                  </a:cubicBezTo>
                  <a:cubicBezTo>
                    <a:pt x="146" y="130"/>
                    <a:pt x="112" y="157"/>
                    <a:pt x="110" y="157"/>
                  </a:cubicBezTo>
                  <a:cubicBezTo>
                    <a:pt x="108" y="157"/>
                    <a:pt x="95" y="136"/>
                    <a:pt x="95" y="136"/>
                  </a:cubicBezTo>
                  <a:cubicBezTo>
                    <a:pt x="95" y="136"/>
                    <a:pt x="64" y="159"/>
                    <a:pt x="61" y="159"/>
                  </a:cubicBezTo>
                  <a:cubicBezTo>
                    <a:pt x="57" y="159"/>
                    <a:pt x="41" y="175"/>
                    <a:pt x="41" y="175"/>
                  </a:cubicBezTo>
                  <a:cubicBezTo>
                    <a:pt x="51" y="185"/>
                    <a:pt x="51" y="185"/>
                    <a:pt x="51" y="185"/>
                  </a:cubicBezTo>
                  <a:lnTo>
                    <a:pt x="47" y="207"/>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3" name="Freeform 624">
              <a:extLst>
                <a:ext uri="{FF2B5EF4-FFF2-40B4-BE49-F238E27FC236}">
                  <a16:creationId xmlns:a16="http://schemas.microsoft.com/office/drawing/2014/main" id="{21F09129-71B9-184A-9F06-BBA6972044C0}"/>
                </a:ext>
              </a:extLst>
            </p:cNvPr>
            <p:cNvSpPr>
              <a:spLocks/>
            </p:cNvSpPr>
            <p:nvPr/>
          </p:nvSpPr>
          <p:spPr bwMode="auto">
            <a:xfrm>
              <a:off x="3570904" y="8462025"/>
              <a:ext cx="2020115" cy="2639342"/>
            </a:xfrm>
            <a:custGeom>
              <a:avLst/>
              <a:gdLst>
                <a:gd name="T0" fmla="*/ 384 w 1026"/>
                <a:gd name="T1" fmla="*/ 44 h 1340"/>
                <a:gd name="T2" fmla="*/ 203 w 1026"/>
                <a:gd name="T3" fmla="*/ 443 h 1340"/>
                <a:gd name="T4" fmla="*/ 55 w 1026"/>
                <a:gd name="T5" fmla="*/ 583 h 1340"/>
                <a:gd name="T6" fmla="*/ 32 w 1026"/>
                <a:gd name="T7" fmla="*/ 654 h 1340"/>
                <a:gd name="T8" fmla="*/ 180 w 1026"/>
                <a:gd name="T9" fmla="*/ 815 h 1340"/>
                <a:gd name="T10" fmla="*/ 220 w 1026"/>
                <a:gd name="T11" fmla="*/ 956 h 1340"/>
                <a:gd name="T12" fmla="*/ 310 w 1026"/>
                <a:gd name="T13" fmla="*/ 976 h 1340"/>
                <a:gd name="T14" fmla="*/ 354 w 1026"/>
                <a:gd name="T15" fmla="*/ 1058 h 1340"/>
                <a:gd name="T16" fmla="*/ 355 w 1026"/>
                <a:gd name="T17" fmla="*/ 1085 h 1340"/>
                <a:gd name="T18" fmla="*/ 282 w 1026"/>
                <a:gd name="T19" fmla="*/ 1135 h 1340"/>
                <a:gd name="T20" fmla="*/ 267 w 1026"/>
                <a:gd name="T21" fmla="*/ 1163 h 1340"/>
                <a:gd name="T22" fmla="*/ 338 w 1026"/>
                <a:gd name="T23" fmla="*/ 1236 h 1340"/>
                <a:gd name="T24" fmla="*/ 330 w 1026"/>
                <a:gd name="T25" fmla="*/ 1257 h 1340"/>
                <a:gd name="T26" fmla="*/ 372 w 1026"/>
                <a:gd name="T27" fmla="*/ 1286 h 1340"/>
                <a:gd name="T28" fmla="*/ 456 w 1026"/>
                <a:gd name="T29" fmla="*/ 1294 h 1340"/>
                <a:gd name="T30" fmla="*/ 448 w 1026"/>
                <a:gd name="T31" fmla="*/ 1164 h 1340"/>
                <a:gd name="T32" fmla="*/ 466 w 1026"/>
                <a:gd name="T33" fmla="*/ 1085 h 1340"/>
                <a:gd name="T34" fmla="*/ 678 w 1026"/>
                <a:gd name="T35" fmla="*/ 891 h 1340"/>
                <a:gd name="T36" fmla="*/ 806 w 1026"/>
                <a:gd name="T37" fmla="*/ 880 h 1340"/>
                <a:gd name="T38" fmla="*/ 857 w 1026"/>
                <a:gd name="T39" fmla="*/ 797 h 1340"/>
                <a:gd name="T40" fmla="*/ 886 w 1026"/>
                <a:gd name="T41" fmla="*/ 629 h 1340"/>
                <a:gd name="T42" fmla="*/ 901 w 1026"/>
                <a:gd name="T43" fmla="*/ 407 h 1340"/>
                <a:gd name="T44" fmla="*/ 1022 w 1026"/>
                <a:gd name="T45" fmla="*/ 241 h 1340"/>
                <a:gd name="T46" fmla="*/ 1014 w 1026"/>
                <a:gd name="T47" fmla="*/ 234 h 1340"/>
                <a:gd name="T48" fmla="*/ 995 w 1026"/>
                <a:gd name="T49" fmla="*/ 239 h 1340"/>
                <a:gd name="T50" fmla="*/ 979 w 1026"/>
                <a:gd name="T51" fmla="*/ 235 h 1340"/>
                <a:gd name="T52" fmla="*/ 955 w 1026"/>
                <a:gd name="T53" fmla="*/ 238 h 1340"/>
                <a:gd name="T54" fmla="*/ 905 w 1026"/>
                <a:gd name="T55" fmla="*/ 209 h 1340"/>
                <a:gd name="T56" fmla="*/ 818 w 1026"/>
                <a:gd name="T57" fmla="*/ 169 h 1340"/>
                <a:gd name="T58" fmla="*/ 804 w 1026"/>
                <a:gd name="T59" fmla="*/ 178 h 1340"/>
                <a:gd name="T60" fmla="*/ 790 w 1026"/>
                <a:gd name="T61" fmla="*/ 180 h 1340"/>
                <a:gd name="T62" fmla="*/ 781 w 1026"/>
                <a:gd name="T63" fmla="*/ 188 h 1340"/>
                <a:gd name="T64" fmla="*/ 767 w 1026"/>
                <a:gd name="T65" fmla="*/ 191 h 1340"/>
                <a:gd name="T66" fmla="*/ 711 w 1026"/>
                <a:gd name="T67" fmla="*/ 215 h 1340"/>
                <a:gd name="T68" fmla="*/ 669 w 1026"/>
                <a:gd name="T69" fmla="*/ 242 h 1340"/>
                <a:gd name="T70" fmla="*/ 647 w 1026"/>
                <a:gd name="T71" fmla="*/ 274 h 1340"/>
                <a:gd name="T72" fmla="*/ 626 w 1026"/>
                <a:gd name="T73" fmla="*/ 221 h 1340"/>
                <a:gd name="T74" fmla="*/ 642 w 1026"/>
                <a:gd name="T75" fmla="*/ 184 h 1340"/>
                <a:gd name="T76" fmla="*/ 650 w 1026"/>
                <a:gd name="T77" fmla="*/ 157 h 1340"/>
                <a:gd name="T78" fmla="*/ 625 w 1026"/>
                <a:gd name="T79" fmla="*/ 142 h 1340"/>
                <a:gd name="T80" fmla="*/ 602 w 1026"/>
                <a:gd name="T81" fmla="*/ 158 h 1340"/>
                <a:gd name="T82" fmla="*/ 615 w 1026"/>
                <a:gd name="T83" fmla="*/ 127 h 1340"/>
                <a:gd name="T84" fmla="*/ 606 w 1026"/>
                <a:gd name="T85" fmla="*/ 96 h 1340"/>
                <a:gd name="T86" fmla="*/ 594 w 1026"/>
                <a:gd name="T87" fmla="*/ 61 h 1340"/>
                <a:gd name="T88" fmla="*/ 572 w 1026"/>
                <a:gd name="T89" fmla="*/ 49 h 1340"/>
                <a:gd name="T90" fmla="*/ 532 w 1026"/>
                <a:gd name="T91" fmla="*/ 62 h 1340"/>
                <a:gd name="T92" fmla="*/ 510 w 1026"/>
                <a:gd name="T93" fmla="*/ 94 h 1340"/>
                <a:gd name="T94" fmla="*/ 494 w 1026"/>
                <a:gd name="T95" fmla="*/ 56 h 1340"/>
                <a:gd name="T96" fmla="*/ 499 w 1026"/>
                <a:gd name="T97" fmla="*/ 26 h 1340"/>
                <a:gd name="T98" fmla="*/ 441 w 1026"/>
                <a:gd name="T99" fmla="*/ 12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6" h="1340">
                  <a:moveTo>
                    <a:pt x="425" y="2"/>
                  </a:moveTo>
                  <a:cubicBezTo>
                    <a:pt x="413" y="6"/>
                    <a:pt x="393" y="15"/>
                    <a:pt x="387" y="33"/>
                  </a:cubicBezTo>
                  <a:cubicBezTo>
                    <a:pt x="386" y="36"/>
                    <a:pt x="385" y="39"/>
                    <a:pt x="384" y="44"/>
                  </a:cubicBezTo>
                  <a:cubicBezTo>
                    <a:pt x="371" y="89"/>
                    <a:pt x="336" y="208"/>
                    <a:pt x="285" y="251"/>
                  </a:cubicBezTo>
                  <a:cubicBezTo>
                    <a:pt x="228" y="299"/>
                    <a:pt x="223" y="319"/>
                    <a:pt x="231" y="350"/>
                  </a:cubicBezTo>
                  <a:cubicBezTo>
                    <a:pt x="242" y="389"/>
                    <a:pt x="219" y="425"/>
                    <a:pt x="203" y="443"/>
                  </a:cubicBezTo>
                  <a:cubicBezTo>
                    <a:pt x="200" y="448"/>
                    <a:pt x="194" y="455"/>
                    <a:pt x="187" y="463"/>
                  </a:cubicBezTo>
                  <a:cubicBezTo>
                    <a:pt x="157" y="503"/>
                    <a:pt x="100" y="577"/>
                    <a:pt x="69" y="581"/>
                  </a:cubicBezTo>
                  <a:cubicBezTo>
                    <a:pt x="64" y="582"/>
                    <a:pt x="60" y="582"/>
                    <a:pt x="55" y="583"/>
                  </a:cubicBezTo>
                  <a:cubicBezTo>
                    <a:pt x="32" y="585"/>
                    <a:pt x="7" y="588"/>
                    <a:pt x="2" y="598"/>
                  </a:cubicBezTo>
                  <a:cubicBezTo>
                    <a:pt x="0" y="603"/>
                    <a:pt x="1" y="608"/>
                    <a:pt x="5" y="614"/>
                  </a:cubicBezTo>
                  <a:cubicBezTo>
                    <a:pt x="16" y="633"/>
                    <a:pt x="24" y="645"/>
                    <a:pt x="32" y="654"/>
                  </a:cubicBezTo>
                  <a:cubicBezTo>
                    <a:pt x="40" y="649"/>
                    <a:pt x="83" y="627"/>
                    <a:pt x="114" y="638"/>
                  </a:cubicBezTo>
                  <a:cubicBezTo>
                    <a:pt x="126" y="642"/>
                    <a:pt x="135" y="650"/>
                    <a:pt x="140" y="662"/>
                  </a:cubicBezTo>
                  <a:cubicBezTo>
                    <a:pt x="165" y="720"/>
                    <a:pt x="183" y="765"/>
                    <a:pt x="180" y="815"/>
                  </a:cubicBezTo>
                  <a:cubicBezTo>
                    <a:pt x="179" y="826"/>
                    <a:pt x="178" y="837"/>
                    <a:pt x="177" y="848"/>
                  </a:cubicBezTo>
                  <a:cubicBezTo>
                    <a:pt x="174" y="884"/>
                    <a:pt x="172" y="912"/>
                    <a:pt x="183" y="925"/>
                  </a:cubicBezTo>
                  <a:cubicBezTo>
                    <a:pt x="190" y="934"/>
                    <a:pt x="205" y="945"/>
                    <a:pt x="220" y="956"/>
                  </a:cubicBezTo>
                  <a:cubicBezTo>
                    <a:pt x="238" y="969"/>
                    <a:pt x="256" y="982"/>
                    <a:pt x="259" y="990"/>
                  </a:cubicBezTo>
                  <a:cubicBezTo>
                    <a:pt x="263" y="1001"/>
                    <a:pt x="269" y="1013"/>
                    <a:pt x="272" y="1019"/>
                  </a:cubicBezTo>
                  <a:cubicBezTo>
                    <a:pt x="310" y="976"/>
                    <a:pt x="310" y="976"/>
                    <a:pt x="310" y="976"/>
                  </a:cubicBezTo>
                  <a:cubicBezTo>
                    <a:pt x="342" y="990"/>
                    <a:pt x="342" y="990"/>
                    <a:pt x="342" y="990"/>
                  </a:cubicBezTo>
                  <a:cubicBezTo>
                    <a:pt x="320" y="1037"/>
                    <a:pt x="320" y="1037"/>
                    <a:pt x="320" y="1037"/>
                  </a:cubicBezTo>
                  <a:cubicBezTo>
                    <a:pt x="335" y="1047"/>
                    <a:pt x="351" y="1058"/>
                    <a:pt x="354" y="1058"/>
                  </a:cubicBezTo>
                  <a:cubicBezTo>
                    <a:pt x="354" y="1058"/>
                    <a:pt x="355" y="1059"/>
                    <a:pt x="355" y="1059"/>
                  </a:cubicBezTo>
                  <a:cubicBezTo>
                    <a:pt x="356" y="1060"/>
                    <a:pt x="358" y="1061"/>
                    <a:pt x="356" y="1083"/>
                  </a:cubicBezTo>
                  <a:cubicBezTo>
                    <a:pt x="355" y="1085"/>
                    <a:pt x="355" y="1085"/>
                    <a:pt x="355" y="1085"/>
                  </a:cubicBezTo>
                  <a:cubicBezTo>
                    <a:pt x="290" y="1066"/>
                    <a:pt x="290" y="1066"/>
                    <a:pt x="290" y="1066"/>
                  </a:cubicBezTo>
                  <a:cubicBezTo>
                    <a:pt x="287" y="1071"/>
                    <a:pt x="278" y="1088"/>
                    <a:pt x="282" y="1103"/>
                  </a:cubicBezTo>
                  <a:cubicBezTo>
                    <a:pt x="287" y="1122"/>
                    <a:pt x="282" y="1135"/>
                    <a:pt x="282" y="1135"/>
                  </a:cubicBezTo>
                  <a:cubicBezTo>
                    <a:pt x="281" y="1136"/>
                    <a:pt x="281" y="1136"/>
                    <a:pt x="281" y="1136"/>
                  </a:cubicBezTo>
                  <a:cubicBezTo>
                    <a:pt x="257" y="1136"/>
                    <a:pt x="257" y="1136"/>
                    <a:pt x="257" y="1136"/>
                  </a:cubicBezTo>
                  <a:cubicBezTo>
                    <a:pt x="256" y="1142"/>
                    <a:pt x="255" y="1160"/>
                    <a:pt x="267" y="1163"/>
                  </a:cubicBezTo>
                  <a:cubicBezTo>
                    <a:pt x="283" y="1168"/>
                    <a:pt x="293" y="1170"/>
                    <a:pt x="295" y="1183"/>
                  </a:cubicBezTo>
                  <a:cubicBezTo>
                    <a:pt x="296" y="1192"/>
                    <a:pt x="298" y="1215"/>
                    <a:pt x="318" y="1223"/>
                  </a:cubicBezTo>
                  <a:cubicBezTo>
                    <a:pt x="332" y="1229"/>
                    <a:pt x="337" y="1232"/>
                    <a:pt x="338" y="1236"/>
                  </a:cubicBezTo>
                  <a:cubicBezTo>
                    <a:pt x="339" y="1239"/>
                    <a:pt x="338" y="1242"/>
                    <a:pt x="335" y="1246"/>
                  </a:cubicBezTo>
                  <a:cubicBezTo>
                    <a:pt x="335" y="1246"/>
                    <a:pt x="335" y="1246"/>
                    <a:pt x="335" y="1246"/>
                  </a:cubicBezTo>
                  <a:cubicBezTo>
                    <a:pt x="332" y="1250"/>
                    <a:pt x="329" y="1254"/>
                    <a:pt x="330" y="1257"/>
                  </a:cubicBezTo>
                  <a:cubicBezTo>
                    <a:pt x="330" y="1259"/>
                    <a:pt x="333" y="1261"/>
                    <a:pt x="338" y="1263"/>
                  </a:cubicBezTo>
                  <a:cubicBezTo>
                    <a:pt x="352" y="1270"/>
                    <a:pt x="371" y="1285"/>
                    <a:pt x="371" y="1286"/>
                  </a:cubicBezTo>
                  <a:cubicBezTo>
                    <a:pt x="372" y="1286"/>
                    <a:pt x="372" y="1286"/>
                    <a:pt x="372" y="1286"/>
                  </a:cubicBezTo>
                  <a:cubicBezTo>
                    <a:pt x="380" y="1322"/>
                    <a:pt x="380" y="1322"/>
                    <a:pt x="380" y="1322"/>
                  </a:cubicBezTo>
                  <a:cubicBezTo>
                    <a:pt x="432" y="1340"/>
                    <a:pt x="432" y="1340"/>
                    <a:pt x="432" y="1340"/>
                  </a:cubicBezTo>
                  <a:cubicBezTo>
                    <a:pt x="435" y="1334"/>
                    <a:pt x="446" y="1313"/>
                    <a:pt x="456" y="1294"/>
                  </a:cubicBezTo>
                  <a:cubicBezTo>
                    <a:pt x="463" y="1281"/>
                    <a:pt x="457" y="1274"/>
                    <a:pt x="445" y="1260"/>
                  </a:cubicBezTo>
                  <a:cubicBezTo>
                    <a:pt x="440" y="1254"/>
                    <a:pt x="433" y="1246"/>
                    <a:pt x="426" y="1235"/>
                  </a:cubicBezTo>
                  <a:cubicBezTo>
                    <a:pt x="408" y="1206"/>
                    <a:pt x="436" y="1176"/>
                    <a:pt x="448" y="1164"/>
                  </a:cubicBezTo>
                  <a:cubicBezTo>
                    <a:pt x="449" y="1162"/>
                    <a:pt x="450" y="1161"/>
                    <a:pt x="451" y="1160"/>
                  </a:cubicBezTo>
                  <a:cubicBezTo>
                    <a:pt x="451" y="1160"/>
                    <a:pt x="452" y="1159"/>
                    <a:pt x="452" y="1158"/>
                  </a:cubicBezTo>
                  <a:cubicBezTo>
                    <a:pt x="461" y="1149"/>
                    <a:pt x="470" y="1139"/>
                    <a:pt x="466" y="1085"/>
                  </a:cubicBezTo>
                  <a:cubicBezTo>
                    <a:pt x="462" y="1025"/>
                    <a:pt x="497" y="1011"/>
                    <a:pt x="499" y="1010"/>
                  </a:cubicBezTo>
                  <a:cubicBezTo>
                    <a:pt x="500" y="1009"/>
                    <a:pt x="642" y="926"/>
                    <a:pt x="658" y="917"/>
                  </a:cubicBezTo>
                  <a:cubicBezTo>
                    <a:pt x="666" y="912"/>
                    <a:pt x="671" y="902"/>
                    <a:pt x="678" y="891"/>
                  </a:cubicBezTo>
                  <a:cubicBezTo>
                    <a:pt x="684" y="879"/>
                    <a:pt x="691" y="867"/>
                    <a:pt x="702" y="855"/>
                  </a:cubicBezTo>
                  <a:cubicBezTo>
                    <a:pt x="720" y="835"/>
                    <a:pt x="755" y="853"/>
                    <a:pt x="785" y="869"/>
                  </a:cubicBezTo>
                  <a:cubicBezTo>
                    <a:pt x="793" y="873"/>
                    <a:pt x="800" y="877"/>
                    <a:pt x="806" y="880"/>
                  </a:cubicBezTo>
                  <a:cubicBezTo>
                    <a:pt x="811" y="882"/>
                    <a:pt x="816" y="882"/>
                    <a:pt x="820" y="880"/>
                  </a:cubicBezTo>
                  <a:cubicBezTo>
                    <a:pt x="836" y="872"/>
                    <a:pt x="846" y="838"/>
                    <a:pt x="852" y="813"/>
                  </a:cubicBezTo>
                  <a:cubicBezTo>
                    <a:pt x="854" y="807"/>
                    <a:pt x="856" y="801"/>
                    <a:pt x="857" y="797"/>
                  </a:cubicBezTo>
                  <a:cubicBezTo>
                    <a:pt x="866" y="770"/>
                    <a:pt x="853" y="755"/>
                    <a:pt x="831" y="729"/>
                  </a:cubicBezTo>
                  <a:cubicBezTo>
                    <a:pt x="809" y="704"/>
                    <a:pt x="850" y="664"/>
                    <a:pt x="878" y="637"/>
                  </a:cubicBezTo>
                  <a:cubicBezTo>
                    <a:pt x="881" y="634"/>
                    <a:pt x="884" y="631"/>
                    <a:pt x="886" y="629"/>
                  </a:cubicBezTo>
                  <a:cubicBezTo>
                    <a:pt x="893" y="622"/>
                    <a:pt x="896" y="615"/>
                    <a:pt x="895" y="607"/>
                  </a:cubicBezTo>
                  <a:cubicBezTo>
                    <a:pt x="893" y="588"/>
                    <a:pt x="872" y="569"/>
                    <a:pt x="854" y="557"/>
                  </a:cubicBezTo>
                  <a:cubicBezTo>
                    <a:pt x="820" y="536"/>
                    <a:pt x="897" y="412"/>
                    <a:pt x="901" y="407"/>
                  </a:cubicBezTo>
                  <a:cubicBezTo>
                    <a:pt x="915" y="385"/>
                    <a:pt x="974" y="348"/>
                    <a:pt x="1003" y="331"/>
                  </a:cubicBezTo>
                  <a:cubicBezTo>
                    <a:pt x="1007" y="328"/>
                    <a:pt x="1011" y="326"/>
                    <a:pt x="1013" y="324"/>
                  </a:cubicBezTo>
                  <a:cubicBezTo>
                    <a:pt x="1026" y="316"/>
                    <a:pt x="1024" y="261"/>
                    <a:pt x="1022" y="241"/>
                  </a:cubicBezTo>
                  <a:cubicBezTo>
                    <a:pt x="1024" y="241"/>
                    <a:pt x="1024" y="241"/>
                    <a:pt x="1024" y="241"/>
                  </a:cubicBezTo>
                  <a:cubicBezTo>
                    <a:pt x="1021" y="240"/>
                    <a:pt x="1020" y="239"/>
                    <a:pt x="1018" y="237"/>
                  </a:cubicBezTo>
                  <a:cubicBezTo>
                    <a:pt x="1017" y="236"/>
                    <a:pt x="1016" y="235"/>
                    <a:pt x="1014" y="234"/>
                  </a:cubicBezTo>
                  <a:cubicBezTo>
                    <a:pt x="1011" y="232"/>
                    <a:pt x="1005" y="229"/>
                    <a:pt x="1002" y="231"/>
                  </a:cubicBezTo>
                  <a:cubicBezTo>
                    <a:pt x="1001" y="232"/>
                    <a:pt x="1000" y="233"/>
                    <a:pt x="999" y="234"/>
                  </a:cubicBezTo>
                  <a:cubicBezTo>
                    <a:pt x="998" y="236"/>
                    <a:pt x="996" y="238"/>
                    <a:pt x="995" y="239"/>
                  </a:cubicBezTo>
                  <a:cubicBezTo>
                    <a:pt x="993" y="241"/>
                    <a:pt x="991" y="242"/>
                    <a:pt x="988" y="243"/>
                  </a:cubicBezTo>
                  <a:cubicBezTo>
                    <a:pt x="984" y="244"/>
                    <a:pt x="980" y="243"/>
                    <a:pt x="980" y="238"/>
                  </a:cubicBezTo>
                  <a:cubicBezTo>
                    <a:pt x="980" y="237"/>
                    <a:pt x="980" y="235"/>
                    <a:pt x="979" y="235"/>
                  </a:cubicBezTo>
                  <a:cubicBezTo>
                    <a:pt x="979" y="234"/>
                    <a:pt x="977" y="234"/>
                    <a:pt x="977" y="235"/>
                  </a:cubicBezTo>
                  <a:cubicBezTo>
                    <a:pt x="974" y="236"/>
                    <a:pt x="971" y="237"/>
                    <a:pt x="968" y="238"/>
                  </a:cubicBezTo>
                  <a:cubicBezTo>
                    <a:pt x="964" y="239"/>
                    <a:pt x="960" y="238"/>
                    <a:pt x="955" y="238"/>
                  </a:cubicBezTo>
                  <a:cubicBezTo>
                    <a:pt x="950" y="238"/>
                    <a:pt x="944" y="238"/>
                    <a:pt x="939" y="236"/>
                  </a:cubicBezTo>
                  <a:cubicBezTo>
                    <a:pt x="932" y="232"/>
                    <a:pt x="928" y="225"/>
                    <a:pt x="922" y="220"/>
                  </a:cubicBezTo>
                  <a:cubicBezTo>
                    <a:pt x="917" y="215"/>
                    <a:pt x="911" y="213"/>
                    <a:pt x="905" y="209"/>
                  </a:cubicBezTo>
                  <a:cubicBezTo>
                    <a:pt x="888" y="200"/>
                    <a:pt x="871" y="194"/>
                    <a:pt x="853" y="187"/>
                  </a:cubicBezTo>
                  <a:cubicBezTo>
                    <a:pt x="845" y="183"/>
                    <a:pt x="837" y="178"/>
                    <a:pt x="830" y="173"/>
                  </a:cubicBezTo>
                  <a:cubicBezTo>
                    <a:pt x="826" y="171"/>
                    <a:pt x="823" y="168"/>
                    <a:pt x="818" y="169"/>
                  </a:cubicBezTo>
                  <a:cubicBezTo>
                    <a:pt x="813" y="170"/>
                    <a:pt x="809" y="168"/>
                    <a:pt x="804" y="168"/>
                  </a:cubicBezTo>
                  <a:cubicBezTo>
                    <a:pt x="802" y="168"/>
                    <a:pt x="800" y="168"/>
                    <a:pt x="801" y="171"/>
                  </a:cubicBezTo>
                  <a:cubicBezTo>
                    <a:pt x="801" y="174"/>
                    <a:pt x="804" y="175"/>
                    <a:pt x="804" y="178"/>
                  </a:cubicBezTo>
                  <a:cubicBezTo>
                    <a:pt x="804" y="181"/>
                    <a:pt x="801" y="182"/>
                    <a:pt x="799" y="184"/>
                  </a:cubicBezTo>
                  <a:cubicBezTo>
                    <a:pt x="797" y="186"/>
                    <a:pt x="796" y="189"/>
                    <a:pt x="792" y="188"/>
                  </a:cubicBezTo>
                  <a:cubicBezTo>
                    <a:pt x="789" y="186"/>
                    <a:pt x="790" y="183"/>
                    <a:pt x="790" y="180"/>
                  </a:cubicBezTo>
                  <a:cubicBezTo>
                    <a:pt x="790" y="180"/>
                    <a:pt x="790" y="177"/>
                    <a:pt x="789" y="177"/>
                  </a:cubicBezTo>
                  <a:cubicBezTo>
                    <a:pt x="788" y="176"/>
                    <a:pt x="787" y="178"/>
                    <a:pt x="786" y="179"/>
                  </a:cubicBezTo>
                  <a:cubicBezTo>
                    <a:pt x="784" y="182"/>
                    <a:pt x="786" y="186"/>
                    <a:pt x="781" y="188"/>
                  </a:cubicBezTo>
                  <a:cubicBezTo>
                    <a:pt x="780" y="189"/>
                    <a:pt x="779" y="189"/>
                    <a:pt x="778" y="190"/>
                  </a:cubicBezTo>
                  <a:cubicBezTo>
                    <a:pt x="777" y="190"/>
                    <a:pt x="776" y="191"/>
                    <a:pt x="775" y="191"/>
                  </a:cubicBezTo>
                  <a:cubicBezTo>
                    <a:pt x="773" y="192"/>
                    <a:pt x="769" y="192"/>
                    <a:pt x="767" y="191"/>
                  </a:cubicBezTo>
                  <a:cubicBezTo>
                    <a:pt x="760" y="190"/>
                    <a:pt x="755" y="186"/>
                    <a:pt x="748" y="185"/>
                  </a:cubicBezTo>
                  <a:cubicBezTo>
                    <a:pt x="740" y="185"/>
                    <a:pt x="736" y="194"/>
                    <a:pt x="731" y="199"/>
                  </a:cubicBezTo>
                  <a:cubicBezTo>
                    <a:pt x="725" y="206"/>
                    <a:pt x="717" y="210"/>
                    <a:pt x="711" y="215"/>
                  </a:cubicBezTo>
                  <a:cubicBezTo>
                    <a:pt x="705" y="221"/>
                    <a:pt x="699" y="227"/>
                    <a:pt x="691" y="225"/>
                  </a:cubicBezTo>
                  <a:cubicBezTo>
                    <a:pt x="685" y="224"/>
                    <a:pt x="677" y="216"/>
                    <a:pt x="672" y="219"/>
                  </a:cubicBezTo>
                  <a:cubicBezTo>
                    <a:pt x="665" y="222"/>
                    <a:pt x="669" y="236"/>
                    <a:pt x="669" y="242"/>
                  </a:cubicBezTo>
                  <a:cubicBezTo>
                    <a:pt x="671" y="250"/>
                    <a:pt x="673" y="258"/>
                    <a:pt x="665" y="262"/>
                  </a:cubicBezTo>
                  <a:cubicBezTo>
                    <a:pt x="657" y="266"/>
                    <a:pt x="653" y="269"/>
                    <a:pt x="650" y="277"/>
                  </a:cubicBezTo>
                  <a:cubicBezTo>
                    <a:pt x="648" y="277"/>
                    <a:pt x="648" y="276"/>
                    <a:pt x="647" y="274"/>
                  </a:cubicBezTo>
                  <a:cubicBezTo>
                    <a:pt x="645" y="268"/>
                    <a:pt x="644" y="262"/>
                    <a:pt x="642" y="257"/>
                  </a:cubicBezTo>
                  <a:cubicBezTo>
                    <a:pt x="640" y="253"/>
                    <a:pt x="638" y="250"/>
                    <a:pt x="634" y="247"/>
                  </a:cubicBezTo>
                  <a:cubicBezTo>
                    <a:pt x="629" y="241"/>
                    <a:pt x="622" y="229"/>
                    <a:pt x="626" y="221"/>
                  </a:cubicBezTo>
                  <a:cubicBezTo>
                    <a:pt x="628" y="217"/>
                    <a:pt x="632" y="214"/>
                    <a:pt x="633" y="209"/>
                  </a:cubicBezTo>
                  <a:cubicBezTo>
                    <a:pt x="634" y="204"/>
                    <a:pt x="631" y="199"/>
                    <a:pt x="634" y="195"/>
                  </a:cubicBezTo>
                  <a:cubicBezTo>
                    <a:pt x="637" y="191"/>
                    <a:pt x="642" y="189"/>
                    <a:pt x="642" y="184"/>
                  </a:cubicBezTo>
                  <a:cubicBezTo>
                    <a:pt x="642" y="179"/>
                    <a:pt x="640" y="175"/>
                    <a:pt x="639" y="171"/>
                  </a:cubicBezTo>
                  <a:cubicBezTo>
                    <a:pt x="641" y="172"/>
                    <a:pt x="644" y="172"/>
                    <a:pt x="647" y="171"/>
                  </a:cubicBezTo>
                  <a:cubicBezTo>
                    <a:pt x="652" y="169"/>
                    <a:pt x="652" y="161"/>
                    <a:pt x="650" y="157"/>
                  </a:cubicBezTo>
                  <a:cubicBezTo>
                    <a:pt x="648" y="152"/>
                    <a:pt x="644" y="147"/>
                    <a:pt x="640" y="143"/>
                  </a:cubicBezTo>
                  <a:cubicBezTo>
                    <a:pt x="638" y="141"/>
                    <a:pt x="635" y="138"/>
                    <a:pt x="632" y="138"/>
                  </a:cubicBezTo>
                  <a:cubicBezTo>
                    <a:pt x="629" y="138"/>
                    <a:pt x="627" y="141"/>
                    <a:pt x="625" y="142"/>
                  </a:cubicBezTo>
                  <a:cubicBezTo>
                    <a:pt x="622" y="144"/>
                    <a:pt x="620" y="145"/>
                    <a:pt x="617" y="145"/>
                  </a:cubicBezTo>
                  <a:cubicBezTo>
                    <a:pt x="614" y="145"/>
                    <a:pt x="612" y="144"/>
                    <a:pt x="610" y="146"/>
                  </a:cubicBezTo>
                  <a:cubicBezTo>
                    <a:pt x="606" y="149"/>
                    <a:pt x="608" y="159"/>
                    <a:pt x="602" y="158"/>
                  </a:cubicBezTo>
                  <a:cubicBezTo>
                    <a:pt x="597" y="157"/>
                    <a:pt x="592" y="149"/>
                    <a:pt x="595" y="144"/>
                  </a:cubicBezTo>
                  <a:cubicBezTo>
                    <a:pt x="597" y="140"/>
                    <a:pt x="602" y="139"/>
                    <a:pt x="604" y="136"/>
                  </a:cubicBezTo>
                  <a:cubicBezTo>
                    <a:pt x="608" y="132"/>
                    <a:pt x="610" y="129"/>
                    <a:pt x="615" y="127"/>
                  </a:cubicBezTo>
                  <a:cubicBezTo>
                    <a:pt x="618" y="125"/>
                    <a:pt x="625" y="125"/>
                    <a:pt x="625" y="120"/>
                  </a:cubicBezTo>
                  <a:cubicBezTo>
                    <a:pt x="625" y="115"/>
                    <a:pt x="620" y="110"/>
                    <a:pt x="616" y="106"/>
                  </a:cubicBezTo>
                  <a:cubicBezTo>
                    <a:pt x="612" y="103"/>
                    <a:pt x="609" y="99"/>
                    <a:pt x="606" y="96"/>
                  </a:cubicBezTo>
                  <a:cubicBezTo>
                    <a:pt x="603" y="92"/>
                    <a:pt x="596" y="88"/>
                    <a:pt x="597" y="83"/>
                  </a:cubicBezTo>
                  <a:cubicBezTo>
                    <a:pt x="599" y="77"/>
                    <a:pt x="606" y="74"/>
                    <a:pt x="601" y="67"/>
                  </a:cubicBezTo>
                  <a:cubicBezTo>
                    <a:pt x="599" y="65"/>
                    <a:pt x="596" y="64"/>
                    <a:pt x="594" y="61"/>
                  </a:cubicBezTo>
                  <a:cubicBezTo>
                    <a:pt x="593" y="59"/>
                    <a:pt x="593" y="58"/>
                    <a:pt x="594" y="56"/>
                  </a:cubicBezTo>
                  <a:cubicBezTo>
                    <a:pt x="595" y="49"/>
                    <a:pt x="592" y="44"/>
                    <a:pt x="585" y="45"/>
                  </a:cubicBezTo>
                  <a:cubicBezTo>
                    <a:pt x="580" y="45"/>
                    <a:pt x="576" y="48"/>
                    <a:pt x="572" y="49"/>
                  </a:cubicBezTo>
                  <a:cubicBezTo>
                    <a:pt x="567" y="50"/>
                    <a:pt x="562" y="54"/>
                    <a:pt x="557" y="53"/>
                  </a:cubicBezTo>
                  <a:cubicBezTo>
                    <a:pt x="552" y="53"/>
                    <a:pt x="546" y="48"/>
                    <a:pt x="541" y="51"/>
                  </a:cubicBezTo>
                  <a:cubicBezTo>
                    <a:pt x="536" y="53"/>
                    <a:pt x="536" y="59"/>
                    <a:pt x="532" y="62"/>
                  </a:cubicBezTo>
                  <a:cubicBezTo>
                    <a:pt x="528" y="64"/>
                    <a:pt x="522" y="65"/>
                    <a:pt x="517" y="65"/>
                  </a:cubicBezTo>
                  <a:cubicBezTo>
                    <a:pt x="515" y="68"/>
                    <a:pt x="512" y="72"/>
                    <a:pt x="512" y="75"/>
                  </a:cubicBezTo>
                  <a:cubicBezTo>
                    <a:pt x="512" y="79"/>
                    <a:pt x="520" y="96"/>
                    <a:pt x="510" y="94"/>
                  </a:cubicBezTo>
                  <a:cubicBezTo>
                    <a:pt x="501" y="93"/>
                    <a:pt x="509" y="79"/>
                    <a:pt x="505" y="75"/>
                  </a:cubicBezTo>
                  <a:cubicBezTo>
                    <a:pt x="502" y="72"/>
                    <a:pt x="498" y="70"/>
                    <a:pt x="495" y="67"/>
                  </a:cubicBezTo>
                  <a:cubicBezTo>
                    <a:pt x="493" y="64"/>
                    <a:pt x="493" y="60"/>
                    <a:pt x="494" y="56"/>
                  </a:cubicBezTo>
                  <a:cubicBezTo>
                    <a:pt x="496" y="53"/>
                    <a:pt x="498" y="50"/>
                    <a:pt x="501" y="49"/>
                  </a:cubicBezTo>
                  <a:cubicBezTo>
                    <a:pt x="504" y="47"/>
                    <a:pt x="507" y="47"/>
                    <a:pt x="508" y="44"/>
                  </a:cubicBezTo>
                  <a:cubicBezTo>
                    <a:pt x="513" y="37"/>
                    <a:pt x="508" y="25"/>
                    <a:pt x="499" y="26"/>
                  </a:cubicBezTo>
                  <a:cubicBezTo>
                    <a:pt x="490" y="26"/>
                    <a:pt x="482" y="30"/>
                    <a:pt x="474" y="28"/>
                  </a:cubicBezTo>
                  <a:cubicBezTo>
                    <a:pt x="464" y="26"/>
                    <a:pt x="465" y="14"/>
                    <a:pt x="460" y="8"/>
                  </a:cubicBezTo>
                  <a:cubicBezTo>
                    <a:pt x="454" y="0"/>
                    <a:pt x="445" y="6"/>
                    <a:pt x="441" y="12"/>
                  </a:cubicBezTo>
                  <a:cubicBezTo>
                    <a:pt x="435" y="19"/>
                    <a:pt x="427" y="11"/>
                    <a:pt x="425" y="5"/>
                  </a:cubicBezTo>
                  <a:cubicBezTo>
                    <a:pt x="425" y="4"/>
                    <a:pt x="425" y="3"/>
                    <a:pt x="425" y="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4" name="Freeform 625">
              <a:extLst>
                <a:ext uri="{FF2B5EF4-FFF2-40B4-BE49-F238E27FC236}">
                  <a16:creationId xmlns:a16="http://schemas.microsoft.com/office/drawing/2014/main" id="{5586BE27-7BF6-7A49-A0DD-096D07DFD0F3}"/>
                </a:ext>
              </a:extLst>
            </p:cNvPr>
            <p:cNvSpPr>
              <a:spLocks/>
            </p:cNvSpPr>
            <p:nvPr/>
          </p:nvSpPr>
          <p:spPr bwMode="auto">
            <a:xfrm>
              <a:off x="1786076" y="6845539"/>
              <a:ext cx="1452081" cy="1651926"/>
            </a:xfrm>
            <a:custGeom>
              <a:avLst/>
              <a:gdLst>
                <a:gd name="T0" fmla="*/ 165 w 737"/>
                <a:gd name="T1" fmla="*/ 493 h 839"/>
                <a:gd name="T2" fmla="*/ 235 w 737"/>
                <a:gd name="T3" fmla="*/ 587 h 839"/>
                <a:gd name="T4" fmla="*/ 263 w 737"/>
                <a:gd name="T5" fmla="*/ 668 h 839"/>
                <a:gd name="T6" fmla="*/ 368 w 737"/>
                <a:gd name="T7" fmla="*/ 780 h 839"/>
                <a:gd name="T8" fmla="*/ 358 w 737"/>
                <a:gd name="T9" fmla="*/ 829 h 839"/>
                <a:gd name="T10" fmla="*/ 409 w 737"/>
                <a:gd name="T11" fmla="*/ 837 h 839"/>
                <a:gd name="T12" fmla="*/ 425 w 737"/>
                <a:gd name="T13" fmla="*/ 825 h 839"/>
                <a:gd name="T14" fmla="*/ 447 w 737"/>
                <a:gd name="T15" fmla="*/ 785 h 839"/>
                <a:gd name="T16" fmla="*/ 467 w 737"/>
                <a:gd name="T17" fmla="*/ 759 h 839"/>
                <a:gd name="T18" fmla="*/ 482 w 737"/>
                <a:gd name="T19" fmla="*/ 728 h 839"/>
                <a:gd name="T20" fmla="*/ 507 w 737"/>
                <a:gd name="T21" fmla="*/ 700 h 839"/>
                <a:gd name="T22" fmla="*/ 534 w 737"/>
                <a:gd name="T23" fmla="*/ 686 h 839"/>
                <a:gd name="T24" fmla="*/ 557 w 737"/>
                <a:gd name="T25" fmla="*/ 661 h 839"/>
                <a:gd name="T26" fmla="*/ 587 w 737"/>
                <a:gd name="T27" fmla="*/ 632 h 839"/>
                <a:gd name="T28" fmla="*/ 615 w 737"/>
                <a:gd name="T29" fmla="*/ 609 h 839"/>
                <a:gd name="T30" fmla="*/ 633 w 737"/>
                <a:gd name="T31" fmla="*/ 583 h 839"/>
                <a:gd name="T32" fmla="*/ 650 w 737"/>
                <a:gd name="T33" fmla="*/ 558 h 839"/>
                <a:gd name="T34" fmla="*/ 676 w 737"/>
                <a:gd name="T35" fmla="*/ 543 h 839"/>
                <a:gd name="T36" fmla="*/ 685 w 737"/>
                <a:gd name="T37" fmla="*/ 520 h 839"/>
                <a:gd name="T38" fmla="*/ 701 w 737"/>
                <a:gd name="T39" fmla="*/ 486 h 839"/>
                <a:gd name="T40" fmla="*/ 717 w 737"/>
                <a:gd name="T41" fmla="*/ 468 h 839"/>
                <a:gd name="T42" fmla="*/ 719 w 737"/>
                <a:gd name="T43" fmla="*/ 453 h 839"/>
                <a:gd name="T44" fmla="*/ 704 w 737"/>
                <a:gd name="T45" fmla="*/ 446 h 839"/>
                <a:gd name="T46" fmla="*/ 715 w 737"/>
                <a:gd name="T47" fmla="*/ 447 h 839"/>
                <a:gd name="T48" fmla="*/ 722 w 737"/>
                <a:gd name="T49" fmla="*/ 445 h 839"/>
                <a:gd name="T50" fmla="*/ 723 w 737"/>
                <a:gd name="T51" fmla="*/ 427 h 839"/>
                <a:gd name="T52" fmla="*/ 703 w 737"/>
                <a:gd name="T53" fmla="*/ 378 h 839"/>
                <a:gd name="T54" fmla="*/ 666 w 737"/>
                <a:gd name="T55" fmla="*/ 375 h 839"/>
                <a:gd name="T56" fmla="*/ 644 w 737"/>
                <a:gd name="T57" fmla="*/ 366 h 839"/>
                <a:gd name="T58" fmla="*/ 633 w 737"/>
                <a:gd name="T59" fmla="*/ 341 h 839"/>
                <a:gd name="T60" fmla="*/ 611 w 737"/>
                <a:gd name="T61" fmla="*/ 278 h 839"/>
                <a:gd name="T62" fmla="*/ 596 w 737"/>
                <a:gd name="T63" fmla="*/ 238 h 839"/>
                <a:gd name="T64" fmla="*/ 588 w 737"/>
                <a:gd name="T65" fmla="*/ 206 h 839"/>
                <a:gd name="T66" fmla="*/ 577 w 737"/>
                <a:gd name="T67" fmla="*/ 159 h 839"/>
                <a:gd name="T68" fmla="*/ 571 w 737"/>
                <a:gd name="T69" fmla="*/ 125 h 839"/>
                <a:gd name="T70" fmla="*/ 566 w 737"/>
                <a:gd name="T71" fmla="*/ 82 h 839"/>
                <a:gd name="T72" fmla="*/ 552 w 737"/>
                <a:gd name="T73" fmla="*/ 102 h 839"/>
                <a:gd name="T74" fmla="*/ 542 w 737"/>
                <a:gd name="T75" fmla="*/ 60 h 839"/>
                <a:gd name="T76" fmla="*/ 531 w 737"/>
                <a:gd name="T77" fmla="*/ 36 h 839"/>
                <a:gd name="T78" fmla="*/ 495 w 737"/>
                <a:gd name="T79" fmla="*/ 0 h 839"/>
                <a:gd name="T80" fmla="*/ 490 w 737"/>
                <a:gd name="T81" fmla="*/ 25 h 839"/>
                <a:gd name="T82" fmla="*/ 481 w 737"/>
                <a:gd name="T83" fmla="*/ 30 h 839"/>
                <a:gd name="T84" fmla="*/ 476 w 737"/>
                <a:gd name="T85" fmla="*/ 30 h 839"/>
                <a:gd name="T86" fmla="*/ 467 w 737"/>
                <a:gd name="T87" fmla="*/ 42 h 839"/>
                <a:gd name="T88" fmla="*/ 434 w 737"/>
                <a:gd name="T89" fmla="*/ 64 h 839"/>
                <a:gd name="T90" fmla="*/ 325 w 737"/>
                <a:gd name="T91" fmla="*/ 272 h 839"/>
                <a:gd name="T92" fmla="*/ 196 w 737"/>
                <a:gd name="T93" fmla="*/ 349 h 839"/>
                <a:gd name="T94" fmla="*/ 57 w 737"/>
                <a:gd name="T95" fmla="*/ 363 h 839"/>
                <a:gd name="T96" fmla="*/ 0 w 737"/>
                <a:gd name="T97" fmla="*/ 29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7" h="839">
                  <a:moveTo>
                    <a:pt x="26" y="423"/>
                  </a:moveTo>
                  <a:cubicBezTo>
                    <a:pt x="48" y="427"/>
                    <a:pt x="160" y="455"/>
                    <a:pt x="165" y="493"/>
                  </a:cubicBezTo>
                  <a:cubicBezTo>
                    <a:pt x="170" y="529"/>
                    <a:pt x="175" y="533"/>
                    <a:pt x="187" y="538"/>
                  </a:cubicBezTo>
                  <a:cubicBezTo>
                    <a:pt x="208" y="545"/>
                    <a:pt x="234" y="560"/>
                    <a:pt x="235" y="587"/>
                  </a:cubicBezTo>
                  <a:cubicBezTo>
                    <a:pt x="235" y="589"/>
                    <a:pt x="235" y="589"/>
                    <a:pt x="235" y="589"/>
                  </a:cubicBezTo>
                  <a:cubicBezTo>
                    <a:pt x="237" y="617"/>
                    <a:pt x="238" y="643"/>
                    <a:pt x="263" y="668"/>
                  </a:cubicBezTo>
                  <a:cubicBezTo>
                    <a:pt x="287" y="692"/>
                    <a:pt x="344" y="752"/>
                    <a:pt x="348" y="756"/>
                  </a:cubicBezTo>
                  <a:cubicBezTo>
                    <a:pt x="350" y="757"/>
                    <a:pt x="364" y="766"/>
                    <a:pt x="368" y="780"/>
                  </a:cubicBezTo>
                  <a:cubicBezTo>
                    <a:pt x="370" y="786"/>
                    <a:pt x="369" y="793"/>
                    <a:pt x="365" y="800"/>
                  </a:cubicBezTo>
                  <a:cubicBezTo>
                    <a:pt x="359" y="809"/>
                    <a:pt x="353" y="822"/>
                    <a:pt x="358" y="829"/>
                  </a:cubicBezTo>
                  <a:cubicBezTo>
                    <a:pt x="363" y="837"/>
                    <a:pt x="380" y="839"/>
                    <a:pt x="409" y="835"/>
                  </a:cubicBezTo>
                  <a:cubicBezTo>
                    <a:pt x="409" y="837"/>
                    <a:pt x="409" y="837"/>
                    <a:pt x="409" y="837"/>
                  </a:cubicBezTo>
                  <a:cubicBezTo>
                    <a:pt x="410" y="836"/>
                    <a:pt x="411" y="835"/>
                    <a:pt x="413" y="834"/>
                  </a:cubicBezTo>
                  <a:cubicBezTo>
                    <a:pt x="417" y="831"/>
                    <a:pt x="422" y="829"/>
                    <a:pt x="425" y="825"/>
                  </a:cubicBezTo>
                  <a:cubicBezTo>
                    <a:pt x="429" y="820"/>
                    <a:pt x="432" y="815"/>
                    <a:pt x="435" y="810"/>
                  </a:cubicBezTo>
                  <a:cubicBezTo>
                    <a:pt x="440" y="802"/>
                    <a:pt x="444" y="794"/>
                    <a:pt x="447" y="785"/>
                  </a:cubicBezTo>
                  <a:cubicBezTo>
                    <a:pt x="450" y="780"/>
                    <a:pt x="451" y="774"/>
                    <a:pt x="454" y="770"/>
                  </a:cubicBezTo>
                  <a:cubicBezTo>
                    <a:pt x="458" y="765"/>
                    <a:pt x="463" y="763"/>
                    <a:pt x="467" y="759"/>
                  </a:cubicBezTo>
                  <a:cubicBezTo>
                    <a:pt x="471" y="754"/>
                    <a:pt x="474" y="749"/>
                    <a:pt x="476" y="743"/>
                  </a:cubicBezTo>
                  <a:cubicBezTo>
                    <a:pt x="478" y="738"/>
                    <a:pt x="479" y="733"/>
                    <a:pt x="482" y="728"/>
                  </a:cubicBezTo>
                  <a:cubicBezTo>
                    <a:pt x="486" y="721"/>
                    <a:pt x="491" y="716"/>
                    <a:pt x="497" y="711"/>
                  </a:cubicBezTo>
                  <a:cubicBezTo>
                    <a:pt x="500" y="707"/>
                    <a:pt x="504" y="704"/>
                    <a:pt x="507" y="700"/>
                  </a:cubicBezTo>
                  <a:cubicBezTo>
                    <a:pt x="511" y="697"/>
                    <a:pt x="513" y="696"/>
                    <a:pt x="518" y="694"/>
                  </a:cubicBezTo>
                  <a:cubicBezTo>
                    <a:pt x="524" y="693"/>
                    <a:pt x="529" y="690"/>
                    <a:pt x="534" y="686"/>
                  </a:cubicBezTo>
                  <a:cubicBezTo>
                    <a:pt x="539" y="683"/>
                    <a:pt x="545" y="680"/>
                    <a:pt x="548" y="675"/>
                  </a:cubicBezTo>
                  <a:cubicBezTo>
                    <a:pt x="551" y="670"/>
                    <a:pt x="554" y="665"/>
                    <a:pt x="557" y="661"/>
                  </a:cubicBezTo>
                  <a:cubicBezTo>
                    <a:pt x="560" y="655"/>
                    <a:pt x="563" y="648"/>
                    <a:pt x="568" y="643"/>
                  </a:cubicBezTo>
                  <a:cubicBezTo>
                    <a:pt x="573" y="638"/>
                    <a:pt x="580" y="635"/>
                    <a:pt x="587" y="632"/>
                  </a:cubicBezTo>
                  <a:cubicBezTo>
                    <a:pt x="593" y="629"/>
                    <a:pt x="597" y="625"/>
                    <a:pt x="601" y="620"/>
                  </a:cubicBezTo>
                  <a:cubicBezTo>
                    <a:pt x="605" y="615"/>
                    <a:pt x="610" y="613"/>
                    <a:pt x="615" y="609"/>
                  </a:cubicBezTo>
                  <a:cubicBezTo>
                    <a:pt x="621" y="606"/>
                    <a:pt x="624" y="601"/>
                    <a:pt x="627" y="595"/>
                  </a:cubicBezTo>
                  <a:cubicBezTo>
                    <a:pt x="628" y="590"/>
                    <a:pt x="630" y="587"/>
                    <a:pt x="633" y="583"/>
                  </a:cubicBezTo>
                  <a:cubicBezTo>
                    <a:pt x="637" y="579"/>
                    <a:pt x="640" y="575"/>
                    <a:pt x="641" y="571"/>
                  </a:cubicBezTo>
                  <a:cubicBezTo>
                    <a:pt x="643" y="566"/>
                    <a:pt x="645" y="562"/>
                    <a:pt x="650" y="558"/>
                  </a:cubicBezTo>
                  <a:cubicBezTo>
                    <a:pt x="654" y="555"/>
                    <a:pt x="659" y="553"/>
                    <a:pt x="664" y="551"/>
                  </a:cubicBezTo>
                  <a:cubicBezTo>
                    <a:pt x="668" y="549"/>
                    <a:pt x="673" y="546"/>
                    <a:pt x="676" y="543"/>
                  </a:cubicBezTo>
                  <a:cubicBezTo>
                    <a:pt x="679" y="539"/>
                    <a:pt x="679" y="536"/>
                    <a:pt x="680" y="531"/>
                  </a:cubicBezTo>
                  <a:cubicBezTo>
                    <a:pt x="680" y="527"/>
                    <a:pt x="681" y="523"/>
                    <a:pt x="685" y="520"/>
                  </a:cubicBezTo>
                  <a:cubicBezTo>
                    <a:pt x="688" y="517"/>
                    <a:pt x="691" y="515"/>
                    <a:pt x="694" y="512"/>
                  </a:cubicBezTo>
                  <a:cubicBezTo>
                    <a:pt x="700" y="505"/>
                    <a:pt x="699" y="495"/>
                    <a:pt x="701" y="486"/>
                  </a:cubicBezTo>
                  <a:cubicBezTo>
                    <a:pt x="701" y="482"/>
                    <a:pt x="702" y="478"/>
                    <a:pt x="704" y="475"/>
                  </a:cubicBezTo>
                  <a:cubicBezTo>
                    <a:pt x="708" y="471"/>
                    <a:pt x="712" y="469"/>
                    <a:pt x="717" y="468"/>
                  </a:cubicBezTo>
                  <a:cubicBezTo>
                    <a:pt x="721" y="466"/>
                    <a:pt x="726" y="463"/>
                    <a:pt x="726" y="458"/>
                  </a:cubicBezTo>
                  <a:cubicBezTo>
                    <a:pt x="726" y="453"/>
                    <a:pt x="723" y="452"/>
                    <a:pt x="719" y="453"/>
                  </a:cubicBezTo>
                  <a:cubicBezTo>
                    <a:pt x="714" y="453"/>
                    <a:pt x="708" y="456"/>
                    <a:pt x="704" y="454"/>
                  </a:cubicBezTo>
                  <a:cubicBezTo>
                    <a:pt x="700" y="452"/>
                    <a:pt x="702" y="448"/>
                    <a:pt x="704" y="446"/>
                  </a:cubicBezTo>
                  <a:cubicBezTo>
                    <a:pt x="705" y="447"/>
                    <a:pt x="705" y="450"/>
                    <a:pt x="708" y="450"/>
                  </a:cubicBezTo>
                  <a:cubicBezTo>
                    <a:pt x="710" y="450"/>
                    <a:pt x="713" y="448"/>
                    <a:pt x="715" y="447"/>
                  </a:cubicBezTo>
                  <a:cubicBezTo>
                    <a:pt x="716" y="446"/>
                    <a:pt x="717" y="446"/>
                    <a:pt x="718" y="445"/>
                  </a:cubicBezTo>
                  <a:cubicBezTo>
                    <a:pt x="719" y="445"/>
                    <a:pt x="721" y="445"/>
                    <a:pt x="722" y="445"/>
                  </a:cubicBezTo>
                  <a:cubicBezTo>
                    <a:pt x="722" y="445"/>
                    <a:pt x="724" y="442"/>
                    <a:pt x="724" y="442"/>
                  </a:cubicBezTo>
                  <a:cubicBezTo>
                    <a:pt x="727" y="438"/>
                    <a:pt x="724" y="431"/>
                    <a:pt x="723" y="427"/>
                  </a:cubicBezTo>
                  <a:cubicBezTo>
                    <a:pt x="720" y="412"/>
                    <a:pt x="737" y="387"/>
                    <a:pt x="716" y="380"/>
                  </a:cubicBezTo>
                  <a:cubicBezTo>
                    <a:pt x="712" y="378"/>
                    <a:pt x="707" y="379"/>
                    <a:pt x="703" y="378"/>
                  </a:cubicBezTo>
                  <a:cubicBezTo>
                    <a:pt x="699" y="377"/>
                    <a:pt x="695" y="375"/>
                    <a:pt x="690" y="374"/>
                  </a:cubicBezTo>
                  <a:cubicBezTo>
                    <a:pt x="683" y="372"/>
                    <a:pt x="673" y="374"/>
                    <a:pt x="666" y="375"/>
                  </a:cubicBezTo>
                  <a:cubicBezTo>
                    <a:pt x="661" y="376"/>
                    <a:pt x="656" y="376"/>
                    <a:pt x="651" y="375"/>
                  </a:cubicBezTo>
                  <a:cubicBezTo>
                    <a:pt x="647" y="374"/>
                    <a:pt x="645" y="371"/>
                    <a:pt x="644" y="366"/>
                  </a:cubicBezTo>
                  <a:cubicBezTo>
                    <a:pt x="642" y="362"/>
                    <a:pt x="640" y="359"/>
                    <a:pt x="638" y="356"/>
                  </a:cubicBezTo>
                  <a:cubicBezTo>
                    <a:pt x="635" y="351"/>
                    <a:pt x="635" y="345"/>
                    <a:pt x="633" y="341"/>
                  </a:cubicBezTo>
                  <a:cubicBezTo>
                    <a:pt x="629" y="330"/>
                    <a:pt x="623" y="321"/>
                    <a:pt x="619" y="311"/>
                  </a:cubicBezTo>
                  <a:cubicBezTo>
                    <a:pt x="614" y="301"/>
                    <a:pt x="613" y="289"/>
                    <a:pt x="611" y="278"/>
                  </a:cubicBezTo>
                  <a:cubicBezTo>
                    <a:pt x="609" y="269"/>
                    <a:pt x="606" y="259"/>
                    <a:pt x="602" y="250"/>
                  </a:cubicBezTo>
                  <a:cubicBezTo>
                    <a:pt x="600" y="246"/>
                    <a:pt x="598" y="242"/>
                    <a:pt x="596" y="238"/>
                  </a:cubicBezTo>
                  <a:cubicBezTo>
                    <a:pt x="594" y="233"/>
                    <a:pt x="593" y="229"/>
                    <a:pt x="591" y="224"/>
                  </a:cubicBezTo>
                  <a:cubicBezTo>
                    <a:pt x="589" y="218"/>
                    <a:pt x="589" y="212"/>
                    <a:pt x="588" y="206"/>
                  </a:cubicBezTo>
                  <a:cubicBezTo>
                    <a:pt x="587" y="201"/>
                    <a:pt x="584" y="197"/>
                    <a:pt x="582" y="193"/>
                  </a:cubicBezTo>
                  <a:cubicBezTo>
                    <a:pt x="578" y="182"/>
                    <a:pt x="578" y="171"/>
                    <a:pt x="577" y="159"/>
                  </a:cubicBezTo>
                  <a:cubicBezTo>
                    <a:pt x="576" y="153"/>
                    <a:pt x="574" y="146"/>
                    <a:pt x="573" y="139"/>
                  </a:cubicBezTo>
                  <a:cubicBezTo>
                    <a:pt x="572" y="135"/>
                    <a:pt x="572" y="130"/>
                    <a:pt x="571" y="125"/>
                  </a:cubicBezTo>
                  <a:cubicBezTo>
                    <a:pt x="570" y="115"/>
                    <a:pt x="571" y="105"/>
                    <a:pt x="570" y="96"/>
                  </a:cubicBezTo>
                  <a:cubicBezTo>
                    <a:pt x="569" y="92"/>
                    <a:pt x="569" y="85"/>
                    <a:pt x="566" y="82"/>
                  </a:cubicBezTo>
                  <a:cubicBezTo>
                    <a:pt x="562" y="79"/>
                    <a:pt x="560" y="86"/>
                    <a:pt x="559" y="89"/>
                  </a:cubicBezTo>
                  <a:cubicBezTo>
                    <a:pt x="558" y="91"/>
                    <a:pt x="556" y="102"/>
                    <a:pt x="552" y="102"/>
                  </a:cubicBezTo>
                  <a:cubicBezTo>
                    <a:pt x="548" y="101"/>
                    <a:pt x="548" y="93"/>
                    <a:pt x="548" y="91"/>
                  </a:cubicBezTo>
                  <a:cubicBezTo>
                    <a:pt x="547" y="80"/>
                    <a:pt x="544" y="70"/>
                    <a:pt x="542" y="60"/>
                  </a:cubicBezTo>
                  <a:cubicBezTo>
                    <a:pt x="541" y="55"/>
                    <a:pt x="540" y="51"/>
                    <a:pt x="538" y="46"/>
                  </a:cubicBezTo>
                  <a:cubicBezTo>
                    <a:pt x="536" y="43"/>
                    <a:pt x="533" y="40"/>
                    <a:pt x="531" y="36"/>
                  </a:cubicBezTo>
                  <a:cubicBezTo>
                    <a:pt x="526" y="28"/>
                    <a:pt x="521" y="21"/>
                    <a:pt x="514" y="15"/>
                  </a:cubicBezTo>
                  <a:cubicBezTo>
                    <a:pt x="507" y="10"/>
                    <a:pt x="503" y="3"/>
                    <a:pt x="495" y="0"/>
                  </a:cubicBezTo>
                  <a:cubicBezTo>
                    <a:pt x="494" y="5"/>
                    <a:pt x="493" y="10"/>
                    <a:pt x="492" y="15"/>
                  </a:cubicBezTo>
                  <a:cubicBezTo>
                    <a:pt x="491" y="19"/>
                    <a:pt x="490" y="22"/>
                    <a:pt x="490" y="25"/>
                  </a:cubicBezTo>
                  <a:cubicBezTo>
                    <a:pt x="489" y="28"/>
                    <a:pt x="490" y="31"/>
                    <a:pt x="489" y="34"/>
                  </a:cubicBezTo>
                  <a:cubicBezTo>
                    <a:pt x="485" y="35"/>
                    <a:pt x="483" y="34"/>
                    <a:pt x="481" y="30"/>
                  </a:cubicBezTo>
                  <a:cubicBezTo>
                    <a:pt x="481" y="28"/>
                    <a:pt x="481" y="27"/>
                    <a:pt x="479" y="27"/>
                  </a:cubicBezTo>
                  <a:cubicBezTo>
                    <a:pt x="479" y="27"/>
                    <a:pt x="477" y="29"/>
                    <a:pt x="476" y="30"/>
                  </a:cubicBezTo>
                  <a:cubicBezTo>
                    <a:pt x="474" y="31"/>
                    <a:pt x="473" y="33"/>
                    <a:pt x="472" y="35"/>
                  </a:cubicBezTo>
                  <a:cubicBezTo>
                    <a:pt x="470" y="37"/>
                    <a:pt x="468" y="40"/>
                    <a:pt x="467" y="42"/>
                  </a:cubicBezTo>
                  <a:cubicBezTo>
                    <a:pt x="463" y="47"/>
                    <a:pt x="460" y="50"/>
                    <a:pt x="455" y="51"/>
                  </a:cubicBezTo>
                  <a:cubicBezTo>
                    <a:pt x="446" y="54"/>
                    <a:pt x="441" y="58"/>
                    <a:pt x="434" y="64"/>
                  </a:cubicBezTo>
                  <a:cubicBezTo>
                    <a:pt x="434" y="64"/>
                    <a:pt x="383" y="114"/>
                    <a:pt x="367" y="143"/>
                  </a:cubicBezTo>
                  <a:cubicBezTo>
                    <a:pt x="351" y="173"/>
                    <a:pt x="331" y="256"/>
                    <a:pt x="325" y="272"/>
                  </a:cubicBezTo>
                  <a:cubicBezTo>
                    <a:pt x="319" y="289"/>
                    <a:pt x="282" y="323"/>
                    <a:pt x="259" y="338"/>
                  </a:cubicBezTo>
                  <a:cubicBezTo>
                    <a:pt x="237" y="352"/>
                    <a:pt x="225" y="348"/>
                    <a:pt x="196" y="349"/>
                  </a:cubicBezTo>
                  <a:cubicBezTo>
                    <a:pt x="167" y="350"/>
                    <a:pt x="161" y="363"/>
                    <a:pt x="134" y="374"/>
                  </a:cubicBezTo>
                  <a:cubicBezTo>
                    <a:pt x="107" y="386"/>
                    <a:pt x="79" y="372"/>
                    <a:pt x="57" y="363"/>
                  </a:cubicBezTo>
                  <a:cubicBezTo>
                    <a:pt x="34" y="353"/>
                    <a:pt x="29" y="319"/>
                    <a:pt x="14" y="302"/>
                  </a:cubicBezTo>
                  <a:cubicBezTo>
                    <a:pt x="9" y="295"/>
                    <a:pt x="4" y="292"/>
                    <a:pt x="0" y="292"/>
                  </a:cubicBezTo>
                  <a:cubicBezTo>
                    <a:pt x="0" y="327"/>
                    <a:pt x="6" y="420"/>
                    <a:pt x="26" y="42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5" name="Freeform 626">
              <a:extLst>
                <a:ext uri="{FF2B5EF4-FFF2-40B4-BE49-F238E27FC236}">
                  <a16:creationId xmlns:a16="http://schemas.microsoft.com/office/drawing/2014/main" id="{8677D30A-B05A-D143-8CEE-DC1F493C12D7}"/>
                </a:ext>
              </a:extLst>
            </p:cNvPr>
            <p:cNvSpPr>
              <a:spLocks/>
            </p:cNvSpPr>
            <p:nvPr/>
          </p:nvSpPr>
          <p:spPr bwMode="auto">
            <a:xfrm>
              <a:off x="-1100366" y="6567921"/>
              <a:ext cx="1722808" cy="1931513"/>
            </a:xfrm>
            <a:custGeom>
              <a:avLst/>
              <a:gdLst>
                <a:gd name="T0" fmla="*/ 63 w 875"/>
                <a:gd name="T1" fmla="*/ 211 h 981"/>
                <a:gd name="T2" fmla="*/ 81 w 875"/>
                <a:gd name="T3" fmla="*/ 252 h 981"/>
                <a:gd name="T4" fmla="*/ 67 w 875"/>
                <a:gd name="T5" fmla="*/ 298 h 981"/>
                <a:gd name="T6" fmla="*/ 61 w 875"/>
                <a:gd name="T7" fmla="*/ 420 h 981"/>
                <a:gd name="T8" fmla="*/ 108 w 875"/>
                <a:gd name="T9" fmla="*/ 449 h 981"/>
                <a:gd name="T10" fmla="*/ 131 w 875"/>
                <a:gd name="T11" fmla="*/ 442 h 981"/>
                <a:gd name="T12" fmla="*/ 179 w 875"/>
                <a:gd name="T13" fmla="*/ 439 h 981"/>
                <a:gd name="T14" fmla="*/ 183 w 875"/>
                <a:gd name="T15" fmla="*/ 471 h 981"/>
                <a:gd name="T16" fmla="*/ 182 w 875"/>
                <a:gd name="T17" fmla="*/ 472 h 981"/>
                <a:gd name="T18" fmla="*/ 247 w 875"/>
                <a:gd name="T19" fmla="*/ 499 h 981"/>
                <a:gd name="T20" fmla="*/ 248 w 875"/>
                <a:gd name="T21" fmla="*/ 499 h 981"/>
                <a:gd name="T22" fmla="*/ 278 w 875"/>
                <a:gd name="T23" fmla="*/ 575 h 981"/>
                <a:gd name="T24" fmla="*/ 327 w 875"/>
                <a:gd name="T25" fmla="*/ 638 h 981"/>
                <a:gd name="T26" fmla="*/ 327 w 875"/>
                <a:gd name="T27" fmla="*/ 748 h 981"/>
                <a:gd name="T28" fmla="*/ 372 w 875"/>
                <a:gd name="T29" fmla="*/ 854 h 981"/>
                <a:gd name="T30" fmla="*/ 350 w 875"/>
                <a:gd name="T31" fmla="*/ 884 h 981"/>
                <a:gd name="T32" fmla="*/ 464 w 875"/>
                <a:gd name="T33" fmla="*/ 981 h 981"/>
                <a:gd name="T34" fmla="*/ 466 w 875"/>
                <a:gd name="T35" fmla="*/ 912 h 981"/>
                <a:gd name="T36" fmla="*/ 531 w 875"/>
                <a:gd name="T37" fmla="*/ 850 h 981"/>
                <a:gd name="T38" fmla="*/ 566 w 875"/>
                <a:gd name="T39" fmla="*/ 900 h 981"/>
                <a:gd name="T40" fmla="*/ 645 w 875"/>
                <a:gd name="T41" fmla="*/ 894 h 981"/>
                <a:gd name="T42" fmla="*/ 636 w 875"/>
                <a:gd name="T43" fmla="*/ 836 h 981"/>
                <a:gd name="T44" fmla="*/ 692 w 875"/>
                <a:gd name="T45" fmla="*/ 810 h 981"/>
                <a:gd name="T46" fmla="*/ 720 w 875"/>
                <a:gd name="T47" fmla="*/ 739 h 981"/>
                <a:gd name="T48" fmla="*/ 875 w 875"/>
                <a:gd name="T49" fmla="*/ 735 h 981"/>
                <a:gd name="T50" fmla="*/ 874 w 875"/>
                <a:gd name="T51" fmla="*/ 719 h 981"/>
                <a:gd name="T52" fmla="*/ 860 w 875"/>
                <a:gd name="T53" fmla="*/ 621 h 981"/>
                <a:gd name="T54" fmla="*/ 860 w 875"/>
                <a:gd name="T55" fmla="*/ 621 h 981"/>
                <a:gd name="T56" fmla="*/ 860 w 875"/>
                <a:gd name="T57" fmla="*/ 616 h 981"/>
                <a:gd name="T58" fmla="*/ 862 w 875"/>
                <a:gd name="T59" fmla="*/ 616 h 981"/>
                <a:gd name="T60" fmla="*/ 841 w 875"/>
                <a:gd name="T61" fmla="*/ 584 h 981"/>
                <a:gd name="T62" fmla="*/ 818 w 875"/>
                <a:gd name="T63" fmla="*/ 582 h 981"/>
                <a:gd name="T64" fmla="*/ 758 w 875"/>
                <a:gd name="T65" fmla="*/ 526 h 981"/>
                <a:gd name="T66" fmla="*/ 749 w 875"/>
                <a:gd name="T67" fmla="*/ 477 h 981"/>
                <a:gd name="T68" fmla="*/ 711 w 875"/>
                <a:gd name="T69" fmla="*/ 423 h 981"/>
                <a:gd name="T70" fmla="*/ 695 w 875"/>
                <a:gd name="T71" fmla="*/ 372 h 981"/>
                <a:gd name="T72" fmla="*/ 713 w 875"/>
                <a:gd name="T73" fmla="*/ 327 h 981"/>
                <a:gd name="T74" fmla="*/ 727 w 875"/>
                <a:gd name="T75" fmla="*/ 252 h 981"/>
                <a:gd name="T76" fmla="*/ 754 w 875"/>
                <a:gd name="T77" fmla="*/ 235 h 981"/>
                <a:gd name="T78" fmla="*/ 762 w 875"/>
                <a:gd name="T79" fmla="*/ 188 h 981"/>
                <a:gd name="T80" fmla="*/ 724 w 875"/>
                <a:gd name="T81" fmla="*/ 140 h 981"/>
                <a:gd name="T82" fmla="*/ 684 w 875"/>
                <a:gd name="T83" fmla="*/ 108 h 981"/>
                <a:gd name="T84" fmla="*/ 699 w 875"/>
                <a:gd name="T85" fmla="*/ 44 h 981"/>
                <a:gd name="T86" fmla="*/ 642 w 875"/>
                <a:gd name="T87" fmla="*/ 21 h 981"/>
                <a:gd name="T88" fmla="*/ 610 w 875"/>
                <a:gd name="T89" fmla="*/ 10 h 981"/>
                <a:gd name="T90" fmla="*/ 583 w 875"/>
                <a:gd name="T91" fmla="*/ 76 h 981"/>
                <a:gd name="T92" fmla="*/ 476 w 875"/>
                <a:gd name="T93" fmla="*/ 121 h 981"/>
                <a:gd name="T94" fmla="*/ 465 w 875"/>
                <a:gd name="T95" fmla="*/ 158 h 981"/>
                <a:gd name="T96" fmla="*/ 306 w 875"/>
                <a:gd name="T97" fmla="*/ 171 h 981"/>
                <a:gd name="T98" fmla="*/ 257 w 875"/>
                <a:gd name="T99" fmla="*/ 221 h 981"/>
                <a:gd name="T100" fmla="*/ 214 w 875"/>
                <a:gd name="T101" fmla="*/ 234 h 981"/>
                <a:gd name="T102" fmla="*/ 182 w 875"/>
                <a:gd name="T103" fmla="*/ 214 h 981"/>
                <a:gd name="T104" fmla="*/ 136 w 875"/>
                <a:gd name="T105" fmla="*/ 211 h 981"/>
                <a:gd name="T106" fmla="*/ 104 w 875"/>
                <a:gd name="T107" fmla="*/ 180 h 981"/>
                <a:gd name="T108" fmla="*/ 34 w 875"/>
                <a:gd name="T109" fmla="*/ 155 h 981"/>
                <a:gd name="T110" fmla="*/ 0 w 875"/>
                <a:gd name="T111" fmla="*/ 199 h 981"/>
                <a:gd name="T112" fmla="*/ 63 w 875"/>
                <a:gd name="T113" fmla="*/ 211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981">
                  <a:moveTo>
                    <a:pt x="63" y="211"/>
                  </a:moveTo>
                  <a:cubicBezTo>
                    <a:pt x="76" y="212"/>
                    <a:pt x="78" y="234"/>
                    <a:pt x="81" y="252"/>
                  </a:cubicBezTo>
                  <a:cubicBezTo>
                    <a:pt x="83" y="270"/>
                    <a:pt x="77" y="282"/>
                    <a:pt x="67" y="298"/>
                  </a:cubicBezTo>
                  <a:cubicBezTo>
                    <a:pt x="57" y="314"/>
                    <a:pt x="61" y="420"/>
                    <a:pt x="61" y="420"/>
                  </a:cubicBezTo>
                  <a:cubicBezTo>
                    <a:pt x="108" y="449"/>
                    <a:pt x="108" y="449"/>
                    <a:pt x="108" y="449"/>
                  </a:cubicBezTo>
                  <a:cubicBezTo>
                    <a:pt x="108" y="449"/>
                    <a:pt x="122" y="448"/>
                    <a:pt x="131" y="442"/>
                  </a:cubicBezTo>
                  <a:cubicBezTo>
                    <a:pt x="139" y="436"/>
                    <a:pt x="158" y="437"/>
                    <a:pt x="179" y="439"/>
                  </a:cubicBezTo>
                  <a:cubicBezTo>
                    <a:pt x="199" y="440"/>
                    <a:pt x="190" y="462"/>
                    <a:pt x="183" y="471"/>
                  </a:cubicBezTo>
                  <a:cubicBezTo>
                    <a:pt x="183" y="472"/>
                    <a:pt x="182" y="472"/>
                    <a:pt x="182" y="472"/>
                  </a:cubicBezTo>
                  <a:cubicBezTo>
                    <a:pt x="247" y="499"/>
                    <a:pt x="247" y="499"/>
                    <a:pt x="247" y="499"/>
                  </a:cubicBezTo>
                  <a:cubicBezTo>
                    <a:pt x="248" y="499"/>
                    <a:pt x="248" y="499"/>
                    <a:pt x="248" y="499"/>
                  </a:cubicBezTo>
                  <a:cubicBezTo>
                    <a:pt x="278" y="575"/>
                    <a:pt x="278" y="575"/>
                    <a:pt x="278" y="575"/>
                  </a:cubicBezTo>
                  <a:cubicBezTo>
                    <a:pt x="327" y="638"/>
                    <a:pt x="327" y="638"/>
                    <a:pt x="327" y="638"/>
                  </a:cubicBezTo>
                  <a:cubicBezTo>
                    <a:pt x="327" y="748"/>
                    <a:pt x="327" y="748"/>
                    <a:pt x="327" y="748"/>
                  </a:cubicBezTo>
                  <a:cubicBezTo>
                    <a:pt x="372" y="854"/>
                    <a:pt x="372" y="854"/>
                    <a:pt x="372" y="854"/>
                  </a:cubicBezTo>
                  <a:cubicBezTo>
                    <a:pt x="350" y="884"/>
                    <a:pt x="350" y="884"/>
                    <a:pt x="350" y="884"/>
                  </a:cubicBezTo>
                  <a:cubicBezTo>
                    <a:pt x="464" y="981"/>
                    <a:pt x="464" y="981"/>
                    <a:pt x="464" y="981"/>
                  </a:cubicBezTo>
                  <a:cubicBezTo>
                    <a:pt x="466" y="912"/>
                    <a:pt x="466" y="912"/>
                    <a:pt x="466" y="912"/>
                  </a:cubicBezTo>
                  <a:cubicBezTo>
                    <a:pt x="531" y="850"/>
                    <a:pt x="531" y="850"/>
                    <a:pt x="531" y="850"/>
                  </a:cubicBezTo>
                  <a:cubicBezTo>
                    <a:pt x="566" y="900"/>
                    <a:pt x="566" y="900"/>
                    <a:pt x="566" y="900"/>
                  </a:cubicBezTo>
                  <a:cubicBezTo>
                    <a:pt x="645" y="894"/>
                    <a:pt x="645" y="894"/>
                    <a:pt x="645" y="894"/>
                  </a:cubicBezTo>
                  <a:cubicBezTo>
                    <a:pt x="636" y="836"/>
                    <a:pt x="636" y="836"/>
                    <a:pt x="636" y="836"/>
                  </a:cubicBezTo>
                  <a:cubicBezTo>
                    <a:pt x="692" y="810"/>
                    <a:pt x="692" y="810"/>
                    <a:pt x="692" y="810"/>
                  </a:cubicBezTo>
                  <a:cubicBezTo>
                    <a:pt x="720" y="739"/>
                    <a:pt x="720" y="739"/>
                    <a:pt x="720" y="739"/>
                  </a:cubicBezTo>
                  <a:cubicBezTo>
                    <a:pt x="875" y="735"/>
                    <a:pt x="875" y="735"/>
                    <a:pt x="875" y="735"/>
                  </a:cubicBezTo>
                  <a:cubicBezTo>
                    <a:pt x="875" y="728"/>
                    <a:pt x="874" y="723"/>
                    <a:pt x="874" y="719"/>
                  </a:cubicBezTo>
                  <a:cubicBezTo>
                    <a:pt x="871" y="703"/>
                    <a:pt x="860" y="621"/>
                    <a:pt x="860" y="621"/>
                  </a:cubicBezTo>
                  <a:cubicBezTo>
                    <a:pt x="860" y="621"/>
                    <a:pt x="860" y="621"/>
                    <a:pt x="860" y="621"/>
                  </a:cubicBezTo>
                  <a:cubicBezTo>
                    <a:pt x="860" y="616"/>
                    <a:pt x="860" y="616"/>
                    <a:pt x="860" y="616"/>
                  </a:cubicBezTo>
                  <a:cubicBezTo>
                    <a:pt x="862" y="616"/>
                    <a:pt x="862" y="616"/>
                    <a:pt x="862" y="616"/>
                  </a:cubicBezTo>
                  <a:cubicBezTo>
                    <a:pt x="841" y="584"/>
                    <a:pt x="841" y="584"/>
                    <a:pt x="841" y="584"/>
                  </a:cubicBezTo>
                  <a:cubicBezTo>
                    <a:pt x="818" y="582"/>
                    <a:pt x="818" y="582"/>
                    <a:pt x="818" y="582"/>
                  </a:cubicBezTo>
                  <a:cubicBezTo>
                    <a:pt x="818" y="582"/>
                    <a:pt x="770" y="538"/>
                    <a:pt x="758" y="526"/>
                  </a:cubicBezTo>
                  <a:cubicBezTo>
                    <a:pt x="746" y="514"/>
                    <a:pt x="734" y="500"/>
                    <a:pt x="749" y="477"/>
                  </a:cubicBezTo>
                  <a:cubicBezTo>
                    <a:pt x="764" y="455"/>
                    <a:pt x="734" y="435"/>
                    <a:pt x="711" y="423"/>
                  </a:cubicBezTo>
                  <a:cubicBezTo>
                    <a:pt x="688" y="411"/>
                    <a:pt x="698" y="400"/>
                    <a:pt x="695" y="372"/>
                  </a:cubicBezTo>
                  <a:cubicBezTo>
                    <a:pt x="692" y="345"/>
                    <a:pt x="713" y="327"/>
                    <a:pt x="713" y="327"/>
                  </a:cubicBezTo>
                  <a:cubicBezTo>
                    <a:pt x="727" y="252"/>
                    <a:pt x="727" y="252"/>
                    <a:pt x="727" y="252"/>
                  </a:cubicBezTo>
                  <a:cubicBezTo>
                    <a:pt x="727" y="252"/>
                    <a:pt x="742" y="240"/>
                    <a:pt x="754" y="235"/>
                  </a:cubicBezTo>
                  <a:cubicBezTo>
                    <a:pt x="766" y="230"/>
                    <a:pt x="760" y="211"/>
                    <a:pt x="762" y="188"/>
                  </a:cubicBezTo>
                  <a:cubicBezTo>
                    <a:pt x="764" y="166"/>
                    <a:pt x="746" y="160"/>
                    <a:pt x="724" y="140"/>
                  </a:cubicBezTo>
                  <a:cubicBezTo>
                    <a:pt x="702" y="120"/>
                    <a:pt x="691" y="125"/>
                    <a:pt x="684" y="108"/>
                  </a:cubicBezTo>
                  <a:cubicBezTo>
                    <a:pt x="677" y="91"/>
                    <a:pt x="694" y="66"/>
                    <a:pt x="699" y="44"/>
                  </a:cubicBezTo>
                  <a:cubicBezTo>
                    <a:pt x="705" y="22"/>
                    <a:pt x="654" y="15"/>
                    <a:pt x="642" y="21"/>
                  </a:cubicBezTo>
                  <a:cubicBezTo>
                    <a:pt x="631" y="28"/>
                    <a:pt x="635" y="20"/>
                    <a:pt x="610" y="10"/>
                  </a:cubicBezTo>
                  <a:cubicBezTo>
                    <a:pt x="584" y="0"/>
                    <a:pt x="594" y="55"/>
                    <a:pt x="583" y="76"/>
                  </a:cubicBezTo>
                  <a:cubicBezTo>
                    <a:pt x="571" y="96"/>
                    <a:pt x="476" y="121"/>
                    <a:pt x="476" y="121"/>
                  </a:cubicBezTo>
                  <a:cubicBezTo>
                    <a:pt x="465" y="158"/>
                    <a:pt x="465" y="158"/>
                    <a:pt x="465" y="158"/>
                  </a:cubicBezTo>
                  <a:cubicBezTo>
                    <a:pt x="306" y="171"/>
                    <a:pt x="306" y="171"/>
                    <a:pt x="306" y="171"/>
                  </a:cubicBezTo>
                  <a:cubicBezTo>
                    <a:pt x="257" y="221"/>
                    <a:pt x="257" y="221"/>
                    <a:pt x="257" y="221"/>
                  </a:cubicBezTo>
                  <a:cubicBezTo>
                    <a:pt x="214" y="234"/>
                    <a:pt x="214" y="234"/>
                    <a:pt x="214" y="234"/>
                  </a:cubicBezTo>
                  <a:cubicBezTo>
                    <a:pt x="182" y="214"/>
                    <a:pt x="182" y="214"/>
                    <a:pt x="182" y="214"/>
                  </a:cubicBezTo>
                  <a:cubicBezTo>
                    <a:pt x="136" y="211"/>
                    <a:pt x="136" y="211"/>
                    <a:pt x="136" y="211"/>
                  </a:cubicBezTo>
                  <a:cubicBezTo>
                    <a:pt x="136" y="211"/>
                    <a:pt x="109" y="191"/>
                    <a:pt x="104" y="180"/>
                  </a:cubicBezTo>
                  <a:cubicBezTo>
                    <a:pt x="99" y="170"/>
                    <a:pt x="49" y="159"/>
                    <a:pt x="34" y="155"/>
                  </a:cubicBezTo>
                  <a:cubicBezTo>
                    <a:pt x="19" y="152"/>
                    <a:pt x="0" y="195"/>
                    <a:pt x="0" y="199"/>
                  </a:cubicBezTo>
                  <a:cubicBezTo>
                    <a:pt x="0" y="203"/>
                    <a:pt x="49" y="209"/>
                    <a:pt x="63" y="2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6" name="Freeform 627">
              <a:extLst>
                <a:ext uri="{FF2B5EF4-FFF2-40B4-BE49-F238E27FC236}">
                  <a16:creationId xmlns:a16="http://schemas.microsoft.com/office/drawing/2014/main" id="{43D5B41B-EAB9-904C-A31E-FB5F81675C47}"/>
                </a:ext>
              </a:extLst>
            </p:cNvPr>
            <p:cNvSpPr>
              <a:spLocks/>
            </p:cNvSpPr>
            <p:nvPr/>
          </p:nvSpPr>
          <p:spPr bwMode="auto">
            <a:xfrm>
              <a:off x="-3881469" y="10305921"/>
              <a:ext cx="2320376" cy="1071094"/>
            </a:xfrm>
            <a:custGeom>
              <a:avLst/>
              <a:gdLst>
                <a:gd name="T0" fmla="*/ 862 w 1178"/>
                <a:gd name="T1" fmla="*/ 257 h 544"/>
                <a:gd name="T2" fmla="*/ 583 w 1178"/>
                <a:gd name="T3" fmla="*/ 116 h 544"/>
                <a:gd name="T4" fmla="*/ 476 w 1178"/>
                <a:gd name="T5" fmla="*/ 91 h 544"/>
                <a:gd name="T6" fmla="*/ 356 w 1178"/>
                <a:gd name="T7" fmla="*/ 77 h 544"/>
                <a:gd name="T8" fmla="*/ 278 w 1178"/>
                <a:gd name="T9" fmla="*/ 68 h 544"/>
                <a:gd name="T10" fmla="*/ 36 w 1178"/>
                <a:gd name="T11" fmla="*/ 2 h 544"/>
                <a:gd name="T12" fmla="*/ 37 w 1178"/>
                <a:gd name="T13" fmla="*/ 0 h 544"/>
                <a:gd name="T14" fmla="*/ 19 w 1178"/>
                <a:gd name="T15" fmla="*/ 10 h 544"/>
                <a:gd name="T16" fmla="*/ 7 w 1178"/>
                <a:gd name="T17" fmla="*/ 38 h 544"/>
                <a:gd name="T18" fmla="*/ 32 w 1178"/>
                <a:gd name="T19" fmla="*/ 73 h 544"/>
                <a:gd name="T20" fmla="*/ 42 w 1178"/>
                <a:gd name="T21" fmla="*/ 102 h 544"/>
                <a:gd name="T22" fmla="*/ 138 w 1178"/>
                <a:gd name="T23" fmla="*/ 199 h 544"/>
                <a:gd name="T24" fmla="*/ 138 w 1178"/>
                <a:gd name="T25" fmla="*/ 239 h 544"/>
                <a:gd name="T26" fmla="*/ 159 w 1178"/>
                <a:gd name="T27" fmla="*/ 267 h 544"/>
                <a:gd name="T28" fmla="*/ 129 w 1178"/>
                <a:gd name="T29" fmla="*/ 317 h 544"/>
                <a:gd name="T30" fmla="*/ 146 w 1178"/>
                <a:gd name="T31" fmla="*/ 338 h 544"/>
                <a:gd name="T32" fmla="*/ 227 w 1178"/>
                <a:gd name="T33" fmla="*/ 331 h 544"/>
                <a:gd name="T34" fmla="*/ 289 w 1178"/>
                <a:gd name="T35" fmla="*/ 414 h 544"/>
                <a:gd name="T36" fmla="*/ 366 w 1178"/>
                <a:gd name="T37" fmla="*/ 421 h 544"/>
                <a:gd name="T38" fmla="*/ 434 w 1178"/>
                <a:gd name="T39" fmla="*/ 384 h 544"/>
                <a:gd name="T40" fmla="*/ 438 w 1178"/>
                <a:gd name="T41" fmla="*/ 340 h 544"/>
                <a:gd name="T42" fmla="*/ 505 w 1178"/>
                <a:gd name="T43" fmla="*/ 279 h 544"/>
                <a:gd name="T44" fmla="*/ 505 w 1178"/>
                <a:gd name="T45" fmla="*/ 345 h 544"/>
                <a:gd name="T46" fmla="*/ 525 w 1178"/>
                <a:gd name="T47" fmla="*/ 369 h 544"/>
                <a:gd name="T48" fmla="*/ 528 w 1178"/>
                <a:gd name="T49" fmla="*/ 456 h 544"/>
                <a:gd name="T50" fmla="*/ 550 w 1178"/>
                <a:gd name="T51" fmla="*/ 498 h 544"/>
                <a:gd name="T52" fmla="*/ 550 w 1178"/>
                <a:gd name="T53" fmla="*/ 498 h 544"/>
                <a:gd name="T54" fmla="*/ 550 w 1178"/>
                <a:gd name="T55" fmla="*/ 498 h 544"/>
                <a:gd name="T56" fmla="*/ 572 w 1178"/>
                <a:gd name="T57" fmla="*/ 503 h 544"/>
                <a:gd name="T58" fmla="*/ 644 w 1178"/>
                <a:gd name="T59" fmla="*/ 464 h 544"/>
                <a:gd name="T60" fmla="*/ 766 w 1178"/>
                <a:gd name="T61" fmla="*/ 473 h 544"/>
                <a:gd name="T62" fmla="*/ 830 w 1178"/>
                <a:gd name="T63" fmla="*/ 528 h 544"/>
                <a:gd name="T64" fmla="*/ 869 w 1178"/>
                <a:gd name="T65" fmla="*/ 537 h 544"/>
                <a:gd name="T66" fmla="*/ 895 w 1178"/>
                <a:gd name="T67" fmla="*/ 487 h 544"/>
                <a:gd name="T68" fmla="*/ 951 w 1178"/>
                <a:gd name="T69" fmla="*/ 433 h 544"/>
                <a:gd name="T70" fmla="*/ 1063 w 1178"/>
                <a:gd name="T71" fmla="*/ 436 h 544"/>
                <a:gd name="T72" fmla="*/ 1178 w 1178"/>
                <a:gd name="T73" fmla="*/ 376 h 544"/>
                <a:gd name="T74" fmla="*/ 862 w 1178"/>
                <a:gd name="T75" fmla="*/ 2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8" h="544">
                  <a:moveTo>
                    <a:pt x="862" y="257"/>
                  </a:moveTo>
                  <a:cubicBezTo>
                    <a:pt x="824" y="244"/>
                    <a:pt x="595" y="123"/>
                    <a:pt x="583" y="116"/>
                  </a:cubicBezTo>
                  <a:cubicBezTo>
                    <a:pt x="579" y="115"/>
                    <a:pt x="518" y="98"/>
                    <a:pt x="476" y="91"/>
                  </a:cubicBezTo>
                  <a:cubicBezTo>
                    <a:pt x="452" y="87"/>
                    <a:pt x="401" y="82"/>
                    <a:pt x="356" y="77"/>
                  </a:cubicBezTo>
                  <a:cubicBezTo>
                    <a:pt x="324" y="73"/>
                    <a:pt x="293" y="70"/>
                    <a:pt x="278" y="68"/>
                  </a:cubicBezTo>
                  <a:cubicBezTo>
                    <a:pt x="248" y="64"/>
                    <a:pt x="99" y="20"/>
                    <a:pt x="36" y="2"/>
                  </a:cubicBezTo>
                  <a:cubicBezTo>
                    <a:pt x="37" y="0"/>
                    <a:pt x="37" y="0"/>
                    <a:pt x="37" y="0"/>
                  </a:cubicBezTo>
                  <a:cubicBezTo>
                    <a:pt x="33" y="2"/>
                    <a:pt x="27" y="5"/>
                    <a:pt x="19" y="10"/>
                  </a:cubicBezTo>
                  <a:cubicBezTo>
                    <a:pt x="0" y="22"/>
                    <a:pt x="7" y="38"/>
                    <a:pt x="7" y="38"/>
                  </a:cubicBezTo>
                  <a:cubicBezTo>
                    <a:pt x="32" y="73"/>
                    <a:pt x="32" y="73"/>
                    <a:pt x="32" y="73"/>
                  </a:cubicBezTo>
                  <a:cubicBezTo>
                    <a:pt x="32" y="73"/>
                    <a:pt x="41" y="100"/>
                    <a:pt x="42" y="102"/>
                  </a:cubicBezTo>
                  <a:cubicBezTo>
                    <a:pt x="43" y="104"/>
                    <a:pt x="138" y="199"/>
                    <a:pt x="138" y="199"/>
                  </a:cubicBezTo>
                  <a:cubicBezTo>
                    <a:pt x="138" y="239"/>
                    <a:pt x="138" y="239"/>
                    <a:pt x="138" y="239"/>
                  </a:cubicBezTo>
                  <a:cubicBezTo>
                    <a:pt x="159" y="267"/>
                    <a:pt x="159" y="267"/>
                    <a:pt x="159" y="267"/>
                  </a:cubicBezTo>
                  <a:cubicBezTo>
                    <a:pt x="159" y="267"/>
                    <a:pt x="130" y="316"/>
                    <a:pt x="129" y="317"/>
                  </a:cubicBezTo>
                  <a:cubicBezTo>
                    <a:pt x="129" y="319"/>
                    <a:pt x="146" y="338"/>
                    <a:pt x="146" y="338"/>
                  </a:cubicBezTo>
                  <a:cubicBezTo>
                    <a:pt x="227" y="331"/>
                    <a:pt x="227" y="331"/>
                    <a:pt x="227" y="331"/>
                  </a:cubicBezTo>
                  <a:cubicBezTo>
                    <a:pt x="289" y="414"/>
                    <a:pt x="289" y="414"/>
                    <a:pt x="289" y="414"/>
                  </a:cubicBezTo>
                  <a:cubicBezTo>
                    <a:pt x="289" y="414"/>
                    <a:pt x="360" y="420"/>
                    <a:pt x="366" y="421"/>
                  </a:cubicBezTo>
                  <a:cubicBezTo>
                    <a:pt x="372" y="421"/>
                    <a:pt x="434" y="384"/>
                    <a:pt x="434" y="384"/>
                  </a:cubicBezTo>
                  <a:cubicBezTo>
                    <a:pt x="438" y="340"/>
                    <a:pt x="438" y="340"/>
                    <a:pt x="438" y="340"/>
                  </a:cubicBezTo>
                  <a:cubicBezTo>
                    <a:pt x="438" y="340"/>
                    <a:pt x="487" y="296"/>
                    <a:pt x="505" y="279"/>
                  </a:cubicBezTo>
                  <a:cubicBezTo>
                    <a:pt x="522" y="261"/>
                    <a:pt x="505" y="345"/>
                    <a:pt x="505" y="345"/>
                  </a:cubicBezTo>
                  <a:cubicBezTo>
                    <a:pt x="525" y="369"/>
                    <a:pt x="525" y="369"/>
                    <a:pt x="525" y="369"/>
                  </a:cubicBezTo>
                  <a:cubicBezTo>
                    <a:pt x="528" y="456"/>
                    <a:pt x="528" y="456"/>
                    <a:pt x="528" y="456"/>
                  </a:cubicBezTo>
                  <a:cubicBezTo>
                    <a:pt x="528" y="456"/>
                    <a:pt x="551" y="497"/>
                    <a:pt x="550" y="498"/>
                  </a:cubicBezTo>
                  <a:cubicBezTo>
                    <a:pt x="550" y="498"/>
                    <a:pt x="550" y="498"/>
                    <a:pt x="550" y="498"/>
                  </a:cubicBezTo>
                  <a:cubicBezTo>
                    <a:pt x="550" y="498"/>
                    <a:pt x="550" y="498"/>
                    <a:pt x="550" y="498"/>
                  </a:cubicBezTo>
                  <a:cubicBezTo>
                    <a:pt x="552" y="499"/>
                    <a:pt x="569" y="503"/>
                    <a:pt x="572" y="503"/>
                  </a:cubicBezTo>
                  <a:cubicBezTo>
                    <a:pt x="575" y="504"/>
                    <a:pt x="644" y="464"/>
                    <a:pt x="644" y="464"/>
                  </a:cubicBezTo>
                  <a:cubicBezTo>
                    <a:pt x="644" y="464"/>
                    <a:pt x="737" y="468"/>
                    <a:pt x="766" y="473"/>
                  </a:cubicBezTo>
                  <a:cubicBezTo>
                    <a:pt x="795" y="479"/>
                    <a:pt x="815" y="513"/>
                    <a:pt x="830" y="528"/>
                  </a:cubicBezTo>
                  <a:cubicBezTo>
                    <a:pt x="845" y="544"/>
                    <a:pt x="852" y="537"/>
                    <a:pt x="869" y="537"/>
                  </a:cubicBezTo>
                  <a:cubicBezTo>
                    <a:pt x="886" y="538"/>
                    <a:pt x="881" y="521"/>
                    <a:pt x="895" y="487"/>
                  </a:cubicBezTo>
                  <a:cubicBezTo>
                    <a:pt x="908" y="453"/>
                    <a:pt x="951" y="433"/>
                    <a:pt x="951" y="433"/>
                  </a:cubicBezTo>
                  <a:cubicBezTo>
                    <a:pt x="1063" y="436"/>
                    <a:pt x="1063" y="436"/>
                    <a:pt x="1063" y="436"/>
                  </a:cubicBezTo>
                  <a:cubicBezTo>
                    <a:pt x="1178" y="376"/>
                    <a:pt x="1178" y="376"/>
                    <a:pt x="1178" y="376"/>
                  </a:cubicBezTo>
                  <a:cubicBezTo>
                    <a:pt x="1102" y="348"/>
                    <a:pt x="892" y="268"/>
                    <a:pt x="862" y="25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7" name="Freeform 628">
              <a:extLst>
                <a:ext uri="{FF2B5EF4-FFF2-40B4-BE49-F238E27FC236}">
                  <a16:creationId xmlns:a16="http://schemas.microsoft.com/office/drawing/2014/main" id="{D388182F-69BD-F648-9DE6-49D8C51806ED}"/>
                </a:ext>
              </a:extLst>
            </p:cNvPr>
            <p:cNvSpPr>
              <a:spLocks/>
            </p:cNvSpPr>
            <p:nvPr/>
          </p:nvSpPr>
          <p:spPr bwMode="auto">
            <a:xfrm>
              <a:off x="3763859" y="12580027"/>
              <a:ext cx="326841" cy="232333"/>
            </a:xfrm>
            <a:custGeom>
              <a:avLst/>
              <a:gdLst>
                <a:gd name="T0" fmla="*/ 48 w 332"/>
                <a:gd name="T1" fmla="*/ 10 h 236"/>
                <a:gd name="T2" fmla="*/ 28 w 332"/>
                <a:gd name="T3" fmla="*/ 86 h 236"/>
                <a:gd name="T4" fmla="*/ 0 w 332"/>
                <a:gd name="T5" fmla="*/ 116 h 236"/>
                <a:gd name="T6" fmla="*/ 4 w 332"/>
                <a:gd name="T7" fmla="*/ 236 h 236"/>
                <a:gd name="T8" fmla="*/ 326 w 332"/>
                <a:gd name="T9" fmla="*/ 230 h 236"/>
                <a:gd name="T10" fmla="*/ 332 w 332"/>
                <a:gd name="T11" fmla="*/ 44 h 236"/>
                <a:gd name="T12" fmla="*/ 234 w 332"/>
                <a:gd name="T13" fmla="*/ 0 h 236"/>
                <a:gd name="T14" fmla="*/ 48 w 332"/>
                <a:gd name="T15" fmla="*/ 10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 h="236">
                  <a:moveTo>
                    <a:pt x="48" y="10"/>
                  </a:moveTo>
                  <a:lnTo>
                    <a:pt x="28" y="86"/>
                  </a:lnTo>
                  <a:lnTo>
                    <a:pt x="0" y="116"/>
                  </a:lnTo>
                  <a:lnTo>
                    <a:pt x="4" y="236"/>
                  </a:lnTo>
                  <a:lnTo>
                    <a:pt x="326" y="230"/>
                  </a:lnTo>
                  <a:lnTo>
                    <a:pt x="332" y="44"/>
                  </a:lnTo>
                  <a:lnTo>
                    <a:pt x="234" y="0"/>
                  </a:lnTo>
                  <a:lnTo>
                    <a:pt x="48" y="1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8" name="Freeform 629">
              <a:extLst>
                <a:ext uri="{FF2B5EF4-FFF2-40B4-BE49-F238E27FC236}">
                  <a16:creationId xmlns:a16="http://schemas.microsoft.com/office/drawing/2014/main" id="{F6510B39-23E7-394B-BEEB-462594B8B872}"/>
                </a:ext>
              </a:extLst>
            </p:cNvPr>
            <p:cNvSpPr>
              <a:spLocks/>
            </p:cNvSpPr>
            <p:nvPr/>
          </p:nvSpPr>
          <p:spPr bwMode="auto">
            <a:xfrm>
              <a:off x="6575481" y="9497678"/>
              <a:ext cx="1036638" cy="599537"/>
            </a:xfrm>
            <a:custGeom>
              <a:avLst/>
              <a:gdLst>
                <a:gd name="T0" fmla="*/ 199 w 526"/>
                <a:gd name="T1" fmla="*/ 1 h 304"/>
                <a:gd name="T2" fmla="*/ 110 w 526"/>
                <a:gd name="T3" fmla="*/ 80 h 304"/>
                <a:gd name="T4" fmla="*/ 84 w 526"/>
                <a:gd name="T5" fmla="*/ 143 h 304"/>
                <a:gd name="T6" fmla="*/ 83 w 526"/>
                <a:gd name="T7" fmla="*/ 144 h 304"/>
                <a:gd name="T8" fmla="*/ 38 w 526"/>
                <a:gd name="T9" fmla="*/ 163 h 304"/>
                <a:gd name="T10" fmla="*/ 0 w 526"/>
                <a:gd name="T11" fmla="*/ 214 h 304"/>
                <a:gd name="T12" fmla="*/ 3 w 526"/>
                <a:gd name="T13" fmla="*/ 241 h 304"/>
                <a:gd name="T14" fmla="*/ 42 w 526"/>
                <a:gd name="T15" fmla="*/ 221 h 304"/>
                <a:gd name="T16" fmla="*/ 69 w 526"/>
                <a:gd name="T17" fmla="*/ 243 h 304"/>
                <a:gd name="T18" fmla="*/ 116 w 526"/>
                <a:gd name="T19" fmla="*/ 186 h 304"/>
                <a:gd name="T20" fmla="*/ 136 w 526"/>
                <a:gd name="T21" fmla="*/ 202 h 304"/>
                <a:gd name="T22" fmla="*/ 179 w 526"/>
                <a:gd name="T23" fmla="*/ 163 h 304"/>
                <a:gd name="T24" fmla="*/ 233 w 526"/>
                <a:gd name="T25" fmla="*/ 174 h 304"/>
                <a:gd name="T26" fmla="*/ 216 w 526"/>
                <a:gd name="T27" fmla="*/ 210 h 304"/>
                <a:gd name="T28" fmla="*/ 193 w 526"/>
                <a:gd name="T29" fmla="*/ 211 h 304"/>
                <a:gd name="T30" fmla="*/ 168 w 526"/>
                <a:gd name="T31" fmla="*/ 259 h 304"/>
                <a:gd name="T32" fmla="*/ 193 w 526"/>
                <a:gd name="T33" fmla="*/ 261 h 304"/>
                <a:gd name="T34" fmla="*/ 195 w 526"/>
                <a:gd name="T35" fmla="*/ 289 h 304"/>
                <a:gd name="T36" fmla="*/ 258 w 526"/>
                <a:gd name="T37" fmla="*/ 271 h 304"/>
                <a:gd name="T38" fmla="*/ 269 w 526"/>
                <a:gd name="T39" fmla="*/ 304 h 304"/>
                <a:gd name="T40" fmla="*/ 307 w 526"/>
                <a:gd name="T41" fmla="*/ 292 h 304"/>
                <a:gd name="T42" fmla="*/ 292 w 526"/>
                <a:gd name="T43" fmla="*/ 239 h 304"/>
                <a:gd name="T44" fmla="*/ 355 w 526"/>
                <a:gd name="T45" fmla="*/ 209 h 304"/>
                <a:gd name="T46" fmla="*/ 369 w 526"/>
                <a:gd name="T47" fmla="*/ 245 h 304"/>
                <a:gd name="T48" fmla="*/ 399 w 526"/>
                <a:gd name="T49" fmla="*/ 219 h 304"/>
                <a:gd name="T50" fmla="*/ 465 w 526"/>
                <a:gd name="T51" fmla="*/ 245 h 304"/>
                <a:gd name="T52" fmla="*/ 526 w 526"/>
                <a:gd name="T53" fmla="*/ 231 h 304"/>
                <a:gd name="T54" fmla="*/ 518 w 526"/>
                <a:gd name="T55" fmla="*/ 210 h 304"/>
                <a:gd name="T56" fmla="*/ 512 w 526"/>
                <a:gd name="T57" fmla="*/ 189 h 304"/>
                <a:gd name="T58" fmla="*/ 505 w 526"/>
                <a:gd name="T59" fmla="*/ 170 h 304"/>
                <a:gd name="T60" fmla="*/ 502 w 526"/>
                <a:gd name="T61" fmla="*/ 144 h 304"/>
                <a:gd name="T62" fmla="*/ 500 w 526"/>
                <a:gd name="T63" fmla="*/ 119 h 304"/>
                <a:gd name="T64" fmla="*/ 496 w 526"/>
                <a:gd name="T65" fmla="*/ 100 h 304"/>
                <a:gd name="T66" fmla="*/ 481 w 526"/>
                <a:gd name="T67" fmla="*/ 87 h 304"/>
                <a:gd name="T68" fmla="*/ 461 w 526"/>
                <a:gd name="T69" fmla="*/ 75 h 304"/>
                <a:gd name="T70" fmla="*/ 440 w 526"/>
                <a:gd name="T71" fmla="*/ 64 h 304"/>
                <a:gd name="T72" fmla="*/ 416 w 526"/>
                <a:gd name="T73" fmla="*/ 57 h 304"/>
                <a:gd name="T74" fmla="*/ 407 w 526"/>
                <a:gd name="T75" fmla="*/ 59 h 304"/>
                <a:gd name="T76" fmla="*/ 393 w 526"/>
                <a:gd name="T77" fmla="*/ 58 h 304"/>
                <a:gd name="T78" fmla="*/ 384 w 526"/>
                <a:gd name="T79" fmla="*/ 60 h 304"/>
                <a:gd name="T80" fmla="*/ 367 w 526"/>
                <a:gd name="T81" fmla="*/ 63 h 304"/>
                <a:gd name="T82" fmla="*/ 351 w 526"/>
                <a:gd name="T83" fmla="*/ 61 h 304"/>
                <a:gd name="T84" fmla="*/ 335 w 526"/>
                <a:gd name="T85" fmla="*/ 61 h 304"/>
                <a:gd name="T86" fmla="*/ 317 w 526"/>
                <a:gd name="T87" fmla="*/ 61 h 304"/>
                <a:gd name="T88" fmla="*/ 310 w 526"/>
                <a:gd name="T89" fmla="*/ 59 h 304"/>
                <a:gd name="T90" fmla="*/ 299 w 526"/>
                <a:gd name="T91" fmla="*/ 57 h 304"/>
                <a:gd name="T92" fmla="*/ 291 w 526"/>
                <a:gd name="T93" fmla="*/ 54 h 304"/>
                <a:gd name="T94" fmla="*/ 280 w 526"/>
                <a:gd name="T95" fmla="*/ 53 h 304"/>
                <a:gd name="T96" fmla="*/ 274 w 526"/>
                <a:gd name="T97" fmla="*/ 50 h 304"/>
                <a:gd name="T98" fmla="*/ 267 w 526"/>
                <a:gd name="T99" fmla="*/ 45 h 304"/>
                <a:gd name="T100" fmla="*/ 254 w 526"/>
                <a:gd name="T101" fmla="*/ 37 h 304"/>
                <a:gd name="T102" fmla="*/ 246 w 526"/>
                <a:gd name="T103" fmla="*/ 39 h 304"/>
                <a:gd name="T104" fmla="*/ 236 w 526"/>
                <a:gd name="T105" fmla="*/ 40 h 304"/>
                <a:gd name="T106" fmla="*/ 225 w 526"/>
                <a:gd name="T107" fmla="*/ 41 h 304"/>
                <a:gd name="T108" fmla="*/ 213 w 526"/>
                <a:gd name="T109" fmla="*/ 23 h 304"/>
                <a:gd name="T110" fmla="*/ 201 w 526"/>
                <a:gd name="T111" fmla="*/ 2 h 304"/>
                <a:gd name="T112" fmla="*/ 197 w 526"/>
                <a:gd name="T113" fmla="*/ 0 h 304"/>
                <a:gd name="T114" fmla="*/ 199 w 526"/>
                <a:gd name="T115" fmla="*/ 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6" h="304">
                  <a:moveTo>
                    <a:pt x="199" y="1"/>
                  </a:moveTo>
                  <a:cubicBezTo>
                    <a:pt x="175" y="18"/>
                    <a:pt x="114" y="65"/>
                    <a:pt x="110" y="80"/>
                  </a:cubicBezTo>
                  <a:cubicBezTo>
                    <a:pt x="106" y="100"/>
                    <a:pt x="85" y="141"/>
                    <a:pt x="84" y="143"/>
                  </a:cubicBezTo>
                  <a:cubicBezTo>
                    <a:pt x="83" y="144"/>
                    <a:pt x="83" y="144"/>
                    <a:pt x="83" y="144"/>
                  </a:cubicBezTo>
                  <a:cubicBezTo>
                    <a:pt x="38" y="163"/>
                    <a:pt x="38" y="163"/>
                    <a:pt x="38" y="163"/>
                  </a:cubicBezTo>
                  <a:cubicBezTo>
                    <a:pt x="0" y="214"/>
                    <a:pt x="0" y="214"/>
                    <a:pt x="0" y="214"/>
                  </a:cubicBezTo>
                  <a:cubicBezTo>
                    <a:pt x="3" y="241"/>
                    <a:pt x="3" y="241"/>
                    <a:pt x="3" y="241"/>
                  </a:cubicBezTo>
                  <a:cubicBezTo>
                    <a:pt x="42" y="221"/>
                    <a:pt x="42" y="221"/>
                    <a:pt x="42" y="221"/>
                  </a:cubicBezTo>
                  <a:cubicBezTo>
                    <a:pt x="69" y="243"/>
                    <a:pt x="69" y="243"/>
                    <a:pt x="69" y="243"/>
                  </a:cubicBezTo>
                  <a:cubicBezTo>
                    <a:pt x="116" y="186"/>
                    <a:pt x="116" y="186"/>
                    <a:pt x="116" y="186"/>
                  </a:cubicBezTo>
                  <a:cubicBezTo>
                    <a:pt x="136" y="202"/>
                    <a:pt x="136" y="202"/>
                    <a:pt x="136" y="202"/>
                  </a:cubicBezTo>
                  <a:cubicBezTo>
                    <a:pt x="179" y="163"/>
                    <a:pt x="179" y="163"/>
                    <a:pt x="179" y="163"/>
                  </a:cubicBezTo>
                  <a:cubicBezTo>
                    <a:pt x="233" y="174"/>
                    <a:pt x="233" y="174"/>
                    <a:pt x="233" y="174"/>
                  </a:cubicBezTo>
                  <a:cubicBezTo>
                    <a:pt x="216" y="210"/>
                    <a:pt x="216" y="210"/>
                    <a:pt x="216" y="210"/>
                  </a:cubicBezTo>
                  <a:cubicBezTo>
                    <a:pt x="193" y="211"/>
                    <a:pt x="193" y="211"/>
                    <a:pt x="193" y="211"/>
                  </a:cubicBezTo>
                  <a:cubicBezTo>
                    <a:pt x="168" y="259"/>
                    <a:pt x="168" y="259"/>
                    <a:pt x="168" y="259"/>
                  </a:cubicBezTo>
                  <a:cubicBezTo>
                    <a:pt x="193" y="261"/>
                    <a:pt x="193" y="261"/>
                    <a:pt x="193" y="261"/>
                  </a:cubicBezTo>
                  <a:cubicBezTo>
                    <a:pt x="195" y="289"/>
                    <a:pt x="195" y="289"/>
                    <a:pt x="195" y="289"/>
                  </a:cubicBezTo>
                  <a:cubicBezTo>
                    <a:pt x="258" y="271"/>
                    <a:pt x="258" y="271"/>
                    <a:pt x="258" y="271"/>
                  </a:cubicBezTo>
                  <a:cubicBezTo>
                    <a:pt x="269" y="304"/>
                    <a:pt x="269" y="304"/>
                    <a:pt x="269" y="304"/>
                  </a:cubicBezTo>
                  <a:cubicBezTo>
                    <a:pt x="307" y="292"/>
                    <a:pt x="307" y="292"/>
                    <a:pt x="307" y="292"/>
                  </a:cubicBezTo>
                  <a:cubicBezTo>
                    <a:pt x="292" y="239"/>
                    <a:pt x="292" y="239"/>
                    <a:pt x="292" y="239"/>
                  </a:cubicBezTo>
                  <a:cubicBezTo>
                    <a:pt x="355" y="209"/>
                    <a:pt x="355" y="209"/>
                    <a:pt x="355" y="209"/>
                  </a:cubicBezTo>
                  <a:cubicBezTo>
                    <a:pt x="369" y="245"/>
                    <a:pt x="369" y="245"/>
                    <a:pt x="369" y="245"/>
                  </a:cubicBezTo>
                  <a:cubicBezTo>
                    <a:pt x="399" y="219"/>
                    <a:pt x="399" y="219"/>
                    <a:pt x="399" y="219"/>
                  </a:cubicBezTo>
                  <a:cubicBezTo>
                    <a:pt x="465" y="245"/>
                    <a:pt x="465" y="245"/>
                    <a:pt x="465" y="245"/>
                  </a:cubicBezTo>
                  <a:cubicBezTo>
                    <a:pt x="526" y="231"/>
                    <a:pt x="526" y="231"/>
                    <a:pt x="526" y="231"/>
                  </a:cubicBezTo>
                  <a:cubicBezTo>
                    <a:pt x="523" y="224"/>
                    <a:pt x="520" y="217"/>
                    <a:pt x="518" y="210"/>
                  </a:cubicBezTo>
                  <a:cubicBezTo>
                    <a:pt x="516" y="203"/>
                    <a:pt x="514" y="196"/>
                    <a:pt x="512" y="189"/>
                  </a:cubicBezTo>
                  <a:cubicBezTo>
                    <a:pt x="510" y="183"/>
                    <a:pt x="507" y="177"/>
                    <a:pt x="505" y="170"/>
                  </a:cubicBezTo>
                  <a:cubicBezTo>
                    <a:pt x="503" y="162"/>
                    <a:pt x="504" y="153"/>
                    <a:pt x="502" y="144"/>
                  </a:cubicBezTo>
                  <a:cubicBezTo>
                    <a:pt x="501" y="135"/>
                    <a:pt x="500" y="127"/>
                    <a:pt x="500" y="119"/>
                  </a:cubicBezTo>
                  <a:cubicBezTo>
                    <a:pt x="500" y="112"/>
                    <a:pt x="499" y="106"/>
                    <a:pt x="496" y="100"/>
                  </a:cubicBezTo>
                  <a:cubicBezTo>
                    <a:pt x="493" y="93"/>
                    <a:pt x="487" y="90"/>
                    <a:pt x="481" y="87"/>
                  </a:cubicBezTo>
                  <a:cubicBezTo>
                    <a:pt x="474" y="83"/>
                    <a:pt x="468" y="79"/>
                    <a:pt x="461" y="75"/>
                  </a:cubicBezTo>
                  <a:cubicBezTo>
                    <a:pt x="454" y="72"/>
                    <a:pt x="446" y="70"/>
                    <a:pt x="440" y="64"/>
                  </a:cubicBezTo>
                  <a:cubicBezTo>
                    <a:pt x="434" y="58"/>
                    <a:pt x="425" y="57"/>
                    <a:pt x="416" y="57"/>
                  </a:cubicBezTo>
                  <a:cubicBezTo>
                    <a:pt x="413" y="57"/>
                    <a:pt x="410" y="58"/>
                    <a:pt x="407" y="59"/>
                  </a:cubicBezTo>
                  <a:cubicBezTo>
                    <a:pt x="402" y="60"/>
                    <a:pt x="397" y="58"/>
                    <a:pt x="393" y="58"/>
                  </a:cubicBezTo>
                  <a:cubicBezTo>
                    <a:pt x="390" y="59"/>
                    <a:pt x="387" y="59"/>
                    <a:pt x="384" y="60"/>
                  </a:cubicBezTo>
                  <a:cubicBezTo>
                    <a:pt x="379" y="61"/>
                    <a:pt x="373" y="63"/>
                    <a:pt x="367" y="63"/>
                  </a:cubicBezTo>
                  <a:cubicBezTo>
                    <a:pt x="361" y="63"/>
                    <a:pt x="356" y="62"/>
                    <a:pt x="351" y="61"/>
                  </a:cubicBezTo>
                  <a:cubicBezTo>
                    <a:pt x="346" y="59"/>
                    <a:pt x="340" y="61"/>
                    <a:pt x="335" y="61"/>
                  </a:cubicBezTo>
                  <a:cubicBezTo>
                    <a:pt x="329" y="61"/>
                    <a:pt x="323" y="61"/>
                    <a:pt x="317" y="61"/>
                  </a:cubicBezTo>
                  <a:cubicBezTo>
                    <a:pt x="315" y="61"/>
                    <a:pt x="312" y="60"/>
                    <a:pt x="310" y="59"/>
                  </a:cubicBezTo>
                  <a:cubicBezTo>
                    <a:pt x="307" y="58"/>
                    <a:pt x="303" y="57"/>
                    <a:pt x="299" y="57"/>
                  </a:cubicBezTo>
                  <a:cubicBezTo>
                    <a:pt x="297" y="56"/>
                    <a:pt x="294" y="55"/>
                    <a:pt x="291" y="54"/>
                  </a:cubicBezTo>
                  <a:cubicBezTo>
                    <a:pt x="287" y="54"/>
                    <a:pt x="284" y="53"/>
                    <a:pt x="280" y="53"/>
                  </a:cubicBezTo>
                  <a:cubicBezTo>
                    <a:pt x="278" y="52"/>
                    <a:pt x="276" y="52"/>
                    <a:pt x="274" y="50"/>
                  </a:cubicBezTo>
                  <a:cubicBezTo>
                    <a:pt x="272" y="48"/>
                    <a:pt x="269" y="47"/>
                    <a:pt x="267" y="45"/>
                  </a:cubicBezTo>
                  <a:cubicBezTo>
                    <a:pt x="263" y="42"/>
                    <a:pt x="260" y="37"/>
                    <a:pt x="254" y="37"/>
                  </a:cubicBezTo>
                  <a:cubicBezTo>
                    <a:pt x="251" y="37"/>
                    <a:pt x="249" y="38"/>
                    <a:pt x="246" y="39"/>
                  </a:cubicBezTo>
                  <a:cubicBezTo>
                    <a:pt x="243" y="40"/>
                    <a:pt x="239" y="40"/>
                    <a:pt x="236" y="40"/>
                  </a:cubicBezTo>
                  <a:cubicBezTo>
                    <a:pt x="233" y="40"/>
                    <a:pt x="228" y="42"/>
                    <a:pt x="225" y="41"/>
                  </a:cubicBezTo>
                  <a:cubicBezTo>
                    <a:pt x="219" y="38"/>
                    <a:pt x="215" y="28"/>
                    <a:pt x="213" y="23"/>
                  </a:cubicBezTo>
                  <a:cubicBezTo>
                    <a:pt x="210" y="16"/>
                    <a:pt x="207" y="8"/>
                    <a:pt x="201" y="2"/>
                  </a:cubicBezTo>
                  <a:cubicBezTo>
                    <a:pt x="200" y="1"/>
                    <a:pt x="199" y="0"/>
                    <a:pt x="197" y="0"/>
                  </a:cubicBezTo>
                  <a:lnTo>
                    <a:pt x="199" y="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29" name="Freeform 630">
              <a:extLst>
                <a:ext uri="{FF2B5EF4-FFF2-40B4-BE49-F238E27FC236}">
                  <a16:creationId xmlns:a16="http://schemas.microsoft.com/office/drawing/2014/main" id="{4A0A5548-70BB-0149-8522-E4E4523BCC2C}"/>
                </a:ext>
              </a:extLst>
            </p:cNvPr>
            <p:cNvSpPr>
              <a:spLocks/>
            </p:cNvSpPr>
            <p:nvPr/>
          </p:nvSpPr>
          <p:spPr bwMode="auto">
            <a:xfrm>
              <a:off x="6498693" y="9826489"/>
              <a:ext cx="1166587" cy="680263"/>
            </a:xfrm>
            <a:custGeom>
              <a:avLst/>
              <a:gdLst>
                <a:gd name="T0" fmla="*/ 504 w 592"/>
                <a:gd name="T1" fmla="*/ 82 h 345"/>
                <a:gd name="T2" fmla="*/ 439 w 592"/>
                <a:gd name="T3" fmla="*/ 56 h 345"/>
                <a:gd name="T4" fmla="*/ 406 w 592"/>
                <a:gd name="T5" fmla="*/ 84 h 345"/>
                <a:gd name="T6" fmla="*/ 392 w 592"/>
                <a:gd name="T7" fmla="*/ 47 h 345"/>
                <a:gd name="T8" fmla="*/ 336 w 592"/>
                <a:gd name="T9" fmla="*/ 74 h 345"/>
                <a:gd name="T10" fmla="*/ 351 w 592"/>
                <a:gd name="T11" fmla="*/ 127 h 345"/>
                <a:gd name="T12" fmla="*/ 306 w 592"/>
                <a:gd name="T13" fmla="*/ 142 h 345"/>
                <a:gd name="T14" fmla="*/ 295 w 592"/>
                <a:gd name="T15" fmla="*/ 109 h 345"/>
                <a:gd name="T16" fmla="*/ 231 w 592"/>
                <a:gd name="T17" fmla="*/ 127 h 345"/>
                <a:gd name="T18" fmla="*/ 228 w 592"/>
                <a:gd name="T19" fmla="*/ 98 h 345"/>
                <a:gd name="T20" fmla="*/ 200 w 592"/>
                <a:gd name="T21" fmla="*/ 95 h 345"/>
                <a:gd name="T22" fmla="*/ 230 w 592"/>
                <a:gd name="T23" fmla="*/ 40 h 345"/>
                <a:gd name="T24" fmla="*/ 253 w 592"/>
                <a:gd name="T25" fmla="*/ 39 h 345"/>
                <a:gd name="T26" fmla="*/ 266 w 592"/>
                <a:gd name="T27" fmla="*/ 10 h 345"/>
                <a:gd name="T28" fmla="*/ 219 w 592"/>
                <a:gd name="T29" fmla="*/ 0 h 345"/>
                <a:gd name="T30" fmla="*/ 175 w 592"/>
                <a:gd name="T31" fmla="*/ 40 h 345"/>
                <a:gd name="T32" fmla="*/ 156 w 592"/>
                <a:gd name="T33" fmla="*/ 25 h 345"/>
                <a:gd name="T34" fmla="*/ 110 w 592"/>
                <a:gd name="T35" fmla="*/ 80 h 345"/>
                <a:gd name="T36" fmla="*/ 112 w 592"/>
                <a:gd name="T37" fmla="*/ 119 h 345"/>
                <a:gd name="T38" fmla="*/ 111 w 592"/>
                <a:gd name="T39" fmla="*/ 120 h 345"/>
                <a:gd name="T40" fmla="*/ 86 w 592"/>
                <a:gd name="T41" fmla="*/ 131 h 345"/>
                <a:gd name="T42" fmla="*/ 57 w 592"/>
                <a:gd name="T43" fmla="*/ 120 h 345"/>
                <a:gd name="T44" fmla="*/ 41 w 592"/>
                <a:gd name="T45" fmla="*/ 138 h 345"/>
                <a:gd name="T46" fmla="*/ 22 w 592"/>
                <a:gd name="T47" fmla="*/ 123 h 345"/>
                <a:gd name="T48" fmla="*/ 0 w 592"/>
                <a:gd name="T49" fmla="*/ 148 h 345"/>
                <a:gd name="T50" fmla="*/ 10 w 592"/>
                <a:gd name="T51" fmla="*/ 163 h 345"/>
                <a:gd name="T52" fmla="*/ 44 w 592"/>
                <a:gd name="T53" fmla="*/ 167 h 345"/>
                <a:gd name="T54" fmla="*/ 32 w 592"/>
                <a:gd name="T55" fmla="*/ 196 h 345"/>
                <a:gd name="T56" fmla="*/ 53 w 592"/>
                <a:gd name="T57" fmla="*/ 222 h 345"/>
                <a:gd name="T58" fmla="*/ 42 w 592"/>
                <a:gd name="T59" fmla="*/ 238 h 345"/>
                <a:gd name="T60" fmla="*/ 96 w 592"/>
                <a:gd name="T61" fmla="*/ 281 h 345"/>
                <a:gd name="T62" fmla="*/ 144 w 592"/>
                <a:gd name="T63" fmla="*/ 229 h 345"/>
                <a:gd name="T64" fmla="*/ 183 w 592"/>
                <a:gd name="T65" fmla="*/ 230 h 345"/>
                <a:gd name="T66" fmla="*/ 204 w 592"/>
                <a:gd name="T67" fmla="*/ 195 h 345"/>
                <a:gd name="T68" fmla="*/ 287 w 592"/>
                <a:gd name="T69" fmla="*/ 199 h 345"/>
                <a:gd name="T70" fmla="*/ 286 w 592"/>
                <a:gd name="T71" fmla="*/ 229 h 345"/>
                <a:gd name="T72" fmla="*/ 248 w 592"/>
                <a:gd name="T73" fmla="*/ 232 h 345"/>
                <a:gd name="T74" fmla="*/ 258 w 592"/>
                <a:gd name="T75" fmla="*/ 263 h 345"/>
                <a:gd name="T76" fmla="*/ 223 w 592"/>
                <a:gd name="T77" fmla="*/ 284 h 345"/>
                <a:gd name="T78" fmla="*/ 247 w 592"/>
                <a:gd name="T79" fmla="*/ 321 h 345"/>
                <a:gd name="T80" fmla="*/ 280 w 592"/>
                <a:gd name="T81" fmla="*/ 312 h 345"/>
                <a:gd name="T82" fmla="*/ 296 w 592"/>
                <a:gd name="T83" fmla="*/ 345 h 345"/>
                <a:gd name="T84" fmla="*/ 336 w 592"/>
                <a:gd name="T85" fmla="*/ 336 h 345"/>
                <a:gd name="T86" fmla="*/ 333 w 592"/>
                <a:gd name="T87" fmla="*/ 299 h 345"/>
                <a:gd name="T88" fmla="*/ 424 w 592"/>
                <a:gd name="T89" fmla="*/ 257 h 345"/>
                <a:gd name="T90" fmla="*/ 439 w 592"/>
                <a:gd name="T91" fmla="*/ 275 h 345"/>
                <a:gd name="T92" fmla="*/ 468 w 592"/>
                <a:gd name="T93" fmla="*/ 264 h 345"/>
                <a:gd name="T94" fmla="*/ 455 w 592"/>
                <a:gd name="T95" fmla="*/ 248 h 345"/>
                <a:gd name="T96" fmla="*/ 493 w 592"/>
                <a:gd name="T97" fmla="*/ 224 h 345"/>
                <a:gd name="T98" fmla="*/ 509 w 592"/>
                <a:gd name="T99" fmla="*/ 232 h 345"/>
                <a:gd name="T100" fmla="*/ 536 w 592"/>
                <a:gd name="T101" fmla="*/ 203 h 345"/>
                <a:gd name="T102" fmla="*/ 541 w 592"/>
                <a:gd name="T103" fmla="*/ 180 h 345"/>
                <a:gd name="T104" fmla="*/ 591 w 592"/>
                <a:gd name="T105" fmla="*/ 151 h 345"/>
                <a:gd name="T106" fmla="*/ 592 w 592"/>
                <a:gd name="T107" fmla="*/ 152 h 345"/>
                <a:gd name="T108" fmla="*/ 586 w 592"/>
                <a:gd name="T109" fmla="*/ 127 h 345"/>
                <a:gd name="T110" fmla="*/ 579 w 592"/>
                <a:gd name="T111" fmla="*/ 105 h 345"/>
                <a:gd name="T112" fmla="*/ 566 w 592"/>
                <a:gd name="T113" fmla="*/ 66 h 345"/>
                <a:gd name="T114" fmla="*/ 567 w 592"/>
                <a:gd name="T115" fmla="*/ 68 h 345"/>
                <a:gd name="T116" fmla="*/ 504 w 592"/>
                <a:gd name="T117" fmla="*/ 8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2" h="345">
                  <a:moveTo>
                    <a:pt x="504" y="82"/>
                  </a:moveTo>
                  <a:cubicBezTo>
                    <a:pt x="439" y="56"/>
                    <a:pt x="439" y="56"/>
                    <a:pt x="439" y="56"/>
                  </a:cubicBezTo>
                  <a:cubicBezTo>
                    <a:pt x="406" y="84"/>
                    <a:pt x="406" y="84"/>
                    <a:pt x="406" y="84"/>
                  </a:cubicBezTo>
                  <a:cubicBezTo>
                    <a:pt x="392" y="47"/>
                    <a:pt x="392" y="47"/>
                    <a:pt x="392" y="47"/>
                  </a:cubicBezTo>
                  <a:cubicBezTo>
                    <a:pt x="336" y="74"/>
                    <a:pt x="336" y="74"/>
                    <a:pt x="336" y="74"/>
                  </a:cubicBezTo>
                  <a:cubicBezTo>
                    <a:pt x="351" y="127"/>
                    <a:pt x="351" y="127"/>
                    <a:pt x="351" y="127"/>
                  </a:cubicBezTo>
                  <a:cubicBezTo>
                    <a:pt x="306" y="142"/>
                    <a:pt x="306" y="142"/>
                    <a:pt x="306" y="142"/>
                  </a:cubicBezTo>
                  <a:cubicBezTo>
                    <a:pt x="295" y="109"/>
                    <a:pt x="295" y="109"/>
                    <a:pt x="295" y="109"/>
                  </a:cubicBezTo>
                  <a:cubicBezTo>
                    <a:pt x="231" y="127"/>
                    <a:pt x="231" y="127"/>
                    <a:pt x="231" y="127"/>
                  </a:cubicBezTo>
                  <a:cubicBezTo>
                    <a:pt x="228" y="98"/>
                    <a:pt x="228" y="98"/>
                    <a:pt x="228" y="98"/>
                  </a:cubicBezTo>
                  <a:cubicBezTo>
                    <a:pt x="200" y="95"/>
                    <a:pt x="200" y="95"/>
                    <a:pt x="200" y="95"/>
                  </a:cubicBezTo>
                  <a:cubicBezTo>
                    <a:pt x="230" y="40"/>
                    <a:pt x="230" y="40"/>
                    <a:pt x="230" y="40"/>
                  </a:cubicBezTo>
                  <a:cubicBezTo>
                    <a:pt x="253" y="39"/>
                    <a:pt x="253" y="39"/>
                    <a:pt x="253" y="39"/>
                  </a:cubicBezTo>
                  <a:cubicBezTo>
                    <a:pt x="266" y="10"/>
                    <a:pt x="266" y="10"/>
                    <a:pt x="266" y="10"/>
                  </a:cubicBezTo>
                  <a:cubicBezTo>
                    <a:pt x="219" y="0"/>
                    <a:pt x="219" y="0"/>
                    <a:pt x="219" y="0"/>
                  </a:cubicBezTo>
                  <a:cubicBezTo>
                    <a:pt x="175" y="40"/>
                    <a:pt x="175" y="40"/>
                    <a:pt x="175" y="40"/>
                  </a:cubicBezTo>
                  <a:cubicBezTo>
                    <a:pt x="156" y="25"/>
                    <a:pt x="156" y="25"/>
                    <a:pt x="156" y="25"/>
                  </a:cubicBezTo>
                  <a:cubicBezTo>
                    <a:pt x="110" y="80"/>
                    <a:pt x="110" y="80"/>
                    <a:pt x="110" y="80"/>
                  </a:cubicBezTo>
                  <a:cubicBezTo>
                    <a:pt x="112" y="119"/>
                    <a:pt x="112" y="119"/>
                    <a:pt x="112" y="119"/>
                  </a:cubicBezTo>
                  <a:cubicBezTo>
                    <a:pt x="111" y="120"/>
                    <a:pt x="111" y="120"/>
                    <a:pt x="111" y="120"/>
                  </a:cubicBezTo>
                  <a:cubicBezTo>
                    <a:pt x="88" y="131"/>
                    <a:pt x="87" y="131"/>
                    <a:pt x="86" y="131"/>
                  </a:cubicBezTo>
                  <a:cubicBezTo>
                    <a:pt x="86" y="131"/>
                    <a:pt x="85" y="131"/>
                    <a:pt x="57" y="120"/>
                  </a:cubicBezTo>
                  <a:cubicBezTo>
                    <a:pt x="41" y="138"/>
                    <a:pt x="41" y="138"/>
                    <a:pt x="41" y="138"/>
                  </a:cubicBezTo>
                  <a:cubicBezTo>
                    <a:pt x="22" y="123"/>
                    <a:pt x="22" y="123"/>
                    <a:pt x="22" y="123"/>
                  </a:cubicBezTo>
                  <a:cubicBezTo>
                    <a:pt x="0" y="148"/>
                    <a:pt x="0" y="148"/>
                    <a:pt x="0" y="148"/>
                  </a:cubicBezTo>
                  <a:cubicBezTo>
                    <a:pt x="10" y="163"/>
                    <a:pt x="10" y="163"/>
                    <a:pt x="10" y="163"/>
                  </a:cubicBezTo>
                  <a:cubicBezTo>
                    <a:pt x="44" y="167"/>
                    <a:pt x="44" y="167"/>
                    <a:pt x="44" y="167"/>
                  </a:cubicBezTo>
                  <a:cubicBezTo>
                    <a:pt x="32" y="196"/>
                    <a:pt x="32" y="196"/>
                    <a:pt x="32" y="196"/>
                  </a:cubicBezTo>
                  <a:cubicBezTo>
                    <a:pt x="53" y="222"/>
                    <a:pt x="53" y="222"/>
                    <a:pt x="53" y="222"/>
                  </a:cubicBezTo>
                  <a:cubicBezTo>
                    <a:pt x="42" y="238"/>
                    <a:pt x="42" y="238"/>
                    <a:pt x="42" y="238"/>
                  </a:cubicBezTo>
                  <a:cubicBezTo>
                    <a:pt x="96" y="281"/>
                    <a:pt x="96" y="281"/>
                    <a:pt x="96" y="281"/>
                  </a:cubicBezTo>
                  <a:cubicBezTo>
                    <a:pt x="144" y="229"/>
                    <a:pt x="144" y="229"/>
                    <a:pt x="144" y="229"/>
                  </a:cubicBezTo>
                  <a:cubicBezTo>
                    <a:pt x="183" y="230"/>
                    <a:pt x="183" y="230"/>
                    <a:pt x="183" y="230"/>
                  </a:cubicBezTo>
                  <a:cubicBezTo>
                    <a:pt x="204" y="195"/>
                    <a:pt x="204" y="195"/>
                    <a:pt x="204" y="195"/>
                  </a:cubicBezTo>
                  <a:cubicBezTo>
                    <a:pt x="287" y="199"/>
                    <a:pt x="287" y="199"/>
                    <a:pt x="287" y="199"/>
                  </a:cubicBezTo>
                  <a:cubicBezTo>
                    <a:pt x="286" y="229"/>
                    <a:pt x="286" y="229"/>
                    <a:pt x="286" y="229"/>
                  </a:cubicBezTo>
                  <a:cubicBezTo>
                    <a:pt x="248" y="232"/>
                    <a:pt x="248" y="232"/>
                    <a:pt x="248" y="232"/>
                  </a:cubicBezTo>
                  <a:cubicBezTo>
                    <a:pt x="258" y="263"/>
                    <a:pt x="258" y="263"/>
                    <a:pt x="258" y="263"/>
                  </a:cubicBezTo>
                  <a:cubicBezTo>
                    <a:pt x="223" y="284"/>
                    <a:pt x="223" y="284"/>
                    <a:pt x="223" y="284"/>
                  </a:cubicBezTo>
                  <a:cubicBezTo>
                    <a:pt x="247" y="321"/>
                    <a:pt x="247" y="321"/>
                    <a:pt x="247" y="321"/>
                  </a:cubicBezTo>
                  <a:cubicBezTo>
                    <a:pt x="280" y="312"/>
                    <a:pt x="280" y="312"/>
                    <a:pt x="280" y="312"/>
                  </a:cubicBezTo>
                  <a:cubicBezTo>
                    <a:pt x="296" y="345"/>
                    <a:pt x="296" y="345"/>
                    <a:pt x="296" y="345"/>
                  </a:cubicBezTo>
                  <a:cubicBezTo>
                    <a:pt x="336" y="336"/>
                    <a:pt x="336" y="336"/>
                    <a:pt x="336" y="336"/>
                  </a:cubicBezTo>
                  <a:cubicBezTo>
                    <a:pt x="333" y="299"/>
                    <a:pt x="333" y="299"/>
                    <a:pt x="333" y="299"/>
                  </a:cubicBezTo>
                  <a:cubicBezTo>
                    <a:pt x="424" y="257"/>
                    <a:pt x="424" y="257"/>
                    <a:pt x="424" y="257"/>
                  </a:cubicBezTo>
                  <a:cubicBezTo>
                    <a:pt x="439" y="275"/>
                    <a:pt x="439" y="275"/>
                    <a:pt x="439" y="275"/>
                  </a:cubicBezTo>
                  <a:cubicBezTo>
                    <a:pt x="468" y="264"/>
                    <a:pt x="468" y="264"/>
                    <a:pt x="468" y="264"/>
                  </a:cubicBezTo>
                  <a:cubicBezTo>
                    <a:pt x="455" y="248"/>
                    <a:pt x="455" y="248"/>
                    <a:pt x="455" y="248"/>
                  </a:cubicBezTo>
                  <a:cubicBezTo>
                    <a:pt x="493" y="224"/>
                    <a:pt x="493" y="224"/>
                    <a:pt x="493" y="224"/>
                  </a:cubicBezTo>
                  <a:cubicBezTo>
                    <a:pt x="509" y="232"/>
                    <a:pt x="509" y="232"/>
                    <a:pt x="509" y="232"/>
                  </a:cubicBezTo>
                  <a:cubicBezTo>
                    <a:pt x="536" y="203"/>
                    <a:pt x="536" y="203"/>
                    <a:pt x="536" y="203"/>
                  </a:cubicBezTo>
                  <a:cubicBezTo>
                    <a:pt x="541" y="180"/>
                    <a:pt x="541" y="180"/>
                    <a:pt x="541" y="180"/>
                  </a:cubicBezTo>
                  <a:cubicBezTo>
                    <a:pt x="591" y="151"/>
                    <a:pt x="591" y="151"/>
                    <a:pt x="591" y="151"/>
                  </a:cubicBezTo>
                  <a:cubicBezTo>
                    <a:pt x="592" y="152"/>
                    <a:pt x="592" y="152"/>
                    <a:pt x="592" y="152"/>
                  </a:cubicBezTo>
                  <a:cubicBezTo>
                    <a:pt x="590" y="144"/>
                    <a:pt x="588" y="136"/>
                    <a:pt x="586" y="127"/>
                  </a:cubicBezTo>
                  <a:cubicBezTo>
                    <a:pt x="584" y="120"/>
                    <a:pt x="581" y="112"/>
                    <a:pt x="579" y="105"/>
                  </a:cubicBezTo>
                  <a:cubicBezTo>
                    <a:pt x="575" y="92"/>
                    <a:pt x="571" y="79"/>
                    <a:pt x="566" y="66"/>
                  </a:cubicBezTo>
                  <a:cubicBezTo>
                    <a:pt x="567" y="68"/>
                    <a:pt x="567" y="68"/>
                    <a:pt x="567" y="68"/>
                  </a:cubicBezTo>
                  <a:lnTo>
                    <a:pt x="504" y="82"/>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0" name="Freeform 631">
              <a:extLst>
                <a:ext uri="{FF2B5EF4-FFF2-40B4-BE49-F238E27FC236}">
                  <a16:creationId xmlns:a16="http://schemas.microsoft.com/office/drawing/2014/main" id="{D00B8E5E-F103-5646-B819-A3F4D4B9775D}"/>
                </a:ext>
              </a:extLst>
            </p:cNvPr>
            <p:cNvSpPr>
              <a:spLocks noEditPoints="1"/>
            </p:cNvSpPr>
            <p:nvPr/>
          </p:nvSpPr>
          <p:spPr bwMode="auto">
            <a:xfrm>
              <a:off x="2267477" y="11747173"/>
              <a:ext cx="2150064" cy="2106748"/>
            </a:xfrm>
            <a:custGeom>
              <a:avLst/>
              <a:gdLst>
                <a:gd name="T0" fmla="*/ 1060 w 1092"/>
                <a:gd name="T1" fmla="*/ 68 h 1070"/>
                <a:gd name="T2" fmla="*/ 855 w 1092"/>
                <a:gd name="T3" fmla="*/ 113 h 1070"/>
                <a:gd name="T4" fmla="*/ 759 w 1092"/>
                <a:gd name="T5" fmla="*/ 93 h 1070"/>
                <a:gd name="T6" fmla="*/ 612 w 1092"/>
                <a:gd name="T7" fmla="*/ 41 h 1070"/>
                <a:gd name="T8" fmla="*/ 459 w 1092"/>
                <a:gd name="T9" fmla="*/ 70 h 1070"/>
                <a:gd name="T10" fmla="*/ 401 w 1092"/>
                <a:gd name="T11" fmla="*/ 141 h 1070"/>
                <a:gd name="T12" fmla="*/ 372 w 1092"/>
                <a:gd name="T13" fmla="*/ 209 h 1070"/>
                <a:gd name="T14" fmla="*/ 349 w 1092"/>
                <a:gd name="T15" fmla="*/ 271 h 1070"/>
                <a:gd name="T16" fmla="*/ 324 w 1092"/>
                <a:gd name="T17" fmla="*/ 379 h 1070"/>
                <a:gd name="T18" fmla="*/ 275 w 1092"/>
                <a:gd name="T19" fmla="*/ 395 h 1070"/>
                <a:gd name="T20" fmla="*/ 235 w 1092"/>
                <a:gd name="T21" fmla="*/ 463 h 1070"/>
                <a:gd name="T22" fmla="*/ 163 w 1092"/>
                <a:gd name="T23" fmla="*/ 518 h 1070"/>
                <a:gd name="T24" fmla="*/ 103 w 1092"/>
                <a:gd name="T25" fmla="*/ 594 h 1070"/>
                <a:gd name="T26" fmla="*/ 47 w 1092"/>
                <a:gd name="T27" fmla="*/ 631 h 1070"/>
                <a:gd name="T28" fmla="*/ 19 w 1092"/>
                <a:gd name="T29" fmla="*/ 694 h 1070"/>
                <a:gd name="T30" fmla="*/ 3 w 1092"/>
                <a:gd name="T31" fmla="*/ 788 h 1070"/>
                <a:gd name="T32" fmla="*/ 29 w 1092"/>
                <a:gd name="T33" fmla="*/ 829 h 1070"/>
                <a:gd name="T34" fmla="*/ 16 w 1092"/>
                <a:gd name="T35" fmla="*/ 901 h 1070"/>
                <a:gd name="T36" fmla="*/ 52 w 1092"/>
                <a:gd name="T37" fmla="*/ 904 h 1070"/>
                <a:gd name="T38" fmla="*/ 67 w 1092"/>
                <a:gd name="T39" fmla="*/ 955 h 1070"/>
                <a:gd name="T40" fmla="*/ 201 w 1092"/>
                <a:gd name="T41" fmla="*/ 1016 h 1070"/>
                <a:gd name="T42" fmla="*/ 314 w 1092"/>
                <a:gd name="T43" fmla="*/ 1064 h 1070"/>
                <a:gd name="T44" fmla="*/ 599 w 1092"/>
                <a:gd name="T45" fmla="*/ 967 h 1070"/>
                <a:gd name="T46" fmla="*/ 727 w 1092"/>
                <a:gd name="T47" fmla="*/ 920 h 1070"/>
                <a:gd name="T48" fmla="*/ 787 w 1092"/>
                <a:gd name="T49" fmla="*/ 937 h 1070"/>
                <a:gd name="T50" fmla="*/ 872 w 1092"/>
                <a:gd name="T51" fmla="*/ 865 h 1070"/>
                <a:gd name="T52" fmla="*/ 861 w 1092"/>
                <a:gd name="T53" fmla="*/ 823 h 1070"/>
                <a:gd name="T54" fmla="*/ 847 w 1092"/>
                <a:gd name="T55" fmla="*/ 776 h 1070"/>
                <a:gd name="T56" fmla="*/ 888 w 1092"/>
                <a:gd name="T57" fmla="*/ 714 h 1070"/>
                <a:gd name="T58" fmla="*/ 872 w 1092"/>
                <a:gd name="T59" fmla="*/ 640 h 1070"/>
                <a:gd name="T60" fmla="*/ 899 w 1092"/>
                <a:gd name="T61" fmla="*/ 577 h 1070"/>
                <a:gd name="T62" fmla="*/ 960 w 1092"/>
                <a:gd name="T63" fmla="*/ 510 h 1070"/>
                <a:gd name="T64" fmla="*/ 962 w 1092"/>
                <a:gd name="T65" fmla="*/ 438 h 1070"/>
                <a:gd name="T66" fmla="*/ 996 w 1092"/>
                <a:gd name="T67" fmla="*/ 401 h 1070"/>
                <a:gd name="T68" fmla="*/ 1011 w 1092"/>
                <a:gd name="T69" fmla="*/ 334 h 1070"/>
                <a:gd name="T70" fmla="*/ 1075 w 1092"/>
                <a:gd name="T71" fmla="*/ 381 h 1070"/>
                <a:gd name="T72" fmla="*/ 1084 w 1092"/>
                <a:gd name="T73" fmla="*/ 320 h 1070"/>
                <a:gd name="T74" fmla="*/ 1090 w 1092"/>
                <a:gd name="T75" fmla="*/ 288 h 1070"/>
                <a:gd name="T76" fmla="*/ 1050 w 1092"/>
                <a:gd name="T77" fmla="*/ 265 h 1070"/>
                <a:gd name="T78" fmla="*/ 1045 w 1092"/>
                <a:gd name="T79" fmla="*/ 223 h 1070"/>
                <a:gd name="T80" fmla="*/ 1045 w 1092"/>
                <a:gd name="T81" fmla="*/ 161 h 1070"/>
                <a:gd name="T82" fmla="*/ 1066 w 1092"/>
                <a:gd name="T83" fmla="*/ 140 h 1070"/>
                <a:gd name="T84" fmla="*/ 1055 w 1092"/>
                <a:gd name="T85" fmla="*/ 114 h 1070"/>
                <a:gd name="T86" fmla="*/ 1074 w 1092"/>
                <a:gd name="T87" fmla="*/ 69 h 1070"/>
                <a:gd name="T88" fmla="*/ 756 w 1092"/>
                <a:gd name="T89" fmla="*/ 479 h 1070"/>
                <a:gd name="T90" fmla="*/ 878 w 1092"/>
                <a:gd name="T91" fmla="*/ 419 h 1070"/>
                <a:gd name="T92" fmla="*/ 926 w 1092"/>
                <a:gd name="T93" fmla="*/ 54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2" h="1070">
                  <a:moveTo>
                    <a:pt x="1074" y="69"/>
                  </a:moveTo>
                  <a:cubicBezTo>
                    <a:pt x="1073" y="68"/>
                    <a:pt x="1072" y="68"/>
                    <a:pt x="1070" y="68"/>
                  </a:cubicBezTo>
                  <a:cubicBezTo>
                    <a:pt x="1067" y="67"/>
                    <a:pt x="1063" y="68"/>
                    <a:pt x="1060" y="68"/>
                  </a:cubicBezTo>
                  <a:cubicBezTo>
                    <a:pt x="1053" y="70"/>
                    <a:pt x="1046" y="71"/>
                    <a:pt x="1042" y="67"/>
                  </a:cubicBezTo>
                  <a:cubicBezTo>
                    <a:pt x="1042" y="67"/>
                    <a:pt x="1042" y="67"/>
                    <a:pt x="1042" y="67"/>
                  </a:cubicBezTo>
                  <a:cubicBezTo>
                    <a:pt x="943" y="77"/>
                    <a:pt x="885" y="97"/>
                    <a:pt x="855" y="113"/>
                  </a:cubicBezTo>
                  <a:cubicBezTo>
                    <a:pt x="828" y="127"/>
                    <a:pt x="773" y="123"/>
                    <a:pt x="771" y="123"/>
                  </a:cubicBezTo>
                  <a:cubicBezTo>
                    <a:pt x="770" y="123"/>
                    <a:pt x="770" y="123"/>
                    <a:pt x="770" y="123"/>
                  </a:cubicBezTo>
                  <a:cubicBezTo>
                    <a:pt x="759" y="93"/>
                    <a:pt x="759" y="93"/>
                    <a:pt x="759" y="93"/>
                  </a:cubicBezTo>
                  <a:cubicBezTo>
                    <a:pt x="676" y="120"/>
                    <a:pt x="676" y="120"/>
                    <a:pt x="676" y="120"/>
                  </a:cubicBezTo>
                  <a:cubicBezTo>
                    <a:pt x="662" y="45"/>
                    <a:pt x="662" y="45"/>
                    <a:pt x="662" y="45"/>
                  </a:cubicBezTo>
                  <a:cubicBezTo>
                    <a:pt x="612" y="41"/>
                    <a:pt x="612" y="41"/>
                    <a:pt x="612" y="41"/>
                  </a:cubicBezTo>
                  <a:cubicBezTo>
                    <a:pt x="568" y="113"/>
                    <a:pt x="566" y="113"/>
                    <a:pt x="565" y="113"/>
                  </a:cubicBezTo>
                  <a:cubicBezTo>
                    <a:pt x="564" y="113"/>
                    <a:pt x="563" y="113"/>
                    <a:pt x="460" y="70"/>
                  </a:cubicBezTo>
                  <a:cubicBezTo>
                    <a:pt x="459" y="70"/>
                    <a:pt x="459" y="70"/>
                    <a:pt x="459" y="70"/>
                  </a:cubicBezTo>
                  <a:cubicBezTo>
                    <a:pt x="459" y="0"/>
                    <a:pt x="459" y="0"/>
                    <a:pt x="459" y="0"/>
                  </a:cubicBezTo>
                  <a:cubicBezTo>
                    <a:pt x="446" y="24"/>
                    <a:pt x="405" y="102"/>
                    <a:pt x="401" y="110"/>
                  </a:cubicBezTo>
                  <a:cubicBezTo>
                    <a:pt x="397" y="118"/>
                    <a:pt x="397" y="129"/>
                    <a:pt x="401" y="141"/>
                  </a:cubicBezTo>
                  <a:cubicBezTo>
                    <a:pt x="404" y="150"/>
                    <a:pt x="396" y="158"/>
                    <a:pt x="387" y="167"/>
                  </a:cubicBezTo>
                  <a:cubicBezTo>
                    <a:pt x="384" y="170"/>
                    <a:pt x="381" y="173"/>
                    <a:pt x="379" y="176"/>
                  </a:cubicBezTo>
                  <a:cubicBezTo>
                    <a:pt x="370" y="186"/>
                    <a:pt x="371" y="196"/>
                    <a:pt x="372" y="209"/>
                  </a:cubicBezTo>
                  <a:cubicBezTo>
                    <a:pt x="373" y="214"/>
                    <a:pt x="373" y="218"/>
                    <a:pt x="373" y="223"/>
                  </a:cubicBezTo>
                  <a:cubicBezTo>
                    <a:pt x="374" y="238"/>
                    <a:pt x="365" y="249"/>
                    <a:pt x="357" y="259"/>
                  </a:cubicBezTo>
                  <a:cubicBezTo>
                    <a:pt x="354" y="264"/>
                    <a:pt x="351" y="267"/>
                    <a:pt x="349" y="271"/>
                  </a:cubicBezTo>
                  <a:cubicBezTo>
                    <a:pt x="343" y="281"/>
                    <a:pt x="348" y="296"/>
                    <a:pt x="352" y="309"/>
                  </a:cubicBezTo>
                  <a:cubicBezTo>
                    <a:pt x="354" y="313"/>
                    <a:pt x="355" y="317"/>
                    <a:pt x="356" y="320"/>
                  </a:cubicBezTo>
                  <a:cubicBezTo>
                    <a:pt x="359" y="333"/>
                    <a:pt x="339" y="359"/>
                    <a:pt x="324" y="379"/>
                  </a:cubicBezTo>
                  <a:cubicBezTo>
                    <a:pt x="320" y="385"/>
                    <a:pt x="315" y="390"/>
                    <a:pt x="313" y="394"/>
                  </a:cubicBezTo>
                  <a:cubicBezTo>
                    <a:pt x="306" y="405"/>
                    <a:pt x="296" y="401"/>
                    <a:pt x="287" y="398"/>
                  </a:cubicBezTo>
                  <a:cubicBezTo>
                    <a:pt x="283" y="396"/>
                    <a:pt x="279" y="395"/>
                    <a:pt x="275" y="395"/>
                  </a:cubicBezTo>
                  <a:cubicBezTo>
                    <a:pt x="268" y="395"/>
                    <a:pt x="261" y="402"/>
                    <a:pt x="254" y="409"/>
                  </a:cubicBezTo>
                  <a:cubicBezTo>
                    <a:pt x="250" y="412"/>
                    <a:pt x="247" y="416"/>
                    <a:pt x="243" y="418"/>
                  </a:cubicBezTo>
                  <a:cubicBezTo>
                    <a:pt x="234" y="425"/>
                    <a:pt x="235" y="451"/>
                    <a:pt x="235" y="463"/>
                  </a:cubicBezTo>
                  <a:cubicBezTo>
                    <a:pt x="235" y="465"/>
                    <a:pt x="235" y="467"/>
                    <a:pt x="235" y="468"/>
                  </a:cubicBezTo>
                  <a:cubicBezTo>
                    <a:pt x="235" y="482"/>
                    <a:pt x="231" y="494"/>
                    <a:pt x="223" y="504"/>
                  </a:cubicBezTo>
                  <a:cubicBezTo>
                    <a:pt x="214" y="515"/>
                    <a:pt x="170" y="519"/>
                    <a:pt x="163" y="518"/>
                  </a:cubicBezTo>
                  <a:cubicBezTo>
                    <a:pt x="159" y="519"/>
                    <a:pt x="143" y="536"/>
                    <a:pt x="132" y="547"/>
                  </a:cubicBezTo>
                  <a:cubicBezTo>
                    <a:pt x="124" y="556"/>
                    <a:pt x="116" y="564"/>
                    <a:pt x="112" y="567"/>
                  </a:cubicBezTo>
                  <a:cubicBezTo>
                    <a:pt x="103" y="574"/>
                    <a:pt x="103" y="581"/>
                    <a:pt x="103" y="594"/>
                  </a:cubicBezTo>
                  <a:cubicBezTo>
                    <a:pt x="104" y="597"/>
                    <a:pt x="104" y="600"/>
                    <a:pt x="104" y="603"/>
                  </a:cubicBezTo>
                  <a:cubicBezTo>
                    <a:pt x="104" y="619"/>
                    <a:pt x="76" y="625"/>
                    <a:pt x="58" y="628"/>
                  </a:cubicBezTo>
                  <a:cubicBezTo>
                    <a:pt x="53" y="629"/>
                    <a:pt x="49" y="630"/>
                    <a:pt x="47" y="631"/>
                  </a:cubicBezTo>
                  <a:cubicBezTo>
                    <a:pt x="39" y="633"/>
                    <a:pt x="40" y="646"/>
                    <a:pt x="42" y="658"/>
                  </a:cubicBezTo>
                  <a:cubicBezTo>
                    <a:pt x="42" y="664"/>
                    <a:pt x="43" y="669"/>
                    <a:pt x="43" y="674"/>
                  </a:cubicBezTo>
                  <a:cubicBezTo>
                    <a:pt x="42" y="687"/>
                    <a:pt x="30" y="691"/>
                    <a:pt x="19" y="694"/>
                  </a:cubicBezTo>
                  <a:cubicBezTo>
                    <a:pt x="14" y="696"/>
                    <a:pt x="10" y="697"/>
                    <a:pt x="6" y="699"/>
                  </a:cubicBezTo>
                  <a:cubicBezTo>
                    <a:pt x="0" y="702"/>
                    <a:pt x="1" y="733"/>
                    <a:pt x="2" y="755"/>
                  </a:cubicBezTo>
                  <a:cubicBezTo>
                    <a:pt x="3" y="768"/>
                    <a:pt x="4" y="780"/>
                    <a:pt x="3" y="788"/>
                  </a:cubicBezTo>
                  <a:cubicBezTo>
                    <a:pt x="1" y="800"/>
                    <a:pt x="7" y="804"/>
                    <a:pt x="15" y="810"/>
                  </a:cubicBezTo>
                  <a:cubicBezTo>
                    <a:pt x="19" y="812"/>
                    <a:pt x="23" y="816"/>
                    <a:pt x="27" y="820"/>
                  </a:cubicBezTo>
                  <a:cubicBezTo>
                    <a:pt x="29" y="822"/>
                    <a:pt x="30" y="825"/>
                    <a:pt x="29" y="829"/>
                  </a:cubicBezTo>
                  <a:cubicBezTo>
                    <a:pt x="28" y="841"/>
                    <a:pt x="8" y="857"/>
                    <a:pt x="3" y="861"/>
                  </a:cubicBezTo>
                  <a:cubicBezTo>
                    <a:pt x="5" y="876"/>
                    <a:pt x="11" y="898"/>
                    <a:pt x="16" y="901"/>
                  </a:cubicBezTo>
                  <a:cubicBezTo>
                    <a:pt x="16" y="901"/>
                    <a:pt x="16" y="901"/>
                    <a:pt x="16" y="901"/>
                  </a:cubicBezTo>
                  <a:cubicBezTo>
                    <a:pt x="19" y="901"/>
                    <a:pt x="20" y="900"/>
                    <a:pt x="22" y="898"/>
                  </a:cubicBezTo>
                  <a:cubicBezTo>
                    <a:pt x="27" y="895"/>
                    <a:pt x="33" y="892"/>
                    <a:pt x="43" y="899"/>
                  </a:cubicBezTo>
                  <a:cubicBezTo>
                    <a:pt x="46" y="902"/>
                    <a:pt x="50" y="903"/>
                    <a:pt x="52" y="904"/>
                  </a:cubicBezTo>
                  <a:cubicBezTo>
                    <a:pt x="58" y="906"/>
                    <a:pt x="61" y="908"/>
                    <a:pt x="61" y="920"/>
                  </a:cubicBezTo>
                  <a:cubicBezTo>
                    <a:pt x="61" y="922"/>
                    <a:pt x="61" y="922"/>
                    <a:pt x="61" y="922"/>
                  </a:cubicBezTo>
                  <a:cubicBezTo>
                    <a:pt x="61" y="934"/>
                    <a:pt x="61" y="950"/>
                    <a:pt x="67" y="955"/>
                  </a:cubicBezTo>
                  <a:cubicBezTo>
                    <a:pt x="68" y="957"/>
                    <a:pt x="70" y="958"/>
                    <a:pt x="72" y="958"/>
                  </a:cubicBezTo>
                  <a:cubicBezTo>
                    <a:pt x="82" y="958"/>
                    <a:pt x="153" y="965"/>
                    <a:pt x="157" y="975"/>
                  </a:cubicBezTo>
                  <a:cubicBezTo>
                    <a:pt x="160" y="982"/>
                    <a:pt x="189" y="1007"/>
                    <a:pt x="201" y="1016"/>
                  </a:cubicBezTo>
                  <a:cubicBezTo>
                    <a:pt x="258" y="1015"/>
                    <a:pt x="258" y="1015"/>
                    <a:pt x="258" y="1015"/>
                  </a:cubicBezTo>
                  <a:cubicBezTo>
                    <a:pt x="259" y="1016"/>
                    <a:pt x="259" y="1016"/>
                    <a:pt x="259" y="1016"/>
                  </a:cubicBezTo>
                  <a:cubicBezTo>
                    <a:pt x="259" y="1017"/>
                    <a:pt x="290" y="1059"/>
                    <a:pt x="314" y="1064"/>
                  </a:cubicBezTo>
                  <a:cubicBezTo>
                    <a:pt x="336" y="1069"/>
                    <a:pt x="381" y="1070"/>
                    <a:pt x="389" y="1070"/>
                  </a:cubicBezTo>
                  <a:cubicBezTo>
                    <a:pt x="424" y="1005"/>
                    <a:pt x="511" y="986"/>
                    <a:pt x="569" y="974"/>
                  </a:cubicBezTo>
                  <a:cubicBezTo>
                    <a:pt x="581" y="971"/>
                    <a:pt x="591" y="969"/>
                    <a:pt x="599" y="967"/>
                  </a:cubicBezTo>
                  <a:cubicBezTo>
                    <a:pt x="642" y="955"/>
                    <a:pt x="662" y="936"/>
                    <a:pt x="674" y="924"/>
                  </a:cubicBezTo>
                  <a:cubicBezTo>
                    <a:pt x="675" y="923"/>
                    <a:pt x="676" y="922"/>
                    <a:pt x="677" y="921"/>
                  </a:cubicBezTo>
                  <a:cubicBezTo>
                    <a:pt x="686" y="913"/>
                    <a:pt x="707" y="916"/>
                    <a:pt x="727" y="920"/>
                  </a:cubicBezTo>
                  <a:cubicBezTo>
                    <a:pt x="737" y="921"/>
                    <a:pt x="747" y="923"/>
                    <a:pt x="754" y="923"/>
                  </a:cubicBezTo>
                  <a:cubicBezTo>
                    <a:pt x="767" y="923"/>
                    <a:pt x="772" y="926"/>
                    <a:pt x="776" y="930"/>
                  </a:cubicBezTo>
                  <a:cubicBezTo>
                    <a:pt x="779" y="932"/>
                    <a:pt x="782" y="935"/>
                    <a:pt x="787" y="937"/>
                  </a:cubicBezTo>
                  <a:cubicBezTo>
                    <a:pt x="791" y="938"/>
                    <a:pt x="805" y="936"/>
                    <a:pt x="858" y="889"/>
                  </a:cubicBezTo>
                  <a:cubicBezTo>
                    <a:pt x="858" y="888"/>
                    <a:pt x="858" y="888"/>
                    <a:pt x="858" y="888"/>
                  </a:cubicBezTo>
                  <a:cubicBezTo>
                    <a:pt x="866" y="881"/>
                    <a:pt x="869" y="872"/>
                    <a:pt x="872" y="865"/>
                  </a:cubicBezTo>
                  <a:cubicBezTo>
                    <a:pt x="872" y="863"/>
                    <a:pt x="873" y="861"/>
                    <a:pt x="874" y="859"/>
                  </a:cubicBezTo>
                  <a:cubicBezTo>
                    <a:pt x="876" y="855"/>
                    <a:pt x="868" y="836"/>
                    <a:pt x="862" y="824"/>
                  </a:cubicBezTo>
                  <a:cubicBezTo>
                    <a:pt x="861" y="823"/>
                    <a:pt x="861" y="823"/>
                    <a:pt x="861" y="823"/>
                  </a:cubicBezTo>
                  <a:cubicBezTo>
                    <a:pt x="898" y="793"/>
                    <a:pt x="898" y="793"/>
                    <a:pt x="898" y="793"/>
                  </a:cubicBezTo>
                  <a:cubicBezTo>
                    <a:pt x="884" y="761"/>
                    <a:pt x="884" y="761"/>
                    <a:pt x="884" y="761"/>
                  </a:cubicBezTo>
                  <a:cubicBezTo>
                    <a:pt x="847" y="776"/>
                    <a:pt x="847" y="776"/>
                    <a:pt x="847" y="776"/>
                  </a:cubicBezTo>
                  <a:cubicBezTo>
                    <a:pt x="847" y="737"/>
                    <a:pt x="847" y="737"/>
                    <a:pt x="847" y="737"/>
                  </a:cubicBezTo>
                  <a:cubicBezTo>
                    <a:pt x="849" y="737"/>
                    <a:pt x="849" y="737"/>
                    <a:pt x="849" y="737"/>
                  </a:cubicBezTo>
                  <a:cubicBezTo>
                    <a:pt x="849" y="737"/>
                    <a:pt x="873" y="724"/>
                    <a:pt x="888" y="714"/>
                  </a:cubicBezTo>
                  <a:cubicBezTo>
                    <a:pt x="900" y="705"/>
                    <a:pt x="900" y="693"/>
                    <a:pt x="900" y="682"/>
                  </a:cubicBezTo>
                  <a:cubicBezTo>
                    <a:pt x="900" y="680"/>
                    <a:pt x="900" y="678"/>
                    <a:pt x="900" y="677"/>
                  </a:cubicBezTo>
                  <a:cubicBezTo>
                    <a:pt x="900" y="666"/>
                    <a:pt x="892" y="657"/>
                    <a:pt x="872" y="640"/>
                  </a:cubicBezTo>
                  <a:cubicBezTo>
                    <a:pt x="865" y="634"/>
                    <a:pt x="862" y="627"/>
                    <a:pt x="862" y="621"/>
                  </a:cubicBezTo>
                  <a:cubicBezTo>
                    <a:pt x="864" y="611"/>
                    <a:pt x="874" y="604"/>
                    <a:pt x="883" y="599"/>
                  </a:cubicBezTo>
                  <a:cubicBezTo>
                    <a:pt x="893" y="595"/>
                    <a:pt x="895" y="588"/>
                    <a:pt x="899" y="577"/>
                  </a:cubicBezTo>
                  <a:cubicBezTo>
                    <a:pt x="900" y="574"/>
                    <a:pt x="901" y="571"/>
                    <a:pt x="903" y="568"/>
                  </a:cubicBezTo>
                  <a:cubicBezTo>
                    <a:pt x="906" y="559"/>
                    <a:pt x="918" y="549"/>
                    <a:pt x="930" y="539"/>
                  </a:cubicBezTo>
                  <a:cubicBezTo>
                    <a:pt x="941" y="530"/>
                    <a:pt x="953" y="520"/>
                    <a:pt x="960" y="510"/>
                  </a:cubicBezTo>
                  <a:cubicBezTo>
                    <a:pt x="974" y="489"/>
                    <a:pt x="944" y="465"/>
                    <a:pt x="944" y="465"/>
                  </a:cubicBezTo>
                  <a:cubicBezTo>
                    <a:pt x="942" y="464"/>
                    <a:pt x="942" y="464"/>
                    <a:pt x="942" y="464"/>
                  </a:cubicBezTo>
                  <a:cubicBezTo>
                    <a:pt x="962" y="438"/>
                    <a:pt x="962" y="438"/>
                    <a:pt x="962" y="438"/>
                  </a:cubicBezTo>
                  <a:cubicBezTo>
                    <a:pt x="935" y="418"/>
                    <a:pt x="935" y="418"/>
                    <a:pt x="935" y="418"/>
                  </a:cubicBezTo>
                  <a:cubicBezTo>
                    <a:pt x="967" y="381"/>
                    <a:pt x="967" y="381"/>
                    <a:pt x="967" y="381"/>
                  </a:cubicBezTo>
                  <a:cubicBezTo>
                    <a:pt x="996" y="401"/>
                    <a:pt x="996" y="401"/>
                    <a:pt x="996" y="401"/>
                  </a:cubicBezTo>
                  <a:cubicBezTo>
                    <a:pt x="1008" y="387"/>
                    <a:pt x="1008" y="387"/>
                    <a:pt x="1008" y="387"/>
                  </a:cubicBezTo>
                  <a:cubicBezTo>
                    <a:pt x="990" y="352"/>
                    <a:pt x="990" y="352"/>
                    <a:pt x="990" y="352"/>
                  </a:cubicBezTo>
                  <a:cubicBezTo>
                    <a:pt x="1011" y="334"/>
                    <a:pt x="1011" y="334"/>
                    <a:pt x="1011" y="334"/>
                  </a:cubicBezTo>
                  <a:cubicBezTo>
                    <a:pt x="1013" y="335"/>
                    <a:pt x="1013" y="335"/>
                    <a:pt x="1013" y="335"/>
                  </a:cubicBezTo>
                  <a:cubicBezTo>
                    <a:pt x="1014" y="336"/>
                    <a:pt x="1035" y="361"/>
                    <a:pt x="1044" y="374"/>
                  </a:cubicBezTo>
                  <a:cubicBezTo>
                    <a:pt x="1050" y="382"/>
                    <a:pt x="1067" y="382"/>
                    <a:pt x="1075" y="381"/>
                  </a:cubicBezTo>
                  <a:cubicBezTo>
                    <a:pt x="1085" y="360"/>
                    <a:pt x="1086" y="353"/>
                    <a:pt x="1085" y="351"/>
                  </a:cubicBezTo>
                  <a:cubicBezTo>
                    <a:pt x="1085" y="350"/>
                    <a:pt x="1085" y="350"/>
                    <a:pt x="1085" y="350"/>
                  </a:cubicBezTo>
                  <a:cubicBezTo>
                    <a:pt x="1081" y="341"/>
                    <a:pt x="1078" y="334"/>
                    <a:pt x="1084" y="320"/>
                  </a:cubicBezTo>
                  <a:cubicBezTo>
                    <a:pt x="1085" y="316"/>
                    <a:pt x="1087" y="313"/>
                    <a:pt x="1088" y="310"/>
                  </a:cubicBezTo>
                  <a:cubicBezTo>
                    <a:pt x="1091" y="306"/>
                    <a:pt x="1091" y="305"/>
                    <a:pt x="1090" y="299"/>
                  </a:cubicBezTo>
                  <a:cubicBezTo>
                    <a:pt x="1089" y="296"/>
                    <a:pt x="1090" y="292"/>
                    <a:pt x="1090" y="288"/>
                  </a:cubicBezTo>
                  <a:cubicBezTo>
                    <a:pt x="1091" y="284"/>
                    <a:pt x="1092" y="279"/>
                    <a:pt x="1090" y="278"/>
                  </a:cubicBezTo>
                  <a:cubicBezTo>
                    <a:pt x="1089" y="277"/>
                    <a:pt x="1088" y="276"/>
                    <a:pt x="1087" y="276"/>
                  </a:cubicBezTo>
                  <a:cubicBezTo>
                    <a:pt x="1078" y="276"/>
                    <a:pt x="1054" y="272"/>
                    <a:pt x="1050" y="265"/>
                  </a:cubicBezTo>
                  <a:cubicBezTo>
                    <a:pt x="1048" y="263"/>
                    <a:pt x="1048" y="261"/>
                    <a:pt x="1049" y="259"/>
                  </a:cubicBezTo>
                  <a:cubicBezTo>
                    <a:pt x="1054" y="249"/>
                    <a:pt x="1057" y="235"/>
                    <a:pt x="1051" y="229"/>
                  </a:cubicBezTo>
                  <a:cubicBezTo>
                    <a:pt x="1050" y="227"/>
                    <a:pt x="1047" y="225"/>
                    <a:pt x="1045" y="223"/>
                  </a:cubicBezTo>
                  <a:cubicBezTo>
                    <a:pt x="1036" y="217"/>
                    <a:pt x="1025" y="208"/>
                    <a:pt x="1030" y="195"/>
                  </a:cubicBezTo>
                  <a:cubicBezTo>
                    <a:pt x="1032" y="190"/>
                    <a:pt x="1033" y="185"/>
                    <a:pt x="1034" y="182"/>
                  </a:cubicBezTo>
                  <a:cubicBezTo>
                    <a:pt x="1036" y="174"/>
                    <a:pt x="1037" y="167"/>
                    <a:pt x="1045" y="161"/>
                  </a:cubicBezTo>
                  <a:cubicBezTo>
                    <a:pt x="1049" y="158"/>
                    <a:pt x="1053" y="155"/>
                    <a:pt x="1056" y="153"/>
                  </a:cubicBezTo>
                  <a:cubicBezTo>
                    <a:pt x="1062" y="150"/>
                    <a:pt x="1066" y="147"/>
                    <a:pt x="1067" y="144"/>
                  </a:cubicBezTo>
                  <a:cubicBezTo>
                    <a:pt x="1068" y="143"/>
                    <a:pt x="1067" y="142"/>
                    <a:pt x="1066" y="140"/>
                  </a:cubicBezTo>
                  <a:cubicBezTo>
                    <a:pt x="1064" y="136"/>
                    <a:pt x="1061" y="133"/>
                    <a:pt x="1058" y="130"/>
                  </a:cubicBezTo>
                  <a:cubicBezTo>
                    <a:pt x="1054" y="127"/>
                    <a:pt x="1051" y="123"/>
                    <a:pt x="1051" y="119"/>
                  </a:cubicBezTo>
                  <a:cubicBezTo>
                    <a:pt x="1051" y="117"/>
                    <a:pt x="1052" y="116"/>
                    <a:pt x="1055" y="114"/>
                  </a:cubicBezTo>
                  <a:cubicBezTo>
                    <a:pt x="1064" y="108"/>
                    <a:pt x="1076" y="93"/>
                    <a:pt x="1076" y="88"/>
                  </a:cubicBezTo>
                  <a:cubicBezTo>
                    <a:pt x="1076" y="86"/>
                    <a:pt x="1076" y="84"/>
                    <a:pt x="1076" y="82"/>
                  </a:cubicBezTo>
                  <a:cubicBezTo>
                    <a:pt x="1076" y="77"/>
                    <a:pt x="1077" y="72"/>
                    <a:pt x="1074" y="69"/>
                  </a:cubicBezTo>
                  <a:close/>
                  <a:moveTo>
                    <a:pt x="926" y="542"/>
                  </a:moveTo>
                  <a:cubicBezTo>
                    <a:pt x="758" y="545"/>
                    <a:pt x="758" y="545"/>
                    <a:pt x="758" y="545"/>
                  </a:cubicBezTo>
                  <a:cubicBezTo>
                    <a:pt x="756" y="479"/>
                    <a:pt x="756" y="479"/>
                    <a:pt x="756" y="479"/>
                  </a:cubicBezTo>
                  <a:cubicBezTo>
                    <a:pt x="771" y="464"/>
                    <a:pt x="771" y="464"/>
                    <a:pt x="771" y="464"/>
                  </a:cubicBezTo>
                  <a:cubicBezTo>
                    <a:pt x="781" y="424"/>
                    <a:pt x="781" y="424"/>
                    <a:pt x="781" y="424"/>
                  </a:cubicBezTo>
                  <a:cubicBezTo>
                    <a:pt x="878" y="419"/>
                    <a:pt x="878" y="419"/>
                    <a:pt x="878" y="419"/>
                  </a:cubicBezTo>
                  <a:cubicBezTo>
                    <a:pt x="878" y="419"/>
                    <a:pt x="878" y="419"/>
                    <a:pt x="878" y="419"/>
                  </a:cubicBezTo>
                  <a:cubicBezTo>
                    <a:pt x="930" y="443"/>
                    <a:pt x="930" y="443"/>
                    <a:pt x="930" y="443"/>
                  </a:cubicBezTo>
                  <a:lnTo>
                    <a:pt x="926" y="542"/>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1" name="Freeform 632">
              <a:extLst>
                <a:ext uri="{FF2B5EF4-FFF2-40B4-BE49-F238E27FC236}">
                  <a16:creationId xmlns:a16="http://schemas.microsoft.com/office/drawing/2014/main" id="{776AB3B8-C5DC-1743-B2D3-E382637B304B}"/>
                </a:ext>
              </a:extLst>
            </p:cNvPr>
            <p:cNvSpPr>
              <a:spLocks/>
            </p:cNvSpPr>
            <p:nvPr/>
          </p:nvSpPr>
          <p:spPr bwMode="auto">
            <a:xfrm>
              <a:off x="4384070" y="8938504"/>
              <a:ext cx="1651926" cy="2316438"/>
            </a:xfrm>
            <a:custGeom>
              <a:avLst/>
              <a:gdLst>
                <a:gd name="T0" fmla="*/ 592 w 839"/>
                <a:gd name="T1" fmla="*/ 92 h 1176"/>
                <a:gd name="T2" fmla="*/ 443 w 839"/>
                <a:gd name="T3" fmla="*/ 312 h 1176"/>
                <a:gd name="T4" fmla="*/ 476 w 839"/>
                <a:gd name="T5" fmla="*/ 389 h 1176"/>
                <a:gd name="T6" fmla="*/ 421 w 839"/>
                <a:gd name="T7" fmla="*/ 484 h 1176"/>
                <a:gd name="T8" fmla="*/ 443 w 839"/>
                <a:gd name="T9" fmla="*/ 572 h 1176"/>
                <a:gd name="T10" fmla="*/ 392 w 839"/>
                <a:gd name="T11" fmla="*/ 641 h 1176"/>
                <a:gd name="T12" fmla="*/ 291 w 839"/>
                <a:gd name="T13" fmla="*/ 616 h 1176"/>
                <a:gd name="T14" fmla="*/ 247 w 839"/>
                <a:gd name="T15" fmla="*/ 678 h 1176"/>
                <a:gd name="T16" fmla="*/ 57 w 839"/>
                <a:gd name="T17" fmla="*/ 842 h 1176"/>
                <a:gd name="T18" fmla="*/ 41 w 839"/>
                <a:gd name="T19" fmla="*/ 921 h 1176"/>
                <a:gd name="T20" fmla="*/ 17 w 839"/>
                <a:gd name="T21" fmla="*/ 991 h 1176"/>
                <a:gd name="T22" fmla="*/ 46 w 839"/>
                <a:gd name="T23" fmla="*/ 1054 h 1176"/>
                <a:gd name="T24" fmla="*/ 36 w 839"/>
                <a:gd name="T25" fmla="*/ 1104 h 1176"/>
                <a:gd name="T26" fmla="*/ 121 w 839"/>
                <a:gd name="T27" fmla="*/ 1176 h 1176"/>
                <a:gd name="T28" fmla="*/ 216 w 839"/>
                <a:gd name="T29" fmla="*/ 1166 h 1176"/>
                <a:gd name="T30" fmla="*/ 286 w 839"/>
                <a:gd name="T31" fmla="*/ 1138 h 1176"/>
                <a:gd name="T32" fmla="*/ 308 w 839"/>
                <a:gd name="T33" fmla="*/ 1117 h 1176"/>
                <a:gd name="T34" fmla="*/ 319 w 839"/>
                <a:gd name="T35" fmla="*/ 1122 h 1176"/>
                <a:gd name="T36" fmla="*/ 321 w 839"/>
                <a:gd name="T37" fmla="*/ 1106 h 1176"/>
                <a:gd name="T38" fmla="*/ 362 w 839"/>
                <a:gd name="T39" fmla="*/ 1055 h 1176"/>
                <a:gd name="T40" fmla="*/ 344 w 839"/>
                <a:gd name="T41" fmla="*/ 1008 h 1176"/>
                <a:gd name="T42" fmla="*/ 343 w 839"/>
                <a:gd name="T43" fmla="*/ 972 h 1176"/>
                <a:gd name="T44" fmla="*/ 410 w 839"/>
                <a:gd name="T45" fmla="*/ 970 h 1176"/>
                <a:gd name="T46" fmla="*/ 476 w 839"/>
                <a:gd name="T47" fmla="*/ 987 h 1176"/>
                <a:gd name="T48" fmla="*/ 531 w 839"/>
                <a:gd name="T49" fmla="*/ 962 h 1176"/>
                <a:gd name="T50" fmla="*/ 604 w 839"/>
                <a:gd name="T51" fmla="*/ 949 h 1176"/>
                <a:gd name="T52" fmla="*/ 625 w 839"/>
                <a:gd name="T53" fmla="*/ 916 h 1176"/>
                <a:gd name="T54" fmla="*/ 661 w 839"/>
                <a:gd name="T55" fmla="*/ 902 h 1176"/>
                <a:gd name="T56" fmla="*/ 689 w 839"/>
                <a:gd name="T57" fmla="*/ 877 h 1176"/>
                <a:gd name="T58" fmla="*/ 704 w 839"/>
                <a:gd name="T59" fmla="*/ 867 h 1176"/>
                <a:gd name="T60" fmla="*/ 768 w 839"/>
                <a:gd name="T61" fmla="*/ 808 h 1176"/>
                <a:gd name="T62" fmla="*/ 813 w 839"/>
                <a:gd name="T63" fmla="*/ 736 h 1176"/>
                <a:gd name="T64" fmla="*/ 794 w 839"/>
                <a:gd name="T65" fmla="*/ 665 h 1176"/>
                <a:gd name="T66" fmla="*/ 795 w 839"/>
                <a:gd name="T67" fmla="*/ 661 h 1176"/>
                <a:gd name="T68" fmla="*/ 829 w 839"/>
                <a:gd name="T69" fmla="*/ 572 h 1176"/>
                <a:gd name="T70" fmla="*/ 806 w 839"/>
                <a:gd name="T71" fmla="*/ 553 h 1176"/>
                <a:gd name="T72" fmla="*/ 773 w 839"/>
                <a:gd name="T73" fmla="*/ 526 h 1176"/>
                <a:gd name="T74" fmla="*/ 771 w 839"/>
                <a:gd name="T75" fmla="*/ 443 h 1176"/>
                <a:gd name="T76" fmla="*/ 753 w 839"/>
                <a:gd name="T77" fmla="*/ 408 h 1176"/>
                <a:gd name="T78" fmla="*/ 739 w 839"/>
                <a:gd name="T79" fmla="*/ 335 h 1176"/>
                <a:gd name="T80" fmla="*/ 718 w 839"/>
                <a:gd name="T81" fmla="*/ 253 h 1176"/>
                <a:gd name="T82" fmla="*/ 727 w 839"/>
                <a:gd name="T83" fmla="*/ 135 h 1176"/>
                <a:gd name="T84" fmla="*/ 693 w 839"/>
                <a:gd name="T85" fmla="*/ 108 h 1176"/>
                <a:gd name="T86" fmla="*/ 698 w 839"/>
                <a:gd name="T87" fmla="*/ 48 h 1176"/>
                <a:gd name="T88" fmla="*/ 708 w 839"/>
                <a:gd name="T89" fmla="*/ 21 h 1176"/>
                <a:gd name="T90" fmla="*/ 650 w 839"/>
                <a:gd name="T91" fmla="*/ 13 h 1176"/>
                <a:gd name="T92" fmla="*/ 613 w 839"/>
                <a:gd name="T93" fmla="*/ 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9" h="1176">
                  <a:moveTo>
                    <a:pt x="602" y="86"/>
                  </a:moveTo>
                  <a:cubicBezTo>
                    <a:pt x="600" y="87"/>
                    <a:pt x="596" y="89"/>
                    <a:pt x="592" y="92"/>
                  </a:cubicBezTo>
                  <a:cubicBezTo>
                    <a:pt x="566" y="108"/>
                    <a:pt x="505" y="146"/>
                    <a:pt x="491" y="167"/>
                  </a:cubicBezTo>
                  <a:cubicBezTo>
                    <a:pt x="469" y="202"/>
                    <a:pt x="418" y="296"/>
                    <a:pt x="443" y="312"/>
                  </a:cubicBezTo>
                  <a:cubicBezTo>
                    <a:pt x="462" y="324"/>
                    <a:pt x="484" y="344"/>
                    <a:pt x="486" y="364"/>
                  </a:cubicBezTo>
                  <a:cubicBezTo>
                    <a:pt x="487" y="374"/>
                    <a:pt x="484" y="382"/>
                    <a:pt x="476" y="389"/>
                  </a:cubicBezTo>
                  <a:cubicBezTo>
                    <a:pt x="474" y="392"/>
                    <a:pt x="471" y="395"/>
                    <a:pt x="467" y="398"/>
                  </a:cubicBezTo>
                  <a:cubicBezTo>
                    <a:pt x="443" y="422"/>
                    <a:pt x="401" y="462"/>
                    <a:pt x="421" y="484"/>
                  </a:cubicBezTo>
                  <a:cubicBezTo>
                    <a:pt x="443" y="511"/>
                    <a:pt x="457" y="527"/>
                    <a:pt x="448" y="556"/>
                  </a:cubicBezTo>
                  <a:cubicBezTo>
                    <a:pt x="446" y="560"/>
                    <a:pt x="445" y="566"/>
                    <a:pt x="443" y="572"/>
                  </a:cubicBezTo>
                  <a:cubicBezTo>
                    <a:pt x="436" y="598"/>
                    <a:pt x="427" y="633"/>
                    <a:pt x="409" y="642"/>
                  </a:cubicBezTo>
                  <a:cubicBezTo>
                    <a:pt x="404" y="644"/>
                    <a:pt x="398" y="644"/>
                    <a:pt x="392" y="641"/>
                  </a:cubicBezTo>
                  <a:cubicBezTo>
                    <a:pt x="385" y="638"/>
                    <a:pt x="378" y="634"/>
                    <a:pt x="371" y="631"/>
                  </a:cubicBezTo>
                  <a:cubicBezTo>
                    <a:pt x="341" y="615"/>
                    <a:pt x="308" y="598"/>
                    <a:pt x="291" y="616"/>
                  </a:cubicBezTo>
                  <a:cubicBezTo>
                    <a:pt x="281" y="627"/>
                    <a:pt x="274" y="639"/>
                    <a:pt x="268" y="650"/>
                  </a:cubicBezTo>
                  <a:cubicBezTo>
                    <a:pt x="262" y="662"/>
                    <a:pt x="256" y="673"/>
                    <a:pt x="247" y="678"/>
                  </a:cubicBezTo>
                  <a:cubicBezTo>
                    <a:pt x="231" y="688"/>
                    <a:pt x="89" y="771"/>
                    <a:pt x="87" y="772"/>
                  </a:cubicBezTo>
                  <a:cubicBezTo>
                    <a:pt x="86" y="772"/>
                    <a:pt x="53" y="786"/>
                    <a:pt x="57" y="842"/>
                  </a:cubicBezTo>
                  <a:cubicBezTo>
                    <a:pt x="62" y="898"/>
                    <a:pt x="51" y="909"/>
                    <a:pt x="42" y="919"/>
                  </a:cubicBezTo>
                  <a:cubicBezTo>
                    <a:pt x="42" y="920"/>
                    <a:pt x="41" y="920"/>
                    <a:pt x="41" y="921"/>
                  </a:cubicBezTo>
                  <a:cubicBezTo>
                    <a:pt x="40" y="922"/>
                    <a:pt x="39" y="923"/>
                    <a:pt x="37" y="924"/>
                  </a:cubicBezTo>
                  <a:cubicBezTo>
                    <a:pt x="25" y="937"/>
                    <a:pt x="0" y="964"/>
                    <a:pt x="17" y="991"/>
                  </a:cubicBezTo>
                  <a:cubicBezTo>
                    <a:pt x="23" y="1002"/>
                    <a:pt x="30" y="1009"/>
                    <a:pt x="35" y="1016"/>
                  </a:cubicBezTo>
                  <a:cubicBezTo>
                    <a:pt x="47" y="1029"/>
                    <a:pt x="55" y="1039"/>
                    <a:pt x="46" y="1054"/>
                  </a:cubicBezTo>
                  <a:cubicBezTo>
                    <a:pt x="37" y="1072"/>
                    <a:pt x="26" y="1093"/>
                    <a:pt x="23" y="1099"/>
                  </a:cubicBezTo>
                  <a:cubicBezTo>
                    <a:pt x="36" y="1104"/>
                    <a:pt x="36" y="1104"/>
                    <a:pt x="36" y="1104"/>
                  </a:cubicBezTo>
                  <a:cubicBezTo>
                    <a:pt x="40" y="1103"/>
                    <a:pt x="76" y="1101"/>
                    <a:pt x="88" y="1122"/>
                  </a:cubicBezTo>
                  <a:cubicBezTo>
                    <a:pt x="100" y="1140"/>
                    <a:pt x="117" y="1170"/>
                    <a:pt x="121" y="1176"/>
                  </a:cubicBezTo>
                  <a:cubicBezTo>
                    <a:pt x="134" y="1175"/>
                    <a:pt x="204" y="1171"/>
                    <a:pt x="212" y="1171"/>
                  </a:cubicBezTo>
                  <a:cubicBezTo>
                    <a:pt x="212" y="1170"/>
                    <a:pt x="214" y="1168"/>
                    <a:pt x="216" y="1166"/>
                  </a:cubicBezTo>
                  <a:cubicBezTo>
                    <a:pt x="229" y="1152"/>
                    <a:pt x="242" y="1139"/>
                    <a:pt x="250" y="1141"/>
                  </a:cubicBezTo>
                  <a:cubicBezTo>
                    <a:pt x="255" y="1143"/>
                    <a:pt x="272" y="1148"/>
                    <a:pt x="286" y="1138"/>
                  </a:cubicBezTo>
                  <a:cubicBezTo>
                    <a:pt x="292" y="1134"/>
                    <a:pt x="295" y="1129"/>
                    <a:pt x="298" y="1125"/>
                  </a:cubicBezTo>
                  <a:cubicBezTo>
                    <a:pt x="301" y="1120"/>
                    <a:pt x="304" y="1116"/>
                    <a:pt x="308" y="1117"/>
                  </a:cubicBezTo>
                  <a:cubicBezTo>
                    <a:pt x="310" y="1118"/>
                    <a:pt x="312" y="1119"/>
                    <a:pt x="314" y="1120"/>
                  </a:cubicBezTo>
                  <a:cubicBezTo>
                    <a:pt x="316" y="1121"/>
                    <a:pt x="318" y="1122"/>
                    <a:pt x="319" y="1122"/>
                  </a:cubicBezTo>
                  <a:cubicBezTo>
                    <a:pt x="319" y="1122"/>
                    <a:pt x="320" y="1121"/>
                    <a:pt x="320" y="1114"/>
                  </a:cubicBezTo>
                  <a:cubicBezTo>
                    <a:pt x="321" y="1111"/>
                    <a:pt x="321" y="1108"/>
                    <a:pt x="321" y="1106"/>
                  </a:cubicBezTo>
                  <a:cubicBezTo>
                    <a:pt x="321" y="1094"/>
                    <a:pt x="321" y="1085"/>
                    <a:pt x="334" y="1080"/>
                  </a:cubicBezTo>
                  <a:cubicBezTo>
                    <a:pt x="344" y="1075"/>
                    <a:pt x="358" y="1068"/>
                    <a:pt x="362" y="1055"/>
                  </a:cubicBezTo>
                  <a:cubicBezTo>
                    <a:pt x="365" y="1044"/>
                    <a:pt x="361" y="1026"/>
                    <a:pt x="355" y="1018"/>
                  </a:cubicBezTo>
                  <a:cubicBezTo>
                    <a:pt x="350" y="1011"/>
                    <a:pt x="344" y="1008"/>
                    <a:pt x="344" y="1008"/>
                  </a:cubicBezTo>
                  <a:cubicBezTo>
                    <a:pt x="343" y="1008"/>
                    <a:pt x="343" y="1008"/>
                    <a:pt x="343" y="1008"/>
                  </a:cubicBezTo>
                  <a:cubicBezTo>
                    <a:pt x="343" y="972"/>
                    <a:pt x="343" y="972"/>
                    <a:pt x="343" y="972"/>
                  </a:cubicBezTo>
                  <a:cubicBezTo>
                    <a:pt x="372" y="944"/>
                    <a:pt x="372" y="944"/>
                    <a:pt x="372" y="944"/>
                  </a:cubicBezTo>
                  <a:cubicBezTo>
                    <a:pt x="410" y="970"/>
                    <a:pt x="410" y="970"/>
                    <a:pt x="410" y="970"/>
                  </a:cubicBezTo>
                  <a:cubicBezTo>
                    <a:pt x="431" y="944"/>
                    <a:pt x="431" y="944"/>
                    <a:pt x="431" y="944"/>
                  </a:cubicBezTo>
                  <a:cubicBezTo>
                    <a:pt x="476" y="987"/>
                    <a:pt x="476" y="987"/>
                    <a:pt x="476" y="987"/>
                  </a:cubicBezTo>
                  <a:cubicBezTo>
                    <a:pt x="518" y="984"/>
                    <a:pt x="518" y="984"/>
                    <a:pt x="518" y="984"/>
                  </a:cubicBezTo>
                  <a:cubicBezTo>
                    <a:pt x="531" y="962"/>
                    <a:pt x="531" y="962"/>
                    <a:pt x="531" y="962"/>
                  </a:cubicBezTo>
                  <a:cubicBezTo>
                    <a:pt x="532" y="962"/>
                    <a:pt x="532" y="962"/>
                    <a:pt x="532" y="962"/>
                  </a:cubicBezTo>
                  <a:cubicBezTo>
                    <a:pt x="532" y="962"/>
                    <a:pt x="591" y="963"/>
                    <a:pt x="604" y="949"/>
                  </a:cubicBezTo>
                  <a:cubicBezTo>
                    <a:pt x="609" y="943"/>
                    <a:pt x="610" y="937"/>
                    <a:pt x="610" y="932"/>
                  </a:cubicBezTo>
                  <a:cubicBezTo>
                    <a:pt x="610" y="925"/>
                    <a:pt x="610" y="918"/>
                    <a:pt x="625" y="916"/>
                  </a:cubicBezTo>
                  <a:cubicBezTo>
                    <a:pt x="626" y="916"/>
                    <a:pt x="626" y="916"/>
                    <a:pt x="626" y="916"/>
                  </a:cubicBezTo>
                  <a:cubicBezTo>
                    <a:pt x="645" y="913"/>
                    <a:pt x="645" y="913"/>
                    <a:pt x="661" y="902"/>
                  </a:cubicBezTo>
                  <a:cubicBezTo>
                    <a:pt x="665" y="898"/>
                    <a:pt x="665" y="898"/>
                    <a:pt x="665" y="898"/>
                  </a:cubicBezTo>
                  <a:cubicBezTo>
                    <a:pt x="679" y="888"/>
                    <a:pt x="684" y="882"/>
                    <a:pt x="689" y="877"/>
                  </a:cubicBezTo>
                  <a:cubicBezTo>
                    <a:pt x="691" y="874"/>
                    <a:pt x="693" y="872"/>
                    <a:pt x="696" y="870"/>
                  </a:cubicBezTo>
                  <a:cubicBezTo>
                    <a:pt x="697" y="869"/>
                    <a:pt x="700" y="868"/>
                    <a:pt x="704" y="867"/>
                  </a:cubicBezTo>
                  <a:cubicBezTo>
                    <a:pt x="706" y="859"/>
                    <a:pt x="711" y="843"/>
                    <a:pt x="716" y="835"/>
                  </a:cubicBezTo>
                  <a:cubicBezTo>
                    <a:pt x="720" y="829"/>
                    <a:pt x="739" y="821"/>
                    <a:pt x="768" y="808"/>
                  </a:cubicBezTo>
                  <a:cubicBezTo>
                    <a:pt x="784" y="801"/>
                    <a:pt x="799" y="794"/>
                    <a:pt x="807" y="790"/>
                  </a:cubicBezTo>
                  <a:cubicBezTo>
                    <a:pt x="820" y="782"/>
                    <a:pt x="816" y="757"/>
                    <a:pt x="813" y="736"/>
                  </a:cubicBezTo>
                  <a:cubicBezTo>
                    <a:pt x="812" y="728"/>
                    <a:pt x="811" y="720"/>
                    <a:pt x="811" y="714"/>
                  </a:cubicBezTo>
                  <a:cubicBezTo>
                    <a:pt x="811" y="694"/>
                    <a:pt x="794" y="665"/>
                    <a:pt x="794" y="665"/>
                  </a:cubicBezTo>
                  <a:cubicBezTo>
                    <a:pt x="793" y="664"/>
                    <a:pt x="793" y="664"/>
                    <a:pt x="793" y="664"/>
                  </a:cubicBezTo>
                  <a:cubicBezTo>
                    <a:pt x="795" y="661"/>
                    <a:pt x="795" y="661"/>
                    <a:pt x="795" y="661"/>
                  </a:cubicBezTo>
                  <a:cubicBezTo>
                    <a:pt x="800" y="653"/>
                    <a:pt x="821" y="623"/>
                    <a:pt x="831" y="610"/>
                  </a:cubicBezTo>
                  <a:cubicBezTo>
                    <a:pt x="839" y="600"/>
                    <a:pt x="834" y="585"/>
                    <a:pt x="829" y="572"/>
                  </a:cubicBezTo>
                  <a:cubicBezTo>
                    <a:pt x="827" y="567"/>
                    <a:pt x="826" y="563"/>
                    <a:pt x="825" y="558"/>
                  </a:cubicBezTo>
                  <a:cubicBezTo>
                    <a:pt x="823" y="551"/>
                    <a:pt x="817" y="551"/>
                    <a:pt x="806" y="553"/>
                  </a:cubicBezTo>
                  <a:cubicBezTo>
                    <a:pt x="800" y="555"/>
                    <a:pt x="794" y="556"/>
                    <a:pt x="788" y="555"/>
                  </a:cubicBezTo>
                  <a:cubicBezTo>
                    <a:pt x="774" y="554"/>
                    <a:pt x="774" y="540"/>
                    <a:pt x="773" y="526"/>
                  </a:cubicBezTo>
                  <a:cubicBezTo>
                    <a:pt x="773" y="520"/>
                    <a:pt x="773" y="514"/>
                    <a:pt x="772" y="509"/>
                  </a:cubicBezTo>
                  <a:cubicBezTo>
                    <a:pt x="767" y="491"/>
                    <a:pt x="767" y="467"/>
                    <a:pt x="771" y="443"/>
                  </a:cubicBezTo>
                  <a:cubicBezTo>
                    <a:pt x="774" y="426"/>
                    <a:pt x="766" y="419"/>
                    <a:pt x="759" y="413"/>
                  </a:cubicBezTo>
                  <a:cubicBezTo>
                    <a:pt x="757" y="412"/>
                    <a:pt x="755" y="410"/>
                    <a:pt x="753" y="408"/>
                  </a:cubicBezTo>
                  <a:cubicBezTo>
                    <a:pt x="746" y="400"/>
                    <a:pt x="743" y="379"/>
                    <a:pt x="751" y="360"/>
                  </a:cubicBezTo>
                  <a:cubicBezTo>
                    <a:pt x="756" y="347"/>
                    <a:pt x="748" y="341"/>
                    <a:pt x="739" y="335"/>
                  </a:cubicBezTo>
                  <a:cubicBezTo>
                    <a:pt x="736" y="333"/>
                    <a:pt x="732" y="330"/>
                    <a:pt x="729" y="328"/>
                  </a:cubicBezTo>
                  <a:cubicBezTo>
                    <a:pt x="719" y="317"/>
                    <a:pt x="718" y="254"/>
                    <a:pt x="718" y="253"/>
                  </a:cubicBezTo>
                  <a:cubicBezTo>
                    <a:pt x="718" y="252"/>
                    <a:pt x="718" y="251"/>
                    <a:pt x="743" y="215"/>
                  </a:cubicBezTo>
                  <a:cubicBezTo>
                    <a:pt x="727" y="135"/>
                    <a:pt x="727" y="135"/>
                    <a:pt x="727" y="135"/>
                  </a:cubicBezTo>
                  <a:cubicBezTo>
                    <a:pt x="693" y="109"/>
                    <a:pt x="693" y="109"/>
                    <a:pt x="693" y="109"/>
                  </a:cubicBezTo>
                  <a:cubicBezTo>
                    <a:pt x="693" y="108"/>
                    <a:pt x="693" y="108"/>
                    <a:pt x="693" y="108"/>
                  </a:cubicBezTo>
                  <a:cubicBezTo>
                    <a:pt x="693" y="108"/>
                    <a:pt x="691" y="87"/>
                    <a:pt x="690" y="70"/>
                  </a:cubicBezTo>
                  <a:cubicBezTo>
                    <a:pt x="689" y="57"/>
                    <a:pt x="693" y="53"/>
                    <a:pt x="698" y="48"/>
                  </a:cubicBezTo>
                  <a:cubicBezTo>
                    <a:pt x="700" y="47"/>
                    <a:pt x="701" y="45"/>
                    <a:pt x="703" y="43"/>
                  </a:cubicBezTo>
                  <a:cubicBezTo>
                    <a:pt x="708" y="37"/>
                    <a:pt x="708" y="22"/>
                    <a:pt x="708" y="21"/>
                  </a:cubicBezTo>
                  <a:cubicBezTo>
                    <a:pt x="696" y="22"/>
                    <a:pt x="683" y="22"/>
                    <a:pt x="670" y="20"/>
                  </a:cubicBezTo>
                  <a:cubicBezTo>
                    <a:pt x="664" y="19"/>
                    <a:pt x="657" y="16"/>
                    <a:pt x="650" y="13"/>
                  </a:cubicBezTo>
                  <a:cubicBezTo>
                    <a:pt x="641" y="10"/>
                    <a:pt x="630" y="4"/>
                    <a:pt x="619" y="2"/>
                  </a:cubicBezTo>
                  <a:cubicBezTo>
                    <a:pt x="617" y="2"/>
                    <a:pt x="615" y="1"/>
                    <a:pt x="613" y="0"/>
                  </a:cubicBezTo>
                  <a:cubicBezTo>
                    <a:pt x="614" y="12"/>
                    <a:pt x="619" y="75"/>
                    <a:pt x="602" y="8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2" name="Freeform 633">
              <a:extLst>
                <a:ext uri="{FF2B5EF4-FFF2-40B4-BE49-F238E27FC236}">
                  <a16:creationId xmlns:a16="http://schemas.microsoft.com/office/drawing/2014/main" id="{7036F746-1FF6-9449-950C-4B1D65284B12}"/>
                </a:ext>
              </a:extLst>
            </p:cNvPr>
            <p:cNvSpPr>
              <a:spLocks/>
            </p:cNvSpPr>
            <p:nvPr/>
          </p:nvSpPr>
          <p:spPr bwMode="auto">
            <a:xfrm>
              <a:off x="3029451" y="9706385"/>
              <a:ext cx="1419593" cy="2279029"/>
            </a:xfrm>
            <a:custGeom>
              <a:avLst/>
              <a:gdLst>
                <a:gd name="T0" fmla="*/ 670 w 721"/>
                <a:gd name="T1" fmla="*/ 748 h 1157"/>
                <a:gd name="T2" fmla="*/ 721 w 721"/>
                <a:gd name="T3" fmla="*/ 717 h 1157"/>
                <a:gd name="T4" fmla="*/ 643 w 721"/>
                <a:gd name="T5" fmla="*/ 657 h 1157"/>
                <a:gd name="T6" fmla="*/ 601 w 721"/>
                <a:gd name="T7" fmla="*/ 626 h 1157"/>
                <a:gd name="T8" fmla="*/ 607 w 721"/>
                <a:gd name="T9" fmla="*/ 611 h 1157"/>
                <a:gd name="T10" fmla="*/ 592 w 721"/>
                <a:gd name="T11" fmla="*/ 595 h 1157"/>
                <a:gd name="T12" fmla="*/ 541 w 721"/>
                <a:gd name="T13" fmla="*/ 535 h 1157"/>
                <a:gd name="T14" fmla="*/ 529 w 721"/>
                <a:gd name="T15" fmla="*/ 500 h 1157"/>
                <a:gd name="T16" fmla="*/ 553 w 721"/>
                <a:gd name="T17" fmla="*/ 472 h 1157"/>
                <a:gd name="T18" fmla="*/ 563 w 721"/>
                <a:gd name="T19" fmla="*/ 430 h 1157"/>
                <a:gd name="T20" fmla="*/ 628 w 721"/>
                <a:gd name="T21" fmla="*/ 430 h 1157"/>
                <a:gd name="T22" fmla="*/ 590 w 721"/>
                <a:gd name="T23" fmla="*/ 407 h 1157"/>
                <a:gd name="T24" fmla="*/ 586 w 721"/>
                <a:gd name="T25" fmla="*/ 349 h 1157"/>
                <a:gd name="T26" fmla="*/ 545 w 721"/>
                <a:gd name="T27" fmla="*/ 391 h 1157"/>
                <a:gd name="T28" fmla="*/ 493 w 721"/>
                <a:gd name="T29" fmla="*/ 327 h 1157"/>
                <a:gd name="T30" fmla="*/ 448 w 721"/>
                <a:gd name="T31" fmla="*/ 215 h 1157"/>
                <a:gd name="T32" fmla="*/ 411 w 721"/>
                <a:gd name="T33" fmla="*/ 32 h 1157"/>
                <a:gd name="T34" fmla="*/ 309 w 721"/>
                <a:gd name="T35" fmla="*/ 25 h 1157"/>
                <a:gd name="T36" fmla="*/ 335 w 721"/>
                <a:gd name="T37" fmla="*/ 45 h 1157"/>
                <a:gd name="T38" fmla="*/ 347 w 721"/>
                <a:gd name="T39" fmla="*/ 120 h 1157"/>
                <a:gd name="T40" fmla="*/ 306 w 721"/>
                <a:gd name="T41" fmla="*/ 205 h 1157"/>
                <a:gd name="T42" fmla="*/ 264 w 721"/>
                <a:gd name="T43" fmla="*/ 224 h 1157"/>
                <a:gd name="T44" fmla="*/ 211 w 721"/>
                <a:gd name="T45" fmla="*/ 258 h 1157"/>
                <a:gd name="T46" fmla="*/ 211 w 721"/>
                <a:gd name="T47" fmla="*/ 393 h 1157"/>
                <a:gd name="T48" fmla="*/ 194 w 721"/>
                <a:gd name="T49" fmla="*/ 508 h 1157"/>
                <a:gd name="T50" fmla="*/ 92 w 721"/>
                <a:gd name="T51" fmla="*/ 654 h 1157"/>
                <a:gd name="T52" fmla="*/ 58 w 721"/>
                <a:gd name="T53" fmla="*/ 783 h 1157"/>
                <a:gd name="T54" fmla="*/ 15 w 721"/>
                <a:gd name="T55" fmla="*/ 865 h 1157"/>
                <a:gd name="T56" fmla="*/ 3 w 721"/>
                <a:gd name="T57" fmla="*/ 930 h 1157"/>
                <a:gd name="T58" fmla="*/ 16 w 721"/>
                <a:gd name="T59" fmla="*/ 987 h 1157"/>
                <a:gd name="T60" fmla="*/ 38 w 721"/>
                <a:gd name="T61" fmla="*/ 1091 h 1157"/>
                <a:gd name="T62" fmla="*/ 76 w 721"/>
                <a:gd name="T63" fmla="*/ 1020 h 1157"/>
                <a:gd name="T64" fmla="*/ 177 w 721"/>
                <a:gd name="T65" fmla="*/ 1145 h 1157"/>
                <a:gd name="T66" fmla="*/ 222 w 721"/>
                <a:gd name="T67" fmla="*/ 1072 h 1157"/>
                <a:gd name="T68" fmla="*/ 293 w 721"/>
                <a:gd name="T69" fmla="*/ 1151 h 1157"/>
                <a:gd name="T70" fmla="*/ 386 w 721"/>
                <a:gd name="T71" fmla="*/ 1155 h 1157"/>
                <a:gd name="T72" fmla="*/ 652 w 721"/>
                <a:gd name="T73" fmla="*/ 1099 h 1157"/>
                <a:gd name="T74" fmla="*/ 650 w 721"/>
                <a:gd name="T75" fmla="*/ 1085 h 1157"/>
                <a:gd name="T76" fmla="*/ 660 w 721"/>
                <a:gd name="T77" fmla="*/ 1073 h 1157"/>
                <a:gd name="T78" fmla="*/ 665 w 721"/>
                <a:gd name="T79" fmla="*/ 1066 h 1157"/>
                <a:gd name="T80" fmla="*/ 632 w 721"/>
                <a:gd name="T81" fmla="*/ 1010 h 1157"/>
                <a:gd name="T82" fmla="*/ 651 w 721"/>
                <a:gd name="T83" fmla="*/ 996 h 1157"/>
                <a:gd name="T84" fmla="*/ 685 w 721"/>
                <a:gd name="T85" fmla="*/ 963 h 1157"/>
                <a:gd name="T86" fmla="*/ 684 w 721"/>
                <a:gd name="T87" fmla="*/ 947 h 1157"/>
                <a:gd name="T88" fmla="*/ 656 w 721"/>
                <a:gd name="T89" fmla="*/ 950 h 1157"/>
                <a:gd name="T90" fmla="*/ 659 w 721"/>
                <a:gd name="T91" fmla="*/ 929 h 1157"/>
                <a:gd name="T92" fmla="*/ 670 w 721"/>
                <a:gd name="T93" fmla="*/ 910 h 1157"/>
                <a:gd name="T94" fmla="*/ 662 w 721"/>
                <a:gd name="T95" fmla="*/ 894 h 1157"/>
                <a:gd name="T96" fmla="*/ 620 w 721"/>
                <a:gd name="T97" fmla="*/ 884 h 1157"/>
                <a:gd name="T98" fmla="*/ 606 w 721"/>
                <a:gd name="T99" fmla="*/ 850 h 1157"/>
                <a:gd name="T100" fmla="*/ 639 w 721"/>
                <a:gd name="T101" fmla="*/ 814 h 1157"/>
                <a:gd name="T102" fmla="*/ 646 w 721"/>
                <a:gd name="T103" fmla="*/ 789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1" h="1157">
                  <a:moveTo>
                    <a:pt x="651" y="753"/>
                  </a:moveTo>
                  <a:cubicBezTo>
                    <a:pt x="655" y="751"/>
                    <a:pt x="663" y="750"/>
                    <a:pt x="670" y="748"/>
                  </a:cubicBezTo>
                  <a:cubicBezTo>
                    <a:pt x="684" y="745"/>
                    <a:pt x="702" y="742"/>
                    <a:pt x="708" y="736"/>
                  </a:cubicBezTo>
                  <a:cubicBezTo>
                    <a:pt x="715" y="729"/>
                    <a:pt x="719" y="721"/>
                    <a:pt x="721" y="717"/>
                  </a:cubicBezTo>
                  <a:cubicBezTo>
                    <a:pt x="652" y="693"/>
                    <a:pt x="652" y="693"/>
                    <a:pt x="652" y="693"/>
                  </a:cubicBezTo>
                  <a:cubicBezTo>
                    <a:pt x="643" y="657"/>
                    <a:pt x="643" y="657"/>
                    <a:pt x="643" y="657"/>
                  </a:cubicBezTo>
                  <a:cubicBezTo>
                    <a:pt x="640" y="654"/>
                    <a:pt x="623" y="641"/>
                    <a:pt x="611" y="635"/>
                  </a:cubicBezTo>
                  <a:cubicBezTo>
                    <a:pt x="605" y="632"/>
                    <a:pt x="602" y="629"/>
                    <a:pt x="601" y="626"/>
                  </a:cubicBezTo>
                  <a:cubicBezTo>
                    <a:pt x="600" y="621"/>
                    <a:pt x="603" y="617"/>
                    <a:pt x="606" y="612"/>
                  </a:cubicBezTo>
                  <a:cubicBezTo>
                    <a:pt x="607" y="611"/>
                    <a:pt x="607" y="611"/>
                    <a:pt x="607" y="611"/>
                  </a:cubicBezTo>
                  <a:cubicBezTo>
                    <a:pt x="609" y="608"/>
                    <a:pt x="610" y="607"/>
                    <a:pt x="609" y="605"/>
                  </a:cubicBezTo>
                  <a:cubicBezTo>
                    <a:pt x="609" y="602"/>
                    <a:pt x="602" y="599"/>
                    <a:pt x="592" y="595"/>
                  </a:cubicBezTo>
                  <a:cubicBezTo>
                    <a:pt x="569" y="586"/>
                    <a:pt x="567" y="561"/>
                    <a:pt x="566" y="551"/>
                  </a:cubicBezTo>
                  <a:cubicBezTo>
                    <a:pt x="565" y="542"/>
                    <a:pt x="558" y="540"/>
                    <a:pt x="541" y="535"/>
                  </a:cubicBezTo>
                  <a:cubicBezTo>
                    <a:pt x="523" y="531"/>
                    <a:pt x="528" y="503"/>
                    <a:pt x="528" y="502"/>
                  </a:cubicBezTo>
                  <a:cubicBezTo>
                    <a:pt x="529" y="500"/>
                    <a:pt x="529" y="500"/>
                    <a:pt x="529" y="500"/>
                  </a:cubicBezTo>
                  <a:cubicBezTo>
                    <a:pt x="553" y="500"/>
                    <a:pt x="553" y="500"/>
                    <a:pt x="553" y="500"/>
                  </a:cubicBezTo>
                  <a:cubicBezTo>
                    <a:pt x="554" y="497"/>
                    <a:pt x="557" y="487"/>
                    <a:pt x="553" y="472"/>
                  </a:cubicBezTo>
                  <a:cubicBezTo>
                    <a:pt x="548" y="452"/>
                    <a:pt x="562" y="432"/>
                    <a:pt x="563" y="431"/>
                  </a:cubicBezTo>
                  <a:cubicBezTo>
                    <a:pt x="563" y="430"/>
                    <a:pt x="563" y="430"/>
                    <a:pt x="563" y="430"/>
                  </a:cubicBezTo>
                  <a:cubicBezTo>
                    <a:pt x="627" y="448"/>
                    <a:pt x="627" y="448"/>
                    <a:pt x="627" y="448"/>
                  </a:cubicBezTo>
                  <a:cubicBezTo>
                    <a:pt x="628" y="441"/>
                    <a:pt x="628" y="433"/>
                    <a:pt x="628" y="430"/>
                  </a:cubicBezTo>
                  <a:cubicBezTo>
                    <a:pt x="625" y="429"/>
                    <a:pt x="617" y="425"/>
                    <a:pt x="591" y="408"/>
                  </a:cubicBezTo>
                  <a:cubicBezTo>
                    <a:pt x="590" y="407"/>
                    <a:pt x="590" y="407"/>
                    <a:pt x="590" y="407"/>
                  </a:cubicBezTo>
                  <a:cubicBezTo>
                    <a:pt x="611" y="360"/>
                    <a:pt x="611" y="360"/>
                    <a:pt x="611" y="360"/>
                  </a:cubicBezTo>
                  <a:cubicBezTo>
                    <a:pt x="586" y="349"/>
                    <a:pt x="586" y="349"/>
                    <a:pt x="586" y="349"/>
                  </a:cubicBezTo>
                  <a:cubicBezTo>
                    <a:pt x="546" y="394"/>
                    <a:pt x="546" y="394"/>
                    <a:pt x="546" y="394"/>
                  </a:cubicBezTo>
                  <a:cubicBezTo>
                    <a:pt x="545" y="391"/>
                    <a:pt x="545" y="391"/>
                    <a:pt x="545" y="391"/>
                  </a:cubicBezTo>
                  <a:cubicBezTo>
                    <a:pt x="545" y="391"/>
                    <a:pt x="535" y="373"/>
                    <a:pt x="530" y="359"/>
                  </a:cubicBezTo>
                  <a:cubicBezTo>
                    <a:pt x="527" y="352"/>
                    <a:pt x="510" y="339"/>
                    <a:pt x="493" y="327"/>
                  </a:cubicBezTo>
                  <a:cubicBezTo>
                    <a:pt x="477" y="316"/>
                    <a:pt x="462" y="305"/>
                    <a:pt x="455" y="296"/>
                  </a:cubicBezTo>
                  <a:cubicBezTo>
                    <a:pt x="443" y="281"/>
                    <a:pt x="445" y="252"/>
                    <a:pt x="448" y="215"/>
                  </a:cubicBezTo>
                  <a:cubicBezTo>
                    <a:pt x="449" y="205"/>
                    <a:pt x="450" y="194"/>
                    <a:pt x="451" y="183"/>
                  </a:cubicBezTo>
                  <a:cubicBezTo>
                    <a:pt x="454" y="134"/>
                    <a:pt x="436" y="89"/>
                    <a:pt x="411" y="32"/>
                  </a:cubicBezTo>
                  <a:cubicBezTo>
                    <a:pt x="406" y="21"/>
                    <a:pt x="398" y="13"/>
                    <a:pt x="388" y="10"/>
                  </a:cubicBezTo>
                  <a:cubicBezTo>
                    <a:pt x="360" y="0"/>
                    <a:pt x="319" y="20"/>
                    <a:pt x="309" y="25"/>
                  </a:cubicBezTo>
                  <a:cubicBezTo>
                    <a:pt x="314" y="29"/>
                    <a:pt x="318" y="33"/>
                    <a:pt x="323" y="38"/>
                  </a:cubicBezTo>
                  <a:cubicBezTo>
                    <a:pt x="327" y="41"/>
                    <a:pt x="331" y="43"/>
                    <a:pt x="335" y="45"/>
                  </a:cubicBezTo>
                  <a:cubicBezTo>
                    <a:pt x="346" y="50"/>
                    <a:pt x="354" y="55"/>
                    <a:pt x="350" y="85"/>
                  </a:cubicBezTo>
                  <a:cubicBezTo>
                    <a:pt x="348" y="96"/>
                    <a:pt x="348" y="108"/>
                    <a:pt x="347" y="120"/>
                  </a:cubicBezTo>
                  <a:cubicBezTo>
                    <a:pt x="346" y="152"/>
                    <a:pt x="345" y="181"/>
                    <a:pt x="325" y="193"/>
                  </a:cubicBezTo>
                  <a:cubicBezTo>
                    <a:pt x="317" y="197"/>
                    <a:pt x="311" y="201"/>
                    <a:pt x="306" y="205"/>
                  </a:cubicBezTo>
                  <a:cubicBezTo>
                    <a:pt x="293" y="213"/>
                    <a:pt x="285" y="218"/>
                    <a:pt x="275" y="221"/>
                  </a:cubicBezTo>
                  <a:cubicBezTo>
                    <a:pt x="272" y="222"/>
                    <a:pt x="268" y="223"/>
                    <a:pt x="264" y="224"/>
                  </a:cubicBezTo>
                  <a:cubicBezTo>
                    <a:pt x="247" y="228"/>
                    <a:pt x="215" y="235"/>
                    <a:pt x="210" y="248"/>
                  </a:cubicBezTo>
                  <a:cubicBezTo>
                    <a:pt x="208" y="251"/>
                    <a:pt x="209" y="255"/>
                    <a:pt x="211" y="258"/>
                  </a:cubicBezTo>
                  <a:cubicBezTo>
                    <a:pt x="228" y="285"/>
                    <a:pt x="232" y="297"/>
                    <a:pt x="222" y="313"/>
                  </a:cubicBezTo>
                  <a:cubicBezTo>
                    <a:pt x="202" y="347"/>
                    <a:pt x="198" y="374"/>
                    <a:pt x="211" y="393"/>
                  </a:cubicBezTo>
                  <a:cubicBezTo>
                    <a:pt x="232" y="426"/>
                    <a:pt x="236" y="451"/>
                    <a:pt x="222" y="467"/>
                  </a:cubicBezTo>
                  <a:cubicBezTo>
                    <a:pt x="216" y="474"/>
                    <a:pt x="206" y="490"/>
                    <a:pt x="194" y="508"/>
                  </a:cubicBezTo>
                  <a:cubicBezTo>
                    <a:pt x="178" y="533"/>
                    <a:pt x="161" y="559"/>
                    <a:pt x="152" y="566"/>
                  </a:cubicBezTo>
                  <a:cubicBezTo>
                    <a:pt x="139" y="577"/>
                    <a:pt x="94" y="651"/>
                    <a:pt x="92" y="654"/>
                  </a:cubicBezTo>
                  <a:cubicBezTo>
                    <a:pt x="92" y="656"/>
                    <a:pt x="83" y="679"/>
                    <a:pt x="83" y="691"/>
                  </a:cubicBezTo>
                  <a:cubicBezTo>
                    <a:pt x="83" y="705"/>
                    <a:pt x="68" y="767"/>
                    <a:pt x="58" y="783"/>
                  </a:cubicBezTo>
                  <a:cubicBezTo>
                    <a:pt x="57" y="785"/>
                    <a:pt x="55" y="788"/>
                    <a:pt x="53" y="791"/>
                  </a:cubicBezTo>
                  <a:cubicBezTo>
                    <a:pt x="41" y="811"/>
                    <a:pt x="18" y="846"/>
                    <a:pt x="15" y="865"/>
                  </a:cubicBezTo>
                  <a:cubicBezTo>
                    <a:pt x="14" y="874"/>
                    <a:pt x="11" y="885"/>
                    <a:pt x="8" y="896"/>
                  </a:cubicBezTo>
                  <a:cubicBezTo>
                    <a:pt x="4" y="910"/>
                    <a:pt x="0" y="925"/>
                    <a:pt x="3" y="930"/>
                  </a:cubicBezTo>
                  <a:cubicBezTo>
                    <a:pt x="8" y="939"/>
                    <a:pt x="19" y="970"/>
                    <a:pt x="16" y="985"/>
                  </a:cubicBezTo>
                  <a:cubicBezTo>
                    <a:pt x="16" y="987"/>
                    <a:pt x="16" y="987"/>
                    <a:pt x="16" y="987"/>
                  </a:cubicBezTo>
                  <a:cubicBezTo>
                    <a:pt x="12" y="1002"/>
                    <a:pt x="9" y="1020"/>
                    <a:pt x="14" y="1034"/>
                  </a:cubicBezTo>
                  <a:cubicBezTo>
                    <a:pt x="19" y="1047"/>
                    <a:pt x="34" y="1080"/>
                    <a:pt x="38" y="1091"/>
                  </a:cubicBezTo>
                  <a:cubicBezTo>
                    <a:pt x="55" y="1060"/>
                    <a:pt x="72" y="1027"/>
                    <a:pt x="72" y="1027"/>
                  </a:cubicBezTo>
                  <a:cubicBezTo>
                    <a:pt x="76" y="1020"/>
                    <a:pt x="76" y="1020"/>
                    <a:pt x="76" y="1020"/>
                  </a:cubicBezTo>
                  <a:cubicBezTo>
                    <a:pt x="76" y="1103"/>
                    <a:pt x="76" y="1103"/>
                    <a:pt x="76" y="1103"/>
                  </a:cubicBezTo>
                  <a:cubicBezTo>
                    <a:pt x="114" y="1119"/>
                    <a:pt x="169" y="1142"/>
                    <a:pt x="177" y="1145"/>
                  </a:cubicBezTo>
                  <a:cubicBezTo>
                    <a:pt x="182" y="1139"/>
                    <a:pt x="206" y="1100"/>
                    <a:pt x="222" y="1074"/>
                  </a:cubicBezTo>
                  <a:cubicBezTo>
                    <a:pt x="222" y="1072"/>
                    <a:pt x="222" y="1072"/>
                    <a:pt x="222" y="1072"/>
                  </a:cubicBezTo>
                  <a:cubicBezTo>
                    <a:pt x="279" y="1077"/>
                    <a:pt x="279" y="1077"/>
                    <a:pt x="279" y="1077"/>
                  </a:cubicBezTo>
                  <a:cubicBezTo>
                    <a:pt x="293" y="1151"/>
                    <a:pt x="293" y="1151"/>
                    <a:pt x="293" y="1151"/>
                  </a:cubicBezTo>
                  <a:cubicBezTo>
                    <a:pt x="375" y="1124"/>
                    <a:pt x="375" y="1124"/>
                    <a:pt x="375" y="1124"/>
                  </a:cubicBezTo>
                  <a:cubicBezTo>
                    <a:pt x="386" y="1155"/>
                    <a:pt x="386" y="1155"/>
                    <a:pt x="386" y="1155"/>
                  </a:cubicBezTo>
                  <a:cubicBezTo>
                    <a:pt x="394" y="1156"/>
                    <a:pt x="443" y="1157"/>
                    <a:pt x="466" y="1145"/>
                  </a:cubicBezTo>
                  <a:cubicBezTo>
                    <a:pt x="497" y="1130"/>
                    <a:pt x="554" y="1109"/>
                    <a:pt x="652" y="1099"/>
                  </a:cubicBezTo>
                  <a:cubicBezTo>
                    <a:pt x="652" y="1098"/>
                    <a:pt x="652" y="1097"/>
                    <a:pt x="652" y="1096"/>
                  </a:cubicBezTo>
                  <a:cubicBezTo>
                    <a:pt x="652" y="1090"/>
                    <a:pt x="651" y="1087"/>
                    <a:pt x="650" y="1085"/>
                  </a:cubicBezTo>
                  <a:cubicBezTo>
                    <a:pt x="649" y="1080"/>
                    <a:pt x="648" y="1078"/>
                    <a:pt x="654" y="1075"/>
                  </a:cubicBezTo>
                  <a:cubicBezTo>
                    <a:pt x="656" y="1074"/>
                    <a:pt x="658" y="1073"/>
                    <a:pt x="660" y="1073"/>
                  </a:cubicBezTo>
                  <a:cubicBezTo>
                    <a:pt x="663" y="1072"/>
                    <a:pt x="666" y="1071"/>
                    <a:pt x="666" y="1070"/>
                  </a:cubicBezTo>
                  <a:cubicBezTo>
                    <a:pt x="667" y="1069"/>
                    <a:pt x="666" y="1068"/>
                    <a:pt x="665" y="1066"/>
                  </a:cubicBezTo>
                  <a:cubicBezTo>
                    <a:pt x="664" y="1063"/>
                    <a:pt x="660" y="1058"/>
                    <a:pt x="656" y="1053"/>
                  </a:cubicBezTo>
                  <a:cubicBezTo>
                    <a:pt x="642" y="1035"/>
                    <a:pt x="631" y="1019"/>
                    <a:pt x="632" y="1010"/>
                  </a:cubicBezTo>
                  <a:cubicBezTo>
                    <a:pt x="633" y="1008"/>
                    <a:pt x="634" y="1006"/>
                    <a:pt x="635" y="1005"/>
                  </a:cubicBezTo>
                  <a:cubicBezTo>
                    <a:pt x="639" y="1002"/>
                    <a:pt x="644" y="999"/>
                    <a:pt x="651" y="996"/>
                  </a:cubicBezTo>
                  <a:cubicBezTo>
                    <a:pt x="663" y="988"/>
                    <a:pt x="685" y="976"/>
                    <a:pt x="685" y="971"/>
                  </a:cubicBezTo>
                  <a:cubicBezTo>
                    <a:pt x="685" y="969"/>
                    <a:pt x="685" y="966"/>
                    <a:pt x="685" y="963"/>
                  </a:cubicBezTo>
                  <a:cubicBezTo>
                    <a:pt x="686" y="958"/>
                    <a:pt x="686" y="948"/>
                    <a:pt x="685" y="947"/>
                  </a:cubicBezTo>
                  <a:cubicBezTo>
                    <a:pt x="685" y="947"/>
                    <a:pt x="684" y="947"/>
                    <a:pt x="684" y="947"/>
                  </a:cubicBezTo>
                  <a:cubicBezTo>
                    <a:pt x="680" y="949"/>
                    <a:pt x="663" y="956"/>
                    <a:pt x="658" y="953"/>
                  </a:cubicBezTo>
                  <a:cubicBezTo>
                    <a:pt x="657" y="953"/>
                    <a:pt x="656" y="952"/>
                    <a:pt x="656" y="950"/>
                  </a:cubicBezTo>
                  <a:cubicBezTo>
                    <a:pt x="656" y="950"/>
                    <a:pt x="655" y="949"/>
                    <a:pt x="655" y="947"/>
                  </a:cubicBezTo>
                  <a:cubicBezTo>
                    <a:pt x="653" y="943"/>
                    <a:pt x="650" y="937"/>
                    <a:pt x="659" y="929"/>
                  </a:cubicBezTo>
                  <a:cubicBezTo>
                    <a:pt x="662" y="926"/>
                    <a:pt x="664" y="924"/>
                    <a:pt x="666" y="923"/>
                  </a:cubicBezTo>
                  <a:cubicBezTo>
                    <a:pt x="670" y="919"/>
                    <a:pt x="671" y="918"/>
                    <a:pt x="670" y="910"/>
                  </a:cubicBezTo>
                  <a:cubicBezTo>
                    <a:pt x="670" y="907"/>
                    <a:pt x="670" y="905"/>
                    <a:pt x="669" y="903"/>
                  </a:cubicBezTo>
                  <a:cubicBezTo>
                    <a:pt x="669" y="896"/>
                    <a:pt x="669" y="895"/>
                    <a:pt x="662" y="894"/>
                  </a:cubicBezTo>
                  <a:cubicBezTo>
                    <a:pt x="659" y="894"/>
                    <a:pt x="656" y="893"/>
                    <a:pt x="652" y="893"/>
                  </a:cubicBezTo>
                  <a:cubicBezTo>
                    <a:pt x="641" y="892"/>
                    <a:pt x="626" y="891"/>
                    <a:pt x="620" y="884"/>
                  </a:cubicBezTo>
                  <a:cubicBezTo>
                    <a:pt x="619" y="882"/>
                    <a:pt x="617" y="881"/>
                    <a:pt x="615" y="879"/>
                  </a:cubicBezTo>
                  <a:cubicBezTo>
                    <a:pt x="608" y="872"/>
                    <a:pt x="599" y="864"/>
                    <a:pt x="606" y="850"/>
                  </a:cubicBezTo>
                  <a:cubicBezTo>
                    <a:pt x="616" y="834"/>
                    <a:pt x="630" y="819"/>
                    <a:pt x="637" y="815"/>
                  </a:cubicBezTo>
                  <a:cubicBezTo>
                    <a:pt x="638" y="815"/>
                    <a:pt x="639" y="815"/>
                    <a:pt x="639" y="814"/>
                  </a:cubicBezTo>
                  <a:cubicBezTo>
                    <a:pt x="645" y="812"/>
                    <a:pt x="648" y="810"/>
                    <a:pt x="648" y="802"/>
                  </a:cubicBezTo>
                  <a:cubicBezTo>
                    <a:pt x="648" y="799"/>
                    <a:pt x="647" y="794"/>
                    <a:pt x="646" y="789"/>
                  </a:cubicBezTo>
                  <a:cubicBezTo>
                    <a:pt x="644" y="775"/>
                    <a:pt x="640" y="757"/>
                    <a:pt x="651" y="75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3" name="Freeform 634">
              <a:extLst>
                <a:ext uri="{FF2B5EF4-FFF2-40B4-BE49-F238E27FC236}">
                  <a16:creationId xmlns:a16="http://schemas.microsoft.com/office/drawing/2014/main" id="{62C6D1CB-25FE-5A42-A6A4-80A40FFED716}"/>
                </a:ext>
              </a:extLst>
            </p:cNvPr>
            <p:cNvSpPr>
              <a:spLocks/>
            </p:cNvSpPr>
            <p:nvPr/>
          </p:nvSpPr>
          <p:spPr bwMode="auto">
            <a:xfrm>
              <a:off x="-3804681" y="7501190"/>
              <a:ext cx="5169408" cy="3572611"/>
            </a:xfrm>
            <a:custGeom>
              <a:avLst/>
              <a:gdLst>
                <a:gd name="T0" fmla="*/ 1378 w 2625"/>
                <a:gd name="T1" fmla="*/ 1739 h 1814"/>
                <a:gd name="T2" fmla="*/ 1467 w 2625"/>
                <a:gd name="T3" fmla="*/ 1632 h 1814"/>
                <a:gd name="T4" fmla="*/ 1484 w 2625"/>
                <a:gd name="T5" fmla="*/ 1558 h 1814"/>
                <a:gd name="T6" fmla="*/ 1554 w 2625"/>
                <a:gd name="T7" fmla="*/ 1500 h 1814"/>
                <a:gd name="T8" fmla="*/ 1688 w 2625"/>
                <a:gd name="T9" fmla="*/ 1550 h 1814"/>
                <a:gd name="T10" fmla="*/ 1864 w 2625"/>
                <a:gd name="T11" fmla="*/ 1630 h 1814"/>
                <a:gd name="T12" fmla="*/ 2314 w 2625"/>
                <a:gd name="T13" fmla="*/ 1567 h 1814"/>
                <a:gd name="T14" fmla="*/ 2318 w 2625"/>
                <a:gd name="T15" fmla="*/ 1503 h 1814"/>
                <a:gd name="T16" fmla="*/ 2330 w 2625"/>
                <a:gd name="T17" fmla="*/ 1432 h 1814"/>
                <a:gd name="T18" fmla="*/ 2308 w 2625"/>
                <a:gd name="T19" fmla="*/ 1392 h 1814"/>
                <a:gd name="T20" fmla="*/ 2296 w 2625"/>
                <a:gd name="T21" fmla="*/ 1342 h 1814"/>
                <a:gd name="T22" fmla="*/ 2328 w 2625"/>
                <a:gd name="T23" fmla="*/ 1241 h 1814"/>
                <a:gd name="T24" fmla="*/ 2577 w 2625"/>
                <a:gd name="T25" fmla="*/ 696 h 1814"/>
                <a:gd name="T26" fmla="*/ 2610 w 2625"/>
                <a:gd name="T27" fmla="*/ 599 h 1814"/>
                <a:gd name="T28" fmla="*/ 2554 w 2625"/>
                <a:gd name="T29" fmla="*/ 641 h 1814"/>
                <a:gd name="T30" fmla="*/ 2391 w 2625"/>
                <a:gd name="T31" fmla="*/ 551 h 1814"/>
                <a:gd name="T32" fmla="*/ 2317 w 2625"/>
                <a:gd name="T33" fmla="*/ 444 h 1814"/>
                <a:gd name="T34" fmla="*/ 2265 w 2625"/>
                <a:gd name="T35" fmla="*/ 385 h 1814"/>
                <a:gd name="T36" fmla="*/ 2248 w 2625"/>
                <a:gd name="T37" fmla="*/ 265 h 1814"/>
                <a:gd name="T38" fmla="*/ 2014 w 2625"/>
                <a:gd name="T39" fmla="*/ 364 h 1814"/>
                <a:gd name="T40" fmla="*/ 1904 w 2625"/>
                <a:gd name="T41" fmla="*/ 382 h 1814"/>
                <a:gd name="T42" fmla="*/ 1717 w 2625"/>
                <a:gd name="T43" fmla="*/ 411 h 1814"/>
                <a:gd name="T44" fmla="*/ 1696 w 2625"/>
                <a:gd name="T45" fmla="*/ 166 h 1814"/>
                <a:gd name="T46" fmla="*/ 1552 w 2625"/>
                <a:gd name="T47" fmla="*/ 2 h 1814"/>
                <a:gd name="T48" fmla="*/ 1493 w 2625"/>
                <a:gd name="T49" fmla="*/ 22 h 1814"/>
                <a:gd name="T50" fmla="*/ 1424 w 2625"/>
                <a:gd name="T51" fmla="*/ 106 h 1814"/>
                <a:gd name="T52" fmla="*/ 1255 w 2625"/>
                <a:gd name="T53" fmla="*/ 149 h 1814"/>
                <a:gd name="T54" fmla="*/ 1141 w 2625"/>
                <a:gd name="T55" fmla="*/ 206 h 1814"/>
                <a:gd name="T56" fmla="*/ 998 w 2625"/>
                <a:gd name="T57" fmla="*/ 147 h 1814"/>
                <a:gd name="T58" fmla="*/ 939 w 2625"/>
                <a:gd name="T59" fmla="*/ 24 h 1814"/>
                <a:gd name="T60" fmla="*/ 856 w 2625"/>
                <a:gd name="T61" fmla="*/ 27 h 1814"/>
                <a:gd name="T62" fmla="*/ 812 w 2625"/>
                <a:gd name="T63" fmla="*/ 57 h 1814"/>
                <a:gd name="T64" fmla="*/ 623 w 2625"/>
                <a:gd name="T65" fmla="*/ 142 h 1814"/>
                <a:gd name="T66" fmla="*/ 631 w 2625"/>
                <a:gd name="T67" fmla="*/ 213 h 1814"/>
                <a:gd name="T68" fmla="*/ 628 w 2625"/>
                <a:gd name="T69" fmla="*/ 407 h 1814"/>
                <a:gd name="T70" fmla="*/ 606 w 2625"/>
                <a:gd name="T71" fmla="*/ 964 h 1814"/>
                <a:gd name="T72" fmla="*/ 421 w 2625"/>
                <a:gd name="T73" fmla="*/ 979 h 1814"/>
                <a:gd name="T74" fmla="*/ 140 w 2625"/>
                <a:gd name="T75" fmla="*/ 1136 h 1814"/>
                <a:gd name="T76" fmla="*/ 36 w 2625"/>
                <a:gd name="T77" fmla="*/ 1316 h 1814"/>
                <a:gd name="T78" fmla="*/ 239 w 2625"/>
                <a:gd name="T79" fmla="*/ 1488 h 1814"/>
                <a:gd name="T80" fmla="*/ 545 w 2625"/>
                <a:gd name="T81" fmla="*/ 1537 h 1814"/>
                <a:gd name="T82" fmla="*/ 1144 w 2625"/>
                <a:gd name="T83" fmla="*/ 1798 h 1814"/>
                <a:gd name="T84" fmla="*/ 1280 w 2625"/>
                <a:gd name="T85" fmla="*/ 1814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25" h="1814">
                  <a:moveTo>
                    <a:pt x="1321" y="1760"/>
                  </a:moveTo>
                  <a:cubicBezTo>
                    <a:pt x="1349" y="1762"/>
                    <a:pt x="1349" y="1762"/>
                    <a:pt x="1349" y="1762"/>
                  </a:cubicBezTo>
                  <a:cubicBezTo>
                    <a:pt x="1378" y="1739"/>
                    <a:pt x="1378" y="1739"/>
                    <a:pt x="1378" y="1739"/>
                  </a:cubicBezTo>
                  <a:cubicBezTo>
                    <a:pt x="1369" y="1671"/>
                    <a:pt x="1369" y="1671"/>
                    <a:pt x="1369" y="1671"/>
                  </a:cubicBezTo>
                  <a:cubicBezTo>
                    <a:pt x="1422" y="1637"/>
                    <a:pt x="1422" y="1637"/>
                    <a:pt x="1422" y="1637"/>
                  </a:cubicBezTo>
                  <a:cubicBezTo>
                    <a:pt x="1467" y="1632"/>
                    <a:pt x="1467" y="1632"/>
                    <a:pt x="1467" y="1632"/>
                  </a:cubicBezTo>
                  <a:cubicBezTo>
                    <a:pt x="1482" y="1610"/>
                    <a:pt x="1482" y="1610"/>
                    <a:pt x="1482" y="1610"/>
                  </a:cubicBezTo>
                  <a:cubicBezTo>
                    <a:pt x="1481" y="1561"/>
                    <a:pt x="1483" y="1559"/>
                    <a:pt x="1483" y="1559"/>
                  </a:cubicBezTo>
                  <a:cubicBezTo>
                    <a:pt x="1484" y="1558"/>
                    <a:pt x="1484" y="1558"/>
                    <a:pt x="1484" y="1558"/>
                  </a:cubicBezTo>
                  <a:cubicBezTo>
                    <a:pt x="1486" y="1556"/>
                    <a:pt x="1496" y="1544"/>
                    <a:pt x="1504" y="1534"/>
                  </a:cubicBezTo>
                  <a:cubicBezTo>
                    <a:pt x="1523" y="1508"/>
                    <a:pt x="1524" y="1508"/>
                    <a:pt x="1525" y="1508"/>
                  </a:cubicBezTo>
                  <a:cubicBezTo>
                    <a:pt x="1527" y="1508"/>
                    <a:pt x="1543" y="1503"/>
                    <a:pt x="1554" y="1500"/>
                  </a:cubicBezTo>
                  <a:cubicBezTo>
                    <a:pt x="1557" y="1488"/>
                    <a:pt x="1557" y="1488"/>
                    <a:pt x="1557" y="1488"/>
                  </a:cubicBezTo>
                  <a:cubicBezTo>
                    <a:pt x="1651" y="1485"/>
                    <a:pt x="1651" y="1485"/>
                    <a:pt x="1651" y="1485"/>
                  </a:cubicBezTo>
                  <a:cubicBezTo>
                    <a:pt x="1688" y="1550"/>
                    <a:pt x="1688" y="1550"/>
                    <a:pt x="1688" y="1550"/>
                  </a:cubicBezTo>
                  <a:cubicBezTo>
                    <a:pt x="1757" y="1589"/>
                    <a:pt x="1757" y="1589"/>
                    <a:pt x="1757" y="1589"/>
                  </a:cubicBezTo>
                  <a:cubicBezTo>
                    <a:pt x="1825" y="1590"/>
                    <a:pt x="1825" y="1590"/>
                    <a:pt x="1825" y="1590"/>
                  </a:cubicBezTo>
                  <a:cubicBezTo>
                    <a:pt x="1864" y="1630"/>
                    <a:pt x="1864" y="1630"/>
                    <a:pt x="1864" y="1630"/>
                  </a:cubicBezTo>
                  <a:cubicBezTo>
                    <a:pt x="2298" y="1615"/>
                    <a:pt x="2298" y="1615"/>
                    <a:pt x="2298" y="1615"/>
                  </a:cubicBezTo>
                  <a:cubicBezTo>
                    <a:pt x="2299" y="1611"/>
                    <a:pt x="2302" y="1596"/>
                    <a:pt x="2303" y="1586"/>
                  </a:cubicBezTo>
                  <a:cubicBezTo>
                    <a:pt x="2304" y="1578"/>
                    <a:pt x="2309" y="1573"/>
                    <a:pt x="2314" y="1567"/>
                  </a:cubicBezTo>
                  <a:cubicBezTo>
                    <a:pt x="2318" y="1563"/>
                    <a:pt x="2321" y="1559"/>
                    <a:pt x="2324" y="1554"/>
                  </a:cubicBezTo>
                  <a:cubicBezTo>
                    <a:pt x="2330" y="1543"/>
                    <a:pt x="2326" y="1530"/>
                    <a:pt x="2320" y="1508"/>
                  </a:cubicBezTo>
                  <a:cubicBezTo>
                    <a:pt x="2318" y="1503"/>
                    <a:pt x="2318" y="1503"/>
                    <a:pt x="2318" y="1503"/>
                  </a:cubicBezTo>
                  <a:cubicBezTo>
                    <a:pt x="2312" y="1479"/>
                    <a:pt x="2326" y="1464"/>
                    <a:pt x="2330" y="1460"/>
                  </a:cubicBezTo>
                  <a:cubicBezTo>
                    <a:pt x="2328" y="1457"/>
                    <a:pt x="2327" y="1453"/>
                    <a:pt x="2327" y="1449"/>
                  </a:cubicBezTo>
                  <a:cubicBezTo>
                    <a:pt x="2327" y="1443"/>
                    <a:pt x="2329" y="1437"/>
                    <a:pt x="2330" y="1432"/>
                  </a:cubicBezTo>
                  <a:cubicBezTo>
                    <a:pt x="2333" y="1422"/>
                    <a:pt x="2333" y="1418"/>
                    <a:pt x="2329" y="1417"/>
                  </a:cubicBezTo>
                  <a:cubicBezTo>
                    <a:pt x="2327" y="1416"/>
                    <a:pt x="2327" y="1416"/>
                    <a:pt x="2327" y="1416"/>
                  </a:cubicBezTo>
                  <a:cubicBezTo>
                    <a:pt x="2317" y="1413"/>
                    <a:pt x="2308" y="1411"/>
                    <a:pt x="2308" y="1392"/>
                  </a:cubicBezTo>
                  <a:cubicBezTo>
                    <a:pt x="2308" y="1389"/>
                    <a:pt x="2308" y="1386"/>
                    <a:pt x="2308" y="1384"/>
                  </a:cubicBezTo>
                  <a:cubicBezTo>
                    <a:pt x="2307" y="1370"/>
                    <a:pt x="2307" y="1360"/>
                    <a:pt x="2300" y="1348"/>
                  </a:cubicBezTo>
                  <a:cubicBezTo>
                    <a:pt x="2299" y="1347"/>
                    <a:pt x="2297" y="1345"/>
                    <a:pt x="2296" y="1342"/>
                  </a:cubicBezTo>
                  <a:cubicBezTo>
                    <a:pt x="2283" y="1324"/>
                    <a:pt x="2259" y="1291"/>
                    <a:pt x="2279" y="1274"/>
                  </a:cubicBezTo>
                  <a:cubicBezTo>
                    <a:pt x="2288" y="1267"/>
                    <a:pt x="2297" y="1263"/>
                    <a:pt x="2305" y="1260"/>
                  </a:cubicBezTo>
                  <a:cubicBezTo>
                    <a:pt x="2315" y="1256"/>
                    <a:pt x="2324" y="1253"/>
                    <a:pt x="2328" y="1241"/>
                  </a:cubicBezTo>
                  <a:cubicBezTo>
                    <a:pt x="2337" y="1219"/>
                    <a:pt x="2533" y="805"/>
                    <a:pt x="2543" y="785"/>
                  </a:cubicBezTo>
                  <a:cubicBezTo>
                    <a:pt x="2544" y="780"/>
                    <a:pt x="2561" y="714"/>
                    <a:pt x="2576" y="698"/>
                  </a:cubicBezTo>
                  <a:cubicBezTo>
                    <a:pt x="2577" y="696"/>
                    <a:pt x="2577" y="696"/>
                    <a:pt x="2577" y="696"/>
                  </a:cubicBezTo>
                  <a:cubicBezTo>
                    <a:pt x="2592" y="680"/>
                    <a:pt x="2613" y="658"/>
                    <a:pt x="2620" y="638"/>
                  </a:cubicBezTo>
                  <a:cubicBezTo>
                    <a:pt x="2625" y="622"/>
                    <a:pt x="2625" y="602"/>
                    <a:pt x="2619" y="597"/>
                  </a:cubicBezTo>
                  <a:cubicBezTo>
                    <a:pt x="2616" y="596"/>
                    <a:pt x="2614" y="597"/>
                    <a:pt x="2610" y="599"/>
                  </a:cubicBezTo>
                  <a:cubicBezTo>
                    <a:pt x="2593" y="613"/>
                    <a:pt x="2558" y="643"/>
                    <a:pt x="2557" y="643"/>
                  </a:cubicBezTo>
                  <a:cubicBezTo>
                    <a:pt x="2553" y="646"/>
                    <a:pt x="2553" y="646"/>
                    <a:pt x="2553" y="646"/>
                  </a:cubicBezTo>
                  <a:cubicBezTo>
                    <a:pt x="2554" y="641"/>
                    <a:pt x="2554" y="641"/>
                    <a:pt x="2554" y="641"/>
                  </a:cubicBezTo>
                  <a:cubicBezTo>
                    <a:pt x="2556" y="628"/>
                    <a:pt x="2556" y="605"/>
                    <a:pt x="2549" y="601"/>
                  </a:cubicBezTo>
                  <a:cubicBezTo>
                    <a:pt x="2537" y="596"/>
                    <a:pt x="2496" y="566"/>
                    <a:pt x="2491" y="563"/>
                  </a:cubicBezTo>
                  <a:cubicBezTo>
                    <a:pt x="2391" y="551"/>
                    <a:pt x="2391" y="551"/>
                    <a:pt x="2391" y="551"/>
                  </a:cubicBezTo>
                  <a:cubicBezTo>
                    <a:pt x="2390" y="550"/>
                    <a:pt x="2355" y="546"/>
                    <a:pt x="2345" y="522"/>
                  </a:cubicBezTo>
                  <a:cubicBezTo>
                    <a:pt x="2342" y="514"/>
                    <a:pt x="2339" y="503"/>
                    <a:pt x="2336" y="491"/>
                  </a:cubicBezTo>
                  <a:cubicBezTo>
                    <a:pt x="2331" y="471"/>
                    <a:pt x="2325" y="449"/>
                    <a:pt x="2317" y="444"/>
                  </a:cubicBezTo>
                  <a:cubicBezTo>
                    <a:pt x="2314" y="442"/>
                    <a:pt x="2311" y="440"/>
                    <a:pt x="2307" y="438"/>
                  </a:cubicBezTo>
                  <a:cubicBezTo>
                    <a:pt x="2292" y="429"/>
                    <a:pt x="2274" y="419"/>
                    <a:pt x="2272" y="407"/>
                  </a:cubicBezTo>
                  <a:cubicBezTo>
                    <a:pt x="2271" y="400"/>
                    <a:pt x="2268" y="393"/>
                    <a:pt x="2265" y="385"/>
                  </a:cubicBezTo>
                  <a:cubicBezTo>
                    <a:pt x="2261" y="373"/>
                    <a:pt x="2257" y="361"/>
                    <a:pt x="2254" y="346"/>
                  </a:cubicBezTo>
                  <a:cubicBezTo>
                    <a:pt x="2251" y="330"/>
                    <a:pt x="2250" y="303"/>
                    <a:pt x="2249" y="280"/>
                  </a:cubicBezTo>
                  <a:cubicBezTo>
                    <a:pt x="2249" y="275"/>
                    <a:pt x="2249" y="270"/>
                    <a:pt x="2248" y="265"/>
                  </a:cubicBezTo>
                  <a:cubicBezTo>
                    <a:pt x="2096" y="269"/>
                    <a:pt x="2096" y="269"/>
                    <a:pt x="2096" y="269"/>
                  </a:cubicBezTo>
                  <a:cubicBezTo>
                    <a:pt x="2068" y="338"/>
                    <a:pt x="2068" y="338"/>
                    <a:pt x="2068" y="338"/>
                  </a:cubicBezTo>
                  <a:cubicBezTo>
                    <a:pt x="2014" y="364"/>
                    <a:pt x="2014" y="364"/>
                    <a:pt x="2014" y="364"/>
                  </a:cubicBezTo>
                  <a:cubicBezTo>
                    <a:pt x="2023" y="424"/>
                    <a:pt x="2023" y="424"/>
                    <a:pt x="2023" y="424"/>
                  </a:cubicBezTo>
                  <a:cubicBezTo>
                    <a:pt x="1937" y="430"/>
                    <a:pt x="1937" y="430"/>
                    <a:pt x="1937" y="430"/>
                  </a:cubicBezTo>
                  <a:cubicBezTo>
                    <a:pt x="1904" y="382"/>
                    <a:pt x="1904" y="382"/>
                    <a:pt x="1904" y="382"/>
                  </a:cubicBezTo>
                  <a:cubicBezTo>
                    <a:pt x="1843" y="440"/>
                    <a:pt x="1843" y="440"/>
                    <a:pt x="1843" y="440"/>
                  </a:cubicBezTo>
                  <a:cubicBezTo>
                    <a:pt x="1840" y="516"/>
                    <a:pt x="1840" y="516"/>
                    <a:pt x="1840" y="516"/>
                  </a:cubicBezTo>
                  <a:cubicBezTo>
                    <a:pt x="1717" y="411"/>
                    <a:pt x="1717" y="411"/>
                    <a:pt x="1717" y="411"/>
                  </a:cubicBezTo>
                  <a:cubicBezTo>
                    <a:pt x="1740" y="379"/>
                    <a:pt x="1740" y="379"/>
                    <a:pt x="1740" y="379"/>
                  </a:cubicBezTo>
                  <a:cubicBezTo>
                    <a:pt x="1696" y="274"/>
                    <a:pt x="1696" y="274"/>
                    <a:pt x="1696" y="274"/>
                  </a:cubicBezTo>
                  <a:cubicBezTo>
                    <a:pt x="1696" y="166"/>
                    <a:pt x="1696" y="166"/>
                    <a:pt x="1696" y="166"/>
                  </a:cubicBezTo>
                  <a:cubicBezTo>
                    <a:pt x="1648" y="103"/>
                    <a:pt x="1648" y="103"/>
                    <a:pt x="1648" y="103"/>
                  </a:cubicBezTo>
                  <a:cubicBezTo>
                    <a:pt x="1617" y="28"/>
                    <a:pt x="1617" y="28"/>
                    <a:pt x="1617" y="28"/>
                  </a:cubicBezTo>
                  <a:cubicBezTo>
                    <a:pt x="1552" y="2"/>
                    <a:pt x="1552" y="2"/>
                    <a:pt x="1552" y="2"/>
                  </a:cubicBezTo>
                  <a:cubicBezTo>
                    <a:pt x="1553" y="0"/>
                    <a:pt x="1553" y="0"/>
                    <a:pt x="1553" y="0"/>
                  </a:cubicBezTo>
                  <a:cubicBezTo>
                    <a:pt x="1542" y="6"/>
                    <a:pt x="1512" y="3"/>
                    <a:pt x="1509" y="3"/>
                  </a:cubicBezTo>
                  <a:cubicBezTo>
                    <a:pt x="1506" y="3"/>
                    <a:pt x="1495" y="20"/>
                    <a:pt x="1493" y="22"/>
                  </a:cubicBezTo>
                  <a:cubicBezTo>
                    <a:pt x="1491" y="23"/>
                    <a:pt x="1475" y="22"/>
                    <a:pt x="1460" y="33"/>
                  </a:cubicBezTo>
                  <a:cubicBezTo>
                    <a:pt x="1444" y="43"/>
                    <a:pt x="1457" y="73"/>
                    <a:pt x="1456" y="75"/>
                  </a:cubicBezTo>
                  <a:cubicBezTo>
                    <a:pt x="1455" y="77"/>
                    <a:pt x="1434" y="101"/>
                    <a:pt x="1424" y="106"/>
                  </a:cubicBezTo>
                  <a:cubicBezTo>
                    <a:pt x="1414" y="111"/>
                    <a:pt x="1405" y="101"/>
                    <a:pt x="1394" y="94"/>
                  </a:cubicBezTo>
                  <a:cubicBezTo>
                    <a:pt x="1383" y="88"/>
                    <a:pt x="1370" y="111"/>
                    <a:pt x="1353" y="121"/>
                  </a:cubicBezTo>
                  <a:cubicBezTo>
                    <a:pt x="1336" y="132"/>
                    <a:pt x="1271" y="143"/>
                    <a:pt x="1255" y="149"/>
                  </a:cubicBezTo>
                  <a:cubicBezTo>
                    <a:pt x="1238" y="154"/>
                    <a:pt x="1241" y="175"/>
                    <a:pt x="1231" y="187"/>
                  </a:cubicBezTo>
                  <a:cubicBezTo>
                    <a:pt x="1220" y="200"/>
                    <a:pt x="1179" y="188"/>
                    <a:pt x="1170" y="188"/>
                  </a:cubicBezTo>
                  <a:cubicBezTo>
                    <a:pt x="1162" y="188"/>
                    <a:pt x="1159" y="194"/>
                    <a:pt x="1141" y="206"/>
                  </a:cubicBezTo>
                  <a:cubicBezTo>
                    <a:pt x="1122" y="217"/>
                    <a:pt x="1065" y="155"/>
                    <a:pt x="1059" y="144"/>
                  </a:cubicBezTo>
                  <a:cubicBezTo>
                    <a:pt x="1053" y="134"/>
                    <a:pt x="1044" y="146"/>
                    <a:pt x="1020" y="155"/>
                  </a:cubicBezTo>
                  <a:cubicBezTo>
                    <a:pt x="997" y="163"/>
                    <a:pt x="998" y="147"/>
                    <a:pt x="998" y="147"/>
                  </a:cubicBezTo>
                  <a:cubicBezTo>
                    <a:pt x="998" y="147"/>
                    <a:pt x="1005" y="90"/>
                    <a:pt x="1004" y="88"/>
                  </a:cubicBezTo>
                  <a:cubicBezTo>
                    <a:pt x="1003" y="86"/>
                    <a:pt x="992" y="61"/>
                    <a:pt x="978" y="45"/>
                  </a:cubicBezTo>
                  <a:cubicBezTo>
                    <a:pt x="965" y="29"/>
                    <a:pt x="959" y="23"/>
                    <a:pt x="939" y="24"/>
                  </a:cubicBezTo>
                  <a:cubicBezTo>
                    <a:pt x="920" y="25"/>
                    <a:pt x="920" y="47"/>
                    <a:pt x="920" y="51"/>
                  </a:cubicBezTo>
                  <a:cubicBezTo>
                    <a:pt x="920" y="54"/>
                    <a:pt x="915" y="75"/>
                    <a:pt x="893" y="84"/>
                  </a:cubicBezTo>
                  <a:cubicBezTo>
                    <a:pt x="870" y="92"/>
                    <a:pt x="856" y="27"/>
                    <a:pt x="856" y="27"/>
                  </a:cubicBezTo>
                  <a:cubicBezTo>
                    <a:pt x="832" y="14"/>
                    <a:pt x="832" y="14"/>
                    <a:pt x="832" y="14"/>
                  </a:cubicBezTo>
                  <a:cubicBezTo>
                    <a:pt x="815" y="29"/>
                    <a:pt x="815" y="29"/>
                    <a:pt x="815" y="29"/>
                  </a:cubicBezTo>
                  <a:cubicBezTo>
                    <a:pt x="812" y="57"/>
                    <a:pt x="812" y="57"/>
                    <a:pt x="812" y="57"/>
                  </a:cubicBezTo>
                  <a:cubicBezTo>
                    <a:pt x="812" y="57"/>
                    <a:pt x="677" y="62"/>
                    <a:pt x="649" y="58"/>
                  </a:cubicBezTo>
                  <a:cubicBezTo>
                    <a:pt x="621" y="55"/>
                    <a:pt x="605" y="97"/>
                    <a:pt x="605" y="97"/>
                  </a:cubicBezTo>
                  <a:cubicBezTo>
                    <a:pt x="605" y="97"/>
                    <a:pt x="616" y="128"/>
                    <a:pt x="623" y="142"/>
                  </a:cubicBezTo>
                  <a:cubicBezTo>
                    <a:pt x="629" y="155"/>
                    <a:pt x="656" y="142"/>
                    <a:pt x="684" y="152"/>
                  </a:cubicBezTo>
                  <a:cubicBezTo>
                    <a:pt x="713" y="161"/>
                    <a:pt x="704" y="212"/>
                    <a:pt x="691" y="229"/>
                  </a:cubicBezTo>
                  <a:cubicBezTo>
                    <a:pt x="677" y="246"/>
                    <a:pt x="631" y="213"/>
                    <a:pt x="631" y="213"/>
                  </a:cubicBezTo>
                  <a:cubicBezTo>
                    <a:pt x="585" y="244"/>
                    <a:pt x="585" y="244"/>
                    <a:pt x="585" y="244"/>
                  </a:cubicBezTo>
                  <a:cubicBezTo>
                    <a:pt x="579" y="363"/>
                    <a:pt x="579" y="363"/>
                    <a:pt x="579" y="363"/>
                  </a:cubicBezTo>
                  <a:cubicBezTo>
                    <a:pt x="579" y="363"/>
                    <a:pt x="617" y="399"/>
                    <a:pt x="628" y="407"/>
                  </a:cubicBezTo>
                  <a:cubicBezTo>
                    <a:pt x="639" y="416"/>
                    <a:pt x="633" y="437"/>
                    <a:pt x="629" y="457"/>
                  </a:cubicBezTo>
                  <a:cubicBezTo>
                    <a:pt x="625" y="476"/>
                    <a:pt x="673" y="502"/>
                    <a:pt x="680" y="511"/>
                  </a:cubicBezTo>
                  <a:cubicBezTo>
                    <a:pt x="687" y="519"/>
                    <a:pt x="604" y="947"/>
                    <a:pt x="606" y="964"/>
                  </a:cubicBezTo>
                  <a:cubicBezTo>
                    <a:pt x="608" y="980"/>
                    <a:pt x="579" y="977"/>
                    <a:pt x="566" y="964"/>
                  </a:cubicBezTo>
                  <a:cubicBezTo>
                    <a:pt x="553" y="951"/>
                    <a:pt x="480" y="956"/>
                    <a:pt x="461" y="952"/>
                  </a:cubicBezTo>
                  <a:cubicBezTo>
                    <a:pt x="442" y="948"/>
                    <a:pt x="431" y="963"/>
                    <a:pt x="421" y="979"/>
                  </a:cubicBezTo>
                  <a:cubicBezTo>
                    <a:pt x="411" y="995"/>
                    <a:pt x="304" y="999"/>
                    <a:pt x="303" y="997"/>
                  </a:cubicBezTo>
                  <a:cubicBezTo>
                    <a:pt x="302" y="995"/>
                    <a:pt x="211" y="1051"/>
                    <a:pt x="174" y="1073"/>
                  </a:cubicBezTo>
                  <a:cubicBezTo>
                    <a:pt x="136" y="1096"/>
                    <a:pt x="146" y="1115"/>
                    <a:pt x="140" y="1136"/>
                  </a:cubicBezTo>
                  <a:cubicBezTo>
                    <a:pt x="134" y="1157"/>
                    <a:pt x="111" y="1201"/>
                    <a:pt x="105" y="1212"/>
                  </a:cubicBezTo>
                  <a:cubicBezTo>
                    <a:pt x="98" y="1222"/>
                    <a:pt x="98" y="1235"/>
                    <a:pt x="105" y="1255"/>
                  </a:cubicBezTo>
                  <a:cubicBezTo>
                    <a:pt x="111" y="1275"/>
                    <a:pt x="65" y="1296"/>
                    <a:pt x="36" y="1316"/>
                  </a:cubicBezTo>
                  <a:cubicBezTo>
                    <a:pt x="7" y="1335"/>
                    <a:pt x="6" y="1389"/>
                    <a:pt x="5" y="1407"/>
                  </a:cubicBezTo>
                  <a:cubicBezTo>
                    <a:pt x="4" y="1415"/>
                    <a:pt x="3" y="1419"/>
                    <a:pt x="0" y="1422"/>
                  </a:cubicBezTo>
                  <a:cubicBezTo>
                    <a:pt x="63" y="1441"/>
                    <a:pt x="210" y="1484"/>
                    <a:pt x="239" y="1488"/>
                  </a:cubicBezTo>
                  <a:cubicBezTo>
                    <a:pt x="254" y="1490"/>
                    <a:pt x="285" y="1493"/>
                    <a:pt x="317" y="1497"/>
                  </a:cubicBezTo>
                  <a:cubicBezTo>
                    <a:pt x="362" y="1502"/>
                    <a:pt x="413" y="1507"/>
                    <a:pt x="438" y="1511"/>
                  </a:cubicBezTo>
                  <a:cubicBezTo>
                    <a:pt x="481" y="1518"/>
                    <a:pt x="545" y="1537"/>
                    <a:pt x="545" y="1537"/>
                  </a:cubicBezTo>
                  <a:cubicBezTo>
                    <a:pt x="546" y="1537"/>
                    <a:pt x="546" y="1537"/>
                    <a:pt x="546" y="1537"/>
                  </a:cubicBezTo>
                  <a:cubicBezTo>
                    <a:pt x="548" y="1538"/>
                    <a:pt x="786" y="1664"/>
                    <a:pt x="824" y="1677"/>
                  </a:cubicBezTo>
                  <a:cubicBezTo>
                    <a:pt x="855" y="1688"/>
                    <a:pt x="1073" y="1771"/>
                    <a:pt x="1144" y="1798"/>
                  </a:cubicBezTo>
                  <a:cubicBezTo>
                    <a:pt x="1144" y="1800"/>
                    <a:pt x="1144" y="1800"/>
                    <a:pt x="1144" y="1800"/>
                  </a:cubicBezTo>
                  <a:cubicBezTo>
                    <a:pt x="1271" y="1806"/>
                    <a:pt x="1271" y="1806"/>
                    <a:pt x="1271" y="1806"/>
                  </a:cubicBezTo>
                  <a:cubicBezTo>
                    <a:pt x="1280" y="1814"/>
                    <a:pt x="1280" y="1814"/>
                    <a:pt x="1280" y="1814"/>
                  </a:cubicBezTo>
                  <a:lnTo>
                    <a:pt x="1321" y="1760"/>
                  </a:ln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4" name="Freeform 635">
              <a:extLst>
                <a:ext uri="{FF2B5EF4-FFF2-40B4-BE49-F238E27FC236}">
                  <a16:creationId xmlns:a16="http://schemas.microsoft.com/office/drawing/2014/main" id="{0A53E6B8-AD38-BE46-8DD3-AC9F6319F1FB}"/>
                </a:ext>
              </a:extLst>
            </p:cNvPr>
            <p:cNvSpPr>
              <a:spLocks/>
            </p:cNvSpPr>
            <p:nvPr/>
          </p:nvSpPr>
          <p:spPr bwMode="auto">
            <a:xfrm>
              <a:off x="5748533" y="8936535"/>
              <a:ext cx="1213841" cy="1442236"/>
            </a:xfrm>
            <a:custGeom>
              <a:avLst/>
              <a:gdLst>
                <a:gd name="T0" fmla="*/ 8 w 616"/>
                <a:gd name="T1" fmla="*/ 52 h 732"/>
                <a:gd name="T2" fmla="*/ 4 w 616"/>
                <a:gd name="T3" fmla="*/ 108 h 732"/>
                <a:gd name="T4" fmla="*/ 38 w 616"/>
                <a:gd name="T5" fmla="*/ 135 h 732"/>
                <a:gd name="T6" fmla="*/ 54 w 616"/>
                <a:gd name="T7" fmla="*/ 217 h 732"/>
                <a:gd name="T8" fmla="*/ 39 w 616"/>
                <a:gd name="T9" fmla="*/ 326 h 732"/>
                <a:gd name="T10" fmla="*/ 62 w 616"/>
                <a:gd name="T11" fmla="*/ 362 h 732"/>
                <a:gd name="T12" fmla="*/ 68 w 616"/>
                <a:gd name="T13" fmla="*/ 411 h 732"/>
                <a:gd name="T14" fmla="*/ 83 w 616"/>
                <a:gd name="T15" fmla="*/ 508 h 732"/>
                <a:gd name="T16" fmla="*/ 95 w 616"/>
                <a:gd name="T17" fmla="*/ 552 h 732"/>
                <a:gd name="T18" fmla="*/ 136 w 616"/>
                <a:gd name="T19" fmla="*/ 559 h 732"/>
                <a:gd name="T20" fmla="*/ 141 w 616"/>
                <a:gd name="T21" fmla="*/ 614 h 732"/>
                <a:gd name="T22" fmla="*/ 195 w 616"/>
                <a:gd name="T23" fmla="*/ 662 h 732"/>
                <a:gd name="T24" fmla="*/ 246 w 616"/>
                <a:gd name="T25" fmla="*/ 659 h 732"/>
                <a:gd name="T26" fmla="*/ 324 w 616"/>
                <a:gd name="T27" fmla="*/ 710 h 732"/>
                <a:gd name="T28" fmla="*/ 383 w 616"/>
                <a:gd name="T29" fmla="*/ 688 h 732"/>
                <a:gd name="T30" fmla="*/ 429 w 616"/>
                <a:gd name="T31" fmla="*/ 674 h 732"/>
                <a:gd name="T32" fmla="*/ 420 w 616"/>
                <a:gd name="T33" fmla="*/ 622 h 732"/>
                <a:gd name="T34" fmla="*/ 376 w 616"/>
                <a:gd name="T35" fmla="*/ 600 h 732"/>
                <a:gd name="T36" fmla="*/ 422 w 616"/>
                <a:gd name="T37" fmla="*/ 584 h 732"/>
                <a:gd name="T38" fmla="*/ 438 w 616"/>
                <a:gd name="T39" fmla="*/ 568 h 732"/>
                <a:gd name="T40" fmla="*/ 489 w 616"/>
                <a:gd name="T41" fmla="*/ 569 h 732"/>
                <a:gd name="T42" fmla="*/ 462 w 616"/>
                <a:gd name="T43" fmla="*/ 511 h 732"/>
                <a:gd name="T44" fmla="*/ 415 w 616"/>
                <a:gd name="T45" fmla="*/ 498 h 732"/>
                <a:gd name="T46" fmla="*/ 500 w 616"/>
                <a:gd name="T47" fmla="*/ 426 h 732"/>
                <a:gd name="T48" fmla="*/ 616 w 616"/>
                <a:gd name="T49" fmla="*/ 284 h 732"/>
                <a:gd name="T50" fmla="*/ 559 w 616"/>
                <a:gd name="T51" fmla="*/ 272 h 732"/>
                <a:gd name="T52" fmla="*/ 527 w 616"/>
                <a:gd name="T53" fmla="*/ 222 h 732"/>
                <a:gd name="T54" fmla="*/ 493 w 616"/>
                <a:gd name="T55" fmla="*/ 206 h 732"/>
                <a:gd name="T56" fmla="*/ 450 w 616"/>
                <a:gd name="T57" fmla="*/ 160 h 732"/>
                <a:gd name="T58" fmla="*/ 375 w 616"/>
                <a:gd name="T59" fmla="*/ 109 h 732"/>
                <a:gd name="T60" fmla="*/ 328 w 616"/>
                <a:gd name="T61" fmla="*/ 66 h 732"/>
                <a:gd name="T62" fmla="*/ 272 w 616"/>
                <a:gd name="T63" fmla="*/ 47 h 732"/>
                <a:gd name="T64" fmla="*/ 204 w 616"/>
                <a:gd name="T65" fmla="*/ 4 h 732"/>
                <a:gd name="T66" fmla="*/ 117 w 616"/>
                <a:gd name="T67" fmla="*/ 11 h 732"/>
                <a:gd name="T68" fmla="*/ 19 w 616"/>
                <a:gd name="T69" fmla="*/ 2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6" h="732">
                  <a:moveTo>
                    <a:pt x="13" y="47"/>
                  </a:moveTo>
                  <a:cubicBezTo>
                    <a:pt x="11" y="49"/>
                    <a:pt x="10" y="50"/>
                    <a:pt x="8" y="52"/>
                  </a:cubicBezTo>
                  <a:cubicBezTo>
                    <a:pt x="3" y="56"/>
                    <a:pt x="0" y="59"/>
                    <a:pt x="1" y="71"/>
                  </a:cubicBezTo>
                  <a:cubicBezTo>
                    <a:pt x="2" y="85"/>
                    <a:pt x="3" y="104"/>
                    <a:pt x="4" y="108"/>
                  </a:cubicBezTo>
                  <a:cubicBezTo>
                    <a:pt x="38" y="134"/>
                    <a:pt x="38" y="134"/>
                    <a:pt x="38" y="134"/>
                  </a:cubicBezTo>
                  <a:cubicBezTo>
                    <a:pt x="38" y="135"/>
                    <a:pt x="38" y="135"/>
                    <a:pt x="38" y="135"/>
                  </a:cubicBezTo>
                  <a:cubicBezTo>
                    <a:pt x="54" y="217"/>
                    <a:pt x="54" y="217"/>
                    <a:pt x="54" y="217"/>
                  </a:cubicBezTo>
                  <a:cubicBezTo>
                    <a:pt x="54" y="217"/>
                    <a:pt x="54" y="217"/>
                    <a:pt x="54" y="217"/>
                  </a:cubicBezTo>
                  <a:cubicBezTo>
                    <a:pt x="45" y="230"/>
                    <a:pt x="31" y="251"/>
                    <a:pt x="29" y="255"/>
                  </a:cubicBezTo>
                  <a:cubicBezTo>
                    <a:pt x="29" y="263"/>
                    <a:pt x="31" y="318"/>
                    <a:pt x="39" y="326"/>
                  </a:cubicBezTo>
                  <a:cubicBezTo>
                    <a:pt x="42" y="328"/>
                    <a:pt x="45" y="330"/>
                    <a:pt x="48" y="333"/>
                  </a:cubicBezTo>
                  <a:cubicBezTo>
                    <a:pt x="58" y="339"/>
                    <a:pt x="68" y="346"/>
                    <a:pt x="62" y="362"/>
                  </a:cubicBezTo>
                  <a:cubicBezTo>
                    <a:pt x="53" y="382"/>
                    <a:pt x="58" y="401"/>
                    <a:pt x="63" y="407"/>
                  </a:cubicBezTo>
                  <a:cubicBezTo>
                    <a:pt x="64" y="408"/>
                    <a:pt x="66" y="410"/>
                    <a:pt x="68" y="411"/>
                  </a:cubicBezTo>
                  <a:cubicBezTo>
                    <a:pt x="76" y="417"/>
                    <a:pt x="86" y="425"/>
                    <a:pt x="82" y="445"/>
                  </a:cubicBezTo>
                  <a:cubicBezTo>
                    <a:pt x="78" y="467"/>
                    <a:pt x="78" y="492"/>
                    <a:pt x="83" y="508"/>
                  </a:cubicBezTo>
                  <a:cubicBezTo>
                    <a:pt x="84" y="514"/>
                    <a:pt x="84" y="521"/>
                    <a:pt x="84" y="527"/>
                  </a:cubicBezTo>
                  <a:cubicBezTo>
                    <a:pt x="85" y="543"/>
                    <a:pt x="85" y="552"/>
                    <a:pt x="95" y="552"/>
                  </a:cubicBezTo>
                  <a:cubicBezTo>
                    <a:pt x="101" y="553"/>
                    <a:pt x="107" y="552"/>
                    <a:pt x="112" y="551"/>
                  </a:cubicBezTo>
                  <a:cubicBezTo>
                    <a:pt x="122" y="549"/>
                    <a:pt x="133" y="547"/>
                    <a:pt x="136" y="559"/>
                  </a:cubicBezTo>
                  <a:cubicBezTo>
                    <a:pt x="137" y="562"/>
                    <a:pt x="138" y="567"/>
                    <a:pt x="140" y="572"/>
                  </a:cubicBezTo>
                  <a:cubicBezTo>
                    <a:pt x="145" y="586"/>
                    <a:pt x="151" y="602"/>
                    <a:pt x="141" y="614"/>
                  </a:cubicBezTo>
                  <a:cubicBezTo>
                    <a:pt x="132" y="625"/>
                    <a:pt x="113" y="652"/>
                    <a:pt x="107" y="662"/>
                  </a:cubicBezTo>
                  <a:cubicBezTo>
                    <a:pt x="195" y="662"/>
                    <a:pt x="195" y="662"/>
                    <a:pt x="195" y="662"/>
                  </a:cubicBezTo>
                  <a:cubicBezTo>
                    <a:pt x="225" y="642"/>
                    <a:pt x="225" y="642"/>
                    <a:pt x="225" y="642"/>
                  </a:cubicBezTo>
                  <a:cubicBezTo>
                    <a:pt x="246" y="659"/>
                    <a:pt x="246" y="659"/>
                    <a:pt x="246" y="659"/>
                  </a:cubicBezTo>
                  <a:cubicBezTo>
                    <a:pt x="286" y="659"/>
                    <a:pt x="286" y="659"/>
                    <a:pt x="286" y="659"/>
                  </a:cubicBezTo>
                  <a:cubicBezTo>
                    <a:pt x="324" y="710"/>
                    <a:pt x="324" y="710"/>
                    <a:pt x="324" y="710"/>
                  </a:cubicBezTo>
                  <a:cubicBezTo>
                    <a:pt x="346" y="732"/>
                    <a:pt x="346" y="732"/>
                    <a:pt x="346" y="732"/>
                  </a:cubicBezTo>
                  <a:cubicBezTo>
                    <a:pt x="383" y="688"/>
                    <a:pt x="383" y="688"/>
                    <a:pt x="383" y="688"/>
                  </a:cubicBezTo>
                  <a:cubicBezTo>
                    <a:pt x="419" y="688"/>
                    <a:pt x="419" y="688"/>
                    <a:pt x="419" y="688"/>
                  </a:cubicBezTo>
                  <a:cubicBezTo>
                    <a:pt x="429" y="674"/>
                    <a:pt x="429" y="674"/>
                    <a:pt x="429" y="674"/>
                  </a:cubicBezTo>
                  <a:cubicBezTo>
                    <a:pt x="409" y="648"/>
                    <a:pt x="409" y="648"/>
                    <a:pt x="409" y="648"/>
                  </a:cubicBezTo>
                  <a:cubicBezTo>
                    <a:pt x="420" y="622"/>
                    <a:pt x="420" y="622"/>
                    <a:pt x="420" y="622"/>
                  </a:cubicBezTo>
                  <a:cubicBezTo>
                    <a:pt x="389" y="619"/>
                    <a:pt x="389" y="619"/>
                    <a:pt x="389" y="619"/>
                  </a:cubicBezTo>
                  <a:cubicBezTo>
                    <a:pt x="376" y="600"/>
                    <a:pt x="376" y="600"/>
                    <a:pt x="376" y="600"/>
                  </a:cubicBezTo>
                  <a:cubicBezTo>
                    <a:pt x="402" y="570"/>
                    <a:pt x="402" y="570"/>
                    <a:pt x="402" y="570"/>
                  </a:cubicBezTo>
                  <a:cubicBezTo>
                    <a:pt x="422" y="584"/>
                    <a:pt x="422" y="584"/>
                    <a:pt x="422" y="584"/>
                  </a:cubicBezTo>
                  <a:cubicBezTo>
                    <a:pt x="436" y="568"/>
                    <a:pt x="436" y="568"/>
                    <a:pt x="436" y="568"/>
                  </a:cubicBezTo>
                  <a:cubicBezTo>
                    <a:pt x="438" y="568"/>
                    <a:pt x="438" y="568"/>
                    <a:pt x="438" y="568"/>
                  </a:cubicBezTo>
                  <a:cubicBezTo>
                    <a:pt x="448" y="572"/>
                    <a:pt x="464" y="578"/>
                    <a:pt x="467" y="579"/>
                  </a:cubicBezTo>
                  <a:cubicBezTo>
                    <a:pt x="469" y="578"/>
                    <a:pt x="480" y="573"/>
                    <a:pt x="489" y="569"/>
                  </a:cubicBezTo>
                  <a:cubicBezTo>
                    <a:pt x="487" y="532"/>
                    <a:pt x="487" y="532"/>
                    <a:pt x="487" y="532"/>
                  </a:cubicBezTo>
                  <a:cubicBezTo>
                    <a:pt x="462" y="511"/>
                    <a:pt x="462" y="511"/>
                    <a:pt x="462" y="511"/>
                  </a:cubicBezTo>
                  <a:cubicBezTo>
                    <a:pt x="419" y="532"/>
                    <a:pt x="419" y="532"/>
                    <a:pt x="419" y="532"/>
                  </a:cubicBezTo>
                  <a:cubicBezTo>
                    <a:pt x="415" y="498"/>
                    <a:pt x="415" y="498"/>
                    <a:pt x="415" y="498"/>
                  </a:cubicBezTo>
                  <a:cubicBezTo>
                    <a:pt x="456" y="445"/>
                    <a:pt x="456" y="445"/>
                    <a:pt x="456" y="445"/>
                  </a:cubicBezTo>
                  <a:cubicBezTo>
                    <a:pt x="500" y="426"/>
                    <a:pt x="500" y="426"/>
                    <a:pt x="500" y="426"/>
                  </a:cubicBezTo>
                  <a:cubicBezTo>
                    <a:pt x="503" y="420"/>
                    <a:pt x="522" y="383"/>
                    <a:pt x="526" y="365"/>
                  </a:cubicBezTo>
                  <a:cubicBezTo>
                    <a:pt x="531" y="345"/>
                    <a:pt x="607" y="290"/>
                    <a:pt x="616" y="284"/>
                  </a:cubicBezTo>
                  <a:cubicBezTo>
                    <a:pt x="611" y="281"/>
                    <a:pt x="605" y="280"/>
                    <a:pt x="600" y="280"/>
                  </a:cubicBezTo>
                  <a:cubicBezTo>
                    <a:pt x="586" y="278"/>
                    <a:pt x="571" y="280"/>
                    <a:pt x="559" y="272"/>
                  </a:cubicBezTo>
                  <a:cubicBezTo>
                    <a:pt x="547" y="264"/>
                    <a:pt x="542" y="251"/>
                    <a:pt x="538" y="238"/>
                  </a:cubicBezTo>
                  <a:cubicBezTo>
                    <a:pt x="535" y="232"/>
                    <a:pt x="533" y="226"/>
                    <a:pt x="527" y="222"/>
                  </a:cubicBezTo>
                  <a:cubicBezTo>
                    <a:pt x="522" y="217"/>
                    <a:pt x="516" y="216"/>
                    <a:pt x="509" y="214"/>
                  </a:cubicBezTo>
                  <a:cubicBezTo>
                    <a:pt x="503" y="212"/>
                    <a:pt x="498" y="210"/>
                    <a:pt x="493" y="206"/>
                  </a:cubicBezTo>
                  <a:cubicBezTo>
                    <a:pt x="489" y="201"/>
                    <a:pt x="485" y="196"/>
                    <a:pt x="481" y="190"/>
                  </a:cubicBezTo>
                  <a:cubicBezTo>
                    <a:pt x="472" y="179"/>
                    <a:pt x="460" y="170"/>
                    <a:pt x="450" y="160"/>
                  </a:cubicBezTo>
                  <a:cubicBezTo>
                    <a:pt x="439" y="149"/>
                    <a:pt x="428" y="139"/>
                    <a:pt x="414" y="133"/>
                  </a:cubicBezTo>
                  <a:cubicBezTo>
                    <a:pt x="400" y="126"/>
                    <a:pt x="387" y="119"/>
                    <a:pt x="375" y="109"/>
                  </a:cubicBezTo>
                  <a:cubicBezTo>
                    <a:pt x="362" y="100"/>
                    <a:pt x="350" y="91"/>
                    <a:pt x="340" y="80"/>
                  </a:cubicBezTo>
                  <a:cubicBezTo>
                    <a:pt x="336" y="75"/>
                    <a:pt x="333" y="70"/>
                    <a:pt x="328" y="66"/>
                  </a:cubicBezTo>
                  <a:cubicBezTo>
                    <a:pt x="322" y="62"/>
                    <a:pt x="316" y="60"/>
                    <a:pt x="310" y="59"/>
                  </a:cubicBezTo>
                  <a:cubicBezTo>
                    <a:pt x="296" y="56"/>
                    <a:pt x="284" y="55"/>
                    <a:pt x="272" y="47"/>
                  </a:cubicBezTo>
                  <a:cubicBezTo>
                    <a:pt x="261" y="40"/>
                    <a:pt x="251" y="30"/>
                    <a:pt x="239" y="22"/>
                  </a:cubicBezTo>
                  <a:cubicBezTo>
                    <a:pt x="229" y="15"/>
                    <a:pt x="217" y="8"/>
                    <a:pt x="204" y="4"/>
                  </a:cubicBezTo>
                  <a:cubicBezTo>
                    <a:pt x="191" y="0"/>
                    <a:pt x="179" y="1"/>
                    <a:pt x="166" y="3"/>
                  </a:cubicBezTo>
                  <a:cubicBezTo>
                    <a:pt x="149" y="6"/>
                    <a:pt x="133" y="8"/>
                    <a:pt x="117" y="11"/>
                  </a:cubicBezTo>
                  <a:cubicBezTo>
                    <a:pt x="86" y="16"/>
                    <a:pt x="54" y="21"/>
                    <a:pt x="22" y="22"/>
                  </a:cubicBezTo>
                  <a:cubicBezTo>
                    <a:pt x="21" y="22"/>
                    <a:pt x="20" y="22"/>
                    <a:pt x="19" y="22"/>
                  </a:cubicBezTo>
                  <a:cubicBezTo>
                    <a:pt x="19" y="23"/>
                    <a:pt x="20" y="39"/>
                    <a:pt x="13" y="4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5" name="Freeform 636">
              <a:extLst>
                <a:ext uri="{FF2B5EF4-FFF2-40B4-BE49-F238E27FC236}">
                  <a16:creationId xmlns:a16="http://schemas.microsoft.com/office/drawing/2014/main" id="{9B0CC5AD-BA2D-B04F-973D-7208DD370290}"/>
                </a:ext>
              </a:extLst>
            </p:cNvPr>
            <p:cNvSpPr>
              <a:spLocks/>
            </p:cNvSpPr>
            <p:nvPr/>
          </p:nvSpPr>
          <p:spPr bwMode="auto">
            <a:xfrm>
              <a:off x="5630398" y="13391224"/>
              <a:ext cx="667465" cy="1090783"/>
            </a:xfrm>
            <a:custGeom>
              <a:avLst/>
              <a:gdLst>
                <a:gd name="T0" fmla="*/ 336 w 339"/>
                <a:gd name="T1" fmla="*/ 196 h 554"/>
                <a:gd name="T2" fmla="*/ 335 w 339"/>
                <a:gd name="T3" fmla="*/ 191 h 554"/>
                <a:gd name="T4" fmla="*/ 332 w 339"/>
                <a:gd name="T5" fmla="*/ 177 h 554"/>
                <a:gd name="T6" fmla="*/ 330 w 339"/>
                <a:gd name="T7" fmla="*/ 154 h 554"/>
                <a:gd name="T8" fmla="*/ 330 w 339"/>
                <a:gd name="T9" fmla="*/ 134 h 554"/>
                <a:gd name="T10" fmla="*/ 326 w 339"/>
                <a:gd name="T11" fmla="*/ 103 h 554"/>
                <a:gd name="T12" fmla="*/ 325 w 339"/>
                <a:gd name="T13" fmla="*/ 88 h 554"/>
                <a:gd name="T14" fmla="*/ 324 w 339"/>
                <a:gd name="T15" fmla="*/ 89 h 554"/>
                <a:gd name="T16" fmla="*/ 239 w 339"/>
                <a:gd name="T17" fmla="*/ 27 h 554"/>
                <a:gd name="T18" fmla="*/ 165 w 339"/>
                <a:gd name="T19" fmla="*/ 0 h 554"/>
                <a:gd name="T20" fmla="*/ 165 w 339"/>
                <a:gd name="T21" fmla="*/ 24 h 554"/>
                <a:gd name="T22" fmla="*/ 186 w 339"/>
                <a:gd name="T23" fmla="*/ 50 h 554"/>
                <a:gd name="T24" fmla="*/ 166 w 339"/>
                <a:gd name="T25" fmla="*/ 73 h 554"/>
                <a:gd name="T26" fmla="*/ 145 w 339"/>
                <a:gd name="T27" fmla="*/ 52 h 554"/>
                <a:gd name="T28" fmla="*/ 118 w 339"/>
                <a:gd name="T29" fmla="*/ 57 h 554"/>
                <a:gd name="T30" fmla="*/ 107 w 339"/>
                <a:gd name="T31" fmla="*/ 77 h 554"/>
                <a:gd name="T32" fmla="*/ 119 w 339"/>
                <a:gd name="T33" fmla="*/ 99 h 554"/>
                <a:gd name="T34" fmla="*/ 111 w 339"/>
                <a:gd name="T35" fmla="*/ 125 h 554"/>
                <a:gd name="T36" fmla="*/ 94 w 339"/>
                <a:gd name="T37" fmla="*/ 129 h 554"/>
                <a:gd name="T38" fmla="*/ 99 w 339"/>
                <a:gd name="T39" fmla="*/ 174 h 554"/>
                <a:gd name="T40" fmla="*/ 128 w 339"/>
                <a:gd name="T41" fmla="*/ 199 h 554"/>
                <a:gd name="T42" fmla="*/ 133 w 339"/>
                <a:gd name="T43" fmla="*/ 264 h 554"/>
                <a:gd name="T44" fmla="*/ 102 w 339"/>
                <a:gd name="T45" fmla="*/ 267 h 554"/>
                <a:gd name="T46" fmla="*/ 85 w 339"/>
                <a:gd name="T47" fmla="*/ 298 h 554"/>
                <a:gd name="T48" fmla="*/ 70 w 339"/>
                <a:gd name="T49" fmla="*/ 364 h 554"/>
                <a:gd name="T50" fmla="*/ 0 w 339"/>
                <a:gd name="T51" fmla="*/ 376 h 554"/>
                <a:gd name="T52" fmla="*/ 0 w 339"/>
                <a:gd name="T53" fmla="*/ 456 h 554"/>
                <a:gd name="T54" fmla="*/ 38 w 339"/>
                <a:gd name="T55" fmla="*/ 513 h 554"/>
                <a:gd name="T56" fmla="*/ 93 w 339"/>
                <a:gd name="T57" fmla="*/ 509 h 554"/>
                <a:gd name="T58" fmla="*/ 123 w 339"/>
                <a:gd name="T59" fmla="*/ 554 h 554"/>
                <a:gd name="T60" fmla="*/ 146 w 339"/>
                <a:gd name="T61" fmla="*/ 518 h 554"/>
                <a:gd name="T62" fmla="*/ 174 w 339"/>
                <a:gd name="T63" fmla="*/ 473 h 554"/>
                <a:gd name="T64" fmla="*/ 180 w 339"/>
                <a:gd name="T65" fmla="*/ 465 h 554"/>
                <a:gd name="T66" fmla="*/ 189 w 339"/>
                <a:gd name="T67" fmla="*/ 456 h 554"/>
                <a:gd name="T68" fmla="*/ 201 w 339"/>
                <a:gd name="T69" fmla="*/ 448 h 554"/>
                <a:gd name="T70" fmla="*/ 211 w 339"/>
                <a:gd name="T71" fmla="*/ 438 h 554"/>
                <a:gd name="T72" fmla="*/ 221 w 339"/>
                <a:gd name="T73" fmla="*/ 417 h 554"/>
                <a:gd name="T74" fmla="*/ 229 w 339"/>
                <a:gd name="T75" fmla="*/ 387 h 554"/>
                <a:gd name="T76" fmla="*/ 236 w 339"/>
                <a:gd name="T77" fmla="*/ 360 h 554"/>
                <a:gd name="T78" fmla="*/ 239 w 339"/>
                <a:gd name="T79" fmla="*/ 336 h 554"/>
                <a:gd name="T80" fmla="*/ 248 w 339"/>
                <a:gd name="T81" fmla="*/ 315 h 554"/>
                <a:gd name="T82" fmla="*/ 253 w 339"/>
                <a:gd name="T83" fmla="*/ 304 h 554"/>
                <a:gd name="T84" fmla="*/ 262 w 339"/>
                <a:gd name="T85" fmla="*/ 293 h 554"/>
                <a:gd name="T86" fmla="*/ 286 w 339"/>
                <a:gd name="T87" fmla="*/ 281 h 554"/>
                <a:gd name="T88" fmla="*/ 297 w 339"/>
                <a:gd name="T89" fmla="*/ 279 h 554"/>
                <a:gd name="T90" fmla="*/ 306 w 339"/>
                <a:gd name="T91" fmla="*/ 271 h 554"/>
                <a:gd name="T92" fmla="*/ 315 w 339"/>
                <a:gd name="T93" fmla="*/ 262 h 554"/>
                <a:gd name="T94" fmla="*/ 320 w 339"/>
                <a:gd name="T95" fmla="*/ 252 h 554"/>
                <a:gd name="T96" fmla="*/ 328 w 339"/>
                <a:gd name="T97" fmla="*/ 241 h 554"/>
                <a:gd name="T98" fmla="*/ 337 w 339"/>
                <a:gd name="T99" fmla="*/ 228 h 554"/>
                <a:gd name="T100" fmla="*/ 339 w 339"/>
                <a:gd name="T101" fmla="*/ 215 h 554"/>
                <a:gd name="T102" fmla="*/ 336 w 339"/>
                <a:gd name="T103" fmla="*/ 203 h 554"/>
                <a:gd name="T104" fmla="*/ 336 w 339"/>
                <a:gd name="T105" fmla="*/ 196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9" h="554">
                  <a:moveTo>
                    <a:pt x="336" y="196"/>
                  </a:moveTo>
                  <a:cubicBezTo>
                    <a:pt x="336" y="194"/>
                    <a:pt x="335" y="193"/>
                    <a:pt x="335" y="191"/>
                  </a:cubicBezTo>
                  <a:cubicBezTo>
                    <a:pt x="334" y="186"/>
                    <a:pt x="333" y="181"/>
                    <a:pt x="332" y="177"/>
                  </a:cubicBezTo>
                  <a:cubicBezTo>
                    <a:pt x="330" y="169"/>
                    <a:pt x="331" y="161"/>
                    <a:pt x="330" y="154"/>
                  </a:cubicBezTo>
                  <a:cubicBezTo>
                    <a:pt x="329" y="147"/>
                    <a:pt x="330" y="141"/>
                    <a:pt x="330" y="134"/>
                  </a:cubicBezTo>
                  <a:cubicBezTo>
                    <a:pt x="330" y="123"/>
                    <a:pt x="329" y="113"/>
                    <a:pt x="326" y="103"/>
                  </a:cubicBezTo>
                  <a:cubicBezTo>
                    <a:pt x="325" y="98"/>
                    <a:pt x="325" y="93"/>
                    <a:pt x="325" y="88"/>
                  </a:cubicBezTo>
                  <a:cubicBezTo>
                    <a:pt x="324" y="89"/>
                    <a:pt x="324" y="89"/>
                    <a:pt x="324" y="89"/>
                  </a:cubicBezTo>
                  <a:cubicBezTo>
                    <a:pt x="239" y="27"/>
                    <a:pt x="239" y="27"/>
                    <a:pt x="239" y="27"/>
                  </a:cubicBezTo>
                  <a:cubicBezTo>
                    <a:pt x="165" y="0"/>
                    <a:pt x="165" y="0"/>
                    <a:pt x="165" y="0"/>
                  </a:cubicBezTo>
                  <a:cubicBezTo>
                    <a:pt x="165" y="24"/>
                    <a:pt x="165" y="24"/>
                    <a:pt x="165" y="24"/>
                  </a:cubicBezTo>
                  <a:cubicBezTo>
                    <a:pt x="186" y="50"/>
                    <a:pt x="186" y="50"/>
                    <a:pt x="186" y="50"/>
                  </a:cubicBezTo>
                  <a:cubicBezTo>
                    <a:pt x="166" y="73"/>
                    <a:pt x="166" y="73"/>
                    <a:pt x="166" y="73"/>
                  </a:cubicBezTo>
                  <a:cubicBezTo>
                    <a:pt x="145" y="52"/>
                    <a:pt x="145" y="52"/>
                    <a:pt x="145" y="52"/>
                  </a:cubicBezTo>
                  <a:cubicBezTo>
                    <a:pt x="118" y="57"/>
                    <a:pt x="118" y="57"/>
                    <a:pt x="118" y="57"/>
                  </a:cubicBezTo>
                  <a:cubicBezTo>
                    <a:pt x="107" y="77"/>
                    <a:pt x="107" y="77"/>
                    <a:pt x="107" y="77"/>
                  </a:cubicBezTo>
                  <a:cubicBezTo>
                    <a:pt x="119" y="99"/>
                    <a:pt x="119" y="99"/>
                    <a:pt x="119" y="99"/>
                  </a:cubicBezTo>
                  <a:cubicBezTo>
                    <a:pt x="111" y="125"/>
                    <a:pt x="111" y="125"/>
                    <a:pt x="111" y="125"/>
                  </a:cubicBezTo>
                  <a:cubicBezTo>
                    <a:pt x="94" y="129"/>
                    <a:pt x="94" y="129"/>
                    <a:pt x="94" y="129"/>
                  </a:cubicBezTo>
                  <a:cubicBezTo>
                    <a:pt x="99" y="174"/>
                    <a:pt x="99" y="174"/>
                    <a:pt x="99" y="174"/>
                  </a:cubicBezTo>
                  <a:cubicBezTo>
                    <a:pt x="128" y="199"/>
                    <a:pt x="128" y="199"/>
                    <a:pt x="128" y="199"/>
                  </a:cubicBezTo>
                  <a:cubicBezTo>
                    <a:pt x="133" y="264"/>
                    <a:pt x="133" y="264"/>
                    <a:pt x="133" y="264"/>
                  </a:cubicBezTo>
                  <a:cubicBezTo>
                    <a:pt x="102" y="267"/>
                    <a:pt x="102" y="267"/>
                    <a:pt x="102" y="267"/>
                  </a:cubicBezTo>
                  <a:cubicBezTo>
                    <a:pt x="85" y="298"/>
                    <a:pt x="85" y="298"/>
                    <a:pt x="85" y="298"/>
                  </a:cubicBezTo>
                  <a:cubicBezTo>
                    <a:pt x="70" y="364"/>
                    <a:pt x="70" y="364"/>
                    <a:pt x="70" y="364"/>
                  </a:cubicBezTo>
                  <a:cubicBezTo>
                    <a:pt x="0" y="376"/>
                    <a:pt x="0" y="376"/>
                    <a:pt x="0" y="376"/>
                  </a:cubicBezTo>
                  <a:cubicBezTo>
                    <a:pt x="0" y="456"/>
                    <a:pt x="0" y="456"/>
                    <a:pt x="0" y="456"/>
                  </a:cubicBezTo>
                  <a:cubicBezTo>
                    <a:pt x="38" y="513"/>
                    <a:pt x="38" y="513"/>
                    <a:pt x="38" y="513"/>
                  </a:cubicBezTo>
                  <a:cubicBezTo>
                    <a:pt x="93" y="509"/>
                    <a:pt x="93" y="509"/>
                    <a:pt x="93" y="509"/>
                  </a:cubicBezTo>
                  <a:cubicBezTo>
                    <a:pt x="123" y="554"/>
                    <a:pt x="123" y="554"/>
                    <a:pt x="123" y="554"/>
                  </a:cubicBezTo>
                  <a:cubicBezTo>
                    <a:pt x="129" y="541"/>
                    <a:pt x="138" y="529"/>
                    <a:pt x="146" y="518"/>
                  </a:cubicBezTo>
                  <a:cubicBezTo>
                    <a:pt x="157" y="503"/>
                    <a:pt x="161" y="486"/>
                    <a:pt x="174" y="473"/>
                  </a:cubicBezTo>
                  <a:cubicBezTo>
                    <a:pt x="176" y="472"/>
                    <a:pt x="178" y="467"/>
                    <a:pt x="180" y="465"/>
                  </a:cubicBezTo>
                  <a:cubicBezTo>
                    <a:pt x="182" y="462"/>
                    <a:pt x="186" y="458"/>
                    <a:pt x="189" y="456"/>
                  </a:cubicBezTo>
                  <a:cubicBezTo>
                    <a:pt x="193" y="454"/>
                    <a:pt x="197" y="451"/>
                    <a:pt x="201" y="448"/>
                  </a:cubicBezTo>
                  <a:cubicBezTo>
                    <a:pt x="205" y="445"/>
                    <a:pt x="209" y="442"/>
                    <a:pt x="211" y="438"/>
                  </a:cubicBezTo>
                  <a:cubicBezTo>
                    <a:pt x="216" y="431"/>
                    <a:pt x="218" y="424"/>
                    <a:pt x="221" y="417"/>
                  </a:cubicBezTo>
                  <a:cubicBezTo>
                    <a:pt x="225" y="407"/>
                    <a:pt x="226" y="397"/>
                    <a:pt x="229" y="387"/>
                  </a:cubicBezTo>
                  <a:cubicBezTo>
                    <a:pt x="231" y="378"/>
                    <a:pt x="235" y="369"/>
                    <a:pt x="236" y="360"/>
                  </a:cubicBezTo>
                  <a:cubicBezTo>
                    <a:pt x="237" y="352"/>
                    <a:pt x="237" y="344"/>
                    <a:pt x="239" y="336"/>
                  </a:cubicBezTo>
                  <a:cubicBezTo>
                    <a:pt x="242" y="329"/>
                    <a:pt x="245" y="322"/>
                    <a:pt x="248" y="315"/>
                  </a:cubicBezTo>
                  <a:cubicBezTo>
                    <a:pt x="250" y="312"/>
                    <a:pt x="252" y="308"/>
                    <a:pt x="253" y="304"/>
                  </a:cubicBezTo>
                  <a:cubicBezTo>
                    <a:pt x="255" y="299"/>
                    <a:pt x="258" y="296"/>
                    <a:pt x="262" y="293"/>
                  </a:cubicBezTo>
                  <a:cubicBezTo>
                    <a:pt x="268" y="286"/>
                    <a:pt x="278" y="283"/>
                    <a:pt x="286" y="281"/>
                  </a:cubicBezTo>
                  <a:cubicBezTo>
                    <a:pt x="289" y="280"/>
                    <a:pt x="294" y="280"/>
                    <a:pt x="297" y="279"/>
                  </a:cubicBezTo>
                  <a:cubicBezTo>
                    <a:pt x="301" y="277"/>
                    <a:pt x="303" y="274"/>
                    <a:pt x="306" y="271"/>
                  </a:cubicBezTo>
                  <a:cubicBezTo>
                    <a:pt x="310" y="269"/>
                    <a:pt x="313" y="266"/>
                    <a:pt x="315" y="262"/>
                  </a:cubicBezTo>
                  <a:cubicBezTo>
                    <a:pt x="317" y="259"/>
                    <a:pt x="318" y="255"/>
                    <a:pt x="320" y="252"/>
                  </a:cubicBezTo>
                  <a:cubicBezTo>
                    <a:pt x="323" y="248"/>
                    <a:pt x="325" y="245"/>
                    <a:pt x="328" y="241"/>
                  </a:cubicBezTo>
                  <a:cubicBezTo>
                    <a:pt x="330" y="236"/>
                    <a:pt x="334" y="233"/>
                    <a:pt x="337" y="228"/>
                  </a:cubicBezTo>
                  <a:cubicBezTo>
                    <a:pt x="338" y="224"/>
                    <a:pt x="339" y="219"/>
                    <a:pt x="339" y="215"/>
                  </a:cubicBezTo>
                  <a:cubicBezTo>
                    <a:pt x="339" y="210"/>
                    <a:pt x="337" y="207"/>
                    <a:pt x="336" y="203"/>
                  </a:cubicBezTo>
                  <a:cubicBezTo>
                    <a:pt x="336" y="200"/>
                    <a:pt x="337" y="198"/>
                    <a:pt x="336" y="19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6" name="Freeform 637">
              <a:extLst>
                <a:ext uri="{FF2B5EF4-FFF2-40B4-BE49-F238E27FC236}">
                  <a16:creationId xmlns:a16="http://schemas.microsoft.com/office/drawing/2014/main" id="{87DEF8D6-E934-E640-A851-2D1DBE531F28}"/>
                </a:ext>
              </a:extLst>
            </p:cNvPr>
            <p:cNvSpPr>
              <a:spLocks/>
            </p:cNvSpPr>
            <p:nvPr/>
          </p:nvSpPr>
          <p:spPr bwMode="auto">
            <a:xfrm>
              <a:off x="4706973" y="14294959"/>
              <a:ext cx="1173478" cy="796430"/>
            </a:xfrm>
            <a:custGeom>
              <a:avLst/>
              <a:gdLst>
                <a:gd name="T0" fmla="*/ 588 w 596"/>
                <a:gd name="T1" fmla="*/ 108 h 404"/>
                <a:gd name="T2" fmla="*/ 591 w 596"/>
                <a:gd name="T3" fmla="*/ 98 h 404"/>
                <a:gd name="T4" fmla="*/ 589 w 596"/>
                <a:gd name="T5" fmla="*/ 99 h 404"/>
                <a:gd name="T6" fmla="*/ 505 w 596"/>
                <a:gd name="T7" fmla="*/ 58 h 404"/>
                <a:gd name="T8" fmla="*/ 417 w 596"/>
                <a:gd name="T9" fmla="*/ 7 h 404"/>
                <a:gd name="T10" fmla="*/ 426 w 596"/>
                <a:gd name="T11" fmla="*/ 55 h 404"/>
                <a:gd name="T12" fmla="*/ 391 w 596"/>
                <a:gd name="T13" fmla="*/ 133 h 404"/>
                <a:gd name="T14" fmla="*/ 328 w 596"/>
                <a:gd name="T15" fmla="*/ 142 h 404"/>
                <a:gd name="T16" fmla="*/ 176 w 596"/>
                <a:gd name="T17" fmla="*/ 191 h 404"/>
                <a:gd name="T18" fmla="*/ 59 w 596"/>
                <a:gd name="T19" fmla="*/ 285 h 404"/>
                <a:gd name="T20" fmla="*/ 13 w 596"/>
                <a:gd name="T21" fmla="*/ 392 h 404"/>
                <a:gd name="T22" fmla="*/ 16 w 596"/>
                <a:gd name="T23" fmla="*/ 392 h 404"/>
                <a:gd name="T24" fmla="*/ 35 w 596"/>
                <a:gd name="T25" fmla="*/ 403 h 404"/>
                <a:gd name="T26" fmla="*/ 61 w 596"/>
                <a:gd name="T27" fmla="*/ 400 h 404"/>
                <a:gd name="T28" fmla="*/ 82 w 596"/>
                <a:gd name="T29" fmla="*/ 384 h 404"/>
                <a:gd name="T30" fmla="*/ 62 w 596"/>
                <a:gd name="T31" fmla="*/ 381 h 404"/>
                <a:gd name="T32" fmla="*/ 50 w 596"/>
                <a:gd name="T33" fmla="*/ 367 h 404"/>
                <a:gd name="T34" fmla="*/ 52 w 596"/>
                <a:gd name="T35" fmla="*/ 348 h 404"/>
                <a:gd name="T36" fmla="*/ 83 w 596"/>
                <a:gd name="T37" fmla="*/ 329 h 404"/>
                <a:gd name="T38" fmla="*/ 99 w 596"/>
                <a:gd name="T39" fmla="*/ 343 h 404"/>
                <a:gd name="T40" fmla="*/ 102 w 596"/>
                <a:gd name="T41" fmla="*/ 353 h 404"/>
                <a:gd name="T42" fmla="*/ 115 w 596"/>
                <a:gd name="T43" fmla="*/ 351 h 404"/>
                <a:gd name="T44" fmla="*/ 119 w 596"/>
                <a:gd name="T45" fmla="*/ 340 h 404"/>
                <a:gd name="T46" fmla="*/ 127 w 596"/>
                <a:gd name="T47" fmla="*/ 330 h 404"/>
                <a:gd name="T48" fmla="*/ 132 w 596"/>
                <a:gd name="T49" fmla="*/ 326 h 404"/>
                <a:gd name="T50" fmla="*/ 149 w 596"/>
                <a:gd name="T51" fmla="*/ 323 h 404"/>
                <a:gd name="T52" fmla="*/ 164 w 596"/>
                <a:gd name="T53" fmla="*/ 336 h 404"/>
                <a:gd name="T54" fmla="*/ 189 w 596"/>
                <a:gd name="T55" fmla="*/ 332 h 404"/>
                <a:gd name="T56" fmla="*/ 239 w 596"/>
                <a:gd name="T57" fmla="*/ 339 h 404"/>
                <a:gd name="T58" fmla="*/ 250 w 596"/>
                <a:gd name="T59" fmla="*/ 322 h 404"/>
                <a:gd name="T60" fmla="*/ 283 w 596"/>
                <a:gd name="T61" fmla="*/ 307 h 404"/>
                <a:gd name="T62" fmla="*/ 279 w 596"/>
                <a:gd name="T63" fmla="*/ 326 h 404"/>
                <a:gd name="T64" fmla="*/ 294 w 596"/>
                <a:gd name="T65" fmla="*/ 332 h 404"/>
                <a:gd name="T66" fmla="*/ 334 w 596"/>
                <a:gd name="T67" fmla="*/ 336 h 404"/>
                <a:gd name="T68" fmla="*/ 361 w 596"/>
                <a:gd name="T69" fmla="*/ 339 h 404"/>
                <a:gd name="T70" fmla="*/ 374 w 596"/>
                <a:gd name="T71" fmla="*/ 339 h 404"/>
                <a:gd name="T72" fmla="*/ 383 w 596"/>
                <a:gd name="T73" fmla="*/ 338 h 404"/>
                <a:gd name="T74" fmla="*/ 373 w 596"/>
                <a:gd name="T75" fmla="*/ 335 h 404"/>
                <a:gd name="T76" fmla="*/ 347 w 596"/>
                <a:gd name="T77" fmla="*/ 330 h 404"/>
                <a:gd name="T78" fmla="*/ 372 w 596"/>
                <a:gd name="T79" fmla="*/ 322 h 404"/>
                <a:gd name="T80" fmla="*/ 426 w 596"/>
                <a:gd name="T81" fmla="*/ 326 h 404"/>
                <a:gd name="T82" fmla="*/ 446 w 596"/>
                <a:gd name="T83" fmla="*/ 323 h 404"/>
                <a:gd name="T84" fmla="*/ 449 w 596"/>
                <a:gd name="T85" fmla="*/ 280 h 404"/>
                <a:gd name="T86" fmla="*/ 512 w 596"/>
                <a:gd name="T87" fmla="*/ 229 h 404"/>
                <a:gd name="T88" fmla="*/ 560 w 596"/>
                <a:gd name="T89" fmla="*/ 215 h 404"/>
                <a:gd name="T90" fmla="*/ 591 w 596"/>
                <a:gd name="T91" fmla="*/ 166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6" h="404">
                  <a:moveTo>
                    <a:pt x="585" y="139"/>
                  </a:moveTo>
                  <a:cubicBezTo>
                    <a:pt x="585" y="129"/>
                    <a:pt x="586" y="118"/>
                    <a:pt x="588" y="108"/>
                  </a:cubicBezTo>
                  <a:cubicBezTo>
                    <a:pt x="589" y="104"/>
                    <a:pt x="590" y="101"/>
                    <a:pt x="591" y="98"/>
                  </a:cubicBezTo>
                  <a:cubicBezTo>
                    <a:pt x="591" y="98"/>
                    <a:pt x="591" y="98"/>
                    <a:pt x="591" y="98"/>
                  </a:cubicBezTo>
                  <a:cubicBezTo>
                    <a:pt x="591" y="98"/>
                    <a:pt x="591" y="98"/>
                    <a:pt x="591" y="98"/>
                  </a:cubicBezTo>
                  <a:cubicBezTo>
                    <a:pt x="589" y="99"/>
                    <a:pt x="589" y="99"/>
                    <a:pt x="589" y="99"/>
                  </a:cubicBezTo>
                  <a:cubicBezTo>
                    <a:pt x="560" y="54"/>
                    <a:pt x="560" y="54"/>
                    <a:pt x="560" y="54"/>
                  </a:cubicBezTo>
                  <a:cubicBezTo>
                    <a:pt x="505" y="58"/>
                    <a:pt x="505" y="58"/>
                    <a:pt x="505" y="58"/>
                  </a:cubicBezTo>
                  <a:cubicBezTo>
                    <a:pt x="466" y="0"/>
                    <a:pt x="466" y="0"/>
                    <a:pt x="466" y="0"/>
                  </a:cubicBezTo>
                  <a:cubicBezTo>
                    <a:pt x="417" y="7"/>
                    <a:pt x="417" y="7"/>
                    <a:pt x="417" y="7"/>
                  </a:cubicBezTo>
                  <a:cubicBezTo>
                    <a:pt x="402" y="26"/>
                    <a:pt x="402" y="26"/>
                    <a:pt x="402" y="26"/>
                  </a:cubicBezTo>
                  <a:cubicBezTo>
                    <a:pt x="426" y="55"/>
                    <a:pt x="426" y="55"/>
                    <a:pt x="426" y="55"/>
                  </a:cubicBezTo>
                  <a:cubicBezTo>
                    <a:pt x="391" y="87"/>
                    <a:pt x="391" y="87"/>
                    <a:pt x="391" y="87"/>
                  </a:cubicBezTo>
                  <a:cubicBezTo>
                    <a:pt x="391" y="133"/>
                    <a:pt x="391" y="133"/>
                    <a:pt x="391" y="133"/>
                  </a:cubicBezTo>
                  <a:cubicBezTo>
                    <a:pt x="358" y="167"/>
                    <a:pt x="358" y="167"/>
                    <a:pt x="358" y="167"/>
                  </a:cubicBezTo>
                  <a:cubicBezTo>
                    <a:pt x="328" y="142"/>
                    <a:pt x="328" y="142"/>
                    <a:pt x="328" y="142"/>
                  </a:cubicBezTo>
                  <a:cubicBezTo>
                    <a:pt x="264" y="191"/>
                    <a:pt x="264" y="191"/>
                    <a:pt x="264" y="191"/>
                  </a:cubicBezTo>
                  <a:cubicBezTo>
                    <a:pt x="176" y="191"/>
                    <a:pt x="176" y="191"/>
                    <a:pt x="176" y="191"/>
                  </a:cubicBezTo>
                  <a:cubicBezTo>
                    <a:pt x="53" y="224"/>
                    <a:pt x="53" y="224"/>
                    <a:pt x="53" y="224"/>
                  </a:cubicBezTo>
                  <a:cubicBezTo>
                    <a:pt x="59" y="285"/>
                    <a:pt x="59" y="285"/>
                    <a:pt x="59" y="285"/>
                  </a:cubicBezTo>
                  <a:cubicBezTo>
                    <a:pt x="0" y="363"/>
                    <a:pt x="0" y="363"/>
                    <a:pt x="0" y="363"/>
                  </a:cubicBezTo>
                  <a:cubicBezTo>
                    <a:pt x="13" y="392"/>
                    <a:pt x="13" y="392"/>
                    <a:pt x="13" y="392"/>
                  </a:cubicBezTo>
                  <a:cubicBezTo>
                    <a:pt x="11" y="393"/>
                    <a:pt x="11" y="393"/>
                    <a:pt x="11" y="393"/>
                  </a:cubicBezTo>
                  <a:cubicBezTo>
                    <a:pt x="13" y="392"/>
                    <a:pt x="14" y="392"/>
                    <a:pt x="16" y="392"/>
                  </a:cubicBezTo>
                  <a:cubicBezTo>
                    <a:pt x="21" y="392"/>
                    <a:pt x="22" y="395"/>
                    <a:pt x="25" y="398"/>
                  </a:cubicBezTo>
                  <a:cubicBezTo>
                    <a:pt x="27" y="402"/>
                    <a:pt x="31" y="404"/>
                    <a:pt x="35" y="403"/>
                  </a:cubicBezTo>
                  <a:cubicBezTo>
                    <a:pt x="39" y="403"/>
                    <a:pt x="43" y="402"/>
                    <a:pt x="47" y="402"/>
                  </a:cubicBezTo>
                  <a:cubicBezTo>
                    <a:pt x="51" y="402"/>
                    <a:pt x="57" y="403"/>
                    <a:pt x="61" y="400"/>
                  </a:cubicBezTo>
                  <a:cubicBezTo>
                    <a:pt x="64" y="398"/>
                    <a:pt x="64" y="393"/>
                    <a:pt x="67" y="391"/>
                  </a:cubicBezTo>
                  <a:cubicBezTo>
                    <a:pt x="71" y="387"/>
                    <a:pt x="78" y="387"/>
                    <a:pt x="82" y="384"/>
                  </a:cubicBezTo>
                  <a:cubicBezTo>
                    <a:pt x="87" y="380"/>
                    <a:pt x="80" y="378"/>
                    <a:pt x="77" y="378"/>
                  </a:cubicBezTo>
                  <a:cubicBezTo>
                    <a:pt x="71" y="378"/>
                    <a:pt x="67" y="380"/>
                    <a:pt x="62" y="381"/>
                  </a:cubicBezTo>
                  <a:cubicBezTo>
                    <a:pt x="58" y="382"/>
                    <a:pt x="54" y="382"/>
                    <a:pt x="51" y="378"/>
                  </a:cubicBezTo>
                  <a:cubicBezTo>
                    <a:pt x="49" y="375"/>
                    <a:pt x="50" y="370"/>
                    <a:pt x="50" y="367"/>
                  </a:cubicBezTo>
                  <a:cubicBezTo>
                    <a:pt x="48" y="367"/>
                    <a:pt x="45" y="367"/>
                    <a:pt x="42" y="367"/>
                  </a:cubicBezTo>
                  <a:cubicBezTo>
                    <a:pt x="45" y="360"/>
                    <a:pt x="49" y="355"/>
                    <a:pt x="52" y="348"/>
                  </a:cubicBezTo>
                  <a:cubicBezTo>
                    <a:pt x="55" y="342"/>
                    <a:pt x="58" y="336"/>
                    <a:pt x="63" y="331"/>
                  </a:cubicBezTo>
                  <a:cubicBezTo>
                    <a:pt x="68" y="327"/>
                    <a:pt x="77" y="329"/>
                    <a:pt x="83" y="329"/>
                  </a:cubicBezTo>
                  <a:cubicBezTo>
                    <a:pt x="88" y="329"/>
                    <a:pt x="98" y="329"/>
                    <a:pt x="101" y="335"/>
                  </a:cubicBezTo>
                  <a:cubicBezTo>
                    <a:pt x="102" y="338"/>
                    <a:pt x="100" y="340"/>
                    <a:pt x="99" y="343"/>
                  </a:cubicBezTo>
                  <a:cubicBezTo>
                    <a:pt x="97" y="346"/>
                    <a:pt x="96" y="349"/>
                    <a:pt x="95" y="353"/>
                  </a:cubicBezTo>
                  <a:cubicBezTo>
                    <a:pt x="98" y="353"/>
                    <a:pt x="100" y="353"/>
                    <a:pt x="102" y="353"/>
                  </a:cubicBezTo>
                  <a:cubicBezTo>
                    <a:pt x="105" y="353"/>
                    <a:pt x="107" y="354"/>
                    <a:pt x="109" y="353"/>
                  </a:cubicBezTo>
                  <a:cubicBezTo>
                    <a:pt x="111" y="353"/>
                    <a:pt x="114" y="353"/>
                    <a:pt x="115" y="351"/>
                  </a:cubicBezTo>
                  <a:cubicBezTo>
                    <a:pt x="117" y="350"/>
                    <a:pt x="116" y="348"/>
                    <a:pt x="117" y="346"/>
                  </a:cubicBezTo>
                  <a:cubicBezTo>
                    <a:pt x="117" y="344"/>
                    <a:pt x="119" y="342"/>
                    <a:pt x="119" y="340"/>
                  </a:cubicBezTo>
                  <a:cubicBezTo>
                    <a:pt x="120" y="338"/>
                    <a:pt x="121" y="336"/>
                    <a:pt x="122" y="334"/>
                  </a:cubicBezTo>
                  <a:cubicBezTo>
                    <a:pt x="124" y="333"/>
                    <a:pt x="125" y="331"/>
                    <a:pt x="127" y="330"/>
                  </a:cubicBezTo>
                  <a:cubicBezTo>
                    <a:pt x="128" y="329"/>
                    <a:pt x="129" y="327"/>
                    <a:pt x="130" y="327"/>
                  </a:cubicBezTo>
                  <a:cubicBezTo>
                    <a:pt x="131" y="326"/>
                    <a:pt x="132" y="327"/>
                    <a:pt x="132" y="326"/>
                  </a:cubicBezTo>
                  <a:cubicBezTo>
                    <a:pt x="136" y="326"/>
                    <a:pt x="139" y="326"/>
                    <a:pt x="143" y="325"/>
                  </a:cubicBezTo>
                  <a:cubicBezTo>
                    <a:pt x="145" y="325"/>
                    <a:pt x="147" y="324"/>
                    <a:pt x="149" y="323"/>
                  </a:cubicBezTo>
                  <a:cubicBezTo>
                    <a:pt x="153" y="323"/>
                    <a:pt x="160" y="326"/>
                    <a:pt x="164" y="328"/>
                  </a:cubicBezTo>
                  <a:cubicBezTo>
                    <a:pt x="168" y="330"/>
                    <a:pt x="161" y="333"/>
                    <a:pt x="164" y="336"/>
                  </a:cubicBezTo>
                  <a:cubicBezTo>
                    <a:pt x="166" y="337"/>
                    <a:pt x="169" y="336"/>
                    <a:pt x="171" y="335"/>
                  </a:cubicBezTo>
                  <a:cubicBezTo>
                    <a:pt x="177" y="332"/>
                    <a:pt x="182" y="331"/>
                    <a:pt x="189" y="332"/>
                  </a:cubicBezTo>
                  <a:cubicBezTo>
                    <a:pt x="198" y="333"/>
                    <a:pt x="208" y="332"/>
                    <a:pt x="217" y="335"/>
                  </a:cubicBezTo>
                  <a:cubicBezTo>
                    <a:pt x="224" y="338"/>
                    <a:pt x="231" y="342"/>
                    <a:pt x="239" y="339"/>
                  </a:cubicBezTo>
                  <a:cubicBezTo>
                    <a:pt x="242" y="338"/>
                    <a:pt x="247" y="335"/>
                    <a:pt x="249" y="332"/>
                  </a:cubicBezTo>
                  <a:cubicBezTo>
                    <a:pt x="250" y="329"/>
                    <a:pt x="250" y="325"/>
                    <a:pt x="250" y="322"/>
                  </a:cubicBezTo>
                  <a:cubicBezTo>
                    <a:pt x="252" y="305"/>
                    <a:pt x="269" y="295"/>
                    <a:pt x="285" y="297"/>
                  </a:cubicBezTo>
                  <a:cubicBezTo>
                    <a:pt x="285" y="300"/>
                    <a:pt x="285" y="304"/>
                    <a:pt x="283" y="307"/>
                  </a:cubicBezTo>
                  <a:cubicBezTo>
                    <a:pt x="281" y="311"/>
                    <a:pt x="281" y="313"/>
                    <a:pt x="283" y="317"/>
                  </a:cubicBezTo>
                  <a:cubicBezTo>
                    <a:pt x="285" y="321"/>
                    <a:pt x="284" y="325"/>
                    <a:pt x="279" y="326"/>
                  </a:cubicBezTo>
                  <a:cubicBezTo>
                    <a:pt x="275" y="327"/>
                    <a:pt x="271" y="329"/>
                    <a:pt x="272" y="333"/>
                  </a:cubicBezTo>
                  <a:cubicBezTo>
                    <a:pt x="280" y="333"/>
                    <a:pt x="287" y="331"/>
                    <a:pt x="294" y="332"/>
                  </a:cubicBezTo>
                  <a:cubicBezTo>
                    <a:pt x="301" y="333"/>
                    <a:pt x="307" y="335"/>
                    <a:pt x="314" y="336"/>
                  </a:cubicBezTo>
                  <a:cubicBezTo>
                    <a:pt x="320" y="337"/>
                    <a:pt x="327" y="336"/>
                    <a:pt x="334" y="336"/>
                  </a:cubicBezTo>
                  <a:cubicBezTo>
                    <a:pt x="340" y="337"/>
                    <a:pt x="346" y="338"/>
                    <a:pt x="353" y="338"/>
                  </a:cubicBezTo>
                  <a:cubicBezTo>
                    <a:pt x="355" y="338"/>
                    <a:pt x="358" y="339"/>
                    <a:pt x="361" y="339"/>
                  </a:cubicBezTo>
                  <a:cubicBezTo>
                    <a:pt x="363" y="339"/>
                    <a:pt x="365" y="339"/>
                    <a:pt x="368" y="339"/>
                  </a:cubicBezTo>
                  <a:cubicBezTo>
                    <a:pt x="370" y="339"/>
                    <a:pt x="372" y="338"/>
                    <a:pt x="374" y="339"/>
                  </a:cubicBezTo>
                  <a:cubicBezTo>
                    <a:pt x="376" y="339"/>
                    <a:pt x="377" y="340"/>
                    <a:pt x="378" y="340"/>
                  </a:cubicBezTo>
                  <a:cubicBezTo>
                    <a:pt x="380" y="340"/>
                    <a:pt x="381" y="339"/>
                    <a:pt x="383" y="338"/>
                  </a:cubicBezTo>
                  <a:cubicBezTo>
                    <a:pt x="382" y="337"/>
                    <a:pt x="381" y="336"/>
                    <a:pt x="379" y="336"/>
                  </a:cubicBezTo>
                  <a:cubicBezTo>
                    <a:pt x="377" y="335"/>
                    <a:pt x="375" y="336"/>
                    <a:pt x="373" y="335"/>
                  </a:cubicBezTo>
                  <a:cubicBezTo>
                    <a:pt x="368" y="335"/>
                    <a:pt x="363" y="335"/>
                    <a:pt x="358" y="335"/>
                  </a:cubicBezTo>
                  <a:cubicBezTo>
                    <a:pt x="356" y="335"/>
                    <a:pt x="346" y="334"/>
                    <a:pt x="347" y="330"/>
                  </a:cubicBezTo>
                  <a:cubicBezTo>
                    <a:pt x="347" y="327"/>
                    <a:pt x="354" y="325"/>
                    <a:pt x="356" y="325"/>
                  </a:cubicBezTo>
                  <a:cubicBezTo>
                    <a:pt x="361" y="323"/>
                    <a:pt x="367" y="322"/>
                    <a:pt x="372" y="322"/>
                  </a:cubicBezTo>
                  <a:cubicBezTo>
                    <a:pt x="380" y="321"/>
                    <a:pt x="387" y="322"/>
                    <a:pt x="395" y="322"/>
                  </a:cubicBezTo>
                  <a:cubicBezTo>
                    <a:pt x="405" y="321"/>
                    <a:pt x="416" y="322"/>
                    <a:pt x="426" y="326"/>
                  </a:cubicBezTo>
                  <a:cubicBezTo>
                    <a:pt x="429" y="327"/>
                    <a:pt x="433" y="329"/>
                    <a:pt x="436" y="329"/>
                  </a:cubicBezTo>
                  <a:cubicBezTo>
                    <a:pt x="440" y="328"/>
                    <a:pt x="443" y="326"/>
                    <a:pt x="446" y="323"/>
                  </a:cubicBezTo>
                  <a:cubicBezTo>
                    <a:pt x="451" y="318"/>
                    <a:pt x="460" y="309"/>
                    <a:pt x="458" y="300"/>
                  </a:cubicBezTo>
                  <a:cubicBezTo>
                    <a:pt x="455" y="293"/>
                    <a:pt x="448" y="289"/>
                    <a:pt x="449" y="280"/>
                  </a:cubicBezTo>
                  <a:cubicBezTo>
                    <a:pt x="450" y="271"/>
                    <a:pt x="456" y="263"/>
                    <a:pt x="461" y="256"/>
                  </a:cubicBezTo>
                  <a:cubicBezTo>
                    <a:pt x="473" y="240"/>
                    <a:pt x="494" y="236"/>
                    <a:pt x="512" y="229"/>
                  </a:cubicBezTo>
                  <a:cubicBezTo>
                    <a:pt x="520" y="226"/>
                    <a:pt x="528" y="224"/>
                    <a:pt x="537" y="222"/>
                  </a:cubicBezTo>
                  <a:cubicBezTo>
                    <a:pt x="545" y="221"/>
                    <a:pt x="553" y="220"/>
                    <a:pt x="560" y="215"/>
                  </a:cubicBezTo>
                  <a:cubicBezTo>
                    <a:pt x="570" y="208"/>
                    <a:pt x="579" y="199"/>
                    <a:pt x="587" y="189"/>
                  </a:cubicBezTo>
                  <a:cubicBezTo>
                    <a:pt x="594" y="182"/>
                    <a:pt x="596" y="175"/>
                    <a:pt x="591" y="166"/>
                  </a:cubicBezTo>
                  <a:cubicBezTo>
                    <a:pt x="587" y="157"/>
                    <a:pt x="585" y="149"/>
                    <a:pt x="585" y="13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7" name="Freeform 638">
              <a:extLst>
                <a:ext uri="{FF2B5EF4-FFF2-40B4-BE49-F238E27FC236}">
                  <a16:creationId xmlns:a16="http://schemas.microsoft.com/office/drawing/2014/main" id="{B40CEF8C-D1BA-094C-A174-F6BC3F0270C4}"/>
                </a:ext>
              </a:extLst>
            </p:cNvPr>
            <p:cNvSpPr>
              <a:spLocks/>
            </p:cNvSpPr>
            <p:nvPr/>
          </p:nvSpPr>
          <p:spPr bwMode="auto">
            <a:xfrm>
              <a:off x="2352141" y="14035061"/>
              <a:ext cx="2463123" cy="1643067"/>
            </a:xfrm>
            <a:custGeom>
              <a:avLst/>
              <a:gdLst>
                <a:gd name="T0" fmla="*/ 1192 w 1251"/>
                <a:gd name="T1" fmla="*/ 493 h 834"/>
                <a:gd name="T2" fmla="*/ 1245 w 1251"/>
                <a:gd name="T3" fmla="*/ 357 h 834"/>
                <a:gd name="T4" fmla="*/ 1128 w 1251"/>
                <a:gd name="T5" fmla="*/ 356 h 834"/>
                <a:gd name="T6" fmla="*/ 1064 w 1251"/>
                <a:gd name="T7" fmla="*/ 393 h 834"/>
                <a:gd name="T8" fmla="*/ 970 w 1251"/>
                <a:gd name="T9" fmla="*/ 430 h 834"/>
                <a:gd name="T10" fmla="*/ 952 w 1251"/>
                <a:gd name="T11" fmla="*/ 297 h 834"/>
                <a:gd name="T12" fmla="*/ 946 w 1251"/>
                <a:gd name="T13" fmla="*/ 234 h 834"/>
                <a:gd name="T14" fmla="*/ 891 w 1251"/>
                <a:gd name="T15" fmla="*/ 212 h 834"/>
                <a:gd name="T16" fmla="*/ 859 w 1251"/>
                <a:gd name="T17" fmla="*/ 174 h 834"/>
                <a:gd name="T18" fmla="*/ 857 w 1251"/>
                <a:gd name="T19" fmla="*/ 94 h 834"/>
                <a:gd name="T20" fmla="*/ 846 w 1251"/>
                <a:gd name="T21" fmla="*/ 56 h 834"/>
                <a:gd name="T22" fmla="*/ 768 w 1251"/>
                <a:gd name="T23" fmla="*/ 47 h 834"/>
                <a:gd name="T24" fmla="*/ 674 w 1251"/>
                <a:gd name="T25" fmla="*/ 72 h 834"/>
                <a:gd name="T26" fmla="*/ 545 w 1251"/>
                <a:gd name="T27" fmla="*/ 68 h 834"/>
                <a:gd name="T28" fmla="*/ 440 w 1251"/>
                <a:gd name="T29" fmla="*/ 13 h 834"/>
                <a:gd name="T30" fmla="*/ 312 w 1251"/>
                <a:gd name="T31" fmla="*/ 36 h 834"/>
                <a:gd name="T32" fmla="*/ 226 w 1251"/>
                <a:gd name="T33" fmla="*/ 163 h 834"/>
                <a:gd name="T34" fmla="*/ 23 w 1251"/>
                <a:gd name="T35" fmla="*/ 399 h 834"/>
                <a:gd name="T36" fmla="*/ 0 w 1251"/>
                <a:gd name="T37" fmla="*/ 424 h 834"/>
                <a:gd name="T38" fmla="*/ 182 w 1251"/>
                <a:gd name="T39" fmla="*/ 413 h 834"/>
                <a:gd name="T40" fmla="*/ 211 w 1251"/>
                <a:gd name="T41" fmla="*/ 436 h 834"/>
                <a:gd name="T42" fmla="*/ 379 w 1251"/>
                <a:gd name="T43" fmla="*/ 482 h 834"/>
                <a:gd name="T44" fmla="*/ 506 w 1251"/>
                <a:gd name="T45" fmla="*/ 515 h 834"/>
                <a:gd name="T46" fmla="*/ 548 w 1251"/>
                <a:gd name="T47" fmla="*/ 685 h 834"/>
                <a:gd name="T48" fmla="*/ 596 w 1251"/>
                <a:gd name="T49" fmla="*/ 683 h 834"/>
                <a:gd name="T50" fmla="*/ 652 w 1251"/>
                <a:gd name="T51" fmla="*/ 758 h 834"/>
                <a:gd name="T52" fmla="*/ 699 w 1251"/>
                <a:gd name="T53" fmla="*/ 796 h 834"/>
                <a:gd name="T54" fmla="*/ 744 w 1251"/>
                <a:gd name="T55" fmla="*/ 773 h 834"/>
                <a:gd name="T56" fmla="*/ 741 w 1251"/>
                <a:gd name="T57" fmla="*/ 788 h 834"/>
                <a:gd name="T58" fmla="*/ 757 w 1251"/>
                <a:gd name="T59" fmla="*/ 834 h 834"/>
                <a:gd name="T60" fmla="*/ 749 w 1251"/>
                <a:gd name="T61" fmla="*/ 827 h 834"/>
                <a:gd name="T62" fmla="*/ 752 w 1251"/>
                <a:gd name="T63" fmla="*/ 809 h 834"/>
                <a:gd name="T64" fmla="*/ 765 w 1251"/>
                <a:gd name="T65" fmla="*/ 794 h 834"/>
                <a:gd name="T66" fmla="*/ 778 w 1251"/>
                <a:gd name="T67" fmla="*/ 779 h 834"/>
                <a:gd name="T68" fmla="*/ 770 w 1251"/>
                <a:gd name="T69" fmla="*/ 797 h 834"/>
                <a:gd name="T70" fmla="*/ 774 w 1251"/>
                <a:gd name="T71" fmla="*/ 797 h 834"/>
                <a:gd name="T72" fmla="*/ 799 w 1251"/>
                <a:gd name="T73" fmla="*/ 776 h 834"/>
                <a:gd name="T74" fmla="*/ 827 w 1251"/>
                <a:gd name="T75" fmla="*/ 755 h 834"/>
                <a:gd name="T76" fmla="*/ 849 w 1251"/>
                <a:gd name="T77" fmla="*/ 735 h 834"/>
                <a:gd name="T78" fmla="*/ 923 w 1251"/>
                <a:gd name="T79" fmla="*/ 669 h 834"/>
                <a:gd name="T80" fmla="*/ 958 w 1251"/>
                <a:gd name="T81" fmla="*/ 637 h 834"/>
                <a:gd name="T82" fmla="*/ 978 w 1251"/>
                <a:gd name="T83" fmla="*/ 635 h 834"/>
                <a:gd name="T84" fmla="*/ 994 w 1251"/>
                <a:gd name="T85" fmla="*/ 638 h 834"/>
                <a:gd name="T86" fmla="*/ 1010 w 1251"/>
                <a:gd name="T87" fmla="*/ 637 h 834"/>
                <a:gd name="T88" fmla="*/ 1018 w 1251"/>
                <a:gd name="T89" fmla="*/ 618 h 834"/>
                <a:gd name="T90" fmla="*/ 1063 w 1251"/>
                <a:gd name="T91" fmla="*/ 591 h 834"/>
                <a:gd name="T92" fmla="*/ 1086 w 1251"/>
                <a:gd name="T93" fmla="*/ 593 h 834"/>
                <a:gd name="T94" fmla="*/ 1121 w 1251"/>
                <a:gd name="T95" fmla="*/ 609 h 834"/>
                <a:gd name="T96" fmla="*/ 1136 w 1251"/>
                <a:gd name="T97" fmla="*/ 594 h 834"/>
                <a:gd name="T98" fmla="*/ 1144 w 1251"/>
                <a:gd name="T99" fmla="*/ 571 h 834"/>
                <a:gd name="T100" fmla="*/ 1156 w 1251"/>
                <a:gd name="T101" fmla="*/ 567 h 834"/>
                <a:gd name="T102" fmla="*/ 1171 w 1251"/>
                <a:gd name="T103" fmla="*/ 554 h 834"/>
                <a:gd name="T104" fmla="*/ 1205 w 1251"/>
                <a:gd name="T105" fmla="*/ 525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1" h="834">
                  <a:moveTo>
                    <a:pt x="1191" y="494"/>
                  </a:moveTo>
                  <a:cubicBezTo>
                    <a:pt x="1192" y="493"/>
                    <a:pt x="1192" y="493"/>
                    <a:pt x="1192" y="493"/>
                  </a:cubicBezTo>
                  <a:cubicBezTo>
                    <a:pt x="1251" y="416"/>
                    <a:pt x="1251" y="416"/>
                    <a:pt x="1251" y="416"/>
                  </a:cubicBezTo>
                  <a:cubicBezTo>
                    <a:pt x="1245" y="357"/>
                    <a:pt x="1245" y="357"/>
                    <a:pt x="1245" y="357"/>
                  </a:cubicBezTo>
                  <a:cubicBezTo>
                    <a:pt x="1233" y="360"/>
                    <a:pt x="1182" y="375"/>
                    <a:pt x="1170" y="379"/>
                  </a:cubicBezTo>
                  <a:cubicBezTo>
                    <a:pt x="1155" y="383"/>
                    <a:pt x="1135" y="368"/>
                    <a:pt x="1128" y="356"/>
                  </a:cubicBezTo>
                  <a:cubicBezTo>
                    <a:pt x="1124" y="349"/>
                    <a:pt x="1089" y="356"/>
                    <a:pt x="1064" y="363"/>
                  </a:cubicBezTo>
                  <a:cubicBezTo>
                    <a:pt x="1064" y="393"/>
                    <a:pt x="1064" y="393"/>
                    <a:pt x="1064" y="393"/>
                  </a:cubicBezTo>
                  <a:cubicBezTo>
                    <a:pt x="971" y="432"/>
                    <a:pt x="971" y="432"/>
                    <a:pt x="971" y="432"/>
                  </a:cubicBezTo>
                  <a:cubicBezTo>
                    <a:pt x="970" y="430"/>
                    <a:pt x="970" y="430"/>
                    <a:pt x="970" y="430"/>
                  </a:cubicBezTo>
                  <a:cubicBezTo>
                    <a:pt x="970" y="430"/>
                    <a:pt x="953" y="389"/>
                    <a:pt x="941" y="371"/>
                  </a:cubicBezTo>
                  <a:cubicBezTo>
                    <a:pt x="929" y="352"/>
                    <a:pt x="942" y="306"/>
                    <a:pt x="952" y="297"/>
                  </a:cubicBezTo>
                  <a:cubicBezTo>
                    <a:pt x="957" y="293"/>
                    <a:pt x="953" y="275"/>
                    <a:pt x="950" y="260"/>
                  </a:cubicBezTo>
                  <a:cubicBezTo>
                    <a:pt x="947" y="250"/>
                    <a:pt x="945" y="240"/>
                    <a:pt x="946" y="234"/>
                  </a:cubicBezTo>
                  <a:cubicBezTo>
                    <a:pt x="946" y="232"/>
                    <a:pt x="945" y="229"/>
                    <a:pt x="942" y="227"/>
                  </a:cubicBezTo>
                  <a:cubicBezTo>
                    <a:pt x="932" y="217"/>
                    <a:pt x="900" y="211"/>
                    <a:pt x="891" y="212"/>
                  </a:cubicBezTo>
                  <a:cubicBezTo>
                    <a:pt x="882" y="212"/>
                    <a:pt x="874" y="198"/>
                    <a:pt x="867" y="186"/>
                  </a:cubicBezTo>
                  <a:cubicBezTo>
                    <a:pt x="864" y="181"/>
                    <a:pt x="861" y="176"/>
                    <a:pt x="859" y="174"/>
                  </a:cubicBezTo>
                  <a:cubicBezTo>
                    <a:pt x="852" y="168"/>
                    <a:pt x="856" y="147"/>
                    <a:pt x="861" y="135"/>
                  </a:cubicBezTo>
                  <a:cubicBezTo>
                    <a:pt x="866" y="123"/>
                    <a:pt x="860" y="100"/>
                    <a:pt x="857" y="94"/>
                  </a:cubicBezTo>
                  <a:cubicBezTo>
                    <a:pt x="857" y="92"/>
                    <a:pt x="856" y="90"/>
                    <a:pt x="855" y="88"/>
                  </a:cubicBezTo>
                  <a:cubicBezTo>
                    <a:pt x="852" y="80"/>
                    <a:pt x="847" y="67"/>
                    <a:pt x="846" y="56"/>
                  </a:cubicBezTo>
                  <a:cubicBezTo>
                    <a:pt x="846" y="48"/>
                    <a:pt x="831" y="48"/>
                    <a:pt x="811" y="48"/>
                  </a:cubicBezTo>
                  <a:cubicBezTo>
                    <a:pt x="798" y="48"/>
                    <a:pt x="784" y="48"/>
                    <a:pt x="768" y="47"/>
                  </a:cubicBezTo>
                  <a:cubicBezTo>
                    <a:pt x="736" y="43"/>
                    <a:pt x="712" y="54"/>
                    <a:pt x="691" y="64"/>
                  </a:cubicBezTo>
                  <a:cubicBezTo>
                    <a:pt x="685" y="67"/>
                    <a:pt x="679" y="70"/>
                    <a:pt x="674" y="72"/>
                  </a:cubicBezTo>
                  <a:cubicBezTo>
                    <a:pt x="650" y="82"/>
                    <a:pt x="634" y="77"/>
                    <a:pt x="619" y="72"/>
                  </a:cubicBezTo>
                  <a:cubicBezTo>
                    <a:pt x="606" y="68"/>
                    <a:pt x="564" y="68"/>
                    <a:pt x="545" y="68"/>
                  </a:cubicBezTo>
                  <a:cubicBezTo>
                    <a:pt x="524" y="69"/>
                    <a:pt x="516" y="56"/>
                    <a:pt x="509" y="42"/>
                  </a:cubicBezTo>
                  <a:cubicBezTo>
                    <a:pt x="503" y="30"/>
                    <a:pt x="470" y="21"/>
                    <a:pt x="440" y="13"/>
                  </a:cubicBezTo>
                  <a:cubicBezTo>
                    <a:pt x="436" y="11"/>
                    <a:pt x="431" y="10"/>
                    <a:pt x="427" y="9"/>
                  </a:cubicBezTo>
                  <a:cubicBezTo>
                    <a:pt x="397" y="0"/>
                    <a:pt x="321" y="32"/>
                    <a:pt x="312" y="36"/>
                  </a:cubicBezTo>
                  <a:cubicBezTo>
                    <a:pt x="307" y="53"/>
                    <a:pt x="299" y="65"/>
                    <a:pt x="291" y="70"/>
                  </a:cubicBezTo>
                  <a:cubicBezTo>
                    <a:pt x="279" y="79"/>
                    <a:pt x="229" y="134"/>
                    <a:pt x="226" y="163"/>
                  </a:cubicBezTo>
                  <a:cubicBezTo>
                    <a:pt x="222" y="192"/>
                    <a:pt x="173" y="282"/>
                    <a:pt x="153" y="296"/>
                  </a:cubicBezTo>
                  <a:cubicBezTo>
                    <a:pt x="133" y="310"/>
                    <a:pt x="34" y="384"/>
                    <a:pt x="23" y="399"/>
                  </a:cubicBezTo>
                  <a:cubicBezTo>
                    <a:pt x="18" y="405"/>
                    <a:pt x="14" y="409"/>
                    <a:pt x="10" y="413"/>
                  </a:cubicBezTo>
                  <a:cubicBezTo>
                    <a:pt x="6" y="417"/>
                    <a:pt x="2" y="420"/>
                    <a:pt x="0" y="424"/>
                  </a:cubicBezTo>
                  <a:cubicBezTo>
                    <a:pt x="14" y="426"/>
                    <a:pt x="81" y="437"/>
                    <a:pt x="103" y="429"/>
                  </a:cubicBezTo>
                  <a:cubicBezTo>
                    <a:pt x="111" y="427"/>
                    <a:pt x="177" y="405"/>
                    <a:pt x="182" y="413"/>
                  </a:cubicBezTo>
                  <a:cubicBezTo>
                    <a:pt x="183" y="415"/>
                    <a:pt x="184" y="416"/>
                    <a:pt x="185" y="418"/>
                  </a:cubicBezTo>
                  <a:cubicBezTo>
                    <a:pt x="189" y="427"/>
                    <a:pt x="195" y="440"/>
                    <a:pt x="211" y="436"/>
                  </a:cubicBezTo>
                  <a:cubicBezTo>
                    <a:pt x="238" y="430"/>
                    <a:pt x="274" y="425"/>
                    <a:pt x="286" y="441"/>
                  </a:cubicBezTo>
                  <a:cubicBezTo>
                    <a:pt x="299" y="457"/>
                    <a:pt x="356" y="488"/>
                    <a:pt x="379" y="482"/>
                  </a:cubicBezTo>
                  <a:cubicBezTo>
                    <a:pt x="396" y="478"/>
                    <a:pt x="464" y="464"/>
                    <a:pt x="481" y="477"/>
                  </a:cubicBezTo>
                  <a:cubicBezTo>
                    <a:pt x="496" y="489"/>
                    <a:pt x="508" y="498"/>
                    <a:pt x="506" y="515"/>
                  </a:cubicBezTo>
                  <a:cubicBezTo>
                    <a:pt x="504" y="532"/>
                    <a:pt x="499" y="628"/>
                    <a:pt x="503" y="648"/>
                  </a:cubicBezTo>
                  <a:cubicBezTo>
                    <a:pt x="506" y="669"/>
                    <a:pt x="523" y="688"/>
                    <a:pt x="548" y="685"/>
                  </a:cubicBezTo>
                  <a:cubicBezTo>
                    <a:pt x="575" y="681"/>
                    <a:pt x="585" y="682"/>
                    <a:pt x="592" y="683"/>
                  </a:cubicBezTo>
                  <a:cubicBezTo>
                    <a:pt x="593" y="683"/>
                    <a:pt x="594" y="683"/>
                    <a:pt x="596" y="683"/>
                  </a:cubicBezTo>
                  <a:cubicBezTo>
                    <a:pt x="606" y="683"/>
                    <a:pt x="631" y="684"/>
                    <a:pt x="635" y="710"/>
                  </a:cubicBezTo>
                  <a:cubicBezTo>
                    <a:pt x="640" y="738"/>
                    <a:pt x="643" y="749"/>
                    <a:pt x="652" y="758"/>
                  </a:cubicBezTo>
                  <a:cubicBezTo>
                    <a:pt x="654" y="760"/>
                    <a:pt x="657" y="763"/>
                    <a:pt x="660" y="766"/>
                  </a:cubicBezTo>
                  <a:cubicBezTo>
                    <a:pt x="670" y="777"/>
                    <a:pt x="692" y="800"/>
                    <a:pt x="699" y="796"/>
                  </a:cubicBezTo>
                  <a:cubicBezTo>
                    <a:pt x="702" y="794"/>
                    <a:pt x="705" y="792"/>
                    <a:pt x="708" y="790"/>
                  </a:cubicBezTo>
                  <a:cubicBezTo>
                    <a:pt x="730" y="776"/>
                    <a:pt x="740" y="770"/>
                    <a:pt x="744" y="773"/>
                  </a:cubicBezTo>
                  <a:cubicBezTo>
                    <a:pt x="746" y="775"/>
                    <a:pt x="745" y="779"/>
                    <a:pt x="744" y="780"/>
                  </a:cubicBezTo>
                  <a:cubicBezTo>
                    <a:pt x="743" y="782"/>
                    <a:pt x="742" y="785"/>
                    <a:pt x="741" y="788"/>
                  </a:cubicBezTo>
                  <a:cubicBezTo>
                    <a:pt x="735" y="799"/>
                    <a:pt x="728" y="815"/>
                    <a:pt x="733" y="825"/>
                  </a:cubicBezTo>
                  <a:cubicBezTo>
                    <a:pt x="737" y="830"/>
                    <a:pt x="745" y="833"/>
                    <a:pt x="757" y="834"/>
                  </a:cubicBezTo>
                  <a:cubicBezTo>
                    <a:pt x="756" y="832"/>
                    <a:pt x="755" y="830"/>
                    <a:pt x="754" y="829"/>
                  </a:cubicBezTo>
                  <a:cubicBezTo>
                    <a:pt x="753" y="827"/>
                    <a:pt x="751" y="828"/>
                    <a:pt x="749" y="827"/>
                  </a:cubicBezTo>
                  <a:cubicBezTo>
                    <a:pt x="745" y="825"/>
                    <a:pt x="744" y="824"/>
                    <a:pt x="744" y="819"/>
                  </a:cubicBezTo>
                  <a:cubicBezTo>
                    <a:pt x="745" y="814"/>
                    <a:pt x="748" y="811"/>
                    <a:pt x="752" y="809"/>
                  </a:cubicBezTo>
                  <a:cubicBezTo>
                    <a:pt x="755" y="807"/>
                    <a:pt x="757" y="803"/>
                    <a:pt x="759" y="801"/>
                  </a:cubicBezTo>
                  <a:cubicBezTo>
                    <a:pt x="761" y="798"/>
                    <a:pt x="763" y="796"/>
                    <a:pt x="765" y="794"/>
                  </a:cubicBezTo>
                  <a:cubicBezTo>
                    <a:pt x="767" y="791"/>
                    <a:pt x="770" y="788"/>
                    <a:pt x="771" y="786"/>
                  </a:cubicBezTo>
                  <a:cubicBezTo>
                    <a:pt x="773" y="783"/>
                    <a:pt x="774" y="779"/>
                    <a:pt x="778" y="779"/>
                  </a:cubicBezTo>
                  <a:cubicBezTo>
                    <a:pt x="779" y="783"/>
                    <a:pt x="775" y="787"/>
                    <a:pt x="774" y="790"/>
                  </a:cubicBezTo>
                  <a:cubicBezTo>
                    <a:pt x="772" y="792"/>
                    <a:pt x="771" y="794"/>
                    <a:pt x="770" y="797"/>
                  </a:cubicBezTo>
                  <a:cubicBezTo>
                    <a:pt x="769" y="799"/>
                    <a:pt x="767" y="801"/>
                    <a:pt x="768" y="803"/>
                  </a:cubicBezTo>
                  <a:cubicBezTo>
                    <a:pt x="770" y="803"/>
                    <a:pt x="773" y="798"/>
                    <a:pt x="774" y="797"/>
                  </a:cubicBezTo>
                  <a:cubicBezTo>
                    <a:pt x="779" y="793"/>
                    <a:pt x="782" y="788"/>
                    <a:pt x="786" y="784"/>
                  </a:cubicBezTo>
                  <a:cubicBezTo>
                    <a:pt x="790" y="780"/>
                    <a:pt x="795" y="778"/>
                    <a:pt x="799" y="776"/>
                  </a:cubicBezTo>
                  <a:cubicBezTo>
                    <a:pt x="806" y="772"/>
                    <a:pt x="810" y="765"/>
                    <a:pt x="816" y="761"/>
                  </a:cubicBezTo>
                  <a:cubicBezTo>
                    <a:pt x="820" y="759"/>
                    <a:pt x="824" y="757"/>
                    <a:pt x="827" y="755"/>
                  </a:cubicBezTo>
                  <a:cubicBezTo>
                    <a:pt x="830" y="752"/>
                    <a:pt x="830" y="749"/>
                    <a:pt x="832" y="745"/>
                  </a:cubicBezTo>
                  <a:cubicBezTo>
                    <a:pt x="834" y="738"/>
                    <a:pt x="843" y="738"/>
                    <a:pt x="849" y="735"/>
                  </a:cubicBezTo>
                  <a:cubicBezTo>
                    <a:pt x="856" y="731"/>
                    <a:pt x="862" y="726"/>
                    <a:pt x="868" y="721"/>
                  </a:cubicBezTo>
                  <a:cubicBezTo>
                    <a:pt x="886" y="703"/>
                    <a:pt x="906" y="688"/>
                    <a:pt x="923" y="669"/>
                  </a:cubicBezTo>
                  <a:cubicBezTo>
                    <a:pt x="928" y="663"/>
                    <a:pt x="933" y="656"/>
                    <a:pt x="939" y="651"/>
                  </a:cubicBezTo>
                  <a:cubicBezTo>
                    <a:pt x="944" y="645"/>
                    <a:pt x="949" y="637"/>
                    <a:pt x="958" y="637"/>
                  </a:cubicBezTo>
                  <a:cubicBezTo>
                    <a:pt x="962" y="638"/>
                    <a:pt x="965" y="639"/>
                    <a:pt x="969" y="639"/>
                  </a:cubicBezTo>
                  <a:cubicBezTo>
                    <a:pt x="973" y="639"/>
                    <a:pt x="975" y="637"/>
                    <a:pt x="978" y="635"/>
                  </a:cubicBezTo>
                  <a:cubicBezTo>
                    <a:pt x="980" y="632"/>
                    <a:pt x="983" y="630"/>
                    <a:pt x="987" y="631"/>
                  </a:cubicBezTo>
                  <a:cubicBezTo>
                    <a:pt x="990" y="632"/>
                    <a:pt x="992" y="635"/>
                    <a:pt x="994" y="638"/>
                  </a:cubicBezTo>
                  <a:cubicBezTo>
                    <a:pt x="995" y="641"/>
                    <a:pt x="997" y="644"/>
                    <a:pt x="1000" y="643"/>
                  </a:cubicBezTo>
                  <a:cubicBezTo>
                    <a:pt x="1004" y="643"/>
                    <a:pt x="1008" y="640"/>
                    <a:pt x="1010" y="637"/>
                  </a:cubicBezTo>
                  <a:cubicBezTo>
                    <a:pt x="1012" y="635"/>
                    <a:pt x="1013" y="632"/>
                    <a:pt x="1013" y="628"/>
                  </a:cubicBezTo>
                  <a:cubicBezTo>
                    <a:pt x="1014" y="624"/>
                    <a:pt x="1015" y="621"/>
                    <a:pt x="1018" y="618"/>
                  </a:cubicBezTo>
                  <a:cubicBezTo>
                    <a:pt x="1023" y="611"/>
                    <a:pt x="1029" y="604"/>
                    <a:pt x="1037" y="600"/>
                  </a:cubicBezTo>
                  <a:cubicBezTo>
                    <a:pt x="1044" y="596"/>
                    <a:pt x="1054" y="591"/>
                    <a:pt x="1063" y="591"/>
                  </a:cubicBezTo>
                  <a:cubicBezTo>
                    <a:pt x="1067" y="591"/>
                    <a:pt x="1071" y="592"/>
                    <a:pt x="1074" y="593"/>
                  </a:cubicBezTo>
                  <a:cubicBezTo>
                    <a:pt x="1078" y="593"/>
                    <a:pt x="1082" y="593"/>
                    <a:pt x="1086" y="593"/>
                  </a:cubicBezTo>
                  <a:cubicBezTo>
                    <a:pt x="1093" y="593"/>
                    <a:pt x="1099" y="594"/>
                    <a:pt x="1104" y="599"/>
                  </a:cubicBezTo>
                  <a:cubicBezTo>
                    <a:pt x="1108" y="603"/>
                    <a:pt x="1115" y="613"/>
                    <a:pt x="1121" y="609"/>
                  </a:cubicBezTo>
                  <a:cubicBezTo>
                    <a:pt x="1124" y="608"/>
                    <a:pt x="1126" y="604"/>
                    <a:pt x="1128" y="602"/>
                  </a:cubicBezTo>
                  <a:cubicBezTo>
                    <a:pt x="1130" y="600"/>
                    <a:pt x="1135" y="598"/>
                    <a:pt x="1136" y="594"/>
                  </a:cubicBezTo>
                  <a:cubicBezTo>
                    <a:pt x="1138" y="589"/>
                    <a:pt x="1128" y="587"/>
                    <a:pt x="1134" y="581"/>
                  </a:cubicBezTo>
                  <a:cubicBezTo>
                    <a:pt x="1137" y="578"/>
                    <a:pt x="1140" y="574"/>
                    <a:pt x="1144" y="571"/>
                  </a:cubicBezTo>
                  <a:cubicBezTo>
                    <a:pt x="1146" y="569"/>
                    <a:pt x="1147" y="568"/>
                    <a:pt x="1149" y="567"/>
                  </a:cubicBezTo>
                  <a:cubicBezTo>
                    <a:pt x="1152" y="567"/>
                    <a:pt x="1154" y="567"/>
                    <a:pt x="1156" y="567"/>
                  </a:cubicBezTo>
                  <a:cubicBezTo>
                    <a:pt x="1159" y="566"/>
                    <a:pt x="1161" y="565"/>
                    <a:pt x="1162" y="563"/>
                  </a:cubicBezTo>
                  <a:cubicBezTo>
                    <a:pt x="1165" y="559"/>
                    <a:pt x="1168" y="556"/>
                    <a:pt x="1171" y="554"/>
                  </a:cubicBezTo>
                  <a:cubicBezTo>
                    <a:pt x="1178" y="548"/>
                    <a:pt x="1185" y="542"/>
                    <a:pt x="1191" y="536"/>
                  </a:cubicBezTo>
                  <a:cubicBezTo>
                    <a:pt x="1196" y="532"/>
                    <a:pt x="1200" y="528"/>
                    <a:pt x="1205" y="525"/>
                  </a:cubicBezTo>
                  <a:lnTo>
                    <a:pt x="1191" y="494"/>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8" name="Freeform 639">
              <a:extLst>
                <a:ext uri="{FF2B5EF4-FFF2-40B4-BE49-F238E27FC236}">
                  <a16:creationId xmlns:a16="http://schemas.microsoft.com/office/drawing/2014/main" id="{3B84A12F-9F8D-444C-A609-6FBA9DC188DA}"/>
                </a:ext>
              </a:extLst>
            </p:cNvPr>
            <p:cNvSpPr>
              <a:spLocks/>
            </p:cNvSpPr>
            <p:nvPr/>
          </p:nvSpPr>
          <p:spPr bwMode="auto">
            <a:xfrm>
              <a:off x="4218680" y="10638670"/>
              <a:ext cx="2718098" cy="2919913"/>
            </a:xfrm>
            <a:custGeom>
              <a:avLst/>
              <a:gdLst>
                <a:gd name="T0" fmla="*/ 1331 w 1380"/>
                <a:gd name="T1" fmla="*/ 389 h 1483"/>
                <a:gd name="T2" fmla="*/ 1289 w 1380"/>
                <a:gd name="T3" fmla="*/ 326 h 1483"/>
                <a:gd name="T4" fmla="*/ 1308 w 1380"/>
                <a:gd name="T5" fmla="*/ 243 h 1483"/>
                <a:gd name="T6" fmla="*/ 1203 w 1380"/>
                <a:gd name="T7" fmla="*/ 136 h 1483"/>
                <a:gd name="T8" fmla="*/ 1020 w 1380"/>
                <a:gd name="T9" fmla="*/ 36 h 1483"/>
                <a:gd name="T10" fmla="*/ 896 w 1380"/>
                <a:gd name="T11" fmla="*/ 107 h 1483"/>
                <a:gd name="T12" fmla="*/ 836 w 1380"/>
                <a:gd name="T13" fmla="*/ 0 h 1483"/>
                <a:gd name="T14" fmla="*/ 711 w 1380"/>
                <a:gd name="T15" fmla="*/ 57 h 1483"/>
                <a:gd name="T16" fmla="*/ 617 w 1380"/>
                <a:gd name="T17" fmla="*/ 103 h 1483"/>
                <a:gd name="T18" fmla="*/ 457 w 1380"/>
                <a:gd name="T19" fmla="*/ 86 h 1483"/>
                <a:gd name="T20" fmla="*/ 420 w 1380"/>
                <a:gd name="T21" fmla="*/ 221 h 1483"/>
                <a:gd name="T22" fmla="*/ 391 w 1380"/>
                <a:gd name="T23" fmla="*/ 258 h 1483"/>
                <a:gd name="T24" fmla="*/ 296 w 1380"/>
                <a:gd name="T25" fmla="*/ 312 h 1483"/>
                <a:gd name="T26" fmla="*/ 121 w 1380"/>
                <a:gd name="T27" fmla="*/ 245 h 1483"/>
                <a:gd name="T28" fmla="*/ 48 w 1380"/>
                <a:gd name="T29" fmla="*/ 329 h 1483"/>
                <a:gd name="T30" fmla="*/ 19 w 1380"/>
                <a:gd name="T31" fmla="*/ 408 h 1483"/>
                <a:gd name="T32" fmla="*/ 64 w 1380"/>
                <a:gd name="T33" fmla="*/ 453 h 1483"/>
                <a:gd name="T34" fmla="*/ 83 w 1380"/>
                <a:gd name="T35" fmla="*/ 471 h 1483"/>
                <a:gd name="T36" fmla="*/ 32 w 1380"/>
                <a:gd name="T37" fmla="*/ 537 h 1483"/>
                <a:gd name="T38" fmla="*/ 51 w 1380"/>
                <a:gd name="T39" fmla="*/ 606 h 1483"/>
                <a:gd name="T40" fmla="*/ 79 w 1380"/>
                <a:gd name="T41" fmla="*/ 627 h 1483"/>
                <a:gd name="T42" fmla="*/ 64 w 1380"/>
                <a:gd name="T43" fmla="*/ 683 h 1483"/>
                <a:gd name="T44" fmla="*/ 57 w 1380"/>
                <a:gd name="T45" fmla="*/ 727 h 1483"/>
                <a:gd name="T46" fmla="*/ 62 w 1380"/>
                <a:gd name="T47" fmla="*/ 824 h 1483"/>
                <a:gd name="T48" fmla="*/ 103 w 1380"/>
                <a:gd name="T49" fmla="*/ 861 h 1483"/>
                <a:gd name="T50" fmla="*/ 69 w 1380"/>
                <a:gd name="T51" fmla="*/ 980 h 1483"/>
                <a:gd name="T52" fmla="*/ 145 w 1380"/>
                <a:gd name="T53" fmla="*/ 969 h 1483"/>
                <a:gd name="T54" fmla="*/ 270 w 1380"/>
                <a:gd name="T55" fmla="*/ 901 h 1483"/>
                <a:gd name="T56" fmla="*/ 424 w 1380"/>
                <a:gd name="T57" fmla="*/ 892 h 1483"/>
                <a:gd name="T58" fmla="*/ 544 w 1380"/>
                <a:gd name="T59" fmla="*/ 887 h 1483"/>
                <a:gd name="T60" fmla="*/ 642 w 1380"/>
                <a:gd name="T61" fmla="*/ 981 h 1483"/>
                <a:gd name="T62" fmla="*/ 810 w 1380"/>
                <a:gd name="T63" fmla="*/ 1065 h 1483"/>
                <a:gd name="T64" fmla="*/ 848 w 1380"/>
                <a:gd name="T65" fmla="*/ 1045 h 1483"/>
                <a:gd name="T66" fmla="*/ 993 w 1380"/>
                <a:gd name="T67" fmla="*/ 1146 h 1483"/>
                <a:gd name="T68" fmla="*/ 905 w 1380"/>
                <a:gd name="T69" fmla="*/ 1299 h 1483"/>
                <a:gd name="T70" fmla="*/ 1042 w 1380"/>
                <a:gd name="T71" fmla="*/ 1483 h 1483"/>
                <a:gd name="T72" fmla="*/ 1087 w 1380"/>
                <a:gd name="T73" fmla="*/ 1409 h 1483"/>
                <a:gd name="T74" fmla="*/ 1118 w 1380"/>
                <a:gd name="T75" fmla="*/ 1354 h 1483"/>
                <a:gd name="T76" fmla="*/ 1114 w 1380"/>
                <a:gd name="T77" fmla="*/ 1294 h 1483"/>
                <a:gd name="T78" fmla="*/ 1126 w 1380"/>
                <a:gd name="T79" fmla="*/ 1202 h 1483"/>
                <a:gd name="T80" fmla="*/ 1139 w 1380"/>
                <a:gd name="T81" fmla="*/ 1136 h 1483"/>
                <a:gd name="T82" fmla="*/ 1142 w 1380"/>
                <a:gd name="T83" fmla="*/ 1040 h 1483"/>
                <a:gd name="T84" fmla="*/ 1153 w 1380"/>
                <a:gd name="T85" fmla="*/ 964 h 1483"/>
                <a:gd name="T86" fmla="*/ 1141 w 1380"/>
                <a:gd name="T87" fmla="*/ 879 h 1483"/>
                <a:gd name="T88" fmla="*/ 1153 w 1380"/>
                <a:gd name="T89" fmla="*/ 823 h 1483"/>
                <a:gd name="T90" fmla="*/ 1156 w 1380"/>
                <a:gd name="T91" fmla="*/ 776 h 1483"/>
                <a:gd name="T92" fmla="*/ 1147 w 1380"/>
                <a:gd name="T93" fmla="*/ 738 h 1483"/>
                <a:gd name="T94" fmla="*/ 1147 w 1380"/>
                <a:gd name="T95" fmla="*/ 713 h 1483"/>
                <a:gd name="T96" fmla="*/ 1179 w 1380"/>
                <a:gd name="T97" fmla="*/ 656 h 1483"/>
                <a:gd name="T98" fmla="*/ 1176 w 1380"/>
                <a:gd name="T99" fmla="*/ 616 h 1483"/>
                <a:gd name="T100" fmla="*/ 1210 w 1380"/>
                <a:gd name="T101" fmla="*/ 611 h 1483"/>
                <a:gd name="T102" fmla="*/ 1246 w 1380"/>
                <a:gd name="T103" fmla="*/ 638 h 1483"/>
                <a:gd name="T104" fmla="*/ 1319 w 1380"/>
                <a:gd name="T105" fmla="*/ 554 h 1483"/>
                <a:gd name="T106" fmla="*/ 1360 w 1380"/>
                <a:gd name="T107" fmla="*/ 465 h 1483"/>
                <a:gd name="T108" fmla="*/ 1378 w 1380"/>
                <a:gd name="T109" fmla="*/ 421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0" h="1483">
                  <a:moveTo>
                    <a:pt x="1378" y="421"/>
                  </a:moveTo>
                  <a:cubicBezTo>
                    <a:pt x="1378" y="419"/>
                    <a:pt x="1379" y="418"/>
                    <a:pt x="1380" y="417"/>
                  </a:cubicBezTo>
                  <a:cubicBezTo>
                    <a:pt x="1362" y="417"/>
                    <a:pt x="1350" y="416"/>
                    <a:pt x="1345" y="416"/>
                  </a:cubicBezTo>
                  <a:cubicBezTo>
                    <a:pt x="1337" y="415"/>
                    <a:pt x="1332" y="413"/>
                    <a:pt x="1330" y="410"/>
                  </a:cubicBezTo>
                  <a:cubicBezTo>
                    <a:pt x="1326" y="404"/>
                    <a:pt x="1328" y="397"/>
                    <a:pt x="1331" y="389"/>
                  </a:cubicBezTo>
                  <a:cubicBezTo>
                    <a:pt x="1331" y="388"/>
                    <a:pt x="1331" y="387"/>
                    <a:pt x="1330" y="386"/>
                  </a:cubicBezTo>
                  <a:cubicBezTo>
                    <a:pt x="1325" y="377"/>
                    <a:pt x="1296" y="367"/>
                    <a:pt x="1278" y="363"/>
                  </a:cubicBezTo>
                  <a:cubicBezTo>
                    <a:pt x="1274" y="362"/>
                    <a:pt x="1272" y="361"/>
                    <a:pt x="1271" y="358"/>
                  </a:cubicBezTo>
                  <a:cubicBezTo>
                    <a:pt x="1269" y="353"/>
                    <a:pt x="1274" y="346"/>
                    <a:pt x="1281" y="338"/>
                  </a:cubicBezTo>
                  <a:cubicBezTo>
                    <a:pt x="1284" y="334"/>
                    <a:pt x="1287" y="330"/>
                    <a:pt x="1289" y="326"/>
                  </a:cubicBezTo>
                  <a:cubicBezTo>
                    <a:pt x="1297" y="312"/>
                    <a:pt x="1315" y="305"/>
                    <a:pt x="1325" y="305"/>
                  </a:cubicBezTo>
                  <a:cubicBezTo>
                    <a:pt x="1325" y="305"/>
                    <a:pt x="1325" y="305"/>
                    <a:pt x="1326" y="305"/>
                  </a:cubicBezTo>
                  <a:cubicBezTo>
                    <a:pt x="1330" y="301"/>
                    <a:pt x="1331" y="279"/>
                    <a:pt x="1331" y="267"/>
                  </a:cubicBezTo>
                  <a:cubicBezTo>
                    <a:pt x="1331" y="264"/>
                    <a:pt x="1331" y="261"/>
                    <a:pt x="1331" y="258"/>
                  </a:cubicBezTo>
                  <a:cubicBezTo>
                    <a:pt x="1331" y="255"/>
                    <a:pt x="1325" y="250"/>
                    <a:pt x="1308" y="243"/>
                  </a:cubicBezTo>
                  <a:cubicBezTo>
                    <a:pt x="1295" y="237"/>
                    <a:pt x="1281" y="234"/>
                    <a:pt x="1275" y="234"/>
                  </a:cubicBezTo>
                  <a:cubicBezTo>
                    <a:pt x="1273" y="233"/>
                    <a:pt x="1270" y="232"/>
                    <a:pt x="1268" y="226"/>
                  </a:cubicBezTo>
                  <a:cubicBezTo>
                    <a:pt x="1265" y="216"/>
                    <a:pt x="1270" y="194"/>
                    <a:pt x="1276" y="188"/>
                  </a:cubicBezTo>
                  <a:cubicBezTo>
                    <a:pt x="1273" y="182"/>
                    <a:pt x="1233" y="153"/>
                    <a:pt x="1207" y="135"/>
                  </a:cubicBezTo>
                  <a:cubicBezTo>
                    <a:pt x="1203" y="136"/>
                    <a:pt x="1203" y="136"/>
                    <a:pt x="1203" y="136"/>
                  </a:cubicBezTo>
                  <a:cubicBezTo>
                    <a:pt x="1205" y="134"/>
                    <a:pt x="1205" y="134"/>
                    <a:pt x="1205" y="134"/>
                  </a:cubicBezTo>
                  <a:cubicBezTo>
                    <a:pt x="1193" y="126"/>
                    <a:pt x="1184" y="120"/>
                    <a:pt x="1183" y="120"/>
                  </a:cubicBezTo>
                  <a:cubicBezTo>
                    <a:pt x="1183" y="120"/>
                    <a:pt x="1183" y="120"/>
                    <a:pt x="1183" y="120"/>
                  </a:cubicBezTo>
                  <a:cubicBezTo>
                    <a:pt x="1173" y="116"/>
                    <a:pt x="1060" y="50"/>
                    <a:pt x="1052" y="40"/>
                  </a:cubicBezTo>
                  <a:cubicBezTo>
                    <a:pt x="1043" y="29"/>
                    <a:pt x="1038" y="29"/>
                    <a:pt x="1020" y="36"/>
                  </a:cubicBezTo>
                  <a:cubicBezTo>
                    <a:pt x="1010" y="39"/>
                    <a:pt x="1006" y="50"/>
                    <a:pt x="1001" y="62"/>
                  </a:cubicBezTo>
                  <a:cubicBezTo>
                    <a:pt x="998" y="72"/>
                    <a:pt x="994" y="82"/>
                    <a:pt x="987" y="92"/>
                  </a:cubicBezTo>
                  <a:cubicBezTo>
                    <a:pt x="974" y="112"/>
                    <a:pt x="973" y="112"/>
                    <a:pt x="960" y="116"/>
                  </a:cubicBezTo>
                  <a:cubicBezTo>
                    <a:pt x="958" y="117"/>
                    <a:pt x="954" y="118"/>
                    <a:pt x="950" y="120"/>
                  </a:cubicBezTo>
                  <a:cubicBezTo>
                    <a:pt x="926" y="128"/>
                    <a:pt x="897" y="107"/>
                    <a:pt x="896" y="107"/>
                  </a:cubicBezTo>
                  <a:cubicBezTo>
                    <a:pt x="895" y="106"/>
                    <a:pt x="895" y="106"/>
                    <a:pt x="895" y="106"/>
                  </a:cubicBezTo>
                  <a:cubicBezTo>
                    <a:pt x="892" y="77"/>
                    <a:pt x="892" y="77"/>
                    <a:pt x="892" y="77"/>
                  </a:cubicBezTo>
                  <a:cubicBezTo>
                    <a:pt x="849" y="58"/>
                    <a:pt x="849" y="58"/>
                    <a:pt x="849" y="58"/>
                  </a:cubicBezTo>
                  <a:cubicBezTo>
                    <a:pt x="861" y="29"/>
                    <a:pt x="861" y="29"/>
                    <a:pt x="861" y="29"/>
                  </a:cubicBezTo>
                  <a:cubicBezTo>
                    <a:pt x="843" y="9"/>
                    <a:pt x="838" y="3"/>
                    <a:pt x="836" y="0"/>
                  </a:cubicBezTo>
                  <a:cubicBezTo>
                    <a:pt x="830" y="0"/>
                    <a:pt x="788" y="6"/>
                    <a:pt x="782" y="10"/>
                  </a:cubicBezTo>
                  <a:cubicBezTo>
                    <a:pt x="780" y="12"/>
                    <a:pt x="778" y="14"/>
                    <a:pt x="776" y="17"/>
                  </a:cubicBezTo>
                  <a:cubicBezTo>
                    <a:pt x="771" y="22"/>
                    <a:pt x="765" y="28"/>
                    <a:pt x="752" y="38"/>
                  </a:cubicBezTo>
                  <a:cubicBezTo>
                    <a:pt x="747" y="42"/>
                    <a:pt x="747" y="42"/>
                    <a:pt x="747" y="42"/>
                  </a:cubicBezTo>
                  <a:cubicBezTo>
                    <a:pt x="731" y="54"/>
                    <a:pt x="731" y="54"/>
                    <a:pt x="711" y="57"/>
                  </a:cubicBezTo>
                  <a:cubicBezTo>
                    <a:pt x="709" y="57"/>
                    <a:pt x="709" y="57"/>
                    <a:pt x="709" y="57"/>
                  </a:cubicBezTo>
                  <a:cubicBezTo>
                    <a:pt x="698" y="58"/>
                    <a:pt x="698" y="62"/>
                    <a:pt x="698" y="69"/>
                  </a:cubicBezTo>
                  <a:cubicBezTo>
                    <a:pt x="698" y="75"/>
                    <a:pt x="697" y="82"/>
                    <a:pt x="691" y="89"/>
                  </a:cubicBezTo>
                  <a:cubicBezTo>
                    <a:pt x="678" y="103"/>
                    <a:pt x="626" y="103"/>
                    <a:pt x="617" y="103"/>
                  </a:cubicBezTo>
                  <a:cubicBezTo>
                    <a:pt x="617" y="103"/>
                    <a:pt x="617" y="103"/>
                    <a:pt x="617" y="103"/>
                  </a:cubicBezTo>
                  <a:cubicBezTo>
                    <a:pt x="605" y="125"/>
                    <a:pt x="605" y="125"/>
                    <a:pt x="605" y="125"/>
                  </a:cubicBezTo>
                  <a:cubicBezTo>
                    <a:pt x="558" y="128"/>
                    <a:pt x="558" y="128"/>
                    <a:pt x="558" y="128"/>
                  </a:cubicBezTo>
                  <a:cubicBezTo>
                    <a:pt x="516" y="87"/>
                    <a:pt x="516" y="87"/>
                    <a:pt x="516" y="87"/>
                  </a:cubicBezTo>
                  <a:cubicBezTo>
                    <a:pt x="495" y="112"/>
                    <a:pt x="495" y="112"/>
                    <a:pt x="495" y="112"/>
                  </a:cubicBezTo>
                  <a:cubicBezTo>
                    <a:pt x="457" y="86"/>
                    <a:pt x="457" y="86"/>
                    <a:pt x="457" y="86"/>
                  </a:cubicBezTo>
                  <a:cubicBezTo>
                    <a:pt x="431" y="110"/>
                    <a:pt x="431" y="110"/>
                    <a:pt x="431" y="110"/>
                  </a:cubicBezTo>
                  <a:cubicBezTo>
                    <a:pt x="431" y="142"/>
                    <a:pt x="431" y="142"/>
                    <a:pt x="431" y="142"/>
                  </a:cubicBezTo>
                  <a:cubicBezTo>
                    <a:pt x="433" y="144"/>
                    <a:pt x="438" y="147"/>
                    <a:pt x="443" y="153"/>
                  </a:cubicBezTo>
                  <a:cubicBezTo>
                    <a:pt x="449" y="161"/>
                    <a:pt x="453" y="180"/>
                    <a:pt x="449" y="193"/>
                  </a:cubicBezTo>
                  <a:cubicBezTo>
                    <a:pt x="446" y="204"/>
                    <a:pt x="436" y="214"/>
                    <a:pt x="420" y="221"/>
                  </a:cubicBezTo>
                  <a:cubicBezTo>
                    <a:pt x="409" y="225"/>
                    <a:pt x="409" y="231"/>
                    <a:pt x="409" y="243"/>
                  </a:cubicBezTo>
                  <a:cubicBezTo>
                    <a:pt x="409" y="246"/>
                    <a:pt x="409" y="248"/>
                    <a:pt x="408" y="252"/>
                  </a:cubicBezTo>
                  <a:cubicBezTo>
                    <a:pt x="408" y="258"/>
                    <a:pt x="407" y="261"/>
                    <a:pt x="404" y="262"/>
                  </a:cubicBezTo>
                  <a:cubicBezTo>
                    <a:pt x="402" y="264"/>
                    <a:pt x="399" y="262"/>
                    <a:pt x="396" y="260"/>
                  </a:cubicBezTo>
                  <a:cubicBezTo>
                    <a:pt x="395" y="259"/>
                    <a:pt x="393" y="258"/>
                    <a:pt x="391" y="258"/>
                  </a:cubicBezTo>
                  <a:cubicBezTo>
                    <a:pt x="390" y="258"/>
                    <a:pt x="388" y="260"/>
                    <a:pt x="385" y="264"/>
                  </a:cubicBezTo>
                  <a:cubicBezTo>
                    <a:pt x="382" y="268"/>
                    <a:pt x="379" y="274"/>
                    <a:pt x="372" y="278"/>
                  </a:cubicBezTo>
                  <a:cubicBezTo>
                    <a:pt x="357" y="289"/>
                    <a:pt x="338" y="284"/>
                    <a:pt x="332" y="282"/>
                  </a:cubicBezTo>
                  <a:cubicBezTo>
                    <a:pt x="326" y="280"/>
                    <a:pt x="310" y="298"/>
                    <a:pt x="303" y="305"/>
                  </a:cubicBezTo>
                  <a:cubicBezTo>
                    <a:pt x="298" y="311"/>
                    <a:pt x="298" y="312"/>
                    <a:pt x="296" y="312"/>
                  </a:cubicBezTo>
                  <a:cubicBezTo>
                    <a:pt x="294" y="312"/>
                    <a:pt x="235" y="315"/>
                    <a:pt x="204" y="317"/>
                  </a:cubicBezTo>
                  <a:cubicBezTo>
                    <a:pt x="202" y="317"/>
                    <a:pt x="202" y="317"/>
                    <a:pt x="202" y="317"/>
                  </a:cubicBezTo>
                  <a:cubicBezTo>
                    <a:pt x="202" y="316"/>
                    <a:pt x="202" y="316"/>
                    <a:pt x="202" y="316"/>
                  </a:cubicBezTo>
                  <a:cubicBezTo>
                    <a:pt x="202" y="316"/>
                    <a:pt x="182" y="282"/>
                    <a:pt x="169" y="261"/>
                  </a:cubicBezTo>
                  <a:cubicBezTo>
                    <a:pt x="158" y="243"/>
                    <a:pt x="127" y="244"/>
                    <a:pt x="121" y="245"/>
                  </a:cubicBezTo>
                  <a:cubicBezTo>
                    <a:pt x="120" y="248"/>
                    <a:pt x="115" y="258"/>
                    <a:pt x="106" y="266"/>
                  </a:cubicBezTo>
                  <a:cubicBezTo>
                    <a:pt x="99" y="272"/>
                    <a:pt x="82" y="276"/>
                    <a:pt x="67" y="279"/>
                  </a:cubicBezTo>
                  <a:cubicBezTo>
                    <a:pt x="60" y="281"/>
                    <a:pt x="53" y="282"/>
                    <a:pt x="48" y="284"/>
                  </a:cubicBezTo>
                  <a:cubicBezTo>
                    <a:pt x="41" y="287"/>
                    <a:pt x="44" y="303"/>
                    <a:pt x="46" y="316"/>
                  </a:cubicBezTo>
                  <a:cubicBezTo>
                    <a:pt x="48" y="321"/>
                    <a:pt x="48" y="326"/>
                    <a:pt x="48" y="329"/>
                  </a:cubicBezTo>
                  <a:cubicBezTo>
                    <a:pt x="48" y="340"/>
                    <a:pt x="43" y="342"/>
                    <a:pt x="37" y="345"/>
                  </a:cubicBezTo>
                  <a:cubicBezTo>
                    <a:pt x="36" y="345"/>
                    <a:pt x="36" y="346"/>
                    <a:pt x="35" y="346"/>
                  </a:cubicBezTo>
                  <a:cubicBezTo>
                    <a:pt x="28" y="349"/>
                    <a:pt x="15" y="364"/>
                    <a:pt x="6" y="379"/>
                  </a:cubicBezTo>
                  <a:cubicBezTo>
                    <a:pt x="0" y="390"/>
                    <a:pt x="7" y="396"/>
                    <a:pt x="14" y="403"/>
                  </a:cubicBezTo>
                  <a:cubicBezTo>
                    <a:pt x="16" y="405"/>
                    <a:pt x="18" y="407"/>
                    <a:pt x="19" y="408"/>
                  </a:cubicBezTo>
                  <a:cubicBezTo>
                    <a:pt x="24" y="414"/>
                    <a:pt x="38" y="415"/>
                    <a:pt x="48" y="416"/>
                  </a:cubicBezTo>
                  <a:cubicBezTo>
                    <a:pt x="52" y="416"/>
                    <a:pt x="56" y="417"/>
                    <a:pt x="58" y="417"/>
                  </a:cubicBezTo>
                  <a:cubicBezTo>
                    <a:pt x="68" y="419"/>
                    <a:pt x="69" y="422"/>
                    <a:pt x="69" y="430"/>
                  </a:cubicBezTo>
                  <a:cubicBezTo>
                    <a:pt x="70" y="432"/>
                    <a:pt x="70" y="434"/>
                    <a:pt x="70" y="437"/>
                  </a:cubicBezTo>
                  <a:cubicBezTo>
                    <a:pt x="71" y="446"/>
                    <a:pt x="70" y="448"/>
                    <a:pt x="64" y="453"/>
                  </a:cubicBezTo>
                  <a:cubicBezTo>
                    <a:pt x="62" y="454"/>
                    <a:pt x="60" y="456"/>
                    <a:pt x="58" y="459"/>
                  </a:cubicBezTo>
                  <a:cubicBezTo>
                    <a:pt x="51" y="465"/>
                    <a:pt x="53" y="469"/>
                    <a:pt x="55" y="473"/>
                  </a:cubicBezTo>
                  <a:cubicBezTo>
                    <a:pt x="55" y="474"/>
                    <a:pt x="56" y="476"/>
                    <a:pt x="56" y="477"/>
                  </a:cubicBezTo>
                  <a:cubicBezTo>
                    <a:pt x="58" y="478"/>
                    <a:pt x="68" y="475"/>
                    <a:pt x="78" y="471"/>
                  </a:cubicBezTo>
                  <a:cubicBezTo>
                    <a:pt x="80" y="470"/>
                    <a:pt x="82" y="470"/>
                    <a:pt x="83" y="471"/>
                  </a:cubicBezTo>
                  <a:cubicBezTo>
                    <a:pt x="86" y="473"/>
                    <a:pt x="86" y="480"/>
                    <a:pt x="85" y="490"/>
                  </a:cubicBezTo>
                  <a:cubicBezTo>
                    <a:pt x="85" y="493"/>
                    <a:pt x="85" y="496"/>
                    <a:pt x="85" y="498"/>
                  </a:cubicBezTo>
                  <a:cubicBezTo>
                    <a:pt x="85" y="505"/>
                    <a:pt x="70" y="514"/>
                    <a:pt x="49" y="526"/>
                  </a:cubicBezTo>
                  <a:cubicBezTo>
                    <a:pt x="42" y="530"/>
                    <a:pt x="37" y="533"/>
                    <a:pt x="34" y="535"/>
                  </a:cubicBezTo>
                  <a:cubicBezTo>
                    <a:pt x="33" y="536"/>
                    <a:pt x="32" y="536"/>
                    <a:pt x="32" y="537"/>
                  </a:cubicBezTo>
                  <a:cubicBezTo>
                    <a:pt x="31" y="546"/>
                    <a:pt x="45" y="565"/>
                    <a:pt x="55" y="577"/>
                  </a:cubicBezTo>
                  <a:cubicBezTo>
                    <a:pt x="60" y="583"/>
                    <a:pt x="63" y="588"/>
                    <a:pt x="65" y="591"/>
                  </a:cubicBezTo>
                  <a:cubicBezTo>
                    <a:pt x="66" y="594"/>
                    <a:pt x="67" y="597"/>
                    <a:pt x="66" y="599"/>
                  </a:cubicBezTo>
                  <a:cubicBezTo>
                    <a:pt x="65" y="602"/>
                    <a:pt x="61" y="603"/>
                    <a:pt x="57" y="604"/>
                  </a:cubicBezTo>
                  <a:cubicBezTo>
                    <a:pt x="55" y="604"/>
                    <a:pt x="53" y="605"/>
                    <a:pt x="51" y="606"/>
                  </a:cubicBezTo>
                  <a:cubicBezTo>
                    <a:pt x="49" y="607"/>
                    <a:pt x="49" y="607"/>
                    <a:pt x="50" y="610"/>
                  </a:cubicBezTo>
                  <a:cubicBezTo>
                    <a:pt x="51" y="613"/>
                    <a:pt x="52" y="617"/>
                    <a:pt x="52" y="623"/>
                  </a:cubicBezTo>
                  <a:cubicBezTo>
                    <a:pt x="52" y="625"/>
                    <a:pt x="52" y="626"/>
                    <a:pt x="53" y="627"/>
                  </a:cubicBezTo>
                  <a:cubicBezTo>
                    <a:pt x="56" y="629"/>
                    <a:pt x="62" y="628"/>
                    <a:pt x="68" y="628"/>
                  </a:cubicBezTo>
                  <a:cubicBezTo>
                    <a:pt x="72" y="627"/>
                    <a:pt x="76" y="626"/>
                    <a:pt x="79" y="627"/>
                  </a:cubicBezTo>
                  <a:cubicBezTo>
                    <a:pt x="82" y="627"/>
                    <a:pt x="85" y="628"/>
                    <a:pt x="86" y="630"/>
                  </a:cubicBezTo>
                  <a:cubicBezTo>
                    <a:pt x="90" y="633"/>
                    <a:pt x="89" y="640"/>
                    <a:pt x="89" y="645"/>
                  </a:cubicBezTo>
                  <a:cubicBezTo>
                    <a:pt x="89" y="647"/>
                    <a:pt x="89" y="649"/>
                    <a:pt x="89" y="651"/>
                  </a:cubicBezTo>
                  <a:cubicBezTo>
                    <a:pt x="90" y="659"/>
                    <a:pt x="74" y="675"/>
                    <a:pt x="66" y="681"/>
                  </a:cubicBezTo>
                  <a:cubicBezTo>
                    <a:pt x="65" y="681"/>
                    <a:pt x="64" y="682"/>
                    <a:pt x="64" y="683"/>
                  </a:cubicBezTo>
                  <a:cubicBezTo>
                    <a:pt x="64" y="685"/>
                    <a:pt x="67" y="688"/>
                    <a:pt x="70" y="691"/>
                  </a:cubicBezTo>
                  <a:cubicBezTo>
                    <a:pt x="73" y="694"/>
                    <a:pt x="76" y="697"/>
                    <a:pt x="79" y="701"/>
                  </a:cubicBezTo>
                  <a:cubicBezTo>
                    <a:pt x="80" y="703"/>
                    <a:pt x="81" y="706"/>
                    <a:pt x="80" y="708"/>
                  </a:cubicBezTo>
                  <a:cubicBezTo>
                    <a:pt x="79" y="713"/>
                    <a:pt x="74" y="716"/>
                    <a:pt x="67" y="720"/>
                  </a:cubicBezTo>
                  <a:cubicBezTo>
                    <a:pt x="64" y="722"/>
                    <a:pt x="60" y="724"/>
                    <a:pt x="57" y="727"/>
                  </a:cubicBezTo>
                  <a:cubicBezTo>
                    <a:pt x="50" y="733"/>
                    <a:pt x="49" y="738"/>
                    <a:pt x="47" y="745"/>
                  </a:cubicBezTo>
                  <a:cubicBezTo>
                    <a:pt x="46" y="749"/>
                    <a:pt x="45" y="754"/>
                    <a:pt x="43" y="759"/>
                  </a:cubicBezTo>
                  <a:cubicBezTo>
                    <a:pt x="39" y="770"/>
                    <a:pt x="48" y="777"/>
                    <a:pt x="56" y="783"/>
                  </a:cubicBezTo>
                  <a:cubicBezTo>
                    <a:pt x="59" y="785"/>
                    <a:pt x="61" y="787"/>
                    <a:pt x="63" y="789"/>
                  </a:cubicBezTo>
                  <a:cubicBezTo>
                    <a:pt x="72" y="798"/>
                    <a:pt x="64" y="818"/>
                    <a:pt x="62" y="824"/>
                  </a:cubicBezTo>
                  <a:cubicBezTo>
                    <a:pt x="62" y="825"/>
                    <a:pt x="62" y="825"/>
                    <a:pt x="62" y="826"/>
                  </a:cubicBezTo>
                  <a:cubicBezTo>
                    <a:pt x="65" y="830"/>
                    <a:pt x="84" y="835"/>
                    <a:pt x="96" y="835"/>
                  </a:cubicBezTo>
                  <a:cubicBezTo>
                    <a:pt x="99" y="835"/>
                    <a:pt x="101" y="836"/>
                    <a:pt x="102" y="838"/>
                  </a:cubicBezTo>
                  <a:cubicBezTo>
                    <a:pt x="105" y="841"/>
                    <a:pt x="104" y="846"/>
                    <a:pt x="103" y="851"/>
                  </a:cubicBezTo>
                  <a:cubicBezTo>
                    <a:pt x="103" y="855"/>
                    <a:pt x="102" y="859"/>
                    <a:pt x="103" y="861"/>
                  </a:cubicBezTo>
                  <a:cubicBezTo>
                    <a:pt x="105" y="868"/>
                    <a:pt x="103" y="871"/>
                    <a:pt x="101" y="875"/>
                  </a:cubicBezTo>
                  <a:cubicBezTo>
                    <a:pt x="100" y="878"/>
                    <a:pt x="98" y="881"/>
                    <a:pt x="96" y="885"/>
                  </a:cubicBezTo>
                  <a:cubicBezTo>
                    <a:pt x="92" y="897"/>
                    <a:pt x="94" y="903"/>
                    <a:pt x="97" y="911"/>
                  </a:cubicBezTo>
                  <a:cubicBezTo>
                    <a:pt x="98" y="913"/>
                    <a:pt x="98" y="913"/>
                    <a:pt x="98" y="913"/>
                  </a:cubicBezTo>
                  <a:cubicBezTo>
                    <a:pt x="101" y="920"/>
                    <a:pt x="92" y="940"/>
                    <a:pt x="69" y="980"/>
                  </a:cubicBezTo>
                  <a:cubicBezTo>
                    <a:pt x="67" y="984"/>
                    <a:pt x="66" y="987"/>
                    <a:pt x="67" y="989"/>
                  </a:cubicBezTo>
                  <a:cubicBezTo>
                    <a:pt x="68" y="991"/>
                    <a:pt x="74" y="992"/>
                    <a:pt x="79" y="992"/>
                  </a:cubicBezTo>
                  <a:cubicBezTo>
                    <a:pt x="80" y="992"/>
                    <a:pt x="81" y="992"/>
                    <a:pt x="82" y="993"/>
                  </a:cubicBezTo>
                  <a:cubicBezTo>
                    <a:pt x="92" y="994"/>
                    <a:pt x="110" y="981"/>
                    <a:pt x="120" y="972"/>
                  </a:cubicBezTo>
                  <a:cubicBezTo>
                    <a:pt x="126" y="966"/>
                    <a:pt x="136" y="968"/>
                    <a:pt x="145" y="969"/>
                  </a:cubicBezTo>
                  <a:cubicBezTo>
                    <a:pt x="147" y="970"/>
                    <a:pt x="149" y="970"/>
                    <a:pt x="151" y="970"/>
                  </a:cubicBezTo>
                  <a:cubicBezTo>
                    <a:pt x="157" y="971"/>
                    <a:pt x="163" y="963"/>
                    <a:pt x="169" y="955"/>
                  </a:cubicBezTo>
                  <a:cubicBezTo>
                    <a:pt x="170" y="954"/>
                    <a:pt x="171" y="953"/>
                    <a:pt x="172" y="952"/>
                  </a:cubicBezTo>
                  <a:cubicBezTo>
                    <a:pt x="179" y="943"/>
                    <a:pt x="193" y="935"/>
                    <a:pt x="203" y="929"/>
                  </a:cubicBezTo>
                  <a:cubicBezTo>
                    <a:pt x="213" y="924"/>
                    <a:pt x="262" y="904"/>
                    <a:pt x="270" y="901"/>
                  </a:cubicBezTo>
                  <a:cubicBezTo>
                    <a:pt x="279" y="870"/>
                    <a:pt x="279" y="870"/>
                    <a:pt x="279" y="870"/>
                  </a:cubicBezTo>
                  <a:cubicBezTo>
                    <a:pt x="280" y="869"/>
                    <a:pt x="280" y="869"/>
                    <a:pt x="280" y="869"/>
                  </a:cubicBezTo>
                  <a:cubicBezTo>
                    <a:pt x="282" y="869"/>
                    <a:pt x="325" y="852"/>
                    <a:pt x="341" y="849"/>
                  </a:cubicBezTo>
                  <a:cubicBezTo>
                    <a:pt x="357" y="845"/>
                    <a:pt x="379" y="843"/>
                    <a:pt x="395" y="847"/>
                  </a:cubicBezTo>
                  <a:cubicBezTo>
                    <a:pt x="410" y="851"/>
                    <a:pt x="422" y="886"/>
                    <a:pt x="424" y="892"/>
                  </a:cubicBezTo>
                  <a:cubicBezTo>
                    <a:pt x="436" y="897"/>
                    <a:pt x="455" y="903"/>
                    <a:pt x="458" y="904"/>
                  </a:cubicBezTo>
                  <a:cubicBezTo>
                    <a:pt x="462" y="902"/>
                    <a:pt x="483" y="884"/>
                    <a:pt x="495" y="873"/>
                  </a:cubicBezTo>
                  <a:cubicBezTo>
                    <a:pt x="496" y="873"/>
                    <a:pt x="496" y="873"/>
                    <a:pt x="496" y="873"/>
                  </a:cubicBezTo>
                  <a:cubicBezTo>
                    <a:pt x="497" y="873"/>
                    <a:pt x="497" y="873"/>
                    <a:pt x="497" y="873"/>
                  </a:cubicBezTo>
                  <a:cubicBezTo>
                    <a:pt x="499" y="873"/>
                    <a:pt x="534" y="882"/>
                    <a:pt x="544" y="887"/>
                  </a:cubicBezTo>
                  <a:cubicBezTo>
                    <a:pt x="552" y="891"/>
                    <a:pt x="554" y="899"/>
                    <a:pt x="556" y="908"/>
                  </a:cubicBezTo>
                  <a:cubicBezTo>
                    <a:pt x="557" y="912"/>
                    <a:pt x="558" y="916"/>
                    <a:pt x="560" y="920"/>
                  </a:cubicBezTo>
                  <a:cubicBezTo>
                    <a:pt x="563" y="926"/>
                    <a:pt x="574" y="930"/>
                    <a:pt x="585" y="934"/>
                  </a:cubicBezTo>
                  <a:cubicBezTo>
                    <a:pt x="591" y="936"/>
                    <a:pt x="597" y="938"/>
                    <a:pt x="603" y="941"/>
                  </a:cubicBezTo>
                  <a:cubicBezTo>
                    <a:pt x="618" y="949"/>
                    <a:pt x="638" y="975"/>
                    <a:pt x="642" y="981"/>
                  </a:cubicBezTo>
                  <a:cubicBezTo>
                    <a:pt x="702" y="957"/>
                    <a:pt x="702" y="957"/>
                    <a:pt x="702" y="957"/>
                  </a:cubicBezTo>
                  <a:cubicBezTo>
                    <a:pt x="775" y="1020"/>
                    <a:pt x="775" y="1020"/>
                    <a:pt x="775" y="1020"/>
                  </a:cubicBezTo>
                  <a:cubicBezTo>
                    <a:pt x="775" y="1020"/>
                    <a:pt x="775" y="1020"/>
                    <a:pt x="775" y="1020"/>
                  </a:cubicBezTo>
                  <a:cubicBezTo>
                    <a:pt x="776" y="1021"/>
                    <a:pt x="785" y="1051"/>
                    <a:pt x="792" y="1061"/>
                  </a:cubicBezTo>
                  <a:cubicBezTo>
                    <a:pt x="795" y="1066"/>
                    <a:pt x="802" y="1066"/>
                    <a:pt x="810" y="1065"/>
                  </a:cubicBezTo>
                  <a:cubicBezTo>
                    <a:pt x="817" y="1065"/>
                    <a:pt x="825" y="1064"/>
                    <a:pt x="830" y="1068"/>
                  </a:cubicBezTo>
                  <a:cubicBezTo>
                    <a:pt x="831" y="1069"/>
                    <a:pt x="832" y="1070"/>
                    <a:pt x="833" y="1070"/>
                  </a:cubicBezTo>
                  <a:cubicBezTo>
                    <a:pt x="835" y="1069"/>
                    <a:pt x="837" y="1063"/>
                    <a:pt x="839" y="1058"/>
                  </a:cubicBezTo>
                  <a:cubicBezTo>
                    <a:pt x="840" y="1054"/>
                    <a:pt x="841" y="1050"/>
                    <a:pt x="843" y="1048"/>
                  </a:cubicBezTo>
                  <a:cubicBezTo>
                    <a:pt x="844" y="1046"/>
                    <a:pt x="846" y="1045"/>
                    <a:pt x="848" y="1045"/>
                  </a:cubicBezTo>
                  <a:cubicBezTo>
                    <a:pt x="860" y="1043"/>
                    <a:pt x="887" y="1052"/>
                    <a:pt x="912" y="1071"/>
                  </a:cubicBezTo>
                  <a:cubicBezTo>
                    <a:pt x="929" y="1084"/>
                    <a:pt x="942" y="1087"/>
                    <a:pt x="954" y="1089"/>
                  </a:cubicBezTo>
                  <a:cubicBezTo>
                    <a:pt x="961" y="1091"/>
                    <a:pt x="969" y="1093"/>
                    <a:pt x="977" y="1098"/>
                  </a:cubicBezTo>
                  <a:cubicBezTo>
                    <a:pt x="997" y="1109"/>
                    <a:pt x="993" y="1144"/>
                    <a:pt x="993" y="1145"/>
                  </a:cubicBezTo>
                  <a:cubicBezTo>
                    <a:pt x="993" y="1146"/>
                    <a:pt x="993" y="1146"/>
                    <a:pt x="993" y="1146"/>
                  </a:cubicBezTo>
                  <a:cubicBezTo>
                    <a:pt x="959" y="1186"/>
                    <a:pt x="959" y="1186"/>
                    <a:pt x="959" y="1186"/>
                  </a:cubicBezTo>
                  <a:cubicBezTo>
                    <a:pt x="972" y="1209"/>
                    <a:pt x="972" y="1209"/>
                    <a:pt x="972" y="1209"/>
                  </a:cubicBezTo>
                  <a:cubicBezTo>
                    <a:pt x="961" y="1242"/>
                    <a:pt x="961" y="1242"/>
                    <a:pt x="961" y="1242"/>
                  </a:cubicBezTo>
                  <a:cubicBezTo>
                    <a:pt x="930" y="1242"/>
                    <a:pt x="930" y="1242"/>
                    <a:pt x="930" y="1242"/>
                  </a:cubicBezTo>
                  <a:cubicBezTo>
                    <a:pt x="905" y="1299"/>
                    <a:pt x="905" y="1299"/>
                    <a:pt x="905" y="1299"/>
                  </a:cubicBezTo>
                  <a:cubicBezTo>
                    <a:pt x="922" y="1366"/>
                    <a:pt x="922" y="1366"/>
                    <a:pt x="922" y="1366"/>
                  </a:cubicBezTo>
                  <a:cubicBezTo>
                    <a:pt x="959" y="1362"/>
                    <a:pt x="959" y="1362"/>
                    <a:pt x="959" y="1362"/>
                  </a:cubicBezTo>
                  <a:cubicBezTo>
                    <a:pt x="982" y="1392"/>
                    <a:pt x="982" y="1392"/>
                    <a:pt x="982" y="1392"/>
                  </a:cubicBezTo>
                  <a:cubicBezTo>
                    <a:pt x="960" y="1423"/>
                    <a:pt x="960" y="1423"/>
                    <a:pt x="960" y="1423"/>
                  </a:cubicBezTo>
                  <a:cubicBezTo>
                    <a:pt x="1042" y="1483"/>
                    <a:pt x="1042" y="1483"/>
                    <a:pt x="1042" y="1483"/>
                  </a:cubicBezTo>
                  <a:cubicBezTo>
                    <a:pt x="1042" y="1479"/>
                    <a:pt x="1043" y="1475"/>
                    <a:pt x="1043" y="1471"/>
                  </a:cubicBezTo>
                  <a:cubicBezTo>
                    <a:pt x="1044" y="1467"/>
                    <a:pt x="1046" y="1464"/>
                    <a:pt x="1046" y="1460"/>
                  </a:cubicBezTo>
                  <a:cubicBezTo>
                    <a:pt x="1047" y="1456"/>
                    <a:pt x="1049" y="1451"/>
                    <a:pt x="1050" y="1447"/>
                  </a:cubicBezTo>
                  <a:cubicBezTo>
                    <a:pt x="1053" y="1439"/>
                    <a:pt x="1059" y="1429"/>
                    <a:pt x="1066" y="1425"/>
                  </a:cubicBezTo>
                  <a:cubicBezTo>
                    <a:pt x="1073" y="1420"/>
                    <a:pt x="1079" y="1413"/>
                    <a:pt x="1087" y="1409"/>
                  </a:cubicBezTo>
                  <a:cubicBezTo>
                    <a:pt x="1090" y="1407"/>
                    <a:pt x="1093" y="1404"/>
                    <a:pt x="1095" y="1402"/>
                  </a:cubicBezTo>
                  <a:cubicBezTo>
                    <a:pt x="1100" y="1395"/>
                    <a:pt x="1105" y="1389"/>
                    <a:pt x="1110" y="1383"/>
                  </a:cubicBezTo>
                  <a:cubicBezTo>
                    <a:pt x="1112" y="1380"/>
                    <a:pt x="1115" y="1379"/>
                    <a:pt x="1118" y="1376"/>
                  </a:cubicBezTo>
                  <a:cubicBezTo>
                    <a:pt x="1121" y="1374"/>
                    <a:pt x="1124" y="1371"/>
                    <a:pt x="1125" y="1367"/>
                  </a:cubicBezTo>
                  <a:cubicBezTo>
                    <a:pt x="1127" y="1362"/>
                    <a:pt x="1122" y="1357"/>
                    <a:pt x="1118" y="1354"/>
                  </a:cubicBezTo>
                  <a:cubicBezTo>
                    <a:pt x="1116" y="1353"/>
                    <a:pt x="1114" y="1352"/>
                    <a:pt x="1113" y="1350"/>
                  </a:cubicBezTo>
                  <a:cubicBezTo>
                    <a:pt x="1112" y="1348"/>
                    <a:pt x="1111" y="1345"/>
                    <a:pt x="1111" y="1343"/>
                  </a:cubicBezTo>
                  <a:cubicBezTo>
                    <a:pt x="1110" y="1341"/>
                    <a:pt x="1109" y="1338"/>
                    <a:pt x="1108" y="1336"/>
                  </a:cubicBezTo>
                  <a:cubicBezTo>
                    <a:pt x="1108" y="1333"/>
                    <a:pt x="1108" y="1329"/>
                    <a:pt x="1108" y="1326"/>
                  </a:cubicBezTo>
                  <a:cubicBezTo>
                    <a:pt x="1108" y="1315"/>
                    <a:pt x="1110" y="1304"/>
                    <a:pt x="1114" y="1294"/>
                  </a:cubicBezTo>
                  <a:cubicBezTo>
                    <a:pt x="1116" y="1288"/>
                    <a:pt x="1119" y="1281"/>
                    <a:pt x="1120" y="1275"/>
                  </a:cubicBezTo>
                  <a:cubicBezTo>
                    <a:pt x="1120" y="1269"/>
                    <a:pt x="1120" y="1262"/>
                    <a:pt x="1122" y="1256"/>
                  </a:cubicBezTo>
                  <a:cubicBezTo>
                    <a:pt x="1122" y="1253"/>
                    <a:pt x="1122" y="1250"/>
                    <a:pt x="1122" y="1247"/>
                  </a:cubicBezTo>
                  <a:cubicBezTo>
                    <a:pt x="1123" y="1243"/>
                    <a:pt x="1124" y="1240"/>
                    <a:pt x="1124" y="1236"/>
                  </a:cubicBezTo>
                  <a:cubicBezTo>
                    <a:pt x="1125" y="1225"/>
                    <a:pt x="1126" y="1214"/>
                    <a:pt x="1126" y="1202"/>
                  </a:cubicBezTo>
                  <a:cubicBezTo>
                    <a:pt x="1126" y="1200"/>
                    <a:pt x="1125" y="1197"/>
                    <a:pt x="1126" y="1195"/>
                  </a:cubicBezTo>
                  <a:cubicBezTo>
                    <a:pt x="1127" y="1193"/>
                    <a:pt x="1129" y="1192"/>
                    <a:pt x="1129" y="1190"/>
                  </a:cubicBezTo>
                  <a:cubicBezTo>
                    <a:pt x="1132" y="1186"/>
                    <a:pt x="1134" y="1181"/>
                    <a:pt x="1135" y="1176"/>
                  </a:cubicBezTo>
                  <a:cubicBezTo>
                    <a:pt x="1137" y="1169"/>
                    <a:pt x="1138" y="1162"/>
                    <a:pt x="1138" y="1155"/>
                  </a:cubicBezTo>
                  <a:cubicBezTo>
                    <a:pt x="1139" y="1149"/>
                    <a:pt x="1139" y="1142"/>
                    <a:pt x="1139" y="1136"/>
                  </a:cubicBezTo>
                  <a:cubicBezTo>
                    <a:pt x="1139" y="1132"/>
                    <a:pt x="1139" y="1129"/>
                    <a:pt x="1141" y="1126"/>
                  </a:cubicBezTo>
                  <a:cubicBezTo>
                    <a:pt x="1142" y="1123"/>
                    <a:pt x="1144" y="1122"/>
                    <a:pt x="1146" y="1119"/>
                  </a:cubicBezTo>
                  <a:cubicBezTo>
                    <a:pt x="1155" y="1109"/>
                    <a:pt x="1151" y="1095"/>
                    <a:pt x="1151" y="1082"/>
                  </a:cubicBezTo>
                  <a:cubicBezTo>
                    <a:pt x="1151" y="1074"/>
                    <a:pt x="1151" y="1066"/>
                    <a:pt x="1150" y="1058"/>
                  </a:cubicBezTo>
                  <a:cubicBezTo>
                    <a:pt x="1149" y="1051"/>
                    <a:pt x="1146" y="1045"/>
                    <a:pt x="1142" y="1040"/>
                  </a:cubicBezTo>
                  <a:cubicBezTo>
                    <a:pt x="1134" y="1030"/>
                    <a:pt x="1135" y="1015"/>
                    <a:pt x="1137" y="1003"/>
                  </a:cubicBezTo>
                  <a:cubicBezTo>
                    <a:pt x="1138" y="997"/>
                    <a:pt x="1141" y="992"/>
                    <a:pt x="1144" y="986"/>
                  </a:cubicBezTo>
                  <a:cubicBezTo>
                    <a:pt x="1145" y="984"/>
                    <a:pt x="1146" y="981"/>
                    <a:pt x="1145" y="978"/>
                  </a:cubicBezTo>
                  <a:cubicBezTo>
                    <a:pt x="1144" y="976"/>
                    <a:pt x="1142" y="973"/>
                    <a:pt x="1142" y="971"/>
                  </a:cubicBezTo>
                  <a:cubicBezTo>
                    <a:pt x="1141" y="964"/>
                    <a:pt x="1149" y="967"/>
                    <a:pt x="1153" y="964"/>
                  </a:cubicBezTo>
                  <a:cubicBezTo>
                    <a:pt x="1158" y="959"/>
                    <a:pt x="1150" y="953"/>
                    <a:pt x="1148" y="950"/>
                  </a:cubicBezTo>
                  <a:cubicBezTo>
                    <a:pt x="1145" y="944"/>
                    <a:pt x="1150" y="938"/>
                    <a:pt x="1149" y="932"/>
                  </a:cubicBezTo>
                  <a:cubicBezTo>
                    <a:pt x="1147" y="926"/>
                    <a:pt x="1143" y="921"/>
                    <a:pt x="1142" y="915"/>
                  </a:cubicBezTo>
                  <a:cubicBezTo>
                    <a:pt x="1141" y="910"/>
                    <a:pt x="1138" y="905"/>
                    <a:pt x="1138" y="900"/>
                  </a:cubicBezTo>
                  <a:cubicBezTo>
                    <a:pt x="1136" y="892"/>
                    <a:pt x="1140" y="886"/>
                    <a:pt x="1141" y="879"/>
                  </a:cubicBezTo>
                  <a:cubicBezTo>
                    <a:pt x="1141" y="877"/>
                    <a:pt x="1141" y="875"/>
                    <a:pt x="1141" y="873"/>
                  </a:cubicBezTo>
                  <a:cubicBezTo>
                    <a:pt x="1142" y="870"/>
                    <a:pt x="1145" y="867"/>
                    <a:pt x="1146" y="864"/>
                  </a:cubicBezTo>
                  <a:cubicBezTo>
                    <a:pt x="1148" y="861"/>
                    <a:pt x="1148" y="857"/>
                    <a:pt x="1150" y="854"/>
                  </a:cubicBezTo>
                  <a:cubicBezTo>
                    <a:pt x="1154" y="848"/>
                    <a:pt x="1153" y="841"/>
                    <a:pt x="1153" y="834"/>
                  </a:cubicBezTo>
                  <a:cubicBezTo>
                    <a:pt x="1153" y="830"/>
                    <a:pt x="1153" y="827"/>
                    <a:pt x="1153" y="823"/>
                  </a:cubicBezTo>
                  <a:cubicBezTo>
                    <a:pt x="1153" y="820"/>
                    <a:pt x="1152" y="818"/>
                    <a:pt x="1152" y="814"/>
                  </a:cubicBezTo>
                  <a:cubicBezTo>
                    <a:pt x="1152" y="808"/>
                    <a:pt x="1152" y="802"/>
                    <a:pt x="1155" y="796"/>
                  </a:cubicBezTo>
                  <a:cubicBezTo>
                    <a:pt x="1158" y="790"/>
                    <a:pt x="1161" y="785"/>
                    <a:pt x="1164" y="779"/>
                  </a:cubicBezTo>
                  <a:cubicBezTo>
                    <a:pt x="1164" y="777"/>
                    <a:pt x="1165" y="772"/>
                    <a:pt x="1163" y="771"/>
                  </a:cubicBezTo>
                  <a:cubicBezTo>
                    <a:pt x="1161" y="771"/>
                    <a:pt x="1158" y="775"/>
                    <a:pt x="1156" y="776"/>
                  </a:cubicBezTo>
                  <a:cubicBezTo>
                    <a:pt x="1153" y="776"/>
                    <a:pt x="1148" y="774"/>
                    <a:pt x="1147" y="772"/>
                  </a:cubicBezTo>
                  <a:cubicBezTo>
                    <a:pt x="1145" y="769"/>
                    <a:pt x="1148" y="766"/>
                    <a:pt x="1151" y="764"/>
                  </a:cubicBezTo>
                  <a:cubicBezTo>
                    <a:pt x="1153" y="762"/>
                    <a:pt x="1157" y="761"/>
                    <a:pt x="1157" y="758"/>
                  </a:cubicBezTo>
                  <a:cubicBezTo>
                    <a:pt x="1157" y="755"/>
                    <a:pt x="1155" y="753"/>
                    <a:pt x="1153" y="752"/>
                  </a:cubicBezTo>
                  <a:cubicBezTo>
                    <a:pt x="1150" y="748"/>
                    <a:pt x="1144" y="742"/>
                    <a:pt x="1147" y="738"/>
                  </a:cubicBezTo>
                  <a:cubicBezTo>
                    <a:pt x="1152" y="731"/>
                    <a:pt x="1159" y="734"/>
                    <a:pt x="1165" y="733"/>
                  </a:cubicBezTo>
                  <a:cubicBezTo>
                    <a:pt x="1165" y="731"/>
                    <a:pt x="1166" y="728"/>
                    <a:pt x="1165" y="726"/>
                  </a:cubicBezTo>
                  <a:cubicBezTo>
                    <a:pt x="1163" y="724"/>
                    <a:pt x="1161" y="723"/>
                    <a:pt x="1160" y="721"/>
                  </a:cubicBezTo>
                  <a:cubicBezTo>
                    <a:pt x="1159" y="719"/>
                    <a:pt x="1158" y="717"/>
                    <a:pt x="1155" y="716"/>
                  </a:cubicBezTo>
                  <a:cubicBezTo>
                    <a:pt x="1153" y="715"/>
                    <a:pt x="1149" y="715"/>
                    <a:pt x="1147" y="713"/>
                  </a:cubicBezTo>
                  <a:cubicBezTo>
                    <a:pt x="1145" y="712"/>
                    <a:pt x="1146" y="709"/>
                    <a:pt x="1146" y="707"/>
                  </a:cubicBezTo>
                  <a:cubicBezTo>
                    <a:pt x="1147" y="705"/>
                    <a:pt x="1146" y="703"/>
                    <a:pt x="1147" y="701"/>
                  </a:cubicBezTo>
                  <a:cubicBezTo>
                    <a:pt x="1148" y="696"/>
                    <a:pt x="1150" y="694"/>
                    <a:pt x="1153" y="690"/>
                  </a:cubicBezTo>
                  <a:cubicBezTo>
                    <a:pt x="1160" y="684"/>
                    <a:pt x="1164" y="675"/>
                    <a:pt x="1170" y="667"/>
                  </a:cubicBezTo>
                  <a:cubicBezTo>
                    <a:pt x="1173" y="664"/>
                    <a:pt x="1177" y="660"/>
                    <a:pt x="1179" y="656"/>
                  </a:cubicBezTo>
                  <a:cubicBezTo>
                    <a:pt x="1180" y="654"/>
                    <a:pt x="1181" y="652"/>
                    <a:pt x="1181" y="650"/>
                  </a:cubicBezTo>
                  <a:cubicBezTo>
                    <a:pt x="1181" y="648"/>
                    <a:pt x="1181" y="646"/>
                    <a:pt x="1181" y="644"/>
                  </a:cubicBezTo>
                  <a:cubicBezTo>
                    <a:pt x="1182" y="639"/>
                    <a:pt x="1188" y="638"/>
                    <a:pt x="1186" y="632"/>
                  </a:cubicBezTo>
                  <a:cubicBezTo>
                    <a:pt x="1184" y="627"/>
                    <a:pt x="1177" y="624"/>
                    <a:pt x="1173" y="620"/>
                  </a:cubicBezTo>
                  <a:cubicBezTo>
                    <a:pt x="1174" y="619"/>
                    <a:pt x="1175" y="616"/>
                    <a:pt x="1176" y="616"/>
                  </a:cubicBezTo>
                  <a:cubicBezTo>
                    <a:pt x="1176" y="615"/>
                    <a:pt x="1179" y="616"/>
                    <a:pt x="1180" y="616"/>
                  </a:cubicBezTo>
                  <a:cubicBezTo>
                    <a:pt x="1182" y="616"/>
                    <a:pt x="1185" y="617"/>
                    <a:pt x="1187" y="616"/>
                  </a:cubicBezTo>
                  <a:cubicBezTo>
                    <a:pt x="1188" y="613"/>
                    <a:pt x="1188" y="609"/>
                    <a:pt x="1189" y="606"/>
                  </a:cubicBezTo>
                  <a:cubicBezTo>
                    <a:pt x="1191" y="601"/>
                    <a:pt x="1195" y="595"/>
                    <a:pt x="1202" y="597"/>
                  </a:cubicBezTo>
                  <a:cubicBezTo>
                    <a:pt x="1208" y="600"/>
                    <a:pt x="1206" y="607"/>
                    <a:pt x="1210" y="611"/>
                  </a:cubicBezTo>
                  <a:cubicBezTo>
                    <a:pt x="1213" y="616"/>
                    <a:pt x="1221" y="613"/>
                    <a:pt x="1225" y="617"/>
                  </a:cubicBezTo>
                  <a:cubicBezTo>
                    <a:pt x="1229" y="622"/>
                    <a:pt x="1222" y="628"/>
                    <a:pt x="1219" y="630"/>
                  </a:cubicBezTo>
                  <a:cubicBezTo>
                    <a:pt x="1214" y="634"/>
                    <a:pt x="1211" y="638"/>
                    <a:pt x="1213" y="644"/>
                  </a:cubicBezTo>
                  <a:cubicBezTo>
                    <a:pt x="1215" y="651"/>
                    <a:pt x="1222" y="651"/>
                    <a:pt x="1228" y="649"/>
                  </a:cubicBezTo>
                  <a:cubicBezTo>
                    <a:pt x="1235" y="647"/>
                    <a:pt x="1240" y="642"/>
                    <a:pt x="1246" y="638"/>
                  </a:cubicBezTo>
                  <a:cubicBezTo>
                    <a:pt x="1252" y="632"/>
                    <a:pt x="1258" y="626"/>
                    <a:pt x="1262" y="619"/>
                  </a:cubicBezTo>
                  <a:cubicBezTo>
                    <a:pt x="1267" y="613"/>
                    <a:pt x="1271" y="608"/>
                    <a:pt x="1276" y="603"/>
                  </a:cubicBezTo>
                  <a:cubicBezTo>
                    <a:pt x="1280" y="597"/>
                    <a:pt x="1284" y="592"/>
                    <a:pt x="1289" y="586"/>
                  </a:cubicBezTo>
                  <a:cubicBezTo>
                    <a:pt x="1294" y="581"/>
                    <a:pt x="1299" y="576"/>
                    <a:pt x="1303" y="571"/>
                  </a:cubicBezTo>
                  <a:cubicBezTo>
                    <a:pt x="1308" y="565"/>
                    <a:pt x="1314" y="561"/>
                    <a:pt x="1319" y="554"/>
                  </a:cubicBezTo>
                  <a:cubicBezTo>
                    <a:pt x="1323" y="547"/>
                    <a:pt x="1326" y="539"/>
                    <a:pt x="1331" y="531"/>
                  </a:cubicBezTo>
                  <a:cubicBezTo>
                    <a:pt x="1334" y="526"/>
                    <a:pt x="1337" y="521"/>
                    <a:pt x="1340" y="515"/>
                  </a:cubicBezTo>
                  <a:cubicBezTo>
                    <a:pt x="1342" y="509"/>
                    <a:pt x="1347" y="504"/>
                    <a:pt x="1351" y="499"/>
                  </a:cubicBezTo>
                  <a:cubicBezTo>
                    <a:pt x="1354" y="493"/>
                    <a:pt x="1357" y="487"/>
                    <a:pt x="1361" y="482"/>
                  </a:cubicBezTo>
                  <a:cubicBezTo>
                    <a:pt x="1365" y="475"/>
                    <a:pt x="1364" y="471"/>
                    <a:pt x="1360" y="465"/>
                  </a:cubicBezTo>
                  <a:cubicBezTo>
                    <a:pt x="1358" y="460"/>
                    <a:pt x="1356" y="455"/>
                    <a:pt x="1363" y="455"/>
                  </a:cubicBezTo>
                  <a:cubicBezTo>
                    <a:pt x="1368" y="455"/>
                    <a:pt x="1371" y="456"/>
                    <a:pt x="1375" y="452"/>
                  </a:cubicBezTo>
                  <a:cubicBezTo>
                    <a:pt x="1378" y="449"/>
                    <a:pt x="1379" y="444"/>
                    <a:pt x="1379" y="440"/>
                  </a:cubicBezTo>
                  <a:cubicBezTo>
                    <a:pt x="1380" y="436"/>
                    <a:pt x="1379" y="432"/>
                    <a:pt x="1379" y="428"/>
                  </a:cubicBezTo>
                  <a:cubicBezTo>
                    <a:pt x="1378" y="426"/>
                    <a:pt x="1377" y="424"/>
                    <a:pt x="1378" y="42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39" name="Freeform 640">
              <a:extLst>
                <a:ext uri="{FF2B5EF4-FFF2-40B4-BE49-F238E27FC236}">
                  <a16:creationId xmlns:a16="http://schemas.microsoft.com/office/drawing/2014/main" id="{CF88A716-B8EC-1F4C-B43D-77B97A1BE799}"/>
                </a:ext>
              </a:extLst>
            </p:cNvPr>
            <p:cNvSpPr>
              <a:spLocks/>
            </p:cNvSpPr>
            <p:nvPr/>
          </p:nvSpPr>
          <p:spPr bwMode="auto">
            <a:xfrm>
              <a:off x="6605015" y="10882816"/>
              <a:ext cx="605444" cy="572957"/>
            </a:xfrm>
            <a:custGeom>
              <a:avLst/>
              <a:gdLst>
                <a:gd name="T0" fmla="*/ 305 w 307"/>
                <a:gd name="T1" fmla="*/ 166 h 291"/>
                <a:gd name="T2" fmla="*/ 299 w 307"/>
                <a:gd name="T3" fmla="*/ 132 h 291"/>
                <a:gd name="T4" fmla="*/ 247 w 307"/>
                <a:gd name="T5" fmla="*/ 78 h 291"/>
                <a:gd name="T6" fmla="*/ 196 w 307"/>
                <a:gd name="T7" fmla="*/ 78 h 291"/>
                <a:gd name="T8" fmla="*/ 159 w 307"/>
                <a:gd name="T9" fmla="*/ 21 h 291"/>
                <a:gd name="T10" fmla="*/ 56 w 307"/>
                <a:gd name="T11" fmla="*/ 1 h 291"/>
                <a:gd name="T12" fmla="*/ 0 w 307"/>
                <a:gd name="T13" fmla="*/ 10 h 291"/>
                <a:gd name="T14" fmla="*/ 68 w 307"/>
                <a:gd name="T15" fmla="*/ 64 h 291"/>
                <a:gd name="T16" fmla="*/ 67 w 307"/>
                <a:gd name="T17" fmla="*/ 67 h 291"/>
                <a:gd name="T18" fmla="*/ 60 w 307"/>
                <a:gd name="T19" fmla="*/ 101 h 291"/>
                <a:gd name="T20" fmla="*/ 64 w 307"/>
                <a:gd name="T21" fmla="*/ 106 h 291"/>
                <a:gd name="T22" fmla="*/ 98 w 307"/>
                <a:gd name="T23" fmla="*/ 115 h 291"/>
                <a:gd name="T24" fmla="*/ 123 w 307"/>
                <a:gd name="T25" fmla="*/ 135 h 291"/>
                <a:gd name="T26" fmla="*/ 123 w 307"/>
                <a:gd name="T27" fmla="*/ 143 h 291"/>
                <a:gd name="T28" fmla="*/ 117 w 307"/>
                <a:gd name="T29" fmla="*/ 184 h 291"/>
                <a:gd name="T30" fmla="*/ 113 w 307"/>
                <a:gd name="T31" fmla="*/ 185 h 291"/>
                <a:gd name="T32" fmla="*/ 80 w 307"/>
                <a:gd name="T33" fmla="*/ 204 h 291"/>
                <a:gd name="T34" fmla="*/ 72 w 307"/>
                <a:gd name="T35" fmla="*/ 216 h 291"/>
                <a:gd name="T36" fmla="*/ 62 w 307"/>
                <a:gd name="T37" fmla="*/ 233 h 291"/>
                <a:gd name="T38" fmla="*/ 67 w 307"/>
                <a:gd name="T39" fmla="*/ 235 h 291"/>
                <a:gd name="T40" fmla="*/ 122 w 307"/>
                <a:gd name="T41" fmla="*/ 260 h 291"/>
                <a:gd name="T42" fmla="*/ 123 w 307"/>
                <a:gd name="T43" fmla="*/ 267 h 291"/>
                <a:gd name="T44" fmla="*/ 121 w 307"/>
                <a:gd name="T45" fmla="*/ 283 h 291"/>
                <a:gd name="T46" fmla="*/ 133 w 307"/>
                <a:gd name="T47" fmla="*/ 288 h 291"/>
                <a:gd name="T48" fmla="*/ 170 w 307"/>
                <a:gd name="T49" fmla="*/ 289 h 291"/>
                <a:gd name="T50" fmla="*/ 170 w 307"/>
                <a:gd name="T51" fmla="*/ 291 h 291"/>
                <a:gd name="T52" fmla="*/ 181 w 307"/>
                <a:gd name="T53" fmla="*/ 285 h 291"/>
                <a:gd name="T54" fmla="*/ 184 w 307"/>
                <a:gd name="T55" fmla="*/ 273 h 291"/>
                <a:gd name="T56" fmla="*/ 181 w 307"/>
                <a:gd name="T57" fmla="*/ 261 h 291"/>
                <a:gd name="T58" fmla="*/ 181 w 307"/>
                <a:gd name="T59" fmla="*/ 249 h 291"/>
                <a:gd name="T60" fmla="*/ 196 w 307"/>
                <a:gd name="T61" fmla="*/ 245 h 291"/>
                <a:gd name="T62" fmla="*/ 205 w 307"/>
                <a:gd name="T63" fmla="*/ 237 h 291"/>
                <a:gd name="T64" fmla="*/ 212 w 307"/>
                <a:gd name="T65" fmla="*/ 227 h 291"/>
                <a:gd name="T66" fmla="*/ 225 w 307"/>
                <a:gd name="T67" fmla="*/ 218 h 291"/>
                <a:gd name="T68" fmla="*/ 251 w 307"/>
                <a:gd name="T69" fmla="*/ 198 h 291"/>
                <a:gd name="T70" fmla="*/ 275 w 307"/>
                <a:gd name="T71" fmla="*/ 186 h 291"/>
                <a:gd name="T72" fmla="*/ 307 w 307"/>
                <a:gd name="T73" fmla="*/ 165 h 291"/>
                <a:gd name="T74" fmla="*/ 305 w 307"/>
                <a:gd name="T75" fmla="*/ 16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7" h="291">
                  <a:moveTo>
                    <a:pt x="305" y="166"/>
                  </a:moveTo>
                  <a:cubicBezTo>
                    <a:pt x="299" y="132"/>
                    <a:pt x="299" y="132"/>
                    <a:pt x="299" y="132"/>
                  </a:cubicBezTo>
                  <a:cubicBezTo>
                    <a:pt x="247" y="78"/>
                    <a:pt x="247" y="78"/>
                    <a:pt x="247" y="78"/>
                  </a:cubicBezTo>
                  <a:cubicBezTo>
                    <a:pt x="196" y="78"/>
                    <a:pt x="196" y="78"/>
                    <a:pt x="196" y="78"/>
                  </a:cubicBezTo>
                  <a:cubicBezTo>
                    <a:pt x="194" y="78"/>
                    <a:pt x="194" y="78"/>
                    <a:pt x="159" y="21"/>
                  </a:cubicBezTo>
                  <a:cubicBezTo>
                    <a:pt x="150" y="19"/>
                    <a:pt x="74" y="1"/>
                    <a:pt x="56" y="1"/>
                  </a:cubicBezTo>
                  <a:cubicBezTo>
                    <a:pt x="40" y="0"/>
                    <a:pt x="11" y="7"/>
                    <a:pt x="0" y="10"/>
                  </a:cubicBezTo>
                  <a:cubicBezTo>
                    <a:pt x="28" y="29"/>
                    <a:pt x="66" y="57"/>
                    <a:pt x="68" y="64"/>
                  </a:cubicBezTo>
                  <a:cubicBezTo>
                    <a:pt x="68" y="65"/>
                    <a:pt x="68" y="66"/>
                    <a:pt x="67" y="67"/>
                  </a:cubicBezTo>
                  <a:cubicBezTo>
                    <a:pt x="63" y="70"/>
                    <a:pt x="57" y="91"/>
                    <a:pt x="60" y="101"/>
                  </a:cubicBezTo>
                  <a:cubicBezTo>
                    <a:pt x="61" y="105"/>
                    <a:pt x="63" y="106"/>
                    <a:pt x="64" y="106"/>
                  </a:cubicBezTo>
                  <a:cubicBezTo>
                    <a:pt x="70" y="106"/>
                    <a:pt x="85" y="110"/>
                    <a:pt x="98" y="115"/>
                  </a:cubicBezTo>
                  <a:cubicBezTo>
                    <a:pt x="115" y="122"/>
                    <a:pt x="123" y="129"/>
                    <a:pt x="123" y="135"/>
                  </a:cubicBezTo>
                  <a:cubicBezTo>
                    <a:pt x="123" y="137"/>
                    <a:pt x="123" y="140"/>
                    <a:pt x="123" y="143"/>
                  </a:cubicBezTo>
                  <a:cubicBezTo>
                    <a:pt x="123" y="162"/>
                    <a:pt x="122" y="179"/>
                    <a:pt x="117" y="184"/>
                  </a:cubicBezTo>
                  <a:cubicBezTo>
                    <a:pt x="115" y="185"/>
                    <a:pt x="114" y="185"/>
                    <a:pt x="113" y="185"/>
                  </a:cubicBezTo>
                  <a:cubicBezTo>
                    <a:pt x="104" y="185"/>
                    <a:pt x="87" y="192"/>
                    <a:pt x="80" y="204"/>
                  </a:cubicBezTo>
                  <a:cubicBezTo>
                    <a:pt x="78" y="208"/>
                    <a:pt x="75" y="212"/>
                    <a:pt x="72" y="216"/>
                  </a:cubicBezTo>
                  <a:cubicBezTo>
                    <a:pt x="67" y="222"/>
                    <a:pt x="61" y="229"/>
                    <a:pt x="62" y="233"/>
                  </a:cubicBezTo>
                  <a:cubicBezTo>
                    <a:pt x="63" y="234"/>
                    <a:pt x="64" y="235"/>
                    <a:pt x="67" y="235"/>
                  </a:cubicBezTo>
                  <a:cubicBezTo>
                    <a:pt x="79" y="238"/>
                    <a:pt x="115" y="248"/>
                    <a:pt x="122" y="260"/>
                  </a:cubicBezTo>
                  <a:cubicBezTo>
                    <a:pt x="123" y="262"/>
                    <a:pt x="124" y="264"/>
                    <a:pt x="123" y="267"/>
                  </a:cubicBezTo>
                  <a:cubicBezTo>
                    <a:pt x="121" y="273"/>
                    <a:pt x="119" y="280"/>
                    <a:pt x="121" y="283"/>
                  </a:cubicBezTo>
                  <a:cubicBezTo>
                    <a:pt x="123" y="286"/>
                    <a:pt x="127" y="288"/>
                    <a:pt x="133" y="288"/>
                  </a:cubicBezTo>
                  <a:cubicBezTo>
                    <a:pt x="139" y="288"/>
                    <a:pt x="151" y="289"/>
                    <a:pt x="170" y="289"/>
                  </a:cubicBezTo>
                  <a:cubicBezTo>
                    <a:pt x="170" y="291"/>
                    <a:pt x="170" y="291"/>
                    <a:pt x="170" y="291"/>
                  </a:cubicBezTo>
                  <a:cubicBezTo>
                    <a:pt x="173" y="289"/>
                    <a:pt x="178" y="288"/>
                    <a:pt x="181" y="285"/>
                  </a:cubicBezTo>
                  <a:cubicBezTo>
                    <a:pt x="184" y="282"/>
                    <a:pt x="184" y="277"/>
                    <a:pt x="184" y="273"/>
                  </a:cubicBezTo>
                  <a:cubicBezTo>
                    <a:pt x="184" y="268"/>
                    <a:pt x="183" y="265"/>
                    <a:pt x="181" y="261"/>
                  </a:cubicBezTo>
                  <a:cubicBezTo>
                    <a:pt x="180" y="257"/>
                    <a:pt x="178" y="252"/>
                    <a:pt x="181" y="249"/>
                  </a:cubicBezTo>
                  <a:cubicBezTo>
                    <a:pt x="185" y="245"/>
                    <a:pt x="191" y="246"/>
                    <a:pt x="196" y="245"/>
                  </a:cubicBezTo>
                  <a:cubicBezTo>
                    <a:pt x="201" y="244"/>
                    <a:pt x="203" y="242"/>
                    <a:pt x="205" y="237"/>
                  </a:cubicBezTo>
                  <a:cubicBezTo>
                    <a:pt x="207" y="233"/>
                    <a:pt x="209" y="230"/>
                    <a:pt x="212" y="227"/>
                  </a:cubicBezTo>
                  <a:cubicBezTo>
                    <a:pt x="216" y="224"/>
                    <a:pt x="221" y="221"/>
                    <a:pt x="225" y="218"/>
                  </a:cubicBezTo>
                  <a:cubicBezTo>
                    <a:pt x="234" y="211"/>
                    <a:pt x="242" y="204"/>
                    <a:pt x="251" y="198"/>
                  </a:cubicBezTo>
                  <a:cubicBezTo>
                    <a:pt x="259" y="194"/>
                    <a:pt x="268" y="190"/>
                    <a:pt x="275" y="186"/>
                  </a:cubicBezTo>
                  <a:cubicBezTo>
                    <a:pt x="286" y="179"/>
                    <a:pt x="297" y="173"/>
                    <a:pt x="307" y="165"/>
                  </a:cubicBezTo>
                  <a:lnTo>
                    <a:pt x="305" y="166"/>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0" name="Freeform 641">
              <a:extLst>
                <a:ext uri="{FF2B5EF4-FFF2-40B4-BE49-F238E27FC236}">
                  <a16:creationId xmlns:a16="http://schemas.microsoft.com/office/drawing/2014/main" id="{19D56E9B-C511-9148-965F-9026D76CCF37}"/>
                </a:ext>
              </a:extLst>
            </p:cNvPr>
            <p:cNvSpPr>
              <a:spLocks/>
            </p:cNvSpPr>
            <p:nvPr/>
          </p:nvSpPr>
          <p:spPr bwMode="auto">
            <a:xfrm>
              <a:off x="5780036" y="10130687"/>
              <a:ext cx="1900995" cy="763942"/>
            </a:xfrm>
            <a:custGeom>
              <a:avLst/>
              <a:gdLst>
                <a:gd name="T0" fmla="*/ 964 w 965"/>
                <a:gd name="T1" fmla="*/ 61 h 388"/>
                <a:gd name="T2" fmla="*/ 962 w 965"/>
                <a:gd name="T3" fmla="*/ 27 h 388"/>
                <a:gd name="T4" fmla="*/ 910 w 965"/>
                <a:gd name="T5" fmla="*/ 29 h 388"/>
                <a:gd name="T6" fmla="*/ 875 w 965"/>
                <a:gd name="T7" fmla="*/ 83 h 388"/>
                <a:gd name="T8" fmla="*/ 826 w 965"/>
                <a:gd name="T9" fmla="*/ 95 h 388"/>
                <a:gd name="T10" fmla="*/ 803 w 965"/>
                <a:gd name="T11" fmla="*/ 126 h 388"/>
                <a:gd name="T12" fmla="*/ 702 w 965"/>
                <a:gd name="T13" fmla="*/ 147 h 388"/>
                <a:gd name="T14" fmla="*/ 658 w 965"/>
                <a:gd name="T15" fmla="*/ 195 h 388"/>
                <a:gd name="T16" fmla="*/ 610 w 965"/>
                <a:gd name="T17" fmla="*/ 172 h 388"/>
                <a:gd name="T18" fmla="*/ 618 w 965"/>
                <a:gd name="T19" fmla="*/ 107 h 388"/>
                <a:gd name="T20" fmla="*/ 647 w 965"/>
                <a:gd name="T21" fmla="*/ 72 h 388"/>
                <a:gd name="T22" fmla="*/ 571 w 965"/>
                <a:gd name="T23" fmla="*/ 45 h 388"/>
                <a:gd name="T24" fmla="*/ 510 w 965"/>
                <a:gd name="T25" fmla="*/ 79 h 388"/>
                <a:gd name="T26" fmla="*/ 403 w 965"/>
                <a:gd name="T27" fmla="*/ 86 h 388"/>
                <a:gd name="T28" fmla="*/ 331 w 965"/>
                <a:gd name="T29" fmla="*/ 132 h 388"/>
                <a:gd name="T30" fmla="*/ 268 w 965"/>
                <a:gd name="T31" fmla="*/ 57 h 388"/>
                <a:gd name="T32" fmla="*/ 209 w 965"/>
                <a:gd name="T33" fmla="*/ 41 h 388"/>
                <a:gd name="T34" fmla="*/ 90 w 965"/>
                <a:gd name="T35" fmla="*/ 60 h 388"/>
                <a:gd name="T36" fmla="*/ 108 w 965"/>
                <a:gd name="T37" fmla="*/ 131 h 388"/>
                <a:gd name="T38" fmla="*/ 61 w 965"/>
                <a:gd name="T39" fmla="*/ 207 h 388"/>
                <a:gd name="T40" fmla="*/ 0 w 965"/>
                <a:gd name="T41" fmla="*/ 261 h 388"/>
                <a:gd name="T42" fmla="*/ 46 w 965"/>
                <a:gd name="T43" fmla="*/ 255 h 388"/>
                <a:gd name="T44" fmla="*/ 72 w 965"/>
                <a:gd name="T45" fmla="*/ 285 h 388"/>
                <a:gd name="T46" fmla="*/ 61 w 965"/>
                <a:gd name="T47" fmla="*/ 314 h 388"/>
                <a:gd name="T48" fmla="*/ 106 w 965"/>
                <a:gd name="T49" fmla="*/ 362 h 388"/>
                <a:gd name="T50" fmla="*/ 166 w 965"/>
                <a:gd name="T51" fmla="*/ 371 h 388"/>
                <a:gd name="T52" fmla="*/ 205 w 965"/>
                <a:gd name="T53" fmla="*/ 319 h 388"/>
                <a:gd name="T54" fmla="*/ 262 w 965"/>
                <a:gd name="T55" fmla="*/ 295 h 388"/>
                <a:gd name="T56" fmla="*/ 391 w 965"/>
                <a:gd name="T57" fmla="*/ 374 h 388"/>
                <a:gd name="T58" fmla="*/ 514 w 965"/>
                <a:gd name="T59" fmla="*/ 317 h 388"/>
                <a:gd name="T60" fmla="*/ 536 w 965"/>
                <a:gd name="T61" fmla="*/ 278 h 388"/>
                <a:gd name="T62" fmla="*/ 585 w 965"/>
                <a:gd name="T63" fmla="*/ 291 h 388"/>
                <a:gd name="T64" fmla="*/ 587 w 965"/>
                <a:gd name="T65" fmla="*/ 291 h 388"/>
                <a:gd name="T66" fmla="*/ 612 w 965"/>
                <a:gd name="T67" fmla="*/ 317 h 388"/>
                <a:gd name="T68" fmla="*/ 632 w 965"/>
                <a:gd name="T69" fmla="*/ 335 h 388"/>
                <a:gd name="T70" fmla="*/ 690 w 965"/>
                <a:gd name="T71" fmla="*/ 335 h 388"/>
                <a:gd name="T72" fmla="*/ 761 w 965"/>
                <a:gd name="T73" fmla="*/ 283 h 388"/>
                <a:gd name="T74" fmla="*/ 861 w 965"/>
                <a:gd name="T75" fmla="*/ 263 h 388"/>
                <a:gd name="T76" fmla="*/ 926 w 965"/>
                <a:gd name="T77" fmla="*/ 277 h 388"/>
                <a:gd name="T78" fmla="*/ 946 w 965"/>
                <a:gd name="T79" fmla="*/ 203 h 388"/>
                <a:gd name="T80" fmla="*/ 957 w 965"/>
                <a:gd name="T81" fmla="*/ 156 h 388"/>
                <a:gd name="T82" fmla="*/ 962 w 965"/>
                <a:gd name="T83" fmla="*/ 130 h 388"/>
                <a:gd name="T84" fmla="*/ 962 w 965"/>
                <a:gd name="T85" fmla="*/ 9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5" h="388">
                  <a:moveTo>
                    <a:pt x="962" y="99"/>
                  </a:moveTo>
                  <a:cubicBezTo>
                    <a:pt x="964" y="86"/>
                    <a:pt x="965" y="74"/>
                    <a:pt x="964" y="61"/>
                  </a:cubicBezTo>
                  <a:cubicBezTo>
                    <a:pt x="964" y="56"/>
                    <a:pt x="964" y="51"/>
                    <a:pt x="963" y="46"/>
                  </a:cubicBezTo>
                  <a:cubicBezTo>
                    <a:pt x="963" y="39"/>
                    <a:pt x="962" y="33"/>
                    <a:pt x="962" y="27"/>
                  </a:cubicBezTo>
                  <a:cubicBezTo>
                    <a:pt x="962" y="18"/>
                    <a:pt x="960" y="9"/>
                    <a:pt x="958" y="0"/>
                  </a:cubicBezTo>
                  <a:cubicBezTo>
                    <a:pt x="910" y="29"/>
                    <a:pt x="910" y="29"/>
                    <a:pt x="910" y="29"/>
                  </a:cubicBezTo>
                  <a:cubicBezTo>
                    <a:pt x="905" y="51"/>
                    <a:pt x="905" y="51"/>
                    <a:pt x="905" y="51"/>
                  </a:cubicBezTo>
                  <a:cubicBezTo>
                    <a:pt x="875" y="83"/>
                    <a:pt x="875" y="83"/>
                    <a:pt x="875" y="83"/>
                  </a:cubicBezTo>
                  <a:cubicBezTo>
                    <a:pt x="858" y="75"/>
                    <a:pt x="858" y="75"/>
                    <a:pt x="858" y="75"/>
                  </a:cubicBezTo>
                  <a:cubicBezTo>
                    <a:pt x="826" y="95"/>
                    <a:pt x="826" y="95"/>
                    <a:pt x="826" y="95"/>
                  </a:cubicBezTo>
                  <a:cubicBezTo>
                    <a:pt x="839" y="111"/>
                    <a:pt x="839" y="111"/>
                    <a:pt x="839" y="111"/>
                  </a:cubicBezTo>
                  <a:cubicBezTo>
                    <a:pt x="803" y="126"/>
                    <a:pt x="803" y="126"/>
                    <a:pt x="803" y="126"/>
                  </a:cubicBezTo>
                  <a:cubicBezTo>
                    <a:pt x="788" y="108"/>
                    <a:pt x="788" y="108"/>
                    <a:pt x="788" y="108"/>
                  </a:cubicBezTo>
                  <a:cubicBezTo>
                    <a:pt x="702" y="147"/>
                    <a:pt x="702" y="147"/>
                    <a:pt x="702" y="147"/>
                  </a:cubicBezTo>
                  <a:cubicBezTo>
                    <a:pt x="705" y="186"/>
                    <a:pt x="705" y="186"/>
                    <a:pt x="705" y="186"/>
                  </a:cubicBezTo>
                  <a:cubicBezTo>
                    <a:pt x="658" y="195"/>
                    <a:pt x="658" y="195"/>
                    <a:pt x="658" y="195"/>
                  </a:cubicBezTo>
                  <a:cubicBezTo>
                    <a:pt x="642" y="163"/>
                    <a:pt x="642" y="163"/>
                    <a:pt x="642" y="163"/>
                  </a:cubicBezTo>
                  <a:cubicBezTo>
                    <a:pt x="610" y="172"/>
                    <a:pt x="610" y="172"/>
                    <a:pt x="610" y="172"/>
                  </a:cubicBezTo>
                  <a:cubicBezTo>
                    <a:pt x="582" y="129"/>
                    <a:pt x="582" y="129"/>
                    <a:pt x="582" y="129"/>
                  </a:cubicBezTo>
                  <a:cubicBezTo>
                    <a:pt x="618" y="107"/>
                    <a:pt x="618" y="107"/>
                    <a:pt x="618" y="107"/>
                  </a:cubicBezTo>
                  <a:cubicBezTo>
                    <a:pt x="608" y="74"/>
                    <a:pt x="608" y="74"/>
                    <a:pt x="608" y="74"/>
                  </a:cubicBezTo>
                  <a:cubicBezTo>
                    <a:pt x="647" y="72"/>
                    <a:pt x="647" y="72"/>
                    <a:pt x="647" y="72"/>
                  </a:cubicBezTo>
                  <a:cubicBezTo>
                    <a:pt x="648" y="49"/>
                    <a:pt x="648" y="49"/>
                    <a:pt x="648" y="49"/>
                  </a:cubicBezTo>
                  <a:cubicBezTo>
                    <a:pt x="571" y="45"/>
                    <a:pt x="571" y="45"/>
                    <a:pt x="571" y="45"/>
                  </a:cubicBezTo>
                  <a:cubicBezTo>
                    <a:pt x="550" y="80"/>
                    <a:pt x="550" y="80"/>
                    <a:pt x="550" y="80"/>
                  </a:cubicBezTo>
                  <a:cubicBezTo>
                    <a:pt x="510" y="79"/>
                    <a:pt x="510" y="79"/>
                    <a:pt x="510" y="79"/>
                  </a:cubicBezTo>
                  <a:cubicBezTo>
                    <a:pt x="462" y="133"/>
                    <a:pt x="462" y="133"/>
                    <a:pt x="462" y="133"/>
                  </a:cubicBezTo>
                  <a:cubicBezTo>
                    <a:pt x="403" y="86"/>
                    <a:pt x="403" y="86"/>
                    <a:pt x="403" y="86"/>
                  </a:cubicBezTo>
                  <a:cubicBezTo>
                    <a:pt x="368" y="86"/>
                    <a:pt x="368" y="86"/>
                    <a:pt x="368" y="86"/>
                  </a:cubicBezTo>
                  <a:cubicBezTo>
                    <a:pt x="331" y="132"/>
                    <a:pt x="331" y="132"/>
                    <a:pt x="331" y="132"/>
                  </a:cubicBezTo>
                  <a:cubicBezTo>
                    <a:pt x="305" y="106"/>
                    <a:pt x="305" y="106"/>
                    <a:pt x="305" y="106"/>
                  </a:cubicBezTo>
                  <a:cubicBezTo>
                    <a:pt x="268" y="57"/>
                    <a:pt x="268" y="57"/>
                    <a:pt x="268" y="57"/>
                  </a:cubicBezTo>
                  <a:cubicBezTo>
                    <a:pt x="229" y="57"/>
                    <a:pt x="229" y="57"/>
                    <a:pt x="229" y="57"/>
                  </a:cubicBezTo>
                  <a:cubicBezTo>
                    <a:pt x="209" y="41"/>
                    <a:pt x="209" y="41"/>
                    <a:pt x="209" y="41"/>
                  </a:cubicBezTo>
                  <a:cubicBezTo>
                    <a:pt x="180" y="60"/>
                    <a:pt x="180" y="60"/>
                    <a:pt x="180" y="60"/>
                  </a:cubicBezTo>
                  <a:cubicBezTo>
                    <a:pt x="90" y="60"/>
                    <a:pt x="90" y="60"/>
                    <a:pt x="90" y="60"/>
                  </a:cubicBezTo>
                  <a:cubicBezTo>
                    <a:pt x="94" y="67"/>
                    <a:pt x="106" y="91"/>
                    <a:pt x="106" y="109"/>
                  </a:cubicBezTo>
                  <a:cubicBezTo>
                    <a:pt x="106" y="114"/>
                    <a:pt x="107" y="122"/>
                    <a:pt x="108" y="131"/>
                  </a:cubicBezTo>
                  <a:cubicBezTo>
                    <a:pt x="111" y="153"/>
                    <a:pt x="115" y="179"/>
                    <a:pt x="100" y="188"/>
                  </a:cubicBezTo>
                  <a:cubicBezTo>
                    <a:pt x="92" y="193"/>
                    <a:pt x="77" y="200"/>
                    <a:pt x="61" y="207"/>
                  </a:cubicBezTo>
                  <a:cubicBezTo>
                    <a:pt x="40" y="216"/>
                    <a:pt x="14" y="227"/>
                    <a:pt x="10" y="232"/>
                  </a:cubicBezTo>
                  <a:cubicBezTo>
                    <a:pt x="6" y="239"/>
                    <a:pt x="2" y="253"/>
                    <a:pt x="0" y="261"/>
                  </a:cubicBezTo>
                  <a:cubicBezTo>
                    <a:pt x="16" y="257"/>
                    <a:pt x="42" y="253"/>
                    <a:pt x="45" y="255"/>
                  </a:cubicBezTo>
                  <a:cubicBezTo>
                    <a:pt x="46" y="255"/>
                    <a:pt x="46" y="255"/>
                    <a:pt x="46" y="255"/>
                  </a:cubicBezTo>
                  <a:cubicBezTo>
                    <a:pt x="46" y="256"/>
                    <a:pt x="46" y="256"/>
                    <a:pt x="46" y="256"/>
                  </a:cubicBezTo>
                  <a:cubicBezTo>
                    <a:pt x="48" y="259"/>
                    <a:pt x="61" y="273"/>
                    <a:pt x="72" y="285"/>
                  </a:cubicBezTo>
                  <a:cubicBezTo>
                    <a:pt x="73" y="286"/>
                    <a:pt x="73" y="286"/>
                    <a:pt x="73" y="286"/>
                  </a:cubicBezTo>
                  <a:cubicBezTo>
                    <a:pt x="61" y="314"/>
                    <a:pt x="61" y="314"/>
                    <a:pt x="61" y="314"/>
                  </a:cubicBezTo>
                  <a:cubicBezTo>
                    <a:pt x="103" y="332"/>
                    <a:pt x="103" y="332"/>
                    <a:pt x="103" y="332"/>
                  </a:cubicBezTo>
                  <a:cubicBezTo>
                    <a:pt x="106" y="362"/>
                    <a:pt x="106" y="362"/>
                    <a:pt x="106" y="362"/>
                  </a:cubicBezTo>
                  <a:cubicBezTo>
                    <a:pt x="111" y="365"/>
                    <a:pt x="136" y="381"/>
                    <a:pt x="156" y="374"/>
                  </a:cubicBezTo>
                  <a:cubicBezTo>
                    <a:pt x="160" y="372"/>
                    <a:pt x="163" y="371"/>
                    <a:pt x="166" y="371"/>
                  </a:cubicBezTo>
                  <a:cubicBezTo>
                    <a:pt x="178" y="367"/>
                    <a:pt x="178" y="367"/>
                    <a:pt x="191" y="348"/>
                  </a:cubicBezTo>
                  <a:cubicBezTo>
                    <a:pt x="198" y="338"/>
                    <a:pt x="201" y="328"/>
                    <a:pt x="205" y="319"/>
                  </a:cubicBezTo>
                  <a:cubicBezTo>
                    <a:pt x="210" y="306"/>
                    <a:pt x="214" y="294"/>
                    <a:pt x="226" y="290"/>
                  </a:cubicBezTo>
                  <a:cubicBezTo>
                    <a:pt x="243" y="284"/>
                    <a:pt x="251" y="282"/>
                    <a:pt x="262" y="295"/>
                  </a:cubicBezTo>
                  <a:cubicBezTo>
                    <a:pt x="271" y="306"/>
                    <a:pt x="384" y="372"/>
                    <a:pt x="391" y="374"/>
                  </a:cubicBezTo>
                  <a:cubicBezTo>
                    <a:pt x="391" y="374"/>
                    <a:pt x="391" y="374"/>
                    <a:pt x="391" y="374"/>
                  </a:cubicBezTo>
                  <a:cubicBezTo>
                    <a:pt x="393" y="375"/>
                    <a:pt x="402" y="380"/>
                    <a:pt x="413" y="388"/>
                  </a:cubicBezTo>
                  <a:cubicBezTo>
                    <a:pt x="444" y="324"/>
                    <a:pt x="504" y="318"/>
                    <a:pt x="514" y="317"/>
                  </a:cubicBezTo>
                  <a:cubicBezTo>
                    <a:pt x="534" y="275"/>
                    <a:pt x="534" y="275"/>
                    <a:pt x="534" y="275"/>
                  </a:cubicBezTo>
                  <a:cubicBezTo>
                    <a:pt x="536" y="278"/>
                    <a:pt x="536" y="278"/>
                    <a:pt x="536" y="278"/>
                  </a:cubicBezTo>
                  <a:cubicBezTo>
                    <a:pt x="551" y="299"/>
                    <a:pt x="556" y="308"/>
                    <a:pt x="558" y="311"/>
                  </a:cubicBezTo>
                  <a:cubicBezTo>
                    <a:pt x="563" y="308"/>
                    <a:pt x="576" y="298"/>
                    <a:pt x="585" y="291"/>
                  </a:cubicBezTo>
                  <a:cubicBezTo>
                    <a:pt x="586" y="290"/>
                    <a:pt x="586" y="290"/>
                    <a:pt x="586" y="290"/>
                  </a:cubicBezTo>
                  <a:cubicBezTo>
                    <a:pt x="587" y="291"/>
                    <a:pt x="587" y="291"/>
                    <a:pt x="587" y="291"/>
                  </a:cubicBezTo>
                  <a:cubicBezTo>
                    <a:pt x="587" y="291"/>
                    <a:pt x="604" y="304"/>
                    <a:pt x="610" y="309"/>
                  </a:cubicBezTo>
                  <a:cubicBezTo>
                    <a:pt x="614" y="312"/>
                    <a:pt x="614" y="314"/>
                    <a:pt x="612" y="317"/>
                  </a:cubicBezTo>
                  <a:cubicBezTo>
                    <a:pt x="611" y="319"/>
                    <a:pt x="611" y="321"/>
                    <a:pt x="611" y="324"/>
                  </a:cubicBezTo>
                  <a:cubicBezTo>
                    <a:pt x="611" y="331"/>
                    <a:pt x="627" y="334"/>
                    <a:pt x="632" y="335"/>
                  </a:cubicBezTo>
                  <a:cubicBezTo>
                    <a:pt x="639" y="336"/>
                    <a:pt x="649" y="353"/>
                    <a:pt x="652" y="360"/>
                  </a:cubicBezTo>
                  <a:cubicBezTo>
                    <a:pt x="690" y="335"/>
                    <a:pt x="690" y="335"/>
                    <a:pt x="690" y="335"/>
                  </a:cubicBezTo>
                  <a:cubicBezTo>
                    <a:pt x="745" y="344"/>
                    <a:pt x="745" y="344"/>
                    <a:pt x="745" y="344"/>
                  </a:cubicBezTo>
                  <a:cubicBezTo>
                    <a:pt x="761" y="283"/>
                    <a:pt x="761" y="283"/>
                    <a:pt x="761" y="283"/>
                  </a:cubicBezTo>
                  <a:cubicBezTo>
                    <a:pt x="804" y="297"/>
                    <a:pt x="804" y="297"/>
                    <a:pt x="804" y="297"/>
                  </a:cubicBezTo>
                  <a:cubicBezTo>
                    <a:pt x="861" y="263"/>
                    <a:pt x="861" y="263"/>
                    <a:pt x="861" y="263"/>
                  </a:cubicBezTo>
                  <a:cubicBezTo>
                    <a:pt x="922" y="287"/>
                    <a:pt x="922" y="287"/>
                    <a:pt x="922" y="287"/>
                  </a:cubicBezTo>
                  <a:cubicBezTo>
                    <a:pt x="923" y="283"/>
                    <a:pt x="924" y="280"/>
                    <a:pt x="926" y="277"/>
                  </a:cubicBezTo>
                  <a:cubicBezTo>
                    <a:pt x="930" y="265"/>
                    <a:pt x="931" y="253"/>
                    <a:pt x="935" y="241"/>
                  </a:cubicBezTo>
                  <a:cubicBezTo>
                    <a:pt x="938" y="228"/>
                    <a:pt x="942" y="216"/>
                    <a:pt x="946" y="203"/>
                  </a:cubicBezTo>
                  <a:cubicBezTo>
                    <a:pt x="947" y="197"/>
                    <a:pt x="949" y="191"/>
                    <a:pt x="950" y="186"/>
                  </a:cubicBezTo>
                  <a:cubicBezTo>
                    <a:pt x="953" y="176"/>
                    <a:pt x="957" y="166"/>
                    <a:pt x="957" y="156"/>
                  </a:cubicBezTo>
                  <a:cubicBezTo>
                    <a:pt x="958" y="152"/>
                    <a:pt x="958" y="149"/>
                    <a:pt x="959" y="145"/>
                  </a:cubicBezTo>
                  <a:cubicBezTo>
                    <a:pt x="960" y="140"/>
                    <a:pt x="961" y="135"/>
                    <a:pt x="962" y="130"/>
                  </a:cubicBezTo>
                  <a:cubicBezTo>
                    <a:pt x="962" y="124"/>
                    <a:pt x="963" y="117"/>
                    <a:pt x="963" y="111"/>
                  </a:cubicBezTo>
                  <a:cubicBezTo>
                    <a:pt x="963" y="107"/>
                    <a:pt x="962" y="103"/>
                    <a:pt x="962" y="9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1" name="Freeform 642">
              <a:extLst>
                <a:ext uri="{FF2B5EF4-FFF2-40B4-BE49-F238E27FC236}">
                  <a16:creationId xmlns:a16="http://schemas.microsoft.com/office/drawing/2014/main" id="{1CD1DC1A-AD24-6B4E-AB4E-AF1ACF79EC8E}"/>
                </a:ext>
              </a:extLst>
            </p:cNvPr>
            <p:cNvSpPr>
              <a:spLocks/>
            </p:cNvSpPr>
            <p:nvPr/>
          </p:nvSpPr>
          <p:spPr bwMode="auto">
            <a:xfrm>
              <a:off x="6603046" y="10656390"/>
              <a:ext cx="993322" cy="549330"/>
            </a:xfrm>
            <a:custGeom>
              <a:avLst/>
              <a:gdLst>
                <a:gd name="T0" fmla="*/ 503 w 504"/>
                <a:gd name="T1" fmla="*/ 23 h 279"/>
                <a:gd name="T2" fmla="*/ 443 w 504"/>
                <a:gd name="T3" fmla="*/ 0 h 279"/>
                <a:gd name="T4" fmla="*/ 386 w 504"/>
                <a:gd name="T5" fmla="*/ 35 h 279"/>
                <a:gd name="T6" fmla="*/ 345 w 504"/>
                <a:gd name="T7" fmla="*/ 21 h 279"/>
                <a:gd name="T8" fmla="*/ 330 w 504"/>
                <a:gd name="T9" fmla="*/ 81 h 279"/>
                <a:gd name="T10" fmla="*/ 273 w 504"/>
                <a:gd name="T11" fmla="*/ 72 h 279"/>
                <a:gd name="T12" fmla="*/ 233 w 504"/>
                <a:gd name="T13" fmla="*/ 99 h 279"/>
                <a:gd name="T14" fmla="*/ 232 w 504"/>
                <a:gd name="T15" fmla="*/ 97 h 279"/>
                <a:gd name="T16" fmla="*/ 214 w 504"/>
                <a:gd name="T17" fmla="*/ 72 h 279"/>
                <a:gd name="T18" fmla="*/ 189 w 504"/>
                <a:gd name="T19" fmla="*/ 57 h 279"/>
                <a:gd name="T20" fmla="*/ 191 w 504"/>
                <a:gd name="T21" fmla="*/ 48 h 279"/>
                <a:gd name="T22" fmla="*/ 189 w 504"/>
                <a:gd name="T23" fmla="*/ 45 h 279"/>
                <a:gd name="T24" fmla="*/ 168 w 504"/>
                <a:gd name="T25" fmla="*/ 28 h 279"/>
                <a:gd name="T26" fmla="*/ 139 w 504"/>
                <a:gd name="T27" fmla="*/ 49 h 279"/>
                <a:gd name="T28" fmla="*/ 138 w 504"/>
                <a:gd name="T29" fmla="*/ 48 h 279"/>
                <a:gd name="T30" fmla="*/ 138 w 504"/>
                <a:gd name="T31" fmla="*/ 47 h 279"/>
                <a:gd name="T32" fmla="*/ 117 w 504"/>
                <a:gd name="T33" fmla="*/ 16 h 279"/>
                <a:gd name="T34" fmla="*/ 99 w 504"/>
                <a:gd name="T35" fmla="*/ 54 h 279"/>
                <a:gd name="T36" fmla="*/ 97 w 504"/>
                <a:gd name="T37" fmla="*/ 54 h 279"/>
                <a:gd name="T38" fmla="*/ 0 w 504"/>
                <a:gd name="T39" fmla="*/ 121 h 279"/>
                <a:gd name="T40" fmla="*/ 57 w 504"/>
                <a:gd name="T41" fmla="*/ 112 h 279"/>
                <a:gd name="T42" fmla="*/ 162 w 504"/>
                <a:gd name="T43" fmla="*/ 132 h 279"/>
                <a:gd name="T44" fmla="*/ 163 w 504"/>
                <a:gd name="T45" fmla="*/ 132 h 279"/>
                <a:gd name="T46" fmla="*/ 163 w 504"/>
                <a:gd name="T47" fmla="*/ 133 h 279"/>
                <a:gd name="T48" fmla="*/ 198 w 504"/>
                <a:gd name="T49" fmla="*/ 189 h 279"/>
                <a:gd name="T50" fmla="*/ 250 w 504"/>
                <a:gd name="T51" fmla="*/ 189 h 279"/>
                <a:gd name="T52" fmla="*/ 304 w 504"/>
                <a:gd name="T53" fmla="*/ 245 h 279"/>
                <a:gd name="T54" fmla="*/ 310 w 504"/>
                <a:gd name="T55" fmla="*/ 279 h 279"/>
                <a:gd name="T56" fmla="*/ 323 w 504"/>
                <a:gd name="T57" fmla="*/ 266 h 279"/>
                <a:gd name="T58" fmla="*/ 332 w 504"/>
                <a:gd name="T59" fmla="*/ 251 h 279"/>
                <a:gd name="T60" fmla="*/ 342 w 504"/>
                <a:gd name="T61" fmla="*/ 241 h 279"/>
                <a:gd name="T62" fmla="*/ 351 w 504"/>
                <a:gd name="T63" fmla="*/ 229 h 279"/>
                <a:gd name="T64" fmla="*/ 355 w 504"/>
                <a:gd name="T65" fmla="*/ 217 h 279"/>
                <a:gd name="T66" fmla="*/ 372 w 504"/>
                <a:gd name="T67" fmla="*/ 193 h 279"/>
                <a:gd name="T68" fmla="*/ 398 w 504"/>
                <a:gd name="T69" fmla="*/ 169 h 279"/>
                <a:gd name="T70" fmla="*/ 429 w 504"/>
                <a:gd name="T71" fmla="*/ 142 h 279"/>
                <a:gd name="T72" fmla="*/ 447 w 504"/>
                <a:gd name="T73" fmla="*/ 117 h 279"/>
                <a:gd name="T74" fmla="*/ 475 w 504"/>
                <a:gd name="T75" fmla="*/ 84 h 279"/>
                <a:gd name="T76" fmla="*/ 498 w 504"/>
                <a:gd name="T77" fmla="*/ 39 h 279"/>
                <a:gd name="T78" fmla="*/ 504 w 504"/>
                <a:gd name="T79" fmla="*/ 22 h 279"/>
                <a:gd name="T80" fmla="*/ 503 w 504"/>
                <a:gd name="T81" fmla="*/ 2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4" h="279">
                  <a:moveTo>
                    <a:pt x="503" y="23"/>
                  </a:moveTo>
                  <a:cubicBezTo>
                    <a:pt x="443" y="0"/>
                    <a:pt x="443" y="0"/>
                    <a:pt x="443" y="0"/>
                  </a:cubicBezTo>
                  <a:cubicBezTo>
                    <a:pt x="386" y="35"/>
                    <a:pt x="386" y="35"/>
                    <a:pt x="386" y="35"/>
                  </a:cubicBezTo>
                  <a:cubicBezTo>
                    <a:pt x="345" y="21"/>
                    <a:pt x="345" y="21"/>
                    <a:pt x="345" y="21"/>
                  </a:cubicBezTo>
                  <a:cubicBezTo>
                    <a:pt x="330" y="81"/>
                    <a:pt x="330" y="81"/>
                    <a:pt x="330" y="81"/>
                  </a:cubicBezTo>
                  <a:cubicBezTo>
                    <a:pt x="273" y="72"/>
                    <a:pt x="273" y="72"/>
                    <a:pt x="273" y="72"/>
                  </a:cubicBezTo>
                  <a:cubicBezTo>
                    <a:pt x="233" y="99"/>
                    <a:pt x="233" y="99"/>
                    <a:pt x="233" y="99"/>
                  </a:cubicBezTo>
                  <a:cubicBezTo>
                    <a:pt x="232" y="97"/>
                    <a:pt x="232" y="97"/>
                    <a:pt x="232" y="97"/>
                  </a:cubicBezTo>
                  <a:cubicBezTo>
                    <a:pt x="227" y="87"/>
                    <a:pt x="218" y="73"/>
                    <a:pt x="214" y="72"/>
                  </a:cubicBezTo>
                  <a:cubicBezTo>
                    <a:pt x="206" y="71"/>
                    <a:pt x="189" y="68"/>
                    <a:pt x="189" y="57"/>
                  </a:cubicBezTo>
                  <a:cubicBezTo>
                    <a:pt x="188" y="53"/>
                    <a:pt x="190" y="50"/>
                    <a:pt x="191" y="48"/>
                  </a:cubicBezTo>
                  <a:cubicBezTo>
                    <a:pt x="191" y="47"/>
                    <a:pt x="192" y="47"/>
                    <a:pt x="189" y="45"/>
                  </a:cubicBezTo>
                  <a:cubicBezTo>
                    <a:pt x="185" y="41"/>
                    <a:pt x="172" y="31"/>
                    <a:pt x="168" y="28"/>
                  </a:cubicBezTo>
                  <a:cubicBezTo>
                    <a:pt x="140" y="49"/>
                    <a:pt x="140" y="49"/>
                    <a:pt x="139" y="49"/>
                  </a:cubicBezTo>
                  <a:cubicBezTo>
                    <a:pt x="138" y="48"/>
                    <a:pt x="138" y="48"/>
                    <a:pt x="138" y="48"/>
                  </a:cubicBezTo>
                  <a:cubicBezTo>
                    <a:pt x="138" y="47"/>
                    <a:pt x="138" y="47"/>
                    <a:pt x="138" y="47"/>
                  </a:cubicBezTo>
                  <a:cubicBezTo>
                    <a:pt x="136" y="45"/>
                    <a:pt x="125" y="28"/>
                    <a:pt x="117" y="16"/>
                  </a:cubicBezTo>
                  <a:cubicBezTo>
                    <a:pt x="99" y="54"/>
                    <a:pt x="99" y="54"/>
                    <a:pt x="99" y="54"/>
                  </a:cubicBezTo>
                  <a:cubicBezTo>
                    <a:pt x="97" y="54"/>
                    <a:pt x="97" y="54"/>
                    <a:pt x="97" y="54"/>
                  </a:cubicBezTo>
                  <a:cubicBezTo>
                    <a:pt x="97" y="54"/>
                    <a:pt x="32" y="56"/>
                    <a:pt x="0" y="121"/>
                  </a:cubicBezTo>
                  <a:cubicBezTo>
                    <a:pt x="11" y="118"/>
                    <a:pt x="40" y="111"/>
                    <a:pt x="57" y="112"/>
                  </a:cubicBezTo>
                  <a:cubicBezTo>
                    <a:pt x="77" y="112"/>
                    <a:pt x="158" y="131"/>
                    <a:pt x="162" y="132"/>
                  </a:cubicBezTo>
                  <a:cubicBezTo>
                    <a:pt x="163" y="132"/>
                    <a:pt x="163" y="132"/>
                    <a:pt x="163" y="132"/>
                  </a:cubicBezTo>
                  <a:cubicBezTo>
                    <a:pt x="163" y="133"/>
                    <a:pt x="163" y="133"/>
                    <a:pt x="163" y="133"/>
                  </a:cubicBezTo>
                  <a:cubicBezTo>
                    <a:pt x="175" y="154"/>
                    <a:pt x="194" y="185"/>
                    <a:pt x="198" y="189"/>
                  </a:cubicBezTo>
                  <a:cubicBezTo>
                    <a:pt x="250" y="189"/>
                    <a:pt x="250" y="189"/>
                    <a:pt x="250" y="189"/>
                  </a:cubicBezTo>
                  <a:cubicBezTo>
                    <a:pt x="304" y="245"/>
                    <a:pt x="304" y="245"/>
                    <a:pt x="304" y="245"/>
                  </a:cubicBezTo>
                  <a:cubicBezTo>
                    <a:pt x="310" y="279"/>
                    <a:pt x="310" y="279"/>
                    <a:pt x="310" y="279"/>
                  </a:cubicBezTo>
                  <a:cubicBezTo>
                    <a:pt x="315" y="275"/>
                    <a:pt x="319" y="271"/>
                    <a:pt x="323" y="266"/>
                  </a:cubicBezTo>
                  <a:cubicBezTo>
                    <a:pt x="327" y="261"/>
                    <a:pt x="329" y="256"/>
                    <a:pt x="332" y="251"/>
                  </a:cubicBezTo>
                  <a:cubicBezTo>
                    <a:pt x="335" y="247"/>
                    <a:pt x="338" y="244"/>
                    <a:pt x="342" y="241"/>
                  </a:cubicBezTo>
                  <a:cubicBezTo>
                    <a:pt x="345" y="237"/>
                    <a:pt x="349" y="233"/>
                    <a:pt x="351" y="229"/>
                  </a:cubicBezTo>
                  <a:cubicBezTo>
                    <a:pt x="353" y="225"/>
                    <a:pt x="354" y="221"/>
                    <a:pt x="355" y="217"/>
                  </a:cubicBezTo>
                  <a:cubicBezTo>
                    <a:pt x="358" y="208"/>
                    <a:pt x="366" y="200"/>
                    <a:pt x="372" y="193"/>
                  </a:cubicBezTo>
                  <a:cubicBezTo>
                    <a:pt x="380" y="184"/>
                    <a:pt x="389" y="177"/>
                    <a:pt x="398" y="169"/>
                  </a:cubicBezTo>
                  <a:cubicBezTo>
                    <a:pt x="409" y="161"/>
                    <a:pt x="419" y="151"/>
                    <a:pt x="429" y="142"/>
                  </a:cubicBezTo>
                  <a:cubicBezTo>
                    <a:pt x="437" y="135"/>
                    <a:pt x="442" y="126"/>
                    <a:pt x="447" y="117"/>
                  </a:cubicBezTo>
                  <a:cubicBezTo>
                    <a:pt x="455" y="105"/>
                    <a:pt x="465" y="95"/>
                    <a:pt x="475" y="84"/>
                  </a:cubicBezTo>
                  <a:cubicBezTo>
                    <a:pt x="485" y="71"/>
                    <a:pt x="492" y="54"/>
                    <a:pt x="498" y="39"/>
                  </a:cubicBezTo>
                  <a:cubicBezTo>
                    <a:pt x="501" y="33"/>
                    <a:pt x="502" y="27"/>
                    <a:pt x="504" y="22"/>
                  </a:cubicBezTo>
                  <a:lnTo>
                    <a:pt x="503" y="23"/>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2" name="Freeform 643">
              <a:extLst>
                <a:ext uri="{FF2B5EF4-FFF2-40B4-BE49-F238E27FC236}">
                  <a16:creationId xmlns:a16="http://schemas.microsoft.com/office/drawing/2014/main" id="{1FA5DFC5-A06C-5F4A-81B6-818FD10C08B2}"/>
                </a:ext>
              </a:extLst>
            </p:cNvPr>
            <p:cNvSpPr>
              <a:spLocks/>
            </p:cNvSpPr>
            <p:nvPr/>
          </p:nvSpPr>
          <p:spPr bwMode="auto">
            <a:xfrm>
              <a:off x="2114886" y="15930150"/>
              <a:ext cx="1605657" cy="1126224"/>
            </a:xfrm>
            <a:custGeom>
              <a:avLst/>
              <a:gdLst>
                <a:gd name="T0" fmla="*/ 783 w 815"/>
                <a:gd name="T1" fmla="*/ 178 h 572"/>
                <a:gd name="T2" fmla="*/ 783 w 815"/>
                <a:gd name="T3" fmla="*/ 161 h 572"/>
                <a:gd name="T4" fmla="*/ 770 w 815"/>
                <a:gd name="T5" fmla="*/ 129 h 572"/>
                <a:gd name="T6" fmla="*/ 776 w 815"/>
                <a:gd name="T7" fmla="*/ 88 h 572"/>
                <a:gd name="T8" fmla="*/ 775 w 815"/>
                <a:gd name="T9" fmla="*/ 77 h 572"/>
                <a:gd name="T10" fmla="*/ 766 w 815"/>
                <a:gd name="T11" fmla="*/ 62 h 572"/>
                <a:gd name="T12" fmla="*/ 742 w 815"/>
                <a:gd name="T13" fmla="*/ 61 h 572"/>
                <a:gd name="T14" fmla="*/ 749 w 815"/>
                <a:gd name="T15" fmla="*/ 49 h 572"/>
                <a:gd name="T16" fmla="*/ 744 w 815"/>
                <a:gd name="T17" fmla="*/ 41 h 572"/>
                <a:gd name="T18" fmla="*/ 767 w 815"/>
                <a:gd name="T19" fmla="*/ 39 h 572"/>
                <a:gd name="T20" fmla="*/ 686 w 815"/>
                <a:gd name="T21" fmla="*/ 2 h 572"/>
                <a:gd name="T22" fmla="*/ 568 w 815"/>
                <a:gd name="T23" fmla="*/ 7 h 572"/>
                <a:gd name="T24" fmla="*/ 511 w 815"/>
                <a:gd name="T25" fmla="*/ 17 h 572"/>
                <a:gd name="T26" fmla="*/ 442 w 815"/>
                <a:gd name="T27" fmla="*/ 29 h 572"/>
                <a:gd name="T28" fmla="*/ 378 w 815"/>
                <a:gd name="T29" fmla="*/ 93 h 572"/>
                <a:gd name="T30" fmla="*/ 367 w 815"/>
                <a:gd name="T31" fmla="*/ 128 h 572"/>
                <a:gd name="T32" fmla="*/ 344 w 815"/>
                <a:gd name="T33" fmla="*/ 126 h 572"/>
                <a:gd name="T34" fmla="*/ 265 w 815"/>
                <a:gd name="T35" fmla="*/ 109 h 572"/>
                <a:gd name="T36" fmla="*/ 203 w 815"/>
                <a:gd name="T37" fmla="*/ 93 h 572"/>
                <a:gd name="T38" fmla="*/ 173 w 815"/>
                <a:gd name="T39" fmla="*/ 86 h 572"/>
                <a:gd name="T40" fmla="*/ 116 w 815"/>
                <a:gd name="T41" fmla="*/ 71 h 572"/>
                <a:gd name="T42" fmla="*/ 54 w 815"/>
                <a:gd name="T43" fmla="*/ 52 h 572"/>
                <a:gd name="T44" fmla="*/ 8 w 815"/>
                <a:gd name="T45" fmla="*/ 73 h 572"/>
                <a:gd name="T46" fmla="*/ 30 w 815"/>
                <a:gd name="T47" fmla="*/ 128 h 572"/>
                <a:gd name="T48" fmla="*/ 0 w 815"/>
                <a:gd name="T49" fmla="*/ 206 h 572"/>
                <a:gd name="T50" fmla="*/ 185 w 815"/>
                <a:gd name="T51" fmla="*/ 206 h 572"/>
                <a:gd name="T52" fmla="*/ 313 w 815"/>
                <a:gd name="T53" fmla="*/ 262 h 572"/>
                <a:gd name="T54" fmla="*/ 493 w 815"/>
                <a:gd name="T55" fmla="*/ 429 h 572"/>
                <a:gd name="T56" fmla="*/ 529 w 815"/>
                <a:gd name="T57" fmla="*/ 428 h 572"/>
                <a:gd name="T58" fmla="*/ 610 w 815"/>
                <a:gd name="T59" fmla="*/ 457 h 572"/>
                <a:gd name="T60" fmla="*/ 554 w 815"/>
                <a:gd name="T61" fmla="*/ 521 h 572"/>
                <a:gd name="T62" fmla="*/ 524 w 815"/>
                <a:gd name="T63" fmla="*/ 570 h 572"/>
                <a:gd name="T64" fmla="*/ 544 w 815"/>
                <a:gd name="T65" fmla="*/ 567 h 572"/>
                <a:gd name="T66" fmla="*/ 592 w 815"/>
                <a:gd name="T67" fmla="*/ 572 h 572"/>
                <a:gd name="T68" fmla="*/ 615 w 815"/>
                <a:gd name="T69" fmla="*/ 547 h 572"/>
                <a:gd name="T70" fmla="*/ 665 w 815"/>
                <a:gd name="T71" fmla="*/ 501 h 572"/>
                <a:gd name="T72" fmla="*/ 714 w 815"/>
                <a:gd name="T73" fmla="*/ 458 h 572"/>
                <a:gd name="T74" fmla="*/ 746 w 815"/>
                <a:gd name="T75" fmla="*/ 436 h 572"/>
                <a:gd name="T76" fmla="*/ 758 w 815"/>
                <a:gd name="T77" fmla="*/ 399 h 572"/>
                <a:gd name="T78" fmla="*/ 774 w 815"/>
                <a:gd name="T79" fmla="*/ 372 h 572"/>
                <a:gd name="T80" fmla="*/ 779 w 815"/>
                <a:gd name="T81" fmla="*/ 325 h 572"/>
                <a:gd name="T82" fmla="*/ 781 w 815"/>
                <a:gd name="T83" fmla="*/ 304 h 572"/>
                <a:gd name="T84" fmla="*/ 773 w 815"/>
                <a:gd name="T85" fmla="*/ 272 h 572"/>
                <a:gd name="T86" fmla="*/ 787 w 815"/>
                <a:gd name="T87" fmla="*/ 239 h 572"/>
                <a:gd name="T88" fmla="*/ 813 w 815"/>
                <a:gd name="T89" fmla="*/ 196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5" h="572">
                  <a:moveTo>
                    <a:pt x="794" y="189"/>
                  </a:moveTo>
                  <a:cubicBezTo>
                    <a:pt x="787" y="189"/>
                    <a:pt x="786" y="184"/>
                    <a:pt x="783" y="178"/>
                  </a:cubicBezTo>
                  <a:cubicBezTo>
                    <a:pt x="782" y="175"/>
                    <a:pt x="781" y="173"/>
                    <a:pt x="780" y="170"/>
                  </a:cubicBezTo>
                  <a:cubicBezTo>
                    <a:pt x="780" y="167"/>
                    <a:pt x="782" y="164"/>
                    <a:pt x="783" y="161"/>
                  </a:cubicBezTo>
                  <a:cubicBezTo>
                    <a:pt x="786" y="153"/>
                    <a:pt x="784" y="149"/>
                    <a:pt x="777" y="144"/>
                  </a:cubicBezTo>
                  <a:cubicBezTo>
                    <a:pt x="770" y="140"/>
                    <a:pt x="770" y="137"/>
                    <a:pt x="770" y="129"/>
                  </a:cubicBezTo>
                  <a:cubicBezTo>
                    <a:pt x="770" y="122"/>
                    <a:pt x="768" y="116"/>
                    <a:pt x="770" y="109"/>
                  </a:cubicBezTo>
                  <a:cubicBezTo>
                    <a:pt x="772" y="102"/>
                    <a:pt x="778" y="96"/>
                    <a:pt x="776" y="88"/>
                  </a:cubicBezTo>
                  <a:cubicBezTo>
                    <a:pt x="776" y="86"/>
                    <a:pt x="775" y="85"/>
                    <a:pt x="775" y="83"/>
                  </a:cubicBezTo>
                  <a:cubicBezTo>
                    <a:pt x="774" y="81"/>
                    <a:pt x="774" y="79"/>
                    <a:pt x="775" y="77"/>
                  </a:cubicBezTo>
                  <a:cubicBezTo>
                    <a:pt x="775" y="74"/>
                    <a:pt x="774" y="70"/>
                    <a:pt x="773" y="67"/>
                  </a:cubicBezTo>
                  <a:cubicBezTo>
                    <a:pt x="771" y="64"/>
                    <a:pt x="770" y="63"/>
                    <a:pt x="766" y="62"/>
                  </a:cubicBezTo>
                  <a:cubicBezTo>
                    <a:pt x="763" y="61"/>
                    <a:pt x="762" y="61"/>
                    <a:pt x="760" y="63"/>
                  </a:cubicBezTo>
                  <a:cubicBezTo>
                    <a:pt x="754" y="66"/>
                    <a:pt x="748" y="62"/>
                    <a:pt x="742" y="61"/>
                  </a:cubicBezTo>
                  <a:cubicBezTo>
                    <a:pt x="742" y="58"/>
                    <a:pt x="743" y="56"/>
                    <a:pt x="744" y="55"/>
                  </a:cubicBezTo>
                  <a:cubicBezTo>
                    <a:pt x="746" y="53"/>
                    <a:pt x="749" y="52"/>
                    <a:pt x="749" y="49"/>
                  </a:cubicBezTo>
                  <a:cubicBezTo>
                    <a:pt x="748" y="47"/>
                    <a:pt x="746" y="48"/>
                    <a:pt x="744" y="47"/>
                  </a:cubicBezTo>
                  <a:cubicBezTo>
                    <a:pt x="742" y="45"/>
                    <a:pt x="743" y="43"/>
                    <a:pt x="744" y="41"/>
                  </a:cubicBezTo>
                  <a:cubicBezTo>
                    <a:pt x="746" y="34"/>
                    <a:pt x="749" y="39"/>
                    <a:pt x="753" y="41"/>
                  </a:cubicBezTo>
                  <a:cubicBezTo>
                    <a:pt x="758" y="43"/>
                    <a:pt x="763" y="41"/>
                    <a:pt x="767" y="39"/>
                  </a:cubicBezTo>
                  <a:cubicBezTo>
                    <a:pt x="771" y="38"/>
                    <a:pt x="773" y="34"/>
                    <a:pt x="776" y="30"/>
                  </a:cubicBezTo>
                  <a:cubicBezTo>
                    <a:pt x="727" y="12"/>
                    <a:pt x="690" y="0"/>
                    <a:pt x="686" y="2"/>
                  </a:cubicBezTo>
                  <a:cubicBezTo>
                    <a:pt x="662" y="18"/>
                    <a:pt x="620" y="44"/>
                    <a:pt x="615" y="40"/>
                  </a:cubicBezTo>
                  <a:cubicBezTo>
                    <a:pt x="604" y="30"/>
                    <a:pt x="575" y="6"/>
                    <a:pt x="568" y="7"/>
                  </a:cubicBezTo>
                  <a:cubicBezTo>
                    <a:pt x="567" y="8"/>
                    <a:pt x="565" y="8"/>
                    <a:pt x="562" y="9"/>
                  </a:cubicBezTo>
                  <a:cubicBezTo>
                    <a:pt x="541" y="15"/>
                    <a:pt x="520" y="20"/>
                    <a:pt x="511" y="17"/>
                  </a:cubicBezTo>
                  <a:cubicBezTo>
                    <a:pt x="482" y="7"/>
                    <a:pt x="470" y="10"/>
                    <a:pt x="466" y="14"/>
                  </a:cubicBezTo>
                  <a:cubicBezTo>
                    <a:pt x="460" y="19"/>
                    <a:pt x="451" y="24"/>
                    <a:pt x="442" y="29"/>
                  </a:cubicBezTo>
                  <a:cubicBezTo>
                    <a:pt x="436" y="32"/>
                    <a:pt x="429" y="36"/>
                    <a:pt x="425" y="39"/>
                  </a:cubicBezTo>
                  <a:cubicBezTo>
                    <a:pt x="412" y="48"/>
                    <a:pt x="377" y="82"/>
                    <a:pt x="378" y="93"/>
                  </a:cubicBezTo>
                  <a:cubicBezTo>
                    <a:pt x="378" y="95"/>
                    <a:pt x="378" y="97"/>
                    <a:pt x="379" y="100"/>
                  </a:cubicBezTo>
                  <a:cubicBezTo>
                    <a:pt x="380" y="111"/>
                    <a:pt x="382" y="125"/>
                    <a:pt x="367" y="128"/>
                  </a:cubicBezTo>
                  <a:cubicBezTo>
                    <a:pt x="364" y="128"/>
                    <a:pt x="362" y="128"/>
                    <a:pt x="360" y="128"/>
                  </a:cubicBezTo>
                  <a:cubicBezTo>
                    <a:pt x="354" y="128"/>
                    <a:pt x="349" y="127"/>
                    <a:pt x="344" y="126"/>
                  </a:cubicBezTo>
                  <a:cubicBezTo>
                    <a:pt x="339" y="124"/>
                    <a:pt x="333" y="123"/>
                    <a:pt x="326" y="123"/>
                  </a:cubicBezTo>
                  <a:cubicBezTo>
                    <a:pt x="310" y="123"/>
                    <a:pt x="276" y="116"/>
                    <a:pt x="265" y="109"/>
                  </a:cubicBezTo>
                  <a:cubicBezTo>
                    <a:pt x="255" y="102"/>
                    <a:pt x="228" y="93"/>
                    <a:pt x="217" y="93"/>
                  </a:cubicBezTo>
                  <a:cubicBezTo>
                    <a:pt x="213" y="92"/>
                    <a:pt x="208" y="93"/>
                    <a:pt x="203" y="93"/>
                  </a:cubicBezTo>
                  <a:cubicBezTo>
                    <a:pt x="190" y="95"/>
                    <a:pt x="177" y="96"/>
                    <a:pt x="174" y="89"/>
                  </a:cubicBezTo>
                  <a:cubicBezTo>
                    <a:pt x="174" y="88"/>
                    <a:pt x="173" y="88"/>
                    <a:pt x="173" y="86"/>
                  </a:cubicBezTo>
                  <a:cubicBezTo>
                    <a:pt x="169" y="77"/>
                    <a:pt x="162" y="60"/>
                    <a:pt x="143" y="63"/>
                  </a:cubicBezTo>
                  <a:cubicBezTo>
                    <a:pt x="132" y="64"/>
                    <a:pt x="123" y="68"/>
                    <a:pt x="116" y="71"/>
                  </a:cubicBezTo>
                  <a:cubicBezTo>
                    <a:pt x="109" y="74"/>
                    <a:pt x="103" y="77"/>
                    <a:pt x="99" y="74"/>
                  </a:cubicBezTo>
                  <a:cubicBezTo>
                    <a:pt x="88" y="65"/>
                    <a:pt x="63" y="48"/>
                    <a:pt x="54" y="52"/>
                  </a:cubicBezTo>
                  <a:cubicBezTo>
                    <a:pt x="48" y="54"/>
                    <a:pt x="26" y="65"/>
                    <a:pt x="9" y="72"/>
                  </a:cubicBezTo>
                  <a:cubicBezTo>
                    <a:pt x="8" y="73"/>
                    <a:pt x="8" y="73"/>
                    <a:pt x="8" y="73"/>
                  </a:cubicBezTo>
                  <a:cubicBezTo>
                    <a:pt x="7" y="71"/>
                    <a:pt x="7" y="71"/>
                    <a:pt x="7" y="71"/>
                  </a:cubicBezTo>
                  <a:cubicBezTo>
                    <a:pt x="4" y="92"/>
                    <a:pt x="24" y="123"/>
                    <a:pt x="30" y="128"/>
                  </a:cubicBezTo>
                  <a:cubicBezTo>
                    <a:pt x="36" y="133"/>
                    <a:pt x="8" y="193"/>
                    <a:pt x="4" y="203"/>
                  </a:cubicBezTo>
                  <a:cubicBezTo>
                    <a:pt x="4" y="203"/>
                    <a:pt x="2" y="204"/>
                    <a:pt x="0" y="206"/>
                  </a:cubicBezTo>
                  <a:cubicBezTo>
                    <a:pt x="14" y="206"/>
                    <a:pt x="76" y="208"/>
                    <a:pt x="90" y="206"/>
                  </a:cubicBezTo>
                  <a:cubicBezTo>
                    <a:pt x="107" y="203"/>
                    <a:pt x="162" y="203"/>
                    <a:pt x="185" y="206"/>
                  </a:cubicBezTo>
                  <a:cubicBezTo>
                    <a:pt x="210" y="209"/>
                    <a:pt x="218" y="210"/>
                    <a:pt x="226" y="216"/>
                  </a:cubicBezTo>
                  <a:cubicBezTo>
                    <a:pt x="233" y="222"/>
                    <a:pt x="296" y="261"/>
                    <a:pt x="313" y="262"/>
                  </a:cubicBezTo>
                  <a:cubicBezTo>
                    <a:pt x="331" y="263"/>
                    <a:pt x="404" y="280"/>
                    <a:pt x="410" y="309"/>
                  </a:cubicBezTo>
                  <a:cubicBezTo>
                    <a:pt x="416" y="330"/>
                    <a:pt x="454" y="409"/>
                    <a:pt x="493" y="429"/>
                  </a:cubicBezTo>
                  <a:cubicBezTo>
                    <a:pt x="502" y="434"/>
                    <a:pt x="512" y="435"/>
                    <a:pt x="520" y="432"/>
                  </a:cubicBezTo>
                  <a:cubicBezTo>
                    <a:pt x="529" y="428"/>
                    <a:pt x="529" y="428"/>
                    <a:pt x="529" y="428"/>
                  </a:cubicBezTo>
                  <a:cubicBezTo>
                    <a:pt x="571" y="411"/>
                    <a:pt x="588" y="405"/>
                    <a:pt x="599" y="421"/>
                  </a:cubicBezTo>
                  <a:cubicBezTo>
                    <a:pt x="608" y="432"/>
                    <a:pt x="612" y="446"/>
                    <a:pt x="610" y="457"/>
                  </a:cubicBezTo>
                  <a:cubicBezTo>
                    <a:pt x="608" y="463"/>
                    <a:pt x="605" y="469"/>
                    <a:pt x="599" y="472"/>
                  </a:cubicBezTo>
                  <a:cubicBezTo>
                    <a:pt x="584" y="481"/>
                    <a:pt x="567" y="499"/>
                    <a:pt x="554" y="521"/>
                  </a:cubicBezTo>
                  <a:cubicBezTo>
                    <a:pt x="551" y="526"/>
                    <a:pt x="547" y="532"/>
                    <a:pt x="542" y="539"/>
                  </a:cubicBezTo>
                  <a:cubicBezTo>
                    <a:pt x="534" y="550"/>
                    <a:pt x="522" y="567"/>
                    <a:pt x="524" y="570"/>
                  </a:cubicBezTo>
                  <a:cubicBezTo>
                    <a:pt x="525" y="571"/>
                    <a:pt x="527" y="571"/>
                    <a:pt x="529" y="571"/>
                  </a:cubicBezTo>
                  <a:cubicBezTo>
                    <a:pt x="534" y="570"/>
                    <a:pt x="539" y="569"/>
                    <a:pt x="544" y="567"/>
                  </a:cubicBezTo>
                  <a:cubicBezTo>
                    <a:pt x="559" y="562"/>
                    <a:pt x="576" y="556"/>
                    <a:pt x="593" y="571"/>
                  </a:cubicBezTo>
                  <a:cubicBezTo>
                    <a:pt x="592" y="572"/>
                    <a:pt x="592" y="572"/>
                    <a:pt x="592" y="572"/>
                  </a:cubicBezTo>
                  <a:cubicBezTo>
                    <a:pt x="592" y="572"/>
                    <a:pt x="592" y="572"/>
                    <a:pt x="592" y="572"/>
                  </a:cubicBezTo>
                  <a:cubicBezTo>
                    <a:pt x="601" y="564"/>
                    <a:pt x="608" y="556"/>
                    <a:pt x="615" y="547"/>
                  </a:cubicBezTo>
                  <a:cubicBezTo>
                    <a:pt x="622" y="538"/>
                    <a:pt x="629" y="529"/>
                    <a:pt x="637" y="521"/>
                  </a:cubicBezTo>
                  <a:cubicBezTo>
                    <a:pt x="645" y="513"/>
                    <a:pt x="655" y="507"/>
                    <a:pt x="665" y="501"/>
                  </a:cubicBezTo>
                  <a:cubicBezTo>
                    <a:pt x="675" y="495"/>
                    <a:pt x="684" y="489"/>
                    <a:pt x="693" y="481"/>
                  </a:cubicBezTo>
                  <a:cubicBezTo>
                    <a:pt x="700" y="474"/>
                    <a:pt x="706" y="465"/>
                    <a:pt x="714" y="458"/>
                  </a:cubicBezTo>
                  <a:cubicBezTo>
                    <a:pt x="720" y="453"/>
                    <a:pt x="727" y="451"/>
                    <a:pt x="735" y="448"/>
                  </a:cubicBezTo>
                  <a:cubicBezTo>
                    <a:pt x="740" y="446"/>
                    <a:pt x="746" y="443"/>
                    <a:pt x="746" y="436"/>
                  </a:cubicBezTo>
                  <a:cubicBezTo>
                    <a:pt x="746" y="428"/>
                    <a:pt x="741" y="421"/>
                    <a:pt x="741" y="412"/>
                  </a:cubicBezTo>
                  <a:cubicBezTo>
                    <a:pt x="742" y="403"/>
                    <a:pt x="750" y="400"/>
                    <a:pt x="758" y="399"/>
                  </a:cubicBezTo>
                  <a:cubicBezTo>
                    <a:pt x="763" y="399"/>
                    <a:pt x="770" y="401"/>
                    <a:pt x="771" y="394"/>
                  </a:cubicBezTo>
                  <a:cubicBezTo>
                    <a:pt x="772" y="386"/>
                    <a:pt x="772" y="380"/>
                    <a:pt x="774" y="372"/>
                  </a:cubicBezTo>
                  <a:cubicBezTo>
                    <a:pt x="777" y="365"/>
                    <a:pt x="778" y="360"/>
                    <a:pt x="777" y="352"/>
                  </a:cubicBezTo>
                  <a:cubicBezTo>
                    <a:pt x="776" y="343"/>
                    <a:pt x="777" y="334"/>
                    <a:pt x="779" y="325"/>
                  </a:cubicBezTo>
                  <a:cubicBezTo>
                    <a:pt x="780" y="321"/>
                    <a:pt x="780" y="317"/>
                    <a:pt x="781" y="313"/>
                  </a:cubicBezTo>
                  <a:cubicBezTo>
                    <a:pt x="781" y="310"/>
                    <a:pt x="782" y="308"/>
                    <a:pt x="781" y="304"/>
                  </a:cubicBezTo>
                  <a:cubicBezTo>
                    <a:pt x="780" y="299"/>
                    <a:pt x="774" y="295"/>
                    <a:pt x="773" y="289"/>
                  </a:cubicBezTo>
                  <a:cubicBezTo>
                    <a:pt x="772" y="284"/>
                    <a:pt x="772" y="277"/>
                    <a:pt x="773" y="272"/>
                  </a:cubicBezTo>
                  <a:cubicBezTo>
                    <a:pt x="774" y="265"/>
                    <a:pt x="779" y="261"/>
                    <a:pt x="783" y="256"/>
                  </a:cubicBezTo>
                  <a:cubicBezTo>
                    <a:pt x="788" y="251"/>
                    <a:pt x="788" y="246"/>
                    <a:pt x="787" y="239"/>
                  </a:cubicBezTo>
                  <a:cubicBezTo>
                    <a:pt x="785" y="229"/>
                    <a:pt x="779" y="212"/>
                    <a:pt x="791" y="206"/>
                  </a:cubicBezTo>
                  <a:cubicBezTo>
                    <a:pt x="797" y="203"/>
                    <a:pt x="811" y="203"/>
                    <a:pt x="813" y="196"/>
                  </a:cubicBezTo>
                  <a:cubicBezTo>
                    <a:pt x="815" y="189"/>
                    <a:pt x="798" y="190"/>
                    <a:pt x="794" y="18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3" name="Freeform 644">
              <a:extLst>
                <a:ext uri="{FF2B5EF4-FFF2-40B4-BE49-F238E27FC236}">
                  <a16:creationId xmlns:a16="http://schemas.microsoft.com/office/drawing/2014/main" id="{9543938F-9084-6F46-B6FB-7F5F4C1EF76B}"/>
                </a:ext>
              </a:extLst>
            </p:cNvPr>
            <p:cNvSpPr>
              <a:spLocks/>
            </p:cNvSpPr>
            <p:nvPr/>
          </p:nvSpPr>
          <p:spPr bwMode="auto">
            <a:xfrm>
              <a:off x="1057574" y="16337717"/>
              <a:ext cx="2255402" cy="2270168"/>
            </a:xfrm>
            <a:custGeom>
              <a:avLst/>
              <a:gdLst>
                <a:gd name="T0" fmla="*/ 1058 w 1145"/>
                <a:gd name="T1" fmla="*/ 366 h 1153"/>
                <a:gd name="T2" fmla="*/ 1143 w 1145"/>
                <a:gd name="T3" fmla="*/ 249 h 1153"/>
                <a:gd name="T4" fmla="*/ 1028 w 1145"/>
                <a:gd name="T5" fmla="*/ 225 h 1153"/>
                <a:gd name="T6" fmla="*/ 722 w 1145"/>
                <a:gd name="T7" fmla="*/ 3 h 1153"/>
                <a:gd name="T8" fmla="*/ 333 w 1145"/>
                <a:gd name="T9" fmla="*/ 99 h 1153"/>
                <a:gd name="T10" fmla="*/ 0 w 1145"/>
                <a:gd name="T11" fmla="*/ 490 h 1153"/>
                <a:gd name="T12" fmla="*/ 172 w 1145"/>
                <a:gd name="T13" fmla="*/ 553 h 1153"/>
                <a:gd name="T14" fmla="*/ 224 w 1145"/>
                <a:gd name="T15" fmla="*/ 650 h 1153"/>
                <a:gd name="T16" fmla="*/ 332 w 1145"/>
                <a:gd name="T17" fmla="*/ 660 h 1153"/>
                <a:gd name="T18" fmla="*/ 618 w 1145"/>
                <a:gd name="T19" fmla="*/ 915 h 1153"/>
                <a:gd name="T20" fmla="*/ 667 w 1145"/>
                <a:gd name="T21" fmla="*/ 928 h 1153"/>
                <a:gd name="T22" fmla="*/ 715 w 1145"/>
                <a:gd name="T23" fmla="*/ 903 h 1153"/>
                <a:gd name="T24" fmla="*/ 745 w 1145"/>
                <a:gd name="T25" fmla="*/ 838 h 1153"/>
                <a:gd name="T26" fmla="*/ 726 w 1145"/>
                <a:gd name="T27" fmla="*/ 910 h 1153"/>
                <a:gd name="T28" fmla="*/ 687 w 1145"/>
                <a:gd name="T29" fmla="*/ 950 h 1153"/>
                <a:gd name="T30" fmla="*/ 655 w 1145"/>
                <a:gd name="T31" fmla="*/ 982 h 1153"/>
                <a:gd name="T32" fmla="*/ 613 w 1145"/>
                <a:gd name="T33" fmla="*/ 1022 h 1153"/>
                <a:gd name="T34" fmla="*/ 606 w 1145"/>
                <a:gd name="T35" fmla="*/ 1079 h 1153"/>
                <a:gd name="T36" fmla="*/ 582 w 1145"/>
                <a:gd name="T37" fmla="*/ 1123 h 1153"/>
                <a:gd name="T38" fmla="*/ 583 w 1145"/>
                <a:gd name="T39" fmla="*/ 1142 h 1153"/>
                <a:gd name="T40" fmla="*/ 638 w 1145"/>
                <a:gd name="T41" fmla="*/ 1072 h 1153"/>
                <a:gd name="T42" fmla="*/ 671 w 1145"/>
                <a:gd name="T43" fmla="*/ 1046 h 1153"/>
                <a:gd name="T44" fmla="*/ 683 w 1145"/>
                <a:gd name="T45" fmla="*/ 1021 h 1153"/>
                <a:gd name="T46" fmla="*/ 646 w 1145"/>
                <a:gd name="T47" fmla="*/ 1056 h 1153"/>
                <a:gd name="T48" fmla="*/ 716 w 1145"/>
                <a:gd name="T49" fmla="*/ 974 h 1153"/>
                <a:gd name="T50" fmla="*/ 712 w 1145"/>
                <a:gd name="T51" fmla="*/ 1001 h 1153"/>
                <a:gd name="T52" fmla="*/ 736 w 1145"/>
                <a:gd name="T53" fmla="*/ 954 h 1153"/>
                <a:gd name="T54" fmla="*/ 756 w 1145"/>
                <a:gd name="T55" fmla="*/ 902 h 1153"/>
                <a:gd name="T56" fmla="*/ 767 w 1145"/>
                <a:gd name="T57" fmla="*/ 874 h 1153"/>
                <a:gd name="T58" fmla="*/ 806 w 1145"/>
                <a:gd name="T59" fmla="*/ 833 h 1153"/>
                <a:gd name="T60" fmla="*/ 791 w 1145"/>
                <a:gd name="T61" fmla="*/ 789 h 1153"/>
                <a:gd name="T62" fmla="*/ 855 w 1145"/>
                <a:gd name="T63" fmla="*/ 718 h 1153"/>
                <a:gd name="T64" fmla="*/ 870 w 1145"/>
                <a:gd name="T65" fmla="*/ 702 h 1153"/>
                <a:gd name="T66" fmla="*/ 921 w 1145"/>
                <a:gd name="T67" fmla="*/ 608 h 1153"/>
                <a:gd name="T68" fmla="*/ 899 w 1145"/>
                <a:gd name="T69" fmla="*/ 576 h 1153"/>
                <a:gd name="T70" fmla="*/ 943 w 1145"/>
                <a:gd name="T71" fmla="*/ 576 h 1153"/>
                <a:gd name="T72" fmla="*/ 1011 w 1145"/>
                <a:gd name="T73" fmla="*/ 559 h 1153"/>
                <a:gd name="T74" fmla="*/ 994 w 1145"/>
                <a:gd name="T75" fmla="*/ 583 h 1153"/>
                <a:gd name="T76" fmla="*/ 970 w 1145"/>
                <a:gd name="T77" fmla="*/ 642 h 1153"/>
                <a:gd name="T78" fmla="*/ 951 w 1145"/>
                <a:gd name="T79" fmla="*/ 665 h 1153"/>
                <a:gd name="T80" fmla="*/ 921 w 1145"/>
                <a:gd name="T81" fmla="*/ 720 h 1153"/>
                <a:gd name="T82" fmla="*/ 855 w 1145"/>
                <a:gd name="T83" fmla="*/ 780 h 1153"/>
                <a:gd name="T84" fmla="*/ 827 w 1145"/>
                <a:gd name="T85" fmla="*/ 801 h 1153"/>
                <a:gd name="T86" fmla="*/ 833 w 1145"/>
                <a:gd name="T87" fmla="*/ 817 h 1153"/>
                <a:gd name="T88" fmla="*/ 889 w 1145"/>
                <a:gd name="T89" fmla="*/ 778 h 1153"/>
                <a:gd name="T90" fmla="*/ 921 w 1145"/>
                <a:gd name="T91" fmla="*/ 752 h 1153"/>
                <a:gd name="T92" fmla="*/ 970 w 1145"/>
                <a:gd name="T93" fmla="*/ 703 h 1153"/>
                <a:gd name="T94" fmla="*/ 1013 w 1145"/>
                <a:gd name="T95" fmla="*/ 652 h 1153"/>
                <a:gd name="T96" fmla="*/ 1051 w 1145"/>
                <a:gd name="T97" fmla="*/ 563 h 1153"/>
                <a:gd name="T98" fmla="*/ 1090 w 1145"/>
                <a:gd name="T99" fmla="*/ 462 h 1153"/>
                <a:gd name="T100" fmla="*/ 1103 w 1145"/>
                <a:gd name="T101" fmla="*/ 423 h 1153"/>
                <a:gd name="T102" fmla="*/ 1082 w 1145"/>
                <a:gd name="T103" fmla="*/ 36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45" h="1153">
                  <a:moveTo>
                    <a:pt x="1082" y="364"/>
                  </a:moveTo>
                  <a:cubicBezTo>
                    <a:pt x="1077" y="366"/>
                    <a:pt x="1072" y="367"/>
                    <a:pt x="1067" y="368"/>
                  </a:cubicBezTo>
                  <a:cubicBezTo>
                    <a:pt x="1066" y="368"/>
                    <a:pt x="1065" y="368"/>
                    <a:pt x="1064" y="368"/>
                  </a:cubicBezTo>
                  <a:cubicBezTo>
                    <a:pt x="1061" y="368"/>
                    <a:pt x="1059" y="367"/>
                    <a:pt x="1058" y="366"/>
                  </a:cubicBezTo>
                  <a:cubicBezTo>
                    <a:pt x="1055" y="360"/>
                    <a:pt x="1062" y="348"/>
                    <a:pt x="1076" y="330"/>
                  </a:cubicBezTo>
                  <a:cubicBezTo>
                    <a:pt x="1080" y="323"/>
                    <a:pt x="1085" y="317"/>
                    <a:pt x="1088" y="312"/>
                  </a:cubicBezTo>
                  <a:cubicBezTo>
                    <a:pt x="1101" y="290"/>
                    <a:pt x="1118" y="271"/>
                    <a:pt x="1134" y="262"/>
                  </a:cubicBezTo>
                  <a:cubicBezTo>
                    <a:pt x="1139" y="259"/>
                    <a:pt x="1142" y="255"/>
                    <a:pt x="1143" y="249"/>
                  </a:cubicBezTo>
                  <a:cubicBezTo>
                    <a:pt x="1145" y="239"/>
                    <a:pt x="1141" y="226"/>
                    <a:pt x="1133" y="216"/>
                  </a:cubicBezTo>
                  <a:cubicBezTo>
                    <a:pt x="1123" y="203"/>
                    <a:pt x="1107" y="209"/>
                    <a:pt x="1068" y="225"/>
                  </a:cubicBezTo>
                  <a:cubicBezTo>
                    <a:pt x="1058" y="228"/>
                    <a:pt x="1058" y="228"/>
                    <a:pt x="1058" y="228"/>
                  </a:cubicBezTo>
                  <a:cubicBezTo>
                    <a:pt x="1049" y="232"/>
                    <a:pt x="1039" y="231"/>
                    <a:pt x="1028" y="225"/>
                  </a:cubicBezTo>
                  <a:cubicBezTo>
                    <a:pt x="987" y="204"/>
                    <a:pt x="949" y="125"/>
                    <a:pt x="944" y="103"/>
                  </a:cubicBezTo>
                  <a:cubicBezTo>
                    <a:pt x="937" y="77"/>
                    <a:pt x="866" y="60"/>
                    <a:pt x="850" y="59"/>
                  </a:cubicBezTo>
                  <a:cubicBezTo>
                    <a:pt x="831" y="58"/>
                    <a:pt x="767" y="18"/>
                    <a:pt x="760" y="12"/>
                  </a:cubicBezTo>
                  <a:cubicBezTo>
                    <a:pt x="754" y="7"/>
                    <a:pt x="746" y="6"/>
                    <a:pt x="722" y="3"/>
                  </a:cubicBezTo>
                  <a:cubicBezTo>
                    <a:pt x="698" y="0"/>
                    <a:pt x="645" y="0"/>
                    <a:pt x="628" y="3"/>
                  </a:cubicBezTo>
                  <a:cubicBezTo>
                    <a:pt x="612" y="6"/>
                    <a:pt x="538" y="3"/>
                    <a:pt x="534" y="3"/>
                  </a:cubicBezTo>
                  <a:cubicBezTo>
                    <a:pt x="534" y="1"/>
                    <a:pt x="534" y="1"/>
                    <a:pt x="534" y="1"/>
                  </a:cubicBezTo>
                  <a:cubicBezTo>
                    <a:pt x="502" y="21"/>
                    <a:pt x="360" y="86"/>
                    <a:pt x="333" y="99"/>
                  </a:cubicBezTo>
                  <a:cubicBezTo>
                    <a:pt x="304" y="114"/>
                    <a:pt x="264" y="168"/>
                    <a:pt x="228" y="199"/>
                  </a:cubicBezTo>
                  <a:cubicBezTo>
                    <a:pt x="192" y="229"/>
                    <a:pt x="169" y="310"/>
                    <a:pt x="144" y="337"/>
                  </a:cubicBezTo>
                  <a:cubicBezTo>
                    <a:pt x="119" y="364"/>
                    <a:pt x="34" y="433"/>
                    <a:pt x="20" y="443"/>
                  </a:cubicBezTo>
                  <a:cubicBezTo>
                    <a:pt x="6" y="452"/>
                    <a:pt x="0" y="490"/>
                    <a:pt x="0" y="490"/>
                  </a:cubicBezTo>
                  <a:cubicBezTo>
                    <a:pt x="78" y="496"/>
                    <a:pt x="78" y="496"/>
                    <a:pt x="78" y="496"/>
                  </a:cubicBezTo>
                  <a:cubicBezTo>
                    <a:pt x="123" y="550"/>
                    <a:pt x="123" y="550"/>
                    <a:pt x="123" y="550"/>
                  </a:cubicBezTo>
                  <a:cubicBezTo>
                    <a:pt x="130" y="555"/>
                    <a:pt x="130" y="555"/>
                    <a:pt x="130" y="555"/>
                  </a:cubicBezTo>
                  <a:cubicBezTo>
                    <a:pt x="172" y="553"/>
                    <a:pt x="172" y="553"/>
                    <a:pt x="172" y="553"/>
                  </a:cubicBezTo>
                  <a:cubicBezTo>
                    <a:pt x="183" y="585"/>
                    <a:pt x="183" y="585"/>
                    <a:pt x="183" y="585"/>
                  </a:cubicBezTo>
                  <a:cubicBezTo>
                    <a:pt x="201" y="604"/>
                    <a:pt x="201" y="604"/>
                    <a:pt x="201" y="604"/>
                  </a:cubicBezTo>
                  <a:cubicBezTo>
                    <a:pt x="205" y="616"/>
                    <a:pt x="205" y="616"/>
                    <a:pt x="205" y="616"/>
                  </a:cubicBezTo>
                  <a:cubicBezTo>
                    <a:pt x="224" y="650"/>
                    <a:pt x="224" y="650"/>
                    <a:pt x="224" y="650"/>
                  </a:cubicBezTo>
                  <a:cubicBezTo>
                    <a:pt x="241" y="646"/>
                    <a:pt x="241" y="646"/>
                    <a:pt x="241" y="646"/>
                  </a:cubicBezTo>
                  <a:cubicBezTo>
                    <a:pt x="262" y="615"/>
                    <a:pt x="262" y="615"/>
                    <a:pt x="262" y="615"/>
                  </a:cubicBezTo>
                  <a:cubicBezTo>
                    <a:pt x="299" y="618"/>
                    <a:pt x="299" y="618"/>
                    <a:pt x="299" y="618"/>
                  </a:cubicBezTo>
                  <a:cubicBezTo>
                    <a:pt x="332" y="660"/>
                    <a:pt x="332" y="660"/>
                    <a:pt x="332" y="660"/>
                  </a:cubicBezTo>
                  <a:cubicBezTo>
                    <a:pt x="498" y="809"/>
                    <a:pt x="498" y="809"/>
                    <a:pt x="498" y="809"/>
                  </a:cubicBezTo>
                  <a:cubicBezTo>
                    <a:pt x="535" y="811"/>
                    <a:pt x="535" y="811"/>
                    <a:pt x="535" y="811"/>
                  </a:cubicBezTo>
                  <a:cubicBezTo>
                    <a:pt x="616" y="908"/>
                    <a:pt x="616" y="908"/>
                    <a:pt x="616" y="908"/>
                  </a:cubicBezTo>
                  <a:cubicBezTo>
                    <a:pt x="616" y="910"/>
                    <a:pt x="617" y="912"/>
                    <a:pt x="618" y="915"/>
                  </a:cubicBezTo>
                  <a:cubicBezTo>
                    <a:pt x="619" y="917"/>
                    <a:pt x="619" y="919"/>
                    <a:pt x="621" y="922"/>
                  </a:cubicBezTo>
                  <a:cubicBezTo>
                    <a:pt x="624" y="926"/>
                    <a:pt x="624" y="930"/>
                    <a:pt x="627" y="934"/>
                  </a:cubicBezTo>
                  <a:cubicBezTo>
                    <a:pt x="634" y="933"/>
                    <a:pt x="640" y="930"/>
                    <a:pt x="647" y="930"/>
                  </a:cubicBezTo>
                  <a:cubicBezTo>
                    <a:pt x="654" y="929"/>
                    <a:pt x="661" y="929"/>
                    <a:pt x="667" y="928"/>
                  </a:cubicBezTo>
                  <a:cubicBezTo>
                    <a:pt x="672" y="927"/>
                    <a:pt x="676" y="924"/>
                    <a:pt x="680" y="920"/>
                  </a:cubicBezTo>
                  <a:cubicBezTo>
                    <a:pt x="683" y="917"/>
                    <a:pt x="686" y="913"/>
                    <a:pt x="690" y="912"/>
                  </a:cubicBezTo>
                  <a:cubicBezTo>
                    <a:pt x="695" y="910"/>
                    <a:pt x="699" y="914"/>
                    <a:pt x="704" y="912"/>
                  </a:cubicBezTo>
                  <a:cubicBezTo>
                    <a:pt x="710" y="910"/>
                    <a:pt x="713" y="908"/>
                    <a:pt x="715" y="903"/>
                  </a:cubicBezTo>
                  <a:cubicBezTo>
                    <a:pt x="718" y="897"/>
                    <a:pt x="716" y="893"/>
                    <a:pt x="717" y="888"/>
                  </a:cubicBezTo>
                  <a:cubicBezTo>
                    <a:pt x="717" y="882"/>
                    <a:pt x="718" y="876"/>
                    <a:pt x="720" y="871"/>
                  </a:cubicBezTo>
                  <a:cubicBezTo>
                    <a:pt x="723" y="865"/>
                    <a:pt x="727" y="860"/>
                    <a:pt x="731" y="854"/>
                  </a:cubicBezTo>
                  <a:cubicBezTo>
                    <a:pt x="735" y="849"/>
                    <a:pt x="738" y="839"/>
                    <a:pt x="745" y="838"/>
                  </a:cubicBezTo>
                  <a:cubicBezTo>
                    <a:pt x="747" y="848"/>
                    <a:pt x="741" y="858"/>
                    <a:pt x="738" y="866"/>
                  </a:cubicBezTo>
                  <a:cubicBezTo>
                    <a:pt x="736" y="870"/>
                    <a:pt x="734" y="874"/>
                    <a:pt x="734" y="878"/>
                  </a:cubicBezTo>
                  <a:cubicBezTo>
                    <a:pt x="733" y="885"/>
                    <a:pt x="732" y="892"/>
                    <a:pt x="730" y="899"/>
                  </a:cubicBezTo>
                  <a:cubicBezTo>
                    <a:pt x="729" y="903"/>
                    <a:pt x="727" y="906"/>
                    <a:pt x="726" y="910"/>
                  </a:cubicBezTo>
                  <a:cubicBezTo>
                    <a:pt x="725" y="916"/>
                    <a:pt x="725" y="922"/>
                    <a:pt x="725" y="928"/>
                  </a:cubicBezTo>
                  <a:cubicBezTo>
                    <a:pt x="726" y="936"/>
                    <a:pt x="721" y="940"/>
                    <a:pt x="716" y="946"/>
                  </a:cubicBezTo>
                  <a:cubicBezTo>
                    <a:pt x="712" y="952"/>
                    <a:pt x="707" y="957"/>
                    <a:pt x="699" y="957"/>
                  </a:cubicBezTo>
                  <a:cubicBezTo>
                    <a:pt x="693" y="956"/>
                    <a:pt x="691" y="953"/>
                    <a:pt x="687" y="950"/>
                  </a:cubicBezTo>
                  <a:cubicBezTo>
                    <a:pt x="683" y="948"/>
                    <a:pt x="680" y="948"/>
                    <a:pt x="676" y="949"/>
                  </a:cubicBezTo>
                  <a:cubicBezTo>
                    <a:pt x="672" y="951"/>
                    <a:pt x="669" y="953"/>
                    <a:pt x="665" y="955"/>
                  </a:cubicBezTo>
                  <a:cubicBezTo>
                    <a:pt x="660" y="957"/>
                    <a:pt x="657" y="961"/>
                    <a:pt x="657" y="966"/>
                  </a:cubicBezTo>
                  <a:cubicBezTo>
                    <a:pt x="657" y="972"/>
                    <a:pt x="658" y="977"/>
                    <a:pt x="655" y="982"/>
                  </a:cubicBezTo>
                  <a:cubicBezTo>
                    <a:pt x="653" y="986"/>
                    <a:pt x="650" y="990"/>
                    <a:pt x="646" y="992"/>
                  </a:cubicBezTo>
                  <a:cubicBezTo>
                    <a:pt x="641" y="996"/>
                    <a:pt x="638" y="993"/>
                    <a:pt x="633" y="992"/>
                  </a:cubicBezTo>
                  <a:cubicBezTo>
                    <a:pt x="629" y="991"/>
                    <a:pt x="627" y="994"/>
                    <a:pt x="625" y="997"/>
                  </a:cubicBezTo>
                  <a:cubicBezTo>
                    <a:pt x="619" y="1005"/>
                    <a:pt x="616" y="1013"/>
                    <a:pt x="613" y="1022"/>
                  </a:cubicBezTo>
                  <a:cubicBezTo>
                    <a:pt x="612" y="1022"/>
                    <a:pt x="612" y="1022"/>
                    <a:pt x="612" y="1022"/>
                  </a:cubicBezTo>
                  <a:cubicBezTo>
                    <a:pt x="613" y="1029"/>
                    <a:pt x="611" y="1038"/>
                    <a:pt x="614" y="1045"/>
                  </a:cubicBezTo>
                  <a:cubicBezTo>
                    <a:pt x="617" y="1052"/>
                    <a:pt x="618" y="1061"/>
                    <a:pt x="615" y="1068"/>
                  </a:cubicBezTo>
                  <a:cubicBezTo>
                    <a:pt x="614" y="1073"/>
                    <a:pt x="610" y="1077"/>
                    <a:pt x="606" y="1079"/>
                  </a:cubicBezTo>
                  <a:cubicBezTo>
                    <a:pt x="603" y="1080"/>
                    <a:pt x="600" y="1080"/>
                    <a:pt x="597" y="1082"/>
                  </a:cubicBezTo>
                  <a:cubicBezTo>
                    <a:pt x="595" y="1083"/>
                    <a:pt x="593" y="1085"/>
                    <a:pt x="592" y="1087"/>
                  </a:cubicBezTo>
                  <a:cubicBezTo>
                    <a:pt x="588" y="1095"/>
                    <a:pt x="586" y="1105"/>
                    <a:pt x="584" y="1114"/>
                  </a:cubicBezTo>
                  <a:cubicBezTo>
                    <a:pt x="583" y="1117"/>
                    <a:pt x="582" y="1120"/>
                    <a:pt x="582" y="1123"/>
                  </a:cubicBezTo>
                  <a:cubicBezTo>
                    <a:pt x="582" y="1126"/>
                    <a:pt x="581" y="1129"/>
                    <a:pt x="580" y="1132"/>
                  </a:cubicBezTo>
                  <a:cubicBezTo>
                    <a:pt x="578" y="1136"/>
                    <a:pt x="578" y="1140"/>
                    <a:pt x="578" y="1144"/>
                  </a:cubicBezTo>
                  <a:cubicBezTo>
                    <a:pt x="577" y="1147"/>
                    <a:pt x="576" y="1150"/>
                    <a:pt x="576" y="1153"/>
                  </a:cubicBezTo>
                  <a:cubicBezTo>
                    <a:pt x="579" y="1150"/>
                    <a:pt x="581" y="1146"/>
                    <a:pt x="583" y="1142"/>
                  </a:cubicBezTo>
                  <a:cubicBezTo>
                    <a:pt x="586" y="1138"/>
                    <a:pt x="590" y="1135"/>
                    <a:pt x="593" y="1131"/>
                  </a:cubicBezTo>
                  <a:cubicBezTo>
                    <a:pt x="602" y="1118"/>
                    <a:pt x="608" y="1102"/>
                    <a:pt x="619" y="1090"/>
                  </a:cubicBezTo>
                  <a:cubicBezTo>
                    <a:pt x="621" y="1088"/>
                    <a:pt x="623" y="1086"/>
                    <a:pt x="625" y="1084"/>
                  </a:cubicBezTo>
                  <a:cubicBezTo>
                    <a:pt x="629" y="1080"/>
                    <a:pt x="634" y="1076"/>
                    <a:pt x="638" y="1072"/>
                  </a:cubicBezTo>
                  <a:cubicBezTo>
                    <a:pt x="644" y="1066"/>
                    <a:pt x="651" y="1064"/>
                    <a:pt x="657" y="1060"/>
                  </a:cubicBezTo>
                  <a:cubicBezTo>
                    <a:pt x="659" y="1058"/>
                    <a:pt x="662" y="1056"/>
                    <a:pt x="664" y="1054"/>
                  </a:cubicBezTo>
                  <a:cubicBezTo>
                    <a:pt x="665" y="1053"/>
                    <a:pt x="665" y="1052"/>
                    <a:pt x="666" y="1051"/>
                  </a:cubicBezTo>
                  <a:cubicBezTo>
                    <a:pt x="668" y="1049"/>
                    <a:pt x="670" y="1048"/>
                    <a:pt x="671" y="1046"/>
                  </a:cubicBezTo>
                  <a:cubicBezTo>
                    <a:pt x="674" y="1044"/>
                    <a:pt x="675" y="1040"/>
                    <a:pt x="677" y="1038"/>
                  </a:cubicBezTo>
                  <a:cubicBezTo>
                    <a:pt x="679" y="1035"/>
                    <a:pt x="682" y="1032"/>
                    <a:pt x="684" y="1030"/>
                  </a:cubicBezTo>
                  <a:cubicBezTo>
                    <a:pt x="686" y="1027"/>
                    <a:pt x="690" y="1020"/>
                    <a:pt x="689" y="1016"/>
                  </a:cubicBezTo>
                  <a:cubicBezTo>
                    <a:pt x="686" y="1015"/>
                    <a:pt x="684" y="1019"/>
                    <a:pt x="683" y="1021"/>
                  </a:cubicBezTo>
                  <a:cubicBezTo>
                    <a:pt x="680" y="1025"/>
                    <a:pt x="677" y="1028"/>
                    <a:pt x="674" y="1032"/>
                  </a:cubicBezTo>
                  <a:cubicBezTo>
                    <a:pt x="671" y="1036"/>
                    <a:pt x="667" y="1041"/>
                    <a:pt x="663" y="1045"/>
                  </a:cubicBezTo>
                  <a:cubicBezTo>
                    <a:pt x="661" y="1048"/>
                    <a:pt x="659" y="1049"/>
                    <a:pt x="656" y="1051"/>
                  </a:cubicBezTo>
                  <a:cubicBezTo>
                    <a:pt x="653" y="1052"/>
                    <a:pt x="650" y="1055"/>
                    <a:pt x="646" y="1056"/>
                  </a:cubicBezTo>
                  <a:cubicBezTo>
                    <a:pt x="651" y="1048"/>
                    <a:pt x="656" y="1041"/>
                    <a:pt x="661" y="1034"/>
                  </a:cubicBezTo>
                  <a:cubicBezTo>
                    <a:pt x="668" y="1023"/>
                    <a:pt x="675" y="1013"/>
                    <a:pt x="682" y="1003"/>
                  </a:cubicBezTo>
                  <a:cubicBezTo>
                    <a:pt x="689" y="992"/>
                    <a:pt x="696" y="979"/>
                    <a:pt x="708" y="973"/>
                  </a:cubicBezTo>
                  <a:cubicBezTo>
                    <a:pt x="710" y="972"/>
                    <a:pt x="715" y="970"/>
                    <a:pt x="716" y="974"/>
                  </a:cubicBezTo>
                  <a:cubicBezTo>
                    <a:pt x="717" y="977"/>
                    <a:pt x="714" y="982"/>
                    <a:pt x="712" y="985"/>
                  </a:cubicBezTo>
                  <a:cubicBezTo>
                    <a:pt x="708" y="994"/>
                    <a:pt x="700" y="1002"/>
                    <a:pt x="697" y="1012"/>
                  </a:cubicBezTo>
                  <a:cubicBezTo>
                    <a:pt x="700" y="1013"/>
                    <a:pt x="705" y="1009"/>
                    <a:pt x="707" y="1007"/>
                  </a:cubicBezTo>
                  <a:cubicBezTo>
                    <a:pt x="709" y="1006"/>
                    <a:pt x="711" y="1004"/>
                    <a:pt x="712" y="1001"/>
                  </a:cubicBezTo>
                  <a:cubicBezTo>
                    <a:pt x="716" y="995"/>
                    <a:pt x="719" y="988"/>
                    <a:pt x="724" y="982"/>
                  </a:cubicBezTo>
                  <a:cubicBezTo>
                    <a:pt x="726" y="980"/>
                    <a:pt x="726" y="978"/>
                    <a:pt x="728" y="976"/>
                  </a:cubicBezTo>
                  <a:cubicBezTo>
                    <a:pt x="729" y="973"/>
                    <a:pt x="731" y="970"/>
                    <a:pt x="732" y="967"/>
                  </a:cubicBezTo>
                  <a:cubicBezTo>
                    <a:pt x="733" y="962"/>
                    <a:pt x="735" y="958"/>
                    <a:pt x="736" y="954"/>
                  </a:cubicBezTo>
                  <a:cubicBezTo>
                    <a:pt x="739" y="948"/>
                    <a:pt x="741" y="942"/>
                    <a:pt x="744" y="936"/>
                  </a:cubicBezTo>
                  <a:cubicBezTo>
                    <a:pt x="746" y="931"/>
                    <a:pt x="749" y="925"/>
                    <a:pt x="751" y="919"/>
                  </a:cubicBezTo>
                  <a:cubicBezTo>
                    <a:pt x="752" y="915"/>
                    <a:pt x="753" y="911"/>
                    <a:pt x="755" y="907"/>
                  </a:cubicBezTo>
                  <a:cubicBezTo>
                    <a:pt x="755" y="907"/>
                    <a:pt x="756" y="904"/>
                    <a:pt x="756" y="902"/>
                  </a:cubicBezTo>
                  <a:cubicBezTo>
                    <a:pt x="756" y="902"/>
                    <a:pt x="756" y="902"/>
                    <a:pt x="756" y="902"/>
                  </a:cubicBezTo>
                  <a:cubicBezTo>
                    <a:pt x="756" y="902"/>
                    <a:pt x="756" y="903"/>
                    <a:pt x="756" y="902"/>
                  </a:cubicBezTo>
                  <a:cubicBezTo>
                    <a:pt x="757" y="895"/>
                    <a:pt x="760" y="888"/>
                    <a:pt x="763" y="881"/>
                  </a:cubicBezTo>
                  <a:cubicBezTo>
                    <a:pt x="764" y="878"/>
                    <a:pt x="766" y="876"/>
                    <a:pt x="767" y="874"/>
                  </a:cubicBezTo>
                  <a:cubicBezTo>
                    <a:pt x="767" y="871"/>
                    <a:pt x="768" y="868"/>
                    <a:pt x="770" y="866"/>
                  </a:cubicBezTo>
                  <a:cubicBezTo>
                    <a:pt x="774" y="861"/>
                    <a:pt x="780" y="861"/>
                    <a:pt x="785" y="858"/>
                  </a:cubicBezTo>
                  <a:cubicBezTo>
                    <a:pt x="790" y="856"/>
                    <a:pt x="796" y="848"/>
                    <a:pt x="800" y="844"/>
                  </a:cubicBezTo>
                  <a:cubicBezTo>
                    <a:pt x="802" y="841"/>
                    <a:pt x="805" y="837"/>
                    <a:pt x="806" y="833"/>
                  </a:cubicBezTo>
                  <a:cubicBezTo>
                    <a:pt x="806" y="829"/>
                    <a:pt x="803" y="827"/>
                    <a:pt x="801" y="824"/>
                  </a:cubicBezTo>
                  <a:cubicBezTo>
                    <a:pt x="797" y="820"/>
                    <a:pt x="792" y="817"/>
                    <a:pt x="789" y="813"/>
                  </a:cubicBezTo>
                  <a:cubicBezTo>
                    <a:pt x="785" y="810"/>
                    <a:pt x="782" y="805"/>
                    <a:pt x="782" y="800"/>
                  </a:cubicBezTo>
                  <a:cubicBezTo>
                    <a:pt x="783" y="795"/>
                    <a:pt x="788" y="792"/>
                    <a:pt x="791" y="789"/>
                  </a:cubicBezTo>
                  <a:cubicBezTo>
                    <a:pt x="797" y="785"/>
                    <a:pt x="802" y="782"/>
                    <a:pt x="805" y="776"/>
                  </a:cubicBezTo>
                  <a:cubicBezTo>
                    <a:pt x="809" y="770"/>
                    <a:pt x="810" y="762"/>
                    <a:pt x="811" y="755"/>
                  </a:cubicBezTo>
                  <a:cubicBezTo>
                    <a:pt x="813" y="739"/>
                    <a:pt x="816" y="722"/>
                    <a:pt x="834" y="719"/>
                  </a:cubicBezTo>
                  <a:cubicBezTo>
                    <a:pt x="841" y="718"/>
                    <a:pt x="848" y="719"/>
                    <a:pt x="855" y="718"/>
                  </a:cubicBezTo>
                  <a:cubicBezTo>
                    <a:pt x="858" y="718"/>
                    <a:pt x="859" y="717"/>
                    <a:pt x="860" y="714"/>
                  </a:cubicBezTo>
                  <a:cubicBezTo>
                    <a:pt x="861" y="711"/>
                    <a:pt x="863" y="707"/>
                    <a:pt x="864" y="703"/>
                  </a:cubicBezTo>
                  <a:cubicBezTo>
                    <a:pt x="865" y="703"/>
                    <a:pt x="866" y="703"/>
                    <a:pt x="867" y="702"/>
                  </a:cubicBezTo>
                  <a:cubicBezTo>
                    <a:pt x="868" y="702"/>
                    <a:pt x="868" y="702"/>
                    <a:pt x="870" y="702"/>
                  </a:cubicBezTo>
                  <a:cubicBezTo>
                    <a:pt x="877" y="701"/>
                    <a:pt x="876" y="687"/>
                    <a:pt x="877" y="681"/>
                  </a:cubicBezTo>
                  <a:cubicBezTo>
                    <a:pt x="878" y="672"/>
                    <a:pt x="879" y="662"/>
                    <a:pt x="883" y="653"/>
                  </a:cubicBezTo>
                  <a:cubicBezTo>
                    <a:pt x="888" y="641"/>
                    <a:pt x="901" y="636"/>
                    <a:pt x="909" y="626"/>
                  </a:cubicBezTo>
                  <a:cubicBezTo>
                    <a:pt x="913" y="620"/>
                    <a:pt x="915" y="612"/>
                    <a:pt x="921" y="608"/>
                  </a:cubicBezTo>
                  <a:cubicBezTo>
                    <a:pt x="926" y="604"/>
                    <a:pt x="928" y="596"/>
                    <a:pt x="924" y="590"/>
                  </a:cubicBezTo>
                  <a:cubicBezTo>
                    <a:pt x="922" y="586"/>
                    <a:pt x="918" y="584"/>
                    <a:pt x="914" y="582"/>
                  </a:cubicBezTo>
                  <a:cubicBezTo>
                    <a:pt x="912" y="581"/>
                    <a:pt x="910" y="580"/>
                    <a:pt x="907" y="579"/>
                  </a:cubicBezTo>
                  <a:cubicBezTo>
                    <a:pt x="904" y="579"/>
                    <a:pt x="902" y="578"/>
                    <a:pt x="899" y="576"/>
                  </a:cubicBezTo>
                  <a:cubicBezTo>
                    <a:pt x="893" y="573"/>
                    <a:pt x="898" y="572"/>
                    <a:pt x="900" y="567"/>
                  </a:cubicBezTo>
                  <a:cubicBezTo>
                    <a:pt x="903" y="566"/>
                    <a:pt x="907" y="566"/>
                    <a:pt x="911" y="566"/>
                  </a:cubicBezTo>
                  <a:cubicBezTo>
                    <a:pt x="914" y="566"/>
                    <a:pt x="918" y="568"/>
                    <a:pt x="921" y="569"/>
                  </a:cubicBezTo>
                  <a:cubicBezTo>
                    <a:pt x="928" y="572"/>
                    <a:pt x="935" y="576"/>
                    <a:pt x="943" y="576"/>
                  </a:cubicBezTo>
                  <a:cubicBezTo>
                    <a:pt x="949" y="577"/>
                    <a:pt x="953" y="574"/>
                    <a:pt x="958" y="570"/>
                  </a:cubicBezTo>
                  <a:cubicBezTo>
                    <a:pt x="963" y="563"/>
                    <a:pt x="968" y="557"/>
                    <a:pt x="974" y="552"/>
                  </a:cubicBezTo>
                  <a:cubicBezTo>
                    <a:pt x="978" y="548"/>
                    <a:pt x="984" y="546"/>
                    <a:pt x="989" y="546"/>
                  </a:cubicBezTo>
                  <a:cubicBezTo>
                    <a:pt x="1000" y="544"/>
                    <a:pt x="1009" y="548"/>
                    <a:pt x="1011" y="559"/>
                  </a:cubicBezTo>
                  <a:cubicBezTo>
                    <a:pt x="1013" y="564"/>
                    <a:pt x="1015" y="571"/>
                    <a:pt x="1012" y="575"/>
                  </a:cubicBezTo>
                  <a:cubicBezTo>
                    <a:pt x="1011" y="577"/>
                    <a:pt x="1010" y="579"/>
                    <a:pt x="1007" y="578"/>
                  </a:cubicBezTo>
                  <a:cubicBezTo>
                    <a:pt x="1006" y="578"/>
                    <a:pt x="1003" y="576"/>
                    <a:pt x="1003" y="574"/>
                  </a:cubicBezTo>
                  <a:cubicBezTo>
                    <a:pt x="999" y="576"/>
                    <a:pt x="995" y="579"/>
                    <a:pt x="994" y="583"/>
                  </a:cubicBezTo>
                  <a:cubicBezTo>
                    <a:pt x="992" y="587"/>
                    <a:pt x="993" y="593"/>
                    <a:pt x="994" y="597"/>
                  </a:cubicBezTo>
                  <a:cubicBezTo>
                    <a:pt x="994" y="606"/>
                    <a:pt x="994" y="615"/>
                    <a:pt x="995" y="624"/>
                  </a:cubicBezTo>
                  <a:cubicBezTo>
                    <a:pt x="996" y="633"/>
                    <a:pt x="987" y="635"/>
                    <a:pt x="980" y="636"/>
                  </a:cubicBezTo>
                  <a:cubicBezTo>
                    <a:pt x="976" y="637"/>
                    <a:pt x="972" y="638"/>
                    <a:pt x="970" y="642"/>
                  </a:cubicBezTo>
                  <a:cubicBezTo>
                    <a:pt x="968" y="647"/>
                    <a:pt x="968" y="653"/>
                    <a:pt x="967" y="658"/>
                  </a:cubicBezTo>
                  <a:cubicBezTo>
                    <a:pt x="966" y="660"/>
                    <a:pt x="965" y="660"/>
                    <a:pt x="962" y="662"/>
                  </a:cubicBezTo>
                  <a:cubicBezTo>
                    <a:pt x="961" y="662"/>
                    <a:pt x="961" y="663"/>
                    <a:pt x="960" y="663"/>
                  </a:cubicBezTo>
                  <a:cubicBezTo>
                    <a:pt x="957" y="665"/>
                    <a:pt x="954" y="664"/>
                    <a:pt x="951" y="665"/>
                  </a:cubicBezTo>
                  <a:cubicBezTo>
                    <a:pt x="949" y="666"/>
                    <a:pt x="949" y="668"/>
                    <a:pt x="949" y="670"/>
                  </a:cubicBezTo>
                  <a:cubicBezTo>
                    <a:pt x="948" y="677"/>
                    <a:pt x="948" y="684"/>
                    <a:pt x="947" y="691"/>
                  </a:cubicBezTo>
                  <a:cubicBezTo>
                    <a:pt x="947" y="698"/>
                    <a:pt x="945" y="705"/>
                    <a:pt x="940" y="711"/>
                  </a:cubicBezTo>
                  <a:cubicBezTo>
                    <a:pt x="934" y="715"/>
                    <a:pt x="927" y="718"/>
                    <a:pt x="921" y="720"/>
                  </a:cubicBezTo>
                  <a:cubicBezTo>
                    <a:pt x="914" y="723"/>
                    <a:pt x="907" y="726"/>
                    <a:pt x="902" y="731"/>
                  </a:cubicBezTo>
                  <a:cubicBezTo>
                    <a:pt x="896" y="737"/>
                    <a:pt x="892" y="744"/>
                    <a:pt x="888" y="751"/>
                  </a:cubicBezTo>
                  <a:cubicBezTo>
                    <a:pt x="885" y="758"/>
                    <a:pt x="880" y="764"/>
                    <a:pt x="875" y="769"/>
                  </a:cubicBezTo>
                  <a:cubicBezTo>
                    <a:pt x="869" y="774"/>
                    <a:pt x="862" y="777"/>
                    <a:pt x="855" y="780"/>
                  </a:cubicBezTo>
                  <a:cubicBezTo>
                    <a:pt x="854" y="782"/>
                    <a:pt x="853" y="786"/>
                    <a:pt x="851" y="788"/>
                  </a:cubicBezTo>
                  <a:cubicBezTo>
                    <a:pt x="849" y="789"/>
                    <a:pt x="845" y="787"/>
                    <a:pt x="843" y="787"/>
                  </a:cubicBezTo>
                  <a:cubicBezTo>
                    <a:pt x="838" y="786"/>
                    <a:pt x="831" y="785"/>
                    <a:pt x="826" y="787"/>
                  </a:cubicBezTo>
                  <a:cubicBezTo>
                    <a:pt x="821" y="790"/>
                    <a:pt x="825" y="797"/>
                    <a:pt x="827" y="801"/>
                  </a:cubicBezTo>
                  <a:cubicBezTo>
                    <a:pt x="830" y="806"/>
                    <a:pt x="830" y="810"/>
                    <a:pt x="826" y="815"/>
                  </a:cubicBezTo>
                  <a:cubicBezTo>
                    <a:pt x="823" y="818"/>
                    <a:pt x="816" y="825"/>
                    <a:pt x="817" y="829"/>
                  </a:cubicBezTo>
                  <a:cubicBezTo>
                    <a:pt x="821" y="830"/>
                    <a:pt x="823" y="827"/>
                    <a:pt x="825" y="825"/>
                  </a:cubicBezTo>
                  <a:cubicBezTo>
                    <a:pt x="828" y="823"/>
                    <a:pt x="830" y="819"/>
                    <a:pt x="833" y="817"/>
                  </a:cubicBezTo>
                  <a:cubicBezTo>
                    <a:pt x="839" y="814"/>
                    <a:pt x="845" y="811"/>
                    <a:pt x="850" y="807"/>
                  </a:cubicBezTo>
                  <a:cubicBezTo>
                    <a:pt x="855" y="802"/>
                    <a:pt x="859" y="796"/>
                    <a:pt x="866" y="792"/>
                  </a:cubicBezTo>
                  <a:cubicBezTo>
                    <a:pt x="872" y="789"/>
                    <a:pt x="879" y="786"/>
                    <a:pt x="885" y="782"/>
                  </a:cubicBezTo>
                  <a:cubicBezTo>
                    <a:pt x="886" y="781"/>
                    <a:pt x="888" y="779"/>
                    <a:pt x="889" y="778"/>
                  </a:cubicBezTo>
                  <a:cubicBezTo>
                    <a:pt x="891" y="777"/>
                    <a:pt x="893" y="776"/>
                    <a:pt x="894" y="775"/>
                  </a:cubicBezTo>
                  <a:cubicBezTo>
                    <a:pt x="897" y="773"/>
                    <a:pt x="901" y="769"/>
                    <a:pt x="904" y="769"/>
                  </a:cubicBezTo>
                  <a:cubicBezTo>
                    <a:pt x="908" y="766"/>
                    <a:pt x="911" y="763"/>
                    <a:pt x="915" y="760"/>
                  </a:cubicBezTo>
                  <a:cubicBezTo>
                    <a:pt x="917" y="758"/>
                    <a:pt x="918" y="755"/>
                    <a:pt x="921" y="752"/>
                  </a:cubicBezTo>
                  <a:cubicBezTo>
                    <a:pt x="927" y="746"/>
                    <a:pt x="935" y="743"/>
                    <a:pt x="940" y="736"/>
                  </a:cubicBezTo>
                  <a:cubicBezTo>
                    <a:pt x="943" y="733"/>
                    <a:pt x="945" y="730"/>
                    <a:pt x="947" y="727"/>
                  </a:cubicBezTo>
                  <a:cubicBezTo>
                    <a:pt x="950" y="724"/>
                    <a:pt x="953" y="721"/>
                    <a:pt x="955" y="718"/>
                  </a:cubicBezTo>
                  <a:cubicBezTo>
                    <a:pt x="960" y="713"/>
                    <a:pt x="965" y="708"/>
                    <a:pt x="970" y="703"/>
                  </a:cubicBezTo>
                  <a:cubicBezTo>
                    <a:pt x="975" y="698"/>
                    <a:pt x="981" y="694"/>
                    <a:pt x="987" y="690"/>
                  </a:cubicBezTo>
                  <a:cubicBezTo>
                    <a:pt x="993" y="686"/>
                    <a:pt x="1001" y="679"/>
                    <a:pt x="1004" y="673"/>
                  </a:cubicBezTo>
                  <a:cubicBezTo>
                    <a:pt x="1005" y="669"/>
                    <a:pt x="1006" y="666"/>
                    <a:pt x="1008" y="662"/>
                  </a:cubicBezTo>
                  <a:cubicBezTo>
                    <a:pt x="1010" y="659"/>
                    <a:pt x="1012" y="655"/>
                    <a:pt x="1013" y="652"/>
                  </a:cubicBezTo>
                  <a:cubicBezTo>
                    <a:pt x="1015" y="647"/>
                    <a:pt x="1020" y="640"/>
                    <a:pt x="1019" y="635"/>
                  </a:cubicBezTo>
                  <a:cubicBezTo>
                    <a:pt x="1020" y="635"/>
                    <a:pt x="1020" y="635"/>
                    <a:pt x="1020" y="635"/>
                  </a:cubicBezTo>
                  <a:cubicBezTo>
                    <a:pt x="1024" y="624"/>
                    <a:pt x="1028" y="612"/>
                    <a:pt x="1032" y="602"/>
                  </a:cubicBezTo>
                  <a:cubicBezTo>
                    <a:pt x="1038" y="588"/>
                    <a:pt x="1045" y="576"/>
                    <a:pt x="1051" y="563"/>
                  </a:cubicBezTo>
                  <a:cubicBezTo>
                    <a:pt x="1058" y="549"/>
                    <a:pt x="1062" y="535"/>
                    <a:pt x="1066" y="520"/>
                  </a:cubicBezTo>
                  <a:cubicBezTo>
                    <a:pt x="1069" y="509"/>
                    <a:pt x="1072" y="499"/>
                    <a:pt x="1076" y="488"/>
                  </a:cubicBezTo>
                  <a:cubicBezTo>
                    <a:pt x="1080" y="479"/>
                    <a:pt x="1086" y="471"/>
                    <a:pt x="1091" y="462"/>
                  </a:cubicBezTo>
                  <a:cubicBezTo>
                    <a:pt x="1091" y="463"/>
                    <a:pt x="1090" y="463"/>
                    <a:pt x="1090" y="462"/>
                  </a:cubicBezTo>
                  <a:cubicBezTo>
                    <a:pt x="1090" y="462"/>
                    <a:pt x="1094" y="456"/>
                    <a:pt x="1094" y="455"/>
                  </a:cubicBezTo>
                  <a:cubicBezTo>
                    <a:pt x="1096" y="452"/>
                    <a:pt x="1097" y="449"/>
                    <a:pt x="1098" y="447"/>
                  </a:cubicBezTo>
                  <a:cubicBezTo>
                    <a:pt x="1100" y="442"/>
                    <a:pt x="1102" y="438"/>
                    <a:pt x="1102" y="433"/>
                  </a:cubicBezTo>
                  <a:cubicBezTo>
                    <a:pt x="1103" y="430"/>
                    <a:pt x="1102" y="426"/>
                    <a:pt x="1103" y="423"/>
                  </a:cubicBezTo>
                  <a:cubicBezTo>
                    <a:pt x="1103" y="417"/>
                    <a:pt x="1105" y="411"/>
                    <a:pt x="1107" y="406"/>
                  </a:cubicBezTo>
                  <a:cubicBezTo>
                    <a:pt x="1109" y="399"/>
                    <a:pt x="1111" y="392"/>
                    <a:pt x="1114" y="385"/>
                  </a:cubicBezTo>
                  <a:cubicBezTo>
                    <a:pt x="1116" y="377"/>
                    <a:pt x="1121" y="372"/>
                    <a:pt x="1127" y="366"/>
                  </a:cubicBezTo>
                  <a:cubicBezTo>
                    <a:pt x="1112" y="354"/>
                    <a:pt x="1097" y="359"/>
                    <a:pt x="1082" y="36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4" name="Freeform 645">
              <a:extLst>
                <a:ext uri="{FF2B5EF4-FFF2-40B4-BE49-F238E27FC236}">
                  <a16:creationId xmlns:a16="http://schemas.microsoft.com/office/drawing/2014/main" id="{962B6E9A-7363-7F49-9CDA-20C263A0CFE2}"/>
                </a:ext>
              </a:extLst>
            </p:cNvPr>
            <p:cNvSpPr>
              <a:spLocks/>
            </p:cNvSpPr>
            <p:nvPr/>
          </p:nvSpPr>
          <p:spPr bwMode="auto">
            <a:xfrm>
              <a:off x="833117" y="13188425"/>
              <a:ext cx="2196334" cy="2101826"/>
            </a:xfrm>
            <a:custGeom>
              <a:avLst/>
              <a:gdLst>
                <a:gd name="T0" fmla="*/ 349 w 1115"/>
                <a:gd name="T1" fmla="*/ 772 h 1067"/>
                <a:gd name="T2" fmla="*/ 417 w 1115"/>
                <a:gd name="T3" fmla="*/ 1049 h 1067"/>
                <a:gd name="T4" fmla="*/ 524 w 1115"/>
                <a:gd name="T5" fmla="*/ 1025 h 1067"/>
                <a:gd name="T6" fmla="*/ 596 w 1115"/>
                <a:gd name="T7" fmla="*/ 1056 h 1067"/>
                <a:gd name="T8" fmla="*/ 629 w 1115"/>
                <a:gd name="T9" fmla="*/ 1045 h 1067"/>
                <a:gd name="T10" fmla="*/ 660 w 1115"/>
                <a:gd name="T11" fmla="*/ 1037 h 1067"/>
                <a:gd name="T12" fmla="*/ 697 w 1115"/>
                <a:gd name="T13" fmla="*/ 923 h 1067"/>
                <a:gd name="T14" fmla="*/ 778 w 1115"/>
                <a:gd name="T15" fmla="*/ 840 h 1067"/>
                <a:gd name="T16" fmla="*/ 922 w 1115"/>
                <a:gd name="T17" fmla="*/ 723 h 1067"/>
                <a:gd name="T18" fmla="*/ 1060 w 1115"/>
                <a:gd name="T19" fmla="*/ 497 h 1067"/>
                <a:gd name="T20" fmla="*/ 1115 w 1115"/>
                <a:gd name="T21" fmla="*/ 342 h 1067"/>
                <a:gd name="T22" fmla="*/ 984 w 1115"/>
                <a:gd name="T23" fmla="*/ 287 h 1067"/>
                <a:gd name="T24" fmla="*/ 927 w 1115"/>
                <a:gd name="T25" fmla="*/ 288 h 1067"/>
                <a:gd name="T26" fmla="*/ 800 w 1115"/>
                <a:gd name="T27" fmla="*/ 230 h 1067"/>
                <a:gd name="T28" fmla="*/ 785 w 1115"/>
                <a:gd name="T29" fmla="*/ 190 h 1067"/>
                <a:gd name="T30" fmla="*/ 779 w 1115"/>
                <a:gd name="T31" fmla="*/ 176 h 1067"/>
                <a:gd name="T32" fmla="*/ 752 w 1115"/>
                <a:gd name="T33" fmla="*/ 170 h 1067"/>
                <a:gd name="T34" fmla="*/ 742 w 1115"/>
                <a:gd name="T35" fmla="*/ 173 h 1067"/>
                <a:gd name="T36" fmla="*/ 678 w 1115"/>
                <a:gd name="T37" fmla="*/ 96 h 1067"/>
                <a:gd name="T38" fmla="*/ 654 w 1115"/>
                <a:gd name="T39" fmla="*/ 4 h 1067"/>
                <a:gd name="T40" fmla="*/ 624 w 1115"/>
                <a:gd name="T41" fmla="*/ 24 h 1067"/>
                <a:gd name="T42" fmla="*/ 529 w 1115"/>
                <a:gd name="T43" fmla="*/ 44 h 1067"/>
                <a:gd name="T44" fmla="*/ 513 w 1115"/>
                <a:gd name="T45" fmla="*/ 48 h 1067"/>
                <a:gd name="T46" fmla="*/ 361 w 1115"/>
                <a:gd name="T47" fmla="*/ 46 h 1067"/>
                <a:gd name="T48" fmla="*/ 338 w 1115"/>
                <a:gd name="T49" fmla="*/ 21 h 1067"/>
                <a:gd name="T50" fmla="*/ 228 w 1115"/>
                <a:gd name="T51" fmla="*/ 37 h 1067"/>
                <a:gd name="T52" fmla="*/ 160 w 1115"/>
                <a:gd name="T53" fmla="*/ 86 h 1067"/>
                <a:gd name="T54" fmla="*/ 95 w 1115"/>
                <a:gd name="T55" fmla="*/ 142 h 1067"/>
                <a:gd name="T56" fmla="*/ 33 w 1115"/>
                <a:gd name="T57" fmla="*/ 415 h 1067"/>
                <a:gd name="T58" fmla="*/ 59 w 1115"/>
                <a:gd name="T59" fmla="*/ 562 h 1067"/>
                <a:gd name="T60" fmla="*/ 46 w 1115"/>
                <a:gd name="T61" fmla="*/ 778 h 1067"/>
                <a:gd name="T62" fmla="*/ 327 w 1115"/>
                <a:gd name="T63" fmla="*/ 791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5" h="1067">
                  <a:moveTo>
                    <a:pt x="327" y="791"/>
                  </a:moveTo>
                  <a:cubicBezTo>
                    <a:pt x="328" y="791"/>
                    <a:pt x="349" y="772"/>
                    <a:pt x="349" y="772"/>
                  </a:cubicBezTo>
                  <a:cubicBezTo>
                    <a:pt x="390" y="808"/>
                    <a:pt x="390" y="808"/>
                    <a:pt x="390" y="808"/>
                  </a:cubicBezTo>
                  <a:cubicBezTo>
                    <a:pt x="417" y="1049"/>
                    <a:pt x="417" y="1049"/>
                    <a:pt x="417" y="1049"/>
                  </a:cubicBezTo>
                  <a:cubicBezTo>
                    <a:pt x="486" y="1067"/>
                    <a:pt x="486" y="1067"/>
                    <a:pt x="486" y="1067"/>
                  </a:cubicBezTo>
                  <a:cubicBezTo>
                    <a:pt x="524" y="1025"/>
                    <a:pt x="524" y="1025"/>
                    <a:pt x="524" y="1025"/>
                  </a:cubicBezTo>
                  <a:cubicBezTo>
                    <a:pt x="524" y="1025"/>
                    <a:pt x="567" y="1037"/>
                    <a:pt x="593" y="1053"/>
                  </a:cubicBezTo>
                  <a:cubicBezTo>
                    <a:pt x="594" y="1054"/>
                    <a:pt x="595" y="1055"/>
                    <a:pt x="596" y="1056"/>
                  </a:cubicBezTo>
                  <a:cubicBezTo>
                    <a:pt x="595" y="1054"/>
                    <a:pt x="595" y="1054"/>
                    <a:pt x="595" y="1054"/>
                  </a:cubicBezTo>
                  <a:cubicBezTo>
                    <a:pt x="606" y="1049"/>
                    <a:pt x="621" y="1044"/>
                    <a:pt x="629" y="1045"/>
                  </a:cubicBezTo>
                  <a:cubicBezTo>
                    <a:pt x="631" y="1045"/>
                    <a:pt x="633" y="1045"/>
                    <a:pt x="634" y="1045"/>
                  </a:cubicBezTo>
                  <a:cubicBezTo>
                    <a:pt x="646" y="1046"/>
                    <a:pt x="652" y="1047"/>
                    <a:pt x="660" y="1037"/>
                  </a:cubicBezTo>
                  <a:cubicBezTo>
                    <a:pt x="670" y="1026"/>
                    <a:pt x="677" y="998"/>
                    <a:pt x="679" y="982"/>
                  </a:cubicBezTo>
                  <a:cubicBezTo>
                    <a:pt x="681" y="966"/>
                    <a:pt x="690" y="933"/>
                    <a:pt x="697" y="923"/>
                  </a:cubicBezTo>
                  <a:cubicBezTo>
                    <a:pt x="704" y="913"/>
                    <a:pt x="763" y="857"/>
                    <a:pt x="766" y="854"/>
                  </a:cubicBezTo>
                  <a:cubicBezTo>
                    <a:pt x="769" y="849"/>
                    <a:pt x="773" y="845"/>
                    <a:pt x="778" y="840"/>
                  </a:cubicBezTo>
                  <a:cubicBezTo>
                    <a:pt x="782" y="836"/>
                    <a:pt x="786" y="832"/>
                    <a:pt x="790" y="827"/>
                  </a:cubicBezTo>
                  <a:cubicBezTo>
                    <a:pt x="803" y="810"/>
                    <a:pt x="905" y="735"/>
                    <a:pt x="922" y="723"/>
                  </a:cubicBezTo>
                  <a:cubicBezTo>
                    <a:pt x="941" y="710"/>
                    <a:pt x="990" y="621"/>
                    <a:pt x="993" y="592"/>
                  </a:cubicBezTo>
                  <a:cubicBezTo>
                    <a:pt x="996" y="562"/>
                    <a:pt x="1047" y="506"/>
                    <a:pt x="1060" y="497"/>
                  </a:cubicBezTo>
                  <a:cubicBezTo>
                    <a:pt x="1071" y="489"/>
                    <a:pt x="1084" y="464"/>
                    <a:pt x="1085" y="429"/>
                  </a:cubicBezTo>
                  <a:cubicBezTo>
                    <a:pt x="1086" y="398"/>
                    <a:pt x="1108" y="354"/>
                    <a:pt x="1115" y="342"/>
                  </a:cubicBezTo>
                  <a:cubicBezTo>
                    <a:pt x="1103" y="342"/>
                    <a:pt x="1063" y="341"/>
                    <a:pt x="1041" y="336"/>
                  </a:cubicBezTo>
                  <a:cubicBezTo>
                    <a:pt x="1017" y="331"/>
                    <a:pt x="989" y="294"/>
                    <a:pt x="984" y="287"/>
                  </a:cubicBezTo>
                  <a:cubicBezTo>
                    <a:pt x="927" y="288"/>
                    <a:pt x="927" y="288"/>
                    <a:pt x="927" y="288"/>
                  </a:cubicBezTo>
                  <a:cubicBezTo>
                    <a:pt x="927" y="288"/>
                    <a:pt x="927" y="288"/>
                    <a:pt x="927" y="288"/>
                  </a:cubicBezTo>
                  <a:cubicBezTo>
                    <a:pt x="923" y="284"/>
                    <a:pt x="886" y="254"/>
                    <a:pt x="882" y="245"/>
                  </a:cubicBezTo>
                  <a:cubicBezTo>
                    <a:pt x="879" y="238"/>
                    <a:pt x="817" y="230"/>
                    <a:pt x="800" y="230"/>
                  </a:cubicBezTo>
                  <a:cubicBezTo>
                    <a:pt x="797" y="230"/>
                    <a:pt x="794" y="228"/>
                    <a:pt x="792" y="226"/>
                  </a:cubicBezTo>
                  <a:cubicBezTo>
                    <a:pt x="785" y="220"/>
                    <a:pt x="785" y="203"/>
                    <a:pt x="785" y="190"/>
                  </a:cubicBezTo>
                  <a:cubicBezTo>
                    <a:pt x="785" y="188"/>
                    <a:pt x="785" y="188"/>
                    <a:pt x="785" y="188"/>
                  </a:cubicBezTo>
                  <a:cubicBezTo>
                    <a:pt x="785" y="178"/>
                    <a:pt x="784" y="178"/>
                    <a:pt x="779" y="176"/>
                  </a:cubicBezTo>
                  <a:cubicBezTo>
                    <a:pt x="776" y="175"/>
                    <a:pt x="772" y="174"/>
                    <a:pt x="768" y="170"/>
                  </a:cubicBezTo>
                  <a:cubicBezTo>
                    <a:pt x="761" y="165"/>
                    <a:pt x="757" y="167"/>
                    <a:pt x="752" y="170"/>
                  </a:cubicBezTo>
                  <a:cubicBezTo>
                    <a:pt x="750" y="171"/>
                    <a:pt x="748" y="172"/>
                    <a:pt x="746" y="173"/>
                  </a:cubicBezTo>
                  <a:cubicBezTo>
                    <a:pt x="745" y="174"/>
                    <a:pt x="743" y="173"/>
                    <a:pt x="742" y="173"/>
                  </a:cubicBezTo>
                  <a:cubicBezTo>
                    <a:pt x="734" y="168"/>
                    <a:pt x="728" y="137"/>
                    <a:pt x="727" y="129"/>
                  </a:cubicBezTo>
                  <a:cubicBezTo>
                    <a:pt x="722" y="126"/>
                    <a:pt x="694" y="106"/>
                    <a:pt x="678" y="96"/>
                  </a:cubicBezTo>
                  <a:cubicBezTo>
                    <a:pt x="660" y="85"/>
                    <a:pt x="669" y="49"/>
                    <a:pt x="674" y="30"/>
                  </a:cubicBezTo>
                  <a:cubicBezTo>
                    <a:pt x="678" y="14"/>
                    <a:pt x="665" y="9"/>
                    <a:pt x="654" y="4"/>
                  </a:cubicBezTo>
                  <a:cubicBezTo>
                    <a:pt x="652" y="3"/>
                    <a:pt x="652" y="3"/>
                    <a:pt x="652" y="3"/>
                  </a:cubicBezTo>
                  <a:cubicBezTo>
                    <a:pt x="645" y="0"/>
                    <a:pt x="637" y="9"/>
                    <a:pt x="624" y="24"/>
                  </a:cubicBezTo>
                  <a:cubicBezTo>
                    <a:pt x="619" y="29"/>
                    <a:pt x="615" y="34"/>
                    <a:pt x="609" y="40"/>
                  </a:cubicBezTo>
                  <a:cubicBezTo>
                    <a:pt x="589" y="61"/>
                    <a:pt x="547" y="49"/>
                    <a:pt x="529" y="44"/>
                  </a:cubicBezTo>
                  <a:cubicBezTo>
                    <a:pt x="525" y="44"/>
                    <a:pt x="523" y="43"/>
                    <a:pt x="521" y="43"/>
                  </a:cubicBezTo>
                  <a:cubicBezTo>
                    <a:pt x="519" y="42"/>
                    <a:pt x="517" y="44"/>
                    <a:pt x="513" y="48"/>
                  </a:cubicBezTo>
                  <a:cubicBezTo>
                    <a:pt x="506" y="53"/>
                    <a:pt x="495" y="63"/>
                    <a:pt x="471" y="71"/>
                  </a:cubicBezTo>
                  <a:cubicBezTo>
                    <a:pt x="432" y="83"/>
                    <a:pt x="364" y="48"/>
                    <a:pt x="361" y="46"/>
                  </a:cubicBezTo>
                  <a:cubicBezTo>
                    <a:pt x="361" y="46"/>
                    <a:pt x="361" y="46"/>
                    <a:pt x="361" y="46"/>
                  </a:cubicBezTo>
                  <a:cubicBezTo>
                    <a:pt x="338" y="21"/>
                    <a:pt x="338" y="21"/>
                    <a:pt x="338" y="21"/>
                  </a:cubicBezTo>
                  <a:cubicBezTo>
                    <a:pt x="281" y="11"/>
                    <a:pt x="281" y="11"/>
                    <a:pt x="281" y="11"/>
                  </a:cubicBezTo>
                  <a:cubicBezTo>
                    <a:pt x="228" y="37"/>
                    <a:pt x="228" y="37"/>
                    <a:pt x="228" y="37"/>
                  </a:cubicBezTo>
                  <a:cubicBezTo>
                    <a:pt x="208" y="19"/>
                    <a:pt x="208" y="19"/>
                    <a:pt x="208" y="19"/>
                  </a:cubicBezTo>
                  <a:cubicBezTo>
                    <a:pt x="202" y="27"/>
                    <a:pt x="176" y="62"/>
                    <a:pt x="160" y="86"/>
                  </a:cubicBezTo>
                  <a:cubicBezTo>
                    <a:pt x="148" y="105"/>
                    <a:pt x="113" y="127"/>
                    <a:pt x="93" y="140"/>
                  </a:cubicBezTo>
                  <a:cubicBezTo>
                    <a:pt x="94" y="141"/>
                    <a:pt x="95" y="142"/>
                    <a:pt x="95" y="142"/>
                  </a:cubicBezTo>
                  <a:cubicBezTo>
                    <a:pt x="95" y="142"/>
                    <a:pt x="24" y="346"/>
                    <a:pt x="19" y="362"/>
                  </a:cubicBezTo>
                  <a:cubicBezTo>
                    <a:pt x="15" y="378"/>
                    <a:pt x="20" y="392"/>
                    <a:pt x="33" y="415"/>
                  </a:cubicBezTo>
                  <a:cubicBezTo>
                    <a:pt x="46" y="439"/>
                    <a:pt x="28" y="459"/>
                    <a:pt x="14" y="471"/>
                  </a:cubicBezTo>
                  <a:cubicBezTo>
                    <a:pt x="0" y="483"/>
                    <a:pt x="41" y="526"/>
                    <a:pt x="59" y="562"/>
                  </a:cubicBezTo>
                  <a:cubicBezTo>
                    <a:pt x="77" y="598"/>
                    <a:pt x="37" y="685"/>
                    <a:pt x="27" y="712"/>
                  </a:cubicBezTo>
                  <a:cubicBezTo>
                    <a:pt x="17" y="739"/>
                    <a:pt x="46" y="778"/>
                    <a:pt x="46" y="778"/>
                  </a:cubicBezTo>
                  <a:cubicBezTo>
                    <a:pt x="293" y="773"/>
                    <a:pt x="293" y="773"/>
                    <a:pt x="293" y="773"/>
                  </a:cubicBezTo>
                  <a:cubicBezTo>
                    <a:pt x="293" y="773"/>
                    <a:pt x="325" y="791"/>
                    <a:pt x="327" y="79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5" name="Freeform 646">
              <a:extLst>
                <a:ext uri="{FF2B5EF4-FFF2-40B4-BE49-F238E27FC236}">
                  <a16:creationId xmlns:a16="http://schemas.microsoft.com/office/drawing/2014/main" id="{84190A96-06F5-C948-A82E-6128717B8440}"/>
                </a:ext>
              </a:extLst>
            </p:cNvPr>
            <p:cNvSpPr>
              <a:spLocks/>
            </p:cNvSpPr>
            <p:nvPr/>
          </p:nvSpPr>
          <p:spPr bwMode="auto">
            <a:xfrm>
              <a:off x="-163158" y="10384678"/>
              <a:ext cx="3365874" cy="3075458"/>
            </a:xfrm>
            <a:custGeom>
              <a:avLst/>
              <a:gdLst>
                <a:gd name="T0" fmla="*/ 662 w 1709"/>
                <a:gd name="T1" fmla="*/ 1508 h 1562"/>
                <a:gd name="T2" fmla="*/ 735 w 1709"/>
                <a:gd name="T3" fmla="*/ 1456 h 1562"/>
                <a:gd name="T4" fmla="*/ 869 w 1709"/>
                <a:gd name="T5" fmla="*/ 1467 h 1562"/>
                <a:gd name="T6" fmla="*/ 1028 w 1709"/>
                <a:gd name="T7" fmla="*/ 1463 h 1562"/>
                <a:gd name="T8" fmla="*/ 1127 w 1709"/>
                <a:gd name="T9" fmla="*/ 1445 h 1562"/>
                <a:gd name="T10" fmla="*/ 1184 w 1709"/>
                <a:gd name="T11" fmla="*/ 1455 h 1562"/>
                <a:gd name="T12" fmla="*/ 1259 w 1709"/>
                <a:gd name="T13" fmla="*/ 1520 h 1562"/>
                <a:gd name="T14" fmla="*/ 1233 w 1709"/>
                <a:gd name="T15" fmla="*/ 1479 h 1562"/>
                <a:gd name="T16" fmla="*/ 1251 w 1709"/>
                <a:gd name="T17" fmla="*/ 1382 h 1562"/>
                <a:gd name="T18" fmla="*/ 1279 w 1709"/>
                <a:gd name="T19" fmla="*/ 1319 h 1562"/>
                <a:gd name="T20" fmla="*/ 1333 w 1709"/>
                <a:gd name="T21" fmla="*/ 1286 h 1562"/>
                <a:gd name="T22" fmla="*/ 1397 w 1709"/>
                <a:gd name="T23" fmla="*/ 1206 h 1562"/>
                <a:gd name="T24" fmla="*/ 1465 w 1709"/>
                <a:gd name="T25" fmla="*/ 1160 h 1562"/>
                <a:gd name="T26" fmla="*/ 1485 w 1709"/>
                <a:gd name="T27" fmla="*/ 1098 h 1562"/>
                <a:gd name="T28" fmla="*/ 1544 w 1709"/>
                <a:gd name="T29" fmla="*/ 1084 h 1562"/>
                <a:gd name="T30" fmla="*/ 1583 w 1709"/>
                <a:gd name="T31" fmla="*/ 1002 h 1562"/>
                <a:gd name="T32" fmla="*/ 1603 w 1709"/>
                <a:gd name="T33" fmla="*/ 915 h 1562"/>
                <a:gd name="T34" fmla="*/ 1618 w 1709"/>
                <a:gd name="T35" fmla="*/ 856 h 1562"/>
                <a:gd name="T36" fmla="*/ 1657 w 1709"/>
                <a:gd name="T37" fmla="*/ 752 h 1562"/>
                <a:gd name="T38" fmla="*/ 1633 w 1709"/>
                <a:gd name="T39" fmla="*/ 640 h 1562"/>
                <a:gd name="T40" fmla="*/ 1632 w 1709"/>
                <a:gd name="T41" fmla="*/ 521 h 1562"/>
                <a:gd name="T42" fmla="*/ 1700 w 1709"/>
                <a:gd name="T43" fmla="*/ 347 h 1562"/>
                <a:gd name="T44" fmla="*/ 814 w 1709"/>
                <a:gd name="T45" fmla="*/ 313 h 1562"/>
                <a:gd name="T46" fmla="*/ 513 w 1709"/>
                <a:gd name="T47" fmla="*/ 42 h 1562"/>
                <a:gd name="T48" fmla="*/ 483 w 1709"/>
                <a:gd name="T49" fmla="*/ 0 h 1562"/>
                <a:gd name="T50" fmla="*/ 478 w 1709"/>
                <a:gd name="T51" fmla="*/ 92 h 1562"/>
                <a:gd name="T52" fmla="*/ 452 w 1709"/>
                <a:gd name="T53" fmla="*/ 153 h 1562"/>
                <a:gd name="T54" fmla="*/ 15 w 1709"/>
                <a:gd name="T55" fmla="*/ 170 h 1562"/>
                <a:gd name="T56" fmla="*/ 27 w 1709"/>
                <a:gd name="T57" fmla="*/ 269 h 1562"/>
                <a:gd name="T58" fmla="*/ 4 w 1709"/>
                <a:gd name="T59" fmla="*/ 389 h 1562"/>
                <a:gd name="T60" fmla="*/ 59 w 1709"/>
                <a:gd name="T61" fmla="*/ 460 h 1562"/>
                <a:gd name="T62" fmla="*/ 89 w 1709"/>
                <a:gd name="T63" fmla="*/ 477 h 1562"/>
                <a:gd name="T64" fmla="*/ 228 w 1709"/>
                <a:gd name="T65" fmla="*/ 498 h 1562"/>
                <a:gd name="T66" fmla="*/ 230 w 1709"/>
                <a:gd name="T67" fmla="*/ 559 h 1562"/>
                <a:gd name="T68" fmla="*/ 257 w 1709"/>
                <a:gd name="T69" fmla="*/ 684 h 1562"/>
                <a:gd name="T70" fmla="*/ 226 w 1709"/>
                <a:gd name="T71" fmla="*/ 709 h 1562"/>
                <a:gd name="T72" fmla="*/ 234 w 1709"/>
                <a:gd name="T73" fmla="*/ 749 h 1562"/>
                <a:gd name="T74" fmla="*/ 186 w 1709"/>
                <a:gd name="T75" fmla="*/ 779 h 1562"/>
                <a:gd name="T76" fmla="*/ 151 w 1709"/>
                <a:gd name="T77" fmla="*/ 895 h 1562"/>
                <a:gd name="T78" fmla="*/ 151 w 1709"/>
                <a:gd name="T79" fmla="*/ 1108 h 1562"/>
                <a:gd name="T80" fmla="*/ 339 w 1709"/>
                <a:gd name="T81" fmla="*/ 1286 h 1562"/>
                <a:gd name="T82" fmla="*/ 467 w 1709"/>
                <a:gd name="T83" fmla="*/ 1272 h 1562"/>
                <a:gd name="T84" fmla="*/ 499 w 1709"/>
                <a:gd name="T85" fmla="*/ 1469 h 1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9" h="1562">
                  <a:moveTo>
                    <a:pt x="598" y="1562"/>
                  </a:moveTo>
                  <a:cubicBezTo>
                    <a:pt x="597" y="1560"/>
                    <a:pt x="597" y="1560"/>
                    <a:pt x="597" y="1560"/>
                  </a:cubicBezTo>
                  <a:cubicBezTo>
                    <a:pt x="613" y="1551"/>
                    <a:pt x="650" y="1526"/>
                    <a:pt x="662" y="1508"/>
                  </a:cubicBezTo>
                  <a:cubicBezTo>
                    <a:pt x="681" y="1480"/>
                    <a:pt x="711" y="1440"/>
                    <a:pt x="712" y="1439"/>
                  </a:cubicBezTo>
                  <a:cubicBezTo>
                    <a:pt x="713" y="1438"/>
                    <a:pt x="713" y="1438"/>
                    <a:pt x="713" y="1438"/>
                  </a:cubicBezTo>
                  <a:cubicBezTo>
                    <a:pt x="735" y="1456"/>
                    <a:pt x="735" y="1456"/>
                    <a:pt x="735" y="1456"/>
                  </a:cubicBezTo>
                  <a:cubicBezTo>
                    <a:pt x="787" y="1431"/>
                    <a:pt x="787" y="1431"/>
                    <a:pt x="787" y="1431"/>
                  </a:cubicBezTo>
                  <a:cubicBezTo>
                    <a:pt x="846" y="1442"/>
                    <a:pt x="846" y="1442"/>
                    <a:pt x="846" y="1442"/>
                  </a:cubicBezTo>
                  <a:cubicBezTo>
                    <a:pt x="869" y="1467"/>
                    <a:pt x="869" y="1467"/>
                    <a:pt x="869" y="1467"/>
                  </a:cubicBezTo>
                  <a:cubicBezTo>
                    <a:pt x="874" y="1469"/>
                    <a:pt x="940" y="1502"/>
                    <a:pt x="975" y="1491"/>
                  </a:cubicBezTo>
                  <a:cubicBezTo>
                    <a:pt x="999" y="1484"/>
                    <a:pt x="1010" y="1474"/>
                    <a:pt x="1017" y="1469"/>
                  </a:cubicBezTo>
                  <a:cubicBezTo>
                    <a:pt x="1021" y="1465"/>
                    <a:pt x="1024" y="1462"/>
                    <a:pt x="1028" y="1463"/>
                  </a:cubicBezTo>
                  <a:cubicBezTo>
                    <a:pt x="1029" y="1463"/>
                    <a:pt x="1032" y="1464"/>
                    <a:pt x="1036" y="1465"/>
                  </a:cubicBezTo>
                  <a:cubicBezTo>
                    <a:pt x="1053" y="1469"/>
                    <a:pt x="1094" y="1480"/>
                    <a:pt x="1112" y="1461"/>
                  </a:cubicBezTo>
                  <a:cubicBezTo>
                    <a:pt x="1118" y="1455"/>
                    <a:pt x="1122" y="1450"/>
                    <a:pt x="1127" y="1445"/>
                  </a:cubicBezTo>
                  <a:cubicBezTo>
                    <a:pt x="1141" y="1429"/>
                    <a:pt x="1150" y="1420"/>
                    <a:pt x="1160" y="1424"/>
                  </a:cubicBezTo>
                  <a:cubicBezTo>
                    <a:pt x="1162" y="1425"/>
                    <a:pt x="1162" y="1425"/>
                    <a:pt x="1162" y="1425"/>
                  </a:cubicBezTo>
                  <a:cubicBezTo>
                    <a:pt x="1172" y="1429"/>
                    <a:pt x="1188" y="1436"/>
                    <a:pt x="1184" y="1455"/>
                  </a:cubicBezTo>
                  <a:cubicBezTo>
                    <a:pt x="1179" y="1473"/>
                    <a:pt x="1171" y="1507"/>
                    <a:pt x="1187" y="1517"/>
                  </a:cubicBezTo>
                  <a:cubicBezTo>
                    <a:pt x="1202" y="1527"/>
                    <a:pt x="1229" y="1546"/>
                    <a:pt x="1235" y="1550"/>
                  </a:cubicBezTo>
                  <a:cubicBezTo>
                    <a:pt x="1240" y="1546"/>
                    <a:pt x="1258" y="1531"/>
                    <a:pt x="1259" y="1520"/>
                  </a:cubicBezTo>
                  <a:cubicBezTo>
                    <a:pt x="1260" y="1518"/>
                    <a:pt x="1259" y="1516"/>
                    <a:pt x="1258" y="1515"/>
                  </a:cubicBezTo>
                  <a:cubicBezTo>
                    <a:pt x="1255" y="1511"/>
                    <a:pt x="1251" y="1508"/>
                    <a:pt x="1247" y="1505"/>
                  </a:cubicBezTo>
                  <a:cubicBezTo>
                    <a:pt x="1239" y="1499"/>
                    <a:pt x="1231" y="1494"/>
                    <a:pt x="1233" y="1479"/>
                  </a:cubicBezTo>
                  <a:cubicBezTo>
                    <a:pt x="1234" y="1472"/>
                    <a:pt x="1233" y="1460"/>
                    <a:pt x="1232" y="1447"/>
                  </a:cubicBezTo>
                  <a:cubicBezTo>
                    <a:pt x="1231" y="1415"/>
                    <a:pt x="1230" y="1392"/>
                    <a:pt x="1238" y="1387"/>
                  </a:cubicBezTo>
                  <a:cubicBezTo>
                    <a:pt x="1242" y="1385"/>
                    <a:pt x="1247" y="1384"/>
                    <a:pt x="1251" y="1382"/>
                  </a:cubicBezTo>
                  <a:cubicBezTo>
                    <a:pt x="1262" y="1379"/>
                    <a:pt x="1272" y="1376"/>
                    <a:pt x="1273" y="1366"/>
                  </a:cubicBezTo>
                  <a:cubicBezTo>
                    <a:pt x="1273" y="1362"/>
                    <a:pt x="1272" y="1356"/>
                    <a:pt x="1272" y="1351"/>
                  </a:cubicBezTo>
                  <a:cubicBezTo>
                    <a:pt x="1270" y="1337"/>
                    <a:pt x="1269" y="1323"/>
                    <a:pt x="1279" y="1319"/>
                  </a:cubicBezTo>
                  <a:cubicBezTo>
                    <a:pt x="1282" y="1318"/>
                    <a:pt x="1287" y="1317"/>
                    <a:pt x="1291" y="1316"/>
                  </a:cubicBezTo>
                  <a:cubicBezTo>
                    <a:pt x="1308" y="1313"/>
                    <a:pt x="1334" y="1308"/>
                    <a:pt x="1334" y="1295"/>
                  </a:cubicBezTo>
                  <a:cubicBezTo>
                    <a:pt x="1334" y="1292"/>
                    <a:pt x="1334" y="1289"/>
                    <a:pt x="1333" y="1286"/>
                  </a:cubicBezTo>
                  <a:cubicBezTo>
                    <a:pt x="1333" y="1273"/>
                    <a:pt x="1333" y="1264"/>
                    <a:pt x="1343" y="1256"/>
                  </a:cubicBezTo>
                  <a:cubicBezTo>
                    <a:pt x="1347" y="1253"/>
                    <a:pt x="1355" y="1245"/>
                    <a:pt x="1363" y="1236"/>
                  </a:cubicBezTo>
                  <a:cubicBezTo>
                    <a:pt x="1383" y="1216"/>
                    <a:pt x="1393" y="1206"/>
                    <a:pt x="1397" y="1206"/>
                  </a:cubicBezTo>
                  <a:cubicBezTo>
                    <a:pt x="1397" y="1206"/>
                    <a:pt x="1397" y="1206"/>
                    <a:pt x="1397" y="1206"/>
                  </a:cubicBezTo>
                  <a:cubicBezTo>
                    <a:pt x="1405" y="1207"/>
                    <a:pt x="1446" y="1203"/>
                    <a:pt x="1454" y="1193"/>
                  </a:cubicBezTo>
                  <a:cubicBezTo>
                    <a:pt x="1462" y="1184"/>
                    <a:pt x="1465" y="1173"/>
                    <a:pt x="1465" y="1160"/>
                  </a:cubicBezTo>
                  <a:cubicBezTo>
                    <a:pt x="1465" y="1159"/>
                    <a:pt x="1465" y="1157"/>
                    <a:pt x="1465" y="1155"/>
                  </a:cubicBezTo>
                  <a:cubicBezTo>
                    <a:pt x="1465" y="1140"/>
                    <a:pt x="1464" y="1115"/>
                    <a:pt x="1475" y="1107"/>
                  </a:cubicBezTo>
                  <a:cubicBezTo>
                    <a:pt x="1478" y="1105"/>
                    <a:pt x="1482" y="1101"/>
                    <a:pt x="1485" y="1098"/>
                  </a:cubicBezTo>
                  <a:cubicBezTo>
                    <a:pt x="1493" y="1090"/>
                    <a:pt x="1500" y="1083"/>
                    <a:pt x="1509" y="1083"/>
                  </a:cubicBezTo>
                  <a:cubicBezTo>
                    <a:pt x="1513" y="1083"/>
                    <a:pt x="1518" y="1084"/>
                    <a:pt x="1522" y="1086"/>
                  </a:cubicBezTo>
                  <a:cubicBezTo>
                    <a:pt x="1533" y="1090"/>
                    <a:pt x="1539" y="1091"/>
                    <a:pt x="1544" y="1084"/>
                  </a:cubicBezTo>
                  <a:cubicBezTo>
                    <a:pt x="1546" y="1080"/>
                    <a:pt x="1550" y="1075"/>
                    <a:pt x="1555" y="1068"/>
                  </a:cubicBezTo>
                  <a:cubicBezTo>
                    <a:pt x="1568" y="1051"/>
                    <a:pt x="1589" y="1024"/>
                    <a:pt x="1586" y="1013"/>
                  </a:cubicBezTo>
                  <a:cubicBezTo>
                    <a:pt x="1585" y="1010"/>
                    <a:pt x="1584" y="1006"/>
                    <a:pt x="1583" y="1002"/>
                  </a:cubicBezTo>
                  <a:cubicBezTo>
                    <a:pt x="1578" y="988"/>
                    <a:pt x="1573" y="973"/>
                    <a:pt x="1580" y="961"/>
                  </a:cubicBezTo>
                  <a:cubicBezTo>
                    <a:pt x="1582" y="957"/>
                    <a:pt x="1585" y="953"/>
                    <a:pt x="1588" y="949"/>
                  </a:cubicBezTo>
                  <a:cubicBezTo>
                    <a:pt x="1596" y="939"/>
                    <a:pt x="1604" y="928"/>
                    <a:pt x="1603" y="915"/>
                  </a:cubicBezTo>
                  <a:cubicBezTo>
                    <a:pt x="1603" y="910"/>
                    <a:pt x="1603" y="906"/>
                    <a:pt x="1602" y="902"/>
                  </a:cubicBezTo>
                  <a:cubicBezTo>
                    <a:pt x="1601" y="888"/>
                    <a:pt x="1600" y="876"/>
                    <a:pt x="1610" y="865"/>
                  </a:cubicBezTo>
                  <a:cubicBezTo>
                    <a:pt x="1613" y="862"/>
                    <a:pt x="1615" y="859"/>
                    <a:pt x="1618" y="856"/>
                  </a:cubicBezTo>
                  <a:cubicBezTo>
                    <a:pt x="1627" y="847"/>
                    <a:pt x="1633" y="841"/>
                    <a:pt x="1631" y="834"/>
                  </a:cubicBezTo>
                  <a:cubicBezTo>
                    <a:pt x="1627" y="821"/>
                    <a:pt x="1627" y="809"/>
                    <a:pt x="1632" y="800"/>
                  </a:cubicBezTo>
                  <a:cubicBezTo>
                    <a:pt x="1634" y="796"/>
                    <a:pt x="1645" y="775"/>
                    <a:pt x="1657" y="752"/>
                  </a:cubicBezTo>
                  <a:cubicBezTo>
                    <a:pt x="1654" y="745"/>
                    <a:pt x="1637" y="706"/>
                    <a:pt x="1632" y="691"/>
                  </a:cubicBezTo>
                  <a:cubicBezTo>
                    <a:pt x="1625" y="676"/>
                    <a:pt x="1629" y="657"/>
                    <a:pt x="1633" y="643"/>
                  </a:cubicBezTo>
                  <a:cubicBezTo>
                    <a:pt x="1633" y="640"/>
                    <a:pt x="1633" y="640"/>
                    <a:pt x="1633" y="640"/>
                  </a:cubicBezTo>
                  <a:cubicBezTo>
                    <a:pt x="1636" y="627"/>
                    <a:pt x="1625" y="597"/>
                    <a:pt x="1620" y="588"/>
                  </a:cubicBezTo>
                  <a:cubicBezTo>
                    <a:pt x="1617" y="582"/>
                    <a:pt x="1621" y="567"/>
                    <a:pt x="1625" y="551"/>
                  </a:cubicBezTo>
                  <a:cubicBezTo>
                    <a:pt x="1628" y="540"/>
                    <a:pt x="1631" y="530"/>
                    <a:pt x="1632" y="521"/>
                  </a:cubicBezTo>
                  <a:cubicBezTo>
                    <a:pt x="1635" y="501"/>
                    <a:pt x="1657" y="466"/>
                    <a:pt x="1670" y="445"/>
                  </a:cubicBezTo>
                  <a:cubicBezTo>
                    <a:pt x="1672" y="442"/>
                    <a:pt x="1674" y="439"/>
                    <a:pt x="1676" y="437"/>
                  </a:cubicBezTo>
                  <a:cubicBezTo>
                    <a:pt x="1685" y="421"/>
                    <a:pt x="1700" y="360"/>
                    <a:pt x="1700" y="347"/>
                  </a:cubicBezTo>
                  <a:cubicBezTo>
                    <a:pt x="1700" y="336"/>
                    <a:pt x="1706" y="318"/>
                    <a:pt x="1709" y="312"/>
                  </a:cubicBezTo>
                  <a:cubicBezTo>
                    <a:pt x="822" y="313"/>
                    <a:pt x="822" y="313"/>
                    <a:pt x="822" y="313"/>
                  </a:cubicBezTo>
                  <a:cubicBezTo>
                    <a:pt x="822" y="313"/>
                    <a:pt x="819" y="313"/>
                    <a:pt x="814" y="313"/>
                  </a:cubicBezTo>
                  <a:cubicBezTo>
                    <a:pt x="780" y="313"/>
                    <a:pt x="645" y="308"/>
                    <a:pt x="596" y="226"/>
                  </a:cubicBezTo>
                  <a:cubicBezTo>
                    <a:pt x="536" y="124"/>
                    <a:pt x="519" y="72"/>
                    <a:pt x="518" y="59"/>
                  </a:cubicBezTo>
                  <a:cubicBezTo>
                    <a:pt x="518" y="49"/>
                    <a:pt x="516" y="47"/>
                    <a:pt x="513" y="42"/>
                  </a:cubicBezTo>
                  <a:cubicBezTo>
                    <a:pt x="511" y="39"/>
                    <a:pt x="509" y="35"/>
                    <a:pt x="505" y="28"/>
                  </a:cubicBezTo>
                  <a:cubicBezTo>
                    <a:pt x="502" y="20"/>
                    <a:pt x="496" y="14"/>
                    <a:pt x="491" y="9"/>
                  </a:cubicBezTo>
                  <a:cubicBezTo>
                    <a:pt x="488" y="6"/>
                    <a:pt x="486" y="3"/>
                    <a:pt x="483" y="0"/>
                  </a:cubicBezTo>
                  <a:cubicBezTo>
                    <a:pt x="479" y="4"/>
                    <a:pt x="467" y="17"/>
                    <a:pt x="473" y="38"/>
                  </a:cubicBezTo>
                  <a:cubicBezTo>
                    <a:pt x="475" y="43"/>
                    <a:pt x="475" y="43"/>
                    <a:pt x="475" y="43"/>
                  </a:cubicBezTo>
                  <a:cubicBezTo>
                    <a:pt x="482" y="66"/>
                    <a:pt x="485" y="79"/>
                    <a:pt x="478" y="92"/>
                  </a:cubicBezTo>
                  <a:cubicBezTo>
                    <a:pt x="475" y="97"/>
                    <a:pt x="472" y="101"/>
                    <a:pt x="468" y="105"/>
                  </a:cubicBezTo>
                  <a:cubicBezTo>
                    <a:pt x="463" y="111"/>
                    <a:pt x="459" y="116"/>
                    <a:pt x="458" y="123"/>
                  </a:cubicBezTo>
                  <a:cubicBezTo>
                    <a:pt x="457" y="135"/>
                    <a:pt x="452" y="153"/>
                    <a:pt x="452" y="153"/>
                  </a:cubicBezTo>
                  <a:cubicBezTo>
                    <a:pt x="452" y="155"/>
                    <a:pt x="452" y="155"/>
                    <a:pt x="452" y="155"/>
                  </a:cubicBezTo>
                  <a:cubicBezTo>
                    <a:pt x="450" y="155"/>
                    <a:pt x="450" y="155"/>
                    <a:pt x="450" y="155"/>
                  </a:cubicBezTo>
                  <a:cubicBezTo>
                    <a:pt x="15" y="170"/>
                    <a:pt x="15" y="170"/>
                    <a:pt x="15" y="170"/>
                  </a:cubicBezTo>
                  <a:cubicBezTo>
                    <a:pt x="11" y="182"/>
                    <a:pt x="3" y="212"/>
                    <a:pt x="7" y="222"/>
                  </a:cubicBezTo>
                  <a:cubicBezTo>
                    <a:pt x="12" y="235"/>
                    <a:pt x="27" y="268"/>
                    <a:pt x="27" y="268"/>
                  </a:cubicBezTo>
                  <a:cubicBezTo>
                    <a:pt x="27" y="269"/>
                    <a:pt x="27" y="269"/>
                    <a:pt x="27" y="269"/>
                  </a:cubicBezTo>
                  <a:cubicBezTo>
                    <a:pt x="27" y="270"/>
                    <a:pt x="27" y="270"/>
                    <a:pt x="27" y="270"/>
                  </a:cubicBezTo>
                  <a:cubicBezTo>
                    <a:pt x="27" y="271"/>
                    <a:pt x="0" y="353"/>
                    <a:pt x="1" y="371"/>
                  </a:cubicBezTo>
                  <a:cubicBezTo>
                    <a:pt x="2" y="380"/>
                    <a:pt x="3" y="385"/>
                    <a:pt x="4" y="389"/>
                  </a:cubicBezTo>
                  <a:cubicBezTo>
                    <a:pt x="5" y="394"/>
                    <a:pt x="5" y="397"/>
                    <a:pt x="5" y="404"/>
                  </a:cubicBezTo>
                  <a:cubicBezTo>
                    <a:pt x="5" y="414"/>
                    <a:pt x="5" y="423"/>
                    <a:pt x="5" y="427"/>
                  </a:cubicBezTo>
                  <a:cubicBezTo>
                    <a:pt x="13" y="430"/>
                    <a:pt x="52" y="443"/>
                    <a:pt x="59" y="460"/>
                  </a:cubicBezTo>
                  <a:cubicBezTo>
                    <a:pt x="61" y="465"/>
                    <a:pt x="62" y="469"/>
                    <a:pt x="63" y="472"/>
                  </a:cubicBezTo>
                  <a:cubicBezTo>
                    <a:pt x="65" y="481"/>
                    <a:pt x="65" y="483"/>
                    <a:pt x="74" y="481"/>
                  </a:cubicBezTo>
                  <a:cubicBezTo>
                    <a:pt x="78" y="481"/>
                    <a:pt x="83" y="479"/>
                    <a:pt x="89" y="477"/>
                  </a:cubicBezTo>
                  <a:cubicBezTo>
                    <a:pt x="106" y="471"/>
                    <a:pt x="133" y="463"/>
                    <a:pt x="155" y="472"/>
                  </a:cubicBezTo>
                  <a:cubicBezTo>
                    <a:pt x="166" y="476"/>
                    <a:pt x="179" y="478"/>
                    <a:pt x="191" y="480"/>
                  </a:cubicBezTo>
                  <a:cubicBezTo>
                    <a:pt x="210" y="482"/>
                    <a:pt x="227" y="485"/>
                    <a:pt x="228" y="498"/>
                  </a:cubicBezTo>
                  <a:cubicBezTo>
                    <a:pt x="228" y="504"/>
                    <a:pt x="230" y="512"/>
                    <a:pt x="232" y="520"/>
                  </a:cubicBezTo>
                  <a:cubicBezTo>
                    <a:pt x="236" y="534"/>
                    <a:pt x="239" y="547"/>
                    <a:pt x="234" y="554"/>
                  </a:cubicBezTo>
                  <a:cubicBezTo>
                    <a:pt x="233" y="556"/>
                    <a:pt x="231" y="557"/>
                    <a:pt x="230" y="559"/>
                  </a:cubicBezTo>
                  <a:cubicBezTo>
                    <a:pt x="222" y="569"/>
                    <a:pt x="210" y="583"/>
                    <a:pt x="215" y="596"/>
                  </a:cubicBezTo>
                  <a:cubicBezTo>
                    <a:pt x="222" y="612"/>
                    <a:pt x="256" y="682"/>
                    <a:pt x="256" y="683"/>
                  </a:cubicBezTo>
                  <a:cubicBezTo>
                    <a:pt x="257" y="684"/>
                    <a:pt x="257" y="684"/>
                    <a:pt x="257" y="684"/>
                  </a:cubicBezTo>
                  <a:cubicBezTo>
                    <a:pt x="255" y="685"/>
                    <a:pt x="255" y="685"/>
                    <a:pt x="255" y="685"/>
                  </a:cubicBezTo>
                  <a:cubicBezTo>
                    <a:pt x="245" y="691"/>
                    <a:pt x="228" y="702"/>
                    <a:pt x="226" y="708"/>
                  </a:cubicBezTo>
                  <a:cubicBezTo>
                    <a:pt x="226" y="709"/>
                    <a:pt x="226" y="709"/>
                    <a:pt x="226" y="709"/>
                  </a:cubicBezTo>
                  <a:cubicBezTo>
                    <a:pt x="231" y="717"/>
                    <a:pt x="236" y="746"/>
                    <a:pt x="236" y="747"/>
                  </a:cubicBezTo>
                  <a:cubicBezTo>
                    <a:pt x="236" y="749"/>
                    <a:pt x="236" y="749"/>
                    <a:pt x="236" y="749"/>
                  </a:cubicBezTo>
                  <a:cubicBezTo>
                    <a:pt x="234" y="749"/>
                    <a:pt x="234" y="749"/>
                    <a:pt x="234" y="749"/>
                  </a:cubicBezTo>
                  <a:cubicBezTo>
                    <a:pt x="223" y="753"/>
                    <a:pt x="192" y="763"/>
                    <a:pt x="186" y="774"/>
                  </a:cubicBezTo>
                  <a:cubicBezTo>
                    <a:pt x="186" y="775"/>
                    <a:pt x="185" y="777"/>
                    <a:pt x="186" y="778"/>
                  </a:cubicBezTo>
                  <a:cubicBezTo>
                    <a:pt x="186" y="779"/>
                    <a:pt x="186" y="779"/>
                    <a:pt x="186" y="779"/>
                  </a:cubicBezTo>
                  <a:cubicBezTo>
                    <a:pt x="191" y="794"/>
                    <a:pt x="200" y="821"/>
                    <a:pt x="190" y="839"/>
                  </a:cubicBezTo>
                  <a:cubicBezTo>
                    <a:pt x="186" y="847"/>
                    <a:pt x="171" y="864"/>
                    <a:pt x="147" y="892"/>
                  </a:cubicBezTo>
                  <a:cubicBezTo>
                    <a:pt x="151" y="895"/>
                    <a:pt x="151" y="895"/>
                    <a:pt x="151" y="895"/>
                  </a:cubicBezTo>
                  <a:cubicBezTo>
                    <a:pt x="179" y="965"/>
                    <a:pt x="179" y="965"/>
                    <a:pt x="179" y="965"/>
                  </a:cubicBezTo>
                  <a:cubicBezTo>
                    <a:pt x="172" y="1105"/>
                    <a:pt x="172" y="1105"/>
                    <a:pt x="172" y="1105"/>
                  </a:cubicBezTo>
                  <a:cubicBezTo>
                    <a:pt x="151" y="1108"/>
                    <a:pt x="151" y="1108"/>
                    <a:pt x="151" y="1108"/>
                  </a:cubicBezTo>
                  <a:cubicBezTo>
                    <a:pt x="144" y="1120"/>
                    <a:pt x="144" y="1120"/>
                    <a:pt x="144" y="1120"/>
                  </a:cubicBezTo>
                  <a:cubicBezTo>
                    <a:pt x="144" y="1120"/>
                    <a:pt x="186" y="1218"/>
                    <a:pt x="200" y="1250"/>
                  </a:cubicBezTo>
                  <a:cubicBezTo>
                    <a:pt x="215" y="1282"/>
                    <a:pt x="339" y="1286"/>
                    <a:pt x="339" y="1286"/>
                  </a:cubicBezTo>
                  <a:cubicBezTo>
                    <a:pt x="390" y="1261"/>
                    <a:pt x="390" y="1261"/>
                    <a:pt x="390" y="1261"/>
                  </a:cubicBezTo>
                  <a:cubicBezTo>
                    <a:pt x="431" y="1274"/>
                    <a:pt x="431" y="1274"/>
                    <a:pt x="431" y="1274"/>
                  </a:cubicBezTo>
                  <a:cubicBezTo>
                    <a:pt x="467" y="1272"/>
                    <a:pt x="467" y="1272"/>
                    <a:pt x="467" y="1272"/>
                  </a:cubicBezTo>
                  <a:cubicBezTo>
                    <a:pt x="467" y="1272"/>
                    <a:pt x="479" y="1285"/>
                    <a:pt x="479" y="1287"/>
                  </a:cubicBezTo>
                  <a:cubicBezTo>
                    <a:pt x="479" y="1289"/>
                    <a:pt x="474" y="1309"/>
                    <a:pt x="474" y="1309"/>
                  </a:cubicBezTo>
                  <a:cubicBezTo>
                    <a:pt x="499" y="1469"/>
                    <a:pt x="499" y="1469"/>
                    <a:pt x="499" y="1469"/>
                  </a:cubicBezTo>
                  <a:cubicBezTo>
                    <a:pt x="499" y="1469"/>
                    <a:pt x="537" y="1476"/>
                    <a:pt x="539" y="1476"/>
                  </a:cubicBezTo>
                  <a:cubicBezTo>
                    <a:pt x="540" y="1476"/>
                    <a:pt x="586" y="1544"/>
                    <a:pt x="598" y="156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6" name="Freeform 647">
              <a:extLst>
                <a:ext uri="{FF2B5EF4-FFF2-40B4-BE49-F238E27FC236}">
                  <a16:creationId xmlns:a16="http://schemas.microsoft.com/office/drawing/2014/main" id="{D67621AD-A959-984C-AC8A-0B5CFDFCBDA6}"/>
                </a:ext>
              </a:extLst>
            </p:cNvPr>
            <p:cNvSpPr>
              <a:spLocks/>
            </p:cNvSpPr>
            <p:nvPr/>
          </p:nvSpPr>
          <p:spPr bwMode="auto">
            <a:xfrm>
              <a:off x="-1279537" y="10433901"/>
              <a:ext cx="1612548" cy="1705087"/>
            </a:xfrm>
            <a:custGeom>
              <a:avLst/>
              <a:gdLst>
                <a:gd name="T0" fmla="*/ 711 w 819"/>
                <a:gd name="T1" fmla="*/ 865 h 866"/>
                <a:gd name="T2" fmla="*/ 753 w 819"/>
                <a:gd name="T3" fmla="*/ 812 h 866"/>
                <a:gd name="T4" fmla="*/ 749 w 819"/>
                <a:gd name="T5" fmla="*/ 755 h 866"/>
                <a:gd name="T6" fmla="*/ 749 w 819"/>
                <a:gd name="T7" fmla="*/ 754 h 866"/>
                <a:gd name="T8" fmla="*/ 750 w 819"/>
                <a:gd name="T9" fmla="*/ 747 h 866"/>
                <a:gd name="T10" fmla="*/ 799 w 819"/>
                <a:gd name="T11" fmla="*/ 721 h 866"/>
                <a:gd name="T12" fmla="*/ 790 w 819"/>
                <a:gd name="T13" fmla="*/ 686 h 866"/>
                <a:gd name="T14" fmla="*/ 789 w 819"/>
                <a:gd name="T15" fmla="*/ 682 h 866"/>
                <a:gd name="T16" fmla="*/ 819 w 819"/>
                <a:gd name="T17" fmla="*/ 658 h 866"/>
                <a:gd name="T18" fmla="*/ 778 w 819"/>
                <a:gd name="T19" fmla="*/ 573 h 866"/>
                <a:gd name="T20" fmla="*/ 794 w 819"/>
                <a:gd name="T21" fmla="*/ 531 h 866"/>
                <a:gd name="T22" fmla="*/ 798 w 819"/>
                <a:gd name="T23" fmla="*/ 527 h 866"/>
                <a:gd name="T24" fmla="*/ 795 w 819"/>
                <a:gd name="T25" fmla="*/ 496 h 866"/>
                <a:gd name="T26" fmla="*/ 791 w 819"/>
                <a:gd name="T27" fmla="*/ 473 h 866"/>
                <a:gd name="T28" fmla="*/ 757 w 819"/>
                <a:gd name="T29" fmla="*/ 459 h 866"/>
                <a:gd name="T30" fmla="*/ 720 w 819"/>
                <a:gd name="T31" fmla="*/ 451 h 866"/>
                <a:gd name="T32" fmla="*/ 657 w 819"/>
                <a:gd name="T33" fmla="*/ 456 h 866"/>
                <a:gd name="T34" fmla="*/ 642 w 819"/>
                <a:gd name="T35" fmla="*/ 460 h 866"/>
                <a:gd name="T36" fmla="*/ 626 w 819"/>
                <a:gd name="T37" fmla="*/ 448 h 866"/>
                <a:gd name="T38" fmla="*/ 622 w 819"/>
                <a:gd name="T39" fmla="*/ 436 h 866"/>
                <a:gd name="T40" fmla="*/ 569 w 819"/>
                <a:gd name="T41" fmla="*/ 405 h 866"/>
                <a:gd name="T42" fmla="*/ 568 w 819"/>
                <a:gd name="T43" fmla="*/ 405 h 866"/>
                <a:gd name="T44" fmla="*/ 568 w 819"/>
                <a:gd name="T45" fmla="*/ 403 h 866"/>
                <a:gd name="T46" fmla="*/ 568 w 819"/>
                <a:gd name="T47" fmla="*/ 379 h 866"/>
                <a:gd name="T48" fmla="*/ 567 w 819"/>
                <a:gd name="T49" fmla="*/ 365 h 866"/>
                <a:gd name="T50" fmla="*/ 564 w 819"/>
                <a:gd name="T51" fmla="*/ 346 h 866"/>
                <a:gd name="T52" fmla="*/ 590 w 819"/>
                <a:gd name="T53" fmla="*/ 244 h 866"/>
                <a:gd name="T54" fmla="*/ 570 w 819"/>
                <a:gd name="T55" fmla="*/ 199 h 866"/>
                <a:gd name="T56" fmla="*/ 579 w 819"/>
                <a:gd name="T57" fmla="*/ 143 h 866"/>
                <a:gd name="T58" fmla="*/ 541 w 819"/>
                <a:gd name="T59" fmla="*/ 105 h 866"/>
                <a:gd name="T60" fmla="*/ 474 w 819"/>
                <a:gd name="T61" fmla="*/ 104 h 866"/>
                <a:gd name="T62" fmla="*/ 403 w 819"/>
                <a:gd name="T63" fmla="*/ 64 h 866"/>
                <a:gd name="T64" fmla="*/ 366 w 819"/>
                <a:gd name="T65" fmla="*/ 0 h 866"/>
                <a:gd name="T66" fmla="*/ 278 w 819"/>
                <a:gd name="T67" fmla="*/ 3 h 866"/>
                <a:gd name="T68" fmla="*/ 275 w 819"/>
                <a:gd name="T69" fmla="*/ 14 h 866"/>
                <a:gd name="T70" fmla="*/ 274 w 819"/>
                <a:gd name="T71" fmla="*/ 14 h 866"/>
                <a:gd name="T72" fmla="*/ 244 w 819"/>
                <a:gd name="T73" fmla="*/ 23 h 866"/>
                <a:gd name="T74" fmla="*/ 225 w 819"/>
                <a:gd name="T75" fmla="*/ 47 h 866"/>
                <a:gd name="T76" fmla="*/ 204 w 819"/>
                <a:gd name="T77" fmla="*/ 72 h 866"/>
                <a:gd name="T78" fmla="*/ 204 w 819"/>
                <a:gd name="T79" fmla="*/ 122 h 866"/>
                <a:gd name="T80" fmla="*/ 204 w 819"/>
                <a:gd name="T81" fmla="*/ 122 h 866"/>
                <a:gd name="T82" fmla="*/ 187 w 819"/>
                <a:gd name="T83" fmla="*/ 146 h 866"/>
                <a:gd name="T84" fmla="*/ 141 w 819"/>
                <a:gd name="T85" fmla="*/ 152 h 866"/>
                <a:gd name="T86" fmla="*/ 92 w 819"/>
                <a:gd name="T87" fmla="*/ 184 h 866"/>
                <a:gd name="T88" fmla="*/ 101 w 819"/>
                <a:gd name="T89" fmla="*/ 252 h 866"/>
                <a:gd name="T90" fmla="*/ 69 w 819"/>
                <a:gd name="T91" fmla="*/ 277 h 866"/>
                <a:gd name="T92" fmla="*/ 41 w 819"/>
                <a:gd name="T93" fmla="*/ 275 h 866"/>
                <a:gd name="T94" fmla="*/ 1 w 819"/>
                <a:gd name="T95" fmla="*/ 328 h 866"/>
                <a:gd name="T96" fmla="*/ 0 w 819"/>
                <a:gd name="T97" fmla="*/ 327 h 866"/>
                <a:gd name="T98" fmla="*/ 13 w 819"/>
                <a:gd name="T99" fmla="*/ 338 h 866"/>
                <a:gd name="T100" fmla="*/ 0 w 819"/>
                <a:gd name="T101" fmla="*/ 436 h 866"/>
                <a:gd name="T102" fmla="*/ 58 w 819"/>
                <a:gd name="T103" fmla="*/ 576 h 866"/>
                <a:gd name="T104" fmla="*/ 113 w 819"/>
                <a:gd name="T105" fmla="*/ 597 h 866"/>
                <a:gd name="T106" fmla="*/ 163 w 819"/>
                <a:gd name="T107" fmla="*/ 650 h 866"/>
                <a:gd name="T108" fmla="*/ 271 w 819"/>
                <a:gd name="T109" fmla="*/ 652 h 866"/>
                <a:gd name="T110" fmla="*/ 314 w 819"/>
                <a:gd name="T111" fmla="*/ 690 h 866"/>
                <a:gd name="T112" fmla="*/ 356 w 819"/>
                <a:gd name="T113" fmla="*/ 681 h 866"/>
                <a:gd name="T114" fmla="*/ 427 w 819"/>
                <a:gd name="T115" fmla="*/ 754 h 866"/>
                <a:gd name="T116" fmla="*/ 462 w 819"/>
                <a:gd name="T117" fmla="*/ 758 h 866"/>
                <a:gd name="T118" fmla="*/ 506 w 819"/>
                <a:gd name="T119" fmla="*/ 811 h 866"/>
                <a:gd name="T120" fmla="*/ 637 w 819"/>
                <a:gd name="T121" fmla="*/ 811 h 866"/>
                <a:gd name="T122" fmla="*/ 712 w 819"/>
                <a:gd name="T123" fmla="*/ 866 h 866"/>
                <a:gd name="T124" fmla="*/ 711 w 819"/>
                <a:gd name="T125" fmla="*/ 86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9" h="866">
                  <a:moveTo>
                    <a:pt x="711" y="865"/>
                  </a:moveTo>
                  <a:cubicBezTo>
                    <a:pt x="735" y="837"/>
                    <a:pt x="750" y="819"/>
                    <a:pt x="753" y="812"/>
                  </a:cubicBezTo>
                  <a:cubicBezTo>
                    <a:pt x="763" y="795"/>
                    <a:pt x="755" y="771"/>
                    <a:pt x="749" y="755"/>
                  </a:cubicBezTo>
                  <a:cubicBezTo>
                    <a:pt x="749" y="754"/>
                    <a:pt x="749" y="754"/>
                    <a:pt x="749" y="754"/>
                  </a:cubicBezTo>
                  <a:cubicBezTo>
                    <a:pt x="748" y="752"/>
                    <a:pt x="749" y="749"/>
                    <a:pt x="750" y="747"/>
                  </a:cubicBezTo>
                  <a:cubicBezTo>
                    <a:pt x="757" y="734"/>
                    <a:pt x="790" y="724"/>
                    <a:pt x="799" y="721"/>
                  </a:cubicBezTo>
                  <a:cubicBezTo>
                    <a:pt x="797" y="712"/>
                    <a:pt x="793" y="692"/>
                    <a:pt x="790" y="686"/>
                  </a:cubicBezTo>
                  <a:cubicBezTo>
                    <a:pt x="789" y="685"/>
                    <a:pt x="789" y="684"/>
                    <a:pt x="789" y="682"/>
                  </a:cubicBezTo>
                  <a:cubicBezTo>
                    <a:pt x="791" y="674"/>
                    <a:pt x="812" y="661"/>
                    <a:pt x="819" y="658"/>
                  </a:cubicBezTo>
                  <a:cubicBezTo>
                    <a:pt x="813" y="647"/>
                    <a:pt x="784" y="588"/>
                    <a:pt x="778" y="573"/>
                  </a:cubicBezTo>
                  <a:cubicBezTo>
                    <a:pt x="772" y="557"/>
                    <a:pt x="785" y="542"/>
                    <a:pt x="794" y="531"/>
                  </a:cubicBezTo>
                  <a:cubicBezTo>
                    <a:pt x="795" y="530"/>
                    <a:pt x="796" y="528"/>
                    <a:pt x="798" y="527"/>
                  </a:cubicBezTo>
                  <a:cubicBezTo>
                    <a:pt x="802" y="521"/>
                    <a:pt x="799" y="508"/>
                    <a:pt x="795" y="496"/>
                  </a:cubicBezTo>
                  <a:cubicBezTo>
                    <a:pt x="793" y="488"/>
                    <a:pt x="791" y="480"/>
                    <a:pt x="791" y="473"/>
                  </a:cubicBezTo>
                  <a:cubicBezTo>
                    <a:pt x="790" y="463"/>
                    <a:pt x="775" y="461"/>
                    <a:pt x="757" y="459"/>
                  </a:cubicBezTo>
                  <a:cubicBezTo>
                    <a:pt x="745" y="457"/>
                    <a:pt x="732" y="455"/>
                    <a:pt x="720" y="451"/>
                  </a:cubicBezTo>
                  <a:cubicBezTo>
                    <a:pt x="700" y="442"/>
                    <a:pt x="674" y="450"/>
                    <a:pt x="657" y="456"/>
                  </a:cubicBezTo>
                  <a:cubicBezTo>
                    <a:pt x="651" y="458"/>
                    <a:pt x="646" y="459"/>
                    <a:pt x="642" y="460"/>
                  </a:cubicBezTo>
                  <a:cubicBezTo>
                    <a:pt x="629" y="462"/>
                    <a:pt x="628" y="457"/>
                    <a:pt x="626" y="448"/>
                  </a:cubicBezTo>
                  <a:cubicBezTo>
                    <a:pt x="625" y="445"/>
                    <a:pt x="624" y="441"/>
                    <a:pt x="622" y="436"/>
                  </a:cubicBezTo>
                  <a:cubicBezTo>
                    <a:pt x="615" y="419"/>
                    <a:pt x="570" y="406"/>
                    <a:pt x="569" y="405"/>
                  </a:cubicBezTo>
                  <a:cubicBezTo>
                    <a:pt x="568" y="405"/>
                    <a:pt x="568" y="405"/>
                    <a:pt x="568" y="405"/>
                  </a:cubicBezTo>
                  <a:cubicBezTo>
                    <a:pt x="568" y="403"/>
                    <a:pt x="568" y="403"/>
                    <a:pt x="568" y="403"/>
                  </a:cubicBezTo>
                  <a:cubicBezTo>
                    <a:pt x="568" y="403"/>
                    <a:pt x="568" y="392"/>
                    <a:pt x="568" y="379"/>
                  </a:cubicBezTo>
                  <a:cubicBezTo>
                    <a:pt x="568" y="373"/>
                    <a:pt x="568" y="369"/>
                    <a:pt x="567" y="365"/>
                  </a:cubicBezTo>
                  <a:cubicBezTo>
                    <a:pt x="566" y="361"/>
                    <a:pt x="565" y="356"/>
                    <a:pt x="564" y="346"/>
                  </a:cubicBezTo>
                  <a:cubicBezTo>
                    <a:pt x="563" y="328"/>
                    <a:pt x="587" y="253"/>
                    <a:pt x="590" y="244"/>
                  </a:cubicBezTo>
                  <a:cubicBezTo>
                    <a:pt x="588" y="239"/>
                    <a:pt x="575" y="210"/>
                    <a:pt x="570" y="199"/>
                  </a:cubicBezTo>
                  <a:cubicBezTo>
                    <a:pt x="565" y="186"/>
                    <a:pt x="576" y="150"/>
                    <a:pt x="579" y="143"/>
                  </a:cubicBezTo>
                  <a:cubicBezTo>
                    <a:pt x="541" y="105"/>
                    <a:pt x="541" y="105"/>
                    <a:pt x="541" y="105"/>
                  </a:cubicBezTo>
                  <a:cubicBezTo>
                    <a:pt x="474" y="104"/>
                    <a:pt x="474" y="104"/>
                    <a:pt x="474" y="104"/>
                  </a:cubicBezTo>
                  <a:cubicBezTo>
                    <a:pt x="403" y="64"/>
                    <a:pt x="403" y="64"/>
                    <a:pt x="403" y="64"/>
                  </a:cubicBezTo>
                  <a:cubicBezTo>
                    <a:pt x="366" y="0"/>
                    <a:pt x="366" y="0"/>
                    <a:pt x="366" y="0"/>
                  </a:cubicBezTo>
                  <a:cubicBezTo>
                    <a:pt x="278" y="3"/>
                    <a:pt x="278" y="3"/>
                    <a:pt x="278" y="3"/>
                  </a:cubicBezTo>
                  <a:cubicBezTo>
                    <a:pt x="275" y="14"/>
                    <a:pt x="275" y="14"/>
                    <a:pt x="275" y="14"/>
                  </a:cubicBezTo>
                  <a:cubicBezTo>
                    <a:pt x="274" y="14"/>
                    <a:pt x="274" y="14"/>
                    <a:pt x="274" y="14"/>
                  </a:cubicBezTo>
                  <a:cubicBezTo>
                    <a:pt x="264" y="17"/>
                    <a:pt x="248" y="22"/>
                    <a:pt x="244" y="23"/>
                  </a:cubicBezTo>
                  <a:cubicBezTo>
                    <a:pt x="242" y="25"/>
                    <a:pt x="232" y="37"/>
                    <a:pt x="225" y="47"/>
                  </a:cubicBezTo>
                  <a:cubicBezTo>
                    <a:pt x="211" y="66"/>
                    <a:pt x="206" y="71"/>
                    <a:pt x="204" y="72"/>
                  </a:cubicBezTo>
                  <a:cubicBezTo>
                    <a:pt x="204" y="77"/>
                    <a:pt x="203" y="100"/>
                    <a:pt x="204" y="122"/>
                  </a:cubicBezTo>
                  <a:cubicBezTo>
                    <a:pt x="204" y="122"/>
                    <a:pt x="204" y="122"/>
                    <a:pt x="204" y="122"/>
                  </a:cubicBezTo>
                  <a:cubicBezTo>
                    <a:pt x="187" y="146"/>
                    <a:pt x="187" y="146"/>
                    <a:pt x="187" y="146"/>
                  </a:cubicBezTo>
                  <a:cubicBezTo>
                    <a:pt x="141" y="152"/>
                    <a:pt x="141" y="152"/>
                    <a:pt x="141" y="152"/>
                  </a:cubicBezTo>
                  <a:cubicBezTo>
                    <a:pt x="92" y="184"/>
                    <a:pt x="92" y="184"/>
                    <a:pt x="92" y="184"/>
                  </a:cubicBezTo>
                  <a:cubicBezTo>
                    <a:pt x="101" y="252"/>
                    <a:pt x="101" y="252"/>
                    <a:pt x="101" y="252"/>
                  </a:cubicBezTo>
                  <a:cubicBezTo>
                    <a:pt x="69" y="277"/>
                    <a:pt x="69" y="277"/>
                    <a:pt x="69" y="277"/>
                  </a:cubicBezTo>
                  <a:cubicBezTo>
                    <a:pt x="41" y="275"/>
                    <a:pt x="41" y="275"/>
                    <a:pt x="41" y="275"/>
                  </a:cubicBezTo>
                  <a:cubicBezTo>
                    <a:pt x="1" y="328"/>
                    <a:pt x="1" y="328"/>
                    <a:pt x="1" y="328"/>
                  </a:cubicBezTo>
                  <a:cubicBezTo>
                    <a:pt x="0" y="327"/>
                    <a:pt x="0" y="327"/>
                    <a:pt x="0" y="327"/>
                  </a:cubicBezTo>
                  <a:cubicBezTo>
                    <a:pt x="13" y="338"/>
                    <a:pt x="13" y="338"/>
                    <a:pt x="13" y="338"/>
                  </a:cubicBezTo>
                  <a:cubicBezTo>
                    <a:pt x="0" y="436"/>
                    <a:pt x="0" y="436"/>
                    <a:pt x="0" y="436"/>
                  </a:cubicBezTo>
                  <a:cubicBezTo>
                    <a:pt x="58" y="576"/>
                    <a:pt x="58" y="576"/>
                    <a:pt x="58" y="576"/>
                  </a:cubicBezTo>
                  <a:cubicBezTo>
                    <a:pt x="113" y="597"/>
                    <a:pt x="113" y="597"/>
                    <a:pt x="113" y="597"/>
                  </a:cubicBezTo>
                  <a:cubicBezTo>
                    <a:pt x="163" y="650"/>
                    <a:pt x="163" y="650"/>
                    <a:pt x="163" y="650"/>
                  </a:cubicBezTo>
                  <a:cubicBezTo>
                    <a:pt x="271" y="652"/>
                    <a:pt x="271" y="652"/>
                    <a:pt x="271" y="652"/>
                  </a:cubicBezTo>
                  <a:cubicBezTo>
                    <a:pt x="314" y="690"/>
                    <a:pt x="314" y="690"/>
                    <a:pt x="314" y="690"/>
                  </a:cubicBezTo>
                  <a:cubicBezTo>
                    <a:pt x="356" y="681"/>
                    <a:pt x="356" y="681"/>
                    <a:pt x="356" y="681"/>
                  </a:cubicBezTo>
                  <a:cubicBezTo>
                    <a:pt x="427" y="754"/>
                    <a:pt x="427" y="754"/>
                    <a:pt x="427" y="754"/>
                  </a:cubicBezTo>
                  <a:cubicBezTo>
                    <a:pt x="462" y="758"/>
                    <a:pt x="462" y="758"/>
                    <a:pt x="462" y="758"/>
                  </a:cubicBezTo>
                  <a:cubicBezTo>
                    <a:pt x="506" y="811"/>
                    <a:pt x="506" y="811"/>
                    <a:pt x="506" y="811"/>
                  </a:cubicBezTo>
                  <a:cubicBezTo>
                    <a:pt x="637" y="811"/>
                    <a:pt x="637" y="811"/>
                    <a:pt x="637" y="811"/>
                  </a:cubicBezTo>
                  <a:cubicBezTo>
                    <a:pt x="712" y="866"/>
                    <a:pt x="712" y="866"/>
                    <a:pt x="712" y="866"/>
                  </a:cubicBezTo>
                  <a:lnTo>
                    <a:pt x="711" y="865"/>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7" name="Freeform 648">
              <a:extLst>
                <a:ext uri="{FF2B5EF4-FFF2-40B4-BE49-F238E27FC236}">
                  <a16:creationId xmlns:a16="http://schemas.microsoft.com/office/drawing/2014/main" id="{76BBBC18-B6E1-0A47-9FFA-E24367806095}"/>
                </a:ext>
              </a:extLst>
            </p:cNvPr>
            <p:cNvSpPr>
              <a:spLocks/>
            </p:cNvSpPr>
            <p:nvPr/>
          </p:nvSpPr>
          <p:spPr bwMode="auto">
            <a:xfrm>
              <a:off x="1888459" y="14849211"/>
              <a:ext cx="1952187" cy="1327054"/>
            </a:xfrm>
            <a:custGeom>
              <a:avLst/>
              <a:gdLst>
                <a:gd name="T0" fmla="*/ 972 w 991"/>
                <a:gd name="T1" fmla="*/ 373 h 674"/>
                <a:gd name="T2" fmla="*/ 976 w 991"/>
                <a:gd name="T3" fmla="*/ 363 h 674"/>
                <a:gd name="T4" fmla="*/ 936 w 991"/>
                <a:gd name="T5" fmla="*/ 386 h 674"/>
                <a:gd name="T6" fmla="*/ 884 w 991"/>
                <a:gd name="T7" fmla="*/ 348 h 674"/>
                <a:gd name="T8" fmla="*/ 831 w 991"/>
                <a:gd name="T9" fmla="*/ 274 h 674"/>
                <a:gd name="T10" fmla="*/ 784 w 991"/>
                <a:gd name="T11" fmla="*/ 276 h 674"/>
                <a:gd name="T12" fmla="*/ 737 w 991"/>
                <a:gd name="T13" fmla="*/ 102 h 674"/>
                <a:gd name="T14" fmla="*/ 615 w 991"/>
                <a:gd name="T15" fmla="*/ 73 h 674"/>
                <a:gd name="T16" fmla="*/ 447 w 991"/>
                <a:gd name="T17" fmla="*/ 27 h 674"/>
                <a:gd name="T18" fmla="*/ 414 w 991"/>
                <a:gd name="T19" fmla="*/ 3 h 674"/>
                <a:gd name="T20" fmla="*/ 232 w 991"/>
                <a:gd name="T21" fmla="*/ 14 h 674"/>
                <a:gd name="T22" fmla="*/ 147 w 991"/>
                <a:gd name="T23" fmla="*/ 140 h 674"/>
                <a:gd name="T24" fmla="*/ 98 w 991"/>
                <a:gd name="T25" fmla="*/ 206 h 674"/>
                <a:gd name="T26" fmla="*/ 62 w 991"/>
                <a:gd name="T27" fmla="*/ 214 h 674"/>
                <a:gd name="T28" fmla="*/ 33 w 991"/>
                <a:gd name="T29" fmla="*/ 326 h 674"/>
                <a:gd name="T30" fmla="*/ 22 w 991"/>
                <a:gd name="T31" fmla="*/ 384 h 674"/>
                <a:gd name="T32" fmla="*/ 3 w 991"/>
                <a:gd name="T33" fmla="*/ 469 h 674"/>
                <a:gd name="T34" fmla="*/ 132 w 991"/>
                <a:gd name="T35" fmla="*/ 572 h 674"/>
                <a:gd name="T36" fmla="*/ 122 w 991"/>
                <a:gd name="T37" fmla="*/ 618 h 674"/>
                <a:gd name="T38" fmla="*/ 168 w 991"/>
                <a:gd name="T39" fmla="*/ 597 h 674"/>
                <a:gd name="T40" fmla="*/ 230 w 991"/>
                <a:gd name="T41" fmla="*/ 616 h 674"/>
                <a:gd name="T42" fmla="*/ 291 w 991"/>
                <a:gd name="T43" fmla="*/ 634 h 674"/>
                <a:gd name="T44" fmla="*/ 318 w 991"/>
                <a:gd name="T45" fmla="*/ 638 h 674"/>
                <a:gd name="T46" fmla="*/ 382 w 991"/>
                <a:gd name="T47" fmla="*/ 655 h 674"/>
                <a:gd name="T48" fmla="*/ 460 w 991"/>
                <a:gd name="T49" fmla="*/ 671 h 674"/>
                <a:gd name="T50" fmla="*/ 490 w 991"/>
                <a:gd name="T51" fmla="*/ 649 h 674"/>
                <a:gd name="T52" fmla="*/ 537 w 991"/>
                <a:gd name="T53" fmla="*/ 585 h 674"/>
                <a:gd name="T54" fmla="*/ 578 w 991"/>
                <a:gd name="T55" fmla="*/ 560 h 674"/>
                <a:gd name="T56" fmla="*/ 676 w 991"/>
                <a:gd name="T57" fmla="*/ 554 h 674"/>
                <a:gd name="T58" fmla="*/ 732 w 991"/>
                <a:gd name="T59" fmla="*/ 586 h 674"/>
                <a:gd name="T60" fmla="*/ 892 w 991"/>
                <a:gd name="T61" fmla="*/ 575 h 674"/>
                <a:gd name="T62" fmla="*/ 892 w 991"/>
                <a:gd name="T63" fmla="*/ 577 h 674"/>
                <a:gd name="T64" fmla="*/ 895 w 991"/>
                <a:gd name="T65" fmla="*/ 564 h 674"/>
                <a:gd name="T66" fmla="*/ 893 w 991"/>
                <a:gd name="T67" fmla="*/ 526 h 674"/>
                <a:gd name="T68" fmla="*/ 893 w 991"/>
                <a:gd name="T69" fmla="*/ 510 h 674"/>
                <a:gd name="T70" fmla="*/ 912 w 991"/>
                <a:gd name="T71" fmla="*/ 490 h 674"/>
                <a:gd name="T72" fmla="*/ 921 w 991"/>
                <a:gd name="T73" fmla="*/ 474 h 674"/>
                <a:gd name="T74" fmla="*/ 890 w 991"/>
                <a:gd name="T75" fmla="*/ 467 h 674"/>
                <a:gd name="T76" fmla="*/ 876 w 991"/>
                <a:gd name="T77" fmla="*/ 462 h 674"/>
                <a:gd name="T78" fmla="*/ 871 w 991"/>
                <a:gd name="T79" fmla="*/ 455 h 674"/>
                <a:gd name="T80" fmla="*/ 869 w 991"/>
                <a:gd name="T81" fmla="*/ 447 h 674"/>
                <a:gd name="T82" fmla="*/ 879 w 991"/>
                <a:gd name="T83" fmla="*/ 452 h 674"/>
                <a:gd name="T84" fmla="*/ 891 w 991"/>
                <a:gd name="T85" fmla="*/ 454 h 674"/>
                <a:gd name="T86" fmla="*/ 912 w 991"/>
                <a:gd name="T87" fmla="*/ 451 h 674"/>
                <a:gd name="T88" fmla="*/ 933 w 991"/>
                <a:gd name="T89" fmla="*/ 431 h 674"/>
                <a:gd name="T90" fmla="*/ 934 w 991"/>
                <a:gd name="T91" fmla="*/ 449 h 674"/>
                <a:gd name="T92" fmla="*/ 946 w 991"/>
                <a:gd name="T93" fmla="*/ 444 h 674"/>
                <a:gd name="T94" fmla="*/ 947 w 991"/>
                <a:gd name="T95" fmla="*/ 451 h 674"/>
                <a:gd name="T96" fmla="*/ 942 w 991"/>
                <a:gd name="T97" fmla="*/ 468 h 674"/>
                <a:gd name="T98" fmla="*/ 953 w 991"/>
                <a:gd name="T99" fmla="*/ 460 h 674"/>
                <a:gd name="T100" fmla="*/ 972 w 991"/>
                <a:gd name="T101" fmla="*/ 438 h 674"/>
                <a:gd name="T102" fmla="*/ 991 w 991"/>
                <a:gd name="T103" fmla="*/ 42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1" h="674">
                  <a:moveTo>
                    <a:pt x="965" y="414"/>
                  </a:moveTo>
                  <a:cubicBezTo>
                    <a:pt x="958" y="402"/>
                    <a:pt x="966" y="385"/>
                    <a:pt x="972" y="373"/>
                  </a:cubicBezTo>
                  <a:cubicBezTo>
                    <a:pt x="973" y="370"/>
                    <a:pt x="975" y="368"/>
                    <a:pt x="975" y="365"/>
                  </a:cubicBezTo>
                  <a:cubicBezTo>
                    <a:pt x="976" y="363"/>
                    <a:pt x="976" y="363"/>
                    <a:pt x="976" y="363"/>
                  </a:cubicBezTo>
                  <a:cubicBezTo>
                    <a:pt x="973" y="362"/>
                    <a:pt x="954" y="375"/>
                    <a:pt x="946" y="380"/>
                  </a:cubicBezTo>
                  <a:cubicBezTo>
                    <a:pt x="942" y="383"/>
                    <a:pt x="939" y="385"/>
                    <a:pt x="936" y="386"/>
                  </a:cubicBezTo>
                  <a:cubicBezTo>
                    <a:pt x="927" y="392"/>
                    <a:pt x="910" y="375"/>
                    <a:pt x="892" y="356"/>
                  </a:cubicBezTo>
                  <a:cubicBezTo>
                    <a:pt x="889" y="353"/>
                    <a:pt x="886" y="350"/>
                    <a:pt x="884" y="348"/>
                  </a:cubicBezTo>
                  <a:cubicBezTo>
                    <a:pt x="874" y="339"/>
                    <a:pt x="872" y="327"/>
                    <a:pt x="867" y="298"/>
                  </a:cubicBezTo>
                  <a:cubicBezTo>
                    <a:pt x="863" y="275"/>
                    <a:pt x="842" y="274"/>
                    <a:pt x="831" y="274"/>
                  </a:cubicBezTo>
                  <a:cubicBezTo>
                    <a:pt x="829" y="274"/>
                    <a:pt x="827" y="274"/>
                    <a:pt x="826" y="274"/>
                  </a:cubicBezTo>
                  <a:cubicBezTo>
                    <a:pt x="819" y="273"/>
                    <a:pt x="810" y="272"/>
                    <a:pt x="784" y="276"/>
                  </a:cubicBezTo>
                  <a:cubicBezTo>
                    <a:pt x="756" y="280"/>
                    <a:pt x="737" y="258"/>
                    <a:pt x="734" y="236"/>
                  </a:cubicBezTo>
                  <a:cubicBezTo>
                    <a:pt x="730" y="215"/>
                    <a:pt x="735" y="119"/>
                    <a:pt x="737" y="102"/>
                  </a:cubicBezTo>
                  <a:cubicBezTo>
                    <a:pt x="738" y="87"/>
                    <a:pt x="729" y="80"/>
                    <a:pt x="714" y="67"/>
                  </a:cubicBezTo>
                  <a:cubicBezTo>
                    <a:pt x="700" y="57"/>
                    <a:pt x="643" y="66"/>
                    <a:pt x="615" y="73"/>
                  </a:cubicBezTo>
                  <a:cubicBezTo>
                    <a:pt x="590" y="80"/>
                    <a:pt x="532" y="48"/>
                    <a:pt x="518" y="30"/>
                  </a:cubicBezTo>
                  <a:cubicBezTo>
                    <a:pt x="509" y="19"/>
                    <a:pt x="484" y="18"/>
                    <a:pt x="447" y="27"/>
                  </a:cubicBezTo>
                  <a:cubicBezTo>
                    <a:pt x="428" y="31"/>
                    <a:pt x="421" y="16"/>
                    <a:pt x="417" y="7"/>
                  </a:cubicBezTo>
                  <a:cubicBezTo>
                    <a:pt x="416" y="5"/>
                    <a:pt x="415" y="4"/>
                    <a:pt x="414" y="3"/>
                  </a:cubicBezTo>
                  <a:cubicBezTo>
                    <a:pt x="411" y="0"/>
                    <a:pt x="375" y="8"/>
                    <a:pt x="340" y="20"/>
                  </a:cubicBezTo>
                  <a:cubicBezTo>
                    <a:pt x="315" y="28"/>
                    <a:pt x="241" y="16"/>
                    <a:pt x="232" y="14"/>
                  </a:cubicBezTo>
                  <a:cubicBezTo>
                    <a:pt x="225" y="21"/>
                    <a:pt x="171" y="74"/>
                    <a:pt x="164" y="82"/>
                  </a:cubicBezTo>
                  <a:cubicBezTo>
                    <a:pt x="157" y="92"/>
                    <a:pt x="149" y="125"/>
                    <a:pt x="147" y="140"/>
                  </a:cubicBezTo>
                  <a:cubicBezTo>
                    <a:pt x="145" y="156"/>
                    <a:pt x="137" y="185"/>
                    <a:pt x="127" y="197"/>
                  </a:cubicBezTo>
                  <a:cubicBezTo>
                    <a:pt x="118" y="208"/>
                    <a:pt x="109" y="207"/>
                    <a:pt x="98" y="206"/>
                  </a:cubicBezTo>
                  <a:cubicBezTo>
                    <a:pt x="96" y="206"/>
                    <a:pt x="95" y="206"/>
                    <a:pt x="93" y="206"/>
                  </a:cubicBezTo>
                  <a:cubicBezTo>
                    <a:pt x="87" y="205"/>
                    <a:pt x="76" y="208"/>
                    <a:pt x="62" y="214"/>
                  </a:cubicBezTo>
                  <a:cubicBezTo>
                    <a:pt x="78" y="234"/>
                    <a:pt x="46" y="288"/>
                    <a:pt x="42" y="298"/>
                  </a:cubicBezTo>
                  <a:cubicBezTo>
                    <a:pt x="38" y="308"/>
                    <a:pt x="41" y="315"/>
                    <a:pt x="33" y="326"/>
                  </a:cubicBezTo>
                  <a:cubicBezTo>
                    <a:pt x="24" y="336"/>
                    <a:pt x="29" y="349"/>
                    <a:pt x="31" y="362"/>
                  </a:cubicBezTo>
                  <a:cubicBezTo>
                    <a:pt x="34" y="375"/>
                    <a:pt x="30" y="372"/>
                    <a:pt x="22" y="384"/>
                  </a:cubicBezTo>
                  <a:cubicBezTo>
                    <a:pt x="15" y="396"/>
                    <a:pt x="19" y="410"/>
                    <a:pt x="20" y="424"/>
                  </a:cubicBezTo>
                  <a:cubicBezTo>
                    <a:pt x="22" y="438"/>
                    <a:pt x="0" y="444"/>
                    <a:pt x="3" y="469"/>
                  </a:cubicBezTo>
                  <a:cubicBezTo>
                    <a:pt x="6" y="495"/>
                    <a:pt x="79" y="494"/>
                    <a:pt x="99" y="497"/>
                  </a:cubicBezTo>
                  <a:cubicBezTo>
                    <a:pt x="119" y="501"/>
                    <a:pt x="127" y="559"/>
                    <a:pt x="132" y="572"/>
                  </a:cubicBezTo>
                  <a:cubicBezTo>
                    <a:pt x="137" y="586"/>
                    <a:pt x="132" y="594"/>
                    <a:pt x="124" y="614"/>
                  </a:cubicBezTo>
                  <a:cubicBezTo>
                    <a:pt x="123" y="615"/>
                    <a:pt x="123" y="616"/>
                    <a:pt x="122" y="618"/>
                  </a:cubicBezTo>
                  <a:cubicBezTo>
                    <a:pt x="123" y="618"/>
                    <a:pt x="123" y="618"/>
                    <a:pt x="123" y="618"/>
                  </a:cubicBezTo>
                  <a:cubicBezTo>
                    <a:pt x="140" y="610"/>
                    <a:pt x="161" y="600"/>
                    <a:pt x="168" y="597"/>
                  </a:cubicBezTo>
                  <a:cubicBezTo>
                    <a:pt x="181" y="591"/>
                    <a:pt x="215" y="619"/>
                    <a:pt x="217" y="620"/>
                  </a:cubicBezTo>
                  <a:cubicBezTo>
                    <a:pt x="219" y="621"/>
                    <a:pt x="224" y="619"/>
                    <a:pt x="230" y="616"/>
                  </a:cubicBezTo>
                  <a:cubicBezTo>
                    <a:pt x="237" y="613"/>
                    <a:pt x="246" y="609"/>
                    <a:pt x="258" y="608"/>
                  </a:cubicBezTo>
                  <a:cubicBezTo>
                    <a:pt x="279" y="605"/>
                    <a:pt x="288" y="625"/>
                    <a:pt x="291" y="634"/>
                  </a:cubicBezTo>
                  <a:cubicBezTo>
                    <a:pt x="292" y="635"/>
                    <a:pt x="292" y="636"/>
                    <a:pt x="293" y="637"/>
                  </a:cubicBezTo>
                  <a:cubicBezTo>
                    <a:pt x="294" y="641"/>
                    <a:pt x="308" y="639"/>
                    <a:pt x="318" y="638"/>
                  </a:cubicBezTo>
                  <a:cubicBezTo>
                    <a:pt x="323" y="638"/>
                    <a:pt x="328" y="637"/>
                    <a:pt x="332" y="638"/>
                  </a:cubicBezTo>
                  <a:cubicBezTo>
                    <a:pt x="344" y="638"/>
                    <a:pt x="371" y="647"/>
                    <a:pt x="382" y="655"/>
                  </a:cubicBezTo>
                  <a:cubicBezTo>
                    <a:pt x="393" y="661"/>
                    <a:pt x="425" y="668"/>
                    <a:pt x="441" y="668"/>
                  </a:cubicBezTo>
                  <a:cubicBezTo>
                    <a:pt x="449" y="668"/>
                    <a:pt x="455" y="670"/>
                    <a:pt x="460" y="671"/>
                  </a:cubicBezTo>
                  <a:cubicBezTo>
                    <a:pt x="467" y="673"/>
                    <a:pt x="473" y="674"/>
                    <a:pt x="481" y="673"/>
                  </a:cubicBezTo>
                  <a:cubicBezTo>
                    <a:pt x="491" y="671"/>
                    <a:pt x="491" y="663"/>
                    <a:pt x="490" y="649"/>
                  </a:cubicBezTo>
                  <a:cubicBezTo>
                    <a:pt x="489" y="647"/>
                    <a:pt x="489" y="645"/>
                    <a:pt x="489" y="642"/>
                  </a:cubicBezTo>
                  <a:cubicBezTo>
                    <a:pt x="488" y="628"/>
                    <a:pt x="527" y="592"/>
                    <a:pt x="537" y="585"/>
                  </a:cubicBezTo>
                  <a:cubicBezTo>
                    <a:pt x="542" y="581"/>
                    <a:pt x="549" y="578"/>
                    <a:pt x="555" y="574"/>
                  </a:cubicBezTo>
                  <a:cubicBezTo>
                    <a:pt x="564" y="570"/>
                    <a:pt x="572" y="565"/>
                    <a:pt x="578" y="560"/>
                  </a:cubicBezTo>
                  <a:cubicBezTo>
                    <a:pt x="586" y="553"/>
                    <a:pt x="602" y="554"/>
                    <a:pt x="628" y="563"/>
                  </a:cubicBezTo>
                  <a:cubicBezTo>
                    <a:pt x="636" y="565"/>
                    <a:pt x="664" y="557"/>
                    <a:pt x="676" y="554"/>
                  </a:cubicBezTo>
                  <a:cubicBezTo>
                    <a:pt x="679" y="553"/>
                    <a:pt x="681" y="553"/>
                    <a:pt x="682" y="553"/>
                  </a:cubicBezTo>
                  <a:cubicBezTo>
                    <a:pt x="693" y="550"/>
                    <a:pt x="729" y="582"/>
                    <a:pt x="732" y="586"/>
                  </a:cubicBezTo>
                  <a:cubicBezTo>
                    <a:pt x="738" y="585"/>
                    <a:pt x="779" y="561"/>
                    <a:pt x="799" y="548"/>
                  </a:cubicBezTo>
                  <a:cubicBezTo>
                    <a:pt x="805" y="544"/>
                    <a:pt x="853" y="561"/>
                    <a:pt x="892" y="575"/>
                  </a:cubicBezTo>
                  <a:cubicBezTo>
                    <a:pt x="892" y="577"/>
                    <a:pt x="892" y="577"/>
                    <a:pt x="892" y="577"/>
                  </a:cubicBezTo>
                  <a:cubicBezTo>
                    <a:pt x="892" y="577"/>
                    <a:pt x="892" y="577"/>
                    <a:pt x="892" y="577"/>
                  </a:cubicBezTo>
                  <a:cubicBezTo>
                    <a:pt x="892" y="577"/>
                    <a:pt x="892" y="577"/>
                    <a:pt x="892" y="577"/>
                  </a:cubicBezTo>
                  <a:cubicBezTo>
                    <a:pt x="894" y="573"/>
                    <a:pt x="894" y="569"/>
                    <a:pt x="895" y="564"/>
                  </a:cubicBezTo>
                  <a:cubicBezTo>
                    <a:pt x="896" y="556"/>
                    <a:pt x="895" y="548"/>
                    <a:pt x="894" y="539"/>
                  </a:cubicBezTo>
                  <a:cubicBezTo>
                    <a:pt x="894" y="535"/>
                    <a:pt x="895" y="530"/>
                    <a:pt x="893" y="526"/>
                  </a:cubicBezTo>
                  <a:cubicBezTo>
                    <a:pt x="891" y="522"/>
                    <a:pt x="886" y="522"/>
                    <a:pt x="882" y="521"/>
                  </a:cubicBezTo>
                  <a:cubicBezTo>
                    <a:pt x="882" y="515"/>
                    <a:pt x="889" y="514"/>
                    <a:pt x="893" y="510"/>
                  </a:cubicBezTo>
                  <a:cubicBezTo>
                    <a:pt x="895" y="507"/>
                    <a:pt x="898" y="505"/>
                    <a:pt x="901" y="503"/>
                  </a:cubicBezTo>
                  <a:cubicBezTo>
                    <a:pt x="905" y="499"/>
                    <a:pt x="908" y="494"/>
                    <a:pt x="912" y="490"/>
                  </a:cubicBezTo>
                  <a:cubicBezTo>
                    <a:pt x="915" y="486"/>
                    <a:pt x="918" y="483"/>
                    <a:pt x="922" y="480"/>
                  </a:cubicBezTo>
                  <a:cubicBezTo>
                    <a:pt x="924" y="478"/>
                    <a:pt x="924" y="476"/>
                    <a:pt x="921" y="474"/>
                  </a:cubicBezTo>
                  <a:cubicBezTo>
                    <a:pt x="916" y="470"/>
                    <a:pt x="908" y="468"/>
                    <a:pt x="902" y="467"/>
                  </a:cubicBezTo>
                  <a:cubicBezTo>
                    <a:pt x="898" y="467"/>
                    <a:pt x="894" y="467"/>
                    <a:pt x="890" y="467"/>
                  </a:cubicBezTo>
                  <a:cubicBezTo>
                    <a:pt x="886" y="468"/>
                    <a:pt x="883" y="467"/>
                    <a:pt x="879" y="465"/>
                  </a:cubicBezTo>
                  <a:cubicBezTo>
                    <a:pt x="879" y="464"/>
                    <a:pt x="877" y="463"/>
                    <a:pt x="876" y="462"/>
                  </a:cubicBezTo>
                  <a:cubicBezTo>
                    <a:pt x="874" y="461"/>
                    <a:pt x="874" y="459"/>
                    <a:pt x="872" y="457"/>
                  </a:cubicBezTo>
                  <a:cubicBezTo>
                    <a:pt x="872" y="456"/>
                    <a:pt x="871" y="456"/>
                    <a:pt x="871" y="455"/>
                  </a:cubicBezTo>
                  <a:cubicBezTo>
                    <a:pt x="871" y="454"/>
                    <a:pt x="871" y="453"/>
                    <a:pt x="870" y="452"/>
                  </a:cubicBezTo>
                  <a:cubicBezTo>
                    <a:pt x="870" y="450"/>
                    <a:pt x="869" y="449"/>
                    <a:pt x="869" y="447"/>
                  </a:cubicBezTo>
                  <a:cubicBezTo>
                    <a:pt x="871" y="447"/>
                    <a:pt x="873" y="449"/>
                    <a:pt x="874" y="450"/>
                  </a:cubicBezTo>
                  <a:cubicBezTo>
                    <a:pt x="876" y="452"/>
                    <a:pt x="877" y="452"/>
                    <a:pt x="879" y="452"/>
                  </a:cubicBezTo>
                  <a:cubicBezTo>
                    <a:pt x="881" y="453"/>
                    <a:pt x="883" y="454"/>
                    <a:pt x="885" y="454"/>
                  </a:cubicBezTo>
                  <a:cubicBezTo>
                    <a:pt x="887" y="455"/>
                    <a:pt x="889" y="454"/>
                    <a:pt x="891" y="454"/>
                  </a:cubicBezTo>
                  <a:cubicBezTo>
                    <a:pt x="895" y="455"/>
                    <a:pt x="898" y="459"/>
                    <a:pt x="903" y="458"/>
                  </a:cubicBezTo>
                  <a:cubicBezTo>
                    <a:pt x="906" y="457"/>
                    <a:pt x="910" y="454"/>
                    <a:pt x="912" y="451"/>
                  </a:cubicBezTo>
                  <a:cubicBezTo>
                    <a:pt x="916" y="445"/>
                    <a:pt x="914" y="438"/>
                    <a:pt x="919" y="433"/>
                  </a:cubicBezTo>
                  <a:cubicBezTo>
                    <a:pt x="922" y="429"/>
                    <a:pt x="930" y="424"/>
                    <a:pt x="933" y="431"/>
                  </a:cubicBezTo>
                  <a:cubicBezTo>
                    <a:pt x="935" y="433"/>
                    <a:pt x="934" y="437"/>
                    <a:pt x="934" y="439"/>
                  </a:cubicBezTo>
                  <a:cubicBezTo>
                    <a:pt x="933" y="443"/>
                    <a:pt x="933" y="446"/>
                    <a:pt x="934" y="449"/>
                  </a:cubicBezTo>
                  <a:cubicBezTo>
                    <a:pt x="937" y="449"/>
                    <a:pt x="939" y="447"/>
                    <a:pt x="941" y="446"/>
                  </a:cubicBezTo>
                  <a:cubicBezTo>
                    <a:pt x="943" y="445"/>
                    <a:pt x="944" y="444"/>
                    <a:pt x="946" y="444"/>
                  </a:cubicBezTo>
                  <a:cubicBezTo>
                    <a:pt x="947" y="444"/>
                    <a:pt x="947" y="445"/>
                    <a:pt x="949" y="445"/>
                  </a:cubicBezTo>
                  <a:cubicBezTo>
                    <a:pt x="949" y="447"/>
                    <a:pt x="948" y="449"/>
                    <a:pt x="947" y="451"/>
                  </a:cubicBezTo>
                  <a:cubicBezTo>
                    <a:pt x="946" y="453"/>
                    <a:pt x="946" y="455"/>
                    <a:pt x="945" y="457"/>
                  </a:cubicBezTo>
                  <a:cubicBezTo>
                    <a:pt x="943" y="460"/>
                    <a:pt x="941" y="464"/>
                    <a:pt x="942" y="468"/>
                  </a:cubicBezTo>
                  <a:cubicBezTo>
                    <a:pt x="944" y="467"/>
                    <a:pt x="945" y="466"/>
                    <a:pt x="947" y="464"/>
                  </a:cubicBezTo>
                  <a:cubicBezTo>
                    <a:pt x="949" y="463"/>
                    <a:pt x="952" y="462"/>
                    <a:pt x="953" y="460"/>
                  </a:cubicBezTo>
                  <a:cubicBezTo>
                    <a:pt x="956" y="456"/>
                    <a:pt x="959" y="451"/>
                    <a:pt x="962" y="447"/>
                  </a:cubicBezTo>
                  <a:cubicBezTo>
                    <a:pt x="965" y="444"/>
                    <a:pt x="968" y="440"/>
                    <a:pt x="972" y="438"/>
                  </a:cubicBezTo>
                  <a:cubicBezTo>
                    <a:pt x="976" y="436"/>
                    <a:pt x="980" y="434"/>
                    <a:pt x="983" y="432"/>
                  </a:cubicBezTo>
                  <a:cubicBezTo>
                    <a:pt x="986" y="430"/>
                    <a:pt x="989" y="427"/>
                    <a:pt x="991" y="424"/>
                  </a:cubicBezTo>
                  <a:cubicBezTo>
                    <a:pt x="978" y="424"/>
                    <a:pt x="969" y="420"/>
                    <a:pt x="965" y="41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248" name="Freeform 649">
              <a:extLst>
                <a:ext uri="{FF2B5EF4-FFF2-40B4-BE49-F238E27FC236}">
                  <a16:creationId xmlns:a16="http://schemas.microsoft.com/office/drawing/2014/main" id="{5A249FE1-D237-BB45-937F-09E9257A1486}"/>
                </a:ext>
              </a:extLst>
            </p:cNvPr>
            <p:cNvSpPr>
              <a:spLocks/>
            </p:cNvSpPr>
            <p:nvPr/>
          </p:nvSpPr>
          <p:spPr bwMode="auto">
            <a:xfrm>
              <a:off x="3842616" y="15678127"/>
              <a:ext cx="0" cy="3938"/>
            </a:xfrm>
            <a:custGeom>
              <a:avLst/>
              <a:gdLst>
                <a:gd name="T0" fmla="*/ 2 h 2"/>
                <a:gd name="T1" fmla="*/ 0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0"/>
                  </a:cubicBezTo>
                  <a:cubicBezTo>
                    <a:pt x="0" y="0"/>
                    <a:pt x="0" y="0"/>
                    <a:pt x="0" y="0"/>
                  </a:cubicBezTo>
                  <a:lnTo>
                    <a:pt x="0" y="2"/>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Roboto Light" charset="0"/>
                <a:ea typeface="Roboto Light" charset="0"/>
                <a:cs typeface="Roboto Light"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t>BRAZIL</a:t>
            </a:r>
            <a:br>
              <a:rPr lang="en-US" dirty="0"/>
            </a:br>
            <a:r>
              <a:rPr lang="en-US" dirty="0"/>
              <a:t>maps</a:t>
            </a:r>
            <a:endParaRPr lang="ru-RU" dirty="0"/>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5405457" y="4283514"/>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9237082" y="2053955"/>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978808" y="4963403"/>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694602" y="1993867"/>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111" name="Группа 110">
            <a:extLst>
              <a:ext uri="{FF2B5EF4-FFF2-40B4-BE49-F238E27FC236}">
                <a16:creationId xmlns:a16="http://schemas.microsoft.com/office/drawing/2014/main" id="{F7D15937-B4DF-8C45-9E2D-E9DC57B9FB29}"/>
              </a:ext>
            </a:extLst>
          </p:cNvPr>
          <p:cNvGrpSpPr/>
          <p:nvPr/>
        </p:nvGrpSpPr>
        <p:grpSpPr>
          <a:xfrm>
            <a:off x="1066625" y="2680328"/>
            <a:ext cx="3178978" cy="905856"/>
            <a:chOff x="1066625" y="1934368"/>
            <a:chExt cx="3178978" cy="905856"/>
          </a:xfrm>
        </p:grpSpPr>
        <p:sp>
          <p:nvSpPr>
            <p:cNvPr id="112" name="Текст 2">
              <a:extLst>
                <a:ext uri="{FF2B5EF4-FFF2-40B4-BE49-F238E27FC236}">
                  <a16:creationId xmlns:a16="http://schemas.microsoft.com/office/drawing/2014/main" id="{09F4A71D-8E84-2D43-8788-3C64077C6BCB}"/>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3" name="Скругленный прямоугольник 14">
              <a:extLst>
                <a:ext uri="{FF2B5EF4-FFF2-40B4-BE49-F238E27FC236}">
                  <a16:creationId xmlns:a16="http://schemas.microsoft.com/office/drawing/2014/main" id="{22A16A7A-CCAB-9C4F-9E75-211E9E1D5C49}"/>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114" name="Группа 113">
            <a:extLst>
              <a:ext uri="{FF2B5EF4-FFF2-40B4-BE49-F238E27FC236}">
                <a16:creationId xmlns:a16="http://schemas.microsoft.com/office/drawing/2014/main" id="{008F8832-D28C-AB41-A3F4-B416530D20FE}"/>
              </a:ext>
            </a:extLst>
          </p:cNvPr>
          <p:cNvGrpSpPr/>
          <p:nvPr/>
        </p:nvGrpSpPr>
        <p:grpSpPr>
          <a:xfrm>
            <a:off x="1066625" y="3761415"/>
            <a:ext cx="3178978" cy="905856"/>
            <a:chOff x="1066625" y="1934368"/>
            <a:chExt cx="3178978" cy="905856"/>
          </a:xfrm>
        </p:grpSpPr>
        <p:sp>
          <p:nvSpPr>
            <p:cNvPr id="115" name="Текст 2">
              <a:extLst>
                <a:ext uri="{FF2B5EF4-FFF2-40B4-BE49-F238E27FC236}">
                  <a16:creationId xmlns:a16="http://schemas.microsoft.com/office/drawing/2014/main" id="{1E33BD37-6F9E-184E-95EA-6BC05D9E1B10}"/>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6" name="Скругленный прямоугольник 14">
              <a:extLst>
                <a:ext uri="{FF2B5EF4-FFF2-40B4-BE49-F238E27FC236}">
                  <a16:creationId xmlns:a16="http://schemas.microsoft.com/office/drawing/2014/main" id="{629D33CD-94C4-5740-9B61-5ABA1A0E10C1}"/>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288445965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0" name="Группа 329">
            <a:extLst>
              <a:ext uri="{FF2B5EF4-FFF2-40B4-BE49-F238E27FC236}">
                <a16:creationId xmlns:a16="http://schemas.microsoft.com/office/drawing/2014/main" id="{98DEFCE9-3D70-BB45-BC23-3F9294729AA2}"/>
              </a:ext>
            </a:extLst>
          </p:cNvPr>
          <p:cNvGrpSpPr/>
          <p:nvPr/>
        </p:nvGrpSpPr>
        <p:grpSpPr>
          <a:xfrm>
            <a:off x="5519603" y="526693"/>
            <a:ext cx="5782322" cy="5769224"/>
            <a:chOff x="-9941592" y="7988251"/>
            <a:chExt cx="6307137" cy="6292850"/>
          </a:xfrm>
          <a:solidFill>
            <a:schemeClr val="tx2">
              <a:lumMod val="10000"/>
              <a:lumOff val="90000"/>
            </a:schemeClr>
          </a:solidFill>
        </p:grpSpPr>
        <p:sp>
          <p:nvSpPr>
            <p:cNvPr id="340" name="Freeform 46">
              <a:extLst>
                <a:ext uri="{FF2B5EF4-FFF2-40B4-BE49-F238E27FC236}">
                  <a16:creationId xmlns:a16="http://schemas.microsoft.com/office/drawing/2014/main" id="{D2F2535A-52F9-684A-B206-9D1037080A84}"/>
                </a:ext>
              </a:extLst>
            </p:cNvPr>
            <p:cNvSpPr>
              <a:spLocks/>
            </p:cNvSpPr>
            <p:nvPr/>
          </p:nvSpPr>
          <p:spPr bwMode="auto">
            <a:xfrm>
              <a:off x="-6536406" y="9474151"/>
              <a:ext cx="190500" cy="180975"/>
            </a:xfrm>
            <a:custGeom>
              <a:avLst/>
              <a:gdLst>
                <a:gd name="T0" fmla="*/ 60 w 120"/>
                <a:gd name="T1" fmla="*/ 0 h 114"/>
                <a:gd name="T2" fmla="*/ 78 w 120"/>
                <a:gd name="T3" fmla="*/ 38 h 114"/>
                <a:gd name="T4" fmla="*/ 120 w 120"/>
                <a:gd name="T5" fmla="*/ 44 h 114"/>
                <a:gd name="T6" fmla="*/ 90 w 120"/>
                <a:gd name="T7" fmla="*/ 72 h 114"/>
                <a:gd name="T8" fmla="*/ 98 w 120"/>
                <a:gd name="T9" fmla="*/ 114 h 114"/>
                <a:gd name="T10" fmla="*/ 60 w 120"/>
                <a:gd name="T11" fmla="*/ 94 h 114"/>
                <a:gd name="T12" fmla="*/ 22 w 120"/>
                <a:gd name="T13" fmla="*/ 114 h 114"/>
                <a:gd name="T14" fmla="*/ 30 w 120"/>
                <a:gd name="T15" fmla="*/ 72 h 114"/>
                <a:gd name="T16" fmla="*/ 0 w 120"/>
                <a:gd name="T17" fmla="*/ 44 h 114"/>
                <a:gd name="T18" fmla="*/ 42 w 120"/>
                <a:gd name="T19" fmla="*/ 38 h 114"/>
                <a:gd name="T20" fmla="*/ 60 w 120"/>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14">
                  <a:moveTo>
                    <a:pt x="60" y="0"/>
                  </a:moveTo>
                  <a:lnTo>
                    <a:pt x="78" y="38"/>
                  </a:lnTo>
                  <a:lnTo>
                    <a:pt x="120" y="44"/>
                  </a:lnTo>
                  <a:lnTo>
                    <a:pt x="90" y="72"/>
                  </a:lnTo>
                  <a:lnTo>
                    <a:pt x="98" y="114"/>
                  </a:lnTo>
                  <a:lnTo>
                    <a:pt x="60" y="94"/>
                  </a:lnTo>
                  <a:lnTo>
                    <a:pt x="22" y="114"/>
                  </a:lnTo>
                  <a:lnTo>
                    <a:pt x="30" y="72"/>
                  </a:lnTo>
                  <a:lnTo>
                    <a:pt x="0" y="44"/>
                  </a:lnTo>
                  <a:lnTo>
                    <a:pt x="42" y="38"/>
                  </a:lnTo>
                  <a:lnTo>
                    <a:pt x="60" y="0"/>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1" name="Freeform 47">
              <a:extLst>
                <a:ext uri="{FF2B5EF4-FFF2-40B4-BE49-F238E27FC236}">
                  <a16:creationId xmlns:a16="http://schemas.microsoft.com/office/drawing/2014/main" id="{24009A98-BD25-9044-B948-6FFD7E73A8DD}"/>
                </a:ext>
              </a:extLst>
            </p:cNvPr>
            <p:cNvSpPr>
              <a:spLocks noEditPoints="1"/>
            </p:cNvSpPr>
            <p:nvPr/>
          </p:nvSpPr>
          <p:spPr bwMode="auto">
            <a:xfrm>
              <a:off x="-6568155" y="9680526"/>
              <a:ext cx="53975" cy="73025"/>
            </a:xfrm>
            <a:custGeom>
              <a:avLst/>
              <a:gdLst>
                <a:gd name="T0" fmla="*/ 0 w 17"/>
                <a:gd name="T1" fmla="*/ 1 h 23"/>
                <a:gd name="T2" fmla="*/ 7 w 17"/>
                <a:gd name="T3" fmla="*/ 0 h 23"/>
                <a:gd name="T4" fmla="*/ 14 w 17"/>
                <a:gd name="T5" fmla="*/ 2 h 23"/>
                <a:gd name="T6" fmla="*/ 17 w 17"/>
                <a:gd name="T7" fmla="*/ 7 h 23"/>
                <a:gd name="T8" fmla="*/ 15 w 17"/>
                <a:gd name="T9" fmla="*/ 13 h 23"/>
                <a:gd name="T10" fmla="*/ 7 w 17"/>
                <a:gd name="T11" fmla="*/ 15 h 23"/>
                <a:gd name="T12" fmla="*/ 5 w 17"/>
                <a:gd name="T13" fmla="*/ 15 h 23"/>
                <a:gd name="T14" fmla="*/ 5 w 17"/>
                <a:gd name="T15" fmla="*/ 23 h 23"/>
                <a:gd name="T16" fmla="*/ 0 w 17"/>
                <a:gd name="T17" fmla="*/ 23 h 23"/>
                <a:gd name="T18" fmla="*/ 0 w 17"/>
                <a:gd name="T19" fmla="*/ 1 h 23"/>
                <a:gd name="T20" fmla="*/ 5 w 17"/>
                <a:gd name="T21" fmla="*/ 11 h 23"/>
                <a:gd name="T22" fmla="*/ 7 w 17"/>
                <a:gd name="T23" fmla="*/ 11 h 23"/>
                <a:gd name="T24" fmla="*/ 12 w 17"/>
                <a:gd name="T25" fmla="*/ 8 h 23"/>
                <a:gd name="T26" fmla="*/ 8 w 17"/>
                <a:gd name="T27" fmla="*/ 4 h 23"/>
                <a:gd name="T28" fmla="*/ 5 w 17"/>
                <a:gd name="T29" fmla="*/ 4 h 23"/>
                <a:gd name="T30" fmla="*/ 5 w 17"/>
                <a:gd name="T31"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3">
                  <a:moveTo>
                    <a:pt x="0" y="1"/>
                  </a:moveTo>
                  <a:cubicBezTo>
                    <a:pt x="2" y="0"/>
                    <a:pt x="4" y="0"/>
                    <a:pt x="7" y="0"/>
                  </a:cubicBezTo>
                  <a:cubicBezTo>
                    <a:pt x="10" y="0"/>
                    <a:pt x="13" y="1"/>
                    <a:pt x="14" y="2"/>
                  </a:cubicBezTo>
                  <a:cubicBezTo>
                    <a:pt x="16" y="3"/>
                    <a:pt x="17" y="5"/>
                    <a:pt x="17" y="7"/>
                  </a:cubicBezTo>
                  <a:cubicBezTo>
                    <a:pt x="17" y="10"/>
                    <a:pt x="16" y="12"/>
                    <a:pt x="15" y="13"/>
                  </a:cubicBezTo>
                  <a:cubicBezTo>
                    <a:pt x="13" y="15"/>
                    <a:pt x="10" y="15"/>
                    <a:pt x="7" y="15"/>
                  </a:cubicBezTo>
                  <a:cubicBezTo>
                    <a:pt x="6" y="15"/>
                    <a:pt x="6" y="15"/>
                    <a:pt x="5" y="15"/>
                  </a:cubicBezTo>
                  <a:cubicBezTo>
                    <a:pt x="5" y="23"/>
                    <a:pt x="5" y="23"/>
                    <a:pt x="5" y="23"/>
                  </a:cubicBezTo>
                  <a:cubicBezTo>
                    <a:pt x="0" y="23"/>
                    <a:pt x="0" y="23"/>
                    <a:pt x="0" y="23"/>
                  </a:cubicBezTo>
                  <a:lnTo>
                    <a:pt x="0" y="1"/>
                  </a:lnTo>
                  <a:close/>
                  <a:moveTo>
                    <a:pt x="5" y="11"/>
                  </a:moveTo>
                  <a:cubicBezTo>
                    <a:pt x="6" y="11"/>
                    <a:pt x="6" y="11"/>
                    <a:pt x="7" y="11"/>
                  </a:cubicBezTo>
                  <a:cubicBezTo>
                    <a:pt x="10" y="11"/>
                    <a:pt x="12" y="10"/>
                    <a:pt x="12" y="8"/>
                  </a:cubicBezTo>
                  <a:cubicBezTo>
                    <a:pt x="12" y="5"/>
                    <a:pt x="10" y="4"/>
                    <a:pt x="8" y="4"/>
                  </a:cubicBezTo>
                  <a:cubicBezTo>
                    <a:pt x="6" y="4"/>
                    <a:pt x="6" y="4"/>
                    <a:pt x="5" y="4"/>
                  </a:cubicBezTo>
                  <a:lnTo>
                    <a:pt x="5" y="11"/>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2" name="Freeform 48">
              <a:extLst>
                <a:ext uri="{FF2B5EF4-FFF2-40B4-BE49-F238E27FC236}">
                  <a16:creationId xmlns:a16="http://schemas.microsoft.com/office/drawing/2014/main" id="{300661DD-9076-C942-A128-E550ED77AADC}"/>
                </a:ext>
              </a:extLst>
            </p:cNvPr>
            <p:cNvSpPr>
              <a:spLocks noEditPoints="1"/>
            </p:cNvSpPr>
            <p:nvPr/>
          </p:nvSpPr>
          <p:spPr bwMode="auto">
            <a:xfrm>
              <a:off x="-6511006" y="9699576"/>
              <a:ext cx="47625" cy="57150"/>
            </a:xfrm>
            <a:custGeom>
              <a:avLst/>
              <a:gdLst>
                <a:gd name="T0" fmla="*/ 11 w 15"/>
                <a:gd name="T1" fmla="*/ 17 h 18"/>
                <a:gd name="T2" fmla="*/ 10 w 15"/>
                <a:gd name="T3" fmla="*/ 16 h 18"/>
                <a:gd name="T4" fmla="*/ 10 w 15"/>
                <a:gd name="T5" fmla="*/ 16 h 18"/>
                <a:gd name="T6" fmla="*/ 6 w 15"/>
                <a:gd name="T7" fmla="*/ 18 h 18"/>
                <a:gd name="T8" fmla="*/ 0 w 15"/>
                <a:gd name="T9" fmla="*/ 13 h 18"/>
                <a:gd name="T10" fmla="*/ 10 w 15"/>
                <a:gd name="T11" fmla="*/ 6 h 18"/>
                <a:gd name="T12" fmla="*/ 10 w 15"/>
                <a:gd name="T13" fmla="*/ 6 h 18"/>
                <a:gd name="T14" fmla="*/ 7 w 15"/>
                <a:gd name="T15" fmla="*/ 4 h 18"/>
                <a:gd name="T16" fmla="*/ 2 w 15"/>
                <a:gd name="T17" fmla="*/ 5 h 18"/>
                <a:gd name="T18" fmla="*/ 1 w 15"/>
                <a:gd name="T19" fmla="*/ 2 h 18"/>
                <a:gd name="T20" fmla="*/ 8 w 15"/>
                <a:gd name="T21" fmla="*/ 0 h 18"/>
                <a:gd name="T22" fmla="*/ 15 w 15"/>
                <a:gd name="T23" fmla="*/ 8 h 18"/>
                <a:gd name="T24" fmla="*/ 15 w 15"/>
                <a:gd name="T25" fmla="*/ 13 h 18"/>
                <a:gd name="T26" fmla="*/ 15 w 15"/>
                <a:gd name="T27" fmla="*/ 17 h 18"/>
                <a:gd name="T28" fmla="*/ 11 w 15"/>
                <a:gd name="T29" fmla="*/ 17 h 18"/>
                <a:gd name="T30" fmla="*/ 10 w 15"/>
                <a:gd name="T31" fmla="*/ 10 h 18"/>
                <a:gd name="T32" fmla="*/ 5 w 15"/>
                <a:gd name="T33" fmla="*/ 12 h 18"/>
                <a:gd name="T34" fmla="*/ 7 w 15"/>
                <a:gd name="T35" fmla="*/ 14 h 18"/>
                <a:gd name="T36" fmla="*/ 10 w 15"/>
                <a:gd name="T37" fmla="*/ 12 h 18"/>
                <a:gd name="T38" fmla="*/ 10 w 15"/>
                <a:gd name="T39" fmla="*/ 11 h 18"/>
                <a:gd name="T40" fmla="*/ 10 w 15"/>
                <a:gd name="T4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8">
                  <a:moveTo>
                    <a:pt x="11" y="17"/>
                  </a:moveTo>
                  <a:cubicBezTo>
                    <a:pt x="10" y="16"/>
                    <a:pt x="10" y="16"/>
                    <a:pt x="10" y="16"/>
                  </a:cubicBezTo>
                  <a:cubicBezTo>
                    <a:pt x="10" y="16"/>
                    <a:pt x="10" y="16"/>
                    <a:pt x="10" y="16"/>
                  </a:cubicBezTo>
                  <a:cubicBezTo>
                    <a:pt x="9" y="17"/>
                    <a:pt x="8" y="18"/>
                    <a:pt x="6" y="18"/>
                  </a:cubicBezTo>
                  <a:cubicBezTo>
                    <a:pt x="2" y="18"/>
                    <a:pt x="0" y="15"/>
                    <a:pt x="0" y="13"/>
                  </a:cubicBezTo>
                  <a:cubicBezTo>
                    <a:pt x="0" y="8"/>
                    <a:pt x="4" y="6"/>
                    <a:pt x="10" y="6"/>
                  </a:cubicBezTo>
                  <a:cubicBezTo>
                    <a:pt x="10" y="6"/>
                    <a:pt x="10" y="6"/>
                    <a:pt x="10" y="6"/>
                  </a:cubicBezTo>
                  <a:cubicBezTo>
                    <a:pt x="10" y="5"/>
                    <a:pt x="10" y="4"/>
                    <a:pt x="7" y="4"/>
                  </a:cubicBezTo>
                  <a:cubicBezTo>
                    <a:pt x="5" y="4"/>
                    <a:pt x="3" y="5"/>
                    <a:pt x="2" y="5"/>
                  </a:cubicBezTo>
                  <a:cubicBezTo>
                    <a:pt x="1" y="2"/>
                    <a:pt x="1" y="2"/>
                    <a:pt x="1" y="2"/>
                  </a:cubicBezTo>
                  <a:cubicBezTo>
                    <a:pt x="3" y="1"/>
                    <a:pt x="5" y="0"/>
                    <a:pt x="8" y="0"/>
                  </a:cubicBezTo>
                  <a:cubicBezTo>
                    <a:pt x="13" y="0"/>
                    <a:pt x="15" y="4"/>
                    <a:pt x="15" y="8"/>
                  </a:cubicBezTo>
                  <a:cubicBezTo>
                    <a:pt x="15" y="13"/>
                    <a:pt x="15" y="13"/>
                    <a:pt x="15" y="13"/>
                  </a:cubicBezTo>
                  <a:cubicBezTo>
                    <a:pt x="15" y="15"/>
                    <a:pt x="15" y="17"/>
                    <a:pt x="15" y="17"/>
                  </a:cubicBezTo>
                  <a:lnTo>
                    <a:pt x="11" y="17"/>
                  </a:lnTo>
                  <a:close/>
                  <a:moveTo>
                    <a:pt x="10" y="10"/>
                  </a:moveTo>
                  <a:cubicBezTo>
                    <a:pt x="7" y="10"/>
                    <a:pt x="5" y="10"/>
                    <a:pt x="5" y="12"/>
                  </a:cubicBezTo>
                  <a:cubicBezTo>
                    <a:pt x="5" y="14"/>
                    <a:pt x="6" y="14"/>
                    <a:pt x="7" y="14"/>
                  </a:cubicBezTo>
                  <a:cubicBezTo>
                    <a:pt x="9" y="14"/>
                    <a:pt x="10" y="13"/>
                    <a:pt x="10" y="12"/>
                  </a:cubicBezTo>
                  <a:cubicBezTo>
                    <a:pt x="10" y="12"/>
                    <a:pt x="10" y="12"/>
                    <a:pt x="10" y="11"/>
                  </a:cubicBezTo>
                  <a:lnTo>
                    <a:pt x="10" y="10"/>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3" name="Freeform 49">
              <a:extLst>
                <a:ext uri="{FF2B5EF4-FFF2-40B4-BE49-F238E27FC236}">
                  <a16:creationId xmlns:a16="http://schemas.microsoft.com/office/drawing/2014/main" id="{2E160ACA-CDD2-FC40-A8EF-37E0FF492AD8}"/>
                </a:ext>
              </a:extLst>
            </p:cNvPr>
            <p:cNvSpPr>
              <a:spLocks/>
            </p:cNvSpPr>
            <p:nvPr/>
          </p:nvSpPr>
          <p:spPr bwMode="auto">
            <a:xfrm>
              <a:off x="-6450680" y="9699577"/>
              <a:ext cx="34925" cy="53975"/>
            </a:xfrm>
            <a:custGeom>
              <a:avLst/>
              <a:gdLst>
                <a:gd name="T0" fmla="*/ 0 w 11"/>
                <a:gd name="T1" fmla="*/ 6 h 17"/>
                <a:gd name="T2" fmla="*/ 0 w 11"/>
                <a:gd name="T3" fmla="*/ 1 h 17"/>
                <a:gd name="T4" fmla="*/ 5 w 11"/>
                <a:gd name="T5" fmla="*/ 1 h 17"/>
                <a:gd name="T6" fmla="*/ 5 w 11"/>
                <a:gd name="T7" fmla="*/ 4 h 17"/>
                <a:gd name="T8" fmla="*/ 5 w 11"/>
                <a:gd name="T9" fmla="*/ 4 h 17"/>
                <a:gd name="T10" fmla="*/ 9 w 11"/>
                <a:gd name="T11" fmla="*/ 0 h 17"/>
                <a:gd name="T12" fmla="*/ 11 w 11"/>
                <a:gd name="T13" fmla="*/ 0 h 17"/>
                <a:gd name="T14" fmla="*/ 11 w 11"/>
                <a:gd name="T15" fmla="*/ 5 h 17"/>
                <a:gd name="T16" fmla="*/ 9 w 11"/>
                <a:gd name="T17" fmla="*/ 5 h 17"/>
                <a:gd name="T18" fmla="*/ 6 w 11"/>
                <a:gd name="T19" fmla="*/ 8 h 17"/>
                <a:gd name="T20" fmla="*/ 6 w 11"/>
                <a:gd name="T21" fmla="*/ 9 h 17"/>
                <a:gd name="T22" fmla="*/ 6 w 11"/>
                <a:gd name="T23" fmla="*/ 17 h 17"/>
                <a:gd name="T24" fmla="*/ 0 w 11"/>
                <a:gd name="T25" fmla="*/ 17 h 17"/>
                <a:gd name="T26" fmla="*/ 0 w 11"/>
                <a:gd name="T2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7">
                  <a:moveTo>
                    <a:pt x="0" y="6"/>
                  </a:moveTo>
                  <a:cubicBezTo>
                    <a:pt x="0" y="4"/>
                    <a:pt x="0" y="2"/>
                    <a:pt x="0" y="1"/>
                  </a:cubicBezTo>
                  <a:cubicBezTo>
                    <a:pt x="5" y="1"/>
                    <a:pt x="5" y="1"/>
                    <a:pt x="5" y="1"/>
                  </a:cubicBezTo>
                  <a:cubicBezTo>
                    <a:pt x="5" y="4"/>
                    <a:pt x="5" y="4"/>
                    <a:pt x="5" y="4"/>
                  </a:cubicBezTo>
                  <a:cubicBezTo>
                    <a:pt x="5" y="4"/>
                    <a:pt x="5" y="4"/>
                    <a:pt x="5" y="4"/>
                  </a:cubicBezTo>
                  <a:cubicBezTo>
                    <a:pt x="6" y="1"/>
                    <a:pt x="8" y="0"/>
                    <a:pt x="9" y="0"/>
                  </a:cubicBezTo>
                  <a:cubicBezTo>
                    <a:pt x="10" y="0"/>
                    <a:pt x="10" y="0"/>
                    <a:pt x="11" y="0"/>
                  </a:cubicBezTo>
                  <a:cubicBezTo>
                    <a:pt x="11" y="5"/>
                    <a:pt x="11" y="5"/>
                    <a:pt x="11" y="5"/>
                  </a:cubicBezTo>
                  <a:cubicBezTo>
                    <a:pt x="10" y="5"/>
                    <a:pt x="10" y="5"/>
                    <a:pt x="9" y="5"/>
                  </a:cubicBezTo>
                  <a:cubicBezTo>
                    <a:pt x="7" y="5"/>
                    <a:pt x="6" y="6"/>
                    <a:pt x="6" y="8"/>
                  </a:cubicBezTo>
                  <a:cubicBezTo>
                    <a:pt x="6" y="8"/>
                    <a:pt x="6" y="9"/>
                    <a:pt x="6" y="9"/>
                  </a:cubicBezTo>
                  <a:cubicBezTo>
                    <a:pt x="6" y="17"/>
                    <a:pt x="6" y="17"/>
                    <a:pt x="6" y="17"/>
                  </a:cubicBezTo>
                  <a:cubicBezTo>
                    <a:pt x="0" y="17"/>
                    <a:pt x="0" y="17"/>
                    <a:pt x="0" y="17"/>
                  </a:cubicBezTo>
                  <a:lnTo>
                    <a:pt x="0" y="6"/>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4" name="Freeform 50">
              <a:extLst>
                <a:ext uri="{FF2B5EF4-FFF2-40B4-BE49-F238E27FC236}">
                  <a16:creationId xmlns:a16="http://schemas.microsoft.com/office/drawing/2014/main" id="{CAEA5FAF-26E2-1B44-A7A8-E2A6EA9EB0D7}"/>
                </a:ext>
              </a:extLst>
            </p:cNvPr>
            <p:cNvSpPr>
              <a:spLocks noEditPoints="1"/>
            </p:cNvSpPr>
            <p:nvPr/>
          </p:nvSpPr>
          <p:spPr bwMode="auto">
            <a:xfrm>
              <a:off x="-6409406" y="9677351"/>
              <a:ext cx="19050" cy="76200"/>
            </a:xfrm>
            <a:custGeom>
              <a:avLst/>
              <a:gdLst>
                <a:gd name="T0" fmla="*/ 6 w 6"/>
                <a:gd name="T1" fmla="*/ 3 h 24"/>
                <a:gd name="T2" fmla="*/ 3 w 6"/>
                <a:gd name="T3" fmla="*/ 6 h 24"/>
                <a:gd name="T4" fmla="*/ 0 w 6"/>
                <a:gd name="T5" fmla="*/ 3 h 24"/>
                <a:gd name="T6" fmla="*/ 3 w 6"/>
                <a:gd name="T7" fmla="*/ 0 h 24"/>
                <a:gd name="T8" fmla="*/ 6 w 6"/>
                <a:gd name="T9" fmla="*/ 3 h 24"/>
                <a:gd name="T10" fmla="*/ 0 w 6"/>
                <a:gd name="T11" fmla="*/ 24 h 24"/>
                <a:gd name="T12" fmla="*/ 0 w 6"/>
                <a:gd name="T13" fmla="*/ 8 h 24"/>
                <a:gd name="T14" fmla="*/ 5 w 6"/>
                <a:gd name="T15" fmla="*/ 8 h 24"/>
                <a:gd name="T16" fmla="*/ 5 w 6"/>
                <a:gd name="T17" fmla="*/ 24 h 24"/>
                <a:gd name="T18" fmla="*/ 0 w 6"/>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4">
                  <a:moveTo>
                    <a:pt x="6" y="3"/>
                  </a:moveTo>
                  <a:cubicBezTo>
                    <a:pt x="6" y="5"/>
                    <a:pt x="5" y="6"/>
                    <a:pt x="3" y="6"/>
                  </a:cubicBezTo>
                  <a:cubicBezTo>
                    <a:pt x="1" y="6"/>
                    <a:pt x="0" y="5"/>
                    <a:pt x="0" y="3"/>
                  </a:cubicBezTo>
                  <a:cubicBezTo>
                    <a:pt x="0" y="2"/>
                    <a:pt x="1" y="0"/>
                    <a:pt x="3" y="0"/>
                  </a:cubicBezTo>
                  <a:cubicBezTo>
                    <a:pt x="5" y="0"/>
                    <a:pt x="6" y="2"/>
                    <a:pt x="6" y="3"/>
                  </a:cubicBezTo>
                  <a:close/>
                  <a:moveTo>
                    <a:pt x="0" y="24"/>
                  </a:moveTo>
                  <a:cubicBezTo>
                    <a:pt x="0" y="8"/>
                    <a:pt x="0" y="8"/>
                    <a:pt x="0" y="8"/>
                  </a:cubicBezTo>
                  <a:cubicBezTo>
                    <a:pt x="5" y="8"/>
                    <a:pt x="5" y="8"/>
                    <a:pt x="5" y="8"/>
                  </a:cubicBezTo>
                  <a:cubicBezTo>
                    <a:pt x="5" y="24"/>
                    <a:pt x="5" y="24"/>
                    <a:pt x="5" y="24"/>
                  </a:cubicBezTo>
                  <a:lnTo>
                    <a:pt x="0" y="24"/>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5" name="Freeform 51">
              <a:extLst>
                <a:ext uri="{FF2B5EF4-FFF2-40B4-BE49-F238E27FC236}">
                  <a16:creationId xmlns:a16="http://schemas.microsoft.com/office/drawing/2014/main" id="{C435CF5B-9059-9E40-AF3E-2D5C65C3EF70}"/>
                </a:ext>
              </a:extLst>
            </p:cNvPr>
            <p:cNvSpPr>
              <a:spLocks/>
            </p:cNvSpPr>
            <p:nvPr/>
          </p:nvSpPr>
          <p:spPr bwMode="auto">
            <a:xfrm>
              <a:off x="-6380831" y="9699576"/>
              <a:ext cx="38100" cy="57150"/>
            </a:xfrm>
            <a:custGeom>
              <a:avLst/>
              <a:gdLst>
                <a:gd name="T0" fmla="*/ 1 w 12"/>
                <a:gd name="T1" fmla="*/ 13 h 18"/>
                <a:gd name="T2" fmla="*/ 5 w 12"/>
                <a:gd name="T3" fmla="*/ 14 h 18"/>
                <a:gd name="T4" fmla="*/ 7 w 12"/>
                <a:gd name="T5" fmla="*/ 13 h 18"/>
                <a:gd name="T6" fmla="*/ 5 w 12"/>
                <a:gd name="T7" fmla="*/ 11 h 18"/>
                <a:gd name="T8" fmla="*/ 0 w 12"/>
                <a:gd name="T9" fmla="*/ 6 h 18"/>
                <a:gd name="T10" fmla="*/ 7 w 12"/>
                <a:gd name="T11" fmla="*/ 0 h 18"/>
                <a:gd name="T12" fmla="*/ 12 w 12"/>
                <a:gd name="T13" fmla="*/ 1 h 18"/>
                <a:gd name="T14" fmla="*/ 11 w 12"/>
                <a:gd name="T15" fmla="*/ 5 h 18"/>
                <a:gd name="T16" fmla="*/ 7 w 12"/>
                <a:gd name="T17" fmla="*/ 4 h 18"/>
                <a:gd name="T18" fmla="*/ 5 w 12"/>
                <a:gd name="T19" fmla="*/ 5 h 18"/>
                <a:gd name="T20" fmla="*/ 8 w 12"/>
                <a:gd name="T21" fmla="*/ 7 h 18"/>
                <a:gd name="T22" fmla="*/ 12 w 12"/>
                <a:gd name="T23" fmla="*/ 12 h 18"/>
                <a:gd name="T24" fmla="*/ 5 w 12"/>
                <a:gd name="T25" fmla="*/ 18 h 18"/>
                <a:gd name="T26" fmla="*/ 0 w 12"/>
                <a:gd name="T27" fmla="*/ 17 h 18"/>
                <a:gd name="T28" fmla="*/ 1 w 12"/>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13"/>
                  </a:moveTo>
                  <a:cubicBezTo>
                    <a:pt x="2" y="13"/>
                    <a:pt x="4" y="14"/>
                    <a:pt x="5" y="14"/>
                  </a:cubicBezTo>
                  <a:cubicBezTo>
                    <a:pt x="7" y="14"/>
                    <a:pt x="7" y="14"/>
                    <a:pt x="7" y="13"/>
                  </a:cubicBezTo>
                  <a:cubicBezTo>
                    <a:pt x="7" y="12"/>
                    <a:pt x="7" y="12"/>
                    <a:pt x="5" y="11"/>
                  </a:cubicBezTo>
                  <a:cubicBezTo>
                    <a:pt x="1" y="10"/>
                    <a:pt x="0" y="8"/>
                    <a:pt x="0" y="6"/>
                  </a:cubicBezTo>
                  <a:cubicBezTo>
                    <a:pt x="0" y="3"/>
                    <a:pt x="3" y="0"/>
                    <a:pt x="7" y="0"/>
                  </a:cubicBezTo>
                  <a:cubicBezTo>
                    <a:pt x="9" y="0"/>
                    <a:pt x="11" y="1"/>
                    <a:pt x="12" y="1"/>
                  </a:cubicBezTo>
                  <a:cubicBezTo>
                    <a:pt x="11" y="5"/>
                    <a:pt x="11" y="5"/>
                    <a:pt x="11" y="5"/>
                  </a:cubicBezTo>
                  <a:cubicBezTo>
                    <a:pt x="10" y="5"/>
                    <a:pt x="9" y="4"/>
                    <a:pt x="7" y="4"/>
                  </a:cubicBezTo>
                  <a:cubicBezTo>
                    <a:pt x="6" y="4"/>
                    <a:pt x="5" y="4"/>
                    <a:pt x="5" y="5"/>
                  </a:cubicBezTo>
                  <a:cubicBezTo>
                    <a:pt x="5" y="6"/>
                    <a:pt x="6" y="7"/>
                    <a:pt x="8" y="7"/>
                  </a:cubicBezTo>
                  <a:cubicBezTo>
                    <a:pt x="11" y="8"/>
                    <a:pt x="12" y="10"/>
                    <a:pt x="12" y="12"/>
                  </a:cubicBezTo>
                  <a:cubicBezTo>
                    <a:pt x="12" y="15"/>
                    <a:pt x="10" y="18"/>
                    <a:pt x="5" y="18"/>
                  </a:cubicBezTo>
                  <a:cubicBezTo>
                    <a:pt x="3" y="18"/>
                    <a:pt x="1" y="17"/>
                    <a:pt x="0" y="17"/>
                  </a:cubicBezTo>
                  <a:lnTo>
                    <a:pt x="1" y="13"/>
                  </a:ln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6" name="Freeform 476">
              <a:extLst>
                <a:ext uri="{FF2B5EF4-FFF2-40B4-BE49-F238E27FC236}">
                  <a16:creationId xmlns:a16="http://schemas.microsoft.com/office/drawing/2014/main" id="{06BE2D52-2095-7E40-A66E-7B32695EF334}"/>
                </a:ext>
              </a:extLst>
            </p:cNvPr>
            <p:cNvSpPr>
              <a:spLocks/>
            </p:cNvSpPr>
            <p:nvPr/>
          </p:nvSpPr>
          <p:spPr bwMode="auto">
            <a:xfrm>
              <a:off x="-6698331" y="11058476"/>
              <a:ext cx="1231900" cy="1562100"/>
            </a:xfrm>
            <a:custGeom>
              <a:avLst/>
              <a:gdLst>
                <a:gd name="T0" fmla="*/ 382 w 388"/>
                <a:gd name="T1" fmla="*/ 393 h 492"/>
                <a:gd name="T2" fmla="*/ 368 w 388"/>
                <a:gd name="T3" fmla="*/ 391 h 492"/>
                <a:gd name="T4" fmla="*/ 367 w 388"/>
                <a:gd name="T5" fmla="*/ 406 h 492"/>
                <a:gd name="T6" fmla="*/ 355 w 388"/>
                <a:gd name="T7" fmla="*/ 412 h 492"/>
                <a:gd name="T8" fmla="*/ 331 w 388"/>
                <a:gd name="T9" fmla="*/ 441 h 492"/>
                <a:gd name="T10" fmla="*/ 309 w 388"/>
                <a:gd name="T11" fmla="*/ 456 h 492"/>
                <a:gd name="T12" fmla="*/ 291 w 388"/>
                <a:gd name="T13" fmla="*/ 473 h 492"/>
                <a:gd name="T14" fmla="*/ 271 w 388"/>
                <a:gd name="T15" fmla="*/ 458 h 492"/>
                <a:gd name="T16" fmla="*/ 246 w 388"/>
                <a:gd name="T17" fmla="*/ 444 h 492"/>
                <a:gd name="T18" fmla="*/ 221 w 388"/>
                <a:gd name="T19" fmla="*/ 461 h 492"/>
                <a:gd name="T20" fmla="*/ 209 w 388"/>
                <a:gd name="T21" fmla="*/ 422 h 492"/>
                <a:gd name="T22" fmla="*/ 179 w 388"/>
                <a:gd name="T23" fmla="*/ 444 h 492"/>
                <a:gd name="T24" fmla="*/ 163 w 388"/>
                <a:gd name="T25" fmla="*/ 442 h 492"/>
                <a:gd name="T26" fmla="*/ 154 w 388"/>
                <a:gd name="T27" fmla="*/ 466 h 492"/>
                <a:gd name="T28" fmla="*/ 138 w 388"/>
                <a:gd name="T29" fmla="*/ 485 h 492"/>
                <a:gd name="T30" fmla="*/ 131 w 388"/>
                <a:gd name="T31" fmla="*/ 447 h 492"/>
                <a:gd name="T32" fmla="*/ 117 w 388"/>
                <a:gd name="T33" fmla="*/ 430 h 492"/>
                <a:gd name="T34" fmla="*/ 64 w 388"/>
                <a:gd name="T35" fmla="*/ 489 h 492"/>
                <a:gd name="T36" fmla="*/ 40 w 388"/>
                <a:gd name="T37" fmla="*/ 482 h 492"/>
                <a:gd name="T38" fmla="*/ 20 w 388"/>
                <a:gd name="T39" fmla="*/ 490 h 492"/>
                <a:gd name="T40" fmla="*/ 11 w 388"/>
                <a:gd name="T41" fmla="*/ 469 h 492"/>
                <a:gd name="T42" fmla="*/ 7 w 388"/>
                <a:gd name="T43" fmla="*/ 423 h 492"/>
                <a:gd name="T44" fmla="*/ 10 w 388"/>
                <a:gd name="T45" fmla="*/ 402 h 492"/>
                <a:gd name="T46" fmla="*/ 31 w 388"/>
                <a:gd name="T47" fmla="*/ 367 h 492"/>
                <a:gd name="T48" fmla="*/ 28 w 388"/>
                <a:gd name="T49" fmla="*/ 353 h 492"/>
                <a:gd name="T50" fmla="*/ 63 w 388"/>
                <a:gd name="T51" fmla="*/ 317 h 492"/>
                <a:gd name="T52" fmla="*/ 84 w 388"/>
                <a:gd name="T53" fmla="*/ 301 h 492"/>
                <a:gd name="T54" fmla="*/ 77 w 388"/>
                <a:gd name="T55" fmla="*/ 270 h 492"/>
                <a:gd name="T56" fmla="*/ 83 w 388"/>
                <a:gd name="T57" fmla="*/ 244 h 492"/>
                <a:gd name="T58" fmla="*/ 67 w 388"/>
                <a:gd name="T59" fmla="*/ 214 h 492"/>
                <a:gd name="T60" fmla="*/ 98 w 388"/>
                <a:gd name="T61" fmla="*/ 186 h 492"/>
                <a:gd name="T62" fmla="*/ 89 w 388"/>
                <a:gd name="T63" fmla="*/ 154 h 492"/>
                <a:gd name="T64" fmla="*/ 69 w 388"/>
                <a:gd name="T65" fmla="*/ 107 h 492"/>
                <a:gd name="T66" fmla="*/ 52 w 388"/>
                <a:gd name="T67" fmla="*/ 88 h 492"/>
                <a:gd name="T68" fmla="*/ 106 w 388"/>
                <a:gd name="T69" fmla="*/ 60 h 492"/>
                <a:gd name="T70" fmla="*/ 108 w 388"/>
                <a:gd name="T71" fmla="*/ 25 h 492"/>
                <a:gd name="T72" fmla="*/ 157 w 388"/>
                <a:gd name="T73" fmla="*/ 0 h 492"/>
                <a:gd name="T74" fmla="*/ 178 w 388"/>
                <a:gd name="T75" fmla="*/ 7 h 492"/>
                <a:gd name="T76" fmla="*/ 192 w 388"/>
                <a:gd name="T77" fmla="*/ 18 h 492"/>
                <a:gd name="T78" fmla="*/ 217 w 388"/>
                <a:gd name="T79" fmla="*/ 29 h 492"/>
                <a:gd name="T80" fmla="*/ 231 w 388"/>
                <a:gd name="T81" fmla="*/ 38 h 492"/>
                <a:gd name="T82" fmla="*/ 250 w 388"/>
                <a:gd name="T83" fmla="*/ 34 h 492"/>
                <a:gd name="T84" fmla="*/ 268 w 388"/>
                <a:gd name="T85" fmla="*/ 26 h 492"/>
                <a:gd name="T86" fmla="*/ 280 w 388"/>
                <a:gd name="T87" fmla="*/ 54 h 492"/>
                <a:gd name="T88" fmla="*/ 302 w 388"/>
                <a:gd name="T89" fmla="*/ 77 h 492"/>
                <a:gd name="T90" fmla="*/ 319 w 388"/>
                <a:gd name="T91" fmla="*/ 98 h 492"/>
                <a:gd name="T92" fmla="*/ 303 w 388"/>
                <a:gd name="T93" fmla="*/ 117 h 492"/>
                <a:gd name="T94" fmla="*/ 297 w 388"/>
                <a:gd name="T95" fmla="*/ 131 h 492"/>
                <a:gd name="T96" fmla="*/ 279 w 388"/>
                <a:gd name="T97" fmla="*/ 142 h 492"/>
                <a:gd name="T98" fmla="*/ 289 w 388"/>
                <a:gd name="T99" fmla="*/ 176 h 492"/>
                <a:gd name="T100" fmla="*/ 272 w 388"/>
                <a:gd name="T101" fmla="*/ 194 h 492"/>
                <a:gd name="T102" fmla="*/ 273 w 388"/>
                <a:gd name="T103" fmla="*/ 214 h 492"/>
                <a:gd name="T104" fmla="*/ 278 w 388"/>
                <a:gd name="T105" fmla="*/ 257 h 492"/>
                <a:gd name="T106" fmla="*/ 306 w 388"/>
                <a:gd name="T107" fmla="*/ 309 h 492"/>
                <a:gd name="T108" fmla="*/ 295 w 388"/>
                <a:gd name="T109" fmla="*/ 341 h 492"/>
                <a:gd name="T110" fmla="*/ 307 w 388"/>
                <a:gd name="T111" fmla="*/ 335 h 492"/>
                <a:gd name="T112" fmla="*/ 326 w 388"/>
                <a:gd name="T113" fmla="*/ 335 h 492"/>
                <a:gd name="T114" fmla="*/ 361 w 388"/>
                <a:gd name="T115" fmla="*/ 335 h 492"/>
                <a:gd name="T116" fmla="*/ 366 w 388"/>
                <a:gd name="T117" fmla="*/ 35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8" h="492">
                  <a:moveTo>
                    <a:pt x="386" y="372"/>
                  </a:moveTo>
                  <a:cubicBezTo>
                    <a:pt x="386" y="372"/>
                    <a:pt x="381" y="379"/>
                    <a:pt x="379" y="382"/>
                  </a:cubicBezTo>
                  <a:cubicBezTo>
                    <a:pt x="377" y="384"/>
                    <a:pt x="381" y="391"/>
                    <a:pt x="382" y="393"/>
                  </a:cubicBezTo>
                  <a:cubicBezTo>
                    <a:pt x="383" y="395"/>
                    <a:pt x="378" y="395"/>
                    <a:pt x="376" y="396"/>
                  </a:cubicBezTo>
                  <a:cubicBezTo>
                    <a:pt x="374" y="397"/>
                    <a:pt x="373" y="392"/>
                    <a:pt x="372" y="390"/>
                  </a:cubicBezTo>
                  <a:cubicBezTo>
                    <a:pt x="371" y="389"/>
                    <a:pt x="371" y="390"/>
                    <a:pt x="368" y="391"/>
                  </a:cubicBezTo>
                  <a:cubicBezTo>
                    <a:pt x="365" y="392"/>
                    <a:pt x="367" y="394"/>
                    <a:pt x="366" y="395"/>
                  </a:cubicBezTo>
                  <a:cubicBezTo>
                    <a:pt x="366" y="396"/>
                    <a:pt x="367" y="396"/>
                    <a:pt x="365" y="399"/>
                  </a:cubicBezTo>
                  <a:cubicBezTo>
                    <a:pt x="363" y="402"/>
                    <a:pt x="366" y="403"/>
                    <a:pt x="367" y="406"/>
                  </a:cubicBezTo>
                  <a:cubicBezTo>
                    <a:pt x="369" y="408"/>
                    <a:pt x="368" y="408"/>
                    <a:pt x="366" y="410"/>
                  </a:cubicBezTo>
                  <a:cubicBezTo>
                    <a:pt x="365" y="412"/>
                    <a:pt x="360" y="408"/>
                    <a:pt x="358" y="408"/>
                  </a:cubicBezTo>
                  <a:cubicBezTo>
                    <a:pt x="357" y="407"/>
                    <a:pt x="356" y="409"/>
                    <a:pt x="355" y="412"/>
                  </a:cubicBezTo>
                  <a:cubicBezTo>
                    <a:pt x="353" y="415"/>
                    <a:pt x="355" y="416"/>
                    <a:pt x="357" y="420"/>
                  </a:cubicBezTo>
                  <a:cubicBezTo>
                    <a:pt x="358" y="423"/>
                    <a:pt x="343" y="429"/>
                    <a:pt x="338" y="431"/>
                  </a:cubicBezTo>
                  <a:cubicBezTo>
                    <a:pt x="334" y="433"/>
                    <a:pt x="332" y="437"/>
                    <a:pt x="331" y="441"/>
                  </a:cubicBezTo>
                  <a:cubicBezTo>
                    <a:pt x="330" y="445"/>
                    <a:pt x="326" y="443"/>
                    <a:pt x="323" y="442"/>
                  </a:cubicBezTo>
                  <a:cubicBezTo>
                    <a:pt x="319" y="441"/>
                    <a:pt x="313" y="446"/>
                    <a:pt x="311" y="447"/>
                  </a:cubicBezTo>
                  <a:cubicBezTo>
                    <a:pt x="309" y="449"/>
                    <a:pt x="309" y="451"/>
                    <a:pt x="309" y="456"/>
                  </a:cubicBezTo>
                  <a:cubicBezTo>
                    <a:pt x="309" y="460"/>
                    <a:pt x="304" y="459"/>
                    <a:pt x="300" y="459"/>
                  </a:cubicBezTo>
                  <a:cubicBezTo>
                    <a:pt x="296" y="459"/>
                    <a:pt x="297" y="466"/>
                    <a:pt x="297" y="469"/>
                  </a:cubicBezTo>
                  <a:cubicBezTo>
                    <a:pt x="296" y="473"/>
                    <a:pt x="294" y="472"/>
                    <a:pt x="291" y="473"/>
                  </a:cubicBezTo>
                  <a:cubicBezTo>
                    <a:pt x="289" y="474"/>
                    <a:pt x="286" y="479"/>
                    <a:pt x="286" y="479"/>
                  </a:cubicBezTo>
                  <a:cubicBezTo>
                    <a:pt x="286" y="476"/>
                    <a:pt x="284" y="473"/>
                    <a:pt x="280" y="469"/>
                  </a:cubicBezTo>
                  <a:cubicBezTo>
                    <a:pt x="274" y="464"/>
                    <a:pt x="272" y="463"/>
                    <a:pt x="271" y="458"/>
                  </a:cubicBezTo>
                  <a:cubicBezTo>
                    <a:pt x="270" y="454"/>
                    <a:pt x="269" y="456"/>
                    <a:pt x="263" y="455"/>
                  </a:cubicBezTo>
                  <a:cubicBezTo>
                    <a:pt x="258" y="455"/>
                    <a:pt x="256" y="455"/>
                    <a:pt x="255" y="452"/>
                  </a:cubicBezTo>
                  <a:cubicBezTo>
                    <a:pt x="253" y="449"/>
                    <a:pt x="252" y="445"/>
                    <a:pt x="246" y="444"/>
                  </a:cubicBezTo>
                  <a:cubicBezTo>
                    <a:pt x="241" y="443"/>
                    <a:pt x="240" y="443"/>
                    <a:pt x="240" y="443"/>
                  </a:cubicBezTo>
                  <a:cubicBezTo>
                    <a:pt x="238" y="453"/>
                    <a:pt x="238" y="453"/>
                    <a:pt x="238" y="453"/>
                  </a:cubicBezTo>
                  <a:cubicBezTo>
                    <a:pt x="221" y="461"/>
                    <a:pt x="221" y="461"/>
                    <a:pt x="221" y="461"/>
                  </a:cubicBezTo>
                  <a:cubicBezTo>
                    <a:pt x="222" y="444"/>
                    <a:pt x="222" y="444"/>
                    <a:pt x="222" y="444"/>
                  </a:cubicBezTo>
                  <a:cubicBezTo>
                    <a:pt x="222" y="444"/>
                    <a:pt x="223" y="440"/>
                    <a:pt x="220" y="437"/>
                  </a:cubicBezTo>
                  <a:cubicBezTo>
                    <a:pt x="218" y="434"/>
                    <a:pt x="209" y="422"/>
                    <a:pt x="209" y="422"/>
                  </a:cubicBezTo>
                  <a:cubicBezTo>
                    <a:pt x="209" y="422"/>
                    <a:pt x="197" y="433"/>
                    <a:pt x="195" y="433"/>
                  </a:cubicBezTo>
                  <a:cubicBezTo>
                    <a:pt x="193" y="434"/>
                    <a:pt x="186" y="434"/>
                    <a:pt x="185" y="438"/>
                  </a:cubicBezTo>
                  <a:cubicBezTo>
                    <a:pt x="184" y="441"/>
                    <a:pt x="181" y="446"/>
                    <a:pt x="179" y="444"/>
                  </a:cubicBezTo>
                  <a:cubicBezTo>
                    <a:pt x="177" y="443"/>
                    <a:pt x="168" y="437"/>
                    <a:pt x="168" y="437"/>
                  </a:cubicBezTo>
                  <a:cubicBezTo>
                    <a:pt x="168" y="437"/>
                    <a:pt x="165" y="439"/>
                    <a:pt x="164" y="439"/>
                  </a:cubicBezTo>
                  <a:cubicBezTo>
                    <a:pt x="163" y="440"/>
                    <a:pt x="163" y="440"/>
                    <a:pt x="163" y="442"/>
                  </a:cubicBezTo>
                  <a:cubicBezTo>
                    <a:pt x="163" y="444"/>
                    <a:pt x="163" y="457"/>
                    <a:pt x="162" y="458"/>
                  </a:cubicBezTo>
                  <a:cubicBezTo>
                    <a:pt x="161" y="458"/>
                    <a:pt x="155" y="462"/>
                    <a:pt x="155" y="462"/>
                  </a:cubicBezTo>
                  <a:cubicBezTo>
                    <a:pt x="155" y="462"/>
                    <a:pt x="154" y="463"/>
                    <a:pt x="154" y="466"/>
                  </a:cubicBezTo>
                  <a:cubicBezTo>
                    <a:pt x="154" y="469"/>
                    <a:pt x="151" y="488"/>
                    <a:pt x="151" y="488"/>
                  </a:cubicBezTo>
                  <a:cubicBezTo>
                    <a:pt x="146" y="492"/>
                    <a:pt x="146" y="492"/>
                    <a:pt x="146" y="492"/>
                  </a:cubicBezTo>
                  <a:cubicBezTo>
                    <a:pt x="138" y="485"/>
                    <a:pt x="138" y="485"/>
                    <a:pt x="138" y="485"/>
                  </a:cubicBezTo>
                  <a:cubicBezTo>
                    <a:pt x="138" y="485"/>
                    <a:pt x="139" y="467"/>
                    <a:pt x="136" y="466"/>
                  </a:cubicBezTo>
                  <a:cubicBezTo>
                    <a:pt x="133" y="465"/>
                    <a:pt x="130" y="465"/>
                    <a:pt x="131" y="460"/>
                  </a:cubicBezTo>
                  <a:cubicBezTo>
                    <a:pt x="131" y="456"/>
                    <a:pt x="131" y="447"/>
                    <a:pt x="131" y="447"/>
                  </a:cubicBezTo>
                  <a:cubicBezTo>
                    <a:pt x="131" y="447"/>
                    <a:pt x="131" y="443"/>
                    <a:pt x="128" y="442"/>
                  </a:cubicBezTo>
                  <a:cubicBezTo>
                    <a:pt x="125" y="441"/>
                    <a:pt x="117" y="438"/>
                    <a:pt x="117" y="438"/>
                  </a:cubicBezTo>
                  <a:cubicBezTo>
                    <a:pt x="117" y="430"/>
                    <a:pt x="117" y="430"/>
                    <a:pt x="117" y="430"/>
                  </a:cubicBezTo>
                  <a:cubicBezTo>
                    <a:pt x="113" y="424"/>
                    <a:pt x="113" y="424"/>
                    <a:pt x="113" y="424"/>
                  </a:cubicBezTo>
                  <a:cubicBezTo>
                    <a:pt x="90" y="438"/>
                    <a:pt x="90" y="438"/>
                    <a:pt x="90" y="438"/>
                  </a:cubicBezTo>
                  <a:cubicBezTo>
                    <a:pt x="64" y="489"/>
                    <a:pt x="64" y="489"/>
                    <a:pt x="64" y="489"/>
                  </a:cubicBezTo>
                  <a:cubicBezTo>
                    <a:pt x="46" y="489"/>
                    <a:pt x="46" y="489"/>
                    <a:pt x="46" y="489"/>
                  </a:cubicBezTo>
                  <a:cubicBezTo>
                    <a:pt x="44" y="484"/>
                    <a:pt x="44" y="484"/>
                    <a:pt x="44" y="484"/>
                  </a:cubicBezTo>
                  <a:cubicBezTo>
                    <a:pt x="44" y="484"/>
                    <a:pt x="45" y="482"/>
                    <a:pt x="40" y="482"/>
                  </a:cubicBezTo>
                  <a:cubicBezTo>
                    <a:pt x="36" y="482"/>
                    <a:pt x="25" y="484"/>
                    <a:pt x="25" y="484"/>
                  </a:cubicBezTo>
                  <a:cubicBezTo>
                    <a:pt x="25" y="484"/>
                    <a:pt x="23" y="484"/>
                    <a:pt x="23" y="486"/>
                  </a:cubicBezTo>
                  <a:cubicBezTo>
                    <a:pt x="22" y="488"/>
                    <a:pt x="23" y="491"/>
                    <a:pt x="20" y="490"/>
                  </a:cubicBezTo>
                  <a:cubicBezTo>
                    <a:pt x="18" y="489"/>
                    <a:pt x="18" y="487"/>
                    <a:pt x="17" y="485"/>
                  </a:cubicBezTo>
                  <a:cubicBezTo>
                    <a:pt x="16" y="483"/>
                    <a:pt x="12" y="475"/>
                    <a:pt x="12" y="473"/>
                  </a:cubicBezTo>
                  <a:cubicBezTo>
                    <a:pt x="11" y="472"/>
                    <a:pt x="10" y="472"/>
                    <a:pt x="11" y="469"/>
                  </a:cubicBezTo>
                  <a:cubicBezTo>
                    <a:pt x="11" y="465"/>
                    <a:pt x="15" y="448"/>
                    <a:pt x="13" y="445"/>
                  </a:cubicBezTo>
                  <a:cubicBezTo>
                    <a:pt x="10" y="442"/>
                    <a:pt x="6" y="437"/>
                    <a:pt x="6" y="434"/>
                  </a:cubicBezTo>
                  <a:cubicBezTo>
                    <a:pt x="7" y="431"/>
                    <a:pt x="9" y="426"/>
                    <a:pt x="7" y="423"/>
                  </a:cubicBezTo>
                  <a:cubicBezTo>
                    <a:pt x="5" y="421"/>
                    <a:pt x="1" y="417"/>
                    <a:pt x="0" y="414"/>
                  </a:cubicBezTo>
                  <a:cubicBezTo>
                    <a:pt x="0" y="414"/>
                    <a:pt x="0" y="413"/>
                    <a:pt x="0" y="413"/>
                  </a:cubicBezTo>
                  <a:cubicBezTo>
                    <a:pt x="2" y="412"/>
                    <a:pt x="10" y="407"/>
                    <a:pt x="10" y="402"/>
                  </a:cubicBezTo>
                  <a:cubicBezTo>
                    <a:pt x="9" y="398"/>
                    <a:pt x="7" y="388"/>
                    <a:pt x="10" y="388"/>
                  </a:cubicBezTo>
                  <a:cubicBezTo>
                    <a:pt x="12" y="388"/>
                    <a:pt x="12" y="389"/>
                    <a:pt x="14" y="386"/>
                  </a:cubicBezTo>
                  <a:cubicBezTo>
                    <a:pt x="17" y="384"/>
                    <a:pt x="31" y="367"/>
                    <a:pt x="31" y="367"/>
                  </a:cubicBezTo>
                  <a:cubicBezTo>
                    <a:pt x="31" y="367"/>
                    <a:pt x="33" y="366"/>
                    <a:pt x="30" y="364"/>
                  </a:cubicBezTo>
                  <a:cubicBezTo>
                    <a:pt x="28" y="362"/>
                    <a:pt x="25" y="356"/>
                    <a:pt x="25" y="356"/>
                  </a:cubicBezTo>
                  <a:cubicBezTo>
                    <a:pt x="25" y="356"/>
                    <a:pt x="23" y="354"/>
                    <a:pt x="28" y="353"/>
                  </a:cubicBezTo>
                  <a:cubicBezTo>
                    <a:pt x="33" y="352"/>
                    <a:pt x="38" y="348"/>
                    <a:pt x="40" y="347"/>
                  </a:cubicBezTo>
                  <a:cubicBezTo>
                    <a:pt x="42" y="346"/>
                    <a:pt x="55" y="336"/>
                    <a:pt x="58" y="328"/>
                  </a:cubicBezTo>
                  <a:cubicBezTo>
                    <a:pt x="60" y="320"/>
                    <a:pt x="60" y="317"/>
                    <a:pt x="63" y="317"/>
                  </a:cubicBezTo>
                  <a:cubicBezTo>
                    <a:pt x="66" y="316"/>
                    <a:pt x="75" y="323"/>
                    <a:pt x="77" y="321"/>
                  </a:cubicBezTo>
                  <a:cubicBezTo>
                    <a:pt x="79" y="319"/>
                    <a:pt x="78" y="312"/>
                    <a:pt x="80" y="310"/>
                  </a:cubicBezTo>
                  <a:cubicBezTo>
                    <a:pt x="81" y="308"/>
                    <a:pt x="85" y="304"/>
                    <a:pt x="84" y="301"/>
                  </a:cubicBezTo>
                  <a:cubicBezTo>
                    <a:pt x="84" y="299"/>
                    <a:pt x="83" y="291"/>
                    <a:pt x="84" y="288"/>
                  </a:cubicBezTo>
                  <a:cubicBezTo>
                    <a:pt x="85" y="285"/>
                    <a:pt x="85" y="284"/>
                    <a:pt x="83" y="281"/>
                  </a:cubicBezTo>
                  <a:cubicBezTo>
                    <a:pt x="81" y="278"/>
                    <a:pt x="77" y="272"/>
                    <a:pt x="77" y="270"/>
                  </a:cubicBezTo>
                  <a:cubicBezTo>
                    <a:pt x="77" y="268"/>
                    <a:pt x="75" y="261"/>
                    <a:pt x="75" y="261"/>
                  </a:cubicBezTo>
                  <a:cubicBezTo>
                    <a:pt x="84" y="257"/>
                    <a:pt x="84" y="257"/>
                    <a:pt x="84" y="257"/>
                  </a:cubicBezTo>
                  <a:cubicBezTo>
                    <a:pt x="83" y="244"/>
                    <a:pt x="83" y="244"/>
                    <a:pt x="83" y="244"/>
                  </a:cubicBezTo>
                  <a:cubicBezTo>
                    <a:pt x="83" y="244"/>
                    <a:pt x="83" y="242"/>
                    <a:pt x="80" y="240"/>
                  </a:cubicBezTo>
                  <a:cubicBezTo>
                    <a:pt x="77" y="238"/>
                    <a:pt x="64" y="226"/>
                    <a:pt x="64" y="226"/>
                  </a:cubicBezTo>
                  <a:cubicBezTo>
                    <a:pt x="67" y="214"/>
                    <a:pt x="67" y="214"/>
                    <a:pt x="67" y="214"/>
                  </a:cubicBezTo>
                  <a:cubicBezTo>
                    <a:pt x="67" y="214"/>
                    <a:pt x="69" y="211"/>
                    <a:pt x="72" y="210"/>
                  </a:cubicBezTo>
                  <a:cubicBezTo>
                    <a:pt x="75" y="209"/>
                    <a:pt x="84" y="202"/>
                    <a:pt x="84" y="202"/>
                  </a:cubicBezTo>
                  <a:cubicBezTo>
                    <a:pt x="98" y="186"/>
                    <a:pt x="98" y="186"/>
                    <a:pt x="98" y="186"/>
                  </a:cubicBezTo>
                  <a:cubicBezTo>
                    <a:pt x="98" y="172"/>
                    <a:pt x="98" y="172"/>
                    <a:pt x="98" y="172"/>
                  </a:cubicBezTo>
                  <a:cubicBezTo>
                    <a:pt x="90" y="164"/>
                    <a:pt x="90" y="164"/>
                    <a:pt x="90" y="164"/>
                  </a:cubicBezTo>
                  <a:cubicBezTo>
                    <a:pt x="89" y="154"/>
                    <a:pt x="89" y="154"/>
                    <a:pt x="89" y="154"/>
                  </a:cubicBezTo>
                  <a:cubicBezTo>
                    <a:pt x="89" y="154"/>
                    <a:pt x="97" y="151"/>
                    <a:pt x="96" y="148"/>
                  </a:cubicBezTo>
                  <a:cubicBezTo>
                    <a:pt x="96" y="145"/>
                    <a:pt x="95" y="138"/>
                    <a:pt x="91" y="134"/>
                  </a:cubicBezTo>
                  <a:cubicBezTo>
                    <a:pt x="88" y="130"/>
                    <a:pt x="69" y="107"/>
                    <a:pt x="69" y="107"/>
                  </a:cubicBezTo>
                  <a:cubicBezTo>
                    <a:pt x="69" y="107"/>
                    <a:pt x="65" y="109"/>
                    <a:pt x="63" y="106"/>
                  </a:cubicBezTo>
                  <a:cubicBezTo>
                    <a:pt x="62" y="104"/>
                    <a:pt x="57" y="101"/>
                    <a:pt x="57" y="97"/>
                  </a:cubicBezTo>
                  <a:cubicBezTo>
                    <a:pt x="56" y="94"/>
                    <a:pt x="55" y="91"/>
                    <a:pt x="52" y="88"/>
                  </a:cubicBezTo>
                  <a:cubicBezTo>
                    <a:pt x="49" y="85"/>
                    <a:pt x="46" y="82"/>
                    <a:pt x="46" y="82"/>
                  </a:cubicBezTo>
                  <a:cubicBezTo>
                    <a:pt x="57" y="64"/>
                    <a:pt x="57" y="64"/>
                    <a:pt x="57" y="64"/>
                  </a:cubicBezTo>
                  <a:cubicBezTo>
                    <a:pt x="106" y="60"/>
                    <a:pt x="106" y="60"/>
                    <a:pt x="106" y="60"/>
                  </a:cubicBezTo>
                  <a:cubicBezTo>
                    <a:pt x="106" y="60"/>
                    <a:pt x="109" y="60"/>
                    <a:pt x="109" y="54"/>
                  </a:cubicBezTo>
                  <a:cubicBezTo>
                    <a:pt x="109" y="48"/>
                    <a:pt x="111" y="40"/>
                    <a:pt x="108" y="36"/>
                  </a:cubicBezTo>
                  <a:cubicBezTo>
                    <a:pt x="106" y="32"/>
                    <a:pt x="105" y="28"/>
                    <a:pt x="108" y="25"/>
                  </a:cubicBezTo>
                  <a:cubicBezTo>
                    <a:pt x="112" y="23"/>
                    <a:pt x="121" y="12"/>
                    <a:pt x="121" y="12"/>
                  </a:cubicBezTo>
                  <a:cubicBezTo>
                    <a:pt x="145" y="13"/>
                    <a:pt x="145" y="13"/>
                    <a:pt x="145" y="13"/>
                  </a:cubicBezTo>
                  <a:cubicBezTo>
                    <a:pt x="157" y="0"/>
                    <a:pt x="157" y="0"/>
                    <a:pt x="157" y="0"/>
                  </a:cubicBezTo>
                  <a:cubicBezTo>
                    <a:pt x="173" y="0"/>
                    <a:pt x="173" y="0"/>
                    <a:pt x="173" y="0"/>
                  </a:cubicBezTo>
                  <a:cubicBezTo>
                    <a:pt x="173" y="0"/>
                    <a:pt x="174" y="1"/>
                    <a:pt x="174" y="2"/>
                  </a:cubicBezTo>
                  <a:cubicBezTo>
                    <a:pt x="175" y="4"/>
                    <a:pt x="176" y="5"/>
                    <a:pt x="178" y="7"/>
                  </a:cubicBezTo>
                  <a:cubicBezTo>
                    <a:pt x="178" y="7"/>
                    <a:pt x="178" y="7"/>
                    <a:pt x="178" y="7"/>
                  </a:cubicBezTo>
                  <a:cubicBezTo>
                    <a:pt x="181" y="10"/>
                    <a:pt x="186" y="14"/>
                    <a:pt x="189" y="15"/>
                  </a:cubicBezTo>
                  <a:cubicBezTo>
                    <a:pt x="192" y="15"/>
                    <a:pt x="192" y="15"/>
                    <a:pt x="192" y="18"/>
                  </a:cubicBezTo>
                  <a:cubicBezTo>
                    <a:pt x="192" y="21"/>
                    <a:pt x="194" y="30"/>
                    <a:pt x="197" y="28"/>
                  </a:cubicBezTo>
                  <a:cubicBezTo>
                    <a:pt x="200" y="27"/>
                    <a:pt x="209" y="24"/>
                    <a:pt x="209" y="24"/>
                  </a:cubicBezTo>
                  <a:cubicBezTo>
                    <a:pt x="217" y="29"/>
                    <a:pt x="217" y="29"/>
                    <a:pt x="217" y="29"/>
                  </a:cubicBezTo>
                  <a:cubicBezTo>
                    <a:pt x="223" y="25"/>
                    <a:pt x="223" y="25"/>
                    <a:pt x="223" y="25"/>
                  </a:cubicBezTo>
                  <a:cubicBezTo>
                    <a:pt x="234" y="32"/>
                    <a:pt x="234" y="32"/>
                    <a:pt x="234" y="32"/>
                  </a:cubicBezTo>
                  <a:cubicBezTo>
                    <a:pt x="231" y="38"/>
                    <a:pt x="231" y="38"/>
                    <a:pt x="231" y="38"/>
                  </a:cubicBezTo>
                  <a:cubicBezTo>
                    <a:pt x="238" y="40"/>
                    <a:pt x="238" y="40"/>
                    <a:pt x="238" y="40"/>
                  </a:cubicBezTo>
                  <a:cubicBezTo>
                    <a:pt x="241" y="34"/>
                    <a:pt x="241" y="34"/>
                    <a:pt x="241" y="34"/>
                  </a:cubicBezTo>
                  <a:cubicBezTo>
                    <a:pt x="250" y="34"/>
                    <a:pt x="250" y="34"/>
                    <a:pt x="250" y="34"/>
                  </a:cubicBezTo>
                  <a:cubicBezTo>
                    <a:pt x="251" y="21"/>
                    <a:pt x="251" y="21"/>
                    <a:pt x="251" y="21"/>
                  </a:cubicBezTo>
                  <a:cubicBezTo>
                    <a:pt x="265" y="19"/>
                    <a:pt x="265" y="19"/>
                    <a:pt x="265" y="19"/>
                  </a:cubicBezTo>
                  <a:cubicBezTo>
                    <a:pt x="265" y="19"/>
                    <a:pt x="269" y="23"/>
                    <a:pt x="268" y="26"/>
                  </a:cubicBezTo>
                  <a:cubicBezTo>
                    <a:pt x="267" y="28"/>
                    <a:pt x="268" y="30"/>
                    <a:pt x="270" y="32"/>
                  </a:cubicBezTo>
                  <a:cubicBezTo>
                    <a:pt x="271" y="34"/>
                    <a:pt x="280" y="39"/>
                    <a:pt x="279" y="44"/>
                  </a:cubicBezTo>
                  <a:cubicBezTo>
                    <a:pt x="279" y="49"/>
                    <a:pt x="277" y="52"/>
                    <a:pt x="280" y="54"/>
                  </a:cubicBezTo>
                  <a:cubicBezTo>
                    <a:pt x="282" y="55"/>
                    <a:pt x="285" y="57"/>
                    <a:pt x="284" y="61"/>
                  </a:cubicBezTo>
                  <a:cubicBezTo>
                    <a:pt x="283" y="65"/>
                    <a:pt x="283" y="70"/>
                    <a:pt x="286" y="70"/>
                  </a:cubicBezTo>
                  <a:cubicBezTo>
                    <a:pt x="289" y="71"/>
                    <a:pt x="299" y="74"/>
                    <a:pt x="302" y="77"/>
                  </a:cubicBezTo>
                  <a:cubicBezTo>
                    <a:pt x="305" y="79"/>
                    <a:pt x="307" y="79"/>
                    <a:pt x="310" y="80"/>
                  </a:cubicBezTo>
                  <a:cubicBezTo>
                    <a:pt x="313" y="81"/>
                    <a:pt x="321" y="82"/>
                    <a:pt x="321" y="86"/>
                  </a:cubicBezTo>
                  <a:cubicBezTo>
                    <a:pt x="321" y="90"/>
                    <a:pt x="317" y="95"/>
                    <a:pt x="319" y="98"/>
                  </a:cubicBezTo>
                  <a:cubicBezTo>
                    <a:pt x="320" y="102"/>
                    <a:pt x="322" y="105"/>
                    <a:pt x="321" y="109"/>
                  </a:cubicBezTo>
                  <a:cubicBezTo>
                    <a:pt x="320" y="112"/>
                    <a:pt x="320" y="117"/>
                    <a:pt x="315" y="117"/>
                  </a:cubicBezTo>
                  <a:cubicBezTo>
                    <a:pt x="311" y="117"/>
                    <a:pt x="303" y="117"/>
                    <a:pt x="303" y="117"/>
                  </a:cubicBezTo>
                  <a:cubicBezTo>
                    <a:pt x="302" y="123"/>
                    <a:pt x="302" y="123"/>
                    <a:pt x="302" y="123"/>
                  </a:cubicBezTo>
                  <a:cubicBezTo>
                    <a:pt x="295" y="124"/>
                    <a:pt x="295" y="124"/>
                    <a:pt x="295" y="124"/>
                  </a:cubicBezTo>
                  <a:cubicBezTo>
                    <a:pt x="297" y="131"/>
                    <a:pt x="297" y="131"/>
                    <a:pt x="297" y="131"/>
                  </a:cubicBezTo>
                  <a:cubicBezTo>
                    <a:pt x="296" y="131"/>
                    <a:pt x="290" y="133"/>
                    <a:pt x="286" y="133"/>
                  </a:cubicBezTo>
                  <a:cubicBezTo>
                    <a:pt x="282" y="134"/>
                    <a:pt x="282" y="136"/>
                    <a:pt x="282" y="136"/>
                  </a:cubicBezTo>
                  <a:cubicBezTo>
                    <a:pt x="282" y="136"/>
                    <a:pt x="281" y="139"/>
                    <a:pt x="279" y="142"/>
                  </a:cubicBezTo>
                  <a:cubicBezTo>
                    <a:pt x="278" y="145"/>
                    <a:pt x="279" y="149"/>
                    <a:pt x="279" y="149"/>
                  </a:cubicBezTo>
                  <a:cubicBezTo>
                    <a:pt x="279" y="149"/>
                    <a:pt x="285" y="165"/>
                    <a:pt x="287" y="169"/>
                  </a:cubicBezTo>
                  <a:cubicBezTo>
                    <a:pt x="290" y="174"/>
                    <a:pt x="289" y="176"/>
                    <a:pt x="289" y="176"/>
                  </a:cubicBezTo>
                  <a:cubicBezTo>
                    <a:pt x="289" y="176"/>
                    <a:pt x="285" y="185"/>
                    <a:pt x="284" y="189"/>
                  </a:cubicBezTo>
                  <a:cubicBezTo>
                    <a:pt x="282" y="192"/>
                    <a:pt x="279" y="193"/>
                    <a:pt x="279" y="193"/>
                  </a:cubicBezTo>
                  <a:cubicBezTo>
                    <a:pt x="279" y="193"/>
                    <a:pt x="275" y="194"/>
                    <a:pt x="272" y="194"/>
                  </a:cubicBezTo>
                  <a:cubicBezTo>
                    <a:pt x="269" y="195"/>
                    <a:pt x="269" y="198"/>
                    <a:pt x="269" y="201"/>
                  </a:cubicBezTo>
                  <a:cubicBezTo>
                    <a:pt x="269" y="203"/>
                    <a:pt x="273" y="205"/>
                    <a:pt x="275" y="206"/>
                  </a:cubicBezTo>
                  <a:cubicBezTo>
                    <a:pt x="277" y="208"/>
                    <a:pt x="275" y="210"/>
                    <a:pt x="273" y="214"/>
                  </a:cubicBezTo>
                  <a:cubicBezTo>
                    <a:pt x="271" y="218"/>
                    <a:pt x="271" y="219"/>
                    <a:pt x="271" y="231"/>
                  </a:cubicBezTo>
                  <a:cubicBezTo>
                    <a:pt x="270" y="243"/>
                    <a:pt x="273" y="245"/>
                    <a:pt x="274" y="247"/>
                  </a:cubicBezTo>
                  <a:cubicBezTo>
                    <a:pt x="275" y="249"/>
                    <a:pt x="276" y="252"/>
                    <a:pt x="278" y="257"/>
                  </a:cubicBezTo>
                  <a:cubicBezTo>
                    <a:pt x="281" y="263"/>
                    <a:pt x="284" y="263"/>
                    <a:pt x="289" y="267"/>
                  </a:cubicBezTo>
                  <a:cubicBezTo>
                    <a:pt x="294" y="270"/>
                    <a:pt x="301" y="280"/>
                    <a:pt x="305" y="288"/>
                  </a:cubicBezTo>
                  <a:cubicBezTo>
                    <a:pt x="309" y="296"/>
                    <a:pt x="307" y="300"/>
                    <a:pt x="306" y="309"/>
                  </a:cubicBezTo>
                  <a:cubicBezTo>
                    <a:pt x="305" y="319"/>
                    <a:pt x="302" y="319"/>
                    <a:pt x="298" y="322"/>
                  </a:cubicBezTo>
                  <a:cubicBezTo>
                    <a:pt x="294" y="326"/>
                    <a:pt x="294" y="331"/>
                    <a:pt x="293" y="335"/>
                  </a:cubicBezTo>
                  <a:cubicBezTo>
                    <a:pt x="292" y="339"/>
                    <a:pt x="294" y="340"/>
                    <a:pt x="295" y="341"/>
                  </a:cubicBezTo>
                  <a:cubicBezTo>
                    <a:pt x="296" y="343"/>
                    <a:pt x="297" y="340"/>
                    <a:pt x="297" y="340"/>
                  </a:cubicBezTo>
                  <a:cubicBezTo>
                    <a:pt x="297" y="340"/>
                    <a:pt x="301" y="337"/>
                    <a:pt x="303" y="335"/>
                  </a:cubicBezTo>
                  <a:cubicBezTo>
                    <a:pt x="305" y="333"/>
                    <a:pt x="307" y="335"/>
                    <a:pt x="307" y="335"/>
                  </a:cubicBezTo>
                  <a:cubicBezTo>
                    <a:pt x="307" y="335"/>
                    <a:pt x="307" y="336"/>
                    <a:pt x="310" y="339"/>
                  </a:cubicBezTo>
                  <a:cubicBezTo>
                    <a:pt x="313" y="343"/>
                    <a:pt x="317" y="341"/>
                    <a:pt x="320" y="342"/>
                  </a:cubicBezTo>
                  <a:cubicBezTo>
                    <a:pt x="322" y="342"/>
                    <a:pt x="325" y="336"/>
                    <a:pt x="326" y="335"/>
                  </a:cubicBezTo>
                  <a:cubicBezTo>
                    <a:pt x="328" y="333"/>
                    <a:pt x="338" y="329"/>
                    <a:pt x="341" y="328"/>
                  </a:cubicBezTo>
                  <a:cubicBezTo>
                    <a:pt x="344" y="326"/>
                    <a:pt x="344" y="327"/>
                    <a:pt x="347" y="329"/>
                  </a:cubicBezTo>
                  <a:cubicBezTo>
                    <a:pt x="349" y="330"/>
                    <a:pt x="357" y="334"/>
                    <a:pt x="361" y="335"/>
                  </a:cubicBezTo>
                  <a:cubicBezTo>
                    <a:pt x="364" y="336"/>
                    <a:pt x="364" y="339"/>
                    <a:pt x="364" y="339"/>
                  </a:cubicBezTo>
                  <a:cubicBezTo>
                    <a:pt x="364" y="339"/>
                    <a:pt x="364" y="346"/>
                    <a:pt x="364" y="350"/>
                  </a:cubicBezTo>
                  <a:cubicBezTo>
                    <a:pt x="364" y="354"/>
                    <a:pt x="366" y="355"/>
                    <a:pt x="366" y="355"/>
                  </a:cubicBezTo>
                  <a:cubicBezTo>
                    <a:pt x="366" y="355"/>
                    <a:pt x="380" y="366"/>
                    <a:pt x="384" y="368"/>
                  </a:cubicBezTo>
                  <a:cubicBezTo>
                    <a:pt x="388" y="370"/>
                    <a:pt x="386" y="372"/>
                    <a:pt x="386" y="37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7" name="Freeform 477">
              <a:extLst>
                <a:ext uri="{FF2B5EF4-FFF2-40B4-BE49-F238E27FC236}">
                  <a16:creationId xmlns:a16="http://schemas.microsoft.com/office/drawing/2014/main" id="{AACBC00B-181C-694C-A926-0266BBE019D6}"/>
                </a:ext>
              </a:extLst>
            </p:cNvPr>
            <p:cNvSpPr>
              <a:spLocks/>
            </p:cNvSpPr>
            <p:nvPr/>
          </p:nvSpPr>
          <p:spPr bwMode="auto">
            <a:xfrm>
              <a:off x="-6222080" y="9934527"/>
              <a:ext cx="1279525" cy="1635125"/>
            </a:xfrm>
            <a:custGeom>
              <a:avLst/>
              <a:gdLst>
                <a:gd name="T0" fmla="*/ 399 w 403"/>
                <a:gd name="T1" fmla="*/ 268 h 515"/>
                <a:gd name="T2" fmla="*/ 382 w 403"/>
                <a:gd name="T3" fmla="*/ 310 h 515"/>
                <a:gd name="T4" fmla="*/ 372 w 403"/>
                <a:gd name="T5" fmla="*/ 318 h 515"/>
                <a:gd name="T6" fmla="*/ 376 w 403"/>
                <a:gd name="T7" fmla="*/ 347 h 515"/>
                <a:gd name="T8" fmla="*/ 380 w 403"/>
                <a:gd name="T9" fmla="*/ 364 h 515"/>
                <a:gd name="T10" fmla="*/ 388 w 403"/>
                <a:gd name="T11" fmla="*/ 393 h 515"/>
                <a:gd name="T12" fmla="*/ 381 w 403"/>
                <a:gd name="T13" fmla="*/ 430 h 515"/>
                <a:gd name="T14" fmla="*/ 371 w 403"/>
                <a:gd name="T15" fmla="*/ 448 h 515"/>
                <a:gd name="T16" fmla="*/ 351 w 403"/>
                <a:gd name="T17" fmla="*/ 437 h 515"/>
                <a:gd name="T18" fmla="*/ 328 w 403"/>
                <a:gd name="T19" fmla="*/ 436 h 515"/>
                <a:gd name="T20" fmla="*/ 315 w 403"/>
                <a:gd name="T21" fmla="*/ 445 h 515"/>
                <a:gd name="T22" fmla="*/ 304 w 403"/>
                <a:gd name="T23" fmla="*/ 477 h 515"/>
                <a:gd name="T24" fmla="*/ 281 w 403"/>
                <a:gd name="T25" fmla="*/ 508 h 515"/>
                <a:gd name="T26" fmla="*/ 279 w 403"/>
                <a:gd name="T27" fmla="*/ 487 h 515"/>
                <a:gd name="T28" fmla="*/ 259 w 403"/>
                <a:gd name="T29" fmla="*/ 487 h 515"/>
                <a:gd name="T30" fmla="*/ 226 w 403"/>
                <a:gd name="T31" fmla="*/ 486 h 515"/>
                <a:gd name="T32" fmla="*/ 214 w 403"/>
                <a:gd name="T33" fmla="*/ 508 h 515"/>
                <a:gd name="T34" fmla="*/ 180 w 403"/>
                <a:gd name="T35" fmla="*/ 503 h 515"/>
                <a:gd name="T36" fmla="*/ 147 w 403"/>
                <a:gd name="T37" fmla="*/ 485 h 515"/>
                <a:gd name="T38" fmla="*/ 153 w 403"/>
                <a:gd name="T39" fmla="*/ 471 h 515"/>
                <a:gd name="T40" fmla="*/ 169 w 403"/>
                <a:gd name="T41" fmla="*/ 452 h 515"/>
                <a:gd name="T42" fmla="*/ 152 w 403"/>
                <a:gd name="T43" fmla="*/ 431 h 515"/>
                <a:gd name="T44" fmla="*/ 130 w 403"/>
                <a:gd name="T45" fmla="*/ 408 h 515"/>
                <a:gd name="T46" fmla="*/ 118 w 403"/>
                <a:gd name="T47" fmla="*/ 380 h 515"/>
                <a:gd name="T48" fmla="*/ 100 w 403"/>
                <a:gd name="T49" fmla="*/ 388 h 515"/>
                <a:gd name="T50" fmla="*/ 81 w 403"/>
                <a:gd name="T51" fmla="*/ 392 h 515"/>
                <a:gd name="T52" fmla="*/ 67 w 403"/>
                <a:gd name="T53" fmla="*/ 383 h 515"/>
                <a:gd name="T54" fmla="*/ 42 w 403"/>
                <a:gd name="T55" fmla="*/ 372 h 515"/>
                <a:gd name="T56" fmla="*/ 28 w 403"/>
                <a:gd name="T57" fmla="*/ 361 h 515"/>
                <a:gd name="T58" fmla="*/ 35 w 403"/>
                <a:gd name="T59" fmla="*/ 324 h 515"/>
                <a:gd name="T60" fmla="*/ 31 w 403"/>
                <a:gd name="T61" fmla="*/ 296 h 515"/>
                <a:gd name="T62" fmla="*/ 27 w 403"/>
                <a:gd name="T63" fmla="*/ 261 h 515"/>
                <a:gd name="T64" fmla="*/ 20 w 403"/>
                <a:gd name="T65" fmla="*/ 217 h 515"/>
                <a:gd name="T66" fmla="*/ 23 w 403"/>
                <a:gd name="T67" fmla="*/ 183 h 515"/>
                <a:gd name="T68" fmla="*/ 3 w 403"/>
                <a:gd name="T69" fmla="*/ 151 h 515"/>
                <a:gd name="T70" fmla="*/ 15 w 403"/>
                <a:gd name="T71" fmla="*/ 136 h 515"/>
                <a:gd name="T72" fmla="*/ 33 w 403"/>
                <a:gd name="T73" fmla="*/ 120 h 515"/>
                <a:gd name="T74" fmla="*/ 49 w 403"/>
                <a:gd name="T75" fmla="*/ 96 h 515"/>
                <a:gd name="T76" fmla="*/ 41 w 403"/>
                <a:gd name="T77" fmla="*/ 63 h 515"/>
                <a:gd name="T78" fmla="*/ 41 w 403"/>
                <a:gd name="T79" fmla="*/ 32 h 515"/>
                <a:gd name="T80" fmla="*/ 43 w 403"/>
                <a:gd name="T81" fmla="*/ 6 h 515"/>
                <a:gd name="T82" fmla="*/ 68 w 403"/>
                <a:gd name="T83" fmla="*/ 6 h 515"/>
                <a:gd name="T84" fmla="*/ 88 w 403"/>
                <a:gd name="T85" fmla="*/ 0 h 515"/>
                <a:gd name="T86" fmla="*/ 98 w 403"/>
                <a:gd name="T87" fmla="*/ 9 h 515"/>
                <a:gd name="T88" fmla="*/ 125 w 403"/>
                <a:gd name="T89" fmla="*/ 39 h 515"/>
                <a:gd name="T90" fmla="*/ 129 w 403"/>
                <a:gd name="T91" fmla="*/ 48 h 515"/>
                <a:gd name="T92" fmla="*/ 146 w 403"/>
                <a:gd name="T93" fmla="*/ 56 h 515"/>
                <a:gd name="T94" fmla="*/ 160 w 403"/>
                <a:gd name="T95" fmla="*/ 82 h 515"/>
                <a:gd name="T96" fmla="*/ 181 w 403"/>
                <a:gd name="T97" fmla="*/ 106 h 515"/>
                <a:gd name="T98" fmla="*/ 236 w 403"/>
                <a:gd name="T99" fmla="*/ 100 h 515"/>
                <a:gd name="T100" fmla="*/ 292 w 403"/>
                <a:gd name="T101" fmla="*/ 91 h 515"/>
                <a:gd name="T102" fmla="*/ 307 w 403"/>
                <a:gd name="T103" fmla="*/ 115 h 515"/>
                <a:gd name="T104" fmla="*/ 321 w 403"/>
                <a:gd name="T105" fmla="*/ 117 h 515"/>
                <a:gd name="T106" fmla="*/ 318 w 403"/>
                <a:gd name="T107" fmla="*/ 153 h 515"/>
                <a:gd name="T108" fmla="*/ 364 w 403"/>
                <a:gd name="T109" fmla="*/ 183 h 515"/>
                <a:gd name="T110" fmla="*/ 374 w 403"/>
                <a:gd name="T111" fmla="*/ 191 h 515"/>
                <a:gd name="T112" fmla="*/ 395 w 403"/>
                <a:gd name="T113" fmla="*/ 182 h 515"/>
                <a:gd name="T114" fmla="*/ 391 w 403"/>
                <a:gd name="T115" fmla="*/ 216 h 515"/>
                <a:gd name="T116" fmla="*/ 394 w 403"/>
                <a:gd name="T117" fmla="*/ 232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515">
                  <a:moveTo>
                    <a:pt x="399" y="244"/>
                  </a:moveTo>
                  <a:cubicBezTo>
                    <a:pt x="400" y="247"/>
                    <a:pt x="401" y="251"/>
                    <a:pt x="401" y="256"/>
                  </a:cubicBezTo>
                  <a:cubicBezTo>
                    <a:pt x="401" y="260"/>
                    <a:pt x="399" y="265"/>
                    <a:pt x="399" y="268"/>
                  </a:cubicBezTo>
                  <a:cubicBezTo>
                    <a:pt x="399" y="271"/>
                    <a:pt x="398" y="274"/>
                    <a:pt x="396" y="279"/>
                  </a:cubicBezTo>
                  <a:cubicBezTo>
                    <a:pt x="393" y="284"/>
                    <a:pt x="392" y="285"/>
                    <a:pt x="391" y="291"/>
                  </a:cubicBezTo>
                  <a:cubicBezTo>
                    <a:pt x="390" y="296"/>
                    <a:pt x="382" y="310"/>
                    <a:pt x="382" y="310"/>
                  </a:cubicBezTo>
                  <a:cubicBezTo>
                    <a:pt x="378" y="308"/>
                    <a:pt x="378" y="308"/>
                    <a:pt x="378" y="308"/>
                  </a:cubicBezTo>
                  <a:cubicBezTo>
                    <a:pt x="370" y="315"/>
                    <a:pt x="370" y="315"/>
                    <a:pt x="370" y="315"/>
                  </a:cubicBezTo>
                  <a:cubicBezTo>
                    <a:pt x="370" y="315"/>
                    <a:pt x="371" y="317"/>
                    <a:pt x="372" y="318"/>
                  </a:cubicBezTo>
                  <a:cubicBezTo>
                    <a:pt x="373" y="319"/>
                    <a:pt x="372" y="320"/>
                    <a:pt x="372" y="320"/>
                  </a:cubicBezTo>
                  <a:cubicBezTo>
                    <a:pt x="360" y="328"/>
                    <a:pt x="360" y="328"/>
                    <a:pt x="360" y="328"/>
                  </a:cubicBezTo>
                  <a:cubicBezTo>
                    <a:pt x="360" y="328"/>
                    <a:pt x="372" y="342"/>
                    <a:pt x="376" y="347"/>
                  </a:cubicBezTo>
                  <a:cubicBezTo>
                    <a:pt x="380" y="352"/>
                    <a:pt x="391" y="353"/>
                    <a:pt x="394" y="353"/>
                  </a:cubicBezTo>
                  <a:cubicBezTo>
                    <a:pt x="398" y="353"/>
                    <a:pt x="393" y="364"/>
                    <a:pt x="393" y="365"/>
                  </a:cubicBezTo>
                  <a:cubicBezTo>
                    <a:pt x="393" y="365"/>
                    <a:pt x="380" y="364"/>
                    <a:pt x="380" y="364"/>
                  </a:cubicBezTo>
                  <a:cubicBezTo>
                    <a:pt x="380" y="364"/>
                    <a:pt x="378" y="369"/>
                    <a:pt x="377" y="371"/>
                  </a:cubicBezTo>
                  <a:cubicBezTo>
                    <a:pt x="376" y="373"/>
                    <a:pt x="383" y="381"/>
                    <a:pt x="384" y="383"/>
                  </a:cubicBezTo>
                  <a:cubicBezTo>
                    <a:pt x="386" y="385"/>
                    <a:pt x="388" y="387"/>
                    <a:pt x="388" y="393"/>
                  </a:cubicBezTo>
                  <a:cubicBezTo>
                    <a:pt x="388" y="398"/>
                    <a:pt x="390" y="396"/>
                    <a:pt x="391" y="404"/>
                  </a:cubicBezTo>
                  <a:cubicBezTo>
                    <a:pt x="391" y="412"/>
                    <a:pt x="389" y="416"/>
                    <a:pt x="384" y="419"/>
                  </a:cubicBezTo>
                  <a:cubicBezTo>
                    <a:pt x="380" y="423"/>
                    <a:pt x="381" y="428"/>
                    <a:pt x="381" y="430"/>
                  </a:cubicBezTo>
                  <a:cubicBezTo>
                    <a:pt x="381" y="431"/>
                    <a:pt x="381" y="434"/>
                    <a:pt x="384" y="434"/>
                  </a:cubicBezTo>
                  <a:cubicBezTo>
                    <a:pt x="387" y="435"/>
                    <a:pt x="387" y="439"/>
                    <a:pt x="387" y="442"/>
                  </a:cubicBezTo>
                  <a:cubicBezTo>
                    <a:pt x="387" y="445"/>
                    <a:pt x="376" y="447"/>
                    <a:pt x="371" y="448"/>
                  </a:cubicBezTo>
                  <a:cubicBezTo>
                    <a:pt x="370" y="448"/>
                    <a:pt x="369" y="449"/>
                    <a:pt x="369" y="450"/>
                  </a:cubicBezTo>
                  <a:cubicBezTo>
                    <a:pt x="369" y="450"/>
                    <a:pt x="356" y="443"/>
                    <a:pt x="354" y="442"/>
                  </a:cubicBezTo>
                  <a:cubicBezTo>
                    <a:pt x="351" y="442"/>
                    <a:pt x="351" y="439"/>
                    <a:pt x="351" y="437"/>
                  </a:cubicBezTo>
                  <a:cubicBezTo>
                    <a:pt x="350" y="435"/>
                    <a:pt x="348" y="436"/>
                    <a:pt x="348" y="436"/>
                  </a:cubicBezTo>
                  <a:cubicBezTo>
                    <a:pt x="348" y="436"/>
                    <a:pt x="339" y="435"/>
                    <a:pt x="337" y="436"/>
                  </a:cubicBezTo>
                  <a:cubicBezTo>
                    <a:pt x="335" y="437"/>
                    <a:pt x="332" y="436"/>
                    <a:pt x="328" y="436"/>
                  </a:cubicBezTo>
                  <a:cubicBezTo>
                    <a:pt x="325" y="435"/>
                    <a:pt x="324" y="433"/>
                    <a:pt x="321" y="434"/>
                  </a:cubicBezTo>
                  <a:cubicBezTo>
                    <a:pt x="318" y="434"/>
                    <a:pt x="319" y="436"/>
                    <a:pt x="320" y="438"/>
                  </a:cubicBezTo>
                  <a:cubicBezTo>
                    <a:pt x="320" y="441"/>
                    <a:pt x="318" y="442"/>
                    <a:pt x="315" y="445"/>
                  </a:cubicBezTo>
                  <a:cubicBezTo>
                    <a:pt x="313" y="447"/>
                    <a:pt x="312" y="450"/>
                    <a:pt x="311" y="454"/>
                  </a:cubicBezTo>
                  <a:cubicBezTo>
                    <a:pt x="311" y="458"/>
                    <a:pt x="309" y="461"/>
                    <a:pt x="308" y="466"/>
                  </a:cubicBezTo>
                  <a:cubicBezTo>
                    <a:pt x="307" y="470"/>
                    <a:pt x="304" y="473"/>
                    <a:pt x="304" y="477"/>
                  </a:cubicBezTo>
                  <a:cubicBezTo>
                    <a:pt x="303" y="481"/>
                    <a:pt x="302" y="484"/>
                    <a:pt x="299" y="487"/>
                  </a:cubicBezTo>
                  <a:cubicBezTo>
                    <a:pt x="297" y="490"/>
                    <a:pt x="294" y="496"/>
                    <a:pt x="293" y="505"/>
                  </a:cubicBezTo>
                  <a:cubicBezTo>
                    <a:pt x="293" y="515"/>
                    <a:pt x="282" y="509"/>
                    <a:pt x="281" y="508"/>
                  </a:cubicBezTo>
                  <a:cubicBezTo>
                    <a:pt x="280" y="507"/>
                    <a:pt x="277" y="506"/>
                    <a:pt x="275" y="506"/>
                  </a:cubicBezTo>
                  <a:cubicBezTo>
                    <a:pt x="273" y="505"/>
                    <a:pt x="273" y="499"/>
                    <a:pt x="273" y="494"/>
                  </a:cubicBezTo>
                  <a:cubicBezTo>
                    <a:pt x="272" y="490"/>
                    <a:pt x="279" y="487"/>
                    <a:pt x="279" y="487"/>
                  </a:cubicBezTo>
                  <a:cubicBezTo>
                    <a:pt x="279" y="487"/>
                    <a:pt x="273" y="483"/>
                    <a:pt x="271" y="481"/>
                  </a:cubicBezTo>
                  <a:cubicBezTo>
                    <a:pt x="269" y="480"/>
                    <a:pt x="267" y="481"/>
                    <a:pt x="267" y="481"/>
                  </a:cubicBezTo>
                  <a:cubicBezTo>
                    <a:pt x="267" y="481"/>
                    <a:pt x="262" y="484"/>
                    <a:pt x="259" y="487"/>
                  </a:cubicBezTo>
                  <a:cubicBezTo>
                    <a:pt x="256" y="490"/>
                    <a:pt x="253" y="485"/>
                    <a:pt x="252" y="484"/>
                  </a:cubicBezTo>
                  <a:cubicBezTo>
                    <a:pt x="251" y="482"/>
                    <a:pt x="249" y="482"/>
                    <a:pt x="247" y="484"/>
                  </a:cubicBezTo>
                  <a:cubicBezTo>
                    <a:pt x="244" y="485"/>
                    <a:pt x="226" y="486"/>
                    <a:pt x="226" y="486"/>
                  </a:cubicBezTo>
                  <a:cubicBezTo>
                    <a:pt x="226" y="486"/>
                    <a:pt x="223" y="500"/>
                    <a:pt x="223" y="504"/>
                  </a:cubicBezTo>
                  <a:cubicBezTo>
                    <a:pt x="222" y="508"/>
                    <a:pt x="219" y="505"/>
                    <a:pt x="217" y="503"/>
                  </a:cubicBezTo>
                  <a:cubicBezTo>
                    <a:pt x="214" y="501"/>
                    <a:pt x="215" y="505"/>
                    <a:pt x="214" y="508"/>
                  </a:cubicBezTo>
                  <a:cubicBezTo>
                    <a:pt x="212" y="511"/>
                    <a:pt x="207" y="510"/>
                    <a:pt x="204" y="510"/>
                  </a:cubicBezTo>
                  <a:cubicBezTo>
                    <a:pt x="201" y="511"/>
                    <a:pt x="200" y="506"/>
                    <a:pt x="199" y="504"/>
                  </a:cubicBezTo>
                  <a:cubicBezTo>
                    <a:pt x="198" y="502"/>
                    <a:pt x="192" y="504"/>
                    <a:pt x="180" y="503"/>
                  </a:cubicBezTo>
                  <a:cubicBezTo>
                    <a:pt x="168" y="503"/>
                    <a:pt x="153" y="499"/>
                    <a:pt x="153" y="499"/>
                  </a:cubicBezTo>
                  <a:cubicBezTo>
                    <a:pt x="147" y="485"/>
                    <a:pt x="147" y="485"/>
                    <a:pt x="147" y="485"/>
                  </a:cubicBezTo>
                  <a:cubicBezTo>
                    <a:pt x="147" y="485"/>
                    <a:pt x="147" y="485"/>
                    <a:pt x="147" y="485"/>
                  </a:cubicBezTo>
                  <a:cubicBezTo>
                    <a:pt x="145" y="478"/>
                    <a:pt x="145" y="478"/>
                    <a:pt x="145" y="478"/>
                  </a:cubicBezTo>
                  <a:cubicBezTo>
                    <a:pt x="152" y="477"/>
                    <a:pt x="152" y="477"/>
                    <a:pt x="152" y="477"/>
                  </a:cubicBezTo>
                  <a:cubicBezTo>
                    <a:pt x="153" y="471"/>
                    <a:pt x="153" y="471"/>
                    <a:pt x="153" y="471"/>
                  </a:cubicBezTo>
                  <a:cubicBezTo>
                    <a:pt x="153" y="471"/>
                    <a:pt x="161" y="471"/>
                    <a:pt x="165" y="471"/>
                  </a:cubicBezTo>
                  <a:cubicBezTo>
                    <a:pt x="170" y="471"/>
                    <a:pt x="170" y="466"/>
                    <a:pt x="171" y="463"/>
                  </a:cubicBezTo>
                  <a:cubicBezTo>
                    <a:pt x="172" y="459"/>
                    <a:pt x="170" y="456"/>
                    <a:pt x="169" y="452"/>
                  </a:cubicBezTo>
                  <a:cubicBezTo>
                    <a:pt x="167" y="449"/>
                    <a:pt x="171" y="444"/>
                    <a:pt x="171" y="440"/>
                  </a:cubicBezTo>
                  <a:cubicBezTo>
                    <a:pt x="171" y="436"/>
                    <a:pt x="163" y="435"/>
                    <a:pt x="160" y="434"/>
                  </a:cubicBezTo>
                  <a:cubicBezTo>
                    <a:pt x="157" y="433"/>
                    <a:pt x="155" y="433"/>
                    <a:pt x="152" y="431"/>
                  </a:cubicBezTo>
                  <a:cubicBezTo>
                    <a:pt x="149" y="428"/>
                    <a:pt x="139" y="425"/>
                    <a:pt x="136" y="424"/>
                  </a:cubicBezTo>
                  <a:cubicBezTo>
                    <a:pt x="133" y="424"/>
                    <a:pt x="133" y="419"/>
                    <a:pt x="134" y="415"/>
                  </a:cubicBezTo>
                  <a:cubicBezTo>
                    <a:pt x="135" y="411"/>
                    <a:pt x="132" y="409"/>
                    <a:pt x="130" y="408"/>
                  </a:cubicBezTo>
                  <a:cubicBezTo>
                    <a:pt x="127" y="406"/>
                    <a:pt x="129" y="403"/>
                    <a:pt x="129" y="398"/>
                  </a:cubicBezTo>
                  <a:cubicBezTo>
                    <a:pt x="130" y="393"/>
                    <a:pt x="121" y="388"/>
                    <a:pt x="120" y="386"/>
                  </a:cubicBezTo>
                  <a:cubicBezTo>
                    <a:pt x="118" y="384"/>
                    <a:pt x="117" y="382"/>
                    <a:pt x="118" y="380"/>
                  </a:cubicBezTo>
                  <a:cubicBezTo>
                    <a:pt x="119" y="377"/>
                    <a:pt x="115" y="373"/>
                    <a:pt x="115" y="373"/>
                  </a:cubicBezTo>
                  <a:cubicBezTo>
                    <a:pt x="101" y="375"/>
                    <a:pt x="101" y="375"/>
                    <a:pt x="101" y="375"/>
                  </a:cubicBezTo>
                  <a:cubicBezTo>
                    <a:pt x="100" y="388"/>
                    <a:pt x="100" y="388"/>
                    <a:pt x="100" y="388"/>
                  </a:cubicBezTo>
                  <a:cubicBezTo>
                    <a:pt x="91" y="388"/>
                    <a:pt x="91" y="388"/>
                    <a:pt x="91" y="388"/>
                  </a:cubicBezTo>
                  <a:cubicBezTo>
                    <a:pt x="88" y="394"/>
                    <a:pt x="88" y="394"/>
                    <a:pt x="88" y="394"/>
                  </a:cubicBezTo>
                  <a:cubicBezTo>
                    <a:pt x="81" y="392"/>
                    <a:pt x="81" y="392"/>
                    <a:pt x="81" y="392"/>
                  </a:cubicBezTo>
                  <a:cubicBezTo>
                    <a:pt x="84" y="386"/>
                    <a:pt x="84" y="386"/>
                    <a:pt x="84" y="386"/>
                  </a:cubicBezTo>
                  <a:cubicBezTo>
                    <a:pt x="73" y="379"/>
                    <a:pt x="73" y="379"/>
                    <a:pt x="73" y="379"/>
                  </a:cubicBezTo>
                  <a:cubicBezTo>
                    <a:pt x="67" y="383"/>
                    <a:pt x="67" y="383"/>
                    <a:pt x="67" y="383"/>
                  </a:cubicBezTo>
                  <a:cubicBezTo>
                    <a:pt x="59" y="378"/>
                    <a:pt x="59" y="378"/>
                    <a:pt x="59" y="378"/>
                  </a:cubicBezTo>
                  <a:cubicBezTo>
                    <a:pt x="59" y="378"/>
                    <a:pt x="50" y="381"/>
                    <a:pt x="47" y="382"/>
                  </a:cubicBezTo>
                  <a:cubicBezTo>
                    <a:pt x="44" y="384"/>
                    <a:pt x="42" y="375"/>
                    <a:pt x="42" y="372"/>
                  </a:cubicBezTo>
                  <a:cubicBezTo>
                    <a:pt x="42" y="369"/>
                    <a:pt x="42" y="369"/>
                    <a:pt x="39" y="369"/>
                  </a:cubicBezTo>
                  <a:cubicBezTo>
                    <a:pt x="36" y="368"/>
                    <a:pt x="31" y="364"/>
                    <a:pt x="28" y="361"/>
                  </a:cubicBezTo>
                  <a:cubicBezTo>
                    <a:pt x="28" y="361"/>
                    <a:pt x="28" y="361"/>
                    <a:pt x="28" y="361"/>
                  </a:cubicBezTo>
                  <a:cubicBezTo>
                    <a:pt x="28" y="360"/>
                    <a:pt x="27" y="354"/>
                    <a:pt x="29" y="352"/>
                  </a:cubicBezTo>
                  <a:cubicBezTo>
                    <a:pt x="32" y="349"/>
                    <a:pt x="35" y="348"/>
                    <a:pt x="35" y="341"/>
                  </a:cubicBezTo>
                  <a:cubicBezTo>
                    <a:pt x="35" y="335"/>
                    <a:pt x="31" y="328"/>
                    <a:pt x="35" y="324"/>
                  </a:cubicBezTo>
                  <a:cubicBezTo>
                    <a:pt x="38" y="321"/>
                    <a:pt x="39" y="321"/>
                    <a:pt x="38" y="317"/>
                  </a:cubicBezTo>
                  <a:cubicBezTo>
                    <a:pt x="37" y="312"/>
                    <a:pt x="38" y="311"/>
                    <a:pt x="36" y="306"/>
                  </a:cubicBezTo>
                  <a:cubicBezTo>
                    <a:pt x="33" y="302"/>
                    <a:pt x="30" y="300"/>
                    <a:pt x="31" y="296"/>
                  </a:cubicBezTo>
                  <a:cubicBezTo>
                    <a:pt x="32" y="291"/>
                    <a:pt x="32" y="289"/>
                    <a:pt x="31" y="286"/>
                  </a:cubicBezTo>
                  <a:cubicBezTo>
                    <a:pt x="30" y="282"/>
                    <a:pt x="30" y="273"/>
                    <a:pt x="30" y="270"/>
                  </a:cubicBezTo>
                  <a:cubicBezTo>
                    <a:pt x="31" y="267"/>
                    <a:pt x="30" y="264"/>
                    <a:pt x="27" y="261"/>
                  </a:cubicBezTo>
                  <a:cubicBezTo>
                    <a:pt x="25" y="257"/>
                    <a:pt x="21" y="251"/>
                    <a:pt x="19" y="247"/>
                  </a:cubicBezTo>
                  <a:cubicBezTo>
                    <a:pt x="17" y="243"/>
                    <a:pt x="8" y="236"/>
                    <a:pt x="12" y="233"/>
                  </a:cubicBezTo>
                  <a:cubicBezTo>
                    <a:pt x="16" y="229"/>
                    <a:pt x="22" y="223"/>
                    <a:pt x="20" y="217"/>
                  </a:cubicBezTo>
                  <a:cubicBezTo>
                    <a:pt x="17" y="212"/>
                    <a:pt x="15" y="212"/>
                    <a:pt x="14" y="208"/>
                  </a:cubicBezTo>
                  <a:cubicBezTo>
                    <a:pt x="13" y="203"/>
                    <a:pt x="10" y="192"/>
                    <a:pt x="10" y="192"/>
                  </a:cubicBezTo>
                  <a:cubicBezTo>
                    <a:pt x="10" y="192"/>
                    <a:pt x="24" y="186"/>
                    <a:pt x="23" y="183"/>
                  </a:cubicBezTo>
                  <a:cubicBezTo>
                    <a:pt x="23" y="179"/>
                    <a:pt x="22" y="169"/>
                    <a:pt x="22" y="169"/>
                  </a:cubicBezTo>
                  <a:cubicBezTo>
                    <a:pt x="22" y="169"/>
                    <a:pt x="17" y="158"/>
                    <a:pt x="15" y="157"/>
                  </a:cubicBezTo>
                  <a:cubicBezTo>
                    <a:pt x="12" y="157"/>
                    <a:pt x="4" y="155"/>
                    <a:pt x="3" y="151"/>
                  </a:cubicBezTo>
                  <a:cubicBezTo>
                    <a:pt x="2" y="147"/>
                    <a:pt x="0" y="139"/>
                    <a:pt x="0" y="139"/>
                  </a:cubicBezTo>
                  <a:cubicBezTo>
                    <a:pt x="0" y="139"/>
                    <a:pt x="8" y="133"/>
                    <a:pt x="9" y="134"/>
                  </a:cubicBezTo>
                  <a:cubicBezTo>
                    <a:pt x="10" y="135"/>
                    <a:pt x="12" y="137"/>
                    <a:pt x="15" y="136"/>
                  </a:cubicBezTo>
                  <a:cubicBezTo>
                    <a:pt x="19" y="136"/>
                    <a:pt x="29" y="135"/>
                    <a:pt x="29" y="135"/>
                  </a:cubicBezTo>
                  <a:cubicBezTo>
                    <a:pt x="29" y="135"/>
                    <a:pt x="31" y="136"/>
                    <a:pt x="33" y="131"/>
                  </a:cubicBezTo>
                  <a:cubicBezTo>
                    <a:pt x="34" y="127"/>
                    <a:pt x="36" y="123"/>
                    <a:pt x="33" y="120"/>
                  </a:cubicBezTo>
                  <a:cubicBezTo>
                    <a:pt x="30" y="117"/>
                    <a:pt x="28" y="113"/>
                    <a:pt x="29" y="112"/>
                  </a:cubicBezTo>
                  <a:cubicBezTo>
                    <a:pt x="31" y="111"/>
                    <a:pt x="47" y="100"/>
                    <a:pt x="47" y="100"/>
                  </a:cubicBezTo>
                  <a:cubicBezTo>
                    <a:pt x="47" y="100"/>
                    <a:pt x="49" y="99"/>
                    <a:pt x="49" y="96"/>
                  </a:cubicBezTo>
                  <a:cubicBezTo>
                    <a:pt x="49" y="93"/>
                    <a:pt x="50" y="88"/>
                    <a:pt x="49" y="87"/>
                  </a:cubicBezTo>
                  <a:cubicBezTo>
                    <a:pt x="48" y="86"/>
                    <a:pt x="42" y="82"/>
                    <a:pt x="42" y="78"/>
                  </a:cubicBezTo>
                  <a:cubicBezTo>
                    <a:pt x="43" y="74"/>
                    <a:pt x="42" y="64"/>
                    <a:pt x="41" y="63"/>
                  </a:cubicBezTo>
                  <a:cubicBezTo>
                    <a:pt x="39" y="62"/>
                    <a:pt x="28" y="50"/>
                    <a:pt x="28" y="50"/>
                  </a:cubicBezTo>
                  <a:cubicBezTo>
                    <a:pt x="28" y="50"/>
                    <a:pt x="28" y="50"/>
                    <a:pt x="28" y="50"/>
                  </a:cubicBezTo>
                  <a:cubicBezTo>
                    <a:pt x="29" y="49"/>
                    <a:pt x="40" y="37"/>
                    <a:pt x="41" y="32"/>
                  </a:cubicBezTo>
                  <a:cubicBezTo>
                    <a:pt x="42" y="27"/>
                    <a:pt x="45" y="25"/>
                    <a:pt x="40" y="25"/>
                  </a:cubicBezTo>
                  <a:cubicBezTo>
                    <a:pt x="36" y="24"/>
                    <a:pt x="34" y="25"/>
                    <a:pt x="36" y="22"/>
                  </a:cubicBezTo>
                  <a:cubicBezTo>
                    <a:pt x="38" y="19"/>
                    <a:pt x="43" y="10"/>
                    <a:pt x="43" y="6"/>
                  </a:cubicBezTo>
                  <a:cubicBezTo>
                    <a:pt x="44" y="2"/>
                    <a:pt x="43" y="2"/>
                    <a:pt x="47" y="2"/>
                  </a:cubicBezTo>
                  <a:cubicBezTo>
                    <a:pt x="51" y="1"/>
                    <a:pt x="54" y="2"/>
                    <a:pt x="56" y="3"/>
                  </a:cubicBezTo>
                  <a:cubicBezTo>
                    <a:pt x="59" y="5"/>
                    <a:pt x="63" y="6"/>
                    <a:pt x="68" y="6"/>
                  </a:cubicBezTo>
                  <a:cubicBezTo>
                    <a:pt x="72" y="6"/>
                    <a:pt x="75" y="7"/>
                    <a:pt x="77" y="7"/>
                  </a:cubicBezTo>
                  <a:cubicBezTo>
                    <a:pt x="78" y="8"/>
                    <a:pt x="80" y="10"/>
                    <a:pt x="82" y="7"/>
                  </a:cubicBezTo>
                  <a:cubicBezTo>
                    <a:pt x="84" y="4"/>
                    <a:pt x="88" y="0"/>
                    <a:pt x="88" y="0"/>
                  </a:cubicBezTo>
                  <a:cubicBezTo>
                    <a:pt x="89" y="0"/>
                    <a:pt x="94" y="1"/>
                    <a:pt x="97" y="1"/>
                  </a:cubicBezTo>
                  <a:cubicBezTo>
                    <a:pt x="97" y="1"/>
                    <a:pt x="97" y="1"/>
                    <a:pt x="97" y="1"/>
                  </a:cubicBezTo>
                  <a:cubicBezTo>
                    <a:pt x="97" y="5"/>
                    <a:pt x="97" y="8"/>
                    <a:pt x="98" y="9"/>
                  </a:cubicBezTo>
                  <a:cubicBezTo>
                    <a:pt x="99" y="11"/>
                    <a:pt x="101" y="11"/>
                    <a:pt x="103" y="10"/>
                  </a:cubicBezTo>
                  <a:cubicBezTo>
                    <a:pt x="105" y="9"/>
                    <a:pt x="107" y="6"/>
                    <a:pt x="108" y="10"/>
                  </a:cubicBezTo>
                  <a:cubicBezTo>
                    <a:pt x="110" y="13"/>
                    <a:pt x="128" y="37"/>
                    <a:pt x="125" y="39"/>
                  </a:cubicBezTo>
                  <a:cubicBezTo>
                    <a:pt x="122" y="42"/>
                    <a:pt x="117" y="46"/>
                    <a:pt x="119" y="48"/>
                  </a:cubicBezTo>
                  <a:cubicBezTo>
                    <a:pt x="121" y="50"/>
                    <a:pt x="123" y="54"/>
                    <a:pt x="125" y="52"/>
                  </a:cubicBezTo>
                  <a:cubicBezTo>
                    <a:pt x="127" y="49"/>
                    <a:pt x="127" y="47"/>
                    <a:pt x="129" y="48"/>
                  </a:cubicBezTo>
                  <a:cubicBezTo>
                    <a:pt x="130" y="50"/>
                    <a:pt x="134" y="51"/>
                    <a:pt x="134" y="53"/>
                  </a:cubicBezTo>
                  <a:cubicBezTo>
                    <a:pt x="134" y="55"/>
                    <a:pt x="133" y="58"/>
                    <a:pt x="135" y="57"/>
                  </a:cubicBezTo>
                  <a:cubicBezTo>
                    <a:pt x="137" y="56"/>
                    <a:pt x="143" y="53"/>
                    <a:pt x="146" y="56"/>
                  </a:cubicBezTo>
                  <a:cubicBezTo>
                    <a:pt x="148" y="58"/>
                    <a:pt x="152" y="59"/>
                    <a:pt x="152" y="63"/>
                  </a:cubicBezTo>
                  <a:cubicBezTo>
                    <a:pt x="152" y="67"/>
                    <a:pt x="152" y="80"/>
                    <a:pt x="154" y="80"/>
                  </a:cubicBezTo>
                  <a:cubicBezTo>
                    <a:pt x="157" y="80"/>
                    <a:pt x="160" y="78"/>
                    <a:pt x="160" y="82"/>
                  </a:cubicBezTo>
                  <a:cubicBezTo>
                    <a:pt x="160" y="86"/>
                    <a:pt x="160" y="89"/>
                    <a:pt x="162" y="89"/>
                  </a:cubicBezTo>
                  <a:cubicBezTo>
                    <a:pt x="164" y="89"/>
                    <a:pt x="169" y="90"/>
                    <a:pt x="170" y="93"/>
                  </a:cubicBezTo>
                  <a:cubicBezTo>
                    <a:pt x="171" y="97"/>
                    <a:pt x="171" y="107"/>
                    <a:pt x="181" y="106"/>
                  </a:cubicBezTo>
                  <a:cubicBezTo>
                    <a:pt x="192" y="104"/>
                    <a:pt x="212" y="100"/>
                    <a:pt x="215" y="102"/>
                  </a:cubicBezTo>
                  <a:cubicBezTo>
                    <a:pt x="219" y="103"/>
                    <a:pt x="222" y="106"/>
                    <a:pt x="225" y="103"/>
                  </a:cubicBezTo>
                  <a:cubicBezTo>
                    <a:pt x="229" y="99"/>
                    <a:pt x="230" y="99"/>
                    <a:pt x="236" y="100"/>
                  </a:cubicBezTo>
                  <a:cubicBezTo>
                    <a:pt x="242" y="101"/>
                    <a:pt x="259" y="101"/>
                    <a:pt x="261" y="97"/>
                  </a:cubicBezTo>
                  <a:cubicBezTo>
                    <a:pt x="262" y="93"/>
                    <a:pt x="264" y="87"/>
                    <a:pt x="268" y="87"/>
                  </a:cubicBezTo>
                  <a:cubicBezTo>
                    <a:pt x="272" y="88"/>
                    <a:pt x="292" y="91"/>
                    <a:pt x="292" y="91"/>
                  </a:cubicBezTo>
                  <a:cubicBezTo>
                    <a:pt x="292" y="91"/>
                    <a:pt x="300" y="99"/>
                    <a:pt x="304" y="100"/>
                  </a:cubicBezTo>
                  <a:cubicBezTo>
                    <a:pt x="309" y="101"/>
                    <a:pt x="310" y="102"/>
                    <a:pt x="309" y="105"/>
                  </a:cubicBezTo>
                  <a:cubicBezTo>
                    <a:pt x="309" y="107"/>
                    <a:pt x="306" y="113"/>
                    <a:pt x="307" y="115"/>
                  </a:cubicBezTo>
                  <a:cubicBezTo>
                    <a:pt x="308" y="117"/>
                    <a:pt x="310" y="122"/>
                    <a:pt x="312" y="119"/>
                  </a:cubicBezTo>
                  <a:cubicBezTo>
                    <a:pt x="314" y="117"/>
                    <a:pt x="317" y="112"/>
                    <a:pt x="318" y="113"/>
                  </a:cubicBezTo>
                  <a:cubicBezTo>
                    <a:pt x="320" y="115"/>
                    <a:pt x="323" y="114"/>
                    <a:pt x="321" y="117"/>
                  </a:cubicBezTo>
                  <a:cubicBezTo>
                    <a:pt x="320" y="119"/>
                    <a:pt x="318" y="123"/>
                    <a:pt x="319" y="123"/>
                  </a:cubicBezTo>
                  <a:cubicBezTo>
                    <a:pt x="321" y="124"/>
                    <a:pt x="328" y="129"/>
                    <a:pt x="326" y="134"/>
                  </a:cubicBezTo>
                  <a:cubicBezTo>
                    <a:pt x="323" y="139"/>
                    <a:pt x="318" y="153"/>
                    <a:pt x="318" y="153"/>
                  </a:cubicBezTo>
                  <a:cubicBezTo>
                    <a:pt x="348" y="178"/>
                    <a:pt x="348" y="178"/>
                    <a:pt x="348" y="178"/>
                  </a:cubicBezTo>
                  <a:cubicBezTo>
                    <a:pt x="354" y="173"/>
                    <a:pt x="354" y="173"/>
                    <a:pt x="354" y="173"/>
                  </a:cubicBezTo>
                  <a:cubicBezTo>
                    <a:pt x="364" y="183"/>
                    <a:pt x="364" y="183"/>
                    <a:pt x="364" y="183"/>
                  </a:cubicBezTo>
                  <a:cubicBezTo>
                    <a:pt x="360" y="190"/>
                    <a:pt x="360" y="190"/>
                    <a:pt x="360" y="190"/>
                  </a:cubicBezTo>
                  <a:cubicBezTo>
                    <a:pt x="368" y="197"/>
                    <a:pt x="368" y="197"/>
                    <a:pt x="368" y="197"/>
                  </a:cubicBezTo>
                  <a:cubicBezTo>
                    <a:pt x="374" y="191"/>
                    <a:pt x="374" y="191"/>
                    <a:pt x="374" y="191"/>
                  </a:cubicBezTo>
                  <a:cubicBezTo>
                    <a:pt x="385" y="189"/>
                    <a:pt x="385" y="189"/>
                    <a:pt x="385" y="189"/>
                  </a:cubicBezTo>
                  <a:cubicBezTo>
                    <a:pt x="385" y="189"/>
                    <a:pt x="385" y="182"/>
                    <a:pt x="386" y="179"/>
                  </a:cubicBezTo>
                  <a:cubicBezTo>
                    <a:pt x="395" y="182"/>
                    <a:pt x="395" y="182"/>
                    <a:pt x="395" y="182"/>
                  </a:cubicBezTo>
                  <a:cubicBezTo>
                    <a:pt x="395" y="182"/>
                    <a:pt x="400" y="190"/>
                    <a:pt x="402" y="193"/>
                  </a:cubicBezTo>
                  <a:cubicBezTo>
                    <a:pt x="403" y="196"/>
                    <a:pt x="401" y="207"/>
                    <a:pt x="401" y="210"/>
                  </a:cubicBezTo>
                  <a:cubicBezTo>
                    <a:pt x="401" y="213"/>
                    <a:pt x="393" y="216"/>
                    <a:pt x="391" y="216"/>
                  </a:cubicBezTo>
                  <a:cubicBezTo>
                    <a:pt x="389" y="217"/>
                    <a:pt x="388" y="219"/>
                    <a:pt x="387" y="222"/>
                  </a:cubicBezTo>
                  <a:cubicBezTo>
                    <a:pt x="386" y="225"/>
                    <a:pt x="390" y="225"/>
                    <a:pt x="392" y="226"/>
                  </a:cubicBezTo>
                  <a:cubicBezTo>
                    <a:pt x="394" y="228"/>
                    <a:pt x="394" y="229"/>
                    <a:pt x="394" y="232"/>
                  </a:cubicBezTo>
                  <a:cubicBezTo>
                    <a:pt x="394" y="235"/>
                    <a:pt x="395" y="235"/>
                    <a:pt x="397" y="237"/>
                  </a:cubicBezTo>
                  <a:cubicBezTo>
                    <a:pt x="400" y="239"/>
                    <a:pt x="399" y="242"/>
                    <a:pt x="399" y="244"/>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8" name="Freeform 478">
              <a:extLst>
                <a:ext uri="{FF2B5EF4-FFF2-40B4-BE49-F238E27FC236}">
                  <a16:creationId xmlns:a16="http://schemas.microsoft.com/office/drawing/2014/main" id="{B95A7B17-745E-704A-BA89-B75B04DAFAD4}"/>
                </a:ext>
              </a:extLst>
            </p:cNvPr>
            <p:cNvSpPr>
              <a:spLocks noEditPoints="1"/>
            </p:cNvSpPr>
            <p:nvPr/>
          </p:nvSpPr>
          <p:spPr bwMode="auto">
            <a:xfrm>
              <a:off x="-5844256" y="11309301"/>
              <a:ext cx="1720850" cy="1736725"/>
            </a:xfrm>
            <a:custGeom>
              <a:avLst/>
              <a:gdLst>
                <a:gd name="T0" fmla="*/ 512 w 542"/>
                <a:gd name="T1" fmla="*/ 199 h 547"/>
                <a:gd name="T2" fmla="*/ 518 w 542"/>
                <a:gd name="T3" fmla="*/ 127 h 547"/>
                <a:gd name="T4" fmla="*/ 495 w 542"/>
                <a:gd name="T5" fmla="*/ 104 h 547"/>
                <a:gd name="T6" fmla="*/ 492 w 542"/>
                <a:gd name="T7" fmla="*/ 47 h 547"/>
                <a:gd name="T8" fmla="*/ 428 w 542"/>
                <a:gd name="T9" fmla="*/ 38 h 547"/>
                <a:gd name="T10" fmla="*/ 384 w 542"/>
                <a:gd name="T11" fmla="*/ 79 h 547"/>
                <a:gd name="T12" fmla="*/ 355 w 542"/>
                <a:gd name="T13" fmla="*/ 65 h 547"/>
                <a:gd name="T14" fmla="*/ 377 w 542"/>
                <a:gd name="T15" fmla="*/ 32 h 547"/>
                <a:gd name="T16" fmla="*/ 328 w 542"/>
                <a:gd name="T17" fmla="*/ 58 h 547"/>
                <a:gd name="T18" fmla="*/ 290 w 542"/>
                <a:gd name="T19" fmla="*/ 56 h 547"/>
                <a:gd name="T20" fmla="*/ 263 w 542"/>
                <a:gd name="T21" fmla="*/ 40 h 547"/>
                <a:gd name="T22" fmla="*/ 235 w 542"/>
                <a:gd name="T23" fmla="*/ 9 h 547"/>
                <a:gd name="T24" fmla="*/ 202 w 542"/>
                <a:gd name="T25" fmla="*/ 1 h 547"/>
                <a:gd name="T26" fmla="*/ 185 w 542"/>
                <a:gd name="T27" fmla="*/ 44 h 547"/>
                <a:gd name="T28" fmla="*/ 154 w 542"/>
                <a:gd name="T29" fmla="*/ 61 h 547"/>
                <a:gd name="T30" fmla="*/ 133 w 542"/>
                <a:gd name="T31" fmla="*/ 51 h 547"/>
                <a:gd name="T32" fmla="*/ 95 w 542"/>
                <a:gd name="T33" fmla="*/ 75 h 547"/>
                <a:gd name="T34" fmla="*/ 28 w 542"/>
                <a:gd name="T35" fmla="*/ 52 h 547"/>
                <a:gd name="T36" fmla="*/ 10 w 542"/>
                <a:gd name="T37" fmla="*/ 70 h 547"/>
                <a:gd name="T38" fmla="*/ 3 w 542"/>
                <a:gd name="T39" fmla="*/ 115 h 547"/>
                <a:gd name="T40" fmla="*/ 5 w 542"/>
                <a:gd name="T41" fmla="*/ 168 h 547"/>
                <a:gd name="T42" fmla="*/ 29 w 542"/>
                <a:gd name="T43" fmla="*/ 243 h 547"/>
                <a:gd name="T44" fmla="*/ 38 w 542"/>
                <a:gd name="T45" fmla="*/ 256 h 547"/>
                <a:gd name="T46" fmla="*/ 78 w 542"/>
                <a:gd name="T47" fmla="*/ 250 h 547"/>
                <a:gd name="T48" fmla="*/ 115 w 542"/>
                <a:gd name="T49" fmla="*/ 289 h 547"/>
                <a:gd name="T50" fmla="*/ 103 w 542"/>
                <a:gd name="T51" fmla="*/ 311 h 547"/>
                <a:gd name="T52" fmla="*/ 97 w 542"/>
                <a:gd name="T53" fmla="*/ 331 h 547"/>
                <a:gd name="T54" fmla="*/ 62 w 542"/>
                <a:gd name="T55" fmla="*/ 362 h 547"/>
                <a:gd name="T56" fmla="*/ 28 w 542"/>
                <a:gd name="T57" fmla="*/ 390 h 547"/>
                <a:gd name="T58" fmla="*/ 31 w 542"/>
                <a:gd name="T59" fmla="*/ 440 h 547"/>
                <a:gd name="T60" fmla="*/ 49 w 542"/>
                <a:gd name="T61" fmla="*/ 501 h 547"/>
                <a:gd name="T62" fmla="*/ 100 w 542"/>
                <a:gd name="T63" fmla="*/ 503 h 547"/>
                <a:gd name="T64" fmla="*/ 139 w 542"/>
                <a:gd name="T65" fmla="*/ 508 h 547"/>
                <a:gd name="T66" fmla="*/ 176 w 542"/>
                <a:gd name="T67" fmla="*/ 516 h 547"/>
                <a:gd name="T68" fmla="*/ 180 w 542"/>
                <a:gd name="T69" fmla="*/ 483 h 547"/>
                <a:gd name="T70" fmla="*/ 200 w 542"/>
                <a:gd name="T71" fmla="*/ 509 h 547"/>
                <a:gd name="T72" fmla="*/ 249 w 542"/>
                <a:gd name="T73" fmla="*/ 529 h 547"/>
                <a:gd name="T74" fmla="*/ 289 w 542"/>
                <a:gd name="T75" fmla="*/ 535 h 547"/>
                <a:gd name="T76" fmla="*/ 304 w 542"/>
                <a:gd name="T77" fmla="*/ 517 h 547"/>
                <a:gd name="T78" fmla="*/ 264 w 542"/>
                <a:gd name="T79" fmla="*/ 480 h 547"/>
                <a:gd name="T80" fmla="*/ 291 w 542"/>
                <a:gd name="T81" fmla="*/ 462 h 547"/>
                <a:gd name="T82" fmla="*/ 310 w 542"/>
                <a:gd name="T83" fmla="*/ 427 h 547"/>
                <a:gd name="T84" fmla="*/ 335 w 542"/>
                <a:gd name="T85" fmla="*/ 404 h 547"/>
                <a:gd name="T86" fmla="*/ 411 w 542"/>
                <a:gd name="T87" fmla="*/ 361 h 547"/>
                <a:gd name="T88" fmla="*/ 398 w 542"/>
                <a:gd name="T89" fmla="*/ 321 h 547"/>
                <a:gd name="T90" fmla="*/ 435 w 542"/>
                <a:gd name="T91" fmla="*/ 330 h 547"/>
                <a:gd name="T92" fmla="*/ 474 w 542"/>
                <a:gd name="T93" fmla="*/ 310 h 547"/>
                <a:gd name="T94" fmla="*/ 536 w 542"/>
                <a:gd name="T95" fmla="*/ 294 h 547"/>
                <a:gd name="T96" fmla="*/ 344 w 542"/>
                <a:gd name="T97" fmla="*/ 197 h 547"/>
                <a:gd name="T98" fmla="*/ 338 w 542"/>
                <a:gd name="T99" fmla="*/ 184 h 547"/>
                <a:gd name="T100" fmla="*/ 335 w 542"/>
                <a:gd name="T101" fmla="*/ 168 h 547"/>
                <a:gd name="T102" fmla="*/ 344 w 542"/>
                <a:gd name="T103" fmla="*/ 180 h 547"/>
                <a:gd name="T104" fmla="*/ 398 w 542"/>
                <a:gd name="T105" fmla="*/ 166 h 547"/>
                <a:gd name="T106" fmla="*/ 396 w 542"/>
                <a:gd name="T107" fmla="*/ 168 h 547"/>
                <a:gd name="T108" fmla="*/ 395 w 542"/>
                <a:gd name="T109" fmla="*/ 167 h 547"/>
                <a:gd name="T110" fmla="*/ 389 w 542"/>
                <a:gd name="T111" fmla="*/ 159 h 547"/>
                <a:gd name="T112" fmla="*/ 387 w 542"/>
                <a:gd name="T113" fmla="*/ 145 h 547"/>
                <a:gd name="T114" fmla="*/ 398 w 542"/>
                <a:gd name="T115" fmla="*/ 164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2" h="547">
                  <a:moveTo>
                    <a:pt x="542" y="252"/>
                  </a:moveTo>
                  <a:cubicBezTo>
                    <a:pt x="542" y="252"/>
                    <a:pt x="522" y="230"/>
                    <a:pt x="518" y="226"/>
                  </a:cubicBezTo>
                  <a:cubicBezTo>
                    <a:pt x="513" y="222"/>
                    <a:pt x="512" y="214"/>
                    <a:pt x="511" y="211"/>
                  </a:cubicBezTo>
                  <a:cubicBezTo>
                    <a:pt x="510" y="208"/>
                    <a:pt x="509" y="209"/>
                    <a:pt x="512" y="206"/>
                  </a:cubicBezTo>
                  <a:cubicBezTo>
                    <a:pt x="515" y="203"/>
                    <a:pt x="512" y="201"/>
                    <a:pt x="512" y="199"/>
                  </a:cubicBezTo>
                  <a:cubicBezTo>
                    <a:pt x="511" y="197"/>
                    <a:pt x="496" y="194"/>
                    <a:pt x="496" y="194"/>
                  </a:cubicBezTo>
                  <a:cubicBezTo>
                    <a:pt x="496" y="194"/>
                    <a:pt x="487" y="178"/>
                    <a:pt x="482" y="172"/>
                  </a:cubicBezTo>
                  <a:cubicBezTo>
                    <a:pt x="478" y="166"/>
                    <a:pt x="491" y="161"/>
                    <a:pt x="496" y="156"/>
                  </a:cubicBezTo>
                  <a:cubicBezTo>
                    <a:pt x="502" y="151"/>
                    <a:pt x="514" y="148"/>
                    <a:pt x="514" y="148"/>
                  </a:cubicBezTo>
                  <a:cubicBezTo>
                    <a:pt x="514" y="148"/>
                    <a:pt x="518" y="130"/>
                    <a:pt x="518" y="127"/>
                  </a:cubicBezTo>
                  <a:cubicBezTo>
                    <a:pt x="519" y="124"/>
                    <a:pt x="517" y="124"/>
                    <a:pt x="514" y="122"/>
                  </a:cubicBezTo>
                  <a:cubicBezTo>
                    <a:pt x="511" y="121"/>
                    <a:pt x="512" y="116"/>
                    <a:pt x="512" y="112"/>
                  </a:cubicBezTo>
                  <a:cubicBezTo>
                    <a:pt x="511" y="109"/>
                    <a:pt x="510" y="111"/>
                    <a:pt x="508" y="112"/>
                  </a:cubicBezTo>
                  <a:cubicBezTo>
                    <a:pt x="506" y="112"/>
                    <a:pt x="506" y="110"/>
                    <a:pt x="504" y="103"/>
                  </a:cubicBezTo>
                  <a:cubicBezTo>
                    <a:pt x="502" y="96"/>
                    <a:pt x="499" y="103"/>
                    <a:pt x="495" y="104"/>
                  </a:cubicBezTo>
                  <a:cubicBezTo>
                    <a:pt x="491" y="104"/>
                    <a:pt x="494" y="90"/>
                    <a:pt x="494" y="90"/>
                  </a:cubicBezTo>
                  <a:cubicBezTo>
                    <a:pt x="483" y="80"/>
                    <a:pt x="483" y="80"/>
                    <a:pt x="483" y="80"/>
                  </a:cubicBezTo>
                  <a:cubicBezTo>
                    <a:pt x="481" y="68"/>
                    <a:pt x="481" y="68"/>
                    <a:pt x="481" y="68"/>
                  </a:cubicBezTo>
                  <a:cubicBezTo>
                    <a:pt x="481" y="68"/>
                    <a:pt x="490" y="58"/>
                    <a:pt x="491" y="55"/>
                  </a:cubicBezTo>
                  <a:cubicBezTo>
                    <a:pt x="493" y="53"/>
                    <a:pt x="494" y="52"/>
                    <a:pt x="492" y="47"/>
                  </a:cubicBezTo>
                  <a:cubicBezTo>
                    <a:pt x="491" y="41"/>
                    <a:pt x="485" y="43"/>
                    <a:pt x="485" y="43"/>
                  </a:cubicBezTo>
                  <a:cubicBezTo>
                    <a:pt x="480" y="30"/>
                    <a:pt x="480" y="30"/>
                    <a:pt x="480" y="30"/>
                  </a:cubicBezTo>
                  <a:cubicBezTo>
                    <a:pt x="470" y="26"/>
                    <a:pt x="459" y="29"/>
                    <a:pt x="455" y="31"/>
                  </a:cubicBezTo>
                  <a:cubicBezTo>
                    <a:pt x="451" y="33"/>
                    <a:pt x="447" y="31"/>
                    <a:pt x="443" y="30"/>
                  </a:cubicBezTo>
                  <a:cubicBezTo>
                    <a:pt x="439" y="30"/>
                    <a:pt x="432" y="34"/>
                    <a:pt x="428" y="38"/>
                  </a:cubicBezTo>
                  <a:cubicBezTo>
                    <a:pt x="424" y="43"/>
                    <a:pt x="415" y="38"/>
                    <a:pt x="411" y="37"/>
                  </a:cubicBezTo>
                  <a:cubicBezTo>
                    <a:pt x="407" y="36"/>
                    <a:pt x="400" y="49"/>
                    <a:pt x="400" y="49"/>
                  </a:cubicBezTo>
                  <a:cubicBezTo>
                    <a:pt x="400" y="49"/>
                    <a:pt x="400" y="50"/>
                    <a:pt x="406" y="56"/>
                  </a:cubicBezTo>
                  <a:cubicBezTo>
                    <a:pt x="412" y="61"/>
                    <a:pt x="403" y="66"/>
                    <a:pt x="403" y="66"/>
                  </a:cubicBezTo>
                  <a:cubicBezTo>
                    <a:pt x="403" y="66"/>
                    <a:pt x="392" y="75"/>
                    <a:pt x="384" y="79"/>
                  </a:cubicBezTo>
                  <a:cubicBezTo>
                    <a:pt x="375" y="83"/>
                    <a:pt x="378" y="74"/>
                    <a:pt x="378" y="72"/>
                  </a:cubicBezTo>
                  <a:cubicBezTo>
                    <a:pt x="378" y="70"/>
                    <a:pt x="371" y="71"/>
                    <a:pt x="370" y="73"/>
                  </a:cubicBezTo>
                  <a:cubicBezTo>
                    <a:pt x="368" y="75"/>
                    <a:pt x="359" y="81"/>
                    <a:pt x="355" y="82"/>
                  </a:cubicBezTo>
                  <a:cubicBezTo>
                    <a:pt x="352" y="84"/>
                    <a:pt x="354" y="77"/>
                    <a:pt x="354" y="73"/>
                  </a:cubicBezTo>
                  <a:cubicBezTo>
                    <a:pt x="354" y="68"/>
                    <a:pt x="355" y="65"/>
                    <a:pt x="355" y="65"/>
                  </a:cubicBezTo>
                  <a:cubicBezTo>
                    <a:pt x="355" y="65"/>
                    <a:pt x="369" y="60"/>
                    <a:pt x="373" y="59"/>
                  </a:cubicBezTo>
                  <a:cubicBezTo>
                    <a:pt x="377" y="59"/>
                    <a:pt x="372" y="53"/>
                    <a:pt x="370" y="52"/>
                  </a:cubicBezTo>
                  <a:cubicBezTo>
                    <a:pt x="368" y="50"/>
                    <a:pt x="375" y="45"/>
                    <a:pt x="375" y="43"/>
                  </a:cubicBezTo>
                  <a:cubicBezTo>
                    <a:pt x="375" y="40"/>
                    <a:pt x="376" y="39"/>
                    <a:pt x="378" y="37"/>
                  </a:cubicBezTo>
                  <a:cubicBezTo>
                    <a:pt x="381" y="35"/>
                    <a:pt x="377" y="32"/>
                    <a:pt x="377" y="32"/>
                  </a:cubicBezTo>
                  <a:cubicBezTo>
                    <a:pt x="377" y="32"/>
                    <a:pt x="373" y="27"/>
                    <a:pt x="367" y="24"/>
                  </a:cubicBezTo>
                  <a:cubicBezTo>
                    <a:pt x="366" y="24"/>
                    <a:pt x="365" y="23"/>
                    <a:pt x="365" y="22"/>
                  </a:cubicBezTo>
                  <a:cubicBezTo>
                    <a:pt x="362" y="26"/>
                    <a:pt x="356" y="32"/>
                    <a:pt x="353" y="38"/>
                  </a:cubicBezTo>
                  <a:cubicBezTo>
                    <a:pt x="349" y="46"/>
                    <a:pt x="345" y="51"/>
                    <a:pt x="341" y="54"/>
                  </a:cubicBezTo>
                  <a:cubicBezTo>
                    <a:pt x="337" y="56"/>
                    <a:pt x="338" y="59"/>
                    <a:pt x="328" y="58"/>
                  </a:cubicBezTo>
                  <a:cubicBezTo>
                    <a:pt x="318" y="58"/>
                    <a:pt x="313" y="58"/>
                    <a:pt x="313" y="54"/>
                  </a:cubicBezTo>
                  <a:cubicBezTo>
                    <a:pt x="312" y="50"/>
                    <a:pt x="311" y="44"/>
                    <a:pt x="308" y="44"/>
                  </a:cubicBezTo>
                  <a:cubicBezTo>
                    <a:pt x="305" y="44"/>
                    <a:pt x="302" y="44"/>
                    <a:pt x="301" y="47"/>
                  </a:cubicBezTo>
                  <a:cubicBezTo>
                    <a:pt x="301" y="50"/>
                    <a:pt x="300" y="56"/>
                    <a:pt x="297" y="55"/>
                  </a:cubicBezTo>
                  <a:cubicBezTo>
                    <a:pt x="293" y="54"/>
                    <a:pt x="291" y="55"/>
                    <a:pt x="290" y="56"/>
                  </a:cubicBezTo>
                  <a:cubicBezTo>
                    <a:pt x="289" y="57"/>
                    <a:pt x="287" y="59"/>
                    <a:pt x="284" y="57"/>
                  </a:cubicBezTo>
                  <a:cubicBezTo>
                    <a:pt x="282" y="56"/>
                    <a:pt x="274" y="54"/>
                    <a:pt x="276" y="52"/>
                  </a:cubicBezTo>
                  <a:cubicBezTo>
                    <a:pt x="279" y="51"/>
                    <a:pt x="281" y="49"/>
                    <a:pt x="279" y="46"/>
                  </a:cubicBezTo>
                  <a:cubicBezTo>
                    <a:pt x="276" y="44"/>
                    <a:pt x="272" y="39"/>
                    <a:pt x="269" y="40"/>
                  </a:cubicBezTo>
                  <a:cubicBezTo>
                    <a:pt x="266" y="41"/>
                    <a:pt x="265" y="43"/>
                    <a:pt x="263" y="40"/>
                  </a:cubicBezTo>
                  <a:cubicBezTo>
                    <a:pt x="261" y="37"/>
                    <a:pt x="258" y="36"/>
                    <a:pt x="258" y="32"/>
                  </a:cubicBezTo>
                  <a:cubicBezTo>
                    <a:pt x="258" y="29"/>
                    <a:pt x="258" y="27"/>
                    <a:pt x="256" y="26"/>
                  </a:cubicBezTo>
                  <a:cubicBezTo>
                    <a:pt x="254" y="25"/>
                    <a:pt x="251" y="25"/>
                    <a:pt x="250" y="22"/>
                  </a:cubicBezTo>
                  <a:cubicBezTo>
                    <a:pt x="250" y="20"/>
                    <a:pt x="249" y="18"/>
                    <a:pt x="250" y="17"/>
                  </a:cubicBezTo>
                  <a:cubicBezTo>
                    <a:pt x="250" y="17"/>
                    <a:pt x="237" y="10"/>
                    <a:pt x="235" y="9"/>
                  </a:cubicBezTo>
                  <a:cubicBezTo>
                    <a:pt x="232" y="9"/>
                    <a:pt x="232" y="6"/>
                    <a:pt x="232" y="4"/>
                  </a:cubicBezTo>
                  <a:cubicBezTo>
                    <a:pt x="231" y="2"/>
                    <a:pt x="229" y="3"/>
                    <a:pt x="229" y="3"/>
                  </a:cubicBezTo>
                  <a:cubicBezTo>
                    <a:pt x="229" y="3"/>
                    <a:pt x="220" y="2"/>
                    <a:pt x="218" y="3"/>
                  </a:cubicBezTo>
                  <a:cubicBezTo>
                    <a:pt x="216" y="4"/>
                    <a:pt x="213" y="3"/>
                    <a:pt x="209" y="3"/>
                  </a:cubicBezTo>
                  <a:cubicBezTo>
                    <a:pt x="206" y="2"/>
                    <a:pt x="205" y="0"/>
                    <a:pt x="202" y="1"/>
                  </a:cubicBezTo>
                  <a:cubicBezTo>
                    <a:pt x="199" y="1"/>
                    <a:pt x="200" y="3"/>
                    <a:pt x="201" y="5"/>
                  </a:cubicBezTo>
                  <a:cubicBezTo>
                    <a:pt x="201" y="8"/>
                    <a:pt x="199" y="9"/>
                    <a:pt x="196" y="12"/>
                  </a:cubicBezTo>
                  <a:cubicBezTo>
                    <a:pt x="194" y="14"/>
                    <a:pt x="193" y="17"/>
                    <a:pt x="192" y="21"/>
                  </a:cubicBezTo>
                  <a:cubicBezTo>
                    <a:pt x="192" y="25"/>
                    <a:pt x="190" y="28"/>
                    <a:pt x="189" y="33"/>
                  </a:cubicBezTo>
                  <a:cubicBezTo>
                    <a:pt x="188" y="37"/>
                    <a:pt x="185" y="40"/>
                    <a:pt x="185" y="44"/>
                  </a:cubicBezTo>
                  <a:cubicBezTo>
                    <a:pt x="184" y="48"/>
                    <a:pt x="183" y="51"/>
                    <a:pt x="180" y="54"/>
                  </a:cubicBezTo>
                  <a:cubicBezTo>
                    <a:pt x="178" y="57"/>
                    <a:pt x="175" y="63"/>
                    <a:pt x="174" y="72"/>
                  </a:cubicBezTo>
                  <a:cubicBezTo>
                    <a:pt x="174" y="82"/>
                    <a:pt x="163" y="76"/>
                    <a:pt x="162" y="75"/>
                  </a:cubicBezTo>
                  <a:cubicBezTo>
                    <a:pt x="161" y="74"/>
                    <a:pt x="158" y="73"/>
                    <a:pt x="156" y="73"/>
                  </a:cubicBezTo>
                  <a:cubicBezTo>
                    <a:pt x="154" y="72"/>
                    <a:pt x="154" y="66"/>
                    <a:pt x="154" y="61"/>
                  </a:cubicBezTo>
                  <a:cubicBezTo>
                    <a:pt x="153" y="57"/>
                    <a:pt x="160" y="54"/>
                    <a:pt x="160" y="54"/>
                  </a:cubicBezTo>
                  <a:cubicBezTo>
                    <a:pt x="160" y="54"/>
                    <a:pt x="154" y="50"/>
                    <a:pt x="152" y="48"/>
                  </a:cubicBezTo>
                  <a:cubicBezTo>
                    <a:pt x="150" y="47"/>
                    <a:pt x="148" y="48"/>
                    <a:pt x="148" y="48"/>
                  </a:cubicBezTo>
                  <a:cubicBezTo>
                    <a:pt x="148" y="48"/>
                    <a:pt x="143" y="51"/>
                    <a:pt x="140" y="54"/>
                  </a:cubicBezTo>
                  <a:cubicBezTo>
                    <a:pt x="137" y="57"/>
                    <a:pt x="134" y="52"/>
                    <a:pt x="133" y="51"/>
                  </a:cubicBezTo>
                  <a:cubicBezTo>
                    <a:pt x="132" y="49"/>
                    <a:pt x="130" y="49"/>
                    <a:pt x="128" y="51"/>
                  </a:cubicBezTo>
                  <a:cubicBezTo>
                    <a:pt x="125" y="52"/>
                    <a:pt x="107" y="53"/>
                    <a:pt x="107" y="53"/>
                  </a:cubicBezTo>
                  <a:cubicBezTo>
                    <a:pt x="107" y="53"/>
                    <a:pt x="104" y="67"/>
                    <a:pt x="104" y="71"/>
                  </a:cubicBezTo>
                  <a:cubicBezTo>
                    <a:pt x="103" y="75"/>
                    <a:pt x="100" y="72"/>
                    <a:pt x="98" y="70"/>
                  </a:cubicBezTo>
                  <a:cubicBezTo>
                    <a:pt x="95" y="68"/>
                    <a:pt x="96" y="72"/>
                    <a:pt x="95" y="75"/>
                  </a:cubicBezTo>
                  <a:cubicBezTo>
                    <a:pt x="93" y="78"/>
                    <a:pt x="88" y="77"/>
                    <a:pt x="85" y="77"/>
                  </a:cubicBezTo>
                  <a:cubicBezTo>
                    <a:pt x="82" y="78"/>
                    <a:pt x="81" y="73"/>
                    <a:pt x="80" y="71"/>
                  </a:cubicBezTo>
                  <a:cubicBezTo>
                    <a:pt x="79" y="69"/>
                    <a:pt x="73" y="71"/>
                    <a:pt x="61" y="70"/>
                  </a:cubicBezTo>
                  <a:cubicBezTo>
                    <a:pt x="49" y="70"/>
                    <a:pt x="34" y="66"/>
                    <a:pt x="34" y="66"/>
                  </a:cubicBezTo>
                  <a:cubicBezTo>
                    <a:pt x="28" y="52"/>
                    <a:pt x="28" y="52"/>
                    <a:pt x="28" y="52"/>
                  </a:cubicBezTo>
                  <a:cubicBezTo>
                    <a:pt x="28" y="52"/>
                    <a:pt x="28" y="52"/>
                    <a:pt x="28" y="52"/>
                  </a:cubicBezTo>
                  <a:cubicBezTo>
                    <a:pt x="27" y="52"/>
                    <a:pt x="21" y="54"/>
                    <a:pt x="17" y="54"/>
                  </a:cubicBezTo>
                  <a:cubicBezTo>
                    <a:pt x="13" y="55"/>
                    <a:pt x="13" y="57"/>
                    <a:pt x="13" y="57"/>
                  </a:cubicBezTo>
                  <a:cubicBezTo>
                    <a:pt x="13" y="57"/>
                    <a:pt x="12" y="60"/>
                    <a:pt x="10" y="63"/>
                  </a:cubicBezTo>
                  <a:cubicBezTo>
                    <a:pt x="9" y="66"/>
                    <a:pt x="10" y="70"/>
                    <a:pt x="10" y="70"/>
                  </a:cubicBezTo>
                  <a:cubicBezTo>
                    <a:pt x="10" y="70"/>
                    <a:pt x="16" y="86"/>
                    <a:pt x="18" y="90"/>
                  </a:cubicBezTo>
                  <a:cubicBezTo>
                    <a:pt x="21" y="95"/>
                    <a:pt x="20" y="97"/>
                    <a:pt x="20" y="97"/>
                  </a:cubicBezTo>
                  <a:cubicBezTo>
                    <a:pt x="20" y="97"/>
                    <a:pt x="16" y="106"/>
                    <a:pt x="15" y="110"/>
                  </a:cubicBezTo>
                  <a:cubicBezTo>
                    <a:pt x="13" y="113"/>
                    <a:pt x="10" y="114"/>
                    <a:pt x="10" y="114"/>
                  </a:cubicBezTo>
                  <a:cubicBezTo>
                    <a:pt x="10" y="114"/>
                    <a:pt x="6" y="115"/>
                    <a:pt x="3" y="115"/>
                  </a:cubicBezTo>
                  <a:cubicBezTo>
                    <a:pt x="0" y="116"/>
                    <a:pt x="0" y="119"/>
                    <a:pt x="0" y="122"/>
                  </a:cubicBezTo>
                  <a:cubicBezTo>
                    <a:pt x="0" y="124"/>
                    <a:pt x="4" y="126"/>
                    <a:pt x="6" y="127"/>
                  </a:cubicBezTo>
                  <a:cubicBezTo>
                    <a:pt x="8" y="129"/>
                    <a:pt x="6" y="131"/>
                    <a:pt x="4" y="135"/>
                  </a:cubicBezTo>
                  <a:cubicBezTo>
                    <a:pt x="2" y="139"/>
                    <a:pt x="2" y="140"/>
                    <a:pt x="2" y="152"/>
                  </a:cubicBezTo>
                  <a:cubicBezTo>
                    <a:pt x="1" y="164"/>
                    <a:pt x="4" y="166"/>
                    <a:pt x="5" y="168"/>
                  </a:cubicBezTo>
                  <a:cubicBezTo>
                    <a:pt x="6" y="170"/>
                    <a:pt x="7" y="173"/>
                    <a:pt x="9" y="178"/>
                  </a:cubicBezTo>
                  <a:cubicBezTo>
                    <a:pt x="12" y="184"/>
                    <a:pt x="15" y="184"/>
                    <a:pt x="20" y="188"/>
                  </a:cubicBezTo>
                  <a:cubicBezTo>
                    <a:pt x="25" y="191"/>
                    <a:pt x="32" y="201"/>
                    <a:pt x="36" y="209"/>
                  </a:cubicBezTo>
                  <a:cubicBezTo>
                    <a:pt x="40" y="217"/>
                    <a:pt x="38" y="221"/>
                    <a:pt x="37" y="230"/>
                  </a:cubicBezTo>
                  <a:cubicBezTo>
                    <a:pt x="36" y="240"/>
                    <a:pt x="33" y="240"/>
                    <a:pt x="29" y="243"/>
                  </a:cubicBezTo>
                  <a:cubicBezTo>
                    <a:pt x="25" y="247"/>
                    <a:pt x="25" y="252"/>
                    <a:pt x="24" y="256"/>
                  </a:cubicBezTo>
                  <a:cubicBezTo>
                    <a:pt x="23" y="260"/>
                    <a:pt x="25" y="261"/>
                    <a:pt x="26" y="262"/>
                  </a:cubicBezTo>
                  <a:cubicBezTo>
                    <a:pt x="27" y="264"/>
                    <a:pt x="28" y="261"/>
                    <a:pt x="28" y="261"/>
                  </a:cubicBezTo>
                  <a:cubicBezTo>
                    <a:pt x="28" y="261"/>
                    <a:pt x="32" y="258"/>
                    <a:pt x="34" y="256"/>
                  </a:cubicBezTo>
                  <a:cubicBezTo>
                    <a:pt x="36" y="254"/>
                    <a:pt x="38" y="256"/>
                    <a:pt x="38" y="256"/>
                  </a:cubicBezTo>
                  <a:cubicBezTo>
                    <a:pt x="38" y="256"/>
                    <a:pt x="38" y="257"/>
                    <a:pt x="41" y="260"/>
                  </a:cubicBezTo>
                  <a:cubicBezTo>
                    <a:pt x="44" y="264"/>
                    <a:pt x="48" y="262"/>
                    <a:pt x="51" y="263"/>
                  </a:cubicBezTo>
                  <a:cubicBezTo>
                    <a:pt x="53" y="263"/>
                    <a:pt x="56" y="257"/>
                    <a:pt x="57" y="256"/>
                  </a:cubicBezTo>
                  <a:cubicBezTo>
                    <a:pt x="59" y="254"/>
                    <a:pt x="69" y="250"/>
                    <a:pt x="72" y="249"/>
                  </a:cubicBezTo>
                  <a:cubicBezTo>
                    <a:pt x="75" y="247"/>
                    <a:pt x="75" y="248"/>
                    <a:pt x="78" y="250"/>
                  </a:cubicBezTo>
                  <a:cubicBezTo>
                    <a:pt x="80" y="251"/>
                    <a:pt x="88" y="255"/>
                    <a:pt x="92" y="256"/>
                  </a:cubicBezTo>
                  <a:cubicBezTo>
                    <a:pt x="95" y="257"/>
                    <a:pt x="95" y="260"/>
                    <a:pt x="95" y="260"/>
                  </a:cubicBezTo>
                  <a:cubicBezTo>
                    <a:pt x="95" y="260"/>
                    <a:pt x="95" y="267"/>
                    <a:pt x="95" y="271"/>
                  </a:cubicBezTo>
                  <a:cubicBezTo>
                    <a:pt x="95" y="275"/>
                    <a:pt x="97" y="276"/>
                    <a:pt x="97" y="276"/>
                  </a:cubicBezTo>
                  <a:cubicBezTo>
                    <a:pt x="97" y="276"/>
                    <a:pt x="111" y="287"/>
                    <a:pt x="115" y="289"/>
                  </a:cubicBezTo>
                  <a:cubicBezTo>
                    <a:pt x="119" y="291"/>
                    <a:pt x="117" y="293"/>
                    <a:pt x="117" y="293"/>
                  </a:cubicBezTo>
                  <a:cubicBezTo>
                    <a:pt x="117" y="293"/>
                    <a:pt x="112" y="300"/>
                    <a:pt x="110" y="303"/>
                  </a:cubicBezTo>
                  <a:cubicBezTo>
                    <a:pt x="108" y="305"/>
                    <a:pt x="112" y="312"/>
                    <a:pt x="113" y="314"/>
                  </a:cubicBezTo>
                  <a:cubicBezTo>
                    <a:pt x="114" y="316"/>
                    <a:pt x="109" y="316"/>
                    <a:pt x="107" y="317"/>
                  </a:cubicBezTo>
                  <a:cubicBezTo>
                    <a:pt x="105" y="318"/>
                    <a:pt x="104" y="313"/>
                    <a:pt x="103" y="311"/>
                  </a:cubicBezTo>
                  <a:cubicBezTo>
                    <a:pt x="102" y="310"/>
                    <a:pt x="102" y="311"/>
                    <a:pt x="99" y="312"/>
                  </a:cubicBezTo>
                  <a:cubicBezTo>
                    <a:pt x="96" y="313"/>
                    <a:pt x="98" y="315"/>
                    <a:pt x="97" y="316"/>
                  </a:cubicBezTo>
                  <a:cubicBezTo>
                    <a:pt x="97" y="317"/>
                    <a:pt x="98" y="317"/>
                    <a:pt x="96" y="320"/>
                  </a:cubicBezTo>
                  <a:cubicBezTo>
                    <a:pt x="94" y="323"/>
                    <a:pt x="97" y="324"/>
                    <a:pt x="98" y="327"/>
                  </a:cubicBezTo>
                  <a:cubicBezTo>
                    <a:pt x="100" y="329"/>
                    <a:pt x="99" y="329"/>
                    <a:pt x="97" y="331"/>
                  </a:cubicBezTo>
                  <a:cubicBezTo>
                    <a:pt x="96" y="333"/>
                    <a:pt x="91" y="329"/>
                    <a:pt x="89" y="329"/>
                  </a:cubicBezTo>
                  <a:cubicBezTo>
                    <a:pt x="88" y="328"/>
                    <a:pt x="87" y="330"/>
                    <a:pt x="86" y="333"/>
                  </a:cubicBezTo>
                  <a:cubicBezTo>
                    <a:pt x="84" y="336"/>
                    <a:pt x="86" y="337"/>
                    <a:pt x="88" y="341"/>
                  </a:cubicBezTo>
                  <a:cubicBezTo>
                    <a:pt x="89" y="344"/>
                    <a:pt x="74" y="350"/>
                    <a:pt x="69" y="352"/>
                  </a:cubicBezTo>
                  <a:cubicBezTo>
                    <a:pt x="65" y="354"/>
                    <a:pt x="63" y="358"/>
                    <a:pt x="62" y="362"/>
                  </a:cubicBezTo>
                  <a:cubicBezTo>
                    <a:pt x="61" y="366"/>
                    <a:pt x="57" y="364"/>
                    <a:pt x="54" y="363"/>
                  </a:cubicBezTo>
                  <a:cubicBezTo>
                    <a:pt x="50" y="362"/>
                    <a:pt x="44" y="367"/>
                    <a:pt x="42" y="368"/>
                  </a:cubicBezTo>
                  <a:cubicBezTo>
                    <a:pt x="40" y="370"/>
                    <a:pt x="40" y="372"/>
                    <a:pt x="40" y="377"/>
                  </a:cubicBezTo>
                  <a:cubicBezTo>
                    <a:pt x="40" y="381"/>
                    <a:pt x="35" y="380"/>
                    <a:pt x="31" y="380"/>
                  </a:cubicBezTo>
                  <a:cubicBezTo>
                    <a:pt x="27" y="380"/>
                    <a:pt x="28" y="387"/>
                    <a:pt x="28" y="390"/>
                  </a:cubicBezTo>
                  <a:cubicBezTo>
                    <a:pt x="27" y="394"/>
                    <a:pt x="25" y="393"/>
                    <a:pt x="22" y="394"/>
                  </a:cubicBezTo>
                  <a:cubicBezTo>
                    <a:pt x="20" y="395"/>
                    <a:pt x="17" y="400"/>
                    <a:pt x="17" y="400"/>
                  </a:cubicBezTo>
                  <a:cubicBezTo>
                    <a:pt x="18" y="402"/>
                    <a:pt x="18" y="403"/>
                    <a:pt x="18" y="405"/>
                  </a:cubicBezTo>
                  <a:cubicBezTo>
                    <a:pt x="19" y="409"/>
                    <a:pt x="21" y="421"/>
                    <a:pt x="22" y="428"/>
                  </a:cubicBezTo>
                  <a:cubicBezTo>
                    <a:pt x="23" y="435"/>
                    <a:pt x="29" y="437"/>
                    <a:pt x="31" y="440"/>
                  </a:cubicBezTo>
                  <a:cubicBezTo>
                    <a:pt x="33" y="443"/>
                    <a:pt x="34" y="449"/>
                    <a:pt x="34" y="453"/>
                  </a:cubicBezTo>
                  <a:cubicBezTo>
                    <a:pt x="33" y="456"/>
                    <a:pt x="34" y="458"/>
                    <a:pt x="36" y="462"/>
                  </a:cubicBezTo>
                  <a:cubicBezTo>
                    <a:pt x="37" y="465"/>
                    <a:pt x="45" y="469"/>
                    <a:pt x="45" y="469"/>
                  </a:cubicBezTo>
                  <a:cubicBezTo>
                    <a:pt x="45" y="498"/>
                    <a:pt x="45" y="498"/>
                    <a:pt x="45" y="498"/>
                  </a:cubicBezTo>
                  <a:cubicBezTo>
                    <a:pt x="49" y="501"/>
                    <a:pt x="49" y="501"/>
                    <a:pt x="49" y="501"/>
                  </a:cubicBezTo>
                  <a:cubicBezTo>
                    <a:pt x="57" y="496"/>
                    <a:pt x="57" y="496"/>
                    <a:pt x="57" y="496"/>
                  </a:cubicBezTo>
                  <a:cubicBezTo>
                    <a:pt x="68" y="504"/>
                    <a:pt x="68" y="504"/>
                    <a:pt x="68" y="504"/>
                  </a:cubicBezTo>
                  <a:cubicBezTo>
                    <a:pt x="90" y="492"/>
                    <a:pt x="90" y="492"/>
                    <a:pt x="90" y="492"/>
                  </a:cubicBezTo>
                  <a:cubicBezTo>
                    <a:pt x="100" y="496"/>
                    <a:pt x="100" y="496"/>
                    <a:pt x="100" y="496"/>
                  </a:cubicBezTo>
                  <a:cubicBezTo>
                    <a:pt x="100" y="503"/>
                    <a:pt x="100" y="503"/>
                    <a:pt x="100" y="503"/>
                  </a:cubicBezTo>
                  <a:cubicBezTo>
                    <a:pt x="100" y="503"/>
                    <a:pt x="105" y="503"/>
                    <a:pt x="108" y="504"/>
                  </a:cubicBezTo>
                  <a:cubicBezTo>
                    <a:pt x="110" y="504"/>
                    <a:pt x="109" y="501"/>
                    <a:pt x="109" y="498"/>
                  </a:cubicBezTo>
                  <a:cubicBezTo>
                    <a:pt x="109" y="495"/>
                    <a:pt x="108" y="493"/>
                    <a:pt x="110" y="493"/>
                  </a:cubicBezTo>
                  <a:cubicBezTo>
                    <a:pt x="112" y="493"/>
                    <a:pt x="121" y="497"/>
                    <a:pt x="125" y="499"/>
                  </a:cubicBezTo>
                  <a:cubicBezTo>
                    <a:pt x="129" y="501"/>
                    <a:pt x="132" y="504"/>
                    <a:pt x="139" y="508"/>
                  </a:cubicBezTo>
                  <a:cubicBezTo>
                    <a:pt x="140" y="508"/>
                    <a:pt x="140" y="509"/>
                    <a:pt x="141" y="508"/>
                  </a:cubicBezTo>
                  <a:cubicBezTo>
                    <a:pt x="145" y="508"/>
                    <a:pt x="144" y="497"/>
                    <a:pt x="144" y="497"/>
                  </a:cubicBezTo>
                  <a:cubicBezTo>
                    <a:pt x="144" y="497"/>
                    <a:pt x="152" y="498"/>
                    <a:pt x="156" y="500"/>
                  </a:cubicBezTo>
                  <a:cubicBezTo>
                    <a:pt x="161" y="501"/>
                    <a:pt x="162" y="507"/>
                    <a:pt x="162" y="512"/>
                  </a:cubicBezTo>
                  <a:cubicBezTo>
                    <a:pt x="162" y="516"/>
                    <a:pt x="173" y="516"/>
                    <a:pt x="176" y="516"/>
                  </a:cubicBezTo>
                  <a:cubicBezTo>
                    <a:pt x="180" y="517"/>
                    <a:pt x="183" y="514"/>
                    <a:pt x="186" y="511"/>
                  </a:cubicBezTo>
                  <a:cubicBezTo>
                    <a:pt x="190" y="508"/>
                    <a:pt x="184" y="505"/>
                    <a:pt x="184" y="505"/>
                  </a:cubicBezTo>
                  <a:cubicBezTo>
                    <a:pt x="174" y="502"/>
                    <a:pt x="174" y="502"/>
                    <a:pt x="174" y="502"/>
                  </a:cubicBezTo>
                  <a:cubicBezTo>
                    <a:pt x="174" y="502"/>
                    <a:pt x="173" y="497"/>
                    <a:pt x="173" y="497"/>
                  </a:cubicBezTo>
                  <a:cubicBezTo>
                    <a:pt x="173" y="497"/>
                    <a:pt x="180" y="483"/>
                    <a:pt x="180" y="483"/>
                  </a:cubicBezTo>
                  <a:cubicBezTo>
                    <a:pt x="192" y="480"/>
                    <a:pt x="192" y="480"/>
                    <a:pt x="192" y="480"/>
                  </a:cubicBezTo>
                  <a:cubicBezTo>
                    <a:pt x="201" y="485"/>
                    <a:pt x="201" y="485"/>
                    <a:pt x="201" y="485"/>
                  </a:cubicBezTo>
                  <a:cubicBezTo>
                    <a:pt x="202" y="494"/>
                    <a:pt x="202" y="494"/>
                    <a:pt x="202" y="494"/>
                  </a:cubicBezTo>
                  <a:cubicBezTo>
                    <a:pt x="202" y="494"/>
                    <a:pt x="197" y="499"/>
                    <a:pt x="190" y="503"/>
                  </a:cubicBezTo>
                  <a:cubicBezTo>
                    <a:pt x="184" y="507"/>
                    <a:pt x="189" y="509"/>
                    <a:pt x="200" y="509"/>
                  </a:cubicBezTo>
                  <a:cubicBezTo>
                    <a:pt x="211" y="508"/>
                    <a:pt x="217" y="506"/>
                    <a:pt x="217" y="506"/>
                  </a:cubicBezTo>
                  <a:cubicBezTo>
                    <a:pt x="217" y="506"/>
                    <a:pt x="217" y="516"/>
                    <a:pt x="219" y="520"/>
                  </a:cubicBezTo>
                  <a:cubicBezTo>
                    <a:pt x="222" y="523"/>
                    <a:pt x="226" y="520"/>
                    <a:pt x="228" y="519"/>
                  </a:cubicBezTo>
                  <a:cubicBezTo>
                    <a:pt x="231" y="519"/>
                    <a:pt x="234" y="520"/>
                    <a:pt x="236" y="521"/>
                  </a:cubicBezTo>
                  <a:cubicBezTo>
                    <a:pt x="238" y="523"/>
                    <a:pt x="247" y="528"/>
                    <a:pt x="249" y="529"/>
                  </a:cubicBezTo>
                  <a:cubicBezTo>
                    <a:pt x="252" y="530"/>
                    <a:pt x="253" y="533"/>
                    <a:pt x="253" y="535"/>
                  </a:cubicBezTo>
                  <a:cubicBezTo>
                    <a:pt x="254" y="538"/>
                    <a:pt x="256" y="539"/>
                    <a:pt x="259" y="539"/>
                  </a:cubicBezTo>
                  <a:cubicBezTo>
                    <a:pt x="263" y="539"/>
                    <a:pt x="263" y="542"/>
                    <a:pt x="264" y="544"/>
                  </a:cubicBezTo>
                  <a:cubicBezTo>
                    <a:pt x="265" y="546"/>
                    <a:pt x="270" y="546"/>
                    <a:pt x="275" y="547"/>
                  </a:cubicBezTo>
                  <a:cubicBezTo>
                    <a:pt x="279" y="547"/>
                    <a:pt x="288" y="536"/>
                    <a:pt x="289" y="535"/>
                  </a:cubicBezTo>
                  <a:cubicBezTo>
                    <a:pt x="291" y="533"/>
                    <a:pt x="294" y="538"/>
                    <a:pt x="296" y="540"/>
                  </a:cubicBezTo>
                  <a:cubicBezTo>
                    <a:pt x="297" y="541"/>
                    <a:pt x="298" y="539"/>
                    <a:pt x="300" y="538"/>
                  </a:cubicBezTo>
                  <a:cubicBezTo>
                    <a:pt x="302" y="537"/>
                    <a:pt x="298" y="533"/>
                    <a:pt x="297" y="531"/>
                  </a:cubicBezTo>
                  <a:cubicBezTo>
                    <a:pt x="296" y="529"/>
                    <a:pt x="301" y="528"/>
                    <a:pt x="302" y="529"/>
                  </a:cubicBezTo>
                  <a:cubicBezTo>
                    <a:pt x="302" y="529"/>
                    <a:pt x="304" y="520"/>
                    <a:pt x="304" y="517"/>
                  </a:cubicBezTo>
                  <a:cubicBezTo>
                    <a:pt x="305" y="515"/>
                    <a:pt x="296" y="508"/>
                    <a:pt x="296" y="508"/>
                  </a:cubicBezTo>
                  <a:cubicBezTo>
                    <a:pt x="296" y="499"/>
                    <a:pt x="296" y="499"/>
                    <a:pt x="296" y="499"/>
                  </a:cubicBezTo>
                  <a:cubicBezTo>
                    <a:pt x="296" y="499"/>
                    <a:pt x="279" y="497"/>
                    <a:pt x="274" y="497"/>
                  </a:cubicBezTo>
                  <a:cubicBezTo>
                    <a:pt x="270" y="496"/>
                    <a:pt x="265" y="489"/>
                    <a:pt x="263" y="488"/>
                  </a:cubicBezTo>
                  <a:cubicBezTo>
                    <a:pt x="262" y="487"/>
                    <a:pt x="264" y="480"/>
                    <a:pt x="264" y="480"/>
                  </a:cubicBezTo>
                  <a:cubicBezTo>
                    <a:pt x="272" y="478"/>
                    <a:pt x="272" y="478"/>
                    <a:pt x="272" y="478"/>
                  </a:cubicBezTo>
                  <a:cubicBezTo>
                    <a:pt x="268" y="472"/>
                    <a:pt x="268" y="472"/>
                    <a:pt x="268" y="472"/>
                  </a:cubicBezTo>
                  <a:cubicBezTo>
                    <a:pt x="269" y="464"/>
                    <a:pt x="269" y="464"/>
                    <a:pt x="269" y="464"/>
                  </a:cubicBezTo>
                  <a:cubicBezTo>
                    <a:pt x="286" y="469"/>
                    <a:pt x="286" y="469"/>
                    <a:pt x="286" y="469"/>
                  </a:cubicBezTo>
                  <a:cubicBezTo>
                    <a:pt x="286" y="469"/>
                    <a:pt x="289" y="465"/>
                    <a:pt x="291" y="462"/>
                  </a:cubicBezTo>
                  <a:cubicBezTo>
                    <a:pt x="293" y="459"/>
                    <a:pt x="292" y="457"/>
                    <a:pt x="290" y="455"/>
                  </a:cubicBezTo>
                  <a:cubicBezTo>
                    <a:pt x="289" y="453"/>
                    <a:pt x="293" y="445"/>
                    <a:pt x="295" y="441"/>
                  </a:cubicBezTo>
                  <a:cubicBezTo>
                    <a:pt x="296" y="438"/>
                    <a:pt x="296" y="431"/>
                    <a:pt x="296" y="428"/>
                  </a:cubicBezTo>
                  <a:cubicBezTo>
                    <a:pt x="296" y="424"/>
                    <a:pt x="302" y="422"/>
                    <a:pt x="302" y="422"/>
                  </a:cubicBezTo>
                  <a:cubicBezTo>
                    <a:pt x="302" y="422"/>
                    <a:pt x="307" y="425"/>
                    <a:pt x="310" y="427"/>
                  </a:cubicBezTo>
                  <a:cubicBezTo>
                    <a:pt x="313" y="429"/>
                    <a:pt x="323" y="423"/>
                    <a:pt x="327" y="421"/>
                  </a:cubicBezTo>
                  <a:cubicBezTo>
                    <a:pt x="330" y="419"/>
                    <a:pt x="329" y="417"/>
                    <a:pt x="329" y="415"/>
                  </a:cubicBezTo>
                  <a:cubicBezTo>
                    <a:pt x="330" y="413"/>
                    <a:pt x="324" y="411"/>
                    <a:pt x="324" y="411"/>
                  </a:cubicBezTo>
                  <a:cubicBezTo>
                    <a:pt x="329" y="399"/>
                    <a:pt x="329" y="399"/>
                    <a:pt x="329" y="399"/>
                  </a:cubicBezTo>
                  <a:cubicBezTo>
                    <a:pt x="335" y="404"/>
                    <a:pt x="335" y="404"/>
                    <a:pt x="335" y="404"/>
                  </a:cubicBezTo>
                  <a:cubicBezTo>
                    <a:pt x="335" y="404"/>
                    <a:pt x="346" y="397"/>
                    <a:pt x="349" y="395"/>
                  </a:cubicBezTo>
                  <a:cubicBezTo>
                    <a:pt x="351" y="393"/>
                    <a:pt x="349" y="388"/>
                    <a:pt x="349" y="388"/>
                  </a:cubicBezTo>
                  <a:cubicBezTo>
                    <a:pt x="349" y="388"/>
                    <a:pt x="374" y="378"/>
                    <a:pt x="380" y="377"/>
                  </a:cubicBezTo>
                  <a:cubicBezTo>
                    <a:pt x="386" y="375"/>
                    <a:pt x="410" y="381"/>
                    <a:pt x="410" y="381"/>
                  </a:cubicBezTo>
                  <a:cubicBezTo>
                    <a:pt x="410" y="381"/>
                    <a:pt x="411" y="365"/>
                    <a:pt x="411" y="361"/>
                  </a:cubicBezTo>
                  <a:cubicBezTo>
                    <a:pt x="412" y="357"/>
                    <a:pt x="406" y="348"/>
                    <a:pt x="406" y="348"/>
                  </a:cubicBezTo>
                  <a:cubicBezTo>
                    <a:pt x="406" y="348"/>
                    <a:pt x="404" y="348"/>
                    <a:pt x="400" y="348"/>
                  </a:cubicBezTo>
                  <a:cubicBezTo>
                    <a:pt x="396" y="348"/>
                    <a:pt x="394" y="345"/>
                    <a:pt x="393" y="344"/>
                  </a:cubicBezTo>
                  <a:cubicBezTo>
                    <a:pt x="391" y="344"/>
                    <a:pt x="392" y="336"/>
                    <a:pt x="392" y="332"/>
                  </a:cubicBezTo>
                  <a:cubicBezTo>
                    <a:pt x="393" y="327"/>
                    <a:pt x="396" y="323"/>
                    <a:pt x="398" y="321"/>
                  </a:cubicBezTo>
                  <a:cubicBezTo>
                    <a:pt x="399" y="318"/>
                    <a:pt x="407" y="321"/>
                    <a:pt x="411" y="321"/>
                  </a:cubicBezTo>
                  <a:cubicBezTo>
                    <a:pt x="414" y="322"/>
                    <a:pt x="414" y="324"/>
                    <a:pt x="415" y="327"/>
                  </a:cubicBezTo>
                  <a:cubicBezTo>
                    <a:pt x="416" y="330"/>
                    <a:pt x="421" y="333"/>
                    <a:pt x="422" y="334"/>
                  </a:cubicBezTo>
                  <a:cubicBezTo>
                    <a:pt x="424" y="335"/>
                    <a:pt x="425" y="338"/>
                    <a:pt x="427" y="337"/>
                  </a:cubicBezTo>
                  <a:cubicBezTo>
                    <a:pt x="429" y="336"/>
                    <a:pt x="435" y="330"/>
                    <a:pt x="435" y="330"/>
                  </a:cubicBezTo>
                  <a:cubicBezTo>
                    <a:pt x="432" y="323"/>
                    <a:pt x="432" y="323"/>
                    <a:pt x="432" y="323"/>
                  </a:cubicBezTo>
                  <a:cubicBezTo>
                    <a:pt x="439" y="318"/>
                    <a:pt x="439" y="318"/>
                    <a:pt x="439" y="318"/>
                  </a:cubicBezTo>
                  <a:cubicBezTo>
                    <a:pt x="457" y="326"/>
                    <a:pt x="457" y="326"/>
                    <a:pt x="457" y="326"/>
                  </a:cubicBezTo>
                  <a:cubicBezTo>
                    <a:pt x="457" y="325"/>
                    <a:pt x="456" y="325"/>
                    <a:pt x="456" y="325"/>
                  </a:cubicBezTo>
                  <a:cubicBezTo>
                    <a:pt x="455" y="321"/>
                    <a:pt x="474" y="310"/>
                    <a:pt x="474" y="310"/>
                  </a:cubicBezTo>
                  <a:cubicBezTo>
                    <a:pt x="474" y="310"/>
                    <a:pt x="484" y="315"/>
                    <a:pt x="488" y="317"/>
                  </a:cubicBezTo>
                  <a:cubicBezTo>
                    <a:pt x="492" y="320"/>
                    <a:pt x="491" y="316"/>
                    <a:pt x="491" y="316"/>
                  </a:cubicBezTo>
                  <a:cubicBezTo>
                    <a:pt x="492" y="309"/>
                    <a:pt x="493" y="310"/>
                    <a:pt x="501" y="305"/>
                  </a:cubicBezTo>
                  <a:cubicBezTo>
                    <a:pt x="508" y="299"/>
                    <a:pt x="516" y="300"/>
                    <a:pt x="523" y="300"/>
                  </a:cubicBezTo>
                  <a:cubicBezTo>
                    <a:pt x="531" y="300"/>
                    <a:pt x="532" y="297"/>
                    <a:pt x="536" y="294"/>
                  </a:cubicBezTo>
                  <a:cubicBezTo>
                    <a:pt x="539" y="291"/>
                    <a:pt x="535" y="284"/>
                    <a:pt x="532" y="278"/>
                  </a:cubicBezTo>
                  <a:cubicBezTo>
                    <a:pt x="530" y="273"/>
                    <a:pt x="535" y="265"/>
                    <a:pt x="538" y="261"/>
                  </a:cubicBezTo>
                  <a:cubicBezTo>
                    <a:pt x="542" y="256"/>
                    <a:pt x="542" y="252"/>
                    <a:pt x="542" y="252"/>
                  </a:cubicBezTo>
                  <a:close/>
                  <a:moveTo>
                    <a:pt x="347" y="195"/>
                  </a:moveTo>
                  <a:cubicBezTo>
                    <a:pt x="347" y="196"/>
                    <a:pt x="345" y="197"/>
                    <a:pt x="344" y="197"/>
                  </a:cubicBezTo>
                  <a:cubicBezTo>
                    <a:pt x="343" y="198"/>
                    <a:pt x="341" y="198"/>
                    <a:pt x="341" y="197"/>
                  </a:cubicBezTo>
                  <a:cubicBezTo>
                    <a:pt x="340" y="197"/>
                    <a:pt x="340" y="195"/>
                    <a:pt x="339" y="194"/>
                  </a:cubicBezTo>
                  <a:cubicBezTo>
                    <a:pt x="339" y="193"/>
                    <a:pt x="339" y="192"/>
                    <a:pt x="339" y="191"/>
                  </a:cubicBezTo>
                  <a:cubicBezTo>
                    <a:pt x="339" y="189"/>
                    <a:pt x="339" y="188"/>
                    <a:pt x="339" y="187"/>
                  </a:cubicBezTo>
                  <a:cubicBezTo>
                    <a:pt x="339" y="186"/>
                    <a:pt x="338" y="185"/>
                    <a:pt x="338" y="184"/>
                  </a:cubicBezTo>
                  <a:cubicBezTo>
                    <a:pt x="338" y="182"/>
                    <a:pt x="337" y="182"/>
                    <a:pt x="337" y="181"/>
                  </a:cubicBezTo>
                  <a:cubicBezTo>
                    <a:pt x="336" y="180"/>
                    <a:pt x="336" y="179"/>
                    <a:pt x="336" y="177"/>
                  </a:cubicBezTo>
                  <a:cubicBezTo>
                    <a:pt x="335" y="176"/>
                    <a:pt x="335" y="175"/>
                    <a:pt x="335" y="174"/>
                  </a:cubicBezTo>
                  <a:cubicBezTo>
                    <a:pt x="335" y="173"/>
                    <a:pt x="335" y="172"/>
                    <a:pt x="335" y="171"/>
                  </a:cubicBezTo>
                  <a:cubicBezTo>
                    <a:pt x="334" y="170"/>
                    <a:pt x="334" y="168"/>
                    <a:pt x="335" y="168"/>
                  </a:cubicBezTo>
                  <a:cubicBezTo>
                    <a:pt x="336" y="167"/>
                    <a:pt x="337" y="168"/>
                    <a:pt x="338" y="168"/>
                  </a:cubicBezTo>
                  <a:cubicBezTo>
                    <a:pt x="339" y="169"/>
                    <a:pt x="340" y="169"/>
                    <a:pt x="340" y="170"/>
                  </a:cubicBezTo>
                  <a:cubicBezTo>
                    <a:pt x="341" y="171"/>
                    <a:pt x="342" y="172"/>
                    <a:pt x="342" y="173"/>
                  </a:cubicBezTo>
                  <a:cubicBezTo>
                    <a:pt x="343" y="174"/>
                    <a:pt x="343" y="175"/>
                    <a:pt x="343" y="176"/>
                  </a:cubicBezTo>
                  <a:cubicBezTo>
                    <a:pt x="343" y="177"/>
                    <a:pt x="344" y="179"/>
                    <a:pt x="344" y="180"/>
                  </a:cubicBezTo>
                  <a:cubicBezTo>
                    <a:pt x="344" y="181"/>
                    <a:pt x="344" y="183"/>
                    <a:pt x="345" y="184"/>
                  </a:cubicBezTo>
                  <a:cubicBezTo>
                    <a:pt x="345" y="186"/>
                    <a:pt x="346" y="187"/>
                    <a:pt x="346" y="189"/>
                  </a:cubicBezTo>
                  <a:cubicBezTo>
                    <a:pt x="347" y="191"/>
                    <a:pt x="348" y="193"/>
                    <a:pt x="347" y="195"/>
                  </a:cubicBezTo>
                  <a:close/>
                  <a:moveTo>
                    <a:pt x="398" y="164"/>
                  </a:moveTo>
                  <a:cubicBezTo>
                    <a:pt x="398" y="165"/>
                    <a:pt x="398" y="166"/>
                    <a:pt x="398" y="166"/>
                  </a:cubicBezTo>
                  <a:cubicBezTo>
                    <a:pt x="398" y="167"/>
                    <a:pt x="398" y="167"/>
                    <a:pt x="398" y="168"/>
                  </a:cubicBezTo>
                  <a:cubicBezTo>
                    <a:pt x="398" y="168"/>
                    <a:pt x="398" y="169"/>
                    <a:pt x="397" y="169"/>
                  </a:cubicBezTo>
                  <a:cubicBezTo>
                    <a:pt x="397" y="169"/>
                    <a:pt x="397" y="169"/>
                    <a:pt x="396" y="169"/>
                  </a:cubicBezTo>
                  <a:cubicBezTo>
                    <a:pt x="396" y="169"/>
                    <a:pt x="396" y="169"/>
                    <a:pt x="396" y="169"/>
                  </a:cubicBezTo>
                  <a:cubicBezTo>
                    <a:pt x="396" y="169"/>
                    <a:pt x="396" y="169"/>
                    <a:pt x="396" y="168"/>
                  </a:cubicBezTo>
                  <a:cubicBezTo>
                    <a:pt x="396" y="168"/>
                    <a:pt x="396" y="168"/>
                    <a:pt x="396" y="168"/>
                  </a:cubicBezTo>
                  <a:cubicBezTo>
                    <a:pt x="396" y="168"/>
                    <a:pt x="396" y="168"/>
                    <a:pt x="396" y="168"/>
                  </a:cubicBezTo>
                  <a:cubicBezTo>
                    <a:pt x="396" y="167"/>
                    <a:pt x="395" y="167"/>
                    <a:pt x="395" y="167"/>
                  </a:cubicBezTo>
                  <a:cubicBezTo>
                    <a:pt x="395" y="167"/>
                    <a:pt x="395" y="167"/>
                    <a:pt x="395" y="167"/>
                  </a:cubicBezTo>
                  <a:cubicBezTo>
                    <a:pt x="395" y="167"/>
                    <a:pt x="395" y="167"/>
                    <a:pt x="395" y="167"/>
                  </a:cubicBezTo>
                  <a:cubicBezTo>
                    <a:pt x="395" y="166"/>
                    <a:pt x="395" y="165"/>
                    <a:pt x="394" y="163"/>
                  </a:cubicBezTo>
                  <a:cubicBezTo>
                    <a:pt x="394" y="163"/>
                    <a:pt x="394" y="163"/>
                    <a:pt x="394" y="162"/>
                  </a:cubicBezTo>
                  <a:cubicBezTo>
                    <a:pt x="394" y="162"/>
                    <a:pt x="393" y="161"/>
                    <a:pt x="393" y="161"/>
                  </a:cubicBezTo>
                  <a:cubicBezTo>
                    <a:pt x="393" y="161"/>
                    <a:pt x="392" y="160"/>
                    <a:pt x="392" y="160"/>
                  </a:cubicBezTo>
                  <a:cubicBezTo>
                    <a:pt x="391" y="159"/>
                    <a:pt x="390" y="159"/>
                    <a:pt x="389" y="159"/>
                  </a:cubicBezTo>
                  <a:cubicBezTo>
                    <a:pt x="387" y="159"/>
                    <a:pt x="387" y="157"/>
                    <a:pt x="387" y="155"/>
                  </a:cubicBezTo>
                  <a:cubicBezTo>
                    <a:pt x="386" y="153"/>
                    <a:pt x="385" y="151"/>
                    <a:pt x="385" y="149"/>
                  </a:cubicBezTo>
                  <a:cubicBezTo>
                    <a:pt x="385" y="148"/>
                    <a:pt x="385" y="148"/>
                    <a:pt x="384" y="147"/>
                  </a:cubicBezTo>
                  <a:cubicBezTo>
                    <a:pt x="384" y="146"/>
                    <a:pt x="384" y="145"/>
                    <a:pt x="384" y="144"/>
                  </a:cubicBezTo>
                  <a:cubicBezTo>
                    <a:pt x="384" y="142"/>
                    <a:pt x="387" y="145"/>
                    <a:pt x="387" y="145"/>
                  </a:cubicBezTo>
                  <a:cubicBezTo>
                    <a:pt x="389" y="147"/>
                    <a:pt x="389" y="149"/>
                    <a:pt x="390" y="151"/>
                  </a:cubicBezTo>
                  <a:cubicBezTo>
                    <a:pt x="390" y="152"/>
                    <a:pt x="392" y="154"/>
                    <a:pt x="393" y="155"/>
                  </a:cubicBezTo>
                  <a:cubicBezTo>
                    <a:pt x="394" y="156"/>
                    <a:pt x="395" y="157"/>
                    <a:pt x="396" y="159"/>
                  </a:cubicBezTo>
                  <a:cubicBezTo>
                    <a:pt x="397" y="160"/>
                    <a:pt x="398" y="161"/>
                    <a:pt x="398" y="162"/>
                  </a:cubicBezTo>
                  <a:cubicBezTo>
                    <a:pt x="398" y="163"/>
                    <a:pt x="398" y="163"/>
                    <a:pt x="398" y="164"/>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49" name="Freeform 479">
              <a:extLst>
                <a:ext uri="{FF2B5EF4-FFF2-40B4-BE49-F238E27FC236}">
                  <a16:creationId xmlns:a16="http://schemas.microsoft.com/office/drawing/2014/main" id="{28BDEC81-FDD8-E24E-906B-3E6B4D573855}"/>
                </a:ext>
              </a:extLst>
            </p:cNvPr>
            <p:cNvSpPr>
              <a:spLocks noEditPoints="1"/>
            </p:cNvSpPr>
            <p:nvPr/>
          </p:nvSpPr>
          <p:spPr bwMode="auto">
            <a:xfrm>
              <a:off x="-6977731" y="12398326"/>
              <a:ext cx="1695450" cy="1882775"/>
            </a:xfrm>
            <a:custGeom>
              <a:avLst/>
              <a:gdLst>
                <a:gd name="T0" fmla="*/ 457 w 534"/>
                <a:gd name="T1" fmla="*/ 160 h 593"/>
                <a:gd name="T2" fmla="*/ 388 w 534"/>
                <a:gd name="T3" fmla="*/ 97 h 593"/>
                <a:gd name="T4" fmla="*/ 326 w 534"/>
                <a:gd name="T5" fmla="*/ 31 h 593"/>
                <a:gd name="T6" fmla="*/ 251 w 534"/>
                <a:gd name="T7" fmla="*/ 20 h 593"/>
                <a:gd name="T8" fmla="*/ 245 w 534"/>
                <a:gd name="T9" fmla="*/ 111 h 593"/>
                <a:gd name="T10" fmla="*/ 271 w 534"/>
                <a:gd name="T11" fmla="*/ 172 h 593"/>
                <a:gd name="T12" fmla="*/ 292 w 534"/>
                <a:gd name="T13" fmla="*/ 208 h 593"/>
                <a:gd name="T14" fmla="*/ 218 w 534"/>
                <a:gd name="T15" fmla="*/ 292 h 593"/>
                <a:gd name="T16" fmla="*/ 126 w 534"/>
                <a:gd name="T17" fmla="*/ 345 h 593"/>
                <a:gd name="T18" fmla="*/ 10 w 534"/>
                <a:gd name="T19" fmla="*/ 394 h 593"/>
                <a:gd name="T20" fmla="*/ 33 w 534"/>
                <a:gd name="T21" fmla="*/ 487 h 593"/>
                <a:gd name="T22" fmla="*/ 18 w 534"/>
                <a:gd name="T23" fmla="*/ 533 h 593"/>
                <a:gd name="T24" fmla="*/ 51 w 534"/>
                <a:gd name="T25" fmla="*/ 582 h 593"/>
                <a:gd name="T26" fmla="*/ 195 w 534"/>
                <a:gd name="T27" fmla="*/ 568 h 593"/>
                <a:gd name="T28" fmla="*/ 246 w 534"/>
                <a:gd name="T29" fmla="*/ 576 h 593"/>
                <a:gd name="T30" fmla="*/ 239 w 534"/>
                <a:gd name="T31" fmla="*/ 558 h 593"/>
                <a:gd name="T32" fmla="*/ 225 w 534"/>
                <a:gd name="T33" fmla="*/ 535 h 593"/>
                <a:gd name="T34" fmla="*/ 224 w 534"/>
                <a:gd name="T35" fmla="*/ 520 h 593"/>
                <a:gd name="T36" fmla="*/ 229 w 534"/>
                <a:gd name="T37" fmla="*/ 497 h 593"/>
                <a:gd name="T38" fmla="*/ 232 w 534"/>
                <a:gd name="T39" fmla="*/ 480 h 593"/>
                <a:gd name="T40" fmla="*/ 230 w 534"/>
                <a:gd name="T41" fmla="*/ 479 h 593"/>
                <a:gd name="T42" fmla="*/ 222 w 534"/>
                <a:gd name="T43" fmla="*/ 490 h 593"/>
                <a:gd name="T44" fmla="*/ 223 w 534"/>
                <a:gd name="T45" fmla="*/ 468 h 593"/>
                <a:gd name="T46" fmla="*/ 231 w 534"/>
                <a:gd name="T47" fmla="*/ 468 h 593"/>
                <a:gd name="T48" fmla="*/ 228 w 534"/>
                <a:gd name="T49" fmla="*/ 458 h 593"/>
                <a:gd name="T50" fmla="*/ 233 w 534"/>
                <a:gd name="T51" fmla="*/ 444 h 593"/>
                <a:gd name="T52" fmla="*/ 226 w 534"/>
                <a:gd name="T53" fmla="*/ 428 h 593"/>
                <a:gd name="T54" fmla="*/ 233 w 534"/>
                <a:gd name="T55" fmla="*/ 436 h 593"/>
                <a:gd name="T56" fmla="*/ 235 w 534"/>
                <a:gd name="T57" fmla="*/ 421 h 593"/>
                <a:gd name="T58" fmla="*/ 240 w 534"/>
                <a:gd name="T59" fmla="*/ 427 h 593"/>
                <a:gd name="T60" fmla="*/ 245 w 534"/>
                <a:gd name="T61" fmla="*/ 422 h 593"/>
                <a:gd name="T62" fmla="*/ 271 w 534"/>
                <a:gd name="T63" fmla="*/ 392 h 593"/>
                <a:gd name="T64" fmla="*/ 301 w 534"/>
                <a:gd name="T65" fmla="*/ 386 h 593"/>
                <a:gd name="T66" fmla="*/ 316 w 534"/>
                <a:gd name="T67" fmla="*/ 379 h 593"/>
                <a:gd name="T68" fmla="*/ 330 w 534"/>
                <a:gd name="T69" fmla="*/ 365 h 593"/>
                <a:gd name="T70" fmla="*/ 345 w 534"/>
                <a:gd name="T71" fmla="*/ 357 h 593"/>
                <a:gd name="T72" fmla="*/ 363 w 534"/>
                <a:gd name="T73" fmla="*/ 348 h 593"/>
                <a:gd name="T74" fmla="*/ 377 w 534"/>
                <a:gd name="T75" fmla="*/ 337 h 593"/>
                <a:gd name="T76" fmla="*/ 394 w 534"/>
                <a:gd name="T77" fmla="*/ 329 h 593"/>
                <a:gd name="T78" fmla="*/ 405 w 534"/>
                <a:gd name="T79" fmla="*/ 329 h 593"/>
                <a:gd name="T80" fmla="*/ 413 w 534"/>
                <a:gd name="T81" fmla="*/ 339 h 593"/>
                <a:gd name="T82" fmla="*/ 416 w 534"/>
                <a:gd name="T83" fmla="*/ 347 h 593"/>
                <a:gd name="T84" fmla="*/ 463 w 534"/>
                <a:gd name="T85" fmla="*/ 311 h 593"/>
                <a:gd name="T86" fmla="*/ 344 w 534"/>
                <a:gd name="T87" fmla="*/ 352 h 593"/>
                <a:gd name="T88" fmla="*/ 322 w 534"/>
                <a:gd name="T89" fmla="*/ 368 h 593"/>
                <a:gd name="T90" fmla="*/ 313 w 534"/>
                <a:gd name="T91" fmla="*/ 368 h 593"/>
                <a:gd name="T92" fmla="*/ 341 w 534"/>
                <a:gd name="T93" fmla="*/ 350 h 593"/>
                <a:gd name="T94" fmla="*/ 375 w 534"/>
                <a:gd name="T95" fmla="*/ 336 h 593"/>
                <a:gd name="T96" fmla="*/ 360 w 534"/>
                <a:gd name="T97" fmla="*/ 340 h 593"/>
                <a:gd name="T98" fmla="*/ 382 w 534"/>
                <a:gd name="T99" fmla="*/ 330 h 593"/>
                <a:gd name="T100" fmla="*/ 395 w 534"/>
                <a:gd name="T101" fmla="*/ 323 h 593"/>
                <a:gd name="T102" fmla="*/ 386 w 534"/>
                <a:gd name="T103" fmla="*/ 325 h 593"/>
                <a:gd name="T104" fmla="*/ 406 w 534"/>
                <a:gd name="T105" fmla="*/ 315 h 593"/>
                <a:gd name="T106" fmla="*/ 411 w 534"/>
                <a:gd name="T107" fmla="*/ 324 h 593"/>
                <a:gd name="T108" fmla="*/ 426 w 534"/>
                <a:gd name="T109" fmla="*/ 340 h 593"/>
                <a:gd name="T110" fmla="*/ 417 w 534"/>
                <a:gd name="T111" fmla="*/ 338 h 593"/>
                <a:gd name="T112" fmla="*/ 427 w 534"/>
                <a:gd name="T113" fmla="*/ 339 h 593"/>
                <a:gd name="T114" fmla="*/ 446 w 534"/>
                <a:gd name="T115" fmla="*/ 316 h 593"/>
                <a:gd name="T116" fmla="*/ 449 w 534"/>
                <a:gd name="T117" fmla="*/ 31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4" h="593">
                  <a:moveTo>
                    <a:pt x="529" y="224"/>
                  </a:moveTo>
                  <a:cubicBezTo>
                    <a:pt x="523" y="219"/>
                    <a:pt x="510" y="206"/>
                    <a:pt x="509" y="196"/>
                  </a:cubicBezTo>
                  <a:cubicBezTo>
                    <a:pt x="509" y="187"/>
                    <a:pt x="509" y="178"/>
                    <a:pt x="505" y="174"/>
                  </a:cubicBezTo>
                  <a:cubicBezTo>
                    <a:pt x="501" y="170"/>
                    <a:pt x="498" y="166"/>
                    <a:pt x="498" y="165"/>
                  </a:cubicBezTo>
                  <a:cubicBezTo>
                    <a:pt x="497" y="166"/>
                    <a:pt x="497" y="165"/>
                    <a:pt x="496" y="165"/>
                  </a:cubicBezTo>
                  <a:cubicBezTo>
                    <a:pt x="489" y="161"/>
                    <a:pt x="486" y="158"/>
                    <a:pt x="482" y="156"/>
                  </a:cubicBezTo>
                  <a:cubicBezTo>
                    <a:pt x="478" y="154"/>
                    <a:pt x="469" y="150"/>
                    <a:pt x="467" y="150"/>
                  </a:cubicBezTo>
                  <a:cubicBezTo>
                    <a:pt x="465" y="150"/>
                    <a:pt x="466" y="152"/>
                    <a:pt x="466" y="155"/>
                  </a:cubicBezTo>
                  <a:cubicBezTo>
                    <a:pt x="466" y="158"/>
                    <a:pt x="467" y="161"/>
                    <a:pt x="465" y="161"/>
                  </a:cubicBezTo>
                  <a:cubicBezTo>
                    <a:pt x="462" y="160"/>
                    <a:pt x="457" y="160"/>
                    <a:pt x="457" y="160"/>
                  </a:cubicBezTo>
                  <a:cubicBezTo>
                    <a:pt x="457" y="153"/>
                    <a:pt x="457" y="153"/>
                    <a:pt x="457" y="153"/>
                  </a:cubicBezTo>
                  <a:cubicBezTo>
                    <a:pt x="447" y="149"/>
                    <a:pt x="447" y="149"/>
                    <a:pt x="447" y="149"/>
                  </a:cubicBezTo>
                  <a:cubicBezTo>
                    <a:pt x="425" y="161"/>
                    <a:pt x="425" y="161"/>
                    <a:pt x="425" y="161"/>
                  </a:cubicBezTo>
                  <a:cubicBezTo>
                    <a:pt x="414" y="153"/>
                    <a:pt x="414" y="153"/>
                    <a:pt x="414" y="153"/>
                  </a:cubicBezTo>
                  <a:cubicBezTo>
                    <a:pt x="406" y="158"/>
                    <a:pt x="406" y="158"/>
                    <a:pt x="406" y="158"/>
                  </a:cubicBezTo>
                  <a:cubicBezTo>
                    <a:pt x="402" y="155"/>
                    <a:pt x="402" y="155"/>
                    <a:pt x="402" y="155"/>
                  </a:cubicBezTo>
                  <a:cubicBezTo>
                    <a:pt x="402" y="126"/>
                    <a:pt x="402" y="126"/>
                    <a:pt x="402" y="126"/>
                  </a:cubicBezTo>
                  <a:cubicBezTo>
                    <a:pt x="402" y="126"/>
                    <a:pt x="394" y="122"/>
                    <a:pt x="393" y="119"/>
                  </a:cubicBezTo>
                  <a:cubicBezTo>
                    <a:pt x="391" y="115"/>
                    <a:pt x="390" y="113"/>
                    <a:pt x="391" y="110"/>
                  </a:cubicBezTo>
                  <a:cubicBezTo>
                    <a:pt x="391" y="106"/>
                    <a:pt x="390" y="100"/>
                    <a:pt x="388" y="97"/>
                  </a:cubicBezTo>
                  <a:cubicBezTo>
                    <a:pt x="386" y="94"/>
                    <a:pt x="380" y="92"/>
                    <a:pt x="379" y="85"/>
                  </a:cubicBezTo>
                  <a:cubicBezTo>
                    <a:pt x="378" y="78"/>
                    <a:pt x="376" y="66"/>
                    <a:pt x="375" y="62"/>
                  </a:cubicBezTo>
                  <a:cubicBezTo>
                    <a:pt x="375" y="60"/>
                    <a:pt x="375" y="59"/>
                    <a:pt x="374" y="57"/>
                  </a:cubicBezTo>
                  <a:cubicBezTo>
                    <a:pt x="374" y="54"/>
                    <a:pt x="372" y="51"/>
                    <a:pt x="368" y="47"/>
                  </a:cubicBezTo>
                  <a:cubicBezTo>
                    <a:pt x="362" y="42"/>
                    <a:pt x="360" y="41"/>
                    <a:pt x="359" y="36"/>
                  </a:cubicBezTo>
                  <a:cubicBezTo>
                    <a:pt x="358" y="32"/>
                    <a:pt x="357" y="34"/>
                    <a:pt x="351" y="33"/>
                  </a:cubicBezTo>
                  <a:cubicBezTo>
                    <a:pt x="346" y="33"/>
                    <a:pt x="344" y="33"/>
                    <a:pt x="343" y="30"/>
                  </a:cubicBezTo>
                  <a:cubicBezTo>
                    <a:pt x="341" y="27"/>
                    <a:pt x="340" y="23"/>
                    <a:pt x="334" y="22"/>
                  </a:cubicBezTo>
                  <a:cubicBezTo>
                    <a:pt x="329" y="21"/>
                    <a:pt x="328" y="21"/>
                    <a:pt x="328" y="21"/>
                  </a:cubicBezTo>
                  <a:cubicBezTo>
                    <a:pt x="326" y="31"/>
                    <a:pt x="326" y="31"/>
                    <a:pt x="326" y="31"/>
                  </a:cubicBezTo>
                  <a:cubicBezTo>
                    <a:pt x="309" y="39"/>
                    <a:pt x="309" y="39"/>
                    <a:pt x="309" y="39"/>
                  </a:cubicBezTo>
                  <a:cubicBezTo>
                    <a:pt x="310" y="22"/>
                    <a:pt x="310" y="22"/>
                    <a:pt x="310" y="22"/>
                  </a:cubicBezTo>
                  <a:cubicBezTo>
                    <a:pt x="310" y="22"/>
                    <a:pt x="311" y="18"/>
                    <a:pt x="308" y="15"/>
                  </a:cubicBezTo>
                  <a:cubicBezTo>
                    <a:pt x="306" y="12"/>
                    <a:pt x="297" y="0"/>
                    <a:pt x="297" y="0"/>
                  </a:cubicBezTo>
                  <a:cubicBezTo>
                    <a:pt x="297" y="0"/>
                    <a:pt x="285" y="11"/>
                    <a:pt x="283" y="11"/>
                  </a:cubicBezTo>
                  <a:cubicBezTo>
                    <a:pt x="281" y="12"/>
                    <a:pt x="274" y="12"/>
                    <a:pt x="273" y="16"/>
                  </a:cubicBezTo>
                  <a:cubicBezTo>
                    <a:pt x="272" y="19"/>
                    <a:pt x="269" y="24"/>
                    <a:pt x="267" y="22"/>
                  </a:cubicBezTo>
                  <a:cubicBezTo>
                    <a:pt x="265" y="21"/>
                    <a:pt x="256" y="15"/>
                    <a:pt x="256" y="15"/>
                  </a:cubicBezTo>
                  <a:cubicBezTo>
                    <a:pt x="256" y="15"/>
                    <a:pt x="253" y="17"/>
                    <a:pt x="252" y="17"/>
                  </a:cubicBezTo>
                  <a:cubicBezTo>
                    <a:pt x="251" y="18"/>
                    <a:pt x="251" y="18"/>
                    <a:pt x="251" y="20"/>
                  </a:cubicBezTo>
                  <a:cubicBezTo>
                    <a:pt x="251" y="22"/>
                    <a:pt x="251" y="35"/>
                    <a:pt x="250" y="36"/>
                  </a:cubicBezTo>
                  <a:cubicBezTo>
                    <a:pt x="249" y="36"/>
                    <a:pt x="243" y="40"/>
                    <a:pt x="243" y="40"/>
                  </a:cubicBezTo>
                  <a:cubicBezTo>
                    <a:pt x="243" y="40"/>
                    <a:pt x="242" y="41"/>
                    <a:pt x="242" y="44"/>
                  </a:cubicBezTo>
                  <a:cubicBezTo>
                    <a:pt x="242" y="47"/>
                    <a:pt x="239" y="66"/>
                    <a:pt x="239" y="66"/>
                  </a:cubicBezTo>
                  <a:cubicBezTo>
                    <a:pt x="234" y="70"/>
                    <a:pt x="234" y="70"/>
                    <a:pt x="234" y="70"/>
                  </a:cubicBezTo>
                  <a:cubicBezTo>
                    <a:pt x="234" y="70"/>
                    <a:pt x="234" y="70"/>
                    <a:pt x="234" y="70"/>
                  </a:cubicBezTo>
                  <a:cubicBezTo>
                    <a:pt x="234" y="70"/>
                    <a:pt x="243" y="85"/>
                    <a:pt x="243" y="88"/>
                  </a:cubicBezTo>
                  <a:cubicBezTo>
                    <a:pt x="243" y="91"/>
                    <a:pt x="243" y="99"/>
                    <a:pt x="244" y="101"/>
                  </a:cubicBezTo>
                  <a:cubicBezTo>
                    <a:pt x="245" y="103"/>
                    <a:pt x="244" y="105"/>
                    <a:pt x="244" y="106"/>
                  </a:cubicBezTo>
                  <a:cubicBezTo>
                    <a:pt x="244" y="107"/>
                    <a:pt x="243" y="110"/>
                    <a:pt x="245" y="111"/>
                  </a:cubicBezTo>
                  <a:cubicBezTo>
                    <a:pt x="248" y="111"/>
                    <a:pt x="254" y="112"/>
                    <a:pt x="254" y="115"/>
                  </a:cubicBezTo>
                  <a:cubicBezTo>
                    <a:pt x="254" y="118"/>
                    <a:pt x="253" y="120"/>
                    <a:pt x="255" y="122"/>
                  </a:cubicBezTo>
                  <a:cubicBezTo>
                    <a:pt x="257" y="123"/>
                    <a:pt x="256" y="123"/>
                    <a:pt x="255" y="126"/>
                  </a:cubicBezTo>
                  <a:cubicBezTo>
                    <a:pt x="253" y="128"/>
                    <a:pt x="254" y="130"/>
                    <a:pt x="252" y="130"/>
                  </a:cubicBezTo>
                  <a:cubicBezTo>
                    <a:pt x="250" y="131"/>
                    <a:pt x="245" y="134"/>
                    <a:pt x="246" y="136"/>
                  </a:cubicBezTo>
                  <a:cubicBezTo>
                    <a:pt x="248" y="138"/>
                    <a:pt x="255" y="147"/>
                    <a:pt x="254" y="149"/>
                  </a:cubicBezTo>
                  <a:cubicBezTo>
                    <a:pt x="252" y="151"/>
                    <a:pt x="243" y="161"/>
                    <a:pt x="246" y="161"/>
                  </a:cubicBezTo>
                  <a:cubicBezTo>
                    <a:pt x="248" y="160"/>
                    <a:pt x="257" y="160"/>
                    <a:pt x="257" y="163"/>
                  </a:cubicBezTo>
                  <a:cubicBezTo>
                    <a:pt x="257" y="165"/>
                    <a:pt x="257" y="167"/>
                    <a:pt x="261" y="168"/>
                  </a:cubicBezTo>
                  <a:cubicBezTo>
                    <a:pt x="264" y="169"/>
                    <a:pt x="271" y="169"/>
                    <a:pt x="271" y="172"/>
                  </a:cubicBezTo>
                  <a:cubicBezTo>
                    <a:pt x="270" y="174"/>
                    <a:pt x="271" y="176"/>
                    <a:pt x="269" y="176"/>
                  </a:cubicBezTo>
                  <a:cubicBezTo>
                    <a:pt x="267" y="176"/>
                    <a:pt x="260" y="178"/>
                    <a:pt x="263" y="179"/>
                  </a:cubicBezTo>
                  <a:cubicBezTo>
                    <a:pt x="265" y="181"/>
                    <a:pt x="268" y="184"/>
                    <a:pt x="272" y="183"/>
                  </a:cubicBezTo>
                  <a:cubicBezTo>
                    <a:pt x="276" y="181"/>
                    <a:pt x="283" y="179"/>
                    <a:pt x="283" y="179"/>
                  </a:cubicBezTo>
                  <a:cubicBezTo>
                    <a:pt x="285" y="183"/>
                    <a:pt x="285" y="183"/>
                    <a:pt x="285" y="183"/>
                  </a:cubicBezTo>
                  <a:cubicBezTo>
                    <a:pt x="278" y="194"/>
                    <a:pt x="278" y="194"/>
                    <a:pt x="278" y="194"/>
                  </a:cubicBezTo>
                  <a:cubicBezTo>
                    <a:pt x="270" y="196"/>
                    <a:pt x="270" y="196"/>
                    <a:pt x="270" y="196"/>
                  </a:cubicBezTo>
                  <a:cubicBezTo>
                    <a:pt x="270" y="196"/>
                    <a:pt x="269" y="196"/>
                    <a:pt x="271" y="198"/>
                  </a:cubicBezTo>
                  <a:cubicBezTo>
                    <a:pt x="272" y="200"/>
                    <a:pt x="275" y="208"/>
                    <a:pt x="277" y="207"/>
                  </a:cubicBezTo>
                  <a:cubicBezTo>
                    <a:pt x="279" y="207"/>
                    <a:pt x="291" y="206"/>
                    <a:pt x="292" y="208"/>
                  </a:cubicBezTo>
                  <a:cubicBezTo>
                    <a:pt x="294" y="211"/>
                    <a:pt x="298" y="211"/>
                    <a:pt x="297" y="216"/>
                  </a:cubicBezTo>
                  <a:cubicBezTo>
                    <a:pt x="296" y="221"/>
                    <a:pt x="296" y="223"/>
                    <a:pt x="294" y="226"/>
                  </a:cubicBezTo>
                  <a:cubicBezTo>
                    <a:pt x="292" y="230"/>
                    <a:pt x="282" y="243"/>
                    <a:pt x="282" y="243"/>
                  </a:cubicBezTo>
                  <a:cubicBezTo>
                    <a:pt x="266" y="247"/>
                    <a:pt x="266" y="247"/>
                    <a:pt x="266" y="247"/>
                  </a:cubicBezTo>
                  <a:cubicBezTo>
                    <a:pt x="262" y="258"/>
                    <a:pt x="262" y="258"/>
                    <a:pt x="262" y="258"/>
                  </a:cubicBezTo>
                  <a:cubicBezTo>
                    <a:pt x="253" y="263"/>
                    <a:pt x="253" y="263"/>
                    <a:pt x="253" y="263"/>
                  </a:cubicBezTo>
                  <a:cubicBezTo>
                    <a:pt x="238" y="255"/>
                    <a:pt x="238" y="255"/>
                    <a:pt x="238" y="255"/>
                  </a:cubicBezTo>
                  <a:cubicBezTo>
                    <a:pt x="232" y="276"/>
                    <a:pt x="232" y="276"/>
                    <a:pt x="232" y="276"/>
                  </a:cubicBezTo>
                  <a:cubicBezTo>
                    <a:pt x="235" y="287"/>
                    <a:pt x="235" y="287"/>
                    <a:pt x="235" y="287"/>
                  </a:cubicBezTo>
                  <a:cubicBezTo>
                    <a:pt x="218" y="292"/>
                    <a:pt x="218" y="292"/>
                    <a:pt x="218" y="292"/>
                  </a:cubicBezTo>
                  <a:cubicBezTo>
                    <a:pt x="215" y="291"/>
                    <a:pt x="215" y="291"/>
                    <a:pt x="215" y="291"/>
                  </a:cubicBezTo>
                  <a:cubicBezTo>
                    <a:pt x="212" y="295"/>
                    <a:pt x="212" y="295"/>
                    <a:pt x="212" y="295"/>
                  </a:cubicBezTo>
                  <a:cubicBezTo>
                    <a:pt x="198" y="300"/>
                    <a:pt x="198" y="300"/>
                    <a:pt x="198" y="300"/>
                  </a:cubicBezTo>
                  <a:cubicBezTo>
                    <a:pt x="176" y="292"/>
                    <a:pt x="176" y="292"/>
                    <a:pt x="176" y="292"/>
                  </a:cubicBezTo>
                  <a:cubicBezTo>
                    <a:pt x="165" y="298"/>
                    <a:pt x="165" y="298"/>
                    <a:pt x="165" y="298"/>
                  </a:cubicBezTo>
                  <a:cubicBezTo>
                    <a:pt x="163" y="309"/>
                    <a:pt x="163" y="309"/>
                    <a:pt x="163" y="309"/>
                  </a:cubicBezTo>
                  <a:cubicBezTo>
                    <a:pt x="168" y="315"/>
                    <a:pt x="168" y="315"/>
                    <a:pt x="168" y="315"/>
                  </a:cubicBezTo>
                  <a:cubicBezTo>
                    <a:pt x="170" y="333"/>
                    <a:pt x="170" y="333"/>
                    <a:pt x="170" y="333"/>
                  </a:cubicBezTo>
                  <a:cubicBezTo>
                    <a:pt x="163" y="344"/>
                    <a:pt x="163" y="344"/>
                    <a:pt x="163" y="344"/>
                  </a:cubicBezTo>
                  <a:cubicBezTo>
                    <a:pt x="163" y="344"/>
                    <a:pt x="143" y="347"/>
                    <a:pt x="126" y="345"/>
                  </a:cubicBezTo>
                  <a:cubicBezTo>
                    <a:pt x="108" y="343"/>
                    <a:pt x="94" y="341"/>
                    <a:pt x="94" y="341"/>
                  </a:cubicBezTo>
                  <a:cubicBezTo>
                    <a:pt x="94" y="341"/>
                    <a:pt x="89" y="350"/>
                    <a:pt x="86" y="348"/>
                  </a:cubicBezTo>
                  <a:cubicBezTo>
                    <a:pt x="83" y="345"/>
                    <a:pt x="81" y="341"/>
                    <a:pt x="77" y="342"/>
                  </a:cubicBezTo>
                  <a:cubicBezTo>
                    <a:pt x="72" y="342"/>
                    <a:pt x="47" y="345"/>
                    <a:pt x="43" y="342"/>
                  </a:cubicBezTo>
                  <a:cubicBezTo>
                    <a:pt x="39" y="340"/>
                    <a:pt x="36" y="340"/>
                    <a:pt x="33" y="342"/>
                  </a:cubicBezTo>
                  <a:cubicBezTo>
                    <a:pt x="31" y="345"/>
                    <a:pt x="27" y="349"/>
                    <a:pt x="27" y="351"/>
                  </a:cubicBezTo>
                  <a:cubicBezTo>
                    <a:pt x="28" y="353"/>
                    <a:pt x="31" y="359"/>
                    <a:pt x="26" y="360"/>
                  </a:cubicBezTo>
                  <a:cubicBezTo>
                    <a:pt x="21" y="362"/>
                    <a:pt x="15" y="361"/>
                    <a:pt x="13" y="366"/>
                  </a:cubicBezTo>
                  <a:cubicBezTo>
                    <a:pt x="11" y="370"/>
                    <a:pt x="7" y="375"/>
                    <a:pt x="7" y="380"/>
                  </a:cubicBezTo>
                  <a:cubicBezTo>
                    <a:pt x="7" y="386"/>
                    <a:pt x="7" y="392"/>
                    <a:pt x="10" y="394"/>
                  </a:cubicBezTo>
                  <a:cubicBezTo>
                    <a:pt x="14" y="396"/>
                    <a:pt x="35" y="405"/>
                    <a:pt x="37" y="409"/>
                  </a:cubicBezTo>
                  <a:cubicBezTo>
                    <a:pt x="39" y="412"/>
                    <a:pt x="43" y="422"/>
                    <a:pt x="45" y="422"/>
                  </a:cubicBezTo>
                  <a:cubicBezTo>
                    <a:pt x="47" y="423"/>
                    <a:pt x="52" y="424"/>
                    <a:pt x="53" y="427"/>
                  </a:cubicBezTo>
                  <a:cubicBezTo>
                    <a:pt x="53" y="429"/>
                    <a:pt x="57" y="443"/>
                    <a:pt x="54" y="443"/>
                  </a:cubicBezTo>
                  <a:cubicBezTo>
                    <a:pt x="51" y="444"/>
                    <a:pt x="40" y="445"/>
                    <a:pt x="44" y="448"/>
                  </a:cubicBezTo>
                  <a:cubicBezTo>
                    <a:pt x="47" y="451"/>
                    <a:pt x="50" y="452"/>
                    <a:pt x="49" y="455"/>
                  </a:cubicBezTo>
                  <a:cubicBezTo>
                    <a:pt x="49" y="459"/>
                    <a:pt x="45" y="470"/>
                    <a:pt x="45" y="470"/>
                  </a:cubicBezTo>
                  <a:cubicBezTo>
                    <a:pt x="35" y="471"/>
                    <a:pt x="35" y="471"/>
                    <a:pt x="35" y="471"/>
                  </a:cubicBezTo>
                  <a:cubicBezTo>
                    <a:pt x="35" y="471"/>
                    <a:pt x="33" y="471"/>
                    <a:pt x="33" y="474"/>
                  </a:cubicBezTo>
                  <a:cubicBezTo>
                    <a:pt x="33" y="477"/>
                    <a:pt x="32" y="485"/>
                    <a:pt x="33" y="487"/>
                  </a:cubicBezTo>
                  <a:cubicBezTo>
                    <a:pt x="34" y="488"/>
                    <a:pt x="40" y="500"/>
                    <a:pt x="42" y="499"/>
                  </a:cubicBezTo>
                  <a:cubicBezTo>
                    <a:pt x="44" y="497"/>
                    <a:pt x="46" y="497"/>
                    <a:pt x="48" y="497"/>
                  </a:cubicBezTo>
                  <a:cubicBezTo>
                    <a:pt x="49" y="497"/>
                    <a:pt x="66" y="497"/>
                    <a:pt x="69" y="498"/>
                  </a:cubicBezTo>
                  <a:cubicBezTo>
                    <a:pt x="71" y="499"/>
                    <a:pt x="74" y="501"/>
                    <a:pt x="76" y="501"/>
                  </a:cubicBezTo>
                  <a:cubicBezTo>
                    <a:pt x="78" y="502"/>
                    <a:pt x="82" y="503"/>
                    <a:pt x="81" y="507"/>
                  </a:cubicBezTo>
                  <a:cubicBezTo>
                    <a:pt x="80" y="511"/>
                    <a:pt x="77" y="519"/>
                    <a:pt x="77" y="519"/>
                  </a:cubicBezTo>
                  <a:cubicBezTo>
                    <a:pt x="77" y="519"/>
                    <a:pt x="69" y="514"/>
                    <a:pt x="58" y="516"/>
                  </a:cubicBezTo>
                  <a:cubicBezTo>
                    <a:pt x="48" y="518"/>
                    <a:pt x="41" y="522"/>
                    <a:pt x="41" y="523"/>
                  </a:cubicBezTo>
                  <a:cubicBezTo>
                    <a:pt x="40" y="524"/>
                    <a:pt x="32" y="532"/>
                    <a:pt x="27" y="532"/>
                  </a:cubicBezTo>
                  <a:cubicBezTo>
                    <a:pt x="23" y="532"/>
                    <a:pt x="20" y="531"/>
                    <a:pt x="18" y="533"/>
                  </a:cubicBezTo>
                  <a:cubicBezTo>
                    <a:pt x="16" y="534"/>
                    <a:pt x="15" y="540"/>
                    <a:pt x="3" y="537"/>
                  </a:cubicBezTo>
                  <a:cubicBezTo>
                    <a:pt x="1" y="541"/>
                    <a:pt x="0" y="545"/>
                    <a:pt x="0" y="548"/>
                  </a:cubicBezTo>
                  <a:cubicBezTo>
                    <a:pt x="1" y="553"/>
                    <a:pt x="4" y="550"/>
                    <a:pt x="9" y="551"/>
                  </a:cubicBezTo>
                  <a:cubicBezTo>
                    <a:pt x="14" y="552"/>
                    <a:pt x="31" y="561"/>
                    <a:pt x="34" y="566"/>
                  </a:cubicBezTo>
                  <a:cubicBezTo>
                    <a:pt x="37" y="571"/>
                    <a:pt x="41" y="569"/>
                    <a:pt x="40" y="565"/>
                  </a:cubicBezTo>
                  <a:cubicBezTo>
                    <a:pt x="40" y="561"/>
                    <a:pt x="38" y="556"/>
                    <a:pt x="41" y="556"/>
                  </a:cubicBezTo>
                  <a:cubicBezTo>
                    <a:pt x="45" y="556"/>
                    <a:pt x="47" y="557"/>
                    <a:pt x="48" y="562"/>
                  </a:cubicBezTo>
                  <a:cubicBezTo>
                    <a:pt x="48" y="566"/>
                    <a:pt x="49" y="569"/>
                    <a:pt x="45" y="569"/>
                  </a:cubicBezTo>
                  <a:cubicBezTo>
                    <a:pt x="41" y="569"/>
                    <a:pt x="38" y="570"/>
                    <a:pt x="41" y="576"/>
                  </a:cubicBezTo>
                  <a:cubicBezTo>
                    <a:pt x="44" y="581"/>
                    <a:pt x="40" y="585"/>
                    <a:pt x="51" y="582"/>
                  </a:cubicBezTo>
                  <a:cubicBezTo>
                    <a:pt x="62" y="579"/>
                    <a:pt x="74" y="573"/>
                    <a:pt x="79" y="570"/>
                  </a:cubicBezTo>
                  <a:cubicBezTo>
                    <a:pt x="84" y="567"/>
                    <a:pt x="85" y="567"/>
                    <a:pt x="89" y="568"/>
                  </a:cubicBezTo>
                  <a:cubicBezTo>
                    <a:pt x="92" y="570"/>
                    <a:pt x="100" y="576"/>
                    <a:pt x="104" y="576"/>
                  </a:cubicBezTo>
                  <a:cubicBezTo>
                    <a:pt x="108" y="576"/>
                    <a:pt x="120" y="579"/>
                    <a:pt x="123" y="584"/>
                  </a:cubicBezTo>
                  <a:cubicBezTo>
                    <a:pt x="126" y="588"/>
                    <a:pt x="126" y="592"/>
                    <a:pt x="132" y="591"/>
                  </a:cubicBezTo>
                  <a:cubicBezTo>
                    <a:pt x="138" y="590"/>
                    <a:pt x="147" y="590"/>
                    <a:pt x="151" y="591"/>
                  </a:cubicBezTo>
                  <a:cubicBezTo>
                    <a:pt x="156" y="592"/>
                    <a:pt x="158" y="593"/>
                    <a:pt x="161" y="589"/>
                  </a:cubicBezTo>
                  <a:cubicBezTo>
                    <a:pt x="163" y="585"/>
                    <a:pt x="167" y="577"/>
                    <a:pt x="171" y="577"/>
                  </a:cubicBezTo>
                  <a:cubicBezTo>
                    <a:pt x="174" y="577"/>
                    <a:pt x="182" y="579"/>
                    <a:pt x="186" y="574"/>
                  </a:cubicBezTo>
                  <a:cubicBezTo>
                    <a:pt x="190" y="570"/>
                    <a:pt x="191" y="568"/>
                    <a:pt x="195" y="568"/>
                  </a:cubicBezTo>
                  <a:cubicBezTo>
                    <a:pt x="199" y="569"/>
                    <a:pt x="203" y="571"/>
                    <a:pt x="205" y="569"/>
                  </a:cubicBezTo>
                  <a:cubicBezTo>
                    <a:pt x="207" y="567"/>
                    <a:pt x="207" y="566"/>
                    <a:pt x="209" y="567"/>
                  </a:cubicBezTo>
                  <a:cubicBezTo>
                    <a:pt x="211" y="567"/>
                    <a:pt x="219" y="566"/>
                    <a:pt x="221" y="571"/>
                  </a:cubicBezTo>
                  <a:cubicBezTo>
                    <a:pt x="224" y="575"/>
                    <a:pt x="225" y="578"/>
                    <a:pt x="230" y="577"/>
                  </a:cubicBezTo>
                  <a:cubicBezTo>
                    <a:pt x="230" y="577"/>
                    <a:pt x="230" y="577"/>
                    <a:pt x="230" y="577"/>
                  </a:cubicBezTo>
                  <a:cubicBezTo>
                    <a:pt x="231" y="577"/>
                    <a:pt x="232" y="577"/>
                    <a:pt x="233" y="577"/>
                  </a:cubicBezTo>
                  <a:cubicBezTo>
                    <a:pt x="235" y="577"/>
                    <a:pt x="236" y="577"/>
                    <a:pt x="237" y="577"/>
                  </a:cubicBezTo>
                  <a:cubicBezTo>
                    <a:pt x="239" y="577"/>
                    <a:pt x="240" y="577"/>
                    <a:pt x="241" y="577"/>
                  </a:cubicBezTo>
                  <a:cubicBezTo>
                    <a:pt x="242" y="577"/>
                    <a:pt x="243" y="576"/>
                    <a:pt x="244" y="576"/>
                  </a:cubicBezTo>
                  <a:cubicBezTo>
                    <a:pt x="245" y="576"/>
                    <a:pt x="245" y="577"/>
                    <a:pt x="246" y="576"/>
                  </a:cubicBezTo>
                  <a:cubicBezTo>
                    <a:pt x="246" y="576"/>
                    <a:pt x="246" y="575"/>
                    <a:pt x="246" y="574"/>
                  </a:cubicBezTo>
                  <a:cubicBezTo>
                    <a:pt x="246" y="574"/>
                    <a:pt x="246" y="573"/>
                    <a:pt x="246" y="572"/>
                  </a:cubicBezTo>
                  <a:cubicBezTo>
                    <a:pt x="246" y="572"/>
                    <a:pt x="246" y="571"/>
                    <a:pt x="246" y="571"/>
                  </a:cubicBezTo>
                  <a:cubicBezTo>
                    <a:pt x="246" y="570"/>
                    <a:pt x="246" y="569"/>
                    <a:pt x="246" y="569"/>
                  </a:cubicBezTo>
                  <a:cubicBezTo>
                    <a:pt x="246" y="568"/>
                    <a:pt x="244" y="567"/>
                    <a:pt x="243" y="567"/>
                  </a:cubicBezTo>
                  <a:cubicBezTo>
                    <a:pt x="243" y="567"/>
                    <a:pt x="242" y="567"/>
                    <a:pt x="242" y="566"/>
                  </a:cubicBezTo>
                  <a:cubicBezTo>
                    <a:pt x="241" y="566"/>
                    <a:pt x="241" y="565"/>
                    <a:pt x="241" y="564"/>
                  </a:cubicBezTo>
                  <a:cubicBezTo>
                    <a:pt x="241" y="563"/>
                    <a:pt x="241" y="562"/>
                    <a:pt x="241" y="562"/>
                  </a:cubicBezTo>
                  <a:cubicBezTo>
                    <a:pt x="241" y="561"/>
                    <a:pt x="242" y="560"/>
                    <a:pt x="242" y="560"/>
                  </a:cubicBezTo>
                  <a:cubicBezTo>
                    <a:pt x="241" y="558"/>
                    <a:pt x="240" y="558"/>
                    <a:pt x="239" y="558"/>
                  </a:cubicBezTo>
                  <a:cubicBezTo>
                    <a:pt x="238" y="557"/>
                    <a:pt x="237" y="557"/>
                    <a:pt x="237" y="557"/>
                  </a:cubicBezTo>
                  <a:cubicBezTo>
                    <a:pt x="236" y="557"/>
                    <a:pt x="235" y="556"/>
                    <a:pt x="234" y="556"/>
                  </a:cubicBezTo>
                  <a:cubicBezTo>
                    <a:pt x="233" y="556"/>
                    <a:pt x="232" y="556"/>
                    <a:pt x="231" y="555"/>
                  </a:cubicBezTo>
                  <a:cubicBezTo>
                    <a:pt x="231" y="554"/>
                    <a:pt x="231" y="554"/>
                    <a:pt x="230" y="553"/>
                  </a:cubicBezTo>
                  <a:cubicBezTo>
                    <a:pt x="230" y="552"/>
                    <a:pt x="230" y="551"/>
                    <a:pt x="229" y="550"/>
                  </a:cubicBezTo>
                  <a:cubicBezTo>
                    <a:pt x="229" y="549"/>
                    <a:pt x="228" y="548"/>
                    <a:pt x="227" y="547"/>
                  </a:cubicBezTo>
                  <a:cubicBezTo>
                    <a:pt x="227" y="547"/>
                    <a:pt x="227" y="546"/>
                    <a:pt x="226" y="545"/>
                  </a:cubicBezTo>
                  <a:cubicBezTo>
                    <a:pt x="226" y="544"/>
                    <a:pt x="226" y="543"/>
                    <a:pt x="226" y="542"/>
                  </a:cubicBezTo>
                  <a:cubicBezTo>
                    <a:pt x="226" y="541"/>
                    <a:pt x="226" y="539"/>
                    <a:pt x="226" y="538"/>
                  </a:cubicBezTo>
                  <a:cubicBezTo>
                    <a:pt x="225" y="537"/>
                    <a:pt x="225" y="536"/>
                    <a:pt x="225" y="535"/>
                  </a:cubicBezTo>
                  <a:cubicBezTo>
                    <a:pt x="225" y="534"/>
                    <a:pt x="225" y="534"/>
                    <a:pt x="225" y="533"/>
                  </a:cubicBezTo>
                  <a:cubicBezTo>
                    <a:pt x="225" y="532"/>
                    <a:pt x="225" y="531"/>
                    <a:pt x="225" y="530"/>
                  </a:cubicBezTo>
                  <a:cubicBezTo>
                    <a:pt x="225" y="529"/>
                    <a:pt x="225" y="528"/>
                    <a:pt x="225" y="527"/>
                  </a:cubicBezTo>
                  <a:cubicBezTo>
                    <a:pt x="225" y="527"/>
                    <a:pt x="225" y="526"/>
                    <a:pt x="225" y="525"/>
                  </a:cubicBezTo>
                  <a:cubicBezTo>
                    <a:pt x="225" y="524"/>
                    <a:pt x="226" y="523"/>
                    <a:pt x="225" y="523"/>
                  </a:cubicBezTo>
                  <a:cubicBezTo>
                    <a:pt x="225" y="522"/>
                    <a:pt x="224" y="523"/>
                    <a:pt x="224" y="523"/>
                  </a:cubicBezTo>
                  <a:cubicBezTo>
                    <a:pt x="223" y="524"/>
                    <a:pt x="223" y="525"/>
                    <a:pt x="222" y="525"/>
                  </a:cubicBezTo>
                  <a:cubicBezTo>
                    <a:pt x="222" y="526"/>
                    <a:pt x="221" y="525"/>
                    <a:pt x="221" y="524"/>
                  </a:cubicBezTo>
                  <a:cubicBezTo>
                    <a:pt x="221" y="523"/>
                    <a:pt x="221" y="521"/>
                    <a:pt x="222" y="520"/>
                  </a:cubicBezTo>
                  <a:cubicBezTo>
                    <a:pt x="223" y="519"/>
                    <a:pt x="223" y="519"/>
                    <a:pt x="224" y="520"/>
                  </a:cubicBezTo>
                  <a:cubicBezTo>
                    <a:pt x="224" y="520"/>
                    <a:pt x="225" y="520"/>
                    <a:pt x="226" y="519"/>
                  </a:cubicBezTo>
                  <a:cubicBezTo>
                    <a:pt x="226" y="519"/>
                    <a:pt x="227" y="518"/>
                    <a:pt x="227" y="518"/>
                  </a:cubicBezTo>
                  <a:cubicBezTo>
                    <a:pt x="227" y="517"/>
                    <a:pt x="228" y="516"/>
                    <a:pt x="228" y="516"/>
                  </a:cubicBezTo>
                  <a:cubicBezTo>
                    <a:pt x="228" y="515"/>
                    <a:pt x="228" y="514"/>
                    <a:pt x="228" y="513"/>
                  </a:cubicBezTo>
                  <a:cubicBezTo>
                    <a:pt x="228" y="513"/>
                    <a:pt x="227" y="512"/>
                    <a:pt x="227" y="511"/>
                  </a:cubicBezTo>
                  <a:cubicBezTo>
                    <a:pt x="227" y="511"/>
                    <a:pt x="227" y="510"/>
                    <a:pt x="228" y="510"/>
                  </a:cubicBezTo>
                  <a:cubicBezTo>
                    <a:pt x="228" y="509"/>
                    <a:pt x="228" y="508"/>
                    <a:pt x="228" y="507"/>
                  </a:cubicBezTo>
                  <a:cubicBezTo>
                    <a:pt x="228" y="506"/>
                    <a:pt x="228" y="506"/>
                    <a:pt x="228" y="505"/>
                  </a:cubicBezTo>
                  <a:cubicBezTo>
                    <a:pt x="228" y="504"/>
                    <a:pt x="229" y="503"/>
                    <a:pt x="229" y="503"/>
                  </a:cubicBezTo>
                  <a:cubicBezTo>
                    <a:pt x="229" y="501"/>
                    <a:pt x="229" y="499"/>
                    <a:pt x="229" y="497"/>
                  </a:cubicBezTo>
                  <a:cubicBezTo>
                    <a:pt x="230" y="495"/>
                    <a:pt x="230" y="493"/>
                    <a:pt x="230" y="491"/>
                  </a:cubicBezTo>
                  <a:cubicBezTo>
                    <a:pt x="230" y="490"/>
                    <a:pt x="230" y="489"/>
                    <a:pt x="230" y="488"/>
                  </a:cubicBezTo>
                  <a:cubicBezTo>
                    <a:pt x="231" y="487"/>
                    <a:pt x="230" y="487"/>
                    <a:pt x="230" y="486"/>
                  </a:cubicBezTo>
                  <a:cubicBezTo>
                    <a:pt x="230" y="485"/>
                    <a:pt x="230" y="484"/>
                    <a:pt x="231" y="483"/>
                  </a:cubicBezTo>
                  <a:cubicBezTo>
                    <a:pt x="231" y="483"/>
                    <a:pt x="231" y="482"/>
                    <a:pt x="231" y="482"/>
                  </a:cubicBezTo>
                  <a:cubicBezTo>
                    <a:pt x="231" y="482"/>
                    <a:pt x="231" y="482"/>
                    <a:pt x="231" y="482"/>
                  </a:cubicBezTo>
                  <a:cubicBezTo>
                    <a:pt x="231" y="481"/>
                    <a:pt x="231" y="481"/>
                    <a:pt x="231" y="481"/>
                  </a:cubicBezTo>
                  <a:cubicBezTo>
                    <a:pt x="231" y="481"/>
                    <a:pt x="231" y="481"/>
                    <a:pt x="232" y="480"/>
                  </a:cubicBezTo>
                  <a:cubicBezTo>
                    <a:pt x="232" y="480"/>
                    <a:pt x="232" y="480"/>
                    <a:pt x="232" y="480"/>
                  </a:cubicBezTo>
                  <a:cubicBezTo>
                    <a:pt x="232" y="480"/>
                    <a:pt x="232" y="480"/>
                    <a:pt x="232" y="480"/>
                  </a:cubicBezTo>
                  <a:cubicBezTo>
                    <a:pt x="232" y="480"/>
                    <a:pt x="232" y="480"/>
                    <a:pt x="232" y="480"/>
                  </a:cubicBezTo>
                  <a:cubicBezTo>
                    <a:pt x="232" y="480"/>
                    <a:pt x="232" y="479"/>
                    <a:pt x="232" y="479"/>
                  </a:cubicBezTo>
                  <a:cubicBezTo>
                    <a:pt x="233" y="479"/>
                    <a:pt x="233" y="479"/>
                    <a:pt x="233" y="478"/>
                  </a:cubicBezTo>
                  <a:cubicBezTo>
                    <a:pt x="233" y="478"/>
                    <a:pt x="233" y="478"/>
                    <a:pt x="233" y="478"/>
                  </a:cubicBezTo>
                  <a:cubicBezTo>
                    <a:pt x="232" y="478"/>
                    <a:pt x="232" y="478"/>
                    <a:pt x="232" y="478"/>
                  </a:cubicBezTo>
                  <a:cubicBezTo>
                    <a:pt x="232" y="478"/>
                    <a:pt x="232" y="478"/>
                    <a:pt x="232" y="478"/>
                  </a:cubicBezTo>
                  <a:cubicBezTo>
                    <a:pt x="232" y="478"/>
                    <a:pt x="232" y="478"/>
                    <a:pt x="232" y="478"/>
                  </a:cubicBezTo>
                  <a:cubicBezTo>
                    <a:pt x="231" y="478"/>
                    <a:pt x="231" y="478"/>
                    <a:pt x="231" y="478"/>
                  </a:cubicBezTo>
                  <a:cubicBezTo>
                    <a:pt x="231" y="478"/>
                    <a:pt x="231" y="479"/>
                    <a:pt x="231" y="479"/>
                  </a:cubicBezTo>
                  <a:cubicBezTo>
                    <a:pt x="230" y="479"/>
                    <a:pt x="231" y="479"/>
                    <a:pt x="230" y="479"/>
                  </a:cubicBezTo>
                  <a:cubicBezTo>
                    <a:pt x="230" y="480"/>
                    <a:pt x="230" y="481"/>
                    <a:pt x="229" y="481"/>
                  </a:cubicBezTo>
                  <a:cubicBezTo>
                    <a:pt x="229" y="481"/>
                    <a:pt x="228" y="482"/>
                    <a:pt x="228" y="483"/>
                  </a:cubicBezTo>
                  <a:cubicBezTo>
                    <a:pt x="228" y="484"/>
                    <a:pt x="229" y="485"/>
                    <a:pt x="229" y="485"/>
                  </a:cubicBezTo>
                  <a:cubicBezTo>
                    <a:pt x="229" y="486"/>
                    <a:pt x="229" y="487"/>
                    <a:pt x="228" y="486"/>
                  </a:cubicBezTo>
                  <a:cubicBezTo>
                    <a:pt x="228" y="486"/>
                    <a:pt x="228" y="486"/>
                    <a:pt x="228" y="486"/>
                  </a:cubicBezTo>
                  <a:cubicBezTo>
                    <a:pt x="227" y="486"/>
                    <a:pt x="227" y="485"/>
                    <a:pt x="227" y="485"/>
                  </a:cubicBezTo>
                  <a:cubicBezTo>
                    <a:pt x="227" y="485"/>
                    <a:pt x="227" y="487"/>
                    <a:pt x="227" y="487"/>
                  </a:cubicBezTo>
                  <a:cubicBezTo>
                    <a:pt x="227" y="488"/>
                    <a:pt x="227" y="489"/>
                    <a:pt x="227" y="490"/>
                  </a:cubicBezTo>
                  <a:cubicBezTo>
                    <a:pt x="226" y="490"/>
                    <a:pt x="225" y="490"/>
                    <a:pt x="225" y="490"/>
                  </a:cubicBezTo>
                  <a:cubicBezTo>
                    <a:pt x="224" y="490"/>
                    <a:pt x="223" y="490"/>
                    <a:pt x="222" y="490"/>
                  </a:cubicBezTo>
                  <a:cubicBezTo>
                    <a:pt x="221" y="489"/>
                    <a:pt x="219" y="488"/>
                    <a:pt x="218" y="487"/>
                  </a:cubicBezTo>
                  <a:cubicBezTo>
                    <a:pt x="218" y="486"/>
                    <a:pt x="217" y="485"/>
                    <a:pt x="217" y="485"/>
                  </a:cubicBezTo>
                  <a:cubicBezTo>
                    <a:pt x="216" y="484"/>
                    <a:pt x="216" y="484"/>
                    <a:pt x="215" y="483"/>
                  </a:cubicBezTo>
                  <a:cubicBezTo>
                    <a:pt x="214" y="483"/>
                    <a:pt x="214" y="483"/>
                    <a:pt x="214" y="482"/>
                  </a:cubicBezTo>
                  <a:cubicBezTo>
                    <a:pt x="214" y="481"/>
                    <a:pt x="215" y="480"/>
                    <a:pt x="215" y="480"/>
                  </a:cubicBezTo>
                  <a:cubicBezTo>
                    <a:pt x="216" y="479"/>
                    <a:pt x="217" y="478"/>
                    <a:pt x="217" y="478"/>
                  </a:cubicBezTo>
                  <a:cubicBezTo>
                    <a:pt x="218" y="477"/>
                    <a:pt x="219" y="477"/>
                    <a:pt x="219" y="477"/>
                  </a:cubicBezTo>
                  <a:cubicBezTo>
                    <a:pt x="220" y="477"/>
                    <a:pt x="221" y="476"/>
                    <a:pt x="222" y="476"/>
                  </a:cubicBezTo>
                  <a:cubicBezTo>
                    <a:pt x="222" y="476"/>
                    <a:pt x="222" y="475"/>
                    <a:pt x="222" y="474"/>
                  </a:cubicBezTo>
                  <a:cubicBezTo>
                    <a:pt x="223" y="472"/>
                    <a:pt x="223" y="470"/>
                    <a:pt x="223" y="468"/>
                  </a:cubicBezTo>
                  <a:cubicBezTo>
                    <a:pt x="223" y="467"/>
                    <a:pt x="223" y="466"/>
                    <a:pt x="224" y="465"/>
                  </a:cubicBezTo>
                  <a:cubicBezTo>
                    <a:pt x="224" y="464"/>
                    <a:pt x="224" y="463"/>
                    <a:pt x="225" y="463"/>
                  </a:cubicBezTo>
                  <a:cubicBezTo>
                    <a:pt x="226" y="463"/>
                    <a:pt x="227" y="463"/>
                    <a:pt x="227" y="464"/>
                  </a:cubicBezTo>
                  <a:cubicBezTo>
                    <a:pt x="227" y="465"/>
                    <a:pt x="227" y="466"/>
                    <a:pt x="227" y="467"/>
                  </a:cubicBezTo>
                  <a:cubicBezTo>
                    <a:pt x="227" y="468"/>
                    <a:pt x="227" y="469"/>
                    <a:pt x="227" y="470"/>
                  </a:cubicBezTo>
                  <a:cubicBezTo>
                    <a:pt x="227" y="470"/>
                    <a:pt x="228" y="471"/>
                    <a:pt x="229" y="471"/>
                  </a:cubicBezTo>
                  <a:cubicBezTo>
                    <a:pt x="229" y="470"/>
                    <a:pt x="229" y="470"/>
                    <a:pt x="229" y="469"/>
                  </a:cubicBezTo>
                  <a:cubicBezTo>
                    <a:pt x="230" y="469"/>
                    <a:pt x="230" y="468"/>
                    <a:pt x="230" y="468"/>
                  </a:cubicBezTo>
                  <a:cubicBezTo>
                    <a:pt x="230" y="468"/>
                    <a:pt x="231" y="468"/>
                    <a:pt x="231" y="468"/>
                  </a:cubicBezTo>
                  <a:cubicBezTo>
                    <a:pt x="231" y="468"/>
                    <a:pt x="231" y="468"/>
                    <a:pt x="231" y="468"/>
                  </a:cubicBezTo>
                  <a:cubicBezTo>
                    <a:pt x="231" y="469"/>
                    <a:pt x="231" y="469"/>
                    <a:pt x="231" y="469"/>
                  </a:cubicBezTo>
                  <a:cubicBezTo>
                    <a:pt x="231" y="470"/>
                    <a:pt x="231" y="470"/>
                    <a:pt x="231" y="470"/>
                  </a:cubicBezTo>
                  <a:cubicBezTo>
                    <a:pt x="231" y="471"/>
                    <a:pt x="231" y="471"/>
                    <a:pt x="231" y="471"/>
                  </a:cubicBezTo>
                  <a:cubicBezTo>
                    <a:pt x="231" y="472"/>
                    <a:pt x="232" y="473"/>
                    <a:pt x="232" y="472"/>
                  </a:cubicBezTo>
                  <a:cubicBezTo>
                    <a:pt x="233" y="472"/>
                    <a:pt x="233" y="472"/>
                    <a:pt x="233" y="471"/>
                  </a:cubicBezTo>
                  <a:cubicBezTo>
                    <a:pt x="233" y="470"/>
                    <a:pt x="232" y="468"/>
                    <a:pt x="233" y="467"/>
                  </a:cubicBezTo>
                  <a:cubicBezTo>
                    <a:pt x="233" y="466"/>
                    <a:pt x="235" y="464"/>
                    <a:pt x="234" y="463"/>
                  </a:cubicBezTo>
                  <a:cubicBezTo>
                    <a:pt x="234" y="462"/>
                    <a:pt x="233" y="462"/>
                    <a:pt x="232" y="462"/>
                  </a:cubicBezTo>
                  <a:cubicBezTo>
                    <a:pt x="231" y="461"/>
                    <a:pt x="230" y="461"/>
                    <a:pt x="230" y="460"/>
                  </a:cubicBezTo>
                  <a:cubicBezTo>
                    <a:pt x="229" y="460"/>
                    <a:pt x="229" y="459"/>
                    <a:pt x="228" y="458"/>
                  </a:cubicBezTo>
                  <a:cubicBezTo>
                    <a:pt x="228" y="458"/>
                    <a:pt x="228" y="457"/>
                    <a:pt x="228" y="457"/>
                  </a:cubicBezTo>
                  <a:cubicBezTo>
                    <a:pt x="228" y="455"/>
                    <a:pt x="227" y="454"/>
                    <a:pt x="227" y="453"/>
                  </a:cubicBezTo>
                  <a:cubicBezTo>
                    <a:pt x="227" y="452"/>
                    <a:pt x="228" y="451"/>
                    <a:pt x="228" y="451"/>
                  </a:cubicBezTo>
                  <a:cubicBezTo>
                    <a:pt x="229" y="451"/>
                    <a:pt x="229" y="451"/>
                    <a:pt x="229" y="452"/>
                  </a:cubicBezTo>
                  <a:cubicBezTo>
                    <a:pt x="230" y="453"/>
                    <a:pt x="229" y="455"/>
                    <a:pt x="230" y="457"/>
                  </a:cubicBezTo>
                  <a:cubicBezTo>
                    <a:pt x="230" y="458"/>
                    <a:pt x="232" y="458"/>
                    <a:pt x="233" y="457"/>
                  </a:cubicBezTo>
                  <a:cubicBezTo>
                    <a:pt x="233" y="457"/>
                    <a:pt x="233" y="456"/>
                    <a:pt x="233" y="456"/>
                  </a:cubicBezTo>
                  <a:cubicBezTo>
                    <a:pt x="233" y="455"/>
                    <a:pt x="233" y="454"/>
                    <a:pt x="233" y="454"/>
                  </a:cubicBezTo>
                  <a:cubicBezTo>
                    <a:pt x="233" y="452"/>
                    <a:pt x="233" y="451"/>
                    <a:pt x="233" y="449"/>
                  </a:cubicBezTo>
                  <a:cubicBezTo>
                    <a:pt x="233" y="448"/>
                    <a:pt x="233" y="446"/>
                    <a:pt x="233" y="444"/>
                  </a:cubicBezTo>
                  <a:cubicBezTo>
                    <a:pt x="234" y="444"/>
                    <a:pt x="234" y="443"/>
                    <a:pt x="234" y="442"/>
                  </a:cubicBezTo>
                  <a:cubicBezTo>
                    <a:pt x="234" y="442"/>
                    <a:pt x="235" y="442"/>
                    <a:pt x="234" y="441"/>
                  </a:cubicBezTo>
                  <a:cubicBezTo>
                    <a:pt x="234" y="440"/>
                    <a:pt x="233" y="440"/>
                    <a:pt x="232" y="440"/>
                  </a:cubicBezTo>
                  <a:cubicBezTo>
                    <a:pt x="231" y="440"/>
                    <a:pt x="229" y="440"/>
                    <a:pt x="229" y="439"/>
                  </a:cubicBezTo>
                  <a:cubicBezTo>
                    <a:pt x="228" y="438"/>
                    <a:pt x="228" y="436"/>
                    <a:pt x="227" y="435"/>
                  </a:cubicBezTo>
                  <a:cubicBezTo>
                    <a:pt x="227" y="435"/>
                    <a:pt x="225" y="434"/>
                    <a:pt x="225" y="434"/>
                  </a:cubicBezTo>
                  <a:cubicBezTo>
                    <a:pt x="224" y="433"/>
                    <a:pt x="223" y="432"/>
                    <a:pt x="224" y="431"/>
                  </a:cubicBezTo>
                  <a:cubicBezTo>
                    <a:pt x="224" y="430"/>
                    <a:pt x="225" y="430"/>
                    <a:pt x="226" y="430"/>
                  </a:cubicBezTo>
                  <a:cubicBezTo>
                    <a:pt x="226" y="430"/>
                    <a:pt x="226" y="429"/>
                    <a:pt x="227" y="429"/>
                  </a:cubicBezTo>
                  <a:cubicBezTo>
                    <a:pt x="227" y="429"/>
                    <a:pt x="227" y="428"/>
                    <a:pt x="226" y="428"/>
                  </a:cubicBezTo>
                  <a:cubicBezTo>
                    <a:pt x="226" y="427"/>
                    <a:pt x="226" y="426"/>
                    <a:pt x="226" y="426"/>
                  </a:cubicBezTo>
                  <a:cubicBezTo>
                    <a:pt x="227" y="424"/>
                    <a:pt x="228" y="423"/>
                    <a:pt x="228" y="422"/>
                  </a:cubicBezTo>
                  <a:cubicBezTo>
                    <a:pt x="228" y="421"/>
                    <a:pt x="227" y="419"/>
                    <a:pt x="228" y="419"/>
                  </a:cubicBezTo>
                  <a:cubicBezTo>
                    <a:pt x="229" y="418"/>
                    <a:pt x="231" y="418"/>
                    <a:pt x="231" y="419"/>
                  </a:cubicBezTo>
                  <a:cubicBezTo>
                    <a:pt x="231" y="420"/>
                    <a:pt x="231" y="420"/>
                    <a:pt x="231" y="421"/>
                  </a:cubicBezTo>
                  <a:cubicBezTo>
                    <a:pt x="230" y="421"/>
                    <a:pt x="230" y="422"/>
                    <a:pt x="230" y="423"/>
                  </a:cubicBezTo>
                  <a:cubicBezTo>
                    <a:pt x="230" y="424"/>
                    <a:pt x="230" y="425"/>
                    <a:pt x="230" y="426"/>
                  </a:cubicBezTo>
                  <a:cubicBezTo>
                    <a:pt x="230" y="427"/>
                    <a:pt x="230" y="429"/>
                    <a:pt x="230" y="430"/>
                  </a:cubicBezTo>
                  <a:cubicBezTo>
                    <a:pt x="231" y="431"/>
                    <a:pt x="232" y="431"/>
                    <a:pt x="232" y="432"/>
                  </a:cubicBezTo>
                  <a:cubicBezTo>
                    <a:pt x="233" y="433"/>
                    <a:pt x="233" y="435"/>
                    <a:pt x="233" y="436"/>
                  </a:cubicBezTo>
                  <a:cubicBezTo>
                    <a:pt x="233" y="437"/>
                    <a:pt x="234" y="438"/>
                    <a:pt x="235" y="438"/>
                  </a:cubicBezTo>
                  <a:cubicBezTo>
                    <a:pt x="236" y="439"/>
                    <a:pt x="237" y="437"/>
                    <a:pt x="237" y="436"/>
                  </a:cubicBezTo>
                  <a:cubicBezTo>
                    <a:pt x="237" y="436"/>
                    <a:pt x="238" y="434"/>
                    <a:pt x="238" y="433"/>
                  </a:cubicBezTo>
                  <a:cubicBezTo>
                    <a:pt x="237" y="433"/>
                    <a:pt x="237" y="433"/>
                    <a:pt x="237" y="433"/>
                  </a:cubicBezTo>
                  <a:cubicBezTo>
                    <a:pt x="236" y="432"/>
                    <a:pt x="236" y="432"/>
                    <a:pt x="236" y="431"/>
                  </a:cubicBezTo>
                  <a:cubicBezTo>
                    <a:pt x="235" y="431"/>
                    <a:pt x="235" y="430"/>
                    <a:pt x="235" y="430"/>
                  </a:cubicBezTo>
                  <a:cubicBezTo>
                    <a:pt x="234" y="430"/>
                    <a:pt x="234" y="429"/>
                    <a:pt x="233" y="429"/>
                  </a:cubicBezTo>
                  <a:cubicBezTo>
                    <a:pt x="232" y="428"/>
                    <a:pt x="232" y="427"/>
                    <a:pt x="232" y="425"/>
                  </a:cubicBezTo>
                  <a:cubicBezTo>
                    <a:pt x="232" y="424"/>
                    <a:pt x="233" y="423"/>
                    <a:pt x="233" y="422"/>
                  </a:cubicBezTo>
                  <a:cubicBezTo>
                    <a:pt x="234" y="422"/>
                    <a:pt x="234" y="421"/>
                    <a:pt x="235" y="421"/>
                  </a:cubicBezTo>
                  <a:cubicBezTo>
                    <a:pt x="236" y="421"/>
                    <a:pt x="236" y="422"/>
                    <a:pt x="236" y="423"/>
                  </a:cubicBezTo>
                  <a:cubicBezTo>
                    <a:pt x="236" y="423"/>
                    <a:pt x="236" y="424"/>
                    <a:pt x="236" y="425"/>
                  </a:cubicBezTo>
                  <a:cubicBezTo>
                    <a:pt x="236" y="426"/>
                    <a:pt x="236" y="426"/>
                    <a:pt x="237" y="427"/>
                  </a:cubicBezTo>
                  <a:cubicBezTo>
                    <a:pt x="237" y="428"/>
                    <a:pt x="237" y="428"/>
                    <a:pt x="238" y="428"/>
                  </a:cubicBezTo>
                  <a:cubicBezTo>
                    <a:pt x="238" y="428"/>
                    <a:pt x="239" y="427"/>
                    <a:pt x="239" y="427"/>
                  </a:cubicBezTo>
                  <a:cubicBezTo>
                    <a:pt x="239" y="427"/>
                    <a:pt x="240" y="426"/>
                    <a:pt x="240" y="426"/>
                  </a:cubicBezTo>
                  <a:cubicBezTo>
                    <a:pt x="240" y="426"/>
                    <a:pt x="240" y="425"/>
                    <a:pt x="240" y="425"/>
                  </a:cubicBezTo>
                  <a:cubicBezTo>
                    <a:pt x="241" y="425"/>
                    <a:pt x="241" y="424"/>
                    <a:pt x="241" y="425"/>
                  </a:cubicBezTo>
                  <a:cubicBezTo>
                    <a:pt x="242" y="425"/>
                    <a:pt x="242" y="426"/>
                    <a:pt x="241" y="426"/>
                  </a:cubicBezTo>
                  <a:cubicBezTo>
                    <a:pt x="241" y="426"/>
                    <a:pt x="241" y="427"/>
                    <a:pt x="240" y="427"/>
                  </a:cubicBezTo>
                  <a:cubicBezTo>
                    <a:pt x="240" y="428"/>
                    <a:pt x="240" y="428"/>
                    <a:pt x="240" y="429"/>
                  </a:cubicBezTo>
                  <a:cubicBezTo>
                    <a:pt x="240" y="429"/>
                    <a:pt x="240" y="429"/>
                    <a:pt x="240" y="430"/>
                  </a:cubicBezTo>
                  <a:cubicBezTo>
                    <a:pt x="240" y="430"/>
                    <a:pt x="240" y="430"/>
                    <a:pt x="240" y="430"/>
                  </a:cubicBezTo>
                  <a:cubicBezTo>
                    <a:pt x="240" y="431"/>
                    <a:pt x="241" y="430"/>
                    <a:pt x="241" y="430"/>
                  </a:cubicBezTo>
                  <a:cubicBezTo>
                    <a:pt x="241" y="429"/>
                    <a:pt x="242" y="429"/>
                    <a:pt x="242" y="428"/>
                  </a:cubicBezTo>
                  <a:cubicBezTo>
                    <a:pt x="242" y="427"/>
                    <a:pt x="242" y="427"/>
                    <a:pt x="243" y="426"/>
                  </a:cubicBezTo>
                  <a:cubicBezTo>
                    <a:pt x="243" y="426"/>
                    <a:pt x="243" y="425"/>
                    <a:pt x="243" y="425"/>
                  </a:cubicBezTo>
                  <a:cubicBezTo>
                    <a:pt x="244" y="424"/>
                    <a:pt x="244" y="424"/>
                    <a:pt x="244" y="423"/>
                  </a:cubicBezTo>
                  <a:cubicBezTo>
                    <a:pt x="244" y="423"/>
                    <a:pt x="244" y="423"/>
                    <a:pt x="244" y="423"/>
                  </a:cubicBezTo>
                  <a:cubicBezTo>
                    <a:pt x="245" y="423"/>
                    <a:pt x="245" y="423"/>
                    <a:pt x="245" y="422"/>
                  </a:cubicBezTo>
                  <a:cubicBezTo>
                    <a:pt x="245" y="422"/>
                    <a:pt x="245" y="422"/>
                    <a:pt x="245" y="422"/>
                  </a:cubicBezTo>
                  <a:cubicBezTo>
                    <a:pt x="246" y="420"/>
                    <a:pt x="248" y="419"/>
                    <a:pt x="248" y="417"/>
                  </a:cubicBezTo>
                  <a:cubicBezTo>
                    <a:pt x="249" y="417"/>
                    <a:pt x="249" y="417"/>
                    <a:pt x="249" y="416"/>
                  </a:cubicBezTo>
                  <a:cubicBezTo>
                    <a:pt x="249" y="415"/>
                    <a:pt x="250" y="415"/>
                    <a:pt x="250" y="414"/>
                  </a:cubicBezTo>
                  <a:cubicBezTo>
                    <a:pt x="251" y="413"/>
                    <a:pt x="252" y="412"/>
                    <a:pt x="253" y="410"/>
                  </a:cubicBezTo>
                  <a:cubicBezTo>
                    <a:pt x="254" y="409"/>
                    <a:pt x="255" y="407"/>
                    <a:pt x="257" y="406"/>
                  </a:cubicBezTo>
                  <a:cubicBezTo>
                    <a:pt x="258" y="405"/>
                    <a:pt x="260" y="404"/>
                    <a:pt x="261" y="403"/>
                  </a:cubicBezTo>
                  <a:cubicBezTo>
                    <a:pt x="262" y="402"/>
                    <a:pt x="263" y="401"/>
                    <a:pt x="264" y="400"/>
                  </a:cubicBezTo>
                  <a:cubicBezTo>
                    <a:pt x="266" y="399"/>
                    <a:pt x="266" y="397"/>
                    <a:pt x="267" y="396"/>
                  </a:cubicBezTo>
                  <a:cubicBezTo>
                    <a:pt x="268" y="395"/>
                    <a:pt x="270" y="393"/>
                    <a:pt x="271" y="392"/>
                  </a:cubicBezTo>
                  <a:cubicBezTo>
                    <a:pt x="272" y="391"/>
                    <a:pt x="274" y="391"/>
                    <a:pt x="275" y="390"/>
                  </a:cubicBezTo>
                  <a:cubicBezTo>
                    <a:pt x="276" y="390"/>
                    <a:pt x="277" y="389"/>
                    <a:pt x="278" y="389"/>
                  </a:cubicBezTo>
                  <a:cubicBezTo>
                    <a:pt x="279" y="388"/>
                    <a:pt x="281" y="388"/>
                    <a:pt x="282" y="387"/>
                  </a:cubicBezTo>
                  <a:cubicBezTo>
                    <a:pt x="283" y="387"/>
                    <a:pt x="284" y="387"/>
                    <a:pt x="286" y="386"/>
                  </a:cubicBezTo>
                  <a:cubicBezTo>
                    <a:pt x="287" y="386"/>
                    <a:pt x="288" y="386"/>
                    <a:pt x="290" y="386"/>
                  </a:cubicBezTo>
                  <a:cubicBezTo>
                    <a:pt x="290" y="386"/>
                    <a:pt x="291" y="386"/>
                    <a:pt x="291" y="386"/>
                  </a:cubicBezTo>
                  <a:cubicBezTo>
                    <a:pt x="292" y="386"/>
                    <a:pt x="292" y="386"/>
                    <a:pt x="293" y="386"/>
                  </a:cubicBezTo>
                  <a:cubicBezTo>
                    <a:pt x="294" y="385"/>
                    <a:pt x="295" y="385"/>
                    <a:pt x="296" y="385"/>
                  </a:cubicBezTo>
                  <a:cubicBezTo>
                    <a:pt x="297" y="385"/>
                    <a:pt x="298" y="385"/>
                    <a:pt x="298" y="385"/>
                  </a:cubicBezTo>
                  <a:cubicBezTo>
                    <a:pt x="299" y="385"/>
                    <a:pt x="300" y="385"/>
                    <a:pt x="301" y="386"/>
                  </a:cubicBezTo>
                  <a:cubicBezTo>
                    <a:pt x="301" y="386"/>
                    <a:pt x="302" y="386"/>
                    <a:pt x="302" y="387"/>
                  </a:cubicBezTo>
                  <a:cubicBezTo>
                    <a:pt x="302" y="387"/>
                    <a:pt x="303" y="388"/>
                    <a:pt x="303" y="388"/>
                  </a:cubicBezTo>
                  <a:cubicBezTo>
                    <a:pt x="304" y="389"/>
                    <a:pt x="306" y="389"/>
                    <a:pt x="307" y="388"/>
                  </a:cubicBezTo>
                  <a:cubicBezTo>
                    <a:pt x="308" y="388"/>
                    <a:pt x="309" y="387"/>
                    <a:pt x="310" y="387"/>
                  </a:cubicBezTo>
                  <a:cubicBezTo>
                    <a:pt x="310" y="386"/>
                    <a:pt x="310" y="386"/>
                    <a:pt x="311" y="385"/>
                  </a:cubicBezTo>
                  <a:cubicBezTo>
                    <a:pt x="311" y="385"/>
                    <a:pt x="312" y="384"/>
                    <a:pt x="312" y="384"/>
                  </a:cubicBezTo>
                  <a:cubicBezTo>
                    <a:pt x="313" y="383"/>
                    <a:pt x="313" y="383"/>
                    <a:pt x="314" y="383"/>
                  </a:cubicBezTo>
                  <a:cubicBezTo>
                    <a:pt x="314" y="382"/>
                    <a:pt x="314" y="382"/>
                    <a:pt x="314" y="382"/>
                  </a:cubicBezTo>
                  <a:cubicBezTo>
                    <a:pt x="315" y="381"/>
                    <a:pt x="315" y="381"/>
                    <a:pt x="315" y="381"/>
                  </a:cubicBezTo>
                  <a:cubicBezTo>
                    <a:pt x="315" y="380"/>
                    <a:pt x="315" y="380"/>
                    <a:pt x="316" y="379"/>
                  </a:cubicBezTo>
                  <a:cubicBezTo>
                    <a:pt x="316" y="378"/>
                    <a:pt x="316" y="378"/>
                    <a:pt x="317" y="377"/>
                  </a:cubicBezTo>
                  <a:cubicBezTo>
                    <a:pt x="317" y="377"/>
                    <a:pt x="318" y="376"/>
                    <a:pt x="318" y="376"/>
                  </a:cubicBezTo>
                  <a:cubicBezTo>
                    <a:pt x="318" y="376"/>
                    <a:pt x="318" y="375"/>
                    <a:pt x="319" y="375"/>
                  </a:cubicBezTo>
                  <a:cubicBezTo>
                    <a:pt x="319" y="375"/>
                    <a:pt x="319" y="374"/>
                    <a:pt x="320" y="374"/>
                  </a:cubicBezTo>
                  <a:cubicBezTo>
                    <a:pt x="320" y="374"/>
                    <a:pt x="320" y="374"/>
                    <a:pt x="320" y="374"/>
                  </a:cubicBezTo>
                  <a:cubicBezTo>
                    <a:pt x="321" y="373"/>
                    <a:pt x="322" y="373"/>
                    <a:pt x="323" y="372"/>
                  </a:cubicBezTo>
                  <a:cubicBezTo>
                    <a:pt x="324" y="372"/>
                    <a:pt x="324" y="371"/>
                    <a:pt x="325" y="370"/>
                  </a:cubicBezTo>
                  <a:cubicBezTo>
                    <a:pt x="326" y="370"/>
                    <a:pt x="327" y="369"/>
                    <a:pt x="327" y="368"/>
                  </a:cubicBezTo>
                  <a:cubicBezTo>
                    <a:pt x="328" y="367"/>
                    <a:pt x="329" y="367"/>
                    <a:pt x="329" y="366"/>
                  </a:cubicBezTo>
                  <a:cubicBezTo>
                    <a:pt x="330" y="366"/>
                    <a:pt x="330" y="365"/>
                    <a:pt x="330" y="365"/>
                  </a:cubicBezTo>
                  <a:cubicBezTo>
                    <a:pt x="331" y="365"/>
                    <a:pt x="331" y="365"/>
                    <a:pt x="331" y="364"/>
                  </a:cubicBezTo>
                  <a:cubicBezTo>
                    <a:pt x="332" y="364"/>
                    <a:pt x="332" y="364"/>
                    <a:pt x="332" y="364"/>
                  </a:cubicBezTo>
                  <a:cubicBezTo>
                    <a:pt x="333" y="363"/>
                    <a:pt x="333" y="363"/>
                    <a:pt x="334" y="363"/>
                  </a:cubicBezTo>
                  <a:cubicBezTo>
                    <a:pt x="335" y="362"/>
                    <a:pt x="336" y="362"/>
                    <a:pt x="337" y="361"/>
                  </a:cubicBezTo>
                  <a:cubicBezTo>
                    <a:pt x="338" y="361"/>
                    <a:pt x="339" y="361"/>
                    <a:pt x="339" y="361"/>
                  </a:cubicBezTo>
                  <a:cubicBezTo>
                    <a:pt x="340" y="360"/>
                    <a:pt x="340" y="360"/>
                    <a:pt x="340" y="360"/>
                  </a:cubicBezTo>
                  <a:cubicBezTo>
                    <a:pt x="341" y="360"/>
                    <a:pt x="341" y="360"/>
                    <a:pt x="341" y="360"/>
                  </a:cubicBezTo>
                  <a:cubicBezTo>
                    <a:pt x="342" y="359"/>
                    <a:pt x="342" y="359"/>
                    <a:pt x="342" y="359"/>
                  </a:cubicBezTo>
                  <a:cubicBezTo>
                    <a:pt x="343" y="359"/>
                    <a:pt x="343" y="358"/>
                    <a:pt x="343" y="358"/>
                  </a:cubicBezTo>
                  <a:cubicBezTo>
                    <a:pt x="344" y="358"/>
                    <a:pt x="344" y="357"/>
                    <a:pt x="345" y="357"/>
                  </a:cubicBezTo>
                  <a:cubicBezTo>
                    <a:pt x="345" y="357"/>
                    <a:pt x="345" y="357"/>
                    <a:pt x="346" y="356"/>
                  </a:cubicBezTo>
                  <a:cubicBezTo>
                    <a:pt x="346" y="356"/>
                    <a:pt x="347" y="355"/>
                    <a:pt x="348" y="355"/>
                  </a:cubicBezTo>
                  <a:cubicBezTo>
                    <a:pt x="349" y="354"/>
                    <a:pt x="349" y="354"/>
                    <a:pt x="350" y="354"/>
                  </a:cubicBezTo>
                  <a:cubicBezTo>
                    <a:pt x="351" y="353"/>
                    <a:pt x="352" y="353"/>
                    <a:pt x="352" y="353"/>
                  </a:cubicBezTo>
                  <a:cubicBezTo>
                    <a:pt x="353" y="353"/>
                    <a:pt x="353" y="352"/>
                    <a:pt x="354" y="352"/>
                  </a:cubicBezTo>
                  <a:cubicBezTo>
                    <a:pt x="355" y="352"/>
                    <a:pt x="355" y="352"/>
                    <a:pt x="356" y="351"/>
                  </a:cubicBezTo>
                  <a:cubicBezTo>
                    <a:pt x="356" y="351"/>
                    <a:pt x="356" y="351"/>
                    <a:pt x="356" y="351"/>
                  </a:cubicBezTo>
                  <a:cubicBezTo>
                    <a:pt x="357" y="351"/>
                    <a:pt x="357" y="351"/>
                    <a:pt x="357" y="351"/>
                  </a:cubicBezTo>
                  <a:cubicBezTo>
                    <a:pt x="358" y="351"/>
                    <a:pt x="359" y="350"/>
                    <a:pt x="360" y="350"/>
                  </a:cubicBezTo>
                  <a:cubicBezTo>
                    <a:pt x="361" y="349"/>
                    <a:pt x="362" y="349"/>
                    <a:pt x="363" y="348"/>
                  </a:cubicBezTo>
                  <a:cubicBezTo>
                    <a:pt x="363" y="348"/>
                    <a:pt x="363" y="347"/>
                    <a:pt x="364" y="346"/>
                  </a:cubicBezTo>
                  <a:cubicBezTo>
                    <a:pt x="364" y="346"/>
                    <a:pt x="365" y="346"/>
                    <a:pt x="365" y="346"/>
                  </a:cubicBezTo>
                  <a:cubicBezTo>
                    <a:pt x="365" y="345"/>
                    <a:pt x="366" y="345"/>
                    <a:pt x="366" y="345"/>
                  </a:cubicBezTo>
                  <a:cubicBezTo>
                    <a:pt x="367" y="344"/>
                    <a:pt x="368" y="344"/>
                    <a:pt x="368" y="344"/>
                  </a:cubicBezTo>
                  <a:cubicBezTo>
                    <a:pt x="369" y="343"/>
                    <a:pt x="369" y="343"/>
                    <a:pt x="370" y="343"/>
                  </a:cubicBezTo>
                  <a:cubicBezTo>
                    <a:pt x="371" y="342"/>
                    <a:pt x="371" y="342"/>
                    <a:pt x="372" y="341"/>
                  </a:cubicBezTo>
                  <a:cubicBezTo>
                    <a:pt x="372" y="341"/>
                    <a:pt x="372" y="340"/>
                    <a:pt x="373" y="340"/>
                  </a:cubicBezTo>
                  <a:cubicBezTo>
                    <a:pt x="373" y="340"/>
                    <a:pt x="373" y="340"/>
                    <a:pt x="373" y="339"/>
                  </a:cubicBezTo>
                  <a:cubicBezTo>
                    <a:pt x="373" y="339"/>
                    <a:pt x="374" y="339"/>
                    <a:pt x="374" y="339"/>
                  </a:cubicBezTo>
                  <a:cubicBezTo>
                    <a:pt x="375" y="338"/>
                    <a:pt x="376" y="338"/>
                    <a:pt x="377" y="337"/>
                  </a:cubicBezTo>
                  <a:cubicBezTo>
                    <a:pt x="378" y="337"/>
                    <a:pt x="379" y="336"/>
                    <a:pt x="380" y="335"/>
                  </a:cubicBezTo>
                  <a:cubicBezTo>
                    <a:pt x="380" y="335"/>
                    <a:pt x="381" y="335"/>
                    <a:pt x="381" y="334"/>
                  </a:cubicBezTo>
                  <a:cubicBezTo>
                    <a:pt x="382" y="333"/>
                    <a:pt x="383" y="333"/>
                    <a:pt x="384" y="332"/>
                  </a:cubicBezTo>
                  <a:cubicBezTo>
                    <a:pt x="385" y="332"/>
                    <a:pt x="385" y="331"/>
                    <a:pt x="386" y="331"/>
                  </a:cubicBezTo>
                  <a:cubicBezTo>
                    <a:pt x="386" y="331"/>
                    <a:pt x="386" y="331"/>
                    <a:pt x="387" y="331"/>
                  </a:cubicBezTo>
                  <a:cubicBezTo>
                    <a:pt x="387" y="331"/>
                    <a:pt x="388" y="331"/>
                    <a:pt x="388" y="331"/>
                  </a:cubicBezTo>
                  <a:cubicBezTo>
                    <a:pt x="389" y="331"/>
                    <a:pt x="389" y="331"/>
                    <a:pt x="390" y="330"/>
                  </a:cubicBezTo>
                  <a:cubicBezTo>
                    <a:pt x="391" y="330"/>
                    <a:pt x="391" y="330"/>
                    <a:pt x="392" y="330"/>
                  </a:cubicBezTo>
                  <a:cubicBezTo>
                    <a:pt x="392" y="330"/>
                    <a:pt x="393" y="330"/>
                    <a:pt x="393" y="329"/>
                  </a:cubicBezTo>
                  <a:cubicBezTo>
                    <a:pt x="393" y="329"/>
                    <a:pt x="394" y="329"/>
                    <a:pt x="394" y="329"/>
                  </a:cubicBezTo>
                  <a:cubicBezTo>
                    <a:pt x="394" y="329"/>
                    <a:pt x="395" y="329"/>
                    <a:pt x="395" y="329"/>
                  </a:cubicBezTo>
                  <a:cubicBezTo>
                    <a:pt x="395" y="329"/>
                    <a:pt x="396" y="328"/>
                    <a:pt x="396" y="328"/>
                  </a:cubicBezTo>
                  <a:cubicBezTo>
                    <a:pt x="396" y="328"/>
                    <a:pt x="396" y="328"/>
                    <a:pt x="396" y="328"/>
                  </a:cubicBezTo>
                  <a:cubicBezTo>
                    <a:pt x="397" y="328"/>
                    <a:pt x="397" y="328"/>
                    <a:pt x="397" y="328"/>
                  </a:cubicBezTo>
                  <a:cubicBezTo>
                    <a:pt x="397" y="328"/>
                    <a:pt x="398" y="328"/>
                    <a:pt x="398" y="328"/>
                  </a:cubicBezTo>
                  <a:cubicBezTo>
                    <a:pt x="399" y="328"/>
                    <a:pt x="399" y="328"/>
                    <a:pt x="399" y="328"/>
                  </a:cubicBezTo>
                  <a:cubicBezTo>
                    <a:pt x="400" y="328"/>
                    <a:pt x="400" y="328"/>
                    <a:pt x="400" y="328"/>
                  </a:cubicBezTo>
                  <a:cubicBezTo>
                    <a:pt x="400" y="328"/>
                    <a:pt x="401" y="328"/>
                    <a:pt x="401" y="328"/>
                  </a:cubicBezTo>
                  <a:cubicBezTo>
                    <a:pt x="402" y="328"/>
                    <a:pt x="403" y="328"/>
                    <a:pt x="404" y="328"/>
                  </a:cubicBezTo>
                  <a:cubicBezTo>
                    <a:pt x="404" y="328"/>
                    <a:pt x="405" y="328"/>
                    <a:pt x="405" y="329"/>
                  </a:cubicBezTo>
                  <a:cubicBezTo>
                    <a:pt x="406" y="329"/>
                    <a:pt x="406" y="330"/>
                    <a:pt x="406" y="330"/>
                  </a:cubicBezTo>
                  <a:cubicBezTo>
                    <a:pt x="407" y="331"/>
                    <a:pt x="407" y="331"/>
                    <a:pt x="408" y="331"/>
                  </a:cubicBezTo>
                  <a:cubicBezTo>
                    <a:pt x="408" y="331"/>
                    <a:pt x="409" y="332"/>
                    <a:pt x="409" y="332"/>
                  </a:cubicBezTo>
                  <a:cubicBezTo>
                    <a:pt x="409" y="332"/>
                    <a:pt x="410" y="332"/>
                    <a:pt x="410" y="333"/>
                  </a:cubicBezTo>
                  <a:cubicBezTo>
                    <a:pt x="410" y="333"/>
                    <a:pt x="411" y="334"/>
                    <a:pt x="411" y="334"/>
                  </a:cubicBezTo>
                  <a:cubicBezTo>
                    <a:pt x="411" y="335"/>
                    <a:pt x="412" y="335"/>
                    <a:pt x="412" y="335"/>
                  </a:cubicBezTo>
                  <a:cubicBezTo>
                    <a:pt x="412" y="335"/>
                    <a:pt x="412" y="336"/>
                    <a:pt x="412" y="336"/>
                  </a:cubicBezTo>
                  <a:cubicBezTo>
                    <a:pt x="412" y="336"/>
                    <a:pt x="412" y="337"/>
                    <a:pt x="412" y="338"/>
                  </a:cubicBezTo>
                  <a:cubicBezTo>
                    <a:pt x="413" y="338"/>
                    <a:pt x="413" y="338"/>
                    <a:pt x="413" y="338"/>
                  </a:cubicBezTo>
                  <a:cubicBezTo>
                    <a:pt x="413" y="338"/>
                    <a:pt x="413" y="338"/>
                    <a:pt x="413" y="339"/>
                  </a:cubicBezTo>
                  <a:cubicBezTo>
                    <a:pt x="413" y="339"/>
                    <a:pt x="413" y="339"/>
                    <a:pt x="413" y="339"/>
                  </a:cubicBezTo>
                  <a:cubicBezTo>
                    <a:pt x="413" y="339"/>
                    <a:pt x="413" y="339"/>
                    <a:pt x="413" y="339"/>
                  </a:cubicBezTo>
                  <a:cubicBezTo>
                    <a:pt x="413" y="339"/>
                    <a:pt x="413" y="339"/>
                    <a:pt x="413" y="339"/>
                  </a:cubicBezTo>
                  <a:cubicBezTo>
                    <a:pt x="413" y="339"/>
                    <a:pt x="413" y="339"/>
                    <a:pt x="413" y="339"/>
                  </a:cubicBezTo>
                  <a:cubicBezTo>
                    <a:pt x="413" y="340"/>
                    <a:pt x="413" y="341"/>
                    <a:pt x="413" y="341"/>
                  </a:cubicBezTo>
                  <a:cubicBezTo>
                    <a:pt x="413" y="342"/>
                    <a:pt x="413" y="343"/>
                    <a:pt x="414" y="343"/>
                  </a:cubicBezTo>
                  <a:cubicBezTo>
                    <a:pt x="414" y="343"/>
                    <a:pt x="414" y="343"/>
                    <a:pt x="414" y="344"/>
                  </a:cubicBezTo>
                  <a:cubicBezTo>
                    <a:pt x="414" y="344"/>
                    <a:pt x="414" y="344"/>
                    <a:pt x="414" y="344"/>
                  </a:cubicBezTo>
                  <a:cubicBezTo>
                    <a:pt x="414" y="345"/>
                    <a:pt x="415" y="345"/>
                    <a:pt x="415" y="346"/>
                  </a:cubicBezTo>
                  <a:cubicBezTo>
                    <a:pt x="415" y="346"/>
                    <a:pt x="416" y="347"/>
                    <a:pt x="416" y="347"/>
                  </a:cubicBezTo>
                  <a:cubicBezTo>
                    <a:pt x="417" y="347"/>
                    <a:pt x="417" y="347"/>
                    <a:pt x="418" y="348"/>
                  </a:cubicBezTo>
                  <a:cubicBezTo>
                    <a:pt x="418" y="348"/>
                    <a:pt x="419" y="348"/>
                    <a:pt x="419" y="348"/>
                  </a:cubicBezTo>
                  <a:cubicBezTo>
                    <a:pt x="420" y="349"/>
                    <a:pt x="420" y="349"/>
                    <a:pt x="421" y="349"/>
                  </a:cubicBezTo>
                  <a:cubicBezTo>
                    <a:pt x="422" y="350"/>
                    <a:pt x="423" y="350"/>
                    <a:pt x="424" y="350"/>
                  </a:cubicBezTo>
                  <a:cubicBezTo>
                    <a:pt x="425" y="350"/>
                    <a:pt x="426" y="350"/>
                    <a:pt x="427" y="350"/>
                  </a:cubicBezTo>
                  <a:cubicBezTo>
                    <a:pt x="428" y="346"/>
                    <a:pt x="429" y="342"/>
                    <a:pt x="432" y="341"/>
                  </a:cubicBezTo>
                  <a:cubicBezTo>
                    <a:pt x="438" y="338"/>
                    <a:pt x="435" y="339"/>
                    <a:pt x="442" y="335"/>
                  </a:cubicBezTo>
                  <a:cubicBezTo>
                    <a:pt x="448" y="331"/>
                    <a:pt x="453" y="330"/>
                    <a:pt x="457" y="327"/>
                  </a:cubicBezTo>
                  <a:cubicBezTo>
                    <a:pt x="461" y="325"/>
                    <a:pt x="464" y="325"/>
                    <a:pt x="463" y="321"/>
                  </a:cubicBezTo>
                  <a:cubicBezTo>
                    <a:pt x="462" y="317"/>
                    <a:pt x="461" y="312"/>
                    <a:pt x="463" y="311"/>
                  </a:cubicBezTo>
                  <a:cubicBezTo>
                    <a:pt x="466" y="310"/>
                    <a:pt x="468" y="309"/>
                    <a:pt x="469" y="306"/>
                  </a:cubicBezTo>
                  <a:cubicBezTo>
                    <a:pt x="471" y="302"/>
                    <a:pt x="471" y="296"/>
                    <a:pt x="475" y="297"/>
                  </a:cubicBezTo>
                  <a:cubicBezTo>
                    <a:pt x="480" y="299"/>
                    <a:pt x="493" y="299"/>
                    <a:pt x="493" y="293"/>
                  </a:cubicBezTo>
                  <a:cubicBezTo>
                    <a:pt x="493" y="287"/>
                    <a:pt x="493" y="284"/>
                    <a:pt x="495" y="282"/>
                  </a:cubicBezTo>
                  <a:cubicBezTo>
                    <a:pt x="497" y="280"/>
                    <a:pt x="500" y="278"/>
                    <a:pt x="499" y="274"/>
                  </a:cubicBezTo>
                  <a:cubicBezTo>
                    <a:pt x="498" y="269"/>
                    <a:pt x="497" y="263"/>
                    <a:pt x="501" y="261"/>
                  </a:cubicBezTo>
                  <a:cubicBezTo>
                    <a:pt x="504" y="258"/>
                    <a:pt x="511" y="254"/>
                    <a:pt x="513" y="248"/>
                  </a:cubicBezTo>
                  <a:cubicBezTo>
                    <a:pt x="516" y="243"/>
                    <a:pt x="518" y="238"/>
                    <a:pt x="522" y="237"/>
                  </a:cubicBezTo>
                  <a:cubicBezTo>
                    <a:pt x="526" y="235"/>
                    <a:pt x="534" y="229"/>
                    <a:pt x="529" y="224"/>
                  </a:cubicBezTo>
                  <a:close/>
                  <a:moveTo>
                    <a:pt x="344" y="352"/>
                  </a:moveTo>
                  <a:cubicBezTo>
                    <a:pt x="344" y="352"/>
                    <a:pt x="343" y="353"/>
                    <a:pt x="343" y="354"/>
                  </a:cubicBezTo>
                  <a:cubicBezTo>
                    <a:pt x="342" y="354"/>
                    <a:pt x="342" y="355"/>
                    <a:pt x="341" y="355"/>
                  </a:cubicBezTo>
                  <a:cubicBezTo>
                    <a:pt x="341" y="355"/>
                    <a:pt x="340" y="356"/>
                    <a:pt x="340" y="356"/>
                  </a:cubicBezTo>
                  <a:cubicBezTo>
                    <a:pt x="339" y="356"/>
                    <a:pt x="338" y="356"/>
                    <a:pt x="337" y="356"/>
                  </a:cubicBezTo>
                  <a:cubicBezTo>
                    <a:pt x="336" y="355"/>
                    <a:pt x="335" y="355"/>
                    <a:pt x="334" y="356"/>
                  </a:cubicBezTo>
                  <a:cubicBezTo>
                    <a:pt x="333" y="356"/>
                    <a:pt x="333" y="356"/>
                    <a:pt x="333" y="357"/>
                  </a:cubicBezTo>
                  <a:cubicBezTo>
                    <a:pt x="332" y="357"/>
                    <a:pt x="332" y="358"/>
                    <a:pt x="331" y="358"/>
                  </a:cubicBezTo>
                  <a:cubicBezTo>
                    <a:pt x="330" y="360"/>
                    <a:pt x="329" y="361"/>
                    <a:pt x="328" y="362"/>
                  </a:cubicBezTo>
                  <a:cubicBezTo>
                    <a:pt x="326" y="363"/>
                    <a:pt x="325" y="365"/>
                    <a:pt x="324" y="366"/>
                  </a:cubicBezTo>
                  <a:cubicBezTo>
                    <a:pt x="324" y="367"/>
                    <a:pt x="323" y="368"/>
                    <a:pt x="322" y="368"/>
                  </a:cubicBezTo>
                  <a:cubicBezTo>
                    <a:pt x="322" y="369"/>
                    <a:pt x="321" y="369"/>
                    <a:pt x="321" y="370"/>
                  </a:cubicBezTo>
                  <a:cubicBezTo>
                    <a:pt x="321" y="370"/>
                    <a:pt x="320" y="370"/>
                    <a:pt x="320" y="371"/>
                  </a:cubicBezTo>
                  <a:cubicBezTo>
                    <a:pt x="320" y="371"/>
                    <a:pt x="319" y="371"/>
                    <a:pt x="319" y="371"/>
                  </a:cubicBezTo>
                  <a:cubicBezTo>
                    <a:pt x="319" y="371"/>
                    <a:pt x="318" y="371"/>
                    <a:pt x="318" y="371"/>
                  </a:cubicBezTo>
                  <a:cubicBezTo>
                    <a:pt x="317" y="372"/>
                    <a:pt x="317" y="372"/>
                    <a:pt x="317" y="372"/>
                  </a:cubicBezTo>
                  <a:cubicBezTo>
                    <a:pt x="316" y="372"/>
                    <a:pt x="316" y="372"/>
                    <a:pt x="316" y="372"/>
                  </a:cubicBezTo>
                  <a:cubicBezTo>
                    <a:pt x="316" y="372"/>
                    <a:pt x="315" y="372"/>
                    <a:pt x="315" y="372"/>
                  </a:cubicBezTo>
                  <a:cubicBezTo>
                    <a:pt x="314" y="371"/>
                    <a:pt x="314" y="371"/>
                    <a:pt x="314" y="370"/>
                  </a:cubicBezTo>
                  <a:cubicBezTo>
                    <a:pt x="313" y="370"/>
                    <a:pt x="313" y="370"/>
                    <a:pt x="313" y="369"/>
                  </a:cubicBezTo>
                  <a:cubicBezTo>
                    <a:pt x="313" y="369"/>
                    <a:pt x="313" y="368"/>
                    <a:pt x="313" y="368"/>
                  </a:cubicBezTo>
                  <a:cubicBezTo>
                    <a:pt x="314" y="367"/>
                    <a:pt x="315" y="366"/>
                    <a:pt x="316" y="366"/>
                  </a:cubicBezTo>
                  <a:cubicBezTo>
                    <a:pt x="316" y="365"/>
                    <a:pt x="317" y="364"/>
                    <a:pt x="317" y="363"/>
                  </a:cubicBezTo>
                  <a:cubicBezTo>
                    <a:pt x="318" y="362"/>
                    <a:pt x="318" y="360"/>
                    <a:pt x="319" y="360"/>
                  </a:cubicBezTo>
                  <a:cubicBezTo>
                    <a:pt x="320" y="359"/>
                    <a:pt x="321" y="359"/>
                    <a:pt x="322" y="358"/>
                  </a:cubicBezTo>
                  <a:cubicBezTo>
                    <a:pt x="323" y="358"/>
                    <a:pt x="324" y="357"/>
                    <a:pt x="326" y="357"/>
                  </a:cubicBezTo>
                  <a:cubicBezTo>
                    <a:pt x="327" y="356"/>
                    <a:pt x="328" y="354"/>
                    <a:pt x="329" y="353"/>
                  </a:cubicBezTo>
                  <a:cubicBezTo>
                    <a:pt x="330" y="352"/>
                    <a:pt x="331" y="351"/>
                    <a:pt x="332" y="350"/>
                  </a:cubicBezTo>
                  <a:cubicBezTo>
                    <a:pt x="333" y="349"/>
                    <a:pt x="334" y="349"/>
                    <a:pt x="335" y="350"/>
                  </a:cubicBezTo>
                  <a:cubicBezTo>
                    <a:pt x="336" y="350"/>
                    <a:pt x="337" y="351"/>
                    <a:pt x="337" y="351"/>
                  </a:cubicBezTo>
                  <a:cubicBezTo>
                    <a:pt x="339" y="351"/>
                    <a:pt x="340" y="350"/>
                    <a:pt x="341" y="350"/>
                  </a:cubicBezTo>
                  <a:cubicBezTo>
                    <a:pt x="342" y="350"/>
                    <a:pt x="342" y="350"/>
                    <a:pt x="343" y="350"/>
                  </a:cubicBezTo>
                  <a:cubicBezTo>
                    <a:pt x="343" y="350"/>
                    <a:pt x="344" y="350"/>
                    <a:pt x="344" y="351"/>
                  </a:cubicBezTo>
                  <a:cubicBezTo>
                    <a:pt x="345" y="351"/>
                    <a:pt x="344" y="351"/>
                    <a:pt x="344" y="352"/>
                  </a:cubicBezTo>
                  <a:close/>
                  <a:moveTo>
                    <a:pt x="382" y="331"/>
                  </a:moveTo>
                  <a:cubicBezTo>
                    <a:pt x="382" y="331"/>
                    <a:pt x="381" y="332"/>
                    <a:pt x="381" y="332"/>
                  </a:cubicBezTo>
                  <a:cubicBezTo>
                    <a:pt x="380" y="332"/>
                    <a:pt x="380" y="332"/>
                    <a:pt x="379" y="333"/>
                  </a:cubicBezTo>
                  <a:cubicBezTo>
                    <a:pt x="379" y="333"/>
                    <a:pt x="378" y="334"/>
                    <a:pt x="378" y="334"/>
                  </a:cubicBezTo>
                  <a:cubicBezTo>
                    <a:pt x="377" y="334"/>
                    <a:pt x="377" y="335"/>
                    <a:pt x="377" y="335"/>
                  </a:cubicBezTo>
                  <a:cubicBezTo>
                    <a:pt x="376" y="335"/>
                    <a:pt x="376" y="335"/>
                    <a:pt x="376" y="336"/>
                  </a:cubicBezTo>
                  <a:cubicBezTo>
                    <a:pt x="376" y="336"/>
                    <a:pt x="375" y="336"/>
                    <a:pt x="375" y="336"/>
                  </a:cubicBezTo>
                  <a:cubicBezTo>
                    <a:pt x="375" y="336"/>
                    <a:pt x="374" y="336"/>
                    <a:pt x="374" y="337"/>
                  </a:cubicBezTo>
                  <a:cubicBezTo>
                    <a:pt x="373" y="337"/>
                    <a:pt x="373" y="337"/>
                    <a:pt x="372" y="337"/>
                  </a:cubicBezTo>
                  <a:cubicBezTo>
                    <a:pt x="372" y="338"/>
                    <a:pt x="371" y="338"/>
                    <a:pt x="371" y="338"/>
                  </a:cubicBezTo>
                  <a:cubicBezTo>
                    <a:pt x="370" y="338"/>
                    <a:pt x="369" y="339"/>
                    <a:pt x="368" y="339"/>
                  </a:cubicBezTo>
                  <a:cubicBezTo>
                    <a:pt x="368" y="340"/>
                    <a:pt x="367" y="340"/>
                    <a:pt x="366" y="340"/>
                  </a:cubicBezTo>
                  <a:cubicBezTo>
                    <a:pt x="366" y="340"/>
                    <a:pt x="366" y="341"/>
                    <a:pt x="365" y="341"/>
                  </a:cubicBezTo>
                  <a:cubicBezTo>
                    <a:pt x="365" y="341"/>
                    <a:pt x="365" y="341"/>
                    <a:pt x="365" y="341"/>
                  </a:cubicBezTo>
                  <a:cubicBezTo>
                    <a:pt x="364" y="342"/>
                    <a:pt x="364" y="342"/>
                    <a:pt x="363" y="342"/>
                  </a:cubicBezTo>
                  <a:cubicBezTo>
                    <a:pt x="362" y="342"/>
                    <a:pt x="362" y="343"/>
                    <a:pt x="361" y="343"/>
                  </a:cubicBezTo>
                  <a:cubicBezTo>
                    <a:pt x="360" y="343"/>
                    <a:pt x="360" y="341"/>
                    <a:pt x="360" y="340"/>
                  </a:cubicBezTo>
                  <a:cubicBezTo>
                    <a:pt x="360" y="339"/>
                    <a:pt x="361" y="339"/>
                    <a:pt x="361" y="338"/>
                  </a:cubicBezTo>
                  <a:cubicBezTo>
                    <a:pt x="362" y="338"/>
                    <a:pt x="363" y="338"/>
                    <a:pt x="364" y="337"/>
                  </a:cubicBezTo>
                  <a:cubicBezTo>
                    <a:pt x="364" y="337"/>
                    <a:pt x="365" y="336"/>
                    <a:pt x="366" y="336"/>
                  </a:cubicBezTo>
                  <a:cubicBezTo>
                    <a:pt x="367" y="335"/>
                    <a:pt x="367" y="335"/>
                    <a:pt x="368" y="334"/>
                  </a:cubicBezTo>
                  <a:cubicBezTo>
                    <a:pt x="369" y="333"/>
                    <a:pt x="371" y="332"/>
                    <a:pt x="372" y="332"/>
                  </a:cubicBezTo>
                  <a:cubicBezTo>
                    <a:pt x="373" y="331"/>
                    <a:pt x="373" y="331"/>
                    <a:pt x="374" y="331"/>
                  </a:cubicBezTo>
                  <a:cubicBezTo>
                    <a:pt x="374" y="331"/>
                    <a:pt x="375" y="331"/>
                    <a:pt x="376" y="330"/>
                  </a:cubicBezTo>
                  <a:cubicBezTo>
                    <a:pt x="376" y="330"/>
                    <a:pt x="377" y="330"/>
                    <a:pt x="378" y="329"/>
                  </a:cubicBezTo>
                  <a:cubicBezTo>
                    <a:pt x="379" y="329"/>
                    <a:pt x="380" y="329"/>
                    <a:pt x="381" y="329"/>
                  </a:cubicBezTo>
                  <a:cubicBezTo>
                    <a:pt x="381" y="329"/>
                    <a:pt x="382" y="329"/>
                    <a:pt x="382" y="330"/>
                  </a:cubicBezTo>
                  <a:cubicBezTo>
                    <a:pt x="383" y="330"/>
                    <a:pt x="382" y="331"/>
                    <a:pt x="382" y="331"/>
                  </a:cubicBezTo>
                  <a:close/>
                  <a:moveTo>
                    <a:pt x="405" y="316"/>
                  </a:moveTo>
                  <a:cubicBezTo>
                    <a:pt x="405" y="316"/>
                    <a:pt x="404" y="316"/>
                    <a:pt x="404" y="317"/>
                  </a:cubicBezTo>
                  <a:cubicBezTo>
                    <a:pt x="404" y="317"/>
                    <a:pt x="403" y="317"/>
                    <a:pt x="403" y="318"/>
                  </a:cubicBezTo>
                  <a:cubicBezTo>
                    <a:pt x="402" y="318"/>
                    <a:pt x="402" y="318"/>
                    <a:pt x="402" y="318"/>
                  </a:cubicBezTo>
                  <a:cubicBezTo>
                    <a:pt x="401" y="319"/>
                    <a:pt x="400" y="319"/>
                    <a:pt x="400" y="320"/>
                  </a:cubicBezTo>
                  <a:cubicBezTo>
                    <a:pt x="400" y="321"/>
                    <a:pt x="399" y="321"/>
                    <a:pt x="398" y="322"/>
                  </a:cubicBezTo>
                  <a:cubicBezTo>
                    <a:pt x="398" y="322"/>
                    <a:pt x="397" y="322"/>
                    <a:pt x="397" y="322"/>
                  </a:cubicBezTo>
                  <a:cubicBezTo>
                    <a:pt x="397" y="322"/>
                    <a:pt x="397" y="322"/>
                    <a:pt x="397" y="322"/>
                  </a:cubicBezTo>
                  <a:cubicBezTo>
                    <a:pt x="396" y="323"/>
                    <a:pt x="395" y="323"/>
                    <a:pt x="395" y="323"/>
                  </a:cubicBezTo>
                  <a:cubicBezTo>
                    <a:pt x="394" y="324"/>
                    <a:pt x="394" y="324"/>
                    <a:pt x="393" y="324"/>
                  </a:cubicBezTo>
                  <a:cubicBezTo>
                    <a:pt x="393" y="324"/>
                    <a:pt x="393" y="324"/>
                    <a:pt x="392" y="324"/>
                  </a:cubicBezTo>
                  <a:cubicBezTo>
                    <a:pt x="392" y="324"/>
                    <a:pt x="392" y="324"/>
                    <a:pt x="392" y="325"/>
                  </a:cubicBezTo>
                  <a:cubicBezTo>
                    <a:pt x="392" y="325"/>
                    <a:pt x="391" y="325"/>
                    <a:pt x="391" y="325"/>
                  </a:cubicBezTo>
                  <a:cubicBezTo>
                    <a:pt x="391" y="325"/>
                    <a:pt x="391" y="325"/>
                    <a:pt x="391" y="325"/>
                  </a:cubicBezTo>
                  <a:cubicBezTo>
                    <a:pt x="390" y="325"/>
                    <a:pt x="390" y="326"/>
                    <a:pt x="390" y="326"/>
                  </a:cubicBezTo>
                  <a:cubicBezTo>
                    <a:pt x="390" y="326"/>
                    <a:pt x="389" y="326"/>
                    <a:pt x="389" y="326"/>
                  </a:cubicBezTo>
                  <a:cubicBezTo>
                    <a:pt x="389" y="326"/>
                    <a:pt x="389" y="326"/>
                    <a:pt x="388" y="326"/>
                  </a:cubicBezTo>
                  <a:cubicBezTo>
                    <a:pt x="388" y="326"/>
                    <a:pt x="387" y="326"/>
                    <a:pt x="386" y="326"/>
                  </a:cubicBezTo>
                  <a:cubicBezTo>
                    <a:pt x="386" y="326"/>
                    <a:pt x="386" y="325"/>
                    <a:pt x="386" y="325"/>
                  </a:cubicBezTo>
                  <a:cubicBezTo>
                    <a:pt x="386" y="324"/>
                    <a:pt x="386" y="324"/>
                    <a:pt x="387" y="324"/>
                  </a:cubicBezTo>
                  <a:cubicBezTo>
                    <a:pt x="387" y="323"/>
                    <a:pt x="388" y="323"/>
                    <a:pt x="389" y="322"/>
                  </a:cubicBezTo>
                  <a:cubicBezTo>
                    <a:pt x="390" y="322"/>
                    <a:pt x="391" y="321"/>
                    <a:pt x="392" y="320"/>
                  </a:cubicBezTo>
                  <a:cubicBezTo>
                    <a:pt x="393" y="320"/>
                    <a:pt x="393" y="319"/>
                    <a:pt x="394" y="318"/>
                  </a:cubicBezTo>
                  <a:cubicBezTo>
                    <a:pt x="395" y="318"/>
                    <a:pt x="396" y="317"/>
                    <a:pt x="397" y="317"/>
                  </a:cubicBezTo>
                  <a:cubicBezTo>
                    <a:pt x="398" y="317"/>
                    <a:pt x="399" y="316"/>
                    <a:pt x="400" y="316"/>
                  </a:cubicBezTo>
                  <a:cubicBezTo>
                    <a:pt x="400" y="315"/>
                    <a:pt x="401" y="315"/>
                    <a:pt x="402" y="314"/>
                  </a:cubicBezTo>
                  <a:cubicBezTo>
                    <a:pt x="402" y="314"/>
                    <a:pt x="403" y="314"/>
                    <a:pt x="403" y="314"/>
                  </a:cubicBezTo>
                  <a:cubicBezTo>
                    <a:pt x="404" y="313"/>
                    <a:pt x="404" y="314"/>
                    <a:pt x="405" y="314"/>
                  </a:cubicBezTo>
                  <a:cubicBezTo>
                    <a:pt x="405" y="314"/>
                    <a:pt x="406" y="314"/>
                    <a:pt x="406" y="315"/>
                  </a:cubicBezTo>
                  <a:cubicBezTo>
                    <a:pt x="406" y="315"/>
                    <a:pt x="405" y="316"/>
                    <a:pt x="405" y="316"/>
                  </a:cubicBezTo>
                  <a:close/>
                  <a:moveTo>
                    <a:pt x="416" y="332"/>
                  </a:moveTo>
                  <a:cubicBezTo>
                    <a:pt x="415" y="332"/>
                    <a:pt x="415" y="332"/>
                    <a:pt x="415" y="332"/>
                  </a:cubicBezTo>
                  <a:cubicBezTo>
                    <a:pt x="414" y="331"/>
                    <a:pt x="414" y="331"/>
                    <a:pt x="414" y="331"/>
                  </a:cubicBezTo>
                  <a:cubicBezTo>
                    <a:pt x="413" y="331"/>
                    <a:pt x="413" y="331"/>
                    <a:pt x="413" y="331"/>
                  </a:cubicBezTo>
                  <a:cubicBezTo>
                    <a:pt x="413" y="331"/>
                    <a:pt x="412" y="330"/>
                    <a:pt x="412" y="330"/>
                  </a:cubicBezTo>
                  <a:cubicBezTo>
                    <a:pt x="411" y="330"/>
                    <a:pt x="411" y="330"/>
                    <a:pt x="410" y="330"/>
                  </a:cubicBezTo>
                  <a:cubicBezTo>
                    <a:pt x="410" y="330"/>
                    <a:pt x="409" y="329"/>
                    <a:pt x="409" y="329"/>
                  </a:cubicBezTo>
                  <a:cubicBezTo>
                    <a:pt x="409" y="328"/>
                    <a:pt x="409" y="327"/>
                    <a:pt x="409" y="326"/>
                  </a:cubicBezTo>
                  <a:cubicBezTo>
                    <a:pt x="409" y="325"/>
                    <a:pt x="410" y="325"/>
                    <a:pt x="411" y="324"/>
                  </a:cubicBezTo>
                  <a:cubicBezTo>
                    <a:pt x="412" y="324"/>
                    <a:pt x="412" y="325"/>
                    <a:pt x="413" y="325"/>
                  </a:cubicBezTo>
                  <a:cubicBezTo>
                    <a:pt x="413" y="326"/>
                    <a:pt x="413" y="327"/>
                    <a:pt x="414" y="327"/>
                  </a:cubicBezTo>
                  <a:cubicBezTo>
                    <a:pt x="415" y="328"/>
                    <a:pt x="415" y="328"/>
                    <a:pt x="416" y="329"/>
                  </a:cubicBezTo>
                  <a:cubicBezTo>
                    <a:pt x="416" y="329"/>
                    <a:pt x="417" y="329"/>
                    <a:pt x="417" y="330"/>
                  </a:cubicBezTo>
                  <a:cubicBezTo>
                    <a:pt x="417" y="330"/>
                    <a:pt x="417" y="330"/>
                    <a:pt x="418" y="331"/>
                  </a:cubicBezTo>
                  <a:cubicBezTo>
                    <a:pt x="418" y="331"/>
                    <a:pt x="418" y="331"/>
                    <a:pt x="418" y="332"/>
                  </a:cubicBezTo>
                  <a:cubicBezTo>
                    <a:pt x="417" y="332"/>
                    <a:pt x="417" y="332"/>
                    <a:pt x="417" y="332"/>
                  </a:cubicBezTo>
                  <a:cubicBezTo>
                    <a:pt x="416" y="332"/>
                    <a:pt x="416" y="332"/>
                    <a:pt x="416" y="332"/>
                  </a:cubicBezTo>
                  <a:close/>
                  <a:moveTo>
                    <a:pt x="427" y="339"/>
                  </a:moveTo>
                  <a:cubicBezTo>
                    <a:pt x="427" y="339"/>
                    <a:pt x="426" y="340"/>
                    <a:pt x="426" y="340"/>
                  </a:cubicBezTo>
                  <a:cubicBezTo>
                    <a:pt x="425" y="340"/>
                    <a:pt x="424" y="340"/>
                    <a:pt x="423" y="339"/>
                  </a:cubicBezTo>
                  <a:cubicBezTo>
                    <a:pt x="423" y="339"/>
                    <a:pt x="422" y="339"/>
                    <a:pt x="422" y="338"/>
                  </a:cubicBezTo>
                  <a:cubicBezTo>
                    <a:pt x="421" y="338"/>
                    <a:pt x="421" y="339"/>
                    <a:pt x="420" y="340"/>
                  </a:cubicBezTo>
                  <a:cubicBezTo>
                    <a:pt x="420" y="340"/>
                    <a:pt x="420" y="341"/>
                    <a:pt x="420" y="342"/>
                  </a:cubicBezTo>
                  <a:cubicBezTo>
                    <a:pt x="420" y="342"/>
                    <a:pt x="420" y="343"/>
                    <a:pt x="420" y="343"/>
                  </a:cubicBezTo>
                  <a:cubicBezTo>
                    <a:pt x="420" y="344"/>
                    <a:pt x="420" y="344"/>
                    <a:pt x="420" y="344"/>
                  </a:cubicBezTo>
                  <a:cubicBezTo>
                    <a:pt x="419" y="344"/>
                    <a:pt x="419" y="344"/>
                    <a:pt x="419" y="344"/>
                  </a:cubicBezTo>
                  <a:cubicBezTo>
                    <a:pt x="419" y="343"/>
                    <a:pt x="419" y="342"/>
                    <a:pt x="419" y="341"/>
                  </a:cubicBezTo>
                  <a:cubicBezTo>
                    <a:pt x="418" y="341"/>
                    <a:pt x="418" y="340"/>
                    <a:pt x="418" y="339"/>
                  </a:cubicBezTo>
                  <a:cubicBezTo>
                    <a:pt x="418" y="339"/>
                    <a:pt x="418" y="339"/>
                    <a:pt x="417" y="338"/>
                  </a:cubicBezTo>
                  <a:cubicBezTo>
                    <a:pt x="417" y="338"/>
                    <a:pt x="417" y="337"/>
                    <a:pt x="417" y="337"/>
                  </a:cubicBezTo>
                  <a:cubicBezTo>
                    <a:pt x="417" y="336"/>
                    <a:pt x="418" y="336"/>
                    <a:pt x="418" y="337"/>
                  </a:cubicBezTo>
                  <a:cubicBezTo>
                    <a:pt x="419" y="337"/>
                    <a:pt x="419" y="337"/>
                    <a:pt x="420" y="336"/>
                  </a:cubicBezTo>
                  <a:cubicBezTo>
                    <a:pt x="420" y="336"/>
                    <a:pt x="420" y="335"/>
                    <a:pt x="420" y="334"/>
                  </a:cubicBezTo>
                  <a:cubicBezTo>
                    <a:pt x="421" y="333"/>
                    <a:pt x="421" y="331"/>
                    <a:pt x="422" y="331"/>
                  </a:cubicBezTo>
                  <a:cubicBezTo>
                    <a:pt x="423" y="330"/>
                    <a:pt x="424" y="331"/>
                    <a:pt x="425" y="331"/>
                  </a:cubicBezTo>
                  <a:cubicBezTo>
                    <a:pt x="426" y="332"/>
                    <a:pt x="426" y="333"/>
                    <a:pt x="426" y="334"/>
                  </a:cubicBezTo>
                  <a:cubicBezTo>
                    <a:pt x="427" y="334"/>
                    <a:pt x="426" y="335"/>
                    <a:pt x="427" y="336"/>
                  </a:cubicBezTo>
                  <a:cubicBezTo>
                    <a:pt x="427" y="337"/>
                    <a:pt x="427" y="337"/>
                    <a:pt x="427" y="338"/>
                  </a:cubicBezTo>
                  <a:cubicBezTo>
                    <a:pt x="427" y="338"/>
                    <a:pt x="427" y="338"/>
                    <a:pt x="427" y="339"/>
                  </a:cubicBezTo>
                  <a:close/>
                  <a:moveTo>
                    <a:pt x="453" y="316"/>
                  </a:moveTo>
                  <a:cubicBezTo>
                    <a:pt x="453" y="317"/>
                    <a:pt x="453" y="317"/>
                    <a:pt x="453" y="317"/>
                  </a:cubicBezTo>
                  <a:cubicBezTo>
                    <a:pt x="452" y="317"/>
                    <a:pt x="452" y="317"/>
                    <a:pt x="451" y="318"/>
                  </a:cubicBezTo>
                  <a:cubicBezTo>
                    <a:pt x="451" y="318"/>
                    <a:pt x="450" y="318"/>
                    <a:pt x="450" y="318"/>
                  </a:cubicBezTo>
                  <a:cubicBezTo>
                    <a:pt x="449" y="318"/>
                    <a:pt x="449" y="318"/>
                    <a:pt x="449" y="318"/>
                  </a:cubicBezTo>
                  <a:cubicBezTo>
                    <a:pt x="448" y="318"/>
                    <a:pt x="448" y="318"/>
                    <a:pt x="448" y="318"/>
                  </a:cubicBezTo>
                  <a:cubicBezTo>
                    <a:pt x="448" y="318"/>
                    <a:pt x="448" y="318"/>
                    <a:pt x="447" y="318"/>
                  </a:cubicBezTo>
                  <a:cubicBezTo>
                    <a:pt x="447" y="317"/>
                    <a:pt x="447" y="317"/>
                    <a:pt x="447" y="316"/>
                  </a:cubicBezTo>
                  <a:cubicBezTo>
                    <a:pt x="447" y="316"/>
                    <a:pt x="447" y="316"/>
                    <a:pt x="447" y="316"/>
                  </a:cubicBezTo>
                  <a:cubicBezTo>
                    <a:pt x="447" y="316"/>
                    <a:pt x="446" y="316"/>
                    <a:pt x="446" y="316"/>
                  </a:cubicBezTo>
                  <a:cubicBezTo>
                    <a:pt x="446" y="315"/>
                    <a:pt x="446" y="315"/>
                    <a:pt x="446" y="315"/>
                  </a:cubicBezTo>
                  <a:cubicBezTo>
                    <a:pt x="446" y="315"/>
                    <a:pt x="447" y="315"/>
                    <a:pt x="447" y="314"/>
                  </a:cubicBezTo>
                  <a:cubicBezTo>
                    <a:pt x="447" y="314"/>
                    <a:pt x="446" y="314"/>
                    <a:pt x="446" y="314"/>
                  </a:cubicBezTo>
                  <a:cubicBezTo>
                    <a:pt x="447" y="314"/>
                    <a:pt x="446" y="314"/>
                    <a:pt x="446" y="313"/>
                  </a:cubicBezTo>
                  <a:cubicBezTo>
                    <a:pt x="446" y="313"/>
                    <a:pt x="447" y="313"/>
                    <a:pt x="447" y="313"/>
                  </a:cubicBezTo>
                  <a:cubicBezTo>
                    <a:pt x="447" y="313"/>
                    <a:pt x="447" y="313"/>
                    <a:pt x="447" y="312"/>
                  </a:cubicBezTo>
                  <a:cubicBezTo>
                    <a:pt x="447" y="312"/>
                    <a:pt x="447" y="312"/>
                    <a:pt x="447" y="312"/>
                  </a:cubicBezTo>
                  <a:cubicBezTo>
                    <a:pt x="447" y="312"/>
                    <a:pt x="447" y="311"/>
                    <a:pt x="447" y="311"/>
                  </a:cubicBezTo>
                  <a:cubicBezTo>
                    <a:pt x="447" y="311"/>
                    <a:pt x="448" y="310"/>
                    <a:pt x="448" y="310"/>
                  </a:cubicBezTo>
                  <a:cubicBezTo>
                    <a:pt x="448" y="310"/>
                    <a:pt x="448" y="310"/>
                    <a:pt x="449" y="310"/>
                  </a:cubicBezTo>
                  <a:cubicBezTo>
                    <a:pt x="449" y="310"/>
                    <a:pt x="449" y="310"/>
                    <a:pt x="450" y="310"/>
                  </a:cubicBezTo>
                  <a:cubicBezTo>
                    <a:pt x="450" y="311"/>
                    <a:pt x="451" y="311"/>
                    <a:pt x="451" y="312"/>
                  </a:cubicBezTo>
                  <a:cubicBezTo>
                    <a:pt x="451" y="312"/>
                    <a:pt x="452" y="312"/>
                    <a:pt x="452" y="312"/>
                  </a:cubicBezTo>
                  <a:cubicBezTo>
                    <a:pt x="452" y="313"/>
                    <a:pt x="452" y="313"/>
                    <a:pt x="452" y="313"/>
                  </a:cubicBezTo>
                  <a:cubicBezTo>
                    <a:pt x="452" y="313"/>
                    <a:pt x="452" y="314"/>
                    <a:pt x="453" y="314"/>
                  </a:cubicBezTo>
                  <a:cubicBezTo>
                    <a:pt x="453" y="314"/>
                    <a:pt x="453" y="315"/>
                    <a:pt x="453" y="315"/>
                  </a:cubicBezTo>
                  <a:cubicBezTo>
                    <a:pt x="453" y="315"/>
                    <a:pt x="453" y="316"/>
                    <a:pt x="453" y="31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0" name="Freeform 480">
              <a:extLst>
                <a:ext uri="{FF2B5EF4-FFF2-40B4-BE49-F238E27FC236}">
                  <a16:creationId xmlns:a16="http://schemas.microsoft.com/office/drawing/2014/main" id="{4E99A457-CDA5-414A-975E-36B562585E46}"/>
                </a:ext>
              </a:extLst>
            </p:cNvPr>
            <p:cNvSpPr>
              <a:spLocks noEditPoints="1"/>
            </p:cNvSpPr>
            <p:nvPr/>
          </p:nvSpPr>
          <p:spPr bwMode="auto">
            <a:xfrm>
              <a:off x="-8030242" y="12296726"/>
              <a:ext cx="1998663" cy="1816100"/>
            </a:xfrm>
            <a:custGeom>
              <a:avLst/>
              <a:gdLst>
                <a:gd name="T0" fmla="*/ 601 w 629"/>
                <a:gd name="T1" fmla="*/ 228 h 572"/>
                <a:gd name="T2" fmla="*/ 603 w 629"/>
                <a:gd name="T3" fmla="*/ 215 h 572"/>
                <a:gd name="T4" fmla="*/ 592 w 629"/>
                <a:gd name="T5" fmla="*/ 200 h 572"/>
                <a:gd name="T6" fmla="*/ 577 w 629"/>
                <a:gd name="T7" fmla="*/ 168 h 572"/>
                <a:gd name="T8" fmla="*/ 585 w 629"/>
                <a:gd name="T9" fmla="*/ 147 h 572"/>
                <a:gd name="T10" fmla="*/ 574 w 629"/>
                <a:gd name="T11" fmla="*/ 120 h 572"/>
                <a:gd name="T12" fmla="*/ 555 w 629"/>
                <a:gd name="T13" fmla="*/ 76 h 572"/>
                <a:gd name="T14" fmla="*/ 536 w 629"/>
                <a:gd name="T15" fmla="*/ 48 h 572"/>
                <a:gd name="T16" fmla="*/ 483 w 629"/>
                <a:gd name="T17" fmla="*/ 99 h 572"/>
                <a:gd name="T18" fmla="*/ 444 w 629"/>
                <a:gd name="T19" fmla="*/ 94 h 572"/>
                <a:gd name="T20" fmla="*/ 431 w 629"/>
                <a:gd name="T21" fmla="*/ 83 h 572"/>
                <a:gd name="T22" fmla="*/ 426 w 629"/>
                <a:gd name="T23" fmla="*/ 33 h 572"/>
                <a:gd name="T24" fmla="*/ 389 w 629"/>
                <a:gd name="T25" fmla="*/ 27 h 572"/>
                <a:gd name="T26" fmla="*/ 354 w 629"/>
                <a:gd name="T27" fmla="*/ 6 h 572"/>
                <a:gd name="T28" fmla="*/ 322 w 629"/>
                <a:gd name="T29" fmla="*/ 3 h 572"/>
                <a:gd name="T30" fmla="*/ 322 w 629"/>
                <a:gd name="T31" fmla="*/ 17 h 572"/>
                <a:gd name="T32" fmla="*/ 300 w 629"/>
                <a:gd name="T33" fmla="*/ 62 h 572"/>
                <a:gd name="T34" fmla="*/ 271 w 629"/>
                <a:gd name="T35" fmla="*/ 88 h 572"/>
                <a:gd name="T36" fmla="*/ 242 w 629"/>
                <a:gd name="T37" fmla="*/ 110 h 572"/>
                <a:gd name="T38" fmla="*/ 247 w 629"/>
                <a:gd name="T39" fmla="*/ 151 h 572"/>
                <a:gd name="T40" fmla="*/ 217 w 629"/>
                <a:gd name="T41" fmla="*/ 162 h 572"/>
                <a:gd name="T42" fmla="*/ 217 w 629"/>
                <a:gd name="T43" fmla="*/ 191 h 572"/>
                <a:gd name="T44" fmla="*/ 180 w 629"/>
                <a:gd name="T45" fmla="*/ 216 h 572"/>
                <a:gd name="T46" fmla="*/ 133 w 629"/>
                <a:gd name="T47" fmla="*/ 221 h 572"/>
                <a:gd name="T48" fmla="*/ 81 w 629"/>
                <a:gd name="T49" fmla="*/ 242 h 572"/>
                <a:gd name="T50" fmla="*/ 68 w 629"/>
                <a:gd name="T51" fmla="*/ 223 h 572"/>
                <a:gd name="T52" fmla="*/ 24 w 629"/>
                <a:gd name="T53" fmla="*/ 298 h 572"/>
                <a:gd name="T54" fmla="*/ 53 w 629"/>
                <a:gd name="T55" fmla="*/ 321 h 572"/>
                <a:gd name="T56" fmla="*/ 60 w 629"/>
                <a:gd name="T57" fmla="*/ 350 h 572"/>
                <a:gd name="T58" fmla="*/ 55 w 629"/>
                <a:gd name="T59" fmla="*/ 376 h 572"/>
                <a:gd name="T60" fmla="*/ 26 w 629"/>
                <a:gd name="T61" fmla="*/ 416 h 572"/>
                <a:gd name="T62" fmla="*/ 0 w 629"/>
                <a:gd name="T63" fmla="*/ 476 h 572"/>
                <a:gd name="T64" fmla="*/ 34 w 629"/>
                <a:gd name="T65" fmla="*/ 502 h 572"/>
                <a:gd name="T66" fmla="*/ 65 w 629"/>
                <a:gd name="T67" fmla="*/ 510 h 572"/>
                <a:gd name="T68" fmla="*/ 97 w 629"/>
                <a:gd name="T69" fmla="*/ 521 h 572"/>
                <a:gd name="T70" fmla="*/ 152 w 629"/>
                <a:gd name="T71" fmla="*/ 520 h 572"/>
                <a:gd name="T72" fmla="*/ 168 w 629"/>
                <a:gd name="T73" fmla="*/ 489 h 572"/>
                <a:gd name="T74" fmla="*/ 227 w 629"/>
                <a:gd name="T75" fmla="*/ 508 h 572"/>
                <a:gd name="T76" fmla="*/ 276 w 629"/>
                <a:gd name="T77" fmla="*/ 533 h 572"/>
                <a:gd name="T78" fmla="*/ 296 w 629"/>
                <a:gd name="T79" fmla="*/ 542 h 572"/>
                <a:gd name="T80" fmla="*/ 333 w 629"/>
                <a:gd name="T81" fmla="*/ 557 h 572"/>
                <a:gd name="T82" fmla="*/ 358 w 629"/>
                <a:gd name="T83" fmla="*/ 564 h 572"/>
                <a:gd name="T84" fmla="*/ 412 w 629"/>
                <a:gd name="T85" fmla="*/ 539 h 572"/>
                <a:gd name="T86" fmla="*/ 373 w 629"/>
                <a:gd name="T87" fmla="*/ 531 h 572"/>
                <a:gd name="T88" fmla="*/ 376 w 629"/>
                <a:gd name="T89" fmla="*/ 502 h 572"/>
                <a:gd name="T90" fmla="*/ 384 w 629"/>
                <a:gd name="T91" fmla="*/ 459 h 572"/>
                <a:gd name="T92" fmla="*/ 338 w 629"/>
                <a:gd name="T93" fmla="*/ 412 h 572"/>
                <a:gd name="T94" fmla="*/ 364 w 629"/>
                <a:gd name="T95" fmla="*/ 374 h 572"/>
                <a:gd name="T96" fmla="*/ 425 w 629"/>
                <a:gd name="T97" fmla="*/ 373 h 572"/>
                <a:gd name="T98" fmla="*/ 499 w 629"/>
                <a:gd name="T99" fmla="*/ 347 h 572"/>
                <a:gd name="T100" fmla="*/ 529 w 629"/>
                <a:gd name="T101" fmla="*/ 332 h 572"/>
                <a:gd name="T102" fmla="*/ 566 w 629"/>
                <a:gd name="T103" fmla="*/ 319 h 572"/>
                <a:gd name="T104" fmla="*/ 593 w 629"/>
                <a:gd name="T105" fmla="*/ 290 h 572"/>
                <a:gd name="T106" fmla="*/ 628 w 629"/>
                <a:gd name="T107" fmla="*/ 248 h 572"/>
                <a:gd name="T108" fmla="*/ 318 w 629"/>
                <a:gd name="T109" fmla="*/ 417 h 572"/>
                <a:gd name="T110" fmla="*/ 313 w 629"/>
                <a:gd name="T111" fmla="*/ 408 h 572"/>
                <a:gd name="T112" fmla="*/ 310 w 629"/>
                <a:gd name="T113" fmla="*/ 401 h 572"/>
                <a:gd name="T114" fmla="*/ 319 w 629"/>
                <a:gd name="T115" fmla="*/ 395 h 572"/>
                <a:gd name="T116" fmla="*/ 322 w 629"/>
                <a:gd name="T117" fmla="*/ 409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9" h="572">
                  <a:moveTo>
                    <a:pt x="623" y="240"/>
                  </a:moveTo>
                  <a:cubicBezTo>
                    <a:pt x="622" y="238"/>
                    <a:pt x="610" y="239"/>
                    <a:pt x="608" y="239"/>
                  </a:cubicBezTo>
                  <a:cubicBezTo>
                    <a:pt x="606" y="240"/>
                    <a:pt x="603" y="232"/>
                    <a:pt x="602" y="230"/>
                  </a:cubicBezTo>
                  <a:cubicBezTo>
                    <a:pt x="600" y="228"/>
                    <a:pt x="601" y="228"/>
                    <a:pt x="601" y="228"/>
                  </a:cubicBezTo>
                  <a:cubicBezTo>
                    <a:pt x="609" y="226"/>
                    <a:pt x="609" y="226"/>
                    <a:pt x="609" y="226"/>
                  </a:cubicBezTo>
                  <a:cubicBezTo>
                    <a:pt x="616" y="215"/>
                    <a:pt x="616" y="215"/>
                    <a:pt x="616" y="215"/>
                  </a:cubicBezTo>
                  <a:cubicBezTo>
                    <a:pt x="614" y="211"/>
                    <a:pt x="614" y="211"/>
                    <a:pt x="614" y="211"/>
                  </a:cubicBezTo>
                  <a:cubicBezTo>
                    <a:pt x="614" y="211"/>
                    <a:pt x="607" y="213"/>
                    <a:pt x="603" y="215"/>
                  </a:cubicBezTo>
                  <a:cubicBezTo>
                    <a:pt x="599" y="216"/>
                    <a:pt x="596" y="213"/>
                    <a:pt x="594" y="211"/>
                  </a:cubicBezTo>
                  <a:cubicBezTo>
                    <a:pt x="591" y="210"/>
                    <a:pt x="598" y="208"/>
                    <a:pt x="600" y="208"/>
                  </a:cubicBezTo>
                  <a:cubicBezTo>
                    <a:pt x="602" y="208"/>
                    <a:pt x="601" y="206"/>
                    <a:pt x="602" y="204"/>
                  </a:cubicBezTo>
                  <a:cubicBezTo>
                    <a:pt x="602" y="201"/>
                    <a:pt x="595" y="201"/>
                    <a:pt x="592" y="200"/>
                  </a:cubicBezTo>
                  <a:cubicBezTo>
                    <a:pt x="588" y="199"/>
                    <a:pt x="588" y="197"/>
                    <a:pt x="588" y="195"/>
                  </a:cubicBezTo>
                  <a:cubicBezTo>
                    <a:pt x="588" y="192"/>
                    <a:pt x="579" y="192"/>
                    <a:pt x="577" y="193"/>
                  </a:cubicBezTo>
                  <a:cubicBezTo>
                    <a:pt x="574" y="193"/>
                    <a:pt x="583" y="183"/>
                    <a:pt x="585" y="181"/>
                  </a:cubicBezTo>
                  <a:cubicBezTo>
                    <a:pt x="586" y="179"/>
                    <a:pt x="579" y="170"/>
                    <a:pt x="577" y="168"/>
                  </a:cubicBezTo>
                  <a:cubicBezTo>
                    <a:pt x="576" y="166"/>
                    <a:pt x="581" y="163"/>
                    <a:pt x="583" y="162"/>
                  </a:cubicBezTo>
                  <a:cubicBezTo>
                    <a:pt x="585" y="162"/>
                    <a:pt x="584" y="160"/>
                    <a:pt x="586" y="158"/>
                  </a:cubicBezTo>
                  <a:cubicBezTo>
                    <a:pt x="587" y="155"/>
                    <a:pt x="588" y="155"/>
                    <a:pt x="586" y="154"/>
                  </a:cubicBezTo>
                  <a:cubicBezTo>
                    <a:pt x="584" y="152"/>
                    <a:pt x="585" y="150"/>
                    <a:pt x="585" y="147"/>
                  </a:cubicBezTo>
                  <a:cubicBezTo>
                    <a:pt x="585" y="144"/>
                    <a:pt x="579" y="143"/>
                    <a:pt x="576" y="143"/>
                  </a:cubicBezTo>
                  <a:cubicBezTo>
                    <a:pt x="574" y="142"/>
                    <a:pt x="575" y="139"/>
                    <a:pt x="575" y="138"/>
                  </a:cubicBezTo>
                  <a:cubicBezTo>
                    <a:pt x="575" y="137"/>
                    <a:pt x="576" y="135"/>
                    <a:pt x="575" y="133"/>
                  </a:cubicBezTo>
                  <a:cubicBezTo>
                    <a:pt x="574" y="131"/>
                    <a:pt x="574" y="123"/>
                    <a:pt x="574" y="120"/>
                  </a:cubicBezTo>
                  <a:cubicBezTo>
                    <a:pt x="574" y="117"/>
                    <a:pt x="565" y="102"/>
                    <a:pt x="565" y="102"/>
                  </a:cubicBezTo>
                  <a:cubicBezTo>
                    <a:pt x="565" y="102"/>
                    <a:pt x="565" y="102"/>
                    <a:pt x="565" y="102"/>
                  </a:cubicBezTo>
                  <a:cubicBezTo>
                    <a:pt x="557" y="95"/>
                    <a:pt x="557" y="95"/>
                    <a:pt x="557" y="95"/>
                  </a:cubicBezTo>
                  <a:cubicBezTo>
                    <a:pt x="557" y="95"/>
                    <a:pt x="558" y="77"/>
                    <a:pt x="555" y="76"/>
                  </a:cubicBezTo>
                  <a:cubicBezTo>
                    <a:pt x="552" y="75"/>
                    <a:pt x="549" y="75"/>
                    <a:pt x="550" y="70"/>
                  </a:cubicBezTo>
                  <a:cubicBezTo>
                    <a:pt x="550" y="66"/>
                    <a:pt x="550" y="57"/>
                    <a:pt x="550" y="57"/>
                  </a:cubicBezTo>
                  <a:cubicBezTo>
                    <a:pt x="550" y="57"/>
                    <a:pt x="550" y="53"/>
                    <a:pt x="547" y="52"/>
                  </a:cubicBezTo>
                  <a:cubicBezTo>
                    <a:pt x="544" y="51"/>
                    <a:pt x="536" y="48"/>
                    <a:pt x="536" y="48"/>
                  </a:cubicBezTo>
                  <a:cubicBezTo>
                    <a:pt x="536" y="40"/>
                    <a:pt x="536" y="40"/>
                    <a:pt x="536" y="40"/>
                  </a:cubicBezTo>
                  <a:cubicBezTo>
                    <a:pt x="532" y="34"/>
                    <a:pt x="532" y="34"/>
                    <a:pt x="532" y="34"/>
                  </a:cubicBezTo>
                  <a:cubicBezTo>
                    <a:pt x="509" y="48"/>
                    <a:pt x="509" y="48"/>
                    <a:pt x="509" y="48"/>
                  </a:cubicBezTo>
                  <a:cubicBezTo>
                    <a:pt x="483" y="99"/>
                    <a:pt x="483" y="99"/>
                    <a:pt x="483" y="99"/>
                  </a:cubicBezTo>
                  <a:cubicBezTo>
                    <a:pt x="465" y="99"/>
                    <a:pt x="465" y="99"/>
                    <a:pt x="465" y="99"/>
                  </a:cubicBezTo>
                  <a:cubicBezTo>
                    <a:pt x="463" y="94"/>
                    <a:pt x="463" y="94"/>
                    <a:pt x="463" y="94"/>
                  </a:cubicBezTo>
                  <a:cubicBezTo>
                    <a:pt x="463" y="94"/>
                    <a:pt x="464" y="92"/>
                    <a:pt x="459" y="92"/>
                  </a:cubicBezTo>
                  <a:cubicBezTo>
                    <a:pt x="455" y="92"/>
                    <a:pt x="444" y="94"/>
                    <a:pt x="444" y="94"/>
                  </a:cubicBezTo>
                  <a:cubicBezTo>
                    <a:pt x="444" y="94"/>
                    <a:pt x="442" y="94"/>
                    <a:pt x="442" y="96"/>
                  </a:cubicBezTo>
                  <a:cubicBezTo>
                    <a:pt x="441" y="98"/>
                    <a:pt x="442" y="101"/>
                    <a:pt x="439" y="100"/>
                  </a:cubicBezTo>
                  <a:cubicBezTo>
                    <a:pt x="437" y="99"/>
                    <a:pt x="437" y="97"/>
                    <a:pt x="436" y="95"/>
                  </a:cubicBezTo>
                  <a:cubicBezTo>
                    <a:pt x="435" y="93"/>
                    <a:pt x="431" y="85"/>
                    <a:pt x="431" y="83"/>
                  </a:cubicBezTo>
                  <a:cubicBezTo>
                    <a:pt x="430" y="82"/>
                    <a:pt x="429" y="82"/>
                    <a:pt x="430" y="79"/>
                  </a:cubicBezTo>
                  <a:cubicBezTo>
                    <a:pt x="430" y="75"/>
                    <a:pt x="434" y="58"/>
                    <a:pt x="432" y="55"/>
                  </a:cubicBezTo>
                  <a:cubicBezTo>
                    <a:pt x="429" y="52"/>
                    <a:pt x="425" y="47"/>
                    <a:pt x="425" y="44"/>
                  </a:cubicBezTo>
                  <a:cubicBezTo>
                    <a:pt x="426" y="41"/>
                    <a:pt x="428" y="36"/>
                    <a:pt x="426" y="33"/>
                  </a:cubicBezTo>
                  <a:cubicBezTo>
                    <a:pt x="424" y="31"/>
                    <a:pt x="420" y="27"/>
                    <a:pt x="419" y="24"/>
                  </a:cubicBezTo>
                  <a:cubicBezTo>
                    <a:pt x="416" y="24"/>
                    <a:pt x="410" y="24"/>
                    <a:pt x="409" y="24"/>
                  </a:cubicBezTo>
                  <a:cubicBezTo>
                    <a:pt x="406" y="25"/>
                    <a:pt x="405" y="23"/>
                    <a:pt x="402" y="21"/>
                  </a:cubicBezTo>
                  <a:cubicBezTo>
                    <a:pt x="399" y="18"/>
                    <a:pt x="394" y="24"/>
                    <a:pt x="389" y="27"/>
                  </a:cubicBezTo>
                  <a:cubicBezTo>
                    <a:pt x="385" y="29"/>
                    <a:pt x="387" y="33"/>
                    <a:pt x="386" y="36"/>
                  </a:cubicBezTo>
                  <a:cubicBezTo>
                    <a:pt x="385" y="39"/>
                    <a:pt x="383" y="36"/>
                    <a:pt x="377" y="35"/>
                  </a:cubicBezTo>
                  <a:cubicBezTo>
                    <a:pt x="371" y="34"/>
                    <a:pt x="368" y="28"/>
                    <a:pt x="368" y="28"/>
                  </a:cubicBezTo>
                  <a:cubicBezTo>
                    <a:pt x="368" y="28"/>
                    <a:pt x="355" y="9"/>
                    <a:pt x="354" y="6"/>
                  </a:cubicBezTo>
                  <a:cubicBezTo>
                    <a:pt x="352" y="3"/>
                    <a:pt x="347" y="3"/>
                    <a:pt x="345" y="4"/>
                  </a:cubicBezTo>
                  <a:cubicBezTo>
                    <a:pt x="344" y="4"/>
                    <a:pt x="344" y="4"/>
                    <a:pt x="342" y="2"/>
                  </a:cubicBezTo>
                  <a:cubicBezTo>
                    <a:pt x="340" y="0"/>
                    <a:pt x="334" y="1"/>
                    <a:pt x="327" y="2"/>
                  </a:cubicBezTo>
                  <a:cubicBezTo>
                    <a:pt x="325" y="2"/>
                    <a:pt x="323" y="2"/>
                    <a:pt x="322" y="3"/>
                  </a:cubicBezTo>
                  <a:cubicBezTo>
                    <a:pt x="320" y="4"/>
                    <a:pt x="320" y="6"/>
                    <a:pt x="319" y="7"/>
                  </a:cubicBezTo>
                  <a:cubicBezTo>
                    <a:pt x="318" y="7"/>
                    <a:pt x="319" y="11"/>
                    <a:pt x="319" y="11"/>
                  </a:cubicBezTo>
                  <a:cubicBezTo>
                    <a:pt x="319" y="11"/>
                    <a:pt x="319" y="12"/>
                    <a:pt x="320" y="14"/>
                  </a:cubicBezTo>
                  <a:cubicBezTo>
                    <a:pt x="322" y="15"/>
                    <a:pt x="322" y="17"/>
                    <a:pt x="322" y="17"/>
                  </a:cubicBezTo>
                  <a:cubicBezTo>
                    <a:pt x="322" y="17"/>
                    <a:pt x="322" y="34"/>
                    <a:pt x="322" y="39"/>
                  </a:cubicBezTo>
                  <a:cubicBezTo>
                    <a:pt x="322" y="44"/>
                    <a:pt x="321" y="45"/>
                    <a:pt x="321" y="45"/>
                  </a:cubicBezTo>
                  <a:cubicBezTo>
                    <a:pt x="321" y="45"/>
                    <a:pt x="305" y="56"/>
                    <a:pt x="302" y="58"/>
                  </a:cubicBezTo>
                  <a:cubicBezTo>
                    <a:pt x="299" y="60"/>
                    <a:pt x="300" y="62"/>
                    <a:pt x="300" y="62"/>
                  </a:cubicBezTo>
                  <a:cubicBezTo>
                    <a:pt x="300" y="62"/>
                    <a:pt x="301" y="65"/>
                    <a:pt x="301" y="67"/>
                  </a:cubicBezTo>
                  <a:cubicBezTo>
                    <a:pt x="301" y="70"/>
                    <a:pt x="299" y="71"/>
                    <a:pt x="299" y="71"/>
                  </a:cubicBezTo>
                  <a:cubicBezTo>
                    <a:pt x="299" y="71"/>
                    <a:pt x="276" y="84"/>
                    <a:pt x="273" y="85"/>
                  </a:cubicBezTo>
                  <a:cubicBezTo>
                    <a:pt x="271" y="86"/>
                    <a:pt x="271" y="88"/>
                    <a:pt x="271" y="88"/>
                  </a:cubicBezTo>
                  <a:cubicBezTo>
                    <a:pt x="271" y="88"/>
                    <a:pt x="271" y="90"/>
                    <a:pt x="272" y="93"/>
                  </a:cubicBezTo>
                  <a:cubicBezTo>
                    <a:pt x="273" y="96"/>
                    <a:pt x="271" y="98"/>
                    <a:pt x="271" y="98"/>
                  </a:cubicBezTo>
                  <a:cubicBezTo>
                    <a:pt x="271" y="98"/>
                    <a:pt x="261" y="104"/>
                    <a:pt x="257" y="109"/>
                  </a:cubicBezTo>
                  <a:cubicBezTo>
                    <a:pt x="253" y="114"/>
                    <a:pt x="244" y="110"/>
                    <a:pt x="242" y="110"/>
                  </a:cubicBezTo>
                  <a:cubicBezTo>
                    <a:pt x="239" y="110"/>
                    <a:pt x="239" y="112"/>
                    <a:pt x="238" y="115"/>
                  </a:cubicBezTo>
                  <a:cubicBezTo>
                    <a:pt x="238" y="117"/>
                    <a:pt x="239" y="121"/>
                    <a:pt x="239" y="121"/>
                  </a:cubicBezTo>
                  <a:cubicBezTo>
                    <a:pt x="239" y="121"/>
                    <a:pt x="247" y="145"/>
                    <a:pt x="249" y="148"/>
                  </a:cubicBezTo>
                  <a:cubicBezTo>
                    <a:pt x="250" y="152"/>
                    <a:pt x="247" y="151"/>
                    <a:pt x="247" y="151"/>
                  </a:cubicBezTo>
                  <a:cubicBezTo>
                    <a:pt x="247" y="151"/>
                    <a:pt x="236" y="152"/>
                    <a:pt x="233" y="153"/>
                  </a:cubicBezTo>
                  <a:cubicBezTo>
                    <a:pt x="231" y="153"/>
                    <a:pt x="230" y="149"/>
                    <a:pt x="228" y="147"/>
                  </a:cubicBezTo>
                  <a:cubicBezTo>
                    <a:pt x="226" y="145"/>
                    <a:pt x="225" y="148"/>
                    <a:pt x="225" y="148"/>
                  </a:cubicBezTo>
                  <a:cubicBezTo>
                    <a:pt x="225" y="148"/>
                    <a:pt x="219" y="159"/>
                    <a:pt x="217" y="162"/>
                  </a:cubicBezTo>
                  <a:cubicBezTo>
                    <a:pt x="215" y="165"/>
                    <a:pt x="218" y="166"/>
                    <a:pt x="218" y="166"/>
                  </a:cubicBezTo>
                  <a:cubicBezTo>
                    <a:pt x="218" y="166"/>
                    <a:pt x="223" y="169"/>
                    <a:pt x="228" y="171"/>
                  </a:cubicBezTo>
                  <a:cubicBezTo>
                    <a:pt x="232" y="174"/>
                    <a:pt x="226" y="182"/>
                    <a:pt x="224" y="185"/>
                  </a:cubicBezTo>
                  <a:cubicBezTo>
                    <a:pt x="222" y="188"/>
                    <a:pt x="221" y="189"/>
                    <a:pt x="217" y="191"/>
                  </a:cubicBezTo>
                  <a:cubicBezTo>
                    <a:pt x="212" y="194"/>
                    <a:pt x="219" y="199"/>
                    <a:pt x="220" y="201"/>
                  </a:cubicBezTo>
                  <a:cubicBezTo>
                    <a:pt x="221" y="203"/>
                    <a:pt x="206" y="204"/>
                    <a:pt x="202" y="205"/>
                  </a:cubicBezTo>
                  <a:cubicBezTo>
                    <a:pt x="198" y="206"/>
                    <a:pt x="198" y="208"/>
                    <a:pt x="194" y="212"/>
                  </a:cubicBezTo>
                  <a:cubicBezTo>
                    <a:pt x="191" y="216"/>
                    <a:pt x="186" y="215"/>
                    <a:pt x="180" y="216"/>
                  </a:cubicBezTo>
                  <a:cubicBezTo>
                    <a:pt x="174" y="217"/>
                    <a:pt x="168" y="210"/>
                    <a:pt x="166" y="209"/>
                  </a:cubicBezTo>
                  <a:cubicBezTo>
                    <a:pt x="164" y="208"/>
                    <a:pt x="164" y="211"/>
                    <a:pt x="162" y="213"/>
                  </a:cubicBezTo>
                  <a:cubicBezTo>
                    <a:pt x="161" y="215"/>
                    <a:pt x="150" y="215"/>
                    <a:pt x="145" y="215"/>
                  </a:cubicBezTo>
                  <a:cubicBezTo>
                    <a:pt x="140" y="216"/>
                    <a:pt x="134" y="220"/>
                    <a:pt x="133" y="221"/>
                  </a:cubicBezTo>
                  <a:cubicBezTo>
                    <a:pt x="131" y="223"/>
                    <a:pt x="123" y="221"/>
                    <a:pt x="118" y="220"/>
                  </a:cubicBezTo>
                  <a:cubicBezTo>
                    <a:pt x="114" y="219"/>
                    <a:pt x="91" y="224"/>
                    <a:pt x="89" y="224"/>
                  </a:cubicBezTo>
                  <a:cubicBezTo>
                    <a:pt x="87" y="225"/>
                    <a:pt x="83" y="230"/>
                    <a:pt x="83" y="231"/>
                  </a:cubicBezTo>
                  <a:cubicBezTo>
                    <a:pt x="83" y="232"/>
                    <a:pt x="81" y="241"/>
                    <a:pt x="81" y="242"/>
                  </a:cubicBezTo>
                  <a:cubicBezTo>
                    <a:pt x="81" y="242"/>
                    <a:pt x="70" y="238"/>
                    <a:pt x="70" y="238"/>
                  </a:cubicBezTo>
                  <a:cubicBezTo>
                    <a:pt x="69" y="233"/>
                    <a:pt x="69" y="233"/>
                    <a:pt x="69" y="233"/>
                  </a:cubicBezTo>
                  <a:cubicBezTo>
                    <a:pt x="71" y="229"/>
                    <a:pt x="71" y="229"/>
                    <a:pt x="71" y="229"/>
                  </a:cubicBezTo>
                  <a:cubicBezTo>
                    <a:pt x="68" y="223"/>
                    <a:pt x="68" y="223"/>
                    <a:pt x="68" y="223"/>
                  </a:cubicBezTo>
                  <a:cubicBezTo>
                    <a:pt x="36" y="240"/>
                    <a:pt x="36" y="240"/>
                    <a:pt x="36" y="240"/>
                  </a:cubicBezTo>
                  <a:cubicBezTo>
                    <a:pt x="36" y="240"/>
                    <a:pt x="37" y="253"/>
                    <a:pt x="37" y="255"/>
                  </a:cubicBezTo>
                  <a:cubicBezTo>
                    <a:pt x="38" y="258"/>
                    <a:pt x="34" y="274"/>
                    <a:pt x="33" y="281"/>
                  </a:cubicBezTo>
                  <a:cubicBezTo>
                    <a:pt x="33" y="289"/>
                    <a:pt x="27" y="296"/>
                    <a:pt x="24" y="298"/>
                  </a:cubicBezTo>
                  <a:cubicBezTo>
                    <a:pt x="22" y="301"/>
                    <a:pt x="23" y="304"/>
                    <a:pt x="25" y="307"/>
                  </a:cubicBezTo>
                  <a:cubicBezTo>
                    <a:pt x="27" y="310"/>
                    <a:pt x="43" y="310"/>
                    <a:pt x="46" y="311"/>
                  </a:cubicBezTo>
                  <a:cubicBezTo>
                    <a:pt x="50" y="312"/>
                    <a:pt x="47" y="315"/>
                    <a:pt x="48" y="318"/>
                  </a:cubicBezTo>
                  <a:cubicBezTo>
                    <a:pt x="48" y="320"/>
                    <a:pt x="49" y="320"/>
                    <a:pt x="53" y="321"/>
                  </a:cubicBezTo>
                  <a:cubicBezTo>
                    <a:pt x="57" y="321"/>
                    <a:pt x="56" y="330"/>
                    <a:pt x="58" y="334"/>
                  </a:cubicBezTo>
                  <a:cubicBezTo>
                    <a:pt x="59" y="338"/>
                    <a:pt x="48" y="347"/>
                    <a:pt x="48" y="347"/>
                  </a:cubicBezTo>
                  <a:cubicBezTo>
                    <a:pt x="48" y="347"/>
                    <a:pt x="51" y="350"/>
                    <a:pt x="53" y="353"/>
                  </a:cubicBezTo>
                  <a:cubicBezTo>
                    <a:pt x="55" y="356"/>
                    <a:pt x="58" y="353"/>
                    <a:pt x="60" y="350"/>
                  </a:cubicBezTo>
                  <a:cubicBezTo>
                    <a:pt x="62" y="348"/>
                    <a:pt x="62" y="356"/>
                    <a:pt x="62" y="359"/>
                  </a:cubicBezTo>
                  <a:cubicBezTo>
                    <a:pt x="61" y="363"/>
                    <a:pt x="64" y="367"/>
                    <a:pt x="66" y="371"/>
                  </a:cubicBezTo>
                  <a:cubicBezTo>
                    <a:pt x="68" y="375"/>
                    <a:pt x="64" y="373"/>
                    <a:pt x="62" y="373"/>
                  </a:cubicBezTo>
                  <a:cubicBezTo>
                    <a:pt x="60" y="373"/>
                    <a:pt x="57" y="375"/>
                    <a:pt x="55" y="376"/>
                  </a:cubicBezTo>
                  <a:cubicBezTo>
                    <a:pt x="53" y="378"/>
                    <a:pt x="54" y="381"/>
                    <a:pt x="56" y="385"/>
                  </a:cubicBezTo>
                  <a:cubicBezTo>
                    <a:pt x="58" y="389"/>
                    <a:pt x="52" y="403"/>
                    <a:pt x="52" y="403"/>
                  </a:cubicBezTo>
                  <a:cubicBezTo>
                    <a:pt x="35" y="414"/>
                    <a:pt x="35" y="414"/>
                    <a:pt x="35" y="414"/>
                  </a:cubicBezTo>
                  <a:cubicBezTo>
                    <a:pt x="26" y="416"/>
                    <a:pt x="26" y="416"/>
                    <a:pt x="26" y="416"/>
                  </a:cubicBezTo>
                  <a:cubicBezTo>
                    <a:pt x="22" y="427"/>
                    <a:pt x="22" y="427"/>
                    <a:pt x="22" y="427"/>
                  </a:cubicBezTo>
                  <a:cubicBezTo>
                    <a:pt x="22" y="427"/>
                    <a:pt x="19" y="429"/>
                    <a:pt x="15" y="431"/>
                  </a:cubicBezTo>
                  <a:cubicBezTo>
                    <a:pt x="11" y="432"/>
                    <a:pt x="10" y="434"/>
                    <a:pt x="5" y="444"/>
                  </a:cubicBezTo>
                  <a:cubicBezTo>
                    <a:pt x="2" y="450"/>
                    <a:pt x="1" y="467"/>
                    <a:pt x="0" y="476"/>
                  </a:cubicBezTo>
                  <a:cubicBezTo>
                    <a:pt x="2" y="476"/>
                    <a:pt x="3" y="476"/>
                    <a:pt x="5" y="478"/>
                  </a:cubicBezTo>
                  <a:cubicBezTo>
                    <a:pt x="9" y="482"/>
                    <a:pt x="20" y="495"/>
                    <a:pt x="23" y="493"/>
                  </a:cubicBezTo>
                  <a:cubicBezTo>
                    <a:pt x="25" y="492"/>
                    <a:pt x="28" y="489"/>
                    <a:pt x="29" y="493"/>
                  </a:cubicBezTo>
                  <a:cubicBezTo>
                    <a:pt x="30" y="496"/>
                    <a:pt x="35" y="500"/>
                    <a:pt x="34" y="502"/>
                  </a:cubicBezTo>
                  <a:cubicBezTo>
                    <a:pt x="34" y="505"/>
                    <a:pt x="34" y="507"/>
                    <a:pt x="38" y="508"/>
                  </a:cubicBezTo>
                  <a:cubicBezTo>
                    <a:pt x="41" y="509"/>
                    <a:pt x="44" y="511"/>
                    <a:pt x="45" y="512"/>
                  </a:cubicBezTo>
                  <a:cubicBezTo>
                    <a:pt x="47" y="514"/>
                    <a:pt x="48" y="515"/>
                    <a:pt x="52" y="514"/>
                  </a:cubicBezTo>
                  <a:cubicBezTo>
                    <a:pt x="56" y="512"/>
                    <a:pt x="60" y="509"/>
                    <a:pt x="65" y="510"/>
                  </a:cubicBezTo>
                  <a:cubicBezTo>
                    <a:pt x="70" y="511"/>
                    <a:pt x="73" y="513"/>
                    <a:pt x="75" y="511"/>
                  </a:cubicBezTo>
                  <a:cubicBezTo>
                    <a:pt x="77" y="509"/>
                    <a:pt x="79" y="507"/>
                    <a:pt x="80" y="507"/>
                  </a:cubicBezTo>
                  <a:cubicBezTo>
                    <a:pt x="81" y="508"/>
                    <a:pt x="90" y="509"/>
                    <a:pt x="92" y="512"/>
                  </a:cubicBezTo>
                  <a:cubicBezTo>
                    <a:pt x="94" y="515"/>
                    <a:pt x="94" y="520"/>
                    <a:pt x="97" y="521"/>
                  </a:cubicBezTo>
                  <a:cubicBezTo>
                    <a:pt x="99" y="522"/>
                    <a:pt x="100" y="522"/>
                    <a:pt x="102" y="520"/>
                  </a:cubicBezTo>
                  <a:cubicBezTo>
                    <a:pt x="103" y="518"/>
                    <a:pt x="107" y="511"/>
                    <a:pt x="111" y="513"/>
                  </a:cubicBezTo>
                  <a:cubicBezTo>
                    <a:pt x="114" y="515"/>
                    <a:pt x="122" y="521"/>
                    <a:pt x="126" y="521"/>
                  </a:cubicBezTo>
                  <a:cubicBezTo>
                    <a:pt x="130" y="520"/>
                    <a:pt x="146" y="518"/>
                    <a:pt x="152" y="520"/>
                  </a:cubicBezTo>
                  <a:cubicBezTo>
                    <a:pt x="158" y="521"/>
                    <a:pt x="161" y="523"/>
                    <a:pt x="163" y="521"/>
                  </a:cubicBezTo>
                  <a:cubicBezTo>
                    <a:pt x="164" y="519"/>
                    <a:pt x="167" y="519"/>
                    <a:pt x="166" y="515"/>
                  </a:cubicBezTo>
                  <a:cubicBezTo>
                    <a:pt x="165" y="512"/>
                    <a:pt x="163" y="499"/>
                    <a:pt x="164" y="495"/>
                  </a:cubicBezTo>
                  <a:cubicBezTo>
                    <a:pt x="165" y="491"/>
                    <a:pt x="166" y="488"/>
                    <a:pt x="168" y="489"/>
                  </a:cubicBezTo>
                  <a:cubicBezTo>
                    <a:pt x="170" y="489"/>
                    <a:pt x="195" y="491"/>
                    <a:pt x="197" y="495"/>
                  </a:cubicBezTo>
                  <a:cubicBezTo>
                    <a:pt x="199" y="499"/>
                    <a:pt x="200" y="508"/>
                    <a:pt x="203" y="505"/>
                  </a:cubicBezTo>
                  <a:cubicBezTo>
                    <a:pt x="206" y="502"/>
                    <a:pt x="209" y="498"/>
                    <a:pt x="211" y="500"/>
                  </a:cubicBezTo>
                  <a:cubicBezTo>
                    <a:pt x="214" y="502"/>
                    <a:pt x="222" y="509"/>
                    <a:pt x="227" y="508"/>
                  </a:cubicBezTo>
                  <a:cubicBezTo>
                    <a:pt x="231" y="508"/>
                    <a:pt x="231" y="510"/>
                    <a:pt x="232" y="512"/>
                  </a:cubicBezTo>
                  <a:cubicBezTo>
                    <a:pt x="233" y="514"/>
                    <a:pt x="237" y="526"/>
                    <a:pt x="241" y="526"/>
                  </a:cubicBezTo>
                  <a:cubicBezTo>
                    <a:pt x="246" y="525"/>
                    <a:pt x="271" y="523"/>
                    <a:pt x="271" y="523"/>
                  </a:cubicBezTo>
                  <a:cubicBezTo>
                    <a:pt x="271" y="523"/>
                    <a:pt x="274" y="533"/>
                    <a:pt x="276" y="533"/>
                  </a:cubicBezTo>
                  <a:cubicBezTo>
                    <a:pt x="278" y="534"/>
                    <a:pt x="279" y="537"/>
                    <a:pt x="279" y="539"/>
                  </a:cubicBezTo>
                  <a:cubicBezTo>
                    <a:pt x="280" y="541"/>
                    <a:pt x="282" y="554"/>
                    <a:pt x="285" y="554"/>
                  </a:cubicBezTo>
                  <a:cubicBezTo>
                    <a:pt x="289" y="553"/>
                    <a:pt x="291" y="552"/>
                    <a:pt x="291" y="550"/>
                  </a:cubicBezTo>
                  <a:cubicBezTo>
                    <a:pt x="292" y="549"/>
                    <a:pt x="293" y="542"/>
                    <a:pt x="296" y="542"/>
                  </a:cubicBezTo>
                  <a:cubicBezTo>
                    <a:pt x="299" y="543"/>
                    <a:pt x="312" y="543"/>
                    <a:pt x="314" y="545"/>
                  </a:cubicBezTo>
                  <a:cubicBezTo>
                    <a:pt x="317" y="547"/>
                    <a:pt x="319" y="551"/>
                    <a:pt x="323" y="551"/>
                  </a:cubicBezTo>
                  <a:cubicBezTo>
                    <a:pt x="326" y="550"/>
                    <a:pt x="336" y="551"/>
                    <a:pt x="333" y="553"/>
                  </a:cubicBezTo>
                  <a:cubicBezTo>
                    <a:pt x="331" y="554"/>
                    <a:pt x="331" y="556"/>
                    <a:pt x="333" y="557"/>
                  </a:cubicBezTo>
                  <a:cubicBezTo>
                    <a:pt x="336" y="558"/>
                    <a:pt x="339" y="558"/>
                    <a:pt x="338" y="561"/>
                  </a:cubicBezTo>
                  <a:cubicBezTo>
                    <a:pt x="337" y="563"/>
                    <a:pt x="335" y="566"/>
                    <a:pt x="334" y="569"/>
                  </a:cubicBezTo>
                  <a:cubicBezTo>
                    <a:pt x="346" y="572"/>
                    <a:pt x="347" y="566"/>
                    <a:pt x="349" y="565"/>
                  </a:cubicBezTo>
                  <a:cubicBezTo>
                    <a:pt x="351" y="563"/>
                    <a:pt x="354" y="564"/>
                    <a:pt x="358" y="564"/>
                  </a:cubicBezTo>
                  <a:cubicBezTo>
                    <a:pt x="363" y="564"/>
                    <a:pt x="371" y="556"/>
                    <a:pt x="372" y="555"/>
                  </a:cubicBezTo>
                  <a:cubicBezTo>
                    <a:pt x="372" y="554"/>
                    <a:pt x="379" y="550"/>
                    <a:pt x="389" y="548"/>
                  </a:cubicBezTo>
                  <a:cubicBezTo>
                    <a:pt x="400" y="546"/>
                    <a:pt x="408" y="551"/>
                    <a:pt x="408" y="551"/>
                  </a:cubicBezTo>
                  <a:cubicBezTo>
                    <a:pt x="408" y="551"/>
                    <a:pt x="411" y="543"/>
                    <a:pt x="412" y="539"/>
                  </a:cubicBezTo>
                  <a:cubicBezTo>
                    <a:pt x="413" y="535"/>
                    <a:pt x="409" y="534"/>
                    <a:pt x="407" y="533"/>
                  </a:cubicBezTo>
                  <a:cubicBezTo>
                    <a:pt x="405" y="533"/>
                    <a:pt x="402" y="531"/>
                    <a:pt x="400" y="530"/>
                  </a:cubicBezTo>
                  <a:cubicBezTo>
                    <a:pt x="397" y="529"/>
                    <a:pt x="380" y="529"/>
                    <a:pt x="379" y="529"/>
                  </a:cubicBezTo>
                  <a:cubicBezTo>
                    <a:pt x="377" y="529"/>
                    <a:pt x="375" y="529"/>
                    <a:pt x="373" y="531"/>
                  </a:cubicBezTo>
                  <a:cubicBezTo>
                    <a:pt x="371" y="532"/>
                    <a:pt x="365" y="520"/>
                    <a:pt x="364" y="519"/>
                  </a:cubicBezTo>
                  <a:cubicBezTo>
                    <a:pt x="363" y="517"/>
                    <a:pt x="364" y="509"/>
                    <a:pt x="364" y="506"/>
                  </a:cubicBezTo>
                  <a:cubicBezTo>
                    <a:pt x="364" y="503"/>
                    <a:pt x="366" y="503"/>
                    <a:pt x="366" y="503"/>
                  </a:cubicBezTo>
                  <a:cubicBezTo>
                    <a:pt x="376" y="502"/>
                    <a:pt x="376" y="502"/>
                    <a:pt x="376" y="502"/>
                  </a:cubicBezTo>
                  <a:cubicBezTo>
                    <a:pt x="376" y="502"/>
                    <a:pt x="380" y="491"/>
                    <a:pt x="380" y="487"/>
                  </a:cubicBezTo>
                  <a:cubicBezTo>
                    <a:pt x="381" y="484"/>
                    <a:pt x="378" y="483"/>
                    <a:pt x="375" y="480"/>
                  </a:cubicBezTo>
                  <a:cubicBezTo>
                    <a:pt x="371" y="477"/>
                    <a:pt x="382" y="476"/>
                    <a:pt x="385" y="475"/>
                  </a:cubicBezTo>
                  <a:cubicBezTo>
                    <a:pt x="388" y="475"/>
                    <a:pt x="384" y="461"/>
                    <a:pt x="384" y="459"/>
                  </a:cubicBezTo>
                  <a:cubicBezTo>
                    <a:pt x="383" y="456"/>
                    <a:pt x="378" y="455"/>
                    <a:pt x="376" y="454"/>
                  </a:cubicBezTo>
                  <a:cubicBezTo>
                    <a:pt x="374" y="454"/>
                    <a:pt x="370" y="444"/>
                    <a:pt x="368" y="441"/>
                  </a:cubicBezTo>
                  <a:cubicBezTo>
                    <a:pt x="366" y="437"/>
                    <a:pt x="345" y="428"/>
                    <a:pt x="341" y="426"/>
                  </a:cubicBezTo>
                  <a:cubicBezTo>
                    <a:pt x="338" y="424"/>
                    <a:pt x="338" y="418"/>
                    <a:pt x="338" y="412"/>
                  </a:cubicBezTo>
                  <a:cubicBezTo>
                    <a:pt x="338" y="407"/>
                    <a:pt x="342" y="402"/>
                    <a:pt x="344" y="398"/>
                  </a:cubicBezTo>
                  <a:cubicBezTo>
                    <a:pt x="346" y="393"/>
                    <a:pt x="352" y="394"/>
                    <a:pt x="357" y="392"/>
                  </a:cubicBezTo>
                  <a:cubicBezTo>
                    <a:pt x="362" y="391"/>
                    <a:pt x="359" y="385"/>
                    <a:pt x="358" y="383"/>
                  </a:cubicBezTo>
                  <a:cubicBezTo>
                    <a:pt x="358" y="381"/>
                    <a:pt x="362" y="377"/>
                    <a:pt x="364" y="374"/>
                  </a:cubicBezTo>
                  <a:cubicBezTo>
                    <a:pt x="367" y="372"/>
                    <a:pt x="370" y="372"/>
                    <a:pt x="374" y="374"/>
                  </a:cubicBezTo>
                  <a:cubicBezTo>
                    <a:pt x="378" y="377"/>
                    <a:pt x="403" y="374"/>
                    <a:pt x="408" y="374"/>
                  </a:cubicBezTo>
                  <a:cubicBezTo>
                    <a:pt x="412" y="373"/>
                    <a:pt x="414" y="377"/>
                    <a:pt x="417" y="380"/>
                  </a:cubicBezTo>
                  <a:cubicBezTo>
                    <a:pt x="420" y="382"/>
                    <a:pt x="425" y="373"/>
                    <a:pt x="425" y="373"/>
                  </a:cubicBezTo>
                  <a:cubicBezTo>
                    <a:pt x="425" y="373"/>
                    <a:pt x="439" y="375"/>
                    <a:pt x="457" y="377"/>
                  </a:cubicBezTo>
                  <a:cubicBezTo>
                    <a:pt x="474" y="379"/>
                    <a:pt x="494" y="376"/>
                    <a:pt x="494" y="376"/>
                  </a:cubicBezTo>
                  <a:cubicBezTo>
                    <a:pt x="501" y="365"/>
                    <a:pt x="501" y="365"/>
                    <a:pt x="501" y="365"/>
                  </a:cubicBezTo>
                  <a:cubicBezTo>
                    <a:pt x="499" y="347"/>
                    <a:pt x="499" y="347"/>
                    <a:pt x="499" y="347"/>
                  </a:cubicBezTo>
                  <a:cubicBezTo>
                    <a:pt x="494" y="341"/>
                    <a:pt x="494" y="341"/>
                    <a:pt x="494" y="341"/>
                  </a:cubicBezTo>
                  <a:cubicBezTo>
                    <a:pt x="496" y="330"/>
                    <a:pt x="496" y="330"/>
                    <a:pt x="496" y="330"/>
                  </a:cubicBezTo>
                  <a:cubicBezTo>
                    <a:pt x="507" y="324"/>
                    <a:pt x="507" y="324"/>
                    <a:pt x="507" y="324"/>
                  </a:cubicBezTo>
                  <a:cubicBezTo>
                    <a:pt x="529" y="332"/>
                    <a:pt x="529" y="332"/>
                    <a:pt x="529" y="332"/>
                  </a:cubicBezTo>
                  <a:cubicBezTo>
                    <a:pt x="543" y="327"/>
                    <a:pt x="543" y="327"/>
                    <a:pt x="543" y="327"/>
                  </a:cubicBezTo>
                  <a:cubicBezTo>
                    <a:pt x="546" y="323"/>
                    <a:pt x="546" y="323"/>
                    <a:pt x="546" y="323"/>
                  </a:cubicBezTo>
                  <a:cubicBezTo>
                    <a:pt x="549" y="324"/>
                    <a:pt x="549" y="324"/>
                    <a:pt x="549" y="324"/>
                  </a:cubicBezTo>
                  <a:cubicBezTo>
                    <a:pt x="566" y="319"/>
                    <a:pt x="566" y="319"/>
                    <a:pt x="566" y="319"/>
                  </a:cubicBezTo>
                  <a:cubicBezTo>
                    <a:pt x="563" y="308"/>
                    <a:pt x="563" y="308"/>
                    <a:pt x="563" y="308"/>
                  </a:cubicBezTo>
                  <a:cubicBezTo>
                    <a:pt x="569" y="287"/>
                    <a:pt x="569" y="287"/>
                    <a:pt x="569" y="287"/>
                  </a:cubicBezTo>
                  <a:cubicBezTo>
                    <a:pt x="584" y="295"/>
                    <a:pt x="584" y="295"/>
                    <a:pt x="584" y="295"/>
                  </a:cubicBezTo>
                  <a:cubicBezTo>
                    <a:pt x="593" y="290"/>
                    <a:pt x="593" y="290"/>
                    <a:pt x="593" y="290"/>
                  </a:cubicBezTo>
                  <a:cubicBezTo>
                    <a:pt x="597" y="279"/>
                    <a:pt x="597" y="279"/>
                    <a:pt x="597" y="279"/>
                  </a:cubicBezTo>
                  <a:cubicBezTo>
                    <a:pt x="613" y="275"/>
                    <a:pt x="613" y="275"/>
                    <a:pt x="613" y="275"/>
                  </a:cubicBezTo>
                  <a:cubicBezTo>
                    <a:pt x="613" y="275"/>
                    <a:pt x="623" y="262"/>
                    <a:pt x="625" y="258"/>
                  </a:cubicBezTo>
                  <a:cubicBezTo>
                    <a:pt x="627" y="255"/>
                    <a:pt x="627" y="253"/>
                    <a:pt x="628" y="248"/>
                  </a:cubicBezTo>
                  <a:cubicBezTo>
                    <a:pt x="629" y="243"/>
                    <a:pt x="625" y="243"/>
                    <a:pt x="623" y="240"/>
                  </a:cubicBezTo>
                  <a:close/>
                  <a:moveTo>
                    <a:pt x="322" y="409"/>
                  </a:moveTo>
                  <a:cubicBezTo>
                    <a:pt x="322" y="411"/>
                    <a:pt x="321" y="413"/>
                    <a:pt x="320" y="414"/>
                  </a:cubicBezTo>
                  <a:cubicBezTo>
                    <a:pt x="320" y="415"/>
                    <a:pt x="320" y="417"/>
                    <a:pt x="318" y="417"/>
                  </a:cubicBezTo>
                  <a:cubicBezTo>
                    <a:pt x="318" y="417"/>
                    <a:pt x="317" y="416"/>
                    <a:pt x="317" y="415"/>
                  </a:cubicBezTo>
                  <a:cubicBezTo>
                    <a:pt x="317" y="414"/>
                    <a:pt x="317" y="413"/>
                    <a:pt x="317" y="413"/>
                  </a:cubicBezTo>
                  <a:cubicBezTo>
                    <a:pt x="316" y="412"/>
                    <a:pt x="316" y="411"/>
                    <a:pt x="315" y="411"/>
                  </a:cubicBezTo>
                  <a:cubicBezTo>
                    <a:pt x="315" y="410"/>
                    <a:pt x="314" y="409"/>
                    <a:pt x="313" y="408"/>
                  </a:cubicBezTo>
                  <a:cubicBezTo>
                    <a:pt x="313" y="408"/>
                    <a:pt x="313" y="407"/>
                    <a:pt x="313" y="406"/>
                  </a:cubicBezTo>
                  <a:cubicBezTo>
                    <a:pt x="313" y="405"/>
                    <a:pt x="314" y="404"/>
                    <a:pt x="314" y="403"/>
                  </a:cubicBezTo>
                  <a:cubicBezTo>
                    <a:pt x="314" y="402"/>
                    <a:pt x="312" y="402"/>
                    <a:pt x="312" y="402"/>
                  </a:cubicBezTo>
                  <a:cubicBezTo>
                    <a:pt x="311" y="402"/>
                    <a:pt x="310" y="402"/>
                    <a:pt x="310" y="401"/>
                  </a:cubicBezTo>
                  <a:cubicBezTo>
                    <a:pt x="309" y="400"/>
                    <a:pt x="310" y="399"/>
                    <a:pt x="311" y="399"/>
                  </a:cubicBezTo>
                  <a:cubicBezTo>
                    <a:pt x="312" y="398"/>
                    <a:pt x="313" y="398"/>
                    <a:pt x="314" y="397"/>
                  </a:cubicBezTo>
                  <a:cubicBezTo>
                    <a:pt x="315" y="397"/>
                    <a:pt x="316" y="396"/>
                    <a:pt x="316" y="395"/>
                  </a:cubicBezTo>
                  <a:cubicBezTo>
                    <a:pt x="317" y="395"/>
                    <a:pt x="318" y="394"/>
                    <a:pt x="319" y="395"/>
                  </a:cubicBezTo>
                  <a:cubicBezTo>
                    <a:pt x="320" y="395"/>
                    <a:pt x="321" y="396"/>
                    <a:pt x="321" y="397"/>
                  </a:cubicBezTo>
                  <a:cubicBezTo>
                    <a:pt x="321" y="398"/>
                    <a:pt x="322" y="399"/>
                    <a:pt x="322" y="400"/>
                  </a:cubicBezTo>
                  <a:cubicBezTo>
                    <a:pt x="322" y="401"/>
                    <a:pt x="322" y="402"/>
                    <a:pt x="322" y="403"/>
                  </a:cubicBezTo>
                  <a:cubicBezTo>
                    <a:pt x="322" y="405"/>
                    <a:pt x="323" y="407"/>
                    <a:pt x="322" y="409"/>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1" name="Freeform 481">
              <a:extLst>
                <a:ext uri="{FF2B5EF4-FFF2-40B4-BE49-F238E27FC236}">
                  <a16:creationId xmlns:a16="http://schemas.microsoft.com/office/drawing/2014/main" id="{B1509A42-BC61-D840-93F4-36ED1E082958}"/>
                </a:ext>
              </a:extLst>
            </p:cNvPr>
            <p:cNvSpPr>
              <a:spLocks noEditPoints="1"/>
            </p:cNvSpPr>
            <p:nvPr/>
          </p:nvSpPr>
          <p:spPr bwMode="auto">
            <a:xfrm>
              <a:off x="-8773193" y="11795076"/>
              <a:ext cx="1766888" cy="2044700"/>
            </a:xfrm>
            <a:custGeom>
              <a:avLst/>
              <a:gdLst>
                <a:gd name="T0" fmla="*/ 532 w 556"/>
                <a:gd name="T1" fmla="*/ 127 h 644"/>
                <a:gd name="T2" fmla="*/ 522 w 556"/>
                <a:gd name="T3" fmla="*/ 61 h 644"/>
                <a:gd name="T4" fmla="*/ 477 w 556"/>
                <a:gd name="T5" fmla="*/ 21 h 644"/>
                <a:gd name="T6" fmla="*/ 413 w 556"/>
                <a:gd name="T7" fmla="*/ 33 h 644"/>
                <a:gd name="T8" fmla="*/ 308 w 556"/>
                <a:gd name="T9" fmla="*/ 124 h 644"/>
                <a:gd name="T10" fmla="*/ 217 w 556"/>
                <a:gd name="T11" fmla="*/ 67 h 644"/>
                <a:gd name="T12" fmla="*/ 176 w 556"/>
                <a:gd name="T13" fmla="*/ 6 h 644"/>
                <a:gd name="T14" fmla="*/ 160 w 556"/>
                <a:gd name="T15" fmla="*/ 27 h 644"/>
                <a:gd name="T16" fmla="*/ 159 w 556"/>
                <a:gd name="T17" fmla="*/ 43 h 644"/>
                <a:gd name="T18" fmla="*/ 155 w 556"/>
                <a:gd name="T19" fmla="*/ 65 h 644"/>
                <a:gd name="T20" fmla="*/ 151 w 556"/>
                <a:gd name="T21" fmla="*/ 90 h 644"/>
                <a:gd name="T22" fmla="*/ 146 w 556"/>
                <a:gd name="T23" fmla="*/ 110 h 644"/>
                <a:gd name="T24" fmla="*/ 142 w 556"/>
                <a:gd name="T25" fmla="*/ 126 h 644"/>
                <a:gd name="T26" fmla="*/ 140 w 556"/>
                <a:gd name="T27" fmla="*/ 139 h 644"/>
                <a:gd name="T28" fmla="*/ 136 w 556"/>
                <a:gd name="T29" fmla="*/ 157 h 644"/>
                <a:gd name="T30" fmla="*/ 134 w 556"/>
                <a:gd name="T31" fmla="*/ 167 h 644"/>
                <a:gd name="T32" fmla="*/ 126 w 556"/>
                <a:gd name="T33" fmla="*/ 200 h 644"/>
                <a:gd name="T34" fmla="*/ 136 w 556"/>
                <a:gd name="T35" fmla="*/ 197 h 644"/>
                <a:gd name="T36" fmla="*/ 160 w 556"/>
                <a:gd name="T37" fmla="*/ 209 h 644"/>
                <a:gd name="T38" fmla="*/ 141 w 556"/>
                <a:gd name="T39" fmla="*/ 216 h 644"/>
                <a:gd name="T40" fmla="*/ 126 w 556"/>
                <a:gd name="T41" fmla="*/ 230 h 644"/>
                <a:gd name="T42" fmla="*/ 122 w 556"/>
                <a:gd name="T43" fmla="*/ 246 h 644"/>
                <a:gd name="T44" fmla="*/ 120 w 556"/>
                <a:gd name="T45" fmla="*/ 262 h 644"/>
                <a:gd name="T46" fmla="*/ 115 w 556"/>
                <a:gd name="T47" fmla="*/ 291 h 644"/>
                <a:gd name="T48" fmla="*/ 109 w 556"/>
                <a:gd name="T49" fmla="*/ 318 h 644"/>
                <a:gd name="T50" fmla="*/ 102 w 556"/>
                <a:gd name="T51" fmla="*/ 338 h 644"/>
                <a:gd name="T52" fmla="*/ 98 w 556"/>
                <a:gd name="T53" fmla="*/ 348 h 644"/>
                <a:gd name="T54" fmla="*/ 95 w 556"/>
                <a:gd name="T55" fmla="*/ 357 h 644"/>
                <a:gd name="T56" fmla="*/ 93 w 556"/>
                <a:gd name="T57" fmla="*/ 364 h 644"/>
                <a:gd name="T58" fmla="*/ 87 w 556"/>
                <a:gd name="T59" fmla="*/ 380 h 644"/>
                <a:gd name="T60" fmla="*/ 82 w 556"/>
                <a:gd name="T61" fmla="*/ 403 h 644"/>
                <a:gd name="T62" fmla="*/ 76 w 556"/>
                <a:gd name="T63" fmla="*/ 420 h 644"/>
                <a:gd name="T64" fmla="*/ 70 w 556"/>
                <a:gd name="T65" fmla="*/ 442 h 644"/>
                <a:gd name="T66" fmla="*/ 60 w 556"/>
                <a:gd name="T67" fmla="*/ 458 h 644"/>
                <a:gd name="T68" fmla="*/ 46 w 556"/>
                <a:gd name="T69" fmla="*/ 469 h 644"/>
                <a:gd name="T70" fmla="*/ 33 w 556"/>
                <a:gd name="T71" fmla="*/ 482 h 644"/>
                <a:gd name="T72" fmla="*/ 8 w 556"/>
                <a:gd name="T73" fmla="*/ 496 h 644"/>
                <a:gd name="T74" fmla="*/ 59 w 556"/>
                <a:gd name="T75" fmla="*/ 553 h 644"/>
                <a:gd name="T76" fmla="*/ 119 w 556"/>
                <a:gd name="T77" fmla="*/ 582 h 644"/>
                <a:gd name="T78" fmla="*/ 234 w 556"/>
                <a:gd name="T79" fmla="*/ 634 h 644"/>
                <a:gd name="T80" fmla="*/ 296 w 556"/>
                <a:gd name="T81" fmla="*/ 531 h 644"/>
                <a:gd name="T82" fmla="*/ 280 w 556"/>
                <a:gd name="T83" fmla="*/ 469 h 644"/>
                <a:gd name="T84" fmla="*/ 304 w 556"/>
                <a:gd name="T85" fmla="*/ 396 h 644"/>
                <a:gd name="T86" fmla="*/ 414 w 556"/>
                <a:gd name="T87" fmla="*/ 374 h 644"/>
                <a:gd name="T88" fmla="*/ 459 w 556"/>
                <a:gd name="T89" fmla="*/ 306 h 644"/>
                <a:gd name="T90" fmla="*/ 505 w 556"/>
                <a:gd name="T91" fmla="*/ 256 h 644"/>
                <a:gd name="T92" fmla="*/ 556 w 556"/>
                <a:gd name="T93" fmla="*/ 197 h 644"/>
                <a:gd name="T94" fmla="*/ 124 w 556"/>
                <a:gd name="T95" fmla="*/ 309 h 644"/>
                <a:gd name="T96" fmla="*/ 142 w 556"/>
                <a:gd name="T97" fmla="*/ 286 h 644"/>
                <a:gd name="T98" fmla="*/ 129 w 556"/>
                <a:gd name="T99" fmla="*/ 277 h 644"/>
                <a:gd name="T100" fmla="*/ 145 w 556"/>
                <a:gd name="T101" fmla="*/ 284 h 644"/>
                <a:gd name="T102" fmla="*/ 133 w 556"/>
                <a:gd name="T103" fmla="*/ 261 h 644"/>
                <a:gd name="T104" fmla="*/ 149 w 556"/>
                <a:gd name="T105" fmla="*/ 249 h 644"/>
                <a:gd name="T106" fmla="*/ 157 w 556"/>
                <a:gd name="T107" fmla="*/ 150 h 644"/>
                <a:gd name="T108" fmla="*/ 155 w 556"/>
                <a:gd name="T109" fmla="*/ 132 h 644"/>
                <a:gd name="T110" fmla="*/ 161 w 556"/>
                <a:gd name="T111" fmla="*/ 118 h 644"/>
                <a:gd name="T112" fmla="*/ 156 w 556"/>
                <a:gd name="T113" fmla="*/ 110 h 644"/>
                <a:gd name="T114" fmla="*/ 157 w 556"/>
                <a:gd name="T115" fmla="*/ 94 h 644"/>
                <a:gd name="T116" fmla="*/ 167 w 556"/>
                <a:gd name="T117" fmla="*/ 99 h 644"/>
                <a:gd name="T118" fmla="*/ 282 w 556"/>
                <a:gd name="T119" fmla="*/ 532 h 644"/>
                <a:gd name="T120" fmla="*/ 270 w 556"/>
                <a:gd name="T121" fmla="*/ 54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644">
                  <a:moveTo>
                    <a:pt x="556" y="175"/>
                  </a:moveTo>
                  <a:cubicBezTo>
                    <a:pt x="556" y="175"/>
                    <a:pt x="556" y="173"/>
                    <a:pt x="554" y="172"/>
                  </a:cubicBezTo>
                  <a:cubicBezTo>
                    <a:pt x="553" y="170"/>
                    <a:pt x="553" y="169"/>
                    <a:pt x="553" y="169"/>
                  </a:cubicBezTo>
                  <a:cubicBezTo>
                    <a:pt x="553" y="169"/>
                    <a:pt x="552" y="165"/>
                    <a:pt x="553" y="165"/>
                  </a:cubicBezTo>
                  <a:cubicBezTo>
                    <a:pt x="554" y="164"/>
                    <a:pt x="554" y="162"/>
                    <a:pt x="556" y="161"/>
                  </a:cubicBezTo>
                  <a:cubicBezTo>
                    <a:pt x="555" y="158"/>
                    <a:pt x="552" y="152"/>
                    <a:pt x="551" y="150"/>
                  </a:cubicBezTo>
                  <a:cubicBezTo>
                    <a:pt x="548" y="147"/>
                    <a:pt x="546" y="143"/>
                    <a:pt x="543" y="142"/>
                  </a:cubicBezTo>
                  <a:cubicBezTo>
                    <a:pt x="539" y="141"/>
                    <a:pt x="538" y="140"/>
                    <a:pt x="537" y="137"/>
                  </a:cubicBezTo>
                  <a:cubicBezTo>
                    <a:pt x="535" y="133"/>
                    <a:pt x="533" y="128"/>
                    <a:pt x="532" y="127"/>
                  </a:cubicBezTo>
                  <a:cubicBezTo>
                    <a:pt x="531" y="125"/>
                    <a:pt x="530" y="122"/>
                    <a:pt x="531" y="119"/>
                  </a:cubicBezTo>
                  <a:cubicBezTo>
                    <a:pt x="531" y="117"/>
                    <a:pt x="535" y="115"/>
                    <a:pt x="533" y="111"/>
                  </a:cubicBezTo>
                  <a:cubicBezTo>
                    <a:pt x="531" y="107"/>
                    <a:pt x="529" y="106"/>
                    <a:pt x="528" y="103"/>
                  </a:cubicBezTo>
                  <a:cubicBezTo>
                    <a:pt x="528" y="100"/>
                    <a:pt x="527" y="99"/>
                    <a:pt x="529" y="97"/>
                  </a:cubicBezTo>
                  <a:cubicBezTo>
                    <a:pt x="531" y="94"/>
                    <a:pt x="540" y="90"/>
                    <a:pt x="540" y="87"/>
                  </a:cubicBezTo>
                  <a:cubicBezTo>
                    <a:pt x="541" y="83"/>
                    <a:pt x="543" y="82"/>
                    <a:pt x="540" y="80"/>
                  </a:cubicBezTo>
                  <a:cubicBezTo>
                    <a:pt x="537" y="78"/>
                    <a:pt x="534" y="78"/>
                    <a:pt x="536" y="77"/>
                  </a:cubicBezTo>
                  <a:cubicBezTo>
                    <a:pt x="537" y="75"/>
                    <a:pt x="539" y="74"/>
                    <a:pt x="537" y="72"/>
                  </a:cubicBezTo>
                  <a:cubicBezTo>
                    <a:pt x="535" y="71"/>
                    <a:pt x="524" y="63"/>
                    <a:pt x="522" y="61"/>
                  </a:cubicBezTo>
                  <a:cubicBezTo>
                    <a:pt x="519" y="60"/>
                    <a:pt x="516" y="59"/>
                    <a:pt x="516" y="56"/>
                  </a:cubicBezTo>
                  <a:cubicBezTo>
                    <a:pt x="516" y="53"/>
                    <a:pt x="516" y="51"/>
                    <a:pt x="517" y="49"/>
                  </a:cubicBezTo>
                  <a:cubicBezTo>
                    <a:pt x="518" y="47"/>
                    <a:pt x="521" y="42"/>
                    <a:pt x="521" y="41"/>
                  </a:cubicBezTo>
                  <a:cubicBezTo>
                    <a:pt x="521" y="40"/>
                    <a:pt x="521" y="39"/>
                    <a:pt x="517" y="39"/>
                  </a:cubicBezTo>
                  <a:cubicBezTo>
                    <a:pt x="513" y="40"/>
                    <a:pt x="513" y="40"/>
                    <a:pt x="511" y="41"/>
                  </a:cubicBezTo>
                  <a:cubicBezTo>
                    <a:pt x="510" y="42"/>
                    <a:pt x="508" y="43"/>
                    <a:pt x="508" y="42"/>
                  </a:cubicBezTo>
                  <a:cubicBezTo>
                    <a:pt x="507" y="41"/>
                    <a:pt x="506" y="36"/>
                    <a:pt x="505" y="35"/>
                  </a:cubicBezTo>
                  <a:cubicBezTo>
                    <a:pt x="504" y="34"/>
                    <a:pt x="498" y="20"/>
                    <a:pt x="498" y="20"/>
                  </a:cubicBezTo>
                  <a:cubicBezTo>
                    <a:pt x="498" y="20"/>
                    <a:pt x="477" y="21"/>
                    <a:pt x="477" y="21"/>
                  </a:cubicBezTo>
                  <a:cubicBezTo>
                    <a:pt x="477" y="21"/>
                    <a:pt x="476" y="24"/>
                    <a:pt x="474" y="24"/>
                  </a:cubicBezTo>
                  <a:cubicBezTo>
                    <a:pt x="471" y="24"/>
                    <a:pt x="460" y="26"/>
                    <a:pt x="460" y="22"/>
                  </a:cubicBezTo>
                  <a:cubicBezTo>
                    <a:pt x="459" y="19"/>
                    <a:pt x="461" y="8"/>
                    <a:pt x="458" y="5"/>
                  </a:cubicBezTo>
                  <a:cubicBezTo>
                    <a:pt x="454" y="2"/>
                    <a:pt x="453" y="0"/>
                    <a:pt x="448" y="0"/>
                  </a:cubicBezTo>
                  <a:cubicBezTo>
                    <a:pt x="445" y="0"/>
                    <a:pt x="442" y="0"/>
                    <a:pt x="439" y="0"/>
                  </a:cubicBezTo>
                  <a:cubicBezTo>
                    <a:pt x="439" y="0"/>
                    <a:pt x="439" y="0"/>
                    <a:pt x="439" y="0"/>
                  </a:cubicBezTo>
                  <a:cubicBezTo>
                    <a:pt x="436" y="4"/>
                    <a:pt x="433" y="8"/>
                    <a:pt x="431" y="9"/>
                  </a:cubicBezTo>
                  <a:cubicBezTo>
                    <a:pt x="427" y="10"/>
                    <a:pt x="422" y="13"/>
                    <a:pt x="421" y="17"/>
                  </a:cubicBezTo>
                  <a:cubicBezTo>
                    <a:pt x="420" y="22"/>
                    <a:pt x="417" y="31"/>
                    <a:pt x="413" y="33"/>
                  </a:cubicBezTo>
                  <a:cubicBezTo>
                    <a:pt x="408" y="36"/>
                    <a:pt x="374" y="60"/>
                    <a:pt x="373" y="66"/>
                  </a:cubicBezTo>
                  <a:cubicBezTo>
                    <a:pt x="373" y="72"/>
                    <a:pt x="373" y="92"/>
                    <a:pt x="371" y="92"/>
                  </a:cubicBezTo>
                  <a:cubicBezTo>
                    <a:pt x="368" y="91"/>
                    <a:pt x="364" y="92"/>
                    <a:pt x="361" y="95"/>
                  </a:cubicBezTo>
                  <a:cubicBezTo>
                    <a:pt x="358" y="97"/>
                    <a:pt x="354" y="101"/>
                    <a:pt x="349" y="99"/>
                  </a:cubicBezTo>
                  <a:cubicBezTo>
                    <a:pt x="343" y="98"/>
                    <a:pt x="334" y="100"/>
                    <a:pt x="331" y="107"/>
                  </a:cubicBezTo>
                  <a:cubicBezTo>
                    <a:pt x="328" y="114"/>
                    <a:pt x="329" y="121"/>
                    <a:pt x="325" y="121"/>
                  </a:cubicBezTo>
                  <a:cubicBezTo>
                    <a:pt x="320" y="122"/>
                    <a:pt x="319" y="123"/>
                    <a:pt x="318" y="124"/>
                  </a:cubicBezTo>
                  <a:cubicBezTo>
                    <a:pt x="317" y="125"/>
                    <a:pt x="317" y="128"/>
                    <a:pt x="315" y="126"/>
                  </a:cubicBezTo>
                  <a:cubicBezTo>
                    <a:pt x="313" y="124"/>
                    <a:pt x="311" y="123"/>
                    <a:pt x="308" y="124"/>
                  </a:cubicBezTo>
                  <a:cubicBezTo>
                    <a:pt x="305" y="125"/>
                    <a:pt x="296" y="128"/>
                    <a:pt x="294" y="124"/>
                  </a:cubicBezTo>
                  <a:cubicBezTo>
                    <a:pt x="292" y="120"/>
                    <a:pt x="289" y="116"/>
                    <a:pt x="285" y="116"/>
                  </a:cubicBezTo>
                  <a:cubicBezTo>
                    <a:pt x="282" y="115"/>
                    <a:pt x="273" y="117"/>
                    <a:pt x="271" y="115"/>
                  </a:cubicBezTo>
                  <a:cubicBezTo>
                    <a:pt x="269" y="112"/>
                    <a:pt x="266" y="109"/>
                    <a:pt x="267" y="106"/>
                  </a:cubicBezTo>
                  <a:cubicBezTo>
                    <a:pt x="268" y="103"/>
                    <a:pt x="269" y="96"/>
                    <a:pt x="268" y="92"/>
                  </a:cubicBezTo>
                  <a:cubicBezTo>
                    <a:pt x="267" y="88"/>
                    <a:pt x="268" y="84"/>
                    <a:pt x="263" y="84"/>
                  </a:cubicBezTo>
                  <a:cubicBezTo>
                    <a:pt x="258" y="84"/>
                    <a:pt x="243" y="85"/>
                    <a:pt x="242" y="82"/>
                  </a:cubicBezTo>
                  <a:cubicBezTo>
                    <a:pt x="242" y="80"/>
                    <a:pt x="243" y="68"/>
                    <a:pt x="238" y="68"/>
                  </a:cubicBezTo>
                  <a:cubicBezTo>
                    <a:pt x="234" y="67"/>
                    <a:pt x="217" y="67"/>
                    <a:pt x="217" y="67"/>
                  </a:cubicBezTo>
                  <a:cubicBezTo>
                    <a:pt x="217" y="67"/>
                    <a:pt x="213" y="52"/>
                    <a:pt x="210" y="49"/>
                  </a:cubicBezTo>
                  <a:cubicBezTo>
                    <a:pt x="207" y="46"/>
                    <a:pt x="203" y="38"/>
                    <a:pt x="203" y="38"/>
                  </a:cubicBezTo>
                  <a:cubicBezTo>
                    <a:pt x="203" y="38"/>
                    <a:pt x="200" y="32"/>
                    <a:pt x="197" y="30"/>
                  </a:cubicBezTo>
                  <a:cubicBezTo>
                    <a:pt x="195" y="28"/>
                    <a:pt x="191" y="24"/>
                    <a:pt x="189" y="21"/>
                  </a:cubicBezTo>
                  <a:cubicBezTo>
                    <a:pt x="187" y="17"/>
                    <a:pt x="186" y="14"/>
                    <a:pt x="184" y="12"/>
                  </a:cubicBezTo>
                  <a:cubicBezTo>
                    <a:pt x="184" y="11"/>
                    <a:pt x="183" y="10"/>
                    <a:pt x="182" y="8"/>
                  </a:cubicBezTo>
                  <a:cubicBezTo>
                    <a:pt x="181" y="9"/>
                    <a:pt x="181" y="9"/>
                    <a:pt x="180" y="9"/>
                  </a:cubicBezTo>
                  <a:cubicBezTo>
                    <a:pt x="179" y="9"/>
                    <a:pt x="178" y="9"/>
                    <a:pt x="178" y="8"/>
                  </a:cubicBezTo>
                  <a:cubicBezTo>
                    <a:pt x="177" y="7"/>
                    <a:pt x="177" y="7"/>
                    <a:pt x="176" y="6"/>
                  </a:cubicBezTo>
                  <a:cubicBezTo>
                    <a:pt x="176" y="5"/>
                    <a:pt x="175" y="4"/>
                    <a:pt x="174" y="4"/>
                  </a:cubicBezTo>
                  <a:cubicBezTo>
                    <a:pt x="174" y="3"/>
                    <a:pt x="173" y="4"/>
                    <a:pt x="173" y="5"/>
                  </a:cubicBezTo>
                  <a:cubicBezTo>
                    <a:pt x="172" y="6"/>
                    <a:pt x="171" y="8"/>
                    <a:pt x="170" y="9"/>
                  </a:cubicBezTo>
                  <a:cubicBezTo>
                    <a:pt x="170" y="10"/>
                    <a:pt x="169" y="11"/>
                    <a:pt x="169" y="13"/>
                  </a:cubicBezTo>
                  <a:cubicBezTo>
                    <a:pt x="168" y="14"/>
                    <a:pt x="168" y="15"/>
                    <a:pt x="167" y="16"/>
                  </a:cubicBezTo>
                  <a:cubicBezTo>
                    <a:pt x="166" y="17"/>
                    <a:pt x="165" y="18"/>
                    <a:pt x="164" y="19"/>
                  </a:cubicBezTo>
                  <a:cubicBezTo>
                    <a:pt x="163" y="20"/>
                    <a:pt x="162" y="21"/>
                    <a:pt x="161" y="22"/>
                  </a:cubicBezTo>
                  <a:cubicBezTo>
                    <a:pt x="160" y="23"/>
                    <a:pt x="160" y="24"/>
                    <a:pt x="160" y="25"/>
                  </a:cubicBezTo>
                  <a:cubicBezTo>
                    <a:pt x="160" y="26"/>
                    <a:pt x="160" y="26"/>
                    <a:pt x="160" y="27"/>
                  </a:cubicBezTo>
                  <a:cubicBezTo>
                    <a:pt x="160" y="28"/>
                    <a:pt x="160" y="29"/>
                    <a:pt x="160" y="29"/>
                  </a:cubicBezTo>
                  <a:cubicBezTo>
                    <a:pt x="160" y="30"/>
                    <a:pt x="160" y="30"/>
                    <a:pt x="161" y="30"/>
                  </a:cubicBezTo>
                  <a:cubicBezTo>
                    <a:pt x="161" y="31"/>
                    <a:pt x="161" y="31"/>
                    <a:pt x="162" y="32"/>
                  </a:cubicBezTo>
                  <a:cubicBezTo>
                    <a:pt x="162" y="32"/>
                    <a:pt x="162" y="33"/>
                    <a:pt x="162" y="34"/>
                  </a:cubicBezTo>
                  <a:cubicBezTo>
                    <a:pt x="162" y="35"/>
                    <a:pt x="161" y="37"/>
                    <a:pt x="161" y="38"/>
                  </a:cubicBezTo>
                  <a:cubicBezTo>
                    <a:pt x="161" y="39"/>
                    <a:pt x="160" y="39"/>
                    <a:pt x="160" y="40"/>
                  </a:cubicBezTo>
                  <a:cubicBezTo>
                    <a:pt x="160" y="40"/>
                    <a:pt x="160" y="41"/>
                    <a:pt x="160" y="41"/>
                  </a:cubicBezTo>
                  <a:cubicBezTo>
                    <a:pt x="160" y="41"/>
                    <a:pt x="160" y="42"/>
                    <a:pt x="160" y="42"/>
                  </a:cubicBezTo>
                  <a:cubicBezTo>
                    <a:pt x="159" y="42"/>
                    <a:pt x="159" y="43"/>
                    <a:pt x="159" y="43"/>
                  </a:cubicBezTo>
                  <a:cubicBezTo>
                    <a:pt x="159" y="44"/>
                    <a:pt x="159" y="45"/>
                    <a:pt x="159" y="46"/>
                  </a:cubicBezTo>
                  <a:cubicBezTo>
                    <a:pt x="158" y="47"/>
                    <a:pt x="158" y="48"/>
                    <a:pt x="158" y="49"/>
                  </a:cubicBezTo>
                  <a:cubicBezTo>
                    <a:pt x="158" y="50"/>
                    <a:pt x="158" y="50"/>
                    <a:pt x="158" y="51"/>
                  </a:cubicBezTo>
                  <a:cubicBezTo>
                    <a:pt x="158" y="52"/>
                    <a:pt x="158" y="53"/>
                    <a:pt x="157" y="53"/>
                  </a:cubicBezTo>
                  <a:cubicBezTo>
                    <a:pt x="157" y="54"/>
                    <a:pt x="157" y="55"/>
                    <a:pt x="157" y="55"/>
                  </a:cubicBezTo>
                  <a:cubicBezTo>
                    <a:pt x="157" y="56"/>
                    <a:pt x="157" y="57"/>
                    <a:pt x="157" y="57"/>
                  </a:cubicBezTo>
                  <a:cubicBezTo>
                    <a:pt x="156" y="58"/>
                    <a:pt x="156" y="59"/>
                    <a:pt x="156" y="60"/>
                  </a:cubicBezTo>
                  <a:cubicBezTo>
                    <a:pt x="156" y="61"/>
                    <a:pt x="156" y="62"/>
                    <a:pt x="155" y="62"/>
                  </a:cubicBezTo>
                  <a:cubicBezTo>
                    <a:pt x="155" y="63"/>
                    <a:pt x="155" y="64"/>
                    <a:pt x="155" y="65"/>
                  </a:cubicBezTo>
                  <a:cubicBezTo>
                    <a:pt x="155" y="66"/>
                    <a:pt x="155" y="66"/>
                    <a:pt x="154" y="67"/>
                  </a:cubicBezTo>
                  <a:cubicBezTo>
                    <a:pt x="154" y="68"/>
                    <a:pt x="154" y="68"/>
                    <a:pt x="154" y="69"/>
                  </a:cubicBezTo>
                  <a:cubicBezTo>
                    <a:pt x="154" y="70"/>
                    <a:pt x="153" y="70"/>
                    <a:pt x="153" y="71"/>
                  </a:cubicBezTo>
                  <a:cubicBezTo>
                    <a:pt x="153" y="72"/>
                    <a:pt x="153" y="73"/>
                    <a:pt x="153" y="74"/>
                  </a:cubicBezTo>
                  <a:cubicBezTo>
                    <a:pt x="153" y="76"/>
                    <a:pt x="153" y="77"/>
                    <a:pt x="153" y="79"/>
                  </a:cubicBezTo>
                  <a:cubicBezTo>
                    <a:pt x="152" y="80"/>
                    <a:pt x="152" y="81"/>
                    <a:pt x="152" y="82"/>
                  </a:cubicBezTo>
                  <a:cubicBezTo>
                    <a:pt x="152" y="83"/>
                    <a:pt x="152" y="84"/>
                    <a:pt x="152" y="85"/>
                  </a:cubicBezTo>
                  <a:cubicBezTo>
                    <a:pt x="152" y="86"/>
                    <a:pt x="152" y="86"/>
                    <a:pt x="151" y="87"/>
                  </a:cubicBezTo>
                  <a:cubicBezTo>
                    <a:pt x="151" y="88"/>
                    <a:pt x="151" y="89"/>
                    <a:pt x="151" y="90"/>
                  </a:cubicBezTo>
                  <a:cubicBezTo>
                    <a:pt x="151" y="91"/>
                    <a:pt x="150" y="92"/>
                    <a:pt x="150" y="94"/>
                  </a:cubicBezTo>
                  <a:cubicBezTo>
                    <a:pt x="149" y="95"/>
                    <a:pt x="149" y="96"/>
                    <a:pt x="149" y="97"/>
                  </a:cubicBezTo>
                  <a:cubicBezTo>
                    <a:pt x="149" y="98"/>
                    <a:pt x="148" y="98"/>
                    <a:pt x="148" y="99"/>
                  </a:cubicBezTo>
                  <a:cubicBezTo>
                    <a:pt x="148" y="100"/>
                    <a:pt x="148" y="100"/>
                    <a:pt x="148" y="101"/>
                  </a:cubicBezTo>
                  <a:cubicBezTo>
                    <a:pt x="148" y="101"/>
                    <a:pt x="147" y="102"/>
                    <a:pt x="147" y="103"/>
                  </a:cubicBezTo>
                  <a:cubicBezTo>
                    <a:pt x="147" y="103"/>
                    <a:pt x="147" y="104"/>
                    <a:pt x="147" y="105"/>
                  </a:cubicBezTo>
                  <a:cubicBezTo>
                    <a:pt x="147" y="105"/>
                    <a:pt x="146" y="106"/>
                    <a:pt x="146" y="107"/>
                  </a:cubicBezTo>
                  <a:cubicBezTo>
                    <a:pt x="146" y="107"/>
                    <a:pt x="146" y="108"/>
                    <a:pt x="146" y="108"/>
                  </a:cubicBezTo>
                  <a:cubicBezTo>
                    <a:pt x="146" y="109"/>
                    <a:pt x="146" y="109"/>
                    <a:pt x="146" y="110"/>
                  </a:cubicBezTo>
                  <a:cubicBezTo>
                    <a:pt x="146" y="110"/>
                    <a:pt x="146" y="110"/>
                    <a:pt x="146" y="110"/>
                  </a:cubicBezTo>
                  <a:cubicBezTo>
                    <a:pt x="146" y="111"/>
                    <a:pt x="145" y="111"/>
                    <a:pt x="145" y="112"/>
                  </a:cubicBezTo>
                  <a:cubicBezTo>
                    <a:pt x="145" y="112"/>
                    <a:pt x="145" y="113"/>
                    <a:pt x="145" y="113"/>
                  </a:cubicBezTo>
                  <a:cubicBezTo>
                    <a:pt x="144" y="114"/>
                    <a:pt x="144" y="115"/>
                    <a:pt x="144" y="115"/>
                  </a:cubicBezTo>
                  <a:cubicBezTo>
                    <a:pt x="144" y="117"/>
                    <a:pt x="143" y="118"/>
                    <a:pt x="143" y="120"/>
                  </a:cubicBezTo>
                  <a:cubicBezTo>
                    <a:pt x="143" y="120"/>
                    <a:pt x="143" y="121"/>
                    <a:pt x="143" y="122"/>
                  </a:cubicBezTo>
                  <a:cubicBezTo>
                    <a:pt x="143" y="122"/>
                    <a:pt x="142" y="123"/>
                    <a:pt x="142" y="124"/>
                  </a:cubicBezTo>
                  <a:cubicBezTo>
                    <a:pt x="142" y="124"/>
                    <a:pt x="142" y="125"/>
                    <a:pt x="142" y="125"/>
                  </a:cubicBezTo>
                  <a:cubicBezTo>
                    <a:pt x="142" y="125"/>
                    <a:pt x="142" y="126"/>
                    <a:pt x="142" y="126"/>
                  </a:cubicBezTo>
                  <a:cubicBezTo>
                    <a:pt x="142" y="126"/>
                    <a:pt x="142" y="127"/>
                    <a:pt x="142" y="127"/>
                  </a:cubicBezTo>
                  <a:cubicBezTo>
                    <a:pt x="142" y="128"/>
                    <a:pt x="141" y="128"/>
                    <a:pt x="141" y="129"/>
                  </a:cubicBezTo>
                  <a:cubicBezTo>
                    <a:pt x="141" y="130"/>
                    <a:pt x="141" y="130"/>
                    <a:pt x="141" y="131"/>
                  </a:cubicBezTo>
                  <a:cubicBezTo>
                    <a:pt x="141" y="132"/>
                    <a:pt x="141" y="133"/>
                    <a:pt x="141" y="134"/>
                  </a:cubicBezTo>
                  <a:cubicBezTo>
                    <a:pt x="140" y="135"/>
                    <a:pt x="140" y="135"/>
                    <a:pt x="140" y="136"/>
                  </a:cubicBezTo>
                  <a:cubicBezTo>
                    <a:pt x="140" y="136"/>
                    <a:pt x="140" y="136"/>
                    <a:pt x="140" y="136"/>
                  </a:cubicBezTo>
                  <a:cubicBezTo>
                    <a:pt x="140" y="137"/>
                    <a:pt x="140" y="137"/>
                    <a:pt x="140" y="137"/>
                  </a:cubicBezTo>
                  <a:cubicBezTo>
                    <a:pt x="140" y="137"/>
                    <a:pt x="140" y="137"/>
                    <a:pt x="140" y="138"/>
                  </a:cubicBezTo>
                  <a:cubicBezTo>
                    <a:pt x="140" y="138"/>
                    <a:pt x="140" y="138"/>
                    <a:pt x="140" y="139"/>
                  </a:cubicBezTo>
                  <a:cubicBezTo>
                    <a:pt x="140" y="139"/>
                    <a:pt x="140" y="140"/>
                    <a:pt x="139" y="140"/>
                  </a:cubicBezTo>
                  <a:cubicBezTo>
                    <a:pt x="139" y="141"/>
                    <a:pt x="139" y="142"/>
                    <a:pt x="139" y="144"/>
                  </a:cubicBezTo>
                  <a:cubicBezTo>
                    <a:pt x="139" y="144"/>
                    <a:pt x="139" y="145"/>
                    <a:pt x="139" y="146"/>
                  </a:cubicBezTo>
                  <a:cubicBezTo>
                    <a:pt x="139" y="146"/>
                    <a:pt x="139" y="147"/>
                    <a:pt x="138" y="147"/>
                  </a:cubicBezTo>
                  <a:cubicBezTo>
                    <a:pt x="138" y="148"/>
                    <a:pt x="138" y="149"/>
                    <a:pt x="138" y="149"/>
                  </a:cubicBezTo>
                  <a:cubicBezTo>
                    <a:pt x="138" y="150"/>
                    <a:pt x="138" y="150"/>
                    <a:pt x="138" y="150"/>
                  </a:cubicBezTo>
                  <a:cubicBezTo>
                    <a:pt x="138" y="151"/>
                    <a:pt x="138" y="152"/>
                    <a:pt x="137" y="152"/>
                  </a:cubicBezTo>
                  <a:cubicBezTo>
                    <a:pt x="137" y="153"/>
                    <a:pt x="137" y="153"/>
                    <a:pt x="137" y="154"/>
                  </a:cubicBezTo>
                  <a:cubicBezTo>
                    <a:pt x="137" y="155"/>
                    <a:pt x="136" y="156"/>
                    <a:pt x="136" y="157"/>
                  </a:cubicBezTo>
                  <a:cubicBezTo>
                    <a:pt x="136" y="158"/>
                    <a:pt x="136" y="158"/>
                    <a:pt x="136" y="159"/>
                  </a:cubicBezTo>
                  <a:cubicBezTo>
                    <a:pt x="136" y="159"/>
                    <a:pt x="135" y="160"/>
                    <a:pt x="135" y="160"/>
                  </a:cubicBezTo>
                  <a:cubicBezTo>
                    <a:pt x="135" y="160"/>
                    <a:pt x="135" y="161"/>
                    <a:pt x="135" y="161"/>
                  </a:cubicBezTo>
                  <a:cubicBezTo>
                    <a:pt x="135" y="161"/>
                    <a:pt x="135" y="162"/>
                    <a:pt x="135" y="162"/>
                  </a:cubicBezTo>
                  <a:cubicBezTo>
                    <a:pt x="135" y="162"/>
                    <a:pt x="135" y="163"/>
                    <a:pt x="135" y="163"/>
                  </a:cubicBezTo>
                  <a:cubicBezTo>
                    <a:pt x="135" y="163"/>
                    <a:pt x="134" y="164"/>
                    <a:pt x="134" y="164"/>
                  </a:cubicBezTo>
                  <a:cubicBezTo>
                    <a:pt x="134" y="165"/>
                    <a:pt x="134" y="165"/>
                    <a:pt x="134" y="165"/>
                  </a:cubicBezTo>
                  <a:cubicBezTo>
                    <a:pt x="134" y="165"/>
                    <a:pt x="134" y="165"/>
                    <a:pt x="134" y="166"/>
                  </a:cubicBezTo>
                  <a:cubicBezTo>
                    <a:pt x="134" y="166"/>
                    <a:pt x="134" y="167"/>
                    <a:pt x="134" y="167"/>
                  </a:cubicBezTo>
                  <a:cubicBezTo>
                    <a:pt x="134" y="168"/>
                    <a:pt x="134" y="168"/>
                    <a:pt x="134" y="168"/>
                  </a:cubicBezTo>
                  <a:cubicBezTo>
                    <a:pt x="134" y="168"/>
                    <a:pt x="134" y="169"/>
                    <a:pt x="134" y="169"/>
                  </a:cubicBezTo>
                  <a:cubicBezTo>
                    <a:pt x="134" y="169"/>
                    <a:pt x="134" y="170"/>
                    <a:pt x="133" y="170"/>
                  </a:cubicBezTo>
                  <a:cubicBezTo>
                    <a:pt x="133" y="171"/>
                    <a:pt x="133" y="171"/>
                    <a:pt x="133" y="171"/>
                  </a:cubicBezTo>
                  <a:cubicBezTo>
                    <a:pt x="133" y="173"/>
                    <a:pt x="132" y="175"/>
                    <a:pt x="132" y="177"/>
                  </a:cubicBezTo>
                  <a:cubicBezTo>
                    <a:pt x="131" y="179"/>
                    <a:pt x="131" y="181"/>
                    <a:pt x="131" y="183"/>
                  </a:cubicBezTo>
                  <a:cubicBezTo>
                    <a:pt x="130" y="185"/>
                    <a:pt x="130" y="187"/>
                    <a:pt x="129" y="189"/>
                  </a:cubicBezTo>
                  <a:cubicBezTo>
                    <a:pt x="129" y="191"/>
                    <a:pt x="128" y="193"/>
                    <a:pt x="127" y="194"/>
                  </a:cubicBezTo>
                  <a:cubicBezTo>
                    <a:pt x="127" y="196"/>
                    <a:pt x="126" y="198"/>
                    <a:pt x="126" y="200"/>
                  </a:cubicBezTo>
                  <a:cubicBezTo>
                    <a:pt x="126" y="201"/>
                    <a:pt x="125" y="203"/>
                    <a:pt x="125" y="204"/>
                  </a:cubicBezTo>
                  <a:cubicBezTo>
                    <a:pt x="124" y="207"/>
                    <a:pt x="123" y="209"/>
                    <a:pt x="123" y="211"/>
                  </a:cubicBezTo>
                  <a:cubicBezTo>
                    <a:pt x="123" y="213"/>
                    <a:pt x="123" y="215"/>
                    <a:pt x="124" y="217"/>
                  </a:cubicBezTo>
                  <a:cubicBezTo>
                    <a:pt x="124" y="218"/>
                    <a:pt x="124" y="218"/>
                    <a:pt x="125" y="218"/>
                  </a:cubicBezTo>
                  <a:cubicBezTo>
                    <a:pt x="125" y="218"/>
                    <a:pt x="125" y="218"/>
                    <a:pt x="125" y="217"/>
                  </a:cubicBezTo>
                  <a:cubicBezTo>
                    <a:pt x="126" y="216"/>
                    <a:pt x="127" y="214"/>
                    <a:pt x="127" y="213"/>
                  </a:cubicBezTo>
                  <a:cubicBezTo>
                    <a:pt x="128" y="211"/>
                    <a:pt x="129" y="210"/>
                    <a:pt x="130" y="208"/>
                  </a:cubicBezTo>
                  <a:cubicBezTo>
                    <a:pt x="131" y="206"/>
                    <a:pt x="132" y="205"/>
                    <a:pt x="133" y="203"/>
                  </a:cubicBezTo>
                  <a:cubicBezTo>
                    <a:pt x="134" y="201"/>
                    <a:pt x="135" y="199"/>
                    <a:pt x="136" y="197"/>
                  </a:cubicBezTo>
                  <a:cubicBezTo>
                    <a:pt x="137" y="196"/>
                    <a:pt x="138" y="194"/>
                    <a:pt x="138" y="192"/>
                  </a:cubicBezTo>
                  <a:cubicBezTo>
                    <a:pt x="139" y="191"/>
                    <a:pt x="139" y="189"/>
                    <a:pt x="141" y="188"/>
                  </a:cubicBezTo>
                  <a:cubicBezTo>
                    <a:pt x="142" y="187"/>
                    <a:pt x="144" y="187"/>
                    <a:pt x="145" y="188"/>
                  </a:cubicBezTo>
                  <a:cubicBezTo>
                    <a:pt x="147" y="188"/>
                    <a:pt x="148" y="189"/>
                    <a:pt x="149" y="191"/>
                  </a:cubicBezTo>
                  <a:cubicBezTo>
                    <a:pt x="150" y="192"/>
                    <a:pt x="151" y="194"/>
                    <a:pt x="152" y="196"/>
                  </a:cubicBezTo>
                  <a:cubicBezTo>
                    <a:pt x="155" y="199"/>
                    <a:pt x="158" y="202"/>
                    <a:pt x="160" y="204"/>
                  </a:cubicBezTo>
                  <a:cubicBezTo>
                    <a:pt x="160" y="204"/>
                    <a:pt x="159" y="204"/>
                    <a:pt x="158" y="204"/>
                  </a:cubicBezTo>
                  <a:cubicBezTo>
                    <a:pt x="157" y="204"/>
                    <a:pt x="158" y="207"/>
                    <a:pt x="159" y="207"/>
                  </a:cubicBezTo>
                  <a:cubicBezTo>
                    <a:pt x="159" y="208"/>
                    <a:pt x="160" y="209"/>
                    <a:pt x="160" y="209"/>
                  </a:cubicBezTo>
                  <a:cubicBezTo>
                    <a:pt x="161" y="210"/>
                    <a:pt x="162" y="211"/>
                    <a:pt x="162" y="211"/>
                  </a:cubicBezTo>
                  <a:cubicBezTo>
                    <a:pt x="163" y="212"/>
                    <a:pt x="164" y="214"/>
                    <a:pt x="163" y="215"/>
                  </a:cubicBezTo>
                  <a:cubicBezTo>
                    <a:pt x="163" y="215"/>
                    <a:pt x="162" y="215"/>
                    <a:pt x="162" y="215"/>
                  </a:cubicBezTo>
                  <a:cubicBezTo>
                    <a:pt x="161" y="215"/>
                    <a:pt x="160" y="215"/>
                    <a:pt x="160" y="215"/>
                  </a:cubicBezTo>
                  <a:cubicBezTo>
                    <a:pt x="159" y="215"/>
                    <a:pt x="157" y="215"/>
                    <a:pt x="156" y="215"/>
                  </a:cubicBezTo>
                  <a:cubicBezTo>
                    <a:pt x="156" y="215"/>
                    <a:pt x="155" y="216"/>
                    <a:pt x="155" y="216"/>
                  </a:cubicBezTo>
                  <a:cubicBezTo>
                    <a:pt x="154" y="216"/>
                    <a:pt x="153" y="216"/>
                    <a:pt x="153" y="216"/>
                  </a:cubicBezTo>
                  <a:cubicBezTo>
                    <a:pt x="150" y="216"/>
                    <a:pt x="148" y="217"/>
                    <a:pt x="145" y="216"/>
                  </a:cubicBezTo>
                  <a:cubicBezTo>
                    <a:pt x="144" y="216"/>
                    <a:pt x="143" y="216"/>
                    <a:pt x="141" y="216"/>
                  </a:cubicBezTo>
                  <a:cubicBezTo>
                    <a:pt x="141" y="216"/>
                    <a:pt x="140" y="216"/>
                    <a:pt x="139" y="217"/>
                  </a:cubicBezTo>
                  <a:cubicBezTo>
                    <a:pt x="138" y="217"/>
                    <a:pt x="137" y="217"/>
                    <a:pt x="137" y="218"/>
                  </a:cubicBezTo>
                  <a:cubicBezTo>
                    <a:pt x="136" y="218"/>
                    <a:pt x="135" y="218"/>
                    <a:pt x="135" y="217"/>
                  </a:cubicBezTo>
                  <a:cubicBezTo>
                    <a:pt x="134" y="217"/>
                    <a:pt x="134" y="217"/>
                    <a:pt x="133" y="216"/>
                  </a:cubicBezTo>
                  <a:cubicBezTo>
                    <a:pt x="133" y="216"/>
                    <a:pt x="132" y="216"/>
                    <a:pt x="132" y="217"/>
                  </a:cubicBezTo>
                  <a:cubicBezTo>
                    <a:pt x="131" y="217"/>
                    <a:pt x="131" y="218"/>
                    <a:pt x="131" y="219"/>
                  </a:cubicBezTo>
                  <a:cubicBezTo>
                    <a:pt x="131" y="221"/>
                    <a:pt x="131" y="223"/>
                    <a:pt x="130" y="224"/>
                  </a:cubicBezTo>
                  <a:cubicBezTo>
                    <a:pt x="129" y="226"/>
                    <a:pt x="128" y="227"/>
                    <a:pt x="127" y="228"/>
                  </a:cubicBezTo>
                  <a:cubicBezTo>
                    <a:pt x="127" y="229"/>
                    <a:pt x="126" y="230"/>
                    <a:pt x="126" y="230"/>
                  </a:cubicBezTo>
                  <a:cubicBezTo>
                    <a:pt x="125" y="231"/>
                    <a:pt x="125" y="231"/>
                    <a:pt x="124" y="232"/>
                  </a:cubicBezTo>
                  <a:cubicBezTo>
                    <a:pt x="124" y="233"/>
                    <a:pt x="123" y="233"/>
                    <a:pt x="123" y="234"/>
                  </a:cubicBezTo>
                  <a:cubicBezTo>
                    <a:pt x="122" y="234"/>
                    <a:pt x="121" y="234"/>
                    <a:pt x="121" y="235"/>
                  </a:cubicBezTo>
                  <a:cubicBezTo>
                    <a:pt x="121" y="235"/>
                    <a:pt x="121" y="236"/>
                    <a:pt x="121" y="236"/>
                  </a:cubicBezTo>
                  <a:cubicBezTo>
                    <a:pt x="121" y="237"/>
                    <a:pt x="122" y="237"/>
                    <a:pt x="122" y="238"/>
                  </a:cubicBezTo>
                  <a:cubicBezTo>
                    <a:pt x="122" y="238"/>
                    <a:pt x="122" y="239"/>
                    <a:pt x="122" y="240"/>
                  </a:cubicBezTo>
                  <a:cubicBezTo>
                    <a:pt x="122" y="241"/>
                    <a:pt x="121" y="241"/>
                    <a:pt x="122" y="242"/>
                  </a:cubicBezTo>
                  <a:cubicBezTo>
                    <a:pt x="122" y="243"/>
                    <a:pt x="122" y="243"/>
                    <a:pt x="122" y="244"/>
                  </a:cubicBezTo>
                  <a:cubicBezTo>
                    <a:pt x="122" y="245"/>
                    <a:pt x="122" y="245"/>
                    <a:pt x="122" y="246"/>
                  </a:cubicBezTo>
                  <a:cubicBezTo>
                    <a:pt x="122" y="247"/>
                    <a:pt x="122" y="247"/>
                    <a:pt x="122" y="248"/>
                  </a:cubicBezTo>
                  <a:cubicBezTo>
                    <a:pt x="122" y="248"/>
                    <a:pt x="122" y="249"/>
                    <a:pt x="121" y="249"/>
                  </a:cubicBezTo>
                  <a:cubicBezTo>
                    <a:pt x="121" y="250"/>
                    <a:pt x="121" y="250"/>
                    <a:pt x="121" y="251"/>
                  </a:cubicBezTo>
                  <a:cubicBezTo>
                    <a:pt x="121" y="251"/>
                    <a:pt x="121" y="251"/>
                    <a:pt x="121" y="252"/>
                  </a:cubicBezTo>
                  <a:cubicBezTo>
                    <a:pt x="121" y="253"/>
                    <a:pt x="121" y="254"/>
                    <a:pt x="121" y="254"/>
                  </a:cubicBezTo>
                  <a:cubicBezTo>
                    <a:pt x="121" y="255"/>
                    <a:pt x="121" y="255"/>
                    <a:pt x="121" y="256"/>
                  </a:cubicBezTo>
                  <a:cubicBezTo>
                    <a:pt x="121" y="256"/>
                    <a:pt x="121" y="256"/>
                    <a:pt x="121" y="257"/>
                  </a:cubicBezTo>
                  <a:cubicBezTo>
                    <a:pt x="121" y="258"/>
                    <a:pt x="120" y="258"/>
                    <a:pt x="120" y="259"/>
                  </a:cubicBezTo>
                  <a:cubicBezTo>
                    <a:pt x="120" y="260"/>
                    <a:pt x="120" y="261"/>
                    <a:pt x="120" y="262"/>
                  </a:cubicBezTo>
                  <a:cubicBezTo>
                    <a:pt x="120" y="263"/>
                    <a:pt x="119" y="264"/>
                    <a:pt x="119" y="265"/>
                  </a:cubicBezTo>
                  <a:cubicBezTo>
                    <a:pt x="119" y="265"/>
                    <a:pt x="119" y="266"/>
                    <a:pt x="119" y="267"/>
                  </a:cubicBezTo>
                  <a:cubicBezTo>
                    <a:pt x="118" y="268"/>
                    <a:pt x="118" y="269"/>
                    <a:pt x="118" y="271"/>
                  </a:cubicBezTo>
                  <a:cubicBezTo>
                    <a:pt x="117" y="272"/>
                    <a:pt x="117" y="274"/>
                    <a:pt x="116" y="276"/>
                  </a:cubicBezTo>
                  <a:cubicBezTo>
                    <a:pt x="116" y="278"/>
                    <a:pt x="116" y="279"/>
                    <a:pt x="116" y="281"/>
                  </a:cubicBezTo>
                  <a:cubicBezTo>
                    <a:pt x="116" y="282"/>
                    <a:pt x="116" y="283"/>
                    <a:pt x="116" y="283"/>
                  </a:cubicBezTo>
                  <a:cubicBezTo>
                    <a:pt x="116" y="284"/>
                    <a:pt x="116" y="285"/>
                    <a:pt x="116" y="285"/>
                  </a:cubicBezTo>
                  <a:cubicBezTo>
                    <a:pt x="116" y="286"/>
                    <a:pt x="116" y="287"/>
                    <a:pt x="116" y="288"/>
                  </a:cubicBezTo>
                  <a:cubicBezTo>
                    <a:pt x="116" y="289"/>
                    <a:pt x="116" y="290"/>
                    <a:pt x="115" y="291"/>
                  </a:cubicBezTo>
                  <a:cubicBezTo>
                    <a:pt x="115" y="292"/>
                    <a:pt x="114" y="293"/>
                    <a:pt x="114" y="294"/>
                  </a:cubicBezTo>
                  <a:cubicBezTo>
                    <a:pt x="113" y="295"/>
                    <a:pt x="113" y="295"/>
                    <a:pt x="113" y="296"/>
                  </a:cubicBezTo>
                  <a:cubicBezTo>
                    <a:pt x="112" y="297"/>
                    <a:pt x="112" y="298"/>
                    <a:pt x="112" y="298"/>
                  </a:cubicBezTo>
                  <a:cubicBezTo>
                    <a:pt x="111" y="300"/>
                    <a:pt x="110" y="301"/>
                    <a:pt x="109" y="302"/>
                  </a:cubicBezTo>
                  <a:cubicBezTo>
                    <a:pt x="109" y="303"/>
                    <a:pt x="108" y="304"/>
                    <a:pt x="108" y="306"/>
                  </a:cubicBezTo>
                  <a:cubicBezTo>
                    <a:pt x="108" y="307"/>
                    <a:pt x="108" y="308"/>
                    <a:pt x="108" y="309"/>
                  </a:cubicBezTo>
                  <a:cubicBezTo>
                    <a:pt x="108" y="310"/>
                    <a:pt x="109" y="311"/>
                    <a:pt x="109" y="313"/>
                  </a:cubicBezTo>
                  <a:cubicBezTo>
                    <a:pt x="109" y="314"/>
                    <a:pt x="109" y="315"/>
                    <a:pt x="109" y="317"/>
                  </a:cubicBezTo>
                  <a:cubicBezTo>
                    <a:pt x="109" y="317"/>
                    <a:pt x="109" y="317"/>
                    <a:pt x="109" y="318"/>
                  </a:cubicBezTo>
                  <a:cubicBezTo>
                    <a:pt x="109" y="318"/>
                    <a:pt x="108" y="318"/>
                    <a:pt x="108" y="319"/>
                  </a:cubicBezTo>
                  <a:cubicBezTo>
                    <a:pt x="107" y="320"/>
                    <a:pt x="107" y="320"/>
                    <a:pt x="107" y="321"/>
                  </a:cubicBezTo>
                  <a:cubicBezTo>
                    <a:pt x="106" y="322"/>
                    <a:pt x="106" y="323"/>
                    <a:pt x="106" y="324"/>
                  </a:cubicBezTo>
                  <a:cubicBezTo>
                    <a:pt x="105" y="325"/>
                    <a:pt x="105" y="326"/>
                    <a:pt x="105" y="327"/>
                  </a:cubicBezTo>
                  <a:cubicBezTo>
                    <a:pt x="105" y="328"/>
                    <a:pt x="104" y="329"/>
                    <a:pt x="104" y="330"/>
                  </a:cubicBezTo>
                  <a:cubicBezTo>
                    <a:pt x="104" y="331"/>
                    <a:pt x="103" y="331"/>
                    <a:pt x="103" y="332"/>
                  </a:cubicBezTo>
                  <a:cubicBezTo>
                    <a:pt x="103" y="332"/>
                    <a:pt x="103" y="332"/>
                    <a:pt x="103" y="332"/>
                  </a:cubicBezTo>
                  <a:cubicBezTo>
                    <a:pt x="103" y="333"/>
                    <a:pt x="102" y="334"/>
                    <a:pt x="102" y="335"/>
                  </a:cubicBezTo>
                  <a:cubicBezTo>
                    <a:pt x="102" y="336"/>
                    <a:pt x="102" y="337"/>
                    <a:pt x="102" y="338"/>
                  </a:cubicBezTo>
                  <a:cubicBezTo>
                    <a:pt x="101" y="338"/>
                    <a:pt x="101" y="339"/>
                    <a:pt x="101" y="340"/>
                  </a:cubicBezTo>
                  <a:cubicBezTo>
                    <a:pt x="101" y="340"/>
                    <a:pt x="101" y="341"/>
                    <a:pt x="101" y="341"/>
                  </a:cubicBezTo>
                  <a:cubicBezTo>
                    <a:pt x="100" y="341"/>
                    <a:pt x="100" y="342"/>
                    <a:pt x="100" y="342"/>
                  </a:cubicBezTo>
                  <a:cubicBezTo>
                    <a:pt x="100" y="342"/>
                    <a:pt x="100" y="342"/>
                    <a:pt x="100" y="343"/>
                  </a:cubicBezTo>
                  <a:cubicBezTo>
                    <a:pt x="100" y="343"/>
                    <a:pt x="100" y="343"/>
                    <a:pt x="99" y="343"/>
                  </a:cubicBezTo>
                  <a:cubicBezTo>
                    <a:pt x="99" y="344"/>
                    <a:pt x="99" y="345"/>
                    <a:pt x="99" y="345"/>
                  </a:cubicBezTo>
                  <a:cubicBezTo>
                    <a:pt x="99" y="346"/>
                    <a:pt x="98" y="346"/>
                    <a:pt x="98" y="347"/>
                  </a:cubicBezTo>
                  <a:cubicBezTo>
                    <a:pt x="98" y="347"/>
                    <a:pt x="98" y="347"/>
                    <a:pt x="98" y="347"/>
                  </a:cubicBezTo>
                  <a:cubicBezTo>
                    <a:pt x="98" y="348"/>
                    <a:pt x="98" y="348"/>
                    <a:pt x="98" y="348"/>
                  </a:cubicBezTo>
                  <a:cubicBezTo>
                    <a:pt x="98" y="348"/>
                    <a:pt x="98" y="349"/>
                    <a:pt x="98" y="349"/>
                  </a:cubicBezTo>
                  <a:cubicBezTo>
                    <a:pt x="98" y="349"/>
                    <a:pt x="98" y="349"/>
                    <a:pt x="97" y="349"/>
                  </a:cubicBezTo>
                  <a:cubicBezTo>
                    <a:pt x="97" y="350"/>
                    <a:pt x="97" y="350"/>
                    <a:pt x="97" y="351"/>
                  </a:cubicBezTo>
                  <a:cubicBezTo>
                    <a:pt x="97" y="352"/>
                    <a:pt x="97" y="352"/>
                    <a:pt x="97" y="353"/>
                  </a:cubicBezTo>
                  <a:cubicBezTo>
                    <a:pt x="96" y="353"/>
                    <a:pt x="96" y="353"/>
                    <a:pt x="96" y="354"/>
                  </a:cubicBezTo>
                  <a:cubicBezTo>
                    <a:pt x="96" y="354"/>
                    <a:pt x="96" y="354"/>
                    <a:pt x="96" y="355"/>
                  </a:cubicBezTo>
                  <a:cubicBezTo>
                    <a:pt x="96" y="355"/>
                    <a:pt x="96" y="355"/>
                    <a:pt x="96" y="356"/>
                  </a:cubicBezTo>
                  <a:cubicBezTo>
                    <a:pt x="96" y="356"/>
                    <a:pt x="96" y="356"/>
                    <a:pt x="96" y="357"/>
                  </a:cubicBezTo>
                  <a:cubicBezTo>
                    <a:pt x="96" y="357"/>
                    <a:pt x="96" y="357"/>
                    <a:pt x="95" y="357"/>
                  </a:cubicBezTo>
                  <a:cubicBezTo>
                    <a:pt x="95" y="358"/>
                    <a:pt x="95" y="358"/>
                    <a:pt x="95" y="358"/>
                  </a:cubicBezTo>
                  <a:cubicBezTo>
                    <a:pt x="95" y="359"/>
                    <a:pt x="95" y="359"/>
                    <a:pt x="95" y="359"/>
                  </a:cubicBezTo>
                  <a:cubicBezTo>
                    <a:pt x="95" y="359"/>
                    <a:pt x="95" y="359"/>
                    <a:pt x="95" y="359"/>
                  </a:cubicBezTo>
                  <a:cubicBezTo>
                    <a:pt x="95" y="360"/>
                    <a:pt x="95" y="360"/>
                    <a:pt x="95" y="360"/>
                  </a:cubicBezTo>
                  <a:cubicBezTo>
                    <a:pt x="95" y="360"/>
                    <a:pt x="94" y="360"/>
                    <a:pt x="94" y="360"/>
                  </a:cubicBezTo>
                  <a:cubicBezTo>
                    <a:pt x="94" y="360"/>
                    <a:pt x="94" y="361"/>
                    <a:pt x="94" y="361"/>
                  </a:cubicBezTo>
                  <a:cubicBezTo>
                    <a:pt x="94" y="361"/>
                    <a:pt x="94" y="361"/>
                    <a:pt x="94" y="361"/>
                  </a:cubicBezTo>
                  <a:cubicBezTo>
                    <a:pt x="94" y="362"/>
                    <a:pt x="93" y="363"/>
                    <a:pt x="93" y="363"/>
                  </a:cubicBezTo>
                  <a:cubicBezTo>
                    <a:pt x="93" y="364"/>
                    <a:pt x="93" y="364"/>
                    <a:pt x="93" y="364"/>
                  </a:cubicBezTo>
                  <a:cubicBezTo>
                    <a:pt x="93" y="364"/>
                    <a:pt x="93" y="365"/>
                    <a:pt x="93" y="365"/>
                  </a:cubicBezTo>
                  <a:cubicBezTo>
                    <a:pt x="92" y="366"/>
                    <a:pt x="92" y="367"/>
                    <a:pt x="91" y="368"/>
                  </a:cubicBezTo>
                  <a:cubicBezTo>
                    <a:pt x="91" y="369"/>
                    <a:pt x="91" y="369"/>
                    <a:pt x="91" y="370"/>
                  </a:cubicBezTo>
                  <a:cubicBezTo>
                    <a:pt x="90" y="370"/>
                    <a:pt x="90" y="370"/>
                    <a:pt x="90" y="371"/>
                  </a:cubicBezTo>
                  <a:cubicBezTo>
                    <a:pt x="90" y="371"/>
                    <a:pt x="90" y="372"/>
                    <a:pt x="89" y="372"/>
                  </a:cubicBezTo>
                  <a:cubicBezTo>
                    <a:pt x="89" y="373"/>
                    <a:pt x="89" y="373"/>
                    <a:pt x="89" y="373"/>
                  </a:cubicBezTo>
                  <a:cubicBezTo>
                    <a:pt x="88" y="374"/>
                    <a:pt x="88" y="375"/>
                    <a:pt x="88" y="376"/>
                  </a:cubicBezTo>
                  <a:cubicBezTo>
                    <a:pt x="88" y="377"/>
                    <a:pt x="88" y="378"/>
                    <a:pt x="88" y="378"/>
                  </a:cubicBezTo>
                  <a:cubicBezTo>
                    <a:pt x="88" y="379"/>
                    <a:pt x="87" y="380"/>
                    <a:pt x="87" y="380"/>
                  </a:cubicBezTo>
                  <a:cubicBezTo>
                    <a:pt x="87" y="381"/>
                    <a:pt x="87" y="381"/>
                    <a:pt x="87" y="381"/>
                  </a:cubicBezTo>
                  <a:cubicBezTo>
                    <a:pt x="87" y="382"/>
                    <a:pt x="87" y="382"/>
                    <a:pt x="87" y="383"/>
                  </a:cubicBezTo>
                  <a:cubicBezTo>
                    <a:pt x="87" y="383"/>
                    <a:pt x="87" y="384"/>
                    <a:pt x="87" y="385"/>
                  </a:cubicBezTo>
                  <a:cubicBezTo>
                    <a:pt x="87" y="385"/>
                    <a:pt x="87" y="386"/>
                    <a:pt x="87" y="387"/>
                  </a:cubicBezTo>
                  <a:cubicBezTo>
                    <a:pt x="87" y="387"/>
                    <a:pt x="87" y="387"/>
                    <a:pt x="87" y="388"/>
                  </a:cubicBezTo>
                  <a:cubicBezTo>
                    <a:pt x="87" y="390"/>
                    <a:pt x="86" y="393"/>
                    <a:pt x="85" y="395"/>
                  </a:cubicBezTo>
                  <a:cubicBezTo>
                    <a:pt x="85" y="396"/>
                    <a:pt x="85" y="397"/>
                    <a:pt x="84" y="397"/>
                  </a:cubicBezTo>
                  <a:cubicBezTo>
                    <a:pt x="84" y="398"/>
                    <a:pt x="84" y="399"/>
                    <a:pt x="84" y="400"/>
                  </a:cubicBezTo>
                  <a:cubicBezTo>
                    <a:pt x="83" y="401"/>
                    <a:pt x="83" y="402"/>
                    <a:pt x="82" y="403"/>
                  </a:cubicBezTo>
                  <a:cubicBezTo>
                    <a:pt x="82" y="404"/>
                    <a:pt x="82" y="405"/>
                    <a:pt x="81" y="405"/>
                  </a:cubicBezTo>
                  <a:cubicBezTo>
                    <a:pt x="81" y="406"/>
                    <a:pt x="81" y="406"/>
                    <a:pt x="81" y="407"/>
                  </a:cubicBezTo>
                  <a:cubicBezTo>
                    <a:pt x="80" y="407"/>
                    <a:pt x="80" y="408"/>
                    <a:pt x="80" y="408"/>
                  </a:cubicBezTo>
                  <a:cubicBezTo>
                    <a:pt x="80" y="409"/>
                    <a:pt x="80" y="410"/>
                    <a:pt x="80" y="411"/>
                  </a:cubicBezTo>
                  <a:cubicBezTo>
                    <a:pt x="80" y="411"/>
                    <a:pt x="80" y="411"/>
                    <a:pt x="80" y="412"/>
                  </a:cubicBezTo>
                  <a:cubicBezTo>
                    <a:pt x="79" y="412"/>
                    <a:pt x="79" y="412"/>
                    <a:pt x="79" y="413"/>
                  </a:cubicBezTo>
                  <a:cubicBezTo>
                    <a:pt x="79" y="413"/>
                    <a:pt x="79" y="414"/>
                    <a:pt x="79" y="415"/>
                  </a:cubicBezTo>
                  <a:cubicBezTo>
                    <a:pt x="78" y="415"/>
                    <a:pt x="78" y="416"/>
                    <a:pt x="78" y="417"/>
                  </a:cubicBezTo>
                  <a:cubicBezTo>
                    <a:pt x="78" y="418"/>
                    <a:pt x="77" y="419"/>
                    <a:pt x="76" y="420"/>
                  </a:cubicBezTo>
                  <a:cubicBezTo>
                    <a:pt x="76" y="421"/>
                    <a:pt x="76" y="422"/>
                    <a:pt x="75" y="423"/>
                  </a:cubicBezTo>
                  <a:cubicBezTo>
                    <a:pt x="75" y="423"/>
                    <a:pt x="75" y="424"/>
                    <a:pt x="75" y="424"/>
                  </a:cubicBezTo>
                  <a:cubicBezTo>
                    <a:pt x="75" y="424"/>
                    <a:pt x="75" y="425"/>
                    <a:pt x="75" y="425"/>
                  </a:cubicBezTo>
                  <a:cubicBezTo>
                    <a:pt x="75" y="426"/>
                    <a:pt x="74" y="427"/>
                    <a:pt x="74" y="428"/>
                  </a:cubicBezTo>
                  <a:cubicBezTo>
                    <a:pt x="74" y="428"/>
                    <a:pt x="74" y="429"/>
                    <a:pt x="74" y="430"/>
                  </a:cubicBezTo>
                  <a:cubicBezTo>
                    <a:pt x="74" y="431"/>
                    <a:pt x="73" y="432"/>
                    <a:pt x="73" y="433"/>
                  </a:cubicBezTo>
                  <a:cubicBezTo>
                    <a:pt x="73" y="434"/>
                    <a:pt x="73" y="435"/>
                    <a:pt x="72" y="436"/>
                  </a:cubicBezTo>
                  <a:cubicBezTo>
                    <a:pt x="72" y="437"/>
                    <a:pt x="72" y="438"/>
                    <a:pt x="72" y="439"/>
                  </a:cubicBezTo>
                  <a:cubicBezTo>
                    <a:pt x="71" y="440"/>
                    <a:pt x="71" y="441"/>
                    <a:pt x="70" y="442"/>
                  </a:cubicBezTo>
                  <a:cubicBezTo>
                    <a:pt x="69" y="443"/>
                    <a:pt x="68" y="444"/>
                    <a:pt x="67" y="445"/>
                  </a:cubicBezTo>
                  <a:cubicBezTo>
                    <a:pt x="66" y="446"/>
                    <a:pt x="65" y="446"/>
                    <a:pt x="64" y="447"/>
                  </a:cubicBezTo>
                  <a:cubicBezTo>
                    <a:pt x="63" y="448"/>
                    <a:pt x="63" y="448"/>
                    <a:pt x="63" y="449"/>
                  </a:cubicBezTo>
                  <a:cubicBezTo>
                    <a:pt x="62" y="449"/>
                    <a:pt x="62" y="450"/>
                    <a:pt x="62" y="450"/>
                  </a:cubicBezTo>
                  <a:cubicBezTo>
                    <a:pt x="62" y="450"/>
                    <a:pt x="61" y="451"/>
                    <a:pt x="61" y="451"/>
                  </a:cubicBezTo>
                  <a:cubicBezTo>
                    <a:pt x="61" y="452"/>
                    <a:pt x="61" y="452"/>
                    <a:pt x="61" y="452"/>
                  </a:cubicBezTo>
                  <a:cubicBezTo>
                    <a:pt x="61" y="453"/>
                    <a:pt x="61" y="454"/>
                    <a:pt x="61" y="455"/>
                  </a:cubicBezTo>
                  <a:cubicBezTo>
                    <a:pt x="62" y="455"/>
                    <a:pt x="62" y="456"/>
                    <a:pt x="62" y="457"/>
                  </a:cubicBezTo>
                  <a:cubicBezTo>
                    <a:pt x="61" y="457"/>
                    <a:pt x="60" y="459"/>
                    <a:pt x="60" y="458"/>
                  </a:cubicBezTo>
                  <a:cubicBezTo>
                    <a:pt x="60" y="457"/>
                    <a:pt x="60" y="457"/>
                    <a:pt x="59" y="456"/>
                  </a:cubicBezTo>
                  <a:cubicBezTo>
                    <a:pt x="59" y="456"/>
                    <a:pt x="58" y="456"/>
                    <a:pt x="58" y="456"/>
                  </a:cubicBezTo>
                  <a:cubicBezTo>
                    <a:pt x="58" y="457"/>
                    <a:pt x="58" y="457"/>
                    <a:pt x="57" y="457"/>
                  </a:cubicBezTo>
                  <a:cubicBezTo>
                    <a:pt x="57" y="458"/>
                    <a:pt x="57" y="458"/>
                    <a:pt x="56" y="458"/>
                  </a:cubicBezTo>
                  <a:cubicBezTo>
                    <a:pt x="55" y="459"/>
                    <a:pt x="54" y="459"/>
                    <a:pt x="54" y="460"/>
                  </a:cubicBezTo>
                  <a:cubicBezTo>
                    <a:pt x="53" y="461"/>
                    <a:pt x="52" y="462"/>
                    <a:pt x="52" y="462"/>
                  </a:cubicBezTo>
                  <a:cubicBezTo>
                    <a:pt x="51" y="463"/>
                    <a:pt x="51" y="463"/>
                    <a:pt x="50" y="464"/>
                  </a:cubicBezTo>
                  <a:cubicBezTo>
                    <a:pt x="49" y="465"/>
                    <a:pt x="48" y="466"/>
                    <a:pt x="47" y="467"/>
                  </a:cubicBezTo>
                  <a:cubicBezTo>
                    <a:pt x="47" y="468"/>
                    <a:pt x="47" y="468"/>
                    <a:pt x="46" y="469"/>
                  </a:cubicBezTo>
                  <a:cubicBezTo>
                    <a:pt x="46" y="469"/>
                    <a:pt x="46" y="470"/>
                    <a:pt x="45" y="470"/>
                  </a:cubicBezTo>
                  <a:cubicBezTo>
                    <a:pt x="45" y="471"/>
                    <a:pt x="45" y="472"/>
                    <a:pt x="45" y="473"/>
                  </a:cubicBezTo>
                  <a:cubicBezTo>
                    <a:pt x="44" y="474"/>
                    <a:pt x="44" y="475"/>
                    <a:pt x="44" y="475"/>
                  </a:cubicBezTo>
                  <a:cubicBezTo>
                    <a:pt x="44" y="476"/>
                    <a:pt x="43" y="476"/>
                    <a:pt x="43" y="476"/>
                  </a:cubicBezTo>
                  <a:cubicBezTo>
                    <a:pt x="42" y="477"/>
                    <a:pt x="42" y="477"/>
                    <a:pt x="41" y="477"/>
                  </a:cubicBezTo>
                  <a:cubicBezTo>
                    <a:pt x="41" y="477"/>
                    <a:pt x="40" y="477"/>
                    <a:pt x="39" y="478"/>
                  </a:cubicBezTo>
                  <a:cubicBezTo>
                    <a:pt x="39" y="478"/>
                    <a:pt x="39" y="478"/>
                    <a:pt x="38" y="478"/>
                  </a:cubicBezTo>
                  <a:cubicBezTo>
                    <a:pt x="38" y="478"/>
                    <a:pt x="37" y="478"/>
                    <a:pt x="37" y="479"/>
                  </a:cubicBezTo>
                  <a:cubicBezTo>
                    <a:pt x="35" y="479"/>
                    <a:pt x="34" y="481"/>
                    <a:pt x="33" y="482"/>
                  </a:cubicBezTo>
                  <a:cubicBezTo>
                    <a:pt x="32" y="482"/>
                    <a:pt x="31" y="483"/>
                    <a:pt x="31" y="484"/>
                  </a:cubicBezTo>
                  <a:cubicBezTo>
                    <a:pt x="30" y="484"/>
                    <a:pt x="29" y="484"/>
                    <a:pt x="28" y="485"/>
                  </a:cubicBezTo>
                  <a:cubicBezTo>
                    <a:pt x="28" y="485"/>
                    <a:pt x="28" y="486"/>
                    <a:pt x="27" y="486"/>
                  </a:cubicBezTo>
                  <a:cubicBezTo>
                    <a:pt x="27" y="486"/>
                    <a:pt x="26" y="486"/>
                    <a:pt x="25" y="486"/>
                  </a:cubicBezTo>
                  <a:cubicBezTo>
                    <a:pt x="25" y="486"/>
                    <a:pt x="24" y="486"/>
                    <a:pt x="24" y="486"/>
                  </a:cubicBezTo>
                  <a:cubicBezTo>
                    <a:pt x="23" y="486"/>
                    <a:pt x="22" y="486"/>
                    <a:pt x="22" y="486"/>
                  </a:cubicBezTo>
                  <a:cubicBezTo>
                    <a:pt x="21" y="486"/>
                    <a:pt x="20" y="487"/>
                    <a:pt x="19" y="487"/>
                  </a:cubicBezTo>
                  <a:cubicBezTo>
                    <a:pt x="17" y="487"/>
                    <a:pt x="16" y="487"/>
                    <a:pt x="14" y="488"/>
                  </a:cubicBezTo>
                  <a:cubicBezTo>
                    <a:pt x="14" y="488"/>
                    <a:pt x="0" y="487"/>
                    <a:pt x="8" y="496"/>
                  </a:cubicBezTo>
                  <a:cubicBezTo>
                    <a:pt x="8" y="496"/>
                    <a:pt x="15" y="500"/>
                    <a:pt x="16" y="505"/>
                  </a:cubicBezTo>
                  <a:cubicBezTo>
                    <a:pt x="17" y="510"/>
                    <a:pt x="24" y="509"/>
                    <a:pt x="28" y="508"/>
                  </a:cubicBezTo>
                  <a:cubicBezTo>
                    <a:pt x="32" y="507"/>
                    <a:pt x="32" y="507"/>
                    <a:pt x="32" y="510"/>
                  </a:cubicBezTo>
                  <a:cubicBezTo>
                    <a:pt x="32" y="513"/>
                    <a:pt x="32" y="526"/>
                    <a:pt x="36" y="524"/>
                  </a:cubicBezTo>
                  <a:cubicBezTo>
                    <a:pt x="41" y="522"/>
                    <a:pt x="48" y="512"/>
                    <a:pt x="51" y="514"/>
                  </a:cubicBezTo>
                  <a:cubicBezTo>
                    <a:pt x="53" y="516"/>
                    <a:pt x="58" y="524"/>
                    <a:pt x="62" y="523"/>
                  </a:cubicBezTo>
                  <a:cubicBezTo>
                    <a:pt x="67" y="522"/>
                    <a:pt x="67" y="523"/>
                    <a:pt x="68" y="526"/>
                  </a:cubicBezTo>
                  <a:cubicBezTo>
                    <a:pt x="69" y="529"/>
                    <a:pt x="70" y="534"/>
                    <a:pt x="67" y="537"/>
                  </a:cubicBezTo>
                  <a:cubicBezTo>
                    <a:pt x="65" y="540"/>
                    <a:pt x="59" y="549"/>
                    <a:pt x="59" y="553"/>
                  </a:cubicBezTo>
                  <a:cubicBezTo>
                    <a:pt x="58" y="557"/>
                    <a:pt x="58" y="558"/>
                    <a:pt x="56" y="558"/>
                  </a:cubicBezTo>
                  <a:cubicBezTo>
                    <a:pt x="54" y="559"/>
                    <a:pt x="47" y="561"/>
                    <a:pt x="50" y="565"/>
                  </a:cubicBezTo>
                  <a:cubicBezTo>
                    <a:pt x="53" y="570"/>
                    <a:pt x="72" y="577"/>
                    <a:pt x="73" y="571"/>
                  </a:cubicBezTo>
                  <a:cubicBezTo>
                    <a:pt x="73" y="565"/>
                    <a:pt x="72" y="561"/>
                    <a:pt x="74" y="559"/>
                  </a:cubicBezTo>
                  <a:cubicBezTo>
                    <a:pt x="76" y="557"/>
                    <a:pt x="79" y="556"/>
                    <a:pt x="79" y="559"/>
                  </a:cubicBezTo>
                  <a:cubicBezTo>
                    <a:pt x="79" y="563"/>
                    <a:pt x="79" y="572"/>
                    <a:pt x="83" y="573"/>
                  </a:cubicBezTo>
                  <a:cubicBezTo>
                    <a:pt x="87" y="574"/>
                    <a:pt x="96" y="571"/>
                    <a:pt x="99" y="574"/>
                  </a:cubicBezTo>
                  <a:cubicBezTo>
                    <a:pt x="102" y="577"/>
                    <a:pt x="104" y="580"/>
                    <a:pt x="107" y="580"/>
                  </a:cubicBezTo>
                  <a:cubicBezTo>
                    <a:pt x="110" y="580"/>
                    <a:pt x="117" y="578"/>
                    <a:pt x="119" y="582"/>
                  </a:cubicBezTo>
                  <a:cubicBezTo>
                    <a:pt x="122" y="586"/>
                    <a:pt x="130" y="599"/>
                    <a:pt x="135" y="599"/>
                  </a:cubicBezTo>
                  <a:cubicBezTo>
                    <a:pt x="140" y="598"/>
                    <a:pt x="165" y="594"/>
                    <a:pt x="166" y="599"/>
                  </a:cubicBezTo>
                  <a:cubicBezTo>
                    <a:pt x="166" y="604"/>
                    <a:pt x="168" y="612"/>
                    <a:pt x="167" y="615"/>
                  </a:cubicBezTo>
                  <a:cubicBezTo>
                    <a:pt x="166" y="619"/>
                    <a:pt x="169" y="618"/>
                    <a:pt x="171" y="620"/>
                  </a:cubicBezTo>
                  <a:cubicBezTo>
                    <a:pt x="174" y="621"/>
                    <a:pt x="185" y="631"/>
                    <a:pt x="189" y="637"/>
                  </a:cubicBezTo>
                  <a:cubicBezTo>
                    <a:pt x="193" y="644"/>
                    <a:pt x="194" y="641"/>
                    <a:pt x="197" y="638"/>
                  </a:cubicBezTo>
                  <a:cubicBezTo>
                    <a:pt x="200" y="636"/>
                    <a:pt x="204" y="635"/>
                    <a:pt x="207" y="638"/>
                  </a:cubicBezTo>
                  <a:cubicBezTo>
                    <a:pt x="211" y="641"/>
                    <a:pt x="211" y="641"/>
                    <a:pt x="217" y="639"/>
                  </a:cubicBezTo>
                  <a:cubicBezTo>
                    <a:pt x="221" y="638"/>
                    <a:pt x="229" y="634"/>
                    <a:pt x="234" y="634"/>
                  </a:cubicBezTo>
                  <a:cubicBezTo>
                    <a:pt x="235" y="625"/>
                    <a:pt x="236" y="608"/>
                    <a:pt x="239" y="602"/>
                  </a:cubicBezTo>
                  <a:cubicBezTo>
                    <a:pt x="244" y="592"/>
                    <a:pt x="245" y="590"/>
                    <a:pt x="249" y="589"/>
                  </a:cubicBezTo>
                  <a:cubicBezTo>
                    <a:pt x="253" y="587"/>
                    <a:pt x="256" y="585"/>
                    <a:pt x="256" y="585"/>
                  </a:cubicBezTo>
                  <a:cubicBezTo>
                    <a:pt x="260" y="574"/>
                    <a:pt x="260" y="574"/>
                    <a:pt x="260" y="574"/>
                  </a:cubicBezTo>
                  <a:cubicBezTo>
                    <a:pt x="269" y="572"/>
                    <a:pt x="269" y="572"/>
                    <a:pt x="269" y="572"/>
                  </a:cubicBezTo>
                  <a:cubicBezTo>
                    <a:pt x="286" y="561"/>
                    <a:pt x="286" y="561"/>
                    <a:pt x="286" y="561"/>
                  </a:cubicBezTo>
                  <a:cubicBezTo>
                    <a:pt x="286" y="561"/>
                    <a:pt x="292" y="547"/>
                    <a:pt x="290" y="543"/>
                  </a:cubicBezTo>
                  <a:cubicBezTo>
                    <a:pt x="288" y="539"/>
                    <a:pt x="287" y="536"/>
                    <a:pt x="289" y="534"/>
                  </a:cubicBezTo>
                  <a:cubicBezTo>
                    <a:pt x="291" y="533"/>
                    <a:pt x="294" y="531"/>
                    <a:pt x="296" y="531"/>
                  </a:cubicBezTo>
                  <a:cubicBezTo>
                    <a:pt x="298" y="531"/>
                    <a:pt x="302" y="533"/>
                    <a:pt x="300" y="529"/>
                  </a:cubicBezTo>
                  <a:cubicBezTo>
                    <a:pt x="298" y="525"/>
                    <a:pt x="295" y="521"/>
                    <a:pt x="296" y="517"/>
                  </a:cubicBezTo>
                  <a:cubicBezTo>
                    <a:pt x="296" y="514"/>
                    <a:pt x="296" y="506"/>
                    <a:pt x="294" y="508"/>
                  </a:cubicBezTo>
                  <a:cubicBezTo>
                    <a:pt x="292" y="511"/>
                    <a:pt x="289" y="514"/>
                    <a:pt x="287" y="511"/>
                  </a:cubicBezTo>
                  <a:cubicBezTo>
                    <a:pt x="285" y="508"/>
                    <a:pt x="282" y="505"/>
                    <a:pt x="282" y="505"/>
                  </a:cubicBezTo>
                  <a:cubicBezTo>
                    <a:pt x="282" y="505"/>
                    <a:pt x="293" y="496"/>
                    <a:pt x="292" y="492"/>
                  </a:cubicBezTo>
                  <a:cubicBezTo>
                    <a:pt x="290" y="488"/>
                    <a:pt x="291" y="479"/>
                    <a:pt x="287" y="479"/>
                  </a:cubicBezTo>
                  <a:cubicBezTo>
                    <a:pt x="283" y="478"/>
                    <a:pt x="282" y="478"/>
                    <a:pt x="282" y="476"/>
                  </a:cubicBezTo>
                  <a:cubicBezTo>
                    <a:pt x="281" y="473"/>
                    <a:pt x="284" y="470"/>
                    <a:pt x="280" y="469"/>
                  </a:cubicBezTo>
                  <a:cubicBezTo>
                    <a:pt x="277" y="468"/>
                    <a:pt x="261" y="468"/>
                    <a:pt x="259" y="465"/>
                  </a:cubicBezTo>
                  <a:cubicBezTo>
                    <a:pt x="257" y="462"/>
                    <a:pt x="256" y="459"/>
                    <a:pt x="258" y="456"/>
                  </a:cubicBezTo>
                  <a:cubicBezTo>
                    <a:pt x="261" y="454"/>
                    <a:pt x="267" y="447"/>
                    <a:pt x="267" y="439"/>
                  </a:cubicBezTo>
                  <a:cubicBezTo>
                    <a:pt x="268" y="432"/>
                    <a:pt x="272" y="416"/>
                    <a:pt x="271" y="413"/>
                  </a:cubicBezTo>
                  <a:cubicBezTo>
                    <a:pt x="271" y="411"/>
                    <a:pt x="270" y="398"/>
                    <a:pt x="270" y="398"/>
                  </a:cubicBezTo>
                  <a:cubicBezTo>
                    <a:pt x="302" y="381"/>
                    <a:pt x="302" y="381"/>
                    <a:pt x="302" y="381"/>
                  </a:cubicBezTo>
                  <a:cubicBezTo>
                    <a:pt x="305" y="387"/>
                    <a:pt x="305" y="387"/>
                    <a:pt x="305" y="387"/>
                  </a:cubicBezTo>
                  <a:cubicBezTo>
                    <a:pt x="303" y="391"/>
                    <a:pt x="303" y="391"/>
                    <a:pt x="303" y="391"/>
                  </a:cubicBezTo>
                  <a:cubicBezTo>
                    <a:pt x="304" y="396"/>
                    <a:pt x="304" y="396"/>
                    <a:pt x="304" y="396"/>
                  </a:cubicBezTo>
                  <a:cubicBezTo>
                    <a:pt x="304" y="396"/>
                    <a:pt x="315" y="400"/>
                    <a:pt x="315" y="400"/>
                  </a:cubicBezTo>
                  <a:cubicBezTo>
                    <a:pt x="315" y="399"/>
                    <a:pt x="317" y="390"/>
                    <a:pt x="317" y="389"/>
                  </a:cubicBezTo>
                  <a:cubicBezTo>
                    <a:pt x="317" y="388"/>
                    <a:pt x="321" y="383"/>
                    <a:pt x="323" y="382"/>
                  </a:cubicBezTo>
                  <a:cubicBezTo>
                    <a:pt x="325" y="382"/>
                    <a:pt x="348" y="377"/>
                    <a:pt x="352" y="378"/>
                  </a:cubicBezTo>
                  <a:cubicBezTo>
                    <a:pt x="357" y="379"/>
                    <a:pt x="365" y="381"/>
                    <a:pt x="367" y="379"/>
                  </a:cubicBezTo>
                  <a:cubicBezTo>
                    <a:pt x="368" y="378"/>
                    <a:pt x="374" y="374"/>
                    <a:pt x="379" y="373"/>
                  </a:cubicBezTo>
                  <a:cubicBezTo>
                    <a:pt x="384" y="373"/>
                    <a:pt x="395" y="373"/>
                    <a:pt x="396" y="371"/>
                  </a:cubicBezTo>
                  <a:cubicBezTo>
                    <a:pt x="398" y="369"/>
                    <a:pt x="398" y="366"/>
                    <a:pt x="400" y="367"/>
                  </a:cubicBezTo>
                  <a:cubicBezTo>
                    <a:pt x="402" y="368"/>
                    <a:pt x="408" y="375"/>
                    <a:pt x="414" y="374"/>
                  </a:cubicBezTo>
                  <a:cubicBezTo>
                    <a:pt x="420" y="373"/>
                    <a:pt x="425" y="374"/>
                    <a:pt x="428" y="370"/>
                  </a:cubicBezTo>
                  <a:cubicBezTo>
                    <a:pt x="432" y="366"/>
                    <a:pt x="432" y="364"/>
                    <a:pt x="436" y="363"/>
                  </a:cubicBezTo>
                  <a:cubicBezTo>
                    <a:pt x="440" y="362"/>
                    <a:pt x="455" y="361"/>
                    <a:pt x="454" y="359"/>
                  </a:cubicBezTo>
                  <a:cubicBezTo>
                    <a:pt x="453" y="357"/>
                    <a:pt x="446" y="352"/>
                    <a:pt x="451" y="349"/>
                  </a:cubicBezTo>
                  <a:cubicBezTo>
                    <a:pt x="455" y="347"/>
                    <a:pt x="456" y="346"/>
                    <a:pt x="458" y="343"/>
                  </a:cubicBezTo>
                  <a:cubicBezTo>
                    <a:pt x="460" y="340"/>
                    <a:pt x="466" y="332"/>
                    <a:pt x="462" y="329"/>
                  </a:cubicBezTo>
                  <a:cubicBezTo>
                    <a:pt x="457" y="327"/>
                    <a:pt x="452" y="324"/>
                    <a:pt x="452" y="324"/>
                  </a:cubicBezTo>
                  <a:cubicBezTo>
                    <a:pt x="452" y="324"/>
                    <a:pt x="449" y="323"/>
                    <a:pt x="451" y="320"/>
                  </a:cubicBezTo>
                  <a:cubicBezTo>
                    <a:pt x="453" y="317"/>
                    <a:pt x="459" y="306"/>
                    <a:pt x="459" y="306"/>
                  </a:cubicBezTo>
                  <a:cubicBezTo>
                    <a:pt x="459" y="306"/>
                    <a:pt x="460" y="303"/>
                    <a:pt x="462" y="305"/>
                  </a:cubicBezTo>
                  <a:cubicBezTo>
                    <a:pt x="464" y="307"/>
                    <a:pt x="465" y="311"/>
                    <a:pt x="467" y="311"/>
                  </a:cubicBezTo>
                  <a:cubicBezTo>
                    <a:pt x="470" y="310"/>
                    <a:pt x="481" y="309"/>
                    <a:pt x="481" y="309"/>
                  </a:cubicBezTo>
                  <a:cubicBezTo>
                    <a:pt x="481" y="309"/>
                    <a:pt x="484" y="310"/>
                    <a:pt x="483" y="306"/>
                  </a:cubicBezTo>
                  <a:cubicBezTo>
                    <a:pt x="481" y="303"/>
                    <a:pt x="473" y="279"/>
                    <a:pt x="473" y="279"/>
                  </a:cubicBezTo>
                  <a:cubicBezTo>
                    <a:pt x="473" y="279"/>
                    <a:pt x="472" y="275"/>
                    <a:pt x="472" y="273"/>
                  </a:cubicBezTo>
                  <a:cubicBezTo>
                    <a:pt x="473" y="270"/>
                    <a:pt x="473" y="268"/>
                    <a:pt x="476" y="268"/>
                  </a:cubicBezTo>
                  <a:cubicBezTo>
                    <a:pt x="478" y="268"/>
                    <a:pt x="487" y="272"/>
                    <a:pt x="491" y="267"/>
                  </a:cubicBezTo>
                  <a:cubicBezTo>
                    <a:pt x="495" y="262"/>
                    <a:pt x="505" y="256"/>
                    <a:pt x="505" y="256"/>
                  </a:cubicBezTo>
                  <a:cubicBezTo>
                    <a:pt x="505" y="256"/>
                    <a:pt x="507" y="254"/>
                    <a:pt x="506" y="251"/>
                  </a:cubicBezTo>
                  <a:cubicBezTo>
                    <a:pt x="505" y="248"/>
                    <a:pt x="505" y="246"/>
                    <a:pt x="505" y="246"/>
                  </a:cubicBezTo>
                  <a:cubicBezTo>
                    <a:pt x="505" y="246"/>
                    <a:pt x="505" y="244"/>
                    <a:pt x="507" y="243"/>
                  </a:cubicBezTo>
                  <a:cubicBezTo>
                    <a:pt x="510" y="242"/>
                    <a:pt x="533" y="229"/>
                    <a:pt x="533" y="229"/>
                  </a:cubicBezTo>
                  <a:cubicBezTo>
                    <a:pt x="533" y="229"/>
                    <a:pt x="535" y="228"/>
                    <a:pt x="535" y="225"/>
                  </a:cubicBezTo>
                  <a:cubicBezTo>
                    <a:pt x="535" y="223"/>
                    <a:pt x="534" y="220"/>
                    <a:pt x="534" y="220"/>
                  </a:cubicBezTo>
                  <a:cubicBezTo>
                    <a:pt x="534" y="220"/>
                    <a:pt x="533" y="218"/>
                    <a:pt x="536" y="216"/>
                  </a:cubicBezTo>
                  <a:cubicBezTo>
                    <a:pt x="539" y="214"/>
                    <a:pt x="555" y="203"/>
                    <a:pt x="555" y="203"/>
                  </a:cubicBezTo>
                  <a:cubicBezTo>
                    <a:pt x="555" y="203"/>
                    <a:pt x="556" y="202"/>
                    <a:pt x="556" y="197"/>
                  </a:cubicBezTo>
                  <a:cubicBezTo>
                    <a:pt x="556" y="192"/>
                    <a:pt x="556" y="175"/>
                    <a:pt x="556" y="175"/>
                  </a:cubicBezTo>
                  <a:close/>
                  <a:moveTo>
                    <a:pt x="130" y="307"/>
                  </a:moveTo>
                  <a:cubicBezTo>
                    <a:pt x="130" y="307"/>
                    <a:pt x="129" y="308"/>
                    <a:pt x="128" y="308"/>
                  </a:cubicBezTo>
                  <a:cubicBezTo>
                    <a:pt x="128" y="309"/>
                    <a:pt x="127" y="309"/>
                    <a:pt x="127" y="309"/>
                  </a:cubicBezTo>
                  <a:cubicBezTo>
                    <a:pt x="127" y="310"/>
                    <a:pt x="126" y="310"/>
                    <a:pt x="126" y="310"/>
                  </a:cubicBezTo>
                  <a:cubicBezTo>
                    <a:pt x="126" y="310"/>
                    <a:pt x="125" y="311"/>
                    <a:pt x="125" y="311"/>
                  </a:cubicBezTo>
                  <a:cubicBezTo>
                    <a:pt x="125" y="311"/>
                    <a:pt x="125" y="311"/>
                    <a:pt x="125" y="311"/>
                  </a:cubicBezTo>
                  <a:cubicBezTo>
                    <a:pt x="124" y="311"/>
                    <a:pt x="124" y="311"/>
                    <a:pt x="124" y="311"/>
                  </a:cubicBezTo>
                  <a:cubicBezTo>
                    <a:pt x="124" y="310"/>
                    <a:pt x="124" y="309"/>
                    <a:pt x="124" y="309"/>
                  </a:cubicBezTo>
                  <a:cubicBezTo>
                    <a:pt x="124" y="308"/>
                    <a:pt x="124" y="307"/>
                    <a:pt x="124" y="307"/>
                  </a:cubicBezTo>
                  <a:cubicBezTo>
                    <a:pt x="124" y="306"/>
                    <a:pt x="124" y="305"/>
                    <a:pt x="125" y="305"/>
                  </a:cubicBezTo>
                  <a:cubicBezTo>
                    <a:pt x="125" y="304"/>
                    <a:pt x="126" y="305"/>
                    <a:pt x="127" y="305"/>
                  </a:cubicBezTo>
                  <a:cubicBezTo>
                    <a:pt x="127" y="305"/>
                    <a:pt x="128" y="305"/>
                    <a:pt x="128" y="305"/>
                  </a:cubicBezTo>
                  <a:cubicBezTo>
                    <a:pt x="128" y="304"/>
                    <a:pt x="128" y="304"/>
                    <a:pt x="129" y="304"/>
                  </a:cubicBezTo>
                  <a:cubicBezTo>
                    <a:pt x="129" y="303"/>
                    <a:pt x="131" y="303"/>
                    <a:pt x="132" y="304"/>
                  </a:cubicBezTo>
                  <a:cubicBezTo>
                    <a:pt x="133" y="305"/>
                    <a:pt x="131" y="306"/>
                    <a:pt x="130" y="307"/>
                  </a:cubicBezTo>
                  <a:close/>
                  <a:moveTo>
                    <a:pt x="145" y="286"/>
                  </a:moveTo>
                  <a:cubicBezTo>
                    <a:pt x="144" y="286"/>
                    <a:pt x="143" y="286"/>
                    <a:pt x="142" y="286"/>
                  </a:cubicBezTo>
                  <a:cubicBezTo>
                    <a:pt x="141" y="286"/>
                    <a:pt x="140" y="286"/>
                    <a:pt x="139" y="287"/>
                  </a:cubicBezTo>
                  <a:cubicBezTo>
                    <a:pt x="138" y="287"/>
                    <a:pt x="137" y="287"/>
                    <a:pt x="136" y="287"/>
                  </a:cubicBezTo>
                  <a:cubicBezTo>
                    <a:pt x="134" y="287"/>
                    <a:pt x="133" y="289"/>
                    <a:pt x="132" y="290"/>
                  </a:cubicBezTo>
                  <a:cubicBezTo>
                    <a:pt x="131" y="290"/>
                    <a:pt x="130" y="290"/>
                    <a:pt x="130" y="289"/>
                  </a:cubicBezTo>
                  <a:cubicBezTo>
                    <a:pt x="130" y="288"/>
                    <a:pt x="130" y="287"/>
                    <a:pt x="130" y="286"/>
                  </a:cubicBezTo>
                  <a:cubicBezTo>
                    <a:pt x="131" y="285"/>
                    <a:pt x="130" y="285"/>
                    <a:pt x="130" y="284"/>
                  </a:cubicBezTo>
                  <a:cubicBezTo>
                    <a:pt x="130" y="283"/>
                    <a:pt x="130" y="282"/>
                    <a:pt x="130" y="282"/>
                  </a:cubicBezTo>
                  <a:cubicBezTo>
                    <a:pt x="130" y="281"/>
                    <a:pt x="130" y="280"/>
                    <a:pt x="129" y="279"/>
                  </a:cubicBezTo>
                  <a:cubicBezTo>
                    <a:pt x="129" y="279"/>
                    <a:pt x="129" y="278"/>
                    <a:pt x="129" y="277"/>
                  </a:cubicBezTo>
                  <a:cubicBezTo>
                    <a:pt x="129" y="276"/>
                    <a:pt x="129" y="275"/>
                    <a:pt x="130" y="275"/>
                  </a:cubicBezTo>
                  <a:cubicBezTo>
                    <a:pt x="130" y="274"/>
                    <a:pt x="131" y="274"/>
                    <a:pt x="132" y="275"/>
                  </a:cubicBezTo>
                  <a:cubicBezTo>
                    <a:pt x="133" y="275"/>
                    <a:pt x="133" y="276"/>
                    <a:pt x="134" y="276"/>
                  </a:cubicBezTo>
                  <a:cubicBezTo>
                    <a:pt x="135" y="277"/>
                    <a:pt x="135" y="277"/>
                    <a:pt x="136" y="278"/>
                  </a:cubicBezTo>
                  <a:cubicBezTo>
                    <a:pt x="137" y="278"/>
                    <a:pt x="137" y="278"/>
                    <a:pt x="138" y="279"/>
                  </a:cubicBezTo>
                  <a:cubicBezTo>
                    <a:pt x="139" y="279"/>
                    <a:pt x="139" y="280"/>
                    <a:pt x="140" y="280"/>
                  </a:cubicBezTo>
                  <a:cubicBezTo>
                    <a:pt x="140" y="281"/>
                    <a:pt x="141" y="281"/>
                    <a:pt x="141" y="282"/>
                  </a:cubicBezTo>
                  <a:cubicBezTo>
                    <a:pt x="142" y="282"/>
                    <a:pt x="142" y="283"/>
                    <a:pt x="143" y="283"/>
                  </a:cubicBezTo>
                  <a:cubicBezTo>
                    <a:pt x="144" y="283"/>
                    <a:pt x="144" y="283"/>
                    <a:pt x="145" y="284"/>
                  </a:cubicBezTo>
                  <a:cubicBezTo>
                    <a:pt x="145" y="285"/>
                    <a:pt x="145" y="286"/>
                    <a:pt x="145" y="286"/>
                  </a:cubicBezTo>
                  <a:close/>
                  <a:moveTo>
                    <a:pt x="151" y="253"/>
                  </a:moveTo>
                  <a:cubicBezTo>
                    <a:pt x="150" y="253"/>
                    <a:pt x="150" y="254"/>
                    <a:pt x="149" y="254"/>
                  </a:cubicBezTo>
                  <a:cubicBezTo>
                    <a:pt x="149" y="255"/>
                    <a:pt x="148" y="255"/>
                    <a:pt x="147" y="255"/>
                  </a:cubicBezTo>
                  <a:cubicBezTo>
                    <a:pt x="146" y="256"/>
                    <a:pt x="146" y="256"/>
                    <a:pt x="146" y="257"/>
                  </a:cubicBezTo>
                  <a:cubicBezTo>
                    <a:pt x="145" y="258"/>
                    <a:pt x="144" y="259"/>
                    <a:pt x="142" y="260"/>
                  </a:cubicBezTo>
                  <a:cubicBezTo>
                    <a:pt x="142" y="260"/>
                    <a:pt x="141" y="261"/>
                    <a:pt x="141" y="262"/>
                  </a:cubicBezTo>
                  <a:cubicBezTo>
                    <a:pt x="140" y="263"/>
                    <a:pt x="138" y="264"/>
                    <a:pt x="136" y="264"/>
                  </a:cubicBezTo>
                  <a:cubicBezTo>
                    <a:pt x="134" y="264"/>
                    <a:pt x="134" y="263"/>
                    <a:pt x="133" y="261"/>
                  </a:cubicBezTo>
                  <a:cubicBezTo>
                    <a:pt x="133" y="259"/>
                    <a:pt x="133" y="257"/>
                    <a:pt x="133" y="255"/>
                  </a:cubicBezTo>
                  <a:cubicBezTo>
                    <a:pt x="133" y="254"/>
                    <a:pt x="133" y="252"/>
                    <a:pt x="133" y="250"/>
                  </a:cubicBezTo>
                  <a:cubicBezTo>
                    <a:pt x="133" y="248"/>
                    <a:pt x="133" y="246"/>
                    <a:pt x="134" y="245"/>
                  </a:cubicBezTo>
                  <a:cubicBezTo>
                    <a:pt x="135" y="244"/>
                    <a:pt x="136" y="244"/>
                    <a:pt x="136" y="244"/>
                  </a:cubicBezTo>
                  <a:cubicBezTo>
                    <a:pt x="137" y="243"/>
                    <a:pt x="138" y="242"/>
                    <a:pt x="139" y="242"/>
                  </a:cubicBezTo>
                  <a:cubicBezTo>
                    <a:pt x="140" y="241"/>
                    <a:pt x="141" y="241"/>
                    <a:pt x="142" y="241"/>
                  </a:cubicBezTo>
                  <a:cubicBezTo>
                    <a:pt x="143" y="242"/>
                    <a:pt x="143" y="243"/>
                    <a:pt x="144" y="243"/>
                  </a:cubicBezTo>
                  <a:cubicBezTo>
                    <a:pt x="144" y="245"/>
                    <a:pt x="145" y="246"/>
                    <a:pt x="146" y="247"/>
                  </a:cubicBezTo>
                  <a:cubicBezTo>
                    <a:pt x="146" y="248"/>
                    <a:pt x="148" y="249"/>
                    <a:pt x="149" y="249"/>
                  </a:cubicBezTo>
                  <a:cubicBezTo>
                    <a:pt x="150" y="250"/>
                    <a:pt x="151" y="251"/>
                    <a:pt x="151" y="252"/>
                  </a:cubicBezTo>
                  <a:cubicBezTo>
                    <a:pt x="152" y="252"/>
                    <a:pt x="151" y="253"/>
                    <a:pt x="151" y="253"/>
                  </a:cubicBezTo>
                  <a:close/>
                  <a:moveTo>
                    <a:pt x="160" y="140"/>
                  </a:moveTo>
                  <a:cubicBezTo>
                    <a:pt x="160" y="141"/>
                    <a:pt x="160" y="142"/>
                    <a:pt x="160" y="143"/>
                  </a:cubicBezTo>
                  <a:cubicBezTo>
                    <a:pt x="160" y="143"/>
                    <a:pt x="160" y="144"/>
                    <a:pt x="159" y="145"/>
                  </a:cubicBezTo>
                  <a:cubicBezTo>
                    <a:pt x="159" y="146"/>
                    <a:pt x="159" y="146"/>
                    <a:pt x="159" y="147"/>
                  </a:cubicBezTo>
                  <a:cubicBezTo>
                    <a:pt x="158" y="147"/>
                    <a:pt x="158" y="148"/>
                    <a:pt x="158" y="148"/>
                  </a:cubicBezTo>
                  <a:cubicBezTo>
                    <a:pt x="158" y="149"/>
                    <a:pt x="158" y="149"/>
                    <a:pt x="158" y="149"/>
                  </a:cubicBezTo>
                  <a:cubicBezTo>
                    <a:pt x="157" y="150"/>
                    <a:pt x="157" y="150"/>
                    <a:pt x="157" y="150"/>
                  </a:cubicBezTo>
                  <a:cubicBezTo>
                    <a:pt x="157" y="151"/>
                    <a:pt x="156" y="151"/>
                    <a:pt x="156" y="152"/>
                  </a:cubicBezTo>
                  <a:cubicBezTo>
                    <a:pt x="155" y="152"/>
                    <a:pt x="155" y="150"/>
                    <a:pt x="154" y="149"/>
                  </a:cubicBezTo>
                  <a:cubicBezTo>
                    <a:pt x="154" y="148"/>
                    <a:pt x="154" y="148"/>
                    <a:pt x="153" y="147"/>
                  </a:cubicBezTo>
                  <a:cubicBezTo>
                    <a:pt x="153" y="146"/>
                    <a:pt x="153" y="145"/>
                    <a:pt x="152" y="144"/>
                  </a:cubicBezTo>
                  <a:cubicBezTo>
                    <a:pt x="151" y="143"/>
                    <a:pt x="150" y="142"/>
                    <a:pt x="150" y="140"/>
                  </a:cubicBezTo>
                  <a:cubicBezTo>
                    <a:pt x="150" y="140"/>
                    <a:pt x="150" y="139"/>
                    <a:pt x="151" y="138"/>
                  </a:cubicBezTo>
                  <a:cubicBezTo>
                    <a:pt x="151" y="138"/>
                    <a:pt x="151" y="138"/>
                    <a:pt x="152" y="137"/>
                  </a:cubicBezTo>
                  <a:cubicBezTo>
                    <a:pt x="153" y="136"/>
                    <a:pt x="152" y="135"/>
                    <a:pt x="153" y="133"/>
                  </a:cubicBezTo>
                  <a:cubicBezTo>
                    <a:pt x="154" y="133"/>
                    <a:pt x="154" y="132"/>
                    <a:pt x="155" y="132"/>
                  </a:cubicBezTo>
                  <a:cubicBezTo>
                    <a:pt x="155" y="132"/>
                    <a:pt x="156" y="132"/>
                    <a:pt x="156" y="132"/>
                  </a:cubicBezTo>
                  <a:cubicBezTo>
                    <a:pt x="158" y="133"/>
                    <a:pt x="159" y="134"/>
                    <a:pt x="160" y="135"/>
                  </a:cubicBezTo>
                  <a:cubicBezTo>
                    <a:pt x="160" y="137"/>
                    <a:pt x="161" y="138"/>
                    <a:pt x="160" y="140"/>
                  </a:cubicBezTo>
                  <a:close/>
                  <a:moveTo>
                    <a:pt x="167" y="106"/>
                  </a:moveTo>
                  <a:cubicBezTo>
                    <a:pt x="166" y="107"/>
                    <a:pt x="165" y="108"/>
                    <a:pt x="164" y="109"/>
                  </a:cubicBezTo>
                  <a:cubicBezTo>
                    <a:pt x="164" y="110"/>
                    <a:pt x="163" y="111"/>
                    <a:pt x="163" y="112"/>
                  </a:cubicBezTo>
                  <a:cubicBezTo>
                    <a:pt x="163" y="113"/>
                    <a:pt x="163" y="114"/>
                    <a:pt x="163" y="115"/>
                  </a:cubicBezTo>
                  <a:cubicBezTo>
                    <a:pt x="162" y="116"/>
                    <a:pt x="162" y="117"/>
                    <a:pt x="161" y="118"/>
                  </a:cubicBezTo>
                  <a:cubicBezTo>
                    <a:pt x="161" y="118"/>
                    <a:pt x="161" y="118"/>
                    <a:pt x="161" y="118"/>
                  </a:cubicBezTo>
                  <a:cubicBezTo>
                    <a:pt x="160" y="119"/>
                    <a:pt x="160" y="119"/>
                    <a:pt x="159" y="119"/>
                  </a:cubicBezTo>
                  <a:cubicBezTo>
                    <a:pt x="158" y="119"/>
                    <a:pt x="158" y="119"/>
                    <a:pt x="157" y="120"/>
                  </a:cubicBezTo>
                  <a:cubicBezTo>
                    <a:pt x="157" y="120"/>
                    <a:pt x="157" y="120"/>
                    <a:pt x="157" y="120"/>
                  </a:cubicBezTo>
                  <a:cubicBezTo>
                    <a:pt x="157" y="120"/>
                    <a:pt x="157" y="120"/>
                    <a:pt x="156" y="120"/>
                  </a:cubicBezTo>
                  <a:cubicBezTo>
                    <a:pt x="156" y="119"/>
                    <a:pt x="156" y="119"/>
                    <a:pt x="156" y="119"/>
                  </a:cubicBezTo>
                  <a:cubicBezTo>
                    <a:pt x="156" y="119"/>
                    <a:pt x="156" y="119"/>
                    <a:pt x="156" y="119"/>
                  </a:cubicBezTo>
                  <a:cubicBezTo>
                    <a:pt x="155" y="118"/>
                    <a:pt x="155" y="117"/>
                    <a:pt x="156" y="116"/>
                  </a:cubicBezTo>
                  <a:cubicBezTo>
                    <a:pt x="156" y="115"/>
                    <a:pt x="156" y="113"/>
                    <a:pt x="156" y="112"/>
                  </a:cubicBezTo>
                  <a:cubicBezTo>
                    <a:pt x="156" y="111"/>
                    <a:pt x="156" y="110"/>
                    <a:pt x="156" y="110"/>
                  </a:cubicBezTo>
                  <a:cubicBezTo>
                    <a:pt x="156" y="108"/>
                    <a:pt x="157" y="106"/>
                    <a:pt x="157" y="104"/>
                  </a:cubicBezTo>
                  <a:cubicBezTo>
                    <a:pt x="157" y="103"/>
                    <a:pt x="156" y="102"/>
                    <a:pt x="157" y="101"/>
                  </a:cubicBezTo>
                  <a:cubicBezTo>
                    <a:pt x="157" y="100"/>
                    <a:pt x="157" y="99"/>
                    <a:pt x="157" y="98"/>
                  </a:cubicBezTo>
                  <a:cubicBezTo>
                    <a:pt x="157" y="98"/>
                    <a:pt x="157" y="98"/>
                    <a:pt x="157" y="98"/>
                  </a:cubicBezTo>
                  <a:cubicBezTo>
                    <a:pt x="157" y="97"/>
                    <a:pt x="157" y="97"/>
                    <a:pt x="157" y="97"/>
                  </a:cubicBezTo>
                  <a:cubicBezTo>
                    <a:pt x="157" y="97"/>
                    <a:pt x="157" y="96"/>
                    <a:pt x="157" y="96"/>
                  </a:cubicBezTo>
                  <a:cubicBezTo>
                    <a:pt x="157" y="96"/>
                    <a:pt x="157" y="96"/>
                    <a:pt x="157" y="95"/>
                  </a:cubicBezTo>
                  <a:cubicBezTo>
                    <a:pt x="157" y="95"/>
                    <a:pt x="157" y="95"/>
                    <a:pt x="157" y="95"/>
                  </a:cubicBezTo>
                  <a:cubicBezTo>
                    <a:pt x="157" y="95"/>
                    <a:pt x="157" y="95"/>
                    <a:pt x="157" y="94"/>
                  </a:cubicBezTo>
                  <a:cubicBezTo>
                    <a:pt x="157" y="94"/>
                    <a:pt x="158" y="94"/>
                    <a:pt x="158" y="93"/>
                  </a:cubicBezTo>
                  <a:cubicBezTo>
                    <a:pt x="158" y="93"/>
                    <a:pt x="158" y="93"/>
                    <a:pt x="158" y="92"/>
                  </a:cubicBezTo>
                  <a:cubicBezTo>
                    <a:pt x="158" y="92"/>
                    <a:pt x="158" y="92"/>
                    <a:pt x="158" y="92"/>
                  </a:cubicBezTo>
                  <a:cubicBezTo>
                    <a:pt x="159" y="91"/>
                    <a:pt x="160" y="90"/>
                    <a:pt x="160" y="89"/>
                  </a:cubicBezTo>
                  <a:cubicBezTo>
                    <a:pt x="160" y="88"/>
                    <a:pt x="160" y="87"/>
                    <a:pt x="161" y="87"/>
                  </a:cubicBezTo>
                  <a:cubicBezTo>
                    <a:pt x="163" y="87"/>
                    <a:pt x="165" y="88"/>
                    <a:pt x="165" y="90"/>
                  </a:cubicBezTo>
                  <a:cubicBezTo>
                    <a:pt x="166" y="91"/>
                    <a:pt x="166" y="92"/>
                    <a:pt x="166" y="93"/>
                  </a:cubicBezTo>
                  <a:cubicBezTo>
                    <a:pt x="166" y="94"/>
                    <a:pt x="166" y="95"/>
                    <a:pt x="166" y="96"/>
                  </a:cubicBezTo>
                  <a:cubicBezTo>
                    <a:pt x="166" y="97"/>
                    <a:pt x="167" y="98"/>
                    <a:pt x="167" y="99"/>
                  </a:cubicBezTo>
                  <a:cubicBezTo>
                    <a:pt x="168" y="100"/>
                    <a:pt x="168" y="102"/>
                    <a:pt x="168" y="103"/>
                  </a:cubicBezTo>
                  <a:cubicBezTo>
                    <a:pt x="168" y="104"/>
                    <a:pt x="167" y="105"/>
                    <a:pt x="167" y="106"/>
                  </a:cubicBezTo>
                  <a:close/>
                  <a:moveTo>
                    <a:pt x="278" y="527"/>
                  </a:moveTo>
                  <a:cubicBezTo>
                    <a:pt x="281" y="523"/>
                    <a:pt x="281" y="523"/>
                    <a:pt x="281" y="523"/>
                  </a:cubicBezTo>
                  <a:cubicBezTo>
                    <a:pt x="281" y="523"/>
                    <a:pt x="280" y="520"/>
                    <a:pt x="280" y="520"/>
                  </a:cubicBezTo>
                  <a:cubicBezTo>
                    <a:pt x="280" y="519"/>
                    <a:pt x="285" y="519"/>
                    <a:pt x="285" y="519"/>
                  </a:cubicBezTo>
                  <a:cubicBezTo>
                    <a:pt x="288" y="521"/>
                    <a:pt x="288" y="521"/>
                    <a:pt x="288" y="521"/>
                  </a:cubicBezTo>
                  <a:cubicBezTo>
                    <a:pt x="288" y="528"/>
                    <a:pt x="288" y="528"/>
                    <a:pt x="288" y="528"/>
                  </a:cubicBezTo>
                  <a:cubicBezTo>
                    <a:pt x="282" y="532"/>
                    <a:pt x="282" y="532"/>
                    <a:pt x="282" y="532"/>
                  </a:cubicBezTo>
                  <a:cubicBezTo>
                    <a:pt x="278" y="531"/>
                    <a:pt x="278" y="531"/>
                    <a:pt x="278" y="531"/>
                  </a:cubicBezTo>
                  <a:lnTo>
                    <a:pt x="278" y="527"/>
                  </a:lnTo>
                  <a:close/>
                  <a:moveTo>
                    <a:pt x="270" y="541"/>
                  </a:moveTo>
                  <a:cubicBezTo>
                    <a:pt x="270" y="541"/>
                    <a:pt x="277" y="540"/>
                    <a:pt x="277" y="540"/>
                  </a:cubicBezTo>
                  <a:cubicBezTo>
                    <a:pt x="277" y="540"/>
                    <a:pt x="279" y="544"/>
                    <a:pt x="279" y="544"/>
                  </a:cubicBezTo>
                  <a:cubicBezTo>
                    <a:pt x="278" y="548"/>
                    <a:pt x="278" y="548"/>
                    <a:pt x="278" y="548"/>
                  </a:cubicBezTo>
                  <a:cubicBezTo>
                    <a:pt x="271" y="549"/>
                    <a:pt x="271" y="549"/>
                    <a:pt x="271" y="549"/>
                  </a:cubicBezTo>
                  <a:cubicBezTo>
                    <a:pt x="271" y="549"/>
                    <a:pt x="270" y="546"/>
                    <a:pt x="270" y="545"/>
                  </a:cubicBezTo>
                  <a:cubicBezTo>
                    <a:pt x="270" y="545"/>
                    <a:pt x="270" y="541"/>
                    <a:pt x="270" y="54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2" name="Freeform 482">
              <a:extLst>
                <a:ext uri="{FF2B5EF4-FFF2-40B4-BE49-F238E27FC236}">
                  <a16:creationId xmlns:a16="http://schemas.microsoft.com/office/drawing/2014/main" id="{CE9E8257-9DFA-E247-B3AB-206B6F6F4BB1}"/>
                </a:ext>
              </a:extLst>
            </p:cNvPr>
            <p:cNvSpPr>
              <a:spLocks/>
            </p:cNvSpPr>
            <p:nvPr/>
          </p:nvSpPr>
          <p:spPr bwMode="auto">
            <a:xfrm>
              <a:off x="-5079081" y="10217101"/>
              <a:ext cx="920750" cy="1279525"/>
            </a:xfrm>
            <a:custGeom>
              <a:avLst/>
              <a:gdLst>
                <a:gd name="T0" fmla="*/ 286 w 290"/>
                <a:gd name="T1" fmla="*/ 124 h 403"/>
                <a:gd name="T2" fmla="*/ 266 w 290"/>
                <a:gd name="T3" fmla="*/ 140 h 403"/>
                <a:gd name="T4" fmla="*/ 280 w 290"/>
                <a:gd name="T5" fmla="*/ 155 h 403"/>
                <a:gd name="T6" fmla="*/ 267 w 290"/>
                <a:gd name="T7" fmla="*/ 173 h 403"/>
                <a:gd name="T8" fmla="*/ 247 w 290"/>
                <a:gd name="T9" fmla="*/ 199 h 403"/>
                <a:gd name="T10" fmla="*/ 224 w 290"/>
                <a:gd name="T11" fmla="*/ 222 h 403"/>
                <a:gd name="T12" fmla="*/ 205 w 290"/>
                <a:gd name="T13" fmla="*/ 239 h 403"/>
                <a:gd name="T14" fmla="*/ 189 w 290"/>
                <a:gd name="T15" fmla="*/ 254 h 403"/>
                <a:gd name="T16" fmla="*/ 186 w 290"/>
                <a:gd name="T17" fmla="*/ 275 h 403"/>
                <a:gd name="T18" fmla="*/ 166 w 290"/>
                <a:gd name="T19" fmla="*/ 296 h 403"/>
                <a:gd name="T20" fmla="*/ 141 w 290"/>
                <a:gd name="T21" fmla="*/ 329 h 403"/>
                <a:gd name="T22" fmla="*/ 125 w 290"/>
                <a:gd name="T23" fmla="*/ 358 h 403"/>
                <a:gd name="T24" fmla="*/ 112 w 290"/>
                <a:gd name="T25" fmla="*/ 382 h 403"/>
                <a:gd name="T26" fmla="*/ 87 w 290"/>
                <a:gd name="T27" fmla="*/ 402 h 403"/>
                <a:gd name="T28" fmla="*/ 67 w 290"/>
                <a:gd name="T29" fmla="*/ 388 h 403"/>
                <a:gd name="T30" fmla="*/ 56 w 290"/>
                <a:gd name="T31" fmla="*/ 399 h 403"/>
                <a:gd name="T32" fmla="*/ 43 w 290"/>
                <a:gd name="T33" fmla="*/ 401 h 403"/>
                <a:gd name="T34" fmla="*/ 38 w 290"/>
                <a:gd name="T35" fmla="*/ 390 h 403"/>
                <a:gd name="T36" fmla="*/ 22 w 290"/>
                <a:gd name="T37" fmla="*/ 384 h 403"/>
                <a:gd name="T38" fmla="*/ 15 w 290"/>
                <a:gd name="T39" fmla="*/ 370 h 403"/>
                <a:gd name="T40" fmla="*/ 9 w 290"/>
                <a:gd name="T41" fmla="*/ 361 h 403"/>
                <a:gd name="T42" fmla="*/ 27 w 290"/>
                <a:gd name="T43" fmla="*/ 353 h 403"/>
                <a:gd name="T44" fmla="*/ 21 w 290"/>
                <a:gd name="T45" fmla="*/ 341 h 403"/>
                <a:gd name="T46" fmla="*/ 31 w 290"/>
                <a:gd name="T47" fmla="*/ 315 h 403"/>
                <a:gd name="T48" fmla="*/ 24 w 290"/>
                <a:gd name="T49" fmla="*/ 294 h 403"/>
                <a:gd name="T50" fmla="*/ 20 w 290"/>
                <a:gd name="T51" fmla="*/ 275 h 403"/>
                <a:gd name="T52" fmla="*/ 34 w 290"/>
                <a:gd name="T53" fmla="*/ 264 h 403"/>
                <a:gd name="T54" fmla="*/ 0 w 290"/>
                <a:gd name="T55" fmla="*/ 239 h 403"/>
                <a:gd name="T56" fmla="*/ 12 w 290"/>
                <a:gd name="T57" fmla="*/ 229 h 403"/>
                <a:gd name="T58" fmla="*/ 18 w 290"/>
                <a:gd name="T59" fmla="*/ 219 h 403"/>
                <a:gd name="T60" fmla="*/ 31 w 290"/>
                <a:gd name="T61" fmla="*/ 202 h 403"/>
                <a:gd name="T62" fmla="*/ 39 w 290"/>
                <a:gd name="T63" fmla="*/ 179 h 403"/>
                <a:gd name="T64" fmla="*/ 39 w 290"/>
                <a:gd name="T65" fmla="*/ 155 h 403"/>
                <a:gd name="T66" fmla="*/ 34 w 290"/>
                <a:gd name="T67" fmla="*/ 143 h 403"/>
                <a:gd name="T68" fmla="*/ 27 w 290"/>
                <a:gd name="T69" fmla="*/ 133 h 403"/>
                <a:gd name="T70" fmla="*/ 41 w 290"/>
                <a:gd name="T71" fmla="*/ 121 h 403"/>
                <a:gd name="T72" fmla="*/ 35 w 290"/>
                <a:gd name="T73" fmla="*/ 93 h 403"/>
                <a:gd name="T74" fmla="*/ 27 w 290"/>
                <a:gd name="T75" fmla="*/ 90 h 403"/>
                <a:gd name="T76" fmla="*/ 51 w 290"/>
                <a:gd name="T77" fmla="*/ 81 h 403"/>
                <a:gd name="T78" fmla="*/ 61 w 290"/>
                <a:gd name="T79" fmla="*/ 81 h 403"/>
                <a:gd name="T80" fmla="*/ 77 w 290"/>
                <a:gd name="T81" fmla="*/ 65 h 403"/>
                <a:gd name="T82" fmla="*/ 72 w 290"/>
                <a:gd name="T83" fmla="*/ 54 h 403"/>
                <a:gd name="T84" fmla="*/ 88 w 290"/>
                <a:gd name="T85" fmla="*/ 44 h 403"/>
                <a:gd name="T86" fmla="*/ 91 w 290"/>
                <a:gd name="T87" fmla="*/ 36 h 403"/>
                <a:gd name="T88" fmla="*/ 102 w 290"/>
                <a:gd name="T89" fmla="*/ 27 h 403"/>
                <a:gd name="T90" fmla="*/ 112 w 290"/>
                <a:gd name="T91" fmla="*/ 16 h 403"/>
                <a:gd name="T92" fmla="*/ 124 w 290"/>
                <a:gd name="T93" fmla="*/ 17 h 403"/>
                <a:gd name="T94" fmla="*/ 136 w 290"/>
                <a:gd name="T95" fmla="*/ 2 h 403"/>
                <a:gd name="T96" fmla="*/ 139 w 290"/>
                <a:gd name="T97" fmla="*/ 16 h 403"/>
                <a:gd name="T98" fmla="*/ 151 w 290"/>
                <a:gd name="T99" fmla="*/ 25 h 403"/>
                <a:gd name="T100" fmla="*/ 163 w 290"/>
                <a:gd name="T101" fmla="*/ 18 h 403"/>
                <a:gd name="T102" fmla="*/ 193 w 290"/>
                <a:gd name="T103" fmla="*/ 32 h 403"/>
                <a:gd name="T104" fmla="*/ 227 w 290"/>
                <a:gd name="T105" fmla="*/ 38 h 403"/>
                <a:gd name="T106" fmla="*/ 245 w 290"/>
                <a:gd name="T107" fmla="*/ 51 h 403"/>
                <a:gd name="T108" fmla="*/ 253 w 290"/>
                <a:gd name="T109" fmla="*/ 57 h 403"/>
                <a:gd name="T110" fmla="*/ 268 w 290"/>
                <a:gd name="T111" fmla="*/ 68 h 403"/>
                <a:gd name="T112" fmla="*/ 275 w 290"/>
                <a:gd name="T113" fmla="*/ 81 h 403"/>
                <a:gd name="T114" fmla="*/ 269 w 290"/>
                <a:gd name="T115" fmla="*/ 95 h 403"/>
                <a:gd name="T116" fmla="*/ 279 w 290"/>
                <a:gd name="T117" fmla="*/ 106 h 403"/>
                <a:gd name="T118" fmla="*/ 288 w 290"/>
                <a:gd name="T119" fmla="*/ 118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0" h="403">
                  <a:moveTo>
                    <a:pt x="288" y="118"/>
                  </a:moveTo>
                  <a:cubicBezTo>
                    <a:pt x="286" y="124"/>
                    <a:pt x="286" y="124"/>
                    <a:pt x="286" y="124"/>
                  </a:cubicBezTo>
                  <a:cubicBezTo>
                    <a:pt x="278" y="124"/>
                    <a:pt x="268" y="125"/>
                    <a:pt x="268" y="127"/>
                  </a:cubicBezTo>
                  <a:cubicBezTo>
                    <a:pt x="267" y="131"/>
                    <a:pt x="267" y="136"/>
                    <a:pt x="266" y="140"/>
                  </a:cubicBezTo>
                  <a:cubicBezTo>
                    <a:pt x="264" y="143"/>
                    <a:pt x="258" y="151"/>
                    <a:pt x="262" y="152"/>
                  </a:cubicBezTo>
                  <a:cubicBezTo>
                    <a:pt x="266" y="153"/>
                    <a:pt x="280" y="151"/>
                    <a:pt x="280" y="155"/>
                  </a:cubicBezTo>
                  <a:cubicBezTo>
                    <a:pt x="279" y="159"/>
                    <a:pt x="281" y="162"/>
                    <a:pt x="276" y="165"/>
                  </a:cubicBezTo>
                  <a:cubicBezTo>
                    <a:pt x="271" y="168"/>
                    <a:pt x="268" y="169"/>
                    <a:pt x="267" y="173"/>
                  </a:cubicBezTo>
                  <a:cubicBezTo>
                    <a:pt x="266" y="178"/>
                    <a:pt x="264" y="181"/>
                    <a:pt x="260" y="185"/>
                  </a:cubicBezTo>
                  <a:cubicBezTo>
                    <a:pt x="256" y="188"/>
                    <a:pt x="248" y="197"/>
                    <a:pt x="247" y="199"/>
                  </a:cubicBezTo>
                  <a:cubicBezTo>
                    <a:pt x="247" y="202"/>
                    <a:pt x="243" y="206"/>
                    <a:pt x="240" y="209"/>
                  </a:cubicBezTo>
                  <a:cubicBezTo>
                    <a:pt x="236" y="211"/>
                    <a:pt x="225" y="217"/>
                    <a:pt x="224" y="222"/>
                  </a:cubicBezTo>
                  <a:cubicBezTo>
                    <a:pt x="223" y="226"/>
                    <a:pt x="224" y="232"/>
                    <a:pt x="223" y="232"/>
                  </a:cubicBezTo>
                  <a:cubicBezTo>
                    <a:pt x="223" y="233"/>
                    <a:pt x="211" y="240"/>
                    <a:pt x="205" y="239"/>
                  </a:cubicBezTo>
                  <a:cubicBezTo>
                    <a:pt x="198" y="238"/>
                    <a:pt x="193" y="239"/>
                    <a:pt x="191" y="244"/>
                  </a:cubicBezTo>
                  <a:cubicBezTo>
                    <a:pt x="188" y="249"/>
                    <a:pt x="188" y="251"/>
                    <a:pt x="189" y="254"/>
                  </a:cubicBezTo>
                  <a:cubicBezTo>
                    <a:pt x="190" y="258"/>
                    <a:pt x="193" y="260"/>
                    <a:pt x="190" y="264"/>
                  </a:cubicBezTo>
                  <a:cubicBezTo>
                    <a:pt x="187" y="268"/>
                    <a:pt x="183" y="274"/>
                    <a:pt x="186" y="275"/>
                  </a:cubicBezTo>
                  <a:cubicBezTo>
                    <a:pt x="189" y="276"/>
                    <a:pt x="191" y="279"/>
                    <a:pt x="188" y="282"/>
                  </a:cubicBezTo>
                  <a:cubicBezTo>
                    <a:pt x="184" y="286"/>
                    <a:pt x="169" y="291"/>
                    <a:pt x="166" y="296"/>
                  </a:cubicBezTo>
                  <a:cubicBezTo>
                    <a:pt x="164" y="300"/>
                    <a:pt x="153" y="306"/>
                    <a:pt x="150" y="312"/>
                  </a:cubicBezTo>
                  <a:cubicBezTo>
                    <a:pt x="146" y="317"/>
                    <a:pt x="141" y="324"/>
                    <a:pt x="141" y="329"/>
                  </a:cubicBezTo>
                  <a:cubicBezTo>
                    <a:pt x="141" y="335"/>
                    <a:pt x="143" y="339"/>
                    <a:pt x="136" y="345"/>
                  </a:cubicBezTo>
                  <a:cubicBezTo>
                    <a:pt x="130" y="350"/>
                    <a:pt x="125" y="354"/>
                    <a:pt x="125" y="358"/>
                  </a:cubicBezTo>
                  <a:cubicBezTo>
                    <a:pt x="125" y="361"/>
                    <a:pt x="122" y="364"/>
                    <a:pt x="124" y="366"/>
                  </a:cubicBezTo>
                  <a:cubicBezTo>
                    <a:pt x="121" y="370"/>
                    <a:pt x="115" y="376"/>
                    <a:pt x="112" y="382"/>
                  </a:cubicBezTo>
                  <a:cubicBezTo>
                    <a:pt x="108" y="390"/>
                    <a:pt x="104" y="395"/>
                    <a:pt x="100" y="398"/>
                  </a:cubicBezTo>
                  <a:cubicBezTo>
                    <a:pt x="96" y="400"/>
                    <a:pt x="97" y="403"/>
                    <a:pt x="87" y="402"/>
                  </a:cubicBezTo>
                  <a:cubicBezTo>
                    <a:pt x="77" y="402"/>
                    <a:pt x="72" y="402"/>
                    <a:pt x="72" y="398"/>
                  </a:cubicBezTo>
                  <a:cubicBezTo>
                    <a:pt x="71" y="394"/>
                    <a:pt x="70" y="388"/>
                    <a:pt x="67" y="388"/>
                  </a:cubicBezTo>
                  <a:cubicBezTo>
                    <a:pt x="64" y="388"/>
                    <a:pt x="61" y="388"/>
                    <a:pt x="60" y="391"/>
                  </a:cubicBezTo>
                  <a:cubicBezTo>
                    <a:pt x="60" y="394"/>
                    <a:pt x="59" y="400"/>
                    <a:pt x="56" y="399"/>
                  </a:cubicBezTo>
                  <a:cubicBezTo>
                    <a:pt x="52" y="398"/>
                    <a:pt x="50" y="399"/>
                    <a:pt x="49" y="400"/>
                  </a:cubicBezTo>
                  <a:cubicBezTo>
                    <a:pt x="48" y="401"/>
                    <a:pt x="46" y="403"/>
                    <a:pt x="43" y="401"/>
                  </a:cubicBezTo>
                  <a:cubicBezTo>
                    <a:pt x="41" y="400"/>
                    <a:pt x="33" y="398"/>
                    <a:pt x="35" y="396"/>
                  </a:cubicBezTo>
                  <a:cubicBezTo>
                    <a:pt x="38" y="395"/>
                    <a:pt x="40" y="393"/>
                    <a:pt x="38" y="390"/>
                  </a:cubicBezTo>
                  <a:cubicBezTo>
                    <a:pt x="35" y="388"/>
                    <a:pt x="31" y="383"/>
                    <a:pt x="28" y="384"/>
                  </a:cubicBezTo>
                  <a:cubicBezTo>
                    <a:pt x="25" y="385"/>
                    <a:pt x="24" y="387"/>
                    <a:pt x="22" y="384"/>
                  </a:cubicBezTo>
                  <a:cubicBezTo>
                    <a:pt x="20" y="381"/>
                    <a:pt x="17" y="380"/>
                    <a:pt x="17" y="376"/>
                  </a:cubicBezTo>
                  <a:cubicBezTo>
                    <a:pt x="17" y="373"/>
                    <a:pt x="17" y="371"/>
                    <a:pt x="15" y="370"/>
                  </a:cubicBezTo>
                  <a:cubicBezTo>
                    <a:pt x="13" y="369"/>
                    <a:pt x="10" y="369"/>
                    <a:pt x="9" y="366"/>
                  </a:cubicBezTo>
                  <a:cubicBezTo>
                    <a:pt x="9" y="364"/>
                    <a:pt x="8" y="362"/>
                    <a:pt x="9" y="361"/>
                  </a:cubicBezTo>
                  <a:cubicBezTo>
                    <a:pt x="9" y="360"/>
                    <a:pt x="10" y="359"/>
                    <a:pt x="11" y="359"/>
                  </a:cubicBezTo>
                  <a:cubicBezTo>
                    <a:pt x="16" y="358"/>
                    <a:pt x="27" y="356"/>
                    <a:pt x="27" y="353"/>
                  </a:cubicBezTo>
                  <a:cubicBezTo>
                    <a:pt x="27" y="350"/>
                    <a:pt x="27" y="346"/>
                    <a:pt x="24" y="345"/>
                  </a:cubicBezTo>
                  <a:cubicBezTo>
                    <a:pt x="21" y="345"/>
                    <a:pt x="21" y="342"/>
                    <a:pt x="21" y="341"/>
                  </a:cubicBezTo>
                  <a:cubicBezTo>
                    <a:pt x="21" y="339"/>
                    <a:pt x="20" y="334"/>
                    <a:pt x="24" y="330"/>
                  </a:cubicBezTo>
                  <a:cubicBezTo>
                    <a:pt x="29" y="327"/>
                    <a:pt x="31" y="323"/>
                    <a:pt x="31" y="315"/>
                  </a:cubicBezTo>
                  <a:cubicBezTo>
                    <a:pt x="30" y="307"/>
                    <a:pt x="28" y="309"/>
                    <a:pt x="28" y="304"/>
                  </a:cubicBezTo>
                  <a:cubicBezTo>
                    <a:pt x="28" y="298"/>
                    <a:pt x="26" y="296"/>
                    <a:pt x="24" y="294"/>
                  </a:cubicBezTo>
                  <a:cubicBezTo>
                    <a:pt x="23" y="292"/>
                    <a:pt x="16" y="284"/>
                    <a:pt x="17" y="282"/>
                  </a:cubicBezTo>
                  <a:cubicBezTo>
                    <a:pt x="18" y="280"/>
                    <a:pt x="20" y="275"/>
                    <a:pt x="20" y="275"/>
                  </a:cubicBezTo>
                  <a:cubicBezTo>
                    <a:pt x="20" y="275"/>
                    <a:pt x="33" y="276"/>
                    <a:pt x="33" y="276"/>
                  </a:cubicBezTo>
                  <a:cubicBezTo>
                    <a:pt x="33" y="275"/>
                    <a:pt x="38" y="264"/>
                    <a:pt x="34" y="264"/>
                  </a:cubicBezTo>
                  <a:cubicBezTo>
                    <a:pt x="31" y="264"/>
                    <a:pt x="20" y="263"/>
                    <a:pt x="16" y="258"/>
                  </a:cubicBezTo>
                  <a:cubicBezTo>
                    <a:pt x="12" y="253"/>
                    <a:pt x="0" y="239"/>
                    <a:pt x="0" y="239"/>
                  </a:cubicBezTo>
                  <a:cubicBezTo>
                    <a:pt x="12" y="231"/>
                    <a:pt x="12" y="231"/>
                    <a:pt x="12" y="231"/>
                  </a:cubicBezTo>
                  <a:cubicBezTo>
                    <a:pt x="12" y="231"/>
                    <a:pt x="13" y="230"/>
                    <a:pt x="12" y="229"/>
                  </a:cubicBezTo>
                  <a:cubicBezTo>
                    <a:pt x="11" y="228"/>
                    <a:pt x="10" y="226"/>
                    <a:pt x="10" y="226"/>
                  </a:cubicBezTo>
                  <a:cubicBezTo>
                    <a:pt x="18" y="219"/>
                    <a:pt x="18" y="219"/>
                    <a:pt x="18" y="219"/>
                  </a:cubicBezTo>
                  <a:cubicBezTo>
                    <a:pt x="22" y="221"/>
                    <a:pt x="22" y="221"/>
                    <a:pt x="22" y="221"/>
                  </a:cubicBezTo>
                  <a:cubicBezTo>
                    <a:pt x="22" y="221"/>
                    <a:pt x="30" y="207"/>
                    <a:pt x="31" y="202"/>
                  </a:cubicBezTo>
                  <a:cubicBezTo>
                    <a:pt x="32" y="196"/>
                    <a:pt x="33" y="195"/>
                    <a:pt x="36" y="190"/>
                  </a:cubicBezTo>
                  <a:cubicBezTo>
                    <a:pt x="38" y="185"/>
                    <a:pt x="39" y="182"/>
                    <a:pt x="39" y="179"/>
                  </a:cubicBezTo>
                  <a:cubicBezTo>
                    <a:pt x="39" y="176"/>
                    <a:pt x="41" y="171"/>
                    <a:pt x="41" y="167"/>
                  </a:cubicBezTo>
                  <a:cubicBezTo>
                    <a:pt x="41" y="162"/>
                    <a:pt x="40" y="158"/>
                    <a:pt x="39" y="155"/>
                  </a:cubicBezTo>
                  <a:cubicBezTo>
                    <a:pt x="39" y="153"/>
                    <a:pt x="40" y="150"/>
                    <a:pt x="37" y="148"/>
                  </a:cubicBezTo>
                  <a:cubicBezTo>
                    <a:pt x="35" y="146"/>
                    <a:pt x="34" y="146"/>
                    <a:pt x="34" y="143"/>
                  </a:cubicBezTo>
                  <a:cubicBezTo>
                    <a:pt x="34" y="140"/>
                    <a:pt x="34" y="139"/>
                    <a:pt x="32" y="137"/>
                  </a:cubicBezTo>
                  <a:cubicBezTo>
                    <a:pt x="30" y="136"/>
                    <a:pt x="26" y="136"/>
                    <a:pt x="27" y="133"/>
                  </a:cubicBezTo>
                  <a:cubicBezTo>
                    <a:pt x="28" y="130"/>
                    <a:pt x="29" y="128"/>
                    <a:pt x="31" y="127"/>
                  </a:cubicBezTo>
                  <a:cubicBezTo>
                    <a:pt x="33" y="127"/>
                    <a:pt x="41" y="124"/>
                    <a:pt x="41" y="121"/>
                  </a:cubicBezTo>
                  <a:cubicBezTo>
                    <a:pt x="41" y="118"/>
                    <a:pt x="43" y="107"/>
                    <a:pt x="42" y="104"/>
                  </a:cubicBezTo>
                  <a:cubicBezTo>
                    <a:pt x="40" y="101"/>
                    <a:pt x="35" y="93"/>
                    <a:pt x="35" y="93"/>
                  </a:cubicBezTo>
                  <a:cubicBezTo>
                    <a:pt x="26" y="90"/>
                    <a:pt x="26" y="90"/>
                    <a:pt x="26" y="90"/>
                  </a:cubicBezTo>
                  <a:cubicBezTo>
                    <a:pt x="27" y="90"/>
                    <a:pt x="27" y="90"/>
                    <a:pt x="27" y="90"/>
                  </a:cubicBezTo>
                  <a:cubicBezTo>
                    <a:pt x="29" y="87"/>
                    <a:pt x="34" y="81"/>
                    <a:pt x="38" y="81"/>
                  </a:cubicBezTo>
                  <a:cubicBezTo>
                    <a:pt x="43" y="81"/>
                    <a:pt x="50" y="79"/>
                    <a:pt x="51" y="81"/>
                  </a:cubicBezTo>
                  <a:cubicBezTo>
                    <a:pt x="53" y="82"/>
                    <a:pt x="55" y="84"/>
                    <a:pt x="56" y="83"/>
                  </a:cubicBezTo>
                  <a:cubicBezTo>
                    <a:pt x="57" y="82"/>
                    <a:pt x="59" y="82"/>
                    <a:pt x="61" y="81"/>
                  </a:cubicBezTo>
                  <a:cubicBezTo>
                    <a:pt x="64" y="81"/>
                    <a:pt x="67" y="82"/>
                    <a:pt x="69" y="78"/>
                  </a:cubicBezTo>
                  <a:cubicBezTo>
                    <a:pt x="72" y="75"/>
                    <a:pt x="77" y="65"/>
                    <a:pt x="77" y="65"/>
                  </a:cubicBezTo>
                  <a:cubicBezTo>
                    <a:pt x="77" y="65"/>
                    <a:pt x="80" y="62"/>
                    <a:pt x="77" y="60"/>
                  </a:cubicBezTo>
                  <a:cubicBezTo>
                    <a:pt x="73" y="58"/>
                    <a:pt x="71" y="57"/>
                    <a:pt x="72" y="54"/>
                  </a:cubicBezTo>
                  <a:cubicBezTo>
                    <a:pt x="74" y="51"/>
                    <a:pt x="81" y="44"/>
                    <a:pt x="81" y="44"/>
                  </a:cubicBezTo>
                  <a:cubicBezTo>
                    <a:pt x="88" y="44"/>
                    <a:pt x="88" y="44"/>
                    <a:pt x="88" y="44"/>
                  </a:cubicBezTo>
                  <a:cubicBezTo>
                    <a:pt x="88" y="44"/>
                    <a:pt x="90" y="45"/>
                    <a:pt x="90" y="42"/>
                  </a:cubicBezTo>
                  <a:cubicBezTo>
                    <a:pt x="90" y="39"/>
                    <a:pt x="90" y="36"/>
                    <a:pt x="91" y="36"/>
                  </a:cubicBezTo>
                  <a:cubicBezTo>
                    <a:pt x="93" y="36"/>
                    <a:pt x="102" y="35"/>
                    <a:pt x="102" y="28"/>
                  </a:cubicBezTo>
                  <a:cubicBezTo>
                    <a:pt x="102" y="27"/>
                    <a:pt x="102" y="27"/>
                    <a:pt x="102" y="27"/>
                  </a:cubicBezTo>
                  <a:cubicBezTo>
                    <a:pt x="103" y="21"/>
                    <a:pt x="103" y="17"/>
                    <a:pt x="103" y="17"/>
                  </a:cubicBezTo>
                  <a:cubicBezTo>
                    <a:pt x="103" y="17"/>
                    <a:pt x="112" y="12"/>
                    <a:pt x="112" y="16"/>
                  </a:cubicBezTo>
                  <a:cubicBezTo>
                    <a:pt x="112" y="19"/>
                    <a:pt x="112" y="29"/>
                    <a:pt x="115" y="27"/>
                  </a:cubicBezTo>
                  <a:cubicBezTo>
                    <a:pt x="117" y="25"/>
                    <a:pt x="123" y="22"/>
                    <a:pt x="124" y="17"/>
                  </a:cubicBezTo>
                  <a:cubicBezTo>
                    <a:pt x="124" y="12"/>
                    <a:pt x="126" y="6"/>
                    <a:pt x="129" y="4"/>
                  </a:cubicBezTo>
                  <a:cubicBezTo>
                    <a:pt x="132" y="2"/>
                    <a:pt x="134" y="0"/>
                    <a:pt x="136" y="2"/>
                  </a:cubicBezTo>
                  <a:cubicBezTo>
                    <a:pt x="138" y="3"/>
                    <a:pt x="141" y="5"/>
                    <a:pt x="141" y="8"/>
                  </a:cubicBezTo>
                  <a:cubicBezTo>
                    <a:pt x="140" y="12"/>
                    <a:pt x="137" y="14"/>
                    <a:pt x="139" y="16"/>
                  </a:cubicBezTo>
                  <a:cubicBezTo>
                    <a:pt x="141" y="17"/>
                    <a:pt x="145" y="21"/>
                    <a:pt x="146" y="23"/>
                  </a:cubicBezTo>
                  <a:cubicBezTo>
                    <a:pt x="147" y="25"/>
                    <a:pt x="148" y="25"/>
                    <a:pt x="151" y="25"/>
                  </a:cubicBezTo>
                  <a:cubicBezTo>
                    <a:pt x="154" y="25"/>
                    <a:pt x="157" y="25"/>
                    <a:pt x="158" y="23"/>
                  </a:cubicBezTo>
                  <a:cubicBezTo>
                    <a:pt x="160" y="22"/>
                    <a:pt x="161" y="18"/>
                    <a:pt x="163" y="18"/>
                  </a:cubicBezTo>
                  <a:cubicBezTo>
                    <a:pt x="165" y="18"/>
                    <a:pt x="180" y="18"/>
                    <a:pt x="180" y="18"/>
                  </a:cubicBezTo>
                  <a:cubicBezTo>
                    <a:pt x="193" y="32"/>
                    <a:pt x="193" y="32"/>
                    <a:pt x="193" y="32"/>
                  </a:cubicBezTo>
                  <a:cubicBezTo>
                    <a:pt x="210" y="23"/>
                    <a:pt x="210" y="23"/>
                    <a:pt x="210" y="23"/>
                  </a:cubicBezTo>
                  <a:cubicBezTo>
                    <a:pt x="210" y="23"/>
                    <a:pt x="226" y="36"/>
                    <a:pt x="227" y="38"/>
                  </a:cubicBezTo>
                  <a:cubicBezTo>
                    <a:pt x="227" y="40"/>
                    <a:pt x="228" y="44"/>
                    <a:pt x="230" y="44"/>
                  </a:cubicBezTo>
                  <a:cubicBezTo>
                    <a:pt x="231" y="45"/>
                    <a:pt x="243" y="53"/>
                    <a:pt x="245" y="51"/>
                  </a:cubicBezTo>
                  <a:cubicBezTo>
                    <a:pt x="246" y="50"/>
                    <a:pt x="247" y="50"/>
                    <a:pt x="248" y="49"/>
                  </a:cubicBezTo>
                  <a:cubicBezTo>
                    <a:pt x="251" y="51"/>
                    <a:pt x="252" y="54"/>
                    <a:pt x="253" y="57"/>
                  </a:cubicBezTo>
                  <a:cubicBezTo>
                    <a:pt x="254" y="59"/>
                    <a:pt x="256" y="60"/>
                    <a:pt x="261" y="61"/>
                  </a:cubicBezTo>
                  <a:cubicBezTo>
                    <a:pt x="266" y="61"/>
                    <a:pt x="268" y="66"/>
                    <a:pt x="268" y="68"/>
                  </a:cubicBezTo>
                  <a:cubicBezTo>
                    <a:pt x="268" y="71"/>
                    <a:pt x="273" y="76"/>
                    <a:pt x="274" y="77"/>
                  </a:cubicBezTo>
                  <a:cubicBezTo>
                    <a:pt x="276" y="79"/>
                    <a:pt x="276" y="80"/>
                    <a:pt x="275" y="81"/>
                  </a:cubicBezTo>
                  <a:cubicBezTo>
                    <a:pt x="274" y="82"/>
                    <a:pt x="274" y="85"/>
                    <a:pt x="274" y="88"/>
                  </a:cubicBezTo>
                  <a:cubicBezTo>
                    <a:pt x="273" y="91"/>
                    <a:pt x="270" y="93"/>
                    <a:pt x="269" y="95"/>
                  </a:cubicBezTo>
                  <a:cubicBezTo>
                    <a:pt x="267" y="97"/>
                    <a:pt x="270" y="100"/>
                    <a:pt x="272" y="103"/>
                  </a:cubicBezTo>
                  <a:cubicBezTo>
                    <a:pt x="274" y="107"/>
                    <a:pt x="277" y="106"/>
                    <a:pt x="279" y="106"/>
                  </a:cubicBezTo>
                  <a:cubicBezTo>
                    <a:pt x="281" y="106"/>
                    <a:pt x="283" y="109"/>
                    <a:pt x="287" y="112"/>
                  </a:cubicBezTo>
                  <a:cubicBezTo>
                    <a:pt x="290" y="115"/>
                    <a:pt x="288" y="118"/>
                    <a:pt x="288" y="118"/>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3" name="Freeform 483">
              <a:extLst>
                <a:ext uri="{FF2B5EF4-FFF2-40B4-BE49-F238E27FC236}">
                  <a16:creationId xmlns:a16="http://schemas.microsoft.com/office/drawing/2014/main" id="{D07413DC-05DE-F54C-B55C-F7396201BC62}"/>
                </a:ext>
              </a:extLst>
            </p:cNvPr>
            <p:cNvSpPr>
              <a:spLocks/>
            </p:cNvSpPr>
            <p:nvPr/>
          </p:nvSpPr>
          <p:spPr bwMode="auto">
            <a:xfrm>
              <a:off x="-4291680" y="9477326"/>
              <a:ext cx="657225" cy="1181100"/>
            </a:xfrm>
            <a:custGeom>
              <a:avLst/>
              <a:gdLst>
                <a:gd name="T0" fmla="*/ 187 w 207"/>
                <a:gd name="T1" fmla="*/ 52 h 372"/>
                <a:gd name="T2" fmla="*/ 164 w 207"/>
                <a:gd name="T3" fmla="*/ 87 h 372"/>
                <a:gd name="T4" fmla="*/ 149 w 207"/>
                <a:gd name="T5" fmla="*/ 116 h 372"/>
                <a:gd name="T6" fmla="*/ 138 w 207"/>
                <a:gd name="T7" fmla="*/ 170 h 372"/>
                <a:gd name="T8" fmla="*/ 125 w 207"/>
                <a:gd name="T9" fmla="*/ 199 h 372"/>
                <a:gd name="T10" fmla="*/ 113 w 207"/>
                <a:gd name="T11" fmla="*/ 232 h 372"/>
                <a:gd name="T12" fmla="*/ 107 w 207"/>
                <a:gd name="T13" fmla="*/ 278 h 372"/>
                <a:gd name="T14" fmla="*/ 106 w 207"/>
                <a:gd name="T15" fmla="*/ 297 h 372"/>
                <a:gd name="T16" fmla="*/ 105 w 207"/>
                <a:gd name="T17" fmla="*/ 321 h 372"/>
                <a:gd name="T18" fmla="*/ 100 w 207"/>
                <a:gd name="T19" fmla="*/ 349 h 372"/>
                <a:gd name="T20" fmla="*/ 93 w 207"/>
                <a:gd name="T21" fmla="*/ 361 h 372"/>
                <a:gd name="T22" fmla="*/ 86 w 207"/>
                <a:gd name="T23" fmla="*/ 361 h 372"/>
                <a:gd name="T24" fmla="*/ 76 w 207"/>
                <a:gd name="T25" fmla="*/ 368 h 372"/>
                <a:gd name="T26" fmla="*/ 56 w 207"/>
                <a:gd name="T27" fmla="*/ 370 h 372"/>
                <a:gd name="T28" fmla="*/ 45 w 207"/>
                <a:gd name="T29" fmla="*/ 357 h 372"/>
                <a:gd name="T30" fmla="*/ 40 w 207"/>
                <a:gd name="T31" fmla="*/ 351 h 372"/>
                <a:gd name="T32" fmla="*/ 31 w 207"/>
                <a:gd name="T33" fmla="*/ 339 h 372"/>
                <a:gd name="T34" fmla="*/ 21 w 207"/>
                <a:gd name="T35" fmla="*/ 328 h 372"/>
                <a:gd name="T36" fmla="*/ 27 w 207"/>
                <a:gd name="T37" fmla="*/ 314 h 372"/>
                <a:gd name="T38" fmla="*/ 20 w 207"/>
                <a:gd name="T39" fmla="*/ 301 h 372"/>
                <a:gd name="T40" fmla="*/ 5 w 207"/>
                <a:gd name="T41" fmla="*/ 290 h 372"/>
                <a:gd name="T42" fmla="*/ 3 w 207"/>
                <a:gd name="T43" fmla="*/ 276 h 372"/>
                <a:gd name="T44" fmla="*/ 35 w 207"/>
                <a:gd name="T45" fmla="*/ 210 h 372"/>
                <a:gd name="T46" fmla="*/ 51 w 207"/>
                <a:gd name="T47" fmla="*/ 176 h 372"/>
                <a:gd name="T48" fmla="*/ 42 w 207"/>
                <a:gd name="T49" fmla="*/ 164 h 372"/>
                <a:gd name="T50" fmla="*/ 33 w 207"/>
                <a:gd name="T51" fmla="*/ 153 h 372"/>
                <a:gd name="T52" fmla="*/ 40 w 207"/>
                <a:gd name="T53" fmla="*/ 135 h 372"/>
                <a:gd name="T54" fmla="*/ 34 w 207"/>
                <a:gd name="T55" fmla="*/ 120 h 372"/>
                <a:gd name="T56" fmla="*/ 62 w 207"/>
                <a:gd name="T57" fmla="*/ 100 h 372"/>
                <a:gd name="T58" fmla="*/ 56 w 207"/>
                <a:gd name="T59" fmla="*/ 77 h 372"/>
                <a:gd name="T60" fmla="*/ 55 w 207"/>
                <a:gd name="T61" fmla="*/ 62 h 372"/>
                <a:gd name="T62" fmla="*/ 39 w 207"/>
                <a:gd name="T63" fmla="*/ 63 h 372"/>
                <a:gd name="T64" fmla="*/ 29 w 207"/>
                <a:gd name="T65" fmla="*/ 60 h 372"/>
                <a:gd name="T66" fmla="*/ 22 w 207"/>
                <a:gd name="T67" fmla="*/ 46 h 372"/>
                <a:gd name="T68" fmla="*/ 11 w 207"/>
                <a:gd name="T69" fmla="*/ 27 h 372"/>
                <a:gd name="T70" fmla="*/ 22 w 207"/>
                <a:gd name="T71" fmla="*/ 11 h 372"/>
                <a:gd name="T72" fmla="*/ 29 w 207"/>
                <a:gd name="T73" fmla="*/ 0 h 372"/>
                <a:gd name="T74" fmla="*/ 33 w 207"/>
                <a:gd name="T75" fmla="*/ 11 h 372"/>
                <a:gd name="T76" fmla="*/ 86 w 207"/>
                <a:gd name="T77" fmla="*/ 27 h 372"/>
                <a:gd name="T78" fmla="*/ 97 w 207"/>
                <a:gd name="T79" fmla="*/ 33 h 372"/>
                <a:gd name="T80" fmla="*/ 106 w 207"/>
                <a:gd name="T81" fmla="*/ 27 h 372"/>
                <a:gd name="T82" fmla="*/ 121 w 207"/>
                <a:gd name="T83" fmla="*/ 1 h 372"/>
                <a:gd name="T84" fmla="*/ 142 w 207"/>
                <a:gd name="T85" fmla="*/ 2 h 372"/>
                <a:gd name="T86" fmla="*/ 165 w 207"/>
                <a:gd name="T87" fmla="*/ 5 h 372"/>
                <a:gd name="T88" fmla="*/ 202 w 207"/>
                <a:gd name="T89" fmla="*/ 2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7" h="372">
                  <a:moveTo>
                    <a:pt x="207" y="25"/>
                  </a:moveTo>
                  <a:cubicBezTo>
                    <a:pt x="207" y="25"/>
                    <a:pt x="189" y="44"/>
                    <a:pt x="187" y="52"/>
                  </a:cubicBezTo>
                  <a:cubicBezTo>
                    <a:pt x="185" y="59"/>
                    <a:pt x="186" y="69"/>
                    <a:pt x="177" y="73"/>
                  </a:cubicBezTo>
                  <a:cubicBezTo>
                    <a:pt x="168" y="77"/>
                    <a:pt x="166" y="82"/>
                    <a:pt x="164" y="87"/>
                  </a:cubicBezTo>
                  <a:cubicBezTo>
                    <a:pt x="162" y="92"/>
                    <a:pt x="160" y="97"/>
                    <a:pt x="156" y="100"/>
                  </a:cubicBezTo>
                  <a:cubicBezTo>
                    <a:pt x="152" y="104"/>
                    <a:pt x="149" y="110"/>
                    <a:pt x="149" y="116"/>
                  </a:cubicBezTo>
                  <a:cubicBezTo>
                    <a:pt x="149" y="121"/>
                    <a:pt x="148" y="125"/>
                    <a:pt x="145" y="136"/>
                  </a:cubicBezTo>
                  <a:cubicBezTo>
                    <a:pt x="143" y="147"/>
                    <a:pt x="138" y="163"/>
                    <a:pt x="138" y="170"/>
                  </a:cubicBezTo>
                  <a:cubicBezTo>
                    <a:pt x="137" y="176"/>
                    <a:pt x="135" y="180"/>
                    <a:pt x="132" y="185"/>
                  </a:cubicBezTo>
                  <a:cubicBezTo>
                    <a:pt x="129" y="190"/>
                    <a:pt x="125" y="194"/>
                    <a:pt x="125" y="199"/>
                  </a:cubicBezTo>
                  <a:cubicBezTo>
                    <a:pt x="124" y="203"/>
                    <a:pt x="121" y="209"/>
                    <a:pt x="119" y="212"/>
                  </a:cubicBezTo>
                  <a:cubicBezTo>
                    <a:pt x="117" y="214"/>
                    <a:pt x="111" y="219"/>
                    <a:pt x="113" y="232"/>
                  </a:cubicBezTo>
                  <a:cubicBezTo>
                    <a:pt x="115" y="244"/>
                    <a:pt x="120" y="258"/>
                    <a:pt x="117" y="264"/>
                  </a:cubicBezTo>
                  <a:cubicBezTo>
                    <a:pt x="114" y="271"/>
                    <a:pt x="107" y="272"/>
                    <a:pt x="107" y="278"/>
                  </a:cubicBezTo>
                  <a:cubicBezTo>
                    <a:pt x="107" y="284"/>
                    <a:pt x="109" y="287"/>
                    <a:pt x="107" y="291"/>
                  </a:cubicBezTo>
                  <a:cubicBezTo>
                    <a:pt x="106" y="294"/>
                    <a:pt x="103" y="293"/>
                    <a:pt x="106" y="297"/>
                  </a:cubicBezTo>
                  <a:cubicBezTo>
                    <a:pt x="109" y="301"/>
                    <a:pt x="109" y="301"/>
                    <a:pt x="108" y="305"/>
                  </a:cubicBezTo>
                  <a:cubicBezTo>
                    <a:pt x="106" y="309"/>
                    <a:pt x="105" y="315"/>
                    <a:pt x="105" y="321"/>
                  </a:cubicBezTo>
                  <a:cubicBezTo>
                    <a:pt x="105" y="327"/>
                    <a:pt x="106" y="334"/>
                    <a:pt x="104" y="336"/>
                  </a:cubicBezTo>
                  <a:cubicBezTo>
                    <a:pt x="102" y="339"/>
                    <a:pt x="98" y="347"/>
                    <a:pt x="100" y="349"/>
                  </a:cubicBezTo>
                  <a:cubicBezTo>
                    <a:pt x="102" y="352"/>
                    <a:pt x="103" y="353"/>
                    <a:pt x="101" y="354"/>
                  </a:cubicBezTo>
                  <a:cubicBezTo>
                    <a:pt x="98" y="355"/>
                    <a:pt x="93" y="361"/>
                    <a:pt x="93" y="361"/>
                  </a:cubicBezTo>
                  <a:cubicBezTo>
                    <a:pt x="93" y="361"/>
                    <a:pt x="91" y="355"/>
                    <a:pt x="89" y="357"/>
                  </a:cubicBezTo>
                  <a:cubicBezTo>
                    <a:pt x="86" y="359"/>
                    <a:pt x="85" y="360"/>
                    <a:pt x="86" y="361"/>
                  </a:cubicBezTo>
                  <a:cubicBezTo>
                    <a:pt x="86" y="362"/>
                    <a:pt x="87" y="366"/>
                    <a:pt x="87" y="366"/>
                  </a:cubicBezTo>
                  <a:cubicBezTo>
                    <a:pt x="87" y="366"/>
                    <a:pt x="81" y="368"/>
                    <a:pt x="76" y="368"/>
                  </a:cubicBezTo>
                  <a:cubicBezTo>
                    <a:pt x="71" y="368"/>
                    <a:pt x="73" y="365"/>
                    <a:pt x="69" y="368"/>
                  </a:cubicBezTo>
                  <a:cubicBezTo>
                    <a:pt x="64" y="370"/>
                    <a:pt x="64" y="372"/>
                    <a:pt x="56" y="370"/>
                  </a:cubicBezTo>
                  <a:cubicBezTo>
                    <a:pt x="49" y="369"/>
                    <a:pt x="45" y="367"/>
                    <a:pt x="45" y="364"/>
                  </a:cubicBezTo>
                  <a:cubicBezTo>
                    <a:pt x="46" y="362"/>
                    <a:pt x="45" y="357"/>
                    <a:pt x="45" y="357"/>
                  </a:cubicBezTo>
                  <a:cubicBezTo>
                    <a:pt x="45" y="357"/>
                    <a:pt x="42" y="357"/>
                    <a:pt x="38" y="357"/>
                  </a:cubicBezTo>
                  <a:cubicBezTo>
                    <a:pt x="40" y="351"/>
                    <a:pt x="40" y="351"/>
                    <a:pt x="40" y="351"/>
                  </a:cubicBezTo>
                  <a:cubicBezTo>
                    <a:pt x="40" y="351"/>
                    <a:pt x="42" y="348"/>
                    <a:pt x="39" y="345"/>
                  </a:cubicBezTo>
                  <a:cubicBezTo>
                    <a:pt x="35" y="342"/>
                    <a:pt x="33" y="339"/>
                    <a:pt x="31" y="339"/>
                  </a:cubicBezTo>
                  <a:cubicBezTo>
                    <a:pt x="29" y="339"/>
                    <a:pt x="26" y="340"/>
                    <a:pt x="24" y="336"/>
                  </a:cubicBezTo>
                  <a:cubicBezTo>
                    <a:pt x="22" y="333"/>
                    <a:pt x="19" y="330"/>
                    <a:pt x="21" y="328"/>
                  </a:cubicBezTo>
                  <a:cubicBezTo>
                    <a:pt x="22" y="326"/>
                    <a:pt x="25" y="324"/>
                    <a:pt x="26" y="321"/>
                  </a:cubicBezTo>
                  <a:cubicBezTo>
                    <a:pt x="26" y="318"/>
                    <a:pt x="26" y="315"/>
                    <a:pt x="27" y="314"/>
                  </a:cubicBezTo>
                  <a:cubicBezTo>
                    <a:pt x="28" y="313"/>
                    <a:pt x="28" y="312"/>
                    <a:pt x="26" y="310"/>
                  </a:cubicBezTo>
                  <a:cubicBezTo>
                    <a:pt x="25" y="309"/>
                    <a:pt x="20" y="304"/>
                    <a:pt x="20" y="301"/>
                  </a:cubicBezTo>
                  <a:cubicBezTo>
                    <a:pt x="20" y="299"/>
                    <a:pt x="18" y="294"/>
                    <a:pt x="13" y="294"/>
                  </a:cubicBezTo>
                  <a:cubicBezTo>
                    <a:pt x="8" y="293"/>
                    <a:pt x="6" y="292"/>
                    <a:pt x="5" y="290"/>
                  </a:cubicBezTo>
                  <a:cubicBezTo>
                    <a:pt x="4" y="287"/>
                    <a:pt x="3" y="284"/>
                    <a:pt x="0" y="282"/>
                  </a:cubicBezTo>
                  <a:cubicBezTo>
                    <a:pt x="1" y="281"/>
                    <a:pt x="2" y="279"/>
                    <a:pt x="3" y="276"/>
                  </a:cubicBezTo>
                  <a:cubicBezTo>
                    <a:pt x="4" y="270"/>
                    <a:pt x="14" y="237"/>
                    <a:pt x="16" y="235"/>
                  </a:cubicBezTo>
                  <a:cubicBezTo>
                    <a:pt x="19" y="233"/>
                    <a:pt x="33" y="222"/>
                    <a:pt x="35" y="210"/>
                  </a:cubicBezTo>
                  <a:cubicBezTo>
                    <a:pt x="38" y="197"/>
                    <a:pt x="37" y="192"/>
                    <a:pt x="37" y="192"/>
                  </a:cubicBezTo>
                  <a:cubicBezTo>
                    <a:pt x="51" y="176"/>
                    <a:pt x="51" y="176"/>
                    <a:pt x="51" y="176"/>
                  </a:cubicBezTo>
                  <a:cubicBezTo>
                    <a:pt x="44" y="172"/>
                    <a:pt x="44" y="172"/>
                    <a:pt x="44" y="172"/>
                  </a:cubicBezTo>
                  <a:cubicBezTo>
                    <a:pt x="44" y="172"/>
                    <a:pt x="43" y="164"/>
                    <a:pt x="42" y="164"/>
                  </a:cubicBezTo>
                  <a:cubicBezTo>
                    <a:pt x="40" y="164"/>
                    <a:pt x="31" y="163"/>
                    <a:pt x="31" y="163"/>
                  </a:cubicBezTo>
                  <a:cubicBezTo>
                    <a:pt x="31" y="163"/>
                    <a:pt x="34" y="157"/>
                    <a:pt x="33" y="153"/>
                  </a:cubicBezTo>
                  <a:cubicBezTo>
                    <a:pt x="33" y="150"/>
                    <a:pt x="32" y="144"/>
                    <a:pt x="34" y="142"/>
                  </a:cubicBezTo>
                  <a:cubicBezTo>
                    <a:pt x="36" y="140"/>
                    <a:pt x="40" y="135"/>
                    <a:pt x="40" y="135"/>
                  </a:cubicBezTo>
                  <a:cubicBezTo>
                    <a:pt x="34" y="129"/>
                    <a:pt x="34" y="129"/>
                    <a:pt x="34" y="129"/>
                  </a:cubicBezTo>
                  <a:cubicBezTo>
                    <a:pt x="34" y="129"/>
                    <a:pt x="34" y="121"/>
                    <a:pt x="34" y="120"/>
                  </a:cubicBezTo>
                  <a:cubicBezTo>
                    <a:pt x="34" y="120"/>
                    <a:pt x="47" y="121"/>
                    <a:pt x="47" y="121"/>
                  </a:cubicBezTo>
                  <a:cubicBezTo>
                    <a:pt x="62" y="100"/>
                    <a:pt x="62" y="100"/>
                    <a:pt x="62" y="100"/>
                  </a:cubicBezTo>
                  <a:cubicBezTo>
                    <a:pt x="62" y="100"/>
                    <a:pt x="57" y="98"/>
                    <a:pt x="57" y="95"/>
                  </a:cubicBezTo>
                  <a:cubicBezTo>
                    <a:pt x="57" y="93"/>
                    <a:pt x="54" y="78"/>
                    <a:pt x="56" y="77"/>
                  </a:cubicBezTo>
                  <a:cubicBezTo>
                    <a:pt x="58" y="77"/>
                    <a:pt x="62" y="78"/>
                    <a:pt x="61" y="73"/>
                  </a:cubicBezTo>
                  <a:cubicBezTo>
                    <a:pt x="61" y="69"/>
                    <a:pt x="59" y="64"/>
                    <a:pt x="55" y="62"/>
                  </a:cubicBezTo>
                  <a:cubicBezTo>
                    <a:pt x="52" y="60"/>
                    <a:pt x="43" y="51"/>
                    <a:pt x="43" y="56"/>
                  </a:cubicBezTo>
                  <a:cubicBezTo>
                    <a:pt x="42" y="61"/>
                    <a:pt x="42" y="61"/>
                    <a:pt x="39" y="63"/>
                  </a:cubicBezTo>
                  <a:cubicBezTo>
                    <a:pt x="36" y="64"/>
                    <a:pt x="36" y="66"/>
                    <a:pt x="32" y="65"/>
                  </a:cubicBezTo>
                  <a:cubicBezTo>
                    <a:pt x="29" y="63"/>
                    <a:pt x="28" y="62"/>
                    <a:pt x="29" y="60"/>
                  </a:cubicBezTo>
                  <a:cubicBezTo>
                    <a:pt x="30" y="58"/>
                    <a:pt x="32" y="49"/>
                    <a:pt x="32" y="49"/>
                  </a:cubicBezTo>
                  <a:cubicBezTo>
                    <a:pt x="22" y="46"/>
                    <a:pt x="22" y="46"/>
                    <a:pt x="22" y="46"/>
                  </a:cubicBezTo>
                  <a:cubicBezTo>
                    <a:pt x="12" y="39"/>
                    <a:pt x="12" y="39"/>
                    <a:pt x="12" y="39"/>
                  </a:cubicBezTo>
                  <a:cubicBezTo>
                    <a:pt x="11" y="27"/>
                    <a:pt x="11" y="27"/>
                    <a:pt x="11" y="27"/>
                  </a:cubicBezTo>
                  <a:cubicBezTo>
                    <a:pt x="20" y="22"/>
                    <a:pt x="20" y="22"/>
                    <a:pt x="20" y="22"/>
                  </a:cubicBezTo>
                  <a:cubicBezTo>
                    <a:pt x="22" y="11"/>
                    <a:pt x="22" y="11"/>
                    <a:pt x="22" y="11"/>
                  </a:cubicBezTo>
                  <a:cubicBezTo>
                    <a:pt x="24" y="1"/>
                    <a:pt x="24" y="1"/>
                    <a:pt x="24" y="1"/>
                  </a:cubicBezTo>
                  <a:cubicBezTo>
                    <a:pt x="29" y="0"/>
                    <a:pt x="29" y="0"/>
                    <a:pt x="29" y="0"/>
                  </a:cubicBezTo>
                  <a:cubicBezTo>
                    <a:pt x="32" y="1"/>
                    <a:pt x="32" y="1"/>
                    <a:pt x="32" y="1"/>
                  </a:cubicBezTo>
                  <a:cubicBezTo>
                    <a:pt x="33" y="11"/>
                    <a:pt x="33" y="11"/>
                    <a:pt x="33" y="11"/>
                  </a:cubicBezTo>
                  <a:cubicBezTo>
                    <a:pt x="33" y="11"/>
                    <a:pt x="55" y="22"/>
                    <a:pt x="60" y="23"/>
                  </a:cubicBezTo>
                  <a:cubicBezTo>
                    <a:pt x="64" y="24"/>
                    <a:pt x="79" y="28"/>
                    <a:pt x="86" y="27"/>
                  </a:cubicBezTo>
                  <a:cubicBezTo>
                    <a:pt x="92" y="26"/>
                    <a:pt x="93" y="26"/>
                    <a:pt x="93" y="26"/>
                  </a:cubicBezTo>
                  <a:cubicBezTo>
                    <a:pt x="97" y="33"/>
                    <a:pt x="97" y="33"/>
                    <a:pt x="97" y="33"/>
                  </a:cubicBezTo>
                  <a:cubicBezTo>
                    <a:pt x="103" y="31"/>
                    <a:pt x="103" y="31"/>
                    <a:pt x="103" y="31"/>
                  </a:cubicBezTo>
                  <a:cubicBezTo>
                    <a:pt x="103" y="31"/>
                    <a:pt x="107" y="32"/>
                    <a:pt x="106" y="27"/>
                  </a:cubicBezTo>
                  <a:cubicBezTo>
                    <a:pt x="106" y="23"/>
                    <a:pt x="103" y="15"/>
                    <a:pt x="107" y="11"/>
                  </a:cubicBezTo>
                  <a:cubicBezTo>
                    <a:pt x="109" y="9"/>
                    <a:pt x="116" y="5"/>
                    <a:pt x="121" y="1"/>
                  </a:cubicBezTo>
                  <a:cubicBezTo>
                    <a:pt x="126" y="3"/>
                    <a:pt x="129" y="4"/>
                    <a:pt x="131" y="4"/>
                  </a:cubicBezTo>
                  <a:cubicBezTo>
                    <a:pt x="135" y="4"/>
                    <a:pt x="139" y="0"/>
                    <a:pt x="142" y="2"/>
                  </a:cubicBezTo>
                  <a:cubicBezTo>
                    <a:pt x="145" y="4"/>
                    <a:pt x="146" y="10"/>
                    <a:pt x="151" y="7"/>
                  </a:cubicBezTo>
                  <a:cubicBezTo>
                    <a:pt x="156" y="4"/>
                    <a:pt x="161" y="0"/>
                    <a:pt x="165" y="5"/>
                  </a:cubicBezTo>
                  <a:cubicBezTo>
                    <a:pt x="170" y="9"/>
                    <a:pt x="184" y="23"/>
                    <a:pt x="189" y="21"/>
                  </a:cubicBezTo>
                  <a:cubicBezTo>
                    <a:pt x="193" y="19"/>
                    <a:pt x="198" y="18"/>
                    <a:pt x="202" y="20"/>
                  </a:cubicBezTo>
                  <a:cubicBezTo>
                    <a:pt x="205" y="23"/>
                    <a:pt x="207" y="25"/>
                    <a:pt x="207" y="25"/>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4" name="Freeform 484">
              <a:extLst>
                <a:ext uri="{FF2B5EF4-FFF2-40B4-BE49-F238E27FC236}">
                  <a16:creationId xmlns:a16="http://schemas.microsoft.com/office/drawing/2014/main" id="{75C55A1C-E9E1-0947-9FAB-3F4ED26654F2}"/>
                </a:ext>
              </a:extLst>
            </p:cNvPr>
            <p:cNvSpPr>
              <a:spLocks/>
            </p:cNvSpPr>
            <p:nvPr/>
          </p:nvSpPr>
          <p:spPr bwMode="auto">
            <a:xfrm>
              <a:off x="-5212430" y="9061402"/>
              <a:ext cx="1304925" cy="1323975"/>
            </a:xfrm>
            <a:custGeom>
              <a:avLst/>
              <a:gdLst>
                <a:gd name="T0" fmla="*/ 393 w 411"/>
                <a:gd name="T1" fmla="*/ 162 h 417"/>
                <a:gd name="T2" fmla="*/ 376 w 411"/>
                <a:gd name="T3" fmla="*/ 158 h 417"/>
                <a:gd name="T4" fmla="*/ 322 w 411"/>
                <a:gd name="T5" fmla="*/ 132 h 417"/>
                <a:gd name="T6" fmla="*/ 312 w 411"/>
                <a:gd name="T7" fmla="*/ 142 h 417"/>
                <a:gd name="T8" fmla="*/ 302 w 411"/>
                <a:gd name="T9" fmla="*/ 170 h 417"/>
                <a:gd name="T10" fmla="*/ 319 w 411"/>
                <a:gd name="T11" fmla="*/ 191 h 417"/>
                <a:gd name="T12" fmla="*/ 333 w 411"/>
                <a:gd name="T13" fmla="*/ 187 h 417"/>
                <a:gd name="T14" fmla="*/ 346 w 411"/>
                <a:gd name="T15" fmla="*/ 208 h 417"/>
                <a:gd name="T16" fmla="*/ 337 w 411"/>
                <a:gd name="T17" fmla="*/ 252 h 417"/>
                <a:gd name="T18" fmla="*/ 330 w 411"/>
                <a:gd name="T19" fmla="*/ 266 h 417"/>
                <a:gd name="T20" fmla="*/ 321 w 411"/>
                <a:gd name="T21" fmla="*/ 294 h 417"/>
                <a:gd name="T22" fmla="*/ 341 w 411"/>
                <a:gd name="T23" fmla="*/ 307 h 417"/>
                <a:gd name="T24" fmla="*/ 306 w 411"/>
                <a:gd name="T25" fmla="*/ 366 h 417"/>
                <a:gd name="T26" fmla="*/ 287 w 411"/>
                <a:gd name="T27" fmla="*/ 415 h 417"/>
                <a:gd name="T28" fmla="*/ 252 w 411"/>
                <a:gd name="T29" fmla="*/ 387 h 417"/>
                <a:gd name="T30" fmla="*/ 205 w 411"/>
                <a:gd name="T31" fmla="*/ 382 h 417"/>
                <a:gd name="T32" fmla="*/ 188 w 411"/>
                <a:gd name="T33" fmla="*/ 387 h 417"/>
                <a:gd name="T34" fmla="*/ 178 w 411"/>
                <a:gd name="T35" fmla="*/ 366 h 417"/>
                <a:gd name="T36" fmla="*/ 157 w 411"/>
                <a:gd name="T37" fmla="*/ 391 h 417"/>
                <a:gd name="T38" fmla="*/ 144 w 411"/>
                <a:gd name="T39" fmla="*/ 391 h 417"/>
                <a:gd name="T40" fmla="*/ 124 w 411"/>
                <a:gd name="T41" fmla="*/ 386 h 417"/>
                <a:gd name="T42" fmla="*/ 112 w 411"/>
                <a:gd name="T43" fmla="*/ 356 h 417"/>
                <a:gd name="T44" fmla="*/ 128 w 411"/>
                <a:gd name="T45" fmla="*/ 328 h 417"/>
                <a:gd name="T46" fmla="*/ 108 w 411"/>
                <a:gd name="T47" fmla="*/ 307 h 417"/>
                <a:gd name="T48" fmla="*/ 86 w 411"/>
                <a:gd name="T49" fmla="*/ 297 h 417"/>
                <a:gd name="T50" fmla="*/ 76 w 411"/>
                <a:gd name="T51" fmla="*/ 288 h 417"/>
                <a:gd name="T52" fmla="*/ 52 w 411"/>
                <a:gd name="T53" fmla="*/ 255 h 417"/>
                <a:gd name="T54" fmla="*/ 26 w 411"/>
                <a:gd name="T55" fmla="*/ 227 h 417"/>
                <a:gd name="T56" fmla="*/ 20 w 411"/>
                <a:gd name="T57" fmla="*/ 212 h 417"/>
                <a:gd name="T58" fmla="*/ 1 w 411"/>
                <a:gd name="T59" fmla="*/ 177 h 417"/>
                <a:gd name="T60" fmla="*/ 24 w 411"/>
                <a:gd name="T61" fmla="*/ 156 h 417"/>
                <a:gd name="T62" fmla="*/ 13 w 411"/>
                <a:gd name="T63" fmla="*/ 103 h 417"/>
                <a:gd name="T64" fmla="*/ 26 w 411"/>
                <a:gd name="T65" fmla="*/ 74 h 417"/>
                <a:gd name="T66" fmla="*/ 31 w 411"/>
                <a:gd name="T67" fmla="*/ 28 h 417"/>
                <a:gd name="T68" fmla="*/ 41 w 411"/>
                <a:gd name="T69" fmla="*/ 9 h 417"/>
                <a:gd name="T70" fmla="*/ 69 w 411"/>
                <a:gd name="T71" fmla="*/ 7 h 417"/>
                <a:gd name="T72" fmla="*/ 85 w 411"/>
                <a:gd name="T73" fmla="*/ 12 h 417"/>
                <a:gd name="T74" fmla="*/ 91 w 411"/>
                <a:gd name="T75" fmla="*/ 31 h 417"/>
                <a:gd name="T76" fmla="*/ 109 w 411"/>
                <a:gd name="T77" fmla="*/ 30 h 417"/>
                <a:gd name="T78" fmla="*/ 128 w 411"/>
                <a:gd name="T79" fmla="*/ 23 h 417"/>
                <a:gd name="T80" fmla="*/ 147 w 411"/>
                <a:gd name="T81" fmla="*/ 18 h 417"/>
                <a:gd name="T82" fmla="*/ 161 w 411"/>
                <a:gd name="T83" fmla="*/ 38 h 417"/>
                <a:gd name="T84" fmla="*/ 196 w 411"/>
                <a:gd name="T85" fmla="*/ 33 h 417"/>
                <a:gd name="T86" fmla="*/ 239 w 411"/>
                <a:gd name="T87" fmla="*/ 54 h 417"/>
                <a:gd name="T88" fmla="*/ 264 w 411"/>
                <a:gd name="T89" fmla="*/ 95 h 417"/>
                <a:gd name="T90" fmla="*/ 298 w 411"/>
                <a:gd name="T91" fmla="*/ 102 h 417"/>
                <a:gd name="T92" fmla="*/ 341 w 411"/>
                <a:gd name="T93" fmla="*/ 122 h 417"/>
                <a:gd name="T94" fmla="*/ 369 w 411"/>
                <a:gd name="T95" fmla="*/ 110 h 417"/>
                <a:gd name="T96" fmla="*/ 411 w 411"/>
                <a:gd name="T97" fmla="*/ 13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1" h="417">
                  <a:moveTo>
                    <a:pt x="397" y="142"/>
                  </a:moveTo>
                  <a:cubicBezTo>
                    <a:pt x="393" y="146"/>
                    <a:pt x="396" y="154"/>
                    <a:pt x="396" y="158"/>
                  </a:cubicBezTo>
                  <a:cubicBezTo>
                    <a:pt x="397" y="163"/>
                    <a:pt x="393" y="162"/>
                    <a:pt x="393" y="162"/>
                  </a:cubicBezTo>
                  <a:cubicBezTo>
                    <a:pt x="387" y="164"/>
                    <a:pt x="387" y="164"/>
                    <a:pt x="387" y="164"/>
                  </a:cubicBezTo>
                  <a:cubicBezTo>
                    <a:pt x="383" y="157"/>
                    <a:pt x="383" y="157"/>
                    <a:pt x="383" y="157"/>
                  </a:cubicBezTo>
                  <a:cubicBezTo>
                    <a:pt x="383" y="157"/>
                    <a:pt x="382" y="157"/>
                    <a:pt x="376" y="158"/>
                  </a:cubicBezTo>
                  <a:cubicBezTo>
                    <a:pt x="369" y="159"/>
                    <a:pt x="354" y="155"/>
                    <a:pt x="350" y="154"/>
                  </a:cubicBezTo>
                  <a:cubicBezTo>
                    <a:pt x="345" y="153"/>
                    <a:pt x="323" y="142"/>
                    <a:pt x="323" y="142"/>
                  </a:cubicBezTo>
                  <a:cubicBezTo>
                    <a:pt x="322" y="132"/>
                    <a:pt x="322" y="132"/>
                    <a:pt x="322" y="132"/>
                  </a:cubicBezTo>
                  <a:cubicBezTo>
                    <a:pt x="319" y="131"/>
                    <a:pt x="319" y="131"/>
                    <a:pt x="319" y="131"/>
                  </a:cubicBezTo>
                  <a:cubicBezTo>
                    <a:pt x="314" y="132"/>
                    <a:pt x="314" y="132"/>
                    <a:pt x="314" y="132"/>
                  </a:cubicBezTo>
                  <a:cubicBezTo>
                    <a:pt x="312" y="142"/>
                    <a:pt x="312" y="142"/>
                    <a:pt x="312" y="142"/>
                  </a:cubicBezTo>
                  <a:cubicBezTo>
                    <a:pt x="310" y="153"/>
                    <a:pt x="310" y="153"/>
                    <a:pt x="310" y="153"/>
                  </a:cubicBezTo>
                  <a:cubicBezTo>
                    <a:pt x="301" y="158"/>
                    <a:pt x="301" y="158"/>
                    <a:pt x="301" y="158"/>
                  </a:cubicBezTo>
                  <a:cubicBezTo>
                    <a:pt x="302" y="170"/>
                    <a:pt x="302" y="170"/>
                    <a:pt x="302" y="170"/>
                  </a:cubicBezTo>
                  <a:cubicBezTo>
                    <a:pt x="312" y="177"/>
                    <a:pt x="312" y="177"/>
                    <a:pt x="312" y="177"/>
                  </a:cubicBezTo>
                  <a:cubicBezTo>
                    <a:pt x="322" y="180"/>
                    <a:pt x="322" y="180"/>
                    <a:pt x="322" y="180"/>
                  </a:cubicBezTo>
                  <a:cubicBezTo>
                    <a:pt x="322" y="180"/>
                    <a:pt x="320" y="189"/>
                    <a:pt x="319" y="191"/>
                  </a:cubicBezTo>
                  <a:cubicBezTo>
                    <a:pt x="318" y="193"/>
                    <a:pt x="319" y="194"/>
                    <a:pt x="322" y="196"/>
                  </a:cubicBezTo>
                  <a:cubicBezTo>
                    <a:pt x="326" y="197"/>
                    <a:pt x="326" y="195"/>
                    <a:pt x="329" y="194"/>
                  </a:cubicBezTo>
                  <a:cubicBezTo>
                    <a:pt x="332" y="192"/>
                    <a:pt x="332" y="192"/>
                    <a:pt x="333" y="187"/>
                  </a:cubicBezTo>
                  <a:cubicBezTo>
                    <a:pt x="333" y="182"/>
                    <a:pt x="342" y="191"/>
                    <a:pt x="345" y="193"/>
                  </a:cubicBezTo>
                  <a:cubicBezTo>
                    <a:pt x="349" y="195"/>
                    <a:pt x="351" y="200"/>
                    <a:pt x="351" y="204"/>
                  </a:cubicBezTo>
                  <a:cubicBezTo>
                    <a:pt x="352" y="209"/>
                    <a:pt x="348" y="208"/>
                    <a:pt x="346" y="208"/>
                  </a:cubicBezTo>
                  <a:cubicBezTo>
                    <a:pt x="344" y="209"/>
                    <a:pt x="347" y="224"/>
                    <a:pt x="347" y="226"/>
                  </a:cubicBezTo>
                  <a:cubicBezTo>
                    <a:pt x="347" y="229"/>
                    <a:pt x="352" y="231"/>
                    <a:pt x="352" y="231"/>
                  </a:cubicBezTo>
                  <a:cubicBezTo>
                    <a:pt x="337" y="252"/>
                    <a:pt x="337" y="252"/>
                    <a:pt x="337" y="252"/>
                  </a:cubicBezTo>
                  <a:cubicBezTo>
                    <a:pt x="337" y="252"/>
                    <a:pt x="324" y="251"/>
                    <a:pt x="324" y="251"/>
                  </a:cubicBezTo>
                  <a:cubicBezTo>
                    <a:pt x="324" y="252"/>
                    <a:pt x="324" y="260"/>
                    <a:pt x="324" y="260"/>
                  </a:cubicBezTo>
                  <a:cubicBezTo>
                    <a:pt x="330" y="266"/>
                    <a:pt x="330" y="266"/>
                    <a:pt x="330" y="266"/>
                  </a:cubicBezTo>
                  <a:cubicBezTo>
                    <a:pt x="330" y="266"/>
                    <a:pt x="326" y="271"/>
                    <a:pt x="324" y="273"/>
                  </a:cubicBezTo>
                  <a:cubicBezTo>
                    <a:pt x="322" y="275"/>
                    <a:pt x="323" y="281"/>
                    <a:pt x="323" y="284"/>
                  </a:cubicBezTo>
                  <a:cubicBezTo>
                    <a:pt x="324" y="288"/>
                    <a:pt x="321" y="294"/>
                    <a:pt x="321" y="294"/>
                  </a:cubicBezTo>
                  <a:cubicBezTo>
                    <a:pt x="321" y="294"/>
                    <a:pt x="330" y="295"/>
                    <a:pt x="332" y="295"/>
                  </a:cubicBezTo>
                  <a:cubicBezTo>
                    <a:pt x="333" y="295"/>
                    <a:pt x="334" y="303"/>
                    <a:pt x="334" y="303"/>
                  </a:cubicBezTo>
                  <a:cubicBezTo>
                    <a:pt x="341" y="307"/>
                    <a:pt x="341" y="307"/>
                    <a:pt x="341" y="307"/>
                  </a:cubicBezTo>
                  <a:cubicBezTo>
                    <a:pt x="327" y="323"/>
                    <a:pt x="327" y="323"/>
                    <a:pt x="327" y="323"/>
                  </a:cubicBezTo>
                  <a:cubicBezTo>
                    <a:pt x="327" y="323"/>
                    <a:pt x="328" y="328"/>
                    <a:pt x="325" y="341"/>
                  </a:cubicBezTo>
                  <a:cubicBezTo>
                    <a:pt x="323" y="353"/>
                    <a:pt x="309" y="364"/>
                    <a:pt x="306" y="366"/>
                  </a:cubicBezTo>
                  <a:cubicBezTo>
                    <a:pt x="304" y="368"/>
                    <a:pt x="294" y="401"/>
                    <a:pt x="293" y="407"/>
                  </a:cubicBezTo>
                  <a:cubicBezTo>
                    <a:pt x="292" y="410"/>
                    <a:pt x="291" y="412"/>
                    <a:pt x="290" y="413"/>
                  </a:cubicBezTo>
                  <a:cubicBezTo>
                    <a:pt x="289" y="414"/>
                    <a:pt x="288" y="414"/>
                    <a:pt x="287" y="415"/>
                  </a:cubicBezTo>
                  <a:cubicBezTo>
                    <a:pt x="285" y="417"/>
                    <a:pt x="273" y="409"/>
                    <a:pt x="272" y="408"/>
                  </a:cubicBezTo>
                  <a:cubicBezTo>
                    <a:pt x="270" y="408"/>
                    <a:pt x="269" y="404"/>
                    <a:pt x="269" y="402"/>
                  </a:cubicBezTo>
                  <a:cubicBezTo>
                    <a:pt x="268" y="400"/>
                    <a:pt x="252" y="387"/>
                    <a:pt x="252" y="387"/>
                  </a:cubicBezTo>
                  <a:cubicBezTo>
                    <a:pt x="235" y="396"/>
                    <a:pt x="235" y="396"/>
                    <a:pt x="235" y="396"/>
                  </a:cubicBezTo>
                  <a:cubicBezTo>
                    <a:pt x="222" y="382"/>
                    <a:pt x="222" y="382"/>
                    <a:pt x="222" y="382"/>
                  </a:cubicBezTo>
                  <a:cubicBezTo>
                    <a:pt x="222" y="382"/>
                    <a:pt x="207" y="382"/>
                    <a:pt x="205" y="382"/>
                  </a:cubicBezTo>
                  <a:cubicBezTo>
                    <a:pt x="203" y="382"/>
                    <a:pt x="202" y="386"/>
                    <a:pt x="200" y="387"/>
                  </a:cubicBezTo>
                  <a:cubicBezTo>
                    <a:pt x="199" y="389"/>
                    <a:pt x="196" y="389"/>
                    <a:pt x="193" y="389"/>
                  </a:cubicBezTo>
                  <a:cubicBezTo>
                    <a:pt x="190" y="389"/>
                    <a:pt x="189" y="389"/>
                    <a:pt x="188" y="387"/>
                  </a:cubicBezTo>
                  <a:cubicBezTo>
                    <a:pt x="187" y="385"/>
                    <a:pt x="183" y="381"/>
                    <a:pt x="181" y="380"/>
                  </a:cubicBezTo>
                  <a:cubicBezTo>
                    <a:pt x="179" y="378"/>
                    <a:pt x="182" y="376"/>
                    <a:pt x="183" y="372"/>
                  </a:cubicBezTo>
                  <a:cubicBezTo>
                    <a:pt x="183" y="369"/>
                    <a:pt x="180" y="367"/>
                    <a:pt x="178" y="366"/>
                  </a:cubicBezTo>
                  <a:cubicBezTo>
                    <a:pt x="176" y="364"/>
                    <a:pt x="174" y="366"/>
                    <a:pt x="171" y="368"/>
                  </a:cubicBezTo>
                  <a:cubicBezTo>
                    <a:pt x="168" y="370"/>
                    <a:pt x="166" y="376"/>
                    <a:pt x="166" y="381"/>
                  </a:cubicBezTo>
                  <a:cubicBezTo>
                    <a:pt x="165" y="386"/>
                    <a:pt x="159" y="389"/>
                    <a:pt x="157" y="391"/>
                  </a:cubicBezTo>
                  <a:cubicBezTo>
                    <a:pt x="154" y="393"/>
                    <a:pt x="154" y="383"/>
                    <a:pt x="154" y="380"/>
                  </a:cubicBezTo>
                  <a:cubicBezTo>
                    <a:pt x="154" y="376"/>
                    <a:pt x="145" y="381"/>
                    <a:pt x="145" y="381"/>
                  </a:cubicBezTo>
                  <a:cubicBezTo>
                    <a:pt x="145" y="381"/>
                    <a:pt x="145" y="385"/>
                    <a:pt x="144" y="391"/>
                  </a:cubicBezTo>
                  <a:cubicBezTo>
                    <a:pt x="142" y="390"/>
                    <a:pt x="139" y="388"/>
                    <a:pt x="138" y="384"/>
                  </a:cubicBezTo>
                  <a:cubicBezTo>
                    <a:pt x="137" y="378"/>
                    <a:pt x="135" y="374"/>
                    <a:pt x="135" y="374"/>
                  </a:cubicBezTo>
                  <a:cubicBezTo>
                    <a:pt x="124" y="386"/>
                    <a:pt x="124" y="386"/>
                    <a:pt x="124" y="386"/>
                  </a:cubicBezTo>
                  <a:cubicBezTo>
                    <a:pt x="116" y="378"/>
                    <a:pt x="116" y="378"/>
                    <a:pt x="116" y="378"/>
                  </a:cubicBezTo>
                  <a:cubicBezTo>
                    <a:pt x="123" y="361"/>
                    <a:pt x="123" y="361"/>
                    <a:pt x="123" y="361"/>
                  </a:cubicBezTo>
                  <a:cubicBezTo>
                    <a:pt x="123" y="361"/>
                    <a:pt x="113" y="361"/>
                    <a:pt x="112" y="356"/>
                  </a:cubicBezTo>
                  <a:cubicBezTo>
                    <a:pt x="111" y="351"/>
                    <a:pt x="113" y="343"/>
                    <a:pt x="114" y="342"/>
                  </a:cubicBezTo>
                  <a:cubicBezTo>
                    <a:pt x="115" y="341"/>
                    <a:pt x="118" y="333"/>
                    <a:pt x="122" y="332"/>
                  </a:cubicBezTo>
                  <a:cubicBezTo>
                    <a:pt x="125" y="331"/>
                    <a:pt x="131" y="332"/>
                    <a:pt x="128" y="328"/>
                  </a:cubicBezTo>
                  <a:cubicBezTo>
                    <a:pt x="125" y="324"/>
                    <a:pt x="122" y="319"/>
                    <a:pt x="118" y="316"/>
                  </a:cubicBezTo>
                  <a:cubicBezTo>
                    <a:pt x="114" y="312"/>
                    <a:pt x="113" y="312"/>
                    <a:pt x="112" y="311"/>
                  </a:cubicBezTo>
                  <a:cubicBezTo>
                    <a:pt x="111" y="309"/>
                    <a:pt x="109" y="305"/>
                    <a:pt x="108" y="307"/>
                  </a:cubicBezTo>
                  <a:cubicBezTo>
                    <a:pt x="107" y="309"/>
                    <a:pt x="102" y="312"/>
                    <a:pt x="101" y="310"/>
                  </a:cubicBezTo>
                  <a:cubicBezTo>
                    <a:pt x="101" y="307"/>
                    <a:pt x="100" y="301"/>
                    <a:pt x="96" y="300"/>
                  </a:cubicBezTo>
                  <a:cubicBezTo>
                    <a:pt x="93" y="298"/>
                    <a:pt x="88" y="296"/>
                    <a:pt x="86" y="297"/>
                  </a:cubicBezTo>
                  <a:cubicBezTo>
                    <a:pt x="85" y="297"/>
                    <a:pt x="82" y="300"/>
                    <a:pt x="81" y="299"/>
                  </a:cubicBezTo>
                  <a:cubicBezTo>
                    <a:pt x="79" y="298"/>
                    <a:pt x="75" y="297"/>
                    <a:pt x="75" y="295"/>
                  </a:cubicBezTo>
                  <a:cubicBezTo>
                    <a:pt x="76" y="293"/>
                    <a:pt x="76" y="288"/>
                    <a:pt x="76" y="288"/>
                  </a:cubicBezTo>
                  <a:cubicBezTo>
                    <a:pt x="87" y="282"/>
                    <a:pt x="87" y="282"/>
                    <a:pt x="87" y="282"/>
                  </a:cubicBezTo>
                  <a:cubicBezTo>
                    <a:pt x="65" y="255"/>
                    <a:pt x="65" y="255"/>
                    <a:pt x="65" y="255"/>
                  </a:cubicBezTo>
                  <a:cubicBezTo>
                    <a:pt x="52" y="255"/>
                    <a:pt x="52" y="255"/>
                    <a:pt x="52" y="255"/>
                  </a:cubicBezTo>
                  <a:cubicBezTo>
                    <a:pt x="34" y="236"/>
                    <a:pt x="34" y="236"/>
                    <a:pt x="34" y="236"/>
                  </a:cubicBezTo>
                  <a:cubicBezTo>
                    <a:pt x="29" y="237"/>
                    <a:pt x="29" y="237"/>
                    <a:pt x="29" y="237"/>
                  </a:cubicBezTo>
                  <a:cubicBezTo>
                    <a:pt x="29" y="237"/>
                    <a:pt x="27" y="227"/>
                    <a:pt x="26" y="227"/>
                  </a:cubicBezTo>
                  <a:cubicBezTo>
                    <a:pt x="26" y="226"/>
                    <a:pt x="15" y="227"/>
                    <a:pt x="15" y="227"/>
                  </a:cubicBezTo>
                  <a:cubicBezTo>
                    <a:pt x="12" y="219"/>
                    <a:pt x="12" y="219"/>
                    <a:pt x="12" y="219"/>
                  </a:cubicBezTo>
                  <a:cubicBezTo>
                    <a:pt x="20" y="212"/>
                    <a:pt x="20" y="212"/>
                    <a:pt x="20" y="212"/>
                  </a:cubicBezTo>
                  <a:cubicBezTo>
                    <a:pt x="8" y="190"/>
                    <a:pt x="8" y="190"/>
                    <a:pt x="8" y="190"/>
                  </a:cubicBezTo>
                  <a:cubicBezTo>
                    <a:pt x="1" y="188"/>
                    <a:pt x="1" y="188"/>
                    <a:pt x="1" y="188"/>
                  </a:cubicBezTo>
                  <a:cubicBezTo>
                    <a:pt x="1" y="188"/>
                    <a:pt x="0" y="177"/>
                    <a:pt x="1" y="177"/>
                  </a:cubicBezTo>
                  <a:cubicBezTo>
                    <a:pt x="1" y="177"/>
                    <a:pt x="6" y="177"/>
                    <a:pt x="6" y="177"/>
                  </a:cubicBezTo>
                  <a:cubicBezTo>
                    <a:pt x="11" y="160"/>
                    <a:pt x="11" y="160"/>
                    <a:pt x="11" y="160"/>
                  </a:cubicBezTo>
                  <a:cubicBezTo>
                    <a:pt x="24" y="156"/>
                    <a:pt x="24" y="156"/>
                    <a:pt x="24" y="156"/>
                  </a:cubicBezTo>
                  <a:cubicBezTo>
                    <a:pt x="24" y="156"/>
                    <a:pt x="20" y="129"/>
                    <a:pt x="16" y="122"/>
                  </a:cubicBezTo>
                  <a:cubicBezTo>
                    <a:pt x="12" y="115"/>
                    <a:pt x="6" y="108"/>
                    <a:pt x="6" y="108"/>
                  </a:cubicBezTo>
                  <a:cubicBezTo>
                    <a:pt x="13" y="103"/>
                    <a:pt x="13" y="103"/>
                    <a:pt x="13" y="103"/>
                  </a:cubicBezTo>
                  <a:cubicBezTo>
                    <a:pt x="13" y="103"/>
                    <a:pt x="17" y="102"/>
                    <a:pt x="16" y="98"/>
                  </a:cubicBezTo>
                  <a:cubicBezTo>
                    <a:pt x="15" y="94"/>
                    <a:pt x="13" y="87"/>
                    <a:pt x="16" y="84"/>
                  </a:cubicBezTo>
                  <a:cubicBezTo>
                    <a:pt x="19" y="82"/>
                    <a:pt x="28" y="77"/>
                    <a:pt x="26" y="74"/>
                  </a:cubicBezTo>
                  <a:cubicBezTo>
                    <a:pt x="24" y="71"/>
                    <a:pt x="21" y="71"/>
                    <a:pt x="23" y="68"/>
                  </a:cubicBezTo>
                  <a:cubicBezTo>
                    <a:pt x="24" y="65"/>
                    <a:pt x="31" y="48"/>
                    <a:pt x="31" y="40"/>
                  </a:cubicBezTo>
                  <a:cubicBezTo>
                    <a:pt x="32" y="32"/>
                    <a:pt x="31" y="31"/>
                    <a:pt x="31" y="28"/>
                  </a:cubicBezTo>
                  <a:cubicBezTo>
                    <a:pt x="32" y="24"/>
                    <a:pt x="35" y="22"/>
                    <a:pt x="35" y="19"/>
                  </a:cubicBezTo>
                  <a:cubicBezTo>
                    <a:pt x="35" y="15"/>
                    <a:pt x="34" y="13"/>
                    <a:pt x="36" y="10"/>
                  </a:cubicBezTo>
                  <a:cubicBezTo>
                    <a:pt x="38" y="8"/>
                    <a:pt x="40" y="6"/>
                    <a:pt x="41" y="9"/>
                  </a:cubicBezTo>
                  <a:cubicBezTo>
                    <a:pt x="42" y="13"/>
                    <a:pt x="44" y="16"/>
                    <a:pt x="45" y="16"/>
                  </a:cubicBezTo>
                  <a:cubicBezTo>
                    <a:pt x="47" y="16"/>
                    <a:pt x="60" y="19"/>
                    <a:pt x="63" y="16"/>
                  </a:cubicBezTo>
                  <a:cubicBezTo>
                    <a:pt x="64" y="15"/>
                    <a:pt x="66" y="11"/>
                    <a:pt x="69" y="7"/>
                  </a:cubicBezTo>
                  <a:cubicBezTo>
                    <a:pt x="69" y="7"/>
                    <a:pt x="70" y="7"/>
                    <a:pt x="70" y="6"/>
                  </a:cubicBezTo>
                  <a:cubicBezTo>
                    <a:pt x="73" y="4"/>
                    <a:pt x="74" y="0"/>
                    <a:pt x="78" y="4"/>
                  </a:cubicBezTo>
                  <a:cubicBezTo>
                    <a:pt x="82" y="9"/>
                    <a:pt x="84" y="9"/>
                    <a:pt x="85" y="12"/>
                  </a:cubicBezTo>
                  <a:cubicBezTo>
                    <a:pt x="86" y="15"/>
                    <a:pt x="90" y="13"/>
                    <a:pt x="88" y="15"/>
                  </a:cubicBezTo>
                  <a:cubicBezTo>
                    <a:pt x="86" y="17"/>
                    <a:pt x="90" y="20"/>
                    <a:pt x="88" y="22"/>
                  </a:cubicBezTo>
                  <a:cubicBezTo>
                    <a:pt x="87" y="25"/>
                    <a:pt x="87" y="32"/>
                    <a:pt x="91" y="31"/>
                  </a:cubicBezTo>
                  <a:cubicBezTo>
                    <a:pt x="94" y="30"/>
                    <a:pt x="99" y="29"/>
                    <a:pt x="100" y="26"/>
                  </a:cubicBezTo>
                  <a:cubicBezTo>
                    <a:pt x="101" y="24"/>
                    <a:pt x="101" y="24"/>
                    <a:pt x="103" y="25"/>
                  </a:cubicBezTo>
                  <a:cubicBezTo>
                    <a:pt x="106" y="25"/>
                    <a:pt x="109" y="27"/>
                    <a:pt x="109" y="30"/>
                  </a:cubicBezTo>
                  <a:cubicBezTo>
                    <a:pt x="113" y="30"/>
                    <a:pt x="113" y="30"/>
                    <a:pt x="113" y="30"/>
                  </a:cubicBezTo>
                  <a:cubicBezTo>
                    <a:pt x="113" y="30"/>
                    <a:pt x="110" y="20"/>
                    <a:pt x="115" y="19"/>
                  </a:cubicBezTo>
                  <a:cubicBezTo>
                    <a:pt x="120" y="18"/>
                    <a:pt x="125" y="26"/>
                    <a:pt x="128" y="23"/>
                  </a:cubicBezTo>
                  <a:cubicBezTo>
                    <a:pt x="131" y="20"/>
                    <a:pt x="135" y="18"/>
                    <a:pt x="137" y="18"/>
                  </a:cubicBezTo>
                  <a:cubicBezTo>
                    <a:pt x="139" y="18"/>
                    <a:pt x="141" y="20"/>
                    <a:pt x="143" y="18"/>
                  </a:cubicBezTo>
                  <a:cubicBezTo>
                    <a:pt x="145" y="15"/>
                    <a:pt x="150" y="15"/>
                    <a:pt x="147" y="18"/>
                  </a:cubicBezTo>
                  <a:cubicBezTo>
                    <a:pt x="144" y="20"/>
                    <a:pt x="139" y="24"/>
                    <a:pt x="142" y="28"/>
                  </a:cubicBezTo>
                  <a:cubicBezTo>
                    <a:pt x="144" y="32"/>
                    <a:pt x="147" y="32"/>
                    <a:pt x="151" y="33"/>
                  </a:cubicBezTo>
                  <a:cubicBezTo>
                    <a:pt x="155" y="34"/>
                    <a:pt x="160" y="33"/>
                    <a:pt x="161" y="38"/>
                  </a:cubicBezTo>
                  <a:cubicBezTo>
                    <a:pt x="161" y="43"/>
                    <a:pt x="161" y="46"/>
                    <a:pt x="166" y="47"/>
                  </a:cubicBezTo>
                  <a:cubicBezTo>
                    <a:pt x="171" y="48"/>
                    <a:pt x="176" y="50"/>
                    <a:pt x="179" y="45"/>
                  </a:cubicBezTo>
                  <a:cubicBezTo>
                    <a:pt x="182" y="40"/>
                    <a:pt x="192" y="32"/>
                    <a:pt x="196" y="33"/>
                  </a:cubicBezTo>
                  <a:cubicBezTo>
                    <a:pt x="200" y="34"/>
                    <a:pt x="211" y="43"/>
                    <a:pt x="216" y="44"/>
                  </a:cubicBezTo>
                  <a:cubicBezTo>
                    <a:pt x="221" y="44"/>
                    <a:pt x="224" y="46"/>
                    <a:pt x="231" y="48"/>
                  </a:cubicBezTo>
                  <a:cubicBezTo>
                    <a:pt x="237" y="49"/>
                    <a:pt x="236" y="51"/>
                    <a:pt x="239" y="54"/>
                  </a:cubicBezTo>
                  <a:cubicBezTo>
                    <a:pt x="243" y="58"/>
                    <a:pt x="249" y="62"/>
                    <a:pt x="249" y="67"/>
                  </a:cubicBezTo>
                  <a:cubicBezTo>
                    <a:pt x="249" y="72"/>
                    <a:pt x="248" y="72"/>
                    <a:pt x="250" y="75"/>
                  </a:cubicBezTo>
                  <a:cubicBezTo>
                    <a:pt x="253" y="78"/>
                    <a:pt x="264" y="90"/>
                    <a:pt x="264" y="95"/>
                  </a:cubicBezTo>
                  <a:cubicBezTo>
                    <a:pt x="264" y="99"/>
                    <a:pt x="263" y="103"/>
                    <a:pt x="268" y="105"/>
                  </a:cubicBezTo>
                  <a:cubicBezTo>
                    <a:pt x="272" y="107"/>
                    <a:pt x="284" y="115"/>
                    <a:pt x="288" y="112"/>
                  </a:cubicBezTo>
                  <a:cubicBezTo>
                    <a:pt x="292" y="109"/>
                    <a:pt x="294" y="104"/>
                    <a:pt x="298" y="102"/>
                  </a:cubicBezTo>
                  <a:cubicBezTo>
                    <a:pt x="301" y="101"/>
                    <a:pt x="313" y="99"/>
                    <a:pt x="314" y="106"/>
                  </a:cubicBezTo>
                  <a:cubicBezTo>
                    <a:pt x="315" y="113"/>
                    <a:pt x="315" y="120"/>
                    <a:pt x="320" y="119"/>
                  </a:cubicBezTo>
                  <a:cubicBezTo>
                    <a:pt x="325" y="119"/>
                    <a:pt x="334" y="118"/>
                    <a:pt x="341" y="122"/>
                  </a:cubicBezTo>
                  <a:cubicBezTo>
                    <a:pt x="347" y="127"/>
                    <a:pt x="347" y="127"/>
                    <a:pt x="351" y="126"/>
                  </a:cubicBezTo>
                  <a:cubicBezTo>
                    <a:pt x="355" y="125"/>
                    <a:pt x="358" y="126"/>
                    <a:pt x="361" y="120"/>
                  </a:cubicBezTo>
                  <a:cubicBezTo>
                    <a:pt x="365" y="115"/>
                    <a:pt x="365" y="110"/>
                    <a:pt x="369" y="110"/>
                  </a:cubicBezTo>
                  <a:cubicBezTo>
                    <a:pt x="373" y="111"/>
                    <a:pt x="385" y="109"/>
                    <a:pt x="385" y="111"/>
                  </a:cubicBezTo>
                  <a:cubicBezTo>
                    <a:pt x="385" y="113"/>
                    <a:pt x="383" y="120"/>
                    <a:pt x="385" y="121"/>
                  </a:cubicBezTo>
                  <a:cubicBezTo>
                    <a:pt x="387" y="122"/>
                    <a:pt x="401" y="128"/>
                    <a:pt x="411" y="132"/>
                  </a:cubicBezTo>
                  <a:cubicBezTo>
                    <a:pt x="406" y="136"/>
                    <a:pt x="399" y="140"/>
                    <a:pt x="397" y="14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5" name="Freeform 485">
              <a:extLst>
                <a:ext uri="{FF2B5EF4-FFF2-40B4-BE49-F238E27FC236}">
                  <a16:creationId xmlns:a16="http://schemas.microsoft.com/office/drawing/2014/main" id="{A887C5A0-EA32-4F43-BBFA-0BD4D054E58A}"/>
                </a:ext>
              </a:extLst>
            </p:cNvPr>
            <p:cNvSpPr>
              <a:spLocks noEditPoints="1"/>
            </p:cNvSpPr>
            <p:nvPr/>
          </p:nvSpPr>
          <p:spPr bwMode="auto">
            <a:xfrm>
              <a:off x="-5917281" y="8661351"/>
              <a:ext cx="1162050" cy="1898650"/>
            </a:xfrm>
            <a:custGeom>
              <a:avLst/>
              <a:gdLst>
                <a:gd name="T0" fmla="*/ 338 w 366"/>
                <a:gd name="T1" fmla="*/ 504 h 598"/>
                <a:gd name="T2" fmla="*/ 344 w 366"/>
                <a:gd name="T3" fmla="*/ 458 h 598"/>
                <a:gd name="T4" fmla="*/ 330 w 366"/>
                <a:gd name="T5" fmla="*/ 433 h 598"/>
                <a:gd name="T6" fmla="*/ 303 w 366"/>
                <a:gd name="T7" fmla="*/ 425 h 598"/>
                <a:gd name="T8" fmla="*/ 287 w 366"/>
                <a:gd name="T9" fmla="*/ 381 h 598"/>
                <a:gd name="T10" fmla="*/ 248 w 366"/>
                <a:gd name="T11" fmla="*/ 353 h 598"/>
                <a:gd name="T12" fmla="*/ 230 w 366"/>
                <a:gd name="T13" fmla="*/ 316 h 598"/>
                <a:gd name="T14" fmla="*/ 233 w 366"/>
                <a:gd name="T15" fmla="*/ 286 h 598"/>
                <a:gd name="T16" fmla="*/ 235 w 366"/>
                <a:gd name="T17" fmla="*/ 229 h 598"/>
                <a:gd name="T18" fmla="*/ 245 w 366"/>
                <a:gd name="T19" fmla="*/ 194 h 598"/>
                <a:gd name="T20" fmla="*/ 258 w 366"/>
                <a:gd name="T21" fmla="*/ 136 h 598"/>
                <a:gd name="T22" fmla="*/ 291 w 366"/>
                <a:gd name="T23" fmla="*/ 133 h 598"/>
                <a:gd name="T24" fmla="*/ 267 w 366"/>
                <a:gd name="T25" fmla="*/ 109 h 598"/>
                <a:gd name="T26" fmla="*/ 226 w 366"/>
                <a:gd name="T27" fmla="*/ 90 h 598"/>
                <a:gd name="T28" fmla="*/ 224 w 366"/>
                <a:gd name="T29" fmla="*/ 53 h 598"/>
                <a:gd name="T30" fmla="*/ 227 w 366"/>
                <a:gd name="T31" fmla="*/ 21 h 598"/>
                <a:gd name="T32" fmla="*/ 212 w 366"/>
                <a:gd name="T33" fmla="*/ 11 h 598"/>
                <a:gd name="T34" fmla="*/ 198 w 366"/>
                <a:gd name="T35" fmla="*/ 43 h 598"/>
                <a:gd name="T36" fmla="*/ 160 w 366"/>
                <a:gd name="T37" fmla="*/ 53 h 598"/>
                <a:gd name="T38" fmla="*/ 128 w 366"/>
                <a:gd name="T39" fmla="*/ 48 h 598"/>
                <a:gd name="T40" fmla="*/ 99 w 366"/>
                <a:gd name="T41" fmla="*/ 125 h 598"/>
                <a:gd name="T42" fmla="*/ 78 w 366"/>
                <a:gd name="T43" fmla="*/ 176 h 598"/>
                <a:gd name="T44" fmla="*/ 46 w 366"/>
                <a:gd name="T45" fmla="*/ 193 h 598"/>
                <a:gd name="T46" fmla="*/ 46 w 366"/>
                <a:gd name="T47" fmla="*/ 234 h 598"/>
                <a:gd name="T48" fmla="*/ 42 w 366"/>
                <a:gd name="T49" fmla="*/ 262 h 598"/>
                <a:gd name="T50" fmla="*/ 23 w 366"/>
                <a:gd name="T51" fmla="*/ 289 h 598"/>
                <a:gd name="T52" fmla="*/ 11 w 366"/>
                <a:gd name="T53" fmla="*/ 345 h 598"/>
                <a:gd name="T54" fmla="*/ 12 w 366"/>
                <a:gd name="T55" fmla="*/ 367 h 598"/>
                <a:gd name="T56" fmla="*/ 1 w 366"/>
                <a:gd name="T57" fmla="*/ 402 h 598"/>
                <a:gd name="T58" fmla="*/ 12 w 366"/>
                <a:gd name="T59" fmla="*/ 411 h 598"/>
                <a:gd name="T60" fmla="*/ 33 w 366"/>
                <a:gd name="T61" fmla="*/ 449 h 598"/>
                <a:gd name="T62" fmla="*/ 56 w 366"/>
                <a:gd name="T63" fmla="*/ 464 h 598"/>
                <a:gd name="T64" fmla="*/ 74 w 366"/>
                <a:gd name="T65" fmla="*/ 494 h 598"/>
                <a:gd name="T66" fmla="*/ 140 w 366"/>
                <a:gd name="T67" fmla="*/ 501 h 598"/>
                <a:gd name="T68" fmla="*/ 208 w 366"/>
                <a:gd name="T69" fmla="*/ 501 h 598"/>
                <a:gd name="T70" fmla="*/ 222 w 366"/>
                <a:gd name="T71" fmla="*/ 514 h 598"/>
                <a:gd name="T72" fmla="*/ 222 w 366"/>
                <a:gd name="T73" fmla="*/ 554 h 598"/>
                <a:gd name="T74" fmla="*/ 264 w 366"/>
                <a:gd name="T75" fmla="*/ 591 h 598"/>
                <a:gd name="T76" fmla="*/ 290 w 366"/>
                <a:gd name="T77" fmla="*/ 580 h 598"/>
                <a:gd name="T78" fmla="*/ 320 w 366"/>
                <a:gd name="T79" fmla="*/ 573 h 598"/>
                <a:gd name="T80" fmla="*/ 341 w 366"/>
                <a:gd name="T81" fmla="*/ 550 h 598"/>
                <a:gd name="T82" fmla="*/ 354 w 366"/>
                <a:gd name="T83" fmla="*/ 532 h 598"/>
                <a:gd name="T84" fmla="*/ 360 w 366"/>
                <a:gd name="T85" fmla="*/ 510 h 598"/>
                <a:gd name="T86" fmla="*/ 142 w 366"/>
                <a:gd name="T87" fmla="*/ 437 h 598"/>
                <a:gd name="T88" fmla="*/ 140 w 366"/>
                <a:gd name="T89" fmla="*/ 438 h 598"/>
                <a:gd name="T90" fmla="*/ 137 w 366"/>
                <a:gd name="T91" fmla="*/ 437 h 598"/>
                <a:gd name="T92" fmla="*/ 136 w 366"/>
                <a:gd name="T93" fmla="*/ 427 h 598"/>
                <a:gd name="T94" fmla="*/ 146 w 366"/>
                <a:gd name="T95" fmla="*/ 430 h 598"/>
                <a:gd name="T96" fmla="*/ 214 w 366"/>
                <a:gd name="T97" fmla="*/ 372 h 598"/>
                <a:gd name="T98" fmla="*/ 207 w 366"/>
                <a:gd name="T99" fmla="*/ 378 h 598"/>
                <a:gd name="T100" fmla="*/ 201 w 366"/>
                <a:gd name="T101" fmla="*/ 374 h 598"/>
                <a:gd name="T102" fmla="*/ 205 w 366"/>
                <a:gd name="T103" fmla="*/ 365 h 598"/>
                <a:gd name="T104" fmla="*/ 217 w 366"/>
                <a:gd name="T105" fmla="*/ 36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6" h="598">
                  <a:moveTo>
                    <a:pt x="360" y="510"/>
                  </a:moveTo>
                  <a:cubicBezTo>
                    <a:pt x="359" y="504"/>
                    <a:pt x="357" y="500"/>
                    <a:pt x="357" y="500"/>
                  </a:cubicBezTo>
                  <a:cubicBezTo>
                    <a:pt x="346" y="512"/>
                    <a:pt x="346" y="512"/>
                    <a:pt x="346" y="512"/>
                  </a:cubicBezTo>
                  <a:cubicBezTo>
                    <a:pt x="338" y="504"/>
                    <a:pt x="338" y="504"/>
                    <a:pt x="338" y="504"/>
                  </a:cubicBezTo>
                  <a:cubicBezTo>
                    <a:pt x="345" y="487"/>
                    <a:pt x="345" y="487"/>
                    <a:pt x="345" y="487"/>
                  </a:cubicBezTo>
                  <a:cubicBezTo>
                    <a:pt x="345" y="487"/>
                    <a:pt x="335" y="487"/>
                    <a:pt x="334" y="482"/>
                  </a:cubicBezTo>
                  <a:cubicBezTo>
                    <a:pt x="333" y="477"/>
                    <a:pt x="335" y="469"/>
                    <a:pt x="336" y="468"/>
                  </a:cubicBezTo>
                  <a:cubicBezTo>
                    <a:pt x="337" y="467"/>
                    <a:pt x="340" y="459"/>
                    <a:pt x="344" y="458"/>
                  </a:cubicBezTo>
                  <a:cubicBezTo>
                    <a:pt x="347" y="457"/>
                    <a:pt x="353" y="458"/>
                    <a:pt x="350" y="454"/>
                  </a:cubicBezTo>
                  <a:cubicBezTo>
                    <a:pt x="347" y="450"/>
                    <a:pt x="344" y="445"/>
                    <a:pt x="340" y="442"/>
                  </a:cubicBezTo>
                  <a:cubicBezTo>
                    <a:pt x="336" y="438"/>
                    <a:pt x="335" y="438"/>
                    <a:pt x="334" y="437"/>
                  </a:cubicBezTo>
                  <a:cubicBezTo>
                    <a:pt x="333" y="435"/>
                    <a:pt x="331" y="431"/>
                    <a:pt x="330" y="433"/>
                  </a:cubicBezTo>
                  <a:cubicBezTo>
                    <a:pt x="329" y="435"/>
                    <a:pt x="324" y="438"/>
                    <a:pt x="323" y="436"/>
                  </a:cubicBezTo>
                  <a:cubicBezTo>
                    <a:pt x="323" y="433"/>
                    <a:pt x="322" y="427"/>
                    <a:pt x="318" y="426"/>
                  </a:cubicBezTo>
                  <a:cubicBezTo>
                    <a:pt x="315" y="424"/>
                    <a:pt x="310" y="422"/>
                    <a:pt x="308" y="423"/>
                  </a:cubicBezTo>
                  <a:cubicBezTo>
                    <a:pt x="307" y="423"/>
                    <a:pt x="304" y="426"/>
                    <a:pt x="303" y="425"/>
                  </a:cubicBezTo>
                  <a:cubicBezTo>
                    <a:pt x="301" y="424"/>
                    <a:pt x="297" y="423"/>
                    <a:pt x="297" y="421"/>
                  </a:cubicBezTo>
                  <a:cubicBezTo>
                    <a:pt x="298" y="419"/>
                    <a:pt x="298" y="414"/>
                    <a:pt x="298" y="414"/>
                  </a:cubicBezTo>
                  <a:cubicBezTo>
                    <a:pt x="309" y="408"/>
                    <a:pt x="309" y="408"/>
                    <a:pt x="309" y="408"/>
                  </a:cubicBezTo>
                  <a:cubicBezTo>
                    <a:pt x="287" y="381"/>
                    <a:pt x="287" y="381"/>
                    <a:pt x="287" y="381"/>
                  </a:cubicBezTo>
                  <a:cubicBezTo>
                    <a:pt x="274" y="381"/>
                    <a:pt x="274" y="381"/>
                    <a:pt x="274" y="381"/>
                  </a:cubicBezTo>
                  <a:cubicBezTo>
                    <a:pt x="256" y="362"/>
                    <a:pt x="256" y="362"/>
                    <a:pt x="256" y="362"/>
                  </a:cubicBezTo>
                  <a:cubicBezTo>
                    <a:pt x="251" y="363"/>
                    <a:pt x="251" y="363"/>
                    <a:pt x="251" y="363"/>
                  </a:cubicBezTo>
                  <a:cubicBezTo>
                    <a:pt x="251" y="363"/>
                    <a:pt x="249" y="353"/>
                    <a:pt x="248" y="353"/>
                  </a:cubicBezTo>
                  <a:cubicBezTo>
                    <a:pt x="248" y="352"/>
                    <a:pt x="237" y="353"/>
                    <a:pt x="237" y="353"/>
                  </a:cubicBezTo>
                  <a:cubicBezTo>
                    <a:pt x="234" y="345"/>
                    <a:pt x="234" y="345"/>
                    <a:pt x="234" y="345"/>
                  </a:cubicBezTo>
                  <a:cubicBezTo>
                    <a:pt x="242" y="338"/>
                    <a:pt x="242" y="338"/>
                    <a:pt x="242" y="338"/>
                  </a:cubicBezTo>
                  <a:cubicBezTo>
                    <a:pt x="230" y="316"/>
                    <a:pt x="230" y="316"/>
                    <a:pt x="230" y="316"/>
                  </a:cubicBezTo>
                  <a:cubicBezTo>
                    <a:pt x="223" y="314"/>
                    <a:pt x="223" y="314"/>
                    <a:pt x="223" y="314"/>
                  </a:cubicBezTo>
                  <a:cubicBezTo>
                    <a:pt x="223" y="314"/>
                    <a:pt x="222" y="303"/>
                    <a:pt x="223" y="303"/>
                  </a:cubicBezTo>
                  <a:cubicBezTo>
                    <a:pt x="223" y="303"/>
                    <a:pt x="228" y="303"/>
                    <a:pt x="228" y="303"/>
                  </a:cubicBezTo>
                  <a:cubicBezTo>
                    <a:pt x="233" y="286"/>
                    <a:pt x="233" y="286"/>
                    <a:pt x="233" y="286"/>
                  </a:cubicBezTo>
                  <a:cubicBezTo>
                    <a:pt x="246" y="282"/>
                    <a:pt x="246" y="282"/>
                    <a:pt x="246" y="282"/>
                  </a:cubicBezTo>
                  <a:cubicBezTo>
                    <a:pt x="246" y="282"/>
                    <a:pt x="242" y="255"/>
                    <a:pt x="238" y="248"/>
                  </a:cubicBezTo>
                  <a:cubicBezTo>
                    <a:pt x="234" y="241"/>
                    <a:pt x="228" y="234"/>
                    <a:pt x="228" y="234"/>
                  </a:cubicBezTo>
                  <a:cubicBezTo>
                    <a:pt x="235" y="229"/>
                    <a:pt x="235" y="229"/>
                    <a:pt x="235" y="229"/>
                  </a:cubicBezTo>
                  <a:cubicBezTo>
                    <a:pt x="235" y="229"/>
                    <a:pt x="239" y="228"/>
                    <a:pt x="238" y="224"/>
                  </a:cubicBezTo>
                  <a:cubicBezTo>
                    <a:pt x="237" y="220"/>
                    <a:pt x="235" y="213"/>
                    <a:pt x="238" y="210"/>
                  </a:cubicBezTo>
                  <a:cubicBezTo>
                    <a:pt x="241" y="208"/>
                    <a:pt x="250" y="203"/>
                    <a:pt x="248" y="200"/>
                  </a:cubicBezTo>
                  <a:cubicBezTo>
                    <a:pt x="246" y="197"/>
                    <a:pt x="243" y="197"/>
                    <a:pt x="245" y="194"/>
                  </a:cubicBezTo>
                  <a:cubicBezTo>
                    <a:pt x="246" y="191"/>
                    <a:pt x="253" y="174"/>
                    <a:pt x="253" y="166"/>
                  </a:cubicBezTo>
                  <a:cubicBezTo>
                    <a:pt x="254" y="158"/>
                    <a:pt x="253" y="157"/>
                    <a:pt x="253" y="154"/>
                  </a:cubicBezTo>
                  <a:cubicBezTo>
                    <a:pt x="254" y="150"/>
                    <a:pt x="257" y="148"/>
                    <a:pt x="257" y="145"/>
                  </a:cubicBezTo>
                  <a:cubicBezTo>
                    <a:pt x="257" y="141"/>
                    <a:pt x="256" y="139"/>
                    <a:pt x="258" y="136"/>
                  </a:cubicBezTo>
                  <a:cubicBezTo>
                    <a:pt x="260" y="134"/>
                    <a:pt x="262" y="132"/>
                    <a:pt x="263" y="135"/>
                  </a:cubicBezTo>
                  <a:cubicBezTo>
                    <a:pt x="264" y="139"/>
                    <a:pt x="266" y="142"/>
                    <a:pt x="267" y="142"/>
                  </a:cubicBezTo>
                  <a:cubicBezTo>
                    <a:pt x="269" y="142"/>
                    <a:pt x="282" y="145"/>
                    <a:pt x="285" y="142"/>
                  </a:cubicBezTo>
                  <a:cubicBezTo>
                    <a:pt x="286" y="141"/>
                    <a:pt x="288" y="137"/>
                    <a:pt x="291" y="133"/>
                  </a:cubicBezTo>
                  <a:cubicBezTo>
                    <a:pt x="290" y="133"/>
                    <a:pt x="290" y="130"/>
                    <a:pt x="289" y="128"/>
                  </a:cubicBezTo>
                  <a:cubicBezTo>
                    <a:pt x="288" y="127"/>
                    <a:pt x="290" y="125"/>
                    <a:pt x="289" y="120"/>
                  </a:cubicBezTo>
                  <a:cubicBezTo>
                    <a:pt x="288" y="116"/>
                    <a:pt x="277" y="115"/>
                    <a:pt x="273" y="115"/>
                  </a:cubicBezTo>
                  <a:cubicBezTo>
                    <a:pt x="268" y="114"/>
                    <a:pt x="269" y="111"/>
                    <a:pt x="267" y="109"/>
                  </a:cubicBezTo>
                  <a:cubicBezTo>
                    <a:pt x="266" y="106"/>
                    <a:pt x="262" y="105"/>
                    <a:pt x="260" y="103"/>
                  </a:cubicBezTo>
                  <a:cubicBezTo>
                    <a:pt x="257" y="101"/>
                    <a:pt x="245" y="91"/>
                    <a:pt x="244" y="89"/>
                  </a:cubicBezTo>
                  <a:cubicBezTo>
                    <a:pt x="242" y="87"/>
                    <a:pt x="241" y="86"/>
                    <a:pt x="240" y="86"/>
                  </a:cubicBezTo>
                  <a:cubicBezTo>
                    <a:pt x="239" y="87"/>
                    <a:pt x="230" y="90"/>
                    <a:pt x="226" y="90"/>
                  </a:cubicBezTo>
                  <a:cubicBezTo>
                    <a:pt x="222" y="90"/>
                    <a:pt x="225" y="87"/>
                    <a:pt x="227" y="84"/>
                  </a:cubicBezTo>
                  <a:cubicBezTo>
                    <a:pt x="228" y="81"/>
                    <a:pt x="226" y="78"/>
                    <a:pt x="225" y="76"/>
                  </a:cubicBezTo>
                  <a:cubicBezTo>
                    <a:pt x="223" y="73"/>
                    <a:pt x="226" y="72"/>
                    <a:pt x="228" y="65"/>
                  </a:cubicBezTo>
                  <a:cubicBezTo>
                    <a:pt x="230" y="58"/>
                    <a:pt x="224" y="53"/>
                    <a:pt x="224" y="53"/>
                  </a:cubicBezTo>
                  <a:cubicBezTo>
                    <a:pt x="224" y="53"/>
                    <a:pt x="220" y="54"/>
                    <a:pt x="217" y="54"/>
                  </a:cubicBezTo>
                  <a:cubicBezTo>
                    <a:pt x="213" y="54"/>
                    <a:pt x="215" y="48"/>
                    <a:pt x="218" y="44"/>
                  </a:cubicBezTo>
                  <a:cubicBezTo>
                    <a:pt x="221" y="41"/>
                    <a:pt x="221" y="33"/>
                    <a:pt x="221" y="30"/>
                  </a:cubicBezTo>
                  <a:cubicBezTo>
                    <a:pt x="222" y="26"/>
                    <a:pt x="225" y="23"/>
                    <a:pt x="227" y="21"/>
                  </a:cubicBezTo>
                  <a:cubicBezTo>
                    <a:pt x="229" y="18"/>
                    <a:pt x="228" y="14"/>
                    <a:pt x="227" y="13"/>
                  </a:cubicBezTo>
                  <a:cubicBezTo>
                    <a:pt x="226" y="13"/>
                    <a:pt x="224" y="10"/>
                    <a:pt x="222" y="5"/>
                  </a:cubicBezTo>
                  <a:cubicBezTo>
                    <a:pt x="220" y="0"/>
                    <a:pt x="220" y="5"/>
                    <a:pt x="217" y="6"/>
                  </a:cubicBezTo>
                  <a:cubicBezTo>
                    <a:pt x="214" y="6"/>
                    <a:pt x="215" y="10"/>
                    <a:pt x="212" y="11"/>
                  </a:cubicBezTo>
                  <a:cubicBezTo>
                    <a:pt x="210" y="13"/>
                    <a:pt x="210" y="16"/>
                    <a:pt x="208" y="18"/>
                  </a:cubicBezTo>
                  <a:cubicBezTo>
                    <a:pt x="207" y="20"/>
                    <a:pt x="203" y="21"/>
                    <a:pt x="201" y="25"/>
                  </a:cubicBezTo>
                  <a:cubicBezTo>
                    <a:pt x="200" y="28"/>
                    <a:pt x="200" y="29"/>
                    <a:pt x="201" y="32"/>
                  </a:cubicBezTo>
                  <a:cubicBezTo>
                    <a:pt x="202" y="34"/>
                    <a:pt x="200" y="39"/>
                    <a:pt x="198" y="43"/>
                  </a:cubicBezTo>
                  <a:cubicBezTo>
                    <a:pt x="195" y="46"/>
                    <a:pt x="190" y="45"/>
                    <a:pt x="187" y="45"/>
                  </a:cubicBezTo>
                  <a:cubicBezTo>
                    <a:pt x="185" y="44"/>
                    <a:pt x="184" y="44"/>
                    <a:pt x="183" y="47"/>
                  </a:cubicBezTo>
                  <a:cubicBezTo>
                    <a:pt x="183" y="50"/>
                    <a:pt x="173" y="52"/>
                    <a:pt x="169" y="55"/>
                  </a:cubicBezTo>
                  <a:cubicBezTo>
                    <a:pt x="166" y="57"/>
                    <a:pt x="164" y="55"/>
                    <a:pt x="160" y="53"/>
                  </a:cubicBezTo>
                  <a:cubicBezTo>
                    <a:pt x="156" y="51"/>
                    <a:pt x="157" y="52"/>
                    <a:pt x="154" y="53"/>
                  </a:cubicBezTo>
                  <a:cubicBezTo>
                    <a:pt x="152" y="53"/>
                    <a:pt x="151" y="51"/>
                    <a:pt x="149" y="49"/>
                  </a:cubicBezTo>
                  <a:cubicBezTo>
                    <a:pt x="147" y="47"/>
                    <a:pt x="143" y="48"/>
                    <a:pt x="137" y="51"/>
                  </a:cubicBezTo>
                  <a:cubicBezTo>
                    <a:pt x="133" y="53"/>
                    <a:pt x="130" y="50"/>
                    <a:pt x="128" y="48"/>
                  </a:cubicBezTo>
                  <a:cubicBezTo>
                    <a:pt x="129" y="54"/>
                    <a:pt x="131" y="62"/>
                    <a:pt x="131" y="67"/>
                  </a:cubicBezTo>
                  <a:cubicBezTo>
                    <a:pt x="130" y="75"/>
                    <a:pt x="131" y="88"/>
                    <a:pt x="128" y="95"/>
                  </a:cubicBezTo>
                  <a:cubicBezTo>
                    <a:pt x="124" y="102"/>
                    <a:pt x="109" y="125"/>
                    <a:pt x="109" y="125"/>
                  </a:cubicBezTo>
                  <a:cubicBezTo>
                    <a:pt x="99" y="125"/>
                    <a:pt x="99" y="125"/>
                    <a:pt x="99" y="125"/>
                  </a:cubicBezTo>
                  <a:cubicBezTo>
                    <a:pt x="96" y="169"/>
                    <a:pt x="96" y="169"/>
                    <a:pt x="96" y="169"/>
                  </a:cubicBezTo>
                  <a:cubicBezTo>
                    <a:pt x="99" y="174"/>
                    <a:pt x="99" y="174"/>
                    <a:pt x="99" y="174"/>
                  </a:cubicBezTo>
                  <a:cubicBezTo>
                    <a:pt x="96" y="184"/>
                    <a:pt x="96" y="184"/>
                    <a:pt x="96" y="184"/>
                  </a:cubicBezTo>
                  <a:cubicBezTo>
                    <a:pt x="78" y="176"/>
                    <a:pt x="78" y="176"/>
                    <a:pt x="78" y="176"/>
                  </a:cubicBezTo>
                  <a:cubicBezTo>
                    <a:pt x="78" y="176"/>
                    <a:pt x="70" y="180"/>
                    <a:pt x="72" y="182"/>
                  </a:cubicBezTo>
                  <a:cubicBezTo>
                    <a:pt x="75" y="184"/>
                    <a:pt x="76" y="185"/>
                    <a:pt x="74" y="187"/>
                  </a:cubicBezTo>
                  <a:cubicBezTo>
                    <a:pt x="71" y="189"/>
                    <a:pt x="72" y="191"/>
                    <a:pt x="68" y="190"/>
                  </a:cubicBezTo>
                  <a:cubicBezTo>
                    <a:pt x="64" y="190"/>
                    <a:pt x="49" y="188"/>
                    <a:pt x="46" y="193"/>
                  </a:cubicBezTo>
                  <a:cubicBezTo>
                    <a:pt x="44" y="197"/>
                    <a:pt x="42" y="202"/>
                    <a:pt x="43" y="206"/>
                  </a:cubicBezTo>
                  <a:cubicBezTo>
                    <a:pt x="44" y="210"/>
                    <a:pt x="46" y="220"/>
                    <a:pt x="50" y="221"/>
                  </a:cubicBezTo>
                  <a:cubicBezTo>
                    <a:pt x="53" y="222"/>
                    <a:pt x="56" y="223"/>
                    <a:pt x="53" y="226"/>
                  </a:cubicBezTo>
                  <a:cubicBezTo>
                    <a:pt x="51" y="230"/>
                    <a:pt x="50" y="235"/>
                    <a:pt x="46" y="234"/>
                  </a:cubicBezTo>
                  <a:cubicBezTo>
                    <a:pt x="43" y="233"/>
                    <a:pt x="36" y="230"/>
                    <a:pt x="36" y="234"/>
                  </a:cubicBezTo>
                  <a:cubicBezTo>
                    <a:pt x="36" y="239"/>
                    <a:pt x="34" y="244"/>
                    <a:pt x="36" y="245"/>
                  </a:cubicBezTo>
                  <a:cubicBezTo>
                    <a:pt x="39" y="245"/>
                    <a:pt x="41" y="244"/>
                    <a:pt x="42" y="247"/>
                  </a:cubicBezTo>
                  <a:cubicBezTo>
                    <a:pt x="42" y="250"/>
                    <a:pt x="44" y="261"/>
                    <a:pt x="42" y="262"/>
                  </a:cubicBezTo>
                  <a:cubicBezTo>
                    <a:pt x="40" y="263"/>
                    <a:pt x="38" y="264"/>
                    <a:pt x="38" y="268"/>
                  </a:cubicBezTo>
                  <a:cubicBezTo>
                    <a:pt x="38" y="271"/>
                    <a:pt x="38" y="277"/>
                    <a:pt x="38" y="277"/>
                  </a:cubicBezTo>
                  <a:cubicBezTo>
                    <a:pt x="38" y="277"/>
                    <a:pt x="38" y="280"/>
                    <a:pt x="35" y="281"/>
                  </a:cubicBezTo>
                  <a:cubicBezTo>
                    <a:pt x="32" y="282"/>
                    <a:pt x="25" y="283"/>
                    <a:pt x="23" y="289"/>
                  </a:cubicBezTo>
                  <a:cubicBezTo>
                    <a:pt x="22" y="291"/>
                    <a:pt x="19" y="296"/>
                    <a:pt x="17" y="302"/>
                  </a:cubicBezTo>
                  <a:cubicBezTo>
                    <a:pt x="13" y="311"/>
                    <a:pt x="8" y="320"/>
                    <a:pt x="8" y="320"/>
                  </a:cubicBezTo>
                  <a:cubicBezTo>
                    <a:pt x="8" y="320"/>
                    <a:pt x="13" y="330"/>
                    <a:pt x="12" y="333"/>
                  </a:cubicBezTo>
                  <a:cubicBezTo>
                    <a:pt x="11" y="337"/>
                    <a:pt x="7" y="345"/>
                    <a:pt x="11" y="345"/>
                  </a:cubicBezTo>
                  <a:cubicBezTo>
                    <a:pt x="15" y="345"/>
                    <a:pt x="25" y="344"/>
                    <a:pt x="24" y="348"/>
                  </a:cubicBezTo>
                  <a:cubicBezTo>
                    <a:pt x="24" y="352"/>
                    <a:pt x="25" y="356"/>
                    <a:pt x="22" y="357"/>
                  </a:cubicBezTo>
                  <a:cubicBezTo>
                    <a:pt x="19" y="358"/>
                    <a:pt x="14" y="360"/>
                    <a:pt x="14" y="362"/>
                  </a:cubicBezTo>
                  <a:cubicBezTo>
                    <a:pt x="14" y="365"/>
                    <a:pt x="14" y="367"/>
                    <a:pt x="12" y="367"/>
                  </a:cubicBezTo>
                  <a:cubicBezTo>
                    <a:pt x="10" y="368"/>
                    <a:pt x="4" y="369"/>
                    <a:pt x="5" y="373"/>
                  </a:cubicBezTo>
                  <a:cubicBezTo>
                    <a:pt x="6" y="376"/>
                    <a:pt x="9" y="383"/>
                    <a:pt x="6" y="384"/>
                  </a:cubicBezTo>
                  <a:cubicBezTo>
                    <a:pt x="3" y="385"/>
                    <a:pt x="0" y="386"/>
                    <a:pt x="0" y="390"/>
                  </a:cubicBezTo>
                  <a:cubicBezTo>
                    <a:pt x="0" y="392"/>
                    <a:pt x="0" y="397"/>
                    <a:pt x="1" y="402"/>
                  </a:cubicBezTo>
                  <a:cubicBezTo>
                    <a:pt x="1" y="402"/>
                    <a:pt x="1" y="402"/>
                    <a:pt x="1" y="402"/>
                  </a:cubicBezTo>
                  <a:cubicBezTo>
                    <a:pt x="1" y="406"/>
                    <a:pt x="1" y="409"/>
                    <a:pt x="2" y="410"/>
                  </a:cubicBezTo>
                  <a:cubicBezTo>
                    <a:pt x="3" y="412"/>
                    <a:pt x="5" y="412"/>
                    <a:pt x="7" y="411"/>
                  </a:cubicBezTo>
                  <a:cubicBezTo>
                    <a:pt x="9" y="410"/>
                    <a:pt x="11" y="407"/>
                    <a:pt x="12" y="411"/>
                  </a:cubicBezTo>
                  <a:cubicBezTo>
                    <a:pt x="14" y="414"/>
                    <a:pt x="32" y="438"/>
                    <a:pt x="29" y="440"/>
                  </a:cubicBezTo>
                  <a:cubicBezTo>
                    <a:pt x="26" y="443"/>
                    <a:pt x="21" y="447"/>
                    <a:pt x="23" y="449"/>
                  </a:cubicBezTo>
                  <a:cubicBezTo>
                    <a:pt x="25" y="451"/>
                    <a:pt x="27" y="455"/>
                    <a:pt x="29" y="453"/>
                  </a:cubicBezTo>
                  <a:cubicBezTo>
                    <a:pt x="31" y="450"/>
                    <a:pt x="31" y="448"/>
                    <a:pt x="33" y="449"/>
                  </a:cubicBezTo>
                  <a:cubicBezTo>
                    <a:pt x="34" y="451"/>
                    <a:pt x="38" y="452"/>
                    <a:pt x="38" y="454"/>
                  </a:cubicBezTo>
                  <a:cubicBezTo>
                    <a:pt x="38" y="456"/>
                    <a:pt x="37" y="459"/>
                    <a:pt x="39" y="458"/>
                  </a:cubicBezTo>
                  <a:cubicBezTo>
                    <a:pt x="41" y="457"/>
                    <a:pt x="47" y="454"/>
                    <a:pt x="50" y="457"/>
                  </a:cubicBezTo>
                  <a:cubicBezTo>
                    <a:pt x="52" y="459"/>
                    <a:pt x="56" y="460"/>
                    <a:pt x="56" y="464"/>
                  </a:cubicBezTo>
                  <a:cubicBezTo>
                    <a:pt x="56" y="468"/>
                    <a:pt x="56" y="481"/>
                    <a:pt x="58" y="481"/>
                  </a:cubicBezTo>
                  <a:cubicBezTo>
                    <a:pt x="61" y="481"/>
                    <a:pt x="64" y="479"/>
                    <a:pt x="64" y="483"/>
                  </a:cubicBezTo>
                  <a:cubicBezTo>
                    <a:pt x="64" y="487"/>
                    <a:pt x="64" y="490"/>
                    <a:pt x="66" y="490"/>
                  </a:cubicBezTo>
                  <a:cubicBezTo>
                    <a:pt x="68" y="490"/>
                    <a:pt x="73" y="491"/>
                    <a:pt x="74" y="494"/>
                  </a:cubicBezTo>
                  <a:cubicBezTo>
                    <a:pt x="75" y="498"/>
                    <a:pt x="75" y="508"/>
                    <a:pt x="85" y="507"/>
                  </a:cubicBezTo>
                  <a:cubicBezTo>
                    <a:pt x="96" y="505"/>
                    <a:pt x="116" y="501"/>
                    <a:pt x="119" y="503"/>
                  </a:cubicBezTo>
                  <a:cubicBezTo>
                    <a:pt x="123" y="504"/>
                    <a:pt x="126" y="507"/>
                    <a:pt x="129" y="504"/>
                  </a:cubicBezTo>
                  <a:cubicBezTo>
                    <a:pt x="133" y="500"/>
                    <a:pt x="134" y="500"/>
                    <a:pt x="140" y="501"/>
                  </a:cubicBezTo>
                  <a:cubicBezTo>
                    <a:pt x="146" y="502"/>
                    <a:pt x="163" y="502"/>
                    <a:pt x="165" y="498"/>
                  </a:cubicBezTo>
                  <a:cubicBezTo>
                    <a:pt x="166" y="494"/>
                    <a:pt x="168" y="488"/>
                    <a:pt x="172" y="488"/>
                  </a:cubicBezTo>
                  <a:cubicBezTo>
                    <a:pt x="176" y="489"/>
                    <a:pt x="196" y="492"/>
                    <a:pt x="196" y="492"/>
                  </a:cubicBezTo>
                  <a:cubicBezTo>
                    <a:pt x="196" y="492"/>
                    <a:pt x="204" y="500"/>
                    <a:pt x="208" y="501"/>
                  </a:cubicBezTo>
                  <a:cubicBezTo>
                    <a:pt x="213" y="502"/>
                    <a:pt x="214" y="503"/>
                    <a:pt x="213" y="506"/>
                  </a:cubicBezTo>
                  <a:cubicBezTo>
                    <a:pt x="213" y="508"/>
                    <a:pt x="210" y="514"/>
                    <a:pt x="211" y="516"/>
                  </a:cubicBezTo>
                  <a:cubicBezTo>
                    <a:pt x="212" y="518"/>
                    <a:pt x="214" y="523"/>
                    <a:pt x="216" y="520"/>
                  </a:cubicBezTo>
                  <a:cubicBezTo>
                    <a:pt x="218" y="518"/>
                    <a:pt x="221" y="513"/>
                    <a:pt x="222" y="514"/>
                  </a:cubicBezTo>
                  <a:cubicBezTo>
                    <a:pt x="224" y="516"/>
                    <a:pt x="227" y="515"/>
                    <a:pt x="225" y="518"/>
                  </a:cubicBezTo>
                  <a:cubicBezTo>
                    <a:pt x="224" y="520"/>
                    <a:pt x="222" y="524"/>
                    <a:pt x="223" y="524"/>
                  </a:cubicBezTo>
                  <a:cubicBezTo>
                    <a:pt x="225" y="525"/>
                    <a:pt x="232" y="530"/>
                    <a:pt x="230" y="535"/>
                  </a:cubicBezTo>
                  <a:cubicBezTo>
                    <a:pt x="227" y="540"/>
                    <a:pt x="222" y="554"/>
                    <a:pt x="222" y="554"/>
                  </a:cubicBezTo>
                  <a:cubicBezTo>
                    <a:pt x="252" y="579"/>
                    <a:pt x="252" y="579"/>
                    <a:pt x="252" y="579"/>
                  </a:cubicBezTo>
                  <a:cubicBezTo>
                    <a:pt x="258" y="574"/>
                    <a:pt x="258" y="574"/>
                    <a:pt x="258" y="574"/>
                  </a:cubicBezTo>
                  <a:cubicBezTo>
                    <a:pt x="268" y="584"/>
                    <a:pt x="268" y="584"/>
                    <a:pt x="268" y="584"/>
                  </a:cubicBezTo>
                  <a:cubicBezTo>
                    <a:pt x="264" y="591"/>
                    <a:pt x="264" y="591"/>
                    <a:pt x="264" y="591"/>
                  </a:cubicBezTo>
                  <a:cubicBezTo>
                    <a:pt x="272" y="598"/>
                    <a:pt x="272" y="598"/>
                    <a:pt x="272" y="598"/>
                  </a:cubicBezTo>
                  <a:cubicBezTo>
                    <a:pt x="278" y="592"/>
                    <a:pt x="278" y="592"/>
                    <a:pt x="278" y="592"/>
                  </a:cubicBezTo>
                  <a:cubicBezTo>
                    <a:pt x="289" y="590"/>
                    <a:pt x="289" y="590"/>
                    <a:pt x="289" y="590"/>
                  </a:cubicBezTo>
                  <a:cubicBezTo>
                    <a:pt x="289" y="590"/>
                    <a:pt x="289" y="583"/>
                    <a:pt x="290" y="580"/>
                  </a:cubicBezTo>
                  <a:cubicBezTo>
                    <a:pt x="291" y="580"/>
                    <a:pt x="291" y="580"/>
                    <a:pt x="291" y="580"/>
                  </a:cubicBezTo>
                  <a:cubicBezTo>
                    <a:pt x="293" y="577"/>
                    <a:pt x="298" y="571"/>
                    <a:pt x="302" y="571"/>
                  </a:cubicBezTo>
                  <a:cubicBezTo>
                    <a:pt x="307" y="571"/>
                    <a:pt x="314" y="569"/>
                    <a:pt x="315" y="571"/>
                  </a:cubicBezTo>
                  <a:cubicBezTo>
                    <a:pt x="317" y="572"/>
                    <a:pt x="319" y="574"/>
                    <a:pt x="320" y="573"/>
                  </a:cubicBezTo>
                  <a:cubicBezTo>
                    <a:pt x="321" y="572"/>
                    <a:pt x="323" y="572"/>
                    <a:pt x="325" y="571"/>
                  </a:cubicBezTo>
                  <a:cubicBezTo>
                    <a:pt x="328" y="571"/>
                    <a:pt x="331" y="572"/>
                    <a:pt x="333" y="568"/>
                  </a:cubicBezTo>
                  <a:cubicBezTo>
                    <a:pt x="336" y="565"/>
                    <a:pt x="341" y="555"/>
                    <a:pt x="341" y="555"/>
                  </a:cubicBezTo>
                  <a:cubicBezTo>
                    <a:pt x="341" y="555"/>
                    <a:pt x="344" y="552"/>
                    <a:pt x="341" y="550"/>
                  </a:cubicBezTo>
                  <a:cubicBezTo>
                    <a:pt x="337" y="548"/>
                    <a:pt x="335" y="547"/>
                    <a:pt x="336" y="544"/>
                  </a:cubicBezTo>
                  <a:cubicBezTo>
                    <a:pt x="338" y="541"/>
                    <a:pt x="345" y="534"/>
                    <a:pt x="345" y="534"/>
                  </a:cubicBezTo>
                  <a:cubicBezTo>
                    <a:pt x="352" y="534"/>
                    <a:pt x="352" y="534"/>
                    <a:pt x="352" y="534"/>
                  </a:cubicBezTo>
                  <a:cubicBezTo>
                    <a:pt x="352" y="534"/>
                    <a:pt x="354" y="535"/>
                    <a:pt x="354" y="532"/>
                  </a:cubicBezTo>
                  <a:cubicBezTo>
                    <a:pt x="354" y="529"/>
                    <a:pt x="354" y="526"/>
                    <a:pt x="355" y="526"/>
                  </a:cubicBezTo>
                  <a:cubicBezTo>
                    <a:pt x="357" y="526"/>
                    <a:pt x="366" y="525"/>
                    <a:pt x="366" y="518"/>
                  </a:cubicBezTo>
                  <a:cubicBezTo>
                    <a:pt x="366" y="517"/>
                    <a:pt x="366" y="517"/>
                    <a:pt x="366" y="517"/>
                  </a:cubicBezTo>
                  <a:cubicBezTo>
                    <a:pt x="364" y="516"/>
                    <a:pt x="361" y="514"/>
                    <a:pt x="360" y="510"/>
                  </a:cubicBezTo>
                  <a:close/>
                  <a:moveTo>
                    <a:pt x="146" y="433"/>
                  </a:moveTo>
                  <a:cubicBezTo>
                    <a:pt x="145" y="434"/>
                    <a:pt x="144" y="434"/>
                    <a:pt x="144" y="435"/>
                  </a:cubicBezTo>
                  <a:cubicBezTo>
                    <a:pt x="143" y="435"/>
                    <a:pt x="143" y="436"/>
                    <a:pt x="142" y="437"/>
                  </a:cubicBezTo>
                  <a:cubicBezTo>
                    <a:pt x="142" y="437"/>
                    <a:pt x="142" y="437"/>
                    <a:pt x="142" y="437"/>
                  </a:cubicBezTo>
                  <a:cubicBezTo>
                    <a:pt x="142" y="437"/>
                    <a:pt x="142" y="437"/>
                    <a:pt x="142" y="437"/>
                  </a:cubicBezTo>
                  <a:cubicBezTo>
                    <a:pt x="142" y="437"/>
                    <a:pt x="142" y="437"/>
                    <a:pt x="142" y="437"/>
                  </a:cubicBezTo>
                  <a:cubicBezTo>
                    <a:pt x="142" y="437"/>
                    <a:pt x="141" y="437"/>
                    <a:pt x="141" y="438"/>
                  </a:cubicBezTo>
                  <a:cubicBezTo>
                    <a:pt x="141" y="438"/>
                    <a:pt x="140" y="438"/>
                    <a:pt x="140" y="438"/>
                  </a:cubicBezTo>
                  <a:cubicBezTo>
                    <a:pt x="140" y="438"/>
                    <a:pt x="140" y="438"/>
                    <a:pt x="139" y="438"/>
                  </a:cubicBezTo>
                  <a:cubicBezTo>
                    <a:pt x="139" y="438"/>
                    <a:pt x="139" y="438"/>
                    <a:pt x="138" y="438"/>
                  </a:cubicBezTo>
                  <a:cubicBezTo>
                    <a:pt x="138" y="438"/>
                    <a:pt x="138" y="438"/>
                    <a:pt x="138" y="437"/>
                  </a:cubicBezTo>
                  <a:cubicBezTo>
                    <a:pt x="137" y="437"/>
                    <a:pt x="137" y="437"/>
                    <a:pt x="137" y="437"/>
                  </a:cubicBezTo>
                  <a:cubicBezTo>
                    <a:pt x="136" y="436"/>
                    <a:pt x="135" y="436"/>
                    <a:pt x="135" y="435"/>
                  </a:cubicBezTo>
                  <a:cubicBezTo>
                    <a:pt x="135" y="434"/>
                    <a:pt x="135" y="433"/>
                    <a:pt x="136" y="433"/>
                  </a:cubicBezTo>
                  <a:cubicBezTo>
                    <a:pt x="136" y="432"/>
                    <a:pt x="136" y="431"/>
                    <a:pt x="136" y="430"/>
                  </a:cubicBezTo>
                  <a:cubicBezTo>
                    <a:pt x="136" y="429"/>
                    <a:pt x="136" y="428"/>
                    <a:pt x="136" y="427"/>
                  </a:cubicBezTo>
                  <a:cubicBezTo>
                    <a:pt x="137" y="427"/>
                    <a:pt x="138" y="427"/>
                    <a:pt x="138" y="427"/>
                  </a:cubicBezTo>
                  <a:cubicBezTo>
                    <a:pt x="139" y="428"/>
                    <a:pt x="140" y="428"/>
                    <a:pt x="141" y="428"/>
                  </a:cubicBezTo>
                  <a:cubicBezTo>
                    <a:pt x="142" y="428"/>
                    <a:pt x="143" y="428"/>
                    <a:pt x="144" y="428"/>
                  </a:cubicBezTo>
                  <a:cubicBezTo>
                    <a:pt x="145" y="428"/>
                    <a:pt x="146" y="429"/>
                    <a:pt x="146" y="430"/>
                  </a:cubicBezTo>
                  <a:cubicBezTo>
                    <a:pt x="146" y="431"/>
                    <a:pt x="146" y="432"/>
                    <a:pt x="146" y="433"/>
                  </a:cubicBezTo>
                  <a:close/>
                  <a:moveTo>
                    <a:pt x="218" y="371"/>
                  </a:moveTo>
                  <a:cubicBezTo>
                    <a:pt x="218" y="371"/>
                    <a:pt x="217" y="371"/>
                    <a:pt x="217" y="371"/>
                  </a:cubicBezTo>
                  <a:cubicBezTo>
                    <a:pt x="216" y="371"/>
                    <a:pt x="215" y="372"/>
                    <a:pt x="214" y="372"/>
                  </a:cubicBezTo>
                  <a:cubicBezTo>
                    <a:pt x="213" y="372"/>
                    <a:pt x="213" y="372"/>
                    <a:pt x="212" y="373"/>
                  </a:cubicBezTo>
                  <a:cubicBezTo>
                    <a:pt x="212" y="373"/>
                    <a:pt x="211" y="374"/>
                    <a:pt x="211" y="375"/>
                  </a:cubicBezTo>
                  <a:cubicBezTo>
                    <a:pt x="211" y="376"/>
                    <a:pt x="211" y="377"/>
                    <a:pt x="209" y="378"/>
                  </a:cubicBezTo>
                  <a:cubicBezTo>
                    <a:pt x="209" y="378"/>
                    <a:pt x="208" y="378"/>
                    <a:pt x="207" y="378"/>
                  </a:cubicBezTo>
                  <a:cubicBezTo>
                    <a:pt x="207" y="378"/>
                    <a:pt x="206" y="378"/>
                    <a:pt x="206" y="377"/>
                  </a:cubicBezTo>
                  <a:cubicBezTo>
                    <a:pt x="205" y="377"/>
                    <a:pt x="205" y="377"/>
                    <a:pt x="204" y="376"/>
                  </a:cubicBezTo>
                  <a:cubicBezTo>
                    <a:pt x="204" y="376"/>
                    <a:pt x="203" y="376"/>
                    <a:pt x="202" y="376"/>
                  </a:cubicBezTo>
                  <a:cubicBezTo>
                    <a:pt x="202" y="375"/>
                    <a:pt x="201" y="375"/>
                    <a:pt x="201" y="374"/>
                  </a:cubicBezTo>
                  <a:cubicBezTo>
                    <a:pt x="201" y="373"/>
                    <a:pt x="203" y="373"/>
                    <a:pt x="204" y="372"/>
                  </a:cubicBezTo>
                  <a:cubicBezTo>
                    <a:pt x="204" y="371"/>
                    <a:pt x="204" y="370"/>
                    <a:pt x="204" y="369"/>
                  </a:cubicBezTo>
                  <a:cubicBezTo>
                    <a:pt x="204" y="368"/>
                    <a:pt x="204" y="367"/>
                    <a:pt x="204" y="367"/>
                  </a:cubicBezTo>
                  <a:cubicBezTo>
                    <a:pt x="204" y="366"/>
                    <a:pt x="204" y="366"/>
                    <a:pt x="205" y="365"/>
                  </a:cubicBezTo>
                  <a:cubicBezTo>
                    <a:pt x="206" y="365"/>
                    <a:pt x="206" y="365"/>
                    <a:pt x="207" y="365"/>
                  </a:cubicBezTo>
                  <a:cubicBezTo>
                    <a:pt x="208" y="366"/>
                    <a:pt x="210" y="367"/>
                    <a:pt x="212" y="367"/>
                  </a:cubicBezTo>
                  <a:cubicBezTo>
                    <a:pt x="213" y="367"/>
                    <a:pt x="214" y="367"/>
                    <a:pt x="214" y="368"/>
                  </a:cubicBezTo>
                  <a:cubicBezTo>
                    <a:pt x="215" y="368"/>
                    <a:pt x="216" y="368"/>
                    <a:pt x="217" y="368"/>
                  </a:cubicBezTo>
                  <a:cubicBezTo>
                    <a:pt x="217" y="369"/>
                    <a:pt x="218" y="369"/>
                    <a:pt x="218" y="369"/>
                  </a:cubicBezTo>
                  <a:cubicBezTo>
                    <a:pt x="218" y="370"/>
                    <a:pt x="218" y="370"/>
                    <a:pt x="218" y="37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6" name="Freeform 486">
              <a:extLst>
                <a:ext uri="{FF2B5EF4-FFF2-40B4-BE49-F238E27FC236}">
                  <a16:creationId xmlns:a16="http://schemas.microsoft.com/office/drawing/2014/main" id="{FD06063E-A8C4-2A40-BE02-B87F6455C91F}"/>
                </a:ext>
              </a:extLst>
            </p:cNvPr>
            <p:cNvSpPr>
              <a:spLocks/>
            </p:cNvSpPr>
            <p:nvPr/>
          </p:nvSpPr>
          <p:spPr bwMode="auto">
            <a:xfrm>
              <a:off x="-6704680" y="7988251"/>
              <a:ext cx="1228725" cy="806450"/>
            </a:xfrm>
            <a:custGeom>
              <a:avLst/>
              <a:gdLst>
                <a:gd name="T0" fmla="*/ 343 w 387"/>
                <a:gd name="T1" fmla="*/ 254 h 254"/>
                <a:gd name="T2" fmla="*/ 303 w 387"/>
                <a:gd name="T3" fmla="*/ 240 h 254"/>
                <a:gd name="T4" fmla="*/ 248 w 387"/>
                <a:gd name="T5" fmla="*/ 241 h 254"/>
                <a:gd name="T6" fmla="*/ 184 w 387"/>
                <a:gd name="T7" fmla="*/ 236 h 254"/>
                <a:gd name="T8" fmla="*/ 162 w 387"/>
                <a:gd name="T9" fmla="*/ 220 h 254"/>
                <a:gd name="T10" fmla="*/ 139 w 387"/>
                <a:gd name="T11" fmla="*/ 207 h 254"/>
                <a:gd name="T12" fmla="*/ 116 w 387"/>
                <a:gd name="T13" fmla="*/ 208 h 254"/>
                <a:gd name="T14" fmla="*/ 103 w 387"/>
                <a:gd name="T15" fmla="*/ 201 h 254"/>
                <a:gd name="T16" fmla="*/ 55 w 387"/>
                <a:gd name="T17" fmla="*/ 170 h 254"/>
                <a:gd name="T18" fmla="*/ 7 w 387"/>
                <a:gd name="T19" fmla="*/ 164 h 254"/>
                <a:gd name="T20" fmla="*/ 3 w 387"/>
                <a:gd name="T21" fmla="*/ 159 h 254"/>
                <a:gd name="T22" fmla="*/ 0 w 387"/>
                <a:gd name="T23" fmla="*/ 154 h 254"/>
                <a:gd name="T24" fmla="*/ 1 w 387"/>
                <a:gd name="T25" fmla="*/ 148 h 254"/>
                <a:gd name="T26" fmla="*/ 1 w 387"/>
                <a:gd name="T27" fmla="*/ 139 h 254"/>
                <a:gd name="T28" fmla="*/ 2 w 387"/>
                <a:gd name="T29" fmla="*/ 130 h 254"/>
                <a:gd name="T30" fmla="*/ 5 w 387"/>
                <a:gd name="T31" fmla="*/ 128 h 254"/>
                <a:gd name="T32" fmla="*/ 8 w 387"/>
                <a:gd name="T33" fmla="*/ 125 h 254"/>
                <a:gd name="T34" fmla="*/ 3 w 387"/>
                <a:gd name="T35" fmla="*/ 120 h 254"/>
                <a:gd name="T36" fmla="*/ 3 w 387"/>
                <a:gd name="T37" fmla="*/ 112 h 254"/>
                <a:gd name="T38" fmla="*/ 4 w 387"/>
                <a:gd name="T39" fmla="*/ 107 h 254"/>
                <a:gd name="T40" fmla="*/ 4 w 387"/>
                <a:gd name="T41" fmla="*/ 98 h 254"/>
                <a:gd name="T42" fmla="*/ 3 w 387"/>
                <a:gd name="T43" fmla="*/ 90 h 254"/>
                <a:gd name="T44" fmla="*/ 5 w 387"/>
                <a:gd name="T45" fmla="*/ 83 h 254"/>
                <a:gd name="T46" fmla="*/ 9 w 387"/>
                <a:gd name="T47" fmla="*/ 74 h 254"/>
                <a:gd name="T48" fmla="*/ 6 w 387"/>
                <a:gd name="T49" fmla="*/ 57 h 254"/>
                <a:gd name="T50" fmla="*/ 7 w 387"/>
                <a:gd name="T51" fmla="*/ 48 h 254"/>
                <a:gd name="T52" fmla="*/ 14 w 387"/>
                <a:gd name="T53" fmla="*/ 46 h 254"/>
                <a:gd name="T54" fmla="*/ 19 w 387"/>
                <a:gd name="T55" fmla="*/ 43 h 254"/>
                <a:gd name="T56" fmla="*/ 28 w 387"/>
                <a:gd name="T57" fmla="*/ 33 h 254"/>
                <a:gd name="T58" fmla="*/ 42 w 387"/>
                <a:gd name="T59" fmla="*/ 29 h 254"/>
                <a:gd name="T60" fmla="*/ 56 w 387"/>
                <a:gd name="T61" fmla="*/ 27 h 254"/>
                <a:gd name="T62" fmla="*/ 71 w 387"/>
                <a:gd name="T63" fmla="*/ 25 h 254"/>
                <a:gd name="T64" fmla="*/ 78 w 387"/>
                <a:gd name="T65" fmla="*/ 24 h 254"/>
                <a:gd name="T66" fmla="*/ 84 w 387"/>
                <a:gd name="T67" fmla="*/ 23 h 254"/>
                <a:gd name="T68" fmla="*/ 88 w 387"/>
                <a:gd name="T69" fmla="*/ 22 h 254"/>
                <a:gd name="T70" fmla="*/ 93 w 387"/>
                <a:gd name="T71" fmla="*/ 21 h 254"/>
                <a:gd name="T72" fmla="*/ 99 w 387"/>
                <a:gd name="T73" fmla="*/ 20 h 254"/>
                <a:gd name="T74" fmla="*/ 104 w 387"/>
                <a:gd name="T75" fmla="*/ 19 h 254"/>
                <a:gd name="T76" fmla="*/ 111 w 387"/>
                <a:gd name="T77" fmla="*/ 18 h 254"/>
                <a:gd name="T78" fmla="*/ 121 w 387"/>
                <a:gd name="T79" fmla="*/ 16 h 254"/>
                <a:gd name="T80" fmla="*/ 129 w 387"/>
                <a:gd name="T81" fmla="*/ 14 h 254"/>
                <a:gd name="T82" fmla="*/ 137 w 387"/>
                <a:gd name="T83" fmla="*/ 9 h 254"/>
                <a:gd name="T84" fmla="*/ 145 w 387"/>
                <a:gd name="T85" fmla="*/ 4 h 254"/>
                <a:gd name="T86" fmla="*/ 150 w 387"/>
                <a:gd name="T87" fmla="*/ 1 h 254"/>
                <a:gd name="T88" fmla="*/ 155 w 387"/>
                <a:gd name="T89" fmla="*/ 0 h 254"/>
                <a:gd name="T90" fmla="*/ 160 w 387"/>
                <a:gd name="T91" fmla="*/ 38 h 254"/>
                <a:gd name="T92" fmla="*/ 175 w 387"/>
                <a:gd name="T93" fmla="*/ 62 h 254"/>
                <a:gd name="T94" fmla="*/ 201 w 387"/>
                <a:gd name="T95" fmla="*/ 92 h 254"/>
                <a:gd name="T96" fmla="*/ 233 w 387"/>
                <a:gd name="T97" fmla="*/ 72 h 254"/>
                <a:gd name="T98" fmla="*/ 255 w 387"/>
                <a:gd name="T99" fmla="*/ 131 h 254"/>
                <a:gd name="T100" fmla="*/ 299 w 387"/>
                <a:gd name="T101" fmla="*/ 140 h 254"/>
                <a:gd name="T102" fmla="*/ 312 w 387"/>
                <a:gd name="T103" fmla="*/ 182 h 254"/>
                <a:gd name="T104" fmla="*/ 349 w 387"/>
                <a:gd name="T105" fmla="*/ 175 h 254"/>
                <a:gd name="T106" fmla="*/ 371 w 387"/>
                <a:gd name="T107" fmla="*/ 187 h 254"/>
                <a:gd name="T108" fmla="*/ 373 w 387"/>
                <a:gd name="T109" fmla="*/ 211 h 254"/>
                <a:gd name="T110" fmla="*/ 381 w 387"/>
                <a:gd name="T111" fmla="*/ 23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7" h="254">
                  <a:moveTo>
                    <a:pt x="383" y="241"/>
                  </a:moveTo>
                  <a:cubicBezTo>
                    <a:pt x="379" y="243"/>
                    <a:pt x="375" y="243"/>
                    <a:pt x="373" y="245"/>
                  </a:cubicBezTo>
                  <a:cubicBezTo>
                    <a:pt x="371" y="248"/>
                    <a:pt x="371" y="250"/>
                    <a:pt x="371" y="251"/>
                  </a:cubicBezTo>
                  <a:cubicBezTo>
                    <a:pt x="372" y="252"/>
                    <a:pt x="372" y="253"/>
                    <a:pt x="371" y="254"/>
                  </a:cubicBezTo>
                  <a:cubicBezTo>
                    <a:pt x="363" y="254"/>
                    <a:pt x="346" y="254"/>
                    <a:pt x="343" y="254"/>
                  </a:cubicBezTo>
                  <a:cubicBezTo>
                    <a:pt x="339" y="254"/>
                    <a:pt x="342" y="248"/>
                    <a:pt x="342" y="245"/>
                  </a:cubicBezTo>
                  <a:cubicBezTo>
                    <a:pt x="343" y="242"/>
                    <a:pt x="340" y="242"/>
                    <a:pt x="337" y="241"/>
                  </a:cubicBezTo>
                  <a:cubicBezTo>
                    <a:pt x="334" y="241"/>
                    <a:pt x="333" y="242"/>
                    <a:pt x="331" y="245"/>
                  </a:cubicBezTo>
                  <a:cubicBezTo>
                    <a:pt x="330" y="249"/>
                    <a:pt x="325" y="244"/>
                    <a:pt x="322" y="242"/>
                  </a:cubicBezTo>
                  <a:cubicBezTo>
                    <a:pt x="319" y="240"/>
                    <a:pt x="306" y="240"/>
                    <a:pt x="303" y="240"/>
                  </a:cubicBezTo>
                  <a:cubicBezTo>
                    <a:pt x="300" y="240"/>
                    <a:pt x="299" y="241"/>
                    <a:pt x="296" y="242"/>
                  </a:cubicBezTo>
                  <a:cubicBezTo>
                    <a:pt x="293" y="244"/>
                    <a:pt x="294" y="244"/>
                    <a:pt x="287" y="243"/>
                  </a:cubicBezTo>
                  <a:cubicBezTo>
                    <a:pt x="280" y="242"/>
                    <a:pt x="271" y="244"/>
                    <a:pt x="266" y="245"/>
                  </a:cubicBezTo>
                  <a:cubicBezTo>
                    <a:pt x="260" y="246"/>
                    <a:pt x="258" y="242"/>
                    <a:pt x="257" y="241"/>
                  </a:cubicBezTo>
                  <a:cubicBezTo>
                    <a:pt x="255" y="240"/>
                    <a:pt x="254" y="240"/>
                    <a:pt x="248" y="241"/>
                  </a:cubicBezTo>
                  <a:cubicBezTo>
                    <a:pt x="242" y="242"/>
                    <a:pt x="231" y="241"/>
                    <a:pt x="227" y="241"/>
                  </a:cubicBezTo>
                  <a:cubicBezTo>
                    <a:pt x="222" y="242"/>
                    <a:pt x="223" y="240"/>
                    <a:pt x="219" y="237"/>
                  </a:cubicBezTo>
                  <a:cubicBezTo>
                    <a:pt x="215" y="234"/>
                    <a:pt x="199" y="236"/>
                    <a:pt x="196" y="236"/>
                  </a:cubicBezTo>
                  <a:cubicBezTo>
                    <a:pt x="192" y="236"/>
                    <a:pt x="190" y="238"/>
                    <a:pt x="186" y="241"/>
                  </a:cubicBezTo>
                  <a:cubicBezTo>
                    <a:pt x="183" y="243"/>
                    <a:pt x="184" y="237"/>
                    <a:pt x="184" y="236"/>
                  </a:cubicBezTo>
                  <a:cubicBezTo>
                    <a:pt x="183" y="235"/>
                    <a:pt x="175" y="235"/>
                    <a:pt x="172" y="235"/>
                  </a:cubicBezTo>
                  <a:cubicBezTo>
                    <a:pt x="170" y="235"/>
                    <a:pt x="171" y="233"/>
                    <a:pt x="171" y="233"/>
                  </a:cubicBezTo>
                  <a:cubicBezTo>
                    <a:pt x="171" y="233"/>
                    <a:pt x="172" y="230"/>
                    <a:pt x="172" y="228"/>
                  </a:cubicBezTo>
                  <a:cubicBezTo>
                    <a:pt x="173" y="226"/>
                    <a:pt x="171" y="226"/>
                    <a:pt x="171" y="226"/>
                  </a:cubicBezTo>
                  <a:cubicBezTo>
                    <a:pt x="171" y="226"/>
                    <a:pt x="163" y="221"/>
                    <a:pt x="162" y="220"/>
                  </a:cubicBezTo>
                  <a:cubicBezTo>
                    <a:pt x="161" y="219"/>
                    <a:pt x="160" y="220"/>
                    <a:pt x="160" y="220"/>
                  </a:cubicBezTo>
                  <a:cubicBezTo>
                    <a:pt x="160" y="220"/>
                    <a:pt x="159" y="221"/>
                    <a:pt x="158" y="223"/>
                  </a:cubicBezTo>
                  <a:cubicBezTo>
                    <a:pt x="156" y="224"/>
                    <a:pt x="155" y="222"/>
                    <a:pt x="155" y="222"/>
                  </a:cubicBezTo>
                  <a:cubicBezTo>
                    <a:pt x="155" y="222"/>
                    <a:pt x="148" y="212"/>
                    <a:pt x="146" y="209"/>
                  </a:cubicBezTo>
                  <a:cubicBezTo>
                    <a:pt x="144" y="206"/>
                    <a:pt x="140" y="207"/>
                    <a:pt x="139" y="207"/>
                  </a:cubicBezTo>
                  <a:cubicBezTo>
                    <a:pt x="137" y="208"/>
                    <a:pt x="137" y="215"/>
                    <a:pt x="137" y="218"/>
                  </a:cubicBezTo>
                  <a:cubicBezTo>
                    <a:pt x="137" y="222"/>
                    <a:pt x="132" y="217"/>
                    <a:pt x="131" y="216"/>
                  </a:cubicBezTo>
                  <a:cubicBezTo>
                    <a:pt x="130" y="214"/>
                    <a:pt x="123" y="221"/>
                    <a:pt x="121" y="223"/>
                  </a:cubicBezTo>
                  <a:cubicBezTo>
                    <a:pt x="119" y="225"/>
                    <a:pt x="117" y="222"/>
                    <a:pt x="116" y="221"/>
                  </a:cubicBezTo>
                  <a:cubicBezTo>
                    <a:pt x="116" y="220"/>
                    <a:pt x="117" y="212"/>
                    <a:pt x="116" y="208"/>
                  </a:cubicBezTo>
                  <a:cubicBezTo>
                    <a:pt x="116" y="203"/>
                    <a:pt x="124" y="201"/>
                    <a:pt x="126" y="199"/>
                  </a:cubicBezTo>
                  <a:cubicBezTo>
                    <a:pt x="128" y="198"/>
                    <a:pt x="128" y="199"/>
                    <a:pt x="128" y="195"/>
                  </a:cubicBezTo>
                  <a:cubicBezTo>
                    <a:pt x="128" y="192"/>
                    <a:pt x="122" y="192"/>
                    <a:pt x="116" y="191"/>
                  </a:cubicBezTo>
                  <a:cubicBezTo>
                    <a:pt x="111" y="189"/>
                    <a:pt x="104" y="193"/>
                    <a:pt x="104" y="193"/>
                  </a:cubicBezTo>
                  <a:cubicBezTo>
                    <a:pt x="104" y="193"/>
                    <a:pt x="103" y="201"/>
                    <a:pt x="103" y="201"/>
                  </a:cubicBezTo>
                  <a:cubicBezTo>
                    <a:pt x="93" y="196"/>
                    <a:pt x="93" y="196"/>
                    <a:pt x="93" y="196"/>
                  </a:cubicBezTo>
                  <a:cubicBezTo>
                    <a:pt x="77" y="201"/>
                    <a:pt x="77" y="201"/>
                    <a:pt x="77" y="201"/>
                  </a:cubicBezTo>
                  <a:cubicBezTo>
                    <a:pt x="57" y="183"/>
                    <a:pt x="57" y="183"/>
                    <a:pt x="57" y="183"/>
                  </a:cubicBezTo>
                  <a:cubicBezTo>
                    <a:pt x="61" y="173"/>
                    <a:pt x="61" y="173"/>
                    <a:pt x="61" y="173"/>
                  </a:cubicBezTo>
                  <a:cubicBezTo>
                    <a:pt x="55" y="170"/>
                    <a:pt x="55" y="170"/>
                    <a:pt x="55" y="170"/>
                  </a:cubicBezTo>
                  <a:cubicBezTo>
                    <a:pt x="48" y="177"/>
                    <a:pt x="48" y="177"/>
                    <a:pt x="48" y="177"/>
                  </a:cubicBezTo>
                  <a:cubicBezTo>
                    <a:pt x="48" y="177"/>
                    <a:pt x="36" y="168"/>
                    <a:pt x="31" y="164"/>
                  </a:cubicBezTo>
                  <a:cubicBezTo>
                    <a:pt x="26" y="159"/>
                    <a:pt x="15" y="166"/>
                    <a:pt x="13" y="166"/>
                  </a:cubicBezTo>
                  <a:cubicBezTo>
                    <a:pt x="11" y="166"/>
                    <a:pt x="9" y="166"/>
                    <a:pt x="7" y="165"/>
                  </a:cubicBezTo>
                  <a:cubicBezTo>
                    <a:pt x="7" y="165"/>
                    <a:pt x="7" y="164"/>
                    <a:pt x="7" y="164"/>
                  </a:cubicBezTo>
                  <a:cubicBezTo>
                    <a:pt x="8" y="164"/>
                    <a:pt x="7" y="163"/>
                    <a:pt x="7" y="163"/>
                  </a:cubicBezTo>
                  <a:cubicBezTo>
                    <a:pt x="6" y="163"/>
                    <a:pt x="6" y="162"/>
                    <a:pt x="5" y="162"/>
                  </a:cubicBezTo>
                  <a:cubicBezTo>
                    <a:pt x="5" y="162"/>
                    <a:pt x="4" y="162"/>
                    <a:pt x="4" y="161"/>
                  </a:cubicBezTo>
                  <a:cubicBezTo>
                    <a:pt x="4" y="161"/>
                    <a:pt x="4" y="160"/>
                    <a:pt x="4" y="160"/>
                  </a:cubicBezTo>
                  <a:cubicBezTo>
                    <a:pt x="4" y="159"/>
                    <a:pt x="3" y="159"/>
                    <a:pt x="3" y="159"/>
                  </a:cubicBezTo>
                  <a:cubicBezTo>
                    <a:pt x="2" y="159"/>
                    <a:pt x="2" y="159"/>
                    <a:pt x="1" y="159"/>
                  </a:cubicBezTo>
                  <a:cubicBezTo>
                    <a:pt x="1" y="159"/>
                    <a:pt x="1" y="159"/>
                    <a:pt x="0" y="158"/>
                  </a:cubicBezTo>
                  <a:cubicBezTo>
                    <a:pt x="0" y="158"/>
                    <a:pt x="0" y="157"/>
                    <a:pt x="0" y="157"/>
                  </a:cubicBezTo>
                  <a:cubicBezTo>
                    <a:pt x="0" y="156"/>
                    <a:pt x="0" y="156"/>
                    <a:pt x="0" y="155"/>
                  </a:cubicBezTo>
                  <a:cubicBezTo>
                    <a:pt x="0" y="155"/>
                    <a:pt x="0" y="154"/>
                    <a:pt x="0" y="154"/>
                  </a:cubicBezTo>
                  <a:cubicBezTo>
                    <a:pt x="1" y="153"/>
                    <a:pt x="1" y="153"/>
                    <a:pt x="1" y="152"/>
                  </a:cubicBezTo>
                  <a:cubicBezTo>
                    <a:pt x="1" y="152"/>
                    <a:pt x="1" y="151"/>
                    <a:pt x="1" y="151"/>
                  </a:cubicBezTo>
                  <a:cubicBezTo>
                    <a:pt x="1" y="150"/>
                    <a:pt x="1" y="150"/>
                    <a:pt x="1" y="150"/>
                  </a:cubicBezTo>
                  <a:cubicBezTo>
                    <a:pt x="1" y="150"/>
                    <a:pt x="1" y="149"/>
                    <a:pt x="1" y="149"/>
                  </a:cubicBezTo>
                  <a:cubicBezTo>
                    <a:pt x="1" y="149"/>
                    <a:pt x="1" y="148"/>
                    <a:pt x="1" y="148"/>
                  </a:cubicBezTo>
                  <a:cubicBezTo>
                    <a:pt x="1" y="147"/>
                    <a:pt x="1" y="147"/>
                    <a:pt x="1" y="146"/>
                  </a:cubicBezTo>
                  <a:cubicBezTo>
                    <a:pt x="1" y="146"/>
                    <a:pt x="1" y="145"/>
                    <a:pt x="1" y="145"/>
                  </a:cubicBezTo>
                  <a:cubicBezTo>
                    <a:pt x="2" y="144"/>
                    <a:pt x="2" y="143"/>
                    <a:pt x="1" y="143"/>
                  </a:cubicBezTo>
                  <a:cubicBezTo>
                    <a:pt x="1" y="142"/>
                    <a:pt x="1" y="142"/>
                    <a:pt x="1" y="141"/>
                  </a:cubicBezTo>
                  <a:cubicBezTo>
                    <a:pt x="1" y="141"/>
                    <a:pt x="1" y="140"/>
                    <a:pt x="1" y="139"/>
                  </a:cubicBezTo>
                  <a:cubicBezTo>
                    <a:pt x="1" y="139"/>
                    <a:pt x="1" y="138"/>
                    <a:pt x="1" y="137"/>
                  </a:cubicBezTo>
                  <a:cubicBezTo>
                    <a:pt x="1" y="136"/>
                    <a:pt x="1" y="135"/>
                    <a:pt x="1" y="135"/>
                  </a:cubicBezTo>
                  <a:cubicBezTo>
                    <a:pt x="1" y="134"/>
                    <a:pt x="1" y="134"/>
                    <a:pt x="1" y="133"/>
                  </a:cubicBezTo>
                  <a:cubicBezTo>
                    <a:pt x="1" y="133"/>
                    <a:pt x="1" y="132"/>
                    <a:pt x="1" y="132"/>
                  </a:cubicBezTo>
                  <a:cubicBezTo>
                    <a:pt x="2" y="131"/>
                    <a:pt x="2" y="131"/>
                    <a:pt x="2" y="130"/>
                  </a:cubicBezTo>
                  <a:cubicBezTo>
                    <a:pt x="2" y="130"/>
                    <a:pt x="2" y="129"/>
                    <a:pt x="2" y="129"/>
                  </a:cubicBezTo>
                  <a:cubicBezTo>
                    <a:pt x="2" y="128"/>
                    <a:pt x="2" y="128"/>
                    <a:pt x="2" y="128"/>
                  </a:cubicBezTo>
                  <a:cubicBezTo>
                    <a:pt x="2" y="128"/>
                    <a:pt x="3" y="127"/>
                    <a:pt x="3" y="127"/>
                  </a:cubicBezTo>
                  <a:cubicBezTo>
                    <a:pt x="3" y="127"/>
                    <a:pt x="3" y="127"/>
                    <a:pt x="3" y="127"/>
                  </a:cubicBezTo>
                  <a:cubicBezTo>
                    <a:pt x="3" y="126"/>
                    <a:pt x="5" y="128"/>
                    <a:pt x="5" y="128"/>
                  </a:cubicBezTo>
                  <a:cubicBezTo>
                    <a:pt x="6" y="128"/>
                    <a:pt x="6" y="129"/>
                    <a:pt x="7" y="129"/>
                  </a:cubicBezTo>
                  <a:cubicBezTo>
                    <a:pt x="7" y="129"/>
                    <a:pt x="8" y="129"/>
                    <a:pt x="8" y="129"/>
                  </a:cubicBezTo>
                  <a:cubicBezTo>
                    <a:pt x="8" y="129"/>
                    <a:pt x="8" y="128"/>
                    <a:pt x="8" y="128"/>
                  </a:cubicBezTo>
                  <a:cubicBezTo>
                    <a:pt x="8" y="128"/>
                    <a:pt x="8" y="128"/>
                    <a:pt x="8" y="127"/>
                  </a:cubicBezTo>
                  <a:cubicBezTo>
                    <a:pt x="8" y="126"/>
                    <a:pt x="8" y="125"/>
                    <a:pt x="8" y="125"/>
                  </a:cubicBezTo>
                  <a:cubicBezTo>
                    <a:pt x="7" y="124"/>
                    <a:pt x="7" y="124"/>
                    <a:pt x="7" y="124"/>
                  </a:cubicBezTo>
                  <a:cubicBezTo>
                    <a:pt x="7" y="124"/>
                    <a:pt x="7" y="124"/>
                    <a:pt x="6" y="123"/>
                  </a:cubicBezTo>
                  <a:cubicBezTo>
                    <a:pt x="6" y="123"/>
                    <a:pt x="6" y="122"/>
                    <a:pt x="5" y="121"/>
                  </a:cubicBezTo>
                  <a:cubicBezTo>
                    <a:pt x="5" y="121"/>
                    <a:pt x="4" y="120"/>
                    <a:pt x="4" y="120"/>
                  </a:cubicBezTo>
                  <a:cubicBezTo>
                    <a:pt x="4" y="120"/>
                    <a:pt x="4" y="120"/>
                    <a:pt x="3" y="120"/>
                  </a:cubicBezTo>
                  <a:cubicBezTo>
                    <a:pt x="3" y="119"/>
                    <a:pt x="3" y="119"/>
                    <a:pt x="3" y="118"/>
                  </a:cubicBezTo>
                  <a:cubicBezTo>
                    <a:pt x="3" y="118"/>
                    <a:pt x="3" y="118"/>
                    <a:pt x="3" y="117"/>
                  </a:cubicBezTo>
                  <a:cubicBezTo>
                    <a:pt x="3" y="117"/>
                    <a:pt x="3" y="116"/>
                    <a:pt x="3" y="115"/>
                  </a:cubicBezTo>
                  <a:cubicBezTo>
                    <a:pt x="3" y="115"/>
                    <a:pt x="3" y="114"/>
                    <a:pt x="3" y="113"/>
                  </a:cubicBezTo>
                  <a:cubicBezTo>
                    <a:pt x="3" y="112"/>
                    <a:pt x="3" y="112"/>
                    <a:pt x="3" y="112"/>
                  </a:cubicBezTo>
                  <a:cubicBezTo>
                    <a:pt x="3" y="112"/>
                    <a:pt x="3" y="111"/>
                    <a:pt x="3" y="111"/>
                  </a:cubicBezTo>
                  <a:cubicBezTo>
                    <a:pt x="3" y="111"/>
                    <a:pt x="3" y="110"/>
                    <a:pt x="3" y="110"/>
                  </a:cubicBezTo>
                  <a:cubicBezTo>
                    <a:pt x="3" y="110"/>
                    <a:pt x="3" y="109"/>
                    <a:pt x="3" y="109"/>
                  </a:cubicBezTo>
                  <a:cubicBezTo>
                    <a:pt x="3" y="109"/>
                    <a:pt x="3" y="108"/>
                    <a:pt x="3" y="108"/>
                  </a:cubicBezTo>
                  <a:cubicBezTo>
                    <a:pt x="4" y="107"/>
                    <a:pt x="4" y="107"/>
                    <a:pt x="4" y="107"/>
                  </a:cubicBezTo>
                  <a:cubicBezTo>
                    <a:pt x="4" y="106"/>
                    <a:pt x="4" y="106"/>
                    <a:pt x="4" y="105"/>
                  </a:cubicBezTo>
                  <a:cubicBezTo>
                    <a:pt x="4" y="105"/>
                    <a:pt x="4" y="105"/>
                    <a:pt x="4" y="104"/>
                  </a:cubicBezTo>
                  <a:cubicBezTo>
                    <a:pt x="4" y="104"/>
                    <a:pt x="4" y="104"/>
                    <a:pt x="4" y="103"/>
                  </a:cubicBezTo>
                  <a:cubicBezTo>
                    <a:pt x="4" y="102"/>
                    <a:pt x="4" y="101"/>
                    <a:pt x="4" y="100"/>
                  </a:cubicBezTo>
                  <a:cubicBezTo>
                    <a:pt x="4" y="100"/>
                    <a:pt x="4" y="99"/>
                    <a:pt x="4" y="98"/>
                  </a:cubicBezTo>
                  <a:cubicBezTo>
                    <a:pt x="4" y="98"/>
                    <a:pt x="4" y="97"/>
                    <a:pt x="4" y="96"/>
                  </a:cubicBezTo>
                  <a:cubicBezTo>
                    <a:pt x="4" y="96"/>
                    <a:pt x="4" y="95"/>
                    <a:pt x="3" y="95"/>
                  </a:cubicBezTo>
                  <a:cubicBezTo>
                    <a:pt x="3" y="94"/>
                    <a:pt x="3" y="94"/>
                    <a:pt x="3" y="94"/>
                  </a:cubicBezTo>
                  <a:cubicBezTo>
                    <a:pt x="3" y="93"/>
                    <a:pt x="3" y="92"/>
                    <a:pt x="3" y="92"/>
                  </a:cubicBezTo>
                  <a:cubicBezTo>
                    <a:pt x="3" y="91"/>
                    <a:pt x="3" y="91"/>
                    <a:pt x="3" y="90"/>
                  </a:cubicBezTo>
                  <a:cubicBezTo>
                    <a:pt x="3" y="90"/>
                    <a:pt x="3" y="89"/>
                    <a:pt x="3" y="89"/>
                  </a:cubicBezTo>
                  <a:cubicBezTo>
                    <a:pt x="3" y="88"/>
                    <a:pt x="3" y="88"/>
                    <a:pt x="3" y="87"/>
                  </a:cubicBezTo>
                  <a:cubicBezTo>
                    <a:pt x="3" y="87"/>
                    <a:pt x="3" y="86"/>
                    <a:pt x="3" y="86"/>
                  </a:cubicBezTo>
                  <a:cubicBezTo>
                    <a:pt x="4" y="85"/>
                    <a:pt x="4" y="85"/>
                    <a:pt x="4" y="84"/>
                  </a:cubicBezTo>
                  <a:cubicBezTo>
                    <a:pt x="4" y="84"/>
                    <a:pt x="5" y="84"/>
                    <a:pt x="5" y="83"/>
                  </a:cubicBezTo>
                  <a:cubicBezTo>
                    <a:pt x="5" y="83"/>
                    <a:pt x="6" y="82"/>
                    <a:pt x="6" y="82"/>
                  </a:cubicBezTo>
                  <a:cubicBezTo>
                    <a:pt x="6" y="82"/>
                    <a:pt x="7" y="82"/>
                    <a:pt x="7" y="81"/>
                  </a:cubicBezTo>
                  <a:cubicBezTo>
                    <a:pt x="8" y="81"/>
                    <a:pt x="8" y="80"/>
                    <a:pt x="9" y="79"/>
                  </a:cubicBezTo>
                  <a:cubicBezTo>
                    <a:pt x="9" y="78"/>
                    <a:pt x="9" y="77"/>
                    <a:pt x="9" y="76"/>
                  </a:cubicBezTo>
                  <a:cubicBezTo>
                    <a:pt x="9" y="75"/>
                    <a:pt x="9" y="74"/>
                    <a:pt x="9" y="74"/>
                  </a:cubicBezTo>
                  <a:cubicBezTo>
                    <a:pt x="9" y="73"/>
                    <a:pt x="9" y="72"/>
                    <a:pt x="9" y="72"/>
                  </a:cubicBezTo>
                  <a:cubicBezTo>
                    <a:pt x="9" y="70"/>
                    <a:pt x="9" y="69"/>
                    <a:pt x="8" y="68"/>
                  </a:cubicBezTo>
                  <a:cubicBezTo>
                    <a:pt x="8" y="66"/>
                    <a:pt x="8" y="65"/>
                    <a:pt x="8" y="64"/>
                  </a:cubicBezTo>
                  <a:cubicBezTo>
                    <a:pt x="8" y="62"/>
                    <a:pt x="8" y="61"/>
                    <a:pt x="7" y="60"/>
                  </a:cubicBezTo>
                  <a:cubicBezTo>
                    <a:pt x="7" y="59"/>
                    <a:pt x="6" y="58"/>
                    <a:pt x="6" y="57"/>
                  </a:cubicBezTo>
                  <a:cubicBezTo>
                    <a:pt x="6" y="56"/>
                    <a:pt x="6" y="56"/>
                    <a:pt x="6" y="56"/>
                  </a:cubicBezTo>
                  <a:cubicBezTo>
                    <a:pt x="6" y="55"/>
                    <a:pt x="6" y="55"/>
                    <a:pt x="6" y="54"/>
                  </a:cubicBezTo>
                  <a:cubicBezTo>
                    <a:pt x="6" y="54"/>
                    <a:pt x="6" y="53"/>
                    <a:pt x="7" y="53"/>
                  </a:cubicBezTo>
                  <a:cubicBezTo>
                    <a:pt x="7" y="53"/>
                    <a:pt x="7" y="52"/>
                    <a:pt x="7" y="52"/>
                  </a:cubicBezTo>
                  <a:cubicBezTo>
                    <a:pt x="7" y="51"/>
                    <a:pt x="7" y="49"/>
                    <a:pt x="7" y="48"/>
                  </a:cubicBezTo>
                  <a:cubicBezTo>
                    <a:pt x="7" y="47"/>
                    <a:pt x="7" y="47"/>
                    <a:pt x="8" y="47"/>
                  </a:cubicBezTo>
                  <a:cubicBezTo>
                    <a:pt x="9" y="47"/>
                    <a:pt x="10" y="46"/>
                    <a:pt x="11" y="46"/>
                  </a:cubicBezTo>
                  <a:cubicBezTo>
                    <a:pt x="11" y="46"/>
                    <a:pt x="11" y="46"/>
                    <a:pt x="12" y="46"/>
                  </a:cubicBezTo>
                  <a:cubicBezTo>
                    <a:pt x="12" y="47"/>
                    <a:pt x="12" y="47"/>
                    <a:pt x="13" y="46"/>
                  </a:cubicBezTo>
                  <a:cubicBezTo>
                    <a:pt x="13" y="46"/>
                    <a:pt x="14" y="46"/>
                    <a:pt x="14" y="46"/>
                  </a:cubicBezTo>
                  <a:cubicBezTo>
                    <a:pt x="15" y="46"/>
                    <a:pt x="15" y="46"/>
                    <a:pt x="16" y="45"/>
                  </a:cubicBezTo>
                  <a:cubicBezTo>
                    <a:pt x="16" y="45"/>
                    <a:pt x="16" y="45"/>
                    <a:pt x="16" y="45"/>
                  </a:cubicBezTo>
                  <a:cubicBezTo>
                    <a:pt x="16" y="44"/>
                    <a:pt x="17" y="44"/>
                    <a:pt x="17" y="44"/>
                  </a:cubicBezTo>
                  <a:cubicBezTo>
                    <a:pt x="17" y="44"/>
                    <a:pt x="18" y="44"/>
                    <a:pt x="18" y="44"/>
                  </a:cubicBezTo>
                  <a:cubicBezTo>
                    <a:pt x="18" y="44"/>
                    <a:pt x="18" y="43"/>
                    <a:pt x="19" y="43"/>
                  </a:cubicBezTo>
                  <a:cubicBezTo>
                    <a:pt x="19" y="43"/>
                    <a:pt x="20" y="42"/>
                    <a:pt x="20" y="42"/>
                  </a:cubicBezTo>
                  <a:cubicBezTo>
                    <a:pt x="21" y="41"/>
                    <a:pt x="22" y="40"/>
                    <a:pt x="22" y="40"/>
                  </a:cubicBezTo>
                  <a:cubicBezTo>
                    <a:pt x="23" y="39"/>
                    <a:pt x="23" y="39"/>
                    <a:pt x="24" y="38"/>
                  </a:cubicBezTo>
                  <a:cubicBezTo>
                    <a:pt x="25" y="37"/>
                    <a:pt x="25" y="37"/>
                    <a:pt x="26" y="36"/>
                  </a:cubicBezTo>
                  <a:cubicBezTo>
                    <a:pt x="27" y="35"/>
                    <a:pt x="28" y="34"/>
                    <a:pt x="28" y="33"/>
                  </a:cubicBezTo>
                  <a:cubicBezTo>
                    <a:pt x="29" y="33"/>
                    <a:pt x="29" y="32"/>
                    <a:pt x="30" y="32"/>
                  </a:cubicBezTo>
                  <a:cubicBezTo>
                    <a:pt x="30" y="32"/>
                    <a:pt x="31" y="32"/>
                    <a:pt x="32" y="31"/>
                  </a:cubicBezTo>
                  <a:cubicBezTo>
                    <a:pt x="33" y="31"/>
                    <a:pt x="34" y="30"/>
                    <a:pt x="35" y="30"/>
                  </a:cubicBezTo>
                  <a:cubicBezTo>
                    <a:pt x="36" y="30"/>
                    <a:pt x="37" y="30"/>
                    <a:pt x="39" y="29"/>
                  </a:cubicBezTo>
                  <a:cubicBezTo>
                    <a:pt x="40" y="29"/>
                    <a:pt x="41" y="29"/>
                    <a:pt x="42" y="29"/>
                  </a:cubicBezTo>
                  <a:cubicBezTo>
                    <a:pt x="43" y="28"/>
                    <a:pt x="44" y="28"/>
                    <a:pt x="46" y="28"/>
                  </a:cubicBezTo>
                  <a:cubicBezTo>
                    <a:pt x="47" y="28"/>
                    <a:pt x="48" y="28"/>
                    <a:pt x="49" y="28"/>
                  </a:cubicBezTo>
                  <a:cubicBezTo>
                    <a:pt x="50" y="28"/>
                    <a:pt x="52" y="28"/>
                    <a:pt x="53" y="28"/>
                  </a:cubicBezTo>
                  <a:cubicBezTo>
                    <a:pt x="54" y="28"/>
                    <a:pt x="54" y="28"/>
                    <a:pt x="55" y="28"/>
                  </a:cubicBezTo>
                  <a:cubicBezTo>
                    <a:pt x="55" y="28"/>
                    <a:pt x="56" y="28"/>
                    <a:pt x="56" y="27"/>
                  </a:cubicBezTo>
                  <a:cubicBezTo>
                    <a:pt x="57" y="27"/>
                    <a:pt x="58" y="27"/>
                    <a:pt x="58" y="27"/>
                  </a:cubicBezTo>
                  <a:cubicBezTo>
                    <a:pt x="59" y="27"/>
                    <a:pt x="60" y="27"/>
                    <a:pt x="61" y="27"/>
                  </a:cubicBezTo>
                  <a:cubicBezTo>
                    <a:pt x="63" y="27"/>
                    <a:pt x="64" y="26"/>
                    <a:pt x="66" y="26"/>
                  </a:cubicBezTo>
                  <a:cubicBezTo>
                    <a:pt x="67" y="26"/>
                    <a:pt x="68" y="26"/>
                    <a:pt x="69" y="25"/>
                  </a:cubicBezTo>
                  <a:cubicBezTo>
                    <a:pt x="70" y="25"/>
                    <a:pt x="70" y="25"/>
                    <a:pt x="71" y="25"/>
                  </a:cubicBezTo>
                  <a:cubicBezTo>
                    <a:pt x="71" y="25"/>
                    <a:pt x="72" y="25"/>
                    <a:pt x="72" y="24"/>
                  </a:cubicBezTo>
                  <a:cubicBezTo>
                    <a:pt x="73" y="24"/>
                    <a:pt x="73" y="24"/>
                    <a:pt x="74" y="24"/>
                  </a:cubicBezTo>
                  <a:cubicBezTo>
                    <a:pt x="74" y="24"/>
                    <a:pt x="74" y="24"/>
                    <a:pt x="75" y="24"/>
                  </a:cubicBezTo>
                  <a:cubicBezTo>
                    <a:pt x="75" y="24"/>
                    <a:pt x="76" y="24"/>
                    <a:pt x="77" y="24"/>
                  </a:cubicBezTo>
                  <a:cubicBezTo>
                    <a:pt x="77" y="24"/>
                    <a:pt x="78" y="24"/>
                    <a:pt x="78" y="24"/>
                  </a:cubicBezTo>
                  <a:cubicBezTo>
                    <a:pt x="78" y="24"/>
                    <a:pt x="79" y="24"/>
                    <a:pt x="79" y="24"/>
                  </a:cubicBezTo>
                  <a:cubicBezTo>
                    <a:pt x="80" y="24"/>
                    <a:pt x="80" y="24"/>
                    <a:pt x="80" y="24"/>
                  </a:cubicBezTo>
                  <a:cubicBezTo>
                    <a:pt x="81" y="24"/>
                    <a:pt x="81" y="24"/>
                    <a:pt x="82" y="24"/>
                  </a:cubicBezTo>
                  <a:cubicBezTo>
                    <a:pt x="82" y="24"/>
                    <a:pt x="83" y="23"/>
                    <a:pt x="83" y="23"/>
                  </a:cubicBezTo>
                  <a:cubicBezTo>
                    <a:pt x="84" y="23"/>
                    <a:pt x="84" y="23"/>
                    <a:pt x="84" y="23"/>
                  </a:cubicBezTo>
                  <a:cubicBezTo>
                    <a:pt x="85" y="23"/>
                    <a:pt x="85" y="23"/>
                    <a:pt x="85" y="23"/>
                  </a:cubicBezTo>
                  <a:cubicBezTo>
                    <a:pt x="85" y="23"/>
                    <a:pt x="85" y="23"/>
                    <a:pt x="85" y="23"/>
                  </a:cubicBezTo>
                  <a:cubicBezTo>
                    <a:pt x="86" y="23"/>
                    <a:pt x="86" y="23"/>
                    <a:pt x="86" y="22"/>
                  </a:cubicBezTo>
                  <a:cubicBezTo>
                    <a:pt x="87" y="22"/>
                    <a:pt x="87" y="22"/>
                    <a:pt x="88" y="22"/>
                  </a:cubicBezTo>
                  <a:cubicBezTo>
                    <a:pt x="88" y="22"/>
                    <a:pt x="88" y="22"/>
                    <a:pt x="88" y="22"/>
                  </a:cubicBezTo>
                  <a:cubicBezTo>
                    <a:pt x="88" y="22"/>
                    <a:pt x="89" y="22"/>
                    <a:pt x="89" y="22"/>
                  </a:cubicBezTo>
                  <a:cubicBezTo>
                    <a:pt x="89" y="22"/>
                    <a:pt x="90" y="22"/>
                    <a:pt x="90" y="22"/>
                  </a:cubicBezTo>
                  <a:cubicBezTo>
                    <a:pt x="90" y="22"/>
                    <a:pt x="91" y="21"/>
                    <a:pt x="91" y="21"/>
                  </a:cubicBezTo>
                  <a:cubicBezTo>
                    <a:pt x="91" y="21"/>
                    <a:pt x="92" y="21"/>
                    <a:pt x="92" y="21"/>
                  </a:cubicBezTo>
                  <a:cubicBezTo>
                    <a:pt x="93" y="21"/>
                    <a:pt x="93" y="21"/>
                    <a:pt x="93" y="21"/>
                  </a:cubicBezTo>
                  <a:cubicBezTo>
                    <a:pt x="94" y="21"/>
                    <a:pt x="94" y="21"/>
                    <a:pt x="94" y="21"/>
                  </a:cubicBezTo>
                  <a:cubicBezTo>
                    <a:pt x="94" y="21"/>
                    <a:pt x="95" y="21"/>
                    <a:pt x="95" y="21"/>
                  </a:cubicBezTo>
                  <a:cubicBezTo>
                    <a:pt x="95" y="20"/>
                    <a:pt x="96" y="20"/>
                    <a:pt x="96" y="20"/>
                  </a:cubicBezTo>
                  <a:cubicBezTo>
                    <a:pt x="97" y="20"/>
                    <a:pt x="97" y="20"/>
                    <a:pt x="98" y="20"/>
                  </a:cubicBezTo>
                  <a:cubicBezTo>
                    <a:pt x="98" y="20"/>
                    <a:pt x="98" y="20"/>
                    <a:pt x="99" y="20"/>
                  </a:cubicBezTo>
                  <a:cubicBezTo>
                    <a:pt x="99" y="20"/>
                    <a:pt x="99" y="20"/>
                    <a:pt x="100" y="20"/>
                  </a:cubicBezTo>
                  <a:cubicBezTo>
                    <a:pt x="100" y="20"/>
                    <a:pt x="100" y="20"/>
                    <a:pt x="101" y="20"/>
                  </a:cubicBezTo>
                  <a:cubicBezTo>
                    <a:pt x="101" y="20"/>
                    <a:pt x="101" y="20"/>
                    <a:pt x="101" y="20"/>
                  </a:cubicBezTo>
                  <a:cubicBezTo>
                    <a:pt x="102" y="20"/>
                    <a:pt x="102" y="20"/>
                    <a:pt x="102" y="20"/>
                  </a:cubicBezTo>
                  <a:cubicBezTo>
                    <a:pt x="103" y="19"/>
                    <a:pt x="103" y="20"/>
                    <a:pt x="104" y="19"/>
                  </a:cubicBezTo>
                  <a:cubicBezTo>
                    <a:pt x="104" y="19"/>
                    <a:pt x="105" y="19"/>
                    <a:pt x="105" y="19"/>
                  </a:cubicBezTo>
                  <a:cubicBezTo>
                    <a:pt x="106" y="19"/>
                    <a:pt x="106" y="19"/>
                    <a:pt x="106" y="19"/>
                  </a:cubicBezTo>
                  <a:cubicBezTo>
                    <a:pt x="107" y="19"/>
                    <a:pt x="107" y="19"/>
                    <a:pt x="108" y="19"/>
                  </a:cubicBezTo>
                  <a:cubicBezTo>
                    <a:pt x="108" y="19"/>
                    <a:pt x="109" y="19"/>
                    <a:pt x="110" y="19"/>
                  </a:cubicBezTo>
                  <a:cubicBezTo>
                    <a:pt x="110" y="18"/>
                    <a:pt x="111" y="18"/>
                    <a:pt x="111" y="18"/>
                  </a:cubicBezTo>
                  <a:cubicBezTo>
                    <a:pt x="111" y="18"/>
                    <a:pt x="112" y="18"/>
                    <a:pt x="112" y="18"/>
                  </a:cubicBezTo>
                  <a:cubicBezTo>
                    <a:pt x="113" y="18"/>
                    <a:pt x="114" y="18"/>
                    <a:pt x="115" y="18"/>
                  </a:cubicBezTo>
                  <a:cubicBezTo>
                    <a:pt x="116" y="18"/>
                    <a:pt x="117" y="18"/>
                    <a:pt x="118" y="17"/>
                  </a:cubicBezTo>
                  <a:cubicBezTo>
                    <a:pt x="118" y="17"/>
                    <a:pt x="119" y="17"/>
                    <a:pt x="119" y="17"/>
                  </a:cubicBezTo>
                  <a:cubicBezTo>
                    <a:pt x="120" y="17"/>
                    <a:pt x="120" y="17"/>
                    <a:pt x="121" y="16"/>
                  </a:cubicBezTo>
                  <a:cubicBezTo>
                    <a:pt x="121" y="16"/>
                    <a:pt x="122" y="16"/>
                    <a:pt x="122" y="16"/>
                  </a:cubicBezTo>
                  <a:cubicBezTo>
                    <a:pt x="123" y="16"/>
                    <a:pt x="123" y="16"/>
                    <a:pt x="124" y="16"/>
                  </a:cubicBezTo>
                  <a:cubicBezTo>
                    <a:pt x="124" y="15"/>
                    <a:pt x="125" y="15"/>
                    <a:pt x="126" y="15"/>
                  </a:cubicBezTo>
                  <a:cubicBezTo>
                    <a:pt x="127" y="15"/>
                    <a:pt x="127" y="15"/>
                    <a:pt x="128" y="15"/>
                  </a:cubicBezTo>
                  <a:cubicBezTo>
                    <a:pt x="128" y="14"/>
                    <a:pt x="129" y="14"/>
                    <a:pt x="129" y="14"/>
                  </a:cubicBezTo>
                  <a:cubicBezTo>
                    <a:pt x="130" y="14"/>
                    <a:pt x="130" y="13"/>
                    <a:pt x="131" y="13"/>
                  </a:cubicBezTo>
                  <a:cubicBezTo>
                    <a:pt x="131" y="13"/>
                    <a:pt x="132" y="13"/>
                    <a:pt x="132" y="12"/>
                  </a:cubicBezTo>
                  <a:cubicBezTo>
                    <a:pt x="133" y="12"/>
                    <a:pt x="134" y="11"/>
                    <a:pt x="135" y="10"/>
                  </a:cubicBezTo>
                  <a:cubicBezTo>
                    <a:pt x="135" y="10"/>
                    <a:pt x="135" y="10"/>
                    <a:pt x="136" y="10"/>
                  </a:cubicBezTo>
                  <a:cubicBezTo>
                    <a:pt x="136" y="9"/>
                    <a:pt x="136" y="9"/>
                    <a:pt x="137" y="9"/>
                  </a:cubicBezTo>
                  <a:cubicBezTo>
                    <a:pt x="137" y="9"/>
                    <a:pt x="138" y="9"/>
                    <a:pt x="138" y="8"/>
                  </a:cubicBezTo>
                  <a:cubicBezTo>
                    <a:pt x="139" y="8"/>
                    <a:pt x="139" y="8"/>
                    <a:pt x="140" y="8"/>
                  </a:cubicBezTo>
                  <a:cubicBezTo>
                    <a:pt x="140" y="7"/>
                    <a:pt x="141" y="7"/>
                    <a:pt x="142" y="6"/>
                  </a:cubicBezTo>
                  <a:cubicBezTo>
                    <a:pt x="142" y="5"/>
                    <a:pt x="143" y="5"/>
                    <a:pt x="143" y="5"/>
                  </a:cubicBezTo>
                  <a:cubicBezTo>
                    <a:pt x="144" y="4"/>
                    <a:pt x="144" y="4"/>
                    <a:pt x="145" y="4"/>
                  </a:cubicBezTo>
                  <a:cubicBezTo>
                    <a:pt x="145" y="4"/>
                    <a:pt x="145" y="4"/>
                    <a:pt x="145" y="3"/>
                  </a:cubicBezTo>
                  <a:cubicBezTo>
                    <a:pt x="146" y="3"/>
                    <a:pt x="146" y="3"/>
                    <a:pt x="146" y="3"/>
                  </a:cubicBezTo>
                  <a:cubicBezTo>
                    <a:pt x="147" y="3"/>
                    <a:pt x="148" y="3"/>
                    <a:pt x="148" y="2"/>
                  </a:cubicBezTo>
                  <a:cubicBezTo>
                    <a:pt x="149" y="2"/>
                    <a:pt x="149" y="2"/>
                    <a:pt x="149" y="2"/>
                  </a:cubicBezTo>
                  <a:cubicBezTo>
                    <a:pt x="150" y="2"/>
                    <a:pt x="150" y="1"/>
                    <a:pt x="150" y="1"/>
                  </a:cubicBezTo>
                  <a:cubicBezTo>
                    <a:pt x="151" y="1"/>
                    <a:pt x="151" y="1"/>
                    <a:pt x="151" y="1"/>
                  </a:cubicBezTo>
                  <a:cubicBezTo>
                    <a:pt x="151" y="1"/>
                    <a:pt x="152" y="0"/>
                    <a:pt x="152" y="0"/>
                  </a:cubicBezTo>
                  <a:cubicBezTo>
                    <a:pt x="153" y="0"/>
                    <a:pt x="153" y="0"/>
                    <a:pt x="154" y="0"/>
                  </a:cubicBezTo>
                  <a:cubicBezTo>
                    <a:pt x="154" y="0"/>
                    <a:pt x="154" y="0"/>
                    <a:pt x="154" y="0"/>
                  </a:cubicBezTo>
                  <a:cubicBezTo>
                    <a:pt x="155" y="0"/>
                    <a:pt x="155" y="0"/>
                    <a:pt x="155" y="0"/>
                  </a:cubicBezTo>
                  <a:cubicBezTo>
                    <a:pt x="158" y="13"/>
                    <a:pt x="158" y="13"/>
                    <a:pt x="158" y="13"/>
                  </a:cubicBezTo>
                  <a:cubicBezTo>
                    <a:pt x="156" y="20"/>
                    <a:pt x="156" y="20"/>
                    <a:pt x="156" y="20"/>
                  </a:cubicBezTo>
                  <a:cubicBezTo>
                    <a:pt x="165" y="33"/>
                    <a:pt x="165" y="33"/>
                    <a:pt x="165" y="33"/>
                  </a:cubicBezTo>
                  <a:cubicBezTo>
                    <a:pt x="160" y="35"/>
                    <a:pt x="160" y="35"/>
                    <a:pt x="160" y="35"/>
                  </a:cubicBezTo>
                  <a:cubicBezTo>
                    <a:pt x="160" y="38"/>
                    <a:pt x="160" y="38"/>
                    <a:pt x="160" y="38"/>
                  </a:cubicBezTo>
                  <a:cubicBezTo>
                    <a:pt x="157" y="39"/>
                    <a:pt x="157" y="39"/>
                    <a:pt x="157" y="39"/>
                  </a:cubicBezTo>
                  <a:cubicBezTo>
                    <a:pt x="160" y="43"/>
                    <a:pt x="160" y="43"/>
                    <a:pt x="160" y="43"/>
                  </a:cubicBezTo>
                  <a:cubicBezTo>
                    <a:pt x="160" y="57"/>
                    <a:pt x="160" y="57"/>
                    <a:pt x="160" y="57"/>
                  </a:cubicBezTo>
                  <a:cubicBezTo>
                    <a:pt x="164" y="62"/>
                    <a:pt x="164" y="62"/>
                    <a:pt x="164" y="62"/>
                  </a:cubicBezTo>
                  <a:cubicBezTo>
                    <a:pt x="175" y="62"/>
                    <a:pt x="175" y="62"/>
                    <a:pt x="175" y="62"/>
                  </a:cubicBezTo>
                  <a:cubicBezTo>
                    <a:pt x="177" y="70"/>
                    <a:pt x="177" y="70"/>
                    <a:pt x="177" y="70"/>
                  </a:cubicBezTo>
                  <a:cubicBezTo>
                    <a:pt x="182" y="74"/>
                    <a:pt x="182" y="74"/>
                    <a:pt x="182" y="74"/>
                  </a:cubicBezTo>
                  <a:cubicBezTo>
                    <a:pt x="183" y="84"/>
                    <a:pt x="183" y="84"/>
                    <a:pt x="183" y="84"/>
                  </a:cubicBezTo>
                  <a:cubicBezTo>
                    <a:pt x="193" y="88"/>
                    <a:pt x="193" y="88"/>
                    <a:pt x="193" y="88"/>
                  </a:cubicBezTo>
                  <a:cubicBezTo>
                    <a:pt x="201" y="92"/>
                    <a:pt x="201" y="92"/>
                    <a:pt x="201" y="92"/>
                  </a:cubicBezTo>
                  <a:cubicBezTo>
                    <a:pt x="201" y="92"/>
                    <a:pt x="201" y="90"/>
                    <a:pt x="203" y="89"/>
                  </a:cubicBezTo>
                  <a:cubicBezTo>
                    <a:pt x="206" y="87"/>
                    <a:pt x="205" y="86"/>
                    <a:pt x="205" y="85"/>
                  </a:cubicBezTo>
                  <a:cubicBezTo>
                    <a:pt x="205" y="84"/>
                    <a:pt x="205" y="82"/>
                    <a:pt x="207" y="81"/>
                  </a:cubicBezTo>
                  <a:cubicBezTo>
                    <a:pt x="210" y="80"/>
                    <a:pt x="212" y="79"/>
                    <a:pt x="216" y="77"/>
                  </a:cubicBezTo>
                  <a:cubicBezTo>
                    <a:pt x="221" y="74"/>
                    <a:pt x="231" y="71"/>
                    <a:pt x="233" y="72"/>
                  </a:cubicBezTo>
                  <a:cubicBezTo>
                    <a:pt x="236" y="74"/>
                    <a:pt x="237" y="83"/>
                    <a:pt x="241" y="86"/>
                  </a:cubicBezTo>
                  <a:cubicBezTo>
                    <a:pt x="244" y="88"/>
                    <a:pt x="252" y="93"/>
                    <a:pt x="251" y="96"/>
                  </a:cubicBezTo>
                  <a:cubicBezTo>
                    <a:pt x="251" y="99"/>
                    <a:pt x="246" y="100"/>
                    <a:pt x="247" y="103"/>
                  </a:cubicBezTo>
                  <a:cubicBezTo>
                    <a:pt x="248" y="106"/>
                    <a:pt x="253" y="109"/>
                    <a:pt x="252" y="116"/>
                  </a:cubicBezTo>
                  <a:cubicBezTo>
                    <a:pt x="252" y="123"/>
                    <a:pt x="254" y="128"/>
                    <a:pt x="255" y="131"/>
                  </a:cubicBezTo>
                  <a:cubicBezTo>
                    <a:pt x="257" y="133"/>
                    <a:pt x="261" y="134"/>
                    <a:pt x="263" y="136"/>
                  </a:cubicBezTo>
                  <a:cubicBezTo>
                    <a:pt x="265" y="139"/>
                    <a:pt x="267" y="141"/>
                    <a:pt x="270" y="138"/>
                  </a:cubicBezTo>
                  <a:cubicBezTo>
                    <a:pt x="273" y="136"/>
                    <a:pt x="280" y="129"/>
                    <a:pt x="281" y="132"/>
                  </a:cubicBezTo>
                  <a:cubicBezTo>
                    <a:pt x="283" y="135"/>
                    <a:pt x="280" y="141"/>
                    <a:pt x="286" y="140"/>
                  </a:cubicBezTo>
                  <a:cubicBezTo>
                    <a:pt x="292" y="138"/>
                    <a:pt x="297" y="137"/>
                    <a:pt x="299" y="140"/>
                  </a:cubicBezTo>
                  <a:cubicBezTo>
                    <a:pt x="300" y="143"/>
                    <a:pt x="308" y="145"/>
                    <a:pt x="307" y="152"/>
                  </a:cubicBezTo>
                  <a:cubicBezTo>
                    <a:pt x="305" y="158"/>
                    <a:pt x="302" y="165"/>
                    <a:pt x="304" y="167"/>
                  </a:cubicBezTo>
                  <a:cubicBezTo>
                    <a:pt x="306" y="169"/>
                    <a:pt x="307" y="173"/>
                    <a:pt x="306" y="174"/>
                  </a:cubicBezTo>
                  <a:cubicBezTo>
                    <a:pt x="306" y="175"/>
                    <a:pt x="307" y="177"/>
                    <a:pt x="308" y="179"/>
                  </a:cubicBezTo>
                  <a:cubicBezTo>
                    <a:pt x="309" y="181"/>
                    <a:pt x="310" y="185"/>
                    <a:pt x="312" y="182"/>
                  </a:cubicBezTo>
                  <a:cubicBezTo>
                    <a:pt x="314" y="180"/>
                    <a:pt x="316" y="180"/>
                    <a:pt x="316" y="177"/>
                  </a:cubicBezTo>
                  <a:cubicBezTo>
                    <a:pt x="317" y="174"/>
                    <a:pt x="318" y="172"/>
                    <a:pt x="321" y="172"/>
                  </a:cubicBezTo>
                  <a:cubicBezTo>
                    <a:pt x="324" y="173"/>
                    <a:pt x="333" y="170"/>
                    <a:pt x="335" y="174"/>
                  </a:cubicBezTo>
                  <a:cubicBezTo>
                    <a:pt x="337" y="178"/>
                    <a:pt x="337" y="181"/>
                    <a:pt x="340" y="178"/>
                  </a:cubicBezTo>
                  <a:cubicBezTo>
                    <a:pt x="343" y="175"/>
                    <a:pt x="347" y="174"/>
                    <a:pt x="349" y="175"/>
                  </a:cubicBezTo>
                  <a:cubicBezTo>
                    <a:pt x="352" y="175"/>
                    <a:pt x="353" y="175"/>
                    <a:pt x="354" y="173"/>
                  </a:cubicBezTo>
                  <a:cubicBezTo>
                    <a:pt x="355" y="172"/>
                    <a:pt x="355" y="170"/>
                    <a:pt x="357" y="172"/>
                  </a:cubicBezTo>
                  <a:cubicBezTo>
                    <a:pt x="359" y="174"/>
                    <a:pt x="366" y="179"/>
                    <a:pt x="366" y="182"/>
                  </a:cubicBezTo>
                  <a:cubicBezTo>
                    <a:pt x="366" y="185"/>
                    <a:pt x="367" y="187"/>
                    <a:pt x="369" y="186"/>
                  </a:cubicBezTo>
                  <a:cubicBezTo>
                    <a:pt x="371" y="184"/>
                    <a:pt x="371" y="184"/>
                    <a:pt x="371" y="187"/>
                  </a:cubicBezTo>
                  <a:cubicBezTo>
                    <a:pt x="372" y="190"/>
                    <a:pt x="372" y="192"/>
                    <a:pt x="374" y="192"/>
                  </a:cubicBezTo>
                  <a:cubicBezTo>
                    <a:pt x="376" y="191"/>
                    <a:pt x="379" y="189"/>
                    <a:pt x="379" y="191"/>
                  </a:cubicBezTo>
                  <a:cubicBezTo>
                    <a:pt x="379" y="193"/>
                    <a:pt x="385" y="191"/>
                    <a:pt x="383" y="194"/>
                  </a:cubicBezTo>
                  <a:cubicBezTo>
                    <a:pt x="380" y="197"/>
                    <a:pt x="376" y="199"/>
                    <a:pt x="375" y="202"/>
                  </a:cubicBezTo>
                  <a:cubicBezTo>
                    <a:pt x="374" y="206"/>
                    <a:pt x="372" y="211"/>
                    <a:pt x="373" y="211"/>
                  </a:cubicBezTo>
                  <a:cubicBezTo>
                    <a:pt x="375" y="212"/>
                    <a:pt x="378" y="214"/>
                    <a:pt x="376" y="215"/>
                  </a:cubicBezTo>
                  <a:cubicBezTo>
                    <a:pt x="374" y="216"/>
                    <a:pt x="371" y="219"/>
                    <a:pt x="372" y="221"/>
                  </a:cubicBezTo>
                  <a:cubicBezTo>
                    <a:pt x="373" y="222"/>
                    <a:pt x="372" y="225"/>
                    <a:pt x="375" y="224"/>
                  </a:cubicBezTo>
                  <a:cubicBezTo>
                    <a:pt x="377" y="223"/>
                    <a:pt x="384" y="224"/>
                    <a:pt x="382" y="226"/>
                  </a:cubicBezTo>
                  <a:cubicBezTo>
                    <a:pt x="380" y="228"/>
                    <a:pt x="379" y="230"/>
                    <a:pt x="381" y="232"/>
                  </a:cubicBezTo>
                  <a:cubicBezTo>
                    <a:pt x="382" y="233"/>
                    <a:pt x="387" y="239"/>
                    <a:pt x="383" y="24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7" name="Freeform 487">
              <a:extLst>
                <a:ext uri="{FF2B5EF4-FFF2-40B4-BE49-F238E27FC236}">
                  <a16:creationId xmlns:a16="http://schemas.microsoft.com/office/drawing/2014/main" id="{20220DFA-1791-6640-A21C-D9757E29ED6E}"/>
                </a:ext>
              </a:extLst>
            </p:cNvPr>
            <p:cNvSpPr>
              <a:spLocks/>
            </p:cNvSpPr>
            <p:nvPr/>
          </p:nvSpPr>
          <p:spPr bwMode="auto">
            <a:xfrm>
              <a:off x="-6806280" y="8493076"/>
              <a:ext cx="1304925" cy="1127125"/>
            </a:xfrm>
            <a:custGeom>
              <a:avLst/>
              <a:gdLst>
                <a:gd name="T0" fmla="*/ 389 w 411"/>
                <a:gd name="T1" fmla="*/ 178 h 355"/>
                <a:gd name="T2" fmla="*/ 379 w 411"/>
                <a:gd name="T3" fmla="*/ 227 h 355"/>
                <a:gd name="T4" fmla="*/ 352 w 411"/>
                <a:gd name="T5" fmla="*/ 235 h 355"/>
                <a:gd name="T6" fmla="*/ 326 w 411"/>
                <a:gd name="T7" fmla="*/ 246 h 355"/>
                <a:gd name="T8" fmla="*/ 333 w 411"/>
                <a:gd name="T9" fmla="*/ 279 h 355"/>
                <a:gd name="T10" fmla="*/ 316 w 411"/>
                <a:gd name="T11" fmla="*/ 298 h 355"/>
                <a:gd name="T12" fmla="*/ 318 w 411"/>
                <a:gd name="T13" fmla="*/ 321 h 355"/>
                <a:gd name="T14" fmla="*/ 303 w 411"/>
                <a:gd name="T15" fmla="*/ 342 h 355"/>
                <a:gd name="T16" fmla="*/ 269 w 411"/>
                <a:gd name="T17" fmla="*/ 332 h 355"/>
                <a:gd name="T18" fmla="*/ 250 w 411"/>
                <a:gd name="T19" fmla="*/ 304 h 355"/>
                <a:gd name="T20" fmla="*/ 230 w 411"/>
                <a:gd name="T21" fmla="*/ 294 h 355"/>
                <a:gd name="T22" fmla="*/ 215 w 411"/>
                <a:gd name="T23" fmla="*/ 297 h 355"/>
                <a:gd name="T24" fmla="*/ 186 w 411"/>
                <a:gd name="T25" fmla="*/ 292 h 355"/>
                <a:gd name="T26" fmla="*/ 163 w 411"/>
                <a:gd name="T27" fmla="*/ 283 h 355"/>
                <a:gd name="T28" fmla="*/ 148 w 411"/>
                <a:gd name="T29" fmla="*/ 277 h 355"/>
                <a:gd name="T30" fmla="*/ 120 w 411"/>
                <a:gd name="T31" fmla="*/ 275 h 355"/>
                <a:gd name="T32" fmla="*/ 67 w 411"/>
                <a:gd name="T33" fmla="*/ 271 h 355"/>
                <a:gd name="T34" fmla="*/ 45 w 411"/>
                <a:gd name="T35" fmla="*/ 249 h 355"/>
                <a:gd name="T36" fmla="*/ 39 w 411"/>
                <a:gd name="T37" fmla="*/ 216 h 355"/>
                <a:gd name="T38" fmla="*/ 41 w 411"/>
                <a:gd name="T39" fmla="*/ 189 h 355"/>
                <a:gd name="T40" fmla="*/ 38 w 411"/>
                <a:gd name="T41" fmla="*/ 162 h 355"/>
                <a:gd name="T42" fmla="*/ 35 w 411"/>
                <a:gd name="T43" fmla="*/ 151 h 355"/>
                <a:gd name="T44" fmla="*/ 45 w 411"/>
                <a:gd name="T45" fmla="*/ 105 h 355"/>
                <a:gd name="T46" fmla="*/ 0 w 411"/>
                <a:gd name="T47" fmla="*/ 67 h 355"/>
                <a:gd name="T48" fmla="*/ 2 w 411"/>
                <a:gd name="T49" fmla="*/ 65 h 355"/>
                <a:gd name="T50" fmla="*/ 6 w 411"/>
                <a:gd name="T51" fmla="*/ 65 h 355"/>
                <a:gd name="T52" fmla="*/ 10 w 411"/>
                <a:gd name="T53" fmla="*/ 59 h 355"/>
                <a:gd name="T54" fmla="*/ 15 w 411"/>
                <a:gd name="T55" fmla="*/ 48 h 355"/>
                <a:gd name="T56" fmla="*/ 23 w 411"/>
                <a:gd name="T57" fmla="*/ 40 h 355"/>
                <a:gd name="T58" fmla="*/ 31 w 411"/>
                <a:gd name="T59" fmla="*/ 43 h 355"/>
                <a:gd name="T60" fmla="*/ 40 w 411"/>
                <a:gd name="T61" fmla="*/ 47 h 355"/>
                <a:gd name="T62" fmla="*/ 42 w 411"/>
                <a:gd name="T63" fmla="*/ 44 h 355"/>
                <a:gd name="T64" fmla="*/ 38 w 411"/>
                <a:gd name="T65" fmla="*/ 40 h 355"/>
                <a:gd name="T66" fmla="*/ 33 w 411"/>
                <a:gd name="T67" fmla="*/ 36 h 355"/>
                <a:gd name="T68" fmla="*/ 32 w 411"/>
                <a:gd name="T69" fmla="*/ 31 h 355"/>
                <a:gd name="T70" fmla="*/ 31 w 411"/>
                <a:gd name="T71" fmla="*/ 29 h 355"/>
                <a:gd name="T72" fmla="*/ 28 w 411"/>
                <a:gd name="T73" fmla="*/ 28 h 355"/>
                <a:gd name="T74" fmla="*/ 27 w 411"/>
                <a:gd name="T75" fmla="*/ 25 h 355"/>
                <a:gd name="T76" fmla="*/ 26 w 411"/>
                <a:gd name="T77" fmla="*/ 21 h 355"/>
                <a:gd name="T78" fmla="*/ 28 w 411"/>
                <a:gd name="T79" fmla="*/ 17 h 355"/>
                <a:gd name="T80" fmla="*/ 30 w 411"/>
                <a:gd name="T81" fmla="*/ 12 h 355"/>
                <a:gd name="T82" fmla="*/ 31 w 411"/>
                <a:gd name="T83" fmla="*/ 7 h 355"/>
                <a:gd name="T84" fmla="*/ 36 w 411"/>
                <a:gd name="T85" fmla="*/ 6 h 355"/>
                <a:gd name="T86" fmla="*/ 45 w 411"/>
                <a:gd name="T87" fmla="*/ 7 h 355"/>
                <a:gd name="T88" fmla="*/ 87 w 411"/>
                <a:gd name="T89" fmla="*/ 11 h 355"/>
                <a:gd name="T90" fmla="*/ 109 w 411"/>
                <a:gd name="T91" fmla="*/ 42 h 355"/>
                <a:gd name="T92" fmla="*/ 136 w 411"/>
                <a:gd name="T93" fmla="*/ 34 h 355"/>
                <a:gd name="T94" fmla="*/ 158 w 411"/>
                <a:gd name="T95" fmla="*/ 40 h 355"/>
                <a:gd name="T96" fmla="*/ 153 w 411"/>
                <a:gd name="T97" fmla="*/ 64 h 355"/>
                <a:gd name="T98" fmla="*/ 171 w 411"/>
                <a:gd name="T99" fmla="*/ 48 h 355"/>
                <a:gd name="T100" fmla="*/ 190 w 411"/>
                <a:gd name="T101" fmla="*/ 64 h 355"/>
                <a:gd name="T102" fmla="*/ 203 w 411"/>
                <a:gd name="T103" fmla="*/ 67 h 355"/>
                <a:gd name="T104" fmla="*/ 204 w 411"/>
                <a:gd name="T105" fmla="*/ 76 h 355"/>
                <a:gd name="T106" fmla="*/ 228 w 411"/>
                <a:gd name="T107" fmla="*/ 77 h 355"/>
                <a:gd name="T108" fmla="*/ 280 w 411"/>
                <a:gd name="T109" fmla="*/ 82 h 355"/>
                <a:gd name="T110" fmla="*/ 319 w 411"/>
                <a:gd name="T111" fmla="*/ 84 h 355"/>
                <a:gd name="T112" fmla="*/ 354 w 411"/>
                <a:gd name="T113" fmla="*/ 83 h 355"/>
                <a:gd name="T114" fmla="*/ 374 w 411"/>
                <a:gd name="T115" fmla="*/ 86 h 355"/>
                <a:gd name="T116" fmla="*/ 405 w 411"/>
                <a:gd name="T117" fmla="*/ 10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1" h="355">
                  <a:moveTo>
                    <a:pt x="411" y="120"/>
                  </a:moveTo>
                  <a:cubicBezTo>
                    <a:pt x="410" y="128"/>
                    <a:pt x="411" y="141"/>
                    <a:pt x="408" y="148"/>
                  </a:cubicBezTo>
                  <a:cubicBezTo>
                    <a:pt x="404" y="155"/>
                    <a:pt x="389" y="178"/>
                    <a:pt x="389" y="178"/>
                  </a:cubicBezTo>
                  <a:cubicBezTo>
                    <a:pt x="379" y="178"/>
                    <a:pt x="379" y="178"/>
                    <a:pt x="379" y="178"/>
                  </a:cubicBezTo>
                  <a:cubicBezTo>
                    <a:pt x="376" y="222"/>
                    <a:pt x="376" y="222"/>
                    <a:pt x="376" y="222"/>
                  </a:cubicBezTo>
                  <a:cubicBezTo>
                    <a:pt x="379" y="227"/>
                    <a:pt x="379" y="227"/>
                    <a:pt x="379" y="227"/>
                  </a:cubicBezTo>
                  <a:cubicBezTo>
                    <a:pt x="376" y="237"/>
                    <a:pt x="376" y="237"/>
                    <a:pt x="376" y="237"/>
                  </a:cubicBezTo>
                  <a:cubicBezTo>
                    <a:pt x="358" y="229"/>
                    <a:pt x="358" y="229"/>
                    <a:pt x="358" y="229"/>
                  </a:cubicBezTo>
                  <a:cubicBezTo>
                    <a:pt x="358" y="229"/>
                    <a:pt x="350" y="233"/>
                    <a:pt x="352" y="235"/>
                  </a:cubicBezTo>
                  <a:cubicBezTo>
                    <a:pt x="355" y="237"/>
                    <a:pt x="356" y="238"/>
                    <a:pt x="354" y="240"/>
                  </a:cubicBezTo>
                  <a:cubicBezTo>
                    <a:pt x="351" y="242"/>
                    <a:pt x="352" y="244"/>
                    <a:pt x="348" y="243"/>
                  </a:cubicBezTo>
                  <a:cubicBezTo>
                    <a:pt x="344" y="243"/>
                    <a:pt x="329" y="241"/>
                    <a:pt x="326" y="246"/>
                  </a:cubicBezTo>
                  <a:cubicBezTo>
                    <a:pt x="324" y="250"/>
                    <a:pt x="322" y="255"/>
                    <a:pt x="323" y="259"/>
                  </a:cubicBezTo>
                  <a:cubicBezTo>
                    <a:pt x="324" y="263"/>
                    <a:pt x="326" y="273"/>
                    <a:pt x="330" y="274"/>
                  </a:cubicBezTo>
                  <a:cubicBezTo>
                    <a:pt x="333" y="275"/>
                    <a:pt x="336" y="276"/>
                    <a:pt x="333" y="279"/>
                  </a:cubicBezTo>
                  <a:cubicBezTo>
                    <a:pt x="331" y="283"/>
                    <a:pt x="330" y="288"/>
                    <a:pt x="326" y="287"/>
                  </a:cubicBezTo>
                  <a:cubicBezTo>
                    <a:pt x="323" y="286"/>
                    <a:pt x="316" y="283"/>
                    <a:pt x="316" y="287"/>
                  </a:cubicBezTo>
                  <a:cubicBezTo>
                    <a:pt x="316" y="292"/>
                    <a:pt x="314" y="297"/>
                    <a:pt x="316" y="298"/>
                  </a:cubicBezTo>
                  <a:cubicBezTo>
                    <a:pt x="319" y="298"/>
                    <a:pt x="321" y="297"/>
                    <a:pt x="322" y="300"/>
                  </a:cubicBezTo>
                  <a:cubicBezTo>
                    <a:pt x="322" y="303"/>
                    <a:pt x="324" y="314"/>
                    <a:pt x="322" y="315"/>
                  </a:cubicBezTo>
                  <a:cubicBezTo>
                    <a:pt x="320" y="316"/>
                    <a:pt x="318" y="317"/>
                    <a:pt x="318" y="321"/>
                  </a:cubicBezTo>
                  <a:cubicBezTo>
                    <a:pt x="318" y="324"/>
                    <a:pt x="318" y="330"/>
                    <a:pt x="318" y="330"/>
                  </a:cubicBezTo>
                  <a:cubicBezTo>
                    <a:pt x="318" y="330"/>
                    <a:pt x="318" y="333"/>
                    <a:pt x="315" y="334"/>
                  </a:cubicBezTo>
                  <a:cubicBezTo>
                    <a:pt x="312" y="335"/>
                    <a:pt x="305" y="336"/>
                    <a:pt x="303" y="342"/>
                  </a:cubicBezTo>
                  <a:cubicBezTo>
                    <a:pt x="302" y="344"/>
                    <a:pt x="299" y="349"/>
                    <a:pt x="297" y="355"/>
                  </a:cubicBezTo>
                  <a:cubicBezTo>
                    <a:pt x="293" y="351"/>
                    <a:pt x="282" y="339"/>
                    <a:pt x="278" y="337"/>
                  </a:cubicBezTo>
                  <a:cubicBezTo>
                    <a:pt x="273" y="335"/>
                    <a:pt x="271" y="335"/>
                    <a:pt x="269" y="332"/>
                  </a:cubicBezTo>
                  <a:cubicBezTo>
                    <a:pt x="268" y="328"/>
                    <a:pt x="268" y="325"/>
                    <a:pt x="263" y="321"/>
                  </a:cubicBezTo>
                  <a:cubicBezTo>
                    <a:pt x="259" y="318"/>
                    <a:pt x="255" y="314"/>
                    <a:pt x="254" y="312"/>
                  </a:cubicBezTo>
                  <a:cubicBezTo>
                    <a:pt x="253" y="310"/>
                    <a:pt x="250" y="306"/>
                    <a:pt x="250" y="304"/>
                  </a:cubicBezTo>
                  <a:cubicBezTo>
                    <a:pt x="250" y="302"/>
                    <a:pt x="248" y="291"/>
                    <a:pt x="248" y="292"/>
                  </a:cubicBezTo>
                  <a:cubicBezTo>
                    <a:pt x="248" y="292"/>
                    <a:pt x="241" y="286"/>
                    <a:pt x="241" y="286"/>
                  </a:cubicBezTo>
                  <a:cubicBezTo>
                    <a:pt x="241" y="286"/>
                    <a:pt x="231" y="295"/>
                    <a:pt x="230" y="294"/>
                  </a:cubicBezTo>
                  <a:cubicBezTo>
                    <a:pt x="229" y="294"/>
                    <a:pt x="225" y="293"/>
                    <a:pt x="224" y="295"/>
                  </a:cubicBezTo>
                  <a:cubicBezTo>
                    <a:pt x="223" y="298"/>
                    <a:pt x="222" y="302"/>
                    <a:pt x="220" y="301"/>
                  </a:cubicBezTo>
                  <a:cubicBezTo>
                    <a:pt x="218" y="299"/>
                    <a:pt x="216" y="299"/>
                    <a:pt x="215" y="297"/>
                  </a:cubicBezTo>
                  <a:cubicBezTo>
                    <a:pt x="214" y="294"/>
                    <a:pt x="215" y="289"/>
                    <a:pt x="213" y="290"/>
                  </a:cubicBezTo>
                  <a:cubicBezTo>
                    <a:pt x="211" y="292"/>
                    <a:pt x="206" y="295"/>
                    <a:pt x="203" y="293"/>
                  </a:cubicBezTo>
                  <a:cubicBezTo>
                    <a:pt x="200" y="291"/>
                    <a:pt x="191" y="295"/>
                    <a:pt x="186" y="292"/>
                  </a:cubicBezTo>
                  <a:cubicBezTo>
                    <a:pt x="182" y="289"/>
                    <a:pt x="180" y="289"/>
                    <a:pt x="178" y="290"/>
                  </a:cubicBezTo>
                  <a:cubicBezTo>
                    <a:pt x="176" y="290"/>
                    <a:pt x="171" y="294"/>
                    <a:pt x="169" y="291"/>
                  </a:cubicBezTo>
                  <a:cubicBezTo>
                    <a:pt x="168" y="287"/>
                    <a:pt x="166" y="281"/>
                    <a:pt x="163" y="283"/>
                  </a:cubicBezTo>
                  <a:cubicBezTo>
                    <a:pt x="160" y="285"/>
                    <a:pt x="158" y="291"/>
                    <a:pt x="155" y="288"/>
                  </a:cubicBezTo>
                  <a:cubicBezTo>
                    <a:pt x="153" y="285"/>
                    <a:pt x="150" y="287"/>
                    <a:pt x="150" y="283"/>
                  </a:cubicBezTo>
                  <a:cubicBezTo>
                    <a:pt x="150" y="279"/>
                    <a:pt x="151" y="278"/>
                    <a:pt x="148" y="277"/>
                  </a:cubicBezTo>
                  <a:cubicBezTo>
                    <a:pt x="146" y="275"/>
                    <a:pt x="143" y="271"/>
                    <a:pt x="138" y="271"/>
                  </a:cubicBezTo>
                  <a:cubicBezTo>
                    <a:pt x="133" y="270"/>
                    <a:pt x="127" y="270"/>
                    <a:pt x="125" y="272"/>
                  </a:cubicBezTo>
                  <a:cubicBezTo>
                    <a:pt x="123" y="273"/>
                    <a:pt x="123" y="275"/>
                    <a:pt x="120" y="275"/>
                  </a:cubicBezTo>
                  <a:cubicBezTo>
                    <a:pt x="118" y="275"/>
                    <a:pt x="103" y="274"/>
                    <a:pt x="103" y="274"/>
                  </a:cubicBezTo>
                  <a:cubicBezTo>
                    <a:pt x="91" y="262"/>
                    <a:pt x="91" y="262"/>
                    <a:pt x="91" y="262"/>
                  </a:cubicBezTo>
                  <a:cubicBezTo>
                    <a:pt x="91" y="262"/>
                    <a:pt x="70" y="272"/>
                    <a:pt x="67" y="271"/>
                  </a:cubicBezTo>
                  <a:cubicBezTo>
                    <a:pt x="63" y="271"/>
                    <a:pt x="48" y="271"/>
                    <a:pt x="44" y="266"/>
                  </a:cubicBezTo>
                  <a:cubicBezTo>
                    <a:pt x="40" y="261"/>
                    <a:pt x="39" y="260"/>
                    <a:pt x="41" y="257"/>
                  </a:cubicBezTo>
                  <a:cubicBezTo>
                    <a:pt x="42" y="254"/>
                    <a:pt x="46" y="252"/>
                    <a:pt x="45" y="249"/>
                  </a:cubicBezTo>
                  <a:cubicBezTo>
                    <a:pt x="45" y="249"/>
                    <a:pt x="54" y="251"/>
                    <a:pt x="53" y="245"/>
                  </a:cubicBezTo>
                  <a:cubicBezTo>
                    <a:pt x="53" y="238"/>
                    <a:pt x="51" y="230"/>
                    <a:pt x="48" y="226"/>
                  </a:cubicBezTo>
                  <a:cubicBezTo>
                    <a:pt x="45" y="223"/>
                    <a:pt x="39" y="216"/>
                    <a:pt x="39" y="216"/>
                  </a:cubicBezTo>
                  <a:cubicBezTo>
                    <a:pt x="39" y="216"/>
                    <a:pt x="46" y="214"/>
                    <a:pt x="46" y="208"/>
                  </a:cubicBezTo>
                  <a:cubicBezTo>
                    <a:pt x="46" y="203"/>
                    <a:pt x="49" y="199"/>
                    <a:pt x="46" y="196"/>
                  </a:cubicBezTo>
                  <a:cubicBezTo>
                    <a:pt x="43" y="193"/>
                    <a:pt x="39" y="193"/>
                    <a:pt x="41" y="189"/>
                  </a:cubicBezTo>
                  <a:cubicBezTo>
                    <a:pt x="42" y="185"/>
                    <a:pt x="44" y="180"/>
                    <a:pt x="41" y="179"/>
                  </a:cubicBezTo>
                  <a:cubicBezTo>
                    <a:pt x="38" y="178"/>
                    <a:pt x="36" y="177"/>
                    <a:pt x="36" y="175"/>
                  </a:cubicBezTo>
                  <a:cubicBezTo>
                    <a:pt x="37" y="173"/>
                    <a:pt x="35" y="165"/>
                    <a:pt x="38" y="162"/>
                  </a:cubicBezTo>
                  <a:cubicBezTo>
                    <a:pt x="40" y="160"/>
                    <a:pt x="44" y="158"/>
                    <a:pt x="44" y="156"/>
                  </a:cubicBezTo>
                  <a:cubicBezTo>
                    <a:pt x="44" y="155"/>
                    <a:pt x="45" y="150"/>
                    <a:pt x="42" y="150"/>
                  </a:cubicBezTo>
                  <a:cubicBezTo>
                    <a:pt x="40" y="151"/>
                    <a:pt x="36" y="153"/>
                    <a:pt x="35" y="151"/>
                  </a:cubicBezTo>
                  <a:cubicBezTo>
                    <a:pt x="34" y="149"/>
                    <a:pt x="32" y="147"/>
                    <a:pt x="35" y="145"/>
                  </a:cubicBezTo>
                  <a:cubicBezTo>
                    <a:pt x="37" y="142"/>
                    <a:pt x="53" y="135"/>
                    <a:pt x="51" y="129"/>
                  </a:cubicBezTo>
                  <a:cubicBezTo>
                    <a:pt x="50" y="122"/>
                    <a:pt x="47" y="109"/>
                    <a:pt x="45" y="105"/>
                  </a:cubicBezTo>
                  <a:cubicBezTo>
                    <a:pt x="42" y="102"/>
                    <a:pt x="39" y="100"/>
                    <a:pt x="39" y="97"/>
                  </a:cubicBezTo>
                  <a:cubicBezTo>
                    <a:pt x="38" y="94"/>
                    <a:pt x="33" y="86"/>
                    <a:pt x="30" y="83"/>
                  </a:cubicBezTo>
                  <a:cubicBezTo>
                    <a:pt x="28" y="82"/>
                    <a:pt x="11" y="73"/>
                    <a:pt x="0" y="67"/>
                  </a:cubicBezTo>
                  <a:cubicBezTo>
                    <a:pt x="1" y="67"/>
                    <a:pt x="1" y="67"/>
                    <a:pt x="1" y="66"/>
                  </a:cubicBezTo>
                  <a:cubicBezTo>
                    <a:pt x="1" y="66"/>
                    <a:pt x="1" y="66"/>
                    <a:pt x="2" y="66"/>
                  </a:cubicBezTo>
                  <a:cubicBezTo>
                    <a:pt x="2" y="66"/>
                    <a:pt x="2" y="65"/>
                    <a:pt x="2" y="65"/>
                  </a:cubicBezTo>
                  <a:cubicBezTo>
                    <a:pt x="3" y="65"/>
                    <a:pt x="3" y="64"/>
                    <a:pt x="4" y="64"/>
                  </a:cubicBezTo>
                  <a:cubicBezTo>
                    <a:pt x="4" y="64"/>
                    <a:pt x="4" y="65"/>
                    <a:pt x="4" y="65"/>
                  </a:cubicBezTo>
                  <a:cubicBezTo>
                    <a:pt x="5" y="65"/>
                    <a:pt x="5" y="65"/>
                    <a:pt x="6" y="65"/>
                  </a:cubicBezTo>
                  <a:cubicBezTo>
                    <a:pt x="6" y="64"/>
                    <a:pt x="6" y="64"/>
                    <a:pt x="6" y="63"/>
                  </a:cubicBezTo>
                  <a:cubicBezTo>
                    <a:pt x="7" y="62"/>
                    <a:pt x="8" y="61"/>
                    <a:pt x="8" y="61"/>
                  </a:cubicBezTo>
                  <a:cubicBezTo>
                    <a:pt x="9" y="60"/>
                    <a:pt x="9" y="59"/>
                    <a:pt x="10" y="59"/>
                  </a:cubicBezTo>
                  <a:cubicBezTo>
                    <a:pt x="10" y="58"/>
                    <a:pt x="11" y="57"/>
                    <a:pt x="12" y="56"/>
                  </a:cubicBezTo>
                  <a:cubicBezTo>
                    <a:pt x="13" y="54"/>
                    <a:pt x="13" y="53"/>
                    <a:pt x="14" y="51"/>
                  </a:cubicBezTo>
                  <a:cubicBezTo>
                    <a:pt x="14" y="50"/>
                    <a:pt x="14" y="49"/>
                    <a:pt x="15" y="48"/>
                  </a:cubicBezTo>
                  <a:cubicBezTo>
                    <a:pt x="15" y="48"/>
                    <a:pt x="15" y="47"/>
                    <a:pt x="16" y="46"/>
                  </a:cubicBezTo>
                  <a:cubicBezTo>
                    <a:pt x="17" y="45"/>
                    <a:pt x="18" y="44"/>
                    <a:pt x="20" y="43"/>
                  </a:cubicBezTo>
                  <a:cubicBezTo>
                    <a:pt x="21" y="42"/>
                    <a:pt x="22" y="41"/>
                    <a:pt x="23" y="40"/>
                  </a:cubicBezTo>
                  <a:cubicBezTo>
                    <a:pt x="23" y="39"/>
                    <a:pt x="24" y="37"/>
                    <a:pt x="25" y="37"/>
                  </a:cubicBezTo>
                  <a:cubicBezTo>
                    <a:pt x="27" y="36"/>
                    <a:pt x="28" y="38"/>
                    <a:pt x="29" y="39"/>
                  </a:cubicBezTo>
                  <a:cubicBezTo>
                    <a:pt x="29" y="40"/>
                    <a:pt x="30" y="42"/>
                    <a:pt x="31" y="43"/>
                  </a:cubicBezTo>
                  <a:cubicBezTo>
                    <a:pt x="32" y="44"/>
                    <a:pt x="33" y="43"/>
                    <a:pt x="34" y="44"/>
                  </a:cubicBezTo>
                  <a:cubicBezTo>
                    <a:pt x="35" y="44"/>
                    <a:pt x="36" y="44"/>
                    <a:pt x="37" y="44"/>
                  </a:cubicBezTo>
                  <a:cubicBezTo>
                    <a:pt x="38" y="45"/>
                    <a:pt x="39" y="46"/>
                    <a:pt x="40" y="47"/>
                  </a:cubicBezTo>
                  <a:cubicBezTo>
                    <a:pt x="40" y="47"/>
                    <a:pt x="41" y="48"/>
                    <a:pt x="42" y="48"/>
                  </a:cubicBezTo>
                  <a:cubicBezTo>
                    <a:pt x="43" y="47"/>
                    <a:pt x="43" y="46"/>
                    <a:pt x="43" y="45"/>
                  </a:cubicBezTo>
                  <a:cubicBezTo>
                    <a:pt x="43" y="45"/>
                    <a:pt x="42" y="44"/>
                    <a:pt x="42" y="44"/>
                  </a:cubicBezTo>
                  <a:cubicBezTo>
                    <a:pt x="42" y="44"/>
                    <a:pt x="41" y="43"/>
                    <a:pt x="41" y="43"/>
                  </a:cubicBezTo>
                  <a:cubicBezTo>
                    <a:pt x="41" y="42"/>
                    <a:pt x="42" y="41"/>
                    <a:pt x="41" y="41"/>
                  </a:cubicBezTo>
                  <a:cubicBezTo>
                    <a:pt x="41" y="40"/>
                    <a:pt x="39" y="40"/>
                    <a:pt x="38" y="40"/>
                  </a:cubicBezTo>
                  <a:cubicBezTo>
                    <a:pt x="37" y="39"/>
                    <a:pt x="37" y="39"/>
                    <a:pt x="36" y="38"/>
                  </a:cubicBezTo>
                  <a:cubicBezTo>
                    <a:pt x="36" y="37"/>
                    <a:pt x="35" y="37"/>
                    <a:pt x="35" y="37"/>
                  </a:cubicBezTo>
                  <a:cubicBezTo>
                    <a:pt x="34" y="37"/>
                    <a:pt x="34" y="37"/>
                    <a:pt x="33" y="36"/>
                  </a:cubicBezTo>
                  <a:cubicBezTo>
                    <a:pt x="33" y="36"/>
                    <a:pt x="33" y="35"/>
                    <a:pt x="33" y="34"/>
                  </a:cubicBezTo>
                  <a:cubicBezTo>
                    <a:pt x="33" y="33"/>
                    <a:pt x="33" y="32"/>
                    <a:pt x="32" y="32"/>
                  </a:cubicBezTo>
                  <a:cubicBezTo>
                    <a:pt x="32" y="32"/>
                    <a:pt x="32" y="31"/>
                    <a:pt x="32" y="31"/>
                  </a:cubicBezTo>
                  <a:cubicBezTo>
                    <a:pt x="32" y="31"/>
                    <a:pt x="32" y="31"/>
                    <a:pt x="32" y="31"/>
                  </a:cubicBezTo>
                  <a:cubicBezTo>
                    <a:pt x="32" y="31"/>
                    <a:pt x="32" y="30"/>
                    <a:pt x="32" y="30"/>
                  </a:cubicBezTo>
                  <a:cubicBezTo>
                    <a:pt x="32" y="30"/>
                    <a:pt x="31" y="29"/>
                    <a:pt x="31" y="29"/>
                  </a:cubicBezTo>
                  <a:cubicBezTo>
                    <a:pt x="31" y="29"/>
                    <a:pt x="31" y="29"/>
                    <a:pt x="30" y="29"/>
                  </a:cubicBezTo>
                  <a:cubicBezTo>
                    <a:pt x="30" y="29"/>
                    <a:pt x="30" y="29"/>
                    <a:pt x="30" y="28"/>
                  </a:cubicBezTo>
                  <a:cubicBezTo>
                    <a:pt x="29" y="28"/>
                    <a:pt x="29" y="28"/>
                    <a:pt x="28" y="28"/>
                  </a:cubicBezTo>
                  <a:cubicBezTo>
                    <a:pt x="28" y="28"/>
                    <a:pt x="27" y="28"/>
                    <a:pt x="27" y="28"/>
                  </a:cubicBezTo>
                  <a:cubicBezTo>
                    <a:pt x="27" y="27"/>
                    <a:pt x="27" y="27"/>
                    <a:pt x="28" y="26"/>
                  </a:cubicBezTo>
                  <a:cubicBezTo>
                    <a:pt x="28" y="26"/>
                    <a:pt x="28" y="26"/>
                    <a:pt x="27" y="25"/>
                  </a:cubicBezTo>
                  <a:cubicBezTo>
                    <a:pt x="27" y="25"/>
                    <a:pt x="27" y="25"/>
                    <a:pt x="26" y="25"/>
                  </a:cubicBezTo>
                  <a:cubicBezTo>
                    <a:pt x="26" y="25"/>
                    <a:pt x="26" y="24"/>
                    <a:pt x="26" y="23"/>
                  </a:cubicBezTo>
                  <a:cubicBezTo>
                    <a:pt x="26" y="23"/>
                    <a:pt x="26" y="22"/>
                    <a:pt x="26" y="21"/>
                  </a:cubicBezTo>
                  <a:cubicBezTo>
                    <a:pt x="26" y="20"/>
                    <a:pt x="26" y="20"/>
                    <a:pt x="26" y="19"/>
                  </a:cubicBezTo>
                  <a:cubicBezTo>
                    <a:pt x="26" y="18"/>
                    <a:pt x="27" y="18"/>
                    <a:pt x="27" y="17"/>
                  </a:cubicBezTo>
                  <a:cubicBezTo>
                    <a:pt x="28" y="17"/>
                    <a:pt x="28" y="17"/>
                    <a:pt x="28" y="17"/>
                  </a:cubicBezTo>
                  <a:cubicBezTo>
                    <a:pt x="29" y="16"/>
                    <a:pt x="29" y="16"/>
                    <a:pt x="30" y="16"/>
                  </a:cubicBezTo>
                  <a:cubicBezTo>
                    <a:pt x="30" y="15"/>
                    <a:pt x="30" y="15"/>
                    <a:pt x="30" y="14"/>
                  </a:cubicBezTo>
                  <a:cubicBezTo>
                    <a:pt x="30" y="13"/>
                    <a:pt x="30" y="13"/>
                    <a:pt x="30" y="12"/>
                  </a:cubicBezTo>
                  <a:cubicBezTo>
                    <a:pt x="30" y="11"/>
                    <a:pt x="30" y="10"/>
                    <a:pt x="30" y="10"/>
                  </a:cubicBezTo>
                  <a:cubicBezTo>
                    <a:pt x="30" y="9"/>
                    <a:pt x="31" y="9"/>
                    <a:pt x="31" y="8"/>
                  </a:cubicBezTo>
                  <a:cubicBezTo>
                    <a:pt x="31" y="8"/>
                    <a:pt x="31" y="7"/>
                    <a:pt x="31" y="7"/>
                  </a:cubicBezTo>
                  <a:cubicBezTo>
                    <a:pt x="31" y="7"/>
                    <a:pt x="32" y="6"/>
                    <a:pt x="32" y="6"/>
                  </a:cubicBezTo>
                  <a:cubicBezTo>
                    <a:pt x="33" y="6"/>
                    <a:pt x="33" y="6"/>
                    <a:pt x="33" y="6"/>
                  </a:cubicBezTo>
                  <a:cubicBezTo>
                    <a:pt x="34" y="6"/>
                    <a:pt x="35" y="6"/>
                    <a:pt x="36" y="6"/>
                  </a:cubicBezTo>
                  <a:cubicBezTo>
                    <a:pt x="37" y="6"/>
                    <a:pt x="37" y="6"/>
                    <a:pt x="38" y="6"/>
                  </a:cubicBezTo>
                  <a:cubicBezTo>
                    <a:pt x="39" y="6"/>
                    <a:pt x="39" y="6"/>
                    <a:pt x="39" y="6"/>
                  </a:cubicBezTo>
                  <a:cubicBezTo>
                    <a:pt x="41" y="7"/>
                    <a:pt x="43" y="7"/>
                    <a:pt x="45" y="7"/>
                  </a:cubicBezTo>
                  <a:cubicBezTo>
                    <a:pt x="47" y="7"/>
                    <a:pt x="58" y="0"/>
                    <a:pt x="63" y="5"/>
                  </a:cubicBezTo>
                  <a:cubicBezTo>
                    <a:pt x="68" y="9"/>
                    <a:pt x="80" y="18"/>
                    <a:pt x="80" y="18"/>
                  </a:cubicBezTo>
                  <a:cubicBezTo>
                    <a:pt x="87" y="11"/>
                    <a:pt x="87" y="11"/>
                    <a:pt x="87" y="11"/>
                  </a:cubicBezTo>
                  <a:cubicBezTo>
                    <a:pt x="93" y="14"/>
                    <a:pt x="93" y="14"/>
                    <a:pt x="93" y="14"/>
                  </a:cubicBezTo>
                  <a:cubicBezTo>
                    <a:pt x="89" y="24"/>
                    <a:pt x="89" y="24"/>
                    <a:pt x="89" y="24"/>
                  </a:cubicBezTo>
                  <a:cubicBezTo>
                    <a:pt x="109" y="42"/>
                    <a:pt x="109" y="42"/>
                    <a:pt x="109" y="42"/>
                  </a:cubicBezTo>
                  <a:cubicBezTo>
                    <a:pt x="125" y="37"/>
                    <a:pt x="125" y="37"/>
                    <a:pt x="125" y="37"/>
                  </a:cubicBezTo>
                  <a:cubicBezTo>
                    <a:pt x="135" y="42"/>
                    <a:pt x="135" y="42"/>
                    <a:pt x="135" y="42"/>
                  </a:cubicBezTo>
                  <a:cubicBezTo>
                    <a:pt x="135" y="42"/>
                    <a:pt x="136" y="34"/>
                    <a:pt x="136" y="34"/>
                  </a:cubicBezTo>
                  <a:cubicBezTo>
                    <a:pt x="136" y="34"/>
                    <a:pt x="143" y="30"/>
                    <a:pt x="148" y="32"/>
                  </a:cubicBezTo>
                  <a:cubicBezTo>
                    <a:pt x="154" y="33"/>
                    <a:pt x="160" y="33"/>
                    <a:pt x="160" y="36"/>
                  </a:cubicBezTo>
                  <a:cubicBezTo>
                    <a:pt x="160" y="40"/>
                    <a:pt x="160" y="39"/>
                    <a:pt x="158" y="40"/>
                  </a:cubicBezTo>
                  <a:cubicBezTo>
                    <a:pt x="156" y="42"/>
                    <a:pt x="148" y="44"/>
                    <a:pt x="148" y="49"/>
                  </a:cubicBezTo>
                  <a:cubicBezTo>
                    <a:pt x="149" y="53"/>
                    <a:pt x="148" y="61"/>
                    <a:pt x="148" y="62"/>
                  </a:cubicBezTo>
                  <a:cubicBezTo>
                    <a:pt x="149" y="63"/>
                    <a:pt x="151" y="66"/>
                    <a:pt x="153" y="64"/>
                  </a:cubicBezTo>
                  <a:cubicBezTo>
                    <a:pt x="155" y="62"/>
                    <a:pt x="162" y="55"/>
                    <a:pt x="163" y="57"/>
                  </a:cubicBezTo>
                  <a:cubicBezTo>
                    <a:pt x="164" y="58"/>
                    <a:pt x="169" y="63"/>
                    <a:pt x="169" y="59"/>
                  </a:cubicBezTo>
                  <a:cubicBezTo>
                    <a:pt x="169" y="56"/>
                    <a:pt x="169" y="49"/>
                    <a:pt x="171" y="48"/>
                  </a:cubicBezTo>
                  <a:cubicBezTo>
                    <a:pt x="172" y="48"/>
                    <a:pt x="176" y="47"/>
                    <a:pt x="178" y="50"/>
                  </a:cubicBezTo>
                  <a:cubicBezTo>
                    <a:pt x="180" y="53"/>
                    <a:pt x="187" y="63"/>
                    <a:pt x="187" y="63"/>
                  </a:cubicBezTo>
                  <a:cubicBezTo>
                    <a:pt x="187" y="63"/>
                    <a:pt x="188" y="65"/>
                    <a:pt x="190" y="64"/>
                  </a:cubicBezTo>
                  <a:cubicBezTo>
                    <a:pt x="191" y="62"/>
                    <a:pt x="192" y="61"/>
                    <a:pt x="192" y="61"/>
                  </a:cubicBezTo>
                  <a:cubicBezTo>
                    <a:pt x="192" y="61"/>
                    <a:pt x="193" y="60"/>
                    <a:pt x="194" y="61"/>
                  </a:cubicBezTo>
                  <a:cubicBezTo>
                    <a:pt x="195" y="62"/>
                    <a:pt x="203" y="67"/>
                    <a:pt x="203" y="67"/>
                  </a:cubicBezTo>
                  <a:cubicBezTo>
                    <a:pt x="203" y="67"/>
                    <a:pt x="205" y="67"/>
                    <a:pt x="204" y="69"/>
                  </a:cubicBezTo>
                  <a:cubicBezTo>
                    <a:pt x="204" y="71"/>
                    <a:pt x="203" y="74"/>
                    <a:pt x="203" y="74"/>
                  </a:cubicBezTo>
                  <a:cubicBezTo>
                    <a:pt x="203" y="74"/>
                    <a:pt x="202" y="76"/>
                    <a:pt x="204" y="76"/>
                  </a:cubicBezTo>
                  <a:cubicBezTo>
                    <a:pt x="207" y="76"/>
                    <a:pt x="215" y="76"/>
                    <a:pt x="216" y="77"/>
                  </a:cubicBezTo>
                  <a:cubicBezTo>
                    <a:pt x="216" y="78"/>
                    <a:pt x="215" y="84"/>
                    <a:pt x="218" y="82"/>
                  </a:cubicBezTo>
                  <a:cubicBezTo>
                    <a:pt x="222" y="79"/>
                    <a:pt x="224" y="77"/>
                    <a:pt x="228" y="77"/>
                  </a:cubicBezTo>
                  <a:cubicBezTo>
                    <a:pt x="231" y="77"/>
                    <a:pt x="247" y="75"/>
                    <a:pt x="251" y="78"/>
                  </a:cubicBezTo>
                  <a:cubicBezTo>
                    <a:pt x="255" y="81"/>
                    <a:pt x="254" y="83"/>
                    <a:pt x="259" y="82"/>
                  </a:cubicBezTo>
                  <a:cubicBezTo>
                    <a:pt x="263" y="82"/>
                    <a:pt x="274" y="83"/>
                    <a:pt x="280" y="82"/>
                  </a:cubicBezTo>
                  <a:cubicBezTo>
                    <a:pt x="286" y="81"/>
                    <a:pt x="287" y="81"/>
                    <a:pt x="289" y="82"/>
                  </a:cubicBezTo>
                  <a:cubicBezTo>
                    <a:pt x="290" y="83"/>
                    <a:pt x="292" y="87"/>
                    <a:pt x="298" y="86"/>
                  </a:cubicBezTo>
                  <a:cubicBezTo>
                    <a:pt x="303" y="85"/>
                    <a:pt x="312" y="83"/>
                    <a:pt x="319" y="84"/>
                  </a:cubicBezTo>
                  <a:cubicBezTo>
                    <a:pt x="326" y="85"/>
                    <a:pt x="325" y="85"/>
                    <a:pt x="328" y="83"/>
                  </a:cubicBezTo>
                  <a:cubicBezTo>
                    <a:pt x="331" y="82"/>
                    <a:pt x="332" y="81"/>
                    <a:pt x="335" y="81"/>
                  </a:cubicBezTo>
                  <a:cubicBezTo>
                    <a:pt x="338" y="81"/>
                    <a:pt x="351" y="81"/>
                    <a:pt x="354" y="83"/>
                  </a:cubicBezTo>
                  <a:cubicBezTo>
                    <a:pt x="357" y="85"/>
                    <a:pt x="362" y="90"/>
                    <a:pt x="363" y="86"/>
                  </a:cubicBezTo>
                  <a:cubicBezTo>
                    <a:pt x="365" y="83"/>
                    <a:pt x="366" y="82"/>
                    <a:pt x="369" y="82"/>
                  </a:cubicBezTo>
                  <a:cubicBezTo>
                    <a:pt x="372" y="83"/>
                    <a:pt x="375" y="83"/>
                    <a:pt x="374" y="86"/>
                  </a:cubicBezTo>
                  <a:cubicBezTo>
                    <a:pt x="374" y="89"/>
                    <a:pt x="371" y="95"/>
                    <a:pt x="375" y="95"/>
                  </a:cubicBezTo>
                  <a:cubicBezTo>
                    <a:pt x="378" y="95"/>
                    <a:pt x="395" y="95"/>
                    <a:pt x="403" y="95"/>
                  </a:cubicBezTo>
                  <a:cubicBezTo>
                    <a:pt x="403" y="97"/>
                    <a:pt x="403" y="100"/>
                    <a:pt x="405" y="100"/>
                  </a:cubicBezTo>
                  <a:cubicBezTo>
                    <a:pt x="406" y="100"/>
                    <a:pt x="407" y="100"/>
                    <a:pt x="408" y="101"/>
                  </a:cubicBezTo>
                  <a:cubicBezTo>
                    <a:pt x="409" y="107"/>
                    <a:pt x="411" y="115"/>
                    <a:pt x="411" y="120"/>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8" name="Freeform 488">
              <a:extLst>
                <a:ext uri="{FF2B5EF4-FFF2-40B4-BE49-F238E27FC236}">
                  <a16:creationId xmlns:a16="http://schemas.microsoft.com/office/drawing/2014/main" id="{5D29A0F0-D1DB-2B45-9527-3A91B639E7F7}"/>
                </a:ext>
              </a:extLst>
            </p:cNvPr>
            <p:cNvSpPr>
              <a:spLocks/>
            </p:cNvSpPr>
            <p:nvPr/>
          </p:nvSpPr>
          <p:spPr bwMode="auto">
            <a:xfrm>
              <a:off x="-7441281" y="8705802"/>
              <a:ext cx="806450" cy="949325"/>
            </a:xfrm>
            <a:custGeom>
              <a:avLst/>
              <a:gdLst>
                <a:gd name="T0" fmla="*/ 240 w 254"/>
                <a:gd name="T1" fmla="*/ 178 h 299"/>
                <a:gd name="T2" fmla="*/ 195 w 254"/>
                <a:gd name="T3" fmla="*/ 228 h 299"/>
                <a:gd name="T4" fmla="*/ 197 w 254"/>
                <a:gd name="T5" fmla="*/ 254 h 299"/>
                <a:gd name="T6" fmla="*/ 165 w 254"/>
                <a:gd name="T7" fmla="*/ 289 h 299"/>
                <a:gd name="T8" fmla="*/ 88 w 254"/>
                <a:gd name="T9" fmla="*/ 298 h 299"/>
                <a:gd name="T10" fmla="*/ 65 w 254"/>
                <a:gd name="T11" fmla="*/ 249 h 299"/>
                <a:gd name="T12" fmla="*/ 42 w 254"/>
                <a:gd name="T13" fmla="*/ 214 h 299"/>
                <a:gd name="T14" fmla="*/ 35 w 254"/>
                <a:gd name="T15" fmla="*/ 163 h 299"/>
                <a:gd name="T16" fmla="*/ 34 w 254"/>
                <a:gd name="T17" fmla="*/ 132 h 299"/>
                <a:gd name="T18" fmla="*/ 41 w 254"/>
                <a:gd name="T19" fmla="*/ 127 h 299"/>
                <a:gd name="T20" fmla="*/ 42 w 254"/>
                <a:gd name="T21" fmla="*/ 127 h 299"/>
                <a:gd name="T22" fmla="*/ 44 w 254"/>
                <a:gd name="T23" fmla="*/ 125 h 299"/>
                <a:gd name="T24" fmla="*/ 42 w 254"/>
                <a:gd name="T25" fmla="*/ 124 h 299"/>
                <a:gd name="T26" fmla="*/ 35 w 254"/>
                <a:gd name="T27" fmla="*/ 125 h 299"/>
                <a:gd name="T28" fmla="*/ 23 w 254"/>
                <a:gd name="T29" fmla="*/ 125 h 299"/>
                <a:gd name="T30" fmla="*/ 16 w 254"/>
                <a:gd name="T31" fmla="*/ 124 h 299"/>
                <a:gd name="T32" fmla="*/ 6 w 254"/>
                <a:gd name="T33" fmla="*/ 124 h 299"/>
                <a:gd name="T34" fmla="*/ 6 w 254"/>
                <a:gd name="T35" fmla="*/ 117 h 299"/>
                <a:gd name="T36" fmla="*/ 1 w 254"/>
                <a:gd name="T37" fmla="*/ 111 h 299"/>
                <a:gd name="T38" fmla="*/ 1 w 254"/>
                <a:gd name="T39" fmla="*/ 103 h 299"/>
                <a:gd name="T40" fmla="*/ 6 w 254"/>
                <a:gd name="T41" fmla="*/ 97 h 299"/>
                <a:gd name="T42" fmla="*/ 7 w 254"/>
                <a:gd name="T43" fmla="*/ 93 h 299"/>
                <a:gd name="T44" fmla="*/ 12 w 254"/>
                <a:gd name="T45" fmla="*/ 87 h 299"/>
                <a:gd name="T46" fmla="*/ 16 w 254"/>
                <a:gd name="T47" fmla="*/ 79 h 299"/>
                <a:gd name="T48" fmla="*/ 23 w 254"/>
                <a:gd name="T49" fmla="*/ 68 h 299"/>
                <a:gd name="T50" fmla="*/ 31 w 254"/>
                <a:gd name="T51" fmla="*/ 63 h 299"/>
                <a:gd name="T52" fmla="*/ 42 w 254"/>
                <a:gd name="T53" fmla="*/ 60 h 299"/>
                <a:gd name="T54" fmla="*/ 48 w 254"/>
                <a:gd name="T55" fmla="*/ 58 h 299"/>
                <a:gd name="T56" fmla="*/ 51 w 254"/>
                <a:gd name="T57" fmla="*/ 56 h 299"/>
                <a:gd name="T58" fmla="*/ 55 w 254"/>
                <a:gd name="T59" fmla="*/ 53 h 299"/>
                <a:gd name="T60" fmla="*/ 60 w 254"/>
                <a:gd name="T61" fmla="*/ 51 h 299"/>
                <a:gd name="T62" fmla="*/ 64 w 254"/>
                <a:gd name="T63" fmla="*/ 49 h 299"/>
                <a:gd name="T64" fmla="*/ 66 w 254"/>
                <a:gd name="T65" fmla="*/ 47 h 299"/>
                <a:gd name="T66" fmla="*/ 69 w 254"/>
                <a:gd name="T67" fmla="*/ 45 h 299"/>
                <a:gd name="T68" fmla="*/ 76 w 254"/>
                <a:gd name="T69" fmla="*/ 42 h 299"/>
                <a:gd name="T70" fmla="*/ 78 w 254"/>
                <a:gd name="T71" fmla="*/ 42 h 299"/>
                <a:gd name="T72" fmla="*/ 83 w 254"/>
                <a:gd name="T73" fmla="*/ 41 h 299"/>
                <a:gd name="T74" fmla="*/ 87 w 254"/>
                <a:gd name="T75" fmla="*/ 39 h 299"/>
                <a:gd name="T76" fmla="*/ 94 w 254"/>
                <a:gd name="T77" fmla="*/ 39 h 299"/>
                <a:gd name="T78" fmla="*/ 100 w 254"/>
                <a:gd name="T79" fmla="*/ 39 h 299"/>
                <a:gd name="T80" fmla="*/ 106 w 254"/>
                <a:gd name="T81" fmla="*/ 39 h 299"/>
                <a:gd name="T82" fmla="*/ 114 w 254"/>
                <a:gd name="T83" fmla="*/ 38 h 299"/>
                <a:gd name="T84" fmla="*/ 118 w 254"/>
                <a:gd name="T85" fmla="*/ 38 h 299"/>
                <a:gd name="T86" fmla="*/ 124 w 254"/>
                <a:gd name="T87" fmla="*/ 36 h 299"/>
                <a:gd name="T88" fmla="*/ 130 w 254"/>
                <a:gd name="T89" fmla="*/ 34 h 299"/>
                <a:gd name="T90" fmla="*/ 137 w 254"/>
                <a:gd name="T91" fmla="*/ 32 h 299"/>
                <a:gd name="T92" fmla="*/ 143 w 254"/>
                <a:gd name="T93" fmla="*/ 34 h 299"/>
                <a:gd name="T94" fmla="*/ 152 w 254"/>
                <a:gd name="T95" fmla="*/ 29 h 299"/>
                <a:gd name="T96" fmla="*/ 158 w 254"/>
                <a:gd name="T97" fmla="*/ 27 h 299"/>
                <a:gd name="T98" fmla="*/ 164 w 254"/>
                <a:gd name="T99" fmla="*/ 24 h 299"/>
                <a:gd name="T100" fmla="*/ 172 w 254"/>
                <a:gd name="T101" fmla="*/ 22 h 299"/>
                <a:gd name="T102" fmla="*/ 177 w 254"/>
                <a:gd name="T103" fmla="*/ 18 h 299"/>
                <a:gd name="T104" fmla="*/ 183 w 254"/>
                <a:gd name="T105" fmla="*/ 15 h 299"/>
                <a:gd name="T106" fmla="*/ 190 w 254"/>
                <a:gd name="T107" fmla="*/ 9 h 299"/>
                <a:gd name="T108" fmla="*/ 199 w 254"/>
                <a:gd name="T109" fmla="*/ 2 h 299"/>
                <a:gd name="T110" fmla="*/ 245 w 254"/>
                <a:gd name="T111" fmla="*/ 38 h 299"/>
                <a:gd name="T112" fmla="*/ 244 w 254"/>
                <a:gd name="T113" fmla="*/ 89 h 299"/>
                <a:gd name="T114" fmla="*/ 246 w 254"/>
                <a:gd name="T115" fmla="*/ 12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4" h="299">
                  <a:moveTo>
                    <a:pt x="253" y="178"/>
                  </a:moveTo>
                  <a:cubicBezTo>
                    <a:pt x="254" y="184"/>
                    <a:pt x="245" y="182"/>
                    <a:pt x="245" y="182"/>
                  </a:cubicBezTo>
                  <a:cubicBezTo>
                    <a:pt x="245" y="182"/>
                    <a:pt x="245" y="182"/>
                    <a:pt x="245" y="182"/>
                  </a:cubicBezTo>
                  <a:cubicBezTo>
                    <a:pt x="245" y="182"/>
                    <a:pt x="245" y="182"/>
                    <a:pt x="245" y="182"/>
                  </a:cubicBezTo>
                  <a:cubicBezTo>
                    <a:pt x="243" y="179"/>
                    <a:pt x="244" y="176"/>
                    <a:pt x="240" y="178"/>
                  </a:cubicBezTo>
                  <a:cubicBezTo>
                    <a:pt x="235" y="180"/>
                    <a:pt x="232" y="180"/>
                    <a:pt x="231" y="187"/>
                  </a:cubicBezTo>
                  <a:cubicBezTo>
                    <a:pt x="230" y="194"/>
                    <a:pt x="232" y="197"/>
                    <a:pt x="229" y="201"/>
                  </a:cubicBezTo>
                  <a:cubicBezTo>
                    <a:pt x="226" y="204"/>
                    <a:pt x="205" y="220"/>
                    <a:pt x="205" y="220"/>
                  </a:cubicBezTo>
                  <a:cubicBezTo>
                    <a:pt x="204" y="220"/>
                    <a:pt x="200" y="222"/>
                    <a:pt x="200" y="225"/>
                  </a:cubicBezTo>
                  <a:cubicBezTo>
                    <a:pt x="200" y="229"/>
                    <a:pt x="195" y="225"/>
                    <a:pt x="195" y="228"/>
                  </a:cubicBezTo>
                  <a:cubicBezTo>
                    <a:pt x="195" y="232"/>
                    <a:pt x="196" y="232"/>
                    <a:pt x="195" y="234"/>
                  </a:cubicBezTo>
                  <a:cubicBezTo>
                    <a:pt x="195" y="235"/>
                    <a:pt x="192" y="240"/>
                    <a:pt x="196" y="241"/>
                  </a:cubicBezTo>
                  <a:cubicBezTo>
                    <a:pt x="199" y="242"/>
                    <a:pt x="204" y="238"/>
                    <a:pt x="205" y="246"/>
                  </a:cubicBezTo>
                  <a:cubicBezTo>
                    <a:pt x="205" y="249"/>
                    <a:pt x="205" y="251"/>
                    <a:pt x="206" y="253"/>
                  </a:cubicBezTo>
                  <a:cubicBezTo>
                    <a:pt x="197" y="254"/>
                    <a:pt x="197" y="254"/>
                    <a:pt x="197" y="254"/>
                  </a:cubicBezTo>
                  <a:cubicBezTo>
                    <a:pt x="197" y="254"/>
                    <a:pt x="196" y="257"/>
                    <a:pt x="197" y="260"/>
                  </a:cubicBezTo>
                  <a:cubicBezTo>
                    <a:pt x="197" y="263"/>
                    <a:pt x="200" y="268"/>
                    <a:pt x="195" y="273"/>
                  </a:cubicBezTo>
                  <a:cubicBezTo>
                    <a:pt x="191" y="278"/>
                    <a:pt x="182" y="279"/>
                    <a:pt x="181" y="282"/>
                  </a:cubicBezTo>
                  <a:cubicBezTo>
                    <a:pt x="180" y="285"/>
                    <a:pt x="181" y="288"/>
                    <a:pt x="177" y="289"/>
                  </a:cubicBezTo>
                  <a:cubicBezTo>
                    <a:pt x="173" y="290"/>
                    <a:pt x="169" y="291"/>
                    <a:pt x="165" y="289"/>
                  </a:cubicBezTo>
                  <a:cubicBezTo>
                    <a:pt x="162" y="287"/>
                    <a:pt x="159" y="286"/>
                    <a:pt x="151" y="288"/>
                  </a:cubicBezTo>
                  <a:cubicBezTo>
                    <a:pt x="144" y="289"/>
                    <a:pt x="141" y="293"/>
                    <a:pt x="135" y="291"/>
                  </a:cubicBezTo>
                  <a:cubicBezTo>
                    <a:pt x="130" y="289"/>
                    <a:pt x="122" y="287"/>
                    <a:pt x="116" y="289"/>
                  </a:cubicBezTo>
                  <a:cubicBezTo>
                    <a:pt x="109" y="292"/>
                    <a:pt x="99" y="296"/>
                    <a:pt x="98" y="299"/>
                  </a:cubicBezTo>
                  <a:cubicBezTo>
                    <a:pt x="88" y="298"/>
                    <a:pt x="88" y="298"/>
                    <a:pt x="88" y="298"/>
                  </a:cubicBezTo>
                  <a:cubicBezTo>
                    <a:pt x="85" y="285"/>
                    <a:pt x="85" y="285"/>
                    <a:pt x="85" y="285"/>
                  </a:cubicBezTo>
                  <a:cubicBezTo>
                    <a:pt x="87" y="276"/>
                    <a:pt x="87" y="276"/>
                    <a:pt x="87" y="276"/>
                  </a:cubicBezTo>
                  <a:cubicBezTo>
                    <a:pt x="73" y="269"/>
                    <a:pt x="73" y="269"/>
                    <a:pt x="73" y="269"/>
                  </a:cubicBezTo>
                  <a:cubicBezTo>
                    <a:pt x="73" y="269"/>
                    <a:pt x="70" y="254"/>
                    <a:pt x="70" y="253"/>
                  </a:cubicBezTo>
                  <a:cubicBezTo>
                    <a:pt x="70" y="253"/>
                    <a:pt x="65" y="249"/>
                    <a:pt x="65" y="249"/>
                  </a:cubicBezTo>
                  <a:cubicBezTo>
                    <a:pt x="56" y="254"/>
                    <a:pt x="56" y="254"/>
                    <a:pt x="56" y="254"/>
                  </a:cubicBezTo>
                  <a:cubicBezTo>
                    <a:pt x="41" y="248"/>
                    <a:pt x="41" y="248"/>
                    <a:pt x="41" y="248"/>
                  </a:cubicBezTo>
                  <a:cubicBezTo>
                    <a:pt x="41" y="231"/>
                    <a:pt x="41" y="231"/>
                    <a:pt x="41" y="231"/>
                  </a:cubicBezTo>
                  <a:cubicBezTo>
                    <a:pt x="42" y="222"/>
                    <a:pt x="42" y="222"/>
                    <a:pt x="42" y="222"/>
                  </a:cubicBezTo>
                  <a:cubicBezTo>
                    <a:pt x="42" y="222"/>
                    <a:pt x="44" y="217"/>
                    <a:pt x="42" y="214"/>
                  </a:cubicBezTo>
                  <a:cubicBezTo>
                    <a:pt x="39" y="211"/>
                    <a:pt x="38" y="209"/>
                    <a:pt x="40" y="208"/>
                  </a:cubicBezTo>
                  <a:cubicBezTo>
                    <a:pt x="43" y="206"/>
                    <a:pt x="43" y="204"/>
                    <a:pt x="43" y="202"/>
                  </a:cubicBezTo>
                  <a:cubicBezTo>
                    <a:pt x="44" y="200"/>
                    <a:pt x="45" y="184"/>
                    <a:pt x="45" y="184"/>
                  </a:cubicBezTo>
                  <a:cubicBezTo>
                    <a:pt x="45" y="184"/>
                    <a:pt x="34" y="173"/>
                    <a:pt x="33" y="171"/>
                  </a:cubicBezTo>
                  <a:cubicBezTo>
                    <a:pt x="33" y="169"/>
                    <a:pt x="33" y="163"/>
                    <a:pt x="35" y="163"/>
                  </a:cubicBezTo>
                  <a:cubicBezTo>
                    <a:pt x="37" y="163"/>
                    <a:pt x="39" y="164"/>
                    <a:pt x="38" y="162"/>
                  </a:cubicBezTo>
                  <a:cubicBezTo>
                    <a:pt x="37" y="159"/>
                    <a:pt x="36" y="154"/>
                    <a:pt x="35" y="148"/>
                  </a:cubicBezTo>
                  <a:cubicBezTo>
                    <a:pt x="35" y="143"/>
                    <a:pt x="35" y="139"/>
                    <a:pt x="35" y="138"/>
                  </a:cubicBezTo>
                  <a:cubicBezTo>
                    <a:pt x="35" y="137"/>
                    <a:pt x="34" y="135"/>
                    <a:pt x="34" y="133"/>
                  </a:cubicBezTo>
                  <a:cubicBezTo>
                    <a:pt x="34" y="133"/>
                    <a:pt x="34" y="132"/>
                    <a:pt x="34" y="132"/>
                  </a:cubicBezTo>
                  <a:cubicBezTo>
                    <a:pt x="35" y="132"/>
                    <a:pt x="36" y="132"/>
                    <a:pt x="36" y="131"/>
                  </a:cubicBezTo>
                  <a:cubicBezTo>
                    <a:pt x="37" y="131"/>
                    <a:pt x="38" y="130"/>
                    <a:pt x="38" y="130"/>
                  </a:cubicBezTo>
                  <a:cubicBezTo>
                    <a:pt x="38" y="129"/>
                    <a:pt x="39" y="129"/>
                    <a:pt x="39" y="129"/>
                  </a:cubicBezTo>
                  <a:cubicBezTo>
                    <a:pt x="39" y="129"/>
                    <a:pt x="39" y="128"/>
                    <a:pt x="39" y="128"/>
                  </a:cubicBezTo>
                  <a:cubicBezTo>
                    <a:pt x="40" y="128"/>
                    <a:pt x="41" y="127"/>
                    <a:pt x="41" y="127"/>
                  </a:cubicBezTo>
                  <a:cubicBezTo>
                    <a:pt x="41" y="127"/>
                    <a:pt x="41" y="127"/>
                    <a:pt x="41" y="127"/>
                  </a:cubicBezTo>
                  <a:cubicBezTo>
                    <a:pt x="41" y="127"/>
                    <a:pt x="41" y="127"/>
                    <a:pt x="41" y="127"/>
                  </a:cubicBezTo>
                  <a:cubicBezTo>
                    <a:pt x="41" y="127"/>
                    <a:pt x="41" y="127"/>
                    <a:pt x="42" y="127"/>
                  </a:cubicBezTo>
                  <a:cubicBezTo>
                    <a:pt x="42" y="127"/>
                    <a:pt x="42" y="127"/>
                    <a:pt x="42" y="127"/>
                  </a:cubicBezTo>
                  <a:cubicBezTo>
                    <a:pt x="42" y="127"/>
                    <a:pt x="42" y="127"/>
                    <a:pt x="42" y="127"/>
                  </a:cubicBezTo>
                  <a:cubicBezTo>
                    <a:pt x="42" y="127"/>
                    <a:pt x="42" y="127"/>
                    <a:pt x="42" y="127"/>
                  </a:cubicBezTo>
                  <a:cubicBezTo>
                    <a:pt x="43" y="127"/>
                    <a:pt x="43" y="126"/>
                    <a:pt x="43" y="126"/>
                  </a:cubicBezTo>
                  <a:cubicBezTo>
                    <a:pt x="43" y="126"/>
                    <a:pt x="43" y="126"/>
                    <a:pt x="43" y="126"/>
                  </a:cubicBezTo>
                  <a:cubicBezTo>
                    <a:pt x="44" y="126"/>
                    <a:pt x="44" y="126"/>
                    <a:pt x="44" y="126"/>
                  </a:cubicBezTo>
                  <a:cubicBezTo>
                    <a:pt x="44" y="126"/>
                    <a:pt x="44" y="125"/>
                    <a:pt x="44" y="125"/>
                  </a:cubicBezTo>
                  <a:cubicBezTo>
                    <a:pt x="45" y="125"/>
                    <a:pt x="45" y="125"/>
                    <a:pt x="45" y="125"/>
                  </a:cubicBezTo>
                  <a:cubicBezTo>
                    <a:pt x="45" y="125"/>
                    <a:pt x="45" y="125"/>
                    <a:pt x="45" y="125"/>
                  </a:cubicBezTo>
                  <a:cubicBezTo>
                    <a:pt x="45" y="125"/>
                    <a:pt x="44" y="124"/>
                    <a:pt x="44" y="124"/>
                  </a:cubicBezTo>
                  <a:cubicBezTo>
                    <a:pt x="44" y="124"/>
                    <a:pt x="43" y="124"/>
                    <a:pt x="43" y="124"/>
                  </a:cubicBezTo>
                  <a:cubicBezTo>
                    <a:pt x="43" y="124"/>
                    <a:pt x="42" y="124"/>
                    <a:pt x="42" y="124"/>
                  </a:cubicBezTo>
                  <a:cubicBezTo>
                    <a:pt x="41" y="125"/>
                    <a:pt x="41" y="125"/>
                    <a:pt x="40" y="125"/>
                  </a:cubicBezTo>
                  <a:cubicBezTo>
                    <a:pt x="40" y="125"/>
                    <a:pt x="40" y="125"/>
                    <a:pt x="39" y="125"/>
                  </a:cubicBezTo>
                  <a:cubicBezTo>
                    <a:pt x="39" y="125"/>
                    <a:pt x="38" y="126"/>
                    <a:pt x="38" y="125"/>
                  </a:cubicBezTo>
                  <a:cubicBezTo>
                    <a:pt x="37" y="125"/>
                    <a:pt x="37" y="125"/>
                    <a:pt x="36" y="125"/>
                  </a:cubicBezTo>
                  <a:cubicBezTo>
                    <a:pt x="36" y="125"/>
                    <a:pt x="36" y="125"/>
                    <a:pt x="35" y="125"/>
                  </a:cubicBezTo>
                  <a:cubicBezTo>
                    <a:pt x="34" y="125"/>
                    <a:pt x="34" y="125"/>
                    <a:pt x="33" y="125"/>
                  </a:cubicBezTo>
                  <a:cubicBezTo>
                    <a:pt x="32" y="125"/>
                    <a:pt x="32" y="125"/>
                    <a:pt x="31" y="125"/>
                  </a:cubicBezTo>
                  <a:cubicBezTo>
                    <a:pt x="30" y="125"/>
                    <a:pt x="28" y="125"/>
                    <a:pt x="27" y="125"/>
                  </a:cubicBezTo>
                  <a:cubicBezTo>
                    <a:pt x="26" y="125"/>
                    <a:pt x="25" y="125"/>
                    <a:pt x="24" y="125"/>
                  </a:cubicBezTo>
                  <a:cubicBezTo>
                    <a:pt x="24" y="125"/>
                    <a:pt x="23" y="125"/>
                    <a:pt x="23" y="125"/>
                  </a:cubicBezTo>
                  <a:cubicBezTo>
                    <a:pt x="23" y="125"/>
                    <a:pt x="23" y="125"/>
                    <a:pt x="22" y="125"/>
                  </a:cubicBezTo>
                  <a:cubicBezTo>
                    <a:pt x="22" y="125"/>
                    <a:pt x="21" y="125"/>
                    <a:pt x="21" y="125"/>
                  </a:cubicBezTo>
                  <a:cubicBezTo>
                    <a:pt x="20" y="125"/>
                    <a:pt x="19" y="124"/>
                    <a:pt x="19" y="124"/>
                  </a:cubicBezTo>
                  <a:cubicBezTo>
                    <a:pt x="18" y="124"/>
                    <a:pt x="18" y="124"/>
                    <a:pt x="18" y="124"/>
                  </a:cubicBezTo>
                  <a:cubicBezTo>
                    <a:pt x="17" y="124"/>
                    <a:pt x="17" y="124"/>
                    <a:pt x="16" y="124"/>
                  </a:cubicBezTo>
                  <a:cubicBezTo>
                    <a:pt x="16" y="124"/>
                    <a:pt x="15" y="124"/>
                    <a:pt x="14" y="124"/>
                  </a:cubicBezTo>
                  <a:cubicBezTo>
                    <a:pt x="13" y="124"/>
                    <a:pt x="13" y="124"/>
                    <a:pt x="12" y="124"/>
                  </a:cubicBezTo>
                  <a:cubicBezTo>
                    <a:pt x="11" y="124"/>
                    <a:pt x="10" y="124"/>
                    <a:pt x="9" y="124"/>
                  </a:cubicBezTo>
                  <a:cubicBezTo>
                    <a:pt x="8" y="124"/>
                    <a:pt x="8" y="124"/>
                    <a:pt x="7" y="124"/>
                  </a:cubicBezTo>
                  <a:cubicBezTo>
                    <a:pt x="7" y="124"/>
                    <a:pt x="6" y="124"/>
                    <a:pt x="6" y="124"/>
                  </a:cubicBezTo>
                  <a:cubicBezTo>
                    <a:pt x="5" y="124"/>
                    <a:pt x="5" y="123"/>
                    <a:pt x="5" y="123"/>
                  </a:cubicBezTo>
                  <a:cubicBezTo>
                    <a:pt x="5" y="123"/>
                    <a:pt x="5" y="123"/>
                    <a:pt x="5" y="123"/>
                  </a:cubicBezTo>
                  <a:cubicBezTo>
                    <a:pt x="5" y="122"/>
                    <a:pt x="5" y="121"/>
                    <a:pt x="5" y="121"/>
                  </a:cubicBezTo>
                  <a:cubicBezTo>
                    <a:pt x="6" y="120"/>
                    <a:pt x="6" y="120"/>
                    <a:pt x="6" y="119"/>
                  </a:cubicBezTo>
                  <a:cubicBezTo>
                    <a:pt x="7" y="119"/>
                    <a:pt x="6" y="118"/>
                    <a:pt x="6" y="117"/>
                  </a:cubicBezTo>
                  <a:cubicBezTo>
                    <a:pt x="6" y="117"/>
                    <a:pt x="5" y="116"/>
                    <a:pt x="5" y="115"/>
                  </a:cubicBezTo>
                  <a:cubicBezTo>
                    <a:pt x="4" y="115"/>
                    <a:pt x="4" y="114"/>
                    <a:pt x="4" y="114"/>
                  </a:cubicBezTo>
                  <a:cubicBezTo>
                    <a:pt x="3" y="114"/>
                    <a:pt x="3" y="113"/>
                    <a:pt x="3" y="113"/>
                  </a:cubicBezTo>
                  <a:cubicBezTo>
                    <a:pt x="3" y="113"/>
                    <a:pt x="2" y="113"/>
                    <a:pt x="2" y="113"/>
                  </a:cubicBezTo>
                  <a:cubicBezTo>
                    <a:pt x="2" y="112"/>
                    <a:pt x="1" y="111"/>
                    <a:pt x="1" y="111"/>
                  </a:cubicBezTo>
                  <a:cubicBezTo>
                    <a:pt x="1" y="110"/>
                    <a:pt x="1" y="109"/>
                    <a:pt x="1" y="109"/>
                  </a:cubicBezTo>
                  <a:cubicBezTo>
                    <a:pt x="1" y="108"/>
                    <a:pt x="1" y="108"/>
                    <a:pt x="0" y="107"/>
                  </a:cubicBezTo>
                  <a:cubicBezTo>
                    <a:pt x="0" y="107"/>
                    <a:pt x="0" y="106"/>
                    <a:pt x="1" y="106"/>
                  </a:cubicBezTo>
                  <a:cubicBezTo>
                    <a:pt x="1" y="105"/>
                    <a:pt x="1" y="105"/>
                    <a:pt x="1" y="104"/>
                  </a:cubicBezTo>
                  <a:cubicBezTo>
                    <a:pt x="1" y="104"/>
                    <a:pt x="1" y="103"/>
                    <a:pt x="1" y="103"/>
                  </a:cubicBezTo>
                  <a:cubicBezTo>
                    <a:pt x="2" y="102"/>
                    <a:pt x="2" y="102"/>
                    <a:pt x="2" y="102"/>
                  </a:cubicBezTo>
                  <a:cubicBezTo>
                    <a:pt x="2" y="101"/>
                    <a:pt x="3" y="101"/>
                    <a:pt x="3" y="100"/>
                  </a:cubicBezTo>
                  <a:cubicBezTo>
                    <a:pt x="3" y="100"/>
                    <a:pt x="4" y="100"/>
                    <a:pt x="4" y="99"/>
                  </a:cubicBezTo>
                  <a:cubicBezTo>
                    <a:pt x="4" y="99"/>
                    <a:pt x="5" y="99"/>
                    <a:pt x="5" y="98"/>
                  </a:cubicBezTo>
                  <a:cubicBezTo>
                    <a:pt x="5" y="98"/>
                    <a:pt x="5" y="97"/>
                    <a:pt x="6" y="97"/>
                  </a:cubicBezTo>
                  <a:cubicBezTo>
                    <a:pt x="6" y="97"/>
                    <a:pt x="6" y="96"/>
                    <a:pt x="7" y="96"/>
                  </a:cubicBezTo>
                  <a:cubicBezTo>
                    <a:pt x="7" y="95"/>
                    <a:pt x="7" y="95"/>
                    <a:pt x="7" y="95"/>
                  </a:cubicBezTo>
                  <a:cubicBezTo>
                    <a:pt x="7" y="94"/>
                    <a:pt x="7" y="94"/>
                    <a:pt x="7" y="94"/>
                  </a:cubicBezTo>
                  <a:cubicBezTo>
                    <a:pt x="7" y="94"/>
                    <a:pt x="7" y="94"/>
                    <a:pt x="7" y="93"/>
                  </a:cubicBezTo>
                  <a:cubicBezTo>
                    <a:pt x="7" y="93"/>
                    <a:pt x="7" y="93"/>
                    <a:pt x="7" y="93"/>
                  </a:cubicBezTo>
                  <a:cubicBezTo>
                    <a:pt x="7" y="92"/>
                    <a:pt x="8" y="92"/>
                    <a:pt x="8" y="91"/>
                  </a:cubicBezTo>
                  <a:cubicBezTo>
                    <a:pt x="8" y="91"/>
                    <a:pt x="9" y="91"/>
                    <a:pt x="9" y="90"/>
                  </a:cubicBezTo>
                  <a:cubicBezTo>
                    <a:pt x="9" y="90"/>
                    <a:pt x="9" y="90"/>
                    <a:pt x="10" y="90"/>
                  </a:cubicBezTo>
                  <a:cubicBezTo>
                    <a:pt x="10" y="89"/>
                    <a:pt x="11" y="88"/>
                    <a:pt x="12" y="88"/>
                  </a:cubicBezTo>
                  <a:cubicBezTo>
                    <a:pt x="12" y="87"/>
                    <a:pt x="12" y="87"/>
                    <a:pt x="12" y="87"/>
                  </a:cubicBezTo>
                  <a:cubicBezTo>
                    <a:pt x="13" y="86"/>
                    <a:pt x="13" y="86"/>
                    <a:pt x="13" y="85"/>
                  </a:cubicBezTo>
                  <a:cubicBezTo>
                    <a:pt x="14" y="85"/>
                    <a:pt x="14" y="84"/>
                    <a:pt x="14" y="83"/>
                  </a:cubicBezTo>
                  <a:cubicBezTo>
                    <a:pt x="15" y="83"/>
                    <a:pt x="15" y="82"/>
                    <a:pt x="15" y="81"/>
                  </a:cubicBezTo>
                  <a:cubicBezTo>
                    <a:pt x="15" y="81"/>
                    <a:pt x="15" y="80"/>
                    <a:pt x="15" y="80"/>
                  </a:cubicBezTo>
                  <a:cubicBezTo>
                    <a:pt x="16" y="79"/>
                    <a:pt x="16" y="79"/>
                    <a:pt x="16" y="79"/>
                  </a:cubicBezTo>
                  <a:cubicBezTo>
                    <a:pt x="16" y="78"/>
                    <a:pt x="17" y="78"/>
                    <a:pt x="17" y="77"/>
                  </a:cubicBezTo>
                  <a:cubicBezTo>
                    <a:pt x="17" y="76"/>
                    <a:pt x="18" y="75"/>
                    <a:pt x="19" y="74"/>
                  </a:cubicBezTo>
                  <a:cubicBezTo>
                    <a:pt x="19" y="74"/>
                    <a:pt x="19" y="73"/>
                    <a:pt x="19" y="73"/>
                  </a:cubicBezTo>
                  <a:cubicBezTo>
                    <a:pt x="20" y="72"/>
                    <a:pt x="20" y="72"/>
                    <a:pt x="20" y="72"/>
                  </a:cubicBezTo>
                  <a:cubicBezTo>
                    <a:pt x="21" y="70"/>
                    <a:pt x="22" y="69"/>
                    <a:pt x="23" y="68"/>
                  </a:cubicBezTo>
                  <a:cubicBezTo>
                    <a:pt x="24" y="67"/>
                    <a:pt x="24" y="66"/>
                    <a:pt x="25" y="66"/>
                  </a:cubicBezTo>
                  <a:cubicBezTo>
                    <a:pt x="26" y="65"/>
                    <a:pt x="26" y="65"/>
                    <a:pt x="26" y="65"/>
                  </a:cubicBezTo>
                  <a:cubicBezTo>
                    <a:pt x="27" y="65"/>
                    <a:pt x="28" y="65"/>
                    <a:pt x="28" y="65"/>
                  </a:cubicBezTo>
                  <a:cubicBezTo>
                    <a:pt x="29" y="64"/>
                    <a:pt x="29" y="64"/>
                    <a:pt x="30" y="64"/>
                  </a:cubicBezTo>
                  <a:cubicBezTo>
                    <a:pt x="30" y="63"/>
                    <a:pt x="30" y="63"/>
                    <a:pt x="31" y="63"/>
                  </a:cubicBezTo>
                  <a:cubicBezTo>
                    <a:pt x="31" y="63"/>
                    <a:pt x="32" y="62"/>
                    <a:pt x="32" y="62"/>
                  </a:cubicBezTo>
                  <a:cubicBezTo>
                    <a:pt x="32" y="62"/>
                    <a:pt x="33" y="62"/>
                    <a:pt x="33" y="61"/>
                  </a:cubicBezTo>
                  <a:cubicBezTo>
                    <a:pt x="34" y="61"/>
                    <a:pt x="36" y="61"/>
                    <a:pt x="37" y="61"/>
                  </a:cubicBezTo>
                  <a:cubicBezTo>
                    <a:pt x="38" y="61"/>
                    <a:pt x="40" y="61"/>
                    <a:pt x="41" y="60"/>
                  </a:cubicBezTo>
                  <a:cubicBezTo>
                    <a:pt x="41" y="60"/>
                    <a:pt x="42" y="60"/>
                    <a:pt x="42" y="60"/>
                  </a:cubicBezTo>
                  <a:cubicBezTo>
                    <a:pt x="43" y="60"/>
                    <a:pt x="44" y="60"/>
                    <a:pt x="44" y="59"/>
                  </a:cubicBezTo>
                  <a:cubicBezTo>
                    <a:pt x="45" y="59"/>
                    <a:pt x="45" y="59"/>
                    <a:pt x="45" y="59"/>
                  </a:cubicBezTo>
                  <a:cubicBezTo>
                    <a:pt x="46" y="59"/>
                    <a:pt x="46" y="59"/>
                    <a:pt x="46" y="59"/>
                  </a:cubicBezTo>
                  <a:cubicBezTo>
                    <a:pt x="46" y="58"/>
                    <a:pt x="47" y="58"/>
                    <a:pt x="47" y="58"/>
                  </a:cubicBezTo>
                  <a:cubicBezTo>
                    <a:pt x="47" y="58"/>
                    <a:pt x="47" y="58"/>
                    <a:pt x="48" y="58"/>
                  </a:cubicBezTo>
                  <a:cubicBezTo>
                    <a:pt x="48" y="57"/>
                    <a:pt x="48" y="57"/>
                    <a:pt x="49" y="57"/>
                  </a:cubicBezTo>
                  <a:cubicBezTo>
                    <a:pt x="49" y="57"/>
                    <a:pt x="49" y="57"/>
                    <a:pt x="49" y="57"/>
                  </a:cubicBezTo>
                  <a:cubicBezTo>
                    <a:pt x="50" y="56"/>
                    <a:pt x="50" y="56"/>
                    <a:pt x="50" y="56"/>
                  </a:cubicBezTo>
                  <a:cubicBezTo>
                    <a:pt x="50" y="56"/>
                    <a:pt x="50" y="56"/>
                    <a:pt x="50" y="56"/>
                  </a:cubicBezTo>
                  <a:cubicBezTo>
                    <a:pt x="50" y="56"/>
                    <a:pt x="51" y="56"/>
                    <a:pt x="51" y="56"/>
                  </a:cubicBezTo>
                  <a:cubicBezTo>
                    <a:pt x="51" y="55"/>
                    <a:pt x="51" y="55"/>
                    <a:pt x="51" y="55"/>
                  </a:cubicBezTo>
                  <a:cubicBezTo>
                    <a:pt x="52" y="55"/>
                    <a:pt x="52" y="55"/>
                    <a:pt x="53" y="54"/>
                  </a:cubicBezTo>
                  <a:cubicBezTo>
                    <a:pt x="53" y="54"/>
                    <a:pt x="53" y="54"/>
                    <a:pt x="53" y="54"/>
                  </a:cubicBezTo>
                  <a:cubicBezTo>
                    <a:pt x="54" y="54"/>
                    <a:pt x="54" y="54"/>
                    <a:pt x="54" y="54"/>
                  </a:cubicBezTo>
                  <a:cubicBezTo>
                    <a:pt x="55" y="53"/>
                    <a:pt x="55" y="53"/>
                    <a:pt x="55" y="53"/>
                  </a:cubicBezTo>
                  <a:cubicBezTo>
                    <a:pt x="56" y="52"/>
                    <a:pt x="56" y="52"/>
                    <a:pt x="57" y="52"/>
                  </a:cubicBezTo>
                  <a:cubicBezTo>
                    <a:pt x="57" y="52"/>
                    <a:pt x="57" y="52"/>
                    <a:pt x="57" y="52"/>
                  </a:cubicBezTo>
                  <a:cubicBezTo>
                    <a:pt x="58" y="52"/>
                    <a:pt x="58" y="52"/>
                    <a:pt x="58" y="52"/>
                  </a:cubicBezTo>
                  <a:cubicBezTo>
                    <a:pt x="58" y="52"/>
                    <a:pt x="59" y="52"/>
                    <a:pt x="59" y="51"/>
                  </a:cubicBezTo>
                  <a:cubicBezTo>
                    <a:pt x="59" y="51"/>
                    <a:pt x="60" y="51"/>
                    <a:pt x="60" y="51"/>
                  </a:cubicBezTo>
                  <a:cubicBezTo>
                    <a:pt x="60" y="51"/>
                    <a:pt x="61" y="51"/>
                    <a:pt x="61" y="51"/>
                  </a:cubicBezTo>
                  <a:cubicBezTo>
                    <a:pt x="61" y="51"/>
                    <a:pt x="61" y="51"/>
                    <a:pt x="62" y="51"/>
                  </a:cubicBezTo>
                  <a:cubicBezTo>
                    <a:pt x="62" y="50"/>
                    <a:pt x="63" y="50"/>
                    <a:pt x="63" y="50"/>
                  </a:cubicBezTo>
                  <a:cubicBezTo>
                    <a:pt x="63" y="50"/>
                    <a:pt x="63" y="50"/>
                    <a:pt x="64" y="49"/>
                  </a:cubicBezTo>
                  <a:cubicBezTo>
                    <a:pt x="64" y="49"/>
                    <a:pt x="64" y="49"/>
                    <a:pt x="64" y="49"/>
                  </a:cubicBezTo>
                  <a:cubicBezTo>
                    <a:pt x="64" y="49"/>
                    <a:pt x="64" y="49"/>
                    <a:pt x="65" y="49"/>
                  </a:cubicBezTo>
                  <a:cubicBezTo>
                    <a:pt x="65" y="48"/>
                    <a:pt x="65" y="48"/>
                    <a:pt x="65" y="48"/>
                  </a:cubicBezTo>
                  <a:cubicBezTo>
                    <a:pt x="65" y="48"/>
                    <a:pt x="65" y="48"/>
                    <a:pt x="65" y="48"/>
                  </a:cubicBezTo>
                  <a:cubicBezTo>
                    <a:pt x="66" y="48"/>
                    <a:pt x="66" y="48"/>
                    <a:pt x="66" y="47"/>
                  </a:cubicBezTo>
                  <a:cubicBezTo>
                    <a:pt x="66" y="47"/>
                    <a:pt x="66" y="47"/>
                    <a:pt x="66" y="47"/>
                  </a:cubicBezTo>
                  <a:cubicBezTo>
                    <a:pt x="67" y="47"/>
                    <a:pt x="67" y="46"/>
                    <a:pt x="67" y="46"/>
                  </a:cubicBezTo>
                  <a:cubicBezTo>
                    <a:pt x="67" y="46"/>
                    <a:pt x="67" y="46"/>
                    <a:pt x="68" y="46"/>
                  </a:cubicBezTo>
                  <a:cubicBezTo>
                    <a:pt x="68" y="45"/>
                    <a:pt x="68" y="45"/>
                    <a:pt x="68" y="45"/>
                  </a:cubicBezTo>
                  <a:cubicBezTo>
                    <a:pt x="69" y="45"/>
                    <a:pt x="69" y="45"/>
                    <a:pt x="69" y="45"/>
                  </a:cubicBezTo>
                  <a:cubicBezTo>
                    <a:pt x="69" y="45"/>
                    <a:pt x="69" y="45"/>
                    <a:pt x="69" y="45"/>
                  </a:cubicBezTo>
                  <a:cubicBezTo>
                    <a:pt x="70" y="44"/>
                    <a:pt x="71" y="43"/>
                    <a:pt x="73" y="43"/>
                  </a:cubicBezTo>
                  <a:cubicBezTo>
                    <a:pt x="73" y="43"/>
                    <a:pt x="73" y="43"/>
                    <a:pt x="73" y="42"/>
                  </a:cubicBezTo>
                  <a:cubicBezTo>
                    <a:pt x="74" y="42"/>
                    <a:pt x="74" y="42"/>
                    <a:pt x="74" y="42"/>
                  </a:cubicBezTo>
                  <a:cubicBezTo>
                    <a:pt x="74" y="42"/>
                    <a:pt x="75" y="42"/>
                    <a:pt x="75" y="42"/>
                  </a:cubicBezTo>
                  <a:cubicBezTo>
                    <a:pt x="75" y="42"/>
                    <a:pt x="75" y="42"/>
                    <a:pt x="76" y="42"/>
                  </a:cubicBezTo>
                  <a:cubicBezTo>
                    <a:pt x="76" y="42"/>
                    <a:pt x="76" y="42"/>
                    <a:pt x="76" y="42"/>
                  </a:cubicBezTo>
                  <a:cubicBezTo>
                    <a:pt x="76" y="42"/>
                    <a:pt x="76" y="42"/>
                    <a:pt x="76" y="42"/>
                  </a:cubicBezTo>
                  <a:cubicBezTo>
                    <a:pt x="76" y="42"/>
                    <a:pt x="76" y="42"/>
                    <a:pt x="76" y="42"/>
                  </a:cubicBezTo>
                  <a:cubicBezTo>
                    <a:pt x="77" y="42"/>
                    <a:pt x="77" y="42"/>
                    <a:pt x="77" y="42"/>
                  </a:cubicBezTo>
                  <a:cubicBezTo>
                    <a:pt x="78" y="42"/>
                    <a:pt x="78" y="41"/>
                    <a:pt x="78" y="42"/>
                  </a:cubicBezTo>
                  <a:cubicBezTo>
                    <a:pt x="78" y="42"/>
                    <a:pt x="79" y="41"/>
                    <a:pt x="79" y="42"/>
                  </a:cubicBezTo>
                  <a:cubicBezTo>
                    <a:pt x="79" y="42"/>
                    <a:pt x="80" y="42"/>
                    <a:pt x="80" y="42"/>
                  </a:cubicBezTo>
                  <a:cubicBezTo>
                    <a:pt x="80" y="42"/>
                    <a:pt x="81" y="42"/>
                    <a:pt x="81" y="42"/>
                  </a:cubicBezTo>
                  <a:cubicBezTo>
                    <a:pt x="81" y="41"/>
                    <a:pt x="82" y="41"/>
                    <a:pt x="82" y="41"/>
                  </a:cubicBezTo>
                  <a:cubicBezTo>
                    <a:pt x="82" y="41"/>
                    <a:pt x="83" y="41"/>
                    <a:pt x="83" y="41"/>
                  </a:cubicBezTo>
                  <a:cubicBezTo>
                    <a:pt x="83" y="40"/>
                    <a:pt x="84" y="40"/>
                    <a:pt x="84" y="40"/>
                  </a:cubicBezTo>
                  <a:cubicBezTo>
                    <a:pt x="84" y="40"/>
                    <a:pt x="84" y="40"/>
                    <a:pt x="85" y="40"/>
                  </a:cubicBezTo>
                  <a:cubicBezTo>
                    <a:pt x="85" y="39"/>
                    <a:pt x="85" y="39"/>
                    <a:pt x="85" y="39"/>
                  </a:cubicBezTo>
                  <a:cubicBezTo>
                    <a:pt x="86" y="39"/>
                    <a:pt x="86" y="39"/>
                    <a:pt x="86" y="39"/>
                  </a:cubicBezTo>
                  <a:cubicBezTo>
                    <a:pt x="87" y="39"/>
                    <a:pt x="87" y="39"/>
                    <a:pt x="87" y="39"/>
                  </a:cubicBezTo>
                  <a:cubicBezTo>
                    <a:pt x="88" y="39"/>
                    <a:pt x="88" y="39"/>
                    <a:pt x="88" y="39"/>
                  </a:cubicBezTo>
                  <a:cubicBezTo>
                    <a:pt x="89" y="39"/>
                    <a:pt x="89" y="38"/>
                    <a:pt x="89" y="38"/>
                  </a:cubicBezTo>
                  <a:cubicBezTo>
                    <a:pt x="90" y="38"/>
                    <a:pt x="90" y="38"/>
                    <a:pt x="91" y="38"/>
                  </a:cubicBezTo>
                  <a:cubicBezTo>
                    <a:pt x="91" y="38"/>
                    <a:pt x="92" y="38"/>
                    <a:pt x="93" y="39"/>
                  </a:cubicBezTo>
                  <a:cubicBezTo>
                    <a:pt x="93" y="39"/>
                    <a:pt x="94" y="39"/>
                    <a:pt x="94" y="39"/>
                  </a:cubicBezTo>
                  <a:cubicBezTo>
                    <a:pt x="95" y="39"/>
                    <a:pt x="95" y="39"/>
                    <a:pt x="96" y="39"/>
                  </a:cubicBezTo>
                  <a:cubicBezTo>
                    <a:pt x="96" y="39"/>
                    <a:pt x="96" y="39"/>
                    <a:pt x="96" y="39"/>
                  </a:cubicBezTo>
                  <a:cubicBezTo>
                    <a:pt x="97" y="39"/>
                    <a:pt x="97" y="39"/>
                    <a:pt x="98" y="39"/>
                  </a:cubicBezTo>
                  <a:cubicBezTo>
                    <a:pt x="98" y="39"/>
                    <a:pt x="98" y="39"/>
                    <a:pt x="99" y="39"/>
                  </a:cubicBezTo>
                  <a:cubicBezTo>
                    <a:pt x="99" y="39"/>
                    <a:pt x="99" y="39"/>
                    <a:pt x="100" y="39"/>
                  </a:cubicBezTo>
                  <a:cubicBezTo>
                    <a:pt x="100" y="39"/>
                    <a:pt x="100" y="39"/>
                    <a:pt x="100" y="39"/>
                  </a:cubicBezTo>
                  <a:cubicBezTo>
                    <a:pt x="101" y="39"/>
                    <a:pt x="101" y="39"/>
                    <a:pt x="102" y="39"/>
                  </a:cubicBezTo>
                  <a:cubicBezTo>
                    <a:pt x="103" y="39"/>
                    <a:pt x="104" y="39"/>
                    <a:pt x="105" y="39"/>
                  </a:cubicBezTo>
                  <a:cubicBezTo>
                    <a:pt x="106" y="39"/>
                    <a:pt x="106" y="39"/>
                    <a:pt x="106" y="39"/>
                  </a:cubicBezTo>
                  <a:cubicBezTo>
                    <a:pt x="106" y="39"/>
                    <a:pt x="106" y="39"/>
                    <a:pt x="106" y="39"/>
                  </a:cubicBezTo>
                  <a:cubicBezTo>
                    <a:pt x="107" y="38"/>
                    <a:pt x="108" y="39"/>
                    <a:pt x="108" y="39"/>
                  </a:cubicBezTo>
                  <a:cubicBezTo>
                    <a:pt x="109" y="39"/>
                    <a:pt x="110" y="38"/>
                    <a:pt x="110" y="38"/>
                  </a:cubicBezTo>
                  <a:cubicBezTo>
                    <a:pt x="111" y="38"/>
                    <a:pt x="111" y="38"/>
                    <a:pt x="112" y="38"/>
                  </a:cubicBezTo>
                  <a:cubicBezTo>
                    <a:pt x="112" y="38"/>
                    <a:pt x="112" y="38"/>
                    <a:pt x="112" y="38"/>
                  </a:cubicBezTo>
                  <a:cubicBezTo>
                    <a:pt x="113" y="38"/>
                    <a:pt x="113" y="38"/>
                    <a:pt x="114" y="38"/>
                  </a:cubicBezTo>
                  <a:cubicBezTo>
                    <a:pt x="114" y="38"/>
                    <a:pt x="114" y="38"/>
                    <a:pt x="114" y="38"/>
                  </a:cubicBezTo>
                  <a:cubicBezTo>
                    <a:pt x="115" y="38"/>
                    <a:pt x="115" y="38"/>
                    <a:pt x="115" y="38"/>
                  </a:cubicBezTo>
                  <a:cubicBezTo>
                    <a:pt x="115" y="38"/>
                    <a:pt x="116" y="38"/>
                    <a:pt x="116" y="38"/>
                  </a:cubicBezTo>
                  <a:cubicBezTo>
                    <a:pt x="116" y="38"/>
                    <a:pt x="117" y="38"/>
                    <a:pt x="117" y="38"/>
                  </a:cubicBezTo>
                  <a:cubicBezTo>
                    <a:pt x="117" y="38"/>
                    <a:pt x="118" y="38"/>
                    <a:pt x="118" y="38"/>
                  </a:cubicBezTo>
                  <a:cubicBezTo>
                    <a:pt x="118" y="38"/>
                    <a:pt x="118" y="38"/>
                    <a:pt x="118" y="38"/>
                  </a:cubicBezTo>
                  <a:cubicBezTo>
                    <a:pt x="118" y="38"/>
                    <a:pt x="118" y="38"/>
                    <a:pt x="118" y="38"/>
                  </a:cubicBezTo>
                  <a:cubicBezTo>
                    <a:pt x="119" y="37"/>
                    <a:pt x="120" y="37"/>
                    <a:pt x="121" y="37"/>
                  </a:cubicBezTo>
                  <a:cubicBezTo>
                    <a:pt x="121" y="37"/>
                    <a:pt x="122" y="37"/>
                    <a:pt x="123" y="37"/>
                  </a:cubicBezTo>
                  <a:cubicBezTo>
                    <a:pt x="123" y="37"/>
                    <a:pt x="124" y="36"/>
                    <a:pt x="124" y="36"/>
                  </a:cubicBezTo>
                  <a:cubicBezTo>
                    <a:pt x="124" y="36"/>
                    <a:pt x="125" y="36"/>
                    <a:pt x="125" y="36"/>
                  </a:cubicBezTo>
                  <a:cubicBezTo>
                    <a:pt x="126" y="36"/>
                    <a:pt x="126" y="36"/>
                    <a:pt x="126" y="36"/>
                  </a:cubicBezTo>
                  <a:cubicBezTo>
                    <a:pt x="126" y="35"/>
                    <a:pt x="127" y="35"/>
                    <a:pt x="127" y="35"/>
                  </a:cubicBezTo>
                  <a:cubicBezTo>
                    <a:pt x="128" y="35"/>
                    <a:pt x="129" y="35"/>
                    <a:pt x="129" y="34"/>
                  </a:cubicBezTo>
                  <a:cubicBezTo>
                    <a:pt x="130" y="34"/>
                    <a:pt x="130" y="34"/>
                    <a:pt x="130" y="34"/>
                  </a:cubicBezTo>
                  <a:cubicBezTo>
                    <a:pt x="131" y="34"/>
                    <a:pt x="131" y="33"/>
                    <a:pt x="131" y="33"/>
                  </a:cubicBezTo>
                  <a:cubicBezTo>
                    <a:pt x="131" y="33"/>
                    <a:pt x="131" y="33"/>
                    <a:pt x="131" y="33"/>
                  </a:cubicBezTo>
                  <a:cubicBezTo>
                    <a:pt x="132" y="32"/>
                    <a:pt x="133" y="32"/>
                    <a:pt x="133" y="32"/>
                  </a:cubicBezTo>
                  <a:cubicBezTo>
                    <a:pt x="134" y="32"/>
                    <a:pt x="135" y="32"/>
                    <a:pt x="136" y="32"/>
                  </a:cubicBezTo>
                  <a:cubicBezTo>
                    <a:pt x="137" y="32"/>
                    <a:pt x="137" y="32"/>
                    <a:pt x="137" y="32"/>
                  </a:cubicBezTo>
                  <a:cubicBezTo>
                    <a:pt x="138" y="32"/>
                    <a:pt x="138" y="32"/>
                    <a:pt x="138" y="32"/>
                  </a:cubicBezTo>
                  <a:cubicBezTo>
                    <a:pt x="139" y="32"/>
                    <a:pt x="140" y="32"/>
                    <a:pt x="140" y="32"/>
                  </a:cubicBezTo>
                  <a:cubicBezTo>
                    <a:pt x="141" y="32"/>
                    <a:pt x="141" y="32"/>
                    <a:pt x="142" y="33"/>
                  </a:cubicBezTo>
                  <a:cubicBezTo>
                    <a:pt x="142" y="33"/>
                    <a:pt x="142" y="33"/>
                    <a:pt x="142" y="33"/>
                  </a:cubicBezTo>
                  <a:cubicBezTo>
                    <a:pt x="143" y="34"/>
                    <a:pt x="143" y="34"/>
                    <a:pt x="143" y="34"/>
                  </a:cubicBezTo>
                  <a:cubicBezTo>
                    <a:pt x="144" y="34"/>
                    <a:pt x="145" y="33"/>
                    <a:pt x="146" y="33"/>
                  </a:cubicBezTo>
                  <a:cubicBezTo>
                    <a:pt x="146" y="33"/>
                    <a:pt x="147" y="32"/>
                    <a:pt x="147" y="32"/>
                  </a:cubicBezTo>
                  <a:cubicBezTo>
                    <a:pt x="147" y="32"/>
                    <a:pt x="148" y="32"/>
                    <a:pt x="148" y="31"/>
                  </a:cubicBezTo>
                  <a:cubicBezTo>
                    <a:pt x="149" y="31"/>
                    <a:pt x="149" y="31"/>
                    <a:pt x="150" y="30"/>
                  </a:cubicBezTo>
                  <a:cubicBezTo>
                    <a:pt x="150" y="30"/>
                    <a:pt x="151" y="29"/>
                    <a:pt x="152" y="29"/>
                  </a:cubicBezTo>
                  <a:cubicBezTo>
                    <a:pt x="152" y="29"/>
                    <a:pt x="153" y="28"/>
                    <a:pt x="154" y="28"/>
                  </a:cubicBezTo>
                  <a:cubicBezTo>
                    <a:pt x="154" y="28"/>
                    <a:pt x="155" y="28"/>
                    <a:pt x="155" y="28"/>
                  </a:cubicBezTo>
                  <a:cubicBezTo>
                    <a:pt x="156" y="28"/>
                    <a:pt x="156" y="27"/>
                    <a:pt x="157" y="27"/>
                  </a:cubicBezTo>
                  <a:cubicBezTo>
                    <a:pt x="157" y="27"/>
                    <a:pt x="157" y="27"/>
                    <a:pt x="158" y="27"/>
                  </a:cubicBezTo>
                  <a:cubicBezTo>
                    <a:pt x="158" y="27"/>
                    <a:pt x="158" y="27"/>
                    <a:pt x="158" y="27"/>
                  </a:cubicBezTo>
                  <a:cubicBezTo>
                    <a:pt x="158" y="27"/>
                    <a:pt x="159" y="27"/>
                    <a:pt x="159" y="27"/>
                  </a:cubicBezTo>
                  <a:cubicBezTo>
                    <a:pt x="159" y="26"/>
                    <a:pt x="160" y="26"/>
                    <a:pt x="161" y="26"/>
                  </a:cubicBezTo>
                  <a:cubicBezTo>
                    <a:pt x="161" y="26"/>
                    <a:pt x="161" y="26"/>
                    <a:pt x="161" y="25"/>
                  </a:cubicBezTo>
                  <a:cubicBezTo>
                    <a:pt x="162" y="25"/>
                    <a:pt x="162" y="25"/>
                    <a:pt x="162" y="25"/>
                  </a:cubicBezTo>
                  <a:cubicBezTo>
                    <a:pt x="163" y="25"/>
                    <a:pt x="164" y="25"/>
                    <a:pt x="164" y="24"/>
                  </a:cubicBezTo>
                  <a:cubicBezTo>
                    <a:pt x="165" y="24"/>
                    <a:pt x="166" y="24"/>
                    <a:pt x="166" y="24"/>
                  </a:cubicBezTo>
                  <a:cubicBezTo>
                    <a:pt x="167" y="24"/>
                    <a:pt x="167" y="23"/>
                    <a:pt x="168" y="23"/>
                  </a:cubicBezTo>
                  <a:cubicBezTo>
                    <a:pt x="169" y="23"/>
                    <a:pt x="169" y="23"/>
                    <a:pt x="170" y="23"/>
                  </a:cubicBezTo>
                  <a:cubicBezTo>
                    <a:pt x="170" y="22"/>
                    <a:pt x="170" y="22"/>
                    <a:pt x="171" y="22"/>
                  </a:cubicBezTo>
                  <a:cubicBezTo>
                    <a:pt x="171" y="22"/>
                    <a:pt x="171" y="22"/>
                    <a:pt x="172" y="22"/>
                  </a:cubicBezTo>
                  <a:cubicBezTo>
                    <a:pt x="172" y="22"/>
                    <a:pt x="172" y="22"/>
                    <a:pt x="172" y="21"/>
                  </a:cubicBezTo>
                  <a:cubicBezTo>
                    <a:pt x="173" y="21"/>
                    <a:pt x="174" y="21"/>
                    <a:pt x="175" y="20"/>
                  </a:cubicBezTo>
                  <a:cubicBezTo>
                    <a:pt x="175" y="20"/>
                    <a:pt x="176" y="20"/>
                    <a:pt x="176" y="19"/>
                  </a:cubicBezTo>
                  <a:cubicBezTo>
                    <a:pt x="176" y="19"/>
                    <a:pt x="176" y="19"/>
                    <a:pt x="176" y="19"/>
                  </a:cubicBezTo>
                  <a:cubicBezTo>
                    <a:pt x="177" y="19"/>
                    <a:pt x="177" y="18"/>
                    <a:pt x="177" y="18"/>
                  </a:cubicBezTo>
                  <a:cubicBezTo>
                    <a:pt x="178" y="18"/>
                    <a:pt x="178" y="18"/>
                    <a:pt x="179" y="18"/>
                  </a:cubicBezTo>
                  <a:cubicBezTo>
                    <a:pt x="179" y="17"/>
                    <a:pt x="179" y="17"/>
                    <a:pt x="180" y="17"/>
                  </a:cubicBezTo>
                  <a:cubicBezTo>
                    <a:pt x="180" y="17"/>
                    <a:pt x="180" y="16"/>
                    <a:pt x="180" y="16"/>
                  </a:cubicBezTo>
                  <a:cubicBezTo>
                    <a:pt x="181" y="16"/>
                    <a:pt x="181" y="16"/>
                    <a:pt x="182" y="15"/>
                  </a:cubicBezTo>
                  <a:cubicBezTo>
                    <a:pt x="182" y="15"/>
                    <a:pt x="182" y="15"/>
                    <a:pt x="183" y="15"/>
                  </a:cubicBezTo>
                  <a:cubicBezTo>
                    <a:pt x="183" y="14"/>
                    <a:pt x="183" y="14"/>
                    <a:pt x="184" y="14"/>
                  </a:cubicBezTo>
                  <a:cubicBezTo>
                    <a:pt x="185" y="13"/>
                    <a:pt x="185" y="12"/>
                    <a:pt x="186" y="12"/>
                  </a:cubicBezTo>
                  <a:cubicBezTo>
                    <a:pt x="186" y="11"/>
                    <a:pt x="187" y="11"/>
                    <a:pt x="187" y="11"/>
                  </a:cubicBezTo>
                  <a:cubicBezTo>
                    <a:pt x="187" y="11"/>
                    <a:pt x="188" y="10"/>
                    <a:pt x="188" y="10"/>
                  </a:cubicBezTo>
                  <a:cubicBezTo>
                    <a:pt x="189" y="10"/>
                    <a:pt x="189" y="9"/>
                    <a:pt x="190" y="9"/>
                  </a:cubicBezTo>
                  <a:cubicBezTo>
                    <a:pt x="191" y="8"/>
                    <a:pt x="192" y="8"/>
                    <a:pt x="193" y="7"/>
                  </a:cubicBezTo>
                  <a:cubicBezTo>
                    <a:pt x="193" y="7"/>
                    <a:pt x="194" y="6"/>
                    <a:pt x="194" y="6"/>
                  </a:cubicBezTo>
                  <a:cubicBezTo>
                    <a:pt x="195" y="6"/>
                    <a:pt x="195" y="5"/>
                    <a:pt x="195" y="5"/>
                  </a:cubicBezTo>
                  <a:cubicBezTo>
                    <a:pt x="196" y="4"/>
                    <a:pt x="197" y="3"/>
                    <a:pt x="197" y="3"/>
                  </a:cubicBezTo>
                  <a:cubicBezTo>
                    <a:pt x="198" y="2"/>
                    <a:pt x="198" y="2"/>
                    <a:pt x="199" y="2"/>
                  </a:cubicBezTo>
                  <a:cubicBezTo>
                    <a:pt x="199" y="1"/>
                    <a:pt x="199" y="1"/>
                    <a:pt x="199" y="1"/>
                  </a:cubicBezTo>
                  <a:cubicBezTo>
                    <a:pt x="200" y="1"/>
                    <a:pt x="200" y="0"/>
                    <a:pt x="200" y="0"/>
                  </a:cubicBezTo>
                  <a:cubicBezTo>
                    <a:pt x="211" y="6"/>
                    <a:pt x="228" y="15"/>
                    <a:pt x="230" y="16"/>
                  </a:cubicBezTo>
                  <a:cubicBezTo>
                    <a:pt x="233" y="19"/>
                    <a:pt x="238" y="27"/>
                    <a:pt x="239" y="30"/>
                  </a:cubicBezTo>
                  <a:cubicBezTo>
                    <a:pt x="239" y="33"/>
                    <a:pt x="242" y="35"/>
                    <a:pt x="245" y="38"/>
                  </a:cubicBezTo>
                  <a:cubicBezTo>
                    <a:pt x="247" y="42"/>
                    <a:pt x="250" y="55"/>
                    <a:pt x="251" y="62"/>
                  </a:cubicBezTo>
                  <a:cubicBezTo>
                    <a:pt x="253" y="68"/>
                    <a:pt x="237" y="75"/>
                    <a:pt x="235" y="78"/>
                  </a:cubicBezTo>
                  <a:cubicBezTo>
                    <a:pt x="232" y="80"/>
                    <a:pt x="234" y="82"/>
                    <a:pt x="235" y="84"/>
                  </a:cubicBezTo>
                  <a:cubicBezTo>
                    <a:pt x="236" y="86"/>
                    <a:pt x="240" y="84"/>
                    <a:pt x="242" y="83"/>
                  </a:cubicBezTo>
                  <a:cubicBezTo>
                    <a:pt x="245" y="83"/>
                    <a:pt x="244" y="88"/>
                    <a:pt x="244" y="89"/>
                  </a:cubicBezTo>
                  <a:cubicBezTo>
                    <a:pt x="244" y="91"/>
                    <a:pt x="240" y="93"/>
                    <a:pt x="238" y="95"/>
                  </a:cubicBezTo>
                  <a:cubicBezTo>
                    <a:pt x="235" y="98"/>
                    <a:pt x="237" y="106"/>
                    <a:pt x="236" y="108"/>
                  </a:cubicBezTo>
                  <a:cubicBezTo>
                    <a:pt x="236" y="110"/>
                    <a:pt x="238" y="111"/>
                    <a:pt x="241" y="112"/>
                  </a:cubicBezTo>
                  <a:cubicBezTo>
                    <a:pt x="244" y="113"/>
                    <a:pt x="242" y="118"/>
                    <a:pt x="241" y="122"/>
                  </a:cubicBezTo>
                  <a:cubicBezTo>
                    <a:pt x="239" y="126"/>
                    <a:pt x="243" y="126"/>
                    <a:pt x="246" y="129"/>
                  </a:cubicBezTo>
                  <a:cubicBezTo>
                    <a:pt x="249" y="132"/>
                    <a:pt x="246" y="136"/>
                    <a:pt x="246" y="141"/>
                  </a:cubicBezTo>
                  <a:cubicBezTo>
                    <a:pt x="246" y="147"/>
                    <a:pt x="239" y="149"/>
                    <a:pt x="239" y="149"/>
                  </a:cubicBezTo>
                  <a:cubicBezTo>
                    <a:pt x="239" y="149"/>
                    <a:pt x="245" y="156"/>
                    <a:pt x="248" y="159"/>
                  </a:cubicBezTo>
                  <a:cubicBezTo>
                    <a:pt x="251" y="163"/>
                    <a:pt x="253" y="171"/>
                    <a:pt x="253" y="178"/>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59" name="Freeform 489">
              <a:extLst>
                <a:ext uri="{FF2B5EF4-FFF2-40B4-BE49-F238E27FC236}">
                  <a16:creationId xmlns:a16="http://schemas.microsoft.com/office/drawing/2014/main" id="{B2026BB2-7BD6-D843-A306-9C6A8A653768}"/>
                </a:ext>
              </a:extLst>
            </p:cNvPr>
            <p:cNvSpPr>
              <a:spLocks/>
            </p:cNvSpPr>
            <p:nvPr/>
          </p:nvSpPr>
          <p:spPr bwMode="auto">
            <a:xfrm>
              <a:off x="-8344567" y="8820101"/>
              <a:ext cx="1281113" cy="1193800"/>
            </a:xfrm>
            <a:custGeom>
              <a:avLst/>
              <a:gdLst>
                <a:gd name="T0" fmla="*/ 351 w 403"/>
                <a:gd name="T1" fmla="*/ 355 h 376"/>
                <a:gd name="T2" fmla="*/ 249 w 403"/>
                <a:gd name="T3" fmla="*/ 312 h 376"/>
                <a:gd name="T4" fmla="*/ 197 w 403"/>
                <a:gd name="T5" fmla="*/ 292 h 376"/>
                <a:gd name="T6" fmla="*/ 148 w 403"/>
                <a:gd name="T7" fmla="*/ 306 h 376"/>
                <a:gd name="T8" fmla="*/ 81 w 403"/>
                <a:gd name="T9" fmla="*/ 280 h 376"/>
                <a:gd name="T10" fmla="*/ 49 w 403"/>
                <a:gd name="T11" fmla="*/ 248 h 376"/>
                <a:gd name="T12" fmla="*/ 52 w 403"/>
                <a:gd name="T13" fmla="*/ 242 h 376"/>
                <a:gd name="T14" fmla="*/ 34 w 403"/>
                <a:gd name="T15" fmla="*/ 211 h 376"/>
                <a:gd name="T16" fmla="*/ 30 w 403"/>
                <a:gd name="T17" fmla="*/ 204 h 376"/>
                <a:gd name="T18" fmla="*/ 34 w 403"/>
                <a:gd name="T19" fmla="*/ 191 h 376"/>
                <a:gd name="T20" fmla="*/ 39 w 403"/>
                <a:gd name="T21" fmla="*/ 184 h 376"/>
                <a:gd name="T22" fmla="*/ 38 w 403"/>
                <a:gd name="T23" fmla="*/ 165 h 376"/>
                <a:gd name="T24" fmla="*/ 35 w 403"/>
                <a:gd name="T25" fmla="*/ 168 h 376"/>
                <a:gd name="T26" fmla="*/ 33 w 403"/>
                <a:gd name="T27" fmla="*/ 154 h 376"/>
                <a:gd name="T28" fmla="*/ 33 w 403"/>
                <a:gd name="T29" fmla="*/ 143 h 376"/>
                <a:gd name="T30" fmla="*/ 36 w 403"/>
                <a:gd name="T31" fmla="*/ 130 h 376"/>
                <a:gd name="T32" fmla="*/ 41 w 403"/>
                <a:gd name="T33" fmla="*/ 118 h 376"/>
                <a:gd name="T34" fmla="*/ 35 w 403"/>
                <a:gd name="T35" fmla="*/ 117 h 376"/>
                <a:gd name="T36" fmla="*/ 29 w 403"/>
                <a:gd name="T37" fmla="*/ 111 h 376"/>
                <a:gd name="T38" fmla="*/ 25 w 403"/>
                <a:gd name="T39" fmla="*/ 96 h 376"/>
                <a:gd name="T40" fmla="*/ 21 w 403"/>
                <a:gd name="T41" fmla="*/ 94 h 376"/>
                <a:gd name="T42" fmla="*/ 17 w 403"/>
                <a:gd name="T43" fmla="*/ 84 h 376"/>
                <a:gd name="T44" fmla="*/ 11 w 403"/>
                <a:gd name="T45" fmla="*/ 79 h 376"/>
                <a:gd name="T46" fmla="*/ 10 w 403"/>
                <a:gd name="T47" fmla="*/ 60 h 376"/>
                <a:gd name="T48" fmla="*/ 6 w 403"/>
                <a:gd name="T49" fmla="*/ 45 h 376"/>
                <a:gd name="T50" fmla="*/ 2 w 403"/>
                <a:gd name="T51" fmla="*/ 12 h 376"/>
                <a:gd name="T52" fmla="*/ 9 w 403"/>
                <a:gd name="T53" fmla="*/ 1 h 376"/>
                <a:gd name="T54" fmla="*/ 30 w 403"/>
                <a:gd name="T55" fmla="*/ 13 h 376"/>
                <a:gd name="T56" fmla="*/ 45 w 403"/>
                <a:gd name="T57" fmla="*/ 21 h 376"/>
                <a:gd name="T58" fmla="*/ 56 w 403"/>
                <a:gd name="T59" fmla="*/ 18 h 376"/>
                <a:gd name="T60" fmla="*/ 61 w 403"/>
                <a:gd name="T61" fmla="*/ 16 h 376"/>
                <a:gd name="T62" fmla="*/ 68 w 403"/>
                <a:gd name="T63" fmla="*/ 14 h 376"/>
                <a:gd name="T64" fmla="*/ 74 w 403"/>
                <a:gd name="T65" fmla="*/ 9 h 376"/>
                <a:gd name="T66" fmla="*/ 80 w 403"/>
                <a:gd name="T67" fmla="*/ 8 h 376"/>
                <a:gd name="T68" fmla="*/ 102 w 403"/>
                <a:gd name="T69" fmla="*/ 23 h 376"/>
                <a:gd name="T70" fmla="*/ 94 w 403"/>
                <a:gd name="T71" fmla="*/ 39 h 376"/>
                <a:gd name="T72" fmla="*/ 97 w 403"/>
                <a:gd name="T73" fmla="*/ 60 h 376"/>
                <a:gd name="T74" fmla="*/ 105 w 403"/>
                <a:gd name="T75" fmla="*/ 89 h 376"/>
                <a:gd name="T76" fmla="*/ 110 w 403"/>
                <a:gd name="T77" fmla="*/ 98 h 376"/>
                <a:gd name="T78" fmla="*/ 118 w 403"/>
                <a:gd name="T79" fmla="*/ 87 h 376"/>
                <a:gd name="T80" fmla="*/ 145 w 403"/>
                <a:gd name="T81" fmla="*/ 89 h 376"/>
                <a:gd name="T82" fmla="*/ 155 w 403"/>
                <a:gd name="T83" fmla="*/ 95 h 376"/>
                <a:gd name="T84" fmla="*/ 173 w 403"/>
                <a:gd name="T85" fmla="*/ 98 h 376"/>
                <a:gd name="T86" fmla="*/ 211 w 403"/>
                <a:gd name="T87" fmla="*/ 104 h 376"/>
                <a:gd name="T88" fmla="*/ 231 w 403"/>
                <a:gd name="T89" fmla="*/ 116 h 376"/>
                <a:gd name="T90" fmla="*/ 243 w 403"/>
                <a:gd name="T91" fmla="*/ 122 h 376"/>
                <a:gd name="T92" fmla="*/ 248 w 403"/>
                <a:gd name="T93" fmla="*/ 120 h 376"/>
                <a:gd name="T94" fmla="*/ 257 w 403"/>
                <a:gd name="T95" fmla="*/ 119 h 376"/>
                <a:gd name="T96" fmla="*/ 268 w 403"/>
                <a:gd name="T97" fmla="*/ 115 h 376"/>
                <a:gd name="T98" fmla="*/ 274 w 403"/>
                <a:gd name="T99" fmla="*/ 112 h 376"/>
                <a:gd name="T100" fmla="*/ 282 w 403"/>
                <a:gd name="T101" fmla="*/ 106 h 376"/>
                <a:gd name="T102" fmla="*/ 286 w 403"/>
                <a:gd name="T103" fmla="*/ 101 h 376"/>
                <a:gd name="T104" fmla="*/ 292 w 403"/>
                <a:gd name="T105" fmla="*/ 99 h 376"/>
                <a:gd name="T106" fmla="*/ 301 w 403"/>
                <a:gd name="T107" fmla="*/ 97 h 376"/>
                <a:gd name="T108" fmla="*/ 308 w 403"/>
                <a:gd name="T109" fmla="*/ 96 h 376"/>
                <a:gd name="T110" fmla="*/ 319 w 403"/>
                <a:gd name="T111" fmla="*/ 102 h 376"/>
                <a:gd name="T112" fmla="*/ 326 w 403"/>
                <a:gd name="T113" fmla="*/ 178 h 376"/>
                <a:gd name="T114" fmla="*/ 371 w 403"/>
                <a:gd name="T115" fmla="*/ 240 h 376"/>
                <a:gd name="T116" fmla="*/ 399 w 403"/>
                <a:gd name="T117" fmla="*/ 32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3" h="376">
                  <a:moveTo>
                    <a:pt x="399" y="326"/>
                  </a:moveTo>
                  <a:cubicBezTo>
                    <a:pt x="395" y="329"/>
                    <a:pt x="391" y="331"/>
                    <a:pt x="390" y="333"/>
                  </a:cubicBezTo>
                  <a:cubicBezTo>
                    <a:pt x="389" y="335"/>
                    <a:pt x="388" y="336"/>
                    <a:pt x="385" y="336"/>
                  </a:cubicBezTo>
                  <a:cubicBezTo>
                    <a:pt x="382" y="335"/>
                    <a:pt x="375" y="334"/>
                    <a:pt x="374" y="337"/>
                  </a:cubicBezTo>
                  <a:cubicBezTo>
                    <a:pt x="372" y="340"/>
                    <a:pt x="368" y="348"/>
                    <a:pt x="368" y="350"/>
                  </a:cubicBezTo>
                  <a:cubicBezTo>
                    <a:pt x="369" y="352"/>
                    <a:pt x="376" y="373"/>
                    <a:pt x="376" y="373"/>
                  </a:cubicBezTo>
                  <a:cubicBezTo>
                    <a:pt x="364" y="376"/>
                    <a:pt x="364" y="376"/>
                    <a:pt x="364" y="376"/>
                  </a:cubicBezTo>
                  <a:cubicBezTo>
                    <a:pt x="351" y="355"/>
                    <a:pt x="351" y="355"/>
                    <a:pt x="351" y="355"/>
                  </a:cubicBezTo>
                  <a:cubicBezTo>
                    <a:pt x="343" y="360"/>
                    <a:pt x="343" y="360"/>
                    <a:pt x="343" y="360"/>
                  </a:cubicBezTo>
                  <a:cubicBezTo>
                    <a:pt x="343" y="360"/>
                    <a:pt x="313" y="337"/>
                    <a:pt x="307" y="333"/>
                  </a:cubicBezTo>
                  <a:cubicBezTo>
                    <a:pt x="300" y="328"/>
                    <a:pt x="301" y="319"/>
                    <a:pt x="300" y="313"/>
                  </a:cubicBezTo>
                  <a:cubicBezTo>
                    <a:pt x="298" y="308"/>
                    <a:pt x="285" y="311"/>
                    <a:pt x="283" y="314"/>
                  </a:cubicBezTo>
                  <a:cubicBezTo>
                    <a:pt x="281" y="316"/>
                    <a:pt x="277" y="316"/>
                    <a:pt x="274" y="316"/>
                  </a:cubicBezTo>
                  <a:cubicBezTo>
                    <a:pt x="272" y="317"/>
                    <a:pt x="266" y="318"/>
                    <a:pt x="264" y="320"/>
                  </a:cubicBezTo>
                  <a:cubicBezTo>
                    <a:pt x="261" y="323"/>
                    <a:pt x="257" y="320"/>
                    <a:pt x="253" y="321"/>
                  </a:cubicBezTo>
                  <a:cubicBezTo>
                    <a:pt x="249" y="322"/>
                    <a:pt x="249" y="316"/>
                    <a:pt x="249" y="312"/>
                  </a:cubicBezTo>
                  <a:cubicBezTo>
                    <a:pt x="248" y="308"/>
                    <a:pt x="244" y="310"/>
                    <a:pt x="240" y="310"/>
                  </a:cubicBezTo>
                  <a:cubicBezTo>
                    <a:pt x="236" y="309"/>
                    <a:pt x="238" y="303"/>
                    <a:pt x="237" y="300"/>
                  </a:cubicBezTo>
                  <a:cubicBezTo>
                    <a:pt x="236" y="297"/>
                    <a:pt x="239" y="290"/>
                    <a:pt x="240" y="288"/>
                  </a:cubicBezTo>
                  <a:cubicBezTo>
                    <a:pt x="241" y="286"/>
                    <a:pt x="230" y="279"/>
                    <a:pt x="230" y="279"/>
                  </a:cubicBezTo>
                  <a:cubicBezTo>
                    <a:pt x="230" y="279"/>
                    <a:pt x="230" y="281"/>
                    <a:pt x="229" y="282"/>
                  </a:cubicBezTo>
                  <a:cubicBezTo>
                    <a:pt x="228" y="284"/>
                    <a:pt x="224" y="285"/>
                    <a:pt x="220" y="288"/>
                  </a:cubicBezTo>
                  <a:cubicBezTo>
                    <a:pt x="217" y="292"/>
                    <a:pt x="213" y="293"/>
                    <a:pt x="208" y="295"/>
                  </a:cubicBezTo>
                  <a:cubicBezTo>
                    <a:pt x="204" y="298"/>
                    <a:pt x="201" y="294"/>
                    <a:pt x="197" y="292"/>
                  </a:cubicBezTo>
                  <a:cubicBezTo>
                    <a:pt x="193" y="290"/>
                    <a:pt x="191" y="292"/>
                    <a:pt x="189" y="295"/>
                  </a:cubicBezTo>
                  <a:cubicBezTo>
                    <a:pt x="186" y="298"/>
                    <a:pt x="180" y="299"/>
                    <a:pt x="176" y="300"/>
                  </a:cubicBezTo>
                  <a:cubicBezTo>
                    <a:pt x="173" y="300"/>
                    <a:pt x="173" y="300"/>
                    <a:pt x="171" y="303"/>
                  </a:cubicBezTo>
                  <a:cubicBezTo>
                    <a:pt x="169" y="306"/>
                    <a:pt x="169" y="306"/>
                    <a:pt x="165" y="307"/>
                  </a:cubicBezTo>
                  <a:cubicBezTo>
                    <a:pt x="161" y="307"/>
                    <a:pt x="160" y="300"/>
                    <a:pt x="160" y="298"/>
                  </a:cubicBezTo>
                  <a:cubicBezTo>
                    <a:pt x="160" y="295"/>
                    <a:pt x="153" y="298"/>
                    <a:pt x="152" y="298"/>
                  </a:cubicBezTo>
                  <a:cubicBezTo>
                    <a:pt x="151" y="298"/>
                    <a:pt x="152" y="301"/>
                    <a:pt x="152" y="305"/>
                  </a:cubicBezTo>
                  <a:cubicBezTo>
                    <a:pt x="152" y="308"/>
                    <a:pt x="150" y="306"/>
                    <a:pt x="148" y="306"/>
                  </a:cubicBezTo>
                  <a:cubicBezTo>
                    <a:pt x="145" y="307"/>
                    <a:pt x="142" y="302"/>
                    <a:pt x="141" y="299"/>
                  </a:cubicBezTo>
                  <a:cubicBezTo>
                    <a:pt x="140" y="296"/>
                    <a:pt x="140" y="298"/>
                    <a:pt x="135" y="298"/>
                  </a:cubicBezTo>
                  <a:cubicBezTo>
                    <a:pt x="130" y="299"/>
                    <a:pt x="133" y="292"/>
                    <a:pt x="133" y="288"/>
                  </a:cubicBezTo>
                  <a:cubicBezTo>
                    <a:pt x="132" y="284"/>
                    <a:pt x="122" y="284"/>
                    <a:pt x="118" y="283"/>
                  </a:cubicBezTo>
                  <a:cubicBezTo>
                    <a:pt x="115" y="282"/>
                    <a:pt x="106" y="285"/>
                    <a:pt x="101" y="286"/>
                  </a:cubicBezTo>
                  <a:cubicBezTo>
                    <a:pt x="100" y="286"/>
                    <a:pt x="100" y="287"/>
                    <a:pt x="99" y="287"/>
                  </a:cubicBezTo>
                  <a:cubicBezTo>
                    <a:pt x="97" y="287"/>
                    <a:pt x="96" y="285"/>
                    <a:pt x="95" y="282"/>
                  </a:cubicBezTo>
                  <a:cubicBezTo>
                    <a:pt x="94" y="278"/>
                    <a:pt x="86" y="279"/>
                    <a:pt x="81" y="280"/>
                  </a:cubicBezTo>
                  <a:cubicBezTo>
                    <a:pt x="76" y="280"/>
                    <a:pt x="71" y="274"/>
                    <a:pt x="71" y="274"/>
                  </a:cubicBezTo>
                  <a:cubicBezTo>
                    <a:pt x="57" y="287"/>
                    <a:pt x="57" y="287"/>
                    <a:pt x="57" y="287"/>
                  </a:cubicBezTo>
                  <a:cubicBezTo>
                    <a:pt x="38" y="279"/>
                    <a:pt x="38" y="279"/>
                    <a:pt x="38" y="279"/>
                  </a:cubicBezTo>
                  <a:cubicBezTo>
                    <a:pt x="38" y="279"/>
                    <a:pt x="37" y="275"/>
                    <a:pt x="37" y="271"/>
                  </a:cubicBezTo>
                  <a:cubicBezTo>
                    <a:pt x="36" y="268"/>
                    <a:pt x="33" y="258"/>
                    <a:pt x="31" y="252"/>
                  </a:cubicBezTo>
                  <a:cubicBezTo>
                    <a:pt x="32" y="252"/>
                    <a:pt x="33" y="252"/>
                    <a:pt x="34" y="252"/>
                  </a:cubicBezTo>
                  <a:cubicBezTo>
                    <a:pt x="37" y="252"/>
                    <a:pt x="39" y="252"/>
                    <a:pt x="41" y="251"/>
                  </a:cubicBezTo>
                  <a:cubicBezTo>
                    <a:pt x="44" y="250"/>
                    <a:pt x="46" y="249"/>
                    <a:pt x="49" y="248"/>
                  </a:cubicBezTo>
                  <a:cubicBezTo>
                    <a:pt x="50" y="248"/>
                    <a:pt x="52" y="247"/>
                    <a:pt x="54" y="247"/>
                  </a:cubicBezTo>
                  <a:cubicBezTo>
                    <a:pt x="55" y="246"/>
                    <a:pt x="57" y="247"/>
                    <a:pt x="58" y="246"/>
                  </a:cubicBezTo>
                  <a:cubicBezTo>
                    <a:pt x="60" y="245"/>
                    <a:pt x="60" y="244"/>
                    <a:pt x="60" y="243"/>
                  </a:cubicBezTo>
                  <a:cubicBezTo>
                    <a:pt x="60" y="242"/>
                    <a:pt x="59" y="241"/>
                    <a:pt x="59" y="240"/>
                  </a:cubicBezTo>
                  <a:cubicBezTo>
                    <a:pt x="59" y="240"/>
                    <a:pt x="58" y="239"/>
                    <a:pt x="58" y="239"/>
                  </a:cubicBezTo>
                  <a:cubicBezTo>
                    <a:pt x="57" y="238"/>
                    <a:pt x="57" y="238"/>
                    <a:pt x="57" y="238"/>
                  </a:cubicBezTo>
                  <a:cubicBezTo>
                    <a:pt x="56" y="238"/>
                    <a:pt x="56" y="239"/>
                    <a:pt x="55" y="239"/>
                  </a:cubicBezTo>
                  <a:cubicBezTo>
                    <a:pt x="54" y="240"/>
                    <a:pt x="53" y="242"/>
                    <a:pt x="52" y="242"/>
                  </a:cubicBezTo>
                  <a:cubicBezTo>
                    <a:pt x="50" y="243"/>
                    <a:pt x="49" y="242"/>
                    <a:pt x="47" y="242"/>
                  </a:cubicBezTo>
                  <a:cubicBezTo>
                    <a:pt x="46" y="241"/>
                    <a:pt x="45" y="239"/>
                    <a:pt x="44" y="238"/>
                  </a:cubicBezTo>
                  <a:cubicBezTo>
                    <a:pt x="43" y="237"/>
                    <a:pt x="41" y="236"/>
                    <a:pt x="40" y="234"/>
                  </a:cubicBezTo>
                  <a:cubicBezTo>
                    <a:pt x="38" y="233"/>
                    <a:pt x="37" y="231"/>
                    <a:pt x="35" y="230"/>
                  </a:cubicBezTo>
                  <a:cubicBezTo>
                    <a:pt x="34" y="229"/>
                    <a:pt x="33" y="227"/>
                    <a:pt x="33" y="226"/>
                  </a:cubicBezTo>
                  <a:cubicBezTo>
                    <a:pt x="32" y="224"/>
                    <a:pt x="33" y="223"/>
                    <a:pt x="33" y="221"/>
                  </a:cubicBezTo>
                  <a:cubicBezTo>
                    <a:pt x="34" y="219"/>
                    <a:pt x="34" y="217"/>
                    <a:pt x="35" y="215"/>
                  </a:cubicBezTo>
                  <a:cubicBezTo>
                    <a:pt x="35" y="214"/>
                    <a:pt x="35" y="212"/>
                    <a:pt x="34" y="211"/>
                  </a:cubicBezTo>
                  <a:cubicBezTo>
                    <a:pt x="34" y="211"/>
                    <a:pt x="34" y="211"/>
                    <a:pt x="34" y="210"/>
                  </a:cubicBezTo>
                  <a:cubicBezTo>
                    <a:pt x="34" y="210"/>
                    <a:pt x="34" y="210"/>
                    <a:pt x="34" y="210"/>
                  </a:cubicBezTo>
                  <a:cubicBezTo>
                    <a:pt x="34" y="209"/>
                    <a:pt x="34" y="208"/>
                    <a:pt x="34" y="208"/>
                  </a:cubicBezTo>
                  <a:cubicBezTo>
                    <a:pt x="34" y="208"/>
                    <a:pt x="34" y="208"/>
                    <a:pt x="34" y="208"/>
                  </a:cubicBezTo>
                  <a:cubicBezTo>
                    <a:pt x="34" y="208"/>
                    <a:pt x="34" y="207"/>
                    <a:pt x="34" y="207"/>
                  </a:cubicBezTo>
                  <a:cubicBezTo>
                    <a:pt x="33" y="207"/>
                    <a:pt x="33" y="207"/>
                    <a:pt x="33" y="206"/>
                  </a:cubicBezTo>
                  <a:cubicBezTo>
                    <a:pt x="33" y="206"/>
                    <a:pt x="33" y="205"/>
                    <a:pt x="32" y="205"/>
                  </a:cubicBezTo>
                  <a:cubicBezTo>
                    <a:pt x="31" y="205"/>
                    <a:pt x="30" y="204"/>
                    <a:pt x="30" y="204"/>
                  </a:cubicBezTo>
                  <a:cubicBezTo>
                    <a:pt x="29" y="203"/>
                    <a:pt x="30" y="202"/>
                    <a:pt x="30" y="202"/>
                  </a:cubicBezTo>
                  <a:cubicBezTo>
                    <a:pt x="30" y="201"/>
                    <a:pt x="31" y="200"/>
                    <a:pt x="31" y="200"/>
                  </a:cubicBezTo>
                  <a:cubicBezTo>
                    <a:pt x="31" y="199"/>
                    <a:pt x="31" y="199"/>
                    <a:pt x="31" y="199"/>
                  </a:cubicBezTo>
                  <a:cubicBezTo>
                    <a:pt x="31" y="199"/>
                    <a:pt x="32" y="198"/>
                    <a:pt x="32" y="198"/>
                  </a:cubicBezTo>
                  <a:cubicBezTo>
                    <a:pt x="32" y="198"/>
                    <a:pt x="32" y="198"/>
                    <a:pt x="32" y="198"/>
                  </a:cubicBezTo>
                  <a:cubicBezTo>
                    <a:pt x="32" y="198"/>
                    <a:pt x="32" y="198"/>
                    <a:pt x="32" y="197"/>
                  </a:cubicBezTo>
                  <a:cubicBezTo>
                    <a:pt x="33" y="196"/>
                    <a:pt x="33" y="195"/>
                    <a:pt x="33" y="194"/>
                  </a:cubicBezTo>
                  <a:cubicBezTo>
                    <a:pt x="34" y="193"/>
                    <a:pt x="34" y="192"/>
                    <a:pt x="34" y="191"/>
                  </a:cubicBezTo>
                  <a:cubicBezTo>
                    <a:pt x="35" y="188"/>
                    <a:pt x="36" y="186"/>
                    <a:pt x="36" y="183"/>
                  </a:cubicBezTo>
                  <a:cubicBezTo>
                    <a:pt x="36" y="183"/>
                    <a:pt x="36" y="182"/>
                    <a:pt x="36" y="182"/>
                  </a:cubicBezTo>
                  <a:cubicBezTo>
                    <a:pt x="36" y="182"/>
                    <a:pt x="36" y="181"/>
                    <a:pt x="36" y="181"/>
                  </a:cubicBezTo>
                  <a:cubicBezTo>
                    <a:pt x="37" y="181"/>
                    <a:pt x="37" y="182"/>
                    <a:pt x="37" y="182"/>
                  </a:cubicBezTo>
                  <a:cubicBezTo>
                    <a:pt x="37" y="183"/>
                    <a:pt x="37" y="184"/>
                    <a:pt x="37" y="186"/>
                  </a:cubicBezTo>
                  <a:cubicBezTo>
                    <a:pt x="37" y="186"/>
                    <a:pt x="38" y="186"/>
                    <a:pt x="38" y="186"/>
                  </a:cubicBezTo>
                  <a:cubicBezTo>
                    <a:pt x="38" y="186"/>
                    <a:pt x="38" y="186"/>
                    <a:pt x="39" y="185"/>
                  </a:cubicBezTo>
                  <a:cubicBezTo>
                    <a:pt x="39" y="185"/>
                    <a:pt x="39" y="184"/>
                    <a:pt x="39" y="184"/>
                  </a:cubicBezTo>
                  <a:cubicBezTo>
                    <a:pt x="39" y="183"/>
                    <a:pt x="39" y="182"/>
                    <a:pt x="40" y="182"/>
                  </a:cubicBezTo>
                  <a:cubicBezTo>
                    <a:pt x="40" y="180"/>
                    <a:pt x="39" y="180"/>
                    <a:pt x="38" y="179"/>
                  </a:cubicBezTo>
                  <a:cubicBezTo>
                    <a:pt x="38" y="178"/>
                    <a:pt x="38" y="177"/>
                    <a:pt x="37" y="176"/>
                  </a:cubicBezTo>
                  <a:cubicBezTo>
                    <a:pt x="37" y="176"/>
                    <a:pt x="37" y="175"/>
                    <a:pt x="37" y="174"/>
                  </a:cubicBezTo>
                  <a:cubicBezTo>
                    <a:pt x="37" y="173"/>
                    <a:pt x="37" y="172"/>
                    <a:pt x="37" y="171"/>
                  </a:cubicBezTo>
                  <a:cubicBezTo>
                    <a:pt x="37" y="170"/>
                    <a:pt x="37" y="169"/>
                    <a:pt x="37" y="167"/>
                  </a:cubicBezTo>
                  <a:cubicBezTo>
                    <a:pt x="37" y="167"/>
                    <a:pt x="37" y="166"/>
                    <a:pt x="37" y="166"/>
                  </a:cubicBezTo>
                  <a:cubicBezTo>
                    <a:pt x="38" y="166"/>
                    <a:pt x="38" y="165"/>
                    <a:pt x="38" y="165"/>
                  </a:cubicBezTo>
                  <a:cubicBezTo>
                    <a:pt x="39" y="164"/>
                    <a:pt x="40" y="163"/>
                    <a:pt x="41" y="164"/>
                  </a:cubicBezTo>
                  <a:cubicBezTo>
                    <a:pt x="41" y="164"/>
                    <a:pt x="42" y="164"/>
                    <a:pt x="42" y="163"/>
                  </a:cubicBezTo>
                  <a:cubicBezTo>
                    <a:pt x="42" y="163"/>
                    <a:pt x="41" y="162"/>
                    <a:pt x="41" y="162"/>
                  </a:cubicBezTo>
                  <a:cubicBezTo>
                    <a:pt x="40" y="162"/>
                    <a:pt x="40" y="162"/>
                    <a:pt x="39" y="162"/>
                  </a:cubicBezTo>
                  <a:cubicBezTo>
                    <a:pt x="38" y="162"/>
                    <a:pt x="38" y="162"/>
                    <a:pt x="37" y="162"/>
                  </a:cubicBezTo>
                  <a:cubicBezTo>
                    <a:pt x="36" y="163"/>
                    <a:pt x="36" y="164"/>
                    <a:pt x="36" y="165"/>
                  </a:cubicBezTo>
                  <a:cubicBezTo>
                    <a:pt x="36" y="166"/>
                    <a:pt x="36" y="166"/>
                    <a:pt x="36" y="167"/>
                  </a:cubicBezTo>
                  <a:cubicBezTo>
                    <a:pt x="35" y="167"/>
                    <a:pt x="35" y="168"/>
                    <a:pt x="35" y="168"/>
                  </a:cubicBezTo>
                  <a:cubicBezTo>
                    <a:pt x="34" y="169"/>
                    <a:pt x="34" y="166"/>
                    <a:pt x="34" y="166"/>
                  </a:cubicBezTo>
                  <a:cubicBezTo>
                    <a:pt x="34" y="165"/>
                    <a:pt x="33" y="165"/>
                    <a:pt x="33" y="164"/>
                  </a:cubicBezTo>
                  <a:cubicBezTo>
                    <a:pt x="33" y="163"/>
                    <a:pt x="33" y="163"/>
                    <a:pt x="33" y="162"/>
                  </a:cubicBezTo>
                  <a:cubicBezTo>
                    <a:pt x="33" y="162"/>
                    <a:pt x="33" y="161"/>
                    <a:pt x="32" y="160"/>
                  </a:cubicBezTo>
                  <a:cubicBezTo>
                    <a:pt x="32" y="160"/>
                    <a:pt x="32" y="159"/>
                    <a:pt x="32" y="158"/>
                  </a:cubicBezTo>
                  <a:cubicBezTo>
                    <a:pt x="32" y="158"/>
                    <a:pt x="32" y="157"/>
                    <a:pt x="32" y="156"/>
                  </a:cubicBezTo>
                  <a:cubicBezTo>
                    <a:pt x="32" y="156"/>
                    <a:pt x="32" y="156"/>
                    <a:pt x="32" y="155"/>
                  </a:cubicBezTo>
                  <a:cubicBezTo>
                    <a:pt x="32" y="155"/>
                    <a:pt x="33" y="154"/>
                    <a:pt x="33" y="154"/>
                  </a:cubicBezTo>
                  <a:cubicBezTo>
                    <a:pt x="33" y="154"/>
                    <a:pt x="34" y="154"/>
                    <a:pt x="34" y="153"/>
                  </a:cubicBezTo>
                  <a:cubicBezTo>
                    <a:pt x="34" y="153"/>
                    <a:pt x="34" y="153"/>
                    <a:pt x="34" y="152"/>
                  </a:cubicBezTo>
                  <a:cubicBezTo>
                    <a:pt x="34" y="152"/>
                    <a:pt x="34" y="152"/>
                    <a:pt x="34" y="152"/>
                  </a:cubicBezTo>
                  <a:cubicBezTo>
                    <a:pt x="33" y="151"/>
                    <a:pt x="33" y="151"/>
                    <a:pt x="33" y="151"/>
                  </a:cubicBezTo>
                  <a:cubicBezTo>
                    <a:pt x="33" y="151"/>
                    <a:pt x="33" y="150"/>
                    <a:pt x="32" y="150"/>
                  </a:cubicBezTo>
                  <a:cubicBezTo>
                    <a:pt x="32" y="149"/>
                    <a:pt x="32" y="149"/>
                    <a:pt x="32" y="148"/>
                  </a:cubicBezTo>
                  <a:cubicBezTo>
                    <a:pt x="32" y="147"/>
                    <a:pt x="32" y="147"/>
                    <a:pt x="32" y="146"/>
                  </a:cubicBezTo>
                  <a:cubicBezTo>
                    <a:pt x="33" y="145"/>
                    <a:pt x="33" y="144"/>
                    <a:pt x="33" y="143"/>
                  </a:cubicBezTo>
                  <a:cubicBezTo>
                    <a:pt x="33" y="143"/>
                    <a:pt x="33" y="142"/>
                    <a:pt x="33" y="142"/>
                  </a:cubicBezTo>
                  <a:cubicBezTo>
                    <a:pt x="33" y="141"/>
                    <a:pt x="33" y="140"/>
                    <a:pt x="33" y="140"/>
                  </a:cubicBezTo>
                  <a:cubicBezTo>
                    <a:pt x="33" y="139"/>
                    <a:pt x="34" y="139"/>
                    <a:pt x="34" y="138"/>
                  </a:cubicBezTo>
                  <a:cubicBezTo>
                    <a:pt x="34" y="138"/>
                    <a:pt x="35" y="138"/>
                    <a:pt x="35" y="138"/>
                  </a:cubicBezTo>
                  <a:cubicBezTo>
                    <a:pt x="37" y="137"/>
                    <a:pt x="37" y="136"/>
                    <a:pt x="37" y="135"/>
                  </a:cubicBezTo>
                  <a:cubicBezTo>
                    <a:pt x="36" y="135"/>
                    <a:pt x="36" y="134"/>
                    <a:pt x="36" y="134"/>
                  </a:cubicBezTo>
                  <a:cubicBezTo>
                    <a:pt x="36" y="133"/>
                    <a:pt x="36" y="133"/>
                    <a:pt x="36" y="132"/>
                  </a:cubicBezTo>
                  <a:cubicBezTo>
                    <a:pt x="36" y="131"/>
                    <a:pt x="36" y="131"/>
                    <a:pt x="36" y="130"/>
                  </a:cubicBezTo>
                  <a:cubicBezTo>
                    <a:pt x="36" y="129"/>
                    <a:pt x="36" y="129"/>
                    <a:pt x="36" y="128"/>
                  </a:cubicBezTo>
                  <a:cubicBezTo>
                    <a:pt x="36" y="128"/>
                    <a:pt x="37" y="127"/>
                    <a:pt x="37" y="127"/>
                  </a:cubicBezTo>
                  <a:cubicBezTo>
                    <a:pt x="37" y="126"/>
                    <a:pt x="37" y="126"/>
                    <a:pt x="37" y="125"/>
                  </a:cubicBezTo>
                  <a:cubicBezTo>
                    <a:pt x="37" y="124"/>
                    <a:pt x="37" y="123"/>
                    <a:pt x="37" y="123"/>
                  </a:cubicBezTo>
                  <a:cubicBezTo>
                    <a:pt x="36" y="122"/>
                    <a:pt x="36" y="122"/>
                    <a:pt x="36" y="121"/>
                  </a:cubicBezTo>
                  <a:cubicBezTo>
                    <a:pt x="36" y="120"/>
                    <a:pt x="37" y="119"/>
                    <a:pt x="38" y="119"/>
                  </a:cubicBezTo>
                  <a:cubicBezTo>
                    <a:pt x="39" y="119"/>
                    <a:pt x="40" y="119"/>
                    <a:pt x="41" y="119"/>
                  </a:cubicBezTo>
                  <a:cubicBezTo>
                    <a:pt x="42" y="119"/>
                    <a:pt x="42" y="119"/>
                    <a:pt x="41" y="118"/>
                  </a:cubicBezTo>
                  <a:cubicBezTo>
                    <a:pt x="41" y="117"/>
                    <a:pt x="40" y="117"/>
                    <a:pt x="39" y="116"/>
                  </a:cubicBezTo>
                  <a:cubicBezTo>
                    <a:pt x="39" y="116"/>
                    <a:pt x="39" y="116"/>
                    <a:pt x="38" y="116"/>
                  </a:cubicBezTo>
                  <a:cubicBezTo>
                    <a:pt x="38" y="116"/>
                    <a:pt x="37" y="116"/>
                    <a:pt x="37" y="116"/>
                  </a:cubicBezTo>
                  <a:cubicBezTo>
                    <a:pt x="37" y="116"/>
                    <a:pt x="37" y="116"/>
                    <a:pt x="36" y="116"/>
                  </a:cubicBezTo>
                  <a:cubicBezTo>
                    <a:pt x="36" y="116"/>
                    <a:pt x="36" y="116"/>
                    <a:pt x="36" y="116"/>
                  </a:cubicBezTo>
                  <a:cubicBezTo>
                    <a:pt x="36" y="116"/>
                    <a:pt x="36" y="116"/>
                    <a:pt x="35" y="116"/>
                  </a:cubicBezTo>
                  <a:cubicBezTo>
                    <a:pt x="35" y="116"/>
                    <a:pt x="35" y="117"/>
                    <a:pt x="35" y="117"/>
                  </a:cubicBezTo>
                  <a:cubicBezTo>
                    <a:pt x="35" y="117"/>
                    <a:pt x="35" y="117"/>
                    <a:pt x="35" y="117"/>
                  </a:cubicBezTo>
                  <a:cubicBezTo>
                    <a:pt x="35" y="117"/>
                    <a:pt x="35" y="117"/>
                    <a:pt x="35" y="117"/>
                  </a:cubicBezTo>
                  <a:cubicBezTo>
                    <a:pt x="35" y="117"/>
                    <a:pt x="35" y="117"/>
                    <a:pt x="35" y="117"/>
                  </a:cubicBezTo>
                  <a:cubicBezTo>
                    <a:pt x="35" y="118"/>
                    <a:pt x="35" y="118"/>
                    <a:pt x="35" y="119"/>
                  </a:cubicBezTo>
                  <a:cubicBezTo>
                    <a:pt x="35" y="119"/>
                    <a:pt x="34" y="120"/>
                    <a:pt x="34" y="120"/>
                  </a:cubicBezTo>
                  <a:cubicBezTo>
                    <a:pt x="34" y="120"/>
                    <a:pt x="34" y="120"/>
                    <a:pt x="33" y="121"/>
                  </a:cubicBezTo>
                  <a:cubicBezTo>
                    <a:pt x="32" y="121"/>
                    <a:pt x="32" y="119"/>
                    <a:pt x="32" y="118"/>
                  </a:cubicBezTo>
                  <a:cubicBezTo>
                    <a:pt x="32" y="116"/>
                    <a:pt x="32" y="114"/>
                    <a:pt x="31" y="113"/>
                  </a:cubicBezTo>
                  <a:cubicBezTo>
                    <a:pt x="30" y="112"/>
                    <a:pt x="30" y="111"/>
                    <a:pt x="29" y="111"/>
                  </a:cubicBezTo>
                  <a:cubicBezTo>
                    <a:pt x="29" y="110"/>
                    <a:pt x="29" y="109"/>
                    <a:pt x="28" y="109"/>
                  </a:cubicBezTo>
                  <a:cubicBezTo>
                    <a:pt x="27" y="107"/>
                    <a:pt x="28" y="106"/>
                    <a:pt x="27" y="104"/>
                  </a:cubicBezTo>
                  <a:cubicBezTo>
                    <a:pt x="27" y="103"/>
                    <a:pt x="26" y="102"/>
                    <a:pt x="25" y="101"/>
                  </a:cubicBezTo>
                  <a:cubicBezTo>
                    <a:pt x="25" y="100"/>
                    <a:pt x="24" y="100"/>
                    <a:pt x="24" y="99"/>
                  </a:cubicBezTo>
                  <a:cubicBezTo>
                    <a:pt x="24" y="99"/>
                    <a:pt x="24" y="98"/>
                    <a:pt x="24" y="98"/>
                  </a:cubicBezTo>
                  <a:cubicBezTo>
                    <a:pt x="24" y="98"/>
                    <a:pt x="24" y="98"/>
                    <a:pt x="24" y="98"/>
                  </a:cubicBezTo>
                  <a:cubicBezTo>
                    <a:pt x="24" y="97"/>
                    <a:pt x="24" y="97"/>
                    <a:pt x="24" y="97"/>
                  </a:cubicBezTo>
                  <a:cubicBezTo>
                    <a:pt x="24" y="96"/>
                    <a:pt x="24" y="96"/>
                    <a:pt x="25" y="96"/>
                  </a:cubicBezTo>
                  <a:cubicBezTo>
                    <a:pt x="25" y="96"/>
                    <a:pt x="25" y="96"/>
                    <a:pt x="25" y="96"/>
                  </a:cubicBezTo>
                  <a:cubicBezTo>
                    <a:pt x="25" y="95"/>
                    <a:pt x="26" y="95"/>
                    <a:pt x="26" y="95"/>
                  </a:cubicBezTo>
                  <a:cubicBezTo>
                    <a:pt x="26" y="94"/>
                    <a:pt x="26" y="94"/>
                    <a:pt x="26" y="93"/>
                  </a:cubicBezTo>
                  <a:cubicBezTo>
                    <a:pt x="26" y="93"/>
                    <a:pt x="26" y="92"/>
                    <a:pt x="25" y="92"/>
                  </a:cubicBezTo>
                  <a:cubicBezTo>
                    <a:pt x="25" y="91"/>
                    <a:pt x="25" y="91"/>
                    <a:pt x="25" y="91"/>
                  </a:cubicBezTo>
                  <a:cubicBezTo>
                    <a:pt x="24" y="91"/>
                    <a:pt x="23" y="91"/>
                    <a:pt x="23" y="92"/>
                  </a:cubicBezTo>
                  <a:cubicBezTo>
                    <a:pt x="22" y="92"/>
                    <a:pt x="22" y="93"/>
                    <a:pt x="22" y="93"/>
                  </a:cubicBezTo>
                  <a:cubicBezTo>
                    <a:pt x="22" y="93"/>
                    <a:pt x="22" y="94"/>
                    <a:pt x="21" y="94"/>
                  </a:cubicBezTo>
                  <a:cubicBezTo>
                    <a:pt x="21" y="94"/>
                    <a:pt x="21" y="94"/>
                    <a:pt x="21" y="93"/>
                  </a:cubicBezTo>
                  <a:cubicBezTo>
                    <a:pt x="21" y="93"/>
                    <a:pt x="21" y="93"/>
                    <a:pt x="21" y="93"/>
                  </a:cubicBezTo>
                  <a:cubicBezTo>
                    <a:pt x="20" y="92"/>
                    <a:pt x="20" y="92"/>
                    <a:pt x="20" y="92"/>
                  </a:cubicBezTo>
                  <a:cubicBezTo>
                    <a:pt x="20" y="91"/>
                    <a:pt x="20" y="91"/>
                    <a:pt x="20" y="90"/>
                  </a:cubicBezTo>
                  <a:cubicBezTo>
                    <a:pt x="20" y="90"/>
                    <a:pt x="19" y="90"/>
                    <a:pt x="19" y="89"/>
                  </a:cubicBezTo>
                  <a:cubicBezTo>
                    <a:pt x="19" y="88"/>
                    <a:pt x="18" y="87"/>
                    <a:pt x="18" y="86"/>
                  </a:cubicBezTo>
                  <a:cubicBezTo>
                    <a:pt x="18" y="86"/>
                    <a:pt x="18" y="85"/>
                    <a:pt x="18" y="85"/>
                  </a:cubicBezTo>
                  <a:cubicBezTo>
                    <a:pt x="17" y="85"/>
                    <a:pt x="17" y="84"/>
                    <a:pt x="17" y="84"/>
                  </a:cubicBezTo>
                  <a:cubicBezTo>
                    <a:pt x="17" y="83"/>
                    <a:pt x="17" y="83"/>
                    <a:pt x="16" y="83"/>
                  </a:cubicBezTo>
                  <a:cubicBezTo>
                    <a:pt x="16" y="82"/>
                    <a:pt x="16" y="82"/>
                    <a:pt x="16" y="82"/>
                  </a:cubicBezTo>
                  <a:cubicBezTo>
                    <a:pt x="16" y="82"/>
                    <a:pt x="17" y="81"/>
                    <a:pt x="17" y="81"/>
                  </a:cubicBezTo>
                  <a:cubicBezTo>
                    <a:pt x="17" y="80"/>
                    <a:pt x="16" y="79"/>
                    <a:pt x="15" y="79"/>
                  </a:cubicBezTo>
                  <a:cubicBezTo>
                    <a:pt x="15" y="79"/>
                    <a:pt x="14" y="79"/>
                    <a:pt x="14" y="80"/>
                  </a:cubicBezTo>
                  <a:cubicBezTo>
                    <a:pt x="13" y="80"/>
                    <a:pt x="13" y="81"/>
                    <a:pt x="12" y="81"/>
                  </a:cubicBezTo>
                  <a:cubicBezTo>
                    <a:pt x="12" y="81"/>
                    <a:pt x="11" y="80"/>
                    <a:pt x="11" y="80"/>
                  </a:cubicBezTo>
                  <a:cubicBezTo>
                    <a:pt x="11" y="79"/>
                    <a:pt x="11" y="79"/>
                    <a:pt x="11" y="79"/>
                  </a:cubicBezTo>
                  <a:cubicBezTo>
                    <a:pt x="11" y="78"/>
                    <a:pt x="10" y="78"/>
                    <a:pt x="10" y="78"/>
                  </a:cubicBezTo>
                  <a:cubicBezTo>
                    <a:pt x="10" y="77"/>
                    <a:pt x="10" y="77"/>
                    <a:pt x="10" y="76"/>
                  </a:cubicBezTo>
                  <a:cubicBezTo>
                    <a:pt x="10" y="76"/>
                    <a:pt x="11" y="75"/>
                    <a:pt x="11" y="75"/>
                  </a:cubicBezTo>
                  <a:cubicBezTo>
                    <a:pt x="11" y="73"/>
                    <a:pt x="11" y="72"/>
                    <a:pt x="12" y="70"/>
                  </a:cubicBezTo>
                  <a:cubicBezTo>
                    <a:pt x="12" y="69"/>
                    <a:pt x="12" y="68"/>
                    <a:pt x="12" y="66"/>
                  </a:cubicBezTo>
                  <a:cubicBezTo>
                    <a:pt x="11" y="66"/>
                    <a:pt x="11" y="65"/>
                    <a:pt x="10" y="64"/>
                  </a:cubicBezTo>
                  <a:cubicBezTo>
                    <a:pt x="10" y="64"/>
                    <a:pt x="10" y="63"/>
                    <a:pt x="10" y="62"/>
                  </a:cubicBezTo>
                  <a:cubicBezTo>
                    <a:pt x="10" y="61"/>
                    <a:pt x="10" y="60"/>
                    <a:pt x="10" y="60"/>
                  </a:cubicBezTo>
                  <a:cubicBezTo>
                    <a:pt x="10" y="59"/>
                    <a:pt x="11" y="58"/>
                    <a:pt x="11" y="58"/>
                  </a:cubicBezTo>
                  <a:cubicBezTo>
                    <a:pt x="11" y="57"/>
                    <a:pt x="11" y="56"/>
                    <a:pt x="11" y="55"/>
                  </a:cubicBezTo>
                  <a:cubicBezTo>
                    <a:pt x="10" y="54"/>
                    <a:pt x="10" y="53"/>
                    <a:pt x="9" y="52"/>
                  </a:cubicBezTo>
                  <a:cubicBezTo>
                    <a:pt x="8" y="51"/>
                    <a:pt x="8" y="50"/>
                    <a:pt x="7" y="50"/>
                  </a:cubicBezTo>
                  <a:cubicBezTo>
                    <a:pt x="7" y="49"/>
                    <a:pt x="6" y="49"/>
                    <a:pt x="6" y="49"/>
                  </a:cubicBezTo>
                  <a:cubicBezTo>
                    <a:pt x="6" y="49"/>
                    <a:pt x="6" y="48"/>
                    <a:pt x="5" y="48"/>
                  </a:cubicBezTo>
                  <a:cubicBezTo>
                    <a:pt x="5" y="47"/>
                    <a:pt x="6" y="47"/>
                    <a:pt x="6" y="46"/>
                  </a:cubicBezTo>
                  <a:cubicBezTo>
                    <a:pt x="6" y="46"/>
                    <a:pt x="6" y="45"/>
                    <a:pt x="6" y="45"/>
                  </a:cubicBezTo>
                  <a:cubicBezTo>
                    <a:pt x="6" y="44"/>
                    <a:pt x="7" y="43"/>
                    <a:pt x="7" y="43"/>
                  </a:cubicBezTo>
                  <a:cubicBezTo>
                    <a:pt x="8" y="42"/>
                    <a:pt x="8" y="40"/>
                    <a:pt x="9" y="39"/>
                  </a:cubicBezTo>
                  <a:cubicBezTo>
                    <a:pt x="9" y="39"/>
                    <a:pt x="9" y="38"/>
                    <a:pt x="10" y="37"/>
                  </a:cubicBezTo>
                  <a:cubicBezTo>
                    <a:pt x="11" y="35"/>
                    <a:pt x="12" y="33"/>
                    <a:pt x="12" y="31"/>
                  </a:cubicBezTo>
                  <a:cubicBezTo>
                    <a:pt x="13" y="29"/>
                    <a:pt x="13" y="26"/>
                    <a:pt x="12" y="24"/>
                  </a:cubicBezTo>
                  <a:cubicBezTo>
                    <a:pt x="12" y="22"/>
                    <a:pt x="11" y="20"/>
                    <a:pt x="10" y="19"/>
                  </a:cubicBezTo>
                  <a:cubicBezTo>
                    <a:pt x="8" y="18"/>
                    <a:pt x="7" y="17"/>
                    <a:pt x="5" y="16"/>
                  </a:cubicBezTo>
                  <a:cubicBezTo>
                    <a:pt x="4" y="15"/>
                    <a:pt x="3" y="13"/>
                    <a:pt x="2" y="12"/>
                  </a:cubicBezTo>
                  <a:cubicBezTo>
                    <a:pt x="2" y="10"/>
                    <a:pt x="1" y="9"/>
                    <a:pt x="1" y="7"/>
                  </a:cubicBezTo>
                  <a:cubicBezTo>
                    <a:pt x="1" y="6"/>
                    <a:pt x="1" y="5"/>
                    <a:pt x="1" y="5"/>
                  </a:cubicBezTo>
                  <a:cubicBezTo>
                    <a:pt x="0" y="4"/>
                    <a:pt x="0" y="3"/>
                    <a:pt x="0" y="2"/>
                  </a:cubicBezTo>
                  <a:cubicBezTo>
                    <a:pt x="0" y="1"/>
                    <a:pt x="0" y="1"/>
                    <a:pt x="1" y="0"/>
                  </a:cubicBezTo>
                  <a:cubicBezTo>
                    <a:pt x="1" y="0"/>
                    <a:pt x="2" y="0"/>
                    <a:pt x="2" y="0"/>
                  </a:cubicBezTo>
                  <a:cubicBezTo>
                    <a:pt x="3" y="0"/>
                    <a:pt x="4" y="0"/>
                    <a:pt x="5" y="0"/>
                  </a:cubicBezTo>
                  <a:cubicBezTo>
                    <a:pt x="5" y="0"/>
                    <a:pt x="6" y="0"/>
                    <a:pt x="7" y="1"/>
                  </a:cubicBezTo>
                  <a:cubicBezTo>
                    <a:pt x="8" y="1"/>
                    <a:pt x="8" y="1"/>
                    <a:pt x="9" y="1"/>
                  </a:cubicBezTo>
                  <a:cubicBezTo>
                    <a:pt x="10" y="1"/>
                    <a:pt x="10" y="1"/>
                    <a:pt x="11" y="2"/>
                  </a:cubicBezTo>
                  <a:cubicBezTo>
                    <a:pt x="13" y="2"/>
                    <a:pt x="14" y="3"/>
                    <a:pt x="15" y="4"/>
                  </a:cubicBezTo>
                  <a:cubicBezTo>
                    <a:pt x="16" y="5"/>
                    <a:pt x="16" y="5"/>
                    <a:pt x="17" y="6"/>
                  </a:cubicBezTo>
                  <a:cubicBezTo>
                    <a:pt x="17" y="7"/>
                    <a:pt x="17" y="7"/>
                    <a:pt x="18" y="8"/>
                  </a:cubicBezTo>
                  <a:cubicBezTo>
                    <a:pt x="19" y="9"/>
                    <a:pt x="21" y="10"/>
                    <a:pt x="23" y="10"/>
                  </a:cubicBezTo>
                  <a:cubicBezTo>
                    <a:pt x="24" y="10"/>
                    <a:pt x="25" y="10"/>
                    <a:pt x="26" y="10"/>
                  </a:cubicBezTo>
                  <a:cubicBezTo>
                    <a:pt x="27" y="11"/>
                    <a:pt x="28" y="11"/>
                    <a:pt x="28" y="12"/>
                  </a:cubicBezTo>
                  <a:cubicBezTo>
                    <a:pt x="29" y="12"/>
                    <a:pt x="30" y="13"/>
                    <a:pt x="30" y="13"/>
                  </a:cubicBezTo>
                  <a:cubicBezTo>
                    <a:pt x="31" y="13"/>
                    <a:pt x="32" y="13"/>
                    <a:pt x="33" y="13"/>
                  </a:cubicBezTo>
                  <a:cubicBezTo>
                    <a:pt x="34" y="14"/>
                    <a:pt x="34" y="13"/>
                    <a:pt x="35" y="14"/>
                  </a:cubicBezTo>
                  <a:cubicBezTo>
                    <a:pt x="36" y="14"/>
                    <a:pt x="37" y="14"/>
                    <a:pt x="37" y="14"/>
                  </a:cubicBezTo>
                  <a:cubicBezTo>
                    <a:pt x="38" y="15"/>
                    <a:pt x="39" y="15"/>
                    <a:pt x="40" y="16"/>
                  </a:cubicBezTo>
                  <a:cubicBezTo>
                    <a:pt x="41" y="16"/>
                    <a:pt x="42" y="16"/>
                    <a:pt x="43" y="16"/>
                  </a:cubicBezTo>
                  <a:cubicBezTo>
                    <a:pt x="44" y="16"/>
                    <a:pt x="45" y="16"/>
                    <a:pt x="46" y="17"/>
                  </a:cubicBezTo>
                  <a:cubicBezTo>
                    <a:pt x="47" y="17"/>
                    <a:pt x="46" y="18"/>
                    <a:pt x="46" y="19"/>
                  </a:cubicBezTo>
                  <a:cubicBezTo>
                    <a:pt x="46" y="20"/>
                    <a:pt x="45" y="20"/>
                    <a:pt x="45" y="21"/>
                  </a:cubicBezTo>
                  <a:cubicBezTo>
                    <a:pt x="45" y="22"/>
                    <a:pt x="45" y="22"/>
                    <a:pt x="46" y="22"/>
                  </a:cubicBezTo>
                  <a:cubicBezTo>
                    <a:pt x="46" y="23"/>
                    <a:pt x="47" y="22"/>
                    <a:pt x="47" y="22"/>
                  </a:cubicBezTo>
                  <a:cubicBezTo>
                    <a:pt x="47" y="22"/>
                    <a:pt x="48" y="22"/>
                    <a:pt x="48" y="22"/>
                  </a:cubicBezTo>
                  <a:cubicBezTo>
                    <a:pt x="48" y="22"/>
                    <a:pt x="48" y="22"/>
                    <a:pt x="49" y="22"/>
                  </a:cubicBezTo>
                  <a:cubicBezTo>
                    <a:pt x="49" y="21"/>
                    <a:pt x="50" y="21"/>
                    <a:pt x="51" y="21"/>
                  </a:cubicBezTo>
                  <a:cubicBezTo>
                    <a:pt x="51" y="21"/>
                    <a:pt x="52" y="20"/>
                    <a:pt x="52" y="20"/>
                  </a:cubicBezTo>
                  <a:cubicBezTo>
                    <a:pt x="52" y="19"/>
                    <a:pt x="52" y="18"/>
                    <a:pt x="53" y="18"/>
                  </a:cubicBezTo>
                  <a:cubicBezTo>
                    <a:pt x="54" y="18"/>
                    <a:pt x="55" y="18"/>
                    <a:pt x="56" y="18"/>
                  </a:cubicBezTo>
                  <a:cubicBezTo>
                    <a:pt x="56" y="18"/>
                    <a:pt x="56" y="18"/>
                    <a:pt x="56" y="18"/>
                  </a:cubicBezTo>
                  <a:cubicBezTo>
                    <a:pt x="56" y="18"/>
                    <a:pt x="56" y="18"/>
                    <a:pt x="56" y="18"/>
                  </a:cubicBezTo>
                  <a:cubicBezTo>
                    <a:pt x="57" y="18"/>
                    <a:pt x="57" y="18"/>
                    <a:pt x="57" y="18"/>
                  </a:cubicBezTo>
                  <a:cubicBezTo>
                    <a:pt x="58" y="18"/>
                    <a:pt x="58" y="18"/>
                    <a:pt x="58" y="18"/>
                  </a:cubicBezTo>
                  <a:cubicBezTo>
                    <a:pt x="59" y="18"/>
                    <a:pt x="59" y="18"/>
                    <a:pt x="60" y="18"/>
                  </a:cubicBezTo>
                  <a:cubicBezTo>
                    <a:pt x="60" y="18"/>
                    <a:pt x="60" y="17"/>
                    <a:pt x="61" y="17"/>
                  </a:cubicBezTo>
                  <a:cubicBezTo>
                    <a:pt x="61" y="17"/>
                    <a:pt x="61" y="17"/>
                    <a:pt x="61" y="16"/>
                  </a:cubicBezTo>
                  <a:cubicBezTo>
                    <a:pt x="61" y="16"/>
                    <a:pt x="61" y="16"/>
                    <a:pt x="61" y="16"/>
                  </a:cubicBezTo>
                  <a:cubicBezTo>
                    <a:pt x="61" y="15"/>
                    <a:pt x="62" y="15"/>
                    <a:pt x="62" y="15"/>
                  </a:cubicBezTo>
                  <a:cubicBezTo>
                    <a:pt x="62" y="15"/>
                    <a:pt x="63" y="14"/>
                    <a:pt x="63" y="14"/>
                  </a:cubicBezTo>
                  <a:cubicBezTo>
                    <a:pt x="63" y="14"/>
                    <a:pt x="63" y="14"/>
                    <a:pt x="64" y="14"/>
                  </a:cubicBezTo>
                  <a:cubicBezTo>
                    <a:pt x="64" y="14"/>
                    <a:pt x="64" y="14"/>
                    <a:pt x="65" y="15"/>
                  </a:cubicBezTo>
                  <a:cubicBezTo>
                    <a:pt x="65" y="15"/>
                    <a:pt x="65" y="15"/>
                    <a:pt x="66" y="15"/>
                  </a:cubicBezTo>
                  <a:cubicBezTo>
                    <a:pt x="66" y="15"/>
                    <a:pt x="66" y="15"/>
                    <a:pt x="66" y="15"/>
                  </a:cubicBezTo>
                  <a:cubicBezTo>
                    <a:pt x="67" y="15"/>
                    <a:pt x="67" y="15"/>
                    <a:pt x="67" y="15"/>
                  </a:cubicBezTo>
                  <a:cubicBezTo>
                    <a:pt x="67" y="15"/>
                    <a:pt x="68" y="14"/>
                    <a:pt x="68" y="14"/>
                  </a:cubicBezTo>
                  <a:cubicBezTo>
                    <a:pt x="68" y="14"/>
                    <a:pt x="69" y="14"/>
                    <a:pt x="69" y="14"/>
                  </a:cubicBezTo>
                  <a:cubicBezTo>
                    <a:pt x="69" y="14"/>
                    <a:pt x="69" y="14"/>
                    <a:pt x="69" y="13"/>
                  </a:cubicBezTo>
                  <a:cubicBezTo>
                    <a:pt x="69" y="13"/>
                    <a:pt x="69" y="13"/>
                    <a:pt x="69" y="13"/>
                  </a:cubicBezTo>
                  <a:cubicBezTo>
                    <a:pt x="69" y="13"/>
                    <a:pt x="69" y="13"/>
                    <a:pt x="70" y="13"/>
                  </a:cubicBezTo>
                  <a:cubicBezTo>
                    <a:pt x="70" y="12"/>
                    <a:pt x="71" y="11"/>
                    <a:pt x="72" y="11"/>
                  </a:cubicBezTo>
                  <a:cubicBezTo>
                    <a:pt x="72" y="11"/>
                    <a:pt x="72" y="10"/>
                    <a:pt x="72" y="10"/>
                  </a:cubicBezTo>
                  <a:cubicBezTo>
                    <a:pt x="73" y="10"/>
                    <a:pt x="73" y="10"/>
                    <a:pt x="73" y="10"/>
                  </a:cubicBezTo>
                  <a:cubicBezTo>
                    <a:pt x="73" y="9"/>
                    <a:pt x="73" y="9"/>
                    <a:pt x="74" y="9"/>
                  </a:cubicBezTo>
                  <a:cubicBezTo>
                    <a:pt x="74" y="9"/>
                    <a:pt x="74" y="9"/>
                    <a:pt x="75" y="9"/>
                  </a:cubicBezTo>
                  <a:cubicBezTo>
                    <a:pt x="75" y="8"/>
                    <a:pt x="75" y="8"/>
                    <a:pt x="76" y="8"/>
                  </a:cubicBezTo>
                  <a:cubicBezTo>
                    <a:pt x="76" y="8"/>
                    <a:pt x="76" y="8"/>
                    <a:pt x="76" y="8"/>
                  </a:cubicBezTo>
                  <a:cubicBezTo>
                    <a:pt x="77" y="8"/>
                    <a:pt x="77" y="8"/>
                    <a:pt x="77" y="8"/>
                  </a:cubicBezTo>
                  <a:cubicBezTo>
                    <a:pt x="78" y="8"/>
                    <a:pt x="78" y="8"/>
                    <a:pt x="78" y="8"/>
                  </a:cubicBezTo>
                  <a:cubicBezTo>
                    <a:pt x="79" y="8"/>
                    <a:pt x="79" y="8"/>
                    <a:pt x="79" y="8"/>
                  </a:cubicBezTo>
                  <a:cubicBezTo>
                    <a:pt x="80" y="8"/>
                    <a:pt x="80" y="8"/>
                    <a:pt x="80" y="8"/>
                  </a:cubicBezTo>
                  <a:cubicBezTo>
                    <a:pt x="80" y="8"/>
                    <a:pt x="80" y="8"/>
                    <a:pt x="80" y="8"/>
                  </a:cubicBezTo>
                  <a:cubicBezTo>
                    <a:pt x="83" y="9"/>
                    <a:pt x="85" y="9"/>
                    <a:pt x="87" y="10"/>
                  </a:cubicBezTo>
                  <a:cubicBezTo>
                    <a:pt x="90" y="11"/>
                    <a:pt x="92" y="12"/>
                    <a:pt x="95" y="13"/>
                  </a:cubicBezTo>
                  <a:cubicBezTo>
                    <a:pt x="97" y="13"/>
                    <a:pt x="98" y="13"/>
                    <a:pt x="99" y="13"/>
                  </a:cubicBezTo>
                  <a:cubicBezTo>
                    <a:pt x="100" y="13"/>
                    <a:pt x="100" y="13"/>
                    <a:pt x="100" y="14"/>
                  </a:cubicBezTo>
                  <a:cubicBezTo>
                    <a:pt x="101" y="14"/>
                    <a:pt x="101" y="14"/>
                    <a:pt x="101" y="15"/>
                  </a:cubicBezTo>
                  <a:cubicBezTo>
                    <a:pt x="101" y="15"/>
                    <a:pt x="102" y="16"/>
                    <a:pt x="102" y="17"/>
                  </a:cubicBezTo>
                  <a:cubicBezTo>
                    <a:pt x="102" y="18"/>
                    <a:pt x="102" y="19"/>
                    <a:pt x="102" y="20"/>
                  </a:cubicBezTo>
                  <a:cubicBezTo>
                    <a:pt x="102" y="21"/>
                    <a:pt x="102" y="22"/>
                    <a:pt x="102" y="23"/>
                  </a:cubicBezTo>
                  <a:cubicBezTo>
                    <a:pt x="102" y="24"/>
                    <a:pt x="102" y="25"/>
                    <a:pt x="103" y="26"/>
                  </a:cubicBezTo>
                  <a:cubicBezTo>
                    <a:pt x="104" y="26"/>
                    <a:pt x="104" y="27"/>
                    <a:pt x="105" y="28"/>
                  </a:cubicBezTo>
                  <a:cubicBezTo>
                    <a:pt x="105" y="29"/>
                    <a:pt x="105" y="30"/>
                    <a:pt x="104" y="31"/>
                  </a:cubicBezTo>
                  <a:cubicBezTo>
                    <a:pt x="103" y="31"/>
                    <a:pt x="102" y="32"/>
                    <a:pt x="102" y="32"/>
                  </a:cubicBezTo>
                  <a:cubicBezTo>
                    <a:pt x="101" y="32"/>
                    <a:pt x="100" y="32"/>
                    <a:pt x="100" y="33"/>
                  </a:cubicBezTo>
                  <a:cubicBezTo>
                    <a:pt x="99" y="34"/>
                    <a:pt x="99" y="35"/>
                    <a:pt x="99" y="36"/>
                  </a:cubicBezTo>
                  <a:cubicBezTo>
                    <a:pt x="99" y="37"/>
                    <a:pt x="98" y="38"/>
                    <a:pt x="97" y="38"/>
                  </a:cubicBezTo>
                  <a:cubicBezTo>
                    <a:pt x="96" y="38"/>
                    <a:pt x="95" y="38"/>
                    <a:pt x="94" y="39"/>
                  </a:cubicBezTo>
                  <a:cubicBezTo>
                    <a:pt x="93" y="39"/>
                    <a:pt x="92" y="40"/>
                    <a:pt x="92" y="42"/>
                  </a:cubicBezTo>
                  <a:cubicBezTo>
                    <a:pt x="92" y="43"/>
                    <a:pt x="91" y="45"/>
                    <a:pt x="91" y="47"/>
                  </a:cubicBezTo>
                  <a:cubicBezTo>
                    <a:pt x="91" y="48"/>
                    <a:pt x="92" y="49"/>
                    <a:pt x="92" y="51"/>
                  </a:cubicBezTo>
                  <a:cubicBezTo>
                    <a:pt x="92" y="51"/>
                    <a:pt x="92" y="51"/>
                    <a:pt x="92" y="52"/>
                  </a:cubicBezTo>
                  <a:cubicBezTo>
                    <a:pt x="93" y="52"/>
                    <a:pt x="93" y="52"/>
                    <a:pt x="93" y="52"/>
                  </a:cubicBezTo>
                  <a:cubicBezTo>
                    <a:pt x="93" y="53"/>
                    <a:pt x="94" y="54"/>
                    <a:pt x="94" y="54"/>
                  </a:cubicBezTo>
                  <a:cubicBezTo>
                    <a:pt x="95" y="55"/>
                    <a:pt x="96" y="57"/>
                    <a:pt x="96" y="58"/>
                  </a:cubicBezTo>
                  <a:cubicBezTo>
                    <a:pt x="97" y="59"/>
                    <a:pt x="97" y="59"/>
                    <a:pt x="97" y="60"/>
                  </a:cubicBezTo>
                  <a:cubicBezTo>
                    <a:pt x="99" y="63"/>
                    <a:pt x="100" y="65"/>
                    <a:pt x="101" y="68"/>
                  </a:cubicBezTo>
                  <a:cubicBezTo>
                    <a:pt x="101" y="69"/>
                    <a:pt x="102" y="70"/>
                    <a:pt x="103" y="71"/>
                  </a:cubicBezTo>
                  <a:cubicBezTo>
                    <a:pt x="103" y="73"/>
                    <a:pt x="104" y="74"/>
                    <a:pt x="105" y="75"/>
                  </a:cubicBezTo>
                  <a:cubicBezTo>
                    <a:pt x="106" y="76"/>
                    <a:pt x="107" y="78"/>
                    <a:pt x="107" y="79"/>
                  </a:cubicBezTo>
                  <a:cubicBezTo>
                    <a:pt x="108" y="80"/>
                    <a:pt x="108" y="81"/>
                    <a:pt x="108" y="82"/>
                  </a:cubicBezTo>
                  <a:cubicBezTo>
                    <a:pt x="108" y="83"/>
                    <a:pt x="107" y="84"/>
                    <a:pt x="107" y="85"/>
                  </a:cubicBezTo>
                  <a:cubicBezTo>
                    <a:pt x="107" y="86"/>
                    <a:pt x="107" y="87"/>
                    <a:pt x="106" y="88"/>
                  </a:cubicBezTo>
                  <a:cubicBezTo>
                    <a:pt x="106" y="88"/>
                    <a:pt x="106" y="89"/>
                    <a:pt x="105" y="89"/>
                  </a:cubicBezTo>
                  <a:cubicBezTo>
                    <a:pt x="105" y="90"/>
                    <a:pt x="104" y="91"/>
                    <a:pt x="103" y="91"/>
                  </a:cubicBezTo>
                  <a:cubicBezTo>
                    <a:pt x="103" y="92"/>
                    <a:pt x="103" y="93"/>
                    <a:pt x="103" y="94"/>
                  </a:cubicBezTo>
                  <a:cubicBezTo>
                    <a:pt x="103" y="95"/>
                    <a:pt x="104" y="95"/>
                    <a:pt x="104" y="95"/>
                  </a:cubicBezTo>
                  <a:cubicBezTo>
                    <a:pt x="105" y="94"/>
                    <a:pt x="106" y="93"/>
                    <a:pt x="107" y="93"/>
                  </a:cubicBezTo>
                  <a:cubicBezTo>
                    <a:pt x="107" y="92"/>
                    <a:pt x="108" y="91"/>
                    <a:pt x="109" y="92"/>
                  </a:cubicBezTo>
                  <a:cubicBezTo>
                    <a:pt x="109" y="92"/>
                    <a:pt x="109" y="93"/>
                    <a:pt x="109" y="94"/>
                  </a:cubicBezTo>
                  <a:cubicBezTo>
                    <a:pt x="109" y="95"/>
                    <a:pt x="109" y="95"/>
                    <a:pt x="109" y="96"/>
                  </a:cubicBezTo>
                  <a:cubicBezTo>
                    <a:pt x="109" y="97"/>
                    <a:pt x="110" y="97"/>
                    <a:pt x="110" y="98"/>
                  </a:cubicBezTo>
                  <a:cubicBezTo>
                    <a:pt x="110" y="98"/>
                    <a:pt x="111" y="99"/>
                    <a:pt x="111" y="100"/>
                  </a:cubicBezTo>
                  <a:cubicBezTo>
                    <a:pt x="112" y="100"/>
                    <a:pt x="112" y="101"/>
                    <a:pt x="113" y="101"/>
                  </a:cubicBezTo>
                  <a:cubicBezTo>
                    <a:pt x="113" y="101"/>
                    <a:pt x="114" y="100"/>
                    <a:pt x="114" y="99"/>
                  </a:cubicBezTo>
                  <a:cubicBezTo>
                    <a:pt x="114" y="98"/>
                    <a:pt x="114" y="97"/>
                    <a:pt x="114" y="96"/>
                  </a:cubicBezTo>
                  <a:cubicBezTo>
                    <a:pt x="114" y="95"/>
                    <a:pt x="114" y="94"/>
                    <a:pt x="114" y="93"/>
                  </a:cubicBezTo>
                  <a:cubicBezTo>
                    <a:pt x="114" y="92"/>
                    <a:pt x="114" y="91"/>
                    <a:pt x="114" y="91"/>
                  </a:cubicBezTo>
                  <a:cubicBezTo>
                    <a:pt x="114" y="90"/>
                    <a:pt x="115" y="90"/>
                    <a:pt x="116" y="89"/>
                  </a:cubicBezTo>
                  <a:cubicBezTo>
                    <a:pt x="116" y="88"/>
                    <a:pt x="117" y="88"/>
                    <a:pt x="118" y="87"/>
                  </a:cubicBezTo>
                  <a:cubicBezTo>
                    <a:pt x="118" y="87"/>
                    <a:pt x="119" y="86"/>
                    <a:pt x="119" y="86"/>
                  </a:cubicBezTo>
                  <a:cubicBezTo>
                    <a:pt x="120" y="85"/>
                    <a:pt x="121" y="86"/>
                    <a:pt x="122" y="86"/>
                  </a:cubicBezTo>
                  <a:cubicBezTo>
                    <a:pt x="123" y="86"/>
                    <a:pt x="123" y="86"/>
                    <a:pt x="124" y="87"/>
                  </a:cubicBezTo>
                  <a:cubicBezTo>
                    <a:pt x="127" y="87"/>
                    <a:pt x="129" y="86"/>
                    <a:pt x="132" y="84"/>
                  </a:cubicBezTo>
                  <a:cubicBezTo>
                    <a:pt x="133" y="84"/>
                    <a:pt x="134" y="83"/>
                    <a:pt x="135" y="83"/>
                  </a:cubicBezTo>
                  <a:cubicBezTo>
                    <a:pt x="136" y="83"/>
                    <a:pt x="137" y="84"/>
                    <a:pt x="138" y="84"/>
                  </a:cubicBezTo>
                  <a:cubicBezTo>
                    <a:pt x="140" y="85"/>
                    <a:pt x="141" y="86"/>
                    <a:pt x="142" y="86"/>
                  </a:cubicBezTo>
                  <a:cubicBezTo>
                    <a:pt x="143" y="87"/>
                    <a:pt x="144" y="88"/>
                    <a:pt x="145" y="89"/>
                  </a:cubicBezTo>
                  <a:cubicBezTo>
                    <a:pt x="145" y="89"/>
                    <a:pt x="146" y="90"/>
                    <a:pt x="146" y="90"/>
                  </a:cubicBezTo>
                  <a:cubicBezTo>
                    <a:pt x="146" y="91"/>
                    <a:pt x="147" y="91"/>
                    <a:pt x="147" y="91"/>
                  </a:cubicBezTo>
                  <a:cubicBezTo>
                    <a:pt x="147" y="91"/>
                    <a:pt x="147" y="92"/>
                    <a:pt x="148" y="92"/>
                  </a:cubicBezTo>
                  <a:cubicBezTo>
                    <a:pt x="148" y="92"/>
                    <a:pt x="148" y="92"/>
                    <a:pt x="149" y="92"/>
                  </a:cubicBezTo>
                  <a:cubicBezTo>
                    <a:pt x="149" y="92"/>
                    <a:pt x="150" y="93"/>
                    <a:pt x="150" y="93"/>
                  </a:cubicBezTo>
                  <a:cubicBezTo>
                    <a:pt x="151" y="93"/>
                    <a:pt x="151" y="93"/>
                    <a:pt x="152" y="94"/>
                  </a:cubicBezTo>
                  <a:cubicBezTo>
                    <a:pt x="152" y="94"/>
                    <a:pt x="152" y="94"/>
                    <a:pt x="153" y="94"/>
                  </a:cubicBezTo>
                  <a:cubicBezTo>
                    <a:pt x="154" y="95"/>
                    <a:pt x="154" y="95"/>
                    <a:pt x="155" y="95"/>
                  </a:cubicBezTo>
                  <a:cubicBezTo>
                    <a:pt x="156" y="95"/>
                    <a:pt x="156" y="95"/>
                    <a:pt x="157" y="95"/>
                  </a:cubicBezTo>
                  <a:cubicBezTo>
                    <a:pt x="158" y="96"/>
                    <a:pt x="158" y="96"/>
                    <a:pt x="159" y="96"/>
                  </a:cubicBezTo>
                  <a:cubicBezTo>
                    <a:pt x="160" y="96"/>
                    <a:pt x="160" y="96"/>
                    <a:pt x="161" y="96"/>
                  </a:cubicBezTo>
                  <a:cubicBezTo>
                    <a:pt x="161" y="96"/>
                    <a:pt x="162" y="96"/>
                    <a:pt x="162" y="96"/>
                  </a:cubicBezTo>
                  <a:cubicBezTo>
                    <a:pt x="163" y="96"/>
                    <a:pt x="164" y="96"/>
                    <a:pt x="164" y="97"/>
                  </a:cubicBezTo>
                  <a:cubicBezTo>
                    <a:pt x="165" y="97"/>
                    <a:pt x="166" y="97"/>
                    <a:pt x="167" y="97"/>
                  </a:cubicBezTo>
                  <a:cubicBezTo>
                    <a:pt x="168" y="97"/>
                    <a:pt x="168" y="97"/>
                    <a:pt x="169" y="97"/>
                  </a:cubicBezTo>
                  <a:cubicBezTo>
                    <a:pt x="170" y="98"/>
                    <a:pt x="172" y="98"/>
                    <a:pt x="173" y="98"/>
                  </a:cubicBezTo>
                  <a:cubicBezTo>
                    <a:pt x="175" y="98"/>
                    <a:pt x="176" y="99"/>
                    <a:pt x="178" y="99"/>
                  </a:cubicBezTo>
                  <a:cubicBezTo>
                    <a:pt x="181" y="99"/>
                    <a:pt x="183" y="99"/>
                    <a:pt x="185" y="100"/>
                  </a:cubicBezTo>
                  <a:cubicBezTo>
                    <a:pt x="188" y="100"/>
                    <a:pt x="190" y="100"/>
                    <a:pt x="192" y="101"/>
                  </a:cubicBezTo>
                  <a:cubicBezTo>
                    <a:pt x="193" y="101"/>
                    <a:pt x="194" y="101"/>
                    <a:pt x="195" y="101"/>
                  </a:cubicBezTo>
                  <a:cubicBezTo>
                    <a:pt x="196" y="101"/>
                    <a:pt x="197" y="101"/>
                    <a:pt x="198" y="102"/>
                  </a:cubicBezTo>
                  <a:cubicBezTo>
                    <a:pt x="199" y="102"/>
                    <a:pt x="200" y="102"/>
                    <a:pt x="201" y="103"/>
                  </a:cubicBezTo>
                  <a:cubicBezTo>
                    <a:pt x="201" y="103"/>
                    <a:pt x="202" y="103"/>
                    <a:pt x="203" y="103"/>
                  </a:cubicBezTo>
                  <a:cubicBezTo>
                    <a:pt x="206" y="103"/>
                    <a:pt x="208" y="104"/>
                    <a:pt x="211" y="104"/>
                  </a:cubicBezTo>
                  <a:cubicBezTo>
                    <a:pt x="212" y="104"/>
                    <a:pt x="213" y="104"/>
                    <a:pt x="214" y="104"/>
                  </a:cubicBezTo>
                  <a:cubicBezTo>
                    <a:pt x="214" y="104"/>
                    <a:pt x="215" y="105"/>
                    <a:pt x="215" y="105"/>
                  </a:cubicBezTo>
                  <a:cubicBezTo>
                    <a:pt x="216" y="105"/>
                    <a:pt x="218" y="105"/>
                    <a:pt x="219" y="106"/>
                  </a:cubicBezTo>
                  <a:cubicBezTo>
                    <a:pt x="220" y="106"/>
                    <a:pt x="222" y="107"/>
                    <a:pt x="223" y="108"/>
                  </a:cubicBezTo>
                  <a:cubicBezTo>
                    <a:pt x="224" y="108"/>
                    <a:pt x="225" y="108"/>
                    <a:pt x="225" y="108"/>
                  </a:cubicBezTo>
                  <a:cubicBezTo>
                    <a:pt x="226" y="109"/>
                    <a:pt x="226" y="110"/>
                    <a:pt x="227" y="110"/>
                  </a:cubicBezTo>
                  <a:cubicBezTo>
                    <a:pt x="228" y="111"/>
                    <a:pt x="229" y="113"/>
                    <a:pt x="230" y="114"/>
                  </a:cubicBezTo>
                  <a:cubicBezTo>
                    <a:pt x="230" y="115"/>
                    <a:pt x="231" y="116"/>
                    <a:pt x="231" y="116"/>
                  </a:cubicBezTo>
                  <a:cubicBezTo>
                    <a:pt x="232" y="116"/>
                    <a:pt x="232" y="117"/>
                    <a:pt x="232" y="117"/>
                  </a:cubicBezTo>
                  <a:cubicBezTo>
                    <a:pt x="233" y="117"/>
                    <a:pt x="233" y="117"/>
                    <a:pt x="234" y="117"/>
                  </a:cubicBezTo>
                  <a:cubicBezTo>
                    <a:pt x="235" y="117"/>
                    <a:pt x="236" y="118"/>
                    <a:pt x="237" y="118"/>
                  </a:cubicBezTo>
                  <a:cubicBezTo>
                    <a:pt x="238" y="119"/>
                    <a:pt x="238" y="119"/>
                    <a:pt x="239" y="119"/>
                  </a:cubicBezTo>
                  <a:cubicBezTo>
                    <a:pt x="240" y="119"/>
                    <a:pt x="241" y="120"/>
                    <a:pt x="241" y="120"/>
                  </a:cubicBezTo>
                  <a:cubicBezTo>
                    <a:pt x="242" y="120"/>
                    <a:pt x="242" y="121"/>
                    <a:pt x="242" y="121"/>
                  </a:cubicBezTo>
                  <a:cubicBezTo>
                    <a:pt x="243" y="121"/>
                    <a:pt x="243" y="122"/>
                    <a:pt x="243" y="122"/>
                  </a:cubicBezTo>
                  <a:cubicBezTo>
                    <a:pt x="243" y="122"/>
                    <a:pt x="243" y="122"/>
                    <a:pt x="243" y="122"/>
                  </a:cubicBezTo>
                  <a:cubicBezTo>
                    <a:pt x="244" y="122"/>
                    <a:pt x="244" y="122"/>
                    <a:pt x="244" y="122"/>
                  </a:cubicBezTo>
                  <a:cubicBezTo>
                    <a:pt x="245" y="122"/>
                    <a:pt x="244" y="122"/>
                    <a:pt x="244" y="122"/>
                  </a:cubicBezTo>
                  <a:cubicBezTo>
                    <a:pt x="244" y="122"/>
                    <a:pt x="245" y="122"/>
                    <a:pt x="245" y="122"/>
                  </a:cubicBezTo>
                  <a:cubicBezTo>
                    <a:pt x="245" y="122"/>
                    <a:pt x="245" y="122"/>
                    <a:pt x="245" y="122"/>
                  </a:cubicBezTo>
                  <a:cubicBezTo>
                    <a:pt x="245" y="122"/>
                    <a:pt x="245" y="122"/>
                    <a:pt x="245" y="122"/>
                  </a:cubicBezTo>
                  <a:cubicBezTo>
                    <a:pt x="245" y="121"/>
                    <a:pt x="245" y="121"/>
                    <a:pt x="246" y="121"/>
                  </a:cubicBezTo>
                  <a:cubicBezTo>
                    <a:pt x="246" y="121"/>
                    <a:pt x="246" y="120"/>
                    <a:pt x="247" y="120"/>
                  </a:cubicBezTo>
                  <a:cubicBezTo>
                    <a:pt x="247" y="120"/>
                    <a:pt x="247" y="120"/>
                    <a:pt x="248" y="120"/>
                  </a:cubicBezTo>
                  <a:cubicBezTo>
                    <a:pt x="248" y="120"/>
                    <a:pt x="249" y="120"/>
                    <a:pt x="249" y="119"/>
                  </a:cubicBezTo>
                  <a:cubicBezTo>
                    <a:pt x="250" y="119"/>
                    <a:pt x="250" y="119"/>
                    <a:pt x="250" y="119"/>
                  </a:cubicBezTo>
                  <a:cubicBezTo>
                    <a:pt x="251" y="119"/>
                    <a:pt x="251" y="119"/>
                    <a:pt x="251" y="119"/>
                  </a:cubicBezTo>
                  <a:cubicBezTo>
                    <a:pt x="251" y="119"/>
                    <a:pt x="252" y="119"/>
                    <a:pt x="252" y="119"/>
                  </a:cubicBezTo>
                  <a:cubicBezTo>
                    <a:pt x="253" y="119"/>
                    <a:pt x="253" y="119"/>
                    <a:pt x="253" y="119"/>
                  </a:cubicBezTo>
                  <a:cubicBezTo>
                    <a:pt x="254" y="119"/>
                    <a:pt x="255" y="119"/>
                    <a:pt x="255" y="119"/>
                  </a:cubicBezTo>
                  <a:cubicBezTo>
                    <a:pt x="255" y="119"/>
                    <a:pt x="256" y="119"/>
                    <a:pt x="256" y="119"/>
                  </a:cubicBezTo>
                  <a:cubicBezTo>
                    <a:pt x="256" y="119"/>
                    <a:pt x="257" y="119"/>
                    <a:pt x="257" y="119"/>
                  </a:cubicBezTo>
                  <a:cubicBezTo>
                    <a:pt x="257" y="119"/>
                    <a:pt x="258" y="119"/>
                    <a:pt x="258" y="120"/>
                  </a:cubicBezTo>
                  <a:cubicBezTo>
                    <a:pt x="259" y="120"/>
                    <a:pt x="259" y="120"/>
                    <a:pt x="259" y="120"/>
                  </a:cubicBezTo>
                  <a:cubicBezTo>
                    <a:pt x="260" y="119"/>
                    <a:pt x="260" y="119"/>
                    <a:pt x="260" y="119"/>
                  </a:cubicBezTo>
                  <a:cubicBezTo>
                    <a:pt x="261" y="118"/>
                    <a:pt x="261" y="118"/>
                    <a:pt x="262" y="118"/>
                  </a:cubicBezTo>
                  <a:cubicBezTo>
                    <a:pt x="262" y="117"/>
                    <a:pt x="263" y="117"/>
                    <a:pt x="263" y="116"/>
                  </a:cubicBezTo>
                  <a:cubicBezTo>
                    <a:pt x="264" y="116"/>
                    <a:pt x="264" y="116"/>
                    <a:pt x="265" y="115"/>
                  </a:cubicBezTo>
                  <a:cubicBezTo>
                    <a:pt x="266" y="115"/>
                    <a:pt x="266" y="115"/>
                    <a:pt x="267" y="115"/>
                  </a:cubicBezTo>
                  <a:cubicBezTo>
                    <a:pt x="267" y="115"/>
                    <a:pt x="268" y="115"/>
                    <a:pt x="268" y="115"/>
                  </a:cubicBezTo>
                  <a:cubicBezTo>
                    <a:pt x="269" y="114"/>
                    <a:pt x="269" y="114"/>
                    <a:pt x="270" y="114"/>
                  </a:cubicBezTo>
                  <a:cubicBezTo>
                    <a:pt x="270" y="114"/>
                    <a:pt x="271" y="114"/>
                    <a:pt x="271" y="113"/>
                  </a:cubicBezTo>
                  <a:cubicBezTo>
                    <a:pt x="272" y="113"/>
                    <a:pt x="272" y="113"/>
                    <a:pt x="272" y="113"/>
                  </a:cubicBezTo>
                  <a:cubicBezTo>
                    <a:pt x="272" y="113"/>
                    <a:pt x="272" y="113"/>
                    <a:pt x="272" y="113"/>
                  </a:cubicBezTo>
                  <a:cubicBezTo>
                    <a:pt x="273" y="113"/>
                    <a:pt x="273" y="113"/>
                    <a:pt x="273" y="113"/>
                  </a:cubicBezTo>
                  <a:cubicBezTo>
                    <a:pt x="273" y="113"/>
                    <a:pt x="273" y="112"/>
                    <a:pt x="273" y="112"/>
                  </a:cubicBezTo>
                  <a:cubicBezTo>
                    <a:pt x="274" y="112"/>
                    <a:pt x="274" y="112"/>
                    <a:pt x="274" y="112"/>
                  </a:cubicBezTo>
                  <a:cubicBezTo>
                    <a:pt x="274" y="112"/>
                    <a:pt x="274" y="112"/>
                    <a:pt x="274" y="112"/>
                  </a:cubicBezTo>
                  <a:cubicBezTo>
                    <a:pt x="274" y="112"/>
                    <a:pt x="275" y="112"/>
                    <a:pt x="275" y="111"/>
                  </a:cubicBezTo>
                  <a:cubicBezTo>
                    <a:pt x="275" y="111"/>
                    <a:pt x="276" y="111"/>
                    <a:pt x="276" y="111"/>
                  </a:cubicBezTo>
                  <a:cubicBezTo>
                    <a:pt x="277" y="111"/>
                    <a:pt x="277" y="110"/>
                    <a:pt x="277" y="110"/>
                  </a:cubicBezTo>
                  <a:cubicBezTo>
                    <a:pt x="278" y="110"/>
                    <a:pt x="278" y="110"/>
                    <a:pt x="278" y="110"/>
                  </a:cubicBezTo>
                  <a:cubicBezTo>
                    <a:pt x="278" y="110"/>
                    <a:pt x="279" y="109"/>
                    <a:pt x="279" y="109"/>
                  </a:cubicBezTo>
                  <a:cubicBezTo>
                    <a:pt x="279" y="109"/>
                    <a:pt x="280" y="108"/>
                    <a:pt x="280" y="108"/>
                  </a:cubicBezTo>
                  <a:cubicBezTo>
                    <a:pt x="280" y="108"/>
                    <a:pt x="281" y="107"/>
                    <a:pt x="281" y="107"/>
                  </a:cubicBezTo>
                  <a:cubicBezTo>
                    <a:pt x="282" y="107"/>
                    <a:pt x="282" y="106"/>
                    <a:pt x="282" y="106"/>
                  </a:cubicBezTo>
                  <a:cubicBezTo>
                    <a:pt x="283" y="105"/>
                    <a:pt x="283" y="105"/>
                    <a:pt x="283" y="104"/>
                  </a:cubicBezTo>
                  <a:cubicBezTo>
                    <a:pt x="284" y="104"/>
                    <a:pt x="284" y="104"/>
                    <a:pt x="284" y="104"/>
                  </a:cubicBezTo>
                  <a:cubicBezTo>
                    <a:pt x="284" y="104"/>
                    <a:pt x="284" y="103"/>
                    <a:pt x="284" y="103"/>
                  </a:cubicBezTo>
                  <a:cubicBezTo>
                    <a:pt x="284" y="103"/>
                    <a:pt x="285" y="103"/>
                    <a:pt x="285" y="103"/>
                  </a:cubicBezTo>
                  <a:cubicBezTo>
                    <a:pt x="285" y="102"/>
                    <a:pt x="284" y="103"/>
                    <a:pt x="284" y="103"/>
                  </a:cubicBezTo>
                  <a:cubicBezTo>
                    <a:pt x="284" y="102"/>
                    <a:pt x="285" y="102"/>
                    <a:pt x="285" y="102"/>
                  </a:cubicBezTo>
                  <a:cubicBezTo>
                    <a:pt x="285" y="102"/>
                    <a:pt x="285" y="102"/>
                    <a:pt x="285" y="102"/>
                  </a:cubicBezTo>
                  <a:cubicBezTo>
                    <a:pt x="285" y="102"/>
                    <a:pt x="285" y="101"/>
                    <a:pt x="286" y="101"/>
                  </a:cubicBezTo>
                  <a:cubicBezTo>
                    <a:pt x="286" y="101"/>
                    <a:pt x="286" y="101"/>
                    <a:pt x="286" y="101"/>
                  </a:cubicBezTo>
                  <a:cubicBezTo>
                    <a:pt x="286" y="101"/>
                    <a:pt x="286" y="101"/>
                    <a:pt x="286" y="100"/>
                  </a:cubicBezTo>
                  <a:cubicBezTo>
                    <a:pt x="287" y="100"/>
                    <a:pt x="287" y="100"/>
                    <a:pt x="287" y="100"/>
                  </a:cubicBezTo>
                  <a:cubicBezTo>
                    <a:pt x="287" y="100"/>
                    <a:pt x="287" y="100"/>
                    <a:pt x="287" y="100"/>
                  </a:cubicBezTo>
                  <a:cubicBezTo>
                    <a:pt x="288" y="100"/>
                    <a:pt x="288" y="99"/>
                    <a:pt x="289" y="99"/>
                  </a:cubicBezTo>
                  <a:cubicBezTo>
                    <a:pt x="289" y="99"/>
                    <a:pt x="290" y="99"/>
                    <a:pt x="290" y="99"/>
                  </a:cubicBezTo>
                  <a:cubicBezTo>
                    <a:pt x="290" y="99"/>
                    <a:pt x="291" y="99"/>
                    <a:pt x="291" y="99"/>
                  </a:cubicBezTo>
                  <a:cubicBezTo>
                    <a:pt x="291" y="99"/>
                    <a:pt x="292" y="99"/>
                    <a:pt x="292" y="99"/>
                  </a:cubicBezTo>
                  <a:cubicBezTo>
                    <a:pt x="292" y="98"/>
                    <a:pt x="292" y="98"/>
                    <a:pt x="293" y="98"/>
                  </a:cubicBezTo>
                  <a:cubicBezTo>
                    <a:pt x="293" y="98"/>
                    <a:pt x="293" y="98"/>
                    <a:pt x="293" y="98"/>
                  </a:cubicBezTo>
                  <a:cubicBezTo>
                    <a:pt x="293" y="98"/>
                    <a:pt x="294" y="98"/>
                    <a:pt x="294" y="98"/>
                  </a:cubicBezTo>
                  <a:cubicBezTo>
                    <a:pt x="294" y="98"/>
                    <a:pt x="294" y="98"/>
                    <a:pt x="295" y="98"/>
                  </a:cubicBezTo>
                  <a:cubicBezTo>
                    <a:pt x="295" y="98"/>
                    <a:pt x="295" y="98"/>
                    <a:pt x="295" y="97"/>
                  </a:cubicBezTo>
                  <a:cubicBezTo>
                    <a:pt x="296" y="97"/>
                    <a:pt x="297" y="97"/>
                    <a:pt x="298" y="97"/>
                  </a:cubicBezTo>
                  <a:cubicBezTo>
                    <a:pt x="299" y="97"/>
                    <a:pt x="299" y="97"/>
                    <a:pt x="300" y="97"/>
                  </a:cubicBezTo>
                  <a:cubicBezTo>
                    <a:pt x="300" y="97"/>
                    <a:pt x="301" y="97"/>
                    <a:pt x="301" y="97"/>
                  </a:cubicBezTo>
                  <a:cubicBezTo>
                    <a:pt x="302" y="96"/>
                    <a:pt x="302" y="96"/>
                    <a:pt x="302" y="96"/>
                  </a:cubicBezTo>
                  <a:cubicBezTo>
                    <a:pt x="303" y="96"/>
                    <a:pt x="303" y="96"/>
                    <a:pt x="303" y="96"/>
                  </a:cubicBezTo>
                  <a:cubicBezTo>
                    <a:pt x="304" y="96"/>
                    <a:pt x="304" y="96"/>
                    <a:pt x="304" y="96"/>
                  </a:cubicBezTo>
                  <a:cubicBezTo>
                    <a:pt x="304" y="96"/>
                    <a:pt x="304" y="96"/>
                    <a:pt x="304" y="96"/>
                  </a:cubicBezTo>
                  <a:cubicBezTo>
                    <a:pt x="305" y="96"/>
                    <a:pt x="305" y="96"/>
                    <a:pt x="305" y="96"/>
                  </a:cubicBezTo>
                  <a:cubicBezTo>
                    <a:pt x="305" y="96"/>
                    <a:pt x="305" y="96"/>
                    <a:pt x="306" y="96"/>
                  </a:cubicBezTo>
                  <a:cubicBezTo>
                    <a:pt x="306" y="96"/>
                    <a:pt x="306" y="96"/>
                    <a:pt x="307" y="96"/>
                  </a:cubicBezTo>
                  <a:cubicBezTo>
                    <a:pt x="307" y="96"/>
                    <a:pt x="307" y="96"/>
                    <a:pt x="308" y="96"/>
                  </a:cubicBezTo>
                  <a:cubicBezTo>
                    <a:pt x="308" y="96"/>
                    <a:pt x="309" y="96"/>
                    <a:pt x="309" y="96"/>
                  </a:cubicBezTo>
                  <a:cubicBezTo>
                    <a:pt x="310" y="97"/>
                    <a:pt x="310" y="97"/>
                    <a:pt x="311" y="97"/>
                  </a:cubicBezTo>
                  <a:cubicBezTo>
                    <a:pt x="311" y="97"/>
                    <a:pt x="312" y="98"/>
                    <a:pt x="312" y="98"/>
                  </a:cubicBezTo>
                  <a:cubicBezTo>
                    <a:pt x="312" y="98"/>
                    <a:pt x="313" y="98"/>
                    <a:pt x="314" y="98"/>
                  </a:cubicBezTo>
                  <a:cubicBezTo>
                    <a:pt x="314" y="98"/>
                    <a:pt x="315" y="97"/>
                    <a:pt x="316" y="97"/>
                  </a:cubicBezTo>
                  <a:cubicBezTo>
                    <a:pt x="316" y="97"/>
                    <a:pt x="317" y="97"/>
                    <a:pt x="317" y="97"/>
                  </a:cubicBezTo>
                  <a:cubicBezTo>
                    <a:pt x="317" y="97"/>
                    <a:pt x="318" y="97"/>
                    <a:pt x="318" y="97"/>
                  </a:cubicBezTo>
                  <a:cubicBezTo>
                    <a:pt x="318" y="99"/>
                    <a:pt x="319" y="101"/>
                    <a:pt x="319" y="102"/>
                  </a:cubicBezTo>
                  <a:cubicBezTo>
                    <a:pt x="319" y="103"/>
                    <a:pt x="319" y="107"/>
                    <a:pt x="319" y="112"/>
                  </a:cubicBezTo>
                  <a:cubicBezTo>
                    <a:pt x="320" y="118"/>
                    <a:pt x="321" y="123"/>
                    <a:pt x="322" y="126"/>
                  </a:cubicBezTo>
                  <a:cubicBezTo>
                    <a:pt x="323" y="128"/>
                    <a:pt x="321" y="127"/>
                    <a:pt x="319" y="127"/>
                  </a:cubicBezTo>
                  <a:cubicBezTo>
                    <a:pt x="317" y="127"/>
                    <a:pt x="317" y="133"/>
                    <a:pt x="317" y="135"/>
                  </a:cubicBezTo>
                  <a:cubicBezTo>
                    <a:pt x="318" y="137"/>
                    <a:pt x="329" y="148"/>
                    <a:pt x="329" y="148"/>
                  </a:cubicBezTo>
                  <a:cubicBezTo>
                    <a:pt x="329" y="148"/>
                    <a:pt x="328" y="164"/>
                    <a:pt x="327" y="166"/>
                  </a:cubicBezTo>
                  <a:cubicBezTo>
                    <a:pt x="327" y="168"/>
                    <a:pt x="327" y="170"/>
                    <a:pt x="324" y="172"/>
                  </a:cubicBezTo>
                  <a:cubicBezTo>
                    <a:pt x="322" y="173"/>
                    <a:pt x="323" y="175"/>
                    <a:pt x="326" y="178"/>
                  </a:cubicBezTo>
                  <a:cubicBezTo>
                    <a:pt x="328" y="181"/>
                    <a:pt x="326" y="186"/>
                    <a:pt x="326" y="186"/>
                  </a:cubicBezTo>
                  <a:cubicBezTo>
                    <a:pt x="325" y="195"/>
                    <a:pt x="325" y="195"/>
                    <a:pt x="325" y="195"/>
                  </a:cubicBezTo>
                  <a:cubicBezTo>
                    <a:pt x="325" y="212"/>
                    <a:pt x="325" y="212"/>
                    <a:pt x="325" y="212"/>
                  </a:cubicBezTo>
                  <a:cubicBezTo>
                    <a:pt x="340" y="218"/>
                    <a:pt x="340" y="218"/>
                    <a:pt x="340" y="218"/>
                  </a:cubicBezTo>
                  <a:cubicBezTo>
                    <a:pt x="349" y="213"/>
                    <a:pt x="349" y="213"/>
                    <a:pt x="349" y="213"/>
                  </a:cubicBezTo>
                  <a:cubicBezTo>
                    <a:pt x="349" y="213"/>
                    <a:pt x="354" y="217"/>
                    <a:pt x="354" y="217"/>
                  </a:cubicBezTo>
                  <a:cubicBezTo>
                    <a:pt x="354" y="218"/>
                    <a:pt x="357" y="233"/>
                    <a:pt x="357" y="233"/>
                  </a:cubicBezTo>
                  <a:cubicBezTo>
                    <a:pt x="371" y="240"/>
                    <a:pt x="371" y="240"/>
                    <a:pt x="371" y="240"/>
                  </a:cubicBezTo>
                  <a:cubicBezTo>
                    <a:pt x="369" y="249"/>
                    <a:pt x="369" y="249"/>
                    <a:pt x="369" y="249"/>
                  </a:cubicBezTo>
                  <a:cubicBezTo>
                    <a:pt x="372" y="262"/>
                    <a:pt x="372" y="262"/>
                    <a:pt x="372" y="262"/>
                  </a:cubicBezTo>
                  <a:cubicBezTo>
                    <a:pt x="382" y="263"/>
                    <a:pt x="382" y="263"/>
                    <a:pt x="382" y="263"/>
                  </a:cubicBezTo>
                  <a:cubicBezTo>
                    <a:pt x="382" y="263"/>
                    <a:pt x="382" y="263"/>
                    <a:pt x="382" y="263"/>
                  </a:cubicBezTo>
                  <a:cubicBezTo>
                    <a:pt x="381" y="266"/>
                    <a:pt x="380" y="282"/>
                    <a:pt x="381" y="283"/>
                  </a:cubicBezTo>
                  <a:cubicBezTo>
                    <a:pt x="382" y="285"/>
                    <a:pt x="400" y="301"/>
                    <a:pt x="399" y="306"/>
                  </a:cubicBezTo>
                  <a:cubicBezTo>
                    <a:pt x="397" y="312"/>
                    <a:pt x="397" y="315"/>
                    <a:pt x="398" y="316"/>
                  </a:cubicBezTo>
                  <a:cubicBezTo>
                    <a:pt x="399" y="317"/>
                    <a:pt x="403" y="323"/>
                    <a:pt x="399" y="326"/>
                  </a:cubicBezTo>
                  <a:close/>
                </a:path>
              </a:pathLst>
            </a:custGeom>
            <a:solidFill>
              <a:schemeClr val="accent1"/>
            </a:solid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0" name="Freeform 490">
              <a:extLst>
                <a:ext uri="{FF2B5EF4-FFF2-40B4-BE49-F238E27FC236}">
                  <a16:creationId xmlns:a16="http://schemas.microsoft.com/office/drawing/2014/main" id="{FB41536C-3DD0-324D-A8DB-04F4F59C62DA}"/>
                </a:ext>
              </a:extLst>
            </p:cNvPr>
            <p:cNvSpPr>
              <a:spLocks noEditPoints="1"/>
            </p:cNvSpPr>
            <p:nvPr/>
          </p:nvSpPr>
          <p:spPr bwMode="auto">
            <a:xfrm>
              <a:off x="-5622005" y="12318951"/>
              <a:ext cx="1768475" cy="1511300"/>
            </a:xfrm>
            <a:custGeom>
              <a:avLst/>
              <a:gdLst>
                <a:gd name="T0" fmla="*/ 435 w 557"/>
                <a:gd name="T1" fmla="*/ 158 h 476"/>
                <a:gd name="T2" fmla="*/ 387 w 557"/>
                <a:gd name="T3" fmla="*/ 8 h 476"/>
                <a:gd name="T4" fmla="*/ 340 w 557"/>
                <a:gd name="T5" fmla="*/ 63 h 476"/>
                <a:gd name="T6" fmla="*/ 221 w 557"/>
                <a:gd name="T7" fmla="*/ 144 h 476"/>
                <a:gd name="T8" fmla="*/ 226 w 557"/>
                <a:gd name="T9" fmla="*/ 222 h 476"/>
                <a:gd name="T10" fmla="*/ 131 w 557"/>
                <a:gd name="T11" fmla="*/ 167 h 476"/>
                <a:gd name="T12" fmla="*/ 102 w 557"/>
                <a:gd name="T13" fmla="*/ 249 h 476"/>
                <a:gd name="T14" fmla="*/ 0 w 557"/>
                <a:gd name="T15" fmla="*/ 375 h 476"/>
                <a:gd name="T16" fmla="*/ 19 w 557"/>
                <a:gd name="T17" fmla="*/ 376 h 476"/>
                <a:gd name="T18" fmla="*/ 53 w 557"/>
                <a:gd name="T19" fmla="*/ 380 h 476"/>
                <a:gd name="T20" fmla="*/ 37 w 557"/>
                <a:gd name="T21" fmla="*/ 376 h 476"/>
                <a:gd name="T22" fmla="*/ 54 w 557"/>
                <a:gd name="T23" fmla="*/ 370 h 476"/>
                <a:gd name="T24" fmla="*/ 44 w 557"/>
                <a:gd name="T25" fmla="*/ 352 h 476"/>
                <a:gd name="T26" fmla="*/ 62 w 557"/>
                <a:gd name="T27" fmla="*/ 367 h 476"/>
                <a:gd name="T28" fmla="*/ 59 w 557"/>
                <a:gd name="T29" fmla="*/ 372 h 476"/>
                <a:gd name="T30" fmla="*/ 56 w 557"/>
                <a:gd name="T31" fmla="*/ 378 h 476"/>
                <a:gd name="T32" fmla="*/ 62 w 557"/>
                <a:gd name="T33" fmla="*/ 403 h 476"/>
                <a:gd name="T34" fmla="*/ 96 w 557"/>
                <a:gd name="T35" fmla="*/ 402 h 476"/>
                <a:gd name="T36" fmla="*/ 96 w 557"/>
                <a:gd name="T37" fmla="*/ 395 h 476"/>
                <a:gd name="T38" fmla="*/ 113 w 557"/>
                <a:gd name="T39" fmla="*/ 385 h 476"/>
                <a:gd name="T40" fmla="*/ 130 w 557"/>
                <a:gd name="T41" fmla="*/ 390 h 476"/>
                <a:gd name="T42" fmla="*/ 127 w 557"/>
                <a:gd name="T43" fmla="*/ 374 h 476"/>
                <a:gd name="T44" fmla="*/ 145 w 557"/>
                <a:gd name="T45" fmla="*/ 367 h 476"/>
                <a:gd name="T46" fmla="*/ 148 w 557"/>
                <a:gd name="T47" fmla="*/ 389 h 476"/>
                <a:gd name="T48" fmla="*/ 130 w 557"/>
                <a:gd name="T49" fmla="*/ 406 h 476"/>
                <a:gd name="T50" fmla="*/ 156 w 557"/>
                <a:gd name="T51" fmla="*/ 405 h 476"/>
                <a:gd name="T52" fmla="*/ 179 w 557"/>
                <a:gd name="T53" fmla="*/ 418 h 476"/>
                <a:gd name="T54" fmla="*/ 185 w 557"/>
                <a:gd name="T55" fmla="*/ 435 h 476"/>
                <a:gd name="T56" fmla="*/ 211 w 557"/>
                <a:gd name="T57" fmla="*/ 435 h 476"/>
                <a:gd name="T58" fmla="*/ 225 w 557"/>
                <a:gd name="T59" fmla="*/ 445 h 476"/>
                <a:gd name="T60" fmla="*/ 237 w 557"/>
                <a:gd name="T61" fmla="*/ 446 h 476"/>
                <a:gd name="T62" fmla="*/ 246 w 557"/>
                <a:gd name="T63" fmla="*/ 456 h 476"/>
                <a:gd name="T64" fmla="*/ 257 w 557"/>
                <a:gd name="T65" fmla="*/ 459 h 476"/>
                <a:gd name="T66" fmla="*/ 265 w 557"/>
                <a:gd name="T67" fmla="*/ 468 h 476"/>
                <a:gd name="T68" fmla="*/ 276 w 557"/>
                <a:gd name="T69" fmla="*/ 462 h 476"/>
                <a:gd name="T70" fmla="*/ 278 w 557"/>
                <a:gd name="T71" fmla="*/ 457 h 476"/>
                <a:gd name="T72" fmla="*/ 303 w 557"/>
                <a:gd name="T73" fmla="*/ 472 h 476"/>
                <a:gd name="T74" fmla="*/ 309 w 557"/>
                <a:gd name="T75" fmla="*/ 475 h 476"/>
                <a:gd name="T76" fmla="*/ 324 w 557"/>
                <a:gd name="T77" fmla="*/ 459 h 476"/>
                <a:gd name="T78" fmla="*/ 348 w 557"/>
                <a:gd name="T79" fmla="*/ 463 h 476"/>
                <a:gd name="T80" fmla="*/ 372 w 557"/>
                <a:gd name="T81" fmla="*/ 447 h 476"/>
                <a:gd name="T82" fmla="*/ 396 w 557"/>
                <a:gd name="T83" fmla="*/ 439 h 476"/>
                <a:gd name="T84" fmla="*/ 397 w 557"/>
                <a:gd name="T85" fmla="*/ 418 h 476"/>
                <a:gd name="T86" fmla="*/ 401 w 557"/>
                <a:gd name="T87" fmla="*/ 405 h 476"/>
                <a:gd name="T88" fmla="*/ 431 w 557"/>
                <a:gd name="T89" fmla="*/ 386 h 476"/>
                <a:gd name="T90" fmla="*/ 446 w 557"/>
                <a:gd name="T91" fmla="*/ 367 h 476"/>
                <a:gd name="T92" fmla="*/ 462 w 557"/>
                <a:gd name="T93" fmla="*/ 358 h 476"/>
                <a:gd name="T94" fmla="*/ 472 w 557"/>
                <a:gd name="T95" fmla="*/ 345 h 476"/>
                <a:gd name="T96" fmla="*/ 495 w 557"/>
                <a:gd name="T97" fmla="*/ 329 h 476"/>
                <a:gd name="T98" fmla="*/ 503 w 557"/>
                <a:gd name="T99" fmla="*/ 315 h 476"/>
                <a:gd name="T100" fmla="*/ 529 w 557"/>
                <a:gd name="T101" fmla="*/ 313 h 476"/>
                <a:gd name="T102" fmla="*/ 531 w 557"/>
                <a:gd name="T103" fmla="*/ 286 h 476"/>
                <a:gd name="T104" fmla="*/ 57 w 557"/>
                <a:gd name="T105" fmla="*/ 396 h 476"/>
                <a:gd name="T106" fmla="*/ 65 w 557"/>
                <a:gd name="T107" fmla="*/ 398 h 476"/>
                <a:gd name="T108" fmla="*/ 62 w 557"/>
                <a:gd name="T109" fmla="*/ 400 h 476"/>
                <a:gd name="T110" fmla="*/ 68 w 557"/>
                <a:gd name="T111" fmla="*/ 391 h 476"/>
                <a:gd name="T112" fmla="*/ 74 w 557"/>
                <a:gd name="T113" fmla="*/ 392 h 476"/>
                <a:gd name="T114" fmla="*/ 78 w 557"/>
                <a:gd name="T115" fmla="*/ 394 h 476"/>
                <a:gd name="T116" fmla="*/ 83 w 557"/>
                <a:gd name="T117" fmla="*/ 396 h 476"/>
                <a:gd name="T118" fmla="*/ 299 w 557"/>
                <a:gd name="T119" fmla="*/ 320 h 476"/>
                <a:gd name="T120" fmla="*/ 321 w 557"/>
                <a:gd name="T121" fmla="*/ 306 h 476"/>
                <a:gd name="T122" fmla="*/ 337 w 557"/>
                <a:gd name="T123" fmla="*/ 152 h 476"/>
                <a:gd name="T124" fmla="*/ 354 w 557"/>
                <a:gd name="T125" fmla="*/ 139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7" h="476">
                  <a:moveTo>
                    <a:pt x="551" y="232"/>
                  </a:moveTo>
                  <a:cubicBezTo>
                    <a:pt x="549" y="228"/>
                    <a:pt x="550" y="227"/>
                    <a:pt x="553" y="222"/>
                  </a:cubicBezTo>
                  <a:cubicBezTo>
                    <a:pt x="555" y="218"/>
                    <a:pt x="543" y="221"/>
                    <a:pt x="538" y="223"/>
                  </a:cubicBezTo>
                  <a:cubicBezTo>
                    <a:pt x="534" y="226"/>
                    <a:pt x="535" y="222"/>
                    <a:pt x="533" y="222"/>
                  </a:cubicBezTo>
                  <a:cubicBezTo>
                    <a:pt x="530" y="221"/>
                    <a:pt x="527" y="222"/>
                    <a:pt x="525" y="225"/>
                  </a:cubicBezTo>
                  <a:cubicBezTo>
                    <a:pt x="522" y="228"/>
                    <a:pt x="521" y="225"/>
                    <a:pt x="518" y="224"/>
                  </a:cubicBezTo>
                  <a:cubicBezTo>
                    <a:pt x="516" y="223"/>
                    <a:pt x="515" y="224"/>
                    <a:pt x="512" y="228"/>
                  </a:cubicBezTo>
                  <a:cubicBezTo>
                    <a:pt x="509" y="232"/>
                    <a:pt x="500" y="229"/>
                    <a:pt x="492" y="225"/>
                  </a:cubicBezTo>
                  <a:cubicBezTo>
                    <a:pt x="485" y="222"/>
                    <a:pt x="469" y="223"/>
                    <a:pt x="467" y="222"/>
                  </a:cubicBezTo>
                  <a:cubicBezTo>
                    <a:pt x="465" y="221"/>
                    <a:pt x="454" y="209"/>
                    <a:pt x="449" y="205"/>
                  </a:cubicBezTo>
                  <a:cubicBezTo>
                    <a:pt x="445" y="202"/>
                    <a:pt x="445" y="201"/>
                    <a:pt x="446" y="197"/>
                  </a:cubicBezTo>
                  <a:cubicBezTo>
                    <a:pt x="446" y="193"/>
                    <a:pt x="437" y="186"/>
                    <a:pt x="435" y="184"/>
                  </a:cubicBezTo>
                  <a:cubicBezTo>
                    <a:pt x="434" y="181"/>
                    <a:pt x="429" y="174"/>
                    <a:pt x="427" y="169"/>
                  </a:cubicBezTo>
                  <a:cubicBezTo>
                    <a:pt x="425" y="164"/>
                    <a:pt x="433" y="160"/>
                    <a:pt x="435" y="158"/>
                  </a:cubicBezTo>
                  <a:cubicBezTo>
                    <a:pt x="438" y="156"/>
                    <a:pt x="427" y="143"/>
                    <a:pt x="425" y="140"/>
                  </a:cubicBezTo>
                  <a:cubicBezTo>
                    <a:pt x="422" y="136"/>
                    <a:pt x="423" y="134"/>
                    <a:pt x="424" y="130"/>
                  </a:cubicBezTo>
                  <a:cubicBezTo>
                    <a:pt x="424" y="125"/>
                    <a:pt x="432" y="122"/>
                    <a:pt x="434" y="119"/>
                  </a:cubicBezTo>
                  <a:cubicBezTo>
                    <a:pt x="436" y="116"/>
                    <a:pt x="437" y="114"/>
                    <a:pt x="437" y="111"/>
                  </a:cubicBezTo>
                  <a:cubicBezTo>
                    <a:pt x="437" y="108"/>
                    <a:pt x="440" y="103"/>
                    <a:pt x="442" y="100"/>
                  </a:cubicBezTo>
                  <a:cubicBezTo>
                    <a:pt x="443" y="98"/>
                    <a:pt x="444" y="93"/>
                    <a:pt x="451" y="95"/>
                  </a:cubicBezTo>
                  <a:cubicBezTo>
                    <a:pt x="459" y="97"/>
                    <a:pt x="453" y="92"/>
                    <a:pt x="450" y="89"/>
                  </a:cubicBezTo>
                  <a:cubicBezTo>
                    <a:pt x="448" y="87"/>
                    <a:pt x="445" y="72"/>
                    <a:pt x="441" y="66"/>
                  </a:cubicBezTo>
                  <a:cubicBezTo>
                    <a:pt x="436" y="59"/>
                    <a:pt x="429" y="58"/>
                    <a:pt x="421" y="57"/>
                  </a:cubicBezTo>
                  <a:cubicBezTo>
                    <a:pt x="413" y="55"/>
                    <a:pt x="406" y="51"/>
                    <a:pt x="402" y="47"/>
                  </a:cubicBezTo>
                  <a:cubicBezTo>
                    <a:pt x="397" y="42"/>
                    <a:pt x="398" y="38"/>
                    <a:pt x="401" y="36"/>
                  </a:cubicBezTo>
                  <a:cubicBezTo>
                    <a:pt x="404" y="33"/>
                    <a:pt x="404" y="30"/>
                    <a:pt x="405" y="25"/>
                  </a:cubicBezTo>
                  <a:cubicBezTo>
                    <a:pt x="405" y="21"/>
                    <a:pt x="402" y="24"/>
                    <a:pt x="397" y="24"/>
                  </a:cubicBezTo>
                  <a:cubicBezTo>
                    <a:pt x="393" y="24"/>
                    <a:pt x="388" y="12"/>
                    <a:pt x="387" y="8"/>
                  </a:cubicBezTo>
                  <a:cubicBezTo>
                    <a:pt x="369" y="0"/>
                    <a:pt x="369" y="0"/>
                    <a:pt x="369" y="0"/>
                  </a:cubicBezTo>
                  <a:cubicBezTo>
                    <a:pt x="362" y="5"/>
                    <a:pt x="362" y="5"/>
                    <a:pt x="362" y="5"/>
                  </a:cubicBezTo>
                  <a:cubicBezTo>
                    <a:pt x="365" y="12"/>
                    <a:pt x="365" y="12"/>
                    <a:pt x="365" y="12"/>
                  </a:cubicBezTo>
                  <a:cubicBezTo>
                    <a:pt x="365" y="12"/>
                    <a:pt x="359" y="18"/>
                    <a:pt x="357" y="19"/>
                  </a:cubicBezTo>
                  <a:cubicBezTo>
                    <a:pt x="355" y="20"/>
                    <a:pt x="354" y="17"/>
                    <a:pt x="352" y="16"/>
                  </a:cubicBezTo>
                  <a:cubicBezTo>
                    <a:pt x="351" y="15"/>
                    <a:pt x="346" y="12"/>
                    <a:pt x="345" y="9"/>
                  </a:cubicBezTo>
                  <a:cubicBezTo>
                    <a:pt x="344" y="6"/>
                    <a:pt x="344" y="4"/>
                    <a:pt x="341" y="3"/>
                  </a:cubicBezTo>
                  <a:cubicBezTo>
                    <a:pt x="337" y="3"/>
                    <a:pt x="329" y="0"/>
                    <a:pt x="328" y="3"/>
                  </a:cubicBezTo>
                  <a:cubicBezTo>
                    <a:pt x="326" y="5"/>
                    <a:pt x="323" y="9"/>
                    <a:pt x="322" y="14"/>
                  </a:cubicBezTo>
                  <a:cubicBezTo>
                    <a:pt x="322" y="18"/>
                    <a:pt x="321" y="26"/>
                    <a:pt x="323" y="26"/>
                  </a:cubicBezTo>
                  <a:cubicBezTo>
                    <a:pt x="324" y="27"/>
                    <a:pt x="326" y="30"/>
                    <a:pt x="330" y="30"/>
                  </a:cubicBezTo>
                  <a:cubicBezTo>
                    <a:pt x="334" y="30"/>
                    <a:pt x="336" y="30"/>
                    <a:pt x="336" y="30"/>
                  </a:cubicBezTo>
                  <a:cubicBezTo>
                    <a:pt x="336" y="30"/>
                    <a:pt x="342" y="39"/>
                    <a:pt x="341" y="43"/>
                  </a:cubicBezTo>
                  <a:cubicBezTo>
                    <a:pt x="341" y="47"/>
                    <a:pt x="340" y="63"/>
                    <a:pt x="340" y="63"/>
                  </a:cubicBezTo>
                  <a:cubicBezTo>
                    <a:pt x="340" y="63"/>
                    <a:pt x="316" y="57"/>
                    <a:pt x="310" y="59"/>
                  </a:cubicBezTo>
                  <a:cubicBezTo>
                    <a:pt x="304" y="60"/>
                    <a:pt x="279" y="70"/>
                    <a:pt x="279" y="70"/>
                  </a:cubicBezTo>
                  <a:cubicBezTo>
                    <a:pt x="279" y="70"/>
                    <a:pt x="281" y="75"/>
                    <a:pt x="279" y="77"/>
                  </a:cubicBezTo>
                  <a:cubicBezTo>
                    <a:pt x="276" y="79"/>
                    <a:pt x="265" y="86"/>
                    <a:pt x="265" y="86"/>
                  </a:cubicBezTo>
                  <a:cubicBezTo>
                    <a:pt x="259" y="81"/>
                    <a:pt x="259" y="81"/>
                    <a:pt x="259" y="81"/>
                  </a:cubicBezTo>
                  <a:cubicBezTo>
                    <a:pt x="254" y="93"/>
                    <a:pt x="254" y="93"/>
                    <a:pt x="254" y="93"/>
                  </a:cubicBezTo>
                  <a:cubicBezTo>
                    <a:pt x="254" y="93"/>
                    <a:pt x="260" y="95"/>
                    <a:pt x="259" y="97"/>
                  </a:cubicBezTo>
                  <a:cubicBezTo>
                    <a:pt x="259" y="99"/>
                    <a:pt x="260" y="101"/>
                    <a:pt x="257" y="103"/>
                  </a:cubicBezTo>
                  <a:cubicBezTo>
                    <a:pt x="253" y="105"/>
                    <a:pt x="243" y="111"/>
                    <a:pt x="240" y="109"/>
                  </a:cubicBezTo>
                  <a:cubicBezTo>
                    <a:pt x="237" y="107"/>
                    <a:pt x="232" y="104"/>
                    <a:pt x="232" y="104"/>
                  </a:cubicBezTo>
                  <a:cubicBezTo>
                    <a:pt x="232" y="104"/>
                    <a:pt x="226" y="106"/>
                    <a:pt x="226" y="110"/>
                  </a:cubicBezTo>
                  <a:cubicBezTo>
                    <a:pt x="226" y="113"/>
                    <a:pt x="226" y="120"/>
                    <a:pt x="225" y="123"/>
                  </a:cubicBezTo>
                  <a:cubicBezTo>
                    <a:pt x="223" y="127"/>
                    <a:pt x="219" y="135"/>
                    <a:pt x="220" y="137"/>
                  </a:cubicBezTo>
                  <a:cubicBezTo>
                    <a:pt x="222" y="139"/>
                    <a:pt x="223" y="141"/>
                    <a:pt x="221" y="144"/>
                  </a:cubicBezTo>
                  <a:cubicBezTo>
                    <a:pt x="219" y="147"/>
                    <a:pt x="216" y="151"/>
                    <a:pt x="216" y="151"/>
                  </a:cubicBezTo>
                  <a:cubicBezTo>
                    <a:pt x="199" y="146"/>
                    <a:pt x="199" y="146"/>
                    <a:pt x="199" y="146"/>
                  </a:cubicBezTo>
                  <a:cubicBezTo>
                    <a:pt x="198" y="154"/>
                    <a:pt x="198" y="154"/>
                    <a:pt x="198" y="154"/>
                  </a:cubicBezTo>
                  <a:cubicBezTo>
                    <a:pt x="202" y="160"/>
                    <a:pt x="202" y="160"/>
                    <a:pt x="202" y="160"/>
                  </a:cubicBezTo>
                  <a:cubicBezTo>
                    <a:pt x="194" y="162"/>
                    <a:pt x="194" y="162"/>
                    <a:pt x="194" y="162"/>
                  </a:cubicBezTo>
                  <a:cubicBezTo>
                    <a:pt x="194" y="162"/>
                    <a:pt x="192" y="169"/>
                    <a:pt x="193" y="170"/>
                  </a:cubicBezTo>
                  <a:cubicBezTo>
                    <a:pt x="195" y="171"/>
                    <a:pt x="200" y="178"/>
                    <a:pt x="204" y="179"/>
                  </a:cubicBezTo>
                  <a:cubicBezTo>
                    <a:pt x="209" y="179"/>
                    <a:pt x="226" y="181"/>
                    <a:pt x="226" y="181"/>
                  </a:cubicBezTo>
                  <a:cubicBezTo>
                    <a:pt x="226" y="190"/>
                    <a:pt x="226" y="190"/>
                    <a:pt x="226" y="190"/>
                  </a:cubicBezTo>
                  <a:cubicBezTo>
                    <a:pt x="226" y="190"/>
                    <a:pt x="235" y="197"/>
                    <a:pt x="234" y="199"/>
                  </a:cubicBezTo>
                  <a:cubicBezTo>
                    <a:pt x="234" y="202"/>
                    <a:pt x="232" y="211"/>
                    <a:pt x="232" y="211"/>
                  </a:cubicBezTo>
                  <a:cubicBezTo>
                    <a:pt x="231" y="210"/>
                    <a:pt x="226" y="211"/>
                    <a:pt x="227" y="213"/>
                  </a:cubicBezTo>
                  <a:cubicBezTo>
                    <a:pt x="228" y="215"/>
                    <a:pt x="232" y="219"/>
                    <a:pt x="230" y="220"/>
                  </a:cubicBezTo>
                  <a:cubicBezTo>
                    <a:pt x="228" y="221"/>
                    <a:pt x="227" y="223"/>
                    <a:pt x="226" y="222"/>
                  </a:cubicBezTo>
                  <a:cubicBezTo>
                    <a:pt x="224" y="220"/>
                    <a:pt x="221" y="215"/>
                    <a:pt x="219" y="217"/>
                  </a:cubicBezTo>
                  <a:cubicBezTo>
                    <a:pt x="218" y="218"/>
                    <a:pt x="209" y="229"/>
                    <a:pt x="205" y="229"/>
                  </a:cubicBezTo>
                  <a:cubicBezTo>
                    <a:pt x="200" y="228"/>
                    <a:pt x="195" y="228"/>
                    <a:pt x="194" y="226"/>
                  </a:cubicBezTo>
                  <a:cubicBezTo>
                    <a:pt x="193" y="224"/>
                    <a:pt x="193" y="221"/>
                    <a:pt x="189" y="221"/>
                  </a:cubicBezTo>
                  <a:cubicBezTo>
                    <a:pt x="186" y="221"/>
                    <a:pt x="184" y="220"/>
                    <a:pt x="183" y="217"/>
                  </a:cubicBezTo>
                  <a:cubicBezTo>
                    <a:pt x="183" y="215"/>
                    <a:pt x="182" y="212"/>
                    <a:pt x="179" y="211"/>
                  </a:cubicBezTo>
                  <a:cubicBezTo>
                    <a:pt x="177" y="210"/>
                    <a:pt x="168" y="205"/>
                    <a:pt x="166" y="203"/>
                  </a:cubicBezTo>
                  <a:cubicBezTo>
                    <a:pt x="164" y="202"/>
                    <a:pt x="161" y="201"/>
                    <a:pt x="158" y="201"/>
                  </a:cubicBezTo>
                  <a:cubicBezTo>
                    <a:pt x="156" y="202"/>
                    <a:pt x="152" y="205"/>
                    <a:pt x="149" y="202"/>
                  </a:cubicBezTo>
                  <a:cubicBezTo>
                    <a:pt x="147" y="198"/>
                    <a:pt x="147" y="188"/>
                    <a:pt x="147" y="188"/>
                  </a:cubicBezTo>
                  <a:cubicBezTo>
                    <a:pt x="147" y="188"/>
                    <a:pt x="141" y="190"/>
                    <a:pt x="130" y="191"/>
                  </a:cubicBezTo>
                  <a:cubicBezTo>
                    <a:pt x="119" y="191"/>
                    <a:pt x="114" y="189"/>
                    <a:pt x="120" y="185"/>
                  </a:cubicBezTo>
                  <a:cubicBezTo>
                    <a:pt x="127" y="181"/>
                    <a:pt x="132" y="176"/>
                    <a:pt x="132" y="176"/>
                  </a:cubicBezTo>
                  <a:cubicBezTo>
                    <a:pt x="131" y="167"/>
                    <a:pt x="131" y="167"/>
                    <a:pt x="131" y="167"/>
                  </a:cubicBezTo>
                  <a:cubicBezTo>
                    <a:pt x="122" y="162"/>
                    <a:pt x="122" y="162"/>
                    <a:pt x="122" y="162"/>
                  </a:cubicBezTo>
                  <a:cubicBezTo>
                    <a:pt x="110" y="165"/>
                    <a:pt x="110" y="165"/>
                    <a:pt x="110" y="165"/>
                  </a:cubicBezTo>
                  <a:cubicBezTo>
                    <a:pt x="110" y="165"/>
                    <a:pt x="103" y="179"/>
                    <a:pt x="103" y="179"/>
                  </a:cubicBezTo>
                  <a:cubicBezTo>
                    <a:pt x="103" y="179"/>
                    <a:pt x="104" y="184"/>
                    <a:pt x="104" y="184"/>
                  </a:cubicBezTo>
                  <a:cubicBezTo>
                    <a:pt x="114" y="187"/>
                    <a:pt x="114" y="187"/>
                    <a:pt x="114" y="187"/>
                  </a:cubicBezTo>
                  <a:cubicBezTo>
                    <a:pt x="114" y="187"/>
                    <a:pt x="120" y="190"/>
                    <a:pt x="116" y="193"/>
                  </a:cubicBezTo>
                  <a:cubicBezTo>
                    <a:pt x="113" y="196"/>
                    <a:pt x="110" y="199"/>
                    <a:pt x="106" y="198"/>
                  </a:cubicBezTo>
                  <a:cubicBezTo>
                    <a:pt x="103" y="198"/>
                    <a:pt x="92" y="198"/>
                    <a:pt x="92" y="194"/>
                  </a:cubicBezTo>
                  <a:cubicBezTo>
                    <a:pt x="92" y="189"/>
                    <a:pt x="91" y="183"/>
                    <a:pt x="86" y="182"/>
                  </a:cubicBezTo>
                  <a:cubicBezTo>
                    <a:pt x="82" y="180"/>
                    <a:pt x="74" y="179"/>
                    <a:pt x="74" y="179"/>
                  </a:cubicBezTo>
                  <a:cubicBezTo>
                    <a:pt x="74" y="179"/>
                    <a:pt x="75" y="190"/>
                    <a:pt x="71" y="190"/>
                  </a:cubicBezTo>
                  <a:cubicBezTo>
                    <a:pt x="71" y="191"/>
                    <a:pt x="74" y="195"/>
                    <a:pt x="78" y="199"/>
                  </a:cubicBezTo>
                  <a:cubicBezTo>
                    <a:pt x="82" y="203"/>
                    <a:pt x="82" y="212"/>
                    <a:pt x="82" y="221"/>
                  </a:cubicBezTo>
                  <a:cubicBezTo>
                    <a:pt x="83" y="231"/>
                    <a:pt x="96" y="244"/>
                    <a:pt x="102" y="249"/>
                  </a:cubicBezTo>
                  <a:cubicBezTo>
                    <a:pt x="107" y="254"/>
                    <a:pt x="99" y="260"/>
                    <a:pt x="95" y="262"/>
                  </a:cubicBezTo>
                  <a:cubicBezTo>
                    <a:pt x="91" y="263"/>
                    <a:pt x="89" y="268"/>
                    <a:pt x="86" y="273"/>
                  </a:cubicBezTo>
                  <a:cubicBezTo>
                    <a:pt x="84" y="279"/>
                    <a:pt x="77" y="283"/>
                    <a:pt x="74" y="286"/>
                  </a:cubicBezTo>
                  <a:cubicBezTo>
                    <a:pt x="70" y="288"/>
                    <a:pt x="71" y="294"/>
                    <a:pt x="72" y="299"/>
                  </a:cubicBezTo>
                  <a:cubicBezTo>
                    <a:pt x="73" y="303"/>
                    <a:pt x="70" y="305"/>
                    <a:pt x="68" y="307"/>
                  </a:cubicBezTo>
                  <a:cubicBezTo>
                    <a:pt x="66" y="309"/>
                    <a:pt x="66" y="312"/>
                    <a:pt x="66" y="318"/>
                  </a:cubicBezTo>
                  <a:cubicBezTo>
                    <a:pt x="66" y="324"/>
                    <a:pt x="53" y="324"/>
                    <a:pt x="48" y="322"/>
                  </a:cubicBezTo>
                  <a:cubicBezTo>
                    <a:pt x="44" y="321"/>
                    <a:pt x="44" y="327"/>
                    <a:pt x="42" y="331"/>
                  </a:cubicBezTo>
                  <a:cubicBezTo>
                    <a:pt x="41" y="334"/>
                    <a:pt x="39" y="335"/>
                    <a:pt x="36" y="336"/>
                  </a:cubicBezTo>
                  <a:cubicBezTo>
                    <a:pt x="34" y="337"/>
                    <a:pt x="35" y="342"/>
                    <a:pt x="36" y="346"/>
                  </a:cubicBezTo>
                  <a:cubicBezTo>
                    <a:pt x="37" y="350"/>
                    <a:pt x="34" y="350"/>
                    <a:pt x="30" y="352"/>
                  </a:cubicBezTo>
                  <a:cubicBezTo>
                    <a:pt x="26" y="355"/>
                    <a:pt x="21" y="356"/>
                    <a:pt x="15" y="360"/>
                  </a:cubicBezTo>
                  <a:cubicBezTo>
                    <a:pt x="8" y="364"/>
                    <a:pt x="11" y="363"/>
                    <a:pt x="5" y="366"/>
                  </a:cubicBezTo>
                  <a:cubicBezTo>
                    <a:pt x="2" y="367"/>
                    <a:pt x="1" y="371"/>
                    <a:pt x="0" y="375"/>
                  </a:cubicBezTo>
                  <a:cubicBezTo>
                    <a:pt x="0" y="375"/>
                    <a:pt x="0" y="375"/>
                    <a:pt x="0" y="375"/>
                  </a:cubicBezTo>
                  <a:cubicBezTo>
                    <a:pt x="1" y="375"/>
                    <a:pt x="1" y="375"/>
                    <a:pt x="2" y="375"/>
                  </a:cubicBezTo>
                  <a:cubicBezTo>
                    <a:pt x="3" y="375"/>
                    <a:pt x="3" y="375"/>
                    <a:pt x="4" y="375"/>
                  </a:cubicBezTo>
                  <a:cubicBezTo>
                    <a:pt x="4" y="375"/>
                    <a:pt x="5" y="375"/>
                    <a:pt x="6" y="375"/>
                  </a:cubicBezTo>
                  <a:cubicBezTo>
                    <a:pt x="6" y="375"/>
                    <a:pt x="7" y="375"/>
                    <a:pt x="7" y="375"/>
                  </a:cubicBezTo>
                  <a:cubicBezTo>
                    <a:pt x="8" y="375"/>
                    <a:pt x="8" y="375"/>
                    <a:pt x="9" y="376"/>
                  </a:cubicBezTo>
                  <a:cubicBezTo>
                    <a:pt x="9" y="376"/>
                    <a:pt x="10" y="376"/>
                    <a:pt x="10" y="377"/>
                  </a:cubicBezTo>
                  <a:cubicBezTo>
                    <a:pt x="11" y="377"/>
                    <a:pt x="11" y="377"/>
                    <a:pt x="11" y="377"/>
                  </a:cubicBezTo>
                  <a:cubicBezTo>
                    <a:pt x="11" y="377"/>
                    <a:pt x="12" y="377"/>
                    <a:pt x="12" y="377"/>
                  </a:cubicBezTo>
                  <a:cubicBezTo>
                    <a:pt x="12" y="378"/>
                    <a:pt x="13" y="378"/>
                    <a:pt x="13" y="378"/>
                  </a:cubicBezTo>
                  <a:cubicBezTo>
                    <a:pt x="13" y="378"/>
                    <a:pt x="14" y="379"/>
                    <a:pt x="14" y="379"/>
                  </a:cubicBezTo>
                  <a:cubicBezTo>
                    <a:pt x="15" y="379"/>
                    <a:pt x="16" y="378"/>
                    <a:pt x="16" y="378"/>
                  </a:cubicBezTo>
                  <a:cubicBezTo>
                    <a:pt x="17" y="377"/>
                    <a:pt x="17" y="377"/>
                    <a:pt x="17" y="377"/>
                  </a:cubicBezTo>
                  <a:cubicBezTo>
                    <a:pt x="18" y="377"/>
                    <a:pt x="18" y="376"/>
                    <a:pt x="19" y="376"/>
                  </a:cubicBezTo>
                  <a:cubicBezTo>
                    <a:pt x="19" y="377"/>
                    <a:pt x="20" y="378"/>
                    <a:pt x="20" y="379"/>
                  </a:cubicBezTo>
                  <a:cubicBezTo>
                    <a:pt x="20" y="379"/>
                    <a:pt x="21" y="380"/>
                    <a:pt x="22" y="380"/>
                  </a:cubicBezTo>
                  <a:cubicBezTo>
                    <a:pt x="23" y="379"/>
                    <a:pt x="24" y="379"/>
                    <a:pt x="25" y="379"/>
                  </a:cubicBezTo>
                  <a:cubicBezTo>
                    <a:pt x="25" y="379"/>
                    <a:pt x="26" y="378"/>
                    <a:pt x="27" y="378"/>
                  </a:cubicBezTo>
                  <a:cubicBezTo>
                    <a:pt x="28" y="378"/>
                    <a:pt x="29" y="378"/>
                    <a:pt x="29" y="379"/>
                  </a:cubicBezTo>
                  <a:cubicBezTo>
                    <a:pt x="30" y="379"/>
                    <a:pt x="31" y="380"/>
                    <a:pt x="32" y="380"/>
                  </a:cubicBezTo>
                  <a:cubicBezTo>
                    <a:pt x="32" y="381"/>
                    <a:pt x="33" y="380"/>
                    <a:pt x="34" y="380"/>
                  </a:cubicBezTo>
                  <a:cubicBezTo>
                    <a:pt x="35" y="379"/>
                    <a:pt x="36" y="379"/>
                    <a:pt x="37" y="379"/>
                  </a:cubicBezTo>
                  <a:cubicBezTo>
                    <a:pt x="38" y="380"/>
                    <a:pt x="39" y="380"/>
                    <a:pt x="39" y="380"/>
                  </a:cubicBezTo>
                  <a:cubicBezTo>
                    <a:pt x="40" y="379"/>
                    <a:pt x="41" y="379"/>
                    <a:pt x="42" y="379"/>
                  </a:cubicBezTo>
                  <a:cubicBezTo>
                    <a:pt x="43" y="378"/>
                    <a:pt x="44" y="378"/>
                    <a:pt x="44" y="378"/>
                  </a:cubicBezTo>
                  <a:cubicBezTo>
                    <a:pt x="45" y="378"/>
                    <a:pt x="46" y="378"/>
                    <a:pt x="47" y="379"/>
                  </a:cubicBezTo>
                  <a:cubicBezTo>
                    <a:pt x="48" y="379"/>
                    <a:pt x="50" y="379"/>
                    <a:pt x="51" y="380"/>
                  </a:cubicBezTo>
                  <a:cubicBezTo>
                    <a:pt x="51" y="380"/>
                    <a:pt x="53" y="381"/>
                    <a:pt x="53" y="380"/>
                  </a:cubicBezTo>
                  <a:cubicBezTo>
                    <a:pt x="53" y="380"/>
                    <a:pt x="53" y="379"/>
                    <a:pt x="53" y="379"/>
                  </a:cubicBezTo>
                  <a:cubicBezTo>
                    <a:pt x="53" y="378"/>
                    <a:pt x="53" y="378"/>
                    <a:pt x="53" y="377"/>
                  </a:cubicBezTo>
                  <a:cubicBezTo>
                    <a:pt x="53" y="377"/>
                    <a:pt x="53" y="377"/>
                    <a:pt x="53" y="376"/>
                  </a:cubicBezTo>
                  <a:cubicBezTo>
                    <a:pt x="54" y="376"/>
                    <a:pt x="54" y="375"/>
                    <a:pt x="54" y="375"/>
                  </a:cubicBezTo>
                  <a:cubicBezTo>
                    <a:pt x="54" y="374"/>
                    <a:pt x="52" y="374"/>
                    <a:pt x="52" y="374"/>
                  </a:cubicBezTo>
                  <a:cubicBezTo>
                    <a:pt x="51" y="373"/>
                    <a:pt x="50" y="373"/>
                    <a:pt x="50" y="374"/>
                  </a:cubicBezTo>
                  <a:cubicBezTo>
                    <a:pt x="50" y="374"/>
                    <a:pt x="51" y="375"/>
                    <a:pt x="50" y="376"/>
                  </a:cubicBezTo>
                  <a:cubicBezTo>
                    <a:pt x="50" y="376"/>
                    <a:pt x="49" y="376"/>
                    <a:pt x="48" y="377"/>
                  </a:cubicBezTo>
                  <a:cubicBezTo>
                    <a:pt x="47" y="377"/>
                    <a:pt x="47" y="377"/>
                    <a:pt x="46" y="377"/>
                  </a:cubicBezTo>
                  <a:cubicBezTo>
                    <a:pt x="45" y="377"/>
                    <a:pt x="44" y="377"/>
                    <a:pt x="43" y="378"/>
                  </a:cubicBezTo>
                  <a:cubicBezTo>
                    <a:pt x="43" y="378"/>
                    <a:pt x="42" y="378"/>
                    <a:pt x="41" y="377"/>
                  </a:cubicBezTo>
                  <a:cubicBezTo>
                    <a:pt x="41" y="377"/>
                    <a:pt x="40" y="376"/>
                    <a:pt x="39" y="376"/>
                  </a:cubicBezTo>
                  <a:cubicBezTo>
                    <a:pt x="39" y="376"/>
                    <a:pt x="38" y="376"/>
                    <a:pt x="38" y="376"/>
                  </a:cubicBezTo>
                  <a:cubicBezTo>
                    <a:pt x="38" y="376"/>
                    <a:pt x="37" y="376"/>
                    <a:pt x="37" y="376"/>
                  </a:cubicBezTo>
                  <a:cubicBezTo>
                    <a:pt x="37" y="376"/>
                    <a:pt x="36" y="375"/>
                    <a:pt x="36" y="375"/>
                  </a:cubicBezTo>
                  <a:cubicBezTo>
                    <a:pt x="36" y="374"/>
                    <a:pt x="36" y="374"/>
                    <a:pt x="36" y="373"/>
                  </a:cubicBezTo>
                  <a:cubicBezTo>
                    <a:pt x="36" y="373"/>
                    <a:pt x="36" y="372"/>
                    <a:pt x="35" y="372"/>
                  </a:cubicBezTo>
                  <a:cubicBezTo>
                    <a:pt x="35" y="372"/>
                    <a:pt x="35" y="371"/>
                    <a:pt x="35" y="371"/>
                  </a:cubicBezTo>
                  <a:cubicBezTo>
                    <a:pt x="35" y="370"/>
                    <a:pt x="40" y="368"/>
                    <a:pt x="38" y="367"/>
                  </a:cubicBezTo>
                  <a:cubicBezTo>
                    <a:pt x="37" y="366"/>
                    <a:pt x="36" y="366"/>
                    <a:pt x="37" y="365"/>
                  </a:cubicBezTo>
                  <a:cubicBezTo>
                    <a:pt x="37" y="364"/>
                    <a:pt x="38" y="364"/>
                    <a:pt x="39" y="364"/>
                  </a:cubicBezTo>
                  <a:cubicBezTo>
                    <a:pt x="40" y="364"/>
                    <a:pt x="41" y="364"/>
                    <a:pt x="42" y="364"/>
                  </a:cubicBezTo>
                  <a:cubicBezTo>
                    <a:pt x="43" y="364"/>
                    <a:pt x="44" y="364"/>
                    <a:pt x="45" y="363"/>
                  </a:cubicBezTo>
                  <a:cubicBezTo>
                    <a:pt x="46" y="363"/>
                    <a:pt x="46" y="363"/>
                    <a:pt x="47" y="364"/>
                  </a:cubicBezTo>
                  <a:cubicBezTo>
                    <a:pt x="48" y="364"/>
                    <a:pt x="49" y="365"/>
                    <a:pt x="50" y="365"/>
                  </a:cubicBezTo>
                  <a:cubicBezTo>
                    <a:pt x="51" y="366"/>
                    <a:pt x="52" y="367"/>
                    <a:pt x="52" y="368"/>
                  </a:cubicBezTo>
                  <a:cubicBezTo>
                    <a:pt x="53" y="368"/>
                    <a:pt x="53" y="369"/>
                    <a:pt x="54" y="369"/>
                  </a:cubicBezTo>
                  <a:cubicBezTo>
                    <a:pt x="54" y="369"/>
                    <a:pt x="54" y="370"/>
                    <a:pt x="54" y="370"/>
                  </a:cubicBezTo>
                  <a:cubicBezTo>
                    <a:pt x="55" y="369"/>
                    <a:pt x="54" y="368"/>
                    <a:pt x="54" y="367"/>
                  </a:cubicBezTo>
                  <a:cubicBezTo>
                    <a:pt x="53" y="366"/>
                    <a:pt x="53" y="366"/>
                    <a:pt x="52" y="364"/>
                  </a:cubicBezTo>
                  <a:cubicBezTo>
                    <a:pt x="53" y="364"/>
                    <a:pt x="54" y="365"/>
                    <a:pt x="54" y="365"/>
                  </a:cubicBezTo>
                  <a:cubicBezTo>
                    <a:pt x="54" y="366"/>
                    <a:pt x="54" y="366"/>
                    <a:pt x="55" y="366"/>
                  </a:cubicBezTo>
                  <a:cubicBezTo>
                    <a:pt x="55" y="366"/>
                    <a:pt x="55" y="366"/>
                    <a:pt x="55" y="367"/>
                  </a:cubicBezTo>
                  <a:cubicBezTo>
                    <a:pt x="55" y="367"/>
                    <a:pt x="55" y="367"/>
                    <a:pt x="56" y="367"/>
                  </a:cubicBezTo>
                  <a:cubicBezTo>
                    <a:pt x="55" y="365"/>
                    <a:pt x="54" y="364"/>
                    <a:pt x="53" y="363"/>
                  </a:cubicBezTo>
                  <a:cubicBezTo>
                    <a:pt x="52" y="363"/>
                    <a:pt x="51" y="362"/>
                    <a:pt x="50" y="362"/>
                  </a:cubicBezTo>
                  <a:cubicBezTo>
                    <a:pt x="49" y="362"/>
                    <a:pt x="48" y="362"/>
                    <a:pt x="47" y="361"/>
                  </a:cubicBezTo>
                  <a:cubicBezTo>
                    <a:pt x="46" y="361"/>
                    <a:pt x="45" y="361"/>
                    <a:pt x="44" y="361"/>
                  </a:cubicBezTo>
                  <a:cubicBezTo>
                    <a:pt x="43" y="361"/>
                    <a:pt x="43" y="361"/>
                    <a:pt x="42" y="360"/>
                  </a:cubicBezTo>
                  <a:cubicBezTo>
                    <a:pt x="42" y="360"/>
                    <a:pt x="42" y="359"/>
                    <a:pt x="42" y="359"/>
                  </a:cubicBezTo>
                  <a:cubicBezTo>
                    <a:pt x="42" y="358"/>
                    <a:pt x="42" y="357"/>
                    <a:pt x="42" y="356"/>
                  </a:cubicBezTo>
                  <a:cubicBezTo>
                    <a:pt x="42" y="354"/>
                    <a:pt x="43" y="353"/>
                    <a:pt x="44" y="352"/>
                  </a:cubicBezTo>
                  <a:cubicBezTo>
                    <a:pt x="46" y="351"/>
                    <a:pt x="48" y="351"/>
                    <a:pt x="50" y="352"/>
                  </a:cubicBezTo>
                  <a:cubicBezTo>
                    <a:pt x="51" y="352"/>
                    <a:pt x="52" y="353"/>
                    <a:pt x="52" y="353"/>
                  </a:cubicBezTo>
                  <a:cubicBezTo>
                    <a:pt x="53" y="353"/>
                    <a:pt x="54" y="353"/>
                    <a:pt x="54" y="353"/>
                  </a:cubicBezTo>
                  <a:cubicBezTo>
                    <a:pt x="56" y="353"/>
                    <a:pt x="57" y="353"/>
                    <a:pt x="58" y="353"/>
                  </a:cubicBezTo>
                  <a:cubicBezTo>
                    <a:pt x="59" y="354"/>
                    <a:pt x="61" y="353"/>
                    <a:pt x="62" y="354"/>
                  </a:cubicBezTo>
                  <a:cubicBezTo>
                    <a:pt x="64" y="354"/>
                    <a:pt x="64" y="356"/>
                    <a:pt x="65" y="357"/>
                  </a:cubicBezTo>
                  <a:cubicBezTo>
                    <a:pt x="65" y="358"/>
                    <a:pt x="65" y="358"/>
                    <a:pt x="66" y="358"/>
                  </a:cubicBezTo>
                  <a:cubicBezTo>
                    <a:pt x="66" y="359"/>
                    <a:pt x="66" y="359"/>
                    <a:pt x="66" y="359"/>
                  </a:cubicBezTo>
                  <a:cubicBezTo>
                    <a:pt x="66" y="360"/>
                    <a:pt x="66" y="360"/>
                    <a:pt x="67" y="360"/>
                  </a:cubicBezTo>
                  <a:cubicBezTo>
                    <a:pt x="67" y="360"/>
                    <a:pt x="66" y="361"/>
                    <a:pt x="66" y="361"/>
                  </a:cubicBezTo>
                  <a:cubicBezTo>
                    <a:pt x="66" y="361"/>
                    <a:pt x="66" y="362"/>
                    <a:pt x="66" y="362"/>
                  </a:cubicBezTo>
                  <a:cubicBezTo>
                    <a:pt x="66" y="363"/>
                    <a:pt x="66" y="363"/>
                    <a:pt x="65" y="364"/>
                  </a:cubicBezTo>
                  <a:cubicBezTo>
                    <a:pt x="65" y="364"/>
                    <a:pt x="64" y="364"/>
                    <a:pt x="64" y="365"/>
                  </a:cubicBezTo>
                  <a:cubicBezTo>
                    <a:pt x="63" y="365"/>
                    <a:pt x="62" y="366"/>
                    <a:pt x="62" y="367"/>
                  </a:cubicBezTo>
                  <a:cubicBezTo>
                    <a:pt x="62" y="367"/>
                    <a:pt x="62" y="368"/>
                    <a:pt x="62" y="368"/>
                  </a:cubicBezTo>
                  <a:cubicBezTo>
                    <a:pt x="62" y="369"/>
                    <a:pt x="62" y="369"/>
                    <a:pt x="62" y="369"/>
                  </a:cubicBezTo>
                  <a:cubicBezTo>
                    <a:pt x="62" y="369"/>
                    <a:pt x="63" y="369"/>
                    <a:pt x="63" y="369"/>
                  </a:cubicBezTo>
                  <a:cubicBezTo>
                    <a:pt x="63" y="368"/>
                    <a:pt x="64" y="368"/>
                    <a:pt x="64" y="369"/>
                  </a:cubicBezTo>
                  <a:cubicBezTo>
                    <a:pt x="65" y="369"/>
                    <a:pt x="66" y="370"/>
                    <a:pt x="66" y="371"/>
                  </a:cubicBezTo>
                  <a:cubicBezTo>
                    <a:pt x="66" y="371"/>
                    <a:pt x="66" y="372"/>
                    <a:pt x="66" y="373"/>
                  </a:cubicBezTo>
                  <a:cubicBezTo>
                    <a:pt x="66" y="373"/>
                    <a:pt x="65" y="373"/>
                    <a:pt x="65" y="373"/>
                  </a:cubicBezTo>
                  <a:cubicBezTo>
                    <a:pt x="65" y="373"/>
                    <a:pt x="64" y="373"/>
                    <a:pt x="64" y="373"/>
                  </a:cubicBezTo>
                  <a:cubicBezTo>
                    <a:pt x="63" y="374"/>
                    <a:pt x="63" y="374"/>
                    <a:pt x="63" y="374"/>
                  </a:cubicBezTo>
                  <a:cubicBezTo>
                    <a:pt x="62" y="373"/>
                    <a:pt x="62" y="373"/>
                    <a:pt x="62" y="372"/>
                  </a:cubicBezTo>
                  <a:cubicBezTo>
                    <a:pt x="61" y="372"/>
                    <a:pt x="61" y="372"/>
                    <a:pt x="61" y="371"/>
                  </a:cubicBezTo>
                  <a:cubicBezTo>
                    <a:pt x="60" y="371"/>
                    <a:pt x="59" y="368"/>
                    <a:pt x="59" y="370"/>
                  </a:cubicBezTo>
                  <a:cubicBezTo>
                    <a:pt x="58" y="370"/>
                    <a:pt x="58" y="371"/>
                    <a:pt x="59" y="371"/>
                  </a:cubicBezTo>
                  <a:cubicBezTo>
                    <a:pt x="59" y="371"/>
                    <a:pt x="59" y="372"/>
                    <a:pt x="59" y="372"/>
                  </a:cubicBezTo>
                  <a:cubicBezTo>
                    <a:pt x="60" y="372"/>
                    <a:pt x="60" y="373"/>
                    <a:pt x="61" y="373"/>
                  </a:cubicBezTo>
                  <a:cubicBezTo>
                    <a:pt x="61" y="374"/>
                    <a:pt x="62" y="374"/>
                    <a:pt x="62" y="375"/>
                  </a:cubicBezTo>
                  <a:cubicBezTo>
                    <a:pt x="62" y="376"/>
                    <a:pt x="63" y="376"/>
                    <a:pt x="63" y="377"/>
                  </a:cubicBezTo>
                  <a:cubicBezTo>
                    <a:pt x="63" y="378"/>
                    <a:pt x="63" y="378"/>
                    <a:pt x="62" y="378"/>
                  </a:cubicBezTo>
                  <a:cubicBezTo>
                    <a:pt x="62" y="378"/>
                    <a:pt x="61" y="377"/>
                    <a:pt x="61" y="377"/>
                  </a:cubicBezTo>
                  <a:cubicBezTo>
                    <a:pt x="61" y="378"/>
                    <a:pt x="61" y="378"/>
                    <a:pt x="61" y="378"/>
                  </a:cubicBezTo>
                  <a:cubicBezTo>
                    <a:pt x="61" y="379"/>
                    <a:pt x="61" y="379"/>
                    <a:pt x="62" y="379"/>
                  </a:cubicBezTo>
                  <a:cubicBezTo>
                    <a:pt x="62" y="380"/>
                    <a:pt x="62" y="380"/>
                    <a:pt x="63" y="381"/>
                  </a:cubicBezTo>
                  <a:cubicBezTo>
                    <a:pt x="63" y="382"/>
                    <a:pt x="64" y="384"/>
                    <a:pt x="62" y="384"/>
                  </a:cubicBezTo>
                  <a:cubicBezTo>
                    <a:pt x="61" y="385"/>
                    <a:pt x="61" y="383"/>
                    <a:pt x="61" y="382"/>
                  </a:cubicBezTo>
                  <a:cubicBezTo>
                    <a:pt x="60" y="382"/>
                    <a:pt x="60" y="382"/>
                    <a:pt x="60" y="381"/>
                  </a:cubicBezTo>
                  <a:cubicBezTo>
                    <a:pt x="60" y="381"/>
                    <a:pt x="60" y="380"/>
                    <a:pt x="59" y="379"/>
                  </a:cubicBezTo>
                  <a:cubicBezTo>
                    <a:pt x="59" y="378"/>
                    <a:pt x="58" y="377"/>
                    <a:pt x="57" y="377"/>
                  </a:cubicBezTo>
                  <a:cubicBezTo>
                    <a:pt x="57" y="377"/>
                    <a:pt x="56" y="378"/>
                    <a:pt x="56" y="378"/>
                  </a:cubicBezTo>
                  <a:cubicBezTo>
                    <a:pt x="56" y="378"/>
                    <a:pt x="56" y="379"/>
                    <a:pt x="55" y="379"/>
                  </a:cubicBezTo>
                  <a:cubicBezTo>
                    <a:pt x="55" y="380"/>
                    <a:pt x="55" y="381"/>
                    <a:pt x="55" y="381"/>
                  </a:cubicBezTo>
                  <a:cubicBezTo>
                    <a:pt x="56" y="382"/>
                    <a:pt x="56" y="382"/>
                    <a:pt x="57" y="383"/>
                  </a:cubicBezTo>
                  <a:cubicBezTo>
                    <a:pt x="58" y="384"/>
                    <a:pt x="60" y="385"/>
                    <a:pt x="60" y="387"/>
                  </a:cubicBezTo>
                  <a:cubicBezTo>
                    <a:pt x="60" y="388"/>
                    <a:pt x="60" y="389"/>
                    <a:pt x="60" y="389"/>
                  </a:cubicBezTo>
                  <a:cubicBezTo>
                    <a:pt x="60" y="390"/>
                    <a:pt x="60" y="391"/>
                    <a:pt x="60" y="391"/>
                  </a:cubicBezTo>
                  <a:cubicBezTo>
                    <a:pt x="60" y="392"/>
                    <a:pt x="59" y="393"/>
                    <a:pt x="58" y="394"/>
                  </a:cubicBezTo>
                  <a:cubicBezTo>
                    <a:pt x="57" y="394"/>
                    <a:pt x="56" y="395"/>
                    <a:pt x="56" y="396"/>
                  </a:cubicBezTo>
                  <a:cubicBezTo>
                    <a:pt x="55" y="396"/>
                    <a:pt x="55" y="397"/>
                    <a:pt x="55" y="398"/>
                  </a:cubicBezTo>
                  <a:cubicBezTo>
                    <a:pt x="55" y="398"/>
                    <a:pt x="55" y="399"/>
                    <a:pt x="55" y="400"/>
                  </a:cubicBezTo>
                  <a:cubicBezTo>
                    <a:pt x="55" y="400"/>
                    <a:pt x="55" y="401"/>
                    <a:pt x="56" y="401"/>
                  </a:cubicBezTo>
                  <a:cubicBezTo>
                    <a:pt x="57" y="401"/>
                    <a:pt x="57" y="401"/>
                    <a:pt x="58" y="401"/>
                  </a:cubicBezTo>
                  <a:cubicBezTo>
                    <a:pt x="59" y="402"/>
                    <a:pt x="59" y="402"/>
                    <a:pt x="60" y="402"/>
                  </a:cubicBezTo>
                  <a:cubicBezTo>
                    <a:pt x="60" y="403"/>
                    <a:pt x="61" y="403"/>
                    <a:pt x="62" y="403"/>
                  </a:cubicBezTo>
                  <a:cubicBezTo>
                    <a:pt x="63" y="403"/>
                    <a:pt x="64" y="403"/>
                    <a:pt x="65" y="403"/>
                  </a:cubicBezTo>
                  <a:cubicBezTo>
                    <a:pt x="66" y="403"/>
                    <a:pt x="66" y="403"/>
                    <a:pt x="67" y="403"/>
                  </a:cubicBezTo>
                  <a:cubicBezTo>
                    <a:pt x="68" y="404"/>
                    <a:pt x="69" y="404"/>
                    <a:pt x="71" y="404"/>
                  </a:cubicBezTo>
                  <a:cubicBezTo>
                    <a:pt x="71" y="404"/>
                    <a:pt x="72" y="404"/>
                    <a:pt x="73" y="404"/>
                  </a:cubicBezTo>
                  <a:cubicBezTo>
                    <a:pt x="73" y="404"/>
                    <a:pt x="74" y="404"/>
                    <a:pt x="75" y="404"/>
                  </a:cubicBezTo>
                  <a:cubicBezTo>
                    <a:pt x="76" y="403"/>
                    <a:pt x="77" y="403"/>
                    <a:pt x="78" y="403"/>
                  </a:cubicBezTo>
                  <a:cubicBezTo>
                    <a:pt x="79" y="403"/>
                    <a:pt x="80" y="403"/>
                    <a:pt x="80" y="403"/>
                  </a:cubicBezTo>
                  <a:cubicBezTo>
                    <a:pt x="80" y="402"/>
                    <a:pt x="81" y="402"/>
                    <a:pt x="82" y="402"/>
                  </a:cubicBezTo>
                  <a:cubicBezTo>
                    <a:pt x="82" y="402"/>
                    <a:pt x="83" y="402"/>
                    <a:pt x="84" y="402"/>
                  </a:cubicBezTo>
                  <a:cubicBezTo>
                    <a:pt x="85" y="402"/>
                    <a:pt x="86" y="402"/>
                    <a:pt x="87" y="402"/>
                  </a:cubicBezTo>
                  <a:cubicBezTo>
                    <a:pt x="88" y="402"/>
                    <a:pt x="89" y="402"/>
                    <a:pt x="90" y="402"/>
                  </a:cubicBezTo>
                  <a:cubicBezTo>
                    <a:pt x="91" y="402"/>
                    <a:pt x="92" y="403"/>
                    <a:pt x="92" y="403"/>
                  </a:cubicBezTo>
                  <a:cubicBezTo>
                    <a:pt x="93" y="403"/>
                    <a:pt x="94" y="403"/>
                    <a:pt x="94" y="403"/>
                  </a:cubicBezTo>
                  <a:cubicBezTo>
                    <a:pt x="95" y="403"/>
                    <a:pt x="96" y="402"/>
                    <a:pt x="96" y="402"/>
                  </a:cubicBezTo>
                  <a:cubicBezTo>
                    <a:pt x="97" y="402"/>
                    <a:pt x="97" y="403"/>
                    <a:pt x="98" y="403"/>
                  </a:cubicBezTo>
                  <a:cubicBezTo>
                    <a:pt x="98" y="404"/>
                    <a:pt x="99" y="404"/>
                    <a:pt x="99" y="404"/>
                  </a:cubicBezTo>
                  <a:cubicBezTo>
                    <a:pt x="100" y="404"/>
                    <a:pt x="101" y="404"/>
                    <a:pt x="102" y="404"/>
                  </a:cubicBezTo>
                  <a:cubicBezTo>
                    <a:pt x="103" y="404"/>
                    <a:pt x="104" y="403"/>
                    <a:pt x="104" y="402"/>
                  </a:cubicBezTo>
                  <a:cubicBezTo>
                    <a:pt x="105" y="402"/>
                    <a:pt x="106" y="401"/>
                    <a:pt x="107" y="401"/>
                  </a:cubicBezTo>
                  <a:cubicBezTo>
                    <a:pt x="107" y="401"/>
                    <a:pt x="108" y="399"/>
                    <a:pt x="107" y="399"/>
                  </a:cubicBezTo>
                  <a:cubicBezTo>
                    <a:pt x="106" y="400"/>
                    <a:pt x="105" y="400"/>
                    <a:pt x="104" y="401"/>
                  </a:cubicBezTo>
                  <a:cubicBezTo>
                    <a:pt x="104" y="401"/>
                    <a:pt x="103" y="401"/>
                    <a:pt x="102" y="400"/>
                  </a:cubicBezTo>
                  <a:cubicBezTo>
                    <a:pt x="102" y="400"/>
                    <a:pt x="102" y="399"/>
                    <a:pt x="101" y="399"/>
                  </a:cubicBezTo>
                  <a:cubicBezTo>
                    <a:pt x="100" y="399"/>
                    <a:pt x="100" y="399"/>
                    <a:pt x="99" y="399"/>
                  </a:cubicBezTo>
                  <a:cubicBezTo>
                    <a:pt x="98" y="399"/>
                    <a:pt x="98" y="398"/>
                    <a:pt x="98" y="397"/>
                  </a:cubicBezTo>
                  <a:cubicBezTo>
                    <a:pt x="97" y="397"/>
                    <a:pt x="97" y="397"/>
                    <a:pt x="97" y="396"/>
                  </a:cubicBezTo>
                  <a:cubicBezTo>
                    <a:pt x="97" y="396"/>
                    <a:pt x="96" y="396"/>
                    <a:pt x="96" y="396"/>
                  </a:cubicBezTo>
                  <a:cubicBezTo>
                    <a:pt x="95" y="396"/>
                    <a:pt x="95" y="395"/>
                    <a:pt x="96" y="395"/>
                  </a:cubicBezTo>
                  <a:cubicBezTo>
                    <a:pt x="96" y="394"/>
                    <a:pt x="97" y="394"/>
                    <a:pt x="98" y="394"/>
                  </a:cubicBezTo>
                  <a:cubicBezTo>
                    <a:pt x="98" y="394"/>
                    <a:pt x="99" y="394"/>
                    <a:pt x="99" y="394"/>
                  </a:cubicBezTo>
                  <a:cubicBezTo>
                    <a:pt x="101" y="395"/>
                    <a:pt x="100" y="392"/>
                    <a:pt x="100" y="391"/>
                  </a:cubicBezTo>
                  <a:cubicBezTo>
                    <a:pt x="100" y="391"/>
                    <a:pt x="100" y="390"/>
                    <a:pt x="100" y="390"/>
                  </a:cubicBezTo>
                  <a:cubicBezTo>
                    <a:pt x="100" y="389"/>
                    <a:pt x="100" y="389"/>
                    <a:pt x="100" y="388"/>
                  </a:cubicBezTo>
                  <a:cubicBezTo>
                    <a:pt x="99" y="388"/>
                    <a:pt x="99" y="387"/>
                    <a:pt x="100" y="386"/>
                  </a:cubicBezTo>
                  <a:cubicBezTo>
                    <a:pt x="101" y="386"/>
                    <a:pt x="101" y="386"/>
                    <a:pt x="102" y="386"/>
                  </a:cubicBezTo>
                  <a:cubicBezTo>
                    <a:pt x="103" y="387"/>
                    <a:pt x="103" y="386"/>
                    <a:pt x="103" y="385"/>
                  </a:cubicBezTo>
                  <a:cubicBezTo>
                    <a:pt x="103" y="385"/>
                    <a:pt x="103" y="384"/>
                    <a:pt x="104" y="384"/>
                  </a:cubicBezTo>
                  <a:cubicBezTo>
                    <a:pt x="105" y="384"/>
                    <a:pt x="105" y="383"/>
                    <a:pt x="106" y="384"/>
                  </a:cubicBezTo>
                  <a:cubicBezTo>
                    <a:pt x="106" y="385"/>
                    <a:pt x="107" y="385"/>
                    <a:pt x="108" y="385"/>
                  </a:cubicBezTo>
                  <a:cubicBezTo>
                    <a:pt x="108" y="385"/>
                    <a:pt x="109" y="385"/>
                    <a:pt x="110" y="385"/>
                  </a:cubicBezTo>
                  <a:cubicBezTo>
                    <a:pt x="110" y="385"/>
                    <a:pt x="111" y="385"/>
                    <a:pt x="112" y="385"/>
                  </a:cubicBezTo>
                  <a:cubicBezTo>
                    <a:pt x="112" y="385"/>
                    <a:pt x="112" y="385"/>
                    <a:pt x="113" y="385"/>
                  </a:cubicBezTo>
                  <a:cubicBezTo>
                    <a:pt x="113" y="385"/>
                    <a:pt x="114" y="385"/>
                    <a:pt x="114" y="385"/>
                  </a:cubicBezTo>
                  <a:cubicBezTo>
                    <a:pt x="115" y="385"/>
                    <a:pt x="115" y="385"/>
                    <a:pt x="116" y="385"/>
                  </a:cubicBezTo>
                  <a:cubicBezTo>
                    <a:pt x="116" y="385"/>
                    <a:pt x="116" y="385"/>
                    <a:pt x="117" y="385"/>
                  </a:cubicBezTo>
                  <a:cubicBezTo>
                    <a:pt x="117" y="385"/>
                    <a:pt x="118" y="385"/>
                    <a:pt x="119" y="385"/>
                  </a:cubicBezTo>
                  <a:cubicBezTo>
                    <a:pt x="119" y="385"/>
                    <a:pt x="119" y="386"/>
                    <a:pt x="120" y="386"/>
                  </a:cubicBezTo>
                  <a:cubicBezTo>
                    <a:pt x="120" y="386"/>
                    <a:pt x="120" y="386"/>
                    <a:pt x="120" y="386"/>
                  </a:cubicBezTo>
                  <a:cubicBezTo>
                    <a:pt x="121" y="386"/>
                    <a:pt x="121" y="387"/>
                    <a:pt x="121" y="387"/>
                  </a:cubicBezTo>
                  <a:cubicBezTo>
                    <a:pt x="121" y="388"/>
                    <a:pt x="121" y="388"/>
                    <a:pt x="121" y="389"/>
                  </a:cubicBezTo>
                  <a:cubicBezTo>
                    <a:pt x="122" y="390"/>
                    <a:pt x="122" y="390"/>
                    <a:pt x="122" y="391"/>
                  </a:cubicBezTo>
                  <a:cubicBezTo>
                    <a:pt x="122" y="392"/>
                    <a:pt x="122" y="392"/>
                    <a:pt x="122" y="393"/>
                  </a:cubicBezTo>
                  <a:cubicBezTo>
                    <a:pt x="122" y="394"/>
                    <a:pt x="122" y="394"/>
                    <a:pt x="123" y="394"/>
                  </a:cubicBezTo>
                  <a:cubicBezTo>
                    <a:pt x="123" y="395"/>
                    <a:pt x="124" y="394"/>
                    <a:pt x="124" y="394"/>
                  </a:cubicBezTo>
                  <a:cubicBezTo>
                    <a:pt x="125" y="394"/>
                    <a:pt x="126" y="393"/>
                    <a:pt x="127" y="392"/>
                  </a:cubicBezTo>
                  <a:cubicBezTo>
                    <a:pt x="128" y="391"/>
                    <a:pt x="129" y="390"/>
                    <a:pt x="130" y="390"/>
                  </a:cubicBezTo>
                  <a:cubicBezTo>
                    <a:pt x="131" y="390"/>
                    <a:pt x="132" y="390"/>
                    <a:pt x="133" y="389"/>
                  </a:cubicBezTo>
                  <a:cubicBezTo>
                    <a:pt x="135" y="388"/>
                    <a:pt x="136" y="385"/>
                    <a:pt x="135" y="383"/>
                  </a:cubicBezTo>
                  <a:cubicBezTo>
                    <a:pt x="135" y="382"/>
                    <a:pt x="135" y="381"/>
                    <a:pt x="134" y="380"/>
                  </a:cubicBezTo>
                  <a:cubicBezTo>
                    <a:pt x="134" y="380"/>
                    <a:pt x="134" y="380"/>
                    <a:pt x="133" y="380"/>
                  </a:cubicBezTo>
                  <a:cubicBezTo>
                    <a:pt x="133" y="379"/>
                    <a:pt x="133" y="379"/>
                    <a:pt x="132" y="379"/>
                  </a:cubicBezTo>
                  <a:cubicBezTo>
                    <a:pt x="132" y="379"/>
                    <a:pt x="132" y="378"/>
                    <a:pt x="132" y="378"/>
                  </a:cubicBezTo>
                  <a:cubicBezTo>
                    <a:pt x="131" y="378"/>
                    <a:pt x="131" y="378"/>
                    <a:pt x="130" y="378"/>
                  </a:cubicBezTo>
                  <a:cubicBezTo>
                    <a:pt x="130" y="378"/>
                    <a:pt x="130" y="378"/>
                    <a:pt x="130" y="378"/>
                  </a:cubicBezTo>
                  <a:cubicBezTo>
                    <a:pt x="129" y="378"/>
                    <a:pt x="129" y="378"/>
                    <a:pt x="129" y="378"/>
                  </a:cubicBezTo>
                  <a:cubicBezTo>
                    <a:pt x="129" y="378"/>
                    <a:pt x="128" y="378"/>
                    <a:pt x="128" y="378"/>
                  </a:cubicBezTo>
                  <a:cubicBezTo>
                    <a:pt x="128" y="378"/>
                    <a:pt x="128" y="378"/>
                    <a:pt x="127" y="378"/>
                  </a:cubicBezTo>
                  <a:cubicBezTo>
                    <a:pt x="127" y="378"/>
                    <a:pt x="127" y="378"/>
                    <a:pt x="127" y="378"/>
                  </a:cubicBezTo>
                  <a:cubicBezTo>
                    <a:pt x="127" y="377"/>
                    <a:pt x="127" y="377"/>
                    <a:pt x="127" y="376"/>
                  </a:cubicBezTo>
                  <a:cubicBezTo>
                    <a:pt x="127" y="376"/>
                    <a:pt x="127" y="375"/>
                    <a:pt x="127" y="374"/>
                  </a:cubicBezTo>
                  <a:cubicBezTo>
                    <a:pt x="126" y="373"/>
                    <a:pt x="127" y="372"/>
                    <a:pt x="127" y="371"/>
                  </a:cubicBezTo>
                  <a:cubicBezTo>
                    <a:pt x="127" y="370"/>
                    <a:pt x="128" y="369"/>
                    <a:pt x="128" y="367"/>
                  </a:cubicBezTo>
                  <a:cubicBezTo>
                    <a:pt x="128" y="366"/>
                    <a:pt x="128" y="365"/>
                    <a:pt x="128" y="363"/>
                  </a:cubicBezTo>
                  <a:cubicBezTo>
                    <a:pt x="128" y="362"/>
                    <a:pt x="128" y="361"/>
                    <a:pt x="128" y="360"/>
                  </a:cubicBezTo>
                  <a:cubicBezTo>
                    <a:pt x="128" y="359"/>
                    <a:pt x="129" y="358"/>
                    <a:pt x="130" y="357"/>
                  </a:cubicBezTo>
                  <a:cubicBezTo>
                    <a:pt x="131" y="357"/>
                    <a:pt x="132" y="358"/>
                    <a:pt x="132" y="358"/>
                  </a:cubicBezTo>
                  <a:cubicBezTo>
                    <a:pt x="133" y="360"/>
                    <a:pt x="133" y="361"/>
                    <a:pt x="133" y="362"/>
                  </a:cubicBezTo>
                  <a:cubicBezTo>
                    <a:pt x="133" y="363"/>
                    <a:pt x="133" y="364"/>
                    <a:pt x="133" y="364"/>
                  </a:cubicBezTo>
                  <a:cubicBezTo>
                    <a:pt x="133" y="365"/>
                    <a:pt x="133" y="365"/>
                    <a:pt x="133" y="365"/>
                  </a:cubicBezTo>
                  <a:cubicBezTo>
                    <a:pt x="133" y="366"/>
                    <a:pt x="134" y="366"/>
                    <a:pt x="134" y="365"/>
                  </a:cubicBezTo>
                  <a:cubicBezTo>
                    <a:pt x="134" y="365"/>
                    <a:pt x="135" y="365"/>
                    <a:pt x="136" y="365"/>
                  </a:cubicBezTo>
                  <a:cubicBezTo>
                    <a:pt x="137" y="364"/>
                    <a:pt x="139" y="363"/>
                    <a:pt x="140" y="363"/>
                  </a:cubicBezTo>
                  <a:cubicBezTo>
                    <a:pt x="142" y="363"/>
                    <a:pt x="143" y="363"/>
                    <a:pt x="144" y="364"/>
                  </a:cubicBezTo>
                  <a:cubicBezTo>
                    <a:pt x="145" y="365"/>
                    <a:pt x="145" y="366"/>
                    <a:pt x="145" y="367"/>
                  </a:cubicBezTo>
                  <a:cubicBezTo>
                    <a:pt x="145" y="368"/>
                    <a:pt x="145" y="370"/>
                    <a:pt x="145" y="371"/>
                  </a:cubicBezTo>
                  <a:cubicBezTo>
                    <a:pt x="145" y="372"/>
                    <a:pt x="145" y="373"/>
                    <a:pt x="145" y="374"/>
                  </a:cubicBezTo>
                  <a:cubicBezTo>
                    <a:pt x="145" y="376"/>
                    <a:pt x="146" y="377"/>
                    <a:pt x="147" y="378"/>
                  </a:cubicBezTo>
                  <a:cubicBezTo>
                    <a:pt x="148" y="379"/>
                    <a:pt x="149" y="380"/>
                    <a:pt x="150" y="381"/>
                  </a:cubicBezTo>
                  <a:cubicBezTo>
                    <a:pt x="150" y="381"/>
                    <a:pt x="151" y="381"/>
                    <a:pt x="151" y="380"/>
                  </a:cubicBezTo>
                  <a:cubicBezTo>
                    <a:pt x="151" y="379"/>
                    <a:pt x="151" y="377"/>
                    <a:pt x="152" y="376"/>
                  </a:cubicBezTo>
                  <a:cubicBezTo>
                    <a:pt x="152" y="375"/>
                    <a:pt x="153" y="374"/>
                    <a:pt x="155" y="373"/>
                  </a:cubicBezTo>
                  <a:cubicBezTo>
                    <a:pt x="156" y="373"/>
                    <a:pt x="158" y="373"/>
                    <a:pt x="159" y="374"/>
                  </a:cubicBezTo>
                  <a:cubicBezTo>
                    <a:pt x="160" y="374"/>
                    <a:pt x="161" y="375"/>
                    <a:pt x="161" y="377"/>
                  </a:cubicBezTo>
                  <a:cubicBezTo>
                    <a:pt x="161" y="378"/>
                    <a:pt x="161" y="379"/>
                    <a:pt x="160" y="380"/>
                  </a:cubicBezTo>
                  <a:cubicBezTo>
                    <a:pt x="159" y="382"/>
                    <a:pt x="158" y="382"/>
                    <a:pt x="157" y="383"/>
                  </a:cubicBezTo>
                  <a:cubicBezTo>
                    <a:pt x="156" y="384"/>
                    <a:pt x="155" y="385"/>
                    <a:pt x="154" y="386"/>
                  </a:cubicBezTo>
                  <a:cubicBezTo>
                    <a:pt x="153" y="387"/>
                    <a:pt x="152" y="388"/>
                    <a:pt x="151" y="388"/>
                  </a:cubicBezTo>
                  <a:cubicBezTo>
                    <a:pt x="150" y="389"/>
                    <a:pt x="149" y="389"/>
                    <a:pt x="148" y="389"/>
                  </a:cubicBezTo>
                  <a:cubicBezTo>
                    <a:pt x="147" y="389"/>
                    <a:pt x="145" y="389"/>
                    <a:pt x="144" y="389"/>
                  </a:cubicBezTo>
                  <a:cubicBezTo>
                    <a:pt x="142" y="389"/>
                    <a:pt x="140" y="389"/>
                    <a:pt x="139" y="389"/>
                  </a:cubicBezTo>
                  <a:cubicBezTo>
                    <a:pt x="135" y="390"/>
                    <a:pt x="132" y="392"/>
                    <a:pt x="129" y="393"/>
                  </a:cubicBezTo>
                  <a:cubicBezTo>
                    <a:pt x="129" y="393"/>
                    <a:pt x="129" y="393"/>
                    <a:pt x="129" y="393"/>
                  </a:cubicBezTo>
                  <a:cubicBezTo>
                    <a:pt x="128" y="394"/>
                    <a:pt x="127" y="394"/>
                    <a:pt x="126" y="394"/>
                  </a:cubicBezTo>
                  <a:cubicBezTo>
                    <a:pt x="126" y="395"/>
                    <a:pt x="126" y="395"/>
                    <a:pt x="125" y="395"/>
                  </a:cubicBezTo>
                  <a:cubicBezTo>
                    <a:pt x="125" y="395"/>
                    <a:pt x="125" y="395"/>
                    <a:pt x="125" y="396"/>
                  </a:cubicBezTo>
                  <a:cubicBezTo>
                    <a:pt x="124" y="396"/>
                    <a:pt x="123" y="397"/>
                    <a:pt x="123" y="398"/>
                  </a:cubicBezTo>
                  <a:cubicBezTo>
                    <a:pt x="123" y="398"/>
                    <a:pt x="124" y="399"/>
                    <a:pt x="124" y="399"/>
                  </a:cubicBezTo>
                  <a:cubicBezTo>
                    <a:pt x="124" y="400"/>
                    <a:pt x="123" y="400"/>
                    <a:pt x="124" y="400"/>
                  </a:cubicBezTo>
                  <a:cubicBezTo>
                    <a:pt x="124" y="401"/>
                    <a:pt x="125" y="401"/>
                    <a:pt x="126" y="402"/>
                  </a:cubicBezTo>
                  <a:cubicBezTo>
                    <a:pt x="127" y="402"/>
                    <a:pt x="127" y="403"/>
                    <a:pt x="128" y="403"/>
                  </a:cubicBezTo>
                  <a:cubicBezTo>
                    <a:pt x="128" y="404"/>
                    <a:pt x="129" y="404"/>
                    <a:pt x="130" y="405"/>
                  </a:cubicBezTo>
                  <a:cubicBezTo>
                    <a:pt x="130" y="405"/>
                    <a:pt x="130" y="406"/>
                    <a:pt x="130" y="406"/>
                  </a:cubicBezTo>
                  <a:cubicBezTo>
                    <a:pt x="130" y="406"/>
                    <a:pt x="131" y="406"/>
                    <a:pt x="131" y="407"/>
                  </a:cubicBezTo>
                  <a:cubicBezTo>
                    <a:pt x="131" y="407"/>
                    <a:pt x="131" y="408"/>
                    <a:pt x="132" y="408"/>
                  </a:cubicBezTo>
                  <a:cubicBezTo>
                    <a:pt x="132" y="408"/>
                    <a:pt x="132" y="408"/>
                    <a:pt x="133" y="408"/>
                  </a:cubicBezTo>
                  <a:cubicBezTo>
                    <a:pt x="133" y="409"/>
                    <a:pt x="133" y="409"/>
                    <a:pt x="134" y="409"/>
                  </a:cubicBezTo>
                  <a:cubicBezTo>
                    <a:pt x="134" y="408"/>
                    <a:pt x="134" y="408"/>
                    <a:pt x="135" y="408"/>
                  </a:cubicBezTo>
                  <a:cubicBezTo>
                    <a:pt x="135" y="408"/>
                    <a:pt x="136" y="408"/>
                    <a:pt x="136" y="408"/>
                  </a:cubicBezTo>
                  <a:cubicBezTo>
                    <a:pt x="137" y="408"/>
                    <a:pt x="138" y="408"/>
                    <a:pt x="139" y="408"/>
                  </a:cubicBezTo>
                  <a:cubicBezTo>
                    <a:pt x="140" y="408"/>
                    <a:pt x="140" y="407"/>
                    <a:pt x="141" y="407"/>
                  </a:cubicBezTo>
                  <a:cubicBezTo>
                    <a:pt x="142" y="407"/>
                    <a:pt x="144" y="407"/>
                    <a:pt x="145" y="407"/>
                  </a:cubicBezTo>
                  <a:cubicBezTo>
                    <a:pt x="146" y="407"/>
                    <a:pt x="147" y="407"/>
                    <a:pt x="148" y="407"/>
                  </a:cubicBezTo>
                  <a:cubicBezTo>
                    <a:pt x="149" y="407"/>
                    <a:pt x="150" y="407"/>
                    <a:pt x="151" y="407"/>
                  </a:cubicBezTo>
                  <a:cubicBezTo>
                    <a:pt x="152" y="407"/>
                    <a:pt x="153" y="407"/>
                    <a:pt x="154" y="407"/>
                  </a:cubicBezTo>
                  <a:cubicBezTo>
                    <a:pt x="154" y="406"/>
                    <a:pt x="154" y="405"/>
                    <a:pt x="155" y="405"/>
                  </a:cubicBezTo>
                  <a:cubicBezTo>
                    <a:pt x="156" y="405"/>
                    <a:pt x="156" y="405"/>
                    <a:pt x="156" y="405"/>
                  </a:cubicBezTo>
                  <a:cubicBezTo>
                    <a:pt x="157" y="405"/>
                    <a:pt x="157" y="405"/>
                    <a:pt x="158" y="405"/>
                  </a:cubicBezTo>
                  <a:cubicBezTo>
                    <a:pt x="158" y="405"/>
                    <a:pt x="158" y="405"/>
                    <a:pt x="158" y="405"/>
                  </a:cubicBezTo>
                  <a:cubicBezTo>
                    <a:pt x="158" y="405"/>
                    <a:pt x="158" y="405"/>
                    <a:pt x="158" y="405"/>
                  </a:cubicBezTo>
                  <a:cubicBezTo>
                    <a:pt x="159" y="405"/>
                    <a:pt x="160" y="405"/>
                    <a:pt x="161" y="405"/>
                  </a:cubicBezTo>
                  <a:cubicBezTo>
                    <a:pt x="161" y="405"/>
                    <a:pt x="162" y="405"/>
                    <a:pt x="163" y="405"/>
                  </a:cubicBezTo>
                  <a:cubicBezTo>
                    <a:pt x="163" y="405"/>
                    <a:pt x="164" y="405"/>
                    <a:pt x="164" y="405"/>
                  </a:cubicBezTo>
                  <a:cubicBezTo>
                    <a:pt x="166" y="405"/>
                    <a:pt x="167" y="404"/>
                    <a:pt x="168" y="403"/>
                  </a:cubicBezTo>
                  <a:cubicBezTo>
                    <a:pt x="168" y="402"/>
                    <a:pt x="169" y="402"/>
                    <a:pt x="169" y="402"/>
                  </a:cubicBezTo>
                  <a:cubicBezTo>
                    <a:pt x="171" y="402"/>
                    <a:pt x="173" y="402"/>
                    <a:pt x="174" y="403"/>
                  </a:cubicBezTo>
                  <a:cubicBezTo>
                    <a:pt x="175" y="404"/>
                    <a:pt x="176" y="405"/>
                    <a:pt x="177" y="406"/>
                  </a:cubicBezTo>
                  <a:cubicBezTo>
                    <a:pt x="179" y="406"/>
                    <a:pt x="180" y="406"/>
                    <a:pt x="181" y="407"/>
                  </a:cubicBezTo>
                  <a:cubicBezTo>
                    <a:pt x="182" y="408"/>
                    <a:pt x="183" y="410"/>
                    <a:pt x="182" y="412"/>
                  </a:cubicBezTo>
                  <a:cubicBezTo>
                    <a:pt x="182" y="413"/>
                    <a:pt x="180" y="413"/>
                    <a:pt x="178" y="414"/>
                  </a:cubicBezTo>
                  <a:cubicBezTo>
                    <a:pt x="177" y="415"/>
                    <a:pt x="178" y="417"/>
                    <a:pt x="179" y="418"/>
                  </a:cubicBezTo>
                  <a:cubicBezTo>
                    <a:pt x="179" y="418"/>
                    <a:pt x="180" y="419"/>
                    <a:pt x="180" y="419"/>
                  </a:cubicBezTo>
                  <a:cubicBezTo>
                    <a:pt x="180" y="420"/>
                    <a:pt x="181" y="420"/>
                    <a:pt x="181" y="421"/>
                  </a:cubicBezTo>
                  <a:cubicBezTo>
                    <a:pt x="182" y="422"/>
                    <a:pt x="182" y="423"/>
                    <a:pt x="182" y="425"/>
                  </a:cubicBezTo>
                  <a:cubicBezTo>
                    <a:pt x="181" y="426"/>
                    <a:pt x="179" y="426"/>
                    <a:pt x="178" y="427"/>
                  </a:cubicBezTo>
                  <a:cubicBezTo>
                    <a:pt x="177" y="427"/>
                    <a:pt x="177" y="427"/>
                    <a:pt x="176" y="428"/>
                  </a:cubicBezTo>
                  <a:cubicBezTo>
                    <a:pt x="176" y="428"/>
                    <a:pt x="175" y="429"/>
                    <a:pt x="175" y="429"/>
                  </a:cubicBezTo>
                  <a:cubicBezTo>
                    <a:pt x="175" y="430"/>
                    <a:pt x="174" y="430"/>
                    <a:pt x="175" y="431"/>
                  </a:cubicBezTo>
                  <a:cubicBezTo>
                    <a:pt x="176" y="431"/>
                    <a:pt x="177" y="431"/>
                    <a:pt x="178" y="431"/>
                  </a:cubicBezTo>
                  <a:cubicBezTo>
                    <a:pt x="178" y="431"/>
                    <a:pt x="179" y="431"/>
                    <a:pt x="179" y="432"/>
                  </a:cubicBezTo>
                  <a:cubicBezTo>
                    <a:pt x="179" y="432"/>
                    <a:pt x="179" y="433"/>
                    <a:pt x="179" y="433"/>
                  </a:cubicBezTo>
                  <a:cubicBezTo>
                    <a:pt x="179" y="433"/>
                    <a:pt x="179" y="434"/>
                    <a:pt x="179" y="434"/>
                  </a:cubicBezTo>
                  <a:cubicBezTo>
                    <a:pt x="179" y="434"/>
                    <a:pt x="180" y="434"/>
                    <a:pt x="180" y="434"/>
                  </a:cubicBezTo>
                  <a:cubicBezTo>
                    <a:pt x="181" y="434"/>
                    <a:pt x="182" y="434"/>
                    <a:pt x="183" y="434"/>
                  </a:cubicBezTo>
                  <a:cubicBezTo>
                    <a:pt x="183" y="434"/>
                    <a:pt x="184" y="435"/>
                    <a:pt x="185" y="435"/>
                  </a:cubicBezTo>
                  <a:cubicBezTo>
                    <a:pt x="185" y="434"/>
                    <a:pt x="186" y="434"/>
                    <a:pt x="187" y="433"/>
                  </a:cubicBezTo>
                  <a:cubicBezTo>
                    <a:pt x="187" y="433"/>
                    <a:pt x="188" y="432"/>
                    <a:pt x="188" y="433"/>
                  </a:cubicBezTo>
                  <a:cubicBezTo>
                    <a:pt x="189" y="433"/>
                    <a:pt x="190" y="433"/>
                    <a:pt x="190" y="434"/>
                  </a:cubicBezTo>
                  <a:cubicBezTo>
                    <a:pt x="192" y="435"/>
                    <a:pt x="194" y="436"/>
                    <a:pt x="196" y="436"/>
                  </a:cubicBezTo>
                  <a:cubicBezTo>
                    <a:pt x="197" y="435"/>
                    <a:pt x="198" y="435"/>
                    <a:pt x="198" y="434"/>
                  </a:cubicBezTo>
                  <a:cubicBezTo>
                    <a:pt x="198" y="434"/>
                    <a:pt x="198" y="434"/>
                    <a:pt x="199" y="433"/>
                  </a:cubicBezTo>
                  <a:cubicBezTo>
                    <a:pt x="199" y="433"/>
                    <a:pt x="200" y="433"/>
                    <a:pt x="201" y="433"/>
                  </a:cubicBezTo>
                  <a:cubicBezTo>
                    <a:pt x="201" y="433"/>
                    <a:pt x="202" y="433"/>
                    <a:pt x="203" y="434"/>
                  </a:cubicBezTo>
                  <a:cubicBezTo>
                    <a:pt x="204" y="434"/>
                    <a:pt x="204" y="435"/>
                    <a:pt x="205" y="435"/>
                  </a:cubicBezTo>
                  <a:cubicBezTo>
                    <a:pt x="205" y="435"/>
                    <a:pt x="206" y="435"/>
                    <a:pt x="207" y="435"/>
                  </a:cubicBezTo>
                  <a:cubicBezTo>
                    <a:pt x="207" y="435"/>
                    <a:pt x="207" y="435"/>
                    <a:pt x="207" y="435"/>
                  </a:cubicBezTo>
                  <a:cubicBezTo>
                    <a:pt x="209" y="435"/>
                    <a:pt x="209" y="435"/>
                    <a:pt x="209" y="435"/>
                  </a:cubicBezTo>
                  <a:cubicBezTo>
                    <a:pt x="209" y="435"/>
                    <a:pt x="209" y="435"/>
                    <a:pt x="210" y="435"/>
                  </a:cubicBezTo>
                  <a:cubicBezTo>
                    <a:pt x="210" y="435"/>
                    <a:pt x="210" y="435"/>
                    <a:pt x="211" y="435"/>
                  </a:cubicBezTo>
                  <a:cubicBezTo>
                    <a:pt x="211" y="435"/>
                    <a:pt x="211" y="435"/>
                    <a:pt x="211" y="435"/>
                  </a:cubicBezTo>
                  <a:cubicBezTo>
                    <a:pt x="212" y="435"/>
                    <a:pt x="212" y="435"/>
                    <a:pt x="212" y="435"/>
                  </a:cubicBezTo>
                  <a:cubicBezTo>
                    <a:pt x="213" y="436"/>
                    <a:pt x="213" y="436"/>
                    <a:pt x="213" y="436"/>
                  </a:cubicBezTo>
                  <a:cubicBezTo>
                    <a:pt x="214" y="436"/>
                    <a:pt x="214" y="438"/>
                    <a:pt x="215" y="439"/>
                  </a:cubicBezTo>
                  <a:cubicBezTo>
                    <a:pt x="215" y="439"/>
                    <a:pt x="215" y="440"/>
                    <a:pt x="215" y="440"/>
                  </a:cubicBezTo>
                  <a:cubicBezTo>
                    <a:pt x="216" y="440"/>
                    <a:pt x="216" y="440"/>
                    <a:pt x="217" y="440"/>
                  </a:cubicBezTo>
                  <a:cubicBezTo>
                    <a:pt x="218" y="440"/>
                    <a:pt x="219" y="441"/>
                    <a:pt x="219" y="442"/>
                  </a:cubicBezTo>
                  <a:cubicBezTo>
                    <a:pt x="220" y="442"/>
                    <a:pt x="220" y="442"/>
                    <a:pt x="220" y="443"/>
                  </a:cubicBezTo>
                  <a:cubicBezTo>
                    <a:pt x="220" y="443"/>
                    <a:pt x="221" y="444"/>
                    <a:pt x="221" y="444"/>
                  </a:cubicBezTo>
                  <a:cubicBezTo>
                    <a:pt x="222" y="445"/>
                    <a:pt x="221" y="445"/>
                    <a:pt x="222" y="446"/>
                  </a:cubicBezTo>
                  <a:cubicBezTo>
                    <a:pt x="222" y="446"/>
                    <a:pt x="222" y="446"/>
                    <a:pt x="222" y="447"/>
                  </a:cubicBezTo>
                  <a:cubicBezTo>
                    <a:pt x="222" y="447"/>
                    <a:pt x="222" y="447"/>
                    <a:pt x="223" y="447"/>
                  </a:cubicBezTo>
                  <a:cubicBezTo>
                    <a:pt x="223" y="447"/>
                    <a:pt x="224" y="447"/>
                    <a:pt x="224" y="446"/>
                  </a:cubicBezTo>
                  <a:cubicBezTo>
                    <a:pt x="224" y="446"/>
                    <a:pt x="224" y="445"/>
                    <a:pt x="225" y="445"/>
                  </a:cubicBezTo>
                  <a:cubicBezTo>
                    <a:pt x="225" y="444"/>
                    <a:pt x="226" y="444"/>
                    <a:pt x="226" y="443"/>
                  </a:cubicBezTo>
                  <a:cubicBezTo>
                    <a:pt x="226" y="443"/>
                    <a:pt x="226" y="442"/>
                    <a:pt x="227" y="442"/>
                  </a:cubicBezTo>
                  <a:cubicBezTo>
                    <a:pt x="227" y="442"/>
                    <a:pt x="227" y="441"/>
                    <a:pt x="227" y="441"/>
                  </a:cubicBezTo>
                  <a:cubicBezTo>
                    <a:pt x="227" y="441"/>
                    <a:pt x="227" y="441"/>
                    <a:pt x="227" y="441"/>
                  </a:cubicBezTo>
                  <a:cubicBezTo>
                    <a:pt x="228" y="440"/>
                    <a:pt x="228" y="440"/>
                    <a:pt x="229" y="440"/>
                  </a:cubicBezTo>
                  <a:cubicBezTo>
                    <a:pt x="229" y="440"/>
                    <a:pt x="230" y="440"/>
                    <a:pt x="231" y="440"/>
                  </a:cubicBezTo>
                  <a:cubicBezTo>
                    <a:pt x="231" y="441"/>
                    <a:pt x="232" y="441"/>
                    <a:pt x="232" y="441"/>
                  </a:cubicBezTo>
                  <a:cubicBezTo>
                    <a:pt x="232" y="442"/>
                    <a:pt x="232" y="442"/>
                    <a:pt x="232" y="442"/>
                  </a:cubicBezTo>
                  <a:cubicBezTo>
                    <a:pt x="232" y="442"/>
                    <a:pt x="232" y="442"/>
                    <a:pt x="233" y="443"/>
                  </a:cubicBezTo>
                  <a:cubicBezTo>
                    <a:pt x="233" y="443"/>
                    <a:pt x="234" y="443"/>
                    <a:pt x="234" y="443"/>
                  </a:cubicBezTo>
                  <a:cubicBezTo>
                    <a:pt x="235" y="443"/>
                    <a:pt x="235" y="444"/>
                    <a:pt x="236" y="444"/>
                  </a:cubicBezTo>
                  <a:cubicBezTo>
                    <a:pt x="236" y="444"/>
                    <a:pt x="236" y="444"/>
                    <a:pt x="237" y="445"/>
                  </a:cubicBezTo>
                  <a:cubicBezTo>
                    <a:pt x="237" y="445"/>
                    <a:pt x="237" y="445"/>
                    <a:pt x="237" y="445"/>
                  </a:cubicBezTo>
                  <a:cubicBezTo>
                    <a:pt x="237" y="446"/>
                    <a:pt x="237" y="446"/>
                    <a:pt x="237" y="446"/>
                  </a:cubicBezTo>
                  <a:cubicBezTo>
                    <a:pt x="237" y="447"/>
                    <a:pt x="237" y="447"/>
                    <a:pt x="236" y="448"/>
                  </a:cubicBezTo>
                  <a:cubicBezTo>
                    <a:pt x="236" y="448"/>
                    <a:pt x="236" y="448"/>
                    <a:pt x="236" y="449"/>
                  </a:cubicBezTo>
                  <a:cubicBezTo>
                    <a:pt x="236" y="450"/>
                    <a:pt x="237" y="450"/>
                    <a:pt x="237" y="450"/>
                  </a:cubicBezTo>
                  <a:cubicBezTo>
                    <a:pt x="238" y="450"/>
                    <a:pt x="238" y="450"/>
                    <a:pt x="239" y="450"/>
                  </a:cubicBezTo>
                  <a:cubicBezTo>
                    <a:pt x="239" y="450"/>
                    <a:pt x="240" y="450"/>
                    <a:pt x="240" y="450"/>
                  </a:cubicBezTo>
                  <a:cubicBezTo>
                    <a:pt x="240" y="450"/>
                    <a:pt x="240" y="450"/>
                    <a:pt x="241" y="450"/>
                  </a:cubicBezTo>
                  <a:cubicBezTo>
                    <a:pt x="241" y="450"/>
                    <a:pt x="242" y="451"/>
                    <a:pt x="242" y="451"/>
                  </a:cubicBezTo>
                  <a:cubicBezTo>
                    <a:pt x="243" y="451"/>
                    <a:pt x="243" y="452"/>
                    <a:pt x="243" y="452"/>
                  </a:cubicBezTo>
                  <a:cubicBezTo>
                    <a:pt x="243" y="453"/>
                    <a:pt x="243" y="453"/>
                    <a:pt x="243" y="453"/>
                  </a:cubicBezTo>
                  <a:cubicBezTo>
                    <a:pt x="243" y="453"/>
                    <a:pt x="243" y="453"/>
                    <a:pt x="244" y="453"/>
                  </a:cubicBezTo>
                  <a:cubicBezTo>
                    <a:pt x="244" y="454"/>
                    <a:pt x="244" y="454"/>
                    <a:pt x="244" y="454"/>
                  </a:cubicBezTo>
                  <a:cubicBezTo>
                    <a:pt x="244" y="455"/>
                    <a:pt x="245" y="455"/>
                    <a:pt x="245" y="455"/>
                  </a:cubicBezTo>
                  <a:cubicBezTo>
                    <a:pt x="245" y="455"/>
                    <a:pt x="245" y="455"/>
                    <a:pt x="245" y="456"/>
                  </a:cubicBezTo>
                  <a:cubicBezTo>
                    <a:pt x="246" y="456"/>
                    <a:pt x="246" y="456"/>
                    <a:pt x="246" y="456"/>
                  </a:cubicBezTo>
                  <a:cubicBezTo>
                    <a:pt x="247" y="456"/>
                    <a:pt x="246" y="455"/>
                    <a:pt x="246" y="455"/>
                  </a:cubicBezTo>
                  <a:cubicBezTo>
                    <a:pt x="246" y="455"/>
                    <a:pt x="246" y="454"/>
                    <a:pt x="246" y="454"/>
                  </a:cubicBezTo>
                  <a:cubicBezTo>
                    <a:pt x="247" y="454"/>
                    <a:pt x="247" y="454"/>
                    <a:pt x="247" y="454"/>
                  </a:cubicBezTo>
                  <a:cubicBezTo>
                    <a:pt x="248" y="453"/>
                    <a:pt x="248" y="453"/>
                    <a:pt x="249" y="454"/>
                  </a:cubicBezTo>
                  <a:cubicBezTo>
                    <a:pt x="249" y="454"/>
                    <a:pt x="249" y="454"/>
                    <a:pt x="249" y="454"/>
                  </a:cubicBezTo>
                  <a:cubicBezTo>
                    <a:pt x="250" y="454"/>
                    <a:pt x="250" y="454"/>
                    <a:pt x="250" y="455"/>
                  </a:cubicBezTo>
                  <a:cubicBezTo>
                    <a:pt x="250" y="455"/>
                    <a:pt x="250" y="455"/>
                    <a:pt x="250" y="455"/>
                  </a:cubicBezTo>
                  <a:cubicBezTo>
                    <a:pt x="250" y="455"/>
                    <a:pt x="251" y="455"/>
                    <a:pt x="251" y="455"/>
                  </a:cubicBezTo>
                  <a:cubicBezTo>
                    <a:pt x="251" y="455"/>
                    <a:pt x="251" y="455"/>
                    <a:pt x="251" y="455"/>
                  </a:cubicBezTo>
                  <a:cubicBezTo>
                    <a:pt x="251" y="455"/>
                    <a:pt x="250" y="455"/>
                    <a:pt x="251" y="455"/>
                  </a:cubicBezTo>
                  <a:cubicBezTo>
                    <a:pt x="251" y="456"/>
                    <a:pt x="252" y="456"/>
                    <a:pt x="253" y="456"/>
                  </a:cubicBezTo>
                  <a:cubicBezTo>
                    <a:pt x="254" y="456"/>
                    <a:pt x="255" y="456"/>
                    <a:pt x="256" y="457"/>
                  </a:cubicBezTo>
                  <a:cubicBezTo>
                    <a:pt x="256" y="457"/>
                    <a:pt x="257" y="457"/>
                    <a:pt x="257" y="458"/>
                  </a:cubicBezTo>
                  <a:cubicBezTo>
                    <a:pt x="257" y="458"/>
                    <a:pt x="257" y="459"/>
                    <a:pt x="257" y="459"/>
                  </a:cubicBezTo>
                  <a:cubicBezTo>
                    <a:pt x="257" y="460"/>
                    <a:pt x="257" y="461"/>
                    <a:pt x="256" y="461"/>
                  </a:cubicBezTo>
                  <a:cubicBezTo>
                    <a:pt x="256" y="462"/>
                    <a:pt x="255" y="463"/>
                    <a:pt x="254" y="463"/>
                  </a:cubicBezTo>
                  <a:cubicBezTo>
                    <a:pt x="254" y="464"/>
                    <a:pt x="253" y="464"/>
                    <a:pt x="253" y="464"/>
                  </a:cubicBezTo>
                  <a:cubicBezTo>
                    <a:pt x="252" y="465"/>
                    <a:pt x="252" y="465"/>
                    <a:pt x="252" y="466"/>
                  </a:cubicBezTo>
                  <a:cubicBezTo>
                    <a:pt x="252" y="467"/>
                    <a:pt x="252" y="467"/>
                    <a:pt x="253" y="467"/>
                  </a:cubicBezTo>
                  <a:cubicBezTo>
                    <a:pt x="254" y="467"/>
                    <a:pt x="255" y="467"/>
                    <a:pt x="255" y="468"/>
                  </a:cubicBezTo>
                  <a:cubicBezTo>
                    <a:pt x="256" y="468"/>
                    <a:pt x="256" y="468"/>
                    <a:pt x="257" y="468"/>
                  </a:cubicBezTo>
                  <a:cubicBezTo>
                    <a:pt x="257" y="469"/>
                    <a:pt x="259" y="470"/>
                    <a:pt x="259" y="471"/>
                  </a:cubicBezTo>
                  <a:cubicBezTo>
                    <a:pt x="260" y="471"/>
                    <a:pt x="260" y="472"/>
                    <a:pt x="261" y="472"/>
                  </a:cubicBezTo>
                  <a:cubicBezTo>
                    <a:pt x="261" y="472"/>
                    <a:pt x="262" y="472"/>
                    <a:pt x="262" y="472"/>
                  </a:cubicBezTo>
                  <a:cubicBezTo>
                    <a:pt x="263" y="472"/>
                    <a:pt x="265" y="472"/>
                    <a:pt x="266" y="472"/>
                  </a:cubicBezTo>
                  <a:cubicBezTo>
                    <a:pt x="266" y="471"/>
                    <a:pt x="267" y="470"/>
                    <a:pt x="266" y="470"/>
                  </a:cubicBezTo>
                  <a:cubicBezTo>
                    <a:pt x="266" y="469"/>
                    <a:pt x="265" y="469"/>
                    <a:pt x="265" y="469"/>
                  </a:cubicBezTo>
                  <a:cubicBezTo>
                    <a:pt x="265" y="469"/>
                    <a:pt x="265" y="468"/>
                    <a:pt x="265" y="468"/>
                  </a:cubicBezTo>
                  <a:cubicBezTo>
                    <a:pt x="265" y="467"/>
                    <a:pt x="266" y="466"/>
                    <a:pt x="266" y="466"/>
                  </a:cubicBezTo>
                  <a:cubicBezTo>
                    <a:pt x="266" y="465"/>
                    <a:pt x="267" y="465"/>
                    <a:pt x="267" y="465"/>
                  </a:cubicBezTo>
                  <a:cubicBezTo>
                    <a:pt x="267" y="465"/>
                    <a:pt x="268" y="465"/>
                    <a:pt x="268" y="465"/>
                  </a:cubicBezTo>
                  <a:cubicBezTo>
                    <a:pt x="269" y="465"/>
                    <a:pt x="269" y="465"/>
                    <a:pt x="270" y="465"/>
                  </a:cubicBezTo>
                  <a:cubicBezTo>
                    <a:pt x="270" y="465"/>
                    <a:pt x="270" y="465"/>
                    <a:pt x="271" y="465"/>
                  </a:cubicBezTo>
                  <a:cubicBezTo>
                    <a:pt x="271" y="465"/>
                    <a:pt x="272" y="466"/>
                    <a:pt x="272" y="467"/>
                  </a:cubicBezTo>
                  <a:cubicBezTo>
                    <a:pt x="273" y="467"/>
                    <a:pt x="274" y="467"/>
                    <a:pt x="274" y="467"/>
                  </a:cubicBezTo>
                  <a:cubicBezTo>
                    <a:pt x="275" y="467"/>
                    <a:pt x="275" y="466"/>
                    <a:pt x="275" y="466"/>
                  </a:cubicBezTo>
                  <a:cubicBezTo>
                    <a:pt x="276" y="466"/>
                    <a:pt x="276" y="466"/>
                    <a:pt x="276" y="466"/>
                  </a:cubicBezTo>
                  <a:cubicBezTo>
                    <a:pt x="277" y="467"/>
                    <a:pt x="278" y="467"/>
                    <a:pt x="279" y="466"/>
                  </a:cubicBezTo>
                  <a:cubicBezTo>
                    <a:pt x="279" y="466"/>
                    <a:pt x="279" y="465"/>
                    <a:pt x="279" y="465"/>
                  </a:cubicBezTo>
                  <a:cubicBezTo>
                    <a:pt x="280" y="465"/>
                    <a:pt x="280" y="465"/>
                    <a:pt x="280" y="464"/>
                  </a:cubicBezTo>
                  <a:cubicBezTo>
                    <a:pt x="279" y="463"/>
                    <a:pt x="279" y="463"/>
                    <a:pt x="278" y="462"/>
                  </a:cubicBezTo>
                  <a:cubicBezTo>
                    <a:pt x="277" y="462"/>
                    <a:pt x="276" y="462"/>
                    <a:pt x="276" y="462"/>
                  </a:cubicBezTo>
                  <a:cubicBezTo>
                    <a:pt x="275" y="462"/>
                    <a:pt x="275" y="462"/>
                    <a:pt x="274" y="462"/>
                  </a:cubicBezTo>
                  <a:cubicBezTo>
                    <a:pt x="274" y="462"/>
                    <a:pt x="273" y="462"/>
                    <a:pt x="273" y="462"/>
                  </a:cubicBezTo>
                  <a:cubicBezTo>
                    <a:pt x="272" y="462"/>
                    <a:pt x="272" y="462"/>
                    <a:pt x="271" y="462"/>
                  </a:cubicBezTo>
                  <a:cubicBezTo>
                    <a:pt x="271" y="462"/>
                    <a:pt x="271" y="462"/>
                    <a:pt x="270" y="462"/>
                  </a:cubicBezTo>
                  <a:cubicBezTo>
                    <a:pt x="270" y="461"/>
                    <a:pt x="270" y="461"/>
                    <a:pt x="270" y="461"/>
                  </a:cubicBezTo>
                  <a:cubicBezTo>
                    <a:pt x="270" y="461"/>
                    <a:pt x="270" y="461"/>
                    <a:pt x="270" y="460"/>
                  </a:cubicBezTo>
                  <a:cubicBezTo>
                    <a:pt x="270" y="460"/>
                    <a:pt x="269" y="460"/>
                    <a:pt x="269" y="460"/>
                  </a:cubicBezTo>
                  <a:cubicBezTo>
                    <a:pt x="270" y="459"/>
                    <a:pt x="270" y="459"/>
                    <a:pt x="270" y="459"/>
                  </a:cubicBezTo>
                  <a:cubicBezTo>
                    <a:pt x="271" y="459"/>
                    <a:pt x="270" y="459"/>
                    <a:pt x="270" y="459"/>
                  </a:cubicBezTo>
                  <a:cubicBezTo>
                    <a:pt x="270" y="459"/>
                    <a:pt x="271" y="458"/>
                    <a:pt x="271" y="458"/>
                  </a:cubicBezTo>
                  <a:cubicBezTo>
                    <a:pt x="272" y="458"/>
                    <a:pt x="272" y="458"/>
                    <a:pt x="273" y="458"/>
                  </a:cubicBezTo>
                  <a:cubicBezTo>
                    <a:pt x="273" y="458"/>
                    <a:pt x="274" y="458"/>
                    <a:pt x="274" y="458"/>
                  </a:cubicBezTo>
                  <a:cubicBezTo>
                    <a:pt x="274" y="458"/>
                    <a:pt x="275" y="458"/>
                    <a:pt x="275" y="457"/>
                  </a:cubicBezTo>
                  <a:cubicBezTo>
                    <a:pt x="276" y="457"/>
                    <a:pt x="277" y="457"/>
                    <a:pt x="278" y="457"/>
                  </a:cubicBezTo>
                  <a:cubicBezTo>
                    <a:pt x="279" y="456"/>
                    <a:pt x="280" y="456"/>
                    <a:pt x="281" y="456"/>
                  </a:cubicBezTo>
                  <a:cubicBezTo>
                    <a:pt x="282" y="457"/>
                    <a:pt x="283" y="457"/>
                    <a:pt x="283" y="458"/>
                  </a:cubicBezTo>
                  <a:cubicBezTo>
                    <a:pt x="284" y="459"/>
                    <a:pt x="284" y="460"/>
                    <a:pt x="285" y="459"/>
                  </a:cubicBezTo>
                  <a:cubicBezTo>
                    <a:pt x="286" y="459"/>
                    <a:pt x="287" y="459"/>
                    <a:pt x="289" y="459"/>
                  </a:cubicBezTo>
                  <a:cubicBezTo>
                    <a:pt x="289" y="459"/>
                    <a:pt x="291" y="459"/>
                    <a:pt x="291" y="460"/>
                  </a:cubicBezTo>
                  <a:cubicBezTo>
                    <a:pt x="292" y="461"/>
                    <a:pt x="291" y="462"/>
                    <a:pt x="291" y="463"/>
                  </a:cubicBezTo>
                  <a:cubicBezTo>
                    <a:pt x="291" y="464"/>
                    <a:pt x="291" y="465"/>
                    <a:pt x="292" y="466"/>
                  </a:cubicBezTo>
                  <a:cubicBezTo>
                    <a:pt x="293" y="467"/>
                    <a:pt x="294" y="467"/>
                    <a:pt x="295" y="467"/>
                  </a:cubicBezTo>
                  <a:cubicBezTo>
                    <a:pt x="296" y="466"/>
                    <a:pt x="297" y="466"/>
                    <a:pt x="297" y="466"/>
                  </a:cubicBezTo>
                  <a:cubicBezTo>
                    <a:pt x="298" y="465"/>
                    <a:pt x="298" y="465"/>
                    <a:pt x="299" y="465"/>
                  </a:cubicBezTo>
                  <a:cubicBezTo>
                    <a:pt x="300" y="464"/>
                    <a:pt x="302" y="465"/>
                    <a:pt x="303" y="465"/>
                  </a:cubicBezTo>
                  <a:cubicBezTo>
                    <a:pt x="304" y="465"/>
                    <a:pt x="305" y="465"/>
                    <a:pt x="305" y="466"/>
                  </a:cubicBezTo>
                  <a:cubicBezTo>
                    <a:pt x="306" y="467"/>
                    <a:pt x="306" y="469"/>
                    <a:pt x="305" y="470"/>
                  </a:cubicBezTo>
                  <a:cubicBezTo>
                    <a:pt x="305" y="470"/>
                    <a:pt x="304" y="471"/>
                    <a:pt x="303" y="472"/>
                  </a:cubicBezTo>
                  <a:cubicBezTo>
                    <a:pt x="303" y="472"/>
                    <a:pt x="302" y="472"/>
                    <a:pt x="301" y="472"/>
                  </a:cubicBezTo>
                  <a:cubicBezTo>
                    <a:pt x="301" y="472"/>
                    <a:pt x="301" y="472"/>
                    <a:pt x="300" y="472"/>
                  </a:cubicBezTo>
                  <a:cubicBezTo>
                    <a:pt x="300" y="472"/>
                    <a:pt x="300" y="472"/>
                    <a:pt x="299" y="472"/>
                  </a:cubicBezTo>
                  <a:cubicBezTo>
                    <a:pt x="299" y="472"/>
                    <a:pt x="299" y="472"/>
                    <a:pt x="298" y="472"/>
                  </a:cubicBezTo>
                  <a:cubicBezTo>
                    <a:pt x="298" y="473"/>
                    <a:pt x="298" y="473"/>
                    <a:pt x="298" y="474"/>
                  </a:cubicBezTo>
                  <a:cubicBezTo>
                    <a:pt x="299" y="474"/>
                    <a:pt x="299" y="474"/>
                    <a:pt x="299" y="474"/>
                  </a:cubicBezTo>
                  <a:cubicBezTo>
                    <a:pt x="299" y="474"/>
                    <a:pt x="300" y="474"/>
                    <a:pt x="300" y="474"/>
                  </a:cubicBezTo>
                  <a:cubicBezTo>
                    <a:pt x="300" y="475"/>
                    <a:pt x="300" y="475"/>
                    <a:pt x="301" y="475"/>
                  </a:cubicBezTo>
                  <a:cubicBezTo>
                    <a:pt x="301" y="476"/>
                    <a:pt x="301" y="476"/>
                    <a:pt x="302" y="476"/>
                  </a:cubicBezTo>
                  <a:cubicBezTo>
                    <a:pt x="302" y="476"/>
                    <a:pt x="303" y="476"/>
                    <a:pt x="303" y="475"/>
                  </a:cubicBezTo>
                  <a:cubicBezTo>
                    <a:pt x="304" y="475"/>
                    <a:pt x="304" y="475"/>
                    <a:pt x="305" y="475"/>
                  </a:cubicBezTo>
                  <a:cubicBezTo>
                    <a:pt x="305" y="475"/>
                    <a:pt x="306" y="475"/>
                    <a:pt x="306" y="475"/>
                  </a:cubicBezTo>
                  <a:cubicBezTo>
                    <a:pt x="308" y="475"/>
                    <a:pt x="308" y="475"/>
                    <a:pt x="308" y="475"/>
                  </a:cubicBezTo>
                  <a:cubicBezTo>
                    <a:pt x="308" y="475"/>
                    <a:pt x="309" y="475"/>
                    <a:pt x="309" y="475"/>
                  </a:cubicBezTo>
                  <a:cubicBezTo>
                    <a:pt x="310" y="475"/>
                    <a:pt x="311" y="475"/>
                    <a:pt x="312" y="475"/>
                  </a:cubicBezTo>
                  <a:cubicBezTo>
                    <a:pt x="312" y="475"/>
                    <a:pt x="312" y="475"/>
                    <a:pt x="313" y="475"/>
                  </a:cubicBezTo>
                  <a:cubicBezTo>
                    <a:pt x="313" y="475"/>
                    <a:pt x="313" y="474"/>
                    <a:pt x="314" y="474"/>
                  </a:cubicBezTo>
                  <a:cubicBezTo>
                    <a:pt x="314" y="474"/>
                    <a:pt x="314" y="474"/>
                    <a:pt x="315" y="474"/>
                  </a:cubicBezTo>
                  <a:cubicBezTo>
                    <a:pt x="315" y="474"/>
                    <a:pt x="316" y="474"/>
                    <a:pt x="317" y="473"/>
                  </a:cubicBezTo>
                  <a:cubicBezTo>
                    <a:pt x="317" y="473"/>
                    <a:pt x="317" y="473"/>
                    <a:pt x="318" y="472"/>
                  </a:cubicBezTo>
                  <a:cubicBezTo>
                    <a:pt x="318" y="471"/>
                    <a:pt x="316" y="470"/>
                    <a:pt x="315" y="470"/>
                  </a:cubicBezTo>
                  <a:cubicBezTo>
                    <a:pt x="314" y="470"/>
                    <a:pt x="313" y="470"/>
                    <a:pt x="312" y="470"/>
                  </a:cubicBezTo>
                  <a:cubicBezTo>
                    <a:pt x="311" y="470"/>
                    <a:pt x="310" y="469"/>
                    <a:pt x="310" y="468"/>
                  </a:cubicBezTo>
                  <a:cubicBezTo>
                    <a:pt x="309" y="467"/>
                    <a:pt x="310" y="466"/>
                    <a:pt x="311" y="465"/>
                  </a:cubicBezTo>
                  <a:cubicBezTo>
                    <a:pt x="311" y="464"/>
                    <a:pt x="312" y="463"/>
                    <a:pt x="313" y="462"/>
                  </a:cubicBezTo>
                  <a:cubicBezTo>
                    <a:pt x="313" y="461"/>
                    <a:pt x="315" y="460"/>
                    <a:pt x="316" y="460"/>
                  </a:cubicBezTo>
                  <a:cubicBezTo>
                    <a:pt x="317" y="459"/>
                    <a:pt x="318" y="459"/>
                    <a:pt x="319" y="459"/>
                  </a:cubicBezTo>
                  <a:cubicBezTo>
                    <a:pt x="321" y="459"/>
                    <a:pt x="322" y="459"/>
                    <a:pt x="324" y="459"/>
                  </a:cubicBezTo>
                  <a:cubicBezTo>
                    <a:pt x="325" y="459"/>
                    <a:pt x="325" y="458"/>
                    <a:pt x="326" y="457"/>
                  </a:cubicBezTo>
                  <a:cubicBezTo>
                    <a:pt x="327" y="457"/>
                    <a:pt x="327" y="456"/>
                    <a:pt x="329" y="456"/>
                  </a:cubicBezTo>
                  <a:cubicBezTo>
                    <a:pt x="330" y="456"/>
                    <a:pt x="330" y="457"/>
                    <a:pt x="331" y="457"/>
                  </a:cubicBezTo>
                  <a:cubicBezTo>
                    <a:pt x="332" y="458"/>
                    <a:pt x="333" y="457"/>
                    <a:pt x="334" y="457"/>
                  </a:cubicBezTo>
                  <a:cubicBezTo>
                    <a:pt x="336" y="457"/>
                    <a:pt x="337" y="458"/>
                    <a:pt x="337" y="459"/>
                  </a:cubicBezTo>
                  <a:cubicBezTo>
                    <a:pt x="338" y="461"/>
                    <a:pt x="337" y="462"/>
                    <a:pt x="337" y="463"/>
                  </a:cubicBezTo>
                  <a:cubicBezTo>
                    <a:pt x="337" y="464"/>
                    <a:pt x="336" y="465"/>
                    <a:pt x="337" y="465"/>
                  </a:cubicBezTo>
                  <a:cubicBezTo>
                    <a:pt x="338" y="465"/>
                    <a:pt x="338" y="465"/>
                    <a:pt x="339" y="465"/>
                  </a:cubicBezTo>
                  <a:cubicBezTo>
                    <a:pt x="340" y="465"/>
                    <a:pt x="340" y="466"/>
                    <a:pt x="341" y="465"/>
                  </a:cubicBezTo>
                  <a:cubicBezTo>
                    <a:pt x="341" y="465"/>
                    <a:pt x="341" y="465"/>
                    <a:pt x="342" y="465"/>
                  </a:cubicBezTo>
                  <a:cubicBezTo>
                    <a:pt x="342" y="465"/>
                    <a:pt x="342" y="465"/>
                    <a:pt x="343" y="465"/>
                  </a:cubicBezTo>
                  <a:cubicBezTo>
                    <a:pt x="344" y="465"/>
                    <a:pt x="345" y="465"/>
                    <a:pt x="346" y="465"/>
                  </a:cubicBezTo>
                  <a:cubicBezTo>
                    <a:pt x="346" y="465"/>
                    <a:pt x="347" y="465"/>
                    <a:pt x="348" y="465"/>
                  </a:cubicBezTo>
                  <a:cubicBezTo>
                    <a:pt x="348" y="464"/>
                    <a:pt x="348" y="464"/>
                    <a:pt x="348" y="463"/>
                  </a:cubicBezTo>
                  <a:cubicBezTo>
                    <a:pt x="348" y="462"/>
                    <a:pt x="349" y="462"/>
                    <a:pt x="349" y="461"/>
                  </a:cubicBezTo>
                  <a:cubicBezTo>
                    <a:pt x="349" y="460"/>
                    <a:pt x="348" y="460"/>
                    <a:pt x="348" y="459"/>
                  </a:cubicBezTo>
                  <a:cubicBezTo>
                    <a:pt x="348" y="458"/>
                    <a:pt x="347" y="458"/>
                    <a:pt x="347" y="457"/>
                  </a:cubicBezTo>
                  <a:cubicBezTo>
                    <a:pt x="346" y="456"/>
                    <a:pt x="346" y="456"/>
                    <a:pt x="347" y="455"/>
                  </a:cubicBezTo>
                  <a:cubicBezTo>
                    <a:pt x="347" y="454"/>
                    <a:pt x="348" y="454"/>
                    <a:pt x="348" y="453"/>
                  </a:cubicBezTo>
                  <a:cubicBezTo>
                    <a:pt x="348" y="452"/>
                    <a:pt x="349" y="451"/>
                    <a:pt x="349" y="451"/>
                  </a:cubicBezTo>
                  <a:cubicBezTo>
                    <a:pt x="350" y="450"/>
                    <a:pt x="351" y="449"/>
                    <a:pt x="353" y="449"/>
                  </a:cubicBezTo>
                  <a:cubicBezTo>
                    <a:pt x="354" y="449"/>
                    <a:pt x="354" y="450"/>
                    <a:pt x="355" y="450"/>
                  </a:cubicBezTo>
                  <a:cubicBezTo>
                    <a:pt x="355" y="451"/>
                    <a:pt x="355" y="451"/>
                    <a:pt x="356" y="451"/>
                  </a:cubicBezTo>
                  <a:cubicBezTo>
                    <a:pt x="357" y="451"/>
                    <a:pt x="358" y="451"/>
                    <a:pt x="358" y="450"/>
                  </a:cubicBezTo>
                  <a:cubicBezTo>
                    <a:pt x="359" y="450"/>
                    <a:pt x="360" y="450"/>
                    <a:pt x="361" y="449"/>
                  </a:cubicBezTo>
                  <a:cubicBezTo>
                    <a:pt x="362" y="449"/>
                    <a:pt x="364" y="449"/>
                    <a:pt x="365" y="449"/>
                  </a:cubicBezTo>
                  <a:cubicBezTo>
                    <a:pt x="367" y="449"/>
                    <a:pt x="368" y="449"/>
                    <a:pt x="370" y="448"/>
                  </a:cubicBezTo>
                  <a:cubicBezTo>
                    <a:pt x="370" y="448"/>
                    <a:pt x="371" y="448"/>
                    <a:pt x="372" y="447"/>
                  </a:cubicBezTo>
                  <a:cubicBezTo>
                    <a:pt x="372" y="447"/>
                    <a:pt x="373" y="446"/>
                    <a:pt x="373" y="446"/>
                  </a:cubicBezTo>
                  <a:cubicBezTo>
                    <a:pt x="374" y="445"/>
                    <a:pt x="376" y="445"/>
                    <a:pt x="377" y="444"/>
                  </a:cubicBezTo>
                  <a:cubicBezTo>
                    <a:pt x="378" y="444"/>
                    <a:pt x="379" y="444"/>
                    <a:pt x="379" y="443"/>
                  </a:cubicBezTo>
                  <a:cubicBezTo>
                    <a:pt x="380" y="443"/>
                    <a:pt x="380" y="442"/>
                    <a:pt x="380" y="441"/>
                  </a:cubicBezTo>
                  <a:cubicBezTo>
                    <a:pt x="381" y="440"/>
                    <a:pt x="383" y="439"/>
                    <a:pt x="384" y="439"/>
                  </a:cubicBezTo>
                  <a:cubicBezTo>
                    <a:pt x="385" y="439"/>
                    <a:pt x="386" y="440"/>
                    <a:pt x="386" y="440"/>
                  </a:cubicBezTo>
                  <a:cubicBezTo>
                    <a:pt x="387" y="441"/>
                    <a:pt x="387" y="441"/>
                    <a:pt x="387" y="442"/>
                  </a:cubicBezTo>
                  <a:cubicBezTo>
                    <a:pt x="387" y="443"/>
                    <a:pt x="388" y="443"/>
                    <a:pt x="388" y="443"/>
                  </a:cubicBezTo>
                  <a:cubicBezTo>
                    <a:pt x="389" y="444"/>
                    <a:pt x="389" y="444"/>
                    <a:pt x="390" y="445"/>
                  </a:cubicBezTo>
                  <a:cubicBezTo>
                    <a:pt x="390" y="446"/>
                    <a:pt x="391" y="446"/>
                    <a:pt x="391" y="445"/>
                  </a:cubicBezTo>
                  <a:cubicBezTo>
                    <a:pt x="392" y="445"/>
                    <a:pt x="391" y="444"/>
                    <a:pt x="392" y="443"/>
                  </a:cubicBezTo>
                  <a:cubicBezTo>
                    <a:pt x="392" y="443"/>
                    <a:pt x="393" y="443"/>
                    <a:pt x="394" y="442"/>
                  </a:cubicBezTo>
                  <a:cubicBezTo>
                    <a:pt x="394" y="442"/>
                    <a:pt x="394" y="441"/>
                    <a:pt x="395" y="441"/>
                  </a:cubicBezTo>
                  <a:cubicBezTo>
                    <a:pt x="395" y="440"/>
                    <a:pt x="395" y="439"/>
                    <a:pt x="396" y="439"/>
                  </a:cubicBezTo>
                  <a:cubicBezTo>
                    <a:pt x="397" y="439"/>
                    <a:pt x="397" y="439"/>
                    <a:pt x="398" y="439"/>
                  </a:cubicBezTo>
                  <a:cubicBezTo>
                    <a:pt x="398" y="439"/>
                    <a:pt x="399" y="438"/>
                    <a:pt x="399" y="438"/>
                  </a:cubicBezTo>
                  <a:cubicBezTo>
                    <a:pt x="400" y="438"/>
                    <a:pt x="400" y="438"/>
                    <a:pt x="401" y="438"/>
                  </a:cubicBezTo>
                  <a:cubicBezTo>
                    <a:pt x="402" y="437"/>
                    <a:pt x="402" y="437"/>
                    <a:pt x="403" y="437"/>
                  </a:cubicBezTo>
                  <a:cubicBezTo>
                    <a:pt x="403" y="436"/>
                    <a:pt x="404" y="436"/>
                    <a:pt x="403" y="435"/>
                  </a:cubicBezTo>
                  <a:cubicBezTo>
                    <a:pt x="403" y="434"/>
                    <a:pt x="401" y="434"/>
                    <a:pt x="400" y="434"/>
                  </a:cubicBezTo>
                  <a:cubicBezTo>
                    <a:pt x="399" y="434"/>
                    <a:pt x="399" y="433"/>
                    <a:pt x="398" y="432"/>
                  </a:cubicBezTo>
                  <a:cubicBezTo>
                    <a:pt x="397" y="432"/>
                    <a:pt x="397" y="431"/>
                    <a:pt x="396" y="430"/>
                  </a:cubicBezTo>
                  <a:cubicBezTo>
                    <a:pt x="396" y="429"/>
                    <a:pt x="398" y="428"/>
                    <a:pt x="399" y="428"/>
                  </a:cubicBezTo>
                  <a:cubicBezTo>
                    <a:pt x="400" y="428"/>
                    <a:pt x="401" y="427"/>
                    <a:pt x="401" y="426"/>
                  </a:cubicBezTo>
                  <a:cubicBezTo>
                    <a:pt x="401" y="425"/>
                    <a:pt x="401" y="424"/>
                    <a:pt x="401" y="423"/>
                  </a:cubicBezTo>
                  <a:cubicBezTo>
                    <a:pt x="401" y="422"/>
                    <a:pt x="401" y="421"/>
                    <a:pt x="401" y="420"/>
                  </a:cubicBezTo>
                  <a:cubicBezTo>
                    <a:pt x="401" y="419"/>
                    <a:pt x="400" y="419"/>
                    <a:pt x="399" y="419"/>
                  </a:cubicBezTo>
                  <a:cubicBezTo>
                    <a:pt x="399" y="418"/>
                    <a:pt x="397" y="418"/>
                    <a:pt x="397" y="418"/>
                  </a:cubicBezTo>
                  <a:cubicBezTo>
                    <a:pt x="396" y="419"/>
                    <a:pt x="395" y="420"/>
                    <a:pt x="395" y="421"/>
                  </a:cubicBezTo>
                  <a:cubicBezTo>
                    <a:pt x="394" y="422"/>
                    <a:pt x="393" y="422"/>
                    <a:pt x="392" y="421"/>
                  </a:cubicBezTo>
                  <a:cubicBezTo>
                    <a:pt x="392" y="421"/>
                    <a:pt x="392" y="420"/>
                    <a:pt x="391" y="420"/>
                  </a:cubicBezTo>
                  <a:cubicBezTo>
                    <a:pt x="391" y="420"/>
                    <a:pt x="390" y="419"/>
                    <a:pt x="390" y="419"/>
                  </a:cubicBezTo>
                  <a:cubicBezTo>
                    <a:pt x="389" y="419"/>
                    <a:pt x="388" y="420"/>
                    <a:pt x="388" y="421"/>
                  </a:cubicBezTo>
                  <a:cubicBezTo>
                    <a:pt x="387" y="422"/>
                    <a:pt x="386" y="422"/>
                    <a:pt x="385" y="422"/>
                  </a:cubicBezTo>
                  <a:cubicBezTo>
                    <a:pt x="384" y="421"/>
                    <a:pt x="384" y="420"/>
                    <a:pt x="384" y="419"/>
                  </a:cubicBezTo>
                  <a:cubicBezTo>
                    <a:pt x="384" y="418"/>
                    <a:pt x="386" y="418"/>
                    <a:pt x="386" y="417"/>
                  </a:cubicBezTo>
                  <a:cubicBezTo>
                    <a:pt x="388" y="416"/>
                    <a:pt x="390" y="414"/>
                    <a:pt x="392" y="413"/>
                  </a:cubicBezTo>
                  <a:cubicBezTo>
                    <a:pt x="393" y="413"/>
                    <a:pt x="393" y="413"/>
                    <a:pt x="394" y="413"/>
                  </a:cubicBezTo>
                  <a:cubicBezTo>
                    <a:pt x="395" y="413"/>
                    <a:pt x="395" y="413"/>
                    <a:pt x="396" y="413"/>
                  </a:cubicBezTo>
                  <a:cubicBezTo>
                    <a:pt x="397" y="413"/>
                    <a:pt x="397" y="412"/>
                    <a:pt x="397" y="411"/>
                  </a:cubicBezTo>
                  <a:cubicBezTo>
                    <a:pt x="397" y="410"/>
                    <a:pt x="397" y="408"/>
                    <a:pt x="398" y="407"/>
                  </a:cubicBezTo>
                  <a:cubicBezTo>
                    <a:pt x="398" y="406"/>
                    <a:pt x="399" y="405"/>
                    <a:pt x="401" y="405"/>
                  </a:cubicBezTo>
                  <a:cubicBezTo>
                    <a:pt x="402" y="405"/>
                    <a:pt x="403" y="405"/>
                    <a:pt x="404" y="404"/>
                  </a:cubicBezTo>
                  <a:cubicBezTo>
                    <a:pt x="404" y="403"/>
                    <a:pt x="405" y="402"/>
                    <a:pt x="405" y="401"/>
                  </a:cubicBezTo>
                  <a:cubicBezTo>
                    <a:pt x="406" y="400"/>
                    <a:pt x="407" y="398"/>
                    <a:pt x="407" y="397"/>
                  </a:cubicBezTo>
                  <a:cubicBezTo>
                    <a:pt x="408" y="396"/>
                    <a:pt x="408" y="395"/>
                    <a:pt x="408" y="394"/>
                  </a:cubicBezTo>
                  <a:cubicBezTo>
                    <a:pt x="408" y="392"/>
                    <a:pt x="408" y="391"/>
                    <a:pt x="408" y="390"/>
                  </a:cubicBezTo>
                  <a:cubicBezTo>
                    <a:pt x="408" y="389"/>
                    <a:pt x="409" y="389"/>
                    <a:pt x="410" y="389"/>
                  </a:cubicBezTo>
                  <a:cubicBezTo>
                    <a:pt x="411" y="389"/>
                    <a:pt x="412" y="389"/>
                    <a:pt x="413" y="389"/>
                  </a:cubicBezTo>
                  <a:cubicBezTo>
                    <a:pt x="414" y="389"/>
                    <a:pt x="415" y="389"/>
                    <a:pt x="416" y="389"/>
                  </a:cubicBezTo>
                  <a:cubicBezTo>
                    <a:pt x="417" y="389"/>
                    <a:pt x="418" y="390"/>
                    <a:pt x="419" y="390"/>
                  </a:cubicBezTo>
                  <a:cubicBezTo>
                    <a:pt x="420" y="390"/>
                    <a:pt x="421" y="390"/>
                    <a:pt x="422" y="390"/>
                  </a:cubicBezTo>
                  <a:cubicBezTo>
                    <a:pt x="423" y="390"/>
                    <a:pt x="424" y="390"/>
                    <a:pt x="424" y="390"/>
                  </a:cubicBezTo>
                  <a:cubicBezTo>
                    <a:pt x="425" y="390"/>
                    <a:pt x="426" y="390"/>
                    <a:pt x="427" y="390"/>
                  </a:cubicBezTo>
                  <a:cubicBezTo>
                    <a:pt x="429" y="390"/>
                    <a:pt x="429" y="389"/>
                    <a:pt x="430" y="388"/>
                  </a:cubicBezTo>
                  <a:cubicBezTo>
                    <a:pt x="430" y="387"/>
                    <a:pt x="430" y="387"/>
                    <a:pt x="431" y="386"/>
                  </a:cubicBezTo>
                  <a:cubicBezTo>
                    <a:pt x="431" y="385"/>
                    <a:pt x="431" y="385"/>
                    <a:pt x="432" y="385"/>
                  </a:cubicBezTo>
                  <a:cubicBezTo>
                    <a:pt x="432" y="384"/>
                    <a:pt x="433" y="385"/>
                    <a:pt x="434" y="386"/>
                  </a:cubicBezTo>
                  <a:cubicBezTo>
                    <a:pt x="435" y="386"/>
                    <a:pt x="436" y="387"/>
                    <a:pt x="436" y="386"/>
                  </a:cubicBezTo>
                  <a:cubicBezTo>
                    <a:pt x="438" y="386"/>
                    <a:pt x="438" y="385"/>
                    <a:pt x="439" y="384"/>
                  </a:cubicBezTo>
                  <a:cubicBezTo>
                    <a:pt x="439" y="383"/>
                    <a:pt x="439" y="382"/>
                    <a:pt x="439" y="380"/>
                  </a:cubicBezTo>
                  <a:cubicBezTo>
                    <a:pt x="440" y="379"/>
                    <a:pt x="440" y="379"/>
                    <a:pt x="440" y="378"/>
                  </a:cubicBezTo>
                  <a:cubicBezTo>
                    <a:pt x="440" y="377"/>
                    <a:pt x="440" y="376"/>
                    <a:pt x="440" y="376"/>
                  </a:cubicBezTo>
                  <a:cubicBezTo>
                    <a:pt x="440" y="375"/>
                    <a:pt x="440" y="373"/>
                    <a:pt x="441" y="374"/>
                  </a:cubicBezTo>
                  <a:cubicBezTo>
                    <a:pt x="442" y="374"/>
                    <a:pt x="442" y="375"/>
                    <a:pt x="443" y="375"/>
                  </a:cubicBezTo>
                  <a:cubicBezTo>
                    <a:pt x="443" y="375"/>
                    <a:pt x="444" y="375"/>
                    <a:pt x="444" y="374"/>
                  </a:cubicBezTo>
                  <a:cubicBezTo>
                    <a:pt x="445" y="374"/>
                    <a:pt x="445" y="373"/>
                    <a:pt x="445" y="372"/>
                  </a:cubicBezTo>
                  <a:cubicBezTo>
                    <a:pt x="445" y="372"/>
                    <a:pt x="446" y="371"/>
                    <a:pt x="446" y="371"/>
                  </a:cubicBezTo>
                  <a:cubicBezTo>
                    <a:pt x="446" y="370"/>
                    <a:pt x="447" y="369"/>
                    <a:pt x="447" y="368"/>
                  </a:cubicBezTo>
                  <a:cubicBezTo>
                    <a:pt x="447" y="368"/>
                    <a:pt x="446" y="367"/>
                    <a:pt x="446" y="367"/>
                  </a:cubicBezTo>
                  <a:cubicBezTo>
                    <a:pt x="446" y="365"/>
                    <a:pt x="446" y="364"/>
                    <a:pt x="446" y="362"/>
                  </a:cubicBezTo>
                  <a:cubicBezTo>
                    <a:pt x="447" y="361"/>
                    <a:pt x="447" y="360"/>
                    <a:pt x="449" y="359"/>
                  </a:cubicBezTo>
                  <a:cubicBezTo>
                    <a:pt x="449" y="359"/>
                    <a:pt x="450" y="359"/>
                    <a:pt x="450" y="359"/>
                  </a:cubicBezTo>
                  <a:cubicBezTo>
                    <a:pt x="451" y="359"/>
                    <a:pt x="452" y="359"/>
                    <a:pt x="452" y="359"/>
                  </a:cubicBezTo>
                  <a:cubicBezTo>
                    <a:pt x="454" y="360"/>
                    <a:pt x="455" y="361"/>
                    <a:pt x="456" y="362"/>
                  </a:cubicBezTo>
                  <a:cubicBezTo>
                    <a:pt x="456" y="363"/>
                    <a:pt x="456" y="363"/>
                    <a:pt x="456" y="364"/>
                  </a:cubicBezTo>
                  <a:cubicBezTo>
                    <a:pt x="456" y="364"/>
                    <a:pt x="456" y="365"/>
                    <a:pt x="456" y="365"/>
                  </a:cubicBezTo>
                  <a:cubicBezTo>
                    <a:pt x="457" y="365"/>
                    <a:pt x="457" y="365"/>
                    <a:pt x="458" y="365"/>
                  </a:cubicBezTo>
                  <a:cubicBezTo>
                    <a:pt x="459" y="365"/>
                    <a:pt x="459" y="364"/>
                    <a:pt x="459" y="363"/>
                  </a:cubicBezTo>
                  <a:cubicBezTo>
                    <a:pt x="459" y="363"/>
                    <a:pt x="459" y="362"/>
                    <a:pt x="459" y="362"/>
                  </a:cubicBezTo>
                  <a:cubicBezTo>
                    <a:pt x="459" y="361"/>
                    <a:pt x="460" y="361"/>
                    <a:pt x="460" y="361"/>
                  </a:cubicBezTo>
                  <a:cubicBezTo>
                    <a:pt x="460" y="360"/>
                    <a:pt x="460" y="360"/>
                    <a:pt x="460" y="360"/>
                  </a:cubicBezTo>
                  <a:cubicBezTo>
                    <a:pt x="460" y="360"/>
                    <a:pt x="460" y="360"/>
                    <a:pt x="461" y="359"/>
                  </a:cubicBezTo>
                  <a:cubicBezTo>
                    <a:pt x="461" y="359"/>
                    <a:pt x="461" y="359"/>
                    <a:pt x="462" y="358"/>
                  </a:cubicBezTo>
                  <a:cubicBezTo>
                    <a:pt x="462" y="358"/>
                    <a:pt x="462" y="358"/>
                    <a:pt x="463" y="358"/>
                  </a:cubicBezTo>
                  <a:cubicBezTo>
                    <a:pt x="463" y="358"/>
                    <a:pt x="463" y="358"/>
                    <a:pt x="463" y="358"/>
                  </a:cubicBezTo>
                  <a:cubicBezTo>
                    <a:pt x="464" y="358"/>
                    <a:pt x="464" y="358"/>
                    <a:pt x="465" y="358"/>
                  </a:cubicBezTo>
                  <a:cubicBezTo>
                    <a:pt x="465" y="358"/>
                    <a:pt x="466" y="358"/>
                    <a:pt x="466" y="358"/>
                  </a:cubicBezTo>
                  <a:cubicBezTo>
                    <a:pt x="466" y="359"/>
                    <a:pt x="466" y="359"/>
                    <a:pt x="466" y="360"/>
                  </a:cubicBezTo>
                  <a:cubicBezTo>
                    <a:pt x="466" y="360"/>
                    <a:pt x="467" y="361"/>
                    <a:pt x="467" y="362"/>
                  </a:cubicBezTo>
                  <a:cubicBezTo>
                    <a:pt x="469" y="363"/>
                    <a:pt x="470" y="362"/>
                    <a:pt x="471" y="361"/>
                  </a:cubicBezTo>
                  <a:cubicBezTo>
                    <a:pt x="472" y="361"/>
                    <a:pt x="473" y="360"/>
                    <a:pt x="473" y="359"/>
                  </a:cubicBezTo>
                  <a:cubicBezTo>
                    <a:pt x="473" y="358"/>
                    <a:pt x="473" y="358"/>
                    <a:pt x="473" y="357"/>
                  </a:cubicBezTo>
                  <a:cubicBezTo>
                    <a:pt x="473" y="357"/>
                    <a:pt x="473" y="356"/>
                    <a:pt x="472" y="355"/>
                  </a:cubicBezTo>
                  <a:cubicBezTo>
                    <a:pt x="472" y="354"/>
                    <a:pt x="471" y="353"/>
                    <a:pt x="471" y="352"/>
                  </a:cubicBezTo>
                  <a:cubicBezTo>
                    <a:pt x="471" y="352"/>
                    <a:pt x="471" y="351"/>
                    <a:pt x="471" y="350"/>
                  </a:cubicBezTo>
                  <a:cubicBezTo>
                    <a:pt x="471" y="349"/>
                    <a:pt x="471" y="348"/>
                    <a:pt x="472" y="347"/>
                  </a:cubicBezTo>
                  <a:cubicBezTo>
                    <a:pt x="472" y="347"/>
                    <a:pt x="472" y="346"/>
                    <a:pt x="472" y="345"/>
                  </a:cubicBezTo>
                  <a:cubicBezTo>
                    <a:pt x="472" y="345"/>
                    <a:pt x="472" y="344"/>
                    <a:pt x="472" y="344"/>
                  </a:cubicBezTo>
                  <a:cubicBezTo>
                    <a:pt x="472" y="343"/>
                    <a:pt x="472" y="343"/>
                    <a:pt x="472" y="342"/>
                  </a:cubicBezTo>
                  <a:cubicBezTo>
                    <a:pt x="473" y="342"/>
                    <a:pt x="473" y="342"/>
                    <a:pt x="474" y="341"/>
                  </a:cubicBezTo>
                  <a:cubicBezTo>
                    <a:pt x="474" y="340"/>
                    <a:pt x="474" y="339"/>
                    <a:pt x="475" y="339"/>
                  </a:cubicBezTo>
                  <a:cubicBezTo>
                    <a:pt x="475" y="338"/>
                    <a:pt x="476" y="338"/>
                    <a:pt x="476" y="337"/>
                  </a:cubicBezTo>
                  <a:cubicBezTo>
                    <a:pt x="477" y="336"/>
                    <a:pt x="477" y="336"/>
                    <a:pt x="478" y="336"/>
                  </a:cubicBezTo>
                  <a:cubicBezTo>
                    <a:pt x="478" y="336"/>
                    <a:pt x="479" y="336"/>
                    <a:pt x="480" y="336"/>
                  </a:cubicBezTo>
                  <a:cubicBezTo>
                    <a:pt x="480" y="336"/>
                    <a:pt x="481" y="336"/>
                    <a:pt x="482" y="336"/>
                  </a:cubicBezTo>
                  <a:cubicBezTo>
                    <a:pt x="483" y="336"/>
                    <a:pt x="483" y="336"/>
                    <a:pt x="484" y="336"/>
                  </a:cubicBezTo>
                  <a:cubicBezTo>
                    <a:pt x="485" y="335"/>
                    <a:pt x="485" y="335"/>
                    <a:pt x="486" y="334"/>
                  </a:cubicBezTo>
                  <a:cubicBezTo>
                    <a:pt x="486" y="334"/>
                    <a:pt x="487" y="334"/>
                    <a:pt x="488" y="333"/>
                  </a:cubicBezTo>
                  <a:cubicBezTo>
                    <a:pt x="488" y="333"/>
                    <a:pt x="488" y="332"/>
                    <a:pt x="489" y="332"/>
                  </a:cubicBezTo>
                  <a:cubicBezTo>
                    <a:pt x="489" y="331"/>
                    <a:pt x="490" y="331"/>
                    <a:pt x="491" y="331"/>
                  </a:cubicBezTo>
                  <a:cubicBezTo>
                    <a:pt x="492" y="331"/>
                    <a:pt x="494" y="330"/>
                    <a:pt x="495" y="329"/>
                  </a:cubicBezTo>
                  <a:cubicBezTo>
                    <a:pt x="495" y="329"/>
                    <a:pt x="496" y="329"/>
                    <a:pt x="497" y="329"/>
                  </a:cubicBezTo>
                  <a:cubicBezTo>
                    <a:pt x="497" y="329"/>
                    <a:pt x="498" y="329"/>
                    <a:pt x="498" y="330"/>
                  </a:cubicBezTo>
                  <a:cubicBezTo>
                    <a:pt x="499" y="331"/>
                    <a:pt x="499" y="331"/>
                    <a:pt x="499" y="332"/>
                  </a:cubicBezTo>
                  <a:cubicBezTo>
                    <a:pt x="499" y="332"/>
                    <a:pt x="500" y="333"/>
                    <a:pt x="500" y="333"/>
                  </a:cubicBezTo>
                  <a:cubicBezTo>
                    <a:pt x="500" y="333"/>
                    <a:pt x="501" y="333"/>
                    <a:pt x="501" y="333"/>
                  </a:cubicBezTo>
                  <a:cubicBezTo>
                    <a:pt x="501" y="332"/>
                    <a:pt x="502" y="333"/>
                    <a:pt x="502" y="332"/>
                  </a:cubicBezTo>
                  <a:cubicBezTo>
                    <a:pt x="502" y="332"/>
                    <a:pt x="502" y="331"/>
                    <a:pt x="502" y="331"/>
                  </a:cubicBezTo>
                  <a:cubicBezTo>
                    <a:pt x="502" y="330"/>
                    <a:pt x="502" y="329"/>
                    <a:pt x="502" y="328"/>
                  </a:cubicBezTo>
                  <a:cubicBezTo>
                    <a:pt x="502" y="328"/>
                    <a:pt x="501" y="327"/>
                    <a:pt x="501" y="327"/>
                  </a:cubicBezTo>
                  <a:cubicBezTo>
                    <a:pt x="501" y="326"/>
                    <a:pt x="501" y="326"/>
                    <a:pt x="501" y="325"/>
                  </a:cubicBezTo>
                  <a:cubicBezTo>
                    <a:pt x="501" y="325"/>
                    <a:pt x="501" y="324"/>
                    <a:pt x="501" y="324"/>
                  </a:cubicBezTo>
                  <a:cubicBezTo>
                    <a:pt x="501" y="323"/>
                    <a:pt x="502" y="322"/>
                    <a:pt x="502" y="321"/>
                  </a:cubicBezTo>
                  <a:cubicBezTo>
                    <a:pt x="502" y="320"/>
                    <a:pt x="502" y="319"/>
                    <a:pt x="502" y="318"/>
                  </a:cubicBezTo>
                  <a:cubicBezTo>
                    <a:pt x="502" y="317"/>
                    <a:pt x="502" y="316"/>
                    <a:pt x="503" y="315"/>
                  </a:cubicBezTo>
                  <a:cubicBezTo>
                    <a:pt x="503" y="315"/>
                    <a:pt x="504" y="314"/>
                    <a:pt x="505" y="313"/>
                  </a:cubicBezTo>
                  <a:cubicBezTo>
                    <a:pt x="505" y="313"/>
                    <a:pt x="506" y="313"/>
                    <a:pt x="507" y="313"/>
                  </a:cubicBezTo>
                  <a:cubicBezTo>
                    <a:pt x="508" y="313"/>
                    <a:pt x="508" y="313"/>
                    <a:pt x="509" y="313"/>
                  </a:cubicBezTo>
                  <a:cubicBezTo>
                    <a:pt x="510" y="313"/>
                    <a:pt x="511" y="313"/>
                    <a:pt x="512" y="313"/>
                  </a:cubicBezTo>
                  <a:cubicBezTo>
                    <a:pt x="512" y="313"/>
                    <a:pt x="513" y="313"/>
                    <a:pt x="514" y="313"/>
                  </a:cubicBezTo>
                  <a:cubicBezTo>
                    <a:pt x="514" y="313"/>
                    <a:pt x="515" y="313"/>
                    <a:pt x="516" y="314"/>
                  </a:cubicBezTo>
                  <a:cubicBezTo>
                    <a:pt x="516" y="314"/>
                    <a:pt x="517" y="315"/>
                    <a:pt x="518" y="315"/>
                  </a:cubicBezTo>
                  <a:cubicBezTo>
                    <a:pt x="518" y="315"/>
                    <a:pt x="519" y="315"/>
                    <a:pt x="520" y="315"/>
                  </a:cubicBezTo>
                  <a:cubicBezTo>
                    <a:pt x="521" y="315"/>
                    <a:pt x="521" y="315"/>
                    <a:pt x="522" y="315"/>
                  </a:cubicBezTo>
                  <a:cubicBezTo>
                    <a:pt x="522" y="315"/>
                    <a:pt x="523" y="314"/>
                    <a:pt x="524" y="314"/>
                  </a:cubicBezTo>
                  <a:cubicBezTo>
                    <a:pt x="524" y="314"/>
                    <a:pt x="525" y="314"/>
                    <a:pt x="526" y="314"/>
                  </a:cubicBezTo>
                  <a:cubicBezTo>
                    <a:pt x="526" y="314"/>
                    <a:pt x="526" y="315"/>
                    <a:pt x="526" y="315"/>
                  </a:cubicBezTo>
                  <a:cubicBezTo>
                    <a:pt x="526" y="315"/>
                    <a:pt x="527" y="315"/>
                    <a:pt x="527" y="315"/>
                  </a:cubicBezTo>
                  <a:cubicBezTo>
                    <a:pt x="528" y="314"/>
                    <a:pt x="528" y="314"/>
                    <a:pt x="529" y="313"/>
                  </a:cubicBezTo>
                  <a:cubicBezTo>
                    <a:pt x="529" y="313"/>
                    <a:pt x="529" y="312"/>
                    <a:pt x="529" y="312"/>
                  </a:cubicBezTo>
                  <a:cubicBezTo>
                    <a:pt x="530" y="311"/>
                    <a:pt x="530" y="311"/>
                    <a:pt x="530" y="311"/>
                  </a:cubicBezTo>
                  <a:cubicBezTo>
                    <a:pt x="530" y="310"/>
                    <a:pt x="530" y="310"/>
                    <a:pt x="531" y="310"/>
                  </a:cubicBezTo>
                  <a:cubicBezTo>
                    <a:pt x="531" y="309"/>
                    <a:pt x="531" y="309"/>
                    <a:pt x="532" y="309"/>
                  </a:cubicBezTo>
                  <a:cubicBezTo>
                    <a:pt x="532" y="309"/>
                    <a:pt x="532" y="309"/>
                    <a:pt x="532" y="309"/>
                  </a:cubicBezTo>
                  <a:cubicBezTo>
                    <a:pt x="532" y="309"/>
                    <a:pt x="533" y="309"/>
                    <a:pt x="533" y="308"/>
                  </a:cubicBezTo>
                  <a:cubicBezTo>
                    <a:pt x="533" y="308"/>
                    <a:pt x="535" y="308"/>
                    <a:pt x="534" y="307"/>
                  </a:cubicBezTo>
                  <a:cubicBezTo>
                    <a:pt x="534" y="307"/>
                    <a:pt x="534" y="307"/>
                    <a:pt x="534" y="307"/>
                  </a:cubicBezTo>
                  <a:cubicBezTo>
                    <a:pt x="534" y="306"/>
                    <a:pt x="534" y="306"/>
                    <a:pt x="534" y="306"/>
                  </a:cubicBezTo>
                  <a:cubicBezTo>
                    <a:pt x="534" y="305"/>
                    <a:pt x="534" y="303"/>
                    <a:pt x="534" y="302"/>
                  </a:cubicBezTo>
                  <a:cubicBezTo>
                    <a:pt x="534" y="301"/>
                    <a:pt x="534" y="299"/>
                    <a:pt x="534" y="298"/>
                  </a:cubicBezTo>
                  <a:cubicBezTo>
                    <a:pt x="534" y="296"/>
                    <a:pt x="534" y="295"/>
                    <a:pt x="534" y="293"/>
                  </a:cubicBezTo>
                  <a:cubicBezTo>
                    <a:pt x="534" y="292"/>
                    <a:pt x="534" y="291"/>
                    <a:pt x="534" y="290"/>
                  </a:cubicBezTo>
                  <a:cubicBezTo>
                    <a:pt x="534" y="286"/>
                    <a:pt x="533" y="287"/>
                    <a:pt x="531" y="286"/>
                  </a:cubicBezTo>
                  <a:cubicBezTo>
                    <a:pt x="529" y="285"/>
                    <a:pt x="528" y="281"/>
                    <a:pt x="528" y="278"/>
                  </a:cubicBezTo>
                  <a:cubicBezTo>
                    <a:pt x="528" y="274"/>
                    <a:pt x="529" y="275"/>
                    <a:pt x="532" y="275"/>
                  </a:cubicBezTo>
                  <a:cubicBezTo>
                    <a:pt x="535" y="276"/>
                    <a:pt x="536" y="273"/>
                    <a:pt x="539" y="269"/>
                  </a:cubicBezTo>
                  <a:cubicBezTo>
                    <a:pt x="542" y="266"/>
                    <a:pt x="551" y="251"/>
                    <a:pt x="554" y="245"/>
                  </a:cubicBezTo>
                  <a:cubicBezTo>
                    <a:pt x="557" y="239"/>
                    <a:pt x="554" y="236"/>
                    <a:pt x="551" y="232"/>
                  </a:cubicBezTo>
                  <a:close/>
                  <a:moveTo>
                    <a:pt x="61" y="398"/>
                  </a:moveTo>
                  <a:cubicBezTo>
                    <a:pt x="61" y="398"/>
                    <a:pt x="61" y="396"/>
                    <a:pt x="60" y="396"/>
                  </a:cubicBezTo>
                  <a:cubicBezTo>
                    <a:pt x="60" y="397"/>
                    <a:pt x="60" y="397"/>
                    <a:pt x="60" y="397"/>
                  </a:cubicBezTo>
                  <a:cubicBezTo>
                    <a:pt x="60" y="398"/>
                    <a:pt x="60" y="398"/>
                    <a:pt x="60" y="398"/>
                  </a:cubicBezTo>
                  <a:cubicBezTo>
                    <a:pt x="60" y="399"/>
                    <a:pt x="60" y="400"/>
                    <a:pt x="60" y="400"/>
                  </a:cubicBezTo>
                  <a:cubicBezTo>
                    <a:pt x="59" y="401"/>
                    <a:pt x="59" y="401"/>
                    <a:pt x="58" y="400"/>
                  </a:cubicBezTo>
                  <a:cubicBezTo>
                    <a:pt x="58" y="400"/>
                    <a:pt x="58" y="399"/>
                    <a:pt x="58" y="399"/>
                  </a:cubicBezTo>
                  <a:cubicBezTo>
                    <a:pt x="58" y="398"/>
                    <a:pt x="57" y="398"/>
                    <a:pt x="57" y="397"/>
                  </a:cubicBezTo>
                  <a:cubicBezTo>
                    <a:pt x="57" y="397"/>
                    <a:pt x="57" y="396"/>
                    <a:pt x="57" y="396"/>
                  </a:cubicBezTo>
                  <a:cubicBezTo>
                    <a:pt x="57" y="396"/>
                    <a:pt x="58" y="396"/>
                    <a:pt x="58" y="395"/>
                  </a:cubicBezTo>
                  <a:cubicBezTo>
                    <a:pt x="58" y="395"/>
                    <a:pt x="58" y="395"/>
                    <a:pt x="58" y="395"/>
                  </a:cubicBezTo>
                  <a:cubicBezTo>
                    <a:pt x="59" y="395"/>
                    <a:pt x="59" y="396"/>
                    <a:pt x="59" y="396"/>
                  </a:cubicBezTo>
                  <a:cubicBezTo>
                    <a:pt x="60" y="396"/>
                    <a:pt x="60" y="396"/>
                    <a:pt x="60" y="396"/>
                  </a:cubicBezTo>
                  <a:cubicBezTo>
                    <a:pt x="60" y="396"/>
                    <a:pt x="60" y="396"/>
                    <a:pt x="60" y="396"/>
                  </a:cubicBezTo>
                  <a:cubicBezTo>
                    <a:pt x="61" y="395"/>
                    <a:pt x="61" y="395"/>
                    <a:pt x="62" y="395"/>
                  </a:cubicBezTo>
                  <a:cubicBezTo>
                    <a:pt x="62" y="395"/>
                    <a:pt x="62" y="394"/>
                    <a:pt x="62" y="394"/>
                  </a:cubicBezTo>
                  <a:cubicBezTo>
                    <a:pt x="62" y="393"/>
                    <a:pt x="62" y="393"/>
                    <a:pt x="63" y="392"/>
                  </a:cubicBezTo>
                  <a:cubicBezTo>
                    <a:pt x="63" y="392"/>
                    <a:pt x="63" y="391"/>
                    <a:pt x="64" y="392"/>
                  </a:cubicBezTo>
                  <a:cubicBezTo>
                    <a:pt x="64" y="392"/>
                    <a:pt x="64" y="392"/>
                    <a:pt x="64" y="393"/>
                  </a:cubicBezTo>
                  <a:cubicBezTo>
                    <a:pt x="64" y="393"/>
                    <a:pt x="64" y="394"/>
                    <a:pt x="64" y="394"/>
                  </a:cubicBezTo>
                  <a:cubicBezTo>
                    <a:pt x="64" y="395"/>
                    <a:pt x="64" y="395"/>
                    <a:pt x="65" y="395"/>
                  </a:cubicBezTo>
                  <a:cubicBezTo>
                    <a:pt x="65" y="396"/>
                    <a:pt x="65" y="396"/>
                    <a:pt x="65" y="397"/>
                  </a:cubicBezTo>
                  <a:cubicBezTo>
                    <a:pt x="65" y="397"/>
                    <a:pt x="65" y="397"/>
                    <a:pt x="65" y="398"/>
                  </a:cubicBezTo>
                  <a:cubicBezTo>
                    <a:pt x="65" y="398"/>
                    <a:pt x="65" y="398"/>
                    <a:pt x="65" y="398"/>
                  </a:cubicBezTo>
                  <a:cubicBezTo>
                    <a:pt x="64" y="398"/>
                    <a:pt x="64" y="398"/>
                    <a:pt x="64" y="398"/>
                  </a:cubicBezTo>
                  <a:cubicBezTo>
                    <a:pt x="63" y="399"/>
                    <a:pt x="63" y="399"/>
                    <a:pt x="63" y="399"/>
                  </a:cubicBezTo>
                  <a:cubicBezTo>
                    <a:pt x="62" y="399"/>
                    <a:pt x="62" y="399"/>
                    <a:pt x="62" y="398"/>
                  </a:cubicBezTo>
                  <a:cubicBezTo>
                    <a:pt x="62" y="398"/>
                    <a:pt x="61" y="398"/>
                    <a:pt x="61" y="398"/>
                  </a:cubicBezTo>
                  <a:close/>
                  <a:moveTo>
                    <a:pt x="67" y="401"/>
                  </a:moveTo>
                  <a:cubicBezTo>
                    <a:pt x="67" y="401"/>
                    <a:pt x="67" y="402"/>
                    <a:pt x="67" y="402"/>
                  </a:cubicBezTo>
                  <a:cubicBezTo>
                    <a:pt x="66" y="402"/>
                    <a:pt x="66" y="402"/>
                    <a:pt x="66" y="402"/>
                  </a:cubicBezTo>
                  <a:cubicBezTo>
                    <a:pt x="65" y="402"/>
                    <a:pt x="65" y="402"/>
                    <a:pt x="65" y="402"/>
                  </a:cubicBezTo>
                  <a:cubicBezTo>
                    <a:pt x="65" y="402"/>
                    <a:pt x="65" y="402"/>
                    <a:pt x="64" y="402"/>
                  </a:cubicBezTo>
                  <a:cubicBezTo>
                    <a:pt x="64" y="402"/>
                    <a:pt x="64" y="402"/>
                    <a:pt x="64" y="401"/>
                  </a:cubicBezTo>
                  <a:cubicBezTo>
                    <a:pt x="64" y="401"/>
                    <a:pt x="64" y="401"/>
                    <a:pt x="63" y="401"/>
                  </a:cubicBezTo>
                  <a:cubicBezTo>
                    <a:pt x="63" y="401"/>
                    <a:pt x="63" y="401"/>
                    <a:pt x="62" y="401"/>
                  </a:cubicBezTo>
                  <a:cubicBezTo>
                    <a:pt x="62" y="401"/>
                    <a:pt x="62" y="401"/>
                    <a:pt x="62" y="400"/>
                  </a:cubicBezTo>
                  <a:cubicBezTo>
                    <a:pt x="62" y="399"/>
                    <a:pt x="63" y="400"/>
                    <a:pt x="64" y="400"/>
                  </a:cubicBezTo>
                  <a:cubicBezTo>
                    <a:pt x="65" y="399"/>
                    <a:pt x="66" y="399"/>
                    <a:pt x="66" y="400"/>
                  </a:cubicBezTo>
                  <a:cubicBezTo>
                    <a:pt x="67" y="400"/>
                    <a:pt x="67" y="400"/>
                    <a:pt x="67" y="400"/>
                  </a:cubicBezTo>
                  <a:cubicBezTo>
                    <a:pt x="67" y="401"/>
                    <a:pt x="67" y="401"/>
                    <a:pt x="67" y="401"/>
                  </a:cubicBezTo>
                  <a:close/>
                  <a:moveTo>
                    <a:pt x="68" y="393"/>
                  </a:moveTo>
                  <a:cubicBezTo>
                    <a:pt x="68" y="393"/>
                    <a:pt x="68" y="393"/>
                    <a:pt x="68" y="393"/>
                  </a:cubicBezTo>
                  <a:cubicBezTo>
                    <a:pt x="67" y="393"/>
                    <a:pt x="67" y="394"/>
                    <a:pt x="67" y="394"/>
                  </a:cubicBezTo>
                  <a:cubicBezTo>
                    <a:pt x="67" y="394"/>
                    <a:pt x="66" y="394"/>
                    <a:pt x="66" y="394"/>
                  </a:cubicBezTo>
                  <a:cubicBezTo>
                    <a:pt x="66" y="394"/>
                    <a:pt x="66" y="394"/>
                    <a:pt x="65" y="394"/>
                  </a:cubicBezTo>
                  <a:cubicBezTo>
                    <a:pt x="65" y="394"/>
                    <a:pt x="65" y="393"/>
                    <a:pt x="65" y="393"/>
                  </a:cubicBezTo>
                  <a:cubicBezTo>
                    <a:pt x="65" y="392"/>
                    <a:pt x="65" y="392"/>
                    <a:pt x="65" y="391"/>
                  </a:cubicBezTo>
                  <a:cubicBezTo>
                    <a:pt x="65" y="391"/>
                    <a:pt x="65" y="389"/>
                    <a:pt x="66" y="390"/>
                  </a:cubicBezTo>
                  <a:cubicBezTo>
                    <a:pt x="67" y="390"/>
                    <a:pt x="67" y="390"/>
                    <a:pt x="67" y="390"/>
                  </a:cubicBezTo>
                  <a:cubicBezTo>
                    <a:pt x="67" y="391"/>
                    <a:pt x="68" y="391"/>
                    <a:pt x="68" y="391"/>
                  </a:cubicBezTo>
                  <a:cubicBezTo>
                    <a:pt x="68" y="392"/>
                    <a:pt x="68" y="392"/>
                    <a:pt x="68" y="393"/>
                  </a:cubicBezTo>
                  <a:close/>
                  <a:moveTo>
                    <a:pt x="74" y="403"/>
                  </a:moveTo>
                  <a:cubicBezTo>
                    <a:pt x="74" y="403"/>
                    <a:pt x="73" y="403"/>
                    <a:pt x="73" y="403"/>
                  </a:cubicBezTo>
                  <a:cubicBezTo>
                    <a:pt x="72" y="403"/>
                    <a:pt x="72" y="403"/>
                    <a:pt x="72" y="403"/>
                  </a:cubicBezTo>
                  <a:cubicBezTo>
                    <a:pt x="72" y="403"/>
                    <a:pt x="71" y="403"/>
                    <a:pt x="71" y="403"/>
                  </a:cubicBezTo>
                  <a:cubicBezTo>
                    <a:pt x="70" y="403"/>
                    <a:pt x="70" y="403"/>
                    <a:pt x="69" y="403"/>
                  </a:cubicBezTo>
                  <a:cubicBezTo>
                    <a:pt x="69" y="403"/>
                    <a:pt x="69" y="402"/>
                    <a:pt x="69" y="402"/>
                  </a:cubicBezTo>
                  <a:cubicBezTo>
                    <a:pt x="69" y="401"/>
                    <a:pt x="69" y="401"/>
                    <a:pt x="69" y="401"/>
                  </a:cubicBezTo>
                  <a:cubicBezTo>
                    <a:pt x="69" y="400"/>
                    <a:pt x="69" y="400"/>
                    <a:pt x="69" y="400"/>
                  </a:cubicBezTo>
                  <a:cubicBezTo>
                    <a:pt x="70" y="400"/>
                    <a:pt x="70" y="399"/>
                    <a:pt x="70" y="399"/>
                  </a:cubicBezTo>
                  <a:cubicBezTo>
                    <a:pt x="70" y="399"/>
                    <a:pt x="70" y="398"/>
                    <a:pt x="71" y="398"/>
                  </a:cubicBezTo>
                  <a:cubicBezTo>
                    <a:pt x="71" y="397"/>
                    <a:pt x="71" y="396"/>
                    <a:pt x="72" y="395"/>
                  </a:cubicBezTo>
                  <a:cubicBezTo>
                    <a:pt x="72" y="394"/>
                    <a:pt x="73" y="394"/>
                    <a:pt x="73" y="393"/>
                  </a:cubicBezTo>
                  <a:cubicBezTo>
                    <a:pt x="73" y="393"/>
                    <a:pt x="73" y="393"/>
                    <a:pt x="74" y="392"/>
                  </a:cubicBezTo>
                  <a:cubicBezTo>
                    <a:pt x="74" y="392"/>
                    <a:pt x="74" y="392"/>
                    <a:pt x="75" y="393"/>
                  </a:cubicBezTo>
                  <a:cubicBezTo>
                    <a:pt x="75" y="393"/>
                    <a:pt x="75" y="393"/>
                    <a:pt x="75" y="394"/>
                  </a:cubicBezTo>
                  <a:cubicBezTo>
                    <a:pt x="75" y="395"/>
                    <a:pt x="75" y="395"/>
                    <a:pt x="75" y="396"/>
                  </a:cubicBezTo>
                  <a:cubicBezTo>
                    <a:pt x="75" y="397"/>
                    <a:pt x="75" y="398"/>
                    <a:pt x="75" y="398"/>
                  </a:cubicBezTo>
                  <a:cubicBezTo>
                    <a:pt x="75" y="399"/>
                    <a:pt x="75" y="399"/>
                    <a:pt x="75" y="400"/>
                  </a:cubicBezTo>
                  <a:cubicBezTo>
                    <a:pt x="75" y="400"/>
                    <a:pt x="75" y="400"/>
                    <a:pt x="75" y="401"/>
                  </a:cubicBezTo>
                  <a:cubicBezTo>
                    <a:pt x="75" y="401"/>
                    <a:pt x="75" y="401"/>
                    <a:pt x="75" y="401"/>
                  </a:cubicBezTo>
                  <a:cubicBezTo>
                    <a:pt x="75" y="402"/>
                    <a:pt x="75" y="402"/>
                    <a:pt x="74" y="403"/>
                  </a:cubicBezTo>
                  <a:close/>
                  <a:moveTo>
                    <a:pt x="83" y="397"/>
                  </a:moveTo>
                  <a:cubicBezTo>
                    <a:pt x="82" y="397"/>
                    <a:pt x="82" y="397"/>
                    <a:pt x="81" y="397"/>
                  </a:cubicBezTo>
                  <a:cubicBezTo>
                    <a:pt x="81" y="397"/>
                    <a:pt x="81" y="397"/>
                    <a:pt x="81" y="397"/>
                  </a:cubicBezTo>
                  <a:cubicBezTo>
                    <a:pt x="80" y="396"/>
                    <a:pt x="80" y="396"/>
                    <a:pt x="80" y="396"/>
                  </a:cubicBezTo>
                  <a:cubicBezTo>
                    <a:pt x="79" y="395"/>
                    <a:pt x="79" y="395"/>
                    <a:pt x="79" y="394"/>
                  </a:cubicBezTo>
                  <a:cubicBezTo>
                    <a:pt x="78" y="394"/>
                    <a:pt x="78" y="394"/>
                    <a:pt x="78" y="394"/>
                  </a:cubicBezTo>
                  <a:cubicBezTo>
                    <a:pt x="78" y="394"/>
                    <a:pt x="78" y="393"/>
                    <a:pt x="78" y="393"/>
                  </a:cubicBezTo>
                  <a:cubicBezTo>
                    <a:pt x="78" y="393"/>
                    <a:pt x="77" y="393"/>
                    <a:pt x="77" y="392"/>
                  </a:cubicBezTo>
                  <a:cubicBezTo>
                    <a:pt x="77" y="392"/>
                    <a:pt x="77" y="392"/>
                    <a:pt x="77" y="392"/>
                  </a:cubicBezTo>
                  <a:cubicBezTo>
                    <a:pt x="77" y="391"/>
                    <a:pt x="78" y="391"/>
                    <a:pt x="78" y="391"/>
                  </a:cubicBezTo>
                  <a:cubicBezTo>
                    <a:pt x="78" y="391"/>
                    <a:pt x="78" y="390"/>
                    <a:pt x="78" y="390"/>
                  </a:cubicBezTo>
                  <a:cubicBezTo>
                    <a:pt x="79" y="390"/>
                    <a:pt x="79" y="390"/>
                    <a:pt x="79" y="390"/>
                  </a:cubicBezTo>
                  <a:cubicBezTo>
                    <a:pt x="79" y="390"/>
                    <a:pt x="80" y="390"/>
                    <a:pt x="80" y="390"/>
                  </a:cubicBezTo>
                  <a:cubicBezTo>
                    <a:pt x="80" y="390"/>
                    <a:pt x="80" y="391"/>
                    <a:pt x="80" y="391"/>
                  </a:cubicBezTo>
                  <a:cubicBezTo>
                    <a:pt x="80" y="391"/>
                    <a:pt x="81" y="391"/>
                    <a:pt x="81" y="392"/>
                  </a:cubicBezTo>
                  <a:cubicBezTo>
                    <a:pt x="81" y="392"/>
                    <a:pt x="81" y="392"/>
                    <a:pt x="81" y="392"/>
                  </a:cubicBezTo>
                  <a:cubicBezTo>
                    <a:pt x="82" y="392"/>
                    <a:pt x="82" y="393"/>
                    <a:pt x="82" y="393"/>
                  </a:cubicBezTo>
                  <a:cubicBezTo>
                    <a:pt x="82" y="393"/>
                    <a:pt x="83" y="394"/>
                    <a:pt x="83" y="395"/>
                  </a:cubicBezTo>
                  <a:cubicBezTo>
                    <a:pt x="83" y="395"/>
                    <a:pt x="83" y="395"/>
                    <a:pt x="83" y="395"/>
                  </a:cubicBezTo>
                  <a:cubicBezTo>
                    <a:pt x="83" y="396"/>
                    <a:pt x="83" y="396"/>
                    <a:pt x="83" y="396"/>
                  </a:cubicBezTo>
                  <a:cubicBezTo>
                    <a:pt x="83" y="397"/>
                    <a:pt x="83" y="397"/>
                    <a:pt x="83" y="397"/>
                  </a:cubicBezTo>
                  <a:close/>
                  <a:moveTo>
                    <a:pt x="321" y="306"/>
                  </a:moveTo>
                  <a:cubicBezTo>
                    <a:pt x="321" y="307"/>
                    <a:pt x="321" y="308"/>
                    <a:pt x="320" y="309"/>
                  </a:cubicBezTo>
                  <a:cubicBezTo>
                    <a:pt x="320" y="310"/>
                    <a:pt x="319" y="311"/>
                    <a:pt x="318" y="312"/>
                  </a:cubicBezTo>
                  <a:cubicBezTo>
                    <a:pt x="318" y="313"/>
                    <a:pt x="317" y="313"/>
                    <a:pt x="316" y="314"/>
                  </a:cubicBezTo>
                  <a:cubicBezTo>
                    <a:pt x="315" y="315"/>
                    <a:pt x="315" y="315"/>
                    <a:pt x="314" y="315"/>
                  </a:cubicBezTo>
                  <a:cubicBezTo>
                    <a:pt x="313" y="316"/>
                    <a:pt x="313" y="317"/>
                    <a:pt x="313" y="318"/>
                  </a:cubicBezTo>
                  <a:cubicBezTo>
                    <a:pt x="313" y="319"/>
                    <a:pt x="312" y="319"/>
                    <a:pt x="311" y="320"/>
                  </a:cubicBezTo>
                  <a:cubicBezTo>
                    <a:pt x="311" y="321"/>
                    <a:pt x="310" y="321"/>
                    <a:pt x="309" y="321"/>
                  </a:cubicBezTo>
                  <a:cubicBezTo>
                    <a:pt x="309" y="321"/>
                    <a:pt x="308" y="321"/>
                    <a:pt x="307" y="321"/>
                  </a:cubicBezTo>
                  <a:cubicBezTo>
                    <a:pt x="306" y="321"/>
                    <a:pt x="306" y="321"/>
                    <a:pt x="305" y="321"/>
                  </a:cubicBezTo>
                  <a:cubicBezTo>
                    <a:pt x="304" y="321"/>
                    <a:pt x="304" y="321"/>
                    <a:pt x="303" y="321"/>
                  </a:cubicBezTo>
                  <a:cubicBezTo>
                    <a:pt x="302" y="321"/>
                    <a:pt x="301" y="321"/>
                    <a:pt x="300" y="321"/>
                  </a:cubicBezTo>
                  <a:cubicBezTo>
                    <a:pt x="300" y="321"/>
                    <a:pt x="299" y="321"/>
                    <a:pt x="299" y="320"/>
                  </a:cubicBezTo>
                  <a:cubicBezTo>
                    <a:pt x="298" y="320"/>
                    <a:pt x="299" y="319"/>
                    <a:pt x="299" y="319"/>
                  </a:cubicBezTo>
                  <a:cubicBezTo>
                    <a:pt x="299" y="319"/>
                    <a:pt x="300" y="319"/>
                    <a:pt x="300" y="319"/>
                  </a:cubicBezTo>
                  <a:cubicBezTo>
                    <a:pt x="300" y="319"/>
                    <a:pt x="300" y="319"/>
                    <a:pt x="300" y="319"/>
                  </a:cubicBezTo>
                  <a:cubicBezTo>
                    <a:pt x="300" y="319"/>
                    <a:pt x="300" y="319"/>
                    <a:pt x="300" y="319"/>
                  </a:cubicBezTo>
                  <a:cubicBezTo>
                    <a:pt x="300" y="319"/>
                    <a:pt x="300" y="319"/>
                    <a:pt x="300" y="319"/>
                  </a:cubicBezTo>
                  <a:cubicBezTo>
                    <a:pt x="301" y="318"/>
                    <a:pt x="301" y="318"/>
                    <a:pt x="301" y="318"/>
                  </a:cubicBezTo>
                  <a:cubicBezTo>
                    <a:pt x="302" y="317"/>
                    <a:pt x="302" y="317"/>
                    <a:pt x="302" y="317"/>
                  </a:cubicBezTo>
                  <a:cubicBezTo>
                    <a:pt x="303" y="317"/>
                    <a:pt x="303" y="317"/>
                    <a:pt x="303" y="317"/>
                  </a:cubicBezTo>
                  <a:cubicBezTo>
                    <a:pt x="304" y="316"/>
                    <a:pt x="305" y="316"/>
                    <a:pt x="305" y="315"/>
                  </a:cubicBezTo>
                  <a:cubicBezTo>
                    <a:pt x="306" y="314"/>
                    <a:pt x="306" y="313"/>
                    <a:pt x="307" y="312"/>
                  </a:cubicBezTo>
                  <a:cubicBezTo>
                    <a:pt x="307" y="310"/>
                    <a:pt x="308" y="309"/>
                    <a:pt x="310" y="307"/>
                  </a:cubicBezTo>
                  <a:cubicBezTo>
                    <a:pt x="311" y="306"/>
                    <a:pt x="313" y="305"/>
                    <a:pt x="314" y="304"/>
                  </a:cubicBezTo>
                  <a:cubicBezTo>
                    <a:pt x="315" y="303"/>
                    <a:pt x="317" y="302"/>
                    <a:pt x="319" y="303"/>
                  </a:cubicBezTo>
                  <a:cubicBezTo>
                    <a:pt x="321" y="303"/>
                    <a:pt x="321" y="305"/>
                    <a:pt x="321" y="306"/>
                  </a:cubicBezTo>
                  <a:close/>
                  <a:moveTo>
                    <a:pt x="352" y="141"/>
                  </a:moveTo>
                  <a:cubicBezTo>
                    <a:pt x="351" y="141"/>
                    <a:pt x="350" y="142"/>
                    <a:pt x="349" y="142"/>
                  </a:cubicBezTo>
                  <a:cubicBezTo>
                    <a:pt x="348" y="143"/>
                    <a:pt x="346" y="144"/>
                    <a:pt x="345" y="145"/>
                  </a:cubicBezTo>
                  <a:cubicBezTo>
                    <a:pt x="344" y="146"/>
                    <a:pt x="344" y="146"/>
                    <a:pt x="343" y="147"/>
                  </a:cubicBezTo>
                  <a:cubicBezTo>
                    <a:pt x="343" y="147"/>
                    <a:pt x="343" y="147"/>
                    <a:pt x="343" y="148"/>
                  </a:cubicBezTo>
                  <a:cubicBezTo>
                    <a:pt x="343" y="149"/>
                    <a:pt x="344" y="149"/>
                    <a:pt x="344" y="150"/>
                  </a:cubicBezTo>
                  <a:cubicBezTo>
                    <a:pt x="345" y="150"/>
                    <a:pt x="345" y="151"/>
                    <a:pt x="344" y="152"/>
                  </a:cubicBezTo>
                  <a:cubicBezTo>
                    <a:pt x="344" y="153"/>
                    <a:pt x="343" y="153"/>
                    <a:pt x="342" y="153"/>
                  </a:cubicBezTo>
                  <a:cubicBezTo>
                    <a:pt x="342" y="153"/>
                    <a:pt x="342" y="153"/>
                    <a:pt x="341" y="153"/>
                  </a:cubicBezTo>
                  <a:cubicBezTo>
                    <a:pt x="341" y="154"/>
                    <a:pt x="341" y="153"/>
                    <a:pt x="340" y="153"/>
                  </a:cubicBezTo>
                  <a:cubicBezTo>
                    <a:pt x="340" y="153"/>
                    <a:pt x="339" y="153"/>
                    <a:pt x="339" y="153"/>
                  </a:cubicBezTo>
                  <a:cubicBezTo>
                    <a:pt x="339" y="153"/>
                    <a:pt x="339" y="153"/>
                    <a:pt x="339" y="153"/>
                  </a:cubicBezTo>
                  <a:cubicBezTo>
                    <a:pt x="339" y="153"/>
                    <a:pt x="338" y="153"/>
                    <a:pt x="338" y="152"/>
                  </a:cubicBezTo>
                  <a:cubicBezTo>
                    <a:pt x="338" y="152"/>
                    <a:pt x="337" y="152"/>
                    <a:pt x="337" y="152"/>
                  </a:cubicBezTo>
                  <a:cubicBezTo>
                    <a:pt x="337" y="152"/>
                    <a:pt x="336" y="152"/>
                    <a:pt x="336" y="152"/>
                  </a:cubicBezTo>
                  <a:cubicBezTo>
                    <a:pt x="335" y="152"/>
                    <a:pt x="335" y="152"/>
                    <a:pt x="335" y="151"/>
                  </a:cubicBezTo>
                  <a:cubicBezTo>
                    <a:pt x="334" y="151"/>
                    <a:pt x="333" y="151"/>
                    <a:pt x="333" y="151"/>
                  </a:cubicBezTo>
                  <a:cubicBezTo>
                    <a:pt x="332" y="151"/>
                    <a:pt x="331" y="151"/>
                    <a:pt x="331" y="150"/>
                  </a:cubicBezTo>
                  <a:cubicBezTo>
                    <a:pt x="331" y="150"/>
                    <a:pt x="331" y="150"/>
                    <a:pt x="332" y="150"/>
                  </a:cubicBezTo>
                  <a:cubicBezTo>
                    <a:pt x="332" y="149"/>
                    <a:pt x="333" y="149"/>
                    <a:pt x="333" y="149"/>
                  </a:cubicBezTo>
                  <a:cubicBezTo>
                    <a:pt x="334" y="148"/>
                    <a:pt x="335" y="147"/>
                    <a:pt x="335" y="147"/>
                  </a:cubicBezTo>
                  <a:cubicBezTo>
                    <a:pt x="337" y="145"/>
                    <a:pt x="337" y="143"/>
                    <a:pt x="338" y="141"/>
                  </a:cubicBezTo>
                  <a:cubicBezTo>
                    <a:pt x="339" y="140"/>
                    <a:pt x="339" y="140"/>
                    <a:pt x="340" y="140"/>
                  </a:cubicBezTo>
                  <a:cubicBezTo>
                    <a:pt x="341" y="140"/>
                    <a:pt x="342" y="140"/>
                    <a:pt x="344" y="140"/>
                  </a:cubicBezTo>
                  <a:cubicBezTo>
                    <a:pt x="345" y="140"/>
                    <a:pt x="346" y="140"/>
                    <a:pt x="347" y="140"/>
                  </a:cubicBezTo>
                  <a:cubicBezTo>
                    <a:pt x="348" y="140"/>
                    <a:pt x="349" y="140"/>
                    <a:pt x="349" y="139"/>
                  </a:cubicBezTo>
                  <a:cubicBezTo>
                    <a:pt x="350" y="139"/>
                    <a:pt x="351" y="138"/>
                    <a:pt x="352" y="138"/>
                  </a:cubicBezTo>
                  <a:cubicBezTo>
                    <a:pt x="353" y="138"/>
                    <a:pt x="354" y="138"/>
                    <a:pt x="354" y="139"/>
                  </a:cubicBezTo>
                  <a:cubicBezTo>
                    <a:pt x="354" y="140"/>
                    <a:pt x="353" y="140"/>
                    <a:pt x="352" y="14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1" name="Freeform 491">
              <a:extLst>
                <a:ext uri="{FF2B5EF4-FFF2-40B4-BE49-F238E27FC236}">
                  <a16:creationId xmlns:a16="http://schemas.microsoft.com/office/drawing/2014/main" id="{032B2EB3-E59D-5849-B2D8-52C01DD24E3C}"/>
                </a:ext>
              </a:extLst>
            </p:cNvPr>
            <p:cNvSpPr>
              <a:spLocks/>
            </p:cNvSpPr>
            <p:nvPr/>
          </p:nvSpPr>
          <p:spPr bwMode="auto">
            <a:xfrm>
              <a:off x="-4640930" y="13830252"/>
              <a:ext cx="9525" cy="9525"/>
            </a:xfrm>
            <a:custGeom>
              <a:avLst/>
              <a:gdLst>
                <a:gd name="T0" fmla="*/ 1 w 3"/>
                <a:gd name="T1" fmla="*/ 0 h 3"/>
                <a:gd name="T2" fmla="*/ 3 w 3"/>
                <a:gd name="T3" fmla="*/ 0 h 3"/>
                <a:gd name="T4" fmla="*/ 3 w 3"/>
                <a:gd name="T5" fmla="*/ 1 h 3"/>
                <a:gd name="T6" fmla="*/ 3 w 3"/>
                <a:gd name="T7" fmla="*/ 1 h 3"/>
                <a:gd name="T8" fmla="*/ 1 w 3"/>
                <a:gd name="T9" fmla="*/ 3 h 3"/>
                <a:gd name="T10" fmla="*/ 1 w 3"/>
                <a:gd name="T11" fmla="*/ 3 h 3"/>
                <a:gd name="T12" fmla="*/ 1 w 3"/>
                <a:gd name="T13" fmla="*/ 2 h 3"/>
                <a:gd name="T14" fmla="*/ 1 w 3"/>
                <a:gd name="T15" fmla="*/ 2 h 3"/>
                <a:gd name="T16" fmla="*/ 1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2" y="0"/>
                    <a:pt x="2" y="0"/>
                    <a:pt x="3" y="0"/>
                  </a:cubicBezTo>
                  <a:cubicBezTo>
                    <a:pt x="3" y="0"/>
                    <a:pt x="3" y="1"/>
                    <a:pt x="3" y="1"/>
                  </a:cubicBezTo>
                  <a:cubicBezTo>
                    <a:pt x="3" y="1"/>
                    <a:pt x="3" y="1"/>
                    <a:pt x="3" y="1"/>
                  </a:cubicBezTo>
                  <a:cubicBezTo>
                    <a:pt x="2" y="2"/>
                    <a:pt x="2" y="2"/>
                    <a:pt x="1" y="3"/>
                  </a:cubicBezTo>
                  <a:cubicBezTo>
                    <a:pt x="1" y="3"/>
                    <a:pt x="1" y="3"/>
                    <a:pt x="1" y="3"/>
                  </a:cubicBezTo>
                  <a:cubicBezTo>
                    <a:pt x="1" y="3"/>
                    <a:pt x="1" y="3"/>
                    <a:pt x="1" y="2"/>
                  </a:cubicBezTo>
                  <a:cubicBezTo>
                    <a:pt x="1" y="2"/>
                    <a:pt x="1" y="2"/>
                    <a:pt x="1" y="2"/>
                  </a:cubicBezTo>
                  <a:cubicBezTo>
                    <a:pt x="0" y="1"/>
                    <a:pt x="0" y="1"/>
                    <a:pt x="1" y="0"/>
                  </a:cubicBezTo>
                  <a:cubicBezTo>
                    <a:pt x="1" y="0"/>
                    <a:pt x="1" y="0"/>
                    <a:pt x="1" y="0"/>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2" name="Freeform 492">
              <a:extLst>
                <a:ext uri="{FF2B5EF4-FFF2-40B4-BE49-F238E27FC236}">
                  <a16:creationId xmlns:a16="http://schemas.microsoft.com/office/drawing/2014/main" id="{98EFA1C5-9CD8-5249-B674-F1C9E4A42A41}"/>
                </a:ext>
              </a:extLst>
            </p:cNvPr>
            <p:cNvSpPr>
              <a:spLocks/>
            </p:cNvSpPr>
            <p:nvPr/>
          </p:nvSpPr>
          <p:spPr bwMode="auto">
            <a:xfrm>
              <a:off x="-4631406" y="13823901"/>
              <a:ext cx="50800" cy="38100"/>
            </a:xfrm>
            <a:custGeom>
              <a:avLst/>
              <a:gdLst>
                <a:gd name="T0" fmla="*/ 1 w 16"/>
                <a:gd name="T1" fmla="*/ 5 h 12"/>
                <a:gd name="T2" fmla="*/ 3 w 16"/>
                <a:gd name="T3" fmla="*/ 5 h 12"/>
                <a:gd name="T4" fmla="*/ 5 w 16"/>
                <a:gd name="T5" fmla="*/ 5 h 12"/>
                <a:gd name="T6" fmla="*/ 7 w 16"/>
                <a:gd name="T7" fmla="*/ 5 h 12"/>
                <a:gd name="T8" fmla="*/ 8 w 16"/>
                <a:gd name="T9" fmla="*/ 3 h 12"/>
                <a:gd name="T10" fmla="*/ 10 w 16"/>
                <a:gd name="T11" fmla="*/ 3 h 12"/>
                <a:gd name="T12" fmla="*/ 11 w 16"/>
                <a:gd name="T13" fmla="*/ 1 h 12"/>
                <a:gd name="T14" fmla="*/ 11 w 16"/>
                <a:gd name="T15" fmla="*/ 0 h 12"/>
                <a:gd name="T16" fmla="*/ 12 w 16"/>
                <a:gd name="T17" fmla="*/ 0 h 12"/>
                <a:gd name="T18" fmla="*/ 13 w 16"/>
                <a:gd name="T19" fmla="*/ 2 h 12"/>
                <a:gd name="T20" fmla="*/ 15 w 16"/>
                <a:gd name="T21" fmla="*/ 4 h 12"/>
                <a:gd name="T22" fmla="*/ 16 w 16"/>
                <a:gd name="T23" fmla="*/ 6 h 12"/>
                <a:gd name="T24" fmla="*/ 15 w 16"/>
                <a:gd name="T25" fmla="*/ 8 h 12"/>
                <a:gd name="T26" fmla="*/ 14 w 16"/>
                <a:gd name="T27" fmla="*/ 9 h 12"/>
                <a:gd name="T28" fmla="*/ 12 w 16"/>
                <a:gd name="T29" fmla="*/ 8 h 12"/>
                <a:gd name="T30" fmla="*/ 10 w 16"/>
                <a:gd name="T31" fmla="*/ 9 h 12"/>
                <a:gd name="T32" fmla="*/ 9 w 16"/>
                <a:gd name="T33" fmla="*/ 10 h 12"/>
                <a:gd name="T34" fmla="*/ 8 w 16"/>
                <a:gd name="T35" fmla="*/ 11 h 12"/>
                <a:gd name="T36" fmla="*/ 6 w 16"/>
                <a:gd name="T37" fmla="*/ 12 h 12"/>
                <a:gd name="T38" fmla="*/ 5 w 16"/>
                <a:gd name="T39" fmla="*/ 11 h 12"/>
                <a:gd name="T40" fmla="*/ 4 w 16"/>
                <a:gd name="T41" fmla="*/ 10 h 12"/>
                <a:gd name="T42" fmla="*/ 2 w 16"/>
                <a:gd name="T43" fmla="*/ 8 h 12"/>
                <a:gd name="T44" fmla="*/ 1 w 16"/>
                <a:gd name="T45" fmla="*/ 8 h 12"/>
                <a:gd name="T46" fmla="*/ 0 w 16"/>
                <a:gd name="T47" fmla="*/ 7 h 12"/>
                <a:gd name="T48" fmla="*/ 1 w 16"/>
                <a:gd name="T4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2">
                  <a:moveTo>
                    <a:pt x="1" y="5"/>
                  </a:moveTo>
                  <a:cubicBezTo>
                    <a:pt x="2" y="5"/>
                    <a:pt x="2" y="5"/>
                    <a:pt x="3" y="5"/>
                  </a:cubicBezTo>
                  <a:cubicBezTo>
                    <a:pt x="3" y="5"/>
                    <a:pt x="4" y="5"/>
                    <a:pt x="5" y="5"/>
                  </a:cubicBezTo>
                  <a:cubicBezTo>
                    <a:pt x="6" y="5"/>
                    <a:pt x="7" y="5"/>
                    <a:pt x="7" y="5"/>
                  </a:cubicBezTo>
                  <a:cubicBezTo>
                    <a:pt x="8" y="4"/>
                    <a:pt x="8" y="3"/>
                    <a:pt x="8" y="3"/>
                  </a:cubicBezTo>
                  <a:cubicBezTo>
                    <a:pt x="9" y="3"/>
                    <a:pt x="9" y="3"/>
                    <a:pt x="10" y="3"/>
                  </a:cubicBezTo>
                  <a:cubicBezTo>
                    <a:pt x="11" y="2"/>
                    <a:pt x="10" y="1"/>
                    <a:pt x="11" y="1"/>
                  </a:cubicBezTo>
                  <a:cubicBezTo>
                    <a:pt x="11" y="0"/>
                    <a:pt x="11" y="0"/>
                    <a:pt x="11" y="0"/>
                  </a:cubicBezTo>
                  <a:cubicBezTo>
                    <a:pt x="12" y="0"/>
                    <a:pt x="12" y="0"/>
                    <a:pt x="12" y="0"/>
                  </a:cubicBezTo>
                  <a:cubicBezTo>
                    <a:pt x="13" y="1"/>
                    <a:pt x="13" y="2"/>
                    <a:pt x="13" y="2"/>
                  </a:cubicBezTo>
                  <a:cubicBezTo>
                    <a:pt x="13" y="3"/>
                    <a:pt x="14" y="4"/>
                    <a:pt x="15" y="4"/>
                  </a:cubicBezTo>
                  <a:cubicBezTo>
                    <a:pt x="15" y="5"/>
                    <a:pt x="16" y="5"/>
                    <a:pt x="16" y="6"/>
                  </a:cubicBezTo>
                  <a:cubicBezTo>
                    <a:pt x="16" y="7"/>
                    <a:pt x="15" y="8"/>
                    <a:pt x="15" y="8"/>
                  </a:cubicBezTo>
                  <a:cubicBezTo>
                    <a:pt x="15" y="9"/>
                    <a:pt x="14" y="9"/>
                    <a:pt x="14" y="9"/>
                  </a:cubicBezTo>
                  <a:cubicBezTo>
                    <a:pt x="13" y="8"/>
                    <a:pt x="12" y="8"/>
                    <a:pt x="12" y="8"/>
                  </a:cubicBezTo>
                  <a:cubicBezTo>
                    <a:pt x="11" y="8"/>
                    <a:pt x="11" y="8"/>
                    <a:pt x="10" y="9"/>
                  </a:cubicBezTo>
                  <a:cubicBezTo>
                    <a:pt x="10" y="9"/>
                    <a:pt x="9" y="9"/>
                    <a:pt x="9" y="10"/>
                  </a:cubicBezTo>
                  <a:cubicBezTo>
                    <a:pt x="8" y="10"/>
                    <a:pt x="8" y="10"/>
                    <a:pt x="8" y="11"/>
                  </a:cubicBezTo>
                  <a:cubicBezTo>
                    <a:pt x="7" y="11"/>
                    <a:pt x="7" y="12"/>
                    <a:pt x="6" y="12"/>
                  </a:cubicBezTo>
                  <a:cubicBezTo>
                    <a:pt x="6" y="12"/>
                    <a:pt x="5" y="12"/>
                    <a:pt x="5" y="11"/>
                  </a:cubicBezTo>
                  <a:cubicBezTo>
                    <a:pt x="4" y="11"/>
                    <a:pt x="4" y="10"/>
                    <a:pt x="4" y="10"/>
                  </a:cubicBezTo>
                  <a:cubicBezTo>
                    <a:pt x="4" y="9"/>
                    <a:pt x="3" y="9"/>
                    <a:pt x="2" y="8"/>
                  </a:cubicBezTo>
                  <a:cubicBezTo>
                    <a:pt x="2" y="8"/>
                    <a:pt x="1" y="8"/>
                    <a:pt x="1" y="8"/>
                  </a:cubicBezTo>
                  <a:cubicBezTo>
                    <a:pt x="0" y="8"/>
                    <a:pt x="0" y="7"/>
                    <a:pt x="0" y="7"/>
                  </a:cubicBezTo>
                  <a:cubicBezTo>
                    <a:pt x="0" y="6"/>
                    <a:pt x="0" y="5"/>
                    <a:pt x="1" y="5"/>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3" name="Freeform 493">
              <a:extLst>
                <a:ext uri="{FF2B5EF4-FFF2-40B4-BE49-F238E27FC236}">
                  <a16:creationId xmlns:a16="http://schemas.microsoft.com/office/drawing/2014/main" id="{20476F70-6D01-824E-B9CA-484511314B05}"/>
                </a:ext>
              </a:extLst>
            </p:cNvPr>
            <p:cNvSpPr>
              <a:spLocks/>
            </p:cNvSpPr>
            <p:nvPr/>
          </p:nvSpPr>
          <p:spPr bwMode="auto">
            <a:xfrm>
              <a:off x="-4520281" y="13830251"/>
              <a:ext cx="25400" cy="25400"/>
            </a:xfrm>
            <a:custGeom>
              <a:avLst/>
              <a:gdLst>
                <a:gd name="T0" fmla="*/ 4 w 8"/>
                <a:gd name="T1" fmla="*/ 1 h 8"/>
                <a:gd name="T2" fmla="*/ 6 w 8"/>
                <a:gd name="T3" fmla="*/ 0 h 8"/>
                <a:gd name="T4" fmla="*/ 6 w 8"/>
                <a:gd name="T5" fmla="*/ 0 h 8"/>
                <a:gd name="T6" fmla="*/ 7 w 8"/>
                <a:gd name="T7" fmla="*/ 1 h 8"/>
                <a:gd name="T8" fmla="*/ 8 w 8"/>
                <a:gd name="T9" fmla="*/ 2 h 8"/>
                <a:gd name="T10" fmla="*/ 8 w 8"/>
                <a:gd name="T11" fmla="*/ 3 h 8"/>
                <a:gd name="T12" fmla="*/ 8 w 8"/>
                <a:gd name="T13" fmla="*/ 5 h 8"/>
                <a:gd name="T14" fmla="*/ 6 w 8"/>
                <a:gd name="T15" fmla="*/ 7 h 8"/>
                <a:gd name="T16" fmla="*/ 5 w 8"/>
                <a:gd name="T17" fmla="*/ 8 h 8"/>
                <a:gd name="T18" fmla="*/ 4 w 8"/>
                <a:gd name="T19" fmla="*/ 8 h 8"/>
                <a:gd name="T20" fmla="*/ 4 w 8"/>
                <a:gd name="T21" fmla="*/ 7 h 8"/>
                <a:gd name="T22" fmla="*/ 3 w 8"/>
                <a:gd name="T23" fmla="*/ 7 h 8"/>
                <a:gd name="T24" fmla="*/ 2 w 8"/>
                <a:gd name="T25" fmla="*/ 7 h 8"/>
                <a:gd name="T26" fmla="*/ 1 w 8"/>
                <a:gd name="T27" fmla="*/ 7 h 8"/>
                <a:gd name="T28" fmla="*/ 1 w 8"/>
                <a:gd name="T29" fmla="*/ 6 h 8"/>
                <a:gd name="T30" fmla="*/ 1 w 8"/>
                <a:gd name="T31" fmla="*/ 5 h 8"/>
                <a:gd name="T32" fmla="*/ 2 w 8"/>
                <a:gd name="T33" fmla="*/ 4 h 8"/>
                <a:gd name="T34" fmla="*/ 3 w 8"/>
                <a:gd name="T35" fmla="*/ 2 h 8"/>
                <a:gd name="T36" fmla="*/ 4 w 8"/>
                <a:gd name="T3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4" y="1"/>
                  </a:moveTo>
                  <a:cubicBezTo>
                    <a:pt x="4" y="1"/>
                    <a:pt x="5" y="0"/>
                    <a:pt x="6" y="0"/>
                  </a:cubicBezTo>
                  <a:cubicBezTo>
                    <a:pt x="6" y="0"/>
                    <a:pt x="6" y="0"/>
                    <a:pt x="6" y="0"/>
                  </a:cubicBezTo>
                  <a:cubicBezTo>
                    <a:pt x="6" y="1"/>
                    <a:pt x="7" y="1"/>
                    <a:pt x="7" y="1"/>
                  </a:cubicBezTo>
                  <a:cubicBezTo>
                    <a:pt x="7" y="1"/>
                    <a:pt x="7" y="2"/>
                    <a:pt x="8" y="2"/>
                  </a:cubicBezTo>
                  <a:cubicBezTo>
                    <a:pt x="8" y="2"/>
                    <a:pt x="8" y="3"/>
                    <a:pt x="8" y="3"/>
                  </a:cubicBezTo>
                  <a:cubicBezTo>
                    <a:pt x="8" y="4"/>
                    <a:pt x="8" y="4"/>
                    <a:pt x="8" y="5"/>
                  </a:cubicBezTo>
                  <a:cubicBezTo>
                    <a:pt x="7" y="5"/>
                    <a:pt x="7" y="6"/>
                    <a:pt x="6" y="7"/>
                  </a:cubicBezTo>
                  <a:cubicBezTo>
                    <a:pt x="6" y="7"/>
                    <a:pt x="6" y="8"/>
                    <a:pt x="5" y="8"/>
                  </a:cubicBezTo>
                  <a:cubicBezTo>
                    <a:pt x="5" y="8"/>
                    <a:pt x="5" y="8"/>
                    <a:pt x="4" y="8"/>
                  </a:cubicBezTo>
                  <a:cubicBezTo>
                    <a:pt x="4" y="8"/>
                    <a:pt x="4" y="7"/>
                    <a:pt x="4" y="7"/>
                  </a:cubicBezTo>
                  <a:cubicBezTo>
                    <a:pt x="4" y="7"/>
                    <a:pt x="3" y="7"/>
                    <a:pt x="3" y="7"/>
                  </a:cubicBezTo>
                  <a:cubicBezTo>
                    <a:pt x="3" y="7"/>
                    <a:pt x="2" y="7"/>
                    <a:pt x="2" y="7"/>
                  </a:cubicBezTo>
                  <a:cubicBezTo>
                    <a:pt x="2" y="7"/>
                    <a:pt x="1" y="7"/>
                    <a:pt x="1" y="7"/>
                  </a:cubicBezTo>
                  <a:cubicBezTo>
                    <a:pt x="1" y="6"/>
                    <a:pt x="1" y="6"/>
                    <a:pt x="1" y="6"/>
                  </a:cubicBezTo>
                  <a:cubicBezTo>
                    <a:pt x="0" y="6"/>
                    <a:pt x="1" y="6"/>
                    <a:pt x="1" y="5"/>
                  </a:cubicBezTo>
                  <a:cubicBezTo>
                    <a:pt x="1" y="5"/>
                    <a:pt x="2" y="4"/>
                    <a:pt x="2" y="4"/>
                  </a:cubicBezTo>
                  <a:cubicBezTo>
                    <a:pt x="3" y="3"/>
                    <a:pt x="3" y="2"/>
                    <a:pt x="3" y="2"/>
                  </a:cubicBezTo>
                  <a:cubicBezTo>
                    <a:pt x="3" y="2"/>
                    <a:pt x="4" y="1"/>
                    <a:pt x="4" y="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4" name="Freeform 494">
              <a:extLst>
                <a:ext uri="{FF2B5EF4-FFF2-40B4-BE49-F238E27FC236}">
                  <a16:creationId xmlns:a16="http://schemas.microsoft.com/office/drawing/2014/main" id="{1269DC33-2A5D-A746-A401-BC1ACCF4F248}"/>
                </a:ext>
              </a:extLst>
            </p:cNvPr>
            <p:cNvSpPr>
              <a:spLocks/>
            </p:cNvSpPr>
            <p:nvPr/>
          </p:nvSpPr>
          <p:spPr bwMode="auto">
            <a:xfrm>
              <a:off x="-4523456" y="13830251"/>
              <a:ext cx="6350" cy="12700"/>
            </a:xfrm>
            <a:custGeom>
              <a:avLst/>
              <a:gdLst>
                <a:gd name="T0" fmla="*/ 1 w 2"/>
                <a:gd name="T1" fmla="*/ 3 h 4"/>
                <a:gd name="T2" fmla="*/ 1 w 2"/>
                <a:gd name="T3" fmla="*/ 3 h 4"/>
                <a:gd name="T4" fmla="*/ 1 w 2"/>
                <a:gd name="T5" fmla="*/ 3 h 4"/>
                <a:gd name="T6" fmla="*/ 1 w 2"/>
                <a:gd name="T7" fmla="*/ 3 h 4"/>
                <a:gd name="T8" fmla="*/ 1 w 2"/>
                <a:gd name="T9" fmla="*/ 4 h 4"/>
                <a:gd name="T10" fmla="*/ 0 w 2"/>
                <a:gd name="T11" fmla="*/ 4 h 4"/>
                <a:gd name="T12" fmla="*/ 0 w 2"/>
                <a:gd name="T13" fmla="*/ 4 h 4"/>
                <a:gd name="T14" fmla="*/ 0 w 2"/>
                <a:gd name="T15" fmla="*/ 3 h 4"/>
                <a:gd name="T16" fmla="*/ 0 w 2"/>
                <a:gd name="T17" fmla="*/ 2 h 4"/>
                <a:gd name="T18" fmla="*/ 1 w 2"/>
                <a:gd name="T19" fmla="*/ 1 h 4"/>
                <a:gd name="T20" fmla="*/ 1 w 2"/>
                <a:gd name="T21" fmla="*/ 0 h 4"/>
                <a:gd name="T22" fmla="*/ 2 w 2"/>
                <a:gd name="T23" fmla="*/ 0 h 4"/>
                <a:gd name="T24" fmla="*/ 2 w 2"/>
                <a:gd name="T25" fmla="*/ 2 h 4"/>
                <a:gd name="T26" fmla="*/ 1 w 2"/>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4">
                  <a:moveTo>
                    <a:pt x="1" y="3"/>
                  </a:moveTo>
                  <a:cubicBezTo>
                    <a:pt x="1" y="3"/>
                    <a:pt x="1" y="3"/>
                    <a:pt x="1" y="3"/>
                  </a:cubicBezTo>
                  <a:cubicBezTo>
                    <a:pt x="1" y="3"/>
                    <a:pt x="1" y="3"/>
                    <a:pt x="1" y="3"/>
                  </a:cubicBezTo>
                  <a:cubicBezTo>
                    <a:pt x="1" y="3"/>
                    <a:pt x="1" y="3"/>
                    <a:pt x="1" y="3"/>
                  </a:cubicBezTo>
                  <a:cubicBezTo>
                    <a:pt x="1" y="3"/>
                    <a:pt x="1" y="4"/>
                    <a:pt x="1" y="4"/>
                  </a:cubicBezTo>
                  <a:cubicBezTo>
                    <a:pt x="1" y="4"/>
                    <a:pt x="0" y="4"/>
                    <a:pt x="0" y="4"/>
                  </a:cubicBezTo>
                  <a:cubicBezTo>
                    <a:pt x="0" y="4"/>
                    <a:pt x="0" y="4"/>
                    <a:pt x="0" y="4"/>
                  </a:cubicBezTo>
                  <a:cubicBezTo>
                    <a:pt x="0" y="4"/>
                    <a:pt x="0" y="3"/>
                    <a:pt x="0" y="3"/>
                  </a:cubicBezTo>
                  <a:cubicBezTo>
                    <a:pt x="0" y="3"/>
                    <a:pt x="0" y="2"/>
                    <a:pt x="0" y="2"/>
                  </a:cubicBezTo>
                  <a:cubicBezTo>
                    <a:pt x="0" y="2"/>
                    <a:pt x="0" y="1"/>
                    <a:pt x="1" y="1"/>
                  </a:cubicBezTo>
                  <a:cubicBezTo>
                    <a:pt x="1" y="1"/>
                    <a:pt x="1" y="0"/>
                    <a:pt x="1" y="0"/>
                  </a:cubicBezTo>
                  <a:cubicBezTo>
                    <a:pt x="1" y="0"/>
                    <a:pt x="1" y="0"/>
                    <a:pt x="2" y="0"/>
                  </a:cubicBezTo>
                  <a:cubicBezTo>
                    <a:pt x="2" y="1"/>
                    <a:pt x="2" y="2"/>
                    <a:pt x="2" y="2"/>
                  </a:cubicBezTo>
                  <a:cubicBezTo>
                    <a:pt x="2" y="2"/>
                    <a:pt x="2" y="3"/>
                    <a:pt x="1"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5" name="Freeform 495">
              <a:extLst>
                <a:ext uri="{FF2B5EF4-FFF2-40B4-BE49-F238E27FC236}">
                  <a16:creationId xmlns:a16="http://schemas.microsoft.com/office/drawing/2014/main" id="{4F2FAD39-1478-A841-88DC-4853914A10C3}"/>
                </a:ext>
              </a:extLst>
            </p:cNvPr>
            <p:cNvSpPr>
              <a:spLocks/>
            </p:cNvSpPr>
            <p:nvPr/>
          </p:nvSpPr>
          <p:spPr bwMode="auto">
            <a:xfrm>
              <a:off x="-4485356" y="13804851"/>
              <a:ext cx="44450" cy="41275"/>
            </a:xfrm>
            <a:custGeom>
              <a:avLst/>
              <a:gdLst>
                <a:gd name="T0" fmla="*/ 2 w 14"/>
                <a:gd name="T1" fmla="*/ 10 h 13"/>
                <a:gd name="T2" fmla="*/ 1 w 14"/>
                <a:gd name="T3" fmla="*/ 12 h 13"/>
                <a:gd name="T4" fmla="*/ 0 w 14"/>
                <a:gd name="T5" fmla="*/ 12 h 13"/>
                <a:gd name="T6" fmla="*/ 0 w 14"/>
                <a:gd name="T7" fmla="*/ 12 h 13"/>
                <a:gd name="T8" fmla="*/ 0 w 14"/>
                <a:gd name="T9" fmla="*/ 10 h 13"/>
                <a:gd name="T10" fmla="*/ 0 w 14"/>
                <a:gd name="T11" fmla="*/ 9 h 13"/>
                <a:gd name="T12" fmla="*/ 0 w 14"/>
                <a:gd name="T13" fmla="*/ 8 h 13"/>
                <a:gd name="T14" fmla="*/ 2 w 14"/>
                <a:gd name="T15" fmla="*/ 8 h 13"/>
                <a:gd name="T16" fmla="*/ 4 w 14"/>
                <a:gd name="T17" fmla="*/ 6 h 13"/>
                <a:gd name="T18" fmla="*/ 4 w 14"/>
                <a:gd name="T19" fmla="*/ 4 h 13"/>
                <a:gd name="T20" fmla="*/ 5 w 14"/>
                <a:gd name="T21" fmla="*/ 2 h 13"/>
                <a:gd name="T22" fmla="*/ 7 w 14"/>
                <a:gd name="T23" fmla="*/ 2 h 13"/>
                <a:gd name="T24" fmla="*/ 9 w 14"/>
                <a:gd name="T25" fmla="*/ 2 h 13"/>
                <a:gd name="T26" fmla="*/ 11 w 14"/>
                <a:gd name="T27" fmla="*/ 0 h 13"/>
                <a:gd name="T28" fmla="*/ 13 w 14"/>
                <a:gd name="T29" fmla="*/ 0 h 13"/>
                <a:gd name="T30" fmla="*/ 14 w 14"/>
                <a:gd name="T31" fmla="*/ 2 h 13"/>
                <a:gd name="T32" fmla="*/ 13 w 14"/>
                <a:gd name="T33" fmla="*/ 3 h 13"/>
                <a:gd name="T34" fmla="*/ 10 w 14"/>
                <a:gd name="T35" fmla="*/ 3 h 13"/>
                <a:gd name="T36" fmla="*/ 9 w 14"/>
                <a:gd name="T37" fmla="*/ 5 h 13"/>
                <a:gd name="T38" fmla="*/ 9 w 14"/>
                <a:gd name="T39" fmla="*/ 7 h 13"/>
                <a:gd name="T40" fmla="*/ 8 w 14"/>
                <a:gd name="T41" fmla="*/ 8 h 13"/>
                <a:gd name="T42" fmla="*/ 6 w 14"/>
                <a:gd name="T43" fmla="*/ 9 h 13"/>
                <a:gd name="T44" fmla="*/ 5 w 14"/>
                <a:gd name="T45" fmla="*/ 11 h 13"/>
                <a:gd name="T46" fmla="*/ 4 w 14"/>
                <a:gd name="T47" fmla="*/ 11 h 13"/>
                <a:gd name="T48" fmla="*/ 3 w 14"/>
                <a:gd name="T49" fmla="*/ 11 h 13"/>
                <a:gd name="T50" fmla="*/ 3 w 14"/>
                <a:gd name="T51" fmla="*/ 11 h 13"/>
                <a:gd name="T52" fmla="*/ 3 w 14"/>
                <a:gd name="T53" fmla="*/ 11 h 13"/>
                <a:gd name="T54" fmla="*/ 2 w 14"/>
                <a:gd name="T5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3">
                  <a:moveTo>
                    <a:pt x="2" y="10"/>
                  </a:moveTo>
                  <a:cubicBezTo>
                    <a:pt x="2" y="11"/>
                    <a:pt x="2" y="12"/>
                    <a:pt x="1" y="12"/>
                  </a:cubicBezTo>
                  <a:cubicBezTo>
                    <a:pt x="1" y="12"/>
                    <a:pt x="0" y="13"/>
                    <a:pt x="0" y="12"/>
                  </a:cubicBezTo>
                  <a:cubicBezTo>
                    <a:pt x="0" y="12"/>
                    <a:pt x="0" y="12"/>
                    <a:pt x="0" y="12"/>
                  </a:cubicBezTo>
                  <a:cubicBezTo>
                    <a:pt x="0" y="11"/>
                    <a:pt x="0" y="11"/>
                    <a:pt x="0" y="10"/>
                  </a:cubicBezTo>
                  <a:cubicBezTo>
                    <a:pt x="0" y="10"/>
                    <a:pt x="0" y="9"/>
                    <a:pt x="0" y="9"/>
                  </a:cubicBezTo>
                  <a:cubicBezTo>
                    <a:pt x="0" y="9"/>
                    <a:pt x="0" y="8"/>
                    <a:pt x="0" y="8"/>
                  </a:cubicBezTo>
                  <a:cubicBezTo>
                    <a:pt x="1" y="7"/>
                    <a:pt x="2" y="8"/>
                    <a:pt x="2" y="8"/>
                  </a:cubicBezTo>
                  <a:cubicBezTo>
                    <a:pt x="3" y="8"/>
                    <a:pt x="4" y="7"/>
                    <a:pt x="4" y="6"/>
                  </a:cubicBezTo>
                  <a:cubicBezTo>
                    <a:pt x="4" y="6"/>
                    <a:pt x="4" y="5"/>
                    <a:pt x="4" y="4"/>
                  </a:cubicBezTo>
                  <a:cubicBezTo>
                    <a:pt x="4" y="3"/>
                    <a:pt x="5" y="3"/>
                    <a:pt x="5" y="2"/>
                  </a:cubicBezTo>
                  <a:cubicBezTo>
                    <a:pt x="6" y="2"/>
                    <a:pt x="7" y="2"/>
                    <a:pt x="7" y="2"/>
                  </a:cubicBezTo>
                  <a:cubicBezTo>
                    <a:pt x="8" y="2"/>
                    <a:pt x="9" y="2"/>
                    <a:pt x="9" y="2"/>
                  </a:cubicBezTo>
                  <a:cubicBezTo>
                    <a:pt x="10" y="1"/>
                    <a:pt x="10" y="1"/>
                    <a:pt x="11" y="0"/>
                  </a:cubicBezTo>
                  <a:cubicBezTo>
                    <a:pt x="12" y="0"/>
                    <a:pt x="12" y="0"/>
                    <a:pt x="13" y="0"/>
                  </a:cubicBezTo>
                  <a:cubicBezTo>
                    <a:pt x="13" y="1"/>
                    <a:pt x="14" y="1"/>
                    <a:pt x="14" y="2"/>
                  </a:cubicBezTo>
                  <a:cubicBezTo>
                    <a:pt x="14" y="3"/>
                    <a:pt x="13" y="3"/>
                    <a:pt x="13" y="3"/>
                  </a:cubicBezTo>
                  <a:cubicBezTo>
                    <a:pt x="12" y="3"/>
                    <a:pt x="11" y="3"/>
                    <a:pt x="10" y="3"/>
                  </a:cubicBezTo>
                  <a:cubicBezTo>
                    <a:pt x="10" y="4"/>
                    <a:pt x="9" y="4"/>
                    <a:pt x="9" y="5"/>
                  </a:cubicBezTo>
                  <a:cubicBezTo>
                    <a:pt x="9" y="5"/>
                    <a:pt x="9" y="6"/>
                    <a:pt x="9" y="7"/>
                  </a:cubicBezTo>
                  <a:cubicBezTo>
                    <a:pt x="8" y="7"/>
                    <a:pt x="8" y="8"/>
                    <a:pt x="8" y="8"/>
                  </a:cubicBezTo>
                  <a:cubicBezTo>
                    <a:pt x="7" y="9"/>
                    <a:pt x="6" y="9"/>
                    <a:pt x="6" y="9"/>
                  </a:cubicBezTo>
                  <a:cubicBezTo>
                    <a:pt x="5" y="10"/>
                    <a:pt x="5" y="10"/>
                    <a:pt x="5" y="11"/>
                  </a:cubicBezTo>
                  <a:cubicBezTo>
                    <a:pt x="5" y="11"/>
                    <a:pt x="4" y="11"/>
                    <a:pt x="4" y="11"/>
                  </a:cubicBezTo>
                  <a:cubicBezTo>
                    <a:pt x="4" y="11"/>
                    <a:pt x="4" y="11"/>
                    <a:pt x="3" y="11"/>
                  </a:cubicBezTo>
                  <a:cubicBezTo>
                    <a:pt x="3" y="11"/>
                    <a:pt x="3" y="11"/>
                    <a:pt x="3" y="11"/>
                  </a:cubicBezTo>
                  <a:cubicBezTo>
                    <a:pt x="3" y="11"/>
                    <a:pt x="3" y="11"/>
                    <a:pt x="3" y="11"/>
                  </a:cubicBezTo>
                  <a:cubicBezTo>
                    <a:pt x="3" y="11"/>
                    <a:pt x="2" y="10"/>
                    <a:pt x="2" y="10"/>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6" name="Freeform 496">
              <a:extLst>
                <a:ext uri="{FF2B5EF4-FFF2-40B4-BE49-F238E27FC236}">
                  <a16:creationId xmlns:a16="http://schemas.microsoft.com/office/drawing/2014/main" id="{8FF4AD97-EDEC-9844-8D43-2D5C1ADB3B9B}"/>
                </a:ext>
              </a:extLst>
            </p:cNvPr>
            <p:cNvSpPr>
              <a:spLocks/>
            </p:cNvSpPr>
            <p:nvPr/>
          </p:nvSpPr>
          <p:spPr bwMode="auto">
            <a:xfrm>
              <a:off x="-5072730" y="13636577"/>
              <a:ext cx="9525" cy="9525"/>
            </a:xfrm>
            <a:custGeom>
              <a:avLst/>
              <a:gdLst>
                <a:gd name="T0" fmla="*/ 1 w 3"/>
                <a:gd name="T1" fmla="*/ 3 h 3"/>
                <a:gd name="T2" fmla="*/ 0 w 3"/>
                <a:gd name="T3" fmla="*/ 2 h 3"/>
                <a:gd name="T4" fmla="*/ 0 w 3"/>
                <a:gd name="T5" fmla="*/ 2 h 3"/>
                <a:gd name="T6" fmla="*/ 1 w 3"/>
                <a:gd name="T7" fmla="*/ 2 h 3"/>
                <a:gd name="T8" fmla="*/ 0 w 3"/>
                <a:gd name="T9" fmla="*/ 1 h 3"/>
                <a:gd name="T10" fmla="*/ 0 w 3"/>
                <a:gd name="T11" fmla="*/ 0 h 3"/>
                <a:gd name="T12" fmla="*/ 1 w 3"/>
                <a:gd name="T13" fmla="*/ 0 h 3"/>
                <a:gd name="T14" fmla="*/ 2 w 3"/>
                <a:gd name="T15" fmla="*/ 0 h 3"/>
                <a:gd name="T16" fmla="*/ 2 w 3"/>
                <a:gd name="T17" fmla="*/ 0 h 3"/>
                <a:gd name="T18" fmla="*/ 2 w 3"/>
                <a:gd name="T19" fmla="*/ 1 h 3"/>
                <a:gd name="T20" fmla="*/ 2 w 3"/>
                <a:gd name="T21" fmla="*/ 1 h 3"/>
                <a:gd name="T22" fmla="*/ 1 w 3"/>
                <a:gd name="T23" fmla="*/ 2 h 3"/>
                <a:gd name="T24" fmla="*/ 1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3"/>
                  </a:moveTo>
                  <a:cubicBezTo>
                    <a:pt x="0" y="3"/>
                    <a:pt x="0" y="3"/>
                    <a:pt x="0" y="2"/>
                  </a:cubicBezTo>
                  <a:cubicBezTo>
                    <a:pt x="0" y="2"/>
                    <a:pt x="0" y="2"/>
                    <a:pt x="0" y="2"/>
                  </a:cubicBezTo>
                  <a:cubicBezTo>
                    <a:pt x="0" y="2"/>
                    <a:pt x="0" y="2"/>
                    <a:pt x="1" y="2"/>
                  </a:cubicBezTo>
                  <a:cubicBezTo>
                    <a:pt x="1" y="1"/>
                    <a:pt x="0" y="1"/>
                    <a:pt x="0" y="1"/>
                  </a:cubicBezTo>
                  <a:cubicBezTo>
                    <a:pt x="0" y="1"/>
                    <a:pt x="0" y="0"/>
                    <a:pt x="0" y="0"/>
                  </a:cubicBezTo>
                  <a:cubicBezTo>
                    <a:pt x="1" y="0"/>
                    <a:pt x="1" y="0"/>
                    <a:pt x="1" y="0"/>
                  </a:cubicBezTo>
                  <a:cubicBezTo>
                    <a:pt x="1" y="0"/>
                    <a:pt x="2" y="0"/>
                    <a:pt x="2" y="0"/>
                  </a:cubicBezTo>
                  <a:cubicBezTo>
                    <a:pt x="2" y="0"/>
                    <a:pt x="2" y="0"/>
                    <a:pt x="2" y="0"/>
                  </a:cubicBezTo>
                  <a:cubicBezTo>
                    <a:pt x="2" y="1"/>
                    <a:pt x="3" y="1"/>
                    <a:pt x="2" y="1"/>
                  </a:cubicBezTo>
                  <a:cubicBezTo>
                    <a:pt x="2" y="1"/>
                    <a:pt x="2" y="1"/>
                    <a:pt x="2" y="1"/>
                  </a:cubicBezTo>
                  <a:cubicBezTo>
                    <a:pt x="2" y="2"/>
                    <a:pt x="1" y="2"/>
                    <a:pt x="1" y="2"/>
                  </a:cubicBezTo>
                  <a:cubicBezTo>
                    <a:pt x="1" y="3"/>
                    <a:pt x="1" y="3"/>
                    <a:pt x="1"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7" name="Freeform 497">
              <a:extLst>
                <a:ext uri="{FF2B5EF4-FFF2-40B4-BE49-F238E27FC236}">
                  <a16:creationId xmlns:a16="http://schemas.microsoft.com/office/drawing/2014/main" id="{CB75F36D-BE59-DC44-B17D-C04D4DAC079F}"/>
                </a:ext>
              </a:extLst>
            </p:cNvPr>
            <p:cNvSpPr>
              <a:spLocks/>
            </p:cNvSpPr>
            <p:nvPr/>
          </p:nvSpPr>
          <p:spPr bwMode="auto">
            <a:xfrm>
              <a:off x="-5047330" y="13706427"/>
              <a:ext cx="9525" cy="3175"/>
            </a:xfrm>
            <a:custGeom>
              <a:avLst/>
              <a:gdLst>
                <a:gd name="T0" fmla="*/ 1 w 3"/>
                <a:gd name="T1" fmla="*/ 1 h 1"/>
                <a:gd name="T2" fmla="*/ 1 w 3"/>
                <a:gd name="T3" fmla="*/ 1 h 1"/>
                <a:gd name="T4" fmla="*/ 1 w 3"/>
                <a:gd name="T5" fmla="*/ 1 h 1"/>
                <a:gd name="T6" fmla="*/ 0 w 3"/>
                <a:gd name="T7" fmla="*/ 0 h 1"/>
                <a:gd name="T8" fmla="*/ 0 w 3"/>
                <a:gd name="T9" fmla="*/ 0 h 1"/>
                <a:gd name="T10" fmla="*/ 0 w 3"/>
                <a:gd name="T11" fmla="*/ 0 h 1"/>
                <a:gd name="T12" fmla="*/ 0 w 3"/>
                <a:gd name="T13" fmla="*/ 0 h 1"/>
                <a:gd name="T14" fmla="*/ 1 w 3"/>
                <a:gd name="T15" fmla="*/ 0 h 1"/>
                <a:gd name="T16" fmla="*/ 2 w 3"/>
                <a:gd name="T17" fmla="*/ 0 h 1"/>
                <a:gd name="T18" fmla="*/ 3 w 3"/>
                <a:gd name="T19" fmla="*/ 1 h 1"/>
                <a:gd name="T20" fmla="*/ 2 w 3"/>
                <a:gd name="T21" fmla="*/ 1 h 1"/>
                <a:gd name="T22" fmla="*/ 2 w 3"/>
                <a:gd name="T23" fmla="*/ 1 h 1"/>
                <a:gd name="T24" fmla="*/ 1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1" y="1"/>
                  </a:move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3" y="0"/>
                    <a:pt x="3" y="0"/>
                    <a:pt x="3" y="1"/>
                  </a:cubicBezTo>
                  <a:cubicBezTo>
                    <a:pt x="3" y="1"/>
                    <a:pt x="2" y="1"/>
                    <a:pt x="2" y="1"/>
                  </a:cubicBezTo>
                  <a:cubicBezTo>
                    <a:pt x="2" y="1"/>
                    <a:pt x="2" y="1"/>
                    <a:pt x="2" y="1"/>
                  </a:cubicBezTo>
                  <a:cubicBezTo>
                    <a:pt x="1" y="1"/>
                    <a:pt x="1" y="1"/>
                    <a:pt x="1" y="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8" name="Freeform 498">
              <a:extLst>
                <a:ext uri="{FF2B5EF4-FFF2-40B4-BE49-F238E27FC236}">
                  <a16:creationId xmlns:a16="http://schemas.microsoft.com/office/drawing/2014/main" id="{224A3838-2997-C742-B7BB-E1E141A814D4}"/>
                </a:ext>
              </a:extLst>
            </p:cNvPr>
            <p:cNvSpPr>
              <a:spLocks/>
            </p:cNvSpPr>
            <p:nvPr/>
          </p:nvSpPr>
          <p:spPr bwMode="auto">
            <a:xfrm>
              <a:off x="-5488655" y="13503226"/>
              <a:ext cx="15875" cy="6350"/>
            </a:xfrm>
            <a:custGeom>
              <a:avLst/>
              <a:gdLst>
                <a:gd name="T0" fmla="*/ 3 w 5"/>
                <a:gd name="T1" fmla="*/ 2 h 2"/>
                <a:gd name="T2" fmla="*/ 3 w 5"/>
                <a:gd name="T3" fmla="*/ 2 h 2"/>
                <a:gd name="T4" fmla="*/ 2 w 5"/>
                <a:gd name="T5" fmla="*/ 2 h 2"/>
                <a:gd name="T6" fmla="*/ 1 w 5"/>
                <a:gd name="T7" fmla="*/ 1 h 2"/>
                <a:gd name="T8" fmla="*/ 0 w 5"/>
                <a:gd name="T9" fmla="*/ 1 h 2"/>
                <a:gd name="T10" fmla="*/ 1 w 5"/>
                <a:gd name="T11" fmla="*/ 1 h 2"/>
                <a:gd name="T12" fmla="*/ 1 w 5"/>
                <a:gd name="T13" fmla="*/ 1 h 2"/>
                <a:gd name="T14" fmla="*/ 1 w 5"/>
                <a:gd name="T15" fmla="*/ 1 h 2"/>
                <a:gd name="T16" fmla="*/ 2 w 5"/>
                <a:gd name="T17" fmla="*/ 0 h 2"/>
                <a:gd name="T18" fmla="*/ 3 w 5"/>
                <a:gd name="T19" fmla="*/ 0 h 2"/>
                <a:gd name="T20" fmla="*/ 4 w 5"/>
                <a:gd name="T21" fmla="*/ 0 h 2"/>
                <a:gd name="T22" fmla="*/ 4 w 5"/>
                <a:gd name="T23" fmla="*/ 1 h 2"/>
                <a:gd name="T24" fmla="*/ 5 w 5"/>
                <a:gd name="T25" fmla="*/ 1 h 2"/>
                <a:gd name="T26" fmla="*/ 5 w 5"/>
                <a:gd name="T27" fmla="*/ 2 h 2"/>
                <a:gd name="T28" fmla="*/ 4 w 5"/>
                <a:gd name="T29" fmla="*/ 2 h 2"/>
                <a:gd name="T30" fmla="*/ 4 w 5"/>
                <a:gd name="T31" fmla="*/ 2 h 2"/>
                <a:gd name="T32" fmla="*/ 3 w 5"/>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3" y="2"/>
                  </a:moveTo>
                  <a:cubicBezTo>
                    <a:pt x="3" y="2"/>
                    <a:pt x="3" y="2"/>
                    <a:pt x="3" y="2"/>
                  </a:cubicBezTo>
                  <a:cubicBezTo>
                    <a:pt x="2" y="2"/>
                    <a:pt x="2" y="2"/>
                    <a:pt x="2" y="2"/>
                  </a:cubicBezTo>
                  <a:cubicBezTo>
                    <a:pt x="1" y="2"/>
                    <a:pt x="1" y="1"/>
                    <a:pt x="1" y="1"/>
                  </a:cubicBezTo>
                  <a:cubicBezTo>
                    <a:pt x="1" y="1"/>
                    <a:pt x="0" y="1"/>
                    <a:pt x="0" y="1"/>
                  </a:cubicBezTo>
                  <a:cubicBezTo>
                    <a:pt x="0" y="1"/>
                    <a:pt x="1" y="1"/>
                    <a:pt x="1" y="1"/>
                  </a:cubicBezTo>
                  <a:cubicBezTo>
                    <a:pt x="1" y="1"/>
                    <a:pt x="1" y="1"/>
                    <a:pt x="1" y="1"/>
                  </a:cubicBezTo>
                  <a:cubicBezTo>
                    <a:pt x="1" y="1"/>
                    <a:pt x="1" y="1"/>
                    <a:pt x="1" y="1"/>
                  </a:cubicBezTo>
                  <a:cubicBezTo>
                    <a:pt x="2" y="1"/>
                    <a:pt x="2" y="1"/>
                    <a:pt x="2" y="0"/>
                  </a:cubicBezTo>
                  <a:cubicBezTo>
                    <a:pt x="3" y="0"/>
                    <a:pt x="3" y="0"/>
                    <a:pt x="3" y="0"/>
                  </a:cubicBezTo>
                  <a:cubicBezTo>
                    <a:pt x="4" y="0"/>
                    <a:pt x="4" y="0"/>
                    <a:pt x="4" y="0"/>
                  </a:cubicBezTo>
                  <a:cubicBezTo>
                    <a:pt x="4" y="1"/>
                    <a:pt x="4" y="1"/>
                    <a:pt x="4" y="1"/>
                  </a:cubicBezTo>
                  <a:cubicBezTo>
                    <a:pt x="4" y="1"/>
                    <a:pt x="5" y="1"/>
                    <a:pt x="5" y="1"/>
                  </a:cubicBezTo>
                  <a:cubicBezTo>
                    <a:pt x="5" y="1"/>
                    <a:pt x="5" y="1"/>
                    <a:pt x="5" y="2"/>
                  </a:cubicBezTo>
                  <a:cubicBezTo>
                    <a:pt x="5" y="2"/>
                    <a:pt x="4" y="2"/>
                    <a:pt x="4" y="2"/>
                  </a:cubicBezTo>
                  <a:cubicBezTo>
                    <a:pt x="4" y="2"/>
                    <a:pt x="4" y="2"/>
                    <a:pt x="4" y="2"/>
                  </a:cubicBezTo>
                  <a:cubicBezTo>
                    <a:pt x="4" y="2"/>
                    <a:pt x="3" y="2"/>
                    <a:pt x="3"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69" name="Freeform 499">
              <a:extLst>
                <a:ext uri="{FF2B5EF4-FFF2-40B4-BE49-F238E27FC236}">
                  <a16:creationId xmlns:a16="http://schemas.microsoft.com/office/drawing/2014/main" id="{EE9CE8C0-3545-B349-ACD6-C8FFBA87300A}"/>
                </a:ext>
              </a:extLst>
            </p:cNvPr>
            <p:cNvSpPr>
              <a:spLocks/>
            </p:cNvSpPr>
            <p:nvPr/>
          </p:nvSpPr>
          <p:spPr bwMode="auto">
            <a:xfrm>
              <a:off x="-8303293" y="10706052"/>
              <a:ext cx="1227138" cy="1495425"/>
            </a:xfrm>
            <a:custGeom>
              <a:avLst/>
              <a:gdLst>
                <a:gd name="T0" fmla="*/ 366 w 386"/>
                <a:gd name="T1" fmla="*/ 204 h 471"/>
                <a:gd name="T2" fmla="*/ 332 w 386"/>
                <a:gd name="T3" fmla="*/ 232 h 471"/>
                <a:gd name="T4" fmla="*/ 328 w 386"/>
                <a:gd name="T5" fmla="*/ 265 h 471"/>
                <a:gd name="T6" fmla="*/ 319 w 386"/>
                <a:gd name="T7" fmla="*/ 316 h 471"/>
                <a:gd name="T8" fmla="*/ 273 w 386"/>
                <a:gd name="T9" fmla="*/ 360 h 471"/>
                <a:gd name="T10" fmla="*/ 213 w 386"/>
                <a:gd name="T11" fmla="*/ 438 h 471"/>
                <a:gd name="T12" fmla="*/ 170 w 386"/>
                <a:gd name="T13" fmla="*/ 467 h 471"/>
                <a:gd name="T14" fmla="*/ 137 w 386"/>
                <a:gd name="T15" fmla="*/ 459 h 471"/>
                <a:gd name="T16" fmla="*/ 115 w 386"/>
                <a:gd name="T17" fmla="*/ 427 h 471"/>
                <a:gd name="T18" fmla="*/ 62 w 386"/>
                <a:gd name="T19" fmla="*/ 392 h 471"/>
                <a:gd name="T20" fmla="*/ 36 w 386"/>
                <a:gd name="T21" fmla="*/ 355 h 471"/>
                <a:gd name="T22" fmla="*/ 36 w 386"/>
                <a:gd name="T23" fmla="*/ 347 h 471"/>
                <a:gd name="T24" fmla="*/ 27 w 386"/>
                <a:gd name="T25" fmla="*/ 334 h 471"/>
                <a:gd name="T26" fmla="*/ 20 w 386"/>
                <a:gd name="T27" fmla="*/ 330 h 471"/>
                <a:gd name="T28" fmla="*/ 18 w 386"/>
                <a:gd name="T29" fmla="*/ 327 h 471"/>
                <a:gd name="T30" fmla="*/ 15 w 386"/>
                <a:gd name="T31" fmla="*/ 324 h 471"/>
                <a:gd name="T32" fmla="*/ 5 w 386"/>
                <a:gd name="T33" fmla="*/ 317 h 471"/>
                <a:gd name="T34" fmla="*/ 6 w 386"/>
                <a:gd name="T35" fmla="*/ 303 h 471"/>
                <a:gd name="T36" fmla="*/ 12 w 386"/>
                <a:gd name="T37" fmla="*/ 294 h 471"/>
                <a:gd name="T38" fmla="*/ 23 w 386"/>
                <a:gd name="T39" fmla="*/ 299 h 471"/>
                <a:gd name="T40" fmla="*/ 31 w 386"/>
                <a:gd name="T41" fmla="*/ 308 h 471"/>
                <a:gd name="T42" fmla="*/ 30 w 386"/>
                <a:gd name="T43" fmla="*/ 300 h 471"/>
                <a:gd name="T44" fmla="*/ 24 w 386"/>
                <a:gd name="T45" fmla="*/ 294 h 471"/>
                <a:gd name="T46" fmla="*/ 20 w 386"/>
                <a:gd name="T47" fmla="*/ 289 h 471"/>
                <a:gd name="T48" fmla="*/ 22 w 386"/>
                <a:gd name="T49" fmla="*/ 282 h 471"/>
                <a:gd name="T50" fmla="*/ 36 w 386"/>
                <a:gd name="T51" fmla="*/ 270 h 471"/>
                <a:gd name="T52" fmla="*/ 33 w 386"/>
                <a:gd name="T53" fmla="*/ 263 h 471"/>
                <a:gd name="T54" fmla="*/ 34 w 386"/>
                <a:gd name="T55" fmla="*/ 259 h 471"/>
                <a:gd name="T56" fmla="*/ 30 w 386"/>
                <a:gd name="T57" fmla="*/ 255 h 471"/>
                <a:gd name="T58" fmla="*/ 34 w 386"/>
                <a:gd name="T59" fmla="*/ 245 h 471"/>
                <a:gd name="T60" fmla="*/ 26 w 386"/>
                <a:gd name="T61" fmla="*/ 223 h 471"/>
                <a:gd name="T62" fmla="*/ 24 w 386"/>
                <a:gd name="T63" fmla="*/ 214 h 471"/>
                <a:gd name="T64" fmla="*/ 16 w 386"/>
                <a:gd name="T65" fmla="*/ 215 h 471"/>
                <a:gd name="T66" fmla="*/ 21 w 386"/>
                <a:gd name="T67" fmla="*/ 203 h 471"/>
                <a:gd name="T68" fmla="*/ 23 w 386"/>
                <a:gd name="T69" fmla="*/ 196 h 471"/>
                <a:gd name="T70" fmla="*/ 33 w 386"/>
                <a:gd name="T71" fmla="*/ 180 h 471"/>
                <a:gd name="T72" fmla="*/ 60 w 386"/>
                <a:gd name="T73" fmla="*/ 180 h 471"/>
                <a:gd name="T74" fmla="*/ 113 w 386"/>
                <a:gd name="T75" fmla="*/ 181 h 471"/>
                <a:gd name="T76" fmla="*/ 108 w 386"/>
                <a:gd name="T77" fmla="*/ 145 h 471"/>
                <a:gd name="T78" fmla="*/ 113 w 386"/>
                <a:gd name="T79" fmla="*/ 114 h 471"/>
                <a:gd name="T80" fmla="*/ 101 w 386"/>
                <a:gd name="T81" fmla="*/ 63 h 471"/>
                <a:gd name="T82" fmla="*/ 79 w 386"/>
                <a:gd name="T83" fmla="*/ 32 h 471"/>
                <a:gd name="T84" fmla="*/ 146 w 386"/>
                <a:gd name="T85" fmla="*/ 14 h 471"/>
                <a:gd name="T86" fmla="*/ 211 w 386"/>
                <a:gd name="T87" fmla="*/ 11 h 471"/>
                <a:gd name="T88" fmla="*/ 242 w 386"/>
                <a:gd name="T89" fmla="*/ 25 h 471"/>
                <a:gd name="T90" fmla="*/ 268 w 386"/>
                <a:gd name="T91" fmla="*/ 56 h 471"/>
                <a:gd name="T92" fmla="*/ 324 w 386"/>
                <a:gd name="T93" fmla="*/ 59 h 471"/>
                <a:gd name="T94" fmla="*/ 353 w 386"/>
                <a:gd name="T95" fmla="*/ 113 h 471"/>
                <a:gd name="T96" fmla="*/ 368 w 386"/>
                <a:gd name="T97" fmla="*/ 15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6" h="471">
                  <a:moveTo>
                    <a:pt x="386" y="183"/>
                  </a:moveTo>
                  <a:cubicBezTo>
                    <a:pt x="386" y="187"/>
                    <a:pt x="386" y="193"/>
                    <a:pt x="386" y="193"/>
                  </a:cubicBezTo>
                  <a:cubicBezTo>
                    <a:pt x="386" y="193"/>
                    <a:pt x="374" y="204"/>
                    <a:pt x="374" y="204"/>
                  </a:cubicBezTo>
                  <a:cubicBezTo>
                    <a:pt x="374" y="204"/>
                    <a:pt x="366" y="204"/>
                    <a:pt x="366" y="204"/>
                  </a:cubicBezTo>
                  <a:cubicBezTo>
                    <a:pt x="366" y="204"/>
                    <a:pt x="365" y="209"/>
                    <a:pt x="362" y="210"/>
                  </a:cubicBezTo>
                  <a:cubicBezTo>
                    <a:pt x="359" y="212"/>
                    <a:pt x="357" y="214"/>
                    <a:pt x="354" y="214"/>
                  </a:cubicBezTo>
                  <a:cubicBezTo>
                    <a:pt x="350" y="213"/>
                    <a:pt x="346" y="212"/>
                    <a:pt x="346" y="214"/>
                  </a:cubicBezTo>
                  <a:cubicBezTo>
                    <a:pt x="345" y="215"/>
                    <a:pt x="328" y="230"/>
                    <a:pt x="332" y="232"/>
                  </a:cubicBezTo>
                  <a:cubicBezTo>
                    <a:pt x="335" y="233"/>
                    <a:pt x="336" y="233"/>
                    <a:pt x="336" y="236"/>
                  </a:cubicBezTo>
                  <a:cubicBezTo>
                    <a:pt x="336" y="238"/>
                    <a:pt x="337" y="245"/>
                    <a:pt x="334" y="246"/>
                  </a:cubicBezTo>
                  <a:cubicBezTo>
                    <a:pt x="331" y="247"/>
                    <a:pt x="327" y="247"/>
                    <a:pt x="327" y="250"/>
                  </a:cubicBezTo>
                  <a:cubicBezTo>
                    <a:pt x="327" y="254"/>
                    <a:pt x="326" y="263"/>
                    <a:pt x="328" y="265"/>
                  </a:cubicBezTo>
                  <a:cubicBezTo>
                    <a:pt x="331" y="267"/>
                    <a:pt x="344" y="276"/>
                    <a:pt x="344" y="276"/>
                  </a:cubicBezTo>
                  <a:cubicBezTo>
                    <a:pt x="344" y="276"/>
                    <a:pt x="337" y="296"/>
                    <a:pt x="337" y="296"/>
                  </a:cubicBezTo>
                  <a:cubicBezTo>
                    <a:pt x="337" y="296"/>
                    <a:pt x="325" y="296"/>
                    <a:pt x="325" y="296"/>
                  </a:cubicBezTo>
                  <a:cubicBezTo>
                    <a:pt x="325" y="296"/>
                    <a:pt x="320" y="316"/>
                    <a:pt x="319" y="316"/>
                  </a:cubicBezTo>
                  <a:cubicBezTo>
                    <a:pt x="319" y="316"/>
                    <a:pt x="300" y="328"/>
                    <a:pt x="297" y="333"/>
                  </a:cubicBezTo>
                  <a:cubicBezTo>
                    <a:pt x="296" y="335"/>
                    <a:pt x="294" y="339"/>
                    <a:pt x="291" y="343"/>
                  </a:cubicBezTo>
                  <a:cubicBezTo>
                    <a:pt x="288" y="347"/>
                    <a:pt x="285" y="351"/>
                    <a:pt x="283" y="352"/>
                  </a:cubicBezTo>
                  <a:cubicBezTo>
                    <a:pt x="279" y="353"/>
                    <a:pt x="274" y="356"/>
                    <a:pt x="273" y="360"/>
                  </a:cubicBezTo>
                  <a:cubicBezTo>
                    <a:pt x="272" y="365"/>
                    <a:pt x="269" y="374"/>
                    <a:pt x="265" y="376"/>
                  </a:cubicBezTo>
                  <a:cubicBezTo>
                    <a:pt x="260" y="379"/>
                    <a:pt x="226" y="403"/>
                    <a:pt x="225" y="409"/>
                  </a:cubicBezTo>
                  <a:cubicBezTo>
                    <a:pt x="225" y="415"/>
                    <a:pt x="225" y="435"/>
                    <a:pt x="223" y="435"/>
                  </a:cubicBezTo>
                  <a:cubicBezTo>
                    <a:pt x="220" y="434"/>
                    <a:pt x="216" y="435"/>
                    <a:pt x="213" y="438"/>
                  </a:cubicBezTo>
                  <a:cubicBezTo>
                    <a:pt x="210" y="440"/>
                    <a:pt x="206" y="444"/>
                    <a:pt x="201" y="442"/>
                  </a:cubicBezTo>
                  <a:cubicBezTo>
                    <a:pt x="195" y="441"/>
                    <a:pt x="186" y="443"/>
                    <a:pt x="183" y="450"/>
                  </a:cubicBezTo>
                  <a:cubicBezTo>
                    <a:pt x="180" y="457"/>
                    <a:pt x="181" y="464"/>
                    <a:pt x="177" y="464"/>
                  </a:cubicBezTo>
                  <a:cubicBezTo>
                    <a:pt x="172" y="465"/>
                    <a:pt x="171" y="466"/>
                    <a:pt x="170" y="467"/>
                  </a:cubicBezTo>
                  <a:cubicBezTo>
                    <a:pt x="169" y="468"/>
                    <a:pt x="169" y="471"/>
                    <a:pt x="167" y="469"/>
                  </a:cubicBezTo>
                  <a:cubicBezTo>
                    <a:pt x="165" y="467"/>
                    <a:pt x="163" y="466"/>
                    <a:pt x="160" y="467"/>
                  </a:cubicBezTo>
                  <a:cubicBezTo>
                    <a:pt x="157" y="468"/>
                    <a:pt x="148" y="471"/>
                    <a:pt x="146" y="467"/>
                  </a:cubicBezTo>
                  <a:cubicBezTo>
                    <a:pt x="144" y="463"/>
                    <a:pt x="141" y="459"/>
                    <a:pt x="137" y="459"/>
                  </a:cubicBezTo>
                  <a:cubicBezTo>
                    <a:pt x="134" y="458"/>
                    <a:pt x="125" y="460"/>
                    <a:pt x="123" y="458"/>
                  </a:cubicBezTo>
                  <a:cubicBezTo>
                    <a:pt x="121" y="455"/>
                    <a:pt x="118" y="452"/>
                    <a:pt x="119" y="449"/>
                  </a:cubicBezTo>
                  <a:cubicBezTo>
                    <a:pt x="120" y="446"/>
                    <a:pt x="121" y="439"/>
                    <a:pt x="120" y="435"/>
                  </a:cubicBezTo>
                  <a:cubicBezTo>
                    <a:pt x="119" y="431"/>
                    <a:pt x="120" y="427"/>
                    <a:pt x="115" y="427"/>
                  </a:cubicBezTo>
                  <a:cubicBezTo>
                    <a:pt x="110" y="427"/>
                    <a:pt x="95" y="428"/>
                    <a:pt x="94" y="425"/>
                  </a:cubicBezTo>
                  <a:cubicBezTo>
                    <a:pt x="94" y="423"/>
                    <a:pt x="95" y="411"/>
                    <a:pt x="90" y="411"/>
                  </a:cubicBezTo>
                  <a:cubicBezTo>
                    <a:pt x="86" y="410"/>
                    <a:pt x="69" y="410"/>
                    <a:pt x="69" y="410"/>
                  </a:cubicBezTo>
                  <a:cubicBezTo>
                    <a:pt x="69" y="410"/>
                    <a:pt x="65" y="395"/>
                    <a:pt x="62" y="392"/>
                  </a:cubicBezTo>
                  <a:cubicBezTo>
                    <a:pt x="59" y="389"/>
                    <a:pt x="55" y="381"/>
                    <a:pt x="55" y="381"/>
                  </a:cubicBezTo>
                  <a:cubicBezTo>
                    <a:pt x="55" y="381"/>
                    <a:pt x="52" y="375"/>
                    <a:pt x="49" y="373"/>
                  </a:cubicBezTo>
                  <a:cubicBezTo>
                    <a:pt x="47" y="371"/>
                    <a:pt x="43" y="367"/>
                    <a:pt x="41" y="364"/>
                  </a:cubicBezTo>
                  <a:cubicBezTo>
                    <a:pt x="39" y="360"/>
                    <a:pt x="38" y="357"/>
                    <a:pt x="36" y="355"/>
                  </a:cubicBezTo>
                  <a:cubicBezTo>
                    <a:pt x="36" y="354"/>
                    <a:pt x="35" y="353"/>
                    <a:pt x="34" y="351"/>
                  </a:cubicBezTo>
                  <a:cubicBezTo>
                    <a:pt x="34" y="351"/>
                    <a:pt x="34" y="351"/>
                    <a:pt x="34" y="351"/>
                  </a:cubicBezTo>
                  <a:cubicBezTo>
                    <a:pt x="35" y="351"/>
                    <a:pt x="35" y="350"/>
                    <a:pt x="35" y="350"/>
                  </a:cubicBezTo>
                  <a:cubicBezTo>
                    <a:pt x="36" y="349"/>
                    <a:pt x="36" y="348"/>
                    <a:pt x="36" y="347"/>
                  </a:cubicBezTo>
                  <a:cubicBezTo>
                    <a:pt x="36" y="346"/>
                    <a:pt x="36" y="345"/>
                    <a:pt x="35" y="344"/>
                  </a:cubicBezTo>
                  <a:cubicBezTo>
                    <a:pt x="35" y="343"/>
                    <a:pt x="34" y="342"/>
                    <a:pt x="33" y="341"/>
                  </a:cubicBezTo>
                  <a:cubicBezTo>
                    <a:pt x="32" y="340"/>
                    <a:pt x="31" y="339"/>
                    <a:pt x="30" y="338"/>
                  </a:cubicBezTo>
                  <a:cubicBezTo>
                    <a:pt x="29" y="337"/>
                    <a:pt x="28" y="335"/>
                    <a:pt x="27" y="334"/>
                  </a:cubicBezTo>
                  <a:cubicBezTo>
                    <a:pt x="26" y="334"/>
                    <a:pt x="25" y="334"/>
                    <a:pt x="25" y="333"/>
                  </a:cubicBezTo>
                  <a:cubicBezTo>
                    <a:pt x="24" y="333"/>
                    <a:pt x="23" y="332"/>
                    <a:pt x="23" y="332"/>
                  </a:cubicBezTo>
                  <a:cubicBezTo>
                    <a:pt x="22" y="332"/>
                    <a:pt x="22" y="331"/>
                    <a:pt x="21" y="331"/>
                  </a:cubicBezTo>
                  <a:cubicBezTo>
                    <a:pt x="21" y="331"/>
                    <a:pt x="20" y="331"/>
                    <a:pt x="20" y="330"/>
                  </a:cubicBezTo>
                  <a:cubicBezTo>
                    <a:pt x="20" y="330"/>
                    <a:pt x="20" y="330"/>
                    <a:pt x="19" y="330"/>
                  </a:cubicBezTo>
                  <a:cubicBezTo>
                    <a:pt x="19" y="329"/>
                    <a:pt x="19" y="329"/>
                    <a:pt x="19" y="328"/>
                  </a:cubicBezTo>
                  <a:cubicBezTo>
                    <a:pt x="19" y="328"/>
                    <a:pt x="19" y="328"/>
                    <a:pt x="18" y="328"/>
                  </a:cubicBezTo>
                  <a:cubicBezTo>
                    <a:pt x="18" y="327"/>
                    <a:pt x="18" y="327"/>
                    <a:pt x="18" y="327"/>
                  </a:cubicBezTo>
                  <a:cubicBezTo>
                    <a:pt x="17" y="326"/>
                    <a:pt x="17" y="326"/>
                    <a:pt x="17" y="325"/>
                  </a:cubicBezTo>
                  <a:cubicBezTo>
                    <a:pt x="16" y="325"/>
                    <a:pt x="16" y="325"/>
                    <a:pt x="16" y="324"/>
                  </a:cubicBezTo>
                  <a:cubicBezTo>
                    <a:pt x="16" y="324"/>
                    <a:pt x="16" y="324"/>
                    <a:pt x="16" y="324"/>
                  </a:cubicBezTo>
                  <a:cubicBezTo>
                    <a:pt x="15" y="324"/>
                    <a:pt x="15" y="324"/>
                    <a:pt x="15" y="324"/>
                  </a:cubicBezTo>
                  <a:cubicBezTo>
                    <a:pt x="15" y="323"/>
                    <a:pt x="15" y="322"/>
                    <a:pt x="14" y="322"/>
                  </a:cubicBezTo>
                  <a:cubicBezTo>
                    <a:pt x="14" y="321"/>
                    <a:pt x="13" y="321"/>
                    <a:pt x="12" y="321"/>
                  </a:cubicBezTo>
                  <a:cubicBezTo>
                    <a:pt x="11" y="320"/>
                    <a:pt x="10" y="319"/>
                    <a:pt x="8" y="318"/>
                  </a:cubicBezTo>
                  <a:cubicBezTo>
                    <a:pt x="7" y="318"/>
                    <a:pt x="6" y="317"/>
                    <a:pt x="5" y="317"/>
                  </a:cubicBezTo>
                  <a:cubicBezTo>
                    <a:pt x="4" y="317"/>
                    <a:pt x="3" y="317"/>
                    <a:pt x="2" y="316"/>
                  </a:cubicBezTo>
                  <a:cubicBezTo>
                    <a:pt x="0" y="314"/>
                    <a:pt x="1" y="312"/>
                    <a:pt x="2" y="310"/>
                  </a:cubicBezTo>
                  <a:cubicBezTo>
                    <a:pt x="3" y="309"/>
                    <a:pt x="3" y="308"/>
                    <a:pt x="4" y="307"/>
                  </a:cubicBezTo>
                  <a:cubicBezTo>
                    <a:pt x="5" y="306"/>
                    <a:pt x="5" y="304"/>
                    <a:pt x="6" y="303"/>
                  </a:cubicBezTo>
                  <a:cubicBezTo>
                    <a:pt x="6" y="302"/>
                    <a:pt x="6" y="301"/>
                    <a:pt x="7" y="300"/>
                  </a:cubicBezTo>
                  <a:cubicBezTo>
                    <a:pt x="7" y="298"/>
                    <a:pt x="7" y="297"/>
                    <a:pt x="6" y="295"/>
                  </a:cubicBezTo>
                  <a:cubicBezTo>
                    <a:pt x="6" y="294"/>
                    <a:pt x="7" y="293"/>
                    <a:pt x="8" y="293"/>
                  </a:cubicBezTo>
                  <a:cubicBezTo>
                    <a:pt x="9" y="293"/>
                    <a:pt x="10" y="293"/>
                    <a:pt x="12" y="294"/>
                  </a:cubicBezTo>
                  <a:cubicBezTo>
                    <a:pt x="14" y="295"/>
                    <a:pt x="17" y="295"/>
                    <a:pt x="19" y="295"/>
                  </a:cubicBezTo>
                  <a:cubicBezTo>
                    <a:pt x="20" y="295"/>
                    <a:pt x="21" y="295"/>
                    <a:pt x="21" y="295"/>
                  </a:cubicBezTo>
                  <a:cubicBezTo>
                    <a:pt x="22" y="295"/>
                    <a:pt x="22" y="296"/>
                    <a:pt x="23" y="296"/>
                  </a:cubicBezTo>
                  <a:cubicBezTo>
                    <a:pt x="24" y="296"/>
                    <a:pt x="24" y="298"/>
                    <a:pt x="23" y="299"/>
                  </a:cubicBezTo>
                  <a:cubicBezTo>
                    <a:pt x="23" y="300"/>
                    <a:pt x="23" y="301"/>
                    <a:pt x="24" y="302"/>
                  </a:cubicBezTo>
                  <a:cubicBezTo>
                    <a:pt x="25" y="302"/>
                    <a:pt x="26" y="303"/>
                    <a:pt x="27" y="304"/>
                  </a:cubicBezTo>
                  <a:cubicBezTo>
                    <a:pt x="28" y="304"/>
                    <a:pt x="28" y="305"/>
                    <a:pt x="29" y="306"/>
                  </a:cubicBezTo>
                  <a:cubicBezTo>
                    <a:pt x="30" y="306"/>
                    <a:pt x="31" y="307"/>
                    <a:pt x="31" y="308"/>
                  </a:cubicBezTo>
                  <a:cubicBezTo>
                    <a:pt x="32" y="309"/>
                    <a:pt x="33" y="309"/>
                    <a:pt x="33" y="308"/>
                  </a:cubicBezTo>
                  <a:cubicBezTo>
                    <a:pt x="34" y="307"/>
                    <a:pt x="34" y="306"/>
                    <a:pt x="33" y="305"/>
                  </a:cubicBezTo>
                  <a:cubicBezTo>
                    <a:pt x="32" y="304"/>
                    <a:pt x="32" y="303"/>
                    <a:pt x="31" y="303"/>
                  </a:cubicBezTo>
                  <a:cubicBezTo>
                    <a:pt x="30" y="302"/>
                    <a:pt x="30" y="301"/>
                    <a:pt x="30" y="300"/>
                  </a:cubicBezTo>
                  <a:cubicBezTo>
                    <a:pt x="30" y="299"/>
                    <a:pt x="30" y="298"/>
                    <a:pt x="30" y="297"/>
                  </a:cubicBezTo>
                  <a:cubicBezTo>
                    <a:pt x="30" y="296"/>
                    <a:pt x="29" y="296"/>
                    <a:pt x="28" y="296"/>
                  </a:cubicBezTo>
                  <a:cubicBezTo>
                    <a:pt x="27" y="296"/>
                    <a:pt x="26" y="296"/>
                    <a:pt x="25" y="295"/>
                  </a:cubicBezTo>
                  <a:cubicBezTo>
                    <a:pt x="25" y="295"/>
                    <a:pt x="24" y="294"/>
                    <a:pt x="24" y="294"/>
                  </a:cubicBezTo>
                  <a:cubicBezTo>
                    <a:pt x="24" y="293"/>
                    <a:pt x="23" y="293"/>
                    <a:pt x="23" y="293"/>
                  </a:cubicBezTo>
                  <a:cubicBezTo>
                    <a:pt x="22" y="292"/>
                    <a:pt x="22" y="292"/>
                    <a:pt x="21" y="292"/>
                  </a:cubicBezTo>
                  <a:cubicBezTo>
                    <a:pt x="20" y="292"/>
                    <a:pt x="20" y="292"/>
                    <a:pt x="20" y="291"/>
                  </a:cubicBezTo>
                  <a:cubicBezTo>
                    <a:pt x="19" y="291"/>
                    <a:pt x="20" y="290"/>
                    <a:pt x="20" y="289"/>
                  </a:cubicBezTo>
                  <a:cubicBezTo>
                    <a:pt x="20" y="289"/>
                    <a:pt x="20" y="288"/>
                    <a:pt x="20" y="287"/>
                  </a:cubicBezTo>
                  <a:cubicBezTo>
                    <a:pt x="21" y="286"/>
                    <a:pt x="20" y="285"/>
                    <a:pt x="19" y="285"/>
                  </a:cubicBezTo>
                  <a:cubicBezTo>
                    <a:pt x="18" y="284"/>
                    <a:pt x="17" y="284"/>
                    <a:pt x="18" y="283"/>
                  </a:cubicBezTo>
                  <a:cubicBezTo>
                    <a:pt x="19" y="282"/>
                    <a:pt x="21" y="282"/>
                    <a:pt x="22" y="282"/>
                  </a:cubicBezTo>
                  <a:cubicBezTo>
                    <a:pt x="23" y="282"/>
                    <a:pt x="24" y="281"/>
                    <a:pt x="25" y="281"/>
                  </a:cubicBezTo>
                  <a:cubicBezTo>
                    <a:pt x="28" y="280"/>
                    <a:pt x="30" y="278"/>
                    <a:pt x="32" y="276"/>
                  </a:cubicBezTo>
                  <a:cubicBezTo>
                    <a:pt x="33" y="275"/>
                    <a:pt x="34" y="274"/>
                    <a:pt x="34" y="273"/>
                  </a:cubicBezTo>
                  <a:cubicBezTo>
                    <a:pt x="35" y="272"/>
                    <a:pt x="36" y="271"/>
                    <a:pt x="36" y="270"/>
                  </a:cubicBezTo>
                  <a:cubicBezTo>
                    <a:pt x="36" y="268"/>
                    <a:pt x="35" y="267"/>
                    <a:pt x="33" y="266"/>
                  </a:cubicBezTo>
                  <a:cubicBezTo>
                    <a:pt x="33" y="266"/>
                    <a:pt x="32" y="265"/>
                    <a:pt x="32" y="265"/>
                  </a:cubicBezTo>
                  <a:cubicBezTo>
                    <a:pt x="31" y="265"/>
                    <a:pt x="31" y="264"/>
                    <a:pt x="31" y="264"/>
                  </a:cubicBezTo>
                  <a:cubicBezTo>
                    <a:pt x="30" y="263"/>
                    <a:pt x="33" y="263"/>
                    <a:pt x="33" y="263"/>
                  </a:cubicBezTo>
                  <a:cubicBezTo>
                    <a:pt x="34" y="263"/>
                    <a:pt x="35" y="263"/>
                    <a:pt x="36" y="263"/>
                  </a:cubicBezTo>
                  <a:cubicBezTo>
                    <a:pt x="36" y="262"/>
                    <a:pt x="37" y="262"/>
                    <a:pt x="37" y="262"/>
                  </a:cubicBezTo>
                  <a:cubicBezTo>
                    <a:pt x="38" y="261"/>
                    <a:pt x="36" y="260"/>
                    <a:pt x="35" y="259"/>
                  </a:cubicBezTo>
                  <a:cubicBezTo>
                    <a:pt x="35" y="259"/>
                    <a:pt x="35" y="259"/>
                    <a:pt x="34" y="259"/>
                  </a:cubicBezTo>
                  <a:cubicBezTo>
                    <a:pt x="34" y="258"/>
                    <a:pt x="34" y="258"/>
                    <a:pt x="34" y="258"/>
                  </a:cubicBezTo>
                  <a:cubicBezTo>
                    <a:pt x="34" y="258"/>
                    <a:pt x="33" y="257"/>
                    <a:pt x="33" y="257"/>
                  </a:cubicBezTo>
                  <a:cubicBezTo>
                    <a:pt x="33" y="257"/>
                    <a:pt x="33" y="256"/>
                    <a:pt x="32" y="256"/>
                  </a:cubicBezTo>
                  <a:cubicBezTo>
                    <a:pt x="32" y="256"/>
                    <a:pt x="31" y="255"/>
                    <a:pt x="30" y="255"/>
                  </a:cubicBezTo>
                  <a:cubicBezTo>
                    <a:pt x="29" y="254"/>
                    <a:pt x="29" y="253"/>
                    <a:pt x="29" y="253"/>
                  </a:cubicBezTo>
                  <a:cubicBezTo>
                    <a:pt x="29" y="253"/>
                    <a:pt x="29" y="253"/>
                    <a:pt x="29" y="253"/>
                  </a:cubicBezTo>
                  <a:cubicBezTo>
                    <a:pt x="30" y="251"/>
                    <a:pt x="31" y="250"/>
                    <a:pt x="32" y="249"/>
                  </a:cubicBezTo>
                  <a:cubicBezTo>
                    <a:pt x="34" y="248"/>
                    <a:pt x="34" y="247"/>
                    <a:pt x="34" y="245"/>
                  </a:cubicBezTo>
                  <a:cubicBezTo>
                    <a:pt x="34" y="242"/>
                    <a:pt x="33" y="238"/>
                    <a:pt x="32" y="235"/>
                  </a:cubicBezTo>
                  <a:cubicBezTo>
                    <a:pt x="31" y="234"/>
                    <a:pt x="31" y="232"/>
                    <a:pt x="30" y="231"/>
                  </a:cubicBezTo>
                  <a:cubicBezTo>
                    <a:pt x="29" y="230"/>
                    <a:pt x="28" y="229"/>
                    <a:pt x="27" y="227"/>
                  </a:cubicBezTo>
                  <a:cubicBezTo>
                    <a:pt x="26" y="226"/>
                    <a:pt x="26" y="225"/>
                    <a:pt x="26" y="223"/>
                  </a:cubicBezTo>
                  <a:cubicBezTo>
                    <a:pt x="26" y="223"/>
                    <a:pt x="26" y="222"/>
                    <a:pt x="26" y="222"/>
                  </a:cubicBezTo>
                  <a:cubicBezTo>
                    <a:pt x="26" y="221"/>
                    <a:pt x="26" y="220"/>
                    <a:pt x="26" y="219"/>
                  </a:cubicBezTo>
                  <a:cubicBezTo>
                    <a:pt x="26" y="218"/>
                    <a:pt x="26" y="217"/>
                    <a:pt x="25" y="216"/>
                  </a:cubicBezTo>
                  <a:cubicBezTo>
                    <a:pt x="25" y="215"/>
                    <a:pt x="25" y="214"/>
                    <a:pt x="24" y="214"/>
                  </a:cubicBezTo>
                  <a:cubicBezTo>
                    <a:pt x="23" y="212"/>
                    <a:pt x="21" y="214"/>
                    <a:pt x="20" y="215"/>
                  </a:cubicBezTo>
                  <a:cubicBezTo>
                    <a:pt x="20" y="216"/>
                    <a:pt x="19" y="216"/>
                    <a:pt x="18" y="217"/>
                  </a:cubicBezTo>
                  <a:cubicBezTo>
                    <a:pt x="18" y="217"/>
                    <a:pt x="17" y="217"/>
                    <a:pt x="17" y="217"/>
                  </a:cubicBezTo>
                  <a:cubicBezTo>
                    <a:pt x="16" y="217"/>
                    <a:pt x="16" y="216"/>
                    <a:pt x="16" y="215"/>
                  </a:cubicBezTo>
                  <a:cubicBezTo>
                    <a:pt x="15" y="214"/>
                    <a:pt x="15" y="213"/>
                    <a:pt x="15" y="212"/>
                  </a:cubicBezTo>
                  <a:cubicBezTo>
                    <a:pt x="15" y="211"/>
                    <a:pt x="14" y="211"/>
                    <a:pt x="15" y="210"/>
                  </a:cubicBezTo>
                  <a:cubicBezTo>
                    <a:pt x="15" y="209"/>
                    <a:pt x="16" y="208"/>
                    <a:pt x="17" y="208"/>
                  </a:cubicBezTo>
                  <a:cubicBezTo>
                    <a:pt x="18" y="206"/>
                    <a:pt x="20" y="205"/>
                    <a:pt x="21" y="203"/>
                  </a:cubicBezTo>
                  <a:cubicBezTo>
                    <a:pt x="21" y="202"/>
                    <a:pt x="20" y="201"/>
                    <a:pt x="20" y="200"/>
                  </a:cubicBezTo>
                  <a:cubicBezTo>
                    <a:pt x="20" y="199"/>
                    <a:pt x="19" y="199"/>
                    <a:pt x="19" y="198"/>
                  </a:cubicBezTo>
                  <a:cubicBezTo>
                    <a:pt x="19" y="197"/>
                    <a:pt x="20" y="197"/>
                    <a:pt x="20" y="197"/>
                  </a:cubicBezTo>
                  <a:cubicBezTo>
                    <a:pt x="21" y="196"/>
                    <a:pt x="22" y="196"/>
                    <a:pt x="23" y="196"/>
                  </a:cubicBezTo>
                  <a:cubicBezTo>
                    <a:pt x="25" y="195"/>
                    <a:pt x="27" y="195"/>
                    <a:pt x="28" y="194"/>
                  </a:cubicBezTo>
                  <a:cubicBezTo>
                    <a:pt x="30" y="194"/>
                    <a:pt x="32" y="193"/>
                    <a:pt x="33" y="191"/>
                  </a:cubicBezTo>
                  <a:cubicBezTo>
                    <a:pt x="34" y="190"/>
                    <a:pt x="33" y="188"/>
                    <a:pt x="33" y="186"/>
                  </a:cubicBezTo>
                  <a:cubicBezTo>
                    <a:pt x="32" y="184"/>
                    <a:pt x="33" y="182"/>
                    <a:pt x="33" y="180"/>
                  </a:cubicBezTo>
                  <a:cubicBezTo>
                    <a:pt x="33" y="180"/>
                    <a:pt x="33" y="180"/>
                    <a:pt x="33" y="180"/>
                  </a:cubicBezTo>
                  <a:cubicBezTo>
                    <a:pt x="64" y="163"/>
                    <a:pt x="64" y="163"/>
                    <a:pt x="64" y="163"/>
                  </a:cubicBezTo>
                  <a:cubicBezTo>
                    <a:pt x="65" y="170"/>
                    <a:pt x="65" y="170"/>
                    <a:pt x="65" y="170"/>
                  </a:cubicBezTo>
                  <a:cubicBezTo>
                    <a:pt x="65" y="170"/>
                    <a:pt x="57" y="180"/>
                    <a:pt x="60" y="180"/>
                  </a:cubicBezTo>
                  <a:cubicBezTo>
                    <a:pt x="63" y="180"/>
                    <a:pt x="74" y="179"/>
                    <a:pt x="77" y="180"/>
                  </a:cubicBezTo>
                  <a:cubicBezTo>
                    <a:pt x="80" y="181"/>
                    <a:pt x="86" y="187"/>
                    <a:pt x="88" y="184"/>
                  </a:cubicBezTo>
                  <a:cubicBezTo>
                    <a:pt x="91" y="181"/>
                    <a:pt x="89" y="180"/>
                    <a:pt x="95" y="181"/>
                  </a:cubicBezTo>
                  <a:cubicBezTo>
                    <a:pt x="101" y="181"/>
                    <a:pt x="111" y="181"/>
                    <a:pt x="113" y="181"/>
                  </a:cubicBezTo>
                  <a:cubicBezTo>
                    <a:pt x="114" y="180"/>
                    <a:pt x="124" y="173"/>
                    <a:pt x="124" y="173"/>
                  </a:cubicBezTo>
                  <a:cubicBezTo>
                    <a:pt x="116" y="165"/>
                    <a:pt x="116" y="165"/>
                    <a:pt x="116" y="165"/>
                  </a:cubicBezTo>
                  <a:cubicBezTo>
                    <a:pt x="116" y="165"/>
                    <a:pt x="110" y="169"/>
                    <a:pt x="109" y="167"/>
                  </a:cubicBezTo>
                  <a:cubicBezTo>
                    <a:pt x="109" y="165"/>
                    <a:pt x="108" y="145"/>
                    <a:pt x="108" y="145"/>
                  </a:cubicBezTo>
                  <a:cubicBezTo>
                    <a:pt x="108" y="145"/>
                    <a:pt x="108" y="143"/>
                    <a:pt x="109" y="143"/>
                  </a:cubicBezTo>
                  <a:cubicBezTo>
                    <a:pt x="110" y="142"/>
                    <a:pt x="119" y="140"/>
                    <a:pt x="119" y="136"/>
                  </a:cubicBezTo>
                  <a:cubicBezTo>
                    <a:pt x="119" y="133"/>
                    <a:pt x="122" y="124"/>
                    <a:pt x="118" y="121"/>
                  </a:cubicBezTo>
                  <a:cubicBezTo>
                    <a:pt x="114" y="117"/>
                    <a:pt x="114" y="116"/>
                    <a:pt x="113" y="114"/>
                  </a:cubicBezTo>
                  <a:cubicBezTo>
                    <a:pt x="113" y="112"/>
                    <a:pt x="109" y="104"/>
                    <a:pt x="108" y="100"/>
                  </a:cubicBezTo>
                  <a:cubicBezTo>
                    <a:pt x="108" y="97"/>
                    <a:pt x="101" y="83"/>
                    <a:pt x="102" y="81"/>
                  </a:cubicBezTo>
                  <a:cubicBezTo>
                    <a:pt x="102" y="79"/>
                    <a:pt x="109" y="74"/>
                    <a:pt x="106" y="71"/>
                  </a:cubicBezTo>
                  <a:cubicBezTo>
                    <a:pt x="104" y="68"/>
                    <a:pt x="104" y="65"/>
                    <a:pt x="101" y="63"/>
                  </a:cubicBezTo>
                  <a:cubicBezTo>
                    <a:pt x="98" y="61"/>
                    <a:pt x="95" y="58"/>
                    <a:pt x="93" y="57"/>
                  </a:cubicBezTo>
                  <a:cubicBezTo>
                    <a:pt x="91" y="55"/>
                    <a:pt x="88" y="50"/>
                    <a:pt x="88" y="48"/>
                  </a:cubicBezTo>
                  <a:cubicBezTo>
                    <a:pt x="87" y="46"/>
                    <a:pt x="86" y="45"/>
                    <a:pt x="84" y="42"/>
                  </a:cubicBezTo>
                  <a:cubicBezTo>
                    <a:pt x="81" y="40"/>
                    <a:pt x="73" y="32"/>
                    <a:pt x="79" y="32"/>
                  </a:cubicBezTo>
                  <a:cubicBezTo>
                    <a:pt x="85" y="32"/>
                    <a:pt x="121" y="35"/>
                    <a:pt x="122" y="35"/>
                  </a:cubicBezTo>
                  <a:cubicBezTo>
                    <a:pt x="122" y="35"/>
                    <a:pt x="135" y="32"/>
                    <a:pt x="132" y="28"/>
                  </a:cubicBezTo>
                  <a:cubicBezTo>
                    <a:pt x="129" y="24"/>
                    <a:pt x="127" y="20"/>
                    <a:pt x="129" y="18"/>
                  </a:cubicBezTo>
                  <a:cubicBezTo>
                    <a:pt x="131" y="16"/>
                    <a:pt x="143" y="11"/>
                    <a:pt x="146" y="14"/>
                  </a:cubicBezTo>
                  <a:cubicBezTo>
                    <a:pt x="148" y="16"/>
                    <a:pt x="150" y="21"/>
                    <a:pt x="153" y="18"/>
                  </a:cubicBezTo>
                  <a:cubicBezTo>
                    <a:pt x="156" y="16"/>
                    <a:pt x="161" y="10"/>
                    <a:pt x="166" y="11"/>
                  </a:cubicBezTo>
                  <a:cubicBezTo>
                    <a:pt x="171" y="13"/>
                    <a:pt x="193" y="18"/>
                    <a:pt x="199" y="17"/>
                  </a:cubicBezTo>
                  <a:cubicBezTo>
                    <a:pt x="205" y="15"/>
                    <a:pt x="206" y="16"/>
                    <a:pt x="211" y="11"/>
                  </a:cubicBezTo>
                  <a:cubicBezTo>
                    <a:pt x="216" y="6"/>
                    <a:pt x="221" y="0"/>
                    <a:pt x="226" y="3"/>
                  </a:cubicBezTo>
                  <a:cubicBezTo>
                    <a:pt x="226" y="4"/>
                    <a:pt x="226" y="4"/>
                    <a:pt x="226" y="4"/>
                  </a:cubicBezTo>
                  <a:cubicBezTo>
                    <a:pt x="231" y="8"/>
                    <a:pt x="241" y="20"/>
                    <a:pt x="241" y="20"/>
                  </a:cubicBezTo>
                  <a:cubicBezTo>
                    <a:pt x="241" y="20"/>
                    <a:pt x="244" y="22"/>
                    <a:pt x="242" y="25"/>
                  </a:cubicBezTo>
                  <a:cubicBezTo>
                    <a:pt x="240" y="27"/>
                    <a:pt x="240" y="30"/>
                    <a:pt x="242" y="30"/>
                  </a:cubicBezTo>
                  <a:cubicBezTo>
                    <a:pt x="245" y="30"/>
                    <a:pt x="262" y="31"/>
                    <a:pt x="263" y="31"/>
                  </a:cubicBezTo>
                  <a:cubicBezTo>
                    <a:pt x="263" y="32"/>
                    <a:pt x="271" y="37"/>
                    <a:pt x="270" y="42"/>
                  </a:cubicBezTo>
                  <a:cubicBezTo>
                    <a:pt x="269" y="47"/>
                    <a:pt x="266" y="56"/>
                    <a:pt x="268" y="56"/>
                  </a:cubicBezTo>
                  <a:cubicBezTo>
                    <a:pt x="271" y="57"/>
                    <a:pt x="288" y="60"/>
                    <a:pt x="288" y="60"/>
                  </a:cubicBezTo>
                  <a:cubicBezTo>
                    <a:pt x="288" y="60"/>
                    <a:pt x="291" y="63"/>
                    <a:pt x="293" y="59"/>
                  </a:cubicBezTo>
                  <a:cubicBezTo>
                    <a:pt x="296" y="55"/>
                    <a:pt x="300" y="50"/>
                    <a:pt x="306" y="50"/>
                  </a:cubicBezTo>
                  <a:cubicBezTo>
                    <a:pt x="312" y="50"/>
                    <a:pt x="321" y="53"/>
                    <a:pt x="324" y="59"/>
                  </a:cubicBezTo>
                  <a:cubicBezTo>
                    <a:pt x="327" y="64"/>
                    <a:pt x="328" y="66"/>
                    <a:pt x="327" y="69"/>
                  </a:cubicBezTo>
                  <a:cubicBezTo>
                    <a:pt x="327" y="72"/>
                    <a:pt x="327" y="78"/>
                    <a:pt x="330" y="80"/>
                  </a:cubicBezTo>
                  <a:cubicBezTo>
                    <a:pt x="333" y="82"/>
                    <a:pt x="341" y="86"/>
                    <a:pt x="342" y="92"/>
                  </a:cubicBezTo>
                  <a:cubicBezTo>
                    <a:pt x="344" y="98"/>
                    <a:pt x="353" y="113"/>
                    <a:pt x="353" y="113"/>
                  </a:cubicBezTo>
                  <a:cubicBezTo>
                    <a:pt x="353" y="113"/>
                    <a:pt x="355" y="115"/>
                    <a:pt x="354" y="120"/>
                  </a:cubicBezTo>
                  <a:cubicBezTo>
                    <a:pt x="353" y="124"/>
                    <a:pt x="350" y="132"/>
                    <a:pt x="350" y="132"/>
                  </a:cubicBezTo>
                  <a:cubicBezTo>
                    <a:pt x="350" y="132"/>
                    <a:pt x="349" y="135"/>
                    <a:pt x="352" y="138"/>
                  </a:cubicBezTo>
                  <a:cubicBezTo>
                    <a:pt x="354" y="140"/>
                    <a:pt x="368" y="157"/>
                    <a:pt x="368" y="157"/>
                  </a:cubicBezTo>
                  <a:cubicBezTo>
                    <a:pt x="368" y="157"/>
                    <a:pt x="370" y="161"/>
                    <a:pt x="372" y="161"/>
                  </a:cubicBezTo>
                  <a:cubicBezTo>
                    <a:pt x="375" y="161"/>
                    <a:pt x="376" y="161"/>
                    <a:pt x="376" y="163"/>
                  </a:cubicBezTo>
                  <a:cubicBezTo>
                    <a:pt x="377" y="164"/>
                    <a:pt x="386" y="178"/>
                    <a:pt x="386" y="18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0" name="Freeform 500">
              <a:extLst>
                <a:ext uri="{FF2B5EF4-FFF2-40B4-BE49-F238E27FC236}">
                  <a16:creationId xmlns:a16="http://schemas.microsoft.com/office/drawing/2014/main" id="{0C58FB17-2101-7645-8E27-5CBA40547CEE}"/>
                </a:ext>
              </a:extLst>
            </p:cNvPr>
            <p:cNvSpPr>
              <a:spLocks/>
            </p:cNvSpPr>
            <p:nvPr/>
          </p:nvSpPr>
          <p:spPr bwMode="auto">
            <a:xfrm>
              <a:off x="-8246142" y="11791902"/>
              <a:ext cx="9525" cy="9525"/>
            </a:xfrm>
            <a:custGeom>
              <a:avLst/>
              <a:gdLst>
                <a:gd name="T0" fmla="*/ 1 w 3"/>
                <a:gd name="T1" fmla="*/ 3 h 3"/>
                <a:gd name="T2" fmla="*/ 0 w 3"/>
                <a:gd name="T3" fmla="*/ 2 h 3"/>
                <a:gd name="T4" fmla="*/ 0 w 3"/>
                <a:gd name="T5" fmla="*/ 2 h 3"/>
                <a:gd name="T6" fmla="*/ 0 w 3"/>
                <a:gd name="T7" fmla="*/ 2 h 3"/>
                <a:gd name="T8" fmla="*/ 0 w 3"/>
                <a:gd name="T9" fmla="*/ 1 h 3"/>
                <a:gd name="T10" fmla="*/ 0 w 3"/>
                <a:gd name="T11" fmla="*/ 0 h 3"/>
                <a:gd name="T12" fmla="*/ 1 w 3"/>
                <a:gd name="T13" fmla="*/ 0 h 3"/>
                <a:gd name="T14" fmla="*/ 2 w 3"/>
                <a:gd name="T15" fmla="*/ 0 h 3"/>
                <a:gd name="T16" fmla="*/ 2 w 3"/>
                <a:gd name="T17" fmla="*/ 0 h 3"/>
                <a:gd name="T18" fmla="*/ 3 w 3"/>
                <a:gd name="T19" fmla="*/ 1 h 3"/>
                <a:gd name="T20" fmla="*/ 3 w 3"/>
                <a:gd name="T21" fmla="*/ 1 h 3"/>
                <a:gd name="T22" fmla="*/ 3 w 3"/>
                <a:gd name="T23" fmla="*/ 2 h 3"/>
                <a:gd name="T24" fmla="*/ 2 w 3"/>
                <a:gd name="T25" fmla="*/ 2 h 3"/>
                <a:gd name="T26" fmla="*/ 2 w 3"/>
                <a:gd name="T27" fmla="*/ 3 h 3"/>
                <a:gd name="T28" fmla="*/ 1 w 3"/>
                <a:gd name="T29" fmla="*/ 3 h 3"/>
                <a:gd name="T30" fmla="*/ 1 w 3"/>
                <a:gd name="T31" fmla="*/ 3 h 3"/>
                <a:gd name="T32" fmla="*/ 1 w 3"/>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1" y="3"/>
                  </a:moveTo>
                  <a:cubicBezTo>
                    <a:pt x="1" y="3"/>
                    <a:pt x="1" y="2"/>
                    <a:pt x="0" y="2"/>
                  </a:cubicBezTo>
                  <a:cubicBezTo>
                    <a:pt x="0" y="2"/>
                    <a:pt x="0" y="2"/>
                    <a:pt x="0" y="2"/>
                  </a:cubicBezTo>
                  <a:cubicBezTo>
                    <a:pt x="0" y="2"/>
                    <a:pt x="0" y="2"/>
                    <a:pt x="0" y="2"/>
                  </a:cubicBezTo>
                  <a:cubicBezTo>
                    <a:pt x="0" y="1"/>
                    <a:pt x="0" y="1"/>
                    <a:pt x="0" y="1"/>
                  </a:cubicBezTo>
                  <a:cubicBezTo>
                    <a:pt x="0" y="1"/>
                    <a:pt x="0" y="1"/>
                    <a:pt x="0" y="0"/>
                  </a:cubicBezTo>
                  <a:cubicBezTo>
                    <a:pt x="1" y="0"/>
                    <a:pt x="1" y="0"/>
                    <a:pt x="1" y="0"/>
                  </a:cubicBezTo>
                  <a:cubicBezTo>
                    <a:pt x="1" y="0"/>
                    <a:pt x="1" y="0"/>
                    <a:pt x="2" y="0"/>
                  </a:cubicBezTo>
                  <a:cubicBezTo>
                    <a:pt x="2" y="0"/>
                    <a:pt x="2" y="0"/>
                    <a:pt x="2" y="0"/>
                  </a:cubicBezTo>
                  <a:cubicBezTo>
                    <a:pt x="3" y="1"/>
                    <a:pt x="3" y="1"/>
                    <a:pt x="3" y="1"/>
                  </a:cubicBezTo>
                  <a:cubicBezTo>
                    <a:pt x="3" y="1"/>
                    <a:pt x="3" y="1"/>
                    <a:pt x="3" y="1"/>
                  </a:cubicBezTo>
                  <a:cubicBezTo>
                    <a:pt x="3" y="2"/>
                    <a:pt x="3" y="2"/>
                    <a:pt x="3" y="2"/>
                  </a:cubicBezTo>
                  <a:cubicBezTo>
                    <a:pt x="3" y="2"/>
                    <a:pt x="3" y="2"/>
                    <a:pt x="2" y="2"/>
                  </a:cubicBezTo>
                  <a:cubicBezTo>
                    <a:pt x="2" y="3"/>
                    <a:pt x="2" y="3"/>
                    <a:pt x="2" y="3"/>
                  </a:cubicBezTo>
                  <a:cubicBezTo>
                    <a:pt x="2" y="3"/>
                    <a:pt x="1" y="3"/>
                    <a:pt x="1" y="3"/>
                  </a:cubicBezTo>
                  <a:cubicBezTo>
                    <a:pt x="1" y="3"/>
                    <a:pt x="1" y="3"/>
                    <a:pt x="1" y="3"/>
                  </a:cubicBezTo>
                  <a:cubicBezTo>
                    <a:pt x="1" y="3"/>
                    <a:pt x="1" y="3"/>
                    <a:pt x="1"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1" name="Freeform 501">
              <a:extLst>
                <a:ext uri="{FF2B5EF4-FFF2-40B4-BE49-F238E27FC236}">
                  <a16:creationId xmlns:a16="http://schemas.microsoft.com/office/drawing/2014/main" id="{1680F2C1-6478-E142-BA96-38A659C04BCE}"/>
                </a:ext>
              </a:extLst>
            </p:cNvPr>
            <p:cNvSpPr>
              <a:spLocks/>
            </p:cNvSpPr>
            <p:nvPr/>
          </p:nvSpPr>
          <p:spPr bwMode="auto">
            <a:xfrm>
              <a:off x="-8347743" y="11458527"/>
              <a:ext cx="88900" cy="168275"/>
            </a:xfrm>
            <a:custGeom>
              <a:avLst/>
              <a:gdLst>
                <a:gd name="T0" fmla="*/ 18 w 28"/>
                <a:gd name="T1" fmla="*/ 36 h 53"/>
                <a:gd name="T2" fmla="*/ 16 w 28"/>
                <a:gd name="T3" fmla="*/ 34 h 53"/>
                <a:gd name="T4" fmla="*/ 14 w 28"/>
                <a:gd name="T5" fmla="*/ 32 h 53"/>
                <a:gd name="T6" fmla="*/ 10 w 28"/>
                <a:gd name="T7" fmla="*/ 28 h 53"/>
                <a:gd name="T8" fmla="*/ 8 w 28"/>
                <a:gd name="T9" fmla="*/ 26 h 53"/>
                <a:gd name="T10" fmla="*/ 5 w 28"/>
                <a:gd name="T11" fmla="*/ 25 h 53"/>
                <a:gd name="T12" fmla="*/ 3 w 28"/>
                <a:gd name="T13" fmla="*/ 23 h 53"/>
                <a:gd name="T14" fmla="*/ 1 w 28"/>
                <a:gd name="T15" fmla="*/ 20 h 53"/>
                <a:gd name="T16" fmla="*/ 2 w 28"/>
                <a:gd name="T17" fmla="*/ 12 h 53"/>
                <a:gd name="T18" fmla="*/ 1 w 28"/>
                <a:gd name="T19" fmla="*/ 8 h 53"/>
                <a:gd name="T20" fmla="*/ 0 w 28"/>
                <a:gd name="T21" fmla="*/ 4 h 53"/>
                <a:gd name="T22" fmla="*/ 0 w 28"/>
                <a:gd name="T23" fmla="*/ 1 h 53"/>
                <a:gd name="T24" fmla="*/ 2 w 28"/>
                <a:gd name="T25" fmla="*/ 0 h 53"/>
                <a:gd name="T26" fmla="*/ 4 w 28"/>
                <a:gd name="T27" fmla="*/ 2 h 53"/>
                <a:gd name="T28" fmla="*/ 6 w 28"/>
                <a:gd name="T29" fmla="*/ 6 h 53"/>
                <a:gd name="T30" fmla="*/ 8 w 28"/>
                <a:gd name="T31" fmla="*/ 8 h 53"/>
                <a:gd name="T32" fmla="*/ 11 w 28"/>
                <a:gd name="T33" fmla="*/ 11 h 53"/>
                <a:gd name="T34" fmla="*/ 14 w 28"/>
                <a:gd name="T35" fmla="*/ 13 h 53"/>
                <a:gd name="T36" fmla="*/ 17 w 28"/>
                <a:gd name="T37" fmla="*/ 14 h 53"/>
                <a:gd name="T38" fmla="*/ 20 w 28"/>
                <a:gd name="T39" fmla="*/ 15 h 53"/>
                <a:gd name="T40" fmla="*/ 23 w 28"/>
                <a:gd name="T41" fmla="*/ 16 h 53"/>
                <a:gd name="T42" fmla="*/ 25 w 28"/>
                <a:gd name="T43" fmla="*/ 22 h 53"/>
                <a:gd name="T44" fmla="*/ 25 w 28"/>
                <a:gd name="T45" fmla="*/ 25 h 53"/>
                <a:gd name="T46" fmla="*/ 26 w 28"/>
                <a:gd name="T47" fmla="*/ 27 h 53"/>
                <a:gd name="T48" fmla="*/ 27 w 28"/>
                <a:gd name="T49" fmla="*/ 29 h 53"/>
                <a:gd name="T50" fmla="*/ 28 w 28"/>
                <a:gd name="T51" fmla="*/ 31 h 53"/>
                <a:gd name="T52" fmla="*/ 28 w 28"/>
                <a:gd name="T53" fmla="*/ 33 h 53"/>
                <a:gd name="T54" fmla="*/ 28 w 28"/>
                <a:gd name="T55" fmla="*/ 36 h 53"/>
                <a:gd name="T56" fmla="*/ 28 w 28"/>
                <a:gd name="T57" fmla="*/ 42 h 53"/>
                <a:gd name="T58" fmla="*/ 26 w 28"/>
                <a:gd name="T59" fmla="*/ 47 h 53"/>
                <a:gd name="T60" fmla="*/ 24 w 28"/>
                <a:gd name="T61" fmla="*/ 52 h 53"/>
                <a:gd name="T62" fmla="*/ 22 w 28"/>
                <a:gd name="T63" fmla="*/ 53 h 53"/>
                <a:gd name="T64" fmla="*/ 21 w 28"/>
                <a:gd name="T65" fmla="*/ 52 h 53"/>
                <a:gd name="T66" fmla="*/ 21 w 28"/>
                <a:gd name="T67" fmla="*/ 51 h 53"/>
                <a:gd name="T68" fmla="*/ 21 w 28"/>
                <a:gd name="T69" fmla="*/ 51 h 53"/>
                <a:gd name="T70" fmla="*/ 21 w 28"/>
                <a:gd name="T71" fmla="*/ 50 h 53"/>
                <a:gd name="T72" fmla="*/ 20 w 28"/>
                <a:gd name="T73" fmla="*/ 49 h 53"/>
                <a:gd name="T74" fmla="*/ 20 w 28"/>
                <a:gd name="T75" fmla="*/ 47 h 53"/>
                <a:gd name="T76" fmla="*/ 20 w 28"/>
                <a:gd name="T77" fmla="*/ 46 h 53"/>
                <a:gd name="T78" fmla="*/ 20 w 28"/>
                <a:gd name="T79" fmla="*/ 44 h 53"/>
                <a:gd name="T80" fmla="*/ 20 w 28"/>
                <a:gd name="T81" fmla="*/ 42 h 53"/>
                <a:gd name="T82" fmla="*/ 20 w 28"/>
                <a:gd name="T83" fmla="*/ 41 h 53"/>
                <a:gd name="T84" fmla="*/ 19 w 28"/>
                <a:gd name="T85" fmla="*/ 40 h 53"/>
                <a:gd name="T86" fmla="*/ 19 w 28"/>
                <a:gd name="T87" fmla="*/ 38 h 53"/>
                <a:gd name="T88" fmla="*/ 18 w 28"/>
                <a:gd name="T89"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53">
                  <a:moveTo>
                    <a:pt x="18" y="36"/>
                  </a:moveTo>
                  <a:cubicBezTo>
                    <a:pt x="18" y="35"/>
                    <a:pt x="17" y="34"/>
                    <a:pt x="16" y="34"/>
                  </a:cubicBezTo>
                  <a:cubicBezTo>
                    <a:pt x="16" y="33"/>
                    <a:pt x="15" y="33"/>
                    <a:pt x="14" y="32"/>
                  </a:cubicBezTo>
                  <a:cubicBezTo>
                    <a:pt x="13" y="31"/>
                    <a:pt x="11" y="30"/>
                    <a:pt x="10" y="28"/>
                  </a:cubicBezTo>
                  <a:cubicBezTo>
                    <a:pt x="9" y="28"/>
                    <a:pt x="9" y="27"/>
                    <a:pt x="8" y="26"/>
                  </a:cubicBezTo>
                  <a:cubicBezTo>
                    <a:pt x="7" y="26"/>
                    <a:pt x="6" y="25"/>
                    <a:pt x="5" y="25"/>
                  </a:cubicBezTo>
                  <a:cubicBezTo>
                    <a:pt x="4" y="24"/>
                    <a:pt x="3" y="24"/>
                    <a:pt x="3" y="23"/>
                  </a:cubicBezTo>
                  <a:cubicBezTo>
                    <a:pt x="2" y="22"/>
                    <a:pt x="1" y="21"/>
                    <a:pt x="1" y="20"/>
                  </a:cubicBezTo>
                  <a:cubicBezTo>
                    <a:pt x="1" y="17"/>
                    <a:pt x="2" y="15"/>
                    <a:pt x="2" y="12"/>
                  </a:cubicBezTo>
                  <a:cubicBezTo>
                    <a:pt x="2" y="11"/>
                    <a:pt x="2" y="9"/>
                    <a:pt x="1" y="8"/>
                  </a:cubicBezTo>
                  <a:cubicBezTo>
                    <a:pt x="1" y="6"/>
                    <a:pt x="1" y="5"/>
                    <a:pt x="0" y="4"/>
                  </a:cubicBezTo>
                  <a:cubicBezTo>
                    <a:pt x="0" y="3"/>
                    <a:pt x="0" y="1"/>
                    <a:pt x="0" y="1"/>
                  </a:cubicBezTo>
                  <a:cubicBezTo>
                    <a:pt x="0" y="0"/>
                    <a:pt x="1" y="0"/>
                    <a:pt x="2" y="0"/>
                  </a:cubicBezTo>
                  <a:cubicBezTo>
                    <a:pt x="3" y="1"/>
                    <a:pt x="3" y="1"/>
                    <a:pt x="4" y="2"/>
                  </a:cubicBezTo>
                  <a:cubicBezTo>
                    <a:pt x="5" y="3"/>
                    <a:pt x="5" y="5"/>
                    <a:pt x="6" y="6"/>
                  </a:cubicBezTo>
                  <a:cubicBezTo>
                    <a:pt x="7" y="7"/>
                    <a:pt x="7" y="8"/>
                    <a:pt x="8" y="8"/>
                  </a:cubicBezTo>
                  <a:cubicBezTo>
                    <a:pt x="9" y="9"/>
                    <a:pt x="10" y="10"/>
                    <a:pt x="11" y="11"/>
                  </a:cubicBezTo>
                  <a:cubicBezTo>
                    <a:pt x="12" y="11"/>
                    <a:pt x="13" y="12"/>
                    <a:pt x="14" y="13"/>
                  </a:cubicBezTo>
                  <a:cubicBezTo>
                    <a:pt x="15" y="13"/>
                    <a:pt x="16" y="14"/>
                    <a:pt x="17" y="14"/>
                  </a:cubicBezTo>
                  <a:cubicBezTo>
                    <a:pt x="18" y="15"/>
                    <a:pt x="19" y="15"/>
                    <a:pt x="20" y="15"/>
                  </a:cubicBezTo>
                  <a:cubicBezTo>
                    <a:pt x="21" y="15"/>
                    <a:pt x="22" y="15"/>
                    <a:pt x="23" y="16"/>
                  </a:cubicBezTo>
                  <a:cubicBezTo>
                    <a:pt x="25" y="17"/>
                    <a:pt x="25" y="20"/>
                    <a:pt x="25" y="22"/>
                  </a:cubicBezTo>
                  <a:cubicBezTo>
                    <a:pt x="25" y="23"/>
                    <a:pt x="25" y="24"/>
                    <a:pt x="25" y="25"/>
                  </a:cubicBezTo>
                  <a:cubicBezTo>
                    <a:pt x="25" y="26"/>
                    <a:pt x="25" y="27"/>
                    <a:pt x="26" y="27"/>
                  </a:cubicBezTo>
                  <a:cubicBezTo>
                    <a:pt x="26" y="28"/>
                    <a:pt x="27" y="28"/>
                    <a:pt x="27" y="29"/>
                  </a:cubicBezTo>
                  <a:cubicBezTo>
                    <a:pt x="28" y="29"/>
                    <a:pt x="28" y="30"/>
                    <a:pt x="28" y="31"/>
                  </a:cubicBezTo>
                  <a:cubicBezTo>
                    <a:pt x="28" y="31"/>
                    <a:pt x="28" y="32"/>
                    <a:pt x="28" y="33"/>
                  </a:cubicBezTo>
                  <a:cubicBezTo>
                    <a:pt x="28" y="34"/>
                    <a:pt x="28" y="35"/>
                    <a:pt x="28" y="36"/>
                  </a:cubicBezTo>
                  <a:cubicBezTo>
                    <a:pt x="27" y="38"/>
                    <a:pt x="28" y="40"/>
                    <a:pt x="28" y="42"/>
                  </a:cubicBezTo>
                  <a:cubicBezTo>
                    <a:pt x="27" y="43"/>
                    <a:pt x="27" y="45"/>
                    <a:pt x="26" y="47"/>
                  </a:cubicBezTo>
                  <a:cubicBezTo>
                    <a:pt x="25" y="49"/>
                    <a:pt x="25" y="50"/>
                    <a:pt x="24" y="52"/>
                  </a:cubicBezTo>
                  <a:cubicBezTo>
                    <a:pt x="24" y="52"/>
                    <a:pt x="23" y="53"/>
                    <a:pt x="22" y="53"/>
                  </a:cubicBezTo>
                  <a:cubicBezTo>
                    <a:pt x="22" y="53"/>
                    <a:pt x="22" y="52"/>
                    <a:pt x="21" y="52"/>
                  </a:cubicBezTo>
                  <a:cubicBezTo>
                    <a:pt x="21" y="52"/>
                    <a:pt x="21" y="52"/>
                    <a:pt x="21" y="51"/>
                  </a:cubicBezTo>
                  <a:cubicBezTo>
                    <a:pt x="21" y="51"/>
                    <a:pt x="21" y="51"/>
                    <a:pt x="21" y="51"/>
                  </a:cubicBezTo>
                  <a:cubicBezTo>
                    <a:pt x="21" y="50"/>
                    <a:pt x="21" y="50"/>
                    <a:pt x="21" y="50"/>
                  </a:cubicBezTo>
                  <a:cubicBezTo>
                    <a:pt x="21" y="50"/>
                    <a:pt x="21" y="49"/>
                    <a:pt x="20" y="49"/>
                  </a:cubicBezTo>
                  <a:cubicBezTo>
                    <a:pt x="20" y="48"/>
                    <a:pt x="20" y="48"/>
                    <a:pt x="20" y="47"/>
                  </a:cubicBezTo>
                  <a:cubicBezTo>
                    <a:pt x="20" y="47"/>
                    <a:pt x="20" y="46"/>
                    <a:pt x="20" y="46"/>
                  </a:cubicBezTo>
                  <a:cubicBezTo>
                    <a:pt x="20" y="45"/>
                    <a:pt x="20" y="45"/>
                    <a:pt x="20" y="44"/>
                  </a:cubicBezTo>
                  <a:cubicBezTo>
                    <a:pt x="20" y="44"/>
                    <a:pt x="20" y="43"/>
                    <a:pt x="20" y="42"/>
                  </a:cubicBezTo>
                  <a:cubicBezTo>
                    <a:pt x="20" y="42"/>
                    <a:pt x="20" y="41"/>
                    <a:pt x="20" y="41"/>
                  </a:cubicBezTo>
                  <a:cubicBezTo>
                    <a:pt x="20" y="40"/>
                    <a:pt x="20" y="40"/>
                    <a:pt x="19" y="40"/>
                  </a:cubicBezTo>
                  <a:cubicBezTo>
                    <a:pt x="19" y="39"/>
                    <a:pt x="19" y="38"/>
                    <a:pt x="19" y="38"/>
                  </a:cubicBezTo>
                  <a:cubicBezTo>
                    <a:pt x="19" y="37"/>
                    <a:pt x="18" y="37"/>
                    <a:pt x="18" y="3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2" name="Freeform 502">
              <a:extLst>
                <a:ext uri="{FF2B5EF4-FFF2-40B4-BE49-F238E27FC236}">
                  <a16:creationId xmlns:a16="http://schemas.microsoft.com/office/drawing/2014/main" id="{D1603027-1A12-CC43-8B91-4635BCEB201A}"/>
                </a:ext>
              </a:extLst>
            </p:cNvPr>
            <p:cNvSpPr>
              <a:spLocks/>
            </p:cNvSpPr>
            <p:nvPr/>
          </p:nvSpPr>
          <p:spPr bwMode="auto">
            <a:xfrm>
              <a:off x="-8242968" y="11480751"/>
              <a:ext cx="19050" cy="19050"/>
            </a:xfrm>
            <a:custGeom>
              <a:avLst/>
              <a:gdLst>
                <a:gd name="T0" fmla="*/ 1 w 6"/>
                <a:gd name="T1" fmla="*/ 5 h 6"/>
                <a:gd name="T2" fmla="*/ 1 w 6"/>
                <a:gd name="T3" fmla="*/ 4 h 6"/>
                <a:gd name="T4" fmla="*/ 1 w 6"/>
                <a:gd name="T5" fmla="*/ 3 h 6"/>
                <a:gd name="T6" fmla="*/ 1 w 6"/>
                <a:gd name="T7" fmla="*/ 3 h 6"/>
                <a:gd name="T8" fmla="*/ 1 w 6"/>
                <a:gd name="T9" fmla="*/ 1 h 6"/>
                <a:gd name="T10" fmla="*/ 3 w 6"/>
                <a:gd name="T11" fmla="*/ 1 h 6"/>
                <a:gd name="T12" fmla="*/ 4 w 6"/>
                <a:gd name="T13" fmla="*/ 2 h 6"/>
                <a:gd name="T14" fmla="*/ 5 w 6"/>
                <a:gd name="T15" fmla="*/ 2 h 6"/>
                <a:gd name="T16" fmla="*/ 5 w 6"/>
                <a:gd name="T17" fmla="*/ 2 h 6"/>
                <a:gd name="T18" fmla="*/ 6 w 6"/>
                <a:gd name="T19" fmla="*/ 3 h 6"/>
                <a:gd name="T20" fmla="*/ 6 w 6"/>
                <a:gd name="T21" fmla="*/ 4 h 6"/>
                <a:gd name="T22" fmla="*/ 6 w 6"/>
                <a:gd name="T23" fmla="*/ 4 h 6"/>
                <a:gd name="T24" fmla="*/ 6 w 6"/>
                <a:gd name="T25" fmla="*/ 4 h 6"/>
                <a:gd name="T26" fmla="*/ 5 w 6"/>
                <a:gd name="T27" fmla="*/ 4 h 6"/>
                <a:gd name="T28" fmla="*/ 5 w 6"/>
                <a:gd name="T29" fmla="*/ 5 h 6"/>
                <a:gd name="T30" fmla="*/ 5 w 6"/>
                <a:gd name="T31" fmla="*/ 5 h 6"/>
                <a:gd name="T32" fmla="*/ 4 w 6"/>
                <a:gd name="T33" fmla="*/ 5 h 6"/>
                <a:gd name="T34" fmla="*/ 4 w 6"/>
                <a:gd name="T35" fmla="*/ 6 h 6"/>
                <a:gd name="T36" fmla="*/ 4 w 6"/>
                <a:gd name="T37" fmla="*/ 6 h 6"/>
                <a:gd name="T38" fmla="*/ 3 w 6"/>
                <a:gd name="T39" fmla="*/ 5 h 6"/>
                <a:gd name="T40" fmla="*/ 2 w 6"/>
                <a:gd name="T41" fmla="*/ 5 h 6"/>
                <a:gd name="T42" fmla="*/ 1 w 6"/>
                <a:gd name="T43" fmla="*/ 5 h 6"/>
                <a:gd name="T44" fmla="*/ 1 w 6"/>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1" y="5"/>
                  </a:moveTo>
                  <a:cubicBezTo>
                    <a:pt x="1" y="5"/>
                    <a:pt x="1" y="4"/>
                    <a:pt x="1" y="4"/>
                  </a:cubicBezTo>
                  <a:cubicBezTo>
                    <a:pt x="1" y="4"/>
                    <a:pt x="1" y="4"/>
                    <a:pt x="1" y="3"/>
                  </a:cubicBezTo>
                  <a:cubicBezTo>
                    <a:pt x="1" y="3"/>
                    <a:pt x="1" y="3"/>
                    <a:pt x="1" y="3"/>
                  </a:cubicBezTo>
                  <a:cubicBezTo>
                    <a:pt x="1" y="2"/>
                    <a:pt x="0" y="1"/>
                    <a:pt x="1" y="1"/>
                  </a:cubicBezTo>
                  <a:cubicBezTo>
                    <a:pt x="1" y="0"/>
                    <a:pt x="2" y="1"/>
                    <a:pt x="3" y="1"/>
                  </a:cubicBezTo>
                  <a:cubicBezTo>
                    <a:pt x="3" y="1"/>
                    <a:pt x="3" y="1"/>
                    <a:pt x="4" y="2"/>
                  </a:cubicBezTo>
                  <a:cubicBezTo>
                    <a:pt x="4" y="2"/>
                    <a:pt x="4" y="2"/>
                    <a:pt x="5" y="2"/>
                  </a:cubicBezTo>
                  <a:cubicBezTo>
                    <a:pt x="5" y="2"/>
                    <a:pt x="5" y="2"/>
                    <a:pt x="5" y="2"/>
                  </a:cubicBezTo>
                  <a:cubicBezTo>
                    <a:pt x="6" y="2"/>
                    <a:pt x="6" y="3"/>
                    <a:pt x="6" y="3"/>
                  </a:cubicBezTo>
                  <a:cubicBezTo>
                    <a:pt x="6" y="4"/>
                    <a:pt x="6" y="4"/>
                    <a:pt x="6" y="4"/>
                  </a:cubicBezTo>
                  <a:cubicBezTo>
                    <a:pt x="6" y="4"/>
                    <a:pt x="6" y="4"/>
                    <a:pt x="6" y="4"/>
                  </a:cubicBezTo>
                  <a:cubicBezTo>
                    <a:pt x="6" y="4"/>
                    <a:pt x="6" y="4"/>
                    <a:pt x="6" y="4"/>
                  </a:cubicBezTo>
                  <a:cubicBezTo>
                    <a:pt x="5" y="4"/>
                    <a:pt x="5" y="4"/>
                    <a:pt x="5" y="4"/>
                  </a:cubicBezTo>
                  <a:cubicBezTo>
                    <a:pt x="5" y="4"/>
                    <a:pt x="5" y="5"/>
                    <a:pt x="5" y="5"/>
                  </a:cubicBezTo>
                  <a:cubicBezTo>
                    <a:pt x="5" y="5"/>
                    <a:pt x="5" y="5"/>
                    <a:pt x="5" y="5"/>
                  </a:cubicBezTo>
                  <a:cubicBezTo>
                    <a:pt x="4" y="5"/>
                    <a:pt x="4" y="5"/>
                    <a:pt x="4" y="5"/>
                  </a:cubicBezTo>
                  <a:cubicBezTo>
                    <a:pt x="4" y="5"/>
                    <a:pt x="4" y="5"/>
                    <a:pt x="4" y="6"/>
                  </a:cubicBezTo>
                  <a:cubicBezTo>
                    <a:pt x="4" y="6"/>
                    <a:pt x="4" y="6"/>
                    <a:pt x="4" y="6"/>
                  </a:cubicBezTo>
                  <a:cubicBezTo>
                    <a:pt x="3" y="6"/>
                    <a:pt x="3" y="5"/>
                    <a:pt x="3" y="5"/>
                  </a:cubicBezTo>
                  <a:cubicBezTo>
                    <a:pt x="3" y="5"/>
                    <a:pt x="3" y="5"/>
                    <a:pt x="2" y="5"/>
                  </a:cubicBezTo>
                  <a:cubicBezTo>
                    <a:pt x="2" y="5"/>
                    <a:pt x="2" y="5"/>
                    <a:pt x="1" y="5"/>
                  </a:cubicBezTo>
                  <a:cubicBezTo>
                    <a:pt x="1" y="5"/>
                    <a:pt x="1" y="5"/>
                    <a:pt x="1" y="5"/>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3" name="Freeform 503">
              <a:extLst>
                <a:ext uri="{FF2B5EF4-FFF2-40B4-BE49-F238E27FC236}">
                  <a16:creationId xmlns:a16="http://schemas.microsoft.com/office/drawing/2014/main" id="{84AE16F0-D37A-644C-9CFF-EA6265FEDBA6}"/>
                </a:ext>
              </a:extLst>
            </p:cNvPr>
            <p:cNvSpPr>
              <a:spLocks/>
            </p:cNvSpPr>
            <p:nvPr/>
          </p:nvSpPr>
          <p:spPr bwMode="auto">
            <a:xfrm>
              <a:off x="-8417593" y="11299777"/>
              <a:ext cx="146050" cy="92075"/>
            </a:xfrm>
            <a:custGeom>
              <a:avLst/>
              <a:gdLst>
                <a:gd name="T0" fmla="*/ 17 w 46"/>
                <a:gd name="T1" fmla="*/ 16 h 29"/>
                <a:gd name="T2" fmla="*/ 10 w 46"/>
                <a:gd name="T3" fmla="*/ 15 h 29"/>
                <a:gd name="T4" fmla="*/ 7 w 46"/>
                <a:gd name="T5" fmla="*/ 14 h 29"/>
                <a:gd name="T6" fmla="*/ 5 w 46"/>
                <a:gd name="T7" fmla="*/ 13 h 29"/>
                <a:gd name="T8" fmla="*/ 3 w 46"/>
                <a:gd name="T9" fmla="*/ 10 h 29"/>
                <a:gd name="T10" fmla="*/ 1 w 46"/>
                <a:gd name="T11" fmla="*/ 6 h 29"/>
                <a:gd name="T12" fmla="*/ 0 w 46"/>
                <a:gd name="T13" fmla="*/ 5 h 29"/>
                <a:gd name="T14" fmla="*/ 1 w 46"/>
                <a:gd name="T15" fmla="*/ 4 h 29"/>
                <a:gd name="T16" fmla="*/ 2 w 46"/>
                <a:gd name="T17" fmla="*/ 4 h 29"/>
                <a:gd name="T18" fmla="*/ 6 w 46"/>
                <a:gd name="T19" fmla="*/ 2 h 29"/>
                <a:gd name="T20" fmla="*/ 9 w 46"/>
                <a:gd name="T21" fmla="*/ 0 h 29"/>
                <a:gd name="T22" fmla="*/ 12 w 46"/>
                <a:gd name="T23" fmla="*/ 1 h 29"/>
                <a:gd name="T24" fmla="*/ 15 w 46"/>
                <a:gd name="T25" fmla="*/ 5 h 29"/>
                <a:gd name="T26" fmla="*/ 17 w 46"/>
                <a:gd name="T27" fmla="*/ 7 h 29"/>
                <a:gd name="T28" fmla="*/ 20 w 46"/>
                <a:gd name="T29" fmla="*/ 7 h 29"/>
                <a:gd name="T30" fmla="*/ 22 w 46"/>
                <a:gd name="T31" fmla="*/ 7 h 29"/>
                <a:gd name="T32" fmla="*/ 22 w 46"/>
                <a:gd name="T33" fmla="*/ 9 h 29"/>
                <a:gd name="T34" fmla="*/ 16 w 46"/>
                <a:gd name="T35" fmla="*/ 9 h 29"/>
                <a:gd name="T36" fmla="*/ 13 w 46"/>
                <a:gd name="T37" fmla="*/ 7 h 29"/>
                <a:gd name="T38" fmla="*/ 12 w 46"/>
                <a:gd name="T39" fmla="*/ 6 h 29"/>
                <a:gd name="T40" fmla="*/ 8 w 46"/>
                <a:gd name="T41" fmla="*/ 5 h 29"/>
                <a:gd name="T42" fmla="*/ 5 w 46"/>
                <a:gd name="T43" fmla="*/ 4 h 29"/>
                <a:gd name="T44" fmla="*/ 4 w 46"/>
                <a:gd name="T45" fmla="*/ 6 h 29"/>
                <a:gd name="T46" fmla="*/ 6 w 46"/>
                <a:gd name="T47" fmla="*/ 9 h 29"/>
                <a:gd name="T48" fmla="*/ 11 w 46"/>
                <a:gd name="T49" fmla="*/ 11 h 29"/>
                <a:gd name="T50" fmla="*/ 15 w 46"/>
                <a:gd name="T51" fmla="*/ 11 h 29"/>
                <a:gd name="T52" fmla="*/ 18 w 46"/>
                <a:gd name="T53" fmla="*/ 12 h 29"/>
                <a:gd name="T54" fmla="*/ 21 w 46"/>
                <a:gd name="T55" fmla="*/ 13 h 29"/>
                <a:gd name="T56" fmla="*/ 29 w 46"/>
                <a:gd name="T57" fmla="*/ 13 h 29"/>
                <a:gd name="T58" fmla="*/ 33 w 46"/>
                <a:gd name="T59" fmla="*/ 15 h 29"/>
                <a:gd name="T60" fmla="*/ 36 w 46"/>
                <a:gd name="T61" fmla="*/ 17 h 29"/>
                <a:gd name="T62" fmla="*/ 39 w 46"/>
                <a:gd name="T63" fmla="*/ 18 h 29"/>
                <a:gd name="T64" fmla="*/ 42 w 46"/>
                <a:gd name="T65" fmla="*/ 19 h 29"/>
                <a:gd name="T66" fmla="*/ 46 w 46"/>
                <a:gd name="T67" fmla="*/ 25 h 29"/>
                <a:gd name="T68" fmla="*/ 44 w 46"/>
                <a:gd name="T69" fmla="*/ 27 h 29"/>
                <a:gd name="T70" fmla="*/ 41 w 46"/>
                <a:gd name="T71" fmla="*/ 28 h 29"/>
                <a:gd name="T72" fmla="*/ 40 w 46"/>
                <a:gd name="T73" fmla="*/ 28 h 29"/>
                <a:gd name="T74" fmla="*/ 39 w 46"/>
                <a:gd name="T75" fmla="*/ 29 h 29"/>
                <a:gd name="T76" fmla="*/ 38 w 46"/>
                <a:gd name="T77" fmla="*/ 29 h 29"/>
                <a:gd name="T78" fmla="*/ 37 w 46"/>
                <a:gd name="T79" fmla="*/ 28 h 29"/>
                <a:gd name="T80" fmla="*/ 35 w 46"/>
                <a:gd name="T81" fmla="*/ 27 h 29"/>
                <a:gd name="T82" fmla="*/ 33 w 46"/>
                <a:gd name="T83" fmla="*/ 26 h 29"/>
                <a:gd name="T84" fmla="*/ 33 w 46"/>
                <a:gd name="T85" fmla="*/ 26 h 29"/>
                <a:gd name="T86" fmla="*/ 33 w 46"/>
                <a:gd name="T87" fmla="*/ 25 h 29"/>
                <a:gd name="T88" fmla="*/ 32 w 46"/>
                <a:gd name="T89" fmla="*/ 25 h 29"/>
                <a:gd name="T90" fmla="*/ 30 w 46"/>
                <a:gd name="T91" fmla="*/ 24 h 29"/>
                <a:gd name="T92" fmla="*/ 29 w 46"/>
                <a:gd name="T93" fmla="*/ 24 h 29"/>
                <a:gd name="T94" fmla="*/ 29 w 46"/>
                <a:gd name="T95" fmla="*/ 23 h 29"/>
                <a:gd name="T96" fmla="*/ 28 w 46"/>
                <a:gd name="T97" fmla="*/ 23 h 29"/>
                <a:gd name="T98" fmla="*/ 27 w 46"/>
                <a:gd name="T99" fmla="*/ 23 h 29"/>
                <a:gd name="T100" fmla="*/ 26 w 46"/>
                <a:gd name="T101" fmla="*/ 22 h 29"/>
                <a:gd name="T102" fmla="*/ 24 w 46"/>
                <a:gd name="T103" fmla="*/ 21 h 29"/>
                <a:gd name="T104" fmla="*/ 23 w 46"/>
                <a:gd name="T105" fmla="*/ 19 h 29"/>
                <a:gd name="T106" fmla="*/ 20 w 46"/>
                <a:gd name="T107" fmla="*/ 17 h 29"/>
                <a:gd name="T108" fmla="*/ 17 w 46"/>
                <a:gd name="T109" fmla="*/ 16 h 29"/>
                <a:gd name="T110" fmla="*/ 17 w 46"/>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29">
                  <a:moveTo>
                    <a:pt x="17" y="16"/>
                  </a:moveTo>
                  <a:cubicBezTo>
                    <a:pt x="14" y="15"/>
                    <a:pt x="12" y="15"/>
                    <a:pt x="10" y="15"/>
                  </a:cubicBezTo>
                  <a:cubicBezTo>
                    <a:pt x="9" y="15"/>
                    <a:pt x="8" y="15"/>
                    <a:pt x="7" y="14"/>
                  </a:cubicBezTo>
                  <a:cubicBezTo>
                    <a:pt x="7" y="14"/>
                    <a:pt x="6" y="13"/>
                    <a:pt x="5" y="13"/>
                  </a:cubicBezTo>
                  <a:cubicBezTo>
                    <a:pt x="5" y="12"/>
                    <a:pt x="4" y="11"/>
                    <a:pt x="3" y="10"/>
                  </a:cubicBezTo>
                  <a:cubicBezTo>
                    <a:pt x="2" y="8"/>
                    <a:pt x="2" y="7"/>
                    <a:pt x="1" y="6"/>
                  </a:cubicBezTo>
                  <a:cubicBezTo>
                    <a:pt x="1" y="6"/>
                    <a:pt x="0" y="5"/>
                    <a:pt x="0" y="5"/>
                  </a:cubicBezTo>
                  <a:cubicBezTo>
                    <a:pt x="1" y="5"/>
                    <a:pt x="1" y="4"/>
                    <a:pt x="1" y="4"/>
                  </a:cubicBezTo>
                  <a:cubicBezTo>
                    <a:pt x="1" y="4"/>
                    <a:pt x="2" y="4"/>
                    <a:pt x="2" y="4"/>
                  </a:cubicBezTo>
                  <a:cubicBezTo>
                    <a:pt x="4" y="3"/>
                    <a:pt x="5" y="3"/>
                    <a:pt x="6" y="2"/>
                  </a:cubicBezTo>
                  <a:cubicBezTo>
                    <a:pt x="7" y="1"/>
                    <a:pt x="8" y="0"/>
                    <a:pt x="9" y="0"/>
                  </a:cubicBezTo>
                  <a:cubicBezTo>
                    <a:pt x="10" y="0"/>
                    <a:pt x="11" y="0"/>
                    <a:pt x="12" y="1"/>
                  </a:cubicBezTo>
                  <a:cubicBezTo>
                    <a:pt x="13" y="2"/>
                    <a:pt x="14" y="3"/>
                    <a:pt x="15" y="5"/>
                  </a:cubicBezTo>
                  <a:cubicBezTo>
                    <a:pt x="15" y="6"/>
                    <a:pt x="16" y="7"/>
                    <a:pt x="17" y="7"/>
                  </a:cubicBezTo>
                  <a:cubicBezTo>
                    <a:pt x="18" y="7"/>
                    <a:pt x="19" y="7"/>
                    <a:pt x="20" y="7"/>
                  </a:cubicBezTo>
                  <a:cubicBezTo>
                    <a:pt x="21" y="7"/>
                    <a:pt x="22" y="6"/>
                    <a:pt x="22" y="7"/>
                  </a:cubicBezTo>
                  <a:cubicBezTo>
                    <a:pt x="23" y="8"/>
                    <a:pt x="22" y="9"/>
                    <a:pt x="22" y="9"/>
                  </a:cubicBezTo>
                  <a:cubicBezTo>
                    <a:pt x="20" y="11"/>
                    <a:pt x="17" y="10"/>
                    <a:pt x="16" y="9"/>
                  </a:cubicBezTo>
                  <a:cubicBezTo>
                    <a:pt x="15" y="8"/>
                    <a:pt x="14" y="8"/>
                    <a:pt x="13" y="7"/>
                  </a:cubicBezTo>
                  <a:cubicBezTo>
                    <a:pt x="13" y="6"/>
                    <a:pt x="12" y="6"/>
                    <a:pt x="12" y="6"/>
                  </a:cubicBezTo>
                  <a:cubicBezTo>
                    <a:pt x="11" y="5"/>
                    <a:pt x="10" y="5"/>
                    <a:pt x="8" y="5"/>
                  </a:cubicBezTo>
                  <a:cubicBezTo>
                    <a:pt x="7" y="4"/>
                    <a:pt x="6" y="4"/>
                    <a:pt x="5" y="4"/>
                  </a:cubicBezTo>
                  <a:cubicBezTo>
                    <a:pt x="4" y="4"/>
                    <a:pt x="4" y="5"/>
                    <a:pt x="4" y="6"/>
                  </a:cubicBezTo>
                  <a:cubicBezTo>
                    <a:pt x="4" y="7"/>
                    <a:pt x="5" y="9"/>
                    <a:pt x="6" y="9"/>
                  </a:cubicBezTo>
                  <a:cubicBezTo>
                    <a:pt x="8" y="10"/>
                    <a:pt x="9" y="11"/>
                    <a:pt x="11" y="11"/>
                  </a:cubicBezTo>
                  <a:cubicBezTo>
                    <a:pt x="12" y="11"/>
                    <a:pt x="14" y="11"/>
                    <a:pt x="15" y="11"/>
                  </a:cubicBezTo>
                  <a:cubicBezTo>
                    <a:pt x="16" y="11"/>
                    <a:pt x="17" y="11"/>
                    <a:pt x="18" y="12"/>
                  </a:cubicBezTo>
                  <a:cubicBezTo>
                    <a:pt x="19" y="12"/>
                    <a:pt x="20" y="13"/>
                    <a:pt x="21" y="13"/>
                  </a:cubicBezTo>
                  <a:cubicBezTo>
                    <a:pt x="23" y="14"/>
                    <a:pt x="27" y="13"/>
                    <a:pt x="29" y="13"/>
                  </a:cubicBezTo>
                  <a:cubicBezTo>
                    <a:pt x="31" y="14"/>
                    <a:pt x="32" y="14"/>
                    <a:pt x="33" y="15"/>
                  </a:cubicBezTo>
                  <a:cubicBezTo>
                    <a:pt x="34" y="15"/>
                    <a:pt x="35" y="16"/>
                    <a:pt x="36" y="17"/>
                  </a:cubicBezTo>
                  <a:cubicBezTo>
                    <a:pt x="37" y="17"/>
                    <a:pt x="38" y="18"/>
                    <a:pt x="39" y="18"/>
                  </a:cubicBezTo>
                  <a:cubicBezTo>
                    <a:pt x="40" y="18"/>
                    <a:pt x="41" y="18"/>
                    <a:pt x="42" y="19"/>
                  </a:cubicBezTo>
                  <a:cubicBezTo>
                    <a:pt x="45" y="20"/>
                    <a:pt x="46" y="23"/>
                    <a:pt x="46" y="25"/>
                  </a:cubicBezTo>
                  <a:cubicBezTo>
                    <a:pt x="45" y="26"/>
                    <a:pt x="45" y="27"/>
                    <a:pt x="44" y="27"/>
                  </a:cubicBezTo>
                  <a:cubicBezTo>
                    <a:pt x="43" y="28"/>
                    <a:pt x="42" y="28"/>
                    <a:pt x="41" y="28"/>
                  </a:cubicBezTo>
                  <a:cubicBezTo>
                    <a:pt x="41" y="28"/>
                    <a:pt x="41" y="28"/>
                    <a:pt x="40" y="28"/>
                  </a:cubicBezTo>
                  <a:cubicBezTo>
                    <a:pt x="40" y="28"/>
                    <a:pt x="40" y="29"/>
                    <a:pt x="39" y="29"/>
                  </a:cubicBezTo>
                  <a:cubicBezTo>
                    <a:pt x="39" y="29"/>
                    <a:pt x="38" y="29"/>
                    <a:pt x="38" y="29"/>
                  </a:cubicBezTo>
                  <a:cubicBezTo>
                    <a:pt x="37" y="29"/>
                    <a:pt x="37" y="29"/>
                    <a:pt x="37" y="28"/>
                  </a:cubicBezTo>
                  <a:cubicBezTo>
                    <a:pt x="36" y="28"/>
                    <a:pt x="35" y="28"/>
                    <a:pt x="35" y="27"/>
                  </a:cubicBezTo>
                  <a:cubicBezTo>
                    <a:pt x="34" y="27"/>
                    <a:pt x="34" y="26"/>
                    <a:pt x="33" y="26"/>
                  </a:cubicBezTo>
                  <a:cubicBezTo>
                    <a:pt x="33" y="26"/>
                    <a:pt x="33" y="26"/>
                    <a:pt x="33" y="26"/>
                  </a:cubicBezTo>
                  <a:cubicBezTo>
                    <a:pt x="33" y="26"/>
                    <a:pt x="33" y="25"/>
                    <a:pt x="33" y="25"/>
                  </a:cubicBezTo>
                  <a:cubicBezTo>
                    <a:pt x="32" y="25"/>
                    <a:pt x="32" y="25"/>
                    <a:pt x="32" y="25"/>
                  </a:cubicBezTo>
                  <a:cubicBezTo>
                    <a:pt x="31" y="24"/>
                    <a:pt x="31" y="24"/>
                    <a:pt x="30" y="24"/>
                  </a:cubicBezTo>
                  <a:cubicBezTo>
                    <a:pt x="30" y="24"/>
                    <a:pt x="30" y="24"/>
                    <a:pt x="29" y="24"/>
                  </a:cubicBezTo>
                  <a:cubicBezTo>
                    <a:pt x="29" y="24"/>
                    <a:pt x="29" y="24"/>
                    <a:pt x="29" y="23"/>
                  </a:cubicBezTo>
                  <a:cubicBezTo>
                    <a:pt x="29" y="23"/>
                    <a:pt x="28" y="23"/>
                    <a:pt x="28" y="23"/>
                  </a:cubicBezTo>
                  <a:cubicBezTo>
                    <a:pt x="28" y="23"/>
                    <a:pt x="28" y="23"/>
                    <a:pt x="27" y="23"/>
                  </a:cubicBezTo>
                  <a:cubicBezTo>
                    <a:pt x="27" y="23"/>
                    <a:pt x="26" y="22"/>
                    <a:pt x="26" y="22"/>
                  </a:cubicBezTo>
                  <a:cubicBezTo>
                    <a:pt x="25" y="22"/>
                    <a:pt x="25" y="21"/>
                    <a:pt x="24" y="21"/>
                  </a:cubicBezTo>
                  <a:cubicBezTo>
                    <a:pt x="24" y="20"/>
                    <a:pt x="23" y="20"/>
                    <a:pt x="23" y="19"/>
                  </a:cubicBezTo>
                  <a:cubicBezTo>
                    <a:pt x="22" y="18"/>
                    <a:pt x="21" y="18"/>
                    <a:pt x="20" y="17"/>
                  </a:cubicBezTo>
                  <a:cubicBezTo>
                    <a:pt x="19" y="17"/>
                    <a:pt x="18" y="16"/>
                    <a:pt x="17" y="16"/>
                  </a:cubicBezTo>
                  <a:cubicBezTo>
                    <a:pt x="17" y="16"/>
                    <a:pt x="17" y="16"/>
                    <a:pt x="17" y="1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4" name="Freeform 504">
              <a:extLst>
                <a:ext uri="{FF2B5EF4-FFF2-40B4-BE49-F238E27FC236}">
                  <a16:creationId xmlns:a16="http://schemas.microsoft.com/office/drawing/2014/main" id="{3315ACEB-EDE8-C74D-8598-43621C80B137}"/>
                </a:ext>
              </a:extLst>
            </p:cNvPr>
            <p:cNvSpPr>
              <a:spLocks/>
            </p:cNvSpPr>
            <p:nvPr/>
          </p:nvSpPr>
          <p:spPr bwMode="auto">
            <a:xfrm>
              <a:off x="-8823992" y="9705926"/>
              <a:ext cx="1712913" cy="1600200"/>
            </a:xfrm>
            <a:custGeom>
              <a:avLst/>
              <a:gdLst>
                <a:gd name="T0" fmla="*/ 486 w 539"/>
                <a:gd name="T1" fmla="*/ 193 h 504"/>
                <a:gd name="T2" fmla="*/ 448 w 539"/>
                <a:gd name="T3" fmla="*/ 232 h 504"/>
                <a:gd name="T4" fmla="*/ 393 w 539"/>
                <a:gd name="T5" fmla="*/ 300 h 504"/>
                <a:gd name="T6" fmla="*/ 310 w 539"/>
                <a:gd name="T7" fmla="*/ 329 h 504"/>
                <a:gd name="T8" fmla="*/ 257 w 539"/>
                <a:gd name="T9" fmla="*/ 372 h 504"/>
                <a:gd name="T10" fmla="*/ 283 w 539"/>
                <a:gd name="T11" fmla="*/ 451 h 504"/>
                <a:gd name="T12" fmla="*/ 259 w 539"/>
                <a:gd name="T13" fmla="*/ 496 h 504"/>
                <a:gd name="T14" fmla="*/ 197 w 539"/>
                <a:gd name="T15" fmla="*/ 494 h 504"/>
                <a:gd name="T16" fmla="*/ 181 w 539"/>
                <a:gd name="T17" fmla="*/ 500 h 504"/>
                <a:gd name="T18" fmla="*/ 170 w 539"/>
                <a:gd name="T19" fmla="*/ 496 h 504"/>
                <a:gd name="T20" fmla="*/ 143 w 539"/>
                <a:gd name="T21" fmla="*/ 479 h 504"/>
                <a:gd name="T22" fmla="*/ 121 w 539"/>
                <a:gd name="T23" fmla="*/ 467 h 504"/>
                <a:gd name="T24" fmla="*/ 113 w 539"/>
                <a:gd name="T25" fmla="*/ 460 h 504"/>
                <a:gd name="T26" fmla="*/ 100 w 539"/>
                <a:gd name="T27" fmla="*/ 449 h 504"/>
                <a:gd name="T28" fmla="*/ 93 w 539"/>
                <a:gd name="T29" fmla="*/ 435 h 504"/>
                <a:gd name="T30" fmla="*/ 87 w 539"/>
                <a:gd name="T31" fmla="*/ 413 h 504"/>
                <a:gd name="T32" fmla="*/ 73 w 539"/>
                <a:gd name="T33" fmla="*/ 389 h 504"/>
                <a:gd name="T34" fmla="*/ 55 w 539"/>
                <a:gd name="T35" fmla="*/ 370 h 504"/>
                <a:gd name="T36" fmla="*/ 61 w 539"/>
                <a:gd name="T37" fmla="*/ 346 h 504"/>
                <a:gd name="T38" fmla="*/ 75 w 539"/>
                <a:gd name="T39" fmla="*/ 328 h 504"/>
                <a:gd name="T40" fmla="*/ 77 w 539"/>
                <a:gd name="T41" fmla="*/ 314 h 504"/>
                <a:gd name="T42" fmla="*/ 52 w 539"/>
                <a:gd name="T43" fmla="*/ 297 h 504"/>
                <a:gd name="T44" fmla="*/ 59 w 539"/>
                <a:gd name="T45" fmla="*/ 285 h 504"/>
                <a:gd name="T46" fmla="*/ 68 w 539"/>
                <a:gd name="T47" fmla="*/ 268 h 504"/>
                <a:gd name="T48" fmla="*/ 101 w 539"/>
                <a:gd name="T49" fmla="*/ 278 h 504"/>
                <a:gd name="T50" fmla="*/ 122 w 539"/>
                <a:gd name="T51" fmla="*/ 283 h 504"/>
                <a:gd name="T52" fmla="*/ 82 w 539"/>
                <a:gd name="T53" fmla="*/ 261 h 504"/>
                <a:gd name="T54" fmla="*/ 66 w 539"/>
                <a:gd name="T55" fmla="*/ 258 h 504"/>
                <a:gd name="T56" fmla="*/ 50 w 539"/>
                <a:gd name="T57" fmla="*/ 269 h 504"/>
                <a:gd name="T58" fmla="*/ 46 w 539"/>
                <a:gd name="T59" fmla="*/ 271 h 504"/>
                <a:gd name="T60" fmla="*/ 41 w 539"/>
                <a:gd name="T61" fmla="*/ 274 h 504"/>
                <a:gd name="T62" fmla="*/ 34 w 539"/>
                <a:gd name="T63" fmla="*/ 272 h 504"/>
                <a:gd name="T64" fmla="*/ 32 w 539"/>
                <a:gd name="T65" fmla="*/ 269 h 504"/>
                <a:gd name="T66" fmla="*/ 22 w 539"/>
                <a:gd name="T67" fmla="*/ 262 h 504"/>
                <a:gd name="T68" fmla="*/ 14 w 539"/>
                <a:gd name="T69" fmla="*/ 266 h 504"/>
                <a:gd name="T70" fmla="*/ 9 w 539"/>
                <a:gd name="T71" fmla="*/ 261 h 504"/>
                <a:gd name="T72" fmla="*/ 1 w 539"/>
                <a:gd name="T73" fmla="*/ 257 h 504"/>
                <a:gd name="T74" fmla="*/ 9 w 539"/>
                <a:gd name="T75" fmla="*/ 258 h 504"/>
                <a:gd name="T76" fmla="*/ 11 w 539"/>
                <a:gd name="T77" fmla="*/ 254 h 504"/>
                <a:gd name="T78" fmla="*/ 6 w 539"/>
                <a:gd name="T79" fmla="*/ 252 h 504"/>
                <a:gd name="T80" fmla="*/ 5 w 539"/>
                <a:gd name="T81" fmla="*/ 238 h 504"/>
                <a:gd name="T82" fmla="*/ 3 w 539"/>
                <a:gd name="T83" fmla="*/ 232 h 504"/>
                <a:gd name="T84" fmla="*/ 15 w 539"/>
                <a:gd name="T85" fmla="*/ 227 h 504"/>
                <a:gd name="T86" fmla="*/ 23 w 539"/>
                <a:gd name="T87" fmla="*/ 228 h 504"/>
                <a:gd name="T88" fmla="*/ 23 w 539"/>
                <a:gd name="T89" fmla="*/ 224 h 504"/>
                <a:gd name="T90" fmla="*/ 24 w 539"/>
                <a:gd name="T91" fmla="*/ 221 h 504"/>
                <a:gd name="T92" fmla="*/ 84 w 539"/>
                <a:gd name="T93" fmla="*/ 178 h 504"/>
                <a:gd name="T94" fmla="*/ 189 w 539"/>
                <a:gd name="T95" fmla="*/ 149 h 504"/>
                <a:gd name="T96" fmla="*/ 244 w 539"/>
                <a:gd name="T97" fmla="*/ 105 h 504"/>
                <a:gd name="T98" fmla="*/ 250 w 539"/>
                <a:gd name="T99" fmla="*/ 8 h 504"/>
                <a:gd name="T100" fmla="*/ 303 w 539"/>
                <a:gd name="T101" fmla="*/ 26 h 504"/>
                <a:gd name="T102" fmla="*/ 348 w 539"/>
                <a:gd name="T103" fmla="*/ 13 h 504"/>
                <a:gd name="T104" fmla="*/ 391 w 539"/>
                <a:gd name="T105" fmla="*/ 31 h 504"/>
                <a:gd name="T106" fmla="*/ 458 w 539"/>
                <a:gd name="T107" fmla="*/ 54 h 504"/>
                <a:gd name="T108" fmla="*/ 525 w 539"/>
                <a:gd name="T109" fmla="*/ 112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504">
                  <a:moveTo>
                    <a:pt x="529" y="133"/>
                  </a:moveTo>
                  <a:cubicBezTo>
                    <a:pt x="529" y="136"/>
                    <a:pt x="524" y="155"/>
                    <a:pt x="522" y="159"/>
                  </a:cubicBezTo>
                  <a:cubicBezTo>
                    <a:pt x="520" y="162"/>
                    <a:pt x="520" y="161"/>
                    <a:pt x="517" y="161"/>
                  </a:cubicBezTo>
                  <a:cubicBezTo>
                    <a:pt x="514" y="161"/>
                    <a:pt x="512" y="161"/>
                    <a:pt x="512" y="165"/>
                  </a:cubicBezTo>
                  <a:cubicBezTo>
                    <a:pt x="511" y="169"/>
                    <a:pt x="509" y="181"/>
                    <a:pt x="509" y="181"/>
                  </a:cubicBezTo>
                  <a:cubicBezTo>
                    <a:pt x="509" y="181"/>
                    <a:pt x="502" y="190"/>
                    <a:pt x="502" y="190"/>
                  </a:cubicBezTo>
                  <a:cubicBezTo>
                    <a:pt x="501" y="190"/>
                    <a:pt x="488" y="190"/>
                    <a:pt x="486" y="193"/>
                  </a:cubicBezTo>
                  <a:cubicBezTo>
                    <a:pt x="484" y="196"/>
                    <a:pt x="480" y="199"/>
                    <a:pt x="482" y="200"/>
                  </a:cubicBezTo>
                  <a:cubicBezTo>
                    <a:pt x="484" y="202"/>
                    <a:pt x="487" y="205"/>
                    <a:pt x="487" y="205"/>
                  </a:cubicBezTo>
                  <a:cubicBezTo>
                    <a:pt x="463" y="218"/>
                    <a:pt x="463" y="218"/>
                    <a:pt x="463" y="218"/>
                  </a:cubicBezTo>
                  <a:cubicBezTo>
                    <a:pt x="448" y="215"/>
                    <a:pt x="448" y="215"/>
                    <a:pt x="448" y="215"/>
                  </a:cubicBezTo>
                  <a:cubicBezTo>
                    <a:pt x="448" y="215"/>
                    <a:pt x="443" y="218"/>
                    <a:pt x="443" y="218"/>
                  </a:cubicBezTo>
                  <a:cubicBezTo>
                    <a:pt x="444" y="218"/>
                    <a:pt x="451" y="226"/>
                    <a:pt x="451" y="226"/>
                  </a:cubicBezTo>
                  <a:cubicBezTo>
                    <a:pt x="448" y="232"/>
                    <a:pt x="448" y="232"/>
                    <a:pt x="448" y="232"/>
                  </a:cubicBezTo>
                  <a:cubicBezTo>
                    <a:pt x="428" y="219"/>
                    <a:pt x="428" y="219"/>
                    <a:pt x="428" y="219"/>
                  </a:cubicBezTo>
                  <a:cubicBezTo>
                    <a:pt x="415" y="232"/>
                    <a:pt x="415" y="232"/>
                    <a:pt x="415" y="232"/>
                  </a:cubicBezTo>
                  <a:cubicBezTo>
                    <a:pt x="421" y="240"/>
                    <a:pt x="421" y="240"/>
                    <a:pt x="421" y="240"/>
                  </a:cubicBezTo>
                  <a:cubicBezTo>
                    <a:pt x="413" y="254"/>
                    <a:pt x="413" y="254"/>
                    <a:pt x="413" y="254"/>
                  </a:cubicBezTo>
                  <a:cubicBezTo>
                    <a:pt x="409" y="271"/>
                    <a:pt x="409" y="271"/>
                    <a:pt x="409" y="271"/>
                  </a:cubicBezTo>
                  <a:cubicBezTo>
                    <a:pt x="393" y="282"/>
                    <a:pt x="393" y="282"/>
                    <a:pt x="393" y="282"/>
                  </a:cubicBezTo>
                  <a:cubicBezTo>
                    <a:pt x="393" y="282"/>
                    <a:pt x="394" y="291"/>
                    <a:pt x="393" y="300"/>
                  </a:cubicBezTo>
                  <a:cubicBezTo>
                    <a:pt x="392" y="309"/>
                    <a:pt x="390" y="319"/>
                    <a:pt x="390" y="319"/>
                  </a:cubicBezTo>
                  <a:cubicBezTo>
                    <a:pt x="390" y="319"/>
                    <a:pt x="390" y="319"/>
                    <a:pt x="390" y="318"/>
                  </a:cubicBezTo>
                  <a:cubicBezTo>
                    <a:pt x="385" y="315"/>
                    <a:pt x="380" y="321"/>
                    <a:pt x="375" y="326"/>
                  </a:cubicBezTo>
                  <a:cubicBezTo>
                    <a:pt x="370" y="331"/>
                    <a:pt x="369" y="330"/>
                    <a:pt x="363" y="332"/>
                  </a:cubicBezTo>
                  <a:cubicBezTo>
                    <a:pt x="357" y="333"/>
                    <a:pt x="335" y="328"/>
                    <a:pt x="330" y="326"/>
                  </a:cubicBezTo>
                  <a:cubicBezTo>
                    <a:pt x="325" y="325"/>
                    <a:pt x="320" y="331"/>
                    <a:pt x="317" y="333"/>
                  </a:cubicBezTo>
                  <a:cubicBezTo>
                    <a:pt x="314" y="336"/>
                    <a:pt x="312" y="331"/>
                    <a:pt x="310" y="329"/>
                  </a:cubicBezTo>
                  <a:cubicBezTo>
                    <a:pt x="307" y="326"/>
                    <a:pt x="295" y="331"/>
                    <a:pt x="293" y="333"/>
                  </a:cubicBezTo>
                  <a:cubicBezTo>
                    <a:pt x="291" y="335"/>
                    <a:pt x="293" y="339"/>
                    <a:pt x="296" y="343"/>
                  </a:cubicBezTo>
                  <a:cubicBezTo>
                    <a:pt x="299" y="347"/>
                    <a:pt x="286" y="350"/>
                    <a:pt x="286" y="350"/>
                  </a:cubicBezTo>
                  <a:cubicBezTo>
                    <a:pt x="285" y="350"/>
                    <a:pt x="249" y="347"/>
                    <a:pt x="243" y="347"/>
                  </a:cubicBezTo>
                  <a:cubicBezTo>
                    <a:pt x="237" y="347"/>
                    <a:pt x="245" y="355"/>
                    <a:pt x="248" y="357"/>
                  </a:cubicBezTo>
                  <a:cubicBezTo>
                    <a:pt x="250" y="360"/>
                    <a:pt x="251" y="361"/>
                    <a:pt x="252" y="363"/>
                  </a:cubicBezTo>
                  <a:cubicBezTo>
                    <a:pt x="252" y="365"/>
                    <a:pt x="255" y="370"/>
                    <a:pt x="257" y="372"/>
                  </a:cubicBezTo>
                  <a:cubicBezTo>
                    <a:pt x="259" y="373"/>
                    <a:pt x="262" y="376"/>
                    <a:pt x="265" y="378"/>
                  </a:cubicBezTo>
                  <a:cubicBezTo>
                    <a:pt x="268" y="380"/>
                    <a:pt x="268" y="383"/>
                    <a:pt x="270" y="386"/>
                  </a:cubicBezTo>
                  <a:cubicBezTo>
                    <a:pt x="273" y="389"/>
                    <a:pt x="266" y="394"/>
                    <a:pt x="266" y="396"/>
                  </a:cubicBezTo>
                  <a:cubicBezTo>
                    <a:pt x="265" y="398"/>
                    <a:pt x="272" y="412"/>
                    <a:pt x="272" y="415"/>
                  </a:cubicBezTo>
                  <a:cubicBezTo>
                    <a:pt x="273" y="419"/>
                    <a:pt x="277" y="427"/>
                    <a:pt x="277" y="429"/>
                  </a:cubicBezTo>
                  <a:cubicBezTo>
                    <a:pt x="278" y="431"/>
                    <a:pt x="278" y="432"/>
                    <a:pt x="282" y="436"/>
                  </a:cubicBezTo>
                  <a:cubicBezTo>
                    <a:pt x="286" y="439"/>
                    <a:pt x="283" y="448"/>
                    <a:pt x="283" y="451"/>
                  </a:cubicBezTo>
                  <a:cubicBezTo>
                    <a:pt x="283" y="455"/>
                    <a:pt x="274" y="457"/>
                    <a:pt x="273" y="458"/>
                  </a:cubicBezTo>
                  <a:cubicBezTo>
                    <a:pt x="272" y="458"/>
                    <a:pt x="272" y="460"/>
                    <a:pt x="272" y="460"/>
                  </a:cubicBezTo>
                  <a:cubicBezTo>
                    <a:pt x="272" y="460"/>
                    <a:pt x="273" y="480"/>
                    <a:pt x="273" y="482"/>
                  </a:cubicBezTo>
                  <a:cubicBezTo>
                    <a:pt x="274" y="484"/>
                    <a:pt x="280" y="480"/>
                    <a:pt x="280" y="480"/>
                  </a:cubicBezTo>
                  <a:cubicBezTo>
                    <a:pt x="288" y="488"/>
                    <a:pt x="288" y="488"/>
                    <a:pt x="288" y="488"/>
                  </a:cubicBezTo>
                  <a:cubicBezTo>
                    <a:pt x="288" y="488"/>
                    <a:pt x="278" y="495"/>
                    <a:pt x="277" y="496"/>
                  </a:cubicBezTo>
                  <a:cubicBezTo>
                    <a:pt x="275" y="496"/>
                    <a:pt x="265" y="496"/>
                    <a:pt x="259" y="496"/>
                  </a:cubicBezTo>
                  <a:cubicBezTo>
                    <a:pt x="253" y="495"/>
                    <a:pt x="255" y="496"/>
                    <a:pt x="252" y="499"/>
                  </a:cubicBezTo>
                  <a:cubicBezTo>
                    <a:pt x="250" y="502"/>
                    <a:pt x="244" y="496"/>
                    <a:pt x="241" y="495"/>
                  </a:cubicBezTo>
                  <a:cubicBezTo>
                    <a:pt x="238" y="494"/>
                    <a:pt x="227" y="495"/>
                    <a:pt x="224" y="495"/>
                  </a:cubicBezTo>
                  <a:cubicBezTo>
                    <a:pt x="221" y="495"/>
                    <a:pt x="229" y="485"/>
                    <a:pt x="229" y="485"/>
                  </a:cubicBezTo>
                  <a:cubicBezTo>
                    <a:pt x="228" y="478"/>
                    <a:pt x="228" y="478"/>
                    <a:pt x="228" y="478"/>
                  </a:cubicBezTo>
                  <a:cubicBezTo>
                    <a:pt x="197" y="495"/>
                    <a:pt x="197" y="495"/>
                    <a:pt x="197" y="495"/>
                  </a:cubicBezTo>
                  <a:cubicBezTo>
                    <a:pt x="197" y="494"/>
                    <a:pt x="197" y="494"/>
                    <a:pt x="197" y="494"/>
                  </a:cubicBezTo>
                  <a:cubicBezTo>
                    <a:pt x="197" y="493"/>
                    <a:pt x="196" y="494"/>
                    <a:pt x="196" y="494"/>
                  </a:cubicBezTo>
                  <a:cubicBezTo>
                    <a:pt x="194" y="494"/>
                    <a:pt x="193" y="495"/>
                    <a:pt x="191" y="494"/>
                  </a:cubicBezTo>
                  <a:cubicBezTo>
                    <a:pt x="189" y="494"/>
                    <a:pt x="188" y="493"/>
                    <a:pt x="186" y="493"/>
                  </a:cubicBezTo>
                  <a:cubicBezTo>
                    <a:pt x="184" y="493"/>
                    <a:pt x="182" y="495"/>
                    <a:pt x="181" y="495"/>
                  </a:cubicBezTo>
                  <a:cubicBezTo>
                    <a:pt x="180" y="496"/>
                    <a:pt x="179" y="496"/>
                    <a:pt x="179" y="496"/>
                  </a:cubicBezTo>
                  <a:cubicBezTo>
                    <a:pt x="179" y="497"/>
                    <a:pt x="179" y="497"/>
                    <a:pt x="179" y="498"/>
                  </a:cubicBezTo>
                  <a:cubicBezTo>
                    <a:pt x="180" y="498"/>
                    <a:pt x="180" y="499"/>
                    <a:pt x="181" y="500"/>
                  </a:cubicBezTo>
                  <a:cubicBezTo>
                    <a:pt x="181" y="501"/>
                    <a:pt x="182" y="502"/>
                    <a:pt x="182" y="502"/>
                  </a:cubicBezTo>
                  <a:cubicBezTo>
                    <a:pt x="182" y="504"/>
                    <a:pt x="179" y="501"/>
                    <a:pt x="179" y="501"/>
                  </a:cubicBezTo>
                  <a:cubicBezTo>
                    <a:pt x="178" y="499"/>
                    <a:pt x="177" y="497"/>
                    <a:pt x="176" y="496"/>
                  </a:cubicBezTo>
                  <a:cubicBezTo>
                    <a:pt x="175" y="495"/>
                    <a:pt x="174" y="494"/>
                    <a:pt x="174" y="493"/>
                  </a:cubicBezTo>
                  <a:cubicBezTo>
                    <a:pt x="173" y="492"/>
                    <a:pt x="172" y="492"/>
                    <a:pt x="172" y="492"/>
                  </a:cubicBezTo>
                  <a:cubicBezTo>
                    <a:pt x="170" y="491"/>
                    <a:pt x="170" y="494"/>
                    <a:pt x="170" y="495"/>
                  </a:cubicBezTo>
                  <a:cubicBezTo>
                    <a:pt x="170" y="495"/>
                    <a:pt x="170" y="496"/>
                    <a:pt x="170" y="496"/>
                  </a:cubicBezTo>
                  <a:cubicBezTo>
                    <a:pt x="169" y="496"/>
                    <a:pt x="169" y="495"/>
                    <a:pt x="169" y="495"/>
                  </a:cubicBezTo>
                  <a:cubicBezTo>
                    <a:pt x="167" y="493"/>
                    <a:pt x="167" y="490"/>
                    <a:pt x="165" y="488"/>
                  </a:cubicBezTo>
                  <a:cubicBezTo>
                    <a:pt x="164" y="487"/>
                    <a:pt x="162" y="485"/>
                    <a:pt x="160" y="485"/>
                  </a:cubicBezTo>
                  <a:cubicBezTo>
                    <a:pt x="158" y="484"/>
                    <a:pt x="156" y="485"/>
                    <a:pt x="154" y="485"/>
                  </a:cubicBezTo>
                  <a:cubicBezTo>
                    <a:pt x="151" y="485"/>
                    <a:pt x="149" y="485"/>
                    <a:pt x="146" y="484"/>
                  </a:cubicBezTo>
                  <a:cubicBezTo>
                    <a:pt x="145" y="483"/>
                    <a:pt x="144" y="482"/>
                    <a:pt x="144" y="481"/>
                  </a:cubicBezTo>
                  <a:cubicBezTo>
                    <a:pt x="143" y="481"/>
                    <a:pt x="143" y="480"/>
                    <a:pt x="143" y="479"/>
                  </a:cubicBezTo>
                  <a:cubicBezTo>
                    <a:pt x="143" y="478"/>
                    <a:pt x="143" y="477"/>
                    <a:pt x="143" y="476"/>
                  </a:cubicBezTo>
                  <a:cubicBezTo>
                    <a:pt x="142" y="475"/>
                    <a:pt x="142" y="474"/>
                    <a:pt x="141" y="473"/>
                  </a:cubicBezTo>
                  <a:cubicBezTo>
                    <a:pt x="138" y="472"/>
                    <a:pt x="135" y="471"/>
                    <a:pt x="133" y="470"/>
                  </a:cubicBezTo>
                  <a:cubicBezTo>
                    <a:pt x="131" y="470"/>
                    <a:pt x="130" y="469"/>
                    <a:pt x="128" y="469"/>
                  </a:cubicBezTo>
                  <a:cubicBezTo>
                    <a:pt x="128" y="468"/>
                    <a:pt x="127" y="468"/>
                    <a:pt x="126" y="468"/>
                  </a:cubicBezTo>
                  <a:cubicBezTo>
                    <a:pt x="125" y="468"/>
                    <a:pt x="125" y="467"/>
                    <a:pt x="124" y="467"/>
                  </a:cubicBezTo>
                  <a:cubicBezTo>
                    <a:pt x="123" y="467"/>
                    <a:pt x="122" y="467"/>
                    <a:pt x="121" y="467"/>
                  </a:cubicBezTo>
                  <a:cubicBezTo>
                    <a:pt x="120" y="467"/>
                    <a:pt x="119" y="466"/>
                    <a:pt x="119" y="466"/>
                  </a:cubicBezTo>
                  <a:cubicBezTo>
                    <a:pt x="119" y="465"/>
                    <a:pt x="118" y="465"/>
                    <a:pt x="118" y="465"/>
                  </a:cubicBezTo>
                  <a:cubicBezTo>
                    <a:pt x="119" y="464"/>
                    <a:pt x="119" y="464"/>
                    <a:pt x="120" y="464"/>
                  </a:cubicBezTo>
                  <a:cubicBezTo>
                    <a:pt x="120" y="464"/>
                    <a:pt x="123" y="465"/>
                    <a:pt x="123" y="463"/>
                  </a:cubicBezTo>
                  <a:cubicBezTo>
                    <a:pt x="122" y="462"/>
                    <a:pt x="121" y="462"/>
                    <a:pt x="120" y="462"/>
                  </a:cubicBezTo>
                  <a:cubicBezTo>
                    <a:pt x="118" y="462"/>
                    <a:pt x="117" y="462"/>
                    <a:pt x="116" y="461"/>
                  </a:cubicBezTo>
                  <a:cubicBezTo>
                    <a:pt x="115" y="461"/>
                    <a:pt x="114" y="460"/>
                    <a:pt x="113" y="460"/>
                  </a:cubicBezTo>
                  <a:cubicBezTo>
                    <a:pt x="111" y="460"/>
                    <a:pt x="110" y="460"/>
                    <a:pt x="110" y="459"/>
                  </a:cubicBezTo>
                  <a:cubicBezTo>
                    <a:pt x="109" y="458"/>
                    <a:pt x="108" y="457"/>
                    <a:pt x="107" y="456"/>
                  </a:cubicBezTo>
                  <a:cubicBezTo>
                    <a:pt x="106" y="455"/>
                    <a:pt x="106" y="454"/>
                    <a:pt x="105" y="453"/>
                  </a:cubicBezTo>
                  <a:cubicBezTo>
                    <a:pt x="104" y="452"/>
                    <a:pt x="104" y="451"/>
                    <a:pt x="103" y="450"/>
                  </a:cubicBezTo>
                  <a:cubicBezTo>
                    <a:pt x="102" y="449"/>
                    <a:pt x="102" y="448"/>
                    <a:pt x="101" y="447"/>
                  </a:cubicBezTo>
                  <a:cubicBezTo>
                    <a:pt x="101" y="447"/>
                    <a:pt x="100" y="445"/>
                    <a:pt x="99" y="446"/>
                  </a:cubicBezTo>
                  <a:cubicBezTo>
                    <a:pt x="98" y="447"/>
                    <a:pt x="99" y="448"/>
                    <a:pt x="100" y="449"/>
                  </a:cubicBezTo>
                  <a:cubicBezTo>
                    <a:pt x="100" y="450"/>
                    <a:pt x="101" y="451"/>
                    <a:pt x="101" y="452"/>
                  </a:cubicBezTo>
                  <a:cubicBezTo>
                    <a:pt x="101" y="453"/>
                    <a:pt x="100" y="452"/>
                    <a:pt x="100" y="451"/>
                  </a:cubicBezTo>
                  <a:cubicBezTo>
                    <a:pt x="99" y="450"/>
                    <a:pt x="98" y="449"/>
                    <a:pt x="98" y="448"/>
                  </a:cubicBezTo>
                  <a:cubicBezTo>
                    <a:pt x="98" y="447"/>
                    <a:pt x="97" y="446"/>
                    <a:pt x="96" y="445"/>
                  </a:cubicBezTo>
                  <a:cubicBezTo>
                    <a:pt x="96" y="444"/>
                    <a:pt x="96" y="443"/>
                    <a:pt x="95" y="442"/>
                  </a:cubicBezTo>
                  <a:cubicBezTo>
                    <a:pt x="95" y="441"/>
                    <a:pt x="94" y="439"/>
                    <a:pt x="94" y="438"/>
                  </a:cubicBezTo>
                  <a:cubicBezTo>
                    <a:pt x="93" y="437"/>
                    <a:pt x="93" y="436"/>
                    <a:pt x="93" y="435"/>
                  </a:cubicBezTo>
                  <a:cubicBezTo>
                    <a:pt x="93" y="434"/>
                    <a:pt x="93" y="433"/>
                    <a:pt x="93" y="432"/>
                  </a:cubicBezTo>
                  <a:cubicBezTo>
                    <a:pt x="93" y="431"/>
                    <a:pt x="93" y="430"/>
                    <a:pt x="93" y="429"/>
                  </a:cubicBezTo>
                  <a:cubicBezTo>
                    <a:pt x="93" y="427"/>
                    <a:pt x="93" y="426"/>
                    <a:pt x="93" y="425"/>
                  </a:cubicBezTo>
                  <a:cubicBezTo>
                    <a:pt x="93" y="424"/>
                    <a:pt x="93" y="423"/>
                    <a:pt x="92" y="422"/>
                  </a:cubicBezTo>
                  <a:cubicBezTo>
                    <a:pt x="92" y="421"/>
                    <a:pt x="91" y="420"/>
                    <a:pt x="91" y="419"/>
                  </a:cubicBezTo>
                  <a:cubicBezTo>
                    <a:pt x="91" y="418"/>
                    <a:pt x="90" y="416"/>
                    <a:pt x="89" y="416"/>
                  </a:cubicBezTo>
                  <a:cubicBezTo>
                    <a:pt x="89" y="415"/>
                    <a:pt x="88" y="414"/>
                    <a:pt x="87" y="413"/>
                  </a:cubicBezTo>
                  <a:cubicBezTo>
                    <a:pt x="86" y="410"/>
                    <a:pt x="85" y="408"/>
                    <a:pt x="84" y="405"/>
                  </a:cubicBezTo>
                  <a:cubicBezTo>
                    <a:pt x="83" y="404"/>
                    <a:pt x="83" y="403"/>
                    <a:pt x="82" y="402"/>
                  </a:cubicBezTo>
                  <a:cubicBezTo>
                    <a:pt x="81" y="401"/>
                    <a:pt x="81" y="399"/>
                    <a:pt x="80" y="399"/>
                  </a:cubicBezTo>
                  <a:cubicBezTo>
                    <a:pt x="80" y="398"/>
                    <a:pt x="79" y="398"/>
                    <a:pt x="78" y="398"/>
                  </a:cubicBezTo>
                  <a:cubicBezTo>
                    <a:pt x="76" y="398"/>
                    <a:pt x="76" y="398"/>
                    <a:pt x="75" y="396"/>
                  </a:cubicBezTo>
                  <a:cubicBezTo>
                    <a:pt x="75" y="395"/>
                    <a:pt x="75" y="394"/>
                    <a:pt x="74" y="392"/>
                  </a:cubicBezTo>
                  <a:cubicBezTo>
                    <a:pt x="74" y="391"/>
                    <a:pt x="73" y="390"/>
                    <a:pt x="73" y="389"/>
                  </a:cubicBezTo>
                  <a:cubicBezTo>
                    <a:pt x="72" y="388"/>
                    <a:pt x="72" y="387"/>
                    <a:pt x="71" y="386"/>
                  </a:cubicBezTo>
                  <a:cubicBezTo>
                    <a:pt x="70" y="385"/>
                    <a:pt x="70" y="383"/>
                    <a:pt x="69" y="383"/>
                  </a:cubicBezTo>
                  <a:cubicBezTo>
                    <a:pt x="68" y="381"/>
                    <a:pt x="67" y="381"/>
                    <a:pt x="66" y="380"/>
                  </a:cubicBezTo>
                  <a:cubicBezTo>
                    <a:pt x="65" y="379"/>
                    <a:pt x="64" y="377"/>
                    <a:pt x="63" y="376"/>
                  </a:cubicBezTo>
                  <a:cubicBezTo>
                    <a:pt x="62" y="375"/>
                    <a:pt x="61" y="374"/>
                    <a:pt x="60" y="374"/>
                  </a:cubicBezTo>
                  <a:cubicBezTo>
                    <a:pt x="60" y="373"/>
                    <a:pt x="59" y="373"/>
                    <a:pt x="58" y="372"/>
                  </a:cubicBezTo>
                  <a:cubicBezTo>
                    <a:pt x="57" y="372"/>
                    <a:pt x="56" y="371"/>
                    <a:pt x="55" y="370"/>
                  </a:cubicBezTo>
                  <a:cubicBezTo>
                    <a:pt x="55" y="370"/>
                    <a:pt x="54" y="368"/>
                    <a:pt x="54" y="367"/>
                  </a:cubicBezTo>
                  <a:cubicBezTo>
                    <a:pt x="54" y="366"/>
                    <a:pt x="53" y="365"/>
                    <a:pt x="53" y="364"/>
                  </a:cubicBezTo>
                  <a:cubicBezTo>
                    <a:pt x="53" y="363"/>
                    <a:pt x="53" y="362"/>
                    <a:pt x="53" y="361"/>
                  </a:cubicBezTo>
                  <a:cubicBezTo>
                    <a:pt x="53" y="360"/>
                    <a:pt x="53" y="359"/>
                    <a:pt x="53" y="357"/>
                  </a:cubicBezTo>
                  <a:cubicBezTo>
                    <a:pt x="54" y="355"/>
                    <a:pt x="53" y="353"/>
                    <a:pt x="55" y="351"/>
                  </a:cubicBezTo>
                  <a:cubicBezTo>
                    <a:pt x="57" y="350"/>
                    <a:pt x="59" y="350"/>
                    <a:pt x="60" y="348"/>
                  </a:cubicBezTo>
                  <a:cubicBezTo>
                    <a:pt x="60" y="347"/>
                    <a:pt x="61" y="346"/>
                    <a:pt x="61" y="346"/>
                  </a:cubicBezTo>
                  <a:cubicBezTo>
                    <a:pt x="62" y="345"/>
                    <a:pt x="63" y="344"/>
                    <a:pt x="64" y="344"/>
                  </a:cubicBezTo>
                  <a:cubicBezTo>
                    <a:pt x="65" y="344"/>
                    <a:pt x="66" y="343"/>
                    <a:pt x="67" y="342"/>
                  </a:cubicBezTo>
                  <a:cubicBezTo>
                    <a:pt x="68" y="341"/>
                    <a:pt x="68" y="340"/>
                    <a:pt x="69" y="339"/>
                  </a:cubicBezTo>
                  <a:cubicBezTo>
                    <a:pt x="69" y="338"/>
                    <a:pt x="69" y="337"/>
                    <a:pt x="69" y="336"/>
                  </a:cubicBezTo>
                  <a:cubicBezTo>
                    <a:pt x="70" y="335"/>
                    <a:pt x="71" y="334"/>
                    <a:pt x="71" y="333"/>
                  </a:cubicBezTo>
                  <a:cubicBezTo>
                    <a:pt x="72" y="332"/>
                    <a:pt x="73" y="332"/>
                    <a:pt x="74" y="331"/>
                  </a:cubicBezTo>
                  <a:cubicBezTo>
                    <a:pt x="74" y="330"/>
                    <a:pt x="74" y="329"/>
                    <a:pt x="75" y="328"/>
                  </a:cubicBezTo>
                  <a:cubicBezTo>
                    <a:pt x="75" y="326"/>
                    <a:pt x="77" y="326"/>
                    <a:pt x="78" y="326"/>
                  </a:cubicBezTo>
                  <a:cubicBezTo>
                    <a:pt x="78" y="326"/>
                    <a:pt x="79" y="326"/>
                    <a:pt x="80" y="325"/>
                  </a:cubicBezTo>
                  <a:cubicBezTo>
                    <a:pt x="80" y="325"/>
                    <a:pt x="80" y="325"/>
                    <a:pt x="81" y="325"/>
                  </a:cubicBezTo>
                  <a:cubicBezTo>
                    <a:pt x="81" y="325"/>
                    <a:pt x="81" y="323"/>
                    <a:pt x="81" y="323"/>
                  </a:cubicBezTo>
                  <a:cubicBezTo>
                    <a:pt x="80" y="322"/>
                    <a:pt x="80" y="321"/>
                    <a:pt x="79" y="320"/>
                  </a:cubicBezTo>
                  <a:cubicBezTo>
                    <a:pt x="79" y="319"/>
                    <a:pt x="78" y="318"/>
                    <a:pt x="78" y="317"/>
                  </a:cubicBezTo>
                  <a:cubicBezTo>
                    <a:pt x="77" y="316"/>
                    <a:pt x="77" y="315"/>
                    <a:pt x="77" y="314"/>
                  </a:cubicBezTo>
                  <a:cubicBezTo>
                    <a:pt x="76" y="312"/>
                    <a:pt x="76" y="311"/>
                    <a:pt x="75" y="310"/>
                  </a:cubicBezTo>
                  <a:cubicBezTo>
                    <a:pt x="74" y="309"/>
                    <a:pt x="73" y="309"/>
                    <a:pt x="72" y="308"/>
                  </a:cubicBezTo>
                  <a:cubicBezTo>
                    <a:pt x="70" y="308"/>
                    <a:pt x="69" y="308"/>
                    <a:pt x="68" y="307"/>
                  </a:cubicBezTo>
                  <a:cubicBezTo>
                    <a:pt x="67" y="307"/>
                    <a:pt x="66" y="306"/>
                    <a:pt x="65" y="306"/>
                  </a:cubicBezTo>
                  <a:cubicBezTo>
                    <a:pt x="64" y="305"/>
                    <a:pt x="63" y="304"/>
                    <a:pt x="62" y="303"/>
                  </a:cubicBezTo>
                  <a:cubicBezTo>
                    <a:pt x="61" y="303"/>
                    <a:pt x="60" y="302"/>
                    <a:pt x="59" y="301"/>
                  </a:cubicBezTo>
                  <a:cubicBezTo>
                    <a:pt x="57" y="299"/>
                    <a:pt x="55" y="298"/>
                    <a:pt x="52" y="297"/>
                  </a:cubicBezTo>
                  <a:cubicBezTo>
                    <a:pt x="51" y="297"/>
                    <a:pt x="50" y="297"/>
                    <a:pt x="49" y="297"/>
                  </a:cubicBezTo>
                  <a:cubicBezTo>
                    <a:pt x="48" y="297"/>
                    <a:pt x="47" y="297"/>
                    <a:pt x="46" y="297"/>
                  </a:cubicBezTo>
                  <a:cubicBezTo>
                    <a:pt x="44" y="296"/>
                    <a:pt x="45" y="293"/>
                    <a:pt x="47" y="292"/>
                  </a:cubicBezTo>
                  <a:cubicBezTo>
                    <a:pt x="48" y="290"/>
                    <a:pt x="51" y="291"/>
                    <a:pt x="53" y="291"/>
                  </a:cubicBezTo>
                  <a:cubicBezTo>
                    <a:pt x="55" y="291"/>
                    <a:pt x="58" y="290"/>
                    <a:pt x="59" y="288"/>
                  </a:cubicBezTo>
                  <a:cubicBezTo>
                    <a:pt x="59" y="287"/>
                    <a:pt x="59" y="287"/>
                    <a:pt x="59" y="286"/>
                  </a:cubicBezTo>
                  <a:cubicBezTo>
                    <a:pt x="59" y="285"/>
                    <a:pt x="59" y="285"/>
                    <a:pt x="59" y="285"/>
                  </a:cubicBezTo>
                  <a:cubicBezTo>
                    <a:pt x="59" y="284"/>
                    <a:pt x="59" y="283"/>
                    <a:pt x="59" y="282"/>
                  </a:cubicBezTo>
                  <a:cubicBezTo>
                    <a:pt x="59" y="282"/>
                    <a:pt x="59" y="281"/>
                    <a:pt x="59" y="280"/>
                  </a:cubicBezTo>
                  <a:cubicBezTo>
                    <a:pt x="59" y="279"/>
                    <a:pt x="59" y="279"/>
                    <a:pt x="59" y="278"/>
                  </a:cubicBezTo>
                  <a:cubicBezTo>
                    <a:pt x="59" y="276"/>
                    <a:pt x="59" y="274"/>
                    <a:pt x="59" y="272"/>
                  </a:cubicBezTo>
                  <a:cubicBezTo>
                    <a:pt x="60" y="271"/>
                    <a:pt x="60" y="270"/>
                    <a:pt x="61" y="270"/>
                  </a:cubicBezTo>
                  <a:cubicBezTo>
                    <a:pt x="62" y="269"/>
                    <a:pt x="63" y="269"/>
                    <a:pt x="64" y="269"/>
                  </a:cubicBezTo>
                  <a:cubicBezTo>
                    <a:pt x="65" y="268"/>
                    <a:pt x="67" y="268"/>
                    <a:pt x="68" y="268"/>
                  </a:cubicBezTo>
                  <a:cubicBezTo>
                    <a:pt x="70" y="268"/>
                    <a:pt x="71" y="267"/>
                    <a:pt x="73" y="267"/>
                  </a:cubicBezTo>
                  <a:cubicBezTo>
                    <a:pt x="74" y="266"/>
                    <a:pt x="76" y="266"/>
                    <a:pt x="77" y="265"/>
                  </a:cubicBezTo>
                  <a:cubicBezTo>
                    <a:pt x="78" y="265"/>
                    <a:pt x="79" y="265"/>
                    <a:pt x="80" y="265"/>
                  </a:cubicBezTo>
                  <a:cubicBezTo>
                    <a:pt x="82" y="266"/>
                    <a:pt x="84" y="268"/>
                    <a:pt x="85" y="269"/>
                  </a:cubicBezTo>
                  <a:cubicBezTo>
                    <a:pt x="87" y="271"/>
                    <a:pt x="90" y="272"/>
                    <a:pt x="92" y="272"/>
                  </a:cubicBezTo>
                  <a:cubicBezTo>
                    <a:pt x="94" y="273"/>
                    <a:pt x="96" y="274"/>
                    <a:pt x="98" y="276"/>
                  </a:cubicBezTo>
                  <a:cubicBezTo>
                    <a:pt x="99" y="277"/>
                    <a:pt x="100" y="277"/>
                    <a:pt x="101" y="278"/>
                  </a:cubicBezTo>
                  <a:cubicBezTo>
                    <a:pt x="102" y="279"/>
                    <a:pt x="104" y="279"/>
                    <a:pt x="105" y="280"/>
                  </a:cubicBezTo>
                  <a:cubicBezTo>
                    <a:pt x="108" y="281"/>
                    <a:pt x="112" y="281"/>
                    <a:pt x="115" y="283"/>
                  </a:cubicBezTo>
                  <a:cubicBezTo>
                    <a:pt x="117" y="284"/>
                    <a:pt x="120" y="286"/>
                    <a:pt x="122" y="287"/>
                  </a:cubicBezTo>
                  <a:cubicBezTo>
                    <a:pt x="124" y="288"/>
                    <a:pt x="127" y="289"/>
                    <a:pt x="129" y="289"/>
                  </a:cubicBezTo>
                  <a:cubicBezTo>
                    <a:pt x="129" y="289"/>
                    <a:pt x="130" y="288"/>
                    <a:pt x="130" y="288"/>
                  </a:cubicBezTo>
                  <a:cubicBezTo>
                    <a:pt x="130" y="287"/>
                    <a:pt x="129" y="287"/>
                    <a:pt x="129" y="287"/>
                  </a:cubicBezTo>
                  <a:cubicBezTo>
                    <a:pt x="127" y="285"/>
                    <a:pt x="124" y="284"/>
                    <a:pt x="122" y="283"/>
                  </a:cubicBezTo>
                  <a:cubicBezTo>
                    <a:pt x="120" y="283"/>
                    <a:pt x="118" y="282"/>
                    <a:pt x="116" y="281"/>
                  </a:cubicBezTo>
                  <a:cubicBezTo>
                    <a:pt x="114" y="280"/>
                    <a:pt x="112" y="279"/>
                    <a:pt x="110" y="277"/>
                  </a:cubicBezTo>
                  <a:cubicBezTo>
                    <a:pt x="109" y="276"/>
                    <a:pt x="107" y="274"/>
                    <a:pt x="106" y="272"/>
                  </a:cubicBezTo>
                  <a:cubicBezTo>
                    <a:pt x="105" y="270"/>
                    <a:pt x="103" y="269"/>
                    <a:pt x="102" y="268"/>
                  </a:cubicBezTo>
                  <a:cubicBezTo>
                    <a:pt x="100" y="267"/>
                    <a:pt x="98" y="266"/>
                    <a:pt x="96" y="264"/>
                  </a:cubicBezTo>
                  <a:cubicBezTo>
                    <a:pt x="94" y="263"/>
                    <a:pt x="92" y="263"/>
                    <a:pt x="90" y="262"/>
                  </a:cubicBezTo>
                  <a:cubicBezTo>
                    <a:pt x="88" y="262"/>
                    <a:pt x="85" y="262"/>
                    <a:pt x="82" y="261"/>
                  </a:cubicBezTo>
                  <a:cubicBezTo>
                    <a:pt x="82" y="261"/>
                    <a:pt x="81" y="261"/>
                    <a:pt x="80" y="261"/>
                  </a:cubicBezTo>
                  <a:cubicBezTo>
                    <a:pt x="80" y="261"/>
                    <a:pt x="79" y="261"/>
                    <a:pt x="78" y="261"/>
                  </a:cubicBezTo>
                  <a:cubicBezTo>
                    <a:pt x="77" y="261"/>
                    <a:pt x="76" y="261"/>
                    <a:pt x="75" y="261"/>
                  </a:cubicBezTo>
                  <a:cubicBezTo>
                    <a:pt x="74" y="261"/>
                    <a:pt x="74" y="261"/>
                    <a:pt x="73" y="261"/>
                  </a:cubicBezTo>
                  <a:cubicBezTo>
                    <a:pt x="72" y="261"/>
                    <a:pt x="71" y="260"/>
                    <a:pt x="70" y="260"/>
                  </a:cubicBezTo>
                  <a:cubicBezTo>
                    <a:pt x="69" y="260"/>
                    <a:pt x="68" y="259"/>
                    <a:pt x="67" y="259"/>
                  </a:cubicBezTo>
                  <a:cubicBezTo>
                    <a:pt x="67" y="259"/>
                    <a:pt x="66" y="258"/>
                    <a:pt x="66" y="258"/>
                  </a:cubicBezTo>
                  <a:cubicBezTo>
                    <a:pt x="65" y="258"/>
                    <a:pt x="65" y="258"/>
                    <a:pt x="64" y="258"/>
                  </a:cubicBezTo>
                  <a:cubicBezTo>
                    <a:pt x="64" y="258"/>
                    <a:pt x="63" y="258"/>
                    <a:pt x="63" y="258"/>
                  </a:cubicBezTo>
                  <a:cubicBezTo>
                    <a:pt x="62" y="258"/>
                    <a:pt x="62" y="258"/>
                    <a:pt x="61" y="258"/>
                  </a:cubicBezTo>
                  <a:cubicBezTo>
                    <a:pt x="60" y="259"/>
                    <a:pt x="59" y="259"/>
                    <a:pt x="57" y="260"/>
                  </a:cubicBezTo>
                  <a:cubicBezTo>
                    <a:pt x="55" y="262"/>
                    <a:pt x="54" y="264"/>
                    <a:pt x="53" y="266"/>
                  </a:cubicBezTo>
                  <a:cubicBezTo>
                    <a:pt x="52" y="266"/>
                    <a:pt x="52" y="267"/>
                    <a:pt x="51" y="268"/>
                  </a:cubicBezTo>
                  <a:cubicBezTo>
                    <a:pt x="51" y="268"/>
                    <a:pt x="50" y="269"/>
                    <a:pt x="50" y="269"/>
                  </a:cubicBezTo>
                  <a:cubicBezTo>
                    <a:pt x="49" y="269"/>
                    <a:pt x="49" y="269"/>
                    <a:pt x="49" y="269"/>
                  </a:cubicBezTo>
                  <a:cubicBezTo>
                    <a:pt x="49" y="270"/>
                    <a:pt x="49" y="270"/>
                    <a:pt x="48" y="270"/>
                  </a:cubicBezTo>
                  <a:cubicBezTo>
                    <a:pt x="48" y="270"/>
                    <a:pt x="48" y="270"/>
                    <a:pt x="48" y="270"/>
                  </a:cubicBezTo>
                  <a:cubicBezTo>
                    <a:pt x="48" y="270"/>
                    <a:pt x="48" y="270"/>
                    <a:pt x="48" y="270"/>
                  </a:cubicBezTo>
                  <a:cubicBezTo>
                    <a:pt x="47" y="270"/>
                    <a:pt x="47" y="270"/>
                    <a:pt x="47" y="270"/>
                  </a:cubicBezTo>
                  <a:cubicBezTo>
                    <a:pt x="47" y="270"/>
                    <a:pt x="47" y="270"/>
                    <a:pt x="47" y="271"/>
                  </a:cubicBezTo>
                  <a:cubicBezTo>
                    <a:pt x="47" y="271"/>
                    <a:pt x="47" y="271"/>
                    <a:pt x="46" y="271"/>
                  </a:cubicBezTo>
                  <a:cubicBezTo>
                    <a:pt x="46" y="271"/>
                    <a:pt x="46" y="271"/>
                    <a:pt x="46" y="271"/>
                  </a:cubicBezTo>
                  <a:cubicBezTo>
                    <a:pt x="46" y="272"/>
                    <a:pt x="45" y="272"/>
                    <a:pt x="45" y="272"/>
                  </a:cubicBezTo>
                  <a:cubicBezTo>
                    <a:pt x="45" y="272"/>
                    <a:pt x="45" y="272"/>
                    <a:pt x="44" y="272"/>
                  </a:cubicBezTo>
                  <a:cubicBezTo>
                    <a:pt x="44" y="272"/>
                    <a:pt x="44" y="272"/>
                    <a:pt x="44" y="273"/>
                  </a:cubicBezTo>
                  <a:cubicBezTo>
                    <a:pt x="43" y="273"/>
                    <a:pt x="43" y="273"/>
                    <a:pt x="43" y="273"/>
                  </a:cubicBezTo>
                  <a:cubicBezTo>
                    <a:pt x="42" y="273"/>
                    <a:pt x="42" y="273"/>
                    <a:pt x="42" y="274"/>
                  </a:cubicBezTo>
                  <a:cubicBezTo>
                    <a:pt x="41" y="274"/>
                    <a:pt x="41" y="274"/>
                    <a:pt x="41" y="274"/>
                  </a:cubicBezTo>
                  <a:cubicBezTo>
                    <a:pt x="40" y="274"/>
                    <a:pt x="40" y="274"/>
                    <a:pt x="40" y="274"/>
                  </a:cubicBezTo>
                  <a:cubicBezTo>
                    <a:pt x="39" y="275"/>
                    <a:pt x="39" y="275"/>
                    <a:pt x="39" y="274"/>
                  </a:cubicBezTo>
                  <a:cubicBezTo>
                    <a:pt x="39" y="274"/>
                    <a:pt x="38" y="274"/>
                    <a:pt x="38" y="274"/>
                  </a:cubicBezTo>
                  <a:cubicBezTo>
                    <a:pt x="37" y="275"/>
                    <a:pt x="36" y="275"/>
                    <a:pt x="36" y="274"/>
                  </a:cubicBezTo>
                  <a:cubicBezTo>
                    <a:pt x="35" y="274"/>
                    <a:pt x="35" y="274"/>
                    <a:pt x="35" y="274"/>
                  </a:cubicBezTo>
                  <a:cubicBezTo>
                    <a:pt x="35" y="273"/>
                    <a:pt x="34" y="273"/>
                    <a:pt x="34" y="273"/>
                  </a:cubicBezTo>
                  <a:cubicBezTo>
                    <a:pt x="34" y="272"/>
                    <a:pt x="34" y="272"/>
                    <a:pt x="34" y="272"/>
                  </a:cubicBezTo>
                  <a:cubicBezTo>
                    <a:pt x="33" y="272"/>
                    <a:pt x="33" y="272"/>
                    <a:pt x="33" y="271"/>
                  </a:cubicBezTo>
                  <a:cubicBezTo>
                    <a:pt x="33" y="271"/>
                    <a:pt x="33" y="271"/>
                    <a:pt x="33" y="271"/>
                  </a:cubicBezTo>
                  <a:cubicBezTo>
                    <a:pt x="33" y="271"/>
                    <a:pt x="33" y="271"/>
                    <a:pt x="33" y="271"/>
                  </a:cubicBezTo>
                  <a:cubicBezTo>
                    <a:pt x="33" y="270"/>
                    <a:pt x="33" y="270"/>
                    <a:pt x="32" y="270"/>
                  </a:cubicBezTo>
                  <a:cubicBezTo>
                    <a:pt x="32" y="270"/>
                    <a:pt x="32" y="269"/>
                    <a:pt x="32" y="269"/>
                  </a:cubicBezTo>
                  <a:cubicBezTo>
                    <a:pt x="32" y="269"/>
                    <a:pt x="32" y="269"/>
                    <a:pt x="32" y="269"/>
                  </a:cubicBezTo>
                  <a:cubicBezTo>
                    <a:pt x="32" y="269"/>
                    <a:pt x="32" y="269"/>
                    <a:pt x="32" y="269"/>
                  </a:cubicBezTo>
                  <a:cubicBezTo>
                    <a:pt x="32" y="268"/>
                    <a:pt x="31" y="268"/>
                    <a:pt x="31" y="268"/>
                  </a:cubicBezTo>
                  <a:cubicBezTo>
                    <a:pt x="31" y="267"/>
                    <a:pt x="30" y="266"/>
                    <a:pt x="30" y="266"/>
                  </a:cubicBezTo>
                  <a:cubicBezTo>
                    <a:pt x="29" y="265"/>
                    <a:pt x="29" y="265"/>
                    <a:pt x="28" y="264"/>
                  </a:cubicBezTo>
                  <a:cubicBezTo>
                    <a:pt x="28" y="264"/>
                    <a:pt x="28" y="263"/>
                    <a:pt x="27" y="263"/>
                  </a:cubicBezTo>
                  <a:cubicBezTo>
                    <a:pt x="27" y="263"/>
                    <a:pt x="27" y="262"/>
                    <a:pt x="26" y="262"/>
                  </a:cubicBezTo>
                  <a:cubicBezTo>
                    <a:pt x="25" y="261"/>
                    <a:pt x="25" y="261"/>
                    <a:pt x="24" y="261"/>
                  </a:cubicBezTo>
                  <a:cubicBezTo>
                    <a:pt x="23" y="261"/>
                    <a:pt x="23" y="261"/>
                    <a:pt x="22" y="262"/>
                  </a:cubicBezTo>
                  <a:cubicBezTo>
                    <a:pt x="22" y="262"/>
                    <a:pt x="21" y="262"/>
                    <a:pt x="21" y="263"/>
                  </a:cubicBezTo>
                  <a:cubicBezTo>
                    <a:pt x="20" y="263"/>
                    <a:pt x="20" y="264"/>
                    <a:pt x="20" y="264"/>
                  </a:cubicBezTo>
                  <a:cubicBezTo>
                    <a:pt x="19" y="265"/>
                    <a:pt x="19" y="266"/>
                    <a:pt x="19" y="266"/>
                  </a:cubicBezTo>
                  <a:cubicBezTo>
                    <a:pt x="19" y="266"/>
                    <a:pt x="18" y="266"/>
                    <a:pt x="18" y="266"/>
                  </a:cubicBezTo>
                  <a:cubicBezTo>
                    <a:pt x="18" y="266"/>
                    <a:pt x="18" y="266"/>
                    <a:pt x="18" y="267"/>
                  </a:cubicBezTo>
                  <a:cubicBezTo>
                    <a:pt x="18" y="267"/>
                    <a:pt x="17" y="267"/>
                    <a:pt x="17" y="267"/>
                  </a:cubicBezTo>
                  <a:cubicBezTo>
                    <a:pt x="16" y="267"/>
                    <a:pt x="15" y="266"/>
                    <a:pt x="14" y="266"/>
                  </a:cubicBezTo>
                  <a:cubicBezTo>
                    <a:pt x="14" y="266"/>
                    <a:pt x="14" y="266"/>
                    <a:pt x="14" y="266"/>
                  </a:cubicBezTo>
                  <a:cubicBezTo>
                    <a:pt x="14" y="266"/>
                    <a:pt x="14" y="265"/>
                    <a:pt x="14" y="265"/>
                  </a:cubicBezTo>
                  <a:cubicBezTo>
                    <a:pt x="14" y="265"/>
                    <a:pt x="13" y="264"/>
                    <a:pt x="13" y="264"/>
                  </a:cubicBezTo>
                  <a:cubicBezTo>
                    <a:pt x="13" y="263"/>
                    <a:pt x="13" y="263"/>
                    <a:pt x="13" y="263"/>
                  </a:cubicBezTo>
                  <a:cubicBezTo>
                    <a:pt x="13" y="262"/>
                    <a:pt x="12" y="262"/>
                    <a:pt x="12" y="262"/>
                  </a:cubicBezTo>
                  <a:cubicBezTo>
                    <a:pt x="11" y="262"/>
                    <a:pt x="11" y="262"/>
                    <a:pt x="10" y="262"/>
                  </a:cubicBezTo>
                  <a:cubicBezTo>
                    <a:pt x="10" y="262"/>
                    <a:pt x="9" y="262"/>
                    <a:pt x="9" y="261"/>
                  </a:cubicBezTo>
                  <a:cubicBezTo>
                    <a:pt x="9" y="261"/>
                    <a:pt x="9" y="261"/>
                    <a:pt x="8" y="261"/>
                  </a:cubicBezTo>
                  <a:cubicBezTo>
                    <a:pt x="8" y="260"/>
                    <a:pt x="8" y="260"/>
                    <a:pt x="7" y="260"/>
                  </a:cubicBezTo>
                  <a:cubicBezTo>
                    <a:pt x="7" y="260"/>
                    <a:pt x="6" y="259"/>
                    <a:pt x="5" y="259"/>
                  </a:cubicBezTo>
                  <a:cubicBezTo>
                    <a:pt x="4" y="259"/>
                    <a:pt x="4" y="259"/>
                    <a:pt x="3" y="259"/>
                  </a:cubicBezTo>
                  <a:cubicBezTo>
                    <a:pt x="3" y="259"/>
                    <a:pt x="3" y="259"/>
                    <a:pt x="2" y="259"/>
                  </a:cubicBezTo>
                  <a:cubicBezTo>
                    <a:pt x="2" y="258"/>
                    <a:pt x="2" y="258"/>
                    <a:pt x="1" y="258"/>
                  </a:cubicBezTo>
                  <a:cubicBezTo>
                    <a:pt x="1" y="258"/>
                    <a:pt x="1" y="257"/>
                    <a:pt x="1" y="257"/>
                  </a:cubicBezTo>
                  <a:cubicBezTo>
                    <a:pt x="1" y="256"/>
                    <a:pt x="2" y="256"/>
                    <a:pt x="3" y="255"/>
                  </a:cubicBezTo>
                  <a:cubicBezTo>
                    <a:pt x="4" y="255"/>
                    <a:pt x="4" y="255"/>
                    <a:pt x="5" y="255"/>
                  </a:cubicBezTo>
                  <a:cubicBezTo>
                    <a:pt x="5" y="255"/>
                    <a:pt x="5" y="255"/>
                    <a:pt x="6" y="255"/>
                  </a:cubicBezTo>
                  <a:cubicBezTo>
                    <a:pt x="6" y="255"/>
                    <a:pt x="6" y="255"/>
                    <a:pt x="6" y="255"/>
                  </a:cubicBezTo>
                  <a:cubicBezTo>
                    <a:pt x="6" y="256"/>
                    <a:pt x="6" y="256"/>
                    <a:pt x="6" y="256"/>
                  </a:cubicBezTo>
                  <a:cubicBezTo>
                    <a:pt x="6" y="256"/>
                    <a:pt x="7" y="257"/>
                    <a:pt x="7" y="257"/>
                  </a:cubicBezTo>
                  <a:cubicBezTo>
                    <a:pt x="7" y="257"/>
                    <a:pt x="8" y="257"/>
                    <a:pt x="9" y="258"/>
                  </a:cubicBezTo>
                  <a:cubicBezTo>
                    <a:pt x="9" y="258"/>
                    <a:pt x="10" y="258"/>
                    <a:pt x="10" y="257"/>
                  </a:cubicBezTo>
                  <a:cubicBezTo>
                    <a:pt x="11" y="257"/>
                    <a:pt x="11" y="257"/>
                    <a:pt x="11" y="257"/>
                  </a:cubicBezTo>
                  <a:cubicBezTo>
                    <a:pt x="11" y="257"/>
                    <a:pt x="11" y="257"/>
                    <a:pt x="11" y="256"/>
                  </a:cubicBezTo>
                  <a:cubicBezTo>
                    <a:pt x="11" y="256"/>
                    <a:pt x="10" y="256"/>
                    <a:pt x="10" y="256"/>
                  </a:cubicBezTo>
                  <a:cubicBezTo>
                    <a:pt x="10" y="255"/>
                    <a:pt x="10" y="255"/>
                    <a:pt x="10" y="255"/>
                  </a:cubicBezTo>
                  <a:cubicBezTo>
                    <a:pt x="10" y="254"/>
                    <a:pt x="10" y="254"/>
                    <a:pt x="11" y="254"/>
                  </a:cubicBezTo>
                  <a:cubicBezTo>
                    <a:pt x="11" y="254"/>
                    <a:pt x="11" y="254"/>
                    <a:pt x="11" y="254"/>
                  </a:cubicBezTo>
                  <a:cubicBezTo>
                    <a:pt x="12" y="254"/>
                    <a:pt x="12" y="253"/>
                    <a:pt x="12" y="253"/>
                  </a:cubicBezTo>
                  <a:cubicBezTo>
                    <a:pt x="12" y="252"/>
                    <a:pt x="12" y="251"/>
                    <a:pt x="12" y="251"/>
                  </a:cubicBezTo>
                  <a:cubicBezTo>
                    <a:pt x="10" y="250"/>
                    <a:pt x="9" y="252"/>
                    <a:pt x="9" y="253"/>
                  </a:cubicBezTo>
                  <a:cubicBezTo>
                    <a:pt x="8" y="253"/>
                    <a:pt x="8" y="254"/>
                    <a:pt x="7" y="254"/>
                  </a:cubicBezTo>
                  <a:cubicBezTo>
                    <a:pt x="7" y="254"/>
                    <a:pt x="6" y="254"/>
                    <a:pt x="6" y="254"/>
                  </a:cubicBezTo>
                  <a:cubicBezTo>
                    <a:pt x="6" y="254"/>
                    <a:pt x="5" y="253"/>
                    <a:pt x="5" y="253"/>
                  </a:cubicBezTo>
                  <a:cubicBezTo>
                    <a:pt x="5" y="252"/>
                    <a:pt x="6" y="252"/>
                    <a:pt x="6" y="252"/>
                  </a:cubicBezTo>
                  <a:cubicBezTo>
                    <a:pt x="6" y="251"/>
                    <a:pt x="6" y="251"/>
                    <a:pt x="7" y="250"/>
                  </a:cubicBezTo>
                  <a:cubicBezTo>
                    <a:pt x="7" y="249"/>
                    <a:pt x="7" y="248"/>
                    <a:pt x="7" y="248"/>
                  </a:cubicBezTo>
                  <a:cubicBezTo>
                    <a:pt x="7" y="247"/>
                    <a:pt x="7" y="246"/>
                    <a:pt x="7" y="245"/>
                  </a:cubicBezTo>
                  <a:cubicBezTo>
                    <a:pt x="7" y="244"/>
                    <a:pt x="7" y="243"/>
                    <a:pt x="7" y="242"/>
                  </a:cubicBezTo>
                  <a:cubicBezTo>
                    <a:pt x="7" y="241"/>
                    <a:pt x="6" y="241"/>
                    <a:pt x="6" y="240"/>
                  </a:cubicBezTo>
                  <a:cubicBezTo>
                    <a:pt x="6" y="239"/>
                    <a:pt x="6" y="239"/>
                    <a:pt x="6" y="239"/>
                  </a:cubicBezTo>
                  <a:cubicBezTo>
                    <a:pt x="6" y="239"/>
                    <a:pt x="5" y="238"/>
                    <a:pt x="5" y="238"/>
                  </a:cubicBezTo>
                  <a:cubicBezTo>
                    <a:pt x="5" y="238"/>
                    <a:pt x="4" y="237"/>
                    <a:pt x="4" y="237"/>
                  </a:cubicBezTo>
                  <a:cubicBezTo>
                    <a:pt x="3" y="237"/>
                    <a:pt x="3" y="236"/>
                    <a:pt x="2" y="236"/>
                  </a:cubicBezTo>
                  <a:cubicBezTo>
                    <a:pt x="2" y="236"/>
                    <a:pt x="1" y="236"/>
                    <a:pt x="1" y="236"/>
                  </a:cubicBezTo>
                  <a:cubicBezTo>
                    <a:pt x="0" y="236"/>
                    <a:pt x="0" y="235"/>
                    <a:pt x="0" y="235"/>
                  </a:cubicBezTo>
                  <a:cubicBezTo>
                    <a:pt x="0" y="234"/>
                    <a:pt x="0" y="234"/>
                    <a:pt x="1" y="233"/>
                  </a:cubicBezTo>
                  <a:cubicBezTo>
                    <a:pt x="1" y="233"/>
                    <a:pt x="2" y="233"/>
                    <a:pt x="2" y="232"/>
                  </a:cubicBezTo>
                  <a:cubicBezTo>
                    <a:pt x="3" y="232"/>
                    <a:pt x="3" y="232"/>
                    <a:pt x="3" y="232"/>
                  </a:cubicBezTo>
                  <a:cubicBezTo>
                    <a:pt x="4" y="232"/>
                    <a:pt x="4" y="232"/>
                    <a:pt x="5" y="232"/>
                  </a:cubicBezTo>
                  <a:cubicBezTo>
                    <a:pt x="5" y="232"/>
                    <a:pt x="6" y="232"/>
                    <a:pt x="7" y="231"/>
                  </a:cubicBezTo>
                  <a:cubicBezTo>
                    <a:pt x="8" y="231"/>
                    <a:pt x="8" y="230"/>
                    <a:pt x="9" y="230"/>
                  </a:cubicBezTo>
                  <a:cubicBezTo>
                    <a:pt x="9" y="229"/>
                    <a:pt x="9" y="229"/>
                    <a:pt x="10" y="229"/>
                  </a:cubicBezTo>
                  <a:cubicBezTo>
                    <a:pt x="11" y="228"/>
                    <a:pt x="11" y="228"/>
                    <a:pt x="12" y="229"/>
                  </a:cubicBezTo>
                  <a:cubicBezTo>
                    <a:pt x="13" y="229"/>
                    <a:pt x="14" y="229"/>
                    <a:pt x="14" y="228"/>
                  </a:cubicBezTo>
                  <a:cubicBezTo>
                    <a:pt x="14" y="228"/>
                    <a:pt x="15" y="227"/>
                    <a:pt x="15" y="227"/>
                  </a:cubicBezTo>
                  <a:cubicBezTo>
                    <a:pt x="15" y="227"/>
                    <a:pt x="16" y="227"/>
                    <a:pt x="16" y="227"/>
                  </a:cubicBezTo>
                  <a:cubicBezTo>
                    <a:pt x="17" y="226"/>
                    <a:pt x="17" y="226"/>
                    <a:pt x="18" y="226"/>
                  </a:cubicBezTo>
                  <a:cubicBezTo>
                    <a:pt x="18" y="226"/>
                    <a:pt x="19" y="226"/>
                    <a:pt x="19" y="227"/>
                  </a:cubicBezTo>
                  <a:cubicBezTo>
                    <a:pt x="20" y="227"/>
                    <a:pt x="20" y="228"/>
                    <a:pt x="20" y="228"/>
                  </a:cubicBezTo>
                  <a:cubicBezTo>
                    <a:pt x="20" y="229"/>
                    <a:pt x="21" y="229"/>
                    <a:pt x="21" y="230"/>
                  </a:cubicBezTo>
                  <a:cubicBezTo>
                    <a:pt x="22" y="230"/>
                    <a:pt x="23" y="230"/>
                    <a:pt x="23" y="230"/>
                  </a:cubicBezTo>
                  <a:cubicBezTo>
                    <a:pt x="23" y="229"/>
                    <a:pt x="23" y="229"/>
                    <a:pt x="23" y="228"/>
                  </a:cubicBezTo>
                  <a:cubicBezTo>
                    <a:pt x="23" y="228"/>
                    <a:pt x="23" y="228"/>
                    <a:pt x="23" y="227"/>
                  </a:cubicBezTo>
                  <a:cubicBezTo>
                    <a:pt x="23" y="227"/>
                    <a:pt x="23" y="226"/>
                    <a:pt x="22" y="226"/>
                  </a:cubicBezTo>
                  <a:cubicBezTo>
                    <a:pt x="22" y="226"/>
                    <a:pt x="21" y="226"/>
                    <a:pt x="21" y="225"/>
                  </a:cubicBezTo>
                  <a:cubicBezTo>
                    <a:pt x="21" y="225"/>
                    <a:pt x="21" y="224"/>
                    <a:pt x="21" y="224"/>
                  </a:cubicBezTo>
                  <a:cubicBezTo>
                    <a:pt x="21" y="224"/>
                    <a:pt x="21" y="223"/>
                    <a:pt x="22" y="223"/>
                  </a:cubicBezTo>
                  <a:cubicBezTo>
                    <a:pt x="22" y="223"/>
                    <a:pt x="23" y="224"/>
                    <a:pt x="23" y="224"/>
                  </a:cubicBezTo>
                  <a:cubicBezTo>
                    <a:pt x="23" y="224"/>
                    <a:pt x="23" y="224"/>
                    <a:pt x="23" y="224"/>
                  </a:cubicBezTo>
                  <a:cubicBezTo>
                    <a:pt x="24" y="224"/>
                    <a:pt x="24" y="224"/>
                    <a:pt x="24" y="224"/>
                  </a:cubicBezTo>
                  <a:cubicBezTo>
                    <a:pt x="24" y="223"/>
                    <a:pt x="24" y="223"/>
                    <a:pt x="24" y="223"/>
                  </a:cubicBezTo>
                  <a:cubicBezTo>
                    <a:pt x="25" y="223"/>
                    <a:pt x="25" y="223"/>
                    <a:pt x="24" y="222"/>
                  </a:cubicBezTo>
                  <a:cubicBezTo>
                    <a:pt x="24" y="222"/>
                    <a:pt x="24" y="222"/>
                    <a:pt x="24" y="222"/>
                  </a:cubicBezTo>
                  <a:cubicBezTo>
                    <a:pt x="24" y="222"/>
                    <a:pt x="24" y="222"/>
                    <a:pt x="24" y="222"/>
                  </a:cubicBezTo>
                  <a:cubicBezTo>
                    <a:pt x="24" y="222"/>
                    <a:pt x="24" y="222"/>
                    <a:pt x="24" y="222"/>
                  </a:cubicBezTo>
                  <a:cubicBezTo>
                    <a:pt x="24" y="222"/>
                    <a:pt x="24" y="221"/>
                    <a:pt x="24" y="221"/>
                  </a:cubicBezTo>
                  <a:cubicBezTo>
                    <a:pt x="24" y="221"/>
                    <a:pt x="24" y="221"/>
                    <a:pt x="24" y="221"/>
                  </a:cubicBezTo>
                  <a:cubicBezTo>
                    <a:pt x="30" y="220"/>
                    <a:pt x="38" y="219"/>
                    <a:pt x="40" y="218"/>
                  </a:cubicBezTo>
                  <a:cubicBezTo>
                    <a:pt x="43" y="218"/>
                    <a:pt x="46" y="213"/>
                    <a:pt x="47" y="210"/>
                  </a:cubicBezTo>
                  <a:cubicBezTo>
                    <a:pt x="49" y="206"/>
                    <a:pt x="60" y="213"/>
                    <a:pt x="62" y="215"/>
                  </a:cubicBezTo>
                  <a:cubicBezTo>
                    <a:pt x="64" y="216"/>
                    <a:pt x="71" y="207"/>
                    <a:pt x="73" y="205"/>
                  </a:cubicBezTo>
                  <a:cubicBezTo>
                    <a:pt x="75" y="202"/>
                    <a:pt x="74" y="193"/>
                    <a:pt x="75" y="189"/>
                  </a:cubicBezTo>
                  <a:cubicBezTo>
                    <a:pt x="75" y="185"/>
                    <a:pt x="80" y="180"/>
                    <a:pt x="84" y="178"/>
                  </a:cubicBezTo>
                  <a:cubicBezTo>
                    <a:pt x="87" y="175"/>
                    <a:pt x="100" y="174"/>
                    <a:pt x="108" y="174"/>
                  </a:cubicBezTo>
                  <a:cubicBezTo>
                    <a:pt x="116" y="173"/>
                    <a:pt x="134" y="178"/>
                    <a:pt x="138" y="178"/>
                  </a:cubicBezTo>
                  <a:cubicBezTo>
                    <a:pt x="141" y="179"/>
                    <a:pt x="144" y="171"/>
                    <a:pt x="147" y="168"/>
                  </a:cubicBezTo>
                  <a:cubicBezTo>
                    <a:pt x="150" y="165"/>
                    <a:pt x="169" y="158"/>
                    <a:pt x="171" y="158"/>
                  </a:cubicBezTo>
                  <a:cubicBezTo>
                    <a:pt x="173" y="158"/>
                    <a:pt x="174" y="154"/>
                    <a:pt x="174" y="151"/>
                  </a:cubicBezTo>
                  <a:cubicBezTo>
                    <a:pt x="174" y="149"/>
                    <a:pt x="176" y="149"/>
                    <a:pt x="182" y="149"/>
                  </a:cubicBezTo>
                  <a:cubicBezTo>
                    <a:pt x="188" y="148"/>
                    <a:pt x="189" y="149"/>
                    <a:pt x="189" y="149"/>
                  </a:cubicBezTo>
                  <a:cubicBezTo>
                    <a:pt x="189" y="149"/>
                    <a:pt x="204" y="162"/>
                    <a:pt x="206" y="164"/>
                  </a:cubicBezTo>
                  <a:cubicBezTo>
                    <a:pt x="208" y="166"/>
                    <a:pt x="209" y="163"/>
                    <a:pt x="209" y="163"/>
                  </a:cubicBezTo>
                  <a:cubicBezTo>
                    <a:pt x="209" y="163"/>
                    <a:pt x="226" y="146"/>
                    <a:pt x="228" y="143"/>
                  </a:cubicBezTo>
                  <a:cubicBezTo>
                    <a:pt x="231" y="141"/>
                    <a:pt x="230" y="138"/>
                    <a:pt x="228" y="136"/>
                  </a:cubicBezTo>
                  <a:cubicBezTo>
                    <a:pt x="227" y="133"/>
                    <a:pt x="229" y="131"/>
                    <a:pt x="229" y="131"/>
                  </a:cubicBezTo>
                  <a:cubicBezTo>
                    <a:pt x="229" y="131"/>
                    <a:pt x="242" y="120"/>
                    <a:pt x="245" y="118"/>
                  </a:cubicBezTo>
                  <a:cubicBezTo>
                    <a:pt x="247" y="117"/>
                    <a:pt x="245" y="108"/>
                    <a:pt x="244" y="105"/>
                  </a:cubicBezTo>
                  <a:cubicBezTo>
                    <a:pt x="243" y="102"/>
                    <a:pt x="243" y="102"/>
                    <a:pt x="245" y="97"/>
                  </a:cubicBezTo>
                  <a:cubicBezTo>
                    <a:pt x="246" y="91"/>
                    <a:pt x="241" y="65"/>
                    <a:pt x="240" y="61"/>
                  </a:cubicBezTo>
                  <a:cubicBezTo>
                    <a:pt x="239" y="56"/>
                    <a:pt x="240" y="55"/>
                    <a:pt x="240" y="55"/>
                  </a:cubicBezTo>
                  <a:cubicBezTo>
                    <a:pt x="240" y="55"/>
                    <a:pt x="247" y="45"/>
                    <a:pt x="248" y="42"/>
                  </a:cubicBezTo>
                  <a:cubicBezTo>
                    <a:pt x="250" y="39"/>
                    <a:pt x="248" y="37"/>
                    <a:pt x="248" y="37"/>
                  </a:cubicBezTo>
                  <a:cubicBezTo>
                    <a:pt x="248" y="37"/>
                    <a:pt x="246" y="31"/>
                    <a:pt x="245" y="30"/>
                  </a:cubicBezTo>
                  <a:cubicBezTo>
                    <a:pt x="244" y="28"/>
                    <a:pt x="247" y="16"/>
                    <a:pt x="250" y="8"/>
                  </a:cubicBezTo>
                  <a:cubicBezTo>
                    <a:pt x="251" y="8"/>
                    <a:pt x="251" y="7"/>
                    <a:pt x="252" y="7"/>
                  </a:cubicBezTo>
                  <a:cubicBezTo>
                    <a:pt x="257" y="6"/>
                    <a:pt x="266" y="3"/>
                    <a:pt x="269" y="4"/>
                  </a:cubicBezTo>
                  <a:cubicBezTo>
                    <a:pt x="273" y="5"/>
                    <a:pt x="283" y="5"/>
                    <a:pt x="284" y="9"/>
                  </a:cubicBezTo>
                  <a:cubicBezTo>
                    <a:pt x="284" y="13"/>
                    <a:pt x="281" y="20"/>
                    <a:pt x="286" y="19"/>
                  </a:cubicBezTo>
                  <a:cubicBezTo>
                    <a:pt x="291" y="19"/>
                    <a:pt x="291" y="17"/>
                    <a:pt x="292" y="20"/>
                  </a:cubicBezTo>
                  <a:cubicBezTo>
                    <a:pt x="293" y="23"/>
                    <a:pt x="296" y="28"/>
                    <a:pt x="299" y="27"/>
                  </a:cubicBezTo>
                  <a:cubicBezTo>
                    <a:pt x="301" y="27"/>
                    <a:pt x="303" y="29"/>
                    <a:pt x="303" y="26"/>
                  </a:cubicBezTo>
                  <a:cubicBezTo>
                    <a:pt x="303" y="22"/>
                    <a:pt x="302" y="19"/>
                    <a:pt x="303" y="19"/>
                  </a:cubicBezTo>
                  <a:cubicBezTo>
                    <a:pt x="304" y="19"/>
                    <a:pt x="311" y="16"/>
                    <a:pt x="311" y="19"/>
                  </a:cubicBezTo>
                  <a:cubicBezTo>
                    <a:pt x="311" y="21"/>
                    <a:pt x="312" y="28"/>
                    <a:pt x="316" y="28"/>
                  </a:cubicBezTo>
                  <a:cubicBezTo>
                    <a:pt x="320" y="27"/>
                    <a:pt x="320" y="27"/>
                    <a:pt x="322" y="24"/>
                  </a:cubicBezTo>
                  <a:cubicBezTo>
                    <a:pt x="324" y="21"/>
                    <a:pt x="324" y="21"/>
                    <a:pt x="327" y="21"/>
                  </a:cubicBezTo>
                  <a:cubicBezTo>
                    <a:pt x="331" y="20"/>
                    <a:pt x="337" y="19"/>
                    <a:pt x="340" y="16"/>
                  </a:cubicBezTo>
                  <a:cubicBezTo>
                    <a:pt x="342" y="13"/>
                    <a:pt x="344" y="11"/>
                    <a:pt x="348" y="13"/>
                  </a:cubicBezTo>
                  <a:cubicBezTo>
                    <a:pt x="352" y="15"/>
                    <a:pt x="355" y="19"/>
                    <a:pt x="359" y="16"/>
                  </a:cubicBezTo>
                  <a:cubicBezTo>
                    <a:pt x="364" y="14"/>
                    <a:pt x="368" y="13"/>
                    <a:pt x="371" y="9"/>
                  </a:cubicBezTo>
                  <a:cubicBezTo>
                    <a:pt x="375" y="6"/>
                    <a:pt x="379" y="5"/>
                    <a:pt x="380" y="3"/>
                  </a:cubicBezTo>
                  <a:cubicBezTo>
                    <a:pt x="381" y="2"/>
                    <a:pt x="381" y="0"/>
                    <a:pt x="381" y="0"/>
                  </a:cubicBezTo>
                  <a:cubicBezTo>
                    <a:pt x="381" y="0"/>
                    <a:pt x="392" y="7"/>
                    <a:pt x="391" y="9"/>
                  </a:cubicBezTo>
                  <a:cubicBezTo>
                    <a:pt x="390" y="11"/>
                    <a:pt x="387" y="18"/>
                    <a:pt x="388" y="21"/>
                  </a:cubicBezTo>
                  <a:cubicBezTo>
                    <a:pt x="389" y="24"/>
                    <a:pt x="387" y="30"/>
                    <a:pt x="391" y="31"/>
                  </a:cubicBezTo>
                  <a:cubicBezTo>
                    <a:pt x="395" y="31"/>
                    <a:pt x="399" y="29"/>
                    <a:pt x="400" y="33"/>
                  </a:cubicBezTo>
                  <a:cubicBezTo>
                    <a:pt x="400" y="37"/>
                    <a:pt x="400" y="43"/>
                    <a:pt x="404" y="42"/>
                  </a:cubicBezTo>
                  <a:cubicBezTo>
                    <a:pt x="408" y="41"/>
                    <a:pt x="412" y="44"/>
                    <a:pt x="415" y="41"/>
                  </a:cubicBezTo>
                  <a:cubicBezTo>
                    <a:pt x="417" y="39"/>
                    <a:pt x="423" y="38"/>
                    <a:pt x="425" y="37"/>
                  </a:cubicBezTo>
                  <a:cubicBezTo>
                    <a:pt x="428" y="37"/>
                    <a:pt x="432" y="37"/>
                    <a:pt x="434" y="35"/>
                  </a:cubicBezTo>
                  <a:cubicBezTo>
                    <a:pt x="436" y="32"/>
                    <a:pt x="449" y="29"/>
                    <a:pt x="451" y="34"/>
                  </a:cubicBezTo>
                  <a:cubicBezTo>
                    <a:pt x="452" y="40"/>
                    <a:pt x="451" y="49"/>
                    <a:pt x="458" y="54"/>
                  </a:cubicBezTo>
                  <a:cubicBezTo>
                    <a:pt x="464" y="58"/>
                    <a:pt x="494" y="81"/>
                    <a:pt x="494" y="81"/>
                  </a:cubicBezTo>
                  <a:cubicBezTo>
                    <a:pt x="502" y="76"/>
                    <a:pt x="502" y="76"/>
                    <a:pt x="502" y="76"/>
                  </a:cubicBezTo>
                  <a:cubicBezTo>
                    <a:pt x="515" y="97"/>
                    <a:pt x="515" y="97"/>
                    <a:pt x="515" y="97"/>
                  </a:cubicBezTo>
                  <a:cubicBezTo>
                    <a:pt x="527" y="94"/>
                    <a:pt x="527" y="94"/>
                    <a:pt x="527" y="94"/>
                  </a:cubicBezTo>
                  <a:cubicBezTo>
                    <a:pt x="538" y="98"/>
                    <a:pt x="538" y="98"/>
                    <a:pt x="538" y="98"/>
                  </a:cubicBezTo>
                  <a:cubicBezTo>
                    <a:pt x="539" y="107"/>
                    <a:pt x="539" y="107"/>
                    <a:pt x="539" y="107"/>
                  </a:cubicBezTo>
                  <a:cubicBezTo>
                    <a:pt x="539" y="107"/>
                    <a:pt x="526" y="109"/>
                    <a:pt x="525" y="112"/>
                  </a:cubicBezTo>
                  <a:cubicBezTo>
                    <a:pt x="524" y="116"/>
                    <a:pt x="522" y="127"/>
                    <a:pt x="522" y="127"/>
                  </a:cubicBezTo>
                  <a:cubicBezTo>
                    <a:pt x="522" y="127"/>
                    <a:pt x="521" y="129"/>
                    <a:pt x="524" y="130"/>
                  </a:cubicBezTo>
                  <a:cubicBezTo>
                    <a:pt x="527" y="130"/>
                    <a:pt x="530" y="130"/>
                    <a:pt x="529" y="133"/>
                  </a:cubicBezTo>
                  <a:close/>
                </a:path>
              </a:pathLst>
            </a:custGeom>
            <a:solidFill>
              <a:schemeClr val="accent1"/>
            </a:solid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5" name="Freeform 505">
              <a:extLst>
                <a:ext uri="{FF2B5EF4-FFF2-40B4-BE49-F238E27FC236}">
                  <a16:creationId xmlns:a16="http://schemas.microsoft.com/office/drawing/2014/main" id="{5314DA46-8207-6143-82B6-39015C58381A}"/>
                </a:ext>
              </a:extLst>
            </p:cNvPr>
            <p:cNvSpPr>
              <a:spLocks/>
            </p:cNvSpPr>
            <p:nvPr/>
          </p:nvSpPr>
          <p:spPr bwMode="auto">
            <a:xfrm>
              <a:off x="-8789067" y="10918776"/>
              <a:ext cx="60325" cy="41275"/>
            </a:xfrm>
            <a:custGeom>
              <a:avLst/>
              <a:gdLst>
                <a:gd name="T0" fmla="*/ 8 w 19"/>
                <a:gd name="T1" fmla="*/ 10 h 13"/>
                <a:gd name="T2" fmla="*/ 6 w 19"/>
                <a:gd name="T3" fmla="*/ 9 h 13"/>
                <a:gd name="T4" fmla="*/ 4 w 19"/>
                <a:gd name="T5" fmla="*/ 8 h 13"/>
                <a:gd name="T6" fmla="*/ 2 w 19"/>
                <a:gd name="T7" fmla="*/ 8 h 13"/>
                <a:gd name="T8" fmla="*/ 1 w 19"/>
                <a:gd name="T9" fmla="*/ 7 h 13"/>
                <a:gd name="T10" fmla="*/ 1 w 19"/>
                <a:gd name="T11" fmla="*/ 5 h 13"/>
                <a:gd name="T12" fmla="*/ 1 w 19"/>
                <a:gd name="T13" fmla="*/ 4 h 13"/>
                <a:gd name="T14" fmla="*/ 1 w 19"/>
                <a:gd name="T15" fmla="*/ 3 h 13"/>
                <a:gd name="T16" fmla="*/ 2 w 19"/>
                <a:gd name="T17" fmla="*/ 2 h 13"/>
                <a:gd name="T18" fmla="*/ 4 w 19"/>
                <a:gd name="T19" fmla="*/ 1 h 13"/>
                <a:gd name="T20" fmla="*/ 6 w 19"/>
                <a:gd name="T21" fmla="*/ 0 h 13"/>
                <a:gd name="T22" fmla="*/ 8 w 19"/>
                <a:gd name="T23" fmla="*/ 2 h 13"/>
                <a:gd name="T24" fmla="*/ 10 w 19"/>
                <a:gd name="T25" fmla="*/ 3 h 13"/>
                <a:gd name="T26" fmla="*/ 12 w 19"/>
                <a:gd name="T27" fmla="*/ 3 h 13"/>
                <a:gd name="T28" fmla="*/ 13 w 19"/>
                <a:gd name="T29" fmla="*/ 4 h 13"/>
                <a:gd name="T30" fmla="*/ 14 w 19"/>
                <a:gd name="T31" fmla="*/ 6 h 13"/>
                <a:gd name="T32" fmla="*/ 16 w 19"/>
                <a:gd name="T33" fmla="*/ 7 h 13"/>
                <a:gd name="T34" fmla="*/ 18 w 19"/>
                <a:gd name="T35" fmla="*/ 9 h 13"/>
                <a:gd name="T36" fmla="*/ 18 w 19"/>
                <a:gd name="T37" fmla="*/ 11 h 13"/>
                <a:gd name="T38" fmla="*/ 16 w 19"/>
                <a:gd name="T39" fmla="*/ 11 h 13"/>
                <a:gd name="T40" fmla="*/ 14 w 19"/>
                <a:gd name="T41" fmla="*/ 11 h 13"/>
                <a:gd name="T42" fmla="*/ 13 w 19"/>
                <a:gd name="T43" fmla="*/ 12 h 13"/>
                <a:gd name="T44" fmla="*/ 11 w 19"/>
                <a:gd name="T45" fmla="*/ 12 h 13"/>
                <a:gd name="T46" fmla="*/ 11 w 19"/>
                <a:gd name="T47" fmla="*/ 11 h 13"/>
                <a:gd name="T48" fmla="*/ 10 w 19"/>
                <a:gd name="T49" fmla="*/ 10 h 13"/>
                <a:gd name="T50" fmla="*/ 9 w 19"/>
                <a:gd name="T51" fmla="*/ 10 h 13"/>
                <a:gd name="T52" fmla="*/ 8 w 19"/>
                <a:gd name="T5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3">
                  <a:moveTo>
                    <a:pt x="8" y="10"/>
                  </a:moveTo>
                  <a:cubicBezTo>
                    <a:pt x="7" y="10"/>
                    <a:pt x="7" y="9"/>
                    <a:pt x="6" y="9"/>
                  </a:cubicBezTo>
                  <a:cubicBezTo>
                    <a:pt x="6" y="9"/>
                    <a:pt x="5" y="8"/>
                    <a:pt x="4" y="8"/>
                  </a:cubicBezTo>
                  <a:cubicBezTo>
                    <a:pt x="4" y="8"/>
                    <a:pt x="3" y="9"/>
                    <a:pt x="2" y="8"/>
                  </a:cubicBezTo>
                  <a:cubicBezTo>
                    <a:pt x="1" y="8"/>
                    <a:pt x="1" y="8"/>
                    <a:pt x="1" y="7"/>
                  </a:cubicBezTo>
                  <a:cubicBezTo>
                    <a:pt x="2" y="6"/>
                    <a:pt x="2" y="5"/>
                    <a:pt x="1" y="5"/>
                  </a:cubicBezTo>
                  <a:cubicBezTo>
                    <a:pt x="1" y="4"/>
                    <a:pt x="1" y="4"/>
                    <a:pt x="1" y="4"/>
                  </a:cubicBezTo>
                  <a:cubicBezTo>
                    <a:pt x="1" y="3"/>
                    <a:pt x="0" y="3"/>
                    <a:pt x="1" y="3"/>
                  </a:cubicBezTo>
                  <a:cubicBezTo>
                    <a:pt x="1" y="2"/>
                    <a:pt x="2" y="2"/>
                    <a:pt x="2" y="2"/>
                  </a:cubicBezTo>
                  <a:cubicBezTo>
                    <a:pt x="3" y="2"/>
                    <a:pt x="3" y="2"/>
                    <a:pt x="4" y="1"/>
                  </a:cubicBezTo>
                  <a:cubicBezTo>
                    <a:pt x="5" y="1"/>
                    <a:pt x="5" y="0"/>
                    <a:pt x="6" y="0"/>
                  </a:cubicBezTo>
                  <a:cubicBezTo>
                    <a:pt x="7" y="0"/>
                    <a:pt x="8" y="1"/>
                    <a:pt x="8" y="2"/>
                  </a:cubicBezTo>
                  <a:cubicBezTo>
                    <a:pt x="9" y="2"/>
                    <a:pt x="9" y="3"/>
                    <a:pt x="10" y="3"/>
                  </a:cubicBezTo>
                  <a:cubicBezTo>
                    <a:pt x="10" y="3"/>
                    <a:pt x="11" y="3"/>
                    <a:pt x="12" y="3"/>
                  </a:cubicBezTo>
                  <a:cubicBezTo>
                    <a:pt x="13" y="3"/>
                    <a:pt x="13" y="4"/>
                    <a:pt x="13" y="4"/>
                  </a:cubicBezTo>
                  <a:cubicBezTo>
                    <a:pt x="13" y="5"/>
                    <a:pt x="14" y="6"/>
                    <a:pt x="14" y="6"/>
                  </a:cubicBezTo>
                  <a:cubicBezTo>
                    <a:pt x="15" y="7"/>
                    <a:pt x="16" y="7"/>
                    <a:pt x="16" y="7"/>
                  </a:cubicBezTo>
                  <a:cubicBezTo>
                    <a:pt x="17" y="7"/>
                    <a:pt x="18" y="8"/>
                    <a:pt x="18" y="9"/>
                  </a:cubicBezTo>
                  <a:cubicBezTo>
                    <a:pt x="18" y="9"/>
                    <a:pt x="19" y="10"/>
                    <a:pt x="18" y="11"/>
                  </a:cubicBezTo>
                  <a:cubicBezTo>
                    <a:pt x="18" y="11"/>
                    <a:pt x="17" y="11"/>
                    <a:pt x="16" y="11"/>
                  </a:cubicBezTo>
                  <a:cubicBezTo>
                    <a:pt x="15" y="11"/>
                    <a:pt x="15" y="11"/>
                    <a:pt x="14" y="11"/>
                  </a:cubicBezTo>
                  <a:cubicBezTo>
                    <a:pt x="14" y="12"/>
                    <a:pt x="13" y="12"/>
                    <a:pt x="13" y="12"/>
                  </a:cubicBezTo>
                  <a:cubicBezTo>
                    <a:pt x="12" y="13"/>
                    <a:pt x="12" y="12"/>
                    <a:pt x="11" y="12"/>
                  </a:cubicBezTo>
                  <a:cubicBezTo>
                    <a:pt x="11" y="11"/>
                    <a:pt x="11" y="11"/>
                    <a:pt x="11" y="11"/>
                  </a:cubicBezTo>
                  <a:cubicBezTo>
                    <a:pt x="11" y="10"/>
                    <a:pt x="10" y="10"/>
                    <a:pt x="10" y="10"/>
                  </a:cubicBezTo>
                  <a:cubicBezTo>
                    <a:pt x="10" y="10"/>
                    <a:pt x="9" y="10"/>
                    <a:pt x="9" y="10"/>
                  </a:cubicBezTo>
                  <a:cubicBezTo>
                    <a:pt x="9" y="10"/>
                    <a:pt x="8" y="10"/>
                    <a:pt x="8" y="10"/>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6" name="Freeform 506">
              <a:extLst>
                <a:ext uri="{FF2B5EF4-FFF2-40B4-BE49-F238E27FC236}">
                  <a16:creationId xmlns:a16="http://schemas.microsoft.com/office/drawing/2014/main" id="{25A590DD-18B0-104E-A042-464DEE53DBEA}"/>
                </a:ext>
              </a:extLst>
            </p:cNvPr>
            <p:cNvSpPr>
              <a:spLocks/>
            </p:cNvSpPr>
            <p:nvPr/>
          </p:nvSpPr>
          <p:spPr bwMode="auto">
            <a:xfrm>
              <a:off x="-8655718" y="10801301"/>
              <a:ext cx="12700" cy="12700"/>
            </a:xfrm>
            <a:custGeom>
              <a:avLst/>
              <a:gdLst>
                <a:gd name="T0" fmla="*/ 2 w 4"/>
                <a:gd name="T1" fmla="*/ 1 h 4"/>
                <a:gd name="T2" fmla="*/ 3 w 4"/>
                <a:gd name="T3" fmla="*/ 0 h 4"/>
                <a:gd name="T4" fmla="*/ 4 w 4"/>
                <a:gd name="T5" fmla="*/ 0 h 4"/>
                <a:gd name="T6" fmla="*/ 4 w 4"/>
                <a:gd name="T7" fmla="*/ 1 h 4"/>
                <a:gd name="T8" fmla="*/ 4 w 4"/>
                <a:gd name="T9" fmla="*/ 2 h 4"/>
                <a:gd name="T10" fmla="*/ 1 w 4"/>
                <a:gd name="T11" fmla="*/ 4 h 4"/>
                <a:gd name="T12" fmla="*/ 0 w 4"/>
                <a:gd name="T13" fmla="*/ 3 h 4"/>
                <a:gd name="T14" fmla="*/ 0 w 4"/>
                <a:gd name="T15" fmla="*/ 2 h 4"/>
                <a:gd name="T16" fmla="*/ 1 w 4"/>
                <a:gd name="T17" fmla="*/ 1 h 4"/>
                <a:gd name="T18" fmla="*/ 2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1"/>
                  </a:moveTo>
                  <a:cubicBezTo>
                    <a:pt x="2" y="1"/>
                    <a:pt x="3" y="1"/>
                    <a:pt x="3" y="0"/>
                  </a:cubicBezTo>
                  <a:cubicBezTo>
                    <a:pt x="3" y="0"/>
                    <a:pt x="4" y="0"/>
                    <a:pt x="4" y="0"/>
                  </a:cubicBezTo>
                  <a:cubicBezTo>
                    <a:pt x="4" y="1"/>
                    <a:pt x="4" y="1"/>
                    <a:pt x="4" y="1"/>
                  </a:cubicBezTo>
                  <a:cubicBezTo>
                    <a:pt x="4" y="1"/>
                    <a:pt x="4" y="2"/>
                    <a:pt x="4" y="2"/>
                  </a:cubicBezTo>
                  <a:cubicBezTo>
                    <a:pt x="4" y="3"/>
                    <a:pt x="2" y="4"/>
                    <a:pt x="1" y="4"/>
                  </a:cubicBezTo>
                  <a:cubicBezTo>
                    <a:pt x="1" y="4"/>
                    <a:pt x="0" y="4"/>
                    <a:pt x="0" y="3"/>
                  </a:cubicBezTo>
                  <a:cubicBezTo>
                    <a:pt x="0" y="3"/>
                    <a:pt x="0" y="2"/>
                    <a:pt x="0" y="2"/>
                  </a:cubicBezTo>
                  <a:cubicBezTo>
                    <a:pt x="1" y="2"/>
                    <a:pt x="1" y="2"/>
                    <a:pt x="1" y="1"/>
                  </a:cubicBezTo>
                  <a:cubicBezTo>
                    <a:pt x="2" y="1"/>
                    <a:pt x="2" y="1"/>
                    <a:pt x="2" y="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7" name="Freeform 507">
              <a:extLst>
                <a:ext uri="{FF2B5EF4-FFF2-40B4-BE49-F238E27FC236}">
                  <a16:creationId xmlns:a16="http://schemas.microsoft.com/office/drawing/2014/main" id="{8D0EB83C-4616-BD48-ADD5-EED81824CB84}"/>
                </a:ext>
              </a:extLst>
            </p:cNvPr>
            <p:cNvSpPr>
              <a:spLocks/>
            </p:cNvSpPr>
            <p:nvPr/>
          </p:nvSpPr>
          <p:spPr bwMode="auto">
            <a:xfrm>
              <a:off x="-8722392" y="10709226"/>
              <a:ext cx="73025" cy="88900"/>
            </a:xfrm>
            <a:custGeom>
              <a:avLst/>
              <a:gdLst>
                <a:gd name="T0" fmla="*/ 18 w 23"/>
                <a:gd name="T1" fmla="*/ 23 h 28"/>
                <a:gd name="T2" fmla="*/ 17 w 23"/>
                <a:gd name="T3" fmla="*/ 22 h 28"/>
                <a:gd name="T4" fmla="*/ 17 w 23"/>
                <a:gd name="T5" fmla="*/ 20 h 28"/>
                <a:gd name="T6" fmla="*/ 13 w 23"/>
                <a:gd name="T7" fmla="*/ 17 h 28"/>
                <a:gd name="T8" fmla="*/ 8 w 23"/>
                <a:gd name="T9" fmla="*/ 16 h 28"/>
                <a:gd name="T10" fmla="*/ 5 w 23"/>
                <a:gd name="T11" fmla="*/ 15 h 28"/>
                <a:gd name="T12" fmla="*/ 2 w 23"/>
                <a:gd name="T13" fmla="*/ 12 h 28"/>
                <a:gd name="T14" fmla="*/ 0 w 23"/>
                <a:gd name="T15" fmla="*/ 8 h 28"/>
                <a:gd name="T16" fmla="*/ 1 w 23"/>
                <a:gd name="T17" fmla="*/ 5 h 28"/>
                <a:gd name="T18" fmla="*/ 2 w 23"/>
                <a:gd name="T19" fmla="*/ 3 h 28"/>
                <a:gd name="T20" fmla="*/ 3 w 23"/>
                <a:gd name="T21" fmla="*/ 1 h 28"/>
                <a:gd name="T22" fmla="*/ 6 w 23"/>
                <a:gd name="T23" fmla="*/ 1 h 28"/>
                <a:gd name="T24" fmla="*/ 10 w 23"/>
                <a:gd name="T25" fmla="*/ 1 h 28"/>
                <a:gd name="T26" fmla="*/ 13 w 23"/>
                <a:gd name="T27" fmla="*/ 4 h 28"/>
                <a:gd name="T28" fmla="*/ 12 w 23"/>
                <a:gd name="T29" fmla="*/ 8 h 28"/>
                <a:gd name="T30" fmla="*/ 9 w 23"/>
                <a:gd name="T31" fmla="*/ 11 h 28"/>
                <a:gd name="T32" fmla="*/ 10 w 23"/>
                <a:gd name="T33" fmla="*/ 13 h 28"/>
                <a:gd name="T34" fmla="*/ 15 w 23"/>
                <a:gd name="T35" fmla="*/ 14 h 28"/>
                <a:gd name="T36" fmla="*/ 18 w 23"/>
                <a:gd name="T37" fmla="*/ 15 h 28"/>
                <a:gd name="T38" fmla="*/ 20 w 23"/>
                <a:gd name="T39" fmla="*/ 19 h 28"/>
                <a:gd name="T40" fmla="*/ 23 w 23"/>
                <a:gd name="T41" fmla="*/ 22 h 28"/>
                <a:gd name="T42" fmla="*/ 23 w 23"/>
                <a:gd name="T43" fmla="*/ 25 h 28"/>
                <a:gd name="T44" fmla="*/ 22 w 23"/>
                <a:gd name="T45" fmla="*/ 27 h 28"/>
                <a:gd name="T46" fmla="*/ 22 w 23"/>
                <a:gd name="T47" fmla="*/ 27 h 28"/>
                <a:gd name="T48" fmla="*/ 20 w 23"/>
                <a:gd name="T49" fmla="*/ 28 h 28"/>
                <a:gd name="T50" fmla="*/ 20 w 23"/>
                <a:gd name="T51" fmla="*/ 28 h 28"/>
                <a:gd name="T52" fmla="*/ 19 w 23"/>
                <a:gd name="T53" fmla="*/ 27 h 28"/>
                <a:gd name="T54" fmla="*/ 19 w 23"/>
                <a:gd name="T55" fmla="*/ 26 h 28"/>
                <a:gd name="T56" fmla="*/ 19 w 23"/>
                <a:gd name="T57" fmla="*/ 25 h 28"/>
                <a:gd name="T58" fmla="*/ 19 w 23"/>
                <a:gd name="T59" fmla="*/ 24 h 28"/>
                <a:gd name="T60" fmla="*/ 18 w 23"/>
                <a:gd name="T61" fmla="*/ 24 h 28"/>
                <a:gd name="T62" fmla="*/ 18 w 23"/>
                <a:gd name="T63" fmla="*/ 23 h 28"/>
                <a:gd name="T64" fmla="*/ 18 w 23"/>
                <a:gd name="T6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18" y="23"/>
                  </a:moveTo>
                  <a:cubicBezTo>
                    <a:pt x="18" y="23"/>
                    <a:pt x="18" y="22"/>
                    <a:pt x="17" y="22"/>
                  </a:cubicBezTo>
                  <a:cubicBezTo>
                    <a:pt x="17" y="21"/>
                    <a:pt x="17" y="21"/>
                    <a:pt x="17" y="20"/>
                  </a:cubicBezTo>
                  <a:cubicBezTo>
                    <a:pt x="16" y="19"/>
                    <a:pt x="14" y="18"/>
                    <a:pt x="13" y="17"/>
                  </a:cubicBezTo>
                  <a:cubicBezTo>
                    <a:pt x="11" y="17"/>
                    <a:pt x="10" y="16"/>
                    <a:pt x="8" y="16"/>
                  </a:cubicBezTo>
                  <a:cubicBezTo>
                    <a:pt x="7" y="16"/>
                    <a:pt x="6" y="16"/>
                    <a:pt x="5" y="15"/>
                  </a:cubicBezTo>
                  <a:cubicBezTo>
                    <a:pt x="3" y="15"/>
                    <a:pt x="3" y="13"/>
                    <a:pt x="2" y="12"/>
                  </a:cubicBezTo>
                  <a:cubicBezTo>
                    <a:pt x="1" y="11"/>
                    <a:pt x="1" y="10"/>
                    <a:pt x="0" y="8"/>
                  </a:cubicBezTo>
                  <a:cubicBezTo>
                    <a:pt x="0" y="7"/>
                    <a:pt x="1" y="6"/>
                    <a:pt x="1" y="5"/>
                  </a:cubicBezTo>
                  <a:cubicBezTo>
                    <a:pt x="2" y="4"/>
                    <a:pt x="2" y="3"/>
                    <a:pt x="2" y="3"/>
                  </a:cubicBezTo>
                  <a:cubicBezTo>
                    <a:pt x="2" y="2"/>
                    <a:pt x="3" y="2"/>
                    <a:pt x="3" y="1"/>
                  </a:cubicBezTo>
                  <a:cubicBezTo>
                    <a:pt x="4" y="0"/>
                    <a:pt x="5" y="1"/>
                    <a:pt x="6" y="1"/>
                  </a:cubicBezTo>
                  <a:cubicBezTo>
                    <a:pt x="7" y="1"/>
                    <a:pt x="9" y="1"/>
                    <a:pt x="10" y="1"/>
                  </a:cubicBezTo>
                  <a:cubicBezTo>
                    <a:pt x="12" y="2"/>
                    <a:pt x="13" y="3"/>
                    <a:pt x="13" y="4"/>
                  </a:cubicBezTo>
                  <a:cubicBezTo>
                    <a:pt x="14" y="6"/>
                    <a:pt x="14" y="7"/>
                    <a:pt x="12" y="8"/>
                  </a:cubicBezTo>
                  <a:cubicBezTo>
                    <a:pt x="11" y="9"/>
                    <a:pt x="10" y="9"/>
                    <a:pt x="9" y="11"/>
                  </a:cubicBezTo>
                  <a:cubicBezTo>
                    <a:pt x="8" y="12"/>
                    <a:pt x="9" y="13"/>
                    <a:pt x="10" y="13"/>
                  </a:cubicBezTo>
                  <a:cubicBezTo>
                    <a:pt x="12" y="14"/>
                    <a:pt x="14" y="14"/>
                    <a:pt x="15" y="14"/>
                  </a:cubicBezTo>
                  <a:cubicBezTo>
                    <a:pt x="16" y="14"/>
                    <a:pt x="17" y="15"/>
                    <a:pt x="18" y="15"/>
                  </a:cubicBezTo>
                  <a:cubicBezTo>
                    <a:pt x="19" y="17"/>
                    <a:pt x="19" y="18"/>
                    <a:pt x="20" y="19"/>
                  </a:cubicBezTo>
                  <a:cubicBezTo>
                    <a:pt x="21" y="20"/>
                    <a:pt x="22" y="21"/>
                    <a:pt x="23" y="22"/>
                  </a:cubicBezTo>
                  <a:cubicBezTo>
                    <a:pt x="23" y="23"/>
                    <a:pt x="23" y="24"/>
                    <a:pt x="23" y="25"/>
                  </a:cubicBezTo>
                  <a:cubicBezTo>
                    <a:pt x="23" y="26"/>
                    <a:pt x="23" y="27"/>
                    <a:pt x="22" y="27"/>
                  </a:cubicBezTo>
                  <a:cubicBezTo>
                    <a:pt x="22" y="27"/>
                    <a:pt x="22" y="27"/>
                    <a:pt x="22" y="27"/>
                  </a:cubicBezTo>
                  <a:cubicBezTo>
                    <a:pt x="21" y="28"/>
                    <a:pt x="21" y="28"/>
                    <a:pt x="20" y="28"/>
                  </a:cubicBezTo>
                  <a:cubicBezTo>
                    <a:pt x="20" y="28"/>
                    <a:pt x="20" y="28"/>
                    <a:pt x="20" y="28"/>
                  </a:cubicBezTo>
                  <a:cubicBezTo>
                    <a:pt x="19" y="28"/>
                    <a:pt x="19" y="27"/>
                    <a:pt x="19" y="27"/>
                  </a:cubicBezTo>
                  <a:cubicBezTo>
                    <a:pt x="19" y="27"/>
                    <a:pt x="19" y="27"/>
                    <a:pt x="19" y="26"/>
                  </a:cubicBezTo>
                  <a:cubicBezTo>
                    <a:pt x="19" y="26"/>
                    <a:pt x="19" y="26"/>
                    <a:pt x="19" y="25"/>
                  </a:cubicBezTo>
                  <a:cubicBezTo>
                    <a:pt x="19" y="25"/>
                    <a:pt x="19" y="25"/>
                    <a:pt x="19" y="24"/>
                  </a:cubicBezTo>
                  <a:cubicBezTo>
                    <a:pt x="19" y="24"/>
                    <a:pt x="19" y="24"/>
                    <a:pt x="18" y="24"/>
                  </a:cubicBezTo>
                  <a:cubicBezTo>
                    <a:pt x="18" y="24"/>
                    <a:pt x="18" y="23"/>
                    <a:pt x="18" y="23"/>
                  </a:cubicBezTo>
                  <a:cubicBezTo>
                    <a:pt x="18" y="23"/>
                    <a:pt x="18" y="23"/>
                    <a:pt x="18" y="2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8" name="Freeform 508">
              <a:extLst>
                <a:ext uri="{FF2B5EF4-FFF2-40B4-BE49-F238E27FC236}">
                  <a16:creationId xmlns:a16="http://schemas.microsoft.com/office/drawing/2014/main" id="{1CDF3D2F-2011-5D4D-9D23-990E1DD3EA53}"/>
                </a:ext>
              </a:extLst>
            </p:cNvPr>
            <p:cNvSpPr>
              <a:spLocks/>
            </p:cNvSpPr>
            <p:nvPr/>
          </p:nvSpPr>
          <p:spPr bwMode="auto">
            <a:xfrm>
              <a:off x="-8525543" y="10560001"/>
              <a:ext cx="44450" cy="31750"/>
            </a:xfrm>
            <a:custGeom>
              <a:avLst/>
              <a:gdLst>
                <a:gd name="T0" fmla="*/ 10 w 14"/>
                <a:gd name="T1" fmla="*/ 7 h 10"/>
                <a:gd name="T2" fmla="*/ 9 w 14"/>
                <a:gd name="T3" fmla="*/ 7 h 10"/>
                <a:gd name="T4" fmla="*/ 8 w 14"/>
                <a:gd name="T5" fmla="*/ 6 h 10"/>
                <a:gd name="T6" fmla="*/ 8 w 14"/>
                <a:gd name="T7" fmla="*/ 6 h 10"/>
                <a:gd name="T8" fmla="*/ 7 w 14"/>
                <a:gd name="T9" fmla="*/ 5 h 10"/>
                <a:gd name="T10" fmla="*/ 5 w 14"/>
                <a:gd name="T11" fmla="*/ 3 h 10"/>
                <a:gd name="T12" fmla="*/ 4 w 14"/>
                <a:gd name="T13" fmla="*/ 3 h 10"/>
                <a:gd name="T14" fmla="*/ 4 w 14"/>
                <a:gd name="T15" fmla="*/ 3 h 10"/>
                <a:gd name="T16" fmla="*/ 3 w 14"/>
                <a:gd name="T17" fmla="*/ 3 h 10"/>
                <a:gd name="T18" fmla="*/ 2 w 14"/>
                <a:gd name="T19" fmla="*/ 2 h 10"/>
                <a:gd name="T20" fmla="*/ 1 w 14"/>
                <a:gd name="T21" fmla="*/ 2 h 10"/>
                <a:gd name="T22" fmla="*/ 0 w 14"/>
                <a:gd name="T23" fmla="*/ 1 h 10"/>
                <a:gd name="T24" fmla="*/ 1 w 14"/>
                <a:gd name="T25" fmla="*/ 0 h 10"/>
                <a:gd name="T26" fmla="*/ 3 w 14"/>
                <a:gd name="T27" fmla="*/ 0 h 10"/>
                <a:gd name="T28" fmla="*/ 5 w 14"/>
                <a:gd name="T29" fmla="*/ 1 h 10"/>
                <a:gd name="T30" fmla="*/ 6 w 14"/>
                <a:gd name="T31" fmla="*/ 1 h 10"/>
                <a:gd name="T32" fmla="*/ 9 w 14"/>
                <a:gd name="T33" fmla="*/ 4 h 10"/>
                <a:gd name="T34" fmla="*/ 9 w 14"/>
                <a:gd name="T35" fmla="*/ 4 h 10"/>
                <a:gd name="T36" fmla="*/ 10 w 14"/>
                <a:gd name="T37" fmla="*/ 5 h 10"/>
                <a:gd name="T38" fmla="*/ 11 w 14"/>
                <a:gd name="T39" fmla="*/ 6 h 10"/>
                <a:gd name="T40" fmla="*/ 13 w 14"/>
                <a:gd name="T41" fmla="*/ 8 h 10"/>
                <a:gd name="T42" fmla="*/ 14 w 14"/>
                <a:gd name="T43" fmla="*/ 9 h 10"/>
                <a:gd name="T44" fmla="*/ 14 w 14"/>
                <a:gd name="T45" fmla="*/ 10 h 10"/>
                <a:gd name="T46" fmla="*/ 14 w 14"/>
                <a:gd name="T47" fmla="*/ 10 h 10"/>
                <a:gd name="T48" fmla="*/ 13 w 14"/>
                <a:gd name="T49" fmla="*/ 10 h 10"/>
                <a:gd name="T50" fmla="*/ 12 w 14"/>
                <a:gd name="T51" fmla="*/ 10 h 10"/>
                <a:gd name="T52" fmla="*/ 11 w 14"/>
                <a:gd name="T53" fmla="*/ 8 h 10"/>
                <a:gd name="T54" fmla="*/ 10 w 14"/>
                <a:gd name="T5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10">
                  <a:moveTo>
                    <a:pt x="10" y="7"/>
                  </a:moveTo>
                  <a:cubicBezTo>
                    <a:pt x="9" y="7"/>
                    <a:pt x="9" y="7"/>
                    <a:pt x="9" y="7"/>
                  </a:cubicBezTo>
                  <a:cubicBezTo>
                    <a:pt x="9" y="6"/>
                    <a:pt x="9" y="6"/>
                    <a:pt x="8" y="6"/>
                  </a:cubicBezTo>
                  <a:cubicBezTo>
                    <a:pt x="8" y="6"/>
                    <a:pt x="8" y="6"/>
                    <a:pt x="8" y="6"/>
                  </a:cubicBezTo>
                  <a:cubicBezTo>
                    <a:pt x="7" y="5"/>
                    <a:pt x="7" y="5"/>
                    <a:pt x="7" y="5"/>
                  </a:cubicBezTo>
                  <a:cubicBezTo>
                    <a:pt x="6" y="4"/>
                    <a:pt x="6" y="4"/>
                    <a:pt x="5" y="3"/>
                  </a:cubicBezTo>
                  <a:cubicBezTo>
                    <a:pt x="5" y="3"/>
                    <a:pt x="4" y="3"/>
                    <a:pt x="4" y="3"/>
                  </a:cubicBezTo>
                  <a:cubicBezTo>
                    <a:pt x="4" y="3"/>
                    <a:pt x="4" y="3"/>
                    <a:pt x="4" y="3"/>
                  </a:cubicBezTo>
                  <a:cubicBezTo>
                    <a:pt x="4" y="3"/>
                    <a:pt x="3" y="3"/>
                    <a:pt x="3" y="3"/>
                  </a:cubicBezTo>
                  <a:cubicBezTo>
                    <a:pt x="3" y="2"/>
                    <a:pt x="2" y="2"/>
                    <a:pt x="2" y="2"/>
                  </a:cubicBezTo>
                  <a:cubicBezTo>
                    <a:pt x="1" y="2"/>
                    <a:pt x="1" y="2"/>
                    <a:pt x="1" y="2"/>
                  </a:cubicBezTo>
                  <a:cubicBezTo>
                    <a:pt x="0" y="1"/>
                    <a:pt x="0" y="1"/>
                    <a:pt x="0" y="1"/>
                  </a:cubicBezTo>
                  <a:cubicBezTo>
                    <a:pt x="0" y="1"/>
                    <a:pt x="1" y="0"/>
                    <a:pt x="1" y="0"/>
                  </a:cubicBezTo>
                  <a:cubicBezTo>
                    <a:pt x="2" y="0"/>
                    <a:pt x="2" y="0"/>
                    <a:pt x="3" y="0"/>
                  </a:cubicBezTo>
                  <a:cubicBezTo>
                    <a:pt x="4" y="0"/>
                    <a:pt x="4" y="1"/>
                    <a:pt x="5" y="1"/>
                  </a:cubicBezTo>
                  <a:cubicBezTo>
                    <a:pt x="5" y="1"/>
                    <a:pt x="6" y="1"/>
                    <a:pt x="6" y="1"/>
                  </a:cubicBezTo>
                  <a:cubicBezTo>
                    <a:pt x="7" y="2"/>
                    <a:pt x="8" y="3"/>
                    <a:pt x="9" y="4"/>
                  </a:cubicBezTo>
                  <a:cubicBezTo>
                    <a:pt x="9" y="4"/>
                    <a:pt x="9" y="4"/>
                    <a:pt x="9" y="4"/>
                  </a:cubicBezTo>
                  <a:cubicBezTo>
                    <a:pt x="10" y="5"/>
                    <a:pt x="10" y="5"/>
                    <a:pt x="10" y="5"/>
                  </a:cubicBezTo>
                  <a:cubicBezTo>
                    <a:pt x="11" y="5"/>
                    <a:pt x="11" y="6"/>
                    <a:pt x="11" y="6"/>
                  </a:cubicBezTo>
                  <a:cubicBezTo>
                    <a:pt x="12" y="7"/>
                    <a:pt x="12" y="7"/>
                    <a:pt x="13" y="8"/>
                  </a:cubicBezTo>
                  <a:cubicBezTo>
                    <a:pt x="13" y="9"/>
                    <a:pt x="14" y="9"/>
                    <a:pt x="14" y="9"/>
                  </a:cubicBezTo>
                  <a:cubicBezTo>
                    <a:pt x="14" y="10"/>
                    <a:pt x="14" y="10"/>
                    <a:pt x="14" y="10"/>
                  </a:cubicBezTo>
                  <a:cubicBezTo>
                    <a:pt x="14" y="10"/>
                    <a:pt x="14" y="10"/>
                    <a:pt x="14" y="10"/>
                  </a:cubicBezTo>
                  <a:cubicBezTo>
                    <a:pt x="14" y="10"/>
                    <a:pt x="13" y="10"/>
                    <a:pt x="13" y="10"/>
                  </a:cubicBezTo>
                  <a:cubicBezTo>
                    <a:pt x="13" y="10"/>
                    <a:pt x="13" y="10"/>
                    <a:pt x="12" y="10"/>
                  </a:cubicBezTo>
                  <a:cubicBezTo>
                    <a:pt x="12" y="9"/>
                    <a:pt x="11" y="9"/>
                    <a:pt x="11" y="8"/>
                  </a:cubicBezTo>
                  <a:cubicBezTo>
                    <a:pt x="11" y="8"/>
                    <a:pt x="10" y="8"/>
                    <a:pt x="10" y="7"/>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79" name="Freeform 509">
              <a:extLst>
                <a:ext uri="{FF2B5EF4-FFF2-40B4-BE49-F238E27FC236}">
                  <a16:creationId xmlns:a16="http://schemas.microsoft.com/office/drawing/2014/main" id="{94DB206F-A182-F841-AE80-E1175C2CFBCD}"/>
                </a:ext>
              </a:extLst>
            </p:cNvPr>
            <p:cNvSpPr>
              <a:spLocks/>
            </p:cNvSpPr>
            <p:nvPr/>
          </p:nvSpPr>
          <p:spPr bwMode="auto">
            <a:xfrm>
              <a:off x="-8550943" y="10540951"/>
              <a:ext cx="19050" cy="12700"/>
            </a:xfrm>
            <a:custGeom>
              <a:avLst/>
              <a:gdLst>
                <a:gd name="T0" fmla="*/ 3 w 6"/>
                <a:gd name="T1" fmla="*/ 3 h 4"/>
                <a:gd name="T2" fmla="*/ 3 w 6"/>
                <a:gd name="T3" fmla="*/ 3 h 4"/>
                <a:gd name="T4" fmla="*/ 2 w 6"/>
                <a:gd name="T5" fmla="*/ 3 h 4"/>
                <a:gd name="T6" fmla="*/ 2 w 6"/>
                <a:gd name="T7" fmla="*/ 3 h 4"/>
                <a:gd name="T8" fmla="*/ 1 w 6"/>
                <a:gd name="T9" fmla="*/ 2 h 4"/>
                <a:gd name="T10" fmla="*/ 1 w 6"/>
                <a:gd name="T11" fmla="*/ 1 h 4"/>
                <a:gd name="T12" fmla="*/ 2 w 6"/>
                <a:gd name="T13" fmla="*/ 0 h 4"/>
                <a:gd name="T14" fmla="*/ 3 w 6"/>
                <a:gd name="T15" fmla="*/ 0 h 4"/>
                <a:gd name="T16" fmla="*/ 3 w 6"/>
                <a:gd name="T17" fmla="*/ 0 h 4"/>
                <a:gd name="T18" fmla="*/ 5 w 6"/>
                <a:gd name="T19" fmla="*/ 1 h 4"/>
                <a:gd name="T20" fmla="*/ 6 w 6"/>
                <a:gd name="T21" fmla="*/ 2 h 4"/>
                <a:gd name="T22" fmla="*/ 6 w 6"/>
                <a:gd name="T23" fmla="*/ 3 h 4"/>
                <a:gd name="T24" fmla="*/ 6 w 6"/>
                <a:gd name="T25" fmla="*/ 3 h 4"/>
                <a:gd name="T26" fmla="*/ 5 w 6"/>
                <a:gd name="T27" fmla="*/ 4 h 4"/>
                <a:gd name="T28" fmla="*/ 4 w 6"/>
                <a:gd name="T29" fmla="*/ 3 h 4"/>
                <a:gd name="T30" fmla="*/ 3 w 6"/>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3" y="3"/>
                  </a:moveTo>
                  <a:cubicBezTo>
                    <a:pt x="3" y="3"/>
                    <a:pt x="3" y="3"/>
                    <a:pt x="3" y="3"/>
                  </a:cubicBezTo>
                  <a:cubicBezTo>
                    <a:pt x="3" y="3"/>
                    <a:pt x="3" y="3"/>
                    <a:pt x="2" y="3"/>
                  </a:cubicBezTo>
                  <a:cubicBezTo>
                    <a:pt x="2" y="3"/>
                    <a:pt x="2" y="3"/>
                    <a:pt x="2" y="3"/>
                  </a:cubicBezTo>
                  <a:cubicBezTo>
                    <a:pt x="1" y="2"/>
                    <a:pt x="1" y="2"/>
                    <a:pt x="1" y="2"/>
                  </a:cubicBezTo>
                  <a:cubicBezTo>
                    <a:pt x="1" y="2"/>
                    <a:pt x="0" y="1"/>
                    <a:pt x="1" y="1"/>
                  </a:cubicBezTo>
                  <a:cubicBezTo>
                    <a:pt x="1" y="0"/>
                    <a:pt x="1" y="0"/>
                    <a:pt x="2" y="0"/>
                  </a:cubicBezTo>
                  <a:cubicBezTo>
                    <a:pt x="2" y="0"/>
                    <a:pt x="2" y="0"/>
                    <a:pt x="3" y="0"/>
                  </a:cubicBezTo>
                  <a:cubicBezTo>
                    <a:pt x="3" y="0"/>
                    <a:pt x="3" y="0"/>
                    <a:pt x="3" y="0"/>
                  </a:cubicBezTo>
                  <a:cubicBezTo>
                    <a:pt x="4" y="0"/>
                    <a:pt x="4" y="1"/>
                    <a:pt x="5" y="1"/>
                  </a:cubicBezTo>
                  <a:cubicBezTo>
                    <a:pt x="5" y="1"/>
                    <a:pt x="6" y="2"/>
                    <a:pt x="6" y="2"/>
                  </a:cubicBezTo>
                  <a:cubicBezTo>
                    <a:pt x="6" y="2"/>
                    <a:pt x="6" y="2"/>
                    <a:pt x="6" y="3"/>
                  </a:cubicBezTo>
                  <a:cubicBezTo>
                    <a:pt x="6" y="3"/>
                    <a:pt x="6" y="3"/>
                    <a:pt x="6" y="3"/>
                  </a:cubicBezTo>
                  <a:cubicBezTo>
                    <a:pt x="6" y="3"/>
                    <a:pt x="5" y="4"/>
                    <a:pt x="5" y="4"/>
                  </a:cubicBezTo>
                  <a:cubicBezTo>
                    <a:pt x="4" y="4"/>
                    <a:pt x="4" y="3"/>
                    <a:pt x="4" y="3"/>
                  </a:cubicBezTo>
                  <a:cubicBezTo>
                    <a:pt x="4" y="3"/>
                    <a:pt x="3" y="3"/>
                    <a:pt x="3"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0" name="Freeform 510">
              <a:extLst>
                <a:ext uri="{FF2B5EF4-FFF2-40B4-BE49-F238E27FC236}">
                  <a16:creationId xmlns:a16="http://schemas.microsoft.com/office/drawing/2014/main" id="{DF51E2DE-9627-5A4B-8270-6416D680611F}"/>
                </a:ext>
              </a:extLst>
            </p:cNvPr>
            <p:cNvSpPr>
              <a:spLocks/>
            </p:cNvSpPr>
            <p:nvPr/>
          </p:nvSpPr>
          <p:spPr bwMode="auto">
            <a:xfrm>
              <a:off x="-9798717" y="9350326"/>
              <a:ext cx="1768475" cy="1057275"/>
            </a:xfrm>
            <a:custGeom>
              <a:avLst/>
              <a:gdLst>
                <a:gd name="T0" fmla="*/ 391 w 557"/>
                <a:gd name="T1" fmla="*/ 290 h 333"/>
                <a:gd name="T2" fmla="*/ 330 w 557"/>
                <a:gd name="T3" fmla="*/ 326 h 333"/>
                <a:gd name="T4" fmla="*/ 304 w 557"/>
                <a:gd name="T5" fmla="*/ 315 h 333"/>
                <a:gd name="T6" fmla="*/ 294 w 557"/>
                <a:gd name="T7" fmla="*/ 310 h 333"/>
                <a:gd name="T8" fmla="*/ 272 w 557"/>
                <a:gd name="T9" fmla="*/ 316 h 333"/>
                <a:gd name="T10" fmla="*/ 280 w 557"/>
                <a:gd name="T11" fmla="*/ 306 h 333"/>
                <a:gd name="T12" fmla="*/ 296 w 557"/>
                <a:gd name="T13" fmla="*/ 287 h 333"/>
                <a:gd name="T14" fmla="*/ 289 w 557"/>
                <a:gd name="T15" fmla="*/ 286 h 333"/>
                <a:gd name="T16" fmla="*/ 275 w 557"/>
                <a:gd name="T17" fmla="*/ 289 h 333"/>
                <a:gd name="T18" fmla="*/ 259 w 557"/>
                <a:gd name="T19" fmla="*/ 288 h 333"/>
                <a:gd name="T20" fmla="*/ 253 w 557"/>
                <a:gd name="T21" fmla="*/ 297 h 333"/>
                <a:gd name="T22" fmla="*/ 244 w 557"/>
                <a:gd name="T23" fmla="*/ 292 h 333"/>
                <a:gd name="T24" fmla="*/ 225 w 557"/>
                <a:gd name="T25" fmla="*/ 282 h 333"/>
                <a:gd name="T26" fmla="*/ 228 w 557"/>
                <a:gd name="T27" fmla="*/ 263 h 333"/>
                <a:gd name="T28" fmla="*/ 208 w 557"/>
                <a:gd name="T29" fmla="*/ 261 h 333"/>
                <a:gd name="T30" fmla="*/ 192 w 557"/>
                <a:gd name="T31" fmla="*/ 260 h 333"/>
                <a:gd name="T32" fmla="*/ 151 w 557"/>
                <a:gd name="T33" fmla="*/ 235 h 333"/>
                <a:gd name="T34" fmla="*/ 136 w 557"/>
                <a:gd name="T35" fmla="*/ 232 h 333"/>
                <a:gd name="T36" fmla="*/ 117 w 557"/>
                <a:gd name="T37" fmla="*/ 210 h 333"/>
                <a:gd name="T38" fmla="*/ 101 w 557"/>
                <a:gd name="T39" fmla="*/ 215 h 333"/>
                <a:gd name="T40" fmla="*/ 92 w 557"/>
                <a:gd name="T41" fmla="*/ 196 h 333"/>
                <a:gd name="T42" fmla="*/ 88 w 557"/>
                <a:gd name="T43" fmla="*/ 197 h 333"/>
                <a:gd name="T44" fmla="*/ 60 w 557"/>
                <a:gd name="T45" fmla="*/ 220 h 333"/>
                <a:gd name="T46" fmla="*/ 52 w 557"/>
                <a:gd name="T47" fmla="*/ 210 h 333"/>
                <a:gd name="T48" fmla="*/ 39 w 557"/>
                <a:gd name="T49" fmla="*/ 176 h 333"/>
                <a:gd name="T50" fmla="*/ 8 w 557"/>
                <a:gd name="T51" fmla="*/ 161 h 333"/>
                <a:gd name="T52" fmla="*/ 59 w 557"/>
                <a:gd name="T53" fmla="*/ 148 h 333"/>
                <a:gd name="T54" fmla="*/ 72 w 557"/>
                <a:gd name="T55" fmla="*/ 136 h 333"/>
                <a:gd name="T56" fmla="*/ 36 w 557"/>
                <a:gd name="T57" fmla="*/ 130 h 333"/>
                <a:gd name="T58" fmla="*/ 27 w 557"/>
                <a:gd name="T59" fmla="*/ 111 h 333"/>
                <a:gd name="T60" fmla="*/ 38 w 557"/>
                <a:gd name="T61" fmla="*/ 102 h 333"/>
                <a:gd name="T62" fmla="*/ 64 w 557"/>
                <a:gd name="T63" fmla="*/ 111 h 333"/>
                <a:gd name="T64" fmla="*/ 82 w 557"/>
                <a:gd name="T65" fmla="*/ 116 h 333"/>
                <a:gd name="T66" fmla="*/ 62 w 557"/>
                <a:gd name="T67" fmla="*/ 101 h 333"/>
                <a:gd name="T68" fmla="*/ 72 w 557"/>
                <a:gd name="T69" fmla="*/ 80 h 333"/>
                <a:gd name="T70" fmla="*/ 14 w 557"/>
                <a:gd name="T71" fmla="*/ 90 h 333"/>
                <a:gd name="T72" fmla="*/ 6 w 557"/>
                <a:gd name="T73" fmla="*/ 66 h 333"/>
                <a:gd name="T74" fmla="*/ 31 w 557"/>
                <a:gd name="T75" fmla="*/ 40 h 333"/>
                <a:gd name="T76" fmla="*/ 45 w 557"/>
                <a:gd name="T77" fmla="*/ 36 h 333"/>
                <a:gd name="T78" fmla="*/ 61 w 557"/>
                <a:gd name="T79" fmla="*/ 30 h 333"/>
                <a:gd name="T80" fmla="*/ 83 w 557"/>
                <a:gd name="T81" fmla="*/ 22 h 333"/>
                <a:gd name="T82" fmla="*/ 101 w 557"/>
                <a:gd name="T83" fmla="*/ 28 h 333"/>
                <a:gd name="T84" fmla="*/ 122 w 557"/>
                <a:gd name="T85" fmla="*/ 23 h 333"/>
                <a:gd name="T86" fmla="*/ 140 w 557"/>
                <a:gd name="T87" fmla="*/ 36 h 333"/>
                <a:gd name="T88" fmla="*/ 154 w 557"/>
                <a:gd name="T89" fmla="*/ 33 h 333"/>
                <a:gd name="T90" fmla="*/ 187 w 557"/>
                <a:gd name="T91" fmla="*/ 40 h 333"/>
                <a:gd name="T92" fmla="*/ 198 w 557"/>
                <a:gd name="T93" fmla="*/ 14 h 333"/>
                <a:gd name="T94" fmla="*/ 217 w 557"/>
                <a:gd name="T95" fmla="*/ 6 h 333"/>
                <a:gd name="T96" fmla="*/ 241 w 557"/>
                <a:gd name="T97" fmla="*/ 6 h 333"/>
                <a:gd name="T98" fmla="*/ 253 w 557"/>
                <a:gd name="T99" fmla="*/ 10 h 333"/>
                <a:gd name="T100" fmla="*/ 272 w 557"/>
                <a:gd name="T101" fmla="*/ 10 h 333"/>
                <a:gd name="T102" fmla="*/ 291 w 557"/>
                <a:gd name="T103" fmla="*/ 34 h 333"/>
                <a:gd name="T104" fmla="*/ 309 w 557"/>
                <a:gd name="T105" fmla="*/ 73 h 333"/>
                <a:gd name="T106" fmla="*/ 320 w 557"/>
                <a:gd name="T107" fmla="*/ 92 h 333"/>
                <a:gd name="T108" fmla="*/ 341 w 557"/>
                <a:gd name="T109" fmla="*/ 73 h 333"/>
                <a:gd name="T110" fmla="*/ 362 w 557"/>
                <a:gd name="T111" fmla="*/ 61 h 333"/>
                <a:gd name="T112" fmla="*/ 379 w 557"/>
                <a:gd name="T113" fmla="*/ 67 h 333"/>
                <a:gd name="T114" fmla="*/ 395 w 557"/>
                <a:gd name="T115" fmla="*/ 76 h 333"/>
                <a:gd name="T116" fmla="*/ 420 w 557"/>
                <a:gd name="T117" fmla="*/ 80 h 333"/>
                <a:gd name="T118" fmla="*/ 422 w 557"/>
                <a:gd name="T119" fmla="*/ 66 h 333"/>
                <a:gd name="T120" fmla="*/ 450 w 557"/>
                <a:gd name="T121" fmla="*/ 59 h 333"/>
                <a:gd name="T122" fmla="*/ 464 w 557"/>
                <a:gd name="T123" fmla="*/ 8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7" h="333">
                  <a:moveTo>
                    <a:pt x="555" y="149"/>
                  </a:moveTo>
                  <a:cubicBezTo>
                    <a:pt x="555" y="149"/>
                    <a:pt x="557" y="151"/>
                    <a:pt x="555" y="154"/>
                  </a:cubicBezTo>
                  <a:cubicBezTo>
                    <a:pt x="554" y="157"/>
                    <a:pt x="547" y="167"/>
                    <a:pt x="547" y="167"/>
                  </a:cubicBezTo>
                  <a:cubicBezTo>
                    <a:pt x="547" y="167"/>
                    <a:pt x="546" y="168"/>
                    <a:pt x="547" y="173"/>
                  </a:cubicBezTo>
                  <a:cubicBezTo>
                    <a:pt x="548" y="177"/>
                    <a:pt x="553" y="203"/>
                    <a:pt x="552" y="209"/>
                  </a:cubicBezTo>
                  <a:cubicBezTo>
                    <a:pt x="550" y="214"/>
                    <a:pt x="550" y="214"/>
                    <a:pt x="551" y="217"/>
                  </a:cubicBezTo>
                  <a:cubicBezTo>
                    <a:pt x="552" y="220"/>
                    <a:pt x="554" y="229"/>
                    <a:pt x="552" y="230"/>
                  </a:cubicBezTo>
                  <a:cubicBezTo>
                    <a:pt x="549" y="232"/>
                    <a:pt x="536" y="243"/>
                    <a:pt x="536" y="243"/>
                  </a:cubicBezTo>
                  <a:cubicBezTo>
                    <a:pt x="536" y="243"/>
                    <a:pt x="534" y="245"/>
                    <a:pt x="535" y="248"/>
                  </a:cubicBezTo>
                  <a:cubicBezTo>
                    <a:pt x="537" y="250"/>
                    <a:pt x="538" y="253"/>
                    <a:pt x="535" y="255"/>
                  </a:cubicBezTo>
                  <a:cubicBezTo>
                    <a:pt x="533" y="258"/>
                    <a:pt x="516" y="275"/>
                    <a:pt x="516" y="275"/>
                  </a:cubicBezTo>
                  <a:cubicBezTo>
                    <a:pt x="516" y="275"/>
                    <a:pt x="515" y="278"/>
                    <a:pt x="513" y="276"/>
                  </a:cubicBezTo>
                  <a:cubicBezTo>
                    <a:pt x="511" y="274"/>
                    <a:pt x="496" y="261"/>
                    <a:pt x="496" y="261"/>
                  </a:cubicBezTo>
                  <a:cubicBezTo>
                    <a:pt x="496" y="261"/>
                    <a:pt x="495" y="260"/>
                    <a:pt x="489" y="261"/>
                  </a:cubicBezTo>
                  <a:cubicBezTo>
                    <a:pt x="483" y="261"/>
                    <a:pt x="481" y="261"/>
                    <a:pt x="481" y="263"/>
                  </a:cubicBezTo>
                  <a:cubicBezTo>
                    <a:pt x="481" y="266"/>
                    <a:pt x="480" y="270"/>
                    <a:pt x="478" y="270"/>
                  </a:cubicBezTo>
                  <a:cubicBezTo>
                    <a:pt x="476" y="270"/>
                    <a:pt x="457" y="277"/>
                    <a:pt x="454" y="280"/>
                  </a:cubicBezTo>
                  <a:cubicBezTo>
                    <a:pt x="451" y="283"/>
                    <a:pt x="448" y="291"/>
                    <a:pt x="445" y="290"/>
                  </a:cubicBezTo>
                  <a:cubicBezTo>
                    <a:pt x="441" y="290"/>
                    <a:pt x="423" y="285"/>
                    <a:pt x="415" y="286"/>
                  </a:cubicBezTo>
                  <a:cubicBezTo>
                    <a:pt x="407" y="286"/>
                    <a:pt x="394" y="287"/>
                    <a:pt x="391" y="290"/>
                  </a:cubicBezTo>
                  <a:cubicBezTo>
                    <a:pt x="387" y="292"/>
                    <a:pt x="382" y="297"/>
                    <a:pt x="382" y="301"/>
                  </a:cubicBezTo>
                  <a:cubicBezTo>
                    <a:pt x="381" y="305"/>
                    <a:pt x="382" y="314"/>
                    <a:pt x="380" y="317"/>
                  </a:cubicBezTo>
                  <a:cubicBezTo>
                    <a:pt x="378" y="319"/>
                    <a:pt x="371" y="328"/>
                    <a:pt x="369" y="327"/>
                  </a:cubicBezTo>
                  <a:cubicBezTo>
                    <a:pt x="367" y="325"/>
                    <a:pt x="356" y="318"/>
                    <a:pt x="354" y="322"/>
                  </a:cubicBezTo>
                  <a:cubicBezTo>
                    <a:pt x="353" y="325"/>
                    <a:pt x="350" y="330"/>
                    <a:pt x="347" y="330"/>
                  </a:cubicBezTo>
                  <a:cubicBezTo>
                    <a:pt x="345" y="331"/>
                    <a:pt x="337" y="332"/>
                    <a:pt x="331" y="333"/>
                  </a:cubicBezTo>
                  <a:cubicBezTo>
                    <a:pt x="331" y="333"/>
                    <a:pt x="331" y="333"/>
                    <a:pt x="331" y="333"/>
                  </a:cubicBezTo>
                  <a:cubicBezTo>
                    <a:pt x="330" y="332"/>
                    <a:pt x="330" y="332"/>
                    <a:pt x="330" y="332"/>
                  </a:cubicBezTo>
                  <a:cubicBezTo>
                    <a:pt x="330" y="331"/>
                    <a:pt x="329" y="331"/>
                    <a:pt x="329" y="331"/>
                  </a:cubicBezTo>
                  <a:cubicBezTo>
                    <a:pt x="328" y="331"/>
                    <a:pt x="328" y="332"/>
                    <a:pt x="327" y="332"/>
                  </a:cubicBezTo>
                  <a:cubicBezTo>
                    <a:pt x="327" y="332"/>
                    <a:pt x="327" y="333"/>
                    <a:pt x="326" y="333"/>
                  </a:cubicBezTo>
                  <a:cubicBezTo>
                    <a:pt x="326" y="333"/>
                    <a:pt x="325" y="332"/>
                    <a:pt x="325" y="331"/>
                  </a:cubicBezTo>
                  <a:cubicBezTo>
                    <a:pt x="325" y="330"/>
                    <a:pt x="325" y="329"/>
                    <a:pt x="325" y="329"/>
                  </a:cubicBezTo>
                  <a:cubicBezTo>
                    <a:pt x="325" y="328"/>
                    <a:pt x="325" y="328"/>
                    <a:pt x="325" y="328"/>
                  </a:cubicBezTo>
                  <a:cubicBezTo>
                    <a:pt x="325" y="327"/>
                    <a:pt x="324" y="326"/>
                    <a:pt x="324" y="325"/>
                  </a:cubicBezTo>
                  <a:cubicBezTo>
                    <a:pt x="324" y="324"/>
                    <a:pt x="324" y="323"/>
                    <a:pt x="325" y="322"/>
                  </a:cubicBezTo>
                  <a:cubicBezTo>
                    <a:pt x="325" y="321"/>
                    <a:pt x="326" y="321"/>
                    <a:pt x="326" y="321"/>
                  </a:cubicBezTo>
                  <a:cubicBezTo>
                    <a:pt x="327" y="322"/>
                    <a:pt x="328" y="323"/>
                    <a:pt x="328" y="324"/>
                  </a:cubicBezTo>
                  <a:cubicBezTo>
                    <a:pt x="329" y="325"/>
                    <a:pt x="329" y="325"/>
                    <a:pt x="329" y="326"/>
                  </a:cubicBezTo>
                  <a:cubicBezTo>
                    <a:pt x="329" y="326"/>
                    <a:pt x="330" y="326"/>
                    <a:pt x="330" y="326"/>
                  </a:cubicBezTo>
                  <a:cubicBezTo>
                    <a:pt x="330" y="326"/>
                    <a:pt x="331" y="326"/>
                    <a:pt x="331" y="326"/>
                  </a:cubicBezTo>
                  <a:cubicBezTo>
                    <a:pt x="331" y="325"/>
                    <a:pt x="332" y="325"/>
                    <a:pt x="332" y="324"/>
                  </a:cubicBezTo>
                  <a:cubicBezTo>
                    <a:pt x="332" y="324"/>
                    <a:pt x="333" y="323"/>
                    <a:pt x="334" y="323"/>
                  </a:cubicBezTo>
                  <a:cubicBezTo>
                    <a:pt x="335" y="322"/>
                    <a:pt x="335" y="323"/>
                    <a:pt x="336" y="323"/>
                  </a:cubicBezTo>
                  <a:cubicBezTo>
                    <a:pt x="337" y="324"/>
                    <a:pt x="339" y="324"/>
                    <a:pt x="340" y="323"/>
                  </a:cubicBezTo>
                  <a:cubicBezTo>
                    <a:pt x="340" y="323"/>
                    <a:pt x="341" y="322"/>
                    <a:pt x="340" y="322"/>
                  </a:cubicBezTo>
                  <a:cubicBezTo>
                    <a:pt x="340" y="321"/>
                    <a:pt x="339" y="321"/>
                    <a:pt x="338" y="321"/>
                  </a:cubicBezTo>
                  <a:cubicBezTo>
                    <a:pt x="337" y="321"/>
                    <a:pt x="335" y="321"/>
                    <a:pt x="333" y="321"/>
                  </a:cubicBezTo>
                  <a:cubicBezTo>
                    <a:pt x="332" y="320"/>
                    <a:pt x="331" y="319"/>
                    <a:pt x="330" y="318"/>
                  </a:cubicBezTo>
                  <a:cubicBezTo>
                    <a:pt x="329" y="318"/>
                    <a:pt x="329" y="317"/>
                    <a:pt x="328" y="317"/>
                  </a:cubicBezTo>
                  <a:cubicBezTo>
                    <a:pt x="327" y="316"/>
                    <a:pt x="327" y="316"/>
                    <a:pt x="326" y="316"/>
                  </a:cubicBezTo>
                  <a:cubicBezTo>
                    <a:pt x="325" y="315"/>
                    <a:pt x="325" y="314"/>
                    <a:pt x="323" y="313"/>
                  </a:cubicBezTo>
                  <a:cubicBezTo>
                    <a:pt x="323" y="313"/>
                    <a:pt x="322" y="313"/>
                    <a:pt x="321" y="314"/>
                  </a:cubicBezTo>
                  <a:cubicBezTo>
                    <a:pt x="320" y="314"/>
                    <a:pt x="320" y="314"/>
                    <a:pt x="319" y="314"/>
                  </a:cubicBezTo>
                  <a:cubicBezTo>
                    <a:pt x="318" y="314"/>
                    <a:pt x="317" y="314"/>
                    <a:pt x="316" y="314"/>
                  </a:cubicBezTo>
                  <a:cubicBezTo>
                    <a:pt x="314" y="314"/>
                    <a:pt x="313" y="314"/>
                    <a:pt x="312" y="314"/>
                  </a:cubicBezTo>
                  <a:cubicBezTo>
                    <a:pt x="311" y="315"/>
                    <a:pt x="310" y="315"/>
                    <a:pt x="309" y="315"/>
                  </a:cubicBezTo>
                  <a:cubicBezTo>
                    <a:pt x="309" y="315"/>
                    <a:pt x="308" y="315"/>
                    <a:pt x="308" y="315"/>
                  </a:cubicBezTo>
                  <a:cubicBezTo>
                    <a:pt x="307" y="315"/>
                    <a:pt x="306" y="315"/>
                    <a:pt x="306" y="315"/>
                  </a:cubicBezTo>
                  <a:cubicBezTo>
                    <a:pt x="305" y="315"/>
                    <a:pt x="304" y="315"/>
                    <a:pt x="304" y="315"/>
                  </a:cubicBezTo>
                  <a:cubicBezTo>
                    <a:pt x="303" y="315"/>
                    <a:pt x="303" y="315"/>
                    <a:pt x="303" y="314"/>
                  </a:cubicBezTo>
                  <a:cubicBezTo>
                    <a:pt x="303" y="314"/>
                    <a:pt x="303" y="314"/>
                    <a:pt x="303" y="314"/>
                  </a:cubicBezTo>
                  <a:cubicBezTo>
                    <a:pt x="304" y="313"/>
                    <a:pt x="304" y="313"/>
                    <a:pt x="305" y="313"/>
                  </a:cubicBezTo>
                  <a:cubicBezTo>
                    <a:pt x="305" y="313"/>
                    <a:pt x="306" y="312"/>
                    <a:pt x="306" y="312"/>
                  </a:cubicBezTo>
                  <a:cubicBezTo>
                    <a:pt x="307" y="312"/>
                    <a:pt x="307" y="312"/>
                    <a:pt x="308" y="311"/>
                  </a:cubicBezTo>
                  <a:cubicBezTo>
                    <a:pt x="308" y="311"/>
                    <a:pt x="309" y="311"/>
                    <a:pt x="309" y="310"/>
                  </a:cubicBezTo>
                  <a:cubicBezTo>
                    <a:pt x="310" y="310"/>
                    <a:pt x="310" y="309"/>
                    <a:pt x="309" y="309"/>
                  </a:cubicBezTo>
                  <a:cubicBezTo>
                    <a:pt x="308" y="309"/>
                    <a:pt x="307" y="309"/>
                    <a:pt x="307" y="309"/>
                  </a:cubicBezTo>
                  <a:cubicBezTo>
                    <a:pt x="306" y="310"/>
                    <a:pt x="305" y="310"/>
                    <a:pt x="304" y="310"/>
                  </a:cubicBezTo>
                  <a:cubicBezTo>
                    <a:pt x="304" y="310"/>
                    <a:pt x="303" y="310"/>
                    <a:pt x="303" y="310"/>
                  </a:cubicBezTo>
                  <a:cubicBezTo>
                    <a:pt x="303" y="311"/>
                    <a:pt x="303" y="311"/>
                    <a:pt x="302" y="311"/>
                  </a:cubicBezTo>
                  <a:cubicBezTo>
                    <a:pt x="302" y="311"/>
                    <a:pt x="302" y="311"/>
                    <a:pt x="302" y="311"/>
                  </a:cubicBezTo>
                  <a:cubicBezTo>
                    <a:pt x="302" y="312"/>
                    <a:pt x="302" y="312"/>
                    <a:pt x="302" y="312"/>
                  </a:cubicBezTo>
                  <a:cubicBezTo>
                    <a:pt x="301" y="313"/>
                    <a:pt x="301" y="313"/>
                    <a:pt x="301" y="313"/>
                  </a:cubicBezTo>
                  <a:cubicBezTo>
                    <a:pt x="301" y="313"/>
                    <a:pt x="301" y="313"/>
                    <a:pt x="300" y="313"/>
                  </a:cubicBezTo>
                  <a:cubicBezTo>
                    <a:pt x="300" y="313"/>
                    <a:pt x="300" y="312"/>
                    <a:pt x="299" y="312"/>
                  </a:cubicBezTo>
                  <a:cubicBezTo>
                    <a:pt x="299" y="311"/>
                    <a:pt x="299" y="310"/>
                    <a:pt x="298" y="310"/>
                  </a:cubicBezTo>
                  <a:cubicBezTo>
                    <a:pt x="297" y="309"/>
                    <a:pt x="296" y="309"/>
                    <a:pt x="296" y="309"/>
                  </a:cubicBezTo>
                  <a:cubicBezTo>
                    <a:pt x="295" y="309"/>
                    <a:pt x="295" y="309"/>
                    <a:pt x="295" y="309"/>
                  </a:cubicBezTo>
                  <a:cubicBezTo>
                    <a:pt x="295" y="309"/>
                    <a:pt x="294" y="310"/>
                    <a:pt x="294" y="310"/>
                  </a:cubicBezTo>
                  <a:cubicBezTo>
                    <a:pt x="294" y="310"/>
                    <a:pt x="295" y="311"/>
                    <a:pt x="295" y="312"/>
                  </a:cubicBezTo>
                  <a:cubicBezTo>
                    <a:pt x="295" y="312"/>
                    <a:pt x="295" y="312"/>
                    <a:pt x="296" y="312"/>
                  </a:cubicBezTo>
                  <a:cubicBezTo>
                    <a:pt x="296" y="312"/>
                    <a:pt x="296" y="313"/>
                    <a:pt x="296" y="313"/>
                  </a:cubicBezTo>
                  <a:cubicBezTo>
                    <a:pt x="296" y="314"/>
                    <a:pt x="295" y="314"/>
                    <a:pt x="296" y="315"/>
                  </a:cubicBezTo>
                  <a:cubicBezTo>
                    <a:pt x="296" y="315"/>
                    <a:pt x="297" y="315"/>
                    <a:pt x="297" y="316"/>
                  </a:cubicBezTo>
                  <a:cubicBezTo>
                    <a:pt x="297" y="316"/>
                    <a:pt x="297" y="316"/>
                    <a:pt x="297" y="316"/>
                  </a:cubicBezTo>
                  <a:cubicBezTo>
                    <a:pt x="297" y="317"/>
                    <a:pt x="296" y="317"/>
                    <a:pt x="296" y="317"/>
                  </a:cubicBezTo>
                  <a:cubicBezTo>
                    <a:pt x="296" y="318"/>
                    <a:pt x="295" y="318"/>
                    <a:pt x="295" y="318"/>
                  </a:cubicBezTo>
                  <a:cubicBezTo>
                    <a:pt x="294" y="319"/>
                    <a:pt x="294" y="320"/>
                    <a:pt x="293" y="320"/>
                  </a:cubicBezTo>
                  <a:cubicBezTo>
                    <a:pt x="292" y="320"/>
                    <a:pt x="292" y="319"/>
                    <a:pt x="291" y="318"/>
                  </a:cubicBezTo>
                  <a:cubicBezTo>
                    <a:pt x="291" y="318"/>
                    <a:pt x="290" y="317"/>
                    <a:pt x="289" y="317"/>
                  </a:cubicBezTo>
                  <a:cubicBezTo>
                    <a:pt x="289" y="316"/>
                    <a:pt x="288" y="316"/>
                    <a:pt x="287" y="316"/>
                  </a:cubicBezTo>
                  <a:cubicBezTo>
                    <a:pt x="286" y="316"/>
                    <a:pt x="286" y="316"/>
                    <a:pt x="285" y="316"/>
                  </a:cubicBezTo>
                  <a:cubicBezTo>
                    <a:pt x="285" y="316"/>
                    <a:pt x="284" y="316"/>
                    <a:pt x="284" y="316"/>
                  </a:cubicBezTo>
                  <a:cubicBezTo>
                    <a:pt x="283" y="316"/>
                    <a:pt x="282" y="316"/>
                    <a:pt x="281" y="316"/>
                  </a:cubicBezTo>
                  <a:cubicBezTo>
                    <a:pt x="279" y="316"/>
                    <a:pt x="278" y="316"/>
                    <a:pt x="277" y="316"/>
                  </a:cubicBezTo>
                  <a:cubicBezTo>
                    <a:pt x="277" y="316"/>
                    <a:pt x="276" y="316"/>
                    <a:pt x="276" y="317"/>
                  </a:cubicBezTo>
                  <a:cubicBezTo>
                    <a:pt x="276" y="317"/>
                    <a:pt x="275" y="317"/>
                    <a:pt x="275" y="317"/>
                  </a:cubicBezTo>
                  <a:cubicBezTo>
                    <a:pt x="274" y="317"/>
                    <a:pt x="274" y="317"/>
                    <a:pt x="273" y="317"/>
                  </a:cubicBezTo>
                  <a:cubicBezTo>
                    <a:pt x="273" y="316"/>
                    <a:pt x="272" y="316"/>
                    <a:pt x="272" y="316"/>
                  </a:cubicBezTo>
                  <a:cubicBezTo>
                    <a:pt x="271" y="316"/>
                    <a:pt x="271" y="315"/>
                    <a:pt x="271" y="315"/>
                  </a:cubicBezTo>
                  <a:cubicBezTo>
                    <a:pt x="270" y="314"/>
                    <a:pt x="270" y="314"/>
                    <a:pt x="270" y="314"/>
                  </a:cubicBezTo>
                  <a:cubicBezTo>
                    <a:pt x="269" y="313"/>
                    <a:pt x="269" y="313"/>
                    <a:pt x="269" y="312"/>
                  </a:cubicBezTo>
                  <a:cubicBezTo>
                    <a:pt x="268" y="311"/>
                    <a:pt x="268" y="310"/>
                    <a:pt x="268" y="310"/>
                  </a:cubicBezTo>
                  <a:cubicBezTo>
                    <a:pt x="268" y="308"/>
                    <a:pt x="268" y="307"/>
                    <a:pt x="267" y="306"/>
                  </a:cubicBezTo>
                  <a:cubicBezTo>
                    <a:pt x="266" y="305"/>
                    <a:pt x="265" y="305"/>
                    <a:pt x="264" y="305"/>
                  </a:cubicBezTo>
                  <a:cubicBezTo>
                    <a:pt x="263" y="305"/>
                    <a:pt x="262" y="305"/>
                    <a:pt x="261" y="305"/>
                  </a:cubicBezTo>
                  <a:cubicBezTo>
                    <a:pt x="261" y="304"/>
                    <a:pt x="260" y="304"/>
                    <a:pt x="260" y="303"/>
                  </a:cubicBezTo>
                  <a:cubicBezTo>
                    <a:pt x="260" y="302"/>
                    <a:pt x="261" y="302"/>
                    <a:pt x="261" y="301"/>
                  </a:cubicBezTo>
                  <a:cubicBezTo>
                    <a:pt x="262" y="300"/>
                    <a:pt x="263" y="300"/>
                    <a:pt x="264" y="300"/>
                  </a:cubicBezTo>
                  <a:cubicBezTo>
                    <a:pt x="265" y="300"/>
                    <a:pt x="266" y="300"/>
                    <a:pt x="267" y="301"/>
                  </a:cubicBezTo>
                  <a:cubicBezTo>
                    <a:pt x="269" y="302"/>
                    <a:pt x="269" y="303"/>
                    <a:pt x="270" y="304"/>
                  </a:cubicBezTo>
                  <a:cubicBezTo>
                    <a:pt x="270" y="304"/>
                    <a:pt x="270" y="305"/>
                    <a:pt x="270" y="305"/>
                  </a:cubicBezTo>
                  <a:cubicBezTo>
                    <a:pt x="271" y="306"/>
                    <a:pt x="271" y="306"/>
                    <a:pt x="271" y="307"/>
                  </a:cubicBezTo>
                  <a:cubicBezTo>
                    <a:pt x="272" y="307"/>
                    <a:pt x="272" y="306"/>
                    <a:pt x="273" y="306"/>
                  </a:cubicBezTo>
                  <a:cubicBezTo>
                    <a:pt x="273" y="305"/>
                    <a:pt x="274" y="305"/>
                    <a:pt x="274" y="305"/>
                  </a:cubicBezTo>
                  <a:cubicBezTo>
                    <a:pt x="275" y="305"/>
                    <a:pt x="276" y="305"/>
                    <a:pt x="276" y="305"/>
                  </a:cubicBezTo>
                  <a:cubicBezTo>
                    <a:pt x="277" y="305"/>
                    <a:pt x="278" y="305"/>
                    <a:pt x="278" y="305"/>
                  </a:cubicBezTo>
                  <a:cubicBezTo>
                    <a:pt x="279" y="305"/>
                    <a:pt x="279" y="304"/>
                    <a:pt x="280" y="305"/>
                  </a:cubicBezTo>
                  <a:cubicBezTo>
                    <a:pt x="280" y="305"/>
                    <a:pt x="280" y="305"/>
                    <a:pt x="280" y="306"/>
                  </a:cubicBezTo>
                  <a:cubicBezTo>
                    <a:pt x="280" y="306"/>
                    <a:pt x="280" y="307"/>
                    <a:pt x="280" y="307"/>
                  </a:cubicBezTo>
                  <a:cubicBezTo>
                    <a:pt x="280" y="307"/>
                    <a:pt x="280" y="308"/>
                    <a:pt x="281" y="308"/>
                  </a:cubicBezTo>
                  <a:cubicBezTo>
                    <a:pt x="281" y="309"/>
                    <a:pt x="282" y="307"/>
                    <a:pt x="282" y="307"/>
                  </a:cubicBezTo>
                  <a:cubicBezTo>
                    <a:pt x="282" y="307"/>
                    <a:pt x="283" y="307"/>
                    <a:pt x="283" y="307"/>
                  </a:cubicBezTo>
                  <a:cubicBezTo>
                    <a:pt x="283" y="307"/>
                    <a:pt x="284" y="307"/>
                    <a:pt x="284" y="307"/>
                  </a:cubicBezTo>
                  <a:cubicBezTo>
                    <a:pt x="284" y="308"/>
                    <a:pt x="285" y="308"/>
                    <a:pt x="285" y="308"/>
                  </a:cubicBezTo>
                  <a:cubicBezTo>
                    <a:pt x="286" y="307"/>
                    <a:pt x="286" y="307"/>
                    <a:pt x="287" y="306"/>
                  </a:cubicBezTo>
                  <a:cubicBezTo>
                    <a:pt x="288" y="306"/>
                    <a:pt x="288" y="306"/>
                    <a:pt x="289" y="307"/>
                  </a:cubicBezTo>
                  <a:cubicBezTo>
                    <a:pt x="290" y="307"/>
                    <a:pt x="291" y="308"/>
                    <a:pt x="292" y="307"/>
                  </a:cubicBezTo>
                  <a:cubicBezTo>
                    <a:pt x="293" y="307"/>
                    <a:pt x="293" y="306"/>
                    <a:pt x="293" y="305"/>
                  </a:cubicBezTo>
                  <a:cubicBezTo>
                    <a:pt x="292" y="304"/>
                    <a:pt x="292" y="303"/>
                    <a:pt x="292" y="303"/>
                  </a:cubicBezTo>
                  <a:cubicBezTo>
                    <a:pt x="292" y="302"/>
                    <a:pt x="292" y="302"/>
                    <a:pt x="292" y="302"/>
                  </a:cubicBezTo>
                  <a:cubicBezTo>
                    <a:pt x="292" y="301"/>
                    <a:pt x="293" y="300"/>
                    <a:pt x="293" y="300"/>
                  </a:cubicBezTo>
                  <a:cubicBezTo>
                    <a:pt x="294" y="300"/>
                    <a:pt x="295" y="300"/>
                    <a:pt x="296" y="299"/>
                  </a:cubicBezTo>
                  <a:cubicBezTo>
                    <a:pt x="297" y="299"/>
                    <a:pt x="297" y="298"/>
                    <a:pt x="298" y="297"/>
                  </a:cubicBezTo>
                  <a:cubicBezTo>
                    <a:pt x="299" y="297"/>
                    <a:pt x="299" y="296"/>
                    <a:pt x="299" y="295"/>
                  </a:cubicBezTo>
                  <a:cubicBezTo>
                    <a:pt x="299" y="294"/>
                    <a:pt x="298" y="293"/>
                    <a:pt x="298" y="292"/>
                  </a:cubicBezTo>
                  <a:cubicBezTo>
                    <a:pt x="298" y="291"/>
                    <a:pt x="298" y="291"/>
                    <a:pt x="298" y="290"/>
                  </a:cubicBezTo>
                  <a:cubicBezTo>
                    <a:pt x="298" y="289"/>
                    <a:pt x="298" y="288"/>
                    <a:pt x="298" y="287"/>
                  </a:cubicBezTo>
                  <a:cubicBezTo>
                    <a:pt x="297" y="287"/>
                    <a:pt x="297" y="286"/>
                    <a:pt x="296" y="287"/>
                  </a:cubicBezTo>
                  <a:cubicBezTo>
                    <a:pt x="295" y="287"/>
                    <a:pt x="296" y="289"/>
                    <a:pt x="296" y="289"/>
                  </a:cubicBezTo>
                  <a:cubicBezTo>
                    <a:pt x="296" y="290"/>
                    <a:pt x="297" y="291"/>
                    <a:pt x="296" y="292"/>
                  </a:cubicBezTo>
                  <a:cubicBezTo>
                    <a:pt x="296" y="293"/>
                    <a:pt x="296" y="293"/>
                    <a:pt x="295" y="293"/>
                  </a:cubicBezTo>
                  <a:cubicBezTo>
                    <a:pt x="295" y="293"/>
                    <a:pt x="295" y="293"/>
                    <a:pt x="295" y="293"/>
                  </a:cubicBezTo>
                  <a:cubicBezTo>
                    <a:pt x="294" y="294"/>
                    <a:pt x="295" y="295"/>
                    <a:pt x="295" y="295"/>
                  </a:cubicBezTo>
                  <a:cubicBezTo>
                    <a:pt x="295" y="296"/>
                    <a:pt x="295" y="296"/>
                    <a:pt x="295" y="296"/>
                  </a:cubicBezTo>
                  <a:cubicBezTo>
                    <a:pt x="294" y="296"/>
                    <a:pt x="294" y="296"/>
                    <a:pt x="294" y="296"/>
                  </a:cubicBezTo>
                  <a:cubicBezTo>
                    <a:pt x="293" y="295"/>
                    <a:pt x="292" y="294"/>
                    <a:pt x="291" y="294"/>
                  </a:cubicBezTo>
                  <a:cubicBezTo>
                    <a:pt x="290" y="293"/>
                    <a:pt x="290" y="294"/>
                    <a:pt x="289" y="294"/>
                  </a:cubicBezTo>
                  <a:cubicBezTo>
                    <a:pt x="288" y="294"/>
                    <a:pt x="288" y="294"/>
                    <a:pt x="288" y="294"/>
                  </a:cubicBezTo>
                  <a:cubicBezTo>
                    <a:pt x="287" y="293"/>
                    <a:pt x="287" y="293"/>
                    <a:pt x="287" y="293"/>
                  </a:cubicBezTo>
                  <a:cubicBezTo>
                    <a:pt x="287" y="293"/>
                    <a:pt x="287" y="292"/>
                    <a:pt x="286" y="292"/>
                  </a:cubicBezTo>
                  <a:cubicBezTo>
                    <a:pt x="286" y="292"/>
                    <a:pt x="286" y="291"/>
                    <a:pt x="286" y="291"/>
                  </a:cubicBezTo>
                  <a:cubicBezTo>
                    <a:pt x="286" y="291"/>
                    <a:pt x="286" y="291"/>
                    <a:pt x="286" y="290"/>
                  </a:cubicBezTo>
                  <a:cubicBezTo>
                    <a:pt x="286" y="290"/>
                    <a:pt x="286" y="290"/>
                    <a:pt x="286" y="290"/>
                  </a:cubicBezTo>
                  <a:cubicBezTo>
                    <a:pt x="287" y="290"/>
                    <a:pt x="287" y="290"/>
                    <a:pt x="287" y="290"/>
                  </a:cubicBezTo>
                  <a:cubicBezTo>
                    <a:pt x="288" y="290"/>
                    <a:pt x="288" y="289"/>
                    <a:pt x="289" y="289"/>
                  </a:cubicBezTo>
                  <a:cubicBezTo>
                    <a:pt x="289" y="289"/>
                    <a:pt x="289" y="289"/>
                    <a:pt x="289" y="289"/>
                  </a:cubicBezTo>
                  <a:cubicBezTo>
                    <a:pt x="289" y="288"/>
                    <a:pt x="289" y="288"/>
                    <a:pt x="289" y="288"/>
                  </a:cubicBezTo>
                  <a:cubicBezTo>
                    <a:pt x="289" y="287"/>
                    <a:pt x="289" y="287"/>
                    <a:pt x="289" y="286"/>
                  </a:cubicBezTo>
                  <a:cubicBezTo>
                    <a:pt x="289" y="286"/>
                    <a:pt x="290" y="286"/>
                    <a:pt x="290" y="285"/>
                  </a:cubicBezTo>
                  <a:cubicBezTo>
                    <a:pt x="290" y="285"/>
                    <a:pt x="290" y="285"/>
                    <a:pt x="290" y="284"/>
                  </a:cubicBezTo>
                  <a:cubicBezTo>
                    <a:pt x="290" y="284"/>
                    <a:pt x="290" y="284"/>
                    <a:pt x="290" y="283"/>
                  </a:cubicBezTo>
                  <a:cubicBezTo>
                    <a:pt x="290" y="283"/>
                    <a:pt x="290" y="283"/>
                    <a:pt x="290" y="282"/>
                  </a:cubicBezTo>
                  <a:cubicBezTo>
                    <a:pt x="289" y="282"/>
                    <a:pt x="289" y="282"/>
                    <a:pt x="289" y="283"/>
                  </a:cubicBezTo>
                  <a:cubicBezTo>
                    <a:pt x="288" y="283"/>
                    <a:pt x="288" y="283"/>
                    <a:pt x="288" y="284"/>
                  </a:cubicBezTo>
                  <a:cubicBezTo>
                    <a:pt x="288" y="284"/>
                    <a:pt x="288" y="284"/>
                    <a:pt x="288" y="284"/>
                  </a:cubicBezTo>
                  <a:cubicBezTo>
                    <a:pt x="287" y="285"/>
                    <a:pt x="287" y="286"/>
                    <a:pt x="286" y="286"/>
                  </a:cubicBezTo>
                  <a:cubicBezTo>
                    <a:pt x="286" y="286"/>
                    <a:pt x="286" y="287"/>
                    <a:pt x="285" y="287"/>
                  </a:cubicBezTo>
                  <a:cubicBezTo>
                    <a:pt x="285" y="287"/>
                    <a:pt x="285" y="287"/>
                    <a:pt x="285" y="287"/>
                  </a:cubicBezTo>
                  <a:cubicBezTo>
                    <a:pt x="285" y="287"/>
                    <a:pt x="285" y="287"/>
                    <a:pt x="284" y="287"/>
                  </a:cubicBezTo>
                  <a:cubicBezTo>
                    <a:pt x="284" y="287"/>
                    <a:pt x="284" y="288"/>
                    <a:pt x="284" y="288"/>
                  </a:cubicBezTo>
                  <a:cubicBezTo>
                    <a:pt x="284" y="288"/>
                    <a:pt x="283" y="288"/>
                    <a:pt x="283" y="288"/>
                  </a:cubicBezTo>
                  <a:cubicBezTo>
                    <a:pt x="283" y="288"/>
                    <a:pt x="282" y="288"/>
                    <a:pt x="282" y="288"/>
                  </a:cubicBezTo>
                  <a:cubicBezTo>
                    <a:pt x="282" y="288"/>
                    <a:pt x="281" y="288"/>
                    <a:pt x="281" y="287"/>
                  </a:cubicBezTo>
                  <a:cubicBezTo>
                    <a:pt x="280" y="287"/>
                    <a:pt x="280" y="287"/>
                    <a:pt x="279" y="287"/>
                  </a:cubicBezTo>
                  <a:cubicBezTo>
                    <a:pt x="279" y="287"/>
                    <a:pt x="278" y="286"/>
                    <a:pt x="277" y="287"/>
                  </a:cubicBezTo>
                  <a:cubicBezTo>
                    <a:pt x="277" y="287"/>
                    <a:pt x="277" y="287"/>
                    <a:pt x="276" y="287"/>
                  </a:cubicBezTo>
                  <a:cubicBezTo>
                    <a:pt x="276" y="287"/>
                    <a:pt x="276" y="287"/>
                    <a:pt x="276" y="287"/>
                  </a:cubicBezTo>
                  <a:cubicBezTo>
                    <a:pt x="275" y="287"/>
                    <a:pt x="275" y="288"/>
                    <a:pt x="275" y="289"/>
                  </a:cubicBezTo>
                  <a:cubicBezTo>
                    <a:pt x="275" y="289"/>
                    <a:pt x="275" y="290"/>
                    <a:pt x="275" y="291"/>
                  </a:cubicBezTo>
                  <a:cubicBezTo>
                    <a:pt x="275" y="291"/>
                    <a:pt x="275" y="291"/>
                    <a:pt x="275" y="291"/>
                  </a:cubicBezTo>
                  <a:cubicBezTo>
                    <a:pt x="275" y="292"/>
                    <a:pt x="275" y="292"/>
                    <a:pt x="275" y="292"/>
                  </a:cubicBezTo>
                  <a:cubicBezTo>
                    <a:pt x="274" y="292"/>
                    <a:pt x="274" y="293"/>
                    <a:pt x="274" y="292"/>
                  </a:cubicBezTo>
                  <a:cubicBezTo>
                    <a:pt x="273" y="292"/>
                    <a:pt x="273" y="292"/>
                    <a:pt x="273" y="292"/>
                  </a:cubicBezTo>
                  <a:cubicBezTo>
                    <a:pt x="273" y="291"/>
                    <a:pt x="272" y="291"/>
                    <a:pt x="272" y="290"/>
                  </a:cubicBezTo>
                  <a:cubicBezTo>
                    <a:pt x="271" y="289"/>
                    <a:pt x="270" y="288"/>
                    <a:pt x="268" y="288"/>
                  </a:cubicBezTo>
                  <a:cubicBezTo>
                    <a:pt x="268" y="288"/>
                    <a:pt x="267" y="289"/>
                    <a:pt x="267" y="289"/>
                  </a:cubicBezTo>
                  <a:cubicBezTo>
                    <a:pt x="267" y="290"/>
                    <a:pt x="267" y="290"/>
                    <a:pt x="267" y="291"/>
                  </a:cubicBezTo>
                  <a:cubicBezTo>
                    <a:pt x="267" y="291"/>
                    <a:pt x="268" y="292"/>
                    <a:pt x="268" y="292"/>
                  </a:cubicBezTo>
                  <a:cubicBezTo>
                    <a:pt x="268" y="293"/>
                    <a:pt x="268" y="293"/>
                    <a:pt x="268" y="294"/>
                  </a:cubicBezTo>
                  <a:cubicBezTo>
                    <a:pt x="268" y="294"/>
                    <a:pt x="267" y="294"/>
                    <a:pt x="267" y="294"/>
                  </a:cubicBezTo>
                  <a:cubicBezTo>
                    <a:pt x="266" y="294"/>
                    <a:pt x="266" y="294"/>
                    <a:pt x="266" y="294"/>
                  </a:cubicBezTo>
                  <a:cubicBezTo>
                    <a:pt x="265" y="294"/>
                    <a:pt x="265" y="294"/>
                    <a:pt x="265" y="294"/>
                  </a:cubicBezTo>
                  <a:cubicBezTo>
                    <a:pt x="265" y="294"/>
                    <a:pt x="265" y="294"/>
                    <a:pt x="264" y="294"/>
                  </a:cubicBezTo>
                  <a:cubicBezTo>
                    <a:pt x="264" y="293"/>
                    <a:pt x="264" y="293"/>
                    <a:pt x="264" y="292"/>
                  </a:cubicBezTo>
                  <a:cubicBezTo>
                    <a:pt x="264" y="291"/>
                    <a:pt x="263" y="291"/>
                    <a:pt x="263" y="290"/>
                  </a:cubicBezTo>
                  <a:cubicBezTo>
                    <a:pt x="262" y="290"/>
                    <a:pt x="261" y="290"/>
                    <a:pt x="261" y="290"/>
                  </a:cubicBezTo>
                  <a:cubicBezTo>
                    <a:pt x="260" y="290"/>
                    <a:pt x="260" y="291"/>
                    <a:pt x="259" y="290"/>
                  </a:cubicBezTo>
                  <a:cubicBezTo>
                    <a:pt x="259" y="290"/>
                    <a:pt x="259" y="289"/>
                    <a:pt x="259" y="288"/>
                  </a:cubicBezTo>
                  <a:cubicBezTo>
                    <a:pt x="259" y="288"/>
                    <a:pt x="260" y="288"/>
                    <a:pt x="260" y="287"/>
                  </a:cubicBezTo>
                  <a:cubicBezTo>
                    <a:pt x="261" y="287"/>
                    <a:pt x="261" y="286"/>
                    <a:pt x="261" y="286"/>
                  </a:cubicBezTo>
                  <a:cubicBezTo>
                    <a:pt x="262" y="285"/>
                    <a:pt x="261" y="284"/>
                    <a:pt x="261" y="283"/>
                  </a:cubicBezTo>
                  <a:cubicBezTo>
                    <a:pt x="261" y="283"/>
                    <a:pt x="260" y="282"/>
                    <a:pt x="260" y="282"/>
                  </a:cubicBezTo>
                  <a:cubicBezTo>
                    <a:pt x="260" y="281"/>
                    <a:pt x="260" y="280"/>
                    <a:pt x="260" y="279"/>
                  </a:cubicBezTo>
                  <a:cubicBezTo>
                    <a:pt x="260" y="279"/>
                    <a:pt x="259" y="278"/>
                    <a:pt x="259" y="279"/>
                  </a:cubicBezTo>
                  <a:cubicBezTo>
                    <a:pt x="258" y="279"/>
                    <a:pt x="258" y="279"/>
                    <a:pt x="258" y="280"/>
                  </a:cubicBezTo>
                  <a:cubicBezTo>
                    <a:pt x="258" y="280"/>
                    <a:pt x="258" y="281"/>
                    <a:pt x="258" y="282"/>
                  </a:cubicBezTo>
                  <a:cubicBezTo>
                    <a:pt x="258" y="282"/>
                    <a:pt x="258" y="283"/>
                    <a:pt x="258" y="284"/>
                  </a:cubicBezTo>
                  <a:cubicBezTo>
                    <a:pt x="258" y="284"/>
                    <a:pt x="258" y="285"/>
                    <a:pt x="258" y="286"/>
                  </a:cubicBezTo>
                  <a:cubicBezTo>
                    <a:pt x="258" y="286"/>
                    <a:pt x="258" y="287"/>
                    <a:pt x="258" y="288"/>
                  </a:cubicBezTo>
                  <a:cubicBezTo>
                    <a:pt x="258" y="288"/>
                    <a:pt x="258" y="289"/>
                    <a:pt x="257" y="289"/>
                  </a:cubicBezTo>
                  <a:cubicBezTo>
                    <a:pt x="257" y="289"/>
                    <a:pt x="257" y="290"/>
                    <a:pt x="257" y="290"/>
                  </a:cubicBezTo>
                  <a:cubicBezTo>
                    <a:pt x="256" y="291"/>
                    <a:pt x="257" y="291"/>
                    <a:pt x="257" y="292"/>
                  </a:cubicBezTo>
                  <a:cubicBezTo>
                    <a:pt x="257" y="293"/>
                    <a:pt x="257" y="293"/>
                    <a:pt x="258" y="294"/>
                  </a:cubicBezTo>
                  <a:cubicBezTo>
                    <a:pt x="258" y="294"/>
                    <a:pt x="258" y="295"/>
                    <a:pt x="258" y="295"/>
                  </a:cubicBezTo>
                  <a:cubicBezTo>
                    <a:pt x="259" y="296"/>
                    <a:pt x="260" y="297"/>
                    <a:pt x="259" y="298"/>
                  </a:cubicBezTo>
                  <a:cubicBezTo>
                    <a:pt x="259" y="298"/>
                    <a:pt x="258" y="298"/>
                    <a:pt x="257" y="298"/>
                  </a:cubicBezTo>
                  <a:cubicBezTo>
                    <a:pt x="257" y="297"/>
                    <a:pt x="256" y="297"/>
                    <a:pt x="256" y="297"/>
                  </a:cubicBezTo>
                  <a:cubicBezTo>
                    <a:pt x="255" y="297"/>
                    <a:pt x="254" y="298"/>
                    <a:pt x="253" y="297"/>
                  </a:cubicBezTo>
                  <a:cubicBezTo>
                    <a:pt x="252" y="296"/>
                    <a:pt x="252" y="296"/>
                    <a:pt x="252" y="295"/>
                  </a:cubicBezTo>
                  <a:cubicBezTo>
                    <a:pt x="252" y="294"/>
                    <a:pt x="252" y="294"/>
                    <a:pt x="252" y="293"/>
                  </a:cubicBezTo>
                  <a:cubicBezTo>
                    <a:pt x="252" y="292"/>
                    <a:pt x="252" y="291"/>
                    <a:pt x="251" y="290"/>
                  </a:cubicBezTo>
                  <a:cubicBezTo>
                    <a:pt x="251" y="290"/>
                    <a:pt x="250" y="291"/>
                    <a:pt x="250" y="291"/>
                  </a:cubicBezTo>
                  <a:cubicBezTo>
                    <a:pt x="250" y="292"/>
                    <a:pt x="250" y="293"/>
                    <a:pt x="250" y="294"/>
                  </a:cubicBezTo>
                  <a:cubicBezTo>
                    <a:pt x="250" y="294"/>
                    <a:pt x="250" y="295"/>
                    <a:pt x="250" y="295"/>
                  </a:cubicBezTo>
                  <a:cubicBezTo>
                    <a:pt x="249" y="295"/>
                    <a:pt x="249" y="295"/>
                    <a:pt x="248" y="294"/>
                  </a:cubicBezTo>
                  <a:cubicBezTo>
                    <a:pt x="248" y="294"/>
                    <a:pt x="248" y="293"/>
                    <a:pt x="248" y="293"/>
                  </a:cubicBezTo>
                  <a:cubicBezTo>
                    <a:pt x="247" y="291"/>
                    <a:pt x="247" y="290"/>
                    <a:pt x="247" y="288"/>
                  </a:cubicBezTo>
                  <a:cubicBezTo>
                    <a:pt x="247" y="288"/>
                    <a:pt x="247" y="287"/>
                    <a:pt x="247" y="286"/>
                  </a:cubicBezTo>
                  <a:cubicBezTo>
                    <a:pt x="247" y="285"/>
                    <a:pt x="247" y="284"/>
                    <a:pt x="246" y="284"/>
                  </a:cubicBezTo>
                  <a:cubicBezTo>
                    <a:pt x="246" y="283"/>
                    <a:pt x="246" y="283"/>
                    <a:pt x="246" y="283"/>
                  </a:cubicBezTo>
                  <a:cubicBezTo>
                    <a:pt x="246" y="283"/>
                    <a:pt x="246" y="283"/>
                    <a:pt x="246" y="283"/>
                  </a:cubicBezTo>
                  <a:cubicBezTo>
                    <a:pt x="245" y="284"/>
                    <a:pt x="245" y="286"/>
                    <a:pt x="245" y="287"/>
                  </a:cubicBezTo>
                  <a:cubicBezTo>
                    <a:pt x="246" y="288"/>
                    <a:pt x="246" y="290"/>
                    <a:pt x="246" y="291"/>
                  </a:cubicBezTo>
                  <a:cubicBezTo>
                    <a:pt x="246" y="292"/>
                    <a:pt x="246" y="292"/>
                    <a:pt x="246" y="293"/>
                  </a:cubicBezTo>
                  <a:cubicBezTo>
                    <a:pt x="246" y="293"/>
                    <a:pt x="246" y="293"/>
                    <a:pt x="246" y="293"/>
                  </a:cubicBezTo>
                  <a:cubicBezTo>
                    <a:pt x="246" y="293"/>
                    <a:pt x="246" y="293"/>
                    <a:pt x="246" y="293"/>
                  </a:cubicBezTo>
                  <a:cubicBezTo>
                    <a:pt x="246" y="293"/>
                    <a:pt x="245" y="293"/>
                    <a:pt x="245" y="292"/>
                  </a:cubicBezTo>
                  <a:cubicBezTo>
                    <a:pt x="245" y="292"/>
                    <a:pt x="245" y="292"/>
                    <a:pt x="244" y="292"/>
                  </a:cubicBezTo>
                  <a:cubicBezTo>
                    <a:pt x="244" y="293"/>
                    <a:pt x="244" y="293"/>
                    <a:pt x="244" y="294"/>
                  </a:cubicBezTo>
                  <a:cubicBezTo>
                    <a:pt x="243" y="295"/>
                    <a:pt x="243" y="295"/>
                    <a:pt x="242" y="295"/>
                  </a:cubicBezTo>
                  <a:cubicBezTo>
                    <a:pt x="241" y="295"/>
                    <a:pt x="241" y="295"/>
                    <a:pt x="240" y="295"/>
                  </a:cubicBezTo>
                  <a:cubicBezTo>
                    <a:pt x="240" y="295"/>
                    <a:pt x="239" y="295"/>
                    <a:pt x="239" y="296"/>
                  </a:cubicBezTo>
                  <a:cubicBezTo>
                    <a:pt x="238" y="296"/>
                    <a:pt x="238" y="295"/>
                    <a:pt x="237" y="295"/>
                  </a:cubicBezTo>
                  <a:cubicBezTo>
                    <a:pt x="237" y="295"/>
                    <a:pt x="236" y="295"/>
                    <a:pt x="236" y="294"/>
                  </a:cubicBezTo>
                  <a:cubicBezTo>
                    <a:pt x="236" y="294"/>
                    <a:pt x="236" y="293"/>
                    <a:pt x="237" y="293"/>
                  </a:cubicBezTo>
                  <a:cubicBezTo>
                    <a:pt x="237" y="292"/>
                    <a:pt x="237" y="291"/>
                    <a:pt x="236" y="291"/>
                  </a:cubicBezTo>
                  <a:cubicBezTo>
                    <a:pt x="236" y="290"/>
                    <a:pt x="234" y="288"/>
                    <a:pt x="233" y="289"/>
                  </a:cubicBezTo>
                  <a:cubicBezTo>
                    <a:pt x="232" y="290"/>
                    <a:pt x="232" y="292"/>
                    <a:pt x="232" y="294"/>
                  </a:cubicBezTo>
                  <a:cubicBezTo>
                    <a:pt x="232" y="295"/>
                    <a:pt x="232" y="296"/>
                    <a:pt x="231" y="297"/>
                  </a:cubicBezTo>
                  <a:cubicBezTo>
                    <a:pt x="231" y="297"/>
                    <a:pt x="231" y="297"/>
                    <a:pt x="231" y="297"/>
                  </a:cubicBezTo>
                  <a:cubicBezTo>
                    <a:pt x="230" y="297"/>
                    <a:pt x="230" y="297"/>
                    <a:pt x="230" y="297"/>
                  </a:cubicBezTo>
                  <a:cubicBezTo>
                    <a:pt x="229" y="297"/>
                    <a:pt x="229" y="296"/>
                    <a:pt x="229" y="296"/>
                  </a:cubicBezTo>
                  <a:cubicBezTo>
                    <a:pt x="229" y="295"/>
                    <a:pt x="229" y="294"/>
                    <a:pt x="229" y="294"/>
                  </a:cubicBezTo>
                  <a:cubicBezTo>
                    <a:pt x="229" y="293"/>
                    <a:pt x="229" y="292"/>
                    <a:pt x="229" y="291"/>
                  </a:cubicBezTo>
                  <a:cubicBezTo>
                    <a:pt x="229" y="290"/>
                    <a:pt x="229" y="290"/>
                    <a:pt x="229" y="289"/>
                  </a:cubicBezTo>
                  <a:cubicBezTo>
                    <a:pt x="229" y="288"/>
                    <a:pt x="229" y="286"/>
                    <a:pt x="228" y="285"/>
                  </a:cubicBezTo>
                  <a:cubicBezTo>
                    <a:pt x="227" y="284"/>
                    <a:pt x="227" y="284"/>
                    <a:pt x="226" y="284"/>
                  </a:cubicBezTo>
                  <a:cubicBezTo>
                    <a:pt x="226" y="284"/>
                    <a:pt x="225" y="283"/>
                    <a:pt x="225" y="282"/>
                  </a:cubicBezTo>
                  <a:cubicBezTo>
                    <a:pt x="224" y="282"/>
                    <a:pt x="224" y="281"/>
                    <a:pt x="223" y="280"/>
                  </a:cubicBezTo>
                  <a:cubicBezTo>
                    <a:pt x="223" y="279"/>
                    <a:pt x="222" y="278"/>
                    <a:pt x="222" y="277"/>
                  </a:cubicBezTo>
                  <a:cubicBezTo>
                    <a:pt x="222" y="277"/>
                    <a:pt x="221" y="276"/>
                    <a:pt x="222" y="275"/>
                  </a:cubicBezTo>
                  <a:cubicBezTo>
                    <a:pt x="222" y="274"/>
                    <a:pt x="223" y="274"/>
                    <a:pt x="224" y="274"/>
                  </a:cubicBezTo>
                  <a:cubicBezTo>
                    <a:pt x="225" y="273"/>
                    <a:pt x="224" y="272"/>
                    <a:pt x="224" y="271"/>
                  </a:cubicBezTo>
                  <a:cubicBezTo>
                    <a:pt x="224" y="270"/>
                    <a:pt x="223" y="269"/>
                    <a:pt x="223" y="268"/>
                  </a:cubicBezTo>
                  <a:cubicBezTo>
                    <a:pt x="223" y="267"/>
                    <a:pt x="224" y="267"/>
                    <a:pt x="224" y="266"/>
                  </a:cubicBezTo>
                  <a:cubicBezTo>
                    <a:pt x="225" y="266"/>
                    <a:pt x="226" y="266"/>
                    <a:pt x="227" y="266"/>
                  </a:cubicBezTo>
                  <a:cubicBezTo>
                    <a:pt x="228" y="266"/>
                    <a:pt x="228" y="266"/>
                    <a:pt x="229" y="266"/>
                  </a:cubicBezTo>
                  <a:cubicBezTo>
                    <a:pt x="230" y="266"/>
                    <a:pt x="230" y="265"/>
                    <a:pt x="231" y="265"/>
                  </a:cubicBezTo>
                  <a:cubicBezTo>
                    <a:pt x="232" y="265"/>
                    <a:pt x="233" y="266"/>
                    <a:pt x="233" y="266"/>
                  </a:cubicBezTo>
                  <a:cubicBezTo>
                    <a:pt x="234" y="265"/>
                    <a:pt x="235" y="265"/>
                    <a:pt x="235" y="264"/>
                  </a:cubicBezTo>
                  <a:cubicBezTo>
                    <a:pt x="234" y="264"/>
                    <a:pt x="234" y="263"/>
                    <a:pt x="233" y="262"/>
                  </a:cubicBezTo>
                  <a:cubicBezTo>
                    <a:pt x="233" y="262"/>
                    <a:pt x="233" y="262"/>
                    <a:pt x="233" y="261"/>
                  </a:cubicBezTo>
                  <a:cubicBezTo>
                    <a:pt x="233" y="261"/>
                    <a:pt x="233" y="261"/>
                    <a:pt x="233" y="260"/>
                  </a:cubicBezTo>
                  <a:cubicBezTo>
                    <a:pt x="233" y="259"/>
                    <a:pt x="234" y="258"/>
                    <a:pt x="233" y="257"/>
                  </a:cubicBezTo>
                  <a:cubicBezTo>
                    <a:pt x="233" y="256"/>
                    <a:pt x="233" y="255"/>
                    <a:pt x="232" y="255"/>
                  </a:cubicBezTo>
                  <a:cubicBezTo>
                    <a:pt x="231" y="255"/>
                    <a:pt x="230" y="256"/>
                    <a:pt x="230" y="257"/>
                  </a:cubicBezTo>
                  <a:cubicBezTo>
                    <a:pt x="229" y="259"/>
                    <a:pt x="229" y="261"/>
                    <a:pt x="229" y="263"/>
                  </a:cubicBezTo>
                  <a:cubicBezTo>
                    <a:pt x="229" y="263"/>
                    <a:pt x="229" y="263"/>
                    <a:pt x="228" y="263"/>
                  </a:cubicBezTo>
                  <a:cubicBezTo>
                    <a:pt x="228" y="263"/>
                    <a:pt x="228" y="263"/>
                    <a:pt x="228" y="263"/>
                  </a:cubicBezTo>
                  <a:cubicBezTo>
                    <a:pt x="227" y="263"/>
                    <a:pt x="227" y="262"/>
                    <a:pt x="226" y="262"/>
                  </a:cubicBezTo>
                  <a:cubicBezTo>
                    <a:pt x="225" y="262"/>
                    <a:pt x="225" y="263"/>
                    <a:pt x="225" y="263"/>
                  </a:cubicBezTo>
                  <a:cubicBezTo>
                    <a:pt x="224" y="264"/>
                    <a:pt x="224" y="264"/>
                    <a:pt x="224" y="265"/>
                  </a:cubicBezTo>
                  <a:cubicBezTo>
                    <a:pt x="223" y="265"/>
                    <a:pt x="222" y="265"/>
                    <a:pt x="221" y="264"/>
                  </a:cubicBezTo>
                  <a:cubicBezTo>
                    <a:pt x="221" y="264"/>
                    <a:pt x="220" y="264"/>
                    <a:pt x="220" y="265"/>
                  </a:cubicBezTo>
                  <a:cubicBezTo>
                    <a:pt x="220" y="265"/>
                    <a:pt x="220" y="266"/>
                    <a:pt x="220" y="266"/>
                  </a:cubicBezTo>
                  <a:cubicBezTo>
                    <a:pt x="220" y="267"/>
                    <a:pt x="220" y="267"/>
                    <a:pt x="221" y="268"/>
                  </a:cubicBezTo>
                  <a:cubicBezTo>
                    <a:pt x="221" y="268"/>
                    <a:pt x="222" y="269"/>
                    <a:pt x="221" y="270"/>
                  </a:cubicBezTo>
                  <a:cubicBezTo>
                    <a:pt x="221" y="270"/>
                    <a:pt x="220" y="270"/>
                    <a:pt x="220" y="270"/>
                  </a:cubicBezTo>
                  <a:cubicBezTo>
                    <a:pt x="220" y="270"/>
                    <a:pt x="219" y="271"/>
                    <a:pt x="219" y="271"/>
                  </a:cubicBezTo>
                  <a:cubicBezTo>
                    <a:pt x="219" y="272"/>
                    <a:pt x="219" y="273"/>
                    <a:pt x="219" y="274"/>
                  </a:cubicBezTo>
                  <a:cubicBezTo>
                    <a:pt x="219" y="274"/>
                    <a:pt x="219" y="274"/>
                    <a:pt x="219" y="274"/>
                  </a:cubicBezTo>
                  <a:cubicBezTo>
                    <a:pt x="219" y="275"/>
                    <a:pt x="218" y="274"/>
                    <a:pt x="218" y="274"/>
                  </a:cubicBezTo>
                  <a:cubicBezTo>
                    <a:pt x="217" y="273"/>
                    <a:pt x="216" y="272"/>
                    <a:pt x="215" y="271"/>
                  </a:cubicBezTo>
                  <a:cubicBezTo>
                    <a:pt x="213" y="269"/>
                    <a:pt x="212" y="267"/>
                    <a:pt x="209" y="266"/>
                  </a:cubicBezTo>
                  <a:cubicBezTo>
                    <a:pt x="209" y="266"/>
                    <a:pt x="209" y="266"/>
                    <a:pt x="208" y="265"/>
                  </a:cubicBezTo>
                  <a:cubicBezTo>
                    <a:pt x="208" y="265"/>
                    <a:pt x="208" y="265"/>
                    <a:pt x="208" y="265"/>
                  </a:cubicBezTo>
                  <a:cubicBezTo>
                    <a:pt x="207" y="264"/>
                    <a:pt x="208" y="264"/>
                    <a:pt x="208" y="263"/>
                  </a:cubicBezTo>
                  <a:cubicBezTo>
                    <a:pt x="209" y="263"/>
                    <a:pt x="209" y="262"/>
                    <a:pt x="208" y="261"/>
                  </a:cubicBezTo>
                  <a:cubicBezTo>
                    <a:pt x="208" y="261"/>
                    <a:pt x="207" y="260"/>
                    <a:pt x="206" y="260"/>
                  </a:cubicBezTo>
                  <a:cubicBezTo>
                    <a:pt x="205" y="260"/>
                    <a:pt x="204" y="260"/>
                    <a:pt x="203" y="260"/>
                  </a:cubicBezTo>
                  <a:cubicBezTo>
                    <a:pt x="203" y="260"/>
                    <a:pt x="202" y="260"/>
                    <a:pt x="201" y="260"/>
                  </a:cubicBezTo>
                  <a:cubicBezTo>
                    <a:pt x="201" y="260"/>
                    <a:pt x="201" y="260"/>
                    <a:pt x="201" y="260"/>
                  </a:cubicBezTo>
                  <a:cubicBezTo>
                    <a:pt x="200" y="260"/>
                    <a:pt x="200" y="260"/>
                    <a:pt x="200" y="260"/>
                  </a:cubicBezTo>
                  <a:cubicBezTo>
                    <a:pt x="199" y="259"/>
                    <a:pt x="199" y="258"/>
                    <a:pt x="199" y="257"/>
                  </a:cubicBezTo>
                  <a:cubicBezTo>
                    <a:pt x="200" y="256"/>
                    <a:pt x="201" y="255"/>
                    <a:pt x="202" y="254"/>
                  </a:cubicBezTo>
                  <a:cubicBezTo>
                    <a:pt x="204" y="253"/>
                    <a:pt x="205" y="252"/>
                    <a:pt x="206" y="252"/>
                  </a:cubicBezTo>
                  <a:cubicBezTo>
                    <a:pt x="208" y="251"/>
                    <a:pt x="209" y="250"/>
                    <a:pt x="209" y="248"/>
                  </a:cubicBezTo>
                  <a:cubicBezTo>
                    <a:pt x="209" y="248"/>
                    <a:pt x="209" y="248"/>
                    <a:pt x="209" y="247"/>
                  </a:cubicBezTo>
                  <a:cubicBezTo>
                    <a:pt x="208" y="247"/>
                    <a:pt x="208" y="247"/>
                    <a:pt x="208" y="248"/>
                  </a:cubicBezTo>
                  <a:cubicBezTo>
                    <a:pt x="206" y="248"/>
                    <a:pt x="205" y="249"/>
                    <a:pt x="204" y="250"/>
                  </a:cubicBezTo>
                  <a:cubicBezTo>
                    <a:pt x="203" y="250"/>
                    <a:pt x="203" y="250"/>
                    <a:pt x="202" y="250"/>
                  </a:cubicBezTo>
                  <a:cubicBezTo>
                    <a:pt x="202" y="250"/>
                    <a:pt x="202" y="249"/>
                    <a:pt x="202" y="249"/>
                  </a:cubicBezTo>
                  <a:cubicBezTo>
                    <a:pt x="201" y="249"/>
                    <a:pt x="201" y="249"/>
                    <a:pt x="201" y="249"/>
                  </a:cubicBezTo>
                  <a:cubicBezTo>
                    <a:pt x="201" y="249"/>
                    <a:pt x="201" y="249"/>
                    <a:pt x="201" y="250"/>
                  </a:cubicBezTo>
                  <a:cubicBezTo>
                    <a:pt x="200" y="251"/>
                    <a:pt x="200" y="252"/>
                    <a:pt x="200" y="253"/>
                  </a:cubicBezTo>
                  <a:cubicBezTo>
                    <a:pt x="199" y="254"/>
                    <a:pt x="198" y="255"/>
                    <a:pt x="197" y="255"/>
                  </a:cubicBezTo>
                  <a:cubicBezTo>
                    <a:pt x="196" y="256"/>
                    <a:pt x="195" y="256"/>
                    <a:pt x="194" y="257"/>
                  </a:cubicBezTo>
                  <a:cubicBezTo>
                    <a:pt x="194" y="258"/>
                    <a:pt x="193" y="259"/>
                    <a:pt x="192" y="260"/>
                  </a:cubicBezTo>
                  <a:cubicBezTo>
                    <a:pt x="192" y="260"/>
                    <a:pt x="191" y="260"/>
                    <a:pt x="190" y="260"/>
                  </a:cubicBezTo>
                  <a:cubicBezTo>
                    <a:pt x="190" y="260"/>
                    <a:pt x="189" y="260"/>
                    <a:pt x="188" y="260"/>
                  </a:cubicBezTo>
                  <a:cubicBezTo>
                    <a:pt x="188" y="260"/>
                    <a:pt x="187" y="260"/>
                    <a:pt x="186" y="260"/>
                  </a:cubicBezTo>
                  <a:cubicBezTo>
                    <a:pt x="185" y="260"/>
                    <a:pt x="184" y="258"/>
                    <a:pt x="183" y="257"/>
                  </a:cubicBezTo>
                  <a:cubicBezTo>
                    <a:pt x="182" y="256"/>
                    <a:pt x="181" y="255"/>
                    <a:pt x="180" y="254"/>
                  </a:cubicBezTo>
                  <a:cubicBezTo>
                    <a:pt x="179" y="253"/>
                    <a:pt x="177" y="252"/>
                    <a:pt x="176" y="251"/>
                  </a:cubicBezTo>
                  <a:cubicBezTo>
                    <a:pt x="176" y="251"/>
                    <a:pt x="175" y="250"/>
                    <a:pt x="175" y="250"/>
                  </a:cubicBezTo>
                  <a:cubicBezTo>
                    <a:pt x="175" y="249"/>
                    <a:pt x="175" y="249"/>
                    <a:pt x="175" y="248"/>
                  </a:cubicBezTo>
                  <a:cubicBezTo>
                    <a:pt x="175" y="248"/>
                    <a:pt x="174" y="247"/>
                    <a:pt x="174" y="246"/>
                  </a:cubicBezTo>
                  <a:cubicBezTo>
                    <a:pt x="174" y="245"/>
                    <a:pt x="174" y="244"/>
                    <a:pt x="174" y="244"/>
                  </a:cubicBezTo>
                  <a:cubicBezTo>
                    <a:pt x="174" y="243"/>
                    <a:pt x="173" y="243"/>
                    <a:pt x="173" y="243"/>
                  </a:cubicBezTo>
                  <a:cubicBezTo>
                    <a:pt x="172" y="243"/>
                    <a:pt x="172" y="244"/>
                    <a:pt x="171" y="244"/>
                  </a:cubicBezTo>
                  <a:cubicBezTo>
                    <a:pt x="170" y="244"/>
                    <a:pt x="170" y="244"/>
                    <a:pt x="169" y="244"/>
                  </a:cubicBezTo>
                  <a:cubicBezTo>
                    <a:pt x="168" y="244"/>
                    <a:pt x="167" y="244"/>
                    <a:pt x="166" y="243"/>
                  </a:cubicBezTo>
                  <a:cubicBezTo>
                    <a:pt x="166" y="243"/>
                    <a:pt x="165" y="243"/>
                    <a:pt x="164" y="243"/>
                  </a:cubicBezTo>
                  <a:cubicBezTo>
                    <a:pt x="163" y="242"/>
                    <a:pt x="161" y="241"/>
                    <a:pt x="160" y="240"/>
                  </a:cubicBezTo>
                  <a:cubicBezTo>
                    <a:pt x="159" y="240"/>
                    <a:pt x="158" y="240"/>
                    <a:pt x="157" y="240"/>
                  </a:cubicBezTo>
                  <a:cubicBezTo>
                    <a:pt x="156" y="239"/>
                    <a:pt x="155" y="239"/>
                    <a:pt x="155" y="239"/>
                  </a:cubicBezTo>
                  <a:cubicBezTo>
                    <a:pt x="154" y="238"/>
                    <a:pt x="154" y="238"/>
                    <a:pt x="153" y="237"/>
                  </a:cubicBezTo>
                  <a:cubicBezTo>
                    <a:pt x="152" y="236"/>
                    <a:pt x="152" y="236"/>
                    <a:pt x="151" y="235"/>
                  </a:cubicBezTo>
                  <a:cubicBezTo>
                    <a:pt x="150" y="234"/>
                    <a:pt x="149" y="234"/>
                    <a:pt x="149" y="233"/>
                  </a:cubicBezTo>
                  <a:cubicBezTo>
                    <a:pt x="148" y="233"/>
                    <a:pt x="148" y="232"/>
                    <a:pt x="148" y="231"/>
                  </a:cubicBezTo>
                  <a:cubicBezTo>
                    <a:pt x="149" y="231"/>
                    <a:pt x="150" y="231"/>
                    <a:pt x="150" y="231"/>
                  </a:cubicBezTo>
                  <a:cubicBezTo>
                    <a:pt x="151" y="231"/>
                    <a:pt x="152" y="231"/>
                    <a:pt x="153" y="231"/>
                  </a:cubicBezTo>
                  <a:cubicBezTo>
                    <a:pt x="153" y="231"/>
                    <a:pt x="154" y="230"/>
                    <a:pt x="154" y="230"/>
                  </a:cubicBezTo>
                  <a:cubicBezTo>
                    <a:pt x="155" y="230"/>
                    <a:pt x="155" y="229"/>
                    <a:pt x="156" y="229"/>
                  </a:cubicBezTo>
                  <a:cubicBezTo>
                    <a:pt x="156" y="229"/>
                    <a:pt x="157" y="229"/>
                    <a:pt x="158" y="228"/>
                  </a:cubicBezTo>
                  <a:cubicBezTo>
                    <a:pt x="158" y="227"/>
                    <a:pt x="157" y="227"/>
                    <a:pt x="157" y="227"/>
                  </a:cubicBezTo>
                  <a:cubicBezTo>
                    <a:pt x="156" y="227"/>
                    <a:pt x="156" y="227"/>
                    <a:pt x="155" y="227"/>
                  </a:cubicBezTo>
                  <a:cubicBezTo>
                    <a:pt x="155" y="226"/>
                    <a:pt x="154" y="226"/>
                    <a:pt x="154" y="226"/>
                  </a:cubicBezTo>
                  <a:cubicBezTo>
                    <a:pt x="154" y="225"/>
                    <a:pt x="153" y="226"/>
                    <a:pt x="153" y="226"/>
                  </a:cubicBezTo>
                  <a:cubicBezTo>
                    <a:pt x="152" y="226"/>
                    <a:pt x="151" y="227"/>
                    <a:pt x="151" y="228"/>
                  </a:cubicBezTo>
                  <a:cubicBezTo>
                    <a:pt x="150" y="229"/>
                    <a:pt x="149" y="229"/>
                    <a:pt x="148" y="230"/>
                  </a:cubicBezTo>
                  <a:cubicBezTo>
                    <a:pt x="147" y="230"/>
                    <a:pt x="147" y="230"/>
                    <a:pt x="146" y="230"/>
                  </a:cubicBezTo>
                  <a:cubicBezTo>
                    <a:pt x="146" y="230"/>
                    <a:pt x="145" y="230"/>
                    <a:pt x="145" y="230"/>
                  </a:cubicBezTo>
                  <a:cubicBezTo>
                    <a:pt x="144" y="231"/>
                    <a:pt x="143" y="231"/>
                    <a:pt x="143" y="231"/>
                  </a:cubicBezTo>
                  <a:cubicBezTo>
                    <a:pt x="142" y="231"/>
                    <a:pt x="141" y="231"/>
                    <a:pt x="140" y="231"/>
                  </a:cubicBezTo>
                  <a:cubicBezTo>
                    <a:pt x="140" y="231"/>
                    <a:pt x="139" y="231"/>
                    <a:pt x="139" y="231"/>
                  </a:cubicBezTo>
                  <a:cubicBezTo>
                    <a:pt x="138" y="232"/>
                    <a:pt x="138" y="232"/>
                    <a:pt x="138" y="232"/>
                  </a:cubicBezTo>
                  <a:cubicBezTo>
                    <a:pt x="137" y="232"/>
                    <a:pt x="137" y="232"/>
                    <a:pt x="136" y="232"/>
                  </a:cubicBezTo>
                  <a:cubicBezTo>
                    <a:pt x="136" y="232"/>
                    <a:pt x="135" y="231"/>
                    <a:pt x="134" y="231"/>
                  </a:cubicBezTo>
                  <a:cubicBezTo>
                    <a:pt x="133" y="231"/>
                    <a:pt x="132" y="232"/>
                    <a:pt x="131" y="232"/>
                  </a:cubicBezTo>
                  <a:cubicBezTo>
                    <a:pt x="130" y="232"/>
                    <a:pt x="129" y="232"/>
                    <a:pt x="129" y="232"/>
                  </a:cubicBezTo>
                  <a:cubicBezTo>
                    <a:pt x="129" y="232"/>
                    <a:pt x="128" y="232"/>
                    <a:pt x="128" y="232"/>
                  </a:cubicBezTo>
                  <a:cubicBezTo>
                    <a:pt x="128" y="232"/>
                    <a:pt x="128" y="232"/>
                    <a:pt x="128" y="231"/>
                  </a:cubicBezTo>
                  <a:cubicBezTo>
                    <a:pt x="128" y="231"/>
                    <a:pt x="128" y="230"/>
                    <a:pt x="128" y="229"/>
                  </a:cubicBezTo>
                  <a:cubicBezTo>
                    <a:pt x="128" y="229"/>
                    <a:pt x="128" y="228"/>
                    <a:pt x="128" y="228"/>
                  </a:cubicBezTo>
                  <a:cubicBezTo>
                    <a:pt x="128" y="227"/>
                    <a:pt x="128" y="226"/>
                    <a:pt x="128" y="226"/>
                  </a:cubicBezTo>
                  <a:cubicBezTo>
                    <a:pt x="127" y="224"/>
                    <a:pt x="126" y="223"/>
                    <a:pt x="125" y="223"/>
                  </a:cubicBezTo>
                  <a:cubicBezTo>
                    <a:pt x="125" y="222"/>
                    <a:pt x="124" y="222"/>
                    <a:pt x="124" y="222"/>
                  </a:cubicBezTo>
                  <a:cubicBezTo>
                    <a:pt x="123" y="222"/>
                    <a:pt x="123" y="221"/>
                    <a:pt x="122" y="220"/>
                  </a:cubicBezTo>
                  <a:cubicBezTo>
                    <a:pt x="122" y="220"/>
                    <a:pt x="122" y="219"/>
                    <a:pt x="121" y="218"/>
                  </a:cubicBezTo>
                  <a:cubicBezTo>
                    <a:pt x="121" y="217"/>
                    <a:pt x="120" y="217"/>
                    <a:pt x="120" y="216"/>
                  </a:cubicBezTo>
                  <a:cubicBezTo>
                    <a:pt x="120" y="215"/>
                    <a:pt x="121" y="215"/>
                    <a:pt x="121" y="215"/>
                  </a:cubicBezTo>
                  <a:cubicBezTo>
                    <a:pt x="122" y="214"/>
                    <a:pt x="122" y="214"/>
                    <a:pt x="123" y="213"/>
                  </a:cubicBezTo>
                  <a:cubicBezTo>
                    <a:pt x="123" y="213"/>
                    <a:pt x="123" y="212"/>
                    <a:pt x="122" y="212"/>
                  </a:cubicBezTo>
                  <a:cubicBezTo>
                    <a:pt x="121" y="212"/>
                    <a:pt x="121" y="211"/>
                    <a:pt x="120" y="212"/>
                  </a:cubicBezTo>
                  <a:cubicBezTo>
                    <a:pt x="120" y="212"/>
                    <a:pt x="119" y="212"/>
                    <a:pt x="119" y="212"/>
                  </a:cubicBezTo>
                  <a:cubicBezTo>
                    <a:pt x="118" y="212"/>
                    <a:pt x="118" y="211"/>
                    <a:pt x="117" y="211"/>
                  </a:cubicBezTo>
                  <a:cubicBezTo>
                    <a:pt x="117" y="210"/>
                    <a:pt x="117" y="210"/>
                    <a:pt x="117" y="210"/>
                  </a:cubicBezTo>
                  <a:cubicBezTo>
                    <a:pt x="117" y="209"/>
                    <a:pt x="117" y="209"/>
                    <a:pt x="117" y="209"/>
                  </a:cubicBezTo>
                  <a:cubicBezTo>
                    <a:pt x="117" y="209"/>
                    <a:pt x="118" y="209"/>
                    <a:pt x="118" y="209"/>
                  </a:cubicBezTo>
                  <a:cubicBezTo>
                    <a:pt x="119" y="209"/>
                    <a:pt x="119" y="207"/>
                    <a:pt x="118" y="206"/>
                  </a:cubicBezTo>
                  <a:cubicBezTo>
                    <a:pt x="118" y="206"/>
                    <a:pt x="117" y="206"/>
                    <a:pt x="117" y="206"/>
                  </a:cubicBezTo>
                  <a:cubicBezTo>
                    <a:pt x="116" y="206"/>
                    <a:pt x="116" y="206"/>
                    <a:pt x="115" y="206"/>
                  </a:cubicBezTo>
                  <a:cubicBezTo>
                    <a:pt x="115" y="206"/>
                    <a:pt x="115" y="206"/>
                    <a:pt x="114" y="205"/>
                  </a:cubicBezTo>
                  <a:cubicBezTo>
                    <a:pt x="114" y="205"/>
                    <a:pt x="113" y="204"/>
                    <a:pt x="113" y="204"/>
                  </a:cubicBezTo>
                  <a:cubicBezTo>
                    <a:pt x="112" y="204"/>
                    <a:pt x="111" y="204"/>
                    <a:pt x="111" y="204"/>
                  </a:cubicBezTo>
                  <a:cubicBezTo>
                    <a:pt x="111" y="204"/>
                    <a:pt x="111" y="205"/>
                    <a:pt x="111" y="205"/>
                  </a:cubicBezTo>
                  <a:cubicBezTo>
                    <a:pt x="111" y="205"/>
                    <a:pt x="111" y="206"/>
                    <a:pt x="111" y="206"/>
                  </a:cubicBezTo>
                  <a:cubicBezTo>
                    <a:pt x="111" y="207"/>
                    <a:pt x="111" y="208"/>
                    <a:pt x="111" y="208"/>
                  </a:cubicBezTo>
                  <a:cubicBezTo>
                    <a:pt x="111" y="209"/>
                    <a:pt x="111" y="209"/>
                    <a:pt x="111" y="210"/>
                  </a:cubicBezTo>
                  <a:cubicBezTo>
                    <a:pt x="111" y="210"/>
                    <a:pt x="111" y="211"/>
                    <a:pt x="110" y="211"/>
                  </a:cubicBezTo>
                  <a:cubicBezTo>
                    <a:pt x="110" y="212"/>
                    <a:pt x="109" y="213"/>
                    <a:pt x="109" y="213"/>
                  </a:cubicBezTo>
                  <a:cubicBezTo>
                    <a:pt x="109" y="213"/>
                    <a:pt x="108" y="214"/>
                    <a:pt x="108" y="214"/>
                  </a:cubicBezTo>
                  <a:cubicBezTo>
                    <a:pt x="108" y="214"/>
                    <a:pt x="108" y="214"/>
                    <a:pt x="107" y="214"/>
                  </a:cubicBezTo>
                  <a:cubicBezTo>
                    <a:pt x="107" y="214"/>
                    <a:pt x="107" y="213"/>
                    <a:pt x="106" y="213"/>
                  </a:cubicBezTo>
                  <a:cubicBezTo>
                    <a:pt x="106" y="213"/>
                    <a:pt x="105" y="213"/>
                    <a:pt x="104" y="213"/>
                  </a:cubicBezTo>
                  <a:cubicBezTo>
                    <a:pt x="103" y="213"/>
                    <a:pt x="103" y="214"/>
                    <a:pt x="103" y="214"/>
                  </a:cubicBezTo>
                  <a:cubicBezTo>
                    <a:pt x="102" y="214"/>
                    <a:pt x="102" y="215"/>
                    <a:pt x="101" y="215"/>
                  </a:cubicBezTo>
                  <a:cubicBezTo>
                    <a:pt x="101" y="214"/>
                    <a:pt x="101" y="214"/>
                    <a:pt x="100" y="214"/>
                  </a:cubicBezTo>
                  <a:cubicBezTo>
                    <a:pt x="100" y="213"/>
                    <a:pt x="100" y="212"/>
                    <a:pt x="100" y="212"/>
                  </a:cubicBezTo>
                  <a:cubicBezTo>
                    <a:pt x="100" y="210"/>
                    <a:pt x="99" y="209"/>
                    <a:pt x="98" y="209"/>
                  </a:cubicBezTo>
                  <a:cubicBezTo>
                    <a:pt x="97" y="209"/>
                    <a:pt x="96" y="209"/>
                    <a:pt x="96" y="210"/>
                  </a:cubicBezTo>
                  <a:cubicBezTo>
                    <a:pt x="96" y="210"/>
                    <a:pt x="95" y="210"/>
                    <a:pt x="95" y="210"/>
                  </a:cubicBezTo>
                  <a:cubicBezTo>
                    <a:pt x="94" y="210"/>
                    <a:pt x="94" y="210"/>
                    <a:pt x="94" y="209"/>
                  </a:cubicBezTo>
                  <a:cubicBezTo>
                    <a:pt x="93" y="209"/>
                    <a:pt x="93" y="209"/>
                    <a:pt x="93" y="208"/>
                  </a:cubicBezTo>
                  <a:cubicBezTo>
                    <a:pt x="93" y="208"/>
                    <a:pt x="92" y="208"/>
                    <a:pt x="92" y="207"/>
                  </a:cubicBezTo>
                  <a:cubicBezTo>
                    <a:pt x="92" y="207"/>
                    <a:pt x="92" y="206"/>
                    <a:pt x="92" y="206"/>
                  </a:cubicBezTo>
                  <a:cubicBezTo>
                    <a:pt x="92" y="206"/>
                    <a:pt x="92" y="206"/>
                    <a:pt x="92" y="205"/>
                  </a:cubicBezTo>
                  <a:cubicBezTo>
                    <a:pt x="91" y="205"/>
                    <a:pt x="91" y="205"/>
                    <a:pt x="91" y="205"/>
                  </a:cubicBezTo>
                  <a:cubicBezTo>
                    <a:pt x="91" y="204"/>
                    <a:pt x="91" y="204"/>
                    <a:pt x="91" y="204"/>
                  </a:cubicBezTo>
                  <a:cubicBezTo>
                    <a:pt x="91" y="203"/>
                    <a:pt x="91" y="203"/>
                    <a:pt x="91" y="203"/>
                  </a:cubicBezTo>
                  <a:cubicBezTo>
                    <a:pt x="91" y="202"/>
                    <a:pt x="91" y="202"/>
                    <a:pt x="91" y="201"/>
                  </a:cubicBezTo>
                  <a:cubicBezTo>
                    <a:pt x="91" y="201"/>
                    <a:pt x="91" y="201"/>
                    <a:pt x="91" y="200"/>
                  </a:cubicBezTo>
                  <a:cubicBezTo>
                    <a:pt x="91" y="200"/>
                    <a:pt x="91" y="199"/>
                    <a:pt x="91" y="199"/>
                  </a:cubicBezTo>
                  <a:cubicBezTo>
                    <a:pt x="91" y="198"/>
                    <a:pt x="91" y="198"/>
                    <a:pt x="91" y="197"/>
                  </a:cubicBezTo>
                  <a:cubicBezTo>
                    <a:pt x="91" y="197"/>
                    <a:pt x="91" y="197"/>
                    <a:pt x="91" y="197"/>
                  </a:cubicBezTo>
                  <a:cubicBezTo>
                    <a:pt x="91" y="197"/>
                    <a:pt x="92" y="196"/>
                    <a:pt x="92" y="196"/>
                  </a:cubicBezTo>
                  <a:cubicBezTo>
                    <a:pt x="92" y="196"/>
                    <a:pt x="92" y="196"/>
                    <a:pt x="92" y="196"/>
                  </a:cubicBezTo>
                  <a:cubicBezTo>
                    <a:pt x="92" y="195"/>
                    <a:pt x="93" y="195"/>
                    <a:pt x="93" y="195"/>
                  </a:cubicBezTo>
                  <a:cubicBezTo>
                    <a:pt x="93" y="195"/>
                    <a:pt x="94" y="195"/>
                    <a:pt x="94" y="195"/>
                  </a:cubicBezTo>
                  <a:cubicBezTo>
                    <a:pt x="95" y="195"/>
                    <a:pt x="95" y="195"/>
                    <a:pt x="95" y="195"/>
                  </a:cubicBezTo>
                  <a:cubicBezTo>
                    <a:pt x="95" y="195"/>
                    <a:pt x="96" y="195"/>
                    <a:pt x="96" y="195"/>
                  </a:cubicBezTo>
                  <a:cubicBezTo>
                    <a:pt x="96" y="195"/>
                    <a:pt x="97" y="195"/>
                    <a:pt x="97" y="194"/>
                  </a:cubicBezTo>
                  <a:cubicBezTo>
                    <a:pt x="98" y="194"/>
                    <a:pt x="98" y="193"/>
                    <a:pt x="98" y="193"/>
                  </a:cubicBezTo>
                  <a:cubicBezTo>
                    <a:pt x="98" y="192"/>
                    <a:pt x="98" y="192"/>
                    <a:pt x="97" y="192"/>
                  </a:cubicBezTo>
                  <a:cubicBezTo>
                    <a:pt x="97" y="192"/>
                    <a:pt x="97" y="192"/>
                    <a:pt x="96" y="192"/>
                  </a:cubicBezTo>
                  <a:cubicBezTo>
                    <a:pt x="96" y="192"/>
                    <a:pt x="95" y="193"/>
                    <a:pt x="94" y="193"/>
                  </a:cubicBezTo>
                  <a:cubicBezTo>
                    <a:pt x="94" y="193"/>
                    <a:pt x="94" y="193"/>
                    <a:pt x="94" y="193"/>
                  </a:cubicBezTo>
                  <a:cubicBezTo>
                    <a:pt x="94" y="192"/>
                    <a:pt x="94" y="192"/>
                    <a:pt x="94" y="192"/>
                  </a:cubicBezTo>
                  <a:cubicBezTo>
                    <a:pt x="94" y="191"/>
                    <a:pt x="94" y="189"/>
                    <a:pt x="94" y="188"/>
                  </a:cubicBezTo>
                  <a:cubicBezTo>
                    <a:pt x="95" y="188"/>
                    <a:pt x="95" y="187"/>
                    <a:pt x="96" y="187"/>
                  </a:cubicBezTo>
                  <a:cubicBezTo>
                    <a:pt x="96" y="186"/>
                    <a:pt x="96" y="185"/>
                    <a:pt x="96" y="185"/>
                  </a:cubicBezTo>
                  <a:cubicBezTo>
                    <a:pt x="95" y="185"/>
                    <a:pt x="95" y="185"/>
                    <a:pt x="95" y="185"/>
                  </a:cubicBezTo>
                  <a:cubicBezTo>
                    <a:pt x="94" y="186"/>
                    <a:pt x="94" y="186"/>
                    <a:pt x="93" y="187"/>
                  </a:cubicBezTo>
                  <a:cubicBezTo>
                    <a:pt x="93" y="188"/>
                    <a:pt x="92" y="190"/>
                    <a:pt x="92" y="192"/>
                  </a:cubicBezTo>
                  <a:cubicBezTo>
                    <a:pt x="92" y="192"/>
                    <a:pt x="92" y="193"/>
                    <a:pt x="92" y="193"/>
                  </a:cubicBezTo>
                  <a:cubicBezTo>
                    <a:pt x="91" y="194"/>
                    <a:pt x="91" y="194"/>
                    <a:pt x="91" y="195"/>
                  </a:cubicBezTo>
                  <a:cubicBezTo>
                    <a:pt x="90" y="196"/>
                    <a:pt x="89" y="196"/>
                    <a:pt x="88" y="197"/>
                  </a:cubicBezTo>
                  <a:cubicBezTo>
                    <a:pt x="87" y="198"/>
                    <a:pt x="87" y="198"/>
                    <a:pt x="86" y="199"/>
                  </a:cubicBezTo>
                  <a:cubicBezTo>
                    <a:pt x="86" y="199"/>
                    <a:pt x="85" y="199"/>
                    <a:pt x="85" y="200"/>
                  </a:cubicBezTo>
                  <a:cubicBezTo>
                    <a:pt x="85" y="200"/>
                    <a:pt x="85" y="201"/>
                    <a:pt x="85" y="201"/>
                  </a:cubicBezTo>
                  <a:cubicBezTo>
                    <a:pt x="86" y="202"/>
                    <a:pt x="86" y="202"/>
                    <a:pt x="86" y="203"/>
                  </a:cubicBezTo>
                  <a:cubicBezTo>
                    <a:pt x="87" y="204"/>
                    <a:pt x="87" y="206"/>
                    <a:pt x="87" y="207"/>
                  </a:cubicBezTo>
                  <a:cubicBezTo>
                    <a:pt x="87" y="209"/>
                    <a:pt x="86" y="210"/>
                    <a:pt x="85" y="211"/>
                  </a:cubicBezTo>
                  <a:cubicBezTo>
                    <a:pt x="85" y="211"/>
                    <a:pt x="84" y="213"/>
                    <a:pt x="83" y="212"/>
                  </a:cubicBezTo>
                  <a:cubicBezTo>
                    <a:pt x="82" y="211"/>
                    <a:pt x="82" y="209"/>
                    <a:pt x="81" y="209"/>
                  </a:cubicBezTo>
                  <a:cubicBezTo>
                    <a:pt x="80" y="208"/>
                    <a:pt x="78" y="210"/>
                    <a:pt x="78" y="211"/>
                  </a:cubicBezTo>
                  <a:cubicBezTo>
                    <a:pt x="78" y="212"/>
                    <a:pt x="78" y="213"/>
                    <a:pt x="78" y="213"/>
                  </a:cubicBezTo>
                  <a:cubicBezTo>
                    <a:pt x="78" y="214"/>
                    <a:pt x="79" y="214"/>
                    <a:pt x="79" y="214"/>
                  </a:cubicBezTo>
                  <a:cubicBezTo>
                    <a:pt x="80" y="214"/>
                    <a:pt x="80" y="215"/>
                    <a:pt x="81" y="215"/>
                  </a:cubicBezTo>
                  <a:cubicBezTo>
                    <a:pt x="81" y="215"/>
                    <a:pt x="81" y="216"/>
                    <a:pt x="81" y="216"/>
                  </a:cubicBezTo>
                  <a:cubicBezTo>
                    <a:pt x="80" y="217"/>
                    <a:pt x="79" y="217"/>
                    <a:pt x="79" y="218"/>
                  </a:cubicBezTo>
                  <a:cubicBezTo>
                    <a:pt x="78" y="218"/>
                    <a:pt x="78" y="218"/>
                    <a:pt x="77" y="219"/>
                  </a:cubicBezTo>
                  <a:cubicBezTo>
                    <a:pt x="76" y="219"/>
                    <a:pt x="75" y="220"/>
                    <a:pt x="74" y="221"/>
                  </a:cubicBezTo>
                  <a:cubicBezTo>
                    <a:pt x="72" y="221"/>
                    <a:pt x="71" y="222"/>
                    <a:pt x="70" y="222"/>
                  </a:cubicBezTo>
                  <a:cubicBezTo>
                    <a:pt x="68" y="222"/>
                    <a:pt x="68" y="221"/>
                    <a:pt x="67" y="220"/>
                  </a:cubicBezTo>
                  <a:cubicBezTo>
                    <a:pt x="66" y="220"/>
                    <a:pt x="64" y="220"/>
                    <a:pt x="63" y="220"/>
                  </a:cubicBezTo>
                  <a:cubicBezTo>
                    <a:pt x="62" y="220"/>
                    <a:pt x="61" y="220"/>
                    <a:pt x="60" y="220"/>
                  </a:cubicBezTo>
                  <a:cubicBezTo>
                    <a:pt x="59" y="219"/>
                    <a:pt x="59" y="219"/>
                    <a:pt x="58" y="219"/>
                  </a:cubicBezTo>
                  <a:cubicBezTo>
                    <a:pt x="58" y="218"/>
                    <a:pt x="57" y="218"/>
                    <a:pt x="57" y="218"/>
                  </a:cubicBezTo>
                  <a:cubicBezTo>
                    <a:pt x="56" y="218"/>
                    <a:pt x="56" y="218"/>
                    <a:pt x="56" y="218"/>
                  </a:cubicBezTo>
                  <a:cubicBezTo>
                    <a:pt x="56" y="218"/>
                    <a:pt x="56" y="218"/>
                    <a:pt x="55" y="218"/>
                  </a:cubicBezTo>
                  <a:cubicBezTo>
                    <a:pt x="55" y="218"/>
                    <a:pt x="54" y="218"/>
                    <a:pt x="54" y="219"/>
                  </a:cubicBezTo>
                  <a:cubicBezTo>
                    <a:pt x="54" y="219"/>
                    <a:pt x="54" y="219"/>
                    <a:pt x="54" y="219"/>
                  </a:cubicBezTo>
                  <a:cubicBezTo>
                    <a:pt x="54" y="219"/>
                    <a:pt x="53" y="219"/>
                    <a:pt x="53" y="219"/>
                  </a:cubicBezTo>
                  <a:cubicBezTo>
                    <a:pt x="53" y="219"/>
                    <a:pt x="53" y="219"/>
                    <a:pt x="53" y="219"/>
                  </a:cubicBezTo>
                  <a:cubicBezTo>
                    <a:pt x="53" y="219"/>
                    <a:pt x="53" y="219"/>
                    <a:pt x="52" y="219"/>
                  </a:cubicBezTo>
                  <a:cubicBezTo>
                    <a:pt x="52" y="220"/>
                    <a:pt x="52" y="220"/>
                    <a:pt x="51" y="220"/>
                  </a:cubicBezTo>
                  <a:cubicBezTo>
                    <a:pt x="51" y="220"/>
                    <a:pt x="51" y="220"/>
                    <a:pt x="50" y="220"/>
                  </a:cubicBezTo>
                  <a:cubicBezTo>
                    <a:pt x="50" y="220"/>
                    <a:pt x="50" y="220"/>
                    <a:pt x="50" y="220"/>
                  </a:cubicBezTo>
                  <a:cubicBezTo>
                    <a:pt x="50" y="220"/>
                    <a:pt x="49" y="220"/>
                    <a:pt x="49" y="220"/>
                  </a:cubicBezTo>
                  <a:cubicBezTo>
                    <a:pt x="49" y="219"/>
                    <a:pt x="49" y="218"/>
                    <a:pt x="49" y="216"/>
                  </a:cubicBezTo>
                  <a:cubicBezTo>
                    <a:pt x="49" y="216"/>
                    <a:pt x="48" y="216"/>
                    <a:pt x="48" y="215"/>
                  </a:cubicBezTo>
                  <a:cubicBezTo>
                    <a:pt x="48" y="214"/>
                    <a:pt x="48" y="214"/>
                    <a:pt x="48" y="214"/>
                  </a:cubicBezTo>
                  <a:cubicBezTo>
                    <a:pt x="49" y="213"/>
                    <a:pt x="49" y="212"/>
                    <a:pt x="49" y="212"/>
                  </a:cubicBezTo>
                  <a:cubicBezTo>
                    <a:pt x="49" y="212"/>
                    <a:pt x="50" y="211"/>
                    <a:pt x="50" y="211"/>
                  </a:cubicBezTo>
                  <a:cubicBezTo>
                    <a:pt x="51" y="212"/>
                    <a:pt x="52" y="212"/>
                    <a:pt x="52" y="211"/>
                  </a:cubicBezTo>
                  <a:cubicBezTo>
                    <a:pt x="52" y="211"/>
                    <a:pt x="52" y="210"/>
                    <a:pt x="52" y="210"/>
                  </a:cubicBezTo>
                  <a:cubicBezTo>
                    <a:pt x="52" y="209"/>
                    <a:pt x="53" y="209"/>
                    <a:pt x="53" y="209"/>
                  </a:cubicBezTo>
                  <a:cubicBezTo>
                    <a:pt x="54" y="209"/>
                    <a:pt x="54" y="208"/>
                    <a:pt x="54" y="208"/>
                  </a:cubicBezTo>
                  <a:cubicBezTo>
                    <a:pt x="54" y="207"/>
                    <a:pt x="54" y="206"/>
                    <a:pt x="54" y="205"/>
                  </a:cubicBezTo>
                  <a:cubicBezTo>
                    <a:pt x="54" y="205"/>
                    <a:pt x="54" y="204"/>
                    <a:pt x="54" y="203"/>
                  </a:cubicBezTo>
                  <a:cubicBezTo>
                    <a:pt x="53" y="202"/>
                    <a:pt x="53" y="201"/>
                    <a:pt x="53" y="201"/>
                  </a:cubicBezTo>
                  <a:cubicBezTo>
                    <a:pt x="52" y="200"/>
                    <a:pt x="52" y="200"/>
                    <a:pt x="52" y="199"/>
                  </a:cubicBezTo>
                  <a:cubicBezTo>
                    <a:pt x="51" y="198"/>
                    <a:pt x="51" y="198"/>
                    <a:pt x="51" y="197"/>
                  </a:cubicBezTo>
                  <a:cubicBezTo>
                    <a:pt x="50" y="196"/>
                    <a:pt x="50" y="195"/>
                    <a:pt x="50" y="194"/>
                  </a:cubicBezTo>
                  <a:cubicBezTo>
                    <a:pt x="49" y="193"/>
                    <a:pt x="49" y="192"/>
                    <a:pt x="49" y="191"/>
                  </a:cubicBezTo>
                  <a:cubicBezTo>
                    <a:pt x="49" y="191"/>
                    <a:pt x="48" y="190"/>
                    <a:pt x="48" y="189"/>
                  </a:cubicBezTo>
                  <a:cubicBezTo>
                    <a:pt x="48" y="188"/>
                    <a:pt x="48" y="187"/>
                    <a:pt x="48" y="186"/>
                  </a:cubicBezTo>
                  <a:cubicBezTo>
                    <a:pt x="48" y="186"/>
                    <a:pt x="48" y="185"/>
                    <a:pt x="47" y="185"/>
                  </a:cubicBezTo>
                  <a:cubicBezTo>
                    <a:pt x="46" y="184"/>
                    <a:pt x="46" y="183"/>
                    <a:pt x="44" y="182"/>
                  </a:cubicBezTo>
                  <a:cubicBezTo>
                    <a:pt x="44" y="182"/>
                    <a:pt x="44" y="182"/>
                    <a:pt x="44" y="182"/>
                  </a:cubicBezTo>
                  <a:cubicBezTo>
                    <a:pt x="43" y="181"/>
                    <a:pt x="43" y="181"/>
                    <a:pt x="43" y="180"/>
                  </a:cubicBezTo>
                  <a:cubicBezTo>
                    <a:pt x="42" y="180"/>
                    <a:pt x="42" y="179"/>
                    <a:pt x="42" y="179"/>
                  </a:cubicBezTo>
                  <a:cubicBezTo>
                    <a:pt x="42" y="179"/>
                    <a:pt x="42" y="179"/>
                    <a:pt x="41" y="178"/>
                  </a:cubicBezTo>
                  <a:cubicBezTo>
                    <a:pt x="41" y="178"/>
                    <a:pt x="41" y="178"/>
                    <a:pt x="40" y="177"/>
                  </a:cubicBezTo>
                  <a:cubicBezTo>
                    <a:pt x="40" y="177"/>
                    <a:pt x="40" y="177"/>
                    <a:pt x="40" y="177"/>
                  </a:cubicBezTo>
                  <a:cubicBezTo>
                    <a:pt x="39" y="176"/>
                    <a:pt x="39" y="176"/>
                    <a:pt x="39" y="176"/>
                  </a:cubicBezTo>
                  <a:cubicBezTo>
                    <a:pt x="38" y="175"/>
                    <a:pt x="38" y="175"/>
                    <a:pt x="37" y="174"/>
                  </a:cubicBezTo>
                  <a:cubicBezTo>
                    <a:pt x="37" y="174"/>
                    <a:pt x="36" y="173"/>
                    <a:pt x="35" y="172"/>
                  </a:cubicBezTo>
                  <a:cubicBezTo>
                    <a:pt x="35" y="172"/>
                    <a:pt x="34" y="171"/>
                    <a:pt x="34" y="171"/>
                  </a:cubicBezTo>
                  <a:cubicBezTo>
                    <a:pt x="34" y="170"/>
                    <a:pt x="33" y="170"/>
                    <a:pt x="33" y="170"/>
                  </a:cubicBezTo>
                  <a:cubicBezTo>
                    <a:pt x="33" y="170"/>
                    <a:pt x="33" y="169"/>
                    <a:pt x="33" y="169"/>
                  </a:cubicBezTo>
                  <a:cubicBezTo>
                    <a:pt x="33" y="169"/>
                    <a:pt x="32" y="168"/>
                    <a:pt x="32" y="168"/>
                  </a:cubicBezTo>
                  <a:cubicBezTo>
                    <a:pt x="32" y="167"/>
                    <a:pt x="32" y="166"/>
                    <a:pt x="32" y="166"/>
                  </a:cubicBezTo>
                  <a:cubicBezTo>
                    <a:pt x="32" y="165"/>
                    <a:pt x="32" y="165"/>
                    <a:pt x="31" y="164"/>
                  </a:cubicBezTo>
                  <a:cubicBezTo>
                    <a:pt x="31" y="164"/>
                    <a:pt x="31" y="164"/>
                    <a:pt x="31" y="164"/>
                  </a:cubicBezTo>
                  <a:cubicBezTo>
                    <a:pt x="30" y="164"/>
                    <a:pt x="30" y="164"/>
                    <a:pt x="30" y="165"/>
                  </a:cubicBezTo>
                  <a:cubicBezTo>
                    <a:pt x="29" y="165"/>
                    <a:pt x="29" y="165"/>
                    <a:pt x="29" y="165"/>
                  </a:cubicBezTo>
                  <a:cubicBezTo>
                    <a:pt x="29" y="166"/>
                    <a:pt x="29" y="166"/>
                    <a:pt x="29" y="166"/>
                  </a:cubicBezTo>
                  <a:cubicBezTo>
                    <a:pt x="29" y="167"/>
                    <a:pt x="28" y="168"/>
                    <a:pt x="27" y="168"/>
                  </a:cubicBezTo>
                  <a:cubicBezTo>
                    <a:pt x="26" y="169"/>
                    <a:pt x="25" y="169"/>
                    <a:pt x="25" y="168"/>
                  </a:cubicBezTo>
                  <a:cubicBezTo>
                    <a:pt x="25" y="168"/>
                    <a:pt x="25" y="168"/>
                    <a:pt x="24" y="168"/>
                  </a:cubicBezTo>
                  <a:cubicBezTo>
                    <a:pt x="24" y="167"/>
                    <a:pt x="24" y="167"/>
                    <a:pt x="24" y="167"/>
                  </a:cubicBezTo>
                  <a:cubicBezTo>
                    <a:pt x="23" y="166"/>
                    <a:pt x="23" y="165"/>
                    <a:pt x="22" y="165"/>
                  </a:cubicBezTo>
                  <a:cubicBezTo>
                    <a:pt x="21" y="163"/>
                    <a:pt x="19" y="163"/>
                    <a:pt x="17" y="162"/>
                  </a:cubicBezTo>
                  <a:cubicBezTo>
                    <a:pt x="16" y="162"/>
                    <a:pt x="14" y="162"/>
                    <a:pt x="13" y="162"/>
                  </a:cubicBezTo>
                  <a:cubicBezTo>
                    <a:pt x="11" y="162"/>
                    <a:pt x="10" y="161"/>
                    <a:pt x="8" y="161"/>
                  </a:cubicBezTo>
                  <a:cubicBezTo>
                    <a:pt x="6" y="160"/>
                    <a:pt x="5" y="160"/>
                    <a:pt x="3" y="159"/>
                  </a:cubicBezTo>
                  <a:cubicBezTo>
                    <a:pt x="2" y="159"/>
                    <a:pt x="0" y="158"/>
                    <a:pt x="1" y="157"/>
                  </a:cubicBezTo>
                  <a:cubicBezTo>
                    <a:pt x="2" y="157"/>
                    <a:pt x="2" y="156"/>
                    <a:pt x="3" y="156"/>
                  </a:cubicBezTo>
                  <a:cubicBezTo>
                    <a:pt x="3" y="156"/>
                    <a:pt x="4" y="156"/>
                    <a:pt x="4" y="155"/>
                  </a:cubicBezTo>
                  <a:cubicBezTo>
                    <a:pt x="5" y="155"/>
                    <a:pt x="4" y="154"/>
                    <a:pt x="4" y="154"/>
                  </a:cubicBezTo>
                  <a:cubicBezTo>
                    <a:pt x="4" y="153"/>
                    <a:pt x="4" y="153"/>
                    <a:pt x="4" y="152"/>
                  </a:cubicBezTo>
                  <a:cubicBezTo>
                    <a:pt x="4" y="150"/>
                    <a:pt x="6" y="151"/>
                    <a:pt x="7" y="151"/>
                  </a:cubicBezTo>
                  <a:cubicBezTo>
                    <a:pt x="8" y="151"/>
                    <a:pt x="9" y="151"/>
                    <a:pt x="10" y="151"/>
                  </a:cubicBezTo>
                  <a:cubicBezTo>
                    <a:pt x="11" y="152"/>
                    <a:pt x="11" y="152"/>
                    <a:pt x="12" y="152"/>
                  </a:cubicBezTo>
                  <a:cubicBezTo>
                    <a:pt x="13" y="152"/>
                    <a:pt x="13" y="151"/>
                    <a:pt x="14" y="151"/>
                  </a:cubicBezTo>
                  <a:cubicBezTo>
                    <a:pt x="15" y="151"/>
                    <a:pt x="16" y="151"/>
                    <a:pt x="18" y="150"/>
                  </a:cubicBezTo>
                  <a:cubicBezTo>
                    <a:pt x="20" y="150"/>
                    <a:pt x="23" y="150"/>
                    <a:pt x="25" y="151"/>
                  </a:cubicBezTo>
                  <a:cubicBezTo>
                    <a:pt x="27" y="152"/>
                    <a:pt x="28" y="152"/>
                    <a:pt x="30" y="152"/>
                  </a:cubicBezTo>
                  <a:cubicBezTo>
                    <a:pt x="30" y="152"/>
                    <a:pt x="31" y="151"/>
                    <a:pt x="32" y="151"/>
                  </a:cubicBezTo>
                  <a:cubicBezTo>
                    <a:pt x="33" y="151"/>
                    <a:pt x="34" y="150"/>
                    <a:pt x="35" y="150"/>
                  </a:cubicBezTo>
                  <a:cubicBezTo>
                    <a:pt x="37" y="149"/>
                    <a:pt x="39" y="149"/>
                    <a:pt x="41" y="149"/>
                  </a:cubicBezTo>
                  <a:cubicBezTo>
                    <a:pt x="43" y="149"/>
                    <a:pt x="45" y="149"/>
                    <a:pt x="47" y="149"/>
                  </a:cubicBezTo>
                  <a:cubicBezTo>
                    <a:pt x="49" y="149"/>
                    <a:pt x="51" y="149"/>
                    <a:pt x="53" y="148"/>
                  </a:cubicBezTo>
                  <a:cubicBezTo>
                    <a:pt x="54" y="148"/>
                    <a:pt x="55" y="148"/>
                    <a:pt x="56" y="148"/>
                  </a:cubicBezTo>
                  <a:cubicBezTo>
                    <a:pt x="57" y="148"/>
                    <a:pt x="58" y="148"/>
                    <a:pt x="59" y="148"/>
                  </a:cubicBezTo>
                  <a:cubicBezTo>
                    <a:pt x="60" y="149"/>
                    <a:pt x="61" y="150"/>
                    <a:pt x="62" y="151"/>
                  </a:cubicBezTo>
                  <a:cubicBezTo>
                    <a:pt x="63" y="151"/>
                    <a:pt x="64" y="152"/>
                    <a:pt x="64" y="152"/>
                  </a:cubicBezTo>
                  <a:cubicBezTo>
                    <a:pt x="65" y="153"/>
                    <a:pt x="66" y="153"/>
                    <a:pt x="67" y="153"/>
                  </a:cubicBezTo>
                  <a:cubicBezTo>
                    <a:pt x="67" y="153"/>
                    <a:pt x="68" y="153"/>
                    <a:pt x="68" y="153"/>
                  </a:cubicBezTo>
                  <a:cubicBezTo>
                    <a:pt x="69" y="153"/>
                    <a:pt x="69" y="152"/>
                    <a:pt x="70" y="151"/>
                  </a:cubicBezTo>
                  <a:cubicBezTo>
                    <a:pt x="70" y="151"/>
                    <a:pt x="70" y="150"/>
                    <a:pt x="71" y="149"/>
                  </a:cubicBezTo>
                  <a:cubicBezTo>
                    <a:pt x="71" y="149"/>
                    <a:pt x="72" y="148"/>
                    <a:pt x="72" y="147"/>
                  </a:cubicBezTo>
                  <a:cubicBezTo>
                    <a:pt x="72" y="147"/>
                    <a:pt x="73" y="147"/>
                    <a:pt x="73" y="147"/>
                  </a:cubicBezTo>
                  <a:cubicBezTo>
                    <a:pt x="73" y="146"/>
                    <a:pt x="73" y="146"/>
                    <a:pt x="74" y="146"/>
                  </a:cubicBezTo>
                  <a:cubicBezTo>
                    <a:pt x="74" y="146"/>
                    <a:pt x="74" y="146"/>
                    <a:pt x="75" y="146"/>
                  </a:cubicBezTo>
                  <a:cubicBezTo>
                    <a:pt x="75" y="146"/>
                    <a:pt x="75" y="145"/>
                    <a:pt x="75" y="145"/>
                  </a:cubicBezTo>
                  <a:cubicBezTo>
                    <a:pt x="75" y="144"/>
                    <a:pt x="75" y="144"/>
                    <a:pt x="75" y="143"/>
                  </a:cubicBezTo>
                  <a:cubicBezTo>
                    <a:pt x="75" y="143"/>
                    <a:pt x="75" y="142"/>
                    <a:pt x="75" y="142"/>
                  </a:cubicBezTo>
                  <a:cubicBezTo>
                    <a:pt x="75" y="141"/>
                    <a:pt x="74" y="141"/>
                    <a:pt x="74" y="141"/>
                  </a:cubicBezTo>
                  <a:cubicBezTo>
                    <a:pt x="74" y="141"/>
                    <a:pt x="73" y="140"/>
                    <a:pt x="73" y="140"/>
                  </a:cubicBezTo>
                  <a:cubicBezTo>
                    <a:pt x="73" y="140"/>
                    <a:pt x="73" y="140"/>
                    <a:pt x="72" y="139"/>
                  </a:cubicBezTo>
                  <a:cubicBezTo>
                    <a:pt x="72" y="139"/>
                    <a:pt x="72" y="139"/>
                    <a:pt x="71" y="138"/>
                  </a:cubicBezTo>
                  <a:cubicBezTo>
                    <a:pt x="71" y="138"/>
                    <a:pt x="71" y="138"/>
                    <a:pt x="71" y="137"/>
                  </a:cubicBezTo>
                  <a:cubicBezTo>
                    <a:pt x="71" y="137"/>
                    <a:pt x="71" y="136"/>
                    <a:pt x="71" y="136"/>
                  </a:cubicBezTo>
                  <a:cubicBezTo>
                    <a:pt x="71" y="136"/>
                    <a:pt x="72" y="136"/>
                    <a:pt x="72" y="136"/>
                  </a:cubicBezTo>
                  <a:cubicBezTo>
                    <a:pt x="72" y="135"/>
                    <a:pt x="72" y="134"/>
                    <a:pt x="72" y="134"/>
                  </a:cubicBezTo>
                  <a:cubicBezTo>
                    <a:pt x="71" y="133"/>
                    <a:pt x="71" y="133"/>
                    <a:pt x="71" y="133"/>
                  </a:cubicBezTo>
                  <a:cubicBezTo>
                    <a:pt x="71" y="132"/>
                    <a:pt x="71" y="132"/>
                    <a:pt x="71" y="132"/>
                  </a:cubicBezTo>
                  <a:cubicBezTo>
                    <a:pt x="71" y="131"/>
                    <a:pt x="70" y="131"/>
                    <a:pt x="70" y="130"/>
                  </a:cubicBezTo>
                  <a:cubicBezTo>
                    <a:pt x="70" y="130"/>
                    <a:pt x="69" y="129"/>
                    <a:pt x="68" y="129"/>
                  </a:cubicBezTo>
                  <a:cubicBezTo>
                    <a:pt x="66" y="128"/>
                    <a:pt x="64" y="129"/>
                    <a:pt x="63" y="127"/>
                  </a:cubicBezTo>
                  <a:cubicBezTo>
                    <a:pt x="62" y="126"/>
                    <a:pt x="62" y="125"/>
                    <a:pt x="61" y="125"/>
                  </a:cubicBezTo>
                  <a:cubicBezTo>
                    <a:pt x="60" y="124"/>
                    <a:pt x="59" y="124"/>
                    <a:pt x="58" y="124"/>
                  </a:cubicBezTo>
                  <a:cubicBezTo>
                    <a:pt x="57" y="124"/>
                    <a:pt x="56" y="123"/>
                    <a:pt x="55" y="123"/>
                  </a:cubicBezTo>
                  <a:cubicBezTo>
                    <a:pt x="54" y="122"/>
                    <a:pt x="54" y="120"/>
                    <a:pt x="54" y="119"/>
                  </a:cubicBezTo>
                  <a:cubicBezTo>
                    <a:pt x="53" y="119"/>
                    <a:pt x="53" y="118"/>
                    <a:pt x="53" y="117"/>
                  </a:cubicBezTo>
                  <a:cubicBezTo>
                    <a:pt x="53" y="117"/>
                    <a:pt x="52" y="117"/>
                    <a:pt x="52" y="117"/>
                  </a:cubicBezTo>
                  <a:cubicBezTo>
                    <a:pt x="50" y="116"/>
                    <a:pt x="49" y="116"/>
                    <a:pt x="47" y="117"/>
                  </a:cubicBezTo>
                  <a:cubicBezTo>
                    <a:pt x="46" y="117"/>
                    <a:pt x="45" y="117"/>
                    <a:pt x="44" y="118"/>
                  </a:cubicBezTo>
                  <a:cubicBezTo>
                    <a:pt x="43" y="118"/>
                    <a:pt x="43" y="119"/>
                    <a:pt x="43" y="120"/>
                  </a:cubicBezTo>
                  <a:cubicBezTo>
                    <a:pt x="42" y="121"/>
                    <a:pt x="43" y="122"/>
                    <a:pt x="42" y="122"/>
                  </a:cubicBezTo>
                  <a:cubicBezTo>
                    <a:pt x="42" y="123"/>
                    <a:pt x="41" y="124"/>
                    <a:pt x="41" y="124"/>
                  </a:cubicBezTo>
                  <a:cubicBezTo>
                    <a:pt x="40" y="124"/>
                    <a:pt x="39" y="125"/>
                    <a:pt x="39" y="126"/>
                  </a:cubicBezTo>
                  <a:cubicBezTo>
                    <a:pt x="38" y="126"/>
                    <a:pt x="38" y="127"/>
                    <a:pt x="37" y="128"/>
                  </a:cubicBezTo>
                  <a:cubicBezTo>
                    <a:pt x="37" y="129"/>
                    <a:pt x="36" y="130"/>
                    <a:pt x="36" y="130"/>
                  </a:cubicBezTo>
                  <a:cubicBezTo>
                    <a:pt x="35" y="131"/>
                    <a:pt x="35" y="132"/>
                    <a:pt x="34" y="132"/>
                  </a:cubicBezTo>
                  <a:cubicBezTo>
                    <a:pt x="33" y="133"/>
                    <a:pt x="33" y="133"/>
                    <a:pt x="32" y="133"/>
                  </a:cubicBezTo>
                  <a:cubicBezTo>
                    <a:pt x="32" y="133"/>
                    <a:pt x="32" y="133"/>
                    <a:pt x="32" y="133"/>
                  </a:cubicBezTo>
                  <a:cubicBezTo>
                    <a:pt x="31" y="133"/>
                    <a:pt x="31" y="133"/>
                    <a:pt x="31" y="133"/>
                  </a:cubicBezTo>
                  <a:cubicBezTo>
                    <a:pt x="31" y="133"/>
                    <a:pt x="31" y="133"/>
                    <a:pt x="30" y="133"/>
                  </a:cubicBezTo>
                  <a:cubicBezTo>
                    <a:pt x="30" y="133"/>
                    <a:pt x="30" y="133"/>
                    <a:pt x="30" y="133"/>
                  </a:cubicBezTo>
                  <a:cubicBezTo>
                    <a:pt x="29" y="133"/>
                    <a:pt x="29" y="133"/>
                    <a:pt x="29" y="133"/>
                  </a:cubicBezTo>
                  <a:cubicBezTo>
                    <a:pt x="28" y="132"/>
                    <a:pt x="28" y="131"/>
                    <a:pt x="29" y="129"/>
                  </a:cubicBezTo>
                  <a:cubicBezTo>
                    <a:pt x="29" y="128"/>
                    <a:pt x="30" y="128"/>
                    <a:pt x="31" y="127"/>
                  </a:cubicBezTo>
                  <a:cubicBezTo>
                    <a:pt x="32" y="126"/>
                    <a:pt x="32" y="125"/>
                    <a:pt x="33" y="124"/>
                  </a:cubicBezTo>
                  <a:cubicBezTo>
                    <a:pt x="33" y="122"/>
                    <a:pt x="33" y="121"/>
                    <a:pt x="32" y="120"/>
                  </a:cubicBezTo>
                  <a:cubicBezTo>
                    <a:pt x="32" y="119"/>
                    <a:pt x="32" y="119"/>
                    <a:pt x="31" y="119"/>
                  </a:cubicBezTo>
                  <a:cubicBezTo>
                    <a:pt x="31" y="118"/>
                    <a:pt x="31" y="118"/>
                    <a:pt x="31" y="118"/>
                  </a:cubicBezTo>
                  <a:cubicBezTo>
                    <a:pt x="31" y="118"/>
                    <a:pt x="31" y="117"/>
                    <a:pt x="31" y="117"/>
                  </a:cubicBezTo>
                  <a:cubicBezTo>
                    <a:pt x="32" y="117"/>
                    <a:pt x="32" y="116"/>
                    <a:pt x="33" y="116"/>
                  </a:cubicBezTo>
                  <a:cubicBezTo>
                    <a:pt x="33" y="116"/>
                    <a:pt x="34" y="115"/>
                    <a:pt x="34" y="115"/>
                  </a:cubicBezTo>
                  <a:cubicBezTo>
                    <a:pt x="34" y="114"/>
                    <a:pt x="34" y="114"/>
                    <a:pt x="34" y="113"/>
                  </a:cubicBezTo>
                  <a:cubicBezTo>
                    <a:pt x="34" y="112"/>
                    <a:pt x="33" y="112"/>
                    <a:pt x="32" y="112"/>
                  </a:cubicBezTo>
                  <a:cubicBezTo>
                    <a:pt x="31" y="112"/>
                    <a:pt x="31" y="112"/>
                    <a:pt x="30" y="112"/>
                  </a:cubicBezTo>
                  <a:cubicBezTo>
                    <a:pt x="29" y="112"/>
                    <a:pt x="28" y="112"/>
                    <a:pt x="27" y="111"/>
                  </a:cubicBezTo>
                  <a:cubicBezTo>
                    <a:pt x="27" y="111"/>
                    <a:pt x="26" y="111"/>
                    <a:pt x="26" y="110"/>
                  </a:cubicBezTo>
                  <a:cubicBezTo>
                    <a:pt x="26" y="110"/>
                    <a:pt x="26" y="109"/>
                    <a:pt x="26" y="109"/>
                  </a:cubicBezTo>
                  <a:cubicBezTo>
                    <a:pt x="26" y="108"/>
                    <a:pt x="26" y="108"/>
                    <a:pt x="26" y="107"/>
                  </a:cubicBezTo>
                  <a:cubicBezTo>
                    <a:pt x="26" y="107"/>
                    <a:pt x="26" y="106"/>
                    <a:pt x="26" y="106"/>
                  </a:cubicBezTo>
                  <a:cubicBezTo>
                    <a:pt x="26" y="105"/>
                    <a:pt x="26" y="105"/>
                    <a:pt x="26" y="105"/>
                  </a:cubicBezTo>
                  <a:cubicBezTo>
                    <a:pt x="26" y="104"/>
                    <a:pt x="27" y="104"/>
                    <a:pt x="27" y="103"/>
                  </a:cubicBezTo>
                  <a:cubicBezTo>
                    <a:pt x="28" y="103"/>
                    <a:pt x="29" y="103"/>
                    <a:pt x="30" y="102"/>
                  </a:cubicBezTo>
                  <a:cubicBezTo>
                    <a:pt x="30" y="102"/>
                    <a:pt x="31" y="102"/>
                    <a:pt x="32" y="103"/>
                  </a:cubicBezTo>
                  <a:cubicBezTo>
                    <a:pt x="32" y="103"/>
                    <a:pt x="33" y="104"/>
                    <a:pt x="34" y="103"/>
                  </a:cubicBezTo>
                  <a:cubicBezTo>
                    <a:pt x="34" y="103"/>
                    <a:pt x="34" y="103"/>
                    <a:pt x="34" y="103"/>
                  </a:cubicBezTo>
                  <a:cubicBezTo>
                    <a:pt x="34" y="102"/>
                    <a:pt x="34" y="101"/>
                    <a:pt x="34" y="101"/>
                  </a:cubicBezTo>
                  <a:cubicBezTo>
                    <a:pt x="34" y="100"/>
                    <a:pt x="34" y="99"/>
                    <a:pt x="34" y="98"/>
                  </a:cubicBezTo>
                  <a:cubicBezTo>
                    <a:pt x="35" y="97"/>
                    <a:pt x="35" y="97"/>
                    <a:pt x="36" y="96"/>
                  </a:cubicBezTo>
                  <a:cubicBezTo>
                    <a:pt x="37" y="96"/>
                    <a:pt x="37" y="95"/>
                    <a:pt x="38" y="95"/>
                  </a:cubicBezTo>
                  <a:cubicBezTo>
                    <a:pt x="39" y="95"/>
                    <a:pt x="39" y="95"/>
                    <a:pt x="40" y="95"/>
                  </a:cubicBezTo>
                  <a:cubicBezTo>
                    <a:pt x="40" y="95"/>
                    <a:pt x="41" y="95"/>
                    <a:pt x="41" y="95"/>
                  </a:cubicBezTo>
                  <a:cubicBezTo>
                    <a:pt x="41" y="95"/>
                    <a:pt x="41" y="96"/>
                    <a:pt x="41" y="96"/>
                  </a:cubicBezTo>
                  <a:cubicBezTo>
                    <a:pt x="41" y="96"/>
                    <a:pt x="41" y="97"/>
                    <a:pt x="41" y="97"/>
                  </a:cubicBezTo>
                  <a:cubicBezTo>
                    <a:pt x="40" y="98"/>
                    <a:pt x="40" y="99"/>
                    <a:pt x="40" y="100"/>
                  </a:cubicBezTo>
                  <a:cubicBezTo>
                    <a:pt x="40" y="101"/>
                    <a:pt x="39" y="101"/>
                    <a:pt x="38" y="102"/>
                  </a:cubicBezTo>
                  <a:cubicBezTo>
                    <a:pt x="38" y="103"/>
                    <a:pt x="37" y="104"/>
                    <a:pt x="37" y="105"/>
                  </a:cubicBezTo>
                  <a:cubicBezTo>
                    <a:pt x="37" y="106"/>
                    <a:pt x="39" y="107"/>
                    <a:pt x="40" y="106"/>
                  </a:cubicBezTo>
                  <a:cubicBezTo>
                    <a:pt x="41" y="106"/>
                    <a:pt x="41" y="104"/>
                    <a:pt x="41" y="103"/>
                  </a:cubicBezTo>
                  <a:cubicBezTo>
                    <a:pt x="42" y="102"/>
                    <a:pt x="42" y="101"/>
                    <a:pt x="42" y="100"/>
                  </a:cubicBezTo>
                  <a:cubicBezTo>
                    <a:pt x="43" y="100"/>
                    <a:pt x="44" y="99"/>
                    <a:pt x="45" y="100"/>
                  </a:cubicBezTo>
                  <a:cubicBezTo>
                    <a:pt x="45" y="100"/>
                    <a:pt x="45" y="101"/>
                    <a:pt x="45" y="102"/>
                  </a:cubicBezTo>
                  <a:cubicBezTo>
                    <a:pt x="45" y="103"/>
                    <a:pt x="45" y="104"/>
                    <a:pt x="45" y="104"/>
                  </a:cubicBezTo>
                  <a:cubicBezTo>
                    <a:pt x="46" y="105"/>
                    <a:pt x="46" y="106"/>
                    <a:pt x="47" y="106"/>
                  </a:cubicBezTo>
                  <a:cubicBezTo>
                    <a:pt x="47" y="107"/>
                    <a:pt x="48" y="108"/>
                    <a:pt x="48" y="108"/>
                  </a:cubicBezTo>
                  <a:cubicBezTo>
                    <a:pt x="49" y="109"/>
                    <a:pt x="50" y="109"/>
                    <a:pt x="51" y="109"/>
                  </a:cubicBezTo>
                  <a:cubicBezTo>
                    <a:pt x="51" y="108"/>
                    <a:pt x="52" y="108"/>
                    <a:pt x="52" y="108"/>
                  </a:cubicBezTo>
                  <a:cubicBezTo>
                    <a:pt x="54" y="107"/>
                    <a:pt x="55" y="107"/>
                    <a:pt x="57" y="107"/>
                  </a:cubicBezTo>
                  <a:cubicBezTo>
                    <a:pt x="57" y="108"/>
                    <a:pt x="58" y="108"/>
                    <a:pt x="59" y="108"/>
                  </a:cubicBezTo>
                  <a:cubicBezTo>
                    <a:pt x="59" y="108"/>
                    <a:pt x="59" y="108"/>
                    <a:pt x="59" y="108"/>
                  </a:cubicBezTo>
                  <a:cubicBezTo>
                    <a:pt x="60" y="109"/>
                    <a:pt x="59" y="109"/>
                    <a:pt x="60" y="109"/>
                  </a:cubicBezTo>
                  <a:cubicBezTo>
                    <a:pt x="60" y="110"/>
                    <a:pt x="60" y="110"/>
                    <a:pt x="60" y="110"/>
                  </a:cubicBezTo>
                  <a:cubicBezTo>
                    <a:pt x="60" y="111"/>
                    <a:pt x="60" y="111"/>
                    <a:pt x="61" y="111"/>
                  </a:cubicBezTo>
                  <a:cubicBezTo>
                    <a:pt x="61" y="111"/>
                    <a:pt x="61" y="111"/>
                    <a:pt x="61" y="111"/>
                  </a:cubicBezTo>
                  <a:cubicBezTo>
                    <a:pt x="62" y="111"/>
                    <a:pt x="62" y="111"/>
                    <a:pt x="62" y="111"/>
                  </a:cubicBezTo>
                  <a:cubicBezTo>
                    <a:pt x="63" y="111"/>
                    <a:pt x="63" y="111"/>
                    <a:pt x="64" y="111"/>
                  </a:cubicBezTo>
                  <a:cubicBezTo>
                    <a:pt x="64" y="111"/>
                    <a:pt x="64" y="111"/>
                    <a:pt x="65" y="111"/>
                  </a:cubicBezTo>
                  <a:cubicBezTo>
                    <a:pt x="66" y="111"/>
                    <a:pt x="67" y="110"/>
                    <a:pt x="67" y="110"/>
                  </a:cubicBezTo>
                  <a:cubicBezTo>
                    <a:pt x="68" y="110"/>
                    <a:pt x="68" y="110"/>
                    <a:pt x="69" y="110"/>
                  </a:cubicBezTo>
                  <a:cubicBezTo>
                    <a:pt x="70" y="110"/>
                    <a:pt x="71" y="111"/>
                    <a:pt x="72" y="111"/>
                  </a:cubicBezTo>
                  <a:cubicBezTo>
                    <a:pt x="73" y="111"/>
                    <a:pt x="74" y="110"/>
                    <a:pt x="76" y="110"/>
                  </a:cubicBezTo>
                  <a:cubicBezTo>
                    <a:pt x="76" y="110"/>
                    <a:pt x="77" y="110"/>
                    <a:pt x="78" y="109"/>
                  </a:cubicBezTo>
                  <a:cubicBezTo>
                    <a:pt x="78" y="109"/>
                    <a:pt x="79" y="109"/>
                    <a:pt x="79" y="110"/>
                  </a:cubicBezTo>
                  <a:cubicBezTo>
                    <a:pt x="79" y="110"/>
                    <a:pt x="79" y="112"/>
                    <a:pt x="78" y="112"/>
                  </a:cubicBezTo>
                  <a:cubicBezTo>
                    <a:pt x="78" y="113"/>
                    <a:pt x="78" y="113"/>
                    <a:pt x="78" y="114"/>
                  </a:cubicBezTo>
                  <a:cubicBezTo>
                    <a:pt x="78" y="114"/>
                    <a:pt x="78" y="115"/>
                    <a:pt x="78" y="115"/>
                  </a:cubicBezTo>
                  <a:cubicBezTo>
                    <a:pt x="79" y="116"/>
                    <a:pt x="79" y="116"/>
                    <a:pt x="79" y="116"/>
                  </a:cubicBezTo>
                  <a:cubicBezTo>
                    <a:pt x="79" y="117"/>
                    <a:pt x="80" y="119"/>
                    <a:pt x="81" y="119"/>
                  </a:cubicBezTo>
                  <a:cubicBezTo>
                    <a:pt x="81" y="120"/>
                    <a:pt x="82" y="120"/>
                    <a:pt x="83" y="119"/>
                  </a:cubicBezTo>
                  <a:cubicBezTo>
                    <a:pt x="84" y="119"/>
                    <a:pt x="85" y="119"/>
                    <a:pt x="85" y="120"/>
                  </a:cubicBezTo>
                  <a:cubicBezTo>
                    <a:pt x="86" y="120"/>
                    <a:pt x="86" y="120"/>
                    <a:pt x="87" y="121"/>
                  </a:cubicBezTo>
                  <a:cubicBezTo>
                    <a:pt x="87" y="121"/>
                    <a:pt x="87" y="121"/>
                    <a:pt x="88" y="121"/>
                  </a:cubicBezTo>
                  <a:cubicBezTo>
                    <a:pt x="89" y="121"/>
                    <a:pt x="88" y="120"/>
                    <a:pt x="88" y="120"/>
                  </a:cubicBezTo>
                  <a:cubicBezTo>
                    <a:pt x="88" y="119"/>
                    <a:pt x="88" y="118"/>
                    <a:pt x="87" y="117"/>
                  </a:cubicBezTo>
                  <a:cubicBezTo>
                    <a:pt x="86" y="117"/>
                    <a:pt x="85" y="117"/>
                    <a:pt x="84" y="117"/>
                  </a:cubicBezTo>
                  <a:cubicBezTo>
                    <a:pt x="83" y="117"/>
                    <a:pt x="83" y="117"/>
                    <a:pt x="82" y="116"/>
                  </a:cubicBezTo>
                  <a:cubicBezTo>
                    <a:pt x="81" y="116"/>
                    <a:pt x="81" y="115"/>
                    <a:pt x="81" y="115"/>
                  </a:cubicBezTo>
                  <a:cubicBezTo>
                    <a:pt x="81" y="114"/>
                    <a:pt x="82" y="114"/>
                    <a:pt x="82" y="114"/>
                  </a:cubicBezTo>
                  <a:cubicBezTo>
                    <a:pt x="83" y="114"/>
                    <a:pt x="83" y="114"/>
                    <a:pt x="84" y="114"/>
                  </a:cubicBezTo>
                  <a:cubicBezTo>
                    <a:pt x="84" y="113"/>
                    <a:pt x="85" y="113"/>
                    <a:pt x="85" y="112"/>
                  </a:cubicBezTo>
                  <a:cubicBezTo>
                    <a:pt x="85" y="112"/>
                    <a:pt x="84" y="111"/>
                    <a:pt x="84" y="111"/>
                  </a:cubicBezTo>
                  <a:cubicBezTo>
                    <a:pt x="83" y="111"/>
                    <a:pt x="83" y="111"/>
                    <a:pt x="83" y="110"/>
                  </a:cubicBezTo>
                  <a:cubicBezTo>
                    <a:pt x="82" y="110"/>
                    <a:pt x="81" y="109"/>
                    <a:pt x="81" y="108"/>
                  </a:cubicBezTo>
                  <a:cubicBezTo>
                    <a:pt x="81" y="107"/>
                    <a:pt x="80" y="106"/>
                    <a:pt x="80" y="106"/>
                  </a:cubicBezTo>
                  <a:cubicBezTo>
                    <a:pt x="79" y="105"/>
                    <a:pt x="78" y="105"/>
                    <a:pt x="77" y="105"/>
                  </a:cubicBezTo>
                  <a:cubicBezTo>
                    <a:pt x="77" y="105"/>
                    <a:pt x="76" y="104"/>
                    <a:pt x="75" y="104"/>
                  </a:cubicBezTo>
                  <a:cubicBezTo>
                    <a:pt x="75" y="103"/>
                    <a:pt x="75" y="102"/>
                    <a:pt x="76" y="101"/>
                  </a:cubicBezTo>
                  <a:cubicBezTo>
                    <a:pt x="76" y="100"/>
                    <a:pt x="77" y="100"/>
                    <a:pt x="78" y="99"/>
                  </a:cubicBezTo>
                  <a:cubicBezTo>
                    <a:pt x="79" y="98"/>
                    <a:pt x="79" y="97"/>
                    <a:pt x="78" y="97"/>
                  </a:cubicBezTo>
                  <a:cubicBezTo>
                    <a:pt x="77" y="96"/>
                    <a:pt x="76" y="96"/>
                    <a:pt x="75" y="97"/>
                  </a:cubicBezTo>
                  <a:cubicBezTo>
                    <a:pt x="75" y="97"/>
                    <a:pt x="74" y="98"/>
                    <a:pt x="74" y="98"/>
                  </a:cubicBezTo>
                  <a:cubicBezTo>
                    <a:pt x="73" y="99"/>
                    <a:pt x="72" y="99"/>
                    <a:pt x="72" y="98"/>
                  </a:cubicBezTo>
                  <a:cubicBezTo>
                    <a:pt x="71" y="98"/>
                    <a:pt x="70" y="97"/>
                    <a:pt x="69" y="97"/>
                  </a:cubicBezTo>
                  <a:cubicBezTo>
                    <a:pt x="68" y="97"/>
                    <a:pt x="67" y="97"/>
                    <a:pt x="66" y="97"/>
                  </a:cubicBezTo>
                  <a:cubicBezTo>
                    <a:pt x="65" y="98"/>
                    <a:pt x="65" y="99"/>
                    <a:pt x="64" y="99"/>
                  </a:cubicBezTo>
                  <a:cubicBezTo>
                    <a:pt x="63" y="100"/>
                    <a:pt x="63" y="101"/>
                    <a:pt x="62" y="101"/>
                  </a:cubicBezTo>
                  <a:cubicBezTo>
                    <a:pt x="61" y="101"/>
                    <a:pt x="60" y="100"/>
                    <a:pt x="60" y="99"/>
                  </a:cubicBezTo>
                  <a:cubicBezTo>
                    <a:pt x="60" y="99"/>
                    <a:pt x="60" y="98"/>
                    <a:pt x="59" y="98"/>
                  </a:cubicBezTo>
                  <a:cubicBezTo>
                    <a:pt x="59" y="97"/>
                    <a:pt x="59" y="97"/>
                    <a:pt x="59" y="97"/>
                  </a:cubicBezTo>
                  <a:cubicBezTo>
                    <a:pt x="58" y="97"/>
                    <a:pt x="58" y="97"/>
                    <a:pt x="58" y="97"/>
                  </a:cubicBezTo>
                  <a:cubicBezTo>
                    <a:pt x="57" y="97"/>
                    <a:pt x="57" y="98"/>
                    <a:pt x="56" y="98"/>
                  </a:cubicBezTo>
                  <a:cubicBezTo>
                    <a:pt x="56" y="98"/>
                    <a:pt x="55" y="99"/>
                    <a:pt x="54" y="98"/>
                  </a:cubicBezTo>
                  <a:cubicBezTo>
                    <a:pt x="53" y="98"/>
                    <a:pt x="53" y="97"/>
                    <a:pt x="54" y="96"/>
                  </a:cubicBezTo>
                  <a:cubicBezTo>
                    <a:pt x="54" y="96"/>
                    <a:pt x="54" y="95"/>
                    <a:pt x="55" y="94"/>
                  </a:cubicBezTo>
                  <a:cubicBezTo>
                    <a:pt x="55" y="94"/>
                    <a:pt x="56" y="93"/>
                    <a:pt x="56" y="92"/>
                  </a:cubicBezTo>
                  <a:cubicBezTo>
                    <a:pt x="57" y="92"/>
                    <a:pt x="57" y="91"/>
                    <a:pt x="57" y="91"/>
                  </a:cubicBezTo>
                  <a:cubicBezTo>
                    <a:pt x="57" y="90"/>
                    <a:pt x="58" y="90"/>
                    <a:pt x="58" y="90"/>
                  </a:cubicBezTo>
                  <a:cubicBezTo>
                    <a:pt x="58" y="89"/>
                    <a:pt x="59" y="89"/>
                    <a:pt x="59" y="89"/>
                  </a:cubicBezTo>
                  <a:cubicBezTo>
                    <a:pt x="59" y="88"/>
                    <a:pt x="60" y="88"/>
                    <a:pt x="60" y="87"/>
                  </a:cubicBezTo>
                  <a:cubicBezTo>
                    <a:pt x="61" y="87"/>
                    <a:pt x="62" y="87"/>
                    <a:pt x="63" y="87"/>
                  </a:cubicBezTo>
                  <a:cubicBezTo>
                    <a:pt x="64" y="88"/>
                    <a:pt x="64" y="88"/>
                    <a:pt x="65" y="87"/>
                  </a:cubicBezTo>
                  <a:cubicBezTo>
                    <a:pt x="66" y="87"/>
                    <a:pt x="66" y="86"/>
                    <a:pt x="66" y="86"/>
                  </a:cubicBezTo>
                  <a:cubicBezTo>
                    <a:pt x="67" y="85"/>
                    <a:pt x="68" y="84"/>
                    <a:pt x="69" y="84"/>
                  </a:cubicBezTo>
                  <a:cubicBezTo>
                    <a:pt x="70" y="84"/>
                    <a:pt x="72" y="83"/>
                    <a:pt x="73" y="82"/>
                  </a:cubicBezTo>
                  <a:cubicBezTo>
                    <a:pt x="73" y="82"/>
                    <a:pt x="75" y="80"/>
                    <a:pt x="74" y="80"/>
                  </a:cubicBezTo>
                  <a:cubicBezTo>
                    <a:pt x="74" y="80"/>
                    <a:pt x="73" y="80"/>
                    <a:pt x="72" y="80"/>
                  </a:cubicBezTo>
                  <a:cubicBezTo>
                    <a:pt x="72" y="80"/>
                    <a:pt x="71" y="81"/>
                    <a:pt x="70" y="81"/>
                  </a:cubicBezTo>
                  <a:cubicBezTo>
                    <a:pt x="69" y="82"/>
                    <a:pt x="68" y="83"/>
                    <a:pt x="67" y="83"/>
                  </a:cubicBezTo>
                  <a:cubicBezTo>
                    <a:pt x="65" y="84"/>
                    <a:pt x="64" y="84"/>
                    <a:pt x="63" y="84"/>
                  </a:cubicBezTo>
                  <a:cubicBezTo>
                    <a:pt x="61" y="84"/>
                    <a:pt x="59" y="84"/>
                    <a:pt x="57" y="85"/>
                  </a:cubicBezTo>
                  <a:cubicBezTo>
                    <a:pt x="55" y="85"/>
                    <a:pt x="54" y="86"/>
                    <a:pt x="52" y="87"/>
                  </a:cubicBezTo>
                  <a:cubicBezTo>
                    <a:pt x="50" y="88"/>
                    <a:pt x="49" y="88"/>
                    <a:pt x="47" y="89"/>
                  </a:cubicBezTo>
                  <a:cubicBezTo>
                    <a:pt x="46" y="89"/>
                    <a:pt x="44" y="89"/>
                    <a:pt x="43" y="90"/>
                  </a:cubicBezTo>
                  <a:cubicBezTo>
                    <a:pt x="41" y="90"/>
                    <a:pt x="40" y="91"/>
                    <a:pt x="39" y="91"/>
                  </a:cubicBezTo>
                  <a:cubicBezTo>
                    <a:pt x="38" y="91"/>
                    <a:pt x="37" y="91"/>
                    <a:pt x="36" y="91"/>
                  </a:cubicBezTo>
                  <a:cubicBezTo>
                    <a:pt x="35" y="91"/>
                    <a:pt x="34" y="90"/>
                    <a:pt x="33" y="91"/>
                  </a:cubicBezTo>
                  <a:cubicBezTo>
                    <a:pt x="32" y="91"/>
                    <a:pt x="31" y="91"/>
                    <a:pt x="30" y="92"/>
                  </a:cubicBezTo>
                  <a:cubicBezTo>
                    <a:pt x="29" y="92"/>
                    <a:pt x="28" y="92"/>
                    <a:pt x="27" y="92"/>
                  </a:cubicBezTo>
                  <a:cubicBezTo>
                    <a:pt x="26" y="92"/>
                    <a:pt x="26" y="91"/>
                    <a:pt x="25" y="91"/>
                  </a:cubicBezTo>
                  <a:cubicBezTo>
                    <a:pt x="24" y="91"/>
                    <a:pt x="24" y="91"/>
                    <a:pt x="23" y="91"/>
                  </a:cubicBezTo>
                  <a:cubicBezTo>
                    <a:pt x="23" y="90"/>
                    <a:pt x="22" y="90"/>
                    <a:pt x="22" y="90"/>
                  </a:cubicBezTo>
                  <a:cubicBezTo>
                    <a:pt x="21" y="89"/>
                    <a:pt x="21" y="88"/>
                    <a:pt x="20" y="87"/>
                  </a:cubicBezTo>
                  <a:cubicBezTo>
                    <a:pt x="20" y="87"/>
                    <a:pt x="20" y="86"/>
                    <a:pt x="19" y="86"/>
                  </a:cubicBezTo>
                  <a:cubicBezTo>
                    <a:pt x="19" y="86"/>
                    <a:pt x="18" y="86"/>
                    <a:pt x="17" y="86"/>
                  </a:cubicBezTo>
                  <a:cubicBezTo>
                    <a:pt x="17" y="86"/>
                    <a:pt x="16" y="87"/>
                    <a:pt x="15" y="88"/>
                  </a:cubicBezTo>
                  <a:cubicBezTo>
                    <a:pt x="15" y="89"/>
                    <a:pt x="15" y="89"/>
                    <a:pt x="14" y="90"/>
                  </a:cubicBezTo>
                  <a:cubicBezTo>
                    <a:pt x="14" y="91"/>
                    <a:pt x="14" y="91"/>
                    <a:pt x="14" y="92"/>
                  </a:cubicBezTo>
                  <a:cubicBezTo>
                    <a:pt x="13" y="92"/>
                    <a:pt x="13" y="92"/>
                    <a:pt x="12" y="93"/>
                  </a:cubicBezTo>
                  <a:cubicBezTo>
                    <a:pt x="11" y="93"/>
                    <a:pt x="11" y="93"/>
                    <a:pt x="10" y="93"/>
                  </a:cubicBezTo>
                  <a:cubicBezTo>
                    <a:pt x="10" y="93"/>
                    <a:pt x="9" y="93"/>
                    <a:pt x="8" y="93"/>
                  </a:cubicBezTo>
                  <a:cubicBezTo>
                    <a:pt x="8" y="93"/>
                    <a:pt x="8" y="93"/>
                    <a:pt x="7" y="93"/>
                  </a:cubicBezTo>
                  <a:cubicBezTo>
                    <a:pt x="7" y="93"/>
                    <a:pt x="7" y="92"/>
                    <a:pt x="7" y="92"/>
                  </a:cubicBezTo>
                  <a:cubicBezTo>
                    <a:pt x="7" y="91"/>
                    <a:pt x="7" y="91"/>
                    <a:pt x="7" y="90"/>
                  </a:cubicBezTo>
                  <a:cubicBezTo>
                    <a:pt x="7" y="89"/>
                    <a:pt x="7" y="89"/>
                    <a:pt x="6" y="88"/>
                  </a:cubicBezTo>
                  <a:cubicBezTo>
                    <a:pt x="6" y="87"/>
                    <a:pt x="5" y="87"/>
                    <a:pt x="5" y="86"/>
                  </a:cubicBezTo>
                  <a:cubicBezTo>
                    <a:pt x="5" y="86"/>
                    <a:pt x="5" y="85"/>
                    <a:pt x="5" y="85"/>
                  </a:cubicBezTo>
                  <a:cubicBezTo>
                    <a:pt x="5" y="85"/>
                    <a:pt x="6" y="84"/>
                    <a:pt x="6" y="84"/>
                  </a:cubicBezTo>
                  <a:cubicBezTo>
                    <a:pt x="6" y="84"/>
                    <a:pt x="6" y="83"/>
                    <a:pt x="6" y="83"/>
                  </a:cubicBezTo>
                  <a:cubicBezTo>
                    <a:pt x="6" y="82"/>
                    <a:pt x="6" y="81"/>
                    <a:pt x="6" y="80"/>
                  </a:cubicBezTo>
                  <a:cubicBezTo>
                    <a:pt x="6" y="79"/>
                    <a:pt x="6" y="79"/>
                    <a:pt x="7" y="78"/>
                  </a:cubicBezTo>
                  <a:cubicBezTo>
                    <a:pt x="7" y="77"/>
                    <a:pt x="7" y="77"/>
                    <a:pt x="7" y="76"/>
                  </a:cubicBezTo>
                  <a:cubicBezTo>
                    <a:pt x="7" y="76"/>
                    <a:pt x="6" y="75"/>
                    <a:pt x="5" y="75"/>
                  </a:cubicBezTo>
                  <a:cubicBezTo>
                    <a:pt x="5" y="74"/>
                    <a:pt x="5" y="73"/>
                    <a:pt x="5" y="72"/>
                  </a:cubicBezTo>
                  <a:cubicBezTo>
                    <a:pt x="6" y="71"/>
                    <a:pt x="6" y="70"/>
                    <a:pt x="6" y="69"/>
                  </a:cubicBezTo>
                  <a:cubicBezTo>
                    <a:pt x="6" y="69"/>
                    <a:pt x="6" y="68"/>
                    <a:pt x="6" y="68"/>
                  </a:cubicBezTo>
                  <a:cubicBezTo>
                    <a:pt x="6" y="67"/>
                    <a:pt x="6" y="67"/>
                    <a:pt x="6" y="66"/>
                  </a:cubicBezTo>
                  <a:cubicBezTo>
                    <a:pt x="6" y="65"/>
                    <a:pt x="6" y="64"/>
                    <a:pt x="6" y="63"/>
                  </a:cubicBezTo>
                  <a:cubicBezTo>
                    <a:pt x="7" y="62"/>
                    <a:pt x="8" y="62"/>
                    <a:pt x="9" y="61"/>
                  </a:cubicBezTo>
                  <a:cubicBezTo>
                    <a:pt x="10" y="61"/>
                    <a:pt x="11" y="61"/>
                    <a:pt x="11" y="60"/>
                  </a:cubicBezTo>
                  <a:cubicBezTo>
                    <a:pt x="11" y="59"/>
                    <a:pt x="11" y="58"/>
                    <a:pt x="11" y="57"/>
                  </a:cubicBezTo>
                  <a:cubicBezTo>
                    <a:pt x="10" y="56"/>
                    <a:pt x="10" y="56"/>
                    <a:pt x="10" y="56"/>
                  </a:cubicBezTo>
                  <a:cubicBezTo>
                    <a:pt x="9" y="55"/>
                    <a:pt x="9" y="55"/>
                    <a:pt x="10" y="54"/>
                  </a:cubicBezTo>
                  <a:cubicBezTo>
                    <a:pt x="10" y="54"/>
                    <a:pt x="10" y="53"/>
                    <a:pt x="11" y="53"/>
                  </a:cubicBezTo>
                  <a:cubicBezTo>
                    <a:pt x="11" y="52"/>
                    <a:pt x="11" y="52"/>
                    <a:pt x="12" y="52"/>
                  </a:cubicBezTo>
                  <a:cubicBezTo>
                    <a:pt x="12" y="52"/>
                    <a:pt x="12" y="52"/>
                    <a:pt x="13" y="52"/>
                  </a:cubicBezTo>
                  <a:cubicBezTo>
                    <a:pt x="13" y="51"/>
                    <a:pt x="13" y="51"/>
                    <a:pt x="13" y="51"/>
                  </a:cubicBezTo>
                  <a:cubicBezTo>
                    <a:pt x="14" y="50"/>
                    <a:pt x="14" y="50"/>
                    <a:pt x="14" y="49"/>
                  </a:cubicBezTo>
                  <a:cubicBezTo>
                    <a:pt x="14" y="49"/>
                    <a:pt x="14" y="49"/>
                    <a:pt x="14" y="48"/>
                  </a:cubicBezTo>
                  <a:cubicBezTo>
                    <a:pt x="14" y="47"/>
                    <a:pt x="15" y="46"/>
                    <a:pt x="16" y="46"/>
                  </a:cubicBezTo>
                  <a:cubicBezTo>
                    <a:pt x="16" y="45"/>
                    <a:pt x="17" y="44"/>
                    <a:pt x="18" y="44"/>
                  </a:cubicBezTo>
                  <a:cubicBezTo>
                    <a:pt x="19" y="43"/>
                    <a:pt x="19" y="43"/>
                    <a:pt x="20" y="43"/>
                  </a:cubicBezTo>
                  <a:cubicBezTo>
                    <a:pt x="21" y="42"/>
                    <a:pt x="22" y="42"/>
                    <a:pt x="23" y="42"/>
                  </a:cubicBezTo>
                  <a:cubicBezTo>
                    <a:pt x="24" y="42"/>
                    <a:pt x="24" y="41"/>
                    <a:pt x="25" y="40"/>
                  </a:cubicBezTo>
                  <a:cubicBezTo>
                    <a:pt x="25" y="40"/>
                    <a:pt x="25" y="39"/>
                    <a:pt x="26" y="38"/>
                  </a:cubicBezTo>
                  <a:cubicBezTo>
                    <a:pt x="27" y="38"/>
                    <a:pt x="28" y="38"/>
                    <a:pt x="29" y="38"/>
                  </a:cubicBezTo>
                  <a:cubicBezTo>
                    <a:pt x="30" y="38"/>
                    <a:pt x="30" y="39"/>
                    <a:pt x="31" y="40"/>
                  </a:cubicBezTo>
                  <a:cubicBezTo>
                    <a:pt x="32" y="40"/>
                    <a:pt x="33" y="41"/>
                    <a:pt x="34" y="40"/>
                  </a:cubicBezTo>
                  <a:cubicBezTo>
                    <a:pt x="35" y="40"/>
                    <a:pt x="35" y="40"/>
                    <a:pt x="36" y="40"/>
                  </a:cubicBezTo>
                  <a:cubicBezTo>
                    <a:pt x="37" y="40"/>
                    <a:pt x="38" y="41"/>
                    <a:pt x="39" y="41"/>
                  </a:cubicBezTo>
                  <a:cubicBezTo>
                    <a:pt x="40" y="42"/>
                    <a:pt x="40" y="43"/>
                    <a:pt x="41" y="43"/>
                  </a:cubicBezTo>
                  <a:cubicBezTo>
                    <a:pt x="41" y="44"/>
                    <a:pt x="42" y="44"/>
                    <a:pt x="43" y="44"/>
                  </a:cubicBezTo>
                  <a:cubicBezTo>
                    <a:pt x="44" y="44"/>
                    <a:pt x="44" y="44"/>
                    <a:pt x="45" y="45"/>
                  </a:cubicBezTo>
                  <a:cubicBezTo>
                    <a:pt x="46" y="45"/>
                    <a:pt x="46" y="46"/>
                    <a:pt x="47" y="46"/>
                  </a:cubicBezTo>
                  <a:cubicBezTo>
                    <a:pt x="48" y="47"/>
                    <a:pt x="49" y="47"/>
                    <a:pt x="50" y="46"/>
                  </a:cubicBezTo>
                  <a:cubicBezTo>
                    <a:pt x="50" y="45"/>
                    <a:pt x="50" y="44"/>
                    <a:pt x="49" y="44"/>
                  </a:cubicBezTo>
                  <a:cubicBezTo>
                    <a:pt x="48" y="43"/>
                    <a:pt x="47" y="44"/>
                    <a:pt x="46" y="44"/>
                  </a:cubicBezTo>
                  <a:cubicBezTo>
                    <a:pt x="45" y="44"/>
                    <a:pt x="44" y="44"/>
                    <a:pt x="44" y="43"/>
                  </a:cubicBezTo>
                  <a:cubicBezTo>
                    <a:pt x="43" y="43"/>
                    <a:pt x="43" y="42"/>
                    <a:pt x="42" y="42"/>
                  </a:cubicBezTo>
                  <a:cubicBezTo>
                    <a:pt x="42" y="41"/>
                    <a:pt x="41" y="41"/>
                    <a:pt x="41" y="40"/>
                  </a:cubicBezTo>
                  <a:cubicBezTo>
                    <a:pt x="40" y="40"/>
                    <a:pt x="40" y="39"/>
                    <a:pt x="39" y="38"/>
                  </a:cubicBezTo>
                  <a:cubicBezTo>
                    <a:pt x="39" y="38"/>
                    <a:pt x="39" y="37"/>
                    <a:pt x="39" y="36"/>
                  </a:cubicBezTo>
                  <a:cubicBezTo>
                    <a:pt x="40" y="36"/>
                    <a:pt x="40" y="35"/>
                    <a:pt x="40" y="35"/>
                  </a:cubicBezTo>
                  <a:cubicBezTo>
                    <a:pt x="41" y="35"/>
                    <a:pt x="41" y="35"/>
                    <a:pt x="42" y="35"/>
                  </a:cubicBezTo>
                  <a:cubicBezTo>
                    <a:pt x="42" y="34"/>
                    <a:pt x="43" y="34"/>
                    <a:pt x="43" y="34"/>
                  </a:cubicBezTo>
                  <a:cubicBezTo>
                    <a:pt x="44" y="34"/>
                    <a:pt x="44" y="35"/>
                    <a:pt x="44" y="35"/>
                  </a:cubicBezTo>
                  <a:cubicBezTo>
                    <a:pt x="44" y="36"/>
                    <a:pt x="45" y="36"/>
                    <a:pt x="45" y="36"/>
                  </a:cubicBezTo>
                  <a:cubicBezTo>
                    <a:pt x="46" y="37"/>
                    <a:pt x="47" y="38"/>
                    <a:pt x="48" y="38"/>
                  </a:cubicBezTo>
                  <a:cubicBezTo>
                    <a:pt x="48" y="39"/>
                    <a:pt x="49" y="39"/>
                    <a:pt x="50" y="39"/>
                  </a:cubicBezTo>
                  <a:cubicBezTo>
                    <a:pt x="50" y="40"/>
                    <a:pt x="51" y="39"/>
                    <a:pt x="52" y="39"/>
                  </a:cubicBezTo>
                  <a:cubicBezTo>
                    <a:pt x="53" y="38"/>
                    <a:pt x="52" y="38"/>
                    <a:pt x="52" y="37"/>
                  </a:cubicBezTo>
                  <a:cubicBezTo>
                    <a:pt x="51" y="37"/>
                    <a:pt x="50" y="36"/>
                    <a:pt x="49" y="36"/>
                  </a:cubicBezTo>
                  <a:cubicBezTo>
                    <a:pt x="49" y="35"/>
                    <a:pt x="48" y="34"/>
                    <a:pt x="48" y="34"/>
                  </a:cubicBezTo>
                  <a:cubicBezTo>
                    <a:pt x="47" y="34"/>
                    <a:pt x="46" y="34"/>
                    <a:pt x="46" y="33"/>
                  </a:cubicBezTo>
                  <a:cubicBezTo>
                    <a:pt x="45" y="32"/>
                    <a:pt x="46" y="31"/>
                    <a:pt x="46" y="30"/>
                  </a:cubicBezTo>
                  <a:cubicBezTo>
                    <a:pt x="47" y="30"/>
                    <a:pt x="47" y="30"/>
                    <a:pt x="47" y="30"/>
                  </a:cubicBezTo>
                  <a:cubicBezTo>
                    <a:pt x="48" y="30"/>
                    <a:pt x="48" y="30"/>
                    <a:pt x="48" y="30"/>
                  </a:cubicBezTo>
                  <a:cubicBezTo>
                    <a:pt x="49" y="29"/>
                    <a:pt x="49" y="28"/>
                    <a:pt x="50" y="28"/>
                  </a:cubicBezTo>
                  <a:cubicBezTo>
                    <a:pt x="51" y="27"/>
                    <a:pt x="51" y="28"/>
                    <a:pt x="52" y="29"/>
                  </a:cubicBezTo>
                  <a:cubicBezTo>
                    <a:pt x="52" y="29"/>
                    <a:pt x="53" y="29"/>
                    <a:pt x="53" y="29"/>
                  </a:cubicBezTo>
                  <a:cubicBezTo>
                    <a:pt x="54" y="29"/>
                    <a:pt x="54" y="30"/>
                    <a:pt x="54" y="30"/>
                  </a:cubicBezTo>
                  <a:cubicBezTo>
                    <a:pt x="55" y="30"/>
                    <a:pt x="55" y="30"/>
                    <a:pt x="55" y="30"/>
                  </a:cubicBezTo>
                  <a:cubicBezTo>
                    <a:pt x="55" y="31"/>
                    <a:pt x="55" y="31"/>
                    <a:pt x="56" y="31"/>
                  </a:cubicBezTo>
                  <a:cubicBezTo>
                    <a:pt x="56" y="31"/>
                    <a:pt x="56" y="31"/>
                    <a:pt x="57" y="31"/>
                  </a:cubicBezTo>
                  <a:cubicBezTo>
                    <a:pt x="57" y="31"/>
                    <a:pt x="58" y="31"/>
                    <a:pt x="58" y="31"/>
                  </a:cubicBezTo>
                  <a:cubicBezTo>
                    <a:pt x="59" y="31"/>
                    <a:pt x="59" y="32"/>
                    <a:pt x="60" y="31"/>
                  </a:cubicBezTo>
                  <a:cubicBezTo>
                    <a:pt x="60" y="31"/>
                    <a:pt x="60" y="30"/>
                    <a:pt x="61" y="30"/>
                  </a:cubicBezTo>
                  <a:cubicBezTo>
                    <a:pt x="61" y="30"/>
                    <a:pt x="62" y="30"/>
                    <a:pt x="62" y="30"/>
                  </a:cubicBezTo>
                  <a:cubicBezTo>
                    <a:pt x="62" y="30"/>
                    <a:pt x="63" y="29"/>
                    <a:pt x="63" y="30"/>
                  </a:cubicBezTo>
                  <a:cubicBezTo>
                    <a:pt x="64" y="30"/>
                    <a:pt x="64" y="30"/>
                    <a:pt x="65" y="30"/>
                  </a:cubicBezTo>
                  <a:cubicBezTo>
                    <a:pt x="65" y="30"/>
                    <a:pt x="66" y="30"/>
                    <a:pt x="67" y="30"/>
                  </a:cubicBezTo>
                  <a:cubicBezTo>
                    <a:pt x="67" y="30"/>
                    <a:pt x="68" y="30"/>
                    <a:pt x="68" y="30"/>
                  </a:cubicBezTo>
                  <a:cubicBezTo>
                    <a:pt x="69" y="30"/>
                    <a:pt x="68" y="30"/>
                    <a:pt x="68" y="29"/>
                  </a:cubicBezTo>
                  <a:cubicBezTo>
                    <a:pt x="68" y="29"/>
                    <a:pt x="67" y="28"/>
                    <a:pt x="67" y="28"/>
                  </a:cubicBezTo>
                  <a:cubicBezTo>
                    <a:pt x="67" y="27"/>
                    <a:pt x="67" y="27"/>
                    <a:pt x="67" y="26"/>
                  </a:cubicBezTo>
                  <a:cubicBezTo>
                    <a:pt x="67" y="26"/>
                    <a:pt x="68" y="26"/>
                    <a:pt x="68" y="26"/>
                  </a:cubicBezTo>
                  <a:cubicBezTo>
                    <a:pt x="69" y="26"/>
                    <a:pt x="70" y="26"/>
                    <a:pt x="70" y="26"/>
                  </a:cubicBezTo>
                  <a:cubicBezTo>
                    <a:pt x="72" y="26"/>
                    <a:pt x="73" y="27"/>
                    <a:pt x="74" y="27"/>
                  </a:cubicBezTo>
                  <a:cubicBezTo>
                    <a:pt x="75" y="27"/>
                    <a:pt x="75" y="27"/>
                    <a:pt x="76" y="26"/>
                  </a:cubicBezTo>
                  <a:cubicBezTo>
                    <a:pt x="76" y="26"/>
                    <a:pt x="76" y="26"/>
                    <a:pt x="77" y="26"/>
                  </a:cubicBezTo>
                  <a:cubicBezTo>
                    <a:pt x="77" y="25"/>
                    <a:pt x="78" y="25"/>
                    <a:pt x="78" y="25"/>
                  </a:cubicBezTo>
                  <a:cubicBezTo>
                    <a:pt x="78" y="25"/>
                    <a:pt x="79" y="25"/>
                    <a:pt x="79" y="25"/>
                  </a:cubicBezTo>
                  <a:cubicBezTo>
                    <a:pt x="79" y="25"/>
                    <a:pt x="79" y="25"/>
                    <a:pt x="79" y="25"/>
                  </a:cubicBezTo>
                  <a:cubicBezTo>
                    <a:pt x="80" y="25"/>
                    <a:pt x="80" y="24"/>
                    <a:pt x="80" y="24"/>
                  </a:cubicBezTo>
                  <a:cubicBezTo>
                    <a:pt x="80" y="24"/>
                    <a:pt x="80" y="23"/>
                    <a:pt x="81" y="23"/>
                  </a:cubicBezTo>
                  <a:cubicBezTo>
                    <a:pt x="81" y="23"/>
                    <a:pt x="81" y="23"/>
                    <a:pt x="82" y="22"/>
                  </a:cubicBezTo>
                  <a:cubicBezTo>
                    <a:pt x="82" y="22"/>
                    <a:pt x="83" y="22"/>
                    <a:pt x="83" y="22"/>
                  </a:cubicBezTo>
                  <a:cubicBezTo>
                    <a:pt x="83" y="22"/>
                    <a:pt x="83" y="22"/>
                    <a:pt x="84" y="22"/>
                  </a:cubicBezTo>
                  <a:cubicBezTo>
                    <a:pt x="84" y="22"/>
                    <a:pt x="84" y="22"/>
                    <a:pt x="85" y="22"/>
                  </a:cubicBezTo>
                  <a:cubicBezTo>
                    <a:pt x="86" y="22"/>
                    <a:pt x="86" y="22"/>
                    <a:pt x="87" y="22"/>
                  </a:cubicBezTo>
                  <a:cubicBezTo>
                    <a:pt x="88" y="22"/>
                    <a:pt x="88" y="23"/>
                    <a:pt x="88" y="24"/>
                  </a:cubicBezTo>
                  <a:cubicBezTo>
                    <a:pt x="89" y="24"/>
                    <a:pt x="89" y="25"/>
                    <a:pt x="89" y="25"/>
                  </a:cubicBezTo>
                  <a:cubicBezTo>
                    <a:pt x="89" y="26"/>
                    <a:pt x="88" y="26"/>
                    <a:pt x="88" y="26"/>
                  </a:cubicBezTo>
                  <a:cubicBezTo>
                    <a:pt x="87" y="27"/>
                    <a:pt x="87" y="28"/>
                    <a:pt x="86" y="29"/>
                  </a:cubicBezTo>
                  <a:cubicBezTo>
                    <a:pt x="86" y="30"/>
                    <a:pt x="86" y="30"/>
                    <a:pt x="87" y="30"/>
                  </a:cubicBezTo>
                  <a:cubicBezTo>
                    <a:pt x="87" y="30"/>
                    <a:pt x="87" y="30"/>
                    <a:pt x="88" y="30"/>
                  </a:cubicBezTo>
                  <a:cubicBezTo>
                    <a:pt x="89" y="30"/>
                    <a:pt x="89" y="29"/>
                    <a:pt x="89" y="28"/>
                  </a:cubicBezTo>
                  <a:cubicBezTo>
                    <a:pt x="89" y="28"/>
                    <a:pt x="89" y="27"/>
                    <a:pt x="90" y="27"/>
                  </a:cubicBezTo>
                  <a:cubicBezTo>
                    <a:pt x="90" y="27"/>
                    <a:pt x="91" y="27"/>
                    <a:pt x="91" y="27"/>
                  </a:cubicBezTo>
                  <a:cubicBezTo>
                    <a:pt x="92" y="27"/>
                    <a:pt x="92" y="27"/>
                    <a:pt x="93" y="27"/>
                  </a:cubicBezTo>
                  <a:cubicBezTo>
                    <a:pt x="93" y="27"/>
                    <a:pt x="94" y="27"/>
                    <a:pt x="95" y="27"/>
                  </a:cubicBezTo>
                  <a:cubicBezTo>
                    <a:pt x="95" y="27"/>
                    <a:pt x="95" y="27"/>
                    <a:pt x="95" y="27"/>
                  </a:cubicBezTo>
                  <a:cubicBezTo>
                    <a:pt x="95" y="27"/>
                    <a:pt x="96" y="27"/>
                    <a:pt x="96" y="27"/>
                  </a:cubicBezTo>
                  <a:cubicBezTo>
                    <a:pt x="96" y="28"/>
                    <a:pt x="97" y="28"/>
                    <a:pt x="98" y="28"/>
                  </a:cubicBezTo>
                  <a:cubicBezTo>
                    <a:pt x="98" y="29"/>
                    <a:pt x="99" y="29"/>
                    <a:pt x="100" y="29"/>
                  </a:cubicBezTo>
                  <a:cubicBezTo>
                    <a:pt x="101" y="29"/>
                    <a:pt x="101" y="29"/>
                    <a:pt x="101" y="28"/>
                  </a:cubicBezTo>
                  <a:cubicBezTo>
                    <a:pt x="101" y="28"/>
                    <a:pt x="101" y="28"/>
                    <a:pt x="101" y="28"/>
                  </a:cubicBezTo>
                  <a:cubicBezTo>
                    <a:pt x="102" y="28"/>
                    <a:pt x="102" y="27"/>
                    <a:pt x="101" y="27"/>
                  </a:cubicBezTo>
                  <a:cubicBezTo>
                    <a:pt x="101" y="27"/>
                    <a:pt x="100" y="27"/>
                    <a:pt x="100" y="27"/>
                  </a:cubicBezTo>
                  <a:cubicBezTo>
                    <a:pt x="100" y="27"/>
                    <a:pt x="100" y="26"/>
                    <a:pt x="100" y="26"/>
                  </a:cubicBezTo>
                  <a:cubicBezTo>
                    <a:pt x="100" y="26"/>
                    <a:pt x="100" y="25"/>
                    <a:pt x="100" y="25"/>
                  </a:cubicBezTo>
                  <a:cubicBezTo>
                    <a:pt x="100" y="25"/>
                    <a:pt x="100" y="24"/>
                    <a:pt x="101" y="24"/>
                  </a:cubicBezTo>
                  <a:cubicBezTo>
                    <a:pt x="101" y="24"/>
                    <a:pt x="101" y="24"/>
                    <a:pt x="101" y="24"/>
                  </a:cubicBezTo>
                  <a:cubicBezTo>
                    <a:pt x="101" y="24"/>
                    <a:pt x="102" y="24"/>
                    <a:pt x="102" y="24"/>
                  </a:cubicBezTo>
                  <a:cubicBezTo>
                    <a:pt x="102" y="24"/>
                    <a:pt x="102" y="24"/>
                    <a:pt x="103" y="24"/>
                  </a:cubicBezTo>
                  <a:cubicBezTo>
                    <a:pt x="103" y="24"/>
                    <a:pt x="103" y="23"/>
                    <a:pt x="103" y="23"/>
                  </a:cubicBezTo>
                  <a:cubicBezTo>
                    <a:pt x="104" y="23"/>
                    <a:pt x="104" y="23"/>
                    <a:pt x="105" y="23"/>
                  </a:cubicBezTo>
                  <a:cubicBezTo>
                    <a:pt x="105" y="23"/>
                    <a:pt x="106" y="23"/>
                    <a:pt x="106" y="23"/>
                  </a:cubicBezTo>
                  <a:cubicBezTo>
                    <a:pt x="106" y="23"/>
                    <a:pt x="106" y="22"/>
                    <a:pt x="107" y="22"/>
                  </a:cubicBezTo>
                  <a:cubicBezTo>
                    <a:pt x="107" y="22"/>
                    <a:pt x="108" y="21"/>
                    <a:pt x="108" y="21"/>
                  </a:cubicBezTo>
                  <a:cubicBezTo>
                    <a:pt x="109" y="21"/>
                    <a:pt x="109" y="21"/>
                    <a:pt x="110" y="21"/>
                  </a:cubicBezTo>
                  <a:cubicBezTo>
                    <a:pt x="111" y="21"/>
                    <a:pt x="111" y="21"/>
                    <a:pt x="112" y="21"/>
                  </a:cubicBezTo>
                  <a:cubicBezTo>
                    <a:pt x="112" y="21"/>
                    <a:pt x="112" y="21"/>
                    <a:pt x="113" y="21"/>
                  </a:cubicBezTo>
                  <a:cubicBezTo>
                    <a:pt x="113" y="21"/>
                    <a:pt x="114" y="21"/>
                    <a:pt x="115" y="21"/>
                  </a:cubicBezTo>
                  <a:cubicBezTo>
                    <a:pt x="116" y="21"/>
                    <a:pt x="116" y="21"/>
                    <a:pt x="117" y="21"/>
                  </a:cubicBezTo>
                  <a:cubicBezTo>
                    <a:pt x="118" y="22"/>
                    <a:pt x="119" y="22"/>
                    <a:pt x="120" y="22"/>
                  </a:cubicBezTo>
                  <a:cubicBezTo>
                    <a:pt x="121" y="22"/>
                    <a:pt x="121" y="23"/>
                    <a:pt x="122" y="23"/>
                  </a:cubicBezTo>
                  <a:cubicBezTo>
                    <a:pt x="123" y="24"/>
                    <a:pt x="124" y="26"/>
                    <a:pt x="125" y="24"/>
                  </a:cubicBezTo>
                  <a:cubicBezTo>
                    <a:pt x="126" y="23"/>
                    <a:pt x="126" y="22"/>
                    <a:pt x="126" y="21"/>
                  </a:cubicBezTo>
                  <a:cubicBezTo>
                    <a:pt x="127" y="20"/>
                    <a:pt x="127" y="20"/>
                    <a:pt x="128" y="20"/>
                  </a:cubicBezTo>
                  <a:cubicBezTo>
                    <a:pt x="128" y="20"/>
                    <a:pt x="129" y="20"/>
                    <a:pt x="129" y="20"/>
                  </a:cubicBezTo>
                  <a:cubicBezTo>
                    <a:pt x="129" y="20"/>
                    <a:pt x="130" y="20"/>
                    <a:pt x="130" y="20"/>
                  </a:cubicBezTo>
                  <a:cubicBezTo>
                    <a:pt x="131" y="19"/>
                    <a:pt x="132" y="18"/>
                    <a:pt x="133" y="18"/>
                  </a:cubicBezTo>
                  <a:cubicBezTo>
                    <a:pt x="133" y="18"/>
                    <a:pt x="134" y="17"/>
                    <a:pt x="135" y="18"/>
                  </a:cubicBezTo>
                  <a:cubicBezTo>
                    <a:pt x="135" y="18"/>
                    <a:pt x="135" y="19"/>
                    <a:pt x="136" y="19"/>
                  </a:cubicBezTo>
                  <a:cubicBezTo>
                    <a:pt x="136" y="19"/>
                    <a:pt x="137" y="19"/>
                    <a:pt x="137" y="20"/>
                  </a:cubicBezTo>
                  <a:cubicBezTo>
                    <a:pt x="138" y="20"/>
                    <a:pt x="138" y="21"/>
                    <a:pt x="138" y="21"/>
                  </a:cubicBezTo>
                  <a:cubicBezTo>
                    <a:pt x="138" y="22"/>
                    <a:pt x="138" y="23"/>
                    <a:pt x="137" y="24"/>
                  </a:cubicBezTo>
                  <a:cubicBezTo>
                    <a:pt x="137" y="24"/>
                    <a:pt x="137" y="25"/>
                    <a:pt x="137" y="26"/>
                  </a:cubicBezTo>
                  <a:cubicBezTo>
                    <a:pt x="137" y="26"/>
                    <a:pt x="137" y="27"/>
                    <a:pt x="137" y="28"/>
                  </a:cubicBezTo>
                  <a:cubicBezTo>
                    <a:pt x="137" y="28"/>
                    <a:pt x="138" y="29"/>
                    <a:pt x="138" y="29"/>
                  </a:cubicBezTo>
                  <a:cubicBezTo>
                    <a:pt x="138" y="29"/>
                    <a:pt x="139" y="30"/>
                    <a:pt x="139" y="30"/>
                  </a:cubicBezTo>
                  <a:cubicBezTo>
                    <a:pt x="139" y="31"/>
                    <a:pt x="139" y="31"/>
                    <a:pt x="139" y="32"/>
                  </a:cubicBezTo>
                  <a:cubicBezTo>
                    <a:pt x="139" y="33"/>
                    <a:pt x="138" y="33"/>
                    <a:pt x="138" y="34"/>
                  </a:cubicBezTo>
                  <a:cubicBezTo>
                    <a:pt x="137" y="34"/>
                    <a:pt x="137" y="35"/>
                    <a:pt x="137" y="36"/>
                  </a:cubicBezTo>
                  <a:cubicBezTo>
                    <a:pt x="137" y="36"/>
                    <a:pt x="138" y="37"/>
                    <a:pt x="138" y="37"/>
                  </a:cubicBezTo>
                  <a:cubicBezTo>
                    <a:pt x="139" y="37"/>
                    <a:pt x="139" y="36"/>
                    <a:pt x="140" y="36"/>
                  </a:cubicBezTo>
                  <a:cubicBezTo>
                    <a:pt x="140" y="35"/>
                    <a:pt x="141" y="34"/>
                    <a:pt x="141" y="34"/>
                  </a:cubicBezTo>
                  <a:cubicBezTo>
                    <a:pt x="142" y="33"/>
                    <a:pt x="142" y="33"/>
                    <a:pt x="143" y="32"/>
                  </a:cubicBezTo>
                  <a:cubicBezTo>
                    <a:pt x="143" y="32"/>
                    <a:pt x="144" y="31"/>
                    <a:pt x="145" y="31"/>
                  </a:cubicBezTo>
                  <a:cubicBezTo>
                    <a:pt x="145" y="31"/>
                    <a:pt x="146" y="32"/>
                    <a:pt x="146" y="33"/>
                  </a:cubicBezTo>
                  <a:cubicBezTo>
                    <a:pt x="147" y="33"/>
                    <a:pt x="146" y="34"/>
                    <a:pt x="146" y="34"/>
                  </a:cubicBezTo>
                  <a:cubicBezTo>
                    <a:pt x="146" y="35"/>
                    <a:pt x="146" y="36"/>
                    <a:pt x="146" y="36"/>
                  </a:cubicBezTo>
                  <a:cubicBezTo>
                    <a:pt x="146" y="37"/>
                    <a:pt x="145" y="37"/>
                    <a:pt x="145" y="38"/>
                  </a:cubicBezTo>
                  <a:cubicBezTo>
                    <a:pt x="145" y="38"/>
                    <a:pt x="145" y="38"/>
                    <a:pt x="146" y="39"/>
                  </a:cubicBezTo>
                  <a:cubicBezTo>
                    <a:pt x="146" y="39"/>
                    <a:pt x="146" y="39"/>
                    <a:pt x="147" y="39"/>
                  </a:cubicBezTo>
                  <a:cubicBezTo>
                    <a:pt x="148" y="39"/>
                    <a:pt x="148" y="40"/>
                    <a:pt x="148" y="40"/>
                  </a:cubicBezTo>
                  <a:cubicBezTo>
                    <a:pt x="148" y="41"/>
                    <a:pt x="149" y="41"/>
                    <a:pt x="149" y="41"/>
                  </a:cubicBezTo>
                  <a:cubicBezTo>
                    <a:pt x="150" y="42"/>
                    <a:pt x="151" y="42"/>
                    <a:pt x="151" y="41"/>
                  </a:cubicBezTo>
                  <a:cubicBezTo>
                    <a:pt x="152" y="41"/>
                    <a:pt x="152" y="40"/>
                    <a:pt x="152" y="40"/>
                  </a:cubicBezTo>
                  <a:cubicBezTo>
                    <a:pt x="152" y="39"/>
                    <a:pt x="152" y="38"/>
                    <a:pt x="152" y="37"/>
                  </a:cubicBezTo>
                  <a:cubicBezTo>
                    <a:pt x="152" y="36"/>
                    <a:pt x="151" y="36"/>
                    <a:pt x="151" y="35"/>
                  </a:cubicBezTo>
                  <a:cubicBezTo>
                    <a:pt x="151" y="35"/>
                    <a:pt x="151" y="34"/>
                    <a:pt x="152" y="34"/>
                  </a:cubicBezTo>
                  <a:cubicBezTo>
                    <a:pt x="152" y="34"/>
                    <a:pt x="152" y="34"/>
                    <a:pt x="153" y="34"/>
                  </a:cubicBezTo>
                  <a:cubicBezTo>
                    <a:pt x="153" y="35"/>
                    <a:pt x="153" y="35"/>
                    <a:pt x="153" y="35"/>
                  </a:cubicBezTo>
                  <a:cubicBezTo>
                    <a:pt x="154" y="34"/>
                    <a:pt x="154" y="34"/>
                    <a:pt x="154" y="33"/>
                  </a:cubicBezTo>
                  <a:cubicBezTo>
                    <a:pt x="154" y="33"/>
                    <a:pt x="154" y="33"/>
                    <a:pt x="154" y="33"/>
                  </a:cubicBezTo>
                  <a:cubicBezTo>
                    <a:pt x="154" y="32"/>
                    <a:pt x="154" y="32"/>
                    <a:pt x="154" y="32"/>
                  </a:cubicBezTo>
                  <a:cubicBezTo>
                    <a:pt x="154" y="31"/>
                    <a:pt x="154" y="31"/>
                    <a:pt x="154" y="30"/>
                  </a:cubicBezTo>
                  <a:cubicBezTo>
                    <a:pt x="155" y="30"/>
                    <a:pt x="155" y="29"/>
                    <a:pt x="155" y="29"/>
                  </a:cubicBezTo>
                  <a:cubicBezTo>
                    <a:pt x="156" y="28"/>
                    <a:pt x="157" y="28"/>
                    <a:pt x="157" y="28"/>
                  </a:cubicBezTo>
                  <a:cubicBezTo>
                    <a:pt x="158" y="27"/>
                    <a:pt x="159" y="26"/>
                    <a:pt x="159" y="25"/>
                  </a:cubicBezTo>
                  <a:cubicBezTo>
                    <a:pt x="160" y="24"/>
                    <a:pt x="160" y="24"/>
                    <a:pt x="161" y="24"/>
                  </a:cubicBezTo>
                  <a:cubicBezTo>
                    <a:pt x="162" y="24"/>
                    <a:pt x="162" y="24"/>
                    <a:pt x="163" y="24"/>
                  </a:cubicBezTo>
                  <a:cubicBezTo>
                    <a:pt x="164" y="25"/>
                    <a:pt x="164" y="25"/>
                    <a:pt x="165" y="26"/>
                  </a:cubicBezTo>
                  <a:cubicBezTo>
                    <a:pt x="165" y="26"/>
                    <a:pt x="166" y="27"/>
                    <a:pt x="166" y="28"/>
                  </a:cubicBezTo>
                  <a:cubicBezTo>
                    <a:pt x="167" y="28"/>
                    <a:pt x="168" y="28"/>
                    <a:pt x="169" y="28"/>
                  </a:cubicBezTo>
                  <a:cubicBezTo>
                    <a:pt x="170" y="28"/>
                    <a:pt x="171" y="28"/>
                    <a:pt x="172" y="28"/>
                  </a:cubicBezTo>
                  <a:cubicBezTo>
                    <a:pt x="173" y="28"/>
                    <a:pt x="173" y="29"/>
                    <a:pt x="174" y="29"/>
                  </a:cubicBezTo>
                  <a:cubicBezTo>
                    <a:pt x="174" y="30"/>
                    <a:pt x="174" y="31"/>
                    <a:pt x="175" y="32"/>
                  </a:cubicBezTo>
                  <a:cubicBezTo>
                    <a:pt x="176" y="33"/>
                    <a:pt x="177" y="33"/>
                    <a:pt x="178" y="33"/>
                  </a:cubicBezTo>
                  <a:cubicBezTo>
                    <a:pt x="179" y="33"/>
                    <a:pt x="180" y="33"/>
                    <a:pt x="181" y="33"/>
                  </a:cubicBezTo>
                  <a:cubicBezTo>
                    <a:pt x="182" y="33"/>
                    <a:pt x="182" y="33"/>
                    <a:pt x="183" y="33"/>
                  </a:cubicBezTo>
                  <a:cubicBezTo>
                    <a:pt x="184" y="34"/>
                    <a:pt x="185" y="34"/>
                    <a:pt x="185" y="35"/>
                  </a:cubicBezTo>
                  <a:cubicBezTo>
                    <a:pt x="186" y="36"/>
                    <a:pt x="185" y="37"/>
                    <a:pt x="185" y="38"/>
                  </a:cubicBezTo>
                  <a:cubicBezTo>
                    <a:pt x="185" y="39"/>
                    <a:pt x="185" y="41"/>
                    <a:pt x="186" y="40"/>
                  </a:cubicBezTo>
                  <a:cubicBezTo>
                    <a:pt x="186" y="40"/>
                    <a:pt x="187" y="40"/>
                    <a:pt x="187" y="40"/>
                  </a:cubicBezTo>
                  <a:cubicBezTo>
                    <a:pt x="187" y="39"/>
                    <a:pt x="187" y="39"/>
                    <a:pt x="187" y="38"/>
                  </a:cubicBezTo>
                  <a:cubicBezTo>
                    <a:pt x="187" y="38"/>
                    <a:pt x="187" y="37"/>
                    <a:pt x="188" y="37"/>
                  </a:cubicBezTo>
                  <a:cubicBezTo>
                    <a:pt x="188" y="36"/>
                    <a:pt x="188" y="36"/>
                    <a:pt x="188" y="36"/>
                  </a:cubicBezTo>
                  <a:cubicBezTo>
                    <a:pt x="189" y="36"/>
                    <a:pt x="190" y="37"/>
                    <a:pt x="190" y="38"/>
                  </a:cubicBezTo>
                  <a:cubicBezTo>
                    <a:pt x="190" y="38"/>
                    <a:pt x="190" y="39"/>
                    <a:pt x="190" y="39"/>
                  </a:cubicBezTo>
                  <a:cubicBezTo>
                    <a:pt x="191" y="39"/>
                    <a:pt x="191" y="40"/>
                    <a:pt x="191" y="40"/>
                  </a:cubicBezTo>
                  <a:cubicBezTo>
                    <a:pt x="191" y="40"/>
                    <a:pt x="193" y="40"/>
                    <a:pt x="193" y="40"/>
                  </a:cubicBezTo>
                  <a:cubicBezTo>
                    <a:pt x="194" y="39"/>
                    <a:pt x="195" y="38"/>
                    <a:pt x="195" y="37"/>
                  </a:cubicBezTo>
                  <a:cubicBezTo>
                    <a:pt x="195" y="36"/>
                    <a:pt x="194" y="35"/>
                    <a:pt x="194" y="35"/>
                  </a:cubicBezTo>
                  <a:cubicBezTo>
                    <a:pt x="194" y="34"/>
                    <a:pt x="194" y="33"/>
                    <a:pt x="194" y="33"/>
                  </a:cubicBezTo>
                  <a:cubicBezTo>
                    <a:pt x="193" y="32"/>
                    <a:pt x="193" y="31"/>
                    <a:pt x="193" y="30"/>
                  </a:cubicBezTo>
                  <a:cubicBezTo>
                    <a:pt x="194" y="29"/>
                    <a:pt x="194" y="29"/>
                    <a:pt x="195" y="29"/>
                  </a:cubicBezTo>
                  <a:cubicBezTo>
                    <a:pt x="196" y="28"/>
                    <a:pt x="197" y="28"/>
                    <a:pt x="197" y="28"/>
                  </a:cubicBezTo>
                  <a:cubicBezTo>
                    <a:pt x="197" y="27"/>
                    <a:pt x="196" y="26"/>
                    <a:pt x="196" y="26"/>
                  </a:cubicBezTo>
                  <a:cubicBezTo>
                    <a:pt x="196" y="25"/>
                    <a:pt x="195" y="24"/>
                    <a:pt x="195" y="24"/>
                  </a:cubicBezTo>
                  <a:cubicBezTo>
                    <a:pt x="195" y="23"/>
                    <a:pt x="194" y="22"/>
                    <a:pt x="194" y="22"/>
                  </a:cubicBezTo>
                  <a:cubicBezTo>
                    <a:pt x="194" y="21"/>
                    <a:pt x="194" y="21"/>
                    <a:pt x="195" y="20"/>
                  </a:cubicBezTo>
                  <a:cubicBezTo>
                    <a:pt x="195" y="19"/>
                    <a:pt x="195" y="19"/>
                    <a:pt x="195" y="18"/>
                  </a:cubicBezTo>
                  <a:cubicBezTo>
                    <a:pt x="196" y="17"/>
                    <a:pt x="196" y="16"/>
                    <a:pt x="196" y="15"/>
                  </a:cubicBezTo>
                  <a:cubicBezTo>
                    <a:pt x="197" y="15"/>
                    <a:pt x="197" y="14"/>
                    <a:pt x="198" y="14"/>
                  </a:cubicBezTo>
                  <a:cubicBezTo>
                    <a:pt x="198" y="13"/>
                    <a:pt x="198" y="13"/>
                    <a:pt x="199" y="13"/>
                  </a:cubicBezTo>
                  <a:cubicBezTo>
                    <a:pt x="199" y="12"/>
                    <a:pt x="199" y="12"/>
                    <a:pt x="199" y="12"/>
                  </a:cubicBezTo>
                  <a:cubicBezTo>
                    <a:pt x="199" y="11"/>
                    <a:pt x="200" y="12"/>
                    <a:pt x="201" y="12"/>
                  </a:cubicBezTo>
                  <a:cubicBezTo>
                    <a:pt x="201" y="12"/>
                    <a:pt x="202" y="12"/>
                    <a:pt x="203" y="12"/>
                  </a:cubicBezTo>
                  <a:cubicBezTo>
                    <a:pt x="203" y="11"/>
                    <a:pt x="204" y="10"/>
                    <a:pt x="204" y="9"/>
                  </a:cubicBezTo>
                  <a:cubicBezTo>
                    <a:pt x="203" y="9"/>
                    <a:pt x="203" y="9"/>
                    <a:pt x="203" y="8"/>
                  </a:cubicBezTo>
                  <a:cubicBezTo>
                    <a:pt x="203" y="8"/>
                    <a:pt x="203" y="7"/>
                    <a:pt x="203" y="7"/>
                  </a:cubicBezTo>
                  <a:cubicBezTo>
                    <a:pt x="203" y="7"/>
                    <a:pt x="204" y="6"/>
                    <a:pt x="204" y="6"/>
                  </a:cubicBezTo>
                  <a:cubicBezTo>
                    <a:pt x="204" y="6"/>
                    <a:pt x="205" y="5"/>
                    <a:pt x="205" y="5"/>
                  </a:cubicBezTo>
                  <a:cubicBezTo>
                    <a:pt x="206" y="4"/>
                    <a:pt x="206" y="4"/>
                    <a:pt x="206" y="4"/>
                  </a:cubicBezTo>
                  <a:cubicBezTo>
                    <a:pt x="207" y="3"/>
                    <a:pt x="207" y="3"/>
                    <a:pt x="208" y="3"/>
                  </a:cubicBezTo>
                  <a:cubicBezTo>
                    <a:pt x="208" y="3"/>
                    <a:pt x="208" y="3"/>
                    <a:pt x="209" y="3"/>
                  </a:cubicBezTo>
                  <a:cubicBezTo>
                    <a:pt x="209" y="3"/>
                    <a:pt x="209" y="3"/>
                    <a:pt x="210" y="3"/>
                  </a:cubicBezTo>
                  <a:cubicBezTo>
                    <a:pt x="210" y="2"/>
                    <a:pt x="211" y="2"/>
                    <a:pt x="212" y="2"/>
                  </a:cubicBezTo>
                  <a:cubicBezTo>
                    <a:pt x="212" y="2"/>
                    <a:pt x="213" y="2"/>
                    <a:pt x="213" y="2"/>
                  </a:cubicBezTo>
                  <a:cubicBezTo>
                    <a:pt x="213" y="2"/>
                    <a:pt x="214" y="2"/>
                    <a:pt x="214" y="2"/>
                  </a:cubicBezTo>
                  <a:cubicBezTo>
                    <a:pt x="215" y="3"/>
                    <a:pt x="214" y="4"/>
                    <a:pt x="215" y="4"/>
                  </a:cubicBezTo>
                  <a:cubicBezTo>
                    <a:pt x="215" y="5"/>
                    <a:pt x="215" y="6"/>
                    <a:pt x="216" y="6"/>
                  </a:cubicBezTo>
                  <a:cubicBezTo>
                    <a:pt x="216" y="6"/>
                    <a:pt x="216" y="6"/>
                    <a:pt x="217" y="6"/>
                  </a:cubicBezTo>
                  <a:cubicBezTo>
                    <a:pt x="217" y="6"/>
                    <a:pt x="217" y="6"/>
                    <a:pt x="217" y="6"/>
                  </a:cubicBezTo>
                  <a:cubicBezTo>
                    <a:pt x="217" y="6"/>
                    <a:pt x="217" y="7"/>
                    <a:pt x="218" y="7"/>
                  </a:cubicBezTo>
                  <a:cubicBezTo>
                    <a:pt x="218" y="7"/>
                    <a:pt x="218" y="7"/>
                    <a:pt x="218" y="7"/>
                  </a:cubicBezTo>
                  <a:cubicBezTo>
                    <a:pt x="219" y="7"/>
                    <a:pt x="220" y="7"/>
                    <a:pt x="221" y="7"/>
                  </a:cubicBezTo>
                  <a:cubicBezTo>
                    <a:pt x="221" y="7"/>
                    <a:pt x="221" y="8"/>
                    <a:pt x="221" y="8"/>
                  </a:cubicBezTo>
                  <a:cubicBezTo>
                    <a:pt x="221" y="8"/>
                    <a:pt x="221" y="8"/>
                    <a:pt x="221" y="8"/>
                  </a:cubicBezTo>
                  <a:cubicBezTo>
                    <a:pt x="221" y="9"/>
                    <a:pt x="221" y="10"/>
                    <a:pt x="221" y="10"/>
                  </a:cubicBezTo>
                  <a:cubicBezTo>
                    <a:pt x="222" y="11"/>
                    <a:pt x="223" y="10"/>
                    <a:pt x="223" y="10"/>
                  </a:cubicBezTo>
                  <a:cubicBezTo>
                    <a:pt x="224" y="10"/>
                    <a:pt x="225" y="10"/>
                    <a:pt x="225" y="10"/>
                  </a:cubicBezTo>
                  <a:cubicBezTo>
                    <a:pt x="225" y="9"/>
                    <a:pt x="225" y="9"/>
                    <a:pt x="225" y="8"/>
                  </a:cubicBezTo>
                  <a:cubicBezTo>
                    <a:pt x="226" y="8"/>
                    <a:pt x="227" y="7"/>
                    <a:pt x="227" y="7"/>
                  </a:cubicBezTo>
                  <a:cubicBezTo>
                    <a:pt x="228" y="7"/>
                    <a:pt x="229" y="7"/>
                    <a:pt x="229" y="8"/>
                  </a:cubicBezTo>
                  <a:cubicBezTo>
                    <a:pt x="230" y="8"/>
                    <a:pt x="230" y="8"/>
                    <a:pt x="230" y="8"/>
                  </a:cubicBezTo>
                  <a:cubicBezTo>
                    <a:pt x="231" y="8"/>
                    <a:pt x="231" y="8"/>
                    <a:pt x="231" y="8"/>
                  </a:cubicBezTo>
                  <a:cubicBezTo>
                    <a:pt x="232" y="8"/>
                    <a:pt x="232" y="8"/>
                    <a:pt x="232" y="7"/>
                  </a:cubicBezTo>
                  <a:cubicBezTo>
                    <a:pt x="232" y="7"/>
                    <a:pt x="233" y="7"/>
                    <a:pt x="233" y="7"/>
                  </a:cubicBezTo>
                  <a:cubicBezTo>
                    <a:pt x="234" y="6"/>
                    <a:pt x="234" y="6"/>
                    <a:pt x="235" y="6"/>
                  </a:cubicBezTo>
                  <a:cubicBezTo>
                    <a:pt x="236" y="5"/>
                    <a:pt x="237" y="6"/>
                    <a:pt x="238" y="5"/>
                  </a:cubicBezTo>
                  <a:cubicBezTo>
                    <a:pt x="238" y="5"/>
                    <a:pt x="239" y="5"/>
                    <a:pt x="239" y="5"/>
                  </a:cubicBezTo>
                  <a:cubicBezTo>
                    <a:pt x="240" y="5"/>
                    <a:pt x="240" y="5"/>
                    <a:pt x="240" y="5"/>
                  </a:cubicBezTo>
                  <a:cubicBezTo>
                    <a:pt x="241" y="5"/>
                    <a:pt x="241" y="5"/>
                    <a:pt x="241" y="6"/>
                  </a:cubicBezTo>
                  <a:cubicBezTo>
                    <a:pt x="241" y="6"/>
                    <a:pt x="241" y="7"/>
                    <a:pt x="242" y="7"/>
                  </a:cubicBezTo>
                  <a:cubicBezTo>
                    <a:pt x="242" y="7"/>
                    <a:pt x="242" y="8"/>
                    <a:pt x="242" y="8"/>
                  </a:cubicBezTo>
                  <a:cubicBezTo>
                    <a:pt x="243" y="8"/>
                    <a:pt x="243" y="8"/>
                    <a:pt x="243" y="8"/>
                  </a:cubicBezTo>
                  <a:cubicBezTo>
                    <a:pt x="243" y="7"/>
                    <a:pt x="243" y="7"/>
                    <a:pt x="243" y="7"/>
                  </a:cubicBezTo>
                  <a:cubicBezTo>
                    <a:pt x="243" y="6"/>
                    <a:pt x="243" y="6"/>
                    <a:pt x="244" y="6"/>
                  </a:cubicBezTo>
                  <a:cubicBezTo>
                    <a:pt x="244" y="6"/>
                    <a:pt x="245" y="6"/>
                    <a:pt x="245" y="6"/>
                  </a:cubicBezTo>
                  <a:cubicBezTo>
                    <a:pt x="246" y="6"/>
                    <a:pt x="247" y="7"/>
                    <a:pt x="247" y="6"/>
                  </a:cubicBezTo>
                  <a:cubicBezTo>
                    <a:pt x="248" y="6"/>
                    <a:pt x="248" y="5"/>
                    <a:pt x="248" y="4"/>
                  </a:cubicBezTo>
                  <a:cubicBezTo>
                    <a:pt x="247" y="3"/>
                    <a:pt x="247" y="2"/>
                    <a:pt x="248" y="2"/>
                  </a:cubicBezTo>
                  <a:cubicBezTo>
                    <a:pt x="248" y="1"/>
                    <a:pt x="249" y="1"/>
                    <a:pt x="249" y="1"/>
                  </a:cubicBezTo>
                  <a:cubicBezTo>
                    <a:pt x="250" y="1"/>
                    <a:pt x="250" y="1"/>
                    <a:pt x="250" y="0"/>
                  </a:cubicBezTo>
                  <a:cubicBezTo>
                    <a:pt x="251" y="0"/>
                    <a:pt x="251" y="0"/>
                    <a:pt x="251" y="0"/>
                  </a:cubicBezTo>
                  <a:cubicBezTo>
                    <a:pt x="252" y="0"/>
                    <a:pt x="252" y="1"/>
                    <a:pt x="252" y="1"/>
                  </a:cubicBezTo>
                  <a:cubicBezTo>
                    <a:pt x="252" y="2"/>
                    <a:pt x="252" y="3"/>
                    <a:pt x="252" y="4"/>
                  </a:cubicBezTo>
                  <a:cubicBezTo>
                    <a:pt x="252" y="5"/>
                    <a:pt x="252" y="6"/>
                    <a:pt x="252" y="6"/>
                  </a:cubicBezTo>
                  <a:cubicBezTo>
                    <a:pt x="252" y="7"/>
                    <a:pt x="252" y="8"/>
                    <a:pt x="252" y="8"/>
                  </a:cubicBezTo>
                  <a:cubicBezTo>
                    <a:pt x="252" y="9"/>
                    <a:pt x="251" y="10"/>
                    <a:pt x="251" y="10"/>
                  </a:cubicBezTo>
                  <a:cubicBezTo>
                    <a:pt x="251" y="11"/>
                    <a:pt x="251" y="11"/>
                    <a:pt x="251" y="11"/>
                  </a:cubicBezTo>
                  <a:cubicBezTo>
                    <a:pt x="252" y="11"/>
                    <a:pt x="252" y="11"/>
                    <a:pt x="252" y="11"/>
                  </a:cubicBezTo>
                  <a:cubicBezTo>
                    <a:pt x="253" y="11"/>
                    <a:pt x="253" y="10"/>
                    <a:pt x="253" y="10"/>
                  </a:cubicBezTo>
                  <a:cubicBezTo>
                    <a:pt x="253" y="9"/>
                    <a:pt x="253" y="9"/>
                    <a:pt x="253" y="9"/>
                  </a:cubicBezTo>
                  <a:cubicBezTo>
                    <a:pt x="254" y="8"/>
                    <a:pt x="255" y="8"/>
                    <a:pt x="255" y="8"/>
                  </a:cubicBezTo>
                  <a:cubicBezTo>
                    <a:pt x="256" y="8"/>
                    <a:pt x="257" y="8"/>
                    <a:pt x="258" y="8"/>
                  </a:cubicBezTo>
                  <a:cubicBezTo>
                    <a:pt x="258" y="8"/>
                    <a:pt x="258" y="8"/>
                    <a:pt x="258" y="8"/>
                  </a:cubicBezTo>
                  <a:cubicBezTo>
                    <a:pt x="259" y="8"/>
                    <a:pt x="259" y="8"/>
                    <a:pt x="259" y="8"/>
                  </a:cubicBezTo>
                  <a:cubicBezTo>
                    <a:pt x="259" y="8"/>
                    <a:pt x="260" y="8"/>
                    <a:pt x="260" y="8"/>
                  </a:cubicBezTo>
                  <a:cubicBezTo>
                    <a:pt x="260" y="7"/>
                    <a:pt x="261" y="6"/>
                    <a:pt x="261" y="6"/>
                  </a:cubicBezTo>
                  <a:cubicBezTo>
                    <a:pt x="262" y="6"/>
                    <a:pt x="263" y="6"/>
                    <a:pt x="263" y="6"/>
                  </a:cubicBezTo>
                  <a:cubicBezTo>
                    <a:pt x="264" y="5"/>
                    <a:pt x="265" y="5"/>
                    <a:pt x="265" y="4"/>
                  </a:cubicBezTo>
                  <a:cubicBezTo>
                    <a:pt x="266" y="4"/>
                    <a:pt x="267" y="4"/>
                    <a:pt x="268" y="4"/>
                  </a:cubicBezTo>
                  <a:cubicBezTo>
                    <a:pt x="269" y="4"/>
                    <a:pt x="269" y="4"/>
                    <a:pt x="270" y="4"/>
                  </a:cubicBezTo>
                  <a:cubicBezTo>
                    <a:pt x="271" y="4"/>
                    <a:pt x="272" y="4"/>
                    <a:pt x="272" y="3"/>
                  </a:cubicBezTo>
                  <a:cubicBezTo>
                    <a:pt x="273" y="3"/>
                    <a:pt x="273" y="2"/>
                    <a:pt x="274" y="2"/>
                  </a:cubicBezTo>
                  <a:cubicBezTo>
                    <a:pt x="274" y="1"/>
                    <a:pt x="275" y="1"/>
                    <a:pt x="275" y="1"/>
                  </a:cubicBezTo>
                  <a:cubicBezTo>
                    <a:pt x="276" y="1"/>
                    <a:pt x="277" y="2"/>
                    <a:pt x="277" y="3"/>
                  </a:cubicBezTo>
                  <a:cubicBezTo>
                    <a:pt x="277" y="4"/>
                    <a:pt x="277" y="4"/>
                    <a:pt x="277" y="5"/>
                  </a:cubicBezTo>
                  <a:cubicBezTo>
                    <a:pt x="276" y="6"/>
                    <a:pt x="276" y="6"/>
                    <a:pt x="275" y="7"/>
                  </a:cubicBezTo>
                  <a:cubicBezTo>
                    <a:pt x="275" y="7"/>
                    <a:pt x="274" y="8"/>
                    <a:pt x="274" y="8"/>
                  </a:cubicBezTo>
                  <a:cubicBezTo>
                    <a:pt x="273" y="8"/>
                    <a:pt x="272" y="7"/>
                    <a:pt x="271" y="8"/>
                  </a:cubicBezTo>
                  <a:cubicBezTo>
                    <a:pt x="271" y="9"/>
                    <a:pt x="271" y="9"/>
                    <a:pt x="272" y="10"/>
                  </a:cubicBezTo>
                  <a:cubicBezTo>
                    <a:pt x="272" y="11"/>
                    <a:pt x="271" y="11"/>
                    <a:pt x="271" y="12"/>
                  </a:cubicBezTo>
                  <a:cubicBezTo>
                    <a:pt x="270" y="12"/>
                    <a:pt x="269" y="13"/>
                    <a:pt x="270" y="14"/>
                  </a:cubicBezTo>
                  <a:cubicBezTo>
                    <a:pt x="270" y="15"/>
                    <a:pt x="271" y="14"/>
                    <a:pt x="272" y="14"/>
                  </a:cubicBezTo>
                  <a:cubicBezTo>
                    <a:pt x="272" y="14"/>
                    <a:pt x="273" y="14"/>
                    <a:pt x="273" y="14"/>
                  </a:cubicBezTo>
                  <a:cubicBezTo>
                    <a:pt x="274" y="15"/>
                    <a:pt x="274" y="15"/>
                    <a:pt x="274" y="15"/>
                  </a:cubicBezTo>
                  <a:cubicBezTo>
                    <a:pt x="275" y="16"/>
                    <a:pt x="276" y="16"/>
                    <a:pt x="276" y="16"/>
                  </a:cubicBezTo>
                  <a:cubicBezTo>
                    <a:pt x="277" y="16"/>
                    <a:pt x="278" y="15"/>
                    <a:pt x="278" y="15"/>
                  </a:cubicBezTo>
                  <a:cubicBezTo>
                    <a:pt x="279" y="16"/>
                    <a:pt x="279" y="17"/>
                    <a:pt x="280" y="17"/>
                  </a:cubicBezTo>
                  <a:cubicBezTo>
                    <a:pt x="280" y="18"/>
                    <a:pt x="279" y="18"/>
                    <a:pt x="279" y="19"/>
                  </a:cubicBezTo>
                  <a:cubicBezTo>
                    <a:pt x="278" y="20"/>
                    <a:pt x="278" y="20"/>
                    <a:pt x="277" y="21"/>
                  </a:cubicBezTo>
                  <a:cubicBezTo>
                    <a:pt x="277" y="22"/>
                    <a:pt x="277" y="23"/>
                    <a:pt x="277" y="23"/>
                  </a:cubicBezTo>
                  <a:cubicBezTo>
                    <a:pt x="277" y="24"/>
                    <a:pt x="277" y="25"/>
                    <a:pt x="278" y="25"/>
                  </a:cubicBezTo>
                  <a:cubicBezTo>
                    <a:pt x="278" y="26"/>
                    <a:pt x="279" y="26"/>
                    <a:pt x="279" y="27"/>
                  </a:cubicBezTo>
                  <a:cubicBezTo>
                    <a:pt x="280" y="27"/>
                    <a:pt x="281" y="27"/>
                    <a:pt x="282" y="27"/>
                  </a:cubicBezTo>
                  <a:cubicBezTo>
                    <a:pt x="283" y="27"/>
                    <a:pt x="285" y="27"/>
                    <a:pt x="286" y="27"/>
                  </a:cubicBezTo>
                  <a:cubicBezTo>
                    <a:pt x="287" y="27"/>
                    <a:pt x="287" y="27"/>
                    <a:pt x="288" y="28"/>
                  </a:cubicBezTo>
                  <a:cubicBezTo>
                    <a:pt x="289" y="28"/>
                    <a:pt x="289" y="28"/>
                    <a:pt x="290" y="28"/>
                  </a:cubicBezTo>
                  <a:cubicBezTo>
                    <a:pt x="291" y="29"/>
                    <a:pt x="292" y="29"/>
                    <a:pt x="292" y="30"/>
                  </a:cubicBezTo>
                  <a:cubicBezTo>
                    <a:pt x="293" y="31"/>
                    <a:pt x="293" y="32"/>
                    <a:pt x="292" y="33"/>
                  </a:cubicBezTo>
                  <a:cubicBezTo>
                    <a:pt x="292" y="33"/>
                    <a:pt x="291" y="34"/>
                    <a:pt x="291" y="34"/>
                  </a:cubicBezTo>
                  <a:cubicBezTo>
                    <a:pt x="291" y="35"/>
                    <a:pt x="291" y="36"/>
                    <a:pt x="291" y="37"/>
                  </a:cubicBezTo>
                  <a:cubicBezTo>
                    <a:pt x="292" y="38"/>
                    <a:pt x="294" y="38"/>
                    <a:pt x="294" y="40"/>
                  </a:cubicBezTo>
                  <a:cubicBezTo>
                    <a:pt x="295" y="40"/>
                    <a:pt x="295" y="41"/>
                    <a:pt x="295" y="41"/>
                  </a:cubicBezTo>
                  <a:cubicBezTo>
                    <a:pt x="295" y="42"/>
                    <a:pt x="296" y="43"/>
                    <a:pt x="296" y="43"/>
                  </a:cubicBezTo>
                  <a:cubicBezTo>
                    <a:pt x="296" y="44"/>
                    <a:pt x="297" y="45"/>
                    <a:pt x="297" y="45"/>
                  </a:cubicBezTo>
                  <a:cubicBezTo>
                    <a:pt x="298" y="46"/>
                    <a:pt x="298" y="46"/>
                    <a:pt x="299" y="47"/>
                  </a:cubicBezTo>
                  <a:cubicBezTo>
                    <a:pt x="299" y="47"/>
                    <a:pt x="299" y="47"/>
                    <a:pt x="299" y="48"/>
                  </a:cubicBezTo>
                  <a:cubicBezTo>
                    <a:pt x="300" y="48"/>
                    <a:pt x="300" y="48"/>
                    <a:pt x="300" y="48"/>
                  </a:cubicBezTo>
                  <a:cubicBezTo>
                    <a:pt x="300" y="49"/>
                    <a:pt x="300" y="49"/>
                    <a:pt x="300" y="49"/>
                  </a:cubicBezTo>
                  <a:cubicBezTo>
                    <a:pt x="300" y="51"/>
                    <a:pt x="300" y="52"/>
                    <a:pt x="301" y="53"/>
                  </a:cubicBezTo>
                  <a:cubicBezTo>
                    <a:pt x="302" y="54"/>
                    <a:pt x="303" y="54"/>
                    <a:pt x="304" y="55"/>
                  </a:cubicBezTo>
                  <a:cubicBezTo>
                    <a:pt x="304" y="55"/>
                    <a:pt x="306" y="56"/>
                    <a:pt x="306" y="56"/>
                  </a:cubicBezTo>
                  <a:cubicBezTo>
                    <a:pt x="306" y="57"/>
                    <a:pt x="306" y="58"/>
                    <a:pt x="305" y="59"/>
                  </a:cubicBezTo>
                  <a:cubicBezTo>
                    <a:pt x="305" y="60"/>
                    <a:pt x="305" y="61"/>
                    <a:pt x="304" y="61"/>
                  </a:cubicBezTo>
                  <a:cubicBezTo>
                    <a:pt x="304" y="62"/>
                    <a:pt x="304" y="63"/>
                    <a:pt x="304" y="63"/>
                  </a:cubicBezTo>
                  <a:cubicBezTo>
                    <a:pt x="304" y="64"/>
                    <a:pt x="304" y="65"/>
                    <a:pt x="304" y="66"/>
                  </a:cubicBezTo>
                  <a:cubicBezTo>
                    <a:pt x="304" y="66"/>
                    <a:pt x="305" y="67"/>
                    <a:pt x="305" y="68"/>
                  </a:cubicBezTo>
                  <a:cubicBezTo>
                    <a:pt x="306" y="68"/>
                    <a:pt x="306" y="69"/>
                    <a:pt x="307" y="69"/>
                  </a:cubicBezTo>
                  <a:cubicBezTo>
                    <a:pt x="307" y="70"/>
                    <a:pt x="307" y="71"/>
                    <a:pt x="308" y="72"/>
                  </a:cubicBezTo>
                  <a:cubicBezTo>
                    <a:pt x="308" y="72"/>
                    <a:pt x="309" y="73"/>
                    <a:pt x="309" y="73"/>
                  </a:cubicBezTo>
                  <a:cubicBezTo>
                    <a:pt x="310" y="74"/>
                    <a:pt x="311" y="74"/>
                    <a:pt x="312" y="75"/>
                  </a:cubicBezTo>
                  <a:cubicBezTo>
                    <a:pt x="313" y="75"/>
                    <a:pt x="313" y="76"/>
                    <a:pt x="313" y="76"/>
                  </a:cubicBezTo>
                  <a:cubicBezTo>
                    <a:pt x="313" y="77"/>
                    <a:pt x="313" y="78"/>
                    <a:pt x="314" y="78"/>
                  </a:cubicBezTo>
                  <a:cubicBezTo>
                    <a:pt x="314" y="78"/>
                    <a:pt x="314" y="79"/>
                    <a:pt x="314" y="79"/>
                  </a:cubicBezTo>
                  <a:cubicBezTo>
                    <a:pt x="314" y="79"/>
                    <a:pt x="315" y="79"/>
                    <a:pt x="315" y="79"/>
                  </a:cubicBezTo>
                  <a:cubicBezTo>
                    <a:pt x="315" y="79"/>
                    <a:pt x="316" y="79"/>
                    <a:pt x="316" y="79"/>
                  </a:cubicBezTo>
                  <a:cubicBezTo>
                    <a:pt x="316" y="80"/>
                    <a:pt x="317" y="80"/>
                    <a:pt x="317" y="80"/>
                  </a:cubicBezTo>
                  <a:cubicBezTo>
                    <a:pt x="318" y="80"/>
                    <a:pt x="318" y="81"/>
                    <a:pt x="319" y="81"/>
                  </a:cubicBezTo>
                  <a:cubicBezTo>
                    <a:pt x="319" y="81"/>
                    <a:pt x="320" y="82"/>
                    <a:pt x="319" y="82"/>
                  </a:cubicBezTo>
                  <a:cubicBezTo>
                    <a:pt x="319" y="82"/>
                    <a:pt x="319" y="83"/>
                    <a:pt x="318" y="83"/>
                  </a:cubicBezTo>
                  <a:cubicBezTo>
                    <a:pt x="318" y="83"/>
                    <a:pt x="318" y="83"/>
                    <a:pt x="317" y="83"/>
                  </a:cubicBezTo>
                  <a:cubicBezTo>
                    <a:pt x="317" y="83"/>
                    <a:pt x="316" y="83"/>
                    <a:pt x="316" y="83"/>
                  </a:cubicBezTo>
                  <a:cubicBezTo>
                    <a:pt x="315" y="83"/>
                    <a:pt x="315" y="84"/>
                    <a:pt x="315" y="84"/>
                  </a:cubicBezTo>
                  <a:cubicBezTo>
                    <a:pt x="314" y="85"/>
                    <a:pt x="314" y="85"/>
                    <a:pt x="314" y="86"/>
                  </a:cubicBezTo>
                  <a:cubicBezTo>
                    <a:pt x="314" y="86"/>
                    <a:pt x="314" y="86"/>
                    <a:pt x="314" y="87"/>
                  </a:cubicBezTo>
                  <a:cubicBezTo>
                    <a:pt x="314" y="87"/>
                    <a:pt x="315" y="87"/>
                    <a:pt x="315" y="87"/>
                  </a:cubicBezTo>
                  <a:cubicBezTo>
                    <a:pt x="316" y="87"/>
                    <a:pt x="316" y="87"/>
                    <a:pt x="317" y="87"/>
                  </a:cubicBezTo>
                  <a:cubicBezTo>
                    <a:pt x="318" y="88"/>
                    <a:pt x="318" y="88"/>
                    <a:pt x="319" y="89"/>
                  </a:cubicBezTo>
                  <a:cubicBezTo>
                    <a:pt x="319" y="89"/>
                    <a:pt x="319" y="90"/>
                    <a:pt x="320" y="91"/>
                  </a:cubicBezTo>
                  <a:cubicBezTo>
                    <a:pt x="320" y="91"/>
                    <a:pt x="320" y="92"/>
                    <a:pt x="320" y="92"/>
                  </a:cubicBezTo>
                  <a:cubicBezTo>
                    <a:pt x="320" y="93"/>
                    <a:pt x="320" y="93"/>
                    <a:pt x="320" y="93"/>
                  </a:cubicBezTo>
                  <a:cubicBezTo>
                    <a:pt x="321" y="94"/>
                    <a:pt x="321" y="92"/>
                    <a:pt x="321" y="92"/>
                  </a:cubicBezTo>
                  <a:cubicBezTo>
                    <a:pt x="322" y="91"/>
                    <a:pt x="322" y="90"/>
                    <a:pt x="321" y="89"/>
                  </a:cubicBezTo>
                  <a:cubicBezTo>
                    <a:pt x="321" y="88"/>
                    <a:pt x="320" y="87"/>
                    <a:pt x="321" y="87"/>
                  </a:cubicBezTo>
                  <a:cubicBezTo>
                    <a:pt x="321" y="86"/>
                    <a:pt x="322" y="86"/>
                    <a:pt x="323" y="85"/>
                  </a:cubicBezTo>
                  <a:cubicBezTo>
                    <a:pt x="323" y="85"/>
                    <a:pt x="324" y="85"/>
                    <a:pt x="324" y="84"/>
                  </a:cubicBezTo>
                  <a:cubicBezTo>
                    <a:pt x="324" y="84"/>
                    <a:pt x="324" y="84"/>
                    <a:pt x="325" y="84"/>
                  </a:cubicBezTo>
                  <a:cubicBezTo>
                    <a:pt x="325" y="84"/>
                    <a:pt x="325" y="85"/>
                    <a:pt x="325" y="85"/>
                  </a:cubicBezTo>
                  <a:cubicBezTo>
                    <a:pt x="326" y="86"/>
                    <a:pt x="326" y="86"/>
                    <a:pt x="326" y="87"/>
                  </a:cubicBezTo>
                  <a:cubicBezTo>
                    <a:pt x="326" y="87"/>
                    <a:pt x="327" y="87"/>
                    <a:pt x="327" y="87"/>
                  </a:cubicBezTo>
                  <a:cubicBezTo>
                    <a:pt x="327" y="87"/>
                    <a:pt x="328" y="87"/>
                    <a:pt x="328" y="86"/>
                  </a:cubicBezTo>
                  <a:cubicBezTo>
                    <a:pt x="328" y="86"/>
                    <a:pt x="328" y="85"/>
                    <a:pt x="329" y="84"/>
                  </a:cubicBezTo>
                  <a:cubicBezTo>
                    <a:pt x="329" y="83"/>
                    <a:pt x="330" y="82"/>
                    <a:pt x="331" y="81"/>
                  </a:cubicBezTo>
                  <a:cubicBezTo>
                    <a:pt x="332" y="81"/>
                    <a:pt x="333" y="81"/>
                    <a:pt x="334" y="80"/>
                  </a:cubicBezTo>
                  <a:cubicBezTo>
                    <a:pt x="334" y="80"/>
                    <a:pt x="335" y="80"/>
                    <a:pt x="335" y="80"/>
                  </a:cubicBezTo>
                  <a:cubicBezTo>
                    <a:pt x="335" y="79"/>
                    <a:pt x="336" y="79"/>
                    <a:pt x="336" y="79"/>
                  </a:cubicBezTo>
                  <a:cubicBezTo>
                    <a:pt x="337" y="78"/>
                    <a:pt x="337" y="77"/>
                    <a:pt x="337" y="76"/>
                  </a:cubicBezTo>
                  <a:cubicBezTo>
                    <a:pt x="337" y="75"/>
                    <a:pt x="337" y="75"/>
                    <a:pt x="337" y="74"/>
                  </a:cubicBezTo>
                  <a:cubicBezTo>
                    <a:pt x="338" y="74"/>
                    <a:pt x="338" y="73"/>
                    <a:pt x="339" y="73"/>
                  </a:cubicBezTo>
                  <a:cubicBezTo>
                    <a:pt x="339" y="73"/>
                    <a:pt x="340" y="73"/>
                    <a:pt x="341" y="73"/>
                  </a:cubicBezTo>
                  <a:cubicBezTo>
                    <a:pt x="342" y="73"/>
                    <a:pt x="342" y="73"/>
                    <a:pt x="343" y="73"/>
                  </a:cubicBezTo>
                  <a:cubicBezTo>
                    <a:pt x="343" y="73"/>
                    <a:pt x="344" y="73"/>
                    <a:pt x="344" y="72"/>
                  </a:cubicBezTo>
                  <a:cubicBezTo>
                    <a:pt x="344" y="72"/>
                    <a:pt x="345" y="72"/>
                    <a:pt x="345" y="72"/>
                  </a:cubicBezTo>
                  <a:cubicBezTo>
                    <a:pt x="345" y="72"/>
                    <a:pt x="346" y="72"/>
                    <a:pt x="346" y="72"/>
                  </a:cubicBezTo>
                  <a:cubicBezTo>
                    <a:pt x="347" y="72"/>
                    <a:pt x="347" y="72"/>
                    <a:pt x="348" y="72"/>
                  </a:cubicBezTo>
                  <a:cubicBezTo>
                    <a:pt x="349" y="72"/>
                    <a:pt x="349" y="72"/>
                    <a:pt x="350" y="72"/>
                  </a:cubicBezTo>
                  <a:cubicBezTo>
                    <a:pt x="350" y="72"/>
                    <a:pt x="351" y="71"/>
                    <a:pt x="351" y="71"/>
                  </a:cubicBezTo>
                  <a:cubicBezTo>
                    <a:pt x="351" y="70"/>
                    <a:pt x="352" y="70"/>
                    <a:pt x="352" y="69"/>
                  </a:cubicBezTo>
                  <a:cubicBezTo>
                    <a:pt x="353" y="68"/>
                    <a:pt x="353" y="67"/>
                    <a:pt x="353" y="65"/>
                  </a:cubicBezTo>
                  <a:cubicBezTo>
                    <a:pt x="353" y="65"/>
                    <a:pt x="353" y="64"/>
                    <a:pt x="353" y="64"/>
                  </a:cubicBezTo>
                  <a:cubicBezTo>
                    <a:pt x="353" y="63"/>
                    <a:pt x="353" y="62"/>
                    <a:pt x="354" y="61"/>
                  </a:cubicBezTo>
                  <a:cubicBezTo>
                    <a:pt x="354" y="61"/>
                    <a:pt x="355" y="61"/>
                    <a:pt x="355" y="61"/>
                  </a:cubicBezTo>
                  <a:cubicBezTo>
                    <a:pt x="355" y="61"/>
                    <a:pt x="356" y="61"/>
                    <a:pt x="356" y="61"/>
                  </a:cubicBezTo>
                  <a:cubicBezTo>
                    <a:pt x="356" y="61"/>
                    <a:pt x="356" y="61"/>
                    <a:pt x="356" y="61"/>
                  </a:cubicBezTo>
                  <a:cubicBezTo>
                    <a:pt x="356" y="61"/>
                    <a:pt x="356" y="61"/>
                    <a:pt x="357" y="61"/>
                  </a:cubicBezTo>
                  <a:cubicBezTo>
                    <a:pt x="357" y="61"/>
                    <a:pt x="357" y="61"/>
                    <a:pt x="357" y="61"/>
                  </a:cubicBezTo>
                  <a:cubicBezTo>
                    <a:pt x="357" y="61"/>
                    <a:pt x="358" y="61"/>
                    <a:pt x="359" y="61"/>
                  </a:cubicBezTo>
                  <a:cubicBezTo>
                    <a:pt x="359" y="61"/>
                    <a:pt x="359" y="61"/>
                    <a:pt x="360" y="60"/>
                  </a:cubicBezTo>
                  <a:cubicBezTo>
                    <a:pt x="360" y="60"/>
                    <a:pt x="361" y="60"/>
                    <a:pt x="361" y="60"/>
                  </a:cubicBezTo>
                  <a:cubicBezTo>
                    <a:pt x="361" y="60"/>
                    <a:pt x="362" y="61"/>
                    <a:pt x="362" y="61"/>
                  </a:cubicBezTo>
                  <a:cubicBezTo>
                    <a:pt x="362" y="62"/>
                    <a:pt x="362" y="62"/>
                    <a:pt x="363" y="63"/>
                  </a:cubicBezTo>
                  <a:cubicBezTo>
                    <a:pt x="363" y="63"/>
                    <a:pt x="363" y="64"/>
                    <a:pt x="363" y="64"/>
                  </a:cubicBezTo>
                  <a:cubicBezTo>
                    <a:pt x="364" y="64"/>
                    <a:pt x="364" y="63"/>
                    <a:pt x="364" y="63"/>
                  </a:cubicBezTo>
                  <a:cubicBezTo>
                    <a:pt x="365" y="62"/>
                    <a:pt x="365" y="62"/>
                    <a:pt x="366" y="61"/>
                  </a:cubicBezTo>
                  <a:cubicBezTo>
                    <a:pt x="366" y="61"/>
                    <a:pt x="367" y="61"/>
                    <a:pt x="367" y="61"/>
                  </a:cubicBezTo>
                  <a:cubicBezTo>
                    <a:pt x="368" y="61"/>
                    <a:pt x="368" y="60"/>
                    <a:pt x="368" y="60"/>
                  </a:cubicBezTo>
                  <a:cubicBezTo>
                    <a:pt x="369" y="59"/>
                    <a:pt x="370" y="59"/>
                    <a:pt x="371" y="59"/>
                  </a:cubicBezTo>
                  <a:cubicBezTo>
                    <a:pt x="371" y="59"/>
                    <a:pt x="371" y="59"/>
                    <a:pt x="372" y="59"/>
                  </a:cubicBezTo>
                  <a:cubicBezTo>
                    <a:pt x="372" y="59"/>
                    <a:pt x="373" y="59"/>
                    <a:pt x="373" y="59"/>
                  </a:cubicBezTo>
                  <a:cubicBezTo>
                    <a:pt x="373" y="58"/>
                    <a:pt x="374" y="58"/>
                    <a:pt x="374" y="58"/>
                  </a:cubicBezTo>
                  <a:cubicBezTo>
                    <a:pt x="375" y="58"/>
                    <a:pt x="375" y="57"/>
                    <a:pt x="376" y="57"/>
                  </a:cubicBezTo>
                  <a:cubicBezTo>
                    <a:pt x="377" y="57"/>
                    <a:pt x="378" y="57"/>
                    <a:pt x="379" y="56"/>
                  </a:cubicBezTo>
                  <a:cubicBezTo>
                    <a:pt x="379" y="55"/>
                    <a:pt x="379" y="55"/>
                    <a:pt x="379" y="55"/>
                  </a:cubicBezTo>
                  <a:cubicBezTo>
                    <a:pt x="380" y="55"/>
                    <a:pt x="380" y="55"/>
                    <a:pt x="380" y="55"/>
                  </a:cubicBezTo>
                  <a:cubicBezTo>
                    <a:pt x="380" y="55"/>
                    <a:pt x="380" y="56"/>
                    <a:pt x="380" y="56"/>
                  </a:cubicBezTo>
                  <a:cubicBezTo>
                    <a:pt x="381" y="56"/>
                    <a:pt x="381" y="57"/>
                    <a:pt x="381" y="57"/>
                  </a:cubicBezTo>
                  <a:cubicBezTo>
                    <a:pt x="381" y="58"/>
                    <a:pt x="382" y="59"/>
                    <a:pt x="382" y="60"/>
                  </a:cubicBezTo>
                  <a:cubicBezTo>
                    <a:pt x="383" y="61"/>
                    <a:pt x="383" y="64"/>
                    <a:pt x="381" y="64"/>
                  </a:cubicBezTo>
                  <a:cubicBezTo>
                    <a:pt x="380" y="64"/>
                    <a:pt x="380" y="64"/>
                    <a:pt x="379" y="65"/>
                  </a:cubicBezTo>
                  <a:cubicBezTo>
                    <a:pt x="379" y="65"/>
                    <a:pt x="379" y="66"/>
                    <a:pt x="379" y="67"/>
                  </a:cubicBezTo>
                  <a:cubicBezTo>
                    <a:pt x="378" y="68"/>
                    <a:pt x="377" y="68"/>
                    <a:pt x="376" y="69"/>
                  </a:cubicBezTo>
                  <a:cubicBezTo>
                    <a:pt x="376" y="69"/>
                    <a:pt x="375" y="69"/>
                    <a:pt x="375" y="70"/>
                  </a:cubicBezTo>
                  <a:cubicBezTo>
                    <a:pt x="375" y="70"/>
                    <a:pt x="374" y="70"/>
                    <a:pt x="374" y="71"/>
                  </a:cubicBezTo>
                  <a:cubicBezTo>
                    <a:pt x="374" y="71"/>
                    <a:pt x="374" y="71"/>
                    <a:pt x="375" y="71"/>
                  </a:cubicBezTo>
                  <a:cubicBezTo>
                    <a:pt x="375" y="71"/>
                    <a:pt x="375" y="71"/>
                    <a:pt x="376" y="71"/>
                  </a:cubicBezTo>
                  <a:cubicBezTo>
                    <a:pt x="376" y="72"/>
                    <a:pt x="377" y="72"/>
                    <a:pt x="378" y="73"/>
                  </a:cubicBezTo>
                  <a:cubicBezTo>
                    <a:pt x="379" y="73"/>
                    <a:pt x="379" y="72"/>
                    <a:pt x="380" y="72"/>
                  </a:cubicBezTo>
                  <a:cubicBezTo>
                    <a:pt x="380" y="71"/>
                    <a:pt x="380" y="71"/>
                    <a:pt x="381" y="70"/>
                  </a:cubicBezTo>
                  <a:cubicBezTo>
                    <a:pt x="382" y="70"/>
                    <a:pt x="382" y="69"/>
                    <a:pt x="382" y="69"/>
                  </a:cubicBezTo>
                  <a:cubicBezTo>
                    <a:pt x="383" y="68"/>
                    <a:pt x="384" y="68"/>
                    <a:pt x="385" y="68"/>
                  </a:cubicBezTo>
                  <a:cubicBezTo>
                    <a:pt x="385" y="68"/>
                    <a:pt x="386" y="68"/>
                    <a:pt x="387" y="68"/>
                  </a:cubicBezTo>
                  <a:cubicBezTo>
                    <a:pt x="388" y="68"/>
                    <a:pt x="388" y="68"/>
                    <a:pt x="388" y="69"/>
                  </a:cubicBezTo>
                  <a:cubicBezTo>
                    <a:pt x="388" y="70"/>
                    <a:pt x="388" y="71"/>
                    <a:pt x="388" y="72"/>
                  </a:cubicBezTo>
                  <a:cubicBezTo>
                    <a:pt x="387" y="72"/>
                    <a:pt x="388" y="73"/>
                    <a:pt x="388" y="74"/>
                  </a:cubicBezTo>
                  <a:cubicBezTo>
                    <a:pt x="389" y="74"/>
                    <a:pt x="390" y="75"/>
                    <a:pt x="390" y="75"/>
                  </a:cubicBezTo>
                  <a:cubicBezTo>
                    <a:pt x="391" y="76"/>
                    <a:pt x="391" y="78"/>
                    <a:pt x="391" y="79"/>
                  </a:cubicBezTo>
                  <a:cubicBezTo>
                    <a:pt x="392" y="79"/>
                    <a:pt x="392" y="80"/>
                    <a:pt x="392" y="80"/>
                  </a:cubicBezTo>
                  <a:cubicBezTo>
                    <a:pt x="392" y="80"/>
                    <a:pt x="393" y="79"/>
                    <a:pt x="393" y="79"/>
                  </a:cubicBezTo>
                  <a:cubicBezTo>
                    <a:pt x="393" y="79"/>
                    <a:pt x="393" y="78"/>
                    <a:pt x="394" y="77"/>
                  </a:cubicBezTo>
                  <a:cubicBezTo>
                    <a:pt x="394" y="77"/>
                    <a:pt x="394" y="76"/>
                    <a:pt x="395" y="76"/>
                  </a:cubicBezTo>
                  <a:cubicBezTo>
                    <a:pt x="395" y="76"/>
                    <a:pt x="396" y="78"/>
                    <a:pt x="396" y="78"/>
                  </a:cubicBezTo>
                  <a:cubicBezTo>
                    <a:pt x="396" y="79"/>
                    <a:pt x="396" y="82"/>
                    <a:pt x="397" y="81"/>
                  </a:cubicBezTo>
                  <a:cubicBezTo>
                    <a:pt x="397" y="81"/>
                    <a:pt x="397" y="80"/>
                    <a:pt x="397" y="79"/>
                  </a:cubicBezTo>
                  <a:cubicBezTo>
                    <a:pt x="397" y="79"/>
                    <a:pt x="397" y="79"/>
                    <a:pt x="398" y="78"/>
                  </a:cubicBezTo>
                  <a:cubicBezTo>
                    <a:pt x="398" y="78"/>
                    <a:pt x="398" y="78"/>
                    <a:pt x="398" y="77"/>
                  </a:cubicBezTo>
                  <a:cubicBezTo>
                    <a:pt x="397" y="77"/>
                    <a:pt x="397" y="77"/>
                    <a:pt x="397" y="77"/>
                  </a:cubicBezTo>
                  <a:cubicBezTo>
                    <a:pt x="397" y="76"/>
                    <a:pt x="397" y="76"/>
                    <a:pt x="397" y="76"/>
                  </a:cubicBezTo>
                  <a:cubicBezTo>
                    <a:pt x="397" y="75"/>
                    <a:pt x="397" y="75"/>
                    <a:pt x="397" y="74"/>
                  </a:cubicBezTo>
                  <a:cubicBezTo>
                    <a:pt x="397" y="74"/>
                    <a:pt x="397" y="73"/>
                    <a:pt x="398" y="73"/>
                  </a:cubicBezTo>
                  <a:cubicBezTo>
                    <a:pt x="398" y="73"/>
                    <a:pt x="399" y="74"/>
                    <a:pt x="399" y="74"/>
                  </a:cubicBezTo>
                  <a:cubicBezTo>
                    <a:pt x="400" y="74"/>
                    <a:pt x="400" y="75"/>
                    <a:pt x="401" y="75"/>
                  </a:cubicBezTo>
                  <a:cubicBezTo>
                    <a:pt x="402" y="75"/>
                    <a:pt x="403" y="74"/>
                    <a:pt x="404" y="73"/>
                  </a:cubicBezTo>
                  <a:cubicBezTo>
                    <a:pt x="404" y="73"/>
                    <a:pt x="405" y="72"/>
                    <a:pt x="406" y="72"/>
                  </a:cubicBezTo>
                  <a:cubicBezTo>
                    <a:pt x="407" y="73"/>
                    <a:pt x="408" y="73"/>
                    <a:pt x="409" y="74"/>
                  </a:cubicBezTo>
                  <a:cubicBezTo>
                    <a:pt x="409" y="74"/>
                    <a:pt x="410" y="74"/>
                    <a:pt x="411" y="74"/>
                  </a:cubicBezTo>
                  <a:cubicBezTo>
                    <a:pt x="411" y="75"/>
                    <a:pt x="413" y="75"/>
                    <a:pt x="414" y="75"/>
                  </a:cubicBezTo>
                  <a:cubicBezTo>
                    <a:pt x="415" y="76"/>
                    <a:pt x="416" y="76"/>
                    <a:pt x="416" y="76"/>
                  </a:cubicBezTo>
                  <a:cubicBezTo>
                    <a:pt x="417" y="77"/>
                    <a:pt x="418" y="78"/>
                    <a:pt x="418" y="78"/>
                  </a:cubicBezTo>
                  <a:cubicBezTo>
                    <a:pt x="419" y="79"/>
                    <a:pt x="419" y="79"/>
                    <a:pt x="419" y="79"/>
                  </a:cubicBezTo>
                  <a:cubicBezTo>
                    <a:pt x="420" y="80"/>
                    <a:pt x="420" y="80"/>
                    <a:pt x="420" y="80"/>
                  </a:cubicBezTo>
                  <a:cubicBezTo>
                    <a:pt x="421" y="81"/>
                    <a:pt x="420" y="82"/>
                    <a:pt x="420" y="83"/>
                  </a:cubicBezTo>
                  <a:cubicBezTo>
                    <a:pt x="420" y="84"/>
                    <a:pt x="421" y="85"/>
                    <a:pt x="421" y="87"/>
                  </a:cubicBezTo>
                  <a:cubicBezTo>
                    <a:pt x="422" y="88"/>
                    <a:pt x="423" y="89"/>
                    <a:pt x="423" y="90"/>
                  </a:cubicBezTo>
                  <a:cubicBezTo>
                    <a:pt x="423" y="91"/>
                    <a:pt x="423" y="92"/>
                    <a:pt x="422" y="94"/>
                  </a:cubicBezTo>
                  <a:cubicBezTo>
                    <a:pt x="422" y="94"/>
                    <a:pt x="422" y="95"/>
                    <a:pt x="422" y="96"/>
                  </a:cubicBezTo>
                  <a:cubicBezTo>
                    <a:pt x="423" y="97"/>
                    <a:pt x="423" y="98"/>
                    <a:pt x="423" y="99"/>
                  </a:cubicBezTo>
                  <a:cubicBezTo>
                    <a:pt x="423" y="100"/>
                    <a:pt x="423" y="101"/>
                    <a:pt x="425" y="101"/>
                  </a:cubicBezTo>
                  <a:cubicBezTo>
                    <a:pt x="426" y="101"/>
                    <a:pt x="427" y="100"/>
                    <a:pt x="427" y="98"/>
                  </a:cubicBezTo>
                  <a:cubicBezTo>
                    <a:pt x="428" y="98"/>
                    <a:pt x="428" y="96"/>
                    <a:pt x="427" y="95"/>
                  </a:cubicBezTo>
                  <a:cubicBezTo>
                    <a:pt x="427" y="95"/>
                    <a:pt x="427" y="94"/>
                    <a:pt x="426" y="93"/>
                  </a:cubicBezTo>
                  <a:cubicBezTo>
                    <a:pt x="425" y="92"/>
                    <a:pt x="425" y="89"/>
                    <a:pt x="425" y="87"/>
                  </a:cubicBezTo>
                  <a:cubicBezTo>
                    <a:pt x="425" y="86"/>
                    <a:pt x="425" y="85"/>
                    <a:pt x="425" y="84"/>
                  </a:cubicBezTo>
                  <a:cubicBezTo>
                    <a:pt x="424" y="84"/>
                    <a:pt x="424" y="83"/>
                    <a:pt x="423" y="82"/>
                  </a:cubicBezTo>
                  <a:cubicBezTo>
                    <a:pt x="423" y="81"/>
                    <a:pt x="423" y="80"/>
                    <a:pt x="422" y="79"/>
                  </a:cubicBezTo>
                  <a:cubicBezTo>
                    <a:pt x="422" y="78"/>
                    <a:pt x="422" y="77"/>
                    <a:pt x="421" y="76"/>
                  </a:cubicBezTo>
                  <a:cubicBezTo>
                    <a:pt x="420" y="76"/>
                    <a:pt x="420" y="75"/>
                    <a:pt x="420" y="74"/>
                  </a:cubicBezTo>
                  <a:cubicBezTo>
                    <a:pt x="420" y="73"/>
                    <a:pt x="420" y="72"/>
                    <a:pt x="420" y="71"/>
                  </a:cubicBezTo>
                  <a:cubicBezTo>
                    <a:pt x="420" y="71"/>
                    <a:pt x="420" y="70"/>
                    <a:pt x="420" y="69"/>
                  </a:cubicBezTo>
                  <a:cubicBezTo>
                    <a:pt x="420" y="68"/>
                    <a:pt x="420" y="68"/>
                    <a:pt x="421" y="67"/>
                  </a:cubicBezTo>
                  <a:cubicBezTo>
                    <a:pt x="421" y="66"/>
                    <a:pt x="421" y="66"/>
                    <a:pt x="422" y="66"/>
                  </a:cubicBezTo>
                  <a:cubicBezTo>
                    <a:pt x="423" y="66"/>
                    <a:pt x="423" y="66"/>
                    <a:pt x="423" y="66"/>
                  </a:cubicBezTo>
                  <a:cubicBezTo>
                    <a:pt x="424" y="67"/>
                    <a:pt x="424" y="67"/>
                    <a:pt x="425" y="67"/>
                  </a:cubicBezTo>
                  <a:cubicBezTo>
                    <a:pt x="426" y="67"/>
                    <a:pt x="427" y="67"/>
                    <a:pt x="427" y="67"/>
                  </a:cubicBezTo>
                  <a:cubicBezTo>
                    <a:pt x="427" y="66"/>
                    <a:pt x="427" y="65"/>
                    <a:pt x="427" y="64"/>
                  </a:cubicBezTo>
                  <a:cubicBezTo>
                    <a:pt x="427" y="63"/>
                    <a:pt x="427" y="63"/>
                    <a:pt x="427" y="63"/>
                  </a:cubicBezTo>
                  <a:cubicBezTo>
                    <a:pt x="427" y="62"/>
                    <a:pt x="427" y="62"/>
                    <a:pt x="428" y="62"/>
                  </a:cubicBezTo>
                  <a:cubicBezTo>
                    <a:pt x="429" y="62"/>
                    <a:pt x="430" y="62"/>
                    <a:pt x="431" y="62"/>
                  </a:cubicBezTo>
                  <a:cubicBezTo>
                    <a:pt x="431" y="62"/>
                    <a:pt x="432" y="62"/>
                    <a:pt x="433" y="61"/>
                  </a:cubicBezTo>
                  <a:cubicBezTo>
                    <a:pt x="433" y="61"/>
                    <a:pt x="434" y="60"/>
                    <a:pt x="434" y="60"/>
                  </a:cubicBezTo>
                  <a:cubicBezTo>
                    <a:pt x="435" y="59"/>
                    <a:pt x="435" y="59"/>
                    <a:pt x="436" y="59"/>
                  </a:cubicBezTo>
                  <a:cubicBezTo>
                    <a:pt x="437" y="60"/>
                    <a:pt x="437" y="61"/>
                    <a:pt x="438" y="61"/>
                  </a:cubicBezTo>
                  <a:cubicBezTo>
                    <a:pt x="438" y="62"/>
                    <a:pt x="439" y="62"/>
                    <a:pt x="440" y="62"/>
                  </a:cubicBezTo>
                  <a:cubicBezTo>
                    <a:pt x="440" y="62"/>
                    <a:pt x="440" y="61"/>
                    <a:pt x="441" y="61"/>
                  </a:cubicBezTo>
                  <a:cubicBezTo>
                    <a:pt x="441" y="61"/>
                    <a:pt x="441" y="61"/>
                    <a:pt x="442" y="61"/>
                  </a:cubicBezTo>
                  <a:cubicBezTo>
                    <a:pt x="442" y="61"/>
                    <a:pt x="443" y="61"/>
                    <a:pt x="443" y="61"/>
                  </a:cubicBezTo>
                  <a:cubicBezTo>
                    <a:pt x="443" y="61"/>
                    <a:pt x="443" y="60"/>
                    <a:pt x="443" y="60"/>
                  </a:cubicBezTo>
                  <a:cubicBezTo>
                    <a:pt x="444" y="60"/>
                    <a:pt x="444" y="60"/>
                    <a:pt x="445" y="60"/>
                  </a:cubicBezTo>
                  <a:cubicBezTo>
                    <a:pt x="445" y="59"/>
                    <a:pt x="445" y="59"/>
                    <a:pt x="445" y="59"/>
                  </a:cubicBezTo>
                  <a:cubicBezTo>
                    <a:pt x="446" y="59"/>
                    <a:pt x="447" y="60"/>
                    <a:pt x="448" y="60"/>
                  </a:cubicBezTo>
                  <a:cubicBezTo>
                    <a:pt x="448" y="60"/>
                    <a:pt x="449" y="59"/>
                    <a:pt x="450" y="59"/>
                  </a:cubicBezTo>
                  <a:cubicBezTo>
                    <a:pt x="450" y="60"/>
                    <a:pt x="449" y="60"/>
                    <a:pt x="449" y="61"/>
                  </a:cubicBezTo>
                  <a:cubicBezTo>
                    <a:pt x="448" y="61"/>
                    <a:pt x="448" y="62"/>
                    <a:pt x="448" y="63"/>
                  </a:cubicBezTo>
                  <a:cubicBezTo>
                    <a:pt x="448" y="63"/>
                    <a:pt x="448" y="64"/>
                    <a:pt x="448" y="65"/>
                  </a:cubicBezTo>
                  <a:cubicBezTo>
                    <a:pt x="448" y="65"/>
                    <a:pt x="447" y="65"/>
                    <a:pt x="447" y="66"/>
                  </a:cubicBezTo>
                  <a:cubicBezTo>
                    <a:pt x="447" y="66"/>
                    <a:pt x="447" y="66"/>
                    <a:pt x="447" y="67"/>
                  </a:cubicBezTo>
                  <a:cubicBezTo>
                    <a:pt x="446" y="67"/>
                    <a:pt x="446" y="68"/>
                    <a:pt x="447" y="69"/>
                  </a:cubicBezTo>
                  <a:cubicBezTo>
                    <a:pt x="447" y="70"/>
                    <a:pt x="447" y="71"/>
                    <a:pt x="447" y="72"/>
                  </a:cubicBezTo>
                  <a:cubicBezTo>
                    <a:pt x="447" y="73"/>
                    <a:pt x="447" y="74"/>
                    <a:pt x="447" y="75"/>
                  </a:cubicBezTo>
                  <a:cubicBezTo>
                    <a:pt x="447" y="75"/>
                    <a:pt x="446" y="76"/>
                    <a:pt x="446" y="77"/>
                  </a:cubicBezTo>
                  <a:cubicBezTo>
                    <a:pt x="446" y="77"/>
                    <a:pt x="446" y="78"/>
                    <a:pt x="446" y="79"/>
                  </a:cubicBezTo>
                  <a:cubicBezTo>
                    <a:pt x="447" y="80"/>
                    <a:pt x="448" y="80"/>
                    <a:pt x="448" y="81"/>
                  </a:cubicBezTo>
                  <a:cubicBezTo>
                    <a:pt x="449" y="81"/>
                    <a:pt x="449" y="82"/>
                    <a:pt x="449" y="83"/>
                  </a:cubicBezTo>
                  <a:cubicBezTo>
                    <a:pt x="449" y="83"/>
                    <a:pt x="450" y="83"/>
                    <a:pt x="450" y="83"/>
                  </a:cubicBezTo>
                  <a:cubicBezTo>
                    <a:pt x="451" y="83"/>
                    <a:pt x="451" y="83"/>
                    <a:pt x="452" y="83"/>
                  </a:cubicBezTo>
                  <a:cubicBezTo>
                    <a:pt x="452" y="83"/>
                    <a:pt x="453" y="83"/>
                    <a:pt x="453" y="83"/>
                  </a:cubicBezTo>
                  <a:cubicBezTo>
                    <a:pt x="453" y="84"/>
                    <a:pt x="453" y="84"/>
                    <a:pt x="453" y="84"/>
                  </a:cubicBezTo>
                  <a:cubicBezTo>
                    <a:pt x="454" y="85"/>
                    <a:pt x="455" y="85"/>
                    <a:pt x="456" y="85"/>
                  </a:cubicBezTo>
                  <a:cubicBezTo>
                    <a:pt x="457" y="85"/>
                    <a:pt x="459" y="85"/>
                    <a:pt x="460" y="85"/>
                  </a:cubicBezTo>
                  <a:cubicBezTo>
                    <a:pt x="461" y="85"/>
                    <a:pt x="462" y="85"/>
                    <a:pt x="463" y="85"/>
                  </a:cubicBezTo>
                  <a:cubicBezTo>
                    <a:pt x="464" y="85"/>
                    <a:pt x="464" y="85"/>
                    <a:pt x="464" y="85"/>
                  </a:cubicBezTo>
                  <a:cubicBezTo>
                    <a:pt x="465" y="85"/>
                    <a:pt x="465" y="85"/>
                    <a:pt x="465" y="85"/>
                  </a:cubicBezTo>
                  <a:cubicBezTo>
                    <a:pt x="466" y="85"/>
                    <a:pt x="466" y="85"/>
                    <a:pt x="466" y="85"/>
                  </a:cubicBezTo>
                  <a:cubicBezTo>
                    <a:pt x="467" y="85"/>
                    <a:pt x="467" y="85"/>
                    <a:pt x="468" y="85"/>
                  </a:cubicBezTo>
                  <a:cubicBezTo>
                    <a:pt x="469" y="84"/>
                    <a:pt x="471" y="84"/>
                    <a:pt x="473" y="84"/>
                  </a:cubicBezTo>
                  <a:cubicBezTo>
                    <a:pt x="474" y="84"/>
                    <a:pt x="475" y="84"/>
                    <a:pt x="476" y="84"/>
                  </a:cubicBezTo>
                  <a:cubicBezTo>
                    <a:pt x="479" y="84"/>
                    <a:pt x="482" y="84"/>
                    <a:pt x="486" y="85"/>
                  </a:cubicBezTo>
                  <a:cubicBezTo>
                    <a:pt x="487" y="85"/>
                    <a:pt x="488" y="85"/>
                    <a:pt x="489" y="85"/>
                  </a:cubicBezTo>
                  <a:cubicBezTo>
                    <a:pt x="491" y="91"/>
                    <a:pt x="494" y="101"/>
                    <a:pt x="495" y="104"/>
                  </a:cubicBezTo>
                  <a:cubicBezTo>
                    <a:pt x="495" y="108"/>
                    <a:pt x="496" y="112"/>
                    <a:pt x="496" y="112"/>
                  </a:cubicBezTo>
                  <a:cubicBezTo>
                    <a:pt x="515" y="120"/>
                    <a:pt x="515" y="120"/>
                    <a:pt x="515" y="120"/>
                  </a:cubicBezTo>
                  <a:cubicBezTo>
                    <a:pt x="529" y="107"/>
                    <a:pt x="529" y="107"/>
                    <a:pt x="529" y="107"/>
                  </a:cubicBezTo>
                  <a:cubicBezTo>
                    <a:pt x="529" y="107"/>
                    <a:pt x="534" y="113"/>
                    <a:pt x="539" y="113"/>
                  </a:cubicBezTo>
                  <a:cubicBezTo>
                    <a:pt x="544" y="112"/>
                    <a:pt x="552" y="111"/>
                    <a:pt x="553" y="115"/>
                  </a:cubicBezTo>
                  <a:cubicBezTo>
                    <a:pt x="554" y="118"/>
                    <a:pt x="555" y="120"/>
                    <a:pt x="557" y="120"/>
                  </a:cubicBezTo>
                  <a:cubicBezTo>
                    <a:pt x="554" y="128"/>
                    <a:pt x="551" y="140"/>
                    <a:pt x="552" y="142"/>
                  </a:cubicBezTo>
                  <a:cubicBezTo>
                    <a:pt x="553" y="143"/>
                    <a:pt x="555" y="149"/>
                    <a:pt x="555" y="149"/>
                  </a:cubicBezTo>
                  <a:close/>
                </a:path>
              </a:pathLst>
            </a:custGeom>
            <a:solidFill>
              <a:schemeClr val="accent1"/>
            </a:solid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1" name="Freeform 511">
              <a:extLst>
                <a:ext uri="{FF2B5EF4-FFF2-40B4-BE49-F238E27FC236}">
                  <a16:creationId xmlns:a16="http://schemas.microsoft.com/office/drawing/2014/main" id="{97CFBB23-5BEF-2C4F-90F7-2F1791A9D8D2}"/>
                </a:ext>
              </a:extLst>
            </p:cNvPr>
            <p:cNvSpPr>
              <a:spLocks/>
            </p:cNvSpPr>
            <p:nvPr/>
          </p:nvSpPr>
          <p:spPr bwMode="auto">
            <a:xfrm>
              <a:off x="-9157368" y="10401252"/>
              <a:ext cx="120650" cy="117475"/>
            </a:xfrm>
            <a:custGeom>
              <a:avLst/>
              <a:gdLst>
                <a:gd name="T0" fmla="*/ 11 w 38"/>
                <a:gd name="T1" fmla="*/ 27 h 37"/>
                <a:gd name="T2" fmla="*/ 10 w 38"/>
                <a:gd name="T3" fmla="*/ 27 h 37"/>
                <a:gd name="T4" fmla="*/ 8 w 38"/>
                <a:gd name="T5" fmla="*/ 28 h 37"/>
                <a:gd name="T6" fmla="*/ 6 w 38"/>
                <a:gd name="T7" fmla="*/ 27 h 37"/>
                <a:gd name="T8" fmla="*/ 6 w 38"/>
                <a:gd name="T9" fmla="*/ 26 h 37"/>
                <a:gd name="T10" fmla="*/ 6 w 38"/>
                <a:gd name="T11" fmla="*/ 25 h 37"/>
                <a:gd name="T12" fmla="*/ 4 w 38"/>
                <a:gd name="T13" fmla="*/ 24 h 37"/>
                <a:gd name="T14" fmla="*/ 5 w 38"/>
                <a:gd name="T15" fmla="*/ 22 h 37"/>
                <a:gd name="T16" fmla="*/ 6 w 38"/>
                <a:gd name="T17" fmla="*/ 20 h 37"/>
                <a:gd name="T18" fmla="*/ 4 w 38"/>
                <a:gd name="T19" fmla="*/ 18 h 37"/>
                <a:gd name="T20" fmla="*/ 3 w 38"/>
                <a:gd name="T21" fmla="*/ 16 h 37"/>
                <a:gd name="T22" fmla="*/ 2 w 38"/>
                <a:gd name="T23" fmla="*/ 13 h 37"/>
                <a:gd name="T24" fmla="*/ 2 w 38"/>
                <a:gd name="T25" fmla="*/ 11 h 37"/>
                <a:gd name="T26" fmla="*/ 1 w 38"/>
                <a:gd name="T27" fmla="*/ 9 h 37"/>
                <a:gd name="T28" fmla="*/ 0 w 38"/>
                <a:gd name="T29" fmla="*/ 7 h 37"/>
                <a:gd name="T30" fmla="*/ 1 w 38"/>
                <a:gd name="T31" fmla="*/ 6 h 37"/>
                <a:gd name="T32" fmla="*/ 2 w 38"/>
                <a:gd name="T33" fmla="*/ 4 h 37"/>
                <a:gd name="T34" fmla="*/ 2 w 38"/>
                <a:gd name="T35" fmla="*/ 2 h 37"/>
                <a:gd name="T36" fmla="*/ 4 w 38"/>
                <a:gd name="T37" fmla="*/ 0 h 37"/>
                <a:gd name="T38" fmla="*/ 6 w 38"/>
                <a:gd name="T39" fmla="*/ 1 h 37"/>
                <a:gd name="T40" fmla="*/ 9 w 38"/>
                <a:gd name="T41" fmla="*/ 2 h 37"/>
                <a:gd name="T42" fmla="*/ 10 w 38"/>
                <a:gd name="T43" fmla="*/ 5 h 37"/>
                <a:gd name="T44" fmla="*/ 11 w 38"/>
                <a:gd name="T45" fmla="*/ 6 h 37"/>
                <a:gd name="T46" fmla="*/ 12 w 38"/>
                <a:gd name="T47" fmla="*/ 7 h 37"/>
                <a:gd name="T48" fmla="*/ 15 w 38"/>
                <a:gd name="T49" fmla="*/ 7 h 37"/>
                <a:gd name="T50" fmla="*/ 16 w 38"/>
                <a:gd name="T51" fmla="*/ 9 h 37"/>
                <a:gd name="T52" fmla="*/ 17 w 38"/>
                <a:gd name="T53" fmla="*/ 10 h 37"/>
                <a:gd name="T54" fmla="*/ 18 w 38"/>
                <a:gd name="T55" fmla="*/ 12 h 37"/>
                <a:gd name="T56" fmla="*/ 20 w 38"/>
                <a:gd name="T57" fmla="*/ 12 h 37"/>
                <a:gd name="T58" fmla="*/ 21 w 38"/>
                <a:gd name="T59" fmla="*/ 13 h 37"/>
                <a:gd name="T60" fmla="*/ 22 w 38"/>
                <a:gd name="T61" fmla="*/ 15 h 37"/>
                <a:gd name="T62" fmla="*/ 23 w 38"/>
                <a:gd name="T63" fmla="*/ 20 h 37"/>
                <a:gd name="T64" fmla="*/ 26 w 38"/>
                <a:gd name="T65" fmla="*/ 22 h 37"/>
                <a:gd name="T66" fmla="*/ 28 w 38"/>
                <a:gd name="T67" fmla="*/ 22 h 37"/>
                <a:gd name="T68" fmla="*/ 30 w 38"/>
                <a:gd name="T69" fmla="*/ 25 h 37"/>
                <a:gd name="T70" fmla="*/ 33 w 38"/>
                <a:gd name="T71" fmla="*/ 25 h 37"/>
                <a:gd name="T72" fmla="*/ 35 w 38"/>
                <a:gd name="T73" fmla="*/ 25 h 37"/>
                <a:gd name="T74" fmla="*/ 37 w 38"/>
                <a:gd name="T75" fmla="*/ 26 h 37"/>
                <a:gd name="T76" fmla="*/ 36 w 38"/>
                <a:gd name="T77" fmla="*/ 28 h 37"/>
                <a:gd name="T78" fmla="*/ 33 w 38"/>
                <a:gd name="T79" fmla="*/ 31 h 37"/>
                <a:gd name="T80" fmla="*/ 31 w 38"/>
                <a:gd name="T81" fmla="*/ 33 h 37"/>
                <a:gd name="T82" fmla="*/ 29 w 38"/>
                <a:gd name="T83" fmla="*/ 35 h 37"/>
                <a:gd name="T84" fmla="*/ 28 w 38"/>
                <a:gd name="T85" fmla="*/ 35 h 37"/>
                <a:gd name="T86" fmla="*/ 27 w 38"/>
                <a:gd name="T87" fmla="*/ 36 h 37"/>
                <a:gd name="T88" fmla="*/ 26 w 38"/>
                <a:gd name="T89" fmla="*/ 35 h 37"/>
                <a:gd name="T90" fmla="*/ 23 w 38"/>
                <a:gd name="T91" fmla="*/ 33 h 37"/>
                <a:gd name="T92" fmla="*/ 22 w 38"/>
                <a:gd name="T93" fmla="*/ 33 h 37"/>
                <a:gd name="T94" fmla="*/ 20 w 38"/>
                <a:gd name="T95" fmla="*/ 33 h 37"/>
                <a:gd name="T96" fmla="*/ 20 w 38"/>
                <a:gd name="T97" fmla="*/ 32 h 37"/>
                <a:gd name="T98" fmla="*/ 18 w 38"/>
                <a:gd name="T99" fmla="*/ 31 h 37"/>
                <a:gd name="T100" fmla="*/ 16 w 38"/>
                <a:gd name="T101" fmla="*/ 30 h 37"/>
                <a:gd name="T102" fmla="*/ 15 w 38"/>
                <a:gd name="T103" fmla="*/ 30 h 37"/>
                <a:gd name="T104" fmla="*/ 14 w 38"/>
                <a:gd name="T105" fmla="*/ 29 h 37"/>
                <a:gd name="T106" fmla="*/ 12 w 38"/>
                <a:gd name="T107" fmla="*/ 28 h 37"/>
                <a:gd name="T108" fmla="*/ 12 w 38"/>
                <a:gd name="T109" fmla="*/ 28 h 37"/>
                <a:gd name="T110" fmla="*/ 11 w 38"/>
                <a:gd name="T11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37">
                  <a:moveTo>
                    <a:pt x="11" y="27"/>
                  </a:moveTo>
                  <a:cubicBezTo>
                    <a:pt x="11" y="27"/>
                    <a:pt x="10" y="27"/>
                    <a:pt x="10" y="27"/>
                  </a:cubicBezTo>
                  <a:cubicBezTo>
                    <a:pt x="9" y="27"/>
                    <a:pt x="9" y="28"/>
                    <a:pt x="8" y="28"/>
                  </a:cubicBezTo>
                  <a:cubicBezTo>
                    <a:pt x="7" y="29"/>
                    <a:pt x="7" y="28"/>
                    <a:pt x="6" y="27"/>
                  </a:cubicBezTo>
                  <a:cubicBezTo>
                    <a:pt x="6" y="27"/>
                    <a:pt x="6" y="26"/>
                    <a:pt x="6" y="26"/>
                  </a:cubicBezTo>
                  <a:cubicBezTo>
                    <a:pt x="6" y="26"/>
                    <a:pt x="6" y="26"/>
                    <a:pt x="6" y="25"/>
                  </a:cubicBezTo>
                  <a:cubicBezTo>
                    <a:pt x="5" y="25"/>
                    <a:pt x="5" y="24"/>
                    <a:pt x="4" y="24"/>
                  </a:cubicBezTo>
                  <a:cubicBezTo>
                    <a:pt x="4" y="23"/>
                    <a:pt x="5" y="22"/>
                    <a:pt x="5" y="22"/>
                  </a:cubicBezTo>
                  <a:cubicBezTo>
                    <a:pt x="6" y="21"/>
                    <a:pt x="6" y="20"/>
                    <a:pt x="6" y="20"/>
                  </a:cubicBezTo>
                  <a:cubicBezTo>
                    <a:pt x="5" y="19"/>
                    <a:pt x="4" y="18"/>
                    <a:pt x="4" y="18"/>
                  </a:cubicBezTo>
                  <a:cubicBezTo>
                    <a:pt x="3" y="17"/>
                    <a:pt x="3" y="17"/>
                    <a:pt x="3" y="16"/>
                  </a:cubicBezTo>
                  <a:cubicBezTo>
                    <a:pt x="3" y="15"/>
                    <a:pt x="2" y="14"/>
                    <a:pt x="2" y="13"/>
                  </a:cubicBezTo>
                  <a:cubicBezTo>
                    <a:pt x="2" y="12"/>
                    <a:pt x="2" y="12"/>
                    <a:pt x="2" y="11"/>
                  </a:cubicBezTo>
                  <a:cubicBezTo>
                    <a:pt x="1" y="10"/>
                    <a:pt x="1" y="9"/>
                    <a:pt x="1" y="9"/>
                  </a:cubicBezTo>
                  <a:cubicBezTo>
                    <a:pt x="1" y="8"/>
                    <a:pt x="0" y="8"/>
                    <a:pt x="0" y="7"/>
                  </a:cubicBezTo>
                  <a:cubicBezTo>
                    <a:pt x="1" y="7"/>
                    <a:pt x="1" y="7"/>
                    <a:pt x="1" y="6"/>
                  </a:cubicBezTo>
                  <a:cubicBezTo>
                    <a:pt x="1" y="6"/>
                    <a:pt x="2" y="5"/>
                    <a:pt x="2" y="4"/>
                  </a:cubicBezTo>
                  <a:cubicBezTo>
                    <a:pt x="2" y="4"/>
                    <a:pt x="2" y="3"/>
                    <a:pt x="2" y="2"/>
                  </a:cubicBezTo>
                  <a:cubicBezTo>
                    <a:pt x="2" y="1"/>
                    <a:pt x="3" y="0"/>
                    <a:pt x="4" y="0"/>
                  </a:cubicBezTo>
                  <a:cubicBezTo>
                    <a:pt x="5" y="0"/>
                    <a:pt x="6" y="0"/>
                    <a:pt x="6" y="1"/>
                  </a:cubicBezTo>
                  <a:cubicBezTo>
                    <a:pt x="7" y="1"/>
                    <a:pt x="8" y="2"/>
                    <a:pt x="9" y="2"/>
                  </a:cubicBezTo>
                  <a:cubicBezTo>
                    <a:pt x="9" y="3"/>
                    <a:pt x="10" y="4"/>
                    <a:pt x="10" y="5"/>
                  </a:cubicBezTo>
                  <a:cubicBezTo>
                    <a:pt x="10" y="5"/>
                    <a:pt x="10" y="6"/>
                    <a:pt x="11" y="6"/>
                  </a:cubicBezTo>
                  <a:cubicBezTo>
                    <a:pt x="11" y="7"/>
                    <a:pt x="12" y="7"/>
                    <a:pt x="12" y="7"/>
                  </a:cubicBezTo>
                  <a:cubicBezTo>
                    <a:pt x="13" y="7"/>
                    <a:pt x="14" y="7"/>
                    <a:pt x="15" y="7"/>
                  </a:cubicBezTo>
                  <a:cubicBezTo>
                    <a:pt x="16" y="8"/>
                    <a:pt x="16" y="8"/>
                    <a:pt x="16" y="9"/>
                  </a:cubicBezTo>
                  <a:cubicBezTo>
                    <a:pt x="16" y="9"/>
                    <a:pt x="17" y="10"/>
                    <a:pt x="17" y="10"/>
                  </a:cubicBezTo>
                  <a:cubicBezTo>
                    <a:pt x="17" y="11"/>
                    <a:pt x="18" y="11"/>
                    <a:pt x="18" y="12"/>
                  </a:cubicBezTo>
                  <a:cubicBezTo>
                    <a:pt x="19" y="12"/>
                    <a:pt x="19" y="12"/>
                    <a:pt x="20" y="12"/>
                  </a:cubicBezTo>
                  <a:cubicBezTo>
                    <a:pt x="20" y="13"/>
                    <a:pt x="21" y="13"/>
                    <a:pt x="21" y="13"/>
                  </a:cubicBezTo>
                  <a:cubicBezTo>
                    <a:pt x="21" y="14"/>
                    <a:pt x="21" y="14"/>
                    <a:pt x="22" y="15"/>
                  </a:cubicBezTo>
                  <a:cubicBezTo>
                    <a:pt x="22" y="16"/>
                    <a:pt x="23" y="18"/>
                    <a:pt x="23" y="20"/>
                  </a:cubicBezTo>
                  <a:cubicBezTo>
                    <a:pt x="24" y="21"/>
                    <a:pt x="24" y="22"/>
                    <a:pt x="26" y="22"/>
                  </a:cubicBezTo>
                  <a:cubicBezTo>
                    <a:pt x="26" y="22"/>
                    <a:pt x="27" y="22"/>
                    <a:pt x="28" y="22"/>
                  </a:cubicBezTo>
                  <a:cubicBezTo>
                    <a:pt x="29" y="23"/>
                    <a:pt x="29" y="24"/>
                    <a:pt x="30" y="25"/>
                  </a:cubicBezTo>
                  <a:cubicBezTo>
                    <a:pt x="31" y="25"/>
                    <a:pt x="32" y="25"/>
                    <a:pt x="33" y="25"/>
                  </a:cubicBezTo>
                  <a:cubicBezTo>
                    <a:pt x="34" y="25"/>
                    <a:pt x="34" y="25"/>
                    <a:pt x="35" y="25"/>
                  </a:cubicBezTo>
                  <a:cubicBezTo>
                    <a:pt x="36" y="25"/>
                    <a:pt x="36" y="26"/>
                    <a:pt x="37" y="26"/>
                  </a:cubicBezTo>
                  <a:cubicBezTo>
                    <a:pt x="38" y="27"/>
                    <a:pt x="36" y="28"/>
                    <a:pt x="36" y="28"/>
                  </a:cubicBezTo>
                  <a:cubicBezTo>
                    <a:pt x="35" y="29"/>
                    <a:pt x="33" y="30"/>
                    <a:pt x="33" y="31"/>
                  </a:cubicBezTo>
                  <a:cubicBezTo>
                    <a:pt x="32" y="31"/>
                    <a:pt x="32" y="32"/>
                    <a:pt x="31" y="33"/>
                  </a:cubicBezTo>
                  <a:cubicBezTo>
                    <a:pt x="31" y="34"/>
                    <a:pt x="30" y="34"/>
                    <a:pt x="29" y="35"/>
                  </a:cubicBezTo>
                  <a:cubicBezTo>
                    <a:pt x="29" y="35"/>
                    <a:pt x="29" y="35"/>
                    <a:pt x="28" y="35"/>
                  </a:cubicBezTo>
                  <a:cubicBezTo>
                    <a:pt x="28" y="36"/>
                    <a:pt x="28" y="36"/>
                    <a:pt x="27" y="36"/>
                  </a:cubicBezTo>
                  <a:cubicBezTo>
                    <a:pt x="27" y="37"/>
                    <a:pt x="26" y="36"/>
                    <a:pt x="26" y="35"/>
                  </a:cubicBezTo>
                  <a:cubicBezTo>
                    <a:pt x="25" y="34"/>
                    <a:pt x="24" y="33"/>
                    <a:pt x="23" y="33"/>
                  </a:cubicBezTo>
                  <a:cubicBezTo>
                    <a:pt x="22" y="33"/>
                    <a:pt x="22" y="33"/>
                    <a:pt x="22" y="33"/>
                  </a:cubicBezTo>
                  <a:cubicBezTo>
                    <a:pt x="21" y="33"/>
                    <a:pt x="21" y="33"/>
                    <a:pt x="20" y="33"/>
                  </a:cubicBezTo>
                  <a:cubicBezTo>
                    <a:pt x="20" y="33"/>
                    <a:pt x="20" y="33"/>
                    <a:pt x="20" y="32"/>
                  </a:cubicBezTo>
                  <a:cubicBezTo>
                    <a:pt x="19" y="32"/>
                    <a:pt x="19" y="31"/>
                    <a:pt x="18" y="31"/>
                  </a:cubicBezTo>
                  <a:cubicBezTo>
                    <a:pt x="18" y="30"/>
                    <a:pt x="17" y="30"/>
                    <a:pt x="16" y="30"/>
                  </a:cubicBezTo>
                  <a:cubicBezTo>
                    <a:pt x="15" y="30"/>
                    <a:pt x="15" y="30"/>
                    <a:pt x="15" y="30"/>
                  </a:cubicBezTo>
                  <a:cubicBezTo>
                    <a:pt x="14" y="29"/>
                    <a:pt x="14" y="29"/>
                    <a:pt x="14" y="29"/>
                  </a:cubicBezTo>
                  <a:cubicBezTo>
                    <a:pt x="13" y="28"/>
                    <a:pt x="13" y="28"/>
                    <a:pt x="12" y="28"/>
                  </a:cubicBezTo>
                  <a:cubicBezTo>
                    <a:pt x="12" y="28"/>
                    <a:pt x="12" y="28"/>
                    <a:pt x="12" y="28"/>
                  </a:cubicBezTo>
                  <a:cubicBezTo>
                    <a:pt x="12" y="28"/>
                    <a:pt x="12" y="27"/>
                    <a:pt x="11" y="27"/>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2" name="Freeform 512">
              <a:extLst>
                <a:ext uri="{FF2B5EF4-FFF2-40B4-BE49-F238E27FC236}">
                  <a16:creationId xmlns:a16="http://schemas.microsoft.com/office/drawing/2014/main" id="{D28D13EF-9111-0341-9EF0-36145763EAC5}"/>
                </a:ext>
              </a:extLst>
            </p:cNvPr>
            <p:cNvSpPr>
              <a:spLocks/>
            </p:cNvSpPr>
            <p:nvPr/>
          </p:nvSpPr>
          <p:spPr bwMode="auto">
            <a:xfrm>
              <a:off x="-9020843" y="10404427"/>
              <a:ext cx="31750" cy="34925"/>
            </a:xfrm>
            <a:custGeom>
              <a:avLst/>
              <a:gdLst>
                <a:gd name="T0" fmla="*/ 6 w 10"/>
                <a:gd name="T1" fmla="*/ 7 h 11"/>
                <a:gd name="T2" fmla="*/ 6 w 10"/>
                <a:gd name="T3" fmla="*/ 7 h 11"/>
                <a:gd name="T4" fmla="*/ 5 w 10"/>
                <a:gd name="T5" fmla="*/ 6 h 11"/>
                <a:gd name="T6" fmla="*/ 5 w 10"/>
                <a:gd name="T7" fmla="*/ 6 h 11"/>
                <a:gd name="T8" fmla="*/ 4 w 10"/>
                <a:gd name="T9" fmla="*/ 5 h 11"/>
                <a:gd name="T10" fmla="*/ 3 w 10"/>
                <a:gd name="T11" fmla="*/ 4 h 11"/>
                <a:gd name="T12" fmla="*/ 2 w 10"/>
                <a:gd name="T13" fmla="*/ 4 h 11"/>
                <a:gd name="T14" fmla="*/ 2 w 10"/>
                <a:gd name="T15" fmla="*/ 3 h 11"/>
                <a:gd name="T16" fmla="*/ 1 w 10"/>
                <a:gd name="T17" fmla="*/ 2 h 11"/>
                <a:gd name="T18" fmla="*/ 0 w 10"/>
                <a:gd name="T19" fmla="*/ 2 h 11"/>
                <a:gd name="T20" fmla="*/ 1 w 10"/>
                <a:gd name="T21" fmla="*/ 1 h 11"/>
                <a:gd name="T22" fmla="*/ 2 w 10"/>
                <a:gd name="T23" fmla="*/ 1 h 11"/>
                <a:gd name="T24" fmla="*/ 2 w 10"/>
                <a:gd name="T25" fmla="*/ 0 h 11"/>
                <a:gd name="T26" fmla="*/ 3 w 10"/>
                <a:gd name="T27" fmla="*/ 0 h 11"/>
                <a:gd name="T28" fmla="*/ 4 w 10"/>
                <a:gd name="T29" fmla="*/ 2 h 11"/>
                <a:gd name="T30" fmla="*/ 5 w 10"/>
                <a:gd name="T31" fmla="*/ 4 h 11"/>
                <a:gd name="T32" fmla="*/ 6 w 10"/>
                <a:gd name="T33" fmla="*/ 5 h 11"/>
                <a:gd name="T34" fmla="*/ 7 w 10"/>
                <a:gd name="T35" fmla="*/ 5 h 11"/>
                <a:gd name="T36" fmla="*/ 8 w 10"/>
                <a:gd name="T37" fmla="*/ 5 h 11"/>
                <a:gd name="T38" fmla="*/ 10 w 10"/>
                <a:gd name="T39" fmla="*/ 6 h 11"/>
                <a:gd name="T40" fmla="*/ 10 w 10"/>
                <a:gd name="T41" fmla="*/ 6 h 11"/>
                <a:gd name="T42" fmla="*/ 9 w 10"/>
                <a:gd name="T43" fmla="*/ 7 h 11"/>
                <a:gd name="T44" fmla="*/ 9 w 10"/>
                <a:gd name="T45" fmla="*/ 9 h 11"/>
                <a:gd name="T46" fmla="*/ 8 w 10"/>
                <a:gd name="T47" fmla="*/ 11 h 11"/>
                <a:gd name="T48" fmla="*/ 7 w 10"/>
                <a:gd name="T49" fmla="*/ 10 h 11"/>
                <a:gd name="T50" fmla="*/ 7 w 10"/>
                <a:gd name="T51" fmla="*/ 9 h 11"/>
                <a:gd name="T52" fmla="*/ 6 w 10"/>
                <a:gd name="T53" fmla="*/ 8 h 11"/>
                <a:gd name="T54" fmla="*/ 6 w 10"/>
                <a:gd name="T5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1">
                  <a:moveTo>
                    <a:pt x="6" y="7"/>
                  </a:moveTo>
                  <a:cubicBezTo>
                    <a:pt x="6" y="7"/>
                    <a:pt x="6" y="7"/>
                    <a:pt x="6" y="7"/>
                  </a:cubicBezTo>
                  <a:cubicBezTo>
                    <a:pt x="6" y="7"/>
                    <a:pt x="5" y="6"/>
                    <a:pt x="5" y="6"/>
                  </a:cubicBezTo>
                  <a:cubicBezTo>
                    <a:pt x="5" y="6"/>
                    <a:pt x="5" y="6"/>
                    <a:pt x="5" y="6"/>
                  </a:cubicBezTo>
                  <a:cubicBezTo>
                    <a:pt x="5" y="6"/>
                    <a:pt x="4" y="5"/>
                    <a:pt x="4" y="5"/>
                  </a:cubicBezTo>
                  <a:cubicBezTo>
                    <a:pt x="4" y="5"/>
                    <a:pt x="3" y="5"/>
                    <a:pt x="3" y="4"/>
                  </a:cubicBezTo>
                  <a:cubicBezTo>
                    <a:pt x="3" y="4"/>
                    <a:pt x="2" y="4"/>
                    <a:pt x="2" y="4"/>
                  </a:cubicBezTo>
                  <a:cubicBezTo>
                    <a:pt x="2" y="4"/>
                    <a:pt x="2" y="4"/>
                    <a:pt x="2" y="3"/>
                  </a:cubicBezTo>
                  <a:cubicBezTo>
                    <a:pt x="1" y="3"/>
                    <a:pt x="1" y="3"/>
                    <a:pt x="1" y="2"/>
                  </a:cubicBezTo>
                  <a:cubicBezTo>
                    <a:pt x="0" y="2"/>
                    <a:pt x="0" y="2"/>
                    <a:pt x="0" y="2"/>
                  </a:cubicBezTo>
                  <a:cubicBezTo>
                    <a:pt x="0" y="1"/>
                    <a:pt x="1" y="1"/>
                    <a:pt x="1" y="1"/>
                  </a:cubicBezTo>
                  <a:cubicBezTo>
                    <a:pt x="1" y="1"/>
                    <a:pt x="1" y="1"/>
                    <a:pt x="2" y="1"/>
                  </a:cubicBezTo>
                  <a:cubicBezTo>
                    <a:pt x="2" y="0"/>
                    <a:pt x="2" y="0"/>
                    <a:pt x="2" y="0"/>
                  </a:cubicBezTo>
                  <a:cubicBezTo>
                    <a:pt x="2" y="0"/>
                    <a:pt x="3" y="0"/>
                    <a:pt x="3" y="0"/>
                  </a:cubicBezTo>
                  <a:cubicBezTo>
                    <a:pt x="4" y="1"/>
                    <a:pt x="4" y="1"/>
                    <a:pt x="4" y="2"/>
                  </a:cubicBezTo>
                  <a:cubicBezTo>
                    <a:pt x="4" y="2"/>
                    <a:pt x="5" y="3"/>
                    <a:pt x="5" y="4"/>
                  </a:cubicBezTo>
                  <a:cubicBezTo>
                    <a:pt x="5" y="4"/>
                    <a:pt x="5" y="4"/>
                    <a:pt x="6" y="5"/>
                  </a:cubicBezTo>
                  <a:cubicBezTo>
                    <a:pt x="6" y="5"/>
                    <a:pt x="6" y="5"/>
                    <a:pt x="7" y="5"/>
                  </a:cubicBezTo>
                  <a:cubicBezTo>
                    <a:pt x="7" y="5"/>
                    <a:pt x="8" y="5"/>
                    <a:pt x="8" y="5"/>
                  </a:cubicBezTo>
                  <a:cubicBezTo>
                    <a:pt x="9" y="5"/>
                    <a:pt x="9" y="5"/>
                    <a:pt x="10" y="6"/>
                  </a:cubicBezTo>
                  <a:cubicBezTo>
                    <a:pt x="10" y="6"/>
                    <a:pt x="10" y="6"/>
                    <a:pt x="10" y="6"/>
                  </a:cubicBezTo>
                  <a:cubicBezTo>
                    <a:pt x="10" y="7"/>
                    <a:pt x="9" y="7"/>
                    <a:pt x="9" y="7"/>
                  </a:cubicBezTo>
                  <a:cubicBezTo>
                    <a:pt x="9" y="8"/>
                    <a:pt x="9" y="9"/>
                    <a:pt x="9" y="9"/>
                  </a:cubicBezTo>
                  <a:cubicBezTo>
                    <a:pt x="9" y="10"/>
                    <a:pt x="9" y="10"/>
                    <a:pt x="8" y="11"/>
                  </a:cubicBezTo>
                  <a:cubicBezTo>
                    <a:pt x="8" y="11"/>
                    <a:pt x="7" y="11"/>
                    <a:pt x="7" y="10"/>
                  </a:cubicBezTo>
                  <a:cubicBezTo>
                    <a:pt x="7" y="10"/>
                    <a:pt x="7" y="10"/>
                    <a:pt x="7" y="9"/>
                  </a:cubicBezTo>
                  <a:cubicBezTo>
                    <a:pt x="7" y="9"/>
                    <a:pt x="6" y="8"/>
                    <a:pt x="6" y="8"/>
                  </a:cubicBezTo>
                  <a:cubicBezTo>
                    <a:pt x="6" y="8"/>
                    <a:pt x="6" y="8"/>
                    <a:pt x="6" y="7"/>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3" name="Freeform 513">
              <a:extLst>
                <a:ext uri="{FF2B5EF4-FFF2-40B4-BE49-F238E27FC236}">
                  <a16:creationId xmlns:a16="http://schemas.microsoft.com/office/drawing/2014/main" id="{ED54D079-0C46-7648-AB36-F071286F858F}"/>
                </a:ext>
              </a:extLst>
            </p:cNvPr>
            <p:cNvSpPr>
              <a:spLocks/>
            </p:cNvSpPr>
            <p:nvPr/>
          </p:nvSpPr>
          <p:spPr bwMode="auto">
            <a:xfrm>
              <a:off x="-8982743" y="10461577"/>
              <a:ext cx="19050" cy="9525"/>
            </a:xfrm>
            <a:custGeom>
              <a:avLst/>
              <a:gdLst>
                <a:gd name="T0" fmla="*/ 4 w 6"/>
                <a:gd name="T1" fmla="*/ 3 h 3"/>
                <a:gd name="T2" fmla="*/ 3 w 6"/>
                <a:gd name="T3" fmla="*/ 3 h 3"/>
                <a:gd name="T4" fmla="*/ 2 w 6"/>
                <a:gd name="T5" fmla="*/ 3 h 3"/>
                <a:gd name="T6" fmla="*/ 1 w 6"/>
                <a:gd name="T7" fmla="*/ 3 h 3"/>
                <a:gd name="T8" fmla="*/ 0 w 6"/>
                <a:gd name="T9" fmla="*/ 2 h 3"/>
                <a:gd name="T10" fmla="*/ 1 w 6"/>
                <a:gd name="T11" fmla="*/ 1 h 3"/>
                <a:gd name="T12" fmla="*/ 2 w 6"/>
                <a:gd name="T13" fmla="*/ 1 h 3"/>
                <a:gd name="T14" fmla="*/ 2 w 6"/>
                <a:gd name="T15" fmla="*/ 0 h 3"/>
                <a:gd name="T16" fmla="*/ 3 w 6"/>
                <a:gd name="T17" fmla="*/ 0 h 3"/>
                <a:gd name="T18" fmla="*/ 4 w 6"/>
                <a:gd name="T19" fmla="*/ 0 h 3"/>
                <a:gd name="T20" fmla="*/ 5 w 6"/>
                <a:gd name="T21" fmla="*/ 0 h 3"/>
                <a:gd name="T22" fmla="*/ 5 w 6"/>
                <a:gd name="T23" fmla="*/ 1 h 3"/>
                <a:gd name="T24" fmla="*/ 5 w 6"/>
                <a:gd name="T25" fmla="*/ 2 h 3"/>
                <a:gd name="T26" fmla="*/ 4 w 6"/>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4" y="3"/>
                  </a:moveTo>
                  <a:cubicBezTo>
                    <a:pt x="3" y="3"/>
                    <a:pt x="3" y="3"/>
                    <a:pt x="3" y="3"/>
                  </a:cubicBezTo>
                  <a:cubicBezTo>
                    <a:pt x="3" y="3"/>
                    <a:pt x="3" y="3"/>
                    <a:pt x="2" y="3"/>
                  </a:cubicBezTo>
                  <a:cubicBezTo>
                    <a:pt x="2" y="3"/>
                    <a:pt x="2" y="3"/>
                    <a:pt x="1" y="3"/>
                  </a:cubicBezTo>
                  <a:cubicBezTo>
                    <a:pt x="1" y="3"/>
                    <a:pt x="0" y="2"/>
                    <a:pt x="0" y="2"/>
                  </a:cubicBezTo>
                  <a:cubicBezTo>
                    <a:pt x="0" y="1"/>
                    <a:pt x="0" y="1"/>
                    <a:pt x="1" y="1"/>
                  </a:cubicBezTo>
                  <a:cubicBezTo>
                    <a:pt x="1" y="1"/>
                    <a:pt x="1" y="1"/>
                    <a:pt x="2" y="1"/>
                  </a:cubicBezTo>
                  <a:cubicBezTo>
                    <a:pt x="2" y="0"/>
                    <a:pt x="2" y="0"/>
                    <a:pt x="2" y="0"/>
                  </a:cubicBezTo>
                  <a:cubicBezTo>
                    <a:pt x="3" y="0"/>
                    <a:pt x="3" y="0"/>
                    <a:pt x="3" y="0"/>
                  </a:cubicBezTo>
                  <a:cubicBezTo>
                    <a:pt x="3" y="0"/>
                    <a:pt x="3" y="0"/>
                    <a:pt x="4" y="0"/>
                  </a:cubicBezTo>
                  <a:cubicBezTo>
                    <a:pt x="4" y="0"/>
                    <a:pt x="5" y="0"/>
                    <a:pt x="5" y="0"/>
                  </a:cubicBezTo>
                  <a:cubicBezTo>
                    <a:pt x="6" y="0"/>
                    <a:pt x="5" y="0"/>
                    <a:pt x="5" y="1"/>
                  </a:cubicBezTo>
                  <a:cubicBezTo>
                    <a:pt x="5" y="1"/>
                    <a:pt x="5" y="2"/>
                    <a:pt x="5" y="2"/>
                  </a:cubicBezTo>
                  <a:cubicBezTo>
                    <a:pt x="4" y="2"/>
                    <a:pt x="4" y="2"/>
                    <a:pt x="4"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4" name="Freeform 514">
              <a:extLst>
                <a:ext uri="{FF2B5EF4-FFF2-40B4-BE49-F238E27FC236}">
                  <a16:creationId xmlns:a16="http://schemas.microsoft.com/office/drawing/2014/main" id="{CBDFF85B-BF89-4847-AC5A-270833235889}"/>
                </a:ext>
              </a:extLst>
            </p:cNvPr>
            <p:cNvSpPr>
              <a:spLocks/>
            </p:cNvSpPr>
            <p:nvPr/>
          </p:nvSpPr>
          <p:spPr bwMode="auto">
            <a:xfrm>
              <a:off x="-9081167" y="10306002"/>
              <a:ext cx="41275" cy="60325"/>
            </a:xfrm>
            <a:custGeom>
              <a:avLst/>
              <a:gdLst>
                <a:gd name="T0" fmla="*/ 4 w 13"/>
                <a:gd name="T1" fmla="*/ 16 h 19"/>
                <a:gd name="T2" fmla="*/ 2 w 13"/>
                <a:gd name="T3" fmla="*/ 13 h 19"/>
                <a:gd name="T4" fmla="*/ 1 w 13"/>
                <a:gd name="T5" fmla="*/ 11 h 19"/>
                <a:gd name="T6" fmla="*/ 1 w 13"/>
                <a:gd name="T7" fmla="*/ 10 h 19"/>
                <a:gd name="T8" fmla="*/ 1 w 13"/>
                <a:gd name="T9" fmla="*/ 7 h 19"/>
                <a:gd name="T10" fmla="*/ 0 w 13"/>
                <a:gd name="T11" fmla="*/ 5 h 19"/>
                <a:gd name="T12" fmla="*/ 0 w 13"/>
                <a:gd name="T13" fmla="*/ 3 h 19"/>
                <a:gd name="T14" fmla="*/ 3 w 13"/>
                <a:gd name="T15" fmla="*/ 1 h 19"/>
                <a:gd name="T16" fmla="*/ 4 w 13"/>
                <a:gd name="T17" fmla="*/ 1 h 19"/>
                <a:gd name="T18" fmla="*/ 5 w 13"/>
                <a:gd name="T19" fmla="*/ 0 h 19"/>
                <a:gd name="T20" fmla="*/ 6 w 13"/>
                <a:gd name="T21" fmla="*/ 2 h 19"/>
                <a:gd name="T22" fmla="*/ 6 w 13"/>
                <a:gd name="T23" fmla="*/ 5 h 19"/>
                <a:gd name="T24" fmla="*/ 7 w 13"/>
                <a:gd name="T25" fmla="*/ 8 h 19"/>
                <a:gd name="T26" fmla="*/ 8 w 13"/>
                <a:gd name="T27" fmla="*/ 10 h 19"/>
                <a:gd name="T28" fmla="*/ 9 w 13"/>
                <a:gd name="T29" fmla="*/ 12 h 19"/>
                <a:gd name="T30" fmla="*/ 11 w 13"/>
                <a:gd name="T31" fmla="*/ 13 h 19"/>
                <a:gd name="T32" fmla="*/ 12 w 13"/>
                <a:gd name="T33" fmla="*/ 15 h 19"/>
                <a:gd name="T34" fmla="*/ 13 w 13"/>
                <a:gd name="T35" fmla="*/ 17 h 19"/>
                <a:gd name="T36" fmla="*/ 13 w 13"/>
                <a:gd name="T37" fmla="*/ 18 h 19"/>
                <a:gd name="T38" fmla="*/ 11 w 13"/>
                <a:gd name="T39" fmla="*/ 19 h 19"/>
                <a:gd name="T40" fmla="*/ 9 w 13"/>
                <a:gd name="T41" fmla="*/ 19 h 19"/>
                <a:gd name="T42" fmla="*/ 8 w 13"/>
                <a:gd name="T43" fmla="*/ 18 h 19"/>
                <a:gd name="T44" fmla="*/ 7 w 13"/>
                <a:gd name="T45" fmla="*/ 17 h 19"/>
                <a:gd name="T46" fmla="*/ 4 w 13"/>
                <a:gd name="T4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9">
                  <a:moveTo>
                    <a:pt x="4" y="16"/>
                  </a:moveTo>
                  <a:cubicBezTo>
                    <a:pt x="4" y="15"/>
                    <a:pt x="3" y="14"/>
                    <a:pt x="2" y="13"/>
                  </a:cubicBezTo>
                  <a:cubicBezTo>
                    <a:pt x="2" y="13"/>
                    <a:pt x="2" y="12"/>
                    <a:pt x="1" y="11"/>
                  </a:cubicBezTo>
                  <a:cubicBezTo>
                    <a:pt x="1" y="11"/>
                    <a:pt x="1" y="10"/>
                    <a:pt x="1" y="10"/>
                  </a:cubicBezTo>
                  <a:cubicBezTo>
                    <a:pt x="1" y="9"/>
                    <a:pt x="1" y="8"/>
                    <a:pt x="1" y="7"/>
                  </a:cubicBezTo>
                  <a:cubicBezTo>
                    <a:pt x="0" y="6"/>
                    <a:pt x="0" y="5"/>
                    <a:pt x="0" y="5"/>
                  </a:cubicBezTo>
                  <a:cubicBezTo>
                    <a:pt x="0" y="4"/>
                    <a:pt x="0" y="3"/>
                    <a:pt x="0" y="3"/>
                  </a:cubicBezTo>
                  <a:cubicBezTo>
                    <a:pt x="1" y="2"/>
                    <a:pt x="2" y="2"/>
                    <a:pt x="3" y="1"/>
                  </a:cubicBezTo>
                  <a:cubicBezTo>
                    <a:pt x="3" y="1"/>
                    <a:pt x="3" y="1"/>
                    <a:pt x="4" y="1"/>
                  </a:cubicBezTo>
                  <a:cubicBezTo>
                    <a:pt x="4" y="1"/>
                    <a:pt x="4" y="0"/>
                    <a:pt x="5" y="0"/>
                  </a:cubicBezTo>
                  <a:cubicBezTo>
                    <a:pt x="6" y="0"/>
                    <a:pt x="6" y="1"/>
                    <a:pt x="6" y="2"/>
                  </a:cubicBezTo>
                  <a:cubicBezTo>
                    <a:pt x="6" y="3"/>
                    <a:pt x="6" y="4"/>
                    <a:pt x="6" y="5"/>
                  </a:cubicBezTo>
                  <a:cubicBezTo>
                    <a:pt x="6" y="6"/>
                    <a:pt x="6" y="7"/>
                    <a:pt x="7" y="8"/>
                  </a:cubicBezTo>
                  <a:cubicBezTo>
                    <a:pt x="7" y="9"/>
                    <a:pt x="7" y="9"/>
                    <a:pt x="8" y="10"/>
                  </a:cubicBezTo>
                  <a:cubicBezTo>
                    <a:pt x="8" y="11"/>
                    <a:pt x="9" y="11"/>
                    <a:pt x="9" y="12"/>
                  </a:cubicBezTo>
                  <a:cubicBezTo>
                    <a:pt x="10" y="12"/>
                    <a:pt x="10" y="13"/>
                    <a:pt x="11" y="13"/>
                  </a:cubicBezTo>
                  <a:cubicBezTo>
                    <a:pt x="11" y="13"/>
                    <a:pt x="12" y="14"/>
                    <a:pt x="12" y="15"/>
                  </a:cubicBezTo>
                  <a:cubicBezTo>
                    <a:pt x="13" y="15"/>
                    <a:pt x="13" y="16"/>
                    <a:pt x="13" y="17"/>
                  </a:cubicBezTo>
                  <a:cubicBezTo>
                    <a:pt x="13" y="17"/>
                    <a:pt x="13" y="18"/>
                    <a:pt x="13" y="18"/>
                  </a:cubicBezTo>
                  <a:cubicBezTo>
                    <a:pt x="12" y="19"/>
                    <a:pt x="11" y="19"/>
                    <a:pt x="11" y="19"/>
                  </a:cubicBezTo>
                  <a:cubicBezTo>
                    <a:pt x="10" y="19"/>
                    <a:pt x="10" y="19"/>
                    <a:pt x="9" y="19"/>
                  </a:cubicBezTo>
                  <a:cubicBezTo>
                    <a:pt x="9" y="18"/>
                    <a:pt x="8" y="18"/>
                    <a:pt x="8" y="18"/>
                  </a:cubicBezTo>
                  <a:cubicBezTo>
                    <a:pt x="8" y="17"/>
                    <a:pt x="7" y="17"/>
                    <a:pt x="7" y="17"/>
                  </a:cubicBezTo>
                  <a:cubicBezTo>
                    <a:pt x="6" y="17"/>
                    <a:pt x="5" y="17"/>
                    <a:pt x="4" y="1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5" name="Freeform 515">
              <a:extLst>
                <a:ext uri="{FF2B5EF4-FFF2-40B4-BE49-F238E27FC236}">
                  <a16:creationId xmlns:a16="http://schemas.microsoft.com/office/drawing/2014/main" id="{0964D91C-4561-724D-A237-41B1E361F595}"/>
                </a:ext>
              </a:extLst>
            </p:cNvPr>
            <p:cNvSpPr>
              <a:spLocks/>
            </p:cNvSpPr>
            <p:nvPr/>
          </p:nvSpPr>
          <p:spPr bwMode="auto">
            <a:xfrm>
              <a:off x="-8935118" y="10286952"/>
              <a:ext cx="6350" cy="22225"/>
            </a:xfrm>
            <a:custGeom>
              <a:avLst/>
              <a:gdLst>
                <a:gd name="T0" fmla="*/ 2 w 2"/>
                <a:gd name="T1" fmla="*/ 1 h 7"/>
                <a:gd name="T2" fmla="*/ 1 w 2"/>
                <a:gd name="T3" fmla="*/ 0 h 7"/>
                <a:gd name="T4" fmla="*/ 1 w 2"/>
                <a:gd name="T5" fmla="*/ 1 h 7"/>
                <a:gd name="T6" fmla="*/ 1 w 2"/>
                <a:gd name="T7" fmla="*/ 2 h 7"/>
                <a:gd name="T8" fmla="*/ 0 w 2"/>
                <a:gd name="T9" fmla="*/ 3 h 7"/>
                <a:gd name="T10" fmla="*/ 0 w 2"/>
                <a:gd name="T11" fmla="*/ 4 h 7"/>
                <a:gd name="T12" fmla="*/ 0 w 2"/>
                <a:gd name="T13" fmla="*/ 5 h 7"/>
                <a:gd name="T14" fmla="*/ 0 w 2"/>
                <a:gd name="T15" fmla="*/ 6 h 7"/>
                <a:gd name="T16" fmla="*/ 1 w 2"/>
                <a:gd name="T17" fmla="*/ 6 h 7"/>
                <a:gd name="T18" fmla="*/ 2 w 2"/>
                <a:gd name="T19" fmla="*/ 5 h 7"/>
                <a:gd name="T20" fmla="*/ 2 w 2"/>
                <a:gd name="T21" fmla="*/ 3 h 7"/>
                <a:gd name="T22" fmla="*/ 2 w 2"/>
                <a:gd name="T23" fmla="*/ 1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0"/>
                    <a:pt x="1" y="0"/>
                    <a:pt x="1" y="0"/>
                  </a:cubicBezTo>
                  <a:cubicBezTo>
                    <a:pt x="1" y="0"/>
                    <a:pt x="1" y="1"/>
                    <a:pt x="1" y="1"/>
                  </a:cubicBezTo>
                  <a:cubicBezTo>
                    <a:pt x="1" y="1"/>
                    <a:pt x="1" y="1"/>
                    <a:pt x="1" y="2"/>
                  </a:cubicBezTo>
                  <a:cubicBezTo>
                    <a:pt x="0" y="2"/>
                    <a:pt x="0" y="2"/>
                    <a:pt x="0" y="3"/>
                  </a:cubicBezTo>
                  <a:cubicBezTo>
                    <a:pt x="0" y="3"/>
                    <a:pt x="0" y="3"/>
                    <a:pt x="0" y="4"/>
                  </a:cubicBezTo>
                  <a:cubicBezTo>
                    <a:pt x="0" y="4"/>
                    <a:pt x="0" y="5"/>
                    <a:pt x="0" y="5"/>
                  </a:cubicBezTo>
                  <a:cubicBezTo>
                    <a:pt x="0" y="5"/>
                    <a:pt x="0" y="6"/>
                    <a:pt x="0" y="6"/>
                  </a:cubicBezTo>
                  <a:cubicBezTo>
                    <a:pt x="0" y="6"/>
                    <a:pt x="1" y="7"/>
                    <a:pt x="1" y="6"/>
                  </a:cubicBezTo>
                  <a:cubicBezTo>
                    <a:pt x="1" y="6"/>
                    <a:pt x="2" y="6"/>
                    <a:pt x="2" y="5"/>
                  </a:cubicBezTo>
                  <a:cubicBezTo>
                    <a:pt x="2" y="5"/>
                    <a:pt x="2" y="4"/>
                    <a:pt x="2" y="3"/>
                  </a:cubicBezTo>
                  <a:cubicBezTo>
                    <a:pt x="2" y="3"/>
                    <a:pt x="2" y="2"/>
                    <a:pt x="2" y="1"/>
                  </a:cubicBezTo>
                  <a:cubicBezTo>
                    <a:pt x="2" y="1"/>
                    <a:pt x="2" y="1"/>
                    <a:pt x="2" y="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6" name="Freeform 516">
              <a:extLst>
                <a:ext uri="{FF2B5EF4-FFF2-40B4-BE49-F238E27FC236}">
                  <a16:creationId xmlns:a16="http://schemas.microsoft.com/office/drawing/2014/main" id="{A7C1CA11-8F82-E149-85CD-01A2F69CAC37}"/>
                </a:ext>
              </a:extLst>
            </p:cNvPr>
            <p:cNvSpPr>
              <a:spLocks/>
            </p:cNvSpPr>
            <p:nvPr/>
          </p:nvSpPr>
          <p:spPr bwMode="auto">
            <a:xfrm>
              <a:off x="-8928768" y="10277426"/>
              <a:ext cx="12700" cy="12700"/>
            </a:xfrm>
            <a:custGeom>
              <a:avLst/>
              <a:gdLst>
                <a:gd name="T0" fmla="*/ 1 w 4"/>
                <a:gd name="T1" fmla="*/ 3 h 4"/>
                <a:gd name="T2" fmla="*/ 1 w 4"/>
                <a:gd name="T3" fmla="*/ 3 h 4"/>
                <a:gd name="T4" fmla="*/ 0 w 4"/>
                <a:gd name="T5" fmla="*/ 2 h 4"/>
                <a:gd name="T6" fmla="*/ 1 w 4"/>
                <a:gd name="T7" fmla="*/ 1 h 4"/>
                <a:gd name="T8" fmla="*/ 1 w 4"/>
                <a:gd name="T9" fmla="*/ 1 h 4"/>
                <a:gd name="T10" fmla="*/ 1 w 4"/>
                <a:gd name="T11" fmla="*/ 1 h 4"/>
                <a:gd name="T12" fmla="*/ 2 w 4"/>
                <a:gd name="T13" fmla="*/ 0 h 4"/>
                <a:gd name="T14" fmla="*/ 2 w 4"/>
                <a:gd name="T15" fmla="*/ 0 h 4"/>
                <a:gd name="T16" fmla="*/ 3 w 4"/>
                <a:gd name="T17" fmla="*/ 0 h 4"/>
                <a:gd name="T18" fmla="*/ 3 w 4"/>
                <a:gd name="T19" fmla="*/ 1 h 4"/>
                <a:gd name="T20" fmla="*/ 4 w 4"/>
                <a:gd name="T21" fmla="*/ 2 h 4"/>
                <a:gd name="T22" fmla="*/ 4 w 4"/>
                <a:gd name="T23" fmla="*/ 3 h 4"/>
                <a:gd name="T24" fmla="*/ 3 w 4"/>
                <a:gd name="T25" fmla="*/ 4 h 4"/>
                <a:gd name="T26" fmla="*/ 1 w 4"/>
                <a:gd name="T27" fmla="*/ 4 h 4"/>
                <a:gd name="T28" fmla="*/ 1 w 4"/>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1" y="3"/>
                  </a:moveTo>
                  <a:cubicBezTo>
                    <a:pt x="1" y="3"/>
                    <a:pt x="1" y="3"/>
                    <a:pt x="1" y="3"/>
                  </a:cubicBezTo>
                  <a:cubicBezTo>
                    <a:pt x="0" y="2"/>
                    <a:pt x="0" y="2"/>
                    <a:pt x="0" y="2"/>
                  </a:cubicBezTo>
                  <a:cubicBezTo>
                    <a:pt x="1" y="2"/>
                    <a:pt x="1" y="1"/>
                    <a:pt x="1" y="1"/>
                  </a:cubicBezTo>
                  <a:cubicBezTo>
                    <a:pt x="1" y="1"/>
                    <a:pt x="1" y="1"/>
                    <a:pt x="1" y="1"/>
                  </a:cubicBezTo>
                  <a:cubicBezTo>
                    <a:pt x="1" y="1"/>
                    <a:pt x="1" y="1"/>
                    <a:pt x="1" y="1"/>
                  </a:cubicBezTo>
                  <a:cubicBezTo>
                    <a:pt x="1" y="1"/>
                    <a:pt x="1" y="0"/>
                    <a:pt x="2" y="0"/>
                  </a:cubicBezTo>
                  <a:cubicBezTo>
                    <a:pt x="2" y="0"/>
                    <a:pt x="2" y="0"/>
                    <a:pt x="2" y="0"/>
                  </a:cubicBezTo>
                  <a:cubicBezTo>
                    <a:pt x="2" y="0"/>
                    <a:pt x="3" y="0"/>
                    <a:pt x="3" y="0"/>
                  </a:cubicBezTo>
                  <a:cubicBezTo>
                    <a:pt x="3" y="0"/>
                    <a:pt x="3" y="0"/>
                    <a:pt x="3" y="1"/>
                  </a:cubicBezTo>
                  <a:cubicBezTo>
                    <a:pt x="4" y="1"/>
                    <a:pt x="4" y="1"/>
                    <a:pt x="4" y="2"/>
                  </a:cubicBezTo>
                  <a:cubicBezTo>
                    <a:pt x="4" y="2"/>
                    <a:pt x="4" y="3"/>
                    <a:pt x="4" y="3"/>
                  </a:cubicBezTo>
                  <a:cubicBezTo>
                    <a:pt x="4" y="4"/>
                    <a:pt x="3" y="4"/>
                    <a:pt x="3" y="4"/>
                  </a:cubicBezTo>
                  <a:cubicBezTo>
                    <a:pt x="2" y="4"/>
                    <a:pt x="2" y="4"/>
                    <a:pt x="1" y="4"/>
                  </a:cubicBezTo>
                  <a:cubicBezTo>
                    <a:pt x="1" y="3"/>
                    <a:pt x="1" y="3"/>
                    <a:pt x="1"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7" name="Freeform 517">
              <a:extLst>
                <a:ext uri="{FF2B5EF4-FFF2-40B4-BE49-F238E27FC236}">
                  <a16:creationId xmlns:a16="http://schemas.microsoft.com/office/drawing/2014/main" id="{D4234E86-B83C-424B-87C4-AE0AB3F75641}"/>
                </a:ext>
              </a:extLst>
            </p:cNvPr>
            <p:cNvSpPr>
              <a:spLocks/>
            </p:cNvSpPr>
            <p:nvPr/>
          </p:nvSpPr>
          <p:spPr bwMode="auto">
            <a:xfrm>
              <a:off x="-8909717" y="10280601"/>
              <a:ext cx="22225" cy="12700"/>
            </a:xfrm>
            <a:custGeom>
              <a:avLst/>
              <a:gdLst>
                <a:gd name="T0" fmla="*/ 4 w 7"/>
                <a:gd name="T1" fmla="*/ 4 h 4"/>
                <a:gd name="T2" fmla="*/ 4 w 7"/>
                <a:gd name="T3" fmla="*/ 4 h 4"/>
                <a:gd name="T4" fmla="*/ 3 w 7"/>
                <a:gd name="T5" fmla="*/ 4 h 4"/>
                <a:gd name="T6" fmla="*/ 2 w 7"/>
                <a:gd name="T7" fmla="*/ 4 h 4"/>
                <a:gd name="T8" fmla="*/ 1 w 7"/>
                <a:gd name="T9" fmla="*/ 4 h 4"/>
                <a:gd name="T10" fmla="*/ 1 w 7"/>
                <a:gd name="T11" fmla="*/ 4 h 4"/>
                <a:gd name="T12" fmla="*/ 1 w 7"/>
                <a:gd name="T13" fmla="*/ 3 h 4"/>
                <a:gd name="T14" fmla="*/ 1 w 7"/>
                <a:gd name="T15" fmla="*/ 3 h 4"/>
                <a:gd name="T16" fmla="*/ 1 w 7"/>
                <a:gd name="T17" fmla="*/ 3 h 4"/>
                <a:gd name="T18" fmla="*/ 1 w 7"/>
                <a:gd name="T19" fmla="*/ 2 h 4"/>
                <a:gd name="T20" fmla="*/ 1 w 7"/>
                <a:gd name="T21" fmla="*/ 2 h 4"/>
                <a:gd name="T22" fmla="*/ 1 w 7"/>
                <a:gd name="T23" fmla="*/ 2 h 4"/>
                <a:gd name="T24" fmla="*/ 2 w 7"/>
                <a:gd name="T25" fmla="*/ 1 h 4"/>
                <a:gd name="T26" fmla="*/ 2 w 7"/>
                <a:gd name="T27" fmla="*/ 1 h 4"/>
                <a:gd name="T28" fmla="*/ 3 w 7"/>
                <a:gd name="T29" fmla="*/ 0 h 4"/>
                <a:gd name="T30" fmla="*/ 4 w 7"/>
                <a:gd name="T31" fmla="*/ 0 h 4"/>
                <a:gd name="T32" fmla="*/ 4 w 7"/>
                <a:gd name="T33" fmla="*/ 0 h 4"/>
                <a:gd name="T34" fmla="*/ 4 w 7"/>
                <a:gd name="T35" fmla="*/ 0 h 4"/>
                <a:gd name="T36" fmla="*/ 4 w 7"/>
                <a:gd name="T37" fmla="*/ 1 h 4"/>
                <a:gd name="T38" fmla="*/ 5 w 7"/>
                <a:gd name="T39" fmla="*/ 1 h 4"/>
                <a:gd name="T40" fmla="*/ 6 w 7"/>
                <a:gd name="T41" fmla="*/ 1 h 4"/>
                <a:gd name="T42" fmla="*/ 7 w 7"/>
                <a:gd name="T43" fmla="*/ 2 h 4"/>
                <a:gd name="T44" fmla="*/ 7 w 7"/>
                <a:gd name="T45" fmla="*/ 3 h 4"/>
                <a:gd name="T46" fmla="*/ 7 w 7"/>
                <a:gd name="T47" fmla="*/ 3 h 4"/>
                <a:gd name="T48" fmla="*/ 7 w 7"/>
                <a:gd name="T49" fmla="*/ 4 h 4"/>
                <a:gd name="T50" fmla="*/ 7 w 7"/>
                <a:gd name="T51" fmla="*/ 4 h 4"/>
                <a:gd name="T52" fmla="*/ 7 w 7"/>
                <a:gd name="T53" fmla="*/ 4 h 4"/>
                <a:gd name="T54" fmla="*/ 6 w 7"/>
                <a:gd name="T55" fmla="*/ 4 h 4"/>
                <a:gd name="T56" fmla="*/ 5 w 7"/>
                <a:gd name="T57" fmla="*/ 4 h 4"/>
                <a:gd name="T58" fmla="*/ 4 w 7"/>
                <a:gd name="T5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4">
                  <a:moveTo>
                    <a:pt x="4" y="4"/>
                  </a:moveTo>
                  <a:cubicBezTo>
                    <a:pt x="4" y="4"/>
                    <a:pt x="4" y="4"/>
                    <a:pt x="4" y="4"/>
                  </a:cubicBezTo>
                  <a:cubicBezTo>
                    <a:pt x="4" y="4"/>
                    <a:pt x="4" y="4"/>
                    <a:pt x="3" y="4"/>
                  </a:cubicBezTo>
                  <a:cubicBezTo>
                    <a:pt x="3" y="4"/>
                    <a:pt x="3" y="4"/>
                    <a:pt x="2" y="4"/>
                  </a:cubicBezTo>
                  <a:cubicBezTo>
                    <a:pt x="2" y="4"/>
                    <a:pt x="2" y="4"/>
                    <a:pt x="1" y="4"/>
                  </a:cubicBezTo>
                  <a:cubicBezTo>
                    <a:pt x="1" y="4"/>
                    <a:pt x="1" y="4"/>
                    <a:pt x="1" y="4"/>
                  </a:cubicBezTo>
                  <a:cubicBezTo>
                    <a:pt x="1" y="4"/>
                    <a:pt x="1" y="3"/>
                    <a:pt x="1" y="3"/>
                  </a:cubicBezTo>
                  <a:cubicBezTo>
                    <a:pt x="0" y="3"/>
                    <a:pt x="1" y="3"/>
                    <a:pt x="1" y="3"/>
                  </a:cubicBezTo>
                  <a:cubicBezTo>
                    <a:pt x="1" y="3"/>
                    <a:pt x="1" y="3"/>
                    <a:pt x="1" y="3"/>
                  </a:cubicBezTo>
                  <a:cubicBezTo>
                    <a:pt x="1" y="3"/>
                    <a:pt x="1" y="2"/>
                    <a:pt x="1" y="2"/>
                  </a:cubicBezTo>
                  <a:cubicBezTo>
                    <a:pt x="1" y="2"/>
                    <a:pt x="1" y="2"/>
                    <a:pt x="1" y="2"/>
                  </a:cubicBezTo>
                  <a:cubicBezTo>
                    <a:pt x="1" y="2"/>
                    <a:pt x="1" y="2"/>
                    <a:pt x="1" y="2"/>
                  </a:cubicBezTo>
                  <a:cubicBezTo>
                    <a:pt x="1" y="2"/>
                    <a:pt x="2" y="1"/>
                    <a:pt x="2" y="1"/>
                  </a:cubicBezTo>
                  <a:cubicBezTo>
                    <a:pt x="2" y="1"/>
                    <a:pt x="2" y="1"/>
                    <a:pt x="2" y="1"/>
                  </a:cubicBezTo>
                  <a:cubicBezTo>
                    <a:pt x="2" y="0"/>
                    <a:pt x="3" y="0"/>
                    <a:pt x="3" y="0"/>
                  </a:cubicBezTo>
                  <a:cubicBezTo>
                    <a:pt x="3" y="0"/>
                    <a:pt x="4" y="0"/>
                    <a:pt x="4" y="0"/>
                  </a:cubicBezTo>
                  <a:cubicBezTo>
                    <a:pt x="4" y="0"/>
                    <a:pt x="4" y="0"/>
                    <a:pt x="4" y="0"/>
                  </a:cubicBezTo>
                  <a:cubicBezTo>
                    <a:pt x="4" y="0"/>
                    <a:pt x="4" y="0"/>
                    <a:pt x="4" y="0"/>
                  </a:cubicBezTo>
                  <a:cubicBezTo>
                    <a:pt x="4" y="0"/>
                    <a:pt x="4" y="0"/>
                    <a:pt x="4" y="1"/>
                  </a:cubicBezTo>
                  <a:cubicBezTo>
                    <a:pt x="4" y="1"/>
                    <a:pt x="5" y="1"/>
                    <a:pt x="5" y="1"/>
                  </a:cubicBezTo>
                  <a:cubicBezTo>
                    <a:pt x="5" y="1"/>
                    <a:pt x="6" y="1"/>
                    <a:pt x="6" y="1"/>
                  </a:cubicBezTo>
                  <a:cubicBezTo>
                    <a:pt x="6" y="2"/>
                    <a:pt x="6" y="2"/>
                    <a:pt x="7" y="2"/>
                  </a:cubicBezTo>
                  <a:cubicBezTo>
                    <a:pt x="7" y="2"/>
                    <a:pt x="7" y="2"/>
                    <a:pt x="7" y="3"/>
                  </a:cubicBezTo>
                  <a:cubicBezTo>
                    <a:pt x="7" y="3"/>
                    <a:pt x="7" y="3"/>
                    <a:pt x="7" y="3"/>
                  </a:cubicBezTo>
                  <a:cubicBezTo>
                    <a:pt x="7" y="3"/>
                    <a:pt x="7" y="3"/>
                    <a:pt x="7" y="4"/>
                  </a:cubicBezTo>
                  <a:cubicBezTo>
                    <a:pt x="7" y="4"/>
                    <a:pt x="7" y="4"/>
                    <a:pt x="7" y="4"/>
                  </a:cubicBezTo>
                  <a:cubicBezTo>
                    <a:pt x="7" y="4"/>
                    <a:pt x="7" y="4"/>
                    <a:pt x="7" y="4"/>
                  </a:cubicBezTo>
                  <a:cubicBezTo>
                    <a:pt x="7" y="4"/>
                    <a:pt x="6" y="4"/>
                    <a:pt x="6" y="4"/>
                  </a:cubicBezTo>
                  <a:cubicBezTo>
                    <a:pt x="6" y="4"/>
                    <a:pt x="5" y="4"/>
                    <a:pt x="5" y="4"/>
                  </a:cubicBezTo>
                  <a:cubicBezTo>
                    <a:pt x="5" y="4"/>
                    <a:pt x="4" y="4"/>
                    <a:pt x="4" y="4"/>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8" name="Freeform 518">
              <a:extLst>
                <a:ext uri="{FF2B5EF4-FFF2-40B4-BE49-F238E27FC236}">
                  <a16:creationId xmlns:a16="http://schemas.microsoft.com/office/drawing/2014/main" id="{423AD27A-5779-AC41-A216-11B373603FBE}"/>
                </a:ext>
              </a:extLst>
            </p:cNvPr>
            <p:cNvSpPr>
              <a:spLocks/>
            </p:cNvSpPr>
            <p:nvPr/>
          </p:nvSpPr>
          <p:spPr bwMode="auto">
            <a:xfrm>
              <a:off x="-8916068" y="10306001"/>
              <a:ext cx="12700" cy="6350"/>
            </a:xfrm>
            <a:custGeom>
              <a:avLst/>
              <a:gdLst>
                <a:gd name="T0" fmla="*/ 3 w 4"/>
                <a:gd name="T1" fmla="*/ 2 h 2"/>
                <a:gd name="T2" fmla="*/ 2 w 4"/>
                <a:gd name="T3" fmla="*/ 2 h 2"/>
                <a:gd name="T4" fmla="*/ 2 w 4"/>
                <a:gd name="T5" fmla="*/ 2 h 2"/>
                <a:gd name="T6" fmla="*/ 1 w 4"/>
                <a:gd name="T7" fmla="*/ 1 h 2"/>
                <a:gd name="T8" fmla="*/ 1 w 4"/>
                <a:gd name="T9" fmla="*/ 1 h 2"/>
                <a:gd name="T10" fmla="*/ 1 w 4"/>
                <a:gd name="T11" fmla="*/ 1 h 2"/>
                <a:gd name="T12" fmla="*/ 2 w 4"/>
                <a:gd name="T13" fmla="*/ 0 h 2"/>
                <a:gd name="T14" fmla="*/ 2 w 4"/>
                <a:gd name="T15" fmla="*/ 0 h 2"/>
                <a:gd name="T16" fmla="*/ 3 w 4"/>
                <a:gd name="T17" fmla="*/ 0 h 2"/>
                <a:gd name="T18" fmla="*/ 4 w 4"/>
                <a:gd name="T19" fmla="*/ 0 h 2"/>
                <a:gd name="T20" fmla="*/ 4 w 4"/>
                <a:gd name="T21" fmla="*/ 0 h 2"/>
                <a:gd name="T22" fmla="*/ 4 w 4"/>
                <a:gd name="T23" fmla="*/ 1 h 2"/>
                <a:gd name="T24" fmla="*/ 3 w 4"/>
                <a:gd name="T25" fmla="*/ 1 h 2"/>
                <a:gd name="T26" fmla="*/ 3 w 4"/>
                <a:gd name="T27" fmla="*/ 1 h 2"/>
                <a:gd name="T28" fmla="*/ 3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3" y="2"/>
                  </a:moveTo>
                  <a:cubicBezTo>
                    <a:pt x="2" y="2"/>
                    <a:pt x="2" y="2"/>
                    <a:pt x="2" y="2"/>
                  </a:cubicBezTo>
                  <a:cubicBezTo>
                    <a:pt x="2" y="2"/>
                    <a:pt x="2" y="2"/>
                    <a:pt x="2" y="2"/>
                  </a:cubicBezTo>
                  <a:cubicBezTo>
                    <a:pt x="1" y="1"/>
                    <a:pt x="1" y="1"/>
                    <a:pt x="1" y="1"/>
                  </a:cubicBezTo>
                  <a:cubicBezTo>
                    <a:pt x="1" y="1"/>
                    <a:pt x="1" y="1"/>
                    <a:pt x="1" y="1"/>
                  </a:cubicBezTo>
                  <a:cubicBezTo>
                    <a:pt x="0" y="1"/>
                    <a:pt x="0" y="1"/>
                    <a:pt x="1" y="1"/>
                  </a:cubicBezTo>
                  <a:cubicBezTo>
                    <a:pt x="1" y="0"/>
                    <a:pt x="1" y="0"/>
                    <a:pt x="2" y="0"/>
                  </a:cubicBezTo>
                  <a:cubicBezTo>
                    <a:pt x="2" y="0"/>
                    <a:pt x="2" y="0"/>
                    <a:pt x="2" y="0"/>
                  </a:cubicBezTo>
                  <a:cubicBezTo>
                    <a:pt x="3" y="0"/>
                    <a:pt x="3" y="0"/>
                    <a:pt x="3" y="0"/>
                  </a:cubicBezTo>
                  <a:cubicBezTo>
                    <a:pt x="3" y="0"/>
                    <a:pt x="4" y="0"/>
                    <a:pt x="4" y="0"/>
                  </a:cubicBezTo>
                  <a:cubicBezTo>
                    <a:pt x="4" y="0"/>
                    <a:pt x="4" y="0"/>
                    <a:pt x="4" y="0"/>
                  </a:cubicBezTo>
                  <a:cubicBezTo>
                    <a:pt x="4" y="1"/>
                    <a:pt x="4" y="1"/>
                    <a:pt x="4" y="1"/>
                  </a:cubicBezTo>
                  <a:cubicBezTo>
                    <a:pt x="4" y="1"/>
                    <a:pt x="4" y="1"/>
                    <a:pt x="3" y="1"/>
                  </a:cubicBezTo>
                  <a:cubicBezTo>
                    <a:pt x="3" y="1"/>
                    <a:pt x="3" y="1"/>
                    <a:pt x="3" y="1"/>
                  </a:cubicBezTo>
                  <a:cubicBezTo>
                    <a:pt x="3" y="2"/>
                    <a:pt x="3" y="2"/>
                    <a:pt x="3"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89" name="Freeform 519">
              <a:extLst>
                <a:ext uri="{FF2B5EF4-FFF2-40B4-BE49-F238E27FC236}">
                  <a16:creationId xmlns:a16="http://schemas.microsoft.com/office/drawing/2014/main" id="{BCCEB9C2-786B-4649-840D-E5918573BEA0}"/>
                </a:ext>
              </a:extLst>
            </p:cNvPr>
            <p:cNvSpPr>
              <a:spLocks/>
            </p:cNvSpPr>
            <p:nvPr/>
          </p:nvSpPr>
          <p:spPr bwMode="auto">
            <a:xfrm>
              <a:off x="-9170068" y="10179001"/>
              <a:ext cx="28575" cy="12700"/>
            </a:xfrm>
            <a:custGeom>
              <a:avLst/>
              <a:gdLst>
                <a:gd name="T0" fmla="*/ 4 w 9"/>
                <a:gd name="T1" fmla="*/ 3 h 4"/>
                <a:gd name="T2" fmla="*/ 3 w 9"/>
                <a:gd name="T3" fmla="*/ 3 h 4"/>
                <a:gd name="T4" fmla="*/ 1 w 9"/>
                <a:gd name="T5" fmla="*/ 3 h 4"/>
                <a:gd name="T6" fmla="*/ 1 w 9"/>
                <a:gd name="T7" fmla="*/ 3 h 4"/>
                <a:gd name="T8" fmla="*/ 0 w 9"/>
                <a:gd name="T9" fmla="*/ 2 h 4"/>
                <a:gd name="T10" fmla="*/ 0 w 9"/>
                <a:gd name="T11" fmla="*/ 2 h 4"/>
                <a:gd name="T12" fmla="*/ 0 w 9"/>
                <a:gd name="T13" fmla="*/ 1 h 4"/>
                <a:gd name="T14" fmla="*/ 1 w 9"/>
                <a:gd name="T15" fmla="*/ 1 h 4"/>
                <a:gd name="T16" fmla="*/ 1 w 9"/>
                <a:gd name="T17" fmla="*/ 1 h 4"/>
                <a:gd name="T18" fmla="*/ 2 w 9"/>
                <a:gd name="T19" fmla="*/ 1 h 4"/>
                <a:gd name="T20" fmla="*/ 4 w 9"/>
                <a:gd name="T21" fmla="*/ 1 h 4"/>
                <a:gd name="T22" fmla="*/ 5 w 9"/>
                <a:gd name="T23" fmla="*/ 1 h 4"/>
                <a:gd name="T24" fmla="*/ 6 w 9"/>
                <a:gd name="T25" fmla="*/ 1 h 4"/>
                <a:gd name="T26" fmla="*/ 6 w 9"/>
                <a:gd name="T27" fmla="*/ 1 h 4"/>
                <a:gd name="T28" fmla="*/ 7 w 9"/>
                <a:gd name="T29" fmla="*/ 1 h 4"/>
                <a:gd name="T30" fmla="*/ 8 w 9"/>
                <a:gd name="T31" fmla="*/ 1 h 4"/>
                <a:gd name="T32" fmla="*/ 9 w 9"/>
                <a:gd name="T33" fmla="*/ 2 h 4"/>
                <a:gd name="T34" fmla="*/ 9 w 9"/>
                <a:gd name="T35" fmla="*/ 3 h 4"/>
                <a:gd name="T36" fmla="*/ 8 w 9"/>
                <a:gd name="T37" fmla="*/ 3 h 4"/>
                <a:gd name="T38" fmla="*/ 8 w 9"/>
                <a:gd name="T39" fmla="*/ 4 h 4"/>
                <a:gd name="T40" fmla="*/ 7 w 9"/>
                <a:gd name="T41" fmla="*/ 4 h 4"/>
                <a:gd name="T42" fmla="*/ 7 w 9"/>
                <a:gd name="T43" fmla="*/ 4 h 4"/>
                <a:gd name="T44" fmla="*/ 5 w 9"/>
                <a:gd name="T45" fmla="*/ 4 h 4"/>
                <a:gd name="T46" fmla="*/ 4 w 9"/>
                <a:gd name="T4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4" y="3"/>
                  </a:moveTo>
                  <a:cubicBezTo>
                    <a:pt x="4" y="3"/>
                    <a:pt x="4" y="3"/>
                    <a:pt x="3" y="3"/>
                  </a:cubicBezTo>
                  <a:cubicBezTo>
                    <a:pt x="3" y="3"/>
                    <a:pt x="2" y="3"/>
                    <a:pt x="1" y="3"/>
                  </a:cubicBezTo>
                  <a:cubicBezTo>
                    <a:pt x="1" y="3"/>
                    <a:pt x="1" y="3"/>
                    <a:pt x="1" y="3"/>
                  </a:cubicBezTo>
                  <a:cubicBezTo>
                    <a:pt x="0" y="3"/>
                    <a:pt x="0" y="2"/>
                    <a:pt x="0" y="2"/>
                  </a:cubicBezTo>
                  <a:cubicBezTo>
                    <a:pt x="0" y="2"/>
                    <a:pt x="0" y="2"/>
                    <a:pt x="0" y="2"/>
                  </a:cubicBezTo>
                  <a:cubicBezTo>
                    <a:pt x="0" y="2"/>
                    <a:pt x="0" y="1"/>
                    <a:pt x="0" y="1"/>
                  </a:cubicBezTo>
                  <a:cubicBezTo>
                    <a:pt x="0" y="1"/>
                    <a:pt x="0" y="1"/>
                    <a:pt x="1" y="1"/>
                  </a:cubicBezTo>
                  <a:cubicBezTo>
                    <a:pt x="1" y="1"/>
                    <a:pt x="1" y="1"/>
                    <a:pt x="1" y="1"/>
                  </a:cubicBezTo>
                  <a:cubicBezTo>
                    <a:pt x="2" y="0"/>
                    <a:pt x="2" y="1"/>
                    <a:pt x="2" y="1"/>
                  </a:cubicBezTo>
                  <a:cubicBezTo>
                    <a:pt x="3" y="1"/>
                    <a:pt x="3" y="1"/>
                    <a:pt x="4" y="1"/>
                  </a:cubicBezTo>
                  <a:cubicBezTo>
                    <a:pt x="4" y="1"/>
                    <a:pt x="4" y="1"/>
                    <a:pt x="5" y="1"/>
                  </a:cubicBezTo>
                  <a:cubicBezTo>
                    <a:pt x="5" y="1"/>
                    <a:pt x="5" y="1"/>
                    <a:pt x="6" y="1"/>
                  </a:cubicBezTo>
                  <a:cubicBezTo>
                    <a:pt x="6" y="1"/>
                    <a:pt x="6" y="1"/>
                    <a:pt x="6" y="1"/>
                  </a:cubicBezTo>
                  <a:cubicBezTo>
                    <a:pt x="7" y="1"/>
                    <a:pt x="7" y="1"/>
                    <a:pt x="7" y="1"/>
                  </a:cubicBezTo>
                  <a:cubicBezTo>
                    <a:pt x="7" y="1"/>
                    <a:pt x="8" y="1"/>
                    <a:pt x="8" y="1"/>
                  </a:cubicBezTo>
                  <a:cubicBezTo>
                    <a:pt x="8" y="1"/>
                    <a:pt x="9" y="2"/>
                    <a:pt x="9" y="2"/>
                  </a:cubicBezTo>
                  <a:cubicBezTo>
                    <a:pt x="9" y="2"/>
                    <a:pt x="9" y="3"/>
                    <a:pt x="9" y="3"/>
                  </a:cubicBezTo>
                  <a:cubicBezTo>
                    <a:pt x="8" y="3"/>
                    <a:pt x="8" y="3"/>
                    <a:pt x="8" y="3"/>
                  </a:cubicBezTo>
                  <a:cubicBezTo>
                    <a:pt x="8" y="3"/>
                    <a:pt x="8" y="3"/>
                    <a:pt x="8" y="4"/>
                  </a:cubicBezTo>
                  <a:cubicBezTo>
                    <a:pt x="8" y="4"/>
                    <a:pt x="7" y="4"/>
                    <a:pt x="7" y="4"/>
                  </a:cubicBezTo>
                  <a:cubicBezTo>
                    <a:pt x="7" y="4"/>
                    <a:pt x="7" y="4"/>
                    <a:pt x="7" y="4"/>
                  </a:cubicBezTo>
                  <a:cubicBezTo>
                    <a:pt x="6" y="4"/>
                    <a:pt x="6" y="4"/>
                    <a:pt x="5" y="4"/>
                  </a:cubicBezTo>
                  <a:cubicBezTo>
                    <a:pt x="5" y="4"/>
                    <a:pt x="5" y="3"/>
                    <a:pt x="4"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0" name="Freeform 520">
              <a:extLst>
                <a:ext uri="{FF2B5EF4-FFF2-40B4-BE49-F238E27FC236}">
                  <a16:creationId xmlns:a16="http://schemas.microsoft.com/office/drawing/2014/main" id="{8E5594AA-D2A4-4F4B-AC6A-6DED59D4C2A5}"/>
                </a:ext>
              </a:extLst>
            </p:cNvPr>
            <p:cNvSpPr>
              <a:spLocks/>
            </p:cNvSpPr>
            <p:nvPr/>
          </p:nvSpPr>
          <p:spPr bwMode="auto">
            <a:xfrm>
              <a:off x="-9239918" y="10207577"/>
              <a:ext cx="50800" cy="22225"/>
            </a:xfrm>
            <a:custGeom>
              <a:avLst/>
              <a:gdLst>
                <a:gd name="T0" fmla="*/ 7 w 16"/>
                <a:gd name="T1" fmla="*/ 6 h 7"/>
                <a:gd name="T2" fmla="*/ 6 w 16"/>
                <a:gd name="T3" fmla="*/ 6 h 7"/>
                <a:gd name="T4" fmla="*/ 5 w 16"/>
                <a:gd name="T5" fmla="*/ 5 h 7"/>
                <a:gd name="T6" fmla="*/ 3 w 16"/>
                <a:gd name="T7" fmla="*/ 4 h 7"/>
                <a:gd name="T8" fmla="*/ 2 w 16"/>
                <a:gd name="T9" fmla="*/ 3 h 7"/>
                <a:gd name="T10" fmla="*/ 0 w 16"/>
                <a:gd name="T11" fmla="*/ 2 h 7"/>
                <a:gd name="T12" fmla="*/ 1 w 16"/>
                <a:gd name="T13" fmla="*/ 1 h 7"/>
                <a:gd name="T14" fmla="*/ 2 w 16"/>
                <a:gd name="T15" fmla="*/ 1 h 7"/>
                <a:gd name="T16" fmla="*/ 3 w 16"/>
                <a:gd name="T17" fmla="*/ 1 h 7"/>
                <a:gd name="T18" fmla="*/ 5 w 16"/>
                <a:gd name="T19" fmla="*/ 0 h 7"/>
                <a:gd name="T20" fmla="*/ 7 w 16"/>
                <a:gd name="T21" fmla="*/ 0 h 7"/>
                <a:gd name="T22" fmla="*/ 7 w 16"/>
                <a:gd name="T23" fmla="*/ 1 h 7"/>
                <a:gd name="T24" fmla="*/ 8 w 16"/>
                <a:gd name="T25" fmla="*/ 2 h 7"/>
                <a:gd name="T26" fmla="*/ 9 w 16"/>
                <a:gd name="T27" fmla="*/ 3 h 7"/>
                <a:gd name="T28" fmla="*/ 10 w 16"/>
                <a:gd name="T29" fmla="*/ 3 h 7"/>
                <a:gd name="T30" fmla="*/ 11 w 16"/>
                <a:gd name="T31" fmla="*/ 3 h 7"/>
                <a:gd name="T32" fmla="*/ 13 w 16"/>
                <a:gd name="T33" fmla="*/ 3 h 7"/>
                <a:gd name="T34" fmla="*/ 15 w 16"/>
                <a:gd name="T35" fmla="*/ 4 h 7"/>
                <a:gd name="T36" fmla="*/ 15 w 16"/>
                <a:gd name="T37" fmla="*/ 6 h 7"/>
                <a:gd name="T38" fmla="*/ 15 w 16"/>
                <a:gd name="T39" fmla="*/ 7 h 7"/>
                <a:gd name="T40" fmla="*/ 13 w 16"/>
                <a:gd name="T41" fmla="*/ 7 h 7"/>
                <a:gd name="T42" fmla="*/ 11 w 16"/>
                <a:gd name="T43" fmla="*/ 6 h 7"/>
                <a:gd name="T44" fmla="*/ 10 w 16"/>
                <a:gd name="T45" fmla="*/ 7 h 7"/>
                <a:gd name="T46" fmla="*/ 10 w 16"/>
                <a:gd name="T47" fmla="*/ 7 h 7"/>
                <a:gd name="T48" fmla="*/ 9 w 16"/>
                <a:gd name="T49" fmla="*/ 7 h 7"/>
                <a:gd name="T50" fmla="*/ 9 w 16"/>
                <a:gd name="T51" fmla="*/ 7 h 7"/>
                <a:gd name="T52" fmla="*/ 9 w 16"/>
                <a:gd name="T53" fmla="*/ 7 h 7"/>
                <a:gd name="T54" fmla="*/ 8 w 16"/>
                <a:gd name="T55" fmla="*/ 6 h 7"/>
                <a:gd name="T56" fmla="*/ 7 w 16"/>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7">
                  <a:moveTo>
                    <a:pt x="7" y="6"/>
                  </a:moveTo>
                  <a:cubicBezTo>
                    <a:pt x="7" y="6"/>
                    <a:pt x="7" y="6"/>
                    <a:pt x="6" y="6"/>
                  </a:cubicBezTo>
                  <a:cubicBezTo>
                    <a:pt x="6" y="6"/>
                    <a:pt x="6" y="6"/>
                    <a:pt x="5" y="5"/>
                  </a:cubicBezTo>
                  <a:cubicBezTo>
                    <a:pt x="5" y="5"/>
                    <a:pt x="4" y="4"/>
                    <a:pt x="3" y="4"/>
                  </a:cubicBezTo>
                  <a:cubicBezTo>
                    <a:pt x="3" y="3"/>
                    <a:pt x="3" y="3"/>
                    <a:pt x="2" y="3"/>
                  </a:cubicBezTo>
                  <a:cubicBezTo>
                    <a:pt x="1" y="3"/>
                    <a:pt x="0" y="3"/>
                    <a:pt x="0" y="2"/>
                  </a:cubicBezTo>
                  <a:cubicBezTo>
                    <a:pt x="0" y="1"/>
                    <a:pt x="1" y="1"/>
                    <a:pt x="1" y="1"/>
                  </a:cubicBezTo>
                  <a:cubicBezTo>
                    <a:pt x="1" y="1"/>
                    <a:pt x="2" y="1"/>
                    <a:pt x="2" y="1"/>
                  </a:cubicBezTo>
                  <a:cubicBezTo>
                    <a:pt x="2" y="1"/>
                    <a:pt x="3" y="1"/>
                    <a:pt x="3" y="1"/>
                  </a:cubicBezTo>
                  <a:cubicBezTo>
                    <a:pt x="4" y="1"/>
                    <a:pt x="4" y="0"/>
                    <a:pt x="5" y="0"/>
                  </a:cubicBezTo>
                  <a:cubicBezTo>
                    <a:pt x="5" y="0"/>
                    <a:pt x="6" y="0"/>
                    <a:pt x="7" y="0"/>
                  </a:cubicBezTo>
                  <a:cubicBezTo>
                    <a:pt x="7" y="1"/>
                    <a:pt x="7" y="1"/>
                    <a:pt x="7" y="1"/>
                  </a:cubicBezTo>
                  <a:cubicBezTo>
                    <a:pt x="7" y="1"/>
                    <a:pt x="8" y="2"/>
                    <a:pt x="8" y="2"/>
                  </a:cubicBezTo>
                  <a:cubicBezTo>
                    <a:pt x="8" y="2"/>
                    <a:pt x="9" y="2"/>
                    <a:pt x="9" y="3"/>
                  </a:cubicBezTo>
                  <a:cubicBezTo>
                    <a:pt x="10" y="3"/>
                    <a:pt x="10" y="3"/>
                    <a:pt x="10" y="3"/>
                  </a:cubicBezTo>
                  <a:cubicBezTo>
                    <a:pt x="10" y="3"/>
                    <a:pt x="11" y="3"/>
                    <a:pt x="11" y="3"/>
                  </a:cubicBezTo>
                  <a:cubicBezTo>
                    <a:pt x="12" y="3"/>
                    <a:pt x="12" y="3"/>
                    <a:pt x="13" y="3"/>
                  </a:cubicBezTo>
                  <a:cubicBezTo>
                    <a:pt x="13" y="4"/>
                    <a:pt x="14" y="4"/>
                    <a:pt x="15" y="4"/>
                  </a:cubicBezTo>
                  <a:cubicBezTo>
                    <a:pt x="15" y="5"/>
                    <a:pt x="15" y="5"/>
                    <a:pt x="15" y="6"/>
                  </a:cubicBezTo>
                  <a:cubicBezTo>
                    <a:pt x="16" y="6"/>
                    <a:pt x="15" y="7"/>
                    <a:pt x="15" y="7"/>
                  </a:cubicBezTo>
                  <a:cubicBezTo>
                    <a:pt x="14" y="7"/>
                    <a:pt x="14" y="7"/>
                    <a:pt x="13" y="7"/>
                  </a:cubicBezTo>
                  <a:cubicBezTo>
                    <a:pt x="13" y="7"/>
                    <a:pt x="12" y="6"/>
                    <a:pt x="11" y="6"/>
                  </a:cubicBezTo>
                  <a:cubicBezTo>
                    <a:pt x="11" y="6"/>
                    <a:pt x="11" y="6"/>
                    <a:pt x="10" y="7"/>
                  </a:cubicBezTo>
                  <a:cubicBezTo>
                    <a:pt x="10" y="7"/>
                    <a:pt x="10" y="7"/>
                    <a:pt x="10" y="7"/>
                  </a:cubicBezTo>
                  <a:cubicBezTo>
                    <a:pt x="10" y="7"/>
                    <a:pt x="10" y="7"/>
                    <a:pt x="9" y="7"/>
                  </a:cubicBezTo>
                  <a:cubicBezTo>
                    <a:pt x="9" y="7"/>
                    <a:pt x="9" y="7"/>
                    <a:pt x="9" y="7"/>
                  </a:cubicBezTo>
                  <a:cubicBezTo>
                    <a:pt x="9" y="7"/>
                    <a:pt x="9" y="7"/>
                    <a:pt x="9" y="7"/>
                  </a:cubicBezTo>
                  <a:cubicBezTo>
                    <a:pt x="8" y="6"/>
                    <a:pt x="8" y="6"/>
                    <a:pt x="8" y="6"/>
                  </a:cubicBezTo>
                  <a:cubicBezTo>
                    <a:pt x="7" y="6"/>
                    <a:pt x="7" y="6"/>
                    <a:pt x="7" y="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1" name="Freeform 521">
              <a:extLst>
                <a:ext uri="{FF2B5EF4-FFF2-40B4-BE49-F238E27FC236}">
                  <a16:creationId xmlns:a16="http://schemas.microsoft.com/office/drawing/2014/main" id="{51BB3BBE-27B8-8B45-9AEA-EC0E2E1C42D9}"/>
                </a:ext>
              </a:extLst>
            </p:cNvPr>
            <p:cNvSpPr>
              <a:spLocks/>
            </p:cNvSpPr>
            <p:nvPr/>
          </p:nvSpPr>
          <p:spPr bwMode="auto">
            <a:xfrm>
              <a:off x="-9487568" y="10121851"/>
              <a:ext cx="22225" cy="12700"/>
            </a:xfrm>
            <a:custGeom>
              <a:avLst/>
              <a:gdLst>
                <a:gd name="T0" fmla="*/ 3 w 7"/>
                <a:gd name="T1" fmla="*/ 2 h 4"/>
                <a:gd name="T2" fmla="*/ 4 w 7"/>
                <a:gd name="T3" fmla="*/ 2 h 4"/>
                <a:gd name="T4" fmla="*/ 5 w 7"/>
                <a:gd name="T5" fmla="*/ 1 h 4"/>
                <a:gd name="T6" fmla="*/ 7 w 7"/>
                <a:gd name="T7" fmla="*/ 1 h 4"/>
                <a:gd name="T8" fmla="*/ 6 w 7"/>
                <a:gd name="T9" fmla="*/ 0 h 4"/>
                <a:gd name="T10" fmla="*/ 6 w 7"/>
                <a:gd name="T11" fmla="*/ 0 h 4"/>
                <a:gd name="T12" fmla="*/ 5 w 7"/>
                <a:gd name="T13" fmla="*/ 0 h 4"/>
                <a:gd name="T14" fmla="*/ 4 w 7"/>
                <a:gd name="T15" fmla="*/ 0 h 4"/>
                <a:gd name="T16" fmla="*/ 3 w 7"/>
                <a:gd name="T17" fmla="*/ 0 h 4"/>
                <a:gd name="T18" fmla="*/ 2 w 7"/>
                <a:gd name="T19" fmla="*/ 0 h 4"/>
                <a:gd name="T20" fmla="*/ 1 w 7"/>
                <a:gd name="T21" fmla="*/ 0 h 4"/>
                <a:gd name="T22" fmla="*/ 1 w 7"/>
                <a:gd name="T23" fmla="*/ 0 h 4"/>
                <a:gd name="T24" fmla="*/ 0 w 7"/>
                <a:gd name="T25" fmla="*/ 1 h 4"/>
                <a:gd name="T26" fmla="*/ 0 w 7"/>
                <a:gd name="T27" fmla="*/ 2 h 4"/>
                <a:gd name="T28" fmla="*/ 0 w 7"/>
                <a:gd name="T29" fmla="*/ 3 h 4"/>
                <a:gd name="T30" fmla="*/ 1 w 7"/>
                <a:gd name="T31" fmla="*/ 4 h 4"/>
                <a:gd name="T32" fmla="*/ 2 w 7"/>
                <a:gd name="T33" fmla="*/ 4 h 4"/>
                <a:gd name="T34" fmla="*/ 2 w 7"/>
                <a:gd name="T35" fmla="*/ 4 h 4"/>
                <a:gd name="T36" fmla="*/ 2 w 7"/>
                <a:gd name="T37" fmla="*/ 3 h 4"/>
                <a:gd name="T38" fmla="*/ 2 w 7"/>
                <a:gd name="T39" fmla="*/ 3 h 4"/>
                <a:gd name="T40" fmla="*/ 3 w 7"/>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4">
                  <a:moveTo>
                    <a:pt x="3" y="2"/>
                  </a:moveTo>
                  <a:cubicBezTo>
                    <a:pt x="3" y="2"/>
                    <a:pt x="4" y="2"/>
                    <a:pt x="4" y="2"/>
                  </a:cubicBezTo>
                  <a:cubicBezTo>
                    <a:pt x="4" y="2"/>
                    <a:pt x="5" y="2"/>
                    <a:pt x="5" y="1"/>
                  </a:cubicBezTo>
                  <a:cubicBezTo>
                    <a:pt x="6" y="1"/>
                    <a:pt x="6" y="1"/>
                    <a:pt x="7" y="1"/>
                  </a:cubicBezTo>
                  <a:cubicBezTo>
                    <a:pt x="7" y="1"/>
                    <a:pt x="7" y="1"/>
                    <a:pt x="6" y="0"/>
                  </a:cubicBezTo>
                  <a:cubicBezTo>
                    <a:pt x="6" y="0"/>
                    <a:pt x="6" y="0"/>
                    <a:pt x="6" y="0"/>
                  </a:cubicBezTo>
                  <a:cubicBezTo>
                    <a:pt x="6" y="0"/>
                    <a:pt x="6" y="0"/>
                    <a:pt x="5" y="0"/>
                  </a:cubicBezTo>
                  <a:cubicBezTo>
                    <a:pt x="5" y="0"/>
                    <a:pt x="5" y="0"/>
                    <a:pt x="4" y="0"/>
                  </a:cubicBezTo>
                  <a:cubicBezTo>
                    <a:pt x="4" y="0"/>
                    <a:pt x="3" y="0"/>
                    <a:pt x="3" y="0"/>
                  </a:cubicBezTo>
                  <a:cubicBezTo>
                    <a:pt x="3" y="0"/>
                    <a:pt x="2" y="0"/>
                    <a:pt x="2" y="0"/>
                  </a:cubicBezTo>
                  <a:cubicBezTo>
                    <a:pt x="2" y="0"/>
                    <a:pt x="2" y="0"/>
                    <a:pt x="1" y="0"/>
                  </a:cubicBezTo>
                  <a:cubicBezTo>
                    <a:pt x="1" y="0"/>
                    <a:pt x="1" y="0"/>
                    <a:pt x="1" y="0"/>
                  </a:cubicBezTo>
                  <a:cubicBezTo>
                    <a:pt x="0" y="0"/>
                    <a:pt x="0" y="1"/>
                    <a:pt x="0" y="1"/>
                  </a:cubicBezTo>
                  <a:cubicBezTo>
                    <a:pt x="0" y="1"/>
                    <a:pt x="0" y="2"/>
                    <a:pt x="0" y="2"/>
                  </a:cubicBezTo>
                  <a:cubicBezTo>
                    <a:pt x="0" y="3"/>
                    <a:pt x="0" y="3"/>
                    <a:pt x="0" y="3"/>
                  </a:cubicBezTo>
                  <a:cubicBezTo>
                    <a:pt x="1" y="3"/>
                    <a:pt x="1" y="3"/>
                    <a:pt x="1" y="4"/>
                  </a:cubicBezTo>
                  <a:cubicBezTo>
                    <a:pt x="1" y="4"/>
                    <a:pt x="2" y="4"/>
                    <a:pt x="2" y="4"/>
                  </a:cubicBezTo>
                  <a:cubicBezTo>
                    <a:pt x="2" y="4"/>
                    <a:pt x="2" y="4"/>
                    <a:pt x="2" y="4"/>
                  </a:cubicBezTo>
                  <a:cubicBezTo>
                    <a:pt x="2" y="3"/>
                    <a:pt x="2" y="3"/>
                    <a:pt x="2" y="3"/>
                  </a:cubicBezTo>
                  <a:cubicBezTo>
                    <a:pt x="2" y="3"/>
                    <a:pt x="2" y="3"/>
                    <a:pt x="2" y="3"/>
                  </a:cubicBezTo>
                  <a:cubicBezTo>
                    <a:pt x="3" y="2"/>
                    <a:pt x="3" y="2"/>
                    <a:pt x="3"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2" name="Freeform 522">
              <a:extLst>
                <a:ext uri="{FF2B5EF4-FFF2-40B4-BE49-F238E27FC236}">
                  <a16:creationId xmlns:a16="http://schemas.microsoft.com/office/drawing/2014/main" id="{4BDF19B7-1A63-FD4B-A553-C028809866E9}"/>
                </a:ext>
              </a:extLst>
            </p:cNvPr>
            <p:cNvSpPr>
              <a:spLocks/>
            </p:cNvSpPr>
            <p:nvPr/>
          </p:nvSpPr>
          <p:spPr bwMode="auto">
            <a:xfrm>
              <a:off x="-9490742" y="10137726"/>
              <a:ext cx="9525" cy="6350"/>
            </a:xfrm>
            <a:custGeom>
              <a:avLst/>
              <a:gdLst>
                <a:gd name="T0" fmla="*/ 0 w 3"/>
                <a:gd name="T1" fmla="*/ 1 h 2"/>
                <a:gd name="T2" fmla="*/ 0 w 3"/>
                <a:gd name="T3" fmla="*/ 0 h 2"/>
                <a:gd name="T4" fmla="*/ 0 w 3"/>
                <a:gd name="T5" fmla="*/ 0 h 2"/>
                <a:gd name="T6" fmla="*/ 1 w 3"/>
                <a:gd name="T7" fmla="*/ 0 h 2"/>
                <a:gd name="T8" fmla="*/ 2 w 3"/>
                <a:gd name="T9" fmla="*/ 0 h 2"/>
                <a:gd name="T10" fmla="*/ 2 w 3"/>
                <a:gd name="T11" fmla="*/ 0 h 2"/>
                <a:gd name="T12" fmla="*/ 3 w 3"/>
                <a:gd name="T13" fmla="*/ 0 h 2"/>
                <a:gd name="T14" fmla="*/ 3 w 3"/>
                <a:gd name="T15" fmla="*/ 1 h 2"/>
                <a:gd name="T16" fmla="*/ 3 w 3"/>
                <a:gd name="T17" fmla="*/ 2 h 2"/>
                <a:gd name="T18" fmla="*/ 2 w 3"/>
                <a:gd name="T19" fmla="*/ 2 h 2"/>
                <a:gd name="T20" fmla="*/ 2 w 3"/>
                <a:gd name="T21" fmla="*/ 2 h 2"/>
                <a:gd name="T22" fmla="*/ 0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1"/>
                  </a:moveTo>
                  <a:cubicBezTo>
                    <a:pt x="0" y="1"/>
                    <a:pt x="0" y="1"/>
                    <a:pt x="0" y="0"/>
                  </a:cubicBezTo>
                  <a:cubicBezTo>
                    <a:pt x="0" y="0"/>
                    <a:pt x="0" y="0"/>
                    <a:pt x="0" y="0"/>
                  </a:cubicBezTo>
                  <a:cubicBezTo>
                    <a:pt x="1" y="0"/>
                    <a:pt x="1" y="0"/>
                    <a:pt x="1" y="0"/>
                  </a:cubicBezTo>
                  <a:cubicBezTo>
                    <a:pt x="1" y="0"/>
                    <a:pt x="1" y="0"/>
                    <a:pt x="2" y="0"/>
                  </a:cubicBezTo>
                  <a:cubicBezTo>
                    <a:pt x="2" y="0"/>
                    <a:pt x="2" y="0"/>
                    <a:pt x="2" y="0"/>
                  </a:cubicBezTo>
                  <a:cubicBezTo>
                    <a:pt x="3" y="0"/>
                    <a:pt x="3" y="0"/>
                    <a:pt x="3" y="0"/>
                  </a:cubicBezTo>
                  <a:cubicBezTo>
                    <a:pt x="3" y="0"/>
                    <a:pt x="3" y="1"/>
                    <a:pt x="3" y="1"/>
                  </a:cubicBezTo>
                  <a:cubicBezTo>
                    <a:pt x="3" y="1"/>
                    <a:pt x="3" y="1"/>
                    <a:pt x="3" y="2"/>
                  </a:cubicBezTo>
                  <a:cubicBezTo>
                    <a:pt x="2" y="2"/>
                    <a:pt x="2" y="2"/>
                    <a:pt x="2" y="2"/>
                  </a:cubicBezTo>
                  <a:cubicBezTo>
                    <a:pt x="2" y="2"/>
                    <a:pt x="2" y="2"/>
                    <a:pt x="2" y="2"/>
                  </a:cubicBezTo>
                  <a:cubicBezTo>
                    <a:pt x="1" y="2"/>
                    <a:pt x="1" y="1"/>
                    <a:pt x="0" y="1"/>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3" name="Freeform 523">
              <a:extLst>
                <a:ext uri="{FF2B5EF4-FFF2-40B4-BE49-F238E27FC236}">
                  <a16:creationId xmlns:a16="http://schemas.microsoft.com/office/drawing/2014/main" id="{FE6BFF1F-0D7A-D048-9F05-8F47A45EDB64}"/>
                </a:ext>
              </a:extLst>
            </p:cNvPr>
            <p:cNvSpPr>
              <a:spLocks/>
            </p:cNvSpPr>
            <p:nvPr/>
          </p:nvSpPr>
          <p:spPr bwMode="auto">
            <a:xfrm>
              <a:off x="-9474867" y="10137727"/>
              <a:ext cx="9525" cy="9525"/>
            </a:xfrm>
            <a:custGeom>
              <a:avLst/>
              <a:gdLst>
                <a:gd name="T0" fmla="*/ 0 w 3"/>
                <a:gd name="T1" fmla="*/ 2 h 3"/>
                <a:gd name="T2" fmla="*/ 1 w 3"/>
                <a:gd name="T3" fmla="*/ 1 h 3"/>
                <a:gd name="T4" fmla="*/ 2 w 3"/>
                <a:gd name="T5" fmla="*/ 0 h 3"/>
                <a:gd name="T6" fmla="*/ 3 w 3"/>
                <a:gd name="T7" fmla="*/ 1 h 3"/>
                <a:gd name="T8" fmla="*/ 3 w 3"/>
                <a:gd name="T9" fmla="*/ 1 h 3"/>
                <a:gd name="T10" fmla="*/ 3 w 3"/>
                <a:gd name="T11" fmla="*/ 2 h 3"/>
                <a:gd name="T12" fmla="*/ 2 w 3"/>
                <a:gd name="T13" fmla="*/ 3 h 3"/>
                <a:gd name="T14" fmla="*/ 1 w 3"/>
                <a:gd name="T15" fmla="*/ 2 h 3"/>
                <a:gd name="T16" fmla="*/ 1 w 3"/>
                <a:gd name="T17" fmla="*/ 2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0" y="1"/>
                    <a:pt x="1" y="1"/>
                  </a:cubicBezTo>
                  <a:cubicBezTo>
                    <a:pt x="1" y="0"/>
                    <a:pt x="1" y="0"/>
                    <a:pt x="2" y="0"/>
                  </a:cubicBezTo>
                  <a:cubicBezTo>
                    <a:pt x="2" y="0"/>
                    <a:pt x="3" y="0"/>
                    <a:pt x="3" y="1"/>
                  </a:cubicBezTo>
                  <a:cubicBezTo>
                    <a:pt x="3" y="1"/>
                    <a:pt x="3" y="1"/>
                    <a:pt x="3" y="1"/>
                  </a:cubicBezTo>
                  <a:cubicBezTo>
                    <a:pt x="3" y="2"/>
                    <a:pt x="3" y="2"/>
                    <a:pt x="3" y="2"/>
                  </a:cubicBezTo>
                  <a:cubicBezTo>
                    <a:pt x="2" y="2"/>
                    <a:pt x="2" y="2"/>
                    <a:pt x="2" y="3"/>
                  </a:cubicBezTo>
                  <a:cubicBezTo>
                    <a:pt x="2" y="3"/>
                    <a:pt x="2" y="2"/>
                    <a:pt x="1" y="2"/>
                  </a:cubicBezTo>
                  <a:cubicBezTo>
                    <a:pt x="1" y="2"/>
                    <a:pt x="1" y="2"/>
                    <a:pt x="1" y="2"/>
                  </a:cubicBezTo>
                  <a:cubicBezTo>
                    <a:pt x="1" y="2"/>
                    <a:pt x="1" y="2"/>
                    <a:pt x="0"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4" name="Freeform 524">
              <a:extLst>
                <a:ext uri="{FF2B5EF4-FFF2-40B4-BE49-F238E27FC236}">
                  <a16:creationId xmlns:a16="http://schemas.microsoft.com/office/drawing/2014/main" id="{E6C05DB0-6C73-954F-A746-0C513B1E36EB}"/>
                </a:ext>
              </a:extLst>
            </p:cNvPr>
            <p:cNvSpPr>
              <a:spLocks/>
            </p:cNvSpPr>
            <p:nvPr/>
          </p:nvSpPr>
          <p:spPr bwMode="auto">
            <a:xfrm>
              <a:off x="-9462167" y="10125026"/>
              <a:ext cx="15875" cy="19050"/>
            </a:xfrm>
            <a:custGeom>
              <a:avLst/>
              <a:gdLst>
                <a:gd name="T0" fmla="*/ 1 w 5"/>
                <a:gd name="T1" fmla="*/ 2 h 6"/>
                <a:gd name="T2" fmla="*/ 0 w 5"/>
                <a:gd name="T3" fmla="*/ 2 h 6"/>
                <a:gd name="T4" fmla="*/ 0 w 5"/>
                <a:gd name="T5" fmla="*/ 1 h 6"/>
                <a:gd name="T6" fmla="*/ 2 w 5"/>
                <a:gd name="T7" fmla="*/ 1 h 6"/>
                <a:gd name="T8" fmla="*/ 2 w 5"/>
                <a:gd name="T9" fmla="*/ 1 h 6"/>
                <a:gd name="T10" fmla="*/ 2 w 5"/>
                <a:gd name="T11" fmla="*/ 2 h 6"/>
                <a:gd name="T12" fmla="*/ 4 w 5"/>
                <a:gd name="T13" fmla="*/ 2 h 6"/>
                <a:gd name="T14" fmla="*/ 4 w 5"/>
                <a:gd name="T15" fmla="*/ 3 h 6"/>
                <a:gd name="T16" fmla="*/ 5 w 5"/>
                <a:gd name="T17" fmla="*/ 4 h 6"/>
                <a:gd name="T18" fmla="*/ 5 w 5"/>
                <a:gd name="T19" fmla="*/ 5 h 6"/>
                <a:gd name="T20" fmla="*/ 4 w 5"/>
                <a:gd name="T21" fmla="*/ 5 h 6"/>
                <a:gd name="T22" fmla="*/ 4 w 5"/>
                <a:gd name="T23" fmla="*/ 6 h 6"/>
                <a:gd name="T24" fmla="*/ 3 w 5"/>
                <a:gd name="T25" fmla="*/ 5 h 6"/>
                <a:gd name="T26" fmla="*/ 2 w 5"/>
                <a:gd name="T27" fmla="*/ 5 h 6"/>
                <a:gd name="T28" fmla="*/ 2 w 5"/>
                <a:gd name="T29" fmla="*/ 5 h 6"/>
                <a:gd name="T30" fmla="*/ 1 w 5"/>
                <a:gd name="T31" fmla="*/ 3 h 6"/>
                <a:gd name="T32" fmla="*/ 1 w 5"/>
                <a:gd name="T33" fmla="*/ 2 h 6"/>
                <a:gd name="T34" fmla="*/ 1 w 5"/>
                <a:gd name="T3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6">
                  <a:moveTo>
                    <a:pt x="1" y="2"/>
                  </a:moveTo>
                  <a:cubicBezTo>
                    <a:pt x="1" y="2"/>
                    <a:pt x="1" y="2"/>
                    <a:pt x="0" y="2"/>
                  </a:cubicBezTo>
                  <a:cubicBezTo>
                    <a:pt x="0" y="1"/>
                    <a:pt x="0" y="1"/>
                    <a:pt x="0" y="1"/>
                  </a:cubicBezTo>
                  <a:cubicBezTo>
                    <a:pt x="1" y="0"/>
                    <a:pt x="1" y="1"/>
                    <a:pt x="2" y="1"/>
                  </a:cubicBezTo>
                  <a:cubicBezTo>
                    <a:pt x="2" y="1"/>
                    <a:pt x="2" y="1"/>
                    <a:pt x="2" y="1"/>
                  </a:cubicBezTo>
                  <a:cubicBezTo>
                    <a:pt x="2" y="1"/>
                    <a:pt x="2" y="2"/>
                    <a:pt x="2" y="2"/>
                  </a:cubicBezTo>
                  <a:cubicBezTo>
                    <a:pt x="3" y="2"/>
                    <a:pt x="3" y="2"/>
                    <a:pt x="4" y="2"/>
                  </a:cubicBezTo>
                  <a:cubicBezTo>
                    <a:pt x="4" y="2"/>
                    <a:pt x="4" y="3"/>
                    <a:pt x="4" y="3"/>
                  </a:cubicBezTo>
                  <a:cubicBezTo>
                    <a:pt x="5" y="3"/>
                    <a:pt x="5" y="4"/>
                    <a:pt x="5" y="4"/>
                  </a:cubicBezTo>
                  <a:cubicBezTo>
                    <a:pt x="5" y="4"/>
                    <a:pt x="5" y="5"/>
                    <a:pt x="5" y="5"/>
                  </a:cubicBezTo>
                  <a:cubicBezTo>
                    <a:pt x="5" y="5"/>
                    <a:pt x="4" y="5"/>
                    <a:pt x="4" y="5"/>
                  </a:cubicBezTo>
                  <a:cubicBezTo>
                    <a:pt x="4" y="5"/>
                    <a:pt x="4" y="6"/>
                    <a:pt x="4" y="6"/>
                  </a:cubicBezTo>
                  <a:cubicBezTo>
                    <a:pt x="3" y="6"/>
                    <a:pt x="3" y="5"/>
                    <a:pt x="3" y="5"/>
                  </a:cubicBezTo>
                  <a:cubicBezTo>
                    <a:pt x="3" y="5"/>
                    <a:pt x="2" y="5"/>
                    <a:pt x="2" y="5"/>
                  </a:cubicBezTo>
                  <a:cubicBezTo>
                    <a:pt x="2" y="5"/>
                    <a:pt x="2" y="5"/>
                    <a:pt x="2" y="5"/>
                  </a:cubicBezTo>
                  <a:cubicBezTo>
                    <a:pt x="2" y="4"/>
                    <a:pt x="2" y="4"/>
                    <a:pt x="1" y="3"/>
                  </a:cubicBezTo>
                  <a:cubicBezTo>
                    <a:pt x="1" y="3"/>
                    <a:pt x="1" y="3"/>
                    <a:pt x="1" y="2"/>
                  </a:cubicBezTo>
                  <a:cubicBezTo>
                    <a:pt x="1" y="2"/>
                    <a:pt x="1" y="2"/>
                    <a:pt x="1"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5" name="Freeform 525">
              <a:extLst>
                <a:ext uri="{FF2B5EF4-FFF2-40B4-BE49-F238E27FC236}">
                  <a16:creationId xmlns:a16="http://schemas.microsoft.com/office/drawing/2014/main" id="{DC40C33C-913F-AF42-89F3-26924F6AA327}"/>
                </a:ext>
              </a:extLst>
            </p:cNvPr>
            <p:cNvSpPr>
              <a:spLocks/>
            </p:cNvSpPr>
            <p:nvPr/>
          </p:nvSpPr>
          <p:spPr bwMode="auto">
            <a:xfrm>
              <a:off x="-9855868" y="9597976"/>
              <a:ext cx="12700" cy="19050"/>
            </a:xfrm>
            <a:custGeom>
              <a:avLst/>
              <a:gdLst>
                <a:gd name="T0" fmla="*/ 2 w 4"/>
                <a:gd name="T1" fmla="*/ 5 h 6"/>
                <a:gd name="T2" fmla="*/ 2 w 4"/>
                <a:gd name="T3" fmla="*/ 5 h 6"/>
                <a:gd name="T4" fmla="*/ 2 w 4"/>
                <a:gd name="T5" fmla="*/ 4 h 6"/>
                <a:gd name="T6" fmla="*/ 1 w 4"/>
                <a:gd name="T7" fmla="*/ 3 h 6"/>
                <a:gd name="T8" fmla="*/ 0 w 4"/>
                <a:gd name="T9" fmla="*/ 2 h 6"/>
                <a:gd name="T10" fmla="*/ 0 w 4"/>
                <a:gd name="T11" fmla="*/ 2 h 6"/>
                <a:gd name="T12" fmla="*/ 1 w 4"/>
                <a:gd name="T13" fmla="*/ 1 h 6"/>
                <a:gd name="T14" fmla="*/ 2 w 4"/>
                <a:gd name="T15" fmla="*/ 0 h 6"/>
                <a:gd name="T16" fmla="*/ 2 w 4"/>
                <a:gd name="T17" fmla="*/ 0 h 6"/>
                <a:gd name="T18" fmla="*/ 3 w 4"/>
                <a:gd name="T19" fmla="*/ 0 h 6"/>
                <a:gd name="T20" fmla="*/ 3 w 4"/>
                <a:gd name="T21" fmla="*/ 1 h 6"/>
                <a:gd name="T22" fmla="*/ 3 w 4"/>
                <a:gd name="T23" fmla="*/ 2 h 6"/>
                <a:gd name="T24" fmla="*/ 3 w 4"/>
                <a:gd name="T25" fmla="*/ 2 h 6"/>
                <a:gd name="T26" fmla="*/ 3 w 4"/>
                <a:gd name="T27" fmla="*/ 3 h 6"/>
                <a:gd name="T28" fmla="*/ 4 w 4"/>
                <a:gd name="T29" fmla="*/ 3 h 6"/>
                <a:gd name="T30" fmla="*/ 4 w 4"/>
                <a:gd name="T31" fmla="*/ 4 h 6"/>
                <a:gd name="T32" fmla="*/ 4 w 4"/>
                <a:gd name="T33" fmla="*/ 5 h 6"/>
                <a:gd name="T34" fmla="*/ 3 w 4"/>
                <a:gd name="T35" fmla="*/ 5 h 6"/>
                <a:gd name="T36" fmla="*/ 3 w 4"/>
                <a:gd name="T37" fmla="*/ 5 h 6"/>
                <a:gd name="T38" fmla="*/ 2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2" y="5"/>
                  </a:moveTo>
                  <a:cubicBezTo>
                    <a:pt x="2" y="5"/>
                    <a:pt x="2" y="5"/>
                    <a:pt x="2" y="5"/>
                  </a:cubicBezTo>
                  <a:cubicBezTo>
                    <a:pt x="2" y="4"/>
                    <a:pt x="2" y="4"/>
                    <a:pt x="2" y="4"/>
                  </a:cubicBezTo>
                  <a:cubicBezTo>
                    <a:pt x="2" y="3"/>
                    <a:pt x="1" y="3"/>
                    <a:pt x="1" y="3"/>
                  </a:cubicBezTo>
                  <a:cubicBezTo>
                    <a:pt x="0" y="3"/>
                    <a:pt x="0" y="3"/>
                    <a:pt x="0" y="2"/>
                  </a:cubicBezTo>
                  <a:cubicBezTo>
                    <a:pt x="0" y="2"/>
                    <a:pt x="0" y="2"/>
                    <a:pt x="0" y="2"/>
                  </a:cubicBezTo>
                  <a:cubicBezTo>
                    <a:pt x="0" y="1"/>
                    <a:pt x="1" y="1"/>
                    <a:pt x="1" y="1"/>
                  </a:cubicBezTo>
                  <a:cubicBezTo>
                    <a:pt x="2" y="1"/>
                    <a:pt x="2" y="1"/>
                    <a:pt x="2" y="0"/>
                  </a:cubicBezTo>
                  <a:cubicBezTo>
                    <a:pt x="2" y="0"/>
                    <a:pt x="2" y="0"/>
                    <a:pt x="2" y="0"/>
                  </a:cubicBezTo>
                  <a:cubicBezTo>
                    <a:pt x="2" y="0"/>
                    <a:pt x="2" y="0"/>
                    <a:pt x="3" y="0"/>
                  </a:cubicBezTo>
                  <a:cubicBezTo>
                    <a:pt x="3" y="0"/>
                    <a:pt x="3" y="0"/>
                    <a:pt x="3" y="1"/>
                  </a:cubicBezTo>
                  <a:cubicBezTo>
                    <a:pt x="3" y="1"/>
                    <a:pt x="3" y="1"/>
                    <a:pt x="3" y="2"/>
                  </a:cubicBezTo>
                  <a:cubicBezTo>
                    <a:pt x="3" y="2"/>
                    <a:pt x="3" y="2"/>
                    <a:pt x="3" y="2"/>
                  </a:cubicBezTo>
                  <a:cubicBezTo>
                    <a:pt x="3" y="3"/>
                    <a:pt x="3" y="3"/>
                    <a:pt x="3" y="3"/>
                  </a:cubicBezTo>
                  <a:cubicBezTo>
                    <a:pt x="4" y="3"/>
                    <a:pt x="4" y="3"/>
                    <a:pt x="4" y="3"/>
                  </a:cubicBezTo>
                  <a:cubicBezTo>
                    <a:pt x="4" y="4"/>
                    <a:pt x="4" y="4"/>
                    <a:pt x="4" y="4"/>
                  </a:cubicBezTo>
                  <a:cubicBezTo>
                    <a:pt x="4" y="5"/>
                    <a:pt x="4" y="5"/>
                    <a:pt x="4" y="5"/>
                  </a:cubicBezTo>
                  <a:cubicBezTo>
                    <a:pt x="3" y="5"/>
                    <a:pt x="3" y="5"/>
                    <a:pt x="3" y="5"/>
                  </a:cubicBezTo>
                  <a:cubicBezTo>
                    <a:pt x="3" y="5"/>
                    <a:pt x="3" y="5"/>
                    <a:pt x="3" y="5"/>
                  </a:cubicBezTo>
                  <a:cubicBezTo>
                    <a:pt x="2" y="6"/>
                    <a:pt x="2" y="6"/>
                    <a:pt x="2" y="5"/>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6" name="Freeform 526">
              <a:extLst>
                <a:ext uri="{FF2B5EF4-FFF2-40B4-BE49-F238E27FC236}">
                  <a16:creationId xmlns:a16="http://schemas.microsoft.com/office/drawing/2014/main" id="{7ABBCC73-4D91-4E44-9A9B-F552E3591BDE}"/>
                </a:ext>
              </a:extLst>
            </p:cNvPr>
            <p:cNvSpPr>
              <a:spLocks/>
            </p:cNvSpPr>
            <p:nvPr/>
          </p:nvSpPr>
          <p:spPr bwMode="auto">
            <a:xfrm>
              <a:off x="-9836817" y="9610676"/>
              <a:ext cx="9525" cy="12700"/>
            </a:xfrm>
            <a:custGeom>
              <a:avLst/>
              <a:gdLst>
                <a:gd name="T0" fmla="*/ 0 w 3"/>
                <a:gd name="T1" fmla="*/ 2 h 4"/>
                <a:gd name="T2" fmla="*/ 0 w 3"/>
                <a:gd name="T3" fmla="*/ 2 h 4"/>
                <a:gd name="T4" fmla="*/ 0 w 3"/>
                <a:gd name="T5" fmla="*/ 1 h 4"/>
                <a:gd name="T6" fmla="*/ 0 w 3"/>
                <a:gd name="T7" fmla="*/ 0 h 4"/>
                <a:gd name="T8" fmla="*/ 0 w 3"/>
                <a:gd name="T9" fmla="*/ 0 h 4"/>
                <a:gd name="T10" fmla="*/ 0 w 3"/>
                <a:gd name="T11" fmla="*/ 0 h 4"/>
                <a:gd name="T12" fmla="*/ 0 w 3"/>
                <a:gd name="T13" fmla="*/ 0 h 4"/>
                <a:gd name="T14" fmla="*/ 1 w 3"/>
                <a:gd name="T15" fmla="*/ 0 h 4"/>
                <a:gd name="T16" fmla="*/ 1 w 3"/>
                <a:gd name="T17" fmla="*/ 0 h 4"/>
                <a:gd name="T18" fmla="*/ 2 w 3"/>
                <a:gd name="T19" fmla="*/ 0 h 4"/>
                <a:gd name="T20" fmla="*/ 2 w 3"/>
                <a:gd name="T21" fmla="*/ 0 h 4"/>
                <a:gd name="T22" fmla="*/ 3 w 3"/>
                <a:gd name="T23" fmla="*/ 0 h 4"/>
                <a:gd name="T24" fmla="*/ 3 w 3"/>
                <a:gd name="T25" fmla="*/ 0 h 4"/>
                <a:gd name="T26" fmla="*/ 3 w 3"/>
                <a:gd name="T27" fmla="*/ 1 h 4"/>
                <a:gd name="T28" fmla="*/ 3 w 3"/>
                <a:gd name="T29" fmla="*/ 1 h 4"/>
                <a:gd name="T30" fmla="*/ 3 w 3"/>
                <a:gd name="T31" fmla="*/ 1 h 4"/>
                <a:gd name="T32" fmla="*/ 3 w 3"/>
                <a:gd name="T33" fmla="*/ 2 h 4"/>
                <a:gd name="T34" fmla="*/ 3 w 3"/>
                <a:gd name="T35" fmla="*/ 3 h 4"/>
                <a:gd name="T36" fmla="*/ 3 w 3"/>
                <a:gd name="T37" fmla="*/ 3 h 4"/>
                <a:gd name="T38" fmla="*/ 2 w 3"/>
                <a:gd name="T39" fmla="*/ 3 h 4"/>
                <a:gd name="T40" fmla="*/ 1 w 3"/>
                <a:gd name="T41" fmla="*/ 3 h 4"/>
                <a:gd name="T42" fmla="*/ 1 w 3"/>
                <a:gd name="T43" fmla="*/ 3 h 4"/>
                <a:gd name="T44" fmla="*/ 1 w 3"/>
                <a:gd name="T45" fmla="*/ 3 h 4"/>
                <a:gd name="T46" fmla="*/ 1 w 3"/>
                <a:gd name="T47" fmla="*/ 3 h 4"/>
                <a:gd name="T48" fmla="*/ 0 w 3"/>
                <a:gd name="T49" fmla="*/ 3 h 4"/>
                <a:gd name="T50" fmla="*/ 0 w 3"/>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4">
                  <a:moveTo>
                    <a:pt x="0" y="2"/>
                  </a:moveTo>
                  <a:cubicBezTo>
                    <a:pt x="0" y="2"/>
                    <a:pt x="0" y="2"/>
                    <a:pt x="0" y="2"/>
                  </a:cubicBezTo>
                  <a:cubicBezTo>
                    <a:pt x="0" y="2"/>
                    <a:pt x="0" y="1"/>
                    <a:pt x="0" y="1"/>
                  </a:cubicBezTo>
                  <a:cubicBezTo>
                    <a:pt x="0" y="1"/>
                    <a:pt x="0" y="1"/>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2" y="0"/>
                    <a:pt x="2" y="0"/>
                  </a:cubicBezTo>
                  <a:cubicBezTo>
                    <a:pt x="2" y="0"/>
                    <a:pt x="2" y="0"/>
                    <a:pt x="2" y="0"/>
                  </a:cubicBezTo>
                  <a:cubicBezTo>
                    <a:pt x="2" y="0"/>
                    <a:pt x="2" y="0"/>
                    <a:pt x="3" y="0"/>
                  </a:cubicBezTo>
                  <a:cubicBezTo>
                    <a:pt x="3" y="0"/>
                    <a:pt x="3" y="0"/>
                    <a:pt x="3" y="0"/>
                  </a:cubicBezTo>
                  <a:cubicBezTo>
                    <a:pt x="3" y="0"/>
                    <a:pt x="3" y="0"/>
                    <a:pt x="3" y="1"/>
                  </a:cubicBezTo>
                  <a:cubicBezTo>
                    <a:pt x="3" y="1"/>
                    <a:pt x="3" y="1"/>
                    <a:pt x="3" y="1"/>
                  </a:cubicBezTo>
                  <a:cubicBezTo>
                    <a:pt x="3" y="1"/>
                    <a:pt x="3" y="1"/>
                    <a:pt x="3" y="1"/>
                  </a:cubicBezTo>
                  <a:cubicBezTo>
                    <a:pt x="3" y="1"/>
                    <a:pt x="3" y="1"/>
                    <a:pt x="3" y="2"/>
                  </a:cubicBezTo>
                  <a:cubicBezTo>
                    <a:pt x="3" y="2"/>
                    <a:pt x="3" y="2"/>
                    <a:pt x="3" y="3"/>
                  </a:cubicBezTo>
                  <a:cubicBezTo>
                    <a:pt x="3" y="3"/>
                    <a:pt x="3" y="3"/>
                    <a:pt x="3" y="3"/>
                  </a:cubicBezTo>
                  <a:cubicBezTo>
                    <a:pt x="2" y="3"/>
                    <a:pt x="2" y="3"/>
                    <a:pt x="2" y="3"/>
                  </a:cubicBezTo>
                  <a:cubicBezTo>
                    <a:pt x="2" y="3"/>
                    <a:pt x="2" y="4"/>
                    <a:pt x="1" y="3"/>
                  </a:cubicBezTo>
                  <a:cubicBezTo>
                    <a:pt x="1" y="3"/>
                    <a:pt x="1" y="3"/>
                    <a:pt x="1" y="3"/>
                  </a:cubicBezTo>
                  <a:cubicBezTo>
                    <a:pt x="1" y="3"/>
                    <a:pt x="1" y="3"/>
                    <a:pt x="1" y="3"/>
                  </a:cubicBezTo>
                  <a:cubicBezTo>
                    <a:pt x="1" y="3"/>
                    <a:pt x="1" y="3"/>
                    <a:pt x="1" y="3"/>
                  </a:cubicBezTo>
                  <a:cubicBezTo>
                    <a:pt x="1" y="3"/>
                    <a:pt x="0" y="3"/>
                    <a:pt x="0" y="3"/>
                  </a:cubicBezTo>
                  <a:cubicBezTo>
                    <a:pt x="0" y="2"/>
                    <a:pt x="0" y="2"/>
                    <a:pt x="0"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7" name="Freeform 527">
              <a:extLst>
                <a:ext uri="{FF2B5EF4-FFF2-40B4-BE49-F238E27FC236}">
                  <a16:creationId xmlns:a16="http://schemas.microsoft.com/office/drawing/2014/main" id="{2EA9FE39-76D6-DD49-8469-9C4ACD4DB82A}"/>
                </a:ext>
              </a:extLst>
            </p:cNvPr>
            <p:cNvSpPr>
              <a:spLocks/>
            </p:cNvSpPr>
            <p:nvPr/>
          </p:nvSpPr>
          <p:spPr bwMode="auto">
            <a:xfrm>
              <a:off x="-9827293" y="9620201"/>
              <a:ext cx="19050" cy="12700"/>
            </a:xfrm>
            <a:custGeom>
              <a:avLst/>
              <a:gdLst>
                <a:gd name="T0" fmla="*/ 0 w 6"/>
                <a:gd name="T1" fmla="*/ 2 h 4"/>
                <a:gd name="T2" fmla="*/ 1 w 6"/>
                <a:gd name="T3" fmla="*/ 1 h 4"/>
                <a:gd name="T4" fmla="*/ 2 w 6"/>
                <a:gd name="T5" fmla="*/ 1 h 4"/>
                <a:gd name="T6" fmla="*/ 2 w 6"/>
                <a:gd name="T7" fmla="*/ 0 h 4"/>
                <a:gd name="T8" fmla="*/ 4 w 6"/>
                <a:gd name="T9" fmla="*/ 0 h 4"/>
                <a:gd name="T10" fmla="*/ 5 w 6"/>
                <a:gd name="T11" fmla="*/ 1 h 4"/>
                <a:gd name="T12" fmla="*/ 5 w 6"/>
                <a:gd name="T13" fmla="*/ 1 h 4"/>
                <a:gd name="T14" fmla="*/ 6 w 6"/>
                <a:gd name="T15" fmla="*/ 1 h 4"/>
                <a:gd name="T16" fmla="*/ 6 w 6"/>
                <a:gd name="T17" fmla="*/ 1 h 4"/>
                <a:gd name="T18" fmla="*/ 5 w 6"/>
                <a:gd name="T19" fmla="*/ 2 h 4"/>
                <a:gd name="T20" fmla="*/ 5 w 6"/>
                <a:gd name="T21" fmla="*/ 2 h 4"/>
                <a:gd name="T22" fmla="*/ 3 w 6"/>
                <a:gd name="T23" fmla="*/ 4 h 4"/>
                <a:gd name="T24" fmla="*/ 2 w 6"/>
                <a:gd name="T25" fmla="*/ 4 h 4"/>
                <a:gd name="T26" fmla="*/ 1 w 6"/>
                <a:gd name="T27" fmla="*/ 4 h 4"/>
                <a:gd name="T28" fmla="*/ 0 w 6"/>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4">
                  <a:moveTo>
                    <a:pt x="0" y="2"/>
                  </a:moveTo>
                  <a:cubicBezTo>
                    <a:pt x="0" y="2"/>
                    <a:pt x="1" y="1"/>
                    <a:pt x="1" y="1"/>
                  </a:cubicBezTo>
                  <a:cubicBezTo>
                    <a:pt x="1" y="1"/>
                    <a:pt x="2" y="1"/>
                    <a:pt x="2" y="1"/>
                  </a:cubicBezTo>
                  <a:cubicBezTo>
                    <a:pt x="2" y="1"/>
                    <a:pt x="2" y="1"/>
                    <a:pt x="2" y="0"/>
                  </a:cubicBezTo>
                  <a:cubicBezTo>
                    <a:pt x="2" y="0"/>
                    <a:pt x="3" y="0"/>
                    <a:pt x="4" y="0"/>
                  </a:cubicBezTo>
                  <a:cubicBezTo>
                    <a:pt x="4" y="0"/>
                    <a:pt x="4" y="0"/>
                    <a:pt x="5" y="1"/>
                  </a:cubicBezTo>
                  <a:cubicBezTo>
                    <a:pt x="5" y="1"/>
                    <a:pt x="5" y="1"/>
                    <a:pt x="5" y="1"/>
                  </a:cubicBezTo>
                  <a:cubicBezTo>
                    <a:pt x="5" y="1"/>
                    <a:pt x="6" y="0"/>
                    <a:pt x="6" y="1"/>
                  </a:cubicBezTo>
                  <a:cubicBezTo>
                    <a:pt x="6" y="1"/>
                    <a:pt x="6" y="1"/>
                    <a:pt x="6" y="1"/>
                  </a:cubicBezTo>
                  <a:cubicBezTo>
                    <a:pt x="6" y="1"/>
                    <a:pt x="6" y="2"/>
                    <a:pt x="5" y="2"/>
                  </a:cubicBezTo>
                  <a:cubicBezTo>
                    <a:pt x="5" y="2"/>
                    <a:pt x="5" y="2"/>
                    <a:pt x="5" y="2"/>
                  </a:cubicBezTo>
                  <a:cubicBezTo>
                    <a:pt x="4" y="2"/>
                    <a:pt x="3" y="3"/>
                    <a:pt x="3" y="4"/>
                  </a:cubicBezTo>
                  <a:cubicBezTo>
                    <a:pt x="2" y="4"/>
                    <a:pt x="2" y="4"/>
                    <a:pt x="2" y="4"/>
                  </a:cubicBezTo>
                  <a:cubicBezTo>
                    <a:pt x="1" y="4"/>
                    <a:pt x="1" y="4"/>
                    <a:pt x="1" y="4"/>
                  </a:cubicBezTo>
                  <a:cubicBezTo>
                    <a:pt x="0" y="3"/>
                    <a:pt x="0" y="3"/>
                    <a:pt x="0"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8" name="Freeform 528">
              <a:extLst>
                <a:ext uri="{FF2B5EF4-FFF2-40B4-BE49-F238E27FC236}">
                  <a16:creationId xmlns:a16="http://schemas.microsoft.com/office/drawing/2014/main" id="{0329BD12-20EF-AA47-8F2D-7C0D8737C447}"/>
                </a:ext>
              </a:extLst>
            </p:cNvPr>
            <p:cNvSpPr>
              <a:spLocks/>
            </p:cNvSpPr>
            <p:nvPr/>
          </p:nvSpPr>
          <p:spPr bwMode="auto">
            <a:xfrm>
              <a:off x="-9941592" y="9515426"/>
              <a:ext cx="60325" cy="31750"/>
            </a:xfrm>
            <a:custGeom>
              <a:avLst/>
              <a:gdLst>
                <a:gd name="T0" fmla="*/ 11 w 19"/>
                <a:gd name="T1" fmla="*/ 6 h 10"/>
                <a:gd name="T2" fmla="*/ 11 w 19"/>
                <a:gd name="T3" fmla="*/ 7 h 10"/>
                <a:gd name="T4" fmla="*/ 10 w 19"/>
                <a:gd name="T5" fmla="*/ 8 h 10"/>
                <a:gd name="T6" fmla="*/ 9 w 19"/>
                <a:gd name="T7" fmla="*/ 9 h 10"/>
                <a:gd name="T8" fmla="*/ 8 w 19"/>
                <a:gd name="T9" fmla="*/ 10 h 10"/>
                <a:gd name="T10" fmla="*/ 7 w 19"/>
                <a:gd name="T11" fmla="*/ 10 h 10"/>
                <a:gd name="T12" fmla="*/ 6 w 19"/>
                <a:gd name="T13" fmla="*/ 10 h 10"/>
                <a:gd name="T14" fmla="*/ 5 w 19"/>
                <a:gd name="T15" fmla="*/ 10 h 10"/>
                <a:gd name="T16" fmla="*/ 4 w 19"/>
                <a:gd name="T17" fmla="*/ 9 h 10"/>
                <a:gd name="T18" fmla="*/ 6 w 19"/>
                <a:gd name="T19" fmla="*/ 8 h 10"/>
                <a:gd name="T20" fmla="*/ 5 w 19"/>
                <a:gd name="T21" fmla="*/ 6 h 10"/>
                <a:gd name="T22" fmla="*/ 4 w 19"/>
                <a:gd name="T23" fmla="*/ 6 h 10"/>
                <a:gd name="T24" fmla="*/ 2 w 19"/>
                <a:gd name="T25" fmla="*/ 7 h 10"/>
                <a:gd name="T26" fmla="*/ 1 w 19"/>
                <a:gd name="T27" fmla="*/ 7 h 10"/>
                <a:gd name="T28" fmla="*/ 0 w 19"/>
                <a:gd name="T29" fmla="*/ 7 h 10"/>
                <a:gd name="T30" fmla="*/ 0 w 19"/>
                <a:gd name="T31" fmla="*/ 6 h 10"/>
                <a:gd name="T32" fmla="*/ 1 w 19"/>
                <a:gd name="T33" fmla="*/ 5 h 10"/>
                <a:gd name="T34" fmla="*/ 3 w 19"/>
                <a:gd name="T35" fmla="*/ 3 h 10"/>
                <a:gd name="T36" fmla="*/ 5 w 19"/>
                <a:gd name="T37" fmla="*/ 2 h 10"/>
                <a:gd name="T38" fmla="*/ 7 w 19"/>
                <a:gd name="T39" fmla="*/ 2 h 10"/>
                <a:gd name="T40" fmla="*/ 9 w 19"/>
                <a:gd name="T41" fmla="*/ 2 h 10"/>
                <a:gd name="T42" fmla="*/ 10 w 19"/>
                <a:gd name="T43" fmla="*/ 1 h 10"/>
                <a:gd name="T44" fmla="*/ 11 w 19"/>
                <a:gd name="T45" fmla="*/ 1 h 10"/>
                <a:gd name="T46" fmla="*/ 12 w 19"/>
                <a:gd name="T47" fmla="*/ 0 h 10"/>
                <a:gd name="T48" fmla="*/ 13 w 19"/>
                <a:gd name="T49" fmla="*/ 0 h 10"/>
                <a:gd name="T50" fmla="*/ 14 w 19"/>
                <a:gd name="T51" fmla="*/ 0 h 10"/>
                <a:gd name="T52" fmla="*/ 15 w 19"/>
                <a:gd name="T53" fmla="*/ 1 h 10"/>
                <a:gd name="T54" fmla="*/ 15 w 19"/>
                <a:gd name="T55" fmla="*/ 3 h 10"/>
                <a:gd name="T56" fmla="*/ 16 w 19"/>
                <a:gd name="T57" fmla="*/ 3 h 10"/>
                <a:gd name="T58" fmla="*/ 17 w 19"/>
                <a:gd name="T59" fmla="*/ 4 h 10"/>
                <a:gd name="T60" fmla="*/ 18 w 19"/>
                <a:gd name="T61" fmla="*/ 5 h 10"/>
                <a:gd name="T62" fmla="*/ 17 w 19"/>
                <a:gd name="T63" fmla="*/ 6 h 10"/>
                <a:gd name="T64" fmla="*/ 17 w 19"/>
                <a:gd name="T65" fmla="*/ 7 h 10"/>
                <a:gd name="T66" fmla="*/ 16 w 19"/>
                <a:gd name="T67" fmla="*/ 8 h 10"/>
                <a:gd name="T68" fmla="*/ 15 w 19"/>
                <a:gd name="T69" fmla="*/ 8 h 10"/>
                <a:gd name="T70" fmla="*/ 14 w 19"/>
                <a:gd name="T71" fmla="*/ 8 h 10"/>
                <a:gd name="T72" fmla="*/ 13 w 19"/>
                <a:gd name="T73" fmla="*/ 7 h 10"/>
                <a:gd name="T74" fmla="*/ 13 w 19"/>
                <a:gd name="T75" fmla="*/ 7 h 10"/>
                <a:gd name="T76" fmla="*/ 12 w 19"/>
                <a:gd name="T77" fmla="*/ 6 h 10"/>
                <a:gd name="T78" fmla="*/ 12 w 19"/>
                <a:gd name="T79" fmla="*/ 6 h 10"/>
                <a:gd name="T80" fmla="*/ 11 w 19"/>
                <a:gd name="T8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10">
                  <a:moveTo>
                    <a:pt x="11" y="6"/>
                  </a:moveTo>
                  <a:cubicBezTo>
                    <a:pt x="11" y="7"/>
                    <a:pt x="11" y="7"/>
                    <a:pt x="11" y="7"/>
                  </a:cubicBezTo>
                  <a:cubicBezTo>
                    <a:pt x="11" y="8"/>
                    <a:pt x="10" y="8"/>
                    <a:pt x="10" y="8"/>
                  </a:cubicBezTo>
                  <a:cubicBezTo>
                    <a:pt x="10" y="9"/>
                    <a:pt x="9" y="9"/>
                    <a:pt x="9" y="9"/>
                  </a:cubicBezTo>
                  <a:cubicBezTo>
                    <a:pt x="9" y="9"/>
                    <a:pt x="8" y="9"/>
                    <a:pt x="8" y="10"/>
                  </a:cubicBezTo>
                  <a:cubicBezTo>
                    <a:pt x="8" y="10"/>
                    <a:pt x="7" y="10"/>
                    <a:pt x="7" y="10"/>
                  </a:cubicBezTo>
                  <a:cubicBezTo>
                    <a:pt x="7" y="10"/>
                    <a:pt x="6" y="10"/>
                    <a:pt x="6" y="10"/>
                  </a:cubicBezTo>
                  <a:cubicBezTo>
                    <a:pt x="6" y="10"/>
                    <a:pt x="5" y="10"/>
                    <a:pt x="5" y="10"/>
                  </a:cubicBezTo>
                  <a:cubicBezTo>
                    <a:pt x="5" y="10"/>
                    <a:pt x="4" y="9"/>
                    <a:pt x="4" y="9"/>
                  </a:cubicBezTo>
                  <a:cubicBezTo>
                    <a:pt x="5" y="8"/>
                    <a:pt x="6" y="8"/>
                    <a:pt x="6" y="8"/>
                  </a:cubicBezTo>
                  <a:cubicBezTo>
                    <a:pt x="7" y="7"/>
                    <a:pt x="6" y="6"/>
                    <a:pt x="5" y="6"/>
                  </a:cubicBezTo>
                  <a:cubicBezTo>
                    <a:pt x="5" y="6"/>
                    <a:pt x="4" y="6"/>
                    <a:pt x="4" y="6"/>
                  </a:cubicBezTo>
                  <a:cubicBezTo>
                    <a:pt x="3" y="7"/>
                    <a:pt x="3" y="7"/>
                    <a:pt x="2" y="7"/>
                  </a:cubicBezTo>
                  <a:cubicBezTo>
                    <a:pt x="2" y="7"/>
                    <a:pt x="1" y="7"/>
                    <a:pt x="1" y="7"/>
                  </a:cubicBezTo>
                  <a:cubicBezTo>
                    <a:pt x="1" y="7"/>
                    <a:pt x="0" y="7"/>
                    <a:pt x="0" y="7"/>
                  </a:cubicBezTo>
                  <a:cubicBezTo>
                    <a:pt x="0" y="6"/>
                    <a:pt x="0" y="6"/>
                    <a:pt x="0" y="6"/>
                  </a:cubicBezTo>
                  <a:cubicBezTo>
                    <a:pt x="1" y="5"/>
                    <a:pt x="1" y="5"/>
                    <a:pt x="1" y="5"/>
                  </a:cubicBezTo>
                  <a:cubicBezTo>
                    <a:pt x="2" y="4"/>
                    <a:pt x="3" y="3"/>
                    <a:pt x="3" y="3"/>
                  </a:cubicBezTo>
                  <a:cubicBezTo>
                    <a:pt x="4" y="3"/>
                    <a:pt x="4" y="2"/>
                    <a:pt x="5" y="2"/>
                  </a:cubicBezTo>
                  <a:cubicBezTo>
                    <a:pt x="6" y="2"/>
                    <a:pt x="7" y="2"/>
                    <a:pt x="7" y="2"/>
                  </a:cubicBezTo>
                  <a:cubicBezTo>
                    <a:pt x="8" y="2"/>
                    <a:pt x="8" y="2"/>
                    <a:pt x="9" y="2"/>
                  </a:cubicBezTo>
                  <a:cubicBezTo>
                    <a:pt x="9" y="2"/>
                    <a:pt x="10" y="2"/>
                    <a:pt x="10" y="1"/>
                  </a:cubicBezTo>
                  <a:cubicBezTo>
                    <a:pt x="10" y="1"/>
                    <a:pt x="11" y="1"/>
                    <a:pt x="11" y="1"/>
                  </a:cubicBezTo>
                  <a:cubicBezTo>
                    <a:pt x="11" y="1"/>
                    <a:pt x="11" y="1"/>
                    <a:pt x="12" y="0"/>
                  </a:cubicBezTo>
                  <a:cubicBezTo>
                    <a:pt x="12" y="0"/>
                    <a:pt x="13" y="0"/>
                    <a:pt x="13" y="0"/>
                  </a:cubicBezTo>
                  <a:cubicBezTo>
                    <a:pt x="14" y="0"/>
                    <a:pt x="14" y="0"/>
                    <a:pt x="14" y="0"/>
                  </a:cubicBezTo>
                  <a:cubicBezTo>
                    <a:pt x="15" y="0"/>
                    <a:pt x="15" y="1"/>
                    <a:pt x="15" y="1"/>
                  </a:cubicBezTo>
                  <a:cubicBezTo>
                    <a:pt x="15" y="2"/>
                    <a:pt x="15" y="2"/>
                    <a:pt x="15" y="3"/>
                  </a:cubicBezTo>
                  <a:cubicBezTo>
                    <a:pt x="16" y="3"/>
                    <a:pt x="16" y="3"/>
                    <a:pt x="16" y="3"/>
                  </a:cubicBezTo>
                  <a:cubicBezTo>
                    <a:pt x="17" y="3"/>
                    <a:pt x="17" y="3"/>
                    <a:pt x="17" y="4"/>
                  </a:cubicBezTo>
                  <a:cubicBezTo>
                    <a:pt x="18" y="4"/>
                    <a:pt x="19" y="4"/>
                    <a:pt x="18" y="5"/>
                  </a:cubicBezTo>
                  <a:cubicBezTo>
                    <a:pt x="18" y="5"/>
                    <a:pt x="18" y="5"/>
                    <a:pt x="17" y="6"/>
                  </a:cubicBezTo>
                  <a:cubicBezTo>
                    <a:pt x="17" y="6"/>
                    <a:pt x="17" y="7"/>
                    <a:pt x="17" y="7"/>
                  </a:cubicBezTo>
                  <a:cubicBezTo>
                    <a:pt x="16" y="8"/>
                    <a:pt x="16" y="8"/>
                    <a:pt x="16" y="8"/>
                  </a:cubicBezTo>
                  <a:cubicBezTo>
                    <a:pt x="15" y="8"/>
                    <a:pt x="15" y="8"/>
                    <a:pt x="15" y="8"/>
                  </a:cubicBezTo>
                  <a:cubicBezTo>
                    <a:pt x="15" y="8"/>
                    <a:pt x="15" y="8"/>
                    <a:pt x="14" y="8"/>
                  </a:cubicBezTo>
                  <a:cubicBezTo>
                    <a:pt x="14" y="7"/>
                    <a:pt x="14" y="7"/>
                    <a:pt x="13" y="7"/>
                  </a:cubicBezTo>
                  <a:cubicBezTo>
                    <a:pt x="13" y="7"/>
                    <a:pt x="13" y="7"/>
                    <a:pt x="13" y="7"/>
                  </a:cubicBezTo>
                  <a:cubicBezTo>
                    <a:pt x="12" y="7"/>
                    <a:pt x="12" y="7"/>
                    <a:pt x="12" y="6"/>
                  </a:cubicBezTo>
                  <a:cubicBezTo>
                    <a:pt x="12" y="6"/>
                    <a:pt x="12" y="6"/>
                    <a:pt x="12" y="6"/>
                  </a:cubicBezTo>
                  <a:cubicBezTo>
                    <a:pt x="12" y="6"/>
                    <a:pt x="11" y="6"/>
                    <a:pt x="11" y="6"/>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399" name="Freeform 529">
              <a:extLst>
                <a:ext uri="{FF2B5EF4-FFF2-40B4-BE49-F238E27FC236}">
                  <a16:creationId xmlns:a16="http://schemas.microsoft.com/office/drawing/2014/main" id="{483345F9-140A-DC47-91D0-9420C1964094}"/>
                </a:ext>
              </a:extLst>
            </p:cNvPr>
            <p:cNvSpPr>
              <a:spLocks/>
            </p:cNvSpPr>
            <p:nvPr/>
          </p:nvSpPr>
          <p:spPr bwMode="auto">
            <a:xfrm>
              <a:off x="-9385968" y="9388427"/>
              <a:ext cx="19050" cy="9525"/>
            </a:xfrm>
            <a:custGeom>
              <a:avLst/>
              <a:gdLst>
                <a:gd name="T0" fmla="*/ 3 w 6"/>
                <a:gd name="T1" fmla="*/ 2 h 3"/>
                <a:gd name="T2" fmla="*/ 3 w 6"/>
                <a:gd name="T3" fmla="*/ 2 h 3"/>
                <a:gd name="T4" fmla="*/ 2 w 6"/>
                <a:gd name="T5" fmla="*/ 2 h 3"/>
                <a:gd name="T6" fmla="*/ 2 w 6"/>
                <a:gd name="T7" fmla="*/ 2 h 3"/>
                <a:gd name="T8" fmla="*/ 1 w 6"/>
                <a:gd name="T9" fmla="*/ 2 h 3"/>
                <a:gd name="T10" fmla="*/ 0 w 6"/>
                <a:gd name="T11" fmla="*/ 2 h 3"/>
                <a:gd name="T12" fmla="*/ 0 w 6"/>
                <a:gd name="T13" fmla="*/ 1 h 3"/>
                <a:gd name="T14" fmla="*/ 1 w 6"/>
                <a:gd name="T15" fmla="*/ 1 h 3"/>
                <a:gd name="T16" fmla="*/ 1 w 6"/>
                <a:gd name="T17" fmla="*/ 1 h 3"/>
                <a:gd name="T18" fmla="*/ 1 w 6"/>
                <a:gd name="T19" fmla="*/ 0 h 3"/>
                <a:gd name="T20" fmla="*/ 2 w 6"/>
                <a:gd name="T21" fmla="*/ 0 h 3"/>
                <a:gd name="T22" fmla="*/ 3 w 6"/>
                <a:gd name="T23" fmla="*/ 0 h 3"/>
                <a:gd name="T24" fmla="*/ 4 w 6"/>
                <a:gd name="T25" fmla="*/ 0 h 3"/>
                <a:gd name="T26" fmla="*/ 5 w 6"/>
                <a:gd name="T27" fmla="*/ 0 h 3"/>
                <a:gd name="T28" fmla="*/ 5 w 6"/>
                <a:gd name="T29" fmla="*/ 1 h 3"/>
                <a:gd name="T30" fmla="*/ 6 w 6"/>
                <a:gd name="T31" fmla="*/ 1 h 3"/>
                <a:gd name="T32" fmla="*/ 6 w 6"/>
                <a:gd name="T33" fmla="*/ 1 h 3"/>
                <a:gd name="T34" fmla="*/ 6 w 6"/>
                <a:gd name="T35" fmla="*/ 2 h 3"/>
                <a:gd name="T36" fmla="*/ 6 w 6"/>
                <a:gd name="T37" fmla="*/ 2 h 3"/>
                <a:gd name="T38" fmla="*/ 5 w 6"/>
                <a:gd name="T39" fmla="*/ 3 h 3"/>
                <a:gd name="T40" fmla="*/ 5 w 6"/>
                <a:gd name="T41" fmla="*/ 3 h 3"/>
                <a:gd name="T42" fmla="*/ 4 w 6"/>
                <a:gd name="T43" fmla="*/ 3 h 3"/>
                <a:gd name="T44" fmla="*/ 3 w 6"/>
                <a:gd name="T45" fmla="*/ 2 h 3"/>
                <a:gd name="T46" fmla="*/ 3 w 6"/>
                <a:gd name="T4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3">
                  <a:moveTo>
                    <a:pt x="3" y="2"/>
                  </a:moveTo>
                  <a:cubicBezTo>
                    <a:pt x="3" y="2"/>
                    <a:pt x="3" y="2"/>
                    <a:pt x="3" y="2"/>
                  </a:cubicBezTo>
                  <a:cubicBezTo>
                    <a:pt x="3" y="2"/>
                    <a:pt x="2" y="2"/>
                    <a:pt x="2" y="2"/>
                  </a:cubicBezTo>
                  <a:cubicBezTo>
                    <a:pt x="2" y="2"/>
                    <a:pt x="2" y="2"/>
                    <a:pt x="2" y="2"/>
                  </a:cubicBezTo>
                  <a:cubicBezTo>
                    <a:pt x="1" y="2"/>
                    <a:pt x="1" y="2"/>
                    <a:pt x="1" y="2"/>
                  </a:cubicBezTo>
                  <a:cubicBezTo>
                    <a:pt x="1" y="2"/>
                    <a:pt x="0" y="2"/>
                    <a:pt x="0" y="2"/>
                  </a:cubicBezTo>
                  <a:cubicBezTo>
                    <a:pt x="0" y="1"/>
                    <a:pt x="0" y="1"/>
                    <a:pt x="0" y="1"/>
                  </a:cubicBezTo>
                  <a:cubicBezTo>
                    <a:pt x="0" y="1"/>
                    <a:pt x="1" y="1"/>
                    <a:pt x="1" y="1"/>
                  </a:cubicBezTo>
                  <a:cubicBezTo>
                    <a:pt x="1" y="1"/>
                    <a:pt x="1" y="1"/>
                    <a:pt x="1" y="1"/>
                  </a:cubicBezTo>
                  <a:cubicBezTo>
                    <a:pt x="1" y="1"/>
                    <a:pt x="1" y="1"/>
                    <a:pt x="1" y="0"/>
                  </a:cubicBezTo>
                  <a:cubicBezTo>
                    <a:pt x="2" y="0"/>
                    <a:pt x="2" y="0"/>
                    <a:pt x="2" y="0"/>
                  </a:cubicBezTo>
                  <a:cubicBezTo>
                    <a:pt x="2" y="0"/>
                    <a:pt x="2" y="0"/>
                    <a:pt x="3" y="0"/>
                  </a:cubicBezTo>
                  <a:cubicBezTo>
                    <a:pt x="3" y="0"/>
                    <a:pt x="3" y="0"/>
                    <a:pt x="4" y="0"/>
                  </a:cubicBezTo>
                  <a:cubicBezTo>
                    <a:pt x="4" y="0"/>
                    <a:pt x="4" y="0"/>
                    <a:pt x="5" y="0"/>
                  </a:cubicBezTo>
                  <a:cubicBezTo>
                    <a:pt x="5" y="0"/>
                    <a:pt x="5" y="1"/>
                    <a:pt x="5" y="1"/>
                  </a:cubicBezTo>
                  <a:cubicBezTo>
                    <a:pt x="5" y="1"/>
                    <a:pt x="6" y="1"/>
                    <a:pt x="6" y="1"/>
                  </a:cubicBezTo>
                  <a:cubicBezTo>
                    <a:pt x="6" y="1"/>
                    <a:pt x="6" y="1"/>
                    <a:pt x="6" y="1"/>
                  </a:cubicBezTo>
                  <a:cubicBezTo>
                    <a:pt x="6" y="1"/>
                    <a:pt x="6" y="1"/>
                    <a:pt x="6" y="2"/>
                  </a:cubicBezTo>
                  <a:cubicBezTo>
                    <a:pt x="6" y="2"/>
                    <a:pt x="6" y="2"/>
                    <a:pt x="6" y="2"/>
                  </a:cubicBezTo>
                  <a:cubicBezTo>
                    <a:pt x="6" y="3"/>
                    <a:pt x="6" y="3"/>
                    <a:pt x="5" y="3"/>
                  </a:cubicBezTo>
                  <a:cubicBezTo>
                    <a:pt x="5" y="3"/>
                    <a:pt x="5" y="3"/>
                    <a:pt x="5" y="3"/>
                  </a:cubicBezTo>
                  <a:cubicBezTo>
                    <a:pt x="4" y="3"/>
                    <a:pt x="4" y="3"/>
                    <a:pt x="4" y="3"/>
                  </a:cubicBezTo>
                  <a:cubicBezTo>
                    <a:pt x="4" y="2"/>
                    <a:pt x="4" y="2"/>
                    <a:pt x="3" y="2"/>
                  </a:cubicBezTo>
                  <a:cubicBezTo>
                    <a:pt x="3" y="2"/>
                    <a:pt x="3" y="2"/>
                    <a:pt x="3" y="2"/>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400" name="Freeform 530">
              <a:extLst>
                <a:ext uri="{FF2B5EF4-FFF2-40B4-BE49-F238E27FC236}">
                  <a16:creationId xmlns:a16="http://schemas.microsoft.com/office/drawing/2014/main" id="{7233CCB2-1495-604D-8FDC-DAD5B542086B}"/>
                </a:ext>
              </a:extLst>
            </p:cNvPr>
            <p:cNvSpPr>
              <a:spLocks/>
            </p:cNvSpPr>
            <p:nvPr/>
          </p:nvSpPr>
          <p:spPr bwMode="auto">
            <a:xfrm>
              <a:off x="-9179593" y="9375726"/>
              <a:ext cx="12700" cy="12700"/>
            </a:xfrm>
            <a:custGeom>
              <a:avLst/>
              <a:gdLst>
                <a:gd name="T0" fmla="*/ 1 w 4"/>
                <a:gd name="T1" fmla="*/ 3 h 4"/>
                <a:gd name="T2" fmla="*/ 1 w 4"/>
                <a:gd name="T3" fmla="*/ 2 h 4"/>
                <a:gd name="T4" fmla="*/ 1 w 4"/>
                <a:gd name="T5" fmla="*/ 2 h 4"/>
                <a:gd name="T6" fmla="*/ 0 w 4"/>
                <a:gd name="T7" fmla="*/ 1 h 4"/>
                <a:gd name="T8" fmla="*/ 0 w 4"/>
                <a:gd name="T9" fmla="*/ 1 h 4"/>
                <a:gd name="T10" fmla="*/ 0 w 4"/>
                <a:gd name="T11" fmla="*/ 1 h 4"/>
                <a:gd name="T12" fmla="*/ 1 w 4"/>
                <a:gd name="T13" fmla="*/ 1 h 4"/>
                <a:gd name="T14" fmla="*/ 1 w 4"/>
                <a:gd name="T15" fmla="*/ 1 h 4"/>
                <a:gd name="T16" fmla="*/ 2 w 4"/>
                <a:gd name="T17" fmla="*/ 0 h 4"/>
                <a:gd name="T18" fmla="*/ 2 w 4"/>
                <a:gd name="T19" fmla="*/ 0 h 4"/>
                <a:gd name="T20" fmla="*/ 3 w 4"/>
                <a:gd name="T21" fmla="*/ 0 h 4"/>
                <a:gd name="T22" fmla="*/ 3 w 4"/>
                <a:gd name="T23" fmla="*/ 0 h 4"/>
                <a:gd name="T24" fmla="*/ 4 w 4"/>
                <a:gd name="T25" fmla="*/ 1 h 4"/>
                <a:gd name="T26" fmla="*/ 4 w 4"/>
                <a:gd name="T27" fmla="*/ 2 h 4"/>
                <a:gd name="T28" fmla="*/ 4 w 4"/>
                <a:gd name="T29" fmla="*/ 2 h 4"/>
                <a:gd name="T30" fmla="*/ 3 w 4"/>
                <a:gd name="T31" fmla="*/ 3 h 4"/>
                <a:gd name="T32" fmla="*/ 2 w 4"/>
                <a:gd name="T33" fmla="*/ 4 h 4"/>
                <a:gd name="T34" fmla="*/ 1 w 4"/>
                <a:gd name="T3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4">
                  <a:moveTo>
                    <a:pt x="1" y="3"/>
                  </a:moveTo>
                  <a:cubicBezTo>
                    <a:pt x="1" y="3"/>
                    <a:pt x="1" y="3"/>
                    <a:pt x="1" y="2"/>
                  </a:cubicBezTo>
                  <a:cubicBezTo>
                    <a:pt x="1" y="2"/>
                    <a:pt x="1" y="2"/>
                    <a:pt x="1" y="2"/>
                  </a:cubicBezTo>
                  <a:cubicBezTo>
                    <a:pt x="1" y="2"/>
                    <a:pt x="0" y="2"/>
                    <a:pt x="0" y="1"/>
                  </a:cubicBezTo>
                  <a:cubicBezTo>
                    <a:pt x="0" y="1"/>
                    <a:pt x="0" y="1"/>
                    <a:pt x="0" y="1"/>
                  </a:cubicBezTo>
                  <a:cubicBezTo>
                    <a:pt x="0" y="1"/>
                    <a:pt x="0" y="1"/>
                    <a:pt x="0" y="1"/>
                  </a:cubicBezTo>
                  <a:cubicBezTo>
                    <a:pt x="0" y="1"/>
                    <a:pt x="1" y="1"/>
                    <a:pt x="1" y="1"/>
                  </a:cubicBezTo>
                  <a:cubicBezTo>
                    <a:pt x="1" y="1"/>
                    <a:pt x="1" y="1"/>
                    <a:pt x="1" y="1"/>
                  </a:cubicBezTo>
                  <a:cubicBezTo>
                    <a:pt x="1" y="1"/>
                    <a:pt x="2" y="0"/>
                    <a:pt x="2" y="0"/>
                  </a:cubicBezTo>
                  <a:cubicBezTo>
                    <a:pt x="2" y="0"/>
                    <a:pt x="2" y="0"/>
                    <a:pt x="2" y="0"/>
                  </a:cubicBezTo>
                  <a:cubicBezTo>
                    <a:pt x="2" y="0"/>
                    <a:pt x="2" y="0"/>
                    <a:pt x="3" y="0"/>
                  </a:cubicBezTo>
                  <a:cubicBezTo>
                    <a:pt x="3" y="0"/>
                    <a:pt x="3" y="0"/>
                    <a:pt x="3" y="0"/>
                  </a:cubicBezTo>
                  <a:cubicBezTo>
                    <a:pt x="4" y="0"/>
                    <a:pt x="4" y="0"/>
                    <a:pt x="4" y="1"/>
                  </a:cubicBezTo>
                  <a:cubicBezTo>
                    <a:pt x="4" y="1"/>
                    <a:pt x="4" y="2"/>
                    <a:pt x="4" y="2"/>
                  </a:cubicBezTo>
                  <a:cubicBezTo>
                    <a:pt x="4" y="2"/>
                    <a:pt x="4" y="2"/>
                    <a:pt x="4" y="2"/>
                  </a:cubicBezTo>
                  <a:cubicBezTo>
                    <a:pt x="3" y="3"/>
                    <a:pt x="3" y="3"/>
                    <a:pt x="3" y="3"/>
                  </a:cubicBezTo>
                  <a:cubicBezTo>
                    <a:pt x="3" y="3"/>
                    <a:pt x="2" y="4"/>
                    <a:pt x="2" y="4"/>
                  </a:cubicBezTo>
                  <a:cubicBezTo>
                    <a:pt x="2" y="4"/>
                    <a:pt x="1" y="3"/>
                    <a:pt x="1" y="3"/>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401" name="Freeform 531">
              <a:extLst>
                <a:ext uri="{FF2B5EF4-FFF2-40B4-BE49-F238E27FC236}">
                  <a16:creationId xmlns:a16="http://schemas.microsoft.com/office/drawing/2014/main" id="{768C87A0-0B24-E743-BE03-E0F84135A891}"/>
                </a:ext>
              </a:extLst>
            </p:cNvPr>
            <p:cNvSpPr>
              <a:spLocks/>
            </p:cNvSpPr>
            <p:nvPr/>
          </p:nvSpPr>
          <p:spPr bwMode="auto">
            <a:xfrm>
              <a:off x="-8379493" y="9426527"/>
              <a:ext cx="22225" cy="15875"/>
            </a:xfrm>
            <a:custGeom>
              <a:avLst/>
              <a:gdLst>
                <a:gd name="T0" fmla="*/ 3 w 7"/>
                <a:gd name="T1" fmla="*/ 4 h 5"/>
                <a:gd name="T2" fmla="*/ 2 w 7"/>
                <a:gd name="T3" fmla="*/ 4 h 5"/>
                <a:gd name="T4" fmla="*/ 1 w 7"/>
                <a:gd name="T5" fmla="*/ 3 h 5"/>
                <a:gd name="T6" fmla="*/ 1 w 7"/>
                <a:gd name="T7" fmla="*/ 3 h 5"/>
                <a:gd name="T8" fmla="*/ 0 w 7"/>
                <a:gd name="T9" fmla="*/ 2 h 5"/>
                <a:gd name="T10" fmla="*/ 1 w 7"/>
                <a:gd name="T11" fmla="*/ 1 h 5"/>
                <a:gd name="T12" fmla="*/ 2 w 7"/>
                <a:gd name="T13" fmla="*/ 0 h 5"/>
                <a:gd name="T14" fmla="*/ 3 w 7"/>
                <a:gd name="T15" fmla="*/ 0 h 5"/>
                <a:gd name="T16" fmla="*/ 5 w 7"/>
                <a:gd name="T17" fmla="*/ 1 h 5"/>
                <a:gd name="T18" fmla="*/ 5 w 7"/>
                <a:gd name="T19" fmla="*/ 2 h 5"/>
                <a:gd name="T20" fmla="*/ 6 w 7"/>
                <a:gd name="T21" fmla="*/ 2 h 5"/>
                <a:gd name="T22" fmla="*/ 6 w 7"/>
                <a:gd name="T23" fmla="*/ 3 h 5"/>
                <a:gd name="T24" fmla="*/ 6 w 7"/>
                <a:gd name="T25" fmla="*/ 4 h 5"/>
                <a:gd name="T26" fmla="*/ 4 w 7"/>
                <a:gd name="T27" fmla="*/ 5 h 5"/>
                <a:gd name="T28" fmla="*/ 4 w 7"/>
                <a:gd name="T29" fmla="*/ 4 h 5"/>
                <a:gd name="T30" fmla="*/ 3 w 7"/>
                <a:gd name="T3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5">
                  <a:moveTo>
                    <a:pt x="3" y="4"/>
                  </a:moveTo>
                  <a:cubicBezTo>
                    <a:pt x="2" y="4"/>
                    <a:pt x="2" y="4"/>
                    <a:pt x="2" y="4"/>
                  </a:cubicBezTo>
                  <a:cubicBezTo>
                    <a:pt x="2" y="4"/>
                    <a:pt x="2" y="3"/>
                    <a:pt x="1" y="3"/>
                  </a:cubicBezTo>
                  <a:cubicBezTo>
                    <a:pt x="1" y="3"/>
                    <a:pt x="1" y="3"/>
                    <a:pt x="1" y="3"/>
                  </a:cubicBezTo>
                  <a:cubicBezTo>
                    <a:pt x="0" y="3"/>
                    <a:pt x="0" y="3"/>
                    <a:pt x="0" y="2"/>
                  </a:cubicBezTo>
                  <a:cubicBezTo>
                    <a:pt x="0" y="2"/>
                    <a:pt x="0" y="2"/>
                    <a:pt x="1" y="1"/>
                  </a:cubicBezTo>
                  <a:cubicBezTo>
                    <a:pt x="1" y="1"/>
                    <a:pt x="1" y="1"/>
                    <a:pt x="2" y="0"/>
                  </a:cubicBezTo>
                  <a:cubicBezTo>
                    <a:pt x="2" y="0"/>
                    <a:pt x="3" y="0"/>
                    <a:pt x="3" y="0"/>
                  </a:cubicBezTo>
                  <a:cubicBezTo>
                    <a:pt x="4" y="0"/>
                    <a:pt x="4" y="0"/>
                    <a:pt x="5" y="1"/>
                  </a:cubicBezTo>
                  <a:cubicBezTo>
                    <a:pt x="5" y="1"/>
                    <a:pt x="5" y="2"/>
                    <a:pt x="5" y="2"/>
                  </a:cubicBezTo>
                  <a:cubicBezTo>
                    <a:pt x="5" y="2"/>
                    <a:pt x="5" y="2"/>
                    <a:pt x="6" y="2"/>
                  </a:cubicBezTo>
                  <a:cubicBezTo>
                    <a:pt x="6" y="3"/>
                    <a:pt x="6" y="3"/>
                    <a:pt x="6" y="3"/>
                  </a:cubicBezTo>
                  <a:cubicBezTo>
                    <a:pt x="6" y="3"/>
                    <a:pt x="7" y="4"/>
                    <a:pt x="6" y="4"/>
                  </a:cubicBezTo>
                  <a:cubicBezTo>
                    <a:pt x="5" y="5"/>
                    <a:pt x="5" y="5"/>
                    <a:pt x="4" y="5"/>
                  </a:cubicBezTo>
                  <a:cubicBezTo>
                    <a:pt x="4" y="5"/>
                    <a:pt x="4" y="5"/>
                    <a:pt x="4" y="4"/>
                  </a:cubicBezTo>
                  <a:cubicBezTo>
                    <a:pt x="3" y="4"/>
                    <a:pt x="3" y="4"/>
                    <a:pt x="3" y="4"/>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402" name="Freeform 532">
              <a:extLst>
                <a:ext uri="{FF2B5EF4-FFF2-40B4-BE49-F238E27FC236}">
                  <a16:creationId xmlns:a16="http://schemas.microsoft.com/office/drawing/2014/main" id="{E6A9712A-8F3B-854B-A873-286A8B79B8C2}"/>
                </a:ext>
              </a:extLst>
            </p:cNvPr>
            <p:cNvSpPr>
              <a:spLocks/>
            </p:cNvSpPr>
            <p:nvPr/>
          </p:nvSpPr>
          <p:spPr bwMode="auto">
            <a:xfrm>
              <a:off x="-6831681" y="9264602"/>
              <a:ext cx="993775" cy="847725"/>
            </a:xfrm>
            <a:custGeom>
              <a:avLst/>
              <a:gdLst>
                <a:gd name="T0" fmla="*/ 310 w 313"/>
                <a:gd name="T1" fmla="*/ 167 h 267"/>
                <a:gd name="T2" fmla="*/ 300 w 313"/>
                <a:gd name="T3" fmla="*/ 177 h 267"/>
                <a:gd name="T4" fmla="*/ 294 w 313"/>
                <a:gd name="T5" fmla="*/ 194 h 267"/>
                <a:gd name="T6" fmla="*/ 289 w 313"/>
                <a:gd name="T7" fmla="*/ 212 h 267"/>
                <a:gd name="T8" fmla="*/ 274 w 313"/>
                <a:gd name="T9" fmla="*/ 218 h 267"/>
                <a:gd name="T10" fmla="*/ 260 w 313"/>
                <a:gd name="T11" fmla="*/ 217 h 267"/>
                <a:gd name="T12" fmla="*/ 239 w 313"/>
                <a:gd name="T13" fmla="*/ 213 h 267"/>
                <a:gd name="T14" fmla="*/ 228 w 313"/>
                <a:gd name="T15" fmla="*/ 233 h 267"/>
                <a:gd name="T16" fmla="*/ 233 w 313"/>
                <a:gd name="T17" fmla="*/ 243 h 267"/>
                <a:gd name="T18" fmla="*/ 204 w 313"/>
                <a:gd name="T19" fmla="*/ 261 h 267"/>
                <a:gd name="T20" fmla="*/ 186 w 313"/>
                <a:gd name="T21" fmla="*/ 263 h 267"/>
                <a:gd name="T22" fmla="*/ 143 w 313"/>
                <a:gd name="T23" fmla="*/ 262 h 267"/>
                <a:gd name="T24" fmla="*/ 146 w 313"/>
                <a:gd name="T25" fmla="*/ 238 h 267"/>
                <a:gd name="T26" fmla="*/ 137 w 313"/>
                <a:gd name="T27" fmla="*/ 223 h 267"/>
                <a:gd name="T28" fmla="*/ 114 w 313"/>
                <a:gd name="T29" fmla="*/ 223 h 267"/>
                <a:gd name="T30" fmla="*/ 76 w 313"/>
                <a:gd name="T31" fmla="*/ 225 h 267"/>
                <a:gd name="T32" fmla="*/ 73 w 313"/>
                <a:gd name="T33" fmla="*/ 206 h 267"/>
                <a:gd name="T34" fmla="*/ 72 w 313"/>
                <a:gd name="T35" fmla="*/ 195 h 267"/>
                <a:gd name="T36" fmla="*/ 58 w 313"/>
                <a:gd name="T37" fmla="*/ 191 h 267"/>
                <a:gd name="T38" fmla="*/ 39 w 313"/>
                <a:gd name="T39" fmla="*/ 161 h 267"/>
                <a:gd name="T40" fmla="*/ 20 w 313"/>
                <a:gd name="T41" fmla="*/ 134 h 267"/>
                <a:gd name="T42" fmla="*/ 16 w 313"/>
                <a:gd name="T43" fmla="*/ 115 h 267"/>
                <a:gd name="T44" fmla="*/ 15 w 313"/>
                <a:gd name="T45" fmla="*/ 85 h 267"/>
                <a:gd name="T46" fmla="*/ 13 w 313"/>
                <a:gd name="T47" fmla="*/ 70 h 267"/>
                <a:gd name="T48" fmla="*/ 3 w 313"/>
                <a:gd name="T49" fmla="*/ 58 h 267"/>
                <a:gd name="T50" fmla="*/ 8 w 313"/>
                <a:gd name="T51" fmla="*/ 49 h 267"/>
                <a:gd name="T52" fmla="*/ 37 w 313"/>
                <a:gd name="T53" fmla="*/ 25 h 267"/>
                <a:gd name="T54" fmla="*/ 48 w 313"/>
                <a:gd name="T55" fmla="*/ 2 h 267"/>
                <a:gd name="T56" fmla="*/ 53 w 313"/>
                <a:gd name="T57" fmla="*/ 6 h 267"/>
                <a:gd name="T58" fmla="*/ 49 w 313"/>
                <a:gd name="T59" fmla="*/ 14 h 267"/>
                <a:gd name="T60" fmla="*/ 75 w 313"/>
                <a:gd name="T61" fmla="*/ 28 h 267"/>
                <a:gd name="T62" fmla="*/ 111 w 313"/>
                <a:gd name="T63" fmla="*/ 31 h 267"/>
                <a:gd name="T64" fmla="*/ 133 w 313"/>
                <a:gd name="T65" fmla="*/ 29 h 267"/>
                <a:gd name="T66" fmla="*/ 156 w 313"/>
                <a:gd name="T67" fmla="*/ 34 h 267"/>
                <a:gd name="T68" fmla="*/ 163 w 313"/>
                <a:gd name="T69" fmla="*/ 45 h 267"/>
                <a:gd name="T70" fmla="*/ 177 w 313"/>
                <a:gd name="T71" fmla="*/ 48 h 267"/>
                <a:gd name="T72" fmla="*/ 194 w 313"/>
                <a:gd name="T73" fmla="*/ 49 h 267"/>
                <a:gd name="T74" fmla="*/ 221 w 313"/>
                <a:gd name="T75" fmla="*/ 47 h 267"/>
                <a:gd name="T76" fmla="*/ 228 w 313"/>
                <a:gd name="T77" fmla="*/ 58 h 267"/>
                <a:gd name="T78" fmla="*/ 238 w 313"/>
                <a:gd name="T79" fmla="*/ 51 h 267"/>
                <a:gd name="T80" fmla="*/ 256 w 313"/>
                <a:gd name="T81" fmla="*/ 49 h 267"/>
                <a:gd name="T82" fmla="*/ 262 w 313"/>
                <a:gd name="T83" fmla="*/ 69 h 267"/>
                <a:gd name="T84" fmla="*/ 277 w 313"/>
                <a:gd name="T85" fmla="*/ 89 h 267"/>
                <a:gd name="T86" fmla="*/ 305 w 313"/>
                <a:gd name="T87" fmla="*/ 112 h 267"/>
                <a:gd name="T88" fmla="*/ 300 w 313"/>
                <a:gd name="T89" fmla="*/ 143 h 267"/>
                <a:gd name="T90" fmla="*/ 312 w 313"/>
                <a:gd name="T91" fmla="*/ 15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 h="267">
                  <a:moveTo>
                    <a:pt x="312" y="158"/>
                  </a:moveTo>
                  <a:cubicBezTo>
                    <a:pt x="312" y="162"/>
                    <a:pt x="313" y="166"/>
                    <a:pt x="310" y="167"/>
                  </a:cubicBezTo>
                  <a:cubicBezTo>
                    <a:pt x="307" y="168"/>
                    <a:pt x="302" y="170"/>
                    <a:pt x="302" y="172"/>
                  </a:cubicBezTo>
                  <a:cubicBezTo>
                    <a:pt x="302" y="175"/>
                    <a:pt x="302" y="177"/>
                    <a:pt x="300" y="177"/>
                  </a:cubicBezTo>
                  <a:cubicBezTo>
                    <a:pt x="298" y="178"/>
                    <a:pt x="292" y="179"/>
                    <a:pt x="293" y="183"/>
                  </a:cubicBezTo>
                  <a:cubicBezTo>
                    <a:pt x="294" y="186"/>
                    <a:pt x="297" y="193"/>
                    <a:pt x="294" y="194"/>
                  </a:cubicBezTo>
                  <a:cubicBezTo>
                    <a:pt x="291" y="195"/>
                    <a:pt x="288" y="196"/>
                    <a:pt x="288" y="200"/>
                  </a:cubicBezTo>
                  <a:cubicBezTo>
                    <a:pt x="288" y="202"/>
                    <a:pt x="288" y="207"/>
                    <a:pt x="289" y="212"/>
                  </a:cubicBezTo>
                  <a:cubicBezTo>
                    <a:pt x="286" y="212"/>
                    <a:pt x="281" y="211"/>
                    <a:pt x="280" y="211"/>
                  </a:cubicBezTo>
                  <a:cubicBezTo>
                    <a:pt x="280" y="211"/>
                    <a:pt x="276" y="215"/>
                    <a:pt x="274" y="218"/>
                  </a:cubicBezTo>
                  <a:cubicBezTo>
                    <a:pt x="272" y="221"/>
                    <a:pt x="270" y="219"/>
                    <a:pt x="269" y="218"/>
                  </a:cubicBezTo>
                  <a:cubicBezTo>
                    <a:pt x="267" y="218"/>
                    <a:pt x="264" y="217"/>
                    <a:pt x="260" y="217"/>
                  </a:cubicBezTo>
                  <a:cubicBezTo>
                    <a:pt x="255" y="217"/>
                    <a:pt x="251" y="216"/>
                    <a:pt x="248" y="214"/>
                  </a:cubicBezTo>
                  <a:cubicBezTo>
                    <a:pt x="246" y="213"/>
                    <a:pt x="243" y="212"/>
                    <a:pt x="239" y="213"/>
                  </a:cubicBezTo>
                  <a:cubicBezTo>
                    <a:pt x="235" y="213"/>
                    <a:pt x="236" y="213"/>
                    <a:pt x="235" y="217"/>
                  </a:cubicBezTo>
                  <a:cubicBezTo>
                    <a:pt x="235" y="221"/>
                    <a:pt x="230" y="230"/>
                    <a:pt x="228" y="233"/>
                  </a:cubicBezTo>
                  <a:cubicBezTo>
                    <a:pt x="226" y="236"/>
                    <a:pt x="228" y="235"/>
                    <a:pt x="232" y="236"/>
                  </a:cubicBezTo>
                  <a:cubicBezTo>
                    <a:pt x="237" y="236"/>
                    <a:pt x="234" y="238"/>
                    <a:pt x="233" y="243"/>
                  </a:cubicBezTo>
                  <a:cubicBezTo>
                    <a:pt x="232" y="248"/>
                    <a:pt x="221" y="260"/>
                    <a:pt x="220" y="261"/>
                  </a:cubicBezTo>
                  <a:cubicBezTo>
                    <a:pt x="214" y="260"/>
                    <a:pt x="205" y="259"/>
                    <a:pt x="204" y="261"/>
                  </a:cubicBezTo>
                  <a:cubicBezTo>
                    <a:pt x="202" y="264"/>
                    <a:pt x="197" y="262"/>
                    <a:pt x="194" y="260"/>
                  </a:cubicBezTo>
                  <a:cubicBezTo>
                    <a:pt x="191" y="259"/>
                    <a:pt x="189" y="260"/>
                    <a:pt x="186" y="263"/>
                  </a:cubicBezTo>
                  <a:cubicBezTo>
                    <a:pt x="184" y="265"/>
                    <a:pt x="181" y="267"/>
                    <a:pt x="176" y="265"/>
                  </a:cubicBezTo>
                  <a:cubicBezTo>
                    <a:pt x="172" y="262"/>
                    <a:pt x="143" y="262"/>
                    <a:pt x="143" y="262"/>
                  </a:cubicBezTo>
                  <a:cubicBezTo>
                    <a:pt x="155" y="246"/>
                    <a:pt x="155" y="246"/>
                    <a:pt x="155" y="246"/>
                  </a:cubicBezTo>
                  <a:cubicBezTo>
                    <a:pt x="155" y="246"/>
                    <a:pt x="148" y="240"/>
                    <a:pt x="146" y="238"/>
                  </a:cubicBezTo>
                  <a:cubicBezTo>
                    <a:pt x="144" y="236"/>
                    <a:pt x="143" y="230"/>
                    <a:pt x="143" y="226"/>
                  </a:cubicBezTo>
                  <a:cubicBezTo>
                    <a:pt x="142" y="222"/>
                    <a:pt x="139" y="223"/>
                    <a:pt x="137" y="223"/>
                  </a:cubicBezTo>
                  <a:cubicBezTo>
                    <a:pt x="135" y="223"/>
                    <a:pt x="124" y="214"/>
                    <a:pt x="124" y="214"/>
                  </a:cubicBezTo>
                  <a:cubicBezTo>
                    <a:pt x="114" y="223"/>
                    <a:pt x="114" y="223"/>
                    <a:pt x="114" y="223"/>
                  </a:cubicBezTo>
                  <a:cubicBezTo>
                    <a:pt x="106" y="216"/>
                    <a:pt x="106" y="216"/>
                    <a:pt x="106" y="216"/>
                  </a:cubicBezTo>
                  <a:cubicBezTo>
                    <a:pt x="106" y="216"/>
                    <a:pt x="80" y="223"/>
                    <a:pt x="76" y="225"/>
                  </a:cubicBezTo>
                  <a:cubicBezTo>
                    <a:pt x="72" y="226"/>
                    <a:pt x="77" y="219"/>
                    <a:pt x="77" y="216"/>
                  </a:cubicBezTo>
                  <a:cubicBezTo>
                    <a:pt x="78" y="212"/>
                    <a:pt x="74" y="208"/>
                    <a:pt x="73" y="206"/>
                  </a:cubicBezTo>
                  <a:cubicBezTo>
                    <a:pt x="72" y="203"/>
                    <a:pt x="76" y="200"/>
                    <a:pt x="76" y="200"/>
                  </a:cubicBezTo>
                  <a:cubicBezTo>
                    <a:pt x="76" y="200"/>
                    <a:pt x="73" y="198"/>
                    <a:pt x="72" y="195"/>
                  </a:cubicBezTo>
                  <a:cubicBezTo>
                    <a:pt x="70" y="192"/>
                    <a:pt x="68" y="191"/>
                    <a:pt x="64" y="192"/>
                  </a:cubicBezTo>
                  <a:cubicBezTo>
                    <a:pt x="60" y="192"/>
                    <a:pt x="58" y="191"/>
                    <a:pt x="58" y="191"/>
                  </a:cubicBezTo>
                  <a:cubicBezTo>
                    <a:pt x="58" y="191"/>
                    <a:pt x="42" y="176"/>
                    <a:pt x="40" y="175"/>
                  </a:cubicBezTo>
                  <a:cubicBezTo>
                    <a:pt x="39" y="174"/>
                    <a:pt x="38" y="169"/>
                    <a:pt x="39" y="161"/>
                  </a:cubicBezTo>
                  <a:cubicBezTo>
                    <a:pt x="40" y="154"/>
                    <a:pt x="38" y="154"/>
                    <a:pt x="38" y="154"/>
                  </a:cubicBezTo>
                  <a:cubicBezTo>
                    <a:pt x="38" y="154"/>
                    <a:pt x="22" y="136"/>
                    <a:pt x="20" y="134"/>
                  </a:cubicBezTo>
                  <a:cubicBezTo>
                    <a:pt x="19" y="132"/>
                    <a:pt x="19" y="128"/>
                    <a:pt x="20" y="125"/>
                  </a:cubicBezTo>
                  <a:cubicBezTo>
                    <a:pt x="21" y="122"/>
                    <a:pt x="17" y="116"/>
                    <a:pt x="16" y="115"/>
                  </a:cubicBezTo>
                  <a:cubicBezTo>
                    <a:pt x="16" y="113"/>
                    <a:pt x="19" y="105"/>
                    <a:pt x="21" y="102"/>
                  </a:cubicBezTo>
                  <a:cubicBezTo>
                    <a:pt x="22" y="98"/>
                    <a:pt x="17" y="90"/>
                    <a:pt x="15" y="85"/>
                  </a:cubicBezTo>
                  <a:cubicBezTo>
                    <a:pt x="14" y="83"/>
                    <a:pt x="14" y="80"/>
                    <a:pt x="14" y="77"/>
                  </a:cubicBezTo>
                  <a:cubicBezTo>
                    <a:pt x="13" y="75"/>
                    <a:pt x="13" y="73"/>
                    <a:pt x="13" y="70"/>
                  </a:cubicBezTo>
                  <a:cubicBezTo>
                    <a:pt x="12" y="62"/>
                    <a:pt x="7" y="66"/>
                    <a:pt x="4" y="65"/>
                  </a:cubicBezTo>
                  <a:cubicBezTo>
                    <a:pt x="0" y="64"/>
                    <a:pt x="3" y="59"/>
                    <a:pt x="3" y="58"/>
                  </a:cubicBezTo>
                  <a:cubicBezTo>
                    <a:pt x="4" y="56"/>
                    <a:pt x="3" y="56"/>
                    <a:pt x="3" y="52"/>
                  </a:cubicBezTo>
                  <a:cubicBezTo>
                    <a:pt x="3" y="49"/>
                    <a:pt x="8" y="53"/>
                    <a:pt x="8" y="49"/>
                  </a:cubicBezTo>
                  <a:cubicBezTo>
                    <a:pt x="8" y="46"/>
                    <a:pt x="12" y="44"/>
                    <a:pt x="13" y="44"/>
                  </a:cubicBezTo>
                  <a:cubicBezTo>
                    <a:pt x="13" y="44"/>
                    <a:pt x="34" y="28"/>
                    <a:pt x="37" y="25"/>
                  </a:cubicBezTo>
                  <a:cubicBezTo>
                    <a:pt x="40" y="21"/>
                    <a:pt x="38" y="18"/>
                    <a:pt x="39" y="11"/>
                  </a:cubicBezTo>
                  <a:cubicBezTo>
                    <a:pt x="40" y="4"/>
                    <a:pt x="43" y="4"/>
                    <a:pt x="48" y="2"/>
                  </a:cubicBezTo>
                  <a:cubicBezTo>
                    <a:pt x="52" y="0"/>
                    <a:pt x="51" y="3"/>
                    <a:pt x="53" y="6"/>
                  </a:cubicBezTo>
                  <a:cubicBezTo>
                    <a:pt x="53" y="6"/>
                    <a:pt x="53" y="6"/>
                    <a:pt x="53" y="6"/>
                  </a:cubicBezTo>
                  <a:cubicBezTo>
                    <a:pt x="53" y="6"/>
                    <a:pt x="53" y="6"/>
                    <a:pt x="53" y="6"/>
                  </a:cubicBezTo>
                  <a:cubicBezTo>
                    <a:pt x="54" y="9"/>
                    <a:pt x="50" y="11"/>
                    <a:pt x="49" y="14"/>
                  </a:cubicBezTo>
                  <a:cubicBezTo>
                    <a:pt x="47" y="17"/>
                    <a:pt x="48" y="18"/>
                    <a:pt x="52" y="23"/>
                  </a:cubicBezTo>
                  <a:cubicBezTo>
                    <a:pt x="56" y="28"/>
                    <a:pt x="71" y="28"/>
                    <a:pt x="75" y="28"/>
                  </a:cubicBezTo>
                  <a:cubicBezTo>
                    <a:pt x="78" y="29"/>
                    <a:pt x="99" y="19"/>
                    <a:pt x="99" y="19"/>
                  </a:cubicBezTo>
                  <a:cubicBezTo>
                    <a:pt x="111" y="31"/>
                    <a:pt x="111" y="31"/>
                    <a:pt x="111" y="31"/>
                  </a:cubicBezTo>
                  <a:cubicBezTo>
                    <a:pt x="111" y="31"/>
                    <a:pt x="126" y="32"/>
                    <a:pt x="128" y="32"/>
                  </a:cubicBezTo>
                  <a:cubicBezTo>
                    <a:pt x="131" y="32"/>
                    <a:pt x="131" y="30"/>
                    <a:pt x="133" y="29"/>
                  </a:cubicBezTo>
                  <a:cubicBezTo>
                    <a:pt x="135" y="27"/>
                    <a:pt x="141" y="27"/>
                    <a:pt x="146" y="28"/>
                  </a:cubicBezTo>
                  <a:cubicBezTo>
                    <a:pt x="151" y="28"/>
                    <a:pt x="154" y="32"/>
                    <a:pt x="156" y="34"/>
                  </a:cubicBezTo>
                  <a:cubicBezTo>
                    <a:pt x="159" y="35"/>
                    <a:pt x="158" y="36"/>
                    <a:pt x="158" y="40"/>
                  </a:cubicBezTo>
                  <a:cubicBezTo>
                    <a:pt x="158" y="44"/>
                    <a:pt x="161" y="42"/>
                    <a:pt x="163" y="45"/>
                  </a:cubicBezTo>
                  <a:cubicBezTo>
                    <a:pt x="166" y="48"/>
                    <a:pt x="168" y="42"/>
                    <a:pt x="171" y="40"/>
                  </a:cubicBezTo>
                  <a:cubicBezTo>
                    <a:pt x="174" y="38"/>
                    <a:pt x="176" y="44"/>
                    <a:pt x="177" y="48"/>
                  </a:cubicBezTo>
                  <a:cubicBezTo>
                    <a:pt x="179" y="51"/>
                    <a:pt x="184" y="47"/>
                    <a:pt x="186" y="47"/>
                  </a:cubicBezTo>
                  <a:cubicBezTo>
                    <a:pt x="188" y="46"/>
                    <a:pt x="190" y="46"/>
                    <a:pt x="194" y="49"/>
                  </a:cubicBezTo>
                  <a:cubicBezTo>
                    <a:pt x="199" y="52"/>
                    <a:pt x="208" y="48"/>
                    <a:pt x="211" y="50"/>
                  </a:cubicBezTo>
                  <a:cubicBezTo>
                    <a:pt x="214" y="52"/>
                    <a:pt x="219" y="49"/>
                    <a:pt x="221" y="47"/>
                  </a:cubicBezTo>
                  <a:cubicBezTo>
                    <a:pt x="223" y="46"/>
                    <a:pt x="222" y="51"/>
                    <a:pt x="223" y="54"/>
                  </a:cubicBezTo>
                  <a:cubicBezTo>
                    <a:pt x="224" y="56"/>
                    <a:pt x="226" y="56"/>
                    <a:pt x="228" y="58"/>
                  </a:cubicBezTo>
                  <a:cubicBezTo>
                    <a:pt x="230" y="59"/>
                    <a:pt x="231" y="55"/>
                    <a:pt x="232" y="52"/>
                  </a:cubicBezTo>
                  <a:cubicBezTo>
                    <a:pt x="233" y="50"/>
                    <a:pt x="237" y="51"/>
                    <a:pt x="238" y="51"/>
                  </a:cubicBezTo>
                  <a:cubicBezTo>
                    <a:pt x="239" y="52"/>
                    <a:pt x="249" y="43"/>
                    <a:pt x="249" y="43"/>
                  </a:cubicBezTo>
                  <a:cubicBezTo>
                    <a:pt x="249" y="43"/>
                    <a:pt x="256" y="49"/>
                    <a:pt x="256" y="49"/>
                  </a:cubicBezTo>
                  <a:cubicBezTo>
                    <a:pt x="256" y="48"/>
                    <a:pt x="258" y="59"/>
                    <a:pt x="258" y="61"/>
                  </a:cubicBezTo>
                  <a:cubicBezTo>
                    <a:pt x="258" y="63"/>
                    <a:pt x="261" y="67"/>
                    <a:pt x="262" y="69"/>
                  </a:cubicBezTo>
                  <a:cubicBezTo>
                    <a:pt x="263" y="71"/>
                    <a:pt x="267" y="75"/>
                    <a:pt x="271" y="78"/>
                  </a:cubicBezTo>
                  <a:cubicBezTo>
                    <a:pt x="276" y="82"/>
                    <a:pt x="276" y="85"/>
                    <a:pt x="277" y="89"/>
                  </a:cubicBezTo>
                  <a:cubicBezTo>
                    <a:pt x="279" y="92"/>
                    <a:pt x="281" y="92"/>
                    <a:pt x="286" y="94"/>
                  </a:cubicBezTo>
                  <a:cubicBezTo>
                    <a:pt x="290" y="96"/>
                    <a:pt x="301" y="108"/>
                    <a:pt x="305" y="112"/>
                  </a:cubicBezTo>
                  <a:cubicBezTo>
                    <a:pt x="301" y="121"/>
                    <a:pt x="296" y="130"/>
                    <a:pt x="296" y="130"/>
                  </a:cubicBezTo>
                  <a:cubicBezTo>
                    <a:pt x="296" y="130"/>
                    <a:pt x="301" y="140"/>
                    <a:pt x="300" y="143"/>
                  </a:cubicBezTo>
                  <a:cubicBezTo>
                    <a:pt x="299" y="147"/>
                    <a:pt x="295" y="155"/>
                    <a:pt x="299" y="155"/>
                  </a:cubicBezTo>
                  <a:cubicBezTo>
                    <a:pt x="303" y="155"/>
                    <a:pt x="313" y="154"/>
                    <a:pt x="312" y="158"/>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403" name="Freeform 533">
              <a:extLst>
                <a:ext uri="{FF2B5EF4-FFF2-40B4-BE49-F238E27FC236}">
                  <a16:creationId xmlns:a16="http://schemas.microsoft.com/office/drawing/2014/main" id="{DC0A2C78-97A0-2C41-B4D7-AC13F9C771E1}"/>
                </a:ext>
              </a:extLst>
            </p:cNvPr>
            <p:cNvSpPr>
              <a:spLocks/>
            </p:cNvSpPr>
            <p:nvPr/>
          </p:nvSpPr>
          <p:spPr bwMode="auto">
            <a:xfrm>
              <a:off x="-7377781" y="11296601"/>
              <a:ext cx="990600" cy="1123950"/>
            </a:xfrm>
            <a:custGeom>
              <a:avLst/>
              <a:gdLst>
                <a:gd name="T0" fmla="*/ 278 w 312"/>
                <a:gd name="T1" fmla="*/ 151 h 354"/>
                <a:gd name="T2" fmla="*/ 297 w 312"/>
                <a:gd name="T3" fmla="*/ 169 h 354"/>
                <a:gd name="T4" fmla="*/ 289 w 312"/>
                <a:gd name="T5" fmla="*/ 186 h 354"/>
                <a:gd name="T6" fmla="*/ 297 w 312"/>
                <a:gd name="T7" fmla="*/ 206 h 354"/>
                <a:gd name="T8" fmla="*/ 298 w 312"/>
                <a:gd name="T9" fmla="*/ 226 h 354"/>
                <a:gd name="T10" fmla="*/ 291 w 312"/>
                <a:gd name="T11" fmla="*/ 246 h 354"/>
                <a:gd name="T12" fmla="*/ 272 w 312"/>
                <a:gd name="T13" fmla="*/ 253 h 354"/>
                <a:gd name="T14" fmla="*/ 242 w 312"/>
                <a:gd name="T15" fmla="*/ 278 h 354"/>
                <a:gd name="T16" fmla="*/ 244 w 312"/>
                <a:gd name="T17" fmla="*/ 289 h 354"/>
                <a:gd name="T18" fmla="*/ 228 w 312"/>
                <a:gd name="T19" fmla="*/ 311 h 354"/>
                <a:gd name="T20" fmla="*/ 224 w 312"/>
                <a:gd name="T21" fmla="*/ 327 h 354"/>
                <a:gd name="T22" fmla="*/ 214 w 312"/>
                <a:gd name="T23" fmla="*/ 339 h 354"/>
                <a:gd name="T24" fmla="*/ 197 w 312"/>
                <a:gd name="T25" fmla="*/ 336 h 354"/>
                <a:gd name="T26" fmla="*/ 181 w 312"/>
                <a:gd name="T27" fmla="*/ 351 h 354"/>
                <a:gd name="T28" fmla="*/ 163 w 312"/>
                <a:gd name="T29" fmla="*/ 343 h 354"/>
                <a:gd name="T30" fmla="*/ 140 w 312"/>
                <a:gd name="T31" fmla="*/ 319 h 354"/>
                <a:gd name="T32" fmla="*/ 122 w 312"/>
                <a:gd name="T33" fmla="*/ 317 h 354"/>
                <a:gd name="T34" fmla="*/ 112 w 312"/>
                <a:gd name="T35" fmla="*/ 307 h 354"/>
                <a:gd name="T36" fmla="*/ 98 w 312"/>
                <a:gd name="T37" fmla="*/ 294 h 354"/>
                <a:gd name="T38" fmla="*/ 92 w 312"/>
                <a:gd name="T39" fmla="*/ 276 h 354"/>
                <a:gd name="T40" fmla="*/ 89 w 312"/>
                <a:gd name="T41" fmla="*/ 260 h 354"/>
                <a:gd name="T42" fmla="*/ 101 w 312"/>
                <a:gd name="T43" fmla="*/ 244 h 354"/>
                <a:gd name="T44" fmla="*/ 97 w 312"/>
                <a:gd name="T45" fmla="*/ 234 h 354"/>
                <a:gd name="T46" fmla="*/ 83 w 312"/>
                <a:gd name="T47" fmla="*/ 218 h 354"/>
                <a:gd name="T48" fmla="*/ 78 w 312"/>
                <a:gd name="T49" fmla="*/ 206 h 354"/>
                <a:gd name="T50" fmla="*/ 78 w 312"/>
                <a:gd name="T51" fmla="*/ 196 h 354"/>
                <a:gd name="T52" fmla="*/ 69 w 312"/>
                <a:gd name="T53" fmla="*/ 199 h 354"/>
                <a:gd name="T54" fmla="*/ 59 w 312"/>
                <a:gd name="T55" fmla="*/ 177 h 354"/>
                <a:gd name="T56" fmla="*/ 35 w 312"/>
                <a:gd name="T57" fmla="*/ 181 h 354"/>
                <a:gd name="T58" fmla="*/ 19 w 312"/>
                <a:gd name="T59" fmla="*/ 162 h 354"/>
                <a:gd name="T60" fmla="*/ 0 w 312"/>
                <a:gd name="T61" fmla="*/ 157 h 354"/>
                <a:gd name="T62" fmla="*/ 6 w 312"/>
                <a:gd name="T63" fmla="*/ 147 h 354"/>
                <a:gd name="T64" fmla="*/ 34 w 312"/>
                <a:gd name="T65" fmla="*/ 110 h 354"/>
                <a:gd name="T66" fmla="*/ 53 w 312"/>
                <a:gd name="T67" fmla="*/ 90 h 354"/>
                <a:gd name="T68" fmla="*/ 36 w 312"/>
                <a:gd name="T69" fmla="*/ 64 h 354"/>
                <a:gd name="T70" fmla="*/ 45 w 312"/>
                <a:gd name="T71" fmla="*/ 50 h 354"/>
                <a:gd name="T72" fmla="*/ 55 w 312"/>
                <a:gd name="T73" fmla="*/ 28 h 354"/>
                <a:gd name="T74" fmla="*/ 71 w 312"/>
                <a:gd name="T75" fmla="*/ 24 h 354"/>
                <a:gd name="T76" fmla="*/ 83 w 312"/>
                <a:gd name="T77" fmla="*/ 18 h 354"/>
                <a:gd name="T78" fmla="*/ 105 w 312"/>
                <a:gd name="T79" fmla="*/ 14 h 354"/>
                <a:gd name="T80" fmla="*/ 126 w 312"/>
                <a:gd name="T81" fmla="*/ 20 h 354"/>
                <a:gd name="T82" fmla="*/ 156 w 312"/>
                <a:gd name="T83" fmla="*/ 10 h 354"/>
                <a:gd name="T84" fmla="*/ 181 w 312"/>
                <a:gd name="T85" fmla="*/ 5 h 354"/>
                <a:gd name="T86" fmla="*/ 229 w 312"/>
                <a:gd name="T87" fmla="*/ 11 h 354"/>
                <a:gd name="T88" fmla="*/ 260 w 312"/>
                <a:gd name="T89" fmla="*/ 7 h 354"/>
                <a:gd name="T90" fmla="*/ 271 w 312"/>
                <a:gd name="T91" fmla="*/ 22 h 354"/>
                <a:gd name="T92" fmla="*/ 283 w 312"/>
                <a:gd name="T93" fmla="*/ 32 h 354"/>
                <a:gd name="T94" fmla="*/ 310 w 312"/>
                <a:gd name="T95" fmla="*/ 73 h 354"/>
                <a:gd name="T96" fmla="*/ 304 w 312"/>
                <a:gd name="T97" fmla="*/ 89 h 354"/>
                <a:gd name="T98" fmla="*/ 312 w 312"/>
                <a:gd name="T99" fmla="*/ 111 h 354"/>
                <a:gd name="T100" fmla="*/ 286 w 312"/>
                <a:gd name="T101" fmla="*/ 13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 h="354">
                  <a:moveTo>
                    <a:pt x="281" y="139"/>
                  </a:moveTo>
                  <a:cubicBezTo>
                    <a:pt x="278" y="151"/>
                    <a:pt x="278" y="151"/>
                    <a:pt x="278" y="151"/>
                  </a:cubicBezTo>
                  <a:cubicBezTo>
                    <a:pt x="278" y="151"/>
                    <a:pt x="291" y="163"/>
                    <a:pt x="294" y="165"/>
                  </a:cubicBezTo>
                  <a:cubicBezTo>
                    <a:pt x="297" y="167"/>
                    <a:pt x="297" y="169"/>
                    <a:pt x="297" y="169"/>
                  </a:cubicBezTo>
                  <a:cubicBezTo>
                    <a:pt x="298" y="182"/>
                    <a:pt x="298" y="182"/>
                    <a:pt x="298" y="182"/>
                  </a:cubicBezTo>
                  <a:cubicBezTo>
                    <a:pt x="289" y="186"/>
                    <a:pt x="289" y="186"/>
                    <a:pt x="289" y="186"/>
                  </a:cubicBezTo>
                  <a:cubicBezTo>
                    <a:pt x="289" y="186"/>
                    <a:pt x="291" y="193"/>
                    <a:pt x="291" y="195"/>
                  </a:cubicBezTo>
                  <a:cubicBezTo>
                    <a:pt x="291" y="197"/>
                    <a:pt x="295" y="203"/>
                    <a:pt x="297" y="206"/>
                  </a:cubicBezTo>
                  <a:cubicBezTo>
                    <a:pt x="299" y="209"/>
                    <a:pt x="299" y="210"/>
                    <a:pt x="298" y="213"/>
                  </a:cubicBezTo>
                  <a:cubicBezTo>
                    <a:pt x="297" y="216"/>
                    <a:pt x="298" y="224"/>
                    <a:pt x="298" y="226"/>
                  </a:cubicBezTo>
                  <a:cubicBezTo>
                    <a:pt x="299" y="229"/>
                    <a:pt x="295" y="233"/>
                    <a:pt x="294" y="235"/>
                  </a:cubicBezTo>
                  <a:cubicBezTo>
                    <a:pt x="292" y="237"/>
                    <a:pt x="293" y="244"/>
                    <a:pt x="291" y="246"/>
                  </a:cubicBezTo>
                  <a:cubicBezTo>
                    <a:pt x="289" y="248"/>
                    <a:pt x="280" y="241"/>
                    <a:pt x="277" y="242"/>
                  </a:cubicBezTo>
                  <a:cubicBezTo>
                    <a:pt x="274" y="242"/>
                    <a:pt x="274" y="245"/>
                    <a:pt x="272" y="253"/>
                  </a:cubicBezTo>
                  <a:cubicBezTo>
                    <a:pt x="269" y="261"/>
                    <a:pt x="256" y="271"/>
                    <a:pt x="254" y="272"/>
                  </a:cubicBezTo>
                  <a:cubicBezTo>
                    <a:pt x="252" y="273"/>
                    <a:pt x="247" y="277"/>
                    <a:pt x="242" y="278"/>
                  </a:cubicBezTo>
                  <a:cubicBezTo>
                    <a:pt x="237" y="279"/>
                    <a:pt x="239" y="281"/>
                    <a:pt x="239" y="281"/>
                  </a:cubicBezTo>
                  <a:cubicBezTo>
                    <a:pt x="239" y="281"/>
                    <a:pt x="242" y="287"/>
                    <a:pt x="244" y="289"/>
                  </a:cubicBezTo>
                  <a:cubicBezTo>
                    <a:pt x="247" y="291"/>
                    <a:pt x="245" y="292"/>
                    <a:pt x="245" y="292"/>
                  </a:cubicBezTo>
                  <a:cubicBezTo>
                    <a:pt x="245" y="292"/>
                    <a:pt x="231" y="309"/>
                    <a:pt x="228" y="311"/>
                  </a:cubicBezTo>
                  <a:cubicBezTo>
                    <a:pt x="226" y="314"/>
                    <a:pt x="226" y="313"/>
                    <a:pt x="224" y="313"/>
                  </a:cubicBezTo>
                  <a:cubicBezTo>
                    <a:pt x="221" y="313"/>
                    <a:pt x="223" y="323"/>
                    <a:pt x="224" y="327"/>
                  </a:cubicBezTo>
                  <a:cubicBezTo>
                    <a:pt x="224" y="332"/>
                    <a:pt x="216" y="337"/>
                    <a:pt x="214" y="338"/>
                  </a:cubicBezTo>
                  <a:cubicBezTo>
                    <a:pt x="214" y="338"/>
                    <a:pt x="214" y="339"/>
                    <a:pt x="214" y="339"/>
                  </a:cubicBezTo>
                  <a:cubicBezTo>
                    <a:pt x="211" y="339"/>
                    <a:pt x="205" y="339"/>
                    <a:pt x="204" y="339"/>
                  </a:cubicBezTo>
                  <a:cubicBezTo>
                    <a:pt x="201" y="340"/>
                    <a:pt x="200" y="338"/>
                    <a:pt x="197" y="336"/>
                  </a:cubicBezTo>
                  <a:cubicBezTo>
                    <a:pt x="194" y="333"/>
                    <a:pt x="189" y="339"/>
                    <a:pt x="184" y="342"/>
                  </a:cubicBezTo>
                  <a:cubicBezTo>
                    <a:pt x="180" y="344"/>
                    <a:pt x="182" y="348"/>
                    <a:pt x="181" y="351"/>
                  </a:cubicBezTo>
                  <a:cubicBezTo>
                    <a:pt x="180" y="354"/>
                    <a:pt x="178" y="351"/>
                    <a:pt x="172" y="350"/>
                  </a:cubicBezTo>
                  <a:cubicBezTo>
                    <a:pt x="166" y="349"/>
                    <a:pt x="163" y="343"/>
                    <a:pt x="163" y="343"/>
                  </a:cubicBezTo>
                  <a:cubicBezTo>
                    <a:pt x="163" y="343"/>
                    <a:pt x="150" y="324"/>
                    <a:pt x="149" y="321"/>
                  </a:cubicBezTo>
                  <a:cubicBezTo>
                    <a:pt x="147" y="318"/>
                    <a:pt x="142" y="318"/>
                    <a:pt x="140" y="319"/>
                  </a:cubicBezTo>
                  <a:cubicBezTo>
                    <a:pt x="139" y="319"/>
                    <a:pt x="139" y="319"/>
                    <a:pt x="137" y="317"/>
                  </a:cubicBezTo>
                  <a:cubicBezTo>
                    <a:pt x="135" y="315"/>
                    <a:pt x="129" y="316"/>
                    <a:pt x="122" y="317"/>
                  </a:cubicBezTo>
                  <a:cubicBezTo>
                    <a:pt x="120" y="317"/>
                    <a:pt x="118" y="317"/>
                    <a:pt x="117" y="318"/>
                  </a:cubicBezTo>
                  <a:cubicBezTo>
                    <a:pt x="116" y="315"/>
                    <a:pt x="113" y="309"/>
                    <a:pt x="112" y="307"/>
                  </a:cubicBezTo>
                  <a:cubicBezTo>
                    <a:pt x="109" y="304"/>
                    <a:pt x="107" y="300"/>
                    <a:pt x="104" y="299"/>
                  </a:cubicBezTo>
                  <a:cubicBezTo>
                    <a:pt x="100" y="298"/>
                    <a:pt x="99" y="297"/>
                    <a:pt x="98" y="294"/>
                  </a:cubicBezTo>
                  <a:cubicBezTo>
                    <a:pt x="96" y="290"/>
                    <a:pt x="94" y="285"/>
                    <a:pt x="93" y="284"/>
                  </a:cubicBezTo>
                  <a:cubicBezTo>
                    <a:pt x="92" y="282"/>
                    <a:pt x="91" y="279"/>
                    <a:pt x="92" y="276"/>
                  </a:cubicBezTo>
                  <a:cubicBezTo>
                    <a:pt x="92" y="274"/>
                    <a:pt x="96" y="272"/>
                    <a:pt x="94" y="268"/>
                  </a:cubicBezTo>
                  <a:cubicBezTo>
                    <a:pt x="92" y="264"/>
                    <a:pt x="90" y="263"/>
                    <a:pt x="89" y="260"/>
                  </a:cubicBezTo>
                  <a:cubicBezTo>
                    <a:pt x="89" y="257"/>
                    <a:pt x="88" y="256"/>
                    <a:pt x="90" y="254"/>
                  </a:cubicBezTo>
                  <a:cubicBezTo>
                    <a:pt x="92" y="251"/>
                    <a:pt x="101" y="247"/>
                    <a:pt x="101" y="244"/>
                  </a:cubicBezTo>
                  <a:cubicBezTo>
                    <a:pt x="102" y="240"/>
                    <a:pt x="104" y="239"/>
                    <a:pt x="101" y="237"/>
                  </a:cubicBezTo>
                  <a:cubicBezTo>
                    <a:pt x="98" y="235"/>
                    <a:pt x="95" y="235"/>
                    <a:pt x="97" y="234"/>
                  </a:cubicBezTo>
                  <a:cubicBezTo>
                    <a:pt x="98" y="232"/>
                    <a:pt x="100" y="231"/>
                    <a:pt x="98" y="229"/>
                  </a:cubicBezTo>
                  <a:cubicBezTo>
                    <a:pt x="96" y="228"/>
                    <a:pt x="85" y="220"/>
                    <a:pt x="83" y="218"/>
                  </a:cubicBezTo>
                  <a:cubicBezTo>
                    <a:pt x="80" y="217"/>
                    <a:pt x="77" y="216"/>
                    <a:pt x="77" y="213"/>
                  </a:cubicBezTo>
                  <a:cubicBezTo>
                    <a:pt x="77" y="210"/>
                    <a:pt x="77" y="208"/>
                    <a:pt x="78" y="206"/>
                  </a:cubicBezTo>
                  <a:cubicBezTo>
                    <a:pt x="79" y="204"/>
                    <a:pt x="82" y="199"/>
                    <a:pt x="82" y="198"/>
                  </a:cubicBezTo>
                  <a:cubicBezTo>
                    <a:pt x="82" y="197"/>
                    <a:pt x="82" y="196"/>
                    <a:pt x="78" y="196"/>
                  </a:cubicBezTo>
                  <a:cubicBezTo>
                    <a:pt x="74" y="197"/>
                    <a:pt x="74" y="197"/>
                    <a:pt x="72" y="198"/>
                  </a:cubicBezTo>
                  <a:cubicBezTo>
                    <a:pt x="71" y="199"/>
                    <a:pt x="69" y="200"/>
                    <a:pt x="69" y="199"/>
                  </a:cubicBezTo>
                  <a:cubicBezTo>
                    <a:pt x="68" y="198"/>
                    <a:pt x="67" y="193"/>
                    <a:pt x="66" y="192"/>
                  </a:cubicBezTo>
                  <a:cubicBezTo>
                    <a:pt x="65" y="191"/>
                    <a:pt x="59" y="177"/>
                    <a:pt x="59" y="177"/>
                  </a:cubicBezTo>
                  <a:cubicBezTo>
                    <a:pt x="59" y="177"/>
                    <a:pt x="38" y="178"/>
                    <a:pt x="38" y="178"/>
                  </a:cubicBezTo>
                  <a:cubicBezTo>
                    <a:pt x="38" y="178"/>
                    <a:pt x="37" y="181"/>
                    <a:pt x="35" y="181"/>
                  </a:cubicBezTo>
                  <a:cubicBezTo>
                    <a:pt x="32" y="181"/>
                    <a:pt x="21" y="183"/>
                    <a:pt x="21" y="179"/>
                  </a:cubicBezTo>
                  <a:cubicBezTo>
                    <a:pt x="20" y="176"/>
                    <a:pt x="22" y="165"/>
                    <a:pt x="19" y="162"/>
                  </a:cubicBezTo>
                  <a:cubicBezTo>
                    <a:pt x="15" y="159"/>
                    <a:pt x="14" y="157"/>
                    <a:pt x="9" y="157"/>
                  </a:cubicBezTo>
                  <a:cubicBezTo>
                    <a:pt x="6" y="157"/>
                    <a:pt x="3" y="157"/>
                    <a:pt x="0" y="157"/>
                  </a:cubicBezTo>
                  <a:cubicBezTo>
                    <a:pt x="0" y="157"/>
                    <a:pt x="0" y="157"/>
                    <a:pt x="0" y="157"/>
                  </a:cubicBezTo>
                  <a:cubicBezTo>
                    <a:pt x="3" y="153"/>
                    <a:pt x="5" y="149"/>
                    <a:pt x="6" y="147"/>
                  </a:cubicBezTo>
                  <a:cubicBezTo>
                    <a:pt x="9" y="142"/>
                    <a:pt x="28" y="130"/>
                    <a:pt x="28" y="130"/>
                  </a:cubicBezTo>
                  <a:cubicBezTo>
                    <a:pt x="29" y="130"/>
                    <a:pt x="34" y="110"/>
                    <a:pt x="34" y="110"/>
                  </a:cubicBezTo>
                  <a:cubicBezTo>
                    <a:pt x="34" y="110"/>
                    <a:pt x="46" y="110"/>
                    <a:pt x="46" y="110"/>
                  </a:cubicBezTo>
                  <a:cubicBezTo>
                    <a:pt x="46" y="110"/>
                    <a:pt x="53" y="90"/>
                    <a:pt x="53" y="90"/>
                  </a:cubicBezTo>
                  <a:cubicBezTo>
                    <a:pt x="53" y="90"/>
                    <a:pt x="40" y="81"/>
                    <a:pt x="37" y="79"/>
                  </a:cubicBezTo>
                  <a:cubicBezTo>
                    <a:pt x="35" y="77"/>
                    <a:pt x="36" y="68"/>
                    <a:pt x="36" y="64"/>
                  </a:cubicBezTo>
                  <a:cubicBezTo>
                    <a:pt x="36" y="61"/>
                    <a:pt x="40" y="61"/>
                    <a:pt x="43" y="60"/>
                  </a:cubicBezTo>
                  <a:cubicBezTo>
                    <a:pt x="46" y="59"/>
                    <a:pt x="45" y="52"/>
                    <a:pt x="45" y="50"/>
                  </a:cubicBezTo>
                  <a:cubicBezTo>
                    <a:pt x="45" y="47"/>
                    <a:pt x="44" y="47"/>
                    <a:pt x="41" y="46"/>
                  </a:cubicBezTo>
                  <a:cubicBezTo>
                    <a:pt x="37" y="44"/>
                    <a:pt x="54" y="29"/>
                    <a:pt x="55" y="28"/>
                  </a:cubicBezTo>
                  <a:cubicBezTo>
                    <a:pt x="55" y="26"/>
                    <a:pt x="59" y="27"/>
                    <a:pt x="63" y="28"/>
                  </a:cubicBezTo>
                  <a:cubicBezTo>
                    <a:pt x="66" y="28"/>
                    <a:pt x="68" y="26"/>
                    <a:pt x="71" y="24"/>
                  </a:cubicBezTo>
                  <a:cubicBezTo>
                    <a:pt x="74" y="23"/>
                    <a:pt x="75" y="18"/>
                    <a:pt x="75" y="18"/>
                  </a:cubicBezTo>
                  <a:cubicBezTo>
                    <a:pt x="75" y="18"/>
                    <a:pt x="83" y="18"/>
                    <a:pt x="83" y="18"/>
                  </a:cubicBezTo>
                  <a:cubicBezTo>
                    <a:pt x="83" y="18"/>
                    <a:pt x="95" y="7"/>
                    <a:pt x="95" y="7"/>
                  </a:cubicBezTo>
                  <a:cubicBezTo>
                    <a:pt x="105" y="14"/>
                    <a:pt x="105" y="14"/>
                    <a:pt x="105" y="14"/>
                  </a:cubicBezTo>
                  <a:cubicBezTo>
                    <a:pt x="119" y="8"/>
                    <a:pt x="119" y="8"/>
                    <a:pt x="119" y="8"/>
                  </a:cubicBezTo>
                  <a:cubicBezTo>
                    <a:pt x="126" y="20"/>
                    <a:pt x="126" y="20"/>
                    <a:pt x="126" y="20"/>
                  </a:cubicBezTo>
                  <a:cubicBezTo>
                    <a:pt x="126" y="20"/>
                    <a:pt x="141" y="9"/>
                    <a:pt x="146" y="6"/>
                  </a:cubicBezTo>
                  <a:cubicBezTo>
                    <a:pt x="151" y="2"/>
                    <a:pt x="156" y="10"/>
                    <a:pt x="156" y="10"/>
                  </a:cubicBezTo>
                  <a:cubicBezTo>
                    <a:pt x="156" y="10"/>
                    <a:pt x="171" y="9"/>
                    <a:pt x="175" y="9"/>
                  </a:cubicBezTo>
                  <a:cubicBezTo>
                    <a:pt x="179" y="9"/>
                    <a:pt x="179" y="7"/>
                    <a:pt x="181" y="5"/>
                  </a:cubicBezTo>
                  <a:cubicBezTo>
                    <a:pt x="183" y="3"/>
                    <a:pt x="208" y="2"/>
                    <a:pt x="213" y="1"/>
                  </a:cubicBezTo>
                  <a:cubicBezTo>
                    <a:pt x="219" y="0"/>
                    <a:pt x="227" y="9"/>
                    <a:pt x="229" y="11"/>
                  </a:cubicBezTo>
                  <a:cubicBezTo>
                    <a:pt x="231" y="13"/>
                    <a:pt x="241" y="8"/>
                    <a:pt x="247" y="6"/>
                  </a:cubicBezTo>
                  <a:cubicBezTo>
                    <a:pt x="252" y="3"/>
                    <a:pt x="260" y="7"/>
                    <a:pt x="260" y="7"/>
                  </a:cubicBezTo>
                  <a:cubicBezTo>
                    <a:pt x="260" y="7"/>
                    <a:pt x="263" y="10"/>
                    <a:pt x="266" y="13"/>
                  </a:cubicBezTo>
                  <a:cubicBezTo>
                    <a:pt x="269" y="16"/>
                    <a:pt x="270" y="19"/>
                    <a:pt x="271" y="22"/>
                  </a:cubicBezTo>
                  <a:cubicBezTo>
                    <a:pt x="271" y="26"/>
                    <a:pt x="276" y="29"/>
                    <a:pt x="277" y="31"/>
                  </a:cubicBezTo>
                  <a:cubicBezTo>
                    <a:pt x="279" y="34"/>
                    <a:pt x="283" y="32"/>
                    <a:pt x="283" y="32"/>
                  </a:cubicBezTo>
                  <a:cubicBezTo>
                    <a:pt x="283" y="32"/>
                    <a:pt x="302" y="55"/>
                    <a:pt x="305" y="59"/>
                  </a:cubicBezTo>
                  <a:cubicBezTo>
                    <a:pt x="309" y="63"/>
                    <a:pt x="310" y="70"/>
                    <a:pt x="310" y="73"/>
                  </a:cubicBezTo>
                  <a:cubicBezTo>
                    <a:pt x="311" y="76"/>
                    <a:pt x="303" y="79"/>
                    <a:pt x="303" y="79"/>
                  </a:cubicBezTo>
                  <a:cubicBezTo>
                    <a:pt x="304" y="89"/>
                    <a:pt x="304" y="89"/>
                    <a:pt x="304" y="89"/>
                  </a:cubicBezTo>
                  <a:cubicBezTo>
                    <a:pt x="312" y="97"/>
                    <a:pt x="312" y="97"/>
                    <a:pt x="312" y="97"/>
                  </a:cubicBezTo>
                  <a:cubicBezTo>
                    <a:pt x="312" y="111"/>
                    <a:pt x="312" y="111"/>
                    <a:pt x="312" y="111"/>
                  </a:cubicBezTo>
                  <a:cubicBezTo>
                    <a:pt x="298" y="127"/>
                    <a:pt x="298" y="127"/>
                    <a:pt x="298" y="127"/>
                  </a:cubicBezTo>
                  <a:cubicBezTo>
                    <a:pt x="298" y="127"/>
                    <a:pt x="289" y="134"/>
                    <a:pt x="286" y="135"/>
                  </a:cubicBezTo>
                  <a:cubicBezTo>
                    <a:pt x="283" y="136"/>
                    <a:pt x="281" y="139"/>
                    <a:pt x="281" y="139"/>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404" name="Freeform 534">
              <a:extLst>
                <a:ext uri="{FF2B5EF4-FFF2-40B4-BE49-F238E27FC236}">
                  <a16:creationId xmlns:a16="http://schemas.microsoft.com/office/drawing/2014/main" id="{984BA823-E5F8-F145-A25B-7B0CBB51038E}"/>
                </a:ext>
              </a:extLst>
            </p:cNvPr>
            <p:cNvSpPr>
              <a:spLocks/>
            </p:cNvSpPr>
            <p:nvPr/>
          </p:nvSpPr>
          <p:spPr bwMode="auto">
            <a:xfrm>
              <a:off x="-7584156" y="9509077"/>
              <a:ext cx="1520825" cy="1851025"/>
            </a:xfrm>
            <a:custGeom>
              <a:avLst/>
              <a:gdLst>
                <a:gd name="T0" fmla="*/ 458 w 479"/>
                <a:gd name="T1" fmla="*/ 246 h 583"/>
                <a:gd name="T2" fmla="*/ 458 w 479"/>
                <a:gd name="T3" fmla="*/ 269 h 583"/>
                <a:gd name="T4" fmla="*/ 429 w 479"/>
                <a:gd name="T5" fmla="*/ 273 h 583"/>
                <a:gd name="T6" fmla="*/ 451 w 479"/>
                <a:gd name="T7" fmla="*/ 303 h 583"/>
                <a:gd name="T8" fmla="*/ 443 w 479"/>
                <a:gd name="T9" fmla="*/ 342 h 583"/>
                <a:gd name="T10" fmla="*/ 448 w 479"/>
                <a:gd name="T11" fmla="*/ 381 h 583"/>
                <a:gd name="T12" fmla="*/ 460 w 479"/>
                <a:gd name="T13" fmla="*/ 420 h 583"/>
                <a:gd name="T14" fmla="*/ 467 w 479"/>
                <a:gd name="T15" fmla="*/ 451 h 583"/>
                <a:gd name="T16" fmla="*/ 458 w 479"/>
                <a:gd name="T17" fmla="*/ 486 h 583"/>
                <a:gd name="T18" fmla="*/ 452 w 479"/>
                <a:gd name="T19" fmla="*/ 488 h 583"/>
                <a:gd name="T20" fmla="*/ 400 w 479"/>
                <a:gd name="T21" fmla="*/ 500 h 583"/>
                <a:gd name="T22" fmla="*/ 388 w 479"/>
                <a:gd name="T23" fmla="*/ 542 h 583"/>
                <a:gd name="T24" fmla="*/ 325 w 479"/>
                <a:gd name="T25" fmla="*/ 570 h 583"/>
                <a:gd name="T26" fmla="*/ 278 w 479"/>
                <a:gd name="T27" fmla="*/ 564 h 583"/>
                <a:gd name="T28" fmla="*/ 221 w 479"/>
                <a:gd name="T29" fmla="*/ 573 h 583"/>
                <a:gd name="T30" fmla="*/ 184 w 479"/>
                <a:gd name="T31" fmla="*/ 571 h 583"/>
                <a:gd name="T32" fmla="*/ 160 w 479"/>
                <a:gd name="T33" fmla="*/ 560 h 583"/>
                <a:gd name="T34" fmla="*/ 142 w 479"/>
                <a:gd name="T35" fmla="*/ 534 h 583"/>
                <a:gd name="T36" fmla="*/ 128 w 479"/>
                <a:gd name="T37" fmla="*/ 497 h 583"/>
                <a:gd name="T38" fmla="*/ 104 w 479"/>
                <a:gd name="T39" fmla="*/ 457 h 583"/>
                <a:gd name="T40" fmla="*/ 80 w 479"/>
                <a:gd name="T41" fmla="*/ 427 h 583"/>
                <a:gd name="T42" fmla="*/ 42 w 479"/>
                <a:gd name="T43" fmla="*/ 433 h 583"/>
                <a:gd name="T44" fmla="*/ 16 w 479"/>
                <a:gd name="T45" fmla="*/ 407 h 583"/>
                <a:gd name="T46" fmla="*/ 0 w 479"/>
                <a:gd name="T47" fmla="*/ 381 h 583"/>
                <a:gd name="T48" fmla="*/ 19 w 479"/>
                <a:gd name="T49" fmla="*/ 333 h 583"/>
                <a:gd name="T50" fmla="*/ 25 w 479"/>
                <a:gd name="T51" fmla="*/ 294 h 583"/>
                <a:gd name="T52" fmla="*/ 61 w 479"/>
                <a:gd name="T53" fmla="*/ 288 h 583"/>
                <a:gd name="T54" fmla="*/ 73 w 479"/>
                <a:gd name="T55" fmla="*/ 280 h 583"/>
                <a:gd name="T56" fmla="*/ 96 w 479"/>
                <a:gd name="T57" fmla="*/ 255 h 583"/>
                <a:gd name="T58" fmla="*/ 122 w 479"/>
                <a:gd name="T59" fmla="*/ 227 h 583"/>
                <a:gd name="T60" fmla="*/ 139 w 479"/>
                <a:gd name="T61" fmla="*/ 195 h 583"/>
                <a:gd name="T62" fmla="*/ 135 w 479"/>
                <a:gd name="T63" fmla="*/ 174 h 583"/>
                <a:gd name="T64" fmla="*/ 137 w 479"/>
                <a:gd name="T65" fmla="*/ 156 h 583"/>
                <a:gd name="T66" fmla="*/ 146 w 479"/>
                <a:gd name="T67" fmla="*/ 119 h 583"/>
                <a:gd name="T68" fmla="*/ 159 w 479"/>
                <a:gd name="T69" fmla="*/ 99 h 583"/>
                <a:gd name="T70" fmla="*/ 143 w 479"/>
                <a:gd name="T71" fmla="*/ 46 h 583"/>
                <a:gd name="T72" fmla="*/ 180 w 479"/>
                <a:gd name="T73" fmla="*/ 38 h 583"/>
                <a:gd name="T74" fmla="*/ 222 w 479"/>
                <a:gd name="T75" fmla="*/ 36 h 583"/>
                <a:gd name="T76" fmla="*/ 242 w 479"/>
                <a:gd name="T77" fmla="*/ 7 h 583"/>
                <a:gd name="T78" fmla="*/ 252 w 479"/>
                <a:gd name="T79" fmla="*/ 8 h 583"/>
                <a:gd name="T80" fmla="*/ 257 w 479"/>
                <a:gd name="T81" fmla="*/ 48 h 583"/>
                <a:gd name="T82" fmla="*/ 276 w 479"/>
                <a:gd name="T83" fmla="*/ 84 h 583"/>
                <a:gd name="T84" fmla="*/ 301 w 479"/>
                <a:gd name="T85" fmla="*/ 115 h 583"/>
                <a:gd name="T86" fmla="*/ 310 w 479"/>
                <a:gd name="T87" fmla="*/ 129 h 583"/>
                <a:gd name="T88" fmla="*/ 343 w 479"/>
                <a:gd name="T89" fmla="*/ 139 h 583"/>
                <a:gd name="T90" fmla="*/ 374 w 479"/>
                <a:gd name="T91" fmla="*/ 146 h 583"/>
                <a:gd name="T92" fmla="*/ 392 w 479"/>
                <a:gd name="T93" fmla="*/ 169 h 583"/>
                <a:gd name="T94" fmla="*/ 423 w 479"/>
                <a:gd name="T95" fmla="*/ 186 h 583"/>
                <a:gd name="T96" fmla="*/ 457 w 479"/>
                <a:gd name="T97" fmla="*/ 184 h 583"/>
                <a:gd name="T98" fmla="*/ 471 w 479"/>
                <a:gd name="T99" fmla="*/ 212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583">
                  <a:moveTo>
                    <a:pt x="478" y="230"/>
                  </a:moveTo>
                  <a:cubicBezTo>
                    <a:pt x="478" y="233"/>
                    <a:pt x="476" y="234"/>
                    <a:pt x="476" y="234"/>
                  </a:cubicBezTo>
                  <a:cubicBezTo>
                    <a:pt x="476" y="234"/>
                    <a:pt x="460" y="245"/>
                    <a:pt x="458" y="246"/>
                  </a:cubicBezTo>
                  <a:cubicBezTo>
                    <a:pt x="457" y="247"/>
                    <a:pt x="459" y="251"/>
                    <a:pt x="462" y="254"/>
                  </a:cubicBezTo>
                  <a:cubicBezTo>
                    <a:pt x="465" y="257"/>
                    <a:pt x="463" y="261"/>
                    <a:pt x="462" y="265"/>
                  </a:cubicBezTo>
                  <a:cubicBezTo>
                    <a:pt x="460" y="270"/>
                    <a:pt x="458" y="269"/>
                    <a:pt x="458" y="269"/>
                  </a:cubicBezTo>
                  <a:cubicBezTo>
                    <a:pt x="458" y="269"/>
                    <a:pt x="448" y="270"/>
                    <a:pt x="444" y="270"/>
                  </a:cubicBezTo>
                  <a:cubicBezTo>
                    <a:pt x="441" y="271"/>
                    <a:pt x="439" y="269"/>
                    <a:pt x="438" y="268"/>
                  </a:cubicBezTo>
                  <a:cubicBezTo>
                    <a:pt x="437" y="267"/>
                    <a:pt x="429" y="273"/>
                    <a:pt x="429" y="273"/>
                  </a:cubicBezTo>
                  <a:cubicBezTo>
                    <a:pt x="429" y="273"/>
                    <a:pt x="431" y="281"/>
                    <a:pt x="432" y="285"/>
                  </a:cubicBezTo>
                  <a:cubicBezTo>
                    <a:pt x="433" y="289"/>
                    <a:pt x="441" y="291"/>
                    <a:pt x="444" y="291"/>
                  </a:cubicBezTo>
                  <a:cubicBezTo>
                    <a:pt x="446" y="292"/>
                    <a:pt x="451" y="303"/>
                    <a:pt x="451" y="303"/>
                  </a:cubicBezTo>
                  <a:cubicBezTo>
                    <a:pt x="451" y="303"/>
                    <a:pt x="452" y="313"/>
                    <a:pt x="452" y="317"/>
                  </a:cubicBezTo>
                  <a:cubicBezTo>
                    <a:pt x="453" y="320"/>
                    <a:pt x="439" y="326"/>
                    <a:pt x="439" y="326"/>
                  </a:cubicBezTo>
                  <a:cubicBezTo>
                    <a:pt x="439" y="326"/>
                    <a:pt x="442" y="337"/>
                    <a:pt x="443" y="342"/>
                  </a:cubicBezTo>
                  <a:cubicBezTo>
                    <a:pt x="444" y="346"/>
                    <a:pt x="446" y="346"/>
                    <a:pt x="449" y="351"/>
                  </a:cubicBezTo>
                  <a:cubicBezTo>
                    <a:pt x="451" y="357"/>
                    <a:pt x="445" y="363"/>
                    <a:pt x="441" y="367"/>
                  </a:cubicBezTo>
                  <a:cubicBezTo>
                    <a:pt x="437" y="370"/>
                    <a:pt x="446" y="377"/>
                    <a:pt x="448" y="381"/>
                  </a:cubicBezTo>
                  <a:cubicBezTo>
                    <a:pt x="450" y="385"/>
                    <a:pt x="454" y="391"/>
                    <a:pt x="456" y="395"/>
                  </a:cubicBezTo>
                  <a:cubicBezTo>
                    <a:pt x="459" y="398"/>
                    <a:pt x="460" y="401"/>
                    <a:pt x="459" y="404"/>
                  </a:cubicBezTo>
                  <a:cubicBezTo>
                    <a:pt x="459" y="407"/>
                    <a:pt x="459" y="416"/>
                    <a:pt x="460" y="420"/>
                  </a:cubicBezTo>
                  <a:cubicBezTo>
                    <a:pt x="461" y="423"/>
                    <a:pt x="461" y="425"/>
                    <a:pt x="460" y="430"/>
                  </a:cubicBezTo>
                  <a:cubicBezTo>
                    <a:pt x="459" y="434"/>
                    <a:pt x="462" y="436"/>
                    <a:pt x="465" y="440"/>
                  </a:cubicBezTo>
                  <a:cubicBezTo>
                    <a:pt x="467" y="445"/>
                    <a:pt x="466" y="446"/>
                    <a:pt x="467" y="451"/>
                  </a:cubicBezTo>
                  <a:cubicBezTo>
                    <a:pt x="468" y="455"/>
                    <a:pt x="467" y="455"/>
                    <a:pt x="464" y="458"/>
                  </a:cubicBezTo>
                  <a:cubicBezTo>
                    <a:pt x="460" y="462"/>
                    <a:pt x="464" y="469"/>
                    <a:pt x="464" y="475"/>
                  </a:cubicBezTo>
                  <a:cubicBezTo>
                    <a:pt x="464" y="482"/>
                    <a:pt x="461" y="483"/>
                    <a:pt x="458" y="486"/>
                  </a:cubicBezTo>
                  <a:cubicBezTo>
                    <a:pt x="456" y="488"/>
                    <a:pt x="457" y="494"/>
                    <a:pt x="457" y="495"/>
                  </a:cubicBezTo>
                  <a:cubicBezTo>
                    <a:pt x="455" y="493"/>
                    <a:pt x="454" y="492"/>
                    <a:pt x="453" y="490"/>
                  </a:cubicBezTo>
                  <a:cubicBezTo>
                    <a:pt x="453" y="489"/>
                    <a:pt x="452" y="488"/>
                    <a:pt x="452" y="488"/>
                  </a:cubicBezTo>
                  <a:cubicBezTo>
                    <a:pt x="436" y="488"/>
                    <a:pt x="436" y="488"/>
                    <a:pt x="436" y="488"/>
                  </a:cubicBezTo>
                  <a:cubicBezTo>
                    <a:pt x="424" y="501"/>
                    <a:pt x="424" y="501"/>
                    <a:pt x="424" y="501"/>
                  </a:cubicBezTo>
                  <a:cubicBezTo>
                    <a:pt x="400" y="500"/>
                    <a:pt x="400" y="500"/>
                    <a:pt x="400" y="500"/>
                  </a:cubicBezTo>
                  <a:cubicBezTo>
                    <a:pt x="400" y="500"/>
                    <a:pt x="391" y="511"/>
                    <a:pt x="387" y="513"/>
                  </a:cubicBezTo>
                  <a:cubicBezTo>
                    <a:pt x="384" y="516"/>
                    <a:pt x="385" y="520"/>
                    <a:pt x="387" y="524"/>
                  </a:cubicBezTo>
                  <a:cubicBezTo>
                    <a:pt x="390" y="528"/>
                    <a:pt x="388" y="536"/>
                    <a:pt x="388" y="542"/>
                  </a:cubicBezTo>
                  <a:cubicBezTo>
                    <a:pt x="388" y="548"/>
                    <a:pt x="385" y="548"/>
                    <a:pt x="385" y="548"/>
                  </a:cubicBezTo>
                  <a:cubicBezTo>
                    <a:pt x="336" y="552"/>
                    <a:pt x="336" y="552"/>
                    <a:pt x="336" y="552"/>
                  </a:cubicBezTo>
                  <a:cubicBezTo>
                    <a:pt x="325" y="570"/>
                    <a:pt x="325" y="570"/>
                    <a:pt x="325" y="570"/>
                  </a:cubicBezTo>
                  <a:cubicBezTo>
                    <a:pt x="325" y="570"/>
                    <a:pt x="317" y="566"/>
                    <a:pt x="312" y="569"/>
                  </a:cubicBezTo>
                  <a:cubicBezTo>
                    <a:pt x="306" y="571"/>
                    <a:pt x="296" y="576"/>
                    <a:pt x="294" y="574"/>
                  </a:cubicBezTo>
                  <a:cubicBezTo>
                    <a:pt x="292" y="572"/>
                    <a:pt x="284" y="563"/>
                    <a:pt x="278" y="564"/>
                  </a:cubicBezTo>
                  <a:cubicBezTo>
                    <a:pt x="273" y="565"/>
                    <a:pt x="248" y="566"/>
                    <a:pt x="246" y="568"/>
                  </a:cubicBezTo>
                  <a:cubicBezTo>
                    <a:pt x="244" y="570"/>
                    <a:pt x="244" y="572"/>
                    <a:pt x="240" y="572"/>
                  </a:cubicBezTo>
                  <a:cubicBezTo>
                    <a:pt x="236" y="572"/>
                    <a:pt x="221" y="573"/>
                    <a:pt x="221" y="573"/>
                  </a:cubicBezTo>
                  <a:cubicBezTo>
                    <a:pt x="221" y="573"/>
                    <a:pt x="216" y="565"/>
                    <a:pt x="211" y="569"/>
                  </a:cubicBezTo>
                  <a:cubicBezTo>
                    <a:pt x="206" y="572"/>
                    <a:pt x="191" y="583"/>
                    <a:pt x="191" y="583"/>
                  </a:cubicBezTo>
                  <a:cubicBezTo>
                    <a:pt x="184" y="571"/>
                    <a:pt x="184" y="571"/>
                    <a:pt x="184" y="571"/>
                  </a:cubicBezTo>
                  <a:cubicBezTo>
                    <a:pt x="170" y="577"/>
                    <a:pt x="170" y="577"/>
                    <a:pt x="170" y="577"/>
                  </a:cubicBezTo>
                  <a:cubicBezTo>
                    <a:pt x="160" y="570"/>
                    <a:pt x="160" y="570"/>
                    <a:pt x="160" y="570"/>
                  </a:cubicBezTo>
                  <a:cubicBezTo>
                    <a:pt x="160" y="570"/>
                    <a:pt x="160" y="564"/>
                    <a:pt x="160" y="560"/>
                  </a:cubicBezTo>
                  <a:cubicBezTo>
                    <a:pt x="160" y="555"/>
                    <a:pt x="151" y="541"/>
                    <a:pt x="150" y="540"/>
                  </a:cubicBezTo>
                  <a:cubicBezTo>
                    <a:pt x="150" y="538"/>
                    <a:pt x="149" y="538"/>
                    <a:pt x="146" y="538"/>
                  </a:cubicBezTo>
                  <a:cubicBezTo>
                    <a:pt x="144" y="538"/>
                    <a:pt x="142" y="534"/>
                    <a:pt x="142" y="534"/>
                  </a:cubicBezTo>
                  <a:cubicBezTo>
                    <a:pt x="142" y="534"/>
                    <a:pt x="128" y="517"/>
                    <a:pt x="126" y="515"/>
                  </a:cubicBezTo>
                  <a:cubicBezTo>
                    <a:pt x="123" y="512"/>
                    <a:pt x="124" y="509"/>
                    <a:pt x="124" y="509"/>
                  </a:cubicBezTo>
                  <a:cubicBezTo>
                    <a:pt x="124" y="509"/>
                    <a:pt x="127" y="501"/>
                    <a:pt x="128" y="497"/>
                  </a:cubicBezTo>
                  <a:cubicBezTo>
                    <a:pt x="129" y="492"/>
                    <a:pt x="127" y="490"/>
                    <a:pt x="127" y="490"/>
                  </a:cubicBezTo>
                  <a:cubicBezTo>
                    <a:pt x="127" y="490"/>
                    <a:pt x="118" y="475"/>
                    <a:pt x="116" y="469"/>
                  </a:cubicBezTo>
                  <a:cubicBezTo>
                    <a:pt x="115" y="463"/>
                    <a:pt x="107" y="459"/>
                    <a:pt x="104" y="457"/>
                  </a:cubicBezTo>
                  <a:cubicBezTo>
                    <a:pt x="101" y="455"/>
                    <a:pt x="101" y="449"/>
                    <a:pt x="101" y="446"/>
                  </a:cubicBezTo>
                  <a:cubicBezTo>
                    <a:pt x="102" y="443"/>
                    <a:pt x="101" y="441"/>
                    <a:pt x="98" y="436"/>
                  </a:cubicBezTo>
                  <a:cubicBezTo>
                    <a:pt x="95" y="430"/>
                    <a:pt x="86" y="427"/>
                    <a:pt x="80" y="427"/>
                  </a:cubicBezTo>
                  <a:cubicBezTo>
                    <a:pt x="74" y="427"/>
                    <a:pt x="70" y="432"/>
                    <a:pt x="67" y="436"/>
                  </a:cubicBezTo>
                  <a:cubicBezTo>
                    <a:pt x="65" y="440"/>
                    <a:pt x="62" y="437"/>
                    <a:pt x="62" y="437"/>
                  </a:cubicBezTo>
                  <a:cubicBezTo>
                    <a:pt x="62" y="437"/>
                    <a:pt x="45" y="434"/>
                    <a:pt x="42" y="433"/>
                  </a:cubicBezTo>
                  <a:cubicBezTo>
                    <a:pt x="40" y="433"/>
                    <a:pt x="43" y="424"/>
                    <a:pt x="44" y="419"/>
                  </a:cubicBezTo>
                  <a:cubicBezTo>
                    <a:pt x="45" y="414"/>
                    <a:pt x="37" y="409"/>
                    <a:pt x="37" y="408"/>
                  </a:cubicBezTo>
                  <a:cubicBezTo>
                    <a:pt x="36" y="408"/>
                    <a:pt x="19" y="407"/>
                    <a:pt x="16" y="407"/>
                  </a:cubicBezTo>
                  <a:cubicBezTo>
                    <a:pt x="14" y="407"/>
                    <a:pt x="14" y="404"/>
                    <a:pt x="16" y="402"/>
                  </a:cubicBezTo>
                  <a:cubicBezTo>
                    <a:pt x="18" y="399"/>
                    <a:pt x="15" y="397"/>
                    <a:pt x="15" y="397"/>
                  </a:cubicBezTo>
                  <a:cubicBezTo>
                    <a:pt x="15" y="397"/>
                    <a:pt x="5" y="385"/>
                    <a:pt x="0" y="381"/>
                  </a:cubicBezTo>
                  <a:cubicBezTo>
                    <a:pt x="0" y="381"/>
                    <a:pt x="2" y="371"/>
                    <a:pt x="3" y="362"/>
                  </a:cubicBezTo>
                  <a:cubicBezTo>
                    <a:pt x="4" y="353"/>
                    <a:pt x="3" y="344"/>
                    <a:pt x="3" y="344"/>
                  </a:cubicBezTo>
                  <a:cubicBezTo>
                    <a:pt x="19" y="333"/>
                    <a:pt x="19" y="333"/>
                    <a:pt x="19" y="333"/>
                  </a:cubicBezTo>
                  <a:cubicBezTo>
                    <a:pt x="23" y="316"/>
                    <a:pt x="23" y="316"/>
                    <a:pt x="23" y="316"/>
                  </a:cubicBezTo>
                  <a:cubicBezTo>
                    <a:pt x="31" y="302"/>
                    <a:pt x="31" y="302"/>
                    <a:pt x="31" y="302"/>
                  </a:cubicBezTo>
                  <a:cubicBezTo>
                    <a:pt x="25" y="294"/>
                    <a:pt x="25" y="294"/>
                    <a:pt x="25" y="294"/>
                  </a:cubicBezTo>
                  <a:cubicBezTo>
                    <a:pt x="38" y="281"/>
                    <a:pt x="38" y="281"/>
                    <a:pt x="38" y="281"/>
                  </a:cubicBezTo>
                  <a:cubicBezTo>
                    <a:pt x="58" y="294"/>
                    <a:pt x="58" y="294"/>
                    <a:pt x="58" y="294"/>
                  </a:cubicBezTo>
                  <a:cubicBezTo>
                    <a:pt x="61" y="288"/>
                    <a:pt x="61" y="288"/>
                    <a:pt x="61" y="288"/>
                  </a:cubicBezTo>
                  <a:cubicBezTo>
                    <a:pt x="61" y="288"/>
                    <a:pt x="54" y="280"/>
                    <a:pt x="53" y="280"/>
                  </a:cubicBezTo>
                  <a:cubicBezTo>
                    <a:pt x="53" y="280"/>
                    <a:pt x="58" y="277"/>
                    <a:pt x="58" y="277"/>
                  </a:cubicBezTo>
                  <a:cubicBezTo>
                    <a:pt x="73" y="280"/>
                    <a:pt x="73" y="280"/>
                    <a:pt x="73" y="280"/>
                  </a:cubicBezTo>
                  <a:cubicBezTo>
                    <a:pt x="97" y="267"/>
                    <a:pt x="97" y="267"/>
                    <a:pt x="97" y="267"/>
                  </a:cubicBezTo>
                  <a:cubicBezTo>
                    <a:pt x="97" y="267"/>
                    <a:pt x="94" y="264"/>
                    <a:pt x="92" y="262"/>
                  </a:cubicBezTo>
                  <a:cubicBezTo>
                    <a:pt x="90" y="261"/>
                    <a:pt x="94" y="258"/>
                    <a:pt x="96" y="255"/>
                  </a:cubicBezTo>
                  <a:cubicBezTo>
                    <a:pt x="98" y="252"/>
                    <a:pt x="111" y="252"/>
                    <a:pt x="112" y="252"/>
                  </a:cubicBezTo>
                  <a:cubicBezTo>
                    <a:pt x="112" y="252"/>
                    <a:pt x="119" y="243"/>
                    <a:pt x="119" y="243"/>
                  </a:cubicBezTo>
                  <a:cubicBezTo>
                    <a:pt x="119" y="243"/>
                    <a:pt x="121" y="231"/>
                    <a:pt x="122" y="227"/>
                  </a:cubicBezTo>
                  <a:cubicBezTo>
                    <a:pt x="122" y="223"/>
                    <a:pt x="124" y="223"/>
                    <a:pt x="127" y="223"/>
                  </a:cubicBezTo>
                  <a:cubicBezTo>
                    <a:pt x="130" y="223"/>
                    <a:pt x="130" y="224"/>
                    <a:pt x="132" y="221"/>
                  </a:cubicBezTo>
                  <a:cubicBezTo>
                    <a:pt x="134" y="217"/>
                    <a:pt x="139" y="198"/>
                    <a:pt x="139" y="195"/>
                  </a:cubicBezTo>
                  <a:cubicBezTo>
                    <a:pt x="140" y="192"/>
                    <a:pt x="137" y="192"/>
                    <a:pt x="134" y="192"/>
                  </a:cubicBezTo>
                  <a:cubicBezTo>
                    <a:pt x="131" y="191"/>
                    <a:pt x="132" y="189"/>
                    <a:pt x="132" y="189"/>
                  </a:cubicBezTo>
                  <a:cubicBezTo>
                    <a:pt x="132" y="189"/>
                    <a:pt x="134" y="178"/>
                    <a:pt x="135" y="174"/>
                  </a:cubicBezTo>
                  <a:cubicBezTo>
                    <a:pt x="136" y="171"/>
                    <a:pt x="149" y="169"/>
                    <a:pt x="149" y="169"/>
                  </a:cubicBezTo>
                  <a:cubicBezTo>
                    <a:pt x="148" y="160"/>
                    <a:pt x="148" y="160"/>
                    <a:pt x="148" y="160"/>
                  </a:cubicBezTo>
                  <a:cubicBezTo>
                    <a:pt x="137" y="156"/>
                    <a:pt x="137" y="156"/>
                    <a:pt x="137" y="156"/>
                  </a:cubicBezTo>
                  <a:cubicBezTo>
                    <a:pt x="137" y="156"/>
                    <a:pt x="130" y="135"/>
                    <a:pt x="129" y="133"/>
                  </a:cubicBezTo>
                  <a:cubicBezTo>
                    <a:pt x="129" y="131"/>
                    <a:pt x="133" y="123"/>
                    <a:pt x="135" y="120"/>
                  </a:cubicBezTo>
                  <a:cubicBezTo>
                    <a:pt x="136" y="117"/>
                    <a:pt x="143" y="118"/>
                    <a:pt x="146" y="119"/>
                  </a:cubicBezTo>
                  <a:cubicBezTo>
                    <a:pt x="149" y="119"/>
                    <a:pt x="150" y="118"/>
                    <a:pt x="151" y="116"/>
                  </a:cubicBezTo>
                  <a:cubicBezTo>
                    <a:pt x="152" y="114"/>
                    <a:pt x="156" y="112"/>
                    <a:pt x="160" y="109"/>
                  </a:cubicBezTo>
                  <a:cubicBezTo>
                    <a:pt x="164" y="106"/>
                    <a:pt x="160" y="100"/>
                    <a:pt x="159" y="99"/>
                  </a:cubicBezTo>
                  <a:cubicBezTo>
                    <a:pt x="158" y="98"/>
                    <a:pt x="158" y="95"/>
                    <a:pt x="160" y="89"/>
                  </a:cubicBezTo>
                  <a:cubicBezTo>
                    <a:pt x="161" y="84"/>
                    <a:pt x="143" y="68"/>
                    <a:pt x="142" y="66"/>
                  </a:cubicBezTo>
                  <a:cubicBezTo>
                    <a:pt x="141" y="65"/>
                    <a:pt x="142" y="49"/>
                    <a:pt x="143" y="46"/>
                  </a:cubicBezTo>
                  <a:cubicBezTo>
                    <a:pt x="143" y="46"/>
                    <a:pt x="143" y="46"/>
                    <a:pt x="143" y="46"/>
                  </a:cubicBezTo>
                  <a:cubicBezTo>
                    <a:pt x="144" y="43"/>
                    <a:pt x="154" y="39"/>
                    <a:pt x="161" y="36"/>
                  </a:cubicBezTo>
                  <a:cubicBezTo>
                    <a:pt x="167" y="34"/>
                    <a:pt x="175" y="36"/>
                    <a:pt x="180" y="38"/>
                  </a:cubicBezTo>
                  <a:cubicBezTo>
                    <a:pt x="186" y="40"/>
                    <a:pt x="189" y="36"/>
                    <a:pt x="196" y="35"/>
                  </a:cubicBezTo>
                  <a:cubicBezTo>
                    <a:pt x="204" y="33"/>
                    <a:pt x="207" y="34"/>
                    <a:pt x="210" y="36"/>
                  </a:cubicBezTo>
                  <a:cubicBezTo>
                    <a:pt x="214" y="38"/>
                    <a:pt x="218" y="37"/>
                    <a:pt x="222" y="36"/>
                  </a:cubicBezTo>
                  <a:cubicBezTo>
                    <a:pt x="226" y="35"/>
                    <a:pt x="225" y="32"/>
                    <a:pt x="226" y="29"/>
                  </a:cubicBezTo>
                  <a:cubicBezTo>
                    <a:pt x="227" y="26"/>
                    <a:pt x="236" y="25"/>
                    <a:pt x="240" y="20"/>
                  </a:cubicBezTo>
                  <a:cubicBezTo>
                    <a:pt x="245" y="15"/>
                    <a:pt x="242" y="10"/>
                    <a:pt x="242" y="7"/>
                  </a:cubicBezTo>
                  <a:cubicBezTo>
                    <a:pt x="241" y="4"/>
                    <a:pt x="242" y="1"/>
                    <a:pt x="242" y="1"/>
                  </a:cubicBezTo>
                  <a:cubicBezTo>
                    <a:pt x="251" y="0"/>
                    <a:pt x="251" y="0"/>
                    <a:pt x="251" y="0"/>
                  </a:cubicBezTo>
                  <a:cubicBezTo>
                    <a:pt x="251" y="3"/>
                    <a:pt x="251" y="6"/>
                    <a:pt x="252" y="8"/>
                  </a:cubicBezTo>
                  <a:cubicBezTo>
                    <a:pt x="254" y="13"/>
                    <a:pt x="259" y="21"/>
                    <a:pt x="258" y="25"/>
                  </a:cubicBezTo>
                  <a:cubicBezTo>
                    <a:pt x="256" y="28"/>
                    <a:pt x="253" y="36"/>
                    <a:pt x="253" y="38"/>
                  </a:cubicBezTo>
                  <a:cubicBezTo>
                    <a:pt x="254" y="39"/>
                    <a:pt x="258" y="45"/>
                    <a:pt x="257" y="48"/>
                  </a:cubicBezTo>
                  <a:cubicBezTo>
                    <a:pt x="256" y="51"/>
                    <a:pt x="256" y="55"/>
                    <a:pt x="257" y="57"/>
                  </a:cubicBezTo>
                  <a:cubicBezTo>
                    <a:pt x="259" y="59"/>
                    <a:pt x="275" y="77"/>
                    <a:pt x="275" y="77"/>
                  </a:cubicBezTo>
                  <a:cubicBezTo>
                    <a:pt x="275" y="77"/>
                    <a:pt x="277" y="77"/>
                    <a:pt x="276" y="84"/>
                  </a:cubicBezTo>
                  <a:cubicBezTo>
                    <a:pt x="275" y="92"/>
                    <a:pt x="276" y="97"/>
                    <a:pt x="277" y="98"/>
                  </a:cubicBezTo>
                  <a:cubicBezTo>
                    <a:pt x="279" y="99"/>
                    <a:pt x="295" y="114"/>
                    <a:pt x="295" y="114"/>
                  </a:cubicBezTo>
                  <a:cubicBezTo>
                    <a:pt x="295" y="114"/>
                    <a:pt x="297" y="115"/>
                    <a:pt x="301" y="115"/>
                  </a:cubicBezTo>
                  <a:cubicBezTo>
                    <a:pt x="305" y="114"/>
                    <a:pt x="307" y="115"/>
                    <a:pt x="309" y="118"/>
                  </a:cubicBezTo>
                  <a:cubicBezTo>
                    <a:pt x="310" y="121"/>
                    <a:pt x="313" y="123"/>
                    <a:pt x="313" y="123"/>
                  </a:cubicBezTo>
                  <a:cubicBezTo>
                    <a:pt x="313" y="123"/>
                    <a:pt x="309" y="126"/>
                    <a:pt x="310" y="129"/>
                  </a:cubicBezTo>
                  <a:cubicBezTo>
                    <a:pt x="311" y="131"/>
                    <a:pt x="315" y="135"/>
                    <a:pt x="314" y="139"/>
                  </a:cubicBezTo>
                  <a:cubicBezTo>
                    <a:pt x="314" y="142"/>
                    <a:pt x="309" y="149"/>
                    <a:pt x="313" y="148"/>
                  </a:cubicBezTo>
                  <a:cubicBezTo>
                    <a:pt x="317" y="146"/>
                    <a:pt x="343" y="139"/>
                    <a:pt x="343" y="139"/>
                  </a:cubicBezTo>
                  <a:cubicBezTo>
                    <a:pt x="351" y="146"/>
                    <a:pt x="351" y="146"/>
                    <a:pt x="351" y="146"/>
                  </a:cubicBezTo>
                  <a:cubicBezTo>
                    <a:pt x="361" y="137"/>
                    <a:pt x="361" y="137"/>
                    <a:pt x="361" y="137"/>
                  </a:cubicBezTo>
                  <a:cubicBezTo>
                    <a:pt x="361" y="137"/>
                    <a:pt x="372" y="146"/>
                    <a:pt x="374" y="146"/>
                  </a:cubicBezTo>
                  <a:cubicBezTo>
                    <a:pt x="376" y="146"/>
                    <a:pt x="379" y="145"/>
                    <a:pt x="380" y="149"/>
                  </a:cubicBezTo>
                  <a:cubicBezTo>
                    <a:pt x="380" y="153"/>
                    <a:pt x="381" y="159"/>
                    <a:pt x="383" y="161"/>
                  </a:cubicBezTo>
                  <a:cubicBezTo>
                    <a:pt x="385" y="163"/>
                    <a:pt x="392" y="169"/>
                    <a:pt x="392" y="169"/>
                  </a:cubicBezTo>
                  <a:cubicBezTo>
                    <a:pt x="380" y="185"/>
                    <a:pt x="380" y="185"/>
                    <a:pt x="380" y="185"/>
                  </a:cubicBezTo>
                  <a:cubicBezTo>
                    <a:pt x="380" y="185"/>
                    <a:pt x="409" y="185"/>
                    <a:pt x="413" y="188"/>
                  </a:cubicBezTo>
                  <a:cubicBezTo>
                    <a:pt x="418" y="190"/>
                    <a:pt x="421" y="188"/>
                    <a:pt x="423" y="186"/>
                  </a:cubicBezTo>
                  <a:cubicBezTo>
                    <a:pt x="426" y="183"/>
                    <a:pt x="428" y="182"/>
                    <a:pt x="431" y="183"/>
                  </a:cubicBezTo>
                  <a:cubicBezTo>
                    <a:pt x="434" y="185"/>
                    <a:pt x="439" y="187"/>
                    <a:pt x="441" y="184"/>
                  </a:cubicBezTo>
                  <a:cubicBezTo>
                    <a:pt x="442" y="182"/>
                    <a:pt x="451" y="183"/>
                    <a:pt x="457" y="184"/>
                  </a:cubicBezTo>
                  <a:cubicBezTo>
                    <a:pt x="457" y="184"/>
                    <a:pt x="457" y="184"/>
                    <a:pt x="457" y="184"/>
                  </a:cubicBezTo>
                  <a:cubicBezTo>
                    <a:pt x="457" y="184"/>
                    <a:pt x="468" y="196"/>
                    <a:pt x="470" y="197"/>
                  </a:cubicBezTo>
                  <a:cubicBezTo>
                    <a:pt x="471" y="198"/>
                    <a:pt x="472" y="208"/>
                    <a:pt x="471" y="212"/>
                  </a:cubicBezTo>
                  <a:cubicBezTo>
                    <a:pt x="471" y="216"/>
                    <a:pt x="477" y="220"/>
                    <a:pt x="478" y="221"/>
                  </a:cubicBezTo>
                  <a:cubicBezTo>
                    <a:pt x="479" y="222"/>
                    <a:pt x="478" y="227"/>
                    <a:pt x="478" y="230"/>
                  </a:cubicBezTo>
                  <a:close/>
                </a:path>
              </a:pathLst>
            </a:custGeom>
            <a:grpFill/>
            <a:ln w="9525">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t>FRANCE</a:t>
            </a:r>
            <a:br>
              <a:rPr lang="en-US" dirty="0"/>
            </a:br>
            <a:r>
              <a:rPr lang="en-US" dirty="0"/>
              <a:t>maps</a:t>
            </a:r>
            <a:endParaRPr lang="ru-RU" dirty="0"/>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4505124" y="4804018"/>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8884878" y="1477179"/>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908470" y="4105274"/>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483586" y="2218951"/>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99" name="Группа 98">
            <a:extLst>
              <a:ext uri="{FF2B5EF4-FFF2-40B4-BE49-F238E27FC236}">
                <a16:creationId xmlns:a16="http://schemas.microsoft.com/office/drawing/2014/main" id="{A4D61D0B-95EB-CF4B-B6EA-4E551C818D90}"/>
              </a:ext>
            </a:extLst>
          </p:cNvPr>
          <p:cNvGrpSpPr/>
          <p:nvPr/>
        </p:nvGrpSpPr>
        <p:grpSpPr>
          <a:xfrm>
            <a:off x="1066625" y="2680328"/>
            <a:ext cx="3178978" cy="905856"/>
            <a:chOff x="1066625" y="1934368"/>
            <a:chExt cx="3178978" cy="905856"/>
          </a:xfrm>
        </p:grpSpPr>
        <p:sp>
          <p:nvSpPr>
            <p:cNvPr id="100" name="Текст 2">
              <a:extLst>
                <a:ext uri="{FF2B5EF4-FFF2-40B4-BE49-F238E27FC236}">
                  <a16:creationId xmlns:a16="http://schemas.microsoft.com/office/drawing/2014/main" id="{4BC730F9-DD8F-094C-B0D2-44634AE25AB9}"/>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1" name="Скругленный прямоугольник 14">
              <a:extLst>
                <a:ext uri="{FF2B5EF4-FFF2-40B4-BE49-F238E27FC236}">
                  <a16:creationId xmlns:a16="http://schemas.microsoft.com/office/drawing/2014/main" id="{2D6306D2-929D-5E40-AD43-0FA059E67BA7}"/>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102" name="Группа 101">
            <a:extLst>
              <a:ext uri="{FF2B5EF4-FFF2-40B4-BE49-F238E27FC236}">
                <a16:creationId xmlns:a16="http://schemas.microsoft.com/office/drawing/2014/main" id="{CC6EF383-DEF4-244C-91FF-4E991E448FB8}"/>
              </a:ext>
            </a:extLst>
          </p:cNvPr>
          <p:cNvGrpSpPr/>
          <p:nvPr/>
        </p:nvGrpSpPr>
        <p:grpSpPr>
          <a:xfrm>
            <a:off x="1066625" y="3761415"/>
            <a:ext cx="3178978" cy="905856"/>
            <a:chOff x="1066625" y="1934368"/>
            <a:chExt cx="3178978" cy="905856"/>
          </a:xfrm>
        </p:grpSpPr>
        <p:sp>
          <p:nvSpPr>
            <p:cNvPr id="103" name="Текст 2">
              <a:extLst>
                <a:ext uri="{FF2B5EF4-FFF2-40B4-BE49-F238E27FC236}">
                  <a16:creationId xmlns:a16="http://schemas.microsoft.com/office/drawing/2014/main" id="{379EE70F-90ED-1F43-916D-8FFFE114B358}"/>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4" name="Скругленный прямоугольник 14">
              <a:extLst>
                <a:ext uri="{FF2B5EF4-FFF2-40B4-BE49-F238E27FC236}">
                  <a16:creationId xmlns:a16="http://schemas.microsoft.com/office/drawing/2014/main" id="{FA492F67-A66D-1346-B566-CB64DEB20FA5}"/>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42239358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Группа 99">
            <a:extLst>
              <a:ext uri="{FF2B5EF4-FFF2-40B4-BE49-F238E27FC236}">
                <a16:creationId xmlns:a16="http://schemas.microsoft.com/office/drawing/2014/main" id="{19E101F2-5EE7-3A4F-AA60-06BAF9284EE3}"/>
              </a:ext>
            </a:extLst>
          </p:cNvPr>
          <p:cNvGrpSpPr/>
          <p:nvPr/>
        </p:nvGrpSpPr>
        <p:grpSpPr>
          <a:xfrm>
            <a:off x="4314465" y="309316"/>
            <a:ext cx="7877535" cy="5975853"/>
            <a:chOff x="-8850313" y="-10391775"/>
            <a:chExt cx="8358188" cy="6340475"/>
          </a:xfrm>
          <a:solidFill>
            <a:schemeClr val="tx2">
              <a:lumMod val="10000"/>
              <a:lumOff val="90000"/>
            </a:schemeClr>
          </a:solidFill>
        </p:grpSpPr>
        <p:sp>
          <p:nvSpPr>
            <p:cNvPr id="110" name="Freeform 386">
              <a:extLst>
                <a:ext uri="{FF2B5EF4-FFF2-40B4-BE49-F238E27FC236}">
                  <a16:creationId xmlns:a16="http://schemas.microsoft.com/office/drawing/2014/main" id="{A4AFC563-2804-6F41-8E61-F5F00663FA1B}"/>
                </a:ext>
              </a:extLst>
            </p:cNvPr>
            <p:cNvSpPr>
              <a:spLocks/>
            </p:cNvSpPr>
            <p:nvPr/>
          </p:nvSpPr>
          <p:spPr bwMode="auto">
            <a:xfrm>
              <a:off x="-8850313" y="-10391775"/>
              <a:ext cx="1508125" cy="1584325"/>
            </a:xfrm>
            <a:custGeom>
              <a:avLst/>
              <a:gdLst>
                <a:gd name="T0" fmla="*/ 450 w 475"/>
                <a:gd name="T1" fmla="*/ 403 h 499"/>
                <a:gd name="T2" fmla="*/ 422 w 475"/>
                <a:gd name="T3" fmla="*/ 466 h 499"/>
                <a:gd name="T4" fmla="*/ 383 w 475"/>
                <a:gd name="T5" fmla="*/ 463 h 499"/>
                <a:gd name="T6" fmla="*/ 348 w 475"/>
                <a:gd name="T7" fmla="*/ 495 h 499"/>
                <a:gd name="T8" fmla="*/ 320 w 475"/>
                <a:gd name="T9" fmla="*/ 495 h 499"/>
                <a:gd name="T10" fmla="*/ 260 w 475"/>
                <a:gd name="T11" fmla="*/ 486 h 499"/>
                <a:gd name="T12" fmla="*/ 240 w 475"/>
                <a:gd name="T13" fmla="*/ 477 h 499"/>
                <a:gd name="T14" fmla="*/ 229 w 475"/>
                <a:gd name="T15" fmla="*/ 491 h 499"/>
                <a:gd name="T16" fmla="*/ 192 w 475"/>
                <a:gd name="T17" fmla="*/ 468 h 499"/>
                <a:gd name="T18" fmla="*/ 216 w 475"/>
                <a:gd name="T19" fmla="*/ 429 h 499"/>
                <a:gd name="T20" fmla="*/ 180 w 475"/>
                <a:gd name="T21" fmla="*/ 410 h 499"/>
                <a:gd name="T22" fmla="*/ 131 w 475"/>
                <a:gd name="T23" fmla="*/ 430 h 499"/>
                <a:gd name="T24" fmla="*/ 90 w 475"/>
                <a:gd name="T25" fmla="*/ 456 h 499"/>
                <a:gd name="T26" fmla="*/ 65 w 475"/>
                <a:gd name="T27" fmla="*/ 412 h 499"/>
                <a:gd name="T28" fmla="*/ 111 w 475"/>
                <a:gd name="T29" fmla="*/ 375 h 499"/>
                <a:gd name="T30" fmla="*/ 77 w 475"/>
                <a:gd name="T31" fmla="*/ 360 h 499"/>
                <a:gd name="T32" fmla="*/ 77 w 475"/>
                <a:gd name="T33" fmla="*/ 343 h 499"/>
                <a:gd name="T34" fmla="*/ 70 w 475"/>
                <a:gd name="T35" fmla="*/ 300 h 499"/>
                <a:gd name="T36" fmla="*/ 88 w 475"/>
                <a:gd name="T37" fmla="*/ 312 h 499"/>
                <a:gd name="T38" fmla="*/ 82 w 475"/>
                <a:gd name="T39" fmla="*/ 275 h 499"/>
                <a:gd name="T40" fmla="*/ 63 w 475"/>
                <a:gd name="T41" fmla="*/ 293 h 499"/>
                <a:gd name="T42" fmla="*/ 57 w 475"/>
                <a:gd name="T43" fmla="*/ 257 h 499"/>
                <a:gd name="T44" fmla="*/ 72 w 475"/>
                <a:gd name="T45" fmla="*/ 227 h 499"/>
                <a:gd name="T46" fmla="*/ 31 w 475"/>
                <a:gd name="T47" fmla="*/ 240 h 499"/>
                <a:gd name="T48" fmla="*/ 36 w 475"/>
                <a:gd name="T49" fmla="*/ 212 h 499"/>
                <a:gd name="T50" fmla="*/ 0 w 475"/>
                <a:gd name="T51" fmla="*/ 201 h 499"/>
                <a:gd name="T52" fmla="*/ 27 w 475"/>
                <a:gd name="T53" fmla="*/ 164 h 499"/>
                <a:gd name="T54" fmla="*/ 23 w 475"/>
                <a:gd name="T55" fmla="*/ 152 h 499"/>
                <a:gd name="T56" fmla="*/ 53 w 475"/>
                <a:gd name="T57" fmla="*/ 140 h 499"/>
                <a:gd name="T58" fmla="*/ 69 w 475"/>
                <a:gd name="T59" fmla="*/ 113 h 499"/>
                <a:gd name="T60" fmla="*/ 97 w 475"/>
                <a:gd name="T61" fmla="*/ 100 h 499"/>
                <a:gd name="T62" fmla="*/ 151 w 475"/>
                <a:gd name="T63" fmla="*/ 112 h 499"/>
                <a:gd name="T64" fmla="*/ 203 w 475"/>
                <a:gd name="T65" fmla="*/ 91 h 499"/>
                <a:gd name="T66" fmla="*/ 218 w 475"/>
                <a:gd name="T67" fmla="*/ 86 h 499"/>
                <a:gd name="T68" fmla="*/ 191 w 475"/>
                <a:gd name="T69" fmla="*/ 51 h 499"/>
                <a:gd name="T70" fmla="*/ 244 w 475"/>
                <a:gd name="T71" fmla="*/ 15 h 499"/>
                <a:gd name="T72" fmla="*/ 280 w 475"/>
                <a:gd name="T73" fmla="*/ 14 h 499"/>
                <a:gd name="T74" fmla="*/ 292 w 475"/>
                <a:gd name="T75" fmla="*/ 13 h 499"/>
                <a:gd name="T76" fmla="*/ 314 w 475"/>
                <a:gd name="T77" fmla="*/ 11 h 499"/>
                <a:gd name="T78" fmla="*/ 374 w 475"/>
                <a:gd name="T79" fmla="*/ 30 h 499"/>
                <a:gd name="T80" fmla="*/ 430 w 475"/>
                <a:gd name="T81" fmla="*/ 64 h 499"/>
                <a:gd name="T82" fmla="*/ 421 w 475"/>
                <a:gd name="T83" fmla="*/ 129 h 499"/>
                <a:gd name="T84" fmla="*/ 446 w 475"/>
                <a:gd name="T85" fmla="*/ 171 h 499"/>
                <a:gd name="T86" fmla="*/ 441 w 475"/>
                <a:gd name="T87" fmla="*/ 184 h 499"/>
                <a:gd name="T88" fmla="*/ 450 w 475"/>
                <a:gd name="T89" fmla="*/ 209 h 499"/>
                <a:gd name="T90" fmla="*/ 457 w 475"/>
                <a:gd name="T91" fmla="*/ 251 h 499"/>
                <a:gd name="T92" fmla="*/ 430 w 475"/>
                <a:gd name="T93" fmla="*/ 292 h 499"/>
                <a:gd name="T94" fmla="*/ 429 w 475"/>
                <a:gd name="T95" fmla="*/ 337 h 499"/>
                <a:gd name="T96" fmla="*/ 457 w 475"/>
                <a:gd name="T97" fmla="*/ 3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499">
                  <a:moveTo>
                    <a:pt x="475" y="374"/>
                  </a:moveTo>
                  <a:cubicBezTo>
                    <a:pt x="472" y="394"/>
                    <a:pt x="472" y="394"/>
                    <a:pt x="472" y="394"/>
                  </a:cubicBezTo>
                  <a:cubicBezTo>
                    <a:pt x="463" y="404"/>
                    <a:pt x="463" y="404"/>
                    <a:pt x="463" y="404"/>
                  </a:cubicBezTo>
                  <a:cubicBezTo>
                    <a:pt x="450" y="403"/>
                    <a:pt x="450" y="403"/>
                    <a:pt x="450" y="403"/>
                  </a:cubicBezTo>
                  <a:cubicBezTo>
                    <a:pt x="435" y="419"/>
                    <a:pt x="435" y="419"/>
                    <a:pt x="435" y="419"/>
                  </a:cubicBezTo>
                  <a:cubicBezTo>
                    <a:pt x="416" y="440"/>
                    <a:pt x="416" y="440"/>
                    <a:pt x="416" y="440"/>
                  </a:cubicBezTo>
                  <a:cubicBezTo>
                    <a:pt x="428" y="448"/>
                    <a:pt x="428" y="448"/>
                    <a:pt x="428" y="448"/>
                  </a:cubicBezTo>
                  <a:cubicBezTo>
                    <a:pt x="422" y="466"/>
                    <a:pt x="422" y="466"/>
                    <a:pt x="422" y="466"/>
                  </a:cubicBezTo>
                  <a:cubicBezTo>
                    <a:pt x="421" y="466"/>
                    <a:pt x="421" y="466"/>
                    <a:pt x="421" y="466"/>
                  </a:cubicBezTo>
                  <a:cubicBezTo>
                    <a:pt x="409" y="470"/>
                    <a:pt x="409" y="470"/>
                    <a:pt x="409" y="470"/>
                  </a:cubicBezTo>
                  <a:cubicBezTo>
                    <a:pt x="400" y="464"/>
                    <a:pt x="400" y="464"/>
                    <a:pt x="400" y="464"/>
                  </a:cubicBezTo>
                  <a:cubicBezTo>
                    <a:pt x="383" y="463"/>
                    <a:pt x="383" y="463"/>
                    <a:pt x="383" y="463"/>
                  </a:cubicBezTo>
                  <a:cubicBezTo>
                    <a:pt x="383" y="487"/>
                    <a:pt x="383" y="487"/>
                    <a:pt x="383" y="487"/>
                  </a:cubicBezTo>
                  <a:cubicBezTo>
                    <a:pt x="373" y="487"/>
                    <a:pt x="373" y="487"/>
                    <a:pt x="373" y="487"/>
                  </a:cubicBezTo>
                  <a:cubicBezTo>
                    <a:pt x="362" y="498"/>
                    <a:pt x="362" y="498"/>
                    <a:pt x="362" y="498"/>
                  </a:cubicBezTo>
                  <a:cubicBezTo>
                    <a:pt x="362" y="498"/>
                    <a:pt x="348" y="495"/>
                    <a:pt x="348" y="495"/>
                  </a:cubicBezTo>
                  <a:cubicBezTo>
                    <a:pt x="347" y="495"/>
                    <a:pt x="333" y="499"/>
                    <a:pt x="333" y="499"/>
                  </a:cubicBezTo>
                  <a:cubicBezTo>
                    <a:pt x="334" y="491"/>
                    <a:pt x="334" y="491"/>
                    <a:pt x="334" y="491"/>
                  </a:cubicBezTo>
                  <a:cubicBezTo>
                    <a:pt x="327" y="488"/>
                    <a:pt x="327" y="488"/>
                    <a:pt x="327" y="488"/>
                  </a:cubicBezTo>
                  <a:cubicBezTo>
                    <a:pt x="320" y="495"/>
                    <a:pt x="320" y="495"/>
                    <a:pt x="320" y="495"/>
                  </a:cubicBezTo>
                  <a:cubicBezTo>
                    <a:pt x="302" y="496"/>
                    <a:pt x="302" y="496"/>
                    <a:pt x="302" y="496"/>
                  </a:cubicBezTo>
                  <a:cubicBezTo>
                    <a:pt x="303" y="483"/>
                    <a:pt x="303" y="483"/>
                    <a:pt x="303" y="483"/>
                  </a:cubicBezTo>
                  <a:cubicBezTo>
                    <a:pt x="283" y="476"/>
                    <a:pt x="283" y="476"/>
                    <a:pt x="283" y="476"/>
                  </a:cubicBezTo>
                  <a:cubicBezTo>
                    <a:pt x="260" y="486"/>
                    <a:pt x="260" y="486"/>
                    <a:pt x="260" y="486"/>
                  </a:cubicBezTo>
                  <a:cubicBezTo>
                    <a:pt x="250" y="486"/>
                    <a:pt x="250" y="486"/>
                    <a:pt x="250" y="486"/>
                  </a:cubicBezTo>
                  <a:cubicBezTo>
                    <a:pt x="250" y="477"/>
                    <a:pt x="250" y="477"/>
                    <a:pt x="250" y="477"/>
                  </a:cubicBezTo>
                  <a:cubicBezTo>
                    <a:pt x="245" y="472"/>
                    <a:pt x="245" y="472"/>
                    <a:pt x="245" y="472"/>
                  </a:cubicBezTo>
                  <a:cubicBezTo>
                    <a:pt x="240" y="477"/>
                    <a:pt x="240" y="477"/>
                    <a:pt x="240" y="477"/>
                  </a:cubicBezTo>
                  <a:cubicBezTo>
                    <a:pt x="238" y="483"/>
                    <a:pt x="238" y="483"/>
                    <a:pt x="238" y="483"/>
                  </a:cubicBezTo>
                  <a:cubicBezTo>
                    <a:pt x="235" y="483"/>
                    <a:pt x="235" y="483"/>
                    <a:pt x="235" y="483"/>
                  </a:cubicBezTo>
                  <a:cubicBezTo>
                    <a:pt x="232" y="481"/>
                    <a:pt x="232" y="481"/>
                    <a:pt x="232" y="481"/>
                  </a:cubicBezTo>
                  <a:cubicBezTo>
                    <a:pt x="229" y="491"/>
                    <a:pt x="229" y="491"/>
                    <a:pt x="229" y="491"/>
                  </a:cubicBezTo>
                  <a:cubicBezTo>
                    <a:pt x="213" y="499"/>
                    <a:pt x="213" y="499"/>
                    <a:pt x="213" y="499"/>
                  </a:cubicBezTo>
                  <a:cubicBezTo>
                    <a:pt x="198" y="495"/>
                    <a:pt x="198" y="495"/>
                    <a:pt x="198" y="495"/>
                  </a:cubicBezTo>
                  <a:cubicBezTo>
                    <a:pt x="195" y="480"/>
                    <a:pt x="195" y="480"/>
                    <a:pt x="195" y="480"/>
                  </a:cubicBezTo>
                  <a:cubicBezTo>
                    <a:pt x="192" y="468"/>
                    <a:pt x="192" y="468"/>
                    <a:pt x="192" y="468"/>
                  </a:cubicBezTo>
                  <a:cubicBezTo>
                    <a:pt x="198" y="457"/>
                    <a:pt x="198" y="457"/>
                    <a:pt x="198" y="457"/>
                  </a:cubicBezTo>
                  <a:cubicBezTo>
                    <a:pt x="215" y="449"/>
                    <a:pt x="215" y="449"/>
                    <a:pt x="215" y="449"/>
                  </a:cubicBezTo>
                  <a:cubicBezTo>
                    <a:pt x="219" y="442"/>
                    <a:pt x="219" y="442"/>
                    <a:pt x="219" y="442"/>
                  </a:cubicBezTo>
                  <a:cubicBezTo>
                    <a:pt x="216" y="429"/>
                    <a:pt x="216" y="429"/>
                    <a:pt x="216" y="429"/>
                  </a:cubicBezTo>
                  <a:cubicBezTo>
                    <a:pt x="203" y="431"/>
                    <a:pt x="203" y="431"/>
                    <a:pt x="203" y="431"/>
                  </a:cubicBezTo>
                  <a:cubicBezTo>
                    <a:pt x="195" y="428"/>
                    <a:pt x="195" y="428"/>
                    <a:pt x="195" y="428"/>
                  </a:cubicBezTo>
                  <a:cubicBezTo>
                    <a:pt x="195" y="428"/>
                    <a:pt x="196" y="411"/>
                    <a:pt x="195" y="411"/>
                  </a:cubicBezTo>
                  <a:cubicBezTo>
                    <a:pt x="195" y="411"/>
                    <a:pt x="180" y="410"/>
                    <a:pt x="180" y="410"/>
                  </a:cubicBezTo>
                  <a:cubicBezTo>
                    <a:pt x="172" y="423"/>
                    <a:pt x="172" y="423"/>
                    <a:pt x="172" y="423"/>
                  </a:cubicBezTo>
                  <a:cubicBezTo>
                    <a:pt x="156" y="427"/>
                    <a:pt x="156" y="427"/>
                    <a:pt x="156" y="427"/>
                  </a:cubicBezTo>
                  <a:cubicBezTo>
                    <a:pt x="143" y="421"/>
                    <a:pt x="143" y="421"/>
                    <a:pt x="143" y="421"/>
                  </a:cubicBezTo>
                  <a:cubicBezTo>
                    <a:pt x="131" y="430"/>
                    <a:pt x="131" y="430"/>
                    <a:pt x="131" y="430"/>
                  </a:cubicBezTo>
                  <a:cubicBezTo>
                    <a:pt x="110" y="432"/>
                    <a:pt x="110" y="432"/>
                    <a:pt x="110" y="432"/>
                  </a:cubicBezTo>
                  <a:cubicBezTo>
                    <a:pt x="110" y="440"/>
                    <a:pt x="110" y="440"/>
                    <a:pt x="110" y="440"/>
                  </a:cubicBezTo>
                  <a:cubicBezTo>
                    <a:pt x="99" y="447"/>
                    <a:pt x="99" y="447"/>
                    <a:pt x="99" y="447"/>
                  </a:cubicBezTo>
                  <a:cubicBezTo>
                    <a:pt x="90" y="456"/>
                    <a:pt x="90" y="456"/>
                    <a:pt x="90" y="456"/>
                  </a:cubicBezTo>
                  <a:cubicBezTo>
                    <a:pt x="77" y="462"/>
                    <a:pt x="77" y="462"/>
                    <a:pt x="77" y="462"/>
                  </a:cubicBezTo>
                  <a:cubicBezTo>
                    <a:pt x="68" y="472"/>
                    <a:pt x="68" y="472"/>
                    <a:pt x="68" y="472"/>
                  </a:cubicBezTo>
                  <a:cubicBezTo>
                    <a:pt x="63" y="461"/>
                    <a:pt x="63" y="461"/>
                    <a:pt x="63" y="461"/>
                  </a:cubicBezTo>
                  <a:cubicBezTo>
                    <a:pt x="65" y="412"/>
                    <a:pt x="65" y="412"/>
                    <a:pt x="65" y="412"/>
                  </a:cubicBezTo>
                  <a:cubicBezTo>
                    <a:pt x="76" y="415"/>
                    <a:pt x="76" y="415"/>
                    <a:pt x="76" y="415"/>
                  </a:cubicBezTo>
                  <a:cubicBezTo>
                    <a:pt x="79" y="409"/>
                    <a:pt x="79" y="409"/>
                    <a:pt x="79" y="409"/>
                  </a:cubicBezTo>
                  <a:cubicBezTo>
                    <a:pt x="73" y="397"/>
                    <a:pt x="73" y="397"/>
                    <a:pt x="73" y="397"/>
                  </a:cubicBezTo>
                  <a:cubicBezTo>
                    <a:pt x="111" y="375"/>
                    <a:pt x="111" y="375"/>
                    <a:pt x="111" y="375"/>
                  </a:cubicBezTo>
                  <a:cubicBezTo>
                    <a:pt x="100" y="366"/>
                    <a:pt x="100" y="366"/>
                    <a:pt x="100" y="366"/>
                  </a:cubicBezTo>
                  <a:cubicBezTo>
                    <a:pt x="87" y="376"/>
                    <a:pt x="87" y="376"/>
                    <a:pt x="87" y="376"/>
                  </a:cubicBezTo>
                  <a:cubicBezTo>
                    <a:pt x="87" y="376"/>
                    <a:pt x="76" y="371"/>
                    <a:pt x="76" y="371"/>
                  </a:cubicBezTo>
                  <a:cubicBezTo>
                    <a:pt x="76" y="370"/>
                    <a:pt x="77" y="360"/>
                    <a:pt x="77" y="360"/>
                  </a:cubicBezTo>
                  <a:cubicBezTo>
                    <a:pt x="111" y="337"/>
                    <a:pt x="111" y="337"/>
                    <a:pt x="111" y="337"/>
                  </a:cubicBezTo>
                  <a:cubicBezTo>
                    <a:pt x="106" y="329"/>
                    <a:pt x="106" y="329"/>
                    <a:pt x="106" y="329"/>
                  </a:cubicBezTo>
                  <a:cubicBezTo>
                    <a:pt x="82" y="343"/>
                    <a:pt x="82" y="343"/>
                    <a:pt x="82" y="343"/>
                  </a:cubicBezTo>
                  <a:cubicBezTo>
                    <a:pt x="77" y="343"/>
                    <a:pt x="77" y="343"/>
                    <a:pt x="77" y="343"/>
                  </a:cubicBezTo>
                  <a:cubicBezTo>
                    <a:pt x="72" y="329"/>
                    <a:pt x="72" y="329"/>
                    <a:pt x="72" y="329"/>
                  </a:cubicBezTo>
                  <a:cubicBezTo>
                    <a:pt x="58" y="320"/>
                    <a:pt x="58" y="320"/>
                    <a:pt x="58" y="320"/>
                  </a:cubicBezTo>
                  <a:cubicBezTo>
                    <a:pt x="67" y="312"/>
                    <a:pt x="67" y="312"/>
                    <a:pt x="67" y="312"/>
                  </a:cubicBezTo>
                  <a:cubicBezTo>
                    <a:pt x="70" y="300"/>
                    <a:pt x="70" y="300"/>
                    <a:pt x="70" y="300"/>
                  </a:cubicBezTo>
                  <a:cubicBezTo>
                    <a:pt x="74" y="299"/>
                    <a:pt x="74" y="299"/>
                    <a:pt x="74" y="299"/>
                  </a:cubicBezTo>
                  <a:cubicBezTo>
                    <a:pt x="72" y="309"/>
                    <a:pt x="72" y="309"/>
                    <a:pt x="72" y="309"/>
                  </a:cubicBezTo>
                  <a:cubicBezTo>
                    <a:pt x="76" y="315"/>
                    <a:pt x="76" y="315"/>
                    <a:pt x="76" y="315"/>
                  </a:cubicBezTo>
                  <a:cubicBezTo>
                    <a:pt x="88" y="312"/>
                    <a:pt x="88" y="312"/>
                    <a:pt x="88" y="312"/>
                  </a:cubicBezTo>
                  <a:cubicBezTo>
                    <a:pt x="83" y="301"/>
                    <a:pt x="83" y="301"/>
                    <a:pt x="83" y="301"/>
                  </a:cubicBezTo>
                  <a:cubicBezTo>
                    <a:pt x="94" y="291"/>
                    <a:pt x="94" y="291"/>
                    <a:pt x="94" y="291"/>
                  </a:cubicBezTo>
                  <a:cubicBezTo>
                    <a:pt x="94" y="278"/>
                    <a:pt x="94" y="278"/>
                    <a:pt x="94" y="278"/>
                  </a:cubicBezTo>
                  <a:cubicBezTo>
                    <a:pt x="82" y="275"/>
                    <a:pt x="82" y="275"/>
                    <a:pt x="82" y="275"/>
                  </a:cubicBezTo>
                  <a:cubicBezTo>
                    <a:pt x="73" y="281"/>
                    <a:pt x="73" y="281"/>
                    <a:pt x="73" y="281"/>
                  </a:cubicBezTo>
                  <a:cubicBezTo>
                    <a:pt x="72" y="292"/>
                    <a:pt x="72" y="292"/>
                    <a:pt x="72" y="292"/>
                  </a:cubicBezTo>
                  <a:cubicBezTo>
                    <a:pt x="65" y="295"/>
                    <a:pt x="65" y="295"/>
                    <a:pt x="65" y="295"/>
                  </a:cubicBezTo>
                  <a:cubicBezTo>
                    <a:pt x="63" y="293"/>
                    <a:pt x="63" y="293"/>
                    <a:pt x="63" y="293"/>
                  </a:cubicBezTo>
                  <a:cubicBezTo>
                    <a:pt x="48" y="307"/>
                    <a:pt x="48" y="307"/>
                    <a:pt x="48" y="307"/>
                  </a:cubicBezTo>
                  <a:cubicBezTo>
                    <a:pt x="38" y="287"/>
                    <a:pt x="38" y="287"/>
                    <a:pt x="38" y="287"/>
                  </a:cubicBezTo>
                  <a:cubicBezTo>
                    <a:pt x="47" y="258"/>
                    <a:pt x="47" y="258"/>
                    <a:pt x="47" y="258"/>
                  </a:cubicBezTo>
                  <a:cubicBezTo>
                    <a:pt x="57" y="257"/>
                    <a:pt x="57" y="257"/>
                    <a:pt x="57" y="257"/>
                  </a:cubicBezTo>
                  <a:cubicBezTo>
                    <a:pt x="65" y="245"/>
                    <a:pt x="65" y="245"/>
                    <a:pt x="65" y="245"/>
                  </a:cubicBezTo>
                  <a:cubicBezTo>
                    <a:pt x="77" y="245"/>
                    <a:pt x="77" y="245"/>
                    <a:pt x="77" y="245"/>
                  </a:cubicBezTo>
                  <a:cubicBezTo>
                    <a:pt x="79" y="232"/>
                    <a:pt x="79" y="232"/>
                    <a:pt x="79" y="232"/>
                  </a:cubicBezTo>
                  <a:cubicBezTo>
                    <a:pt x="72" y="227"/>
                    <a:pt x="72" y="227"/>
                    <a:pt x="72" y="227"/>
                  </a:cubicBezTo>
                  <a:cubicBezTo>
                    <a:pt x="65" y="238"/>
                    <a:pt x="65" y="238"/>
                    <a:pt x="65" y="238"/>
                  </a:cubicBezTo>
                  <a:cubicBezTo>
                    <a:pt x="50" y="238"/>
                    <a:pt x="50" y="238"/>
                    <a:pt x="50" y="238"/>
                  </a:cubicBezTo>
                  <a:cubicBezTo>
                    <a:pt x="42" y="253"/>
                    <a:pt x="42" y="253"/>
                    <a:pt x="42" y="253"/>
                  </a:cubicBezTo>
                  <a:cubicBezTo>
                    <a:pt x="31" y="240"/>
                    <a:pt x="31" y="240"/>
                    <a:pt x="31" y="240"/>
                  </a:cubicBezTo>
                  <a:cubicBezTo>
                    <a:pt x="34" y="227"/>
                    <a:pt x="34" y="227"/>
                    <a:pt x="34" y="227"/>
                  </a:cubicBezTo>
                  <a:cubicBezTo>
                    <a:pt x="29" y="227"/>
                    <a:pt x="29" y="227"/>
                    <a:pt x="29" y="227"/>
                  </a:cubicBezTo>
                  <a:cubicBezTo>
                    <a:pt x="27" y="220"/>
                    <a:pt x="27" y="220"/>
                    <a:pt x="27" y="220"/>
                  </a:cubicBezTo>
                  <a:cubicBezTo>
                    <a:pt x="36" y="212"/>
                    <a:pt x="36" y="212"/>
                    <a:pt x="36" y="212"/>
                  </a:cubicBezTo>
                  <a:cubicBezTo>
                    <a:pt x="27" y="203"/>
                    <a:pt x="27" y="203"/>
                    <a:pt x="27" y="203"/>
                  </a:cubicBezTo>
                  <a:cubicBezTo>
                    <a:pt x="12" y="204"/>
                    <a:pt x="12" y="204"/>
                    <a:pt x="12" y="204"/>
                  </a:cubicBezTo>
                  <a:cubicBezTo>
                    <a:pt x="8" y="214"/>
                    <a:pt x="8" y="214"/>
                    <a:pt x="8" y="214"/>
                  </a:cubicBezTo>
                  <a:cubicBezTo>
                    <a:pt x="0" y="201"/>
                    <a:pt x="0" y="201"/>
                    <a:pt x="0" y="201"/>
                  </a:cubicBezTo>
                  <a:cubicBezTo>
                    <a:pt x="15" y="184"/>
                    <a:pt x="15" y="184"/>
                    <a:pt x="15" y="184"/>
                  </a:cubicBezTo>
                  <a:cubicBezTo>
                    <a:pt x="6" y="169"/>
                    <a:pt x="6" y="169"/>
                    <a:pt x="6" y="169"/>
                  </a:cubicBezTo>
                  <a:cubicBezTo>
                    <a:pt x="18" y="159"/>
                    <a:pt x="18" y="159"/>
                    <a:pt x="18" y="159"/>
                  </a:cubicBezTo>
                  <a:cubicBezTo>
                    <a:pt x="27" y="164"/>
                    <a:pt x="27" y="164"/>
                    <a:pt x="27" y="164"/>
                  </a:cubicBezTo>
                  <a:cubicBezTo>
                    <a:pt x="37" y="153"/>
                    <a:pt x="37" y="153"/>
                    <a:pt x="37" y="153"/>
                  </a:cubicBezTo>
                  <a:cubicBezTo>
                    <a:pt x="32" y="147"/>
                    <a:pt x="32" y="147"/>
                    <a:pt x="32" y="147"/>
                  </a:cubicBezTo>
                  <a:cubicBezTo>
                    <a:pt x="26" y="155"/>
                    <a:pt x="26" y="155"/>
                    <a:pt x="26" y="155"/>
                  </a:cubicBezTo>
                  <a:cubicBezTo>
                    <a:pt x="26" y="155"/>
                    <a:pt x="22" y="153"/>
                    <a:pt x="23" y="152"/>
                  </a:cubicBezTo>
                  <a:cubicBezTo>
                    <a:pt x="23" y="152"/>
                    <a:pt x="22" y="145"/>
                    <a:pt x="22" y="145"/>
                  </a:cubicBezTo>
                  <a:cubicBezTo>
                    <a:pt x="31" y="133"/>
                    <a:pt x="31" y="133"/>
                    <a:pt x="31" y="133"/>
                  </a:cubicBezTo>
                  <a:cubicBezTo>
                    <a:pt x="41" y="133"/>
                    <a:pt x="41" y="133"/>
                    <a:pt x="41" y="133"/>
                  </a:cubicBezTo>
                  <a:cubicBezTo>
                    <a:pt x="53" y="140"/>
                    <a:pt x="53" y="140"/>
                    <a:pt x="53" y="140"/>
                  </a:cubicBezTo>
                  <a:cubicBezTo>
                    <a:pt x="62" y="124"/>
                    <a:pt x="62" y="124"/>
                    <a:pt x="62" y="124"/>
                  </a:cubicBezTo>
                  <a:cubicBezTo>
                    <a:pt x="75" y="129"/>
                    <a:pt x="75" y="129"/>
                    <a:pt x="75" y="129"/>
                  </a:cubicBezTo>
                  <a:cubicBezTo>
                    <a:pt x="76" y="126"/>
                    <a:pt x="76" y="126"/>
                    <a:pt x="76" y="126"/>
                  </a:cubicBezTo>
                  <a:cubicBezTo>
                    <a:pt x="69" y="113"/>
                    <a:pt x="69" y="113"/>
                    <a:pt x="69" y="113"/>
                  </a:cubicBezTo>
                  <a:cubicBezTo>
                    <a:pt x="79" y="113"/>
                    <a:pt x="79" y="113"/>
                    <a:pt x="79" y="113"/>
                  </a:cubicBezTo>
                  <a:cubicBezTo>
                    <a:pt x="86" y="105"/>
                    <a:pt x="86" y="105"/>
                    <a:pt x="86" y="105"/>
                  </a:cubicBezTo>
                  <a:cubicBezTo>
                    <a:pt x="93" y="105"/>
                    <a:pt x="93" y="105"/>
                    <a:pt x="93" y="105"/>
                  </a:cubicBezTo>
                  <a:cubicBezTo>
                    <a:pt x="97" y="100"/>
                    <a:pt x="97" y="100"/>
                    <a:pt x="97" y="100"/>
                  </a:cubicBezTo>
                  <a:cubicBezTo>
                    <a:pt x="104" y="111"/>
                    <a:pt x="104" y="111"/>
                    <a:pt x="104" y="111"/>
                  </a:cubicBezTo>
                  <a:cubicBezTo>
                    <a:pt x="126" y="113"/>
                    <a:pt x="126" y="113"/>
                    <a:pt x="126" y="113"/>
                  </a:cubicBezTo>
                  <a:cubicBezTo>
                    <a:pt x="135" y="107"/>
                    <a:pt x="135" y="107"/>
                    <a:pt x="135" y="107"/>
                  </a:cubicBezTo>
                  <a:cubicBezTo>
                    <a:pt x="151" y="112"/>
                    <a:pt x="151" y="112"/>
                    <a:pt x="151" y="112"/>
                  </a:cubicBezTo>
                  <a:cubicBezTo>
                    <a:pt x="168" y="97"/>
                    <a:pt x="168" y="97"/>
                    <a:pt x="168" y="97"/>
                  </a:cubicBezTo>
                  <a:cubicBezTo>
                    <a:pt x="190" y="104"/>
                    <a:pt x="190" y="104"/>
                    <a:pt x="190" y="104"/>
                  </a:cubicBezTo>
                  <a:cubicBezTo>
                    <a:pt x="191" y="90"/>
                    <a:pt x="191" y="90"/>
                    <a:pt x="191" y="90"/>
                  </a:cubicBezTo>
                  <a:cubicBezTo>
                    <a:pt x="203" y="91"/>
                    <a:pt x="203" y="91"/>
                    <a:pt x="203" y="91"/>
                  </a:cubicBezTo>
                  <a:cubicBezTo>
                    <a:pt x="203" y="104"/>
                    <a:pt x="203" y="104"/>
                    <a:pt x="203" y="104"/>
                  </a:cubicBezTo>
                  <a:cubicBezTo>
                    <a:pt x="212" y="112"/>
                    <a:pt x="212" y="112"/>
                    <a:pt x="212" y="112"/>
                  </a:cubicBezTo>
                  <a:cubicBezTo>
                    <a:pt x="213" y="94"/>
                    <a:pt x="213" y="94"/>
                    <a:pt x="213" y="94"/>
                  </a:cubicBezTo>
                  <a:cubicBezTo>
                    <a:pt x="218" y="86"/>
                    <a:pt x="218" y="86"/>
                    <a:pt x="218" y="86"/>
                  </a:cubicBezTo>
                  <a:cubicBezTo>
                    <a:pt x="216" y="84"/>
                    <a:pt x="216" y="84"/>
                    <a:pt x="216" y="84"/>
                  </a:cubicBezTo>
                  <a:cubicBezTo>
                    <a:pt x="208" y="87"/>
                    <a:pt x="208" y="87"/>
                    <a:pt x="208" y="87"/>
                  </a:cubicBezTo>
                  <a:cubicBezTo>
                    <a:pt x="191" y="71"/>
                    <a:pt x="191" y="71"/>
                    <a:pt x="191" y="71"/>
                  </a:cubicBezTo>
                  <a:cubicBezTo>
                    <a:pt x="191" y="51"/>
                    <a:pt x="191" y="51"/>
                    <a:pt x="191" y="51"/>
                  </a:cubicBezTo>
                  <a:cubicBezTo>
                    <a:pt x="213" y="48"/>
                    <a:pt x="213" y="48"/>
                    <a:pt x="213" y="48"/>
                  </a:cubicBezTo>
                  <a:cubicBezTo>
                    <a:pt x="218" y="36"/>
                    <a:pt x="218" y="36"/>
                    <a:pt x="218" y="36"/>
                  </a:cubicBezTo>
                  <a:cubicBezTo>
                    <a:pt x="237" y="30"/>
                    <a:pt x="237" y="30"/>
                    <a:pt x="237" y="30"/>
                  </a:cubicBezTo>
                  <a:cubicBezTo>
                    <a:pt x="237" y="30"/>
                    <a:pt x="244" y="15"/>
                    <a:pt x="244" y="15"/>
                  </a:cubicBezTo>
                  <a:cubicBezTo>
                    <a:pt x="245" y="15"/>
                    <a:pt x="260" y="14"/>
                    <a:pt x="260" y="14"/>
                  </a:cubicBezTo>
                  <a:cubicBezTo>
                    <a:pt x="268" y="4"/>
                    <a:pt x="268" y="4"/>
                    <a:pt x="268" y="4"/>
                  </a:cubicBezTo>
                  <a:cubicBezTo>
                    <a:pt x="279" y="4"/>
                    <a:pt x="279" y="4"/>
                    <a:pt x="279" y="4"/>
                  </a:cubicBezTo>
                  <a:cubicBezTo>
                    <a:pt x="280" y="14"/>
                    <a:pt x="280" y="14"/>
                    <a:pt x="280" y="14"/>
                  </a:cubicBezTo>
                  <a:cubicBezTo>
                    <a:pt x="274" y="20"/>
                    <a:pt x="274" y="20"/>
                    <a:pt x="274" y="20"/>
                  </a:cubicBezTo>
                  <a:cubicBezTo>
                    <a:pt x="274" y="20"/>
                    <a:pt x="275" y="27"/>
                    <a:pt x="276" y="27"/>
                  </a:cubicBezTo>
                  <a:cubicBezTo>
                    <a:pt x="277" y="27"/>
                    <a:pt x="290" y="21"/>
                    <a:pt x="290" y="21"/>
                  </a:cubicBezTo>
                  <a:cubicBezTo>
                    <a:pt x="292" y="13"/>
                    <a:pt x="292" y="13"/>
                    <a:pt x="292" y="13"/>
                  </a:cubicBezTo>
                  <a:cubicBezTo>
                    <a:pt x="312" y="0"/>
                    <a:pt x="312" y="0"/>
                    <a:pt x="312" y="0"/>
                  </a:cubicBezTo>
                  <a:cubicBezTo>
                    <a:pt x="316" y="2"/>
                    <a:pt x="316" y="2"/>
                    <a:pt x="316" y="2"/>
                  </a:cubicBezTo>
                  <a:cubicBezTo>
                    <a:pt x="312" y="8"/>
                    <a:pt x="312" y="8"/>
                    <a:pt x="312" y="8"/>
                  </a:cubicBezTo>
                  <a:cubicBezTo>
                    <a:pt x="314" y="11"/>
                    <a:pt x="314" y="11"/>
                    <a:pt x="314" y="11"/>
                  </a:cubicBezTo>
                  <a:cubicBezTo>
                    <a:pt x="320" y="11"/>
                    <a:pt x="320" y="11"/>
                    <a:pt x="320" y="11"/>
                  </a:cubicBezTo>
                  <a:cubicBezTo>
                    <a:pt x="327" y="20"/>
                    <a:pt x="327" y="20"/>
                    <a:pt x="327" y="20"/>
                  </a:cubicBezTo>
                  <a:cubicBezTo>
                    <a:pt x="353" y="17"/>
                    <a:pt x="353" y="17"/>
                    <a:pt x="353" y="17"/>
                  </a:cubicBezTo>
                  <a:cubicBezTo>
                    <a:pt x="374" y="30"/>
                    <a:pt x="374" y="30"/>
                    <a:pt x="374" y="30"/>
                  </a:cubicBezTo>
                  <a:cubicBezTo>
                    <a:pt x="374" y="41"/>
                    <a:pt x="374" y="41"/>
                    <a:pt x="374" y="41"/>
                  </a:cubicBezTo>
                  <a:cubicBezTo>
                    <a:pt x="394" y="60"/>
                    <a:pt x="394" y="60"/>
                    <a:pt x="394" y="60"/>
                  </a:cubicBezTo>
                  <a:cubicBezTo>
                    <a:pt x="427" y="59"/>
                    <a:pt x="427" y="59"/>
                    <a:pt x="427" y="59"/>
                  </a:cubicBezTo>
                  <a:cubicBezTo>
                    <a:pt x="430" y="64"/>
                    <a:pt x="430" y="64"/>
                    <a:pt x="430" y="64"/>
                  </a:cubicBezTo>
                  <a:cubicBezTo>
                    <a:pt x="429" y="78"/>
                    <a:pt x="429" y="78"/>
                    <a:pt x="429" y="78"/>
                  </a:cubicBezTo>
                  <a:cubicBezTo>
                    <a:pt x="408" y="98"/>
                    <a:pt x="408" y="98"/>
                    <a:pt x="408" y="98"/>
                  </a:cubicBezTo>
                  <a:cubicBezTo>
                    <a:pt x="410" y="123"/>
                    <a:pt x="410" y="123"/>
                    <a:pt x="410" y="123"/>
                  </a:cubicBezTo>
                  <a:cubicBezTo>
                    <a:pt x="421" y="129"/>
                    <a:pt x="421" y="129"/>
                    <a:pt x="421" y="129"/>
                  </a:cubicBezTo>
                  <a:cubicBezTo>
                    <a:pt x="420" y="146"/>
                    <a:pt x="420" y="146"/>
                    <a:pt x="420" y="146"/>
                  </a:cubicBezTo>
                  <a:cubicBezTo>
                    <a:pt x="441" y="153"/>
                    <a:pt x="441" y="153"/>
                    <a:pt x="441" y="153"/>
                  </a:cubicBezTo>
                  <a:cubicBezTo>
                    <a:pt x="441" y="171"/>
                    <a:pt x="441" y="171"/>
                    <a:pt x="441" y="171"/>
                  </a:cubicBezTo>
                  <a:cubicBezTo>
                    <a:pt x="446" y="171"/>
                    <a:pt x="446" y="171"/>
                    <a:pt x="446" y="171"/>
                  </a:cubicBezTo>
                  <a:cubicBezTo>
                    <a:pt x="461" y="155"/>
                    <a:pt x="461" y="155"/>
                    <a:pt x="461" y="155"/>
                  </a:cubicBezTo>
                  <a:cubicBezTo>
                    <a:pt x="471" y="169"/>
                    <a:pt x="471" y="169"/>
                    <a:pt x="471" y="169"/>
                  </a:cubicBezTo>
                  <a:cubicBezTo>
                    <a:pt x="462" y="180"/>
                    <a:pt x="462" y="180"/>
                    <a:pt x="462" y="180"/>
                  </a:cubicBezTo>
                  <a:cubicBezTo>
                    <a:pt x="441" y="184"/>
                    <a:pt x="441" y="184"/>
                    <a:pt x="441" y="184"/>
                  </a:cubicBezTo>
                  <a:cubicBezTo>
                    <a:pt x="431" y="200"/>
                    <a:pt x="431" y="200"/>
                    <a:pt x="431" y="200"/>
                  </a:cubicBezTo>
                  <a:cubicBezTo>
                    <a:pt x="431" y="200"/>
                    <a:pt x="436" y="206"/>
                    <a:pt x="437" y="206"/>
                  </a:cubicBezTo>
                  <a:cubicBezTo>
                    <a:pt x="437" y="205"/>
                    <a:pt x="443" y="199"/>
                    <a:pt x="443" y="199"/>
                  </a:cubicBezTo>
                  <a:cubicBezTo>
                    <a:pt x="450" y="209"/>
                    <a:pt x="450" y="209"/>
                    <a:pt x="450" y="209"/>
                  </a:cubicBezTo>
                  <a:cubicBezTo>
                    <a:pt x="466" y="212"/>
                    <a:pt x="466" y="212"/>
                    <a:pt x="466" y="212"/>
                  </a:cubicBezTo>
                  <a:cubicBezTo>
                    <a:pt x="464" y="225"/>
                    <a:pt x="464" y="225"/>
                    <a:pt x="464" y="225"/>
                  </a:cubicBezTo>
                  <a:cubicBezTo>
                    <a:pt x="455" y="239"/>
                    <a:pt x="455" y="239"/>
                    <a:pt x="455" y="239"/>
                  </a:cubicBezTo>
                  <a:cubicBezTo>
                    <a:pt x="457" y="251"/>
                    <a:pt x="457" y="251"/>
                    <a:pt x="457" y="251"/>
                  </a:cubicBezTo>
                  <a:cubicBezTo>
                    <a:pt x="443" y="270"/>
                    <a:pt x="443" y="270"/>
                    <a:pt x="443" y="270"/>
                  </a:cubicBezTo>
                  <a:cubicBezTo>
                    <a:pt x="432" y="270"/>
                    <a:pt x="432" y="270"/>
                    <a:pt x="432" y="270"/>
                  </a:cubicBezTo>
                  <a:cubicBezTo>
                    <a:pt x="420" y="284"/>
                    <a:pt x="420" y="284"/>
                    <a:pt x="420" y="284"/>
                  </a:cubicBezTo>
                  <a:cubicBezTo>
                    <a:pt x="430" y="292"/>
                    <a:pt x="430" y="292"/>
                    <a:pt x="430" y="292"/>
                  </a:cubicBezTo>
                  <a:cubicBezTo>
                    <a:pt x="415" y="304"/>
                    <a:pt x="415" y="304"/>
                    <a:pt x="415" y="304"/>
                  </a:cubicBezTo>
                  <a:cubicBezTo>
                    <a:pt x="421" y="313"/>
                    <a:pt x="421" y="313"/>
                    <a:pt x="421" y="313"/>
                  </a:cubicBezTo>
                  <a:cubicBezTo>
                    <a:pt x="411" y="327"/>
                    <a:pt x="411" y="327"/>
                    <a:pt x="411" y="327"/>
                  </a:cubicBezTo>
                  <a:cubicBezTo>
                    <a:pt x="429" y="337"/>
                    <a:pt x="429" y="337"/>
                    <a:pt x="429" y="337"/>
                  </a:cubicBezTo>
                  <a:cubicBezTo>
                    <a:pt x="439" y="325"/>
                    <a:pt x="439" y="325"/>
                    <a:pt x="439" y="325"/>
                  </a:cubicBezTo>
                  <a:cubicBezTo>
                    <a:pt x="457" y="335"/>
                    <a:pt x="457" y="335"/>
                    <a:pt x="457" y="335"/>
                  </a:cubicBezTo>
                  <a:cubicBezTo>
                    <a:pt x="465" y="350"/>
                    <a:pt x="465" y="350"/>
                    <a:pt x="465" y="350"/>
                  </a:cubicBezTo>
                  <a:cubicBezTo>
                    <a:pt x="457" y="356"/>
                    <a:pt x="457" y="356"/>
                    <a:pt x="457" y="356"/>
                  </a:cubicBezTo>
                  <a:cubicBezTo>
                    <a:pt x="462" y="372"/>
                    <a:pt x="462" y="372"/>
                    <a:pt x="462" y="372"/>
                  </a:cubicBezTo>
                  <a:lnTo>
                    <a:pt x="475" y="37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nvGrpSpPr>
            <p:cNvPr id="111" name="Группа 110">
              <a:extLst>
                <a:ext uri="{FF2B5EF4-FFF2-40B4-BE49-F238E27FC236}">
                  <a16:creationId xmlns:a16="http://schemas.microsoft.com/office/drawing/2014/main" id="{0B67D0EB-67C6-6341-98B5-9FB79C55B233}"/>
                </a:ext>
              </a:extLst>
            </p:cNvPr>
            <p:cNvGrpSpPr/>
            <p:nvPr/>
          </p:nvGrpSpPr>
          <p:grpSpPr>
            <a:xfrm>
              <a:off x="-7993063" y="-10255250"/>
              <a:ext cx="7500938" cy="6203950"/>
              <a:chOff x="-7993063" y="-10255250"/>
              <a:chExt cx="7500938" cy="6203950"/>
            </a:xfrm>
            <a:grpFill/>
          </p:grpSpPr>
          <p:sp>
            <p:nvSpPr>
              <p:cNvPr id="112" name="Freeform 376">
                <a:extLst>
                  <a:ext uri="{FF2B5EF4-FFF2-40B4-BE49-F238E27FC236}">
                    <a16:creationId xmlns:a16="http://schemas.microsoft.com/office/drawing/2014/main" id="{C3B81AA8-4CEB-8D47-846C-17ED9EDFF7A8}"/>
                  </a:ext>
                </a:extLst>
              </p:cNvPr>
              <p:cNvSpPr>
                <a:spLocks/>
              </p:cNvSpPr>
              <p:nvPr/>
            </p:nvSpPr>
            <p:spPr bwMode="auto">
              <a:xfrm>
                <a:off x="-7993063" y="-6270625"/>
                <a:ext cx="3827463" cy="2219325"/>
              </a:xfrm>
              <a:custGeom>
                <a:avLst/>
                <a:gdLst>
                  <a:gd name="T0" fmla="*/ 1193 w 1205"/>
                  <a:gd name="T1" fmla="*/ 370 h 699"/>
                  <a:gd name="T2" fmla="*/ 1169 w 1205"/>
                  <a:gd name="T3" fmla="*/ 410 h 699"/>
                  <a:gd name="T4" fmla="*/ 1135 w 1205"/>
                  <a:gd name="T5" fmla="*/ 475 h 699"/>
                  <a:gd name="T6" fmla="*/ 1102 w 1205"/>
                  <a:gd name="T7" fmla="*/ 519 h 699"/>
                  <a:gd name="T8" fmla="*/ 1031 w 1205"/>
                  <a:gd name="T9" fmla="*/ 489 h 699"/>
                  <a:gd name="T10" fmla="*/ 1001 w 1205"/>
                  <a:gd name="T11" fmla="*/ 523 h 699"/>
                  <a:gd name="T12" fmla="*/ 950 w 1205"/>
                  <a:gd name="T13" fmla="*/ 515 h 699"/>
                  <a:gd name="T14" fmla="*/ 864 w 1205"/>
                  <a:gd name="T15" fmla="*/ 516 h 699"/>
                  <a:gd name="T16" fmla="*/ 777 w 1205"/>
                  <a:gd name="T17" fmla="*/ 521 h 699"/>
                  <a:gd name="T18" fmla="*/ 709 w 1205"/>
                  <a:gd name="T19" fmla="*/ 513 h 699"/>
                  <a:gd name="T20" fmla="*/ 624 w 1205"/>
                  <a:gd name="T21" fmla="*/ 529 h 699"/>
                  <a:gd name="T22" fmla="*/ 569 w 1205"/>
                  <a:gd name="T23" fmla="*/ 579 h 699"/>
                  <a:gd name="T24" fmla="*/ 485 w 1205"/>
                  <a:gd name="T25" fmla="*/ 596 h 699"/>
                  <a:gd name="T26" fmla="*/ 447 w 1205"/>
                  <a:gd name="T27" fmla="*/ 630 h 699"/>
                  <a:gd name="T28" fmla="*/ 415 w 1205"/>
                  <a:gd name="T29" fmla="*/ 665 h 699"/>
                  <a:gd name="T30" fmla="*/ 384 w 1205"/>
                  <a:gd name="T31" fmla="*/ 699 h 699"/>
                  <a:gd name="T32" fmla="*/ 309 w 1205"/>
                  <a:gd name="T33" fmla="*/ 653 h 699"/>
                  <a:gd name="T34" fmla="*/ 280 w 1205"/>
                  <a:gd name="T35" fmla="*/ 624 h 699"/>
                  <a:gd name="T36" fmla="*/ 268 w 1205"/>
                  <a:gd name="T37" fmla="*/ 597 h 699"/>
                  <a:gd name="T38" fmla="*/ 254 w 1205"/>
                  <a:gd name="T39" fmla="*/ 558 h 699"/>
                  <a:gd name="T40" fmla="*/ 230 w 1205"/>
                  <a:gd name="T41" fmla="*/ 497 h 699"/>
                  <a:gd name="T42" fmla="*/ 192 w 1205"/>
                  <a:gd name="T43" fmla="*/ 436 h 699"/>
                  <a:gd name="T44" fmla="*/ 118 w 1205"/>
                  <a:gd name="T45" fmla="*/ 397 h 699"/>
                  <a:gd name="T46" fmla="*/ 25 w 1205"/>
                  <a:gd name="T47" fmla="*/ 392 h 699"/>
                  <a:gd name="T48" fmla="*/ 17 w 1205"/>
                  <a:gd name="T49" fmla="*/ 346 h 699"/>
                  <a:gd name="T50" fmla="*/ 17 w 1205"/>
                  <a:gd name="T51" fmla="*/ 267 h 699"/>
                  <a:gd name="T52" fmla="*/ 68 w 1205"/>
                  <a:gd name="T53" fmla="*/ 179 h 699"/>
                  <a:gd name="T54" fmla="*/ 114 w 1205"/>
                  <a:gd name="T55" fmla="*/ 171 h 699"/>
                  <a:gd name="T56" fmla="*/ 151 w 1205"/>
                  <a:gd name="T57" fmla="*/ 154 h 699"/>
                  <a:gd name="T58" fmla="*/ 220 w 1205"/>
                  <a:gd name="T59" fmla="*/ 181 h 699"/>
                  <a:gd name="T60" fmla="*/ 277 w 1205"/>
                  <a:gd name="T61" fmla="*/ 201 h 699"/>
                  <a:gd name="T62" fmla="*/ 334 w 1205"/>
                  <a:gd name="T63" fmla="*/ 168 h 699"/>
                  <a:gd name="T64" fmla="*/ 371 w 1205"/>
                  <a:gd name="T65" fmla="*/ 135 h 699"/>
                  <a:gd name="T66" fmla="*/ 410 w 1205"/>
                  <a:gd name="T67" fmla="*/ 146 h 699"/>
                  <a:gd name="T68" fmla="*/ 414 w 1205"/>
                  <a:gd name="T69" fmla="*/ 75 h 699"/>
                  <a:gd name="T70" fmla="*/ 458 w 1205"/>
                  <a:gd name="T71" fmla="*/ 31 h 699"/>
                  <a:gd name="T72" fmla="*/ 514 w 1205"/>
                  <a:gd name="T73" fmla="*/ 3 h 699"/>
                  <a:gd name="T74" fmla="*/ 551 w 1205"/>
                  <a:gd name="T75" fmla="*/ 41 h 699"/>
                  <a:gd name="T76" fmla="*/ 596 w 1205"/>
                  <a:gd name="T77" fmla="*/ 56 h 699"/>
                  <a:gd name="T78" fmla="*/ 626 w 1205"/>
                  <a:gd name="T79" fmla="*/ 89 h 699"/>
                  <a:gd name="T80" fmla="*/ 666 w 1205"/>
                  <a:gd name="T81" fmla="*/ 92 h 699"/>
                  <a:gd name="T82" fmla="*/ 752 w 1205"/>
                  <a:gd name="T83" fmla="*/ 102 h 699"/>
                  <a:gd name="T84" fmla="*/ 809 w 1205"/>
                  <a:gd name="T85" fmla="*/ 75 h 699"/>
                  <a:gd name="T86" fmla="*/ 848 w 1205"/>
                  <a:gd name="T87" fmla="*/ 86 h 699"/>
                  <a:gd name="T88" fmla="*/ 875 w 1205"/>
                  <a:gd name="T89" fmla="*/ 75 h 699"/>
                  <a:gd name="T90" fmla="*/ 913 w 1205"/>
                  <a:gd name="T91" fmla="*/ 71 h 699"/>
                  <a:gd name="T92" fmla="*/ 972 w 1205"/>
                  <a:gd name="T93" fmla="*/ 55 h 699"/>
                  <a:gd name="T94" fmla="*/ 1010 w 1205"/>
                  <a:gd name="T95" fmla="*/ 90 h 699"/>
                  <a:gd name="T96" fmla="*/ 1044 w 1205"/>
                  <a:gd name="T97" fmla="*/ 124 h 699"/>
                  <a:gd name="T98" fmla="*/ 1017 w 1205"/>
                  <a:gd name="T99" fmla="*/ 174 h 699"/>
                  <a:gd name="T100" fmla="*/ 1064 w 1205"/>
                  <a:gd name="T101" fmla="*/ 188 h 699"/>
                  <a:gd name="T102" fmla="*/ 1126 w 1205"/>
                  <a:gd name="T103" fmla="*/ 237 h 699"/>
                  <a:gd name="T104" fmla="*/ 1159 w 1205"/>
                  <a:gd name="T105" fmla="*/ 33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5" h="699">
                    <a:moveTo>
                      <a:pt x="1205" y="347"/>
                    </a:moveTo>
                    <a:cubicBezTo>
                      <a:pt x="1200" y="351"/>
                      <a:pt x="1200" y="351"/>
                      <a:pt x="1200" y="351"/>
                    </a:cubicBezTo>
                    <a:cubicBezTo>
                      <a:pt x="1196" y="359"/>
                      <a:pt x="1196" y="359"/>
                      <a:pt x="1196" y="359"/>
                    </a:cubicBezTo>
                    <a:cubicBezTo>
                      <a:pt x="1193" y="370"/>
                      <a:pt x="1193" y="370"/>
                      <a:pt x="1193" y="370"/>
                    </a:cubicBezTo>
                    <a:cubicBezTo>
                      <a:pt x="1174" y="384"/>
                      <a:pt x="1174" y="384"/>
                      <a:pt x="1174" y="384"/>
                    </a:cubicBezTo>
                    <a:cubicBezTo>
                      <a:pt x="1170" y="400"/>
                      <a:pt x="1170" y="400"/>
                      <a:pt x="1170" y="400"/>
                    </a:cubicBezTo>
                    <a:cubicBezTo>
                      <a:pt x="1159" y="403"/>
                      <a:pt x="1159" y="403"/>
                      <a:pt x="1159" y="403"/>
                    </a:cubicBezTo>
                    <a:cubicBezTo>
                      <a:pt x="1169" y="410"/>
                      <a:pt x="1169" y="410"/>
                      <a:pt x="1169" y="410"/>
                    </a:cubicBezTo>
                    <a:cubicBezTo>
                      <a:pt x="1151" y="462"/>
                      <a:pt x="1151" y="462"/>
                      <a:pt x="1151" y="462"/>
                    </a:cubicBezTo>
                    <a:cubicBezTo>
                      <a:pt x="1140" y="465"/>
                      <a:pt x="1140" y="465"/>
                      <a:pt x="1140" y="465"/>
                    </a:cubicBezTo>
                    <a:cubicBezTo>
                      <a:pt x="1141" y="470"/>
                      <a:pt x="1141" y="470"/>
                      <a:pt x="1141" y="470"/>
                    </a:cubicBezTo>
                    <a:cubicBezTo>
                      <a:pt x="1135" y="475"/>
                      <a:pt x="1135" y="475"/>
                      <a:pt x="1135" y="475"/>
                    </a:cubicBezTo>
                    <a:cubicBezTo>
                      <a:pt x="1131" y="481"/>
                      <a:pt x="1131" y="481"/>
                      <a:pt x="1131" y="481"/>
                    </a:cubicBezTo>
                    <a:cubicBezTo>
                      <a:pt x="1130" y="497"/>
                      <a:pt x="1130" y="497"/>
                      <a:pt x="1130" y="497"/>
                    </a:cubicBezTo>
                    <a:cubicBezTo>
                      <a:pt x="1117" y="499"/>
                      <a:pt x="1117" y="499"/>
                      <a:pt x="1117" y="499"/>
                    </a:cubicBezTo>
                    <a:cubicBezTo>
                      <a:pt x="1102" y="519"/>
                      <a:pt x="1102" y="519"/>
                      <a:pt x="1102" y="519"/>
                    </a:cubicBezTo>
                    <a:cubicBezTo>
                      <a:pt x="1091" y="519"/>
                      <a:pt x="1091" y="519"/>
                      <a:pt x="1091" y="519"/>
                    </a:cubicBezTo>
                    <a:cubicBezTo>
                      <a:pt x="1080" y="504"/>
                      <a:pt x="1080" y="504"/>
                      <a:pt x="1080" y="504"/>
                    </a:cubicBezTo>
                    <a:cubicBezTo>
                      <a:pt x="1065" y="490"/>
                      <a:pt x="1065" y="490"/>
                      <a:pt x="1065" y="490"/>
                    </a:cubicBezTo>
                    <a:cubicBezTo>
                      <a:pt x="1065" y="490"/>
                      <a:pt x="1031" y="489"/>
                      <a:pt x="1031" y="489"/>
                    </a:cubicBezTo>
                    <a:cubicBezTo>
                      <a:pt x="1031" y="489"/>
                      <a:pt x="1024" y="490"/>
                      <a:pt x="1024" y="490"/>
                    </a:cubicBezTo>
                    <a:cubicBezTo>
                      <a:pt x="1008" y="503"/>
                      <a:pt x="1008" y="503"/>
                      <a:pt x="1008" y="503"/>
                    </a:cubicBezTo>
                    <a:cubicBezTo>
                      <a:pt x="1008" y="516"/>
                      <a:pt x="1008" y="516"/>
                      <a:pt x="1008" y="516"/>
                    </a:cubicBezTo>
                    <a:cubicBezTo>
                      <a:pt x="1001" y="523"/>
                      <a:pt x="1001" y="523"/>
                      <a:pt x="1001" y="523"/>
                    </a:cubicBezTo>
                    <a:cubicBezTo>
                      <a:pt x="976" y="530"/>
                      <a:pt x="976" y="530"/>
                      <a:pt x="976" y="530"/>
                    </a:cubicBezTo>
                    <a:cubicBezTo>
                      <a:pt x="966" y="522"/>
                      <a:pt x="966" y="522"/>
                      <a:pt x="966" y="522"/>
                    </a:cubicBezTo>
                    <a:cubicBezTo>
                      <a:pt x="962" y="529"/>
                      <a:pt x="962" y="529"/>
                      <a:pt x="962" y="529"/>
                    </a:cubicBezTo>
                    <a:cubicBezTo>
                      <a:pt x="950" y="515"/>
                      <a:pt x="950" y="515"/>
                      <a:pt x="950" y="515"/>
                    </a:cubicBezTo>
                    <a:cubicBezTo>
                      <a:pt x="932" y="518"/>
                      <a:pt x="932" y="518"/>
                      <a:pt x="932" y="518"/>
                    </a:cubicBezTo>
                    <a:cubicBezTo>
                      <a:pt x="922" y="514"/>
                      <a:pt x="922" y="514"/>
                      <a:pt x="922" y="514"/>
                    </a:cubicBezTo>
                    <a:cubicBezTo>
                      <a:pt x="911" y="517"/>
                      <a:pt x="911" y="517"/>
                      <a:pt x="911" y="517"/>
                    </a:cubicBezTo>
                    <a:cubicBezTo>
                      <a:pt x="864" y="516"/>
                      <a:pt x="864" y="516"/>
                      <a:pt x="864" y="516"/>
                    </a:cubicBezTo>
                    <a:cubicBezTo>
                      <a:pt x="832" y="533"/>
                      <a:pt x="832" y="533"/>
                      <a:pt x="832" y="533"/>
                    </a:cubicBezTo>
                    <a:cubicBezTo>
                      <a:pt x="813" y="516"/>
                      <a:pt x="813" y="516"/>
                      <a:pt x="813" y="516"/>
                    </a:cubicBezTo>
                    <a:cubicBezTo>
                      <a:pt x="783" y="517"/>
                      <a:pt x="783" y="517"/>
                      <a:pt x="783" y="517"/>
                    </a:cubicBezTo>
                    <a:cubicBezTo>
                      <a:pt x="777" y="521"/>
                      <a:pt x="777" y="521"/>
                      <a:pt x="777" y="521"/>
                    </a:cubicBezTo>
                    <a:cubicBezTo>
                      <a:pt x="765" y="514"/>
                      <a:pt x="765" y="514"/>
                      <a:pt x="765" y="514"/>
                    </a:cubicBezTo>
                    <a:cubicBezTo>
                      <a:pt x="744" y="514"/>
                      <a:pt x="744" y="514"/>
                      <a:pt x="744" y="514"/>
                    </a:cubicBezTo>
                    <a:cubicBezTo>
                      <a:pt x="729" y="523"/>
                      <a:pt x="729" y="523"/>
                      <a:pt x="729" y="523"/>
                    </a:cubicBezTo>
                    <a:cubicBezTo>
                      <a:pt x="709" y="513"/>
                      <a:pt x="709" y="513"/>
                      <a:pt x="709" y="513"/>
                    </a:cubicBezTo>
                    <a:cubicBezTo>
                      <a:pt x="695" y="521"/>
                      <a:pt x="695" y="521"/>
                      <a:pt x="695" y="521"/>
                    </a:cubicBezTo>
                    <a:cubicBezTo>
                      <a:pt x="666" y="522"/>
                      <a:pt x="666" y="522"/>
                      <a:pt x="666" y="522"/>
                    </a:cubicBezTo>
                    <a:cubicBezTo>
                      <a:pt x="634" y="521"/>
                      <a:pt x="634" y="521"/>
                      <a:pt x="634" y="521"/>
                    </a:cubicBezTo>
                    <a:cubicBezTo>
                      <a:pt x="624" y="529"/>
                      <a:pt x="624" y="529"/>
                      <a:pt x="624" y="529"/>
                    </a:cubicBezTo>
                    <a:cubicBezTo>
                      <a:pt x="610" y="555"/>
                      <a:pt x="610" y="555"/>
                      <a:pt x="610" y="555"/>
                    </a:cubicBezTo>
                    <a:cubicBezTo>
                      <a:pt x="592" y="557"/>
                      <a:pt x="592" y="557"/>
                      <a:pt x="592" y="557"/>
                    </a:cubicBezTo>
                    <a:cubicBezTo>
                      <a:pt x="590" y="570"/>
                      <a:pt x="590" y="570"/>
                      <a:pt x="590" y="570"/>
                    </a:cubicBezTo>
                    <a:cubicBezTo>
                      <a:pt x="569" y="579"/>
                      <a:pt x="569" y="579"/>
                      <a:pt x="569" y="579"/>
                    </a:cubicBezTo>
                    <a:cubicBezTo>
                      <a:pt x="533" y="572"/>
                      <a:pt x="533" y="572"/>
                      <a:pt x="533" y="572"/>
                    </a:cubicBezTo>
                    <a:cubicBezTo>
                      <a:pt x="513" y="585"/>
                      <a:pt x="513" y="585"/>
                      <a:pt x="513" y="585"/>
                    </a:cubicBezTo>
                    <a:cubicBezTo>
                      <a:pt x="497" y="584"/>
                      <a:pt x="497" y="584"/>
                      <a:pt x="497" y="584"/>
                    </a:cubicBezTo>
                    <a:cubicBezTo>
                      <a:pt x="485" y="596"/>
                      <a:pt x="485" y="596"/>
                      <a:pt x="485" y="596"/>
                    </a:cubicBezTo>
                    <a:cubicBezTo>
                      <a:pt x="468" y="598"/>
                      <a:pt x="468" y="598"/>
                      <a:pt x="468" y="598"/>
                    </a:cubicBezTo>
                    <a:cubicBezTo>
                      <a:pt x="463" y="604"/>
                      <a:pt x="463" y="604"/>
                      <a:pt x="463" y="604"/>
                    </a:cubicBezTo>
                    <a:cubicBezTo>
                      <a:pt x="460" y="618"/>
                      <a:pt x="460" y="618"/>
                      <a:pt x="460" y="618"/>
                    </a:cubicBezTo>
                    <a:cubicBezTo>
                      <a:pt x="447" y="630"/>
                      <a:pt x="447" y="630"/>
                      <a:pt x="447" y="630"/>
                    </a:cubicBezTo>
                    <a:cubicBezTo>
                      <a:pt x="444" y="641"/>
                      <a:pt x="444" y="641"/>
                      <a:pt x="444" y="641"/>
                    </a:cubicBezTo>
                    <a:cubicBezTo>
                      <a:pt x="436" y="657"/>
                      <a:pt x="436" y="657"/>
                      <a:pt x="436" y="657"/>
                    </a:cubicBezTo>
                    <a:cubicBezTo>
                      <a:pt x="423" y="655"/>
                      <a:pt x="423" y="655"/>
                      <a:pt x="423" y="655"/>
                    </a:cubicBezTo>
                    <a:cubicBezTo>
                      <a:pt x="415" y="665"/>
                      <a:pt x="415" y="665"/>
                      <a:pt x="415" y="665"/>
                    </a:cubicBezTo>
                    <a:cubicBezTo>
                      <a:pt x="415" y="665"/>
                      <a:pt x="417" y="671"/>
                      <a:pt x="419" y="671"/>
                    </a:cubicBezTo>
                    <a:cubicBezTo>
                      <a:pt x="421" y="671"/>
                      <a:pt x="419" y="685"/>
                      <a:pt x="419" y="685"/>
                    </a:cubicBezTo>
                    <a:cubicBezTo>
                      <a:pt x="409" y="686"/>
                      <a:pt x="409" y="686"/>
                      <a:pt x="409" y="686"/>
                    </a:cubicBezTo>
                    <a:cubicBezTo>
                      <a:pt x="384" y="699"/>
                      <a:pt x="384" y="699"/>
                      <a:pt x="384" y="699"/>
                    </a:cubicBezTo>
                    <a:cubicBezTo>
                      <a:pt x="369" y="685"/>
                      <a:pt x="369" y="685"/>
                      <a:pt x="369" y="685"/>
                    </a:cubicBezTo>
                    <a:cubicBezTo>
                      <a:pt x="357" y="685"/>
                      <a:pt x="357" y="685"/>
                      <a:pt x="357" y="685"/>
                    </a:cubicBezTo>
                    <a:cubicBezTo>
                      <a:pt x="317" y="648"/>
                      <a:pt x="317" y="648"/>
                      <a:pt x="317" y="648"/>
                    </a:cubicBezTo>
                    <a:cubicBezTo>
                      <a:pt x="309" y="653"/>
                      <a:pt x="309" y="653"/>
                      <a:pt x="309" y="653"/>
                    </a:cubicBezTo>
                    <a:cubicBezTo>
                      <a:pt x="302" y="646"/>
                      <a:pt x="302" y="646"/>
                      <a:pt x="302" y="646"/>
                    </a:cubicBezTo>
                    <a:cubicBezTo>
                      <a:pt x="291" y="653"/>
                      <a:pt x="291" y="653"/>
                      <a:pt x="291" y="653"/>
                    </a:cubicBezTo>
                    <a:cubicBezTo>
                      <a:pt x="287" y="631"/>
                      <a:pt x="287" y="631"/>
                      <a:pt x="287" y="631"/>
                    </a:cubicBezTo>
                    <a:cubicBezTo>
                      <a:pt x="280" y="624"/>
                      <a:pt x="280" y="624"/>
                      <a:pt x="280" y="624"/>
                    </a:cubicBezTo>
                    <a:cubicBezTo>
                      <a:pt x="275" y="624"/>
                      <a:pt x="275" y="624"/>
                      <a:pt x="275" y="624"/>
                    </a:cubicBezTo>
                    <a:cubicBezTo>
                      <a:pt x="275" y="624"/>
                      <a:pt x="270" y="614"/>
                      <a:pt x="271" y="614"/>
                    </a:cubicBezTo>
                    <a:cubicBezTo>
                      <a:pt x="271" y="613"/>
                      <a:pt x="272" y="604"/>
                      <a:pt x="272" y="604"/>
                    </a:cubicBezTo>
                    <a:cubicBezTo>
                      <a:pt x="268" y="597"/>
                      <a:pt x="268" y="597"/>
                      <a:pt x="268" y="597"/>
                    </a:cubicBezTo>
                    <a:cubicBezTo>
                      <a:pt x="261" y="599"/>
                      <a:pt x="261" y="599"/>
                      <a:pt x="261" y="599"/>
                    </a:cubicBezTo>
                    <a:cubicBezTo>
                      <a:pt x="251" y="581"/>
                      <a:pt x="251" y="581"/>
                      <a:pt x="251" y="581"/>
                    </a:cubicBezTo>
                    <a:cubicBezTo>
                      <a:pt x="250" y="571"/>
                      <a:pt x="250" y="571"/>
                      <a:pt x="250" y="571"/>
                    </a:cubicBezTo>
                    <a:cubicBezTo>
                      <a:pt x="254" y="558"/>
                      <a:pt x="254" y="558"/>
                      <a:pt x="254" y="558"/>
                    </a:cubicBezTo>
                    <a:cubicBezTo>
                      <a:pt x="246" y="539"/>
                      <a:pt x="246" y="539"/>
                      <a:pt x="246" y="539"/>
                    </a:cubicBezTo>
                    <a:cubicBezTo>
                      <a:pt x="230" y="538"/>
                      <a:pt x="230" y="538"/>
                      <a:pt x="230" y="538"/>
                    </a:cubicBezTo>
                    <a:cubicBezTo>
                      <a:pt x="217" y="507"/>
                      <a:pt x="217" y="507"/>
                      <a:pt x="217" y="507"/>
                    </a:cubicBezTo>
                    <a:cubicBezTo>
                      <a:pt x="230" y="497"/>
                      <a:pt x="230" y="497"/>
                      <a:pt x="230" y="497"/>
                    </a:cubicBezTo>
                    <a:cubicBezTo>
                      <a:pt x="218" y="472"/>
                      <a:pt x="218" y="472"/>
                      <a:pt x="218" y="472"/>
                    </a:cubicBezTo>
                    <a:cubicBezTo>
                      <a:pt x="218" y="457"/>
                      <a:pt x="218" y="457"/>
                      <a:pt x="218" y="457"/>
                    </a:cubicBezTo>
                    <a:cubicBezTo>
                      <a:pt x="206" y="447"/>
                      <a:pt x="206" y="447"/>
                      <a:pt x="206" y="447"/>
                    </a:cubicBezTo>
                    <a:cubicBezTo>
                      <a:pt x="206" y="447"/>
                      <a:pt x="192" y="436"/>
                      <a:pt x="192" y="436"/>
                    </a:cubicBezTo>
                    <a:cubicBezTo>
                      <a:pt x="191" y="435"/>
                      <a:pt x="170" y="423"/>
                      <a:pt x="170" y="423"/>
                    </a:cubicBezTo>
                    <a:cubicBezTo>
                      <a:pt x="170" y="423"/>
                      <a:pt x="134" y="400"/>
                      <a:pt x="133" y="400"/>
                    </a:cubicBezTo>
                    <a:cubicBezTo>
                      <a:pt x="133" y="400"/>
                      <a:pt x="125" y="393"/>
                      <a:pt x="125" y="393"/>
                    </a:cubicBezTo>
                    <a:cubicBezTo>
                      <a:pt x="125" y="393"/>
                      <a:pt x="118" y="397"/>
                      <a:pt x="118" y="397"/>
                    </a:cubicBezTo>
                    <a:cubicBezTo>
                      <a:pt x="117" y="397"/>
                      <a:pt x="95" y="381"/>
                      <a:pt x="95" y="381"/>
                    </a:cubicBezTo>
                    <a:cubicBezTo>
                      <a:pt x="56" y="382"/>
                      <a:pt x="56" y="382"/>
                      <a:pt x="56" y="382"/>
                    </a:cubicBezTo>
                    <a:cubicBezTo>
                      <a:pt x="40" y="382"/>
                      <a:pt x="40" y="382"/>
                      <a:pt x="40" y="382"/>
                    </a:cubicBezTo>
                    <a:cubicBezTo>
                      <a:pt x="25" y="392"/>
                      <a:pt x="25" y="392"/>
                      <a:pt x="25" y="392"/>
                    </a:cubicBezTo>
                    <a:cubicBezTo>
                      <a:pt x="19" y="373"/>
                      <a:pt x="19" y="373"/>
                      <a:pt x="19" y="373"/>
                    </a:cubicBezTo>
                    <a:cubicBezTo>
                      <a:pt x="12" y="357"/>
                      <a:pt x="12" y="357"/>
                      <a:pt x="12" y="357"/>
                    </a:cubicBezTo>
                    <a:cubicBezTo>
                      <a:pt x="10" y="351"/>
                      <a:pt x="10" y="351"/>
                      <a:pt x="10" y="351"/>
                    </a:cubicBezTo>
                    <a:cubicBezTo>
                      <a:pt x="17" y="346"/>
                      <a:pt x="17" y="346"/>
                      <a:pt x="17" y="346"/>
                    </a:cubicBezTo>
                    <a:cubicBezTo>
                      <a:pt x="11" y="328"/>
                      <a:pt x="11" y="328"/>
                      <a:pt x="11" y="328"/>
                    </a:cubicBezTo>
                    <a:cubicBezTo>
                      <a:pt x="11" y="328"/>
                      <a:pt x="12" y="305"/>
                      <a:pt x="12" y="304"/>
                    </a:cubicBezTo>
                    <a:cubicBezTo>
                      <a:pt x="12" y="304"/>
                      <a:pt x="0" y="291"/>
                      <a:pt x="0" y="291"/>
                    </a:cubicBezTo>
                    <a:cubicBezTo>
                      <a:pt x="0" y="291"/>
                      <a:pt x="17" y="267"/>
                      <a:pt x="17" y="267"/>
                    </a:cubicBezTo>
                    <a:cubicBezTo>
                      <a:pt x="17" y="266"/>
                      <a:pt x="20" y="236"/>
                      <a:pt x="20" y="236"/>
                    </a:cubicBezTo>
                    <a:cubicBezTo>
                      <a:pt x="44" y="225"/>
                      <a:pt x="44" y="225"/>
                      <a:pt x="44" y="225"/>
                    </a:cubicBezTo>
                    <a:cubicBezTo>
                      <a:pt x="50" y="194"/>
                      <a:pt x="50" y="194"/>
                      <a:pt x="50" y="194"/>
                    </a:cubicBezTo>
                    <a:cubicBezTo>
                      <a:pt x="68" y="179"/>
                      <a:pt x="68" y="179"/>
                      <a:pt x="68" y="179"/>
                    </a:cubicBezTo>
                    <a:cubicBezTo>
                      <a:pt x="80" y="184"/>
                      <a:pt x="80" y="184"/>
                      <a:pt x="80" y="184"/>
                    </a:cubicBezTo>
                    <a:cubicBezTo>
                      <a:pt x="94" y="168"/>
                      <a:pt x="94" y="168"/>
                      <a:pt x="94" y="168"/>
                    </a:cubicBezTo>
                    <a:cubicBezTo>
                      <a:pt x="104" y="176"/>
                      <a:pt x="104" y="176"/>
                      <a:pt x="104" y="176"/>
                    </a:cubicBezTo>
                    <a:cubicBezTo>
                      <a:pt x="114" y="171"/>
                      <a:pt x="114" y="171"/>
                      <a:pt x="114" y="171"/>
                    </a:cubicBezTo>
                    <a:cubicBezTo>
                      <a:pt x="114" y="171"/>
                      <a:pt x="116" y="150"/>
                      <a:pt x="117" y="149"/>
                    </a:cubicBezTo>
                    <a:cubicBezTo>
                      <a:pt x="117" y="149"/>
                      <a:pt x="126" y="130"/>
                      <a:pt x="126" y="130"/>
                    </a:cubicBezTo>
                    <a:cubicBezTo>
                      <a:pt x="156" y="144"/>
                      <a:pt x="156" y="144"/>
                      <a:pt x="156" y="144"/>
                    </a:cubicBezTo>
                    <a:cubicBezTo>
                      <a:pt x="151" y="154"/>
                      <a:pt x="151" y="154"/>
                      <a:pt x="151" y="154"/>
                    </a:cubicBezTo>
                    <a:cubicBezTo>
                      <a:pt x="178" y="155"/>
                      <a:pt x="178" y="155"/>
                      <a:pt x="178" y="155"/>
                    </a:cubicBezTo>
                    <a:cubicBezTo>
                      <a:pt x="196" y="166"/>
                      <a:pt x="196" y="166"/>
                      <a:pt x="196" y="166"/>
                    </a:cubicBezTo>
                    <a:cubicBezTo>
                      <a:pt x="197" y="176"/>
                      <a:pt x="197" y="176"/>
                      <a:pt x="197" y="176"/>
                    </a:cubicBezTo>
                    <a:cubicBezTo>
                      <a:pt x="220" y="181"/>
                      <a:pt x="220" y="181"/>
                      <a:pt x="220" y="181"/>
                    </a:cubicBezTo>
                    <a:cubicBezTo>
                      <a:pt x="229" y="169"/>
                      <a:pt x="229" y="169"/>
                      <a:pt x="229" y="169"/>
                    </a:cubicBezTo>
                    <a:cubicBezTo>
                      <a:pt x="243" y="172"/>
                      <a:pt x="243" y="172"/>
                      <a:pt x="243" y="172"/>
                    </a:cubicBezTo>
                    <a:cubicBezTo>
                      <a:pt x="249" y="187"/>
                      <a:pt x="249" y="187"/>
                      <a:pt x="249" y="187"/>
                    </a:cubicBezTo>
                    <a:cubicBezTo>
                      <a:pt x="277" y="201"/>
                      <a:pt x="277" y="201"/>
                      <a:pt x="277" y="201"/>
                    </a:cubicBezTo>
                    <a:cubicBezTo>
                      <a:pt x="305" y="186"/>
                      <a:pt x="305" y="186"/>
                      <a:pt x="305" y="186"/>
                    </a:cubicBezTo>
                    <a:cubicBezTo>
                      <a:pt x="318" y="193"/>
                      <a:pt x="318" y="193"/>
                      <a:pt x="318" y="193"/>
                    </a:cubicBezTo>
                    <a:cubicBezTo>
                      <a:pt x="320" y="177"/>
                      <a:pt x="320" y="177"/>
                      <a:pt x="320" y="177"/>
                    </a:cubicBezTo>
                    <a:cubicBezTo>
                      <a:pt x="334" y="168"/>
                      <a:pt x="334" y="168"/>
                      <a:pt x="334" y="168"/>
                    </a:cubicBezTo>
                    <a:cubicBezTo>
                      <a:pt x="329" y="159"/>
                      <a:pt x="329" y="159"/>
                      <a:pt x="329" y="159"/>
                    </a:cubicBezTo>
                    <a:cubicBezTo>
                      <a:pt x="340" y="153"/>
                      <a:pt x="340" y="153"/>
                      <a:pt x="340" y="153"/>
                    </a:cubicBezTo>
                    <a:cubicBezTo>
                      <a:pt x="342" y="139"/>
                      <a:pt x="342" y="139"/>
                      <a:pt x="342" y="139"/>
                    </a:cubicBezTo>
                    <a:cubicBezTo>
                      <a:pt x="371" y="135"/>
                      <a:pt x="371" y="135"/>
                      <a:pt x="371" y="135"/>
                    </a:cubicBezTo>
                    <a:cubicBezTo>
                      <a:pt x="377" y="145"/>
                      <a:pt x="377" y="145"/>
                      <a:pt x="377" y="145"/>
                    </a:cubicBezTo>
                    <a:cubicBezTo>
                      <a:pt x="363" y="156"/>
                      <a:pt x="363" y="156"/>
                      <a:pt x="363" y="156"/>
                    </a:cubicBezTo>
                    <a:cubicBezTo>
                      <a:pt x="371" y="168"/>
                      <a:pt x="371" y="168"/>
                      <a:pt x="371" y="168"/>
                    </a:cubicBezTo>
                    <a:cubicBezTo>
                      <a:pt x="410" y="146"/>
                      <a:pt x="410" y="146"/>
                      <a:pt x="410" y="146"/>
                    </a:cubicBezTo>
                    <a:cubicBezTo>
                      <a:pt x="415" y="129"/>
                      <a:pt x="415" y="129"/>
                      <a:pt x="415" y="129"/>
                    </a:cubicBezTo>
                    <a:cubicBezTo>
                      <a:pt x="396" y="95"/>
                      <a:pt x="396" y="95"/>
                      <a:pt x="396" y="95"/>
                    </a:cubicBezTo>
                    <a:cubicBezTo>
                      <a:pt x="400" y="74"/>
                      <a:pt x="400" y="74"/>
                      <a:pt x="400" y="74"/>
                    </a:cubicBezTo>
                    <a:cubicBezTo>
                      <a:pt x="414" y="75"/>
                      <a:pt x="414" y="75"/>
                      <a:pt x="414" y="75"/>
                    </a:cubicBezTo>
                    <a:cubicBezTo>
                      <a:pt x="435" y="60"/>
                      <a:pt x="435" y="60"/>
                      <a:pt x="435" y="60"/>
                    </a:cubicBezTo>
                    <a:cubicBezTo>
                      <a:pt x="442" y="45"/>
                      <a:pt x="442" y="45"/>
                      <a:pt x="442" y="45"/>
                    </a:cubicBezTo>
                    <a:cubicBezTo>
                      <a:pt x="459" y="45"/>
                      <a:pt x="459" y="45"/>
                      <a:pt x="459" y="45"/>
                    </a:cubicBezTo>
                    <a:cubicBezTo>
                      <a:pt x="458" y="31"/>
                      <a:pt x="458" y="31"/>
                      <a:pt x="458" y="31"/>
                    </a:cubicBezTo>
                    <a:cubicBezTo>
                      <a:pt x="484" y="20"/>
                      <a:pt x="484" y="20"/>
                      <a:pt x="484" y="20"/>
                    </a:cubicBezTo>
                    <a:cubicBezTo>
                      <a:pt x="484" y="6"/>
                      <a:pt x="484" y="6"/>
                      <a:pt x="484" y="6"/>
                    </a:cubicBezTo>
                    <a:cubicBezTo>
                      <a:pt x="509" y="0"/>
                      <a:pt x="509" y="0"/>
                      <a:pt x="509" y="0"/>
                    </a:cubicBezTo>
                    <a:cubicBezTo>
                      <a:pt x="514" y="3"/>
                      <a:pt x="514" y="3"/>
                      <a:pt x="514" y="3"/>
                    </a:cubicBezTo>
                    <a:cubicBezTo>
                      <a:pt x="522" y="15"/>
                      <a:pt x="522" y="15"/>
                      <a:pt x="522" y="15"/>
                    </a:cubicBezTo>
                    <a:cubicBezTo>
                      <a:pt x="541" y="13"/>
                      <a:pt x="541" y="13"/>
                      <a:pt x="541" y="13"/>
                    </a:cubicBezTo>
                    <a:cubicBezTo>
                      <a:pt x="547" y="20"/>
                      <a:pt x="547" y="20"/>
                      <a:pt x="547" y="20"/>
                    </a:cubicBezTo>
                    <a:cubicBezTo>
                      <a:pt x="551" y="41"/>
                      <a:pt x="551" y="41"/>
                      <a:pt x="551" y="41"/>
                    </a:cubicBezTo>
                    <a:cubicBezTo>
                      <a:pt x="580" y="45"/>
                      <a:pt x="580" y="45"/>
                      <a:pt x="580" y="45"/>
                    </a:cubicBezTo>
                    <a:cubicBezTo>
                      <a:pt x="580" y="53"/>
                      <a:pt x="580" y="53"/>
                      <a:pt x="580" y="53"/>
                    </a:cubicBezTo>
                    <a:cubicBezTo>
                      <a:pt x="585" y="50"/>
                      <a:pt x="585" y="50"/>
                      <a:pt x="585" y="50"/>
                    </a:cubicBezTo>
                    <a:cubicBezTo>
                      <a:pt x="596" y="56"/>
                      <a:pt x="596" y="56"/>
                      <a:pt x="596" y="56"/>
                    </a:cubicBezTo>
                    <a:cubicBezTo>
                      <a:pt x="598" y="70"/>
                      <a:pt x="598" y="70"/>
                      <a:pt x="598" y="70"/>
                    </a:cubicBezTo>
                    <a:cubicBezTo>
                      <a:pt x="604" y="66"/>
                      <a:pt x="604" y="66"/>
                      <a:pt x="604" y="66"/>
                    </a:cubicBezTo>
                    <a:cubicBezTo>
                      <a:pt x="615" y="68"/>
                      <a:pt x="615" y="68"/>
                      <a:pt x="615" y="68"/>
                    </a:cubicBezTo>
                    <a:cubicBezTo>
                      <a:pt x="626" y="89"/>
                      <a:pt x="626" y="89"/>
                      <a:pt x="626" y="89"/>
                    </a:cubicBezTo>
                    <a:cubicBezTo>
                      <a:pt x="632" y="88"/>
                      <a:pt x="632" y="88"/>
                      <a:pt x="632" y="88"/>
                    </a:cubicBezTo>
                    <a:cubicBezTo>
                      <a:pt x="641" y="89"/>
                      <a:pt x="641" y="89"/>
                      <a:pt x="641" y="89"/>
                    </a:cubicBezTo>
                    <a:cubicBezTo>
                      <a:pt x="655" y="103"/>
                      <a:pt x="655" y="103"/>
                      <a:pt x="655" y="103"/>
                    </a:cubicBezTo>
                    <a:cubicBezTo>
                      <a:pt x="666" y="92"/>
                      <a:pt x="666" y="92"/>
                      <a:pt x="666" y="92"/>
                    </a:cubicBezTo>
                    <a:cubicBezTo>
                      <a:pt x="714" y="94"/>
                      <a:pt x="714" y="94"/>
                      <a:pt x="714" y="94"/>
                    </a:cubicBezTo>
                    <a:cubicBezTo>
                      <a:pt x="731" y="104"/>
                      <a:pt x="731" y="104"/>
                      <a:pt x="731" y="104"/>
                    </a:cubicBezTo>
                    <a:cubicBezTo>
                      <a:pt x="739" y="101"/>
                      <a:pt x="739" y="101"/>
                      <a:pt x="739" y="101"/>
                    </a:cubicBezTo>
                    <a:cubicBezTo>
                      <a:pt x="752" y="102"/>
                      <a:pt x="752" y="102"/>
                      <a:pt x="752" y="102"/>
                    </a:cubicBezTo>
                    <a:cubicBezTo>
                      <a:pt x="755" y="87"/>
                      <a:pt x="755" y="87"/>
                      <a:pt x="755" y="87"/>
                    </a:cubicBezTo>
                    <a:cubicBezTo>
                      <a:pt x="776" y="83"/>
                      <a:pt x="776" y="83"/>
                      <a:pt x="776" y="83"/>
                    </a:cubicBezTo>
                    <a:cubicBezTo>
                      <a:pt x="805" y="94"/>
                      <a:pt x="805" y="94"/>
                      <a:pt x="805" y="94"/>
                    </a:cubicBezTo>
                    <a:cubicBezTo>
                      <a:pt x="809" y="75"/>
                      <a:pt x="809" y="75"/>
                      <a:pt x="809" y="75"/>
                    </a:cubicBezTo>
                    <a:cubicBezTo>
                      <a:pt x="812" y="81"/>
                      <a:pt x="812" y="81"/>
                      <a:pt x="812" y="81"/>
                    </a:cubicBezTo>
                    <a:cubicBezTo>
                      <a:pt x="814" y="76"/>
                      <a:pt x="814" y="76"/>
                      <a:pt x="814" y="76"/>
                    </a:cubicBezTo>
                    <a:cubicBezTo>
                      <a:pt x="823" y="92"/>
                      <a:pt x="823" y="92"/>
                      <a:pt x="823" y="92"/>
                    </a:cubicBezTo>
                    <a:cubicBezTo>
                      <a:pt x="848" y="86"/>
                      <a:pt x="848" y="86"/>
                      <a:pt x="848" y="86"/>
                    </a:cubicBezTo>
                    <a:cubicBezTo>
                      <a:pt x="848" y="86"/>
                      <a:pt x="849" y="70"/>
                      <a:pt x="850" y="70"/>
                    </a:cubicBezTo>
                    <a:cubicBezTo>
                      <a:pt x="850" y="70"/>
                      <a:pt x="863" y="70"/>
                      <a:pt x="863" y="70"/>
                    </a:cubicBezTo>
                    <a:cubicBezTo>
                      <a:pt x="869" y="78"/>
                      <a:pt x="869" y="78"/>
                      <a:pt x="869" y="78"/>
                    </a:cubicBezTo>
                    <a:cubicBezTo>
                      <a:pt x="875" y="75"/>
                      <a:pt x="875" y="75"/>
                      <a:pt x="875" y="75"/>
                    </a:cubicBezTo>
                    <a:cubicBezTo>
                      <a:pt x="889" y="75"/>
                      <a:pt x="889" y="75"/>
                      <a:pt x="889" y="75"/>
                    </a:cubicBezTo>
                    <a:cubicBezTo>
                      <a:pt x="898" y="83"/>
                      <a:pt x="898" y="83"/>
                      <a:pt x="898" y="83"/>
                    </a:cubicBezTo>
                    <a:cubicBezTo>
                      <a:pt x="909" y="69"/>
                      <a:pt x="909" y="69"/>
                      <a:pt x="909" y="69"/>
                    </a:cubicBezTo>
                    <a:cubicBezTo>
                      <a:pt x="913" y="71"/>
                      <a:pt x="913" y="71"/>
                      <a:pt x="913" y="71"/>
                    </a:cubicBezTo>
                    <a:cubicBezTo>
                      <a:pt x="923" y="86"/>
                      <a:pt x="923" y="86"/>
                      <a:pt x="923" y="86"/>
                    </a:cubicBezTo>
                    <a:cubicBezTo>
                      <a:pt x="935" y="69"/>
                      <a:pt x="935" y="69"/>
                      <a:pt x="935" y="69"/>
                    </a:cubicBezTo>
                    <a:cubicBezTo>
                      <a:pt x="950" y="76"/>
                      <a:pt x="950" y="76"/>
                      <a:pt x="950" y="76"/>
                    </a:cubicBezTo>
                    <a:cubicBezTo>
                      <a:pt x="972" y="55"/>
                      <a:pt x="972" y="55"/>
                      <a:pt x="972" y="55"/>
                    </a:cubicBezTo>
                    <a:cubicBezTo>
                      <a:pt x="982" y="68"/>
                      <a:pt x="982" y="68"/>
                      <a:pt x="982" y="68"/>
                    </a:cubicBezTo>
                    <a:cubicBezTo>
                      <a:pt x="1001" y="57"/>
                      <a:pt x="1001" y="57"/>
                      <a:pt x="1001" y="57"/>
                    </a:cubicBezTo>
                    <a:cubicBezTo>
                      <a:pt x="1011" y="66"/>
                      <a:pt x="1011" y="66"/>
                      <a:pt x="1011" y="66"/>
                    </a:cubicBezTo>
                    <a:cubicBezTo>
                      <a:pt x="1010" y="90"/>
                      <a:pt x="1010" y="90"/>
                      <a:pt x="1010" y="90"/>
                    </a:cubicBezTo>
                    <a:cubicBezTo>
                      <a:pt x="1027" y="88"/>
                      <a:pt x="1027" y="88"/>
                      <a:pt x="1027" y="88"/>
                    </a:cubicBezTo>
                    <a:cubicBezTo>
                      <a:pt x="1027" y="117"/>
                      <a:pt x="1027" y="117"/>
                      <a:pt x="1027" y="117"/>
                    </a:cubicBezTo>
                    <a:cubicBezTo>
                      <a:pt x="1040" y="117"/>
                      <a:pt x="1040" y="117"/>
                      <a:pt x="1040" y="117"/>
                    </a:cubicBezTo>
                    <a:cubicBezTo>
                      <a:pt x="1044" y="124"/>
                      <a:pt x="1044" y="124"/>
                      <a:pt x="1044" y="124"/>
                    </a:cubicBezTo>
                    <a:cubicBezTo>
                      <a:pt x="1035" y="132"/>
                      <a:pt x="1035" y="132"/>
                      <a:pt x="1035" y="132"/>
                    </a:cubicBezTo>
                    <a:cubicBezTo>
                      <a:pt x="1037" y="141"/>
                      <a:pt x="1037" y="141"/>
                      <a:pt x="1037" y="141"/>
                    </a:cubicBezTo>
                    <a:cubicBezTo>
                      <a:pt x="1015" y="164"/>
                      <a:pt x="1015" y="164"/>
                      <a:pt x="1015" y="164"/>
                    </a:cubicBezTo>
                    <a:cubicBezTo>
                      <a:pt x="1017" y="174"/>
                      <a:pt x="1017" y="174"/>
                      <a:pt x="1017" y="174"/>
                    </a:cubicBezTo>
                    <a:cubicBezTo>
                      <a:pt x="1028" y="173"/>
                      <a:pt x="1028" y="173"/>
                      <a:pt x="1028" y="173"/>
                    </a:cubicBezTo>
                    <a:cubicBezTo>
                      <a:pt x="1039" y="185"/>
                      <a:pt x="1039" y="185"/>
                      <a:pt x="1039" y="185"/>
                    </a:cubicBezTo>
                    <a:cubicBezTo>
                      <a:pt x="1056" y="183"/>
                      <a:pt x="1056" y="183"/>
                      <a:pt x="1056" y="183"/>
                    </a:cubicBezTo>
                    <a:cubicBezTo>
                      <a:pt x="1064" y="188"/>
                      <a:pt x="1064" y="188"/>
                      <a:pt x="1064" y="188"/>
                    </a:cubicBezTo>
                    <a:cubicBezTo>
                      <a:pt x="1074" y="211"/>
                      <a:pt x="1074" y="211"/>
                      <a:pt x="1074" y="211"/>
                    </a:cubicBezTo>
                    <a:cubicBezTo>
                      <a:pt x="1109" y="222"/>
                      <a:pt x="1109" y="222"/>
                      <a:pt x="1109" y="222"/>
                    </a:cubicBezTo>
                    <a:cubicBezTo>
                      <a:pt x="1138" y="222"/>
                      <a:pt x="1138" y="222"/>
                      <a:pt x="1138" y="222"/>
                    </a:cubicBezTo>
                    <a:cubicBezTo>
                      <a:pt x="1126" y="237"/>
                      <a:pt x="1126" y="237"/>
                      <a:pt x="1126" y="237"/>
                    </a:cubicBezTo>
                    <a:cubicBezTo>
                      <a:pt x="1126" y="277"/>
                      <a:pt x="1126" y="277"/>
                      <a:pt x="1126" y="277"/>
                    </a:cubicBezTo>
                    <a:cubicBezTo>
                      <a:pt x="1123" y="282"/>
                      <a:pt x="1123" y="282"/>
                      <a:pt x="1123" y="282"/>
                    </a:cubicBezTo>
                    <a:cubicBezTo>
                      <a:pt x="1135" y="292"/>
                      <a:pt x="1135" y="292"/>
                      <a:pt x="1135" y="292"/>
                    </a:cubicBezTo>
                    <a:cubicBezTo>
                      <a:pt x="1159" y="330"/>
                      <a:pt x="1159" y="330"/>
                      <a:pt x="1159" y="330"/>
                    </a:cubicBezTo>
                    <a:cubicBezTo>
                      <a:pt x="1180" y="329"/>
                      <a:pt x="1180" y="329"/>
                      <a:pt x="1180" y="329"/>
                    </a:cubicBezTo>
                    <a:lnTo>
                      <a:pt x="1205" y="347"/>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3" name="Freeform 377">
                <a:extLst>
                  <a:ext uri="{FF2B5EF4-FFF2-40B4-BE49-F238E27FC236}">
                    <a16:creationId xmlns:a16="http://schemas.microsoft.com/office/drawing/2014/main" id="{5F0A7EA1-61A2-2642-9811-A135B1A87FF5}"/>
                  </a:ext>
                </a:extLst>
              </p:cNvPr>
              <p:cNvSpPr>
                <a:spLocks/>
              </p:cNvSpPr>
              <p:nvPr/>
            </p:nvSpPr>
            <p:spPr bwMode="auto">
              <a:xfrm>
                <a:off x="-4638675" y="-6289675"/>
                <a:ext cx="1073150" cy="1120775"/>
              </a:xfrm>
              <a:custGeom>
                <a:avLst/>
                <a:gdLst>
                  <a:gd name="T0" fmla="*/ 331 w 338"/>
                  <a:gd name="T1" fmla="*/ 300 h 353"/>
                  <a:gd name="T2" fmla="*/ 296 w 338"/>
                  <a:gd name="T3" fmla="*/ 309 h 353"/>
                  <a:gd name="T4" fmla="*/ 259 w 338"/>
                  <a:gd name="T5" fmla="*/ 306 h 353"/>
                  <a:gd name="T6" fmla="*/ 253 w 338"/>
                  <a:gd name="T7" fmla="*/ 315 h 353"/>
                  <a:gd name="T8" fmla="*/ 240 w 338"/>
                  <a:gd name="T9" fmla="*/ 305 h 353"/>
                  <a:gd name="T10" fmla="*/ 198 w 338"/>
                  <a:gd name="T11" fmla="*/ 322 h 353"/>
                  <a:gd name="T12" fmla="*/ 178 w 338"/>
                  <a:gd name="T13" fmla="*/ 330 h 353"/>
                  <a:gd name="T14" fmla="*/ 165 w 338"/>
                  <a:gd name="T15" fmla="*/ 342 h 353"/>
                  <a:gd name="T16" fmla="*/ 124 w 338"/>
                  <a:gd name="T17" fmla="*/ 335 h 353"/>
                  <a:gd name="T18" fmla="*/ 79 w 338"/>
                  <a:gd name="T19" fmla="*/ 298 h 353"/>
                  <a:gd name="T20" fmla="*/ 70 w 338"/>
                  <a:gd name="T21" fmla="*/ 283 h 353"/>
                  <a:gd name="T22" fmla="*/ 82 w 338"/>
                  <a:gd name="T23" fmla="*/ 228 h 353"/>
                  <a:gd name="T24" fmla="*/ 18 w 338"/>
                  <a:gd name="T25" fmla="*/ 217 h 353"/>
                  <a:gd name="T26" fmla="*/ 0 w 338"/>
                  <a:gd name="T27" fmla="*/ 189 h 353"/>
                  <a:gd name="T28" fmla="*/ 26 w 338"/>
                  <a:gd name="T29" fmla="*/ 164 h 353"/>
                  <a:gd name="T30" fmla="*/ 39 w 338"/>
                  <a:gd name="T31" fmla="*/ 137 h 353"/>
                  <a:gd name="T32" fmla="*/ 56 w 338"/>
                  <a:gd name="T33" fmla="*/ 118 h 353"/>
                  <a:gd name="T34" fmla="*/ 87 w 338"/>
                  <a:gd name="T35" fmla="*/ 123 h 353"/>
                  <a:gd name="T36" fmla="*/ 130 w 338"/>
                  <a:gd name="T37" fmla="*/ 97 h 353"/>
                  <a:gd name="T38" fmla="*/ 138 w 338"/>
                  <a:gd name="T39" fmla="*/ 117 h 353"/>
                  <a:gd name="T40" fmla="*/ 163 w 338"/>
                  <a:gd name="T41" fmla="*/ 98 h 353"/>
                  <a:gd name="T42" fmla="*/ 171 w 338"/>
                  <a:gd name="T43" fmla="*/ 48 h 353"/>
                  <a:gd name="T44" fmla="*/ 181 w 338"/>
                  <a:gd name="T45" fmla="*/ 22 h 353"/>
                  <a:gd name="T46" fmla="*/ 202 w 338"/>
                  <a:gd name="T47" fmla="*/ 26 h 353"/>
                  <a:gd name="T48" fmla="*/ 234 w 338"/>
                  <a:gd name="T49" fmla="*/ 0 h 353"/>
                  <a:gd name="T50" fmla="*/ 241 w 338"/>
                  <a:gd name="T51" fmla="*/ 16 h 353"/>
                  <a:gd name="T52" fmla="*/ 255 w 338"/>
                  <a:gd name="T53" fmla="*/ 16 h 353"/>
                  <a:gd name="T54" fmla="*/ 270 w 338"/>
                  <a:gd name="T55" fmla="*/ 40 h 353"/>
                  <a:gd name="T56" fmla="*/ 251 w 338"/>
                  <a:gd name="T57" fmla="*/ 77 h 353"/>
                  <a:gd name="T58" fmla="*/ 270 w 338"/>
                  <a:gd name="T59" fmla="*/ 107 h 353"/>
                  <a:gd name="T60" fmla="*/ 277 w 338"/>
                  <a:gd name="T61" fmla="*/ 127 h 353"/>
                  <a:gd name="T62" fmla="*/ 264 w 338"/>
                  <a:gd name="T63" fmla="*/ 167 h 353"/>
                  <a:gd name="T64" fmla="*/ 281 w 338"/>
                  <a:gd name="T65" fmla="*/ 191 h 353"/>
                  <a:gd name="T66" fmla="*/ 323 w 338"/>
                  <a:gd name="T67" fmla="*/ 229 h 353"/>
                  <a:gd name="T68" fmla="*/ 317 w 338"/>
                  <a:gd name="T69" fmla="*/ 243 h 353"/>
                  <a:gd name="T70" fmla="*/ 306 w 338"/>
                  <a:gd name="T71" fmla="*/ 259 h 353"/>
                  <a:gd name="T72" fmla="*/ 334 w 338"/>
                  <a:gd name="T73" fmla="*/ 28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8" h="353">
                    <a:moveTo>
                      <a:pt x="338" y="291"/>
                    </a:moveTo>
                    <a:cubicBezTo>
                      <a:pt x="331" y="300"/>
                      <a:pt x="331" y="300"/>
                      <a:pt x="331" y="300"/>
                    </a:cubicBezTo>
                    <a:cubicBezTo>
                      <a:pt x="316" y="300"/>
                      <a:pt x="316" y="300"/>
                      <a:pt x="316" y="300"/>
                    </a:cubicBezTo>
                    <a:cubicBezTo>
                      <a:pt x="296" y="309"/>
                      <a:pt x="296" y="309"/>
                      <a:pt x="296" y="309"/>
                    </a:cubicBezTo>
                    <a:cubicBezTo>
                      <a:pt x="277" y="302"/>
                      <a:pt x="277" y="302"/>
                      <a:pt x="277" y="302"/>
                    </a:cubicBezTo>
                    <a:cubicBezTo>
                      <a:pt x="277" y="302"/>
                      <a:pt x="260" y="306"/>
                      <a:pt x="259" y="306"/>
                    </a:cubicBezTo>
                    <a:cubicBezTo>
                      <a:pt x="258" y="306"/>
                      <a:pt x="256" y="309"/>
                      <a:pt x="256" y="309"/>
                    </a:cubicBezTo>
                    <a:cubicBezTo>
                      <a:pt x="253" y="315"/>
                      <a:pt x="253" y="315"/>
                      <a:pt x="253" y="315"/>
                    </a:cubicBezTo>
                    <a:cubicBezTo>
                      <a:pt x="244" y="315"/>
                      <a:pt x="244" y="315"/>
                      <a:pt x="244" y="315"/>
                    </a:cubicBezTo>
                    <a:cubicBezTo>
                      <a:pt x="240" y="305"/>
                      <a:pt x="240" y="305"/>
                      <a:pt x="240" y="305"/>
                    </a:cubicBezTo>
                    <a:cubicBezTo>
                      <a:pt x="209" y="310"/>
                      <a:pt x="209" y="310"/>
                      <a:pt x="209" y="310"/>
                    </a:cubicBezTo>
                    <a:cubicBezTo>
                      <a:pt x="198" y="322"/>
                      <a:pt x="198" y="322"/>
                      <a:pt x="198" y="322"/>
                    </a:cubicBezTo>
                    <a:cubicBezTo>
                      <a:pt x="189" y="321"/>
                      <a:pt x="189" y="321"/>
                      <a:pt x="189" y="321"/>
                    </a:cubicBezTo>
                    <a:cubicBezTo>
                      <a:pt x="178" y="330"/>
                      <a:pt x="178" y="330"/>
                      <a:pt x="178" y="330"/>
                    </a:cubicBezTo>
                    <a:cubicBezTo>
                      <a:pt x="180" y="344"/>
                      <a:pt x="180" y="344"/>
                      <a:pt x="180" y="344"/>
                    </a:cubicBezTo>
                    <a:cubicBezTo>
                      <a:pt x="165" y="342"/>
                      <a:pt x="165" y="342"/>
                      <a:pt x="165" y="342"/>
                    </a:cubicBezTo>
                    <a:cubicBezTo>
                      <a:pt x="149" y="353"/>
                      <a:pt x="149" y="353"/>
                      <a:pt x="149" y="353"/>
                    </a:cubicBezTo>
                    <a:cubicBezTo>
                      <a:pt x="124" y="335"/>
                      <a:pt x="124" y="335"/>
                      <a:pt x="124" y="335"/>
                    </a:cubicBezTo>
                    <a:cubicBezTo>
                      <a:pt x="103" y="336"/>
                      <a:pt x="103" y="336"/>
                      <a:pt x="103" y="336"/>
                    </a:cubicBezTo>
                    <a:cubicBezTo>
                      <a:pt x="79" y="298"/>
                      <a:pt x="79" y="298"/>
                      <a:pt x="79" y="298"/>
                    </a:cubicBezTo>
                    <a:cubicBezTo>
                      <a:pt x="67" y="288"/>
                      <a:pt x="67" y="288"/>
                      <a:pt x="67" y="288"/>
                    </a:cubicBezTo>
                    <a:cubicBezTo>
                      <a:pt x="70" y="283"/>
                      <a:pt x="70" y="283"/>
                      <a:pt x="70" y="283"/>
                    </a:cubicBezTo>
                    <a:cubicBezTo>
                      <a:pt x="70" y="243"/>
                      <a:pt x="70" y="243"/>
                      <a:pt x="70" y="243"/>
                    </a:cubicBezTo>
                    <a:cubicBezTo>
                      <a:pt x="82" y="228"/>
                      <a:pt x="82" y="228"/>
                      <a:pt x="82" y="228"/>
                    </a:cubicBezTo>
                    <a:cubicBezTo>
                      <a:pt x="53" y="228"/>
                      <a:pt x="53" y="228"/>
                      <a:pt x="53" y="228"/>
                    </a:cubicBezTo>
                    <a:cubicBezTo>
                      <a:pt x="18" y="217"/>
                      <a:pt x="18" y="217"/>
                      <a:pt x="18" y="217"/>
                    </a:cubicBezTo>
                    <a:cubicBezTo>
                      <a:pt x="8" y="194"/>
                      <a:pt x="8" y="194"/>
                      <a:pt x="8" y="194"/>
                    </a:cubicBezTo>
                    <a:cubicBezTo>
                      <a:pt x="0" y="189"/>
                      <a:pt x="0" y="189"/>
                      <a:pt x="0" y="189"/>
                    </a:cubicBezTo>
                    <a:cubicBezTo>
                      <a:pt x="0" y="183"/>
                      <a:pt x="0" y="183"/>
                      <a:pt x="0" y="183"/>
                    </a:cubicBezTo>
                    <a:cubicBezTo>
                      <a:pt x="26" y="164"/>
                      <a:pt x="26" y="164"/>
                      <a:pt x="26" y="164"/>
                    </a:cubicBezTo>
                    <a:cubicBezTo>
                      <a:pt x="24" y="148"/>
                      <a:pt x="24" y="148"/>
                      <a:pt x="24" y="148"/>
                    </a:cubicBezTo>
                    <a:cubicBezTo>
                      <a:pt x="24" y="148"/>
                      <a:pt x="39" y="138"/>
                      <a:pt x="39" y="137"/>
                    </a:cubicBezTo>
                    <a:cubicBezTo>
                      <a:pt x="38" y="137"/>
                      <a:pt x="49" y="137"/>
                      <a:pt x="49" y="137"/>
                    </a:cubicBezTo>
                    <a:cubicBezTo>
                      <a:pt x="56" y="118"/>
                      <a:pt x="56" y="118"/>
                      <a:pt x="56" y="118"/>
                    </a:cubicBezTo>
                    <a:cubicBezTo>
                      <a:pt x="68" y="125"/>
                      <a:pt x="68" y="125"/>
                      <a:pt x="68" y="125"/>
                    </a:cubicBezTo>
                    <a:cubicBezTo>
                      <a:pt x="87" y="123"/>
                      <a:pt x="87" y="123"/>
                      <a:pt x="87" y="123"/>
                    </a:cubicBezTo>
                    <a:cubicBezTo>
                      <a:pt x="107" y="101"/>
                      <a:pt x="107" y="101"/>
                      <a:pt x="107" y="101"/>
                    </a:cubicBezTo>
                    <a:cubicBezTo>
                      <a:pt x="130" y="97"/>
                      <a:pt x="130" y="97"/>
                      <a:pt x="130" y="97"/>
                    </a:cubicBezTo>
                    <a:cubicBezTo>
                      <a:pt x="132" y="113"/>
                      <a:pt x="132" y="113"/>
                      <a:pt x="132" y="113"/>
                    </a:cubicBezTo>
                    <a:cubicBezTo>
                      <a:pt x="138" y="117"/>
                      <a:pt x="138" y="117"/>
                      <a:pt x="138" y="117"/>
                    </a:cubicBezTo>
                    <a:cubicBezTo>
                      <a:pt x="153" y="116"/>
                      <a:pt x="153" y="116"/>
                      <a:pt x="153" y="116"/>
                    </a:cubicBezTo>
                    <a:cubicBezTo>
                      <a:pt x="153" y="116"/>
                      <a:pt x="163" y="98"/>
                      <a:pt x="163" y="98"/>
                    </a:cubicBezTo>
                    <a:cubicBezTo>
                      <a:pt x="164" y="98"/>
                      <a:pt x="175" y="97"/>
                      <a:pt x="175" y="97"/>
                    </a:cubicBezTo>
                    <a:cubicBezTo>
                      <a:pt x="171" y="48"/>
                      <a:pt x="171" y="48"/>
                      <a:pt x="171" y="48"/>
                    </a:cubicBezTo>
                    <a:cubicBezTo>
                      <a:pt x="182" y="37"/>
                      <a:pt x="182" y="37"/>
                      <a:pt x="182" y="37"/>
                    </a:cubicBezTo>
                    <a:cubicBezTo>
                      <a:pt x="181" y="22"/>
                      <a:pt x="181" y="22"/>
                      <a:pt x="181" y="22"/>
                    </a:cubicBezTo>
                    <a:cubicBezTo>
                      <a:pt x="192" y="12"/>
                      <a:pt x="192" y="12"/>
                      <a:pt x="192" y="12"/>
                    </a:cubicBezTo>
                    <a:cubicBezTo>
                      <a:pt x="202" y="26"/>
                      <a:pt x="202" y="26"/>
                      <a:pt x="202" y="26"/>
                    </a:cubicBezTo>
                    <a:cubicBezTo>
                      <a:pt x="214" y="3"/>
                      <a:pt x="214" y="3"/>
                      <a:pt x="214" y="3"/>
                    </a:cubicBezTo>
                    <a:cubicBezTo>
                      <a:pt x="234" y="0"/>
                      <a:pt x="234" y="0"/>
                      <a:pt x="234" y="0"/>
                    </a:cubicBezTo>
                    <a:cubicBezTo>
                      <a:pt x="244" y="7"/>
                      <a:pt x="244" y="7"/>
                      <a:pt x="244" y="7"/>
                    </a:cubicBezTo>
                    <a:cubicBezTo>
                      <a:pt x="241" y="16"/>
                      <a:pt x="241" y="16"/>
                      <a:pt x="241" y="16"/>
                    </a:cubicBezTo>
                    <a:cubicBezTo>
                      <a:pt x="245" y="19"/>
                      <a:pt x="245" y="19"/>
                      <a:pt x="245" y="19"/>
                    </a:cubicBezTo>
                    <a:cubicBezTo>
                      <a:pt x="255" y="16"/>
                      <a:pt x="255" y="16"/>
                      <a:pt x="255" y="16"/>
                    </a:cubicBezTo>
                    <a:cubicBezTo>
                      <a:pt x="267" y="31"/>
                      <a:pt x="267" y="31"/>
                      <a:pt x="267" y="31"/>
                    </a:cubicBezTo>
                    <a:cubicBezTo>
                      <a:pt x="270" y="40"/>
                      <a:pt x="270" y="40"/>
                      <a:pt x="270" y="40"/>
                    </a:cubicBezTo>
                    <a:cubicBezTo>
                      <a:pt x="264" y="68"/>
                      <a:pt x="264" y="68"/>
                      <a:pt x="264" y="68"/>
                    </a:cubicBezTo>
                    <a:cubicBezTo>
                      <a:pt x="251" y="77"/>
                      <a:pt x="251" y="77"/>
                      <a:pt x="251" y="77"/>
                    </a:cubicBezTo>
                    <a:cubicBezTo>
                      <a:pt x="253" y="106"/>
                      <a:pt x="253" y="106"/>
                      <a:pt x="253" y="106"/>
                    </a:cubicBezTo>
                    <a:cubicBezTo>
                      <a:pt x="270" y="107"/>
                      <a:pt x="270" y="107"/>
                      <a:pt x="270" y="107"/>
                    </a:cubicBezTo>
                    <a:cubicBezTo>
                      <a:pt x="277" y="114"/>
                      <a:pt x="277" y="114"/>
                      <a:pt x="277" y="114"/>
                    </a:cubicBezTo>
                    <a:cubicBezTo>
                      <a:pt x="277" y="127"/>
                      <a:pt x="277" y="127"/>
                      <a:pt x="277" y="127"/>
                    </a:cubicBezTo>
                    <a:cubicBezTo>
                      <a:pt x="269" y="148"/>
                      <a:pt x="269" y="148"/>
                      <a:pt x="269" y="148"/>
                    </a:cubicBezTo>
                    <a:cubicBezTo>
                      <a:pt x="264" y="167"/>
                      <a:pt x="264" y="167"/>
                      <a:pt x="264" y="167"/>
                    </a:cubicBezTo>
                    <a:cubicBezTo>
                      <a:pt x="277" y="181"/>
                      <a:pt x="277" y="181"/>
                      <a:pt x="277" y="181"/>
                    </a:cubicBezTo>
                    <a:cubicBezTo>
                      <a:pt x="281" y="191"/>
                      <a:pt x="281" y="191"/>
                      <a:pt x="281" y="191"/>
                    </a:cubicBezTo>
                    <a:cubicBezTo>
                      <a:pt x="308" y="225"/>
                      <a:pt x="308" y="225"/>
                      <a:pt x="308" y="225"/>
                    </a:cubicBezTo>
                    <a:cubicBezTo>
                      <a:pt x="323" y="229"/>
                      <a:pt x="323" y="229"/>
                      <a:pt x="323" y="229"/>
                    </a:cubicBezTo>
                    <a:cubicBezTo>
                      <a:pt x="324" y="235"/>
                      <a:pt x="324" y="235"/>
                      <a:pt x="324" y="235"/>
                    </a:cubicBezTo>
                    <a:cubicBezTo>
                      <a:pt x="317" y="243"/>
                      <a:pt x="317" y="243"/>
                      <a:pt x="317" y="243"/>
                    </a:cubicBezTo>
                    <a:cubicBezTo>
                      <a:pt x="316" y="254"/>
                      <a:pt x="316" y="254"/>
                      <a:pt x="316" y="254"/>
                    </a:cubicBezTo>
                    <a:cubicBezTo>
                      <a:pt x="306" y="259"/>
                      <a:pt x="306" y="259"/>
                      <a:pt x="306" y="259"/>
                    </a:cubicBezTo>
                    <a:cubicBezTo>
                      <a:pt x="325" y="285"/>
                      <a:pt x="325" y="285"/>
                      <a:pt x="325" y="285"/>
                    </a:cubicBezTo>
                    <a:cubicBezTo>
                      <a:pt x="334" y="284"/>
                      <a:pt x="334" y="284"/>
                      <a:pt x="334" y="284"/>
                    </a:cubicBezTo>
                    <a:lnTo>
                      <a:pt x="338" y="291"/>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4" name="Freeform 378">
                <a:extLst>
                  <a:ext uri="{FF2B5EF4-FFF2-40B4-BE49-F238E27FC236}">
                    <a16:creationId xmlns:a16="http://schemas.microsoft.com/office/drawing/2014/main" id="{55C23BA9-DB42-7A45-AE41-F5612D67A560}"/>
                  </a:ext>
                </a:extLst>
              </p:cNvPr>
              <p:cNvSpPr>
                <a:spLocks/>
              </p:cNvSpPr>
              <p:nvPr/>
            </p:nvSpPr>
            <p:spPr bwMode="auto">
              <a:xfrm>
                <a:off x="-7913688" y="-7699375"/>
                <a:ext cx="1809750" cy="2066925"/>
              </a:xfrm>
              <a:custGeom>
                <a:avLst/>
                <a:gdLst>
                  <a:gd name="T0" fmla="*/ 552 w 570"/>
                  <a:gd name="T1" fmla="*/ 338 h 651"/>
                  <a:gd name="T2" fmla="*/ 528 w 570"/>
                  <a:gd name="T3" fmla="*/ 372 h 651"/>
                  <a:gd name="T4" fmla="*/ 508 w 570"/>
                  <a:gd name="T5" fmla="*/ 393 h 651"/>
                  <a:gd name="T6" fmla="*/ 509 w 570"/>
                  <a:gd name="T7" fmla="*/ 415 h 651"/>
                  <a:gd name="T8" fmla="*/ 484 w 570"/>
                  <a:gd name="T9" fmla="*/ 450 h 651"/>
                  <a:gd name="T10" fmla="*/ 433 w 570"/>
                  <a:gd name="T11" fmla="*/ 481 h 651"/>
                  <a:gd name="T12" fmla="*/ 410 w 570"/>
                  <a:gd name="T13" fmla="*/ 510 h 651"/>
                  <a:gd name="T14" fmla="*/ 371 w 570"/>
                  <a:gd name="T15" fmla="*/ 545 h 651"/>
                  <a:gd name="T16" fmla="*/ 346 w 570"/>
                  <a:gd name="T17" fmla="*/ 618 h 651"/>
                  <a:gd name="T18" fmla="*/ 346 w 570"/>
                  <a:gd name="T19" fmla="*/ 585 h 651"/>
                  <a:gd name="T20" fmla="*/ 304 w 570"/>
                  <a:gd name="T21" fmla="*/ 609 h 651"/>
                  <a:gd name="T22" fmla="*/ 293 w 570"/>
                  <a:gd name="T23" fmla="*/ 643 h 651"/>
                  <a:gd name="T24" fmla="*/ 224 w 570"/>
                  <a:gd name="T25" fmla="*/ 637 h 651"/>
                  <a:gd name="T26" fmla="*/ 195 w 570"/>
                  <a:gd name="T27" fmla="*/ 631 h 651"/>
                  <a:gd name="T28" fmla="*/ 153 w 570"/>
                  <a:gd name="T29" fmla="*/ 605 h 651"/>
                  <a:gd name="T30" fmla="*/ 101 w 570"/>
                  <a:gd name="T31" fmla="*/ 580 h 651"/>
                  <a:gd name="T32" fmla="*/ 57 w 570"/>
                  <a:gd name="T33" fmla="*/ 551 h 651"/>
                  <a:gd name="T34" fmla="*/ 40 w 570"/>
                  <a:gd name="T35" fmla="*/ 475 h 651"/>
                  <a:gd name="T36" fmla="*/ 66 w 570"/>
                  <a:gd name="T37" fmla="*/ 432 h 651"/>
                  <a:gd name="T38" fmla="*/ 87 w 570"/>
                  <a:gd name="T39" fmla="*/ 389 h 651"/>
                  <a:gd name="T40" fmla="*/ 82 w 570"/>
                  <a:gd name="T41" fmla="*/ 351 h 651"/>
                  <a:gd name="T42" fmla="*/ 52 w 570"/>
                  <a:gd name="T43" fmla="*/ 327 h 651"/>
                  <a:gd name="T44" fmla="*/ 37 w 570"/>
                  <a:gd name="T45" fmla="*/ 289 h 651"/>
                  <a:gd name="T46" fmla="*/ 36 w 570"/>
                  <a:gd name="T47" fmla="*/ 250 h 651"/>
                  <a:gd name="T48" fmla="*/ 5 w 570"/>
                  <a:gd name="T49" fmla="*/ 225 h 651"/>
                  <a:gd name="T50" fmla="*/ 52 w 570"/>
                  <a:gd name="T51" fmla="*/ 201 h 651"/>
                  <a:gd name="T52" fmla="*/ 102 w 570"/>
                  <a:gd name="T53" fmla="*/ 203 h 651"/>
                  <a:gd name="T54" fmla="*/ 132 w 570"/>
                  <a:gd name="T55" fmla="*/ 112 h 651"/>
                  <a:gd name="T56" fmla="*/ 101 w 570"/>
                  <a:gd name="T57" fmla="*/ 74 h 651"/>
                  <a:gd name="T58" fmla="*/ 137 w 570"/>
                  <a:gd name="T59" fmla="*/ 49 h 651"/>
                  <a:gd name="T60" fmla="*/ 162 w 570"/>
                  <a:gd name="T61" fmla="*/ 55 h 651"/>
                  <a:gd name="T62" fmla="*/ 192 w 570"/>
                  <a:gd name="T63" fmla="*/ 53 h 651"/>
                  <a:gd name="T64" fmla="*/ 217 w 570"/>
                  <a:gd name="T65" fmla="*/ 31 h 651"/>
                  <a:gd name="T66" fmla="*/ 239 w 570"/>
                  <a:gd name="T67" fmla="*/ 8 h 651"/>
                  <a:gd name="T68" fmla="*/ 281 w 570"/>
                  <a:gd name="T69" fmla="*/ 11 h 651"/>
                  <a:gd name="T70" fmla="*/ 290 w 570"/>
                  <a:gd name="T71" fmla="*/ 41 h 651"/>
                  <a:gd name="T72" fmla="*/ 319 w 570"/>
                  <a:gd name="T73" fmla="*/ 55 h 651"/>
                  <a:gd name="T74" fmla="*/ 343 w 570"/>
                  <a:gd name="T75" fmla="*/ 54 h 651"/>
                  <a:gd name="T76" fmla="*/ 402 w 570"/>
                  <a:gd name="T77" fmla="*/ 78 h 651"/>
                  <a:gd name="T78" fmla="*/ 427 w 570"/>
                  <a:gd name="T79" fmla="*/ 59 h 651"/>
                  <a:gd name="T80" fmla="*/ 428 w 570"/>
                  <a:gd name="T81" fmla="*/ 71 h 651"/>
                  <a:gd name="T82" fmla="*/ 431 w 570"/>
                  <a:gd name="T83" fmla="*/ 93 h 651"/>
                  <a:gd name="T84" fmla="*/ 426 w 570"/>
                  <a:gd name="T85" fmla="*/ 139 h 651"/>
                  <a:gd name="T86" fmla="*/ 431 w 570"/>
                  <a:gd name="T87" fmla="*/ 180 h 651"/>
                  <a:gd name="T88" fmla="*/ 467 w 570"/>
                  <a:gd name="T89" fmla="*/ 186 h 651"/>
                  <a:gd name="T90" fmla="*/ 457 w 570"/>
                  <a:gd name="T91" fmla="*/ 240 h 651"/>
                  <a:gd name="T92" fmla="*/ 552 w 570"/>
                  <a:gd name="T93" fmla="*/ 273 h 651"/>
                  <a:gd name="T94" fmla="*/ 548 w 570"/>
                  <a:gd name="T95" fmla="*/ 31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0" h="651">
                    <a:moveTo>
                      <a:pt x="570" y="342"/>
                    </a:moveTo>
                    <a:cubicBezTo>
                      <a:pt x="561" y="347"/>
                      <a:pt x="561" y="347"/>
                      <a:pt x="561" y="347"/>
                    </a:cubicBezTo>
                    <a:cubicBezTo>
                      <a:pt x="552" y="338"/>
                      <a:pt x="552" y="338"/>
                      <a:pt x="552" y="338"/>
                    </a:cubicBezTo>
                    <a:cubicBezTo>
                      <a:pt x="539" y="334"/>
                      <a:pt x="539" y="334"/>
                      <a:pt x="539" y="334"/>
                    </a:cubicBezTo>
                    <a:cubicBezTo>
                      <a:pt x="522" y="358"/>
                      <a:pt x="522" y="358"/>
                      <a:pt x="522" y="358"/>
                    </a:cubicBezTo>
                    <a:cubicBezTo>
                      <a:pt x="528" y="372"/>
                      <a:pt x="528" y="372"/>
                      <a:pt x="528" y="372"/>
                    </a:cubicBezTo>
                    <a:cubicBezTo>
                      <a:pt x="523" y="379"/>
                      <a:pt x="523" y="379"/>
                      <a:pt x="523" y="379"/>
                    </a:cubicBezTo>
                    <a:cubicBezTo>
                      <a:pt x="505" y="374"/>
                      <a:pt x="505" y="374"/>
                      <a:pt x="505" y="374"/>
                    </a:cubicBezTo>
                    <a:cubicBezTo>
                      <a:pt x="508" y="393"/>
                      <a:pt x="508" y="393"/>
                      <a:pt x="508" y="393"/>
                    </a:cubicBezTo>
                    <a:cubicBezTo>
                      <a:pt x="527" y="397"/>
                      <a:pt x="527" y="397"/>
                      <a:pt x="527" y="397"/>
                    </a:cubicBezTo>
                    <a:cubicBezTo>
                      <a:pt x="528" y="417"/>
                      <a:pt x="528" y="417"/>
                      <a:pt x="528" y="417"/>
                    </a:cubicBezTo>
                    <a:cubicBezTo>
                      <a:pt x="509" y="415"/>
                      <a:pt x="509" y="415"/>
                      <a:pt x="509" y="415"/>
                    </a:cubicBezTo>
                    <a:cubicBezTo>
                      <a:pt x="498" y="450"/>
                      <a:pt x="498" y="450"/>
                      <a:pt x="498" y="450"/>
                    </a:cubicBezTo>
                    <a:cubicBezTo>
                      <a:pt x="489" y="453"/>
                      <a:pt x="489" y="453"/>
                      <a:pt x="489" y="453"/>
                    </a:cubicBezTo>
                    <a:cubicBezTo>
                      <a:pt x="484" y="450"/>
                      <a:pt x="484" y="450"/>
                      <a:pt x="484" y="450"/>
                    </a:cubicBezTo>
                    <a:cubicBezTo>
                      <a:pt x="459" y="456"/>
                      <a:pt x="459" y="456"/>
                      <a:pt x="459" y="456"/>
                    </a:cubicBezTo>
                    <a:cubicBezTo>
                      <a:pt x="459" y="470"/>
                      <a:pt x="459" y="470"/>
                      <a:pt x="459" y="470"/>
                    </a:cubicBezTo>
                    <a:cubicBezTo>
                      <a:pt x="433" y="481"/>
                      <a:pt x="433" y="481"/>
                      <a:pt x="433" y="481"/>
                    </a:cubicBezTo>
                    <a:cubicBezTo>
                      <a:pt x="434" y="495"/>
                      <a:pt x="434" y="495"/>
                      <a:pt x="434" y="495"/>
                    </a:cubicBezTo>
                    <a:cubicBezTo>
                      <a:pt x="417" y="495"/>
                      <a:pt x="417" y="495"/>
                      <a:pt x="417" y="495"/>
                    </a:cubicBezTo>
                    <a:cubicBezTo>
                      <a:pt x="410" y="510"/>
                      <a:pt x="410" y="510"/>
                      <a:pt x="410" y="510"/>
                    </a:cubicBezTo>
                    <a:cubicBezTo>
                      <a:pt x="389" y="525"/>
                      <a:pt x="389" y="525"/>
                      <a:pt x="389" y="525"/>
                    </a:cubicBezTo>
                    <a:cubicBezTo>
                      <a:pt x="375" y="524"/>
                      <a:pt x="375" y="524"/>
                      <a:pt x="375" y="524"/>
                    </a:cubicBezTo>
                    <a:cubicBezTo>
                      <a:pt x="371" y="545"/>
                      <a:pt x="371" y="545"/>
                      <a:pt x="371" y="545"/>
                    </a:cubicBezTo>
                    <a:cubicBezTo>
                      <a:pt x="390" y="579"/>
                      <a:pt x="390" y="579"/>
                      <a:pt x="390" y="579"/>
                    </a:cubicBezTo>
                    <a:cubicBezTo>
                      <a:pt x="385" y="596"/>
                      <a:pt x="385" y="596"/>
                      <a:pt x="385" y="596"/>
                    </a:cubicBezTo>
                    <a:cubicBezTo>
                      <a:pt x="346" y="618"/>
                      <a:pt x="346" y="618"/>
                      <a:pt x="346" y="618"/>
                    </a:cubicBezTo>
                    <a:cubicBezTo>
                      <a:pt x="338" y="606"/>
                      <a:pt x="338" y="606"/>
                      <a:pt x="338" y="606"/>
                    </a:cubicBezTo>
                    <a:cubicBezTo>
                      <a:pt x="352" y="595"/>
                      <a:pt x="352" y="595"/>
                      <a:pt x="352" y="595"/>
                    </a:cubicBezTo>
                    <a:cubicBezTo>
                      <a:pt x="346" y="585"/>
                      <a:pt x="346" y="585"/>
                      <a:pt x="346" y="585"/>
                    </a:cubicBezTo>
                    <a:cubicBezTo>
                      <a:pt x="317" y="589"/>
                      <a:pt x="317" y="589"/>
                      <a:pt x="317" y="589"/>
                    </a:cubicBezTo>
                    <a:cubicBezTo>
                      <a:pt x="315" y="603"/>
                      <a:pt x="315" y="603"/>
                      <a:pt x="315" y="603"/>
                    </a:cubicBezTo>
                    <a:cubicBezTo>
                      <a:pt x="304" y="609"/>
                      <a:pt x="304" y="609"/>
                      <a:pt x="304" y="609"/>
                    </a:cubicBezTo>
                    <a:cubicBezTo>
                      <a:pt x="309" y="618"/>
                      <a:pt x="309" y="618"/>
                      <a:pt x="309" y="618"/>
                    </a:cubicBezTo>
                    <a:cubicBezTo>
                      <a:pt x="295" y="627"/>
                      <a:pt x="295" y="627"/>
                      <a:pt x="295" y="627"/>
                    </a:cubicBezTo>
                    <a:cubicBezTo>
                      <a:pt x="293" y="643"/>
                      <a:pt x="293" y="643"/>
                      <a:pt x="293" y="643"/>
                    </a:cubicBezTo>
                    <a:cubicBezTo>
                      <a:pt x="280" y="636"/>
                      <a:pt x="280" y="636"/>
                      <a:pt x="280" y="636"/>
                    </a:cubicBezTo>
                    <a:cubicBezTo>
                      <a:pt x="252" y="651"/>
                      <a:pt x="252" y="651"/>
                      <a:pt x="252" y="651"/>
                    </a:cubicBezTo>
                    <a:cubicBezTo>
                      <a:pt x="224" y="637"/>
                      <a:pt x="224" y="637"/>
                      <a:pt x="224" y="637"/>
                    </a:cubicBezTo>
                    <a:cubicBezTo>
                      <a:pt x="218" y="622"/>
                      <a:pt x="218" y="622"/>
                      <a:pt x="218" y="622"/>
                    </a:cubicBezTo>
                    <a:cubicBezTo>
                      <a:pt x="204" y="619"/>
                      <a:pt x="204" y="619"/>
                      <a:pt x="204" y="619"/>
                    </a:cubicBezTo>
                    <a:cubicBezTo>
                      <a:pt x="195" y="631"/>
                      <a:pt x="195" y="631"/>
                      <a:pt x="195" y="631"/>
                    </a:cubicBezTo>
                    <a:cubicBezTo>
                      <a:pt x="172" y="626"/>
                      <a:pt x="172" y="626"/>
                      <a:pt x="172" y="626"/>
                    </a:cubicBezTo>
                    <a:cubicBezTo>
                      <a:pt x="171" y="616"/>
                      <a:pt x="171" y="616"/>
                      <a:pt x="171" y="616"/>
                    </a:cubicBezTo>
                    <a:cubicBezTo>
                      <a:pt x="153" y="605"/>
                      <a:pt x="153" y="605"/>
                      <a:pt x="153" y="605"/>
                    </a:cubicBezTo>
                    <a:cubicBezTo>
                      <a:pt x="126" y="604"/>
                      <a:pt x="126" y="604"/>
                      <a:pt x="126" y="604"/>
                    </a:cubicBezTo>
                    <a:cubicBezTo>
                      <a:pt x="131" y="594"/>
                      <a:pt x="131" y="594"/>
                      <a:pt x="131" y="594"/>
                    </a:cubicBezTo>
                    <a:cubicBezTo>
                      <a:pt x="101" y="580"/>
                      <a:pt x="101" y="580"/>
                      <a:pt x="101" y="580"/>
                    </a:cubicBezTo>
                    <a:cubicBezTo>
                      <a:pt x="98" y="573"/>
                      <a:pt x="98" y="573"/>
                      <a:pt x="98" y="573"/>
                    </a:cubicBezTo>
                    <a:cubicBezTo>
                      <a:pt x="75" y="579"/>
                      <a:pt x="75" y="579"/>
                      <a:pt x="75" y="579"/>
                    </a:cubicBezTo>
                    <a:cubicBezTo>
                      <a:pt x="57" y="551"/>
                      <a:pt x="57" y="551"/>
                      <a:pt x="57" y="551"/>
                    </a:cubicBezTo>
                    <a:cubicBezTo>
                      <a:pt x="41" y="546"/>
                      <a:pt x="41" y="546"/>
                      <a:pt x="41" y="546"/>
                    </a:cubicBezTo>
                    <a:cubicBezTo>
                      <a:pt x="23" y="510"/>
                      <a:pt x="23" y="510"/>
                      <a:pt x="23" y="510"/>
                    </a:cubicBezTo>
                    <a:cubicBezTo>
                      <a:pt x="40" y="475"/>
                      <a:pt x="40" y="475"/>
                      <a:pt x="40" y="475"/>
                    </a:cubicBezTo>
                    <a:cubicBezTo>
                      <a:pt x="40" y="475"/>
                      <a:pt x="33" y="464"/>
                      <a:pt x="33" y="463"/>
                    </a:cubicBezTo>
                    <a:cubicBezTo>
                      <a:pt x="33" y="462"/>
                      <a:pt x="41" y="443"/>
                      <a:pt x="41" y="443"/>
                    </a:cubicBezTo>
                    <a:cubicBezTo>
                      <a:pt x="41" y="443"/>
                      <a:pt x="66" y="432"/>
                      <a:pt x="66" y="432"/>
                    </a:cubicBezTo>
                    <a:cubicBezTo>
                      <a:pt x="67" y="432"/>
                      <a:pt x="80" y="413"/>
                      <a:pt x="80" y="413"/>
                    </a:cubicBezTo>
                    <a:cubicBezTo>
                      <a:pt x="91" y="413"/>
                      <a:pt x="91" y="413"/>
                      <a:pt x="91" y="413"/>
                    </a:cubicBezTo>
                    <a:cubicBezTo>
                      <a:pt x="87" y="389"/>
                      <a:pt x="87" y="389"/>
                      <a:pt x="87" y="389"/>
                    </a:cubicBezTo>
                    <a:cubicBezTo>
                      <a:pt x="107" y="366"/>
                      <a:pt x="107" y="366"/>
                      <a:pt x="107" y="366"/>
                    </a:cubicBezTo>
                    <a:cubicBezTo>
                      <a:pt x="92" y="346"/>
                      <a:pt x="92" y="346"/>
                      <a:pt x="92" y="346"/>
                    </a:cubicBezTo>
                    <a:cubicBezTo>
                      <a:pt x="82" y="351"/>
                      <a:pt x="82" y="351"/>
                      <a:pt x="82" y="351"/>
                    </a:cubicBezTo>
                    <a:cubicBezTo>
                      <a:pt x="71" y="349"/>
                      <a:pt x="71" y="349"/>
                      <a:pt x="71" y="349"/>
                    </a:cubicBezTo>
                    <a:cubicBezTo>
                      <a:pt x="71" y="329"/>
                      <a:pt x="71" y="329"/>
                      <a:pt x="71" y="329"/>
                    </a:cubicBezTo>
                    <a:cubicBezTo>
                      <a:pt x="52" y="327"/>
                      <a:pt x="52" y="327"/>
                      <a:pt x="52" y="327"/>
                    </a:cubicBezTo>
                    <a:cubicBezTo>
                      <a:pt x="44" y="316"/>
                      <a:pt x="44" y="316"/>
                      <a:pt x="44" y="316"/>
                    </a:cubicBezTo>
                    <a:cubicBezTo>
                      <a:pt x="54" y="302"/>
                      <a:pt x="54" y="302"/>
                      <a:pt x="54" y="302"/>
                    </a:cubicBezTo>
                    <a:cubicBezTo>
                      <a:pt x="54" y="302"/>
                      <a:pt x="37" y="289"/>
                      <a:pt x="37" y="289"/>
                    </a:cubicBezTo>
                    <a:cubicBezTo>
                      <a:pt x="37" y="288"/>
                      <a:pt x="35" y="276"/>
                      <a:pt x="35" y="276"/>
                    </a:cubicBezTo>
                    <a:cubicBezTo>
                      <a:pt x="35" y="275"/>
                      <a:pt x="43" y="262"/>
                      <a:pt x="43" y="262"/>
                    </a:cubicBezTo>
                    <a:cubicBezTo>
                      <a:pt x="36" y="250"/>
                      <a:pt x="36" y="250"/>
                      <a:pt x="36" y="250"/>
                    </a:cubicBezTo>
                    <a:cubicBezTo>
                      <a:pt x="25" y="250"/>
                      <a:pt x="25" y="250"/>
                      <a:pt x="25" y="250"/>
                    </a:cubicBezTo>
                    <a:cubicBezTo>
                      <a:pt x="25" y="250"/>
                      <a:pt x="22" y="236"/>
                      <a:pt x="22" y="236"/>
                    </a:cubicBezTo>
                    <a:cubicBezTo>
                      <a:pt x="21" y="236"/>
                      <a:pt x="7" y="226"/>
                      <a:pt x="5" y="225"/>
                    </a:cubicBezTo>
                    <a:cubicBezTo>
                      <a:pt x="4" y="224"/>
                      <a:pt x="0" y="198"/>
                      <a:pt x="0" y="198"/>
                    </a:cubicBezTo>
                    <a:cubicBezTo>
                      <a:pt x="41" y="210"/>
                      <a:pt x="41" y="210"/>
                      <a:pt x="41" y="210"/>
                    </a:cubicBezTo>
                    <a:cubicBezTo>
                      <a:pt x="52" y="201"/>
                      <a:pt x="52" y="201"/>
                      <a:pt x="52" y="201"/>
                    </a:cubicBezTo>
                    <a:cubicBezTo>
                      <a:pt x="52" y="201"/>
                      <a:pt x="74" y="210"/>
                      <a:pt x="74" y="210"/>
                    </a:cubicBezTo>
                    <a:cubicBezTo>
                      <a:pt x="75" y="210"/>
                      <a:pt x="83" y="202"/>
                      <a:pt x="83" y="202"/>
                    </a:cubicBezTo>
                    <a:cubicBezTo>
                      <a:pt x="102" y="203"/>
                      <a:pt x="102" y="203"/>
                      <a:pt x="102" y="203"/>
                    </a:cubicBezTo>
                    <a:cubicBezTo>
                      <a:pt x="102" y="203"/>
                      <a:pt x="109" y="163"/>
                      <a:pt x="109" y="163"/>
                    </a:cubicBezTo>
                    <a:cubicBezTo>
                      <a:pt x="109" y="163"/>
                      <a:pt x="123" y="159"/>
                      <a:pt x="123" y="159"/>
                    </a:cubicBezTo>
                    <a:cubicBezTo>
                      <a:pt x="132" y="112"/>
                      <a:pt x="132" y="112"/>
                      <a:pt x="132" y="112"/>
                    </a:cubicBezTo>
                    <a:cubicBezTo>
                      <a:pt x="119" y="92"/>
                      <a:pt x="119" y="92"/>
                      <a:pt x="119" y="92"/>
                    </a:cubicBezTo>
                    <a:cubicBezTo>
                      <a:pt x="113" y="92"/>
                      <a:pt x="113" y="92"/>
                      <a:pt x="113" y="92"/>
                    </a:cubicBezTo>
                    <a:cubicBezTo>
                      <a:pt x="101" y="74"/>
                      <a:pt x="101" y="74"/>
                      <a:pt x="101" y="74"/>
                    </a:cubicBezTo>
                    <a:cubicBezTo>
                      <a:pt x="108" y="57"/>
                      <a:pt x="108" y="57"/>
                      <a:pt x="108" y="57"/>
                    </a:cubicBezTo>
                    <a:cubicBezTo>
                      <a:pt x="128" y="56"/>
                      <a:pt x="128" y="56"/>
                      <a:pt x="128" y="56"/>
                    </a:cubicBezTo>
                    <a:cubicBezTo>
                      <a:pt x="137" y="49"/>
                      <a:pt x="137" y="49"/>
                      <a:pt x="137" y="49"/>
                    </a:cubicBezTo>
                    <a:cubicBezTo>
                      <a:pt x="143" y="60"/>
                      <a:pt x="143" y="60"/>
                      <a:pt x="143" y="60"/>
                    </a:cubicBezTo>
                    <a:cubicBezTo>
                      <a:pt x="156" y="61"/>
                      <a:pt x="156" y="61"/>
                      <a:pt x="156" y="61"/>
                    </a:cubicBezTo>
                    <a:cubicBezTo>
                      <a:pt x="162" y="55"/>
                      <a:pt x="162" y="55"/>
                      <a:pt x="162" y="55"/>
                    </a:cubicBezTo>
                    <a:cubicBezTo>
                      <a:pt x="166" y="54"/>
                      <a:pt x="166" y="54"/>
                      <a:pt x="166" y="54"/>
                    </a:cubicBezTo>
                    <a:cubicBezTo>
                      <a:pt x="171" y="63"/>
                      <a:pt x="171" y="63"/>
                      <a:pt x="171" y="63"/>
                    </a:cubicBezTo>
                    <a:cubicBezTo>
                      <a:pt x="192" y="53"/>
                      <a:pt x="192" y="53"/>
                      <a:pt x="192" y="53"/>
                    </a:cubicBezTo>
                    <a:cubicBezTo>
                      <a:pt x="194" y="38"/>
                      <a:pt x="194" y="38"/>
                      <a:pt x="194" y="38"/>
                    </a:cubicBezTo>
                    <a:cubicBezTo>
                      <a:pt x="208" y="30"/>
                      <a:pt x="208" y="30"/>
                      <a:pt x="208" y="30"/>
                    </a:cubicBezTo>
                    <a:cubicBezTo>
                      <a:pt x="217" y="31"/>
                      <a:pt x="217" y="31"/>
                      <a:pt x="217" y="31"/>
                    </a:cubicBezTo>
                    <a:cubicBezTo>
                      <a:pt x="222" y="23"/>
                      <a:pt x="222" y="23"/>
                      <a:pt x="222" y="23"/>
                    </a:cubicBezTo>
                    <a:cubicBezTo>
                      <a:pt x="233" y="23"/>
                      <a:pt x="233" y="23"/>
                      <a:pt x="233" y="23"/>
                    </a:cubicBezTo>
                    <a:cubicBezTo>
                      <a:pt x="239" y="8"/>
                      <a:pt x="239" y="8"/>
                      <a:pt x="239" y="8"/>
                    </a:cubicBezTo>
                    <a:cubicBezTo>
                      <a:pt x="254" y="9"/>
                      <a:pt x="254" y="9"/>
                      <a:pt x="254" y="9"/>
                    </a:cubicBezTo>
                    <a:cubicBezTo>
                      <a:pt x="260" y="0"/>
                      <a:pt x="260" y="0"/>
                      <a:pt x="260" y="0"/>
                    </a:cubicBezTo>
                    <a:cubicBezTo>
                      <a:pt x="281" y="11"/>
                      <a:pt x="281" y="11"/>
                      <a:pt x="281" y="11"/>
                    </a:cubicBezTo>
                    <a:cubicBezTo>
                      <a:pt x="290" y="25"/>
                      <a:pt x="290" y="25"/>
                      <a:pt x="290" y="25"/>
                    </a:cubicBezTo>
                    <a:cubicBezTo>
                      <a:pt x="292" y="36"/>
                      <a:pt x="292" y="36"/>
                      <a:pt x="292" y="36"/>
                    </a:cubicBezTo>
                    <a:cubicBezTo>
                      <a:pt x="290" y="41"/>
                      <a:pt x="290" y="41"/>
                      <a:pt x="290" y="41"/>
                    </a:cubicBezTo>
                    <a:cubicBezTo>
                      <a:pt x="300" y="41"/>
                      <a:pt x="300" y="41"/>
                      <a:pt x="300" y="41"/>
                    </a:cubicBezTo>
                    <a:cubicBezTo>
                      <a:pt x="307" y="54"/>
                      <a:pt x="307" y="54"/>
                      <a:pt x="307" y="54"/>
                    </a:cubicBezTo>
                    <a:cubicBezTo>
                      <a:pt x="319" y="55"/>
                      <a:pt x="319" y="55"/>
                      <a:pt x="319" y="55"/>
                    </a:cubicBezTo>
                    <a:cubicBezTo>
                      <a:pt x="333" y="39"/>
                      <a:pt x="333" y="39"/>
                      <a:pt x="333" y="39"/>
                    </a:cubicBezTo>
                    <a:cubicBezTo>
                      <a:pt x="345" y="39"/>
                      <a:pt x="345" y="39"/>
                      <a:pt x="345" y="39"/>
                    </a:cubicBezTo>
                    <a:cubicBezTo>
                      <a:pt x="343" y="54"/>
                      <a:pt x="343" y="54"/>
                      <a:pt x="343" y="54"/>
                    </a:cubicBezTo>
                    <a:cubicBezTo>
                      <a:pt x="360" y="54"/>
                      <a:pt x="360" y="54"/>
                      <a:pt x="360" y="54"/>
                    </a:cubicBezTo>
                    <a:cubicBezTo>
                      <a:pt x="381" y="77"/>
                      <a:pt x="381" y="77"/>
                      <a:pt x="381" y="77"/>
                    </a:cubicBezTo>
                    <a:cubicBezTo>
                      <a:pt x="402" y="78"/>
                      <a:pt x="402" y="78"/>
                      <a:pt x="402" y="78"/>
                    </a:cubicBezTo>
                    <a:cubicBezTo>
                      <a:pt x="412" y="66"/>
                      <a:pt x="412" y="66"/>
                      <a:pt x="412" y="66"/>
                    </a:cubicBezTo>
                    <a:cubicBezTo>
                      <a:pt x="424" y="64"/>
                      <a:pt x="424" y="64"/>
                      <a:pt x="424" y="64"/>
                    </a:cubicBezTo>
                    <a:cubicBezTo>
                      <a:pt x="427" y="59"/>
                      <a:pt x="427" y="59"/>
                      <a:pt x="427" y="59"/>
                    </a:cubicBezTo>
                    <a:cubicBezTo>
                      <a:pt x="431" y="55"/>
                      <a:pt x="431" y="55"/>
                      <a:pt x="431" y="55"/>
                    </a:cubicBezTo>
                    <a:cubicBezTo>
                      <a:pt x="432" y="66"/>
                      <a:pt x="432" y="66"/>
                      <a:pt x="432" y="66"/>
                    </a:cubicBezTo>
                    <a:cubicBezTo>
                      <a:pt x="428" y="71"/>
                      <a:pt x="428" y="71"/>
                      <a:pt x="428" y="71"/>
                    </a:cubicBezTo>
                    <a:cubicBezTo>
                      <a:pt x="430" y="76"/>
                      <a:pt x="430" y="76"/>
                      <a:pt x="430" y="76"/>
                    </a:cubicBezTo>
                    <a:cubicBezTo>
                      <a:pt x="426" y="88"/>
                      <a:pt x="426" y="88"/>
                      <a:pt x="426" y="88"/>
                    </a:cubicBezTo>
                    <a:cubicBezTo>
                      <a:pt x="431" y="93"/>
                      <a:pt x="431" y="93"/>
                      <a:pt x="431" y="93"/>
                    </a:cubicBezTo>
                    <a:cubicBezTo>
                      <a:pt x="433" y="100"/>
                      <a:pt x="433" y="100"/>
                      <a:pt x="433" y="100"/>
                    </a:cubicBezTo>
                    <a:cubicBezTo>
                      <a:pt x="422" y="106"/>
                      <a:pt x="422" y="106"/>
                      <a:pt x="422" y="106"/>
                    </a:cubicBezTo>
                    <a:cubicBezTo>
                      <a:pt x="426" y="139"/>
                      <a:pt x="426" y="139"/>
                      <a:pt x="426" y="139"/>
                    </a:cubicBezTo>
                    <a:cubicBezTo>
                      <a:pt x="417" y="154"/>
                      <a:pt x="417" y="154"/>
                      <a:pt x="417" y="154"/>
                    </a:cubicBezTo>
                    <a:cubicBezTo>
                      <a:pt x="440" y="165"/>
                      <a:pt x="440" y="165"/>
                      <a:pt x="440" y="165"/>
                    </a:cubicBezTo>
                    <a:cubicBezTo>
                      <a:pt x="431" y="180"/>
                      <a:pt x="431" y="180"/>
                      <a:pt x="431" y="180"/>
                    </a:cubicBezTo>
                    <a:cubicBezTo>
                      <a:pt x="447" y="188"/>
                      <a:pt x="447" y="188"/>
                      <a:pt x="447" y="188"/>
                    </a:cubicBezTo>
                    <a:cubicBezTo>
                      <a:pt x="459" y="178"/>
                      <a:pt x="459" y="178"/>
                      <a:pt x="459" y="178"/>
                    </a:cubicBezTo>
                    <a:cubicBezTo>
                      <a:pt x="467" y="186"/>
                      <a:pt x="467" y="186"/>
                      <a:pt x="467" y="186"/>
                    </a:cubicBezTo>
                    <a:cubicBezTo>
                      <a:pt x="463" y="198"/>
                      <a:pt x="463" y="198"/>
                      <a:pt x="463" y="198"/>
                    </a:cubicBezTo>
                    <a:cubicBezTo>
                      <a:pt x="472" y="204"/>
                      <a:pt x="472" y="204"/>
                      <a:pt x="472" y="204"/>
                    </a:cubicBezTo>
                    <a:cubicBezTo>
                      <a:pt x="457" y="240"/>
                      <a:pt x="457" y="240"/>
                      <a:pt x="457" y="240"/>
                    </a:cubicBezTo>
                    <a:cubicBezTo>
                      <a:pt x="484" y="267"/>
                      <a:pt x="484" y="267"/>
                      <a:pt x="484" y="267"/>
                    </a:cubicBezTo>
                    <a:cubicBezTo>
                      <a:pt x="520" y="294"/>
                      <a:pt x="520" y="294"/>
                      <a:pt x="520" y="294"/>
                    </a:cubicBezTo>
                    <a:cubicBezTo>
                      <a:pt x="552" y="273"/>
                      <a:pt x="552" y="273"/>
                      <a:pt x="552" y="273"/>
                    </a:cubicBezTo>
                    <a:cubicBezTo>
                      <a:pt x="561" y="273"/>
                      <a:pt x="561" y="273"/>
                      <a:pt x="561" y="273"/>
                    </a:cubicBezTo>
                    <a:cubicBezTo>
                      <a:pt x="563" y="284"/>
                      <a:pt x="563" y="284"/>
                      <a:pt x="563" y="284"/>
                    </a:cubicBezTo>
                    <a:cubicBezTo>
                      <a:pt x="548" y="310"/>
                      <a:pt x="548" y="310"/>
                      <a:pt x="548" y="310"/>
                    </a:cubicBezTo>
                    <a:cubicBezTo>
                      <a:pt x="553" y="330"/>
                      <a:pt x="553" y="330"/>
                      <a:pt x="553" y="330"/>
                    </a:cubicBezTo>
                    <a:lnTo>
                      <a:pt x="570" y="34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5" name="Freeform 379">
                <a:extLst>
                  <a:ext uri="{FF2B5EF4-FFF2-40B4-BE49-F238E27FC236}">
                    <a16:creationId xmlns:a16="http://schemas.microsoft.com/office/drawing/2014/main" id="{02AD81FD-6B4F-C444-8CAA-5BACB7993193}"/>
                  </a:ext>
                </a:extLst>
              </p:cNvPr>
              <p:cNvSpPr>
                <a:spLocks/>
              </p:cNvSpPr>
              <p:nvPr/>
            </p:nvSpPr>
            <p:spPr bwMode="auto">
              <a:xfrm>
                <a:off x="-4130675" y="-7991475"/>
                <a:ext cx="1228725" cy="2428875"/>
              </a:xfrm>
              <a:custGeom>
                <a:avLst/>
                <a:gdLst>
                  <a:gd name="T0" fmla="*/ 375 w 387"/>
                  <a:gd name="T1" fmla="*/ 101 h 765"/>
                  <a:gd name="T2" fmla="*/ 333 w 387"/>
                  <a:gd name="T3" fmla="*/ 160 h 765"/>
                  <a:gd name="T4" fmla="*/ 297 w 387"/>
                  <a:gd name="T5" fmla="*/ 224 h 765"/>
                  <a:gd name="T6" fmla="*/ 257 w 387"/>
                  <a:gd name="T7" fmla="*/ 303 h 765"/>
                  <a:gd name="T8" fmla="*/ 229 w 387"/>
                  <a:gd name="T9" fmla="*/ 375 h 765"/>
                  <a:gd name="T10" fmla="*/ 236 w 387"/>
                  <a:gd name="T11" fmla="*/ 377 h 765"/>
                  <a:gd name="T12" fmla="*/ 242 w 387"/>
                  <a:gd name="T13" fmla="*/ 394 h 765"/>
                  <a:gd name="T14" fmla="*/ 261 w 387"/>
                  <a:gd name="T15" fmla="*/ 418 h 765"/>
                  <a:gd name="T16" fmla="*/ 285 w 387"/>
                  <a:gd name="T17" fmla="*/ 473 h 765"/>
                  <a:gd name="T18" fmla="*/ 345 w 387"/>
                  <a:gd name="T19" fmla="*/ 508 h 765"/>
                  <a:gd name="T20" fmla="*/ 351 w 387"/>
                  <a:gd name="T21" fmla="*/ 526 h 765"/>
                  <a:gd name="T22" fmla="*/ 342 w 387"/>
                  <a:gd name="T23" fmla="*/ 547 h 765"/>
                  <a:gd name="T24" fmla="*/ 328 w 387"/>
                  <a:gd name="T25" fmla="*/ 558 h 765"/>
                  <a:gd name="T26" fmla="*/ 304 w 387"/>
                  <a:gd name="T27" fmla="*/ 588 h 765"/>
                  <a:gd name="T28" fmla="*/ 220 w 387"/>
                  <a:gd name="T29" fmla="*/ 639 h 765"/>
                  <a:gd name="T30" fmla="*/ 205 w 387"/>
                  <a:gd name="T31" fmla="*/ 646 h 765"/>
                  <a:gd name="T32" fmla="*/ 198 w 387"/>
                  <a:gd name="T33" fmla="*/ 678 h 765"/>
                  <a:gd name="T34" fmla="*/ 170 w 387"/>
                  <a:gd name="T35" fmla="*/ 744 h 765"/>
                  <a:gd name="T36" fmla="*/ 148 w 387"/>
                  <a:gd name="T37" fmla="*/ 761 h 765"/>
                  <a:gd name="T38" fmla="*/ 104 w 387"/>
                  <a:gd name="T39" fmla="*/ 703 h 765"/>
                  <a:gd name="T40" fmla="*/ 117 w 387"/>
                  <a:gd name="T41" fmla="*/ 650 h 765"/>
                  <a:gd name="T42" fmla="*/ 91 w 387"/>
                  <a:gd name="T43" fmla="*/ 613 h 765"/>
                  <a:gd name="T44" fmla="*/ 107 w 387"/>
                  <a:gd name="T45" fmla="*/ 567 h 765"/>
                  <a:gd name="T46" fmla="*/ 119 w 387"/>
                  <a:gd name="T47" fmla="*/ 532 h 765"/>
                  <a:gd name="T48" fmla="*/ 105 w 387"/>
                  <a:gd name="T49" fmla="*/ 491 h 765"/>
                  <a:gd name="T50" fmla="*/ 54 w 387"/>
                  <a:gd name="T51" fmla="*/ 445 h 765"/>
                  <a:gd name="T52" fmla="*/ 65 w 387"/>
                  <a:gd name="T53" fmla="*/ 389 h 765"/>
                  <a:gd name="T54" fmla="*/ 5 w 387"/>
                  <a:gd name="T55" fmla="*/ 332 h 765"/>
                  <a:gd name="T56" fmla="*/ 48 w 387"/>
                  <a:gd name="T57" fmla="*/ 299 h 765"/>
                  <a:gd name="T58" fmla="*/ 60 w 387"/>
                  <a:gd name="T59" fmla="*/ 233 h 765"/>
                  <a:gd name="T60" fmla="*/ 66 w 387"/>
                  <a:gd name="T61" fmla="*/ 217 h 765"/>
                  <a:gd name="T62" fmla="*/ 28 w 387"/>
                  <a:gd name="T63" fmla="*/ 217 h 765"/>
                  <a:gd name="T64" fmla="*/ 12 w 387"/>
                  <a:gd name="T65" fmla="*/ 184 h 765"/>
                  <a:gd name="T66" fmla="*/ 44 w 387"/>
                  <a:gd name="T67" fmla="*/ 165 h 765"/>
                  <a:gd name="T68" fmla="*/ 77 w 387"/>
                  <a:gd name="T69" fmla="*/ 191 h 765"/>
                  <a:gd name="T70" fmla="*/ 68 w 387"/>
                  <a:gd name="T71" fmla="*/ 216 h 765"/>
                  <a:gd name="T72" fmla="*/ 80 w 387"/>
                  <a:gd name="T73" fmla="*/ 230 h 765"/>
                  <a:gd name="T74" fmla="*/ 111 w 387"/>
                  <a:gd name="T75" fmla="*/ 246 h 765"/>
                  <a:gd name="T76" fmla="*/ 131 w 387"/>
                  <a:gd name="T77" fmla="*/ 236 h 765"/>
                  <a:gd name="T78" fmla="*/ 177 w 387"/>
                  <a:gd name="T79" fmla="*/ 200 h 765"/>
                  <a:gd name="T80" fmla="*/ 177 w 387"/>
                  <a:gd name="T81" fmla="*/ 183 h 765"/>
                  <a:gd name="T82" fmla="*/ 221 w 387"/>
                  <a:gd name="T83" fmla="*/ 146 h 765"/>
                  <a:gd name="T84" fmla="*/ 223 w 387"/>
                  <a:gd name="T85" fmla="*/ 96 h 765"/>
                  <a:gd name="T86" fmla="*/ 214 w 387"/>
                  <a:gd name="T87" fmla="*/ 57 h 765"/>
                  <a:gd name="T88" fmla="*/ 243 w 387"/>
                  <a:gd name="T89" fmla="*/ 34 h 765"/>
                  <a:gd name="T90" fmla="*/ 262 w 387"/>
                  <a:gd name="T91" fmla="*/ 20 h 765"/>
                  <a:gd name="T92" fmla="*/ 308 w 387"/>
                  <a:gd name="T93" fmla="*/ 26 h 765"/>
                  <a:gd name="T94" fmla="*/ 336 w 387"/>
                  <a:gd name="T95" fmla="*/ 28 h 765"/>
                  <a:gd name="T96" fmla="*/ 345 w 387"/>
                  <a:gd name="T97" fmla="*/ 47 h 765"/>
                  <a:gd name="T98" fmla="*/ 378 w 387"/>
                  <a:gd name="T99" fmla="*/ 67 h 765"/>
                  <a:gd name="T100" fmla="*/ 387 w 387"/>
                  <a:gd name="T101" fmla="*/ 8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7" h="765">
                    <a:moveTo>
                      <a:pt x="387" y="82"/>
                    </a:moveTo>
                    <a:cubicBezTo>
                      <a:pt x="386" y="84"/>
                      <a:pt x="386" y="84"/>
                      <a:pt x="386" y="84"/>
                    </a:cubicBezTo>
                    <a:cubicBezTo>
                      <a:pt x="375" y="101"/>
                      <a:pt x="375" y="101"/>
                      <a:pt x="375" y="101"/>
                    </a:cubicBezTo>
                    <a:cubicBezTo>
                      <a:pt x="374" y="117"/>
                      <a:pt x="374" y="117"/>
                      <a:pt x="374" y="117"/>
                    </a:cubicBezTo>
                    <a:cubicBezTo>
                      <a:pt x="357" y="143"/>
                      <a:pt x="357" y="143"/>
                      <a:pt x="357" y="143"/>
                    </a:cubicBezTo>
                    <a:cubicBezTo>
                      <a:pt x="333" y="160"/>
                      <a:pt x="333" y="160"/>
                      <a:pt x="333" y="160"/>
                    </a:cubicBezTo>
                    <a:cubicBezTo>
                      <a:pt x="329" y="188"/>
                      <a:pt x="329" y="188"/>
                      <a:pt x="329" y="188"/>
                    </a:cubicBezTo>
                    <a:cubicBezTo>
                      <a:pt x="310" y="198"/>
                      <a:pt x="310" y="198"/>
                      <a:pt x="310" y="198"/>
                    </a:cubicBezTo>
                    <a:cubicBezTo>
                      <a:pt x="297" y="224"/>
                      <a:pt x="297" y="224"/>
                      <a:pt x="297" y="224"/>
                    </a:cubicBezTo>
                    <a:cubicBezTo>
                      <a:pt x="294" y="238"/>
                      <a:pt x="294" y="238"/>
                      <a:pt x="294" y="238"/>
                    </a:cubicBezTo>
                    <a:cubicBezTo>
                      <a:pt x="274" y="260"/>
                      <a:pt x="274" y="260"/>
                      <a:pt x="274" y="260"/>
                    </a:cubicBezTo>
                    <a:cubicBezTo>
                      <a:pt x="257" y="303"/>
                      <a:pt x="257" y="303"/>
                      <a:pt x="257" y="303"/>
                    </a:cubicBezTo>
                    <a:cubicBezTo>
                      <a:pt x="243" y="320"/>
                      <a:pt x="243" y="320"/>
                      <a:pt x="243" y="320"/>
                    </a:cubicBezTo>
                    <a:cubicBezTo>
                      <a:pt x="238" y="363"/>
                      <a:pt x="238" y="363"/>
                      <a:pt x="238" y="363"/>
                    </a:cubicBezTo>
                    <a:cubicBezTo>
                      <a:pt x="229" y="375"/>
                      <a:pt x="229" y="375"/>
                      <a:pt x="229" y="375"/>
                    </a:cubicBezTo>
                    <a:cubicBezTo>
                      <a:pt x="231" y="393"/>
                      <a:pt x="231" y="393"/>
                      <a:pt x="231" y="393"/>
                    </a:cubicBezTo>
                    <a:cubicBezTo>
                      <a:pt x="237" y="393"/>
                      <a:pt x="237" y="393"/>
                      <a:pt x="237" y="393"/>
                    </a:cubicBezTo>
                    <a:cubicBezTo>
                      <a:pt x="237" y="393"/>
                      <a:pt x="235" y="377"/>
                      <a:pt x="236" y="377"/>
                    </a:cubicBezTo>
                    <a:cubicBezTo>
                      <a:pt x="237" y="376"/>
                      <a:pt x="241" y="376"/>
                      <a:pt x="241" y="376"/>
                    </a:cubicBezTo>
                    <a:cubicBezTo>
                      <a:pt x="243" y="380"/>
                      <a:pt x="243" y="380"/>
                      <a:pt x="243" y="380"/>
                    </a:cubicBezTo>
                    <a:cubicBezTo>
                      <a:pt x="242" y="394"/>
                      <a:pt x="242" y="394"/>
                      <a:pt x="242" y="394"/>
                    </a:cubicBezTo>
                    <a:cubicBezTo>
                      <a:pt x="254" y="402"/>
                      <a:pt x="254" y="402"/>
                      <a:pt x="254" y="402"/>
                    </a:cubicBezTo>
                    <a:cubicBezTo>
                      <a:pt x="256" y="414"/>
                      <a:pt x="256" y="414"/>
                      <a:pt x="256" y="414"/>
                    </a:cubicBezTo>
                    <a:cubicBezTo>
                      <a:pt x="261" y="418"/>
                      <a:pt x="261" y="418"/>
                      <a:pt x="261" y="418"/>
                    </a:cubicBezTo>
                    <a:cubicBezTo>
                      <a:pt x="257" y="432"/>
                      <a:pt x="257" y="432"/>
                      <a:pt x="257" y="432"/>
                    </a:cubicBezTo>
                    <a:cubicBezTo>
                      <a:pt x="273" y="471"/>
                      <a:pt x="273" y="471"/>
                      <a:pt x="273" y="471"/>
                    </a:cubicBezTo>
                    <a:cubicBezTo>
                      <a:pt x="285" y="473"/>
                      <a:pt x="285" y="473"/>
                      <a:pt x="285" y="473"/>
                    </a:cubicBezTo>
                    <a:cubicBezTo>
                      <a:pt x="300" y="500"/>
                      <a:pt x="300" y="500"/>
                      <a:pt x="300" y="500"/>
                    </a:cubicBezTo>
                    <a:cubicBezTo>
                      <a:pt x="325" y="508"/>
                      <a:pt x="325" y="508"/>
                      <a:pt x="325" y="508"/>
                    </a:cubicBezTo>
                    <a:cubicBezTo>
                      <a:pt x="345" y="508"/>
                      <a:pt x="345" y="508"/>
                      <a:pt x="345" y="508"/>
                    </a:cubicBezTo>
                    <a:cubicBezTo>
                      <a:pt x="348" y="511"/>
                      <a:pt x="348" y="511"/>
                      <a:pt x="348" y="511"/>
                    </a:cubicBezTo>
                    <a:cubicBezTo>
                      <a:pt x="347" y="517"/>
                      <a:pt x="347" y="517"/>
                      <a:pt x="347" y="517"/>
                    </a:cubicBezTo>
                    <a:cubicBezTo>
                      <a:pt x="351" y="526"/>
                      <a:pt x="351" y="526"/>
                      <a:pt x="351" y="526"/>
                    </a:cubicBezTo>
                    <a:cubicBezTo>
                      <a:pt x="356" y="530"/>
                      <a:pt x="356" y="530"/>
                      <a:pt x="356" y="530"/>
                    </a:cubicBezTo>
                    <a:cubicBezTo>
                      <a:pt x="344" y="537"/>
                      <a:pt x="344" y="537"/>
                      <a:pt x="344" y="537"/>
                    </a:cubicBezTo>
                    <a:cubicBezTo>
                      <a:pt x="342" y="547"/>
                      <a:pt x="342" y="547"/>
                      <a:pt x="342" y="547"/>
                    </a:cubicBezTo>
                    <a:cubicBezTo>
                      <a:pt x="335" y="546"/>
                      <a:pt x="335" y="546"/>
                      <a:pt x="335" y="546"/>
                    </a:cubicBezTo>
                    <a:cubicBezTo>
                      <a:pt x="328" y="547"/>
                      <a:pt x="328" y="547"/>
                      <a:pt x="328" y="547"/>
                    </a:cubicBezTo>
                    <a:cubicBezTo>
                      <a:pt x="328" y="558"/>
                      <a:pt x="328" y="558"/>
                      <a:pt x="328" y="558"/>
                    </a:cubicBezTo>
                    <a:cubicBezTo>
                      <a:pt x="317" y="560"/>
                      <a:pt x="317" y="560"/>
                      <a:pt x="317" y="560"/>
                    </a:cubicBezTo>
                    <a:cubicBezTo>
                      <a:pt x="300" y="572"/>
                      <a:pt x="300" y="572"/>
                      <a:pt x="300" y="572"/>
                    </a:cubicBezTo>
                    <a:cubicBezTo>
                      <a:pt x="304" y="588"/>
                      <a:pt x="304" y="588"/>
                      <a:pt x="304" y="588"/>
                    </a:cubicBezTo>
                    <a:cubicBezTo>
                      <a:pt x="254" y="598"/>
                      <a:pt x="254" y="598"/>
                      <a:pt x="254" y="598"/>
                    </a:cubicBezTo>
                    <a:cubicBezTo>
                      <a:pt x="224" y="628"/>
                      <a:pt x="224" y="628"/>
                      <a:pt x="224" y="628"/>
                    </a:cubicBezTo>
                    <a:cubicBezTo>
                      <a:pt x="220" y="639"/>
                      <a:pt x="220" y="639"/>
                      <a:pt x="220" y="639"/>
                    </a:cubicBezTo>
                    <a:cubicBezTo>
                      <a:pt x="214" y="643"/>
                      <a:pt x="214" y="643"/>
                      <a:pt x="214" y="643"/>
                    </a:cubicBezTo>
                    <a:cubicBezTo>
                      <a:pt x="214" y="643"/>
                      <a:pt x="210" y="639"/>
                      <a:pt x="209" y="639"/>
                    </a:cubicBezTo>
                    <a:cubicBezTo>
                      <a:pt x="208" y="639"/>
                      <a:pt x="205" y="646"/>
                      <a:pt x="205" y="646"/>
                    </a:cubicBezTo>
                    <a:cubicBezTo>
                      <a:pt x="216" y="672"/>
                      <a:pt x="216" y="672"/>
                      <a:pt x="216" y="672"/>
                    </a:cubicBezTo>
                    <a:cubicBezTo>
                      <a:pt x="210" y="679"/>
                      <a:pt x="210" y="679"/>
                      <a:pt x="210" y="679"/>
                    </a:cubicBezTo>
                    <a:cubicBezTo>
                      <a:pt x="198" y="678"/>
                      <a:pt x="198" y="678"/>
                      <a:pt x="198" y="678"/>
                    </a:cubicBezTo>
                    <a:cubicBezTo>
                      <a:pt x="178" y="697"/>
                      <a:pt x="178" y="697"/>
                      <a:pt x="178" y="697"/>
                    </a:cubicBezTo>
                    <a:cubicBezTo>
                      <a:pt x="178" y="697"/>
                      <a:pt x="184" y="727"/>
                      <a:pt x="185" y="727"/>
                    </a:cubicBezTo>
                    <a:cubicBezTo>
                      <a:pt x="185" y="728"/>
                      <a:pt x="170" y="744"/>
                      <a:pt x="170" y="744"/>
                    </a:cubicBezTo>
                    <a:cubicBezTo>
                      <a:pt x="163" y="762"/>
                      <a:pt x="163" y="762"/>
                      <a:pt x="163" y="762"/>
                    </a:cubicBezTo>
                    <a:cubicBezTo>
                      <a:pt x="163" y="765"/>
                      <a:pt x="163" y="765"/>
                      <a:pt x="163" y="765"/>
                    </a:cubicBezTo>
                    <a:cubicBezTo>
                      <a:pt x="148" y="761"/>
                      <a:pt x="148" y="761"/>
                      <a:pt x="148" y="761"/>
                    </a:cubicBezTo>
                    <a:cubicBezTo>
                      <a:pt x="121" y="727"/>
                      <a:pt x="121" y="727"/>
                      <a:pt x="121" y="727"/>
                    </a:cubicBezTo>
                    <a:cubicBezTo>
                      <a:pt x="117" y="717"/>
                      <a:pt x="117" y="717"/>
                      <a:pt x="117" y="717"/>
                    </a:cubicBezTo>
                    <a:cubicBezTo>
                      <a:pt x="104" y="703"/>
                      <a:pt x="104" y="703"/>
                      <a:pt x="104" y="703"/>
                    </a:cubicBezTo>
                    <a:cubicBezTo>
                      <a:pt x="109" y="684"/>
                      <a:pt x="109" y="684"/>
                      <a:pt x="109" y="684"/>
                    </a:cubicBezTo>
                    <a:cubicBezTo>
                      <a:pt x="117" y="663"/>
                      <a:pt x="117" y="663"/>
                      <a:pt x="117" y="663"/>
                    </a:cubicBezTo>
                    <a:cubicBezTo>
                      <a:pt x="117" y="650"/>
                      <a:pt x="117" y="650"/>
                      <a:pt x="117" y="650"/>
                    </a:cubicBezTo>
                    <a:cubicBezTo>
                      <a:pt x="110" y="643"/>
                      <a:pt x="110" y="643"/>
                      <a:pt x="110" y="643"/>
                    </a:cubicBezTo>
                    <a:cubicBezTo>
                      <a:pt x="93" y="642"/>
                      <a:pt x="93" y="642"/>
                      <a:pt x="93" y="642"/>
                    </a:cubicBezTo>
                    <a:cubicBezTo>
                      <a:pt x="91" y="613"/>
                      <a:pt x="91" y="613"/>
                      <a:pt x="91" y="613"/>
                    </a:cubicBezTo>
                    <a:cubicBezTo>
                      <a:pt x="104" y="604"/>
                      <a:pt x="104" y="604"/>
                      <a:pt x="104" y="604"/>
                    </a:cubicBezTo>
                    <a:cubicBezTo>
                      <a:pt x="110" y="576"/>
                      <a:pt x="110" y="576"/>
                      <a:pt x="110" y="576"/>
                    </a:cubicBezTo>
                    <a:cubicBezTo>
                      <a:pt x="107" y="567"/>
                      <a:pt x="107" y="567"/>
                      <a:pt x="107" y="567"/>
                    </a:cubicBezTo>
                    <a:cubicBezTo>
                      <a:pt x="121" y="560"/>
                      <a:pt x="121" y="560"/>
                      <a:pt x="121" y="560"/>
                    </a:cubicBezTo>
                    <a:cubicBezTo>
                      <a:pt x="126" y="547"/>
                      <a:pt x="126" y="547"/>
                      <a:pt x="126" y="547"/>
                    </a:cubicBezTo>
                    <a:cubicBezTo>
                      <a:pt x="119" y="532"/>
                      <a:pt x="119" y="532"/>
                      <a:pt x="119" y="532"/>
                    </a:cubicBezTo>
                    <a:cubicBezTo>
                      <a:pt x="122" y="518"/>
                      <a:pt x="122" y="518"/>
                      <a:pt x="122" y="518"/>
                    </a:cubicBezTo>
                    <a:cubicBezTo>
                      <a:pt x="116" y="486"/>
                      <a:pt x="116" y="486"/>
                      <a:pt x="116" y="486"/>
                    </a:cubicBezTo>
                    <a:cubicBezTo>
                      <a:pt x="105" y="491"/>
                      <a:pt x="105" y="491"/>
                      <a:pt x="105" y="491"/>
                    </a:cubicBezTo>
                    <a:cubicBezTo>
                      <a:pt x="85" y="490"/>
                      <a:pt x="85" y="490"/>
                      <a:pt x="85" y="490"/>
                    </a:cubicBezTo>
                    <a:cubicBezTo>
                      <a:pt x="51" y="465"/>
                      <a:pt x="51" y="465"/>
                      <a:pt x="51" y="465"/>
                    </a:cubicBezTo>
                    <a:cubicBezTo>
                      <a:pt x="54" y="445"/>
                      <a:pt x="54" y="445"/>
                      <a:pt x="54" y="445"/>
                    </a:cubicBezTo>
                    <a:cubicBezTo>
                      <a:pt x="71" y="425"/>
                      <a:pt x="71" y="425"/>
                      <a:pt x="71" y="425"/>
                    </a:cubicBezTo>
                    <a:cubicBezTo>
                      <a:pt x="73" y="396"/>
                      <a:pt x="73" y="396"/>
                      <a:pt x="73" y="396"/>
                    </a:cubicBezTo>
                    <a:cubicBezTo>
                      <a:pt x="65" y="389"/>
                      <a:pt x="65" y="389"/>
                      <a:pt x="65" y="389"/>
                    </a:cubicBezTo>
                    <a:cubicBezTo>
                      <a:pt x="35" y="386"/>
                      <a:pt x="35" y="386"/>
                      <a:pt x="35" y="386"/>
                    </a:cubicBezTo>
                    <a:cubicBezTo>
                      <a:pt x="0" y="360"/>
                      <a:pt x="0" y="360"/>
                      <a:pt x="0" y="360"/>
                    </a:cubicBezTo>
                    <a:cubicBezTo>
                      <a:pt x="5" y="332"/>
                      <a:pt x="5" y="332"/>
                      <a:pt x="5" y="332"/>
                    </a:cubicBezTo>
                    <a:cubicBezTo>
                      <a:pt x="28" y="298"/>
                      <a:pt x="28" y="298"/>
                      <a:pt x="28" y="298"/>
                    </a:cubicBezTo>
                    <a:cubicBezTo>
                      <a:pt x="39" y="305"/>
                      <a:pt x="39" y="305"/>
                      <a:pt x="39" y="305"/>
                    </a:cubicBezTo>
                    <a:cubicBezTo>
                      <a:pt x="48" y="299"/>
                      <a:pt x="48" y="299"/>
                      <a:pt x="48" y="299"/>
                    </a:cubicBezTo>
                    <a:cubicBezTo>
                      <a:pt x="45" y="283"/>
                      <a:pt x="45" y="283"/>
                      <a:pt x="45" y="283"/>
                    </a:cubicBezTo>
                    <a:cubicBezTo>
                      <a:pt x="62" y="264"/>
                      <a:pt x="62" y="264"/>
                      <a:pt x="62" y="264"/>
                    </a:cubicBezTo>
                    <a:cubicBezTo>
                      <a:pt x="60" y="233"/>
                      <a:pt x="60" y="233"/>
                      <a:pt x="60" y="233"/>
                    </a:cubicBezTo>
                    <a:cubicBezTo>
                      <a:pt x="70" y="228"/>
                      <a:pt x="70" y="228"/>
                      <a:pt x="70" y="228"/>
                    </a:cubicBezTo>
                    <a:cubicBezTo>
                      <a:pt x="72" y="222"/>
                      <a:pt x="72" y="222"/>
                      <a:pt x="72" y="222"/>
                    </a:cubicBezTo>
                    <a:cubicBezTo>
                      <a:pt x="66" y="217"/>
                      <a:pt x="66" y="217"/>
                      <a:pt x="66" y="217"/>
                    </a:cubicBezTo>
                    <a:cubicBezTo>
                      <a:pt x="50" y="220"/>
                      <a:pt x="50" y="220"/>
                      <a:pt x="50" y="220"/>
                    </a:cubicBezTo>
                    <a:cubicBezTo>
                      <a:pt x="44" y="215"/>
                      <a:pt x="44" y="215"/>
                      <a:pt x="44" y="215"/>
                    </a:cubicBezTo>
                    <a:cubicBezTo>
                      <a:pt x="44" y="215"/>
                      <a:pt x="28" y="217"/>
                      <a:pt x="28" y="217"/>
                    </a:cubicBezTo>
                    <a:cubicBezTo>
                      <a:pt x="28" y="217"/>
                      <a:pt x="15" y="201"/>
                      <a:pt x="14" y="199"/>
                    </a:cubicBezTo>
                    <a:cubicBezTo>
                      <a:pt x="14" y="197"/>
                      <a:pt x="12" y="185"/>
                      <a:pt x="12" y="185"/>
                    </a:cubicBezTo>
                    <a:cubicBezTo>
                      <a:pt x="12" y="184"/>
                      <a:pt x="12" y="184"/>
                      <a:pt x="12" y="184"/>
                    </a:cubicBezTo>
                    <a:cubicBezTo>
                      <a:pt x="31" y="185"/>
                      <a:pt x="31" y="185"/>
                      <a:pt x="31" y="185"/>
                    </a:cubicBezTo>
                    <a:cubicBezTo>
                      <a:pt x="38" y="165"/>
                      <a:pt x="38" y="165"/>
                      <a:pt x="38" y="165"/>
                    </a:cubicBezTo>
                    <a:cubicBezTo>
                      <a:pt x="44" y="165"/>
                      <a:pt x="44" y="165"/>
                      <a:pt x="44" y="165"/>
                    </a:cubicBezTo>
                    <a:cubicBezTo>
                      <a:pt x="49" y="185"/>
                      <a:pt x="49" y="185"/>
                      <a:pt x="49" y="185"/>
                    </a:cubicBezTo>
                    <a:cubicBezTo>
                      <a:pt x="65" y="193"/>
                      <a:pt x="65" y="193"/>
                      <a:pt x="65" y="193"/>
                    </a:cubicBezTo>
                    <a:cubicBezTo>
                      <a:pt x="77" y="191"/>
                      <a:pt x="77" y="191"/>
                      <a:pt x="77" y="191"/>
                    </a:cubicBezTo>
                    <a:cubicBezTo>
                      <a:pt x="79" y="199"/>
                      <a:pt x="79" y="199"/>
                      <a:pt x="79" y="199"/>
                    </a:cubicBezTo>
                    <a:cubicBezTo>
                      <a:pt x="85" y="207"/>
                      <a:pt x="85" y="207"/>
                      <a:pt x="85" y="207"/>
                    </a:cubicBezTo>
                    <a:cubicBezTo>
                      <a:pt x="68" y="216"/>
                      <a:pt x="68" y="216"/>
                      <a:pt x="68" y="216"/>
                    </a:cubicBezTo>
                    <a:cubicBezTo>
                      <a:pt x="74" y="219"/>
                      <a:pt x="74" y="219"/>
                      <a:pt x="74" y="219"/>
                    </a:cubicBezTo>
                    <a:cubicBezTo>
                      <a:pt x="73" y="229"/>
                      <a:pt x="73" y="229"/>
                      <a:pt x="73" y="229"/>
                    </a:cubicBezTo>
                    <a:cubicBezTo>
                      <a:pt x="80" y="230"/>
                      <a:pt x="80" y="230"/>
                      <a:pt x="80" y="230"/>
                    </a:cubicBezTo>
                    <a:cubicBezTo>
                      <a:pt x="94" y="221"/>
                      <a:pt x="94" y="221"/>
                      <a:pt x="94" y="221"/>
                    </a:cubicBezTo>
                    <a:cubicBezTo>
                      <a:pt x="94" y="221"/>
                      <a:pt x="117" y="229"/>
                      <a:pt x="117" y="229"/>
                    </a:cubicBezTo>
                    <a:cubicBezTo>
                      <a:pt x="117" y="229"/>
                      <a:pt x="111" y="246"/>
                      <a:pt x="111" y="246"/>
                    </a:cubicBezTo>
                    <a:cubicBezTo>
                      <a:pt x="123" y="255"/>
                      <a:pt x="123" y="255"/>
                      <a:pt x="123" y="255"/>
                    </a:cubicBezTo>
                    <a:cubicBezTo>
                      <a:pt x="139" y="246"/>
                      <a:pt x="139" y="246"/>
                      <a:pt x="139" y="246"/>
                    </a:cubicBezTo>
                    <a:cubicBezTo>
                      <a:pt x="131" y="236"/>
                      <a:pt x="131" y="236"/>
                      <a:pt x="131" y="236"/>
                    </a:cubicBezTo>
                    <a:cubicBezTo>
                      <a:pt x="138" y="216"/>
                      <a:pt x="138" y="216"/>
                      <a:pt x="138" y="216"/>
                    </a:cubicBezTo>
                    <a:cubicBezTo>
                      <a:pt x="162" y="200"/>
                      <a:pt x="162" y="200"/>
                      <a:pt x="162" y="200"/>
                    </a:cubicBezTo>
                    <a:cubicBezTo>
                      <a:pt x="162" y="200"/>
                      <a:pt x="177" y="200"/>
                      <a:pt x="177" y="200"/>
                    </a:cubicBezTo>
                    <a:cubicBezTo>
                      <a:pt x="177" y="199"/>
                      <a:pt x="178" y="196"/>
                      <a:pt x="178" y="195"/>
                    </a:cubicBezTo>
                    <a:cubicBezTo>
                      <a:pt x="178" y="195"/>
                      <a:pt x="172" y="188"/>
                      <a:pt x="172" y="188"/>
                    </a:cubicBezTo>
                    <a:cubicBezTo>
                      <a:pt x="177" y="183"/>
                      <a:pt x="177" y="183"/>
                      <a:pt x="177" y="183"/>
                    </a:cubicBezTo>
                    <a:cubicBezTo>
                      <a:pt x="185" y="157"/>
                      <a:pt x="185" y="157"/>
                      <a:pt x="185" y="157"/>
                    </a:cubicBezTo>
                    <a:cubicBezTo>
                      <a:pt x="185" y="157"/>
                      <a:pt x="205" y="156"/>
                      <a:pt x="205" y="156"/>
                    </a:cubicBezTo>
                    <a:cubicBezTo>
                      <a:pt x="206" y="156"/>
                      <a:pt x="221" y="146"/>
                      <a:pt x="221" y="146"/>
                    </a:cubicBezTo>
                    <a:cubicBezTo>
                      <a:pt x="214" y="137"/>
                      <a:pt x="214" y="137"/>
                      <a:pt x="214" y="137"/>
                    </a:cubicBezTo>
                    <a:cubicBezTo>
                      <a:pt x="240" y="115"/>
                      <a:pt x="240" y="115"/>
                      <a:pt x="240" y="115"/>
                    </a:cubicBezTo>
                    <a:cubicBezTo>
                      <a:pt x="223" y="96"/>
                      <a:pt x="223" y="96"/>
                      <a:pt x="223" y="96"/>
                    </a:cubicBezTo>
                    <a:cubicBezTo>
                      <a:pt x="233" y="80"/>
                      <a:pt x="233" y="80"/>
                      <a:pt x="233" y="80"/>
                    </a:cubicBezTo>
                    <a:cubicBezTo>
                      <a:pt x="233" y="60"/>
                      <a:pt x="233" y="60"/>
                      <a:pt x="233" y="60"/>
                    </a:cubicBezTo>
                    <a:cubicBezTo>
                      <a:pt x="214" y="57"/>
                      <a:pt x="214" y="57"/>
                      <a:pt x="214" y="57"/>
                    </a:cubicBezTo>
                    <a:cubicBezTo>
                      <a:pt x="220" y="37"/>
                      <a:pt x="220" y="37"/>
                      <a:pt x="220" y="37"/>
                    </a:cubicBezTo>
                    <a:cubicBezTo>
                      <a:pt x="231" y="47"/>
                      <a:pt x="231" y="47"/>
                      <a:pt x="231" y="47"/>
                    </a:cubicBezTo>
                    <a:cubicBezTo>
                      <a:pt x="243" y="34"/>
                      <a:pt x="243" y="34"/>
                      <a:pt x="243" y="34"/>
                    </a:cubicBezTo>
                    <a:cubicBezTo>
                      <a:pt x="245" y="19"/>
                      <a:pt x="245" y="19"/>
                      <a:pt x="245" y="19"/>
                    </a:cubicBezTo>
                    <a:cubicBezTo>
                      <a:pt x="260" y="0"/>
                      <a:pt x="260" y="0"/>
                      <a:pt x="260" y="0"/>
                    </a:cubicBezTo>
                    <a:cubicBezTo>
                      <a:pt x="262" y="20"/>
                      <a:pt x="262" y="20"/>
                      <a:pt x="262" y="20"/>
                    </a:cubicBezTo>
                    <a:cubicBezTo>
                      <a:pt x="294" y="28"/>
                      <a:pt x="294" y="28"/>
                      <a:pt x="294" y="28"/>
                    </a:cubicBezTo>
                    <a:cubicBezTo>
                      <a:pt x="297" y="34"/>
                      <a:pt x="297" y="34"/>
                      <a:pt x="297" y="34"/>
                    </a:cubicBezTo>
                    <a:cubicBezTo>
                      <a:pt x="308" y="26"/>
                      <a:pt x="308" y="26"/>
                      <a:pt x="308" y="26"/>
                    </a:cubicBezTo>
                    <a:cubicBezTo>
                      <a:pt x="318" y="26"/>
                      <a:pt x="318" y="26"/>
                      <a:pt x="318" y="26"/>
                    </a:cubicBezTo>
                    <a:cubicBezTo>
                      <a:pt x="322" y="26"/>
                      <a:pt x="322" y="26"/>
                      <a:pt x="322" y="26"/>
                    </a:cubicBezTo>
                    <a:cubicBezTo>
                      <a:pt x="336" y="28"/>
                      <a:pt x="336" y="28"/>
                      <a:pt x="336" y="28"/>
                    </a:cubicBezTo>
                    <a:cubicBezTo>
                      <a:pt x="344" y="36"/>
                      <a:pt x="344" y="36"/>
                      <a:pt x="344" y="36"/>
                    </a:cubicBezTo>
                    <a:cubicBezTo>
                      <a:pt x="340" y="46"/>
                      <a:pt x="340" y="46"/>
                      <a:pt x="340" y="46"/>
                    </a:cubicBezTo>
                    <a:cubicBezTo>
                      <a:pt x="345" y="47"/>
                      <a:pt x="345" y="47"/>
                      <a:pt x="345" y="47"/>
                    </a:cubicBezTo>
                    <a:cubicBezTo>
                      <a:pt x="357" y="57"/>
                      <a:pt x="357" y="57"/>
                      <a:pt x="357" y="57"/>
                    </a:cubicBezTo>
                    <a:cubicBezTo>
                      <a:pt x="368" y="52"/>
                      <a:pt x="368" y="52"/>
                      <a:pt x="368" y="52"/>
                    </a:cubicBezTo>
                    <a:cubicBezTo>
                      <a:pt x="378" y="67"/>
                      <a:pt x="378" y="67"/>
                      <a:pt x="378" y="67"/>
                    </a:cubicBezTo>
                    <a:cubicBezTo>
                      <a:pt x="385" y="74"/>
                      <a:pt x="385" y="74"/>
                      <a:pt x="385" y="74"/>
                    </a:cubicBezTo>
                    <a:cubicBezTo>
                      <a:pt x="384" y="82"/>
                      <a:pt x="384" y="82"/>
                      <a:pt x="384" y="82"/>
                    </a:cubicBezTo>
                    <a:lnTo>
                      <a:pt x="387" y="8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6" name="Freeform 380">
                <a:extLst>
                  <a:ext uri="{FF2B5EF4-FFF2-40B4-BE49-F238E27FC236}">
                    <a16:creationId xmlns:a16="http://schemas.microsoft.com/office/drawing/2014/main" id="{8FDEDB88-288A-604C-8243-B5E61F2AA14A}"/>
                  </a:ext>
                </a:extLst>
              </p:cNvPr>
              <p:cNvSpPr>
                <a:spLocks/>
              </p:cNvSpPr>
              <p:nvPr/>
            </p:nvSpPr>
            <p:spPr bwMode="auto">
              <a:xfrm>
                <a:off x="-4562475" y="-9658350"/>
                <a:ext cx="1749425" cy="2476500"/>
              </a:xfrm>
              <a:custGeom>
                <a:avLst/>
                <a:gdLst>
                  <a:gd name="T0" fmla="*/ 545 w 551"/>
                  <a:gd name="T1" fmla="*/ 173 h 780"/>
                  <a:gd name="T2" fmla="*/ 528 w 551"/>
                  <a:gd name="T3" fmla="*/ 254 h 780"/>
                  <a:gd name="T4" fmla="*/ 505 w 551"/>
                  <a:gd name="T5" fmla="*/ 281 h 780"/>
                  <a:gd name="T6" fmla="*/ 475 w 551"/>
                  <a:gd name="T7" fmla="*/ 307 h 780"/>
                  <a:gd name="T8" fmla="*/ 496 w 551"/>
                  <a:gd name="T9" fmla="*/ 324 h 780"/>
                  <a:gd name="T10" fmla="*/ 496 w 551"/>
                  <a:gd name="T11" fmla="*/ 340 h 780"/>
                  <a:gd name="T12" fmla="*/ 482 w 551"/>
                  <a:gd name="T13" fmla="*/ 382 h 780"/>
                  <a:gd name="T14" fmla="*/ 479 w 551"/>
                  <a:gd name="T15" fmla="*/ 438 h 780"/>
                  <a:gd name="T16" fmla="*/ 475 w 551"/>
                  <a:gd name="T17" fmla="*/ 472 h 780"/>
                  <a:gd name="T18" fmla="*/ 477 w 551"/>
                  <a:gd name="T19" fmla="*/ 516 h 780"/>
                  <a:gd name="T20" fmla="*/ 454 w 551"/>
                  <a:gd name="T21" fmla="*/ 551 h 780"/>
                  <a:gd name="T22" fmla="*/ 430 w 551"/>
                  <a:gd name="T23" fmla="*/ 553 h 780"/>
                  <a:gd name="T24" fmla="*/ 381 w 551"/>
                  <a:gd name="T25" fmla="*/ 544 h 780"/>
                  <a:gd name="T26" fmla="*/ 356 w 551"/>
                  <a:gd name="T27" fmla="*/ 562 h 780"/>
                  <a:gd name="T28" fmla="*/ 369 w 551"/>
                  <a:gd name="T29" fmla="*/ 605 h 780"/>
                  <a:gd name="T30" fmla="*/ 350 w 551"/>
                  <a:gd name="T31" fmla="*/ 662 h 780"/>
                  <a:gd name="T32" fmla="*/ 321 w 551"/>
                  <a:gd name="T33" fmla="*/ 682 h 780"/>
                  <a:gd name="T34" fmla="*/ 314 w 551"/>
                  <a:gd name="T35" fmla="*/ 720 h 780"/>
                  <a:gd name="T36" fmla="*/ 274 w 551"/>
                  <a:gd name="T37" fmla="*/ 741 h 780"/>
                  <a:gd name="T38" fmla="*/ 259 w 551"/>
                  <a:gd name="T39" fmla="*/ 780 h 780"/>
                  <a:gd name="T40" fmla="*/ 230 w 551"/>
                  <a:gd name="T41" fmla="*/ 746 h 780"/>
                  <a:gd name="T42" fmla="*/ 210 w 551"/>
                  <a:gd name="T43" fmla="*/ 744 h 780"/>
                  <a:gd name="T44" fmla="*/ 215 w 551"/>
                  <a:gd name="T45" fmla="*/ 724 h 780"/>
                  <a:gd name="T46" fmla="*/ 185 w 551"/>
                  <a:gd name="T47" fmla="*/ 710 h 780"/>
                  <a:gd name="T48" fmla="*/ 167 w 551"/>
                  <a:gd name="T49" fmla="*/ 710 h 780"/>
                  <a:gd name="T50" fmla="*/ 133 w 551"/>
                  <a:gd name="T51" fmla="*/ 691 h 780"/>
                  <a:gd name="T52" fmla="*/ 91 w 551"/>
                  <a:gd name="T53" fmla="*/ 671 h 780"/>
                  <a:gd name="T54" fmla="*/ 74 w 551"/>
                  <a:gd name="T55" fmla="*/ 642 h 780"/>
                  <a:gd name="T56" fmla="*/ 93 w 551"/>
                  <a:gd name="T57" fmla="*/ 604 h 780"/>
                  <a:gd name="T58" fmla="*/ 123 w 551"/>
                  <a:gd name="T59" fmla="*/ 592 h 780"/>
                  <a:gd name="T60" fmla="*/ 120 w 551"/>
                  <a:gd name="T61" fmla="*/ 556 h 780"/>
                  <a:gd name="T62" fmla="*/ 113 w 551"/>
                  <a:gd name="T63" fmla="*/ 502 h 780"/>
                  <a:gd name="T64" fmla="*/ 57 w 551"/>
                  <a:gd name="T65" fmla="*/ 456 h 780"/>
                  <a:gd name="T66" fmla="*/ 22 w 551"/>
                  <a:gd name="T67" fmla="*/ 452 h 780"/>
                  <a:gd name="T68" fmla="*/ 0 w 551"/>
                  <a:gd name="T69" fmla="*/ 422 h 780"/>
                  <a:gd name="T70" fmla="*/ 44 w 551"/>
                  <a:gd name="T71" fmla="*/ 371 h 780"/>
                  <a:gd name="T72" fmla="*/ 47 w 551"/>
                  <a:gd name="T73" fmla="*/ 340 h 780"/>
                  <a:gd name="T74" fmla="*/ 76 w 551"/>
                  <a:gd name="T75" fmla="*/ 304 h 780"/>
                  <a:gd name="T76" fmla="*/ 63 w 551"/>
                  <a:gd name="T77" fmla="*/ 265 h 780"/>
                  <a:gd name="T78" fmla="*/ 104 w 551"/>
                  <a:gd name="T79" fmla="*/ 247 h 780"/>
                  <a:gd name="T80" fmla="*/ 130 w 551"/>
                  <a:gd name="T81" fmla="*/ 264 h 780"/>
                  <a:gd name="T82" fmla="*/ 161 w 551"/>
                  <a:gd name="T83" fmla="*/ 229 h 780"/>
                  <a:gd name="T84" fmla="*/ 157 w 551"/>
                  <a:gd name="T85" fmla="*/ 213 h 780"/>
                  <a:gd name="T86" fmla="*/ 145 w 551"/>
                  <a:gd name="T87" fmla="*/ 206 h 780"/>
                  <a:gd name="T88" fmla="*/ 140 w 551"/>
                  <a:gd name="T89" fmla="*/ 169 h 780"/>
                  <a:gd name="T90" fmla="*/ 166 w 551"/>
                  <a:gd name="T91" fmla="*/ 114 h 780"/>
                  <a:gd name="T92" fmla="*/ 182 w 551"/>
                  <a:gd name="T93" fmla="*/ 82 h 780"/>
                  <a:gd name="T94" fmla="*/ 207 w 551"/>
                  <a:gd name="T95" fmla="*/ 59 h 780"/>
                  <a:gd name="T96" fmla="*/ 227 w 551"/>
                  <a:gd name="T97" fmla="*/ 54 h 780"/>
                  <a:gd name="T98" fmla="*/ 242 w 551"/>
                  <a:gd name="T99" fmla="*/ 25 h 780"/>
                  <a:gd name="T100" fmla="*/ 276 w 551"/>
                  <a:gd name="T101" fmla="*/ 15 h 780"/>
                  <a:gd name="T102" fmla="*/ 299 w 551"/>
                  <a:gd name="T103" fmla="*/ 32 h 780"/>
                  <a:gd name="T104" fmla="*/ 341 w 551"/>
                  <a:gd name="T105" fmla="*/ 14 h 780"/>
                  <a:gd name="T106" fmla="*/ 383 w 551"/>
                  <a:gd name="T107" fmla="*/ 36 h 780"/>
                  <a:gd name="T108" fmla="*/ 402 w 551"/>
                  <a:gd name="T109" fmla="*/ 55 h 780"/>
                  <a:gd name="T110" fmla="*/ 464 w 551"/>
                  <a:gd name="T111" fmla="*/ 50 h 780"/>
                  <a:gd name="T112" fmla="*/ 499 w 551"/>
                  <a:gd name="T113" fmla="*/ 44 h 780"/>
                  <a:gd name="T114" fmla="*/ 542 w 551"/>
                  <a:gd name="T115" fmla="*/ 69 h 780"/>
                  <a:gd name="T116" fmla="*/ 537 w 551"/>
                  <a:gd name="T117" fmla="*/ 103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1" h="780">
                    <a:moveTo>
                      <a:pt x="549" y="122"/>
                    </a:moveTo>
                    <a:cubicBezTo>
                      <a:pt x="551" y="147"/>
                      <a:pt x="551" y="147"/>
                      <a:pt x="551" y="147"/>
                    </a:cubicBezTo>
                    <a:cubicBezTo>
                      <a:pt x="545" y="173"/>
                      <a:pt x="545" y="173"/>
                      <a:pt x="545" y="173"/>
                    </a:cubicBezTo>
                    <a:cubicBezTo>
                      <a:pt x="542" y="219"/>
                      <a:pt x="542" y="219"/>
                      <a:pt x="542" y="219"/>
                    </a:cubicBezTo>
                    <a:cubicBezTo>
                      <a:pt x="526" y="231"/>
                      <a:pt x="526" y="231"/>
                      <a:pt x="526" y="231"/>
                    </a:cubicBezTo>
                    <a:cubicBezTo>
                      <a:pt x="528" y="254"/>
                      <a:pt x="528" y="254"/>
                      <a:pt x="528" y="254"/>
                    </a:cubicBezTo>
                    <a:cubicBezTo>
                      <a:pt x="507" y="273"/>
                      <a:pt x="507" y="273"/>
                      <a:pt x="507" y="273"/>
                    </a:cubicBezTo>
                    <a:cubicBezTo>
                      <a:pt x="502" y="278"/>
                      <a:pt x="502" y="278"/>
                      <a:pt x="502" y="278"/>
                    </a:cubicBezTo>
                    <a:cubicBezTo>
                      <a:pt x="505" y="281"/>
                      <a:pt x="505" y="281"/>
                      <a:pt x="505" y="281"/>
                    </a:cubicBezTo>
                    <a:cubicBezTo>
                      <a:pt x="504" y="286"/>
                      <a:pt x="504" y="286"/>
                      <a:pt x="504" y="286"/>
                    </a:cubicBezTo>
                    <a:cubicBezTo>
                      <a:pt x="494" y="285"/>
                      <a:pt x="494" y="285"/>
                      <a:pt x="494" y="285"/>
                    </a:cubicBezTo>
                    <a:cubicBezTo>
                      <a:pt x="475" y="307"/>
                      <a:pt x="475" y="307"/>
                      <a:pt x="475" y="307"/>
                    </a:cubicBezTo>
                    <a:cubicBezTo>
                      <a:pt x="486" y="329"/>
                      <a:pt x="486" y="329"/>
                      <a:pt x="486" y="329"/>
                    </a:cubicBezTo>
                    <a:cubicBezTo>
                      <a:pt x="491" y="329"/>
                      <a:pt x="491" y="329"/>
                      <a:pt x="491" y="329"/>
                    </a:cubicBezTo>
                    <a:cubicBezTo>
                      <a:pt x="496" y="324"/>
                      <a:pt x="496" y="324"/>
                      <a:pt x="496" y="324"/>
                    </a:cubicBezTo>
                    <a:cubicBezTo>
                      <a:pt x="501" y="325"/>
                      <a:pt x="501" y="325"/>
                      <a:pt x="501" y="325"/>
                    </a:cubicBezTo>
                    <a:cubicBezTo>
                      <a:pt x="498" y="329"/>
                      <a:pt x="498" y="329"/>
                      <a:pt x="498" y="329"/>
                    </a:cubicBezTo>
                    <a:cubicBezTo>
                      <a:pt x="496" y="340"/>
                      <a:pt x="496" y="340"/>
                      <a:pt x="496" y="340"/>
                    </a:cubicBezTo>
                    <a:cubicBezTo>
                      <a:pt x="481" y="348"/>
                      <a:pt x="481" y="348"/>
                      <a:pt x="481" y="348"/>
                    </a:cubicBezTo>
                    <a:cubicBezTo>
                      <a:pt x="487" y="361"/>
                      <a:pt x="487" y="361"/>
                      <a:pt x="487" y="361"/>
                    </a:cubicBezTo>
                    <a:cubicBezTo>
                      <a:pt x="482" y="382"/>
                      <a:pt x="482" y="382"/>
                      <a:pt x="482" y="382"/>
                    </a:cubicBezTo>
                    <a:cubicBezTo>
                      <a:pt x="496" y="407"/>
                      <a:pt x="496" y="407"/>
                      <a:pt x="496" y="407"/>
                    </a:cubicBezTo>
                    <a:cubicBezTo>
                      <a:pt x="480" y="425"/>
                      <a:pt x="480" y="425"/>
                      <a:pt x="480" y="425"/>
                    </a:cubicBezTo>
                    <a:cubicBezTo>
                      <a:pt x="479" y="438"/>
                      <a:pt x="479" y="438"/>
                      <a:pt x="479" y="438"/>
                    </a:cubicBezTo>
                    <a:cubicBezTo>
                      <a:pt x="464" y="447"/>
                      <a:pt x="464" y="447"/>
                      <a:pt x="464" y="447"/>
                    </a:cubicBezTo>
                    <a:cubicBezTo>
                      <a:pt x="461" y="461"/>
                      <a:pt x="461" y="461"/>
                      <a:pt x="461" y="461"/>
                    </a:cubicBezTo>
                    <a:cubicBezTo>
                      <a:pt x="475" y="472"/>
                      <a:pt x="475" y="472"/>
                      <a:pt x="475" y="472"/>
                    </a:cubicBezTo>
                    <a:cubicBezTo>
                      <a:pt x="481" y="487"/>
                      <a:pt x="481" y="487"/>
                      <a:pt x="481" y="487"/>
                    </a:cubicBezTo>
                    <a:cubicBezTo>
                      <a:pt x="468" y="506"/>
                      <a:pt x="468" y="506"/>
                      <a:pt x="468" y="506"/>
                    </a:cubicBezTo>
                    <a:cubicBezTo>
                      <a:pt x="477" y="516"/>
                      <a:pt x="477" y="516"/>
                      <a:pt x="477" y="516"/>
                    </a:cubicBezTo>
                    <a:cubicBezTo>
                      <a:pt x="474" y="533"/>
                      <a:pt x="474" y="533"/>
                      <a:pt x="474" y="533"/>
                    </a:cubicBezTo>
                    <a:cubicBezTo>
                      <a:pt x="459" y="542"/>
                      <a:pt x="459" y="542"/>
                      <a:pt x="459" y="542"/>
                    </a:cubicBezTo>
                    <a:cubicBezTo>
                      <a:pt x="454" y="551"/>
                      <a:pt x="454" y="551"/>
                      <a:pt x="454" y="551"/>
                    </a:cubicBezTo>
                    <a:cubicBezTo>
                      <a:pt x="444" y="551"/>
                      <a:pt x="444" y="551"/>
                      <a:pt x="444" y="551"/>
                    </a:cubicBezTo>
                    <a:cubicBezTo>
                      <a:pt x="433" y="559"/>
                      <a:pt x="433" y="559"/>
                      <a:pt x="433" y="559"/>
                    </a:cubicBezTo>
                    <a:cubicBezTo>
                      <a:pt x="430" y="553"/>
                      <a:pt x="430" y="553"/>
                      <a:pt x="430" y="553"/>
                    </a:cubicBezTo>
                    <a:cubicBezTo>
                      <a:pt x="398" y="545"/>
                      <a:pt x="398" y="545"/>
                      <a:pt x="398" y="545"/>
                    </a:cubicBezTo>
                    <a:cubicBezTo>
                      <a:pt x="396" y="525"/>
                      <a:pt x="396" y="525"/>
                      <a:pt x="396" y="525"/>
                    </a:cubicBezTo>
                    <a:cubicBezTo>
                      <a:pt x="381" y="544"/>
                      <a:pt x="381" y="544"/>
                      <a:pt x="381" y="544"/>
                    </a:cubicBezTo>
                    <a:cubicBezTo>
                      <a:pt x="379" y="559"/>
                      <a:pt x="379" y="559"/>
                      <a:pt x="379" y="559"/>
                    </a:cubicBezTo>
                    <a:cubicBezTo>
                      <a:pt x="367" y="572"/>
                      <a:pt x="367" y="572"/>
                      <a:pt x="367" y="572"/>
                    </a:cubicBezTo>
                    <a:cubicBezTo>
                      <a:pt x="356" y="562"/>
                      <a:pt x="356" y="562"/>
                      <a:pt x="356" y="562"/>
                    </a:cubicBezTo>
                    <a:cubicBezTo>
                      <a:pt x="350" y="582"/>
                      <a:pt x="350" y="582"/>
                      <a:pt x="350" y="582"/>
                    </a:cubicBezTo>
                    <a:cubicBezTo>
                      <a:pt x="369" y="585"/>
                      <a:pt x="369" y="585"/>
                      <a:pt x="369" y="585"/>
                    </a:cubicBezTo>
                    <a:cubicBezTo>
                      <a:pt x="369" y="605"/>
                      <a:pt x="369" y="605"/>
                      <a:pt x="369" y="605"/>
                    </a:cubicBezTo>
                    <a:cubicBezTo>
                      <a:pt x="359" y="621"/>
                      <a:pt x="359" y="621"/>
                      <a:pt x="359" y="621"/>
                    </a:cubicBezTo>
                    <a:cubicBezTo>
                      <a:pt x="376" y="640"/>
                      <a:pt x="376" y="640"/>
                      <a:pt x="376" y="640"/>
                    </a:cubicBezTo>
                    <a:cubicBezTo>
                      <a:pt x="350" y="662"/>
                      <a:pt x="350" y="662"/>
                      <a:pt x="350" y="662"/>
                    </a:cubicBezTo>
                    <a:cubicBezTo>
                      <a:pt x="357" y="671"/>
                      <a:pt x="357" y="671"/>
                      <a:pt x="357" y="671"/>
                    </a:cubicBezTo>
                    <a:cubicBezTo>
                      <a:pt x="357" y="671"/>
                      <a:pt x="342" y="681"/>
                      <a:pt x="341" y="681"/>
                    </a:cubicBezTo>
                    <a:cubicBezTo>
                      <a:pt x="341" y="681"/>
                      <a:pt x="321" y="682"/>
                      <a:pt x="321" y="682"/>
                    </a:cubicBezTo>
                    <a:cubicBezTo>
                      <a:pt x="313" y="708"/>
                      <a:pt x="313" y="708"/>
                      <a:pt x="313" y="708"/>
                    </a:cubicBezTo>
                    <a:cubicBezTo>
                      <a:pt x="308" y="713"/>
                      <a:pt x="308" y="713"/>
                      <a:pt x="308" y="713"/>
                    </a:cubicBezTo>
                    <a:cubicBezTo>
                      <a:pt x="308" y="713"/>
                      <a:pt x="314" y="720"/>
                      <a:pt x="314" y="720"/>
                    </a:cubicBezTo>
                    <a:cubicBezTo>
                      <a:pt x="314" y="721"/>
                      <a:pt x="313" y="724"/>
                      <a:pt x="313" y="725"/>
                    </a:cubicBezTo>
                    <a:cubicBezTo>
                      <a:pt x="313" y="725"/>
                      <a:pt x="298" y="725"/>
                      <a:pt x="298" y="725"/>
                    </a:cubicBezTo>
                    <a:cubicBezTo>
                      <a:pt x="274" y="741"/>
                      <a:pt x="274" y="741"/>
                      <a:pt x="274" y="741"/>
                    </a:cubicBezTo>
                    <a:cubicBezTo>
                      <a:pt x="267" y="761"/>
                      <a:pt x="267" y="761"/>
                      <a:pt x="267" y="761"/>
                    </a:cubicBezTo>
                    <a:cubicBezTo>
                      <a:pt x="275" y="771"/>
                      <a:pt x="275" y="771"/>
                      <a:pt x="275" y="771"/>
                    </a:cubicBezTo>
                    <a:cubicBezTo>
                      <a:pt x="259" y="780"/>
                      <a:pt x="259" y="780"/>
                      <a:pt x="259" y="780"/>
                    </a:cubicBezTo>
                    <a:cubicBezTo>
                      <a:pt x="247" y="771"/>
                      <a:pt x="247" y="771"/>
                      <a:pt x="247" y="771"/>
                    </a:cubicBezTo>
                    <a:cubicBezTo>
                      <a:pt x="247" y="771"/>
                      <a:pt x="253" y="754"/>
                      <a:pt x="253" y="754"/>
                    </a:cubicBezTo>
                    <a:cubicBezTo>
                      <a:pt x="253" y="754"/>
                      <a:pt x="230" y="746"/>
                      <a:pt x="230" y="746"/>
                    </a:cubicBezTo>
                    <a:cubicBezTo>
                      <a:pt x="216" y="755"/>
                      <a:pt x="216" y="755"/>
                      <a:pt x="216" y="755"/>
                    </a:cubicBezTo>
                    <a:cubicBezTo>
                      <a:pt x="209" y="754"/>
                      <a:pt x="209" y="754"/>
                      <a:pt x="209" y="754"/>
                    </a:cubicBezTo>
                    <a:cubicBezTo>
                      <a:pt x="210" y="744"/>
                      <a:pt x="210" y="744"/>
                      <a:pt x="210" y="744"/>
                    </a:cubicBezTo>
                    <a:cubicBezTo>
                      <a:pt x="204" y="741"/>
                      <a:pt x="204" y="741"/>
                      <a:pt x="204" y="741"/>
                    </a:cubicBezTo>
                    <a:cubicBezTo>
                      <a:pt x="221" y="732"/>
                      <a:pt x="221" y="732"/>
                      <a:pt x="221" y="732"/>
                    </a:cubicBezTo>
                    <a:cubicBezTo>
                      <a:pt x="215" y="724"/>
                      <a:pt x="215" y="724"/>
                      <a:pt x="215" y="724"/>
                    </a:cubicBezTo>
                    <a:cubicBezTo>
                      <a:pt x="213" y="716"/>
                      <a:pt x="213" y="716"/>
                      <a:pt x="213" y="716"/>
                    </a:cubicBezTo>
                    <a:cubicBezTo>
                      <a:pt x="201" y="718"/>
                      <a:pt x="201" y="718"/>
                      <a:pt x="201" y="718"/>
                    </a:cubicBezTo>
                    <a:cubicBezTo>
                      <a:pt x="185" y="710"/>
                      <a:pt x="185" y="710"/>
                      <a:pt x="185" y="710"/>
                    </a:cubicBezTo>
                    <a:cubicBezTo>
                      <a:pt x="180" y="690"/>
                      <a:pt x="180" y="690"/>
                      <a:pt x="180" y="690"/>
                    </a:cubicBezTo>
                    <a:cubicBezTo>
                      <a:pt x="174" y="690"/>
                      <a:pt x="174" y="690"/>
                      <a:pt x="174" y="690"/>
                    </a:cubicBezTo>
                    <a:cubicBezTo>
                      <a:pt x="167" y="710"/>
                      <a:pt x="167" y="710"/>
                      <a:pt x="167" y="710"/>
                    </a:cubicBezTo>
                    <a:cubicBezTo>
                      <a:pt x="148" y="709"/>
                      <a:pt x="148" y="709"/>
                      <a:pt x="148" y="709"/>
                    </a:cubicBezTo>
                    <a:cubicBezTo>
                      <a:pt x="146" y="699"/>
                      <a:pt x="146" y="699"/>
                      <a:pt x="146" y="699"/>
                    </a:cubicBezTo>
                    <a:cubicBezTo>
                      <a:pt x="133" y="691"/>
                      <a:pt x="133" y="691"/>
                      <a:pt x="133" y="691"/>
                    </a:cubicBezTo>
                    <a:cubicBezTo>
                      <a:pt x="126" y="697"/>
                      <a:pt x="126" y="697"/>
                      <a:pt x="126" y="697"/>
                    </a:cubicBezTo>
                    <a:cubicBezTo>
                      <a:pt x="101" y="668"/>
                      <a:pt x="101" y="668"/>
                      <a:pt x="101" y="668"/>
                    </a:cubicBezTo>
                    <a:cubicBezTo>
                      <a:pt x="91" y="671"/>
                      <a:pt x="91" y="671"/>
                      <a:pt x="91" y="671"/>
                    </a:cubicBezTo>
                    <a:cubicBezTo>
                      <a:pt x="89" y="670"/>
                      <a:pt x="89" y="670"/>
                      <a:pt x="89" y="670"/>
                    </a:cubicBezTo>
                    <a:cubicBezTo>
                      <a:pt x="94" y="659"/>
                      <a:pt x="94" y="659"/>
                      <a:pt x="94" y="659"/>
                    </a:cubicBezTo>
                    <a:cubicBezTo>
                      <a:pt x="74" y="642"/>
                      <a:pt x="74" y="642"/>
                      <a:pt x="74" y="642"/>
                    </a:cubicBezTo>
                    <a:cubicBezTo>
                      <a:pt x="84" y="626"/>
                      <a:pt x="84" y="626"/>
                      <a:pt x="84" y="626"/>
                    </a:cubicBezTo>
                    <a:cubicBezTo>
                      <a:pt x="95" y="620"/>
                      <a:pt x="95" y="620"/>
                      <a:pt x="95" y="620"/>
                    </a:cubicBezTo>
                    <a:cubicBezTo>
                      <a:pt x="93" y="604"/>
                      <a:pt x="93" y="604"/>
                      <a:pt x="93" y="604"/>
                    </a:cubicBezTo>
                    <a:cubicBezTo>
                      <a:pt x="97" y="594"/>
                      <a:pt x="97" y="594"/>
                      <a:pt x="97" y="594"/>
                    </a:cubicBezTo>
                    <a:cubicBezTo>
                      <a:pt x="113" y="601"/>
                      <a:pt x="113" y="601"/>
                      <a:pt x="113" y="601"/>
                    </a:cubicBezTo>
                    <a:cubicBezTo>
                      <a:pt x="123" y="592"/>
                      <a:pt x="123" y="592"/>
                      <a:pt x="123" y="592"/>
                    </a:cubicBezTo>
                    <a:cubicBezTo>
                      <a:pt x="122" y="582"/>
                      <a:pt x="122" y="582"/>
                      <a:pt x="122" y="582"/>
                    </a:cubicBezTo>
                    <a:cubicBezTo>
                      <a:pt x="127" y="572"/>
                      <a:pt x="127" y="572"/>
                      <a:pt x="127" y="572"/>
                    </a:cubicBezTo>
                    <a:cubicBezTo>
                      <a:pt x="120" y="556"/>
                      <a:pt x="120" y="556"/>
                      <a:pt x="120" y="556"/>
                    </a:cubicBezTo>
                    <a:cubicBezTo>
                      <a:pt x="125" y="541"/>
                      <a:pt x="125" y="541"/>
                      <a:pt x="125" y="541"/>
                    </a:cubicBezTo>
                    <a:cubicBezTo>
                      <a:pt x="112" y="523"/>
                      <a:pt x="112" y="523"/>
                      <a:pt x="112" y="523"/>
                    </a:cubicBezTo>
                    <a:cubicBezTo>
                      <a:pt x="113" y="502"/>
                      <a:pt x="113" y="502"/>
                      <a:pt x="113" y="502"/>
                    </a:cubicBezTo>
                    <a:cubicBezTo>
                      <a:pt x="92" y="490"/>
                      <a:pt x="92" y="490"/>
                      <a:pt x="92" y="490"/>
                    </a:cubicBezTo>
                    <a:cubicBezTo>
                      <a:pt x="77" y="468"/>
                      <a:pt x="77" y="468"/>
                      <a:pt x="77" y="468"/>
                    </a:cubicBezTo>
                    <a:cubicBezTo>
                      <a:pt x="57" y="456"/>
                      <a:pt x="57" y="456"/>
                      <a:pt x="57" y="456"/>
                    </a:cubicBezTo>
                    <a:cubicBezTo>
                      <a:pt x="49" y="458"/>
                      <a:pt x="49" y="458"/>
                      <a:pt x="49" y="458"/>
                    </a:cubicBezTo>
                    <a:cubicBezTo>
                      <a:pt x="42" y="449"/>
                      <a:pt x="42" y="449"/>
                      <a:pt x="42" y="449"/>
                    </a:cubicBezTo>
                    <a:cubicBezTo>
                      <a:pt x="22" y="452"/>
                      <a:pt x="22" y="452"/>
                      <a:pt x="22" y="452"/>
                    </a:cubicBezTo>
                    <a:cubicBezTo>
                      <a:pt x="17" y="444"/>
                      <a:pt x="17" y="444"/>
                      <a:pt x="17" y="444"/>
                    </a:cubicBezTo>
                    <a:cubicBezTo>
                      <a:pt x="6" y="445"/>
                      <a:pt x="6" y="445"/>
                      <a:pt x="6" y="445"/>
                    </a:cubicBezTo>
                    <a:cubicBezTo>
                      <a:pt x="0" y="422"/>
                      <a:pt x="0" y="422"/>
                      <a:pt x="0" y="422"/>
                    </a:cubicBezTo>
                    <a:cubicBezTo>
                      <a:pt x="9" y="395"/>
                      <a:pt x="9" y="395"/>
                      <a:pt x="9" y="395"/>
                    </a:cubicBezTo>
                    <a:cubicBezTo>
                      <a:pt x="28" y="395"/>
                      <a:pt x="28" y="395"/>
                      <a:pt x="28" y="395"/>
                    </a:cubicBezTo>
                    <a:cubicBezTo>
                      <a:pt x="44" y="371"/>
                      <a:pt x="44" y="371"/>
                      <a:pt x="44" y="371"/>
                    </a:cubicBezTo>
                    <a:cubicBezTo>
                      <a:pt x="38" y="370"/>
                      <a:pt x="38" y="370"/>
                      <a:pt x="38" y="370"/>
                    </a:cubicBezTo>
                    <a:cubicBezTo>
                      <a:pt x="29" y="342"/>
                      <a:pt x="29" y="342"/>
                      <a:pt x="29" y="342"/>
                    </a:cubicBezTo>
                    <a:cubicBezTo>
                      <a:pt x="47" y="340"/>
                      <a:pt x="47" y="340"/>
                      <a:pt x="47" y="340"/>
                    </a:cubicBezTo>
                    <a:cubicBezTo>
                      <a:pt x="54" y="326"/>
                      <a:pt x="54" y="326"/>
                      <a:pt x="54" y="326"/>
                    </a:cubicBezTo>
                    <a:cubicBezTo>
                      <a:pt x="69" y="321"/>
                      <a:pt x="69" y="321"/>
                      <a:pt x="69" y="321"/>
                    </a:cubicBezTo>
                    <a:cubicBezTo>
                      <a:pt x="76" y="304"/>
                      <a:pt x="76" y="304"/>
                      <a:pt x="76" y="304"/>
                    </a:cubicBezTo>
                    <a:cubicBezTo>
                      <a:pt x="59" y="285"/>
                      <a:pt x="59" y="285"/>
                      <a:pt x="59" y="285"/>
                    </a:cubicBezTo>
                    <a:cubicBezTo>
                      <a:pt x="67" y="274"/>
                      <a:pt x="67" y="274"/>
                      <a:pt x="67" y="274"/>
                    </a:cubicBezTo>
                    <a:cubicBezTo>
                      <a:pt x="63" y="265"/>
                      <a:pt x="63" y="265"/>
                      <a:pt x="63" y="265"/>
                    </a:cubicBezTo>
                    <a:cubicBezTo>
                      <a:pt x="77" y="265"/>
                      <a:pt x="77" y="265"/>
                      <a:pt x="77" y="265"/>
                    </a:cubicBezTo>
                    <a:cubicBezTo>
                      <a:pt x="86" y="248"/>
                      <a:pt x="86" y="248"/>
                      <a:pt x="86" y="248"/>
                    </a:cubicBezTo>
                    <a:cubicBezTo>
                      <a:pt x="104" y="247"/>
                      <a:pt x="104" y="247"/>
                      <a:pt x="104" y="247"/>
                    </a:cubicBezTo>
                    <a:cubicBezTo>
                      <a:pt x="112" y="262"/>
                      <a:pt x="112" y="262"/>
                      <a:pt x="112" y="262"/>
                    </a:cubicBezTo>
                    <a:cubicBezTo>
                      <a:pt x="120" y="261"/>
                      <a:pt x="120" y="261"/>
                      <a:pt x="120" y="261"/>
                    </a:cubicBezTo>
                    <a:cubicBezTo>
                      <a:pt x="130" y="264"/>
                      <a:pt x="130" y="264"/>
                      <a:pt x="130" y="264"/>
                    </a:cubicBezTo>
                    <a:cubicBezTo>
                      <a:pt x="143" y="255"/>
                      <a:pt x="143" y="255"/>
                      <a:pt x="143" y="255"/>
                    </a:cubicBezTo>
                    <a:cubicBezTo>
                      <a:pt x="150" y="239"/>
                      <a:pt x="150" y="239"/>
                      <a:pt x="150" y="239"/>
                    </a:cubicBezTo>
                    <a:cubicBezTo>
                      <a:pt x="161" y="229"/>
                      <a:pt x="161" y="229"/>
                      <a:pt x="161" y="229"/>
                    </a:cubicBezTo>
                    <a:cubicBezTo>
                      <a:pt x="159" y="224"/>
                      <a:pt x="159" y="224"/>
                      <a:pt x="159" y="224"/>
                    </a:cubicBezTo>
                    <a:cubicBezTo>
                      <a:pt x="160" y="217"/>
                      <a:pt x="160" y="217"/>
                      <a:pt x="160" y="217"/>
                    </a:cubicBezTo>
                    <a:cubicBezTo>
                      <a:pt x="157" y="213"/>
                      <a:pt x="157" y="213"/>
                      <a:pt x="157" y="213"/>
                    </a:cubicBezTo>
                    <a:cubicBezTo>
                      <a:pt x="152" y="217"/>
                      <a:pt x="152" y="217"/>
                      <a:pt x="152" y="217"/>
                    </a:cubicBezTo>
                    <a:cubicBezTo>
                      <a:pt x="149" y="216"/>
                      <a:pt x="149" y="216"/>
                      <a:pt x="149" y="216"/>
                    </a:cubicBezTo>
                    <a:cubicBezTo>
                      <a:pt x="145" y="206"/>
                      <a:pt x="145" y="206"/>
                      <a:pt x="145" y="206"/>
                    </a:cubicBezTo>
                    <a:cubicBezTo>
                      <a:pt x="146" y="185"/>
                      <a:pt x="146" y="185"/>
                      <a:pt x="146" y="185"/>
                    </a:cubicBezTo>
                    <a:cubicBezTo>
                      <a:pt x="139" y="184"/>
                      <a:pt x="139" y="184"/>
                      <a:pt x="139" y="184"/>
                    </a:cubicBezTo>
                    <a:cubicBezTo>
                      <a:pt x="140" y="169"/>
                      <a:pt x="140" y="169"/>
                      <a:pt x="140" y="169"/>
                    </a:cubicBezTo>
                    <a:cubicBezTo>
                      <a:pt x="157" y="142"/>
                      <a:pt x="157" y="142"/>
                      <a:pt x="157" y="142"/>
                    </a:cubicBezTo>
                    <a:cubicBezTo>
                      <a:pt x="148" y="131"/>
                      <a:pt x="148" y="131"/>
                      <a:pt x="148" y="131"/>
                    </a:cubicBezTo>
                    <a:cubicBezTo>
                      <a:pt x="166" y="114"/>
                      <a:pt x="166" y="114"/>
                      <a:pt x="166" y="114"/>
                    </a:cubicBezTo>
                    <a:cubicBezTo>
                      <a:pt x="159" y="106"/>
                      <a:pt x="159" y="106"/>
                      <a:pt x="159" y="106"/>
                    </a:cubicBezTo>
                    <a:cubicBezTo>
                      <a:pt x="166" y="88"/>
                      <a:pt x="166" y="88"/>
                      <a:pt x="166" y="88"/>
                    </a:cubicBezTo>
                    <a:cubicBezTo>
                      <a:pt x="182" y="82"/>
                      <a:pt x="182" y="82"/>
                      <a:pt x="182" y="82"/>
                    </a:cubicBezTo>
                    <a:cubicBezTo>
                      <a:pt x="189" y="72"/>
                      <a:pt x="189" y="72"/>
                      <a:pt x="189" y="72"/>
                    </a:cubicBezTo>
                    <a:cubicBezTo>
                      <a:pt x="208" y="71"/>
                      <a:pt x="208" y="71"/>
                      <a:pt x="208" y="71"/>
                    </a:cubicBezTo>
                    <a:cubicBezTo>
                      <a:pt x="207" y="59"/>
                      <a:pt x="207" y="59"/>
                      <a:pt x="207" y="59"/>
                    </a:cubicBezTo>
                    <a:cubicBezTo>
                      <a:pt x="210" y="57"/>
                      <a:pt x="210" y="57"/>
                      <a:pt x="210" y="57"/>
                    </a:cubicBezTo>
                    <a:cubicBezTo>
                      <a:pt x="218" y="57"/>
                      <a:pt x="218" y="57"/>
                      <a:pt x="218" y="57"/>
                    </a:cubicBezTo>
                    <a:cubicBezTo>
                      <a:pt x="227" y="54"/>
                      <a:pt x="227" y="54"/>
                      <a:pt x="227" y="54"/>
                    </a:cubicBezTo>
                    <a:cubicBezTo>
                      <a:pt x="230" y="44"/>
                      <a:pt x="230" y="44"/>
                      <a:pt x="230" y="44"/>
                    </a:cubicBezTo>
                    <a:cubicBezTo>
                      <a:pt x="250" y="41"/>
                      <a:pt x="250" y="41"/>
                      <a:pt x="250" y="41"/>
                    </a:cubicBezTo>
                    <a:cubicBezTo>
                      <a:pt x="242" y="25"/>
                      <a:pt x="242" y="25"/>
                      <a:pt x="242" y="25"/>
                    </a:cubicBezTo>
                    <a:cubicBezTo>
                      <a:pt x="248" y="3"/>
                      <a:pt x="248" y="3"/>
                      <a:pt x="248" y="3"/>
                    </a:cubicBezTo>
                    <a:cubicBezTo>
                      <a:pt x="262" y="0"/>
                      <a:pt x="262" y="0"/>
                      <a:pt x="262" y="0"/>
                    </a:cubicBezTo>
                    <a:cubicBezTo>
                      <a:pt x="276" y="15"/>
                      <a:pt x="276" y="15"/>
                      <a:pt x="276" y="15"/>
                    </a:cubicBezTo>
                    <a:cubicBezTo>
                      <a:pt x="287" y="15"/>
                      <a:pt x="287" y="15"/>
                      <a:pt x="287" y="15"/>
                    </a:cubicBezTo>
                    <a:cubicBezTo>
                      <a:pt x="288" y="25"/>
                      <a:pt x="288" y="25"/>
                      <a:pt x="288" y="25"/>
                    </a:cubicBezTo>
                    <a:cubicBezTo>
                      <a:pt x="299" y="32"/>
                      <a:pt x="299" y="32"/>
                      <a:pt x="299" y="32"/>
                    </a:cubicBezTo>
                    <a:cubicBezTo>
                      <a:pt x="311" y="21"/>
                      <a:pt x="311" y="21"/>
                      <a:pt x="311" y="21"/>
                    </a:cubicBezTo>
                    <a:cubicBezTo>
                      <a:pt x="326" y="28"/>
                      <a:pt x="326" y="28"/>
                      <a:pt x="326" y="28"/>
                    </a:cubicBezTo>
                    <a:cubicBezTo>
                      <a:pt x="341" y="14"/>
                      <a:pt x="341" y="14"/>
                      <a:pt x="341" y="14"/>
                    </a:cubicBezTo>
                    <a:cubicBezTo>
                      <a:pt x="364" y="29"/>
                      <a:pt x="364" y="29"/>
                      <a:pt x="364" y="29"/>
                    </a:cubicBezTo>
                    <a:cubicBezTo>
                      <a:pt x="378" y="29"/>
                      <a:pt x="378" y="29"/>
                      <a:pt x="378" y="29"/>
                    </a:cubicBezTo>
                    <a:cubicBezTo>
                      <a:pt x="383" y="36"/>
                      <a:pt x="383" y="36"/>
                      <a:pt x="383" y="36"/>
                    </a:cubicBezTo>
                    <a:cubicBezTo>
                      <a:pt x="381" y="40"/>
                      <a:pt x="381" y="40"/>
                      <a:pt x="381" y="40"/>
                    </a:cubicBezTo>
                    <a:cubicBezTo>
                      <a:pt x="390" y="41"/>
                      <a:pt x="390" y="41"/>
                      <a:pt x="390" y="41"/>
                    </a:cubicBezTo>
                    <a:cubicBezTo>
                      <a:pt x="402" y="55"/>
                      <a:pt x="402" y="55"/>
                      <a:pt x="402" y="55"/>
                    </a:cubicBezTo>
                    <a:cubicBezTo>
                      <a:pt x="402" y="55"/>
                      <a:pt x="416" y="45"/>
                      <a:pt x="417" y="44"/>
                    </a:cubicBezTo>
                    <a:cubicBezTo>
                      <a:pt x="417" y="44"/>
                      <a:pt x="443" y="36"/>
                      <a:pt x="443" y="36"/>
                    </a:cubicBezTo>
                    <a:cubicBezTo>
                      <a:pt x="464" y="50"/>
                      <a:pt x="464" y="50"/>
                      <a:pt x="464" y="50"/>
                    </a:cubicBezTo>
                    <a:cubicBezTo>
                      <a:pt x="476" y="37"/>
                      <a:pt x="476" y="37"/>
                      <a:pt x="476" y="37"/>
                    </a:cubicBezTo>
                    <a:cubicBezTo>
                      <a:pt x="486" y="49"/>
                      <a:pt x="486" y="49"/>
                      <a:pt x="486" y="49"/>
                    </a:cubicBezTo>
                    <a:cubicBezTo>
                      <a:pt x="499" y="44"/>
                      <a:pt x="499" y="44"/>
                      <a:pt x="499" y="44"/>
                    </a:cubicBezTo>
                    <a:cubicBezTo>
                      <a:pt x="533" y="44"/>
                      <a:pt x="533" y="44"/>
                      <a:pt x="533" y="44"/>
                    </a:cubicBezTo>
                    <a:cubicBezTo>
                      <a:pt x="539" y="69"/>
                      <a:pt x="539" y="69"/>
                      <a:pt x="539" y="69"/>
                    </a:cubicBezTo>
                    <a:cubicBezTo>
                      <a:pt x="542" y="69"/>
                      <a:pt x="542" y="69"/>
                      <a:pt x="542" y="69"/>
                    </a:cubicBezTo>
                    <a:cubicBezTo>
                      <a:pt x="550" y="66"/>
                      <a:pt x="550" y="66"/>
                      <a:pt x="550" y="66"/>
                    </a:cubicBezTo>
                    <a:cubicBezTo>
                      <a:pt x="551" y="83"/>
                      <a:pt x="551" y="83"/>
                      <a:pt x="551" y="83"/>
                    </a:cubicBezTo>
                    <a:cubicBezTo>
                      <a:pt x="537" y="103"/>
                      <a:pt x="537" y="103"/>
                      <a:pt x="537" y="103"/>
                    </a:cubicBezTo>
                    <a:lnTo>
                      <a:pt x="549" y="12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7" name="Freeform 381">
                <a:extLst>
                  <a:ext uri="{FF2B5EF4-FFF2-40B4-BE49-F238E27FC236}">
                    <a16:creationId xmlns:a16="http://schemas.microsoft.com/office/drawing/2014/main" id="{A9D21BCE-1213-7B4A-A4CA-4D0E7576EB4F}"/>
                  </a:ext>
                </a:extLst>
              </p:cNvPr>
              <p:cNvSpPr>
                <a:spLocks/>
              </p:cNvSpPr>
              <p:nvPr/>
            </p:nvSpPr>
            <p:spPr bwMode="auto">
              <a:xfrm>
                <a:off x="-4772025" y="-9956800"/>
                <a:ext cx="1047750" cy="1136650"/>
              </a:xfrm>
              <a:custGeom>
                <a:avLst/>
                <a:gdLst>
                  <a:gd name="T0" fmla="*/ 308 w 330"/>
                  <a:gd name="T1" fmla="*/ 119 h 358"/>
                  <a:gd name="T2" fmla="*/ 296 w 330"/>
                  <a:gd name="T3" fmla="*/ 138 h 358"/>
                  <a:gd name="T4" fmla="*/ 284 w 330"/>
                  <a:gd name="T5" fmla="*/ 151 h 358"/>
                  <a:gd name="T6" fmla="*/ 273 w 330"/>
                  <a:gd name="T7" fmla="*/ 153 h 358"/>
                  <a:gd name="T8" fmla="*/ 255 w 330"/>
                  <a:gd name="T9" fmla="*/ 166 h 358"/>
                  <a:gd name="T10" fmla="*/ 232 w 330"/>
                  <a:gd name="T11" fmla="*/ 182 h 358"/>
                  <a:gd name="T12" fmla="*/ 232 w 330"/>
                  <a:gd name="T13" fmla="*/ 208 h 358"/>
                  <a:gd name="T14" fmla="*/ 223 w 330"/>
                  <a:gd name="T15" fmla="*/ 236 h 358"/>
                  <a:gd name="T16" fmla="*/ 205 w 330"/>
                  <a:gd name="T17" fmla="*/ 278 h 358"/>
                  <a:gd name="T18" fmla="*/ 211 w 330"/>
                  <a:gd name="T19" fmla="*/ 300 h 358"/>
                  <a:gd name="T20" fmla="*/ 218 w 330"/>
                  <a:gd name="T21" fmla="*/ 311 h 358"/>
                  <a:gd name="T22" fmla="*/ 226 w 330"/>
                  <a:gd name="T23" fmla="*/ 311 h 358"/>
                  <a:gd name="T24" fmla="*/ 227 w 330"/>
                  <a:gd name="T25" fmla="*/ 323 h 358"/>
                  <a:gd name="T26" fmla="*/ 209 w 330"/>
                  <a:gd name="T27" fmla="*/ 349 h 358"/>
                  <a:gd name="T28" fmla="*/ 186 w 330"/>
                  <a:gd name="T29" fmla="*/ 355 h 358"/>
                  <a:gd name="T30" fmla="*/ 170 w 330"/>
                  <a:gd name="T31" fmla="*/ 341 h 358"/>
                  <a:gd name="T32" fmla="*/ 141 w 330"/>
                  <a:gd name="T33" fmla="*/ 330 h 358"/>
                  <a:gd name="T34" fmla="*/ 109 w 330"/>
                  <a:gd name="T35" fmla="*/ 317 h 358"/>
                  <a:gd name="T36" fmla="*/ 152 w 330"/>
                  <a:gd name="T37" fmla="*/ 301 h 358"/>
                  <a:gd name="T38" fmla="*/ 127 w 330"/>
                  <a:gd name="T39" fmla="*/ 266 h 358"/>
                  <a:gd name="T40" fmla="*/ 105 w 330"/>
                  <a:gd name="T41" fmla="*/ 244 h 358"/>
                  <a:gd name="T42" fmla="*/ 89 w 330"/>
                  <a:gd name="T43" fmla="*/ 236 h 358"/>
                  <a:gd name="T44" fmla="*/ 73 w 330"/>
                  <a:gd name="T45" fmla="*/ 217 h 358"/>
                  <a:gd name="T46" fmla="*/ 41 w 330"/>
                  <a:gd name="T47" fmla="*/ 213 h 358"/>
                  <a:gd name="T48" fmla="*/ 11 w 330"/>
                  <a:gd name="T49" fmla="*/ 213 h 358"/>
                  <a:gd name="T50" fmla="*/ 18 w 330"/>
                  <a:gd name="T51" fmla="*/ 188 h 358"/>
                  <a:gd name="T52" fmla="*/ 13 w 330"/>
                  <a:gd name="T53" fmla="*/ 178 h 358"/>
                  <a:gd name="T54" fmla="*/ 13 w 330"/>
                  <a:gd name="T55" fmla="*/ 185 h 358"/>
                  <a:gd name="T56" fmla="*/ 7 w 330"/>
                  <a:gd name="T57" fmla="*/ 188 h 358"/>
                  <a:gd name="T58" fmla="*/ 0 w 330"/>
                  <a:gd name="T59" fmla="*/ 175 h 358"/>
                  <a:gd name="T60" fmla="*/ 9 w 330"/>
                  <a:gd name="T61" fmla="*/ 165 h 358"/>
                  <a:gd name="T62" fmla="*/ 16 w 330"/>
                  <a:gd name="T63" fmla="*/ 163 h 358"/>
                  <a:gd name="T64" fmla="*/ 25 w 330"/>
                  <a:gd name="T65" fmla="*/ 173 h 358"/>
                  <a:gd name="T66" fmla="*/ 28 w 330"/>
                  <a:gd name="T67" fmla="*/ 167 h 358"/>
                  <a:gd name="T68" fmla="*/ 28 w 330"/>
                  <a:gd name="T69" fmla="*/ 149 h 358"/>
                  <a:gd name="T70" fmla="*/ 35 w 330"/>
                  <a:gd name="T71" fmla="*/ 147 h 358"/>
                  <a:gd name="T72" fmla="*/ 39 w 330"/>
                  <a:gd name="T73" fmla="*/ 126 h 358"/>
                  <a:gd name="T74" fmla="*/ 54 w 330"/>
                  <a:gd name="T75" fmla="*/ 114 h 358"/>
                  <a:gd name="T76" fmla="*/ 69 w 330"/>
                  <a:gd name="T77" fmla="*/ 95 h 358"/>
                  <a:gd name="T78" fmla="*/ 83 w 330"/>
                  <a:gd name="T79" fmla="*/ 65 h 358"/>
                  <a:gd name="T80" fmla="*/ 103 w 330"/>
                  <a:gd name="T81" fmla="*/ 42 h 358"/>
                  <a:gd name="T82" fmla="*/ 141 w 330"/>
                  <a:gd name="T83" fmla="*/ 0 h 358"/>
                  <a:gd name="T84" fmla="*/ 167 w 330"/>
                  <a:gd name="T85" fmla="*/ 14 h 358"/>
                  <a:gd name="T86" fmla="*/ 199 w 330"/>
                  <a:gd name="T87" fmla="*/ 8 h 358"/>
                  <a:gd name="T88" fmla="*/ 193 w 330"/>
                  <a:gd name="T89" fmla="*/ 56 h 358"/>
                  <a:gd name="T90" fmla="*/ 217 w 330"/>
                  <a:gd name="T91" fmla="*/ 48 h 358"/>
                  <a:gd name="T92" fmla="*/ 260 w 330"/>
                  <a:gd name="T93" fmla="*/ 74 h 358"/>
                  <a:gd name="T94" fmla="*/ 284 w 330"/>
                  <a:gd name="T95" fmla="*/ 84 h 358"/>
                  <a:gd name="T96" fmla="*/ 310 w 330"/>
                  <a:gd name="T97" fmla="*/ 88 h 358"/>
                  <a:gd name="T98" fmla="*/ 330 w 330"/>
                  <a:gd name="T99" fmla="*/ 79 h 358"/>
                  <a:gd name="T100" fmla="*/ 314 w 330"/>
                  <a:gd name="T101" fmla="*/ 9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58">
                    <a:moveTo>
                      <a:pt x="314" y="97"/>
                    </a:moveTo>
                    <a:cubicBezTo>
                      <a:pt x="308" y="119"/>
                      <a:pt x="308" y="119"/>
                      <a:pt x="308" y="119"/>
                    </a:cubicBezTo>
                    <a:cubicBezTo>
                      <a:pt x="316" y="135"/>
                      <a:pt x="316" y="135"/>
                      <a:pt x="316" y="135"/>
                    </a:cubicBezTo>
                    <a:cubicBezTo>
                      <a:pt x="296" y="138"/>
                      <a:pt x="296" y="138"/>
                      <a:pt x="296" y="138"/>
                    </a:cubicBezTo>
                    <a:cubicBezTo>
                      <a:pt x="293" y="148"/>
                      <a:pt x="293" y="148"/>
                      <a:pt x="293" y="148"/>
                    </a:cubicBezTo>
                    <a:cubicBezTo>
                      <a:pt x="284" y="151"/>
                      <a:pt x="284" y="151"/>
                      <a:pt x="284" y="151"/>
                    </a:cubicBezTo>
                    <a:cubicBezTo>
                      <a:pt x="276" y="151"/>
                      <a:pt x="276" y="151"/>
                      <a:pt x="276" y="151"/>
                    </a:cubicBezTo>
                    <a:cubicBezTo>
                      <a:pt x="273" y="153"/>
                      <a:pt x="273" y="153"/>
                      <a:pt x="273" y="153"/>
                    </a:cubicBezTo>
                    <a:cubicBezTo>
                      <a:pt x="274" y="165"/>
                      <a:pt x="274" y="165"/>
                      <a:pt x="274" y="165"/>
                    </a:cubicBezTo>
                    <a:cubicBezTo>
                      <a:pt x="255" y="166"/>
                      <a:pt x="255" y="166"/>
                      <a:pt x="255" y="166"/>
                    </a:cubicBezTo>
                    <a:cubicBezTo>
                      <a:pt x="248" y="176"/>
                      <a:pt x="248" y="176"/>
                      <a:pt x="248" y="176"/>
                    </a:cubicBezTo>
                    <a:cubicBezTo>
                      <a:pt x="232" y="182"/>
                      <a:pt x="232" y="182"/>
                      <a:pt x="232" y="182"/>
                    </a:cubicBezTo>
                    <a:cubicBezTo>
                      <a:pt x="225" y="200"/>
                      <a:pt x="225" y="200"/>
                      <a:pt x="225" y="200"/>
                    </a:cubicBezTo>
                    <a:cubicBezTo>
                      <a:pt x="232" y="208"/>
                      <a:pt x="232" y="208"/>
                      <a:pt x="232" y="208"/>
                    </a:cubicBezTo>
                    <a:cubicBezTo>
                      <a:pt x="214" y="225"/>
                      <a:pt x="214" y="225"/>
                      <a:pt x="214" y="225"/>
                    </a:cubicBezTo>
                    <a:cubicBezTo>
                      <a:pt x="223" y="236"/>
                      <a:pt x="223" y="236"/>
                      <a:pt x="223" y="236"/>
                    </a:cubicBezTo>
                    <a:cubicBezTo>
                      <a:pt x="206" y="263"/>
                      <a:pt x="206" y="263"/>
                      <a:pt x="206" y="263"/>
                    </a:cubicBezTo>
                    <a:cubicBezTo>
                      <a:pt x="205" y="278"/>
                      <a:pt x="205" y="278"/>
                      <a:pt x="205" y="278"/>
                    </a:cubicBezTo>
                    <a:cubicBezTo>
                      <a:pt x="212" y="279"/>
                      <a:pt x="212" y="279"/>
                      <a:pt x="212" y="279"/>
                    </a:cubicBezTo>
                    <a:cubicBezTo>
                      <a:pt x="211" y="300"/>
                      <a:pt x="211" y="300"/>
                      <a:pt x="211" y="300"/>
                    </a:cubicBezTo>
                    <a:cubicBezTo>
                      <a:pt x="215" y="310"/>
                      <a:pt x="215" y="310"/>
                      <a:pt x="215" y="310"/>
                    </a:cubicBezTo>
                    <a:cubicBezTo>
                      <a:pt x="218" y="311"/>
                      <a:pt x="218" y="311"/>
                      <a:pt x="218" y="311"/>
                    </a:cubicBezTo>
                    <a:cubicBezTo>
                      <a:pt x="223" y="307"/>
                      <a:pt x="223" y="307"/>
                      <a:pt x="223" y="307"/>
                    </a:cubicBezTo>
                    <a:cubicBezTo>
                      <a:pt x="226" y="311"/>
                      <a:pt x="226" y="311"/>
                      <a:pt x="226" y="311"/>
                    </a:cubicBezTo>
                    <a:cubicBezTo>
                      <a:pt x="225" y="318"/>
                      <a:pt x="225" y="318"/>
                      <a:pt x="225" y="318"/>
                    </a:cubicBezTo>
                    <a:cubicBezTo>
                      <a:pt x="227" y="323"/>
                      <a:pt x="227" y="323"/>
                      <a:pt x="227" y="323"/>
                    </a:cubicBezTo>
                    <a:cubicBezTo>
                      <a:pt x="216" y="333"/>
                      <a:pt x="216" y="333"/>
                      <a:pt x="216" y="333"/>
                    </a:cubicBezTo>
                    <a:cubicBezTo>
                      <a:pt x="209" y="349"/>
                      <a:pt x="209" y="349"/>
                      <a:pt x="209" y="349"/>
                    </a:cubicBezTo>
                    <a:cubicBezTo>
                      <a:pt x="196" y="358"/>
                      <a:pt x="196" y="358"/>
                      <a:pt x="196" y="358"/>
                    </a:cubicBezTo>
                    <a:cubicBezTo>
                      <a:pt x="186" y="355"/>
                      <a:pt x="186" y="355"/>
                      <a:pt x="186" y="355"/>
                    </a:cubicBezTo>
                    <a:cubicBezTo>
                      <a:pt x="178" y="356"/>
                      <a:pt x="178" y="356"/>
                      <a:pt x="178" y="356"/>
                    </a:cubicBezTo>
                    <a:cubicBezTo>
                      <a:pt x="170" y="341"/>
                      <a:pt x="170" y="341"/>
                      <a:pt x="170" y="341"/>
                    </a:cubicBezTo>
                    <a:cubicBezTo>
                      <a:pt x="152" y="342"/>
                      <a:pt x="152" y="342"/>
                      <a:pt x="152" y="342"/>
                    </a:cubicBezTo>
                    <a:cubicBezTo>
                      <a:pt x="141" y="330"/>
                      <a:pt x="141" y="330"/>
                      <a:pt x="141" y="330"/>
                    </a:cubicBezTo>
                    <a:cubicBezTo>
                      <a:pt x="123" y="332"/>
                      <a:pt x="123" y="332"/>
                      <a:pt x="123" y="332"/>
                    </a:cubicBezTo>
                    <a:cubicBezTo>
                      <a:pt x="109" y="317"/>
                      <a:pt x="109" y="317"/>
                      <a:pt x="109" y="317"/>
                    </a:cubicBezTo>
                    <a:cubicBezTo>
                      <a:pt x="124" y="300"/>
                      <a:pt x="124" y="300"/>
                      <a:pt x="124" y="300"/>
                    </a:cubicBezTo>
                    <a:cubicBezTo>
                      <a:pt x="152" y="301"/>
                      <a:pt x="152" y="301"/>
                      <a:pt x="152" y="301"/>
                    </a:cubicBezTo>
                    <a:cubicBezTo>
                      <a:pt x="152" y="279"/>
                      <a:pt x="152" y="279"/>
                      <a:pt x="152" y="279"/>
                    </a:cubicBezTo>
                    <a:cubicBezTo>
                      <a:pt x="127" y="266"/>
                      <a:pt x="127" y="266"/>
                      <a:pt x="127" y="266"/>
                    </a:cubicBezTo>
                    <a:cubicBezTo>
                      <a:pt x="115" y="265"/>
                      <a:pt x="115" y="265"/>
                      <a:pt x="115" y="265"/>
                    </a:cubicBezTo>
                    <a:cubicBezTo>
                      <a:pt x="105" y="244"/>
                      <a:pt x="105" y="244"/>
                      <a:pt x="105" y="244"/>
                    </a:cubicBezTo>
                    <a:cubicBezTo>
                      <a:pt x="93" y="241"/>
                      <a:pt x="93" y="241"/>
                      <a:pt x="93" y="241"/>
                    </a:cubicBezTo>
                    <a:cubicBezTo>
                      <a:pt x="89" y="236"/>
                      <a:pt x="89" y="236"/>
                      <a:pt x="89" y="236"/>
                    </a:cubicBezTo>
                    <a:cubicBezTo>
                      <a:pt x="76" y="236"/>
                      <a:pt x="76" y="236"/>
                      <a:pt x="76" y="236"/>
                    </a:cubicBezTo>
                    <a:cubicBezTo>
                      <a:pt x="73" y="217"/>
                      <a:pt x="73" y="217"/>
                      <a:pt x="73" y="217"/>
                    </a:cubicBezTo>
                    <a:cubicBezTo>
                      <a:pt x="54" y="227"/>
                      <a:pt x="54" y="227"/>
                      <a:pt x="54" y="227"/>
                    </a:cubicBezTo>
                    <a:cubicBezTo>
                      <a:pt x="41" y="213"/>
                      <a:pt x="41" y="213"/>
                      <a:pt x="41" y="213"/>
                    </a:cubicBezTo>
                    <a:cubicBezTo>
                      <a:pt x="20" y="217"/>
                      <a:pt x="20" y="217"/>
                      <a:pt x="20" y="217"/>
                    </a:cubicBezTo>
                    <a:cubicBezTo>
                      <a:pt x="11" y="213"/>
                      <a:pt x="11" y="213"/>
                      <a:pt x="11" y="213"/>
                    </a:cubicBezTo>
                    <a:cubicBezTo>
                      <a:pt x="21" y="196"/>
                      <a:pt x="21" y="196"/>
                      <a:pt x="21" y="196"/>
                    </a:cubicBezTo>
                    <a:cubicBezTo>
                      <a:pt x="18" y="188"/>
                      <a:pt x="18" y="188"/>
                      <a:pt x="18" y="188"/>
                    </a:cubicBezTo>
                    <a:cubicBezTo>
                      <a:pt x="17" y="180"/>
                      <a:pt x="17" y="180"/>
                      <a:pt x="17" y="180"/>
                    </a:cubicBezTo>
                    <a:cubicBezTo>
                      <a:pt x="13" y="178"/>
                      <a:pt x="13" y="178"/>
                      <a:pt x="13" y="178"/>
                    </a:cubicBezTo>
                    <a:cubicBezTo>
                      <a:pt x="10" y="181"/>
                      <a:pt x="10" y="181"/>
                      <a:pt x="10" y="181"/>
                    </a:cubicBezTo>
                    <a:cubicBezTo>
                      <a:pt x="13" y="185"/>
                      <a:pt x="13" y="185"/>
                      <a:pt x="13" y="185"/>
                    </a:cubicBezTo>
                    <a:cubicBezTo>
                      <a:pt x="10" y="189"/>
                      <a:pt x="10" y="189"/>
                      <a:pt x="10" y="189"/>
                    </a:cubicBezTo>
                    <a:cubicBezTo>
                      <a:pt x="7" y="188"/>
                      <a:pt x="7" y="188"/>
                      <a:pt x="7" y="188"/>
                    </a:cubicBezTo>
                    <a:cubicBezTo>
                      <a:pt x="7" y="181"/>
                      <a:pt x="7" y="181"/>
                      <a:pt x="7" y="181"/>
                    </a:cubicBezTo>
                    <a:cubicBezTo>
                      <a:pt x="0" y="175"/>
                      <a:pt x="0" y="175"/>
                      <a:pt x="0" y="175"/>
                    </a:cubicBezTo>
                    <a:cubicBezTo>
                      <a:pt x="7" y="169"/>
                      <a:pt x="7" y="169"/>
                      <a:pt x="7" y="169"/>
                    </a:cubicBezTo>
                    <a:cubicBezTo>
                      <a:pt x="9" y="165"/>
                      <a:pt x="9" y="165"/>
                      <a:pt x="9" y="165"/>
                    </a:cubicBezTo>
                    <a:cubicBezTo>
                      <a:pt x="13" y="165"/>
                      <a:pt x="13" y="165"/>
                      <a:pt x="13" y="165"/>
                    </a:cubicBezTo>
                    <a:cubicBezTo>
                      <a:pt x="16" y="163"/>
                      <a:pt x="16" y="163"/>
                      <a:pt x="16" y="163"/>
                    </a:cubicBezTo>
                    <a:cubicBezTo>
                      <a:pt x="21" y="168"/>
                      <a:pt x="21" y="168"/>
                      <a:pt x="21" y="168"/>
                    </a:cubicBezTo>
                    <a:cubicBezTo>
                      <a:pt x="25" y="173"/>
                      <a:pt x="25" y="173"/>
                      <a:pt x="25" y="173"/>
                    </a:cubicBezTo>
                    <a:cubicBezTo>
                      <a:pt x="25" y="173"/>
                      <a:pt x="29" y="174"/>
                      <a:pt x="29" y="173"/>
                    </a:cubicBezTo>
                    <a:cubicBezTo>
                      <a:pt x="29" y="172"/>
                      <a:pt x="28" y="167"/>
                      <a:pt x="28" y="167"/>
                    </a:cubicBezTo>
                    <a:cubicBezTo>
                      <a:pt x="35" y="161"/>
                      <a:pt x="35" y="161"/>
                      <a:pt x="35" y="161"/>
                    </a:cubicBezTo>
                    <a:cubicBezTo>
                      <a:pt x="28" y="149"/>
                      <a:pt x="28" y="149"/>
                      <a:pt x="28" y="149"/>
                    </a:cubicBezTo>
                    <a:cubicBezTo>
                      <a:pt x="32" y="145"/>
                      <a:pt x="32" y="145"/>
                      <a:pt x="32" y="145"/>
                    </a:cubicBezTo>
                    <a:cubicBezTo>
                      <a:pt x="35" y="147"/>
                      <a:pt x="35" y="147"/>
                      <a:pt x="35" y="147"/>
                    </a:cubicBezTo>
                    <a:cubicBezTo>
                      <a:pt x="42" y="141"/>
                      <a:pt x="42" y="141"/>
                      <a:pt x="42" y="141"/>
                    </a:cubicBezTo>
                    <a:cubicBezTo>
                      <a:pt x="39" y="126"/>
                      <a:pt x="39" y="126"/>
                      <a:pt x="39" y="126"/>
                    </a:cubicBezTo>
                    <a:cubicBezTo>
                      <a:pt x="48" y="120"/>
                      <a:pt x="48" y="120"/>
                      <a:pt x="48" y="120"/>
                    </a:cubicBezTo>
                    <a:cubicBezTo>
                      <a:pt x="54" y="114"/>
                      <a:pt x="54" y="114"/>
                      <a:pt x="54" y="114"/>
                    </a:cubicBezTo>
                    <a:cubicBezTo>
                      <a:pt x="50" y="94"/>
                      <a:pt x="50" y="94"/>
                      <a:pt x="50" y="94"/>
                    </a:cubicBezTo>
                    <a:cubicBezTo>
                      <a:pt x="69" y="95"/>
                      <a:pt x="69" y="95"/>
                      <a:pt x="69" y="95"/>
                    </a:cubicBezTo>
                    <a:cubicBezTo>
                      <a:pt x="82" y="72"/>
                      <a:pt x="82" y="72"/>
                      <a:pt x="82" y="72"/>
                    </a:cubicBezTo>
                    <a:cubicBezTo>
                      <a:pt x="83" y="65"/>
                      <a:pt x="83" y="65"/>
                      <a:pt x="83" y="65"/>
                    </a:cubicBezTo>
                    <a:cubicBezTo>
                      <a:pt x="95" y="58"/>
                      <a:pt x="95" y="58"/>
                      <a:pt x="95" y="58"/>
                    </a:cubicBezTo>
                    <a:cubicBezTo>
                      <a:pt x="103" y="42"/>
                      <a:pt x="103" y="42"/>
                      <a:pt x="103" y="42"/>
                    </a:cubicBezTo>
                    <a:cubicBezTo>
                      <a:pt x="98" y="37"/>
                      <a:pt x="98" y="37"/>
                      <a:pt x="98" y="37"/>
                    </a:cubicBezTo>
                    <a:cubicBezTo>
                      <a:pt x="141" y="0"/>
                      <a:pt x="141" y="0"/>
                      <a:pt x="141" y="0"/>
                    </a:cubicBezTo>
                    <a:cubicBezTo>
                      <a:pt x="147" y="7"/>
                      <a:pt x="147" y="7"/>
                      <a:pt x="147" y="7"/>
                    </a:cubicBezTo>
                    <a:cubicBezTo>
                      <a:pt x="167" y="14"/>
                      <a:pt x="167" y="14"/>
                      <a:pt x="167" y="14"/>
                    </a:cubicBezTo>
                    <a:cubicBezTo>
                      <a:pt x="175" y="1"/>
                      <a:pt x="175" y="1"/>
                      <a:pt x="175" y="1"/>
                    </a:cubicBezTo>
                    <a:cubicBezTo>
                      <a:pt x="199" y="8"/>
                      <a:pt x="199" y="8"/>
                      <a:pt x="199" y="8"/>
                    </a:cubicBezTo>
                    <a:cubicBezTo>
                      <a:pt x="207" y="22"/>
                      <a:pt x="207" y="22"/>
                      <a:pt x="207" y="22"/>
                    </a:cubicBezTo>
                    <a:cubicBezTo>
                      <a:pt x="193" y="56"/>
                      <a:pt x="193" y="56"/>
                      <a:pt x="193" y="56"/>
                    </a:cubicBezTo>
                    <a:cubicBezTo>
                      <a:pt x="204" y="60"/>
                      <a:pt x="204" y="60"/>
                      <a:pt x="204" y="60"/>
                    </a:cubicBezTo>
                    <a:cubicBezTo>
                      <a:pt x="217" y="48"/>
                      <a:pt x="217" y="48"/>
                      <a:pt x="217" y="48"/>
                    </a:cubicBezTo>
                    <a:cubicBezTo>
                      <a:pt x="260" y="70"/>
                      <a:pt x="260" y="70"/>
                      <a:pt x="260" y="70"/>
                    </a:cubicBezTo>
                    <a:cubicBezTo>
                      <a:pt x="260" y="74"/>
                      <a:pt x="260" y="74"/>
                      <a:pt x="260" y="74"/>
                    </a:cubicBezTo>
                    <a:cubicBezTo>
                      <a:pt x="276" y="71"/>
                      <a:pt x="276" y="71"/>
                      <a:pt x="276" y="71"/>
                    </a:cubicBezTo>
                    <a:cubicBezTo>
                      <a:pt x="276" y="71"/>
                      <a:pt x="284" y="84"/>
                      <a:pt x="284" y="84"/>
                    </a:cubicBezTo>
                    <a:cubicBezTo>
                      <a:pt x="285" y="84"/>
                      <a:pt x="306" y="80"/>
                      <a:pt x="306" y="80"/>
                    </a:cubicBezTo>
                    <a:cubicBezTo>
                      <a:pt x="306" y="80"/>
                      <a:pt x="310" y="88"/>
                      <a:pt x="310" y="88"/>
                    </a:cubicBezTo>
                    <a:cubicBezTo>
                      <a:pt x="311" y="87"/>
                      <a:pt x="319" y="78"/>
                      <a:pt x="319" y="78"/>
                    </a:cubicBezTo>
                    <a:cubicBezTo>
                      <a:pt x="330" y="79"/>
                      <a:pt x="330" y="79"/>
                      <a:pt x="330" y="79"/>
                    </a:cubicBezTo>
                    <a:cubicBezTo>
                      <a:pt x="328" y="94"/>
                      <a:pt x="328" y="94"/>
                      <a:pt x="328" y="94"/>
                    </a:cubicBezTo>
                    <a:lnTo>
                      <a:pt x="314" y="97"/>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8" name="Freeform 382">
                <a:extLst>
                  <a:ext uri="{FF2B5EF4-FFF2-40B4-BE49-F238E27FC236}">
                    <a16:creationId xmlns:a16="http://schemas.microsoft.com/office/drawing/2014/main" id="{E708DB2D-7757-1A45-B2B7-F1C75082A238}"/>
                  </a:ext>
                </a:extLst>
              </p:cNvPr>
              <p:cNvSpPr>
                <a:spLocks/>
              </p:cNvSpPr>
              <p:nvPr/>
            </p:nvSpPr>
            <p:spPr bwMode="auto">
              <a:xfrm>
                <a:off x="-6176963" y="-10112375"/>
                <a:ext cx="989013" cy="615950"/>
              </a:xfrm>
              <a:custGeom>
                <a:avLst/>
                <a:gdLst>
                  <a:gd name="T0" fmla="*/ 311 w 311"/>
                  <a:gd name="T1" fmla="*/ 38 h 194"/>
                  <a:gd name="T2" fmla="*/ 301 w 311"/>
                  <a:gd name="T3" fmla="*/ 54 h 194"/>
                  <a:gd name="T4" fmla="*/ 277 w 311"/>
                  <a:gd name="T5" fmla="*/ 57 h 194"/>
                  <a:gd name="T6" fmla="*/ 269 w 311"/>
                  <a:gd name="T7" fmla="*/ 63 h 194"/>
                  <a:gd name="T8" fmla="*/ 265 w 311"/>
                  <a:gd name="T9" fmla="*/ 81 h 194"/>
                  <a:gd name="T10" fmla="*/ 265 w 311"/>
                  <a:gd name="T11" fmla="*/ 94 h 194"/>
                  <a:gd name="T12" fmla="*/ 246 w 311"/>
                  <a:gd name="T13" fmla="*/ 94 h 194"/>
                  <a:gd name="T14" fmla="*/ 223 w 311"/>
                  <a:gd name="T15" fmla="*/ 83 h 194"/>
                  <a:gd name="T16" fmla="*/ 207 w 311"/>
                  <a:gd name="T17" fmla="*/ 104 h 194"/>
                  <a:gd name="T18" fmla="*/ 194 w 311"/>
                  <a:gd name="T19" fmla="*/ 105 h 194"/>
                  <a:gd name="T20" fmla="*/ 188 w 311"/>
                  <a:gd name="T21" fmla="*/ 102 h 194"/>
                  <a:gd name="T22" fmla="*/ 193 w 311"/>
                  <a:gd name="T23" fmla="*/ 117 h 194"/>
                  <a:gd name="T24" fmla="*/ 191 w 311"/>
                  <a:gd name="T25" fmla="*/ 132 h 194"/>
                  <a:gd name="T26" fmla="*/ 163 w 311"/>
                  <a:gd name="T27" fmla="*/ 134 h 194"/>
                  <a:gd name="T28" fmla="*/ 157 w 311"/>
                  <a:gd name="T29" fmla="*/ 144 h 194"/>
                  <a:gd name="T30" fmla="*/ 168 w 311"/>
                  <a:gd name="T31" fmla="*/ 156 h 194"/>
                  <a:gd name="T32" fmla="*/ 184 w 311"/>
                  <a:gd name="T33" fmla="*/ 144 h 194"/>
                  <a:gd name="T34" fmla="*/ 188 w 311"/>
                  <a:gd name="T35" fmla="*/ 149 h 194"/>
                  <a:gd name="T36" fmla="*/ 182 w 311"/>
                  <a:gd name="T37" fmla="*/ 160 h 194"/>
                  <a:gd name="T38" fmla="*/ 192 w 311"/>
                  <a:gd name="T39" fmla="*/ 169 h 194"/>
                  <a:gd name="T40" fmla="*/ 188 w 311"/>
                  <a:gd name="T41" fmla="*/ 181 h 194"/>
                  <a:gd name="T42" fmla="*/ 167 w 311"/>
                  <a:gd name="T43" fmla="*/ 180 h 194"/>
                  <a:gd name="T44" fmla="*/ 163 w 311"/>
                  <a:gd name="T45" fmla="*/ 194 h 194"/>
                  <a:gd name="T46" fmla="*/ 151 w 311"/>
                  <a:gd name="T47" fmla="*/ 181 h 194"/>
                  <a:gd name="T48" fmla="*/ 138 w 311"/>
                  <a:gd name="T49" fmla="*/ 191 h 194"/>
                  <a:gd name="T50" fmla="*/ 120 w 311"/>
                  <a:gd name="T51" fmla="*/ 177 h 194"/>
                  <a:gd name="T52" fmla="*/ 120 w 311"/>
                  <a:gd name="T53" fmla="*/ 164 h 194"/>
                  <a:gd name="T54" fmla="*/ 112 w 311"/>
                  <a:gd name="T55" fmla="*/ 162 h 194"/>
                  <a:gd name="T56" fmla="*/ 110 w 311"/>
                  <a:gd name="T57" fmla="*/ 138 h 194"/>
                  <a:gd name="T58" fmla="*/ 90 w 311"/>
                  <a:gd name="T59" fmla="*/ 137 h 194"/>
                  <a:gd name="T60" fmla="*/ 81 w 311"/>
                  <a:gd name="T61" fmla="*/ 118 h 194"/>
                  <a:gd name="T62" fmla="*/ 70 w 311"/>
                  <a:gd name="T63" fmla="*/ 115 h 194"/>
                  <a:gd name="T64" fmla="*/ 38 w 311"/>
                  <a:gd name="T65" fmla="*/ 122 h 194"/>
                  <a:gd name="T66" fmla="*/ 17 w 311"/>
                  <a:gd name="T67" fmla="*/ 123 h 194"/>
                  <a:gd name="T68" fmla="*/ 5 w 311"/>
                  <a:gd name="T69" fmla="*/ 102 h 194"/>
                  <a:gd name="T70" fmla="*/ 0 w 311"/>
                  <a:gd name="T71" fmla="*/ 103 h 194"/>
                  <a:gd name="T72" fmla="*/ 12 w 311"/>
                  <a:gd name="T73" fmla="*/ 72 h 194"/>
                  <a:gd name="T74" fmla="*/ 20 w 311"/>
                  <a:gd name="T75" fmla="*/ 62 h 194"/>
                  <a:gd name="T76" fmla="*/ 32 w 311"/>
                  <a:gd name="T77" fmla="*/ 63 h 194"/>
                  <a:gd name="T78" fmla="*/ 35 w 311"/>
                  <a:gd name="T79" fmla="*/ 60 h 194"/>
                  <a:gd name="T80" fmla="*/ 31 w 311"/>
                  <a:gd name="T81" fmla="*/ 53 h 194"/>
                  <a:gd name="T82" fmla="*/ 32 w 311"/>
                  <a:gd name="T83" fmla="*/ 49 h 194"/>
                  <a:gd name="T84" fmla="*/ 37 w 311"/>
                  <a:gd name="T85" fmla="*/ 49 h 194"/>
                  <a:gd name="T86" fmla="*/ 52 w 311"/>
                  <a:gd name="T87" fmla="*/ 42 h 194"/>
                  <a:gd name="T88" fmla="*/ 50 w 311"/>
                  <a:gd name="T89" fmla="*/ 36 h 194"/>
                  <a:gd name="T90" fmla="*/ 53 w 311"/>
                  <a:gd name="T91" fmla="*/ 26 h 194"/>
                  <a:gd name="T92" fmla="*/ 80 w 311"/>
                  <a:gd name="T93" fmla="*/ 25 h 194"/>
                  <a:gd name="T94" fmla="*/ 94 w 311"/>
                  <a:gd name="T95" fmla="*/ 28 h 194"/>
                  <a:gd name="T96" fmla="*/ 122 w 311"/>
                  <a:gd name="T97" fmla="*/ 26 h 194"/>
                  <a:gd name="T98" fmla="*/ 138 w 311"/>
                  <a:gd name="T99" fmla="*/ 14 h 194"/>
                  <a:gd name="T100" fmla="*/ 149 w 311"/>
                  <a:gd name="T101" fmla="*/ 23 h 194"/>
                  <a:gd name="T102" fmla="*/ 165 w 311"/>
                  <a:gd name="T103" fmla="*/ 10 h 194"/>
                  <a:gd name="T104" fmla="*/ 212 w 311"/>
                  <a:gd name="T105" fmla="*/ 9 h 194"/>
                  <a:gd name="T106" fmla="*/ 229 w 311"/>
                  <a:gd name="T107" fmla="*/ 0 h 194"/>
                  <a:gd name="T108" fmla="*/ 261 w 311"/>
                  <a:gd name="T109" fmla="*/ 11 h 194"/>
                  <a:gd name="T110" fmla="*/ 264 w 311"/>
                  <a:gd name="T111" fmla="*/ 25 h 194"/>
                  <a:gd name="T112" fmla="*/ 293 w 311"/>
                  <a:gd name="T113" fmla="*/ 22 h 194"/>
                  <a:gd name="T114" fmla="*/ 305 w 311"/>
                  <a:gd name="T115" fmla="*/ 30 h 194"/>
                  <a:gd name="T116" fmla="*/ 311 w 311"/>
                  <a:gd name="T117" fmla="*/ 3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1" h="194">
                    <a:moveTo>
                      <a:pt x="311" y="38"/>
                    </a:moveTo>
                    <a:cubicBezTo>
                      <a:pt x="301" y="54"/>
                      <a:pt x="301" y="54"/>
                      <a:pt x="301" y="54"/>
                    </a:cubicBezTo>
                    <a:cubicBezTo>
                      <a:pt x="277" y="57"/>
                      <a:pt x="277" y="57"/>
                      <a:pt x="277" y="57"/>
                    </a:cubicBezTo>
                    <a:cubicBezTo>
                      <a:pt x="269" y="63"/>
                      <a:pt x="269" y="63"/>
                      <a:pt x="269" y="63"/>
                    </a:cubicBezTo>
                    <a:cubicBezTo>
                      <a:pt x="265" y="81"/>
                      <a:pt x="265" y="81"/>
                      <a:pt x="265" y="81"/>
                    </a:cubicBezTo>
                    <a:cubicBezTo>
                      <a:pt x="265" y="94"/>
                      <a:pt x="265" y="94"/>
                      <a:pt x="265" y="94"/>
                    </a:cubicBezTo>
                    <a:cubicBezTo>
                      <a:pt x="246" y="94"/>
                      <a:pt x="246" y="94"/>
                      <a:pt x="246" y="94"/>
                    </a:cubicBezTo>
                    <a:cubicBezTo>
                      <a:pt x="223" y="83"/>
                      <a:pt x="223" y="83"/>
                      <a:pt x="223" y="83"/>
                    </a:cubicBezTo>
                    <a:cubicBezTo>
                      <a:pt x="207" y="104"/>
                      <a:pt x="207" y="104"/>
                      <a:pt x="207" y="104"/>
                    </a:cubicBezTo>
                    <a:cubicBezTo>
                      <a:pt x="194" y="105"/>
                      <a:pt x="194" y="105"/>
                      <a:pt x="194" y="105"/>
                    </a:cubicBezTo>
                    <a:cubicBezTo>
                      <a:pt x="188" y="102"/>
                      <a:pt x="188" y="102"/>
                      <a:pt x="188" y="102"/>
                    </a:cubicBezTo>
                    <a:cubicBezTo>
                      <a:pt x="193" y="117"/>
                      <a:pt x="193" y="117"/>
                      <a:pt x="193" y="117"/>
                    </a:cubicBezTo>
                    <a:cubicBezTo>
                      <a:pt x="191" y="132"/>
                      <a:pt x="191" y="132"/>
                      <a:pt x="191" y="132"/>
                    </a:cubicBezTo>
                    <a:cubicBezTo>
                      <a:pt x="163" y="134"/>
                      <a:pt x="163" y="134"/>
                      <a:pt x="163" y="134"/>
                    </a:cubicBezTo>
                    <a:cubicBezTo>
                      <a:pt x="157" y="144"/>
                      <a:pt x="157" y="144"/>
                      <a:pt x="157" y="144"/>
                    </a:cubicBezTo>
                    <a:cubicBezTo>
                      <a:pt x="168" y="156"/>
                      <a:pt x="168" y="156"/>
                      <a:pt x="168" y="156"/>
                    </a:cubicBezTo>
                    <a:cubicBezTo>
                      <a:pt x="184" y="144"/>
                      <a:pt x="184" y="144"/>
                      <a:pt x="184" y="144"/>
                    </a:cubicBezTo>
                    <a:cubicBezTo>
                      <a:pt x="188" y="149"/>
                      <a:pt x="188" y="149"/>
                      <a:pt x="188" y="149"/>
                    </a:cubicBezTo>
                    <a:cubicBezTo>
                      <a:pt x="182" y="160"/>
                      <a:pt x="182" y="160"/>
                      <a:pt x="182" y="160"/>
                    </a:cubicBezTo>
                    <a:cubicBezTo>
                      <a:pt x="192" y="169"/>
                      <a:pt x="192" y="169"/>
                      <a:pt x="192" y="169"/>
                    </a:cubicBezTo>
                    <a:cubicBezTo>
                      <a:pt x="188" y="181"/>
                      <a:pt x="188" y="181"/>
                      <a:pt x="188" y="181"/>
                    </a:cubicBezTo>
                    <a:cubicBezTo>
                      <a:pt x="167" y="180"/>
                      <a:pt x="167" y="180"/>
                      <a:pt x="167" y="180"/>
                    </a:cubicBezTo>
                    <a:cubicBezTo>
                      <a:pt x="163" y="194"/>
                      <a:pt x="163" y="194"/>
                      <a:pt x="163" y="194"/>
                    </a:cubicBezTo>
                    <a:cubicBezTo>
                      <a:pt x="151" y="181"/>
                      <a:pt x="151" y="181"/>
                      <a:pt x="151" y="181"/>
                    </a:cubicBezTo>
                    <a:cubicBezTo>
                      <a:pt x="138" y="191"/>
                      <a:pt x="138" y="191"/>
                      <a:pt x="138" y="191"/>
                    </a:cubicBezTo>
                    <a:cubicBezTo>
                      <a:pt x="120" y="177"/>
                      <a:pt x="120" y="177"/>
                      <a:pt x="120" y="177"/>
                    </a:cubicBezTo>
                    <a:cubicBezTo>
                      <a:pt x="120" y="164"/>
                      <a:pt x="120" y="164"/>
                      <a:pt x="120" y="164"/>
                    </a:cubicBezTo>
                    <a:cubicBezTo>
                      <a:pt x="112" y="162"/>
                      <a:pt x="112" y="162"/>
                      <a:pt x="112" y="162"/>
                    </a:cubicBezTo>
                    <a:cubicBezTo>
                      <a:pt x="110" y="138"/>
                      <a:pt x="110" y="138"/>
                      <a:pt x="110" y="138"/>
                    </a:cubicBezTo>
                    <a:cubicBezTo>
                      <a:pt x="90" y="137"/>
                      <a:pt x="90" y="137"/>
                      <a:pt x="90" y="137"/>
                    </a:cubicBezTo>
                    <a:cubicBezTo>
                      <a:pt x="81" y="118"/>
                      <a:pt x="81" y="118"/>
                      <a:pt x="81" y="118"/>
                    </a:cubicBezTo>
                    <a:cubicBezTo>
                      <a:pt x="70" y="115"/>
                      <a:pt x="70" y="115"/>
                      <a:pt x="70" y="115"/>
                    </a:cubicBezTo>
                    <a:cubicBezTo>
                      <a:pt x="38" y="122"/>
                      <a:pt x="38" y="122"/>
                      <a:pt x="38" y="122"/>
                    </a:cubicBezTo>
                    <a:cubicBezTo>
                      <a:pt x="17" y="123"/>
                      <a:pt x="17" y="123"/>
                      <a:pt x="17" y="123"/>
                    </a:cubicBezTo>
                    <a:cubicBezTo>
                      <a:pt x="5" y="102"/>
                      <a:pt x="5" y="102"/>
                      <a:pt x="5" y="102"/>
                    </a:cubicBezTo>
                    <a:cubicBezTo>
                      <a:pt x="0" y="103"/>
                      <a:pt x="0" y="103"/>
                      <a:pt x="0" y="103"/>
                    </a:cubicBezTo>
                    <a:cubicBezTo>
                      <a:pt x="12" y="72"/>
                      <a:pt x="12" y="72"/>
                      <a:pt x="12" y="72"/>
                    </a:cubicBezTo>
                    <a:cubicBezTo>
                      <a:pt x="20" y="62"/>
                      <a:pt x="20" y="62"/>
                      <a:pt x="20" y="62"/>
                    </a:cubicBezTo>
                    <a:cubicBezTo>
                      <a:pt x="32" y="63"/>
                      <a:pt x="32" y="63"/>
                      <a:pt x="32" y="63"/>
                    </a:cubicBezTo>
                    <a:cubicBezTo>
                      <a:pt x="35" y="60"/>
                      <a:pt x="35" y="60"/>
                      <a:pt x="35" y="60"/>
                    </a:cubicBezTo>
                    <a:cubicBezTo>
                      <a:pt x="31" y="53"/>
                      <a:pt x="31" y="53"/>
                      <a:pt x="31" y="53"/>
                    </a:cubicBezTo>
                    <a:cubicBezTo>
                      <a:pt x="32" y="49"/>
                      <a:pt x="32" y="49"/>
                      <a:pt x="32" y="49"/>
                    </a:cubicBezTo>
                    <a:cubicBezTo>
                      <a:pt x="32" y="49"/>
                      <a:pt x="37" y="49"/>
                      <a:pt x="37" y="49"/>
                    </a:cubicBezTo>
                    <a:cubicBezTo>
                      <a:pt x="38" y="48"/>
                      <a:pt x="52" y="42"/>
                      <a:pt x="52" y="42"/>
                    </a:cubicBezTo>
                    <a:cubicBezTo>
                      <a:pt x="50" y="36"/>
                      <a:pt x="50" y="36"/>
                      <a:pt x="50" y="36"/>
                    </a:cubicBezTo>
                    <a:cubicBezTo>
                      <a:pt x="53" y="26"/>
                      <a:pt x="53" y="26"/>
                      <a:pt x="53" y="26"/>
                    </a:cubicBezTo>
                    <a:cubicBezTo>
                      <a:pt x="80" y="25"/>
                      <a:pt x="80" y="25"/>
                      <a:pt x="80" y="25"/>
                    </a:cubicBezTo>
                    <a:cubicBezTo>
                      <a:pt x="94" y="28"/>
                      <a:pt x="94" y="28"/>
                      <a:pt x="94" y="28"/>
                    </a:cubicBezTo>
                    <a:cubicBezTo>
                      <a:pt x="94" y="28"/>
                      <a:pt x="122" y="26"/>
                      <a:pt x="122" y="26"/>
                    </a:cubicBezTo>
                    <a:cubicBezTo>
                      <a:pt x="123" y="26"/>
                      <a:pt x="138" y="14"/>
                      <a:pt x="138" y="14"/>
                    </a:cubicBezTo>
                    <a:cubicBezTo>
                      <a:pt x="149" y="23"/>
                      <a:pt x="149" y="23"/>
                      <a:pt x="149" y="23"/>
                    </a:cubicBezTo>
                    <a:cubicBezTo>
                      <a:pt x="165" y="10"/>
                      <a:pt x="165" y="10"/>
                      <a:pt x="165" y="10"/>
                    </a:cubicBezTo>
                    <a:cubicBezTo>
                      <a:pt x="212" y="9"/>
                      <a:pt x="212" y="9"/>
                      <a:pt x="212" y="9"/>
                    </a:cubicBezTo>
                    <a:cubicBezTo>
                      <a:pt x="229" y="0"/>
                      <a:pt x="229" y="0"/>
                      <a:pt x="229" y="0"/>
                    </a:cubicBezTo>
                    <a:cubicBezTo>
                      <a:pt x="261" y="11"/>
                      <a:pt x="261" y="11"/>
                      <a:pt x="261" y="11"/>
                    </a:cubicBezTo>
                    <a:cubicBezTo>
                      <a:pt x="264" y="25"/>
                      <a:pt x="264" y="25"/>
                      <a:pt x="264" y="25"/>
                    </a:cubicBezTo>
                    <a:cubicBezTo>
                      <a:pt x="264" y="25"/>
                      <a:pt x="292" y="22"/>
                      <a:pt x="293" y="22"/>
                    </a:cubicBezTo>
                    <a:cubicBezTo>
                      <a:pt x="293" y="22"/>
                      <a:pt x="305" y="30"/>
                      <a:pt x="305" y="30"/>
                    </a:cubicBezTo>
                    <a:lnTo>
                      <a:pt x="311" y="3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19" name="Freeform 383">
                <a:extLst>
                  <a:ext uri="{FF2B5EF4-FFF2-40B4-BE49-F238E27FC236}">
                    <a16:creationId xmlns:a16="http://schemas.microsoft.com/office/drawing/2014/main" id="{6999AE1E-076C-4441-9146-30021409C247}"/>
                  </a:ext>
                </a:extLst>
              </p:cNvPr>
              <p:cNvSpPr>
                <a:spLocks noEditPoints="1"/>
              </p:cNvSpPr>
              <p:nvPr/>
            </p:nvSpPr>
            <p:spPr bwMode="auto">
              <a:xfrm>
                <a:off x="-5335588" y="-10077450"/>
                <a:ext cx="1011238" cy="796925"/>
              </a:xfrm>
              <a:custGeom>
                <a:avLst/>
                <a:gdLst>
                  <a:gd name="T0" fmla="*/ 317 w 318"/>
                  <a:gd name="T1" fmla="*/ 20 h 251"/>
                  <a:gd name="T2" fmla="*/ 296 w 318"/>
                  <a:gd name="T3" fmla="*/ 12 h 251"/>
                  <a:gd name="T4" fmla="*/ 269 w 318"/>
                  <a:gd name="T5" fmla="*/ 27 h 251"/>
                  <a:gd name="T6" fmla="*/ 222 w 318"/>
                  <a:gd name="T7" fmla="*/ 35 h 251"/>
                  <a:gd name="T8" fmla="*/ 168 w 318"/>
                  <a:gd name="T9" fmla="*/ 16 h 251"/>
                  <a:gd name="T10" fmla="*/ 124 w 318"/>
                  <a:gd name="T11" fmla="*/ 0 h 251"/>
                  <a:gd name="T12" fmla="*/ 81 w 318"/>
                  <a:gd name="T13" fmla="*/ 9 h 251"/>
                  <a:gd name="T14" fmla="*/ 46 w 318"/>
                  <a:gd name="T15" fmla="*/ 27 h 251"/>
                  <a:gd name="T16" fmla="*/ 12 w 318"/>
                  <a:gd name="T17" fmla="*/ 46 h 251"/>
                  <a:gd name="T18" fmla="*/ 0 w 318"/>
                  <a:gd name="T19" fmla="*/ 70 h 251"/>
                  <a:gd name="T20" fmla="*/ 6 w 318"/>
                  <a:gd name="T21" fmla="*/ 83 h 251"/>
                  <a:gd name="T22" fmla="*/ 44 w 318"/>
                  <a:gd name="T23" fmla="*/ 72 h 251"/>
                  <a:gd name="T24" fmla="*/ 57 w 318"/>
                  <a:gd name="T25" fmla="*/ 91 h 251"/>
                  <a:gd name="T26" fmla="*/ 61 w 318"/>
                  <a:gd name="T27" fmla="*/ 115 h 251"/>
                  <a:gd name="T28" fmla="*/ 75 w 318"/>
                  <a:gd name="T29" fmla="*/ 119 h 251"/>
                  <a:gd name="T30" fmla="*/ 77 w 318"/>
                  <a:gd name="T31" fmla="*/ 129 h 251"/>
                  <a:gd name="T32" fmla="*/ 84 w 318"/>
                  <a:gd name="T33" fmla="*/ 140 h 251"/>
                  <a:gd name="T34" fmla="*/ 58 w 318"/>
                  <a:gd name="T35" fmla="*/ 143 h 251"/>
                  <a:gd name="T36" fmla="*/ 48 w 318"/>
                  <a:gd name="T37" fmla="*/ 131 h 251"/>
                  <a:gd name="T38" fmla="*/ 27 w 318"/>
                  <a:gd name="T39" fmla="*/ 151 h 251"/>
                  <a:gd name="T40" fmla="*/ 50 w 318"/>
                  <a:gd name="T41" fmla="*/ 149 h 251"/>
                  <a:gd name="T42" fmla="*/ 73 w 318"/>
                  <a:gd name="T43" fmla="*/ 177 h 251"/>
                  <a:gd name="T44" fmla="*/ 104 w 318"/>
                  <a:gd name="T45" fmla="*/ 207 h 251"/>
                  <a:gd name="T46" fmla="*/ 122 w 318"/>
                  <a:gd name="T47" fmla="*/ 222 h 251"/>
                  <a:gd name="T48" fmla="*/ 146 w 318"/>
                  <a:gd name="T49" fmla="*/ 228 h 251"/>
                  <a:gd name="T50" fmla="*/ 148 w 318"/>
                  <a:gd name="T51" fmla="*/ 244 h 251"/>
                  <a:gd name="T52" fmla="*/ 173 w 318"/>
                  <a:gd name="T53" fmla="*/ 238 h 251"/>
                  <a:gd name="T54" fmla="*/ 188 w 318"/>
                  <a:gd name="T55" fmla="*/ 251 h 251"/>
                  <a:gd name="T56" fmla="*/ 195 w 318"/>
                  <a:gd name="T57" fmla="*/ 226 h 251"/>
                  <a:gd name="T58" fmla="*/ 190 w 318"/>
                  <a:gd name="T59" fmla="*/ 216 h 251"/>
                  <a:gd name="T60" fmla="*/ 190 w 318"/>
                  <a:gd name="T61" fmla="*/ 223 h 251"/>
                  <a:gd name="T62" fmla="*/ 184 w 318"/>
                  <a:gd name="T63" fmla="*/ 226 h 251"/>
                  <a:gd name="T64" fmla="*/ 177 w 318"/>
                  <a:gd name="T65" fmla="*/ 213 h 251"/>
                  <a:gd name="T66" fmla="*/ 186 w 318"/>
                  <a:gd name="T67" fmla="*/ 203 h 251"/>
                  <a:gd name="T68" fmla="*/ 193 w 318"/>
                  <a:gd name="T69" fmla="*/ 201 h 251"/>
                  <a:gd name="T70" fmla="*/ 202 w 318"/>
                  <a:gd name="T71" fmla="*/ 211 h 251"/>
                  <a:gd name="T72" fmla="*/ 205 w 318"/>
                  <a:gd name="T73" fmla="*/ 205 h 251"/>
                  <a:gd name="T74" fmla="*/ 205 w 318"/>
                  <a:gd name="T75" fmla="*/ 187 h 251"/>
                  <a:gd name="T76" fmla="*/ 212 w 318"/>
                  <a:gd name="T77" fmla="*/ 185 h 251"/>
                  <a:gd name="T78" fmla="*/ 216 w 318"/>
                  <a:gd name="T79" fmla="*/ 164 h 251"/>
                  <a:gd name="T80" fmla="*/ 231 w 318"/>
                  <a:gd name="T81" fmla="*/ 152 h 251"/>
                  <a:gd name="T82" fmla="*/ 246 w 318"/>
                  <a:gd name="T83" fmla="*/ 133 h 251"/>
                  <a:gd name="T84" fmla="*/ 260 w 318"/>
                  <a:gd name="T85" fmla="*/ 103 h 251"/>
                  <a:gd name="T86" fmla="*/ 280 w 318"/>
                  <a:gd name="T87" fmla="*/ 80 h 251"/>
                  <a:gd name="T88" fmla="*/ 318 w 318"/>
                  <a:gd name="T89" fmla="*/ 38 h 251"/>
                  <a:gd name="T90" fmla="*/ 152 w 318"/>
                  <a:gd name="T91" fmla="*/ 208 h 251"/>
                  <a:gd name="T92" fmla="*/ 135 w 318"/>
                  <a:gd name="T93" fmla="*/ 205 h 251"/>
                  <a:gd name="T94" fmla="*/ 111 w 318"/>
                  <a:gd name="T95" fmla="*/ 188 h 251"/>
                  <a:gd name="T96" fmla="*/ 125 w 318"/>
                  <a:gd name="T97" fmla="*/ 168 h 251"/>
                  <a:gd name="T98" fmla="*/ 143 w 318"/>
                  <a:gd name="T99" fmla="*/ 173 h 251"/>
                  <a:gd name="T100" fmla="*/ 155 w 318"/>
                  <a:gd name="T101" fmla="*/ 179 h 251"/>
                  <a:gd name="T102" fmla="*/ 163 w 318"/>
                  <a:gd name="T103" fmla="*/ 188 h 251"/>
                  <a:gd name="T104" fmla="*/ 171 w 318"/>
                  <a:gd name="T105" fmla="*/ 200 h 251"/>
                  <a:gd name="T106" fmla="*/ 172 w 318"/>
                  <a:gd name="T107"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8" h="251">
                    <a:moveTo>
                      <a:pt x="318" y="38"/>
                    </a:moveTo>
                    <a:cubicBezTo>
                      <a:pt x="317" y="20"/>
                      <a:pt x="317" y="20"/>
                      <a:pt x="317" y="20"/>
                    </a:cubicBezTo>
                    <a:cubicBezTo>
                      <a:pt x="311" y="13"/>
                      <a:pt x="311" y="13"/>
                      <a:pt x="311" y="13"/>
                    </a:cubicBezTo>
                    <a:cubicBezTo>
                      <a:pt x="296" y="12"/>
                      <a:pt x="296" y="12"/>
                      <a:pt x="296" y="12"/>
                    </a:cubicBezTo>
                    <a:cubicBezTo>
                      <a:pt x="281" y="33"/>
                      <a:pt x="281" y="33"/>
                      <a:pt x="281" y="33"/>
                    </a:cubicBezTo>
                    <a:cubicBezTo>
                      <a:pt x="269" y="27"/>
                      <a:pt x="269" y="27"/>
                      <a:pt x="269" y="27"/>
                    </a:cubicBezTo>
                    <a:cubicBezTo>
                      <a:pt x="239" y="46"/>
                      <a:pt x="239" y="46"/>
                      <a:pt x="239" y="46"/>
                    </a:cubicBezTo>
                    <a:cubicBezTo>
                      <a:pt x="222" y="35"/>
                      <a:pt x="222" y="35"/>
                      <a:pt x="222" y="35"/>
                    </a:cubicBezTo>
                    <a:cubicBezTo>
                      <a:pt x="207" y="45"/>
                      <a:pt x="207" y="45"/>
                      <a:pt x="207" y="45"/>
                    </a:cubicBezTo>
                    <a:cubicBezTo>
                      <a:pt x="168" y="16"/>
                      <a:pt x="168" y="16"/>
                      <a:pt x="168" y="16"/>
                    </a:cubicBezTo>
                    <a:cubicBezTo>
                      <a:pt x="140" y="20"/>
                      <a:pt x="140" y="20"/>
                      <a:pt x="140" y="20"/>
                    </a:cubicBezTo>
                    <a:cubicBezTo>
                      <a:pt x="124" y="0"/>
                      <a:pt x="124" y="0"/>
                      <a:pt x="124" y="0"/>
                    </a:cubicBezTo>
                    <a:cubicBezTo>
                      <a:pt x="114" y="9"/>
                      <a:pt x="114" y="9"/>
                      <a:pt x="114" y="9"/>
                    </a:cubicBezTo>
                    <a:cubicBezTo>
                      <a:pt x="81" y="9"/>
                      <a:pt x="81" y="9"/>
                      <a:pt x="81" y="9"/>
                    </a:cubicBezTo>
                    <a:cubicBezTo>
                      <a:pt x="66" y="31"/>
                      <a:pt x="66" y="31"/>
                      <a:pt x="66" y="31"/>
                    </a:cubicBezTo>
                    <a:cubicBezTo>
                      <a:pt x="46" y="27"/>
                      <a:pt x="46" y="27"/>
                      <a:pt x="46" y="27"/>
                    </a:cubicBezTo>
                    <a:cubicBezTo>
                      <a:pt x="36" y="43"/>
                      <a:pt x="36" y="43"/>
                      <a:pt x="36" y="43"/>
                    </a:cubicBezTo>
                    <a:cubicBezTo>
                      <a:pt x="12" y="46"/>
                      <a:pt x="12" y="46"/>
                      <a:pt x="12" y="46"/>
                    </a:cubicBezTo>
                    <a:cubicBezTo>
                      <a:pt x="4" y="52"/>
                      <a:pt x="4" y="52"/>
                      <a:pt x="4" y="52"/>
                    </a:cubicBezTo>
                    <a:cubicBezTo>
                      <a:pt x="0" y="70"/>
                      <a:pt x="0" y="70"/>
                      <a:pt x="0" y="70"/>
                    </a:cubicBezTo>
                    <a:cubicBezTo>
                      <a:pt x="0" y="83"/>
                      <a:pt x="0" y="83"/>
                      <a:pt x="0" y="83"/>
                    </a:cubicBezTo>
                    <a:cubicBezTo>
                      <a:pt x="6" y="83"/>
                      <a:pt x="6" y="83"/>
                      <a:pt x="6" y="83"/>
                    </a:cubicBezTo>
                    <a:cubicBezTo>
                      <a:pt x="20" y="72"/>
                      <a:pt x="20" y="72"/>
                      <a:pt x="20" y="72"/>
                    </a:cubicBezTo>
                    <a:cubicBezTo>
                      <a:pt x="44" y="72"/>
                      <a:pt x="44" y="72"/>
                      <a:pt x="44" y="72"/>
                    </a:cubicBezTo>
                    <a:cubicBezTo>
                      <a:pt x="52" y="84"/>
                      <a:pt x="52" y="84"/>
                      <a:pt x="52" y="84"/>
                    </a:cubicBezTo>
                    <a:cubicBezTo>
                      <a:pt x="57" y="91"/>
                      <a:pt x="57" y="91"/>
                      <a:pt x="57" y="91"/>
                    </a:cubicBezTo>
                    <a:cubicBezTo>
                      <a:pt x="52" y="100"/>
                      <a:pt x="52" y="100"/>
                      <a:pt x="52" y="100"/>
                    </a:cubicBezTo>
                    <a:cubicBezTo>
                      <a:pt x="61" y="115"/>
                      <a:pt x="61" y="115"/>
                      <a:pt x="61" y="115"/>
                    </a:cubicBezTo>
                    <a:cubicBezTo>
                      <a:pt x="74" y="114"/>
                      <a:pt x="74" y="114"/>
                      <a:pt x="74" y="114"/>
                    </a:cubicBezTo>
                    <a:cubicBezTo>
                      <a:pt x="75" y="119"/>
                      <a:pt x="75" y="119"/>
                      <a:pt x="75" y="119"/>
                    </a:cubicBezTo>
                    <a:cubicBezTo>
                      <a:pt x="73" y="123"/>
                      <a:pt x="73" y="123"/>
                      <a:pt x="73" y="123"/>
                    </a:cubicBezTo>
                    <a:cubicBezTo>
                      <a:pt x="77" y="129"/>
                      <a:pt x="77" y="129"/>
                      <a:pt x="77" y="129"/>
                    </a:cubicBezTo>
                    <a:cubicBezTo>
                      <a:pt x="85" y="131"/>
                      <a:pt x="85" y="131"/>
                      <a:pt x="85" y="131"/>
                    </a:cubicBezTo>
                    <a:cubicBezTo>
                      <a:pt x="84" y="140"/>
                      <a:pt x="84" y="140"/>
                      <a:pt x="84" y="140"/>
                    </a:cubicBezTo>
                    <a:cubicBezTo>
                      <a:pt x="76" y="145"/>
                      <a:pt x="76" y="145"/>
                      <a:pt x="76" y="145"/>
                    </a:cubicBezTo>
                    <a:cubicBezTo>
                      <a:pt x="58" y="143"/>
                      <a:pt x="58" y="143"/>
                      <a:pt x="58" y="143"/>
                    </a:cubicBezTo>
                    <a:cubicBezTo>
                      <a:pt x="55" y="134"/>
                      <a:pt x="55" y="134"/>
                      <a:pt x="55" y="134"/>
                    </a:cubicBezTo>
                    <a:cubicBezTo>
                      <a:pt x="48" y="131"/>
                      <a:pt x="48" y="131"/>
                      <a:pt x="48" y="131"/>
                    </a:cubicBezTo>
                    <a:cubicBezTo>
                      <a:pt x="34" y="132"/>
                      <a:pt x="34" y="132"/>
                      <a:pt x="34" y="132"/>
                    </a:cubicBezTo>
                    <a:cubicBezTo>
                      <a:pt x="27" y="151"/>
                      <a:pt x="27" y="151"/>
                      <a:pt x="27" y="151"/>
                    </a:cubicBezTo>
                    <a:cubicBezTo>
                      <a:pt x="40" y="158"/>
                      <a:pt x="40" y="158"/>
                      <a:pt x="40" y="158"/>
                    </a:cubicBezTo>
                    <a:cubicBezTo>
                      <a:pt x="50" y="149"/>
                      <a:pt x="50" y="149"/>
                      <a:pt x="50" y="149"/>
                    </a:cubicBezTo>
                    <a:cubicBezTo>
                      <a:pt x="58" y="181"/>
                      <a:pt x="58" y="181"/>
                      <a:pt x="58" y="181"/>
                    </a:cubicBezTo>
                    <a:cubicBezTo>
                      <a:pt x="73" y="177"/>
                      <a:pt x="73" y="177"/>
                      <a:pt x="73" y="177"/>
                    </a:cubicBezTo>
                    <a:cubicBezTo>
                      <a:pt x="89" y="185"/>
                      <a:pt x="89" y="185"/>
                      <a:pt x="89" y="185"/>
                    </a:cubicBezTo>
                    <a:cubicBezTo>
                      <a:pt x="104" y="207"/>
                      <a:pt x="104" y="207"/>
                      <a:pt x="104" y="207"/>
                    </a:cubicBezTo>
                    <a:cubicBezTo>
                      <a:pt x="104" y="215"/>
                      <a:pt x="104" y="215"/>
                      <a:pt x="104" y="215"/>
                    </a:cubicBezTo>
                    <a:cubicBezTo>
                      <a:pt x="122" y="222"/>
                      <a:pt x="122" y="222"/>
                      <a:pt x="122" y="222"/>
                    </a:cubicBezTo>
                    <a:cubicBezTo>
                      <a:pt x="132" y="212"/>
                      <a:pt x="132" y="212"/>
                      <a:pt x="132" y="212"/>
                    </a:cubicBezTo>
                    <a:cubicBezTo>
                      <a:pt x="146" y="228"/>
                      <a:pt x="146" y="228"/>
                      <a:pt x="146" y="228"/>
                    </a:cubicBezTo>
                    <a:cubicBezTo>
                      <a:pt x="140" y="236"/>
                      <a:pt x="140" y="236"/>
                      <a:pt x="140" y="236"/>
                    </a:cubicBezTo>
                    <a:cubicBezTo>
                      <a:pt x="148" y="244"/>
                      <a:pt x="148" y="244"/>
                      <a:pt x="148" y="244"/>
                    </a:cubicBezTo>
                    <a:cubicBezTo>
                      <a:pt x="166" y="244"/>
                      <a:pt x="166" y="244"/>
                      <a:pt x="166" y="244"/>
                    </a:cubicBezTo>
                    <a:cubicBezTo>
                      <a:pt x="173" y="238"/>
                      <a:pt x="173" y="238"/>
                      <a:pt x="173" y="238"/>
                    </a:cubicBezTo>
                    <a:cubicBezTo>
                      <a:pt x="184" y="250"/>
                      <a:pt x="184" y="250"/>
                      <a:pt x="184" y="250"/>
                    </a:cubicBezTo>
                    <a:cubicBezTo>
                      <a:pt x="188" y="251"/>
                      <a:pt x="188" y="251"/>
                      <a:pt x="188" y="251"/>
                    </a:cubicBezTo>
                    <a:cubicBezTo>
                      <a:pt x="198" y="234"/>
                      <a:pt x="198" y="234"/>
                      <a:pt x="198" y="234"/>
                    </a:cubicBezTo>
                    <a:cubicBezTo>
                      <a:pt x="195" y="226"/>
                      <a:pt x="195" y="226"/>
                      <a:pt x="195" y="226"/>
                    </a:cubicBezTo>
                    <a:cubicBezTo>
                      <a:pt x="194" y="218"/>
                      <a:pt x="194" y="218"/>
                      <a:pt x="194" y="218"/>
                    </a:cubicBezTo>
                    <a:cubicBezTo>
                      <a:pt x="190" y="216"/>
                      <a:pt x="190" y="216"/>
                      <a:pt x="190" y="216"/>
                    </a:cubicBezTo>
                    <a:cubicBezTo>
                      <a:pt x="187" y="219"/>
                      <a:pt x="187" y="219"/>
                      <a:pt x="187" y="219"/>
                    </a:cubicBezTo>
                    <a:cubicBezTo>
                      <a:pt x="190" y="223"/>
                      <a:pt x="190" y="223"/>
                      <a:pt x="190" y="223"/>
                    </a:cubicBezTo>
                    <a:cubicBezTo>
                      <a:pt x="187" y="227"/>
                      <a:pt x="187" y="227"/>
                      <a:pt x="187" y="227"/>
                    </a:cubicBezTo>
                    <a:cubicBezTo>
                      <a:pt x="184" y="226"/>
                      <a:pt x="184" y="226"/>
                      <a:pt x="184" y="226"/>
                    </a:cubicBezTo>
                    <a:cubicBezTo>
                      <a:pt x="184" y="219"/>
                      <a:pt x="184" y="219"/>
                      <a:pt x="184" y="219"/>
                    </a:cubicBezTo>
                    <a:cubicBezTo>
                      <a:pt x="177" y="213"/>
                      <a:pt x="177" y="213"/>
                      <a:pt x="177" y="213"/>
                    </a:cubicBezTo>
                    <a:cubicBezTo>
                      <a:pt x="184" y="207"/>
                      <a:pt x="184" y="207"/>
                      <a:pt x="184" y="207"/>
                    </a:cubicBezTo>
                    <a:cubicBezTo>
                      <a:pt x="186" y="203"/>
                      <a:pt x="186" y="203"/>
                      <a:pt x="186" y="203"/>
                    </a:cubicBezTo>
                    <a:cubicBezTo>
                      <a:pt x="190" y="203"/>
                      <a:pt x="190" y="203"/>
                      <a:pt x="190" y="203"/>
                    </a:cubicBezTo>
                    <a:cubicBezTo>
                      <a:pt x="193" y="201"/>
                      <a:pt x="193" y="201"/>
                      <a:pt x="193" y="201"/>
                    </a:cubicBezTo>
                    <a:cubicBezTo>
                      <a:pt x="198" y="206"/>
                      <a:pt x="198" y="206"/>
                      <a:pt x="198" y="206"/>
                    </a:cubicBezTo>
                    <a:cubicBezTo>
                      <a:pt x="202" y="211"/>
                      <a:pt x="202" y="211"/>
                      <a:pt x="202" y="211"/>
                    </a:cubicBezTo>
                    <a:cubicBezTo>
                      <a:pt x="202" y="211"/>
                      <a:pt x="206" y="212"/>
                      <a:pt x="206" y="211"/>
                    </a:cubicBezTo>
                    <a:cubicBezTo>
                      <a:pt x="206" y="210"/>
                      <a:pt x="205" y="205"/>
                      <a:pt x="205" y="205"/>
                    </a:cubicBezTo>
                    <a:cubicBezTo>
                      <a:pt x="212" y="199"/>
                      <a:pt x="212" y="199"/>
                      <a:pt x="212" y="199"/>
                    </a:cubicBezTo>
                    <a:cubicBezTo>
                      <a:pt x="205" y="187"/>
                      <a:pt x="205" y="187"/>
                      <a:pt x="205" y="187"/>
                    </a:cubicBezTo>
                    <a:cubicBezTo>
                      <a:pt x="209" y="183"/>
                      <a:pt x="209" y="183"/>
                      <a:pt x="209" y="183"/>
                    </a:cubicBezTo>
                    <a:cubicBezTo>
                      <a:pt x="212" y="185"/>
                      <a:pt x="212" y="185"/>
                      <a:pt x="212" y="185"/>
                    </a:cubicBezTo>
                    <a:cubicBezTo>
                      <a:pt x="219" y="179"/>
                      <a:pt x="219" y="179"/>
                      <a:pt x="219" y="179"/>
                    </a:cubicBezTo>
                    <a:cubicBezTo>
                      <a:pt x="216" y="164"/>
                      <a:pt x="216" y="164"/>
                      <a:pt x="216" y="164"/>
                    </a:cubicBezTo>
                    <a:cubicBezTo>
                      <a:pt x="225" y="158"/>
                      <a:pt x="225" y="158"/>
                      <a:pt x="225" y="158"/>
                    </a:cubicBezTo>
                    <a:cubicBezTo>
                      <a:pt x="231" y="152"/>
                      <a:pt x="231" y="152"/>
                      <a:pt x="231" y="152"/>
                    </a:cubicBezTo>
                    <a:cubicBezTo>
                      <a:pt x="227" y="132"/>
                      <a:pt x="227" y="132"/>
                      <a:pt x="227" y="132"/>
                    </a:cubicBezTo>
                    <a:cubicBezTo>
                      <a:pt x="246" y="133"/>
                      <a:pt x="246" y="133"/>
                      <a:pt x="246" y="133"/>
                    </a:cubicBezTo>
                    <a:cubicBezTo>
                      <a:pt x="259" y="110"/>
                      <a:pt x="259" y="110"/>
                      <a:pt x="259" y="110"/>
                    </a:cubicBezTo>
                    <a:cubicBezTo>
                      <a:pt x="260" y="103"/>
                      <a:pt x="260" y="103"/>
                      <a:pt x="260" y="103"/>
                    </a:cubicBezTo>
                    <a:cubicBezTo>
                      <a:pt x="272" y="96"/>
                      <a:pt x="272" y="96"/>
                      <a:pt x="272" y="96"/>
                    </a:cubicBezTo>
                    <a:cubicBezTo>
                      <a:pt x="280" y="80"/>
                      <a:pt x="280" y="80"/>
                      <a:pt x="280" y="80"/>
                    </a:cubicBezTo>
                    <a:cubicBezTo>
                      <a:pt x="275" y="75"/>
                      <a:pt x="275" y="75"/>
                      <a:pt x="275" y="75"/>
                    </a:cubicBezTo>
                    <a:lnTo>
                      <a:pt x="318" y="38"/>
                    </a:lnTo>
                    <a:close/>
                    <a:moveTo>
                      <a:pt x="172" y="206"/>
                    </a:moveTo>
                    <a:cubicBezTo>
                      <a:pt x="152" y="208"/>
                      <a:pt x="152" y="208"/>
                      <a:pt x="152" y="208"/>
                    </a:cubicBezTo>
                    <a:cubicBezTo>
                      <a:pt x="144" y="196"/>
                      <a:pt x="144" y="196"/>
                      <a:pt x="144" y="196"/>
                    </a:cubicBezTo>
                    <a:cubicBezTo>
                      <a:pt x="135" y="205"/>
                      <a:pt x="135" y="205"/>
                      <a:pt x="135" y="205"/>
                    </a:cubicBezTo>
                    <a:cubicBezTo>
                      <a:pt x="122" y="204"/>
                      <a:pt x="122" y="204"/>
                      <a:pt x="122" y="204"/>
                    </a:cubicBezTo>
                    <a:cubicBezTo>
                      <a:pt x="111" y="188"/>
                      <a:pt x="111" y="188"/>
                      <a:pt x="111" y="188"/>
                    </a:cubicBezTo>
                    <a:cubicBezTo>
                      <a:pt x="112" y="173"/>
                      <a:pt x="112" y="173"/>
                      <a:pt x="112" y="173"/>
                    </a:cubicBezTo>
                    <a:cubicBezTo>
                      <a:pt x="125" y="168"/>
                      <a:pt x="125" y="168"/>
                      <a:pt x="125" y="168"/>
                    </a:cubicBezTo>
                    <a:cubicBezTo>
                      <a:pt x="137" y="176"/>
                      <a:pt x="137" y="176"/>
                      <a:pt x="137" y="176"/>
                    </a:cubicBezTo>
                    <a:cubicBezTo>
                      <a:pt x="143" y="173"/>
                      <a:pt x="143" y="173"/>
                      <a:pt x="143" y="173"/>
                    </a:cubicBezTo>
                    <a:cubicBezTo>
                      <a:pt x="153" y="174"/>
                      <a:pt x="153" y="174"/>
                      <a:pt x="153" y="174"/>
                    </a:cubicBezTo>
                    <a:cubicBezTo>
                      <a:pt x="155" y="179"/>
                      <a:pt x="155" y="179"/>
                      <a:pt x="155" y="179"/>
                    </a:cubicBezTo>
                    <a:cubicBezTo>
                      <a:pt x="160" y="179"/>
                      <a:pt x="160" y="179"/>
                      <a:pt x="160" y="179"/>
                    </a:cubicBezTo>
                    <a:cubicBezTo>
                      <a:pt x="163" y="188"/>
                      <a:pt x="163" y="188"/>
                      <a:pt x="163" y="188"/>
                    </a:cubicBezTo>
                    <a:cubicBezTo>
                      <a:pt x="172" y="194"/>
                      <a:pt x="172" y="194"/>
                      <a:pt x="172" y="194"/>
                    </a:cubicBezTo>
                    <a:cubicBezTo>
                      <a:pt x="171" y="200"/>
                      <a:pt x="171" y="200"/>
                      <a:pt x="171" y="200"/>
                    </a:cubicBezTo>
                    <a:cubicBezTo>
                      <a:pt x="175" y="202"/>
                      <a:pt x="175" y="202"/>
                      <a:pt x="175" y="202"/>
                    </a:cubicBezTo>
                    <a:lnTo>
                      <a:pt x="172" y="20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0" name="Freeform 384">
                <a:extLst>
                  <a:ext uri="{FF2B5EF4-FFF2-40B4-BE49-F238E27FC236}">
                    <a16:creationId xmlns:a16="http://schemas.microsoft.com/office/drawing/2014/main" id="{6758187B-1B0D-2945-B3DF-4EFDE83C9F4C}"/>
                  </a:ext>
                </a:extLst>
              </p:cNvPr>
              <p:cNvSpPr>
                <a:spLocks/>
              </p:cNvSpPr>
              <p:nvPr/>
            </p:nvSpPr>
            <p:spPr bwMode="auto">
              <a:xfrm>
                <a:off x="-7545388" y="-9899650"/>
                <a:ext cx="3255963" cy="2549525"/>
              </a:xfrm>
              <a:custGeom>
                <a:avLst/>
                <a:gdLst>
                  <a:gd name="T0" fmla="*/ 1008 w 1025"/>
                  <a:gd name="T1" fmla="*/ 397 h 803"/>
                  <a:gd name="T2" fmla="*/ 967 w 1025"/>
                  <a:gd name="T3" fmla="*/ 471 h 803"/>
                  <a:gd name="T4" fmla="*/ 962 w 1025"/>
                  <a:gd name="T5" fmla="*/ 546 h 803"/>
                  <a:gd name="T6" fmla="*/ 906 w 1025"/>
                  <a:gd name="T7" fmla="*/ 553 h 803"/>
                  <a:gd name="T8" fmla="*/ 839 w 1025"/>
                  <a:gd name="T9" fmla="*/ 502 h 803"/>
                  <a:gd name="T10" fmla="*/ 726 w 1025"/>
                  <a:gd name="T11" fmla="*/ 504 h 803"/>
                  <a:gd name="T12" fmla="*/ 629 w 1025"/>
                  <a:gd name="T13" fmla="*/ 572 h 803"/>
                  <a:gd name="T14" fmla="*/ 569 w 1025"/>
                  <a:gd name="T15" fmla="*/ 627 h 803"/>
                  <a:gd name="T16" fmla="*/ 526 w 1025"/>
                  <a:gd name="T17" fmla="*/ 677 h 803"/>
                  <a:gd name="T18" fmla="*/ 469 w 1025"/>
                  <a:gd name="T19" fmla="*/ 759 h 803"/>
                  <a:gd name="T20" fmla="*/ 446 w 1025"/>
                  <a:gd name="T21" fmla="*/ 766 h 803"/>
                  <a:gd name="T22" fmla="*/ 407 w 1025"/>
                  <a:gd name="T23" fmla="*/ 774 h 803"/>
                  <a:gd name="T24" fmla="*/ 377 w 1025"/>
                  <a:gd name="T25" fmla="*/ 786 h 803"/>
                  <a:gd name="T26" fmla="*/ 317 w 1025"/>
                  <a:gd name="T27" fmla="*/ 793 h 803"/>
                  <a:gd name="T28" fmla="*/ 315 w 1025"/>
                  <a:gd name="T29" fmla="*/ 748 h 803"/>
                  <a:gd name="T30" fmla="*/ 244 w 1025"/>
                  <a:gd name="T31" fmla="*/ 747 h 803"/>
                  <a:gd name="T32" fmla="*/ 184 w 1025"/>
                  <a:gd name="T33" fmla="*/ 734 h 803"/>
                  <a:gd name="T34" fmla="*/ 138 w 1025"/>
                  <a:gd name="T35" fmla="*/ 702 h 803"/>
                  <a:gd name="T36" fmla="*/ 78 w 1025"/>
                  <a:gd name="T37" fmla="*/ 731 h 803"/>
                  <a:gd name="T38" fmla="*/ 27 w 1025"/>
                  <a:gd name="T39" fmla="*/ 753 h 803"/>
                  <a:gd name="T40" fmla="*/ 26 w 1025"/>
                  <a:gd name="T41" fmla="*/ 668 h 803"/>
                  <a:gd name="T42" fmla="*/ 12 w 1025"/>
                  <a:gd name="T43" fmla="*/ 552 h 803"/>
                  <a:gd name="T44" fmla="*/ 123 w 1025"/>
                  <a:gd name="T45" fmla="*/ 469 h 803"/>
                  <a:gd name="T46" fmla="*/ 116 w 1025"/>
                  <a:gd name="T47" fmla="*/ 387 h 803"/>
                  <a:gd name="T48" fmla="*/ 94 w 1025"/>
                  <a:gd name="T49" fmla="*/ 324 h 803"/>
                  <a:gd name="T50" fmla="*/ 11 w 1025"/>
                  <a:gd name="T51" fmla="*/ 311 h 803"/>
                  <a:gd name="T52" fmla="*/ 61 w 1025"/>
                  <a:gd name="T53" fmla="*/ 239 h 803"/>
                  <a:gd name="T54" fmla="*/ 28 w 1025"/>
                  <a:gd name="T55" fmla="*/ 170 h 803"/>
                  <a:gd name="T56" fmla="*/ 9 w 1025"/>
                  <a:gd name="T57" fmla="*/ 129 h 803"/>
                  <a:gd name="T58" fmla="*/ 66 w 1025"/>
                  <a:gd name="T59" fmla="*/ 80 h 803"/>
                  <a:gd name="T60" fmla="*/ 148 w 1025"/>
                  <a:gd name="T61" fmla="*/ 45 h 803"/>
                  <a:gd name="T62" fmla="*/ 228 w 1025"/>
                  <a:gd name="T63" fmla="*/ 60 h 803"/>
                  <a:gd name="T64" fmla="*/ 277 w 1025"/>
                  <a:gd name="T65" fmla="*/ 45 h 803"/>
                  <a:gd name="T66" fmla="*/ 327 w 1025"/>
                  <a:gd name="T67" fmla="*/ 28 h 803"/>
                  <a:gd name="T68" fmla="*/ 398 w 1025"/>
                  <a:gd name="T69" fmla="*/ 16 h 803"/>
                  <a:gd name="T70" fmla="*/ 431 w 1025"/>
                  <a:gd name="T71" fmla="*/ 36 h 803"/>
                  <a:gd name="T72" fmla="*/ 521 w 1025"/>
                  <a:gd name="T73" fmla="*/ 70 h 803"/>
                  <a:gd name="T74" fmla="*/ 582 w 1025"/>
                  <a:gd name="T75" fmla="*/ 114 h 803"/>
                  <a:gd name="T76" fmla="*/ 619 w 1025"/>
                  <a:gd name="T77" fmla="*/ 82 h 803"/>
                  <a:gd name="T78" fmla="*/ 624 w 1025"/>
                  <a:gd name="T79" fmla="*/ 50 h 803"/>
                  <a:gd name="T80" fmla="*/ 696 w 1025"/>
                  <a:gd name="T81" fmla="*/ 27 h 803"/>
                  <a:gd name="T82" fmla="*/ 748 w 1025"/>
                  <a:gd name="T83" fmla="*/ 44 h 803"/>
                  <a:gd name="T84" fmla="*/ 781 w 1025"/>
                  <a:gd name="T85" fmla="*/ 75 h 803"/>
                  <a:gd name="T86" fmla="*/ 730 w 1025"/>
                  <a:gd name="T87" fmla="*/ 76 h 803"/>
                  <a:gd name="T88" fmla="*/ 785 w 1025"/>
                  <a:gd name="T89" fmla="*/ 129 h 803"/>
                  <a:gd name="T90" fmla="*/ 768 w 1025"/>
                  <a:gd name="T91" fmla="*/ 155 h 803"/>
                  <a:gd name="T92" fmla="*/ 761 w 1025"/>
                  <a:gd name="T93" fmla="*/ 180 h 803"/>
                  <a:gd name="T94" fmla="*/ 769 w 1025"/>
                  <a:gd name="T95" fmla="*/ 204 h 803"/>
                  <a:gd name="T96" fmla="*/ 794 w 1025"/>
                  <a:gd name="T97" fmla="*/ 292 h 803"/>
                  <a:gd name="T98" fmla="*/ 831 w 1025"/>
                  <a:gd name="T99" fmla="*/ 280 h 803"/>
                  <a:gd name="T100" fmla="*/ 869 w 1025"/>
                  <a:gd name="T101" fmla="*/ 286 h 803"/>
                  <a:gd name="T102" fmla="*/ 939 w 1025"/>
                  <a:gd name="T103" fmla="*/ 303 h 803"/>
                  <a:gd name="T104" fmla="*/ 1014 w 1025"/>
                  <a:gd name="T105" fmla="*/ 312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5" h="803">
                    <a:moveTo>
                      <a:pt x="1016" y="341"/>
                    </a:moveTo>
                    <a:cubicBezTo>
                      <a:pt x="1002" y="341"/>
                      <a:pt x="1002" y="341"/>
                      <a:pt x="1002" y="341"/>
                    </a:cubicBezTo>
                    <a:cubicBezTo>
                      <a:pt x="1006" y="350"/>
                      <a:pt x="1006" y="350"/>
                      <a:pt x="1006" y="350"/>
                    </a:cubicBezTo>
                    <a:cubicBezTo>
                      <a:pt x="998" y="361"/>
                      <a:pt x="998" y="361"/>
                      <a:pt x="998" y="361"/>
                    </a:cubicBezTo>
                    <a:cubicBezTo>
                      <a:pt x="1015" y="380"/>
                      <a:pt x="1015" y="380"/>
                      <a:pt x="1015" y="380"/>
                    </a:cubicBezTo>
                    <a:cubicBezTo>
                      <a:pt x="1008" y="397"/>
                      <a:pt x="1008" y="397"/>
                      <a:pt x="1008" y="397"/>
                    </a:cubicBezTo>
                    <a:cubicBezTo>
                      <a:pt x="993" y="402"/>
                      <a:pt x="993" y="402"/>
                      <a:pt x="993" y="402"/>
                    </a:cubicBezTo>
                    <a:cubicBezTo>
                      <a:pt x="986" y="416"/>
                      <a:pt x="986" y="416"/>
                      <a:pt x="986" y="416"/>
                    </a:cubicBezTo>
                    <a:cubicBezTo>
                      <a:pt x="968" y="418"/>
                      <a:pt x="968" y="418"/>
                      <a:pt x="968" y="418"/>
                    </a:cubicBezTo>
                    <a:cubicBezTo>
                      <a:pt x="977" y="446"/>
                      <a:pt x="977" y="446"/>
                      <a:pt x="977" y="446"/>
                    </a:cubicBezTo>
                    <a:cubicBezTo>
                      <a:pt x="983" y="447"/>
                      <a:pt x="983" y="447"/>
                      <a:pt x="983" y="447"/>
                    </a:cubicBezTo>
                    <a:cubicBezTo>
                      <a:pt x="967" y="471"/>
                      <a:pt x="967" y="471"/>
                      <a:pt x="967" y="471"/>
                    </a:cubicBezTo>
                    <a:cubicBezTo>
                      <a:pt x="948" y="471"/>
                      <a:pt x="948" y="471"/>
                      <a:pt x="948" y="471"/>
                    </a:cubicBezTo>
                    <a:cubicBezTo>
                      <a:pt x="939" y="498"/>
                      <a:pt x="939" y="498"/>
                      <a:pt x="939" y="498"/>
                    </a:cubicBezTo>
                    <a:cubicBezTo>
                      <a:pt x="945" y="521"/>
                      <a:pt x="945" y="521"/>
                      <a:pt x="945" y="521"/>
                    </a:cubicBezTo>
                    <a:cubicBezTo>
                      <a:pt x="956" y="520"/>
                      <a:pt x="956" y="520"/>
                      <a:pt x="956" y="520"/>
                    </a:cubicBezTo>
                    <a:cubicBezTo>
                      <a:pt x="961" y="528"/>
                      <a:pt x="961" y="528"/>
                      <a:pt x="961" y="528"/>
                    </a:cubicBezTo>
                    <a:cubicBezTo>
                      <a:pt x="962" y="546"/>
                      <a:pt x="962" y="546"/>
                      <a:pt x="962" y="546"/>
                    </a:cubicBezTo>
                    <a:cubicBezTo>
                      <a:pt x="958" y="549"/>
                      <a:pt x="958" y="549"/>
                      <a:pt x="958" y="549"/>
                    </a:cubicBezTo>
                    <a:cubicBezTo>
                      <a:pt x="945" y="537"/>
                      <a:pt x="945" y="537"/>
                      <a:pt x="945" y="537"/>
                    </a:cubicBezTo>
                    <a:cubicBezTo>
                      <a:pt x="936" y="548"/>
                      <a:pt x="936" y="548"/>
                      <a:pt x="936" y="548"/>
                    </a:cubicBezTo>
                    <a:cubicBezTo>
                      <a:pt x="924" y="541"/>
                      <a:pt x="924" y="541"/>
                      <a:pt x="924" y="541"/>
                    </a:cubicBezTo>
                    <a:cubicBezTo>
                      <a:pt x="921" y="550"/>
                      <a:pt x="921" y="550"/>
                      <a:pt x="921" y="550"/>
                    </a:cubicBezTo>
                    <a:cubicBezTo>
                      <a:pt x="906" y="553"/>
                      <a:pt x="906" y="553"/>
                      <a:pt x="906" y="553"/>
                    </a:cubicBezTo>
                    <a:cubicBezTo>
                      <a:pt x="902" y="544"/>
                      <a:pt x="902" y="544"/>
                      <a:pt x="902" y="544"/>
                    </a:cubicBezTo>
                    <a:cubicBezTo>
                      <a:pt x="887" y="551"/>
                      <a:pt x="887" y="551"/>
                      <a:pt x="887" y="551"/>
                    </a:cubicBezTo>
                    <a:cubicBezTo>
                      <a:pt x="873" y="533"/>
                      <a:pt x="873" y="533"/>
                      <a:pt x="873" y="533"/>
                    </a:cubicBezTo>
                    <a:cubicBezTo>
                      <a:pt x="862" y="533"/>
                      <a:pt x="862" y="533"/>
                      <a:pt x="862" y="533"/>
                    </a:cubicBezTo>
                    <a:cubicBezTo>
                      <a:pt x="866" y="520"/>
                      <a:pt x="866" y="520"/>
                      <a:pt x="866" y="520"/>
                    </a:cubicBezTo>
                    <a:cubicBezTo>
                      <a:pt x="839" y="502"/>
                      <a:pt x="839" y="502"/>
                      <a:pt x="839" y="502"/>
                    </a:cubicBezTo>
                    <a:cubicBezTo>
                      <a:pt x="813" y="508"/>
                      <a:pt x="813" y="508"/>
                      <a:pt x="813" y="508"/>
                    </a:cubicBezTo>
                    <a:cubicBezTo>
                      <a:pt x="797" y="486"/>
                      <a:pt x="797" y="486"/>
                      <a:pt x="797" y="486"/>
                    </a:cubicBezTo>
                    <a:cubicBezTo>
                      <a:pt x="784" y="500"/>
                      <a:pt x="784" y="500"/>
                      <a:pt x="784" y="500"/>
                    </a:cubicBezTo>
                    <a:cubicBezTo>
                      <a:pt x="760" y="502"/>
                      <a:pt x="760" y="502"/>
                      <a:pt x="760" y="502"/>
                    </a:cubicBezTo>
                    <a:cubicBezTo>
                      <a:pt x="742" y="489"/>
                      <a:pt x="742" y="489"/>
                      <a:pt x="742" y="489"/>
                    </a:cubicBezTo>
                    <a:cubicBezTo>
                      <a:pt x="726" y="504"/>
                      <a:pt x="726" y="504"/>
                      <a:pt x="726" y="504"/>
                    </a:cubicBezTo>
                    <a:cubicBezTo>
                      <a:pt x="695" y="515"/>
                      <a:pt x="695" y="515"/>
                      <a:pt x="695" y="515"/>
                    </a:cubicBezTo>
                    <a:cubicBezTo>
                      <a:pt x="678" y="535"/>
                      <a:pt x="678" y="535"/>
                      <a:pt x="678" y="535"/>
                    </a:cubicBezTo>
                    <a:cubicBezTo>
                      <a:pt x="661" y="534"/>
                      <a:pt x="661" y="534"/>
                      <a:pt x="661" y="534"/>
                    </a:cubicBezTo>
                    <a:cubicBezTo>
                      <a:pt x="650" y="551"/>
                      <a:pt x="650" y="551"/>
                      <a:pt x="650" y="551"/>
                    </a:cubicBezTo>
                    <a:cubicBezTo>
                      <a:pt x="641" y="553"/>
                      <a:pt x="641" y="553"/>
                      <a:pt x="641" y="553"/>
                    </a:cubicBezTo>
                    <a:cubicBezTo>
                      <a:pt x="629" y="572"/>
                      <a:pt x="629" y="572"/>
                      <a:pt x="629" y="572"/>
                    </a:cubicBezTo>
                    <a:cubicBezTo>
                      <a:pt x="621" y="573"/>
                      <a:pt x="621" y="573"/>
                      <a:pt x="621" y="573"/>
                    </a:cubicBezTo>
                    <a:cubicBezTo>
                      <a:pt x="605" y="582"/>
                      <a:pt x="605" y="582"/>
                      <a:pt x="605" y="582"/>
                    </a:cubicBezTo>
                    <a:cubicBezTo>
                      <a:pt x="594" y="605"/>
                      <a:pt x="594" y="605"/>
                      <a:pt x="594" y="605"/>
                    </a:cubicBezTo>
                    <a:cubicBezTo>
                      <a:pt x="594" y="614"/>
                      <a:pt x="594" y="614"/>
                      <a:pt x="594" y="614"/>
                    </a:cubicBezTo>
                    <a:cubicBezTo>
                      <a:pt x="577" y="625"/>
                      <a:pt x="577" y="625"/>
                      <a:pt x="577" y="625"/>
                    </a:cubicBezTo>
                    <a:cubicBezTo>
                      <a:pt x="569" y="627"/>
                      <a:pt x="569" y="627"/>
                      <a:pt x="569" y="627"/>
                    </a:cubicBezTo>
                    <a:cubicBezTo>
                      <a:pt x="552" y="648"/>
                      <a:pt x="552" y="648"/>
                      <a:pt x="552" y="648"/>
                    </a:cubicBezTo>
                    <a:cubicBezTo>
                      <a:pt x="551" y="668"/>
                      <a:pt x="551" y="668"/>
                      <a:pt x="551" y="668"/>
                    </a:cubicBezTo>
                    <a:cubicBezTo>
                      <a:pt x="538" y="672"/>
                      <a:pt x="538" y="672"/>
                      <a:pt x="538" y="672"/>
                    </a:cubicBezTo>
                    <a:cubicBezTo>
                      <a:pt x="530" y="666"/>
                      <a:pt x="530" y="666"/>
                      <a:pt x="530" y="666"/>
                    </a:cubicBezTo>
                    <a:cubicBezTo>
                      <a:pt x="527" y="667"/>
                      <a:pt x="527" y="667"/>
                      <a:pt x="527" y="667"/>
                    </a:cubicBezTo>
                    <a:cubicBezTo>
                      <a:pt x="526" y="677"/>
                      <a:pt x="526" y="677"/>
                      <a:pt x="526" y="677"/>
                    </a:cubicBezTo>
                    <a:cubicBezTo>
                      <a:pt x="518" y="689"/>
                      <a:pt x="518" y="689"/>
                      <a:pt x="518" y="689"/>
                    </a:cubicBezTo>
                    <a:cubicBezTo>
                      <a:pt x="522" y="713"/>
                      <a:pt x="522" y="713"/>
                      <a:pt x="522" y="713"/>
                    </a:cubicBezTo>
                    <a:cubicBezTo>
                      <a:pt x="503" y="724"/>
                      <a:pt x="503" y="724"/>
                      <a:pt x="503" y="724"/>
                    </a:cubicBezTo>
                    <a:cubicBezTo>
                      <a:pt x="491" y="747"/>
                      <a:pt x="491" y="747"/>
                      <a:pt x="491" y="747"/>
                    </a:cubicBezTo>
                    <a:cubicBezTo>
                      <a:pt x="478" y="748"/>
                      <a:pt x="478" y="748"/>
                      <a:pt x="478" y="748"/>
                    </a:cubicBezTo>
                    <a:cubicBezTo>
                      <a:pt x="469" y="759"/>
                      <a:pt x="469" y="759"/>
                      <a:pt x="469" y="759"/>
                    </a:cubicBezTo>
                    <a:cubicBezTo>
                      <a:pt x="471" y="763"/>
                      <a:pt x="471" y="763"/>
                      <a:pt x="471" y="763"/>
                    </a:cubicBezTo>
                    <a:cubicBezTo>
                      <a:pt x="468" y="766"/>
                      <a:pt x="468" y="766"/>
                      <a:pt x="468" y="766"/>
                    </a:cubicBezTo>
                    <a:cubicBezTo>
                      <a:pt x="470" y="768"/>
                      <a:pt x="470" y="768"/>
                      <a:pt x="470" y="768"/>
                    </a:cubicBezTo>
                    <a:cubicBezTo>
                      <a:pt x="464" y="773"/>
                      <a:pt x="464" y="773"/>
                      <a:pt x="464" y="773"/>
                    </a:cubicBezTo>
                    <a:cubicBezTo>
                      <a:pt x="448" y="773"/>
                      <a:pt x="448" y="773"/>
                      <a:pt x="448" y="773"/>
                    </a:cubicBezTo>
                    <a:cubicBezTo>
                      <a:pt x="446" y="766"/>
                      <a:pt x="446" y="766"/>
                      <a:pt x="446" y="766"/>
                    </a:cubicBezTo>
                    <a:cubicBezTo>
                      <a:pt x="447" y="762"/>
                      <a:pt x="447" y="762"/>
                      <a:pt x="447" y="762"/>
                    </a:cubicBezTo>
                    <a:cubicBezTo>
                      <a:pt x="444" y="754"/>
                      <a:pt x="444" y="754"/>
                      <a:pt x="444" y="754"/>
                    </a:cubicBezTo>
                    <a:cubicBezTo>
                      <a:pt x="422" y="756"/>
                      <a:pt x="422" y="756"/>
                      <a:pt x="422" y="756"/>
                    </a:cubicBezTo>
                    <a:cubicBezTo>
                      <a:pt x="420" y="770"/>
                      <a:pt x="420" y="770"/>
                      <a:pt x="420" y="770"/>
                    </a:cubicBezTo>
                    <a:cubicBezTo>
                      <a:pt x="412" y="774"/>
                      <a:pt x="412" y="774"/>
                      <a:pt x="412" y="774"/>
                    </a:cubicBezTo>
                    <a:cubicBezTo>
                      <a:pt x="407" y="774"/>
                      <a:pt x="407" y="774"/>
                      <a:pt x="407" y="774"/>
                    </a:cubicBezTo>
                    <a:cubicBezTo>
                      <a:pt x="401" y="777"/>
                      <a:pt x="401" y="777"/>
                      <a:pt x="401" y="777"/>
                    </a:cubicBezTo>
                    <a:cubicBezTo>
                      <a:pt x="401" y="783"/>
                      <a:pt x="401" y="783"/>
                      <a:pt x="401" y="783"/>
                    </a:cubicBezTo>
                    <a:cubicBezTo>
                      <a:pt x="398" y="791"/>
                      <a:pt x="398" y="791"/>
                      <a:pt x="398" y="791"/>
                    </a:cubicBezTo>
                    <a:cubicBezTo>
                      <a:pt x="382" y="796"/>
                      <a:pt x="382" y="796"/>
                      <a:pt x="382" y="796"/>
                    </a:cubicBezTo>
                    <a:cubicBezTo>
                      <a:pt x="381" y="787"/>
                      <a:pt x="381" y="787"/>
                      <a:pt x="381" y="787"/>
                    </a:cubicBezTo>
                    <a:cubicBezTo>
                      <a:pt x="377" y="786"/>
                      <a:pt x="377" y="786"/>
                      <a:pt x="377" y="786"/>
                    </a:cubicBezTo>
                    <a:cubicBezTo>
                      <a:pt x="376" y="780"/>
                      <a:pt x="376" y="780"/>
                      <a:pt x="376" y="780"/>
                    </a:cubicBezTo>
                    <a:cubicBezTo>
                      <a:pt x="370" y="786"/>
                      <a:pt x="370" y="786"/>
                      <a:pt x="370" y="786"/>
                    </a:cubicBezTo>
                    <a:cubicBezTo>
                      <a:pt x="352" y="803"/>
                      <a:pt x="352" y="803"/>
                      <a:pt x="352" y="803"/>
                    </a:cubicBezTo>
                    <a:cubicBezTo>
                      <a:pt x="340" y="792"/>
                      <a:pt x="340" y="792"/>
                      <a:pt x="340" y="792"/>
                    </a:cubicBezTo>
                    <a:cubicBezTo>
                      <a:pt x="328" y="801"/>
                      <a:pt x="328" y="801"/>
                      <a:pt x="328" y="801"/>
                    </a:cubicBezTo>
                    <a:cubicBezTo>
                      <a:pt x="317" y="793"/>
                      <a:pt x="317" y="793"/>
                      <a:pt x="317" y="793"/>
                    </a:cubicBezTo>
                    <a:cubicBezTo>
                      <a:pt x="315" y="786"/>
                      <a:pt x="315" y="786"/>
                      <a:pt x="315" y="786"/>
                    </a:cubicBezTo>
                    <a:cubicBezTo>
                      <a:pt x="310" y="781"/>
                      <a:pt x="310" y="781"/>
                      <a:pt x="310" y="781"/>
                    </a:cubicBezTo>
                    <a:cubicBezTo>
                      <a:pt x="314" y="769"/>
                      <a:pt x="314" y="769"/>
                      <a:pt x="314" y="769"/>
                    </a:cubicBezTo>
                    <a:cubicBezTo>
                      <a:pt x="312" y="764"/>
                      <a:pt x="312" y="764"/>
                      <a:pt x="312" y="764"/>
                    </a:cubicBezTo>
                    <a:cubicBezTo>
                      <a:pt x="316" y="759"/>
                      <a:pt x="316" y="759"/>
                      <a:pt x="316" y="759"/>
                    </a:cubicBezTo>
                    <a:cubicBezTo>
                      <a:pt x="315" y="748"/>
                      <a:pt x="315" y="748"/>
                      <a:pt x="315" y="748"/>
                    </a:cubicBezTo>
                    <a:cubicBezTo>
                      <a:pt x="311" y="752"/>
                      <a:pt x="311" y="752"/>
                      <a:pt x="311" y="752"/>
                    </a:cubicBezTo>
                    <a:cubicBezTo>
                      <a:pt x="308" y="757"/>
                      <a:pt x="308" y="757"/>
                      <a:pt x="308" y="757"/>
                    </a:cubicBezTo>
                    <a:cubicBezTo>
                      <a:pt x="296" y="759"/>
                      <a:pt x="296" y="759"/>
                      <a:pt x="296" y="759"/>
                    </a:cubicBezTo>
                    <a:cubicBezTo>
                      <a:pt x="286" y="771"/>
                      <a:pt x="286" y="771"/>
                      <a:pt x="286" y="771"/>
                    </a:cubicBezTo>
                    <a:cubicBezTo>
                      <a:pt x="265" y="770"/>
                      <a:pt x="265" y="770"/>
                      <a:pt x="265" y="770"/>
                    </a:cubicBezTo>
                    <a:cubicBezTo>
                      <a:pt x="244" y="747"/>
                      <a:pt x="244" y="747"/>
                      <a:pt x="244" y="747"/>
                    </a:cubicBezTo>
                    <a:cubicBezTo>
                      <a:pt x="227" y="747"/>
                      <a:pt x="227" y="747"/>
                      <a:pt x="227" y="747"/>
                    </a:cubicBezTo>
                    <a:cubicBezTo>
                      <a:pt x="229" y="732"/>
                      <a:pt x="229" y="732"/>
                      <a:pt x="229" y="732"/>
                    </a:cubicBezTo>
                    <a:cubicBezTo>
                      <a:pt x="217" y="732"/>
                      <a:pt x="217" y="732"/>
                      <a:pt x="217" y="732"/>
                    </a:cubicBezTo>
                    <a:cubicBezTo>
                      <a:pt x="203" y="748"/>
                      <a:pt x="203" y="748"/>
                      <a:pt x="203" y="748"/>
                    </a:cubicBezTo>
                    <a:cubicBezTo>
                      <a:pt x="191" y="747"/>
                      <a:pt x="191" y="747"/>
                      <a:pt x="191" y="747"/>
                    </a:cubicBezTo>
                    <a:cubicBezTo>
                      <a:pt x="184" y="734"/>
                      <a:pt x="184" y="734"/>
                      <a:pt x="184" y="734"/>
                    </a:cubicBezTo>
                    <a:cubicBezTo>
                      <a:pt x="174" y="734"/>
                      <a:pt x="174" y="734"/>
                      <a:pt x="174" y="734"/>
                    </a:cubicBezTo>
                    <a:cubicBezTo>
                      <a:pt x="176" y="729"/>
                      <a:pt x="176" y="729"/>
                      <a:pt x="176" y="729"/>
                    </a:cubicBezTo>
                    <a:cubicBezTo>
                      <a:pt x="174" y="718"/>
                      <a:pt x="174" y="718"/>
                      <a:pt x="174" y="718"/>
                    </a:cubicBezTo>
                    <a:cubicBezTo>
                      <a:pt x="165" y="704"/>
                      <a:pt x="165" y="704"/>
                      <a:pt x="165" y="704"/>
                    </a:cubicBezTo>
                    <a:cubicBezTo>
                      <a:pt x="144" y="693"/>
                      <a:pt x="144" y="693"/>
                      <a:pt x="144" y="693"/>
                    </a:cubicBezTo>
                    <a:cubicBezTo>
                      <a:pt x="138" y="702"/>
                      <a:pt x="138" y="702"/>
                      <a:pt x="138" y="702"/>
                    </a:cubicBezTo>
                    <a:cubicBezTo>
                      <a:pt x="123" y="701"/>
                      <a:pt x="123" y="701"/>
                      <a:pt x="123" y="701"/>
                    </a:cubicBezTo>
                    <a:cubicBezTo>
                      <a:pt x="117" y="716"/>
                      <a:pt x="117" y="716"/>
                      <a:pt x="117" y="716"/>
                    </a:cubicBezTo>
                    <a:cubicBezTo>
                      <a:pt x="106" y="716"/>
                      <a:pt x="106" y="716"/>
                      <a:pt x="106" y="716"/>
                    </a:cubicBezTo>
                    <a:cubicBezTo>
                      <a:pt x="101" y="724"/>
                      <a:pt x="101" y="724"/>
                      <a:pt x="101" y="724"/>
                    </a:cubicBezTo>
                    <a:cubicBezTo>
                      <a:pt x="92" y="723"/>
                      <a:pt x="92" y="723"/>
                      <a:pt x="92" y="723"/>
                    </a:cubicBezTo>
                    <a:cubicBezTo>
                      <a:pt x="78" y="731"/>
                      <a:pt x="78" y="731"/>
                      <a:pt x="78" y="731"/>
                    </a:cubicBezTo>
                    <a:cubicBezTo>
                      <a:pt x="76" y="746"/>
                      <a:pt x="76" y="746"/>
                      <a:pt x="76" y="746"/>
                    </a:cubicBezTo>
                    <a:cubicBezTo>
                      <a:pt x="55" y="756"/>
                      <a:pt x="55" y="756"/>
                      <a:pt x="55" y="756"/>
                    </a:cubicBezTo>
                    <a:cubicBezTo>
                      <a:pt x="50" y="747"/>
                      <a:pt x="50" y="747"/>
                      <a:pt x="50" y="747"/>
                    </a:cubicBezTo>
                    <a:cubicBezTo>
                      <a:pt x="46" y="748"/>
                      <a:pt x="46" y="748"/>
                      <a:pt x="46" y="748"/>
                    </a:cubicBezTo>
                    <a:cubicBezTo>
                      <a:pt x="40" y="754"/>
                      <a:pt x="40" y="754"/>
                      <a:pt x="40" y="754"/>
                    </a:cubicBezTo>
                    <a:cubicBezTo>
                      <a:pt x="27" y="753"/>
                      <a:pt x="27" y="753"/>
                      <a:pt x="27" y="753"/>
                    </a:cubicBezTo>
                    <a:cubicBezTo>
                      <a:pt x="21" y="742"/>
                      <a:pt x="21" y="742"/>
                      <a:pt x="21" y="742"/>
                    </a:cubicBezTo>
                    <a:cubicBezTo>
                      <a:pt x="32" y="732"/>
                      <a:pt x="32" y="732"/>
                      <a:pt x="32" y="732"/>
                    </a:cubicBezTo>
                    <a:cubicBezTo>
                      <a:pt x="35" y="722"/>
                      <a:pt x="35" y="722"/>
                      <a:pt x="35" y="722"/>
                    </a:cubicBezTo>
                    <a:cubicBezTo>
                      <a:pt x="23" y="706"/>
                      <a:pt x="23" y="706"/>
                      <a:pt x="23" y="706"/>
                    </a:cubicBezTo>
                    <a:cubicBezTo>
                      <a:pt x="35" y="688"/>
                      <a:pt x="35" y="688"/>
                      <a:pt x="35" y="688"/>
                    </a:cubicBezTo>
                    <a:cubicBezTo>
                      <a:pt x="26" y="668"/>
                      <a:pt x="26" y="668"/>
                      <a:pt x="26" y="668"/>
                    </a:cubicBezTo>
                    <a:cubicBezTo>
                      <a:pt x="39" y="648"/>
                      <a:pt x="39" y="648"/>
                      <a:pt x="39" y="648"/>
                    </a:cubicBezTo>
                    <a:cubicBezTo>
                      <a:pt x="28" y="628"/>
                      <a:pt x="28" y="628"/>
                      <a:pt x="28" y="628"/>
                    </a:cubicBezTo>
                    <a:cubicBezTo>
                      <a:pt x="37" y="599"/>
                      <a:pt x="37" y="599"/>
                      <a:pt x="37" y="599"/>
                    </a:cubicBezTo>
                    <a:cubicBezTo>
                      <a:pt x="27" y="591"/>
                      <a:pt x="27" y="591"/>
                      <a:pt x="27" y="591"/>
                    </a:cubicBezTo>
                    <a:cubicBezTo>
                      <a:pt x="28" y="581"/>
                      <a:pt x="28" y="581"/>
                      <a:pt x="28" y="581"/>
                    </a:cubicBezTo>
                    <a:cubicBezTo>
                      <a:pt x="12" y="552"/>
                      <a:pt x="12" y="552"/>
                      <a:pt x="12" y="552"/>
                    </a:cubicBezTo>
                    <a:cubicBezTo>
                      <a:pt x="12" y="552"/>
                      <a:pt x="31" y="553"/>
                      <a:pt x="32" y="553"/>
                    </a:cubicBezTo>
                    <a:cubicBezTo>
                      <a:pt x="33" y="553"/>
                      <a:pt x="46" y="544"/>
                      <a:pt x="46" y="544"/>
                    </a:cubicBezTo>
                    <a:cubicBezTo>
                      <a:pt x="45" y="528"/>
                      <a:pt x="45" y="528"/>
                      <a:pt x="45" y="528"/>
                    </a:cubicBezTo>
                    <a:cubicBezTo>
                      <a:pt x="76" y="496"/>
                      <a:pt x="76" y="496"/>
                      <a:pt x="76" y="496"/>
                    </a:cubicBezTo>
                    <a:cubicBezTo>
                      <a:pt x="95" y="496"/>
                      <a:pt x="95" y="496"/>
                      <a:pt x="95" y="496"/>
                    </a:cubicBezTo>
                    <a:cubicBezTo>
                      <a:pt x="123" y="469"/>
                      <a:pt x="123" y="469"/>
                      <a:pt x="123" y="469"/>
                    </a:cubicBezTo>
                    <a:cubicBezTo>
                      <a:pt x="137" y="468"/>
                      <a:pt x="137" y="468"/>
                      <a:pt x="137" y="468"/>
                    </a:cubicBezTo>
                    <a:cubicBezTo>
                      <a:pt x="140" y="440"/>
                      <a:pt x="140" y="440"/>
                      <a:pt x="140" y="440"/>
                    </a:cubicBezTo>
                    <a:cubicBezTo>
                      <a:pt x="160" y="426"/>
                      <a:pt x="160" y="426"/>
                      <a:pt x="160" y="426"/>
                    </a:cubicBezTo>
                    <a:cubicBezTo>
                      <a:pt x="160" y="415"/>
                      <a:pt x="160" y="415"/>
                      <a:pt x="160" y="415"/>
                    </a:cubicBezTo>
                    <a:cubicBezTo>
                      <a:pt x="136" y="389"/>
                      <a:pt x="136" y="389"/>
                      <a:pt x="136" y="389"/>
                    </a:cubicBezTo>
                    <a:cubicBezTo>
                      <a:pt x="116" y="387"/>
                      <a:pt x="116" y="387"/>
                      <a:pt x="116" y="387"/>
                    </a:cubicBezTo>
                    <a:cubicBezTo>
                      <a:pt x="103" y="398"/>
                      <a:pt x="103" y="398"/>
                      <a:pt x="103" y="398"/>
                    </a:cubicBezTo>
                    <a:cubicBezTo>
                      <a:pt x="87" y="381"/>
                      <a:pt x="87" y="381"/>
                      <a:pt x="87" y="381"/>
                    </a:cubicBezTo>
                    <a:cubicBezTo>
                      <a:pt x="88" y="367"/>
                      <a:pt x="88" y="367"/>
                      <a:pt x="88" y="367"/>
                    </a:cubicBezTo>
                    <a:cubicBezTo>
                      <a:pt x="97" y="350"/>
                      <a:pt x="97" y="350"/>
                      <a:pt x="97" y="350"/>
                    </a:cubicBezTo>
                    <a:cubicBezTo>
                      <a:pt x="88" y="339"/>
                      <a:pt x="88" y="339"/>
                      <a:pt x="88" y="339"/>
                    </a:cubicBezTo>
                    <a:cubicBezTo>
                      <a:pt x="94" y="324"/>
                      <a:pt x="94" y="324"/>
                      <a:pt x="94" y="324"/>
                    </a:cubicBezTo>
                    <a:cubicBezTo>
                      <a:pt x="85" y="315"/>
                      <a:pt x="85" y="315"/>
                      <a:pt x="85" y="315"/>
                    </a:cubicBezTo>
                    <a:cubicBezTo>
                      <a:pt x="61" y="324"/>
                      <a:pt x="61" y="324"/>
                      <a:pt x="61" y="324"/>
                    </a:cubicBezTo>
                    <a:cubicBezTo>
                      <a:pt x="49" y="311"/>
                      <a:pt x="49" y="311"/>
                      <a:pt x="49" y="311"/>
                    </a:cubicBezTo>
                    <a:cubicBezTo>
                      <a:pt x="32" y="321"/>
                      <a:pt x="32" y="321"/>
                      <a:pt x="32" y="321"/>
                    </a:cubicBezTo>
                    <a:cubicBezTo>
                      <a:pt x="32" y="321"/>
                      <a:pt x="22" y="310"/>
                      <a:pt x="20" y="310"/>
                    </a:cubicBezTo>
                    <a:cubicBezTo>
                      <a:pt x="20" y="311"/>
                      <a:pt x="13" y="311"/>
                      <a:pt x="11" y="311"/>
                    </a:cubicBezTo>
                    <a:cubicBezTo>
                      <a:pt x="17" y="293"/>
                      <a:pt x="17" y="293"/>
                      <a:pt x="17" y="293"/>
                    </a:cubicBezTo>
                    <a:cubicBezTo>
                      <a:pt x="5" y="285"/>
                      <a:pt x="5" y="285"/>
                      <a:pt x="5" y="285"/>
                    </a:cubicBezTo>
                    <a:cubicBezTo>
                      <a:pt x="24" y="264"/>
                      <a:pt x="24" y="264"/>
                      <a:pt x="24" y="264"/>
                    </a:cubicBezTo>
                    <a:cubicBezTo>
                      <a:pt x="39" y="248"/>
                      <a:pt x="39" y="248"/>
                      <a:pt x="39" y="248"/>
                    </a:cubicBezTo>
                    <a:cubicBezTo>
                      <a:pt x="52" y="249"/>
                      <a:pt x="52" y="249"/>
                      <a:pt x="52" y="249"/>
                    </a:cubicBezTo>
                    <a:cubicBezTo>
                      <a:pt x="61" y="239"/>
                      <a:pt x="61" y="239"/>
                      <a:pt x="61" y="239"/>
                    </a:cubicBezTo>
                    <a:cubicBezTo>
                      <a:pt x="64" y="219"/>
                      <a:pt x="64" y="219"/>
                      <a:pt x="64" y="219"/>
                    </a:cubicBezTo>
                    <a:cubicBezTo>
                      <a:pt x="51" y="217"/>
                      <a:pt x="51" y="217"/>
                      <a:pt x="51" y="217"/>
                    </a:cubicBezTo>
                    <a:cubicBezTo>
                      <a:pt x="46" y="201"/>
                      <a:pt x="46" y="201"/>
                      <a:pt x="46" y="201"/>
                    </a:cubicBezTo>
                    <a:cubicBezTo>
                      <a:pt x="54" y="195"/>
                      <a:pt x="54" y="195"/>
                      <a:pt x="54" y="195"/>
                    </a:cubicBezTo>
                    <a:cubicBezTo>
                      <a:pt x="46" y="180"/>
                      <a:pt x="46" y="180"/>
                      <a:pt x="46" y="180"/>
                    </a:cubicBezTo>
                    <a:cubicBezTo>
                      <a:pt x="28" y="170"/>
                      <a:pt x="28" y="170"/>
                      <a:pt x="28" y="170"/>
                    </a:cubicBezTo>
                    <a:cubicBezTo>
                      <a:pt x="18" y="182"/>
                      <a:pt x="18" y="182"/>
                      <a:pt x="18" y="182"/>
                    </a:cubicBezTo>
                    <a:cubicBezTo>
                      <a:pt x="0" y="172"/>
                      <a:pt x="0" y="172"/>
                      <a:pt x="0" y="172"/>
                    </a:cubicBezTo>
                    <a:cubicBezTo>
                      <a:pt x="10" y="158"/>
                      <a:pt x="10" y="158"/>
                      <a:pt x="10" y="158"/>
                    </a:cubicBezTo>
                    <a:cubicBezTo>
                      <a:pt x="4" y="149"/>
                      <a:pt x="4" y="149"/>
                      <a:pt x="4" y="149"/>
                    </a:cubicBezTo>
                    <a:cubicBezTo>
                      <a:pt x="19" y="137"/>
                      <a:pt x="19" y="137"/>
                      <a:pt x="19" y="137"/>
                    </a:cubicBezTo>
                    <a:cubicBezTo>
                      <a:pt x="9" y="129"/>
                      <a:pt x="9" y="129"/>
                      <a:pt x="9" y="129"/>
                    </a:cubicBezTo>
                    <a:cubicBezTo>
                      <a:pt x="21" y="115"/>
                      <a:pt x="21" y="115"/>
                      <a:pt x="21" y="115"/>
                    </a:cubicBezTo>
                    <a:cubicBezTo>
                      <a:pt x="32" y="115"/>
                      <a:pt x="32" y="115"/>
                      <a:pt x="32" y="115"/>
                    </a:cubicBezTo>
                    <a:cubicBezTo>
                      <a:pt x="46" y="96"/>
                      <a:pt x="46" y="96"/>
                      <a:pt x="46" y="96"/>
                    </a:cubicBezTo>
                    <a:cubicBezTo>
                      <a:pt x="44" y="84"/>
                      <a:pt x="44" y="84"/>
                      <a:pt x="44" y="84"/>
                    </a:cubicBezTo>
                    <a:cubicBezTo>
                      <a:pt x="53" y="70"/>
                      <a:pt x="53" y="70"/>
                      <a:pt x="53" y="70"/>
                    </a:cubicBezTo>
                    <a:cubicBezTo>
                      <a:pt x="66" y="80"/>
                      <a:pt x="66" y="80"/>
                      <a:pt x="66" y="80"/>
                    </a:cubicBezTo>
                    <a:cubicBezTo>
                      <a:pt x="73" y="70"/>
                      <a:pt x="73" y="70"/>
                      <a:pt x="73" y="70"/>
                    </a:cubicBezTo>
                    <a:cubicBezTo>
                      <a:pt x="108" y="73"/>
                      <a:pt x="108" y="73"/>
                      <a:pt x="108" y="73"/>
                    </a:cubicBezTo>
                    <a:cubicBezTo>
                      <a:pt x="122" y="65"/>
                      <a:pt x="122" y="65"/>
                      <a:pt x="122" y="65"/>
                    </a:cubicBezTo>
                    <a:cubicBezTo>
                      <a:pt x="122" y="51"/>
                      <a:pt x="122" y="51"/>
                      <a:pt x="122" y="51"/>
                    </a:cubicBezTo>
                    <a:cubicBezTo>
                      <a:pt x="141" y="38"/>
                      <a:pt x="141" y="38"/>
                      <a:pt x="141" y="38"/>
                    </a:cubicBezTo>
                    <a:cubicBezTo>
                      <a:pt x="148" y="45"/>
                      <a:pt x="148" y="45"/>
                      <a:pt x="148" y="45"/>
                    </a:cubicBezTo>
                    <a:cubicBezTo>
                      <a:pt x="166" y="43"/>
                      <a:pt x="166" y="43"/>
                      <a:pt x="166" y="43"/>
                    </a:cubicBezTo>
                    <a:cubicBezTo>
                      <a:pt x="188" y="49"/>
                      <a:pt x="188" y="49"/>
                      <a:pt x="188" y="49"/>
                    </a:cubicBezTo>
                    <a:cubicBezTo>
                      <a:pt x="194" y="36"/>
                      <a:pt x="194" y="36"/>
                      <a:pt x="194" y="36"/>
                    </a:cubicBezTo>
                    <a:cubicBezTo>
                      <a:pt x="211" y="36"/>
                      <a:pt x="211" y="36"/>
                      <a:pt x="211" y="36"/>
                    </a:cubicBezTo>
                    <a:cubicBezTo>
                      <a:pt x="211" y="50"/>
                      <a:pt x="211" y="50"/>
                      <a:pt x="211" y="50"/>
                    </a:cubicBezTo>
                    <a:cubicBezTo>
                      <a:pt x="228" y="60"/>
                      <a:pt x="228" y="60"/>
                      <a:pt x="228" y="60"/>
                    </a:cubicBezTo>
                    <a:cubicBezTo>
                      <a:pt x="245" y="66"/>
                      <a:pt x="245" y="66"/>
                      <a:pt x="245" y="66"/>
                    </a:cubicBezTo>
                    <a:cubicBezTo>
                      <a:pt x="253" y="61"/>
                      <a:pt x="253" y="61"/>
                      <a:pt x="253" y="61"/>
                    </a:cubicBezTo>
                    <a:cubicBezTo>
                      <a:pt x="253" y="49"/>
                      <a:pt x="253" y="49"/>
                      <a:pt x="253" y="49"/>
                    </a:cubicBezTo>
                    <a:cubicBezTo>
                      <a:pt x="270" y="41"/>
                      <a:pt x="270" y="41"/>
                      <a:pt x="270" y="41"/>
                    </a:cubicBezTo>
                    <a:cubicBezTo>
                      <a:pt x="270" y="41"/>
                      <a:pt x="270" y="46"/>
                      <a:pt x="271" y="46"/>
                    </a:cubicBezTo>
                    <a:cubicBezTo>
                      <a:pt x="272" y="46"/>
                      <a:pt x="277" y="45"/>
                      <a:pt x="277" y="45"/>
                    </a:cubicBezTo>
                    <a:cubicBezTo>
                      <a:pt x="285" y="47"/>
                      <a:pt x="285" y="47"/>
                      <a:pt x="285" y="47"/>
                    </a:cubicBezTo>
                    <a:cubicBezTo>
                      <a:pt x="288" y="52"/>
                      <a:pt x="288" y="52"/>
                      <a:pt x="288" y="52"/>
                    </a:cubicBezTo>
                    <a:cubicBezTo>
                      <a:pt x="300" y="52"/>
                      <a:pt x="300" y="52"/>
                      <a:pt x="300" y="52"/>
                    </a:cubicBezTo>
                    <a:cubicBezTo>
                      <a:pt x="303" y="43"/>
                      <a:pt x="303" y="43"/>
                      <a:pt x="303" y="43"/>
                    </a:cubicBezTo>
                    <a:cubicBezTo>
                      <a:pt x="321" y="47"/>
                      <a:pt x="321" y="47"/>
                      <a:pt x="321" y="47"/>
                    </a:cubicBezTo>
                    <a:cubicBezTo>
                      <a:pt x="327" y="28"/>
                      <a:pt x="327" y="28"/>
                      <a:pt x="327" y="28"/>
                    </a:cubicBezTo>
                    <a:cubicBezTo>
                      <a:pt x="334" y="38"/>
                      <a:pt x="334" y="38"/>
                      <a:pt x="334" y="38"/>
                    </a:cubicBezTo>
                    <a:cubicBezTo>
                      <a:pt x="352" y="38"/>
                      <a:pt x="352" y="38"/>
                      <a:pt x="352" y="38"/>
                    </a:cubicBezTo>
                    <a:cubicBezTo>
                      <a:pt x="364" y="30"/>
                      <a:pt x="364" y="30"/>
                      <a:pt x="364" y="30"/>
                    </a:cubicBezTo>
                    <a:cubicBezTo>
                      <a:pt x="374" y="35"/>
                      <a:pt x="374" y="35"/>
                      <a:pt x="374" y="35"/>
                    </a:cubicBezTo>
                    <a:cubicBezTo>
                      <a:pt x="380" y="15"/>
                      <a:pt x="380" y="15"/>
                      <a:pt x="380" y="15"/>
                    </a:cubicBezTo>
                    <a:cubicBezTo>
                      <a:pt x="398" y="16"/>
                      <a:pt x="398" y="16"/>
                      <a:pt x="398" y="16"/>
                    </a:cubicBezTo>
                    <a:cubicBezTo>
                      <a:pt x="407" y="0"/>
                      <a:pt x="407" y="0"/>
                      <a:pt x="407" y="0"/>
                    </a:cubicBezTo>
                    <a:cubicBezTo>
                      <a:pt x="423" y="1"/>
                      <a:pt x="423" y="1"/>
                      <a:pt x="423" y="1"/>
                    </a:cubicBezTo>
                    <a:cubicBezTo>
                      <a:pt x="424" y="15"/>
                      <a:pt x="424" y="15"/>
                      <a:pt x="424" y="15"/>
                    </a:cubicBezTo>
                    <a:cubicBezTo>
                      <a:pt x="423" y="33"/>
                      <a:pt x="423" y="33"/>
                      <a:pt x="423" y="33"/>
                    </a:cubicBezTo>
                    <a:cubicBezTo>
                      <a:pt x="424" y="37"/>
                      <a:pt x="424" y="37"/>
                      <a:pt x="424" y="37"/>
                    </a:cubicBezTo>
                    <a:cubicBezTo>
                      <a:pt x="431" y="36"/>
                      <a:pt x="431" y="36"/>
                      <a:pt x="431" y="36"/>
                    </a:cubicBezTo>
                    <a:cubicBezTo>
                      <a:pt x="436" y="35"/>
                      <a:pt x="436" y="35"/>
                      <a:pt x="436" y="35"/>
                    </a:cubicBezTo>
                    <a:cubicBezTo>
                      <a:pt x="448" y="56"/>
                      <a:pt x="448" y="56"/>
                      <a:pt x="448" y="56"/>
                    </a:cubicBezTo>
                    <a:cubicBezTo>
                      <a:pt x="469" y="55"/>
                      <a:pt x="469" y="55"/>
                      <a:pt x="469" y="55"/>
                    </a:cubicBezTo>
                    <a:cubicBezTo>
                      <a:pt x="501" y="48"/>
                      <a:pt x="501" y="48"/>
                      <a:pt x="501" y="48"/>
                    </a:cubicBezTo>
                    <a:cubicBezTo>
                      <a:pt x="512" y="51"/>
                      <a:pt x="512" y="51"/>
                      <a:pt x="512" y="51"/>
                    </a:cubicBezTo>
                    <a:cubicBezTo>
                      <a:pt x="521" y="70"/>
                      <a:pt x="521" y="70"/>
                      <a:pt x="521" y="70"/>
                    </a:cubicBezTo>
                    <a:cubicBezTo>
                      <a:pt x="541" y="71"/>
                      <a:pt x="541" y="71"/>
                      <a:pt x="541" y="71"/>
                    </a:cubicBezTo>
                    <a:cubicBezTo>
                      <a:pt x="543" y="95"/>
                      <a:pt x="543" y="95"/>
                      <a:pt x="543" y="95"/>
                    </a:cubicBezTo>
                    <a:cubicBezTo>
                      <a:pt x="551" y="97"/>
                      <a:pt x="551" y="97"/>
                      <a:pt x="551" y="97"/>
                    </a:cubicBezTo>
                    <a:cubicBezTo>
                      <a:pt x="551" y="110"/>
                      <a:pt x="551" y="110"/>
                      <a:pt x="551" y="110"/>
                    </a:cubicBezTo>
                    <a:cubicBezTo>
                      <a:pt x="569" y="124"/>
                      <a:pt x="569" y="124"/>
                      <a:pt x="569" y="124"/>
                    </a:cubicBezTo>
                    <a:cubicBezTo>
                      <a:pt x="582" y="114"/>
                      <a:pt x="582" y="114"/>
                      <a:pt x="582" y="114"/>
                    </a:cubicBezTo>
                    <a:cubicBezTo>
                      <a:pt x="594" y="127"/>
                      <a:pt x="594" y="127"/>
                      <a:pt x="594" y="127"/>
                    </a:cubicBezTo>
                    <a:cubicBezTo>
                      <a:pt x="598" y="113"/>
                      <a:pt x="598" y="113"/>
                      <a:pt x="598" y="113"/>
                    </a:cubicBezTo>
                    <a:cubicBezTo>
                      <a:pt x="619" y="114"/>
                      <a:pt x="619" y="114"/>
                      <a:pt x="619" y="114"/>
                    </a:cubicBezTo>
                    <a:cubicBezTo>
                      <a:pt x="623" y="102"/>
                      <a:pt x="623" y="102"/>
                      <a:pt x="623" y="102"/>
                    </a:cubicBezTo>
                    <a:cubicBezTo>
                      <a:pt x="613" y="93"/>
                      <a:pt x="613" y="93"/>
                      <a:pt x="613" y="93"/>
                    </a:cubicBezTo>
                    <a:cubicBezTo>
                      <a:pt x="619" y="82"/>
                      <a:pt x="619" y="82"/>
                      <a:pt x="619" y="82"/>
                    </a:cubicBezTo>
                    <a:cubicBezTo>
                      <a:pt x="615" y="77"/>
                      <a:pt x="615" y="77"/>
                      <a:pt x="615" y="77"/>
                    </a:cubicBezTo>
                    <a:cubicBezTo>
                      <a:pt x="599" y="89"/>
                      <a:pt x="599" y="89"/>
                      <a:pt x="599" y="89"/>
                    </a:cubicBezTo>
                    <a:cubicBezTo>
                      <a:pt x="588" y="77"/>
                      <a:pt x="588" y="77"/>
                      <a:pt x="588" y="77"/>
                    </a:cubicBezTo>
                    <a:cubicBezTo>
                      <a:pt x="594" y="67"/>
                      <a:pt x="594" y="67"/>
                      <a:pt x="594" y="67"/>
                    </a:cubicBezTo>
                    <a:cubicBezTo>
                      <a:pt x="622" y="65"/>
                      <a:pt x="622" y="65"/>
                      <a:pt x="622" y="65"/>
                    </a:cubicBezTo>
                    <a:cubicBezTo>
                      <a:pt x="624" y="50"/>
                      <a:pt x="624" y="50"/>
                      <a:pt x="624" y="50"/>
                    </a:cubicBezTo>
                    <a:cubicBezTo>
                      <a:pt x="619" y="35"/>
                      <a:pt x="619" y="35"/>
                      <a:pt x="619" y="35"/>
                    </a:cubicBezTo>
                    <a:cubicBezTo>
                      <a:pt x="625" y="38"/>
                      <a:pt x="625" y="38"/>
                      <a:pt x="625" y="38"/>
                    </a:cubicBezTo>
                    <a:cubicBezTo>
                      <a:pt x="638" y="37"/>
                      <a:pt x="638" y="37"/>
                      <a:pt x="638" y="37"/>
                    </a:cubicBezTo>
                    <a:cubicBezTo>
                      <a:pt x="654" y="16"/>
                      <a:pt x="654" y="16"/>
                      <a:pt x="654" y="16"/>
                    </a:cubicBezTo>
                    <a:cubicBezTo>
                      <a:pt x="677" y="27"/>
                      <a:pt x="677" y="27"/>
                      <a:pt x="677" y="27"/>
                    </a:cubicBezTo>
                    <a:cubicBezTo>
                      <a:pt x="696" y="27"/>
                      <a:pt x="696" y="27"/>
                      <a:pt x="696" y="27"/>
                    </a:cubicBezTo>
                    <a:cubicBezTo>
                      <a:pt x="702" y="27"/>
                      <a:pt x="702" y="27"/>
                      <a:pt x="702" y="27"/>
                    </a:cubicBezTo>
                    <a:cubicBezTo>
                      <a:pt x="716" y="16"/>
                      <a:pt x="716" y="16"/>
                      <a:pt x="716" y="16"/>
                    </a:cubicBezTo>
                    <a:cubicBezTo>
                      <a:pt x="740" y="16"/>
                      <a:pt x="740" y="16"/>
                      <a:pt x="740" y="16"/>
                    </a:cubicBezTo>
                    <a:cubicBezTo>
                      <a:pt x="748" y="28"/>
                      <a:pt x="748" y="28"/>
                      <a:pt x="748" y="28"/>
                    </a:cubicBezTo>
                    <a:cubicBezTo>
                      <a:pt x="753" y="35"/>
                      <a:pt x="753" y="35"/>
                      <a:pt x="753" y="35"/>
                    </a:cubicBezTo>
                    <a:cubicBezTo>
                      <a:pt x="748" y="44"/>
                      <a:pt x="748" y="44"/>
                      <a:pt x="748" y="44"/>
                    </a:cubicBezTo>
                    <a:cubicBezTo>
                      <a:pt x="757" y="59"/>
                      <a:pt x="757" y="59"/>
                      <a:pt x="757" y="59"/>
                    </a:cubicBezTo>
                    <a:cubicBezTo>
                      <a:pt x="770" y="58"/>
                      <a:pt x="770" y="58"/>
                      <a:pt x="770" y="58"/>
                    </a:cubicBezTo>
                    <a:cubicBezTo>
                      <a:pt x="771" y="63"/>
                      <a:pt x="771" y="63"/>
                      <a:pt x="771" y="63"/>
                    </a:cubicBezTo>
                    <a:cubicBezTo>
                      <a:pt x="769" y="67"/>
                      <a:pt x="769" y="67"/>
                      <a:pt x="769" y="67"/>
                    </a:cubicBezTo>
                    <a:cubicBezTo>
                      <a:pt x="773" y="73"/>
                      <a:pt x="773" y="73"/>
                      <a:pt x="773" y="73"/>
                    </a:cubicBezTo>
                    <a:cubicBezTo>
                      <a:pt x="781" y="75"/>
                      <a:pt x="781" y="75"/>
                      <a:pt x="781" y="75"/>
                    </a:cubicBezTo>
                    <a:cubicBezTo>
                      <a:pt x="780" y="84"/>
                      <a:pt x="780" y="84"/>
                      <a:pt x="780" y="84"/>
                    </a:cubicBezTo>
                    <a:cubicBezTo>
                      <a:pt x="772" y="89"/>
                      <a:pt x="772" y="89"/>
                      <a:pt x="772" y="89"/>
                    </a:cubicBezTo>
                    <a:cubicBezTo>
                      <a:pt x="754" y="87"/>
                      <a:pt x="754" y="87"/>
                      <a:pt x="754" y="87"/>
                    </a:cubicBezTo>
                    <a:cubicBezTo>
                      <a:pt x="751" y="78"/>
                      <a:pt x="751" y="78"/>
                      <a:pt x="751" y="78"/>
                    </a:cubicBezTo>
                    <a:cubicBezTo>
                      <a:pt x="744" y="75"/>
                      <a:pt x="744" y="75"/>
                      <a:pt x="744" y="75"/>
                    </a:cubicBezTo>
                    <a:cubicBezTo>
                      <a:pt x="730" y="76"/>
                      <a:pt x="730" y="76"/>
                      <a:pt x="730" y="76"/>
                    </a:cubicBezTo>
                    <a:cubicBezTo>
                      <a:pt x="723" y="95"/>
                      <a:pt x="723" y="95"/>
                      <a:pt x="723" y="95"/>
                    </a:cubicBezTo>
                    <a:cubicBezTo>
                      <a:pt x="736" y="102"/>
                      <a:pt x="736" y="102"/>
                      <a:pt x="736" y="102"/>
                    </a:cubicBezTo>
                    <a:cubicBezTo>
                      <a:pt x="746" y="93"/>
                      <a:pt x="746" y="93"/>
                      <a:pt x="746" y="93"/>
                    </a:cubicBezTo>
                    <a:cubicBezTo>
                      <a:pt x="754" y="125"/>
                      <a:pt x="754" y="125"/>
                      <a:pt x="754" y="125"/>
                    </a:cubicBezTo>
                    <a:cubicBezTo>
                      <a:pt x="769" y="121"/>
                      <a:pt x="769" y="121"/>
                      <a:pt x="769" y="121"/>
                    </a:cubicBezTo>
                    <a:cubicBezTo>
                      <a:pt x="785" y="129"/>
                      <a:pt x="785" y="129"/>
                      <a:pt x="785" y="129"/>
                    </a:cubicBezTo>
                    <a:cubicBezTo>
                      <a:pt x="800" y="151"/>
                      <a:pt x="800" y="151"/>
                      <a:pt x="800" y="151"/>
                    </a:cubicBezTo>
                    <a:cubicBezTo>
                      <a:pt x="800" y="159"/>
                      <a:pt x="800" y="159"/>
                      <a:pt x="800" y="159"/>
                    </a:cubicBezTo>
                    <a:cubicBezTo>
                      <a:pt x="795" y="160"/>
                      <a:pt x="795" y="160"/>
                      <a:pt x="795" y="160"/>
                    </a:cubicBezTo>
                    <a:cubicBezTo>
                      <a:pt x="790" y="156"/>
                      <a:pt x="790" y="156"/>
                      <a:pt x="790" y="156"/>
                    </a:cubicBezTo>
                    <a:cubicBezTo>
                      <a:pt x="786" y="157"/>
                      <a:pt x="786" y="157"/>
                      <a:pt x="786" y="157"/>
                    </a:cubicBezTo>
                    <a:cubicBezTo>
                      <a:pt x="768" y="155"/>
                      <a:pt x="768" y="155"/>
                      <a:pt x="768" y="155"/>
                    </a:cubicBezTo>
                    <a:cubicBezTo>
                      <a:pt x="768" y="160"/>
                      <a:pt x="768" y="160"/>
                      <a:pt x="768" y="160"/>
                    </a:cubicBezTo>
                    <a:cubicBezTo>
                      <a:pt x="770" y="161"/>
                      <a:pt x="770" y="161"/>
                      <a:pt x="770" y="161"/>
                    </a:cubicBezTo>
                    <a:cubicBezTo>
                      <a:pt x="769" y="167"/>
                      <a:pt x="769" y="167"/>
                      <a:pt x="769" y="167"/>
                    </a:cubicBezTo>
                    <a:cubicBezTo>
                      <a:pt x="764" y="170"/>
                      <a:pt x="764" y="170"/>
                      <a:pt x="764" y="170"/>
                    </a:cubicBezTo>
                    <a:cubicBezTo>
                      <a:pt x="764" y="170"/>
                      <a:pt x="756" y="178"/>
                      <a:pt x="756" y="179"/>
                    </a:cubicBezTo>
                    <a:cubicBezTo>
                      <a:pt x="756" y="179"/>
                      <a:pt x="761" y="180"/>
                      <a:pt x="761" y="180"/>
                    </a:cubicBezTo>
                    <a:cubicBezTo>
                      <a:pt x="766" y="177"/>
                      <a:pt x="766" y="177"/>
                      <a:pt x="766" y="177"/>
                    </a:cubicBezTo>
                    <a:cubicBezTo>
                      <a:pt x="768" y="180"/>
                      <a:pt x="768" y="180"/>
                      <a:pt x="768" y="180"/>
                    </a:cubicBezTo>
                    <a:cubicBezTo>
                      <a:pt x="765" y="185"/>
                      <a:pt x="765" y="185"/>
                      <a:pt x="765" y="185"/>
                    </a:cubicBezTo>
                    <a:cubicBezTo>
                      <a:pt x="768" y="196"/>
                      <a:pt x="768" y="196"/>
                      <a:pt x="768" y="196"/>
                    </a:cubicBezTo>
                    <a:cubicBezTo>
                      <a:pt x="772" y="199"/>
                      <a:pt x="772" y="199"/>
                      <a:pt x="772" y="199"/>
                    </a:cubicBezTo>
                    <a:cubicBezTo>
                      <a:pt x="769" y="204"/>
                      <a:pt x="769" y="204"/>
                      <a:pt x="769" y="204"/>
                    </a:cubicBezTo>
                    <a:cubicBezTo>
                      <a:pt x="770" y="221"/>
                      <a:pt x="770" y="221"/>
                      <a:pt x="770" y="221"/>
                    </a:cubicBezTo>
                    <a:cubicBezTo>
                      <a:pt x="758" y="232"/>
                      <a:pt x="758" y="232"/>
                      <a:pt x="758" y="232"/>
                    </a:cubicBezTo>
                    <a:cubicBezTo>
                      <a:pt x="765" y="253"/>
                      <a:pt x="765" y="253"/>
                      <a:pt x="765" y="253"/>
                    </a:cubicBezTo>
                    <a:cubicBezTo>
                      <a:pt x="760" y="269"/>
                      <a:pt x="760" y="269"/>
                      <a:pt x="760" y="269"/>
                    </a:cubicBezTo>
                    <a:cubicBezTo>
                      <a:pt x="776" y="293"/>
                      <a:pt x="776" y="293"/>
                      <a:pt x="776" y="293"/>
                    </a:cubicBezTo>
                    <a:cubicBezTo>
                      <a:pt x="794" y="292"/>
                      <a:pt x="794" y="292"/>
                      <a:pt x="794" y="292"/>
                    </a:cubicBezTo>
                    <a:cubicBezTo>
                      <a:pt x="796" y="297"/>
                      <a:pt x="796" y="297"/>
                      <a:pt x="796" y="297"/>
                    </a:cubicBezTo>
                    <a:cubicBezTo>
                      <a:pt x="792" y="307"/>
                      <a:pt x="792" y="307"/>
                      <a:pt x="792" y="307"/>
                    </a:cubicBezTo>
                    <a:cubicBezTo>
                      <a:pt x="803" y="316"/>
                      <a:pt x="803" y="316"/>
                      <a:pt x="803" y="316"/>
                    </a:cubicBezTo>
                    <a:cubicBezTo>
                      <a:pt x="820" y="301"/>
                      <a:pt x="820" y="301"/>
                      <a:pt x="820" y="301"/>
                    </a:cubicBezTo>
                    <a:cubicBezTo>
                      <a:pt x="816" y="285"/>
                      <a:pt x="816" y="285"/>
                      <a:pt x="816" y="285"/>
                    </a:cubicBezTo>
                    <a:cubicBezTo>
                      <a:pt x="831" y="280"/>
                      <a:pt x="831" y="280"/>
                      <a:pt x="831" y="280"/>
                    </a:cubicBezTo>
                    <a:cubicBezTo>
                      <a:pt x="837" y="291"/>
                      <a:pt x="837" y="291"/>
                      <a:pt x="837" y="291"/>
                    </a:cubicBezTo>
                    <a:cubicBezTo>
                      <a:pt x="828" y="310"/>
                      <a:pt x="828" y="310"/>
                      <a:pt x="828" y="310"/>
                    </a:cubicBezTo>
                    <a:cubicBezTo>
                      <a:pt x="845" y="312"/>
                      <a:pt x="845" y="312"/>
                      <a:pt x="845" y="312"/>
                    </a:cubicBezTo>
                    <a:cubicBezTo>
                      <a:pt x="855" y="316"/>
                      <a:pt x="855" y="316"/>
                      <a:pt x="855" y="316"/>
                    </a:cubicBezTo>
                    <a:cubicBezTo>
                      <a:pt x="869" y="302"/>
                      <a:pt x="869" y="302"/>
                      <a:pt x="869" y="302"/>
                    </a:cubicBezTo>
                    <a:cubicBezTo>
                      <a:pt x="869" y="286"/>
                      <a:pt x="869" y="286"/>
                      <a:pt x="869" y="286"/>
                    </a:cubicBezTo>
                    <a:cubicBezTo>
                      <a:pt x="890" y="278"/>
                      <a:pt x="890" y="278"/>
                      <a:pt x="890" y="278"/>
                    </a:cubicBezTo>
                    <a:cubicBezTo>
                      <a:pt x="908" y="279"/>
                      <a:pt x="908" y="279"/>
                      <a:pt x="908" y="279"/>
                    </a:cubicBezTo>
                    <a:cubicBezTo>
                      <a:pt x="916" y="289"/>
                      <a:pt x="916" y="289"/>
                      <a:pt x="916" y="289"/>
                    </a:cubicBezTo>
                    <a:cubicBezTo>
                      <a:pt x="937" y="282"/>
                      <a:pt x="937" y="282"/>
                      <a:pt x="937" y="282"/>
                    </a:cubicBezTo>
                    <a:cubicBezTo>
                      <a:pt x="944" y="291"/>
                      <a:pt x="944" y="291"/>
                      <a:pt x="944" y="291"/>
                    </a:cubicBezTo>
                    <a:cubicBezTo>
                      <a:pt x="939" y="303"/>
                      <a:pt x="939" y="303"/>
                      <a:pt x="939" y="303"/>
                    </a:cubicBezTo>
                    <a:cubicBezTo>
                      <a:pt x="947" y="307"/>
                      <a:pt x="947" y="307"/>
                      <a:pt x="947" y="307"/>
                    </a:cubicBezTo>
                    <a:cubicBezTo>
                      <a:pt x="945" y="324"/>
                      <a:pt x="945" y="324"/>
                      <a:pt x="945" y="324"/>
                    </a:cubicBezTo>
                    <a:cubicBezTo>
                      <a:pt x="967" y="330"/>
                      <a:pt x="967" y="330"/>
                      <a:pt x="967" y="330"/>
                    </a:cubicBezTo>
                    <a:cubicBezTo>
                      <a:pt x="988" y="330"/>
                      <a:pt x="988" y="330"/>
                      <a:pt x="988" y="330"/>
                    </a:cubicBezTo>
                    <a:cubicBezTo>
                      <a:pt x="996" y="314"/>
                      <a:pt x="996" y="314"/>
                      <a:pt x="996" y="314"/>
                    </a:cubicBezTo>
                    <a:cubicBezTo>
                      <a:pt x="1014" y="312"/>
                      <a:pt x="1014" y="312"/>
                      <a:pt x="1014" y="312"/>
                    </a:cubicBezTo>
                    <a:cubicBezTo>
                      <a:pt x="1025" y="324"/>
                      <a:pt x="1025" y="324"/>
                      <a:pt x="1025" y="324"/>
                    </a:cubicBezTo>
                    <a:lnTo>
                      <a:pt x="1016" y="341"/>
                    </a:ln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1" name="Freeform 385">
                <a:extLst>
                  <a:ext uri="{FF2B5EF4-FFF2-40B4-BE49-F238E27FC236}">
                    <a16:creationId xmlns:a16="http://schemas.microsoft.com/office/drawing/2014/main" id="{F47E8506-F928-B84C-A144-B7098925BFAF}"/>
                  </a:ext>
                </a:extLst>
              </p:cNvPr>
              <p:cNvSpPr>
                <a:spLocks/>
              </p:cNvSpPr>
              <p:nvPr/>
            </p:nvSpPr>
            <p:spPr bwMode="auto">
              <a:xfrm>
                <a:off x="-7554913" y="-10255250"/>
                <a:ext cx="1546225" cy="609600"/>
              </a:xfrm>
              <a:custGeom>
                <a:avLst/>
                <a:gdLst>
                  <a:gd name="T0" fmla="*/ 486 w 487"/>
                  <a:gd name="T1" fmla="*/ 87 h 192"/>
                  <a:gd name="T2" fmla="*/ 466 w 487"/>
                  <a:gd name="T3" fmla="*/ 94 h 192"/>
                  <a:gd name="T4" fmla="*/ 469 w 487"/>
                  <a:gd name="T5" fmla="*/ 105 h 192"/>
                  <a:gd name="T6" fmla="*/ 454 w 487"/>
                  <a:gd name="T7" fmla="*/ 107 h 192"/>
                  <a:gd name="T8" fmla="*/ 434 w 487"/>
                  <a:gd name="T9" fmla="*/ 148 h 192"/>
                  <a:gd name="T10" fmla="*/ 426 w 487"/>
                  <a:gd name="T11" fmla="*/ 145 h 192"/>
                  <a:gd name="T12" fmla="*/ 426 w 487"/>
                  <a:gd name="T13" fmla="*/ 113 h 192"/>
                  <a:gd name="T14" fmla="*/ 401 w 487"/>
                  <a:gd name="T15" fmla="*/ 128 h 192"/>
                  <a:gd name="T16" fmla="*/ 377 w 487"/>
                  <a:gd name="T17" fmla="*/ 147 h 192"/>
                  <a:gd name="T18" fmla="*/ 355 w 487"/>
                  <a:gd name="T19" fmla="*/ 150 h 192"/>
                  <a:gd name="T20" fmla="*/ 330 w 487"/>
                  <a:gd name="T21" fmla="*/ 140 h 192"/>
                  <a:gd name="T22" fmla="*/ 306 w 487"/>
                  <a:gd name="T23" fmla="*/ 155 h 192"/>
                  <a:gd name="T24" fmla="*/ 291 w 487"/>
                  <a:gd name="T25" fmla="*/ 164 h 192"/>
                  <a:gd name="T26" fmla="*/ 280 w 487"/>
                  <a:gd name="T27" fmla="*/ 157 h 192"/>
                  <a:gd name="T28" fmla="*/ 273 w 487"/>
                  <a:gd name="T29" fmla="*/ 153 h 192"/>
                  <a:gd name="T30" fmla="*/ 256 w 487"/>
                  <a:gd name="T31" fmla="*/ 173 h 192"/>
                  <a:gd name="T32" fmla="*/ 231 w 487"/>
                  <a:gd name="T33" fmla="*/ 172 h 192"/>
                  <a:gd name="T34" fmla="*/ 214 w 487"/>
                  <a:gd name="T35" fmla="*/ 148 h 192"/>
                  <a:gd name="T36" fmla="*/ 191 w 487"/>
                  <a:gd name="T37" fmla="*/ 161 h 192"/>
                  <a:gd name="T38" fmla="*/ 151 w 487"/>
                  <a:gd name="T39" fmla="*/ 157 h 192"/>
                  <a:gd name="T40" fmla="*/ 125 w 487"/>
                  <a:gd name="T41" fmla="*/ 163 h 192"/>
                  <a:gd name="T42" fmla="*/ 111 w 487"/>
                  <a:gd name="T43" fmla="*/ 185 h 192"/>
                  <a:gd name="T44" fmla="*/ 69 w 487"/>
                  <a:gd name="T45" fmla="*/ 192 h 192"/>
                  <a:gd name="T46" fmla="*/ 58 w 487"/>
                  <a:gd name="T47" fmla="*/ 169 h 192"/>
                  <a:gd name="T48" fmla="*/ 35 w 487"/>
                  <a:gd name="T49" fmla="*/ 156 h 192"/>
                  <a:gd name="T50" fmla="*/ 23 w 487"/>
                  <a:gd name="T51" fmla="*/ 157 h 192"/>
                  <a:gd name="T52" fmla="*/ 54 w 487"/>
                  <a:gd name="T53" fmla="*/ 137 h 192"/>
                  <a:gd name="T54" fmla="*/ 53 w 487"/>
                  <a:gd name="T55" fmla="*/ 112 h 192"/>
                  <a:gd name="T56" fmla="*/ 33 w 487"/>
                  <a:gd name="T57" fmla="*/ 128 h 192"/>
                  <a:gd name="T58" fmla="*/ 12 w 487"/>
                  <a:gd name="T59" fmla="*/ 103 h 192"/>
                  <a:gd name="T60" fmla="*/ 2 w 487"/>
                  <a:gd name="T61" fmla="*/ 80 h 192"/>
                  <a:gd name="T62" fmla="*/ 21 w 487"/>
                  <a:gd name="T63" fmla="*/ 35 h 192"/>
                  <a:gd name="T64" fmla="*/ 29 w 487"/>
                  <a:gd name="T65" fmla="*/ 18 h 192"/>
                  <a:gd name="T66" fmla="*/ 80 w 487"/>
                  <a:gd name="T67" fmla="*/ 24 h 192"/>
                  <a:gd name="T68" fmla="*/ 114 w 487"/>
                  <a:gd name="T69" fmla="*/ 27 h 192"/>
                  <a:gd name="T70" fmla="*/ 145 w 487"/>
                  <a:gd name="T71" fmla="*/ 25 h 192"/>
                  <a:gd name="T72" fmla="*/ 190 w 487"/>
                  <a:gd name="T73" fmla="*/ 25 h 192"/>
                  <a:gd name="T74" fmla="*/ 229 w 487"/>
                  <a:gd name="T75" fmla="*/ 15 h 192"/>
                  <a:gd name="T76" fmla="*/ 260 w 487"/>
                  <a:gd name="T77" fmla="*/ 13 h 192"/>
                  <a:gd name="T78" fmla="*/ 284 w 487"/>
                  <a:gd name="T79" fmla="*/ 30 h 192"/>
                  <a:gd name="T80" fmla="*/ 349 w 487"/>
                  <a:gd name="T81" fmla="*/ 32 h 192"/>
                  <a:gd name="T82" fmla="*/ 374 w 487"/>
                  <a:gd name="T83" fmla="*/ 47 h 192"/>
                  <a:gd name="T84" fmla="*/ 415 w 487"/>
                  <a:gd name="T85" fmla="*/ 55 h 192"/>
                  <a:gd name="T86" fmla="*/ 474 w 487"/>
                  <a:gd name="T87" fmla="*/ 67 h 192"/>
                  <a:gd name="T88" fmla="*/ 484 w 487"/>
                  <a:gd name="T89" fmla="*/ 8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7" h="192">
                    <a:moveTo>
                      <a:pt x="484" y="81"/>
                    </a:moveTo>
                    <a:cubicBezTo>
                      <a:pt x="486" y="87"/>
                      <a:pt x="486" y="87"/>
                      <a:pt x="486" y="87"/>
                    </a:cubicBezTo>
                    <a:cubicBezTo>
                      <a:pt x="486" y="87"/>
                      <a:pt x="472" y="93"/>
                      <a:pt x="471" y="94"/>
                    </a:cubicBezTo>
                    <a:cubicBezTo>
                      <a:pt x="471" y="94"/>
                      <a:pt x="466" y="94"/>
                      <a:pt x="466" y="94"/>
                    </a:cubicBezTo>
                    <a:cubicBezTo>
                      <a:pt x="465" y="98"/>
                      <a:pt x="465" y="98"/>
                      <a:pt x="465" y="98"/>
                    </a:cubicBezTo>
                    <a:cubicBezTo>
                      <a:pt x="469" y="105"/>
                      <a:pt x="469" y="105"/>
                      <a:pt x="469" y="105"/>
                    </a:cubicBezTo>
                    <a:cubicBezTo>
                      <a:pt x="466" y="108"/>
                      <a:pt x="466" y="108"/>
                      <a:pt x="466" y="108"/>
                    </a:cubicBezTo>
                    <a:cubicBezTo>
                      <a:pt x="454" y="107"/>
                      <a:pt x="454" y="107"/>
                      <a:pt x="454" y="107"/>
                    </a:cubicBezTo>
                    <a:cubicBezTo>
                      <a:pt x="446" y="117"/>
                      <a:pt x="446" y="117"/>
                      <a:pt x="446" y="117"/>
                    </a:cubicBezTo>
                    <a:cubicBezTo>
                      <a:pt x="434" y="148"/>
                      <a:pt x="434" y="148"/>
                      <a:pt x="434" y="148"/>
                    </a:cubicBezTo>
                    <a:cubicBezTo>
                      <a:pt x="427" y="149"/>
                      <a:pt x="427" y="149"/>
                      <a:pt x="427" y="149"/>
                    </a:cubicBezTo>
                    <a:cubicBezTo>
                      <a:pt x="426" y="145"/>
                      <a:pt x="426" y="145"/>
                      <a:pt x="426" y="145"/>
                    </a:cubicBezTo>
                    <a:cubicBezTo>
                      <a:pt x="427" y="127"/>
                      <a:pt x="427" y="127"/>
                      <a:pt x="427" y="127"/>
                    </a:cubicBezTo>
                    <a:cubicBezTo>
                      <a:pt x="426" y="113"/>
                      <a:pt x="426" y="113"/>
                      <a:pt x="426" y="113"/>
                    </a:cubicBezTo>
                    <a:cubicBezTo>
                      <a:pt x="410" y="112"/>
                      <a:pt x="410" y="112"/>
                      <a:pt x="410" y="112"/>
                    </a:cubicBezTo>
                    <a:cubicBezTo>
                      <a:pt x="401" y="128"/>
                      <a:pt x="401" y="128"/>
                      <a:pt x="401" y="128"/>
                    </a:cubicBezTo>
                    <a:cubicBezTo>
                      <a:pt x="383" y="127"/>
                      <a:pt x="383" y="127"/>
                      <a:pt x="383" y="127"/>
                    </a:cubicBezTo>
                    <a:cubicBezTo>
                      <a:pt x="377" y="147"/>
                      <a:pt x="377" y="147"/>
                      <a:pt x="377" y="147"/>
                    </a:cubicBezTo>
                    <a:cubicBezTo>
                      <a:pt x="367" y="142"/>
                      <a:pt x="367" y="142"/>
                      <a:pt x="367" y="142"/>
                    </a:cubicBezTo>
                    <a:cubicBezTo>
                      <a:pt x="355" y="150"/>
                      <a:pt x="355" y="150"/>
                      <a:pt x="355" y="150"/>
                    </a:cubicBezTo>
                    <a:cubicBezTo>
                      <a:pt x="337" y="150"/>
                      <a:pt x="337" y="150"/>
                      <a:pt x="337" y="150"/>
                    </a:cubicBezTo>
                    <a:cubicBezTo>
                      <a:pt x="330" y="140"/>
                      <a:pt x="330" y="140"/>
                      <a:pt x="330" y="140"/>
                    </a:cubicBezTo>
                    <a:cubicBezTo>
                      <a:pt x="324" y="159"/>
                      <a:pt x="324" y="159"/>
                      <a:pt x="324" y="159"/>
                    </a:cubicBezTo>
                    <a:cubicBezTo>
                      <a:pt x="306" y="155"/>
                      <a:pt x="306" y="155"/>
                      <a:pt x="306" y="155"/>
                    </a:cubicBezTo>
                    <a:cubicBezTo>
                      <a:pt x="303" y="164"/>
                      <a:pt x="303" y="164"/>
                      <a:pt x="303" y="164"/>
                    </a:cubicBezTo>
                    <a:cubicBezTo>
                      <a:pt x="291" y="164"/>
                      <a:pt x="291" y="164"/>
                      <a:pt x="291" y="164"/>
                    </a:cubicBezTo>
                    <a:cubicBezTo>
                      <a:pt x="288" y="159"/>
                      <a:pt x="288" y="159"/>
                      <a:pt x="288" y="159"/>
                    </a:cubicBezTo>
                    <a:cubicBezTo>
                      <a:pt x="280" y="157"/>
                      <a:pt x="280" y="157"/>
                      <a:pt x="280" y="157"/>
                    </a:cubicBezTo>
                    <a:cubicBezTo>
                      <a:pt x="280" y="157"/>
                      <a:pt x="275" y="158"/>
                      <a:pt x="274" y="158"/>
                    </a:cubicBezTo>
                    <a:cubicBezTo>
                      <a:pt x="273" y="158"/>
                      <a:pt x="273" y="153"/>
                      <a:pt x="273" y="153"/>
                    </a:cubicBezTo>
                    <a:cubicBezTo>
                      <a:pt x="256" y="161"/>
                      <a:pt x="256" y="161"/>
                      <a:pt x="256" y="161"/>
                    </a:cubicBezTo>
                    <a:cubicBezTo>
                      <a:pt x="256" y="173"/>
                      <a:pt x="256" y="173"/>
                      <a:pt x="256" y="173"/>
                    </a:cubicBezTo>
                    <a:cubicBezTo>
                      <a:pt x="248" y="178"/>
                      <a:pt x="248" y="178"/>
                      <a:pt x="248" y="178"/>
                    </a:cubicBezTo>
                    <a:cubicBezTo>
                      <a:pt x="231" y="172"/>
                      <a:pt x="231" y="172"/>
                      <a:pt x="231" y="172"/>
                    </a:cubicBezTo>
                    <a:cubicBezTo>
                      <a:pt x="214" y="162"/>
                      <a:pt x="214" y="162"/>
                      <a:pt x="214" y="162"/>
                    </a:cubicBezTo>
                    <a:cubicBezTo>
                      <a:pt x="214" y="148"/>
                      <a:pt x="214" y="148"/>
                      <a:pt x="214" y="148"/>
                    </a:cubicBezTo>
                    <a:cubicBezTo>
                      <a:pt x="197" y="148"/>
                      <a:pt x="197" y="148"/>
                      <a:pt x="197" y="148"/>
                    </a:cubicBezTo>
                    <a:cubicBezTo>
                      <a:pt x="191" y="161"/>
                      <a:pt x="191" y="161"/>
                      <a:pt x="191" y="161"/>
                    </a:cubicBezTo>
                    <a:cubicBezTo>
                      <a:pt x="169" y="155"/>
                      <a:pt x="169" y="155"/>
                      <a:pt x="169" y="155"/>
                    </a:cubicBezTo>
                    <a:cubicBezTo>
                      <a:pt x="151" y="157"/>
                      <a:pt x="151" y="157"/>
                      <a:pt x="151" y="157"/>
                    </a:cubicBezTo>
                    <a:cubicBezTo>
                      <a:pt x="144" y="150"/>
                      <a:pt x="144" y="150"/>
                      <a:pt x="144" y="150"/>
                    </a:cubicBezTo>
                    <a:cubicBezTo>
                      <a:pt x="125" y="163"/>
                      <a:pt x="125" y="163"/>
                      <a:pt x="125" y="163"/>
                    </a:cubicBezTo>
                    <a:cubicBezTo>
                      <a:pt x="125" y="177"/>
                      <a:pt x="125" y="177"/>
                      <a:pt x="125" y="177"/>
                    </a:cubicBezTo>
                    <a:cubicBezTo>
                      <a:pt x="111" y="185"/>
                      <a:pt x="111" y="185"/>
                      <a:pt x="111" y="185"/>
                    </a:cubicBezTo>
                    <a:cubicBezTo>
                      <a:pt x="76" y="182"/>
                      <a:pt x="76" y="182"/>
                      <a:pt x="76" y="182"/>
                    </a:cubicBezTo>
                    <a:cubicBezTo>
                      <a:pt x="69" y="192"/>
                      <a:pt x="69" y="192"/>
                      <a:pt x="69" y="192"/>
                    </a:cubicBezTo>
                    <a:cubicBezTo>
                      <a:pt x="56" y="182"/>
                      <a:pt x="56" y="182"/>
                      <a:pt x="56" y="182"/>
                    </a:cubicBezTo>
                    <a:cubicBezTo>
                      <a:pt x="58" y="169"/>
                      <a:pt x="58" y="169"/>
                      <a:pt x="58" y="169"/>
                    </a:cubicBezTo>
                    <a:cubicBezTo>
                      <a:pt x="42" y="166"/>
                      <a:pt x="42" y="166"/>
                      <a:pt x="42" y="166"/>
                    </a:cubicBezTo>
                    <a:cubicBezTo>
                      <a:pt x="35" y="156"/>
                      <a:pt x="35" y="156"/>
                      <a:pt x="35" y="156"/>
                    </a:cubicBezTo>
                    <a:cubicBezTo>
                      <a:pt x="35" y="156"/>
                      <a:pt x="29" y="162"/>
                      <a:pt x="29" y="163"/>
                    </a:cubicBezTo>
                    <a:cubicBezTo>
                      <a:pt x="28" y="163"/>
                      <a:pt x="23" y="157"/>
                      <a:pt x="23" y="157"/>
                    </a:cubicBezTo>
                    <a:cubicBezTo>
                      <a:pt x="33" y="141"/>
                      <a:pt x="33" y="141"/>
                      <a:pt x="33" y="141"/>
                    </a:cubicBezTo>
                    <a:cubicBezTo>
                      <a:pt x="54" y="137"/>
                      <a:pt x="54" y="137"/>
                      <a:pt x="54" y="137"/>
                    </a:cubicBezTo>
                    <a:cubicBezTo>
                      <a:pt x="63" y="126"/>
                      <a:pt x="63" y="126"/>
                      <a:pt x="63" y="126"/>
                    </a:cubicBezTo>
                    <a:cubicBezTo>
                      <a:pt x="53" y="112"/>
                      <a:pt x="53" y="112"/>
                      <a:pt x="53" y="112"/>
                    </a:cubicBezTo>
                    <a:cubicBezTo>
                      <a:pt x="38" y="128"/>
                      <a:pt x="38" y="128"/>
                      <a:pt x="38" y="128"/>
                    </a:cubicBezTo>
                    <a:cubicBezTo>
                      <a:pt x="33" y="128"/>
                      <a:pt x="33" y="128"/>
                      <a:pt x="33" y="128"/>
                    </a:cubicBezTo>
                    <a:cubicBezTo>
                      <a:pt x="33" y="110"/>
                      <a:pt x="33" y="110"/>
                      <a:pt x="33" y="110"/>
                    </a:cubicBezTo>
                    <a:cubicBezTo>
                      <a:pt x="12" y="103"/>
                      <a:pt x="12" y="103"/>
                      <a:pt x="12" y="103"/>
                    </a:cubicBezTo>
                    <a:cubicBezTo>
                      <a:pt x="13" y="86"/>
                      <a:pt x="13" y="86"/>
                      <a:pt x="13" y="86"/>
                    </a:cubicBezTo>
                    <a:cubicBezTo>
                      <a:pt x="2" y="80"/>
                      <a:pt x="2" y="80"/>
                      <a:pt x="2" y="80"/>
                    </a:cubicBezTo>
                    <a:cubicBezTo>
                      <a:pt x="0" y="55"/>
                      <a:pt x="0" y="55"/>
                      <a:pt x="0" y="55"/>
                    </a:cubicBezTo>
                    <a:cubicBezTo>
                      <a:pt x="21" y="35"/>
                      <a:pt x="21" y="35"/>
                      <a:pt x="21" y="35"/>
                    </a:cubicBezTo>
                    <a:cubicBezTo>
                      <a:pt x="22" y="21"/>
                      <a:pt x="22" y="21"/>
                      <a:pt x="22" y="21"/>
                    </a:cubicBezTo>
                    <a:cubicBezTo>
                      <a:pt x="29" y="18"/>
                      <a:pt x="29" y="18"/>
                      <a:pt x="29" y="18"/>
                    </a:cubicBezTo>
                    <a:cubicBezTo>
                      <a:pt x="62" y="17"/>
                      <a:pt x="62" y="17"/>
                      <a:pt x="62" y="17"/>
                    </a:cubicBezTo>
                    <a:cubicBezTo>
                      <a:pt x="80" y="24"/>
                      <a:pt x="80" y="24"/>
                      <a:pt x="80" y="24"/>
                    </a:cubicBezTo>
                    <a:cubicBezTo>
                      <a:pt x="98" y="17"/>
                      <a:pt x="98" y="17"/>
                      <a:pt x="98" y="17"/>
                    </a:cubicBezTo>
                    <a:cubicBezTo>
                      <a:pt x="114" y="27"/>
                      <a:pt x="114" y="27"/>
                      <a:pt x="114" y="27"/>
                    </a:cubicBezTo>
                    <a:cubicBezTo>
                      <a:pt x="134" y="19"/>
                      <a:pt x="134" y="19"/>
                      <a:pt x="134" y="19"/>
                    </a:cubicBezTo>
                    <a:cubicBezTo>
                      <a:pt x="145" y="25"/>
                      <a:pt x="145" y="25"/>
                      <a:pt x="145" y="25"/>
                    </a:cubicBezTo>
                    <a:cubicBezTo>
                      <a:pt x="174" y="18"/>
                      <a:pt x="174" y="18"/>
                      <a:pt x="174" y="18"/>
                    </a:cubicBezTo>
                    <a:cubicBezTo>
                      <a:pt x="190" y="25"/>
                      <a:pt x="190" y="25"/>
                      <a:pt x="190" y="25"/>
                    </a:cubicBezTo>
                    <a:cubicBezTo>
                      <a:pt x="212" y="23"/>
                      <a:pt x="212" y="23"/>
                      <a:pt x="212" y="23"/>
                    </a:cubicBezTo>
                    <a:cubicBezTo>
                      <a:pt x="229" y="15"/>
                      <a:pt x="229" y="15"/>
                      <a:pt x="229" y="15"/>
                    </a:cubicBezTo>
                    <a:cubicBezTo>
                      <a:pt x="246" y="0"/>
                      <a:pt x="246" y="0"/>
                      <a:pt x="246" y="0"/>
                    </a:cubicBezTo>
                    <a:cubicBezTo>
                      <a:pt x="260" y="13"/>
                      <a:pt x="260" y="13"/>
                      <a:pt x="260" y="13"/>
                    </a:cubicBezTo>
                    <a:cubicBezTo>
                      <a:pt x="271" y="27"/>
                      <a:pt x="271" y="27"/>
                      <a:pt x="271" y="27"/>
                    </a:cubicBezTo>
                    <a:cubicBezTo>
                      <a:pt x="284" y="30"/>
                      <a:pt x="284" y="30"/>
                      <a:pt x="284" y="30"/>
                    </a:cubicBezTo>
                    <a:cubicBezTo>
                      <a:pt x="317" y="27"/>
                      <a:pt x="317" y="27"/>
                      <a:pt x="317" y="27"/>
                    </a:cubicBezTo>
                    <a:cubicBezTo>
                      <a:pt x="349" y="32"/>
                      <a:pt x="349" y="32"/>
                      <a:pt x="349" y="32"/>
                    </a:cubicBezTo>
                    <a:cubicBezTo>
                      <a:pt x="360" y="48"/>
                      <a:pt x="360" y="48"/>
                      <a:pt x="360" y="48"/>
                    </a:cubicBezTo>
                    <a:cubicBezTo>
                      <a:pt x="374" y="47"/>
                      <a:pt x="374" y="47"/>
                      <a:pt x="374" y="47"/>
                    </a:cubicBezTo>
                    <a:cubicBezTo>
                      <a:pt x="388" y="56"/>
                      <a:pt x="388" y="56"/>
                      <a:pt x="388" y="56"/>
                    </a:cubicBezTo>
                    <a:cubicBezTo>
                      <a:pt x="415" y="55"/>
                      <a:pt x="415" y="55"/>
                      <a:pt x="415" y="55"/>
                    </a:cubicBezTo>
                    <a:cubicBezTo>
                      <a:pt x="444" y="68"/>
                      <a:pt x="444" y="68"/>
                      <a:pt x="444" y="68"/>
                    </a:cubicBezTo>
                    <a:cubicBezTo>
                      <a:pt x="474" y="67"/>
                      <a:pt x="474" y="67"/>
                      <a:pt x="474" y="67"/>
                    </a:cubicBezTo>
                    <a:cubicBezTo>
                      <a:pt x="487" y="71"/>
                      <a:pt x="487" y="71"/>
                      <a:pt x="487" y="71"/>
                    </a:cubicBezTo>
                    <a:lnTo>
                      <a:pt x="484" y="81"/>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2" name="Freeform 387">
                <a:extLst>
                  <a:ext uri="{FF2B5EF4-FFF2-40B4-BE49-F238E27FC236}">
                    <a16:creationId xmlns:a16="http://schemas.microsoft.com/office/drawing/2014/main" id="{363D3309-6428-E046-9E0B-254400B1293B}"/>
                  </a:ext>
                </a:extLst>
              </p:cNvPr>
              <p:cNvSpPr>
                <a:spLocks/>
              </p:cNvSpPr>
              <p:nvPr/>
            </p:nvSpPr>
            <p:spPr bwMode="auto">
              <a:xfrm>
                <a:off x="-3121025" y="-9648825"/>
                <a:ext cx="1851025" cy="1917700"/>
              </a:xfrm>
              <a:custGeom>
                <a:avLst/>
                <a:gdLst>
                  <a:gd name="T0" fmla="*/ 551 w 583"/>
                  <a:gd name="T1" fmla="*/ 161 h 604"/>
                  <a:gd name="T2" fmla="*/ 564 w 583"/>
                  <a:gd name="T3" fmla="*/ 183 h 604"/>
                  <a:gd name="T4" fmla="*/ 547 w 583"/>
                  <a:gd name="T5" fmla="*/ 229 h 604"/>
                  <a:gd name="T6" fmla="*/ 494 w 583"/>
                  <a:gd name="T7" fmla="*/ 285 h 604"/>
                  <a:gd name="T8" fmla="*/ 400 w 583"/>
                  <a:gd name="T9" fmla="*/ 337 h 604"/>
                  <a:gd name="T10" fmla="*/ 378 w 583"/>
                  <a:gd name="T11" fmla="*/ 377 h 604"/>
                  <a:gd name="T12" fmla="*/ 314 w 583"/>
                  <a:gd name="T13" fmla="*/ 403 h 604"/>
                  <a:gd name="T14" fmla="*/ 258 w 583"/>
                  <a:gd name="T15" fmla="*/ 417 h 604"/>
                  <a:gd name="T16" fmla="*/ 190 w 583"/>
                  <a:gd name="T17" fmla="*/ 452 h 604"/>
                  <a:gd name="T18" fmla="*/ 136 w 583"/>
                  <a:gd name="T19" fmla="*/ 484 h 604"/>
                  <a:gd name="T20" fmla="*/ 104 w 583"/>
                  <a:gd name="T21" fmla="*/ 523 h 604"/>
                  <a:gd name="T22" fmla="*/ 117 w 583"/>
                  <a:gd name="T23" fmla="*/ 521 h 604"/>
                  <a:gd name="T24" fmla="*/ 137 w 583"/>
                  <a:gd name="T25" fmla="*/ 542 h 604"/>
                  <a:gd name="T26" fmla="*/ 121 w 583"/>
                  <a:gd name="T27" fmla="*/ 560 h 604"/>
                  <a:gd name="T28" fmla="*/ 92 w 583"/>
                  <a:gd name="T29" fmla="*/ 588 h 604"/>
                  <a:gd name="T30" fmla="*/ 112 w 583"/>
                  <a:gd name="T31" fmla="*/ 573 h 604"/>
                  <a:gd name="T32" fmla="*/ 88 w 583"/>
                  <a:gd name="T33" fmla="*/ 570 h 604"/>
                  <a:gd name="T34" fmla="*/ 66 w 583"/>
                  <a:gd name="T35" fmla="*/ 604 h 604"/>
                  <a:gd name="T36" fmla="*/ 50 w 583"/>
                  <a:gd name="T37" fmla="*/ 574 h 604"/>
                  <a:gd name="T38" fmla="*/ 22 w 583"/>
                  <a:gd name="T39" fmla="*/ 568 h 604"/>
                  <a:gd name="T40" fmla="*/ 4 w 583"/>
                  <a:gd name="T41" fmla="*/ 548 h 604"/>
                  <a:gd name="T42" fmla="*/ 20 w 583"/>
                  <a:gd name="T43" fmla="*/ 530 h 604"/>
                  <a:gd name="T44" fmla="*/ 27 w 583"/>
                  <a:gd name="T45" fmla="*/ 484 h 604"/>
                  <a:gd name="T46" fmla="*/ 10 w 583"/>
                  <a:gd name="T47" fmla="*/ 444 h 604"/>
                  <a:gd name="T48" fmla="*/ 42 w 583"/>
                  <a:gd name="T49" fmla="*/ 404 h 604"/>
                  <a:gd name="T50" fmla="*/ 27 w 583"/>
                  <a:gd name="T51" fmla="*/ 345 h 604"/>
                  <a:gd name="T52" fmla="*/ 47 w 583"/>
                  <a:gd name="T53" fmla="*/ 322 h 604"/>
                  <a:gd name="T54" fmla="*/ 32 w 583"/>
                  <a:gd name="T55" fmla="*/ 326 h 604"/>
                  <a:gd name="T56" fmla="*/ 50 w 583"/>
                  <a:gd name="T57" fmla="*/ 283 h 604"/>
                  <a:gd name="T58" fmla="*/ 53 w 583"/>
                  <a:gd name="T59" fmla="*/ 270 h 604"/>
                  <a:gd name="T60" fmla="*/ 88 w 583"/>
                  <a:gd name="T61" fmla="*/ 216 h 604"/>
                  <a:gd name="T62" fmla="*/ 95 w 583"/>
                  <a:gd name="T63" fmla="*/ 119 h 604"/>
                  <a:gd name="T64" fmla="*/ 96 w 583"/>
                  <a:gd name="T65" fmla="*/ 63 h 604"/>
                  <a:gd name="T66" fmla="*/ 79 w 583"/>
                  <a:gd name="T67" fmla="*/ 41 h 604"/>
                  <a:gd name="T68" fmla="*/ 73 w 583"/>
                  <a:gd name="T69" fmla="*/ 1 h 604"/>
                  <a:gd name="T70" fmla="*/ 114 w 583"/>
                  <a:gd name="T71" fmla="*/ 8 h 604"/>
                  <a:gd name="T72" fmla="*/ 164 w 583"/>
                  <a:gd name="T73" fmla="*/ 37 h 604"/>
                  <a:gd name="T74" fmla="*/ 220 w 583"/>
                  <a:gd name="T75" fmla="*/ 72 h 604"/>
                  <a:gd name="T76" fmla="*/ 228 w 583"/>
                  <a:gd name="T77" fmla="*/ 100 h 604"/>
                  <a:gd name="T78" fmla="*/ 274 w 583"/>
                  <a:gd name="T79" fmla="*/ 84 h 604"/>
                  <a:gd name="T80" fmla="*/ 320 w 583"/>
                  <a:gd name="T81" fmla="*/ 103 h 604"/>
                  <a:gd name="T82" fmla="*/ 346 w 583"/>
                  <a:gd name="T83" fmla="*/ 104 h 604"/>
                  <a:gd name="T84" fmla="*/ 401 w 583"/>
                  <a:gd name="T85" fmla="*/ 102 h 604"/>
                  <a:gd name="T86" fmla="*/ 437 w 583"/>
                  <a:gd name="T87" fmla="*/ 108 h 604"/>
                  <a:gd name="T88" fmla="*/ 454 w 583"/>
                  <a:gd name="T89" fmla="*/ 96 h 604"/>
                  <a:gd name="T90" fmla="*/ 485 w 583"/>
                  <a:gd name="T91" fmla="*/ 82 h 604"/>
                  <a:gd name="T92" fmla="*/ 533 w 583"/>
                  <a:gd name="T93" fmla="*/ 86 h 604"/>
                  <a:gd name="T94" fmla="*/ 554 w 583"/>
                  <a:gd name="T95" fmla="*/ 90 h 604"/>
                  <a:gd name="T96" fmla="*/ 564 w 583"/>
                  <a:gd name="T97" fmla="*/ 99 h 604"/>
                  <a:gd name="T98" fmla="*/ 577 w 583"/>
                  <a:gd name="T99" fmla="*/ 12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3" h="604">
                    <a:moveTo>
                      <a:pt x="552" y="124"/>
                    </a:moveTo>
                    <a:cubicBezTo>
                      <a:pt x="543" y="139"/>
                      <a:pt x="543" y="139"/>
                      <a:pt x="543" y="139"/>
                    </a:cubicBezTo>
                    <a:cubicBezTo>
                      <a:pt x="551" y="161"/>
                      <a:pt x="551" y="161"/>
                      <a:pt x="551" y="161"/>
                    </a:cubicBezTo>
                    <a:cubicBezTo>
                      <a:pt x="560" y="161"/>
                      <a:pt x="560" y="161"/>
                      <a:pt x="560" y="161"/>
                    </a:cubicBezTo>
                    <a:cubicBezTo>
                      <a:pt x="567" y="172"/>
                      <a:pt x="567" y="172"/>
                      <a:pt x="567" y="172"/>
                    </a:cubicBezTo>
                    <a:cubicBezTo>
                      <a:pt x="564" y="183"/>
                      <a:pt x="564" y="183"/>
                      <a:pt x="564" y="183"/>
                    </a:cubicBezTo>
                    <a:cubicBezTo>
                      <a:pt x="571" y="194"/>
                      <a:pt x="571" y="194"/>
                      <a:pt x="571" y="194"/>
                    </a:cubicBezTo>
                    <a:cubicBezTo>
                      <a:pt x="566" y="222"/>
                      <a:pt x="566" y="222"/>
                      <a:pt x="566" y="222"/>
                    </a:cubicBezTo>
                    <a:cubicBezTo>
                      <a:pt x="547" y="229"/>
                      <a:pt x="547" y="229"/>
                      <a:pt x="547" y="229"/>
                    </a:cubicBezTo>
                    <a:cubicBezTo>
                      <a:pt x="544" y="245"/>
                      <a:pt x="544" y="245"/>
                      <a:pt x="544" y="245"/>
                    </a:cubicBezTo>
                    <a:cubicBezTo>
                      <a:pt x="512" y="264"/>
                      <a:pt x="512" y="264"/>
                      <a:pt x="512" y="264"/>
                    </a:cubicBezTo>
                    <a:cubicBezTo>
                      <a:pt x="494" y="285"/>
                      <a:pt x="494" y="285"/>
                      <a:pt x="494" y="285"/>
                    </a:cubicBezTo>
                    <a:cubicBezTo>
                      <a:pt x="442" y="307"/>
                      <a:pt x="442" y="307"/>
                      <a:pt x="442" y="307"/>
                    </a:cubicBezTo>
                    <a:cubicBezTo>
                      <a:pt x="419" y="331"/>
                      <a:pt x="419" y="331"/>
                      <a:pt x="419" y="331"/>
                    </a:cubicBezTo>
                    <a:cubicBezTo>
                      <a:pt x="400" y="337"/>
                      <a:pt x="400" y="337"/>
                      <a:pt x="400" y="337"/>
                    </a:cubicBezTo>
                    <a:cubicBezTo>
                      <a:pt x="388" y="349"/>
                      <a:pt x="388" y="349"/>
                      <a:pt x="388" y="349"/>
                    </a:cubicBezTo>
                    <a:cubicBezTo>
                      <a:pt x="378" y="367"/>
                      <a:pt x="378" y="367"/>
                      <a:pt x="378" y="367"/>
                    </a:cubicBezTo>
                    <a:cubicBezTo>
                      <a:pt x="378" y="377"/>
                      <a:pt x="378" y="377"/>
                      <a:pt x="378" y="377"/>
                    </a:cubicBezTo>
                    <a:cubicBezTo>
                      <a:pt x="356" y="392"/>
                      <a:pt x="356" y="392"/>
                      <a:pt x="356" y="392"/>
                    </a:cubicBezTo>
                    <a:cubicBezTo>
                      <a:pt x="336" y="394"/>
                      <a:pt x="336" y="394"/>
                      <a:pt x="336" y="394"/>
                    </a:cubicBezTo>
                    <a:cubicBezTo>
                      <a:pt x="314" y="403"/>
                      <a:pt x="314" y="403"/>
                      <a:pt x="314" y="403"/>
                    </a:cubicBezTo>
                    <a:cubicBezTo>
                      <a:pt x="297" y="410"/>
                      <a:pt x="297" y="410"/>
                      <a:pt x="297" y="410"/>
                    </a:cubicBezTo>
                    <a:cubicBezTo>
                      <a:pt x="280" y="415"/>
                      <a:pt x="280" y="415"/>
                      <a:pt x="280" y="415"/>
                    </a:cubicBezTo>
                    <a:cubicBezTo>
                      <a:pt x="258" y="417"/>
                      <a:pt x="258" y="417"/>
                      <a:pt x="258" y="417"/>
                    </a:cubicBezTo>
                    <a:cubicBezTo>
                      <a:pt x="230" y="435"/>
                      <a:pt x="230" y="435"/>
                      <a:pt x="230" y="435"/>
                    </a:cubicBezTo>
                    <a:cubicBezTo>
                      <a:pt x="209" y="436"/>
                      <a:pt x="209" y="436"/>
                      <a:pt x="209" y="436"/>
                    </a:cubicBezTo>
                    <a:cubicBezTo>
                      <a:pt x="190" y="452"/>
                      <a:pt x="190" y="452"/>
                      <a:pt x="190" y="452"/>
                    </a:cubicBezTo>
                    <a:cubicBezTo>
                      <a:pt x="165" y="454"/>
                      <a:pt x="165" y="454"/>
                      <a:pt x="165" y="454"/>
                    </a:cubicBezTo>
                    <a:cubicBezTo>
                      <a:pt x="144" y="476"/>
                      <a:pt x="144" y="476"/>
                      <a:pt x="144" y="476"/>
                    </a:cubicBezTo>
                    <a:cubicBezTo>
                      <a:pt x="136" y="484"/>
                      <a:pt x="136" y="484"/>
                      <a:pt x="136" y="484"/>
                    </a:cubicBezTo>
                    <a:cubicBezTo>
                      <a:pt x="129" y="500"/>
                      <a:pt x="129" y="500"/>
                      <a:pt x="129" y="500"/>
                    </a:cubicBezTo>
                    <a:cubicBezTo>
                      <a:pt x="115" y="509"/>
                      <a:pt x="115" y="509"/>
                      <a:pt x="115" y="509"/>
                    </a:cubicBezTo>
                    <a:cubicBezTo>
                      <a:pt x="104" y="523"/>
                      <a:pt x="104" y="523"/>
                      <a:pt x="104" y="523"/>
                    </a:cubicBezTo>
                    <a:cubicBezTo>
                      <a:pt x="118" y="534"/>
                      <a:pt x="118" y="534"/>
                      <a:pt x="118" y="534"/>
                    </a:cubicBezTo>
                    <a:cubicBezTo>
                      <a:pt x="114" y="524"/>
                      <a:pt x="114" y="524"/>
                      <a:pt x="114" y="524"/>
                    </a:cubicBezTo>
                    <a:cubicBezTo>
                      <a:pt x="117" y="521"/>
                      <a:pt x="117" y="521"/>
                      <a:pt x="117" y="521"/>
                    </a:cubicBezTo>
                    <a:cubicBezTo>
                      <a:pt x="126" y="524"/>
                      <a:pt x="126" y="524"/>
                      <a:pt x="126" y="524"/>
                    </a:cubicBezTo>
                    <a:cubicBezTo>
                      <a:pt x="126" y="529"/>
                      <a:pt x="126" y="529"/>
                      <a:pt x="126" y="529"/>
                    </a:cubicBezTo>
                    <a:cubicBezTo>
                      <a:pt x="137" y="542"/>
                      <a:pt x="137" y="542"/>
                      <a:pt x="137" y="542"/>
                    </a:cubicBezTo>
                    <a:cubicBezTo>
                      <a:pt x="148" y="540"/>
                      <a:pt x="148" y="540"/>
                      <a:pt x="148" y="540"/>
                    </a:cubicBezTo>
                    <a:cubicBezTo>
                      <a:pt x="142" y="551"/>
                      <a:pt x="142" y="551"/>
                      <a:pt x="142" y="551"/>
                    </a:cubicBezTo>
                    <a:cubicBezTo>
                      <a:pt x="121" y="560"/>
                      <a:pt x="121" y="560"/>
                      <a:pt x="121" y="560"/>
                    </a:cubicBezTo>
                    <a:cubicBezTo>
                      <a:pt x="116" y="571"/>
                      <a:pt x="116" y="571"/>
                      <a:pt x="116" y="571"/>
                    </a:cubicBezTo>
                    <a:cubicBezTo>
                      <a:pt x="113" y="579"/>
                      <a:pt x="113" y="579"/>
                      <a:pt x="113" y="579"/>
                    </a:cubicBezTo>
                    <a:cubicBezTo>
                      <a:pt x="92" y="588"/>
                      <a:pt x="92" y="588"/>
                      <a:pt x="92" y="588"/>
                    </a:cubicBezTo>
                    <a:cubicBezTo>
                      <a:pt x="89" y="581"/>
                      <a:pt x="89" y="581"/>
                      <a:pt x="89" y="581"/>
                    </a:cubicBezTo>
                    <a:cubicBezTo>
                      <a:pt x="106" y="574"/>
                      <a:pt x="106" y="574"/>
                      <a:pt x="106" y="574"/>
                    </a:cubicBezTo>
                    <a:cubicBezTo>
                      <a:pt x="112" y="573"/>
                      <a:pt x="112" y="573"/>
                      <a:pt x="112" y="573"/>
                    </a:cubicBezTo>
                    <a:cubicBezTo>
                      <a:pt x="113" y="567"/>
                      <a:pt x="113" y="567"/>
                      <a:pt x="113" y="567"/>
                    </a:cubicBezTo>
                    <a:cubicBezTo>
                      <a:pt x="104" y="566"/>
                      <a:pt x="104" y="566"/>
                      <a:pt x="104" y="566"/>
                    </a:cubicBezTo>
                    <a:cubicBezTo>
                      <a:pt x="88" y="570"/>
                      <a:pt x="88" y="570"/>
                      <a:pt x="88" y="570"/>
                    </a:cubicBezTo>
                    <a:cubicBezTo>
                      <a:pt x="72" y="594"/>
                      <a:pt x="72" y="594"/>
                      <a:pt x="72" y="594"/>
                    </a:cubicBezTo>
                    <a:cubicBezTo>
                      <a:pt x="69" y="604"/>
                      <a:pt x="69" y="604"/>
                      <a:pt x="69" y="604"/>
                    </a:cubicBezTo>
                    <a:cubicBezTo>
                      <a:pt x="66" y="604"/>
                      <a:pt x="66" y="604"/>
                      <a:pt x="66" y="604"/>
                    </a:cubicBezTo>
                    <a:cubicBezTo>
                      <a:pt x="67" y="596"/>
                      <a:pt x="67" y="596"/>
                      <a:pt x="67" y="596"/>
                    </a:cubicBezTo>
                    <a:cubicBezTo>
                      <a:pt x="60" y="589"/>
                      <a:pt x="60" y="589"/>
                      <a:pt x="60" y="589"/>
                    </a:cubicBezTo>
                    <a:cubicBezTo>
                      <a:pt x="50" y="574"/>
                      <a:pt x="50" y="574"/>
                      <a:pt x="50" y="574"/>
                    </a:cubicBezTo>
                    <a:cubicBezTo>
                      <a:pt x="39" y="579"/>
                      <a:pt x="39" y="579"/>
                      <a:pt x="39" y="579"/>
                    </a:cubicBezTo>
                    <a:cubicBezTo>
                      <a:pt x="27" y="569"/>
                      <a:pt x="27" y="569"/>
                      <a:pt x="27" y="569"/>
                    </a:cubicBezTo>
                    <a:cubicBezTo>
                      <a:pt x="22" y="568"/>
                      <a:pt x="22" y="568"/>
                      <a:pt x="22" y="568"/>
                    </a:cubicBezTo>
                    <a:cubicBezTo>
                      <a:pt x="26" y="558"/>
                      <a:pt x="26" y="558"/>
                      <a:pt x="26" y="558"/>
                    </a:cubicBezTo>
                    <a:cubicBezTo>
                      <a:pt x="18" y="550"/>
                      <a:pt x="18" y="550"/>
                      <a:pt x="18" y="550"/>
                    </a:cubicBezTo>
                    <a:cubicBezTo>
                      <a:pt x="4" y="548"/>
                      <a:pt x="4" y="548"/>
                      <a:pt x="4" y="548"/>
                    </a:cubicBezTo>
                    <a:cubicBezTo>
                      <a:pt x="0" y="548"/>
                      <a:pt x="0" y="548"/>
                      <a:pt x="0" y="548"/>
                    </a:cubicBezTo>
                    <a:cubicBezTo>
                      <a:pt x="5" y="539"/>
                      <a:pt x="5" y="539"/>
                      <a:pt x="5" y="539"/>
                    </a:cubicBezTo>
                    <a:cubicBezTo>
                      <a:pt x="20" y="530"/>
                      <a:pt x="20" y="530"/>
                      <a:pt x="20" y="530"/>
                    </a:cubicBezTo>
                    <a:cubicBezTo>
                      <a:pt x="23" y="513"/>
                      <a:pt x="23" y="513"/>
                      <a:pt x="23" y="513"/>
                    </a:cubicBezTo>
                    <a:cubicBezTo>
                      <a:pt x="14" y="503"/>
                      <a:pt x="14" y="503"/>
                      <a:pt x="14" y="503"/>
                    </a:cubicBezTo>
                    <a:cubicBezTo>
                      <a:pt x="27" y="484"/>
                      <a:pt x="27" y="484"/>
                      <a:pt x="27" y="484"/>
                    </a:cubicBezTo>
                    <a:cubicBezTo>
                      <a:pt x="21" y="469"/>
                      <a:pt x="21" y="469"/>
                      <a:pt x="21" y="469"/>
                    </a:cubicBezTo>
                    <a:cubicBezTo>
                      <a:pt x="7" y="458"/>
                      <a:pt x="7" y="458"/>
                      <a:pt x="7" y="458"/>
                    </a:cubicBezTo>
                    <a:cubicBezTo>
                      <a:pt x="10" y="444"/>
                      <a:pt x="10" y="444"/>
                      <a:pt x="10" y="444"/>
                    </a:cubicBezTo>
                    <a:cubicBezTo>
                      <a:pt x="25" y="435"/>
                      <a:pt x="25" y="435"/>
                      <a:pt x="25" y="435"/>
                    </a:cubicBezTo>
                    <a:cubicBezTo>
                      <a:pt x="26" y="422"/>
                      <a:pt x="26" y="422"/>
                      <a:pt x="26" y="422"/>
                    </a:cubicBezTo>
                    <a:cubicBezTo>
                      <a:pt x="42" y="404"/>
                      <a:pt x="42" y="404"/>
                      <a:pt x="42" y="404"/>
                    </a:cubicBezTo>
                    <a:cubicBezTo>
                      <a:pt x="28" y="379"/>
                      <a:pt x="28" y="379"/>
                      <a:pt x="28" y="379"/>
                    </a:cubicBezTo>
                    <a:cubicBezTo>
                      <a:pt x="33" y="358"/>
                      <a:pt x="33" y="358"/>
                      <a:pt x="33" y="358"/>
                    </a:cubicBezTo>
                    <a:cubicBezTo>
                      <a:pt x="27" y="345"/>
                      <a:pt x="27" y="345"/>
                      <a:pt x="27" y="345"/>
                    </a:cubicBezTo>
                    <a:cubicBezTo>
                      <a:pt x="42" y="337"/>
                      <a:pt x="42" y="337"/>
                      <a:pt x="42" y="337"/>
                    </a:cubicBezTo>
                    <a:cubicBezTo>
                      <a:pt x="44" y="326"/>
                      <a:pt x="44" y="326"/>
                      <a:pt x="44" y="326"/>
                    </a:cubicBezTo>
                    <a:cubicBezTo>
                      <a:pt x="47" y="322"/>
                      <a:pt x="47" y="322"/>
                      <a:pt x="47" y="322"/>
                    </a:cubicBezTo>
                    <a:cubicBezTo>
                      <a:pt x="42" y="321"/>
                      <a:pt x="42" y="321"/>
                      <a:pt x="42" y="321"/>
                    </a:cubicBezTo>
                    <a:cubicBezTo>
                      <a:pt x="37" y="326"/>
                      <a:pt x="37" y="326"/>
                      <a:pt x="37" y="326"/>
                    </a:cubicBezTo>
                    <a:cubicBezTo>
                      <a:pt x="32" y="326"/>
                      <a:pt x="32" y="326"/>
                      <a:pt x="32" y="326"/>
                    </a:cubicBezTo>
                    <a:cubicBezTo>
                      <a:pt x="21" y="304"/>
                      <a:pt x="21" y="304"/>
                      <a:pt x="21" y="304"/>
                    </a:cubicBezTo>
                    <a:cubicBezTo>
                      <a:pt x="40" y="282"/>
                      <a:pt x="40" y="282"/>
                      <a:pt x="40" y="282"/>
                    </a:cubicBezTo>
                    <a:cubicBezTo>
                      <a:pt x="50" y="283"/>
                      <a:pt x="50" y="283"/>
                      <a:pt x="50" y="283"/>
                    </a:cubicBezTo>
                    <a:cubicBezTo>
                      <a:pt x="51" y="278"/>
                      <a:pt x="51" y="278"/>
                      <a:pt x="51" y="278"/>
                    </a:cubicBezTo>
                    <a:cubicBezTo>
                      <a:pt x="48" y="275"/>
                      <a:pt x="48" y="275"/>
                      <a:pt x="48" y="275"/>
                    </a:cubicBezTo>
                    <a:cubicBezTo>
                      <a:pt x="53" y="270"/>
                      <a:pt x="53" y="270"/>
                      <a:pt x="53" y="270"/>
                    </a:cubicBezTo>
                    <a:cubicBezTo>
                      <a:pt x="74" y="251"/>
                      <a:pt x="74" y="251"/>
                      <a:pt x="74" y="251"/>
                    </a:cubicBezTo>
                    <a:cubicBezTo>
                      <a:pt x="72" y="228"/>
                      <a:pt x="72" y="228"/>
                      <a:pt x="72" y="228"/>
                    </a:cubicBezTo>
                    <a:cubicBezTo>
                      <a:pt x="88" y="216"/>
                      <a:pt x="88" y="216"/>
                      <a:pt x="88" y="216"/>
                    </a:cubicBezTo>
                    <a:cubicBezTo>
                      <a:pt x="91" y="170"/>
                      <a:pt x="91" y="170"/>
                      <a:pt x="91" y="170"/>
                    </a:cubicBezTo>
                    <a:cubicBezTo>
                      <a:pt x="97" y="144"/>
                      <a:pt x="97" y="144"/>
                      <a:pt x="97" y="144"/>
                    </a:cubicBezTo>
                    <a:cubicBezTo>
                      <a:pt x="95" y="119"/>
                      <a:pt x="95" y="119"/>
                      <a:pt x="95" y="119"/>
                    </a:cubicBezTo>
                    <a:cubicBezTo>
                      <a:pt x="83" y="100"/>
                      <a:pt x="83" y="100"/>
                      <a:pt x="83" y="100"/>
                    </a:cubicBezTo>
                    <a:cubicBezTo>
                      <a:pt x="97" y="80"/>
                      <a:pt x="97" y="80"/>
                      <a:pt x="97" y="80"/>
                    </a:cubicBezTo>
                    <a:cubicBezTo>
                      <a:pt x="96" y="63"/>
                      <a:pt x="96" y="63"/>
                      <a:pt x="96" y="63"/>
                    </a:cubicBezTo>
                    <a:cubicBezTo>
                      <a:pt x="88" y="66"/>
                      <a:pt x="88" y="66"/>
                      <a:pt x="88" y="66"/>
                    </a:cubicBezTo>
                    <a:cubicBezTo>
                      <a:pt x="85" y="66"/>
                      <a:pt x="85" y="66"/>
                      <a:pt x="85" y="66"/>
                    </a:cubicBezTo>
                    <a:cubicBezTo>
                      <a:pt x="79" y="41"/>
                      <a:pt x="79" y="41"/>
                      <a:pt x="79" y="41"/>
                    </a:cubicBezTo>
                    <a:cubicBezTo>
                      <a:pt x="71" y="31"/>
                      <a:pt x="71" y="31"/>
                      <a:pt x="71" y="31"/>
                    </a:cubicBezTo>
                    <a:cubicBezTo>
                      <a:pt x="70" y="18"/>
                      <a:pt x="70" y="18"/>
                      <a:pt x="70" y="18"/>
                    </a:cubicBezTo>
                    <a:cubicBezTo>
                      <a:pt x="73" y="1"/>
                      <a:pt x="73" y="1"/>
                      <a:pt x="73" y="1"/>
                    </a:cubicBezTo>
                    <a:cubicBezTo>
                      <a:pt x="92" y="0"/>
                      <a:pt x="92" y="0"/>
                      <a:pt x="92" y="0"/>
                    </a:cubicBezTo>
                    <a:cubicBezTo>
                      <a:pt x="103" y="9"/>
                      <a:pt x="103" y="9"/>
                      <a:pt x="103" y="9"/>
                    </a:cubicBezTo>
                    <a:cubicBezTo>
                      <a:pt x="114" y="8"/>
                      <a:pt x="114" y="8"/>
                      <a:pt x="114" y="8"/>
                    </a:cubicBezTo>
                    <a:cubicBezTo>
                      <a:pt x="121" y="13"/>
                      <a:pt x="121" y="13"/>
                      <a:pt x="121" y="13"/>
                    </a:cubicBezTo>
                    <a:cubicBezTo>
                      <a:pt x="164" y="24"/>
                      <a:pt x="164" y="24"/>
                      <a:pt x="164" y="24"/>
                    </a:cubicBezTo>
                    <a:cubicBezTo>
                      <a:pt x="164" y="37"/>
                      <a:pt x="164" y="37"/>
                      <a:pt x="164" y="37"/>
                    </a:cubicBezTo>
                    <a:cubicBezTo>
                      <a:pt x="199" y="30"/>
                      <a:pt x="199" y="30"/>
                      <a:pt x="199" y="30"/>
                    </a:cubicBezTo>
                    <a:cubicBezTo>
                      <a:pt x="221" y="57"/>
                      <a:pt x="221" y="57"/>
                      <a:pt x="221" y="57"/>
                    </a:cubicBezTo>
                    <a:cubicBezTo>
                      <a:pt x="220" y="72"/>
                      <a:pt x="220" y="72"/>
                      <a:pt x="220" y="72"/>
                    </a:cubicBezTo>
                    <a:cubicBezTo>
                      <a:pt x="229" y="79"/>
                      <a:pt x="229" y="79"/>
                      <a:pt x="229" y="79"/>
                    </a:cubicBezTo>
                    <a:cubicBezTo>
                      <a:pt x="222" y="88"/>
                      <a:pt x="222" y="88"/>
                      <a:pt x="222" y="88"/>
                    </a:cubicBezTo>
                    <a:cubicBezTo>
                      <a:pt x="228" y="100"/>
                      <a:pt x="228" y="100"/>
                      <a:pt x="228" y="100"/>
                    </a:cubicBezTo>
                    <a:cubicBezTo>
                      <a:pt x="240" y="102"/>
                      <a:pt x="240" y="102"/>
                      <a:pt x="240" y="102"/>
                    </a:cubicBezTo>
                    <a:cubicBezTo>
                      <a:pt x="249" y="94"/>
                      <a:pt x="249" y="94"/>
                      <a:pt x="249" y="94"/>
                    </a:cubicBezTo>
                    <a:cubicBezTo>
                      <a:pt x="274" y="84"/>
                      <a:pt x="274" y="84"/>
                      <a:pt x="274" y="84"/>
                    </a:cubicBezTo>
                    <a:cubicBezTo>
                      <a:pt x="293" y="85"/>
                      <a:pt x="293" y="85"/>
                      <a:pt x="293" y="85"/>
                    </a:cubicBezTo>
                    <a:cubicBezTo>
                      <a:pt x="318" y="94"/>
                      <a:pt x="318" y="94"/>
                      <a:pt x="318" y="94"/>
                    </a:cubicBezTo>
                    <a:cubicBezTo>
                      <a:pt x="320" y="103"/>
                      <a:pt x="320" y="103"/>
                      <a:pt x="320" y="103"/>
                    </a:cubicBezTo>
                    <a:cubicBezTo>
                      <a:pt x="327" y="115"/>
                      <a:pt x="327" y="115"/>
                      <a:pt x="327" y="115"/>
                    </a:cubicBezTo>
                    <a:cubicBezTo>
                      <a:pt x="327" y="115"/>
                      <a:pt x="340" y="114"/>
                      <a:pt x="341" y="114"/>
                    </a:cubicBezTo>
                    <a:cubicBezTo>
                      <a:pt x="341" y="114"/>
                      <a:pt x="346" y="104"/>
                      <a:pt x="346" y="104"/>
                    </a:cubicBezTo>
                    <a:cubicBezTo>
                      <a:pt x="364" y="100"/>
                      <a:pt x="364" y="100"/>
                      <a:pt x="364" y="100"/>
                    </a:cubicBezTo>
                    <a:cubicBezTo>
                      <a:pt x="380" y="93"/>
                      <a:pt x="380" y="93"/>
                      <a:pt x="380" y="93"/>
                    </a:cubicBezTo>
                    <a:cubicBezTo>
                      <a:pt x="401" y="102"/>
                      <a:pt x="401" y="102"/>
                      <a:pt x="401" y="102"/>
                    </a:cubicBezTo>
                    <a:cubicBezTo>
                      <a:pt x="412" y="105"/>
                      <a:pt x="412" y="105"/>
                      <a:pt x="412" y="105"/>
                    </a:cubicBezTo>
                    <a:cubicBezTo>
                      <a:pt x="430" y="115"/>
                      <a:pt x="430" y="115"/>
                      <a:pt x="430" y="115"/>
                    </a:cubicBezTo>
                    <a:cubicBezTo>
                      <a:pt x="437" y="108"/>
                      <a:pt x="437" y="108"/>
                      <a:pt x="437" y="108"/>
                    </a:cubicBezTo>
                    <a:cubicBezTo>
                      <a:pt x="446" y="109"/>
                      <a:pt x="446" y="109"/>
                      <a:pt x="446" y="109"/>
                    </a:cubicBezTo>
                    <a:cubicBezTo>
                      <a:pt x="454" y="111"/>
                      <a:pt x="454" y="111"/>
                      <a:pt x="454" y="111"/>
                    </a:cubicBezTo>
                    <a:cubicBezTo>
                      <a:pt x="454" y="96"/>
                      <a:pt x="454" y="96"/>
                      <a:pt x="454" y="96"/>
                    </a:cubicBezTo>
                    <a:cubicBezTo>
                      <a:pt x="462" y="89"/>
                      <a:pt x="462" y="89"/>
                      <a:pt x="462" y="89"/>
                    </a:cubicBezTo>
                    <a:cubicBezTo>
                      <a:pt x="476" y="90"/>
                      <a:pt x="476" y="90"/>
                      <a:pt x="476" y="90"/>
                    </a:cubicBezTo>
                    <a:cubicBezTo>
                      <a:pt x="485" y="82"/>
                      <a:pt x="485" y="82"/>
                      <a:pt x="485" y="82"/>
                    </a:cubicBezTo>
                    <a:cubicBezTo>
                      <a:pt x="503" y="76"/>
                      <a:pt x="503" y="76"/>
                      <a:pt x="503" y="76"/>
                    </a:cubicBezTo>
                    <a:cubicBezTo>
                      <a:pt x="525" y="76"/>
                      <a:pt x="525" y="76"/>
                      <a:pt x="525" y="76"/>
                    </a:cubicBezTo>
                    <a:cubicBezTo>
                      <a:pt x="533" y="86"/>
                      <a:pt x="533" y="86"/>
                      <a:pt x="533" y="86"/>
                    </a:cubicBezTo>
                    <a:cubicBezTo>
                      <a:pt x="533" y="86"/>
                      <a:pt x="538" y="81"/>
                      <a:pt x="539" y="81"/>
                    </a:cubicBezTo>
                    <a:cubicBezTo>
                      <a:pt x="539" y="81"/>
                      <a:pt x="554" y="80"/>
                      <a:pt x="554" y="80"/>
                    </a:cubicBezTo>
                    <a:cubicBezTo>
                      <a:pt x="554" y="90"/>
                      <a:pt x="554" y="90"/>
                      <a:pt x="554" y="90"/>
                    </a:cubicBezTo>
                    <a:cubicBezTo>
                      <a:pt x="551" y="95"/>
                      <a:pt x="551" y="95"/>
                      <a:pt x="551" y="95"/>
                    </a:cubicBezTo>
                    <a:cubicBezTo>
                      <a:pt x="555" y="103"/>
                      <a:pt x="555" y="103"/>
                      <a:pt x="555" y="103"/>
                    </a:cubicBezTo>
                    <a:cubicBezTo>
                      <a:pt x="564" y="99"/>
                      <a:pt x="564" y="99"/>
                      <a:pt x="564" y="99"/>
                    </a:cubicBezTo>
                    <a:cubicBezTo>
                      <a:pt x="564" y="99"/>
                      <a:pt x="571" y="106"/>
                      <a:pt x="571" y="106"/>
                    </a:cubicBezTo>
                    <a:cubicBezTo>
                      <a:pt x="572" y="106"/>
                      <a:pt x="583" y="104"/>
                      <a:pt x="583" y="104"/>
                    </a:cubicBezTo>
                    <a:cubicBezTo>
                      <a:pt x="577" y="126"/>
                      <a:pt x="577" y="126"/>
                      <a:pt x="577" y="126"/>
                    </a:cubicBezTo>
                    <a:cubicBezTo>
                      <a:pt x="565" y="132"/>
                      <a:pt x="565" y="132"/>
                      <a:pt x="565" y="132"/>
                    </a:cubicBezTo>
                    <a:lnTo>
                      <a:pt x="552" y="12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3" name="Freeform 388">
                <a:extLst>
                  <a:ext uri="{FF2B5EF4-FFF2-40B4-BE49-F238E27FC236}">
                    <a16:creationId xmlns:a16="http://schemas.microsoft.com/office/drawing/2014/main" id="{2FB89505-8A4A-D448-88E3-9F0BC7AE98EE}"/>
                  </a:ext>
                </a:extLst>
              </p:cNvPr>
              <p:cNvSpPr>
                <a:spLocks/>
              </p:cNvSpPr>
              <p:nvPr/>
            </p:nvSpPr>
            <p:spPr bwMode="auto">
              <a:xfrm>
                <a:off x="-2286000" y="-6369050"/>
                <a:ext cx="149225" cy="117475"/>
              </a:xfrm>
              <a:custGeom>
                <a:avLst/>
                <a:gdLst>
                  <a:gd name="T0" fmla="*/ 18 w 47"/>
                  <a:gd name="T1" fmla="*/ 3 h 37"/>
                  <a:gd name="T2" fmla="*/ 15 w 47"/>
                  <a:gd name="T3" fmla="*/ 8 h 37"/>
                  <a:gd name="T4" fmla="*/ 19 w 47"/>
                  <a:gd name="T5" fmla="*/ 12 h 37"/>
                  <a:gd name="T6" fmla="*/ 21 w 47"/>
                  <a:gd name="T7" fmla="*/ 10 h 37"/>
                  <a:gd name="T8" fmla="*/ 27 w 47"/>
                  <a:gd name="T9" fmla="*/ 14 h 37"/>
                  <a:gd name="T10" fmla="*/ 25 w 47"/>
                  <a:gd name="T11" fmla="*/ 16 h 37"/>
                  <a:gd name="T12" fmla="*/ 30 w 47"/>
                  <a:gd name="T13" fmla="*/ 19 h 37"/>
                  <a:gd name="T14" fmla="*/ 33 w 47"/>
                  <a:gd name="T15" fmla="*/ 26 h 37"/>
                  <a:gd name="T16" fmla="*/ 36 w 47"/>
                  <a:gd name="T17" fmla="*/ 22 h 37"/>
                  <a:gd name="T18" fmla="*/ 42 w 47"/>
                  <a:gd name="T19" fmla="*/ 16 h 37"/>
                  <a:gd name="T20" fmla="*/ 46 w 47"/>
                  <a:gd name="T21" fmla="*/ 17 h 37"/>
                  <a:gd name="T22" fmla="*/ 44 w 47"/>
                  <a:gd name="T23" fmla="*/ 21 h 37"/>
                  <a:gd name="T24" fmla="*/ 47 w 47"/>
                  <a:gd name="T25" fmla="*/ 21 h 37"/>
                  <a:gd name="T26" fmla="*/ 47 w 47"/>
                  <a:gd name="T27" fmla="*/ 25 h 37"/>
                  <a:gd name="T28" fmla="*/ 42 w 47"/>
                  <a:gd name="T29" fmla="*/ 26 h 37"/>
                  <a:gd name="T30" fmla="*/ 42 w 47"/>
                  <a:gd name="T31" fmla="*/ 33 h 37"/>
                  <a:gd name="T32" fmla="*/ 36 w 47"/>
                  <a:gd name="T33" fmla="*/ 31 h 37"/>
                  <a:gd name="T34" fmla="*/ 31 w 47"/>
                  <a:gd name="T35" fmla="*/ 32 h 37"/>
                  <a:gd name="T36" fmla="*/ 29 w 47"/>
                  <a:gd name="T37" fmla="*/ 27 h 37"/>
                  <a:gd name="T38" fmla="*/ 20 w 47"/>
                  <a:gd name="T39" fmla="*/ 20 h 37"/>
                  <a:gd name="T40" fmla="*/ 16 w 47"/>
                  <a:gd name="T41" fmla="*/ 21 h 37"/>
                  <a:gd name="T42" fmla="*/ 17 w 47"/>
                  <a:gd name="T43" fmla="*/ 25 h 37"/>
                  <a:gd name="T44" fmla="*/ 11 w 47"/>
                  <a:gd name="T45" fmla="*/ 30 h 37"/>
                  <a:gd name="T46" fmla="*/ 10 w 47"/>
                  <a:gd name="T47" fmla="*/ 37 h 37"/>
                  <a:gd name="T48" fmla="*/ 6 w 47"/>
                  <a:gd name="T49" fmla="*/ 37 h 37"/>
                  <a:gd name="T50" fmla="*/ 6 w 47"/>
                  <a:gd name="T51" fmla="*/ 29 h 37"/>
                  <a:gd name="T52" fmla="*/ 0 w 47"/>
                  <a:gd name="T53" fmla="*/ 20 h 37"/>
                  <a:gd name="T54" fmla="*/ 12 w 47"/>
                  <a:gd name="T55" fmla="*/ 7 h 37"/>
                  <a:gd name="T56" fmla="*/ 12 w 47"/>
                  <a:gd name="T57" fmla="*/ 1 h 37"/>
                  <a:gd name="T58" fmla="*/ 16 w 47"/>
                  <a:gd name="T59" fmla="*/ 0 h 37"/>
                  <a:gd name="T60" fmla="*/ 18 w 47"/>
                  <a:gd name="T61"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37">
                    <a:moveTo>
                      <a:pt x="18" y="3"/>
                    </a:moveTo>
                    <a:cubicBezTo>
                      <a:pt x="15" y="8"/>
                      <a:pt x="15" y="8"/>
                      <a:pt x="15" y="8"/>
                    </a:cubicBezTo>
                    <a:cubicBezTo>
                      <a:pt x="19" y="12"/>
                      <a:pt x="19" y="12"/>
                      <a:pt x="19" y="12"/>
                    </a:cubicBezTo>
                    <a:cubicBezTo>
                      <a:pt x="21" y="10"/>
                      <a:pt x="21" y="10"/>
                      <a:pt x="21" y="10"/>
                    </a:cubicBezTo>
                    <a:cubicBezTo>
                      <a:pt x="27" y="14"/>
                      <a:pt x="27" y="14"/>
                      <a:pt x="27" y="14"/>
                    </a:cubicBezTo>
                    <a:cubicBezTo>
                      <a:pt x="25" y="16"/>
                      <a:pt x="25" y="16"/>
                      <a:pt x="25" y="16"/>
                    </a:cubicBezTo>
                    <a:cubicBezTo>
                      <a:pt x="30" y="19"/>
                      <a:pt x="30" y="19"/>
                      <a:pt x="30" y="19"/>
                    </a:cubicBezTo>
                    <a:cubicBezTo>
                      <a:pt x="33" y="26"/>
                      <a:pt x="33" y="26"/>
                      <a:pt x="33" y="26"/>
                    </a:cubicBezTo>
                    <a:cubicBezTo>
                      <a:pt x="36" y="22"/>
                      <a:pt x="36" y="22"/>
                      <a:pt x="36" y="22"/>
                    </a:cubicBezTo>
                    <a:cubicBezTo>
                      <a:pt x="42" y="16"/>
                      <a:pt x="42" y="16"/>
                      <a:pt x="42" y="16"/>
                    </a:cubicBezTo>
                    <a:cubicBezTo>
                      <a:pt x="46" y="17"/>
                      <a:pt x="46" y="17"/>
                      <a:pt x="46" y="17"/>
                    </a:cubicBezTo>
                    <a:cubicBezTo>
                      <a:pt x="44" y="21"/>
                      <a:pt x="44" y="21"/>
                      <a:pt x="44" y="21"/>
                    </a:cubicBezTo>
                    <a:cubicBezTo>
                      <a:pt x="47" y="21"/>
                      <a:pt x="47" y="21"/>
                      <a:pt x="47" y="21"/>
                    </a:cubicBezTo>
                    <a:cubicBezTo>
                      <a:pt x="47" y="25"/>
                      <a:pt x="47" y="25"/>
                      <a:pt x="47" y="25"/>
                    </a:cubicBezTo>
                    <a:cubicBezTo>
                      <a:pt x="42" y="26"/>
                      <a:pt x="42" y="26"/>
                      <a:pt x="42" y="26"/>
                    </a:cubicBezTo>
                    <a:cubicBezTo>
                      <a:pt x="42" y="26"/>
                      <a:pt x="42" y="33"/>
                      <a:pt x="42" y="33"/>
                    </a:cubicBezTo>
                    <a:cubicBezTo>
                      <a:pt x="41" y="33"/>
                      <a:pt x="36" y="31"/>
                      <a:pt x="36" y="31"/>
                    </a:cubicBezTo>
                    <a:cubicBezTo>
                      <a:pt x="31" y="32"/>
                      <a:pt x="31" y="32"/>
                      <a:pt x="31" y="32"/>
                    </a:cubicBezTo>
                    <a:cubicBezTo>
                      <a:pt x="29" y="27"/>
                      <a:pt x="29" y="27"/>
                      <a:pt x="29" y="27"/>
                    </a:cubicBezTo>
                    <a:cubicBezTo>
                      <a:pt x="20" y="20"/>
                      <a:pt x="20" y="20"/>
                      <a:pt x="20" y="20"/>
                    </a:cubicBezTo>
                    <a:cubicBezTo>
                      <a:pt x="16" y="21"/>
                      <a:pt x="16" y="21"/>
                      <a:pt x="16" y="21"/>
                    </a:cubicBezTo>
                    <a:cubicBezTo>
                      <a:pt x="17" y="25"/>
                      <a:pt x="17" y="25"/>
                      <a:pt x="17" y="25"/>
                    </a:cubicBezTo>
                    <a:cubicBezTo>
                      <a:pt x="11" y="30"/>
                      <a:pt x="11" y="30"/>
                      <a:pt x="11" y="30"/>
                    </a:cubicBezTo>
                    <a:cubicBezTo>
                      <a:pt x="10" y="37"/>
                      <a:pt x="10" y="37"/>
                      <a:pt x="10" y="37"/>
                    </a:cubicBezTo>
                    <a:cubicBezTo>
                      <a:pt x="6" y="37"/>
                      <a:pt x="6" y="37"/>
                      <a:pt x="6" y="37"/>
                    </a:cubicBezTo>
                    <a:cubicBezTo>
                      <a:pt x="6" y="29"/>
                      <a:pt x="6" y="29"/>
                      <a:pt x="6" y="29"/>
                    </a:cubicBezTo>
                    <a:cubicBezTo>
                      <a:pt x="0" y="20"/>
                      <a:pt x="0" y="20"/>
                      <a:pt x="0" y="20"/>
                    </a:cubicBezTo>
                    <a:cubicBezTo>
                      <a:pt x="12" y="7"/>
                      <a:pt x="12" y="7"/>
                      <a:pt x="12" y="7"/>
                    </a:cubicBezTo>
                    <a:cubicBezTo>
                      <a:pt x="12" y="1"/>
                      <a:pt x="12" y="1"/>
                      <a:pt x="12" y="1"/>
                    </a:cubicBezTo>
                    <a:cubicBezTo>
                      <a:pt x="16" y="0"/>
                      <a:pt x="16" y="0"/>
                      <a:pt x="16" y="0"/>
                    </a:cubicBezTo>
                    <a:lnTo>
                      <a:pt x="18" y="3"/>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4" name="Freeform 389">
                <a:extLst>
                  <a:ext uri="{FF2B5EF4-FFF2-40B4-BE49-F238E27FC236}">
                    <a16:creationId xmlns:a16="http://schemas.microsoft.com/office/drawing/2014/main" id="{671DCF76-8BB8-E44D-8B44-C16BE88037F6}"/>
                  </a:ext>
                </a:extLst>
              </p:cNvPr>
              <p:cNvSpPr>
                <a:spLocks/>
              </p:cNvSpPr>
              <p:nvPr/>
            </p:nvSpPr>
            <p:spPr bwMode="auto">
              <a:xfrm>
                <a:off x="-2390775" y="-6645275"/>
                <a:ext cx="254000" cy="238125"/>
              </a:xfrm>
              <a:custGeom>
                <a:avLst/>
                <a:gdLst>
                  <a:gd name="T0" fmla="*/ 43 w 80"/>
                  <a:gd name="T1" fmla="*/ 58 h 75"/>
                  <a:gd name="T2" fmla="*/ 41 w 80"/>
                  <a:gd name="T3" fmla="*/ 73 h 75"/>
                  <a:gd name="T4" fmla="*/ 35 w 80"/>
                  <a:gd name="T5" fmla="*/ 72 h 75"/>
                  <a:gd name="T6" fmla="*/ 31 w 80"/>
                  <a:gd name="T7" fmla="*/ 75 h 75"/>
                  <a:gd name="T8" fmla="*/ 29 w 80"/>
                  <a:gd name="T9" fmla="*/ 65 h 75"/>
                  <a:gd name="T10" fmla="*/ 26 w 80"/>
                  <a:gd name="T11" fmla="*/ 62 h 75"/>
                  <a:gd name="T12" fmla="*/ 23 w 80"/>
                  <a:gd name="T13" fmla="*/ 66 h 75"/>
                  <a:gd name="T14" fmla="*/ 16 w 80"/>
                  <a:gd name="T15" fmla="*/ 61 h 75"/>
                  <a:gd name="T16" fmla="*/ 12 w 80"/>
                  <a:gd name="T17" fmla="*/ 61 h 75"/>
                  <a:gd name="T18" fmla="*/ 12 w 80"/>
                  <a:gd name="T19" fmla="*/ 65 h 75"/>
                  <a:gd name="T20" fmla="*/ 13 w 80"/>
                  <a:gd name="T21" fmla="*/ 66 h 75"/>
                  <a:gd name="T22" fmla="*/ 10 w 80"/>
                  <a:gd name="T23" fmla="*/ 71 h 75"/>
                  <a:gd name="T24" fmla="*/ 5 w 80"/>
                  <a:gd name="T25" fmla="*/ 63 h 75"/>
                  <a:gd name="T26" fmla="*/ 1 w 80"/>
                  <a:gd name="T27" fmla="*/ 63 h 75"/>
                  <a:gd name="T28" fmla="*/ 0 w 80"/>
                  <a:gd name="T29" fmla="*/ 58 h 75"/>
                  <a:gd name="T30" fmla="*/ 5 w 80"/>
                  <a:gd name="T31" fmla="*/ 52 h 75"/>
                  <a:gd name="T32" fmla="*/ 5 w 80"/>
                  <a:gd name="T33" fmla="*/ 39 h 75"/>
                  <a:gd name="T34" fmla="*/ 17 w 80"/>
                  <a:gd name="T35" fmla="*/ 40 h 75"/>
                  <a:gd name="T36" fmla="*/ 21 w 80"/>
                  <a:gd name="T37" fmla="*/ 35 h 75"/>
                  <a:gd name="T38" fmla="*/ 13 w 80"/>
                  <a:gd name="T39" fmla="*/ 31 h 75"/>
                  <a:gd name="T40" fmla="*/ 17 w 80"/>
                  <a:gd name="T41" fmla="*/ 23 h 75"/>
                  <a:gd name="T42" fmla="*/ 15 w 80"/>
                  <a:gd name="T43" fmla="*/ 19 h 75"/>
                  <a:gd name="T44" fmla="*/ 21 w 80"/>
                  <a:gd name="T45" fmla="*/ 19 h 75"/>
                  <a:gd name="T46" fmla="*/ 26 w 80"/>
                  <a:gd name="T47" fmla="*/ 10 h 75"/>
                  <a:gd name="T48" fmla="*/ 28 w 80"/>
                  <a:gd name="T49" fmla="*/ 6 h 75"/>
                  <a:gd name="T50" fmla="*/ 34 w 80"/>
                  <a:gd name="T51" fmla="*/ 7 h 75"/>
                  <a:gd name="T52" fmla="*/ 45 w 80"/>
                  <a:gd name="T53" fmla="*/ 5 h 75"/>
                  <a:gd name="T54" fmla="*/ 52 w 80"/>
                  <a:gd name="T55" fmla="*/ 0 h 75"/>
                  <a:gd name="T56" fmla="*/ 69 w 80"/>
                  <a:gd name="T57" fmla="*/ 1 h 75"/>
                  <a:gd name="T58" fmla="*/ 73 w 80"/>
                  <a:gd name="T59" fmla="*/ 0 h 75"/>
                  <a:gd name="T60" fmla="*/ 74 w 80"/>
                  <a:gd name="T61" fmla="*/ 4 h 75"/>
                  <a:gd name="T62" fmla="*/ 79 w 80"/>
                  <a:gd name="T63" fmla="*/ 4 h 75"/>
                  <a:gd name="T64" fmla="*/ 74 w 80"/>
                  <a:gd name="T65" fmla="*/ 7 h 75"/>
                  <a:gd name="T66" fmla="*/ 74 w 80"/>
                  <a:gd name="T67" fmla="*/ 11 h 75"/>
                  <a:gd name="T68" fmla="*/ 80 w 80"/>
                  <a:gd name="T69" fmla="*/ 11 h 75"/>
                  <a:gd name="T70" fmla="*/ 80 w 80"/>
                  <a:gd name="T71" fmla="*/ 14 h 75"/>
                  <a:gd name="T72" fmla="*/ 74 w 80"/>
                  <a:gd name="T73" fmla="*/ 15 h 75"/>
                  <a:gd name="T74" fmla="*/ 73 w 80"/>
                  <a:gd name="T75" fmla="*/ 20 h 75"/>
                  <a:gd name="T76" fmla="*/ 74 w 80"/>
                  <a:gd name="T77" fmla="*/ 22 h 75"/>
                  <a:gd name="T78" fmla="*/ 71 w 80"/>
                  <a:gd name="T79" fmla="*/ 24 h 75"/>
                  <a:gd name="T80" fmla="*/ 72 w 80"/>
                  <a:gd name="T81" fmla="*/ 28 h 75"/>
                  <a:gd name="T82" fmla="*/ 77 w 80"/>
                  <a:gd name="T83" fmla="*/ 28 h 75"/>
                  <a:gd name="T84" fmla="*/ 75 w 80"/>
                  <a:gd name="T85" fmla="*/ 32 h 75"/>
                  <a:gd name="T86" fmla="*/ 72 w 80"/>
                  <a:gd name="T87" fmla="*/ 31 h 75"/>
                  <a:gd name="T88" fmla="*/ 69 w 80"/>
                  <a:gd name="T89" fmla="*/ 29 h 75"/>
                  <a:gd name="T90" fmla="*/ 64 w 80"/>
                  <a:gd name="T91" fmla="*/ 30 h 75"/>
                  <a:gd name="T92" fmla="*/ 64 w 80"/>
                  <a:gd name="T93" fmla="*/ 43 h 75"/>
                  <a:gd name="T94" fmla="*/ 44 w 80"/>
                  <a:gd name="T95" fmla="*/ 54 h 75"/>
                  <a:gd name="T96" fmla="*/ 43 w 80"/>
                  <a:gd name="T9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75">
                    <a:moveTo>
                      <a:pt x="43" y="58"/>
                    </a:moveTo>
                    <a:cubicBezTo>
                      <a:pt x="43" y="59"/>
                      <a:pt x="41" y="73"/>
                      <a:pt x="41" y="73"/>
                    </a:cubicBezTo>
                    <a:cubicBezTo>
                      <a:pt x="35" y="72"/>
                      <a:pt x="35" y="72"/>
                      <a:pt x="35" y="72"/>
                    </a:cubicBezTo>
                    <a:cubicBezTo>
                      <a:pt x="31" y="75"/>
                      <a:pt x="31" y="75"/>
                      <a:pt x="31" y="75"/>
                    </a:cubicBezTo>
                    <a:cubicBezTo>
                      <a:pt x="31" y="75"/>
                      <a:pt x="29" y="66"/>
                      <a:pt x="29" y="65"/>
                    </a:cubicBezTo>
                    <a:cubicBezTo>
                      <a:pt x="29" y="65"/>
                      <a:pt x="26" y="62"/>
                      <a:pt x="26" y="62"/>
                    </a:cubicBezTo>
                    <a:cubicBezTo>
                      <a:pt x="23" y="66"/>
                      <a:pt x="23" y="66"/>
                      <a:pt x="23" y="66"/>
                    </a:cubicBezTo>
                    <a:cubicBezTo>
                      <a:pt x="16" y="61"/>
                      <a:pt x="16" y="61"/>
                      <a:pt x="16" y="61"/>
                    </a:cubicBezTo>
                    <a:cubicBezTo>
                      <a:pt x="12" y="61"/>
                      <a:pt x="12" y="61"/>
                      <a:pt x="12" y="61"/>
                    </a:cubicBezTo>
                    <a:cubicBezTo>
                      <a:pt x="12" y="65"/>
                      <a:pt x="12" y="65"/>
                      <a:pt x="12" y="65"/>
                    </a:cubicBezTo>
                    <a:cubicBezTo>
                      <a:pt x="13" y="66"/>
                      <a:pt x="13" y="66"/>
                      <a:pt x="13" y="66"/>
                    </a:cubicBezTo>
                    <a:cubicBezTo>
                      <a:pt x="10" y="71"/>
                      <a:pt x="10" y="71"/>
                      <a:pt x="10" y="71"/>
                    </a:cubicBezTo>
                    <a:cubicBezTo>
                      <a:pt x="5" y="63"/>
                      <a:pt x="5" y="63"/>
                      <a:pt x="5" y="63"/>
                    </a:cubicBezTo>
                    <a:cubicBezTo>
                      <a:pt x="1" y="63"/>
                      <a:pt x="1" y="63"/>
                      <a:pt x="1" y="63"/>
                    </a:cubicBezTo>
                    <a:cubicBezTo>
                      <a:pt x="0" y="58"/>
                      <a:pt x="0" y="58"/>
                      <a:pt x="0" y="58"/>
                    </a:cubicBezTo>
                    <a:cubicBezTo>
                      <a:pt x="0" y="58"/>
                      <a:pt x="4" y="52"/>
                      <a:pt x="5" y="52"/>
                    </a:cubicBezTo>
                    <a:cubicBezTo>
                      <a:pt x="5" y="52"/>
                      <a:pt x="5" y="39"/>
                      <a:pt x="5" y="39"/>
                    </a:cubicBezTo>
                    <a:cubicBezTo>
                      <a:pt x="17" y="40"/>
                      <a:pt x="17" y="40"/>
                      <a:pt x="17" y="40"/>
                    </a:cubicBezTo>
                    <a:cubicBezTo>
                      <a:pt x="21" y="35"/>
                      <a:pt x="21" y="35"/>
                      <a:pt x="21" y="35"/>
                    </a:cubicBezTo>
                    <a:cubicBezTo>
                      <a:pt x="13" y="31"/>
                      <a:pt x="13" y="31"/>
                      <a:pt x="13" y="31"/>
                    </a:cubicBezTo>
                    <a:cubicBezTo>
                      <a:pt x="17" y="23"/>
                      <a:pt x="17" y="23"/>
                      <a:pt x="17" y="23"/>
                    </a:cubicBezTo>
                    <a:cubicBezTo>
                      <a:pt x="15" y="19"/>
                      <a:pt x="15" y="19"/>
                      <a:pt x="15" y="19"/>
                    </a:cubicBezTo>
                    <a:cubicBezTo>
                      <a:pt x="21" y="19"/>
                      <a:pt x="21" y="19"/>
                      <a:pt x="21" y="19"/>
                    </a:cubicBezTo>
                    <a:cubicBezTo>
                      <a:pt x="26" y="10"/>
                      <a:pt x="26" y="10"/>
                      <a:pt x="26" y="10"/>
                    </a:cubicBezTo>
                    <a:cubicBezTo>
                      <a:pt x="28" y="6"/>
                      <a:pt x="28" y="6"/>
                      <a:pt x="28" y="6"/>
                    </a:cubicBezTo>
                    <a:cubicBezTo>
                      <a:pt x="34" y="7"/>
                      <a:pt x="34" y="7"/>
                      <a:pt x="34" y="7"/>
                    </a:cubicBezTo>
                    <a:cubicBezTo>
                      <a:pt x="45" y="5"/>
                      <a:pt x="45" y="5"/>
                      <a:pt x="45" y="5"/>
                    </a:cubicBezTo>
                    <a:cubicBezTo>
                      <a:pt x="52" y="0"/>
                      <a:pt x="52" y="0"/>
                      <a:pt x="52" y="0"/>
                    </a:cubicBezTo>
                    <a:cubicBezTo>
                      <a:pt x="52" y="0"/>
                      <a:pt x="69" y="1"/>
                      <a:pt x="69" y="1"/>
                    </a:cubicBezTo>
                    <a:cubicBezTo>
                      <a:pt x="69" y="1"/>
                      <a:pt x="73" y="0"/>
                      <a:pt x="73" y="0"/>
                    </a:cubicBezTo>
                    <a:cubicBezTo>
                      <a:pt x="74" y="4"/>
                      <a:pt x="74" y="4"/>
                      <a:pt x="74" y="4"/>
                    </a:cubicBezTo>
                    <a:cubicBezTo>
                      <a:pt x="79" y="4"/>
                      <a:pt x="79" y="4"/>
                      <a:pt x="79" y="4"/>
                    </a:cubicBezTo>
                    <a:cubicBezTo>
                      <a:pt x="74" y="7"/>
                      <a:pt x="74" y="7"/>
                      <a:pt x="74" y="7"/>
                    </a:cubicBezTo>
                    <a:cubicBezTo>
                      <a:pt x="74" y="11"/>
                      <a:pt x="74" y="11"/>
                      <a:pt x="74" y="11"/>
                    </a:cubicBezTo>
                    <a:cubicBezTo>
                      <a:pt x="80" y="11"/>
                      <a:pt x="80" y="11"/>
                      <a:pt x="80" y="11"/>
                    </a:cubicBezTo>
                    <a:cubicBezTo>
                      <a:pt x="80" y="14"/>
                      <a:pt x="80" y="14"/>
                      <a:pt x="80" y="14"/>
                    </a:cubicBezTo>
                    <a:cubicBezTo>
                      <a:pt x="74" y="15"/>
                      <a:pt x="74" y="15"/>
                      <a:pt x="74" y="15"/>
                    </a:cubicBezTo>
                    <a:cubicBezTo>
                      <a:pt x="73" y="20"/>
                      <a:pt x="73" y="20"/>
                      <a:pt x="73" y="20"/>
                    </a:cubicBezTo>
                    <a:cubicBezTo>
                      <a:pt x="74" y="22"/>
                      <a:pt x="74" y="22"/>
                      <a:pt x="74" y="22"/>
                    </a:cubicBezTo>
                    <a:cubicBezTo>
                      <a:pt x="71" y="24"/>
                      <a:pt x="71" y="24"/>
                      <a:pt x="71" y="24"/>
                    </a:cubicBezTo>
                    <a:cubicBezTo>
                      <a:pt x="72" y="28"/>
                      <a:pt x="72" y="28"/>
                      <a:pt x="72" y="28"/>
                    </a:cubicBezTo>
                    <a:cubicBezTo>
                      <a:pt x="77" y="28"/>
                      <a:pt x="77" y="28"/>
                      <a:pt x="77" y="28"/>
                    </a:cubicBezTo>
                    <a:cubicBezTo>
                      <a:pt x="75" y="32"/>
                      <a:pt x="75" y="32"/>
                      <a:pt x="75" y="32"/>
                    </a:cubicBezTo>
                    <a:cubicBezTo>
                      <a:pt x="72" y="31"/>
                      <a:pt x="72" y="31"/>
                      <a:pt x="72" y="31"/>
                    </a:cubicBezTo>
                    <a:cubicBezTo>
                      <a:pt x="69" y="29"/>
                      <a:pt x="69" y="29"/>
                      <a:pt x="69" y="29"/>
                    </a:cubicBezTo>
                    <a:cubicBezTo>
                      <a:pt x="64" y="30"/>
                      <a:pt x="64" y="30"/>
                      <a:pt x="64" y="30"/>
                    </a:cubicBezTo>
                    <a:cubicBezTo>
                      <a:pt x="64" y="43"/>
                      <a:pt x="64" y="43"/>
                      <a:pt x="64" y="43"/>
                    </a:cubicBezTo>
                    <a:cubicBezTo>
                      <a:pt x="44" y="54"/>
                      <a:pt x="44" y="54"/>
                      <a:pt x="44" y="54"/>
                    </a:cubicBezTo>
                    <a:lnTo>
                      <a:pt x="43" y="5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5" name="Freeform 390">
                <a:extLst>
                  <a:ext uri="{FF2B5EF4-FFF2-40B4-BE49-F238E27FC236}">
                    <a16:creationId xmlns:a16="http://schemas.microsoft.com/office/drawing/2014/main" id="{FAD6A5CE-D553-EB46-A57A-067C07D9730B}"/>
                  </a:ext>
                </a:extLst>
              </p:cNvPr>
              <p:cNvSpPr>
                <a:spLocks/>
              </p:cNvSpPr>
              <p:nvPr/>
            </p:nvSpPr>
            <p:spPr bwMode="auto">
              <a:xfrm>
                <a:off x="-1339850" y="-6769100"/>
                <a:ext cx="50800" cy="60325"/>
              </a:xfrm>
              <a:custGeom>
                <a:avLst/>
                <a:gdLst>
                  <a:gd name="T0" fmla="*/ 13 w 16"/>
                  <a:gd name="T1" fmla="*/ 15 h 19"/>
                  <a:gd name="T2" fmla="*/ 12 w 16"/>
                  <a:gd name="T3" fmla="*/ 12 h 19"/>
                  <a:gd name="T4" fmla="*/ 12 w 16"/>
                  <a:gd name="T5" fmla="*/ 6 h 19"/>
                  <a:gd name="T6" fmla="*/ 15 w 16"/>
                  <a:gd name="T7" fmla="*/ 5 h 19"/>
                  <a:gd name="T8" fmla="*/ 16 w 16"/>
                  <a:gd name="T9" fmla="*/ 2 h 19"/>
                  <a:gd name="T10" fmla="*/ 10 w 16"/>
                  <a:gd name="T11" fmla="*/ 1 h 19"/>
                  <a:gd name="T12" fmla="*/ 9 w 16"/>
                  <a:gd name="T13" fmla="*/ 6 h 19"/>
                  <a:gd name="T14" fmla="*/ 0 w 16"/>
                  <a:gd name="T15" fmla="*/ 13 h 19"/>
                  <a:gd name="T16" fmla="*/ 2 w 16"/>
                  <a:gd name="T17" fmla="*/ 15 h 19"/>
                  <a:gd name="T18" fmla="*/ 6 w 16"/>
                  <a:gd name="T19" fmla="*/ 13 h 19"/>
                  <a:gd name="T20" fmla="*/ 12 w 16"/>
                  <a:gd name="T21" fmla="*/ 19 h 19"/>
                  <a:gd name="T22" fmla="*/ 13 w 16"/>
                  <a:gd name="T23"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3" y="15"/>
                    </a:moveTo>
                    <a:cubicBezTo>
                      <a:pt x="12" y="12"/>
                      <a:pt x="12" y="12"/>
                      <a:pt x="12" y="12"/>
                    </a:cubicBezTo>
                    <a:cubicBezTo>
                      <a:pt x="12" y="12"/>
                      <a:pt x="11" y="6"/>
                      <a:pt x="12" y="6"/>
                    </a:cubicBezTo>
                    <a:cubicBezTo>
                      <a:pt x="13" y="6"/>
                      <a:pt x="15" y="5"/>
                      <a:pt x="15" y="5"/>
                    </a:cubicBezTo>
                    <a:cubicBezTo>
                      <a:pt x="16" y="2"/>
                      <a:pt x="16" y="2"/>
                      <a:pt x="16" y="2"/>
                    </a:cubicBezTo>
                    <a:cubicBezTo>
                      <a:pt x="16" y="2"/>
                      <a:pt x="10" y="0"/>
                      <a:pt x="10" y="1"/>
                    </a:cubicBezTo>
                    <a:cubicBezTo>
                      <a:pt x="10" y="1"/>
                      <a:pt x="9" y="6"/>
                      <a:pt x="9" y="6"/>
                    </a:cubicBezTo>
                    <a:cubicBezTo>
                      <a:pt x="0" y="13"/>
                      <a:pt x="0" y="13"/>
                      <a:pt x="0" y="13"/>
                    </a:cubicBezTo>
                    <a:cubicBezTo>
                      <a:pt x="2" y="15"/>
                      <a:pt x="2" y="15"/>
                      <a:pt x="2" y="15"/>
                    </a:cubicBezTo>
                    <a:cubicBezTo>
                      <a:pt x="6" y="13"/>
                      <a:pt x="6" y="13"/>
                      <a:pt x="6" y="13"/>
                    </a:cubicBezTo>
                    <a:cubicBezTo>
                      <a:pt x="12" y="19"/>
                      <a:pt x="12" y="19"/>
                      <a:pt x="12" y="19"/>
                    </a:cubicBezTo>
                    <a:lnTo>
                      <a:pt x="13" y="15"/>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6" name="Freeform 391">
                <a:extLst>
                  <a:ext uri="{FF2B5EF4-FFF2-40B4-BE49-F238E27FC236}">
                    <a16:creationId xmlns:a16="http://schemas.microsoft.com/office/drawing/2014/main" id="{2873DB93-2270-8B4B-BF2C-AA8D1D497B62}"/>
                  </a:ext>
                </a:extLst>
              </p:cNvPr>
              <p:cNvSpPr>
                <a:spLocks/>
              </p:cNvSpPr>
              <p:nvPr/>
            </p:nvSpPr>
            <p:spPr bwMode="auto">
              <a:xfrm>
                <a:off x="-1727200" y="-7416800"/>
                <a:ext cx="717550" cy="584200"/>
              </a:xfrm>
              <a:custGeom>
                <a:avLst/>
                <a:gdLst>
                  <a:gd name="T0" fmla="*/ 156 w 226"/>
                  <a:gd name="T1" fmla="*/ 184 h 184"/>
                  <a:gd name="T2" fmla="*/ 144 w 226"/>
                  <a:gd name="T3" fmla="*/ 183 h 184"/>
                  <a:gd name="T4" fmla="*/ 135 w 226"/>
                  <a:gd name="T5" fmla="*/ 172 h 184"/>
                  <a:gd name="T6" fmla="*/ 132 w 226"/>
                  <a:gd name="T7" fmla="*/ 161 h 184"/>
                  <a:gd name="T8" fmla="*/ 104 w 226"/>
                  <a:gd name="T9" fmla="*/ 162 h 184"/>
                  <a:gd name="T10" fmla="*/ 88 w 226"/>
                  <a:gd name="T11" fmla="*/ 156 h 184"/>
                  <a:gd name="T12" fmla="*/ 88 w 226"/>
                  <a:gd name="T13" fmla="*/ 143 h 184"/>
                  <a:gd name="T14" fmla="*/ 83 w 226"/>
                  <a:gd name="T15" fmla="*/ 137 h 184"/>
                  <a:gd name="T16" fmla="*/ 83 w 226"/>
                  <a:gd name="T17" fmla="*/ 124 h 184"/>
                  <a:gd name="T18" fmla="*/ 71 w 226"/>
                  <a:gd name="T19" fmla="*/ 117 h 184"/>
                  <a:gd name="T20" fmla="*/ 49 w 226"/>
                  <a:gd name="T21" fmla="*/ 126 h 184"/>
                  <a:gd name="T22" fmla="*/ 44 w 226"/>
                  <a:gd name="T23" fmla="*/ 144 h 184"/>
                  <a:gd name="T24" fmla="*/ 27 w 226"/>
                  <a:gd name="T25" fmla="*/ 127 h 184"/>
                  <a:gd name="T26" fmla="*/ 19 w 226"/>
                  <a:gd name="T27" fmla="*/ 130 h 184"/>
                  <a:gd name="T28" fmla="*/ 0 w 226"/>
                  <a:gd name="T29" fmla="*/ 110 h 184"/>
                  <a:gd name="T30" fmla="*/ 34 w 226"/>
                  <a:gd name="T31" fmla="*/ 82 h 184"/>
                  <a:gd name="T32" fmla="*/ 49 w 226"/>
                  <a:gd name="T33" fmla="*/ 75 h 184"/>
                  <a:gd name="T34" fmla="*/ 53 w 226"/>
                  <a:gd name="T35" fmla="*/ 64 h 184"/>
                  <a:gd name="T36" fmla="*/ 73 w 226"/>
                  <a:gd name="T37" fmla="*/ 52 h 184"/>
                  <a:gd name="T38" fmla="*/ 74 w 226"/>
                  <a:gd name="T39" fmla="*/ 44 h 184"/>
                  <a:gd name="T40" fmla="*/ 82 w 226"/>
                  <a:gd name="T41" fmla="*/ 33 h 184"/>
                  <a:gd name="T42" fmla="*/ 100 w 226"/>
                  <a:gd name="T43" fmla="*/ 33 h 184"/>
                  <a:gd name="T44" fmla="*/ 122 w 226"/>
                  <a:gd name="T45" fmla="*/ 15 h 184"/>
                  <a:gd name="T46" fmla="*/ 131 w 226"/>
                  <a:gd name="T47" fmla="*/ 16 h 184"/>
                  <a:gd name="T48" fmla="*/ 142 w 226"/>
                  <a:gd name="T49" fmla="*/ 8 h 184"/>
                  <a:gd name="T50" fmla="*/ 146 w 226"/>
                  <a:gd name="T51" fmla="*/ 10 h 184"/>
                  <a:gd name="T52" fmla="*/ 167 w 226"/>
                  <a:gd name="T53" fmla="*/ 0 h 184"/>
                  <a:gd name="T54" fmla="*/ 170 w 226"/>
                  <a:gd name="T55" fmla="*/ 8 h 184"/>
                  <a:gd name="T56" fmla="*/ 143 w 226"/>
                  <a:gd name="T57" fmla="*/ 23 h 184"/>
                  <a:gd name="T58" fmla="*/ 148 w 226"/>
                  <a:gd name="T59" fmla="*/ 29 h 184"/>
                  <a:gd name="T60" fmla="*/ 166 w 226"/>
                  <a:gd name="T61" fmla="*/ 23 h 184"/>
                  <a:gd name="T62" fmla="*/ 169 w 226"/>
                  <a:gd name="T63" fmla="*/ 33 h 184"/>
                  <a:gd name="T64" fmla="*/ 153 w 226"/>
                  <a:gd name="T65" fmla="*/ 36 h 184"/>
                  <a:gd name="T66" fmla="*/ 153 w 226"/>
                  <a:gd name="T67" fmla="*/ 46 h 184"/>
                  <a:gd name="T68" fmla="*/ 167 w 226"/>
                  <a:gd name="T69" fmla="*/ 60 h 184"/>
                  <a:gd name="T70" fmla="*/ 186 w 226"/>
                  <a:gd name="T71" fmla="*/ 62 h 184"/>
                  <a:gd name="T72" fmla="*/ 200 w 226"/>
                  <a:gd name="T73" fmla="*/ 48 h 184"/>
                  <a:gd name="T74" fmla="*/ 221 w 226"/>
                  <a:gd name="T75" fmla="*/ 55 h 184"/>
                  <a:gd name="T76" fmla="*/ 226 w 226"/>
                  <a:gd name="T77" fmla="*/ 78 h 184"/>
                  <a:gd name="T78" fmla="*/ 207 w 226"/>
                  <a:gd name="T79" fmla="*/ 86 h 184"/>
                  <a:gd name="T80" fmla="*/ 215 w 226"/>
                  <a:gd name="T81" fmla="*/ 98 h 184"/>
                  <a:gd name="T82" fmla="*/ 192 w 226"/>
                  <a:gd name="T83" fmla="*/ 123 h 184"/>
                  <a:gd name="T84" fmla="*/ 185 w 226"/>
                  <a:gd name="T85" fmla="*/ 157 h 184"/>
                  <a:gd name="T86" fmla="*/ 167 w 226"/>
                  <a:gd name="T87" fmla="*/ 169 h 184"/>
                  <a:gd name="T88" fmla="*/ 156 w 226"/>
                  <a:gd name="T8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 h="184">
                    <a:moveTo>
                      <a:pt x="156" y="184"/>
                    </a:moveTo>
                    <a:cubicBezTo>
                      <a:pt x="154" y="184"/>
                      <a:pt x="144" y="183"/>
                      <a:pt x="144" y="183"/>
                    </a:cubicBezTo>
                    <a:cubicBezTo>
                      <a:pt x="135" y="172"/>
                      <a:pt x="135" y="172"/>
                      <a:pt x="135" y="172"/>
                    </a:cubicBezTo>
                    <a:cubicBezTo>
                      <a:pt x="132" y="161"/>
                      <a:pt x="132" y="161"/>
                      <a:pt x="132" y="161"/>
                    </a:cubicBezTo>
                    <a:cubicBezTo>
                      <a:pt x="132" y="161"/>
                      <a:pt x="105" y="162"/>
                      <a:pt x="104" y="162"/>
                    </a:cubicBezTo>
                    <a:cubicBezTo>
                      <a:pt x="104" y="162"/>
                      <a:pt x="88" y="156"/>
                      <a:pt x="88" y="156"/>
                    </a:cubicBezTo>
                    <a:cubicBezTo>
                      <a:pt x="88" y="143"/>
                      <a:pt x="88" y="143"/>
                      <a:pt x="88" y="143"/>
                    </a:cubicBezTo>
                    <a:cubicBezTo>
                      <a:pt x="83" y="137"/>
                      <a:pt x="83" y="137"/>
                      <a:pt x="83" y="137"/>
                    </a:cubicBezTo>
                    <a:cubicBezTo>
                      <a:pt x="83" y="124"/>
                      <a:pt x="83" y="124"/>
                      <a:pt x="83" y="124"/>
                    </a:cubicBezTo>
                    <a:cubicBezTo>
                      <a:pt x="71" y="117"/>
                      <a:pt x="71" y="117"/>
                      <a:pt x="71" y="117"/>
                    </a:cubicBezTo>
                    <a:cubicBezTo>
                      <a:pt x="49" y="126"/>
                      <a:pt x="49" y="126"/>
                      <a:pt x="49" y="126"/>
                    </a:cubicBezTo>
                    <a:cubicBezTo>
                      <a:pt x="44" y="144"/>
                      <a:pt x="44" y="144"/>
                      <a:pt x="44" y="144"/>
                    </a:cubicBezTo>
                    <a:cubicBezTo>
                      <a:pt x="27" y="127"/>
                      <a:pt x="27" y="127"/>
                      <a:pt x="27" y="127"/>
                    </a:cubicBezTo>
                    <a:cubicBezTo>
                      <a:pt x="19" y="130"/>
                      <a:pt x="19" y="130"/>
                      <a:pt x="19" y="130"/>
                    </a:cubicBezTo>
                    <a:cubicBezTo>
                      <a:pt x="0" y="110"/>
                      <a:pt x="0" y="110"/>
                      <a:pt x="0" y="110"/>
                    </a:cubicBezTo>
                    <a:cubicBezTo>
                      <a:pt x="34" y="82"/>
                      <a:pt x="34" y="82"/>
                      <a:pt x="34" y="82"/>
                    </a:cubicBezTo>
                    <a:cubicBezTo>
                      <a:pt x="49" y="75"/>
                      <a:pt x="49" y="75"/>
                      <a:pt x="49" y="75"/>
                    </a:cubicBezTo>
                    <a:cubicBezTo>
                      <a:pt x="53" y="64"/>
                      <a:pt x="53" y="64"/>
                      <a:pt x="53" y="64"/>
                    </a:cubicBezTo>
                    <a:cubicBezTo>
                      <a:pt x="73" y="52"/>
                      <a:pt x="73" y="52"/>
                      <a:pt x="73" y="52"/>
                    </a:cubicBezTo>
                    <a:cubicBezTo>
                      <a:pt x="73" y="52"/>
                      <a:pt x="74" y="44"/>
                      <a:pt x="74" y="44"/>
                    </a:cubicBezTo>
                    <a:cubicBezTo>
                      <a:pt x="74" y="43"/>
                      <a:pt x="82" y="33"/>
                      <a:pt x="82" y="33"/>
                    </a:cubicBezTo>
                    <a:cubicBezTo>
                      <a:pt x="100" y="33"/>
                      <a:pt x="100" y="33"/>
                      <a:pt x="100" y="33"/>
                    </a:cubicBezTo>
                    <a:cubicBezTo>
                      <a:pt x="122" y="15"/>
                      <a:pt x="122" y="15"/>
                      <a:pt x="122" y="15"/>
                    </a:cubicBezTo>
                    <a:cubicBezTo>
                      <a:pt x="131" y="16"/>
                      <a:pt x="131" y="16"/>
                      <a:pt x="131" y="16"/>
                    </a:cubicBezTo>
                    <a:cubicBezTo>
                      <a:pt x="142" y="8"/>
                      <a:pt x="142" y="8"/>
                      <a:pt x="142" y="8"/>
                    </a:cubicBezTo>
                    <a:cubicBezTo>
                      <a:pt x="146" y="10"/>
                      <a:pt x="146" y="10"/>
                      <a:pt x="146" y="10"/>
                    </a:cubicBezTo>
                    <a:cubicBezTo>
                      <a:pt x="167" y="0"/>
                      <a:pt x="167" y="0"/>
                      <a:pt x="167" y="0"/>
                    </a:cubicBezTo>
                    <a:cubicBezTo>
                      <a:pt x="170" y="8"/>
                      <a:pt x="170" y="8"/>
                      <a:pt x="170" y="8"/>
                    </a:cubicBezTo>
                    <a:cubicBezTo>
                      <a:pt x="143" y="23"/>
                      <a:pt x="143" y="23"/>
                      <a:pt x="143" y="23"/>
                    </a:cubicBezTo>
                    <a:cubicBezTo>
                      <a:pt x="148" y="29"/>
                      <a:pt x="148" y="29"/>
                      <a:pt x="148" y="29"/>
                    </a:cubicBezTo>
                    <a:cubicBezTo>
                      <a:pt x="166" y="23"/>
                      <a:pt x="166" y="23"/>
                      <a:pt x="166" y="23"/>
                    </a:cubicBezTo>
                    <a:cubicBezTo>
                      <a:pt x="169" y="33"/>
                      <a:pt x="169" y="33"/>
                      <a:pt x="169" y="33"/>
                    </a:cubicBezTo>
                    <a:cubicBezTo>
                      <a:pt x="153" y="36"/>
                      <a:pt x="153" y="36"/>
                      <a:pt x="153" y="36"/>
                    </a:cubicBezTo>
                    <a:cubicBezTo>
                      <a:pt x="153" y="46"/>
                      <a:pt x="153" y="46"/>
                      <a:pt x="153" y="46"/>
                    </a:cubicBezTo>
                    <a:cubicBezTo>
                      <a:pt x="167" y="60"/>
                      <a:pt x="167" y="60"/>
                      <a:pt x="167" y="60"/>
                    </a:cubicBezTo>
                    <a:cubicBezTo>
                      <a:pt x="186" y="62"/>
                      <a:pt x="186" y="62"/>
                      <a:pt x="186" y="62"/>
                    </a:cubicBezTo>
                    <a:cubicBezTo>
                      <a:pt x="200" y="48"/>
                      <a:pt x="200" y="48"/>
                      <a:pt x="200" y="48"/>
                    </a:cubicBezTo>
                    <a:cubicBezTo>
                      <a:pt x="221" y="55"/>
                      <a:pt x="221" y="55"/>
                      <a:pt x="221" y="55"/>
                    </a:cubicBezTo>
                    <a:cubicBezTo>
                      <a:pt x="226" y="78"/>
                      <a:pt x="226" y="78"/>
                      <a:pt x="226" y="78"/>
                    </a:cubicBezTo>
                    <a:cubicBezTo>
                      <a:pt x="207" y="86"/>
                      <a:pt x="207" y="86"/>
                      <a:pt x="207" y="86"/>
                    </a:cubicBezTo>
                    <a:cubicBezTo>
                      <a:pt x="215" y="98"/>
                      <a:pt x="215" y="98"/>
                      <a:pt x="215" y="98"/>
                    </a:cubicBezTo>
                    <a:cubicBezTo>
                      <a:pt x="192" y="123"/>
                      <a:pt x="192" y="123"/>
                      <a:pt x="192" y="123"/>
                    </a:cubicBezTo>
                    <a:cubicBezTo>
                      <a:pt x="185" y="157"/>
                      <a:pt x="185" y="157"/>
                      <a:pt x="185" y="157"/>
                    </a:cubicBezTo>
                    <a:cubicBezTo>
                      <a:pt x="167" y="169"/>
                      <a:pt x="167" y="169"/>
                      <a:pt x="167" y="169"/>
                    </a:cubicBezTo>
                    <a:lnTo>
                      <a:pt x="156" y="18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7" name="Freeform 392">
                <a:extLst>
                  <a:ext uri="{FF2B5EF4-FFF2-40B4-BE49-F238E27FC236}">
                    <a16:creationId xmlns:a16="http://schemas.microsoft.com/office/drawing/2014/main" id="{E8DCBEB7-642E-7140-98B7-AC4F872BF663}"/>
                  </a:ext>
                </a:extLst>
              </p:cNvPr>
              <p:cNvSpPr>
                <a:spLocks/>
              </p:cNvSpPr>
              <p:nvPr/>
            </p:nvSpPr>
            <p:spPr bwMode="auto">
              <a:xfrm>
                <a:off x="-838200" y="-7553325"/>
                <a:ext cx="346075" cy="225425"/>
              </a:xfrm>
              <a:custGeom>
                <a:avLst/>
                <a:gdLst>
                  <a:gd name="T0" fmla="*/ 74 w 218"/>
                  <a:gd name="T1" fmla="*/ 80 h 142"/>
                  <a:gd name="T2" fmla="*/ 54 w 218"/>
                  <a:gd name="T3" fmla="*/ 96 h 142"/>
                  <a:gd name="T4" fmla="*/ 18 w 218"/>
                  <a:gd name="T5" fmla="*/ 94 h 142"/>
                  <a:gd name="T6" fmla="*/ 20 w 218"/>
                  <a:gd name="T7" fmla="*/ 66 h 142"/>
                  <a:gd name="T8" fmla="*/ 0 w 218"/>
                  <a:gd name="T9" fmla="*/ 46 h 142"/>
                  <a:gd name="T10" fmla="*/ 20 w 218"/>
                  <a:gd name="T11" fmla="*/ 26 h 142"/>
                  <a:gd name="T12" fmla="*/ 100 w 218"/>
                  <a:gd name="T13" fmla="*/ 20 h 142"/>
                  <a:gd name="T14" fmla="*/ 116 w 218"/>
                  <a:gd name="T15" fmla="*/ 0 h 142"/>
                  <a:gd name="T16" fmla="*/ 122 w 218"/>
                  <a:gd name="T17" fmla="*/ 2 h 142"/>
                  <a:gd name="T18" fmla="*/ 118 w 218"/>
                  <a:gd name="T19" fmla="*/ 10 h 142"/>
                  <a:gd name="T20" fmla="*/ 128 w 218"/>
                  <a:gd name="T21" fmla="*/ 22 h 142"/>
                  <a:gd name="T22" fmla="*/ 134 w 218"/>
                  <a:gd name="T23" fmla="*/ 18 h 142"/>
                  <a:gd name="T24" fmla="*/ 134 w 218"/>
                  <a:gd name="T25" fmla="*/ 8 h 142"/>
                  <a:gd name="T26" fmla="*/ 144 w 218"/>
                  <a:gd name="T27" fmla="*/ 4 h 142"/>
                  <a:gd name="T28" fmla="*/ 152 w 218"/>
                  <a:gd name="T29" fmla="*/ 10 h 142"/>
                  <a:gd name="T30" fmla="*/ 148 w 218"/>
                  <a:gd name="T31" fmla="*/ 22 h 142"/>
                  <a:gd name="T32" fmla="*/ 150 w 218"/>
                  <a:gd name="T33" fmla="*/ 32 h 142"/>
                  <a:gd name="T34" fmla="*/ 158 w 218"/>
                  <a:gd name="T35" fmla="*/ 30 h 142"/>
                  <a:gd name="T36" fmla="*/ 190 w 218"/>
                  <a:gd name="T37" fmla="*/ 46 h 142"/>
                  <a:gd name="T38" fmla="*/ 186 w 218"/>
                  <a:gd name="T39" fmla="*/ 76 h 142"/>
                  <a:gd name="T40" fmla="*/ 218 w 218"/>
                  <a:gd name="T41" fmla="*/ 92 h 142"/>
                  <a:gd name="T42" fmla="*/ 204 w 218"/>
                  <a:gd name="T43" fmla="*/ 112 h 142"/>
                  <a:gd name="T44" fmla="*/ 200 w 218"/>
                  <a:gd name="T45" fmla="*/ 142 h 142"/>
                  <a:gd name="T46" fmla="*/ 156 w 218"/>
                  <a:gd name="T47" fmla="*/ 132 h 142"/>
                  <a:gd name="T48" fmla="*/ 112 w 218"/>
                  <a:gd name="T49" fmla="*/ 90 h 142"/>
                  <a:gd name="T50" fmla="*/ 74 w 218"/>
                  <a:gd name="T5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8" h="142">
                    <a:moveTo>
                      <a:pt x="74" y="80"/>
                    </a:moveTo>
                    <a:lnTo>
                      <a:pt x="54" y="96"/>
                    </a:lnTo>
                    <a:lnTo>
                      <a:pt x="18" y="94"/>
                    </a:lnTo>
                    <a:lnTo>
                      <a:pt x="20" y="66"/>
                    </a:lnTo>
                    <a:lnTo>
                      <a:pt x="0" y="46"/>
                    </a:lnTo>
                    <a:lnTo>
                      <a:pt x="20" y="26"/>
                    </a:lnTo>
                    <a:lnTo>
                      <a:pt x="100" y="20"/>
                    </a:lnTo>
                    <a:lnTo>
                      <a:pt x="116" y="0"/>
                    </a:lnTo>
                    <a:lnTo>
                      <a:pt x="122" y="2"/>
                    </a:lnTo>
                    <a:lnTo>
                      <a:pt x="118" y="10"/>
                    </a:lnTo>
                    <a:lnTo>
                      <a:pt x="128" y="22"/>
                    </a:lnTo>
                    <a:lnTo>
                      <a:pt x="134" y="18"/>
                    </a:lnTo>
                    <a:lnTo>
                      <a:pt x="134" y="8"/>
                    </a:lnTo>
                    <a:lnTo>
                      <a:pt x="144" y="4"/>
                    </a:lnTo>
                    <a:lnTo>
                      <a:pt x="152" y="10"/>
                    </a:lnTo>
                    <a:lnTo>
                      <a:pt x="148" y="22"/>
                    </a:lnTo>
                    <a:lnTo>
                      <a:pt x="150" y="32"/>
                    </a:lnTo>
                    <a:lnTo>
                      <a:pt x="158" y="30"/>
                    </a:lnTo>
                    <a:lnTo>
                      <a:pt x="190" y="46"/>
                    </a:lnTo>
                    <a:lnTo>
                      <a:pt x="186" y="76"/>
                    </a:lnTo>
                    <a:lnTo>
                      <a:pt x="218" y="92"/>
                    </a:lnTo>
                    <a:lnTo>
                      <a:pt x="204" y="112"/>
                    </a:lnTo>
                    <a:lnTo>
                      <a:pt x="200" y="142"/>
                    </a:lnTo>
                    <a:lnTo>
                      <a:pt x="156" y="132"/>
                    </a:lnTo>
                    <a:lnTo>
                      <a:pt x="112" y="90"/>
                    </a:lnTo>
                    <a:lnTo>
                      <a:pt x="74" y="8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8" name="Freeform 393">
                <a:extLst>
                  <a:ext uri="{FF2B5EF4-FFF2-40B4-BE49-F238E27FC236}">
                    <a16:creationId xmlns:a16="http://schemas.microsoft.com/office/drawing/2014/main" id="{E25896ED-9836-D440-AD67-3B167E46DF8E}"/>
                  </a:ext>
                </a:extLst>
              </p:cNvPr>
              <p:cNvSpPr>
                <a:spLocks/>
              </p:cNvSpPr>
              <p:nvPr/>
            </p:nvSpPr>
            <p:spPr bwMode="auto">
              <a:xfrm>
                <a:off x="-6589713" y="-8356600"/>
                <a:ext cx="2859088" cy="2673350"/>
              </a:xfrm>
              <a:custGeom>
                <a:avLst/>
                <a:gdLst>
                  <a:gd name="T0" fmla="*/ 859 w 900"/>
                  <a:gd name="T1" fmla="*/ 670 h 842"/>
                  <a:gd name="T2" fmla="*/ 816 w 900"/>
                  <a:gd name="T3" fmla="*/ 677 h 842"/>
                  <a:gd name="T4" fmla="*/ 789 w 900"/>
                  <a:gd name="T5" fmla="*/ 748 h 842"/>
                  <a:gd name="T6" fmla="*/ 744 w 900"/>
                  <a:gd name="T7" fmla="*/ 748 h 842"/>
                  <a:gd name="T8" fmla="*/ 663 w 900"/>
                  <a:gd name="T9" fmla="*/ 788 h 842"/>
                  <a:gd name="T10" fmla="*/ 614 w 900"/>
                  <a:gd name="T11" fmla="*/ 840 h 842"/>
                  <a:gd name="T12" fmla="*/ 595 w 900"/>
                  <a:gd name="T13" fmla="*/ 798 h 842"/>
                  <a:gd name="T14" fmla="*/ 585 w 900"/>
                  <a:gd name="T15" fmla="*/ 745 h 842"/>
                  <a:gd name="T16" fmla="*/ 530 w 900"/>
                  <a:gd name="T17" fmla="*/ 712 h 842"/>
                  <a:gd name="T18" fmla="*/ 467 w 900"/>
                  <a:gd name="T19" fmla="*/ 726 h 842"/>
                  <a:gd name="T20" fmla="*/ 421 w 900"/>
                  <a:gd name="T21" fmla="*/ 727 h 842"/>
                  <a:gd name="T22" fmla="*/ 370 w 900"/>
                  <a:gd name="T23" fmla="*/ 738 h 842"/>
                  <a:gd name="T24" fmla="*/ 310 w 900"/>
                  <a:gd name="T25" fmla="*/ 759 h 842"/>
                  <a:gd name="T26" fmla="*/ 213 w 900"/>
                  <a:gd name="T27" fmla="*/ 760 h 842"/>
                  <a:gd name="T28" fmla="*/ 162 w 900"/>
                  <a:gd name="T29" fmla="*/ 723 h 842"/>
                  <a:gd name="T30" fmla="*/ 138 w 900"/>
                  <a:gd name="T31" fmla="*/ 702 h 842"/>
                  <a:gd name="T32" fmla="*/ 72 w 900"/>
                  <a:gd name="T33" fmla="*/ 660 h 842"/>
                  <a:gd name="T34" fmla="*/ 91 w 900"/>
                  <a:gd name="T35" fmla="*/ 600 h 842"/>
                  <a:gd name="T36" fmla="*/ 122 w 900"/>
                  <a:gd name="T37" fmla="*/ 541 h 842"/>
                  <a:gd name="T38" fmla="*/ 131 w 900"/>
                  <a:gd name="T39" fmla="*/ 517 h 842"/>
                  <a:gd name="T40" fmla="*/ 67 w 900"/>
                  <a:gd name="T41" fmla="*/ 474 h 842"/>
                  <a:gd name="T42" fmla="*/ 42 w 900"/>
                  <a:gd name="T43" fmla="*/ 385 h 842"/>
                  <a:gd name="T44" fmla="*/ 9 w 900"/>
                  <a:gd name="T45" fmla="*/ 346 h 842"/>
                  <a:gd name="T46" fmla="*/ 51 w 900"/>
                  <a:gd name="T47" fmla="*/ 317 h 842"/>
                  <a:gd name="T48" fmla="*/ 81 w 900"/>
                  <a:gd name="T49" fmla="*/ 310 h 842"/>
                  <a:gd name="T50" fmla="*/ 111 w 900"/>
                  <a:gd name="T51" fmla="*/ 288 h 842"/>
                  <a:gd name="T52" fmla="*/ 145 w 900"/>
                  <a:gd name="T53" fmla="*/ 280 h 842"/>
                  <a:gd name="T54" fmla="*/ 183 w 900"/>
                  <a:gd name="T55" fmla="*/ 279 h 842"/>
                  <a:gd name="T56" fmla="*/ 227 w 900"/>
                  <a:gd name="T57" fmla="*/ 285 h 842"/>
                  <a:gd name="T58" fmla="*/ 280 w 900"/>
                  <a:gd name="T59" fmla="*/ 288 h 842"/>
                  <a:gd name="T60" fmla="*/ 349 w 900"/>
                  <a:gd name="T61" fmla="*/ 336 h 842"/>
                  <a:gd name="T62" fmla="*/ 320 w 900"/>
                  <a:gd name="T63" fmla="*/ 372 h 842"/>
                  <a:gd name="T64" fmla="*/ 416 w 900"/>
                  <a:gd name="T65" fmla="*/ 330 h 842"/>
                  <a:gd name="T66" fmla="*/ 461 w 900"/>
                  <a:gd name="T67" fmla="*/ 303 h 842"/>
                  <a:gd name="T68" fmla="*/ 453 w 900"/>
                  <a:gd name="T69" fmla="*/ 256 h 842"/>
                  <a:gd name="T70" fmla="*/ 426 w 900"/>
                  <a:gd name="T71" fmla="*/ 205 h 842"/>
                  <a:gd name="T72" fmla="*/ 384 w 900"/>
                  <a:gd name="T73" fmla="*/ 140 h 842"/>
                  <a:gd name="T74" fmla="*/ 401 w 900"/>
                  <a:gd name="T75" fmla="*/ 81 h 842"/>
                  <a:gd name="T76" fmla="*/ 394 w 900"/>
                  <a:gd name="T77" fmla="*/ 29 h 842"/>
                  <a:gd name="T78" fmla="*/ 496 w 900"/>
                  <a:gd name="T79" fmla="*/ 0 h 842"/>
                  <a:gd name="T80" fmla="*/ 572 w 900"/>
                  <a:gd name="T81" fmla="*/ 47 h 842"/>
                  <a:gd name="T82" fmla="*/ 623 w 900"/>
                  <a:gd name="T83" fmla="*/ 55 h 842"/>
                  <a:gd name="T84" fmla="*/ 660 w 900"/>
                  <a:gd name="T85" fmla="*/ 42 h 842"/>
                  <a:gd name="T86" fmla="*/ 730 w 900"/>
                  <a:gd name="T87" fmla="*/ 80 h 842"/>
                  <a:gd name="T88" fmla="*/ 765 w 900"/>
                  <a:gd name="T89" fmla="*/ 162 h 842"/>
                  <a:gd name="T90" fmla="*/ 731 w 900"/>
                  <a:gd name="T91" fmla="*/ 194 h 842"/>
                  <a:gd name="T92" fmla="*/ 727 w 900"/>
                  <a:gd name="T93" fmla="*/ 260 h 842"/>
                  <a:gd name="T94" fmla="*/ 784 w 900"/>
                  <a:gd name="T95" fmla="*/ 289 h 842"/>
                  <a:gd name="T96" fmla="*/ 818 w 900"/>
                  <a:gd name="T97" fmla="*/ 330 h 842"/>
                  <a:gd name="T98" fmla="*/ 834 w 900"/>
                  <a:gd name="T99" fmla="*/ 348 h 842"/>
                  <a:gd name="T100" fmla="*/ 802 w 900"/>
                  <a:gd name="T101" fmla="*/ 413 h 842"/>
                  <a:gd name="T102" fmla="*/ 847 w 900"/>
                  <a:gd name="T103" fmla="*/ 511 h 842"/>
                  <a:gd name="T104" fmla="*/ 879 w 900"/>
                  <a:gd name="T105" fmla="*/ 606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0" h="842">
                    <a:moveTo>
                      <a:pt x="900" y="662"/>
                    </a:moveTo>
                    <a:cubicBezTo>
                      <a:pt x="895" y="675"/>
                      <a:pt x="895" y="675"/>
                      <a:pt x="895" y="675"/>
                    </a:cubicBezTo>
                    <a:cubicBezTo>
                      <a:pt x="881" y="682"/>
                      <a:pt x="881" y="682"/>
                      <a:pt x="881" y="682"/>
                    </a:cubicBezTo>
                    <a:cubicBezTo>
                      <a:pt x="869" y="667"/>
                      <a:pt x="869" y="667"/>
                      <a:pt x="869" y="667"/>
                    </a:cubicBezTo>
                    <a:cubicBezTo>
                      <a:pt x="859" y="670"/>
                      <a:pt x="859" y="670"/>
                      <a:pt x="859" y="670"/>
                    </a:cubicBezTo>
                    <a:cubicBezTo>
                      <a:pt x="855" y="667"/>
                      <a:pt x="855" y="667"/>
                      <a:pt x="855" y="667"/>
                    </a:cubicBezTo>
                    <a:cubicBezTo>
                      <a:pt x="858" y="658"/>
                      <a:pt x="858" y="658"/>
                      <a:pt x="858" y="658"/>
                    </a:cubicBezTo>
                    <a:cubicBezTo>
                      <a:pt x="848" y="651"/>
                      <a:pt x="848" y="651"/>
                      <a:pt x="848" y="651"/>
                    </a:cubicBezTo>
                    <a:cubicBezTo>
                      <a:pt x="828" y="654"/>
                      <a:pt x="828" y="654"/>
                      <a:pt x="828" y="654"/>
                    </a:cubicBezTo>
                    <a:cubicBezTo>
                      <a:pt x="816" y="677"/>
                      <a:pt x="816" y="677"/>
                      <a:pt x="816" y="677"/>
                    </a:cubicBezTo>
                    <a:cubicBezTo>
                      <a:pt x="806" y="663"/>
                      <a:pt x="806" y="663"/>
                      <a:pt x="806" y="663"/>
                    </a:cubicBezTo>
                    <a:cubicBezTo>
                      <a:pt x="795" y="673"/>
                      <a:pt x="795" y="673"/>
                      <a:pt x="795" y="673"/>
                    </a:cubicBezTo>
                    <a:cubicBezTo>
                      <a:pt x="796" y="688"/>
                      <a:pt x="796" y="688"/>
                      <a:pt x="796" y="688"/>
                    </a:cubicBezTo>
                    <a:cubicBezTo>
                      <a:pt x="785" y="699"/>
                      <a:pt x="785" y="699"/>
                      <a:pt x="785" y="699"/>
                    </a:cubicBezTo>
                    <a:cubicBezTo>
                      <a:pt x="789" y="748"/>
                      <a:pt x="789" y="748"/>
                      <a:pt x="789" y="748"/>
                    </a:cubicBezTo>
                    <a:cubicBezTo>
                      <a:pt x="789" y="748"/>
                      <a:pt x="778" y="749"/>
                      <a:pt x="777" y="749"/>
                    </a:cubicBezTo>
                    <a:cubicBezTo>
                      <a:pt x="777" y="749"/>
                      <a:pt x="767" y="767"/>
                      <a:pt x="767" y="767"/>
                    </a:cubicBezTo>
                    <a:cubicBezTo>
                      <a:pt x="752" y="768"/>
                      <a:pt x="752" y="768"/>
                      <a:pt x="752" y="768"/>
                    </a:cubicBezTo>
                    <a:cubicBezTo>
                      <a:pt x="746" y="764"/>
                      <a:pt x="746" y="764"/>
                      <a:pt x="746" y="764"/>
                    </a:cubicBezTo>
                    <a:cubicBezTo>
                      <a:pt x="744" y="748"/>
                      <a:pt x="744" y="748"/>
                      <a:pt x="744" y="748"/>
                    </a:cubicBezTo>
                    <a:cubicBezTo>
                      <a:pt x="721" y="752"/>
                      <a:pt x="721" y="752"/>
                      <a:pt x="721" y="752"/>
                    </a:cubicBezTo>
                    <a:cubicBezTo>
                      <a:pt x="701" y="774"/>
                      <a:pt x="701" y="774"/>
                      <a:pt x="701" y="774"/>
                    </a:cubicBezTo>
                    <a:cubicBezTo>
                      <a:pt x="682" y="776"/>
                      <a:pt x="682" y="776"/>
                      <a:pt x="682" y="776"/>
                    </a:cubicBezTo>
                    <a:cubicBezTo>
                      <a:pt x="670" y="769"/>
                      <a:pt x="670" y="769"/>
                      <a:pt x="670" y="769"/>
                    </a:cubicBezTo>
                    <a:cubicBezTo>
                      <a:pt x="663" y="788"/>
                      <a:pt x="663" y="788"/>
                      <a:pt x="663" y="788"/>
                    </a:cubicBezTo>
                    <a:cubicBezTo>
                      <a:pt x="663" y="788"/>
                      <a:pt x="652" y="788"/>
                      <a:pt x="653" y="788"/>
                    </a:cubicBezTo>
                    <a:cubicBezTo>
                      <a:pt x="653" y="789"/>
                      <a:pt x="638" y="799"/>
                      <a:pt x="638" y="799"/>
                    </a:cubicBezTo>
                    <a:cubicBezTo>
                      <a:pt x="640" y="815"/>
                      <a:pt x="640" y="815"/>
                      <a:pt x="640" y="815"/>
                    </a:cubicBezTo>
                    <a:cubicBezTo>
                      <a:pt x="614" y="834"/>
                      <a:pt x="614" y="834"/>
                      <a:pt x="614" y="834"/>
                    </a:cubicBezTo>
                    <a:cubicBezTo>
                      <a:pt x="614" y="840"/>
                      <a:pt x="614" y="840"/>
                      <a:pt x="614" y="840"/>
                    </a:cubicBezTo>
                    <a:cubicBezTo>
                      <a:pt x="597" y="842"/>
                      <a:pt x="597" y="842"/>
                      <a:pt x="597" y="842"/>
                    </a:cubicBezTo>
                    <a:cubicBezTo>
                      <a:pt x="586" y="830"/>
                      <a:pt x="586" y="830"/>
                      <a:pt x="586" y="830"/>
                    </a:cubicBezTo>
                    <a:cubicBezTo>
                      <a:pt x="575" y="831"/>
                      <a:pt x="575" y="831"/>
                      <a:pt x="575" y="831"/>
                    </a:cubicBezTo>
                    <a:cubicBezTo>
                      <a:pt x="573" y="821"/>
                      <a:pt x="573" y="821"/>
                      <a:pt x="573" y="821"/>
                    </a:cubicBezTo>
                    <a:cubicBezTo>
                      <a:pt x="595" y="798"/>
                      <a:pt x="595" y="798"/>
                      <a:pt x="595" y="798"/>
                    </a:cubicBezTo>
                    <a:cubicBezTo>
                      <a:pt x="593" y="789"/>
                      <a:pt x="593" y="789"/>
                      <a:pt x="593" y="789"/>
                    </a:cubicBezTo>
                    <a:cubicBezTo>
                      <a:pt x="602" y="781"/>
                      <a:pt x="602" y="781"/>
                      <a:pt x="602" y="781"/>
                    </a:cubicBezTo>
                    <a:cubicBezTo>
                      <a:pt x="598" y="774"/>
                      <a:pt x="598" y="774"/>
                      <a:pt x="598" y="774"/>
                    </a:cubicBezTo>
                    <a:cubicBezTo>
                      <a:pt x="585" y="774"/>
                      <a:pt x="585" y="774"/>
                      <a:pt x="585" y="774"/>
                    </a:cubicBezTo>
                    <a:cubicBezTo>
                      <a:pt x="585" y="745"/>
                      <a:pt x="585" y="745"/>
                      <a:pt x="585" y="745"/>
                    </a:cubicBezTo>
                    <a:cubicBezTo>
                      <a:pt x="568" y="747"/>
                      <a:pt x="568" y="747"/>
                      <a:pt x="568" y="747"/>
                    </a:cubicBezTo>
                    <a:cubicBezTo>
                      <a:pt x="569" y="723"/>
                      <a:pt x="569" y="723"/>
                      <a:pt x="569" y="723"/>
                    </a:cubicBezTo>
                    <a:cubicBezTo>
                      <a:pt x="559" y="714"/>
                      <a:pt x="559" y="714"/>
                      <a:pt x="559" y="714"/>
                    </a:cubicBezTo>
                    <a:cubicBezTo>
                      <a:pt x="540" y="725"/>
                      <a:pt x="540" y="725"/>
                      <a:pt x="540" y="725"/>
                    </a:cubicBezTo>
                    <a:cubicBezTo>
                      <a:pt x="530" y="712"/>
                      <a:pt x="530" y="712"/>
                      <a:pt x="530" y="712"/>
                    </a:cubicBezTo>
                    <a:cubicBezTo>
                      <a:pt x="508" y="733"/>
                      <a:pt x="508" y="733"/>
                      <a:pt x="508" y="733"/>
                    </a:cubicBezTo>
                    <a:cubicBezTo>
                      <a:pt x="493" y="726"/>
                      <a:pt x="493" y="726"/>
                      <a:pt x="493" y="726"/>
                    </a:cubicBezTo>
                    <a:cubicBezTo>
                      <a:pt x="481" y="743"/>
                      <a:pt x="481" y="743"/>
                      <a:pt x="481" y="743"/>
                    </a:cubicBezTo>
                    <a:cubicBezTo>
                      <a:pt x="471" y="728"/>
                      <a:pt x="471" y="728"/>
                      <a:pt x="471" y="728"/>
                    </a:cubicBezTo>
                    <a:cubicBezTo>
                      <a:pt x="467" y="726"/>
                      <a:pt x="467" y="726"/>
                      <a:pt x="467" y="726"/>
                    </a:cubicBezTo>
                    <a:cubicBezTo>
                      <a:pt x="456" y="740"/>
                      <a:pt x="456" y="740"/>
                      <a:pt x="456" y="740"/>
                    </a:cubicBezTo>
                    <a:cubicBezTo>
                      <a:pt x="447" y="732"/>
                      <a:pt x="447" y="732"/>
                      <a:pt x="447" y="732"/>
                    </a:cubicBezTo>
                    <a:cubicBezTo>
                      <a:pt x="433" y="732"/>
                      <a:pt x="433" y="732"/>
                      <a:pt x="433" y="732"/>
                    </a:cubicBezTo>
                    <a:cubicBezTo>
                      <a:pt x="427" y="735"/>
                      <a:pt x="427" y="735"/>
                      <a:pt x="427" y="735"/>
                    </a:cubicBezTo>
                    <a:cubicBezTo>
                      <a:pt x="421" y="727"/>
                      <a:pt x="421" y="727"/>
                      <a:pt x="421" y="727"/>
                    </a:cubicBezTo>
                    <a:cubicBezTo>
                      <a:pt x="421" y="727"/>
                      <a:pt x="408" y="727"/>
                      <a:pt x="408" y="727"/>
                    </a:cubicBezTo>
                    <a:cubicBezTo>
                      <a:pt x="407" y="727"/>
                      <a:pt x="406" y="743"/>
                      <a:pt x="406" y="743"/>
                    </a:cubicBezTo>
                    <a:cubicBezTo>
                      <a:pt x="381" y="749"/>
                      <a:pt x="381" y="749"/>
                      <a:pt x="381" y="749"/>
                    </a:cubicBezTo>
                    <a:cubicBezTo>
                      <a:pt x="372" y="733"/>
                      <a:pt x="372" y="733"/>
                      <a:pt x="372" y="733"/>
                    </a:cubicBezTo>
                    <a:cubicBezTo>
                      <a:pt x="370" y="738"/>
                      <a:pt x="370" y="738"/>
                      <a:pt x="370" y="738"/>
                    </a:cubicBezTo>
                    <a:cubicBezTo>
                      <a:pt x="367" y="732"/>
                      <a:pt x="367" y="732"/>
                      <a:pt x="367" y="732"/>
                    </a:cubicBezTo>
                    <a:cubicBezTo>
                      <a:pt x="363" y="751"/>
                      <a:pt x="363" y="751"/>
                      <a:pt x="363" y="751"/>
                    </a:cubicBezTo>
                    <a:cubicBezTo>
                      <a:pt x="334" y="740"/>
                      <a:pt x="334" y="740"/>
                      <a:pt x="334" y="740"/>
                    </a:cubicBezTo>
                    <a:cubicBezTo>
                      <a:pt x="313" y="744"/>
                      <a:pt x="313" y="744"/>
                      <a:pt x="313" y="744"/>
                    </a:cubicBezTo>
                    <a:cubicBezTo>
                      <a:pt x="310" y="759"/>
                      <a:pt x="310" y="759"/>
                      <a:pt x="310" y="759"/>
                    </a:cubicBezTo>
                    <a:cubicBezTo>
                      <a:pt x="297" y="758"/>
                      <a:pt x="297" y="758"/>
                      <a:pt x="297" y="758"/>
                    </a:cubicBezTo>
                    <a:cubicBezTo>
                      <a:pt x="289" y="761"/>
                      <a:pt x="289" y="761"/>
                      <a:pt x="289" y="761"/>
                    </a:cubicBezTo>
                    <a:cubicBezTo>
                      <a:pt x="272" y="751"/>
                      <a:pt x="272" y="751"/>
                      <a:pt x="272" y="751"/>
                    </a:cubicBezTo>
                    <a:cubicBezTo>
                      <a:pt x="224" y="749"/>
                      <a:pt x="224" y="749"/>
                      <a:pt x="224" y="749"/>
                    </a:cubicBezTo>
                    <a:cubicBezTo>
                      <a:pt x="213" y="760"/>
                      <a:pt x="213" y="760"/>
                      <a:pt x="213" y="760"/>
                    </a:cubicBezTo>
                    <a:cubicBezTo>
                      <a:pt x="199" y="746"/>
                      <a:pt x="199" y="746"/>
                      <a:pt x="199" y="746"/>
                    </a:cubicBezTo>
                    <a:cubicBezTo>
                      <a:pt x="190" y="745"/>
                      <a:pt x="190" y="745"/>
                      <a:pt x="190" y="745"/>
                    </a:cubicBezTo>
                    <a:cubicBezTo>
                      <a:pt x="184" y="746"/>
                      <a:pt x="184" y="746"/>
                      <a:pt x="184" y="746"/>
                    </a:cubicBezTo>
                    <a:cubicBezTo>
                      <a:pt x="173" y="725"/>
                      <a:pt x="173" y="725"/>
                      <a:pt x="173" y="725"/>
                    </a:cubicBezTo>
                    <a:cubicBezTo>
                      <a:pt x="162" y="723"/>
                      <a:pt x="162" y="723"/>
                      <a:pt x="162" y="723"/>
                    </a:cubicBezTo>
                    <a:cubicBezTo>
                      <a:pt x="156" y="727"/>
                      <a:pt x="156" y="727"/>
                      <a:pt x="156" y="727"/>
                    </a:cubicBezTo>
                    <a:cubicBezTo>
                      <a:pt x="154" y="713"/>
                      <a:pt x="154" y="713"/>
                      <a:pt x="154" y="713"/>
                    </a:cubicBezTo>
                    <a:cubicBezTo>
                      <a:pt x="143" y="707"/>
                      <a:pt x="143" y="707"/>
                      <a:pt x="143" y="707"/>
                    </a:cubicBezTo>
                    <a:cubicBezTo>
                      <a:pt x="138" y="710"/>
                      <a:pt x="138" y="710"/>
                      <a:pt x="138" y="710"/>
                    </a:cubicBezTo>
                    <a:cubicBezTo>
                      <a:pt x="138" y="702"/>
                      <a:pt x="138" y="702"/>
                      <a:pt x="138" y="702"/>
                    </a:cubicBezTo>
                    <a:cubicBezTo>
                      <a:pt x="109" y="698"/>
                      <a:pt x="109" y="698"/>
                      <a:pt x="109" y="698"/>
                    </a:cubicBezTo>
                    <a:cubicBezTo>
                      <a:pt x="105" y="677"/>
                      <a:pt x="105" y="677"/>
                      <a:pt x="105" y="677"/>
                    </a:cubicBezTo>
                    <a:cubicBezTo>
                      <a:pt x="99" y="670"/>
                      <a:pt x="99" y="670"/>
                      <a:pt x="99" y="670"/>
                    </a:cubicBezTo>
                    <a:cubicBezTo>
                      <a:pt x="80" y="672"/>
                      <a:pt x="80" y="672"/>
                      <a:pt x="80" y="672"/>
                    </a:cubicBezTo>
                    <a:cubicBezTo>
                      <a:pt x="72" y="660"/>
                      <a:pt x="72" y="660"/>
                      <a:pt x="72" y="660"/>
                    </a:cubicBezTo>
                    <a:cubicBezTo>
                      <a:pt x="81" y="657"/>
                      <a:pt x="81" y="657"/>
                      <a:pt x="81" y="657"/>
                    </a:cubicBezTo>
                    <a:cubicBezTo>
                      <a:pt x="92" y="622"/>
                      <a:pt x="92" y="622"/>
                      <a:pt x="92" y="622"/>
                    </a:cubicBezTo>
                    <a:cubicBezTo>
                      <a:pt x="111" y="624"/>
                      <a:pt x="111" y="624"/>
                      <a:pt x="111" y="624"/>
                    </a:cubicBezTo>
                    <a:cubicBezTo>
                      <a:pt x="110" y="604"/>
                      <a:pt x="110" y="604"/>
                      <a:pt x="110" y="604"/>
                    </a:cubicBezTo>
                    <a:cubicBezTo>
                      <a:pt x="91" y="600"/>
                      <a:pt x="91" y="600"/>
                      <a:pt x="91" y="600"/>
                    </a:cubicBezTo>
                    <a:cubicBezTo>
                      <a:pt x="88" y="581"/>
                      <a:pt x="88" y="581"/>
                      <a:pt x="88" y="581"/>
                    </a:cubicBezTo>
                    <a:cubicBezTo>
                      <a:pt x="106" y="586"/>
                      <a:pt x="106" y="586"/>
                      <a:pt x="106" y="586"/>
                    </a:cubicBezTo>
                    <a:cubicBezTo>
                      <a:pt x="111" y="579"/>
                      <a:pt x="111" y="579"/>
                      <a:pt x="111" y="579"/>
                    </a:cubicBezTo>
                    <a:cubicBezTo>
                      <a:pt x="105" y="565"/>
                      <a:pt x="105" y="565"/>
                      <a:pt x="105" y="565"/>
                    </a:cubicBezTo>
                    <a:cubicBezTo>
                      <a:pt x="122" y="541"/>
                      <a:pt x="122" y="541"/>
                      <a:pt x="122" y="541"/>
                    </a:cubicBezTo>
                    <a:cubicBezTo>
                      <a:pt x="135" y="545"/>
                      <a:pt x="135" y="545"/>
                      <a:pt x="135" y="545"/>
                    </a:cubicBezTo>
                    <a:cubicBezTo>
                      <a:pt x="144" y="554"/>
                      <a:pt x="144" y="554"/>
                      <a:pt x="144" y="554"/>
                    </a:cubicBezTo>
                    <a:cubicBezTo>
                      <a:pt x="153" y="549"/>
                      <a:pt x="153" y="549"/>
                      <a:pt x="153" y="549"/>
                    </a:cubicBezTo>
                    <a:cubicBezTo>
                      <a:pt x="136" y="537"/>
                      <a:pt x="136" y="537"/>
                      <a:pt x="136" y="537"/>
                    </a:cubicBezTo>
                    <a:cubicBezTo>
                      <a:pt x="131" y="517"/>
                      <a:pt x="131" y="517"/>
                      <a:pt x="131" y="517"/>
                    </a:cubicBezTo>
                    <a:cubicBezTo>
                      <a:pt x="146" y="491"/>
                      <a:pt x="146" y="491"/>
                      <a:pt x="146" y="491"/>
                    </a:cubicBezTo>
                    <a:cubicBezTo>
                      <a:pt x="144" y="480"/>
                      <a:pt x="144" y="480"/>
                      <a:pt x="144" y="480"/>
                    </a:cubicBezTo>
                    <a:cubicBezTo>
                      <a:pt x="135" y="480"/>
                      <a:pt x="135" y="480"/>
                      <a:pt x="135" y="480"/>
                    </a:cubicBezTo>
                    <a:cubicBezTo>
                      <a:pt x="103" y="501"/>
                      <a:pt x="103" y="501"/>
                      <a:pt x="103" y="501"/>
                    </a:cubicBezTo>
                    <a:cubicBezTo>
                      <a:pt x="67" y="474"/>
                      <a:pt x="67" y="474"/>
                      <a:pt x="67" y="474"/>
                    </a:cubicBezTo>
                    <a:cubicBezTo>
                      <a:pt x="40" y="447"/>
                      <a:pt x="40" y="447"/>
                      <a:pt x="40" y="447"/>
                    </a:cubicBezTo>
                    <a:cubicBezTo>
                      <a:pt x="55" y="411"/>
                      <a:pt x="55" y="411"/>
                      <a:pt x="55" y="411"/>
                    </a:cubicBezTo>
                    <a:cubicBezTo>
                      <a:pt x="46" y="405"/>
                      <a:pt x="46" y="405"/>
                      <a:pt x="46" y="405"/>
                    </a:cubicBezTo>
                    <a:cubicBezTo>
                      <a:pt x="50" y="393"/>
                      <a:pt x="50" y="393"/>
                      <a:pt x="50" y="393"/>
                    </a:cubicBezTo>
                    <a:cubicBezTo>
                      <a:pt x="42" y="385"/>
                      <a:pt x="42" y="385"/>
                      <a:pt x="42" y="385"/>
                    </a:cubicBezTo>
                    <a:cubicBezTo>
                      <a:pt x="30" y="395"/>
                      <a:pt x="30" y="395"/>
                      <a:pt x="30" y="395"/>
                    </a:cubicBezTo>
                    <a:cubicBezTo>
                      <a:pt x="14" y="387"/>
                      <a:pt x="14" y="387"/>
                      <a:pt x="14" y="387"/>
                    </a:cubicBezTo>
                    <a:cubicBezTo>
                      <a:pt x="23" y="372"/>
                      <a:pt x="23" y="372"/>
                      <a:pt x="23" y="372"/>
                    </a:cubicBezTo>
                    <a:cubicBezTo>
                      <a:pt x="0" y="361"/>
                      <a:pt x="0" y="361"/>
                      <a:pt x="0" y="361"/>
                    </a:cubicBezTo>
                    <a:cubicBezTo>
                      <a:pt x="9" y="346"/>
                      <a:pt x="9" y="346"/>
                      <a:pt x="9" y="346"/>
                    </a:cubicBezTo>
                    <a:cubicBezTo>
                      <a:pt x="5" y="313"/>
                      <a:pt x="5" y="313"/>
                      <a:pt x="5" y="313"/>
                    </a:cubicBezTo>
                    <a:cubicBezTo>
                      <a:pt x="16" y="307"/>
                      <a:pt x="16" y="307"/>
                      <a:pt x="16" y="307"/>
                    </a:cubicBezTo>
                    <a:cubicBezTo>
                      <a:pt x="27" y="315"/>
                      <a:pt x="27" y="315"/>
                      <a:pt x="27" y="315"/>
                    </a:cubicBezTo>
                    <a:cubicBezTo>
                      <a:pt x="39" y="306"/>
                      <a:pt x="39" y="306"/>
                      <a:pt x="39" y="306"/>
                    </a:cubicBezTo>
                    <a:cubicBezTo>
                      <a:pt x="51" y="317"/>
                      <a:pt x="51" y="317"/>
                      <a:pt x="51" y="317"/>
                    </a:cubicBezTo>
                    <a:cubicBezTo>
                      <a:pt x="69" y="300"/>
                      <a:pt x="69" y="300"/>
                      <a:pt x="69" y="300"/>
                    </a:cubicBezTo>
                    <a:cubicBezTo>
                      <a:pt x="75" y="294"/>
                      <a:pt x="75" y="294"/>
                      <a:pt x="75" y="294"/>
                    </a:cubicBezTo>
                    <a:cubicBezTo>
                      <a:pt x="76" y="300"/>
                      <a:pt x="76" y="300"/>
                      <a:pt x="76" y="300"/>
                    </a:cubicBezTo>
                    <a:cubicBezTo>
                      <a:pt x="80" y="301"/>
                      <a:pt x="80" y="301"/>
                      <a:pt x="80" y="301"/>
                    </a:cubicBezTo>
                    <a:cubicBezTo>
                      <a:pt x="81" y="310"/>
                      <a:pt x="81" y="310"/>
                      <a:pt x="81" y="310"/>
                    </a:cubicBezTo>
                    <a:cubicBezTo>
                      <a:pt x="97" y="305"/>
                      <a:pt x="97" y="305"/>
                      <a:pt x="97" y="305"/>
                    </a:cubicBezTo>
                    <a:cubicBezTo>
                      <a:pt x="100" y="297"/>
                      <a:pt x="100" y="297"/>
                      <a:pt x="100" y="297"/>
                    </a:cubicBezTo>
                    <a:cubicBezTo>
                      <a:pt x="100" y="291"/>
                      <a:pt x="100" y="291"/>
                      <a:pt x="100" y="291"/>
                    </a:cubicBezTo>
                    <a:cubicBezTo>
                      <a:pt x="106" y="288"/>
                      <a:pt x="106" y="288"/>
                      <a:pt x="106" y="288"/>
                    </a:cubicBezTo>
                    <a:cubicBezTo>
                      <a:pt x="111" y="288"/>
                      <a:pt x="111" y="288"/>
                      <a:pt x="111" y="288"/>
                    </a:cubicBezTo>
                    <a:cubicBezTo>
                      <a:pt x="119" y="284"/>
                      <a:pt x="119" y="284"/>
                      <a:pt x="119" y="284"/>
                    </a:cubicBezTo>
                    <a:cubicBezTo>
                      <a:pt x="121" y="270"/>
                      <a:pt x="121" y="270"/>
                      <a:pt x="121" y="270"/>
                    </a:cubicBezTo>
                    <a:cubicBezTo>
                      <a:pt x="143" y="268"/>
                      <a:pt x="143" y="268"/>
                      <a:pt x="143" y="268"/>
                    </a:cubicBezTo>
                    <a:cubicBezTo>
                      <a:pt x="146" y="276"/>
                      <a:pt x="146" y="276"/>
                      <a:pt x="146" y="276"/>
                    </a:cubicBezTo>
                    <a:cubicBezTo>
                      <a:pt x="145" y="280"/>
                      <a:pt x="145" y="280"/>
                      <a:pt x="145" y="280"/>
                    </a:cubicBezTo>
                    <a:cubicBezTo>
                      <a:pt x="147" y="287"/>
                      <a:pt x="147" y="287"/>
                      <a:pt x="147" y="287"/>
                    </a:cubicBezTo>
                    <a:cubicBezTo>
                      <a:pt x="163" y="287"/>
                      <a:pt x="163" y="287"/>
                      <a:pt x="163" y="287"/>
                    </a:cubicBezTo>
                    <a:cubicBezTo>
                      <a:pt x="173" y="287"/>
                      <a:pt x="173" y="287"/>
                      <a:pt x="173" y="287"/>
                    </a:cubicBezTo>
                    <a:cubicBezTo>
                      <a:pt x="177" y="292"/>
                      <a:pt x="177" y="292"/>
                      <a:pt x="177" y="292"/>
                    </a:cubicBezTo>
                    <a:cubicBezTo>
                      <a:pt x="183" y="279"/>
                      <a:pt x="183" y="279"/>
                      <a:pt x="183" y="279"/>
                    </a:cubicBezTo>
                    <a:cubicBezTo>
                      <a:pt x="196" y="280"/>
                      <a:pt x="196" y="280"/>
                      <a:pt x="196" y="280"/>
                    </a:cubicBezTo>
                    <a:cubicBezTo>
                      <a:pt x="211" y="263"/>
                      <a:pt x="211" y="263"/>
                      <a:pt x="211" y="263"/>
                    </a:cubicBezTo>
                    <a:cubicBezTo>
                      <a:pt x="215" y="276"/>
                      <a:pt x="215" y="276"/>
                      <a:pt x="215" y="276"/>
                    </a:cubicBezTo>
                    <a:cubicBezTo>
                      <a:pt x="218" y="283"/>
                      <a:pt x="218" y="283"/>
                      <a:pt x="218" y="283"/>
                    </a:cubicBezTo>
                    <a:cubicBezTo>
                      <a:pt x="227" y="285"/>
                      <a:pt x="227" y="285"/>
                      <a:pt x="227" y="285"/>
                    </a:cubicBezTo>
                    <a:cubicBezTo>
                      <a:pt x="227" y="279"/>
                      <a:pt x="227" y="279"/>
                      <a:pt x="227" y="279"/>
                    </a:cubicBezTo>
                    <a:cubicBezTo>
                      <a:pt x="243" y="268"/>
                      <a:pt x="243" y="268"/>
                      <a:pt x="243" y="268"/>
                    </a:cubicBezTo>
                    <a:cubicBezTo>
                      <a:pt x="251" y="277"/>
                      <a:pt x="251" y="277"/>
                      <a:pt x="251" y="277"/>
                    </a:cubicBezTo>
                    <a:cubicBezTo>
                      <a:pt x="266" y="275"/>
                      <a:pt x="266" y="275"/>
                      <a:pt x="266" y="275"/>
                    </a:cubicBezTo>
                    <a:cubicBezTo>
                      <a:pt x="280" y="288"/>
                      <a:pt x="280" y="288"/>
                      <a:pt x="280" y="288"/>
                    </a:cubicBezTo>
                    <a:cubicBezTo>
                      <a:pt x="320" y="287"/>
                      <a:pt x="320" y="287"/>
                      <a:pt x="320" y="287"/>
                    </a:cubicBezTo>
                    <a:cubicBezTo>
                      <a:pt x="326" y="297"/>
                      <a:pt x="326" y="297"/>
                      <a:pt x="326" y="297"/>
                    </a:cubicBezTo>
                    <a:cubicBezTo>
                      <a:pt x="344" y="299"/>
                      <a:pt x="344" y="299"/>
                      <a:pt x="344" y="299"/>
                    </a:cubicBezTo>
                    <a:cubicBezTo>
                      <a:pt x="362" y="313"/>
                      <a:pt x="362" y="313"/>
                      <a:pt x="362" y="313"/>
                    </a:cubicBezTo>
                    <a:cubicBezTo>
                      <a:pt x="349" y="336"/>
                      <a:pt x="349" y="336"/>
                      <a:pt x="349" y="336"/>
                    </a:cubicBezTo>
                    <a:cubicBezTo>
                      <a:pt x="339" y="338"/>
                      <a:pt x="339" y="338"/>
                      <a:pt x="339" y="338"/>
                    </a:cubicBezTo>
                    <a:cubicBezTo>
                      <a:pt x="338" y="348"/>
                      <a:pt x="338" y="348"/>
                      <a:pt x="338" y="348"/>
                    </a:cubicBezTo>
                    <a:cubicBezTo>
                      <a:pt x="322" y="348"/>
                      <a:pt x="322" y="348"/>
                      <a:pt x="322" y="348"/>
                    </a:cubicBezTo>
                    <a:cubicBezTo>
                      <a:pt x="307" y="359"/>
                      <a:pt x="307" y="359"/>
                      <a:pt x="307" y="359"/>
                    </a:cubicBezTo>
                    <a:cubicBezTo>
                      <a:pt x="320" y="372"/>
                      <a:pt x="320" y="372"/>
                      <a:pt x="320" y="372"/>
                    </a:cubicBezTo>
                    <a:cubicBezTo>
                      <a:pt x="345" y="351"/>
                      <a:pt x="345" y="351"/>
                      <a:pt x="345" y="351"/>
                    </a:cubicBezTo>
                    <a:cubicBezTo>
                      <a:pt x="366" y="346"/>
                      <a:pt x="366" y="346"/>
                      <a:pt x="366" y="346"/>
                    </a:cubicBezTo>
                    <a:cubicBezTo>
                      <a:pt x="391" y="348"/>
                      <a:pt x="391" y="348"/>
                      <a:pt x="391" y="348"/>
                    </a:cubicBezTo>
                    <a:cubicBezTo>
                      <a:pt x="412" y="346"/>
                      <a:pt x="412" y="346"/>
                      <a:pt x="412" y="346"/>
                    </a:cubicBezTo>
                    <a:cubicBezTo>
                      <a:pt x="416" y="330"/>
                      <a:pt x="416" y="330"/>
                      <a:pt x="416" y="330"/>
                    </a:cubicBezTo>
                    <a:cubicBezTo>
                      <a:pt x="431" y="329"/>
                      <a:pt x="431" y="329"/>
                      <a:pt x="431" y="329"/>
                    </a:cubicBezTo>
                    <a:cubicBezTo>
                      <a:pt x="445" y="317"/>
                      <a:pt x="445" y="317"/>
                      <a:pt x="445" y="317"/>
                    </a:cubicBezTo>
                    <a:cubicBezTo>
                      <a:pt x="458" y="327"/>
                      <a:pt x="458" y="327"/>
                      <a:pt x="458" y="327"/>
                    </a:cubicBezTo>
                    <a:cubicBezTo>
                      <a:pt x="472" y="317"/>
                      <a:pt x="472" y="317"/>
                      <a:pt x="472" y="317"/>
                    </a:cubicBezTo>
                    <a:cubicBezTo>
                      <a:pt x="461" y="303"/>
                      <a:pt x="461" y="303"/>
                      <a:pt x="461" y="303"/>
                    </a:cubicBezTo>
                    <a:cubicBezTo>
                      <a:pt x="464" y="277"/>
                      <a:pt x="464" y="277"/>
                      <a:pt x="464" y="277"/>
                    </a:cubicBezTo>
                    <a:cubicBezTo>
                      <a:pt x="456" y="269"/>
                      <a:pt x="456" y="269"/>
                      <a:pt x="456" y="269"/>
                    </a:cubicBezTo>
                    <a:cubicBezTo>
                      <a:pt x="441" y="279"/>
                      <a:pt x="441" y="279"/>
                      <a:pt x="441" y="279"/>
                    </a:cubicBezTo>
                    <a:cubicBezTo>
                      <a:pt x="437" y="266"/>
                      <a:pt x="437" y="266"/>
                      <a:pt x="437" y="266"/>
                    </a:cubicBezTo>
                    <a:cubicBezTo>
                      <a:pt x="453" y="256"/>
                      <a:pt x="453" y="256"/>
                      <a:pt x="453" y="256"/>
                    </a:cubicBezTo>
                    <a:cubicBezTo>
                      <a:pt x="456" y="240"/>
                      <a:pt x="456" y="240"/>
                      <a:pt x="456" y="240"/>
                    </a:cubicBezTo>
                    <a:cubicBezTo>
                      <a:pt x="437" y="216"/>
                      <a:pt x="437" y="216"/>
                      <a:pt x="437" y="216"/>
                    </a:cubicBezTo>
                    <a:cubicBezTo>
                      <a:pt x="434" y="203"/>
                      <a:pt x="434" y="203"/>
                      <a:pt x="434" y="203"/>
                    </a:cubicBezTo>
                    <a:cubicBezTo>
                      <a:pt x="428" y="203"/>
                      <a:pt x="428" y="203"/>
                      <a:pt x="428" y="203"/>
                    </a:cubicBezTo>
                    <a:cubicBezTo>
                      <a:pt x="426" y="205"/>
                      <a:pt x="426" y="205"/>
                      <a:pt x="426" y="205"/>
                    </a:cubicBezTo>
                    <a:cubicBezTo>
                      <a:pt x="412" y="189"/>
                      <a:pt x="412" y="189"/>
                      <a:pt x="412" y="189"/>
                    </a:cubicBezTo>
                    <a:cubicBezTo>
                      <a:pt x="412" y="176"/>
                      <a:pt x="412" y="176"/>
                      <a:pt x="412" y="176"/>
                    </a:cubicBezTo>
                    <a:cubicBezTo>
                      <a:pt x="394" y="156"/>
                      <a:pt x="394" y="156"/>
                      <a:pt x="394" y="156"/>
                    </a:cubicBezTo>
                    <a:cubicBezTo>
                      <a:pt x="390" y="142"/>
                      <a:pt x="390" y="142"/>
                      <a:pt x="390" y="142"/>
                    </a:cubicBezTo>
                    <a:cubicBezTo>
                      <a:pt x="384" y="140"/>
                      <a:pt x="384" y="140"/>
                      <a:pt x="384" y="140"/>
                    </a:cubicBezTo>
                    <a:cubicBezTo>
                      <a:pt x="383" y="127"/>
                      <a:pt x="383" y="127"/>
                      <a:pt x="383" y="127"/>
                    </a:cubicBezTo>
                    <a:cubicBezTo>
                      <a:pt x="389" y="122"/>
                      <a:pt x="389" y="122"/>
                      <a:pt x="389" y="122"/>
                    </a:cubicBezTo>
                    <a:cubicBezTo>
                      <a:pt x="389" y="109"/>
                      <a:pt x="389" y="109"/>
                      <a:pt x="389" y="109"/>
                    </a:cubicBezTo>
                    <a:cubicBezTo>
                      <a:pt x="395" y="102"/>
                      <a:pt x="395" y="102"/>
                      <a:pt x="395" y="102"/>
                    </a:cubicBezTo>
                    <a:cubicBezTo>
                      <a:pt x="401" y="81"/>
                      <a:pt x="401" y="81"/>
                      <a:pt x="401" y="81"/>
                    </a:cubicBezTo>
                    <a:cubicBezTo>
                      <a:pt x="401" y="81"/>
                      <a:pt x="393" y="74"/>
                      <a:pt x="393" y="73"/>
                    </a:cubicBezTo>
                    <a:cubicBezTo>
                      <a:pt x="393" y="73"/>
                      <a:pt x="394" y="60"/>
                      <a:pt x="394" y="60"/>
                    </a:cubicBezTo>
                    <a:cubicBezTo>
                      <a:pt x="386" y="62"/>
                      <a:pt x="386" y="62"/>
                      <a:pt x="386" y="62"/>
                    </a:cubicBezTo>
                    <a:cubicBezTo>
                      <a:pt x="377" y="49"/>
                      <a:pt x="377" y="49"/>
                      <a:pt x="377" y="49"/>
                    </a:cubicBezTo>
                    <a:cubicBezTo>
                      <a:pt x="394" y="29"/>
                      <a:pt x="394" y="29"/>
                      <a:pt x="394" y="29"/>
                    </a:cubicBezTo>
                    <a:cubicBezTo>
                      <a:pt x="425" y="18"/>
                      <a:pt x="425" y="18"/>
                      <a:pt x="425" y="18"/>
                    </a:cubicBezTo>
                    <a:cubicBezTo>
                      <a:pt x="441" y="3"/>
                      <a:pt x="441" y="3"/>
                      <a:pt x="441" y="3"/>
                    </a:cubicBezTo>
                    <a:cubicBezTo>
                      <a:pt x="459" y="16"/>
                      <a:pt x="459" y="16"/>
                      <a:pt x="459" y="16"/>
                    </a:cubicBezTo>
                    <a:cubicBezTo>
                      <a:pt x="483" y="14"/>
                      <a:pt x="483" y="14"/>
                      <a:pt x="483" y="14"/>
                    </a:cubicBezTo>
                    <a:cubicBezTo>
                      <a:pt x="496" y="0"/>
                      <a:pt x="496" y="0"/>
                      <a:pt x="496" y="0"/>
                    </a:cubicBezTo>
                    <a:cubicBezTo>
                      <a:pt x="512" y="22"/>
                      <a:pt x="512" y="22"/>
                      <a:pt x="512" y="22"/>
                    </a:cubicBezTo>
                    <a:cubicBezTo>
                      <a:pt x="538" y="16"/>
                      <a:pt x="538" y="16"/>
                      <a:pt x="538" y="16"/>
                    </a:cubicBezTo>
                    <a:cubicBezTo>
                      <a:pt x="565" y="34"/>
                      <a:pt x="565" y="34"/>
                      <a:pt x="565" y="34"/>
                    </a:cubicBezTo>
                    <a:cubicBezTo>
                      <a:pt x="561" y="47"/>
                      <a:pt x="561" y="47"/>
                      <a:pt x="561" y="47"/>
                    </a:cubicBezTo>
                    <a:cubicBezTo>
                      <a:pt x="572" y="47"/>
                      <a:pt x="572" y="47"/>
                      <a:pt x="572" y="47"/>
                    </a:cubicBezTo>
                    <a:cubicBezTo>
                      <a:pt x="586" y="65"/>
                      <a:pt x="586" y="65"/>
                      <a:pt x="586" y="65"/>
                    </a:cubicBezTo>
                    <a:cubicBezTo>
                      <a:pt x="601" y="58"/>
                      <a:pt x="601" y="58"/>
                      <a:pt x="601" y="58"/>
                    </a:cubicBezTo>
                    <a:cubicBezTo>
                      <a:pt x="605" y="67"/>
                      <a:pt x="605" y="67"/>
                      <a:pt x="605" y="67"/>
                    </a:cubicBezTo>
                    <a:cubicBezTo>
                      <a:pt x="620" y="64"/>
                      <a:pt x="620" y="64"/>
                      <a:pt x="620" y="64"/>
                    </a:cubicBezTo>
                    <a:cubicBezTo>
                      <a:pt x="623" y="55"/>
                      <a:pt x="623" y="55"/>
                      <a:pt x="623" y="55"/>
                    </a:cubicBezTo>
                    <a:cubicBezTo>
                      <a:pt x="635" y="62"/>
                      <a:pt x="635" y="62"/>
                      <a:pt x="635" y="62"/>
                    </a:cubicBezTo>
                    <a:cubicBezTo>
                      <a:pt x="644" y="51"/>
                      <a:pt x="644" y="51"/>
                      <a:pt x="644" y="51"/>
                    </a:cubicBezTo>
                    <a:cubicBezTo>
                      <a:pt x="657" y="63"/>
                      <a:pt x="657" y="63"/>
                      <a:pt x="657" y="63"/>
                    </a:cubicBezTo>
                    <a:cubicBezTo>
                      <a:pt x="661" y="60"/>
                      <a:pt x="661" y="60"/>
                      <a:pt x="661" y="60"/>
                    </a:cubicBezTo>
                    <a:cubicBezTo>
                      <a:pt x="660" y="42"/>
                      <a:pt x="660" y="42"/>
                      <a:pt x="660" y="42"/>
                    </a:cubicBezTo>
                    <a:cubicBezTo>
                      <a:pt x="680" y="39"/>
                      <a:pt x="680" y="39"/>
                      <a:pt x="680" y="39"/>
                    </a:cubicBezTo>
                    <a:cubicBezTo>
                      <a:pt x="687" y="48"/>
                      <a:pt x="687" y="48"/>
                      <a:pt x="687" y="48"/>
                    </a:cubicBezTo>
                    <a:cubicBezTo>
                      <a:pt x="695" y="46"/>
                      <a:pt x="695" y="46"/>
                      <a:pt x="695" y="46"/>
                    </a:cubicBezTo>
                    <a:cubicBezTo>
                      <a:pt x="715" y="58"/>
                      <a:pt x="715" y="58"/>
                      <a:pt x="715" y="58"/>
                    </a:cubicBezTo>
                    <a:cubicBezTo>
                      <a:pt x="730" y="80"/>
                      <a:pt x="730" y="80"/>
                      <a:pt x="730" y="80"/>
                    </a:cubicBezTo>
                    <a:cubicBezTo>
                      <a:pt x="751" y="92"/>
                      <a:pt x="751" y="92"/>
                      <a:pt x="751" y="92"/>
                    </a:cubicBezTo>
                    <a:cubicBezTo>
                      <a:pt x="750" y="113"/>
                      <a:pt x="750" y="113"/>
                      <a:pt x="750" y="113"/>
                    </a:cubicBezTo>
                    <a:cubicBezTo>
                      <a:pt x="763" y="131"/>
                      <a:pt x="763" y="131"/>
                      <a:pt x="763" y="131"/>
                    </a:cubicBezTo>
                    <a:cubicBezTo>
                      <a:pt x="758" y="146"/>
                      <a:pt x="758" y="146"/>
                      <a:pt x="758" y="146"/>
                    </a:cubicBezTo>
                    <a:cubicBezTo>
                      <a:pt x="765" y="162"/>
                      <a:pt x="765" y="162"/>
                      <a:pt x="765" y="162"/>
                    </a:cubicBezTo>
                    <a:cubicBezTo>
                      <a:pt x="760" y="172"/>
                      <a:pt x="760" y="172"/>
                      <a:pt x="760" y="172"/>
                    </a:cubicBezTo>
                    <a:cubicBezTo>
                      <a:pt x="761" y="182"/>
                      <a:pt x="761" y="182"/>
                      <a:pt x="761" y="182"/>
                    </a:cubicBezTo>
                    <a:cubicBezTo>
                      <a:pt x="751" y="191"/>
                      <a:pt x="751" y="191"/>
                      <a:pt x="751" y="191"/>
                    </a:cubicBezTo>
                    <a:cubicBezTo>
                      <a:pt x="735" y="184"/>
                      <a:pt x="735" y="184"/>
                      <a:pt x="735" y="184"/>
                    </a:cubicBezTo>
                    <a:cubicBezTo>
                      <a:pt x="731" y="194"/>
                      <a:pt x="731" y="194"/>
                      <a:pt x="731" y="194"/>
                    </a:cubicBezTo>
                    <a:cubicBezTo>
                      <a:pt x="733" y="210"/>
                      <a:pt x="733" y="210"/>
                      <a:pt x="733" y="210"/>
                    </a:cubicBezTo>
                    <a:cubicBezTo>
                      <a:pt x="722" y="216"/>
                      <a:pt x="722" y="216"/>
                      <a:pt x="722" y="216"/>
                    </a:cubicBezTo>
                    <a:cubicBezTo>
                      <a:pt x="712" y="232"/>
                      <a:pt x="712" y="232"/>
                      <a:pt x="712" y="232"/>
                    </a:cubicBezTo>
                    <a:cubicBezTo>
                      <a:pt x="732" y="249"/>
                      <a:pt x="732" y="249"/>
                      <a:pt x="732" y="249"/>
                    </a:cubicBezTo>
                    <a:cubicBezTo>
                      <a:pt x="727" y="260"/>
                      <a:pt x="727" y="260"/>
                      <a:pt x="727" y="260"/>
                    </a:cubicBezTo>
                    <a:cubicBezTo>
                      <a:pt x="729" y="261"/>
                      <a:pt x="729" y="261"/>
                      <a:pt x="729" y="261"/>
                    </a:cubicBezTo>
                    <a:cubicBezTo>
                      <a:pt x="739" y="258"/>
                      <a:pt x="739" y="258"/>
                      <a:pt x="739" y="258"/>
                    </a:cubicBezTo>
                    <a:cubicBezTo>
                      <a:pt x="764" y="287"/>
                      <a:pt x="764" y="287"/>
                      <a:pt x="764" y="287"/>
                    </a:cubicBezTo>
                    <a:cubicBezTo>
                      <a:pt x="771" y="281"/>
                      <a:pt x="771" y="281"/>
                      <a:pt x="771" y="281"/>
                    </a:cubicBezTo>
                    <a:cubicBezTo>
                      <a:pt x="784" y="289"/>
                      <a:pt x="784" y="289"/>
                      <a:pt x="784" y="289"/>
                    </a:cubicBezTo>
                    <a:cubicBezTo>
                      <a:pt x="786" y="299"/>
                      <a:pt x="786" y="299"/>
                      <a:pt x="786" y="299"/>
                    </a:cubicBezTo>
                    <a:cubicBezTo>
                      <a:pt x="786" y="300"/>
                      <a:pt x="786" y="300"/>
                      <a:pt x="786" y="300"/>
                    </a:cubicBezTo>
                    <a:cubicBezTo>
                      <a:pt x="786" y="300"/>
                      <a:pt x="788" y="312"/>
                      <a:pt x="788" y="314"/>
                    </a:cubicBezTo>
                    <a:cubicBezTo>
                      <a:pt x="789" y="316"/>
                      <a:pt x="802" y="332"/>
                      <a:pt x="802" y="332"/>
                    </a:cubicBezTo>
                    <a:cubicBezTo>
                      <a:pt x="802" y="332"/>
                      <a:pt x="818" y="330"/>
                      <a:pt x="818" y="330"/>
                    </a:cubicBezTo>
                    <a:cubicBezTo>
                      <a:pt x="824" y="335"/>
                      <a:pt x="824" y="335"/>
                      <a:pt x="824" y="335"/>
                    </a:cubicBezTo>
                    <a:cubicBezTo>
                      <a:pt x="840" y="332"/>
                      <a:pt x="840" y="332"/>
                      <a:pt x="840" y="332"/>
                    </a:cubicBezTo>
                    <a:cubicBezTo>
                      <a:pt x="846" y="337"/>
                      <a:pt x="846" y="337"/>
                      <a:pt x="846" y="337"/>
                    </a:cubicBezTo>
                    <a:cubicBezTo>
                      <a:pt x="844" y="343"/>
                      <a:pt x="844" y="343"/>
                      <a:pt x="844" y="343"/>
                    </a:cubicBezTo>
                    <a:cubicBezTo>
                      <a:pt x="834" y="348"/>
                      <a:pt x="834" y="348"/>
                      <a:pt x="834" y="348"/>
                    </a:cubicBezTo>
                    <a:cubicBezTo>
                      <a:pt x="836" y="379"/>
                      <a:pt x="836" y="379"/>
                      <a:pt x="836" y="379"/>
                    </a:cubicBezTo>
                    <a:cubicBezTo>
                      <a:pt x="819" y="398"/>
                      <a:pt x="819" y="398"/>
                      <a:pt x="819" y="398"/>
                    </a:cubicBezTo>
                    <a:cubicBezTo>
                      <a:pt x="822" y="414"/>
                      <a:pt x="822" y="414"/>
                      <a:pt x="822" y="414"/>
                    </a:cubicBezTo>
                    <a:cubicBezTo>
                      <a:pt x="813" y="420"/>
                      <a:pt x="813" y="420"/>
                      <a:pt x="813" y="420"/>
                    </a:cubicBezTo>
                    <a:cubicBezTo>
                      <a:pt x="802" y="413"/>
                      <a:pt x="802" y="413"/>
                      <a:pt x="802" y="413"/>
                    </a:cubicBezTo>
                    <a:cubicBezTo>
                      <a:pt x="779" y="447"/>
                      <a:pt x="779" y="447"/>
                      <a:pt x="779" y="447"/>
                    </a:cubicBezTo>
                    <a:cubicBezTo>
                      <a:pt x="774" y="475"/>
                      <a:pt x="774" y="475"/>
                      <a:pt x="774" y="475"/>
                    </a:cubicBezTo>
                    <a:cubicBezTo>
                      <a:pt x="809" y="501"/>
                      <a:pt x="809" y="501"/>
                      <a:pt x="809" y="501"/>
                    </a:cubicBezTo>
                    <a:cubicBezTo>
                      <a:pt x="839" y="504"/>
                      <a:pt x="839" y="504"/>
                      <a:pt x="839" y="504"/>
                    </a:cubicBezTo>
                    <a:cubicBezTo>
                      <a:pt x="847" y="511"/>
                      <a:pt x="847" y="511"/>
                      <a:pt x="847" y="511"/>
                    </a:cubicBezTo>
                    <a:cubicBezTo>
                      <a:pt x="845" y="540"/>
                      <a:pt x="845" y="540"/>
                      <a:pt x="845" y="540"/>
                    </a:cubicBezTo>
                    <a:cubicBezTo>
                      <a:pt x="828" y="560"/>
                      <a:pt x="828" y="560"/>
                      <a:pt x="828" y="560"/>
                    </a:cubicBezTo>
                    <a:cubicBezTo>
                      <a:pt x="825" y="580"/>
                      <a:pt x="825" y="580"/>
                      <a:pt x="825" y="580"/>
                    </a:cubicBezTo>
                    <a:cubicBezTo>
                      <a:pt x="859" y="605"/>
                      <a:pt x="859" y="605"/>
                      <a:pt x="859" y="605"/>
                    </a:cubicBezTo>
                    <a:cubicBezTo>
                      <a:pt x="879" y="606"/>
                      <a:pt x="879" y="606"/>
                      <a:pt x="879" y="606"/>
                    </a:cubicBezTo>
                    <a:cubicBezTo>
                      <a:pt x="890" y="601"/>
                      <a:pt x="890" y="601"/>
                      <a:pt x="890" y="601"/>
                    </a:cubicBezTo>
                    <a:cubicBezTo>
                      <a:pt x="896" y="633"/>
                      <a:pt x="896" y="633"/>
                      <a:pt x="896" y="633"/>
                    </a:cubicBezTo>
                    <a:cubicBezTo>
                      <a:pt x="893" y="647"/>
                      <a:pt x="893" y="647"/>
                      <a:pt x="893" y="647"/>
                    </a:cubicBezTo>
                    <a:lnTo>
                      <a:pt x="900" y="66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29" name="Freeform 394">
                <a:extLst>
                  <a:ext uri="{FF2B5EF4-FFF2-40B4-BE49-F238E27FC236}">
                    <a16:creationId xmlns:a16="http://schemas.microsoft.com/office/drawing/2014/main" id="{B3F8F8B1-2752-BF4C-A137-856EF21E1884}"/>
                  </a:ext>
                </a:extLst>
              </p:cNvPr>
              <p:cNvSpPr>
                <a:spLocks/>
              </p:cNvSpPr>
              <p:nvPr/>
            </p:nvSpPr>
            <p:spPr bwMode="auto">
              <a:xfrm>
                <a:off x="-5143500" y="-9407525"/>
                <a:ext cx="854075" cy="555625"/>
              </a:xfrm>
              <a:custGeom>
                <a:avLst/>
                <a:gdLst>
                  <a:gd name="T0" fmla="*/ 269 w 269"/>
                  <a:gd name="T1" fmla="*/ 128 h 175"/>
                  <a:gd name="T2" fmla="*/ 226 w 269"/>
                  <a:gd name="T3" fmla="*/ 144 h 175"/>
                  <a:gd name="T4" fmla="*/ 232 w 269"/>
                  <a:gd name="T5" fmla="*/ 175 h 175"/>
                  <a:gd name="T6" fmla="*/ 189 w 269"/>
                  <a:gd name="T7" fmla="*/ 169 h 175"/>
                  <a:gd name="T8" fmla="*/ 183 w 269"/>
                  <a:gd name="T9" fmla="*/ 148 h 175"/>
                  <a:gd name="T10" fmla="*/ 181 w 269"/>
                  <a:gd name="T11" fmla="*/ 127 h 175"/>
                  <a:gd name="T12" fmla="*/ 152 w 269"/>
                  <a:gd name="T13" fmla="*/ 124 h 175"/>
                  <a:gd name="T14" fmla="*/ 113 w 269"/>
                  <a:gd name="T15" fmla="*/ 131 h 175"/>
                  <a:gd name="T16" fmla="*/ 99 w 269"/>
                  <a:gd name="T17" fmla="*/ 161 h 175"/>
                  <a:gd name="T18" fmla="*/ 72 w 269"/>
                  <a:gd name="T19" fmla="*/ 155 h 175"/>
                  <a:gd name="T20" fmla="*/ 75 w 269"/>
                  <a:gd name="T21" fmla="*/ 125 h 175"/>
                  <a:gd name="T22" fmla="*/ 64 w 269"/>
                  <a:gd name="T23" fmla="*/ 146 h 175"/>
                  <a:gd name="T24" fmla="*/ 36 w 269"/>
                  <a:gd name="T25" fmla="*/ 152 h 175"/>
                  <a:gd name="T26" fmla="*/ 38 w 269"/>
                  <a:gd name="T27" fmla="*/ 137 h 175"/>
                  <a:gd name="T28" fmla="*/ 4 w 269"/>
                  <a:gd name="T29" fmla="*/ 114 h 175"/>
                  <a:gd name="T30" fmla="*/ 2 w 269"/>
                  <a:gd name="T31" fmla="*/ 77 h 175"/>
                  <a:gd name="T32" fmla="*/ 13 w 269"/>
                  <a:gd name="T33" fmla="*/ 49 h 175"/>
                  <a:gd name="T34" fmla="*/ 12 w 269"/>
                  <a:gd name="T35" fmla="*/ 41 h 175"/>
                  <a:gd name="T36" fmla="*/ 12 w 269"/>
                  <a:gd name="T37" fmla="*/ 25 h 175"/>
                  <a:gd name="T38" fmla="*/ 5 w 269"/>
                  <a:gd name="T39" fmla="*/ 25 h 175"/>
                  <a:gd name="T40" fmla="*/ 8 w 269"/>
                  <a:gd name="T41" fmla="*/ 15 h 175"/>
                  <a:gd name="T42" fmla="*/ 14 w 269"/>
                  <a:gd name="T43" fmla="*/ 6 h 175"/>
                  <a:gd name="T44" fmla="*/ 12 w 269"/>
                  <a:gd name="T45" fmla="*/ 0 h 175"/>
                  <a:gd name="T46" fmla="*/ 34 w 269"/>
                  <a:gd name="T47" fmla="*/ 1 h 175"/>
                  <a:gd name="T48" fmla="*/ 44 w 269"/>
                  <a:gd name="T49" fmla="*/ 4 h 175"/>
                  <a:gd name="T50" fmla="*/ 72 w 269"/>
                  <a:gd name="T51" fmla="*/ 1 h 175"/>
                  <a:gd name="T52" fmla="*/ 80 w 269"/>
                  <a:gd name="T53" fmla="*/ 25 h 175"/>
                  <a:gd name="T54" fmla="*/ 106 w 269"/>
                  <a:gd name="T55" fmla="*/ 33 h 175"/>
                  <a:gd name="T56" fmla="*/ 124 w 269"/>
                  <a:gd name="T57" fmla="*/ 39 h 175"/>
                  <a:gd name="T58" fmla="*/ 137 w 269"/>
                  <a:gd name="T59" fmla="*/ 44 h 175"/>
                  <a:gd name="T60" fmla="*/ 171 w 269"/>
                  <a:gd name="T61" fmla="*/ 54 h 175"/>
                  <a:gd name="T62" fmla="*/ 193 w 269"/>
                  <a:gd name="T63" fmla="*/ 63 h 175"/>
                  <a:gd name="T64" fmla="*/ 210 w 269"/>
                  <a:gd name="T65" fmla="*/ 68 h 175"/>
                  <a:gd name="T66" fmla="*/ 232 w 269"/>
                  <a:gd name="T67" fmla="*/ 92 h 175"/>
                  <a:gd name="T68" fmla="*/ 269 w 269"/>
                  <a:gd name="T69" fmla="*/ 10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175">
                    <a:moveTo>
                      <a:pt x="269" y="106"/>
                    </a:moveTo>
                    <a:cubicBezTo>
                      <a:pt x="269" y="128"/>
                      <a:pt x="269" y="128"/>
                      <a:pt x="269" y="128"/>
                    </a:cubicBezTo>
                    <a:cubicBezTo>
                      <a:pt x="241" y="127"/>
                      <a:pt x="241" y="127"/>
                      <a:pt x="241" y="127"/>
                    </a:cubicBezTo>
                    <a:cubicBezTo>
                      <a:pt x="226" y="144"/>
                      <a:pt x="226" y="144"/>
                      <a:pt x="226" y="144"/>
                    </a:cubicBezTo>
                    <a:cubicBezTo>
                      <a:pt x="240" y="159"/>
                      <a:pt x="240" y="159"/>
                      <a:pt x="240" y="159"/>
                    </a:cubicBezTo>
                    <a:cubicBezTo>
                      <a:pt x="232" y="175"/>
                      <a:pt x="232" y="175"/>
                      <a:pt x="232" y="175"/>
                    </a:cubicBezTo>
                    <a:cubicBezTo>
                      <a:pt x="211" y="175"/>
                      <a:pt x="211" y="175"/>
                      <a:pt x="211" y="175"/>
                    </a:cubicBezTo>
                    <a:cubicBezTo>
                      <a:pt x="189" y="169"/>
                      <a:pt x="189" y="169"/>
                      <a:pt x="189" y="169"/>
                    </a:cubicBezTo>
                    <a:cubicBezTo>
                      <a:pt x="191" y="152"/>
                      <a:pt x="191" y="152"/>
                      <a:pt x="191" y="152"/>
                    </a:cubicBezTo>
                    <a:cubicBezTo>
                      <a:pt x="183" y="148"/>
                      <a:pt x="183" y="148"/>
                      <a:pt x="183" y="148"/>
                    </a:cubicBezTo>
                    <a:cubicBezTo>
                      <a:pt x="188" y="136"/>
                      <a:pt x="188" y="136"/>
                      <a:pt x="188" y="136"/>
                    </a:cubicBezTo>
                    <a:cubicBezTo>
                      <a:pt x="181" y="127"/>
                      <a:pt x="181" y="127"/>
                      <a:pt x="181" y="127"/>
                    </a:cubicBezTo>
                    <a:cubicBezTo>
                      <a:pt x="160" y="134"/>
                      <a:pt x="160" y="134"/>
                      <a:pt x="160" y="134"/>
                    </a:cubicBezTo>
                    <a:cubicBezTo>
                      <a:pt x="152" y="124"/>
                      <a:pt x="152" y="124"/>
                      <a:pt x="152" y="124"/>
                    </a:cubicBezTo>
                    <a:cubicBezTo>
                      <a:pt x="134" y="123"/>
                      <a:pt x="134" y="123"/>
                      <a:pt x="134" y="123"/>
                    </a:cubicBezTo>
                    <a:cubicBezTo>
                      <a:pt x="113" y="131"/>
                      <a:pt x="113" y="131"/>
                      <a:pt x="113" y="131"/>
                    </a:cubicBezTo>
                    <a:cubicBezTo>
                      <a:pt x="113" y="147"/>
                      <a:pt x="113" y="147"/>
                      <a:pt x="113" y="147"/>
                    </a:cubicBezTo>
                    <a:cubicBezTo>
                      <a:pt x="99" y="161"/>
                      <a:pt x="99" y="161"/>
                      <a:pt x="99" y="161"/>
                    </a:cubicBezTo>
                    <a:cubicBezTo>
                      <a:pt x="89" y="157"/>
                      <a:pt x="89" y="157"/>
                      <a:pt x="89" y="157"/>
                    </a:cubicBezTo>
                    <a:cubicBezTo>
                      <a:pt x="72" y="155"/>
                      <a:pt x="72" y="155"/>
                      <a:pt x="72" y="155"/>
                    </a:cubicBezTo>
                    <a:cubicBezTo>
                      <a:pt x="81" y="136"/>
                      <a:pt x="81" y="136"/>
                      <a:pt x="81" y="136"/>
                    </a:cubicBezTo>
                    <a:cubicBezTo>
                      <a:pt x="75" y="125"/>
                      <a:pt x="75" y="125"/>
                      <a:pt x="75" y="125"/>
                    </a:cubicBezTo>
                    <a:cubicBezTo>
                      <a:pt x="60" y="130"/>
                      <a:pt x="60" y="130"/>
                      <a:pt x="60" y="130"/>
                    </a:cubicBezTo>
                    <a:cubicBezTo>
                      <a:pt x="64" y="146"/>
                      <a:pt x="64" y="146"/>
                      <a:pt x="64" y="146"/>
                    </a:cubicBezTo>
                    <a:cubicBezTo>
                      <a:pt x="47" y="161"/>
                      <a:pt x="47" y="161"/>
                      <a:pt x="47" y="161"/>
                    </a:cubicBezTo>
                    <a:cubicBezTo>
                      <a:pt x="36" y="152"/>
                      <a:pt x="36" y="152"/>
                      <a:pt x="36" y="152"/>
                    </a:cubicBezTo>
                    <a:cubicBezTo>
                      <a:pt x="40" y="142"/>
                      <a:pt x="40" y="142"/>
                      <a:pt x="40" y="142"/>
                    </a:cubicBezTo>
                    <a:cubicBezTo>
                      <a:pt x="38" y="137"/>
                      <a:pt x="38" y="137"/>
                      <a:pt x="38" y="137"/>
                    </a:cubicBezTo>
                    <a:cubicBezTo>
                      <a:pt x="20" y="138"/>
                      <a:pt x="20" y="138"/>
                      <a:pt x="20" y="138"/>
                    </a:cubicBezTo>
                    <a:cubicBezTo>
                      <a:pt x="4" y="114"/>
                      <a:pt x="4" y="114"/>
                      <a:pt x="4" y="114"/>
                    </a:cubicBezTo>
                    <a:cubicBezTo>
                      <a:pt x="9" y="98"/>
                      <a:pt x="9" y="98"/>
                      <a:pt x="9" y="98"/>
                    </a:cubicBezTo>
                    <a:cubicBezTo>
                      <a:pt x="2" y="77"/>
                      <a:pt x="2" y="77"/>
                      <a:pt x="2" y="77"/>
                    </a:cubicBezTo>
                    <a:cubicBezTo>
                      <a:pt x="14" y="66"/>
                      <a:pt x="14" y="66"/>
                      <a:pt x="14" y="66"/>
                    </a:cubicBezTo>
                    <a:cubicBezTo>
                      <a:pt x="13" y="49"/>
                      <a:pt x="13" y="49"/>
                      <a:pt x="13" y="49"/>
                    </a:cubicBezTo>
                    <a:cubicBezTo>
                      <a:pt x="16" y="44"/>
                      <a:pt x="16" y="44"/>
                      <a:pt x="16" y="44"/>
                    </a:cubicBezTo>
                    <a:cubicBezTo>
                      <a:pt x="12" y="41"/>
                      <a:pt x="12" y="41"/>
                      <a:pt x="12" y="41"/>
                    </a:cubicBezTo>
                    <a:cubicBezTo>
                      <a:pt x="9" y="30"/>
                      <a:pt x="9" y="30"/>
                      <a:pt x="9" y="30"/>
                    </a:cubicBezTo>
                    <a:cubicBezTo>
                      <a:pt x="12" y="25"/>
                      <a:pt x="12" y="25"/>
                      <a:pt x="12" y="25"/>
                    </a:cubicBezTo>
                    <a:cubicBezTo>
                      <a:pt x="10" y="22"/>
                      <a:pt x="10" y="22"/>
                      <a:pt x="10" y="22"/>
                    </a:cubicBezTo>
                    <a:cubicBezTo>
                      <a:pt x="5" y="25"/>
                      <a:pt x="5" y="25"/>
                      <a:pt x="5" y="25"/>
                    </a:cubicBezTo>
                    <a:cubicBezTo>
                      <a:pt x="5" y="25"/>
                      <a:pt x="0" y="24"/>
                      <a:pt x="0" y="24"/>
                    </a:cubicBezTo>
                    <a:cubicBezTo>
                      <a:pt x="0" y="23"/>
                      <a:pt x="8" y="15"/>
                      <a:pt x="8" y="15"/>
                    </a:cubicBezTo>
                    <a:cubicBezTo>
                      <a:pt x="13" y="12"/>
                      <a:pt x="13" y="12"/>
                      <a:pt x="13" y="12"/>
                    </a:cubicBezTo>
                    <a:cubicBezTo>
                      <a:pt x="14" y="6"/>
                      <a:pt x="14" y="6"/>
                      <a:pt x="14" y="6"/>
                    </a:cubicBezTo>
                    <a:cubicBezTo>
                      <a:pt x="12" y="5"/>
                      <a:pt x="12" y="5"/>
                      <a:pt x="12" y="5"/>
                    </a:cubicBezTo>
                    <a:cubicBezTo>
                      <a:pt x="12" y="0"/>
                      <a:pt x="12" y="0"/>
                      <a:pt x="12" y="0"/>
                    </a:cubicBezTo>
                    <a:cubicBezTo>
                      <a:pt x="30" y="2"/>
                      <a:pt x="30" y="2"/>
                      <a:pt x="30" y="2"/>
                    </a:cubicBezTo>
                    <a:cubicBezTo>
                      <a:pt x="34" y="1"/>
                      <a:pt x="34" y="1"/>
                      <a:pt x="34" y="1"/>
                    </a:cubicBezTo>
                    <a:cubicBezTo>
                      <a:pt x="39" y="5"/>
                      <a:pt x="39" y="5"/>
                      <a:pt x="39" y="5"/>
                    </a:cubicBezTo>
                    <a:cubicBezTo>
                      <a:pt x="44" y="4"/>
                      <a:pt x="44" y="4"/>
                      <a:pt x="44" y="4"/>
                    </a:cubicBezTo>
                    <a:cubicBezTo>
                      <a:pt x="62" y="11"/>
                      <a:pt x="62" y="11"/>
                      <a:pt x="62" y="11"/>
                    </a:cubicBezTo>
                    <a:cubicBezTo>
                      <a:pt x="72" y="1"/>
                      <a:pt x="72" y="1"/>
                      <a:pt x="72" y="1"/>
                    </a:cubicBezTo>
                    <a:cubicBezTo>
                      <a:pt x="86" y="17"/>
                      <a:pt x="86" y="17"/>
                      <a:pt x="86" y="17"/>
                    </a:cubicBezTo>
                    <a:cubicBezTo>
                      <a:pt x="80" y="25"/>
                      <a:pt x="80" y="25"/>
                      <a:pt x="80" y="25"/>
                    </a:cubicBezTo>
                    <a:cubicBezTo>
                      <a:pt x="88" y="33"/>
                      <a:pt x="88" y="33"/>
                      <a:pt x="88" y="33"/>
                    </a:cubicBezTo>
                    <a:cubicBezTo>
                      <a:pt x="106" y="33"/>
                      <a:pt x="106" y="33"/>
                      <a:pt x="106" y="33"/>
                    </a:cubicBezTo>
                    <a:cubicBezTo>
                      <a:pt x="113" y="27"/>
                      <a:pt x="113" y="27"/>
                      <a:pt x="113" y="27"/>
                    </a:cubicBezTo>
                    <a:cubicBezTo>
                      <a:pt x="124" y="39"/>
                      <a:pt x="124" y="39"/>
                      <a:pt x="124" y="39"/>
                    </a:cubicBezTo>
                    <a:cubicBezTo>
                      <a:pt x="128" y="40"/>
                      <a:pt x="128" y="40"/>
                      <a:pt x="128" y="40"/>
                    </a:cubicBezTo>
                    <a:cubicBezTo>
                      <a:pt x="137" y="44"/>
                      <a:pt x="137" y="44"/>
                      <a:pt x="137" y="44"/>
                    </a:cubicBezTo>
                    <a:cubicBezTo>
                      <a:pt x="158" y="40"/>
                      <a:pt x="158" y="40"/>
                      <a:pt x="158" y="40"/>
                    </a:cubicBezTo>
                    <a:cubicBezTo>
                      <a:pt x="171" y="54"/>
                      <a:pt x="171" y="54"/>
                      <a:pt x="171" y="54"/>
                    </a:cubicBezTo>
                    <a:cubicBezTo>
                      <a:pt x="190" y="44"/>
                      <a:pt x="190" y="44"/>
                      <a:pt x="190" y="44"/>
                    </a:cubicBezTo>
                    <a:cubicBezTo>
                      <a:pt x="193" y="63"/>
                      <a:pt x="193" y="63"/>
                      <a:pt x="193" y="63"/>
                    </a:cubicBezTo>
                    <a:cubicBezTo>
                      <a:pt x="206" y="63"/>
                      <a:pt x="206" y="63"/>
                      <a:pt x="206" y="63"/>
                    </a:cubicBezTo>
                    <a:cubicBezTo>
                      <a:pt x="210" y="68"/>
                      <a:pt x="210" y="68"/>
                      <a:pt x="210" y="68"/>
                    </a:cubicBezTo>
                    <a:cubicBezTo>
                      <a:pt x="222" y="71"/>
                      <a:pt x="222" y="71"/>
                      <a:pt x="222" y="71"/>
                    </a:cubicBezTo>
                    <a:cubicBezTo>
                      <a:pt x="232" y="92"/>
                      <a:pt x="232" y="92"/>
                      <a:pt x="232" y="92"/>
                    </a:cubicBezTo>
                    <a:cubicBezTo>
                      <a:pt x="244" y="93"/>
                      <a:pt x="244" y="93"/>
                      <a:pt x="244" y="93"/>
                    </a:cubicBezTo>
                    <a:lnTo>
                      <a:pt x="269" y="10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0" name="Freeform 395">
                <a:extLst>
                  <a:ext uri="{FF2B5EF4-FFF2-40B4-BE49-F238E27FC236}">
                    <a16:creationId xmlns:a16="http://schemas.microsoft.com/office/drawing/2014/main" id="{E8251211-0173-814E-9742-F193DA197166}"/>
                  </a:ext>
                </a:extLst>
              </p:cNvPr>
              <p:cNvSpPr>
                <a:spLocks/>
              </p:cNvSpPr>
              <p:nvPr/>
            </p:nvSpPr>
            <p:spPr bwMode="auto">
              <a:xfrm>
                <a:off x="-6072188" y="-8204200"/>
                <a:ext cx="982663" cy="1028700"/>
              </a:xfrm>
              <a:custGeom>
                <a:avLst/>
                <a:gdLst>
                  <a:gd name="T0" fmla="*/ 295 w 309"/>
                  <a:gd name="T1" fmla="*/ 279 h 324"/>
                  <a:gd name="T2" fmla="*/ 268 w 309"/>
                  <a:gd name="T3" fmla="*/ 281 h 324"/>
                  <a:gd name="T4" fmla="*/ 249 w 309"/>
                  <a:gd name="T5" fmla="*/ 298 h 324"/>
                  <a:gd name="T6" fmla="*/ 203 w 309"/>
                  <a:gd name="T7" fmla="*/ 298 h 324"/>
                  <a:gd name="T8" fmla="*/ 157 w 309"/>
                  <a:gd name="T9" fmla="*/ 324 h 324"/>
                  <a:gd name="T10" fmla="*/ 159 w 309"/>
                  <a:gd name="T11" fmla="*/ 300 h 324"/>
                  <a:gd name="T12" fmla="*/ 176 w 309"/>
                  <a:gd name="T13" fmla="*/ 290 h 324"/>
                  <a:gd name="T14" fmla="*/ 199 w 309"/>
                  <a:gd name="T15" fmla="*/ 265 h 324"/>
                  <a:gd name="T16" fmla="*/ 163 w 309"/>
                  <a:gd name="T17" fmla="*/ 249 h 324"/>
                  <a:gd name="T18" fmla="*/ 117 w 309"/>
                  <a:gd name="T19" fmla="*/ 240 h 324"/>
                  <a:gd name="T20" fmla="*/ 88 w 309"/>
                  <a:gd name="T21" fmla="*/ 229 h 324"/>
                  <a:gd name="T22" fmla="*/ 64 w 309"/>
                  <a:gd name="T23" fmla="*/ 231 h 324"/>
                  <a:gd name="T24" fmla="*/ 55 w 309"/>
                  <a:gd name="T25" fmla="*/ 235 h 324"/>
                  <a:gd name="T26" fmla="*/ 48 w 309"/>
                  <a:gd name="T27" fmla="*/ 215 h 324"/>
                  <a:gd name="T28" fmla="*/ 20 w 309"/>
                  <a:gd name="T29" fmla="*/ 231 h 324"/>
                  <a:gd name="T30" fmla="*/ 10 w 309"/>
                  <a:gd name="T31" fmla="*/ 239 h 324"/>
                  <a:gd name="T32" fmla="*/ 6 w 309"/>
                  <a:gd name="T33" fmla="*/ 234 h 324"/>
                  <a:gd name="T34" fmla="*/ 7 w 309"/>
                  <a:gd name="T35" fmla="*/ 229 h 324"/>
                  <a:gd name="T36" fmla="*/ 14 w 309"/>
                  <a:gd name="T37" fmla="*/ 214 h 324"/>
                  <a:gd name="T38" fmla="*/ 39 w 309"/>
                  <a:gd name="T39" fmla="*/ 190 h 324"/>
                  <a:gd name="T40" fmla="*/ 54 w 309"/>
                  <a:gd name="T41" fmla="*/ 155 h 324"/>
                  <a:gd name="T42" fmla="*/ 63 w 309"/>
                  <a:gd name="T43" fmla="*/ 133 h 324"/>
                  <a:gd name="T44" fmla="*/ 74 w 309"/>
                  <a:gd name="T45" fmla="*/ 138 h 324"/>
                  <a:gd name="T46" fmla="*/ 88 w 309"/>
                  <a:gd name="T47" fmla="*/ 114 h 324"/>
                  <a:gd name="T48" fmla="*/ 113 w 309"/>
                  <a:gd name="T49" fmla="*/ 91 h 324"/>
                  <a:gd name="T50" fmla="*/ 130 w 309"/>
                  <a:gd name="T51" fmla="*/ 71 h 324"/>
                  <a:gd name="T52" fmla="*/ 157 w 309"/>
                  <a:gd name="T53" fmla="*/ 39 h 324"/>
                  <a:gd name="T54" fmla="*/ 177 w 309"/>
                  <a:gd name="T55" fmla="*/ 19 h 324"/>
                  <a:gd name="T56" fmla="*/ 197 w 309"/>
                  <a:gd name="T57" fmla="*/ 0 h 324"/>
                  <a:gd name="T58" fmla="*/ 223 w 309"/>
                  <a:gd name="T59" fmla="*/ 14 h 324"/>
                  <a:gd name="T60" fmla="*/ 230 w 309"/>
                  <a:gd name="T61" fmla="*/ 25 h 324"/>
                  <a:gd name="T62" fmla="*/ 232 w 309"/>
                  <a:gd name="T63" fmla="*/ 54 h 324"/>
                  <a:gd name="T64" fmla="*/ 226 w 309"/>
                  <a:gd name="T65" fmla="*/ 74 h 324"/>
                  <a:gd name="T66" fmla="*/ 221 w 309"/>
                  <a:gd name="T67" fmla="*/ 92 h 324"/>
                  <a:gd name="T68" fmla="*/ 231 w 309"/>
                  <a:gd name="T69" fmla="*/ 108 h 324"/>
                  <a:gd name="T70" fmla="*/ 249 w 309"/>
                  <a:gd name="T71" fmla="*/ 141 h 324"/>
                  <a:gd name="T72" fmla="*/ 265 w 309"/>
                  <a:gd name="T73" fmla="*/ 155 h 324"/>
                  <a:gd name="T74" fmla="*/ 274 w 309"/>
                  <a:gd name="T75" fmla="*/ 168 h 324"/>
                  <a:gd name="T76" fmla="*/ 290 w 309"/>
                  <a:gd name="T77" fmla="*/ 208 h 324"/>
                  <a:gd name="T78" fmla="*/ 278 w 309"/>
                  <a:gd name="T79" fmla="*/ 231 h 324"/>
                  <a:gd name="T80" fmla="*/ 301 w 309"/>
                  <a:gd name="T81" fmla="*/ 229 h 324"/>
                  <a:gd name="T82" fmla="*/ 309 w 309"/>
                  <a:gd name="T83" fmla="*/ 2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324">
                    <a:moveTo>
                      <a:pt x="309" y="269"/>
                    </a:moveTo>
                    <a:cubicBezTo>
                      <a:pt x="295" y="279"/>
                      <a:pt x="295" y="279"/>
                      <a:pt x="295" y="279"/>
                    </a:cubicBezTo>
                    <a:cubicBezTo>
                      <a:pt x="282" y="269"/>
                      <a:pt x="282" y="269"/>
                      <a:pt x="282" y="269"/>
                    </a:cubicBezTo>
                    <a:cubicBezTo>
                      <a:pt x="268" y="281"/>
                      <a:pt x="268" y="281"/>
                      <a:pt x="268" y="281"/>
                    </a:cubicBezTo>
                    <a:cubicBezTo>
                      <a:pt x="253" y="282"/>
                      <a:pt x="253" y="282"/>
                      <a:pt x="253" y="282"/>
                    </a:cubicBezTo>
                    <a:cubicBezTo>
                      <a:pt x="249" y="298"/>
                      <a:pt x="249" y="298"/>
                      <a:pt x="249" y="298"/>
                    </a:cubicBezTo>
                    <a:cubicBezTo>
                      <a:pt x="228" y="300"/>
                      <a:pt x="228" y="300"/>
                      <a:pt x="228" y="300"/>
                    </a:cubicBezTo>
                    <a:cubicBezTo>
                      <a:pt x="203" y="298"/>
                      <a:pt x="203" y="298"/>
                      <a:pt x="203" y="298"/>
                    </a:cubicBezTo>
                    <a:cubicBezTo>
                      <a:pt x="182" y="303"/>
                      <a:pt x="182" y="303"/>
                      <a:pt x="182" y="303"/>
                    </a:cubicBezTo>
                    <a:cubicBezTo>
                      <a:pt x="157" y="324"/>
                      <a:pt x="157" y="324"/>
                      <a:pt x="157" y="324"/>
                    </a:cubicBezTo>
                    <a:cubicBezTo>
                      <a:pt x="144" y="311"/>
                      <a:pt x="144" y="311"/>
                      <a:pt x="144" y="311"/>
                    </a:cubicBezTo>
                    <a:cubicBezTo>
                      <a:pt x="159" y="300"/>
                      <a:pt x="159" y="300"/>
                      <a:pt x="159" y="300"/>
                    </a:cubicBezTo>
                    <a:cubicBezTo>
                      <a:pt x="175" y="300"/>
                      <a:pt x="175" y="300"/>
                      <a:pt x="175" y="300"/>
                    </a:cubicBezTo>
                    <a:cubicBezTo>
                      <a:pt x="176" y="290"/>
                      <a:pt x="176" y="290"/>
                      <a:pt x="176" y="290"/>
                    </a:cubicBezTo>
                    <a:cubicBezTo>
                      <a:pt x="186" y="288"/>
                      <a:pt x="186" y="288"/>
                      <a:pt x="186" y="288"/>
                    </a:cubicBezTo>
                    <a:cubicBezTo>
                      <a:pt x="199" y="265"/>
                      <a:pt x="199" y="265"/>
                      <a:pt x="199" y="265"/>
                    </a:cubicBezTo>
                    <a:cubicBezTo>
                      <a:pt x="181" y="251"/>
                      <a:pt x="181" y="251"/>
                      <a:pt x="181" y="251"/>
                    </a:cubicBezTo>
                    <a:cubicBezTo>
                      <a:pt x="163" y="249"/>
                      <a:pt x="163" y="249"/>
                      <a:pt x="163" y="249"/>
                    </a:cubicBezTo>
                    <a:cubicBezTo>
                      <a:pt x="157" y="239"/>
                      <a:pt x="157" y="239"/>
                      <a:pt x="157" y="239"/>
                    </a:cubicBezTo>
                    <a:cubicBezTo>
                      <a:pt x="117" y="240"/>
                      <a:pt x="117" y="240"/>
                      <a:pt x="117" y="240"/>
                    </a:cubicBezTo>
                    <a:cubicBezTo>
                      <a:pt x="103" y="227"/>
                      <a:pt x="103" y="227"/>
                      <a:pt x="103" y="227"/>
                    </a:cubicBezTo>
                    <a:cubicBezTo>
                      <a:pt x="88" y="229"/>
                      <a:pt x="88" y="229"/>
                      <a:pt x="88" y="229"/>
                    </a:cubicBezTo>
                    <a:cubicBezTo>
                      <a:pt x="80" y="220"/>
                      <a:pt x="80" y="220"/>
                      <a:pt x="80" y="220"/>
                    </a:cubicBezTo>
                    <a:cubicBezTo>
                      <a:pt x="64" y="231"/>
                      <a:pt x="64" y="231"/>
                      <a:pt x="64" y="231"/>
                    </a:cubicBezTo>
                    <a:cubicBezTo>
                      <a:pt x="64" y="237"/>
                      <a:pt x="64" y="237"/>
                      <a:pt x="64" y="237"/>
                    </a:cubicBezTo>
                    <a:cubicBezTo>
                      <a:pt x="55" y="235"/>
                      <a:pt x="55" y="235"/>
                      <a:pt x="55" y="235"/>
                    </a:cubicBezTo>
                    <a:cubicBezTo>
                      <a:pt x="52" y="228"/>
                      <a:pt x="52" y="228"/>
                      <a:pt x="52" y="228"/>
                    </a:cubicBezTo>
                    <a:cubicBezTo>
                      <a:pt x="48" y="215"/>
                      <a:pt x="48" y="215"/>
                      <a:pt x="48" y="215"/>
                    </a:cubicBezTo>
                    <a:cubicBezTo>
                      <a:pt x="33" y="232"/>
                      <a:pt x="33" y="232"/>
                      <a:pt x="33" y="232"/>
                    </a:cubicBezTo>
                    <a:cubicBezTo>
                      <a:pt x="20" y="231"/>
                      <a:pt x="20" y="231"/>
                      <a:pt x="20" y="231"/>
                    </a:cubicBezTo>
                    <a:cubicBezTo>
                      <a:pt x="14" y="244"/>
                      <a:pt x="14" y="244"/>
                      <a:pt x="14" y="244"/>
                    </a:cubicBezTo>
                    <a:cubicBezTo>
                      <a:pt x="10" y="239"/>
                      <a:pt x="10" y="239"/>
                      <a:pt x="10" y="239"/>
                    </a:cubicBezTo>
                    <a:cubicBezTo>
                      <a:pt x="0" y="239"/>
                      <a:pt x="0" y="239"/>
                      <a:pt x="0" y="239"/>
                    </a:cubicBezTo>
                    <a:cubicBezTo>
                      <a:pt x="6" y="234"/>
                      <a:pt x="6" y="234"/>
                      <a:pt x="6" y="234"/>
                    </a:cubicBezTo>
                    <a:cubicBezTo>
                      <a:pt x="4" y="232"/>
                      <a:pt x="4" y="232"/>
                      <a:pt x="4" y="232"/>
                    </a:cubicBezTo>
                    <a:cubicBezTo>
                      <a:pt x="7" y="229"/>
                      <a:pt x="7" y="229"/>
                      <a:pt x="7" y="229"/>
                    </a:cubicBezTo>
                    <a:cubicBezTo>
                      <a:pt x="5" y="225"/>
                      <a:pt x="5" y="225"/>
                      <a:pt x="5" y="225"/>
                    </a:cubicBezTo>
                    <a:cubicBezTo>
                      <a:pt x="14" y="214"/>
                      <a:pt x="14" y="214"/>
                      <a:pt x="14" y="214"/>
                    </a:cubicBezTo>
                    <a:cubicBezTo>
                      <a:pt x="27" y="213"/>
                      <a:pt x="27" y="213"/>
                      <a:pt x="27" y="213"/>
                    </a:cubicBezTo>
                    <a:cubicBezTo>
                      <a:pt x="39" y="190"/>
                      <a:pt x="39" y="190"/>
                      <a:pt x="39" y="190"/>
                    </a:cubicBezTo>
                    <a:cubicBezTo>
                      <a:pt x="58" y="179"/>
                      <a:pt x="58" y="179"/>
                      <a:pt x="58" y="179"/>
                    </a:cubicBezTo>
                    <a:cubicBezTo>
                      <a:pt x="54" y="155"/>
                      <a:pt x="54" y="155"/>
                      <a:pt x="54" y="155"/>
                    </a:cubicBezTo>
                    <a:cubicBezTo>
                      <a:pt x="62" y="143"/>
                      <a:pt x="62" y="143"/>
                      <a:pt x="62" y="143"/>
                    </a:cubicBezTo>
                    <a:cubicBezTo>
                      <a:pt x="63" y="133"/>
                      <a:pt x="63" y="133"/>
                      <a:pt x="63" y="133"/>
                    </a:cubicBezTo>
                    <a:cubicBezTo>
                      <a:pt x="66" y="132"/>
                      <a:pt x="66" y="132"/>
                      <a:pt x="66" y="132"/>
                    </a:cubicBezTo>
                    <a:cubicBezTo>
                      <a:pt x="74" y="138"/>
                      <a:pt x="74" y="138"/>
                      <a:pt x="74" y="138"/>
                    </a:cubicBezTo>
                    <a:cubicBezTo>
                      <a:pt x="87" y="134"/>
                      <a:pt x="87" y="134"/>
                      <a:pt x="87" y="134"/>
                    </a:cubicBezTo>
                    <a:cubicBezTo>
                      <a:pt x="88" y="114"/>
                      <a:pt x="88" y="114"/>
                      <a:pt x="88" y="114"/>
                    </a:cubicBezTo>
                    <a:cubicBezTo>
                      <a:pt x="105" y="93"/>
                      <a:pt x="105" y="93"/>
                      <a:pt x="105" y="93"/>
                    </a:cubicBezTo>
                    <a:cubicBezTo>
                      <a:pt x="113" y="91"/>
                      <a:pt x="113" y="91"/>
                      <a:pt x="113" y="91"/>
                    </a:cubicBezTo>
                    <a:cubicBezTo>
                      <a:pt x="130" y="80"/>
                      <a:pt x="130" y="80"/>
                      <a:pt x="130" y="80"/>
                    </a:cubicBezTo>
                    <a:cubicBezTo>
                      <a:pt x="130" y="71"/>
                      <a:pt x="130" y="71"/>
                      <a:pt x="130" y="71"/>
                    </a:cubicBezTo>
                    <a:cubicBezTo>
                      <a:pt x="141" y="48"/>
                      <a:pt x="141" y="48"/>
                      <a:pt x="141" y="48"/>
                    </a:cubicBezTo>
                    <a:cubicBezTo>
                      <a:pt x="157" y="39"/>
                      <a:pt x="157" y="39"/>
                      <a:pt x="157" y="39"/>
                    </a:cubicBezTo>
                    <a:cubicBezTo>
                      <a:pt x="165" y="38"/>
                      <a:pt x="165" y="38"/>
                      <a:pt x="165" y="38"/>
                    </a:cubicBezTo>
                    <a:cubicBezTo>
                      <a:pt x="177" y="19"/>
                      <a:pt x="177" y="19"/>
                      <a:pt x="177" y="19"/>
                    </a:cubicBezTo>
                    <a:cubicBezTo>
                      <a:pt x="186" y="17"/>
                      <a:pt x="186" y="17"/>
                      <a:pt x="186" y="17"/>
                    </a:cubicBezTo>
                    <a:cubicBezTo>
                      <a:pt x="197" y="0"/>
                      <a:pt x="197" y="0"/>
                      <a:pt x="197" y="0"/>
                    </a:cubicBezTo>
                    <a:cubicBezTo>
                      <a:pt x="214" y="1"/>
                      <a:pt x="214" y="1"/>
                      <a:pt x="214" y="1"/>
                    </a:cubicBezTo>
                    <a:cubicBezTo>
                      <a:pt x="223" y="14"/>
                      <a:pt x="223" y="14"/>
                      <a:pt x="223" y="14"/>
                    </a:cubicBezTo>
                    <a:cubicBezTo>
                      <a:pt x="231" y="12"/>
                      <a:pt x="231" y="12"/>
                      <a:pt x="231" y="12"/>
                    </a:cubicBezTo>
                    <a:cubicBezTo>
                      <a:pt x="231" y="12"/>
                      <a:pt x="230" y="25"/>
                      <a:pt x="230" y="25"/>
                    </a:cubicBezTo>
                    <a:cubicBezTo>
                      <a:pt x="230" y="26"/>
                      <a:pt x="238" y="33"/>
                      <a:pt x="238" y="33"/>
                    </a:cubicBezTo>
                    <a:cubicBezTo>
                      <a:pt x="232" y="54"/>
                      <a:pt x="232" y="54"/>
                      <a:pt x="232" y="54"/>
                    </a:cubicBezTo>
                    <a:cubicBezTo>
                      <a:pt x="226" y="61"/>
                      <a:pt x="226" y="61"/>
                      <a:pt x="226" y="61"/>
                    </a:cubicBezTo>
                    <a:cubicBezTo>
                      <a:pt x="226" y="74"/>
                      <a:pt x="226" y="74"/>
                      <a:pt x="226" y="74"/>
                    </a:cubicBezTo>
                    <a:cubicBezTo>
                      <a:pt x="220" y="79"/>
                      <a:pt x="220" y="79"/>
                      <a:pt x="220" y="79"/>
                    </a:cubicBezTo>
                    <a:cubicBezTo>
                      <a:pt x="221" y="92"/>
                      <a:pt x="221" y="92"/>
                      <a:pt x="221" y="92"/>
                    </a:cubicBezTo>
                    <a:cubicBezTo>
                      <a:pt x="227" y="94"/>
                      <a:pt x="227" y="94"/>
                      <a:pt x="227" y="94"/>
                    </a:cubicBezTo>
                    <a:cubicBezTo>
                      <a:pt x="231" y="108"/>
                      <a:pt x="231" y="108"/>
                      <a:pt x="231" y="108"/>
                    </a:cubicBezTo>
                    <a:cubicBezTo>
                      <a:pt x="249" y="128"/>
                      <a:pt x="249" y="128"/>
                      <a:pt x="249" y="128"/>
                    </a:cubicBezTo>
                    <a:cubicBezTo>
                      <a:pt x="249" y="141"/>
                      <a:pt x="249" y="141"/>
                      <a:pt x="249" y="141"/>
                    </a:cubicBezTo>
                    <a:cubicBezTo>
                      <a:pt x="263" y="157"/>
                      <a:pt x="263" y="157"/>
                      <a:pt x="263" y="157"/>
                    </a:cubicBezTo>
                    <a:cubicBezTo>
                      <a:pt x="265" y="155"/>
                      <a:pt x="265" y="155"/>
                      <a:pt x="265" y="155"/>
                    </a:cubicBezTo>
                    <a:cubicBezTo>
                      <a:pt x="271" y="155"/>
                      <a:pt x="271" y="155"/>
                      <a:pt x="271" y="155"/>
                    </a:cubicBezTo>
                    <a:cubicBezTo>
                      <a:pt x="274" y="168"/>
                      <a:pt x="274" y="168"/>
                      <a:pt x="274" y="168"/>
                    </a:cubicBezTo>
                    <a:cubicBezTo>
                      <a:pt x="293" y="192"/>
                      <a:pt x="293" y="192"/>
                      <a:pt x="293" y="192"/>
                    </a:cubicBezTo>
                    <a:cubicBezTo>
                      <a:pt x="290" y="208"/>
                      <a:pt x="290" y="208"/>
                      <a:pt x="290" y="208"/>
                    </a:cubicBezTo>
                    <a:cubicBezTo>
                      <a:pt x="274" y="218"/>
                      <a:pt x="274" y="218"/>
                      <a:pt x="274" y="218"/>
                    </a:cubicBezTo>
                    <a:cubicBezTo>
                      <a:pt x="278" y="231"/>
                      <a:pt x="278" y="231"/>
                      <a:pt x="278" y="231"/>
                    </a:cubicBezTo>
                    <a:cubicBezTo>
                      <a:pt x="293" y="221"/>
                      <a:pt x="293" y="221"/>
                      <a:pt x="293" y="221"/>
                    </a:cubicBezTo>
                    <a:cubicBezTo>
                      <a:pt x="301" y="229"/>
                      <a:pt x="301" y="229"/>
                      <a:pt x="301" y="229"/>
                    </a:cubicBezTo>
                    <a:cubicBezTo>
                      <a:pt x="298" y="255"/>
                      <a:pt x="298" y="255"/>
                      <a:pt x="298" y="255"/>
                    </a:cubicBezTo>
                    <a:lnTo>
                      <a:pt x="309" y="26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1" name="Freeform 396">
                <a:extLst>
                  <a:ext uri="{FF2B5EF4-FFF2-40B4-BE49-F238E27FC236}">
                    <a16:creationId xmlns:a16="http://schemas.microsoft.com/office/drawing/2014/main" id="{B23BB26B-B551-5B4C-828A-6E5689DA81A9}"/>
                  </a:ext>
                </a:extLst>
              </p:cNvPr>
              <p:cNvSpPr>
                <a:spLocks/>
              </p:cNvSpPr>
              <p:nvPr/>
            </p:nvSpPr>
            <p:spPr bwMode="auto">
              <a:xfrm>
                <a:off x="-4981575" y="-9544050"/>
                <a:ext cx="203200" cy="127000"/>
              </a:xfrm>
              <a:custGeom>
                <a:avLst/>
                <a:gdLst>
                  <a:gd name="T0" fmla="*/ 128 w 128"/>
                  <a:gd name="T1" fmla="*/ 68 h 80"/>
                  <a:gd name="T2" fmla="*/ 122 w 128"/>
                  <a:gd name="T3" fmla="*/ 76 h 80"/>
                  <a:gd name="T4" fmla="*/ 82 w 128"/>
                  <a:gd name="T5" fmla="*/ 80 h 80"/>
                  <a:gd name="T6" fmla="*/ 66 w 128"/>
                  <a:gd name="T7" fmla="*/ 56 h 80"/>
                  <a:gd name="T8" fmla="*/ 48 w 128"/>
                  <a:gd name="T9" fmla="*/ 74 h 80"/>
                  <a:gd name="T10" fmla="*/ 22 w 128"/>
                  <a:gd name="T11" fmla="*/ 72 h 80"/>
                  <a:gd name="T12" fmla="*/ 0 w 128"/>
                  <a:gd name="T13" fmla="*/ 40 h 80"/>
                  <a:gd name="T14" fmla="*/ 2 w 128"/>
                  <a:gd name="T15" fmla="*/ 10 h 80"/>
                  <a:gd name="T16" fmla="*/ 28 w 128"/>
                  <a:gd name="T17" fmla="*/ 0 h 80"/>
                  <a:gd name="T18" fmla="*/ 52 w 128"/>
                  <a:gd name="T19" fmla="*/ 16 h 80"/>
                  <a:gd name="T20" fmla="*/ 64 w 128"/>
                  <a:gd name="T21" fmla="*/ 10 h 80"/>
                  <a:gd name="T22" fmla="*/ 84 w 128"/>
                  <a:gd name="T23" fmla="*/ 12 h 80"/>
                  <a:gd name="T24" fmla="*/ 88 w 128"/>
                  <a:gd name="T25" fmla="*/ 22 h 80"/>
                  <a:gd name="T26" fmla="*/ 98 w 128"/>
                  <a:gd name="T27" fmla="*/ 22 h 80"/>
                  <a:gd name="T28" fmla="*/ 104 w 128"/>
                  <a:gd name="T29" fmla="*/ 40 h 80"/>
                  <a:gd name="T30" fmla="*/ 122 w 128"/>
                  <a:gd name="T31" fmla="*/ 52 h 80"/>
                  <a:gd name="T32" fmla="*/ 120 w 128"/>
                  <a:gd name="T33" fmla="*/ 64 h 80"/>
                  <a:gd name="T34" fmla="*/ 128 w 128"/>
                  <a:gd name="T35"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80">
                    <a:moveTo>
                      <a:pt x="128" y="68"/>
                    </a:moveTo>
                    <a:lnTo>
                      <a:pt x="122" y="76"/>
                    </a:lnTo>
                    <a:lnTo>
                      <a:pt x="82" y="80"/>
                    </a:lnTo>
                    <a:lnTo>
                      <a:pt x="66" y="56"/>
                    </a:lnTo>
                    <a:lnTo>
                      <a:pt x="48" y="74"/>
                    </a:lnTo>
                    <a:lnTo>
                      <a:pt x="22" y="72"/>
                    </a:lnTo>
                    <a:lnTo>
                      <a:pt x="0" y="40"/>
                    </a:lnTo>
                    <a:lnTo>
                      <a:pt x="2" y="10"/>
                    </a:lnTo>
                    <a:lnTo>
                      <a:pt x="28" y="0"/>
                    </a:lnTo>
                    <a:lnTo>
                      <a:pt x="52" y="16"/>
                    </a:lnTo>
                    <a:lnTo>
                      <a:pt x="64" y="10"/>
                    </a:lnTo>
                    <a:lnTo>
                      <a:pt x="84" y="12"/>
                    </a:lnTo>
                    <a:lnTo>
                      <a:pt x="88" y="22"/>
                    </a:lnTo>
                    <a:lnTo>
                      <a:pt x="98" y="22"/>
                    </a:lnTo>
                    <a:lnTo>
                      <a:pt x="104" y="40"/>
                    </a:lnTo>
                    <a:lnTo>
                      <a:pt x="122" y="52"/>
                    </a:lnTo>
                    <a:lnTo>
                      <a:pt x="120" y="64"/>
                    </a:lnTo>
                    <a:lnTo>
                      <a:pt x="128" y="6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solidFill>
                  <a:schemeClr val="tx2"/>
                </a:solidFill>
              </a:rPr>
              <a:t>SPAIN</a:t>
            </a:r>
            <a:br>
              <a:rPr lang="en-US" dirty="0">
                <a:solidFill>
                  <a:schemeClr val="tx2"/>
                </a:solidFill>
              </a:rPr>
            </a:br>
            <a:r>
              <a:rPr lang="en-US" dirty="0">
                <a:solidFill>
                  <a:schemeClr val="tx2"/>
                </a:solidFill>
              </a:rPr>
              <a:t>maps</a:t>
            </a:r>
            <a:endParaRPr lang="ru-RU" dirty="0">
              <a:solidFill>
                <a:schemeClr val="tx2"/>
              </a:solidFill>
            </a:endParaRPr>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3492250" y="5085372"/>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9237082" y="1772601"/>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528643" y="4245951"/>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680535" y="2218951"/>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56" name="Группа 55">
            <a:extLst>
              <a:ext uri="{FF2B5EF4-FFF2-40B4-BE49-F238E27FC236}">
                <a16:creationId xmlns:a16="http://schemas.microsoft.com/office/drawing/2014/main" id="{027AD97B-5B71-3F4F-BC77-D6E8933486D2}"/>
              </a:ext>
            </a:extLst>
          </p:cNvPr>
          <p:cNvGrpSpPr/>
          <p:nvPr/>
        </p:nvGrpSpPr>
        <p:grpSpPr>
          <a:xfrm>
            <a:off x="1066625" y="2680328"/>
            <a:ext cx="3178978" cy="905856"/>
            <a:chOff x="1066625" y="1934368"/>
            <a:chExt cx="3178978" cy="905856"/>
          </a:xfrm>
        </p:grpSpPr>
        <p:sp>
          <p:nvSpPr>
            <p:cNvPr id="57" name="Текст 2">
              <a:extLst>
                <a:ext uri="{FF2B5EF4-FFF2-40B4-BE49-F238E27FC236}">
                  <a16:creationId xmlns:a16="http://schemas.microsoft.com/office/drawing/2014/main" id="{88D92637-465C-FF44-BFBE-AD9D601BE4D4}"/>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8" name="Скругленный прямоугольник 14">
              <a:extLst>
                <a:ext uri="{FF2B5EF4-FFF2-40B4-BE49-F238E27FC236}">
                  <a16:creationId xmlns:a16="http://schemas.microsoft.com/office/drawing/2014/main" id="{6A4F31FD-251A-9145-AE55-FF0CFD58935B}"/>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59" name="Группа 58">
            <a:extLst>
              <a:ext uri="{FF2B5EF4-FFF2-40B4-BE49-F238E27FC236}">
                <a16:creationId xmlns:a16="http://schemas.microsoft.com/office/drawing/2014/main" id="{C365B061-1168-E440-ABF4-CB0E4BEB3C23}"/>
              </a:ext>
            </a:extLst>
          </p:cNvPr>
          <p:cNvGrpSpPr/>
          <p:nvPr/>
        </p:nvGrpSpPr>
        <p:grpSpPr>
          <a:xfrm>
            <a:off x="1066625" y="3761415"/>
            <a:ext cx="3178978" cy="905856"/>
            <a:chOff x="1066625" y="1934368"/>
            <a:chExt cx="3178978" cy="905856"/>
          </a:xfrm>
        </p:grpSpPr>
        <p:sp>
          <p:nvSpPr>
            <p:cNvPr id="60" name="Текст 2">
              <a:extLst>
                <a:ext uri="{FF2B5EF4-FFF2-40B4-BE49-F238E27FC236}">
                  <a16:creationId xmlns:a16="http://schemas.microsoft.com/office/drawing/2014/main" id="{D0205769-3424-6D40-9821-EDD8D792FEED}"/>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1" name="Скругленный прямоугольник 14">
              <a:extLst>
                <a:ext uri="{FF2B5EF4-FFF2-40B4-BE49-F238E27FC236}">
                  <a16:creationId xmlns:a16="http://schemas.microsoft.com/office/drawing/2014/main" id="{419E42A3-CE3E-EF4A-84B8-B55C67BCAC71}"/>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338415369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Группа 56">
            <a:extLst>
              <a:ext uri="{FF2B5EF4-FFF2-40B4-BE49-F238E27FC236}">
                <a16:creationId xmlns:a16="http://schemas.microsoft.com/office/drawing/2014/main" id="{0A70F248-10B4-6D4B-B9B5-538C27A0AD44}"/>
              </a:ext>
            </a:extLst>
          </p:cNvPr>
          <p:cNvGrpSpPr/>
          <p:nvPr/>
        </p:nvGrpSpPr>
        <p:grpSpPr>
          <a:xfrm>
            <a:off x="5434797" y="304801"/>
            <a:ext cx="5334803" cy="6116226"/>
            <a:chOff x="-2004092" y="6794452"/>
            <a:chExt cx="7770812" cy="8909050"/>
          </a:xfrm>
          <a:solidFill>
            <a:schemeClr val="tx2">
              <a:lumMod val="10000"/>
              <a:lumOff val="90000"/>
            </a:schemeClr>
          </a:solidFill>
        </p:grpSpPr>
        <p:sp>
          <p:nvSpPr>
            <p:cNvPr id="67" name="Freeform 105">
              <a:extLst>
                <a:ext uri="{FF2B5EF4-FFF2-40B4-BE49-F238E27FC236}">
                  <a16:creationId xmlns:a16="http://schemas.microsoft.com/office/drawing/2014/main" id="{D53606E3-0C1D-FD4C-A5CC-02E350201734}"/>
                </a:ext>
              </a:extLst>
            </p:cNvPr>
            <p:cNvSpPr>
              <a:spLocks/>
            </p:cNvSpPr>
            <p:nvPr/>
          </p:nvSpPr>
          <p:spPr bwMode="auto">
            <a:xfrm>
              <a:off x="1618583" y="11258501"/>
              <a:ext cx="130175" cy="127000"/>
            </a:xfrm>
            <a:custGeom>
              <a:avLst/>
              <a:gdLst>
                <a:gd name="T0" fmla="*/ 40 w 82"/>
                <a:gd name="T1" fmla="*/ 0 h 80"/>
                <a:gd name="T2" fmla="*/ 54 w 82"/>
                <a:gd name="T3" fmla="*/ 26 h 80"/>
                <a:gd name="T4" fmla="*/ 82 w 82"/>
                <a:gd name="T5" fmla="*/ 30 h 80"/>
                <a:gd name="T6" fmla="*/ 62 w 82"/>
                <a:gd name="T7" fmla="*/ 50 h 80"/>
                <a:gd name="T8" fmla="*/ 66 w 82"/>
                <a:gd name="T9" fmla="*/ 80 h 80"/>
                <a:gd name="T10" fmla="*/ 40 w 82"/>
                <a:gd name="T11" fmla="*/ 66 h 80"/>
                <a:gd name="T12" fmla="*/ 16 w 82"/>
                <a:gd name="T13" fmla="*/ 80 h 80"/>
                <a:gd name="T14" fmla="*/ 20 w 82"/>
                <a:gd name="T15" fmla="*/ 50 h 80"/>
                <a:gd name="T16" fmla="*/ 0 w 82"/>
                <a:gd name="T17" fmla="*/ 30 h 80"/>
                <a:gd name="T18" fmla="*/ 28 w 82"/>
                <a:gd name="T19" fmla="*/ 26 h 80"/>
                <a:gd name="T20" fmla="*/ 40 w 82"/>
                <a:gd name="T2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80">
                  <a:moveTo>
                    <a:pt x="40" y="0"/>
                  </a:moveTo>
                  <a:lnTo>
                    <a:pt x="54" y="26"/>
                  </a:lnTo>
                  <a:lnTo>
                    <a:pt x="82" y="30"/>
                  </a:lnTo>
                  <a:lnTo>
                    <a:pt x="62" y="50"/>
                  </a:lnTo>
                  <a:lnTo>
                    <a:pt x="66" y="80"/>
                  </a:lnTo>
                  <a:lnTo>
                    <a:pt x="40" y="66"/>
                  </a:lnTo>
                  <a:lnTo>
                    <a:pt x="16" y="80"/>
                  </a:lnTo>
                  <a:lnTo>
                    <a:pt x="20" y="50"/>
                  </a:lnTo>
                  <a:lnTo>
                    <a:pt x="0" y="30"/>
                  </a:lnTo>
                  <a:lnTo>
                    <a:pt x="28" y="26"/>
                  </a:lnTo>
                  <a:lnTo>
                    <a:pt x="40" y="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68" name="Freeform 106">
              <a:extLst>
                <a:ext uri="{FF2B5EF4-FFF2-40B4-BE49-F238E27FC236}">
                  <a16:creationId xmlns:a16="http://schemas.microsoft.com/office/drawing/2014/main" id="{B03968CE-9E62-5642-851A-D9177B77E0BF}"/>
                </a:ext>
              </a:extLst>
            </p:cNvPr>
            <p:cNvSpPr>
              <a:spLocks noEditPoints="1"/>
            </p:cNvSpPr>
            <p:nvPr/>
          </p:nvSpPr>
          <p:spPr bwMode="auto">
            <a:xfrm>
              <a:off x="1510632" y="11144202"/>
              <a:ext cx="73025" cy="98425"/>
            </a:xfrm>
            <a:custGeom>
              <a:avLst/>
              <a:gdLst>
                <a:gd name="T0" fmla="*/ 0 w 23"/>
                <a:gd name="T1" fmla="*/ 1 h 31"/>
                <a:gd name="T2" fmla="*/ 9 w 23"/>
                <a:gd name="T3" fmla="*/ 0 h 31"/>
                <a:gd name="T4" fmla="*/ 19 w 23"/>
                <a:gd name="T5" fmla="*/ 2 h 31"/>
                <a:gd name="T6" fmla="*/ 21 w 23"/>
                <a:gd name="T7" fmla="*/ 9 h 31"/>
                <a:gd name="T8" fmla="*/ 16 w 23"/>
                <a:gd name="T9" fmla="*/ 16 h 31"/>
                <a:gd name="T10" fmla="*/ 16 w 23"/>
                <a:gd name="T11" fmla="*/ 16 h 31"/>
                <a:gd name="T12" fmla="*/ 20 w 23"/>
                <a:gd name="T13" fmla="*/ 22 h 31"/>
                <a:gd name="T14" fmla="*/ 23 w 23"/>
                <a:gd name="T15" fmla="*/ 31 h 31"/>
                <a:gd name="T16" fmla="*/ 15 w 23"/>
                <a:gd name="T17" fmla="*/ 31 h 31"/>
                <a:gd name="T18" fmla="*/ 13 w 23"/>
                <a:gd name="T19" fmla="*/ 24 h 31"/>
                <a:gd name="T20" fmla="*/ 8 w 23"/>
                <a:gd name="T21" fmla="*/ 19 h 31"/>
                <a:gd name="T22" fmla="*/ 6 w 23"/>
                <a:gd name="T23" fmla="*/ 19 h 31"/>
                <a:gd name="T24" fmla="*/ 6 w 23"/>
                <a:gd name="T25" fmla="*/ 31 h 31"/>
                <a:gd name="T26" fmla="*/ 0 w 23"/>
                <a:gd name="T27" fmla="*/ 31 h 31"/>
                <a:gd name="T28" fmla="*/ 0 w 23"/>
                <a:gd name="T29" fmla="*/ 1 h 31"/>
                <a:gd name="T30" fmla="*/ 6 w 23"/>
                <a:gd name="T31" fmla="*/ 14 h 31"/>
                <a:gd name="T32" fmla="*/ 9 w 23"/>
                <a:gd name="T33" fmla="*/ 14 h 31"/>
                <a:gd name="T34" fmla="*/ 15 w 23"/>
                <a:gd name="T35" fmla="*/ 9 h 31"/>
                <a:gd name="T36" fmla="*/ 9 w 23"/>
                <a:gd name="T37" fmla="*/ 5 h 31"/>
                <a:gd name="T38" fmla="*/ 6 w 23"/>
                <a:gd name="T39" fmla="*/ 5 h 31"/>
                <a:gd name="T40" fmla="*/ 6 w 23"/>
                <a:gd name="T41"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1">
                  <a:moveTo>
                    <a:pt x="0" y="1"/>
                  </a:moveTo>
                  <a:cubicBezTo>
                    <a:pt x="2" y="0"/>
                    <a:pt x="5" y="0"/>
                    <a:pt x="9" y="0"/>
                  </a:cubicBezTo>
                  <a:cubicBezTo>
                    <a:pt x="13" y="0"/>
                    <a:pt x="16" y="1"/>
                    <a:pt x="19" y="2"/>
                  </a:cubicBezTo>
                  <a:cubicBezTo>
                    <a:pt x="20" y="4"/>
                    <a:pt x="21" y="6"/>
                    <a:pt x="21" y="9"/>
                  </a:cubicBezTo>
                  <a:cubicBezTo>
                    <a:pt x="21" y="13"/>
                    <a:pt x="19" y="15"/>
                    <a:pt x="16" y="16"/>
                  </a:cubicBezTo>
                  <a:cubicBezTo>
                    <a:pt x="16" y="16"/>
                    <a:pt x="16" y="16"/>
                    <a:pt x="16" y="16"/>
                  </a:cubicBezTo>
                  <a:cubicBezTo>
                    <a:pt x="18" y="17"/>
                    <a:pt x="19" y="19"/>
                    <a:pt x="20" y="22"/>
                  </a:cubicBezTo>
                  <a:cubicBezTo>
                    <a:pt x="21" y="26"/>
                    <a:pt x="22" y="30"/>
                    <a:pt x="23" y="31"/>
                  </a:cubicBezTo>
                  <a:cubicBezTo>
                    <a:pt x="15" y="31"/>
                    <a:pt x="15" y="31"/>
                    <a:pt x="15" y="31"/>
                  </a:cubicBezTo>
                  <a:cubicBezTo>
                    <a:pt x="15" y="30"/>
                    <a:pt x="14" y="27"/>
                    <a:pt x="13" y="24"/>
                  </a:cubicBezTo>
                  <a:cubicBezTo>
                    <a:pt x="13" y="20"/>
                    <a:pt x="11" y="19"/>
                    <a:pt x="8" y="19"/>
                  </a:cubicBezTo>
                  <a:cubicBezTo>
                    <a:pt x="6" y="19"/>
                    <a:pt x="6" y="19"/>
                    <a:pt x="6" y="19"/>
                  </a:cubicBezTo>
                  <a:cubicBezTo>
                    <a:pt x="6" y="31"/>
                    <a:pt x="6" y="31"/>
                    <a:pt x="6" y="31"/>
                  </a:cubicBezTo>
                  <a:cubicBezTo>
                    <a:pt x="0" y="31"/>
                    <a:pt x="0" y="31"/>
                    <a:pt x="0" y="31"/>
                  </a:cubicBezTo>
                  <a:lnTo>
                    <a:pt x="0" y="1"/>
                  </a:lnTo>
                  <a:close/>
                  <a:moveTo>
                    <a:pt x="6" y="14"/>
                  </a:moveTo>
                  <a:cubicBezTo>
                    <a:pt x="9" y="14"/>
                    <a:pt x="9" y="14"/>
                    <a:pt x="9" y="14"/>
                  </a:cubicBezTo>
                  <a:cubicBezTo>
                    <a:pt x="12" y="14"/>
                    <a:pt x="15" y="12"/>
                    <a:pt x="15" y="9"/>
                  </a:cubicBezTo>
                  <a:cubicBezTo>
                    <a:pt x="15" y="7"/>
                    <a:pt x="13" y="5"/>
                    <a:pt x="9" y="5"/>
                  </a:cubicBezTo>
                  <a:cubicBezTo>
                    <a:pt x="8" y="5"/>
                    <a:pt x="7" y="5"/>
                    <a:pt x="6" y="5"/>
                  </a:cubicBezTo>
                  <a:lnTo>
                    <a:pt x="6" y="14"/>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69" name="Freeform 107">
              <a:extLst>
                <a:ext uri="{FF2B5EF4-FFF2-40B4-BE49-F238E27FC236}">
                  <a16:creationId xmlns:a16="http://schemas.microsoft.com/office/drawing/2014/main" id="{A8AAF2F4-33E9-8E4E-A56A-4A0333C69856}"/>
                </a:ext>
              </a:extLst>
            </p:cNvPr>
            <p:cNvSpPr>
              <a:spLocks noEditPoints="1"/>
            </p:cNvSpPr>
            <p:nvPr/>
          </p:nvSpPr>
          <p:spPr bwMode="auto">
            <a:xfrm>
              <a:off x="1590008" y="11169602"/>
              <a:ext cx="73025" cy="73025"/>
            </a:xfrm>
            <a:custGeom>
              <a:avLst/>
              <a:gdLst>
                <a:gd name="T0" fmla="*/ 23 w 23"/>
                <a:gd name="T1" fmla="*/ 11 h 23"/>
                <a:gd name="T2" fmla="*/ 11 w 23"/>
                <a:gd name="T3" fmla="*/ 23 h 23"/>
                <a:gd name="T4" fmla="*/ 0 w 23"/>
                <a:gd name="T5" fmla="*/ 12 h 23"/>
                <a:gd name="T6" fmla="*/ 12 w 23"/>
                <a:gd name="T7" fmla="*/ 0 h 23"/>
                <a:gd name="T8" fmla="*/ 23 w 23"/>
                <a:gd name="T9" fmla="*/ 11 h 23"/>
                <a:gd name="T10" fmla="*/ 7 w 23"/>
                <a:gd name="T11" fmla="*/ 12 h 23"/>
                <a:gd name="T12" fmla="*/ 11 w 23"/>
                <a:gd name="T13" fmla="*/ 18 h 23"/>
                <a:gd name="T14" fmla="*/ 16 w 23"/>
                <a:gd name="T15" fmla="*/ 12 h 23"/>
                <a:gd name="T16" fmla="*/ 11 w 23"/>
                <a:gd name="T17" fmla="*/ 5 h 23"/>
                <a:gd name="T18" fmla="*/ 7 w 23"/>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11"/>
                  </a:moveTo>
                  <a:cubicBezTo>
                    <a:pt x="23" y="19"/>
                    <a:pt x="17" y="23"/>
                    <a:pt x="11" y="23"/>
                  </a:cubicBezTo>
                  <a:cubicBezTo>
                    <a:pt x="5" y="23"/>
                    <a:pt x="0" y="19"/>
                    <a:pt x="0" y="12"/>
                  </a:cubicBezTo>
                  <a:cubicBezTo>
                    <a:pt x="0" y="5"/>
                    <a:pt x="5" y="0"/>
                    <a:pt x="12" y="0"/>
                  </a:cubicBezTo>
                  <a:cubicBezTo>
                    <a:pt x="18" y="0"/>
                    <a:pt x="23" y="5"/>
                    <a:pt x="23" y="11"/>
                  </a:cubicBezTo>
                  <a:close/>
                  <a:moveTo>
                    <a:pt x="7" y="12"/>
                  </a:moveTo>
                  <a:cubicBezTo>
                    <a:pt x="7" y="15"/>
                    <a:pt x="9" y="18"/>
                    <a:pt x="11" y="18"/>
                  </a:cubicBezTo>
                  <a:cubicBezTo>
                    <a:pt x="14" y="18"/>
                    <a:pt x="16" y="16"/>
                    <a:pt x="16" y="12"/>
                  </a:cubicBezTo>
                  <a:cubicBezTo>
                    <a:pt x="16" y="8"/>
                    <a:pt x="15" y="5"/>
                    <a:pt x="11" y="5"/>
                  </a:cubicBezTo>
                  <a:cubicBezTo>
                    <a:pt x="8" y="5"/>
                    <a:pt x="7" y="8"/>
                    <a:pt x="7"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 name="Freeform 108">
              <a:extLst>
                <a:ext uri="{FF2B5EF4-FFF2-40B4-BE49-F238E27FC236}">
                  <a16:creationId xmlns:a16="http://schemas.microsoft.com/office/drawing/2014/main" id="{659BBE1D-D993-CB45-99E5-14F01CB4BD06}"/>
                </a:ext>
              </a:extLst>
            </p:cNvPr>
            <p:cNvSpPr>
              <a:spLocks/>
            </p:cNvSpPr>
            <p:nvPr/>
          </p:nvSpPr>
          <p:spPr bwMode="auto">
            <a:xfrm>
              <a:off x="1675732" y="11169602"/>
              <a:ext cx="107950" cy="73025"/>
            </a:xfrm>
            <a:custGeom>
              <a:avLst/>
              <a:gdLst>
                <a:gd name="T0" fmla="*/ 0 w 34"/>
                <a:gd name="T1" fmla="*/ 8 h 23"/>
                <a:gd name="T2" fmla="*/ 0 w 34"/>
                <a:gd name="T3" fmla="*/ 1 h 23"/>
                <a:gd name="T4" fmla="*/ 6 w 34"/>
                <a:gd name="T5" fmla="*/ 1 h 23"/>
                <a:gd name="T6" fmla="*/ 6 w 34"/>
                <a:gd name="T7" fmla="*/ 4 h 23"/>
                <a:gd name="T8" fmla="*/ 6 w 34"/>
                <a:gd name="T9" fmla="*/ 4 h 23"/>
                <a:gd name="T10" fmla="*/ 13 w 34"/>
                <a:gd name="T11" fmla="*/ 0 h 23"/>
                <a:gd name="T12" fmla="*/ 19 w 34"/>
                <a:gd name="T13" fmla="*/ 4 h 23"/>
                <a:gd name="T14" fmla="*/ 19 w 34"/>
                <a:gd name="T15" fmla="*/ 4 h 23"/>
                <a:gd name="T16" fmla="*/ 22 w 34"/>
                <a:gd name="T17" fmla="*/ 1 h 23"/>
                <a:gd name="T18" fmla="*/ 26 w 34"/>
                <a:gd name="T19" fmla="*/ 0 h 23"/>
                <a:gd name="T20" fmla="*/ 34 w 34"/>
                <a:gd name="T21" fmla="*/ 10 h 23"/>
                <a:gd name="T22" fmla="*/ 34 w 34"/>
                <a:gd name="T23" fmla="*/ 23 h 23"/>
                <a:gd name="T24" fmla="*/ 27 w 34"/>
                <a:gd name="T25" fmla="*/ 23 h 23"/>
                <a:gd name="T26" fmla="*/ 27 w 34"/>
                <a:gd name="T27" fmla="*/ 11 h 23"/>
                <a:gd name="T28" fmla="*/ 24 w 34"/>
                <a:gd name="T29" fmla="*/ 6 h 23"/>
                <a:gd name="T30" fmla="*/ 21 w 34"/>
                <a:gd name="T31" fmla="*/ 8 h 23"/>
                <a:gd name="T32" fmla="*/ 20 w 34"/>
                <a:gd name="T33" fmla="*/ 10 h 23"/>
                <a:gd name="T34" fmla="*/ 20 w 34"/>
                <a:gd name="T35" fmla="*/ 23 h 23"/>
                <a:gd name="T36" fmla="*/ 14 w 34"/>
                <a:gd name="T37" fmla="*/ 23 h 23"/>
                <a:gd name="T38" fmla="*/ 14 w 34"/>
                <a:gd name="T39" fmla="*/ 10 h 23"/>
                <a:gd name="T40" fmla="*/ 10 w 34"/>
                <a:gd name="T41" fmla="*/ 6 h 23"/>
                <a:gd name="T42" fmla="*/ 7 w 34"/>
                <a:gd name="T43" fmla="*/ 8 h 23"/>
                <a:gd name="T44" fmla="*/ 7 w 34"/>
                <a:gd name="T45" fmla="*/ 10 h 23"/>
                <a:gd name="T46" fmla="*/ 7 w 34"/>
                <a:gd name="T47" fmla="*/ 23 h 23"/>
                <a:gd name="T48" fmla="*/ 0 w 34"/>
                <a:gd name="T49" fmla="*/ 23 h 23"/>
                <a:gd name="T50" fmla="*/ 0 w 34"/>
                <a:gd name="T51"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23">
                  <a:moveTo>
                    <a:pt x="0" y="8"/>
                  </a:moveTo>
                  <a:cubicBezTo>
                    <a:pt x="0" y="5"/>
                    <a:pt x="0" y="3"/>
                    <a:pt x="0" y="1"/>
                  </a:cubicBezTo>
                  <a:cubicBezTo>
                    <a:pt x="6" y="1"/>
                    <a:pt x="6" y="1"/>
                    <a:pt x="6" y="1"/>
                  </a:cubicBezTo>
                  <a:cubicBezTo>
                    <a:pt x="6" y="4"/>
                    <a:pt x="6" y="4"/>
                    <a:pt x="6" y="4"/>
                  </a:cubicBezTo>
                  <a:cubicBezTo>
                    <a:pt x="6" y="4"/>
                    <a:pt x="6" y="4"/>
                    <a:pt x="6" y="4"/>
                  </a:cubicBezTo>
                  <a:cubicBezTo>
                    <a:pt x="7" y="2"/>
                    <a:pt x="9" y="0"/>
                    <a:pt x="13" y="0"/>
                  </a:cubicBezTo>
                  <a:cubicBezTo>
                    <a:pt x="16" y="0"/>
                    <a:pt x="18" y="2"/>
                    <a:pt x="19" y="4"/>
                  </a:cubicBezTo>
                  <a:cubicBezTo>
                    <a:pt x="19" y="4"/>
                    <a:pt x="19" y="4"/>
                    <a:pt x="19" y="4"/>
                  </a:cubicBezTo>
                  <a:cubicBezTo>
                    <a:pt x="20" y="3"/>
                    <a:pt x="21" y="2"/>
                    <a:pt x="22" y="1"/>
                  </a:cubicBezTo>
                  <a:cubicBezTo>
                    <a:pt x="23" y="0"/>
                    <a:pt x="25" y="0"/>
                    <a:pt x="26" y="0"/>
                  </a:cubicBezTo>
                  <a:cubicBezTo>
                    <a:pt x="30" y="0"/>
                    <a:pt x="34" y="3"/>
                    <a:pt x="34" y="10"/>
                  </a:cubicBezTo>
                  <a:cubicBezTo>
                    <a:pt x="34" y="23"/>
                    <a:pt x="34" y="23"/>
                    <a:pt x="34" y="23"/>
                  </a:cubicBezTo>
                  <a:cubicBezTo>
                    <a:pt x="27" y="23"/>
                    <a:pt x="27" y="23"/>
                    <a:pt x="27" y="23"/>
                  </a:cubicBezTo>
                  <a:cubicBezTo>
                    <a:pt x="27" y="11"/>
                    <a:pt x="27" y="11"/>
                    <a:pt x="27" y="11"/>
                  </a:cubicBezTo>
                  <a:cubicBezTo>
                    <a:pt x="27" y="7"/>
                    <a:pt x="26" y="6"/>
                    <a:pt x="24" y="6"/>
                  </a:cubicBezTo>
                  <a:cubicBezTo>
                    <a:pt x="22" y="6"/>
                    <a:pt x="21" y="7"/>
                    <a:pt x="21" y="8"/>
                  </a:cubicBezTo>
                  <a:cubicBezTo>
                    <a:pt x="20" y="8"/>
                    <a:pt x="20" y="9"/>
                    <a:pt x="20" y="10"/>
                  </a:cubicBezTo>
                  <a:cubicBezTo>
                    <a:pt x="20" y="23"/>
                    <a:pt x="20" y="23"/>
                    <a:pt x="20" y="23"/>
                  </a:cubicBezTo>
                  <a:cubicBezTo>
                    <a:pt x="14" y="23"/>
                    <a:pt x="14" y="23"/>
                    <a:pt x="14" y="23"/>
                  </a:cubicBezTo>
                  <a:cubicBezTo>
                    <a:pt x="14" y="10"/>
                    <a:pt x="14" y="10"/>
                    <a:pt x="14" y="10"/>
                  </a:cubicBezTo>
                  <a:cubicBezTo>
                    <a:pt x="14" y="7"/>
                    <a:pt x="13" y="6"/>
                    <a:pt x="10" y="6"/>
                  </a:cubicBezTo>
                  <a:cubicBezTo>
                    <a:pt x="9" y="6"/>
                    <a:pt x="8" y="7"/>
                    <a:pt x="7" y="8"/>
                  </a:cubicBezTo>
                  <a:cubicBezTo>
                    <a:pt x="7" y="9"/>
                    <a:pt x="7" y="9"/>
                    <a:pt x="7" y="10"/>
                  </a:cubicBezTo>
                  <a:cubicBezTo>
                    <a:pt x="7" y="23"/>
                    <a:pt x="7" y="23"/>
                    <a:pt x="7" y="23"/>
                  </a:cubicBezTo>
                  <a:cubicBezTo>
                    <a:pt x="0" y="23"/>
                    <a:pt x="0" y="23"/>
                    <a:pt x="0" y="23"/>
                  </a:cubicBezTo>
                  <a:lnTo>
                    <a:pt x="0" y="8"/>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 name="Freeform 109">
              <a:extLst>
                <a:ext uri="{FF2B5EF4-FFF2-40B4-BE49-F238E27FC236}">
                  <a16:creationId xmlns:a16="http://schemas.microsoft.com/office/drawing/2014/main" id="{CC456BB1-F3EE-FF41-B200-3CBCEF5438BA}"/>
                </a:ext>
              </a:extLst>
            </p:cNvPr>
            <p:cNvSpPr>
              <a:spLocks noEditPoints="1"/>
            </p:cNvSpPr>
            <p:nvPr/>
          </p:nvSpPr>
          <p:spPr bwMode="auto">
            <a:xfrm>
              <a:off x="1796382" y="11169602"/>
              <a:ext cx="66675" cy="73025"/>
            </a:xfrm>
            <a:custGeom>
              <a:avLst/>
              <a:gdLst>
                <a:gd name="T0" fmla="*/ 6 w 21"/>
                <a:gd name="T1" fmla="*/ 14 h 23"/>
                <a:gd name="T2" fmla="*/ 13 w 21"/>
                <a:gd name="T3" fmla="*/ 18 h 23"/>
                <a:gd name="T4" fmla="*/ 19 w 21"/>
                <a:gd name="T5" fmla="*/ 17 h 23"/>
                <a:gd name="T6" fmla="*/ 20 w 21"/>
                <a:gd name="T7" fmla="*/ 22 h 23"/>
                <a:gd name="T8" fmla="*/ 12 w 21"/>
                <a:gd name="T9" fmla="*/ 23 h 23"/>
                <a:gd name="T10" fmla="*/ 0 w 21"/>
                <a:gd name="T11" fmla="*/ 12 h 23"/>
                <a:gd name="T12" fmla="*/ 11 w 21"/>
                <a:gd name="T13" fmla="*/ 0 h 23"/>
                <a:gd name="T14" fmla="*/ 21 w 21"/>
                <a:gd name="T15" fmla="*/ 11 h 23"/>
                <a:gd name="T16" fmla="*/ 21 w 21"/>
                <a:gd name="T17" fmla="*/ 14 h 23"/>
                <a:gd name="T18" fmla="*/ 6 w 21"/>
                <a:gd name="T19" fmla="*/ 14 h 23"/>
                <a:gd name="T20" fmla="*/ 15 w 21"/>
                <a:gd name="T21" fmla="*/ 9 h 23"/>
                <a:gd name="T22" fmla="*/ 11 w 21"/>
                <a:gd name="T23" fmla="*/ 5 h 23"/>
                <a:gd name="T24" fmla="*/ 6 w 21"/>
                <a:gd name="T25" fmla="*/ 9 h 23"/>
                <a:gd name="T26" fmla="*/ 15 w 21"/>
                <a:gd name="T2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3">
                  <a:moveTo>
                    <a:pt x="6" y="14"/>
                  </a:moveTo>
                  <a:cubicBezTo>
                    <a:pt x="7" y="17"/>
                    <a:pt x="9" y="18"/>
                    <a:pt x="13" y="18"/>
                  </a:cubicBezTo>
                  <a:cubicBezTo>
                    <a:pt x="15" y="18"/>
                    <a:pt x="17" y="18"/>
                    <a:pt x="19" y="17"/>
                  </a:cubicBezTo>
                  <a:cubicBezTo>
                    <a:pt x="20" y="22"/>
                    <a:pt x="20" y="22"/>
                    <a:pt x="20" y="22"/>
                  </a:cubicBezTo>
                  <a:cubicBezTo>
                    <a:pt x="17" y="23"/>
                    <a:pt x="15" y="23"/>
                    <a:pt x="12" y="23"/>
                  </a:cubicBezTo>
                  <a:cubicBezTo>
                    <a:pt x="4" y="23"/>
                    <a:pt x="0" y="19"/>
                    <a:pt x="0" y="12"/>
                  </a:cubicBezTo>
                  <a:cubicBezTo>
                    <a:pt x="0" y="6"/>
                    <a:pt x="3" y="0"/>
                    <a:pt x="11" y="0"/>
                  </a:cubicBezTo>
                  <a:cubicBezTo>
                    <a:pt x="18" y="0"/>
                    <a:pt x="21" y="6"/>
                    <a:pt x="21" y="11"/>
                  </a:cubicBezTo>
                  <a:cubicBezTo>
                    <a:pt x="21" y="12"/>
                    <a:pt x="21" y="13"/>
                    <a:pt x="21" y="14"/>
                  </a:cubicBezTo>
                  <a:lnTo>
                    <a:pt x="6" y="14"/>
                  </a:lnTo>
                  <a:close/>
                  <a:moveTo>
                    <a:pt x="15" y="9"/>
                  </a:moveTo>
                  <a:cubicBezTo>
                    <a:pt x="15" y="7"/>
                    <a:pt x="14" y="5"/>
                    <a:pt x="11" y="5"/>
                  </a:cubicBezTo>
                  <a:cubicBezTo>
                    <a:pt x="8" y="5"/>
                    <a:pt x="7" y="7"/>
                    <a:pt x="6" y="9"/>
                  </a:cubicBezTo>
                  <a:lnTo>
                    <a:pt x="15" y="9"/>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 name="Freeform 680">
              <a:extLst>
                <a:ext uri="{FF2B5EF4-FFF2-40B4-BE49-F238E27FC236}">
                  <a16:creationId xmlns:a16="http://schemas.microsoft.com/office/drawing/2014/main" id="{C40AC4C4-552A-0643-8C2C-B13CCA6AFFBE}"/>
                </a:ext>
              </a:extLst>
            </p:cNvPr>
            <p:cNvSpPr>
              <a:spLocks/>
            </p:cNvSpPr>
            <p:nvPr/>
          </p:nvSpPr>
          <p:spPr bwMode="auto">
            <a:xfrm>
              <a:off x="1361407" y="7172276"/>
              <a:ext cx="933450" cy="869950"/>
            </a:xfrm>
            <a:custGeom>
              <a:avLst/>
              <a:gdLst>
                <a:gd name="T0" fmla="*/ 266 w 294"/>
                <a:gd name="T1" fmla="*/ 268 h 274"/>
                <a:gd name="T2" fmla="*/ 280 w 294"/>
                <a:gd name="T3" fmla="*/ 262 h 274"/>
                <a:gd name="T4" fmla="*/ 277 w 294"/>
                <a:gd name="T5" fmla="*/ 251 h 274"/>
                <a:gd name="T6" fmla="*/ 262 w 294"/>
                <a:gd name="T7" fmla="*/ 236 h 274"/>
                <a:gd name="T8" fmla="*/ 251 w 294"/>
                <a:gd name="T9" fmla="*/ 223 h 274"/>
                <a:gd name="T10" fmla="*/ 237 w 294"/>
                <a:gd name="T11" fmla="*/ 217 h 274"/>
                <a:gd name="T12" fmla="*/ 230 w 294"/>
                <a:gd name="T13" fmla="*/ 222 h 274"/>
                <a:gd name="T14" fmla="*/ 233 w 294"/>
                <a:gd name="T15" fmla="*/ 230 h 274"/>
                <a:gd name="T16" fmla="*/ 236 w 294"/>
                <a:gd name="T17" fmla="*/ 238 h 274"/>
                <a:gd name="T18" fmla="*/ 229 w 294"/>
                <a:gd name="T19" fmla="*/ 242 h 274"/>
                <a:gd name="T20" fmla="*/ 226 w 294"/>
                <a:gd name="T21" fmla="*/ 246 h 274"/>
                <a:gd name="T22" fmla="*/ 222 w 294"/>
                <a:gd name="T23" fmla="*/ 246 h 274"/>
                <a:gd name="T24" fmla="*/ 212 w 294"/>
                <a:gd name="T25" fmla="*/ 238 h 274"/>
                <a:gd name="T26" fmla="*/ 204 w 294"/>
                <a:gd name="T27" fmla="*/ 236 h 274"/>
                <a:gd name="T28" fmla="*/ 189 w 294"/>
                <a:gd name="T29" fmla="*/ 236 h 274"/>
                <a:gd name="T30" fmla="*/ 180 w 294"/>
                <a:gd name="T31" fmla="*/ 236 h 274"/>
                <a:gd name="T32" fmla="*/ 167 w 294"/>
                <a:gd name="T33" fmla="*/ 239 h 274"/>
                <a:gd name="T34" fmla="*/ 162 w 294"/>
                <a:gd name="T35" fmla="*/ 235 h 274"/>
                <a:gd name="T36" fmla="*/ 157 w 294"/>
                <a:gd name="T37" fmla="*/ 243 h 274"/>
                <a:gd name="T38" fmla="*/ 156 w 294"/>
                <a:gd name="T39" fmla="*/ 252 h 274"/>
                <a:gd name="T40" fmla="*/ 165 w 294"/>
                <a:gd name="T41" fmla="*/ 251 h 274"/>
                <a:gd name="T42" fmla="*/ 157 w 294"/>
                <a:gd name="T43" fmla="*/ 260 h 274"/>
                <a:gd name="T44" fmla="*/ 155 w 294"/>
                <a:gd name="T45" fmla="*/ 267 h 274"/>
                <a:gd name="T46" fmla="*/ 131 w 294"/>
                <a:gd name="T47" fmla="*/ 241 h 274"/>
                <a:gd name="T48" fmla="*/ 125 w 294"/>
                <a:gd name="T49" fmla="*/ 220 h 274"/>
                <a:gd name="T50" fmla="*/ 108 w 294"/>
                <a:gd name="T51" fmla="*/ 228 h 274"/>
                <a:gd name="T52" fmla="*/ 93 w 294"/>
                <a:gd name="T53" fmla="*/ 226 h 274"/>
                <a:gd name="T54" fmla="*/ 78 w 294"/>
                <a:gd name="T55" fmla="*/ 222 h 274"/>
                <a:gd name="T56" fmla="*/ 63 w 294"/>
                <a:gd name="T57" fmla="*/ 226 h 274"/>
                <a:gd name="T58" fmla="*/ 47 w 294"/>
                <a:gd name="T59" fmla="*/ 225 h 274"/>
                <a:gd name="T60" fmla="*/ 41 w 294"/>
                <a:gd name="T61" fmla="*/ 213 h 274"/>
                <a:gd name="T62" fmla="*/ 31 w 294"/>
                <a:gd name="T63" fmla="*/ 203 h 274"/>
                <a:gd name="T64" fmla="*/ 18 w 294"/>
                <a:gd name="T65" fmla="*/ 180 h 274"/>
                <a:gd name="T66" fmla="*/ 31 w 294"/>
                <a:gd name="T67" fmla="*/ 146 h 274"/>
                <a:gd name="T68" fmla="*/ 22 w 294"/>
                <a:gd name="T69" fmla="*/ 132 h 274"/>
                <a:gd name="T70" fmla="*/ 5 w 294"/>
                <a:gd name="T71" fmla="*/ 128 h 274"/>
                <a:gd name="T72" fmla="*/ 7 w 294"/>
                <a:gd name="T73" fmla="*/ 105 h 274"/>
                <a:gd name="T74" fmla="*/ 22 w 294"/>
                <a:gd name="T75" fmla="*/ 93 h 274"/>
                <a:gd name="T76" fmla="*/ 35 w 294"/>
                <a:gd name="T77" fmla="*/ 64 h 274"/>
                <a:gd name="T78" fmla="*/ 51 w 294"/>
                <a:gd name="T79" fmla="*/ 53 h 274"/>
                <a:gd name="T80" fmla="*/ 77 w 294"/>
                <a:gd name="T81" fmla="*/ 39 h 274"/>
                <a:gd name="T82" fmla="*/ 69 w 294"/>
                <a:gd name="T83" fmla="*/ 11 h 274"/>
                <a:gd name="T84" fmla="*/ 74 w 294"/>
                <a:gd name="T85" fmla="*/ 5 h 274"/>
                <a:gd name="T86" fmla="*/ 182 w 294"/>
                <a:gd name="T87" fmla="*/ 5 h 274"/>
                <a:gd name="T88" fmla="*/ 235 w 294"/>
                <a:gd name="T89" fmla="*/ 38 h 274"/>
                <a:gd name="T90" fmla="*/ 189 w 294"/>
                <a:gd name="T91" fmla="*/ 66 h 274"/>
                <a:gd name="T92" fmla="*/ 179 w 294"/>
                <a:gd name="T93" fmla="*/ 102 h 274"/>
                <a:gd name="T94" fmla="*/ 238 w 294"/>
                <a:gd name="T95" fmla="*/ 110 h 274"/>
                <a:gd name="T96" fmla="*/ 224 w 294"/>
                <a:gd name="T97" fmla="*/ 170 h 274"/>
                <a:gd name="T98" fmla="*/ 236 w 294"/>
                <a:gd name="T99" fmla="*/ 203 h 274"/>
                <a:gd name="T100" fmla="*/ 289 w 294"/>
                <a:gd name="T101" fmla="*/ 25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4" h="274">
                  <a:moveTo>
                    <a:pt x="294" y="271"/>
                  </a:moveTo>
                  <a:cubicBezTo>
                    <a:pt x="276" y="274"/>
                    <a:pt x="276" y="274"/>
                    <a:pt x="276" y="274"/>
                  </a:cubicBezTo>
                  <a:cubicBezTo>
                    <a:pt x="266" y="268"/>
                    <a:pt x="266" y="268"/>
                    <a:pt x="266" y="268"/>
                  </a:cubicBezTo>
                  <a:cubicBezTo>
                    <a:pt x="267" y="266"/>
                    <a:pt x="268" y="264"/>
                    <a:pt x="269" y="263"/>
                  </a:cubicBezTo>
                  <a:cubicBezTo>
                    <a:pt x="271" y="262"/>
                    <a:pt x="272" y="263"/>
                    <a:pt x="274" y="263"/>
                  </a:cubicBezTo>
                  <a:cubicBezTo>
                    <a:pt x="276" y="263"/>
                    <a:pt x="278" y="263"/>
                    <a:pt x="280" y="262"/>
                  </a:cubicBezTo>
                  <a:cubicBezTo>
                    <a:pt x="281" y="262"/>
                    <a:pt x="283" y="261"/>
                    <a:pt x="282" y="259"/>
                  </a:cubicBezTo>
                  <a:cubicBezTo>
                    <a:pt x="282" y="257"/>
                    <a:pt x="281" y="256"/>
                    <a:pt x="280" y="255"/>
                  </a:cubicBezTo>
                  <a:cubicBezTo>
                    <a:pt x="279" y="253"/>
                    <a:pt x="278" y="252"/>
                    <a:pt x="277" y="251"/>
                  </a:cubicBezTo>
                  <a:cubicBezTo>
                    <a:pt x="275" y="249"/>
                    <a:pt x="272" y="247"/>
                    <a:pt x="270" y="245"/>
                  </a:cubicBezTo>
                  <a:cubicBezTo>
                    <a:pt x="268" y="243"/>
                    <a:pt x="266" y="241"/>
                    <a:pt x="264" y="239"/>
                  </a:cubicBezTo>
                  <a:cubicBezTo>
                    <a:pt x="264" y="238"/>
                    <a:pt x="263" y="237"/>
                    <a:pt x="262" y="236"/>
                  </a:cubicBezTo>
                  <a:cubicBezTo>
                    <a:pt x="261" y="235"/>
                    <a:pt x="260" y="234"/>
                    <a:pt x="259" y="232"/>
                  </a:cubicBezTo>
                  <a:cubicBezTo>
                    <a:pt x="258" y="230"/>
                    <a:pt x="258" y="226"/>
                    <a:pt x="255" y="225"/>
                  </a:cubicBezTo>
                  <a:cubicBezTo>
                    <a:pt x="253" y="225"/>
                    <a:pt x="252" y="224"/>
                    <a:pt x="251" y="223"/>
                  </a:cubicBezTo>
                  <a:cubicBezTo>
                    <a:pt x="250" y="222"/>
                    <a:pt x="250" y="220"/>
                    <a:pt x="249" y="218"/>
                  </a:cubicBezTo>
                  <a:cubicBezTo>
                    <a:pt x="247" y="215"/>
                    <a:pt x="243" y="220"/>
                    <a:pt x="240" y="219"/>
                  </a:cubicBezTo>
                  <a:cubicBezTo>
                    <a:pt x="239" y="219"/>
                    <a:pt x="238" y="218"/>
                    <a:pt x="237" y="217"/>
                  </a:cubicBezTo>
                  <a:cubicBezTo>
                    <a:pt x="236" y="215"/>
                    <a:pt x="234" y="215"/>
                    <a:pt x="232" y="215"/>
                  </a:cubicBezTo>
                  <a:cubicBezTo>
                    <a:pt x="232" y="217"/>
                    <a:pt x="232" y="218"/>
                    <a:pt x="232" y="219"/>
                  </a:cubicBezTo>
                  <a:cubicBezTo>
                    <a:pt x="231" y="220"/>
                    <a:pt x="230" y="221"/>
                    <a:pt x="230" y="222"/>
                  </a:cubicBezTo>
                  <a:cubicBezTo>
                    <a:pt x="229" y="223"/>
                    <a:pt x="230" y="224"/>
                    <a:pt x="230" y="225"/>
                  </a:cubicBezTo>
                  <a:cubicBezTo>
                    <a:pt x="230" y="226"/>
                    <a:pt x="231" y="227"/>
                    <a:pt x="231" y="227"/>
                  </a:cubicBezTo>
                  <a:cubicBezTo>
                    <a:pt x="232" y="228"/>
                    <a:pt x="232" y="229"/>
                    <a:pt x="233" y="230"/>
                  </a:cubicBezTo>
                  <a:cubicBezTo>
                    <a:pt x="233" y="231"/>
                    <a:pt x="234" y="232"/>
                    <a:pt x="235" y="233"/>
                  </a:cubicBezTo>
                  <a:cubicBezTo>
                    <a:pt x="236" y="234"/>
                    <a:pt x="237" y="235"/>
                    <a:pt x="237" y="236"/>
                  </a:cubicBezTo>
                  <a:cubicBezTo>
                    <a:pt x="237" y="237"/>
                    <a:pt x="237" y="239"/>
                    <a:pt x="236" y="238"/>
                  </a:cubicBezTo>
                  <a:cubicBezTo>
                    <a:pt x="235" y="238"/>
                    <a:pt x="234" y="238"/>
                    <a:pt x="233" y="237"/>
                  </a:cubicBezTo>
                  <a:cubicBezTo>
                    <a:pt x="232" y="237"/>
                    <a:pt x="231" y="238"/>
                    <a:pt x="230" y="238"/>
                  </a:cubicBezTo>
                  <a:cubicBezTo>
                    <a:pt x="230" y="239"/>
                    <a:pt x="229" y="241"/>
                    <a:pt x="229" y="242"/>
                  </a:cubicBezTo>
                  <a:cubicBezTo>
                    <a:pt x="229" y="242"/>
                    <a:pt x="229" y="243"/>
                    <a:pt x="228" y="243"/>
                  </a:cubicBezTo>
                  <a:cubicBezTo>
                    <a:pt x="228" y="243"/>
                    <a:pt x="227" y="243"/>
                    <a:pt x="227" y="243"/>
                  </a:cubicBezTo>
                  <a:cubicBezTo>
                    <a:pt x="226" y="244"/>
                    <a:pt x="226" y="245"/>
                    <a:pt x="226" y="246"/>
                  </a:cubicBezTo>
                  <a:cubicBezTo>
                    <a:pt x="226" y="247"/>
                    <a:pt x="225" y="248"/>
                    <a:pt x="224" y="249"/>
                  </a:cubicBezTo>
                  <a:cubicBezTo>
                    <a:pt x="223" y="250"/>
                    <a:pt x="222" y="250"/>
                    <a:pt x="222" y="249"/>
                  </a:cubicBezTo>
                  <a:cubicBezTo>
                    <a:pt x="222" y="248"/>
                    <a:pt x="222" y="247"/>
                    <a:pt x="222" y="246"/>
                  </a:cubicBezTo>
                  <a:cubicBezTo>
                    <a:pt x="222" y="243"/>
                    <a:pt x="221" y="241"/>
                    <a:pt x="218" y="240"/>
                  </a:cubicBezTo>
                  <a:cubicBezTo>
                    <a:pt x="217" y="240"/>
                    <a:pt x="216" y="240"/>
                    <a:pt x="215" y="240"/>
                  </a:cubicBezTo>
                  <a:cubicBezTo>
                    <a:pt x="214" y="239"/>
                    <a:pt x="213" y="238"/>
                    <a:pt x="212" y="238"/>
                  </a:cubicBezTo>
                  <a:cubicBezTo>
                    <a:pt x="211" y="237"/>
                    <a:pt x="211" y="238"/>
                    <a:pt x="210" y="239"/>
                  </a:cubicBezTo>
                  <a:cubicBezTo>
                    <a:pt x="209" y="239"/>
                    <a:pt x="208" y="240"/>
                    <a:pt x="207" y="240"/>
                  </a:cubicBezTo>
                  <a:cubicBezTo>
                    <a:pt x="205" y="239"/>
                    <a:pt x="205" y="237"/>
                    <a:pt x="204" y="236"/>
                  </a:cubicBezTo>
                  <a:cubicBezTo>
                    <a:pt x="201" y="235"/>
                    <a:pt x="198" y="236"/>
                    <a:pt x="196" y="237"/>
                  </a:cubicBezTo>
                  <a:cubicBezTo>
                    <a:pt x="195" y="238"/>
                    <a:pt x="194" y="238"/>
                    <a:pt x="192" y="237"/>
                  </a:cubicBezTo>
                  <a:cubicBezTo>
                    <a:pt x="191" y="237"/>
                    <a:pt x="190" y="236"/>
                    <a:pt x="189" y="236"/>
                  </a:cubicBezTo>
                  <a:cubicBezTo>
                    <a:pt x="188" y="237"/>
                    <a:pt x="187" y="237"/>
                    <a:pt x="186" y="238"/>
                  </a:cubicBezTo>
                  <a:cubicBezTo>
                    <a:pt x="185" y="238"/>
                    <a:pt x="184" y="238"/>
                    <a:pt x="183" y="238"/>
                  </a:cubicBezTo>
                  <a:cubicBezTo>
                    <a:pt x="182" y="237"/>
                    <a:pt x="181" y="237"/>
                    <a:pt x="180" y="236"/>
                  </a:cubicBezTo>
                  <a:cubicBezTo>
                    <a:pt x="179" y="235"/>
                    <a:pt x="178" y="234"/>
                    <a:pt x="177" y="234"/>
                  </a:cubicBezTo>
                  <a:cubicBezTo>
                    <a:pt x="175" y="232"/>
                    <a:pt x="172" y="235"/>
                    <a:pt x="170" y="236"/>
                  </a:cubicBezTo>
                  <a:cubicBezTo>
                    <a:pt x="169" y="237"/>
                    <a:pt x="168" y="238"/>
                    <a:pt x="167" y="239"/>
                  </a:cubicBezTo>
                  <a:cubicBezTo>
                    <a:pt x="166" y="240"/>
                    <a:pt x="165" y="241"/>
                    <a:pt x="164" y="240"/>
                  </a:cubicBezTo>
                  <a:cubicBezTo>
                    <a:pt x="163" y="239"/>
                    <a:pt x="163" y="238"/>
                    <a:pt x="163" y="237"/>
                  </a:cubicBezTo>
                  <a:cubicBezTo>
                    <a:pt x="163" y="236"/>
                    <a:pt x="163" y="235"/>
                    <a:pt x="162" y="235"/>
                  </a:cubicBezTo>
                  <a:cubicBezTo>
                    <a:pt x="161" y="235"/>
                    <a:pt x="160" y="236"/>
                    <a:pt x="159" y="237"/>
                  </a:cubicBezTo>
                  <a:cubicBezTo>
                    <a:pt x="158" y="238"/>
                    <a:pt x="158" y="239"/>
                    <a:pt x="158" y="240"/>
                  </a:cubicBezTo>
                  <a:cubicBezTo>
                    <a:pt x="158" y="241"/>
                    <a:pt x="158" y="242"/>
                    <a:pt x="157" y="243"/>
                  </a:cubicBezTo>
                  <a:cubicBezTo>
                    <a:pt x="157" y="244"/>
                    <a:pt x="155" y="244"/>
                    <a:pt x="154" y="244"/>
                  </a:cubicBezTo>
                  <a:cubicBezTo>
                    <a:pt x="152" y="245"/>
                    <a:pt x="150" y="247"/>
                    <a:pt x="151" y="250"/>
                  </a:cubicBezTo>
                  <a:cubicBezTo>
                    <a:pt x="152" y="252"/>
                    <a:pt x="154" y="252"/>
                    <a:pt x="156" y="252"/>
                  </a:cubicBezTo>
                  <a:cubicBezTo>
                    <a:pt x="158" y="252"/>
                    <a:pt x="160" y="251"/>
                    <a:pt x="162" y="250"/>
                  </a:cubicBezTo>
                  <a:cubicBezTo>
                    <a:pt x="163" y="250"/>
                    <a:pt x="164" y="250"/>
                    <a:pt x="165" y="251"/>
                  </a:cubicBezTo>
                  <a:cubicBezTo>
                    <a:pt x="165" y="251"/>
                    <a:pt x="165" y="251"/>
                    <a:pt x="165" y="251"/>
                  </a:cubicBezTo>
                  <a:cubicBezTo>
                    <a:pt x="165" y="252"/>
                    <a:pt x="164" y="253"/>
                    <a:pt x="163" y="253"/>
                  </a:cubicBezTo>
                  <a:cubicBezTo>
                    <a:pt x="162" y="254"/>
                    <a:pt x="161" y="255"/>
                    <a:pt x="160" y="256"/>
                  </a:cubicBezTo>
                  <a:cubicBezTo>
                    <a:pt x="159" y="257"/>
                    <a:pt x="158" y="258"/>
                    <a:pt x="157" y="260"/>
                  </a:cubicBezTo>
                  <a:cubicBezTo>
                    <a:pt x="156" y="261"/>
                    <a:pt x="156" y="263"/>
                    <a:pt x="156" y="265"/>
                  </a:cubicBezTo>
                  <a:cubicBezTo>
                    <a:pt x="155" y="265"/>
                    <a:pt x="155" y="266"/>
                    <a:pt x="155" y="266"/>
                  </a:cubicBezTo>
                  <a:cubicBezTo>
                    <a:pt x="155" y="266"/>
                    <a:pt x="155" y="267"/>
                    <a:pt x="155" y="267"/>
                  </a:cubicBezTo>
                  <a:cubicBezTo>
                    <a:pt x="155" y="267"/>
                    <a:pt x="147" y="269"/>
                    <a:pt x="143" y="265"/>
                  </a:cubicBezTo>
                  <a:cubicBezTo>
                    <a:pt x="140" y="261"/>
                    <a:pt x="141" y="254"/>
                    <a:pt x="139" y="251"/>
                  </a:cubicBezTo>
                  <a:cubicBezTo>
                    <a:pt x="137" y="248"/>
                    <a:pt x="132" y="245"/>
                    <a:pt x="131" y="241"/>
                  </a:cubicBezTo>
                  <a:cubicBezTo>
                    <a:pt x="129" y="238"/>
                    <a:pt x="127" y="235"/>
                    <a:pt x="128" y="231"/>
                  </a:cubicBezTo>
                  <a:cubicBezTo>
                    <a:pt x="129" y="226"/>
                    <a:pt x="131" y="223"/>
                    <a:pt x="126" y="223"/>
                  </a:cubicBezTo>
                  <a:cubicBezTo>
                    <a:pt x="122" y="223"/>
                    <a:pt x="123" y="221"/>
                    <a:pt x="125" y="220"/>
                  </a:cubicBezTo>
                  <a:cubicBezTo>
                    <a:pt x="116" y="225"/>
                    <a:pt x="116" y="225"/>
                    <a:pt x="116" y="225"/>
                  </a:cubicBezTo>
                  <a:cubicBezTo>
                    <a:pt x="113" y="222"/>
                    <a:pt x="113" y="222"/>
                    <a:pt x="113" y="222"/>
                  </a:cubicBezTo>
                  <a:cubicBezTo>
                    <a:pt x="113" y="222"/>
                    <a:pt x="108" y="228"/>
                    <a:pt x="108" y="228"/>
                  </a:cubicBezTo>
                  <a:cubicBezTo>
                    <a:pt x="108" y="228"/>
                    <a:pt x="108" y="217"/>
                    <a:pt x="108" y="217"/>
                  </a:cubicBezTo>
                  <a:cubicBezTo>
                    <a:pt x="104" y="215"/>
                    <a:pt x="104" y="215"/>
                    <a:pt x="104" y="215"/>
                  </a:cubicBezTo>
                  <a:cubicBezTo>
                    <a:pt x="104" y="215"/>
                    <a:pt x="94" y="226"/>
                    <a:pt x="93" y="226"/>
                  </a:cubicBezTo>
                  <a:cubicBezTo>
                    <a:pt x="93" y="225"/>
                    <a:pt x="87" y="220"/>
                    <a:pt x="87" y="220"/>
                  </a:cubicBezTo>
                  <a:cubicBezTo>
                    <a:pt x="81" y="226"/>
                    <a:pt x="81" y="226"/>
                    <a:pt x="81" y="226"/>
                  </a:cubicBezTo>
                  <a:cubicBezTo>
                    <a:pt x="78" y="222"/>
                    <a:pt x="78" y="222"/>
                    <a:pt x="78" y="222"/>
                  </a:cubicBezTo>
                  <a:cubicBezTo>
                    <a:pt x="75" y="231"/>
                    <a:pt x="75" y="231"/>
                    <a:pt x="75" y="231"/>
                  </a:cubicBezTo>
                  <a:cubicBezTo>
                    <a:pt x="67" y="235"/>
                    <a:pt x="67" y="235"/>
                    <a:pt x="67" y="235"/>
                  </a:cubicBezTo>
                  <a:cubicBezTo>
                    <a:pt x="67" y="235"/>
                    <a:pt x="64" y="226"/>
                    <a:pt x="63" y="226"/>
                  </a:cubicBezTo>
                  <a:cubicBezTo>
                    <a:pt x="62" y="226"/>
                    <a:pt x="55" y="224"/>
                    <a:pt x="55" y="224"/>
                  </a:cubicBezTo>
                  <a:cubicBezTo>
                    <a:pt x="55" y="224"/>
                    <a:pt x="53" y="229"/>
                    <a:pt x="53" y="229"/>
                  </a:cubicBezTo>
                  <a:cubicBezTo>
                    <a:pt x="52" y="229"/>
                    <a:pt x="47" y="225"/>
                    <a:pt x="47" y="225"/>
                  </a:cubicBezTo>
                  <a:cubicBezTo>
                    <a:pt x="46" y="220"/>
                    <a:pt x="46" y="220"/>
                    <a:pt x="46" y="220"/>
                  </a:cubicBezTo>
                  <a:cubicBezTo>
                    <a:pt x="42" y="217"/>
                    <a:pt x="42" y="217"/>
                    <a:pt x="42" y="217"/>
                  </a:cubicBezTo>
                  <a:cubicBezTo>
                    <a:pt x="41" y="213"/>
                    <a:pt x="41" y="213"/>
                    <a:pt x="41" y="213"/>
                  </a:cubicBezTo>
                  <a:cubicBezTo>
                    <a:pt x="39" y="212"/>
                    <a:pt x="39" y="212"/>
                    <a:pt x="39" y="212"/>
                  </a:cubicBezTo>
                  <a:cubicBezTo>
                    <a:pt x="40" y="205"/>
                    <a:pt x="40" y="205"/>
                    <a:pt x="40" y="205"/>
                  </a:cubicBezTo>
                  <a:cubicBezTo>
                    <a:pt x="31" y="203"/>
                    <a:pt x="31" y="203"/>
                    <a:pt x="31" y="203"/>
                  </a:cubicBezTo>
                  <a:cubicBezTo>
                    <a:pt x="28" y="196"/>
                    <a:pt x="28" y="196"/>
                    <a:pt x="28" y="196"/>
                  </a:cubicBezTo>
                  <a:cubicBezTo>
                    <a:pt x="20" y="194"/>
                    <a:pt x="20" y="194"/>
                    <a:pt x="20" y="194"/>
                  </a:cubicBezTo>
                  <a:cubicBezTo>
                    <a:pt x="18" y="180"/>
                    <a:pt x="18" y="180"/>
                    <a:pt x="18" y="180"/>
                  </a:cubicBezTo>
                  <a:cubicBezTo>
                    <a:pt x="21" y="163"/>
                    <a:pt x="21" y="163"/>
                    <a:pt x="21" y="163"/>
                  </a:cubicBezTo>
                  <a:cubicBezTo>
                    <a:pt x="29" y="158"/>
                    <a:pt x="29" y="158"/>
                    <a:pt x="29" y="158"/>
                  </a:cubicBezTo>
                  <a:cubicBezTo>
                    <a:pt x="31" y="146"/>
                    <a:pt x="31" y="146"/>
                    <a:pt x="31" y="146"/>
                  </a:cubicBezTo>
                  <a:cubicBezTo>
                    <a:pt x="28" y="139"/>
                    <a:pt x="28" y="139"/>
                    <a:pt x="28" y="139"/>
                  </a:cubicBezTo>
                  <a:cubicBezTo>
                    <a:pt x="23" y="138"/>
                    <a:pt x="23" y="138"/>
                    <a:pt x="23" y="138"/>
                  </a:cubicBezTo>
                  <a:cubicBezTo>
                    <a:pt x="22" y="132"/>
                    <a:pt x="22" y="132"/>
                    <a:pt x="22" y="132"/>
                  </a:cubicBezTo>
                  <a:cubicBezTo>
                    <a:pt x="17" y="132"/>
                    <a:pt x="17" y="132"/>
                    <a:pt x="17" y="132"/>
                  </a:cubicBezTo>
                  <a:cubicBezTo>
                    <a:pt x="17" y="124"/>
                    <a:pt x="17" y="124"/>
                    <a:pt x="17" y="124"/>
                  </a:cubicBezTo>
                  <a:cubicBezTo>
                    <a:pt x="5" y="128"/>
                    <a:pt x="5" y="128"/>
                    <a:pt x="5" y="128"/>
                  </a:cubicBezTo>
                  <a:cubicBezTo>
                    <a:pt x="0" y="119"/>
                    <a:pt x="0" y="119"/>
                    <a:pt x="0" y="119"/>
                  </a:cubicBezTo>
                  <a:cubicBezTo>
                    <a:pt x="8" y="113"/>
                    <a:pt x="8" y="113"/>
                    <a:pt x="8" y="113"/>
                  </a:cubicBezTo>
                  <a:cubicBezTo>
                    <a:pt x="7" y="105"/>
                    <a:pt x="7" y="105"/>
                    <a:pt x="7" y="105"/>
                  </a:cubicBezTo>
                  <a:cubicBezTo>
                    <a:pt x="14" y="103"/>
                    <a:pt x="14" y="103"/>
                    <a:pt x="14" y="103"/>
                  </a:cubicBezTo>
                  <a:cubicBezTo>
                    <a:pt x="17" y="95"/>
                    <a:pt x="17" y="95"/>
                    <a:pt x="17" y="95"/>
                  </a:cubicBezTo>
                  <a:cubicBezTo>
                    <a:pt x="22" y="93"/>
                    <a:pt x="22" y="93"/>
                    <a:pt x="22" y="93"/>
                  </a:cubicBezTo>
                  <a:cubicBezTo>
                    <a:pt x="24" y="84"/>
                    <a:pt x="24" y="84"/>
                    <a:pt x="24" y="84"/>
                  </a:cubicBezTo>
                  <a:cubicBezTo>
                    <a:pt x="30" y="75"/>
                    <a:pt x="30" y="75"/>
                    <a:pt x="30" y="75"/>
                  </a:cubicBezTo>
                  <a:cubicBezTo>
                    <a:pt x="35" y="64"/>
                    <a:pt x="35" y="64"/>
                    <a:pt x="35" y="64"/>
                  </a:cubicBezTo>
                  <a:cubicBezTo>
                    <a:pt x="41" y="67"/>
                    <a:pt x="41" y="67"/>
                    <a:pt x="41" y="67"/>
                  </a:cubicBezTo>
                  <a:cubicBezTo>
                    <a:pt x="59" y="60"/>
                    <a:pt x="59" y="60"/>
                    <a:pt x="59" y="60"/>
                  </a:cubicBezTo>
                  <a:cubicBezTo>
                    <a:pt x="51" y="53"/>
                    <a:pt x="51" y="53"/>
                    <a:pt x="51" y="53"/>
                  </a:cubicBezTo>
                  <a:cubicBezTo>
                    <a:pt x="53" y="48"/>
                    <a:pt x="53" y="48"/>
                    <a:pt x="53" y="48"/>
                  </a:cubicBezTo>
                  <a:cubicBezTo>
                    <a:pt x="71" y="37"/>
                    <a:pt x="71" y="37"/>
                    <a:pt x="71" y="37"/>
                  </a:cubicBezTo>
                  <a:cubicBezTo>
                    <a:pt x="77" y="39"/>
                    <a:pt x="77" y="39"/>
                    <a:pt x="77" y="39"/>
                  </a:cubicBezTo>
                  <a:cubicBezTo>
                    <a:pt x="81" y="35"/>
                    <a:pt x="81" y="35"/>
                    <a:pt x="81" y="35"/>
                  </a:cubicBezTo>
                  <a:cubicBezTo>
                    <a:pt x="73" y="29"/>
                    <a:pt x="73" y="29"/>
                    <a:pt x="73" y="29"/>
                  </a:cubicBezTo>
                  <a:cubicBezTo>
                    <a:pt x="69" y="11"/>
                    <a:pt x="69" y="11"/>
                    <a:pt x="69" y="11"/>
                  </a:cubicBezTo>
                  <a:cubicBezTo>
                    <a:pt x="69" y="11"/>
                    <a:pt x="67" y="8"/>
                    <a:pt x="65" y="7"/>
                  </a:cubicBezTo>
                  <a:cubicBezTo>
                    <a:pt x="62" y="5"/>
                    <a:pt x="61" y="2"/>
                    <a:pt x="63" y="0"/>
                  </a:cubicBezTo>
                  <a:cubicBezTo>
                    <a:pt x="74" y="5"/>
                    <a:pt x="74" y="5"/>
                    <a:pt x="74" y="5"/>
                  </a:cubicBezTo>
                  <a:cubicBezTo>
                    <a:pt x="101" y="2"/>
                    <a:pt x="101" y="2"/>
                    <a:pt x="101" y="2"/>
                  </a:cubicBezTo>
                  <a:cubicBezTo>
                    <a:pt x="134" y="13"/>
                    <a:pt x="134" y="13"/>
                    <a:pt x="134" y="13"/>
                  </a:cubicBezTo>
                  <a:cubicBezTo>
                    <a:pt x="182" y="5"/>
                    <a:pt x="182" y="5"/>
                    <a:pt x="182" y="5"/>
                  </a:cubicBezTo>
                  <a:cubicBezTo>
                    <a:pt x="216" y="19"/>
                    <a:pt x="216" y="19"/>
                    <a:pt x="216" y="19"/>
                  </a:cubicBezTo>
                  <a:cubicBezTo>
                    <a:pt x="239" y="18"/>
                    <a:pt x="239" y="18"/>
                    <a:pt x="239" y="18"/>
                  </a:cubicBezTo>
                  <a:cubicBezTo>
                    <a:pt x="235" y="38"/>
                    <a:pt x="235" y="38"/>
                    <a:pt x="235" y="38"/>
                  </a:cubicBezTo>
                  <a:cubicBezTo>
                    <a:pt x="219" y="39"/>
                    <a:pt x="219" y="39"/>
                    <a:pt x="219" y="39"/>
                  </a:cubicBezTo>
                  <a:cubicBezTo>
                    <a:pt x="219" y="39"/>
                    <a:pt x="202" y="63"/>
                    <a:pt x="202" y="64"/>
                  </a:cubicBezTo>
                  <a:cubicBezTo>
                    <a:pt x="202" y="64"/>
                    <a:pt x="189" y="66"/>
                    <a:pt x="189" y="66"/>
                  </a:cubicBezTo>
                  <a:cubicBezTo>
                    <a:pt x="185" y="75"/>
                    <a:pt x="185" y="75"/>
                    <a:pt x="185" y="75"/>
                  </a:cubicBezTo>
                  <a:cubicBezTo>
                    <a:pt x="185" y="75"/>
                    <a:pt x="177" y="81"/>
                    <a:pt x="177" y="82"/>
                  </a:cubicBezTo>
                  <a:cubicBezTo>
                    <a:pt x="177" y="83"/>
                    <a:pt x="179" y="102"/>
                    <a:pt x="179" y="102"/>
                  </a:cubicBezTo>
                  <a:cubicBezTo>
                    <a:pt x="204" y="94"/>
                    <a:pt x="204" y="94"/>
                    <a:pt x="204" y="94"/>
                  </a:cubicBezTo>
                  <a:cubicBezTo>
                    <a:pt x="224" y="110"/>
                    <a:pt x="224" y="110"/>
                    <a:pt x="224" y="110"/>
                  </a:cubicBezTo>
                  <a:cubicBezTo>
                    <a:pt x="238" y="110"/>
                    <a:pt x="238" y="110"/>
                    <a:pt x="238" y="110"/>
                  </a:cubicBezTo>
                  <a:cubicBezTo>
                    <a:pt x="230" y="136"/>
                    <a:pt x="230" y="136"/>
                    <a:pt x="230" y="136"/>
                  </a:cubicBezTo>
                  <a:cubicBezTo>
                    <a:pt x="214" y="157"/>
                    <a:pt x="214" y="157"/>
                    <a:pt x="214" y="157"/>
                  </a:cubicBezTo>
                  <a:cubicBezTo>
                    <a:pt x="224" y="170"/>
                    <a:pt x="224" y="170"/>
                    <a:pt x="224" y="170"/>
                  </a:cubicBezTo>
                  <a:cubicBezTo>
                    <a:pt x="236" y="163"/>
                    <a:pt x="236" y="163"/>
                    <a:pt x="236" y="163"/>
                  </a:cubicBezTo>
                  <a:cubicBezTo>
                    <a:pt x="236" y="163"/>
                    <a:pt x="243" y="174"/>
                    <a:pt x="244" y="174"/>
                  </a:cubicBezTo>
                  <a:cubicBezTo>
                    <a:pt x="245" y="175"/>
                    <a:pt x="236" y="203"/>
                    <a:pt x="236" y="203"/>
                  </a:cubicBezTo>
                  <a:cubicBezTo>
                    <a:pt x="255" y="211"/>
                    <a:pt x="255" y="211"/>
                    <a:pt x="255" y="211"/>
                  </a:cubicBezTo>
                  <a:cubicBezTo>
                    <a:pt x="275" y="231"/>
                    <a:pt x="275" y="231"/>
                    <a:pt x="275" y="231"/>
                  </a:cubicBezTo>
                  <a:cubicBezTo>
                    <a:pt x="289" y="253"/>
                    <a:pt x="289" y="253"/>
                    <a:pt x="289" y="253"/>
                  </a:cubicBezTo>
                  <a:lnTo>
                    <a:pt x="294" y="27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 name="Freeform 681">
              <a:extLst>
                <a:ext uri="{FF2B5EF4-FFF2-40B4-BE49-F238E27FC236}">
                  <a16:creationId xmlns:a16="http://schemas.microsoft.com/office/drawing/2014/main" id="{10125C67-BFC1-E34A-9CE2-7EC47EF3FA89}"/>
                </a:ext>
              </a:extLst>
            </p:cNvPr>
            <p:cNvSpPr>
              <a:spLocks/>
            </p:cNvSpPr>
            <p:nvPr/>
          </p:nvSpPr>
          <p:spPr bwMode="auto">
            <a:xfrm>
              <a:off x="173957" y="6794452"/>
              <a:ext cx="1231900" cy="1298575"/>
            </a:xfrm>
            <a:custGeom>
              <a:avLst/>
              <a:gdLst>
                <a:gd name="T0" fmla="*/ 375 w 388"/>
                <a:gd name="T1" fmla="*/ 130 h 409"/>
                <a:gd name="T2" fmla="*/ 360 w 388"/>
                <a:gd name="T3" fmla="*/ 141 h 409"/>
                <a:gd name="T4" fmla="*/ 336 w 388"/>
                <a:gd name="T5" fmla="*/ 142 h 409"/>
                <a:gd name="T6" fmla="*/ 318 w 388"/>
                <a:gd name="T7" fmla="*/ 148 h 409"/>
                <a:gd name="T8" fmla="*/ 309 w 388"/>
                <a:gd name="T9" fmla="*/ 170 h 409"/>
                <a:gd name="T10" fmla="*/ 276 w 388"/>
                <a:gd name="T11" fmla="*/ 181 h 409"/>
                <a:gd name="T12" fmla="*/ 281 w 388"/>
                <a:gd name="T13" fmla="*/ 204 h 409"/>
                <a:gd name="T14" fmla="*/ 282 w 388"/>
                <a:gd name="T15" fmla="*/ 233 h 409"/>
                <a:gd name="T16" fmla="*/ 294 w 388"/>
                <a:gd name="T17" fmla="*/ 246 h 409"/>
                <a:gd name="T18" fmla="*/ 303 w 388"/>
                <a:gd name="T19" fmla="*/ 266 h 409"/>
                <a:gd name="T20" fmla="*/ 267 w 388"/>
                <a:gd name="T21" fmla="*/ 287 h 409"/>
                <a:gd name="T22" fmla="*/ 259 w 388"/>
                <a:gd name="T23" fmla="*/ 302 h 409"/>
                <a:gd name="T24" fmla="*/ 260 w 388"/>
                <a:gd name="T25" fmla="*/ 320 h 409"/>
                <a:gd name="T26" fmla="*/ 239 w 388"/>
                <a:gd name="T27" fmla="*/ 325 h 409"/>
                <a:gd name="T28" fmla="*/ 222 w 388"/>
                <a:gd name="T29" fmla="*/ 314 h 409"/>
                <a:gd name="T30" fmla="*/ 204 w 388"/>
                <a:gd name="T31" fmla="*/ 322 h 409"/>
                <a:gd name="T32" fmla="*/ 199 w 388"/>
                <a:gd name="T33" fmla="*/ 335 h 409"/>
                <a:gd name="T34" fmla="*/ 192 w 388"/>
                <a:gd name="T35" fmla="*/ 340 h 409"/>
                <a:gd name="T36" fmla="*/ 180 w 388"/>
                <a:gd name="T37" fmla="*/ 351 h 409"/>
                <a:gd name="T38" fmla="*/ 167 w 388"/>
                <a:gd name="T39" fmla="*/ 369 h 409"/>
                <a:gd name="T40" fmla="*/ 165 w 388"/>
                <a:gd name="T41" fmla="*/ 393 h 409"/>
                <a:gd name="T42" fmla="*/ 153 w 388"/>
                <a:gd name="T43" fmla="*/ 403 h 409"/>
                <a:gd name="T44" fmla="*/ 138 w 388"/>
                <a:gd name="T45" fmla="*/ 399 h 409"/>
                <a:gd name="T46" fmla="*/ 128 w 388"/>
                <a:gd name="T47" fmla="*/ 407 h 409"/>
                <a:gd name="T48" fmla="*/ 118 w 388"/>
                <a:gd name="T49" fmla="*/ 401 h 409"/>
                <a:gd name="T50" fmla="*/ 103 w 388"/>
                <a:gd name="T51" fmla="*/ 395 h 409"/>
                <a:gd name="T52" fmla="*/ 107 w 388"/>
                <a:gd name="T53" fmla="*/ 376 h 409"/>
                <a:gd name="T54" fmla="*/ 103 w 388"/>
                <a:gd name="T55" fmla="*/ 363 h 409"/>
                <a:gd name="T56" fmla="*/ 103 w 388"/>
                <a:gd name="T57" fmla="*/ 348 h 409"/>
                <a:gd name="T58" fmla="*/ 95 w 388"/>
                <a:gd name="T59" fmla="*/ 360 h 409"/>
                <a:gd name="T60" fmla="*/ 68 w 388"/>
                <a:gd name="T61" fmla="*/ 366 h 409"/>
                <a:gd name="T62" fmla="*/ 57 w 388"/>
                <a:gd name="T63" fmla="*/ 377 h 409"/>
                <a:gd name="T64" fmla="*/ 47 w 388"/>
                <a:gd name="T65" fmla="*/ 370 h 409"/>
                <a:gd name="T66" fmla="*/ 36 w 388"/>
                <a:gd name="T67" fmla="*/ 355 h 409"/>
                <a:gd name="T68" fmla="*/ 36 w 388"/>
                <a:gd name="T69" fmla="*/ 331 h 409"/>
                <a:gd name="T70" fmla="*/ 34 w 388"/>
                <a:gd name="T71" fmla="*/ 320 h 409"/>
                <a:gd name="T72" fmla="*/ 48 w 388"/>
                <a:gd name="T73" fmla="*/ 281 h 409"/>
                <a:gd name="T74" fmla="*/ 45 w 388"/>
                <a:gd name="T75" fmla="*/ 250 h 409"/>
                <a:gd name="T76" fmla="*/ 60 w 388"/>
                <a:gd name="T77" fmla="*/ 215 h 409"/>
                <a:gd name="T78" fmla="*/ 24 w 388"/>
                <a:gd name="T79" fmla="*/ 189 h 409"/>
                <a:gd name="T80" fmla="*/ 12 w 388"/>
                <a:gd name="T81" fmla="*/ 144 h 409"/>
                <a:gd name="T82" fmla="*/ 0 w 388"/>
                <a:gd name="T83" fmla="*/ 119 h 409"/>
                <a:gd name="T84" fmla="*/ 50 w 388"/>
                <a:gd name="T85" fmla="*/ 82 h 409"/>
                <a:gd name="T86" fmla="*/ 65 w 388"/>
                <a:gd name="T87" fmla="*/ 103 h 409"/>
                <a:gd name="T88" fmla="*/ 107 w 388"/>
                <a:gd name="T89" fmla="*/ 95 h 409"/>
                <a:gd name="T90" fmla="*/ 129 w 388"/>
                <a:gd name="T91" fmla="*/ 48 h 409"/>
                <a:gd name="T92" fmla="*/ 188 w 388"/>
                <a:gd name="T93" fmla="*/ 32 h 409"/>
                <a:gd name="T94" fmla="*/ 245 w 388"/>
                <a:gd name="T95" fmla="*/ 43 h 409"/>
                <a:gd name="T96" fmla="*/ 289 w 388"/>
                <a:gd name="T97" fmla="*/ 10 h 409"/>
                <a:gd name="T98" fmla="*/ 312 w 388"/>
                <a:gd name="T99" fmla="*/ 22 h 409"/>
                <a:gd name="T100" fmla="*/ 338 w 388"/>
                <a:gd name="T101" fmla="*/ 82 h 409"/>
                <a:gd name="T102" fmla="*/ 388 w 388"/>
                <a:gd name="T103" fmla="*/ 11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 h="409">
                  <a:moveTo>
                    <a:pt x="388" y="111"/>
                  </a:moveTo>
                  <a:cubicBezTo>
                    <a:pt x="388" y="111"/>
                    <a:pt x="387" y="121"/>
                    <a:pt x="385" y="123"/>
                  </a:cubicBezTo>
                  <a:cubicBezTo>
                    <a:pt x="382" y="125"/>
                    <a:pt x="375" y="126"/>
                    <a:pt x="375" y="130"/>
                  </a:cubicBezTo>
                  <a:cubicBezTo>
                    <a:pt x="374" y="135"/>
                    <a:pt x="374" y="137"/>
                    <a:pt x="371" y="137"/>
                  </a:cubicBezTo>
                  <a:cubicBezTo>
                    <a:pt x="368" y="136"/>
                    <a:pt x="367" y="137"/>
                    <a:pt x="365" y="139"/>
                  </a:cubicBezTo>
                  <a:cubicBezTo>
                    <a:pt x="363" y="140"/>
                    <a:pt x="362" y="143"/>
                    <a:pt x="360" y="141"/>
                  </a:cubicBezTo>
                  <a:cubicBezTo>
                    <a:pt x="358" y="139"/>
                    <a:pt x="355" y="136"/>
                    <a:pt x="353" y="140"/>
                  </a:cubicBezTo>
                  <a:cubicBezTo>
                    <a:pt x="351" y="143"/>
                    <a:pt x="349" y="147"/>
                    <a:pt x="344" y="146"/>
                  </a:cubicBezTo>
                  <a:cubicBezTo>
                    <a:pt x="339" y="144"/>
                    <a:pt x="338" y="142"/>
                    <a:pt x="336" y="142"/>
                  </a:cubicBezTo>
                  <a:cubicBezTo>
                    <a:pt x="334" y="141"/>
                    <a:pt x="333" y="142"/>
                    <a:pt x="331" y="140"/>
                  </a:cubicBezTo>
                  <a:cubicBezTo>
                    <a:pt x="329" y="137"/>
                    <a:pt x="321" y="127"/>
                    <a:pt x="321" y="136"/>
                  </a:cubicBezTo>
                  <a:cubicBezTo>
                    <a:pt x="320" y="145"/>
                    <a:pt x="320" y="148"/>
                    <a:pt x="318" y="148"/>
                  </a:cubicBezTo>
                  <a:cubicBezTo>
                    <a:pt x="316" y="149"/>
                    <a:pt x="314" y="150"/>
                    <a:pt x="315" y="152"/>
                  </a:cubicBezTo>
                  <a:cubicBezTo>
                    <a:pt x="316" y="155"/>
                    <a:pt x="318" y="159"/>
                    <a:pt x="315" y="162"/>
                  </a:cubicBezTo>
                  <a:cubicBezTo>
                    <a:pt x="313" y="165"/>
                    <a:pt x="313" y="171"/>
                    <a:pt x="309" y="170"/>
                  </a:cubicBezTo>
                  <a:cubicBezTo>
                    <a:pt x="304" y="169"/>
                    <a:pt x="302" y="169"/>
                    <a:pt x="299" y="170"/>
                  </a:cubicBezTo>
                  <a:cubicBezTo>
                    <a:pt x="297" y="171"/>
                    <a:pt x="292" y="172"/>
                    <a:pt x="290" y="174"/>
                  </a:cubicBezTo>
                  <a:cubicBezTo>
                    <a:pt x="287" y="176"/>
                    <a:pt x="276" y="177"/>
                    <a:pt x="276" y="181"/>
                  </a:cubicBezTo>
                  <a:cubicBezTo>
                    <a:pt x="276" y="184"/>
                    <a:pt x="280" y="187"/>
                    <a:pt x="283" y="188"/>
                  </a:cubicBezTo>
                  <a:cubicBezTo>
                    <a:pt x="286" y="190"/>
                    <a:pt x="291" y="189"/>
                    <a:pt x="290" y="191"/>
                  </a:cubicBezTo>
                  <a:cubicBezTo>
                    <a:pt x="289" y="193"/>
                    <a:pt x="281" y="198"/>
                    <a:pt x="281" y="204"/>
                  </a:cubicBezTo>
                  <a:cubicBezTo>
                    <a:pt x="281" y="211"/>
                    <a:pt x="283" y="215"/>
                    <a:pt x="278" y="215"/>
                  </a:cubicBezTo>
                  <a:cubicBezTo>
                    <a:pt x="274" y="216"/>
                    <a:pt x="270" y="220"/>
                    <a:pt x="272" y="222"/>
                  </a:cubicBezTo>
                  <a:cubicBezTo>
                    <a:pt x="273" y="223"/>
                    <a:pt x="284" y="230"/>
                    <a:pt x="282" y="233"/>
                  </a:cubicBezTo>
                  <a:cubicBezTo>
                    <a:pt x="279" y="235"/>
                    <a:pt x="280" y="242"/>
                    <a:pt x="285" y="240"/>
                  </a:cubicBezTo>
                  <a:cubicBezTo>
                    <a:pt x="291" y="239"/>
                    <a:pt x="292" y="237"/>
                    <a:pt x="292" y="239"/>
                  </a:cubicBezTo>
                  <a:cubicBezTo>
                    <a:pt x="291" y="242"/>
                    <a:pt x="291" y="246"/>
                    <a:pt x="294" y="246"/>
                  </a:cubicBezTo>
                  <a:cubicBezTo>
                    <a:pt x="296" y="246"/>
                    <a:pt x="301" y="246"/>
                    <a:pt x="300" y="249"/>
                  </a:cubicBezTo>
                  <a:cubicBezTo>
                    <a:pt x="299" y="252"/>
                    <a:pt x="298" y="254"/>
                    <a:pt x="300" y="257"/>
                  </a:cubicBezTo>
                  <a:cubicBezTo>
                    <a:pt x="303" y="260"/>
                    <a:pt x="307" y="262"/>
                    <a:pt x="303" y="266"/>
                  </a:cubicBezTo>
                  <a:cubicBezTo>
                    <a:pt x="299" y="269"/>
                    <a:pt x="300" y="270"/>
                    <a:pt x="299" y="273"/>
                  </a:cubicBezTo>
                  <a:cubicBezTo>
                    <a:pt x="298" y="276"/>
                    <a:pt x="293" y="286"/>
                    <a:pt x="288" y="285"/>
                  </a:cubicBezTo>
                  <a:cubicBezTo>
                    <a:pt x="282" y="285"/>
                    <a:pt x="269" y="285"/>
                    <a:pt x="267" y="287"/>
                  </a:cubicBezTo>
                  <a:cubicBezTo>
                    <a:pt x="265" y="290"/>
                    <a:pt x="262" y="292"/>
                    <a:pt x="260" y="292"/>
                  </a:cubicBezTo>
                  <a:cubicBezTo>
                    <a:pt x="258" y="292"/>
                    <a:pt x="256" y="293"/>
                    <a:pt x="256" y="293"/>
                  </a:cubicBezTo>
                  <a:cubicBezTo>
                    <a:pt x="259" y="302"/>
                    <a:pt x="259" y="302"/>
                    <a:pt x="259" y="302"/>
                  </a:cubicBezTo>
                  <a:cubicBezTo>
                    <a:pt x="254" y="307"/>
                    <a:pt x="254" y="307"/>
                    <a:pt x="254" y="307"/>
                  </a:cubicBezTo>
                  <a:cubicBezTo>
                    <a:pt x="256" y="314"/>
                    <a:pt x="256" y="314"/>
                    <a:pt x="256" y="314"/>
                  </a:cubicBezTo>
                  <a:cubicBezTo>
                    <a:pt x="260" y="320"/>
                    <a:pt x="260" y="320"/>
                    <a:pt x="260" y="320"/>
                  </a:cubicBezTo>
                  <a:cubicBezTo>
                    <a:pt x="255" y="327"/>
                    <a:pt x="255" y="327"/>
                    <a:pt x="255" y="327"/>
                  </a:cubicBezTo>
                  <a:cubicBezTo>
                    <a:pt x="247" y="324"/>
                    <a:pt x="247" y="324"/>
                    <a:pt x="247" y="324"/>
                  </a:cubicBezTo>
                  <a:cubicBezTo>
                    <a:pt x="239" y="325"/>
                    <a:pt x="239" y="325"/>
                    <a:pt x="239" y="325"/>
                  </a:cubicBezTo>
                  <a:cubicBezTo>
                    <a:pt x="239" y="319"/>
                    <a:pt x="239" y="319"/>
                    <a:pt x="239" y="319"/>
                  </a:cubicBezTo>
                  <a:cubicBezTo>
                    <a:pt x="235" y="313"/>
                    <a:pt x="235" y="313"/>
                    <a:pt x="235" y="313"/>
                  </a:cubicBezTo>
                  <a:cubicBezTo>
                    <a:pt x="222" y="314"/>
                    <a:pt x="222" y="314"/>
                    <a:pt x="222" y="314"/>
                  </a:cubicBezTo>
                  <a:cubicBezTo>
                    <a:pt x="218" y="323"/>
                    <a:pt x="218" y="323"/>
                    <a:pt x="218" y="323"/>
                  </a:cubicBezTo>
                  <a:cubicBezTo>
                    <a:pt x="212" y="326"/>
                    <a:pt x="212" y="326"/>
                    <a:pt x="212" y="326"/>
                  </a:cubicBezTo>
                  <a:cubicBezTo>
                    <a:pt x="212" y="326"/>
                    <a:pt x="204" y="322"/>
                    <a:pt x="204" y="322"/>
                  </a:cubicBezTo>
                  <a:cubicBezTo>
                    <a:pt x="204" y="322"/>
                    <a:pt x="199" y="325"/>
                    <a:pt x="199" y="325"/>
                  </a:cubicBezTo>
                  <a:cubicBezTo>
                    <a:pt x="202" y="332"/>
                    <a:pt x="202" y="332"/>
                    <a:pt x="202" y="332"/>
                  </a:cubicBezTo>
                  <a:cubicBezTo>
                    <a:pt x="199" y="335"/>
                    <a:pt x="199" y="335"/>
                    <a:pt x="199" y="335"/>
                  </a:cubicBezTo>
                  <a:cubicBezTo>
                    <a:pt x="201" y="342"/>
                    <a:pt x="201" y="342"/>
                    <a:pt x="201" y="342"/>
                  </a:cubicBezTo>
                  <a:cubicBezTo>
                    <a:pt x="196" y="346"/>
                    <a:pt x="196" y="346"/>
                    <a:pt x="196" y="346"/>
                  </a:cubicBezTo>
                  <a:cubicBezTo>
                    <a:pt x="192" y="340"/>
                    <a:pt x="192" y="340"/>
                    <a:pt x="192" y="340"/>
                  </a:cubicBezTo>
                  <a:cubicBezTo>
                    <a:pt x="181" y="341"/>
                    <a:pt x="181" y="341"/>
                    <a:pt x="181" y="341"/>
                  </a:cubicBezTo>
                  <a:cubicBezTo>
                    <a:pt x="177" y="348"/>
                    <a:pt x="177" y="348"/>
                    <a:pt x="177" y="348"/>
                  </a:cubicBezTo>
                  <a:cubicBezTo>
                    <a:pt x="180" y="351"/>
                    <a:pt x="180" y="351"/>
                    <a:pt x="180" y="351"/>
                  </a:cubicBezTo>
                  <a:cubicBezTo>
                    <a:pt x="175" y="356"/>
                    <a:pt x="175" y="356"/>
                    <a:pt x="175" y="356"/>
                  </a:cubicBezTo>
                  <a:cubicBezTo>
                    <a:pt x="173" y="367"/>
                    <a:pt x="173" y="367"/>
                    <a:pt x="173" y="367"/>
                  </a:cubicBezTo>
                  <a:cubicBezTo>
                    <a:pt x="167" y="369"/>
                    <a:pt x="167" y="369"/>
                    <a:pt x="167" y="369"/>
                  </a:cubicBezTo>
                  <a:cubicBezTo>
                    <a:pt x="171" y="377"/>
                    <a:pt x="171" y="377"/>
                    <a:pt x="171" y="377"/>
                  </a:cubicBezTo>
                  <a:cubicBezTo>
                    <a:pt x="165" y="382"/>
                    <a:pt x="165" y="382"/>
                    <a:pt x="165" y="382"/>
                  </a:cubicBezTo>
                  <a:cubicBezTo>
                    <a:pt x="165" y="382"/>
                    <a:pt x="166" y="393"/>
                    <a:pt x="165" y="393"/>
                  </a:cubicBezTo>
                  <a:cubicBezTo>
                    <a:pt x="165" y="394"/>
                    <a:pt x="161" y="396"/>
                    <a:pt x="161" y="396"/>
                  </a:cubicBezTo>
                  <a:cubicBezTo>
                    <a:pt x="160" y="403"/>
                    <a:pt x="160" y="403"/>
                    <a:pt x="160" y="403"/>
                  </a:cubicBezTo>
                  <a:cubicBezTo>
                    <a:pt x="153" y="403"/>
                    <a:pt x="153" y="403"/>
                    <a:pt x="153" y="403"/>
                  </a:cubicBezTo>
                  <a:cubicBezTo>
                    <a:pt x="150" y="406"/>
                    <a:pt x="150" y="406"/>
                    <a:pt x="150" y="406"/>
                  </a:cubicBezTo>
                  <a:cubicBezTo>
                    <a:pt x="143" y="395"/>
                    <a:pt x="143" y="395"/>
                    <a:pt x="143" y="395"/>
                  </a:cubicBezTo>
                  <a:cubicBezTo>
                    <a:pt x="138" y="399"/>
                    <a:pt x="138" y="399"/>
                    <a:pt x="138" y="399"/>
                  </a:cubicBezTo>
                  <a:cubicBezTo>
                    <a:pt x="133" y="397"/>
                    <a:pt x="133" y="397"/>
                    <a:pt x="133" y="397"/>
                  </a:cubicBezTo>
                  <a:cubicBezTo>
                    <a:pt x="133" y="404"/>
                    <a:pt x="133" y="404"/>
                    <a:pt x="133" y="404"/>
                  </a:cubicBezTo>
                  <a:cubicBezTo>
                    <a:pt x="128" y="407"/>
                    <a:pt x="128" y="407"/>
                    <a:pt x="128" y="407"/>
                  </a:cubicBezTo>
                  <a:cubicBezTo>
                    <a:pt x="128" y="407"/>
                    <a:pt x="125" y="403"/>
                    <a:pt x="125" y="403"/>
                  </a:cubicBezTo>
                  <a:cubicBezTo>
                    <a:pt x="125" y="403"/>
                    <a:pt x="121" y="409"/>
                    <a:pt x="121" y="409"/>
                  </a:cubicBezTo>
                  <a:cubicBezTo>
                    <a:pt x="118" y="401"/>
                    <a:pt x="118" y="401"/>
                    <a:pt x="118" y="401"/>
                  </a:cubicBezTo>
                  <a:cubicBezTo>
                    <a:pt x="112" y="401"/>
                    <a:pt x="112" y="401"/>
                    <a:pt x="112" y="401"/>
                  </a:cubicBezTo>
                  <a:cubicBezTo>
                    <a:pt x="107" y="395"/>
                    <a:pt x="107" y="395"/>
                    <a:pt x="107" y="395"/>
                  </a:cubicBezTo>
                  <a:cubicBezTo>
                    <a:pt x="103" y="395"/>
                    <a:pt x="103" y="395"/>
                    <a:pt x="103" y="395"/>
                  </a:cubicBezTo>
                  <a:cubicBezTo>
                    <a:pt x="103" y="387"/>
                    <a:pt x="103" y="387"/>
                    <a:pt x="103" y="387"/>
                  </a:cubicBezTo>
                  <a:cubicBezTo>
                    <a:pt x="109" y="382"/>
                    <a:pt x="109" y="382"/>
                    <a:pt x="109" y="382"/>
                  </a:cubicBezTo>
                  <a:cubicBezTo>
                    <a:pt x="107" y="376"/>
                    <a:pt x="107" y="376"/>
                    <a:pt x="107" y="376"/>
                  </a:cubicBezTo>
                  <a:cubicBezTo>
                    <a:pt x="111" y="372"/>
                    <a:pt x="111" y="372"/>
                    <a:pt x="111" y="372"/>
                  </a:cubicBezTo>
                  <a:cubicBezTo>
                    <a:pt x="103" y="365"/>
                    <a:pt x="103" y="365"/>
                    <a:pt x="103" y="365"/>
                  </a:cubicBezTo>
                  <a:cubicBezTo>
                    <a:pt x="103" y="364"/>
                    <a:pt x="103" y="363"/>
                    <a:pt x="103" y="363"/>
                  </a:cubicBezTo>
                  <a:cubicBezTo>
                    <a:pt x="104" y="359"/>
                    <a:pt x="105" y="355"/>
                    <a:pt x="106" y="352"/>
                  </a:cubicBezTo>
                  <a:cubicBezTo>
                    <a:pt x="106" y="351"/>
                    <a:pt x="106" y="350"/>
                    <a:pt x="105" y="349"/>
                  </a:cubicBezTo>
                  <a:cubicBezTo>
                    <a:pt x="105" y="348"/>
                    <a:pt x="104" y="348"/>
                    <a:pt x="103" y="348"/>
                  </a:cubicBezTo>
                  <a:cubicBezTo>
                    <a:pt x="103" y="348"/>
                    <a:pt x="102" y="348"/>
                    <a:pt x="101" y="348"/>
                  </a:cubicBezTo>
                  <a:cubicBezTo>
                    <a:pt x="99" y="350"/>
                    <a:pt x="98" y="352"/>
                    <a:pt x="97" y="354"/>
                  </a:cubicBezTo>
                  <a:cubicBezTo>
                    <a:pt x="96" y="356"/>
                    <a:pt x="96" y="358"/>
                    <a:pt x="95" y="360"/>
                  </a:cubicBezTo>
                  <a:cubicBezTo>
                    <a:pt x="94" y="362"/>
                    <a:pt x="94" y="363"/>
                    <a:pt x="93" y="364"/>
                  </a:cubicBezTo>
                  <a:cubicBezTo>
                    <a:pt x="83" y="364"/>
                    <a:pt x="83" y="364"/>
                    <a:pt x="83" y="364"/>
                  </a:cubicBezTo>
                  <a:cubicBezTo>
                    <a:pt x="68" y="366"/>
                    <a:pt x="68" y="366"/>
                    <a:pt x="68" y="366"/>
                  </a:cubicBezTo>
                  <a:cubicBezTo>
                    <a:pt x="62" y="376"/>
                    <a:pt x="62" y="376"/>
                    <a:pt x="62" y="376"/>
                  </a:cubicBezTo>
                  <a:cubicBezTo>
                    <a:pt x="62" y="376"/>
                    <a:pt x="60" y="378"/>
                    <a:pt x="60" y="379"/>
                  </a:cubicBezTo>
                  <a:cubicBezTo>
                    <a:pt x="59" y="378"/>
                    <a:pt x="57" y="377"/>
                    <a:pt x="57" y="377"/>
                  </a:cubicBezTo>
                  <a:cubicBezTo>
                    <a:pt x="57" y="377"/>
                    <a:pt x="50" y="382"/>
                    <a:pt x="50" y="382"/>
                  </a:cubicBezTo>
                  <a:cubicBezTo>
                    <a:pt x="46" y="378"/>
                    <a:pt x="46" y="378"/>
                    <a:pt x="46" y="378"/>
                  </a:cubicBezTo>
                  <a:cubicBezTo>
                    <a:pt x="47" y="370"/>
                    <a:pt x="47" y="370"/>
                    <a:pt x="47" y="370"/>
                  </a:cubicBezTo>
                  <a:cubicBezTo>
                    <a:pt x="41" y="368"/>
                    <a:pt x="41" y="368"/>
                    <a:pt x="41" y="368"/>
                  </a:cubicBezTo>
                  <a:cubicBezTo>
                    <a:pt x="40" y="358"/>
                    <a:pt x="40" y="358"/>
                    <a:pt x="40" y="358"/>
                  </a:cubicBezTo>
                  <a:cubicBezTo>
                    <a:pt x="36" y="355"/>
                    <a:pt x="36" y="355"/>
                    <a:pt x="36" y="355"/>
                  </a:cubicBezTo>
                  <a:cubicBezTo>
                    <a:pt x="42" y="348"/>
                    <a:pt x="42" y="348"/>
                    <a:pt x="42" y="348"/>
                  </a:cubicBezTo>
                  <a:cubicBezTo>
                    <a:pt x="35" y="341"/>
                    <a:pt x="35" y="341"/>
                    <a:pt x="35" y="341"/>
                  </a:cubicBezTo>
                  <a:cubicBezTo>
                    <a:pt x="36" y="331"/>
                    <a:pt x="36" y="331"/>
                    <a:pt x="36" y="331"/>
                  </a:cubicBezTo>
                  <a:cubicBezTo>
                    <a:pt x="29" y="330"/>
                    <a:pt x="29" y="330"/>
                    <a:pt x="29" y="330"/>
                  </a:cubicBezTo>
                  <a:cubicBezTo>
                    <a:pt x="28" y="323"/>
                    <a:pt x="28" y="323"/>
                    <a:pt x="28" y="323"/>
                  </a:cubicBezTo>
                  <a:cubicBezTo>
                    <a:pt x="34" y="320"/>
                    <a:pt x="34" y="320"/>
                    <a:pt x="34" y="320"/>
                  </a:cubicBezTo>
                  <a:cubicBezTo>
                    <a:pt x="33" y="308"/>
                    <a:pt x="33" y="308"/>
                    <a:pt x="33" y="308"/>
                  </a:cubicBezTo>
                  <a:cubicBezTo>
                    <a:pt x="42" y="304"/>
                    <a:pt x="42" y="304"/>
                    <a:pt x="42" y="304"/>
                  </a:cubicBezTo>
                  <a:cubicBezTo>
                    <a:pt x="48" y="281"/>
                    <a:pt x="48" y="281"/>
                    <a:pt x="48" y="281"/>
                  </a:cubicBezTo>
                  <a:cubicBezTo>
                    <a:pt x="46" y="273"/>
                    <a:pt x="46" y="273"/>
                    <a:pt x="46" y="273"/>
                  </a:cubicBezTo>
                  <a:cubicBezTo>
                    <a:pt x="49" y="255"/>
                    <a:pt x="49" y="255"/>
                    <a:pt x="49" y="255"/>
                  </a:cubicBezTo>
                  <a:cubicBezTo>
                    <a:pt x="45" y="250"/>
                    <a:pt x="45" y="250"/>
                    <a:pt x="45" y="250"/>
                  </a:cubicBezTo>
                  <a:cubicBezTo>
                    <a:pt x="46" y="240"/>
                    <a:pt x="46" y="240"/>
                    <a:pt x="46" y="240"/>
                  </a:cubicBezTo>
                  <a:cubicBezTo>
                    <a:pt x="37" y="231"/>
                    <a:pt x="37" y="231"/>
                    <a:pt x="37" y="231"/>
                  </a:cubicBezTo>
                  <a:cubicBezTo>
                    <a:pt x="60" y="215"/>
                    <a:pt x="60" y="215"/>
                    <a:pt x="60" y="215"/>
                  </a:cubicBezTo>
                  <a:cubicBezTo>
                    <a:pt x="53" y="200"/>
                    <a:pt x="53" y="200"/>
                    <a:pt x="53" y="200"/>
                  </a:cubicBezTo>
                  <a:cubicBezTo>
                    <a:pt x="40" y="191"/>
                    <a:pt x="40" y="191"/>
                    <a:pt x="40" y="191"/>
                  </a:cubicBezTo>
                  <a:cubicBezTo>
                    <a:pt x="24" y="189"/>
                    <a:pt x="24" y="189"/>
                    <a:pt x="24" y="189"/>
                  </a:cubicBezTo>
                  <a:cubicBezTo>
                    <a:pt x="8" y="165"/>
                    <a:pt x="8" y="165"/>
                    <a:pt x="8" y="165"/>
                  </a:cubicBezTo>
                  <a:cubicBezTo>
                    <a:pt x="15" y="156"/>
                    <a:pt x="15" y="156"/>
                    <a:pt x="15" y="156"/>
                  </a:cubicBezTo>
                  <a:cubicBezTo>
                    <a:pt x="12" y="144"/>
                    <a:pt x="12" y="144"/>
                    <a:pt x="12" y="144"/>
                  </a:cubicBezTo>
                  <a:cubicBezTo>
                    <a:pt x="5" y="145"/>
                    <a:pt x="5" y="145"/>
                    <a:pt x="5" y="145"/>
                  </a:cubicBezTo>
                  <a:cubicBezTo>
                    <a:pt x="0" y="140"/>
                    <a:pt x="0" y="140"/>
                    <a:pt x="0" y="140"/>
                  </a:cubicBezTo>
                  <a:cubicBezTo>
                    <a:pt x="0" y="119"/>
                    <a:pt x="0" y="119"/>
                    <a:pt x="0" y="119"/>
                  </a:cubicBezTo>
                  <a:cubicBezTo>
                    <a:pt x="12" y="87"/>
                    <a:pt x="12" y="87"/>
                    <a:pt x="12" y="87"/>
                  </a:cubicBezTo>
                  <a:cubicBezTo>
                    <a:pt x="46" y="75"/>
                    <a:pt x="46" y="75"/>
                    <a:pt x="46" y="75"/>
                  </a:cubicBezTo>
                  <a:cubicBezTo>
                    <a:pt x="50" y="82"/>
                    <a:pt x="50" y="82"/>
                    <a:pt x="50" y="82"/>
                  </a:cubicBezTo>
                  <a:cubicBezTo>
                    <a:pt x="59" y="86"/>
                    <a:pt x="59" y="86"/>
                    <a:pt x="59" y="86"/>
                  </a:cubicBezTo>
                  <a:cubicBezTo>
                    <a:pt x="59" y="86"/>
                    <a:pt x="60" y="92"/>
                    <a:pt x="60" y="93"/>
                  </a:cubicBezTo>
                  <a:cubicBezTo>
                    <a:pt x="60" y="93"/>
                    <a:pt x="65" y="103"/>
                    <a:pt x="65" y="103"/>
                  </a:cubicBezTo>
                  <a:cubicBezTo>
                    <a:pt x="72" y="100"/>
                    <a:pt x="72" y="100"/>
                    <a:pt x="72" y="100"/>
                  </a:cubicBezTo>
                  <a:cubicBezTo>
                    <a:pt x="72" y="100"/>
                    <a:pt x="79" y="104"/>
                    <a:pt x="80" y="104"/>
                  </a:cubicBezTo>
                  <a:cubicBezTo>
                    <a:pt x="81" y="104"/>
                    <a:pt x="107" y="95"/>
                    <a:pt x="107" y="95"/>
                  </a:cubicBezTo>
                  <a:cubicBezTo>
                    <a:pt x="114" y="78"/>
                    <a:pt x="114" y="78"/>
                    <a:pt x="114" y="78"/>
                  </a:cubicBezTo>
                  <a:cubicBezTo>
                    <a:pt x="120" y="72"/>
                    <a:pt x="120" y="72"/>
                    <a:pt x="120" y="72"/>
                  </a:cubicBezTo>
                  <a:cubicBezTo>
                    <a:pt x="129" y="48"/>
                    <a:pt x="129" y="48"/>
                    <a:pt x="129" y="48"/>
                  </a:cubicBezTo>
                  <a:cubicBezTo>
                    <a:pt x="149" y="39"/>
                    <a:pt x="149" y="39"/>
                    <a:pt x="149" y="39"/>
                  </a:cubicBezTo>
                  <a:cubicBezTo>
                    <a:pt x="169" y="43"/>
                    <a:pt x="169" y="43"/>
                    <a:pt x="169" y="43"/>
                  </a:cubicBezTo>
                  <a:cubicBezTo>
                    <a:pt x="188" y="32"/>
                    <a:pt x="188" y="32"/>
                    <a:pt x="188" y="32"/>
                  </a:cubicBezTo>
                  <a:cubicBezTo>
                    <a:pt x="188" y="32"/>
                    <a:pt x="198" y="38"/>
                    <a:pt x="199" y="38"/>
                  </a:cubicBezTo>
                  <a:cubicBezTo>
                    <a:pt x="200" y="38"/>
                    <a:pt x="230" y="30"/>
                    <a:pt x="230" y="30"/>
                  </a:cubicBezTo>
                  <a:cubicBezTo>
                    <a:pt x="245" y="43"/>
                    <a:pt x="245" y="43"/>
                    <a:pt x="245" y="43"/>
                  </a:cubicBezTo>
                  <a:cubicBezTo>
                    <a:pt x="253" y="31"/>
                    <a:pt x="253" y="31"/>
                    <a:pt x="253" y="31"/>
                  </a:cubicBezTo>
                  <a:cubicBezTo>
                    <a:pt x="253" y="31"/>
                    <a:pt x="261" y="36"/>
                    <a:pt x="262" y="36"/>
                  </a:cubicBezTo>
                  <a:cubicBezTo>
                    <a:pt x="263" y="36"/>
                    <a:pt x="289" y="10"/>
                    <a:pt x="289" y="10"/>
                  </a:cubicBezTo>
                  <a:cubicBezTo>
                    <a:pt x="289" y="10"/>
                    <a:pt x="324" y="0"/>
                    <a:pt x="324" y="0"/>
                  </a:cubicBezTo>
                  <a:cubicBezTo>
                    <a:pt x="325" y="0"/>
                    <a:pt x="330" y="7"/>
                    <a:pt x="330" y="7"/>
                  </a:cubicBezTo>
                  <a:cubicBezTo>
                    <a:pt x="312" y="22"/>
                    <a:pt x="312" y="22"/>
                    <a:pt x="312" y="22"/>
                  </a:cubicBezTo>
                  <a:cubicBezTo>
                    <a:pt x="317" y="54"/>
                    <a:pt x="317" y="54"/>
                    <a:pt x="317" y="54"/>
                  </a:cubicBezTo>
                  <a:cubicBezTo>
                    <a:pt x="337" y="63"/>
                    <a:pt x="337" y="63"/>
                    <a:pt x="337" y="63"/>
                  </a:cubicBezTo>
                  <a:cubicBezTo>
                    <a:pt x="338" y="82"/>
                    <a:pt x="338" y="82"/>
                    <a:pt x="338" y="82"/>
                  </a:cubicBezTo>
                  <a:cubicBezTo>
                    <a:pt x="338" y="82"/>
                    <a:pt x="345" y="83"/>
                    <a:pt x="347" y="83"/>
                  </a:cubicBezTo>
                  <a:cubicBezTo>
                    <a:pt x="350" y="84"/>
                    <a:pt x="365" y="110"/>
                    <a:pt x="365" y="110"/>
                  </a:cubicBezTo>
                  <a:lnTo>
                    <a:pt x="388" y="11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 name="Freeform 682">
              <a:extLst>
                <a:ext uri="{FF2B5EF4-FFF2-40B4-BE49-F238E27FC236}">
                  <a16:creationId xmlns:a16="http://schemas.microsoft.com/office/drawing/2014/main" id="{AE493E32-6426-AC4C-AE1A-5559F08B9DF4}"/>
                </a:ext>
              </a:extLst>
            </p:cNvPr>
            <p:cNvSpPr>
              <a:spLocks noEditPoints="1"/>
            </p:cNvSpPr>
            <p:nvPr/>
          </p:nvSpPr>
          <p:spPr bwMode="auto">
            <a:xfrm>
              <a:off x="389858" y="7146877"/>
              <a:ext cx="1463675" cy="1654175"/>
            </a:xfrm>
            <a:custGeom>
              <a:avLst/>
              <a:gdLst>
                <a:gd name="T0" fmla="*/ 419 w 461"/>
                <a:gd name="T1" fmla="*/ 230 h 521"/>
                <a:gd name="T2" fmla="*/ 381 w 461"/>
                <a:gd name="T3" fmla="*/ 239 h 521"/>
                <a:gd name="T4" fmla="*/ 347 w 461"/>
                <a:gd name="T5" fmla="*/ 221 h 521"/>
                <a:gd name="T6" fmla="*/ 335 w 461"/>
                <a:gd name="T7" fmla="*/ 166 h 521"/>
                <a:gd name="T8" fmla="*/ 306 w 461"/>
                <a:gd name="T9" fmla="*/ 127 h 521"/>
                <a:gd name="T10" fmla="*/ 341 w 461"/>
                <a:gd name="T11" fmla="*/ 72 h 521"/>
                <a:gd name="T12" fmla="*/ 379 w 461"/>
                <a:gd name="T13" fmla="*/ 37 h 521"/>
                <a:gd name="T14" fmla="*/ 303 w 461"/>
                <a:gd name="T15" fmla="*/ 26 h 521"/>
                <a:gd name="T16" fmla="*/ 250 w 461"/>
                <a:gd name="T17" fmla="*/ 37 h 521"/>
                <a:gd name="T18" fmla="*/ 222 w 461"/>
                <a:gd name="T19" fmla="*/ 80 h 521"/>
                <a:gd name="T20" fmla="*/ 232 w 461"/>
                <a:gd name="T21" fmla="*/ 138 h 521"/>
                <a:gd name="T22" fmla="*/ 191 w 461"/>
                <a:gd name="T23" fmla="*/ 191 h 521"/>
                <a:gd name="T24" fmla="*/ 167 w 461"/>
                <a:gd name="T25" fmla="*/ 202 h 521"/>
                <a:gd name="T26" fmla="*/ 133 w 461"/>
                <a:gd name="T27" fmla="*/ 231 h 521"/>
                <a:gd name="T28" fmla="*/ 99 w 461"/>
                <a:gd name="T29" fmla="*/ 258 h 521"/>
                <a:gd name="T30" fmla="*/ 75 w 461"/>
                <a:gd name="T31" fmla="*/ 284 h 521"/>
                <a:gd name="T32" fmla="*/ 44 w 461"/>
                <a:gd name="T33" fmla="*/ 290 h 521"/>
                <a:gd name="T34" fmla="*/ 33 w 461"/>
                <a:gd name="T35" fmla="*/ 258 h 521"/>
                <a:gd name="T36" fmla="*/ 15 w 461"/>
                <a:gd name="T37" fmla="*/ 342 h 521"/>
                <a:gd name="T38" fmla="*/ 16 w 461"/>
                <a:gd name="T39" fmla="*/ 398 h 521"/>
                <a:gd name="T40" fmla="*/ 78 w 461"/>
                <a:gd name="T41" fmla="*/ 442 h 521"/>
                <a:gd name="T42" fmla="*/ 138 w 461"/>
                <a:gd name="T43" fmla="*/ 472 h 521"/>
                <a:gd name="T44" fmla="*/ 276 w 461"/>
                <a:gd name="T45" fmla="*/ 474 h 521"/>
                <a:gd name="T46" fmla="*/ 339 w 461"/>
                <a:gd name="T47" fmla="*/ 519 h 521"/>
                <a:gd name="T48" fmla="*/ 345 w 461"/>
                <a:gd name="T49" fmla="*/ 509 h 521"/>
                <a:gd name="T50" fmla="*/ 340 w 461"/>
                <a:gd name="T51" fmla="*/ 499 h 521"/>
                <a:gd name="T52" fmla="*/ 345 w 461"/>
                <a:gd name="T53" fmla="*/ 497 h 521"/>
                <a:gd name="T54" fmla="*/ 351 w 461"/>
                <a:gd name="T55" fmla="*/ 505 h 521"/>
                <a:gd name="T56" fmla="*/ 357 w 461"/>
                <a:gd name="T57" fmla="*/ 493 h 521"/>
                <a:gd name="T58" fmla="*/ 358 w 461"/>
                <a:gd name="T59" fmla="*/ 479 h 521"/>
                <a:gd name="T60" fmla="*/ 361 w 461"/>
                <a:gd name="T61" fmla="*/ 465 h 521"/>
                <a:gd name="T62" fmla="*/ 344 w 461"/>
                <a:gd name="T63" fmla="*/ 449 h 521"/>
                <a:gd name="T64" fmla="*/ 327 w 461"/>
                <a:gd name="T65" fmla="*/ 441 h 521"/>
                <a:gd name="T66" fmla="*/ 323 w 461"/>
                <a:gd name="T67" fmla="*/ 423 h 521"/>
                <a:gd name="T68" fmla="*/ 318 w 461"/>
                <a:gd name="T69" fmla="*/ 405 h 521"/>
                <a:gd name="T70" fmla="*/ 319 w 461"/>
                <a:gd name="T71" fmla="*/ 394 h 521"/>
                <a:gd name="T72" fmla="*/ 321 w 461"/>
                <a:gd name="T73" fmla="*/ 373 h 521"/>
                <a:gd name="T74" fmla="*/ 324 w 461"/>
                <a:gd name="T75" fmla="*/ 356 h 521"/>
                <a:gd name="T76" fmla="*/ 313 w 461"/>
                <a:gd name="T77" fmla="*/ 402 h 521"/>
                <a:gd name="T78" fmla="*/ 302 w 461"/>
                <a:gd name="T79" fmla="*/ 387 h 521"/>
                <a:gd name="T80" fmla="*/ 304 w 461"/>
                <a:gd name="T81" fmla="*/ 368 h 521"/>
                <a:gd name="T82" fmla="*/ 308 w 461"/>
                <a:gd name="T83" fmla="*/ 343 h 521"/>
                <a:gd name="T84" fmla="*/ 327 w 461"/>
                <a:gd name="T85" fmla="*/ 329 h 521"/>
                <a:gd name="T86" fmla="*/ 337 w 461"/>
                <a:gd name="T87" fmla="*/ 325 h 521"/>
                <a:gd name="T88" fmla="*/ 343 w 461"/>
                <a:gd name="T89" fmla="*/ 318 h 521"/>
                <a:gd name="T90" fmla="*/ 356 w 461"/>
                <a:gd name="T91" fmla="*/ 318 h 521"/>
                <a:gd name="T92" fmla="*/ 365 w 461"/>
                <a:gd name="T93" fmla="*/ 309 h 521"/>
                <a:gd name="T94" fmla="*/ 359 w 461"/>
                <a:gd name="T95" fmla="*/ 322 h 521"/>
                <a:gd name="T96" fmla="*/ 357 w 461"/>
                <a:gd name="T97" fmla="*/ 329 h 521"/>
                <a:gd name="T98" fmla="*/ 350 w 461"/>
                <a:gd name="T99" fmla="*/ 327 h 521"/>
                <a:gd name="T100" fmla="*/ 347 w 461"/>
                <a:gd name="T101" fmla="*/ 339 h 521"/>
                <a:gd name="T102" fmla="*/ 343 w 461"/>
                <a:gd name="T103" fmla="*/ 345 h 521"/>
                <a:gd name="T104" fmla="*/ 385 w 461"/>
                <a:gd name="T105" fmla="*/ 323 h 521"/>
                <a:gd name="T106" fmla="*/ 407 w 461"/>
                <a:gd name="T107" fmla="*/ 302 h 521"/>
                <a:gd name="T108" fmla="*/ 415 w 461"/>
                <a:gd name="T109" fmla="*/ 296 h 521"/>
                <a:gd name="T110" fmla="*/ 426 w 461"/>
                <a:gd name="T111" fmla="*/ 282 h 521"/>
                <a:gd name="T112" fmla="*/ 438 w 461"/>
                <a:gd name="T113" fmla="*/ 281 h 521"/>
                <a:gd name="T114" fmla="*/ 446 w 461"/>
                <a:gd name="T115" fmla="*/ 277 h 521"/>
                <a:gd name="T116" fmla="*/ 458 w 461"/>
                <a:gd name="T117" fmla="*/ 277 h 521"/>
                <a:gd name="T118" fmla="*/ 358 w 461"/>
                <a:gd name="T119" fmla="*/ 314 h 521"/>
                <a:gd name="T120" fmla="*/ 361 w 461"/>
                <a:gd name="T121" fmla="*/ 31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1" h="521">
                  <a:moveTo>
                    <a:pt x="449" y="273"/>
                  </a:moveTo>
                  <a:cubicBezTo>
                    <a:pt x="446" y="269"/>
                    <a:pt x="447" y="262"/>
                    <a:pt x="445" y="259"/>
                  </a:cubicBezTo>
                  <a:cubicBezTo>
                    <a:pt x="443" y="256"/>
                    <a:pt x="438" y="253"/>
                    <a:pt x="437" y="249"/>
                  </a:cubicBezTo>
                  <a:cubicBezTo>
                    <a:pt x="435" y="246"/>
                    <a:pt x="433" y="243"/>
                    <a:pt x="434" y="239"/>
                  </a:cubicBezTo>
                  <a:cubicBezTo>
                    <a:pt x="435" y="234"/>
                    <a:pt x="437" y="231"/>
                    <a:pt x="432" y="231"/>
                  </a:cubicBezTo>
                  <a:cubicBezTo>
                    <a:pt x="428" y="231"/>
                    <a:pt x="429" y="229"/>
                    <a:pt x="431" y="228"/>
                  </a:cubicBezTo>
                  <a:cubicBezTo>
                    <a:pt x="422" y="233"/>
                    <a:pt x="422" y="233"/>
                    <a:pt x="422" y="233"/>
                  </a:cubicBezTo>
                  <a:cubicBezTo>
                    <a:pt x="419" y="230"/>
                    <a:pt x="419" y="230"/>
                    <a:pt x="419" y="230"/>
                  </a:cubicBezTo>
                  <a:cubicBezTo>
                    <a:pt x="419" y="230"/>
                    <a:pt x="414" y="236"/>
                    <a:pt x="414" y="236"/>
                  </a:cubicBezTo>
                  <a:cubicBezTo>
                    <a:pt x="414" y="236"/>
                    <a:pt x="414" y="225"/>
                    <a:pt x="414" y="225"/>
                  </a:cubicBezTo>
                  <a:cubicBezTo>
                    <a:pt x="410" y="223"/>
                    <a:pt x="410" y="223"/>
                    <a:pt x="410" y="223"/>
                  </a:cubicBezTo>
                  <a:cubicBezTo>
                    <a:pt x="410" y="223"/>
                    <a:pt x="400" y="234"/>
                    <a:pt x="399" y="234"/>
                  </a:cubicBezTo>
                  <a:cubicBezTo>
                    <a:pt x="399" y="233"/>
                    <a:pt x="393" y="228"/>
                    <a:pt x="393" y="228"/>
                  </a:cubicBezTo>
                  <a:cubicBezTo>
                    <a:pt x="387" y="234"/>
                    <a:pt x="387" y="234"/>
                    <a:pt x="387" y="234"/>
                  </a:cubicBezTo>
                  <a:cubicBezTo>
                    <a:pt x="384" y="230"/>
                    <a:pt x="384" y="230"/>
                    <a:pt x="384" y="230"/>
                  </a:cubicBezTo>
                  <a:cubicBezTo>
                    <a:pt x="381" y="239"/>
                    <a:pt x="381" y="239"/>
                    <a:pt x="381" y="239"/>
                  </a:cubicBezTo>
                  <a:cubicBezTo>
                    <a:pt x="373" y="243"/>
                    <a:pt x="373" y="243"/>
                    <a:pt x="373" y="243"/>
                  </a:cubicBezTo>
                  <a:cubicBezTo>
                    <a:pt x="373" y="243"/>
                    <a:pt x="370" y="234"/>
                    <a:pt x="369" y="234"/>
                  </a:cubicBezTo>
                  <a:cubicBezTo>
                    <a:pt x="368" y="234"/>
                    <a:pt x="361" y="232"/>
                    <a:pt x="361" y="232"/>
                  </a:cubicBezTo>
                  <a:cubicBezTo>
                    <a:pt x="361" y="232"/>
                    <a:pt x="359" y="237"/>
                    <a:pt x="359" y="237"/>
                  </a:cubicBezTo>
                  <a:cubicBezTo>
                    <a:pt x="358" y="237"/>
                    <a:pt x="353" y="233"/>
                    <a:pt x="353" y="233"/>
                  </a:cubicBezTo>
                  <a:cubicBezTo>
                    <a:pt x="352" y="228"/>
                    <a:pt x="352" y="228"/>
                    <a:pt x="352" y="228"/>
                  </a:cubicBezTo>
                  <a:cubicBezTo>
                    <a:pt x="348" y="225"/>
                    <a:pt x="348" y="225"/>
                    <a:pt x="348" y="225"/>
                  </a:cubicBezTo>
                  <a:cubicBezTo>
                    <a:pt x="347" y="221"/>
                    <a:pt x="347" y="221"/>
                    <a:pt x="347" y="221"/>
                  </a:cubicBezTo>
                  <a:cubicBezTo>
                    <a:pt x="345" y="220"/>
                    <a:pt x="345" y="220"/>
                    <a:pt x="345" y="220"/>
                  </a:cubicBezTo>
                  <a:cubicBezTo>
                    <a:pt x="346" y="213"/>
                    <a:pt x="346" y="213"/>
                    <a:pt x="346" y="213"/>
                  </a:cubicBezTo>
                  <a:cubicBezTo>
                    <a:pt x="337" y="211"/>
                    <a:pt x="337" y="211"/>
                    <a:pt x="337" y="211"/>
                  </a:cubicBezTo>
                  <a:cubicBezTo>
                    <a:pt x="334" y="204"/>
                    <a:pt x="334" y="204"/>
                    <a:pt x="334" y="204"/>
                  </a:cubicBezTo>
                  <a:cubicBezTo>
                    <a:pt x="326" y="202"/>
                    <a:pt x="326" y="202"/>
                    <a:pt x="326" y="202"/>
                  </a:cubicBezTo>
                  <a:cubicBezTo>
                    <a:pt x="324" y="188"/>
                    <a:pt x="324" y="188"/>
                    <a:pt x="324" y="188"/>
                  </a:cubicBezTo>
                  <a:cubicBezTo>
                    <a:pt x="327" y="171"/>
                    <a:pt x="327" y="171"/>
                    <a:pt x="327" y="171"/>
                  </a:cubicBezTo>
                  <a:cubicBezTo>
                    <a:pt x="335" y="166"/>
                    <a:pt x="335" y="166"/>
                    <a:pt x="335" y="166"/>
                  </a:cubicBezTo>
                  <a:cubicBezTo>
                    <a:pt x="337" y="154"/>
                    <a:pt x="337" y="154"/>
                    <a:pt x="337" y="154"/>
                  </a:cubicBezTo>
                  <a:cubicBezTo>
                    <a:pt x="334" y="147"/>
                    <a:pt x="334" y="147"/>
                    <a:pt x="334" y="147"/>
                  </a:cubicBezTo>
                  <a:cubicBezTo>
                    <a:pt x="329" y="146"/>
                    <a:pt x="329" y="146"/>
                    <a:pt x="329" y="146"/>
                  </a:cubicBezTo>
                  <a:cubicBezTo>
                    <a:pt x="328" y="140"/>
                    <a:pt x="328" y="140"/>
                    <a:pt x="328" y="140"/>
                  </a:cubicBezTo>
                  <a:cubicBezTo>
                    <a:pt x="323" y="140"/>
                    <a:pt x="323" y="140"/>
                    <a:pt x="323" y="140"/>
                  </a:cubicBezTo>
                  <a:cubicBezTo>
                    <a:pt x="323" y="132"/>
                    <a:pt x="323" y="132"/>
                    <a:pt x="323" y="132"/>
                  </a:cubicBezTo>
                  <a:cubicBezTo>
                    <a:pt x="311" y="136"/>
                    <a:pt x="311" y="136"/>
                    <a:pt x="311" y="136"/>
                  </a:cubicBezTo>
                  <a:cubicBezTo>
                    <a:pt x="306" y="127"/>
                    <a:pt x="306" y="127"/>
                    <a:pt x="306" y="127"/>
                  </a:cubicBezTo>
                  <a:cubicBezTo>
                    <a:pt x="314" y="121"/>
                    <a:pt x="314" y="121"/>
                    <a:pt x="314" y="121"/>
                  </a:cubicBezTo>
                  <a:cubicBezTo>
                    <a:pt x="313" y="113"/>
                    <a:pt x="313" y="113"/>
                    <a:pt x="313" y="113"/>
                  </a:cubicBezTo>
                  <a:cubicBezTo>
                    <a:pt x="320" y="111"/>
                    <a:pt x="320" y="111"/>
                    <a:pt x="320" y="111"/>
                  </a:cubicBezTo>
                  <a:cubicBezTo>
                    <a:pt x="323" y="103"/>
                    <a:pt x="323" y="103"/>
                    <a:pt x="323" y="103"/>
                  </a:cubicBezTo>
                  <a:cubicBezTo>
                    <a:pt x="328" y="101"/>
                    <a:pt x="328" y="101"/>
                    <a:pt x="328" y="101"/>
                  </a:cubicBezTo>
                  <a:cubicBezTo>
                    <a:pt x="330" y="92"/>
                    <a:pt x="330" y="92"/>
                    <a:pt x="330" y="92"/>
                  </a:cubicBezTo>
                  <a:cubicBezTo>
                    <a:pt x="336" y="83"/>
                    <a:pt x="336" y="83"/>
                    <a:pt x="336" y="83"/>
                  </a:cubicBezTo>
                  <a:cubicBezTo>
                    <a:pt x="341" y="72"/>
                    <a:pt x="341" y="72"/>
                    <a:pt x="341" y="72"/>
                  </a:cubicBezTo>
                  <a:cubicBezTo>
                    <a:pt x="347" y="75"/>
                    <a:pt x="347" y="75"/>
                    <a:pt x="347" y="75"/>
                  </a:cubicBezTo>
                  <a:cubicBezTo>
                    <a:pt x="365" y="68"/>
                    <a:pt x="365" y="68"/>
                    <a:pt x="365" y="68"/>
                  </a:cubicBezTo>
                  <a:cubicBezTo>
                    <a:pt x="357" y="61"/>
                    <a:pt x="357" y="61"/>
                    <a:pt x="357" y="61"/>
                  </a:cubicBezTo>
                  <a:cubicBezTo>
                    <a:pt x="359" y="56"/>
                    <a:pt x="359" y="56"/>
                    <a:pt x="359" y="56"/>
                  </a:cubicBezTo>
                  <a:cubicBezTo>
                    <a:pt x="377" y="45"/>
                    <a:pt x="377" y="45"/>
                    <a:pt x="377" y="45"/>
                  </a:cubicBezTo>
                  <a:cubicBezTo>
                    <a:pt x="383" y="47"/>
                    <a:pt x="383" y="47"/>
                    <a:pt x="383" y="47"/>
                  </a:cubicBezTo>
                  <a:cubicBezTo>
                    <a:pt x="387" y="43"/>
                    <a:pt x="387" y="43"/>
                    <a:pt x="387" y="43"/>
                  </a:cubicBezTo>
                  <a:cubicBezTo>
                    <a:pt x="379" y="37"/>
                    <a:pt x="379" y="37"/>
                    <a:pt x="379" y="37"/>
                  </a:cubicBezTo>
                  <a:cubicBezTo>
                    <a:pt x="375" y="19"/>
                    <a:pt x="375" y="19"/>
                    <a:pt x="375" y="19"/>
                  </a:cubicBezTo>
                  <a:cubicBezTo>
                    <a:pt x="375" y="19"/>
                    <a:pt x="373" y="16"/>
                    <a:pt x="371" y="15"/>
                  </a:cubicBezTo>
                  <a:cubicBezTo>
                    <a:pt x="368" y="13"/>
                    <a:pt x="367" y="10"/>
                    <a:pt x="369" y="8"/>
                  </a:cubicBezTo>
                  <a:cubicBezTo>
                    <a:pt x="357" y="1"/>
                    <a:pt x="357" y="1"/>
                    <a:pt x="357" y="1"/>
                  </a:cubicBezTo>
                  <a:cubicBezTo>
                    <a:pt x="320" y="0"/>
                    <a:pt x="320" y="0"/>
                    <a:pt x="320" y="0"/>
                  </a:cubicBezTo>
                  <a:cubicBezTo>
                    <a:pt x="320" y="0"/>
                    <a:pt x="319" y="10"/>
                    <a:pt x="317" y="12"/>
                  </a:cubicBezTo>
                  <a:cubicBezTo>
                    <a:pt x="314" y="14"/>
                    <a:pt x="307" y="15"/>
                    <a:pt x="307" y="19"/>
                  </a:cubicBezTo>
                  <a:cubicBezTo>
                    <a:pt x="306" y="24"/>
                    <a:pt x="306" y="26"/>
                    <a:pt x="303" y="26"/>
                  </a:cubicBezTo>
                  <a:cubicBezTo>
                    <a:pt x="300" y="25"/>
                    <a:pt x="299" y="26"/>
                    <a:pt x="297" y="28"/>
                  </a:cubicBezTo>
                  <a:cubicBezTo>
                    <a:pt x="295" y="29"/>
                    <a:pt x="294" y="32"/>
                    <a:pt x="292" y="30"/>
                  </a:cubicBezTo>
                  <a:cubicBezTo>
                    <a:pt x="290" y="28"/>
                    <a:pt x="287" y="25"/>
                    <a:pt x="285" y="29"/>
                  </a:cubicBezTo>
                  <a:cubicBezTo>
                    <a:pt x="283" y="32"/>
                    <a:pt x="281" y="36"/>
                    <a:pt x="276" y="35"/>
                  </a:cubicBezTo>
                  <a:cubicBezTo>
                    <a:pt x="271" y="33"/>
                    <a:pt x="270" y="31"/>
                    <a:pt x="268" y="31"/>
                  </a:cubicBezTo>
                  <a:cubicBezTo>
                    <a:pt x="266" y="30"/>
                    <a:pt x="265" y="31"/>
                    <a:pt x="263" y="29"/>
                  </a:cubicBezTo>
                  <a:cubicBezTo>
                    <a:pt x="261" y="26"/>
                    <a:pt x="253" y="16"/>
                    <a:pt x="253" y="25"/>
                  </a:cubicBezTo>
                  <a:cubicBezTo>
                    <a:pt x="252" y="34"/>
                    <a:pt x="252" y="37"/>
                    <a:pt x="250" y="37"/>
                  </a:cubicBezTo>
                  <a:cubicBezTo>
                    <a:pt x="248" y="38"/>
                    <a:pt x="246" y="39"/>
                    <a:pt x="247" y="41"/>
                  </a:cubicBezTo>
                  <a:cubicBezTo>
                    <a:pt x="248" y="44"/>
                    <a:pt x="250" y="48"/>
                    <a:pt x="247" y="51"/>
                  </a:cubicBezTo>
                  <a:cubicBezTo>
                    <a:pt x="245" y="54"/>
                    <a:pt x="245" y="60"/>
                    <a:pt x="241" y="59"/>
                  </a:cubicBezTo>
                  <a:cubicBezTo>
                    <a:pt x="236" y="58"/>
                    <a:pt x="234" y="58"/>
                    <a:pt x="231" y="59"/>
                  </a:cubicBezTo>
                  <a:cubicBezTo>
                    <a:pt x="229" y="60"/>
                    <a:pt x="224" y="61"/>
                    <a:pt x="222" y="63"/>
                  </a:cubicBezTo>
                  <a:cubicBezTo>
                    <a:pt x="219" y="65"/>
                    <a:pt x="208" y="66"/>
                    <a:pt x="208" y="70"/>
                  </a:cubicBezTo>
                  <a:cubicBezTo>
                    <a:pt x="208" y="73"/>
                    <a:pt x="212" y="76"/>
                    <a:pt x="215" y="77"/>
                  </a:cubicBezTo>
                  <a:cubicBezTo>
                    <a:pt x="218" y="79"/>
                    <a:pt x="223" y="78"/>
                    <a:pt x="222" y="80"/>
                  </a:cubicBezTo>
                  <a:cubicBezTo>
                    <a:pt x="221" y="82"/>
                    <a:pt x="213" y="87"/>
                    <a:pt x="213" y="93"/>
                  </a:cubicBezTo>
                  <a:cubicBezTo>
                    <a:pt x="213" y="100"/>
                    <a:pt x="215" y="104"/>
                    <a:pt x="210" y="104"/>
                  </a:cubicBezTo>
                  <a:cubicBezTo>
                    <a:pt x="206" y="105"/>
                    <a:pt x="202" y="109"/>
                    <a:pt x="204" y="111"/>
                  </a:cubicBezTo>
                  <a:cubicBezTo>
                    <a:pt x="205" y="112"/>
                    <a:pt x="216" y="119"/>
                    <a:pt x="214" y="122"/>
                  </a:cubicBezTo>
                  <a:cubicBezTo>
                    <a:pt x="211" y="124"/>
                    <a:pt x="212" y="131"/>
                    <a:pt x="217" y="129"/>
                  </a:cubicBezTo>
                  <a:cubicBezTo>
                    <a:pt x="223" y="128"/>
                    <a:pt x="224" y="126"/>
                    <a:pt x="224" y="128"/>
                  </a:cubicBezTo>
                  <a:cubicBezTo>
                    <a:pt x="223" y="131"/>
                    <a:pt x="223" y="135"/>
                    <a:pt x="226" y="135"/>
                  </a:cubicBezTo>
                  <a:cubicBezTo>
                    <a:pt x="228" y="135"/>
                    <a:pt x="233" y="135"/>
                    <a:pt x="232" y="138"/>
                  </a:cubicBezTo>
                  <a:cubicBezTo>
                    <a:pt x="231" y="141"/>
                    <a:pt x="230" y="143"/>
                    <a:pt x="232" y="146"/>
                  </a:cubicBezTo>
                  <a:cubicBezTo>
                    <a:pt x="235" y="149"/>
                    <a:pt x="239" y="151"/>
                    <a:pt x="235" y="155"/>
                  </a:cubicBezTo>
                  <a:cubicBezTo>
                    <a:pt x="231" y="158"/>
                    <a:pt x="232" y="159"/>
                    <a:pt x="231" y="162"/>
                  </a:cubicBezTo>
                  <a:cubicBezTo>
                    <a:pt x="230" y="165"/>
                    <a:pt x="225" y="175"/>
                    <a:pt x="220" y="174"/>
                  </a:cubicBezTo>
                  <a:cubicBezTo>
                    <a:pt x="214" y="174"/>
                    <a:pt x="201" y="174"/>
                    <a:pt x="199" y="176"/>
                  </a:cubicBezTo>
                  <a:cubicBezTo>
                    <a:pt x="197" y="179"/>
                    <a:pt x="194" y="181"/>
                    <a:pt x="192" y="181"/>
                  </a:cubicBezTo>
                  <a:cubicBezTo>
                    <a:pt x="190" y="181"/>
                    <a:pt x="188" y="182"/>
                    <a:pt x="188" y="182"/>
                  </a:cubicBezTo>
                  <a:cubicBezTo>
                    <a:pt x="191" y="191"/>
                    <a:pt x="191" y="191"/>
                    <a:pt x="191" y="191"/>
                  </a:cubicBezTo>
                  <a:cubicBezTo>
                    <a:pt x="186" y="196"/>
                    <a:pt x="186" y="196"/>
                    <a:pt x="186" y="196"/>
                  </a:cubicBezTo>
                  <a:cubicBezTo>
                    <a:pt x="188" y="203"/>
                    <a:pt x="188" y="203"/>
                    <a:pt x="188" y="203"/>
                  </a:cubicBezTo>
                  <a:cubicBezTo>
                    <a:pt x="192" y="209"/>
                    <a:pt x="192" y="209"/>
                    <a:pt x="192" y="209"/>
                  </a:cubicBezTo>
                  <a:cubicBezTo>
                    <a:pt x="187" y="216"/>
                    <a:pt x="187" y="216"/>
                    <a:pt x="187" y="216"/>
                  </a:cubicBezTo>
                  <a:cubicBezTo>
                    <a:pt x="179" y="213"/>
                    <a:pt x="179" y="213"/>
                    <a:pt x="179" y="213"/>
                  </a:cubicBezTo>
                  <a:cubicBezTo>
                    <a:pt x="171" y="214"/>
                    <a:pt x="171" y="214"/>
                    <a:pt x="171" y="214"/>
                  </a:cubicBezTo>
                  <a:cubicBezTo>
                    <a:pt x="171" y="208"/>
                    <a:pt x="171" y="208"/>
                    <a:pt x="171" y="208"/>
                  </a:cubicBezTo>
                  <a:cubicBezTo>
                    <a:pt x="167" y="202"/>
                    <a:pt x="167" y="202"/>
                    <a:pt x="167" y="202"/>
                  </a:cubicBezTo>
                  <a:cubicBezTo>
                    <a:pt x="154" y="203"/>
                    <a:pt x="154" y="203"/>
                    <a:pt x="154" y="203"/>
                  </a:cubicBezTo>
                  <a:cubicBezTo>
                    <a:pt x="150" y="212"/>
                    <a:pt x="150" y="212"/>
                    <a:pt x="150" y="212"/>
                  </a:cubicBezTo>
                  <a:cubicBezTo>
                    <a:pt x="144" y="215"/>
                    <a:pt x="144" y="215"/>
                    <a:pt x="144" y="215"/>
                  </a:cubicBezTo>
                  <a:cubicBezTo>
                    <a:pt x="144" y="215"/>
                    <a:pt x="136" y="211"/>
                    <a:pt x="136" y="211"/>
                  </a:cubicBezTo>
                  <a:cubicBezTo>
                    <a:pt x="136" y="211"/>
                    <a:pt x="131" y="214"/>
                    <a:pt x="131" y="214"/>
                  </a:cubicBezTo>
                  <a:cubicBezTo>
                    <a:pt x="134" y="221"/>
                    <a:pt x="134" y="221"/>
                    <a:pt x="134" y="221"/>
                  </a:cubicBezTo>
                  <a:cubicBezTo>
                    <a:pt x="131" y="224"/>
                    <a:pt x="131" y="224"/>
                    <a:pt x="131" y="224"/>
                  </a:cubicBezTo>
                  <a:cubicBezTo>
                    <a:pt x="133" y="231"/>
                    <a:pt x="133" y="231"/>
                    <a:pt x="133" y="231"/>
                  </a:cubicBezTo>
                  <a:cubicBezTo>
                    <a:pt x="128" y="235"/>
                    <a:pt x="128" y="235"/>
                    <a:pt x="128" y="235"/>
                  </a:cubicBezTo>
                  <a:cubicBezTo>
                    <a:pt x="124" y="229"/>
                    <a:pt x="124" y="229"/>
                    <a:pt x="124" y="229"/>
                  </a:cubicBezTo>
                  <a:cubicBezTo>
                    <a:pt x="113" y="230"/>
                    <a:pt x="113" y="230"/>
                    <a:pt x="113" y="230"/>
                  </a:cubicBezTo>
                  <a:cubicBezTo>
                    <a:pt x="109" y="237"/>
                    <a:pt x="109" y="237"/>
                    <a:pt x="109" y="237"/>
                  </a:cubicBezTo>
                  <a:cubicBezTo>
                    <a:pt x="112" y="240"/>
                    <a:pt x="112" y="240"/>
                    <a:pt x="112" y="240"/>
                  </a:cubicBezTo>
                  <a:cubicBezTo>
                    <a:pt x="107" y="245"/>
                    <a:pt x="107" y="245"/>
                    <a:pt x="107" y="245"/>
                  </a:cubicBezTo>
                  <a:cubicBezTo>
                    <a:pt x="105" y="256"/>
                    <a:pt x="105" y="256"/>
                    <a:pt x="105" y="256"/>
                  </a:cubicBezTo>
                  <a:cubicBezTo>
                    <a:pt x="99" y="258"/>
                    <a:pt x="99" y="258"/>
                    <a:pt x="99" y="258"/>
                  </a:cubicBezTo>
                  <a:cubicBezTo>
                    <a:pt x="103" y="266"/>
                    <a:pt x="103" y="266"/>
                    <a:pt x="103" y="266"/>
                  </a:cubicBezTo>
                  <a:cubicBezTo>
                    <a:pt x="97" y="271"/>
                    <a:pt x="97" y="271"/>
                    <a:pt x="97" y="271"/>
                  </a:cubicBezTo>
                  <a:cubicBezTo>
                    <a:pt x="97" y="271"/>
                    <a:pt x="98" y="282"/>
                    <a:pt x="97" y="282"/>
                  </a:cubicBezTo>
                  <a:cubicBezTo>
                    <a:pt x="97" y="283"/>
                    <a:pt x="93" y="285"/>
                    <a:pt x="93" y="285"/>
                  </a:cubicBezTo>
                  <a:cubicBezTo>
                    <a:pt x="92" y="292"/>
                    <a:pt x="92" y="292"/>
                    <a:pt x="92" y="292"/>
                  </a:cubicBezTo>
                  <a:cubicBezTo>
                    <a:pt x="85" y="292"/>
                    <a:pt x="85" y="292"/>
                    <a:pt x="85" y="292"/>
                  </a:cubicBezTo>
                  <a:cubicBezTo>
                    <a:pt x="82" y="295"/>
                    <a:pt x="82" y="295"/>
                    <a:pt x="82" y="295"/>
                  </a:cubicBezTo>
                  <a:cubicBezTo>
                    <a:pt x="75" y="284"/>
                    <a:pt x="75" y="284"/>
                    <a:pt x="75" y="284"/>
                  </a:cubicBezTo>
                  <a:cubicBezTo>
                    <a:pt x="70" y="288"/>
                    <a:pt x="70" y="288"/>
                    <a:pt x="70" y="288"/>
                  </a:cubicBezTo>
                  <a:cubicBezTo>
                    <a:pt x="65" y="286"/>
                    <a:pt x="65" y="286"/>
                    <a:pt x="65" y="286"/>
                  </a:cubicBezTo>
                  <a:cubicBezTo>
                    <a:pt x="65" y="293"/>
                    <a:pt x="65" y="293"/>
                    <a:pt x="65" y="293"/>
                  </a:cubicBezTo>
                  <a:cubicBezTo>
                    <a:pt x="60" y="296"/>
                    <a:pt x="60" y="296"/>
                    <a:pt x="60" y="296"/>
                  </a:cubicBezTo>
                  <a:cubicBezTo>
                    <a:pt x="60" y="296"/>
                    <a:pt x="57" y="292"/>
                    <a:pt x="57" y="292"/>
                  </a:cubicBezTo>
                  <a:cubicBezTo>
                    <a:pt x="57" y="292"/>
                    <a:pt x="53" y="298"/>
                    <a:pt x="53" y="298"/>
                  </a:cubicBezTo>
                  <a:cubicBezTo>
                    <a:pt x="50" y="290"/>
                    <a:pt x="50" y="290"/>
                    <a:pt x="50" y="290"/>
                  </a:cubicBezTo>
                  <a:cubicBezTo>
                    <a:pt x="44" y="290"/>
                    <a:pt x="44" y="290"/>
                    <a:pt x="44" y="290"/>
                  </a:cubicBezTo>
                  <a:cubicBezTo>
                    <a:pt x="39" y="284"/>
                    <a:pt x="39" y="284"/>
                    <a:pt x="39" y="284"/>
                  </a:cubicBezTo>
                  <a:cubicBezTo>
                    <a:pt x="35" y="284"/>
                    <a:pt x="35" y="284"/>
                    <a:pt x="35" y="284"/>
                  </a:cubicBezTo>
                  <a:cubicBezTo>
                    <a:pt x="35" y="276"/>
                    <a:pt x="35" y="276"/>
                    <a:pt x="35" y="276"/>
                  </a:cubicBezTo>
                  <a:cubicBezTo>
                    <a:pt x="41" y="271"/>
                    <a:pt x="41" y="271"/>
                    <a:pt x="41" y="271"/>
                  </a:cubicBezTo>
                  <a:cubicBezTo>
                    <a:pt x="39" y="265"/>
                    <a:pt x="39" y="265"/>
                    <a:pt x="39" y="265"/>
                  </a:cubicBezTo>
                  <a:cubicBezTo>
                    <a:pt x="43" y="261"/>
                    <a:pt x="43" y="261"/>
                    <a:pt x="43" y="261"/>
                  </a:cubicBezTo>
                  <a:cubicBezTo>
                    <a:pt x="35" y="254"/>
                    <a:pt x="35" y="254"/>
                    <a:pt x="35" y="254"/>
                  </a:cubicBezTo>
                  <a:cubicBezTo>
                    <a:pt x="34" y="255"/>
                    <a:pt x="34" y="257"/>
                    <a:pt x="33" y="258"/>
                  </a:cubicBezTo>
                  <a:cubicBezTo>
                    <a:pt x="32" y="262"/>
                    <a:pt x="29" y="265"/>
                    <a:pt x="27" y="268"/>
                  </a:cubicBezTo>
                  <a:cubicBezTo>
                    <a:pt x="25" y="272"/>
                    <a:pt x="24" y="275"/>
                    <a:pt x="22" y="279"/>
                  </a:cubicBezTo>
                  <a:cubicBezTo>
                    <a:pt x="21" y="283"/>
                    <a:pt x="19" y="286"/>
                    <a:pt x="17" y="289"/>
                  </a:cubicBezTo>
                  <a:cubicBezTo>
                    <a:pt x="14" y="295"/>
                    <a:pt x="11" y="300"/>
                    <a:pt x="9" y="306"/>
                  </a:cubicBezTo>
                  <a:cubicBezTo>
                    <a:pt x="8" y="308"/>
                    <a:pt x="8" y="311"/>
                    <a:pt x="8" y="314"/>
                  </a:cubicBezTo>
                  <a:cubicBezTo>
                    <a:pt x="9" y="318"/>
                    <a:pt x="10" y="321"/>
                    <a:pt x="11" y="325"/>
                  </a:cubicBezTo>
                  <a:cubicBezTo>
                    <a:pt x="12" y="328"/>
                    <a:pt x="12" y="331"/>
                    <a:pt x="13" y="334"/>
                  </a:cubicBezTo>
                  <a:cubicBezTo>
                    <a:pt x="13" y="337"/>
                    <a:pt x="14" y="339"/>
                    <a:pt x="15" y="342"/>
                  </a:cubicBezTo>
                  <a:cubicBezTo>
                    <a:pt x="16" y="345"/>
                    <a:pt x="16" y="348"/>
                    <a:pt x="15" y="351"/>
                  </a:cubicBezTo>
                  <a:cubicBezTo>
                    <a:pt x="14" y="353"/>
                    <a:pt x="12" y="355"/>
                    <a:pt x="10" y="356"/>
                  </a:cubicBezTo>
                  <a:cubicBezTo>
                    <a:pt x="8" y="356"/>
                    <a:pt x="5" y="356"/>
                    <a:pt x="3" y="355"/>
                  </a:cubicBezTo>
                  <a:cubicBezTo>
                    <a:pt x="0" y="359"/>
                    <a:pt x="5" y="367"/>
                    <a:pt x="11" y="369"/>
                  </a:cubicBezTo>
                  <a:cubicBezTo>
                    <a:pt x="16" y="372"/>
                    <a:pt x="14" y="374"/>
                    <a:pt x="14" y="378"/>
                  </a:cubicBezTo>
                  <a:cubicBezTo>
                    <a:pt x="14" y="381"/>
                    <a:pt x="15" y="379"/>
                    <a:pt x="10" y="384"/>
                  </a:cubicBezTo>
                  <a:cubicBezTo>
                    <a:pt x="6" y="389"/>
                    <a:pt x="10" y="387"/>
                    <a:pt x="13" y="389"/>
                  </a:cubicBezTo>
                  <a:cubicBezTo>
                    <a:pt x="16" y="391"/>
                    <a:pt x="13" y="392"/>
                    <a:pt x="16" y="398"/>
                  </a:cubicBezTo>
                  <a:cubicBezTo>
                    <a:pt x="18" y="403"/>
                    <a:pt x="22" y="397"/>
                    <a:pt x="25" y="396"/>
                  </a:cubicBezTo>
                  <a:cubicBezTo>
                    <a:pt x="29" y="394"/>
                    <a:pt x="33" y="403"/>
                    <a:pt x="37" y="407"/>
                  </a:cubicBezTo>
                  <a:cubicBezTo>
                    <a:pt x="40" y="411"/>
                    <a:pt x="43" y="411"/>
                    <a:pt x="48" y="412"/>
                  </a:cubicBezTo>
                  <a:cubicBezTo>
                    <a:pt x="53" y="413"/>
                    <a:pt x="55" y="418"/>
                    <a:pt x="58" y="422"/>
                  </a:cubicBezTo>
                  <a:cubicBezTo>
                    <a:pt x="61" y="426"/>
                    <a:pt x="64" y="424"/>
                    <a:pt x="68" y="426"/>
                  </a:cubicBezTo>
                  <a:cubicBezTo>
                    <a:pt x="72" y="428"/>
                    <a:pt x="69" y="430"/>
                    <a:pt x="69" y="433"/>
                  </a:cubicBezTo>
                  <a:cubicBezTo>
                    <a:pt x="69" y="436"/>
                    <a:pt x="73" y="434"/>
                    <a:pt x="78" y="435"/>
                  </a:cubicBezTo>
                  <a:cubicBezTo>
                    <a:pt x="83" y="437"/>
                    <a:pt x="80" y="438"/>
                    <a:pt x="78" y="442"/>
                  </a:cubicBezTo>
                  <a:cubicBezTo>
                    <a:pt x="76" y="446"/>
                    <a:pt x="80" y="445"/>
                    <a:pt x="84" y="449"/>
                  </a:cubicBezTo>
                  <a:cubicBezTo>
                    <a:pt x="88" y="453"/>
                    <a:pt x="93" y="444"/>
                    <a:pt x="96" y="442"/>
                  </a:cubicBezTo>
                  <a:cubicBezTo>
                    <a:pt x="98" y="439"/>
                    <a:pt x="100" y="445"/>
                    <a:pt x="105" y="445"/>
                  </a:cubicBezTo>
                  <a:cubicBezTo>
                    <a:pt x="109" y="445"/>
                    <a:pt x="105" y="449"/>
                    <a:pt x="105" y="452"/>
                  </a:cubicBezTo>
                  <a:cubicBezTo>
                    <a:pt x="104" y="456"/>
                    <a:pt x="115" y="455"/>
                    <a:pt x="119" y="455"/>
                  </a:cubicBezTo>
                  <a:cubicBezTo>
                    <a:pt x="123" y="455"/>
                    <a:pt x="124" y="457"/>
                    <a:pt x="124" y="459"/>
                  </a:cubicBezTo>
                  <a:cubicBezTo>
                    <a:pt x="124" y="460"/>
                    <a:pt x="127" y="464"/>
                    <a:pt x="130" y="464"/>
                  </a:cubicBezTo>
                  <a:cubicBezTo>
                    <a:pt x="133" y="464"/>
                    <a:pt x="136" y="468"/>
                    <a:pt x="138" y="472"/>
                  </a:cubicBezTo>
                  <a:cubicBezTo>
                    <a:pt x="140" y="475"/>
                    <a:pt x="142" y="476"/>
                    <a:pt x="148" y="477"/>
                  </a:cubicBezTo>
                  <a:cubicBezTo>
                    <a:pt x="154" y="478"/>
                    <a:pt x="151" y="491"/>
                    <a:pt x="151" y="492"/>
                  </a:cubicBezTo>
                  <a:cubicBezTo>
                    <a:pt x="155" y="493"/>
                    <a:pt x="161" y="493"/>
                    <a:pt x="166" y="493"/>
                  </a:cubicBezTo>
                  <a:cubicBezTo>
                    <a:pt x="173" y="493"/>
                    <a:pt x="169" y="494"/>
                    <a:pt x="178" y="501"/>
                  </a:cubicBezTo>
                  <a:cubicBezTo>
                    <a:pt x="186" y="509"/>
                    <a:pt x="212" y="485"/>
                    <a:pt x="219" y="479"/>
                  </a:cubicBezTo>
                  <a:cubicBezTo>
                    <a:pt x="227" y="472"/>
                    <a:pt x="245" y="478"/>
                    <a:pt x="251" y="480"/>
                  </a:cubicBezTo>
                  <a:cubicBezTo>
                    <a:pt x="257" y="481"/>
                    <a:pt x="257" y="481"/>
                    <a:pt x="262" y="477"/>
                  </a:cubicBezTo>
                  <a:cubicBezTo>
                    <a:pt x="267" y="473"/>
                    <a:pt x="270" y="474"/>
                    <a:pt x="276" y="474"/>
                  </a:cubicBezTo>
                  <a:cubicBezTo>
                    <a:pt x="281" y="473"/>
                    <a:pt x="284" y="477"/>
                    <a:pt x="287" y="481"/>
                  </a:cubicBezTo>
                  <a:cubicBezTo>
                    <a:pt x="290" y="485"/>
                    <a:pt x="292" y="480"/>
                    <a:pt x="295" y="478"/>
                  </a:cubicBezTo>
                  <a:cubicBezTo>
                    <a:pt x="297" y="475"/>
                    <a:pt x="298" y="478"/>
                    <a:pt x="298" y="482"/>
                  </a:cubicBezTo>
                  <a:cubicBezTo>
                    <a:pt x="299" y="486"/>
                    <a:pt x="303" y="483"/>
                    <a:pt x="312" y="481"/>
                  </a:cubicBezTo>
                  <a:cubicBezTo>
                    <a:pt x="321" y="478"/>
                    <a:pt x="318" y="492"/>
                    <a:pt x="318" y="495"/>
                  </a:cubicBezTo>
                  <a:cubicBezTo>
                    <a:pt x="318" y="497"/>
                    <a:pt x="321" y="500"/>
                    <a:pt x="327" y="500"/>
                  </a:cubicBezTo>
                  <a:cubicBezTo>
                    <a:pt x="332" y="501"/>
                    <a:pt x="335" y="521"/>
                    <a:pt x="335" y="521"/>
                  </a:cubicBezTo>
                  <a:cubicBezTo>
                    <a:pt x="337" y="521"/>
                    <a:pt x="338" y="520"/>
                    <a:pt x="339" y="519"/>
                  </a:cubicBezTo>
                  <a:cubicBezTo>
                    <a:pt x="339" y="519"/>
                    <a:pt x="339" y="519"/>
                    <a:pt x="340" y="518"/>
                  </a:cubicBezTo>
                  <a:cubicBezTo>
                    <a:pt x="340" y="518"/>
                    <a:pt x="340" y="518"/>
                    <a:pt x="340" y="518"/>
                  </a:cubicBezTo>
                  <a:cubicBezTo>
                    <a:pt x="341" y="517"/>
                    <a:pt x="342" y="517"/>
                    <a:pt x="342" y="516"/>
                  </a:cubicBezTo>
                  <a:cubicBezTo>
                    <a:pt x="343" y="516"/>
                    <a:pt x="343" y="516"/>
                    <a:pt x="343" y="515"/>
                  </a:cubicBezTo>
                  <a:cubicBezTo>
                    <a:pt x="344" y="515"/>
                    <a:pt x="344" y="515"/>
                    <a:pt x="344" y="515"/>
                  </a:cubicBezTo>
                  <a:cubicBezTo>
                    <a:pt x="344" y="514"/>
                    <a:pt x="344" y="514"/>
                    <a:pt x="344" y="513"/>
                  </a:cubicBezTo>
                  <a:cubicBezTo>
                    <a:pt x="344" y="513"/>
                    <a:pt x="344" y="512"/>
                    <a:pt x="344" y="512"/>
                  </a:cubicBezTo>
                  <a:cubicBezTo>
                    <a:pt x="344" y="511"/>
                    <a:pt x="345" y="510"/>
                    <a:pt x="345" y="509"/>
                  </a:cubicBezTo>
                  <a:cubicBezTo>
                    <a:pt x="345" y="508"/>
                    <a:pt x="345" y="508"/>
                    <a:pt x="345" y="507"/>
                  </a:cubicBezTo>
                  <a:cubicBezTo>
                    <a:pt x="345" y="507"/>
                    <a:pt x="344" y="507"/>
                    <a:pt x="344" y="507"/>
                  </a:cubicBezTo>
                  <a:cubicBezTo>
                    <a:pt x="343" y="507"/>
                    <a:pt x="343" y="505"/>
                    <a:pt x="344" y="504"/>
                  </a:cubicBezTo>
                  <a:cubicBezTo>
                    <a:pt x="344" y="504"/>
                    <a:pt x="344" y="503"/>
                    <a:pt x="345" y="503"/>
                  </a:cubicBezTo>
                  <a:cubicBezTo>
                    <a:pt x="345" y="502"/>
                    <a:pt x="345" y="502"/>
                    <a:pt x="345" y="501"/>
                  </a:cubicBezTo>
                  <a:cubicBezTo>
                    <a:pt x="345" y="501"/>
                    <a:pt x="345" y="501"/>
                    <a:pt x="344" y="501"/>
                  </a:cubicBezTo>
                  <a:cubicBezTo>
                    <a:pt x="344" y="500"/>
                    <a:pt x="343" y="500"/>
                    <a:pt x="342" y="500"/>
                  </a:cubicBezTo>
                  <a:cubicBezTo>
                    <a:pt x="342" y="500"/>
                    <a:pt x="341" y="500"/>
                    <a:pt x="340" y="499"/>
                  </a:cubicBezTo>
                  <a:cubicBezTo>
                    <a:pt x="340" y="498"/>
                    <a:pt x="339" y="497"/>
                    <a:pt x="339" y="496"/>
                  </a:cubicBezTo>
                  <a:cubicBezTo>
                    <a:pt x="339" y="496"/>
                    <a:pt x="339" y="495"/>
                    <a:pt x="340" y="494"/>
                  </a:cubicBezTo>
                  <a:cubicBezTo>
                    <a:pt x="340" y="494"/>
                    <a:pt x="341" y="494"/>
                    <a:pt x="341" y="493"/>
                  </a:cubicBezTo>
                  <a:cubicBezTo>
                    <a:pt x="341" y="493"/>
                    <a:pt x="341" y="492"/>
                    <a:pt x="341" y="492"/>
                  </a:cubicBezTo>
                  <a:cubicBezTo>
                    <a:pt x="341" y="492"/>
                    <a:pt x="342" y="491"/>
                    <a:pt x="342" y="491"/>
                  </a:cubicBezTo>
                  <a:cubicBezTo>
                    <a:pt x="343" y="491"/>
                    <a:pt x="344" y="491"/>
                    <a:pt x="345" y="491"/>
                  </a:cubicBezTo>
                  <a:cubicBezTo>
                    <a:pt x="346" y="491"/>
                    <a:pt x="346" y="492"/>
                    <a:pt x="346" y="493"/>
                  </a:cubicBezTo>
                  <a:cubicBezTo>
                    <a:pt x="346" y="494"/>
                    <a:pt x="345" y="496"/>
                    <a:pt x="345" y="497"/>
                  </a:cubicBezTo>
                  <a:cubicBezTo>
                    <a:pt x="345" y="498"/>
                    <a:pt x="345" y="500"/>
                    <a:pt x="345" y="501"/>
                  </a:cubicBezTo>
                  <a:cubicBezTo>
                    <a:pt x="346" y="502"/>
                    <a:pt x="347" y="501"/>
                    <a:pt x="348" y="501"/>
                  </a:cubicBezTo>
                  <a:cubicBezTo>
                    <a:pt x="349" y="501"/>
                    <a:pt x="350" y="502"/>
                    <a:pt x="350" y="503"/>
                  </a:cubicBezTo>
                  <a:cubicBezTo>
                    <a:pt x="349" y="504"/>
                    <a:pt x="349" y="504"/>
                    <a:pt x="349" y="505"/>
                  </a:cubicBezTo>
                  <a:cubicBezTo>
                    <a:pt x="349" y="505"/>
                    <a:pt x="349" y="505"/>
                    <a:pt x="349" y="506"/>
                  </a:cubicBezTo>
                  <a:cubicBezTo>
                    <a:pt x="349" y="506"/>
                    <a:pt x="348" y="507"/>
                    <a:pt x="349" y="507"/>
                  </a:cubicBezTo>
                  <a:cubicBezTo>
                    <a:pt x="349" y="507"/>
                    <a:pt x="350" y="507"/>
                    <a:pt x="350" y="507"/>
                  </a:cubicBezTo>
                  <a:cubicBezTo>
                    <a:pt x="350" y="506"/>
                    <a:pt x="351" y="506"/>
                    <a:pt x="351" y="505"/>
                  </a:cubicBezTo>
                  <a:cubicBezTo>
                    <a:pt x="352" y="505"/>
                    <a:pt x="352" y="504"/>
                    <a:pt x="353" y="503"/>
                  </a:cubicBezTo>
                  <a:cubicBezTo>
                    <a:pt x="354" y="502"/>
                    <a:pt x="354" y="501"/>
                    <a:pt x="355" y="500"/>
                  </a:cubicBezTo>
                  <a:cubicBezTo>
                    <a:pt x="355" y="499"/>
                    <a:pt x="355" y="499"/>
                    <a:pt x="355" y="499"/>
                  </a:cubicBezTo>
                  <a:cubicBezTo>
                    <a:pt x="356" y="498"/>
                    <a:pt x="356" y="498"/>
                    <a:pt x="356" y="497"/>
                  </a:cubicBezTo>
                  <a:cubicBezTo>
                    <a:pt x="356" y="497"/>
                    <a:pt x="357" y="496"/>
                    <a:pt x="357" y="495"/>
                  </a:cubicBezTo>
                  <a:cubicBezTo>
                    <a:pt x="357" y="495"/>
                    <a:pt x="357" y="495"/>
                    <a:pt x="357" y="494"/>
                  </a:cubicBezTo>
                  <a:cubicBezTo>
                    <a:pt x="357" y="494"/>
                    <a:pt x="357" y="494"/>
                    <a:pt x="357" y="494"/>
                  </a:cubicBezTo>
                  <a:cubicBezTo>
                    <a:pt x="357" y="494"/>
                    <a:pt x="357" y="494"/>
                    <a:pt x="357" y="493"/>
                  </a:cubicBezTo>
                  <a:cubicBezTo>
                    <a:pt x="357" y="493"/>
                    <a:pt x="357" y="493"/>
                    <a:pt x="357" y="492"/>
                  </a:cubicBezTo>
                  <a:cubicBezTo>
                    <a:pt x="357" y="492"/>
                    <a:pt x="357" y="491"/>
                    <a:pt x="357" y="491"/>
                  </a:cubicBezTo>
                  <a:cubicBezTo>
                    <a:pt x="357" y="490"/>
                    <a:pt x="357" y="490"/>
                    <a:pt x="357" y="490"/>
                  </a:cubicBezTo>
                  <a:cubicBezTo>
                    <a:pt x="357" y="489"/>
                    <a:pt x="357" y="489"/>
                    <a:pt x="357" y="489"/>
                  </a:cubicBezTo>
                  <a:cubicBezTo>
                    <a:pt x="356" y="487"/>
                    <a:pt x="357" y="487"/>
                    <a:pt x="357" y="486"/>
                  </a:cubicBezTo>
                  <a:cubicBezTo>
                    <a:pt x="358" y="485"/>
                    <a:pt x="358" y="485"/>
                    <a:pt x="358" y="484"/>
                  </a:cubicBezTo>
                  <a:cubicBezTo>
                    <a:pt x="359" y="483"/>
                    <a:pt x="359" y="482"/>
                    <a:pt x="359" y="482"/>
                  </a:cubicBezTo>
                  <a:cubicBezTo>
                    <a:pt x="359" y="481"/>
                    <a:pt x="358" y="480"/>
                    <a:pt x="358" y="479"/>
                  </a:cubicBezTo>
                  <a:cubicBezTo>
                    <a:pt x="358" y="478"/>
                    <a:pt x="358" y="478"/>
                    <a:pt x="358" y="477"/>
                  </a:cubicBezTo>
                  <a:cubicBezTo>
                    <a:pt x="357" y="477"/>
                    <a:pt x="357" y="477"/>
                    <a:pt x="357" y="476"/>
                  </a:cubicBezTo>
                  <a:cubicBezTo>
                    <a:pt x="357" y="476"/>
                    <a:pt x="357" y="475"/>
                    <a:pt x="358" y="475"/>
                  </a:cubicBezTo>
                  <a:cubicBezTo>
                    <a:pt x="358" y="475"/>
                    <a:pt x="358" y="475"/>
                    <a:pt x="359" y="475"/>
                  </a:cubicBezTo>
                  <a:cubicBezTo>
                    <a:pt x="359" y="475"/>
                    <a:pt x="360" y="474"/>
                    <a:pt x="360" y="473"/>
                  </a:cubicBezTo>
                  <a:cubicBezTo>
                    <a:pt x="360" y="472"/>
                    <a:pt x="360" y="471"/>
                    <a:pt x="360" y="470"/>
                  </a:cubicBezTo>
                  <a:cubicBezTo>
                    <a:pt x="360" y="470"/>
                    <a:pt x="361" y="469"/>
                    <a:pt x="361" y="468"/>
                  </a:cubicBezTo>
                  <a:cubicBezTo>
                    <a:pt x="361" y="467"/>
                    <a:pt x="361" y="466"/>
                    <a:pt x="361" y="465"/>
                  </a:cubicBezTo>
                  <a:cubicBezTo>
                    <a:pt x="360" y="465"/>
                    <a:pt x="359" y="464"/>
                    <a:pt x="359" y="463"/>
                  </a:cubicBezTo>
                  <a:cubicBezTo>
                    <a:pt x="358" y="463"/>
                    <a:pt x="358" y="462"/>
                    <a:pt x="358" y="461"/>
                  </a:cubicBezTo>
                  <a:cubicBezTo>
                    <a:pt x="357" y="461"/>
                    <a:pt x="357" y="460"/>
                    <a:pt x="357" y="459"/>
                  </a:cubicBezTo>
                  <a:cubicBezTo>
                    <a:pt x="356" y="457"/>
                    <a:pt x="355" y="456"/>
                    <a:pt x="354" y="455"/>
                  </a:cubicBezTo>
                  <a:cubicBezTo>
                    <a:pt x="353" y="454"/>
                    <a:pt x="352" y="454"/>
                    <a:pt x="351" y="454"/>
                  </a:cubicBezTo>
                  <a:cubicBezTo>
                    <a:pt x="350" y="454"/>
                    <a:pt x="349" y="454"/>
                    <a:pt x="349" y="453"/>
                  </a:cubicBezTo>
                  <a:cubicBezTo>
                    <a:pt x="348" y="452"/>
                    <a:pt x="347" y="451"/>
                    <a:pt x="347" y="450"/>
                  </a:cubicBezTo>
                  <a:cubicBezTo>
                    <a:pt x="345" y="449"/>
                    <a:pt x="345" y="449"/>
                    <a:pt x="344" y="449"/>
                  </a:cubicBezTo>
                  <a:cubicBezTo>
                    <a:pt x="342" y="448"/>
                    <a:pt x="341" y="447"/>
                    <a:pt x="340" y="447"/>
                  </a:cubicBezTo>
                  <a:cubicBezTo>
                    <a:pt x="339" y="447"/>
                    <a:pt x="339" y="447"/>
                    <a:pt x="338" y="447"/>
                  </a:cubicBezTo>
                  <a:cubicBezTo>
                    <a:pt x="337" y="448"/>
                    <a:pt x="337" y="447"/>
                    <a:pt x="336" y="447"/>
                  </a:cubicBezTo>
                  <a:cubicBezTo>
                    <a:pt x="336" y="446"/>
                    <a:pt x="335" y="446"/>
                    <a:pt x="335" y="445"/>
                  </a:cubicBezTo>
                  <a:cubicBezTo>
                    <a:pt x="335" y="445"/>
                    <a:pt x="334" y="444"/>
                    <a:pt x="334" y="444"/>
                  </a:cubicBezTo>
                  <a:cubicBezTo>
                    <a:pt x="333" y="443"/>
                    <a:pt x="332" y="444"/>
                    <a:pt x="331" y="444"/>
                  </a:cubicBezTo>
                  <a:cubicBezTo>
                    <a:pt x="330" y="444"/>
                    <a:pt x="329" y="444"/>
                    <a:pt x="329" y="443"/>
                  </a:cubicBezTo>
                  <a:cubicBezTo>
                    <a:pt x="328" y="443"/>
                    <a:pt x="327" y="442"/>
                    <a:pt x="327" y="441"/>
                  </a:cubicBezTo>
                  <a:cubicBezTo>
                    <a:pt x="326" y="441"/>
                    <a:pt x="324" y="439"/>
                    <a:pt x="324" y="438"/>
                  </a:cubicBezTo>
                  <a:cubicBezTo>
                    <a:pt x="324" y="436"/>
                    <a:pt x="324" y="435"/>
                    <a:pt x="323" y="433"/>
                  </a:cubicBezTo>
                  <a:cubicBezTo>
                    <a:pt x="323" y="433"/>
                    <a:pt x="323" y="432"/>
                    <a:pt x="323" y="432"/>
                  </a:cubicBezTo>
                  <a:cubicBezTo>
                    <a:pt x="323" y="431"/>
                    <a:pt x="323" y="431"/>
                    <a:pt x="323" y="430"/>
                  </a:cubicBezTo>
                  <a:cubicBezTo>
                    <a:pt x="322" y="429"/>
                    <a:pt x="322" y="428"/>
                    <a:pt x="322" y="427"/>
                  </a:cubicBezTo>
                  <a:cubicBezTo>
                    <a:pt x="322" y="426"/>
                    <a:pt x="322" y="426"/>
                    <a:pt x="322" y="426"/>
                  </a:cubicBezTo>
                  <a:cubicBezTo>
                    <a:pt x="322" y="426"/>
                    <a:pt x="323" y="425"/>
                    <a:pt x="323" y="425"/>
                  </a:cubicBezTo>
                  <a:cubicBezTo>
                    <a:pt x="323" y="425"/>
                    <a:pt x="323" y="424"/>
                    <a:pt x="323" y="423"/>
                  </a:cubicBezTo>
                  <a:cubicBezTo>
                    <a:pt x="323" y="423"/>
                    <a:pt x="323" y="422"/>
                    <a:pt x="323" y="422"/>
                  </a:cubicBezTo>
                  <a:cubicBezTo>
                    <a:pt x="323" y="421"/>
                    <a:pt x="323" y="420"/>
                    <a:pt x="323" y="420"/>
                  </a:cubicBezTo>
                  <a:cubicBezTo>
                    <a:pt x="323" y="418"/>
                    <a:pt x="322" y="417"/>
                    <a:pt x="322" y="416"/>
                  </a:cubicBezTo>
                  <a:cubicBezTo>
                    <a:pt x="321" y="416"/>
                    <a:pt x="320" y="414"/>
                    <a:pt x="320" y="413"/>
                  </a:cubicBezTo>
                  <a:cubicBezTo>
                    <a:pt x="319" y="413"/>
                    <a:pt x="319" y="413"/>
                    <a:pt x="319" y="412"/>
                  </a:cubicBezTo>
                  <a:cubicBezTo>
                    <a:pt x="318" y="412"/>
                    <a:pt x="318" y="411"/>
                    <a:pt x="318" y="410"/>
                  </a:cubicBezTo>
                  <a:cubicBezTo>
                    <a:pt x="318" y="409"/>
                    <a:pt x="318" y="408"/>
                    <a:pt x="318" y="407"/>
                  </a:cubicBezTo>
                  <a:cubicBezTo>
                    <a:pt x="318" y="406"/>
                    <a:pt x="318" y="406"/>
                    <a:pt x="318" y="405"/>
                  </a:cubicBezTo>
                  <a:cubicBezTo>
                    <a:pt x="318" y="404"/>
                    <a:pt x="318" y="404"/>
                    <a:pt x="318" y="403"/>
                  </a:cubicBezTo>
                  <a:cubicBezTo>
                    <a:pt x="317" y="403"/>
                    <a:pt x="318" y="402"/>
                    <a:pt x="318" y="402"/>
                  </a:cubicBezTo>
                  <a:cubicBezTo>
                    <a:pt x="318" y="401"/>
                    <a:pt x="318" y="400"/>
                    <a:pt x="318" y="399"/>
                  </a:cubicBezTo>
                  <a:cubicBezTo>
                    <a:pt x="318" y="399"/>
                    <a:pt x="318" y="399"/>
                    <a:pt x="318" y="399"/>
                  </a:cubicBezTo>
                  <a:cubicBezTo>
                    <a:pt x="318" y="399"/>
                    <a:pt x="318" y="398"/>
                    <a:pt x="318" y="398"/>
                  </a:cubicBezTo>
                  <a:cubicBezTo>
                    <a:pt x="318" y="398"/>
                    <a:pt x="318" y="397"/>
                    <a:pt x="318" y="397"/>
                  </a:cubicBezTo>
                  <a:cubicBezTo>
                    <a:pt x="319" y="397"/>
                    <a:pt x="319" y="396"/>
                    <a:pt x="319" y="396"/>
                  </a:cubicBezTo>
                  <a:cubicBezTo>
                    <a:pt x="319" y="395"/>
                    <a:pt x="319" y="395"/>
                    <a:pt x="319" y="394"/>
                  </a:cubicBezTo>
                  <a:cubicBezTo>
                    <a:pt x="319" y="394"/>
                    <a:pt x="319" y="394"/>
                    <a:pt x="319" y="393"/>
                  </a:cubicBezTo>
                  <a:cubicBezTo>
                    <a:pt x="318" y="393"/>
                    <a:pt x="318" y="392"/>
                    <a:pt x="318" y="392"/>
                  </a:cubicBezTo>
                  <a:cubicBezTo>
                    <a:pt x="318" y="390"/>
                    <a:pt x="318" y="389"/>
                    <a:pt x="318" y="388"/>
                  </a:cubicBezTo>
                  <a:cubicBezTo>
                    <a:pt x="318" y="387"/>
                    <a:pt x="318" y="387"/>
                    <a:pt x="318" y="386"/>
                  </a:cubicBezTo>
                  <a:cubicBezTo>
                    <a:pt x="318" y="386"/>
                    <a:pt x="318" y="385"/>
                    <a:pt x="318" y="384"/>
                  </a:cubicBezTo>
                  <a:cubicBezTo>
                    <a:pt x="319" y="384"/>
                    <a:pt x="319" y="383"/>
                    <a:pt x="319" y="382"/>
                  </a:cubicBezTo>
                  <a:cubicBezTo>
                    <a:pt x="319" y="380"/>
                    <a:pt x="320" y="378"/>
                    <a:pt x="320" y="376"/>
                  </a:cubicBezTo>
                  <a:cubicBezTo>
                    <a:pt x="320" y="375"/>
                    <a:pt x="320" y="374"/>
                    <a:pt x="321" y="373"/>
                  </a:cubicBezTo>
                  <a:cubicBezTo>
                    <a:pt x="321" y="372"/>
                    <a:pt x="321" y="371"/>
                    <a:pt x="322" y="370"/>
                  </a:cubicBezTo>
                  <a:cubicBezTo>
                    <a:pt x="322" y="368"/>
                    <a:pt x="323" y="366"/>
                    <a:pt x="323" y="364"/>
                  </a:cubicBezTo>
                  <a:cubicBezTo>
                    <a:pt x="324" y="361"/>
                    <a:pt x="324" y="359"/>
                    <a:pt x="325" y="356"/>
                  </a:cubicBezTo>
                  <a:cubicBezTo>
                    <a:pt x="326" y="354"/>
                    <a:pt x="327" y="353"/>
                    <a:pt x="329" y="352"/>
                  </a:cubicBezTo>
                  <a:cubicBezTo>
                    <a:pt x="331" y="351"/>
                    <a:pt x="333" y="351"/>
                    <a:pt x="334" y="349"/>
                  </a:cubicBezTo>
                  <a:cubicBezTo>
                    <a:pt x="335" y="348"/>
                    <a:pt x="333" y="348"/>
                    <a:pt x="332" y="348"/>
                  </a:cubicBezTo>
                  <a:cubicBezTo>
                    <a:pt x="330" y="348"/>
                    <a:pt x="328" y="349"/>
                    <a:pt x="327" y="351"/>
                  </a:cubicBezTo>
                  <a:cubicBezTo>
                    <a:pt x="326" y="352"/>
                    <a:pt x="325" y="354"/>
                    <a:pt x="324" y="356"/>
                  </a:cubicBezTo>
                  <a:cubicBezTo>
                    <a:pt x="324" y="358"/>
                    <a:pt x="323" y="360"/>
                    <a:pt x="322" y="363"/>
                  </a:cubicBezTo>
                  <a:cubicBezTo>
                    <a:pt x="321" y="365"/>
                    <a:pt x="320" y="367"/>
                    <a:pt x="319" y="369"/>
                  </a:cubicBezTo>
                  <a:cubicBezTo>
                    <a:pt x="319" y="371"/>
                    <a:pt x="318" y="372"/>
                    <a:pt x="317" y="373"/>
                  </a:cubicBezTo>
                  <a:cubicBezTo>
                    <a:pt x="316" y="375"/>
                    <a:pt x="316" y="377"/>
                    <a:pt x="317" y="379"/>
                  </a:cubicBezTo>
                  <a:cubicBezTo>
                    <a:pt x="317" y="381"/>
                    <a:pt x="317" y="384"/>
                    <a:pt x="317" y="386"/>
                  </a:cubicBezTo>
                  <a:cubicBezTo>
                    <a:pt x="317" y="388"/>
                    <a:pt x="317" y="390"/>
                    <a:pt x="317" y="392"/>
                  </a:cubicBezTo>
                  <a:cubicBezTo>
                    <a:pt x="317" y="394"/>
                    <a:pt x="317" y="396"/>
                    <a:pt x="316" y="398"/>
                  </a:cubicBezTo>
                  <a:cubicBezTo>
                    <a:pt x="315" y="399"/>
                    <a:pt x="314" y="400"/>
                    <a:pt x="313" y="402"/>
                  </a:cubicBezTo>
                  <a:cubicBezTo>
                    <a:pt x="312" y="404"/>
                    <a:pt x="312" y="405"/>
                    <a:pt x="311" y="407"/>
                  </a:cubicBezTo>
                  <a:cubicBezTo>
                    <a:pt x="311" y="409"/>
                    <a:pt x="310" y="409"/>
                    <a:pt x="309" y="409"/>
                  </a:cubicBezTo>
                  <a:cubicBezTo>
                    <a:pt x="307" y="409"/>
                    <a:pt x="305" y="408"/>
                    <a:pt x="304" y="406"/>
                  </a:cubicBezTo>
                  <a:cubicBezTo>
                    <a:pt x="303" y="405"/>
                    <a:pt x="304" y="404"/>
                    <a:pt x="304" y="403"/>
                  </a:cubicBezTo>
                  <a:cubicBezTo>
                    <a:pt x="304" y="401"/>
                    <a:pt x="303" y="400"/>
                    <a:pt x="302" y="399"/>
                  </a:cubicBezTo>
                  <a:cubicBezTo>
                    <a:pt x="301" y="397"/>
                    <a:pt x="301" y="395"/>
                    <a:pt x="301" y="393"/>
                  </a:cubicBezTo>
                  <a:cubicBezTo>
                    <a:pt x="302" y="392"/>
                    <a:pt x="304" y="390"/>
                    <a:pt x="304" y="388"/>
                  </a:cubicBezTo>
                  <a:cubicBezTo>
                    <a:pt x="304" y="386"/>
                    <a:pt x="303" y="386"/>
                    <a:pt x="302" y="387"/>
                  </a:cubicBezTo>
                  <a:cubicBezTo>
                    <a:pt x="300" y="389"/>
                    <a:pt x="300" y="392"/>
                    <a:pt x="301" y="394"/>
                  </a:cubicBezTo>
                  <a:cubicBezTo>
                    <a:pt x="301" y="396"/>
                    <a:pt x="301" y="399"/>
                    <a:pt x="299" y="400"/>
                  </a:cubicBezTo>
                  <a:cubicBezTo>
                    <a:pt x="298" y="400"/>
                    <a:pt x="296" y="399"/>
                    <a:pt x="295" y="399"/>
                  </a:cubicBezTo>
                  <a:cubicBezTo>
                    <a:pt x="293" y="396"/>
                    <a:pt x="294" y="393"/>
                    <a:pt x="295" y="391"/>
                  </a:cubicBezTo>
                  <a:cubicBezTo>
                    <a:pt x="297" y="388"/>
                    <a:pt x="299" y="385"/>
                    <a:pt x="299" y="382"/>
                  </a:cubicBezTo>
                  <a:cubicBezTo>
                    <a:pt x="300" y="379"/>
                    <a:pt x="297" y="376"/>
                    <a:pt x="298" y="372"/>
                  </a:cubicBezTo>
                  <a:cubicBezTo>
                    <a:pt x="298" y="371"/>
                    <a:pt x="299" y="370"/>
                    <a:pt x="300" y="369"/>
                  </a:cubicBezTo>
                  <a:cubicBezTo>
                    <a:pt x="302" y="369"/>
                    <a:pt x="303" y="369"/>
                    <a:pt x="304" y="368"/>
                  </a:cubicBezTo>
                  <a:cubicBezTo>
                    <a:pt x="305" y="367"/>
                    <a:pt x="306" y="366"/>
                    <a:pt x="306" y="365"/>
                  </a:cubicBezTo>
                  <a:cubicBezTo>
                    <a:pt x="306" y="363"/>
                    <a:pt x="306" y="361"/>
                    <a:pt x="306" y="359"/>
                  </a:cubicBezTo>
                  <a:cubicBezTo>
                    <a:pt x="305" y="357"/>
                    <a:pt x="304" y="356"/>
                    <a:pt x="303" y="355"/>
                  </a:cubicBezTo>
                  <a:cubicBezTo>
                    <a:pt x="302" y="355"/>
                    <a:pt x="301" y="354"/>
                    <a:pt x="302" y="354"/>
                  </a:cubicBezTo>
                  <a:cubicBezTo>
                    <a:pt x="302" y="354"/>
                    <a:pt x="303" y="353"/>
                    <a:pt x="303" y="353"/>
                  </a:cubicBezTo>
                  <a:cubicBezTo>
                    <a:pt x="303" y="353"/>
                    <a:pt x="304" y="352"/>
                    <a:pt x="304" y="351"/>
                  </a:cubicBezTo>
                  <a:cubicBezTo>
                    <a:pt x="305" y="350"/>
                    <a:pt x="305" y="348"/>
                    <a:pt x="306" y="346"/>
                  </a:cubicBezTo>
                  <a:cubicBezTo>
                    <a:pt x="306" y="345"/>
                    <a:pt x="307" y="344"/>
                    <a:pt x="308" y="343"/>
                  </a:cubicBezTo>
                  <a:cubicBezTo>
                    <a:pt x="309" y="342"/>
                    <a:pt x="311" y="342"/>
                    <a:pt x="312" y="342"/>
                  </a:cubicBezTo>
                  <a:cubicBezTo>
                    <a:pt x="313" y="341"/>
                    <a:pt x="314" y="341"/>
                    <a:pt x="315" y="341"/>
                  </a:cubicBezTo>
                  <a:cubicBezTo>
                    <a:pt x="315" y="339"/>
                    <a:pt x="315" y="338"/>
                    <a:pt x="315" y="336"/>
                  </a:cubicBezTo>
                  <a:cubicBezTo>
                    <a:pt x="315" y="335"/>
                    <a:pt x="315" y="333"/>
                    <a:pt x="316" y="332"/>
                  </a:cubicBezTo>
                  <a:cubicBezTo>
                    <a:pt x="317" y="331"/>
                    <a:pt x="319" y="330"/>
                    <a:pt x="320" y="331"/>
                  </a:cubicBezTo>
                  <a:cubicBezTo>
                    <a:pt x="321" y="331"/>
                    <a:pt x="322" y="332"/>
                    <a:pt x="322" y="332"/>
                  </a:cubicBezTo>
                  <a:cubicBezTo>
                    <a:pt x="323" y="332"/>
                    <a:pt x="324" y="333"/>
                    <a:pt x="325" y="332"/>
                  </a:cubicBezTo>
                  <a:cubicBezTo>
                    <a:pt x="327" y="332"/>
                    <a:pt x="326" y="331"/>
                    <a:pt x="327" y="329"/>
                  </a:cubicBezTo>
                  <a:cubicBezTo>
                    <a:pt x="327" y="329"/>
                    <a:pt x="328" y="328"/>
                    <a:pt x="329" y="327"/>
                  </a:cubicBezTo>
                  <a:cubicBezTo>
                    <a:pt x="329" y="327"/>
                    <a:pt x="330" y="326"/>
                    <a:pt x="331" y="326"/>
                  </a:cubicBezTo>
                  <a:cubicBezTo>
                    <a:pt x="332" y="326"/>
                    <a:pt x="334" y="327"/>
                    <a:pt x="334" y="329"/>
                  </a:cubicBezTo>
                  <a:cubicBezTo>
                    <a:pt x="334" y="330"/>
                    <a:pt x="334" y="330"/>
                    <a:pt x="334" y="331"/>
                  </a:cubicBezTo>
                  <a:cubicBezTo>
                    <a:pt x="335" y="331"/>
                    <a:pt x="336" y="331"/>
                    <a:pt x="336" y="330"/>
                  </a:cubicBezTo>
                  <a:cubicBezTo>
                    <a:pt x="336" y="330"/>
                    <a:pt x="336" y="329"/>
                    <a:pt x="336" y="329"/>
                  </a:cubicBezTo>
                  <a:cubicBezTo>
                    <a:pt x="336" y="328"/>
                    <a:pt x="335" y="327"/>
                    <a:pt x="335" y="326"/>
                  </a:cubicBezTo>
                  <a:cubicBezTo>
                    <a:pt x="336" y="325"/>
                    <a:pt x="336" y="325"/>
                    <a:pt x="337" y="325"/>
                  </a:cubicBezTo>
                  <a:cubicBezTo>
                    <a:pt x="338" y="325"/>
                    <a:pt x="338" y="326"/>
                    <a:pt x="339" y="327"/>
                  </a:cubicBezTo>
                  <a:cubicBezTo>
                    <a:pt x="339" y="327"/>
                    <a:pt x="342" y="331"/>
                    <a:pt x="343" y="328"/>
                  </a:cubicBezTo>
                  <a:cubicBezTo>
                    <a:pt x="343" y="328"/>
                    <a:pt x="343" y="326"/>
                    <a:pt x="343" y="326"/>
                  </a:cubicBezTo>
                  <a:cubicBezTo>
                    <a:pt x="343" y="325"/>
                    <a:pt x="342" y="325"/>
                    <a:pt x="342" y="325"/>
                  </a:cubicBezTo>
                  <a:cubicBezTo>
                    <a:pt x="342" y="325"/>
                    <a:pt x="342" y="324"/>
                    <a:pt x="341" y="324"/>
                  </a:cubicBezTo>
                  <a:cubicBezTo>
                    <a:pt x="341" y="323"/>
                    <a:pt x="341" y="323"/>
                    <a:pt x="341" y="322"/>
                  </a:cubicBezTo>
                  <a:cubicBezTo>
                    <a:pt x="340" y="321"/>
                    <a:pt x="340" y="320"/>
                    <a:pt x="341" y="320"/>
                  </a:cubicBezTo>
                  <a:cubicBezTo>
                    <a:pt x="341" y="319"/>
                    <a:pt x="342" y="319"/>
                    <a:pt x="343" y="318"/>
                  </a:cubicBezTo>
                  <a:cubicBezTo>
                    <a:pt x="343" y="318"/>
                    <a:pt x="343" y="317"/>
                    <a:pt x="343" y="316"/>
                  </a:cubicBezTo>
                  <a:cubicBezTo>
                    <a:pt x="343" y="315"/>
                    <a:pt x="343" y="315"/>
                    <a:pt x="344" y="314"/>
                  </a:cubicBezTo>
                  <a:cubicBezTo>
                    <a:pt x="345" y="314"/>
                    <a:pt x="345" y="313"/>
                    <a:pt x="346" y="313"/>
                  </a:cubicBezTo>
                  <a:cubicBezTo>
                    <a:pt x="347" y="313"/>
                    <a:pt x="349" y="313"/>
                    <a:pt x="350" y="314"/>
                  </a:cubicBezTo>
                  <a:cubicBezTo>
                    <a:pt x="351" y="314"/>
                    <a:pt x="350" y="315"/>
                    <a:pt x="351" y="316"/>
                  </a:cubicBezTo>
                  <a:cubicBezTo>
                    <a:pt x="351" y="316"/>
                    <a:pt x="351" y="316"/>
                    <a:pt x="352" y="317"/>
                  </a:cubicBezTo>
                  <a:cubicBezTo>
                    <a:pt x="352" y="317"/>
                    <a:pt x="353" y="318"/>
                    <a:pt x="354" y="318"/>
                  </a:cubicBezTo>
                  <a:cubicBezTo>
                    <a:pt x="354" y="319"/>
                    <a:pt x="355" y="318"/>
                    <a:pt x="356" y="318"/>
                  </a:cubicBezTo>
                  <a:cubicBezTo>
                    <a:pt x="356" y="318"/>
                    <a:pt x="357" y="318"/>
                    <a:pt x="357" y="318"/>
                  </a:cubicBezTo>
                  <a:cubicBezTo>
                    <a:pt x="357" y="319"/>
                    <a:pt x="358" y="319"/>
                    <a:pt x="358" y="319"/>
                  </a:cubicBezTo>
                  <a:cubicBezTo>
                    <a:pt x="358" y="320"/>
                    <a:pt x="359" y="320"/>
                    <a:pt x="359" y="319"/>
                  </a:cubicBezTo>
                  <a:cubicBezTo>
                    <a:pt x="360" y="319"/>
                    <a:pt x="360" y="318"/>
                    <a:pt x="361" y="318"/>
                  </a:cubicBezTo>
                  <a:cubicBezTo>
                    <a:pt x="361" y="318"/>
                    <a:pt x="362" y="317"/>
                    <a:pt x="362" y="317"/>
                  </a:cubicBezTo>
                  <a:cubicBezTo>
                    <a:pt x="363" y="317"/>
                    <a:pt x="363" y="317"/>
                    <a:pt x="364" y="316"/>
                  </a:cubicBezTo>
                  <a:cubicBezTo>
                    <a:pt x="364" y="315"/>
                    <a:pt x="363" y="314"/>
                    <a:pt x="363" y="312"/>
                  </a:cubicBezTo>
                  <a:cubicBezTo>
                    <a:pt x="363" y="311"/>
                    <a:pt x="364" y="310"/>
                    <a:pt x="365" y="309"/>
                  </a:cubicBezTo>
                  <a:cubicBezTo>
                    <a:pt x="366" y="309"/>
                    <a:pt x="367" y="310"/>
                    <a:pt x="367" y="311"/>
                  </a:cubicBezTo>
                  <a:cubicBezTo>
                    <a:pt x="367" y="312"/>
                    <a:pt x="367" y="313"/>
                    <a:pt x="367" y="314"/>
                  </a:cubicBezTo>
                  <a:cubicBezTo>
                    <a:pt x="367" y="315"/>
                    <a:pt x="366" y="316"/>
                    <a:pt x="366" y="317"/>
                  </a:cubicBezTo>
                  <a:cubicBezTo>
                    <a:pt x="365" y="318"/>
                    <a:pt x="365" y="318"/>
                    <a:pt x="364" y="319"/>
                  </a:cubicBezTo>
                  <a:cubicBezTo>
                    <a:pt x="364" y="319"/>
                    <a:pt x="363" y="320"/>
                    <a:pt x="363" y="320"/>
                  </a:cubicBezTo>
                  <a:cubicBezTo>
                    <a:pt x="362" y="320"/>
                    <a:pt x="362" y="320"/>
                    <a:pt x="361" y="320"/>
                  </a:cubicBezTo>
                  <a:cubicBezTo>
                    <a:pt x="361" y="320"/>
                    <a:pt x="360" y="320"/>
                    <a:pt x="359" y="320"/>
                  </a:cubicBezTo>
                  <a:cubicBezTo>
                    <a:pt x="359" y="321"/>
                    <a:pt x="359" y="321"/>
                    <a:pt x="359" y="322"/>
                  </a:cubicBezTo>
                  <a:cubicBezTo>
                    <a:pt x="359" y="322"/>
                    <a:pt x="359" y="323"/>
                    <a:pt x="358" y="323"/>
                  </a:cubicBezTo>
                  <a:cubicBezTo>
                    <a:pt x="358" y="323"/>
                    <a:pt x="357" y="322"/>
                    <a:pt x="357" y="322"/>
                  </a:cubicBezTo>
                  <a:cubicBezTo>
                    <a:pt x="356" y="322"/>
                    <a:pt x="357" y="323"/>
                    <a:pt x="357" y="323"/>
                  </a:cubicBezTo>
                  <a:cubicBezTo>
                    <a:pt x="357" y="324"/>
                    <a:pt x="358" y="325"/>
                    <a:pt x="359" y="325"/>
                  </a:cubicBezTo>
                  <a:cubicBezTo>
                    <a:pt x="359" y="325"/>
                    <a:pt x="360" y="326"/>
                    <a:pt x="361" y="326"/>
                  </a:cubicBezTo>
                  <a:cubicBezTo>
                    <a:pt x="361" y="327"/>
                    <a:pt x="361" y="328"/>
                    <a:pt x="361" y="328"/>
                  </a:cubicBezTo>
                  <a:cubicBezTo>
                    <a:pt x="360" y="329"/>
                    <a:pt x="359" y="331"/>
                    <a:pt x="357" y="330"/>
                  </a:cubicBezTo>
                  <a:cubicBezTo>
                    <a:pt x="357" y="330"/>
                    <a:pt x="357" y="329"/>
                    <a:pt x="357" y="329"/>
                  </a:cubicBezTo>
                  <a:cubicBezTo>
                    <a:pt x="356" y="328"/>
                    <a:pt x="356" y="327"/>
                    <a:pt x="356" y="326"/>
                  </a:cubicBezTo>
                  <a:cubicBezTo>
                    <a:pt x="356" y="326"/>
                    <a:pt x="356" y="326"/>
                    <a:pt x="355" y="326"/>
                  </a:cubicBezTo>
                  <a:cubicBezTo>
                    <a:pt x="355" y="326"/>
                    <a:pt x="355" y="327"/>
                    <a:pt x="355" y="327"/>
                  </a:cubicBezTo>
                  <a:cubicBezTo>
                    <a:pt x="355" y="328"/>
                    <a:pt x="355" y="329"/>
                    <a:pt x="354" y="329"/>
                  </a:cubicBezTo>
                  <a:cubicBezTo>
                    <a:pt x="354" y="330"/>
                    <a:pt x="353" y="330"/>
                    <a:pt x="353" y="330"/>
                  </a:cubicBezTo>
                  <a:cubicBezTo>
                    <a:pt x="351" y="329"/>
                    <a:pt x="352" y="327"/>
                    <a:pt x="352" y="326"/>
                  </a:cubicBezTo>
                  <a:cubicBezTo>
                    <a:pt x="352" y="325"/>
                    <a:pt x="352" y="325"/>
                    <a:pt x="351" y="325"/>
                  </a:cubicBezTo>
                  <a:cubicBezTo>
                    <a:pt x="350" y="325"/>
                    <a:pt x="350" y="326"/>
                    <a:pt x="350" y="327"/>
                  </a:cubicBezTo>
                  <a:cubicBezTo>
                    <a:pt x="349" y="328"/>
                    <a:pt x="349" y="330"/>
                    <a:pt x="348" y="331"/>
                  </a:cubicBezTo>
                  <a:cubicBezTo>
                    <a:pt x="348" y="331"/>
                    <a:pt x="347" y="332"/>
                    <a:pt x="347" y="332"/>
                  </a:cubicBezTo>
                  <a:cubicBezTo>
                    <a:pt x="346" y="332"/>
                    <a:pt x="346" y="332"/>
                    <a:pt x="346" y="332"/>
                  </a:cubicBezTo>
                  <a:cubicBezTo>
                    <a:pt x="346" y="333"/>
                    <a:pt x="345" y="333"/>
                    <a:pt x="345" y="333"/>
                  </a:cubicBezTo>
                  <a:cubicBezTo>
                    <a:pt x="345" y="333"/>
                    <a:pt x="345" y="334"/>
                    <a:pt x="345" y="335"/>
                  </a:cubicBezTo>
                  <a:cubicBezTo>
                    <a:pt x="345" y="336"/>
                    <a:pt x="346" y="335"/>
                    <a:pt x="347" y="335"/>
                  </a:cubicBezTo>
                  <a:cubicBezTo>
                    <a:pt x="347" y="335"/>
                    <a:pt x="349" y="336"/>
                    <a:pt x="349" y="336"/>
                  </a:cubicBezTo>
                  <a:cubicBezTo>
                    <a:pt x="349" y="337"/>
                    <a:pt x="348" y="338"/>
                    <a:pt x="347" y="339"/>
                  </a:cubicBezTo>
                  <a:cubicBezTo>
                    <a:pt x="346" y="339"/>
                    <a:pt x="345" y="340"/>
                    <a:pt x="344" y="341"/>
                  </a:cubicBezTo>
                  <a:cubicBezTo>
                    <a:pt x="343" y="341"/>
                    <a:pt x="342" y="342"/>
                    <a:pt x="342" y="343"/>
                  </a:cubicBezTo>
                  <a:cubicBezTo>
                    <a:pt x="341" y="344"/>
                    <a:pt x="341" y="345"/>
                    <a:pt x="340" y="346"/>
                  </a:cubicBezTo>
                  <a:cubicBezTo>
                    <a:pt x="339" y="347"/>
                    <a:pt x="339" y="347"/>
                    <a:pt x="338" y="347"/>
                  </a:cubicBezTo>
                  <a:cubicBezTo>
                    <a:pt x="338" y="348"/>
                    <a:pt x="337" y="348"/>
                    <a:pt x="337" y="348"/>
                  </a:cubicBezTo>
                  <a:cubicBezTo>
                    <a:pt x="337" y="348"/>
                    <a:pt x="337" y="348"/>
                    <a:pt x="338" y="348"/>
                  </a:cubicBezTo>
                  <a:cubicBezTo>
                    <a:pt x="338" y="348"/>
                    <a:pt x="339" y="348"/>
                    <a:pt x="339" y="348"/>
                  </a:cubicBezTo>
                  <a:cubicBezTo>
                    <a:pt x="341" y="347"/>
                    <a:pt x="342" y="346"/>
                    <a:pt x="343" y="345"/>
                  </a:cubicBezTo>
                  <a:cubicBezTo>
                    <a:pt x="346" y="343"/>
                    <a:pt x="347" y="340"/>
                    <a:pt x="350" y="339"/>
                  </a:cubicBezTo>
                  <a:cubicBezTo>
                    <a:pt x="352" y="338"/>
                    <a:pt x="354" y="338"/>
                    <a:pt x="355" y="337"/>
                  </a:cubicBezTo>
                  <a:cubicBezTo>
                    <a:pt x="356" y="337"/>
                    <a:pt x="357" y="336"/>
                    <a:pt x="359" y="336"/>
                  </a:cubicBezTo>
                  <a:cubicBezTo>
                    <a:pt x="361" y="334"/>
                    <a:pt x="365" y="334"/>
                    <a:pt x="368" y="333"/>
                  </a:cubicBezTo>
                  <a:cubicBezTo>
                    <a:pt x="369" y="332"/>
                    <a:pt x="371" y="332"/>
                    <a:pt x="372" y="331"/>
                  </a:cubicBezTo>
                  <a:cubicBezTo>
                    <a:pt x="373" y="330"/>
                    <a:pt x="374" y="329"/>
                    <a:pt x="375" y="328"/>
                  </a:cubicBezTo>
                  <a:cubicBezTo>
                    <a:pt x="377" y="326"/>
                    <a:pt x="380" y="327"/>
                    <a:pt x="382" y="325"/>
                  </a:cubicBezTo>
                  <a:cubicBezTo>
                    <a:pt x="383" y="325"/>
                    <a:pt x="384" y="324"/>
                    <a:pt x="385" y="323"/>
                  </a:cubicBezTo>
                  <a:cubicBezTo>
                    <a:pt x="386" y="322"/>
                    <a:pt x="387" y="321"/>
                    <a:pt x="388" y="320"/>
                  </a:cubicBezTo>
                  <a:cubicBezTo>
                    <a:pt x="390" y="319"/>
                    <a:pt x="391" y="318"/>
                    <a:pt x="392" y="317"/>
                  </a:cubicBezTo>
                  <a:cubicBezTo>
                    <a:pt x="393" y="316"/>
                    <a:pt x="394" y="315"/>
                    <a:pt x="394" y="313"/>
                  </a:cubicBezTo>
                  <a:cubicBezTo>
                    <a:pt x="395" y="312"/>
                    <a:pt x="395" y="311"/>
                    <a:pt x="396" y="310"/>
                  </a:cubicBezTo>
                  <a:cubicBezTo>
                    <a:pt x="397" y="309"/>
                    <a:pt x="398" y="309"/>
                    <a:pt x="399" y="309"/>
                  </a:cubicBezTo>
                  <a:cubicBezTo>
                    <a:pt x="400" y="308"/>
                    <a:pt x="401" y="308"/>
                    <a:pt x="402" y="307"/>
                  </a:cubicBezTo>
                  <a:cubicBezTo>
                    <a:pt x="403" y="307"/>
                    <a:pt x="403" y="306"/>
                    <a:pt x="404" y="305"/>
                  </a:cubicBezTo>
                  <a:cubicBezTo>
                    <a:pt x="405" y="303"/>
                    <a:pt x="406" y="302"/>
                    <a:pt x="407" y="302"/>
                  </a:cubicBezTo>
                  <a:cubicBezTo>
                    <a:pt x="408" y="302"/>
                    <a:pt x="409" y="301"/>
                    <a:pt x="410" y="301"/>
                  </a:cubicBezTo>
                  <a:cubicBezTo>
                    <a:pt x="410" y="301"/>
                    <a:pt x="411" y="301"/>
                    <a:pt x="411" y="301"/>
                  </a:cubicBezTo>
                  <a:cubicBezTo>
                    <a:pt x="411" y="300"/>
                    <a:pt x="411" y="300"/>
                    <a:pt x="412" y="299"/>
                  </a:cubicBezTo>
                  <a:cubicBezTo>
                    <a:pt x="412" y="298"/>
                    <a:pt x="413" y="297"/>
                    <a:pt x="414" y="296"/>
                  </a:cubicBezTo>
                  <a:cubicBezTo>
                    <a:pt x="414" y="296"/>
                    <a:pt x="414" y="296"/>
                    <a:pt x="414" y="296"/>
                  </a:cubicBezTo>
                  <a:cubicBezTo>
                    <a:pt x="414" y="296"/>
                    <a:pt x="414" y="296"/>
                    <a:pt x="414" y="296"/>
                  </a:cubicBezTo>
                  <a:cubicBezTo>
                    <a:pt x="414" y="296"/>
                    <a:pt x="414" y="296"/>
                    <a:pt x="414" y="296"/>
                  </a:cubicBezTo>
                  <a:cubicBezTo>
                    <a:pt x="414" y="296"/>
                    <a:pt x="415" y="296"/>
                    <a:pt x="415" y="296"/>
                  </a:cubicBezTo>
                  <a:cubicBezTo>
                    <a:pt x="415" y="296"/>
                    <a:pt x="415" y="296"/>
                    <a:pt x="415" y="296"/>
                  </a:cubicBezTo>
                  <a:cubicBezTo>
                    <a:pt x="415" y="296"/>
                    <a:pt x="415" y="295"/>
                    <a:pt x="416" y="295"/>
                  </a:cubicBezTo>
                  <a:cubicBezTo>
                    <a:pt x="416" y="295"/>
                    <a:pt x="416" y="295"/>
                    <a:pt x="417" y="295"/>
                  </a:cubicBezTo>
                  <a:cubicBezTo>
                    <a:pt x="417" y="294"/>
                    <a:pt x="418" y="294"/>
                    <a:pt x="418" y="294"/>
                  </a:cubicBezTo>
                  <a:cubicBezTo>
                    <a:pt x="419" y="294"/>
                    <a:pt x="419" y="293"/>
                    <a:pt x="420" y="292"/>
                  </a:cubicBezTo>
                  <a:cubicBezTo>
                    <a:pt x="421" y="291"/>
                    <a:pt x="422" y="290"/>
                    <a:pt x="423" y="289"/>
                  </a:cubicBezTo>
                  <a:cubicBezTo>
                    <a:pt x="424" y="288"/>
                    <a:pt x="425" y="287"/>
                    <a:pt x="425" y="286"/>
                  </a:cubicBezTo>
                  <a:cubicBezTo>
                    <a:pt x="426" y="284"/>
                    <a:pt x="426" y="283"/>
                    <a:pt x="426" y="282"/>
                  </a:cubicBezTo>
                  <a:cubicBezTo>
                    <a:pt x="426" y="281"/>
                    <a:pt x="427" y="281"/>
                    <a:pt x="428" y="281"/>
                  </a:cubicBezTo>
                  <a:cubicBezTo>
                    <a:pt x="428" y="281"/>
                    <a:pt x="429" y="281"/>
                    <a:pt x="429" y="282"/>
                  </a:cubicBezTo>
                  <a:cubicBezTo>
                    <a:pt x="429" y="283"/>
                    <a:pt x="429" y="283"/>
                    <a:pt x="430" y="283"/>
                  </a:cubicBezTo>
                  <a:cubicBezTo>
                    <a:pt x="430" y="283"/>
                    <a:pt x="431" y="284"/>
                    <a:pt x="432" y="284"/>
                  </a:cubicBezTo>
                  <a:cubicBezTo>
                    <a:pt x="432" y="283"/>
                    <a:pt x="432" y="283"/>
                    <a:pt x="432" y="283"/>
                  </a:cubicBezTo>
                  <a:cubicBezTo>
                    <a:pt x="433" y="283"/>
                    <a:pt x="433" y="283"/>
                    <a:pt x="433" y="283"/>
                  </a:cubicBezTo>
                  <a:cubicBezTo>
                    <a:pt x="434" y="283"/>
                    <a:pt x="435" y="283"/>
                    <a:pt x="435" y="283"/>
                  </a:cubicBezTo>
                  <a:cubicBezTo>
                    <a:pt x="436" y="283"/>
                    <a:pt x="437" y="282"/>
                    <a:pt x="438" y="281"/>
                  </a:cubicBezTo>
                  <a:cubicBezTo>
                    <a:pt x="439" y="281"/>
                    <a:pt x="439" y="281"/>
                    <a:pt x="439" y="280"/>
                  </a:cubicBezTo>
                  <a:cubicBezTo>
                    <a:pt x="439" y="280"/>
                    <a:pt x="439" y="280"/>
                    <a:pt x="440" y="280"/>
                  </a:cubicBezTo>
                  <a:cubicBezTo>
                    <a:pt x="440" y="279"/>
                    <a:pt x="441" y="278"/>
                    <a:pt x="441" y="278"/>
                  </a:cubicBezTo>
                  <a:cubicBezTo>
                    <a:pt x="441" y="277"/>
                    <a:pt x="441" y="277"/>
                    <a:pt x="441" y="277"/>
                  </a:cubicBezTo>
                  <a:cubicBezTo>
                    <a:pt x="441" y="277"/>
                    <a:pt x="441" y="276"/>
                    <a:pt x="442" y="276"/>
                  </a:cubicBezTo>
                  <a:cubicBezTo>
                    <a:pt x="442" y="276"/>
                    <a:pt x="442" y="275"/>
                    <a:pt x="443" y="275"/>
                  </a:cubicBezTo>
                  <a:cubicBezTo>
                    <a:pt x="443" y="276"/>
                    <a:pt x="444" y="276"/>
                    <a:pt x="444" y="277"/>
                  </a:cubicBezTo>
                  <a:cubicBezTo>
                    <a:pt x="445" y="277"/>
                    <a:pt x="445" y="277"/>
                    <a:pt x="446" y="277"/>
                  </a:cubicBezTo>
                  <a:cubicBezTo>
                    <a:pt x="447" y="278"/>
                    <a:pt x="447" y="277"/>
                    <a:pt x="448" y="277"/>
                  </a:cubicBezTo>
                  <a:cubicBezTo>
                    <a:pt x="448" y="277"/>
                    <a:pt x="449" y="277"/>
                    <a:pt x="450" y="278"/>
                  </a:cubicBezTo>
                  <a:cubicBezTo>
                    <a:pt x="450" y="278"/>
                    <a:pt x="451" y="278"/>
                    <a:pt x="451" y="278"/>
                  </a:cubicBezTo>
                  <a:cubicBezTo>
                    <a:pt x="452" y="279"/>
                    <a:pt x="452" y="279"/>
                    <a:pt x="453" y="279"/>
                  </a:cubicBezTo>
                  <a:cubicBezTo>
                    <a:pt x="454" y="279"/>
                    <a:pt x="454" y="279"/>
                    <a:pt x="455" y="279"/>
                  </a:cubicBezTo>
                  <a:cubicBezTo>
                    <a:pt x="455" y="278"/>
                    <a:pt x="456" y="278"/>
                    <a:pt x="456" y="278"/>
                  </a:cubicBezTo>
                  <a:cubicBezTo>
                    <a:pt x="456" y="277"/>
                    <a:pt x="457" y="277"/>
                    <a:pt x="457" y="277"/>
                  </a:cubicBezTo>
                  <a:cubicBezTo>
                    <a:pt x="457" y="277"/>
                    <a:pt x="458" y="277"/>
                    <a:pt x="458" y="277"/>
                  </a:cubicBezTo>
                  <a:cubicBezTo>
                    <a:pt x="459" y="277"/>
                    <a:pt x="459" y="277"/>
                    <a:pt x="460" y="277"/>
                  </a:cubicBezTo>
                  <a:cubicBezTo>
                    <a:pt x="460" y="277"/>
                    <a:pt x="461" y="276"/>
                    <a:pt x="461" y="275"/>
                  </a:cubicBezTo>
                  <a:cubicBezTo>
                    <a:pt x="461" y="275"/>
                    <a:pt x="453" y="277"/>
                    <a:pt x="449" y="273"/>
                  </a:cubicBezTo>
                  <a:close/>
                  <a:moveTo>
                    <a:pt x="361" y="311"/>
                  </a:moveTo>
                  <a:cubicBezTo>
                    <a:pt x="360" y="312"/>
                    <a:pt x="360" y="312"/>
                    <a:pt x="360" y="313"/>
                  </a:cubicBezTo>
                  <a:cubicBezTo>
                    <a:pt x="360" y="313"/>
                    <a:pt x="360" y="314"/>
                    <a:pt x="360" y="314"/>
                  </a:cubicBezTo>
                  <a:cubicBezTo>
                    <a:pt x="360" y="315"/>
                    <a:pt x="359" y="315"/>
                    <a:pt x="359" y="315"/>
                  </a:cubicBezTo>
                  <a:cubicBezTo>
                    <a:pt x="358" y="315"/>
                    <a:pt x="358" y="315"/>
                    <a:pt x="358" y="314"/>
                  </a:cubicBezTo>
                  <a:cubicBezTo>
                    <a:pt x="357" y="314"/>
                    <a:pt x="357" y="313"/>
                    <a:pt x="356" y="313"/>
                  </a:cubicBezTo>
                  <a:cubicBezTo>
                    <a:pt x="356" y="313"/>
                    <a:pt x="355" y="314"/>
                    <a:pt x="355" y="313"/>
                  </a:cubicBezTo>
                  <a:cubicBezTo>
                    <a:pt x="354" y="313"/>
                    <a:pt x="354" y="312"/>
                    <a:pt x="354" y="312"/>
                  </a:cubicBezTo>
                  <a:cubicBezTo>
                    <a:pt x="354" y="311"/>
                    <a:pt x="355" y="310"/>
                    <a:pt x="355" y="310"/>
                  </a:cubicBezTo>
                  <a:cubicBezTo>
                    <a:pt x="356" y="309"/>
                    <a:pt x="356" y="309"/>
                    <a:pt x="357" y="308"/>
                  </a:cubicBezTo>
                  <a:cubicBezTo>
                    <a:pt x="357" y="308"/>
                    <a:pt x="357" y="308"/>
                    <a:pt x="357" y="308"/>
                  </a:cubicBezTo>
                  <a:cubicBezTo>
                    <a:pt x="358" y="307"/>
                    <a:pt x="359" y="307"/>
                    <a:pt x="360" y="308"/>
                  </a:cubicBezTo>
                  <a:cubicBezTo>
                    <a:pt x="360" y="308"/>
                    <a:pt x="361" y="309"/>
                    <a:pt x="361" y="310"/>
                  </a:cubicBezTo>
                  <a:cubicBezTo>
                    <a:pt x="361" y="310"/>
                    <a:pt x="361" y="311"/>
                    <a:pt x="361" y="3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 name="Freeform 683">
              <a:extLst>
                <a:ext uri="{FF2B5EF4-FFF2-40B4-BE49-F238E27FC236}">
                  <a16:creationId xmlns:a16="http://schemas.microsoft.com/office/drawing/2014/main" id="{C83F83EC-1C6D-7B42-8C5C-11A9196A5C15}"/>
                </a:ext>
              </a:extLst>
            </p:cNvPr>
            <p:cNvSpPr>
              <a:spLocks noEditPoints="1"/>
            </p:cNvSpPr>
            <p:nvPr/>
          </p:nvSpPr>
          <p:spPr bwMode="auto">
            <a:xfrm>
              <a:off x="-892843" y="7273876"/>
              <a:ext cx="1771650" cy="1695450"/>
            </a:xfrm>
            <a:custGeom>
              <a:avLst/>
              <a:gdLst>
                <a:gd name="T0" fmla="*/ 509 w 558"/>
                <a:gd name="T1" fmla="*/ 412 h 534"/>
                <a:gd name="T2" fmla="*/ 473 w 558"/>
                <a:gd name="T3" fmla="*/ 393 h 534"/>
                <a:gd name="T4" fmla="*/ 420 w 558"/>
                <a:gd name="T5" fmla="*/ 358 h 534"/>
                <a:gd name="T6" fmla="*/ 402 w 558"/>
                <a:gd name="T7" fmla="*/ 310 h 534"/>
                <a:gd name="T8" fmla="*/ 390 w 558"/>
                <a:gd name="T9" fmla="*/ 312 h 534"/>
                <a:gd name="T10" fmla="*/ 380 w 558"/>
                <a:gd name="T11" fmla="*/ 298 h 534"/>
                <a:gd name="T12" fmla="*/ 387 w 558"/>
                <a:gd name="T13" fmla="*/ 287 h 534"/>
                <a:gd name="T14" fmla="*/ 383 w 558"/>
                <a:gd name="T15" fmla="*/ 275 h 534"/>
                <a:gd name="T16" fmla="*/ 393 w 558"/>
                <a:gd name="T17" fmla="*/ 265 h 534"/>
                <a:gd name="T18" fmla="*/ 409 w 558"/>
                <a:gd name="T19" fmla="*/ 246 h 534"/>
                <a:gd name="T20" fmla="*/ 423 w 558"/>
                <a:gd name="T21" fmla="*/ 222 h 534"/>
                <a:gd name="T22" fmla="*/ 396 w 558"/>
                <a:gd name="T23" fmla="*/ 228 h 534"/>
                <a:gd name="T24" fmla="*/ 376 w 558"/>
                <a:gd name="T25" fmla="*/ 207 h 534"/>
                <a:gd name="T26" fmla="*/ 364 w 558"/>
                <a:gd name="T27" fmla="*/ 172 h 534"/>
                <a:gd name="T28" fmla="*/ 385 w 558"/>
                <a:gd name="T29" fmla="*/ 104 h 534"/>
                <a:gd name="T30" fmla="*/ 376 w 558"/>
                <a:gd name="T31" fmla="*/ 40 h 534"/>
                <a:gd name="T32" fmla="*/ 276 w 558"/>
                <a:gd name="T33" fmla="*/ 16 h 534"/>
                <a:gd name="T34" fmla="*/ 300 w 558"/>
                <a:gd name="T35" fmla="*/ 92 h 534"/>
                <a:gd name="T36" fmla="*/ 240 w 558"/>
                <a:gd name="T37" fmla="*/ 68 h 534"/>
                <a:gd name="T38" fmla="*/ 171 w 558"/>
                <a:gd name="T39" fmla="*/ 37 h 534"/>
                <a:gd name="T40" fmla="*/ 144 w 558"/>
                <a:gd name="T41" fmla="*/ 72 h 534"/>
                <a:gd name="T42" fmla="*/ 104 w 558"/>
                <a:gd name="T43" fmla="*/ 158 h 534"/>
                <a:gd name="T44" fmla="*/ 92 w 558"/>
                <a:gd name="T45" fmla="*/ 230 h 534"/>
                <a:gd name="T46" fmla="*/ 49 w 558"/>
                <a:gd name="T47" fmla="*/ 185 h 534"/>
                <a:gd name="T48" fmla="*/ 38 w 558"/>
                <a:gd name="T49" fmla="*/ 188 h 534"/>
                <a:gd name="T50" fmla="*/ 16 w 558"/>
                <a:gd name="T51" fmla="*/ 250 h 534"/>
                <a:gd name="T52" fmla="*/ 37 w 558"/>
                <a:gd name="T53" fmla="*/ 279 h 534"/>
                <a:gd name="T54" fmla="*/ 59 w 558"/>
                <a:gd name="T55" fmla="*/ 325 h 534"/>
                <a:gd name="T56" fmla="*/ 43 w 558"/>
                <a:gd name="T57" fmla="*/ 368 h 534"/>
                <a:gd name="T58" fmla="*/ 7 w 558"/>
                <a:gd name="T59" fmla="*/ 379 h 534"/>
                <a:gd name="T60" fmla="*/ 13 w 558"/>
                <a:gd name="T61" fmla="*/ 409 h 534"/>
                <a:gd name="T62" fmla="*/ 47 w 558"/>
                <a:gd name="T63" fmla="*/ 445 h 534"/>
                <a:gd name="T64" fmla="*/ 99 w 558"/>
                <a:gd name="T65" fmla="*/ 474 h 534"/>
                <a:gd name="T66" fmla="*/ 123 w 558"/>
                <a:gd name="T67" fmla="*/ 503 h 534"/>
                <a:gd name="T68" fmla="*/ 138 w 558"/>
                <a:gd name="T69" fmla="*/ 528 h 534"/>
                <a:gd name="T70" fmla="*/ 155 w 558"/>
                <a:gd name="T71" fmla="*/ 525 h 534"/>
                <a:gd name="T72" fmla="*/ 150 w 558"/>
                <a:gd name="T73" fmla="*/ 470 h 534"/>
                <a:gd name="T74" fmla="*/ 197 w 558"/>
                <a:gd name="T75" fmla="*/ 418 h 534"/>
                <a:gd name="T76" fmla="*/ 243 w 558"/>
                <a:gd name="T77" fmla="*/ 424 h 534"/>
                <a:gd name="T78" fmla="*/ 308 w 558"/>
                <a:gd name="T79" fmla="*/ 439 h 534"/>
                <a:gd name="T80" fmla="*/ 373 w 558"/>
                <a:gd name="T81" fmla="*/ 467 h 534"/>
                <a:gd name="T82" fmla="*/ 457 w 558"/>
                <a:gd name="T83" fmla="*/ 466 h 534"/>
                <a:gd name="T84" fmla="*/ 551 w 558"/>
                <a:gd name="T85" fmla="*/ 449 h 534"/>
                <a:gd name="T86" fmla="*/ 153 w 558"/>
                <a:gd name="T87" fmla="*/ 213 h 534"/>
                <a:gd name="T88" fmla="*/ 130 w 558"/>
                <a:gd name="T89" fmla="*/ 185 h 534"/>
                <a:gd name="T90" fmla="*/ 116 w 558"/>
                <a:gd name="T91" fmla="*/ 207 h 534"/>
                <a:gd name="T92" fmla="*/ 105 w 558"/>
                <a:gd name="T93" fmla="*/ 225 h 534"/>
                <a:gd name="T94" fmla="*/ 103 w 558"/>
                <a:gd name="T95" fmla="*/ 215 h 534"/>
                <a:gd name="T96" fmla="*/ 132 w 558"/>
                <a:gd name="T97" fmla="*/ 161 h 534"/>
                <a:gd name="T98" fmla="*/ 155 w 558"/>
                <a:gd name="T99" fmla="*/ 130 h 534"/>
                <a:gd name="T100" fmla="*/ 140 w 558"/>
                <a:gd name="T101" fmla="*/ 171 h 534"/>
                <a:gd name="T102" fmla="*/ 145 w 558"/>
                <a:gd name="T103" fmla="*/ 199 h 534"/>
                <a:gd name="T104" fmla="*/ 152 w 558"/>
                <a:gd name="T105" fmla="*/ 206 h 534"/>
                <a:gd name="T106" fmla="*/ 164 w 558"/>
                <a:gd name="T107" fmla="*/ 220 h 534"/>
                <a:gd name="T108" fmla="*/ 290 w 558"/>
                <a:gd name="T109" fmla="*/ 259 h 534"/>
                <a:gd name="T110" fmla="*/ 282 w 558"/>
                <a:gd name="T111" fmla="*/ 2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8" h="534">
                  <a:moveTo>
                    <a:pt x="552" y="437"/>
                  </a:moveTo>
                  <a:cubicBezTo>
                    <a:pt x="546" y="436"/>
                    <a:pt x="544" y="435"/>
                    <a:pt x="542" y="432"/>
                  </a:cubicBezTo>
                  <a:cubicBezTo>
                    <a:pt x="540" y="428"/>
                    <a:pt x="537" y="424"/>
                    <a:pt x="534" y="424"/>
                  </a:cubicBezTo>
                  <a:cubicBezTo>
                    <a:pt x="531" y="424"/>
                    <a:pt x="528" y="420"/>
                    <a:pt x="528" y="419"/>
                  </a:cubicBezTo>
                  <a:cubicBezTo>
                    <a:pt x="528" y="417"/>
                    <a:pt x="527" y="415"/>
                    <a:pt x="523" y="415"/>
                  </a:cubicBezTo>
                  <a:cubicBezTo>
                    <a:pt x="519" y="415"/>
                    <a:pt x="508" y="416"/>
                    <a:pt x="509" y="412"/>
                  </a:cubicBezTo>
                  <a:cubicBezTo>
                    <a:pt x="509" y="409"/>
                    <a:pt x="513" y="405"/>
                    <a:pt x="509" y="405"/>
                  </a:cubicBezTo>
                  <a:cubicBezTo>
                    <a:pt x="504" y="405"/>
                    <a:pt x="502" y="399"/>
                    <a:pt x="500" y="402"/>
                  </a:cubicBezTo>
                  <a:cubicBezTo>
                    <a:pt x="497" y="404"/>
                    <a:pt x="492" y="413"/>
                    <a:pt x="488" y="409"/>
                  </a:cubicBezTo>
                  <a:cubicBezTo>
                    <a:pt x="484" y="405"/>
                    <a:pt x="480" y="406"/>
                    <a:pt x="482" y="402"/>
                  </a:cubicBezTo>
                  <a:cubicBezTo>
                    <a:pt x="484" y="398"/>
                    <a:pt x="487" y="397"/>
                    <a:pt x="482" y="395"/>
                  </a:cubicBezTo>
                  <a:cubicBezTo>
                    <a:pt x="477" y="394"/>
                    <a:pt x="473" y="396"/>
                    <a:pt x="473" y="393"/>
                  </a:cubicBezTo>
                  <a:cubicBezTo>
                    <a:pt x="473" y="390"/>
                    <a:pt x="476" y="388"/>
                    <a:pt x="472" y="386"/>
                  </a:cubicBezTo>
                  <a:cubicBezTo>
                    <a:pt x="468" y="384"/>
                    <a:pt x="465" y="386"/>
                    <a:pt x="462" y="382"/>
                  </a:cubicBezTo>
                  <a:cubicBezTo>
                    <a:pt x="459" y="378"/>
                    <a:pt x="457" y="373"/>
                    <a:pt x="452" y="372"/>
                  </a:cubicBezTo>
                  <a:cubicBezTo>
                    <a:pt x="447" y="371"/>
                    <a:pt x="444" y="371"/>
                    <a:pt x="441" y="367"/>
                  </a:cubicBezTo>
                  <a:cubicBezTo>
                    <a:pt x="437" y="363"/>
                    <a:pt x="433" y="354"/>
                    <a:pt x="429" y="356"/>
                  </a:cubicBezTo>
                  <a:cubicBezTo>
                    <a:pt x="426" y="357"/>
                    <a:pt x="422" y="363"/>
                    <a:pt x="420" y="358"/>
                  </a:cubicBezTo>
                  <a:cubicBezTo>
                    <a:pt x="417" y="352"/>
                    <a:pt x="420" y="351"/>
                    <a:pt x="417" y="349"/>
                  </a:cubicBezTo>
                  <a:cubicBezTo>
                    <a:pt x="414" y="347"/>
                    <a:pt x="410" y="349"/>
                    <a:pt x="414" y="344"/>
                  </a:cubicBezTo>
                  <a:cubicBezTo>
                    <a:pt x="419" y="339"/>
                    <a:pt x="418" y="341"/>
                    <a:pt x="418" y="338"/>
                  </a:cubicBezTo>
                  <a:cubicBezTo>
                    <a:pt x="418" y="334"/>
                    <a:pt x="420" y="332"/>
                    <a:pt x="415" y="329"/>
                  </a:cubicBezTo>
                  <a:cubicBezTo>
                    <a:pt x="409" y="327"/>
                    <a:pt x="404" y="319"/>
                    <a:pt x="407" y="315"/>
                  </a:cubicBezTo>
                  <a:cubicBezTo>
                    <a:pt x="405" y="314"/>
                    <a:pt x="403" y="312"/>
                    <a:pt x="402" y="310"/>
                  </a:cubicBezTo>
                  <a:cubicBezTo>
                    <a:pt x="401" y="308"/>
                    <a:pt x="400" y="307"/>
                    <a:pt x="400" y="305"/>
                  </a:cubicBezTo>
                  <a:cubicBezTo>
                    <a:pt x="399" y="304"/>
                    <a:pt x="399" y="303"/>
                    <a:pt x="398" y="302"/>
                  </a:cubicBezTo>
                  <a:cubicBezTo>
                    <a:pt x="396" y="300"/>
                    <a:pt x="395" y="304"/>
                    <a:pt x="395" y="305"/>
                  </a:cubicBezTo>
                  <a:cubicBezTo>
                    <a:pt x="395" y="306"/>
                    <a:pt x="394" y="308"/>
                    <a:pt x="394" y="309"/>
                  </a:cubicBezTo>
                  <a:cubicBezTo>
                    <a:pt x="394" y="310"/>
                    <a:pt x="393" y="312"/>
                    <a:pt x="392" y="312"/>
                  </a:cubicBezTo>
                  <a:cubicBezTo>
                    <a:pt x="392" y="313"/>
                    <a:pt x="391" y="313"/>
                    <a:pt x="390" y="312"/>
                  </a:cubicBezTo>
                  <a:cubicBezTo>
                    <a:pt x="389" y="311"/>
                    <a:pt x="388" y="311"/>
                    <a:pt x="387" y="310"/>
                  </a:cubicBezTo>
                  <a:cubicBezTo>
                    <a:pt x="386" y="309"/>
                    <a:pt x="385" y="308"/>
                    <a:pt x="384" y="308"/>
                  </a:cubicBezTo>
                  <a:cubicBezTo>
                    <a:pt x="383" y="308"/>
                    <a:pt x="382" y="307"/>
                    <a:pt x="381" y="307"/>
                  </a:cubicBezTo>
                  <a:cubicBezTo>
                    <a:pt x="380" y="307"/>
                    <a:pt x="379" y="306"/>
                    <a:pt x="379" y="306"/>
                  </a:cubicBezTo>
                  <a:cubicBezTo>
                    <a:pt x="378" y="304"/>
                    <a:pt x="379" y="303"/>
                    <a:pt x="379" y="301"/>
                  </a:cubicBezTo>
                  <a:cubicBezTo>
                    <a:pt x="379" y="300"/>
                    <a:pt x="380" y="299"/>
                    <a:pt x="380" y="298"/>
                  </a:cubicBezTo>
                  <a:cubicBezTo>
                    <a:pt x="381" y="297"/>
                    <a:pt x="381" y="297"/>
                    <a:pt x="381" y="296"/>
                  </a:cubicBezTo>
                  <a:cubicBezTo>
                    <a:pt x="382" y="296"/>
                    <a:pt x="382" y="296"/>
                    <a:pt x="383" y="295"/>
                  </a:cubicBezTo>
                  <a:cubicBezTo>
                    <a:pt x="383" y="295"/>
                    <a:pt x="383" y="294"/>
                    <a:pt x="384" y="293"/>
                  </a:cubicBezTo>
                  <a:cubicBezTo>
                    <a:pt x="385" y="292"/>
                    <a:pt x="385" y="291"/>
                    <a:pt x="386" y="290"/>
                  </a:cubicBezTo>
                  <a:cubicBezTo>
                    <a:pt x="386" y="290"/>
                    <a:pt x="386" y="289"/>
                    <a:pt x="386" y="288"/>
                  </a:cubicBezTo>
                  <a:cubicBezTo>
                    <a:pt x="386" y="288"/>
                    <a:pt x="387" y="288"/>
                    <a:pt x="387" y="287"/>
                  </a:cubicBezTo>
                  <a:cubicBezTo>
                    <a:pt x="387" y="286"/>
                    <a:pt x="386" y="286"/>
                    <a:pt x="385" y="286"/>
                  </a:cubicBezTo>
                  <a:cubicBezTo>
                    <a:pt x="384" y="286"/>
                    <a:pt x="384" y="285"/>
                    <a:pt x="384" y="284"/>
                  </a:cubicBezTo>
                  <a:cubicBezTo>
                    <a:pt x="384" y="283"/>
                    <a:pt x="384" y="283"/>
                    <a:pt x="385" y="282"/>
                  </a:cubicBezTo>
                  <a:cubicBezTo>
                    <a:pt x="385" y="281"/>
                    <a:pt x="385" y="280"/>
                    <a:pt x="385" y="279"/>
                  </a:cubicBezTo>
                  <a:cubicBezTo>
                    <a:pt x="385" y="279"/>
                    <a:pt x="385" y="278"/>
                    <a:pt x="385" y="277"/>
                  </a:cubicBezTo>
                  <a:cubicBezTo>
                    <a:pt x="384" y="276"/>
                    <a:pt x="384" y="276"/>
                    <a:pt x="383" y="275"/>
                  </a:cubicBezTo>
                  <a:cubicBezTo>
                    <a:pt x="382" y="275"/>
                    <a:pt x="382" y="275"/>
                    <a:pt x="381" y="274"/>
                  </a:cubicBezTo>
                  <a:cubicBezTo>
                    <a:pt x="381" y="274"/>
                    <a:pt x="381" y="273"/>
                    <a:pt x="381" y="272"/>
                  </a:cubicBezTo>
                  <a:cubicBezTo>
                    <a:pt x="382" y="271"/>
                    <a:pt x="384" y="270"/>
                    <a:pt x="386" y="269"/>
                  </a:cubicBezTo>
                  <a:cubicBezTo>
                    <a:pt x="386" y="269"/>
                    <a:pt x="387" y="268"/>
                    <a:pt x="388" y="268"/>
                  </a:cubicBezTo>
                  <a:cubicBezTo>
                    <a:pt x="389" y="268"/>
                    <a:pt x="390" y="267"/>
                    <a:pt x="391" y="267"/>
                  </a:cubicBezTo>
                  <a:cubicBezTo>
                    <a:pt x="392" y="266"/>
                    <a:pt x="392" y="265"/>
                    <a:pt x="393" y="265"/>
                  </a:cubicBezTo>
                  <a:cubicBezTo>
                    <a:pt x="394" y="264"/>
                    <a:pt x="394" y="264"/>
                    <a:pt x="395" y="263"/>
                  </a:cubicBezTo>
                  <a:cubicBezTo>
                    <a:pt x="395" y="262"/>
                    <a:pt x="396" y="262"/>
                    <a:pt x="397" y="261"/>
                  </a:cubicBezTo>
                  <a:cubicBezTo>
                    <a:pt x="398" y="260"/>
                    <a:pt x="398" y="259"/>
                    <a:pt x="399" y="258"/>
                  </a:cubicBezTo>
                  <a:cubicBezTo>
                    <a:pt x="400" y="257"/>
                    <a:pt x="400" y="257"/>
                    <a:pt x="401" y="256"/>
                  </a:cubicBezTo>
                  <a:cubicBezTo>
                    <a:pt x="402" y="255"/>
                    <a:pt x="403" y="254"/>
                    <a:pt x="404" y="252"/>
                  </a:cubicBezTo>
                  <a:cubicBezTo>
                    <a:pt x="406" y="250"/>
                    <a:pt x="408" y="249"/>
                    <a:pt x="409" y="246"/>
                  </a:cubicBezTo>
                  <a:cubicBezTo>
                    <a:pt x="410" y="245"/>
                    <a:pt x="411" y="244"/>
                    <a:pt x="412" y="243"/>
                  </a:cubicBezTo>
                  <a:cubicBezTo>
                    <a:pt x="412" y="242"/>
                    <a:pt x="413" y="241"/>
                    <a:pt x="414" y="240"/>
                  </a:cubicBezTo>
                  <a:cubicBezTo>
                    <a:pt x="414" y="239"/>
                    <a:pt x="415" y="238"/>
                    <a:pt x="415" y="237"/>
                  </a:cubicBezTo>
                  <a:cubicBezTo>
                    <a:pt x="416" y="235"/>
                    <a:pt x="417" y="233"/>
                    <a:pt x="418" y="232"/>
                  </a:cubicBezTo>
                  <a:cubicBezTo>
                    <a:pt x="419" y="230"/>
                    <a:pt x="420" y="228"/>
                    <a:pt x="421" y="226"/>
                  </a:cubicBezTo>
                  <a:cubicBezTo>
                    <a:pt x="422" y="225"/>
                    <a:pt x="422" y="223"/>
                    <a:pt x="423" y="222"/>
                  </a:cubicBezTo>
                  <a:cubicBezTo>
                    <a:pt x="424" y="220"/>
                    <a:pt x="426" y="218"/>
                    <a:pt x="427" y="216"/>
                  </a:cubicBezTo>
                  <a:cubicBezTo>
                    <a:pt x="428" y="215"/>
                    <a:pt x="429" y="214"/>
                    <a:pt x="429" y="213"/>
                  </a:cubicBezTo>
                  <a:cubicBezTo>
                    <a:pt x="419" y="213"/>
                    <a:pt x="419" y="213"/>
                    <a:pt x="419" y="213"/>
                  </a:cubicBezTo>
                  <a:cubicBezTo>
                    <a:pt x="404" y="215"/>
                    <a:pt x="404" y="215"/>
                    <a:pt x="404" y="215"/>
                  </a:cubicBezTo>
                  <a:cubicBezTo>
                    <a:pt x="398" y="225"/>
                    <a:pt x="398" y="225"/>
                    <a:pt x="398" y="225"/>
                  </a:cubicBezTo>
                  <a:cubicBezTo>
                    <a:pt x="398" y="225"/>
                    <a:pt x="396" y="227"/>
                    <a:pt x="396" y="228"/>
                  </a:cubicBezTo>
                  <a:cubicBezTo>
                    <a:pt x="395" y="227"/>
                    <a:pt x="393" y="226"/>
                    <a:pt x="393" y="226"/>
                  </a:cubicBezTo>
                  <a:cubicBezTo>
                    <a:pt x="393" y="226"/>
                    <a:pt x="386" y="231"/>
                    <a:pt x="386" y="231"/>
                  </a:cubicBezTo>
                  <a:cubicBezTo>
                    <a:pt x="382" y="227"/>
                    <a:pt x="382" y="227"/>
                    <a:pt x="382" y="227"/>
                  </a:cubicBezTo>
                  <a:cubicBezTo>
                    <a:pt x="383" y="219"/>
                    <a:pt x="383" y="219"/>
                    <a:pt x="383" y="219"/>
                  </a:cubicBezTo>
                  <a:cubicBezTo>
                    <a:pt x="377" y="217"/>
                    <a:pt x="377" y="217"/>
                    <a:pt x="377" y="217"/>
                  </a:cubicBezTo>
                  <a:cubicBezTo>
                    <a:pt x="376" y="207"/>
                    <a:pt x="376" y="207"/>
                    <a:pt x="376" y="207"/>
                  </a:cubicBezTo>
                  <a:cubicBezTo>
                    <a:pt x="372" y="204"/>
                    <a:pt x="372" y="204"/>
                    <a:pt x="372" y="204"/>
                  </a:cubicBezTo>
                  <a:cubicBezTo>
                    <a:pt x="378" y="197"/>
                    <a:pt x="378" y="197"/>
                    <a:pt x="378" y="197"/>
                  </a:cubicBezTo>
                  <a:cubicBezTo>
                    <a:pt x="371" y="190"/>
                    <a:pt x="371" y="190"/>
                    <a:pt x="371" y="190"/>
                  </a:cubicBezTo>
                  <a:cubicBezTo>
                    <a:pt x="372" y="180"/>
                    <a:pt x="372" y="180"/>
                    <a:pt x="372" y="180"/>
                  </a:cubicBezTo>
                  <a:cubicBezTo>
                    <a:pt x="365" y="179"/>
                    <a:pt x="365" y="179"/>
                    <a:pt x="365" y="179"/>
                  </a:cubicBezTo>
                  <a:cubicBezTo>
                    <a:pt x="364" y="172"/>
                    <a:pt x="364" y="172"/>
                    <a:pt x="364" y="172"/>
                  </a:cubicBezTo>
                  <a:cubicBezTo>
                    <a:pt x="370" y="169"/>
                    <a:pt x="370" y="169"/>
                    <a:pt x="370" y="169"/>
                  </a:cubicBezTo>
                  <a:cubicBezTo>
                    <a:pt x="369" y="157"/>
                    <a:pt x="369" y="157"/>
                    <a:pt x="369" y="157"/>
                  </a:cubicBezTo>
                  <a:cubicBezTo>
                    <a:pt x="378" y="153"/>
                    <a:pt x="378" y="153"/>
                    <a:pt x="378" y="153"/>
                  </a:cubicBezTo>
                  <a:cubicBezTo>
                    <a:pt x="384" y="130"/>
                    <a:pt x="384" y="130"/>
                    <a:pt x="384" y="130"/>
                  </a:cubicBezTo>
                  <a:cubicBezTo>
                    <a:pt x="382" y="122"/>
                    <a:pt x="382" y="122"/>
                    <a:pt x="382" y="122"/>
                  </a:cubicBezTo>
                  <a:cubicBezTo>
                    <a:pt x="385" y="104"/>
                    <a:pt x="385" y="104"/>
                    <a:pt x="385" y="104"/>
                  </a:cubicBezTo>
                  <a:cubicBezTo>
                    <a:pt x="381" y="99"/>
                    <a:pt x="381" y="99"/>
                    <a:pt x="381" y="99"/>
                  </a:cubicBezTo>
                  <a:cubicBezTo>
                    <a:pt x="382" y="89"/>
                    <a:pt x="382" y="89"/>
                    <a:pt x="382" y="89"/>
                  </a:cubicBezTo>
                  <a:cubicBezTo>
                    <a:pt x="373" y="80"/>
                    <a:pt x="373" y="80"/>
                    <a:pt x="373" y="80"/>
                  </a:cubicBezTo>
                  <a:cubicBezTo>
                    <a:pt x="396" y="64"/>
                    <a:pt x="396" y="64"/>
                    <a:pt x="396" y="64"/>
                  </a:cubicBezTo>
                  <a:cubicBezTo>
                    <a:pt x="389" y="49"/>
                    <a:pt x="389" y="49"/>
                    <a:pt x="389" y="49"/>
                  </a:cubicBezTo>
                  <a:cubicBezTo>
                    <a:pt x="376" y="40"/>
                    <a:pt x="376" y="40"/>
                    <a:pt x="376" y="40"/>
                  </a:cubicBezTo>
                  <a:cubicBezTo>
                    <a:pt x="360" y="38"/>
                    <a:pt x="360" y="38"/>
                    <a:pt x="360" y="38"/>
                  </a:cubicBezTo>
                  <a:cubicBezTo>
                    <a:pt x="344" y="14"/>
                    <a:pt x="344" y="14"/>
                    <a:pt x="344" y="14"/>
                  </a:cubicBezTo>
                  <a:cubicBezTo>
                    <a:pt x="313" y="15"/>
                    <a:pt x="313" y="15"/>
                    <a:pt x="313" y="15"/>
                  </a:cubicBezTo>
                  <a:cubicBezTo>
                    <a:pt x="305" y="0"/>
                    <a:pt x="305" y="0"/>
                    <a:pt x="305" y="0"/>
                  </a:cubicBezTo>
                  <a:cubicBezTo>
                    <a:pt x="279" y="5"/>
                    <a:pt x="279" y="5"/>
                    <a:pt x="279" y="5"/>
                  </a:cubicBezTo>
                  <a:cubicBezTo>
                    <a:pt x="276" y="16"/>
                    <a:pt x="276" y="16"/>
                    <a:pt x="276" y="16"/>
                  </a:cubicBezTo>
                  <a:cubicBezTo>
                    <a:pt x="270" y="20"/>
                    <a:pt x="270" y="20"/>
                    <a:pt x="270" y="20"/>
                  </a:cubicBezTo>
                  <a:cubicBezTo>
                    <a:pt x="275" y="51"/>
                    <a:pt x="275" y="51"/>
                    <a:pt x="275" y="51"/>
                  </a:cubicBezTo>
                  <a:cubicBezTo>
                    <a:pt x="285" y="52"/>
                    <a:pt x="285" y="52"/>
                    <a:pt x="285" y="52"/>
                  </a:cubicBezTo>
                  <a:cubicBezTo>
                    <a:pt x="294" y="64"/>
                    <a:pt x="294" y="64"/>
                    <a:pt x="294" y="64"/>
                  </a:cubicBezTo>
                  <a:cubicBezTo>
                    <a:pt x="286" y="75"/>
                    <a:pt x="286" y="75"/>
                    <a:pt x="286" y="75"/>
                  </a:cubicBezTo>
                  <a:cubicBezTo>
                    <a:pt x="300" y="92"/>
                    <a:pt x="300" y="92"/>
                    <a:pt x="300" y="92"/>
                  </a:cubicBezTo>
                  <a:cubicBezTo>
                    <a:pt x="291" y="104"/>
                    <a:pt x="291" y="104"/>
                    <a:pt x="291" y="104"/>
                  </a:cubicBezTo>
                  <a:cubicBezTo>
                    <a:pt x="278" y="112"/>
                    <a:pt x="278" y="112"/>
                    <a:pt x="278" y="112"/>
                  </a:cubicBezTo>
                  <a:cubicBezTo>
                    <a:pt x="268" y="95"/>
                    <a:pt x="268" y="95"/>
                    <a:pt x="268" y="95"/>
                  </a:cubicBezTo>
                  <a:cubicBezTo>
                    <a:pt x="261" y="94"/>
                    <a:pt x="261" y="94"/>
                    <a:pt x="261" y="94"/>
                  </a:cubicBezTo>
                  <a:cubicBezTo>
                    <a:pt x="256" y="67"/>
                    <a:pt x="256" y="67"/>
                    <a:pt x="256" y="67"/>
                  </a:cubicBezTo>
                  <a:cubicBezTo>
                    <a:pt x="240" y="68"/>
                    <a:pt x="240" y="68"/>
                    <a:pt x="240" y="68"/>
                  </a:cubicBezTo>
                  <a:cubicBezTo>
                    <a:pt x="217" y="80"/>
                    <a:pt x="217" y="80"/>
                    <a:pt x="217" y="80"/>
                  </a:cubicBezTo>
                  <a:cubicBezTo>
                    <a:pt x="214" y="94"/>
                    <a:pt x="214" y="94"/>
                    <a:pt x="214" y="94"/>
                  </a:cubicBezTo>
                  <a:cubicBezTo>
                    <a:pt x="205" y="91"/>
                    <a:pt x="205" y="91"/>
                    <a:pt x="205" y="91"/>
                  </a:cubicBezTo>
                  <a:cubicBezTo>
                    <a:pt x="194" y="97"/>
                    <a:pt x="194" y="97"/>
                    <a:pt x="194" y="97"/>
                  </a:cubicBezTo>
                  <a:cubicBezTo>
                    <a:pt x="171" y="65"/>
                    <a:pt x="171" y="65"/>
                    <a:pt x="171" y="65"/>
                  </a:cubicBezTo>
                  <a:cubicBezTo>
                    <a:pt x="171" y="37"/>
                    <a:pt x="171" y="37"/>
                    <a:pt x="171" y="37"/>
                  </a:cubicBezTo>
                  <a:cubicBezTo>
                    <a:pt x="163" y="37"/>
                    <a:pt x="163" y="37"/>
                    <a:pt x="163" y="37"/>
                  </a:cubicBezTo>
                  <a:cubicBezTo>
                    <a:pt x="160" y="45"/>
                    <a:pt x="160" y="45"/>
                    <a:pt x="160" y="45"/>
                  </a:cubicBezTo>
                  <a:cubicBezTo>
                    <a:pt x="153" y="37"/>
                    <a:pt x="153" y="37"/>
                    <a:pt x="153" y="37"/>
                  </a:cubicBezTo>
                  <a:cubicBezTo>
                    <a:pt x="137" y="44"/>
                    <a:pt x="137" y="44"/>
                    <a:pt x="137" y="44"/>
                  </a:cubicBezTo>
                  <a:cubicBezTo>
                    <a:pt x="138" y="62"/>
                    <a:pt x="138" y="62"/>
                    <a:pt x="138" y="62"/>
                  </a:cubicBezTo>
                  <a:cubicBezTo>
                    <a:pt x="144" y="72"/>
                    <a:pt x="144" y="72"/>
                    <a:pt x="144" y="72"/>
                  </a:cubicBezTo>
                  <a:cubicBezTo>
                    <a:pt x="135" y="99"/>
                    <a:pt x="135" y="99"/>
                    <a:pt x="135" y="99"/>
                  </a:cubicBezTo>
                  <a:cubicBezTo>
                    <a:pt x="125" y="108"/>
                    <a:pt x="125" y="108"/>
                    <a:pt x="125" y="108"/>
                  </a:cubicBezTo>
                  <a:cubicBezTo>
                    <a:pt x="122" y="125"/>
                    <a:pt x="122" y="125"/>
                    <a:pt x="122" y="125"/>
                  </a:cubicBezTo>
                  <a:cubicBezTo>
                    <a:pt x="111" y="130"/>
                    <a:pt x="111" y="130"/>
                    <a:pt x="111" y="130"/>
                  </a:cubicBezTo>
                  <a:cubicBezTo>
                    <a:pt x="100" y="143"/>
                    <a:pt x="100" y="143"/>
                    <a:pt x="100" y="143"/>
                  </a:cubicBezTo>
                  <a:cubicBezTo>
                    <a:pt x="104" y="158"/>
                    <a:pt x="104" y="158"/>
                    <a:pt x="104" y="158"/>
                  </a:cubicBezTo>
                  <a:cubicBezTo>
                    <a:pt x="94" y="166"/>
                    <a:pt x="94" y="166"/>
                    <a:pt x="94" y="166"/>
                  </a:cubicBezTo>
                  <a:cubicBezTo>
                    <a:pt x="102" y="180"/>
                    <a:pt x="102" y="180"/>
                    <a:pt x="102" y="180"/>
                  </a:cubicBezTo>
                  <a:cubicBezTo>
                    <a:pt x="97" y="192"/>
                    <a:pt x="97" y="192"/>
                    <a:pt x="97" y="192"/>
                  </a:cubicBezTo>
                  <a:cubicBezTo>
                    <a:pt x="103" y="204"/>
                    <a:pt x="103" y="204"/>
                    <a:pt x="103" y="204"/>
                  </a:cubicBezTo>
                  <a:cubicBezTo>
                    <a:pt x="94" y="222"/>
                    <a:pt x="94" y="222"/>
                    <a:pt x="94" y="222"/>
                  </a:cubicBezTo>
                  <a:cubicBezTo>
                    <a:pt x="92" y="230"/>
                    <a:pt x="92" y="230"/>
                    <a:pt x="92" y="230"/>
                  </a:cubicBezTo>
                  <a:cubicBezTo>
                    <a:pt x="92" y="230"/>
                    <a:pt x="81" y="228"/>
                    <a:pt x="81" y="227"/>
                  </a:cubicBezTo>
                  <a:cubicBezTo>
                    <a:pt x="80" y="226"/>
                    <a:pt x="80" y="219"/>
                    <a:pt x="80" y="219"/>
                  </a:cubicBezTo>
                  <a:cubicBezTo>
                    <a:pt x="69" y="224"/>
                    <a:pt x="69" y="224"/>
                    <a:pt x="69" y="224"/>
                  </a:cubicBezTo>
                  <a:cubicBezTo>
                    <a:pt x="71" y="203"/>
                    <a:pt x="71" y="203"/>
                    <a:pt x="71" y="203"/>
                  </a:cubicBezTo>
                  <a:cubicBezTo>
                    <a:pt x="65" y="200"/>
                    <a:pt x="65" y="200"/>
                    <a:pt x="65" y="200"/>
                  </a:cubicBezTo>
                  <a:cubicBezTo>
                    <a:pt x="49" y="185"/>
                    <a:pt x="49" y="185"/>
                    <a:pt x="49" y="185"/>
                  </a:cubicBezTo>
                  <a:cubicBezTo>
                    <a:pt x="61" y="165"/>
                    <a:pt x="61" y="165"/>
                    <a:pt x="61" y="165"/>
                  </a:cubicBezTo>
                  <a:cubicBezTo>
                    <a:pt x="61" y="165"/>
                    <a:pt x="54" y="154"/>
                    <a:pt x="53" y="154"/>
                  </a:cubicBezTo>
                  <a:cubicBezTo>
                    <a:pt x="53" y="154"/>
                    <a:pt x="50" y="154"/>
                    <a:pt x="45" y="154"/>
                  </a:cubicBezTo>
                  <a:cubicBezTo>
                    <a:pt x="45" y="154"/>
                    <a:pt x="45" y="154"/>
                    <a:pt x="45" y="154"/>
                  </a:cubicBezTo>
                  <a:cubicBezTo>
                    <a:pt x="45" y="154"/>
                    <a:pt x="37" y="159"/>
                    <a:pt x="38" y="164"/>
                  </a:cubicBezTo>
                  <a:cubicBezTo>
                    <a:pt x="39" y="170"/>
                    <a:pt x="47" y="178"/>
                    <a:pt x="38" y="188"/>
                  </a:cubicBezTo>
                  <a:cubicBezTo>
                    <a:pt x="29" y="198"/>
                    <a:pt x="23" y="200"/>
                    <a:pt x="22" y="206"/>
                  </a:cubicBezTo>
                  <a:cubicBezTo>
                    <a:pt x="22" y="211"/>
                    <a:pt x="21" y="212"/>
                    <a:pt x="19" y="213"/>
                  </a:cubicBezTo>
                  <a:cubicBezTo>
                    <a:pt x="17" y="215"/>
                    <a:pt x="17" y="216"/>
                    <a:pt x="18" y="220"/>
                  </a:cubicBezTo>
                  <a:cubicBezTo>
                    <a:pt x="19" y="224"/>
                    <a:pt x="20" y="232"/>
                    <a:pt x="17" y="235"/>
                  </a:cubicBezTo>
                  <a:cubicBezTo>
                    <a:pt x="15" y="238"/>
                    <a:pt x="12" y="239"/>
                    <a:pt x="14" y="242"/>
                  </a:cubicBezTo>
                  <a:cubicBezTo>
                    <a:pt x="15" y="245"/>
                    <a:pt x="16" y="248"/>
                    <a:pt x="16" y="250"/>
                  </a:cubicBezTo>
                  <a:cubicBezTo>
                    <a:pt x="15" y="252"/>
                    <a:pt x="17" y="257"/>
                    <a:pt x="20" y="256"/>
                  </a:cubicBezTo>
                  <a:cubicBezTo>
                    <a:pt x="23" y="255"/>
                    <a:pt x="30" y="254"/>
                    <a:pt x="28" y="257"/>
                  </a:cubicBezTo>
                  <a:cubicBezTo>
                    <a:pt x="27" y="261"/>
                    <a:pt x="28" y="267"/>
                    <a:pt x="28" y="267"/>
                  </a:cubicBezTo>
                  <a:cubicBezTo>
                    <a:pt x="36" y="271"/>
                    <a:pt x="36" y="271"/>
                    <a:pt x="36" y="271"/>
                  </a:cubicBezTo>
                  <a:cubicBezTo>
                    <a:pt x="34" y="275"/>
                    <a:pt x="34" y="275"/>
                    <a:pt x="34" y="275"/>
                  </a:cubicBezTo>
                  <a:cubicBezTo>
                    <a:pt x="37" y="279"/>
                    <a:pt x="37" y="279"/>
                    <a:pt x="37" y="279"/>
                  </a:cubicBezTo>
                  <a:cubicBezTo>
                    <a:pt x="35" y="284"/>
                    <a:pt x="35" y="284"/>
                    <a:pt x="35" y="284"/>
                  </a:cubicBezTo>
                  <a:cubicBezTo>
                    <a:pt x="35" y="284"/>
                    <a:pt x="39" y="289"/>
                    <a:pt x="39" y="293"/>
                  </a:cubicBezTo>
                  <a:cubicBezTo>
                    <a:pt x="40" y="297"/>
                    <a:pt x="41" y="305"/>
                    <a:pt x="41" y="307"/>
                  </a:cubicBezTo>
                  <a:cubicBezTo>
                    <a:pt x="41" y="309"/>
                    <a:pt x="43" y="315"/>
                    <a:pt x="45" y="316"/>
                  </a:cubicBezTo>
                  <a:cubicBezTo>
                    <a:pt x="47" y="317"/>
                    <a:pt x="50" y="321"/>
                    <a:pt x="51" y="321"/>
                  </a:cubicBezTo>
                  <a:cubicBezTo>
                    <a:pt x="52" y="322"/>
                    <a:pt x="59" y="321"/>
                    <a:pt x="59" y="325"/>
                  </a:cubicBezTo>
                  <a:cubicBezTo>
                    <a:pt x="59" y="330"/>
                    <a:pt x="59" y="329"/>
                    <a:pt x="61" y="332"/>
                  </a:cubicBezTo>
                  <a:cubicBezTo>
                    <a:pt x="62" y="335"/>
                    <a:pt x="66" y="338"/>
                    <a:pt x="65" y="342"/>
                  </a:cubicBezTo>
                  <a:cubicBezTo>
                    <a:pt x="64" y="347"/>
                    <a:pt x="58" y="349"/>
                    <a:pt x="52" y="350"/>
                  </a:cubicBezTo>
                  <a:cubicBezTo>
                    <a:pt x="46" y="351"/>
                    <a:pt x="44" y="350"/>
                    <a:pt x="47" y="354"/>
                  </a:cubicBezTo>
                  <a:cubicBezTo>
                    <a:pt x="51" y="358"/>
                    <a:pt x="53" y="359"/>
                    <a:pt x="48" y="362"/>
                  </a:cubicBezTo>
                  <a:cubicBezTo>
                    <a:pt x="44" y="365"/>
                    <a:pt x="44" y="366"/>
                    <a:pt x="43" y="368"/>
                  </a:cubicBezTo>
                  <a:cubicBezTo>
                    <a:pt x="42" y="370"/>
                    <a:pt x="42" y="375"/>
                    <a:pt x="39" y="374"/>
                  </a:cubicBezTo>
                  <a:cubicBezTo>
                    <a:pt x="35" y="373"/>
                    <a:pt x="30" y="374"/>
                    <a:pt x="30" y="374"/>
                  </a:cubicBezTo>
                  <a:cubicBezTo>
                    <a:pt x="30" y="374"/>
                    <a:pt x="30" y="356"/>
                    <a:pt x="22" y="357"/>
                  </a:cubicBezTo>
                  <a:cubicBezTo>
                    <a:pt x="13" y="357"/>
                    <a:pt x="9" y="358"/>
                    <a:pt x="8" y="362"/>
                  </a:cubicBezTo>
                  <a:cubicBezTo>
                    <a:pt x="6" y="366"/>
                    <a:pt x="0" y="373"/>
                    <a:pt x="0" y="373"/>
                  </a:cubicBezTo>
                  <a:cubicBezTo>
                    <a:pt x="7" y="379"/>
                    <a:pt x="7" y="379"/>
                    <a:pt x="7" y="379"/>
                  </a:cubicBezTo>
                  <a:cubicBezTo>
                    <a:pt x="10" y="379"/>
                    <a:pt x="10" y="379"/>
                    <a:pt x="10" y="379"/>
                  </a:cubicBezTo>
                  <a:cubicBezTo>
                    <a:pt x="9" y="388"/>
                    <a:pt x="9" y="388"/>
                    <a:pt x="9" y="388"/>
                  </a:cubicBezTo>
                  <a:cubicBezTo>
                    <a:pt x="11" y="390"/>
                    <a:pt x="11" y="390"/>
                    <a:pt x="11" y="390"/>
                  </a:cubicBezTo>
                  <a:cubicBezTo>
                    <a:pt x="9" y="394"/>
                    <a:pt x="9" y="394"/>
                    <a:pt x="9" y="394"/>
                  </a:cubicBezTo>
                  <a:cubicBezTo>
                    <a:pt x="14" y="400"/>
                    <a:pt x="14" y="400"/>
                    <a:pt x="14" y="400"/>
                  </a:cubicBezTo>
                  <a:cubicBezTo>
                    <a:pt x="13" y="409"/>
                    <a:pt x="13" y="409"/>
                    <a:pt x="13" y="409"/>
                  </a:cubicBezTo>
                  <a:cubicBezTo>
                    <a:pt x="19" y="411"/>
                    <a:pt x="19" y="411"/>
                    <a:pt x="19" y="411"/>
                  </a:cubicBezTo>
                  <a:cubicBezTo>
                    <a:pt x="20" y="419"/>
                    <a:pt x="20" y="419"/>
                    <a:pt x="20" y="419"/>
                  </a:cubicBezTo>
                  <a:cubicBezTo>
                    <a:pt x="23" y="421"/>
                    <a:pt x="23" y="421"/>
                    <a:pt x="23" y="421"/>
                  </a:cubicBezTo>
                  <a:cubicBezTo>
                    <a:pt x="27" y="431"/>
                    <a:pt x="27" y="431"/>
                    <a:pt x="27" y="431"/>
                  </a:cubicBezTo>
                  <a:cubicBezTo>
                    <a:pt x="33" y="442"/>
                    <a:pt x="33" y="442"/>
                    <a:pt x="33" y="442"/>
                  </a:cubicBezTo>
                  <a:cubicBezTo>
                    <a:pt x="47" y="445"/>
                    <a:pt x="47" y="445"/>
                    <a:pt x="47" y="445"/>
                  </a:cubicBezTo>
                  <a:cubicBezTo>
                    <a:pt x="47" y="445"/>
                    <a:pt x="83" y="426"/>
                    <a:pt x="81" y="434"/>
                  </a:cubicBezTo>
                  <a:cubicBezTo>
                    <a:pt x="80" y="443"/>
                    <a:pt x="78" y="452"/>
                    <a:pt x="78" y="452"/>
                  </a:cubicBezTo>
                  <a:cubicBezTo>
                    <a:pt x="92" y="453"/>
                    <a:pt x="92" y="453"/>
                    <a:pt x="92" y="453"/>
                  </a:cubicBezTo>
                  <a:cubicBezTo>
                    <a:pt x="94" y="463"/>
                    <a:pt x="94" y="463"/>
                    <a:pt x="94" y="463"/>
                  </a:cubicBezTo>
                  <a:cubicBezTo>
                    <a:pt x="91" y="468"/>
                    <a:pt x="91" y="468"/>
                    <a:pt x="91" y="468"/>
                  </a:cubicBezTo>
                  <a:cubicBezTo>
                    <a:pt x="99" y="474"/>
                    <a:pt x="99" y="474"/>
                    <a:pt x="99" y="474"/>
                  </a:cubicBezTo>
                  <a:cubicBezTo>
                    <a:pt x="101" y="482"/>
                    <a:pt x="101" y="482"/>
                    <a:pt x="101" y="482"/>
                  </a:cubicBezTo>
                  <a:cubicBezTo>
                    <a:pt x="110" y="482"/>
                    <a:pt x="110" y="482"/>
                    <a:pt x="110" y="482"/>
                  </a:cubicBezTo>
                  <a:cubicBezTo>
                    <a:pt x="114" y="487"/>
                    <a:pt x="114" y="487"/>
                    <a:pt x="114" y="487"/>
                  </a:cubicBezTo>
                  <a:cubicBezTo>
                    <a:pt x="109" y="495"/>
                    <a:pt x="109" y="495"/>
                    <a:pt x="109" y="495"/>
                  </a:cubicBezTo>
                  <a:cubicBezTo>
                    <a:pt x="112" y="502"/>
                    <a:pt x="112" y="502"/>
                    <a:pt x="112" y="502"/>
                  </a:cubicBezTo>
                  <a:cubicBezTo>
                    <a:pt x="123" y="503"/>
                    <a:pt x="123" y="503"/>
                    <a:pt x="123" y="503"/>
                  </a:cubicBezTo>
                  <a:cubicBezTo>
                    <a:pt x="127" y="500"/>
                    <a:pt x="127" y="500"/>
                    <a:pt x="127" y="500"/>
                  </a:cubicBezTo>
                  <a:cubicBezTo>
                    <a:pt x="132" y="502"/>
                    <a:pt x="132" y="502"/>
                    <a:pt x="132" y="502"/>
                  </a:cubicBezTo>
                  <a:cubicBezTo>
                    <a:pt x="132" y="513"/>
                    <a:pt x="132" y="513"/>
                    <a:pt x="132" y="513"/>
                  </a:cubicBezTo>
                  <a:cubicBezTo>
                    <a:pt x="139" y="516"/>
                    <a:pt x="139" y="516"/>
                    <a:pt x="139" y="516"/>
                  </a:cubicBezTo>
                  <a:cubicBezTo>
                    <a:pt x="141" y="521"/>
                    <a:pt x="141" y="521"/>
                    <a:pt x="141" y="521"/>
                  </a:cubicBezTo>
                  <a:cubicBezTo>
                    <a:pt x="138" y="528"/>
                    <a:pt x="138" y="528"/>
                    <a:pt x="138" y="528"/>
                  </a:cubicBezTo>
                  <a:cubicBezTo>
                    <a:pt x="138" y="532"/>
                    <a:pt x="138" y="532"/>
                    <a:pt x="138" y="532"/>
                  </a:cubicBezTo>
                  <a:cubicBezTo>
                    <a:pt x="139" y="532"/>
                    <a:pt x="139" y="532"/>
                    <a:pt x="139" y="532"/>
                  </a:cubicBezTo>
                  <a:cubicBezTo>
                    <a:pt x="145" y="530"/>
                    <a:pt x="145" y="530"/>
                    <a:pt x="145" y="530"/>
                  </a:cubicBezTo>
                  <a:cubicBezTo>
                    <a:pt x="151" y="534"/>
                    <a:pt x="151" y="534"/>
                    <a:pt x="151" y="534"/>
                  </a:cubicBezTo>
                  <a:cubicBezTo>
                    <a:pt x="156" y="528"/>
                    <a:pt x="156" y="528"/>
                    <a:pt x="156" y="528"/>
                  </a:cubicBezTo>
                  <a:cubicBezTo>
                    <a:pt x="155" y="525"/>
                    <a:pt x="155" y="525"/>
                    <a:pt x="155" y="525"/>
                  </a:cubicBezTo>
                  <a:cubicBezTo>
                    <a:pt x="159" y="517"/>
                    <a:pt x="159" y="517"/>
                    <a:pt x="159" y="517"/>
                  </a:cubicBezTo>
                  <a:cubicBezTo>
                    <a:pt x="150" y="507"/>
                    <a:pt x="150" y="507"/>
                    <a:pt x="150" y="507"/>
                  </a:cubicBezTo>
                  <a:cubicBezTo>
                    <a:pt x="163" y="496"/>
                    <a:pt x="163" y="496"/>
                    <a:pt x="163" y="496"/>
                  </a:cubicBezTo>
                  <a:cubicBezTo>
                    <a:pt x="160" y="481"/>
                    <a:pt x="160" y="481"/>
                    <a:pt x="160" y="481"/>
                  </a:cubicBezTo>
                  <a:cubicBezTo>
                    <a:pt x="150" y="478"/>
                    <a:pt x="150" y="478"/>
                    <a:pt x="150" y="478"/>
                  </a:cubicBezTo>
                  <a:cubicBezTo>
                    <a:pt x="150" y="470"/>
                    <a:pt x="150" y="470"/>
                    <a:pt x="150" y="470"/>
                  </a:cubicBezTo>
                  <a:cubicBezTo>
                    <a:pt x="163" y="452"/>
                    <a:pt x="163" y="452"/>
                    <a:pt x="163" y="452"/>
                  </a:cubicBezTo>
                  <a:cubicBezTo>
                    <a:pt x="163" y="452"/>
                    <a:pt x="166" y="438"/>
                    <a:pt x="167" y="432"/>
                  </a:cubicBezTo>
                  <a:cubicBezTo>
                    <a:pt x="168" y="425"/>
                    <a:pt x="170" y="426"/>
                    <a:pt x="175" y="427"/>
                  </a:cubicBezTo>
                  <a:cubicBezTo>
                    <a:pt x="180" y="427"/>
                    <a:pt x="182" y="420"/>
                    <a:pt x="186" y="417"/>
                  </a:cubicBezTo>
                  <a:cubicBezTo>
                    <a:pt x="189" y="414"/>
                    <a:pt x="190" y="419"/>
                    <a:pt x="193" y="422"/>
                  </a:cubicBezTo>
                  <a:cubicBezTo>
                    <a:pt x="196" y="424"/>
                    <a:pt x="197" y="419"/>
                    <a:pt x="197" y="418"/>
                  </a:cubicBezTo>
                  <a:cubicBezTo>
                    <a:pt x="198" y="416"/>
                    <a:pt x="201" y="412"/>
                    <a:pt x="203" y="413"/>
                  </a:cubicBezTo>
                  <a:cubicBezTo>
                    <a:pt x="206" y="414"/>
                    <a:pt x="205" y="419"/>
                    <a:pt x="204" y="422"/>
                  </a:cubicBezTo>
                  <a:cubicBezTo>
                    <a:pt x="202" y="425"/>
                    <a:pt x="206" y="429"/>
                    <a:pt x="215" y="432"/>
                  </a:cubicBezTo>
                  <a:cubicBezTo>
                    <a:pt x="224" y="435"/>
                    <a:pt x="223" y="422"/>
                    <a:pt x="227" y="417"/>
                  </a:cubicBezTo>
                  <a:cubicBezTo>
                    <a:pt x="231" y="411"/>
                    <a:pt x="234" y="424"/>
                    <a:pt x="235" y="433"/>
                  </a:cubicBezTo>
                  <a:cubicBezTo>
                    <a:pt x="236" y="442"/>
                    <a:pt x="242" y="429"/>
                    <a:pt x="243" y="424"/>
                  </a:cubicBezTo>
                  <a:cubicBezTo>
                    <a:pt x="245" y="419"/>
                    <a:pt x="247" y="424"/>
                    <a:pt x="250" y="430"/>
                  </a:cubicBezTo>
                  <a:cubicBezTo>
                    <a:pt x="252" y="437"/>
                    <a:pt x="253" y="425"/>
                    <a:pt x="253" y="418"/>
                  </a:cubicBezTo>
                  <a:cubicBezTo>
                    <a:pt x="253" y="412"/>
                    <a:pt x="259" y="415"/>
                    <a:pt x="261" y="418"/>
                  </a:cubicBezTo>
                  <a:cubicBezTo>
                    <a:pt x="263" y="420"/>
                    <a:pt x="266" y="418"/>
                    <a:pt x="269" y="412"/>
                  </a:cubicBezTo>
                  <a:cubicBezTo>
                    <a:pt x="272" y="406"/>
                    <a:pt x="284" y="427"/>
                    <a:pt x="288" y="433"/>
                  </a:cubicBezTo>
                  <a:cubicBezTo>
                    <a:pt x="292" y="439"/>
                    <a:pt x="299" y="439"/>
                    <a:pt x="308" y="439"/>
                  </a:cubicBezTo>
                  <a:cubicBezTo>
                    <a:pt x="317" y="438"/>
                    <a:pt x="323" y="442"/>
                    <a:pt x="324" y="446"/>
                  </a:cubicBezTo>
                  <a:cubicBezTo>
                    <a:pt x="325" y="450"/>
                    <a:pt x="329" y="450"/>
                    <a:pt x="335" y="449"/>
                  </a:cubicBezTo>
                  <a:cubicBezTo>
                    <a:pt x="340" y="447"/>
                    <a:pt x="339" y="449"/>
                    <a:pt x="343" y="453"/>
                  </a:cubicBezTo>
                  <a:cubicBezTo>
                    <a:pt x="346" y="457"/>
                    <a:pt x="349" y="456"/>
                    <a:pt x="353" y="452"/>
                  </a:cubicBezTo>
                  <a:cubicBezTo>
                    <a:pt x="357" y="449"/>
                    <a:pt x="362" y="456"/>
                    <a:pt x="363" y="459"/>
                  </a:cubicBezTo>
                  <a:cubicBezTo>
                    <a:pt x="364" y="463"/>
                    <a:pt x="367" y="468"/>
                    <a:pt x="373" y="467"/>
                  </a:cubicBezTo>
                  <a:cubicBezTo>
                    <a:pt x="379" y="466"/>
                    <a:pt x="391" y="465"/>
                    <a:pt x="398" y="465"/>
                  </a:cubicBezTo>
                  <a:cubicBezTo>
                    <a:pt x="404" y="465"/>
                    <a:pt x="404" y="459"/>
                    <a:pt x="405" y="455"/>
                  </a:cubicBezTo>
                  <a:cubicBezTo>
                    <a:pt x="406" y="450"/>
                    <a:pt x="413" y="447"/>
                    <a:pt x="418" y="443"/>
                  </a:cubicBezTo>
                  <a:cubicBezTo>
                    <a:pt x="423" y="439"/>
                    <a:pt x="424" y="449"/>
                    <a:pt x="430" y="456"/>
                  </a:cubicBezTo>
                  <a:cubicBezTo>
                    <a:pt x="436" y="462"/>
                    <a:pt x="438" y="461"/>
                    <a:pt x="444" y="460"/>
                  </a:cubicBezTo>
                  <a:cubicBezTo>
                    <a:pt x="450" y="460"/>
                    <a:pt x="451" y="464"/>
                    <a:pt x="457" y="466"/>
                  </a:cubicBezTo>
                  <a:cubicBezTo>
                    <a:pt x="463" y="468"/>
                    <a:pt x="464" y="462"/>
                    <a:pt x="466" y="458"/>
                  </a:cubicBezTo>
                  <a:cubicBezTo>
                    <a:pt x="467" y="454"/>
                    <a:pt x="472" y="455"/>
                    <a:pt x="476" y="455"/>
                  </a:cubicBezTo>
                  <a:cubicBezTo>
                    <a:pt x="480" y="456"/>
                    <a:pt x="482" y="455"/>
                    <a:pt x="485" y="452"/>
                  </a:cubicBezTo>
                  <a:cubicBezTo>
                    <a:pt x="489" y="449"/>
                    <a:pt x="498" y="451"/>
                    <a:pt x="501" y="456"/>
                  </a:cubicBezTo>
                  <a:cubicBezTo>
                    <a:pt x="504" y="461"/>
                    <a:pt x="520" y="448"/>
                    <a:pt x="530" y="444"/>
                  </a:cubicBezTo>
                  <a:cubicBezTo>
                    <a:pt x="541" y="440"/>
                    <a:pt x="551" y="444"/>
                    <a:pt x="551" y="449"/>
                  </a:cubicBezTo>
                  <a:cubicBezTo>
                    <a:pt x="551" y="451"/>
                    <a:pt x="553" y="452"/>
                    <a:pt x="555" y="452"/>
                  </a:cubicBezTo>
                  <a:cubicBezTo>
                    <a:pt x="555" y="451"/>
                    <a:pt x="558" y="438"/>
                    <a:pt x="552" y="437"/>
                  </a:cubicBezTo>
                  <a:close/>
                  <a:moveTo>
                    <a:pt x="166" y="226"/>
                  </a:moveTo>
                  <a:cubicBezTo>
                    <a:pt x="166" y="227"/>
                    <a:pt x="164" y="226"/>
                    <a:pt x="163" y="225"/>
                  </a:cubicBezTo>
                  <a:cubicBezTo>
                    <a:pt x="161" y="223"/>
                    <a:pt x="160" y="221"/>
                    <a:pt x="158" y="219"/>
                  </a:cubicBezTo>
                  <a:cubicBezTo>
                    <a:pt x="157" y="217"/>
                    <a:pt x="155" y="215"/>
                    <a:pt x="153" y="213"/>
                  </a:cubicBezTo>
                  <a:cubicBezTo>
                    <a:pt x="151" y="212"/>
                    <a:pt x="149" y="211"/>
                    <a:pt x="147" y="210"/>
                  </a:cubicBezTo>
                  <a:cubicBezTo>
                    <a:pt x="145" y="209"/>
                    <a:pt x="142" y="208"/>
                    <a:pt x="141" y="206"/>
                  </a:cubicBezTo>
                  <a:cubicBezTo>
                    <a:pt x="139" y="204"/>
                    <a:pt x="138" y="202"/>
                    <a:pt x="137" y="200"/>
                  </a:cubicBezTo>
                  <a:cubicBezTo>
                    <a:pt x="137" y="197"/>
                    <a:pt x="136" y="195"/>
                    <a:pt x="136" y="193"/>
                  </a:cubicBezTo>
                  <a:cubicBezTo>
                    <a:pt x="135" y="190"/>
                    <a:pt x="135" y="188"/>
                    <a:pt x="134" y="186"/>
                  </a:cubicBezTo>
                  <a:cubicBezTo>
                    <a:pt x="133" y="185"/>
                    <a:pt x="132" y="184"/>
                    <a:pt x="130" y="185"/>
                  </a:cubicBezTo>
                  <a:cubicBezTo>
                    <a:pt x="129" y="187"/>
                    <a:pt x="127" y="189"/>
                    <a:pt x="126" y="190"/>
                  </a:cubicBezTo>
                  <a:cubicBezTo>
                    <a:pt x="125" y="192"/>
                    <a:pt x="123" y="193"/>
                    <a:pt x="122" y="194"/>
                  </a:cubicBezTo>
                  <a:cubicBezTo>
                    <a:pt x="121" y="195"/>
                    <a:pt x="120" y="196"/>
                    <a:pt x="119" y="198"/>
                  </a:cubicBezTo>
                  <a:cubicBezTo>
                    <a:pt x="118" y="198"/>
                    <a:pt x="117" y="199"/>
                    <a:pt x="117" y="201"/>
                  </a:cubicBezTo>
                  <a:cubicBezTo>
                    <a:pt x="117" y="202"/>
                    <a:pt x="117" y="204"/>
                    <a:pt x="117" y="205"/>
                  </a:cubicBezTo>
                  <a:cubicBezTo>
                    <a:pt x="116" y="206"/>
                    <a:pt x="116" y="206"/>
                    <a:pt x="116" y="207"/>
                  </a:cubicBezTo>
                  <a:cubicBezTo>
                    <a:pt x="116" y="208"/>
                    <a:pt x="116" y="208"/>
                    <a:pt x="115" y="209"/>
                  </a:cubicBezTo>
                  <a:cubicBezTo>
                    <a:pt x="115" y="210"/>
                    <a:pt x="115" y="210"/>
                    <a:pt x="115" y="211"/>
                  </a:cubicBezTo>
                  <a:cubicBezTo>
                    <a:pt x="114" y="212"/>
                    <a:pt x="114" y="212"/>
                    <a:pt x="114" y="213"/>
                  </a:cubicBezTo>
                  <a:cubicBezTo>
                    <a:pt x="114" y="214"/>
                    <a:pt x="113" y="216"/>
                    <a:pt x="112" y="217"/>
                  </a:cubicBezTo>
                  <a:cubicBezTo>
                    <a:pt x="112" y="218"/>
                    <a:pt x="111" y="219"/>
                    <a:pt x="110" y="220"/>
                  </a:cubicBezTo>
                  <a:cubicBezTo>
                    <a:pt x="109" y="222"/>
                    <a:pt x="107" y="223"/>
                    <a:pt x="105" y="225"/>
                  </a:cubicBezTo>
                  <a:cubicBezTo>
                    <a:pt x="104" y="225"/>
                    <a:pt x="103" y="226"/>
                    <a:pt x="101" y="225"/>
                  </a:cubicBezTo>
                  <a:cubicBezTo>
                    <a:pt x="101" y="225"/>
                    <a:pt x="101" y="225"/>
                    <a:pt x="101" y="225"/>
                  </a:cubicBezTo>
                  <a:cubicBezTo>
                    <a:pt x="100" y="225"/>
                    <a:pt x="100" y="225"/>
                    <a:pt x="100" y="225"/>
                  </a:cubicBezTo>
                  <a:cubicBezTo>
                    <a:pt x="99" y="225"/>
                    <a:pt x="99" y="224"/>
                    <a:pt x="99" y="224"/>
                  </a:cubicBezTo>
                  <a:cubicBezTo>
                    <a:pt x="99" y="223"/>
                    <a:pt x="99" y="221"/>
                    <a:pt x="100" y="220"/>
                  </a:cubicBezTo>
                  <a:cubicBezTo>
                    <a:pt x="101" y="218"/>
                    <a:pt x="102" y="217"/>
                    <a:pt x="103" y="215"/>
                  </a:cubicBezTo>
                  <a:cubicBezTo>
                    <a:pt x="105" y="212"/>
                    <a:pt x="107" y="209"/>
                    <a:pt x="108" y="205"/>
                  </a:cubicBezTo>
                  <a:cubicBezTo>
                    <a:pt x="109" y="203"/>
                    <a:pt x="109" y="201"/>
                    <a:pt x="108" y="199"/>
                  </a:cubicBezTo>
                  <a:cubicBezTo>
                    <a:pt x="108" y="194"/>
                    <a:pt x="110" y="189"/>
                    <a:pt x="114" y="186"/>
                  </a:cubicBezTo>
                  <a:cubicBezTo>
                    <a:pt x="116" y="185"/>
                    <a:pt x="118" y="184"/>
                    <a:pt x="120" y="183"/>
                  </a:cubicBezTo>
                  <a:cubicBezTo>
                    <a:pt x="123" y="182"/>
                    <a:pt x="125" y="180"/>
                    <a:pt x="126" y="178"/>
                  </a:cubicBezTo>
                  <a:cubicBezTo>
                    <a:pt x="130" y="173"/>
                    <a:pt x="130" y="167"/>
                    <a:pt x="132" y="161"/>
                  </a:cubicBezTo>
                  <a:cubicBezTo>
                    <a:pt x="133" y="158"/>
                    <a:pt x="135" y="156"/>
                    <a:pt x="136" y="154"/>
                  </a:cubicBezTo>
                  <a:cubicBezTo>
                    <a:pt x="137" y="151"/>
                    <a:pt x="138" y="147"/>
                    <a:pt x="138" y="144"/>
                  </a:cubicBezTo>
                  <a:cubicBezTo>
                    <a:pt x="138" y="142"/>
                    <a:pt x="137" y="139"/>
                    <a:pt x="138" y="136"/>
                  </a:cubicBezTo>
                  <a:cubicBezTo>
                    <a:pt x="139" y="134"/>
                    <a:pt x="141" y="132"/>
                    <a:pt x="143" y="131"/>
                  </a:cubicBezTo>
                  <a:cubicBezTo>
                    <a:pt x="146" y="130"/>
                    <a:pt x="148" y="129"/>
                    <a:pt x="151" y="128"/>
                  </a:cubicBezTo>
                  <a:cubicBezTo>
                    <a:pt x="153" y="128"/>
                    <a:pt x="155" y="128"/>
                    <a:pt x="155" y="130"/>
                  </a:cubicBezTo>
                  <a:cubicBezTo>
                    <a:pt x="155" y="133"/>
                    <a:pt x="154" y="135"/>
                    <a:pt x="153" y="138"/>
                  </a:cubicBezTo>
                  <a:cubicBezTo>
                    <a:pt x="152" y="140"/>
                    <a:pt x="151" y="142"/>
                    <a:pt x="149" y="144"/>
                  </a:cubicBezTo>
                  <a:cubicBezTo>
                    <a:pt x="148" y="145"/>
                    <a:pt x="146" y="145"/>
                    <a:pt x="144" y="146"/>
                  </a:cubicBezTo>
                  <a:cubicBezTo>
                    <a:pt x="143" y="148"/>
                    <a:pt x="142" y="150"/>
                    <a:pt x="142" y="152"/>
                  </a:cubicBezTo>
                  <a:cubicBezTo>
                    <a:pt x="141" y="156"/>
                    <a:pt x="141" y="159"/>
                    <a:pt x="141" y="163"/>
                  </a:cubicBezTo>
                  <a:cubicBezTo>
                    <a:pt x="140" y="166"/>
                    <a:pt x="140" y="169"/>
                    <a:pt x="140" y="171"/>
                  </a:cubicBezTo>
                  <a:cubicBezTo>
                    <a:pt x="140" y="174"/>
                    <a:pt x="140" y="176"/>
                    <a:pt x="140" y="178"/>
                  </a:cubicBezTo>
                  <a:cubicBezTo>
                    <a:pt x="140" y="181"/>
                    <a:pt x="141" y="184"/>
                    <a:pt x="141" y="187"/>
                  </a:cubicBezTo>
                  <a:cubicBezTo>
                    <a:pt x="141" y="189"/>
                    <a:pt x="142" y="191"/>
                    <a:pt x="143" y="192"/>
                  </a:cubicBezTo>
                  <a:cubicBezTo>
                    <a:pt x="143" y="193"/>
                    <a:pt x="143" y="194"/>
                    <a:pt x="143" y="195"/>
                  </a:cubicBezTo>
                  <a:cubicBezTo>
                    <a:pt x="144" y="196"/>
                    <a:pt x="144" y="197"/>
                    <a:pt x="145" y="197"/>
                  </a:cubicBezTo>
                  <a:cubicBezTo>
                    <a:pt x="145" y="198"/>
                    <a:pt x="145" y="198"/>
                    <a:pt x="145" y="199"/>
                  </a:cubicBezTo>
                  <a:cubicBezTo>
                    <a:pt x="145" y="199"/>
                    <a:pt x="145" y="199"/>
                    <a:pt x="146" y="199"/>
                  </a:cubicBezTo>
                  <a:cubicBezTo>
                    <a:pt x="146" y="200"/>
                    <a:pt x="147" y="200"/>
                    <a:pt x="147" y="201"/>
                  </a:cubicBezTo>
                  <a:cubicBezTo>
                    <a:pt x="147" y="201"/>
                    <a:pt x="148" y="201"/>
                    <a:pt x="148" y="202"/>
                  </a:cubicBezTo>
                  <a:cubicBezTo>
                    <a:pt x="148" y="202"/>
                    <a:pt x="148" y="202"/>
                    <a:pt x="149" y="202"/>
                  </a:cubicBezTo>
                  <a:cubicBezTo>
                    <a:pt x="150" y="203"/>
                    <a:pt x="151" y="204"/>
                    <a:pt x="151" y="205"/>
                  </a:cubicBezTo>
                  <a:cubicBezTo>
                    <a:pt x="152" y="206"/>
                    <a:pt x="152" y="206"/>
                    <a:pt x="152" y="206"/>
                  </a:cubicBezTo>
                  <a:cubicBezTo>
                    <a:pt x="152" y="206"/>
                    <a:pt x="153" y="207"/>
                    <a:pt x="153" y="207"/>
                  </a:cubicBezTo>
                  <a:cubicBezTo>
                    <a:pt x="153" y="207"/>
                    <a:pt x="154" y="208"/>
                    <a:pt x="154" y="208"/>
                  </a:cubicBezTo>
                  <a:cubicBezTo>
                    <a:pt x="155" y="209"/>
                    <a:pt x="156" y="209"/>
                    <a:pt x="157" y="209"/>
                  </a:cubicBezTo>
                  <a:cubicBezTo>
                    <a:pt x="158" y="210"/>
                    <a:pt x="158" y="210"/>
                    <a:pt x="159" y="211"/>
                  </a:cubicBezTo>
                  <a:cubicBezTo>
                    <a:pt x="159" y="212"/>
                    <a:pt x="160" y="213"/>
                    <a:pt x="160" y="213"/>
                  </a:cubicBezTo>
                  <a:cubicBezTo>
                    <a:pt x="162" y="215"/>
                    <a:pt x="163" y="217"/>
                    <a:pt x="164" y="220"/>
                  </a:cubicBezTo>
                  <a:cubicBezTo>
                    <a:pt x="165" y="221"/>
                    <a:pt x="166" y="224"/>
                    <a:pt x="166" y="226"/>
                  </a:cubicBezTo>
                  <a:close/>
                  <a:moveTo>
                    <a:pt x="298" y="247"/>
                  </a:moveTo>
                  <a:cubicBezTo>
                    <a:pt x="298" y="249"/>
                    <a:pt x="297" y="251"/>
                    <a:pt x="296" y="252"/>
                  </a:cubicBezTo>
                  <a:cubicBezTo>
                    <a:pt x="295" y="254"/>
                    <a:pt x="294" y="254"/>
                    <a:pt x="293" y="255"/>
                  </a:cubicBezTo>
                  <a:cubicBezTo>
                    <a:pt x="292" y="256"/>
                    <a:pt x="291" y="258"/>
                    <a:pt x="290" y="259"/>
                  </a:cubicBezTo>
                  <a:cubicBezTo>
                    <a:pt x="290" y="259"/>
                    <a:pt x="290" y="259"/>
                    <a:pt x="290" y="259"/>
                  </a:cubicBezTo>
                  <a:cubicBezTo>
                    <a:pt x="288" y="261"/>
                    <a:pt x="285" y="265"/>
                    <a:pt x="281" y="263"/>
                  </a:cubicBezTo>
                  <a:cubicBezTo>
                    <a:pt x="277" y="261"/>
                    <a:pt x="280" y="257"/>
                    <a:pt x="282" y="255"/>
                  </a:cubicBezTo>
                  <a:cubicBezTo>
                    <a:pt x="283" y="253"/>
                    <a:pt x="285" y="251"/>
                    <a:pt x="286" y="249"/>
                  </a:cubicBezTo>
                  <a:cubicBezTo>
                    <a:pt x="287" y="247"/>
                    <a:pt x="288" y="245"/>
                    <a:pt x="287" y="242"/>
                  </a:cubicBezTo>
                  <a:cubicBezTo>
                    <a:pt x="286" y="241"/>
                    <a:pt x="285" y="240"/>
                    <a:pt x="284" y="239"/>
                  </a:cubicBezTo>
                  <a:cubicBezTo>
                    <a:pt x="283" y="237"/>
                    <a:pt x="283" y="236"/>
                    <a:pt x="282" y="234"/>
                  </a:cubicBezTo>
                  <a:cubicBezTo>
                    <a:pt x="282" y="230"/>
                    <a:pt x="284" y="226"/>
                    <a:pt x="285" y="223"/>
                  </a:cubicBezTo>
                  <a:cubicBezTo>
                    <a:pt x="287" y="220"/>
                    <a:pt x="289" y="217"/>
                    <a:pt x="292" y="217"/>
                  </a:cubicBezTo>
                  <a:cubicBezTo>
                    <a:pt x="297" y="218"/>
                    <a:pt x="295" y="224"/>
                    <a:pt x="295" y="227"/>
                  </a:cubicBezTo>
                  <a:cubicBezTo>
                    <a:pt x="294" y="230"/>
                    <a:pt x="292" y="234"/>
                    <a:pt x="294" y="238"/>
                  </a:cubicBezTo>
                  <a:cubicBezTo>
                    <a:pt x="296" y="241"/>
                    <a:pt x="299" y="243"/>
                    <a:pt x="298" y="24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 name="Freeform 684">
              <a:extLst>
                <a:ext uri="{FF2B5EF4-FFF2-40B4-BE49-F238E27FC236}">
                  <a16:creationId xmlns:a16="http://schemas.microsoft.com/office/drawing/2014/main" id="{5E70F369-4273-EB40-8CE8-2E855C550B53}"/>
                </a:ext>
              </a:extLst>
            </p:cNvPr>
            <p:cNvSpPr>
              <a:spLocks/>
            </p:cNvSpPr>
            <p:nvPr/>
          </p:nvSpPr>
          <p:spPr bwMode="auto">
            <a:xfrm>
              <a:off x="-1905667" y="7832676"/>
              <a:ext cx="676275" cy="476250"/>
            </a:xfrm>
            <a:custGeom>
              <a:avLst/>
              <a:gdLst>
                <a:gd name="T0" fmla="*/ 208 w 213"/>
                <a:gd name="T1" fmla="*/ 91 h 150"/>
                <a:gd name="T2" fmla="*/ 212 w 213"/>
                <a:gd name="T3" fmla="*/ 102 h 150"/>
                <a:gd name="T4" fmla="*/ 210 w 213"/>
                <a:gd name="T5" fmla="*/ 107 h 150"/>
                <a:gd name="T6" fmla="*/ 207 w 213"/>
                <a:gd name="T7" fmla="*/ 117 h 150"/>
                <a:gd name="T8" fmla="*/ 195 w 213"/>
                <a:gd name="T9" fmla="*/ 116 h 150"/>
                <a:gd name="T10" fmla="*/ 173 w 213"/>
                <a:gd name="T11" fmla="*/ 130 h 150"/>
                <a:gd name="T12" fmla="*/ 162 w 213"/>
                <a:gd name="T13" fmla="*/ 125 h 150"/>
                <a:gd name="T14" fmla="*/ 153 w 213"/>
                <a:gd name="T15" fmla="*/ 126 h 150"/>
                <a:gd name="T16" fmla="*/ 145 w 213"/>
                <a:gd name="T17" fmla="*/ 121 h 150"/>
                <a:gd name="T18" fmla="*/ 135 w 213"/>
                <a:gd name="T19" fmla="*/ 125 h 150"/>
                <a:gd name="T20" fmla="*/ 126 w 213"/>
                <a:gd name="T21" fmla="*/ 119 h 150"/>
                <a:gd name="T22" fmla="*/ 111 w 213"/>
                <a:gd name="T23" fmla="*/ 137 h 150"/>
                <a:gd name="T24" fmla="*/ 106 w 213"/>
                <a:gd name="T25" fmla="*/ 133 h 150"/>
                <a:gd name="T26" fmla="*/ 95 w 213"/>
                <a:gd name="T27" fmla="*/ 139 h 150"/>
                <a:gd name="T28" fmla="*/ 90 w 213"/>
                <a:gd name="T29" fmla="*/ 136 h 150"/>
                <a:gd name="T30" fmla="*/ 83 w 213"/>
                <a:gd name="T31" fmla="*/ 139 h 150"/>
                <a:gd name="T32" fmla="*/ 82 w 213"/>
                <a:gd name="T33" fmla="*/ 145 h 150"/>
                <a:gd name="T34" fmla="*/ 76 w 213"/>
                <a:gd name="T35" fmla="*/ 150 h 150"/>
                <a:gd name="T36" fmla="*/ 66 w 213"/>
                <a:gd name="T37" fmla="*/ 145 h 150"/>
                <a:gd name="T38" fmla="*/ 66 w 213"/>
                <a:gd name="T39" fmla="*/ 138 h 150"/>
                <a:gd name="T40" fmla="*/ 56 w 213"/>
                <a:gd name="T41" fmla="*/ 146 h 150"/>
                <a:gd name="T42" fmla="*/ 40 w 213"/>
                <a:gd name="T43" fmla="*/ 131 h 150"/>
                <a:gd name="T44" fmla="*/ 33 w 213"/>
                <a:gd name="T45" fmla="*/ 109 h 150"/>
                <a:gd name="T46" fmla="*/ 38 w 213"/>
                <a:gd name="T47" fmla="*/ 102 h 150"/>
                <a:gd name="T48" fmla="*/ 35 w 213"/>
                <a:gd name="T49" fmla="*/ 95 h 150"/>
                <a:gd name="T50" fmla="*/ 16 w 213"/>
                <a:gd name="T51" fmla="*/ 92 h 150"/>
                <a:gd name="T52" fmla="*/ 0 w 213"/>
                <a:gd name="T53" fmla="*/ 63 h 150"/>
                <a:gd name="T54" fmla="*/ 6 w 213"/>
                <a:gd name="T55" fmla="*/ 53 h 150"/>
                <a:gd name="T56" fmla="*/ 38 w 213"/>
                <a:gd name="T57" fmla="*/ 35 h 150"/>
                <a:gd name="T58" fmla="*/ 61 w 213"/>
                <a:gd name="T59" fmla="*/ 36 h 150"/>
                <a:gd name="T60" fmla="*/ 84 w 213"/>
                <a:gd name="T61" fmla="*/ 21 h 150"/>
                <a:gd name="T62" fmla="*/ 106 w 213"/>
                <a:gd name="T63" fmla="*/ 21 h 150"/>
                <a:gd name="T64" fmla="*/ 110 w 213"/>
                <a:gd name="T65" fmla="*/ 11 h 150"/>
                <a:gd name="T66" fmla="*/ 127 w 213"/>
                <a:gd name="T67" fmla="*/ 10 h 150"/>
                <a:gd name="T68" fmla="*/ 127 w 213"/>
                <a:gd name="T69" fmla="*/ 2 h 150"/>
                <a:gd name="T70" fmla="*/ 134 w 213"/>
                <a:gd name="T71" fmla="*/ 0 h 150"/>
                <a:gd name="T72" fmla="*/ 142 w 213"/>
                <a:gd name="T73" fmla="*/ 6 h 150"/>
                <a:gd name="T74" fmla="*/ 149 w 213"/>
                <a:gd name="T75" fmla="*/ 1 h 150"/>
                <a:gd name="T76" fmla="*/ 157 w 213"/>
                <a:gd name="T77" fmla="*/ 16 h 150"/>
                <a:gd name="T78" fmla="*/ 164 w 213"/>
                <a:gd name="T79" fmla="*/ 13 h 150"/>
                <a:gd name="T80" fmla="*/ 169 w 213"/>
                <a:gd name="T81" fmla="*/ 19 h 150"/>
                <a:gd name="T82" fmla="*/ 178 w 213"/>
                <a:gd name="T83" fmla="*/ 15 h 150"/>
                <a:gd name="T84" fmla="*/ 191 w 213"/>
                <a:gd name="T85" fmla="*/ 21 h 150"/>
                <a:gd name="T86" fmla="*/ 201 w 213"/>
                <a:gd name="T87" fmla="*/ 25 h 150"/>
                <a:gd name="T88" fmla="*/ 200 w 213"/>
                <a:gd name="T89" fmla="*/ 63 h 150"/>
                <a:gd name="T90" fmla="*/ 213 w 213"/>
                <a:gd name="T91" fmla="*/ 85 h 150"/>
                <a:gd name="T92" fmla="*/ 208 w 213"/>
                <a:gd name="T93" fmla="*/ 9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3" h="150">
                  <a:moveTo>
                    <a:pt x="208" y="91"/>
                  </a:moveTo>
                  <a:cubicBezTo>
                    <a:pt x="212" y="102"/>
                    <a:pt x="212" y="102"/>
                    <a:pt x="212" y="102"/>
                  </a:cubicBezTo>
                  <a:cubicBezTo>
                    <a:pt x="210" y="107"/>
                    <a:pt x="210" y="107"/>
                    <a:pt x="210" y="107"/>
                  </a:cubicBezTo>
                  <a:cubicBezTo>
                    <a:pt x="207" y="117"/>
                    <a:pt x="207" y="117"/>
                    <a:pt x="207" y="117"/>
                  </a:cubicBezTo>
                  <a:cubicBezTo>
                    <a:pt x="195" y="116"/>
                    <a:pt x="195" y="116"/>
                    <a:pt x="195" y="116"/>
                  </a:cubicBezTo>
                  <a:cubicBezTo>
                    <a:pt x="173" y="130"/>
                    <a:pt x="173" y="130"/>
                    <a:pt x="173" y="130"/>
                  </a:cubicBezTo>
                  <a:cubicBezTo>
                    <a:pt x="162" y="125"/>
                    <a:pt x="162" y="125"/>
                    <a:pt x="162" y="125"/>
                  </a:cubicBezTo>
                  <a:cubicBezTo>
                    <a:pt x="153" y="126"/>
                    <a:pt x="153" y="126"/>
                    <a:pt x="153" y="126"/>
                  </a:cubicBezTo>
                  <a:cubicBezTo>
                    <a:pt x="145" y="121"/>
                    <a:pt x="145" y="121"/>
                    <a:pt x="145" y="121"/>
                  </a:cubicBezTo>
                  <a:cubicBezTo>
                    <a:pt x="135" y="125"/>
                    <a:pt x="135" y="125"/>
                    <a:pt x="135" y="125"/>
                  </a:cubicBezTo>
                  <a:cubicBezTo>
                    <a:pt x="126" y="119"/>
                    <a:pt x="126" y="119"/>
                    <a:pt x="126" y="119"/>
                  </a:cubicBezTo>
                  <a:cubicBezTo>
                    <a:pt x="111" y="137"/>
                    <a:pt x="111" y="137"/>
                    <a:pt x="111" y="137"/>
                  </a:cubicBezTo>
                  <a:cubicBezTo>
                    <a:pt x="106" y="133"/>
                    <a:pt x="106" y="133"/>
                    <a:pt x="106" y="133"/>
                  </a:cubicBezTo>
                  <a:cubicBezTo>
                    <a:pt x="95" y="139"/>
                    <a:pt x="95" y="139"/>
                    <a:pt x="95" y="139"/>
                  </a:cubicBezTo>
                  <a:cubicBezTo>
                    <a:pt x="90" y="136"/>
                    <a:pt x="90" y="136"/>
                    <a:pt x="90" y="136"/>
                  </a:cubicBezTo>
                  <a:cubicBezTo>
                    <a:pt x="83" y="139"/>
                    <a:pt x="83" y="139"/>
                    <a:pt x="83" y="139"/>
                  </a:cubicBezTo>
                  <a:cubicBezTo>
                    <a:pt x="82" y="145"/>
                    <a:pt x="82" y="145"/>
                    <a:pt x="82" y="145"/>
                  </a:cubicBezTo>
                  <a:cubicBezTo>
                    <a:pt x="76" y="150"/>
                    <a:pt x="76" y="150"/>
                    <a:pt x="76" y="150"/>
                  </a:cubicBezTo>
                  <a:cubicBezTo>
                    <a:pt x="66" y="145"/>
                    <a:pt x="66" y="145"/>
                    <a:pt x="66" y="145"/>
                  </a:cubicBezTo>
                  <a:cubicBezTo>
                    <a:pt x="66" y="138"/>
                    <a:pt x="66" y="138"/>
                    <a:pt x="66" y="138"/>
                  </a:cubicBezTo>
                  <a:cubicBezTo>
                    <a:pt x="56" y="146"/>
                    <a:pt x="56" y="146"/>
                    <a:pt x="56" y="146"/>
                  </a:cubicBezTo>
                  <a:cubicBezTo>
                    <a:pt x="40" y="131"/>
                    <a:pt x="40" y="131"/>
                    <a:pt x="40" y="131"/>
                  </a:cubicBezTo>
                  <a:cubicBezTo>
                    <a:pt x="33" y="109"/>
                    <a:pt x="33" y="109"/>
                    <a:pt x="33" y="109"/>
                  </a:cubicBezTo>
                  <a:cubicBezTo>
                    <a:pt x="38" y="102"/>
                    <a:pt x="38" y="102"/>
                    <a:pt x="38" y="102"/>
                  </a:cubicBezTo>
                  <a:cubicBezTo>
                    <a:pt x="35" y="95"/>
                    <a:pt x="35" y="95"/>
                    <a:pt x="35" y="95"/>
                  </a:cubicBezTo>
                  <a:cubicBezTo>
                    <a:pt x="16" y="92"/>
                    <a:pt x="16" y="92"/>
                    <a:pt x="16" y="92"/>
                  </a:cubicBezTo>
                  <a:cubicBezTo>
                    <a:pt x="0" y="63"/>
                    <a:pt x="0" y="63"/>
                    <a:pt x="0" y="63"/>
                  </a:cubicBezTo>
                  <a:cubicBezTo>
                    <a:pt x="6" y="53"/>
                    <a:pt x="6" y="53"/>
                    <a:pt x="6" y="53"/>
                  </a:cubicBezTo>
                  <a:cubicBezTo>
                    <a:pt x="38" y="35"/>
                    <a:pt x="38" y="35"/>
                    <a:pt x="38" y="35"/>
                  </a:cubicBezTo>
                  <a:cubicBezTo>
                    <a:pt x="61" y="36"/>
                    <a:pt x="61" y="36"/>
                    <a:pt x="61" y="36"/>
                  </a:cubicBezTo>
                  <a:cubicBezTo>
                    <a:pt x="84" y="21"/>
                    <a:pt x="84" y="21"/>
                    <a:pt x="84" y="21"/>
                  </a:cubicBezTo>
                  <a:cubicBezTo>
                    <a:pt x="106" y="21"/>
                    <a:pt x="106" y="21"/>
                    <a:pt x="106" y="21"/>
                  </a:cubicBezTo>
                  <a:cubicBezTo>
                    <a:pt x="110" y="11"/>
                    <a:pt x="110" y="11"/>
                    <a:pt x="110" y="11"/>
                  </a:cubicBezTo>
                  <a:cubicBezTo>
                    <a:pt x="127" y="10"/>
                    <a:pt x="127" y="10"/>
                    <a:pt x="127" y="10"/>
                  </a:cubicBezTo>
                  <a:cubicBezTo>
                    <a:pt x="127" y="2"/>
                    <a:pt x="127" y="2"/>
                    <a:pt x="127" y="2"/>
                  </a:cubicBezTo>
                  <a:cubicBezTo>
                    <a:pt x="134" y="0"/>
                    <a:pt x="134" y="0"/>
                    <a:pt x="134" y="0"/>
                  </a:cubicBezTo>
                  <a:cubicBezTo>
                    <a:pt x="134" y="0"/>
                    <a:pt x="142" y="5"/>
                    <a:pt x="142" y="6"/>
                  </a:cubicBezTo>
                  <a:cubicBezTo>
                    <a:pt x="143" y="6"/>
                    <a:pt x="149" y="1"/>
                    <a:pt x="149" y="1"/>
                  </a:cubicBezTo>
                  <a:cubicBezTo>
                    <a:pt x="149" y="1"/>
                    <a:pt x="157" y="16"/>
                    <a:pt x="157" y="16"/>
                  </a:cubicBezTo>
                  <a:cubicBezTo>
                    <a:pt x="157" y="17"/>
                    <a:pt x="164" y="13"/>
                    <a:pt x="164" y="13"/>
                  </a:cubicBezTo>
                  <a:cubicBezTo>
                    <a:pt x="169" y="19"/>
                    <a:pt x="169" y="19"/>
                    <a:pt x="169" y="19"/>
                  </a:cubicBezTo>
                  <a:cubicBezTo>
                    <a:pt x="178" y="15"/>
                    <a:pt x="178" y="15"/>
                    <a:pt x="178" y="15"/>
                  </a:cubicBezTo>
                  <a:cubicBezTo>
                    <a:pt x="191" y="21"/>
                    <a:pt x="191" y="21"/>
                    <a:pt x="191" y="21"/>
                  </a:cubicBezTo>
                  <a:cubicBezTo>
                    <a:pt x="201" y="25"/>
                    <a:pt x="201" y="25"/>
                    <a:pt x="201" y="25"/>
                  </a:cubicBezTo>
                  <a:cubicBezTo>
                    <a:pt x="200" y="63"/>
                    <a:pt x="200" y="63"/>
                    <a:pt x="200" y="63"/>
                  </a:cubicBezTo>
                  <a:cubicBezTo>
                    <a:pt x="213" y="85"/>
                    <a:pt x="213" y="85"/>
                    <a:pt x="213" y="85"/>
                  </a:cubicBezTo>
                  <a:lnTo>
                    <a:pt x="208" y="9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 name="Freeform 685">
              <a:extLst>
                <a:ext uri="{FF2B5EF4-FFF2-40B4-BE49-F238E27FC236}">
                  <a16:creationId xmlns:a16="http://schemas.microsoft.com/office/drawing/2014/main" id="{DE430171-5B77-7044-982D-9C6103AFDC91}"/>
                </a:ext>
              </a:extLst>
            </p:cNvPr>
            <p:cNvSpPr>
              <a:spLocks/>
            </p:cNvSpPr>
            <p:nvPr/>
          </p:nvSpPr>
          <p:spPr bwMode="auto">
            <a:xfrm>
              <a:off x="-2004092" y="7432627"/>
              <a:ext cx="1558925" cy="2073275"/>
            </a:xfrm>
            <a:custGeom>
              <a:avLst/>
              <a:gdLst>
                <a:gd name="T0" fmla="*/ 482 w 491"/>
                <a:gd name="T1" fmla="*/ 511 h 653"/>
                <a:gd name="T2" fmla="*/ 469 w 491"/>
                <a:gd name="T3" fmla="*/ 507 h 653"/>
                <a:gd name="T4" fmla="*/ 446 w 491"/>
                <a:gd name="T5" fmla="*/ 495 h 653"/>
                <a:gd name="T6" fmla="*/ 432 w 491"/>
                <a:gd name="T7" fmla="*/ 520 h 653"/>
                <a:gd name="T8" fmla="*/ 411 w 491"/>
                <a:gd name="T9" fmla="*/ 529 h 653"/>
                <a:gd name="T10" fmla="*/ 394 w 491"/>
                <a:gd name="T11" fmla="*/ 515 h 653"/>
                <a:gd name="T12" fmla="*/ 366 w 491"/>
                <a:gd name="T13" fmla="*/ 533 h 653"/>
                <a:gd name="T14" fmla="*/ 355 w 491"/>
                <a:gd name="T15" fmla="*/ 536 h 653"/>
                <a:gd name="T16" fmla="*/ 339 w 491"/>
                <a:gd name="T17" fmla="*/ 534 h 653"/>
                <a:gd name="T18" fmla="*/ 309 w 491"/>
                <a:gd name="T19" fmla="*/ 533 h 653"/>
                <a:gd name="T20" fmla="*/ 297 w 491"/>
                <a:gd name="T21" fmla="*/ 556 h 653"/>
                <a:gd name="T22" fmla="*/ 283 w 491"/>
                <a:gd name="T23" fmla="*/ 585 h 653"/>
                <a:gd name="T24" fmla="*/ 275 w 491"/>
                <a:gd name="T25" fmla="*/ 610 h 653"/>
                <a:gd name="T26" fmla="*/ 266 w 491"/>
                <a:gd name="T27" fmla="*/ 638 h 653"/>
                <a:gd name="T28" fmla="*/ 255 w 491"/>
                <a:gd name="T29" fmla="*/ 648 h 653"/>
                <a:gd name="T30" fmla="*/ 195 w 491"/>
                <a:gd name="T31" fmla="*/ 639 h 653"/>
                <a:gd name="T32" fmla="*/ 173 w 491"/>
                <a:gd name="T33" fmla="*/ 628 h 653"/>
                <a:gd name="T34" fmla="*/ 114 w 491"/>
                <a:gd name="T35" fmla="*/ 632 h 653"/>
                <a:gd name="T36" fmla="*/ 50 w 491"/>
                <a:gd name="T37" fmla="*/ 564 h 653"/>
                <a:gd name="T38" fmla="*/ 51 w 491"/>
                <a:gd name="T39" fmla="*/ 514 h 653"/>
                <a:gd name="T40" fmla="*/ 80 w 491"/>
                <a:gd name="T41" fmla="*/ 478 h 653"/>
                <a:gd name="T42" fmla="*/ 33 w 491"/>
                <a:gd name="T43" fmla="*/ 433 h 653"/>
                <a:gd name="T44" fmla="*/ 22 w 491"/>
                <a:gd name="T45" fmla="*/ 394 h 653"/>
                <a:gd name="T46" fmla="*/ 23 w 491"/>
                <a:gd name="T47" fmla="*/ 355 h 653"/>
                <a:gd name="T48" fmla="*/ 87 w 491"/>
                <a:gd name="T49" fmla="*/ 342 h 653"/>
                <a:gd name="T50" fmla="*/ 104 w 491"/>
                <a:gd name="T51" fmla="*/ 289 h 653"/>
                <a:gd name="T52" fmla="*/ 107 w 491"/>
                <a:gd name="T53" fmla="*/ 276 h 653"/>
                <a:gd name="T54" fmla="*/ 126 w 491"/>
                <a:gd name="T55" fmla="*/ 265 h 653"/>
                <a:gd name="T56" fmla="*/ 166 w 491"/>
                <a:gd name="T57" fmla="*/ 251 h 653"/>
                <a:gd name="T58" fmla="*/ 204 w 491"/>
                <a:gd name="T59" fmla="*/ 256 h 653"/>
                <a:gd name="T60" fmla="*/ 243 w 491"/>
                <a:gd name="T61" fmla="*/ 228 h 653"/>
                <a:gd name="T62" fmla="*/ 232 w 491"/>
                <a:gd name="T63" fmla="*/ 151 h 653"/>
                <a:gd name="T64" fmla="*/ 239 w 491"/>
                <a:gd name="T65" fmla="*/ 133 h 653"/>
                <a:gd name="T66" fmla="*/ 265 w 491"/>
                <a:gd name="T67" fmla="*/ 100 h 653"/>
                <a:gd name="T68" fmla="*/ 275 w 491"/>
                <a:gd name="T69" fmla="*/ 54 h 653"/>
                <a:gd name="T70" fmla="*/ 328 w 491"/>
                <a:gd name="T71" fmla="*/ 0 h 653"/>
                <a:gd name="T72" fmla="*/ 339 w 491"/>
                <a:gd name="T73" fmla="*/ 40 h 653"/>
                <a:gd name="T74" fmla="*/ 371 w 491"/>
                <a:gd name="T75" fmla="*/ 102 h 653"/>
                <a:gd name="T76" fmla="*/ 372 w 491"/>
                <a:gd name="T77" fmla="*/ 156 h 653"/>
                <a:gd name="T78" fmla="*/ 364 w 491"/>
                <a:gd name="T79" fmla="*/ 192 h 653"/>
                <a:gd name="T80" fmla="*/ 378 w 491"/>
                <a:gd name="T81" fmla="*/ 217 h 653"/>
                <a:gd name="T82" fmla="*/ 385 w 491"/>
                <a:gd name="T83" fmla="*/ 234 h 653"/>
                <a:gd name="T84" fmla="*/ 401 w 491"/>
                <a:gd name="T85" fmla="*/ 271 h 653"/>
                <a:gd name="T86" fmla="*/ 402 w 491"/>
                <a:gd name="T87" fmla="*/ 300 h 653"/>
                <a:gd name="T88" fmla="*/ 389 w 491"/>
                <a:gd name="T89" fmla="*/ 324 h 653"/>
                <a:gd name="T90" fmla="*/ 350 w 491"/>
                <a:gd name="T91" fmla="*/ 323 h 653"/>
                <a:gd name="T92" fmla="*/ 361 w 491"/>
                <a:gd name="T93" fmla="*/ 340 h 653"/>
                <a:gd name="T94" fmla="*/ 369 w 491"/>
                <a:gd name="T95" fmla="*/ 361 h 653"/>
                <a:gd name="T96" fmla="*/ 383 w 491"/>
                <a:gd name="T97" fmla="*/ 392 h 653"/>
                <a:gd name="T98" fmla="*/ 442 w 491"/>
                <a:gd name="T99" fmla="*/ 403 h 653"/>
                <a:gd name="T100" fmla="*/ 451 w 491"/>
                <a:gd name="T101" fmla="*/ 432 h 653"/>
                <a:gd name="T102" fmla="*/ 462 w 491"/>
                <a:gd name="T103" fmla="*/ 452 h 653"/>
                <a:gd name="T104" fmla="*/ 482 w 491"/>
                <a:gd name="T105" fmla="*/ 463 h 653"/>
                <a:gd name="T106" fmla="*/ 488 w 491"/>
                <a:gd name="T107" fmla="*/ 48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1" h="653">
                  <a:moveTo>
                    <a:pt x="486" y="494"/>
                  </a:moveTo>
                  <a:cubicBezTo>
                    <a:pt x="490" y="509"/>
                    <a:pt x="490" y="509"/>
                    <a:pt x="490" y="509"/>
                  </a:cubicBezTo>
                  <a:cubicBezTo>
                    <a:pt x="487" y="511"/>
                    <a:pt x="487" y="511"/>
                    <a:pt x="487" y="511"/>
                  </a:cubicBezTo>
                  <a:cubicBezTo>
                    <a:pt x="482" y="511"/>
                    <a:pt x="482" y="511"/>
                    <a:pt x="482" y="511"/>
                  </a:cubicBezTo>
                  <a:cubicBezTo>
                    <a:pt x="480" y="519"/>
                    <a:pt x="480" y="519"/>
                    <a:pt x="480" y="519"/>
                  </a:cubicBezTo>
                  <a:cubicBezTo>
                    <a:pt x="475" y="521"/>
                    <a:pt x="475" y="521"/>
                    <a:pt x="475" y="521"/>
                  </a:cubicBezTo>
                  <a:cubicBezTo>
                    <a:pt x="468" y="516"/>
                    <a:pt x="468" y="516"/>
                    <a:pt x="468" y="516"/>
                  </a:cubicBezTo>
                  <a:cubicBezTo>
                    <a:pt x="469" y="507"/>
                    <a:pt x="469" y="507"/>
                    <a:pt x="469" y="507"/>
                  </a:cubicBezTo>
                  <a:cubicBezTo>
                    <a:pt x="462" y="504"/>
                    <a:pt x="462" y="504"/>
                    <a:pt x="462" y="504"/>
                  </a:cubicBezTo>
                  <a:cubicBezTo>
                    <a:pt x="455" y="509"/>
                    <a:pt x="455" y="509"/>
                    <a:pt x="455" y="509"/>
                  </a:cubicBezTo>
                  <a:cubicBezTo>
                    <a:pt x="452" y="493"/>
                    <a:pt x="452" y="493"/>
                    <a:pt x="452" y="493"/>
                  </a:cubicBezTo>
                  <a:cubicBezTo>
                    <a:pt x="446" y="495"/>
                    <a:pt x="446" y="495"/>
                    <a:pt x="446" y="495"/>
                  </a:cubicBezTo>
                  <a:cubicBezTo>
                    <a:pt x="435" y="494"/>
                    <a:pt x="435" y="494"/>
                    <a:pt x="435" y="494"/>
                  </a:cubicBezTo>
                  <a:cubicBezTo>
                    <a:pt x="427" y="502"/>
                    <a:pt x="427" y="502"/>
                    <a:pt x="427" y="502"/>
                  </a:cubicBezTo>
                  <a:cubicBezTo>
                    <a:pt x="430" y="510"/>
                    <a:pt x="430" y="510"/>
                    <a:pt x="430" y="510"/>
                  </a:cubicBezTo>
                  <a:cubicBezTo>
                    <a:pt x="432" y="520"/>
                    <a:pt x="432" y="520"/>
                    <a:pt x="432" y="520"/>
                  </a:cubicBezTo>
                  <a:cubicBezTo>
                    <a:pt x="427" y="526"/>
                    <a:pt x="427" y="526"/>
                    <a:pt x="427" y="526"/>
                  </a:cubicBezTo>
                  <a:cubicBezTo>
                    <a:pt x="419" y="520"/>
                    <a:pt x="419" y="520"/>
                    <a:pt x="419" y="520"/>
                  </a:cubicBezTo>
                  <a:cubicBezTo>
                    <a:pt x="416" y="528"/>
                    <a:pt x="416" y="528"/>
                    <a:pt x="416" y="528"/>
                  </a:cubicBezTo>
                  <a:cubicBezTo>
                    <a:pt x="411" y="529"/>
                    <a:pt x="411" y="529"/>
                    <a:pt x="411" y="529"/>
                  </a:cubicBezTo>
                  <a:cubicBezTo>
                    <a:pt x="412" y="537"/>
                    <a:pt x="412" y="537"/>
                    <a:pt x="412" y="537"/>
                  </a:cubicBezTo>
                  <a:cubicBezTo>
                    <a:pt x="412" y="537"/>
                    <a:pt x="409" y="541"/>
                    <a:pt x="409" y="541"/>
                  </a:cubicBezTo>
                  <a:cubicBezTo>
                    <a:pt x="409" y="541"/>
                    <a:pt x="404" y="540"/>
                    <a:pt x="404" y="540"/>
                  </a:cubicBezTo>
                  <a:cubicBezTo>
                    <a:pt x="394" y="515"/>
                    <a:pt x="394" y="515"/>
                    <a:pt x="394" y="515"/>
                  </a:cubicBezTo>
                  <a:cubicBezTo>
                    <a:pt x="394" y="515"/>
                    <a:pt x="384" y="515"/>
                    <a:pt x="384" y="515"/>
                  </a:cubicBezTo>
                  <a:cubicBezTo>
                    <a:pt x="384" y="515"/>
                    <a:pt x="374" y="520"/>
                    <a:pt x="374" y="520"/>
                  </a:cubicBezTo>
                  <a:cubicBezTo>
                    <a:pt x="376" y="527"/>
                    <a:pt x="376" y="527"/>
                    <a:pt x="376" y="527"/>
                  </a:cubicBezTo>
                  <a:cubicBezTo>
                    <a:pt x="366" y="533"/>
                    <a:pt x="366" y="533"/>
                    <a:pt x="366" y="533"/>
                  </a:cubicBezTo>
                  <a:cubicBezTo>
                    <a:pt x="368" y="537"/>
                    <a:pt x="368" y="537"/>
                    <a:pt x="368" y="537"/>
                  </a:cubicBezTo>
                  <a:cubicBezTo>
                    <a:pt x="364" y="541"/>
                    <a:pt x="364" y="541"/>
                    <a:pt x="364" y="541"/>
                  </a:cubicBezTo>
                  <a:cubicBezTo>
                    <a:pt x="359" y="534"/>
                    <a:pt x="359" y="534"/>
                    <a:pt x="359" y="534"/>
                  </a:cubicBezTo>
                  <a:cubicBezTo>
                    <a:pt x="355" y="536"/>
                    <a:pt x="355" y="536"/>
                    <a:pt x="355" y="536"/>
                  </a:cubicBezTo>
                  <a:cubicBezTo>
                    <a:pt x="347" y="532"/>
                    <a:pt x="347" y="532"/>
                    <a:pt x="347" y="532"/>
                  </a:cubicBezTo>
                  <a:cubicBezTo>
                    <a:pt x="346" y="538"/>
                    <a:pt x="346" y="538"/>
                    <a:pt x="346" y="538"/>
                  </a:cubicBezTo>
                  <a:cubicBezTo>
                    <a:pt x="341" y="540"/>
                    <a:pt x="341" y="540"/>
                    <a:pt x="341" y="540"/>
                  </a:cubicBezTo>
                  <a:cubicBezTo>
                    <a:pt x="339" y="534"/>
                    <a:pt x="339" y="534"/>
                    <a:pt x="339" y="534"/>
                  </a:cubicBezTo>
                  <a:cubicBezTo>
                    <a:pt x="334" y="540"/>
                    <a:pt x="334" y="540"/>
                    <a:pt x="334" y="540"/>
                  </a:cubicBezTo>
                  <a:cubicBezTo>
                    <a:pt x="332" y="548"/>
                    <a:pt x="332" y="548"/>
                    <a:pt x="332" y="548"/>
                  </a:cubicBezTo>
                  <a:cubicBezTo>
                    <a:pt x="324" y="548"/>
                    <a:pt x="324" y="548"/>
                    <a:pt x="324" y="548"/>
                  </a:cubicBezTo>
                  <a:cubicBezTo>
                    <a:pt x="309" y="533"/>
                    <a:pt x="309" y="533"/>
                    <a:pt x="309" y="533"/>
                  </a:cubicBezTo>
                  <a:cubicBezTo>
                    <a:pt x="300" y="538"/>
                    <a:pt x="300" y="538"/>
                    <a:pt x="300" y="538"/>
                  </a:cubicBezTo>
                  <a:cubicBezTo>
                    <a:pt x="302" y="543"/>
                    <a:pt x="302" y="543"/>
                    <a:pt x="302" y="543"/>
                  </a:cubicBezTo>
                  <a:cubicBezTo>
                    <a:pt x="298" y="546"/>
                    <a:pt x="298" y="546"/>
                    <a:pt x="298" y="546"/>
                  </a:cubicBezTo>
                  <a:cubicBezTo>
                    <a:pt x="297" y="556"/>
                    <a:pt x="297" y="556"/>
                    <a:pt x="297" y="556"/>
                  </a:cubicBezTo>
                  <a:cubicBezTo>
                    <a:pt x="301" y="559"/>
                    <a:pt x="301" y="559"/>
                    <a:pt x="301" y="559"/>
                  </a:cubicBezTo>
                  <a:cubicBezTo>
                    <a:pt x="296" y="566"/>
                    <a:pt x="296" y="566"/>
                    <a:pt x="296" y="566"/>
                  </a:cubicBezTo>
                  <a:cubicBezTo>
                    <a:pt x="290" y="566"/>
                    <a:pt x="290" y="566"/>
                    <a:pt x="290" y="566"/>
                  </a:cubicBezTo>
                  <a:cubicBezTo>
                    <a:pt x="283" y="585"/>
                    <a:pt x="283" y="585"/>
                    <a:pt x="283" y="585"/>
                  </a:cubicBezTo>
                  <a:cubicBezTo>
                    <a:pt x="278" y="587"/>
                    <a:pt x="278" y="587"/>
                    <a:pt x="278" y="587"/>
                  </a:cubicBezTo>
                  <a:cubicBezTo>
                    <a:pt x="276" y="601"/>
                    <a:pt x="276" y="601"/>
                    <a:pt x="276" y="601"/>
                  </a:cubicBezTo>
                  <a:cubicBezTo>
                    <a:pt x="271" y="605"/>
                    <a:pt x="271" y="605"/>
                    <a:pt x="271" y="605"/>
                  </a:cubicBezTo>
                  <a:cubicBezTo>
                    <a:pt x="275" y="610"/>
                    <a:pt x="275" y="610"/>
                    <a:pt x="275" y="610"/>
                  </a:cubicBezTo>
                  <a:cubicBezTo>
                    <a:pt x="270" y="615"/>
                    <a:pt x="270" y="615"/>
                    <a:pt x="270" y="615"/>
                  </a:cubicBezTo>
                  <a:cubicBezTo>
                    <a:pt x="274" y="622"/>
                    <a:pt x="274" y="622"/>
                    <a:pt x="274" y="622"/>
                  </a:cubicBezTo>
                  <a:cubicBezTo>
                    <a:pt x="274" y="622"/>
                    <a:pt x="275" y="628"/>
                    <a:pt x="275" y="629"/>
                  </a:cubicBezTo>
                  <a:cubicBezTo>
                    <a:pt x="275" y="629"/>
                    <a:pt x="266" y="638"/>
                    <a:pt x="266" y="638"/>
                  </a:cubicBezTo>
                  <a:cubicBezTo>
                    <a:pt x="260" y="632"/>
                    <a:pt x="260" y="632"/>
                    <a:pt x="260" y="632"/>
                  </a:cubicBezTo>
                  <a:cubicBezTo>
                    <a:pt x="255" y="637"/>
                    <a:pt x="255" y="637"/>
                    <a:pt x="255" y="637"/>
                  </a:cubicBezTo>
                  <a:cubicBezTo>
                    <a:pt x="265" y="650"/>
                    <a:pt x="265" y="650"/>
                    <a:pt x="265" y="650"/>
                  </a:cubicBezTo>
                  <a:cubicBezTo>
                    <a:pt x="255" y="648"/>
                    <a:pt x="255" y="648"/>
                    <a:pt x="255" y="648"/>
                  </a:cubicBezTo>
                  <a:cubicBezTo>
                    <a:pt x="249" y="653"/>
                    <a:pt x="249" y="653"/>
                    <a:pt x="249" y="653"/>
                  </a:cubicBezTo>
                  <a:cubicBezTo>
                    <a:pt x="219" y="640"/>
                    <a:pt x="219" y="640"/>
                    <a:pt x="219" y="640"/>
                  </a:cubicBezTo>
                  <a:cubicBezTo>
                    <a:pt x="196" y="641"/>
                    <a:pt x="196" y="641"/>
                    <a:pt x="196" y="641"/>
                  </a:cubicBezTo>
                  <a:cubicBezTo>
                    <a:pt x="195" y="639"/>
                    <a:pt x="195" y="639"/>
                    <a:pt x="195" y="639"/>
                  </a:cubicBezTo>
                  <a:cubicBezTo>
                    <a:pt x="200" y="629"/>
                    <a:pt x="200" y="629"/>
                    <a:pt x="200" y="629"/>
                  </a:cubicBezTo>
                  <a:cubicBezTo>
                    <a:pt x="194" y="627"/>
                    <a:pt x="194" y="627"/>
                    <a:pt x="194" y="627"/>
                  </a:cubicBezTo>
                  <a:cubicBezTo>
                    <a:pt x="181" y="635"/>
                    <a:pt x="181" y="635"/>
                    <a:pt x="181" y="635"/>
                  </a:cubicBezTo>
                  <a:cubicBezTo>
                    <a:pt x="173" y="628"/>
                    <a:pt x="173" y="628"/>
                    <a:pt x="173" y="628"/>
                  </a:cubicBezTo>
                  <a:cubicBezTo>
                    <a:pt x="173" y="628"/>
                    <a:pt x="163" y="637"/>
                    <a:pt x="162" y="637"/>
                  </a:cubicBezTo>
                  <a:cubicBezTo>
                    <a:pt x="161" y="637"/>
                    <a:pt x="155" y="631"/>
                    <a:pt x="155" y="631"/>
                  </a:cubicBezTo>
                  <a:cubicBezTo>
                    <a:pt x="146" y="641"/>
                    <a:pt x="146" y="641"/>
                    <a:pt x="146" y="641"/>
                  </a:cubicBezTo>
                  <a:cubicBezTo>
                    <a:pt x="114" y="632"/>
                    <a:pt x="114" y="632"/>
                    <a:pt x="114" y="632"/>
                  </a:cubicBezTo>
                  <a:cubicBezTo>
                    <a:pt x="95" y="629"/>
                    <a:pt x="95" y="629"/>
                    <a:pt x="95" y="629"/>
                  </a:cubicBezTo>
                  <a:cubicBezTo>
                    <a:pt x="72" y="606"/>
                    <a:pt x="72" y="606"/>
                    <a:pt x="72" y="606"/>
                  </a:cubicBezTo>
                  <a:cubicBezTo>
                    <a:pt x="68" y="596"/>
                    <a:pt x="68" y="596"/>
                    <a:pt x="68" y="596"/>
                  </a:cubicBezTo>
                  <a:cubicBezTo>
                    <a:pt x="50" y="564"/>
                    <a:pt x="50" y="564"/>
                    <a:pt x="50" y="564"/>
                  </a:cubicBezTo>
                  <a:cubicBezTo>
                    <a:pt x="61" y="555"/>
                    <a:pt x="61" y="555"/>
                    <a:pt x="61" y="555"/>
                  </a:cubicBezTo>
                  <a:cubicBezTo>
                    <a:pt x="42" y="530"/>
                    <a:pt x="42" y="530"/>
                    <a:pt x="42" y="530"/>
                  </a:cubicBezTo>
                  <a:cubicBezTo>
                    <a:pt x="44" y="517"/>
                    <a:pt x="44" y="517"/>
                    <a:pt x="44" y="517"/>
                  </a:cubicBezTo>
                  <a:cubicBezTo>
                    <a:pt x="51" y="514"/>
                    <a:pt x="51" y="514"/>
                    <a:pt x="51" y="514"/>
                  </a:cubicBezTo>
                  <a:cubicBezTo>
                    <a:pt x="62" y="498"/>
                    <a:pt x="62" y="498"/>
                    <a:pt x="62" y="498"/>
                  </a:cubicBezTo>
                  <a:cubicBezTo>
                    <a:pt x="61" y="491"/>
                    <a:pt x="61" y="491"/>
                    <a:pt x="61" y="491"/>
                  </a:cubicBezTo>
                  <a:cubicBezTo>
                    <a:pt x="71" y="477"/>
                    <a:pt x="71" y="477"/>
                    <a:pt x="71" y="477"/>
                  </a:cubicBezTo>
                  <a:cubicBezTo>
                    <a:pt x="80" y="478"/>
                    <a:pt x="80" y="478"/>
                    <a:pt x="80" y="478"/>
                  </a:cubicBezTo>
                  <a:cubicBezTo>
                    <a:pt x="72" y="467"/>
                    <a:pt x="72" y="467"/>
                    <a:pt x="72" y="467"/>
                  </a:cubicBezTo>
                  <a:cubicBezTo>
                    <a:pt x="69" y="444"/>
                    <a:pt x="69" y="444"/>
                    <a:pt x="69" y="444"/>
                  </a:cubicBezTo>
                  <a:cubicBezTo>
                    <a:pt x="56" y="435"/>
                    <a:pt x="56" y="435"/>
                    <a:pt x="56" y="435"/>
                  </a:cubicBezTo>
                  <a:cubicBezTo>
                    <a:pt x="33" y="433"/>
                    <a:pt x="33" y="433"/>
                    <a:pt x="33" y="433"/>
                  </a:cubicBezTo>
                  <a:cubicBezTo>
                    <a:pt x="17" y="419"/>
                    <a:pt x="17" y="419"/>
                    <a:pt x="17" y="419"/>
                  </a:cubicBezTo>
                  <a:cubicBezTo>
                    <a:pt x="15" y="412"/>
                    <a:pt x="15" y="412"/>
                    <a:pt x="15" y="412"/>
                  </a:cubicBezTo>
                  <a:cubicBezTo>
                    <a:pt x="21" y="400"/>
                    <a:pt x="21" y="400"/>
                    <a:pt x="21" y="400"/>
                  </a:cubicBezTo>
                  <a:cubicBezTo>
                    <a:pt x="22" y="394"/>
                    <a:pt x="22" y="394"/>
                    <a:pt x="22" y="394"/>
                  </a:cubicBezTo>
                  <a:cubicBezTo>
                    <a:pt x="14" y="395"/>
                    <a:pt x="14" y="395"/>
                    <a:pt x="14" y="395"/>
                  </a:cubicBezTo>
                  <a:cubicBezTo>
                    <a:pt x="14" y="395"/>
                    <a:pt x="8" y="391"/>
                    <a:pt x="7" y="391"/>
                  </a:cubicBezTo>
                  <a:cubicBezTo>
                    <a:pt x="7" y="391"/>
                    <a:pt x="0" y="375"/>
                    <a:pt x="0" y="375"/>
                  </a:cubicBezTo>
                  <a:cubicBezTo>
                    <a:pt x="23" y="355"/>
                    <a:pt x="23" y="355"/>
                    <a:pt x="23" y="355"/>
                  </a:cubicBezTo>
                  <a:cubicBezTo>
                    <a:pt x="41" y="366"/>
                    <a:pt x="41" y="366"/>
                    <a:pt x="41" y="366"/>
                  </a:cubicBezTo>
                  <a:cubicBezTo>
                    <a:pt x="43" y="354"/>
                    <a:pt x="43" y="354"/>
                    <a:pt x="43" y="354"/>
                  </a:cubicBezTo>
                  <a:cubicBezTo>
                    <a:pt x="68" y="343"/>
                    <a:pt x="68" y="343"/>
                    <a:pt x="68" y="343"/>
                  </a:cubicBezTo>
                  <a:cubicBezTo>
                    <a:pt x="87" y="342"/>
                    <a:pt x="87" y="342"/>
                    <a:pt x="87" y="342"/>
                  </a:cubicBezTo>
                  <a:cubicBezTo>
                    <a:pt x="96" y="333"/>
                    <a:pt x="96" y="333"/>
                    <a:pt x="96" y="333"/>
                  </a:cubicBezTo>
                  <a:cubicBezTo>
                    <a:pt x="91" y="320"/>
                    <a:pt x="91" y="320"/>
                    <a:pt x="91" y="320"/>
                  </a:cubicBezTo>
                  <a:cubicBezTo>
                    <a:pt x="92" y="303"/>
                    <a:pt x="92" y="303"/>
                    <a:pt x="92" y="303"/>
                  </a:cubicBezTo>
                  <a:cubicBezTo>
                    <a:pt x="104" y="289"/>
                    <a:pt x="104" y="289"/>
                    <a:pt x="104" y="289"/>
                  </a:cubicBezTo>
                  <a:cubicBezTo>
                    <a:pt x="87" y="272"/>
                    <a:pt x="87" y="272"/>
                    <a:pt x="87" y="272"/>
                  </a:cubicBezTo>
                  <a:cubicBezTo>
                    <a:pt x="97" y="264"/>
                    <a:pt x="97" y="264"/>
                    <a:pt x="97" y="264"/>
                  </a:cubicBezTo>
                  <a:cubicBezTo>
                    <a:pt x="97" y="271"/>
                    <a:pt x="97" y="271"/>
                    <a:pt x="97" y="271"/>
                  </a:cubicBezTo>
                  <a:cubicBezTo>
                    <a:pt x="107" y="276"/>
                    <a:pt x="107" y="276"/>
                    <a:pt x="107" y="276"/>
                  </a:cubicBezTo>
                  <a:cubicBezTo>
                    <a:pt x="113" y="271"/>
                    <a:pt x="113" y="271"/>
                    <a:pt x="113" y="271"/>
                  </a:cubicBezTo>
                  <a:cubicBezTo>
                    <a:pt x="114" y="265"/>
                    <a:pt x="114" y="265"/>
                    <a:pt x="114" y="265"/>
                  </a:cubicBezTo>
                  <a:cubicBezTo>
                    <a:pt x="121" y="262"/>
                    <a:pt x="121" y="262"/>
                    <a:pt x="121" y="262"/>
                  </a:cubicBezTo>
                  <a:cubicBezTo>
                    <a:pt x="126" y="265"/>
                    <a:pt x="126" y="265"/>
                    <a:pt x="126" y="265"/>
                  </a:cubicBezTo>
                  <a:cubicBezTo>
                    <a:pt x="137" y="259"/>
                    <a:pt x="137" y="259"/>
                    <a:pt x="137" y="259"/>
                  </a:cubicBezTo>
                  <a:cubicBezTo>
                    <a:pt x="142" y="263"/>
                    <a:pt x="142" y="263"/>
                    <a:pt x="142" y="263"/>
                  </a:cubicBezTo>
                  <a:cubicBezTo>
                    <a:pt x="157" y="245"/>
                    <a:pt x="157" y="245"/>
                    <a:pt x="157" y="245"/>
                  </a:cubicBezTo>
                  <a:cubicBezTo>
                    <a:pt x="166" y="251"/>
                    <a:pt x="166" y="251"/>
                    <a:pt x="166" y="251"/>
                  </a:cubicBezTo>
                  <a:cubicBezTo>
                    <a:pt x="176" y="247"/>
                    <a:pt x="176" y="247"/>
                    <a:pt x="176" y="247"/>
                  </a:cubicBezTo>
                  <a:cubicBezTo>
                    <a:pt x="184" y="252"/>
                    <a:pt x="184" y="252"/>
                    <a:pt x="184" y="252"/>
                  </a:cubicBezTo>
                  <a:cubicBezTo>
                    <a:pt x="193" y="251"/>
                    <a:pt x="193" y="251"/>
                    <a:pt x="193" y="251"/>
                  </a:cubicBezTo>
                  <a:cubicBezTo>
                    <a:pt x="204" y="256"/>
                    <a:pt x="204" y="256"/>
                    <a:pt x="204" y="256"/>
                  </a:cubicBezTo>
                  <a:cubicBezTo>
                    <a:pt x="226" y="242"/>
                    <a:pt x="226" y="242"/>
                    <a:pt x="226" y="242"/>
                  </a:cubicBezTo>
                  <a:cubicBezTo>
                    <a:pt x="238" y="243"/>
                    <a:pt x="238" y="243"/>
                    <a:pt x="238" y="243"/>
                  </a:cubicBezTo>
                  <a:cubicBezTo>
                    <a:pt x="241" y="233"/>
                    <a:pt x="241" y="233"/>
                    <a:pt x="241" y="233"/>
                  </a:cubicBezTo>
                  <a:cubicBezTo>
                    <a:pt x="243" y="228"/>
                    <a:pt x="243" y="228"/>
                    <a:pt x="243" y="228"/>
                  </a:cubicBezTo>
                  <a:cubicBezTo>
                    <a:pt x="239" y="217"/>
                    <a:pt x="239" y="217"/>
                    <a:pt x="239" y="217"/>
                  </a:cubicBezTo>
                  <a:cubicBezTo>
                    <a:pt x="244" y="211"/>
                    <a:pt x="244" y="211"/>
                    <a:pt x="244" y="211"/>
                  </a:cubicBezTo>
                  <a:cubicBezTo>
                    <a:pt x="231" y="189"/>
                    <a:pt x="231" y="189"/>
                    <a:pt x="231" y="189"/>
                  </a:cubicBezTo>
                  <a:cubicBezTo>
                    <a:pt x="232" y="151"/>
                    <a:pt x="232" y="151"/>
                    <a:pt x="232" y="151"/>
                  </a:cubicBezTo>
                  <a:cubicBezTo>
                    <a:pt x="222" y="147"/>
                    <a:pt x="222" y="147"/>
                    <a:pt x="222" y="147"/>
                  </a:cubicBezTo>
                  <a:cubicBezTo>
                    <a:pt x="224" y="128"/>
                    <a:pt x="224" y="128"/>
                    <a:pt x="224" y="128"/>
                  </a:cubicBezTo>
                  <a:cubicBezTo>
                    <a:pt x="230" y="125"/>
                    <a:pt x="230" y="125"/>
                    <a:pt x="230" y="125"/>
                  </a:cubicBezTo>
                  <a:cubicBezTo>
                    <a:pt x="239" y="133"/>
                    <a:pt x="239" y="133"/>
                    <a:pt x="239" y="133"/>
                  </a:cubicBezTo>
                  <a:cubicBezTo>
                    <a:pt x="247" y="125"/>
                    <a:pt x="247" y="125"/>
                    <a:pt x="247" y="125"/>
                  </a:cubicBezTo>
                  <a:cubicBezTo>
                    <a:pt x="245" y="115"/>
                    <a:pt x="245" y="115"/>
                    <a:pt x="245" y="115"/>
                  </a:cubicBezTo>
                  <a:cubicBezTo>
                    <a:pt x="249" y="105"/>
                    <a:pt x="249" y="105"/>
                    <a:pt x="249" y="105"/>
                  </a:cubicBezTo>
                  <a:cubicBezTo>
                    <a:pt x="265" y="100"/>
                    <a:pt x="265" y="100"/>
                    <a:pt x="265" y="100"/>
                  </a:cubicBezTo>
                  <a:cubicBezTo>
                    <a:pt x="273" y="81"/>
                    <a:pt x="273" y="81"/>
                    <a:pt x="273" y="81"/>
                  </a:cubicBezTo>
                  <a:cubicBezTo>
                    <a:pt x="258" y="70"/>
                    <a:pt x="258" y="70"/>
                    <a:pt x="258" y="70"/>
                  </a:cubicBezTo>
                  <a:cubicBezTo>
                    <a:pt x="265" y="55"/>
                    <a:pt x="265" y="55"/>
                    <a:pt x="265" y="55"/>
                  </a:cubicBezTo>
                  <a:cubicBezTo>
                    <a:pt x="275" y="54"/>
                    <a:pt x="275" y="54"/>
                    <a:pt x="275" y="54"/>
                  </a:cubicBezTo>
                  <a:cubicBezTo>
                    <a:pt x="309" y="18"/>
                    <a:pt x="309" y="18"/>
                    <a:pt x="309" y="18"/>
                  </a:cubicBezTo>
                  <a:cubicBezTo>
                    <a:pt x="307" y="10"/>
                    <a:pt x="307" y="10"/>
                    <a:pt x="307" y="10"/>
                  </a:cubicBezTo>
                  <a:cubicBezTo>
                    <a:pt x="313" y="4"/>
                    <a:pt x="313" y="4"/>
                    <a:pt x="313" y="4"/>
                  </a:cubicBezTo>
                  <a:cubicBezTo>
                    <a:pt x="328" y="0"/>
                    <a:pt x="328" y="0"/>
                    <a:pt x="328" y="0"/>
                  </a:cubicBezTo>
                  <a:cubicBezTo>
                    <a:pt x="339" y="7"/>
                    <a:pt x="339" y="7"/>
                    <a:pt x="339" y="7"/>
                  </a:cubicBezTo>
                  <a:cubicBezTo>
                    <a:pt x="343" y="17"/>
                    <a:pt x="343" y="17"/>
                    <a:pt x="343" y="17"/>
                  </a:cubicBezTo>
                  <a:cubicBezTo>
                    <a:pt x="337" y="28"/>
                    <a:pt x="337" y="28"/>
                    <a:pt x="337" y="28"/>
                  </a:cubicBezTo>
                  <a:cubicBezTo>
                    <a:pt x="339" y="40"/>
                    <a:pt x="339" y="40"/>
                    <a:pt x="339" y="40"/>
                  </a:cubicBezTo>
                  <a:cubicBezTo>
                    <a:pt x="330" y="54"/>
                    <a:pt x="330" y="54"/>
                    <a:pt x="330" y="54"/>
                  </a:cubicBezTo>
                  <a:cubicBezTo>
                    <a:pt x="343" y="71"/>
                    <a:pt x="343" y="71"/>
                    <a:pt x="343" y="71"/>
                  </a:cubicBezTo>
                  <a:cubicBezTo>
                    <a:pt x="361" y="81"/>
                    <a:pt x="361" y="81"/>
                    <a:pt x="361" y="81"/>
                  </a:cubicBezTo>
                  <a:cubicBezTo>
                    <a:pt x="371" y="102"/>
                    <a:pt x="371" y="102"/>
                    <a:pt x="371" y="102"/>
                  </a:cubicBezTo>
                  <a:cubicBezTo>
                    <a:pt x="371" y="102"/>
                    <a:pt x="386" y="103"/>
                    <a:pt x="395" y="104"/>
                  </a:cubicBezTo>
                  <a:cubicBezTo>
                    <a:pt x="395" y="104"/>
                    <a:pt x="387" y="109"/>
                    <a:pt x="388" y="114"/>
                  </a:cubicBezTo>
                  <a:cubicBezTo>
                    <a:pt x="389" y="120"/>
                    <a:pt x="397" y="128"/>
                    <a:pt x="388" y="138"/>
                  </a:cubicBezTo>
                  <a:cubicBezTo>
                    <a:pt x="379" y="148"/>
                    <a:pt x="373" y="150"/>
                    <a:pt x="372" y="156"/>
                  </a:cubicBezTo>
                  <a:cubicBezTo>
                    <a:pt x="372" y="161"/>
                    <a:pt x="371" y="162"/>
                    <a:pt x="369" y="163"/>
                  </a:cubicBezTo>
                  <a:cubicBezTo>
                    <a:pt x="367" y="165"/>
                    <a:pt x="367" y="166"/>
                    <a:pt x="368" y="170"/>
                  </a:cubicBezTo>
                  <a:cubicBezTo>
                    <a:pt x="369" y="174"/>
                    <a:pt x="370" y="182"/>
                    <a:pt x="367" y="185"/>
                  </a:cubicBezTo>
                  <a:cubicBezTo>
                    <a:pt x="365" y="188"/>
                    <a:pt x="362" y="189"/>
                    <a:pt x="364" y="192"/>
                  </a:cubicBezTo>
                  <a:cubicBezTo>
                    <a:pt x="365" y="195"/>
                    <a:pt x="366" y="198"/>
                    <a:pt x="366" y="200"/>
                  </a:cubicBezTo>
                  <a:cubicBezTo>
                    <a:pt x="365" y="202"/>
                    <a:pt x="367" y="207"/>
                    <a:pt x="370" y="206"/>
                  </a:cubicBezTo>
                  <a:cubicBezTo>
                    <a:pt x="373" y="205"/>
                    <a:pt x="380" y="204"/>
                    <a:pt x="378" y="207"/>
                  </a:cubicBezTo>
                  <a:cubicBezTo>
                    <a:pt x="377" y="211"/>
                    <a:pt x="378" y="217"/>
                    <a:pt x="378" y="217"/>
                  </a:cubicBezTo>
                  <a:cubicBezTo>
                    <a:pt x="386" y="221"/>
                    <a:pt x="386" y="221"/>
                    <a:pt x="386" y="221"/>
                  </a:cubicBezTo>
                  <a:cubicBezTo>
                    <a:pt x="384" y="225"/>
                    <a:pt x="384" y="225"/>
                    <a:pt x="384" y="225"/>
                  </a:cubicBezTo>
                  <a:cubicBezTo>
                    <a:pt x="387" y="229"/>
                    <a:pt x="387" y="229"/>
                    <a:pt x="387" y="229"/>
                  </a:cubicBezTo>
                  <a:cubicBezTo>
                    <a:pt x="385" y="234"/>
                    <a:pt x="385" y="234"/>
                    <a:pt x="385" y="234"/>
                  </a:cubicBezTo>
                  <a:cubicBezTo>
                    <a:pt x="385" y="234"/>
                    <a:pt x="389" y="239"/>
                    <a:pt x="389" y="243"/>
                  </a:cubicBezTo>
                  <a:cubicBezTo>
                    <a:pt x="390" y="247"/>
                    <a:pt x="391" y="255"/>
                    <a:pt x="391" y="257"/>
                  </a:cubicBezTo>
                  <a:cubicBezTo>
                    <a:pt x="391" y="259"/>
                    <a:pt x="393" y="265"/>
                    <a:pt x="395" y="266"/>
                  </a:cubicBezTo>
                  <a:cubicBezTo>
                    <a:pt x="397" y="267"/>
                    <a:pt x="400" y="271"/>
                    <a:pt x="401" y="271"/>
                  </a:cubicBezTo>
                  <a:cubicBezTo>
                    <a:pt x="402" y="272"/>
                    <a:pt x="409" y="271"/>
                    <a:pt x="409" y="275"/>
                  </a:cubicBezTo>
                  <a:cubicBezTo>
                    <a:pt x="409" y="280"/>
                    <a:pt x="409" y="279"/>
                    <a:pt x="411" y="282"/>
                  </a:cubicBezTo>
                  <a:cubicBezTo>
                    <a:pt x="412" y="285"/>
                    <a:pt x="416" y="288"/>
                    <a:pt x="415" y="292"/>
                  </a:cubicBezTo>
                  <a:cubicBezTo>
                    <a:pt x="414" y="297"/>
                    <a:pt x="408" y="299"/>
                    <a:pt x="402" y="300"/>
                  </a:cubicBezTo>
                  <a:cubicBezTo>
                    <a:pt x="396" y="301"/>
                    <a:pt x="394" y="300"/>
                    <a:pt x="397" y="304"/>
                  </a:cubicBezTo>
                  <a:cubicBezTo>
                    <a:pt x="401" y="308"/>
                    <a:pt x="403" y="309"/>
                    <a:pt x="398" y="312"/>
                  </a:cubicBezTo>
                  <a:cubicBezTo>
                    <a:pt x="394" y="315"/>
                    <a:pt x="394" y="316"/>
                    <a:pt x="393" y="318"/>
                  </a:cubicBezTo>
                  <a:cubicBezTo>
                    <a:pt x="392" y="320"/>
                    <a:pt x="392" y="325"/>
                    <a:pt x="389" y="324"/>
                  </a:cubicBezTo>
                  <a:cubicBezTo>
                    <a:pt x="385" y="323"/>
                    <a:pt x="380" y="324"/>
                    <a:pt x="380" y="324"/>
                  </a:cubicBezTo>
                  <a:cubicBezTo>
                    <a:pt x="380" y="324"/>
                    <a:pt x="380" y="306"/>
                    <a:pt x="372" y="307"/>
                  </a:cubicBezTo>
                  <a:cubicBezTo>
                    <a:pt x="363" y="307"/>
                    <a:pt x="359" y="308"/>
                    <a:pt x="358" y="312"/>
                  </a:cubicBezTo>
                  <a:cubicBezTo>
                    <a:pt x="356" y="316"/>
                    <a:pt x="350" y="323"/>
                    <a:pt x="350" y="323"/>
                  </a:cubicBezTo>
                  <a:cubicBezTo>
                    <a:pt x="357" y="329"/>
                    <a:pt x="357" y="329"/>
                    <a:pt x="357" y="329"/>
                  </a:cubicBezTo>
                  <a:cubicBezTo>
                    <a:pt x="360" y="329"/>
                    <a:pt x="360" y="329"/>
                    <a:pt x="360" y="329"/>
                  </a:cubicBezTo>
                  <a:cubicBezTo>
                    <a:pt x="359" y="338"/>
                    <a:pt x="359" y="338"/>
                    <a:pt x="359" y="338"/>
                  </a:cubicBezTo>
                  <a:cubicBezTo>
                    <a:pt x="361" y="340"/>
                    <a:pt x="361" y="340"/>
                    <a:pt x="361" y="340"/>
                  </a:cubicBezTo>
                  <a:cubicBezTo>
                    <a:pt x="359" y="344"/>
                    <a:pt x="359" y="344"/>
                    <a:pt x="359" y="344"/>
                  </a:cubicBezTo>
                  <a:cubicBezTo>
                    <a:pt x="364" y="350"/>
                    <a:pt x="364" y="350"/>
                    <a:pt x="364" y="350"/>
                  </a:cubicBezTo>
                  <a:cubicBezTo>
                    <a:pt x="363" y="359"/>
                    <a:pt x="363" y="359"/>
                    <a:pt x="363" y="359"/>
                  </a:cubicBezTo>
                  <a:cubicBezTo>
                    <a:pt x="369" y="361"/>
                    <a:pt x="369" y="361"/>
                    <a:pt x="369" y="361"/>
                  </a:cubicBezTo>
                  <a:cubicBezTo>
                    <a:pt x="370" y="369"/>
                    <a:pt x="370" y="369"/>
                    <a:pt x="370" y="369"/>
                  </a:cubicBezTo>
                  <a:cubicBezTo>
                    <a:pt x="373" y="371"/>
                    <a:pt x="373" y="371"/>
                    <a:pt x="373" y="371"/>
                  </a:cubicBezTo>
                  <a:cubicBezTo>
                    <a:pt x="377" y="381"/>
                    <a:pt x="377" y="381"/>
                    <a:pt x="377" y="381"/>
                  </a:cubicBezTo>
                  <a:cubicBezTo>
                    <a:pt x="383" y="392"/>
                    <a:pt x="383" y="392"/>
                    <a:pt x="383" y="392"/>
                  </a:cubicBezTo>
                  <a:cubicBezTo>
                    <a:pt x="397" y="395"/>
                    <a:pt x="397" y="395"/>
                    <a:pt x="397" y="395"/>
                  </a:cubicBezTo>
                  <a:cubicBezTo>
                    <a:pt x="397" y="395"/>
                    <a:pt x="433" y="376"/>
                    <a:pt x="431" y="384"/>
                  </a:cubicBezTo>
                  <a:cubicBezTo>
                    <a:pt x="430" y="393"/>
                    <a:pt x="428" y="402"/>
                    <a:pt x="428" y="402"/>
                  </a:cubicBezTo>
                  <a:cubicBezTo>
                    <a:pt x="442" y="403"/>
                    <a:pt x="442" y="403"/>
                    <a:pt x="442" y="403"/>
                  </a:cubicBezTo>
                  <a:cubicBezTo>
                    <a:pt x="444" y="413"/>
                    <a:pt x="444" y="413"/>
                    <a:pt x="444" y="413"/>
                  </a:cubicBezTo>
                  <a:cubicBezTo>
                    <a:pt x="441" y="418"/>
                    <a:pt x="441" y="418"/>
                    <a:pt x="441" y="418"/>
                  </a:cubicBezTo>
                  <a:cubicBezTo>
                    <a:pt x="449" y="424"/>
                    <a:pt x="449" y="424"/>
                    <a:pt x="449" y="424"/>
                  </a:cubicBezTo>
                  <a:cubicBezTo>
                    <a:pt x="451" y="432"/>
                    <a:pt x="451" y="432"/>
                    <a:pt x="451" y="432"/>
                  </a:cubicBezTo>
                  <a:cubicBezTo>
                    <a:pt x="460" y="432"/>
                    <a:pt x="460" y="432"/>
                    <a:pt x="460" y="432"/>
                  </a:cubicBezTo>
                  <a:cubicBezTo>
                    <a:pt x="464" y="437"/>
                    <a:pt x="464" y="437"/>
                    <a:pt x="464" y="437"/>
                  </a:cubicBezTo>
                  <a:cubicBezTo>
                    <a:pt x="459" y="445"/>
                    <a:pt x="459" y="445"/>
                    <a:pt x="459" y="445"/>
                  </a:cubicBezTo>
                  <a:cubicBezTo>
                    <a:pt x="462" y="452"/>
                    <a:pt x="462" y="452"/>
                    <a:pt x="462" y="452"/>
                  </a:cubicBezTo>
                  <a:cubicBezTo>
                    <a:pt x="473" y="453"/>
                    <a:pt x="473" y="453"/>
                    <a:pt x="473" y="453"/>
                  </a:cubicBezTo>
                  <a:cubicBezTo>
                    <a:pt x="477" y="450"/>
                    <a:pt x="477" y="450"/>
                    <a:pt x="477" y="450"/>
                  </a:cubicBezTo>
                  <a:cubicBezTo>
                    <a:pt x="482" y="452"/>
                    <a:pt x="482" y="452"/>
                    <a:pt x="482" y="452"/>
                  </a:cubicBezTo>
                  <a:cubicBezTo>
                    <a:pt x="482" y="463"/>
                    <a:pt x="482" y="463"/>
                    <a:pt x="482" y="463"/>
                  </a:cubicBezTo>
                  <a:cubicBezTo>
                    <a:pt x="489" y="466"/>
                    <a:pt x="489" y="466"/>
                    <a:pt x="489" y="466"/>
                  </a:cubicBezTo>
                  <a:cubicBezTo>
                    <a:pt x="491" y="471"/>
                    <a:pt x="491" y="471"/>
                    <a:pt x="491" y="471"/>
                  </a:cubicBezTo>
                  <a:cubicBezTo>
                    <a:pt x="488" y="478"/>
                    <a:pt x="488" y="478"/>
                    <a:pt x="488" y="478"/>
                  </a:cubicBezTo>
                  <a:cubicBezTo>
                    <a:pt x="488" y="482"/>
                    <a:pt x="488" y="482"/>
                    <a:pt x="488" y="482"/>
                  </a:cubicBezTo>
                  <a:cubicBezTo>
                    <a:pt x="489" y="482"/>
                    <a:pt x="489" y="482"/>
                    <a:pt x="489" y="482"/>
                  </a:cubicBezTo>
                  <a:cubicBezTo>
                    <a:pt x="489" y="487"/>
                    <a:pt x="489" y="487"/>
                    <a:pt x="489" y="487"/>
                  </a:cubicBezTo>
                  <a:lnTo>
                    <a:pt x="486" y="494"/>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 name="Freeform 686">
              <a:extLst>
                <a:ext uri="{FF2B5EF4-FFF2-40B4-BE49-F238E27FC236}">
                  <a16:creationId xmlns:a16="http://schemas.microsoft.com/office/drawing/2014/main" id="{2742EF62-CA4F-8245-9747-447398D1EECC}"/>
                </a:ext>
              </a:extLst>
            </p:cNvPr>
            <p:cNvSpPr>
              <a:spLocks/>
            </p:cNvSpPr>
            <p:nvPr/>
          </p:nvSpPr>
          <p:spPr bwMode="auto">
            <a:xfrm>
              <a:off x="-1464342" y="8997902"/>
              <a:ext cx="1546225" cy="765175"/>
            </a:xfrm>
            <a:custGeom>
              <a:avLst/>
              <a:gdLst>
                <a:gd name="T0" fmla="*/ 472 w 487"/>
                <a:gd name="T1" fmla="*/ 162 h 241"/>
                <a:gd name="T2" fmla="*/ 453 w 487"/>
                <a:gd name="T3" fmla="*/ 150 h 241"/>
                <a:gd name="T4" fmla="*/ 442 w 487"/>
                <a:gd name="T5" fmla="*/ 147 h 241"/>
                <a:gd name="T6" fmla="*/ 439 w 487"/>
                <a:gd name="T7" fmla="*/ 159 h 241"/>
                <a:gd name="T8" fmla="*/ 420 w 487"/>
                <a:gd name="T9" fmla="*/ 145 h 241"/>
                <a:gd name="T10" fmla="*/ 400 w 487"/>
                <a:gd name="T11" fmla="*/ 138 h 241"/>
                <a:gd name="T12" fmla="*/ 384 w 487"/>
                <a:gd name="T13" fmla="*/ 124 h 241"/>
                <a:gd name="T14" fmla="*/ 363 w 487"/>
                <a:gd name="T15" fmla="*/ 113 h 241"/>
                <a:gd name="T16" fmla="*/ 342 w 487"/>
                <a:gd name="T17" fmla="*/ 96 h 241"/>
                <a:gd name="T18" fmla="*/ 322 w 487"/>
                <a:gd name="T19" fmla="*/ 88 h 241"/>
                <a:gd name="T20" fmla="*/ 318 w 487"/>
                <a:gd name="T21" fmla="*/ 101 h 241"/>
                <a:gd name="T22" fmla="*/ 305 w 487"/>
                <a:gd name="T23" fmla="*/ 96 h 241"/>
                <a:gd name="T24" fmla="*/ 282 w 487"/>
                <a:gd name="T25" fmla="*/ 80 h 241"/>
                <a:gd name="T26" fmla="*/ 260 w 487"/>
                <a:gd name="T27" fmla="*/ 77 h 241"/>
                <a:gd name="T28" fmla="*/ 238 w 487"/>
                <a:gd name="T29" fmla="*/ 67 h 241"/>
                <a:gd name="T30" fmla="*/ 215 w 487"/>
                <a:gd name="T31" fmla="*/ 74 h 241"/>
                <a:gd name="T32" fmla="*/ 204 w 487"/>
                <a:gd name="T33" fmla="*/ 83 h 241"/>
                <a:gd name="T34" fmla="*/ 189 w 487"/>
                <a:gd name="T35" fmla="*/ 90 h 241"/>
                <a:gd name="T36" fmla="*/ 179 w 487"/>
                <a:gd name="T37" fmla="*/ 99 h 241"/>
                <a:gd name="T38" fmla="*/ 172 w 487"/>
                <a:gd name="T39" fmla="*/ 110 h 241"/>
                <a:gd name="T40" fmla="*/ 165 w 487"/>
                <a:gd name="T41" fmla="*/ 125 h 241"/>
                <a:gd name="T42" fmla="*/ 158 w 487"/>
                <a:gd name="T43" fmla="*/ 134 h 241"/>
                <a:gd name="T44" fmla="*/ 146 w 487"/>
                <a:gd name="T45" fmla="*/ 139 h 241"/>
                <a:gd name="T46" fmla="*/ 137 w 487"/>
                <a:gd name="T47" fmla="*/ 147 h 241"/>
                <a:gd name="T48" fmla="*/ 129 w 487"/>
                <a:gd name="T49" fmla="*/ 165 h 241"/>
                <a:gd name="T50" fmla="*/ 122 w 487"/>
                <a:gd name="T51" fmla="*/ 178 h 241"/>
                <a:gd name="T52" fmla="*/ 115 w 487"/>
                <a:gd name="T53" fmla="*/ 190 h 241"/>
                <a:gd name="T54" fmla="*/ 107 w 487"/>
                <a:gd name="T55" fmla="*/ 200 h 241"/>
                <a:gd name="T56" fmla="*/ 98 w 487"/>
                <a:gd name="T57" fmla="*/ 208 h 241"/>
                <a:gd name="T58" fmla="*/ 90 w 487"/>
                <a:gd name="T59" fmla="*/ 214 h 241"/>
                <a:gd name="T60" fmla="*/ 76 w 487"/>
                <a:gd name="T61" fmla="*/ 223 h 241"/>
                <a:gd name="T62" fmla="*/ 61 w 487"/>
                <a:gd name="T63" fmla="*/ 223 h 241"/>
                <a:gd name="T64" fmla="*/ 48 w 487"/>
                <a:gd name="T65" fmla="*/ 230 h 241"/>
                <a:gd name="T66" fmla="*/ 38 w 487"/>
                <a:gd name="T67" fmla="*/ 236 h 241"/>
                <a:gd name="T68" fmla="*/ 28 w 487"/>
                <a:gd name="T69" fmla="*/ 236 h 241"/>
                <a:gd name="T70" fmla="*/ 18 w 487"/>
                <a:gd name="T71" fmla="*/ 239 h 241"/>
                <a:gd name="T72" fmla="*/ 10 w 487"/>
                <a:gd name="T73" fmla="*/ 237 h 241"/>
                <a:gd name="T74" fmla="*/ 0 w 487"/>
                <a:gd name="T75" fmla="*/ 212 h 241"/>
                <a:gd name="T76" fmla="*/ 32 w 487"/>
                <a:gd name="T77" fmla="*/ 160 h 241"/>
                <a:gd name="T78" fmla="*/ 95 w 487"/>
                <a:gd name="T79" fmla="*/ 157 h 241"/>
                <a:gd name="T80" fmla="*/ 100 w 487"/>
                <a:gd name="T81" fmla="*/ 122 h 241"/>
                <a:gd name="T82" fmla="*/ 120 w 487"/>
                <a:gd name="T83" fmla="*/ 73 h 241"/>
                <a:gd name="T84" fmla="*/ 130 w 487"/>
                <a:gd name="T85" fmla="*/ 45 h 241"/>
                <a:gd name="T86" fmla="*/ 171 w 487"/>
                <a:gd name="T87" fmla="*/ 47 h 241"/>
                <a:gd name="T88" fmla="*/ 198 w 487"/>
                <a:gd name="T89" fmla="*/ 44 h 241"/>
                <a:gd name="T90" fmla="*/ 234 w 487"/>
                <a:gd name="T91" fmla="*/ 47 h 241"/>
                <a:gd name="T92" fmla="*/ 257 w 487"/>
                <a:gd name="T93" fmla="*/ 33 h 241"/>
                <a:gd name="T94" fmla="*/ 282 w 487"/>
                <a:gd name="T95" fmla="*/ 0 h 241"/>
                <a:gd name="T96" fmla="*/ 310 w 487"/>
                <a:gd name="T97" fmla="*/ 26 h 241"/>
                <a:gd name="T98" fmla="*/ 348 w 487"/>
                <a:gd name="T99" fmla="*/ 19 h 241"/>
                <a:gd name="T100" fmla="*/ 365 w 487"/>
                <a:gd name="T101" fmla="*/ 47 h 241"/>
                <a:gd name="T102" fmla="*/ 405 w 487"/>
                <a:gd name="T103" fmla="*/ 64 h 241"/>
                <a:gd name="T104" fmla="*/ 447 w 487"/>
                <a:gd name="T105" fmla="*/ 114 h 241"/>
                <a:gd name="T106" fmla="*/ 480 w 487"/>
                <a:gd name="T107"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7" h="241">
                  <a:moveTo>
                    <a:pt x="487" y="149"/>
                  </a:moveTo>
                  <a:cubicBezTo>
                    <a:pt x="481" y="155"/>
                    <a:pt x="481" y="155"/>
                    <a:pt x="481" y="155"/>
                  </a:cubicBezTo>
                  <a:cubicBezTo>
                    <a:pt x="480" y="162"/>
                    <a:pt x="480" y="162"/>
                    <a:pt x="480" y="162"/>
                  </a:cubicBezTo>
                  <a:cubicBezTo>
                    <a:pt x="480" y="162"/>
                    <a:pt x="479" y="162"/>
                    <a:pt x="479" y="161"/>
                  </a:cubicBezTo>
                  <a:cubicBezTo>
                    <a:pt x="478" y="161"/>
                    <a:pt x="476" y="160"/>
                    <a:pt x="475" y="160"/>
                  </a:cubicBezTo>
                  <a:cubicBezTo>
                    <a:pt x="474" y="160"/>
                    <a:pt x="473" y="161"/>
                    <a:pt x="472" y="162"/>
                  </a:cubicBezTo>
                  <a:cubicBezTo>
                    <a:pt x="471" y="162"/>
                    <a:pt x="470" y="163"/>
                    <a:pt x="468" y="163"/>
                  </a:cubicBezTo>
                  <a:cubicBezTo>
                    <a:pt x="465" y="163"/>
                    <a:pt x="466" y="159"/>
                    <a:pt x="463" y="158"/>
                  </a:cubicBezTo>
                  <a:cubicBezTo>
                    <a:pt x="461" y="158"/>
                    <a:pt x="460" y="158"/>
                    <a:pt x="460" y="157"/>
                  </a:cubicBezTo>
                  <a:cubicBezTo>
                    <a:pt x="459" y="155"/>
                    <a:pt x="459" y="153"/>
                    <a:pt x="458" y="152"/>
                  </a:cubicBezTo>
                  <a:cubicBezTo>
                    <a:pt x="457" y="151"/>
                    <a:pt x="456" y="152"/>
                    <a:pt x="455" y="152"/>
                  </a:cubicBezTo>
                  <a:cubicBezTo>
                    <a:pt x="454" y="152"/>
                    <a:pt x="453" y="151"/>
                    <a:pt x="453" y="150"/>
                  </a:cubicBezTo>
                  <a:cubicBezTo>
                    <a:pt x="452" y="149"/>
                    <a:pt x="451" y="149"/>
                    <a:pt x="450" y="148"/>
                  </a:cubicBezTo>
                  <a:cubicBezTo>
                    <a:pt x="449" y="148"/>
                    <a:pt x="448" y="147"/>
                    <a:pt x="447" y="146"/>
                  </a:cubicBezTo>
                  <a:cubicBezTo>
                    <a:pt x="446" y="145"/>
                    <a:pt x="445" y="144"/>
                    <a:pt x="445" y="144"/>
                  </a:cubicBezTo>
                  <a:cubicBezTo>
                    <a:pt x="444" y="143"/>
                    <a:pt x="443" y="142"/>
                    <a:pt x="442" y="142"/>
                  </a:cubicBezTo>
                  <a:cubicBezTo>
                    <a:pt x="441" y="141"/>
                    <a:pt x="440" y="143"/>
                    <a:pt x="440" y="144"/>
                  </a:cubicBezTo>
                  <a:cubicBezTo>
                    <a:pt x="440" y="145"/>
                    <a:pt x="441" y="146"/>
                    <a:pt x="442" y="147"/>
                  </a:cubicBezTo>
                  <a:cubicBezTo>
                    <a:pt x="442" y="149"/>
                    <a:pt x="443" y="150"/>
                    <a:pt x="443" y="151"/>
                  </a:cubicBezTo>
                  <a:cubicBezTo>
                    <a:pt x="443" y="152"/>
                    <a:pt x="443" y="153"/>
                    <a:pt x="444" y="154"/>
                  </a:cubicBezTo>
                  <a:cubicBezTo>
                    <a:pt x="445" y="156"/>
                    <a:pt x="446" y="160"/>
                    <a:pt x="443" y="160"/>
                  </a:cubicBezTo>
                  <a:cubicBezTo>
                    <a:pt x="443" y="161"/>
                    <a:pt x="443" y="163"/>
                    <a:pt x="442" y="163"/>
                  </a:cubicBezTo>
                  <a:cubicBezTo>
                    <a:pt x="441" y="162"/>
                    <a:pt x="441" y="161"/>
                    <a:pt x="441" y="161"/>
                  </a:cubicBezTo>
                  <a:cubicBezTo>
                    <a:pt x="440" y="160"/>
                    <a:pt x="440" y="159"/>
                    <a:pt x="439" y="159"/>
                  </a:cubicBezTo>
                  <a:cubicBezTo>
                    <a:pt x="438" y="158"/>
                    <a:pt x="437" y="158"/>
                    <a:pt x="436" y="157"/>
                  </a:cubicBezTo>
                  <a:cubicBezTo>
                    <a:pt x="434" y="155"/>
                    <a:pt x="433" y="152"/>
                    <a:pt x="430" y="151"/>
                  </a:cubicBezTo>
                  <a:cubicBezTo>
                    <a:pt x="429" y="151"/>
                    <a:pt x="429" y="151"/>
                    <a:pt x="428" y="151"/>
                  </a:cubicBezTo>
                  <a:cubicBezTo>
                    <a:pt x="427" y="151"/>
                    <a:pt x="427" y="151"/>
                    <a:pt x="426" y="150"/>
                  </a:cubicBezTo>
                  <a:cubicBezTo>
                    <a:pt x="424" y="150"/>
                    <a:pt x="423" y="149"/>
                    <a:pt x="422" y="148"/>
                  </a:cubicBezTo>
                  <a:cubicBezTo>
                    <a:pt x="421" y="147"/>
                    <a:pt x="421" y="146"/>
                    <a:pt x="420" y="145"/>
                  </a:cubicBezTo>
                  <a:cubicBezTo>
                    <a:pt x="419" y="145"/>
                    <a:pt x="418" y="144"/>
                    <a:pt x="417" y="143"/>
                  </a:cubicBezTo>
                  <a:cubicBezTo>
                    <a:pt x="416" y="142"/>
                    <a:pt x="416" y="141"/>
                    <a:pt x="415" y="141"/>
                  </a:cubicBezTo>
                  <a:cubicBezTo>
                    <a:pt x="413" y="140"/>
                    <a:pt x="412" y="139"/>
                    <a:pt x="412" y="138"/>
                  </a:cubicBezTo>
                  <a:cubicBezTo>
                    <a:pt x="411" y="137"/>
                    <a:pt x="410" y="136"/>
                    <a:pt x="408" y="136"/>
                  </a:cubicBezTo>
                  <a:cubicBezTo>
                    <a:pt x="407" y="136"/>
                    <a:pt x="406" y="137"/>
                    <a:pt x="404" y="138"/>
                  </a:cubicBezTo>
                  <a:cubicBezTo>
                    <a:pt x="403" y="139"/>
                    <a:pt x="401" y="139"/>
                    <a:pt x="400" y="138"/>
                  </a:cubicBezTo>
                  <a:cubicBezTo>
                    <a:pt x="398" y="138"/>
                    <a:pt x="398" y="137"/>
                    <a:pt x="397" y="135"/>
                  </a:cubicBezTo>
                  <a:cubicBezTo>
                    <a:pt x="397" y="134"/>
                    <a:pt x="397" y="133"/>
                    <a:pt x="396" y="132"/>
                  </a:cubicBezTo>
                  <a:cubicBezTo>
                    <a:pt x="395" y="131"/>
                    <a:pt x="394" y="131"/>
                    <a:pt x="393" y="131"/>
                  </a:cubicBezTo>
                  <a:cubicBezTo>
                    <a:pt x="392" y="131"/>
                    <a:pt x="391" y="130"/>
                    <a:pt x="390" y="129"/>
                  </a:cubicBezTo>
                  <a:cubicBezTo>
                    <a:pt x="389" y="128"/>
                    <a:pt x="388" y="127"/>
                    <a:pt x="387" y="126"/>
                  </a:cubicBezTo>
                  <a:cubicBezTo>
                    <a:pt x="386" y="125"/>
                    <a:pt x="386" y="124"/>
                    <a:pt x="384" y="124"/>
                  </a:cubicBezTo>
                  <a:cubicBezTo>
                    <a:pt x="382" y="123"/>
                    <a:pt x="381" y="123"/>
                    <a:pt x="379" y="122"/>
                  </a:cubicBezTo>
                  <a:cubicBezTo>
                    <a:pt x="378" y="122"/>
                    <a:pt x="377" y="121"/>
                    <a:pt x="377" y="120"/>
                  </a:cubicBezTo>
                  <a:cubicBezTo>
                    <a:pt x="377" y="118"/>
                    <a:pt x="376" y="116"/>
                    <a:pt x="374" y="115"/>
                  </a:cubicBezTo>
                  <a:cubicBezTo>
                    <a:pt x="373" y="115"/>
                    <a:pt x="371" y="115"/>
                    <a:pt x="370" y="115"/>
                  </a:cubicBezTo>
                  <a:cubicBezTo>
                    <a:pt x="368" y="115"/>
                    <a:pt x="367" y="116"/>
                    <a:pt x="366" y="116"/>
                  </a:cubicBezTo>
                  <a:cubicBezTo>
                    <a:pt x="364" y="115"/>
                    <a:pt x="363" y="114"/>
                    <a:pt x="363" y="113"/>
                  </a:cubicBezTo>
                  <a:cubicBezTo>
                    <a:pt x="362" y="112"/>
                    <a:pt x="361" y="111"/>
                    <a:pt x="360" y="110"/>
                  </a:cubicBezTo>
                  <a:cubicBezTo>
                    <a:pt x="358" y="109"/>
                    <a:pt x="355" y="108"/>
                    <a:pt x="354" y="106"/>
                  </a:cubicBezTo>
                  <a:cubicBezTo>
                    <a:pt x="353" y="105"/>
                    <a:pt x="352" y="104"/>
                    <a:pt x="351" y="103"/>
                  </a:cubicBezTo>
                  <a:cubicBezTo>
                    <a:pt x="351" y="103"/>
                    <a:pt x="350" y="102"/>
                    <a:pt x="349" y="101"/>
                  </a:cubicBezTo>
                  <a:cubicBezTo>
                    <a:pt x="348" y="100"/>
                    <a:pt x="347" y="99"/>
                    <a:pt x="346" y="98"/>
                  </a:cubicBezTo>
                  <a:cubicBezTo>
                    <a:pt x="345" y="97"/>
                    <a:pt x="344" y="97"/>
                    <a:pt x="342" y="96"/>
                  </a:cubicBezTo>
                  <a:cubicBezTo>
                    <a:pt x="341" y="96"/>
                    <a:pt x="340" y="95"/>
                    <a:pt x="338" y="95"/>
                  </a:cubicBezTo>
                  <a:cubicBezTo>
                    <a:pt x="337" y="94"/>
                    <a:pt x="335" y="94"/>
                    <a:pt x="334" y="94"/>
                  </a:cubicBezTo>
                  <a:cubicBezTo>
                    <a:pt x="333" y="93"/>
                    <a:pt x="332" y="92"/>
                    <a:pt x="331" y="91"/>
                  </a:cubicBezTo>
                  <a:cubicBezTo>
                    <a:pt x="330" y="90"/>
                    <a:pt x="329" y="88"/>
                    <a:pt x="327" y="88"/>
                  </a:cubicBezTo>
                  <a:cubicBezTo>
                    <a:pt x="327" y="87"/>
                    <a:pt x="326" y="88"/>
                    <a:pt x="325" y="88"/>
                  </a:cubicBezTo>
                  <a:cubicBezTo>
                    <a:pt x="324" y="88"/>
                    <a:pt x="323" y="88"/>
                    <a:pt x="322" y="88"/>
                  </a:cubicBezTo>
                  <a:cubicBezTo>
                    <a:pt x="321" y="88"/>
                    <a:pt x="320" y="88"/>
                    <a:pt x="319" y="90"/>
                  </a:cubicBezTo>
                  <a:cubicBezTo>
                    <a:pt x="319" y="91"/>
                    <a:pt x="320" y="93"/>
                    <a:pt x="320" y="94"/>
                  </a:cubicBezTo>
                  <a:cubicBezTo>
                    <a:pt x="320" y="95"/>
                    <a:pt x="320" y="96"/>
                    <a:pt x="320" y="97"/>
                  </a:cubicBezTo>
                  <a:cubicBezTo>
                    <a:pt x="320" y="98"/>
                    <a:pt x="320" y="99"/>
                    <a:pt x="320" y="100"/>
                  </a:cubicBezTo>
                  <a:cubicBezTo>
                    <a:pt x="320" y="100"/>
                    <a:pt x="320" y="101"/>
                    <a:pt x="320" y="101"/>
                  </a:cubicBezTo>
                  <a:cubicBezTo>
                    <a:pt x="319" y="102"/>
                    <a:pt x="319" y="101"/>
                    <a:pt x="318" y="101"/>
                  </a:cubicBezTo>
                  <a:cubicBezTo>
                    <a:pt x="318" y="101"/>
                    <a:pt x="318" y="101"/>
                    <a:pt x="318" y="101"/>
                  </a:cubicBezTo>
                  <a:cubicBezTo>
                    <a:pt x="317" y="100"/>
                    <a:pt x="317" y="100"/>
                    <a:pt x="316" y="99"/>
                  </a:cubicBezTo>
                  <a:cubicBezTo>
                    <a:pt x="314" y="98"/>
                    <a:pt x="311" y="99"/>
                    <a:pt x="311" y="97"/>
                  </a:cubicBezTo>
                  <a:cubicBezTo>
                    <a:pt x="310" y="96"/>
                    <a:pt x="311" y="94"/>
                    <a:pt x="310" y="93"/>
                  </a:cubicBezTo>
                  <a:cubicBezTo>
                    <a:pt x="309" y="93"/>
                    <a:pt x="308" y="93"/>
                    <a:pt x="307" y="94"/>
                  </a:cubicBezTo>
                  <a:cubicBezTo>
                    <a:pt x="307" y="95"/>
                    <a:pt x="306" y="96"/>
                    <a:pt x="305" y="96"/>
                  </a:cubicBezTo>
                  <a:cubicBezTo>
                    <a:pt x="304" y="96"/>
                    <a:pt x="303" y="96"/>
                    <a:pt x="302" y="94"/>
                  </a:cubicBezTo>
                  <a:cubicBezTo>
                    <a:pt x="302" y="93"/>
                    <a:pt x="302" y="92"/>
                    <a:pt x="303" y="91"/>
                  </a:cubicBezTo>
                  <a:cubicBezTo>
                    <a:pt x="303" y="90"/>
                    <a:pt x="303" y="89"/>
                    <a:pt x="303" y="87"/>
                  </a:cubicBezTo>
                  <a:cubicBezTo>
                    <a:pt x="303" y="85"/>
                    <a:pt x="302" y="84"/>
                    <a:pt x="300" y="82"/>
                  </a:cubicBezTo>
                  <a:cubicBezTo>
                    <a:pt x="297" y="81"/>
                    <a:pt x="294" y="80"/>
                    <a:pt x="291" y="80"/>
                  </a:cubicBezTo>
                  <a:cubicBezTo>
                    <a:pt x="288" y="80"/>
                    <a:pt x="284" y="81"/>
                    <a:pt x="282" y="80"/>
                  </a:cubicBezTo>
                  <a:cubicBezTo>
                    <a:pt x="281" y="79"/>
                    <a:pt x="280" y="78"/>
                    <a:pt x="279" y="78"/>
                  </a:cubicBezTo>
                  <a:cubicBezTo>
                    <a:pt x="278" y="78"/>
                    <a:pt x="277" y="79"/>
                    <a:pt x="276" y="79"/>
                  </a:cubicBezTo>
                  <a:cubicBezTo>
                    <a:pt x="275" y="80"/>
                    <a:pt x="274" y="79"/>
                    <a:pt x="273" y="79"/>
                  </a:cubicBezTo>
                  <a:cubicBezTo>
                    <a:pt x="272" y="79"/>
                    <a:pt x="271" y="79"/>
                    <a:pt x="271" y="79"/>
                  </a:cubicBezTo>
                  <a:cubicBezTo>
                    <a:pt x="269" y="79"/>
                    <a:pt x="267" y="78"/>
                    <a:pt x="265" y="78"/>
                  </a:cubicBezTo>
                  <a:cubicBezTo>
                    <a:pt x="263" y="78"/>
                    <a:pt x="262" y="78"/>
                    <a:pt x="260" y="77"/>
                  </a:cubicBezTo>
                  <a:cubicBezTo>
                    <a:pt x="259" y="76"/>
                    <a:pt x="258" y="74"/>
                    <a:pt x="257" y="73"/>
                  </a:cubicBezTo>
                  <a:cubicBezTo>
                    <a:pt x="255" y="72"/>
                    <a:pt x="254" y="73"/>
                    <a:pt x="252" y="73"/>
                  </a:cubicBezTo>
                  <a:cubicBezTo>
                    <a:pt x="251" y="73"/>
                    <a:pt x="250" y="73"/>
                    <a:pt x="248" y="74"/>
                  </a:cubicBezTo>
                  <a:cubicBezTo>
                    <a:pt x="246" y="74"/>
                    <a:pt x="246" y="72"/>
                    <a:pt x="246" y="71"/>
                  </a:cubicBezTo>
                  <a:cubicBezTo>
                    <a:pt x="246" y="69"/>
                    <a:pt x="244" y="68"/>
                    <a:pt x="243" y="67"/>
                  </a:cubicBezTo>
                  <a:cubicBezTo>
                    <a:pt x="242" y="66"/>
                    <a:pt x="240" y="66"/>
                    <a:pt x="238" y="67"/>
                  </a:cubicBezTo>
                  <a:cubicBezTo>
                    <a:pt x="237" y="67"/>
                    <a:pt x="237" y="68"/>
                    <a:pt x="236" y="68"/>
                  </a:cubicBezTo>
                  <a:cubicBezTo>
                    <a:pt x="236" y="69"/>
                    <a:pt x="235" y="69"/>
                    <a:pt x="235" y="70"/>
                  </a:cubicBezTo>
                  <a:cubicBezTo>
                    <a:pt x="234" y="70"/>
                    <a:pt x="232" y="69"/>
                    <a:pt x="231" y="69"/>
                  </a:cubicBezTo>
                  <a:cubicBezTo>
                    <a:pt x="230" y="68"/>
                    <a:pt x="229" y="68"/>
                    <a:pt x="227" y="69"/>
                  </a:cubicBezTo>
                  <a:cubicBezTo>
                    <a:pt x="226" y="70"/>
                    <a:pt x="225" y="71"/>
                    <a:pt x="224" y="72"/>
                  </a:cubicBezTo>
                  <a:cubicBezTo>
                    <a:pt x="222" y="75"/>
                    <a:pt x="218" y="74"/>
                    <a:pt x="215" y="74"/>
                  </a:cubicBezTo>
                  <a:cubicBezTo>
                    <a:pt x="214" y="74"/>
                    <a:pt x="213" y="74"/>
                    <a:pt x="212" y="74"/>
                  </a:cubicBezTo>
                  <a:cubicBezTo>
                    <a:pt x="210" y="75"/>
                    <a:pt x="209" y="76"/>
                    <a:pt x="209" y="77"/>
                  </a:cubicBezTo>
                  <a:cubicBezTo>
                    <a:pt x="208" y="77"/>
                    <a:pt x="207" y="78"/>
                    <a:pt x="207" y="78"/>
                  </a:cubicBezTo>
                  <a:cubicBezTo>
                    <a:pt x="206" y="79"/>
                    <a:pt x="206" y="79"/>
                    <a:pt x="206" y="80"/>
                  </a:cubicBezTo>
                  <a:cubicBezTo>
                    <a:pt x="206" y="80"/>
                    <a:pt x="205" y="81"/>
                    <a:pt x="205" y="81"/>
                  </a:cubicBezTo>
                  <a:cubicBezTo>
                    <a:pt x="204" y="82"/>
                    <a:pt x="204" y="82"/>
                    <a:pt x="204" y="83"/>
                  </a:cubicBezTo>
                  <a:cubicBezTo>
                    <a:pt x="203" y="83"/>
                    <a:pt x="201" y="84"/>
                    <a:pt x="200" y="84"/>
                  </a:cubicBezTo>
                  <a:cubicBezTo>
                    <a:pt x="200" y="84"/>
                    <a:pt x="199" y="85"/>
                    <a:pt x="199" y="85"/>
                  </a:cubicBezTo>
                  <a:cubicBezTo>
                    <a:pt x="198" y="85"/>
                    <a:pt x="196" y="85"/>
                    <a:pt x="195" y="85"/>
                  </a:cubicBezTo>
                  <a:cubicBezTo>
                    <a:pt x="195" y="85"/>
                    <a:pt x="194" y="86"/>
                    <a:pt x="193" y="86"/>
                  </a:cubicBezTo>
                  <a:cubicBezTo>
                    <a:pt x="193" y="86"/>
                    <a:pt x="192" y="86"/>
                    <a:pt x="191" y="87"/>
                  </a:cubicBezTo>
                  <a:cubicBezTo>
                    <a:pt x="190" y="88"/>
                    <a:pt x="190" y="89"/>
                    <a:pt x="189" y="90"/>
                  </a:cubicBezTo>
                  <a:cubicBezTo>
                    <a:pt x="189" y="91"/>
                    <a:pt x="188" y="92"/>
                    <a:pt x="187" y="92"/>
                  </a:cubicBezTo>
                  <a:cubicBezTo>
                    <a:pt x="187" y="92"/>
                    <a:pt x="186" y="91"/>
                    <a:pt x="186" y="92"/>
                  </a:cubicBezTo>
                  <a:cubicBezTo>
                    <a:pt x="186" y="92"/>
                    <a:pt x="185" y="92"/>
                    <a:pt x="185" y="92"/>
                  </a:cubicBezTo>
                  <a:cubicBezTo>
                    <a:pt x="183" y="93"/>
                    <a:pt x="181" y="93"/>
                    <a:pt x="181" y="95"/>
                  </a:cubicBezTo>
                  <a:cubicBezTo>
                    <a:pt x="181" y="96"/>
                    <a:pt x="181" y="97"/>
                    <a:pt x="181" y="98"/>
                  </a:cubicBezTo>
                  <a:cubicBezTo>
                    <a:pt x="180" y="98"/>
                    <a:pt x="180" y="98"/>
                    <a:pt x="179" y="99"/>
                  </a:cubicBezTo>
                  <a:cubicBezTo>
                    <a:pt x="178" y="99"/>
                    <a:pt x="177" y="99"/>
                    <a:pt x="176" y="100"/>
                  </a:cubicBezTo>
                  <a:cubicBezTo>
                    <a:pt x="176" y="100"/>
                    <a:pt x="175" y="101"/>
                    <a:pt x="174" y="101"/>
                  </a:cubicBezTo>
                  <a:cubicBezTo>
                    <a:pt x="174" y="102"/>
                    <a:pt x="174" y="102"/>
                    <a:pt x="174" y="102"/>
                  </a:cubicBezTo>
                  <a:cubicBezTo>
                    <a:pt x="173" y="103"/>
                    <a:pt x="173" y="103"/>
                    <a:pt x="173" y="104"/>
                  </a:cubicBezTo>
                  <a:cubicBezTo>
                    <a:pt x="172" y="105"/>
                    <a:pt x="172" y="105"/>
                    <a:pt x="172" y="106"/>
                  </a:cubicBezTo>
                  <a:cubicBezTo>
                    <a:pt x="172" y="107"/>
                    <a:pt x="172" y="109"/>
                    <a:pt x="172" y="110"/>
                  </a:cubicBezTo>
                  <a:cubicBezTo>
                    <a:pt x="172" y="111"/>
                    <a:pt x="171" y="112"/>
                    <a:pt x="171" y="113"/>
                  </a:cubicBezTo>
                  <a:cubicBezTo>
                    <a:pt x="171" y="114"/>
                    <a:pt x="171" y="116"/>
                    <a:pt x="171" y="117"/>
                  </a:cubicBezTo>
                  <a:cubicBezTo>
                    <a:pt x="170" y="118"/>
                    <a:pt x="170" y="119"/>
                    <a:pt x="169" y="120"/>
                  </a:cubicBezTo>
                  <a:cubicBezTo>
                    <a:pt x="169" y="121"/>
                    <a:pt x="168" y="122"/>
                    <a:pt x="168" y="123"/>
                  </a:cubicBezTo>
                  <a:cubicBezTo>
                    <a:pt x="167" y="123"/>
                    <a:pt x="167" y="123"/>
                    <a:pt x="166" y="124"/>
                  </a:cubicBezTo>
                  <a:cubicBezTo>
                    <a:pt x="166" y="124"/>
                    <a:pt x="165" y="124"/>
                    <a:pt x="165" y="125"/>
                  </a:cubicBezTo>
                  <a:cubicBezTo>
                    <a:pt x="164" y="125"/>
                    <a:pt x="164" y="126"/>
                    <a:pt x="163" y="127"/>
                  </a:cubicBezTo>
                  <a:cubicBezTo>
                    <a:pt x="163" y="127"/>
                    <a:pt x="163" y="128"/>
                    <a:pt x="163" y="129"/>
                  </a:cubicBezTo>
                  <a:cubicBezTo>
                    <a:pt x="163" y="130"/>
                    <a:pt x="163" y="131"/>
                    <a:pt x="162" y="131"/>
                  </a:cubicBezTo>
                  <a:cubicBezTo>
                    <a:pt x="162" y="132"/>
                    <a:pt x="162" y="132"/>
                    <a:pt x="161" y="133"/>
                  </a:cubicBezTo>
                  <a:cubicBezTo>
                    <a:pt x="161" y="133"/>
                    <a:pt x="161" y="133"/>
                    <a:pt x="160" y="133"/>
                  </a:cubicBezTo>
                  <a:cubicBezTo>
                    <a:pt x="159" y="134"/>
                    <a:pt x="159" y="134"/>
                    <a:pt x="158" y="134"/>
                  </a:cubicBezTo>
                  <a:cubicBezTo>
                    <a:pt x="158" y="135"/>
                    <a:pt x="157" y="135"/>
                    <a:pt x="157" y="135"/>
                  </a:cubicBezTo>
                  <a:cubicBezTo>
                    <a:pt x="157" y="135"/>
                    <a:pt x="156" y="135"/>
                    <a:pt x="156" y="135"/>
                  </a:cubicBezTo>
                  <a:cubicBezTo>
                    <a:pt x="155" y="135"/>
                    <a:pt x="154" y="135"/>
                    <a:pt x="153" y="135"/>
                  </a:cubicBezTo>
                  <a:cubicBezTo>
                    <a:pt x="152" y="136"/>
                    <a:pt x="151" y="136"/>
                    <a:pt x="150" y="136"/>
                  </a:cubicBezTo>
                  <a:cubicBezTo>
                    <a:pt x="149" y="136"/>
                    <a:pt x="149" y="137"/>
                    <a:pt x="148" y="137"/>
                  </a:cubicBezTo>
                  <a:cubicBezTo>
                    <a:pt x="147" y="138"/>
                    <a:pt x="147" y="139"/>
                    <a:pt x="146" y="139"/>
                  </a:cubicBezTo>
                  <a:cubicBezTo>
                    <a:pt x="145" y="140"/>
                    <a:pt x="145" y="140"/>
                    <a:pt x="144" y="141"/>
                  </a:cubicBezTo>
                  <a:cubicBezTo>
                    <a:pt x="144" y="141"/>
                    <a:pt x="144" y="141"/>
                    <a:pt x="143" y="142"/>
                  </a:cubicBezTo>
                  <a:cubicBezTo>
                    <a:pt x="142" y="142"/>
                    <a:pt x="142" y="143"/>
                    <a:pt x="141" y="143"/>
                  </a:cubicBezTo>
                  <a:cubicBezTo>
                    <a:pt x="140" y="144"/>
                    <a:pt x="139" y="144"/>
                    <a:pt x="139" y="145"/>
                  </a:cubicBezTo>
                  <a:cubicBezTo>
                    <a:pt x="139" y="145"/>
                    <a:pt x="138" y="146"/>
                    <a:pt x="138" y="146"/>
                  </a:cubicBezTo>
                  <a:cubicBezTo>
                    <a:pt x="138" y="146"/>
                    <a:pt x="137" y="147"/>
                    <a:pt x="137" y="147"/>
                  </a:cubicBezTo>
                  <a:cubicBezTo>
                    <a:pt x="136" y="148"/>
                    <a:pt x="135" y="150"/>
                    <a:pt x="134" y="151"/>
                  </a:cubicBezTo>
                  <a:cubicBezTo>
                    <a:pt x="133" y="152"/>
                    <a:pt x="133" y="152"/>
                    <a:pt x="133" y="153"/>
                  </a:cubicBezTo>
                  <a:cubicBezTo>
                    <a:pt x="132" y="154"/>
                    <a:pt x="132" y="155"/>
                    <a:pt x="131" y="155"/>
                  </a:cubicBezTo>
                  <a:cubicBezTo>
                    <a:pt x="131" y="157"/>
                    <a:pt x="130" y="158"/>
                    <a:pt x="130" y="159"/>
                  </a:cubicBezTo>
                  <a:cubicBezTo>
                    <a:pt x="130" y="160"/>
                    <a:pt x="130" y="161"/>
                    <a:pt x="130" y="162"/>
                  </a:cubicBezTo>
                  <a:cubicBezTo>
                    <a:pt x="130" y="163"/>
                    <a:pt x="129" y="164"/>
                    <a:pt x="129" y="165"/>
                  </a:cubicBezTo>
                  <a:cubicBezTo>
                    <a:pt x="129" y="166"/>
                    <a:pt x="129" y="167"/>
                    <a:pt x="128" y="167"/>
                  </a:cubicBezTo>
                  <a:cubicBezTo>
                    <a:pt x="128" y="168"/>
                    <a:pt x="127" y="169"/>
                    <a:pt x="127" y="169"/>
                  </a:cubicBezTo>
                  <a:cubicBezTo>
                    <a:pt x="127" y="171"/>
                    <a:pt x="127" y="172"/>
                    <a:pt x="126" y="173"/>
                  </a:cubicBezTo>
                  <a:cubicBezTo>
                    <a:pt x="126" y="174"/>
                    <a:pt x="126" y="175"/>
                    <a:pt x="125" y="175"/>
                  </a:cubicBezTo>
                  <a:cubicBezTo>
                    <a:pt x="125" y="176"/>
                    <a:pt x="124" y="176"/>
                    <a:pt x="124" y="177"/>
                  </a:cubicBezTo>
                  <a:cubicBezTo>
                    <a:pt x="123" y="177"/>
                    <a:pt x="122" y="178"/>
                    <a:pt x="122" y="178"/>
                  </a:cubicBezTo>
                  <a:cubicBezTo>
                    <a:pt x="121" y="178"/>
                    <a:pt x="119" y="179"/>
                    <a:pt x="119" y="179"/>
                  </a:cubicBezTo>
                  <a:cubicBezTo>
                    <a:pt x="118" y="180"/>
                    <a:pt x="118" y="180"/>
                    <a:pt x="117" y="181"/>
                  </a:cubicBezTo>
                  <a:cubicBezTo>
                    <a:pt x="117" y="181"/>
                    <a:pt x="116" y="182"/>
                    <a:pt x="116" y="182"/>
                  </a:cubicBezTo>
                  <a:cubicBezTo>
                    <a:pt x="116" y="183"/>
                    <a:pt x="116" y="184"/>
                    <a:pt x="115" y="184"/>
                  </a:cubicBezTo>
                  <a:cubicBezTo>
                    <a:pt x="115" y="185"/>
                    <a:pt x="115" y="186"/>
                    <a:pt x="115" y="187"/>
                  </a:cubicBezTo>
                  <a:cubicBezTo>
                    <a:pt x="115" y="188"/>
                    <a:pt x="115" y="189"/>
                    <a:pt x="115" y="190"/>
                  </a:cubicBezTo>
                  <a:cubicBezTo>
                    <a:pt x="115" y="191"/>
                    <a:pt x="115" y="191"/>
                    <a:pt x="115" y="192"/>
                  </a:cubicBezTo>
                  <a:cubicBezTo>
                    <a:pt x="115" y="193"/>
                    <a:pt x="116" y="193"/>
                    <a:pt x="116" y="193"/>
                  </a:cubicBezTo>
                  <a:cubicBezTo>
                    <a:pt x="116" y="195"/>
                    <a:pt x="116" y="197"/>
                    <a:pt x="115" y="198"/>
                  </a:cubicBezTo>
                  <a:cubicBezTo>
                    <a:pt x="114" y="198"/>
                    <a:pt x="113" y="199"/>
                    <a:pt x="112" y="200"/>
                  </a:cubicBezTo>
                  <a:cubicBezTo>
                    <a:pt x="111" y="200"/>
                    <a:pt x="110" y="199"/>
                    <a:pt x="110" y="199"/>
                  </a:cubicBezTo>
                  <a:cubicBezTo>
                    <a:pt x="109" y="199"/>
                    <a:pt x="108" y="200"/>
                    <a:pt x="107" y="200"/>
                  </a:cubicBezTo>
                  <a:cubicBezTo>
                    <a:pt x="106" y="200"/>
                    <a:pt x="106" y="201"/>
                    <a:pt x="105" y="201"/>
                  </a:cubicBezTo>
                  <a:cubicBezTo>
                    <a:pt x="105" y="201"/>
                    <a:pt x="105" y="202"/>
                    <a:pt x="105" y="202"/>
                  </a:cubicBezTo>
                  <a:cubicBezTo>
                    <a:pt x="104" y="202"/>
                    <a:pt x="104" y="202"/>
                    <a:pt x="104" y="202"/>
                  </a:cubicBezTo>
                  <a:cubicBezTo>
                    <a:pt x="104" y="204"/>
                    <a:pt x="103" y="205"/>
                    <a:pt x="102" y="207"/>
                  </a:cubicBezTo>
                  <a:cubicBezTo>
                    <a:pt x="102" y="208"/>
                    <a:pt x="100" y="207"/>
                    <a:pt x="99" y="208"/>
                  </a:cubicBezTo>
                  <a:cubicBezTo>
                    <a:pt x="99" y="208"/>
                    <a:pt x="98" y="208"/>
                    <a:pt x="98" y="208"/>
                  </a:cubicBezTo>
                  <a:cubicBezTo>
                    <a:pt x="97" y="208"/>
                    <a:pt x="96" y="208"/>
                    <a:pt x="95" y="208"/>
                  </a:cubicBezTo>
                  <a:cubicBezTo>
                    <a:pt x="94" y="209"/>
                    <a:pt x="94" y="210"/>
                    <a:pt x="94" y="210"/>
                  </a:cubicBezTo>
                  <a:cubicBezTo>
                    <a:pt x="93" y="211"/>
                    <a:pt x="93" y="211"/>
                    <a:pt x="93" y="212"/>
                  </a:cubicBezTo>
                  <a:cubicBezTo>
                    <a:pt x="93" y="212"/>
                    <a:pt x="93" y="212"/>
                    <a:pt x="93" y="212"/>
                  </a:cubicBezTo>
                  <a:cubicBezTo>
                    <a:pt x="93" y="212"/>
                    <a:pt x="92" y="213"/>
                    <a:pt x="92" y="213"/>
                  </a:cubicBezTo>
                  <a:cubicBezTo>
                    <a:pt x="91" y="213"/>
                    <a:pt x="91" y="213"/>
                    <a:pt x="90" y="214"/>
                  </a:cubicBezTo>
                  <a:cubicBezTo>
                    <a:pt x="88" y="214"/>
                    <a:pt x="87" y="215"/>
                    <a:pt x="85" y="216"/>
                  </a:cubicBezTo>
                  <a:cubicBezTo>
                    <a:pt x="85" y="216"/>
                    <a:pt x="84" y="217"/>
                    <a:pt x="83" y="218"/>
                  </a:cubicBezTo>
                  <a:cubicBezTo>
                    <a:pt x="82" y="218"/>
                    <a:pt x="82" y="219"/>
                    <a:pt x="81" y="220"/>
                  </a:cubicBezTo>
                  <a:cubicBezTo>
                    <a:pt x="81" y="220"/>
                    <a:pt x="81" y="221"/>
                    <a:pt x="80" y="221"/>
                  </a:cubicBezTo>
                  <a:cubicBezTo>
                    <a:pt x="80" y="221"/>
                    <a:pt x="79" y="222"/>
                    <a:pt x="79" y="222"/>
                  </a:cubicBezTo>
                  <a:cubicBezTo>
                    <a:pt x="78" y="222"/>
                    <a:pt x="77" y="223"/>
                    <a:pt x="76" y="223"/>
                  </a:cubicBezTo>
                  <a:cubicBezTo>
                    <a:pt x="76" y="223"/>
                    <a:pt x="75" y="223"/>
                    <a:pt x="75" y="223"/>
                  </a:cubicBezTo>
                  <a:cubicBezTo>
                    <a:pt x="74" y="223"/>
                    <a:pt x="74" y="223"/>
                    <a:pt x="73" y="223"/>
                  </a:cubicBezTo>
                  <a:cubicBezTo>
                    <a:pt x="73" y="223"/>
                    <a:pt x="72" y="223"/>
                    <a:pt x="72" y="223"/>
                  </a:cubicBezTo>
                  <a:cubicBezTo>
                    <a:pt x="71" y="223"/>
                    <a:pt x="71" y="223"/>
                    <a:pt x="71" y="223"/>
                  </a:cubicBezTo>
                  <a:cubicBezTo>
                    <a:pt x="69" y="223"/>
                    <a:pt x="66" y="223"/>
                    <a:pt x="64" y="223"/>
                  </a:cubicBezTo>
                  <a:cubicBezTo>
                    <a:pt x="63" y="223"/>
                    <a:pt x="62" y="223"/>
                    <a:pt x="61" y="223"/>
                  </a:cubicBezTo>
                  <a:cubicBezTo>
                    <a:pt x="60" y="223"/>
                    <a:pt x="59" y="223"/>
                    <a:pt x="58" y="223"/>
                  </a:cubicBezTo>
                  <a:cubicBezTo>
                    <a:pt x="58" y="224"/>
                    <a:pt x="57" y="223"/>
                    <a:pt x="57" y="224"/>
                  </a:cubicBezTo>
                  <a:cubicBezTo>
                    <a:pt x="56" y="224"/>
                    <a:pt x="56" y="224"/>
                    <a:pt x="55" y="224"/>
                  </a:cubicBezTo>
                  <a:cubicBezTo>
                    <a:pt x="54" y="224"/>
                    <a:pt x="54" y="225"/>
                    <a:pt x="53" y="225"/>
                  </a:cubicBezTo>
                  <a:cubicBezTo>
                    <a:pt x="52" y="226"/>
                    <a:pt x="52" y="229"/>
                    <a:pt x="51" y="229"/>
                  </a:cubicBezTo>
                  <a:cubicBezTo>
                    <a:pt x="50" y="230"/>
                    <a:pt x="49" y="230"/>
                    <a:pt x="48" y="230"/>
                  </a:cubicBezTo>
                  <a:cubicBezTo>
                    <a:pt x="48" y="230"/>
                    <a:pt x="47" y="230"/>
                    <a:pt x="47" y="230"/>
                  </a:cubicBezTo>
                  <a:cubicBezTo>
                    <a:pt x="46" y="229"/>
                    <a:pt x="46" y="229"/>
                    <a:pt x="45" y="229"/>
                  </a:cubicBezTo>
                  <a:cubicBezTo>
                    <a:pt x="44" y="229"/>
                    <a:pt x="43" y="229"/>
                    <a:pt x="42" y="229"/>
                  </a:cubicBezTo>
                  <a:cubicBezTo>
                    <a:pt x="41" y="230"/>
                    <a:pt x="41" y="230"/>
                    <a:pt x="40" y="231"/>
                  </a:cubicBezTo>
                  <a:cubicBezTo>
                    <a:pt x="40" y="232"/>
                    <a:pt x="39" y="233"/>
                    <a:pt x="39" y="235"/>
                  </a:cubicBezTo>
                  <a:cubicBezTo>
                    <a:pt x="39" y="235"/>
                    <a:pt x="38" y="236"/>
                    <a:pt x="38" y="236"/>
                  </a:cubicBezTo>
                  <a:cubicBezTo>
                    <a:pt x="38" y="236"/>
                    <a:pt x="38" y="236"/>
                    <a:pt x="37" y="236"/>
                  </a:cubicBezTo>
                  <a:cubicBezTo>
                    <a:pt x="36" y="236"/>
                    <a:pt x="36" y="236"/>
                    <a:pt x="36" y="236"/>
                  </a:cubicBezTo>
                  <a:cubicBezTo>
                    <a:pt x="35" y="236"/>
                    <a:pt x="35" y="236"/>
                    <a:pt x="34" y="236"/>
                  </a:cubicBezTo>
                  <a:cubicBezTo>
                    <a:pt x="33" y="236"/>
                    <a:pt x="33" y="235"/>
                    <a:pt x="32" y="235"/>
                  </a:cubicBezTo>
                  <a:cubicBezTo>
                    <a:pt x="31" y="235"/>
                    <a:pt x="30" y="235"/>
                    <a:pt x="29" y="235"/>
                  </a:cubicBezTo>
                  <a:cubicBezTo>
                    <a:pt x="29" y="236"/>
                    <a:pt x="28" y="236"/>
                    <a:pt x="28" y="236"/>
                  </a:cubicBezTo>
                  <a:cubicBezTo>
                    <a:pt x="28" y="237"/>
                    <a:pt x="28" y="237"/>
                    <a:pt x="28" y="237"/>
                  </a:cubicBezTo>
                  <a:cubicBezTo>
                    <a:pt x="28" y="238"/>
                    <a:pt x="27" y="238"/>
                    <a:pt x="27" y="238"/>
                  </a:cubicBezTo>
                  <a:cubicBezTo>
                    <a:pt x="26" y="239"/>
                    <a:pt x="26" y="239"/>
                    <a:pt x="25" y="240"/>
                  </a:cubicBezTo>
                  <a:cubicBezTo>
                    <a:pt x="24" y="240"/>
                    <a:pt x="24" y="241"/>
                    <a:pt x="23" y="240"/>
                  </a:cubicBezTo>
                  <a:cubicBezTo>
                    <a:pt x="22" y="240"/>
                    <a:pt x="21" y="240"/>
                    <a:pt x="20" y="239"/>
                  </a:cubicBezTo>
                  <a:cubicBezTo>
                    <a:pt x="20" y="239"/>
                    <a:pt x="19" y="239"/>
                    <a:pt x="18" y="239"/>
                  </a:cubicBezTo>
                  <a:cubicBezTo>
                    <a:pt x="17" y="238"/>
                    <a:pt x="16" y="238"/>
                    <a:pt x="15" y="238"/>
                  </a:cubicBezTo>
                  <a:cubicBezTo>
                    <a:pt x="15" y="237"/>
                    <a:pt x="15" y="237"/>
                    <a:pt x="14" y="237"/>
                  </a:cubicBezTo>
                  <a:cubicBezTo>
                    <a:pt x="14" y="237"/>
                    <a:pt x="13" y="237"/>
                    <a:pt x="13" y="237"/>
                  </a:cubicBezTo>
                  <a:cubicBezTo>
                    <a:pt x="12" y="237"/>
                    <a:pt x="12" y="237"/>
                    <a:pt x="12" y="237"/>
                  </a:cubicBezTo>
                  <a:cubicBezTo>
                    <a:pt x="11" y="237"/>
                    <a:pt x="11" y="237"/>
                    <a:pt x="10" y="237"/>
                  </a:cubicBezTo>
                  <a:cubicBezTo>
                    <a:pt x="10" y="237"/>
                    <a:pt x="10" y="237"/>
                    <a:pt x="10" y="237"/>
                  </a:cubicBezTo>
                  <a:cubicBezTo>
                    <a:pt x="10" y="237"/>
                    <a:pt x="10" y="238"/>
                    <a:pt x="9" y="238"/>
                  </a:cubicBezTo>
                  <a:cubicBezTo>
                    <a:pt x="9" y="238"/>
                    <a:pt x="9" y="238"/>
                    <a:pt x="9" y="238"/>
                  </a:cubicBezTo>
                  <a:cubicBezTo>
                    <a:pt x="9" y="238"/>
                    <a:pt x="8" y="239"/>
                    <a:pt x="8" y="239"/>
                  </a:cubicBezTo>
                  <a:cubicBezTo>
                    <a:pt x="8" y="240"/>
                    <a:pt x="7" y="240"/>
                    <a:pt x="7" y="241"/>
                  </a:cubicBezTo>
                  <a:cubicBezTo>
                    <a:pt x="7" y="217"/>
                    <a:pt x="7" y="217"/>
                    <a:pt x="7" y="217"/>
                  </a:cubicBezTo>
                  <a:cubicBezTo>
                    <a:pt x="0" y="212"/>
                    <a:pt x="0" y="212"/>
                    <a:pt x="0" y="212"/>
                  </a:cubicBezTo>
                  <a:cubicBezTo>
                    <a:pt x="0" y="198"/>
                    <a:pt x="0" y="198"/>
                    <a:pt x="0" y="198"/>
                  </a:cubicBezTo>
                  <a:cubicBezTo>
                    <a:pt x="0" y="198"/>
                    <a:pt x="6" y="199"/>
                    <a:pt x="6" y="199"/>
                  </a:cubicBezTo>
                  <a:cubicBezTo>
                    <a:pt x="7" y="199"/>
                    <a:pt x="11" y="194"/>
                    <a:pt x="11" y="194"/>
                  </a:cubicBezTo>
                  <a:cubicBezTo>
                    <a:pt x="21" y="184"/>
                    <a:pt x="21" y="184"/>
                    <a:pt x="21" y="184"/>
                  </a:cubicBezTo>
                  <a:cubicBezTo>
                    <a:pt x="21" y="184"/>
                    <a:pt x="25" y="170"/>
                    <a:pt x="25" y="170"/>
                  </a:cubicBezTo>
                  <a:cubicBezTo>
                    <a:pt x="26" y="170"/>
                    <a:pt x="32" y="161"/>
                    <a:pt x="32" y="160"/>
                  </a:cubicBezTo>
                  <a:cubicBezTo>
                    <a:pt x="32" y="159"/>
                    <a:pt x="28" y="154"/>
                    <a:pt x="28" y="154"/>
                  </a:cubicBezTo>
                  <a:cubicBezTo>
                    <a:pt x="26" y="148"/>
                    <a:pt x="26" y="148"/>
                    <a:pt x="26" y="148"/>
                  </a:cubicBezTo>
                  <a:cubicBezTo>
                    <a:pt x="49" y="147"/>
                    <a:pt x="49" y="147"/>
                    <a:pt x="49" y="147"/>
                  </a:cubicBezTo>
                  <a:cubicBezTo>
                    <a:pt x="79" y="160"/>
                    <a:pt x="79" y="160"/>
                    <a:pt x="79" y="160"/>
                  </a:cubicBezTo>
                  <a:cubicBezTo>
                    <a:pt x="85" y="155"/>
                    <a:pt x="85" y="155"/>
                    <a:pt x="85" y="155"/>
                  </a:cubicBezTo>
                  <a:cubicBezTo>
                    <a:pt x="95" y="157"/>
                    <a:pt x="95" y="157"/>
                    <a:pt x="95" y="157"/>
                  </a:cubicBezTo>
                  <a:cubicBezTo>
                    <a:pt x="85" y="144"/>
                    <a:pt x="85" y="144"/>
                    <a:pt x="85" y="144"/>
                  </a:cubicBezTo>
                  <a:cubicBezTo>
                    <a:pt x="90" y="139"/>
                    <a:pt x="90" y="139"/>
                    <a:pt x="90" y="139"/>
                  </a:cubicBezTo>
                  <a:cubicBezTo>
                    <a:pt x="96" y="145"/>
                    <a:pt x="96" y="145"/>
                    <a:pt x="96" y="145"/>
                  </a:cubicBezTo>
                  <a:cubicBezTo>
                    <a:pt x="96" y="145"/>
                    <a:pt x="105" y="136"/>
                    <a:pt x="105" y="136"/>
                  </a:cubicBezTo>
                  <a:cubicBezTo>
                    <a:pt x="105" y="135"/>
                    <a:pt x="104" y="129"/>
                    <a:pt x="104" y="129"/>
                  </a:cubicBezTo>
                  <a:cubicBezTo>
                    <a:pt x="100" y="122"/>
                    <a:pt x="100" y="122"/>
                    <a:pt x="100" y="122"/>
                  </a:cubicBezTo>
                  <a:cubicBezTo>
                    <a:pt x="105" y="117"/>
                    <a:pt x="105" y="117"/>
                    <a:pt x="105" y="117"/>
                  </a:cubicBezTo>
                  <a:cubicBezTo>
                    <a:pt x="101" y="112"/>
                    <a:pt x="101" y="112"/>
                    <a:pt x="101" y="112"/>
                  </a:cubicBezTo>
                  <a:cubicBezTo>
                    <a:pt x="106" y="108"/>
                    <a:pt x="106" y="108"/>
                    <a:pt x="106" y="108"/>
                  </a:cubicBezTo>
                  <a:cubicBezTo>
                    <a:pt x="108" y="94"/>
                    <a:pt x="108" y="94"/>
                    <a:pt x="108" y="94"/>
                  </a:cubicBezTo>
                  <a:cubicBezTo>
                    <a:pt x="113" y="92"/>
                    <a:pt x="113" y="92"/>
                    <a:pt x="113" y="92"/>
                  </a:cubicBezTo>
                  <a:cubicBezTo>
                    <a:pt x="120" y="73"/>
                    <a:pt x="120" y="73"/>
                    <a:pt x="120" y="73"/>
                  </a:cubicBezTo>
                  <a:cubicBezTo>
                    <a:pt x="126" y="73"/>
                    <a:pt x="126" y="73"/>
                    <a:pt x="126" y="73"/>
                  </a:cubicBezTo>
                  <a:cubicBezTo>
                    <a:pt x="131" y="66"/>
                    <a:pt x="131" y="66"/>
                    <a:pt x="131" y="66"/>
                  </a:cubicBezTo>
                  <a:cubicBezTo>
                    <a:pt x="127" y="63"/>
                    <a:pt x="127" y="63"/>
                    <a:pt x="127" y="63"/>
                  </a:cubicBezTo>
                  <a:cubicBezTo>
                    <a:pt x="128" y="53"/>
                    <a:pt x="128" y="53"/>
                    <a:pt x="128" y="53"/>
                  </a:cubicBezTo>
                  <a:cubicBezTo>
                    <a:pt x="132" y="50"/>
                    <a:pt x="132" y="50"/>
                    <a:pt x="132" y="50"/>
                  </a:cubicBezTo>
                  <a:cubicBezTo>
                    <a:pt x="130" y="45"/>
                    <a:pt x="130" y="45"/>
                    <a:pt x="130" y="45"/>
                  </a:cubicBezTo>
                  <a:cubicBezTo>
                    <a:pt x="139" y="40"/>
                    <a:pt x="139" y="40"/>
                    <a:pt x="139" y="40"/>
                  </a:cubicBezTo>
                  <a:cubicBezTo>
                    <a:pt x="154" y="55"/>
                    <a:pt x="154" y="55"/>
                    <a:pt x="154" y="55"/>
                  </a:cubicBezTo>
                  <a:cubicBezTo>
                    <a:pt x="162" y="55"/>
                    <a:pt x="162" y="55"/>
                    <a:pt x="162" y="55"/>
                  </a:cubicBezTo>
                  <a:cubicBezTo>
                    <a:pt x="164" y="47"/>
                    <a:pt x="164" y="47"/>
                    <a:pt x="164" y="47"/>
                  </a:cubicBezTo>
                  <a:cubicBezTo>
                    <a:pt x="169" y="41"/>
                    <a:pt x="169" y="41"/>
                    <a:pt x="169" y="41"/>
                  </a:cubicBezTo>
                  <a:cubicBezTo>
                    <a:pt x="171" y="47"/>
                    <a:pt x="171" y="47"/>
                    <a:pt x="171" y="47"/>
                  </a:cubicBezTo>
                  <a:cubicBezTo>
                    <a:pt x="176" y="45"/>
                    <a:pt x="176" y="45"/>
                    <a:pt x="176" y="45"/>
                  </a:cubicBezTo>
                  <a:cubicBezTo>
                    <a:pt x="177" y="39"/>
                    <a:pt x="177" y="39"/>
                    <a:pt x="177" y="39"/>
                  </a:cubicBezTo>
                  <a:cubicBezTo>
                    <a:pt x="185" y="43"/>
                    <a:pt x="185" y="43"/>
                    <a:pt x="185" y="43"/>
                  </a:cubicBezTo>
                  <a:cubicBezTo>
                    <a:pt x="189" y="41"/>
                    <a:pt x="189" y="41"/>
                    <a:pt x="189" y="41"/>
                  </a:cubicBezTo>
                  <a:cubicBezTo>
                    <a:pt x="194" y="48"/>
                    <a:pt x="194" y="48"/>
                    <a:pt x="194" y="48"/>
                  </a:cubicBezTo>
                  <a:cubicBezTo>
                    <a:pt x="198" y="44"/>
                    <a:pt x="198" y="44"/>
                    <a:pt x="198" y="44"/>
                  </a:cubicBezTo>
                  <a:cubicBezTo>
                    <a:pt x="196" y="40"/>
                    <a:pt x="196" y="40"/>
                    <a:pt x="196" y="40"/>
                  </a:cubicBezTo>
                  <a:cubicBezTo>
                    <a:pt x="206" y="34"/>
                    <a:pt x="206" y="34"/>
                    <a:pt x="206" y="34"/>
                  </a:cubicBezTo>
                  <a:cubicBezTo>
                    <a:pt x="204" y="27"/>
                    <a:pt x="204" y="27"/>
                    <a:pt x="204" y="27"/>
                  </a:cubicBezTo>
                  <a:cubicBezTo>
                    <a:pt x="204" y="27"/>
                    <a:pt x="214" y="22"/>
                    <a:pt x="214" y="22"/>
                  </a:cubicBezTo>
                  <a:cubicBezTo>
                    <a:pt x="214" y="22"/>
                    <a:pt x="224" y="22"/>
                    <a:pt x="224" y="22"/>
                  </a:cubicBezTo>
                  <a:cubicBezTo>
                    <a:pt x="234" y="47"/>
                    <a:pt x="234" y="47"/>
                    <a:pt x="234" y="47"/>
                  </a:cubicBezTo>
                  <a:cubicBezTo>
                    <a:pt x="234" y="47"/>
                    <a:pt x="239" y="48"/>
                    <a:pt x="239" y="48"/>
                  </a:cubicBezTo>
                  <a:cubicBezTo>
                    <a:pt x="239" y="48"/>
                    <a:pt x="242" y="44"/>
                    <a:pt x="242" y="44"/>
                  </a:cubicBezTo>
                  <a:cubicBezTo>
                    <a:pt x="241" y="36"/>
                    <a:pt x="241" y="36"/>
                    <a:pt x="241" y="36"/>
                  </a:cubicBezTo>
                  <a:cubicBezTo>
                    <a:pt x="246" y="35"/>
                    <a:pt x="246" y="35"/>
                    <a:pt x="246" y="35"/>
                  </a:cubicBezTo>
                  <a:cubicBezTo>
                    <a:pt x="249" y="27"/>
                    <a:pt x="249" y="27"/>
                    <a:pt x="249" y="27"/>
                  </a:cubicBezTo>
                  <a:cubicBezTo>
                    <a:pt x="257" y="33"/>
                    <a:pt x="257" y="33"/>
                    <a:pt x="257" y="33"/>
                  </a:cubicBezTo>
                  <a:cubicBezTo>
                    <a:pt x="262" y="27"/>
                    <a:pt x="262" y="27"/>
                    <a:pt x="262" y="27"/>
                  </a:cubicBezTo>
                  <a:cubicBezTo>
                    <a:pt x="260" y="17"/>
                    <a:pt x="260" y="17"/>
                    <a:pt x="260" y="17"/>
                  </a:cubicBezTo>
                  <a:cubicBezTo>
                    <a:pt x="257" y="9"/>
                    <a:pt x="257" y="9"/>
                    <a:pt x="257" y="9"/>
                  </a:cubicBezTo>
                  <a:cubicBezTo>
                    <a:pt x="265" y="1"/>
                    <a:pt x="265" y="1"/>
                    <a:pt x="265" y="1"/>
                  </a:cubicBezTo>
                  <a:cubicBezTo>
                    <a:pt x="276" y="2"/>
                    <a:pt x="276" y="2"/>
                    <a:pt x="276" y="2"/>
                  </a:cubicBezTo>
                  <a:cubicBezTo>
                    <a:pt x="282" y="0"/>
                    <a:pt x="282" y="0"/>
                    <a:pt x="282" y="0"/>
                  </a:cubicBezTo>
                  <a:cubicBezTo>
                    <a:pt x="285" y="16"/>
                    <a:pt x="285" y="16"/>
                    <a:pt x="285" y="16"/>
                  </a:cubicBezTo>
                  <a:cubicBezTo>
                    <a:pt x="292" y="11"/>
                    <a:pt x="292" y="11"/>
                    <a:pt x="292" y="11"/>
                  </a:cubicBezTo>
                  <a:cubicBezTo>
                    <a:pt x="299" y="14"/>
                    <a:pt x="299" y="14"/>
                    <a:pt x="299" y="14"/>
                  </a:cubicBezTo>
                  <a:cubicBezTo>
                    <a:pt x="298" y="23"/>
                    <a:pt x="298" y="23"/>
                    <a:pt x="298" y="23"/>
                  </a:cubicBezTo>
                  <a:cubicBezTo>
                    <a:pt x="305" y="28"/>
                    <a:pt x="305" y="28"/>
                    <a:pt x="305" y="28"/>
                  </a:cubicBezTo>
                  <a:cubicBezTo>
                    <a:pt x="310" y="26"/>
                    <a:pt x="310" y="26"/>
                    <a:pt x="310" y="26"/>
                  </a:cubicBezTo>
                  <a:cubicBezTo>
                    <a:pt x="312" y="18"/>
                    <a:pt x="312" y="18"/>
                    <a:pt x="312" y="18"/>
                  </a:cubicBezTo>
                  <a:cubicBezTo>
                    <a:pt x="317" y="18"/>
                    <a:pt x="317" y="18"/>
                    <a:pt x="317" y="18"/>
                  </a:cubicBezTo>
                  <a:cubicBezTo>
                    <a:pt x="320" y="16"/>
                    <a:pt x="320" y="16"/>
                    <a:pt x="320" y="16"/>
                  </a:cubicBezTo>
                  <a:cubicBezTo>
                    <a:pt x="325" y="12"/>
                    <a:pt x="325" y="12"/>
                    <a:pt x="325" y="12"/>
                  </a:cubicBezTo>
                  <a:cubicBezTo>
                    <a:pt x="341" y="22"/>
                    <a:pt x="341" y="22"/>
                    <a:pt x="341" y="22"/>
                  </a:cubicBezTo>
                  <a:cubicBezTo>
                    <a:pt x="348" y="19"/>
                    <a:pt x="348" y="19"/>
                    <a:pt x="348" y="19"/>
                  </a:cubicBezTo>
                  <a:cubicBezTo>
                    <a:pt x="351" y="20"/>
                    <a:pt x="351" y="20"/>
                    <a:pt x="351" y="20"/>
                  </a:cubicBezTo>
                  <a:cubicBezTo>
                    <a:pt x="354" y="14"/>
                    <a:pt x="354" y="14"/>
                    <a:pt x="354" y="14"/>
                  </a:cubicBezTo>
                  <a:cubicBezTo>
                    <a:pt x="360" y="21"/>
                    <a:pt x="360" y="21"/>
                    <a:pt x="360" y="21"/>
                  </a:cubicBezTo>
                  <a:cubicBezTo>
                    <a:pt x="371" y="26"/>
                    <a:pt x="371" y="26"/>
                    <a:pt x="371" y="26"/>
                  </a:cubicBezTo>
                  <a:cubicBezTo>
                    <a:pt x="372" y="43"/>
                    <a:pt x="372" y="43"/>
                    <a:pt x="372" y="43"/>
                  </a:cubicBezTo>
                  <a:cubicBezTo>
                    <a:pt x="365" y="47"/>
                    <a:pt x="365" y="47"/>
                    <a:pt x="365" y="47"/>
                  </a:cubicBezTo>
                  <a:cubicBezTo>
                    <a:pt x="361" y="62"/>
                    <a:pt x="361" y="62"/>
                    <a:pt x="361" y="62"/>
                  </a:cubicBezTo>
                  <a:cubicBezTo>
                    <a:pt x="372" y="64"/>
                    <a:pt x="372" y="64"/>
                    <a:pt x="372" y="64"/>
                  </a:cubicBezTo>
                  <a:cubicBezTo>
                    <a:pt x="386" y="54"/>
                    <a:pt x="386" y="54"/>
                    <a:pt x="386" y="54"/>
                  </a:cubicBezTo>
                  <a:cubicBezTo>
                    <a:pt x="391" y="59"/>
                    <a:pt x="391" y="59"/>
                    <a:pt x="391" y="59"/>
                  </a:cubicBezTo>
                  <a:cubicBezTo>
                    <a:pt x="396" y="57"/>
                    <a:pt x="396" y="57"/>
                    <a:pt x="396" y="57"/>
                  </a:cubicBezTo>
                  <a:cubicBezTo>
                    <a:pt x="396" y="57"/>
                    <a:pt x="405" y="64"/>
                    <a:pt x="405" y="64"/>
                  </a:cubicBezTo>
                  <a:cubicBezTo>
                    <a:pt x="405" y="64"/>
                    <a:pt x="408" y="79"/>
                    <a:pt x="408" y="79"/>
                  </a:cubicBezTo>
                  <a:cubicBezTo>
                    <a:pt x="417" y="74"/>
                    <a:pt x="417" y="74"/>
                    <a:pt x="417" y="74"/>
                  </a:cubicBezTo>
                  <a:cubicBezTo>
                    <a:pt x="417" y="85"/>
                    <a:pt x="417" y="85"/>
                    <a:pt x="417" y="85"/>
                  </a:cubicBezTo>
                  <a:cubicBezTo>
                    <a:pt x="426" y="90"/>
                    <a:pt x="426" y="90"/>
                    <a:pt x="426" y="90"/>
                  </a:cubicBezTo>
                  <a:cubicBezTo>
                    <a:pt x="444" y="101"/>
                    <a:pt x="444" y="101"/>
                    <a:pt x="444" y="101"/>
                  </a:cubicBezTo>
                  <a:cubicBezTo>
                    <a:pt x="447" y="114"/>
                    <a:pt x="447" y="114"/>
                    <a:pt x="447" y="114"/>
                  </a:cubicBezTo>
                  <a:cubicBezTo>
                    <a:pt x="457" y="117"/>
                    <a:pt x="457" y="117"/>
                    <a:pt x="457" y="117"/>
                  </a:cubicBezTo>
                  <a:cubicBezTo>
                    <a:pt x="458" y="129"/>
                    <a:pt x="458" y="129"/>
                    <a:pt x="458" y="129"/>
                  </a:cubicBezTo>
                  <a:cubicBezTo>
                    <a:pt x="467" y="129"/>
                    <a:pt x="467" y="129"/>
                    <a:pt x="467" y="129"/>
                  </a:cubicBezTo>
                  <a:cubicBezTo>
                    <a:pt x="469" y="139"/>
                    <a:pt x="469" y="139"/>
                    <a:pt x="469" y="139"/>
                  </a:cubicBezTo>
                  <a:cubicBezTo>
                    <a:pt x="473" y="143"/>
                    <a:pt x="473" y="143"/>
                    <a:pt x="473" y="143"/>
                  </a:cubicBezTo>
                  <a:cubicBezTo>
                    <a:pt x="480" y="140"/>
                    <a:pt x="480" y="140"/>
                    <a:pt x="480" y="140"/>
                  </a:cubicBezTo>
                  <a:lnTo>
                    <a:pt x="487" y="149"/>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 name="Freeform 687">
              <a:extLst>
                <a:ext uri="{FF2B5EF4-FFF2-40B4-BE49-F238E27FC236}">
                  <a16:creationId xmlns:a16="http://schemas.microsoft.com/office/drawing/2014/main" id="{45E98C2E-B418-854F-A9CF-43F892D33F56}"/>
                </a:ext>
              </a:extLst>
            </p:cNvPr>
            <p:cNvSpPr>
              <a:spLocks noEditPoints="1"/>
            </p:cNvSpPr>
            <p:nvPr/>
          </p:nvSpPr>
          <p:spPr bwMode="auto">
            <a:xfrm>
              <a:off x="-461043" y="8562926"/>
              <a:ext cx="2190750" cy="1136650"/>
            </a:xfrm>
            <a:custGeom>
              <a:avLst/>
              <a:gdLst>
                <a:gd name="T0" fmla="*/ 682 w 690"/>
                <a:gd name="T1" fmla="*/ 285 h 358"/>
                <a:gd name="T2" fmla="*/ 660 w 690"/>
                <a:gd name="T3" fmla="*/ 267 h 358"/>
                <a:gd name="T4" fmla="*/ 640 w 690"/>
                <a:gd name="T5" fmla="*/ 247 h 358"/>
                <a:gd name="T6" fmla="*/ 616 w 690"/>
                <a:gd name="T7" fmla="*/ 223 h 358"/>
                <a:gd name="T8" fmla="*/ 609 w 690"/>
                <a:gd name="T9" fmla="*/ 207 h 358"/>
                <a:gd name="T10" fmla="*/ 605 w 690"/>
                <a:gd name="T11" fmla="*/ 197 h 358"/>
                <a:gd name="T12" fmla="*/ 601 w 690"/>
                <a:gd name="T13" fmla="*/ 180 h 358"/>
                <a:gd name="T14" fmla="*/ 594 w 690"/>
                <a:gd name="T15" fmla="*/ 136 h 358"/>
                <a:gd name="T16" fmla="*/ 580 w 690"/>
                <a:gd name="T17" fmla="*/ 81 h 358"/>
                <a:gd name="T18" fmla="*/ 599 w 690"/>
                <a:gd name="T19" fmla="*/ 74 h 358"/>
                <a:gd name="T20" fmla="*/ 563 w 690"/>
                <a:gd name="T21" fmla="*/ 32 h 358"/>
                <a:gd name="T22" fmla="*/ 446 w 690"/>
                <a:gd name="T23" fmla="*/ 55 h 358"/>
                <a:gd name="T24" fmla="*/ 349 w 690"/>
                <a:gd name="T25" fmla="*/ 46 h 358"/>
                <a:gd name="T26" fmla="*/ 282 w 690"/>
                <a:gd name="T27" fmla="*/ 37 h 358"/>
                <a:gd name="T28" fmla="*/ 207 w 690"/>
                <a:gd name="T29" fmla="*/ 47 h 358"/>
                <a:gd name="T30" fmla="*/ 125 w 690"/>
                <a:gd name="T31" fmla="*/ 12 h 358"/>
                <a:gd name="T32" fmla="*/ 79 w 690"/>
                <a:gd name="T33" fmla="*/ 26 h 358"/>
                <a:gd name="T34" fmla="*/ 39 w 690"/>
                <a:gd name="T35" fmla="*/ 21 h 358"/>
                <a:gd name="T36" fmla="*/ 27 w 690"/>
                <a:gd name="T37" fmla="*/ 90 h 358"/>
                <a:gd name="T38" fmla="*/ 9 w 690"/>
                <a:gd name="T39" fmla="*/ 124 h 358"/>
                <a:gd name="T40" fmla="*/ 25 w 690"/>
                <a:gd name="T41" fmla="*/ 159 h 358"/>
                <a:gd name="T42" fmla="*/ 56 w 690"/>
                <a:gd name="T43" fmla="*/ 180 h 358"/>
                <a:gd name="T44" fmla="*/ 80 w 690"/>
                <a:gd name="T45" fmla="*/ 194 h 358"/>
                <a:gd name="T46" fmla="*/ 107 w 690"/>
                <a:gd name="T47" fmla="*/ 197 h 358"/>
                <a:gd name="T48" fmla="*/ 154 w 690"/>
                <a:gd name="T49" fmla="*/ 194 h 358"/>
                <a:gd name="T50" fmla="*/ 197 w 690"/>
                <a:gd name="T51" fmla="*/ 232 h 358"/>
                <a:gd name="T52" fmla="*/ 246 w 690"/>
                <a:gd name="T53" fmla="*/ 241 h 358"/>
                <a:gd name="T54" fmla="*/ 269 w 690"/>
                <a:gd name="T55" fmla="*/ 270 h 358"/>
                <a:gd name="T56" fmla="*/ 317 w 690"/>
                <a:gd name="T57" fmla="*/ 267 h 358"/>
                <a:gd name="T58" fmla="*/ 353 w 690"/>
                <a:gd name="T59" fmla="*/ 270 h 358"/>
                <a:gd name="T60" fmla="*/ 391 w 690"/>
                <a:gd name="T61" fmla="*/ 259 h 358"/>
                <a:gd name="T62" fmla="*/ 418 w 690"/>
                <a:gd name="T63" fmla="*/ 236 h 358"/>
                <a:gd name="T64" fmla="*/ 441 w 690"/>
                <a:gd name="T65" fmla="*/ 242 h 358"/>
                <a:gd name="T66" fmla="*/ 460 w 690"/>
                <a:gd name="T67" fmla="*/ 260 h 358"/>
                <a:gd name="T68" fmla="*/ 488 w 690"/>
                <a:gd name="T69" fmla="*/ 270 h 358"/>
                <a:gd name="T70" fmla="*/ 485 w 690"/>
                <a:gd name="T71" fmla="*/ 302 h 358"/>
                <a:gd name="T72" fmla="*/ 515 w 690"/>
                <a:gd name="T73" fmla="*/ 341 h 358"/>
                <a:gd name="T74" fmla="*/ 554 w 690"/>
                <a:gd name="T75" fmla="*/ 353 h 358"/>
                <a:gd name="T76" fmla="*/ 577 w 690"/>
                <a:gd name="T77" fmla="*/ 319 h 358"/>
                <a:gd name="T78" fmla="*/ 607 w 690"/>
                <a:gd name="T79" fmla="*/ 296 h 358"/>
                <a:gd name="T80" fmla="*/ 644 w 690"/>
                <a:gd name="T81" fmla="*/ 301 h 358"/>
                <a:gd name="T82" fmla="*/ 660 w 690"/>
                <a:gd name="T83" fmla="*/ 320 h 358"/>
                <a:gd name="T84" fmla="*/ 680 w 690"/>
                <a:gd name="T85" fmla="*/ 316 h 358"/>
                <a:gd name="T86" fmla="*/ 571 w 690"/>
                <a:gd name="T87" fmla="*/ 48 h 358"/>
                <a:gd name="T88" fmla="*/ 575 w 690"/>
                <a:gd name="T89" fmla="*/ 57 h 358"/>
                <a:gd name="T90" fmla="*/ 576 w 690"/>
                <a:gd name="T91" fmla="*/ 68 h 358"/>
                <a:gd name="T92" fmla="*/ 569 w 690"/>
                <a:gd name="T93" fmla="*/ 55 h 358"/>
                <a:gd name="T94" fmla="*/ 571 w 690"/>
                <a:gd name="T95" fmla="*/ 85 h 358"/>
                <a:gd name="T96" fmla="*/ 576 w 690"/>
                <a:gd name="T97" fmla="*/ 78 h 358"/>
                <a:gd name="T98" fmla="*/ 576 w 690"/>
                <a:gd name="T99" fmla="*/ 86 h 358"/>
                <a:gd name="T100" fmla="*/ 576 w 690"/>
                <a:gd name="T101" fmla="*/ 100 h 358"/>
                <a:gd name="T102" fmla="*/ 570 w 690"/>
                <a:gd name="T103" fmla="*/ 97 h 358"/>
                <a:gd name="T104" fmla="*/ 565 w 690"/>
                <a:gd name="T105" fmla="*/ 84 h 358"/>
                <a:gd name="T106" fmla="*/ 576 w 690"/>
                <a:gd name="T107" fmla="*/ 132 h 358"/>
                <a:gd name="T108" fmla="*/ 564 w 690"/>
                <a:gd name="T109" fmla="*/ 138 h 358"/>
                <a:gd name="T110" fmla="*/ 552 w 690"/>
                <a:gd name="T111" fmla="*/ 115 h 358"/>
                <a:gd name="T112" fmla="*/ 564 w 690"/>
                <a:gd name="T113" fmla="*/ 114 h 358"/>
                <a:gd name="T114" fmla="*/ 580 w 690"/>
                <a:gd name="T115" fmla="*/ 11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0" h="358">
                  <a:moveTo>
                    <a:pt x="685" y="306"/>
                  </a:moveTo>
                  <a:cubicBezTo>
                    <a:pt x="689" y="302"/>
                    <a:pt x="689" y="302"/>
                    <a:pt x="689" y="302"/>
                  </a:cubicBezTo>
                  <a:cubicBezTo>
                    <a:pt x="685" y="295"/>
                    <a:pt x="685" y="295"/>
                    <a:pt x="685" y="295"/>
                  </a:cubicBezTo>
                  <a:cubicBezTo>
                    <a:pt x="687" y="286"/>
                    <a:pt x="687" y="286"/>
                    <a:pt x="687" y="286"/>
                  </a:cubicBezTo>
                  <a:cubicBezTo>
                    <a:pt x="687" y="286"/>
                    <a:pt x="686" y="286"/>
                    <a:pt x="685" y="286"/>
                  </a:cubicBezTo>
                  <a:cubicBezTo>
                    <a:pt x="684" y="286"/>
                    <a:pt x="683" y="285"/>
                    <a:pt x="682" y="285"/>
                  </a:cubicBezTo>
                  <a:cubicBezTo>
                    <a:pt x="680" y="285"/>
                    <a:pt x="680" y="284"/>
                    <a:pt x="679" y="283"/>
                  </a:cubicBezTo>
                  <a:cubicBezTo>
                    <a:pt x="677" y="282"/>
                    <a:pt x="676" y="281"/>
                    <a:pt x="675" y="280"/>
                  </a:cubicBezTo>
                  <a:cubicBezTo>
                    <a:pt x="674" y="278"/>
                    <a:pt x="672" y="276"/>
                    <a:pt x="670" y="275"/>
                  </a:cubicBezTo>
                  <a:cubicBezTo>
                    <a:pt x="669" y="274"/>
                    <a:pt x="667" y="273"/>
                    <a:pt x="666" y="272"/>
                  </a:cubicBezTo>
                  <a:cubicBezTo>
                    <a:pt x="665" y="271"/>
                    <a:pt x="664" y="270"/>
                    <a:pt x="662" y="269"/>
                  </a:cubicBezTo>
                  <a:cubicBezTo>
                    <a:pt x="661" y="269"/>
                    <a:pt x="661" y="268"/>
                    <a:pt x="660" y="267"/>
                  </a:cubicBezTo>
                  <a:cubicBezTo>
                    <a:pt x="659" y="266"/>
                    <a:pt x="659" y="265"/>
                    <a:pt x="658" y="265"/>
                  </a:cubicBezTo>
                  <a:cubicBezTo>
                    <a:pt x="657" y="264"/>
                    <a:pt x="656" y="263"/>
                    <a:pt x="655" y="262"/>
                  </a:cubicBezTo>
                  <a:cubicBezTo>
                    <a:pt x="654" y="260"/>
                    <a:pt x="652" y="259"/>
                    <a:pt x="651" y="258"/>
                  </a:cubicBezTo>
                  <a:cubicBezTo>
                    <a:pt x="650" y="257"/>
                    <a:pt x="648" y="255"/>
                    <a:pt x="647" y="254"/>
                  </a:cubicBezTo>
                  <a:cubicBezTo>
                    <a:pt x="646" y="253"/>
                    <a:pt x="645" y="252"/>
                    <a:pt x="644" y="251"/>
                  </a:cubicBezTo>
                  <a:cubicBezTo>
                    <a:pt x="643" y="250"/>
                    <a:pt x="641" y="249"/>
                    <a:pt x="640" y="247"/>
                  </a:cubicBezTo>
                  <a:cubicBezTo>
                    <a:pt x="639" y="247"/>
                    <a:pt x="639" y="246"/>
                    <a:pt x="638" y="245"/>
                  </a:cubicBezTo>
                  <a:cubicBezTo>
                    <a:pt x="638" y="244"/>
                    <a:pt x="637" y="243"/>
                    <a:pt x="636" y="243"/>
                  </a:cubicBezTo>
                  <a:cubicBezTo>
                    <a:pt x="635" y="242"/>
                    <a:pt x="634" y="241"/>
                    <a:pt x="633" y="240"/>
                  </a:cubicBezTo>
                  <a:cubicBezTo>
                    <a:pt x="630" y="238"/>
                    <a:pt x="629" y="236"/>
                    <a:pt x="627" y="233"/>
                  </a:cubicBezTo>
                  <a:cubicBezTo>
                    <a:pt x="625" y="231"/>
                    <a:pt x="623" y="229"/>
                    <a:pt x="621" y="227"/>
                  </a:cubicBezTo>
                  <a:cubicBezTo>
                    <a:pt x="619" y="225"/>
                    <a:pt x="617" y="224"/>
                    <a:pt x="616" y="223"/>
                  </a:cubicBezTo>
                  <a:cubicBezTo>
                    <a:pt x="615" y="222"/>
                    <a:pt x="614" y="220"/>
                    <a:pt x="614" y="219"/>
                  </a:cubicBezTo>
                  <a:cubicBezTo>
                    <a:pt x="613" y="217"/>
                    <a:pt x="613" y="216"/>
                    <a:pt x="612" y="214"/>
                  </a:cubicBezTo>
                  <a:cubicBezTo>
                    <a:pt x="612" y="214"/>
                    <a:pt x="611" y="213"/>
                    <a:pt x="611" y="213"/>
                  </a:cubicBezTo>
                  <a:cubicBezTo>
                    <a:pt x="611" y="212"/>
                    <a:pt x="610" y="211"/>
                    <a:pt x="610" y="210"/>
                  </a:cubicBezTo>
                  <a:cubicBezTo>
                    <a:pt x="610" y="209"/>
                    <a:pt x="610" y="208"/>
                    <a:pt x="609" y="207"/>
                  </a:cubicBezTo>
                  <a:cubicBezTo>
                    <a:pt x="609" y="207"/>
                    <a:pt x="609" y="207"/>
                    <a:pt x="609" y="207"/>
                  </a:cubicBezTo>
                  <a:cubicBezTo>
                    <a:pt x="609" y="207"/>
                    <a:pt x="609" y="207"/>
                    <a:pt x="609" y="207"/>
                  </a:cubicBezTo>
                  <a:cubicBezTo>
                    <a:pt x="608" y="206"/>
                    <a:pt x="608" y="206"/>
                    <a:pt x="608" y="205"/>
                  </a:cubicBezTo>
                  <a:cubicBezTo>
                    <a:pt x="608" y="205"/>
                    <a:pt x="607" y="204"/>
                    <a:pt x="607" y="204"/>
                  </a:cubicBezTo>
                  <a:cubicBezTo>
                    <a:pt x="607" y="203"/>
                    <a:pt x="607" y="203"/>
                    <a:pt x="606" y="202"/>
                  </a:cubicBezTo>
                  <a:cubicBezTo>
                    <a:pt x="606" y="202"/>
                    <a:pt x="606" y="201"/>
                    <a:pt x="605" y="200"/>
                  </a:cubicBezTo>
                  <a:cubicBezTo>
                    <a:pt x="605" y="199"/>
                    <a:pt x="605" y="198"/>
                    <a:pt x="605" y="197"/>
                  </a:cubicBezTo>
                  <a:cubicBezTo>
                    <a:pt x="605" y="196"/>
                    <a:pt x="605" y="196"/>
                    <a:pt x="605" y="196"/>
                  </a:cubicBezTo>
                  <a:cubicBezTo>
                    <a:pt x="605" y="196"/>
                    <a:pt x="605" y="195"/>
                    <a:pt x="605" y="194"/>
                  </a:cubicBezTo>
                  <a:cubicBezTo>
                    <a:pt x="605" y="193"/>
                    <a:pt x="605" y="192"/>
                    <a:pt x="605" y="192"/>
                  </a:cubicBezTo>
                  <a:cubicBezTo>
                    <a:pt x="605" y="190"/>
                    <a:pt x="604" y="189"/>
                    <a:pt x="604" y="188"/>
                  </a:cubicBezTo>
                  <a:cubicBezTo>
                    <a:pt x="604" y="187"/>
                    <a:pt x="603" y="186"/>
                    <a:pt x="603" y="186"/>
                  </a:cubicBezTo>
                  <a:cubicBezTo>
                    <a:pt x="602" y="184"/>
                    <a:pt x="601" y="182"/>
                    <a:pt x="601" y="180"/>
                  </a:cubicBezTo>
                  <a:cubicBezTo>
                    <a:pt x="600" y="179"/>
                    <a:pt x="600" y="177"/>
                    <a:pt x="599" y="176"/>
                  </a:cubicBezTo>
                  <a:cubicBezTo>
                    <a:pt x="599" y="174"/>
                    <a:pt x="598" y="172"/>
                    <a:pt x="597" y="169"/>
                  </a:cubicBezTo>
                  <a:cubicBezTo>
                    <a:pt x="596" y="165"/>
                    <a:pt x="594" y="160"/>
                    <a:pt x="594" y="155"/>
                  </a:cubicBezTo>
                  <a:cubicBezTo>
                    <a:pt x="593" y="153"/>
                    <a:pt x="594" y="150"/>
                    <a:pt x="593" y="148"/>
                  </a:cubicBezTo>
                  <a:cubicBezTo>
                    <a:pt x="593" y="145"/>
                    <a:pt x="593" y="143"/>
                    <a:pt x="593" y="141"/>
                  </a:cubicBezTo>
                  <a:cubicBezTo>
                    <a:pt x="593" y="139"/>
                    <a:pt x="594" y="137"/>
                    <a:pt x="594" y="136"/>
                  </a:cubicBezTo>
                  <a:cubicBezTo>
                    <a:pt x="594" y="134"/>
                    <a:pt x="594" y="131"/>
                    <a:pt x="594" y="129"/>
                  </a:cubicBezTo>
                  <a:cubicBezTo>
                    <a:pt x="593" y="127"/>
                    <a:pt x="592" y="125"/>
                    <a:pt x="591" y="122"/>
                  </a:cubicBezTo>
                  <a:cubicBezTo>
                    <a:pt x="590" y="121"/>
                    <a:pt x="588" y="119"/>
                    <a:pt x="587" y="118"/>
                  </a:cubicBezTo>
                  <a:cubicBezTo>
                    <a:pt x="584" y="114"/>
                    <a:pt x="582" y="111"/>
                    <a:pt x="581" y="106"/>
                  </a:cubicBezTo>
                  <a:cubicBezTo>
                    <a:pt x="580" y="102"/>
                    <a:pt x="578" y="97"/>
                    <a:pt x="578" y="92"/>
                  </a:cubicBezTo>
                  <a:cubicBezTo>
                    <a:pt x="578" y="88"/>
                    <a:pt x="579" y="84"/>
                    <a:pt x="580" y="81"/>
                  </a:cubicBezTo>
                  <a:cubicBezTo>
                    <a:pt x="582" y="77"/>
                    <a:pt x="584" y="74"/>
                    <a:pt x="584" y="70"/>
                  </a:cubicBezTo>
                  <a:cubicBezTo>
                    <a:pt x="584" y="68"/>
                    <a:pt x="583" y="66"/>
                    <a:pt x="583" y="65"/>
                  </a:cubicBezTo>
                  <a:cubicBezTo>
                    <a:pt x="584" y="63"/>
                    <a:pt x="585" y="62"/>
                    <a:pt x="586" y="62"/>
                  </a:cubicBezTo>
                  <a:cubicBezTo>
                    <a:pt x="588" y="61"/>
                    <a:pt x="590" y="61"/>
                    <a:pt x="591" y="62"/>
                  </a:cubicBezTo>
                  <a:cubicBezTo>
                    <a:pt x="593" y="62"/>
                    <a:pt x="594" y="64"/>
                    <a:pt x="594" y="65"/>
                  </a:cubicBezTo>
                  <a:cubicBezTo>
                    <a:pt x="595" y="68"/>
                    <a:pt x="596" y="71"/>
                    <a:pt x="599" y="74"/>
                  </a:cubicBezTo>
                  <a:cubicBezTo>
                    <a:pt x="600" y="75"/>
                    <a:pt x="602" y="75"/>
                    <a:pt x="603" y="75"/>
                  </a:cubicBezTo>
                  <a:cubicBezTo>
                    <a:pt x="603" y="75"/>
                    <a:pt x="600" y="55"/>
                    <a:pt x="595" y="54"/>
                  </a:cubicBezTo>
                  <a:cubicBezTo>
                    <a:pt x="589" y="54"/>
                    <a:pt x="586" y="51"/>
                    <a:pt x="586" y="49"/>
                  </a:cubicBezTo>
                  <a:cubicBezTo>
                    <a:pt x="586" y="46"/>
                    <a:pt x="589" y="32"/>
                    <a:pt x="580" y="35"/>
                  </a:cubicBezTo>
                  <a:cubicBezTo>
                    <a:pt x="571" y="37"/>
                    <a:pt x="567" y="40"/>
                    <a:pt x="566" y="36"/>
                  </a:cubicBezTo>
                  <a:cubicBezTo>
                    <a:pt x="566" y="32"/>
                    <a:pt x="565" y="29"/>
                    <a:pt x="563" y="32"/>
                  </a:cubicBezTo>
                  <a:cubicBezTo>
                    <a:pt x="560" y="34"/>
                    <a:pt x="558" y="39"/>
                    <a:pt x="555" y="35"/>
                  </a:cubicBezTo>
                  <a:cubicBezTo>
                    <a:pt x="552" y="31"/>
                    <a:pt x="549" y="27"/>
                    <a:pt x="544" y="28"/>
                  </a:cubicBezTo>
                  <a:cubicBezTo>
                    <a:pt x="538" y="28"/>
                    <a:pt x="535" y="27"/>
                    <a:pt x="530" y="31"/>
                  </a:cubicBezTo>
                  <a:cubicBezTo>
                    <a:pt x="525" y="35"/>
                    <a:pt x="525" y="35"/>
                    <a:pt x="519" y="34"/>
                  </a:cubicBezTo>
                  <a:cubicBezTo>
                    <a:pt x="513" y="32"/>
                    <a:pt x="495" y="26"/>
                    <a:pt x="487" y="33"/>
                  </a:cubicBezTo>
                  <a:cubicBezTo>
                    <a:pt x="480" y="39"/>
                    <a:pt x="454" y="63"/>
                    <a:pt x="446" y="55"/>
                  </a:cubicBezTo>
                  <a:cubicBezTo>
                    <a:pt x="437" y="48"/>
                    <a:pt x="441" y="47"/>
                    <a:pt x="434" y="47"/>
                  </a:cubicBezTo>
                  <a:cubicBezTo>
                    <a:pt x="429" y="47"/>
                    <a:pt x="423" y="47"/>
                    <a:pt x="419" y="46"/>
                  </a:cubicBezTo>
                  <a:cubicBezTo>
                    <a:pt x="417" y="46"/>
                    <a:pt x="415" y="45"/>
                    <a:pt x="415" y="43"/>
                  </a:cubicBezTo>
                  <a:cubicBezTo>
                    <a:pt x="415" y="38"/>
                    <a:pt x="405" y="34"/>
                    <a:pt x="394" y="38"/>
                  </a:cubicBezTo>
                  <a:cubicBezTo>
                    <a:pt x="384" y="42"/>
                    <a:pt x="368" y="55"/>
                    <a:pt x="365" y="50"/>
                  </a:cubicBezTo>
                  <a:cubicBezTo>
                    <a:pt x="362" y="45"/>
                    <a:pt x="353" y="43"/>
                    <a:pt x="349" y="46"/>
                  </a:cubicBezTo>
                  <a:cubicBezTo>
                    <a:pt x="346" y="49"/>
                    <a:pt x="344" y="50"/>
                    <a:pt x="340" y="49"/>
                  </a:cubicBezTo>
                  <a:cubicBezTo>
                    <a:pt x="336" y="49"/>
                    <a:pt x="331" y="48"/>
                    <a:pt x="330" y="52"/>
                  </a:cubicBezTo>
                  <a:cubicBezTo>
                    <a:pt x="328" y="56"/>
                    <a:pt x="327" y="62"/>
                    <a:pt x="321" y="60"/>
                  </a:cubicBezTo>
                  <a:cubicBezTo>
                    <a:pt x="315" y="58"/>
                    <a:pt x="314" y="54"/>
                    <a:pt x="308" y="54"/>
                  </a:cubicBezTo>
                  <a:cubicBezTo>
                    <a:pt x="302" y="55"/>
                    <a:pt x="300" y="56"/>
                    <a:pt x="294" y="50"/>
                  </a:cubicBezTo>
                  <a:cubicBezTo>
                    <a:pt x="288" y="43"/>
                    <a:pt x="287" y="33"/>
                    <a:pt x="282" y="37"/>
                  </a:cubicBezTo>
                  <a:cubicBezTo>
                    <a:pt x="277" y="41"/>
                    <a:pt x="270" y="44"/>
                    <a:pt x="269" y="49"/>
                  </a:cubicBezTo>
                  <a:cubicBezTo>
                    <a:pt x="268" y="53"/>
                    <a:pt x="268" y="59"/>
                    <a:pt x="262" y="59"/>
                  </a:cubicBezTo>
                  <a:cubicBezTo>
                    <a:pt x="255" y="59"/>
                    <a:pt x="243" y="60"/>
                    <a:pt x="237" y="61"/>
                  </a:cubicBezTo>
                  <a:cubicBezTo>
                    <a:pt x="231" y="62"/>
                    <a:pt x="228" y="57"/>
                    <a:pt x="227" y="53"/>
                  </a:cubicBezTo>
                  <a:cubicBezTo>
                    <a:pt x="226" y="50"/>
                    <a:pt x="221" y="43"/>
                    <a:pt x="217" y="46"/>
                  </a:cubicBezTo>
                  <a:cubicBezTo>
                    <a:pt x="213" y="50"/>
                    <a:pt x="210" y="51"/>
                    <a:pt x="207" y="47"/>
                  </a:cubicBezTo>
                  <a:cubicBezTo>
                    <a:pt x="203" y="43"/>
                    <a:pt x="204" y="41"/>
                    <a:pt x="199" y="43"/>
                  </a:cubicBezTo>
                  <a:cubicBezTo>
                    <a:pt x="193" y="44"/>
                    <a:pt x="189" y="44"/>
                    <a:pt x="188" y="40"/>
                  </a:cubicBezTo>
                  <a:cubicBezTo>
                    <a:pt x="187" y="36"/>
                    <a:pt x="181" y="32"/>
                    <a:pt x="172" y="33"/>
                  </a:cubicBezTo>
                  <a:cubicBezTo>
                    <a:pt x="163" y="33"/>
                    <a:pt x="156" y="33"/>
                    <a:pt x="152" y="27"/>
                  </a:cubicBezTo>
                  <a:cubicBezTo>
                    <a:pt x="148" y="21"/>
                    <a:pt x="136" y="0"/>
                    <a:pt x="133" y="6"/>
                  </a:cubicBezTo>
                  <a:cubicBezTo>
                    <a:pt x="130" y="12"/>
                    <a:pt x="127" y="14"/>
                    <a:pt x="125" y="12"/>
                  </a:cubicBezTo>
                  <a:cubicBezTo>
                    <a:pt x="123" y="9"/>
                    <a:pt x="117" y="6"/>
                    <a:pt x="117" y="12"/>
                  </a:cubicBezTo>
                  <a:cubicBezTo>
                    <a:pt x="117" y="19"/>
                    <a:pt x="116" y="31"/>
                    <a:pt x="114" y="24"/>
                  </a:cubicBezTo>
                  <a:cubicBezTo>
                    <a:pt x="111" y="18"/>
                    <a:pt x="109" y="13"/>
                    <a:pt x="107" y="18"/>
                  </a:cubicBezTo>
                  <a:cubicBezTo>
                    <a:pt x="106" y="23"/>
                    <a:pt x="100" y="36"/>
                    <a:pt x="99" y="27"/>
                  </a:cubicBezTo>
                  <a:cubicBezTo>
                    <a:pt x="98" y="18"/>
                    <a:pt x="95" y="5"/>
                    <a:pt x="91" y="11"/>
                  </a:cubicBezTo>
                  <a:cubicBezTo>
                    <a:pt x="87" y="16"/>
                    <a:pt x="88" y="29"/>
                    <a:pt x="79" y="26"/>
                  </a:cubicBezTo>
                  <a:cubicBezTo>
                    <a:pt x="70" y="23"/>
                    <a:pt x="66" y="19"/>
                    <a:pt x="68" y="16"/>
                  </a:cubicBezTo>
                  <a:cubicBezTo>
                    <a:pt x="69" y="13"/>
                    <a:pt x="70" y="8"/>
                    <a:pt x="67" y="7"/>
                  </a:cubicBezTo>
                  <a:cubicBezTo>
                    <a:pt x="65" y="6"/>
                    <a:pt x="62" y="10"/>
                    <a:pt x="61" y="12"/>
                  </a:cubicBezTo>
                  <a:cubicBezTo>
                    <a:pt x="61" y="13"/>
                    <a:pt x="60" y="18"/>
                    <a:pt x="57" y="16"/>
                  </a:cubicBezTo>
                  <a:cubicBezTo>
                    <a:pt x="54" y="13"/>
                    <a:pt x="53" y="8"/>
                    <a:pt x="50" y="11"/>
                  </a:cubicBezTo>
                  <a:cubicBezTo>
                    <a:pt x="46" y="14"/>
                    <a:pt x="44" y="21"/>
                    <a:pt x="39" y="21"/>
                  </a:cubicBezTo>
                  <a:cubicBezTo>
                    <a:pt x="34" y="20"/>
                    <a:pt x="32" y="19"/>
                    <a:pt x="31" y="26"/>
                  </a:cubicBezTo>
                  <a:cubicBezTo>
                    <a:pt x="30" y="32"/>
                    <a:pt x="27" y="46"/>
                    <a:pt x="27" y="46"/>
                  </a:cubicBezTo>
                  <a:cubicBezTo>
                    <a:pt x="14" y="64"/>
                    <a:pt x="14" y="64"/>
                    <a:pt x="14" y="64"/>
                  </a:cubicBezTo>
                  <a:cubicBezTo>
                    <a:pt x="14" y="72"/>
                    <a:pt x="14" y="72"/>
                    <a:pt x="14" y="72"/>
                  </a:cubicBezTo>
                  <a:cubicBezTo>
                    <a:pt x="24" y="75"/>
                    <a:pt x="24" y="75"/>
                    <a:pt x="24" y="75"/>
                  </a:cubicBezTo>
                  <a:cubicBezTo>
                    <a:pt x="27" y="90"/>
                    <a:pt x="27" y="90"/>
                    <a:pt x="27" y="90"/>
                  </a:cubicBezTo>
                  <a:cubicBezTo>
                    <a:pt x="14" y="101"/>
                    <a:pt x="14" y="101"/>
                    <a:pt x="14" y="101"/>
                  </a:cubicBezTo>
                  <a:cubicBezTo>
                    <a:pt x="23" y="111"/>
                    <a:pt x="23" y="111"/>
                    <a:pt x="23" y="111"/>
                  </a:cubicBezTo>
                  <a:cubicBezTo>
                    <a:pt x="19" y="119"/>
                    <a:pt x="19" y="119"/>
                    <a:pt x="19" y="119"/>
                  </a:cubicBezTo>
                  <a:cubicBezTo>
                    <a:pt x="20" y="122"/>
                    <a:pt x="20" y="122"/>
                    <a:pt x="20" y="122"/>
                  </a:cubicBezTo>
                  <a:cubicBezTo>
                    <a:pt x="15" y="128"/>
                    <a:pt x="15" y="128"/>
                    <a:pt x="15" y="128"/>
                  </a:cubicBezTo>
                  <a:cubicBezTo>
                    <a:pt x="9" y="124"/>
                    <a:pt x="9" y="124"/>
                    <a:pt x="9" y="124"/>
                  </a:cubicBezTo>
                  <a:cubicBezTo>
                    <a:pt x="3" y="126"/>
                    <a:pt x="3" y="126"/>
                    <a:pt x="3" y="126"/>
                  </a:cubicBezTo>
                  <a:cubicBezTo>
                    <a:pt x="3" y="131"/>
                    <a:pt x="3" y="131"/>
                    <a:pt x="3" y="131"/>
                  </a:cubicBezTo>
                  <a:cubicBezTo>
                    <a:pt x="0" y="138"/>
                    <a:pt x="0" y="138"/>
                    <a:pt x="0" y="138"/>
                  </a:cubicBezTo>
                  <a:cubicBezTo>
                    <a:pt x="4" y="153"/>
                    <a:pt x="4" y="153"/>
                    <a:pt x="4" y="153"/>
                  </a:cubicBezTo>
                  <a:cubicBezTo>
                    <a:pt x="9" y="149"/>
                    <a:pt x="9" y="149"/>
                    <a:pt x="9" y="149"/>
                  </a:cubicBezTo>
                  <a:cubicBezTo>
                    <a:pt x="25" y="159"/>
                    <a:pt x="25" y="159"/>
                    <a:pt x="25" y="159"/>
                  </a:cubicBezTo>
                  <a:cubicBezTo>
                    <a:pt x="32" y="156"/>
                    <a:pt x="32" y="156"/>
                    <a:pt x="32" y="156"/>
                  </a:cubicBezTo>
                  <a:cubicBezTo>
                    <a:pt x="35" y="157"/>
                    <a:pt x="35" y="157"/>
                    <a:pt x="35" y="157"/>
                  </a:cubicBezTo>
                  <a:cubicBezTo>
                    <a:pt x="38" y="151"/>
                    <a:pt x="38" y="151"/>
                    <a:pt x="38" y="151"/>
                  </a:cubicBezTo>
                  <a:cubicBezTo>
                    <a:pt x="44" y="158"/>
                    <a:pt x="44" y="158"/>
                    <a:pt x="44" y="158"/>
                  </a:cubicBezTo>
                  <a:cubicBezTo>
                    <a:pt x="55" y="163"/>
                    <a:pt x="55" y="163"/>
                    <a:pt x="55" y="163"/>
                  </a:cubicBezTo>
                  <a:cubicBezTo>
                    <a:pt x="56" y="180"/>
                    <a:pt x="56" y="180"/>
                    <a:pt x="56" y="180"/>
                  </a:cubicBezTo>
                  <a:cubicBezTo>
                    <a:pt x="49" y="184"/>
                    <a:pt x="49" y="184"/>
                    <a:pt x="49" y="184"/>
                  </a:cubicBezTo>
                  <a:cubicBezTo>
                    <a:pt x="45" y="199"/>
                    <a:pt x="45" y="199"/>
                    <a:pt x="45" y="199"/>
                  </a:cubicBezTo>
                  <a:cubicBezTo>
                    <a:pt x="56" y="201"/>
                    <a:pt x="56" y="201"/>
                    <a:pt x="56" y="201"/>
                  </a:cubicBezTo>
                  <a:cubicBezTo>
                    <a:pt x="70" y="191"/>
                    <a:pt x="70" y="191"/>
                    <a:pt x="70" y="191"/>
                  </a:cubicBezTo>
                  <a:cubicBezTo>
                    <a:pt x="75" y="196"/>
                    <a:pt x="75" y="196"/>
                    <a:pt x="75" y="196"/>
                  </a:cubicBezTo>
                  <a:cubicBezTo>
                    <a:pt x="80" y="194"/>
                    <a:pt x="80" y="194"/>
                    <a:pt x="80" y="194"/>
                  </a:cubicBezTo>
                  <a:cubicBezTo>
                    <a:pt x="80" y="194"/>
                    <a:pt x="89" y="201"/>
                    <a:pt x="89" y="201"/>
                  </a:cubicBezTo>
                  <a:cubicBezTo>
                    <a:pt x="89" y="201"/>
                    <a:pt x="92" y="216"/>
                    <a:pt x="92" y="216"/>
                  </a:cubicBezTo>
                  <a:cubicBezTo>
                    <a:pt x="101" y="211"/>
                    <a:pt x="101" y="211"/>
                    <a:pt x="101" y="211"/>
                  </a:cubicBezTo>
                  <a:cubicBezTo>
                    <a:pt x="106" y="210"/>
                    <a:pt x="106" y="210"/>
                    <a:pt x="106" y="210"/>
                  </a:cubicBezTo>
                  <a:cubicBezTo>
                    <a:pt x="110" y="206"/>
                    <a:pt x="110" y="206"/>
                    <a:pt x="110" y="206"/>
                  </a:cubicBezTo>
                  <a:cubicBezTo>
                    <a:pt x="107" y="197"/>
                    <a:pt x="107" y="197"/>
                    <a:pt x="107" y="197"/>
                  </a:cubicBezTo>
                  <a:cubicBezTo>
                    <a:pt x="117" y="187"/>
                    <a:pt x="117" y="187"/>
                    <a:pt x="117" y="187"/>
                  </a:cubicBezTo>
                  <a:cubicBezTo>
                    <a:pt x="123" y="190"/>
                    <a:pt x="123" y="190"/>
                    <a:pt x="123" y="190"/>
                  </a:cubicBezTo>
                  <a:cubicBezTo>
                    <a:pt x="128" y="184"/>
                    <a:pt x="128" y="184"/>
                    <a:pt x="128" y="184"/>
                  </a:cubicBezTo>
                  <a:cubicBezTo>
                    <a:pt x="143" y="186"/>
                    <a:pt x="143" y="186"/>
                    <a:pt x="143" y="186"/>
                  </a:cubicBezTo>
                  <a:cubicBezTo>
                    <a:pt x="146" y="191"/>
                    <a:pt x="146" y="191"/>
                    <a:pt x="146" y="191"/>
                  </a:cubicBezTo>
                  <a:cubicBezTo>
                    <a:pt x="154" y="194"/>
                    <a:pt x="154" y="194"/>
                    <a:pt x="154" y="194"/>
                  </a:cubicBezTo>
                  <a:cubicBezTo>
                    <a:pt x="153" y="201"/>
                    <a:pt x="153" y="201"/>
                    <a:pt x="153" y="201"/>
                  </a:cubicBezTo>
                  <a:cubicBezTo>
                    <a:pt x="153" y="201"/>
                    <a:pt x="173" y="216"/>
                    <a:pt x="174" y="216"/>
                  </a:cubicBezTo>
                  <a:cubicBezTo>
                    <a:pt x="174" y="216"/>
                    <a:pt x="180" y="213"/>
                    <a:pt x="180" y="213"/>
                  </a:cubicBezTo>
                  <a:cubicBezTo>
                    <a:pt x="191" y="225"/>
                    <a:pt x="191" y="225"/>
                    <a:pt x="191" y="225"/>
                  </a:cubicBezTo>
                  <a:cubicBezTo>
                    <a:pt x="197" y="225"/>
                    <a:pt x="197" y="225"/>
                    <a:pt x="197" y="225"/>
                  </a:cubicBezTo>
                  <a:cubicBezTo>
                    <a:pt x="197" y="232"/>
                    <a:pt x="197" y="232"/>
                    <a:pt x="197" y="232"/>
                  </a:cubicBezTo>
                  <a:cubicBezTo>
                    <a:pt x="200" y="236"/>
                    <a:pt x="200" y="236"/>
                    <a:pt x="200" y="236"/>
                  </a:cubicBezTo>
                  <a:cubicBezTo>
                    <a:pt x="212" y="225"/>
                    <a:pt x="212" y="225"/>
                    <a:pt x="212" y="225"/>
                  </a:cubicBezTo>
                  <a:cubicBezTo>
                    <a:pt x="215" y="229"/>
                    <a:pt x="215" y="229"/>
                    <a:pt x="215" y="229"/>
                  </a:cubicBezTo>
                  <a:cubicBezTo>
                    <a:pt x="227" y="227"/>
                    <a:pt x="227" y="227"/>
                    <a:pt x="227" y="227"/>
                  </a:cubicBezTo>
                  <a:cubicBezTo>
                    <a:pt x="237" y="241"/>
                    <a:pt x="237" y="241"/>
                    <a:pt x="237" y="241"/>
                  </a:cubicBezTo>
                  <a:cubicBezTo>
                    <a:pt x="246" y="241"/>
                    <a:pt x="246" y="241"/>
                    <a:pt x="246" y="241"/>
                  </a:cubicBezTo>
                  <a:cubicBezTo>
                    <a:pt x="251" y="244"/>
                    <a:pt x="251" y="244"/>
                    <a:pt x="251" y="244"/>
                  </a:cubicBezTo>
                  <a:cubicBezTo>
                    <a:pt x="251" y="249"/>
                    <a:pt x="251" y="249"/>
                    <a:pt x="251" y="249"/>
                  </a:cubicBezTo>
                  <a:cubicBezTo>
                    <a:pt x="258" y="254"/>
                    <a:pt x="258" y="254"/>
                    <a:pt x="258" y="254"/>
                  </a:cubicBezTo>
                  <a:cubicBezTo>
                    <a:pt x="258" y="258"/>
                    <a:pt x="258" y="258"/>
                    <a:pt x="258" y="258"/>
                  </a:cubicBezTo>
                  <a:cubicBezTo>
                    <a:pt x="265" y="262"/>
                    <a:pt x="265" y="262"/>
                    <a:pt x="265" y="262"/>
                  </a:cubicBezTo>
                  <a:cubicBezTo>
                    <a:pt x="269" y="270"/>
                    <a:pt x="269" y="270"/>
                    <a:pt x="269" y="270"/>
                  </a:cubicBezTo>
                  <a:cubicBezTo>
                    <a:pt x="277" y="268"/>
                    <a:pt x="277" y="268"/>
                    <a:pt x="277" y="268"/>
                  </a:cubicBezTo>
                  <a:cubicBezTo>
                    <a:pt x="281" y="269"/>
                    <a:pt x="281" y="269"/>
                    <a:pt x="281" y="269"/>
                  </a:cubicBezTo>
                  <a:cubicBezTo>
                    <a:pt x="285" y="260"/>
                    <a:pt x="285" y="260"/>
                    <a:pt x="285" y="260"/>
                  </a:cubicBezTo>
                  <a:cubicBezTo>
                    <a:pt x="299" y="258"/>
                    <a:pt x="299" y="258"/>
                    <a:pt x="299" y="258"/>
                  </a:cubicBezTo>
                  <a:cubicBezTo>
                    <a:pt x="308" y="267"/>
                    <a:pt x="308" y="267"/>
                    <a:pt x="308" y="267"/>
                  </a:cubicBezTo>
                  <a:cubicBezTo>
                    <a:pt x="317" y="267"/>
                    <a:pt x="317" y="267"/>
                    <a:pt x="317" y="267"/>
                  </a:cubicBezTo>
                  <a:cubicBezTo>
                    <a:pt x="319" y="272"/>
                    <a:pt x="319" y="272"/>
                    <a:pt x="319" y="272"/>
                  </a:cubicBezTo>
                  <a:cubicBezTo>
                    <a:pt x="327" y="273"/>
                    <a:pt x="327" y="273"/>
                    <a:pt x="327" y="273"/>
                  </a:cubicBezTo>
                  <a:cubicBezTo>
                    <a:pt x="334" y="279"/>
                    <a:pt x="334" y="279"/>
                    <a:pt x="334" y="279"/>
                  </a:cubicBezTo>
                  <a:cubicBezTo>
                    <a:pt x="349" y="262"/>
                    <a:pt x="349" y="262"/>
                    <a:pt x="349" y="262"/>
                  </a:cubicBezTo>
                  <a:cubicBezTo>
                    <a:pt x="353" y="263"/>
                    <a:pt x="353" y="263"/>
                    <a:pt x="353" y="263"/>
                  </a:cubicBezTo>
                  <a:cubicBezTo>
                    <a:pt x="353" y="270"/>
                    <a:pt x="353" y="270"/>
                    <a:pt x="353" y="270"/>
                  </a:cubicBezTo>
                  <a:cubicBezTo>
                    <a:pt x="362" y="274"/>
                    <a:pt x="362" y="274"/>
                    <a:pt x="362" y="274"/>
                  </a:cubicBezTo>
                  <a:cubicBezTo>
                    <a:pt x="369" y="273"/>
                    <a:pt x="369" y="273"/>
                    <a:pt x="369" y="273"/>
                  </a:cubicBezTo>
                  <a:cubicBezTo>
                    <a:pt x="375" y="266"/>
                    <a:pt x="375" y="266"/>
                    <a:pt x="375" y="266"/>
                  </a:cubicBezTo>
                  <a:cubicBezTo>
                    <a:pt x="398" y="268"/>
                    <a:pt x="398" y="268"/>
                    <a:pt x="398" y="268"/>
                  </a:cubicBezTo>
                  <a:cubicBezTo>
                    <a:pt x="398" y="260"/>
                    <a:pt x="398" y="260"/>
                    <a:pt x="398" y="260"/>
                  </a:cubicBezTo>
                  <a:cubicBezTo>
                    <a:pt x="391" y="259"/>
                    <a:pt x="391" y="259"/>
                    <a:pt x="391" y="259"/>
                  </a:cubicBezTo>
                  <a:cubicBezTo>
                    <a:pt x="388" y="255"/>
                    <a:pt x="388" y="255"/>
                    <a:pt x="388" y="255"/>
                  </a:cubicBezTo>
                  <a:cubicBezTo>
                    <a:pt x="397" y="252"/>
                    <a:pt x="397" y="252"/>
                    <a:pt x="397" y="252"/>
                  </a:cubicBezTo>
                  <a:cubicBezTo>
                    <a:pt x="403" y="254"/>
                    <a:pt x="403" y="254"/>
                    <a:pt x="403" y="254"/>
                  </a:cubicBezTo>
                  <a:cubicBezTo>
                    <a:pt x="411" y="246"/>
                    <a:pt x="411" y="246"/>
                    <a:pt x="411" y="246"/>
                  </a:cubicBezTo>
                  <a:cubicBezTo>
                    <a:pt x="412" y="237"/>
                    <a:pt x="412" y="237"/>
                    <a:pt x="412" y="237"/>
                  </a:cubicBezTo>
                  <a:cubicBezTo>
                    <a:pt x="418" y="236"/>
                    <a:pt x="418" y="236"/>
                    <a:pt x="418" y="236"/>
                  </a:cubicBezTo>
                  <a:cubicBezTo>
                    <a:pt x="424" y="241"/>
                    <a:pt x="424" y="241"/>
                    <a:pt x="424" y="241"/>
                  </a:cubicBezTo>
                  <a:cubicBezTo>
                    <a:pt x="425" y="234"/>
                    <a:pt x="425" y="234"/>
                    <a:pt x="425" y="234"/>
                  </a:cubicBezTo>
                  <a:cubicBezTo>
                    <a:pt x="430" y="229"/>
                    <a:pt x="430" y="229"/>
                    <a:pt x="430" y="229"/>
                  </a:cubicBezTo>
                  <a:cubicBezTo>
                    <a:pt x="432" y="230"/>
                    <a:pt x="432" y="230"/>
                    <a:pt x="432" y="230"/>
                  </a:cubicBezTo>
                  <a:cubicBezTo>
                    <a:pt x="433" y="238"/>
                    <a:pt x="433" y="238"/>
                    <a:pt x="433" y="238"/>
                  </a:cubicBezTo>
                  <a:cubicBezTo>
                    <a:pt x="441" y="242"/>
                    <a:pt x="441" y="242"/>
                    <a:pt x="441" y="242"/>
                  </a:cubicBezTo>
                  <a:cubicBezTo>
                    <a:pt x="441" y="250"/>
                    <a:pt x="441" y="250"/>
                    <a:pt x="441" y="250"/>
                  </a:cubicBezTo>
                  <a:cubicBezTo>
                    <a:pt x="449" y="253"/>
                    <a:pt x="449" y="253"/>
                    <a:pt x="449" y="253"/>
                  </a:cubicBezTo>
                  <a:cubicBezTo>
                    <a:pt x="460" y="247"/>
                    <a:pt x="460" y="247"/>
                    <a:pt x="460" y="247"/>
                  </a:cubicBezTo>
                  <a:cubicBezTo>
                    <a:pt x="467" y="251"/>
                    <a:pt x="467" y="251"/>
                    <a:pt x="467" y="251"/>
                  </a:cubicBezTo>
                  <a:cubicBezTo>
                    <a:pt x="466" y="257"/>
                    <a:pt x="466" y="257"/>
                    <a:pt x="466" y="257"/>
                  </a:cubicBezTo>
                  <a:cubicBezTo>
                    <a:pt x="460" y="260"/>
                    <a:pt x="460" y="260"/>
                    <a:pt x="460" y="260"/>
                  </a:cubicBezTo>
                  <a:cubicBezTo>
                    <a:pt x="463" y="265"/>
                    <a:pt x="463" y="265"/>
                    <a:pt x="463" y="265"/>
                  </a:cubicBezTo>
                  <a:cubicBezTo>
                    <a:pt x="475" y="263"/>
                    <a:pt x="475" y="263"/>
                    <a:pt x="475" y="263"/>
                  </a:cubicBezTo>
                  <a:cubicBezTo>
                    <a:pt x="479" y="257"/>
                    <a:pt x="479" y="257"/>
                    <a:pt x="479" y="257"/>
                  </a:cubicBezTo>
                  <a:cubicBezTo>
                    <a:pt x="491" y="256"/>
                    <a:pt x="491" y="256"/>
                    <a:pt x="491" y="256"/>
                  </a:cubicBezTo>
                  <a:cubicBezTo>
                    <a:pt x="488" y="262"/>
                    <a:pt x="488" y="262"/>
                    <a:pt x="488" y="262"/>
                  </a:cubicBezTo>
                  <a:cubicBezTo>
                    <a:pt x="488" y="270"/>
                    <a:pt x="488" y="270"/>
                    <a:pt x="488" y="270"/>
                  </a:cubicBezTo>
                  <a:cubicBezTo>
                    <a:pt x="483" y="276"/>
                    <a:pt x="483" y="276"/>
                    <a:pt x="483" y="276"/>
                  </a:cubicBezTo>
                  <a:cubicBezTo>
                    <a:pt x="482" y="282"/>
                    <a:pt x="482" y="282"/>
                    <a:pt x="482" y="282"/>
                  </a:cubicBezTo>
                  <a:cubicBezTo>
                    <a:pt x="476" y="289"/>
                    <a:pt x="476" y="289"/>
                    <a:pt x="476" y="289"/>
                  </a:cubicBezTo>
                  <a:cubicBezTo>
                    <a:pt x="474" y="292"/>
                    <a:pt x="474" y="292"/>
                    <a:pt x="474" y="292"/>
                  </a:cubicBezTo>
                  <a:cubicBezTo>
                    <a:pt x="477" y="299"/>
                    <a:pt x="477" y="299"/>
                    <a:pt x="477" y="299"/>
                  </a:cubicBezTo>
                  <a:cubicBezTo>
                    <a:pt x="485" y="302"/>
                    <a:pt x="485" y="302"/>
                    <a:pt x="485" y="302"/>
                  </a:cubicBezTo>
                  <a:cubicBezTo>
                    <a:pt x="484" y="307"/>
                    <a:pt x="484" y="307"/>
                    <a:pt x="484" y="307"/>
                  </a:cubicBezTo>
                  <a:cubicBezTo>
                    <a:pt x="489" y="312"/>
                    <a:pt x="489" y="312"/>
                    <a:pt x="489" y="312"/>
                  </a:cubicBezTo>
                  <a:cubicBezTo>
                    <a:pt x="489" y="324"/>
                    <a:pt x="489" y="324"/>
                    <a:pt x="489" y="324"/>
                  </a:cubicBezTo>
                  <a:cubicBezTo>
                    <a:pt x="507" y="334"/>
                    <a:pt x="507" y="334"/>
                    <a:pt x="507" y="334"/>
                  </a:cubicBezTo>
                  <a:cubicBezTo>
                    <a:pt x="512" y="341"/>
                    <a:pt x="512" y="341"/>
                    <a:pt x="512" y="341"/>
                  </a:cubicBezTo>
                  <a:cubicBezTo>
                    <a:pt x="515" y="341"/>
                    <a:pt x="515" y="341"/>
                    <a:pt x="515" y="341"/>
                  </a:cubicBezTo>
                  <a:cubicBezTo>
                    <a:pt x="518" y="338"/>
                    <a:pt x="518" y="338"/>
                    <a:pt x="518" y="338"/>
                  </a:cubicBezTo>
                  <a:cubicBezTo>
                    <a:pt x="528" y="340"/>
                    <a:pt x="528" y="340"/>
                    <a:pt x="528" y="340"/>
                  </a:cubicBezTo>
                  <a:cubicBezTo>
                    <a:pt x="529" y="344"/>
                    <a:pt x="529" y="344"/>
                    <a:pt x="529" y="344"/>
                  </a:cubicBezTo>
                  <a:cubicBezTo>
                    <a:pt x="537" y="346"/>
                    <a:pt x="537" y="346"/>
                    <a:pt x="537" y="346"/>
                  </a:cubicBezTo>
                  <a:cubicBezTo>
                    <a:pt x="540" y="352"/>
                    <a:pt x="540" y="352"/>
                    <a:pt x="540" y="352"/>
                  </a:cubicBezTo>
                  <a:cubicBezTo>
                    <a:pt x="554" y="353"/>
                    <a:pt x="554" y="353"/>
                    <a:pt x="554" y="353"/>
                  </a:cubicBezTo>
                  <a:cubicBezTo>
                    <a:pt x="562" y="358"/>
                    <a:pt x="562" y="358"/>
                    <a:pt x="562" y="358"/>
                  </a:cubicBezTo>
                  <a:cubicBezTo>
                    <a:pt x="568" y="351"/>
                    <a:pt x="568" y="351"/>
                    <a:pt x="568" y="351"/>
                  </a:cubicBezTo>
                  <a:cubicBezTo>
                    <a:pt x="568" y="344"/>
                    <a:pt x="568" y="344"/>
                    <a:pt x="568" y="344"/>
                  </a:cubicBezTo>
                  <a:cubicBezTo>
                    <a:pt x="577" y="330"/>
                    <a:pt x="577" y="330"/>
                    <a:pt x="577" y="330"/>
                  </a:cubicBezTo>
                  <a:cubicBezTo>
                    <a:pt x="572" y="324"/>
                    <a:pt x="572" y="324"/>
                    <a:pt x="572" y="324"/>
                  </a:cubicBezTo>
                  <a:cubicBezTo>
                    <a:pt x="577" y="319"/>
                    <a:pt x="577" y="319"/>
                    <a:pt x="577" y="319"/>
                  </a:cubicBezTo>
                  <a:cubicBezTo>
                    <a:pt x="576" y="312"/>
                    <a:pt x="576" y="312"/>
                    <a:pt x="576" y="312"/>
                  </a:cubicBezTo>
                  <a:cubicBezTo>
                    <a:pt x="589" y="308"/>
                    <a:pt x="589" y="308"/>
                    <a:pt x="589" y="308"/>
                  </a:cubicBezTo>
                  <a:cubicBezTo>
                    <a:pt x="592" y="310"/>
                    <a:pt x="592" y="310"/>
                    <a:pt x="592" y="310"/>
                  </a:cubicBezTo>
                  <a:cubicBezTo>
                    <a:pt x="598" y="305"/>
                    <a:pt x="598" y="305"/>
                    <a:pt x="598" y="305"/>
                  </a:cubicBezTo>
                  <a:cubicBezTo>
                    <a:pt x="605" y="303"/>
                    <a:pt x="605" y="303"/>
                    <a:pt x="605" y="303"/>
                  </a:cubicBezTo>
                  <a:cubicBezTo>
                    <a:pt x="607" y="296"/>
                    <a:pt x="607" y="296"/>
                    <a:pt x="607" y="296"/>
                  </a:cubicBezTo>
                  <a:cubicBezTo>
                    <a:pt x="621" y="292"/>
                    <a:pt x="621" y="292"/>
                    <a:pt x="621" y="292"/>
                  </a:cubicBezTo>
                  <a:cubicBezTo>
                    <a:pt x="624" y="293"/>
                    <a:pt x="624" y="293"/>
                    <a:pt x="624" y="293"/>
                  </a:cubicBezTo>
                  <a:cubicBezTo>
                    <a:pt x="646" y="278"/>
                    <a:pt x="646" y="278"/>
                    <a:pt x="646" y="278"/>
                  </a:cubicBezTo>
                  <a:cubicBezTo>
                    <a:pt x="646" y="293"/>
                    <a:pt x="646" y="293"/>
                    <a:pt x="646" y="293"/>
                  </a:cubicBezTo>
                  <a:cubicBezTo>
                    <a:pt x="647" y="298"/>
                    <a:pt x="647" y="298"/>
                    <a:pt x="647" y="298"/>
                  </a:cubicBezTo>
                  <a:cubicBezTo>
                    <a:pt x="644" y="301"/>
                    <a:pt x="644" y="301"/>
                    <a:pt x="644" y="301"/>
                  </a:cubicBezTo>
                  <a:cubicBezTo>
                    <a:pt x="642" y="308"/>
                    <a:pt x="642" y="308"/>
                    <a:pt x="642" y="308"/>
                  </a:cubicBezTo>
                  <a:cubicBezTo>
                    <a:pt x="649" y="309"/>
                    <a:pt x="649" y="309"/>
                    <a:pt x="649" y="309"/>
                  </a:cubicBezTo>
                  <a:cubicBezTo>
                    <a:pt x="649" y="309"/>
                    <a:pt x="649" y="316"/>
                    <a:pt x="650" y="316"/>
                  </a:cubicBezTo>
                  <a:cubicBezTo>
                    <a:pt x="650" y="316"/>
                    <a:pt x="657" y="309"/>
                    <a:pt x="658" y="309"/>
                  </a:cubicBezTo>
                  <a:cubicBezTo>
                    <a:pt x="658" y="309"/>
                    <a:pt x="660" y="312"/>
                    <a:pt x="660" y="312"/>
                  </a:cubicBezTo>
                  <a:cubicBezTo>
                    <a:pt x="660" y="320"/>
                    <a:pt x="660" y="320"/>
                    <a:pt x="660" y="320"/>
                  </a:cubicBezTo>
                  <a:cubicBezTo>
                    <a:pt x="666" y="319"/>
                    <a:pt x="666" y="319"/>
                    <a:pt x="666" y="319"/>
                  </a:cubicBezTo>
                  <a:cubicBezTo>
                    <a:pt x="666" y="328"/>
                    <a:pt x="666" y="328"/>
                    <a:pt x="666" y="328"/>
                  </a:cubicBezTo>
                  <a:cubicBezTo>
                    <a:pt x="671" y="329"/>
                    <a:pt x="671" y="329"/>
                    <a:pt x="671" y="329"/>
                  </a:cubicBezTo>
                  <a:cubicBezTo>
                    <a:pt x="675" y="323"/>
                    <a:pt x="675" y="323"/>
                    <a:pt x="675" y="323"/>
                  </a:cubicBezTo>
                  <a:cubicBezTo>
                    <a:pt x="680" y="324"/>
                    <a:pt x="680" y="324"/>
                    <a:pt x="680" y="324"/>
                  </a:cubicBezTo>
                  <a:cubicBezTo>
                    <a:pt x="680" y="316"/>
                    <a:pt x="680" y="316"/>
                    <a:pt x="680" y="316"/>
                  </a:cubicBezTo>
                  <a:cubicBezTo>
                    <a:pt x="683" y="314"/>
                    <a:pt x="683" y="314"/>
                    <a:pt x="683" y="314"/>
                  </a:cubicBezTo>
                  <a:cubicBezTo>
                    <a:pt x="689" y="315"/>
                    <a:pt x="689" y="315"/>
                    <a:pt x="689" y="315"/>
                  </a:cubicBezTo>
                  <a:cubicBezTo>
                    <a:pt x="690" y="312"/>
                    <a:pt x="690" y="312"/>
                    <a:pt x="690" y="312"/>
                  </a:cubicBezTo>
                  <a:lnTo>
                    <a:pt x="685" y="306"/>
                  </a:lnTo>
                  <a:close/>
                  <a:moveTo>
                    <a:pt x="569" y="49"/>
                  </a:moveTo>
                  <a:cubicBezTo>
                    <a:pt x="570" y="48"/>
                    <a:pt x="570" y="48"/>
                    <a:pt x="571" y="48"/>
                  </a:cubicBezTo>
                  <a:cubicBezTo>
                    <a:pt x="571" y="48"/>
                    <a:pt x="572" y="48"/>
                    <a:pt x="572" y="48"/>
                  </a:cubicBezTo>
                  <a:cubicBezTo>
                    <a:pt x="572" y="49"/>
                    <a:pt x="572" y="49"/>
                    <a:pt x="573" y="50"/>
                  </a:cubicBezTo>
                  <a:cubicBezTo>
                    <a:pt x="573" y="51"/>
                    <a:pt x="573" y="51"/>
                    <a:pt x="573" y="52"/>
                  </a:cubicBezTo>
                  <a:cubicBezTo>
                    <a:pt x="573" y="53"/>
                    <a:pt x="574" y="54"/>
                    <a:pt x="574" y="55"/>
                  </a:cubicBezTo>
                  <a:cubicBezTo>
                    <a:pt x="574" y="55"/>
                    <a:pt x="575" y="56"/>
                    <a:pt x="575" y="56"/>
                  </a:cubicBezTo>
                  <a:cubicBezTo>
                    <a:pt x="575" y="56"/>
                    <a:pt x="575" y="57"/>
                    <a:pt x="575" y="57"/>
                  </a:cubicBezTo>
                  <a:cubicBezTo>
                    <a:pt x="576" y="58"/>
                    <a:pt x="576" y="59"/>
                    <a:pt x="577" y="61"/>
                  </a:cubicBezTo>
                  <a:cubicBezTo>
                    <a:pt x="577" y="61"/>
                    <a:pt x="577" y="62"/>
                    <a:pt x="577" y="62"/>
                  </a:cubicBezTo>
                  <a:cubicBezTo>
                    <a:pt x="577" y="62"/>
                    <a:pt x="578" y="62"/>
                    <a:pt x="578" y="62"/>
                  </a:cubicBezTo>
                  <a:cubicBezTo>
                    <a:pt x="578" y="64"/>
                    <a:pt x="578" y="65"/>
                    <a:pt x="578" y="67"/>
                  </a:cubicBezTo>
                  <a:cubicBezTo>
                    <a:pt x="578" y="67"/>
                    <a:pt x="578" y="68"/>
                    <a:pt x="578" y="68"/>
                  </a:cubicBezTo>
                  <a:cubicBezTo>
                    <a:pt x="577" y="68"/>
                    <a:pt x="577" y="68"/>
                    <a:pt x="576" y="68"/>
                  </a:cubicBezTo>
                  <a:cubicBezTo>
                    <a:pt x="575" y="68"/>
                    <a:pt x="575" y="67"/>
                    <a:pt x="575" y="67"/>
                  </a:cubicBezTo>
                  <a:cubicBezTo>
                    <a:pt x="574" y="66"/>
                    <a:pt x="574" y="66"/>
                    <a:pt x="574" y="65"/>
                  </a:cubicBezTo>
                  <a:cubicBezTo>
                    <a:pt x="573" y="64"/>
                    <a:pt x="573" y="64"/>
                    <a:pt x="572" y="63"/>
                  </a:cubicBezTo>
                  <a:cubicBezTo>
                    <a:pt x="572" y="62"/>
                    <a:pt x="571" y="62"/>
                    <a:pt x="571" y="61"/>
                  </a:cubicBezTo>
                  <a:cubicBezTo>
                    <a:pt x="570" y="60"/>
                    <a:pt x="570" y="58"/>
                    <a:pt x="569" y="57"/>
                  </a:cubicBezTo>
                  <a:cubicBezTo>
                    <a:pt x="569" y="56"/>
                    <a:pt x="570" y="55"/>
                    <a:pt x="569" y="55"/>
                  </a:cubicBezTo>
                  <a:cubicBezTo>
                    <a:pt x="569" y="54"/>
                    <a:pt x="569" y="53"/>
                    <a:pt x="569" y="53"/>
                  </a:cubicBezTo>
                  <a:cubicBezTo>
                    <a:pt x="569" y="52"/>
                    <a:pt x="569" y="50"/>
                    <a:pt x="569" y="49"/>
                  </a:cubicBezTo>
                  <a:close/>
                  <a:moveTo>
                    <a:pt x="566" y="79"/>
                  </a:moveTo>
                  <a:cubicBezTo>
                    <a:pt x="566" y="79"/>
                    <a:pt x="567" y="78"/>
                    <a:pt x="568" y="79"/>
                  </a:cubicBezTo>
                  <a:cubicBezTo>
                    <a:pt x="569" y="79"/>
                    <a:pt x="569" y="81"/>
                    <a:pt x="569" y="82"/>
                  </a:cubicBezTo>
                  <a:cubicBezTo>
                    <a:pt x="569" y="83"/>
                    <a:pt x="570" y="85"/>
                    <a:pt x="571" y="85"/>
                  </a:cubicBezTo>
                  <a:cubicBezTo>
                    <a:pt x="572" y="86"/>
                    <a:pt x="572" y="84"/>
                    <a:pt x="572" y="83"/>
                  </a:cubicBezTo>
                  <a:cubicBezTo>
                    <a:pt x="572" y="82"/>
                    <a:pt x="572" y="82"/>
                    <a:pt x="572" y="81"/>
                  </a:cubicBezTo>
                  <a:cubicBezTo>
                    <a:pt x="572" y="81"/>
                    <a:pt x="573" y="80"/>
                    <a:pt x="573" y="80"/>
                  </a:cubicBezTo>
                  <a:cubicBezTo>
                    <a:pt x="573" y="79"/>
                    <a:pt x="573" y="79"/>
                    <a:pt x="573" y="79"/>
                  </a:cubicBezTo>
                  <a:cubicBezTo>
                    <a:pt x="574" y="78"/>
                    <a:pt x="574" y="78"/>
                    <a:pt x="575" y="78"/>
                  </a:cubicBezTo>
                  <a:cubicBezTo>
                    <a:pt x="575" y="78"/>
                    <a:pt x="576" y="78"/>
                    <a:pt x="576" y="78"/>
                  </a:cubicBezTo>
                  <a:cubicBezTo>
                    <a:pt x="577" y="78"/>
                    <a:pt x="577" y="78"/>
                    <a:pt x="578" y="78"/>
                  </a:cubicBezTo>
                  <a:cubicBezTo>
                    <a:pt x="579" y="78"/>
                    <a:pt x="579" y="79"/>
                    <a:pt x="579" y="80"/>
                  </a:cubicBezTo>
                  <a:cubicBezTo>
                    <a:pt x="579" y="80"/>
                    <a:pt x="579" y="81"/>
                    <a:pt x="579" y="82"/>
                  </a:cubicBezTo>
                  <a:cubicBezTo>
                    <a:pt x="579" y="82"/>
                    <a:pt x="579" y="83"/>
                    <a:pt x="578" y="83"/>
                  </a:cubicBezTo>
                  <a:cubicBezTo>
                    <a:pt x="578" y="84"/>
                    <a:pt x="577" y="84"/>
                    <a:pt x="577" y="84"/>
                  </a:cubicBezTo>
                  <a:cubicBezTo>
                    <a:pt x="577" y="85"/>
                    <a:pt x="576" y="85"/>
                    <a:pt x="576" y="86"/>
                  </a:cubicBezTo>
                  <a:cubicBezTo>
                    <a:pt x="576" y="86"/>
                    <a:pt x="576" y="86"/>
                    <a:pt x="576" y="87"/>
                  </a:cubicBezTo>
                  <a:cubicBezTo>
                    <a:pt x="576" y="88"/>
                    <a:pt x="576" y="90"/>
                    <a:pt x="575" y="91"/>
                  </a:cubicBezTo>
                  <a:cubicBezTo>
                    <a:pt x="575" y="92"/>
                    <a:pt x="575" y="93"/>
                    <a:pt x="575" y="94"/>
                  </a:cubicBezTo>
                  <a:cubicBezTo>
                    <a:pt x="575" y="95"/>
                    <a:pt x="575" y="96"/>
                    <a:pt x="575" y="96"/>
                  </a:cubicBezTo>
                  <a:cubicBezTo>
                    <a:pt x="576" y="97"/>
                    <a:pt x="576" y="98"/>
                    <a:pt x="576" y="98"/>
                  </a:cubicBezTo>
                  <a:cubicBezTo>
                    <a:pt x="576" y="99"/>
                    <a:pt x="576" y="100"/>
                    <a:pt x="576" y="100"/>
                  </a:cubicBezTo>
                  <a:cubicBezTo>
                    <a:pt x="575" y="100"/>
                    <a:pt x="575" y="99"/>
                    <a:pt x="575" y="100"/>
                  </a:cubicBezTo>
                  <a:cubicBezTo>
                    <a:pt x="575" y="100"/>
                    <a:pt x="575" y="100"/>
                    <a:pt x="574" y="100"/>
                  </a:cubicBezTo>
                  <a:cubicBezTo>
                    <a:pt x="574" y="100"/>
                    <a:pt x="573" y="98"/>
                    <a:pt x="573" y="98"/>
                  </a:cubicBezTo>
                  <a:cubicBezTo>
                    <a:pt x="573" y="97"/>
                    <a:pt x="573" y="97"/>
                    <a:pt x="572" y="97"/>
                  </a:cubicBezTo>
                  <a:cubicBezTo>
                    <a:pt x="572" y="97"/>
                    <a:pt x="571" y="97"/>
                    <a:pt x="571" y="97"/>
                  </a:cubicBezTo>
                  <a:cubicBezTo>
                    <a:pt x="570" y="97"/>
                    <a:pt x="570" y="98"/>
                    <a:pt x="570" y="97"/>
                  </a:cubicBezTo>
                  <a:cubicBezTo>
                    <a:pt x="569" y="96"/>
                    <a:pt x="569" y="95"/>
                    <a:pt x="568" y="93"/>
                  </a:cubicBezTo>
                  <a:cubicBezTo>
                    <a:pt x="568" y="93"/>
                    <a:pt x="568" y="92"/>
                    <a:pt x="568" y="91"/>
                  </a:cubicBezTo>
                  <a:cubicBezTo>
                    <a:pt x="568" y="91"/>
                    <a:pt x="568" y="90"/>
                    <a:pt x="567" y="90"/>
                  </a:cubicBezTo>
                  <a:cubicBezTo>
                    <a:pt x="567" y="89"/>
                    <a:pt x="567" y="88"/>
                    <a:pt x="566" y="87"/>
                  </a:cubicBezTo>
                  <a:cubicBezTo>
                    <a:pt x="566" y="86"/>
                    <a:pt x="566" y="86"/>
                    <a:pt x="566" y="86"/>
                  </a:cubicBezTo>
                  <a:cubicBezTo>
                    <a:pt x="566" y="85"/>
                    <a:pt x="566" y="85"/>
                    <a:pt x="565" y="84"/>
                  </a:cubicBezTo>
                  <a:cubicBezTo>
                    <a:pt x="565" y="84"/>
                    <a:pt x="565" y="83"/>
                    <a:pt x="565" y="83"/>
                  </a:cubicBezTo>
                  <a:cubicBezTo>
                    <a:pt x="565" y="83"/>
                    <a:pt x="565" y="82"/>
                    <a:pt x="565" y="82"/>
                  </a:cubicBezTo>
                  <a:cubicBezTo>
                    <a:pt x="565" y="81"/>
                    <a:pt x="565" y="80"/>
                    <a:pt x="566" y="79"/>
                  </a:cubicBezTo>
                  <a:close/>
                  <a:moveTo>
                    <a:pt x="582" y="127"/>
                  </a:moveTo>
                  <a:cubicBezTo>
                    <a:pt x="582" y="128"/>
                    <a:pt x="582" y="130"/>
                    <a:pt x="581" y="130"/>
                  </a:cubicBezTo>
                  <a:cubicBezTo>
                    <a:pt x="580" y="131"/>
                    <a:pt x="578" y="131"/>
                    <a:pt x="576" y="132"/>
                  </a:cubicBezTo>
                  <a:cubicBezTo>
                    <a:pt x="575" y="132"/>
                    <a:pt x="574" y="133"/>
                    <a:pt x="573" y="135"/>
                  </a:cubicBezTo>
                  <a:cubicBezTo>
                    <a:pt x="572" y="135"/>
                    <a:pt x="572" y="136"/>
                    <a:pt x="571" y="137"/>
                  </a:cubicBezTo>
                  <a:cubicBezTo>
                    <a:pt x="571" y="138"/>
                    <a:pt x="571" y="138"/>
                    <a:pt x="570" y="139"/>
                  </a:cubicBezTo>
                  <a:cubicBezTo>
                    <a:pt x="570" y="139"/>
                    <a:pt x="569" y="138"/>
                    <a:pt x="569" y="138"/>
                  </a:cubicBezTo>
                  <a:cubicBezTo>
                    <a:pt x="568" y="138"/>
                    <a:pt x="568" y="137"/>
                    <a:pt x="567" y="137"/>
                  </a:cubicBezTo>
                  <a:cubicBezTo>
                    <a:pt x="566" y="137"/>
                    <a:pt x="565" y="138"/>
                    <a:pt x="564" y="138"/>
                  </a:cubicBezTo>
                  <a:cubicBezTo>
                    <a:pt x="562" y="139"/>
                    <a:pt x="560" y="138"/>
                    <a:pt x="559" y="137"/>
                  </a:cubicBezTo>
                  <a:cubicBezTo>
                    <a:pt x="558" y="136"/>
                    <a:pt x="557" y="135"/>
                    <a:pt x="557" y="134"/>
                  </a:cubicBezTo>
                  <a:cubicBezTo>
                    <a:pt x="557" y="132"/>
                    <a:pt x="557" y="130"/>
                    <a:pt x="556" y="129"/>
                  </a:cubicBezTo>
                  <a:cubicBezTo>
                    <a:pt x="555" y="128"/>
                    <a:pt x="554" y="127"/>
                    <a:pt x="553" y="125"/>
                  </a:cubicBezTo>
                  <a:cubicBezTo>
                    <a:pt x="552" y="124"/>
                    <a:pt x="552" y="122"/>
                    <a:pt x="552" y="120"/>
                  </a:cubicBezTo>
                  <a:cubicBezTo>
                    <a:pt x="552" y="119"/>
                    <a:pt x="551" y="117"/>
                    <a:pt x="552" y="115"/>
                  </a:cubicBezTo>
                  <a:cubicBezTo>
                    <a:pt x="552" y="114"/>
                    <a:pt x="553" y="114"/>
                    <a:pt x="554" y="113"/>
                  </a:cubicBezTo>
                  <a:cubicBezTo>
                    <a:pt x="555" y="113"/>
                    <a:pt x="556" y="114"/>
                    <a:pt x="557" y="114"/>
                  </a:cubicBezTo>
                  <a:cubicBezTo>
                    <a:pt x="557" y="114"/>
                    <a:pt x="558" y="114"/>
                    <a:pt x="559" y="114"/>
                  </a:cubicBezTo>
                  <a:cubicBezTo>
                    <a:pt x="559" y="115"/>
                    <a:pt x="561" y="115"/>
                    <a:pt x="561" y="115"/>
                  </a:cubicBezTo>
                  <a:cubicBezTo>
                    <a:pt x="562" y="115"/>
                    <a:pt x="562" y="115"/>
                    <a:pt x="562" y="115"/>
                  </a:cubicBezTo>
                  <a:cubicBezTo>
                    <a:pt x="563" y="115"/>
                    <a:pt x="564" y="115"/>
                    <a:pt x="564" y="114"/>
                  </a:cubicBezTo>
                  <a:cubicBezTo>
                    <a:pt x="565" y="113"/>
                    <a:pt x="566" y="113"/>
                    <a:pt x="567" y="113"/>
                  </a:cubicBezTo>
                  <a:cubicBezTo>
                    <a:pt x="567" y="113"/>
                    <a:pt x="568" y="113"/>
                    <a:pt x="569" y="112"/>
                  </a:cubicBezTo>
                  <a:cubicBezTo>
                    <a:pt x="570" y="111"/>
                    <a:pt x="570" y="111"/>
                    <a:pt x="570" y="110"/>
                  </a:cubicBezTo>
                  <a:cubicBezTo>
                    <a:pt x="571" y="110"/>
                    <a:pt x="571" y="109"/>
                    <a:pt x="572" y="109"/>
                  </a:cubicBezTo>
                  <a:cubicBezTo>
                    <a:pt x="574" y="109"/>
                    <a:pt x="575" y="108"/>
                    <a:pt x="576" y="109"/>
                  </a:cubicBezTo>
                  <a:cubicBezTo>
                    <a:pt x="578" y="110"/>
                    <a:pt x="579" y="111"/>
                    <a:pt x="580" y="112"/>
                  </a:cubicBezTo>
                  <a:cubicBezTo>
                    <a:pt x="582" y="114"/>
                    <a:pt x="582" y="116"/>
                    <a:pt x="582" y="117"/>
                  </a:cubicBezTo>
                  <a:cubicBezTo>
                    <a:pt x="582" y="119"/>
                    <a:pt x="583" y="121"/>
                    <a:pt x="583" y="122"/>
                  </a:cubicBezTo>
                  <a:cubicBezTo>
                    <a:pt x="583" y="124"/>
                    <a:pt x="583" y="125"/>
                    <a:pt x="582" y="127"/>
                  </a:cubicBez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 name="Freeform 688">
              <a:extLst>
                <a:ext uri="{FF2B5EF4-FFF2-40B4-BE49-F238E27FC236}">
                  <a16:creationId xmlns:a16="http://schemas.microsoft.com/office/drawing/2014/main" id="{C1491774-6F46-0241-A13B-500A432E8DF7}"/>
                </a:ext>
              </a:extLst>
            </p:cNvPr>
            <p:cNvSpPr>
              <a:spLocks/>
            </p:cNvSpPr>
            <p:nvPr/>
          </p:nvSpPr>
          <p:spPr bwMode="auto">
            <a:xfrm>
              <a:off x="-140368" y="9147126"/>
              <a:ext cx="1651000" cy="1765300"/>
            </a:xfrm>
            <a:custGeom>
              <a:avLst/>
              <a:gdLst>
                <a:gd name="T0" fmla="*/ 488 w 520"/>
                <a:gd name="T1" fmla="*/ 210 h 556"/>
                <a:gd name="T2" fmla="*/ 475 w 520"/>
                <a:gd name="T3" fmla="*/ 243 h 556"/>
                <a:gd name="T4" fmla="*/ 467 w 520"/>
                <a:gd name="T5" fmla="*/ 274 h 556"/>
                <a:gd name="T6" fmla="*/ 495 w 520"/>
                <a:gd name="T7" fmla="*/ 291 h 556"/>
                <a:gd name="T8" fmla="*/ 463 w 520"/>
                <a:gd name="T9" fmla="*/ 306 h 556"/>
                <a:gd name="T10" fmla="*/ 441 w 520"/>
                <a:gd name="T11" fmla="*/ 342 h 556"/>
                <a:gd name="T12" fmla="*/ 452 w 520"/>
                <a:gd name="T13" fmla="*/ 377 h 556"/>
                <a:gd name="T14" fmla="*/ 449 w 520"/>
                <a:gd name="T15" fmla="*/ 405 h 556"/>
                <a:gd name="T16" fmla="*/ 415 w 520"/>
                <a:gd name="T17" fmla="*/ 424 h 556"/>
                <a:gd name="T18" fmla="*/ 425 w 520"/>
                <a:gd name="T19" fmla="*/ 468 h 556"/>
                <a:gd name="T20" fmla="*/ 394 w 520"/>
                <a:gd name="T21" fmla="*/ 495 h 556"/>
                <a:gd name="T22" fmla="*/ 390 w 520"/>
                <a:gd name="T23" fmla="*/ 526 h 556"/>
                <a:gd name="T24" fmla="*/ 360 w 520"/>
                <a:gd name="T25" fmla="*/ 542 h 556"/>
                <a:gd name="T26" fmla="*/ 335 w 520"/>
                <a:gd name="T27" fmla="*/ 542 h 556"/>
                <a:gd name="T28" fmla="*/ 315 w 520"/>
                <a:gd name="T29" fmla="*/ 547 h 556"/>
                <a:gd name="T30" fmla="*/ 302 w 520"/>
                <a:gd name="T31" fmla="*/ 554 h 556"/>
                <a:gd name="T32" fmla="*/ 287 w 520"/>
                <a:gd name="T33" fmla="*/ 545 h 556"/>
                <a:gd name="T34" fmla="*/ 300 w 520"/>
                <a:gd name="T35" fmla="*/ 529 h 556"/>
                <a:gd name="T36" fmla="*/ 300 w 520"/>
                <a:gd name="T37" fmla="*/ 503 h 556"/>
                <a:gd name="T38" fmla="*/ 284 w 520"/>
                <a:gd name="T39" fmla="*/ 490 h 556"/>
                <a:gd name="T40" fmla="*/ 269 w 520"/>
                <a:gd name="T41" fmla="*/ 473 h 556"/>
                <a:gd name="T42" fmla="*/ 247 w 520"/>
                <a:gd name="T43" fmla="*/ 455 h 556"/>
                <a:gd name="T44" fmla="*/ 216 w 520"/>
                <a:gd name="T45" fmla="*/ 443 h 556"/>
                <a:gd name="T46" fmla="*/ 221 w 520"/>
                <a:gd name="T47" fmla="*/ 424 h 556"/>
                <a:gd name="T48" fmla="*/ 211 w 520"/>
                <a:gd name="T49" fmla="*/ 407 h 556"/>
                <a:gd name="T50" fmla="*/ 180 w 520"/>
                <a:gd name="T51" fmla="*/ 405 h 556"/>
                <a:gd name="T52" fmla="*/ 166 w 520"/>
                <a:gd name="T53" fmla="*/ 390 h 556"/>
                <a:gd name="T54" fmla="*/ 172 w 520"/>
                <a:gd name="T55" fmla="*/ 380 h 556"/>
                <a:gd name="T56" fmla="*/ 170 w 520"/>
                <a:gd name="T57" fmla="*/ 354 h 556"/>
                <a:gd name="T58" fmla="*/ 168 w 520"/>
                <a:gd name="T59" fmla="*/ 339 h 556"/>
                <a:gd name="T60" fmla="*/ 166 w 520"/>
                <a:gd name="T61" fmla="*/ 325 h 556"/>
                <a:gd name="T62" fmla="*/ 163 w 520"/>
                <a:gd name="T63" fmla="*/ 314 h 556"/>
                <a:gd name="T64" fmla="*/ 152 w 520"/>
                <a:gd name="T65" fmla="*/ 297 h 556"/>
                <a:gd name="T66" fmla="*/ 143 w 520"/>
                <a:gd name="T67" fmla="*/ 282 h 556"/>
                <a:gd name="T68" fmla="*/ 137 w 520"/>
                <a:gd name="T69" fmla="*/ 273 h 556"/>
                <a:gd name="T70" fmla="*/ 129 w 520"/>
                <a:gd name="T71" fmla="*/ 265 h 556"/>
                <a:gd name="T72" fmla="*/ 121 w 520"/>
                <a:gd name="T73" fmla="*/ 247 h 556"/>
                <a:gd name="T74" fmla="*/ 119 w 520"/>
                <a:gd name="T75" fmla="*/ 230 h 556"/>
                <a:gd name="T76" fmla="*/ 118 w 520"/>
                <a:gd name="T77" fmla="*/ 216 h 556"/>
                <a:gd name="T78" fmla="*/ 117 w 520"/>
                <a:gd name="T79" fmla="*/ 205 h 556"/>
                <a:gd name="T80" fmla="*/ 113 w 520"/>
                <a:gd name="T81" fmla="*/ 183 h 556"/>
                <a:gd name="T82" fmla="*/ 103 w 520"/>
                <a:gd name="T83" fmla="*/ 154 h 556"/>
                <a:gd name="T84" fmla="*/ 91 w 520"/>
                <a:gd name="T85" fmla="*/ 138 h 556"/>
                <a:gd name="T86" fmla="*/ 73 w 520"/>
                <a:gd name="T87" fmla="*/ 121 h 556"/>
                <a:gd name="T88" fmla="*/ 70 w 520"/>
                <a:gd name="T89" fmla="*/ 102 h 556"/>
                <a:gd name="T90" fmla="*/ 40 w 520"/>
                <a:gd name="T91" fmla="*/ 70 h 556"/>
                <a:gd name="T92" fmla="*/ 5 w 520"/>
                <a:gd name="T93" fmla="*/ 26 h 556"/>
                <a:gd name="T94" fmla="*/ 42 w 520"/>
                <a:gd name="T95" fmla="*/ 2 h 556"/>
                <a:gd name="T96" fmla="*/ 90 w 520"/>
                <a:gd name="T97" fmla="*/ 41 h 556"/>
                <a:gd name="T98" fmla="*/ 126 w 520"/>
                <a:gd name="T99" fmla="*/ 43 h 556"/>
                <a:gd name="T100" fmla="*/ 157 w 520"/>
                <a:gd name="T101" fmla="*/ 74 h 556"/>
                <a:gd name="T102" fmla="*/ 198 w 520"/>
                <a:gd name="T103" fmla="*/ 74 h 556"/>
                <a:gd name="T104" fmla="*/ 248 w 520"/>
                <a:gd name="T105" fmla="*/ 78 h 556"/>
                <a:gd name="T106" fmla="*/ 297 w 520"/>
                <a:gd name="T107" fmla="*/ 84 h 556"/>
                <a:gd name="T108" fmla="*/ 310 w 520"/>
                <a:gd name="T109" fmla="*/ 62 h 556"/>
                <a:gd name="T110" fmla="*/ 331 w 520"/>
                <a:gd name="T111" fmla="*/ 46 h 556"/>
                <a:gd name="T112" fmla="*/ 366 w 520"/>
                <a:gd name="T113" fmla="*/ 67 h 556"/>
                <a:gd name="T114" fmla="*/ 390 w 520"/>
                <a:gd name="T115" fmla="*/ 72 h 556"/>
                <a:gd name="T116" fmla="*/ 373 w 520"/>
                <a:gd name="T117" fmla="*/ 108 h 556"/>
                <a:gd name="T118" fmla="*/ 406 w 520"/>
                <a:gd name="T119" fmla="*/ 150 h 556"/>
                <a:gd name="T120" fmla="*/ 436 w 520"/>
                <a:gd name="T121" fmla="*/ 162 h 556"/>
                <a:gd name="T122" fmla="*/ 481 w 520"/>
                <a:gd name="T123" fmla="*/ 170 h 556"/>
                <a:gd name="T124" fmla="*/ 510 w 520"/>
                <a:gd name="T125" fmla="*/ 17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556">
                  <a:moveTo>
                    <a:pt x="510" y="179"/>
                  </a:moveTo>
                  <a:cubicBezTo>
                    <a:pt x="513" y="188"/>
                    <a:pt x="513" y="188"/>
                    <a:pt x="513" y="188"/>
                  </a:cubicBezTo>
                  <a:cubicBezTo>
                    <a:pt x="496" y="186"/>
                    <a:pt x="496" y="186"/>
                    <a:pt x="496" y="186"/>
                  </a:cubicBezTo>
                  <a:cubicBezTo>
                    <a:pt x="492" y="195"/>
                    <a:pt x="492" y="195"/>
                    <a:pt x="492" y="195"/>
                  </a:cubicBezTo>
                  <a:cubicBezTo>
                    <a:pt x="485" y="197"/>
                    <a:pt x="485" y="197"/>
                    <a:pt x="485" y="197"/>
                  </a:cubicBezTo>
                  <a:cubicBezTo>
                    <a:pt x="488" y="210"/>
                    <a:pt x="488" y="210"/>
                    <a:pt x="488" y="210"/>
                  </a:cubicBezTo>
                  <a:cubicBezTo>
                    <a:pt x="480" y="219"/>
                    <a:pt x="480" y="219"/>
                    <a:pt x="480" y="219"/>
                  </a:cubicBezTo>
                  <a:cubicBezTo>
                    <a:pt x="479" y="229"/>
                    <a:pt x="479" y="229"/>
                    <a:pt x="479" y="229"/>
                  </a:cubicBezTo>
                  <a:cubicBezTo>
                    <a:pt x="467" y="232"/>
                    <a:pt x="467" y="232"/>
                    <a:pt x="467" y="232"/>
                  </a:cubicBezTo>
                  <a:cubicBezTo>
                    <a:pt x="467" y="238"/>
                    <a:pt x="467" y="238"/>
                    <a:pt x="467" y="238"/>
                  </a:cubicBezTo>
                  <a:cubicBezTo>
                    <a:pt x="472" y="238"/>
                    <a:pt x="472" y="238"/>
                    <a:pt x="472" y="238"/>
                  </a:cubicBezTo>
                  <a:cubicBezTo>
                    <a:pt x="475" y="243"/>
                    <a:pt x="475" y="243"/>
                    <a:pt x="475" y="243"/>
                  </a:cubicBezTo>
                  <a:cubicBezTo>
                    <a:pt x="469" y="248"/>
                    <a:pt x="469" y="248"/>
                    <a:pt x="469" y="248"/>
                  </a:cubicBezTo>
                  <a:cubicBezTo>
                    <a:pt x="469" y="248"/>
                    <a:pt x="468" y="255"/>
                    <a:pt x="468" y="256"/>
                  </a:cubicBezTo>
                  <a:cubicBezTo>
                    <a:pt x="468" y="256"/>
                    <a:pt x="461" y="258"/>
                    <a:pt x="461" y="258"/>
                  </a:cubicBezTo>
                  <a:cubicBezTo>
                    <a:pt x="461" y="265"/>
                    <a:pt x="461" y="265"/>
                    <a:pt x="461" y="265"/>
                  </a:cubicBezTo>
                  <a:cubicBezTo>
                    <a:pt x="466" y="269"/>
                    <a:pt x="466" y="269"/>
                    <a:pt x="466" y="269"/>
                  </a:cubicBezTo>
                  <a:cubicBezTo>
                    <a:pt x="467" y="274"/>
                    <a:pt x="467" y="274"/>
                    <a:pt x="467" y="274"/>
                  </a:cubicBezTo>
                  <a:cubicBezTo>
                    <a:pt x="474" y="274"/>
                    <a:pt x="474" y="274"/>
                    <a:pt x="474" y="274"/>
                  </a:cubicBezTo>
                  <a:cubicBezTo>
                    <a:pt x="480" y="284"/>
                    <a:pt x="480" y="284"/>
                    <a:pt x="480" y="284"/>
                  </a:cubicBezTo>
                  <a:cubicBezTo>
                    <a:pt x="478" y="289"/>
                    <a:pt x="478" y="289"/>
                    <a:pt x="478" y="289"/>
                  </a:cubicBezTo>
                  <a:cubicBezTo>
                    <a:pt x="483" y="293"/>
                    <a:pt x="483" y="293"/>
                    <a:pt x="483" y="293"/>
                  </a:cubicBezTo>
                  <a:cubicBezTo>
                    <a:pt x="491" y="286"/>
                    <a:pt x="491" y="286"/>
                    <a:pt x="491" y="286"/>
                  </a:cubicBezTo>
                  <a:cubicBezTo>
                    <a:pt x="495" y="291"/>
                    <a:pt x="495" y="291"/>
                    <a:pt x="495" y="291"/>
                  </a:cubicBezTo>
                  <a:cubicBezTo>
                    <a:pt x="493" y="298"/>
                    <a:pt x="493" y="298"/>
                    <a:pt x="493" y="298"/>
                  </a:cubicBezTo>
                  <a:cubicBezTo>
                    <a:pt x="486" y="298"/>
                    <a:pt x="486" y="298"/>
                    <a:pt x="486" y="298"/>
                  </a:cubicBezTo>
                  <a:cubicBezTo>
                    <a:pt x="481" y="303"/>
                    <a:pt x="481" y="303"/>
                    <a:pt x="481" y="303"/>
                  </a:cubicBezTo>
                  <a:cubicBezTo>
                    <a:pt x="481" y="303"/>
                    <a:pt x="476" y="302"/>
                    <a:pt x="475" y="302"/>
                  </a:cubicBezTo>
                  <a:cubicBezTo>
                    <a:pt x="475" y="302"/>
                    <a:pt x="472" y="309"/>
                    <a:pt x="472" y="309"/>
                  </a:cubicBezTo>
                  <a:cubicBezTo>
                    <a:pt x="463" y="306"/>
                    <a:pt x="463" y="306"/>
                    <a:pt x="463" y="306"/>
                  </a:cubicBezTo>
                  <a:cubicBezTo>
                    <a:pt x="457" y="317"/>
                    <a:pt x="457" y="317"/>
                    <a:pt x="457" y="317"/>
                  </a:cubicBezTo>
                  <a:cubicBezTo>
                    <a:pt x="456" y="327"/>
                    <a:pt x="456" y="327"/>
                    <a:pt x="456" y="327"/>
                  </a:cubicBezTo>
                  <a:cubicBezTo>
                    <a:pt x="446" y="327"/>
                    <a:pt x="446" y="327"/>
                    <a:pt x="446" y="327"/>
                  </a:cubicBezTo>
                  <a:cubicBezTo>
                    <a:pt x="446" y="332"/>
                    <a:pt x="446" y="332"/>
                    <a:pt x="446" y="332"/>
                  </a:cubicBezTo>
                  <a:cubicBezTo>
                    <a:pt x="439" y="334"/>
                    <a:pt x="439" y="334"/>
                    <a:pt x="439" y="334"/>
                  </a:cubicBezTo>
                  <a:cubicBezTo>
                    <a:pt x="441" y="342"/>
                    <a:pt x="441" y="342"/>
                    <a:pt x="441" y="342"/>
                  </a:cubicBezTo>
                  <a:cubicBezTo>
                    <a:pt x="443" y="347"/>
                    <a:pt x="443" y="347"/>
                    <a:pt x="443" y="347"/>
                  </a:cubicBezTo>
                  <a:cubicBezTo>
                    <a:pt x="438" y="354"/>
                    <a:pt x="438" y="354"/>
                    <a:pt x="438" y="354"/>
                  </a:cubicBezTo>
                  <a:cubicBezTo>
                    <a:pt x="442" y="357"/>
                    <a:pt x="442" y="357"/>
                    <a:pt x="442" y="357"/>
                  </a:cubicBezTo>
                  <a:cubicBezTo>
                    <a:pt x="448" y="352"/>
                    <a:pt x="448" y="352"/>
                    <a:pt x="448" y="352"/>
                  </a:cubicBezTo>
                  <a:cubicBezTo>
                    <a:pt x="452" y="355"/>
                    <a:pt x="452" y="355"/>
                    <a:pt x="452" y="355"/>
                  </a:cubicBezTo>
                  <a:cubicBezTo>
                    <a:pt x="452" y="377"/>
                    <a:pt x="452" y="377"/>
                    <a:pt x="452" y="377"/>
                  </a:cubicBezTo>
                  <a:cubicBezTo>
                    <a:pt x="442" y="384"/>
                    <a:pt x="442" y="384"/>
                    <a:pt x="442" y="384"/>
                  </a:cubicBezTo>
                  <a:cubicBezTo>
                    <a:pt x="443" y="386"/>
                    <a:pt x="443" y="386"/>
                    <a:pt x="443" y="386"/>
                  </a:cubicBezTo>
                  <a:cubicBezTo>
                    <a:pt x="443" y="392"/>
                    <a:pt x="443" y="392"/>
                    <a:pt x="443" y="392"/>
                  </a:cubicBezTo>
                  <a:cubicBezTo>
                    <a:pt x="445" y="394"/>
                    <a:pt x="445" y="394"/>
                    <a:pt x="445" y="394"/>
                  </a:cubicBezTo>
                  <a:cubicBezTo>
                    <a:pt x="443" y="400"/>
                    <a:pt x="443" y="400"/>
                    <a:pt x="443" y="400"/>
                  </a:cubicBezTo>
                  <a:cubicBezTo>
                    <a:pt x="449" y="405"/>
                    <a:pt x="449" y="405"/>
                    <a:pt x="449" y="405"/>
                  </a:cubicBezTo>
                  <a:cubicBezTo>
                    <a:pt x="449" y="412"/>
                    <a:pt x="449" y="412"/>
                    <a:pt x="449" y="412"/>
                  </a:cubicBezTo>
                  <a:cubicBezTo>
                    <a:pt x="440" y="415"/>
                    <a:pt x="440" y="415"/>
                    <a:pt x="440" y="415"/>
                  </a:cubicBezTo>
                  <a:cubicBezTo>
                    <a:pt x="438" y="420"/>
                    <a:pt x="438" y="420"/>
                    <a:pt x="438" y="420"/>
                  </a:cubicBezTo>
                  <a:cubicBezTo>
                    <a:pt x="429" y="419"/>
                    <a:pt x="429" y="419"/>
                    <a:pt x="429" y="419"/>
                  </a:cubicBezTo>
                  <a:cubicBezTo>
                    <a:pt x="421" y="431"/>
                    <a:pt x="421" y="431"/>
                    <a:pt x="421" y="431"/>
                  </a:cubicBezTo>
                  <a:cubicBezTo>
                    <a:pt x="415" y="424"/>
                    <a:pt x="415" y="424"/>
                    <a:pt x="415" y="424"/>
                  </a:cubicBezTo>
                  <a:cubicBezTo>
                    <a:pt x="410" y="433"/>
                    <a:pt x="410" y="433"/>
                    <a:pt x="410" y="433"/>
                  </a:cubicBezTo>
                  <a:cubicBezTo>
                    <a:pt x="419" y="443"/>
                    <a:pt x="419" y="443"/>
                    <a:pt x="419" y="443"/>
                  </a:cubicBezTo>
                  <a:cubicBezTo>
                    <a:pt x="425" y="443"/>
                    <a:pt x="425" y="443"/>
                    <a:pt x="425" y="443"/>
                  </a:cubicBezTo>
                  <a:cubicBezTo>
                    <a:pt x="425" y="453"/>
                    <a:pt x="425" y="453"/>
                    <a:pt x="425" y="453"/>
                  </a:cubicBezTo>
                  <a:cubicBezTo>
                    <a:pt x="420" y="456"/>
                    <a:pt x="420" y="456"/>
                    <a:pt x="420" y="456"/>
                  </a:cubicBezTo>
                  <a:cubicBezTo>
                    <a:pt x="420" y="456"/>
                    <a:pt x="423" y="459"/>
                    <a:pt x="425" y="468"/>
                  </a:cubicBezTo>
                  <a:cubicBezTo>
                    <a:pt x="427" y="476"/>
                    <a:pt x="414" y="476"/>
                    <a:pt x="414" y="476"/>
                  </a:cubicBezTo>
                  <a:cubicBezTo>
                    <a:pt x="411" y="484"/>
                    <a:pt x="411" y="484"/>
                    <a:pt x="411" y="484"/>
                  </a:cubicBezTo>
                  <a:cubicBezTo>
                    <a:pt x="404" y="484"/>
                    <a:pt x="404" y="484"/>
                    <a:pt x="404" y="484"/>
                  </a:cubicBezTo>
                  <a:cubicBezTo>
                    <a:pt x="402" y="492"/>
                    <a:pt x="402" y="492"/>
                    <a:pt x="402" y="492"/>
                  </a:cubicBezTo>
                  <a:cubicBezTo>
                    <a:pt x="396" y="490"/>
                    <a:pt x="396" y="490"/>
                    <a:pt x="396" y="490"/>
                  </a:cubicBezTo>
                  <a:cubicBezTo>
                    <a:pt x="394" y="495"/>
                    <a:pt x="394" y="495"/>
                    <a:pt x="394" y="495"/>
                  </a:cubicBezTo>
                  <a:cubicBezTo>
                    <a:pt x="388" y="500"/>
                    <a:pt x="388" y="500"/>
                    <a:pt x="388" y="500"/>
                  </a:cubicBezTo>
                  <a:cubicBezTo>
                    <a:pt x="384" y="493"/>
                    <a:pt x="384" y="493"/>
                    <a:pt x="384" y="493"/>
                  </a:cubicBezTo>
                  <a:cubicBezTo>
                    <a:pt x="381" y="503"/>
                    <a:pt x="381" y="503"/>
                    <a:pt x="381" y="503"/>
                  </a:cubicBezTo>
                  <a:cubicBezTo>
                    <a:pt x="383" y="511"/>
                    <a:pt x="383" y="511"/>
                    <a:pt x="383" y="511"/>
                  </a:cubicBezTo>
                  <a:cubicBezTo>
                    <a:pt x="389" y="517"/>
                    <a:pt x="389" y="517"/>
                    <a:pt x="389" y="517"/>
                  </a:cubicBezTo>
                  <a:cubicBezTo>
                    <a:pt x="390" y="526"/>
                    <a:pt x="390" y="526"/>
                    <a:pt x="390" y="526"/>
                  </a:cubicBezTo>
                  <a:cubicBezTo>
                    <a:pt x="384" y="531"/>
                    <a:pt x="384" y="531"/>
                    <a:pt x="384" y="531"/>
                  </a:cubicBezTo>
                  <a:cubicBezTo>
                    <a:pt x="378" y="525"/>
                    <a:pt x="378" y="525"/>
                    <a:pt x="378" y="525"/>
                  </a:cubicBezTo>
                  <a:cubicBezTo>
                    <a:pt x="371" y="533"/>
                    <a:pt x="371" y="533"/>
                    <a:pt x="371" y="533"/>
                  </a:cubicBezTo>
                  <a:cubicBezTo>
                    <a:pt x="366" y="528"/>
                    <a:pt x="366" y="528"/>
                    <a:pt x="366" y="528"/>
                  </a:cubicBezTo>
                  <a:cubicBezTo>
                    <a:pt x="363" y="538"/>
                    <a:pt x="363" y="538"/>
                    <a:pt x="363" y="538"/>
                  </a:cubicBezTo>
                  <a:cubicBezTo>
                    <a:pt x="360" y="542"/>
                    <a:pt x="360" y="542"/>
                    <a:pt x="360" y="542"/>
                  </a:cubicBezTo>
                  <a:cubicBezTo>
                    <a:pt x="357" y="548"/>
                    <a:pt x="357" y="548"/>
                    <a:pt x="357" y="548"/>
                  </a:cubicBezTo>
                  <a:cubicBezTo>
                    <a:pt x="357" y="548"/>
                    <a:pt x="356" y="548"/>
                    <a:pt x="356" y="548"/>
                  </a:cubicBezTo>
                  <a:cubicBezTo>
                    <a:pt x="355" y="548"/>
                    <a:pt x="354" y="547"/>
                    <a:pt x="352" y="546"/>
                  </a:cubicBezTo>
                  <a:cubicBezTo>
                    <a:pt x="349" y="545"/>
                    <a:pt x="346" y="544"/>
                    <a:pt x="342" y="543"/>
                  </a:cubicBezTo>
                  <a:cubicBezTo>
                    <a:pt x="341" y="542"/>
                    <a:pt x="340" y="542"/>
                    <a:pt x="339" y="542"/>
                  </a:cubicBezTo>
                  <a:cubicBezTo>
                    <a:pt x="337" y="542"/>
                    <a:pt x="336" y="542"/>
                    <a:pt x="335" y="542"/>
                  </a:cubicBezTo>
                  <a:cubicBezTo>
                    <a:pt x="333" y="542"/>
                    <a:pt x="331" y="542"/>
                    <a:pt x="328" y="541"/>
                  </a:cubicBezTo>
                  <a:cubicBezTo>
                    <a:pt x="327" y="541"/>
                    <a:pt x="325" y="540"/>
                    <a:pt x="323" y="539"/>
                  </a:cubicBezTo>
                  <a:cubicBezTo>
                    <a:pt x="321" y="538"/>
                    <a:pt x="319" y="539"/>
                    <a:pt x="317" y="540"/>
                  </a:cubicBezTo>
                  <a:cubicBezTo>
                    <a:pt x="317" y="540"/>
                    <a:pt x="316" y="541"/>
                    <a:pt x="315" y="541"/>
                  </a:cubicBezTo>
                  <a:cubicBezTo>
                    <a:pt x="315" y="542"/>
                    <a:pt x="315" y="543"/>
                    <a:pt x="315" y="544"/>
                  </a:cubicBezTo>
                  <a:cubicBezTo>
                    <a:pt x="315" y="545"/>
                    <a:pt x="315" y="546"/>
                    <a:pt x="315" y="547"/>
                  </a:cubicBezTo>
                  <a:cubicBezTo>
                    <a:pt x="315" y="548"/>
                    <a:pt x="314" y="549"/>
                    <a:pt x="314" y="549"/>
                  </a:cubicBezTo>
                  <a:cubicBezTo>
                    <a:pt x="313" y="550"/>
                    <a:pt x="312" y="550"/>
                    <a:pt x="311" y="551"/>
                  </a:cubicBezTo>
                  <a:cubicBezTo>
                    <a:pt x="310" y="552"/>
                    <a:pt x="310" y="553"/>
                    <a:pt x="309" y="554"/>
                  </a:cubicBezTo>
                  <a:cubicBezTo>
                    <a:pt x="308" y="554"/>
                    <a:pt x="307" y="554"/>
                    <a:pt x="306" y="554"/>
                  </a:cubicBezTo>
                  <a:cubicBezTo>
                    <a:pt x="306" y="554"/>
                    <a:pt x="305" y="553"/>
                    <a:pt x="305" y="553"/>
                  </a:cubicBezTo>
                  <a:cubicBezTo>
                    <a:pt x="304" y="553"/>
                    <a:pt x="303" y="554"/>
                    <a:pt x="302" y="554"/>
                  </a:cubicBezTo>
                  <a:cubicBezTo>
                    <a:pt x="302" y="555"/>
                    <a:pt x="301" y="556"/>
                    <a:pt x="300" y="555"/>
                  </a:cubicBezTo>
                  <a:cubicBezTo>
                    <a:pt x="298" y="555"/>
                    <a:pt x="298" y="552"/>
                    <a:pt x="297" y="551"/>
                  </a:cubicBezTo>
                  <a:cubicBezTo>
                    <a:pt x="296" y="549"/>
                    <a:pt x="294" y="548"/>
                    <a:pt x="293" y="548"/>
                  </a:cubicBezTo>
                  <a:cubicBezTo>
                    <a:pt x="292" y="548"/>
                    <a:pt x="291" y="548"/>
                    <a:pt x="290" y="548"/>
                  </a:cubicBezTo>
                  <a:cubicBezTo>
                    <a:pt x="289" y="548"/>
                    <a:pt x="288" y="548"/>
                    <a:pt x="288" y="548"/>
                  </a:cubicBezTo>
                  <a:cubicBezTo>
                    <a:pt x="287" y="547"/>
                    <a:pt x="287" y="546"/>
                    <a:pt x="287" y="545"/>
                  </a:cubicBezTo>
                  <a:cubicBezTo>
                    <a:pt x="287" y="543"/>
                    <a:pt x="288" y="541"/>
                    <a:pt x="288" y="539"/>
                  </a:cubicBezTo>
                  <a:cubicBezTo>
                    <a:pt x="288" y="538"/>
                    <a:pt x="287" y="536"/>
                    <a:pt x="287" y="534"/>
                  </a:cubicBezTo>
                  <a:cubicBezTo>
                    <a:pt x="287" y="532"/>
                    <a:pt x="289" y="531"/>
                    <a:pt x="291" y="532"/>
                  </a:cubicBezTo>
                  <a:cubicBezTo>
                    <a:pt x="292" y="533"/>
                    <a:pt x="294" y="535"/>
                    <a:pt x="296" y="534"/>
                  </a:cubicBezTo>
                  <a:cubicBezTo>
                    <a:pt x="297" y="534"/>
                    <a:pt x="299" y="532"/>
                    <a:pt x="299" y="531"/>
                  </a:cubicBezTo>
                  <a:cubicBezTo>
                    <a:pt x="300" y="530"/>
                    <a:pt x="300" y="530"/>
                    <a:pt x="300" y="529"/>
                  </a:cubicBezTo>
                  <a:cubicBezTo>
                    <a:pt x="301" y="529"/>
                    <a:pt x="301" y="528"/>
                    <a:pt x="302" y="528"/>
                  </a:cubicBezTo>
                  <a:cubicBezTo>
                    <a:pt x="304" y="525"/>
                    <a:pt x="306" y="522"/>
                    <a:pt x="306" y="518"/>
                  </a:cubicBezTo>
                  <a:cubicBezTo>
                    <a:pt x="306" y="516"/>
                    <a:pt x="305" y="515"/>
                    <a:pt x="304" y="514"/>
                  </a:cubicBezTo>
                  <a:cubicBezTo>
                    <a:pt x="303" y="513"/>
                    <a:pt x="303" y="512"/>
                    <a:pt x="303" y="512"/>
                  </a:cubicBezTo>
                  <a:cubicBezTo>
                    <a:pt x="302" y="511"/>
                    <a:pt x="303" y="510"/>
                    <a:pt x="303" y="509"/>
                  </a:cubicBezTo>
                  <a:cubicBezTo>
                    <a:pt x="303" y="507"/>
                    <a:pt x="302" y="504"/>
                    <a:pt x="300" y="503"/>
                  </a:cubicBezTo>
                  <a:cubicBezTo>
                    <a:pt x="298" y="502"/>
                    <a:pt x="297" y="504"/>
                    <a:pt x="296" y="506"/>
                  </a:cubicBezTo>
                  <a:cubicBezTo>
                    <a:pt x="296" y="506"/>
                    <a:pt x="296" y="507"/>
                    <a:pt x="295" y="507"/>
                  </a:cubicBezTo>
                  <a:cubicBezTo>
                    <a:pt x="294" y="507"/>
                    <a:pt x="294" y="506"/>
                    <a:pt x="293" y="506"/>
                  </a:cubicBezTo>
                  <a:cubicBezTo>
                    <a:pt x="292" y="504"/>
                    <a:pt x="292" y="502"/>
                    <a:pt x="291" y="500"/>
                  </a:cubicBezTo>
                  <a:cubicBezTo>
                    <a:pt x="290" y="498"/>
                    <a:pt x="289" y="497"/>
                    <a:pt x="287" y="495"/>
                  </a:cubicBezTo>
                  <a:cubicBezTo>
                    <a:pt x="286" y="493"/>
                    <a:pt x="285" y="491"/>
                    <a:pt x="284" y="490"/>
                  </a:cubicBezTo>
                  <a:cubicBezTo>
                    <a:pt x="283" y="488"/>
                    <a:pt x="281" y="486"/>
                    <a:pt x="280" y="484"/>
                  </a:cubicBezTo>
                  <a:cubicBezTo>
                    <a:pt x="279" y="483"/>
                    <a:pt x="278" y="482"/>
                    <a:pt x="277" y="482"/>
                  </a:cubicBezTo>
                  <a:cubicBezTo>
                    <a:pt x="276" y="481"/>
                    <a:pt x="275" y="481"/>
                    <a:pt x="274" y="481"/>
                  </a:cubicBezTo>
                  <a:cubicBezTo>
                    <a:pt x="273" y="480"/>
                    <a:pt x="272" y="480"/>
                    <a:pt x="272" y="480"/>
                  </a:cubicBezTo>
                  <a:cubicBezTo>
                    <a:pt x="271" y="479"/>
                    <a:pt x="271" y="478"/>
                    <a:pt x="271" y="477"/>
                  </a:cubicBezTo>
                  <a:cubicBezTo>
                    <a:pt x="270" y="476"/>
                    <a:pt x="270" y="475"/>
                    <a:pt x="269" y="473"/>
                  </a:cubicBezTo>
                  <a:cubicBezTo>
                    <a:pt x="268" y="473"/>
                    <a:pt x="268" y="472"/>
                    <a:pt x="267" y="472"/>
                  </a:cubicBezTo>
                  <a:cubicBezTo>
                    <a:pt x="266" y="470"/>
                    <a:pt x="265" y="468"/>
                    <a:pt x="264" y="467"/>
                  </a:cubicBezTo>
                  <a:cubicBezTo>
                    <a:pt x="264" y="465"/>
                    <a:pt x="262" y="463"/>
                    <a:pt x="261" y="462"/>
                  </a:cubicBezTo>
                  <a:cubicBezTo>
                    <a:pt x="259" y="461"/>
                    <a:pt x="257" y="460"/>
                    <a:pt x="255" y="459"/>
                  </a:cubicBezTo>
                  <a:cubicBezTo>
                    <a:pt x="254" y="458"/>
                    <a:pt x="252" y="458"/>
                    <a:pt x="251" y="457"/>
                  </a:cubicBezTo>
                  <a:cubicBezTo>
                    <a:pt x="249" y="457"/>
                    <a:pt x="248" y="456"/>
                    <a:pt x="247" y="455"/>
                  </a:cubicBezTo>
                  <a:cubicBezTo>
                    <a:pt x="246" y="454"/>
                    <a:pt x="244" y="453"/>
                    <a:pt x="243" y="452"/>
                  </a:cubicBezTo>
                  <a:cubicBezTo>
                    <a:pt x="242" y="451"/>
                    <a:pt x="240" y="450"/>
                    <a:pt x="238" y="450"/>
                  </a:cubicBezTo>
                  <a:cubicBezTo>
                    <a:pt x="236" y="450"/>
                    <a:pt x="234" y="450"/>
                    <a:pt x="232" y="450"/>
                  </a:cubicBezTo>
                  <a:cubicBezTo>
                    <a:pt x="231" y="450"/>
                    <a:pt x="229" y="450"/>
                    <a:pt x="227" y="449"/>
                  </a:cubicBezTo>
                  <a:cubicBezTo>
                    <a:pt x="225" y="449"/>
                    <a:pt x="224" y="448"/>
                    <a:pt x="222" y="447"/>
                  </a:cubicBezTo>
                  <a:cubicBezTo>
                    <a:pt x="220" y="445"/>
                    <a:pt x="218" y="444"/>
                    <a:pt x="216" y="443"/>
                  </a:cubicBezTo>
                  <a:cubicBezTo>
                    <a:pt x="215" y="442"/>
                    <a:pt x="214" y="442"/>
                    <a:pt x="214" y="441"/>
                  </a:cubicBezTo>
                  <a:cubicBezTo>
                    <a:pt x="214" y="440"/>
                    <a:pt x="215" y="440"/>
                    <a:pt x="216" y="439"/>
                  </a:cubicBezTo>
                  <a:cubicBezTo>
                    <a:pt x="217" y="438"/>
                    <a:pt x="219" y="438"/>
                    <a:pt x="221" y="436"/>
                  </a:cubicBezTo>
                  <a:cubicBezTo>
                    <a:pt x="222" y="435"/>
                    <a:pt x="222" y="434"/>
                    <a:pt x="222" y="433"/>
                  </a:cubicBezTo>
                  <a:cubicBezTo>
                    <a:pt x="222" y="431"/>
                    <a:pt x="223" y="430"/>
                    <a:pt x="223" y="428"/>
                  </a:cubicBezTo>
                  <a:cubicBezTo>
                    <a:pt x="223" y="427"/>
                    <a:pt x="222" y="426"/>
                    <a:pt x="221" y="424"/>
                  </a:cubicBezTo>
                  <a:cubicBezTo>
                    <a:pt x="221" y="422"/>
                    <a:pt x="222" y="420"/>
                    <a:pt x="223" y="418"/>
                  </a:cubicBezTo>
                  <a:cubicBezTo>
                    <a:pt x="223" y="417"/>
                    <a:pt x="223" y="416"/>
                    <a:pt x="223" y="415"/>
                  </a:cubicBezTo>
                  <a:cubicBezTo>
                    <a:pt x="223" y="415"/>
                    <a:pt x="223" y="415"/>
                    <a:pt x="223" y="414"/>
                  </a:cubicBezTo>
                  <a:cubicBezTo>
                    <a:pt x="221" y="413"/>
                    <a:pt x="221" y="412"/>
                    <a:pt x="220" y="411"/>
                  </a:cubicBezTo>
                  <a:cubicBezTo>
                    <a:pt x="218" y="410"/>
                    <a:pt x="217" y="410"/>
                    <a:pt x="215" y="410"/>
                  </a:cubicBezTo>
                  <a:cubicBezTo>
                    <a:pt x="214" y="409"/>
                    <a:pt x="213" y="408"/>
                    <a:pt x="211" y="407"/>
                  </a:cubicBezTo>
                  <a:cubicBezTo>
                    <a:pt x="210" y="406"/>
                    <a:pt x="209" y="405"/>
                    <a:pt x="208" y="405"/>
                  </a:cubicBezTo>
                  <a:cubicBezTo>
                    <a:pt x="207" y="404"/>
                    <a:pt x="206" y="404"/>
                    <a:pt x="204" y="403"/>
                  </a:cubicBezTo>
                  <a:cubicBezTo>
                    <a:pt x="203" y="403"/>
                    <a:pt x="201" y="402"/>
                    <a:pt x="199" y="402"/>
                  </a:cubicBezTo>
                  <a:cubicBezTo>
                    <a:pt x="197" y="402"/>
                    <a:pt x="194" y="402"/>
                    <a:pt x="191" y="403"/>
                  </a:cubicBezTo>
                  <a:cubicBezTo>
                    <a:pt x="189" y="403"/>
                    <a:pt x="188" y="404"/>
                    <a:pt x="186" y="405"/>
                  </a:cubicBezTo>
                  <a:cubicBezTo>
                    <a:pt x="184" y="406"/>
                    <a:pt x="182" y="406"/>
                    <a:pt x="180" y="405"/>
                  </a:cubicBezTo>
                  <a:cubicBezTo>
                    <a:pt x="178" y="405"/>
                    <a:pt x="177" y="404"/>
                    <a:pt x="175" y="404"/>
                  </a:cubicBezTo>
                  <a:cubicBezTo>
                    <a:pt x="173" y="404"/>
                    <a:pt x="172" y="403"/>
                    <a:pt x="170" y="404"/>
                  </a:cubicBezTo>
                  <a:cubicBezTo>
                    <a:pt x="169" y="404"/>
                    <a:pt x="167" y="404"/>
                    <a:pt x="166" y="404"/>
                  </a:cubicBezTo>
                  <a:cubicBezTo>
                    <a:pt x="164" y="404"/>
                    <a:pt x="164" y="403"/>
                    <a:pt x="164" y="402"/>
                  </a:cubicBezTo>
                  <a:cubicBezTo>
                    <a:pt x="163" y="400"/>
                    <a:pt x="164" y="398"/>
                    <a:pt x="164" y="396"/>
                  </a:cubicBezTo>
                  <a:cubicBezTo>
                    <a:pt x="165" y="394"/>
                    <a:pt x="165" y="392"/>
                    <a:pt x="166" y="390"/>
                  </a:cubicBezTo>
                  <a:cubicBezTo>
                    <a:pt x="167" y="389"/>
                    <a:pt x="168" y="389"/>
                    <a:pt x="169" y="389"/>
                  </a:cubicBezTo>
                  <a:cubicBezTo>
                    <a:pt x="170" y="389"/>
                    <a:pt x="172" y="389"/>
                    <a:pt x="172" y="388"/>
                  </a:cubicBezTo>
                  <a:cubicBezTo>
                    <a:pt x="172" y="387"/>
                    <a:pt x="172" y="386"/>
                    <a:pt x="172" y="386"/>
                  </a:cubicBezTo>
                  <a:cubicBezTo>
                    <a:pt x="172" y="385"/>
                    <a:pt x="171" y="384"/>
                    <a:pt x="172" y="383"/>
                  </a:cubicBezTo>
                  <a:cubicBezTo>
                    <a:pt x="172" y="383"/>
                    <a:pt x="172" y="382"/>
                    <a:pt x="172" y="382"/>
                  </a:cubicBezTo>
                  <a:cubicBezTo>
                    <a:pt x="172" y="381"/>
                    <a:pt x="172" y="381"/>
                    <a:pt x="172" y="380"/>
                  </a:cubicBezTo>
                  <a:cubicBezTo>
                    <a:pt x="171" y="379"/>
                    <a:pt x="171" y="377"/>
                    <a:pt x="171" y="376"/>
                  </a:cubicBezTo>
                  <a:cubicBezTo>
                    <a:pt x="171" y="374"/>
                    <a:pt x="171" y="372"/>
                    <a:pt x="171" y="370"/>
                  </a:cubicBezTo>
                  <a:cubicBezTo>
                    <a:pt x="171" y="368"/>
                    <a:pt x="170" y="366"/>
                    <a:pt x="170" y="364"/>
                  </a:cubicBezTo>
                  <a:cubicBezTo>
                    <a:pt x="170" y="363"/>
                    <a:pt x="170" y="362"/>
                    <a:pt x="170" y="361"/>
                  </a:cubicBezTo>
                  <a:cubicBezTo>
                    <a:pt x="170" y="359"/>
                    <a:pt x="170" y="358"/>
                    <a:pt x="170" y="356"/>
                  </a:cubicBezTo>
                  <a:cubicBezTo>
                    <a:pt x="170" y="355"/>
                    <a:pt x="170" y="355"/>
                    <a:pt x="170" y="354"/>
                  </a:cubicBezTo>
                  <a:cubicBezTo>
                    <a:pt x="170" y="353"/>
                    <a:pt x="170" y="353"/>
                    <a:pt x="170" y="352"/>
                  </a:cubicBezTo>
                  <a:cubicBezTo>
                    <a:pt x="169" y="351"/>
                    <a:pt x="169" y="350"/>
                    <a:pt x="169" y="349"/>
                  </a:cubicBezTo>
                  <a:cubicBezTo>
                    <a:pt x="169" y="349"/>
                    <a:pt x="169" y="348"/>
                    <a:pt x="169" y="347"/>
                  </a:cubicBezTo>
                  <a:cubicBezTo>
                    <a:pt x="169" y="346"/>
                    <a:pt x="169" y="345"/>
                    <a:pt x="169" y="344"/>
                  </a:cubicBezTo>
                  <a:cubicBezTo>
                    <a:pt x="169" y="343"/>
                    <a:pt x="169" y="342"/>
                    <a:pt x="169" y="341"/>
                  </a:cubicBezTo>
                  <a:cubicBezTo>
                    <a:pt x="169" y="341"/>
                    <a:pt x="168" y="340"/>
                    <a:pt x="168" y="339"/>
                  </a:cubicBezTo>
                  <a:cubicBezTo>
                    <a:pt x="168" y="338"/>
                    <a:pt x="168" y="336"/>
                    <a:pt x="168" y="335"/>
                  </a:cubicBezTo>
                  <a:cubicBezTo>
                    <a:pt x="169" y="334"/>
                    <a:pt x="169" y="333"/>
                    <a:pt x="169" y="333"/>
                  </a:cubicBezTo>
                  <a:cubicBezTo>
                    <a:pt x="169" y="332"/>
                    <a:pt x="168" y="332"/>
                    <a:pt x="168" y="331"/>
                  </a:cubicBezTo>
                  <a:cubicBezTo>
                    <a:pt x="168" y="331"/>
                    <a:pt x="168" y="330"/>
                    <a:pt x="168" y="330"/>
                  </a:cubicBezTo>
                  <a:cubicBezTo>
                    <a:pt x="168" y="329"/>
                    <a:pt x="167" y="328"/>
                    <a:pt x="167" y="328"/>
                  </a:cubicBezTo>
                  <a:cubicBezTo>
                    <a:pt x="167" y="327"/>
                    <a:pt x="166" y="326"/>
                    <a:pt x="166" y="325"/>
                  </a:cubicBezTo>
                  <a:cubicBezTo>
                    <a:pt x="166" y="325"/>
                    <a:pt x="166" y="324"/>
                    <a:pt x="166" y="324"/>
                  </a:cubicBezTo>
                  <a:cubicBezTo>
                    <a:pt x="165" y="323"/>
                    <a:pt x="165" y="322"/>
                    <a:pt x="164" y="322"/>
                  </a:cubicBezTo>
                  <a:cubicBezTo>
                    <a:pt x="164" y="321"/>
                    <a:pt x="164" y="321"/>
                    <a:pt x="164" y="320"/>
                  </a:cubicBezTo>
                  <a:cubicBezTo>
                    <a:pt x="164" y="320"/>
                    <a:pt x="164" y="319"/>
                    <a:pt x="164" y="319"/>
                  </a:cubicBezTo>
                  <a:cubicBezTo>
                    <a:pt x="164" y="318"/>
                    <a:pt x="164" y="318"/>
                    <a:pt x="164" y="317"/>
                  </a:cubicBezTo>
                  <a:cubicBezTo>
                    <a:pt x="164" y="316"/>
                    <a:pt x="163" y="315"/>
                    <a:pt x="163" y="314"/>
                  </a:cubicBezTo>
                  <a:cubicBezTo>
                    <a:pt x="162" y="313"/>
                    <a:pt x="162" y="312"/>
                    <a:pt x="161" y="311"/>
                  </a:cubicBezTo>
                  <a:cubicBezTo>
                    <a:pt x="161" y="310"/>
                    <a:pt x="160" y="309"/>
                    <a:pt x="159" y="308"/>
                  </a:cubicBezTo>
                  <a:cubicBezTo>
                    <a:pt x="158" y="307"/>
                    <a:pt x="157" y="307"/>
                    <a:pt x="156" y="306"/>
                  </a:cubicBezTo>
                  <a:cubicBezTo>
                    <a:pt x="156" y="305"/>
                    <a:pt x="156" y="305"/>
                    <a:pt x="155" y="305"/>
                  </a:cubicBezTo>
                  <a:cubicBezTo>
                    <a:pt x="155" y="304"/>
                    <a:pt x="154" y="303"/>
                    <a:pt x="154" y="303"/>
                  </a:cubicBezTo>
                  <a:cubicBezTo>
                    <a:pt x="153" y="301"/>
                    <a:pt x="152" y="299"/>
                    <a:pt x="152" y="297"/>
                  </a:cubicBezTo>
                  <a:cubicBezTo>
                    <a:pt x="151" y="296"/>
                    <a:pt x="151" y="295"/>
                    <a:pt x="150" y="294"/>
                  </a:cubicBezTo>
                  <a:cubicBezTo>
                    <a:pt x="150" y="293"/>
                    <a:pt x="149" y="292"/>
                    <a:pt x="149" y="291"/>
                  </a:cubicBezTo>
                  <a:cubicBezTo>
                    <a:pt x="149" y="291"/>
                    <a:pt x="148" y="290"/>
                    <a:pt x="148" y="290"/>
                  </a:cubicBezTo>
                  <a:cubicBezTo>
                    <a:pt x="148" y="289"/>
                    <a:pt x="147" y="288"/>
                    <a:pt x="147" y="288"/>
                  </a:cubicBezTo>
                  <a:cubicBezTo>
                    <a:pt x="146" y="287"/>
                    <a:pt x="145" y="286"/>
                    <a:pt x="145" y="285"/>
                  </a:cubicBezTo>
                  <a:cubicBezTo>
                    <a:pt x="144" y="284"/>
                    <a:pt x="144" y="283"/>
                    <a:pt x="143" y="282"/>
                  </a:cubicBezTo>
                  <a:cubicBezTo>
                    <a:pt x="143" y="281"/>
                    <a:pt x="143" y="280"/>
                    <a:pt x="143" y="280"/>
                  </a:cubicBezTo>
                  <a:cubicBezTo>
                    <a:pt x="143" y="280"/>
                    <a:pt x="142" y="279"/>
                    <a:pt x="142" y="279"/>
                  </a:cubicBezTo>
                  <a:cubicBezTo>
                    <a:pt x="142" y="278"/>
                    <a:pt x="142" y="278"/>
                    <a:pt x="141" y="277"/>
                  </a:cubicBezTo>
                  <a:cubicBezTo>
                    <a:pt x="141" y="277"/>
                    <a:pt x="141" y="276"/>
                    <a:pt x="141" y="276"/>
                  </a:cubicBezTo>
                  <a:cubicBezTo>
                    <a:pt x="140" y="275"/>
                    <a:pt x="140" y="274"/>
                    <a:pt x="139" y="273"/>
                  </a:cubicBezTo>
                  <a:cubicBezTo>
                    <a:pt x="138" y="273"/>
                    <a:pt x="137" y="273"/>
                    <a:pt x="137" y="273"/>
                  </a:cubicBezTo>
                  <a:cubicBezTo>
                    <a:pt x="136" y="273"/>
                    <a:pt x="135" y="272"/>
                    <a:pt x="135" y="272"/>
                  </a:cubicBezTo>
                  <a:cubicBezTo>
                    <a:pt x="134" y="271"/>
                    <a:pt x="134" y="271"/>
                    <a:pt x="133" y="271"/>
                  </a:cubicBezTo>
                  <a:cubicBezTo>
                    <a:pt x="133" y="270"/>
                    <a:pt x="132" y="270"/>
                    <a:pt x="132" y="269"/>
                  </a:cubicBezTo>
                  <a:cubicBezTo>
                    <a:pt x="131" y="269"/>
                    <a:pt x="130" y="268"/>
                    <a:pt x="130" y="267"/>
                  </a:cubicBezTo>
                  <a:cubicBezTo>
                    <a:pt x="130" y="267"/>
                    <a:pt x="129" y="266"/>
                    <a:pt x="129" y="266"/>
                  </a:cubicBezTo>
                  <a:cubicBezTo>
                    <a:pt x="129" y="265"/>
                    <a:pt x="129" y="265"/>
                    <a:pt x="129" y="265"/>
                  </a:cubicBezTo>
                  <a:cubicBezTo>
                    <a:pt x="128" y="264"/>
                    <a:pt x="128" y="264"/>
                    <a:pt x="127" y="263"/>
                  </a:cubicBezTo>
                  <a:cubicBezTo>
                    <a:pt x="126" y="263"/>
                    <a:pt x="126" y="262"/>
                    <a:pt x="125" y="261"/>
                  </a:cubicBezTo>
                  <a:cubicBezTo>
                    <a:pt x="124" y="260"/>
                    <a:pt x="124" y="259"/>
                    <a:pt x="123" y="258"/>
                  </a:cubicBezTo>
                  <a:cubicBezTo>
                    <a:pt x="122" y="256"/>
                    <a:pt x="122" y="253"/>
                    <a:pt x="122" y="250"/>
                  </a:cubicBezTo>
                  <a:cubicBezTo>
                    <a:pt x="122" y="250"/>
                    <a:pt x="121" y="249"/>
                    <a:pt x="121" y="248"/>
                  </a:cubicBezTo>
                  <a:cubicBezTo>
                    <a:pt x="121" y="248"/>
                    <a:pt x="121" y="247"/>
                    <a:pt x="121" y="247"/>
                  </a:cubicBezTo>
                  <a:cubicBezTo>
                    <a:pt x="121" y="245"/>
                    <a:pt x="121" y="244"/>
                    <a:pt x="120" y="243"/>
                  </a:cubicBezTo>
                  <a:cubicBezTo>
                    <a:pt x="120" y="242"/>
                    <a:pt x="120" y="242"/>
                    <a:pt x="119" y="241"/>
                  </a:cubicBezTo>
                  <a:cubicBezTo>
                    <a:pt x="119" y="240"/>
                    <a:pt x="119" y="240"/>
                    <a:pt x="119" y="239"/>
                  </a:cubicBezTo>
                  <a:cubicBezTo>
                    <a:pt x="119" y="238"/>
                    <a:pt x="119" y="237"/>
                    <a:pt x="119" y="236"/>
                  </a:cubicBezTo>
                  <a:cubicBezTo>
                    <a:pt x="119" y="235"/>
                    <a:pt x="119" y="234"/>
                    <a:pt x="119" y="233"/>
                  </a:cubicBezTo>
                  <a:cubicBezTo>
                    <a:pt x="119" y="232"/>
                    <a:pt x="119" y="231"/>
                    <a:pt x="119" y="230"/>
                  </a:cubicBezTo>
                  <a:cubicBezTo>
                    <a:pt x="119" y="230"/>
                    <a:pt x="119" y="229"/>
                    <a:pt x="119" y="228"/>
                  </a:cubicBezTo>
                  <a:cubicBezTo>
                    <a:pt x="119" y="227"/>
                    <a:pt x="119" y="226"/>
                    <a:pt x="119" y="225"/>
                  </a:cubicBezTo>
                  <a:cubicBezTo>
                    <a:pt x="119" y="225"/>
                    <a:pt x="119" y="224"/>
                    <a:pt x="119" y="224"/>
                  </a:cubicBezTo>
                  <a:cubicBezTo>
                    <a:pt x="119" y="223"/>
                    <a:pt x="119" y="222"/>
                    <a:pt x="118" y="222"/>
                  </a:cubicBezTo>
                  <a:cubicBezTo>
                    <a:pt x="118" y="221"/>
                    <a:pt x="118" y="220"/>
                    <a:pt x="118" y="219"/>
                  </a:cubicBezTo>
                  <a:cubicBezTo>
                    <a:pt x="118" y="218"/>
                    <a:pt x="118" y="217"/>
                    <a:pt x="118" y="216"/>
                  </a:cubicBezTo>
                  <a:cubicBezTo>
                    <a:pt x="118" y="214"/>
                    <a:pt x="118" y="214"/>
                    <a:pt x="118" y="214"/>
                  </a:cubicBezTo>
                  <a:cubicBezTo>
                    <a:pt x="118" y="214"/>
                    <a:pt x="118" y="214"/>
                    <a:pt x="118" y="214"/>
                  </a:cubicBezTo>
                  <a:cubicBezTo>
                    <a:pt x="118" y="212"/>
                    <a:pt x="118" y="212"/>
                    <a:pt x="118" y="212"/>
                  </a:cubicBezTo>
                  <a:cubicBezTo>
                    <a:pt x="118" y="211"/>
                    <a:pt x="118" y="210"/>
                    <a:pt x="118" y="209"/>
                  </a:cubicBezTo>
                  <a:cubicBezTo>
                    <a:pt x="118" y="209"/>
                    <a:pt x="118" y="208"/>
                    <a:pt x="118" y="208"/>
                  </a:cubicBezTo>
                  <a:cubicBezTo>
                    <a:pt x="118" y="207"/>
                    <a:pt x="117" y="206"/>
                    <a:pt x="117" y="205"/>
                  </a:cubicBezTo>
                  <a:cubicBezTo>
                    <a:pt x="117" y="204"/>
                    <a:pt x="117" y="204"/>
                    <a:pt x="117" y="203"/>
                  </a:cubicBezTo>
                  <a:cubicBezTo>
                    <a:pt x="117" y="200"/>
                    <a:pt x="116" y="198"/>
                    <a:pt x="116" y="196"/>
                  </a:cubicBezTo>
                  <a:cubicBezTo>
                    <a:pt x="115" y="194"/>
                    <a:pt x="115" y="192"/>
                    <a:pt x="115" y="190"/>
                  </a:cubicBezTo>
                  <a:cubicBezTo>
                    <a:pt x="115" y="189"/>
                    <a:pt x="115" y="188"/>
                    <a:pt x="114" y="188"/>
                  </a:cubicBezTo>
                  <a:cubicBezTo>
                    <a:pt x="114" y="187"/>
                    <a:pt x="114" y="186"/>
                    <a:pt x="114" y="185"/>
                  </a:cubicBezTo>
                  <a:cubicBezTo>
                    <a:pt x="114" y="185"/>
                    <a:pt x="114" y="184"/>
                    <a:pt x="113" y="183"/>
                  </a:cubicBezTo>
                  <a:cubicBezTo>
                    <a:pt x="113" y="182"/>
                    <a:pt x="113" y="181"/>
                    <a:pt x="113" y="180"/>
                  </a:cubicBezTo>
                  <a:cubicBezTo>
                    <a:pt x="113" y="178"/>
                    <a:pt x="112" y="175"/>
                    <a:pt x="111" y="173"/>
                  </a:cubicBezTo>
                  <a:cubicBezTo>
                    <a:pt x="110" y="170"/>
                    <a:pt x="109" y="166"/>
                    <a:pt x="108" y="163"/>
                  </a:cubicBezTo>
                  <a:cubicBezTo>
                    <a:pt x="107" y="162"/>
                    <a:pt x="107" y="161"/>
                    <a:pt x="106" y="160"/>
                  </a:cubicBezTo>
                  <a:cubicBezTo>
                    <a:pt x="105" y="159"/>
                    <a:pt x="104" y="158"/>
                    <a:pt x="104" y="157"/>
                  </a:cubicBezTo>
                  <a:cubicBezTo>
                    <a:pt x="103" y="156"/>
                    <a:pt x="103" y="155"/>
                    <a:pt x="103" y="154"/>
                  </a:cubicBezTo>
                  <a:cubicBezTo>
                    <a:pt x="103" y="153"/>
                    <a:pt x="103" y="152"/>
                    <a:pt x="102" y="151"/>
                  </a:cubicBezTo>
                  <a:cubicBezTo>
                    <a:pt x="102" y="151"/>
                    <a:pt x="102" y="150"/>
                    <a:pt x="101" y="150"/>
                  </a:cubicBezTo>
                  <a:cubicBezTo>
                    <a:pt x="101" y="149"/>
                    <a:pt x="100" y="148"/>
                    <a:pt x="99" y="148"/>
                  </a:cubicBezTo>
                  <a:cubicBezTo>
                    <a:pt x="98" y="147"/>
                    <a:pt x="97" y="146"/>
                    <a:pt x="96" y="145"/>
                  </a:cubicBezTo>
                  <a:cubicBezTo>
                    <a:pt x="95" y="144"/>
                    <a:pt x="95" y="144"/>
                    <a:pt x="94" y="143"/>
                  </a:cubicBezTo>
                  <a:cubicBezTo>
                    <a:pt x="93" y="141"/>
                    <a:pt x="93" y="140"/>
                    <a:pt x="91" y="138"/>
                  </a:cubicBezTo>
                  <a:cubicBezTo>
                    <a:pt x="91" y="137"/>
                    <a:pt x="90" y="136"/>
                    <a:pt x="89" y="136"/>
                  </a:cubicBezTo>
                  <a:cubicBezTo>
                    <a:pt x="89" y="135"/>
                    <a:pt x="88" y="134"/>
                    <a:pt x="88" y="133"/>
                  </a:cubicBezTo>
                  <a:cubicBezTo>
                    <a:pt x="87" y="131"/>
                    <a:pt x="85" y="130"/>
                    <a:pt x="84" y="128"/>
                  </a:cubicBezTo>
                  <a:cubicBezTo>
                    <a:pt x="82" y="127"/>
                    <a:pt x="81" y="126"/>
                    <a:pt x="79" y="126"/>
                  </a:cubicBezTo>
                  <a:cubicBezTo>
                    <a:pt x="78" y="125"/>
                    <a:pt x="76" y="124"/>
                    <a:pt x="74" y="123"/>
                  </a:cubicBezTo>
                  <a:cubicBezTo>
                    <a:pt x="74" y="123"/>
                    <a:pt x="73" y="122"/>
                    <a:pt x="73" y="121"/>
                  </a:cubicBezTo>
                  <a:cubicBezTo>
                    <a:pt x="72" y="121"/>
                    <a:pt x="71" y="120"/>
                    <a:pt x="70" y="119"/>
                  </a:cubicBezTo>
                  <a:cubicBezTo>
                    <a:pt x="70" y="119"/>
                    <a:pt x="69" y="118"/>
                    <a:pt x="68" y="118"/>
                  </a:cubicBezTo>
                  <a:cubicBezTo>
                    <a:pt x="68" y="117"/>
                    <a:pt x="67" y="117"/>
                    <a:pt x="67" y="117"/>
                  </a:cubicBezTo>
                  <a:cubicBezTo>
                    <a:pt x="65" y="116"/>
                    <a:pt x="64" y="116"/>
                    <a:pt x="63" y="115"/>
                  </a:cubicBezTo>
                  <a:cubicBezTo>
                    <a:pt x="64" y="108"/>
                    <a:pt x="64" y="108"/>
                    <a:pt x="64" y="108"/>
                  </a:cubicBezTo>
                  <a:cubicBezTo>
                    <a:pt x="70" y="102"/>
                    <a:pt x="70" y="102"/>
                    <a:pt x="70" y="102"/>
                  </a:cubicBezTo>
                  <a:cubicBezTo>
                    <a:pt x="63" y="93"/>
                    <a:pt x="63" y="93"/>
                    <a:pt x="63" y="93"/>
                  </a:cubicBezTo>
                  <a:cubicBezTo>
                    <a:pt x="56" y="96"/>
                    <a:pt x="56" y="96"/>
                    <a:pt x="56" y="96"/>
                  </a:cubicBezTo>
                  <a:cubicBezTo>
                    <a:pt x="52" y="92"/>
                    <a:pt x="52" y="92"/>
                    <a:pt x="52" y="92"/>
                  </a:cubicBezTo>
                  <a:cubicBezTo>
                    <a:pt x="50" y="82"/>
                    <a:pt x="50" y="82"/>
                    <a:pt x="50" y="82"/>
                  </a:cubicBezTo>
                  <a:cubicBezTo>
                    <a:pt x="41" y="82"/>
                    <a:pt x="41" y="82"/>
                    <a:pt x="41" y="82"/>
                  </a:cubicBezTo>
                  <a:cubicBezTo>
                    <a:pt x="40" y="70"/>
                    <a:pt x="40" y="70"/>
                    <a:pt x="40" y="70"/>
                  </a:cubicBezTo>
                  <a:cubicBezTo>
                    <a:pt x="30" y="67"/>
                    <a:pt x="30" y="67"/>
                    <a:pt x="30" y="67"/>
                  </a:cubicBezTo>
                  <a:cubicBezTo>
                    <a:pt x="27" y="54"/>
                    <a:pt x="27" y="54"/>
                    <a:pt x="27" y="54"/>
                  </a:cubicBezTo>
                  <a:cubicBezTo>
                    <a:pt x="9" y="43"/>
                    <a:pt x="9" y="43"/>
                    <a:pt x="9" y="43"/>
                  </a:cubicBezTo>
                  <a:cubicBezTo>
                    <a:pt x="0" y="38"/>
                    <a:pt x="0" y="38"/>
                    <a:pt x="0" y="38"/>
                  </a:cubicBezTo>
                  <a:cubicBezTo>
                    <a:pt x="0" y="27"/>
                    <a:pt x="0" y="27"/>
                    <a:pt x="0" y="27"/>
                  </a:cubicBezTo>
                  <a:cubicBezTo>
                    <a:pt x="5" y="26"/>
                    <a:pt x="5" y="26"/>
                    <a:pt x="5" y="26"/>
                  </a:cubicBezTo>
                  <a:cubicBezTo>
                    <a:pt x="9" y="22"/>
                    <a:pt x="9" y="22"/>
                    <a:pt x="9" y="22"/>
                  </a:cubicBezTo>
                  <a:cubicBezTo>
                    <a:pt x="6" y="13"/>
                    <a:pt x="6" y="13"/>
                    <a:pt x="6" y="13"/>
                  </a:cubicBezTo>
                  <a:cubicBezTo>
                    <a:pt x="16" y="3"/>
                    <a:pt x="16" y="3"/>
                    <a:pt x="16" y="3"/>
                  </a:cubicBezTo>
                  <a:cubicBezTo>
                    <a:pt x="22" y="6"/>
                    <a:pt x="22" y="6"/>
                    <a:pt x="22" y="6"/>
                  </a:cubicBezTo>
                  <a:cubicBezTo>
                    <a:pt x="27" y="0"/>
                    <a:pt x="27" y="0"/>
                    <a:pt x="27" y="0"/>
                  </a:cubicBezTo>
                  <a:cubicBezTo>
                    <a:pt x="42" y="2"/>
                    <a:pt x="42" y="2"/>
                    <a:pt x="42" y="2"/>
                  </a:cubicBezTo>
                  <a:cubicBezTo>
                    <a:pt x="45" y="7"/>
                    <a:pt x="45" y="7"/>
                    <a:pt x="45" y="7"/>
                  </a:cubicBezTo>
                  <a:cubicBezTo>
                    <a:pt x="53" y="10"/>
                    <a:pt x="53" y="10"/>
                    <a:pt x="53" y="10"/>
                  </a:cubicBezTo>
                  <a:cubicBezTo>
                    <a:pt x="52" y="17"/>
                    <a:pt x="52" y="17"/>
                    <a:pt x="52" y="17"/>
                  </a:cubicBezTo>
                  <a:cubicBezTo>
                    <a:pt x="52" y="17"/>
                    <a:pt x="72" y="32"/>
                    <a:pt x="73" y="32"/>
                  </a:cubicBezTo>
                  <a:cubicBezTo>
                    <a:pt x="73" y="32"/>
                    <a:pt x="79" y="29"/>
                    <a:pt x="79" y="29"/>
                  </a:cubicBezTo>
                  <a:cubicBezTo>
                    <a:pt x="90" y="41"/>
                    <a:pt x="90" y="41"/>
                    <a:pt x="90" y="41"/>
                  </a:cubicBezTo>
                  <a:cubicBezTo>
                    <a:pt x="96" y="41"/>
                    <a:pt x="96" y="41"/>
                    <a:pt x="96" y="41"/>
                  </a:cubicBezTo>
                  <a:cubicBezTo>
                    <a:pt x="96" y="48"/>
                    <a:pt x="96" y="48"/>
                    <a:pt x="96" y="48"/>
                  </a:cubicBezTo>
                  <a:cubicBezTo>
                    <a:pt x="99" y="52"/>
                    <a:pt x="99" y="52"/>
                    <a:pt x="99" y="52"/>
                  </a:cubicBezTo>
                  <a:cubicBezTo>
                    <a:pt x="111" y="41"/>
                    <a:pt x="111" y="41"/>
                    <a:pt x="111" y="41"/>
                  </a:cubicBezTo>
                  <a:cubicBezTo>
                    <a:pt x="114" y="45"/>
                    <a:pt x="114" y="45"/>
                    <a:pt x="114" y="45"/>
                  </a:cubicBezTo>
                  <a:cubicBezTo>
                    <a:pt x="126" y="43"/>
                    <a:pt x="126" y="43"/>
                    <a:pt x="126" y="43"/>
                  </a:cubicBezTo>
                  <a:cubicBezTo>
                    <a:pt x="136" y="57"/>
                    <a:pt x="136" y="57"/>
                    <a:pt x="136" y="57"/>
                  </a:cubicBezTo>
                  <a:cubicBezTo>
                    <a:pt x="145" y="57"/>
                    <a:pt x="145" y="57"/>
                    <a:pt x="145" y="57"/>
                  </a:cubicBezTo>
                  <a:cubicBezTo>
                    <a:pt x="150" y="60"/>
                    <a:pt x="150" y="60"/>
                    <a:pt x="150" y="60"/>
                  </a:cubicBezTo>
                  <a:cubicBezTo>
                    <a:pt x="150" y="65"/>
                    <a:pt x="150" y="65"/>
                    <a:pt x="150" y="65"/>
                  </a:cubicBezTo>
                  <a:cubicBezTo>
                    <a:pt x="157" y="70"/>
                    <a:pt x="157" y="70"/>
                    <a:pt x="157" y="70"/>
                  </a:cubicBezTo>
                  <a:cubicBezTo>
                    <a:pt x="157" y="74"/>
                    <a:pt x="157" y="74"/>
                    <a:pt x="157" y="74"/>
                  </a:cubicBezTo>
                  <a:cubicBezTo>
                    <a:pt x="164" y="78"/>
                    <a:pt x="164" y="78"/>
                    <a:pt x="164" y="78"/>
                  </a:cubicBezTo>
                  <a:cubicBezTo>
                    <a:pt x="168" y="86"/>
                    <a:pt x="168" y="86"/>
                    <a:pt x="168" y="86"/>
                  </a:cubicBezTo>
                  <a:cubicBezTo>
                    <a:pt x="176" y="84"/>
                    <a:pt x="176" y="84"/>
                    <a:pt x="176" y="84"/>
                  </a:cubicBezTo>
                  <a:cubicBezTo>
                    <a:pt x="180" y="85"/>
                    <a:pt x="180" y="85"/>
                    <a:pt x="180" y="85"/>
                  </a:cubicBezTo>
                  <a:cubicBezTo>
                    <a:pt x="184" y="76"/>
                    <a:pt x="184" y="76"/>
                    <a:pt x="184" y="76"/>
                  </a:cubicBezTo>
                  <a:cubicBezTo>
                    <a:pt x="198" y="74"/>
                    <a:pt x="198" y="74"/>
                    <a:pt x="198" y="74"/>
                  </a:cubicBezTo>
                  <a:cubicBezTo>
                    <a:pt x="207" y="83"/>
                    <a:pt x="207" y="83"/>
                    <a:pt x="207" y="83"/>
                  </a:cubicBezTo>
                  <a:cubicBezTo>
                    <a:pt x="216" y="83"/>
                    <a:pt x="216" y="83"/>
                    <a:pt x="216" y="83"/>
                  </a:cubicBezTo>
                  <a:cubicBezTo>
                    <a:pt x="218" y="88"/>
                    <a:pt x="218" y="88"/>
                    <a:pt x="218" y="88"/>
                  </a:cubicBezTo>
                  <a:cubicBezTo>
                    <a:pt x="226" y="89"/>
                    <a:pt x="226" y="89"/>
                    <a:pt x="226" y="89"/>
                  </a:cubicBezTo>
                  <a:cubicBezTo>
                    <a:pt x="233" y="95"/>
                    <a:pt x="233" y="95"/>
                    <a:pt x="233" y="95"/>
                  </a:cubicBezTo>
                  <a:cubicBezTo>
                    <a:pt x="248" y="78"/>
                    <a:pt x="248" y="78"/>
                    <a:pt x="248" y="78"/>
                  </a:cubicBezTo>
                  <a:cubicBezTo>
                    <a:pt x="252" y="79"/>
                    <a:pt x="252" y="79"/>
                    <a:pt x="252" y="79"/>
                  </a:cubicBezTo>
                  <a:cubicBezTo>
                    <a:pt x="252" y="86"/>
                    <a:pt x="252" y="86"/>
                    <a:pt x="252" y="86"/>
                  </a:cubicBezTo>
                  <a:cubicBezTo>
                    <a:pt x="261" y="90"/>
                    <a:pt x="261" y="90"/>
                    <a:pt x="261" y="90"/>
                  </a:cubicBezTo>
                  <a:cubicBezTo>
                    <a:pt x="268" y="89"/>
                    <a:pt x="268" y="89"/>
                    <a:pt x="268" y="89"/>
                  </a:cubicBezTo>
                  <a:cubicBezTo>
                    <a:pt x="274" y="82"/>
                    <a:pt x="274" y="82"/>
                    <a:pt x="274" y="82"/>
                  </a:cubicBezTo>
                  <a:cubicBezTo>
                    <a:pt x="297" y="84"/>
                    <a:pt x="297" y="84"/>
                    <a:pt x="297" y="84"/>
                  </a:cubicBezTo>
                  <a:cubicBezTo>
                    <a:pt x="297" y="76"/>
                    <a:pt x="297" y="76"/>
                    <a:pt x="297" y="76"/>
                  </a:cubicBezTo>
                  <a:cubicBezTo>
                    <a:pt x="290" y="75"/>
                    <a:pt x="290" y="75"/>
                    <a:pt x="290" y="75"/>
                  </a:cubicBezTo>
                  <a:cubicBezTo>
                    <a:pt x="287" y="71"/>
                    <a:pt x="287" y="71"/>
                    <a:pt x="287" y="71"/>
                  </a:cubicBezTo>
                  <a:cubicBezTo>
                    <a:pt x="296" y="68"/>
                    <a:pt x="296" y="68"/>
                    <a:pt x="296" y="68"/>
                  </a:cubicBezTo>
                  <a:cubicBezTo>
                    <a:pt x="302" y="70"/>
                    <a:pt x="302" y="70"/>
                    <a:pt x="302" y="70"/>
                  </a:cubicBezTo>
                  <a:cubicBezTo>
                    <a:pt x="310" y="62"/>
                    <a:pt x="310" y="62"/>
                    <a:pt x="310" y="62"/>
                  </a:cubicBezTo>
                  <a:cubicBezTo>
                    <a:pt x="311" y="53"/>
                    <a:pt x="311" y="53"/>
                    <a:pt x="311" y="53"/>
                  </a:cubicBezTo>
                  <a:cubicBezTo>
                    <a:pt x="317" y="52"/>
                    <a:pt x="317" y="52"/>
                    <a:pt x="317" y="52"/>
                  </a:cubicBezTo>
                  <a:cubicBezTo>
                    <a:pt x="323" y="57"/>
                    <a:pt x="323" y="57"/>
                    <a:pt x="323" y="57"/>
                  </a:cubicBezTo>
                  <a:cubicBezTo>
                    <a:pt x="324" y="50"/>
                    <a:pt x="324" y="50"/>
                    <a:pt x="324" y="50"/>
                  </a:cubicBezTo>
                  <a:cubicBezTo>
                    <a:pt x="329" y="45"/>
                    <a:pt x="329" y="45"/>
                    <a:pt x="329" y="45"/>
                  </a:cubicBezTo>
                  <a:cubicBezTo>
                    <a:pt x="331" y="46"/>
                    <a:pt x="331" y="46"/>
                    <a:pt x="331" y="46"/>
                  </a:cubicBezTo>
                  <a:cubicBezTo>
                    <a:pt x="332" y="54"/>
                    <a:pt x="332" y="54"/>
                    <a:pt x="332" y="54"/>
                  </a:cubicBezTo>
                  <a:cubicBezTo>
                    <a:pt x="340" y="58"/>
                    <a:pt x="340" y="58"/>
                    <a:pt x="340" y="58"/>
                  </a:cubicBezTo>
                  <a:cubicBezTo>
                    <a:pt x="340" y="66"/>
                    <a:pt x="340" y="66"/>
                    <a:pt x="340" y="66"/>
                  </a:cubicBezTo>
                  <a:cubicBezTo>
                    <a:pt x="348" y="69"/>
                    <a:pt x="348" y="69"/>
                    <a:pt x="348" y="69"/>
                  </a:cubicBezTo>
                  <a:cubicBezTo>
                    <a:pt x="359" y="63"/>
                    <a:pt x="359" y="63"/>
                    <a:pt x="359" y="63"/>
                  </a:cubicBezTo>
                  <a:cubicBezTo>
                    <a:pt x="366" y="67"/>
                    <a:pt x="366" y="67"/>
                    <a:pt x="366" y="67"/>
                  </a:cubicBezTo>
                  <a:cubicBezTo>
                    <a:pt x="365" y="73"/>
                    <a:pt x="365" y="73"/>
                    <a:pt x="365" y="73"/>
                  </a:cubicBezTo>
                  <a:cubicBezTo>
                    <a:pt x="359" y="76"/>
                    <a:pt x="359" y="76"/>
                    <a:pt x="359" y="76"/>
                  </a:cubicBezTo>
                  <a:cubicBezTo>
                    <a:pt x="362" y="81"/>
                    <a:pt x="362" y="81"/>
                    <a:pt x="362" y="81"/>
                  </a:cubicBezTo>
                  <a:cubicBezTo>
                    <a:pt x="374" y="79"/>
                    <a:pt x="374" y="79"/>
                    <a:pt x="374" y="79"/>
                  </a:cubicBezTo>
                  <a:cubicBezTo>
                    <a:pt x="378" y="73"/>
                    <a:pt x="378" y="73"/>
                    <a:pt x="378" y="73"/>
                  </a:cubicBezTo>
                  <a:cubicBezTo>
                    <a:pt x="390" y="72"/>
                    <a:pt x="390" y="72"/>
                    <a:pt x="390" y="72"/>
                  </a:cubicBezTo>
                  <a:cubicBezTo>
                    <a:pt x="387" y="78"/>
                    <a:pt x="387" y="78"/>
                    <a:pt x="387" y="78"/>
                  </a:cubicBezTo>
                  <a:cubicBezTo>
                    <a:pt x="387" y="86"/>
                    <a:pt x="387" y="86"/>
                    <a:pt x="387" y="86"/>
                  </a:cubicBezTo>
                  <a:cubicBezTo>
                    <a:pt x="382" y="92"/>
                    <a:pt x="382" y="92"/>
                    <a:pt x="382" y="92"/>
                  </a:cubicBezTo>
                  <a:cubicBezTo>
                    <a:pt x="381" y="98"/>
                    <a:pt x="381" y="98"/>
                    <a:pt x="381" y="98"/>
                  </a:cubicBezTo>
                  <a:cubicBezTo>
                    <a:pt x="375" y="105"/>
                    <a:pt x="375" y="105"/>
                    <a:pt x="375" y="105"/>
                  </a:cubicBezTo>
                  <a:cubicBezTo>
                    <a:pt x="373" y="108"/>
                    <a:pt x="373" y="108"/>
                    <a:pt x="373" y="108"/>
                  </a:cubicBezTo>
                  <a:cubicBezTo>
                    <a:pt x="376" y="115"/>
                    <a:pt x="376" y="115"/>
                    <a:pt x="376" y="115"/>
                  </a:cubicBezTo>
                  <a:cubicBezTo>
                    <a:pt x="384" y="118"/>
                    <a:pt x="384" y="118"/>
                    <a:pt x="384" y="118"/>
                  </a:cubicBezTo>
                  <a:cubicBezTo>
                    <a:pt x="383" y="123"/>
                    <a:pt x="383" y="123"/>
                    <a:pt x="383" y="123"/>
                  </a:cubicBezTo>
                  <a:cubicBezTo>
                    <a:pt x="388" y="128"/>
                    <a:pt x="388" y="128"/>
                    <a:pt x="388" y="128"/>
                  </a:cubicBezTo>
                  <a:cubicBezTo>
                    <a:pt x="388" y="140"/>
                    <a:pt x="388" y="140"/>
                    <a:pt x="388" y="140"/>
                  </a:cubicBezTo>
                  <a:cubicBezTo>
                    <a:pt x="406" y="150"/>
                    <a:pt x="406" y="150"/>
                    <a:pt x="406" y="150"/>
                  </a:cubicBezTo>
                  <a:cubicBezTo>
                    <a:pt x="411" y="157"/>
                    <a:pt x="411" y="157"/>
                    <a:pt x="411" y="157"/>
                  </a:cubicBezTo>
                  <a:cubicBezTo>
                    <a:pt x="414" y="157"/>
                    <a:pt x="414" y="157"/>
                    <a:pt x="414" y="157"/>
                  </a:cubicBezTo>
                  <a:cubicBezTo>
                    <a:pt x="417" y="154"/>
                    <a:pt x="417" y="154"/>
                    <a:pt x="417" y="154"/>
                  </a:cubicBezTo>
                  <a:cubicBezTo>
                    <a:pt x="427" y="156"/>
                    <a:pt x="427" y="156"/>
                    <a:pt x="427" y="156"/>
                  </a:cubicBezTo>
                  <a:cubicBezTo>
                    <a:pt x="428" y="160"/>
                    <a:pt x="428" y="160"/>
                    <a:pt x="428" y="160"/>
                  </a:cubicBezTo>
                  <a:cubicBezTo>
                    <a:pt x="436" y="162"/>
                    <a:pt x="436" y="162"/>
                    <a:pt x="436" y="162"/>
                  </a:cubicBezTo>
                  <a:cubicBezTo>
                    <a:pt x="439" y="168"/>
                    <a:pt x="439" y="168"/>
                    <a:pt x="439" y="168"/>
                  </a:cubicBezTo>
                  <a:cubicBezTo>
                    <a:pt x="453" y="169"/>
                    <a:pt x="453" y="169"/>
                    <a:pt x="453" y="169"/>
                  </a:cubicBezTo>
                  <a:cubicBezTo>
                    <a:pt x="461" y="174"/>
                    <a:pt x="461" y="174"/>
                    <a:pt x="461" y="174"/>
                  </a:cubicBezTo>
                  <a:cubicBezTo>
                    <a:pt x="467" y="167"/>
                    <a:pt x="467" y="167"/>
                    <a:pt x="467" y="167"/>
                  </a:cubicBezTo>
                  <a:cubicBezTo>
                    <a:pt x="476" y="165"/>
                    <a:pt x="476" y="165"/>
                    <a:pt x="476" y="165"/>
                  </a:cubicBezTo>
                  <a:cubicBezTo>
                    <a:pt x="481" y="170"/>
                    <a:pt x="481" y="170"/>
                    <a:pt x="481" y="170"/>
                  </a:cubicBezTo>
                  <a:cubicBezTo>
                    <a:pt x="486" y="153"/>
                    <a:pt x="486" y="153"/>
                    <a:pt x="486" y="153"/>
                  </a:cubicBezTo>
                  <a:cubicBezTo>
                    <a:pt x="490" y="165"/>
                    <a:pt x="490" y="165"/>
                    <a:pt x="490" y="165"/>
                  </a:cubicBezTo>
                  <a:cubicBezTo>
                    <a:pt x="499" y="162"/>
                    <a:pt x="499" y="162"/>
                    <a:pt x="499" y="162"/>
                  </a:cubicBezTo>
                  <a:cubicBezTo>
                    <a:pt x="517" y="168"/>
                    <a:pt x="517" y="168"/>
                    <a:pt x="517" y="168"/>
                  </a:cubicBezTo>
                  <a:cubicBezTo>
                    <a:pt x="520" y="176"/>
                    <a:pt x="520" y="176"/>
                    <a:pt x="520" y="176"/>
                  </a:cubicBezTo>
                  <a:lnTo>
                    <a:pt x="510" y="179"/>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 name="Freeform 689">
              <a:extLst>
                <a:ext uri="{FF2B5EF4-FFF2-40B4-BE49-F238E27FC236}">
                  <a16:creationId xmlns:a16="http://schemas.microsoft.com/office/drawing/2014/main" id="{C8CB9FC8-4DA6-0F4D-8AF4-9F4A447E7A2F}"/>
                </a:ext>
              </a:extLst>
            </p:cNvPr>
            <p:cNvSpPr>
              <a:spLocks/>
            </p:cNvSpPr>
            <p:nvPr/>
          </p:nvSpPr>
          <p:spPr bwMode="auto">
            <a:xfrm>
              <a:off x="1342357" y="9470976"/>
              <a:ext cx="1200150" cy="1073150"/>
            </a:xfrm>
            <a:custGeom>
              <a:avLst/>
              <a:gdLst>
                <a:gd name="T0" fmla="*/ 351 w 378"/>
                <a:gd name="T1" fmla="*/ 290 h 338"/>
                <a:gd name="T2" fmla="*/ 313 w 378"/>
                <a:gd name="T3" fmla="*/ 299 h 338"/>
                <a:gd name="T4" fmla="*/ 289 w 378"/>
                <a:gd name="T5" fmla="*/ 322 h 338"/>
                <a:gd name="T6" fmla="*/ 260 w 378"/>
                <a:gd name="T7" fmla="*/ 325 h 338"/>
                <a:gd name="T8" fmla="*/ 215 w 378"/>
                <a:gd name="T9" fmla="*/ 288 h 338"/>
                <a:gd name="T10" fmla="*/ 171 w 378"/>
                <a:gd name="T11" fmla="*/ 268 h 338"/>
                <a:gd name="T12" fmla="*/ 166 w 378"/>
                <a:gd name="T13" fmla="*/ 230 h 338"/>
                <a:gd name="T14" fmla="*/ 155 w 378"/>
                <a:gd name="T15" fmla="*/ 200 h 338"/>
                <a:gd name="T16" fmla="*/ 135 w 378"/>
                <a:gd name="T17" fmla="*/ 161 h 338"/>
                <a:gd name="T18" fmla="*/ 119 w 378"/>
                <a:gd name="T19" fmla="*/ 147 h 338"/>
                <a:gd name="T20" fmla="*/ 71 w 378"/>
                <a:gd name="T21" fmla="*/ 124 h 338"/>
                <a:gd name="T22" fmla="*/ 55 w 378"/>
                <a:gd name="T23" fmla="*/ 122 h 338"/>
                <a:gd name="T24" fmla="*/ 54 w 378"/>
                <a:gd name="T25" fmla="*/ 103 h 338"/>
                <a:gd name="T26" fmla="*/ 21 w 378"/>
                <a:gd name="T27" fmla="*/ 108 h 338"/>
                <a:gd name="T28" fmla="*/ 46 w 378"/>
                <a:gd name="T29" fmla="*/ 86 h 338"/>
                <a:gd name="T30" fmla="*/ 32 w 378"/>
                <a:gd name="T31" fmla="*/ 60 h 338"/>
                <a:gd name="T32" fmla="*/ 9 w 378"/>
                <a:gd name="T33" fmla="*/ 63 h 338"/>
                <a:gd name="T34" fmla="*/ 4 w 378"/>
                <a:gd name="T35" fmla="*/ 38 h 338"/>
                <a:gd name="T36" fmla="*/ 24 w 378"/>
                <a:gd name="T37" fmla="*/ 24 h 338"/>
                <a:gd name="T38" fmla="*/ 53 w 378"/>
                <a:gd name="T39" fmla="*/ 6 h 338"/>
                <a:gd name="T40" fmla="*/ 50 w 378"/>
                <a:gd name="T41" fmla="*/ 26 h 338"/>
                <a:gd name="T42" fmla="*/ 74 w 378"/>
                <a:gd name="T43" fmla="*/ 22 h 338"/>
                <a:gd name="T44" fmla="*/ 92 w 378"/>
                <a:gd name="T45" fmla="*/ 26 h 338"/>
                <a:gd name="T46" fmla="*/ 103 w 378"/>
                <a:gd name="T47" fmla="*/ 43 h 338"/>
                <a:gd name="T48" fmla="*/ 115 w 378"/>
                <a:gd name="T49" fmla="*/ 28 h 338"/>
                <a:gd name="T50" fmla="*/ 121 w 378"/>
                <a:gd name="T51" fmla="*/ 16 h 338"/>
                <a:gd name="T52" fmla="*/ 131 w 378"/>
                <a:gd name="T53" fmla="*/ 5 h 338"/>
                <a:gd name="T54" fmla="*/ 156 w 378"/>
                <a:gd name="T55" fmla="*/ 15 h 338"/>
                <a:gd name="T56" fmla="*/ 169 w 378"/>
                <a:gd name="T57" fmla="*/ 19 h 338"/>
                <a:gd name="T58" fmla="*/ 179 w 378"/>
                <a:gd name="T59" fmla="*/ 32 h 338"/>
                <a:gd name="T60" fmla="*/ 185 w 378"/>
                <a:gd name="T61" fmla="*/ 39 h 338"/>
                <a:gd name="T62" fmla="*/ 193 w 378"/>
                <a:gd name="T63" fmla="*/ 43 h 338"/>
                <a:gd name="T64" fmla="*/ 199 w 378"/>
                <a:gd name="T65" fmla="*/ 46 h 338"/>
                <a:gd name="T66" fmla="*/ 206 w 378"/>
                <a:gd name="T67" fmla="*/ 51 h 338"/>
                <a:gd name="T68" fmla="*/ 224 w 378"/>
                <a:gd name="T69" fmla="*/ 62 h 338"/>
                <a:gd name="T70" fmla="*/ 243 w 378"/>
                <a:gd name="T71" fmla="*/ 76 h 338"/>
                <a:gd name="T72" fmla="*/ 259 w 378"/>
                <a:gd name="T73" fmla="*/ 87 h 338"/>
                <a:gd name="T74" fmla="*/ 278 w 378"/>
                <a:gd name="T75" fmla="*/ 92 h 338"/>
                <a:gd name="T76" fmla="*/ 286 w 378"/>
                <a:gd name="T77" fmla="*/ 83 h 338"/>
                <a:gd name="T78" fmla="*/ 308 w 378"/>
                <a:gd name="T79" fmla="*/ 105 h 338"/>
                <a:gd name="T80" fmla="*/ 313 w 378"/>
                <a:gd name="T81" fmla="*/ 128 h 338"/>
                <a:gd name="T82" fmla="*/ 322 w 378"/>
                <a:gd name="T83" fmla="*/ 148 h 338"/>
                <a:gd name="T84" fmla="*/ 337 w 378"/>
                <a:gd name="T85" fmla="*/ 172 h 338"/>
                <a:gd name="T86" fmla="*/ 343 w 378"/>
                <a:gd name="T87" fmla="*/ 182 h 338"/>
                <a:gd name="T88" fmla="*/ 345 w 378"/>
                <a:gd name="T89" fmla="*/ 190 h 338"/>
                <a:gd name="T90" fmla="*/ 346 w 378"/>
                <a:gd name="T91" fmla="*/ 197 h 338"/>
                <a:gd name="T92" fmla="*/ 353 w 378"/>
                <a:gd name="T93" fmla="*/ 205 h 338"/>
                <a:gd name="T94" fmla="*/ 358 w 378"/>
                <a:gd name="T95" fmla="*/ 216 h 338"/>
                <a:gd name="T96" fmla="*/ 360 w 378"/>
                <a:gd name="T97" fmla="*/ 223 h 338"/>
                <a:gd name="T98" fmla="*/ 365 w 378"/>
                <a:gd name="T99" fmla="*/ 236 h 338"/>
                <a:gd name="T100" fmla="*/ 366 w 378"/>
                <a:gd name="T101" fmla="*/ 243 h 338"/>
                <a:gd name="T102" fmla="*/ 371 w 378"/>
                <a:gd name="T103" fmla="*/ 260 h 338"/>
                <a:gd name="T104" fmla="*/ 375 w 378"/>
                <a:gd name="T105" fmla="*/ 269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8" h="338">
                  <a:moveTo>
                    <a:pt x="378" y="275"/>
                  </a:moveTo>
                  <a:cubicBezTo>
                    <a:pt x="376" y="276"/>
                    <a:pt x="374" y="278"/>
                    <a:pt x="369" y="278"/>
                  </a:cubicBezTo>
                  <a:cubicBezTo>
                    <a:pt x="364" y="278"/>
                    <a:pt x="361" y="278"/>
                    <a:pt x="358" y="284"/>
                  </a:cubicBezTo>
                  <a:cubicBezTo>
                    <a:pt x="355" y="290"/>
                    <a:pt x="351" y="290"/>
                    <a:pt x="351" y="290"/>
                  </a:cubicBezTo>
                  <a:cubicBezTo>
                    <a:pt x="336" y="291"/>
                    <a:pt x="336" y="291"/>
                    <a:pt x="336" y="291"/>
                  </a:cubicBezTo>
                  <a:cubicBezTo>
                    <a:pt x="336" y="300"/>
                    <a:pt x="336" y="300"/>
                    <a:pt x="336" y="300"/>
                  </a:cubicBezTo>
                  <a:cubicBezTo>
                    <a:pt x="328" y="302"/>
                    <a:pt x="328" y="302"/>
                    <a:pt x="328" y="302"/>
                  </a:cubicBezTo>
                  <a:cubicBezTo>
                    <a:pt x="313" y="299"/>
                    <a:pt x="313" y="299"/>
                    <a:pt x="313" y="299"/>
                  </a:cubicBezTo>
                  <a:cubicBezTo>
                    <a:pt x="300" y="306"/>
                    <a:pt x="300" y="306"/>
                    <a:pt x="300" y="306"/>
                  </a:cubicBezTo>
                  <a:cubicBezTo>
                    <a:pt x="301" y="317"/>
                    <a:pt x="301" y="317"/>
                    <a:pt x="301" y="317"/>
                  </a:cubicBezTo>
                  <a:cubicBezTo>
                    <a:pt x="298" y="322"/>
                    <a:pt x="298" y="322"/>
                    <a:pt x="298" y="322"/>
                  </a:cubicBezTo>
                  <a:cubicBezTo>
                    <a:pt x="289" y="322"/>
                    <a:pt x="289" y="322"/>
                    <a:pt x="289" y="322"/>
                  </a:cubicBezTo>
                  <a:cubicBezTo>
                    <a:pt x="288" y="332"/>
                    <a:pt x="288" y="332"/>
                    <a:pt x="288" y="332"/>
                  </a:cubicBezTo>
                  <a:cubicBezTo>
                    <a:pt x="281" y="336"/>
                    <a:pt x="281" y="336"/>
                    <a:pt x="281" y="336"/>
                  </a:cubicBezTo>
                  <a:cubicBezTo>
                    <a:pt x="274" y="338"/>
                    <a:pt x="274" y="338"/>
                    <a:pt x="274" y="338"/>
                  </a:cubicBezTo>
                  <a:cubicBezTo>
                    <a:pt x="260" y="325"/>
                    <a:pt x="260" y="325"/>
                    <a:pt x="260" y="325"/>
                  </a:cubicBezTo>
                  <a:cubicBezTo>
                    <a:pt x="252" y="331"/>
                    <a:pt x="252" y="331"/>
                    <a:pt x="252" y="331"/>
                  </a:cubicBezTo>
                  <a:cubicBezTo>
                    <a:pt x="252" y="331"/>
                    <a:pt x="241" y="328"/>
                    <a:pt x="240" y="328"/>
                  </a:cubicBezTo>
                  <a:cubicBezTo>
                    <a:pt x="228" y="322"/>
                    <a:pt x="228" y="322"/>
                    <a:pt x="228" y="322"/>
                  </a:cubicBezTo>
                  <a:cubicBezTo>
                    <a:pt x="228" y="322"/>
                    <a:pt x="220" y="295"/>
                    <a:pt x="215" y="288"/>
                  </a:cubicBezTo>
                  <a:cubicBezTo>
                    <a:pt x="210" y="281"/>
                    <a:pt x="200" y="282"/>
                    <a:pt x="196" y="285"/>
                  </a:cubicBezTo>
                  <a:cubicBezTo>
                    <a:pt x="191" y="288"/>
                    <a:pt x="187" y="282"/>
                    <a:pt x="187" y="282"/>
                  </a:cubicBezTo>
                  <a:cubicBezTo>
                    <a:pt x="180" y="271"/>
                    <a:pt x="180" y="271"/>
                    <a:pt x="180" y="271"/>
                  </a:cubicBezTo>
                  <a:cubicBezTo>
                    <a:pt x="171" y="268"/>
                    <a:pt x="171" y="268"/>
                    <a:pt x="171" y="268"/>
                  </a:cubicBezTo>
                  <a:cubicBezTo>
                    <a:pt x="171" y="252"/>
                    <a:pt x="171" y="252"/>
                    <a:pt x="171" y="252"/>
                  </a:cubicBezTo>
                  <a:cubicBezTo>
                    <a:pt x="169" y="249"/>
                    <a:pt x="169" y="249"/>
                    <a:pt x="169" y="249"/>
                  </a:cubicBezTo>
                  <a:cubicBezTo>
                    <a:pt x="169" y="249"/>
                    <a:pt x="168" y="243"/>
                    <a:pt x="168" y="240"/>
                  </a:cubicBezTo>
                  <a:cubicBezTo>
                    <a:pt x="169" y="236"/>
                    <a:pt x="166" y="234"/>
                    <a:pt x="166" y="230"/>
                  </a:cubicBezTo>
                  <a:cubicBezTo>
                    <a:pt x="166" y="227"/>
                    <a:pt x="160" y="227"/>
                    <a:pt x="160" y="226"/>
                  </a:cubicBezTo>
                  <a:cubicBezTo>
                    <a:pt x="160" y="225"/>
                    <a:pt x="158" y="223"/>
                    <a:pt x="155" y="222"/>
                  </a:cubicBezTo>
                  <a:cubicBezTo>
                    <a:pt x="153" y="220"/>
                    <a:pt x="159" y="211"/>
                    <a:pt x="160" y="207"/>
                  </a:cubicBezTo>
                  <a:cubicBezTo>
                    <a:pt x="160" y="204"/>
                    <a:pt x="157" y="201"/>
                    <a:pt x="155" y="200"/>
                  </a:cubicBezTo>
                  <a:cubicBezTo>
                    <a:pt x="153" y="199"/>
                    <a:pt x="153" y="194"/>
                    <a:pt x="153" y="192"/>
                  </a:cubicBezTo>
                  <a:cubicBezTo>
                    <a:pt x="154" y="190"/>
                    <a:pt x="149" y="188"/>
                    <a:pt x="147" y="187"/>
                  </a:cubicBezTo>
                  <a:cubicBezTo>
                    <a:pt x="146" y="186"/>
                    <a:pt x="145" y="181"/>
                    <a:pt x="145" y="176"/>
                  </a:cubicBezTo>
                  <a:cubicBezTo>
                    <a:pt x="146" y="172"/>
                    <a:pt x="138" y="165"/>
                    <a:pt x="135" y="161"/>
                  </a:cubicBezTo>
                  <a:cubicBezTo>
                    <a:pt x="133" y="157"/>
                    <a:pt x="136" y="156"/>
                    <a:pt x="140" y="152"/>
                  </a:cubicBezTo>
                  <a:cubicBezTo>
                    <a:pt x="144" y="147"/>
                    <a:pt x="134" y="136"/>
                    <a:pt x="131" y="135"/>
                  </a:cubicBezTo>
                  <a:cubicBezTo>
                    <a:pt x="128" y="133"/>
                    <a:pt x="125" y="137"/>
                    <a:pt x="125" y="142"/>
                  </a:cubicBezTo>
                  <a:cubicBezTo>
                    <a:pt x="125" y="148"/>
                    <a:pt x="119" y="147"/>
                    <a:pt x="119" y="147"/>
                  </a:cubicBezTo>
                  <a:cubicBezTo>
                    <a:pt x="113" y="142"/>
                    <a:pt x="113" y="142"/>
                    <a:pt x="113" y="142"/>
                  </a:cubicBezTo>
                  <a:cubicBezTo>
                    <a:pt x="113" y="142"/>
                    <a:pt x="110" y="146"/>
                    <a:pt x="106" y="147"/>
                  </a:cubicBezTo>
                  <a:cubicBezTo>
                    <a:pt x="101" y="148"/>
                    <a:pt x="80" y="121"/>
                    <a:pt x="80" y="121"/>
                  </a:cubicBezTo>
                  <a:cubicBezTo>
                    <a:pt x="80" y="121"/>
                    <a:pt x="72" y="124"/>
                    <a:pt x="71" y="124"/>
                  </a:cubicBezTo>
                  <a:cubicBezTo>
                    <a:pt x="71" y="123"/>
                    <a:pt x="70" y="119"/>
                    <a:pt x="70" y="119"/>
                  </a:cubicBezTo>
                  <a:cubicBezTo>
                    <a:pt x="64" y="122"/>
                    <a:pt x="64" y="122"/>
                    <a:pt x="64" y="122"/>
                  </a:cubicBezTo>
                  <a:cubicBezTo>
                    <a:pt x="60" y="128"/>
                    <a:pt x="60" y="128"/>
                    <a:pt x="60" y="128"/>
                  </a:cubicBezTo>
                  <a:cubicBezTo>
                    <a:pt x="55" y="122"/>
                    <a:pt x="55" y="122"/>
                    <a:pt x="55" y="122"/>
                  </a:cubicBezTo>
                  <a:cubicBezTo>
                    <a:pt x="52" y="127"/>
                    <a:pt x="52" y="127"/>
                    <a:pt x="52" y="127"/>
                  </a:cubicBezTo>
                  <a:cubicBezTo>
                    <a:pt x="47" y="118"/>
                    <a:pt x="47" y="118"/>
                    <a:pt x="47" y="118"/>
                  </a:cubicBezTo>
                  <a:cubicBezTo>
                    <a:pt x="54" y="110"/>
                    <a:pt x="54" y="110"/>
                    <a:pt x="54" y="110"/>
                  </a:cubicBezTo>
                  <a:cubicBezTo>
                    <a:pt x="54" y="103"/>
                    <a:pt x="54" y="103"/>
                    <a:pt x="54" y="103"/>
                  </a:cubicBezTo>
                  <a:cubicBezTo>
                    <a:pt x="50" y="97"/>
                    <a:pt x="50" y="97"/>
                    <a:pt x="50" y="97"/>
                  </a:cubicBezTo>
                  <a:cubicBezTo>
                    <a:pt x="38" y="109"/>
                    <a:pt x="38" y="109"/>
                    <a:pt x="38" y="109"/>
                  </a:cubicBezTo>
                  <a:cubicBezTo>
                    <a:pt x="32" y="105"/>
                    <a:pt x="32" y="105"/>
                    <a:pt x="32" y="105"/>
                  </a:cubicBezTo>
                  <a:cubicBezTo>
                    <a:pt x="21" y="108"/>
                    <a:pt x="21" y="108"/>
                    <a:pt x="21" y="108"/>
                  </a:cubicBezTo>
                  <a:cubicBezTo>
                    <a:pt x="18" y="95"/>
                    <a:pt x="18" y="95"/>
                    <a:pt x="18" y="95"/>
                  </a:cubicBezTo>
                  <a:cubicBezTo>
                    <a:pt x="25" y="93"/>
                    <a:pt x="25" y="93"/>
                    <a:pt x="25" y="93"/>
                  </a:cubicBezTo>
                  <a:cubicBezTo>
                    <a:pt x="29" y="84"/>
                    <a:pt x="29" y="84"/>
                    <a:pt x="29" y="84"/>
                  </a:cubicBezTo>
                  <a:cubicBezTo>
                    <a:pt x="46" y="86"/>
                    <a:pt x="46" y="86"/>
                    <a:pt x="46" y="86"/>
                  </a:cubicBezTo>
                  <a:cubicBezTo>
                    <a:pt x="43" y="77"/>
                    <a:pt x="43" y="77"/>
                    <a:pt x="43" y="77"/>
                  </a:cubicBezTo>
                  <a:cubicBezTo>
                    <a:pt x="53" y="74"/>
                    <a:pt x="53" y="74"/>
                    <a:pt x="53" y="74"/>
                  </a:cubicBezTo>
                  <a:cubicBezTo>
                    <a:pt x="50" y="66"/>
                    <a:pt x="50" y="66"/>
                    <a:pt x="50" y="66"/>
                  </a:cubicBezTo>
                  <a:cubicBezTo>
                    <a:pt x="32" y="60"/>
                    <a:pt x="32" y="60"/>
                    <a:pt x="32" y="60"/>
                  </a:cubicBezTo>
                  <a:cubicBezTo>
                    <a:pt x="23" y="63"/>
                    <a:pt x="23" y="63"/>
                    <a:pt x="23" y="63"/>
                  </a:cubicBezTo>
                  <a:cubicBezTo>
                    <a:pt x="19" y="51"/>
                    <a:pt x="19" y="51"/>
                    <a:pt x="19" y="51"/>
                  </a:cubicBezTo>
                  <a:cubicBezTo>
                    <a:pt x="14" y="68"/>
                    <a:pt x="14" y="68"/>
                    <a:pt x="14" y="68"/>
                  </a:cubicBezTo>
                  <a:cubicBezTo>
                    <a:pt x="9" y="63"/>
                    <a:pt x="9" y="63"/>
                    <a:pt x="9" y="63"/>
                  </a:cubicBezTo>
                  <a:cubicBezTo>
                    <a:pt x="0" y="65"/>
                    <a:pt x="0" y="65"/>
                    <a:pt x="0" y="65"/>
                  </a:cubicBezTo>
                  <a:cubicBezTo>
                    <a:pt x="0" y="58"/>
                    <a:pt x="0" y="58"/>
                    <a:pt x="0" y="58"/>
                  </a:cubicBezTo>
                  <a:cubicBezTo>
                    <a:pt x="9" y="44"/>
                    <a:pt x="9" y="44"/>
                    <a:pt x="9" y="44"/>
                  </a:cubicBezTo>
                  <a:cubicBezTo>
                    <a:pt x="4" y="38"/>
                    <a:pt x="4" y="38"/>
                    <a:pt x="4" y="38"/>
                  </a:cubicBezTo>
                  <a:cubicBezTo>
                    <a:pt x="9" y="33"/>
                    <a:pt x="9" y="33"/>
                    <a:pt x="9" y="33"/>
                  </a:cubicBezTo>
                  <a:cubicBezTo>
                    <a:pt x="8" y="26"/>
                    <a:pt x="8" y="26"/>
                    <a:pt x="8" y="26"/>
                  </a:cubicBezTo>
                  <a:cubicBezTo>
                    <a:pt x="21" y="22"/>
                    <a:pt x="21" y="22"/>
                    <a:pt x="21" y="22"/>
                  </a:cubicBezTo>
                  <a:cubicBezTo>
                    <a:pt x="24" y="24"/>
                    <a:pt x="24" y="24"/>
                    <a:pt x="24" y="24"/>
                  </a:cubicBezTo>
                  <a:cubicBezTo>
                    <a:pt x="30" y="19"/>
                    <a:pt x="30" y="19"/>
                    <a:pt x="30" y="19"/>
                  </a:cubicBezTo>
                  <a:cubicBezTo>
                    <a:pt x="37" y="17"/>
                    <a:pt x="37" y="17"/>
                    <a:pt x="37" y="17"/>
                  </a:cubicBezTo>
                  <a:cubicBezTo>
                    <a:pt x="39" y="10"/>
                    <a:pt x="39" y="10"/>
                    <a:pt x="39" y="10"/>
                  </a:cubicBezTo>
                  <a:cubicBezTo>
                    <a:pt x="53" y="6"/>
                    <a:pt x="53" y="6"/>
                    <a:pt x="53" y="6"/>
                  </a:cubicBezTo>
                  <a:cubicBezTo>
                    <a:pt x="56" y="7"/>
                    <a:pt x="56" y="7"/>
                    <a:pt x="56" y="7"/>
                  </a:cubicBezTo>
                  <a:cubicBezTo>
                    <a:pt x="61" y="8"/>
                    <a:pt x="61" y="8"/>
                    <a:pt x="61" y="8"/>
                  </a:cubicBezTo>
                  <a:cubicBezTo>
                    <a:pt x="55" y="17"/>
                    <a:pt x="55" y="17"/>
                    <a:pt x="55" y="17"/>
                  </a:cubicBezTo>
                  <a:cubicBezTo>
                    <a:pt x="50" y="26"/>
                    <a:pt x="50" y="26"/>
                    <a:pt x="50" y="26"/>
                  </a:cubicBezTo>
                  <a:cubicBezTo>
                    <a:pt x="50" y="26"/>
                    <a:pt x="52" y="31"/>
                    <a:pt x="53" y="30"/>
                  </a:cubicBezTo>
                  <a:cubicBezTo>
                    <a:pt x="54" y="30"/>
                    <a:pt x="62" y="26"/>
                    <a:pt x="62" y="26"/>
                  </a:cubicBezTo>
                  <a:cubicBezTo>
                    <a:pt x="62" y="26"/>
                    <a:pt x="70" y="29"/>
                    <a:pt x="71" y="29"/>
                  </a:cubicBezTo>
                  <a:cubicBezTo>
                    <a:pt x="71" y="28"/>
                    <a:pt x="74" y="22"/>
                    <a:pt x="74" y="22"/>
                  </a:cubicBezTo>
                  <a:cubicBezTo>
                    <a:pt x="81" y="23"/>
                    <a:pt x="81" y="23"/>
                    <a:pt x="81" y="23"/>
                  </a:cubicBezTo>
                  <a:cubicBezTo>
                    <a:pt x="81" y="23"/>
                    <a:pt x="81" y="30"/>
                    <a:pt x="82" y="30"/>
                  </a:cubicBezTo>
                  <a:cubicBezTo>
                    <a:pt x="82" y="30"/>
                    <a:pt x="89" y="23"/>
                    <a:pt x="90" y="23"/>
                  </a:cubicBezTo>
                  <a:cubicBezTo>
                    <a:pt x="90" y="23"/>
                    <a:pt x="92" y="26"/>
                    <a:pt x="92" y="26"/>
                  </a:cubicBezTo>
                  <a:cubicBezTo>
                    <a:pt x="92" y="34"/>
                    <a:pt x="92" y="34"/>
                    <a:pt x="92" y="34"/>
                  </a:cubicBezTo>
                  <a:cubicBezTo>
                    <a:pt x="98" y="33"/>
                    <a:pt x="98" y="33"/>
                    <a:pt x="98" y="33"/>
                  </a:cubicBezTo>
                  <a:cubicBezTo>
                    <a:pt x="98" y="42"/>
                    <a:pt x="98" y="42"/>
                    <a:pt x="98" y="42"/>
                  </a:cubicBezTo>
                  <a:cubicBezTo>
                    <a:pt x="103" y="43"/>
                    <a:pt x="103" y="43"/>
                    <a:pt x="103" y="43"/>
                  </a:cubicBezTo>
                  <a:cubicBezTo>
                    <a:pt x="107" y="37"/>
                    <a:pt x="107" y="37"/>
                    <a:pt x="107" y="37"/>
                  </a:cubicBezTo>
                  <a:cubicBezTo>
                    <a:pt x="112" y="38"/>
                    <a:pt x="112" y="38"/>
                    <a:pt x="112" y="38"/>
                  </a:cubicBezTo>
                  <a:cubicBezTo>
                    <a:pt x="112" y="30"/>
                    <a:pt x="112" y="30"/>
                    <a:pt x="112" y="30"/>
                  </a:cubicBezTo>
                  <a:cubicBezTo>
                    <a:pt x="115" y="28"/>
                    <a:pt x="115" y="28"/>
                    <a:pt x="115" y="28"/>
                  </a:cubicBezTo>
                  <a:cubicBezTo>
                    <a:pt x="121" y="29"/>
                    <a:pt x="121" y="29"/>
                    <a:pt x="121" y="29"/>
                  </a:cubicBezTo>
                  <a:cubicBezTo>
                    <a:pt x="122" y="26"/>
                    <a:pt x="122" y="26"/>
                    <a:pt x="122" y="26"/>
                  </a:cubicBezTo>
                  <a:cubicBezTo>
                    <a:pt x="117" y="20"/>
                    <a:pt x="117" y="20"/>
                    <a:pt x="117" y="20"/>
                  </a:cubicBezTo>
                  <a:cubicBezTo>
                    <a:pt x="121" y="16"/>
                    <a:pt x="121" y="16"/>
                    <a:pt x="121" y="16"/>
                  </a:cubicBezTo>
                  <a:cubicBezTo>
                    <a:pt x="117" y="9"/>
                    <a:pt x="117" y="9"/>
                    <a:pt x="117" y="9"/>
                  </a:cubicBezTo>
                  <a:cubicBezTo>
                    <a:pt x="119" y="0"/>
                    <a:pt x="119" y="0"/>
                    <a:pt x="119" y="0"/>
                  </a:cubicBezTo>
                  <a:cubicBezTo>
                    <a:pt x="121" y="1"/>
                    <a:pt x="123" y="2"/>
                    <a:pt x="125" y="3"/>
                  </a:cubicBezTo>
                  <a:cubicBezTo>
                    <a:pt x="127" y="3"/>
                    <a:pt x="129" y="4"/>
                    <a:pt x="131" y="5"/>
                  </a:cubicBezTo>
                  <a:cubicBezTo>
                    <a:pt x="133" y="6"/>
                    <a:pt x="135" y="7"/>
                    <a:pt x="137" y="7"/>
                  </a:cubicBezTo>
                  <a:cubicBezTo>
                    <a:pt x="139" y="8"/>
                    <a:pt x="142" y="8"/>
                    <a:pt x="145" y="9"/>
                  </a:cubicBezTo>
                  <a:cubicBezTo>
                    <a:pt x="148" y="10"/>
                    <a:pt x="150" y="12"/>
                    <a:pt x="152" y="13"/>
                  </a:cubicBezTo>
                  <a:cubicBezTo>
                    <a:pt x="154" y="14"/>
                    <a:pt x="155" y="15"/>
                    <a:pt x="156" y="15"/>
                  </a:cubicBezTo>
                  <a:cubicBezTo>
                    <a:pt x="157" y="15"/>
                    <a:pt x="159" y="16"/>
                    <a:pt x="160" y="16"/>
                  </a:cubicBezTo>
                  <a:cubicBezTo>
                    <a:pt x="161" y="16"/>
                    <a:pt x="162" y="16"/>
                    <a:pt x="163" y="17"/>
                  </a:cubicBezTo>
                  <a:cubicBezTo>
                    <a:pt x="165" y="17"/>
                    <a:pt x="166" y="17"/>
                    <a:pt x="167" y="18"/>
                  </a:cubicBezTo>
                  <a:cubicBezTo>
                    <a:pt x="168" y="18"/>
                    <a:pt x="168" y="19"/>
                    <a:pt x="169" y="19"/>
                  </a:cubicBezTo>
                  <a:cubicBezTo>
                    <a:pt x="171" y="20"/>
                    <a:pt x="172" y="22"/>
                    <a:pt x="173" y="24"/>
                  </a:cubicBezTo>
                  <a:cubicBezTo>
                    <a:pt x="174" y="25"/>
                    <a:pt x="175" y="26"/>
                    <a:pt x="176" y="27"/>
                  </a:cubicBezTo>
                  <a:cubicBezTo>
                    <a:pt x="177" y="28"/>
                    <a:pt x="177" y="29"/>
                    <a:pt x="178" y="30"/>
                  </a:cubicBezTo>
                  <a:cubicBezTo>
                    <a:pt x="179" y="31"/>
                    <a:pt x="179" y="31"/>
                    <a:pt x="179" y="32"/>
                  </a:cubicBezTo>
                  <a:cubicBezTo>
                    <a:pt x="180" y="33"/>
                    <a:pt x="180" y="33"/>
                    <a:pt x="180" y="34"/>
                  </a:cubicBezTo>
                  <a:cubicBezTo>
                    <a:pt x="181" y="34"/>
                    <a:pt x="181" y="35"/>
                    <a:pt x="182" y="36"/>
                  </a:cubicBezTo>
                  <a:cubicBezTo>
                    <a:pt x="182" y="36"/>
                    <a:pt x="183" y="37"/>
                    <a:pt x="183" y="38"/>
                  </a:cubicBezTo>
                  <a:cubicBezTo>
                    <a:pt x="184" y="38"/>
                    <a:pt x="184" y="38"/>
                    <a:pt x="185" y="39"/>
                  </a:cubicBezTo>
                  <a:cubicBezTo>
                    <a:pt x="186" y="39"/>
                    <a:pt x="186" y="40"/>
                    <a:pt x="187" y="40"/>
                  </a:cubicBezTo>
                  <a:cubicBezTo>
                    <a:pt x="188" y="40"/>
                    <a:pt x="189" y="41"/>
                    <a:pt x="190" y="41"/>
                  </a:cubicBezTo>
                  <a:cubicBezTo>
                    <a:pt x="190" y="41"/>
                    <a:pt x="191" y="42"/>
                    <a:pt x="191" y="42"/>
                  </a:cubicBezTo>
                  <a:cubicBezTo>
                    <a:pt x="192" y="42"/>
                    <a:pt x="192" y="43"/>
                    <a:pt x="193" y="43"/>
                  </a:cubicBezTo>
                  <a:cubicBezTo>
                    <a:pt x="193" y="43"/>
                    <a:pt x="194" y="43"/>
                    <a:pt x="194" y="43"/>
                  </a:cubicBezTo>
                  <a:cubicBezTo>
                    <a:pt x="195" y="44"/>
                    <a:pt x="196" y="44"/>
                    <a:pt x="197" y="44"/>
                  </a:cubicBezTo>
                  <a:cubicBezTo>
                    <a:pt x="197" y="45"/>
                    <a:pt x="198" y="45"/>
                    <a:pt x="198" y="45"/>
                  </a:cubicBezTo>
                  <a:cubicBezTo>
                    <a:pt x="199" y="45"/>
                    <a:pt x="199" y="45"/>
                    <a:pt x="199" y="46"/>
                  </a:cubicBezTo>
                  <a:cubicBezTo>
                    <a:pt x="200" y="46"/>
                    <a:pt x="201" y="47"/>
                    <a:pt x="202" y="48"/>
                  </a:cubicBezTo>
                  <a:cubicBezTo>
                    <a:pt x="203" y="48"/>
                    <a:pt x="203" y="48"/>
                    <a:pt x="203" y="49"/>
                  </a:cubicBezTo>
                  <a:cubicBezTo>
                    <a:pt x="204" y="49"/>
                    <a:pt x="204" y="49"/>
                    <a:pt x="204" y="50"/>
                  </a:cubicBezTo>
                  <a:cubicBezTo>
                    <a:pt x="205" y="50"/>
                    <a:pt x="206" y="51"/>
                    <a:pt x="206" y="51"/>
                  </a:cubicBezTo>
                  <a:cubicBezTo>
                    <a:pt x="208" y="52"/>
                    <a:pt x="210" y="54"/>
                    <a:pt x="212" y="56"/>
                  </a:cubicBezTo>
                  <a:cubicBezTo>
                    <a:pt x="213" y="57"/>
                    <a:pt x="215" y="57"/>
                    <a:pt x="216" y="58"/>
                  </a:cubicBezTo>
                  <a:cubicBezTo>
                    <a:pt x="217" y="59"/>
                    <a:pt x="218" y="59"/>
                    <a:pt x="220" y="60"/>
                  </a:cubicBezTo>
                  <a:cubicBezTo>
                    <a:pt x="221" y="61"/>
                    <a:pt x="222" y="62"/>
                    <a:pt x="224" y="62"/>
                  </a:cubicBezTo>
                  <a:cubicBezTo>
                    <a:pt x="225" y="63"/>
                    <a:pt x="227" y="63"/>
                    <a:pt x="228" y="64"/>
                  </a:cubicBezTo>
                  <a:cubicBezTo>
                    <a:pt x="229" y="65"/>
                    <a:pt x="231" y="66"/>
                    <a:pt x="232" y="67"/>
                  </a:cubicBezTo>
                  <a:cubicBezTo>
                    <a:pt x="233" y="69"/>
                    <a:pt x="234" y="70"/>
                    <a:pt x="236" y="71"/>
                  </a:cubicBezTo>
                  <a:cubicBezTo>
                    <a:pt x="238" y="73"/>
                    <a:pt x="240" y="74"/>
                    <a:pt x="243" y="76"/>
                  </a:cubicBezTo>
                  <a:cubicBezTo>
                    <a:pt x="244" y="77"/>
                    <a:pt x="246" y="79"/>
                    <a:pt x="247" y="80"/>
                  </a:cubicBezTo>
                  <a:cubicBezTo>
                    <a:pt x="249" y="81"/>
                    <a:pt x="250" y="82"/>
                    <a:pt x="252" y="82"/>
                  </a:cubicBezTo>
                  <a:cubicBezTo>
                    <a:pt x="253" y="83"/>
                    <a:pt x="254" y="84"/>
                    <a:pt x="255" y="84"/>
                  </a:cubicBezTo>
                  <a:cubicBezTo>
                    <a:pt x="256" y="85"/>
                    <a:pt x="258" y="86"/>
                    <a:pt x="259" y="87"/>
                  </a:cubicBezTo>
                  <a:cubicBezTo>
                    <a:pt x="261" y="88"/>
                    <a:pt x="263" y="88"/>
                    <a:pt x="265" y="89"/>
                  </a:cubicBezTo>
                  <a:cubicBezTo>
                    <a:pt x="267" y="89"/>
                    <a:pt x="269" y="88"/>
                    <a:pt x="271" y="89"/>
                  </a:cubicBezTo>
                  <a:cubicBezTo>
                    <a:pt x="272" y="89"/>
                    <a:pt x="273" y="90"/>
                    <a:pt x="274" y="91"/>
                  </a:cubicBezTo>
                  <a:cubicBezTo>
                    <a:pt x="275" y="91"/>
                    <a:pt x="277" y="92"/>
                    <a:pt x="278" y="92"/>
                  </a:cubicBezTo>
                  <a:cubicBezTo>
                    <a:pt x="280" y="92"/>
                    <a:pt x="280" y="90"/>
                    <a:pt x="280" y="89"/>
                  </a:cubicBezTo>
                  <a:cubicBezTo>
                    <a:pt x="280" y="87"/>
                    <a:pt x="280" y="86"/>
                    <a:pt x="280" y="85"/>
                  </a:cubicBezTo>
                  <a:cubicBezTo>
                    <a:pt x="280" y="83"/>
                    <a:pt x="280" y="82"/>
                    <a:pt x="282" y="82"/>
                  </a:cubicBezTo>
                  <a:cubicBezTo>
                    <a:pt x="283" y="81"/>
                    <a:pt x="285" y="82"/>
                    <a:pt x="286" y="83"/>
                  </a:cubicBezTo>
                  <a:cubicBezTo>
                    <a:pt x="287" y="85"/>
                    <a:pt x="289" y="86"/>
                    <a:pt x="290" y="87"/>
                  </a:cubicBezTo>
                  <a:cubicBezTo>
                    <a:pt x="294" y="89"/>
                    <a:pt x="296" y="93"/>
                    <a:pt x="299" y="96"/>
                  </a:cubicBezTo>
                  <a:cubicBezTo>
                    <a:pt x="300" y="98"/>
                    <a:pt x="302" y="99"/>
                    <a:pt x="303" y="100"/>
                  </a:cubicBezTo>
                  <a:cubicBezTo>
                    <a:pt x="305" y="101"/>
                    <a:pt x="307" y="103"/>
                    <a:pt x="308" y="105"/>
                  </a:cubicBezTo>
                  <a:cubicBezTo>
                    <a:pt x="308" y="107"/>
                    <a:pt x="308" y="108"/>
                    <a:pt x="308" y="110"/>
                  </a:cubicBezTo>
                  <a:cubicBezTo>
                    <a:pt x="308" y="111"/>
                    <a:pt x="308" y="113"/>
                    <a:pt x="309" y="114"/>
                  </a:cubicBezTo>
                  <a:cubicBezTo>
                    <a:pt x="309" y="117"/>
                    <a:pt x="310" y="120"/>
                    <a:pt x="311" y="123"/>
                  </a:cubicBezTo>
                  <a:cubicBezTo>
                    <a:pt x="311" y="125"/>
                    <a:pt x="312" y="127"/>
                    <a:pt x="313" y="128"/>
                  </a:cubicBezTo>
                  <a:cubicBezTo>
                    <a:pt x="314" y="130"/>
                    <a:pt x="315" y="131"/>
                    <a:pt x="315" y="132"/>
                  </a:cubicBezTo>
                  <a:cubicBezTo>
                    <a:pt x="316" y="133"/>
                    <a:pt x="317" y="134"/>
                    <a:pt x="318" y="136"/>
                  </a:cubicBezTo>
                  <a:cubicBezTo>
                    <a:pt x="319" y="137"/>
                    <a:pt x="319" y="138"/>
                    <a:pt x="319" y="140"/>
                  </a:cubicBezTo>
                  <a:cubicBezTo>
                    <a:pt x="320" y="142"/>
                    <a:pt x="321" y="145"/>
                    <a:pt x="322" y="148"/>
                  </a:cubicBezTo>
                  <a:cubicBezTo>
                    <a:pt x="323" y="150"/>
                    <a:pt x="323" y="152"/>
                    <a:pt x="324" y="154"/>
                  </a:cubicBezTo>
                  <a:cubicBezTo>
                    <a:pt x="325" y="155"/>
                    <a:pt x="326" y="156"/>
                    <a:pt x="326" y="158"/>
                  </a:cubicBezTo>
                  <a:cubicBezTo>
                    <a:pt x="329" y="162"/>
                    <a:pt x="333" y="164"/>
                    <a:pt x="335" y="168"/>
                  </a:cubicBezTo>
                  <a:cubicBezTo>
                    <a:pt x="336" y="169"/>
                    <a:pt x="336" y="171"/>
                    <a:pt x="337" y="172"/>
                  </a:cubicBezTo>
                  <a:cubicBezTo>
                    <a:pt x="337" y="173"/>
                    <a:pt x="338" y="174"/>
                    <a:pt x="338" y="175"/>
                  </a:cubicBezTo>
                  <a:cubicBezTo>
                    <a:pt x="339" y="176"/>
                    <a:pt x="340" y="177"/>
                    <a:pt x="341" y="178"/>
                  </a:cubicBezTo>
                  <a:cubicBezTo>
                    <a:pt x="342" y="179"/>
                    <a:pt x="342" y="179"/>
                    <a:pt x="342" y="179"/>
                  </a:cubicBezTo>
                  <a:cubicBezTo>
                    <a:pt x="343" y="180"/>
                    <a:pt x="343" y="181"/>
                    <a:pt x="343" y="182"/>
                  </a:cubicBezTo>
                  <a:cubicBezTo>
                    <a:pt x="343" y="182"/>
                    <a:pt x="344" y="182"/>
                    <a:pt x="344" y="183"/>
                  </a:cubicBezTo>
                  <a:cubicBezTo>
                    <a:pt x="344" y="184"/>
                    <a:pt x="344" y="185"/>
                    <a:pt x="344" y="186"/>
                  </a:cubicBezTo>
                  <a:cubicBezTo>
                    <a:pt x="344" y="187"/>
                    <a:pt x="344" y="188"/>
                    <a:pt x="345" y="188"/>
                  </a:cubicBezTo>
                  <a:cubicBezTo>
                    <a:pt x="345" y="189"/>
                    <a:pt x="345" y="189"/>
                    <a:pt x="345" y="190"/>
                  </a:cubicBezTo>
                  <a:cubicBezTo>
                    <a:pt x="345" y="190"/>
                    <a:pt x="345" y="191"/>
                    <a:pt x="345" y="191"/>
                  </a:cubicBezTo>
                  <a:cubicBezTo>
                    <a:pt x="345" y="194"/>
                    <a:pt x="345" y="194"/>
                    <a:pt x="345" y="194"/>
                  </a:cubicBezTo>
                  <a:cubicBezTo>
                    <a:pt x="345" y="195"/>
                    <a:pt x="345" y="196"/>
                    <a:pt x="345" y="196"/>
                  </a:cubicBezTo>
                  <a:cubicBezTo>
                    <a:pt x="346" y="197"/>
                    <a:pt x="346" y="197"/>
                    <a:pt x="346" y="197"/>
                  </a:cubicBezTo>
                  <a:cubicBezTo>
                    <a:pt x="347" y="198"/>
                    <a:pt x="347" y="199"/>
                    <a:pt x="348" y="200"/>
                  </a:cubicBezTo>
                  <a:cubicBezTo>
                    <a:pt x="349" y="200"/>
                    <a:pt x="349" y="201"/>
                    <a:pt x="350" y="201"/>
                  </a:cubicBezTo>
                  <a:cubicBezTo>
                    <a:pt x="351" y="202"/>
                    <a:pt x="351" y="203"/>
                    <a:pt x="352" y="205"/>
                  </a:cubicBezTo>
                  <a:cubicBezTo>
                    <a:pt x="353" y="205"/>
                    <a:pt x="353" y="205"/>
                    <a:pt x="353" y="205"/>
                  </a:cubicBezTo>
                  <a:cubicBezTo>
                    <a:pt x="353" y="206"/>
                    <a:pt x="354" y="207"/>
                    <a:pt x="355" y="208"/>
                  </a:cubicBezTo>
                  <a:cubicBezTo>
                    <a:pt x="355" y="208"/>
                    <a:pt x="356" y="209"/>
                    <a:pt x="356" y="210"/>
                  </a:cubicBezTo>
                  <a:cubicBezTo>
                    <a:pt x="356" y="211"/>
                    <a:pt x="357" y="212"/>
                    <a:pt x="357" y="213"/>
                  </a:cubicBezTo>
                  <a:cubicBezTo>
                    <a:pt x="357" y="214"/>
                    <a:pt x="358" y="215"/>
                    <a:pt x="358" y="216"/>
                  </a:cubicBezTo>
                  <a:cubicBezTo>
                    <a:pt x="358" y="216"/>
                    <a:pt x="358" y="217"/>
                    <a:pt x="359" y="217"/>
                  </a:cubicBezTo>
                  <a:cubicBezTo>
                    <a:pt x="359" y="218"/>
                    <a:pt x="359" y="218"/>
                    <a:pt x="359" y="219"/>
                  </a:cubicBezTo>
                  <a:cubicBezTo>
                    <a:pt x="360" y="219"/>
                    <a:pt x="360" y="220"/>
                    <a:pt x="360" y="221"/>
                  </a:cubicBezTo>
                  <a:cubicBezTo>
                    <a:pt x="360" y="222"/>
                    <a:pt x="360" y="222"/>
                    <a:pt x="360" y="223"/>
                  </a:cubicBezTo>
                  <a:cubicBezTo>
                    <a:pt x="360" y="223"/>
                    <a:pt x="360" y="224"/>
                    <a:pt x="360" y="224"/>
                  </a:cubicBezTo>
                  <a:cubicBezTo>
                    <a:pt x="361" y="225"/>
                    <a:pt x="361" y="226"/>
                    <a:pt x="361" y="227"/>
                  </a:cubicBezTo>
                  <a:cubicBezTo>
                    <a:pt x="362" y="230"/>
                    <a:pt x="363" y="232"/>
                    <a:pt x="364" y="234"/>
                  </a:cubicBezTo>
                  <a:cubicBezTo>
                    <a:pt x="364" y="235"/>
                    <a:pt x="365" y="235"/>
                    <a:pt x="365" y="236"/>
                  </a:cubicBezTo>
                  <a:cubicBezTo>
                    <a:pt x="365" y="236"/>
                    <a:pt x="365" y="237"/>
                    <a:pt x="365" y="237"/>
                  </a:cubicBezTo>
                  <a:cubicBezTo>
                    <a:pt x="366" y="238"/>
                    <a:pt x="366" y="238"/>
                    <a:pt x="366" y="239"/>
                  </a:cubicBezTo>
                  <a:cubicBezTo>
                    <a:pt x="366" y="240"/>
                    <a:pt x="366" y="240"/>
                    <a:pt x="366" y="241"/>
                  </a:cubicBezTo>
                  <a:cubicBezTo>
                    <a:pt x="366" y="242"/>
                    <a:pt x="366" y="242"/>
                    <a:pt x="366" y="243"/>
                  </a:cubicBezTo>
                  <a:cubicBezTo>
                    <a:pt x="366" y="243"/>
                    <a:pt x="366" y="244"/>
                    <a:pt x="367" y="245"/>
                  </a:cubicBezTo>
                  <a:cubicBezTo>
                    <a:pt x="367" y="246"/>
                    <a:pt x="367" y="248"/>
                    <a:pt x="368" y="249"/>
                  </a:cubicBezTo>
                  <a:cubicBezTo>
                    <a:pt x="368" y="250"/>
                    <a:pt x="368" y="251"/>
                    <a:pt x="368" y="252"/>
                  </a:cubicBezTo>
                  <a:cubicBezTo>
                    <a:pt x="369" y="255"/>
                    <a:pt x="370" y="257"/>
                    <a:pt x="371" y="260"/>
                  </a:cubicBezTo>
                  <a:cubicBezTo>
                    <a:pt x="372" y="261"/>
                    <a:pt x="372" y="262"/>
                    <a:pt x="373" y="263"/>
                  </a:cubicBezTo>
                  <a:cubicBezTo>
                    <a:pt x="373" y="264"/>
                    <a:pt x="374" y="265"/>
                    <a:pt x="374" y="266"/>
                  </a:cubicBezTo>
                  <a:cubicBezTo>
                    <a:pt x="375" y="267"/>
                    <a:pt x="375" y="267"/>
                    <a:pt x="375" y="268"/>
                  </a:cubicBezTo>
                  <a:cubicBezTo>
                    <a:pt x="375" y="268"/>
                    <a:pt x="375" y="269"/>
                    <a:pt x="375" y="269"/>
                  </a:cubicBezTo>
                  <a:cubicBezTo>
                    <a:pt x="375" y="269"/>
                    <a:pt x="375" y="269"/>
                    <a:pt x="376" y="269"/>
                  </a:cubicBezTo>
                  <a:cubicBezTo>
                    <a:pt x="376" y="270"/>
                    <a:pt x="377" y="271"/>
                    <a:pt x="377" y="273"/>
                  </a:cubicBezTo>
                  <a:cubicBezTo>
                    <a:pt x="378" y="274"/>
                    <a:pt x="378" y="274"/>
                    <a:pt x="378" y="27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 name="Freeform 690">
              <a:extLst>
                <a:ext uri="{FF2B5EF4-FFF2-40B4-BE49-F238E27FC236}">
                  <a16:creationId xmlns:a16="http://schemas.microsoft.com/office/drawing/2014/main" id="{ECF1A402-31EB-CF46-8526-93D358B1F3D7}"/>
                </a:ext>
              </a:extLst>
            </p:cNvPr>
            <p:cNvSpPr>
              <a:spLocks/>
            </p:cNvSpPr>
            <p:nvPr/>
          </p:nvSpPr>
          <p:spPr bwMode="auto">
            <a:xfrm>
              <a:off x="2015458" y="10344101"/>
              <a:ext cx="1128713" cy="1028700"/>
            </a:xfrm>
            <a:custGeom>
              <a:avLst/>
              <a:gdLst>
                <a:gd name="T0" fmla="*/ 338 w 355"/>
                <a:gd name="T1" fmla="*/ 249 h 324"/>
                <a:gd name="T2" fmla="*/ 321 w 355"/>
                <a:gd name="T3" fmla="*/ 272 h 324"/>
                <a:gd name="T4" fmla="*/ 297 w 355"/>
                <a:gd name="T5" fmla="*/ 277 h 324"/>
                <a:gd name="T6" fmla="*/ 276 w 355"/>
                <a:gd name="T7" fmla="*/ 271 h 324"/>
                <a:gd name="T8" fmla="*/ 239 w 355"/>
                <a:gd name="T9" fmla="*/ 283 h 324"/>
                <a:gd name="T10" fmla="*/ 228 w 355"/>
                <a:gd name="T11" fmla="*/ 312 h 324"/>
                <a:gd name="T12" fmla="*/ 193 w 355"/>
                <a:gd name="T13" fmla="*/ 319 h 324"/>
                <a:gd name="T14" fmla="*/ 175 w 355"/>
                <a:gd name="T15" fmla="*/ 313 h 324"/>
                <a:gd name="T16" fmla="*/ 152 w 355"/>
                <a:gd name="T17" fmla="*/ 297 h 324"/>
                <a:gd name="T18" fmla="*/ 132 w 355"/>
                <a:gd name="T19" fmla="*/ 304 h 324"/>
                <a:gd name="T20" fmla="*/ 102 w 355"/>
                <a:gd name="T21" fmla="*/ 298 h 324"/>
                <a:gd name="T22" fmla="*/ 80 w 355"/>
                <a:gd name="T23" fmla="*/ 278 h 324"/>
                <a:gd name="T24" fmla="*/ 67 w 355"/>
                <a:gd name="T25" fmla="*/ 261 h 324"/>
                <a:gd name="T26" fmla="*/ 36 w 355"/>
                <a:gd name="T27" fmla="*/ 247 h 324"/>
                <a:gd name="T28" fmla="*/ 6 w 355"/>
                <a:gd name="T29" fmla="*/ 232 h 324"/>
                <a:gd name="T30" fmla="*/ 47 w 355"/>
                <a:gd name="T31" fmla="*/ 213 h 324"/>
                <a:gd name="T32" fmla="*/ 60 w 355"/>
                <a:gd name="T33" fmla="*/ 203 h 324"/>
                <a:gd name="T34" fmla="*/ 68 w 355"/>
                <a:gd name="T35" fmla="*/ 190 h 324"/>
                <a:gd name="T36" fmla="*/ 46 w 355"/>
                <a:gd name="T37" fmla="*/ 169 h 324"/>
                <a:gd name="T38" fmla="*/ 35 w 355"/>
                <a:gd name="T39" fmla="*/ 142 h 324"/>
                <a:gd name="T40" fmla="*/ 17 w 355"/>
                <a:gd name="T41" fmla="*/ 127 h 324"/>
                <a:gd name="T42" fmla="*/ 25 w 355"/>
                <a:gd name="T43" fmla="*/ 104 h 324"/>
                <a:gd name="T44" fmla="*/ 49 w 355"/>
                <a:gd name="T45" fmla="*/ 96 h 324"/>
                <a:gd name="T46" fmla="*/ 59 w 355"/>
                <a:gd name="T47" fmla="*/ 69 h 324"/>
                <a:gd name="T48" fmla="*/ 77 w 355"/>
                <a:gd name="T49" fmla="*/ 47 h 324"/>
                <a:gd name="T50" fmla="*/ 101 w 355"/>
                <a:gd name="T51" fmla="*/ 24 h 324"/>
                <a:gd name="T52" fmla="*/ 139 w 355"/>
                <a:gd name="T53" fmla="*/ 15 h 324"/>
                <a:gd name="T54" fmla="*/ 166 w 355"/>
                <a:gd name="T55" fmla="*/ 2 h 324"/>
                <a:gd name="T56" fmla="*/ 167 w 355"/>
                <a:gd name="T57" fmla="*/ 10 h 324"/>
                <a:gd name="T58" fmla="*/ 171 w 355"/>
                <a:gd name="T59" fmla="*/ 16 h 324"/>
                <a:gd name="T60" fmla="*/ 174 w 355"/>
                <a:gd name="T61" fmla="*/ 24 h 324"/>
                <a:gd name="T62" fmla="*/ 178 w 355"/>
                <a:gd name="T63" fmla="*/ 31 h 324"/>
                <a:gd name="T64" fmla="*/ 179 w 355"/>
                <a:gd name="T65" fmla="*/ 34 h 324"/>
                <a:gd name="T66" fmla="*/ 182 w 355"/>
                <a:gd name="T67" fmla="*/ 45 h 324"/>
                <a:gd name="T68" fmla="*/ 192 w 355"/>
                <a:gd name="T69" fmla="*/ 64 h 324"/>
                <a:gd name="T70" fmla="*/ 203 w 355"/>
                <a:gd name="T71" fmla="*/ 75 h 324"/>
                <a:gd name="T72" fmla="*/ 214 w 355"/>
                <a:gd name="T73" fmla="*/ 88 h 324"/>
                <a:gd name="T74" fmla="*/ 242 w 355"/>
                <a:gd name="T75" fmla="*/ 119 h 324"/>
                <a:gd name="T76" fmla="*/ 257 w 355"/>
                <a:gd name="T77" fmla="*/ 128 h 324"/>
                <a:gd name="T78" fmla="*/ 271 w 355"/>
                <a:gd name="T79" fmla="*/ 136 h 324"/>
                <a:gd name="T80" fmla="*/ 279 w 355"/>
                <a:gd name="T81" fmla="*/ 147 h 324"/>
                <a:gd name="T82" fmla="*/ 284 w 355"/>
                <a:gd name="T83" fmla="*/ 151 h 324"/>
                <a:gd name="T84" fmla="*/ 292 w 355"/>
                <a:gd name="T85" fmla="*/ 158 h 324"/>
                <a:gd name="T86" fmla="*/ 295 w 355"/>
                <a:gd name="T87" fmla="*/ 161 h 324"/>
                <a:gd name="T88" fmla="*/ 303 w 355"/>
                <a:gd name="T89" fmla="*/ 168 h 324"/>
                <a:gd name="T90" fmla="*/ 309 w 355"/>
                <a:gd name="T91" fmla="*/ 173 h 324"/>
                <a:gd name="T92" fmla="*/ 321 w 355"/>
                <a:gd name="T93" fmla="*/ 180 h 324"/>
                <a:gd name="T94" fmla="*/ 339 w 355"/>
                <a:gd name="T95" fmla="*/ 185 h 324"/>
                <a:gd name="T96" fmla="*/ 347 w 355"/>
                <a:gd name="T97" fmla="*/ 20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5" h="324">
                  <a:moveTo>
                    <a:pt x="355" y="210"/>
                  </a:moveTo>
                  <a:cubicBezTo>
                    <a:pt x="354" y="222"/>
                    <a:pt x="354" y="222"/>
                    <a:pt x="354" y="222"/>
                  </a:cubicBezTo>
                  <a:cubicBezTo>
                    <a:pt x="338" y="238"/>
                    <a:pt x="338" y="238"/>
                    <a:pt x="338" y="238"/>
                  </a:cubicBezTo>
                  <a:cubicBezTo>
                    <a:pt x="338" y="249"/>
                    <a:pt x="338" y="249"/>
                    <a:pt x="338" y="249"/>
                  </a:cubicBezTo>
                  <a:cubicBezTo>
                    <a:pt x="335" y="255"/>
                    <a:pt x="335" y="255"/>
                    <a:pt x="335" y="255"/>
                  </a:cubicBezTo>
                  <a:cubicBezTo>
                    <a:pt x="326" y="263"/>
                    <a:pt x="326" y="263"/>
                    <a:pt x="326" y="263"/>
                  </a:cubicBezTo>
                  <a:cubicBezTo>
                    <a:pt x="326" y="268"/>
                    <a:pt x="326" y="268"/>
                    <a:pt x="326" y="268"/>
                  </a:cubicBezTo>
                  <a:cubicBezTo>
                    <a:pt x="321" y="272"/>
                    <a:pt x="321" y="272"/>
                    <a:pt x="321" y="272"/>
                  </a:cubicBezTo>
                  <a:cubicBezTo>
                    <a:pt x="319" y="283"/>
                    <a:pt x="319" y="283"/>
                    <a:pt x="319" y="283"/>
                  </a:cubicBezTo>
                  <a:cubicBezTo>
                    <a:pt x="302" y="295"/>
                    <a:pt x="302" y="295"/>
                    <a:pt x="302" y="295"/>
                  </a:cubicBezTo>
                  <a:cubicBezTo>
                    <a:pt x="299" y="289"/>
                    <a:pt x="299" y="289"/>
                    <a:pt x="299" y="289"/>
                  </a:cubicBezTo>
                  <a:cubicBezTo>
                    <a:pt x="297" y="277"/>
                    <a:pt x="297" y="277"/>
                    <a:pt x="297" y="277"/>
                  </a:cubicBezTo>
                  <a:cubicBezTo>
                    <a:pt x="292" y="275"/>
                    <a:pt x="292" y="275"/>
                    <a:pt x="292" y="275"/>
                  </a:cubicBezTo>
                  <a:cubicBezTo>
                    <a:pt x="289" y="270"/>
                    <a:pt x="289" y="270"/>
                    <a:pt x="289" y="270"/>
                  </a:cubicBezTo>
                  <a:cubicBezTo>
                    <a:pt x="282" y="267"/>
                    <a:pt x="282" y="267"/>
                    <a:pt x="282" y="267"/>
                  </a:cubicBezTo>
                  <a:cubicBezTo>
                    <a:pt x="276" y="271"/>
                    <a:pt x="276" y="271"/>
                    <a:pt x="276" y="271"/>
                  </a:cubicBezTo>
                  <a:cubicBezTo>
                    <a:pt x="269" y="262"/>
                    <a:pt x="269" y="262"/>
                    <a:pt x="269" y="262"/>
                  </a:cubicBezTo>
                  <a:cubicBezTo>
                    <a:pt x="262" y="261"/>
                    <a:pt x="262" y="261"/>
                    <a:pt x="262" y="261"/>
                  </a:cubicBezTo>
                  <a:cubicBezTo>
                    <a:pt x="262" y="261"/>
                    <a:pt x="244" y="274"/>
                    <a:pt x="243" y="278"/>
                  </a:cubicBezTo>
                  <a:cubicBezTo>
                    <a:pt x="243" y="281"/>
                    <a:pt x="239" y="283"/>
                    <a:pt x="239" y="283"/>
                  </a:cubicBezTo>
                  <a:cubicBezTo>
                    <a:pt x="240" y="293"/>
                    <a:pt x="240" y="293"/>
                    <a:pt x="240" y="293"/>
                  </a:cubicBezTo>
                  <a:cubicBezTo>
                    <a:pt x="240" y="293"/>
                    <a:pt x="250" y="294"/>
                    <a:pt x="248" y="299"/>
                  </a:cubicBezTo>
                  <a:cubicBezTo>
                    <a:pt x="246" y="304"/>
                    <a:pt x="240" y="303"/>
                    <a:pt x="237" y="306"/>
                  </a:cubicBezTo>
                  <a:cubicBezTo>
                    <a:pt x="233" y="309"/>
                    <a:pt x="231" y="315"/>
                    <a:pt x="228" y="312"/>
                  </a:cubicBezTo>
                  <a:cubicBezTo>
                    <a:pt x="225" y="310"/>
                    <a:pt x="223" y="311"/>
                    <a:pt x="221" y="315"/>
                  </a:cubicBezTo>
                  <a:cubicBezTo>
                    <a:pt x="219" y="318"/>
                    <a:pt x="215" y="323"/>
                    <a:pt x="212" y="321"/>
                  </a:cubicBezTo>
                  <a:cubicBezTo>
                    <a:pt x="209" y="319"/>
                    <a:pt x="200" y="324"/>
                    <a:pt x="200" y="324"/>
                  </a:cubicBezTo>
                  <a:cubicBezTo>
                    <a:pt x="193" y="319"/>
                    <a:pt x="193" y="319"/>
                    <a:pt x="193" y="319"/>
                  </a:cubicBezTo>
                  <a:cubicBezTo>
                    <a:pt x="192" y="313"/>
                    <a:pt x="192" y="313"/>
                    <a:pt x="192" y="313"/>
                  </a:cubicBezTo>
                  <a:cubicBezTo>
                    <a:pt x="188" y="308"/>
                    <a:pt x="188" y="308"/>
                    <a:pt x="188" y="308"/>
                  </a:cubicBezTo>
                  <a:cubicBezTo>
                    <a:pt x="182" y="314"/>
                    <a:pt x="182" y="314"/>
                    <a:pt x="182" y="314"/>
                  </a:cubicBezTo>
                  <a:cubicBezTo>
                    <a:pt x="175" y="313"/>
                    <a:pt x="175" y="313"/>
                    <a:pt x="175" y="313"/>
                  </a:cubicBezTo>
                  <a:cubicBezTo>
                    <a:pt x="173" y="307"/>
                    <a:pt x="173" y="307"/>
                    <a:pt x="173" y="307"/>
                  </a:cubicBezTo>
                  <a:cubicBezTo>
                    <a:pt x="167" y="312"/>
                    <a:pt x="167" y="312"/>
                    <a:pt x="167" y="312"/>
                  </a:cubicBezTo>
                  <a:cubicBezTo>
                    <a:pt x="161" y="312"/>
                    <a:pt x="161" y="312"/>
                    <a:pt x="161" y="312"/>
                  </a:cubicBezTo>
                  <a:cubicBezTo>
                    <a:pt x="152" y="297"/>
                    <a:pt x="152" y="297"/>
                    <a:pt x="152" y="297"/>
                  </a:cubicBezTo>
                  <a:cubicBezTo>
                    <a:pt x="145" y="302"/>
                    <a:pt x="145" y="302"/>
                    <a:pt x="145" y="302"/>
                  </a:cubicBezTo>
                  <a:cubicBezTo>
                    <a:pt x="139" y="293"/>
                    <a:pt x="139" y="293"/>
                    <a:pt x="139" y="293"/>
                  </a:cubicBezTo>
                  <a:cubicBezTo>
                    <a:pt x="135" y="295"/>
                    <a:pt x="135" y="295"/>
                    <a:pt x="135" y="295"/>
                  </a:cubicBezTo>
                  <a:cubicBezTo>
                    <a:pt x="132" y="304"/>
                    <a:pt x="132" y="304"/>
                    <a:pt x="132" y="304"/>
                  </a:cubicBezTo>
                  <a:cubicBezTo>
                    <a:pt x="122" y="309"/>
                    <a:pt x="122" y="309"/>
                    <a:pt x="122" y="309"/>
                  </a:cubicBezTo>
                  <a:cubicBezTo>
                    <a:pt x="110" y="303"/>
                    <a:pt x="110" y="303"/>
                    <a:pt x="110" y="303"/>
                  </a:cubicBezTo>
                  <a:cubicBezTo>
                    <a:pt x="108" y="298"/>
                    <a:pt x="108" y="298"/>
                    <a:pt x="108" y="298"/>
                  </a:cubicBezTo>
                  <a:cubicBezTo>
                    <a:pt x="102" y="298"/>
                    <a:pt x="102" y="298"/>
                    <a:pt x="102" y="298"/>
                  </a:cubicBezTo>
                  <a:cubicBezTo>
                    <a:pt x="91" y="291"/>
                    <a:pt x="91" y="291"/>
                    <a:pt x="91" y="291"/>
                  </a:cubicBezTo>
                  <a:cubicBezTo>
                    <a:pt x="85" y="297"/>
                    <a:pt x="85" y="297"/>
                    <a:pt x="85" y="297"/>
                  </a:cubicBezTo>
                  <a:cubicBezTo>
                    <a:pt x="81" y="293"/>
                    <a:pt x="81" y="293"/>
                    <a:pt x="81" y="293"/>
                  </a:cubicBezTo>
                  <a:cubicBezTo>
                    <a:pt x="80" y="278"/>
                    <a:pt x="80" y="278"/>
                    <a:pt x="80" y="278"/>
                  </a:cubicBezTo>
                  <a:cubicBezTo>
                    <a:pt x="82" y="273"/>
                    <a:pt x="82" y="273"/>
                    <a:pt x="82" y="273"/>
                  </a:cubicBezTo>
                  <a:cubicBezTo>
                    <a:pt x="78" y="268"/>
                    <a:pt x="78" y="268"/>
                    <a:pt x="78" y="268"/>
                  </a:cubicBezTo>
                  <a:cubicBezTo>
                    <a:pt x="70" y="268"/>
                    <a:pt x="70" y="268"/>
                    <a:pt x="70" y="268"/>
                  </a:cubicBezTo>
                  <a:cubicBezTo>
                    <a:pt x="67" y="261"/>
                    <a:pt x="67" y="261"/>
                    <a:pt x="67" y="261"/>
                  </a:cubicBezTo>
                  <a:cubicBezTo>
                    <a:pt x="62" y="261"/>
                    <a:pt x="62" y="261"/>
                    <a:pt x="62" y="261"/>
                  </a:cubicBezTo>
                  <a:cubicBezTo>
                    <a:pt x="57" y="257"/>
                    <a:pt x="57" y="257"/>
                    <a:pt x="57" y="257"/>
                  </a:cubicBezTo>
                  <a:cubicBezTo>
                    <a:pt x="49" y="256"/>
                    <a:pt x="49" y="256"/>
                    <a:pt x="49" y="256"/>
                  </a:cubicBezTo>
                  <a:cubicBezTo>
                    <a:pt x="36" y="247"/>
                    <a:pt x="36" y="247"/>
                    <a:pt x="36" y="247"/>
                  </a:cubicBezTo>
                  <a:cubicBezTo>
                    <a:pt x="22" y="246"/>
                    <a:pt x="22" y="246"/>
                    <a:pt x="22" y="246"/>
                  </a:cubicBezTo>
                  <a:cubicBezTo>
                    <a:pt x="15" y="250"/>
                    <a:pt x="15" y="250"/>
                    <a:pt x="15" y="250"/>
                  </a:cubicBezTo>
                  <a:cubicBezTo>
                    <a:pt x="2" y="237"/>
                    <a:pt x="2" y="237"/>
                    <a:pt x="2" y="237"/>
                  </a:cubicBezTo>
                  <a:cubicBezTo>
                    <a:pt x="6" y="232"/>
                    <a:pt x="6" y="232"/>
                    <a:pt x="6" y="232"/>
                  </a:cubicBezTo>
                  <a:cubicBezTo>
                    <a:pt x="0" y="219"/>
                    <a:pt x="0" y="219"/>
                    <a:pt x="0" y="219"/>
                  </a:cubicBezTo>
                  <a:cubicBezTo>
                    <a:pt x="15" y="205"/>
                    <a:pt x="15" y="205"/>
                    <a:pt x="15" y="205"/>
                  </a:cubicBezTo>
                  <a:cubicBezTo>
                    <a:pt x="30" y="203"/>
                    <a:pt x="30" y="203"/>
                    <a:pt x="30" y="203"/>
                  </a:cubicBezTo>
                  <a:cubicBezTo>
                    <a:pt x="47" y="213"/>
                    <a:pt x="47" y="213"/>
                    <a:pt x="47" y="213"/>
                  </a:cubicBezTo>
                  <a:cubicBezTo>
                    <a:pt x="54" y="210"/>
                    <a:pt x="54" y="210"/>
                    <a:pt x="54" y="210"/>
                  </a:cubicBezTo>
                  <a:cubicBezTo>
                    <a:pt x="61" y="212"/>
                    <a:pt x="61" y="212"/>
                    <a:pt x="61" y="212"/>
                  </a:cubicBezTo>
                  <a:cubicBezTo>
                    <a:pt x="65" y="208"/>
                    <a:pt x="65" y="208"/>
                    <a:pt x="65" y="208"/>
                  </a:cubicBezTo>
                  <a:cubicBezTo>
                    <a:pt x="60" y="203"/>
                    <a:pt x="60" y="203"/>
                    <a:pt x="60" y="203"/>
                  </a:cubicBezTo>
                  <a:cubicBezTo>
                    <a:pt x="63" y="199"/>
                    <a:pt x="63" y="199"/>
                    <a:pt x="63" y="199"/>
                  </a:cubicBezTo>
                  <a:cubicBezTo>
                    <a:pt x="77" y="200"/>
                    <a:pt x="77" y="200"/>
                    <a:pt x="77" y="200"/>
                  </a:cubicBezTo>
                  <a:cubicBezTo>
                    <a:pt x="78" y="196"/>
                    <a:pt x="78" y="196"/>
                    <a:pt x="78" y="196"/>
                  </a:cubicBezTo>
                  <a:cubicBezTo>
                    <a:pt x="68" y="190"/>
                    <a:pt x="68" y="190"/>
                    <a:pt x="68" y="190"/>
                  </a:cubicBezTo>
                  <a:cubicBezTo>
                    <a:pt x="68" y="186"/>
                    <a:pt x="68" y="186"/>
                    <a:pt x="68" y="186"/>
                  </a:cubicBezTo>
                  <a:cubicBezTo>
                    <a:pt x="57" y="185"/>
                    <a:pt x="57" y="185"/>
                    <a:pt x="57" y="185"/>
                  </a:cubicBezTo>
                  <a:cubicBezTo>
                    <a:pt x="42" y="173"/>
                    <a:pt x="42" y="173"/>
                    <a:pt x="42" y="173"/>
                  </a:cubicBezTo>
                  <a:cubicBezTo>
                    <a:pt x="46" y="169"/>
                    <a:pt x="46" y="169"/>
                    <a:pt x="46" y="169"/>
                  </a:cubicBezTo>
                  <a:cubicBezTo>
                    <a:pt x="32" y="159"/>
                    <a:pt x="32" y="159"/>
                    <a:pt x="32" y="159"/>
                  </a:cubicBezTo>
                  <a:cubicBezTo>
                    <a:pt x="31" y="151"/>
                    <a:pt x="31" y="151"/>
                    <a:pt x="31" y="151"/>
                  </a:cubicBezTo>
                  <a:cubicBezTo>
                    <a:pt x="35" y="149"/>
                    <a:pt x="35" y="149"/>
                    <a:pt x="35" y="149"/>
                  </a:cubicBezTo>
                  <a:cubicBezTo>
                    <a:pt x="35" y="142"/>
                    <a:pt x="35" y="142"/>
                    <a:pt x="35" y="142"/>
                  </a:cubicBezTo>
                  <a:cubicBezTo>
                    <a:pt x="26" y="137"/>
                    <a:pt x="26" y="137"/>
                    <a:pt x="26" y="137"/>
                  </a:cubicBezTo>
                  <a:cubicBezTo>
                    <a:pt x="18" y="137"/>
                    <a:pt x="18" y="137"/>
                    <a:pt x="18" y="137"/>
                  </a:cubicBezTo>
                  <a:cubicBezTo>
                    <a:pt x="14" y="132"/>
                    <a:pt x="14" y="132"/>
                    <a:pt x="14" y="132"/>
                  </a:cubicBezTo>
                  <a:cubicBezTo>
                    <a:pt x="17" y="127"/>
                    <a:pt x="17" y="127"/>
                    <a:pt x="17" y="127"/>
                  </a:cubicBezTo>
                  <a:cubicBezTo>
                    <a:pt x="24" y="129"/>
                    <a:pt x="24" y="129"/>
                    <a:pt x="24" y="129"/>
                  </a:cubicBezTo>
                  <a:cubicBezTo>
                    <a:pt x="24" y="129"/>
                    <a:pt x="30" y="121"/>
                    <a:pt x="31" y="121"/>
                  </a:cubicBezTo>
                  <a:cubicBezTo>
                    <a:pt x="31" y="112"/>
                    <a:pt x="31" y="112"/>
                    <a:pt x="31" y="112"/>
                  </a:cubicBezTo>
                  <a:cubicBezTo>
                    <a:pt x="25" y="104"/>
                    <a:pt x="25" y="104"/>
                    <a:pt x="25" y="104"/>
                  </a:cubicBezTo>
                  <a:cubicBezTo>
                    <a:pt x="30" y="101"/>
                    <a:pt x="30" y="101"/>
                    <a:pt x="30" y="101"/>
                  </a:cubicBezTo>
                  <a:cubicBezTo>
                    <a:pt x="30" y="93"/>
                    <a:pt x="30" y="93"/>
                    <a:pt x="30" y="93"/>
                  </a:cubicBezTo>
                  <a:cubicBezTo>
                    <a:pt x="46" y="92"/>
                    <a:pt x="46" y="92"/>
                    <a:pt x="46" y="92"/>
                  </a:cubicBezTo>
                  <a:cubicBezTo>
                    <a:pt x="49" y="96"/>
                    <a:pt x="49" y="96"/>
                    <a:pt x="49" y="96"/>
                  </a:cubicBezTo>
                  <a:cubicBezTo>
                    <a:pt x="66" y="90"/>
                    <a:pt x="66" y="90"/>
                    <a:pt x="66" y="90"/>
                  </a:cubicBezTo>
                  <a:cubicBezTo>
                    <a:pt x="73" y="78"/>
                    <a:pt x="73" y="78"/>
                    <a:pt x="73" y="78"/>
                  </a:cubicBezTo>
                  <a:cubicBezTo>
                    <a:pt x="73" y="78"/>
                    <a:pt x="71" y="73"/>
                    <a:pt x="71" y="73"/>
                  </a:cubicBezTo>
                  <a:cubicBezTo>
                    <a:pt x="71" y="73"/>
                    <a:pt x="59" y="69"/>
                    <a:pt x="59" y="69"/>
                  </a:cubicBezTo>
                  <a:cubicBezTo>
                    <a:pt x="62" y="63"/>
                    <a:pt x="62" y="63"/>
                    <a:pt x="62" y="63"/>
                  </a:cubicBezTo>
                  <a:cubicBezTo>
                    <a:pt x="69" y="61"/>
                    <a:pt x="69" y="61"/>
                    <a:pt x="69" y="61"/>
                  </a:cubicBezTo>
                  <a:cubicBezTo>
                    <a:pt x="76" y="57"/>
                    <a:pt x="76" y="57"/>
                    <a:pt x="76" y="57"/>
                  </a:cubicBezTo>
                  <a:cubicBezTo>
                    <a:pt x="77" y="47"/>
                    <a:pt x="77" y="47"/>
                    <a:pt x="77" y="47"/>
                  </a:cubicBezTo>
                  <a:cubicBezTo>
                    <a:pt x="86" y="47"/>
                    <a:pt x="86" y="47"/>
                    <a:pt x="86" y="47"/>
                  </a:cubicBezTo>
                  <a:cubicBezTo>
                    <a:pt x="89" y="42"/>
                    <a:pt x="89" y="42"/>
                    <a:pt x="89" y="42"/>
                  </a:cubicBezTo>
                  <a:cubicBezTo>
                    <a:pt x="88" y="31"/>
                    <a:pt x="88" y="31"/>
                    <a:pt x="88" y="31"/>
                  </a:cubicBezTo>
                  <a:cubicBezTo>
                    <a:pt x="101" y="24"/>
                    <a:pt x="101" y="24"/>
                    <a:pt x="101" y="24"/>
                  </a:cubicBezTo>
                  <a:cubicBezTo>
                    <a:pt x="116" y="27"/>
                    <a:pt x="116" y="27"/>
                    <a:pt x="116" y="27"/>
                  </a:cubicBezTo>
                  <a:cubicBezTo>
                    <a:pt x="124" y="25"/>
                    <a:pt x="124" y="25"/>
                    <a:pt x="124" y="25"/>
                  </a:cubicBezTo>
                  <a:cubicBezTo>
                    <a:pt x="124" y="16"/>
                    <a:pt x="124" y="16"/>
                    <a:pt x="124" y="16"/>
                  </a:cubicBezTo>
                  <a:cubicBezTo>
                    <a:pt x="139" y="15"/>
                    <a:pt x="139" y="15"/>
                    <a:pt x="139" y="15"/>
                  </a:cubicBezTo>
                  <a:cubicBezTo>
                    <a:pt x="139" y="15"/>
                    <a:pt x="143" y="15"/>
                    <a:pt x="146" y="9"/>
                  </a:cubicBezTo>
                  <a:cubicBezTo>
                    <a:pt x="149" y="3"/>
                    <a:pt x="152" y="3"/>
                    <a:pt x="157" y="3"/>
                  </a:cubicBezTo>
                  <a:cubicBezTo>
                    <a:pt x="162" y="3"/>
                    <a:pt x="164" y="1"/>
                    <a:pt x="166" y="0"/>
                  </a:cubicBezTo>
                  <a:cubicBezTo>
                    <a:pt x="166" y="1"/>
                    <a:pt x="166" y="1"/>
                    <a:pt x="166" y="2"/>
                  </a:cubicBezTo>
                  <a:cubicBezTo>
                    <a:pt x="166" y="2"/>
                    <a:pt x="167" y="3"/>
                    <a:pt x="167" y="4"/>
                  </a:cubicBezTo>
                  <a:cubicBezTo>
                    <a:pt x="167" y="5"/>
                    <a:pt x="167" y="6"/>
                    <a:pt x="167" y="7"/>
                  </a:cubicBezTo>
                  <a:cubicBezTo>
                    <a:pt x="167" y="7"/>
                    <a:pt x="167" y="8"/>
                    <a:pt x="167" y="8"/>
                  </a:cubicBezTo>
                  <a:cubicBezTo>
                    <a:pt x="167" y="10"/>
                    <a:pt x="167" y="10"/>
                    <a:pt x="167" y="10"/>
                  </a:cubicBezTo>
                  <a:cubicBezTo>
                    <a:pt x="167" y="10"/>
                    <a:pt x="168" y="10"/>
                    <a:pt x="168" y="11"/>
                  </a:cubicBezTo>
                  <a:cubicBezTo>
                    <a:pt x="168" y="11"/>
                    <a:pt x="169" y="12"/>
                    <a:pt x="169" y="13"/>
                  </a:cubicBezTo>
                  <a:cubicBezTo>
                    <a:pt x="170" y="13"/>
                    <a:pt x="170" y="14"/>
                    <a:pt x="170" y="15"/>
                  </a:cubicBezTo>
                  <a:cubicBezTo>
                    <a:pt x="170" y="15"/>
                    <a:pt x="171" y="15"/>
                    <a:pt x="171" y="16"/>
                  </a:cubicBezTo>
                  <a:cubicBezTo>
                    <a:pt x="171" y="16"/>
                    <a:pt x="171" y="17"/>
                    <a:pt x="172" y="18"/>
                  </a:cubicBezTo>
                  <a:cubicBezTo>
                    <a:pt x="172" y="18"/>
                    <a:pt x="172" y="19"/>
                    <a:pt x="173" y="20"/>
                  </a:cubicBezTo>
                  <a:cubicBezTo>
                    <a:pt x="173" y="21"/>
                    <a:pt x="173" y="22"/>
                    <a:pt x="173" y="22"/>
                  </a:cubicBezTo>
                  <a:cubicBezTo>
                    <a:pt x="174" y="23"/>
                    <a:pt x="174" y="23"/>
                    <a:pt x="174" y="24"/>
                  </a:cubicBezTo>
                  <a:cubicBezTo>
                    <a:pt x="174" y="24"/>
                    <a:pt x="174" y="25"/>
                    <a:pt x="175" y="25"/>
                  </a:cubicBezTo>
                  <a:cubicBezTo>
                    <a:pt x="175" y="26"/>
                    <a:pt x="175" y="26"/>
                    <a:pt x="176" y="27"/>
                  </a:cubicBezTo>
                  <a:cubicBezTo>
                    <a:pt x="177" y="28"/>
                    <a:pt x="177" y="29"/>
                    <a:pt x="177" y="30"/>
                  </a:cubicBezTo>
                  <a:cubicBezTo>
                    <a:pt x="178" y="30"/>
                    <a:pt x="178" y="31"/>
                    <a:pt x="178" y="31"/>
                  </a:cubicBezTo>
                  <a:cubicBezTo>
                    <a:pt x="178" y="31"/>
                    <a:pt x="178" y="32"/>
                    <a:pt x="178" y="32"/>
                  </a:cubicBezTo>
                  <a:cubicBezTo>
                    <a:pt x="178" y="32"/>
                    <a:pt x="178" y="32"/>
                    <a:pt x="178" y="32"/>
                  </a:cubicBezTo>
                  <a:cubicBezTo>
                    <a:pt x="178" y="32"/>
                    <a:pt x="178" y="32"/>
                    <a:pt x="178" y="32"/>
                  </a:cubicBezTo>
                  <a:cubicBezTo>
                    <a:pt x="178" y="33"/>
                    <a:pt x="178" y="33"/>
                    <a:pt x="179" y="34"/>
                  </a:cubicBezTo>
                  <a:cubicBezTo>
                    <a:pt x="179" y="35"/>
                    <a:pt x="179" y="36"/>
                    <a:pt x="179" y="36"/>
                  </a:cubicBezTo>
                  <a:cubicBezTo>
                    <a:pt x="178" y="37"/>
                    <a:pt x="178" y="38"/>
                    <a:pt x="179" y="39"/>
                  </a:cubicBezTo>
                  <a:cubicBezTo>
                    <a:pt x="179" y="40"/>
                    <a:pt x="180" y="41"/>
                    <a:pt x="180" y="42"/>
                  </a:cubicBezTo>
                  <a:cubicBezTo>
                    <a:pt x="181" y="43"/>
                    <a:pt x="181" y="44"/>
                    <a:pt x="182" y="45"/>
                  </a:cubicBezTo>
                  <a:cubicBezTo>
                    <a:pt x="184" y="47"/>
                    <a:pt x="185" y="49"/>
                    <a:pt x="185" y="51"/>
                  </a:cubicBezTo>
                  <a:cubicBezTo>
                    <a:pt x="186" y="53"/>
                    <a:pt x="187" y="55"/>
                    <a:pt x="189" y="57"/>
                  </a:cubicBezTo>
                  <a:cubicBezTo>
                    <a:pt x="189" y="58"/>
                    <a:pt x="190" y="60"/>
                    <a:pt x="190" y="61"/>
                  </a:cubicBezTo>
                  <a:cubicBezTo>
                    <a:pt x="191" y="62"/>
                    <a:pt x="192" y="63"/>
                    <a:pt x="192" y="64"/>
                  </a:cubicBezTo>
                  <a:cubicBezTo>
                    <a:pt x="192" y="65"/>
                    <a:pt x="192" y="66"/>
                    <a:pt x="192" y="67"/>
                  </a:cubicBezTo>
                  <a:cubicBezTo>
                    <a:pt x="193" y="69"/>
                    <a:pt x="194" y="69"/>
                    <a:pt x="195" y="69"/>
                  </a:cubicBezTo>
                  <a:cubicBezTo>
                    <a:pt x="197" y="70"/>
                    <a:pt x="200" y="71"/>
                    <a:pt x="201" y="73"/>
                  </a:cubicBezTo>
                  <a:cubicBezTo>
                    <a:pt x="202" y="74"/>
                    <a:pt x="203" y="75"/>
                    <a:pt x="203" y="75"/>
                  </a:cubicBezTo>
                  <a:cubicBezTo>
                    <a:pt x="205" y="76"/>
                    <a:pt x="206" y="77"/>
                    <a:pt x="207" y="79"/>
                  </a:cubicBezTo>
                  <a:cubicBezTo>
                    <a:pt x="208" y="80"/>
                    <a:pt x="209" y="80"/>
                    <a:pt x="210" y="82"/>
                  </a:cubicBezTo>
                  <a:cubicBezTo>
                    <a:pt x="211" y="82"/>
                    <a:pt x="211" y="83"/>
                    <a:pt x="212" y="84"/>
                  </a:cubicBezTo>
                  <a:cubicBezTo>
                    <a:pt x="212" y="85"/>
                    <a:pt x="213" y="86"/>
                    <a:pt x="214" y="88"/>
                  </a:cubicBezTo>
                  <a:cubicBezTo>
                    <a:pt x="214" y="89"/>
                    <a:pt x="213" y="90"/>
                    <a:pt x="213" y="91"/>
                  </a:cubicBezTo>
                  <a:cubicBezTo>
                    <a:pt x="213" y="93"/>
                    <a:pt x="215" y="95"/>
                    <a:pt x="217" y="96"/>
                  </a:cubicBezTo>
                  <a:cubicBezTo>
                    <a:pt x="222" y="99"/>
                    <a:pt x="226" y="103"/>
                    <a:pt x="230" y="107"/>
                  </a:cubicBezTo>
                  <a:cubicBezTo>
                    <a:pt x="235" y="111"/>
                    <a:pt x="238" y="116"/>
                    <a:pt x="242" y="119"/>
                  </a:cubicBezTo>
                  <a:cubicBezTo>
                    <a:pt x="244" y="120"/>
                    <a:pt x="245" y="121"/>
                    <a:pt x="246" y="122"/>
                  </a:cubicBezTo>
                  <a:cubicBezTo>
                    <a:pt x="247" y="123"/>
                    <a:pt x="248" y="123"/>
                    <a:pt x="249" y="124"/>
                  </a:cubicBezTo>
                  <a:cubicBezTo>
                    <a:pt x="251" y="125"/>
                    <a:pt x="252" y="126"/>
                    <a:pt x="253" y="126"/>
                  </a:cubicBezTo>
                  <a:cubicBezTo>
                    <a:pt x="254" y="127"/>
                    <a:pt x="255" y="127"/>
                    <a:pt x="257" y="128"/>
                  </a:cubicBezTo>
                  <a:cubicBezTo>
                    <a:pt x="259" y="129"/>
                    <a:pt x="260" y="131"/>
                    <a:pt x="261" y="132"/>
                  </a:cubicBezTo>
                  <a:cubicBezTo>
                    <a:pt x="262" y="134"/>
                    <a:pt x="262" y="135"/>
                    <a:pt x="264" y="136"/>
                  </a:cubicBezTo>
                  <a:cubicBezTo>
                    <a:pt x="265" y="136"/>
                    <a:pt x="266" y="136"/>
                    <a:pt x="267" y="136"/>
                  </a:cubicBezTo>
                  <a:cubicBezTo>
                    <a:pt x="268" y="136"/>
                    <a:pt x="269" y="136"/>
                    <a:pt x="271" y="136"/>
                  </a:cubicBezTo>
                  <a:cubicBezTo>
                    <a:pt x="272" y="136"/>
                    <a:pt x="272" y="137"/>
                    <a:pt x="273" y="138"/>
                  </a:cubicBezTo>
                  <a:cubicBezTo>
                    <a:pt x="273" y="139"/>
                    <a:pt x="274" y="140"/>
                    <a:pt x="275" y="141"/>
                  </a:cubicBezTo>
                  <a:cubicBezTo>
                    <a:pt x="276" y="141"/>
                    <a:pt x="277" y="142"/>
                    <a:pt x="278" y="143"/>
                  </a:cubicBezTo>
                  <a:cubicBezTo>
                    <a:pt x="278" y="144"/>
                    <a:pt x="279" y="146"/>
                    <a:pt x="279" y="147"/>
                  </a:cubicBezTo>
                  <a:cubicBezTo>
                    <a:pt x="279" y="148"/>
                    <a:pt x="279" y="148"/>
                    <a:pt x="279" y="149"/>
                  </a:cubicBezTo>
                  <a:cubicBezTo>
                    <a:pt x="280" y="149"/>
                    <a:pt x="280" y="149"/>
                    <a:pt x="281" y="150"/>
                  </a:cubicBezTo>
                  <a:cubicBezTo>
                    <a:pt x="281" y="150"/>
                    <a:pt x="282" y="150"/>
                    <a:pt x="282" y="150"/>
                  </a:cubicBezTo>
                  <a:cubicBezTo>
                    <a:pt x="283" y="151"/>
                    <a:pt x="283" y="151"/>
                    <a:pt x="284" y="151"/>
                  </a:cubicBezTo>
                  <a:cubicBezTo>
                    <a:pt x="285" y="151"/>
                    <a:pt x="286" y="152"/>
                    <a:pt x="287" y="153"/>
                  </a:cubicBezTo>
                  <a:cubicBezTo>
                    <a:pt x="287" y="153"/>
                    <a:pt x="288" y="154"/>
                    <a:pt x="288" y="154"/>
                  </a:cubicBezTo>
                  <a:cubicBezTo>
                    <a:pt x="289" y="155"/>
                    <a:pt x="290" y="156"/>
                    <a:pt x="291" y="157"/>
                  </a:cubicBezTo>
                  <a:cubicBezTo>
                    <a:pt x="291" y="157"/>
                    <a:pt x="291" y="158"/>
                    <a:pt x="292" y="158"/>
                  </a:cubicBezTo>
                  <a:cubicBezTo>
                    <a:pt x="292" y="158"/>
                    <a:pt x="293" y="158"/>
                    <a:pt x="293" y="159"/>
                  </a:cubicBezTo>
                  <a:cubicBezTo>
                    <a:pt x="293" y="159"/>
                    <a:pt x="293" y="159"/>
                    <a:pt x="293" y="159"/>
                  </a:cubicBezTo>
                  <a:cubicBezTo>
                    <a:pt x="294" y="160"/>
                    <a:pt x="294" y="160"/>
                    <a:pt x="294" y="160"/>
                  </a:cubicBezTo>
                  <a:cubicBezTo>
                    <a:pt x="295" y="160"/>
                    <a:pt x="295" y="160"/>
                    <a:pt x="295" y="161"/>
                  </a:cubicBezTo>
                  <a:cubicBezTo>
                    <a:pt x="295" y="161"/>
                    <a:pt x="296" y="161"/>
                    <a:pt x="296" y="161"/>
                  </a:cubicBezTo>
                  <a:cubicBezTo>
                    <a:pt x="297" y="162"/>
                    <a:pt x="298" y="163"/>
                    <a:pt x="299" y="164"/>
                  </a:cubicBezTo>
                  <a:cubicBezTo>
                    <a:pt x="300" y="164"/>
                    <a:pt x="301" y="165"/>
                    <a:pt x="302" y="166"/>
                  </a:cubicBezTo>
                  <a:cubicBezTo>
                    <a:pt x="302" y="166"/>
                    <a:pt x="303" y="167"/>
                    <a:pt x="303" y="168"/>
                  </a:cubicBezTo>
                  <a:cubicBezTo>
                    <a:pt x="303" y="168"/>
                    <a:pt x="303" y="168"/>
                    <a:pt x="303" y="169"/>
                  </a:cubicBezTo>
                  <a:cubicBezTo>
                    <a:pt x="304" y="169"/>
                    <a:pt x="304" y="170"/>
                    <a:pt x="305" y="170"/>
                  </a:cubicBezTo>
                  <a:cubicBezTo>
                    <a:pt x="305" y="171"/>
                    <a:pt x="305" y="171"/>
                    <a:pt x="306" y="171"/>
                  </a:cubicBezTo>
                  <a:cubicBezTo>
                    <a:pt x="307" y="172"/>
                    <a:pt x="308" y="173"/>
                    <a:pt x="309" y="173"/>
                  </a:cubicBezTo>
                  <a:cubicBezTo>
                    <a:pt x="310" y="174"/>
                    <a:pt x="312" y="174"/>
                    <a:pt x="313" y="175"/>
                  </a:cubicBezTo>
                  <a:cubicBezTo>
                    <a:pt x="313" y="175"/>
                    <a:pt x="314" y="176"/>
                    <a:pt x="314" y="176"/>
                  </a:cubicBezTo>
                  <a:cubicBezTo>
                    <a:pt x="316" y="177"/>
                    <a:pt x="318" y="178"/>
                    <a:pt x="319" y="178"/>
                  </a:cubicBezTo>
                  <a:cubicBezTo>
                    <a:pt x="320" y="179"/>
                    <a:pt x="321" y="179"/>
                    <a:pt x="321" y="180"/>
                  </a:cubicBezTo>
                  <a:cubicBezTo>
                    <a:pt x="322" y="180"/>
                    <a:pt x="323" y="180"/>
                    <a:pt x="324" y="181"/>
                  </a:cubicBezTo>
                  <a:cubicBezTo>
                    <a:pt x="326" y="182"/>
                    <a:pt x="329" y="182"/>
                    <a:pt x="332" y="182"/>
                  </a:cubicBezTo>
                  <a:cubicBezTo>
                    <a:pt x="333" y="182"/>
                    <a:pt x="334" y="182"/>
                    <a:pt x="336" y="183"/>
                  </a:cubicBezTo>
                  <a:cubicBezTo>
                    <a:pt x="337" y="183"/>
                    <a:pt x="338" y="184"/>
                    <a:pt x="339" y="185"/>
                  </a:cubicBezTo>
                  <a:cubicBezTo>
                    <a:pt x="342" y="186"/>
                    <a:pt x="342" y="189"/>
                    <a:pt x="342" y="191"/>
                  </a:cubicBezTo>
                  <a:cubicBezTo>
                    <a:pt x="342" y="193"/>
                    <a:pt x="343" y="194"/>
                    <a:pt x="344" y="194"/>
                  </a:cubicBezTo>
                  <a:cubicBezTo>
                    <a:pt x="345" y="195"/>
                    <a:pt x="345" y="196"/>
                    <a:pt x="346" y="198"/>
                  </a:cubicBezTo>
                  <a:cubicBezTo>
                    <a:pt x="346" y="199"/>
                    <a:pt x="346" y="200"/>
                    <a:pt x="347" y="201"/>
                  </a:cubicBezTo>
                  <a:cubicBezTo>
                    <a:pt x="347" y="202"/>
                    <a:pt x="346" y="204"/>
                    <a:pt x="347" y="205"/>
                  </a:cubicBezTo>
                  <a:cubicBezTo>
                    <a:pt x="348" y="207"/>
                    <a:pt x="352" y="206"/>
                    <a:pt x="354" y="208"/>
                  </a:cubicBezTo>
                  <a:cubicBezTo>
                    <a:pt x="354" y="209"/>
                    <a:pt x="355" y="210"/>
                    <a:pt x="355" y="21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 name="Freeform 691">
              <a:extLst>
                <a:ext uri="{FF2B5EF4-FFF2-40B4-BE49-F238E27FC236}">
                  <a16:creationId xmlns:a16="http://schemas.microsoft.com/office/drawing/2014/main" id="{080734C5-556D-3F42-8629-3EE628A3692F}"/>
                </a:ext>
              </a:extLst>
            </p:cNvPr>
            <p:cNvSpPr>
              <a:spLocks/>
            </p:cNvSpPr>
            <p:nvPr/>
          </p:nvSpPr>
          <p:spPr bwMode="auto">
            <a:xfrm>
              <a:off x="2650457" y="11010852"/>
              <a:ext cx="766763" cy="612775"/>
            </a:xfrm>
            <a:custGeom>
              <a:avLst/>
              <a:gdLst>
                <a:gd name="T0" fmla="*/ 222 w 241"/>
                <a:gd name="T1" fmla="*/ 103 h 193"/>
                <a:gd name="T2" fmla="*/ 206 w 241"/>
                <a:gd name="T3" fmla="*/ 113 h 193"/>
                <a:gd name="T4" fmla="*/ 202 w 241"/>
                <a:gd name="T5" fmla="*/ 118 h 193"/>
                <a:gd name="T6" fmla="*/ 199 w 241"/>
                <a:gd name="T7" fmla="*/ 118 h 193"/>
                <a:gd name="T8" fmla="*/ 199 w 241"/>
                <a:gd name="T9" fmla="*/ 121 h 193"/>
                <a:gd name="T10" fmla="*/ 199 w 241"/>
                <a:gd name="T11" fmla="*/ 122 h 193"/>
                <a:gd name="T12" fmla="*/ 200 w 241"/>
                <a:gd name="T13" fmla="*/ 124 h 193"/>
                <a:gd name="T14" fmla="*/ 201 w 241"/>
                <a:gd name="T15" fmla="*/ 126 h 193"/>
                <a:gd name="T16" fmla="*/ 202 w 241"/>
                <a:gd name="T17" fmla="*/ 128 h 193"/>
                <a:gd name="T18" fmla="*/ 201 w 241"/>
                <a:gd name="T19" fmla="*/ 130 h 193"/>
                <a:gd name="T20" fmla="*/ 201 w 241"/>
                <a:gd name="T21" fmla="*/ 132 h 193"/>
                <a:gd name="T22" fmla="*/ 201 w 241"/>
                <a:gd name="T23" fmla="*/ 139 h 193"/>
                <a:gd name="T24" fmla="*/ 216 w 241"/>
                <a:gd name="T25" fmla="*/ 152 h 193"/>
                <a:gd name="T26" fmla="*/ 184 w 241"/>
                <a:gd name="T27" fmla="*/ 168 h 193"/>
                <a:gd name="T28" fmla="*/ 149 w 241"/>
                <a:gd name="T29" fmla="*/ 175 h 193"/>
                <a:gd name="T30" fmla="*/ 132 w 241"/>
                <a:gd name="T31" fmla="*/ 182 h 193"/>
                <a:gd name="T32" fmla="*/ 112 w 241"/>
                <a:gd name="T33" fmla="*/ 176 h 193"/>
                <a:gd name="T34" fmla="*/ 86 w 241"/>
                <a:gd name="T35" fmla="*/ 172 h 193"/>
                <a:gd name="T36" fmla="*/ 59 w 241"/>
                <a:gd name="T37" fmla="*/ 159 h 193"/>
                <a:gd name="T38" fmla="*/ 38 w 241"/>
                <a:gd name="T39" fmla="*/ 161 h 193"/>
                <a:gd name="T40" fmla="*/ 39 w 241"/>
                <a:gd name="T41" fmla="*/ 188 h 193"/>
                <a:gd name="T42" fmla="*/ 15 w 241"/>
                <a:gd name="T43" fmla="*/ 185 h 193"/>
                <a:gd name="T44" fmla="*/ 9 w 241"/>
                <a:gd name="T45" fmla="*/ 164 h 193"/>
                <a:gd name="T46" fmla="*/ 13 w 241"/>
                <a:gd name="T47" fmla="*/ 151 h 193"/>
                <a:gd name="T48" fmla="*/ 14 w 241"/>
                <a:gd name="T49" fmla="*/ 135 h 193"/>
                <a:gd name="T50" fmla="*/ 0 w 241"/>
                <a:gd name="T51" fmla="*/ 114 h 193"/>
                <a:gd name="T52" fmla="*/ 28 w 241"/>
                <a:gd name="T53" fmla="*/ 102 h 193"/>
                <a:gd name="T54" fmla="*/ 40 w 241"/>
                <a:gd name="T55" fmla="*/ 83 h 193"/>
                <a:gd name="T56" fmla="*/ 62 w 241"/>
                <a:gd name="T57" fmla="*/ 51 h 193"/>
                <a:gd name="T58" fmla="*/ 82 w 241"/>
                <a:gd name="T59" fmla="*/ 57 h 193"/>
                <a:gd name="T60" fmla="*/ 97 w 241"/>
                <a:gd name="T61" fmla="*/ 67 h 193"/>
                <a:gd name="T62" fmla="*/ 119 w 241"/>
                <a:gd name="T63" fmla="*/ 73 h 193"/>
                <a:gd name="T64" fmla="*/ 126 w 241"/>
                <a:gd name="T65" fmla="*/ 53 h 193"/>
                <a:gd name="T66" fmla="*/ 138 w 241"/>
                <a:gd name="T67" fmla="*/ 28 h 193"/>
                <a:gd name="T68" fmla="*/ 156 w 241"/>
                <a:gd name="T69" fmla="*/ 0 h 193"/>
                <a:gd name="T70" fmla="*/ 164 w 241"/>
                <a:gd name="T71" fmla="*/ 3 h 193"/>
                <a:gd name="T72" fmla="*/ 172 w 241"/>
                <a:gd name="T73" fmla="*/ 10 h 193"/>
                <a:gd name="T74" fmla="*/ 188 w 241"/>
                <a:gd name="T75" fmla="*/ 13 h 193"/>
                <a:gd name="T76" fmla="*/ 195 w 241"/>
                <a:gd name="T77" fmla="*/ 13 h 193"/>
                <a:gd name="T78" fmla="*/ 210 w 241"/>
                <a:gd name="T79" fmla="*/ 21 h 193"/>
                <a:gd name="T80" fmla="*/ 222 w 241"/>
                <a:gd name="T81" fmla="*/ 27 h 193"/>
                <a:gd name="T82" fmla="*/ 234 w 241"/>
                <a:gd name="T83" fmla="*/ 31 h 193"/>
                <a:gd name="T84" fmla="*/ 229 w 241"/>
                <a:gd name="T85" fmla="*/ 54 h 193"/>
                <a:gd name="T86" fmla="*/ 226 w 241"/>
                <a:gd name="T87" fmla="*/ 71 h 193"/>
                <a:gd name="T88" fmla="*/ 241 w 241"/>
                <a:gd name="T89" fmla="*/ 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1" h="193">
                  <a:moveTo>
                    <a:pt x="241" y="87"/>
                  </a:moveTo>
                  <a:cubicBezTo>
                    <a:pt x="239" y="93"/>
                    <a:pt x="239" y="93"/>
                    <a:pt x="239" y="93"/>
                  </a:cubicBezTo>
                  <a:cubicBezTo>
                    <a:pt x="222" y="103"/>
                    <a:pt x="222" y="103"/>
                    <a:pt x="222" y="103"/>
                  </a:cubicBezTo>
                  <a:cubicBezTo>
                    <a:pt x="222" y="111"/>
                    <a:pt x="222" y="111"/>
                    <a:pt x="222" y="111"/>
                  </a:cubicBezTo>
                  <a:cubicBezTo>
                    <a:pt x="216" y="114"/>
                    <a:pt x="216" y="114"/>
                    <a:pt x="216" y="114"/>
                  </a:cubicBezTo>
                  <a:cubicBezTo>
                    <a:pt x="206" y="113"/>
                    <a:pt x="206" y="113"/>
                    <a:pt x="206" y="113"/>
                  </a:cubicBezTo>
                  <a:cubicBezTo>
                    <a:pt x="203" y="118"/>
                    <a:pt x="203" y="118"/>
                    <a:pt x="203" y="118"/>
                  </a:cubicBezTo>
                  <a:cubicBezTo>
                    <a:pt x="203" y="118"/>
                    <a:pt x="203" y="118"/>
                    <a:pt x="203" y="118"/>
                  </a:cubicBezTo>
                  <a:cubicBezTo>
                    <a:pt x="203" y="118"/>
                    <a:pt x="203" y="118"/>
                    <a:pt x="202" y="118"/>
                  </a:cubicBezTo>
                  <a:cubicBezTo>
                    <a:pt x="202" y="118"/>
                    <a:pt x="201" y="118"/>
                    <a:pt x="201" y="118"/>
                  </a:cubicBezTo>
                  <a:cubicBezTo>
                    <a:pt x="200" y="117"/>
                    <a:pt x="200" y="118"/>
                    <a:pt x="199" y="118"/>
                  </a:cubicBezTo>
                  <a:cubicBezTo>
                    <a:pt x="199" y="118"/>
                    <a:pt x="199" y="118"/>
                    <a:pt x="199" y="118"/>
                  </a:cubicBezTo>
                  <a:cubicBezTo>
                    <a:pt x="199" y="118"/>
                    <a:pt x="199" y="119"/>
                    <a:pt x="198" y="119"/>
                  </a:cubicBezTo>
                  <a:cubicBezTo>
                    <a:pt x="198" y="119"/>
                    <a:pt x="198" y="120"/>
                    <a:pt x="198" y="120"/>
                  </a:cubicBezTo>
                  <a:cubicBezTo>
                    <a:pt x="199" y="120"/>
                    <a:pt x="199" y="121"/>
                    <a:pt x="199" y="121"/>
                  </a:cubicBezTo>
                  <a:cubicBezTo>
                    <a:pt x="199" y="121"/>
                    <a:pt x="199" y="121"/>
                    <a:pt x="199" y="121"/>
                  </a:cubicBezTo>
                  <a:cubicBezTo>
                    <a:pt x="199" y="121"/>
                    <a:pt x="199" y="121"/>
                    <a:pt x="199" y="121"/>
                  </a:cubicBezTo>
                  <a:cubicBezTo>
                    <a:pt x="199" y="122"/>
                    <a:pt x="199" y="122"/>
                    <a:pt x="199" y="122"/>
                  </a:cubicBezTo>
                  <a:cubicBezTo>
                    <a:pt x="199" y="123"/>
                    <a:pt x="199" y="123"/>
                    <a:pt x="200" y="123"/>
                  </a:cubicBezTo>
                  <a:cubicBezTo>
                    <a:pt x="200" y="124"/>
                    <a:pt x="200" y="124"/>
                    <a:pt x="200" y="124"/>
                  </a:cubicBezTo>
                  <a:cubicBezTo>
                    <a:pt x="200" y="124"/>
                    <a:pt x="200" y="124"/>
                    <a:pt x="200" y="124"/>
                  </a:cubicBezTo>
                  <a:cubicBezTo>
                    <a:pt x="200" y="124"/>
                    <a:pt x="200" y="124"/>
                    <a:pt x="201" y="125"/>
                  </a:cubicBezTo>
                  <a:cubicBezTo>
                    <a:pt x="201" y="125"/>
                    <a:pt x="201" y="125"/>
                    <a:pt x="201" y="125"/>
                  </a:cubicBezTo>
                  <a:cubicBezTo>
                    <a:pt x="201" y="126"/>
                    <a:pt x="201" y="126"/>
                    <a:pt x="201" y="126"/>
                  </a:cubicBezTo>
                  <a:cubicBezTo>
                    <a:pt x="202" y="126"/>
                    <a:pt x="202" y="127"/>
                    <a:pt x="202" y="127"/>
                  </a:cubicBezTo>
                  <a:cubicBezTo>
                    <a:pt x="202" y="127"/>
                    <a:pt x="202" y="127"/>
                    <a:pt x="202" y="127"/>
                  </a:cubicBezTo>
                  <a:cubicBezTo>
                    <a:pt x="202" y="127"/>
                    <a:pt x="202" y="127"/>
                    <a:pt x="202" y="128"/>
                  </a:cubicBezTo>
                  <a:cubicBezTo>
                    <a:pt x="202" y="128"/>
                    <a:pt x="202" y="128"/>
                    <a:pt x="202" y="128"/>
                  </a:cubicBezTo>
                  <a:cubicBezTo>
                    <a:pt x="202" y="128"/>
                    <a:pt x="202" y="129"/>
                    <a:pt x="202" y="129"/>
                  </a:cubicBezTo>
                  <a:cubicBezTo>
                    <a:pt x="202" y="129"/>
                    <a:pt x="201" y="129"/>
                    <a:pt x="201" y="130"/>
                  </a:cubicBezTo>
                  <a:cubicBezTo>
                    <a:pt x="200" y="130"/>
                    <a:pt x="200" y="130"/>
                    <a:pt x="200" y="130"/>
                  </a:cubicBezTo>
                  <a:cubicBezTo>
                    <a:pt x="199" y="130"/>
                    <a:pt x="199" y="131"/>
                    <a:pt x="199" y="131"/>
                  </a:cubicBezTo>
                  <a:cubicBezTo>
                    <a:pt x="200" y="132"/>
                    <a:pt x="200" y="132"/>
                    <a:pt x="201" y="132"/>
                  </a:cubicBezTo>
                  <a:cubicBezTo>
                    <a:pt x="202" y="133"/>
                    <a:pt x="201" y="134"/>
                    <a:pt x="200" y="135"/>
                  </a:cubicBezTo>
                  <a:cubicBezTo>
                    <a:pt x="200" y="136"/>
                    <a:pt x="200" y="136"/>
                    <a:pt x="200" y="137"/>
                  </a:cubicBezTo>
                  <a:cubicBezTo>
                    <a:pt x="200" y="138"/>
                    <a:pt x="200" y="139"/>
                    <a:pt x="201" y="139"/>
                  </a:cubicBezTo>
                  <a:cubicBezTo>
                    <a:pt x="202" y="140"/>
                    <a:pt x="202" y="140"/>
                    <a:pt x="203" y="139"/>
                  </a:cubicBezTo>
                  <a:cubicBezTo>
                    <a:pt x="203" y="139"/>
                    <a:pt x="203" y="139"/>
                    <a:pt x="203" y="139"/>
                  </a:cubicBezTo>
                  <a:cubicBezTo>
                    <a:pt x="216" y="152"/>
                    <a:pt x="216" y="152"/>
                    <a:pt x="216" y="152"/>
                  </a:cubicBezTo>
                  <a:cubicBezTo>
                    <a:pt x="210" y="158"/>
                    <a:pt x="210" y="158"/>
                    <a:pt x="210" y="158"/>
                  </a:cubicBezTo>
                  <a:cubicBezTo>
                    <a:pt x="197" y="159"/>
                    <a:pt x="197" y="159"/>
                    <a:pt x="197" y="159"/>
                  </a:cubicBezTo>
                  <a:cubicBezTo>
                    <a:pt x="184" y="168"/>
                    <a:pt x="184" y="168"/>
                    <a:pt x="184" y="168"/>
                  </a:cubicBezTo>
                  <a:cubicBezTo>
                    <a:pt x="172" y="161"/>
                    <a:pt x="172" y="161"/>
                    <a:pt x="172" y="161"/>
                  </a:cubicBezTo>
                  <a:cubicBezTo>
                    <a:pt x="166" y="169"/>
                    <a:pt x="166" y="169"/>
                    <a:pt x="166" y="169"/>
                  </a:cubicBezTo>
                  <a:cubicBezTo>
                    <a:pt x="149" y="175"/>
                    <a:pt x="149" y="175"/>
                    <a:pt x="149" y="175"/>
                  </a:cubicBezTo>
                  <a:cubicBezTo>
                    <a:pt x="149" y="181"/>
                    <a:pt x="149" y="181"/>
                    <a:pt x="149" y="181"/>
                  </a:cubicBezTo>
                  <a:cubicBezTo>
                    <a:pt x="149" y="181"/>
                    <a:pt x="138" y="188"/>
                    <a:pt x="137" y="188"/>
                  </a:cubicBezTo>
                  <a:cubicBezTo>
                    <a:pt x="137" y="188"/>
                    <a:pt x="132" y="182"/>
                    <a:pt x="132" y="182"/>
                  </a:cubicBezTo>
                  <a:cubicBezTo>
                    <a:pt x="128" y="185"/>
                    <a:pt x="128" y="185"/>
                    <a:pt x="128" y="185"/>
                  </a:cubicBezTo>
                  <a:cubicBezTo>
                    <a:pt x="118" y="188"/>
                    <a:pt x="118" y="188"/>
                    <a:pt x="118" y="188"/>
                  </a:cubicBezTo>
                  <a:cubicBezTo>
                    <a:pt x="112" y="176"/>
                    <a:pt x="112" y="176"/>
                    <a:pt x="112" y="176"/>
                  </a:cubicBezTo>
                  <a:cubicBezTo>
                    <a:pt x="104" y="175"/>
                    <a:pt x="104" y="175"/>
                    <a:pt x="104" y="175"/>
                  </a:cubicBezTo>
                  <a:cubicBezTo>
                    <a:pt x="102" y="171"/>
                    <a:pt x="102" y="171"/>
                    <a:pt x="102" y="171"/>
                  </a:cubicBezTo>
                  <a:cubicBezTo>
                    <a:pt x="86" y="172"/>
                    <a:pt x="86" y="172"/>
                    <a:pt x="86" y="172"/>
                  </a:cubicBezTo>
                  <a:cubicBezTo>
                    <a:pt x="81" y="168"/>
                    <a:pt x="81" y="168"/>
                    <a:pt x="81" y="168"/>
                  </a:cubicBezTo>
                  <a:cubicBezTo>
                    <a:pt x="75" y="168"/>
                    <a:pt x="75" y="168"/>
                    <a:pt x="75" y="168"/>
                  </a:cubicBezTo>
                  <a:cubicBezTo>
                    <a:pt x="59" y="159"/>
                    <a:pt x="59" y="159"/>
                    <a:pt x="59" y="159"/>
                  </a:cubicBezTo>
                  <a:cubicBezTo>
                    <a:pt x="50" y="166"/>
                    <a:pt x="50" y="166"/>
                    <a:pt x="50" y="166"/>
                  </a:cubicBezTo>
                  <a:cubicBezTo>
                    <a:pt x="41" y="159"/>
                    <a:pt x="41" y="159"/>
                    <a:pt x="41" y="159"/>
                  </a:cubicBezTo>
                  <a:cubicBezTo>
                    <a:pt x="38" y="161"/>
                    <a:pt x="38" y="161"/>
                    <a:pt x="38" y="161"/>
                  </a:cubicBezTo>
                  <a:cubicBezTo>
                    <a:pt x="39" y="167"/>
                    <a:pt x="39" y="167"/>
                    <a:pt x="39" y="167"/>
                  </a:cubicBezTo>
                  <a:cubicBezTo>
                    <a:pt x="33" y="176"/>
                    <a:pt x="33" y="176"/>
                    <a:pt x="33" y="176"/>
                  </a:cubicBezTo>
                  <a:cubicBezTo>
                    <a:pt x="39" y="188"/>
                    <a:pt x="39" y="188"/>
                    <a:pt x="39" y="188"/>
                  </a:cubicBezTo>
                  <a:cubicBezTo>
                    <a:pt x="24" y="193"/>
                    <a:pt x="24" y="193"/>
                    <a:pt x="24" y="193"/>
                  </a:cubicBezTo>
                  <a:cubicBezTo>
                    <a:pt x="22" y="187"/>
                    <a:pt x="22" y="187"/>
                    <a:pt x="22" y="187"/>
                  </a:cubicBezTo>
                  <a:cubicBezTo>
                    <a:pt x="15" y="185"/>
                    <a:pt x="15" y="185"/>
                    <a:pt x="15" y="185"/>
                  </a:cubicBezTo>
                  <a:cubicBezTo>
                    <a:pt x="15" y="177"/>
                    <a:pt x="15" y="177"/>
                    <a:pt x="15" y="177"/>
                  </a:cubicBezTo>
                  <a:cubicBezTo>
                    <a:pt x="9" y="171"/>
                    <a:pt x="9" y="171"/>
                    <a:pt x="9" y="171"/>
                  </a:cubicBezTo>
                  <a:cubicBezTo>
                    <a:pt x="9" y="164"/>
                    <a:pt x="9" y="164"/>
                    <a:pt x="9" y="164"/>
                  </a:cubicBezTo>
                  <a:cubicBezTo>
                    <a:pt x="16" y="159"/>
                    <a:pt x="16" y="159"/>
                    <a:pt x="16" y="159"/>
                  </a:cubicBezTo>
                  <a:cubicBezTo>
                    <a:pt x="17" y="156"/>
                    <a:pt x="17" y="156"/>
                    <a:pt x="17" y="156"/>
                  </a:cubicBezTo>
                  <a:cubicBezTo>
                    <a:pt x="13" y="151"/>
                    <a:pt x="13" y="151"/>
                    <a:pt x="13" y="151"/>
                  </a:cubicBezTo>
                  <a:cubicBezTo>
                    <a:pt x="18" y="148"/>
                    <a:pt x="18" y="148"/>
                    <a:pt x="18" y="148"/>
                  </a:cubicBezTo>
                  <a:cubicBezTo>
                    <a:pt x="13" y="142"/>
                    <a:pt x="13" y="142"/>
                    <a:pt x="13" y="142"/>
                  </a:cubicBezTo>
                  <a:cubicBezTo>
                    <a:pt x="14" y="135"/>
                    <a:pt x="14" y="135"/>
                    <a:pt x="14" y="135"/>
                  </a:cubicBezTo>
                  <a:cubicBezTo>
                    <a:pt x="7" y="126"/>
                    <a:pt x="7" y="126"/>
                    <a:pt x="7" y="126"/>
                  </a:cubicBezTo>
                  <a:cubicBezTo>
                    <a:pt x="7" y="118"/>
                    <a:pt x="7" y="118"/>
                    <a:pt x="7" y="118"/>
                  </a:cubicBezTo>
                  <a:cubicBezTo>
                    <a:pt x="0" y="114"/>
                    <a:pt x="0" y="114"/>
                    <a:pt x="0" y="114"/>
                  </a:cubicBezTo>
                  <a:cubicBezTo>
                    <a:pt x="0" y="114"/>
                    <a:pt x="9" y="109"/>
                    <a:pt x="12" y="111"/>
                  </a:cubicBezTo>
                  <a:cubicBezTo>
                    <a:pt x="15" y="113"/>
                    <a:pt x="19" y="108"/>
                    <a:pt x="21" y="105"/>
                  </a:cubicBezTo>
                  <a:cubicBezTo>
                    <a:pt x="23" y="101"/>
                    <a:pt x="25" y="100"/>
                    <a:pt x="28" y="102"/>
                  </a:cubicBezTo>
                  <a:cubicBezTo>
                    <a:pt x="31" y="105"/>
                    <a:pt x="33" y="99"/>
                    <a:pt x="37" y="96"/>
                  </a:cubicBezTo>
                  <a:cubicBezTo>
                    <a:pt x="40" y="93"/>
                    <a:pt x="46" y="94"/>
                    <a:pt x="48" y="89"/>
                  </a:cubicBezTo>
                  <a:cubicBezTo>
                    <a:pt x="50" y="84"/>
                    <a:pt x="40" y="83"/>
                    <a:pt x="40" y="83"/>
                  </a:cubicBezTo>
                  <a:cubicBezTo>
                    <a:pt x="39" y="73"/>
                    <a:pt x="39" y="73"/>
                    <a:pt x="39" y="73"/>
                  </a:cubicBezTo>
                  <a:cubicBezTo>
                    <a:pt x="39" y="73"/>
                    <a:pt x="43" y="71"/>
                    <a:pt x="43" y="68"/>
                  </a:cubicBezTo>
                  <a:cubicBezTo>
                    <a:pt x="44" y="64"/>
                    <a:pt x="62" y="51"/>
                    <a:pt x="62" y="51"/>
                  </a:cubicBezTo>
                  <a:cubicBezTo>
                    <a:pt x="69" y="52"/>
                    <a:pt x="69" y="52"/>
                    <a:pt x="69" y="52"/>
                  </a:cubicBezTo>
                  <a:cubicBezTo>
                    <a:pt x="76" y="61"/>
                    <a:pt x="76" y="61"/>
                    <a:pt x="76" y="61"/>
                  </a:cubicBezTo>
                  <a:cubicBezTo>
                    <a:pt x="82" y="57"/>
                    <a:pt x="82" y="57"/>
                    <a:pt x="82" y="57"/>
                  </a:cubicBezTo>
                  <a:cubicBezTo>
                    <a:pt x="89" y="60"/>
                    <a:pt x="89" y="60"/>
                    <a:pt x="89" y="60"/>
                  </a:cubicBezTo>
                  <a:cubicBezTo>
                    <a:pt x="92" y="65"/>
                    <a:pt x="92" y="65"/>
                    <a:pt x="92" y="65"/>
                  </a:cubicBezTo>
                  <a:cubicBezTo>
                    <a:pt x="97" y="67"/>
                    <a:pt x="97" y="67"/>
                    <a:pt x="97" y="67"/>
                  </a:cubicBezTo>
                  <a:cubicBezTo>
                    <a:pt x="99" y="79"/>
                    <a:pt x="99" y="79"/>
                    <a:pt x="99" y="79"/>
                  </a:cubicBezTo>
                  <a:cubicBezTo>
                    <a:pt x="102" y="85"/>
                    <a:pt x="102" y="85"/>
                    <a:pt x="102" y="85"/>
                  </a:cubicBezTo>
                  <a:cubicBezTo>
                    <a:pt x="119" y="73"/>
                    <a:pt x="119" y="73"/>
                    <a:pt x="119" y="73"/>
                  </a:cubicBezTo>
                  <a:cubicBezTo>
                    <a:pt x="121" y="62"/>
                    <a:pt x="121" y="62"/>
                    <a:pt x="121" y="62"/>
                  </a:cubicBezTo>
                  <a:cubicBezTo>
                    <a:pt x="126" y="58"/>
                    <a:pt x="126" y="58"/>
                    <a:pt x="126" y="58"/>
                  </a:cubicBezTo>
                  <a:cubicBezTo>
                    <a:pt x="126" y="53"/>
                    <a:pt x="126" y="53"/>
                    <a:pt x="126" y="53"/>
                  </a:cubicBezTo>
                  <a:cubicBezTo>
                    <a:pt x="135" y="45"/>
                    <a:pt x="135" y="45"/>
                    <a:pt x="135" y="45"/>
                  </a:cubicBezTo>
                  <a:cubicBezTo>
                    <a:pt x="138" y="39"/>
                    <a:pt x="138" y="39"/>
                    <a:pt x="138" y="39"/>
                  </a:cubicBezTo>
                  <a:cubicBezTo>
                    <a:pt x="138" y="28"/>
                    <a:pt x="138" y="28"/>
                    <a:pt x="138" y="28"/>
                  </a:cubicBezTo>
                  <a:cubicBezTo>
                    <a:pt x="154" y="12"/>
                    <a:pt x="154" y="12"/>
                    <a:pt x="154" y="12"/>
                  </a:cubicBezTo>
                  <a:cubicBezTo>
                    <a:pt x="155" y="0"/>
                    <a:pt x="155" y="0"/>
                    <a:pt x="155" y="0"/>
                  </a:cubicBezTo>
                  <a:cubicBezTo>
                    <a:pt x="155" y="0"/>
                    <a:pt x="156" y="0"/>
                    <a:pt x="156" y="0"/>
                  </a:cubicBezTo>
                  <a:cubicBezTo>
                    <a:pt x="156" y="1"/>
                    <a:pt x="157" y="1"/>
                    <a:pt x="158" y="1"/>
                  </a:cubicBezTo>
                  <a:cubicBezTo>
                    <a:pt x="159" y="1"/>
                    <a:pt x="160" y="1"/>
                    <a:pt x="161" y="1"/>
                  </a:cubicBezTo>
                  <a:cubicBezTo>
                    <a:pt x="162" y="1"/>
                    <a:pt x="163" y="2"/>
                    <a:pt x="164" y="3"/>
                  </a:cubicBezTo>
                  <a:cubicBezTo>
                    <a:pt x="165" y="3"/>
                    <a:pt x="165" y="5"/>
                    <a:pt x="166" y="6"/>
                  </a:cubicBezTo>
                  <a:cubicBezTo>
                    <a:pt x="166" y="7"/>
                    <a:pt x="168" y="8"/>
                    <a:pt x="169" y="8"/>
                  </a:cubicBezTo>
                  <a:cubicBezTo>
                    <a:pt x="170" y="9"/>
                    <a:pt x="171" y="10"/>
                    <a:pt x="172" y="10"/>
                  </a:cubicBezTo>
                  <a:cubicBezTo>
                    <a:pt x="174" y="9"/>
                    <a:pt x="177" y="9"/>
                    <a:pt x="180" y="10"/>
                  </a:cubicBezTo>
                  <a:cubicBezTo>
                    <a:pt x="181" y="10"/>
                    <a:pt x="183" y="11"/>
                    <a:pt x="184" y="12"/>
                  </a:cubicBezTo>
                  <a:cubicBezTo>
                    <a:pt x="185" y="12"/>
                    <a:pt x="187" y="12"/>
                    <a:pt x="188" y="13"/>
                  </a:cubicBezTo>
                  <a:cubicBezTo>
                    <a:pt x="189" y="13"/>
                    <a:pt x="190" y="14"/>
                    <a:pt x="191" y="13"/>
                  </a:cubicBezTo>
                  <a:cubicBezTo>
                    <a:pt x="191" y="13"/>
                    <a:pt x="191" y="13"/>
                    <a:pt x="192" y="12"/>
                  </a:cubicBezTo>
                  <a:cubicBezTo>
                    <a:pt x="193" y="12"/>
                    <a:pt x="194" y="13"/>
                    <a:pt x="195" y="13"/>
                  </a:cubicBezTo>
                  <a:cubicBezTo>
                    <a:pt x="197" y="14"/>
                    <a:pt x="200" y="15"/>
                    <a:pt x="203" y="16"/>
                  </a:cubicBezTo>
                  <a:cubicBezTo>
                    <a:pt x="204" y="17"/>
                    <a:pt x="205" y="18"/>
                    <a:pt x="206" y="19"/>
                  </a:cubicBezTo>
                  <a:cubicBezTo>
                    <a:pt x="208" y="20"/>
                    <a:pt x="209" y="20"/>
                    <a:pt x="210" y="21"/>
                  </a:cubicBezTo>
                  <a:cubicBezTo>
                    <a:pt x="211" y="22"/>
                    <a:pt x="212" y="23"/>
                    <a:pt x="213" y="24"/>
                  </a:cubicBezTo>
                  <a:cubicBezTo>
                    <a:pt x="214" y="24"/>
                    <a:pt x="215" y="25"/>
                    <a:pt x="216" y="25"/>
                  </a:cubicBezTo>
                  <a:cubicBezTo>
                    <a:pt x="218" y="26"/>
                    <a:pt x="220" y="27"/>
                    <a:pt x="222" y="27"/>
                  </a:cubicBezTo>
                  <a:cubicBezTo>
                    <a:pt x="223" y="28"/>
                    <a:pt x="225" y="28"/>
                    <a:pt x="227" y="28"/>
                  </a:cubicBezTo>
                  <a:cubicBezTo>
                    <a:pt x="228" y="28"/>
                    <a:pt x="229" y="29"/>
                    <a:pt x="230" y="29"/>
                  </a:cubicBezTo>
                  <a:cubicBezTo>
                    <a:pt x="231" y="30"/>
                    <a:pt x="233" y="30"/>
                    <a:pt x="234" y="31"/>
                  </a:cubicBezTo>
                  <a:cubicBezTo>
                    <a:pt x="232" y="40"/>
                    <a:pt x="232" y="40"/>
                    <a:pt x="232" y="40"/>
                  </a:cubicBezTo>
                  <a:cubicBezTo>
                    <a:pt x="233" y="47"/>
                    <a:pt x="233" y="47"/>
                    <a:pt x="233" y="47"/>
                  </a:cubicBezTo>
                  <a:cubicBezTo>
                    <a:pt x="229" y="54"/>
                    <a:pt x="229" y="54"/>
                    <a:pt x="229" y="54"/>
                  </a:cubicBezTo>
                  <a:cubicBezTo>
                    <a:pt x="233" y="60"/>
                    <a:pt x="233" y="60"/>
                    <a:pt x="233" y="60"/>
                  </a:cubicBezTo>
                  <a:cubicBezTo>
                    <a:pt x="232" y="66"/>
                    <a:pt x="232" y="66"/>
                    <a:pt x="232" y="66"/>
                  </a:cubicBezTo>
                  <a:cubicBezTo>
                    <a:pt x="226" y="71"/>
                    <a:pt x="226" y="71"/>
                    <a:pt x="226" y="71"/>
                  </a:cubicBezTo>
                  <a:cubicBezTo>
                    <a:pt x="231" y="78"/>
                    <a:pt x="231" y="78"/>
                    <a:pt x="231" y="78"/>
                  </a:cubicBezTo>
                  <a:cubicBezTo>
                    <a:pt x="233" y="83"/>
                    <a:pt x="233" y="83"/>
                    <a:pt x="233" y="83"/>
                  </a:cubicBezTo>
                  <a:lnTo>
                    <a:pt x="241" y="87"/>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 name="Freeform 692">
              <a:extLst>
                <a:ext uri="{FF2B5EF4-FFF2-40B4-BE49-F238E27FC236}">
                  <a16:creationId xmlns:a16="http://schemas.microsoft.com/office/drawing/2014/main" id="{E349C688-1F21-9046-8682-6C0F6F872745}"/>
                </a:ext>
              </a:extLst>
            </p:cNvPr>
            <p:cNvSpPr>
              <a:spLocks noEditPoints="1"/>
            </p:cNvSpPr>
            <p:nvPr/>
          </p:nvSpPr>
          <p:spPr bwMode="auto">
            <a:xfrm>
              <a:off x="3626771" y="11715702"/>
              <a:ext cx="1019175" cy="1076325"/>
            </a:xfrm>
            <a:custGeom>
              <a:avLst/>
              <a:gdLst>
                <a:gd name="T0" fmla="*/ 307 w 321"/>
                <a:gd name="T1" fmla="*/ 164 h 339"/>
                <a:gd name="T2" fmla="*/ 298 w 321"/>
                <a:gd name="T3" fmla="*/ 154 h 339"/>
                <a:gd name="T4" fmla="*/ 290 w 321"/>
                <a:gd name="T5" fmla="*/ 130 h 339"/>
                <a:gd name="T6" fmla="*/ 284 w 321"/>
                <a:gd name="T7" fmla="*/ 105 h 339"/>
                <a:gd name="T8" fmla="*/ 270 w 321"/>
                <a:gd name="T9" fmla="*/ 92 h 339"/>
                <a:gd name="T10" fmla="*/ 254 w 321"/>
                <a:gd name="T11" fmla="*/ 96 h 339"/>
                <a:gd name="T12" fmla="*/ 240 w 321"/>
                <a:gd name="T13" fmla="*/ 92 h 339"/>
                <a:gd name="T14" fmla="*/ 211 w 321"/>
                <a:gd name="T15" fmla="*/ 99 h 339"/>
                <a:gd name="T16" fmla="*/ 189 w 321"/>
                <a:gd name="T17" fmla="*/ 78 h 339"/>
                <a:gd name="T18" fmla="*/ 141 w 321"/>
                <a:gd name="T19" fmla="*/ 54 h 339"/>
                <a:gd name="T20" fmla="*/ 124 w 321"/>
                <a:gd name="T21" fmla="*/ 41 h 339"/>
                <a:gd name="T22" fmla="*/ 125 w 321"/>
                <a:gd name="T23" fmla="*/ 23 h 339"/>
                <a:gd name="T24" fmla="*/ 119 w 321"/>
                <a:gd name="T25" fmla="*/ 9 h 339"/>
                <a:gd name="T26" fmla="*/ 77 w 321"/>
                <a:gd name="T27" fmla="*/ 18 h 339"/>
                <a:gd name="T28" fmla="*/ 35 w 321"/>
                <a:gd name="T29" fmla="*/ 23 h 339"/>
                <a:gd name="T30" fmla="*/ 21 w 321"/>
                <a:gd name="T31" fmla="*/ 78 h 339"/>
                <a:gd name="T32" fmla="*/ 0 w 321"/>
                <a:gd name="T33" fmla="*/ 84 h 339"/>
                <a:gd name="T34" fmla="*/ 8 w 321"/>
                <a:gd name="T35" fmla="*/ 108 h 339"/>
                <a:gd name="T36" fmla="*/ 35 w 321"/>
                <a:gd name="T37" fmla="*/ 132 h 339"/>
                <a:gd name="T38" fmla="*/ 38 w 321"/>
                <a:gd name="T39" fmla="*/ 147 h 339"/>
                <a:gd name="T40" fmla="*/ 50 w 321"/>
                <a:gd name="T41" fmla="*/ 171 h 339"/>
                <a:gd name="T42" fmla="*/ 54 w 321"/>
                <a:gd name="T43" fmla="*/ 180 h 339"/>
                <a:gd name="T44" fmla="*/ 62 w 321"/>
                <a:gd name="T45" fmla="*/ 202 h 339"/>
                <a:gd name="T46" fmla="*/ 87 w 321"/>
                <a:gd name="T47" fmla="*/ 229 h 339"/>
                <a:gd name="T48" fmla="*/ 114 w 321"/>
                <a:gd name="T49" fmla="*/ 240 h 339"/>
                <a:gd name="T50" fmla="*/ 103 w 321"/>
                <a:gd name="T51" fmla="*/ 260 h 339"/>
                <a:gd name="T52" fmla="*/ 96 w 321"/>
                <a:gd name="T53" fmla="*/ 275 h 339"/>
                <a:gd name="T54" fmla="*/ 89 w 321"/>
                <a:gd name="T55" fmla="*/ 308 h 339"/>
                <a:gd name="T56" fmla="*/ 88 w 321"/>
                <a:gd name="T57" fmla="*/ 322 h 339"/>
                <a:gd name="T58" fmla="*/ 96 w 321"/>
                <a:gd name="T59" fmla="*/ 327 h 339"/>
                <a:gd name="T60" fmla="*/ 101 w 321"/>
                <a:gd name="T61" fmla="*/ 339 h 339"/>
                <a:gd name="T62" fmla="*/ 125 w 321"/>
                <a:gd name="T63" fmla="*/ 316 h 339"/>
                <a:gd name="T64" fmla="*/ 159 w 321"/>
                <a:gd name="T65" fmla="*/ 309 h 339"/>
                <a:gd name="T66" fmla="*/ 157 w 321"/>
                <a:gd name="T67" fmla="*/ 333 h 339"/>
                <a:gd name="T68" fmla="*/ 182 w 321"/>
                <a:gd name="T69" fmla="*/ 331 h 339"/>
                <a:gd name="T70" fmla="*/ 198 w 321"/>
                <a:gd name="T71" fmla="*/ 329 h 339"/>
                <a:gd name="T72" fmla="*/ 209 w 321"/>
                <a:gd name="T73" fmla="*/ 324 h 339"/>
                <a:gd name="T74" fmla="*/ 231 w 321"/>
                <a:gd name="T75" fmla="*/ 330 h 339"/>
                <a:gd name="T76" fmla="*/ 229 w 321"/>
                <a:gd name="T77" fmla="*/ 307 h 339"/>
                <a:gd name="T78" fmla="*/ 237 w 321"/>
                <a:gd name="T79" fmla="*/ 287 h 339"/>
                <a:gd name="T80" fmla="*/ 236 w 321"/>
                <a:gd name="T81" fmla="*/ 270 h 339"/>
                <a:gd name="T82" fmla="*/ 258 w 321"/>
                <a:gd name="T83" fmla="*/ 268 h 339"/>
                <a:gd name="T84" fmla="*/ 279 w 321"/>
                <a:gd name="T85" fmla="*/ 266 h 339"/>
                <a:gd name="T86" fmla="*/ 283 w 321"/>
                <a:gd name="T87" fmla="*/ 259 h 339"/>
                <a:gd name="T88" fmla="*/ 288 w 321"/>
                <a:gd name="T89" fmla="*/ 254 h 339"/>
                <a:gd name="T90" fmla="*/ 292 w 321"/>
                <a:gd name="T91" fmla="*/ 248 h 339"/>
                <a:gd name="T92" fmla="*/ 295 w 321"/>
                <a:gd name="T93" fmla="*/ 240 h 339"/>
                <a:gd name="T94" fmla="*/ 300 w 321"/>
                <a:gd name="T95" fmla="*/ 231 h 339"/>
                <a:gd name="T96" fmla="*/ 303 w 321"/>
                <a:gd name="T97" fmla="*/ 226 h 339"/>
                <a:gd name="T98" fmla="*/ 305 w 321"/>
                <a:gd name="T99" fmla="*/ 217 h 339"/>
                <a:gd name="T100" fmla="*/ 307 w 321"/>
                <a:gd name="T101" fmla="*/ 210 h 339"/>
                <a:gd name="T102" fmla="*/ 310 w 321"/>
                <a:gd name="T103" fmla="*/ 205 h 339"/>
                <a:gd name="T104" fmla="*/ 312 w 321"/>
                <a:gd name="T105" fmla="*/ 202 h 339"/>
                <a:gd name="T106" fmla="*/ 316 w 321"/>
                <a:gd name="T107" fmla="*/ 194 h 339"/>
                <a:gd name="T108" fmla="*/ 318 w 321"/>
                <a:gd name="T109" fmla="*/ 189 h 339"/>
                <a:gd name="T110" fmla="*/ 321 w 321"/>
                <a:gd name="T111" fmla="*/ 182 h 339"/>
                <a:gd name="T112" fmla="*/ 231 w 321"/>
                <a:gd name="T113" fmla="*/ 263 h 339"/>
                <a:gd name="T114" fmla="*/ 228 w 321"/>
                <a:gd name="T115" fmla="*/ 272 h 339"/>
                <a:gd name="T116" fmla="*/ 223 w 321"/>
                <a:gd name="T117" fmla="*/ 274 h 339"/>
                <a:gd name="T118" fmla="*/ 224 w 321"/>
                <a:gd name="T119" fmla="*/ 266 h 339"/>
                <a:gd name="T120" fmla="*/ 219 w 321"/>
                <a:gd name="T121" fmla="*/ 260 h 339"/>
                <a:gd name="T122" fmla="*/ 221 w 321"/>
                <a:gd name="T123" fmla="*/ 256 h 339"/>
                <a:gd name="T124" fmla="*/ 229 w 321"/>
                <a:gd name="T125" fmla="*/ 25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 h="339">
                  <a:moveTo>
                    <a:pt x="317" y="176"/>
                  </a:moveTo>
                  <a:cubicBezTo>
                    <a:pt x="312" y="172"/>
                    <a:pt x="312" y="172"/>
                    <a:pt x="312" y="172"/>
                  </a:cubicBezTo>
                  <a:cubicBezTo>
                    <a:pt x="307" y="164"/>
                    <a:pt x="307" y="164"/>
                    <a:pt x="307" y="164"/>
                  </a:cubicBezTo>
                  <a:cubicBezTo>
                    <a:pt x="296" y="169"/>
                    <a:pt x="296" y="169"/>
                    <a:pt x="296" y="169"/>
                  </a:cubicBezTo>
                  <a:cubicBezTo>
                    <a:pt x="293" y="161"/>
                    <a:pt x="293" y="161"/>
                    <a:pt x="293" y="161"/>
                  </a:cubicBezTo>
                  <a:cubicBezTo>
                    <a:pt x="298" y="154"/>
                    <a:pt x="298" y="154"/>
                    <a:pt x="298" y="154"/>
                  </a:cubicBezTo>
                  <a:cubicBezTo>
                    <a:pt x="294" y="146"/>
                    <a:pt x="294" y="146"/>
                    <a:pt x="294" y="146"/>
                  </a:cubicBezTo>
                  <a:cubicBezTo>
                    <a:pt x="288" y="141"/>
                    <a:pt x="288" y="141"/>
                    <a:pt x="288" y="141"/>
                  </a:cubicBezTo>
                  <a:cubicBezTo>
                    <a:pt x="290" y="130"/>
                    <a:pt x="290" y="130"/>
                    <a:pt x="290" y="130"/>
                  </a:cubicBezTo>
                  <a:cubicBezTo>
                    <a:pt x="286" y="123"/>
                    <a:pt x="286" y="123"/>
                    <a:pt x="286" y="123"/>
                  </a:cubicBezTo>
                  <a:cubicBezTo>
                    <a:pt x="290" y="110"/>
                    <a:pt x="290" y="110"/>
                    <a:pt x="290" y="110"/>
                  </a:cubicBezTo>
                  <a:cubicBezTo>
                    <a:pt x="284" y="105"/>
                    <a:pt x="284" y="105"/>
                    <a:pt x="284" y="105"/>
                  </a:cubicBezTo>
                  <a:cubicBezTo>
                    <a:pt x="283" y="99"/>
                    <a:pt x="283" y="99"/>
                    <a:pt x="283" y="99"/>
                  </a:cubicBezTo>
                  <a:cubicBezTo>
                    <a:pt x="274" y="97"/>
                    <a:pt x="274" y="97"/>
                    <a:pt x="274" y="97"/>
                  </a:cubicBezTo>
                  <a:cubicBezTo>
                    <a:pt x="270" y="92"/>
                    <a:pt x="270" y="92"/>
                    <a:pt x="270" y="92"/>
                  </a:cubicBezTo>
                  <a:cubicBezTo>
                    <a:pt x="263" y="92"/>
                    <a:pt x="263" y="92"/>
                    <a:pt x="263" y="92"/>
                  </a:cubicBezTo>
                  <a:cubicBezTo>
                    <a:pt x="259" y="87"/>
                    <a:pt x="259" y="87"/>
                    <a:pt x="259" y="87"/>
                  </a:cubicBezTo>
                  <a:cubicBezTo>
                    <a:pt x="254" y="96"/>
                    <a:pt x="254" y="96"/>
                    <a:pt x="254" y="96"/>
                  </a:cubicBezTo>
                  <a:cubicBezTo>
                    <a:pt x="250" y="91"/>
                    <a:pt x="250" y="91"/>
                    <a:pt x="250" y="91"/>
                  </a:cubicBezTo>
                  <a:cubicBezTo>
                    <a:pt x="245" y="95"/>
                    <a:pt x="245" y="95"/>
                    <a:pt x="245" y="95"/>
                  </a:cubicBezTo>
                  <a:cubicBezTo>
                    <a:pt x="240" y="92"/>
                    <a:pt x="240" y="92"/>
                    <a:pt x="240" y="92"/>
                  </a:cubicBezTo>
                  <a:cubicBezTo>
                    <a:pt x="226" y="110"/>
                    <a:pt x="226" y="110"/>
                    <a:pt x="226" y="110"/>
                  </a:cubicBezTo>
                  <a:cubicBezTo>
                    <a:pt x="219" y="101"/>
                    <a:pt x="219" y="101"/>
                    <a:pt x="219" y="101"/>
                  </a:cubicBezTo>
                  <a:cubicBezTo>
                    <a:pt x="211" y="99"/>
                    <a:pt x="211" y="99"/>
                    <a:pt x="211" y="99"/>
                  </a:cubicBezTo>
                  <a:cubicBezTo>
                    <a:pt x="204" y="88"/>
                    <a:pt x="204" y="88"/>
                    <a:pt x="204" y="88"/>
                  </a:cubicBezTo>
                  <a:cubicBezTo>
                    <a:pt x="197" y="85"/>
                    <a:pt x="197" y="85"/>
                    <a:pt x="197" y="85"/>
                  </a:cubicBezTo>
                  <a:cubicBezTo>
                    <a:pt x="189" y="78"/>
                    <a:pt x="189" y="78"/>
                    <a:pt x="189" y="78"/>
                  </a:cubicBezTo>
                  <a:cubicBezTo>
                    <a:pt x="189" y="78"/>
                    <a:pt x="184" y="57"/>
                    <a:pt x="174" y="55"/>
                  </a:cubicBezTo>
                  <a:cubicBezTo>
                    <a:pt x="164" y="53"/>
                    <a:pt x="161" y="55"/>
                    <a:pt x="159" y="60"/>
                  </a:cubicBezTo>
                  <a:cubicBezTo>
                    <a:pt x="141" y="54"/>
                    <a:pt x="141" y="54"/>
                    <a:pt x="141" y="54"/>
                  </a:cubicBezTo>
                  <a:cubicBezTo>
                    <a:pt x="133" y="54"/>
                    <a:pt x="133" y="54"/>
                    <a:pt x="133" y="54"/>
                  </a:cubicBezTo>
                  <a:cubicBezTo>
                    <a:pt x="124" y="47"/>
                    <a:pt x="124" y="47"/>
                    <a:pt x="124" y="47"/>
                  </a:cubicBezTo>
                  <a:cubicBezTo>
                    <a:pt x="124" y="41"/>
                    <a:pt x="124" y="41"/>
                    <a:pt x="124" y="41"/>
                  </a:cubicBezTo>
                  <a:cubicBezTo>
                    <a:pt x="132" y="31"/>
                    <a:pt x="132" y="31"/>
                    <a:pt x="132" y="31"/>
                  </a:cubicBezTo>
                  <a:cubicBezTo>
                    <a:pt x="129" y="25"/>
                    <a:pt x="129" y="25"/>
                    <a:pt x="129" y="25"/>
                  </a:cubicBezTo>
                  <a:cubicBezTo>
                    <a:pt x="125" y="23"/>
                    <a:pt x="125" y="23"/>
                    <a:pt x="125" y="23"/>
                  </a:cubicBezTo>
                  <a:cubicBezTo>
                    <a:pt x="125" y="14"/>
                    <a:pt x="125" y="14"/>
                    <a:pt x="125" y="14"/>
                  </a:cubicBezTo>
                  <a:cubicBezTo>
                    <a:pt x="121" y="13"/>
                    <a:pt x="121" y="13"/>
                    <a:pt x="121" y="13"/>
                  </a:cubicBezTo>
                  <a:cubicBezTo>
                    <a:pt x="119" y="9"/>
                    <a:pt x="119" y="9"/>
                    <a:pt x="119" y="9"/>
                  </a:cubicBezTo>
                  <a:cubicBezTo>
                    <a:pt x="105" y="9"/>
                    <a:pt x="105" y="9"/>
                    <a:pt x="105" y="9"/>
                  </a:cubicBezTo>
                  <a:cubicBezTo>
                    <a:pt x="105" y="9"/>
                    <a:pt x="100" y="0"/>
                    <a:pt x="92" y="4"/>
                  </a:cubicBezTo>
                  <a:cubicBezTo>
                    <a:pt x="83" y="9"/>
                    <a:pt x="82" y="21"/>
                    <a:pt x="77" y="18"/>
                  </a:cubicBezTo>
                  <a:cubicBezTo>
                    <a:pt x="73" y="16"/>
                    <a:pt x="72" y="16"/>
                    <a:pt x="71" y="17"/>
                  </a:cubicBezTo>
                  <a:cubicBezTo>
                    <a:pt x="70" y="19"/>
                    <a:pt x="71" y="21"/>
                    <a:pt x="65" y="20"/>
                  </a:cubicBezTo>
                  <a:cubicBezTo>
                    <a:pt x="60" y="19"/>
                    <a:pt x="40" y="15"/>
                    <a:pt x="35" y="23"/>
                  </a:cubicBezTo>
                  <a:cubicBezTo>
                    <a:pt x="29" y="32"/>
                    <a:pt x="27" y="34"/>
                    <a:pt x="27" y="34"/>
                  </a:cubicBezTo>
                  <a:cubicBezTo>
                    <a:pt x="33" y="40"/>
                    <a:pt x="35" y="49"/>
                    <a:pt x="36" y="59"/>
                  </a:cubicBezTo>
                  <a:cubicBezTo>
                    <a:pt x="37" y="71"/>
                    <a:pt x="21" y="78"/>
                    <a:pt x="21" y="78"/>
                  </a:cubicBezTo>
                  <a:cubicBezTo>
                    <a:pt x="19" y="84"/>
                    <a:pt x="19" y="84"/>
                    <a:pt x="19" y="84"/>
                  </a:cubicBezTo>
                  <a:cubicBezTo>
                    <a:pt x="11" y="90"/>
                    <a:pt x="11" y="90"/>
                    <a:pt x="11" y="90"/>
                  </a:cubicBezTo>
                  <a:cubicBezTo>
                    <a:pt x="0" y="84"/>
                    <a:pt x="0" y="84"/>
                    <a:pt x="0" y="84"/>
                  </a:cubicBezTo>
                  <a:cubicBezTo>
                    <a:pt x="5" y="97"/>
                    <a:pt x="5" y="97"/>
                    <a:pt x="5" y="97"/>
                  </a:cubicBezTo>
                  <a:cubicBezTo>
                    <a:pt x="2" y="103"/>
                    <a:pt x="2" y="103"/>
                    <a:pt x="2" y="103"/>
                  </a:cubicBezTo>
                  <a:cubicBezTo>
                    <a:pt x="8" y="108"/>
                    <a:pt x="8" y="108"/>
                    <a:pt x="8" y="108"/>
                  </a:cubicBezTo>
                  <a:cubicBezTo>
                    <a:pt x="8" y="124"/>
                    <a:pt x="8" y="124"/>
                    <a:pt x="8" y="124"/>
                  </a:cubicBezTo>
                  <a:cubicBezTo>
                    <a:pt x="26" y="137"/>
                    <a:pt x="26" y="137"/>
                    <a:pt x="26" y="137"/>
                  </a:cubicBezTo>
                  <a:cubicBezTo>
                    <a:pt x="35" y="132"/>
                    <a:pt x="35" y="132"/>
                    <a:pt x="35" y="132"/>
                  </a:cubicBezTo>
                  <a:cubicBezTo>
                    <a:pt x="41" y="139"/>
                    <a:pt x="41" y="139"/>
                    <a:pt x="41" y="139"/>
                  </a:cubicBezTo>
                  <a:cubicBezTo>
                    <a:pt x="35" y="144"/>
                    <a:pt x="35" y="144"/>
                    <a:pt x="35" y="144"/>
                  </a:cubicBezTo>
                  <a:cubicBezTo>
                    <a:pt x="38" y="147"/>
                    <a:pt x="38" y="147"/>
                    <a:pt x="38" y="147"/>
                  </a:cubicBezTo>
                  <a:cubicBezTo>
                    <a:pt x="37" y="152"/>
                    <a:pt x="37" y="152"/>
                    <a:pt x="37" y="152"/>
                  </a:cubicBezTo>
                  <a:cubicBezTo>
                    <a:pt x="51" y="163"/>
                    <a:pt x="51" y="163"/>
                    <a:pt x="51" y="163"/>
                  </a:cubicBezTo>
                  <a:cubicBezTo>
                    <a:pt x="50" y="171"/>
                    <a:pt x="50" y="171"/>
                    <a:pt x="50" y="171"/>
                  </a:cubicBezTo>
                  <a:cubicBezTo>
                    <a:pt x="52" y="173"/>
                    <a:pt x="52" y="173"/>
                    <a:pt x="52" y="173"/>
                  </a:cubicBezTo>
                  <a:cubicBezTo>
                    <a:pt x="52" y="176"/>
                    <a:pt x="52" y="176"/>
                    <a:pt x="52" y="176"/>
                  </a:cubicBezTo>
                  <a:cubicBezTo>
                    <a:pt x="54" y="180"/>
                    <a:pt x="54" y="180"/>
                    <a:pt x="54" y="180"/>
                  </a:cubicBezTo>
                  <a:cubicBezTo>
                    <a:pt x="52" y="186"/>
                    <a:pt x="52" y="186"/>
                    <a:pt x="52" y="186"/>
                  </a:cubicBezTo>
                  <a:cubicBezTo>
                    <a:pt x="60" y="191"/>
                    <a:pt x="60" y="191"/>
                    <a:pt x="60" y="191"/>
                  </a:cubicBezTo>
                  <a:cubicBezTo>
                    <a:pt x="62" y="202"/>
                    <a:pt x="62" y="202"/>
                    <a:pt x="62" y="202"/>
                  </a:cubicBezTo>
                  <a:cubicBezTo>
                    <a:pt x="72" y="204"/>
                    <a:pt x="72" y="204"/>
                    <a:pt x="72" y="204"/>
                  </a:cubicBezTo>
                  <a:cubicBezTo>
                    <a:pt x="87" y="222"/>
                    <a:pt x="87" y="222"/>
                    <a:pt x="87" y="222"/>
                  </a:cubicBezTo>
                  <a:cubicBezTo>
                    <a:pt x="87" y="229"/>
                    <a:pt x="87" y="229"/>
                    <a:pt x="87" y="229"/>
                  </a:cubicBezTo>
                  <a:cubicBezTo>
                    <a:pt x="100" y="236"/>
                    <a:pt x="100" y="236"/>
                    <a:pt x="100" y="236"/>
                  </a:cubicBezTo>
                  <a:cubicBezTo>
                    <a:pt x="107" y="235"/>
                    <a:pt x="107" y="235"/>
                    <a:pt x="107" y="235"/>
                  </a:cubicBezTo>
                  <a:cubicBezTo>
                    <a:pt x="114" y="240"/>
                    <a:pt x="114" y="240"/>
                    <a:pt x="114" y="240"/>
                  </a:cubicBezTo>
                  <a:cubicBezTo>
                    <a:pt x="113" y="250"/>
                    <a:pt x="113" y="250"/>
                    <a:pt x="113" y="250"/>
                  </a:cubicBezTo>
                  <a:cubicBezTo>
                    <a:pt x="110" y="256"/>
                    <a:pt x="110" y="256"/>
                    <a:pt x="110" y="256"/>
                  </a:cubicBezTo>
                  <a:cubicBezTo>
                    <a:pt x="103" y="260"/>
                    <a:pt x="103" y="260"/>
                    <a:pt x="103" y="260"/>
                  </a:cubicBezTo>
                  <a:cubicBezTo>
                    <a:pt x="103" y="264"/>
                    <a:pt x="103" y="264"/>
                    <a:pt x="103" y="264"/>
                  </a:cubicBezTo>
                  <a:cubicBezTo>
                    <a:pt x="98" y="267"/>
                    <a:pt x="98" y="267"/>
                    <a:pt x="98" y="267"/>
                  </a:cubicBezTo>
                  <a:cubicBezTo>
                    <a:pt x="96" y="275"/>
                    <a:pt x="96" y="275"/>
                    <a:pt x="96" y="275"/>
                  </a:cubicBezTo>
                  <a:cubicBezTo>
                    <a:pt x="99" y="286"/>
                    <a:pt x="99" y="286"/>
                    <a:pt x="99" y="286"/>
                  </a:cubicBezTo>
                  <a:cubicBezTo>
                    <a:pt x="89" y="299"/>
                    <a:pt x="89" y="299"/>
                    <a:pt x="89" y="299"/>
                  </a:cubicBezTo>
                  <a:cubicBezTo>
                    <a:pt x="89" y="308"/>
                    <a:pt x="89" y="308"/>
                    <a:pt x="89" y="308"/>
                  </a:cubicBezTo>
                  <a:cubicBezTo>
                    <a:pt x="82" y="315"/>
                    <a:pt x="82" y="315"/>
                    <a:pt x="82" y="315"/>
                  </a:cubicBezTo>
                  <a:cubicBezTo>
                    <a:pt x="84" y="316"/>
                    <a:pt x="85" y="318"/>
                    <a:pt x="86" y="319"/>
                  </a:cubicBezTo>
                  <a:cubicBezTo>
                    <a:pt x="86" y="320"/>
                    <a:pt x="87" y="321"/>
                    <a:pt x="88" y="322"/>
                  </a:cubicBezTo>
                  <a:cubicBezTo>
                    <a:pt x="89" y="323"/>
                    <a:pt x="90" y="323"/>
                    <a:pt x="91" y="324"/>
                  </a:cubicBezTo>
                  <a:cubicBezTo>
                    <a:pt x="92" y="325"/>
                    <a:pt x="93" y="325"/>
                    <a:pt x="94" y="326"/>
                  </a:cubicBezTo>
                  <a:cubicBezTo>
                    <a:pt x="95" y="326"/>
                    <a:pt x="95" y="327"/>
                    <a:pt x="96" y="327"/>
                  </a:cubicBezTo>
                  <a:cubicBezTo>
                    <a:pt x="96" y="329"/>
                    <a:pt x="96" y="330"/>
                    <a:pt x="96" y="332"/>
                  </a:cubicBezTo>
                  <a:cubicBezTo>
                    <a:pt x="96" y="333"/>
                    <a:pt x="98" y="334"/>
                    <a:pt x="99" y="335"/>
                  </a:cubicBezTo>
                  <a:cubicBezTo>
                    <a:pt x="100" y="336"/>
                    <a:pt x="100" y="337"/>
                    <a:pt x="101" y="339"/>
                  </a:cubicBezTo>
                  <a:cubicBezTo>
                    <a:pt x="114" y="322"/>
                    <a:pt x="114" y="322"/>
                    <a:pt x="114" y="322"/>
                  </a:cubicBezTo>
                  <a:cubicBezTo>
                    <a:pt x="115" y="310"/>
                    <a:pt x="115" y="310"/>
                    <a:pt x="115" y="310"/>
                  </a:cubicBezTo>
                  <a:cubicBezTo>
                    <a:pt x="125" y="316"/>
                    <a:pt x="125" y="316"/>
                    <a:pt x="125" y="316"/>
                  </a:cubicBezTo>
                  <a:cubicBezTo>
                    <a:pt x="140" y="309"/>
                    <a:pt x="140" y="309"/>
                    <a:pt x="140" y="309"/>
                  </a:cubicBezTo>
                  <a:cubicBezTo>
                    <a:pt x="146" y="317"/>
                    <a:pt x="146" y="317"/>
                    <a:pt x="146" y="317"/>
                  </a:cubicBezTo>
                  <a:cubicBezTo>
                    <a:pt x="159" y="309"/>
                    <a:pt x="159" y="309"/>
                    <a:pt x="159" y="309"/>
                  </a:cubicBezTo>
                  <a:cubicBezTo>
                    <a:pt x="160" y="313"/>
                    <a:pt x="160" y="313"/>
                    <a:pt x="160" y="313"/>
                  </a:cubicBezTo>
                  <a:cubicBezTo>
                    <a:pt x="153" y="321"/>
                    <a:pt x="153" y="321"/>
                    <a:pt x="153" y="321"/>
                  </a:cubicBezTo>
                  <a:cubicBezTo>
                    <a:pt x="157" y="333"/>
                    <a:pt x="157" y="333"/>
                    <a:pt x="157" y="333"/>
                  </a:cubicBezTo>
                  <a:cubicBezTo>
                    <a:pt x="174" y="335"/>
                    <a:pt x="174" y="335"/>
                    <a:pt x="174" y="335"/>
                  </a:cubicBezTo>
                  <a:cubicBezTo>
                    <a:pt x="177" y="331"/>
                    <a:pt x="177" y="331"/>
                    <a:pt x="177" y="331"/>
                  </a:cubicBezTo>
                  <a:cubicBezTo>
                    <a:pt x="182" y="331"/>
                    <a:pt x="182" y="331"/>
                    <a:pt x="182" y="331"/>
                  </a:cubicBezTo>
                  <a:cubicBezTo>
                    <a:pt x="184" y="327"/>
                    <a:pt x="184" y="327"/>
                    <a:pt x="184" y="327"/>
                  </a:cubicBezTo>
                  <a:cubicBezTo>
                    <a:pt x="192" y="332"/>
                    <a:pt x="192" y="332"/>
                    <a:pt x="192" y="332"/>
                  </a:cubicBezTo>
                  <a:cubicBezTo>
                    <a:pt x="198" y="329"/>
                    <a:pt x="198" y="329"/>
                    <a:pt x="198" y="329"/>
                  </a:cubicBezTo>
                  <a:cubicBezTo>
                    <a:pt x="199" y="323"/>
                    <a:pt x="199" y="323"/>
                    <a:pt x="199" y="323"/>
                  </a:cubicBezTo>
                  <a:cubicBezTo>
                    <a:pt x="202" y="320"/>
                    <a:pt x="202" y="320"/>
                    <a:pt x="202" y="320"/>
                  </a:cubicBezTo>
                  <a:cubicBezTo>
                    <a:pt x="209" y="324"/>
                    <a:pt x="209" y="324"/>
                    <a:pt x="209" y="324"/>
                  </a:cubicBezTo>
                  <a:cubicBezTo>
                    <a:pt x="217" y="321"/>
                    <a:pt x="217" y="321"/>
                    <a:pt x="217" y="321"/>
                  </a:cubicBezTo>
                  <a:cubicBezTo>
                    <a:pt x="221" y="327"/>
                    <a:pt x="221" y="327"/>
                    <a:pt x="221" y="327"/>
                  </a:cubicBezTo>
                  <a:cubicBezTo>
                    <a:pt x="231" y="330"/>
                    <a:pt x="231" y="330"/>
                    <a:pt x="231" y="330"/>
                  </a:cubicBezTo>
                  <a:cubicBezTo>
                    <a:pt x="232" y="324"/>
                    <a:pt x="232" y="324"/>
                    <a:pt x="232" y="324"/>
                  </a:cubicBezTo>
                  <a:cubicBezTo>
                    <a:pt x="232" y="324"/>
                    <a:pt x="229" y="319"/>
                    <a:pt x="228" y="319"/>
                  </a:cubicBezTo>
                  <a:cubicBezTo>
                    <a:pt x="228" y="319"/>
                    <a:pt x="229" y="307"/>
                    <a:pt x="229" y="307"/>
                  </a:cubicBezTo>
                  <a:cubicBezTo>
                    <a:pt x="239" y="298"/>
                    <a:pt x="239" y="298"/>
                    <a:pt x="239" y="298"/>
                  </a:cubicBezTo>
                  <a:cubicBezTo>
                    <a:pt x="239" y="298"/>
                    <a:pt x="234" y="291"/>
                    <a:pt x="235" y="290"/>
                  </a:cubicBezTo>
                  <a:cubicBezTo>
                    <a:pt x="235" y="290"/>
                    <a:pt x="237" y="287"/>
                    <a:pt x="237" y="287"/>
                  </a:cubicBezTo>
                  <a:cubicBezTo>
                    <a:pt x="234" y="284"/>
                    <a:pt x="234" y="284"/>
                    <a:pt x="234" y="284"/>
                  </a:cubicBezTo>
                  <a:cubicBezTo>
                    <a:pt x="239" y="278"/>
                    <a:pt x="239" y="278"/>
                    <a:pt x="239" y="278"/>
                  </a:cubicBezTo>
                  <a:cubicBezTo>
                    <a:pt x="236" y="270"/>
                    <a:pt x="236" y="270"/>
                    <a:pt x="236" y="270"/>
                  </a:cubicBezTo>
                  <a:cubicBezTo>
                    <a:pt x="239" y="267"/>
                    <a:pt x="239" y="267"/>
                    <a:pt x="239" y="267"/>
                  </a:cubicBezTo>
                  <a:cubicBezTo>
                    <a:pt x="247" y="265"/>
                    <a:pt x="247" y="265"/>
                    <a:pt x="247" y="265"/>
                  </a:cubicBezTo>
                  <a:cubicBezTo>
                    <a:pt x="258" y="268"/>
                    <a:pt x="258" y="268"/>
                    <a:pt x="258" y="268"/>
                  </a:cubicBezTo>
                  <a:cubicBezTo>
                    <a:pt x="267" y="262"/>
                    <a:pt x="267" y="262"/>
                    <a:pt x="267" y="262"/>
                  </a:cubicBezTo>
                  <a:cubicBezTo>
                    <a:pt x="278" y="267"/>
                    <a:pt x="278" y="267"/>
                    <a:pt x="278" y="267"/>
                  </a:cubicBezTo>
                  <a:cubicBezTo>
                    <a:pt x="279" y="267"/>
                    <a:pt x="279" y="267"/>
                    <a:pt x="279" y="266"/>
                  </a:cubicBezTo>
                  <a:cubicBezTo>
                    <a:pt x="280" y="266"/>
                    <a:pt x="281" y="265"/>
                    <a:pt x="281" y="264"/>
                  </a:cubicBezTo>
                  <a:cubicBezTo>
                    <a:pt x="282" y="264"/>
                    <a:pt x="282" y="263"/>
                    <a:pt x="282" y="262"/>
                  </a:cubicBezTo>
                  <a:cubicBezTo>
                    <a:pt x="283" y="261"/>
                    <a:pt x="283" y="260"/>
                    <a:pt x="283" y="259"/>
                  </a:cubicBezTo>
                  <a:cubicBezTo>
                    <a:pt x="283" y="258"/>
                    <a:pt x="284" y="256"/>
                    <a:pt x="284" y="256"/>
                  </a:cubicBezTo>
                  <a:cubicBezTo>
                    <a:pt x="285" y="255"/>
                    <a:pt x="286" y="255"/>
                    <a:pt x="287" y="255"/>
                  </a:cubicBezTo>
                  <a:cubicBezTo>
                    <a:pt x="287" y="254"/>
                    <a:pt x="288" y="254"/>
                    <a:pt x="288" y="254"/>
                  </a:cubicBezTo>
                  <a:cubicBezTo>
                    <a:pt x="289" y="254"/>
                    <a:pt x="289" y="254"/>
                    <a:pt x="290" y="254"/>
                  </a:cubicBezTo>
                  <a:cubicBezTo>
                    <a:pt x="290" y="253"/>
                    <a:pt x="291" y="253"/>
                    <a:pt x="291" y="252"/>
                  </a:cubicBezTo>
                  <a:cubicBezTo>
                    <a:pt x="292" y="251"/>
                    <a:pt x="292" y="250"/>
                    <a:pt x="292" y="248"/>
                  </a:cubicBezTo>
                  <a:cubicBezTo>
                    <a:pt x="292" y="248"/>
                    <a:pt x="293" y="247"/>
                    <a:pt x="293" y="246"/>
                  </a:cubicBezTo>
                  <a:cubicBezTo>
                    <a:pt x="293" y="245"/>
                    <a:pt x="294" y="244"/>
                    <a:pt x="294" y="243"/>
                  </a:cubicBezTo>
                  <a:cubicBezTo>
                    <a:pt x="295" y="242"/>
                    <a:pt x="295" y="241"/>
                    <a:pt x="295" y="240"/>
                  </a:cubicBezTo>
                  <a:cubicBezTo>
                    <a:pt x="296" y="238"/>
                    <a:pt x="296" y="237"/>
                    <a:pt x="297" y="235"/>
                  </a:cubicBezTo>
                  <a:cubicBezTo>
                    <a:pt x="297" y="234"/>
                    <a:pt x="298" y="233"/>
                    <a:pt x="299" y="232"/>
                  </a:cubicBezTo>
                  <a:cubicBezTo>
                    <a:pt x="299" y="232"/>
                    <a:pt x="299" y="232"/>
                    <a:pt x="300" y="231"/>
                  </a:cubicBezTo>
                  <a:cubicBezTo>
                    <a:pt x="300" y="231"/>
                    <a:pt x="301" y="230"/>
                    <a:pt x="301" y="229"/>
                  </a:cubicBezTo>
                  <a:cubicBezTo>
                    <a:pt x="301" y="229"/>
                    <a:pt x="302" y="228"/>
                    <a:pt x="302" y="228"/>
                  </a:cubicBezTo>
                  <a:cubicBezTo>
                    <a:pt x="303" y="227"/>
                    <a:pt x="303" y="226"/>
                    <a:pt x="303" y="226"/>
                  </a:cubicBezTo>
                  <a:cubicBezTo>
                    <a:pt x="303" y="225"/>
                    <a:pt x="303" y="224"/>
                    <a:pt x="303" y="223"/>
                  </a:cubicBezTo>
                  <a:cubicBezTo>
                    <a:pt x="304" y="222"/>
                    <a:pt x="304" y="221"/>
                    <a:pt x="304" y="220"/>
                  </a:cubicBezTo>
                  <a:cubicBezTo>
                    <a:pt x="304" y="219"/>
                    <a:pt x="305" y="218"/>
                    <a:pt x="305" y="217"/>
                  </a:cubicBezTo>
                  <a:cubicBezTo>
                    <a:pt x="305" y="216"/>
                    <a:pt x="305" y="214"/>
                    <a:pt x="305" y="213"/>
                  </a:cubicBezTo>
                  <a:cubicBezTo>
                    <a:pt x="305" y="213"/>
                    <a:pt x="305" y="212"/>
                    <a:pt x="306" y="211"/>
                  </a:cubicBezTo>
                  <a:cubicBezTo>
                    <a:pt x="306" y="211"/>
                    <a:pt x="306" y="210"/>
                    <a:pt x="307" y="210"/>
                  </a:cubicBezTo>
                  <a:cubicBezTo>
                    <a:pt x="307" y="209"/>
                    <a:pt x="308" y="209"/>
                    <a:pt x="308" y="208"/>
                  </a:cubicBezTo>
                  <a:cubicBezTo>
                    <a:pt x="308" y="208"/>
                    <a:pt x="309" y="208"/>
                    <a:pt x="309" y="207"/>
                  </a:cubicBezTo>
                  <a:cubicBezTo>
                    <a:pt x="309" y="207"/>
                    <a:pt x="310" y="206"/>
                    <a:pt x="310" y="205"/>
                  </a:cubicBezTo>
                  <a:cubicBezTo>
                    <a:pt x="310" y="205"/>
                    <a:pt x="311" y="205"/>
                    <a:pt x="311" y="204"/>
                  </a:cubicBezTo>
                  <a:cubicBezTo>
                    <a:pt x="311" y="204"/>
                    <a:pt x="311" y="203"/>
                    <a:pt x="311" y="203"/>
                  </a:cubicBezTo>
                  <a:cubicBezTo>
                    <a:pt x="311" y="203"/>
                    <a:pt x="312" y="202"/>
                    <a:pt x="312" y="202"/>
                  </a:cubicBezTo>
                  <a:cubicBezTo>
                    <a:pt x="312" y="201"/>
                    <a:pt x="312" y="201"/>
                    <a:pt x="312" y="200"/>
                  </a:cubicBezTo>
                  <a:cubicBezTo>
                    <a:pt x="313" y="199"/>
                    <a:pt x="313" y="198"/>
                    <a:pt x="314" y="197"/>
                  </a:cubicBezTo>
                  <a:cubicBezTo>
                    <a:pt x="315" y="196"/>
                    <a:pt x="315" y="195"/>
                    <a:pt x="316" y="194"/>
                  </a:cubicBezTo>
                  <a:cubicBezTo>
                    <a:pt x="316" y="193"/>
                    <a:pt x="317" y="192"/>
                    <a:pt x="317" y="191"/>
                  </a:cubicBezTo>
                  <a:cubicBezTo>
                    <a:pt x="317" y="191"/>
                    <a:pt x="317" y="191"/>
                    <a:pt x="317" y="190"/>
                  </a:cubicBezTo>
                  <a:cubicBezTo>
                    <a:pt x="318" y="190"/>
                    <a:pt x="318" y="189"/>
                    <a:pt x="318" y="189"/>
                  </a:cubicBezTo>
                  <a:cubicBezTo>
                    <a:pt x="318" y="188"/>
                    <a:pt x="319" y="187"/>
                    <a:pt x="319" y="186"/>
                  </a:cubicBezTo>
                  <a:cubicBezTo>
                    <a:pt x="319" y="185"/>
                    <a:pt x="320" y="184"/>
                    <a:pt x="320" y="183"/>
                  </a:cubicBezTo>
                  <a:cubicBezTo>
                    <a:pt x="320" y="183"/>
                    <a:pt x="320" y="182"/>
                    <a:pt x="321" y="182"/>
                  </a:cubicBezTo>
                  <a:cubicBezTo>
                    <a:pt x="321" y="182"/>
                    <a:pt x="321" y="181"/>
                    <a:pt x="321" y="181"/>
                  </a:cubicBezTo>
                  <a:lnTo>
                    <a:pt x="317" y="176"/>
                  </a:lnTo>
                  <a:close/>
                  <a:moveTo>
                    <a:pt x="231" y="263"/>
                  </a:moveTo>
                  <a:cubicBezTo>
                    <a:pt x="230" y="264"/>
                    <a:pt x="230" y="265"/>
                    <a:pt x="230" y="266"/>
                  </a:cubicBezTo>
                  <a:cubicBezTo>
                    <a:pt x="230" y="267"/>
                    <a:pt x="230" y="268"/>
                    <a:pt x="229" y="269"/>
                  </a:cubicBezTo>
                  <a:cubicBezTo>
                    <a:pt x="229" y="270"/>
                    <a:pt x="229" y="271"/>
                    <a:pt x="228" y="272"/>
                  </a:cubicBezTo>
                  <a:cubicBezTo>
                    <a:pt x="228" y="273"/>
                    <a:pt x="227" y="274"/>
                    <a:pt x="226" y="275"/>
                  </a:cubicBezTo>
                  <a:cubicBezTo>
                    <a:pt x="225" y="275"/>
                    <a:pt x="224" y="276"/>
                    <a:pt x="224" y="276"/>
                  </a:cubicBezTo>
                  <a:cubicBezTo>
                    <a:pt x="223" y="276"/>
                    <a:pt x="223" y="275"/>
                    <a:pt x="223" y="274"/>
                  </a:cubicBezTo>
                  <a:cubicBezTo>
                    <a:pt x="223" y="273"/>
                    <a:pt x="223" y="272"/>
                    <a:pt x="223" y="271"/>
                  </a:cubicBezTo>
                  <a:cubicBezTo>
                    <a:pt x="224" y="271"/>
                    <a:pt x="223" y="270"/>
                    <a:pt x="224" y="269"/>
                  </a:cubicBezTo>
                  <a:cubicBezTo>
                    <a:pt x="224" y="268"/>
                    <a:pt x="224" y="267"/>
                    <a:pt x="224" y="266"/>
                  </a:cubicBezTo>
                  <a:cubicBezTo>
                    <a:pt x="224" y="265"/>
                    <a:pt x="224" y="264"/>
                    <a:pt x="224" y="264"/>
                  </a:cubicBezTo>
                  <a:cubicBezTo>
                    <a:pt x="224" y="263"/>
                    <a:pt x="224" y="263"/>
                    <a:pt x="223" y="262"/>
                  </a:cubicBezTo>
                  <a:cubicBezTo>
                    <a:pt x="222" y="261"/>
                    <a:pt x="221" y="260"/>
                    <a:pt x="219" y="260"/>
                  </a:cubicBezTo>
                  <a:cubicBezTo>
                    <a:pt x="218" y="259"/>
                    <a:pt x="215" y="258"/>
                    <a:pt x="217" y="256"/>
                  </a:cubicBezTo>
                  <a:cubicBezTo>
                    <a:pt x="217" y="255"/>
                    <a:pt x="218" y="255"/>
                    <a:pt x="219" y="255"/>
                  </a:cubicBezTo>
                  <a:cubicBezTo>
                    <a:pt x="220" y="255"/>
                    <a:pt x="221" y="255"/>
                    <a:pt x="221" y="256"/>
                  </a:cubicBezTo>
                  <a:cubicBezTo>
                    <a:pt x="222" y="256"/>
                    <a:pt x="223" y="256"/>
                    <a:pt x="224" y="257"/>
                  </a:cubicBezTo>
                  <a:cubicBezTo>
                    <a:pt x="225" y="257"/>
                    <a:pt x="225" y="258"/>
                    <a:pt x="226" y="258"/>
                  </a:cubicBezTo>
                  <a:cubicBezTo>
                    <a:pt x="227" y="258"/>
                    <a:pt x="228" y="258"/>
                    <a:pt x="229" y="258"/>
                  </a:cubicBezTo>
                  <a:cubicBezTo>
                    <a:pt x="230" y="258"/>
                    <a:pt x="232" y="259"/>
                    <a:pt x="232" y="261"/>
                  </a:cubicBezTo>
                  <a:cubicBezTo>
                    <a:pt x="232" y="262"/>
                    <a:pt x="231" y="263"/>
                    <a:pt x="231" y="26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5" name="Freeform 693">
              <a:extLst>
                <a:ext uri="{FF2B5EF4-FFF2-40B4-BE49-F238E27FC236}">
                  <a16:creationId xmlns:a16="http://schemas.microsoft.com/office/drawing/2014/main" id="{EE9D7DBB-363F-6449-8DD1-6CD88D3A21DB}"/>
                </a:ext>
              </a:extLst>
            </p:cNvPr>
            <p:cNvSpPr>
              <a:spLocks noEditPoints="1"/>
            </p:cNvSpPr>
            <p:nvPr/>
          </p:nvSpPr>
          <p:spPr bwMode="auto">
            <a:xfrm>
              <a:off x="3296570" y="11029901"/>
              <a:ext cx="2470150" cy="1660525"/>
            </a:xfrm>
            <a:custGeom>
              <a:avLst/>
              <a:gdLst>
                <a:gd name="T0" fmla="*/ 763 w 778"/>
                <a:gd name="T1" fmla="*/ 405 h 523"/>
                <a:gd name="T2" fmla="*/ 744 w 778"/>
                <a:gd name="T3" fmla="*/ 381 h 523"/>
                <a:gd name="T4" fmla="*/ 729 w 778"/>
                <a:gd name="T5" fmla="*/ 367 h 523"/>
                <a:gd name="T6" fmla="*/ 693 w 778"/>
                <a:gd name="T7" fmla="*/ 344 h 523"/>
                <a:gd name="T8" fmla="*/ 680 w 778"/>
                <a:gd name="T9" fmla="*/ 336 h 523"/>
                <a:gd name="T10" fmla="*/ 660 w 778"/>
                <a:gd name="T11" fmla="*/ 316 h 523"/>
                <a:gd name="T12" fmla="*/ 633 w 778"/>
                <a:gd name="T13" fmla="*/ 293 h 523"/>
                <a:gd name="T14" fmla="*/ 595 w 778"/>
                <a:gd name="T15" fmla="*/ 285 h 523"/>
                <a:gd name="T16" fmla="*/ 549 w 778"/>
                <a:gd name="T17" fmla="*/ 273 h 523"/>
                <a:gd name="T18" fmla="*/ 516 w 778"/>
                <a:gd name="T19" fmla="*/ 253 h 523"/>
                <a:gd name="T20" fmla="*/ 493 w 778"/>
                <a:gd name="T21" fmla="*/ 235 h 523"/>
                <a:gd name="T22" fmla="*/ 471 w 778"/>
                <a:gd name="T23" fmla="*/ 225 h 523"/>
                <a:gd name="T24" fmla="*/ 441 w 778"/>
                <a:gd name="T25" fmla="*/ 212 h 523"/>
                <a:gd name="T26" fmla="*/ 415 w 778"/>
                <a:gd name="T27" fmla="*/ 204 h 523"/>
                <a:gd name="T28" fmla="*/ 386 w 778"/>
                <a:gd name="T29" fmla="*/ 198 h 523"/>
                <a:gd name="T30" fmla="*/ 354 w 778"/>
                <a:gd name="T31" fmla="*/ 191 h 523"/>
                <a:gd name="T32" fmla="*/ 320 w 778"/>
                <a:gd name="T33" fmla="*/ 178 h 523"/>
                <a:gd name="T34" fmla="*/ 282 w 778"/>
                <a:gd name="T35" fmla="*/ 164 h 523"/>
                <a:gd name="T36" fmla="*/ 247 w 778"/>
                <a:gd name="T37" fmla="*/ 153 h 523"/>
                <a:gd name="T38" fmla="*/ 224 w 778"/>
                <a:gd name="T39" fmla="*/ 142 h 523"/>
                <a:gd name="T40" fmla="*/ 196 w 778"/>
                <a:gd name="T41" fmla="*/ 123 h 523"/>
                <a:gd name="T42" fmla="*/ 228 w 778"/>
                <a:gd name="T43" fmla="*/ 65 h 523"/>
                <a:gd name="T44" fmla="*/ 237 w 778"/>
                <a:gd name="T45" fmla="*/ 17 h 523"/>
                <a:gd name="T46" fmla="*/ 178 w 778"/>
                <a:gd name="T47" fmla="*/ 8 h 523"/>
                <a:gd name="T48" fmla="*/ 153 w 778"/>
                <a:gd name="T49" fmla="*/ 15 h 523"/>
                <a:gd name="T50" fmla="*/ 122 w 778"/>
                <a:gd name="T51" fmla="*/ 17 h 523"/>
                <a:gd name="T52" fmla="*/ 100 w 778"/>
                <a:gd name="T53" fmla="*/ 25 h 523"/>
                <a:gd name="T54" fmla="*/ 70 w 778"/>
                <a:gd name="T55" fmla="*/ 27 h 523"/>
                <a:gd name="T56" fmla="*/ 26 w 778"/>
                <a:gd name="T57" fmla="*/ 48 h 523"/>
                <a:gd name="T58" fmla="*/ 3 w 778"/>
                <a:gd name="T59" fmla="*/ 107 h 523"/>
                <a:gd name="T60" fmla="*/ 0 w 778"/>
                <a:gd name="T61" fmla="*/ 133 h 523"/>
                <a:gd name="T62" fmla="*/ 54 w 778"/>
                <a:gd name="T63" fmla="*/ 191 h 523"/>
                <a:gd name="T64" fmla="*/ 131 w 778"/>
                <a:gd name="T65" fmla="*/ 250 h 523"/>
                <a:gd name="T66" fmla="*/ 233 w 778"/>
                <a:gd name="T67" fmla="*/ 241 h 523"/>
                <a:gd name="T68" fmla="*/ 315 w 778"/>
                <a:gd name="T69" fmla="*/ 315 h 523"/>
                <a:gd name="T70" fmla="*/ 387 w 778"/>
                <a:gd name="T71" fmla="*/ 315 h 523"/>
                <a:gd name="T72" fmla="*/ 416 w 778"/>
                <a:gd name="T73" fmla="*/ 388 h 523"/>
                <a:gd name="T74" fmla="*/ 437 w 778"/>
                <a:gd name="T75" fmla="*/ 381 h 523"/>
                <a:gd name="T76" fmla="*/ 480 w 778"/>
                <a:gd name="T77" fmla="*/ 364 h 523"/>
                <a:gd name="T78" fmla="*/ 506 w 778"/>
                <a:gd name="T79" fmla="*/ 374 h 523"/>
                <a:gd name="T80" fmla="*/ 501 w 778"/>
                <a:gd name="T81" fmla="*/ 388 h 523"/>
                <a:gd name="T82" fmla="*/ 521 w 778"/>
                <a:gd name="T83" fmla="*/ 399 h 523"/>
                <a:gd name="T84" fmla="*/ 543 w 778"/>
                <a:gd name="T85" fmla="*/ 404 h 523"/>
                <a:gd name="T86" fmla="*/ 568 w 778"/>
                <a:gd name="T87" fmla="*/ 413 h 523"/>
                <a:gd name="T88" fmla="*/ 599 w 778"/>
                <a:gd name="T89" fmla="*/ 406 h 523"/>
                <a:gd name="T90" fmla="*/ 629 w 778"/>
                <a:gd name="T91" fmla="*/ 409 h 523"/>
                <a:gd name="T92" fmla="*/ 650 w 778"/>
                <a:gd name="T93" fmla="*/ 426 h 523"/>
                <a:gd name="T94" fmla="*/ 675 w 778"/>
                <a:gd name="T95" fmla="*/ 452 h 523"/>
                <a:gd name="T96" fmla="*/ 676 w 778"/>
                <a:gd name="T97" fmla="*/ 475 h 523"/>
                <a:gd name="T98" fmla="*/ 692 w 778"/>
                <a:gd name="T99" fmla="*/ 498 h 523"/>
                <a:gd name="T100" fmla="*/ 762 w 778"/>
                <a:gd name="T101" fmla="*/ 517 h 523"/>
                <a:gd name="T102" fmla="*/ 765 w 778"/>
                <a:gd name="T103" fmla="*/ 467 h 523"/>
                <a:gd name="T104" fmla="*/ 770 w 778"/>
                <a:gd name="T105" fmla="*/ 443 h 523"/>
                <a:gd name="T106" fmla="*/ 103 w 778"/>
                <a:gd name="T107" fmla="*/ 34 h 523"/>
                <a:gd name="T108" fmla="*/ 86 w 778"/>
                <a:gd name="T109" fmla="*/ 35 h 523"/>
                <a:gd name="T110" fmla="*/ 109 w 778"/>
                <a:gd name="T111" fmla="*/ 25 h 523"/>
                <a:gd name="T112" fmla="*/ 157 w 778"/>
                <a:gd name="T113" fmla="*/ 32 h 523"/>
                <a:gd name="T114" fmla="*/ 141 w 778"/>
                <a:gd name="T115" fmla="*/ 31 h 523"/>
                <a:gd name="T116" fmla="*/ 156 w 778"/>
                <a:gd name="T117" fmla="*/ 18 h 523"/>
                <a:gd name="T118" fmla="*/ 166 w 778"/>
                <a:gd name="T119" fmla="*/ 27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23">
                  <a:moveTo>
                    <a:pt x="775" y="425"/>
                  </a:moveTo>
                  <a:cubicBezTo>
                    <a:pt x="775" y="425"/>
                    <a:pt x="773" y="424"/>
                    <a:pt x="773" y="424"/>
                  </a:cubicBezTo>
                  <a:cubicBezTo>
                    <a:pt x="772" y="423"/>
                    <a:pt x="772" y="423"/>
                    <a:pt x="771" y="423"/>
                  </a:cubicBezTo>
                  <a:cubicBezTo>
                    <a:pt x="771" y="422"/>
                    <a:pt x="770" y="422"/>
                    <a:pt x="770" y="422"/>
                  </a:cubicBezTo>
                  <a:cubicBezTo>
                    <a:pt x="769" y="421"/>
                    <a:pt x="769" y="421"/>
                    <a:pt x="768" y="421"/>
                  </a:cubicBezTo>
                  <a:cubicBezTo>
                    <a:pt x="768" y="420"/>
                    <a:pt x="767" y="419"/>
                    <a:pt x="767" y="419"/>
                  </a:cubicBezTo>
                  <a:cubicBezTo>
                    <a:pt x="766" y="418"/>
                    <a:pt x="766" y="416"/>
                    <a:pt x="765" y="415"/>
                  </a:cubicBezTo>
                  <a:cubicBezTo>
                    <a:pt x="764" y="414"/>
                    <a:pt x="764" y="413"/>
                    <a:pt x="764" y="411"/>
                  </a:cubicBezTo>
                  <a:cubicBezTo>
                    <a:pt x="764" y="410"/>
                    <a:pt x="764" y="410"/>
                    <a:pt x="764" y="409"/>
                  </a:cubicBezTo>
                  <a:cubicBezTo>
                    <a:pt x="764" y="409"/>
                    <a:pt x="763" y="408"/>
                    <a:pt x="763" y="408"/>
                  </a:cubicBezTo>
                  <a:cubicBezTo>
                    <a:pt x="763" y="407"/>
                    <a:pt x="763" y="406"/>
                    <a:pt x="763" y="405"/>
                  </a:cubicBezTo>
                  <a:cubicBezTo>
                    <a:pt x="762" y="404"/>
                    <a:pt x="762" y="403"/>
                    <a:pt x="762" y="403"/>
                  </a:cubicBezTo>
                  <a:cubicBezTo>
                    <a:pt x="761" y="402"/>
                    <a:pt x="761" y="402"/>
                    <a:pt x="761" y="401"/>
                  </a:cubicBezTo>
                  <a:cubicBezTo>
                    <a:pt x="761" y="401"/>
                    <a:pt x="760" y="400"/>
                    <a:pt x="760" y="399"/>
                  </a:cubicBezTo>
                  <a:cubicBezTo>
                    <a:pt x="759" y="399"/>
                    <a:pt x="759" y="398"/>
                    <a:pt x="759" y="397"/>
                  </a:cubicBezTo>
                  <a:cubicBezTo>
                    <a:pt x="758" y="396"/>
                    <a:pt x="758" y="395"/>
                    <a:pt x="757" y="394"/>
                  </a:cubicBezTo>
                  <a:cubicBezTo>
                    <a:pt x="756" y="393"/>
                    <a:pt x="755" y="391"/>
                    <a:pt x="753" y="389"/>
                  </a:cubicBezTo>
                  <a:cubicBezTo>
                    <a:pt x="753" y="389"/>
                    <a:pt x="752" y="388"/>
                    <a:pt x="752" y="388"/>
                  </a:cubicBezTo>
                  <a:cubicBezTo>
                    <a:pt x="751" y="387"/>
                    <a:pt x="751" y="387"/>
                    <a:pt x="750" y="386"/>
                  </a:cubicBezTo>
                  <a:cubicBezTo>
                    <a:pt x="750" y="385"/>
                    <a:pt x="750" y="385"/>
                    <a:pt x="749" y="385"/>
                  </a:cubicBezTo>
                  <a:cubicBezTo>
                    <a:pt x="748" y="384"/>
                    <a:pt x="748" y="384"/>
                    <a:pt x="747" y="383"/>
                  </a:cubicBezTo>
                  <a:cubicBezTo>
                    <a:pt x="746" y="383"/>
                    <a:pt x="745" y="382"/>
                    <a:pt x="744" y="381"/>
                  </a:cubicBezTo>
                  <a:cubicBezTo>
                    <a:pt x="743" y="381"/>
                    <a:pt x="743" y="380"/>
                    <a:pt x="742" y="379"/>
                  </a:cubicBezTo>
                  <a:cubicBezTo>
                    <a:pt x="742" y="378"/>
                    <a:pt x="742" y="378"/>
                    <a:pt x="742" y="377"/>
                  </a:cubicBezTo>
                  <a:cubicBezTo>
                    <a:pt x="742" y="376"/>
                    <a:pt x="741" y="376"/>
                    <a:pt x="741" y="375"/>
                  </a:cubicBezTo>
                  <a:cubicBezTo>
                    <a:pt x="741" y="375"/>
                    <a:pt x="740" y="375"/>
                    <a:pt x="739" y="374"/>
                  </a:cubicBezTo>
                  <a:cubicBezTo>
                    <a:pt x="739" y="374"/>
                    <a:pt x="738" y="373"/>
                    <a:pt x="737" y="373"/>
                  </a:cubicBezTo>
                  <a:cubicBezTo>
                    <a:pt x="737" y="372"/>
                    <a:pt x="736" y="372"/>
                    <a:pt x="735" y="372"/>
                  </a:cubicBezTo>
                  <a:cubicBezTo>
                    <a:pt x="735" y="371"/>
                    <a:pt x="735" y="371"/>
                    <a:pt x="734" y="371"/>
                  </a:cubicBezTo>
                  <a:cubicBezTo>
                    <a:pt x="734" y="371"/>
                    <a:pt x="733" y="370"/>
                    <a:pt x="732" y="370"/>
                  </a:cubicBezTo>
                  <a:cubicBezTo>
                    <a:pt x="732" y="370"/>
                    <a:pt x="732" y="370"/>
                    <a:pt x="732" y="370"/>
                  </a:cubicBezTo>
                  <a:cubicBezTo>
                    <a:pt x="732" y="370"/>
                    <a:pt x="731" y="369"/>
                    <a:pt x="731" y="369"/>
                  </a:cubicBezTo>
                  <a:cubicBezTo>
                    <a:pt x="730" y="369"/>
                    <a:pt x="729" y="368"/>
                    <a:pt x="729" y="367"/>
                  </a:cubicBezTo>
                  <a:cubicBezTo>
                    <a:pt x="728" y="366"/>
                    <a:pt x="727" y="366"/>
                    <a:pt x="727" y="365"/>
                  </a:cubicBezTo>
                  <a:cubicBezTo>
                    <a:pt x="726" y="365"/>
                    <a:pt x="725" y="364"/>
                    <a:pt x="724" y="364"/>
                  </a:cubicBezTo>
                  <a:cubicBezTo>
                    <a:pt x="723" y="362"/>
                    <a:pt x="721" y="361"/>
                    <a:pt x="720" y="360"/>
                  </a:cubicBezTo>
                  <a:cubicBezTo>
                    <a:pt x="719" y="359"/>
                    <a:pt x="718" y="357"/>
                    <a:pt x="716" y="356"/>
                  </a:cubicBezTo>
                  <a:cubicBezTo>
                    <a:pt x="715" y="355"/>
                    <a:pt x="713" y="354"/>
                    <a:pt x="711" y="353"/>
                  </a:cubicBezTo>
                  <a:cubicBezTo>
                    <a:pt x="710" y="352"/>
                    <a:pt x="708" y="351"/>
                    <a:pt x="707" y="350"/>
                  </a:cubicBezTo>
                  <a:cubicBezTo>
                    <a:pt x="705" y="349"/>
                    <a:pt x="702" y="348"/>
                    <a:pt x="700" y="348"/>
                  </a:cubicBezTo>
                  <a:cubicBezTo>
                    <a:pt x="700" y="348"/>
                    <a:pt x="700" y="347"/>
                    <a:pt x="699" y="347"/>
                  </a:cubicBezTo>
                  <a:cubicBezTo>
                    <a:pt x="699" y="347"/>
                    <a:pt x="698" y="347"/>
                    <a:pt x="698" y="347"/>
                  </a:cubicBezTo>
                  <a:cubicBezTo>
                    <a:pt x="697" y="346"/>
                    <a:pt x="696" y="346"/>
                    <a:pt x="695" y="346"/>
                  </a:cubicBezTo>
                  <a:cubicBezTo>
                    <a:pt x="694" y="345"/>
                    <a:pt x="694" y="345"/>
                    <a:pt x="693" y="344"/>
                  </a:cubicBezTo>
                  <a:cubicBezTo>
                    <a:pt x="692" y="344"/>
                    <a:pt x="692" y="343"/>
                    <a:pt x="691" y="343"/>
                  </a:cubicBezTo>
                  <a:cubicBezTo>
                    <a:pt x="690" y="343"/>
                    <a:pt x="690" y="342"/>
                    <a:pt x="689" y="341"/>
                  </a:cubicBezTo>
                  <a:cubicBezTo>
                    <a:pt x="689" y="341"/>
                    <a:pt x="688" y="340"/>
                    <a:pt x="688" y="339"/>
                  </a:cubicBezTo>
                  <a:cubicBezTo>
                    <a:pt x="687" y="339"/>
                    <a:pt x="687" y="339"/>
                    <a:pt x="687" y="339"/>
                  </a:cubicBezTo>
                  <a:cubicBezTo>
                    <a:pt x="687" y="339"/>
                    <a:pt x="687" y="339"/>
                    <a:pt x="687" y="339"/>
                  </a:cubicBezTo>
                  <a:cubicBezTo>
                    <a:pt x="686" y="339"/>
                    <a:pt x="686" y="339"/>
                    <a:pt x="686" y="338"/>
                  </a:cubicBezTo>
                  <a:cubicBezTo>
                    <a:pt x="686" y="338"/>
                    <a:pt x="685" y="338"/>
                    <a:pt x="685" y="338"/>
                  </a:cubicBezTo>
                  <a:cubicBezTo>
                    <a:pt x="685" y="337"/>
                    <a:pt x="684" y="337"/>
                    <a:pt x="684" y="337"/>
                  </a:cubicBezTo>
                  <a:cubicBezTo>
                    <a:pt x="684" y="336"/>
                    <a:pt x="684" y="336"/>
                    <a:pt x="683" y="336"/>
                  </a:cubicBezTo>
                  <a:cubicBezTo>
                    <a:pt x="683" y="336"/>
                    <a:pt x="682" y="336"/>
                    <a:pt x="682" y="336"/>
                  </a:cubicBezTo>
                  <a:cubicBezTo>
                    <a:pt x="681" y="336"/>
                    <a:pt x="681" y="336"/>
                    <a:pt x="680" y="336"/>
                  </a:cubicBezTo>
                  <a:cubicBezTo>
                    <a:pt x="680" y="336"/>
                    <a:pt x="679" y="336"/>
                    <a:pt x="679" y="337"/>
                  </a:cubicBezTo>
                  <a:cubicBezTo>
                    <a:pt x="678" y="337"/>
                    <a:pt x="677" y="337"/>
                    <a:pt x="677" y="338"/>
                  </a:cubicBezTo>
                  <a:cubicBezTo>
                    <a:pt x="676" y="338"/>
                    <a:pt x="675" y="339"/>
                    <a:pt x="674" y="338"/>
                  </a:cubicBezTo>
                  <a:cubicBezTo>
                    <a:pt x="674" y="337"/>
                    <a:pt x="674" y="336"/>
                    <a:pt x="674" y="336"/>
                  </a:cubicBezTo>
                  <a:cubicBezTo>
                    <a:pt x="675" y="335"/>
                    <a:pt x="675" y="334"/>
                    <a:pt x="675" y="334"/>
                  </a:cubicBezTo>
                  <a:cubicBezTo>
                    <a:pt x="674" y="334"/>
                    <a:pt x="674" y="333"/>
                    <a:pt x="674" y="333"/>
                  </a:cubicBezTo>
                  <a:cubicBezTo>
                    <a:pt x="673" y="333"/>
                    <a:pt x="672" y="332"/>
                    <a:pt x="671" y="332"/>
                  </a:cubicBezTo>
                  <a:cubicBezTo>
                    <a:pt x="670" y="331"/>
                    <a:pt x="668" y="330"/>
                    <a:pt x="666" y="329"/>
                  </a:cubicBezTo>
                  <a:cubicBezTo>
                    <a:pt x="666" y="328"/>
                    <a:pt x="665" y="327"/>
                    <a:pt x="664" y="327"/>
                  </a:cubicBezTo>
                  <a:cubicBezTo>
                    <a:pt x="663" y="325"/>
                    <a:pt x="661" y="324"/>
                    <a:pt x="660" y="322"/>
                  </a:cubicBezTo>
                  <a:cubicBezTo>
                    <a:pt x="660" y="320"/>
                    <a:pt x="660" y="318"/>
                    <a:pt x="660" y="316"/>
                  </a:cubicBezTo>
                  <a:cubicBezTo>
                    <a:pt x="659" y="314"/>
                    <a:pt x="658" y="314"/>
                    <a:pt x="657" y="313"/>
                  </a:cubicBezTo>
                  <a:cubicBezTo>
                    <a:pt x="656" y="311"/>
                    <a:pt x="655" y="310"/>
                    <a:pt x="653" y="309"/>
                  </a:cubicBezTo>
                  <a:cubicBezTo>
                    <a:pt x="652" y="307"/>
                    <a:pt x="651" y="304"/>
                    <a:pt x="649" y="302"/>
                  </a:cubicBezTo>
                  <a:cubicBezTo>
                    <a:pt x="649" y="301"/>
                    <a:pt x="648" y="300"/>
                    <a:pt x="647" y="300"/>
                  </a:cubicBezTo>
                  <a:cubicBezTo>
                    <a:pt x="646" y="300"/>
                    <a:pt x="645" y="300"/>
                    <a:pt x="644" y="300"/>
                  </a:cubicBezTo>
                  <a:cubicBezTo>
                    <a:pt x="643" y="300"/>
                    <a:pt x="642" y="300"/>
                    <a:pt x="641" y="300"/>
                  </a:cubicBezTo>
                  <a:cubicBezTo>
                    <a:pt x="640" y="299"/>
                    <a:pt x="641" y="298"/>
                    <a:pt x="641" y="297"/>
                  </a:cubicBezTo>
                  <a:cubicBezTo>
                    <a:pt x="641" y="296"/>
                    <a:pt x="641" y="295"/>
                    <a:pt x="641" y="294"/>
                  </a:cubicBezTo>
                  <a:cubicBezTo>
                    <a:pt x="640" y="294"/>
                    <a:pt x="639" y="293"/>
                    <a:pt x="638" y="293"/>
                  </a:cubicBezTo>
                  <a:cubicBezTo>
                    <a:pt x="637" y="294"/>
                    <a:pt x="637" y="294"/>
                    <a:pt x="636" y="294"/>
                  </a:cubicBezTo>
                  <a:cubicBezTo>
                    <a:pt x="635" y="294"/>
                    <a:pt x="634" y="292"/>
                    <a:pt x="633" y="293"/>
                  </a:cubicBezTo>
                  <a:cubicBezTo>
                    <a:pt x="633" y="293"/>
                    <a:pt x="632" y="294"/>
                    <a:pt x="631" y="294"/>
                  </a:cubicBezTo>
                  <a:cubicBezTo>
                    <a:pt x="631" y="295"/>
                    <a:pt x="630" y="295"/>
                    <a:pt x="629" y="295"/>
                  </a:cubicBezTo>
                  <a:cubicBezTo>
                    <a:pt x="628" y="294"/>
                    <a:pt x="626" y="294"/>
                    <a:pt x="625" y="294"/>
                  </a:cubicBezTo>
                  <a:cubicBezTo>
                    <a:pt x="624" y="293"/>
                    <a:pt x="623" y="294"/>
                    <a:pt x="622" y="294"/>
                  </a:cubicBezTo>
                  <a:cubicBezTo>
                    <a:pt x="621" y="293"/>
                    <a:pt x="620" y="293"/>
                    <a:pt x="619" y="293"/>
                  </a:cubicBezTo>
                  <a:cubicBezTo>
                    <a:pt x="618" y="292"/>
                    <a:pt x="616" y="292"/>
                    <a:pt x="615" y="292"/>
                  </a:cubicBezTo>
                  <a:cubicBezTo>
                    <a:pt x="612" y="291"/>
                    <a:pt x="610" y="290"/>
                    <a:pt x="608" y="289"/>
                  </a:cubicBezTo>
                  <a:cubicBezTo>
                    <a:pt x="607" y="289"/>
                    <a:pt x="606" y="288"/>
                    <a:pt x="605" y="287"/>
                  </a:cubicBezTo>
                  <a:cubicBezTo>
                    <a:pt x="604" y="287"/>
                    <a:pt x="603" y="286"/>
                    <a:pt x="602" y="286"/>
                  </a:cubicBezTo>
                  <a:cubicBezTo>
                    <a:pt x="601" y="286"/>
                    <a:pt x="600" y="286"/>
                    <a:pt x="599" y="286"/>
                  </a:cubicBezTo>
                  <a:cubicBezTo>
                    <a:pt x="597" y="286"/>
                    <a:pt x="596" y="286"/>
                    <a:pt x="595" y="285"/>
                  </a:cubicBezTo>
                  <a:cubicBezTo>
                    <a:pt x="593" y="285"/>
                    <a:pt x="592" y="285"/>
                    <a:pt x="590" y="285"/>
                  </a:cubicBezTo>
                  <a:cubicBezTo>
                    <a:pt x="589" y="285"/>
                    <a:pt x="588" y="285"/>
                    <a:pt x="587" y="285"/>
                  </a:cubicBezTo>
                  <a:cubicBezTo>
                    <a:pt x="585" y="284"/>
                    <a:pt x="584" y="284"/>
                    <a:pt x="583" y="284"/>
                  </a:cubicBezTo>
                  <a:cubicBezTo>
                    <a:pt x="582" y="283"/>
                    <a:pt x="580" y="283"/>
                    <a:pt x="579" y="283"/>
                  </a:cubicBezTo>
                  <a:cubicBezTo>
                    <a:pt x="577" y="282"/>
                    <a:pt x="575" y="282"/>
                    <a:pt x="573" y="281"/>
                  </a:cubicBezTo>
                  <a:cubicBezTo>
                    <a:pt x="571" y="280"/>
                    <a:pt x="569" y="278"/>
                    <a:pt x="566" y="278"/>
                  </a:cubicBezTo>
                  <a:cubicBezTo>
                    <a:pt x="565" y="278"/>
                    <a:pt x="564" y="278"/>
                    <a:pt x="563" y="277"/>
                  </a:cubicBezTo>
                  <a:cubicBezTo>
                    <a:pt x="562" y="277"/>
                    <a:pt x="560" y="277"/>
                    <a:pt x="559" y="277"/>
                  </a:cubicBezTo>
                  <a:cubicBezTo>
                    <a:pt x="559" y="276"/>
                    <a:pt x="558" y="275"/>
                    <a:pt x="557" y="275"/>
                  </a:cubicBezTo>
                  <a:cubicBezTo>
                    <a:pt x="556" y="274"/>
                    <a:pt x="555" y="272"/>
                    <a:pt x="553" y="272"/>
                  </a:cubicBezTo>
                  <a:cubicBezTo>
                    <a:pt x="552" y="272"/>
                    <a:pt x="551" y="273"/>
                    <a:pt x="549" y="273"/>
                  </a:cubicBezTo>
                  <a:cubicBezTo>
                    <a:pt x="548" y="273"/>
                    <a:pt x="547" y="273"/>
                    <a:pt x="546" y="273"/>
                  </a:cubicBezTo>
                  <a:cubicBezTo>
                    <a:pt x="546" y="272"/>
                    <a:pt x="545" y="272"/>
                    <a:pt x="545" y="272"/>
                  </a:cubicBezTo>
                  <a:cubicBezTo>
                    <a:pt x="544" y="272"/>
                    <a:pt x="544" y="272"/>
                    <a:pt x="544" y="272"/>
                  </a:cubicBezTo>
                  <a:cubicBezTo>
                    <a:pt x="542" y="271"/>
                    <a:pt x="540" y="269"/>
                    <a:pt x="538" y="268"/>
                  </a:cubicBezTo>
                  <a:cubicBezTo>
                    <a:pt x="537" y="267"/>
                    <a:pt x="537" y="266"/>
                    <a:pt x="536" y="266"/>
                  </a:cubicBezTo>
                  <a:cubicBezTo>
                    <a:pt x="535" y="265"/>
                    <a:pt x="534" y="264"/>
                    <a:pt x="534" y="264"/>
                  </a:cubicBezTo>
                  <a:cubicBezTo>
                    <a:pt x="533" y="263"/>
                    <a:pt x="531" y="262"/>
                    <a:pt x="529" y="262"/>
                  </a:cubicBezTo>
                  <a:cubicBezTo>
                    <a:pt x="528" y="262"/>
                    <a:pt x="528" y="262"/>
                    <a:pt x="527" y="262"/>
                  </a:cubicBezTo>
                  <a:cubicBezTo>
                    <a:pt x="526" y="262"/>
                    <a:pt x="525" y="261"/>
                    <a:pt x="525" y="260"/>
                  </a:cubicBezTo>
                  <a:cubicBezTo>
                    <a:pt x="524" y="258"/>
                    <a:pt x="522" y="257"/>
                    <a:pt x="521" y="255"/>
                  </a:cubicBezTo>
                  <a:cubicBezTo>
                    <a:pt x="520" y="254"/>
                    <a:pt x="518" y="253"/>
                    <a:pt x="516" y="253"/>
                  </a:cubicBezTo>
                  <a:cubicBezTo>
                    <a:pt x="515" y="253"/>
                    <a:pt x="515" y="253"/>
                    <a:pt x="514" y="253"/>
                  </a:cubicBezTo>
                  <a:cubicBezTo>
                    <a:pt x="513" y="252"/>
                    <a:pt x="512" y="252"/>
                    <a:pt x="512" y="251"/>
                  </a:cubicBezTo>
                  <a:cubicBezTo>
                    <a:pt x="510" y="250"/>
                    <a:pt x="509" y="249"/>
                    <a:pt x="507" y="248"/>
                  </a:cubicBezTo>
                  <a:cubicBezTo>
                    <a:pt x="507" y="247"/>
                    <a:pt x="506" y="246"/>
                    <a:pt x="505" y="246"/>
                  </a:cubicBezTo>
                  <a:cubicBezTo>
                    <a:pt x="505" y="245"/>
                    <a:pt x="504" y="245"/>
                    <a:pt x="504" y="244"/>
                  </a:cubicBezTo>
                  <a:cubicBezTo>
                    <a:pt x="503" y="243"/>
                    <a:pt x="503" y="243"/>
                    <a:pt x="503" y="242"/>
                  </a:cubicBezTo>
                  <a:cubicBezTo>
                    <a:pt x="502" y="241"/>
                    <a:pt x="501" y="241"/>
                    <a:pt x="501" y="240"/>
                  </a:cubicBezTo>
                  <a:cubicBezTo>
                    <a:pt x="501" y="239"/>
                    <a:pt x="500" y="239"/>
                    <a:pt x="500" y="239"/>
                  </a:cubicBezTo>
                  <a:cubicBezTo>
                    <a:pt x="500" y="239"/>
                    <a:pt x="499" y="239"/>
                    <a:pt x="499" y="239"/>
                  </a:cubicBezTo>
                  <a:cubicBezTo>
                    <a:pt x="498" y="238"/>
                    <a:pt x="497" y="238"/>
                    <a:pt x="497" y="238"/>
                  </a:cubicBezTo>
                  <a:cubicBezTo>
                    <a:pt x="496" y="236"/>
                    <a:pt x="494" y="236"/>
                    <a:pt x="493" y="235"/>
                  </a:cubicBezTo>
                  <a:cubicBezTo>
                    <a:pt x="492" y="234"/>
                    <a:pt x="492" y="234"/>
                    <a:pt x="492" y="233"/>
                  </a:cubicBezTo>
                  <a:cubicBezTo>
                    <a:pt x="491" y="232"/>
                    <a:pt x="491" y="232"/>
                    <a:pt x="490" y="231"/>
                  </a:cubicBezTo>
                  <a:cubicBezTo>
                    <a:pt x="489" y="231"/>
                    <a:pt x="488" y="231"/>
                    <a:pt x="487" y="230"/>
                  </a:cubicBezTo>
                  <a:cubicBezTo>
                    <a:pt x="486" y="230"/>
                    <a:pt x="485" y="230"/>
                    <a:pt x="484" y="230"/>
                  </a:cubicBezTo>
                  <a:cubicBezTo>
                    <a:pt x="483" y="230"/>
                    <a:pt x="482" y="230"/>
                    <a:pt x="481" y="230"/>
                  </a:cubicBezTo>
                  <a:cubicBezTo>
                    <a:pt x="481" y="230"/>
                    <a:pt x="480" y="231"/>
                    <a:pt x="479" y="230"/>
                  </a:cubicBezTo>
                  <a:cubicBezTo>
                    <a:pt x="478" y="230"/>
                    <a:pt x="477" y="230"/>
                    <a:pt x="477" y="230"/>
                  </a:cubicBezTo>
                  <a:cubicBezTo>
                    <a:pt x="476" y="229"/>
                    <a:pt x="476" y="229"/>
                    <a:pt x="476" y="228"/>
                  </a:cubicBezTo>
                  <a:cubicBezTo>
                    <a:pt x="476" y="227"/>
                    <a:pt x="475" y="226"/>
                    <a:pt x="474" y="226"/>
                  </a:cubicBezTo>
                  <a:cubicBezTo>
                    <a:pt x="473" y="225"/>
                    <a:pt x="473" y="225"/>
                    <a:pt x="473" y="225"/>
                  </a:cubicBezTo>
                  <a:cubicBezTo>
                    <a:pt x="472" y="225"/>
                    <a:pt x="472" y="225"/>
                    <a:pt x="471" y="225"/>
                  </a:cubicBezTo>
                  <a:cubicBezTo>
                    <a:pt x="470" y="224"/>
                    <a:pt x="469" y="224"/>
                    <a:pt x="468" y="224"/>
                  </a:cubicBezTo>
                  <a:cubicBezTo>
                    <a:pt x="467" y="224"/>
                    <a:pt x="466" y="223"/>
                    <a:pt x="465" y="223"/>
                  </a:cubicBezTo>
                  <a:cubicBezTo>
                    <a:pt x="463" y="223"/>
                    <a:pt x="460" y="222"/>
                    <a:pt x="458" y="221"/>
                  </a:cubicBezTo>
                  <a:cubicBezTo>
                    <a:pt x="458" y="220"/>
                    <a:pt x="457" y="220"/>
                    <a:pt x="456" y="219"/>
                  </a:cubicBezTo>
                  <a:cubicBezTo>
                    <a:pt x="456" y="219"/>
                    <a:pt x="456" y="219"/>
                    <a:pt x="455" y="219"/>
                  </a:cubicBezTo>
                  <a:cubicBezTo>
                    <a:pt x="454" y="218"/>
                    <a:pt x="453" y="218"/>
                    <a:pt x="453" y="217"/>
                  </a:cubicBezTo>
                  <a:cubicBezTo>
                    <a:pt x="452" y="217"/>
                    <a:pt x="452" y="216"/>
                    <a:pt x="451" y="216"/>
                  </a:cubicBezTo>
                  <a:cubicBezTo>
                    <a:pt x="449" y="215"/>
                    <a:pt x="447" y="214"/>
                    <a:pt x="446" y="213"/>
                  </a:cubicBezTo>
                  <a:cubicBezTo>
                    <a:pt x="445" y="213"/>
                    <a:pt x="445" y="213"/>
                    <a:pt x="445" y="213"/>
                  </a:cubicBezTo>
                  <a:cubicBezTo>
                    <a:pt x="444" y="213"/>
                    <a:pt x="444" y="212"/>
                    <a:pt x="443" y="212"/>
                  </a:cubicBezTo>
                  <a:cubicBezTo>
                    <a:pt x="442" y="212"/>
                    <a:pt x="441" y="212"/>
                    <a:pt x="441" y="212"/>
                  </a:cubicBezTo>
                  <a:cubicBezTo>
                    <a:pt x="440" y="211"/>
                    <a:pt x="439" y="211"/>
                    <a:pt x="439" y="211"/>
                  </a:cubicBezTo>
                  <a:cubicBezTo>
                    <a:pt x="436" y="211"/>
                    <a:pt x="436" y="211"/>
                    <a:pt x="436" y="211"/>
                  </a:cubicBezTo>
                  <a:cubicBezTo>
                    <a:pt x="434" y="211"/>
                    <a:pt x="431" y="212"/>
                    <a:pt x="429" y="210"/>
                  </a:cubicBezTo>
                  <a:cubicBezTo>
                    <a:pt x="429" y="210"/>
                    <a:pt x="428" y="209"/>
                    <a:pt x="427" y="208"/>
                  </a:cubicBezTo>
                  <a:cubicBezTo>
                    <a:pt x="427" y="208"/>
                    <a:pt x="426" y="207"/>
                    <a:pt x="426" y="207"/>
                  </a:cubicBezTo>
                  <a:cubicBezTo>
                    <a:pt x="426" y="207"/>
                    <a:pt x="426" y="207"/>
                    <a:pt x="425" y="207"/>
                  </a:cubicBezTo>
                  <a:cubicBezTo>
                    <a:pt x="425" y="207"/>
                    <a:pt x="424" y="206"/>
                    <a:pt x="423" y="206"/>
                  </a:cubicBezTo>
                  <a:cubicBezTo>
                    <a:pt x="423" y="206"/>
                    <a:pt x="423" y="206"/>
                    <a:pt x="422" y="206"/>
                  </a:cubicBezTo>
                  <a:cubicBezTo>
                    <a:pt x="421" y="205"/>
                    <a:pt x="420" y="205"/>
                    <a:pt x="419" y="205"/>
                  </a:cubicBezTo>
                  <a:cubicBezTo>
                    <a:pt x="418" y="204"/>
                    <a:pt x="417" y="204"/>
                    <a:pt x="416" y="204"/>
                  </a:cubicBezTo>
                  <a:cubicBezTo>
                    <a:pt x="416" y="204"/>
                    <a:pt x="415" y="204"/>
                    <a:pt x="415" y="204"/>
                  </a:cubicBezTo>
                  <a:cubicBezTo>
                    <a:pt x="414" y="204"/>
                    <a:pt x="414" y="204"/>
                    <a:pt x="413" y="204"/>
                  </a:cubicBezTo>
                  <a:cubicBezTo>
                    <a:pt x="413" y="204"/>
                    <a:pt x="412" y="204"/>
                    <a:pt x="412" y="204"/>
                  </a:cubicBezTo>
                  <a:cubicBezTo>
                    <a:pt x="411" y="204"/>
                    <a:pt x="411" y="204"/>
                    <a:pt x="410" y="203"/>
                  </a:cubicBezTo>
                  <a:cubicBezTo>
                    <a:pt x="409" y="203"/>
                    <a:pt x="408" y="203"/>
                    <a:pt x="408" y="203"/>
                  </a:cubicBezTo>
                  <a:cubicBezTo>
                    <a:pt x="407" y="202"/>
                    <a:pt x="406" y="202"/>
                    <a:pt x="405" y="201"/>
                  </a:cubicBezTo>
                  <a:cubicBezTo>
                    <a:pt x="404" y="200"/>
                    <a:pt x="403" y="199"/>
                    <a:pt x="402" y="198"/>
                  </a:cubicBezTo>
                  <a:cubicBezTo>
                    <a:pt x="401" y="198"/>
                    <a:pt x="401" y="198"/>
                    <a:pt x="400" y="197"/>
                  </a:cubicBezTo>
                  <a:cubicBezTo>
                    <a:pt x="399" y="197"/>
                    <a:pt x="398" y="197"/>
                    <a:pt x="397" y="197"/>
                  </a:cubicBezTo>
                  <a:cubicBezTo>
                    <a:pt x="396" y="197"/>
                    <a:pt x="395" y="197"/>
                    <a:pt x="394" y="197"/>
                  </a:cubicBezTo>
                  <a:cubicBezTo>
                    <a:pt x="392" y="197"/>
                    <a:pt x="390" y="198"/>
                    <a:pt x="388" y="198"/>
                  </a:cubicBezTo>
                  <a:cubicBezTo>
                    <a:pt x="388" y="198"/>
                    <a:pt x="387" y="198"/>
                    <a:pt x="386" y="198"/>
                  </a:cubicBezTo>
                  <a:cubicBezTo>
                    <a:pt x="385" y="197"/>
                    <a:pt x="384" y="197"/>
                    <a:pt x="383" y="196"/>
                  </a:cubicBezTo>
                  <a:cubicBezTo>
                    <a:pt x="382" y="195"/>
                    <a:pt x="382" y="195"/>
                    <a:pt x="381" y="194"/>
                  </a:cubicBezTo>
                  <a:cubicBezTo>
                    <a:pt x="380" y="194"/>
                    <a:pt x="379" y="194"/>
                    <a:pt x="378" y="193"/>
                  </a:cubicBezTo>
                  <a:cubicBezTo>
                    <a:pt x="378" y="193"/>
                    <a:pt x="377" y="193"/>
                    <a:pt x="376" y="193"/>
                  </a:cubicBezTo>
                  <a:cubicBezTo>
                    <a:pt x="375" y="194"/>
                    <a:pt x="374" y="194"/>
                    <a:pt x="373" y="195"/>
                  </a:cubicBezTo>
                  <a:cubicBezTo>
                    <a:pt x="371" y="195"/>
                    <a:pt x="369" y="194"/>
                    <a:pt x="368" y="193"/>
                  </a:cubicBezTo>
                  <a:cubicBezTo>
                    <a:pt x="367" y="193"/>
                    <a:pt x="366" y="192"/>
                    <a:pt x="365" y="192"/>
                  </a:cubicBezTo>
                  <a:cubicBezTo>
                    <a:pt x="364" y="192"/>
                    <a:pt x="363" y="192"/>
                    <a:pt x="362" y="192"/>
                  </a:cubicBezTo>
                  <a:cubicBezTo>
                    <a:pt x="361" y="192"/>
                    <a:pt x="361" y="192"/>
                    <a:pt x="360" y="192"/>
                  </a:cubicBezTo>
                  <a:cubicBezTo>
                    <a:pt x="360" y="192"/>
                    <a:pt x="359" y="192"/>
                    <a:pt x="358" y="192"/>
                  </a:cubicBezTo>
                  <a:cubicBezTo>
                    <a:pt x="357" y="192"/>
                    <a:pt x="356" y="192"/>
                    <a:pt x="354" y="191"/>
                  </a:cubicBezTo>
                  <a:cubicBezTo>
                    <a:pt x="354" y="191"/>
                    <a:pt x="353" y="191"/>
                    <a:pt x="352" y="191"/>
                  </a:cubicBezTo>
                  <a:cubicBezTo>
                    <a:pt x="351" y="190"/>
                    <a:pt x="349" y="189"/>
                    <a:pt x="348" y="188"/>
                  </a:cubicBezTo>
                  <a:cubicBezTo>
                    <a:pt x="347" y="187"/>
                    <a:pt x="345" y="186"/>
                    <a:pt x="343" y="185"/>
                  </a:cubicBezTo>
                  <a:cubicBezTo>
                    <a:pt x="342" y="185"/>
                    <a:pt x="341" y="185"/>
                    <a:pt x="340" y="185"/>
                  </a:cubicBezTo>
                  <a:cubicBezTo>
                    <a:pt x="339" y="185"/>
                    <a:pt x="338" y="185"/>
                    <a:pt x="337" y="185"/>
                  </a:cubicBezTo>
                  <a:cubicBezTo>
                    <a:pt x="335" y="184"/>
                    <a:pt x="333" y="184"/>
                    <a:pt x="331" y="183"/>
                  </a:cubicBezTo>
                  <a:cubicBezTo>
                    <a:pt x="330" y="183"/>
                    <a:pt x="329" y="182"/>
                    <a:pt x="328" y="182"/>
                  </a:cubicBezTo>
                  <a:cubicBezTo>
                    <a:pt x="328" y="182"/>
                    <a:pt x="327" y="181"/>
                    <a:pt x="327" y="181"/>
                  </a:cubicBezTo>
                  <a:cubicBezTo>
                    <a:pt x="326" y="180"/>
                    <a:pt x="326" y="180"/>
                    <a:pt x="325" y="180"/>
                  </a:cubicBezTo>
                  <a:cubicBezTo>
                    <a:pt x="324" y="179"/>
                    <a:pt x="323" y="179"/>
                    <a:pt x="323" y="179"/>
                  </a:cubicBezTo>
                  <a:cubicBezTo>
                    <a:pt x="322" y="179"/>
                    <a:pt x="321" y="179"/>
                    <a:pt x="320" y="178"/>
                  </a:cubicBezTo>
                  <a:cubicBezTo>
                    <a:pt x="319" y="178"/>
                    <a:pt x="319" y="178"/>
                    <a:pt x="318" y="177"/>
                  </a:cubicBezTo>
                  <a:cubicBezTo>
                    <a:pt x="317" y="176"/>
                    <a:pt x="316" y="175"/>
                    <a:pt x="314" y="175"/>
                  </a:cubicBezTo>
                  <a:cubicBezTo>
                    <a:pt x="313" y="174"/>
                    <a:pt x="311" y="173"/>
                    <a:pt x="309" y="172"/>
                  </a:cubicBezTo>
                  <a:cubicBezTo>
                    <a:pt x="307" y="171"/>
                    <a:pt x="305" y="171"/>
                    <a:pt x="303" y="171"/>
                  </a:cubicBezTo>
                  <a:cubicBezTo>
                    <a:pt x="303" y="171"/>
                    <a:pt x="302" y="171"/>
                    <a:pt x="301" y="171"/>
                  </a:cubicBezTo>
                  <a:cubicBezTo>
                    <a:pt x="300" y="171"/>
                    <a:pt x="300" y="171"/>
                    <a:pt x="299" y="171"/>
                  </a:cubicBezTo>
                  <a:cubicBezTo>
                    <a:pt x="299" y="171"/>
                    <a:pt x="298" y="171"/>
                    <a:pt x="297" y="171"/>
                  </a:cubicBezTo>
                  <a:cubicBezTo>
                    <a:pt x="296" y="170"/>
                    <a:pt x="295" y="168"/>
                    <a:pt x="293" y="167"/>
                  </a:cubicBezTo>
                  <a:cubicBezTo>
                    <a:pt x="292" y="167"/>
                    <a:pt x="291" y="166"/>
                    <a:pt x="290" y="166"/>
                  </a:cubicBezTo>
                  <a:cubicBezTo>
                    <a:pt x="289" y="166"/>
                    <a:pt x="287" y="166"/>
                    <a:pt x="286" y="165"/>
                  </a:cubicBezTo>
                  <a:cubicBezTo>
                    <a:pt x="285" y="165"/>
                    <a:pt x="283" y="165"/>
                    <a:pt x="282" y="164"/>
                  </a:cubicBezTo>
                  <a:cubicBezTo>
                    <a:pt x="281" y="164"/>
                    <a:pt x="280" y="164"/>
                    <a:pt x="279" y="164"/>
                  </a:cubicBezTo>
                  <a:cubicBezTo>
                    <a:pt x="277" y="163"/>
                    <a:pt x="275" y="163"/>
                    <a:pt x="273" y="163"/>
                  </a:cubicBezTo>
                  <a:cubicBezTo>
                    <a:pt x="272" y="163"/>
                    <a:pt x="270" y="162"/>
                    <a:pt x="269" y="162"/>
                  </a:cubicBezTo>
                  <a:cubicBezTo>
                    <a:pt x="269" y="162"/>
                    <a:pt x="268" y="161"/>
                    <a:pt x="267" y="161"/>
                  </a:cubicBezTo>
                  <a:cubicBezTo>
                    <a:pt x="266" y="161"/>
                    <a:pt x="265" y="160"/>
                    <a:pt x="265" y="159"/>
                  </a:cubicBezTo>
                  <a:cubicBezTo>
                    <a:pt x="264" y="159"/>
                    <a:pt x="263" y="158"/>
                    <a:pt x="262" y="158"/>
                  </a:cubicBezTo>
                  <a:cubicBezTo>
                    <a:pt x="261" y="158"/>
                    <a:pt x="261" y="159"/>
                    <a:pt x="260" y="159"/>
                  </a:cubicBezTo>
                  <a:cubicBezTo>
                    <a:pt x="259" y="159"/>
                    <a:pt x="258" y="158"/>
                    <a:pt x="258" y="157"/>
                  </a:cubicBezTo>
                  <a:cubicBezTo>
                    <a:pt x="258" y="155"/>
                    <a:pt x="256" y="155"/>
                    <a:pt x="254" y="155"/>
                  </a:cubicBezTo>
                  <a:cubicBezTo>
                    <a:pt x="252" y="155"/>
                    <a:pt x="251" y="155"/>
                    <a:pt x="249" y="154"/>
                  </a:cubicBezTo>
                  <a:cubicBezTo>
                    <a:pt x="248" y="154"/>
                    <a:pt x="248" y="153"/>
                    <a:pt x="247" y="153"/>
                  </a:cubicBezTo>
                  <a:cubicBezTo>
                    <a:pt x="247" y="153"/>
                    <a:pt x="247" y="152"/>
                    <a:pt x="246" y="152"/>
                  </a:cubicBezTo>
                  <a:cubicBezTo>
                    <a:pt x="246" y="152"/>
                    <a:pt x="246" y="151"/>
                    <a:pt x="246" y="151"/>
                  </a:cubicBezTo>
                  <a:cubicBezTo>
                    <a:pt x="245" y="150"/>
                    <a:pt x="245" y="150"/>
                    <a:pt x="244" y="149"/>
                  </a:cubicBezTo>
                  <a:cubicBezTo>
                    <a:pt x="243" y="149"/>
                    <a:pt x="242" y="148"/>
                    <a:pt x="241" y="147"/>
                  </a:cubicBezTo>
                  <a:cubicBezTo>
                    <a:pt x="240" y="147"/>
                    <a:pt x="239" y="146"/>
                    <a:pt x="238" y="146"/>
                  </a:cubicBezTo>
                  <a:cubicBezTo>
                    <a:pt x="238" y="146"/>
                    <a:pt x="237" y="146"/>
                    <a:pt x="237" y="145"/>
                  </a:cubicBezTo>
                  <a:cubicBezTo>
                    <a:pt x="236" y="145"/>
                    <a:pt x="236" y="145"/>
                    <a:pt x="236" y="144"/>
                  </a:cubicBezTo>
                  <a:cubicBezTo>
                    <a:pt x="235" y="144"/>
                    <a:pt x="234" y="144"/>
                    <a:pt x="233" y="144"/>
                  </a:cubicBezTo>
                  <a:cubicBezTo>
                    <a:pt x="232" y="143"/>
                    <a:pt x="231" y="143"/>
                    <a:pt x="230" y="143"/>
                  </a:cubicBezTo>
                  <a:cubicBezTo>
                    <a:pt x="229" y="143"/>
                    <a:pt x="228" y="143"/>
                    <a:pt x="227" y="143"/>
                  </a:cubicBezTo>
                  <a:cubicBezTo>
                    <a:pt x="226" y="143"/>
                    <a:pt x="225" y="142"/>
                    <a:pt x="224" y="142"/>
                  </a:cubicBezTo>
                  <a:cubicBezTo>
                    <a:pt x="223" y="142"/>
                    <a:pt x="222" y="141"/>
                    <a:pt x="221" y="141"/>
                  </a:cubicBezTo>
                  <a:cubicBezTo>
                    <a:pt x="220" y="141"/>
                    <a:pt x="220" y="140"/>
                    <a:pt x="219" y="140"/>
                  </a:cubicBezTo>
                  <a:cubicBezTo>
                    <a:pt x="218" y="140"/>
                    <a:pt x="217" y="139"/>
                    <a:pt x="216" y="139"/>
                  </a:cubicBezTo>
                  <a:cubicBezTo>
                    <a:pt x="216" y="139"/>
                    <a:pt x="215" y="139"/>
                    <a:pt x="214" y="139"/>
                  </a:cubicBezTo>
                  <a:cubicBezTo>
                    <a:pt x="214" y="139"/>
                    <a:pt x="213" y="138"/>
                    <a:pt x="213" y="138"/>
                  </a:cubicBezTo>
                  <a:cubicBezTo>
                    <a:pt x="212" y="138"/>
                    <a:pt x="212" y="138"/>
                    <a:pt x="211" y="138"/>
                  </a:cubicBezTo>
                  <a:cubicBezTo>
                    <a:pt x="211" y="137"/>
                    <a:pt x="210" y="137"/>
                    <a:pt x="209" y="136"/>
                  </a:cubicBezTo>
                  <a:cubicBezTo>
                    <a:pt x="208" y="135"/>
                    <a:pt x="207" y="134"/>
                    <a:pt x="205" y="133"/>
                  </a:cubicBezTo>
                  <a:cubicBezTo>
                    <a:pt x="204" y="133"/>
                    <a:pt x="203" y="132"/>
                    <a:pt x="203" y="131"/>
                  </a:cubicBezTo>
                  <a:cubicBezTo>
                    <a:pt x="202" y="130"/>
                    <a:pt x="201" y="129"/>
                    <a:pt x="199" y="128"/>
                  </a:cubicBezTo>
                  <a:cubicBezTo>
                    <a:pt x="198" y="127"/>
                    <a:pt x="197" y="125"/>
                    <a:pt x="196" y="123"/>
                  </a:cubicBezTo>
                  <a:cubicBezTo>
                    <a:pt x="195" y="121"/>
                    <a:pt x="194" y="118"/>
                    <a:pt x="193" y="116"/>
                  </a:cubicBezTo>
                  <a:cubicBezTo>
                    <a:pt x="191" y="111"/>
                    <a:pt x="188" y="106"/>
                    <a:pt x="189" y="101"/>
                  </a:cubicBezTo>
                  <a:cubicBezTo>
                    <a:pt x="189" y="96"/>
                    <a:pt x="189" y="90"/>
                    <a:pt x="192" y="86"/>
                  </a:cubicBezTo>
                  <a:cubicBezTo>
                    <a:pt x="193" y="84"/>
                    <a:pt x="195" y="83"/>
                    <a:pt x="197" y="82"/>
                  </a:cubicBezTo>
                  <a:cubicBezTo>
                    <a:pt x="199" y="81"/>
                    <a:pt x="200" y="80"/>
                    <a:pt x="202" y="79"/>
                  </a:cubicBezTo>
                  <a:cubicBezTo>
                    <a:pt x="204" y="78"/>
                    <a:pt x="206" y="77"/>
                    <a:pt x="208" y="77"/>
                  </a:cubicBezTo>
                  <a:cubicBezTo>
                    <a:pt x="210" y="76"/>
                    <a:pt x="213" y="74"/>
                    <a:pt x="215" y="73"/>
                  </a:cubicBezTo>
                  <a:cubicBezTo>
                    <a:pt x="216" y="72"/>
                    <a:pt x="219" y="71"/>
                    <a:pt x="220" y="70"/>
                  </a:cubicBezTo>
                  <a:cubicBezTo>
                    <a:pt x="220" y="69"/>
                    <a:pt x="220" y="68"/>
                    <a:pt x="221" y="68"/>
                  </a:cubicBezTo>
                  <a:cubicBezTo>
                    <a:pt x="221" y="67"/>
                    <a:pt x="222" y="67"/>
                    <a:pt x="223" y="66"/>
                  </a:cubicBezTo>
                  <a:cubicBezTo>
                    <a:pt x="225" y="66"/>
                    <a:pt x="227" y="66"/>
                    <a:pt x="228" y="65"/>
                  </a:cubicBezTo>
                  <a:cubicBezTo>
                    <a:pt x="229" y="64"/>
                    <a:pt x="229" y="63"/>
                    <a:pt x="230" y="62"/>
                  </a:cubicBezTo>
                  <a:cubicBezTo>
                    <a:pt x="230" y="62"/>
                    <a:pt x="231" y="61"/>
                    <a:pt x="232" y="60"/>
                  </a:cubicBezTo>
                  <a:cubicBezTo>
                    <a:pt x="233" y="59"/>
                    <a:pt x="234" y="57"/>
                    <a:pt x="235" y="56"/>
                  </a:cubicBezTo>
                  <a:cubicBezTo>
                    <a:pt x="237" y="53"/>
                    <a:pt x="239" y="52"/>
                    <a:pt x="241" y="50"/>
                  </a:cubicBezTo>
                  <a:cubicBezTo>
                    <a:pt x="243" y="48"/>
                    <a:pt x="245" y="47"/>
                    <a:pt x="246" y="45"/>
                  </a:cubicBezTo>
                  <a:cubicBezTo>
                    <a:pt x="246" y="43"/>
                    <a:pt x="246" y="41"/>
                    <a:pt x="244" y="40"/>
                  </a:cubicBezTo>
                  <a:cubicBezTo>
                    <a:pt x="243" y="39"/>
                    <a:pt x="242" y="38"/>
                    <a:pt x="242" y="36"/>
                  </a:cubicBezTo>
                  <a:cubicBezTo>
                    <a:pt x="242" y="35"/>
                    <a:pt x="243" y="33"/>
                    <a:pt x="242" y="32"/>
                  </a:cubicBezTo>
                  <a:cubicBezTo>
                    <a:pt x="241" y="30"/>
                    <a:pt x="239" y="30"/>
                    <a:pt x="238" y="28"/>
                  </a:cubicBezTo>
                  <a:cubicBezTo>
                    <a:pt x="237" y="27"/>
                    <a:pt x="239" y="25"/>
                    <a:pt x="239" y="23"/>
                  </a:cubicBezTo>
                  <a:cubicBezTo>
                    <a:pt x="240" y="21"/>
                    <a:pt x="239" y="19"/>
                    <a:pt x="237" y="17"/>
                  </a:cubicBezTo>
                  <a:cubicBezTo>
                    <a:pt x="235" y="16"/>
                    <a:pt x="233" y="15"/>
                    <a:pt x="232" y="13"/>
                  </a:cubicBezTo>
                  <a:cubicBezTo>
                    <a:pt x="232" y="11"/>
                    <a:pt x="231" y="10"/>
                    <a:pt x="229" y="10"/>
                  </a:cubicBezTo>
                  <a:cubicBezTo>
                    <a:pt x="227" y="10"/>
                    <a:pt x="225" y="10"/>
                    <a:pt x="224" y="9"/>
                  </a:cubicBezTo>
                  <a:cubicBezTo>
                    <a:pt x="222" y="8"/>
                    <a:pt x="221" y="6"/>
                    <a:pt x="219" y="5"/>
                  </a:cubicBezTo>
                  <a:cubicBezTo>
                    <a:pt x="218" y="4"/>
                    <a:pt x="217" y="3"/>
                    <a:pt x="215" y="3"/>
                  </a:cubicBezTo>
                  <a:cubicBezTo>
                    <a:pt x="213" y="3"/>
                    <a:pt x="212" y="3"/>
                    <a:pt x="210" y="2"/>
                  </a:cubicBezTo>
                  <a:cubicBezTo>
                    <a:pt x="209" y="1"/>
                    <a:pt x="207" y="0"/>
                    <a:pt x="205" y="1"/>
                  </a:cubicBezTo>
                  <a:cubicBezTo>
                    <a:pt x="204" y="1"/>
                    <a:pt x="203" y="2"/>
                    <a:pt x="202" y="2"/>
                  </a:cubicBezTo>
                  <a:cubicBezTo>
                    <a:pt x="200" y="3"/>
                    <a:pt x="198" y="3"/>
                    <a:pt x="197" y="3"/>
                  </a:cubicBezTo>
                  <a:cubicBezTo>
                    <a:pt x="193" y="4"/>
                    <a:pt x="189" y="6"/>
                    <a:pt x="185" y="7"/>
                  </a:cubicBezTo>
                  <a:cubicBezTo>
                    <a:pt x="183" y="7"/>
                    <a:pt x="181" y="8"/>
                    <a:pt x="178" y="8"/>
                  </a:cubicBezTo>
                  <a:cubicBezTo>
                    <a:pt x="177" y="9"/>
                    <a:pt x="176" y="10"/>
                    <a:pt x="175" y="10"/>
                  </a:cubicBezTo>
                  <a:cubicBezTo>
                    <a:pt x="174" y="11"/>
                    <a:pt x="173" y="11"/>
                    <a:pt x="172" y="11"/>
                  </a:cubicBezTo>
                  <a:cubicBezTo>
                    <a:pt x="171" y="11"/>
                    <a:pt x="170" y="11"/>
                    <a:pt x="169" y="11"/>
                  </a:cubicBezTo>
                  <a:cubicBezTo>
                    <a:pt x="169" y="11"/>
                    <a:pt x="169" y="11"/>
                    <a:pt x="168" y="11"/>
                  </a:cubicBezTo>
                  <a:cubicBezTo>
                    <a:pt x="168" y="11"/>
                    <a:pt x="168" y="11"/>
                    <a:pt x="167" y="11"/>
                  </a:cubicBezTo>
                  <a:cubicBezTo>
                    <a:pt x="167" y="12"/>
                    <a:pt x="166" y="11"/>
                    <a:pt x="165" y="11"/>
                  </a:cubicBezTo>
                  <a:cubicBezTo>
                    <a:pt x="164" y="11"/>
                    <a:pt x="162" y="11"/>
                    <a:pt x="161" y="12"/>
                  </a:cubicBezTo>
                  <a:cubicBezTo>
                    <a:pt x="160" y="12"/>
                    <a:pt x="159" y="12"/>
                    <a:pt x="157" y="13"/>
                  </a:cubicBezTo>
                  <a:cubicBezTo>
                    <a:pt x="157" y="13"/>
                    <a:pt x="156" y="13"/>
                    <a:pt x="156" y="14"/>
                  </a:cubicBezTo>
                  <a:cubicBezTo>
                    <a:pt x="155" y="14"/>
                    <a:pt x="155" y="14"/>
                    <a:pt x="154" y="14"/>
                  </a:cubicBezTo>
                  <a:cubicBezTo>
                    <a:pt x="154" y="15"/>
                    <a:pt x="153" y="15"/>
                    <a:pt x="153" y="15"/>
                  </a:cubicBezTo>
                  <a:cubicBezTo>
                    <a:pt x="153" y="16"/>
                    <a:pt x="153" y="16"/>
                    <a:pt x="152" y="16"/>
                  </a:cubicBezTo>
                  <a:cubicBezTo>
                    <a:pt x="152" y="16"/>
                    <a:pt x="152" y="16"/>
                    <a:pt x="151" y="16"/>
                  </a:cubicBezTo>
                  <a:cubicBezTo>
                    <a:pt x="150" y="17"/>
                    <a:pt x="149" y="16"/>
                    <a:pt x="148" y="16"/>
                  </a:cubicBezTo>
                  <a:cubicBezTo>
                    <a:pt x="146" y="16"/>
                    <a:pt x="146" y="16"/>
                    <a:pt x="146" y="16"/>
                  </a:cubicBezTo>
                  <a:cubicBezTo>
                    <a:pt x="146" y="16"/>
                    <a:pt x="145" y="17"/>
                    <a:pt x="145" y="17"/>
                  </a:cubicBezTo>
                  <a:cubicBezTo>
                    <a:pt x="145" y="17"/>
                    <a:pt x="144" y="17"/>
                    <a:pt x="144" y="17"/>
                  </a:cubicBezTo>
                  <a:cubicBezTo>
                    <a:pt x="134" y="17"/>
                    <a:pt x="134" y="17"/>
                    <a:pt x="134" y="17"/>
                  </a:cubicBezTo>
                  <a:cubicBezTo>
                    <a:pt x="133" y="17"/>
                    <a:pt x="132" y="17"/>
                    <a:pt x="131" y="17"/>
                  </a:cubicBezTo>
                  <a:cubicBezTo>
                    <a:pt x="130" y="17"/>
                    <a:pt x="129" y="17"/>
                    <a:pt x="128" y="17"/>
                  </a:cubicBezTo>
                  <a:cubicBezTo>
                    <a:pt x="127" y="17"/>
                    <a:pt x="126" y="17"/>
                    <a:pt x="125" y="17"/>
                  </a:cubicBezTo>
                  <a:cubicBezTo>
                    <a:pt x="122" y="17"/>
                    <a:pt x="122" y="17"/>
                    <a:pt x="122" y="17"/>
                  </a:cubicBezTo>
                  <a:cubicBezTo>
                    <a:pt x="122" y="18"/>
                    <a:pt x="121" y="18"/>
                    <a:pt x="121" y="18"/>
                  </a:cubicBezTo>
                  <a:cubicBezTo>
                    <a:pt x="120" y="18"/>
                    <a:pt x="119" y="19"/>
                    <a:pt x="117" y="19"/>
                  </a:cubicBezTo>
                  <a:cubicBezTo>
                    <a:pt x="117" y="19"/>
                    <a:pt x="117" y="19"/>
                    <a:pt x="116" y="19"/>
                  </a:cubicBezTo>
                  <a:cubicBezTo>
                    <a:pt x="116" y="19"/>
                    <a:pt x="116" y="19"/>
                    <a:pt x="115" y="19"/>
                  </a:cubicBezTo>
                  <a:cubicBezTo>
                    <a:pt x="115" y="19"/>
                    <a:pt x="115" y="19"/>
                    <a:pt x="115" y="19"/>
                  </a:cubicBezTo>
                  <a:cubicBezTo>
                    <a:pt x="115" y="19"/>
                    <a:pt x="115" y="19"/>
                    <a:pt x="114" y="19"/>
                  </a:cubicBezTo>
                  <a:cubicBezTo>
                    <a:pt x="114" y="19"/>
                    <a:pt x="114" y="19"/>
                    <a:pt x="114" y="20"/>
                  </a:cubicBezTo>
                  <a:cubicBezTo>
                    <a:pt x="112" y="20"/>
                    <a:pt x="110" y="21"/>
                    <a:pt x="109" y="22"/>
                  </a:cubicBezTo>
                  <a:cubicBezTo>
                    <a:pt x="107" y="22"/>
                    <a:pt x="105" y="23"/>
                    <a:pt x="104" y="23"/>
                  </a:cubicBezTo>
                  <a:cubicBezTo>
                    <a:pt x="103" y="24"/>
                    <a:pt x="102" y="24"/>
                    <a:pt x="101" y="24"/>
                  </a:cubicBezTo>
                  <a:cubicBezTo>
                    <a:pt x="101" y="24"/>
                    <a:pt x="100" y="25"/>
                    <a:pt x="100" y="25"/>
                  </a:cubicBezTo>
                  <a:cubicBezTo>
                    <a:pt x="99" y="25"/>
                    <a:pt x="99" y="26"/>
                    <a:pt x="98" y="26"/>
                  </a:cubicBezTo>
                  <a:cubicBezTo>
                    <a:pt x="96" y="26"/>
                    <a:pt x="95" y="25"/>
                    <a:pt x="93" y="26"/>
                  </a:cubicBezTo>
                  <a:cubicBezTo>
                    <a:pt x="92" y="26"/>
                    <a:pt x="92" y="26"/>
                    <a:pt x="91" y="26"/>
                  </a:cubicBezTo>
                  <a:cubicBezTo>
                    <a:pt x="90" y="26"/>
                    <a:pt x="90" y="26"/>
                    <a:pt x="90" y="26"/>
                  </a:cubicBezTo>
                  <a:cubicBezTo>
                    <a:pt x="89" y="26"/>
                    <a:pt x="88" y="26"/>
                    <a:pt x="87" y="26"/>
                  </a:cubicBezTo>
                  <a:cubicBezTo>
                    <a:pt x="85" y="26"/>
                    <a:pt x="83" y="26"/>
                    <a:pt x="81" y="26"/>
                  </a:cubicBezTo>
                  <a:cubicBezTo>
                    <a:pt x="79" y="26"/>
                    <a:pt x="78" y="27"/>
                    <a:pt x="76" y="27"/>
                  </a:cubicBezTo>
                  <a:cubicBezTo>
                    <a:pt x="76" y="27"/>
                    <a:pt x="76" y="27"/>
                    <a:pt x="75" y="27"/>
                  </a:cubicBezTo>
                  <a:cubicBezTo>
                    <a:pt x="75" y="28"/>
                    <a:pt x="74" y="28"/>
                    <a:pt x="74" y="28"/>
                  </a:cubicBezTo>
                  <a:cubicBezTo>
                    <a:pt x="73" y="28"/>
                    <a:pt x="73" y="28"/>
                    <a:pt x="73" y="28"/>
                  </a:cubicBezTo>
                  <a:cubicBezTo>
                    <a:pt x="72" y="28"/>
                    <a:pt x="71" y="27"/>
                    <a:pt x="70" y="27"/>
                  </a:cubicBezTo>
                  <a:cubicBezTo>
                    <a:pt x="69" y="27"/>
                    <a:pt x="68" y="27"/>
                    <a:pt x="68" y="27"/>
                  </a:cubicBezTo>
                  <a:cubicBezTo>
                    <a:pt x="66" y="28"/>
                    <a:pt x="64" y="27"/>
                    <a:pt x="62" y="28"/>
                  </a:cubicBezTo>
                  <a:cubicBezTo>
                    <a:pt x="60" y="28"/>
                    <a:pt x="59" y="28"/>
                    <a:pt x="58" y="28"/>
                  </a:cubicBezTo>
                  <a:cubicBezTo>
                    <a:pt x="56" y="28"/>
                    <a:pt x="55" y="28"/>
                    <a:pt x="54" y="28"/>
                  </a:cubicBezTo>
                  <a:cubicBezTo>
                    <a:pt x="52" y="27"/>
                    <a:pt x="50" y="27"/>
                    <a:pt x="49" y="27"/>
                  </a:cubicBezTo>
                  <a:cubicBezTo>
                    <a:pt x="47" y="27"/>
                    <a:pt x="44" y="28"/>
                    <a:pt x="42" y="27"/>
                  </a:cubicBezTo>
                  <a:cubicBezTo>
                    <a:pt x="40" y="27"/>
                    <a:pt x="38" y="26"/>
                    <a:pt x="36" y="26"/>
                  </a:cubicBezTo>
                  <a:cubicBezTo>
                    <a:pt x="34" y="25"/>
                    <a:pt x="33" y="25"/>
                    <a:pt x="31" y="25"/>
                  </a:cubicBezTo>
                  <a:cubicBezTo>
                    <a:pt x="29" y="34"/>
                    <a:pt x="29" y="34"/>
                    <a:pt x="29" y="34"/>
                  </a:cubicBezTo>
                  <a:cubicBezTo>
                    <a:pt x="30" y="41"/>
                    <a:pt x="30" y="41"/>
                    <a:pt x="30" y="41"/>
                  </a:cubicBezTo>
                  <a:cubicBezTo>
                    <a:pt x="26" y="48"/>
                    <a:pt x="26" y="48"/>
                    <a:pt x="26" y="48"/>
                  </a:cubicBezTo>
                  <a:cubicBezTo>
                    <a:pt x="30" y="54"/>
                    <a:pt x="30" y="54"/>
                    <a:pt x="30" y="54"/>
                  </a:cubicBezTo>
                  <a:cubicBezTo>
                    <a:pt x="29" y="60"/>
                    <a:pt x="29" y="60"/>
                    <a:pt x="29" y="60"/>
                  </a:cubicBezTo>
                  <a:cubicBezTo>
                    <a:pt x="23" y="65"/>
                    <a:pt x="23" y="65"/>
                    <a:pt x="23" y="65"/>
                  </a:cubicBezTo>
                  <a:cubicBezTo>
                    <a:pt x="28" y="72"/>
                    <a:pt x="28" y="72"/>
                    <a:pt x="28" y="72"/>
                  </a:cubicBezTo>
                  <a:cubicBezTo>
                    <a:pt x="30" y="77"/>
                    <a:pt x="30" y="77"/>
                    <a:pt x="30" y="77"/>
                  </a:cubicBezTo>
                  <a:cubicBezTo>
                    <a:pt x="38" y="81"/>
                    <a:pt x="38" y="81"/>
                    <a:pt x="38" y="81"/>
                  </a:cubicBezTo>
                  <a:cubicBezTo>
                    <a:pt x="36" y="87"/>
                    <a:pt x="36" y="87"/>
                    <a:pt x="36" y="87"/>
                  </a:cubicBezTo>
                  <a:cubicBezTo>
                    <a:pt x="19" y="97"/>
                    <a:pt x="19" y="97"/>
                    <a:pt x="19" y="97"/>
                  </a:cubicBezTo>
                  <a:cubicBezTo>
                    <a:pt x="19" y="105"/>
                    <a:pt x="19" y="105"/>
                    <a:pt x="19" y="105"/>
                  </a:cubicBezTo>
                  <a:cubicBezTo>
                    <a:pt x="13" y="108"/>
                    <a:pt x="13" y="108"/>
                    <a:pt x="13" y="108"/>
                  </a:cubicBezTo>
                  <a:cubicBezTo>
                    <a:pt x="3" y="107"/>
                    <a:pt x="3" y="107"/>
                    <a:pt x="3" y="107"/>
                  </a:cubicBezTo>
                  <a:cubicBezTo>
                    <a:pt x="0" y="112"/>
                    <a:pt x="0" y="112"/>
                    <a:pt x="0" y="112"/>
                  </a:cubicBezTo>
                  <a:cubicBezTo>
                    <a:pt x="1" y="113"/>
                    <a:pt x="2" y="112"/>
                    <a:pt x="3" y="111"/>
                  </a:cubicBezTo>
                  <a:cubicBezTo>
                    <a:pt x="4" y="111"/>
                    <a:pt x="6" y="111"/>
                    <a:pt x="7" y="112"/>
                  </a:cubicBezTo>
                  <a:cubicBezTo>
                    <a:pt x="8" y="113"/>
                    <a:pt x="6" y="115"/>
                    <a:pt x="5" y="115"/>
                  </a:cubicBezTo>
                  <a:cubicBezTo>
                    <a:pt x="4" y="116"/>
                    <a:pt x="2" y="116"/>
                    <a:pt x="1" y="117"/>
                  </a:cubicBezTo>
                  <a:cubicBezTo>
                    <a:pt x="0" y="118"/>
                    <a:pt x="1" y="119"/>
                    <a:pt x="1" y="120"/>
                  </a:cubicBezTo>
                  <a:cubicBezTo>
                    <a:pt x="2" y="121"/>
                    <a:pt x="2" y="123"/>
                    <a:pt x="2" y="124"/>
                  </a:cubicBezTo>
                  <a:cubicBezTo>
                    <a:pt x="2" y="125"/>
                    <a:pt x="2" y="127"/>
                    <a:pt x="2" y="128"/>
                  </a:cubicBezTo>
                  <a:cubicBezTo>
                    <a:pt x="2" y="129"/>
                    <a:pt x="2" y="130"/>
                    <a:pt x="1" y="131"/>
                  </a:cubicBezTo>
                  <a:cubicBezTo>
                    <a:pt x="1" y="132"/>
                    <a:pt x="1" y="133"/>
                    <a:pt x="0" y="133"/>
                  </a:cubicBezTo>
                  <a:cubicBezTo>
                    <a:pt x="0" y="133"/>
                    <a:pt x="0" y="133"/>
                    <a:pt x="0" y="133"/>
                  </a:cubicBezTo>
                  <a:cubicBezTo>
                    <a:pt x="0" y="133"/>
                    <a:pt x="0" y="133"/>
                    <a:pt x="0" y="133"/>
                  </a:cubicBezTo>
                  <a:cubicBezTo>
                    <a:pt x="13" y="146"/>
                    <a:pt x="13" y="146"/>
                    <a:pt x="13" y="146"/>
                  </a:cubicBezTo>
                  <a:cubicBezTo>
                    <a:pt x="33" y="157"/>
                    <a:pt x="33" y="157"/>
                    <a:pt x="33" y="157"/>
                  </a:cubicBezTo>
                  <a:cubicBezTo>
                    <a:pt x="35" y="165"/>
                    <a:pt x="35" y="165"/>
                    <a:pt x="35" y="165"/>
                  </a:cubicBezTo>
                  <a:cubicBezTo>
                    <a:pt x="26" y="174"/>
                    <a:pt x="26" y="174"/>
                    <a:pt x="26" y="174"/>
                  </a:cubicBezTo>
                  <a:cubicBezTo>
                    <a:pt x="31" y="184"/>
                    <a:pt x="31" y="184"/>
                    <a:pt x="31" y="184"/>
                  </a:cubicBezTo>
                  <a:cubicBezTo>
                    <a:pt x="42" y="184"/>
                    <a:pt x="42" y="184"/>
                    <a:pt x="42" y="184"/>
                  </a:cubicBezTo>
                  <a:cubicBezTo>
                    <a:pt x="43" y="189"/>
                    <a:pt x="43" y="189"/>
                    <a:pt x="43" y="189"/>
                  </a:cubicBezTo>
                  <a:cubicBezTo>
                    <a:pt x="41" y="193"/>
                    <a:pt x="41" y="193"/>
                    <a:pt x="41" y="193"/>
                  </a:cubicBezTo>
                  <a:cubicBezTo>
                    <a:pt x="48" y="195"/>
                    <a:pt x="48" y="195"/>
                    <a:pt x="48" y="195"/>
                  </a:cubicBezTo>
                  <a:cubicBezTo>
                    <a:pt x="54" y="191"/>
                    <a:pt x="54" y="191"/>
                    <a:pt x="54" y="191"/>
                  </a:cubicBezTo>
                  <a:cubicBezTo>
                    <a:pt x="67" y="197"/>
                    <a:pt x="67" y="197"/>
                    <a:pt x="67" y="197"/>
                  </a:cubicBezTo>
                  <a:cubicBezTo>
                    <a:pt x="71" y="205"/>
                    <a:pt x="71" y="205"/>
                    <a:pt x="71" y="205"/>
                  </a:cubicBezTo>
                  <a:cubicBezTo>
                    <a:pt x="67" y="210"/>
                    <a:pt x="67" y="210"/>
                    <a:pt x="67" y="210"/>
                  </a:cubicBezTo>
                  <a:cubicBezTo>
                    <a:pt x="71" y="220"/>
                    <a:pt x="71" y="220"/>
                    <a:pt x="71" y="220"/>
                  </a:cubicBezTo>
                  <a:cubicBezTo>
                    <a:pt x="64" y="226"/>
                    <a:pt x="64" y="226"/>
                    <a:pt x="64" y="226"/>
                  </a:cubicBezTo>
                  <a:cubicBezTo>
                    <a:pt x="76" y="241"/>
                    <a:pt x="76" y="241"/>
                    <a:pt x="76" y="241"/>
                  </a:cubicBezTo>
                  <a:cubicBezTo>
                    <a:pt x="87" y="237"/>
                    <a:pt x="87" y="237"/>
                    <a:pt x="87" y="237"/>
                  </a:cubicBezTo>
                  <a:cubicBezTo>
                    <a:pt x="94" y="245"/>
                    <a:pt x="94" y="245"/>
                    <a:pt x="94" y="245"/>
                  </a:cubicBezTo>
                  <a:cubicBezTo>
                    <a:pt x="103" y="239"/>
                    <a:pt x="103" y="239"/>
                    <a:pt x="103" y="239"/>
                  </a:cubicBezTo>
                  <a:cubicBezTo>
                    <a:pt x="103" y="239"/>
                    <a:pt x="112" y="243"/>
                    <a:pt x="124" y="246"/>
                  </a:cubicBezTo>
                  <a:cubicBezTo>
                    <a:pt x="126" y="247"/>
                    <a:pt x="129" y="249"/>
                    <a:pt x="131" y="250"/>
                  </a:cubicBezTo>
                  <a:cubicBezTo>
                    <a:pt x="131" y="250"/>
                    <a:pt x="133" y="248"/>
                    <a:pt x="139" y="239"/>
                  </a:cubicBezTo>
                  <a:cubicBezTo>
                    <a:pt x="144" y="231"/>
                    <a:pt x="164" y="235"/>
                    <a:pt x="169" y="236"/>
                  </a:cubicBezTo>
                  <a:cubicBezTo>
                    <a:pt x="175" y="237"/>
                    <a:pt x="174" y="235"/>
                    <a:pt x="175" y="233"/>
                  </a:cubicBezTo>
                  <a:cubicBezTo>
                    <a:pt x="176" y="232"/>
                    <a:pt x="177" y="232"/>
                    <a:pt x="181" y="234"/>
                  </a:cubicBezTo>
                  <a:cubicBezTo>
                    <a:pt x="186" y="237"/>
                    <a:pt x="187" y="225"/>
                    <a:pt x="196" y="220"/>
                  </a:cubicBezTo>
                  <a:cubicBezTo>
                    <a:pt x="204" y="216"/>
                    <a:pt x="209" y="225"/>
                    <a:pt x="209" y="225"/>
                  </a:cubicBezTo>
                  <a:cubicBezTo>
                    <a:pt x="223" y="225"/>
                    <a:pt x="223" y="225"/>
                    <a:pt x="223" y="225"/>
                  </a:cubicBezTo>
                  <a:cubicBezTo>
                    <a:pt x="225" y="229"/>
                    <a:pt x="225" y="229"/>
                    <a:pt x="225" y="229"/>
                  </a:cubicBezTo>
                  <a:cubicBezTo>
                    <a:pt x="229" y="230"/>
                    <a:pt x="229" y="230"/>
                    <a:pt x="229" y="230"/>
                  </a:cubicBezTo>
                  <a:cubicBezTo>
                    <a:pt x="229" y="239"/>
                    <a:pt x="229" y="239"/>
                    <a:pt x="229" y="239"/>
                  </a:cubicBezTo>
                  <a:cubicBezTo>
                    <a:pt x="233" y="241"/>
                    <a:pt x="233" y="241"/>
                    <a:pt x="233" y="241"/>
                  </a:cubicBezTo>
                  <a:cubicBezTo>
                    <a:pt x="236" y="247"/>
                    <a:pt x="236" y="247"/>
                    <a:pt x="236" y="247"/>
                  </a:cubicBezTo>
                  <a:cubicBezTo>
                    <a:pt x="228" y="257"/>
                    <a:pt x="228" y="257"/>
                    <a:pt x="228" y="257"/>
                  </a:cubicBezTo>
                  <a:cubicBezTo>
                    <a:pt x="228" y="263"/>
                    <a:pt x="228" y="263"/>
                    <a:pt x="228" y="263"/>
                  </a:cubicBezTo>
                  <a:cubicBezTo>
                    <a:pt x="237" y="270"/>
                    <a:pt x="237" y="270"/>
                    <a:pt x="237" y="270"/>
                  </a:cubicBezTo>
                  <a:cubicBezTo>
                    <a:pt x="245" y="270"/>
                    <a:pt x="245" y="270"/>
                    <a:pt x="245" y="270"/>
                  </a:cubicBezTo>
                  <a:cubicBezTo>
                    <a:pt x="263" y="276"/>
                    <a:pt x="263" y="276"/>
                    <a:pt x="263" y="276"/>
                  </a:cubicBezTo>
                  <a:cubicBezTo>
                    <a:pt x="265" y="271"/>
                    <a:pt x="268" y="269"/>
                    <a:pt x="278" y="271"/>
                  </a:cubicBezTo>
                  <a:cubicBezTo>
                    <a:pt x="288" y="273"/>
                    <a:pt x="293" y="294"/>
                    <a:pt x="293" y="294"/>
                  </a:cubicBezTo>
                  <a:cubicBezTo>
                    <a:pt x="301" y="301"/>
                    <a:pt x="301" y="301"/>
                    <a:pt x="301" y="301"/>
                  </a:cubicBezTo>
                  <a:cubicBezTo>
                    <a:pt x="308" y="304"/>
                    <a:pt x="308" y="304"/>
                    <a:pt x="308" y="304"/>
                  </a:cubicBezTo>
                  <a:cubicBezTo>
                    <a:pt x="315" y="315"/>
                    <a:pt x="315" y="315"/>
                    <a:pt x="315" y="315"/>
                  </a:cubicBezTo>
                  <a:cubicBezTo>
                    <a:pt x="323" y="317"/>
                    <a:pt x="323" y="317"/>
                    <a:pt x="323" y="317"/>
                  </a:cubicBezTo>
                  <a:cubicBezTo>
                    <a:pt x="330" y="326"/>
                    <a:pt x="330" y="326"/>
                    <a:pt x="330" y="326"/>
                  </a:cubicBezTo>
                  <a:cubicBezTo>
                    <a:pt x="344" y="308"/>
                    <a:pt x="344" y="308"/>
                    <a:pt x="344" y="308"/>
                  </a:cubicBezTo>
                  <a:cubicBezTo>
                    <a:pt x="349" y="311"/>
                    <a:pt x="349" y="311"/>
                    <a:pt x="349" y="311"/>
                  </a:cubicBezTo>
                  <a:cubicBezTo>
                    <a:pt x="354" y="307"/>
                    <a:pt x="354" y="307"/>
                    <a:pt x="354" y="307"/>
                  </a:cubicBezTo>
                  <a:cubicBezTo>
                    <a:pt x="358" y="312"/>
                    <a:pt x="358" y="312"/>
                    <a:pt x="358" y="312"/>
                  </a:cubicBezTo>
                  <a:cubicBezTo>
                    <a:pt x="363" y="303"/>
                    <a:pt x="363" y="303"/>
                    <a:pt x="363" y="303"/>
                  </a:cubicBezTo>
                  <a:cubicBezTo>
                    <a:pt x="367" y="308"/>
                    <a:pt x="367" y="308"/>
                    <a:pt x="367" y="308"/>
                  </a:cubicBezTo>
                  <a:cubicBezTo>
                    <a:pt x="374" y="308"/>
                    <a:pt x="374" y="308"/>
                    <a:pt x="374" y="308"/>
                  </a:cubicBezTo>
                  <a:cubicBezTo>
                    <a:pt x="378" y="313"/>
                    <a:pt x="378" y="313"/>
                    <a:pt x="378" y="313"/>
                  </a:cubicBezTo>
                  <a:cubicBezTo>
                    <a:pt x="387" y="315"/>
                    <a:pt x="387" y="315"/>
                    <a:pt x="387" y="315"/>
                  </a:cubicBezTo>
                  <a:cubicBezTo>
                    <a:pt x="388" y="321"/>
                    <a:pt x="388" y="321"/>
                    <a:pt x="388" y="321"/>
                  </a:cubicBezTo>
                  <a:cubicBezTo>
                    <a:pt x="394" y="326"/>
                    <a:pt x="394" y="326"/>
                    <a:pt x="394" y="326"/>
                  </a:cubicBezTo>
                  <a:cubicBezTo>
                    <a:pt x="390" y="339"/>
                    <a:pt x="390" y="339"/>
                    <a:pt x="390" y="339"/>
                  </a:cubicBezTo>
                  <a:cubicBezTo>
                    <a:pt x="394" y="346"/>
                    <a:pt x="394" y="346"/>
                    <a:pt x="394" y="346"/>
                  </a:cubicBezTo>
                  <a:cubicBezTo>
                    <a:pt x="392" y="357"/>
                    <a:pt x="392" y="357"/>
                    <a:pt x="392" y="357"/>
                  </a:cubicBezTo>
                  <a:cubicBezTo>
                    <a:pt x="398" y="362"/>
                    <a:pt x="398" y="362"/>
                    <a:pt x="398" y="362"/>
                  </a:cubicBezTo>
                  <a:cubicBezTo>
                    <a:pt x="402" y="370"/>
                    <a:pt x="402" y="370"/>
                    <a:pt x="402" y="370"/>
                  </a:cubicBezTo>
                  <a:cubicBezTo>
                    <a:pt x="397" y="377"/>
                    <a:pt x="397" y="377"/>
                    <a:pt x="397" y="377"/>
                  </a:cubicBezTo>
                  <a:cubicBezTo>
                    <a:pt x="400" y="385"/>
                    <a:pt x="400" y="385"/>
                    <a:pt x="400" y="385"/>
                  </a:cubicBezTo>
                  <a:cubicBezTo>
                    <a:pt x="411" y="380"/>
                    <a:pt x="411" y="380"/>
                    <a:pt x="411" y="380"/>
                  </a:cubicBezTo>
                  <a:cubicBezTo>
                    <a:pt x="416" y="388"/>
                    <a:pt x="416" y="388"/>
                    <a:pt x="416" y="388"/>
                  </a:cubicBezTo>
                  <a:cubicBezTo>
                    <a:pt x="421" y="392"/>
                    <a:pt x="421" y="392"/>
                    <a:pt x="421" y="392"/>
                  </a:cubicBezTo>
                  <a:cubicBezTo>
                    <a:pt x="425" y="397"/>
                    <a:pt x="425" y="397"/>
                    <a:pt x="425" y="397"/>
                  </a:cubicBezTo>
                  <a:cubicBezTo>
                    <a:pt x="425" y="397"/>
                    <a:pt x="425" y="396"/>
                    <a:pt x="425" y="396"/>
                  </a:cubicBezTo>
                  <a:cubicBezTo>
                    <a:pt x="426" y="395"/>
                    <a:pt x="426" y="394"/>
                    <a:pt x="427" y="393"/>
                  </a:cubicBezTo>
                  <a:cubicBezTo>
                    <a:pt x="427" y="393"/>
                    <a:pt x="428" y="392"/>
                    <a:pt x="428" y="391"/>
                  </a:cubicBezTo>
                  <a:cubicBezTo>
                    <a:pt x="429" y="391"/>
                    <a:pt x="429" y="391"/>
                    <a:pt x="429" y="390"/>
                  </a:cubicBezTo>
                  <a:cubicBezTo>
                    <a:pt x="430" y="390"/>
                    <a:pt x="430" y="390"/>
                    <a:pt x="430" y="389"/>
                  </a:cubicBezTo>
                  <a:cubicBezTo>
                    <a:pt x="431" y="388"/>
                    <a:pt x="432" y="388"/>
                    <a:pt x="433" y="387"/>
                  </a:cubicBezTo>
                  <a:cubicBezTo>
                    <a:pt x="433" y="386"/>
                    <a:pt x="433" y="386"/>
                    <a:pt x="434" y="386"/>
                  </a:cubicBezTo>
                  <a:cubicBezTo>
                    <a:pt x="434" y="385"/>
                    <a:pt x="435" y="384"/>
                    <a:pt x="435" y="383"/>
                  </a:cubicBezTo>
                  <a:cubicBezTo>
                    <a:pt x="436" y="382"/>
                    <a:pt x="436" y="382"/>
                    <a:pt x="437" y="381"/>
                  </a:cubicBezTo>
                  <a:cubicBezTo>
                    <a:pt x="438" y="381"/>
                    <a:pt x="439" y="380"/>
                    <a:pt x="439" y="379"/>
                  </a:cubicBezTo>
                  <a:cubicBezTo>
                    <a:pt x="440" y="378"/>
                    <a:pt x="441" y="377"/>
                    <a:pt x="442" y="376"/>
                  </a:cubicBezTo>
                  <a:cubicBezTo>
                    <a:pt x="443" y="375"/>
                    <a:pt x="444" y="374"/>
                    <a:pt x="445" y="372"/>
                  </a:cubicBezTo>
                  <a:cubicBezTo>
                    <a:pt x="446" y="371"/>
                    <a:pt x="447" y="371"/>
                    <a:pt x="448" y="370"/>
                  </a:cubicBezTo>
                  <a:cubicBezTo>
                    <a:pt x="449" y="370"/>
                    <a:pt x="450" y="369"/>
                    <a:pt x="451" y="369"/>
                  </a:cubicBezTo>
                  <a:cubicBezTo>
                    <a:pt x="452" y="369"/>
                    <a:pt x="453" y="368"/>
                    <a:pt x="454" y="368"/>
                  </a:cubicBezTo>
                  <a:cubicBezTo>
                    <a:pt x="455" y="367"/>
                    <a:pt x="456" y="365"/>
                    <a:pt x="457" y="364"/>
                  </a:cubicBezTo>
                  <a:cubicBezTo>
                    <a:pt x="458" y="363"/>
                    <a:pt x="459" y="361"/>
                    <a:pt x="461" y="361"/>
                  </a:cubicBezTo>
                  <a:cubicBezTo>
                    <a:pt x="463" y="361"/>
                    <a:pt x="465" y="361"/>
                    <a:pt x="467" y="361"/>
                  </a:cubicBezTo>
                  <a:cubicBezTo>
                    <a:pt x="469" y="362"/>
                    <a:pt x="472" y="362"/>
                    <a:pt x="474" y="363"/>
                  </a:cubicBezTo>
                  <a:cubicBezTo>
                    <a:pt x="476" y="363"/>
                    <a:pt x="478" y="364"/>
                    <a:pt x="480" y="364"/>
                  </a:cubicBezTo>
                  <a:cubicBezTo>
                    <a:pt x="482" y="365"/>
                    <a:pt x="484" y="366"/>
                    <a:pt x="486" y="367"/>
                  </a:cubicBezTo>
                  <a:cubicBezTo>
                    <a:pt x="487" y="368"/>
                    <a:pt x="488" y="369"/>
                    <a:pt x="489" y="369"/>
                  </a:cubicBezTo>
                  <a:cubicBezTo>
                    <a:pt x="491" y="370"/>
                    <a:pt x="493" y="369"/>
                    <a:pt x="494" y="370"/>
                  </a:cubicBezTo>
                  <a:cubicBezTo>
                    <a:pt x="496" y="370"/>
                    <a:pt x="498" y="370"/>
                    <a:pt x="499" y="370"/>
                  </a:cubicBezTo>
                  <a:cubicBezTo>
                    <a:pt x="501" y="369"/>
                    <a:pt x="502" y="367"/>
                    <a:pt x="503" y="365"/>
                  </a:cubicBezTo>
                  <a:cubicBezTo>
                    <a:pt x="504" y="364"/>
                    <a:pt x="505" y="363"/>
                    <a:pt x="507" y="362"/>
                  </a:cubicBezTo>
                  <a:cubicBezTo>
                    <a:pt x="509" y="362"/>
                    <a:pt x="511" y="361"/>
                    <a:pt x="512" y="361"/>
                  </a:cubicBezTo>
                  <a:cubicBezTo>
                    <a:pt x="514" y="362"/>
                    <a:pt x="515" y="364"/>
                    <a:pt x="515" y="365"/>
                  </a:cubicBezTo>
                  <a:cubicBezTo>
                    <a:pt x="516" y="367"/>
                    <a:pt x="513" y="368"/>
                    <a:pt x="511" y="368"/>
                  </a:cubicBezTo>
                  <a:cubicBezTo>
                    <a:pt x="510" y="369"/>
                    <a:pt x="509" y="369"/>
                    <a:pt x="508" y="370"/>
                  </a:cubicBezTo>
                  <a:cubicBezTo>
                    <a:pt x="507" y="371"/>
                    <a:pt x="507" y="373"/>
                    <a:pt x="506" y="374"/>
                  </a:cubicBezTo>
                  <a:cubicBezTo>
                    <a:pt x="506" y="376"/>
                    <a:pt x="504" y="377"/>
                    <a:pt x="503" y="378"/>
                  </a:cubicBezTo>
                  <a:cubicBezTo>
                    <a:pt x="502" y="379"/>
                    <a:pt x="501" y="381"/>
                    <a:pt x="500" y="382"/>
                  </a:cubicBezTo>
                  <a:cubicBezTo>
                    <a:pt x="500" y="382"/>
                    <a:pt x="500" y="383"/>
                    <a:pt x="500" y="383"/>
                  </a:cubicBezTo>
                  <a:cubicBezTo>
                    <a:pt x="500" y="383"/>
                    <a:pt x="500" y="382"/>
                    <a:pt x="499" y="382"/>
                  </a:cubicBezTo>
                  <a:cubicBezTo>
                    <a:pt x="499" y="382"/>
                    <a:pt x="498" y="383"/>
                    <a:pt x="498" y="383"/>
                  </a:cubicBezTo>
                  <a:cubicBezTo>
                    <a:pt x="498" y="384"/>
                    <a:pt x="497" y="384"/>
                    <a:pt x="497" y="384"/>
                  </a:cubicBezTo>
                  <a:cubicBezTo>
                    <a:pt x="496" y="385"/>
                    <a:pt x="496" y="385"/>
                    <a:pt x="495" y="386"/>
                  </a:cubicBezTo>
                  <a:cubicBezTo>
                    <a:pt x="495" y="386"/>
                    <a:pt x="494" y="386"/>
                    <a:pt x="494" y="386"/>
                  </a:cubicBezTo>
                  <a:cubicBezTo>
                    <a:pt x="494" y="387"/>
                    <a:pt x="494" y="387"/>
                    <a:pt x="495" y="387"/>
                  </a:cubicBezTo>
                  <a:cubicBezTo>
                    <a:pt x="496" y="388"/>
                    <a:pt x="497" y="387"/>
                    <a:pt x="498" y="388"/>
                  </a:cubicBezTo>
                  <a:cubicBezTo>
                    <a:pt x="499" y="388"/>
                    <a:pt x="500" y="387"/>
                    <a:pt x="501" y="388"/>
                  </a:cubicBezTo>
                  <a:cubicBezTo>
                    <a:pt x="502" y="388"/>
                    <a:pt x="502" y="389"/>
                    <a:pt x="503" y="389"/>
                  </a:cubicBezTo>
                  <a:cubicBezTo>
                    <a:pt x="503" y="389"/>
                    <a:pt x="504" y="389"/>
                    <a:pt x="504" y="389"/>
                  </a:cubicBezTo>
                  <a:cubicBezTo>
                    <a:pt x="504" y="389"/>
                    <a:pt x="505" y="390"/>
                    <a:pt x="505" y="390"/>
                  </a:cubicBezTo>
                  <a:cubicBezTo>
                    <a:pt x="506" y="390"/>
                    <a:pt x="506" y="390"/>
                    <a:pt x="507" y="391"/>
                  </a:cubicBezTo>
                  <a:cubicBezTo>
                    <a:pt x="508" y="391"/>
                    <a:pt x="509" y="392"/>
                    <a:pt x="510" y="392"/>
                  </a:cubicBezTo>
                  <a:cubicBezTo>
                    <a:pt x="511" y="393"/>
                    <a:pt x="512" y="394"/>
                    <a:pt x="513" y="394"/>
                  </a:cubicBezTo>
                  <a:cubicBezTo>
                    <a:pt x="513" y="395"/>
                    <a:pt x="514" y="395"/>
                    <a:pt x="514" y="395"/>
                  </a:cubicBezTo>
                  <a:cubicBezTo>
                    <a:pt x="515" y="395"/>
                    <a:pt x="515" y="396"/>
                    <a:pt x="516" y="396"/>
                  </a:cubicBezTo>
                  <a:cubicBezTo>
                    <a:pt x="516" y="397"/>
                    <a:pt x="517" y="397"/>
                    <a:pt x="518" y="398"/>
                  </a:cubicBezTo>
                  <a:cubicBezTo>
                    <a:pt x="518" y="398"/>
                    <a:pt x="519" y="399"/>
                    <a:pt x="520" y="399"/>
                  </a:cubicBezTo>
                  <a:cubicBezTo>
                    <a:pt x="520" y="399"/>
                    <a:pt x="520" y="399"/>
                    <a:pt x="521" y="399"/>
                  </a:cubicBezTo>
                  <a:cubicBezTo>
                    <a:pt x="521" y="400"/>
                    <a:pt x="521" y="400"/>
                    <a:pt x="522" y="400"/>
                  </a:cubicBezTo>
                  <a:cubicBezTo>
                    <a:pt x="522" y="400"/>
                    <a:pt x="522" y="400"/>
                    <a:pt x="522" y="400"/>
                  </a:cubicBezTo>
                  <a:cubicBezTo>
                    <a:pt x="523" y="400"/>
                    <a:pt x="523" y="400"/>
                    <a:pt x="524" y="400"/>
                  </a:cubicBezTo>
                  <a:cubicBezTo>
                    <a:pt x="524" y="401"/>
                    <a:pt x="525" y="401"/>
                    <a:pt x="526" y="401"/>
                  </a:cubicBezTo>
                  <a:cubicBezTo>
                    <a:pt x="527" y="401"/>
                    <a:pt x="528" y="401"/>
                    <a:pt x="528" y="400"/>
                  </a:cubicBezTo>
                  <a:cubicBezTo>
                    <a:pt x="529" y="400"/>
                    <a:pt x="530" y="400"/>
                    <a:pt x="531" y="400"/>
                  </a:cubicBezTo>
                  <a:cubicBezTo>
                    <a:pt x="532" y="400"/>
                    <a:pt x="533" y="400"/>
                    <a:pt x="534" y="401"/>
                  </a:cubicBezTo>
                  <a:cubicBezTo>
                    <a:pt x="534" y="401"/>
                    <a:pt x="535" y="402"/>
                    <a:pt x="535" y="402"/>
                  </a:cubicBezTo>
                  <a:cubicBezTo>
                    <a:pt x="536" y="403"/>
                    <a:pt x="537" y="404"/>
                    <a:pt x="539" y="404"/>
                  </a:cubicBezTo>
                  <a:cubicBezTo>
                    <a:pt x="540" y="404"/>
                    <a:pt x="540" y="404"/>
                    <a:pt x="541" y="404"/>
                  </a:cubicBezTo>
                  <a:cubicBezTo>
                    <a:pt x="542" y="404"/>
                    <a:pt x="542" y="404"/>
                    <a:pt x="543" y="404"/>
                  </a:cubicBezTo>
                  <a:cubicBezTo>
                    <a:pt x="545" y="404"/>
                    <a:pt x="546" y="404"/>
                    <a:pt x="547" y="405"/>
                  </a:cubicBezTo>
                  <a:cubicBezTo>
                    <a:pt x="548" y="406"/>
                    <a:pt x="548" y="406"/>
                    <a:pt x="549" y="407"/>
                  </a:cubicBezTo>
                  <a:cubicBezTo>
                    <a:pt x="550" y="407"/>
                    <a:pt x="550" y="407"/>
                    <a:pt x="551" y="408"/>
                  </a:cubicBezTo>
                  <a:cubicBezTo>
                    <a:pt x="552" y="408"/>
                    <a:pt x="553" y="408"/>
                    <a:pt x="554" y="408"/>
                  </a:cubicBezTo>
                  <a:cubicBezTo>
                    <a:pt x="554" y="409"/>
                    <a:pt x="555" y="409"/>
                    <a:pt x="556" y="409"/>
                  </a:cubicBezTo>
                  <a:cubicBezTo>
                    <a:pt x="557" y="409"/>
                    <a:pt x="559" y="409"/>
                    <a:pt x="560" y="409"/>
                  </a:cubicBezTo>
                  <a:cubicBezTo>
                    <a:pt x="561" y="409"/>
                    <a:pt x="561" y="409"/>
                    <a:pt x="562" y="410"/>
                  </a:cubicBezTo>
                  <a:cubicBezTo>
                    <a:pt x="563" y="410"/>
                    <a:pt x="563" y="410"/>
                    <a:pt x="564" y="411"/>
                  </a:cubicBezTo>
                  <a:cubicBezTo>
                    <a:pt x="564" y="412"/>
                    <a:pt x="564" y="412"/>
                    <a:pt x="564" y="413"/>
                  </a:cubicBezTo>
                  <a:cubicBezTo>
                    <a:pt x="565" y="414"/>
                    <a:pt x="565" y="414"/>
                    <a:pt x="566" y="414"/>
                  </a:cubicBezTo>
                  <a:cubicBezTo>
                    <a:pt x="567" y="414"/>
                    <a:pt x="567" y="414"/>
                    <a:pt x="568" y="413"/>
                  </a:cubicBezTo>
                  <a:cubicBezTo>
                    <a:pt x="569" y="413"/>
                    <a:pt x="570" y="413"/>
                    <a:pt x="571" y="412"/>
                  </a:cubicBezTo>
                  <a:cubicBezTo>
                    <a:pt x="571" y="412"/>
                    <a:pt x="572" y="412"/>
                    <a:pt x="573" y="411"/>
                  </a:cubicBezTo>
                  <a:cubicBezTo>
                    <a:pt x="573" y="411"/>
                    <a:pt x="574" y="411"/>
                    <a:pt x="574" y="410"/>
                  </a:cubicBezTo>
                  <a:cubicBezTo>
                    <a:pt x="575" y="410"/>
                    <a:pt x="575" y="410"/>
                    <a:pt x="575" y="410"/>
                  </a:cubicBezTo>
                  <a:cubicBezTo>
                    <a:pt x="576" y="410"/>
                    <a:pt x="578" y="410"/>
                    <a:pt x="579" y="410"/>
                  </a:cubicBezTo>
                  <a:cubicBezTo>
                    <a:pt x="579" y="410"/>
                    <a:pt x="579" y="410"/>
                    <a:pt x="579" y="410"/>
                  </a:cubicBezTo>
                  <a:cubicBezTo>
                    <a:pt x="580" y="410"/>
                    <a:pt x="582" y="410"/>
                    <a:pt x="583" y="410"/>
                  </a:cubicBezTo>
                  <a:cubicBezTo>
                    <a:pt x="584" y="409"/>
                    <a:pt x="585" y="409"/>
                    <a:pt x="587" y="408"/>
                  </a:cubicBezTo>
                  <a:cubicBezTo>
                    <a:pt x="588" y="408"/>
                    <a:pt x="589" y="408"/>
                    <a:pt x="591" y="407"/>
                  </a:cubicBezTo>
                  <a:cubicBezTo>
                    <a:pt x="592" y="407"/>
                    <a:pt x="593" y="407"/>
                    <a:pt x="594" y="407"/>
                  </a:cubicBezTo>
                  <a:cubicBezTo>
                    <a:pt x="596" y="406"/>
                    <a:pt x="597" y="406"/>
                    <a:pt x="599" y="406"/>
                  </a:cubicBezTo>
                  <a:cubicBezTo>
                    <a:pt x="600" y="405"/>
                    <a:pt x="601" y="405"/>
                    <a:pt x="602" y="405"/>
                  </a:cubicBezTo>
                  <a:cubicBezTo>
                    <a:pt x="603" y="405"/>
                    <a:pt x="604" y="405"/>
                    <a:pt x="605" y="405"/>
                  </a:cubicBezTo>
                  <a:cubicBezTo>
                    <a:pt x="606" y="406"/>
                    <a:pt x="607" y="406"/>
                    <a:pt x="608" y="406"/>
                  </a:cubicBezTo>
                  <a:cubicBezTo>
                    <a:pt x="608" y="406"/>
                    <a:pt x="609" y="406"/>
                    <a:pt x="609" y="405"/>
                  </a:cubicBezTo>
                  <a:cubicBezTo>
                    <a:pt x="610" y="405"/>
                    <a:pt x="611" y="405"/>
                    <a:pt x="611" y="404"/>
                  </a:cubicBezTo>
                  <a:cubicBezTo>
                    <a:pt x="612" y="404"/>
                    <a:pt x="613" y="404"/>
                    <a:pt x="613" y="404"/>
                  </a:cubicBezTo>
                  <a:cubicBezTo>
                    <a:pt x="614" y="404"/>
                    <a:pt x="614" y="404"/>
                    <a:pt x="615" y="404"/>
                  </a:cubicBezTo>
                  <a:cubicBezTo>
                    <a:pt x="616" y="404"/>
                    <a:pt x="618" y="404"/>
                    <a:pt x="620" y="404"/>
                  </a:cubicBezTo>
                  <a:cubicBezTo>
                    <a:pt x="621" y="405"/>
                    <a:pt x="623" y="406"/>
                    <a:pt x="624" y="407"/>
                  </a:cubicBezTo>
                  <a:cubicBezTo>
                    <a:pt x="624" y="408"/>
                    <a:pt x="625" y="408"/>
                    <a:pt x="626" y="409"/>
                  </a:cubicBezTo>
                  <a:cubicBezTo>
                    <a:pt x="627" y="409"/>
                    <a:pt x="628" y="409"/>
                    <a:pt x="629" y="409"/>
                  </a:cubicBezTo>
                  <a:cubicBezTo>
                    <a:pt x="630" y="408"/>
                    <a:pt x="631" y="407"/>
                    <a:pt x="632" y="406"/>
                  </a:cubicBezTo>
                  <a:cubicBezTo>
                    <a:pt x="633" y="406"/>
                    <a:pt x="634" y="406"/>
                    <a:pt x="635" y="406"/>
                  </a:cubicBezTo>
                  <a:cubicBezTo>
                    <a:pt x="636" y="406"/>
                    <a:pt x="637" y="407"/>
                    <a:pt x="638" y="408"/>
                  </a:cubicBezTo>
                  <a:cubicBezTo>
                    <a:pt x="639" y="409"/>
                    <a:pt x="639" y="410"/>
                    <a:pt x="641" y="410"/>
                  </a:cubicBezTo>
                  <a:cubicBezTo>
                    <a:pt x="643" y="410"/>
                    <a:pt x="646" y="409"/>
                    <a:pt x="648" y="412"/>
                  </a:cubicBezTo>
                  <a:cubicBezTo>
                    <a:pt x="646" y="412"/>
                    <a:pt x="645" y="413"/>
                    <a:pt x="644" y="413"/>
                  </a:cubicBezTo>
                  <a:cubicBezTo>
                    <a:pt x="643" y="413"/>
                    <a:pt x="643" y="414"/>
                    <a:pt x="643" y="415"/>
                  </a:cubicBezTo>
                  <a:cubicBezTo>
                    <a:pt x="644" y="416"/>
                    <a:pt x="645" y="416"/>
                    <a:pt x="646" y="417"/>
                  </a:cubicBezTo>
                  <a:cubicBezTo>
                    <a:pt x="647" y="418"/>
                    <a:pt x="648" y="419"/>
                    <a:pt x="649" y="421"/>
                  </a:cubicBezTo>
                  <a:cubicBezTo>
                    <a:pt x="650" y="422"/>
                    <a:pt x="650" y="423"/>
                    <a:pt x="650" y="424"/>
                  </a:cubicBezTo>
                  <a:cubicBezTo>
                    <a:pt x="650" y="425"/>
                    <a:pt x="650" y="425"/>
                    <a:pt x="650" y="426"/>
                  </a:cubicBezTo>
                  <a:cubicBezTo>
                    <a:pt x="650" y="426"/>
                    <a:pt x="650" y="427"/>
                    <a:pt x="649" y="427"/>
                  </a:cubicBezTo>
                  <a:cubicBezTo>
                    <a:pt x="649" y="429"/>
                    <a:pt x="649" y="430"/>
                    <a:pt x="651" y="430"/>
                  </a:cubicBezTo>
                  <a:cubicBezTo>
                    <a:pt x="652" y="431"/>
                    <a:pt x="652" y="432"/>
                    <a:pt x="653" y="432"/>
                  </a:cubicBezTo>
                  <a:cubicBezTo>
                    <a:pt x="654" y="433"/>
                    <a:pt x="655" y="433"/>
                    <a:pt x="656" y="434"/>
                  </a:cubicBezTo>
                  <a:cubicBezTo>
                    <a:pt x="658" y="434"/>
                    <a:pt x="659" y="435"/>
                    <a:pt x="659" y="436"/>
                  </a:cubicBezTo>
                  <a:cubicBezTo>
                    <a:pt x="660" y="437"/>
                    <a:pt x="661" y="438"/>
                    <a:pt x="661" y="438"/>
                  </a:cubicBezTo>
                  <a:cubicBezTo>
                    <a:pt x="662" y="439"/>
                    <a:pt x="663" y="440"/>
                    <a:pt x="664" y="440"/>
                  </a:cubicBezTo>
                  <a:cubicBezTo>
                    <a:pt x="665" y="441"/>
                    <a:pt x="666" y="441"/>
                    <a:pt x="667" y="441"/>
                  </a:cubicBezTo>
                  <a:cubicBezTo>
                    <a:pt x="668" y="442"/>
                    <a:pt x="669" y="442"/>
                    <a:pt x="670" y="443"/>
                  </a:cubicBezTo>
                  <a:cubicBezTo>
                    <a:pt x="671" y="445"/>
                    <a:pt x="672" y="446"/>
                    <a:pt x="673" y="448"/>
                  </a:cubicBezTo>
                  <a:cubicBezTo>
                    <a:pt x="674" y="449"/>
                    <a:pt x="674" y="450"/>
                    <a:pt x="675" y="452"/>
                  </a:cubicBezTo>
                  <a:cubicBezTo>
                    <a:pt x="675" y="453"/>
                    <a:pt x="676" y="454"/>
                    <a:pt x="676" y="455"/>
                  </a:cubicBezTo>
                  <a:cubicBezTo>
                    <a:pt x="675" y="457"/>
                    <a:pt x="673" y="458"/>
                    <a:pt x="671" y="459"/>
                  </a:cubicBezTo>
                  <a:cubicBezTo>
                    <a:pt x="670" y="460"/>
                    <a:pt x="670" y="461"/>
                    <a:pt x="669" y="462"/>
                  </a:cubicBezTo>
                  <a:cubicBezTo>
                    <a:pt x="668" y="463"/>
                    <a:pt x="666" y="463"/>
                    <a:pt x="666" y="464"/>
                  </a:cubicBezTo>
                  <a:cubicBezTo>
                    <a:pt x="667" y="465"/>
                    <a:pt x="669" y="465"/>
                    <a:pt x="670" y="465"/>
                  </a:cubicBezTo>
                  <a:cubicBezTo>
                    <a:pt x="670" y="465"/>
                    <a:pt x="671" y="465"/>
                    <a:pt x="671" y="465"/>
                  </a:cubicBezTo>
                  <a:cubicBezTo>
                    <a:pt x="672" y="465"/>
                    <a:pt x="672" y="466"/>
                    <a:pt x="673" y="466"/>
                  </a:cubicBezTo>
                  <a:cubicBezTo>
                    <a:pt x="673" y="467"/>
                    <a:pt x="673" y="467"/>
                    <a:pt x="674" y="467"/>
                  </a:cubicBezTo>
                  <a:cubicBezTo>
                    <a:pt x="674" y="468"/>
                    <a:pt x="674" y="468"/>
                    <a:pt x="675" y="469"/>
                  </a:cubicBezTo>
                  <a:cubicBezTo>
                    <a:pt x="675" y="469"/>
                    <a:pt x="676" y="471"/>
                    <a:pt x="676" y="472"/>
                  </a:cubicBezTo>
                  <a:cubicBezTo>
                    <a:pt x="676" y="473"/>
                    <a:pt x="677" y="474"/>
                    <a:pt x="676" y="475"/>
                  </a:cubicBezTo>
                  <a:cubicBezTo>
                    <a:pt x="676" y="475"/>
                    <a:pt x="675" y="476"/>
                    <a:pt x="675" y="476"/>
                  </a:cubicBezTo>
                  <a:cubicBezTo>
                    <a:pt x="674" y="477"/>
                    <a:pt x="674" y="477"/>
                    <a:pt x="673" y="478"/>
                  </a:cubicBezTo>
                  <a:cubicBezTo>
                    <a:pt x="672" y="478"/>
                    <a:pt x="671" y="478"/>
                    <a:pt x="671" y="480"/>
                  </a:cubicBezTo>
                  <a:cubicBezTo>
                    <a:pt x="671" y="480"/>
                    <a:pt x="672" y="480"/>
                    <a:pt x="672" y="480"/>
                  </a:cubicBezTo>
                  <a:cubicBezTo>
                    <a:pt x="672" y="481"/>
                    <a:pt x="673" y="481"/>
                    <a:pt x="673" y="481"/>
                  </a:cubicBezTo>
                  <a:cubicBezTo>
                    <a:pt x="674" y="483"/>
                    <a:pt x="676" y="483"/>
                    <a:pt x="678" y="484"/>
                  </a:cubicBezTo>
                  <a:cubicBezTo>
                    <a:pt x="679" y="485"/>
                    <a:pt x="680" y="486"/>
                    <a:pt x="681" y="486"/>
                  </a:cubicBezTo>
                  <a:cubicBezTo>
                    <a:pt x="682" y="487"/>
                    <a:pt x="683" y="488"/>
                    <a:pt x="684" y="489"/>
                  </a:cubicBezTo>
                  <a:cubicBezTo>
                    <a:pt x="686" y="491"/>
                    <a:pt x="687" y="492"/>
                    <a:pt x="688" y="493"/>
                  </a:cubicBezTo>
                  <a:cubicBezTo>
                    <a:pt x="689" y="494"/>
                    <a:pt x="690" y="495"/>
                    <a:pt x="690" y="496"/>
                  </a:cubicBezTo>
                  <a:cubicBezTo>
                    <a:pt x="691" y="496"/>
                    <a:pt x="692" y="497"/>
                    <a:pt x="692" y="498"/>
                  </a:cubicBezTo>
                  <a:cubicBezTo>
                    <a:pt x="693" y="499"/>
                    <a:pt x="694" y="499"/>
                    <a:pt x="695" y="500"/>
                  </a:cubicBezTo>
                  <a:cubicBezTo>
                    <a:pt x="696" y="501"/>
                    <a:pt x="696" y="502"/>
                    <a:pt x="697" y="502"/>
                  </a:cubicBezTo>
                  <a:cubicBezTo>
                    <a:pt x="698" y="503"/>
                    <a:pt x="700" y="504"/>
                    <a:pt x="701" y="506"/>
                  </a:cubicBezTo>
                  <a:cubicBezTo>
                    <a:pt x="702" y="507"/>
                    <a:pt x="703" y="508"/>
                    <a:pt x="704" y="509"/>
                  </a:cubicBezTo>
                  <a:cubicBezTo>
                    <a:pt x="707" y="511"/>
                    <a:pt x="710" y="513"/>
                    <a:pt x="714" y="513"/>
                  </a:cubicBezTo>
                  <a:cubicBezTo>
                    <a:pt x="717" y="514"/>
                    <a:pt x="721" y="513"/>
                    <a:pt x="725" y="514"/>
                  </a:cubicBezTo>
                  <a:cubicBezTo>
                    <a:pt x="729" y="514"/>
                    <a:pt x="732" y="514"/>
                    <a:pt x="736" y="514"/>
                  </a:cubicBezTo>
                  <a:cubicBezTo>
                    <a:pt x="738" y="514"/>
                    <a:pt x="740" y="513"/>
                    <a:pt x="741" y="513"/>
                  </a:cubicBezTo>
                  <a:cubicBezTo>
                    <a:pt x="743" y="513"/>
                    <a:pt x="744" y="514"/>
                    <a:pt x="746" y="515"/>
                  </a:cubicBezTo>
                  <a:cubicBezTo>
                    <a:pt x="749" y="517"/>
                    <a:pt x="751" y="521"/>
                    <a:pt x="755" y="522"/>
                  </a:cubicBezTo>
                  <a:cubicBezTo>
                    <a:pt x="759" y="523"/>
                    <a:pt x="761" y="520"/>
                    <a:pt x="762" y="517"/>
                  </a:cubicBezTo>
                  <a:cubicBezTo>
                    <a:pt x="763" y="513"/>
                    <a:pt x="763" y="509"/>
                    <a:pt x="763" y="506"/>
                  </a:cubicBezTo>
                  <a:cubicBezTo>
                    <a:pt x="763" y="502"/>
                    <a:pt x="763" y="498"/>
                    <a:pt x="761" y="495"/>
                  </a:cubicBezTo>
                  <a:cubicBezTo>
                    <a:pt x="761" y="493"/>
                    <a:pt x="760" y="492"/>
                    <a:pt x="760" y="490"/>
                  </a:cubicBezTo>
                  <a:cubicBezTo>
                    <a:pt x="760" y="488"/>
                    <a:pt x="760" y="486"/>
                    <a:pt x="760" y="483"/>
                  </a:cubicBezTo>
                  <a:cubicBezTo>
                    <a:pt x="760" y="481"/>
                    <a:pt x="760" y="479"/>
                    <a:pt x="761" y="477"/>
                  </a:cubicBezTo>
                  <a:cubicBezTo>
                    <a:pt x="761" y="476"/>
                    <a:pt x="761" y="475"/>
                    <a:pt x="761" y="474"/>
                  </a:cubicBezTo>
                  <a:cubicBezTo>
                    <a:pt x="762" y="473"/>
                    <a:pt x="762" y="472"/>
                    <a:pt x="762" y="472"/>
                  </a:cubicBezTo>
                  <a:cubicBezTo>
                    <a:pt x="762" y="471"/>
                    <a:pt x="763" y="470"/>
                    <a:pt x="763" y="469"/>
                  </a:cubicBezTo>
                  <a:cubicBezTo>
                    <a:pt x="763" y="469"/>
                    <a:pt x="764" y="468"/>
                    <a:pt x="764" y="468"/>
                  </a:cubicBezTo>
                  <a:cubicBezTo>
                    <a:pt x="764" y="468"/>
                    <a:pt x="764" y="468"/>
                    <a:pt x="764" y="468"/>
                  </a:cubicBezTo>
                  <a:cubicBezTo>
                    <a:pt x="765" y="468"/>
                    <a:pt x="765" y="468"/>
                    <a:pt x="765" y="467"/>
                  </a:cubicBezTo>
                  <a:cubicBezTo>
                    <a:pt x="766" y="466"/>
                    <a:pt x="766" y="465"/>
                    <a:pt x="766" y="464"/>
                  </a:cubicBezTo>
                  <a:cubicBezTo>
                    <a:pt x="766" y="463"/>
                    <a:pt x="765" y="463"/>
                    <a:pt x="765" y="462"/>
                  </a:cubicBezTo>
                  <a:cubicBezTo>
                    <a:pt x="765" y="462"/>
                    <a:pt x="766" y="461"/>
                    <a:pt x="766" y="460"/>
                  </a:cubicBezTo>
                  <a:cubicBezTo>
                    <a:pt x="765" y="460"/>
                    <a:pt x="765" y="460"/>
                    <a:pt x="765" y="459"/>
                  </a:cubicBezTo>
                  <a:cubicBezTo>
                    <a:pt x="765" y="459"/>
                    <a:pt x="765" y="458"/>
                    <a:pt x="765" y="457"/>
                  </a:cubicBezTo>
                  <a:cubicBezTo>
                    <a:pt x="766" y="456"/>
                    <a:pt x="766" y="455"/>
                    <a:pt x="767" y="454"/>
                  </a:cubicBezTo>
                  <a:cubicBezTo>
                    <a:pt x="767" y="454"/>
                    <a:pt x="768" y="453"/>
                    <a:pt x="768" y="453"/>
                  </a:cubicBezTo>
                  <a:cubicBezTo>
                    <a:pt x="769" y="452"/>
                    <a:pt x="769" y="452"/>
                    <a:pt x="769" y="451"/>
                  </a:cubicBezTo>
                  <a:cubicBezTo>
                    <a:pt x="770" y="451"/>
                    <a:pt x="770" y="450"/>
                    <a:pt x="770" y="450"/>
                  </a:cubicBezTo>
                  <a:cubicBezTo>
                    <a:pt x="770" y="449"/>
                    <a:pt x="770" y="448"/>
                    <a:pt x="770" y="447"/>
                  </a:cubicBezTo>
                  <a:cubicBezTo>
                    <a:pt x="771" y="446"/>
                    <a:pt x="770" y="444"/>
                    <a:pt x="770" y="443"/>
                  </a:cubicBezTo>
                  <a:cubicBezTo>
                    <a:pt x="771" y="440"/>
                    <a:pt x="773" y="439"/>
                    <a:pt x="774" y="438"/>
                  </a:cubicBezTo>
                  <a:cubicBezTo>
                    <a:pt x="775" y="437"/>
                    <a:pt x="776" y="436"/>
                    <a:pt x="776" y="435"/>
                  </a:cubicBezTo>
                  <a:cubicBezTo>
                    <a:pt x="776" y="434"/>
                    <a:pt x="777" y="433"/>
                    <a:pt x="777" y="433"/>
                  </a:cubicBezTo>
                  <a:cubicBezTo>
                    <a:pt x="777" y="432"/>
                    <a:pt x="777" y="431"/>
                    <a:pt x="777" y="431"/>
                  </a:cubicBezTo>
                  <a:cubicBezTo>
                    <a:pt x="777" y="429"/>
                    <a:pt x="778" y="428"/>
                    <a:pt x="778" y="427"/>
                  </a:cubicBezTo>
                  <a:cubicBezTo>
                    <a:pt x="778" y="425"/>
                    <a:pt x="776" y="425"/>
                    <a:pt x="775" y="425"/>
                  </a:cubicBezTo>
                  <a:close/>
                  <a:moveTo>
                    <a:pt x="117" y="26"/>
                  </a:moveTo>
                  <a:cubicBezTo>
                    <a:pt x="116" y="28"/>
                    <a:pt x="115" y="30"/>
                    <a:pt x="113" y="31"/>
                  </a:cubicBezTo>
                  <a:cubicBezTo>
                    <a:pt x="111" y="32"/>
                    <a:pt x="109" y="32"/>
                    <a:pt x="107" y="32"/>
                  </a:cubicBezTo>
                  <a:cubicBezTo>
                    <a:pt x="106" y="32"/>
                    <a:pt x="105" y="32"/>
                    <a:pt x="105" y="33"/>
                  </a:cubicBezTo>
                  <a:cubicBezTo>
                    <a:pt x="104" y="33"/>
                    <a:pt x="103" y="34"/>
                    <a:pt x="103" y="34"/>
                  </a:cubicBezTo>
                  <a:cubicBezTo>
                    <a:pt x="102" y="35"/>
                    <a:pt x="102" y="35"/>
                    <a:pt x="101" y="36"/>
                  </a:cubicBezTo>
                  <a:cubicBezTo>
                    <a:pt x="100" y="36"/>
                    <a:pt x="99" y="36"/>
                    <a:pt x="98" y="36"/>
                  </a:cubicBezTo>
                  <a:cubicBezTo>
                    <a:pt x="98" y="36"/>
                    <a:pt x="97" y="36"/>
                    <a:pt x="96" y="36"/>
                  </a:cubicBezTo>
                  <a:cubicBezTo>
                    <a:pt x="95" y="36"/>
                    <a:pt x="95" y="36"/>
                    <a:pt x="94" y="36"/>
                  </a:cubicBezTo>
                  <a:cubicBezTo>
                    <a:pt x="94" y="35"/>
                    <a:pt x="93" y="35"/>
                    <a:pt x="93" y="35"/>
                  </a:cubicBezTo>
                  <a:cubicBezTo>
                    <a:pt x="93" y="35"/>
                    <a:pt x="93" y="35"/>
                    <a:pt x="93" y="35"/>
                  </a:cubicBezTo>
                  <a:cubicBezTo>
                    <a:pt x="92" y="35"/>
                    <a:pt x="92" y="35"/>
                    <a:pt x="91" y="34"/>
                  </a:cubicBezTo>
                  <a:cubicBezTo>
                    <a:pt x="91" y="34"/>
                    <a:pt x="90" y="34"/>
                    <a:pt x="90" y="34"/>
                  </a:cubicBezTo>
                  <a:cubicBezTo>
                    <a:pt x="89" y="34"/>
                    <a:pt x="89" y="34"/>
                    <a:pt x="88" y="33"/>
                  </a:cubicBezTo>
                  <a:cubicBezTo>
                    <a:pt x="88" y="33"/>
                    <a:pt x="87" y="33"/>
                    <a:pt x="87" y="34"/>
                  </a:cubicBezTo>
                  <a:cubicBezTo>
                    <a:pt x="87" y="34"/>
                    <a:pt x="86" y="34"/>
                    <a:pt x="86" y="35"/>
                  </a:cubicBezTo>
                  <a:cubicBezTo>
                    <a:pt x="85" y="35"/>
                    <a:pt x="85" y="35"/>
                    <a:pt x="84" y="36"/>
                  </a:cubicBezTo>
                  <a:cubicBezTo>
                    <a:pt x="83" y="37"/>
                    <a:pt x="82" y="38"/>
                    <a:pt x="80" y="39"/>
                  </a:cubicBezTo>
                  <a:cubicBezTo>
                    <a:pt x="78" y="39"/>
                    <a:pt x="77" y="38"/>
                    <a:pt x="75" y="38"/>
                  </a:cubicBezTo>
                  <a:cubicBezTo>
                    <a:pt x="73" y="37"/>
                    <a:pt x="72" y="37"/>
                    <a:pt x="70" y="36"/>
                  </a:cubicBezTo>
                  <a:cubicBezTo>
                    <a:pt x="69" y="36"/>
                    <a:pt x="67" y="35"/>
                    <a:pt x="67" y="33"/>
                  </a:cubicBezTo>
                  <a:cubicBezTo>
                    <a:pt x="67" y="32"/>
                    <a:pt x="70" y="31"/>
                    <a:pt x="71" y="31"/>
                  </a:cubicBezTo>
                  <a:cubicBezTo>
                    <a:pt x="72" y="30"/>
                    <a:pt x="74" y="30"/>
                    <a:pt x="75" y="29"/>
                  </a:cubicBezTo>
                  <a:cubicBezTo>
                    <a:pt x="77" y="28"/>
                    <a:pt x="78" y="28"/>
                    <a:pt x="80" y="27"/>
                  </a:cubicBezTo>
                  <a:cubicBezTo>
                    <a:pt x="84" y="27"/>
                    <a:pt x="89" y="27"/>
                    <a:pt x="93" y="27"/>
                  </a:cubicBezTo>
                  <a:cubicBezTo>
                    <a:pt x="97" y="27"/>
                    <a:pt x="100" y="27"/>
                    <a:pt x="104" y="26"/>
                  </a:cubicBezTo>
                  <a:cubicBezTo>
                    <a:pt x="106" y="26"/>
                    <a:pt x="108" y="25"/>
                    <a:pt x="109" y="25"/>
                  </a:cubicBezTo>
                  <a:cubicBezTo>
                    <a:pt x="111" y="24"/>
                    <a:pt x="113" y="23"/>
                    <a:pt x="114" y="22"/>
                  </a:cubicBezTo>
                  <a:cubicBezTo>
                    <a:pt x="115" y="22"/>
                    <a:pt x="117" y="21"/>
                    <a:pt x="118" y="22"/>
                  </a:cubicBezTo>
                  <a:cubicBezTo>
                    <a:pt x="119" y="23"/>
                    <a:pt x="118" y="25"/>
                    <a:pt x="117" y="26"/>
                  </a:cubicBezTo>
                  <a:close/>
                  <a:moveTo>
                    <a:pt x="166" y="32"/>
                  </a:moveTo>
                  <a:cubicBezTo>
                    <a:pt x="166" y="32"/>
                    <a:pt x="165" y="32"/>
                    <a:pt x="165" y="33"/>
                  </a:cubicBezTo>
                  <a:cubicBezTo>
                    <a:pt x="165" y="33"/>
                    <a:pt x="164" y="33"/>
                    <a:pt x="164" y="33"/>
                  </a:cubicBezTo>
                  <a:cubicBezTo>
                    <a:pt x="163" y="33"/>
                    <a:pt x="163" y="32"/>
                    <a:pt x="163" y="32"/>
                  </a:cubicBezTo>
                  <a:cubicBezTo>
                    <a:pt x="162" y="32"/>
                    <a:pt x="162" y="32"/>
                    <a:pt x="161" y="32"/>
                  </a:cubicBezTo>
                  <a:cubicBezTo>
                    <a:pt x="160" y="32"/>
                    <a:pt x="160" y="32"/>
                    <a:pt x="159" y="32"/>
                  </a:cubicBezTo>
                  <a:cubicBezTo>
                    <a:pt x="158" y="32"/>
                    <a:pt x="158" y="32"/>
                    <a:pt x="158" y="32"/>
                  </a:cubicBezTo>
                  <a:cubicBezTo>
                    <a:pt x="158" y="32"/>
                    <a:pt x="157" y="32"/>
                    <a:pt x="157" y="32"/>
                  </a:cubicBezTo>
                  <a:cubicBezTo>
                    <a:pt x="156" y="32"/>
                    <a:pt x="155" y="32"/>
                    <a:pt x="154" y="32"/>
                  </a:cubicBezTo>
                  <a:cubicBezTo>
                    <a:pt x="154" y="32"/>
                    <a:pt x="153" y="32"/>
                    <a:pt x="153" y="32"/>
                  </a:cubicBezTo>
                  <a:cubicBezTo>
                    <a:pt x="153" y="32"/>
                    <a:pt x="152" y="32"/>
                    <a:pt x="152" y="33"/>
                  </a:cubicBezTo>
                  <a:cubicBezTo>
                    <a:pt x="151" y="33"/>
                    <a:pt x="151" y="33"/>
                    <a:pt x="150" y="33"/>
                  </a:cubicBezTo>
                  <a:cubicBezTo>
                    <a:pt x="150" y="33"/>
                    <a:pt x="149" y="34"/>
                    <a:pt x="148" y="34"/>
                  </a:cubicBezTo>
                  <a:cubicBezTo>
                    <a:pt x="148" y="34"/>
                    <a:pt x="147" y="34"/>
                    <a:pt x="147" y="34"/>
                  </a:cubicBezTo>
                  <a:cubicBezTo>
                    <a:pt x="147" y="33"/>
                    <a:pt x="146" y="34"/>
                    <a:pt x="146" y="34"/>
                  </a:cubicBezTo>
                  <a:cubicBezTo>
                    <a:pt x="146" y="34"/>
                    <a:pt x="146" y="34"/>
                    <a:pt x="145" y="34"/>
                  </a:cubicBezTo>
                  <a:cubicBezTo>
                    <a:pt x="145" y="34"/>
                    <a:pt x="144" y="34"/>
                    <a:pt x="144" y="34"/>
                  </a:cubicBezTo>
                  <a:cubicBezTo>
                    <a:pt x="143" y="33"/>
                    <a:pt x="143" y="33"/>
                    <a:pt x="142" y="33"/>
                  </a:cubicBezTo>
                  <a:cubicBezTo>
                    <a:pt x="142" y="32"/>
                    <a:pt x="142" y="32"/>
                    <a:pt x="141" y="31"/>
                  </a:cubicBezTo>
                  <a:cubicBezTo>
                    <a:pt x="141" y="30"/>
                    <a:pt x="141" y="30"/>
                    <a:pt x="141" y="30"/>
                  </a:cubicBezTo>
                  <a:cubicBezTo>
                    <a:pt x="141" y="29"/>
                    <a:pt x="141" y="29"/>
                    <a:pt x="141" y="28"/>
                  </a:cubicBezTo>
                  <a:cubicBezTo>
                    <a:pt x="141" y="28"/>
                    <a:pt x="141" y="27"/>
                    <a:pt x="141" y="27"/>
                  </a:cubicBezTo>
                  <a:cubicBezTo>
                    <a:pt x="141" y="27"/>
                    <a:pt x="140" y="26"/>
                    <a:pt x="140" y="26"/>
                  </a:cubicBezTo>
                  <a:cubicBezTo>
                    <a:pt x="140" y="25"/>
                    <a:pt x="140" y="23"/>
                    <a:pt x="140" y="22"/>
                  </a:cubicBezTo>
                  <a:cubicBezTo>
                    <a:pt x="140" y="22"/>
                    <a:pt x="140" y="22"/>
                    <a:pt x="140" y="21"/>
                  </a:cubicBezTo>
                  <a:cubicBezTo>
                    <a:pt x="140" y="21"/>
                    <a:pt x="141" y="21"/>
                    <a:pt x="141" y="21"/>
                  </a:cubicBezTo>
                  <a:cubicBezTo>
                    <a:pt x="143" y="20"/>
                    <a:pt x="145" y="21"/>
                    <a:pt x="146" y="21"/>
                  </a:cubicBezTo>
                  <a:cubicBezTo>
                    <a:pt x="148" y="21"/>
                    <a:pt x="150" y="20"/>
                    <a:pt x="152" y="20"/>
                  </a:cubicBezTo>
                  <a:cubicBezTo>
                    <a:pt x="153" y="19"/>
                    <a:pt x="153" y="19"/>
                    <a:pt x="154" y="19"/>
                  </a:cubicBezTo>
                  <a:cubicBezTo>
                    <a:pt x="154" y="19"/>
                    <a:pt x="155" y="19"/>
                    <a:pt x="156" y="18"/>
                  </a:cubicBezTo>
                  <a:cubicBezTo>
                    <a:pt x="157" y="18"/>
                    <a:pt x="158" y="18"/>
                    <a:pt x="159" y="17"/>
                  </a:cubicBezTo>
                  <a:cubicBezTo>
                    <a:pt x="159" y="17"/>
                    <a:pt x="160" y="16"/>
                    <a:pt x="161" y="16"/>
                  </a:cubicBezTo>
                  <a:cubicBezTo>
                    <a:pt x="162" y="16"/>
                    <a:pt x="162" y="16"/>
                    <a:pt x="162" y="15"/>
                  </a:cubicBezTo>
                  <a:cubicBezTo>
                    <a:pt x="163" y="15"/>
                    <a:pt x="163" y="15"/>
                    <a:pt x="163" y="15"/>
                  </a:cubicBezTo>
                  <a:cubicBezTo>
                    <a:pt x="164" y="15"/>
                    <a:pt x="164" y="15"/>
                    <a:pt x="164" y="16"/>
                  </a:cubicBezTo>
                  <a:cubicBezTo>
                    <a:pt x="165" y="16"/>
                    <a:pt x="165" y="16"/>
                    <a:pt x="165" y="17"/>
                  </a:cubicBezTo>
                  <a:cubicBezTo>
                    <a:pt x="165" y="18"/>
                    <a:pt x="165" y="20"/>
                    <a:pt x="164" y="21"/>
                  </a:cubicBezTo>
                  <a:cubicBezTo>
                    <a:pt x="164" y="22"/>
                    <a:pt x="164" y="23"/>
                    <a:pt x="164" y="24"/>
                  </a:cubicBezTo>
                  <a:cubicBezTo>
                    <a:pt x="164" y="24"/>
                    <a:pt x="164" y="25"/>
                    <a:pt x="164" y="25"/>
                  </a:cubicBezTo>
                  <a:cubicBezTo>
                    <a:pt x="165" y="26"/>
                    <a:pt x="165" y="26"/>
                    <a:pt x="165" y="26"/>
                  </a:cubicBezTo>
                  <a:cubicBezTo>
                    <a:pt x="165" y="27"/>
                    <a:pt x="165" y="27"/>
                    <a:pt x="166" y="27"/>
                  </a:cubicBezTo>
                  <a:cubicBezTo>
                    <a:pt x="166" y="28"/>
                    <a:pt x="166" y="28"/>
                    <a:pt x="166" y="29"/>
                  </a:cubicBezTo>
                  <a:cubicBezTo>
                    <a:pt x="166" y="29"/>
                    <a:pt x="167" y="30"/>
                    <a:pt x="167" y="30"/>
                  </a:cubicBezTo>
                  <a:cubicBezTo>
                    <a:pt x="167" y="31"/>
                    <a:pt x="166" y="31"/>
                    <a:pt x="166" y="3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6" name="Freeform 694">
              <a:extLst>
                <a:ext uri="{FF2B5EF4-FFF2-40B4-BE49-F238E27FC236}">
                  <a16:creationId xmlns:a16="http://schemas.microsoft.com/office/drawing/2014/main" id="{E6608093-F012-824D-B3EF-D21D3304D357}"/>
                </a:ext>
              </a:extLst>
            </p:cNvPr>
            <p:cNvSpPr>
              <a:spLocks/>
            </p:cNvSpPr>
            <p:nvPr/>
          </p:nvSpPr>
          <p:spPr bwMode="auto">
            <a:xfrm>
              <a:off x="3947446" y="12547551"/>
              <a:ext cx="1069975" cy="1955800"/>
            </a:xfrm>
            <a:custGeom>
              <a:avLst/>
              <a:gdLst>
                <a:gd name="T0" fmla="*/ 321 w 337"/>
                <a:gd name="T1" fmla="*/ 271 h 616"/>
                <a:gd name="T2" fmla="*/ 313 w 337"/>
                <a:gd name="T3" fmla="*/ 245 h 616"/>
                <a:gd name="T4" fmla="*/ 306 w 337"/>
                <a:gd name="T5" fmla="*/ 219 h 616"/>
                <a:gd name="T6" fmla="*/ 315 w 337"/>
                <a:gd name="T7" fmla="*/ 185 h 616"/>
                <a:gd name="T8" fmla="*/ 290 w 337"/>
                <a:gd name="T9" fmla="*/ 168 h 616"/>
                <a:gd name="T10" fmla="*/ 239 w 337"/>
                <a:gd name="T11" fmla="*/ 144 h 616"/>
                <a:gd name="T12" fmla="*/ 177 w 337"/>
                <a:gd name="T13" fmla="*/ 131 h 616"/>
                <a:gd name="T14" fmla="*/ 162 w 337"/>
                <a:gd name="T15" fmla="*/ 89 h 616"/>
                <a:gd name="T16" fmla="*/ 174 w 337"/>
                <a:gd name="T17" fmla="*/ 68 h 616"/>
                <a:gd name="T18" fmla="*/ 185 w 337"/>
                <a:gd name="T19" fmla="*/ 46 h 616"/>
                <a:gd name="T20" fmla="*/ 177 w 337"/>
                <a:gd name="T21" fmla="*/ 25 h 616"/>
                <a:gd name="T22" fmla="*/ 135 w 337"/>
                <a:gd name="T23" fmla="*/ 8 h 616"/>
                <a:gd name="T24" fmla="*/ 120 w 337"/>
                <a:gd name="T25" fmla="*/ 65 h 616"/>
                <a:gd name="T26" fmla="*/ 73 w 337"/>
                <a:gd name="T27" fmla="*/ 73 h 616"/>
                <a:gd name="T28" fmla="*/ 0 w 337"/>
                <a:gd name="T29" fmla="*/ 77 h 616"/>
                <a:gd name="T30" fmla="*/ 12 w 337"/>
                <a:gd name="T31" fmla="*/ 91 h 616"/>
                <a:gd name="T32" fmla="*/ 16 w 337"/>
                <a:gd name="T33" fmla="*/ 116 h 616"/>
                <a:gd name="T34" fmla="*/ 33 w 337"/>
                <a:gd name="T35" fmla="*/ 157 h 616"/>
                <a:gd name="T36" fmla="*/ 50 w 337"/>
                <a:gd name="T37" fmla="*/ 179 h 616"/>
                <a:gd name="T38" fmla="*/ 61 w 337"/>
                <a:gd name="T39" fmla="*/ 197 h 616"/>
                <a:gd name="T40" fmla="*/ 78 w 337"/>
                <a:gd name="T41" fmla="*/ 224 h 616"/>
                <a:gd name="T42" fmla="*/ 83 w 337"/>
                <a:gd name="T43" fmla="*/ 241 h 616"/>
                <a:gd name="T44" fmla="*/ 86 w 337"/>
                <a:gd name="T45" fmla="*/ 252 h 616"/>
                <a:gd name="T46" fmla="*/ 88 w 337"/>
                <a:gd name="T47" fmla="*/ 264 h 616"/>
                <a:gd name="T48" fmla="*/ 91 w 337"/>
                <a:gd name="T49" fmla="*/ 277 h 616"/>
                <a:gd name="T50" fmla="*/ 95 w 337"/>
                <a:gd name="T51" fmla="*/ 294 h 616"/>
                <a:gd name="T52" fmla="*/ 105 w 337"/>
                <a:gd name="T53" fmla="*/ 313 h 616"/>
                <a:gd name="T54" fmla="*/ 122 w 337"/>
                <a:gd name="T55" fmla="*/ 332 h 616"/>
                <a:gd name="T56" fmla="*/ 121 w 337"/>
                <a:gd name="T57" fmla="*/ 382 h 616"/>
                <a:gd name="T58" fmla="*/ 90 w 337"/>
                <a:gd name="T59" fmla="*/ 391 h 616"/>
                <a:gd name="T60" fmla="*/ 79 w 337"/>
                <a:gd name="T61" fmla="*/ 397 h 616"/>
                <a:gd name="T62" fmla="*/ 69 w 337"/>
                <a:gd name="T63" fmla="*/ 400 h 616"/>
                <a:gd name="T64" fmla="*/ 58 w 337"/>
                <a:gd name="T65" fmla="*/ 409 h 616"/>
                <a:gd name="T66" fmla="*/ 63 w 337"/>
                <a:gd name="T67" fmla="*/ 426 h 616"/>
                <a:gd name="T68" fmla="*/ 79 w 337"/>
                <a:gd name="T69" fmla="*/ 451 h 616"/>
                <a:gd name="T70" fmla="*/ 67 w 337"/>
                <a:gd name="T71" fmla="*/ 483 h 616"/>
                <a:gd name="T72" fmla="*/ 60 w 337"/>
                <a:gd name="T73" fmla="*/ 510 h 616"/>
                <a:gd name="T74" fmla="*/ 24 w 337"/>
                <a:gd name="T75" fmla="*/ 535 h 616"/>
                <a:gd name="T76" fmla="*/ 32 w 337"/>
                <a:gd name="T77" fmla="*/ 574 h 616"/>
                <a:gd name="T78" fmla="*/ 50 w 337"/>
                <a:gd name="T79" fmla="*/ 609 h 616"/>
                <a:gd name="T80" fmla="*/ 81 w 337"/>
                <a:gd name="T81" fmla="*/ 613 h 616"/>
                <a:gd name="T82" fmla="*/ 117 w 337"/>
                <a:gd name="T83" fmla="*/ 610 h 616"/>
                <a:gd name="T84" fmla="*/ 134 w 337"/>
                <a:gd name="T85" fmla="*/ 596 h 616"/>
                <a:gd name="T86" fmla="*/ 142 w 337"/>
                <a:gd name="T87" fmla="*/ 563 h 616"/>
                <a:gd name="T88" fmla="*/ 158 w 337"/>
                <a:gd name="T89" fmla="*/ 524 h 616"/>
                <a:gd name="T90" fmla="*/ 168 w 337"/>
                <a:gd name="T91" fmla="*/ 510 h 616"/>
                <a:gd name="T92" fmla="*/ 173 w 337"/>
                <a:gd name="T93" fmla="*/ 501 h 616"/>
                <a:gd name="T94" fmla="*/ 188 w 337"/>
                <a:gd name="T95" fmla="*/ 493 h 616"/>
                <a:gd name="T96" fmla="*/ 222 w 337"/>
                <a:gd name="T97" fmla="*/ 454 h 616"/>
                <a:gd name="T98" fmla="*/ 213 w 337"/>
                <a:gd name="T99" fmla="*/ 411 h 616"/>
                <a:gd name="T100" fmla="*/ 212 w 337"/>
                <a:gd name="T101" fmla="*/ 366 h 616"/>
                <a:gd name="T102" fmla="*/ 257 w 337"/>
                <a:gd name="T103" fmla="*/ 326 h 616"/>
                <a:gd name="T104" fmla="*/ 282 w 337"/>
                <a:gd name="T105" fmla="*/ 313 h 616"/>
                <a:gd name="T106" fmla="*/ 294 w 337"/>
                <a:gd name="T107" fmla="*/ 315 h 616"/>
                <a:gd name="T108" fmla="*/ 305 w 337"/>
                <a:gd name="T109" fmla="*/ 318 h 616"/>
                <a:gd name="T110" fmla="*/ 315 w 337"/>
                <a:gd name="T111" fmla="*/ 319 h 616"/>
                <a:gd name="T112" fmla="*/ 328 w 337"/>
                <a:gd name="T113" fmla="*/ 305 h 616"/>
                <a:gd name="T114" fmla="*/ 334 w 337"/>
                <a:gd name="T115" fmla="*/ 28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7" h="616">
                  <a:moveTo>
                    <a:pt x="336" y="280"/>
                  </a:moveTo>
                  <a:cubicBezTo>
                    <a:pt x="336" y="280"/>
                    <a:pt x="336" y="280"/>
                    <a:pt x="336" y="279"/>
                  </a:cubicBezTo>
                  <a:cubicBezTo>
                    <a:pt x="335" y="280"/>
                    <a:pt x="334" y="280"/>
                    <a:pt x="334" y="280"/>
                  </a:cubicBezTo>
                  <a:cubicBezTo>
                    <a:pt x="333" y="280"/>
                    <a:pt x="333" y="280"/>
                    <a:pt x="332" y="280"/>
                  </a:cubicBezTo>
                  <a:cubicBezTo>
                    <a:pt x="331" y="280"/>
                    <a:pt x="330" y="280"/>
                    <a:pt x="329" y="280"/>
                  </a:cubicBezTo>
                  <a:cubicBezTo>
                    <a:pt x="328" y="280"/>
                    <a:pt x="328" y="279"/>
                    <a:pt x="327" y="279"/>
                  </a:cubicBezTo>
                  <a:cubicBezTo>
                    <a:pt x="326" y="279"/>
                    <a:pt x="325" y="279"/>
                    <a:pt x="324" y="278"/>
                  </a:cubicBezTo>
                  <a:cubicBezTo>
                    <a:pt x="323" y="278"/>
                    <a:pt x="323" y="277"/>
                    <a:pt x="322" y="277"/>
                  </a:cubicBezTo>
                  <a:cubicBezTo>
                    <a:pt x="322" y="277"/>
                    <a:pt x="322" y="276"/>
                    <a:pt x="322" y="275"/>
                  </a:cubicBezTo>
                  <a:cubicBezTo>
                    <a:pt x="321" y="274"/>
                    <a:pt x="321" y="272"/>
                    <a:pt x="321" y="271"/>
                  </a:cubicBezTo>
                  <a:cubicBezTo>
                    <a:pt x="321" y="270"/>
                    <a:pt x="321" y="269"/>
                    <a:pt x="321" y="268"/>
                  </a:cubicBezTo>
                  <a:cubicBezTo>
                    <a:pt x="320" y="267"/>
                    <a:pt x="320" y="266"/>
                    <a:pt x="319" y="267"/>
                  </a:cubicBezTo>
                  <a:cubicBezTo>
                    <a:pt x="318" y="267"/>
                    <a:pt x="318" y="268"/>
                    <a:pt x="317" y="268"/>
                  </a:cubicBezTo>
                  <a:cubicBezTo>
                    <a:pt x="316" y="269"/>
                    <a:pt x="316" y="268"/>
                    <a:pt x="315" y="267"/>
                  </a:cubicBezTo>
                  <a:cubicBezTo>
                    <a:pt x="315" y="266"/>
                    <a:pt x="314" y="265"/>
                    <a:pt x="314" y="265"/>
                  </a:cubicBezTo>
                  <a:cubicBezTo>
                    <a:pt x="314" y="263"/>
                    <a:pt x="314" y="262"/>
                    <a:pt x="314" y="261"/>
                  </a:cubicBezTo>
                  <a:cubicBezTo>
                    <a:pt x="313" y="260"/>
                    <a:pt x="314" y="259"/>
                    <a:pt x="314" y="259"/>
                  </a:cubicBezTo>
                  <a:cubicBezTo>
                    <a:pt x="314" y="256"/>
                    <a:pt x="314" y="254"/>
                    <a:pt x="314" y="252"/>
                  </a:cubicBezTo>
                  <a:cubicBezTo>
                    <a:pt x="313" y="251"/>
                    <a:pt x="313" y="250"/>
                    <a:pt x="313" y="248"/>
                  </a:cubicBezTo>
                  <a:cubicBezTo>
                    <a:pt x="313" y="247"/>
                    <a:pt x="313" y="246"/>
                    <a:pt x="313" y="245"/>
                  </a:cubicBezTo>
                  <a:cubicBezTo>
                    <a:pt x="314" y="244"/>
                    <a:pt x="314" y="243"/>
                    <a:pt x="314" y="243"/>
                  </a:cubicBezTo>
                  <a:cubicBezTo>
                    <a:pt x="314" y="242"/>
                    <a:pt x="315" y="241"/>
                    <a:pt x="315" y="240"/>
                  </a:cubicBezTo>
                  <a:cubicBezTo>
                    <a:pt x="315" y="240"/>
                    <a:pt x="315" y="239"/>
                    <a:pt x="315" y="239"/>
                  </a:cubicBezTo>
                  <a:cubicBezTo>
                    <a:pt x="315" y="239"/>
                    <a:pt x="315" y="238"/>
                    <a:pt x="315" y="237"/>
                  </a:cubicBezTo>
                  <a:cubicBezTo>
                    <a:pt x="315" y="236"/>
                    <a:pt x="314" y="235"/>
                    <a:pt x="314" y="234"/>
                  </a:cubicBezTo>
                  <a:cubicBezTo>
                    <a:pt x="313" y="233"/>
                    <a:pt x="312" y="232"/>
                    <a:pt x="312" y="231"/>
                  </a:cubicBezTo>
                  <a:cubicBezTo>
                    <a:pt x="311" y="230"/>
                    <a:pt x="310" y="230"/>
                    <a:pt x="310" y="229"/>
                  </a:cubicBezTo>
                  <a:cubicBezTo>
                    <a:pt x="309" y="228"/>
                    <a:pt x="309" y="227"/>
                    <a:pt x="308" y="226"/>
                  </a:cubicBezTo>
                  <a:cubicBezTo>
                    <a:pt x="308" y="226"/>
                    <a:pt x="307" y="225"/>
                    <a:pt x="307" y="224"/>
                  </a:cubicBezTo>
                  <a:cubicBezTo>
                    <a:pt x="306" y="222"/>
                    <a:pt x="306" y="220"/>
                    <a:pt x="306" y="219"/>
                  </a:cubicBezTo>
                  <a:cubicBezTo>
                    <a:pt x="306" y="218"/>
                    <a:pt x="306" y="216"/>
                    <a:pt x="306" y="215"/>
                  </a:cubicBezTo>
                  <a:cubicBezTo>
                    <a:pt x="305" y="214"/>
                    <a:pt x="306" y="213"/>
                    <a:pt x="305" y="212"/>
                  </a:cubicBezTo>
                  <a:cubicBezTo>
                    <a:pt x="305" y="210"/>
                    <a:pt x="305" y="209"/>
                    <a:pt x="306" y="207"/>
                  </a:cubicBezTo>
                  <a:cubicBezTo>
                    <a:pt x="306" y="206"/>
                    <a:pt x="306" y="205"/>
                    <a:pt x="306" y="204"/>
                  </a:cubicBezTo>
                  <a:cubicBezTo>
                    <a:pt x="307" y="203"/>
                    <a:pt x="307" y="202"/>
                    <a:pt x="307" y="201"/>
                  </a:cubicBezTo>
                  <a:cubicBezTo>
                    <a:pt x="307" y="199"/>
                    <a:pt x="308" y="198"/>
                    <a:pt x="309" y="196"/>
                  </a:cubicBezTo>
                  <a:cubicBezTo>
                    <a:pt x="310" y="195"/>
                    <a:pt x="310" y="195"/>
                    <a:pt x="311" y="194"/>
                  </a:cubicBezTo>
                  <a:cubicBezTo>
                    <a:pt x="311" y="193"/>
                    <a:pt x="311" y="192"/>
                    <a:pt x="312" y="191"/>
                  </a:cubicBezTo>
                  <a:cubicBezTo>
                    <a:pt x="312" y="190"/>
                    <a:pt x="313" y="189"/>
                    <a:pt x="313" y="188"/>
                  </a:cubicBezTo>
                  <a:cubicBezTo>
                    <a:pt x="314" y="187"/>
                    <a:pt x="314" y="186"/>
                    <a:pt x="315" y="185"/>
                  </a:cubicBezTo>
                  <a:cubicBezTo>
                    <a:pt x="315" y="185"/>
                    <a:pt x="315" y="183"/>
                    <a:pt x="314" y="183"/>
                  </a:cubicBezTo>
                  <a:cubicBezTo>
                    <a:pt x="314" y="183"/>
                    <a:pt x="313" y="184"/>
                    <a:pt x="312" y="184"/>
                  </a:cubicBezTo>
                  <a:cubicBezTo>
                    <a:pt x="311" y="184"/>
                    <a:pt x="310" y="185"/>
                    <a:pt x="309" y="185"/>
                  </a:cubicBezTo>
                  <a:cubicBezTo>
                    <a:pt x="308" y="185"/>
                    <a:pt x="307" y="185"/>
                    <a:pt x="306" y="185"/>
                  </a:cubicBezTo>
                  <a:cubicBezTo>
                    <a:pt x="306" y="185"/>
                    <a:pt x="305" y="185"/>
                    <a:pt x="305" y="185"/>
                  </a:cubicBezTo>
                  <a:cubicBezTo>
                    <a:pt x="304" y="185"/>
                    <a:pt x="304" y="185"/>
                    <a:pt x="304" y="185"/>
                  </a:cubicBezTo>
                  <a:cubicBezTo>
                    <a:pt x="303" y="184"/>
                    <a:pt x="303" y="183"/>
                    <a:pt x="302" y="183"/>
                  </a:cubicBezTo>
                  <a:cubicBezTo>
                    <a:pt x="299" y="181"/>
                    <a:pt x="297" y="178"/>
                    <a:pt x="295" y="176"/>
                  </a:cubicBezTo>
                  <a:cubicBezTo>
                    <a:pt x="294" y="175"/>
                    <a:pt x="293" y="174"/>
                    <a:pt x="292" y="173"/>
                  </a:cubicBezTo>
                  <a:cubicBezTo>
                    <a:pt x="291" y="171"/>
                    <a:pt x="291" y="170"/>
                    <a:pt x="290" y="168"/>
                  </a:cubicBezTo>
                  <a:cubicBezTo>
                    <a:pt x="290" y="167"/>
                    <a:pt x="290" y="165"/>
                    <a:pt x="289" y="164"/>
                  </a:cubicBezTo>
                  <a:cubicBezTo>
                    <a:pt x="287" y="163"/>
                    <a:pt x="285" y="162"/>
                    <a:pt x="283" y="162"/>
                  </a:cubicBezTo>
                  <a:cubicBezTo>
                    <a:pt x="281" y="162"/>
                    <a:pt x="278" y="161"/>
                    <a:pt x="276" y="161"/>
                  </a:cubicBezTo>
                  <a:cubicBezTo>
                    <a:pt x="274" y="161"/>
                    <a:pt x="272" y="160"/>
                    <a:pt x="270" y="160"/>
                  </a:cubicBezTo>
                  <a:cubicBezTo>
                    <a:pt x="269" y="160"/>
                    <a:pt x="267" y="160"/>
                    <a:pt x="266" y="160"/>
                  </a:cubicBezTo>
                  <a:cubicBezTo>
                    <a:pt x="264" y="159"/>
                    <a:pt x="263" y="158"/>
                    <a:pt x="261" y="157"/>
                  </a:cubicBezTo>
                  <a:cubicBezTo>
                    <a:pt x="260" y="156"/>
                    <a:pt x="258" y="155"/>
                    <a:pt x="256" y="155"/>
                  </a:cubicBezTo>
                  <a:cubicBezTo>
                    <a:pt x="255" y="155"/>
                    <a:pt x="253" y="155"/>
                    <a:pt x="252" y="154"/>
                  </a:cubicBezTo>
                  <a:cubicBezTo>
                    <a:pt x="248" y="153"/>
                    <a:pt x="246" y="150"/>
                    <a:pt x="244" y="147"/>
                  </a:cubicBezTo>
                  <a:cubicBezTo>
                    <a:pt x="242" y="146"/>
                    <a:pt x="241" y="145"/>
                    <a:pt x="239" y="144"/>
                  </a:cubicBezTo>
                  <a:cubicBezTo>
                    <a:pt x="238" y="143"/>
                    <a:pt x="237" y="142"/>
                    <a:pt x="236" y="140"/>
                  </a:cubicBezTo>
                  <a:cubicBezTo>
                    <a:pt x="234" y="137"/>
                    <a:pt x="232" y="134"/>
                    <a:pt x="229" y="132"/>
                  </a:cubicBezTo>
                  <a:cubicBezTo>
                    <a:pt x="227" y="132"/>
                    <a:pt x="225" y="132"/>
                    <a:pt x="224" y="132"/>
                  </a:cubicBezTo>
                  <a:cubicBezTo>
                    <a:pt x="222" y="133"/>
                    <a:pt x="220" y="134"/>
                    <a:pt x="219" y="134"/>
                  </a:cubicBezTo>
                  <a:cubicBezTo>
                    <a:pt x="217" y="135"/>
                    <a:pt x="215" y="136"/>
                    <a:pt x="213" y="136"/>
                  </a:cubicBezTo>
                  <a:cubicBezTo>
                    <a:pt x="212" y="137"/>
                    <a:pt x="210" y="137"/>
                    <a:pt x="208" y="137"/>
                  </a:cubicBezTo>
                  <a:cubicBezTo>
                    <a:pt x="204" y="138"/>
                    <a:pt x="200" y="139"/>
                    <a:pt x="196" y="138"/>
                  </a:cubicBezTo>
                  <a:cubicBezTo>
                    <a:pt x="194" y="138"/>
                    <a:pt x="193" y="137"/>
                    <a:pt x="191" y="137"/>
                  </a:cubicBezTo>
                  <a:cubicBezTo>
                    <a:pt x="189" y="137"/>
                    <a:pt x="188" y="136"/>
                    <a:pt x="186" y="136"/>
                  </a:cubicBezTo>
                  <a:cubicBezTo>
                    <a:pt x="183" y="136"/>
                    <a:pt x="180" y="134"/>
                    <a:pt x="177" y="131"/>
                  </a:cubicBezTo>
                  <a:cubicBezTo>
                    <a:pt x="176" y="130"/>
                    <a:pt x="175" y="129"/>
                    <a:pt x="175" y="127"/>
                  </a:cubicBezTo>
                  <a:cubicBezTo>
                    <a:pt x="174" y="126"/>
                    <a:pt x="174" y="125"/>
                    <a:pt x="174" y="124"/>
                  </a:cubicBezTo>
                  <a:cubicBezTo>
                    <a:pt x="174" y="122"/>
                    <a:pt x="174" y="120"/>
                    <a:pt x="174" y="118"/>
                  </a:cubicBezTo>
                  <a:cubicBezTo>
                    <a:pt x="173" y="117"/>
                    <a:pt x="173" y="115"/>
                    <a:pt x="172" y="114"/>
                  </a:cubicBezTo>
                  <a:cubicBezTo>
                    <a:pt x="172" y="113"/>
                    <a:pt x="171" y="112"/>
                    <a:pt x="169" y="112"/>
                  </a:cubicBezTo>
                  <a:cubicBezTo>
                    <a:pt x="168" y="111"/>
                    <a:pt x="166" y="111"/>
                    <a:pt x="165" y="110"/>
                  </a:cubicBezTo>
                  <a:cubicBezTo>
                    <a:pt x="163" y="110"/>
                    <a:pt x="162" y="109"/>
                    <a:pt x="162" y="107"/>
                  </a:cubicBezTo>
                  <a:cubicBezTo>
                    <a:pt x="161" y="105"/>
                    <a:pt x="161" y="103"/>
                    <a:pt x="161" y="101"/>
                  </a:cubicBezTo>
                  <a:cubicBezTo>
                    <a:pt x="161" y="99"/>
                    <a:pt x="160" y="96"/>
                    <a:pt x="160" y="94"/>
                  </a:cubicBezTo>
                  <a:cubicBezTo>
                    <a:pt x="160" y="92"/>
                    <a:pt x="160" y="90"/>
                    <a:pt x="162" y="89"/>
                  </a:cubicBezTo>
                  <a:cubicBezTo>
                    <a:pt x="162" y="88"/>
                    <a:pt x="164" y="87"/>
                    <a:pt x="165" y="86"/>
                  </a:cubicBezTo>
                  <a:cubicBezTo>
                    <a:pt x="166" y="85"/>
                    <a:pt x="167" y="84"/>
                    <a:pt x="167" y="82"/>
                  </a:cubicBezTo>
                  <a:cubicBezTo>
                    <a:pt x="168" y="81"/>
                    <a:pt x="168" y="81"/>
                    <a:pt x="168" y="80"/>
                  </a:cubicBezTo>
                  <a:cubicBezTo>
                    <a:pt x="168" y="79"/>
                    <a:pt x="169" y="78"/>
                    <a:pt x="169" y="77"/>
                  </a:cubicBezTo>
                  <a:cubicBezTo>
                    <a:pt x="169" y="77"/>
                    <a:pt x="169" y="76"/>
                    <a:pt x="170" y="76"/>
                  </a:cubicBezTo>
                  <a:cubicBezTo>
                    <a:pt x="170" y="76"/>
                    <a:pt x="170" y="76"/>
                    <a:pt x="171" y="76"/>
                  </a:cubicBezTo>
                  <a:cubicBezTo>
                    <a:pt x="171" y="75"/>
                    <a:pt x="171" y="75"/>
                    <a:pt x="172" y="74"/>
                  </a:cubicBezTo>
                  <a:cubicBezTo>
                    <a:pt x="172" y="74"/>
                    <a:pt x="173" y="73"/>
                    <a:pt x="173" y="73"/>
                  </a:cubicBezTo>
                  <a:cubicBezTo>
                    <a:pt x="173" y="72"/>
                    <a:pt x="174" y="71"/>
                    <a:pt x="174" y="70"/>
                  </a:cubicBezTo>
                  <a:cubicBezTo>
                    <a:pt x="174" y="69"/>
                    <a:pt x="174" y="68"/>
                    <a:pt x="174" y="68"/>
                  </a:cubicBezTo>
                  <a:cubicBezTo>
                    <a:pt x="174" y="66"/>
                    <a:pt x="174" y="65"/>
                    <a:pt x="174" y="64"/>
                  </a:cubicBezTo>
                  <a:cubicBezTo>
                    <a:pt x="175" y="63"/>
                    <a:pt x="175" y="62"/>
                    <a:pt x="176" y="62"/>
                  </a:cubicBezTo>
                  <a:cubicBezTo>
                    <a:pt x="176" y="61"/>
                    <a:pt x="176" y="61"/>
                    <a:pt x="177" y="61"/>
                  </a:cubicBezTo>
                  <a:cubicBezTo>
                    <a:pt x="177" y="61"/>
                    <a:pt x="177" y="61"/>
                    <a:pt x="178" y="60"/>
                  </a:cubicBezTo>
                  <a:cubicBezTo>
                    <a:pt x="179" y="60"/>
                    <a:pt x="179" y="59"/>
                    <a:pt x="180" y="58"/>
                  </a:cubicBezTo>
                  <a:cubicBezTo>
                    <a:pt x="181" y="58"/>
                    <a:pt x="181" y="57"/>
                    <a:pt x="181" y="56"/>
                  </a:cubicBezTo>
                  <a:cubicBezTo>
                    <a:pt x="182" y="55"/>
                    <a:pt x="182" y="54"/>
                    <a:pt x="182" y="53"/>
                  </a:cubicBezTo>
                  <a:cubicBezTo>
                    <a:pt x="183" y="52"/>
                    <a:pt x="183" y="51"/>
                    <a:pt x="183" y="51"/>
                  </a:cubicBezTo>
                  <a:cubicBezTo>
                    <a:pt x="184" y="50"/>
                    <a:pt x="184" y="50"/>
                    <a:pt x="184" y="49"/>
                  </a:cubicBezTo>
                  <a:cubicBezTo>
                    <a:pt x="185" y="48"/>
                    <a:pt x="185" y="47"/>
                    <a:pt x="185" y="46"/>
                  </a:cubicBezTo>
                  <a:cubicBezTo>
                    <a:pt x="185" y="46"/>
                    <a:pt x="185" y="46"/>
                    <a:pt x="185" y="45"/>
                  </a:cubicBezTo>
                  <a:cubicBezTo>
                    <a:pt x="185" y="45"/>
                    <a:pt x="185" y="44"/>
                    <a:pt x="186" y="44"/>
                  </a:cubicBezTo>
                  <a:cubicBezTo>
                    <a:pt x="186" y="44"/>
                    <a:pt x="186" y="43"/>
                    <a:pt x="186" y="42"/>
                  </a:cubicBezTo>
                  <a:cubicBezTo>
                    <a:pt x="185" y="42"/>
                    <a:pt x="185" y="41"/>
                    <a:pt x="185" y="41"/>
                  </a:cubicBezTo>
                  <a:cubicBezTo>
                    <a:pt x="184" y="41"/>
                    <a:pt x="184" y="40"/>
                    <a:pt x="184" y="40"/>
                  </a:cubicBezTo>
                  <a:cubicBezTo>
                    <a:pt x="183" y="39"/>
                    <a:pt x="183" y="38"/>
                    <a:pt x="182" y="37"/>
                  </a:cubicBezTo>
                  <a:cubicBezTo>
                    <a:pt x="181" y="36"/>
                    <a:pt x="181" y="35"/>
                    <a:pt x="180" y="34"/>
                  </a:cubicBezTo>
                  <a:cubicBezTo>
                    <a:pt x="179" y="32"/>
                    <a:pt x="179" y="30"/>
                    <a:pt x="178" y="28"/>
                  </a:cubicBezTo>
                  <a:cubicBezTo>
                    <a:pt x="178" y="28"/>
                    <a:pt x="178" y="27"/>
                    <a:pt x="178" y="27"/>
                  </a:cubicBezTo>
                  <a:cubicBezTo>
                    <a:pt x="178" y="26"/>
                    <a:pt x="177" y="25"/>
                    <a:pt x="177" y="25"/>
                  </a:cubicBezTo>
                  <a:cubicBezTo>
                    <a:pt x="177" y="22"/>
                    <a:pt x="176" y="20"/>
                    <a:pt x="175" y="18"/>
                  </a:cubicBezTo>
                  <a:cubicBezTo>
                    <a:pt x="175" y="17"/>
                    <a:pt x="175" y="16"/>
                    <a:pt x="175" y="15"/>
                  </a:cubicBezTo>
                  <a:cubicBezTo>
                    <a:pt x="175" y="14"/>
                    <a:pt x="175" y="12"/>
                    <a:pt x="175" y="11"/>
                  </a:cubicBezTo>
                  <a:cubicBezTo>
                    <a:pt x="175" y="10"/>
                    <a:pt x="176" y="8"/>
                    <a:pt x="177" y="7"/>
                  </a:cubicBezTo>
                  <a:cubicBezTo>
                    <a:pt x="177" y="6"/>
                    <a:pt x="177" y="6"/>
                    <a:pt x="177" y="5"/>
                  </a:cubicBezTo>
                  <a:cubicBezTo>
                    <a:pt x="166" y="0"/>
                    <a:pt x="166" y="0"/>
                    <a:pt x="166" y="0"/>
                  </a:cubicBezTo>
                  <a:cubicBezTo>
                    <a:pt x="157" y="6"/>
                    <a:pt x="157" y="6"/>
                    <a:pt x="157" y="6"/>
                  </a:cubicBezTo>
                  <a:cubicBezTo>
                    <a:pt x="146" y="3"/>
                    <a:pt x="146" y="3"/>
                    <a:pt x="146" y="3"/>
                  </a:cubicBezTo>
                  <a:cubicBezTo>
                    <a:pt x="138" y="5"/>
                    <a:pt x="138" y="5"/>
                    <a:pt x="138" y="5"/>
                  </a:cubicBezTo>
                  <a:cubicBezTo>
                    <a:pt x="135" y="8"/>
                    <a:pt x="135" y="8"/>
                    <a:pt x="135" y="8"/>
                  </a:cubicBezTo>
                  <a:cubicBezTo>
                    <a:pt x="138" y="16"/>
                    <a:pt x="138" y="16"/>
                    <a:pt x="138" y="16"/>
                  </a:cubicBezTo>
                  <a:cubicBezTo>
                    <a:pt x="133" y="22"/>
                    <a:pt x="133" y="22"/>
                    <a:pt x="133" y="22"/>
                  </a:cubicBezTo>
                  <a:cubicBezTo>
                    <a:pt x="136" y="25"/>
                    <a:pt x="136" y="25"/>
                    <a:pt x="136" y="25"/>
                  </a:cubicBezTo>
                  <a:cubicBezTo>
                    <a:pt x="136" y="25"/>
                    <a:pt x="134" y="28"/>
                    <a:pt x="134" y="28"/>
                  </a:cubicBezTo>
                  <a:cubicBezTo>
                    <a:pt x="133" y="29"/>
                    <a:pt x="138" y="36"/>
                    <a:pt x="138" y="36"/>
                  </a:cubicBezTo>
                  <a:cubicBezTo>
                    <a:pt x="128" y="45"/>
                    <a:pt x="128" y="45"/>
                    <a:pt x="128" y="45"/>
                  </a:cubicBezTo>
                  <a:cubicBezTo>
                    <a:pt x="128" y="45"/>
                    <a:pt x="127" y="57"/>
                    <a:pt x="127" y="57"/>
                  </a:cubicBezTo>
                  <a:cubicBezTo>
                    <a:pt x="128" y="57"/>
                    <a:pt x="131" y="62"/>
                    <a:pt x="131" y="62"/>
                  </a:cubicBezTo>
                  <a:cubicBezTo>
                    <a:pt x="130" y="68"/>
                    <a:pt x="130" y="68"/>
                    <a:pt x="130" y="68"/>
                  </a:cubicBezTo>
                  <a:cubicBezTo>
                    <a:pt x="120" y="65"/>
                    <a:pt x="120" y="65"/>
                    <a:pt x="120" y="65"/>
                  </a:cubicBezTo>
                  <a:cubicBezTo>
                    <a:pt x="116" y="59"/>
                    <a:pt x="116" y="59"/>
                    <a:pt x="116" y="59"/>
                  </a:cubicBezTo>
                  <a:cubicBezTo>
                    <a:pt x="108" y="62"/>
                    <a:pt x="108" y="62"/>
                    <a:pt x="108" y="62"/>
                  </a:cubicBezTo>
                  <a:cubicBezTo>
                    <a:pt x="101" y="58"/>
                    <a:pt x="101" y="58"/>
                    <a:pt x="101" y="58"/>
                  </a:cubicBezTo>
                  <a:cubicBezTo>
                    <a:pt x="98" y="61"/>
                    <a:pt x="98" y="61"/>
                    <a:pt x="98" y="61"/>
                  </a:cubicBezTo>
                  <a:cubicBezTo>
                    <a:pt x="97" y="67"/>
                    <a:pt x="97" y="67"/>
                    <a:pt x="97" y="67"/>
                  </a:cubicBezTo>
                  <a:cubicBezTo>
                    <a:pt x="91" y="70"/>
                    <a:pt x="91" y="70"/>
                    <a:pt x="91" y="70"/>
                  </a:cubicBezTo>
                  <a:cubicBezTo>
                    <a:pt x="83" y="65"/>
                    <a:pt x="83" y="65"/>
                    <a:pt x="83" y="65"/>
                  </a:cubicBezTo>
                  <a:cubicBezTo>
                    <a:pt x="81" y="69"/>
                    <a:pt x="81" y="69"/>
                    <a:pt x="81" y="69"/>
                  </a:cubicBezTo>
                  <a:cubicBezTo>
                    <a:pt x="76" y="69"/>
                    <a:pt x="76" y="69"/>
                    <a:pt x="76" y="69"/>
                  </a:cubicBezTo>
                  <a:cubicBezTo>
                    <a:pt x="73" y="73"/>
                    <a:pt x="73" y="73"/>
                    <a:pt x="73" y="73"/>
                  </a:cubicBezTo>
                  <a:cubicBezTo>
                    <a:pt x="56" y="71"/>
                    <a:pt x="56" y="71"/>
                    <a:pt x="56" y="71"/>
                  </a:cubicBezTo>
                  <a:cubicBezTo>
                    <a:pt x="52" y="59"/>
                    <a:pt x="52" y="59"/>
                    <a:pt x="52" y="59"/>
                  </a:cubicBezTo>
                  <a:cubicBezTo>
                    <a:pt x="59" y="51"/>
                    <a:pt x="59" y="51"/>
                    <a:pt x="59" y="51"/>
                  </a:cubicBezTo>
                  <a:cubicBezTo>
                    <a:pt x="58" y="47"/>
                    <a:pt x="58" y="47"/>
                    <a:pt x="58" y="47"/>
                  </a:cubicBezTo>
                  <a:cubicBezTo>
                    <a:pt x="45" y="55"/>
                    <a:pt x="45" y="55"/>
                    <a:pt x="45" y="55"/>
                  </a:cubicBezTo>
                  <a:cubicBezTo>
                    <a:pt x="39" y="47"/>
                    <a:pt x="39" y="47"/>
                    <a:pt x="39" y="47"/>
                  </a:cubicBezTo>
                  <a:cubicBezTo>
                    <a:pt x="24" y="54"/>
                    <a:pt x="24" y="54"/>
                    <a:pt x="24" y="54"/>
                  </a:cubicBezTo>
                  <a:cubicBezTo>
                    <a:pt x="14" y="48"/>
                    <a:pt x="14" y="48"/>
                    <a:pt x="14" y="48"/>
                  </a:cubicBezTo>
                  <a:cubicBezTo>
                    <a:pt x="13" y="60"/>
                    <a:pt x="13" y="60"/>
                    <a:pt x="13" y="60"/>
                  </a:cubicBezTo>
                  <a:cubicBezTo>
                    <a:pt x="0" y="77"/>
                    <a:pt x="0" y="77"/>
                    <a:pt x="0" y="77"/>
                  </a:cubicBezTo>
                  <a:cubicBezTo>
                    <a:pt x="1" y="78"/>
                    <a:pt x="2" y="78"/>
                    <a:pt x="3" y="79"/>
                  </a:cubicBezTo>
                  <a:cubicBezTo>
                    <a:pt x="3" y="80"/>
                    <a:pt x="3" y="81"/>
                    <a:pt x="3" y="81"/>
                  </a:cubicBezTo>
                  <a:cubicBezTo>
                    <a:pt x="3" y="82"/>
                    <a:pt x="4" y="82"/>
                    <a:pt x="4" y="83"/>
                  </a:cubicBezTo>
                  <a:cubicBezTo>
                    <a:pt x="4" y="83"/>
                    <a:pt x="4" y="83"/>
                    <a:pt x="4" y="83"/>
                  </a:cubicBezTo>
                  <a:cubicBezTo>
                    <a:pt x="5" y="84"/>
                    <a:pt x="6" y="85"/>
                    <a:pt x="7" y="85"/>
                  </a:cubicBezTo>
                  <a:cubicBezTo>
                    <a:pt x="8" y="86"/>
                    <a:pt x="8" y="86"/>
                    <a:pt x="9" y="86"/>
                  </a:cubicBezTo>
                  <a:cubicBezTo>
                    <a:pt x="9" y="86"/>
                    <a:pt x="10" y="87"/>
                    <a:pt x="10" y="87"/>
                  </a:cubicBezTo>
                  <a:cubicBezTo>
                    <a:pt x="11" y="88"/>
                    <a:pt x="11" y="88"/>
                    <a:pt x="11" y="89"/>
                  </a:cubicBezTo>
                  <a:cubicBezTo>
                    <a:pt x="12" y="89"/>
                    <a:pt x="12" y="89"/>
                    <a:pt x="12" y="90"/>
                  </a:cubicBezTo>
                  <a:cubicBezTo>
                    <a:pt x="12" y="90"/>
                    <a:pt x="12" y="91"/>
                    <a:pt x="12" y="91"/>
                  </a:cubicBezTo>
                  <a:cubicBezTo>
                    <a:pt x="12" y="92"/>
                    <a:pt x="12" y="93"/>
                    <a:pt x="12" y="93"/>
                  </a:cubicBezTo>
                  <a:cubicBezTo>
                    <a:pt x="12" y="95"/>
                    <a:pt x="11" y="95"/>
                    <a:pt x="10" y="96"/>
                  </a:cubicBezTo>
                  <a:cubicBezTo>
                    <a:pt x="9" y="96"/>
                    <a:pt x="8" y="96"/>
                    <a:pt x="8" y="96"/>
                  </a:cubicBezTo>
                  <a:cubicBezTo>
                    <a:pt x="8" y="97"/>
                    <a:pt x="8" y="98"/>
                    <a:pt x="8" y="98"/>
                  </a:cubicBezTo>
                  <a:cubicBezTo>
                    <a:pt x="8" y="100"/>
                    <a:pt x="8" y="101"/>
                    <a:pt x="9" y="102"/>
                  </a:cubicBezTo>
                  <a:cubicBezTo>
                    <a:pt x="10" y="103"/>
                    <a:pt x="12" y="105"/>
                    <a:pt x="13" y="107"/>
                  </a:cubicBezTo>
                  <a:cubicBezTo>
                    <a:pt x="13" y="108"/>
                    <a:pt x="13" y="109"/>
                    <a:pt x="14" y="110"/>
                  </a:cubicBezTo>
                  <a:cubicBezTo>
                    <a:pt x="14" y="110"/>
                    <a:pt x="14" y="111"/>
                    <a:pt x="14" y="112"/>
                  </a:cubicBezTo>
                  <a:cubicBezTo>
                    <a:pt x="14" y="112"/>
                    <a:pt x="15" y="113"/>
                    <a:pt x="15" y="114"/>
                  </a:cubicBezTo>
                  <a:cubicBezTo>
                    <a:pt x="16" y="115"/>
                    <a:pt x="16" y="115"/>
                    <a:pt x="16" y="116"/>
                  </a:cubicBezTo>
                  <a:cubicBezTo>
                    <a:pt x="17" y="118"/>
                    <a:pt x="18" y="120"/>
                    <a:pt x="19" y="121"/>
                  </a:cubicBezTo>
                  <a:cubicBezTo>
                    <a:pt x="19" y="123"/>
                    <a:pt x="20" y="125"/>
                    <a:pt x="21" y="127"/>
                  </a:cubicBezTo>
                  <a:cubicBezTo>
                    <a:pt x="21" y="130"/>
                    <a:pt x="22" y="132"/>
                    <a:pt x="22" y="134"/>
                  </a:cubicBezTo>
                  <a:cubicBezTo>
                    <a:pt x="22" y="135"/>
                    <a:pt x="22" y="137"/>
                    <a:pt x="23" y="138"/>
                  </a:cubicBezTo>
                  <a:cubicBezTo>
                    <a:pt x="23" y="140"/>
                    <a:pt x="24" y="141"/>
                    <a:pt x="25" y="143"/>
                  </a:cubicBezTo>
                  <a:cubicBezTo>
                    <a:pt x="26" y="144"/>
                    <a:pt x="27" y="145"/>
                    <a:pt x="27" y="146"/>
                  </a:cubicBezTo>
                  <a:cubicBezTo>
                    <a:pt x="28" y="147"/>
                    <a:pt x="28" y="147"/>
                    <a:pt x="29" y="148"/>
                  </a:cubicBezTo>
                  <a:cubicBezTo>
                    <a:pt x="30" y="148"/>
                    <a:pt x="30" y="148"/>
                    <a:pt x="31" y="149"/>
                  </a:cubicBezTo>
                  <a:cubicBezTo>
                    <a:pt x="31" y="150"/>
                    <a:pt x="31" y="151"/>
                    <a:pt x="31" y="151"/>
                  </a:cubicBezTo>
                  <a:cubicBezTo>
                    <a:pt x="32" y="153"/>
                    <a:pt x="32" y="155"/>
                    <a:pt x="33" y="157"/>
                  </a:cubicBezTo>
                  <a:cubicBezTo>
                    <a:pt x="33" y="159"/>
                    <a:pt x="34" y="161"/>
                    <a:pt x="35" y="163"/>
                  </a:cubicBezTo>
                  <a:cubicBezTo>
                    <a:pt x="36" y="164"/>
                    <a:pt x="36" y="166"/>
                    <a:pt x="37" y="167"/>
                  </a:cubicBezTo>
                  <a:cubicBezTo>
                    <a:pt x="37" y="168"/>
                    <a:pt x="37" y="169"/>
                    <a:pt x="38" y="170"/>
                  </a:cubicBezTo>
                  <a:cubicBezTo>
                    <a:pt x="38" y="171"/>
                    <a:pt x="39" y="171"/>
                    <a:pt x="40" y="172"/>
                  </a:cubicBezTo>
                  <a:cubicBezTo>
                    <a:pt x="40" y="172"/>
                    <a:pt x="40" y="173"/>
                    <a:pt x="41" y="173"/>
                  </a:cubicBezTo>
                  <a:cubicBezTo>
                    <a:pt x="41" y="174"/>
                    <a:pt x="41" y="174"/>
                    <a:pt x="42" y="175"/>
                  </a:cubicBezTo>
                  <a:cubicBezTo>
                    <a:pt x="42" y="175"/>
                    <a:pt x="43" y="176"/>
                    <a:pt x="43" y="176"/>
                  </a:cubicBezTo>
                  <a:cubicBezTo>
                    <a:pt x="44" y="177"/>
                    <a:pt x="45" y="177"/>
                    <a:pt x="46" y="178"/>
                  </a:cubicBezTo>
                  <a:cubicBezTo>
                    <a:pt x="47" y="178"/>
                    <a:pt x="47" y="178"/>
                    <a:pt x="48" y="179"/>
                  </a:cubicBezTo>
                  <a:cubicBezTo>
                    <a:pt x="48" y="179"/>
                    <a:pt x="49" y="179"/>
                    <a:pt x="50" y="179"/>
                  </a:cubicBezTo>
                  <a:cubicBezTo>
                    <a:pt x="50" y="180"/>
                    <a:pt x="51" y="180"/>
                    <a:pt x="51" y="181"/>
                  </a:cubicBezTo>
                  <a:cubicBezTo>
                    <a:pt x="52" y="181"/>
                    <a:pt x="52" y="181"/>
                    <a:pt x="52" y="182"/>
                  </a:cubicBezTo>
                  <a:cubicBezTo>
                    <a:pt x="53" y="182"/>
                    <a:pt x="53" y="183"/>
                    <a:pt x="54" y="183"/>
                  </a:cubicBezTo>
                  <a:cubicBezTo>
                    <a:pt x="54" y="184"/>
                    <a:pt x="54" y="184"/>
                    <a:pt x="54" y="185"/>
                  </a:cubicBezTo>
                  <a:cubicBezTo>
                    <a:pt x="55" y="186"/>
                    <a:pt x="55" y="186"/>
                    <a:pt x="55" y="187"/>
                  </a:cubicBezTo>
                  <a:cubicBezTo>
                    <a:pt x="56" y="188"/>
                    <a:pt x="56" y="188"/>
                    <a:pt x="56" y="189"/>
                  </a:cubicBezTo>
                  <a:cubicBezTo>
                    <a:pt x="56" y="190"/>
                    <a:pt x="56" y="191"/>
                    <a:pt x="56" y="191"/>
                  </a:cubicBezTo>
                  <a:cubicBezTo>
                    <a:pt x="56" y="192"/>
                    <a:pt x="56" y="192"/>
                    <a:pt x="57" y="193"/>
                  </a:cubicBezTo>
                  <a:cubicBezTo>
                    <a:pt x="57" y="194"/>
                    <a:pt x="59" y="195"/>
                    <a:pt x="59" y="195"/>
                  </a:cubicBezTo>
                  <a:cubicBezTo>
                    <a:pt x="60" y="196"/>
                    <a:pt x="60" y="196"/>
                    <a:pt x="61" y="197"/>
                  </a:cubicBezTo>
                  <a:cubicBezTo>
                    <a:pt x="61" y="197"/>
                    <a:pt x="62" y="197"/>
                    <a:pt x="62" y="198"/>
                  </a:cubicBezTo>
                  <a:cubicBezTo>
                    <a:pt x="63" y="199"/>
                    <a:pt x="65" y="200"/>
                    <a:pt x="66" y="201"/>
                  </a:cubicBezTo>
                  <a:cubicBezTo>
                    <a:pt x="67" y="202"/>
                    <a:pt x="68" y="203"/>
                    <a:pt x="68" y="205"/>
                  </a:cubicBezTo>
                  <a:cubicBezTo>
                    <a:pt x="69" y="206"/>
                    <a:pt x="70" y="207"/>
                    <a:pt x="71" y="209"/>
                  </a:cubicBezTo>
                  <a:cubicBezTo>
                    <a:pt x="71" y="209"/>
                    <a:pt x="72" y="210"/>
                    <a:pt x="72" y="211"/>
                  </a:cubicBezTo>
                  <a:cubicBezTo>
                    <a:pt x="73" y="212"/>
                    <a:pt x="73" y="212"/>
                    <a:pt x="74" y="213"/>
                  </a:cubicBezTo>
                  <a:cubicBezTo>
                    <a:pt x="74" y="214"/>
                    <a:pt x="74" y="215"/>
                    <a:pt x="75" y="215"/>
                  </a:cubicBezTo>
                  <a:cubicBezTo>
                    <a:pt x="75" y="216"/>
                    <a:pt x="76" y="217"/>
                    <a:pt x="76" y="217"/>
                  </a:cubicBezTo>
                  <a:cubicBezTo>
                    <a:pt x="77" y="219"/>
                    <a:pt x="78" y="220"/>
                    <a:pt x="78" y="222"/>
                  </a:cubicBezTo>
                  <a:cubicBezTo>
                    <a:pt x="78" y="222"/>
                    <a:pt x="78" y="223"/>
                    <a:pt x="78" y="224"/>
                  </a:cubicBezTo>
                  <a:cubicBezTo>
                    <a:pt x="78" y="225"/>
                    <a:pt x="79" y="226"/>
                    <a:pt x="79" y="226"/>
                  </a:cubicBezTo>
                  <a:cubicBezTo>
                    <a:pt x="80" y="227"/>
                    <a:pt x="80" y="228"/>
                    <a:pt x="80" y="229"/>
                  </a:cubicBezTo>
                  <a:cubicBezTo>
                    <a:pt x="80" y="229"/>
                    <a:pt x="80" y="230"/>
                    <a:pt x="80" y="230"/>
                  </a:cubicBezTo>
                  <a:cubicBezTo>
                    <a:pt x="80" y="231"/>
                    <a:pt x="80" y="231"/>
                    <a:pt x="80" y="231"/>
                  </a:cubicBezTo>
                  <a:cubicBezTo>
                    <a:pt x="80" y="231"/>
                    <a:pt x="80" y="232"/>
                    <a:pt x="81" y="232"/>
                  </a:cubicBezTo>
                  <a:cubicBezTo>
                    <a:pt x="81" y="232"/>
                    <a:pt x="81" y="233"/>
                    <a:pt x="81" y="233"/>
                  </a:cubicBezTo>
                  <a:cubicBezTo>
                    <a:pt x="81" y="234"/>
                    <a:pt x="81" y="234"/>
                    <a:pt x="81" y="235"/>
                  </a:cubicBezTo>
                  <a:cubicBezTo>
                    <a:pt x="82" y="236"/>
                    <a:pt x="82" y="237"/>
                    <a:pt x="82" y="238"/>
                  </a:cubicBezTo>
                  <a:cubicBezTo>
                    <a:pt x="83" y="239"/>
                    <a:pt x="83" y="239"/>
                    <a:pt x="83" y="240"/>
                  </a:cubicBezTo>
                  <a:cubicBezTo>
                    <a:pt x="83" y="240"/>
                    <a:pt x="83" y="241"/>
                    <a:pt x="83" y="241"/>
                  </a:cubicBezTo>
                  <a:cubicBezTo>
                    <a:pt x="84" y="242"/>
                    <a:pt x="84" y="242"/>
                    <a:pt x="84" y="242"/>
                  </a:cubicBezTo>
                  <a:cubicBezTo>
                    <a:pt x="84" y="243"/>
                    <a:pt x="84" y="243"/>
                    <a:pt x="84" y="244"/>
                  </a:cubicBezTo>
                  <a:cubicBezTo>
                    <a:pt x="84" y="244"/>
                    <a:pt x="84" y="244"/>
                    <a:pt x="85" y="245"/>
                  </a:cubicBezTo>
                  <a:cubicBezTo>
                    <a:pt x="85" y="245"/>
                    <a:pt x="85" y="246"/>
                    <a:pt x="85" y="247"/>
                  </a:cubicBezTo>
                  <a:cubicBezTo>
                    <a:pt x="86" y="247"/>
                    <a:pt x="86" y="248"/>
                    <a:pt x="86" y="248"/>
                  </a:cubicBezTo>
                  <a:cubicBezTo>
                    <a:pt x="86" y="249"/>
                    <a:pt x="86" y="249"/>
                    <a:pt x="86" y="249"/>
                  </a:cubicBezTo>
                  <a:cubicBezTo>
                    <a:pt x="86" y="249"/>
                    <a:pt x="86" y="249"/>
                    <a:pt x="86" y="249"/>
                  </a:cubicBezTo>
                  <a:cubicBezTo>
                    <a:pt x="86" y="250"/>
                    <a:pt x="86" y="250"/>
                    <a:pt x="86" y="250"/>
                  </a:cubicBezTo>
                  <a:cubicBezTo>
                    <a:pt x="86" y="251"/>
                    <a:pt x="86" y="251"/>
                    <a:pt x="86" y="251"/>
                  </a:cubicBezTo>
                  <a:cubicBezTo>
                    <a:pt x="86" y="252"/>
                    <a:pt x="86" y="252"/>
                    <a:pt x="86" y="252"/>
                  </a:cubicBezTo>
                  <a:cubicBezTo>
                    <a:pt x="86" y="253"/>
                    <a:pt x="86" y="253"/>
                    <a:pt x="86" y="253"/>
                  </a:cubicBezTo>
                  <a:cubicBezTo>
                    <a:pt x="86" y="254"/>
                    <a:pt x="86" y="254"/>
                    <a:pt x="86" y="254"/>
                  </a:cubicBezTo>
                  <a:cubicBezTo>
                    <a:pt x="86" y="254"/>
                    <a:pt x="86" y="255"/>
                    <a:pt x="86" y="255"/>
                  </a:cubicBezTo>
                  <a:cubicBezTo>
                    <a:pt x="86" y="255"/>
                    <a:pt x="86" y="255"/>
                    <a:pt x="86" y="256"/>
                  </a:cubicBezTo>
                  <a:cubicBezTo>
                    <a:pt x="86" y="256"/>
                    <a:pt x="86" y="256"/>
                    <a:pt x="86" y="257"/>
                  </a:cubicBezTo>
                  <a:cubicBezTo>
                    <a:pt x="86" y="257"/>
                    <a:pt x="86" y="257"/>
                    <a:pt x="86" y="258"/>
                  </a:cubicBezTo>
                  <a:cubicBezTo>
                    <a:pt x="86" y="258"/>
                    <a:pt x="86" y="258"/>
                    <a:pt x="87" y="258"/>
                  </a:cubicBezTo>
                  <a:cubicBezTo>
                    <a:pt x="87" y="259"/>
                    <a:pt x="87" y="260"/>
                    <a:pt x="87" y="261"/>
                  </a:cubicBezTo>
                  <a:cubicBezTo>
                    <a:pt x="87" y="261"/>
                    <a:pt x="88" y="262"/>
                    <a:pt x="88" y="262"/>
                  </a:cubicBezTo>
                  <a:cubicBezTo>
                    <a:pt x="88" y="263"/>
                    <a:pt x="88" y="264"/>
                    <a:pt x="88" y="264"/>
                  </a:cubicBezTo>
                  <a:cubicBezTo>
                    <a:pt x="88" y="265"/>
                    <a:pt x="88" y="265"/>
                    <a:pt x="88" y="265"/>
                  </a:cubicBezTo>
                  <a:cubicBezTo>
                    <a:pt x="88" y="266"/>
                    <a:pt x="88" y="267"/>
                    <a:pt x="88" y="267"/>
                  </a:cubicBezTo>
                  <a:cubicBezTo>
                    <a:pt x="88" y="268"/>
                    <a:pt x="87" y="268"/>
                    <a:pt x="87" y="269"/>
                  </a:cubicBezTo>
                  <a:cubicBezTo>
                    <a:pt x="87" y="269"/>
                    <a:pt x="87" y="269"/>
                    <a:pt x="87" y="270"/>
                  </a:cubicBezTo>
                  <a:cubicBezTo>
                    <a:pt x="87" y="270"/>
                    <a:pt x="88" y="270"/>
                    <a:pt x="88" y="270"/>
                  </a:cubicBezTo>
                  <a:cubicBezTo>
                    <a:pt x="88" y="271"/>
                    <a:pt x="89" y="272"/>
                    <a:pt x="89" y="273"/>
                  </a:cubicBezTo>
                  <a:cubicBezTo>
                    <a:pt x="89" y="274"/>
                    <a:pt x="90" y="274"/>
                    <a:pt x="90" y="275"/>
                  </a:cubicBezTo>
                  <a:cubicBezTo>
                    <a:pt x="90" y="275"/>
                    <a:pt x="90" y="275"/>
                    <a:pt x="91" y="275"/>
                  </a:cubicBezTo>
                  <a:cubicBezTo>
                    <a:pt x="91" y="276"/>
                    <a:pt x="91" y="276"/>
                    <a:pt x="91" y="276"/>
                  </a:cubicBezTo>
                  <a:cubicBezTo>
                    <a:pt x="91" y="277"/>
                    <a:pt x="91" y="277"/>
                    <a:pt x="91" y="277"/>
                  </a:cubicBezTo>
                  <a:cubicBezTo>
                    <a:pt x="91" y="278"/>
                    <a:pt x="92" y="278"/>
                    <a:pt x="92" y="279"/>
                  </a:cubicBezTo>
                  <a:cubicBezTo>
                    <a:pt x="92" y="280"/>
                    <a:pt x="92" y="281"/>
                    <a:pt x="92" y="282"/>
                  </a:cubicBezTo>
                  <a:cubicBezTo>
                    <a:pt x="92" y="282"/>
                    <a:pt x="92" y="283"/>
                    <a:pt x="92" y="284"/>
                  </a:cubicBezTo>
                  <a:cubicBezTo>
                    <a:pt x="92" y="285"/>
                    <a:pt x="92" y="285"/>
                    <a:pt x="92" y="286"/>
                  </a:cubicBezTo>
                  <a:cubicBezTo>
                    <a:pt x="92" y="287"/>
                    <a:pt x="93" y="288"/>
                    <a:pt x="93" y="288"/>
                  </a:cubicBezTo>
                  <a:cubicBezTo>
                    <a:pt x="93" y="289"/>
                    <a:pt x="93" y="289"/>
                    <a:pt x="93" y="289"/>
                  </a:cubicBezTo>
                  <a:cubicBezTo>
                    <a:pt x="93" y="290"/>
                    <a:pt x="93" y="290"/>
                    <a:pt x="93" y="290"/>
                  </a:cubicBezTo>
                  <a:cubicBezTo>
                    <a:pt x="93" y="290"/>
                    <a:pt x="93" y="291"/>
                    <a:pt x="94" y="291"/>
                  </a:cubicBezTo>
                  <a:cubicBezTo>
                    <a:pt x="94" y="291"/>
                    <a:pt x="94" y="292"/>
                    <a:pt x="94" y="292"/>
                  </a:cubicBezTo>
                  <a:cubicBezTo>
                    <a:pt x="95" y="293"/>
                    <a:pt x="95" y="293"/>
                    <a:pt x="95" y="294"/>
                  </a:cubicBezTo>
                  <a:cubicBezTo>
                    <a:pt x="96" y="294"/>
                    <a:pt x="96" y="295"/>
                    <a:pt x="96" y="296"/>
                  </a:cubicBezTo>
                  <a:cubicBezTo>
                    <a:pt x="96" y="296"/>
                    <a:pt x="97" y="297"/>
                    <a:pt x="97" y="297"/>
                  </a:cubicBezTo>
                  <a:cubicBezTo>
                    <a:pt x="97" y="298"/>
                    <a:pt x="98" y="299"/>
                    <a:pt x="98" y="299"/>
                  </a:cubicBezTo>
                  <a:cubicBezTo>
                    <a:pt x="98" y="300"/>
                    <a:pt x="98" y="300"/>
                    <a:pt x="99" y="301"/>
                  </a:cubicBezTo>
                  <a:cubicBezTo>
                    <a:pt x="99" y="301"/>
                    <a:pt x="99" y="302"/>
                    <a:pt x="99" y="302"/>
                  </a:cubicBezTo>
                  <a:cubicBezTo>
                    <a:pt x="100" y="303"/>
                    <a:pt x="100" y="304"/>
                    <a:pt x="101" y="305"/>
                  </a:cubicBezTo>
                  <a:cubicBezTo>
                    <a:pt x="102" y="306"/>
                    <a:pt x="103" y="307"/>
                    <a:pt x="104" y="309"/>
                  </a:cubicBezTo>
                  <a:cubicBezTo>
                    <a:pt x="104" y="309"/>
                    <a:pt x="104" y="310"/>
                    <a:pt x="104" y="310"/>
                  </a:cubicBezTo>
                  <a:cubicBezTo>
                    <a:pt x="104" y="310"/>
                    <a:pt x="104" y="311"/>
                    <a:pt x="104" y="311"/>
                  </a:cubicBezTo>
                  <a:cubicBezTo>
                    <a:pt x="105" y="312"/>
                    <a:pt x="105" y="313"/>
                    <a:pt x="105" y="313"/>
                  </a:cubicBezTo>
                  <a:cubicBezTo>
                    <a:pt x="105" y="314"/>
                    <a:pt x="106" y="315"/>
                    <a:pt x="106" y="316"/>
                  </a:cubicBezTo>
                  <a:cubicBezTo>
                    <a:pt x="106" y="316"/>
                    <a:pt x="107" y="317"/>
                    <a:pt x="107" y="317"/>
                  </a:cubicBezTo>
                  <a:cubicBezTo>
                    <a:pt x="108" y="318"/>
                    <a:pt x="109" y="319"/>
                    <a:pt x="109" y="320"/>
                  </a:cubicBezTo>
                  <a:cubicBezTo>
                    <a:pt x="110" y="321"/>
                    <a:pt x="110" y="322"/>
                    <a:pt x="111" y="323"/>
                  </a:cubicBezTo>
                  <a:cubicBezTo>
                    <a:pt x="111" y="324"/>
                    <a:pt x="112" y="324"/>
                    <a:pt x="112" y="325"/>
                  </a:cubicBezTo>
                  <a:cubicBezTo>
                    <a:pt x="113" y="326"/>
                    <a:pt x="113" y="326"/>
                    <a:pt x="114" y="327"/>
                  </a:cubicBezTo>
                  <a:cubicBezTo>
                    <a:pt x="114" y="327"/>
                    <a:pt x="114" y="327"/>
                    <a:pt x="115" y="328"/>
                  </a:cubicBezTo>
                  <a:cubicBezTo>
                    <a:pt x="115" y="328"/>
                    <a:pt x="116" y="329"/>
                    <a:pt x="116" y="330"/>
                  </a:cubicBezTo>
                  <a:cubicBezTo>
                    <a:pt x="117" y="330"/>
                    <a:pt x="118" y="331"/>
                    <a:pt x="118" y="331"/>
                  </a:cubicBezTo>
                  <a:cubicBezTo>
                    <a:pt x="119" y="332"/>
                    <a:pt x="121" y="332"/>
                    <a:pt x="122" y="332"/>
                  </a:cubicBezTo>
                  <a:cubicBezTo>
                    <a:pt x="123" y="332"/>
                    <a:pt x="124" y="332"/>
                    <a:pt x="125" y="333"/>
                  </a:cubicBezTo>
                  <a:cubicBezTo>
                    <a:pt x="127" y="334"/>
                    <a:pt x="128" y="335"/>
                    <a:pt x="128" y="336"/>
                  </a:cubicBezTo>
                  <a:cubicBezTo>
                    <a:pt x="130" y="339"/>
                    <a:pt x="130" y="342"/>
                    <a:pt x="130" y="345"/>
                  </a:cubicBezTo>
                  <a:cubicBezTo>
                    <a:pt x="130" y="347"/>
                    <a:pt x="131" y="349"/>
                    <a:pt x="132" y="351"/>
                  </a:cubicBezTo>
                  <a:cubicBezTo>
                    <a:pt x="132" y="353"/>
                    <a:pt x="133" y="355"/>
                    <a:pt x="134" y="356"/>
                  </a:cubicBezTo>
                  <a:cubicBezTo>
                    <a:pt x="134" y="358"/>
                    <a:pt x="135" y="360"/>
                    <a:pt x="135" y="361"/>
                  </a:cubicBezTo>
                  <a:cubicBezTo>
                    <a:pt x="135" y="363"/>
                    <a:pt x="135" y="365"/>
                    <a:pt x="134" y="366"/>
                  </a:cubicBezTo>
                  <a:cubicBezTo>
                    <a:pt x="134" y="368"/>
                    <a:pt x="134" y="370"/>
                    <a:pt x="133" y="371"/>
                  </a:cubicBezTo>
                  <a:cubicBezTo>
                    <a:pt x="132" y="373"/>
                    <a:pt x="130" y="374"/>
                    <a:pt x="129" y="375"/>
                  </a:cubicBezTo>
                  <a:cubicBezTo>
                    <a:pt x="127" y="378"/>
                    <a:pt x="124" y="380"/>
                    <a:pt x="121" y="382"/>
                  </a:cubicBezTo>
                  <a:cubicBezTo>
                    <a:pt x="120" y="384"/>
                    <a:pt x="119" y="385"/>
                    <a:pt x="117" y="386"/>
                  </a:cubicBezTo>
                  <a:cubicBezTo>
                    <a:pt x="116" y="388"/>
                    <a:pt x="115" y="389"/>
                    <a:pt x="114" y="390"/>
                  </a:cubicBezTo>
                  <a:cubicBezTo>
                    <a:pt x="113" y="391"/>
                    <a:pt x="112" y="391"/>
                    <a:pt x="111" y="391"/>
                  </a:cubicBezTo>
                  <a:cubicBezTo>
                    <a:pt x="110" y="391"/>
                    <a:pt x="108" y="390"/>
                    <a:pt x="107" y="390"/>
                  </a:cubicBezTo>
                  <a:cubicBezTo>
                    <a:pt x="104" y="390"/>
                    <a:pt x="102" y="390"/>
                    <a:pt x="99" y="391"/>
                  </a:cubicBezTo>
                  <a:cubicBezTo>
                    <a:pt x="98" y="391"/>
                    <a:pt x="97" y="391"/>
                    <a:pt x="95" y="391"/>
                  </a:cubicBezTo>
                  <a:cubicBezTo>
                    <a:pt x="95" y="391"/>
                    <a:pt x="94" y="391"/>
                    <a:pt x="94" y="391"/>
                  </a:cubicBezTo>
                  <a:cubicBezTo>
                    <a:pt x="94" y="391"/>
                    <a:pt x="93" y="391"/>
                    <a:pt x="93" y="391"/>
                  </a:cubicBezTo>
                  <a:cubicBezTo>
                    <a:pt x="90" y="391"/>
                    <a:pt x="90" y="391"/>
                    <a:pt x="90" y="391"/>
                  </a:cubicBezTo>
                  <a:cubicBezTo>
                    <a:pt x="90" y="391"/>
                    <a:pt x="90" y="391"/>
                    <a:pt x="90" y="391"/>
                  </a:cubicBezTo>
                  <a:cubicBezTo>
                    <a:pt x="89" y="391"/>
                    <a:pt x="89" y="391"/>
                    <a:pt x="88" y="391"/>
                  </a:cubicBezTo>
                  <a:cubicBezTo>
                    <a:pt x="88" y="391"/>
                    <a:pt x="87" y="391"/>
                    <a:pt x="86" y="391"/>
                  </a:cubicBezTo>
                  <a:cubicBezTo>
                    <a:pt x="84" y="391"/>
                    <a:pt x="84" y="391"/>
                    <a:pt x="84" y="391"/>
                  </a:cubicBezTo>
                  <a:cubicBezTo>
                    <a:pt x="84" y="391"/>
                    <a:pt x="83" y="391"/>
                    <a:pt x="83" y="391"/>
                  </a:cubicBezTo>
                  <a:cubicBezTo>
                    <a:pt x="82" y="391"/>
                    <a:pt x="82" y="391"/>
                    <a:pt x="82" y="392"/>
                  </a:cubicBezTo>
                  <a:cubicBezTo>
                    <a:pt x="82" y="392"/>
                    <a:pt x="82" y="392"/>
                    <a:pt x="82" y="392"/>
                  </a:cubicBezTo>
                  <a:cubicBezTo>
                    <a:pt x="81" y="392"/>
                    <a:pt x="81" y="392"/>
                    <a:pt x="81" y="393"/>
                  </a:cubicBezTo>
                  <a:cubicBezTo>
                    <a:pt x="81" y="393"/>
                    <a:pt x="81" y="393"/>
                    <a:pt x="81" y="394"/>
                  </a:cubicBezTo>
                  <a:cubicBezTo>
                    <a:pt x="81" y="394"/>
                    <a:pt x="80" y="395"/>
                    <a:pt x="80" y="395"/>
                  </a:cubicBezTo>
                  <a:cubicBezTo>
                    <a:pt x="80" y="396"/>
                    <a:pt x="80" y="396"/>
                    <a:pt x="79" y="397"/>
                  </a:cubicBezTo>
                  <a:cubicBezTo>
                    <a:pt x="79" y="397"/>
                    <a:pt x="79" y="397"/>
                    <a:pt x="79" y="398"/>
                  </a:cubicBezTo>
                  <a:cubicBezTo>
                    <a:pt x="78" y="398"/>
                    <a:pt x="78" y="398"/>
                    <a:pt x="78" y="398"/>
                  </a:cubicBezTo>
                  <a:cubicBezTo>
                    <a:pt x="77" y="399"/>
                    <a:pt x="77" y="399"/>
                    <a:pt x="76" y="399"/>
                  </a:cubicBezTo>
                  <a:cubicBezTo>
                    <a:pt x="76" y="399"/>
                    <a:pt x="76" y="399"/>
                    <a:pt x="76" y="400"/>
                  </a:cubicBezTo>
                  <a:cubicBezTo>
                    <a:pt x="76" y="400"/>
                    <a:pt x="75" y="400"/>
                    <a:pt x="75" y="400"/>
                  </a:cubicBezTo>
                  <a:cubicBezTo>
                    <a:pt x="74" y="400"/>
                    <a:pt x="74" y="400"/>
                    <a:pt x="74" y="400"/>
                  </a:cubicBezTo>
                  <a:cubicBezTo>
                    <a:pt x="73" y="400"/>
                    <a:pt x="72" y="400"/>
                    <a:pt x="72" y="400"/>
                  </a:cubicBezTo>
                  <a:cubicBezTo>
                    <a:pt x="71" y="400"/>
                    <a:pt x="71" y="400"/>
                    <a:pt x="70" y="400"/>
                  </a:cubicBezTo>
                  <a:cubicBezTo>
                    <a:pt x="70" y="400"/>
                    <a:pt x="69" y="400"/>
                    <a:pt x="69" y="400"/>
                  </a:cubicBezTo>
                  <a:cubicBezTo>
                    <a:pt x="69" y="400"/>
                    <a:pt x="69" y="400"/>
                    <a:pt x="69" y="400"/>
                  </a:cubicBezTo>
                  <a:cubicBezTo>
                    <a:pt x="68" y="400"/>
                    <a:pt x="68" y="400"/>
                    <a:pt x="67" y="401"/>
                  </a:cubicBezTo>
                  <a:cubicBezTo>
                    <a:pt x="67" y="401"/>
                    <a:pt x="67" y="401"/>
                    <a:pt x="67" y="401"/>
                  </a:cubicBezTo>
                  <a:cubicBezTo>
                    <a:pt x="67" y="401"/>
                    <a:pt x="66" y="401"/>
                    <a:pt x="66" y="401"/>
                  </a:cubicBezTo>
                  <a:cubicBezTo>
                    <a:pt x="66" y="402"/>
                    <a:pt x="66" y="402"/>
                    <a:pt x="66" y="402"/>
                  </a:cubicBezTo>
                  <a:cubicBezTo>
                    <a:pt x="65" y="402"/>
                    <a:pt x="65" y="402"/>
                    <a:pt x="64" y="403"/>
                  </a:cubicBezTo>
                  <a:cubicBezTo>
                    <a:pt x="64" y="403"/>
                    <a:pt x="63" y="404"/>
                    <a:pt x="63" y="405"/>
                  </a:cubicBezTo>
                  <a:cubicBezTo>
                    <a:pt x="62" y="405"/>
                    <a:pt x="62" y="406"/>
                    <a:pt x="61" y="406"/>
                  </a:cubicBezTo>
                  <a:cubicBezTo>
                    <a:pt x="61" y="407"/>
                    <a:pt x="61" y="407"/>
                    <a:pt x="60" y="407"/>
                  </a:cubicBezTo>
                  <a:cubicBezTo>
                    <a:pt x="60" y="407"/>
                    <a:pt x="60" y="407"/>
                    <a:pt x="59" y="407"/>
                  </a:cubicBezTo>
                  <a:cubicBezTo>
                    <a:pt x="59" y="407"/>
                    <a:pt x="58" y="408"/>
                    <a:pt x="58" y="409"/>
                  </a:cubicBezTo>
                  <a:cubicBezTo>
                    <a:pt x="57" y="409"/>
                    <a:pt x="57" y="410"/>
                    <a:pt x="57" y="410"/>
                  </a:cubicBezTo>
                  <a:cubicBezTo>
                    <a:pt x="57" y="410"/>
                    <a:pt x="56" y="411"/>
                    <a:pt x="56" y="411"/>
                  </a:cubicBezTo>
                  <a:cubicBezTo>
                    <a:pt x="57" y="412"/>
                    <a:pt x="56" y="412"/>
                    <a:pt x="56" y="413"/>
                  </a:cubicBezTo>
                  <a:cubicBezTo>
                    <a:pt x="56" y="414"/>
                    <a:pt x="56" y="414"/>
                    <a:pt x="56" y="415"/>
                  </a:cubicBezTo>
                  <a:cubicBezTo>
                    <a:pt x="56" y="416"/>
                    <a:pt x="56" y="417"/>
                    <a:pt x="56" y="417"/>
                  </a:cubicBezTo>
                  <a:cubicBezTo>
                    <a:pt x="56" y="418"/>
                    <a:pt x="56" y="419"/>
                    <a:pt x="56" y="420"/>
                  </a:cubicBezTo>
                  <a:cubicBezTo>
                    <a:pt x="56" y="420"/>
                    <a:pt x="56" y="421"/>
                    <a:pt x="56" y="421"/>
                  </a:cubicBezTo>
                  <a:cubicBezTo>
                    <a:pt x="56" y="422"/>
                    <a:pt x="57" y="422"/>
                    <a:pt x="57" y="422"/>
                  </a:cubicBezTo>
                  <a:cubicBezTo>
                    <a:pt x="58" y="423"/>
                    <a:pt x="59" y="423"/>
                    <a:pt x="60" y="423"/>
                  </a:cubicBezTo>
                  <a:cubicBezTo>
                    <a:pt x="62" y="424"/>
                    <a:pt x="63" y="425"/>
                    <a:pt x="63" y="426"/>
                  </a:cubicBezTo>
                  <a:cubicBezTo>
                    <a:pt x="64" y="427"/>
                    <a:pt x="65" y="428"/>
                    <a:pt x="65" y="429"/>
                  </a:cubicBezTo>
                  <a:cubicBezTo>
                    <a:pt x="65" y="431"/>
                    <a:pt x="66" y="432"/>
                    <a:pt x="67" y="432"/>
                  </a:cubicBezTo>
                  <a:cubicBezTo>
                    <a:pt x="67" y="432"/>
                    <a:pt x="68" y="432"/>
                    <a:pt x="68" y="433"/>
                  </a:cubicBezTo>
                  <a:cubicBezTo>
                    <a:pt x="69" y="433"/>
                    <a:pt x="70" y="434"/>
                    <a:pt x="70" y="434"/>
                  </a:cubicBezTo>
                  <a:cubicBezTo>
                    <a:pt x="71" y="435"/>
                    <a:pt x="73" y="436"/>
                    <a:pt x="75" y="436"/>
                  </a:cubicBezTo>
                  <a:cubicBezTo>
                    <a:pt x="77" y="437"/>
                    <a:pt x="79" y="439"/>
                    <a:pt x="80" y="441"/>
                  </a:cubicBezTo>
                  <a:cubicBezTo>
                    <a:pt x="80" y="442"/>
                    <a:pt x="80" y="443"/>
                    <a:pt x="80" y="444"/>
                  </a:cubicBezTo>
                  <a:cubicBezTo>
                    <a:pt x="80" y="445"/>
                    <a:pt x="80" y="446"/>
                    <a:pt x="80" y="446"/>
                  </a:cubicBezTo>
                  <a:cubicBezTo>
                    <a:pt x="80" y="447"/>
                    <a:pt x="80" y="448"/>
                    <a:pt x="80" y="449"/>
                  </a:cubicBezTo>
                  <a:cubicBezTo>
                    <a:pt x="79" y="449"/>
                    <a:pt x="79" y="450"/>
                    <a:pt x="79" y="451"/>
                  </a:cubicBezTo>
                  <a:cubicBezTo>
                    <a:pt x="79" y="451"/>
                    <a:pt x="78" y="452"/>
                    <a:pt x="78" y="453"/>
                  </a:cubicBezTo>
                  <a:cubicBezTo>
                    <a:pt x="78" y="454"/>
                    <a:pt x="77" y="456"/>
                    <a:pt x="76" y="457"/>
                  </a:cubicBezTo>
                  <a:cubicBezTo>
                    <a:pt x="75" y="459"/>
                    <a:pt x="75" y="460"/>
                    <a:pt x="75" y="462"/>
                  </a:cubicBezTo>
                  <a:cubicBezTo>
                    <a:pt x="74" y="464"/>
                    <a:pt x="74" y="466"/>
                    <a:pt x="74" y="468"/>
                  </a:cubicBezTo>
                  <a:cubicBezTo>
                    <a:pt x="74" y="469"/>
                    <a:pt x="73" y="471"/>
                    <a:pt x="73" y="472"/>
                  </a:cubicBezTo>
                  <a:cubicBezTo>
                    <a:pt x="72" y="474"/>
                    <a:pt x="71" y="475"/>
                    <a:pt x="70" y="477"/>
                  </a:cubicBezTo>
                  <a:cubicBezTo>
                    <a:pt x="70" y="477"/>
                    <a:pt x="70" y="478"/>
                    <a:pt x="70" y="479"/>
                  </a:cubicBezTo>
                  <a:cubicBezTo>
                    <a:pt x="70" y="479"/>
                    <a:pt x="70" y="479"/>
                    <a:pt x="70" y="479"/>
                  </a:cubicBezTo>
                  <a:cubicBezTo>
                    <a:pt x="70" y="480"/>
                    <a:pt x="69" y="480"/>
                    <a:pt x="69" y="480"/>
                  </a:cubicBezTo>
                  <a:cubicBezTo>
                    <a:pt x="69" y="481"/>
                    <a:pt x="68" y="482"/>
                    <a:pt x="67" y="483"/>
                  </a:cubicBezTo>
                  <a:cubicBezTo>
                    <a:pt x="67" y="483"/>
                    <a:pt x="67" y="484"/>
                    <a:pt x="67" y="484"/>
                  </a:cubicBezTo>
                  <a:cubicBezTo>
                    <a:pt x="67" y="484"/>
                    <a:pt x="67" y="484"/>
                    <a:pt x="67" y="484"/>
                  </a:cubicBezTo>
                  <a:cubicBezTo>
                    <a:pt x="67" y="485"/>
                    <a:pt x="67" y="485"/>
                    <a:pt x="67" y="486"/>
                  </a:cubicBezTo>
                  <a:cubicBezTo>
                    <a:pt x="67" y="486"/>
                    <a:pt x="67" y="487"/>
                    <a:pt x="67" y="487"/>
                  </a:cubicBezTo>
                  <a:cubicBezTo>
                    <a:pt x="67" y="487"/>
                    <a:pt x="67" y="488"/>
                    <a:pt x="67" y="488"/>
                  </a:cubicBezTo>
                  <a:cubicBezTo>
                    <a:pt x="66" y="489"/>
                    <a:pt x="66" y="489"/>
                    <a:pt x="66" y="490"/>
                  </a:cubicBezTo>
                  <a:cubicBezTo>
                    <a:pt x="65" y="491"/>
                    <a:pt x="64" y="493"/>
                    <a:pt x="64" y="494"/>
                  </a:cubicBezTo>
                  <a:cubicBezTo>
                    <a:pt x="63" y="495"/>
                    <a:pt x="63" y="496"/>
                    <a:pt x="62" y="497"/>
                  </a:cubicBezTo>
                  <a:cubicBezTo>
                    <a:pt x="62" y="498"/>
                    <a:pt x="62" y="499"/>
                    <a:pt x="62" y="500"/>
                  </a:cubicBezTo>
                  <a:cubicBezTo>
                    <a:pt x="61" y="504"/>
                    <a:pt x="61" y="507"/>
                    <a:pt x="60" y="510"/>
                  </a:cubicBezTo>
                  <a:cubicBezTo>
                    <a:pt x="59" y="512"/>
                    <a:pt x="58" y="514"/>
                    <a:pt x="56" y="516"/>
                  </a:cubicBezTo>
                  <a:cubicBezTo>
                    <a:pt x="55" y="517"/>
                    <a:pt x="54" y="517"/>
                    <a:pt x="53" y="518"/>
                  </a:cubicBezTo>
                  <a:cubicBezTo>
                    <a:pt x="52" y="518"/>
                    <a:pt x="51" y="518"/>
                    <a:pt x="49" y="518"/>
                  </a:cubicBezTo>
                  <a:cubicBezTo>
                    <a:pt x="47" y="519"/>
                    <a:pt x="44" y="520"/>
                    <a:pt x="42" y="521"/>
                  </a:cubicBezTo>
                  <a:cubicBezTo>
                    <a:pt x="40" y="522"/>
                    <a:pt x="38" y="523"/>
                    <a:pt x="37" y="525"/>
                  </a:cubicBezTo>
                  <a:cubicBezTo>
                    <a:pt x="36" y="525"/>
                    <a:pt x="35" y="526"/>
                    <a:pt x="34" y="526"/>
                  </a:cubicBezTo>
                  <a:cubicBezTo>
                    <a:pt x="33" y="527"/>
                    <a:pt x="32" y="527"/>
                    <a:pt x="31" y="527"/>
                  </a:cubicBezTo>
                  <a:cubicBezTo>
                    <a:pt x="30" y="528"/>
                    <a:pt x="29" y="528"/>
                    <a:pt x="28" y="529"/>
                  </a:cubicBezTo>
                  <a:cubicBezTo>
                    <a:pt x="27" y="530"/>
                    <a:pt x="26" y="531"/>
                    <a:pt x="26" y="532"/>
                  </a:cubicBezTo>
                  <a:cubicBezTo>
                    <a:pt x="25" y="533"/>
                    <a:pt x="25" y="534"/>
                    <a:pt x="24" y="535"/>
                  </a:cubicBezTo>
                  <a:cubicBezTo>
                    <a:pt x="24" y="536"/>
                    <a:pt x="24" y="537"/>
                    <a:pt x="24" y="538"/>
                  </a:cubicBezTo>
                  <a:cubicBezTo>
                    <a:pt x="24" y="540"/>
                    <a:pt x="24" y="541"/>
                    <a:pt x="24" y="542"/>
                  </a:cubicBezTo>
                  <a:cubicBezTo>
                    <a:pt x="24" y="543"/>
                    <a:pt x="24" y="544"/>
                    <a:pt x="25" y="545"/>
                  </a:cubicBezTo>
                  <a:cubicBezTo>
                    <a:pt x="25" y="548"/>
                    <a:pt x="27" y="550"/>
                    <a:pt x="28" y="552"/>
                  </a:cubicBezTo>
                  <a:cubicBezTo>
                    <a:pt x="29" y="553"/>
                    <a:pt x="30" y="554"/>
                    <a:pt x="30" y="555"/>
                  </a:cubicBezTo>
                  <a:cubicBezTo>
                    <a:pt x="30" y="556"/>
                    <a:pt x="30" y="557"/>
                    <a:pt x="30" y="558"/>
                  </a:cubicBezTo>
                  <a:cubicBezTo>
                    <a:pt x="29" y="560"/>
                    <a:pt x="28" y="562"/>
                    <a:pt x="27" y="564"/>
                  </a:cubicBezTo>
                  <a:cubicBezTo>
                    <a:pt x="27" y="565"/>
                    <a:pt x="27" y="566"/>
                    <a:pt x="27" y="567"/>
                  </a:cubicBezTo>
                  <a:cubicBezTo>
                    <a:pt x="26" y="568"/>
                    <a:pt x="26" y="570"/>
                    <a:pt x="26" y="571"/>
                  </a:cubicBezTo>
                  <a:cubicBezTo>
                    <a:pt x="26" y="573"/>
                    <a:pt x="30" y="573"/>
                    <a:pt x="32" y="574"/>
                  </a:cubicBezTo>
                  <a:cubicBezTo>
                    <a:pt x="34" y="576"/>
                    <a:pt x="31" y="580"/>
                    <a:pt x="30" y="582"/>
                  </a:cubicBezTo>
                  <a:cubicBezTo>
                    <a:pt x="28" y="584"/>
                    <a:pt x="27" y="586"/>
                    <a:pt x="27" y="588"/>
                  </a:cubicBezTo>
                  <a:cubicBezTo>
                    <a:pt x="27" y="589"/>
                    <a:pt x="28" y="590"/>
                    <a:pt x="29" y="591"/>
                  </a:cubicBezTo>
                  <a:cubicBezTo>
                    <a:pt x="30" y="592"/>
                    <a:pt x="31" y="592"/>
                    <a:pt x="32" y="593"/>
                  </a:cubicBezTo>
                  <a:cubicBezTo>
                    <a:pt x="34" y="595"/>
                    <a:pt x="36" y="598"/>
                    <a:pt x="37" y="600"/>
                  </a:cubicBezTo>
                  <a:cubicBezTo>
                    <a:pt x="38" y="602"/>
                    <a:pt x="39" y="604"/>
                    <a:pt x="40" y="605"/>
                  </a:cubicBezTo>
                  <a:cubicBezTo>
                    <a:pt x="41" y="606"/>
                    <a:pt x="41" y="606"/>
                    <a:pt x="42" y="606"/>
                  </a:cubicBezTo>
                  <a:cubicBezTo>
                    <a:pt x="42" y="606"/>
                    <a:pt x="43" y="606"/>
                    <a:pt x="44" y="606"/>
                  </a:cubicBezTo>
                  <a:cubicBezTo>
                    <a:pt x="45" y="606"/>
                    <a:pt x="46" y="606"/>
                    <a:pt x="47" y="607"/>
                  </a:cubicBezTo>
                  <a:cubicBezTo>
                    <a:pt x="48" y="608"/>
                    <a:pt x="49" y="609"/>
                    <a:pt x="50" y="609"/>
                  </a:cubicBezTo>
                  <a:cubicBezTo>
                    <a:pt x="51" y="610"/>
                    <a:pt x="52" y="610"/>
                    <a:pt x="53" y="611"/>
                  </a:cubicBezTo>
                  <a:cubicBezTo>
                    <a:pt x="54" y="611"/>
                    <a:pt x="55" y="611"/>
                    <a:pt x="56" y="611"/>
                  </a:cubicBezTo>
                  <a:cubicBezTo>
                    <a:pt x="57" y="611"/>
                    <a:pt x="58" y="612"/>
                    <a:pt x="59" y="612"/>
                  </a:cubicBezTo>
                  <a:cubicBezTo>
                    <a:pt x="60" y="613"/>
                    <a:pt x="61" y="614"/>
                    <a:pt x="62" y="614"/>
                  </a:cubicBezTo>
                  <a:cubicBezTo>
                    <a:pt x="63" y="615"/>
                    <a:pt x="64" y="615"/>
                    <a:pt x="65" y="615"/>
                  </a:cubicBezTo>
                  <a:cubicBezTo>
                    <a:pt x="66" y="616"/>
                    <a:pt x="67" y="616"/>
                    <a:pt x="68" y="616"/>
                  </a:cubicBezTo>
                  <a:cubicBezTo>
                    <a:pt x="70" y="616"/>
                    <a:pt x="71" y="616"/>
                    <a:pt x="72" y="616"/>
                  </a:cubicBezTo>
                  <a:cubicBezTo>
                    <a:pt x="73" y="616"/>
                    <a:pt x="74" y="616"/>
                    <a:pt x="75" y="615"/>
                  </a:cubicBezTo>
                  <a:cubicBezTo>
                    <a:pt x="76" y="615"/>
                    <a:pt x="77" y="614"/>
                    <a:pt x="78" y="614"/>
                  </a:cubicBezTo>
                  <a:cubicBezTo>
                    <a:pt x="79" y="613"/>
                    <a:pt x="80" y="613"/>
                    <a:pt x="81" y="613"/>
                  </a:cubicBezTo>
                  <a:cubicBezTo>
                    <a:pt x="83" y="612"/>
                    <a:pt x="84" y="612"/>
                    <a:pt x="85" y="611"/>
                  </a:cubicBezTo>
                  <a:cubicBezTo>
                    <a:pt x="86" y="611"/>
                    <a:pt x="87" y="611"/>
                    <a:pt x="87" y="611"/>
                  </a:cubicBezTo>
                  <a:cubicBezTo>
                    <a:pt x="88" y="611"/>
                    <a:pt x="89" y="611"/>
                    <a:pt x="89" y="612"/>
                  </a:cubicBezTo>
                  <a:cubicBezTo>
                    <a:pt x="92" y="612"/>
                    <a:pt x="94" y="613"/>
                    <a:pt x="96" y="612"/>
                  </a:cubicBezTo>
                  <a:cubicBezTo>
                    <a:pt x="97" y="611"/>
                    <a:pt x="98" y="611"/>
                    <a:pt x="99" y="611"/>
                  </a:cubicBezTo>
                  <a:cubicBezTo>
                    <a:pt x="101" y="611"/>
                    <a:pt x="103" y="611"/>
                    <a:pt x="104" y="611"/>
                  </a:cubicBezTo>
                  <a:cubicBezTo>
                    <a:pt x="106" y="611"/>
                    <a:pt x="107" y="611"/>
                    <a:pt x="108" y="611"/>
                  </a:cubicBezTo>
                  <a:cubicBezTo>
                    <a:pt x="109" y="611"/>
                    <a:pt x="109" y="610"/>
                    <a:pt x="110" y="610"/>
                  </a:cubicBezTo>
                  <a:cubicBezTo>
                    <a:pt x="111" y="610"/>
                    <a:pt x="112" y="610"/>
                    <a:pt x="113" y="610"/>
                  </a:cubicBezTo>
                  <a:cubicBezTo>
                    <a:pt x="114" y="610"/>
                    <a:pt x="115" y="609"/>
                    <a:pt x="117" y="610"/>
                  </a:cubicBezTo>
                  <a:cubicBezTo>
                    <a:pt x="117" y="610"/>
                    <a:pt x="117" y="610"/>
                    <a:pt x="117" y="610"/>
                  </a:cubicBezTo>
                  <a:cubicBezTo>
                    <a:pt x="117" y="610"/>
                    <a:pt x="118" y="610"/>
                    <a:pt x="118" y="609"/>
                  </a:cubicBezTo>
                  <a:cubicBezTo>
                    <a:pt x="118" y="609"/>
                    <a:pt x="119" y="609"/>
                    <a:pt x="119" y="609"/>
                  </a:cubicBezTo>
                  <a:cubicBezTo>
                    <a:pt x="120" y="609"/>
                    <a:pt x="121" y="608"/>
                    <a:pt x="121" y="608"/>
                  </a:cubicBezTo>
                  <a:cubicBezTo>
                    <a:pt x="122" y="608"/>
                    <a:pt x="122" y="607"/>
                    <a:pt x="123" y="607"/>
                  </a:cubicBezTo>
                  <a:cubicBezTo>
                    <a:pt x="124" y="606"/>
                    <a:pt x="124" y="606"/>
                    <a:pt x="125" y="605"/>
                  </a:cubicBezTo>
                  <a:cubicBezTo>
                    <a:pt x="126" y="605"/>
                    <a:pt x="127" y="605"/>
                    <a:pt x="127" y="605"/>
                  </a:cubicBezTo>
                  <a:cubicBezTo>
                    <a:pt x="128" y="604"/>
                    <a:pt x="129" y="604"/>
                    <a:pt x="130" y="603"/>
                  </a:cubicBezTo>
                  <a:cubicBezTo>
                    <a:pt x="131" y="602"/>
                    <a:pt x="131" y="601"/>
                    <a:pt x="132" y="600"/>
                  </a:cubicBezTo>
                  <a:cubicBezTo>
                    <a:pt x="132" y="598"/>
                    <a:pt x="134" y="598"/>
                    <a:pt x="134" y="596"/>
                  </a:cubicBezTo>
                  <a:cubicBezTo>
                    <a:pt x="135" y="595"/>
                    <a:pt x="135" y="593"/>
                    <a:pt x="136" y="591"/>
                  </a:cubicBezTo>
                  <a:cubicBezTo>
                    <a:pt x="136" y="590"/>
                    <a:pt x="136" y="588"/>
                    <a:pt x="137" y="586"/>
                  </a:cubicBezTo>
                  <a:cubicBezTo>
                    <a:pt x="137" y="584"/>
                    <a:pt x="137" y="583"/>
                    <a:pt x="138" y="581"/>
                  </a:cubicBezTo>
                  <a:cubicBezTo>
                    <a:pt x="138" y="581"/>
                    <a:pt x="138" y="580"/>
                    <a:pt x="138" y="579"/>
                  </a:cubicBezTo>
                  <a:cubicBezTo>
                    <a:pt x="139" y="578"/>
                    <a:pt x="139" y="577"/>
                    <a:pt x="139" y="577"/>
                  </a:cubicBezTo>
                  <a:cubicBezTo>
                    <a:pt x="139" y="576"/>
                    <a:pt x="140" y="575"/>
                    <a:pt x="140" y="574"/>
                  </a:cubicBezTo>
                  <a:cubicBezTo>
                    <a:pt x="141" y="573"/>
                    <a:pt x="141" y="572"/>
                    <a:pt x="141" y="571"/>
                  </a:cubicBezTo>
                  <a:cubicBezTo>
                    <a:pt x="141" y="570"/>
                    <a:pt x="141" y="569"/>
                    <a:pt x="141" y="568"/>
                  </a:cubicBezTo>
                  <a:cubicBezTo>
                    <a:pt x="141" y="567"/>
                    <a:pt x="141" y="566"/>
                    <a:pt x="141" y="565"/>
                  </a:cubicBezTo>
                  <a:cubicBezTo>
                    <a:pt x="141" y="564"/>
                    <a:pt x="142" y="563"/>
                    <a:pt x="142" y="563"/>
                  </a:cubicBezTo>
                  <a:cubicBezTo>
                    <a:pt x="142" y="562"/>
                    <a:pt x="142" y="561"/>
                    <a:pt x="142" y="560"/>
                  </a:cubicBezTo>
                  <a:cubicBezTo>
                    <a:pt x="142" y="559"/>
                    <a:pt x="142" y="557"/>
                    <a:pt x="142" y="556"/>
                  </a:cubicBezTo>
                  <a:cubicBezTo>
                    <a:pt x="142" y="554"/>
                    <a:pt x="142" y="553"/>
                    <a:pt x="142" y="551"/>
                  </a:cubicBezTo>
                  <a:cubicBezTo>
                    <a:pt x="142" y="549"/>
                    <a:pt x="142" y="547"/>
                    <a:pt x="143" y="546"/>
                  </a:cubicBezTo>
                  <a:cubicBezTo>
                    <a:pt x="143" y="544"/>
                    <a:pt x="143" y="542"/>
                    <a:pt x="145" y="541"/>
                  </a:cubicBezTo>
                  <a:cubicBezTo>
                    <a:pt x="146" y="540"/>
                    <a:pt x="147" y="539"/>
                    <a:pt x="148" y="539"/>
                  </a:cubicBezTo>
                  <a:cubicBezTo>
                    <a:pt x="149" y="538"/>
                    <a:pt x="151" y="537"/>
                    <a:pt x="152" y="536"/>
                  </a:cubicBezTo>
                  <a:cubicBezTo>
                    <a:pt x="153" y="534"/>
                    <a:pt x="154" y="532"/>
                    <a:pt x="155" y="530"/>
                  </a:cubicBezTo>
                  <a:cubicBezTo>
                    <a:pt x="155" y="529"/>
                    <a:pt x="156" y="527"/>
                    <a:pt x="157" y="526"/>
                  </a:cubicBezTo>
                  <a:cubicBezTo>
                    <a:pt x="157" y="525"/>
                    <a:pt x="158" y="525"/>
                    <a:pt x="158" y="524"/>
                  </a:cubicBezTo>
                  <a:cubicBezTo>
                    <a:pt x="159" y="524"/>
                    <a:pt x="159" y="524"/>
                    <a:pt x="159" y="523"/>
                  </a:cubicBezTo>
                  <a:cubicBezTo>
                    <a:pt x="160" y="523"/>
                    <a:pt x="160" y="522"/>
                    <a:pt x="161" y="521"/>
                  </a:cubicBezTo>
                  <a:cubicBezTo>
                    <a:pt x="161" y="521"/>
                    <a:pt x="162" y="520"/>
                    <a:pt x="162" y="520"/>
                  </a:cubicBezTo>
                  <a:cubicBezTo>
                    <a:pt x="162" y="519"/>
                    <a:pt x="163" y="519"/>
                    <a:pt x="163" y="519"/>
                  </a:cubicBezTo>
                  <a:cubicBezTo>
                    <a:pt x="163" y="519"/>
                    <a:pt x="163" y="518"/>
                    <a:pt x="164" y="518"/>
                  </a:cubicBezTo>
                  <a:cubicBezTo>
                    <a:pt x="164" y="518"/>
                    <a:pt x="164" y="517"/>
                    <a:pt x="164" y="517"/>
                  </a:cubicBezTo>
                  <a:cubicBezTo>
                    <a:pt x="165" y="516"/>
                    <a:pt x="165" y="516"/>
                    <a:pt x="165" y="515"/>
                  </a:cubicBezTo>
                  <a:cubicBezTo>
                    <a:pt x="166" y="514"/>
                    <a:pt x="165" y="513"/>
                    <a:pt x="166" y="512"/>
                  </a:cubicBezTo>
                  <a:cubicBezTo>
                    <a:pt x="167" y="512"/>
                    <a:pt x="167" y="512"/>
                    <a:pt x="168" y="511"/>
                  </a:cubicBezTo>
                  <a:cubicBezTo>
                    <a:pt x="168" y="511"/>
                    <a:pt x="168" y="510"/>
                    <a:pt x="168" y="510"/>
                  </a:cubicBezTo>
                  <a:cubicBezTo>
                    <a:pt x="169" y="509"/>
                    <a:pt x="169" y="508"/>
                    <a:pt x="170" y="507"/>
                  </a:cubicBezTo>
                  <a:cubicBezTo>
                    <a:pt x="170" y="507"/>
                    <a:pt x="170" y="507"/>
                    <a:pt x="170" y="507"/>
                  </a:cubicBezTo>
                  <a:cubicBezTo>
                    <a:pt x="170" y="507"/>
                    <a:pt x="170" y="507"/>
                    <a:pt x="170" y="507"/>
                  </a:cubicBezTo>
                  <a:cubicBezTo>
                    <a:pt x="170" y="507"/>
                    <a:pt x="170" y="507"/>
                    <a:pt x="170" y="507"/>
                  </a:cubicBezTo>
                  <a:cubicBezTo>
                    <a:pt x="170" y="506"/>
                    <a:pt x="170" y="506"/>
                    <a:pt x="171" y="505"/>
                  </a:cubicBezTo>
                  <a:cubicBezTo>
                    <a:pt x="171" y="505"/>
                    <a:pt x="171" y="505"/>
                    <a:pt x="171" y="505"/>
                  </a:cubicBezTo>
                  <a:cubicBezTo>
                    <a:pt x="171" y="505"/>
                    <a:pt x="171" y="505"/>
                    <a:pt x="171" y="504"/>
                  </a:cubicBezTo>
                  <a:cubicBezTo>
                    <a:pt x="171" y="504"/>
                    <a:pt x="171" y="504"/>
                    <a:pt x="171" y="504"/>
                  </a:cubicBezTo>
                  <a:cubicBezTo>
                    <a:pt x="171" y="504"/>
                    <a:pt x="171" y="504"/>
                    <a:pt x="171" y="503"/>
                  </a:cubicBezTo>
                  <a:cubicBezTo>
                    <a:pt x="172" y="502"/>
                    <a:pt x="172" y="502"/>
                    <a:pt x="173" y="501"/>
                  </a:cubicBezTo>
                  <a:cubicBezTo>
                    <a:pt x="174" y="501"/>
                    <a:pt x="174" y="500"/>
                    <a:pt x="175" y="500"/>
                  </a:cubicBezTo>
                  <a:cubicBezTo>
                    <a:pt x="175" y="499"/>
                    <a:pt x="175" y="499"/>
                    <a:pt x="176" y="498"/>
                  </a:cubicBezTo>
                  <a:cubicBezTo>
                    <a:pt x="176" y="498"/>
                    <a:pt x="176" y="498"/>
                    <a:pt x="176" y="498"/>
                  </a:cubicBezTo>
                  <a:cubicBezTo>
                    <a:pt x="176" y="498"/>
                    <a:pt x="176" y="498"/>
                    <a:pt x="176" y="498"/>
                  </a:cubicBezTo>
                  <a:cubicBezTo>
                    <a:pt x="177" y="497"/>
                    <a:pt x="177" y="497"/>
                    <a:pt x="177" y="497"/>
                  </a:cubicBezTo>
                  <a:cubicBezTo>
                    <a:pt x="178" y="497"/>
                    <a:pt x="178" y="497"/>
                    <a:pt x="178" y="496"/>
                  </a:cubicBezTo>
                  <a:cubicBezTo>
                    <a:pt x="179" y="496"/>
                    <a:pt x="180" y="496"/>
                    <a:pt x="180" y="495"/>
                  </a:cubicBezTo>
                  <a:cubicBezTo>
                    <a:pt x="181" y="495"/>
                    <a:pt x="182" y="494"/>
                    <a:pt x="184" y="494"/>
                  </a:cubicBezTo>
                  <a:cubicBezTo>
                    <a:pt x="184" y="494"/>
                    <a:pt x="185" y="494"/>
                    <a:pt x="186" y="493"/>
                  </a:cubicBezTo>
                  <a:cubicBezTo>
                    <a:pt x="187" y="493"/>
                    <a:pt x="187" y="493"/>
                    <a:pt x="188" y="493"/>
                  </a:cubicBezTo>
                  <a:cubicBezTo>
                    <a:pt x="189" y="492"/>
                    <a:pt x="191" y="492"/>
                    <a:pt x="192" y="491"/>
                  </a:cubicBezTo>
                  <a:cubicBezTo>
                    <a:pt x="193" y="490"/>
                    <a:pt x="193" y="489"/>
                    <a:pt x="195" y="488"/>
                  </a:cubicBezTo>
                  <a:cubicBezTo>
                    <a:pt x="196" y="488"/>
                    <a:pt x="198" y="488"/>
                    <a:pt x="199" y="487"/>
                  </a:cubicBezTo>
                  <a:cubicBezTo>
                    <a:pt x="201" y="486"/>
                    <a:pt x="202" y="484"/>
                    <a:pt x="203" y="483"/>
                  </a:cubicBezTo>
                  <a:cubicBezTo>
                    <a:pt x="205" y="481"/>
                    <a:pt x="206" y="480"/>
                    <a:pt x="208" y="479"/>
                  </a:cubicBezTo>
                  <a:cubicBezTo>
                    <a:pt x="210" y="477"/>
                    <a:pt x="211" y="476"/>
                    <a:pt x="212" y="474"/>
                  </a:cubicBezTo>
                  <a:cubicBezTo>
                    <a:pt x="213" y="472"/>
                    <a:pt x="214" y="470"/>
                    <a:pt x="216" y="468"/>
                  </a:cubicBezTo>
                  <a:cubicBezTo>
                    <a:pt x="217" y="467"/>
                    <a:pt x="219" y="465"/>
                    <a:pt x="220" y="464"/>
                  </a:cubicBezTo>
                  <a:cubicBezTo>
                    <a:pt x="221" y="462"/>
                    <a:pt x="221" y="460"/>
                    <a:pt x="222" y="459"/>
                  </a:cubicBezTo>
                  <a:cubicBezTo>
                    <a:pt x="222" y="457"/>
                    <a:pt x="222" y="455"/>
                    <a:pt x="222" y="454"/>
                  </a:cubicBezTo>
                  <a:cubicBezTo>
                    <a:pt x="222" y="451"/>
                    <a:pt x="223" y="449"/>
                    <a:pt x="223" y="446"/>
                  </a:cubicBezTo>
                  <a:cubicBezTo>
                    <a:pt x="223" y="444"/>
                    <a:pt x="223" y="442"/>
                    <a:pt x="222" y="440"/>
                  </a:cubicBezTo>
                  <a:cubicBezTo>
                    <a:pt x="221" y="439"/>
                    <a:pt x="220" y="437"/>
                    <a:pt x="220" y="436"/>
                  </a:cubicBezTo>
                  <a:cubicBezTo>
                    <a:pt x="219" y="434"/>
                    <a:pt x="218" y="433"/>
                    <a:pt x="218" y="431"/>
                  </a:cubicBezTo>
                  <a:cubicBezTo>
                    <a:pt x="218" y="429"/>
                    <a:pt x="218" y="427"/>
                    <a:pt x="218" y="424"/>
                  </a:cubicBezTo>
                  <a:cubicBezTo>
                    <a:pt x="218" y="423"/>
                    <a:pt x="217" y="421"/>
                    <a:pt x="217" y="420"/>
                  </a:cubicBezTo>
                  <a:cubicBezTo>
                    <a:pt x="216" y="419"/>
                    <a:pt x="216" y="417"/>
                    <a:pt x="215" y="416"/>
                  </a:cubicBezTo>
                  <a:cubicBezTo>
                    <a:pt x="215" y="416"/>
                    <a:pt x="214" y="415"/>
                    <a:pt x="214" y="415"/>
                  </a:cubicBezTo>
                  <a:cubicBezTo>
                    <a:pt x="214" y="414"/>
                    <a:pt x="214" y="414"/>
                    <a:pt x="214" y="413"/>
                  </a:cubicBezTo>
                  <a:cubicBezTo>
                    <a:pt x="214" y="412"/>
                    <a:pt x="213" y="411"/>
                    <a:pt x="213" y="411"/>
                  </a:cubicBezTo>
                  <a:cubicBezTo>
                    <a:pt x="213" y="410"/>
                    <a:pt x="213" y="409"/>
                    <a:pt x="212" y="408"/>
                  </a:cubicBezTo>
                  <a:cubicBezTo>
                    <a:pt x="212" y="406"/>
                    <a:pt x="212" y="404"/>
                    <a:pt x="212" y="402"/>
                  </a:cubicBezTo>
                  <a:cubicBezTo>
                    <a:pt x="211" y="400"/>
                    <a:pt x="211" y="397"/>
                    <a:pt x="210" y="394"/>
                  </a:cubicBezTo>
                  <a:cubicBezTo>
                    <a:pt x="210" y="393"/>
                    <a:pt x="209" y="391"/>
                    <a:pt x="209" y="390"/>
                  </a:cubicBezTo>
                  <a:cubicBezTo>
                    <a:pt x="208" y="389"/>
                    <a:pt x="207" y="388"/>
                    <a:pt x="206" y="387"/>
                  </a:cubicBezTo>
                  <a:cubicBezTo>
                    <a:pt x="205" y="386"/>
                    <a:pt x="204" y="385"/>
                    <a:pt x="203" y="384"/>
                  </a:cubicBezTo>
                  <a:cubicBezTo>
                    <a:pt x="203" y="382"/>
                    <a:pt x="204" y="381"/>
                    <a:pt x="205" y="380"/>
                  </a:cubicBezTo>
                  <a:cubicBezTo>
                    <a:pt x="206" y="378"/>
                    <a:pt x="207" y="377"/>
                    <a:pt x="208" y="375"/>
                  </a:cubicBezTo>
                  <a:cubicBezTo>
                    <a:pt x="209" y="374"/>
                    <a:pt x="210" y="372"/>
                    <a:pt x="210" y="371"/>
                  </a:cubicBezTo>
                  <a:cubicBezTo>
                    <a:pt x="211" y="369"/>
                    <a:pt x="211" y="368"/>
                    <a:pt x="212" y="366"/>
                  </a:cubicBezTo>
                  <a:cubicBezTo>
                    <a:pt x="213" y="365"/>
                    <a:pt x="213" y="364"/>
                    <a:pt x="214" y="362"/>
                  </a:cubicBezTo>
                  <a:cubicBezTo>
                    <a:pt x="215" y="361"/>
                    <a:pt x="216" y="360"/>
                    <a:pt x="216" y="359"/>
                  </a:cubicBezTo>
                  <a:cubicBezTo>
                    <a:pt x="217" y="357"/>
                    <a:pt x="218" y="355"/>
                    <a:pt x="220" y="353"/>
                  </a:cubicBezTo>
                  <a:cubicBezTo>
                    <a:pt x="223" y="350"/>
                    <a:pt x="227" y="348"/>
                    <a:pt x="230" y="345"/>
                  </a:cubicBezTo>
                  <a:cubicBezTo>
                    <a:pt x="233" y="343"/>
                    <a:pt x="236" y="340"/>
                    <a:pt x="239" y="338"/>
                  </a:cubicBezTo>
                  <a:cubicBezTo>
                    <a:pt x="241" y="337"/>
                    <a:pt x="243" y="336"/>
                    <a:pt x="245" y="335"/>
                  </a:cubicBezTo>
                  <a:cubicBezTo>
                    <a:pt x="247" y="333"/>
                    <a:pt x="248" y="332"/>
                    <a:pt x="250" y="330"/>
                  </a:cubicBezTo>
                  <a:cubicBezTo>
                    <a:pt x="251" y="330"/>
                    <a:pt x="251" y="329"/>
                    <a:pt x="252" y="328"/>
                  </a:cubicBezTo>
                  <a:cubicBezTo>
                    <a:pt x="252" y="328"/>
                    <a:pt x="253" y="327"/>
                    <a:pt x="254" y="327"/>
                  </a:cubicBezTo>
                  <a:cubicBezTo>
                    <a:pt x="255" y="327"/>
                    <a:pt x="256" y="326"/>
                    <a:pt x="257" y="326"/>
                  </a:cubicBezTo>
                  <a:cubicBezTo>
                    <a:pt x="258" y="325"/>
                    <a:pt x="259" y="324"/>
                    <a:pt x="260" y="324"/>
                  </a:cubicBezTo>
                  <a:cubicBezTo>
                    <a:pt x="262" y="324"/>
                    <a:pt x="263" y="323"/>
                    <a:pt x="264" y="322"/>
                  </a:cubicBezTo>
                  <a:cubicBezTo>
                    <a:pt x="265" y="322"/>
                    <a:pt x="265" y="321"/>
                    <a:pt x="266" y="321"/>
                  </a:cubicBezTo>
                  <a:cubicBezTo>
                    <a:pt x="266" y="320"/>
                    <a:pt x="267" y="319"/>
                    <a:pt x="268" y="319"/>
                  </a:cubicBezTo>
                  <a:cubicBezTo>
                    <a:pt x="269" y="318"/>
                    <a:pt x="269" y="318"/>
                    <a:pt x="270" y="317"/>
                  </a:cubicBezTo>
                  <a:cubicBezTo>
                    <a:pt x="270" y="317"/>
                    <a:pt x="271" y="316"/>
                    <a:pt x="272" y="316"/>
                  </a:cubicBezTo>
                  <a:cubicBezTo>
                    <a:pt x="273" y="315"/>
                    <a:pt x="274" y="314"/>
                    <a:pt x="275" y="314"/>
                  </a:cubicBezTo>
                  <a:cubicBezTo>
                    <a:pt x="276" y="314"/>
                    <a:pt x="277" y="314"/>
                    <a:pt x="277" y="314"/>
                  </a:cubicBezTo>
                  <a:cubicBezTo>
                    <a:pt x="278" y="314"/>
                    <a:pt x="279" y="314"/>
                    <a:pt x="280" y="314"/>
                  </a:cubicBezTo>
                  <a:cubicBezTo>
                    <a:pt x="281" y="314"/>
                    <a:pt x="281" y="314"/>
                    <a:pt x="282" y="313"/>
                  </a:cubicBezTo>
                  <a:cubicBezTo>
                    <a:pt x="282" y="313"/>
                    <a:pt x="283" y="313"/>
                    <a:pt x="283" y="313"/>
                  </a:cubicBezTo>
                  <a:cubicBezTo>
                    <a:pt x="284" y="313"/>
                    <a:pt x="284" y="312"/>
                    <a:pt x="285" y="312"/>
                  </a:cubicBezTo>
                  <a:cubicBezTo>
                    <a:pt x="286" y="312"/>
                    <a:pt x="286" y="312"/>
                    <a:pt x="287" y="312"/>
                  </a:cubicBezTo>
                  <a:cubicBezTo>
                    <a:pt x="288" y="312"/>
                    <a:pt x="289" y="312"/>
                    <a:pt x="289" y="312"/>
                  </a:cubicBezTo>
                  <a:cubicBezTo>
                    <a:pt x="290" y="312"/>
                    <a:pt x="290" y="312"/>
                    <a:pt x="290" y="312"/>
                  </a:cubicBezTo>
                  <a:cubicBezTo>
                    <a:pt x="290" y="312"/>
                    <a:pt x="290" y="312"/>
                    <a:pt x="290" y="312"/>
                  </a:cubicBezTo>
                  <a:cubicBezTo>
                    <a:pt x="291" y="312"/>
                    <a:pt x="291" y="313"/>
                    <a:pt x="291" y="313"/>
                  </a:cubicBezTo>
                  <a:cubicBezTo>
                    <a:pt x="291" y="313"/>
                    <a:pt x="291" y="312"/>
                    <a:pt x="292" y="313"/>
                  </a:cubicBezTo>
                  <a:cubicBezTo>
                    <a:pt x="292" y="313"/>
                    <a:pt x="293" y="313"/>
                    <a:pt x="293" y="314"/>
                  </a:cubicBezTo>
                  <a:cubicBezTo>
                    <a:pt x="294" y="314"/>
                    <a:pt x="294" y="314"/>
                    <a:pt x="294" y="315"/>
                  </a:cubicBezTo>
                  <a:cubicBezTo>
                    <a:pt x="294" y="315"/>
                    <a:pt x="295" y="315"/>
                    <a:pt x="295" y="316"/>
                  </a:cubicBezTo>
                  <a:cubicBezTo>
                    <a:pt x="296" y="316"/>
                    <a:pt x="296" y="317"/>
                    <a:pt x="297" y="318"/>
                  </a:cubicBezTo>
                  <a:cubicBezTo>
                    <a:pt x="297" y="318"/>
                    <a:pt x="298" y="318"/>
                    <a:pt x="299" y="319"/>
                  </a:cubicBezTo>
                  <a:cubicBezTo>
                    <a:pt x="299" y="319"/>
                    <a:pt x="299" y="319"/>
                    <a:pt x="299" y="319"/>
                  </a:cubicBezTo>
                  <a:cubicBezTo>
                    <a:pt x="299" y="319"/>
                    <a:pt x="300" y="319"/>
                    <a:pt x="300" y="319"/>
                  </a:cubicBezTo>
                  <a:cubicBezTo>
                    <a:pt x="300" y="319"/>
                    <a:pt x="301" y="319"/>
                    <a:pt x="301" y="319"/>
                  </a:cubicBezTo>
                  <a:cubicBezTo>
                    <a:pt x="301" y="319"/>
                    <a:pt x="301" y="319"/>
                    <a:pt x="301" y="319"/>
                  </a:cubicBezTo>
                  <a:cubicBezTo>
                    <a:pt x="302" y="319"/>
                    <a:pt x="302" y="319"/>
                    <a:pt x="303" y="319"/>
                  </a:cubicBezTo>
                  <a:cubicBezTo>
                    <a:pt x="303" y="319"/>
                    <a:pt x="304" y="319"/>
                    <a:pt x="304" y="319"/>
                  </a:cubicBezTo>
                  <a:cubicBezTo>
                    <a:pt x="305" y="319"/>
                    <a:pt x="305" y="318"/>
                    <a:pt x="305" y="318"/>
                  </a:cubicBezTo>
                  <a:cubicBezTo>
                    <a:pt x="305" y="317"/>
                    <a:pt x="306" y="317"/>
                    <a:pt x="306" y="316"/>
                  </a:cubicBezTo>
                  <a:cubicBezTo>
                    <a:pt x="306" y="316"/>
                    <a:pt x="306" y="315"/>
                    <a:pt x="307" y="315"/>
                  </a:cubicBezTo>
                  <a:cubicBezTo>
                    <a:pt x="307" y="314"/>
                    <a:pt x="307" y="314"/>
                    <a:pt x="308" y="314"/>
                  </a:cubicBezTo>
                  <a:cubicBezTo>
                    <a:pt x="309" y="314"/>
                    <a:pt x="309" y="314"/>
                    <a:pt x="310" y="314"/>
                  </a:cubicBezTo>
                  <a:cubicBezTo>
                    <a:pt x="310" y="314"/>
                    <a:pt x="311" y="314"/>
                    <a:pt x="311" y="314"/>
                  </a:cubicBezTo>
                  <a:cubicBezTo>
                    <a:pt x="312" y="314"/>
                    <a:pt x="312" y="315"/>
                    <a:pt x="312" y="315"/>
                  </a:cubicBezTo>
                  <a:cubicBezTo>
                    <a:pt x="312" y="315"/>
                    <a:pt x="313" y="315"/>
                    <a:pt x="313" y="316"/>
                  </a:cubicBezTo>
                  <a:cubicBezTo>
                    <a:pt x="313" y="316"/>
                    <a:pt x="314" y="316"/>
                    <a:pt x="314" y="317"/>
                  </a:cubicBezTo>
                  <a:cubicBezTo>
                    <a:pt x="314" y="317"/>
                    <a:pt x="314" y="317"/>
                    <a:pt x="314" y="317"/>
                  </a:cubicBezTo>
                  <a:cubicBezTo>
                    <a:pt x="314" y="318"/>
                    <a:pt x="315" y="318"/>
                    <a:pt x="315" y="319"/>
                  </a:cubicBezTo>
                  <a:cubicBezTo>
                    <a:pt x="315" y="320"/>
                    <a:pt x="316" y="320"/>
                    <a:pt x="316" y="321"/>
                  </a:cubicBezTo>
                  <a:cubicBezTo>
                    <a:pt x="317" y="321"/>
                    <a:pt x="318" y="321"/>
                    <a:pt x="318" y="321"/>
                  </a:cubicBezTo>
                  <a:cubicBezTo>
                    <a:pt x="318" y="320"/>
                    <a:pt x="318" y="320"/>
                    <a:pt x="319" y="319"/>
                  </a:cubicBezTo>
                  <a:cubicBezTo>
                    <a:pt x="319" y="318"/>
                    <a:pt x="319" y="318"/>
                    <a:pt x="319" y="317"/>
                  </a:cubicBezTo>
                  <a:cubicBezTo>
                    <a:pt x="320" y="316"/>
                    <a:pt x="320" y="315"/>
                    <a:pt x="320" y="315"/>
                  </a:cubicBezTo>
                  <a:cubicBezTo>
                    <a:pt x="320" y="314"/>
                    <a:pt x="320" y="314"/>
                    <a:pt x="321" y="313"/>
                  </a:cubicBezTo>
                  <a:cubicBezTo>
                    <a:pt x="321" y="313"/>
                    <a:pt x="321" y="313"/>
                    <a:pt x="321" y="312"/>
                  </a:cubicBezTo>
                  <a:cubicBezTo>
                    <a:pt x="322" y="311"/>
                    <a:pt x="322" y="310"/>
                    <a:pt x="323" y="310"/>
                  </a:cubicBezTo>
                  <a:cubicBezTo>
                    <a:pt x="324" y="309"/>
                    <a:pt x="325" y="308"/>
                    <a:pt x="325" y="308"/>
                  </a:cubicBezTo>
                  <a:cubicBezTo>
                    <a:pt x="326" y="307"/>
                    <a:pt x="327" y="306"/>
                    <a:pt x="328" y="305"/>
                  </a:cubicBezTo>
                  <a:cubicBezTo>
                    <a:pt x="329" y="304"/>
                    <a:pt x="329" y="303"/>
                    <a:pt x="329" y="302"/>
                  </a:cubicBezTo>
                  <a:cubicBezTo>
                    <a:pt x="329" y="301"/>
                    <a:pt x="329" y="300"/>
                    <a:pt x="329" y="299"/>
                  </a:cubicBezTo>
                  <a:cubicBezTo>
                    <a:pt x="329" y="299"/>
                    <a:pt x="328" y="298"/>
                    <a:pt x="328" y="298"/>
                  </a:cubicBezTo>
                  <a:cubicBezTo>
                    <a:pt x="328" y="297"/>
                    <a:pt x="328" y="297"/>
                    <a:pt x="328" y="297"/>
                  </a:cubicBezTo>
                  <a:cubicBezTo>
                    <a:pt x="327" y="296"/>
                    <a:pt x="328" y="296"/>
                    <a:pt x="328" y="295"/>
                  </a:cubicBezTo>
                  <a:cubicBezTo>
                    <a:pt x="328" y="295"/>
                    <a:pt x="327" y="294"/>
                    <a:pt x="327" y="294"/>
                  </a:cubicBezTo>
                  <a:cubicBezTo>
                    <a:pt x="327" y="293"/>
                    <a:pt x="328" y="292"/>
                    <a:pt x="328" y="291"/>
                  </a:cubicBezTo>
                  <a:cubicBezTo>
                    <a:pt x="328" y="290"/>
                    <a:pt x="329" y="289"/>
                    <a:pt x="329" y="288"/>
                  </a:cubicBezTo>
                  <a:cubicBezTo>
                    <a:pt x="330" y="287"/>
                    <a:pt x="330" y="286"/>
                    <a:pt x="331" y="285"/>
                  </a:cubicBezTo>
                  <a:cubicBezTo>
                    <a:pt x="332" y="285"/>
                    <a:pt x="333" y="285"/>
                    <a:pt x="334" y="285"/>
                  </a:cubicBezTo>
                  <a:cubicBezTo>
                    <a:pt x="334" y="284"/>
                    <a:pt x="334" y="284"/>
                    <a:pt x="335" y="284"/>
                  </a:cubicBezTo>
                  <a:cubicBezTo>
                    <a:pt x="335" y="284"/>
                    <a:pt x="335" y="284"/>
                    <a:pt x="336" y="283"/>
                  </a:cubicBezTo>
                  <a:cubicBezTo>
                    <a:pt x="336" y="283"/>
                    <a:pt x="336" y="282"/>
                    <a:pt x="337" y="282"/>
                  </a:cubicBezTo>
                  <a:cubicBezTo>
                    <a:pt x="337" y="281"/>
                    <a:pt x="337" y="281"/>
                    <a:pt x="336" y="28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7" name="Freeform 695">
              <a:extLst>
                <a:ext uri="{FF2B5EF4-FFF2-40B4-BE49-F238E27FC236}">
                  <a16:creationId xmlns:a16="http://schemas.microsoft.com/office/drawing/2014/main" id="{9447287D-A0FF-FA49-B1E3-E46D4E5E063C}"/>
                </a:ext>
              </a:extLst>
            </p:cNvPr>
            <p:cNvSpPr>
              <a:spLocks/>
            </p:cNvSpPr>
            <p:nvPr/>
          </p:nvSpPr>
          <p:spPr bwMode="auto">
            <a:xfrm>
              <a:off x="1590007" y="15617777"/>
              <a:ext cx="107950" cy="85725"/>
            </a:xfrm>
            <a:custGeom>
              <a:avLst/>
              <a:gdLst>
                <a:gd name="T0" fmla="*/ 9 w 34"/>
                <a:gd name="T1" fmla="*/ 17 h 27"/>
                <a:gd name="T2" fmla="*/ 6 w 34"/>
                <a:gd name="T3" fmla="*/ 16 h 27"/>
                <a:gd name="T4" fmla="*/ 4 w 34"/>
                <a:gd name="T5" fmla="*/ 12 h 27"/>
                <a:gd name="T6" fmla="*/ 2 w 34"/>
                <a:gd name="T7" fmla="*/ 10 h 27"/>
                <a:gd name="T8" fmla="*/ 1 w 34"/>
                <a:gd name="T9" fmla="*/ 5 h 27"/>
                <a:gd name="T10" fmla="*/ 2 w 34"/>
                <a:gd name="T11" fmla="*/ 2 h 27"/>
                <a:gd name="T12" fmla="*/ 6 w 34"/>
                <a:gd name="T13" fmla="*/ 1 h 27"/>
                <a:gd name="T14" fmla="*/ 11 w 34"/>
                <a:gd name="T15" fmla="*/ 0 h 27"/>
                <a:gd name="T16" fmla="*/ 18 w 34"/>
                <a:gd name="T17" fmla="*/ 5 h 27"/>
                <a:gd name="T18" fmla="*/ 22 w 34"/>
                <a:gd name="T19" fmla="*/ 3 h 27"/>
                <a:gd name="T20" fmla="*/ 26 w 34"/>
                <a:gd name="T21" fmla="*/ 6 h 27"/>
                <a:gd name="T22" fmla="*/ 29 w 34"/>
                <a:gd name="T23" fmla="*/ 8 h 27"/>
                <a:gd name="T24" fmla="*/ 33 w 34"/>
                <a:gd name="T25" fmla="*/ 9 h 27"/>
                <a:gd name="T26" fmla="*/ 32 w 34"/>
                <a:gd name="T27" fmla="*/ 11 h 27"/>
                <a:gd name="T28" fmla="*/ 32 w 34"/>
                <a:gd name="T29" fmla="*/ 13 h 27"/>
                <a:gd name="T30" fmla="*/ 32 w 34"/>
                <a:gd name="T31" fmla="*/ 16 h 27"/>
                <a:gd name="T32" fmla="*/ 31 w 34"/>
                <a:gd name="T33" fmla="*/ 18 h 27"/>
                <a:gd name="T34" fmla="*/ 31 w 34"/>
                <a:gd name="T35" fmla="*/ 21 h 27"/>
                <a:gd name="T36" fmla="*/ 31 w 34"/>
                <a:gd name="T37" fmla="*/ 23 h 27"/>
                <a:gd name="T38" fmla="*/ 28 w 34"/>
                <a:gd name="T39" fmla="*/ 25 h 27"/>
                <a:gd name="T40" fmla="*/ 24 w 34"/>
                <a:gd name="T41" fmla="*/ 27 h 27"/>
                <a:gd name="T42" fmla="*/ 23 w 34"/>
                <a:gd name="T43" fmla="*/ 27 h 27"/>
                <a:gd name="T44" fmla="*/ 22 w 34"/>
                <a:gd name="T45" fmla="*/ 25 h 27"/>
                <a:gd name="T46" fmla="*/ 21 w 34"/>
                <a:gd name="T47" fmla="*/ 23 h 27"/>
                <a:gd name="T48" fmla="*/ 19 w 34"/>
                <a:gd name="T49" fmla="*/ 21 h 27"/>
                <a:gd name="T50" fmla="*/ 16 w 34"/>
                <a:gd name="T51" fmla="*/ 21 h 27"/>
                <a:gd name="T52" fmla="*/ 14 w 34"/>
                <a:gd name="T53" fmla="*/ 20 h 27"/>
                <a:gd name="T54" fmla="*/ 13 w 34"/>
                <a:gd name="T55" fmla="*/ 19 h 27"/>
                <a:gd name="T56" fmla="*/ 9 w 34"/>
                <a:gd name="T57"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27">
                  <a:moveTo>
                    <a:pt x="9" y="17"/>
                  </a:moveTo>
                  <a:cubicBezTo>
                    <a:pt x="8" y="17"/>
                    <a:pt x="6" y="17"/>
                    <a:pt x="6" y="16"/>
                  </a:cubicBezTo>
                  <a:cubicBezTo>
                    <a:pt x="5" y="14"/>
                    <a:pt x="5" y="13"/>
                    <a:pt x="4" y="12"/>
                  </a:cubicBezTo>
                  <a:cubicBezTo>
                    <a:pt x="3" y="11"/>
                    <a:pt x="2" y="11"/>
                    <a:pt x="2" y="10"/>
                  </a:cubicBezTo>
                  <a:cubicBezTo>
                    <a:pt x="1" y="9"/>
                    <a:pt x="1" y="7"/>
                    <a:pt x="1" y="5"/>
                  </a:cubicBezTo>
                  <a:cubicBezTo>
                    <a:pt x="0" y="4"/>
                    <a:pt x="1" y="2"/>
                    <a:pt x="2" y="2"/>
                  </a:cubicBezTo>
                  <a:cubicBezTo>
                    <a:pt x="3" y="1"/>
                    <a:pt x="5" y="1"/>
                    <a:pt x="6" y="1"/>
                  </a:cubicBezTo>
                  <a:cubicBezTo>
                    <a:pt x="8" y="0"/>
                    <a:pt x="10" y="0"/>
                    <a:pt x="11" y="0"/>
                  </a:cubicBezTo>
                  <a:cubicBezTo>
                    <a:pt x="14" y="1"/>
                    <a:pt x="15" y="6"/>
                    <a:pt x="18" y="5"/>
                  </a:cubicBezTo>
                  <a:cubicBezTo>
                    <a:pt x="20" y="4"/>
                    <a:pt x="21" y="3"/>
                    <a:pt x="22" y="3"/>
                  </a:cubicBezTo>
                  <a:cubicBezTo>
                    <a:pt x="24" y="3"/>
                    <a:pt x="25" y="5"/>
                    <a:pt x="26" y="6"/>
                  </a:cubicBezTo>
                  <a:cubicBezTo>
                    <a:pt x="26" y="7"/>
                    <a:pt x="27" y="8"/>
                    <a:pt x="29" y="8"/>
                  </a:cubicBezTo>
                  <a:cubicBezTo>
                    <a:pt x="30" y="8"/>
                    <a:pt x="32" y="7"/>
                    <a:pt x="33" y="9"/>
                  </a:cubicBezTo>
                  <a:cubicBezTo>
                    <a:pt x="33" y="9"/>
                    <a:pt x="33" y="10"/>
                    <a:pt x="32" y="11"/>
                  </a:cubicBezTo>
                  <a:cubicBezTo>
                    <a:pt x="32" y="11"/>
                    <a:pt x="32" y="12"/>
                    <a:pt x="32" y="13"/>
                  </a:cubicBezTo>
                  <a:cubicBezTo>
                    <a:pt x="33" y="14"/>
                    <a:pt x="34" y="15"/>
                    <a:pt x="32" y="16"/>
                  </a:cubicBezTo>
                  <a:cubicBezTo>
                    <a:pt x="32" y="17"/>
                    <a:pt x="31" y="18"/>
                    <a:pt x="31" y="18"/>
                  </a:cubicBezTo>
                  <a:cubicBezTo>
                    <a:pt x="31" y="19"/>
                    <a:pt x="31" y="20"/>
                    <a:pt x="31" y="21"/>
                  </a:cubicBezTo>
                  <a:cubicBezTo>
                    <a:pt x="31" y="22"/>
                    <a:pt x="31" y="23"/>
                    <a:pt x="31" y="23"/>
                  </a:cubicBezTo>
                  <a:cubicBezTo>
                    <a:pt x="30" y="24"/>
                    <a:pt x="29" y="25"/>
                    <a:pt x="28" y="25"/>
                  </a:cubicBezTo>
                  <a:cubicBezTo>
                    <a:pt x="27" y="26"/>
                    <a:pt x="26" y="27"/>
                    <a:pt x="24" y="27"/>
                  </a:cubicBezTo>
                  <a:cubicBezTo>
                    <a:pt x="24" y="27"/>
                    <a:pt x="23" y="27"/>
                    <a:pt x="23" y="27"/>
                  </a:cubicBezTo>
                  <a:cubicBezTo>
                    <a:pt x="23" y="27"/>
                    <a:pt x="22" y="26"/>
                    <a:pt x="22" y="25"/>
                  </a:cubicBezTo>
                  <a:cubicBezTo>
                    <a:pt x="22" y="24"/>
                    <a:pt x="22" y="24"/>
                    <a:pt x="21" y="23"/>
                  </a:cubicBezTo>
                  <a:cubicBezTo>
                    <a:pt x="21" y="22"/>
                    <a:pt x="20" y="21"/>
                    <a:pt x="19" y="21"/>
                  </a:cubicBezTo>
                  <a:cubicBezTo>
                    <a:pt x="18" y="21"/>
                    <a:pt x="17" y="21"/>
                    <a:pt x="16" y="21"/>
                  </a:cubicBezTo>
                  <a:cubicBezTo>
                    <a:pt x="16" y="21"/>
                    <a:pt x="15" y="21"/>
                    <a:pt x="14" y="20"/>
                  </a:cubicBezTo>
                  <a:cubicBezTo>
                    <a:pt x="14" y="20"/>
                    <a:pt x="13" y="20"/>
                    <a:pt x="13" y="19"/>
                  </a:cubicBezTo>
                  <a:cubicBezTo>
                    <a:pt x="12" y="18"/>
                    <a:pt x="10" y="17"/>
                    <a:pt x="9" y="1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8" name="Freeform 696">
              <a:extLst>
                <a:ext uri="{FF2B5EF4-FFF2-40B4-BE49-F238E27FC236}">
                  <a16:creationId xmlns:a16="http://schemas.microsoft.com/office/drawing/2014/main" id="{A4C18600-8AAC-6845-854A-944906162702}"/>
                </a:ext>
              </a:extLst>
            </p:cNvPr>
            <p:cNvSpPr>
              <a:spLocks/>
            </p:cNvSpPr>
            <p:nvPr/>
          </p:nvSpPr>
          <p:spPr bwMode="auto">
            <a:xfrm>
              <a:off x="1612232" y="14627176"/>
              <a:ext cx="38100" cy="38100"/>
            </a:xfrm>
            <a:custGeom>
              <a:avLst/>
              <a:gdLst>
                <a:gd name="T0" fmla="*/ 3 w 12"/>
                <a:gd name="T1" fmla="*/ 8 h 12"/>
                <a:gd name="T2" fmla="*/ 3 w 12"/>
                <a:gd name="T3" fmla="*/ 7 h 12"/>
                <a:gd name="T4" fmla="*/ 2 w 12"/>
                <a:gd name="T5" fmla="*/ 6 h 12"/>
                <a:gd name="T6" fmla="*/ 2 w 12"/>
                <a:gd name="T7" fmla="*/ 5 h 12"/>
                <a:gd name="T8" fmla="*/ 1 w 12"/>
                <a:gd name="T9" fmla="*/ 5 h 12"/>
                <a:gd name="T10" fmla="*/ 0 w 12"/>
                <a:gd name="T11" fmla="*/ 3 h 12"/>
                <a:gd name="T12" fmla="*/ 0 w 12"/>
                <a:gd name="T13" fmla="*/ 2 h 12"/>
                <a:gd name="T14" fmla="*/ 1 w 12"/>
                <a:gd name="T15" fmla="*/ 1 h 12"/>
                <a:gd name="T16" fmla="*/ 4 w 12"/>
                <a:gd name="T17" fmla="*/ 0 h 12"/>
                <a:gd name="T18" fmla="*/ 7 w 12"/>
                <a:gd name="T19" fmla="*/ 1 h 12"/>
                <a:gd name="T20" fmla="*/ 8 w 12"/>
                <a:gd name="T21" fmla="*/ 2 h 12"/>
                <a:gd name="T22" fmla="*/ 8 w 12"/>
                <a:gd name="T23" fmla="*/ 4 h 12"/>
                <a:gd name="T24" fmla="*/ 8 w 12"/>
                <a:gd name="T25" fmla="*/ 5 h 12"/>
                <a:gd name="T26" fmla="*/ 9 w 12"/>
                <a:gd name="T27" fmla="*/ 7 h 12"/>
                <a:gd name="T28" fmla="*/ 10 w 12"/>
                <a:gd name="T29" fmla="*/ 8 h 12"/>
                <a:gd name="T30" fmla="*/ 12 w 12"/>
                <a:gd name="T31" fmla="*/ 9 h 12"/>
                <a:gd name="T32" fmla="*/ 12 w 12"/>
                <a:gd name="T33" fmla="*/ 11 h 12"/>
                <a:gd name="T34" fmla="*/ 11 w 12"/>
                <a:gd name="T35" fmla="*/ 11 h 12"/>
                <a:gd name="T36" fmla="*/ 9 w 12"/>
                <a:gd name="T37" fmla="*/ 11 h 12"/>
                <a:gd name="T38" fmla="*/ 5 w 12"/>
                <a:gd name="T39" fmla="*/ 11 h 12"/>
                <a:gd name="T40" fmla="*/ 4 w 12"/>
                <a:gd name="T41" fmla="*/ 9 h 12"/>
                <a:gd name="T42" fmla="*/ 4 w 12"/>
                <a:gd name="T43" fmla="*/ 9 h 12"/>
                <a:gd name="T44" fmla="*/ 3 w 12"/>
                <a:gd name="T45" fmla="*/ 9 h 12"/>
                <a:gd name="T46" fmla="*/ 3 w 12"/>
                <a:gd name="T47" fmla="*/ 8 h 12"/>
                <a:gd name="T48" fmla="*/ 3 w 12"/>
                <a:gd name="T4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2">
                  <a:moveTo>
                    <a:pt x="3" y="8"/>
                  </a:moveTo>
                  <a:cubicBezTo>
                    <a:pt x="3" y="7"/>
                    <a:pt x="3" y="7"/>
                    <a:pt x="3" y="7"/>
                  </a:cubicBezTo>
                  <a:cubicBezTo>
                    <a:pt x="3" y="7"/>
                    <a:pt x="2" y="6"/>
                    <a:pt x="2" y="6"/>
                  </a:cubicBezTo>
                  <a:cubicBezTo>
                    <a:pt x="2" y="6"/>
                    <a:pt x="2" y="6"/>
                    <a:pt x="2" y="5"/>
                  </a:cubicBezTo>
                  <a:cubicBezTo>
                    <a:pt x="2" y="5"/>
                    <a:pt x="1" y="5"/>
                    <a:pt x="1" y="5"/>
                  </a:cubicBezTo>
                  <a:cubicBezTo>
                    <a:pt x="0" y="4"/>
                    <a:pt x="0" y="4"/>
                    <a:pt x="0" y="3"/>
                  </a:cubicBezTo>
                  <a:cubicBezTo>
                    <a:pt x="0" y="3"/>
                    <a:pt x="0" y="2"/>
                    <a:pt x="0" y="2"/>
                  </a:cubicBezTo>
                  <a:cubicBezTo>
                    <a:pt x="0" y="1"/>
                    <a:pt x="0" y="1"/>
                    <a:pt x="1" y="1"/>
                  </a:cubicBezTo>
                  <a:cubicBezTo>
                    <a:pt x="2" y="1"/>
                    <a:pt x="3" y="1"/>
                    <a:pt x="4" y="0"/>
                  </a:cubicBezTo>
                  <a:cubicBezTo>
                    <a:pt x="5" y="0"/>
                    <a:pt x="7" y="0"/>
                    <a:pt x="7" y="1"/>
                  </a:cubicBezTo>
                  <a:cubicBezTo>
                    <a:pt x="8" y="1"/>
                    <a:pt x="8" y="2"/>
                    <a:pt x="8" y="2"/>
                  </a:cubicBezTo>
                  <a:cubicBezTo>
                    <a:pt x="8" y="3"/>
                    <a:pt x="8" y="3"/>
                    <a:pt x="8" y="4"/>
                  </a:cubicBezTo>
                  <a:cubicBezTo>
                    <a:pt x="8" y="4"/>
                    <a:pt x="8" y="5"/>
                    <a:pt x="8" y="5"/>
                  </a:cubicBezTo>
                  <a:cubicBezTo>
                    <a:pt x="8" y="6"/>
                    <a:pt x="9" y="6"/>
                    <a:pt x="9" y="7"/>
                  </a:cubicBezTo>
                  <a:cubicBezTo>
                    <a:pt x="10" y="7"/>
                    <a:pt x="10" y="7"/>
                    <a:pt x="10" y="8"/>
                  </a:cubicBezTo>
                  <a:cubicBezTo>
                    <a:pt x="11" y="8"/>
                    <a:pt x="11" y="9"/>
                    <a:pt x="12" y="9"/>
                  </a:cubicBezTo>
                  <a:cubicBezTo>
                    <a:pt x="12" y="10"/>
                    <a:pt x="12" y="11"/>
                    <a:pt x="12" y="11"/>
                  </a:cubicBezTo>
                  <a:cubicBezTo>
                    <a:pt x="11" y="11"/>
                    <a:pt x="11" y="11"/>
                    <a:pt x="11" y="11"/>
                  </a:cubicBezTo>
                  <a:cubicBezTo>
                    <a:pt x="10" y="11"/>
                    <a:pt x="10" y="11"/>
                    <a:pt x="9" y="11"/>
                  </a:cubicBezTo>
                  <a:cubicBezTo>
                    <a:pt x="8" y="11"/>
                    <a:pt x="6" y="12"/>
                    <a:pt x="5" y="11"/>
                  </a:cubicBezTo>
                  <a:cubicBezTo>
                    <a:pt x="5" y="11"/>
                    <a:pt x="4" y="10"/>
                    <a:pt x="4" y="9"/>
                  </a:cubicBezTo>
                  <a:cubicBezTo>
                    <a:pt x="4" y="9"/>
                    <a:pt x="4" y="9"/>
                    <a:pt x="4" y="9"/>
                  </a:cubicBezTo>
                  <a:cubicBezTo>
                    <a:pt x="4" y="9"/>
                    <a:pt x="3" y="9"/>
                    <a:pt x="3" y="9"/>
                  </a:cubicBezTo>
                  <a:cubicBezTo>
                    <a:pt x="3" y="9"/>
                    <a:pt x="3" y="8"/>
                    <a:pt x="3" y="8"/>
                  </a:cubicBezTo>
                  <a:cubicBezTo>
                    <a:pt x="3" y="8"/>
                    <a:pt x="3" y="8"/>
                    <a:pt x="3" y="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9" name="Freeform 697">
              <a:extLst>
                <a:ext uri="{FF2B5EF4-FFF2-40B4-BE49-F238E27FC236}">
                  <a16:creationId xmlns:a16="http://schemas.microsoft.com/office/drawing/2014/main" id="{1600220F-33E6-F340-A208-F96E734E6C8B}"/>
                </a:ext>
              </a:extLst>
            </p:cNvPr>
            <p:cNvSpPr>
              <a:spLocks/>
            </p:cNvSpPr>
            <p:nvPr/>
          </p:nvSpPr>
          <p:spPr bwMode="auto">
            <a:xfrm>
              <a:off x="1755108" y="14639876"/>
              <a:ext cx="73025" cy="38100"/>
            </a:xfrm>
            <a:custGeom>
              <a:avLst/>
              <a:gdLst>
                <a:gd name="T0" fmla="*/ 5 w 23"/>
                <a:gd name="T1" fmla="*/ 11 h 12"/>
                <a:gd name="T2" fmla="*/ 3 w 23"/>
                <a:gd name="T3" fmla="*/ 12 h 12"/>
                <a:gd name="T4" fmla="*/ 2 w 23"/>
                <a:gd name="T5" fmla="*/ 11 h 12"/>
                <a:gd name="T6" fmla="*/ 2 w 23"/>
                <a:gd name="T7" fmla="*/ 10 h 12"/>
                <a:gd name="T8" fmla="*/ 2 w 23"/>
                <a:gd name="T9" fmla="*/ 8 h 12"/>
                <a:gd name="T10" fmla="*/ 1 w 23"/>
                <a:gd name="T11" fmla="*/ 8 h 12"/>
                <a:gd name="T12" fmla="*/ 1 w 23"/>
                <a:gd name="T13" fmla="*/ 6 h 12"/>
                <a:gd name="T14" fmla="*/ 2 w 23"/>
                <a:gd name="T15" fmla="*/ 4 h 12"/>
                <a:gd name="T16" fmla="*/ 5 w 23"/>
                <a:gd name="T17" fmla="*/ 4 h 12"/>
                <a:gd name="T18" fmla="*/ 8 w 23"/>
                <a:gd name="T19" fmla="*/ 2 h 12"/>
                <a:gd name="T20" fmla="*/ 10 w 23"/>
                <a:gd name="T21" fmla="*/ 0 h 12"/>
                <a:gd name="T22" fmla="*/ 10 w 23"/>
                <a:gd name="T23" fmla="*/ 3 h 12"/>
                <a:gd name="T24" fmla="*/ 12 w 23"/>
                <a:gd name="T25" fmla="*/ 5 h 12"/>
                <a:gd name="T26" fmla="*/ 13 w 23"/>
                <a:gd name="T27" fmla="*/ 5 h 12"/>
                <a:gd name="T28" fmla="*/ 15 w 23"/>
                <a:gd name="T29" fmla="*/ 4 h 12"/>
                <a:gd name="T30" fmla="*/ 18 w 23"/>
                <a:gd name="T31" fmla="*/ 5 h 12"/>
                <a:gd name="T32" fmla="*/ 19 w 23"/>
                <a:gd name="T33" fmla="*/ 8 h 12"/>
                <a:gd name="T34" fmla="*/ 20 w 23"/>
                <a:gd name="T35" fmla="*/ 9 h 12"/>
                <a:gd name="T36" fmla="*/ 21 w 23"/>
                <a:gd name="T37" fmla="*/ 8 h 12"/>
                <a:gd name="T38" fmla="*/ 23 w 23"/>
                <a:gd name="T39" fmla="*/ 9 h 12"/>
                <a:gd name="T40" fmla="*/ 22 w 23"/>
                <a:gd name="T41" fmla="*/ 12 h 12"/>
                <a:gd name="T42" fmla="*/ 20 w 23"/>
                <a:gd name="T43" fmla="*/ 12 h 12"/>
                <a:gd name="T44" fmla="*/ 19 w 23"/>
                <a:gd name="T45" fmla="*/ 11 h 12"/>
                <a:gd name="T46" fmla="*/ 16 w 23"/>
                <a:gd name="T47" fmla="*/ 10 h 12"/>
                <a:gd name="T48" fmla="*/ 15 w 23"/>
                <a:gd name="T49" fmla="*/ 9 h 12"/>
                <a:gd name="T50" fmla="*/ 13 w 23"/>
                <a:gd name="T51" fmla="*/ 8 h 12"/>
                <a:gd name="T52" fmla="*/ 11 w 23"/>
                <a:gd name="T53" fmla="*/ 9 h 12"/>
                <a:gd name="T54" fmla="*/ 10 w 23"/>
                <a:gd name="T55" fmla="*/ 9 h 12"/>
                <a:gd name="T56" fmla="*/ 9 w 23"/>
                <a:gd name="T57" fmla="*/ 9 h 12"/>
                <a:gd name="T58" fmla="*/ 6 w 23"/>
                <a:gd name="T59" fmla="*/ 10 h 12"/>
                <a:gd name="T60" fmla="*/ 5 w 23"/>
                <a:gd name="T6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5" y="11"/>
                  </a:moveTo>
                  <a:cubicBezTo>
                    <a:pt x="4" y="12"/>
                    <a:pt x="4" y="12"/>
                    <a:pt x="3" y="12"/>
                  </a:cubicBezTo>
                  <a:cubicBezTo>
                    <a:pt x="3" y="12"/>
                    <a:pt x="2" y="12"/>
                    <a:pt x="2" y="11"/>
                  </a:cubicBezTo>
                  <a:cubicBezTo>
                    <a:pt x="2" y="11"/>
                    <a:pt x="2" y="11"/>
                    <a:pt x="2" y="10"/>
                  </a:cubicBezTo>
                  <a:cubicBezTo>
                    <a:pt x="2" y="10"/>
                    <a:pt x="2" y="9"/>
                    <a:pt x="2" y="8"/>
                  </a:cubicBezTo>
                  <a:cubicBezTo>
                    <a:pt x="2" y="8"/>
                    <a:pt x="2" y="8"/>
                    <a:pt x="1" y="8"/>
                  </a:cubicBezTo>
                  <a:cubicBezTo>
                    <a:pt x="1" y="7"/>
                    <a:pt x="1" y="7"/>
                    <a:pt x="1" y="6"/>
                  </a:cubicBezTo>
                  <a:cubicBezTo>
                    <a:pt x="1" y="5"/>
                    <a:pt x="0" y="4"/>
                    <a:pt x="2" y="4"/>
                  </a:cubicBezTo>
                  <a:cubicBezTo>
                    <a:pt x="3" y="3"/>
                    <a:pt x="4" y="4"/>
                    <a:pt x="5" y="4"/>
                  </a:cubicBezTo>
                  <a:cubicBezTo>
                    <a:pt x="6" y="3"/>
                    <a:pt x="7" y="2"/>
                    <a:pt x="8" y="2"/>
                  </a:cubicBezTo>
                  <a:cubicBezTo>
                    <a:pt x="8" y="1"/>
                    <a:pt x="9" y="0"/>
                    <a:pt x="10" y="0"/>
                  </a:cubicBezTo>
                  <a:cubicBezTo>
                    <a:pt x="11" y="1"/>
                    <a:pt x="10" y="2"/>
                    <a:pt x="10" y="3"/>
                  </a:cubicBezTo>
                  <a:cubicBezTo>
                    <a:pt x="10" y="4"/>
                    <a:pt x="11" y="5"/>
                    <a:pt x="12" y="5"/>
                  </a:cubicBezTo>
                  <a:cubicBezTo>
                    <a:pt x="13" y="5"/>
                    <a:pt x="13" y="5"/>
                    <a:pt x="13" y="5"/>
                  </a:cubicBezTo>
                  <a:cubicBezTo>
                    <a:pt x="14" y="4"/>
                    <a:pt x="14" y="4"/>
                    <a:pt x="15" y="4"/>
                  </a:cubicBezTo>
                  <a:cubicBezTo>
                    <a:pt x="16" y="4"/>
                    <a:pt x="17" y="4"/>
                    <a:pt x="18" y="5"/>
                  </a:cubicBezTo>
                  <a:cubicBezTo>
                    <a:pt x="18" y="6"/>
                    <a:pt x="19" y="7"/>
                    <a:pt x="19" y="8"/>
                  </a:cubicBezTo>
                  <a:cubicBezTo>
                    <a:pt x="19" y="8"/>
                    <a:pt x="20" y="9"/>
                    <a:pt x="20" y="9"/>
                  </a:cubicBezTo>
                  <a:cubicBezTo>
                    <a:pt x="20" y="9"/>
                    <a:pt x="21" y="8"/>
                    <a:pt x="21" y="8"/>
                  </a:cubicBezTo>
                  <a:cubicBezTo>
                    <a:pt x="22" y="6"/>
                    <a:pt x="23" y="8"/>
                    <a:pt x="23" y="9"/>
                  </a:cubicBezTo>
                  <a:cubicBezTo>
                    <a:pt x="23" y="10"/>
                    <a:pt x="23" y="11"/>
                    <a:pt x="22" y="12"/>
                  </a:cubicBezTo>
                  <a:cubicBezTo>
                    <a:pt x="21" y="12"/>
                    <a:pt x="21" y="12"/>
                    <a:pt x="20" y="12"/>
                  </a:cubicBezTo>
                  <a:cubicBezTo>
                    <a:pt x="20" y="12"/>
                    <a:pt x="20" y="11"/>
                    <a:pt x="19" y="11"/>
                  </a:cubicBezTo>
                  <a:cubicBezTo>
                    <a:pt x="18" y="10"/>
                    <a:pt x="17" y="10"/>
                    <a:pt x="16" y="10"/>
                  </a:cubicBezTo>
                  <a:cubicBezTo>
                    <a:pt x="15" y="10"/>
                    <a:pt x="15" y="9"/>
                    <a:pt x="15" y="9"/>
                  </a:cubicBezTo>
                  <a:cubicBezTo>
                    <a:pt x="14" y="8"/>
                    <a:pt x="14" y="8"/>
                    <a:pt x="13" y="8"/>
                  </a:cubicBezTo>
                  <a:cubicBezTo>
                    <a:pt x="13" y="8"/>
                    <a:pt x="12" y="9"/>
                    <a:pt x="11" y="9"/>
                  </a:cubicBezTo>
                  <a:cubicBezTo>
                    <a:pt x="11" y="9"/>
                    <a:pt x="10" y="10"/>
                    <a:pt x="10" y="9"/>
                  </a:cubicBezTo>
                  <a:cubicBezTo>
                    <a:pt x="9" y="9"/>
                    <a:pt x="9" y="9"/>
                    <a:pt x="9" y="9"/>
                  </a:cubicBezTo>
                  <a:cubicBezTo>
                    <a:pt x="8" y="9"/>
                    <a:pt x="7" y="10"/>
                    <a:pt x="6" y="10"/>
                  </a:cubicBezTo>
                  <a:cubicBezTo>
                    <a:pt x="5" y="10"/>
                    <a:pt x="5" y="11"/>
                    <a:pt x="5"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0" name="Freeform 698">
              <a:extLst>
                <a:ext uri="{FF2B5EF4-FFF2-40B4-BE49-F238E27FC236}">
                  <a16:creationId xmlns:a16="http://schemas.microsoft.com/office/drawing/2014/main" id="{641F7DD5-6686-0E44-A8EA-5EDE59BDF477}"/>
                </a:ext>
              </a:extLst>
            </p:cNvPr>
            <p:cNvSpPr>
              <a:spLocks/>
            </p:cNvSpPr>
            <p:nvPr/>
          </p:nvSpPr>
          <p:spPr bwMode="auto">
            <a:xfrm>
              <a:off x="1793208" y="14592251"/>
              <a:ext cx="22225" cy="31750"/>
            </a:xfrm>
            <a:custGeom>
              <a:avLst/>
              <a:gdLst>
                <a:gd name="T0" fmla="*/ 6 w 7"/>
                <a:gd name="T1" fmla="*/ 3 h 10"/>
                <a:gd name="T2" fmla="*/ 7 w 7"/>
                <a:gd name="T3" fmla="*/ 6 h 10"/>
                <a:gd name="T4" fmla="*/ 7 w 7"/>
                <a:gd name="T5" fmla="*/ 8 h 10"/>
                <a:gd name="T6" fmla="*/ 5 w 7"/>
                <a:gd name="T7" fmla="*/ 10 h 10"/>
                <a:gd name="T8" fmla="*/ 3 w 7"/>
                <a:gd name="T9" fmla="*/ 10 h 10"/>
                <a:gd name="T10" fmla="*/ 1 w 7"/>
                <a:gd name="T11" fmla="*/ 6 h 10"/>
                <a:gd name="T12" fmla="*/ 0 w 7"/>
                <a:gd name="T13" fmla="*/ 3 h 10"/>
                <a:gd name="T14" fmla="*/ 1 w 7"/>
                <a:gd name="T15" fmla="*/ 0 h 10"/>
                <a:gd name="T16" fmla="*/ 3 w 7"/>
                <a:gd name="T17" fmla="*/ 1 h 10"/>
                <a:gd name="T18" fmla="*/ 6 w 7"/>
                <a:gd name="T19" fmla="*/ 3 h 10"/>
                <a:gd name="T20" fmla="*/ 6 w 7"/>
                <a:gd name="T2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6" y="3"/>
                  </a:moveTo>
                  <a:cubicBezTo>
                    <a:pt x="6" y="4"/>
                    <a:pt x="7" y="5"/>
                    <a:pt x="7" y="6"/>
                  </a:cubicBezTo>
                  <a:cubicBezTo>
                    <a:pt x="7" y="6"/>
                    <a:pt x="7" y="7"/>
                    <a:pt x="7" y="8"/>
                  </a:cubicBezTo>
                  <a:cubicBezTo>
                    <a:pt x="6" y="9"/>
                    <a:pt x="5" y="9"/>
                    <a:pt x="5" y="10"/>
                  </a:cubicBezTo>
                  <a:cubicBezTo>
                    <a:pt x="4" y="10"/>
                    <a:pt x="3" y="10"/>
                    <a:pt x="3" y="10"/>
                  </a:cubicBezTo>
                  <a:cubicBezTo>
                    <a:pt x="1" y="10"/>
                    <a:pt x="1" y="7"/>
                    <a:pt x="1" y="6"/>
                  </a:cubicBezTo>
                  <a:cubicBezTo>
                    <a:pt x="0" y="5"/>
                    <a:pt x="0" y="4"/>
                    <a:pt x="0" y="3"/>
                  </a:cubicBezTo>
                  <a:cubicBezTo>
                    <a:pt x="0" y="2"/>
                    <a:pt x="0" y="1"/>
                    <a:pt x="1" y="0"/>
                  </a:cubicBezTo>
                  <a:cubicBezTo>
                    <a:pt x="2" y="0"/>
                    <a:pt x="3" y="1"/>
                    <a:pt x="3" y="1"/>
                  </a:cubicBezTo>
                  <a:cubicBezTo>
                    <a:pt x="4" y="2"/>
                    <a:pt x="5" y="2"/>
                    <a:pt x="6" y="3"/>
                  </a:cubicBezTo>
                  <a:cubicBezTo>
                    <a:pt x="6" y="3"/>
                    <a:pt x="6" y="3"/>
                    <a:pt x="6"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1" name="Freeform 699">
              <a:extLst>
                <a:ext uri="{FF2B5EF4-FFF2-40B4-BE49-F238E27FC236}">
                  <a16:creationId xmlns:a16="http://schemas.microsoft.com/office/drawing/2014/main" id="{7985AE9F-9DA0-DB47-8F03-345F0E93092E}"/>
                </a:ext>
              </a:extLst>
            </p:cNvPr>
            <p:cNvSpPr>
              <a:spLocks/>
            </p:cNvSpPr>
            <p:nvPr/>
          </p:nvSpPr>
          <p:spPr bwMode="auto">
            <a:xfrm>
              <a:off x="1866232" y="14674801"/>
              <a:ext cx="19050" cy="44450"/>
            </a:xfrm>
            <a:custGeom>
              <a:avLst/>
              <a:gdLst>
                <a:gd name="T0" fmla="*/ 4 w 6"/>
                <a:gd name="T1" fmla="*/ 12 h 14"/>
                <a:gd name="T2" fmla="*/ 2 w 6"/>
                <a:gd name="T3" fmla="*/ 14 h 14"/>
                <a:gd name="T4" fmla="*/ 2 w 6"/>
                <a:gd name="T5" fmla="*/ 11 h 14"/>
                <a:gd name="T6" fmla="*/ 1 w 6"/>
                <a:gd name="T7" fmla="*/ 9 h 14"/>
                <a:gd name="T8" fmla="*/ 1 w 6"/>
                <a:gd name="T9" fmla="*/ 7 h 14"/>
                <a:gd name="T10" fmla="*/ 0 w 6"/>
                <a:gd name="T11" fmla="*/ 6 h 14"/>
                <a:gd name="T12" fmla="*/ 1 w 6"/>
                <a:gd name="T13" fmla="*/ 4 h 14"/>
                <a:gd name="T14" fmla="*/ 2 w 6"/>
                <a:gd name="T15" fmla="*/ 3 h 14"/>
                <a:gd name="T16" fmla="*/ 3 w 6"/>
                <a:gd name="T17" fmla="*/ 2 h 14"/>
                <a:gd name="T18" fmla="*/ 5 w 6"/>
                <a:gd name="T19" fmla="*/ 1 h 14"/>
                <a:gd name="T20" fmla="*/ 4 w 6"/>
                <a:gd name="T21" fmla="*/ 4 h 14"/>
                <a:gd name="T22" fmla="*/ 4 w 6"/>
                <a:gd name="T23" fmla="*/ 9 h 14"/>
                <a:gd name="T24" fmla="*/ 4 w 6"/>
                <a:gd name="T25" fmla="*/ 10 h 14"/>
                <a:gd name="T26" fmla="*/ 4 w 6"/>
                <a:gd name="T2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4">
                  <a:moveTo>
                    <a:pt x="4" y="12"/>
                  </a:moveTo>
                  <a:cubicBezTo>
                    <a:pt x="4" y="13"/>
                    <a:pt x="3" y="14"/>
                    <a:pt x="2" y="14"/>
                  </a:cubicBezTo>
                  <a:cubicBezTo>
                    <a:pt x="1" y="14"/>
                    <a:pt x="2" y="12"/>
                    <a:pt x="2" y="11"/>
                  </a:cubicBezTo>
                  <a:cubicBezTo>
                    <a:pt x="2" y="10"/>
                    <a:pt x="1" y="10"/>
                    <a:pt x="1" y="9"/>
                  </a:cubicBezTo>
                  <a:cubicBezTo>
                    <a:pt x="1" y="8"/>
                    <a:pt x="1" y="8"/>
                    <a:pt x="1" y="7"/>
                  </a:cubicBezTo>
                  <a:cubicBezTo>
                    <a:pt x="1" y="7"/>
                    <a:pt x="0" y="7"/>
                    <a:pt x="0" y="6"/>
                  </a:cubicBezTo>
                  <a:cubicBezTo>
                    <a:pt x="0" y="5"/>
                    <a:pt x="0" y="5"/>
                    <a:pt x="1" y="4"/>
                  </a:cubicBezTo>
                  <a:cubicBezTo>
                    <a:pt x="1" y="4"/>
                    <a:pt x="1" y="3"/>
                    <a:pt x="2" y="3"/>
                  </a:cubicBezTo>
                  <a:cubicBezTo>
                    <a:pt x="2" y="3"/>
                    <a:pt x="2" y="3"/>
                    <a:pt x="3" y="2"/>
                  </a:cubicBezTo>
                  <a:cubicBezTo>
                    <a:pt x="3" y="2"/>
                    <a:pt x="4" y="0"/>
                    <a:pt x="5" y="1"/>
                  </a:cubicBezTo>
                  <a:cubicBezTo>
                    <a:pt x="6" y="2"/>
                    <a:pt x="4" y="3"/>
                    <a:pt x="4" y="4"/>
                  </a:cubicBezTo>
                  <a:cubicBezTo>
                    <a:pt x="4" y="6"/>
                    <a:pt x="4" y="7"/>
                    <a:pt x="4" y="9"/>
                  </a:cubicBezTo>
                  <a:cubicBezTo>
                    <a:pt x="4" y="9"/>
                    <a:pt x="4" y="10"/>
                    <a:pt x="4" y="10"/>
                  </a:cubicBezTo>
                  <a:cubicBezTo>
                    <a:pt x="3" y="11"/>
                    <a:pt x="4" y="11"/>
                    <a:pt x="4"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2" name="Freeform 700">
              <a:extLst>
                <a:ext uri="{FF2B5EF4-FFF2-40B4-BE49-F238E27FC236}">
                  <a16:creationId xmlns:a16="http://schemas.microsoft.com/office/drawing/2014/main" id="{02600848-00F0-4547-8498-43E47B681C0E}"/>
                </a:ext>
              </a:extLst>
            </p:cNvPr>
            <p:cNvSpPr>
              <a:spLocks/>
            </p:cNvSpPr>
            <p:nvPr/>
          </p:nvSpPr>
          <p:spPr bwMode="auto">
            <a:xfrm>
              <a:off x="1885282" y="14166801"/>
              <a:ext cx="2166938" cy="1457325"/>
            </a:xfrm>
            <a:custGeom>
              <a:avLst/>
              <a:gdLst>
                <a:gd name="T0" fmla="*/ 328 w 682"/>
                <a:gd name="T1" fmla="*/ 357 h 459"/>
                <a:gd name="T2" fmla="*/ 306 w 682"/>
                <a:gd name="T3" fmla="*/ 349 h 459"/>
                <a:gd name="T4" fmla="*/ 277 w 682"/>
                <a:gd name="T5" fmla="*/ 340 h 459"/>
                <a:gd name="T6" fmla="*/ 253 w 682"/>
                <a:gd name="T7" fmla="*/ 318 h 459"/>
                <a:gd name="T8" fmla="*/ 221 w 682"/>
                <a:gd name="T9" fmla="*/ 309 h 459"/>
                <a:gd name="T10" fmla="*/ 200 w 682"/>
                <a:gd name="T11" fmla="*/ 297 h 459"/>
                <a:gd name="T12" fmla="*/ 188 w 682"/>
                <a:gd name="T13" fmla="*/ 291 h 459"/>
                <a:gd name="T14" fmla="*/ 151 w 682"/>
                <a:gd name="T15" fmla="*/ 265 h 459"/>
                <a:gd name="T16" fmla="*/ 83 w 682"/>
                <a:gd name="T17" fmla="*/ 246 h 459"/>
                <a:gd name="T18" fmla="*/ 16 w 682"/>
                <a:gd name="T19" fmla="*/ 230 h 459"/>
                <a:gd name="T20" fmla="*/ 2 w 682"/>
                <a:gd name="T21" fmla="*/ 176 h 459"/>
                <a:gd name="T22" fmla="*/ 18 w 682"/>
                <a:gd name="T23" fmla="*/ 119 h 459"/>
                <a:gd name="T24" fmla="*/ 53 w 682"/>
                <a:gd name="T25" fmla="*/ 99 h 459"/>
                <a:gd name="T26" fmla="*/ 64 w 682"/>
                <a:gd name="T27" fmla="*/ 91 h 459"/>
                <a:gd name="T28" fmla="*/ 92 w 682"/>
                <a:gd name="T29" fmla="*/ 121 h 459"/>
                <a:gd name="T30" fmla="*/ 125 w 682"/>
                <a:gd name="T31" fmla="*/ 89 h 459"/>
                <a:gd name="T32" fmla="*/ 181 w 682"/>
                <a:gd name="T33" fmla="*/ 63 h 459"/>
                <a:gd name="T34" fmla="*/ 221 w 682"/>
                <a:gd name="T35" fmla="*/ 89 h 459"/>
                <a:gd name="T36" fmla="*/ 254 w 682"/>
                <a:gd name="T37" fmla="*/ 113 h 459"/>
                <a:gd name="T38" fmla="*/ 269 w 682"/>
                <a:gd name="T39" fmla="*/ 121 h 459"/>
                <a:gd name="T40" fmla="*/ 302 w 682"/>
                <a:gd name="T41" fmla="*/ 120 h 459"/>
                <a:gd name="T42" fmla="*/ 318 w 682"/>
                <a:gd name="T43" fmla="*/ 106 h 459"/>
                <a:gd name="T44" fmla="*/ 335 w 682"/>
                <a:gd name="T45" fmla="*/ 100 h 459"/>
                <a:gd name="T46" fmla="*/ 363 w 682"/>
                <a:gd name="T47" fmla="*/ 102 h 459"/>
                <a:gd name="T48" fmla="*/ 382 w 682"/>
                <a:gd name="T49" fmla="*/ 103 h 459"/>
                <a:gd name="T50" fmla="*/ 411 w 682"/>
                <a:gd name="T51" fmla="*/ 98 h 459"/>
                <a:gd name="T52" fmla="*/ 436 w 682"/>
                <a:gd name="T53" fmla="*/ 92 h 459"/>
                <a:gd name="T54" fmla="*/ 462 w 682"/>
                <a:gd name="T55" fmla="*/ 84 h 459"/>
                <a:gd name="T56" fmla="*/ 482 w 682"/>
                <a:gd name="T57" fmla="*/ 53 h 459"/>
                <a:gd name="T58" fmla="*/ 530 w 682"/>
                <a:gd name="T59" fmla="*/ 46 h 459"/>
                <a:gd name="T60" fmla="*/ 565 w 682"/>
                <a:gd name="T61" fmla="*/ 54 h 459"/>
                <a:gd name="T62" fmla="*/ 590 w 682"/>
                <a:gd name="T63" fmla="*/ 26 h 459"/>
                <a:gd name="T64" fmla="*/ 596 w 682"/>
                <a:gd name="T65" fmla="*/ 22 h 459"/>
                <a:gd name="T66" fmla="*/ 630 w 682"/>
                <a:gd name="T67" fmla="*/ 18 h 459"/>
                <a:gd name="T68" fmla="*/ 664 w 682"/>
                <a:gd name="T69" fmla="*/ 3 h 459"/>
                <a:gd name="T70" fmla="*/ 655 w 682"/>
                <a:gd name="T71" fmla="*/ 63 h 459"/>
                <a:gd name="T72" fmla="*/ 638 w 682"/>
                <a:gd name="T73" fmla="*/ 88 h 459"/>
                <a:gd name="T74" fmla="*/ 627 w 682"/>
                <a:gd name="T75" fmla="*/ 100 h 459"/>
                <a:gd name="T76" fmla="*/ 614 w 682"/>
                <a:gd name="T77" fmla="*/ 123 h 459"/>
                <a:gd name="T78" fmla="*/ 602 w 682"/>
                <a:gd name="T79" fmla="*/ 143 h 459"/>
                <a:gd name="T80" fmla="*/ 595 w 682"/>
                <a:gd name="T81" fmla="*/ 172 h 459"/>
                <a:gd name="T82" fmla="*/ 588 w 682"/>
                <a:gd name="T83" fmla="*/ 196 h 459"/>
                <a:gd name="T84" fmla="*/ 578 w 682"/>
                <a:gd name="T85" fmla="*/ 219 h 459"/>
                <a:gd name="T86" fmla="*/ 573 w 682"/>
                <a:gd name="T87" fmla="*/ 238 h 459"/>
                <a:gd name="T88" fmla="*/ 578 w 682"/>
                <a:gd name="T89" fmla="*/ 262 h 459"/>
                <a:gd name="T90" fmla="*/ 605 w 682"/>
                <a:gd name="T91" fmla="*/ 281 h 459"/>
                <a:gd name="T92" fmla="*/ 604 w 682"/>
                <a:gd name="T93" fmla="*/ 307 h 459"/>
                <a:gd name="T94" fmla="*/ 634 w 682"/>
                <a:gd name="T95" fmla="*/ 334 h 459"/>
                <a:gd name="T96" fmla="*/ 630 w 682"/>
                <a:gd name="T97" fmla="*/ 354 h 459"/>
                <a:gd name="T98" fmla="*/ 602 w 682"/>
                <a:gd name="T99" fmla="*/ 393 h 459"/>
                <a:gd name="T100" fmla="*/ 606 w 682"/>
                <a:gd name="T101" fmla="*/ 447 h 459"/>
                <a:gd name="T102" fmla="*/ 583 w 682"/>
                <a:gd name="T103" fmla="*/ 448 h 459"/>
                <a:gd name="T104" fmla="*/ 553 w 682"/>
                <a:gd name="T105" fmla="*/ 442 h 459"/>
                <a:gd name="T106" fmla="*/ 542 w 682"/>
                <a:gd name="T107" fmla="*/ 442 h 459"/>
                <a:gd name="T108" fmla="*/ 519 w 682"/>
                <a:gd name="T109" fmla="*/ 446 h 459"/>
                <a:gd name="T110" fmla="*/ 495 w 682"/>
                <a:gd name="T111" fmla="*/ 436 h 459"/>
                <a:gd name="T112" fmla="*/ 469 w 682"/>
                <a:gd name="T113" fmla="*/ 428 h 459"/>
                <a:gd name="T114" fmla="*/ 451 w 682"/>
                <a:gd name="T115" fmla="*/ 417 h 459"/>
                <a:gd name="T116" fmla="*/ 442 w 682"/>
                <a:gd name="T117" fmla="*/ 400 h 459"/>
                <a:gd name="T118" fmla="*/ 371 w 682"/>
                <a:gd name="T119" fmla="*/ 35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2" h="459">
                  <a:moveTo>
                    <a:pt x="363" y="354"/>
                  </a:moveTo>
                  <a:cubicBezTo>
                    <a:pt x="361" y="354"/>
                    <a:pt x="359" y="354"/>
                    <a:pt x="357" y="354"/>
                  </a:cubicBezTo>
                  <a:cubicBezTo>
                    <a:pt x="355" y="354"/>
                    <a:pt x="354" y="355"/>
                    <a:pt x="352" y="355"/>
                  </a:cubicBezTo>
                  <a:cubicBezTo>
                    <a:pt x="351" y="355"/>
                    <a:pt x="350" y="356"/>
                    <a:pt x="349" y="356"/>
                  </a:cubicBezTo>
                  <a:cubicBezTo>
                    <a:pt x="347" y="356"/>
                    <a:pt x="346" y="355"/>
                    <a:pt x="344" y="356"/>
                  </a:cubicBezTo>
                  <a:cubicBezTo>
                    <a:pt x="343" y="356"/>
                    <a:pt x="342" y="356"/>
                    <a:pt x="340" y="357"/>
                  </a:cubicBezTo>
                  <a:cubicBezTo>
                    <a:pt x="339" y="358"/>
                    <a:pt x="338" y="358"/>
                    <a:pt x="336" y="358"/>
                  </a:cubicBezTo>
                  <a:cubicBezTo>
                    <a:pt x="335" y="358"/>
                    <a:pt x="334" y="358"/>
                    <a:pt x="332" y="358"/>
                  </a:cubicBezTo>
                  <a:cubicBezTo>
                    <a:pt x="332" y="358"/>
                    <a:pt x="331" y="358"/>
                    <a:pt x="330" y="357"/>
                  </a:cubicBezTo>
                  <a:cubicBezTo>
                    <a:pt x="329" y="357"/>
                    <a:pt x="329" y="357"/>
                    <a:pt x="328" y="357"/>
                  </a:cubicBezTo>
                  <a:cubicBezTo>
                    <a:pt x="327" y="357"/>
                    <a:pt x="326" y="357"/>
                    <a:pt x="326" y="357"/>
                  </a:cubicBezTo>
                  <a:cubicBezTo>
                    <a:pt x="325" y="357"/>
                    <a:pt x="324" y="357"/>
                    <a:pt x="324" y="357"/>
                  </a:cubicBezTo>
                  <a:cubicBezTo>
                    <a:pt x="323" y="357"/>
                    <a:pt x="323" y="356"/>
                    <a:pt x="322" y="356"/>
                  </a:cubicBezTo>
                  <a:cubicBezTo>
                    <a:pt x="322" y="356"/>
                    <a:pt x="321" y="355"/>
                    <a:pt x="321" y="355"/>
                  </a:cubicBezTo>
                  <a:cubicBezTo>
                    <a:pt x="320" y="354"/>
                    <a:pt x="319" y="353"/>
                    <a:pt x="318" y="352"/>
                  </a:cubicBezTo>
                  <a:cubicBezTo>
                    <a:pt x="317" y="352"/>
                    <a:pt x="316" y="351"/>
                    <a:pt x="315" y="351"/>
                  </a:cubicBezTo>
                  <a:cubicBezTo>
                    <a:pt x="315" y="351"/>
                    <a:pt x="314" y="351"/>
                    <a:pt x="313" y="350"/>
                  </a:cubicBezTo>
                  <a:cubicBezTo>
                    <a:pt x="313" y="350"/>
                    <a:pt x="312" y="350"/>
                    <a:pt x="312" y="350"/>
                  </a:cubicBezTo>
                  <a:cubicBezTo>
                    <a:pt x="311" y="349"/>
                    <a:pt x="311" y="350"/>
                    <a:pt x="310" y="349"/>
                  </a:cubicBezTo>
                  <a:cubicBezTo>
                    <a:pt x="309" y="349"/>
                    <a:pt x="307" y="349"/>
                    <a:pt x="306" y="349"/>
                  </a:cubicBezTo>
                  <a:cubicBezTo>
                    <a:pt x="304" y="348"/>
                    <a:pt x="302" y="348"/>
                    <a:pt x="300" y="348"/>
                  </a:cubicBezTo>
                  <a:cubicBezTo>
                    <a:pt x="298" y="348"/>
                    <a:pt x="297" y="348"/>
                    <a:pt x="295" y="348"/>
                  </a:cubicBezTo>
                  <a:cubicBezTo>
                    <a:pt x="294" y="348"/>
                    <a:pt x="293" y="348"/>
                    <a:pt x="293" y="348"/>
                  </a:cubicBezTo>
                  <a:cubicBezTo>
                    <a:pt x="292" y="348"/>
                    <a:pt x="291" y="348"/>
                    <a:pt x="291" y="348"/>
                  </a:cubicBezTo>
                  <a:cubicBezTo>
                    <a:pt x="290" y="348"/>
                    <a:pt x="288" y="348"/>
                    <a:pt x="287" y="348"/>
                  </a:cubicBezTo>
                  <a:cubicBezTo>
                    <a:pt x="286" y="348"/>
                    <a:pt x="286" y="347"/>
                    <a:pt x="286" y="347"/>
                  </a:cubicBezTo>
                  <a:cubicBezTo>
                    <a:pt x="285" y="347"/>
                    <a:pt x="285" y="346"/>
                    <a:pt x="284" y="346"/>
                  </a:cubicBezTo>
                  <a:cubicBezTo>
                    <a:pt x="283" y="345"/>
                    <a:pt x="282" y="344"/>
                    <a:pt x="280" y="343"/>
                  </a:cubicBezTo>
                  <a:cubicBezTo>
                    <a:pt x="280" y="342"/>
                    <a:pt x="279" y="342"/>
                    <a:pt x="278" y="341"/>
                  </a:cubicBezTo>
                  <a:cubicBezTo>
                    <a:pt x="278" y="341"/>
                    <a:pt x="277" y="340"/>
                    <a:pt x="277" y="340"/>
                  </a:cubicBezTo>
                  <a:cubicBezTo>
                    <a:pt x="276" y="339"/>
                    <a:pt x="274" y="338"/>
                    <a:pt x="273" y="337"/>
                  </a:cubicBezTo>
                  <a:cubicBezTo>
                    <a:pt x="273" y="336"/>
                    <a:pt x="272" y="336"/>
                    <a:pt x="271" y="335"/>
                  </a:cubicBezTo>
                  <a:cubicBezTo>
                    <a:pt x="270" y="334"/>
                    <a:pt x="270" y="334"/>
                    <a:pt x="269" y="333"/>
                  </a:cubicBezTo>
                  <a:cubicBezTo>
                    <a:pt x="268" y="332"/>
                    <a:pt x="267" y="331"/>
                    <a:pt x="265" y="330"/>
                  </a:cubicBezTo>
                  <a:cubicBezTo>
                    <a:pt x="264" y="330"/>
                    <a:pt x="264" y="329"/>
                    <a:pt x="263" y="329"/>
                  </a:cubicBezTo>
                  <a:cubicBezTo>
                    <a:pt x="263" y="328"/>
                    <a:pt x="262" y="328"/>
                    <a:pt x="262" y="328"/>
                  </a:cubicBezTo>
                  <a:cubicBezTo>
                    <a:pt x="261" y="327"/>
                    <a:pt x="259" y="326"/>
                    <a:pt x="258" y="324"/>
                  </a:cubicBezTo>
                  <a:cubicBezTo>
                    <a:pt x="258" y="323"/>
                    <a:pt x="256" y="322"/>
                    <a:pt x="255" y="321"/>
                  </a:cubicBezTo>
                  <a:cubicBezTo>
                    <a:pt x="255" y="321"/>
                    <a:pt x="255" y="320"/>
                    <a:pt x="254" y="319"/>
                  </a:cubicBezTo>
                  <a:cubicBezTo>
                    <a:pt x="254" y="319"/>
                    <a:pt x="253" y="318"/>
                    <a:pt x="253" y="318"/>
                  </a:cubicBezTo>
                  <a:cubicBezTo>
                    <a:pt x="252" y="316"/>
                    <a:pt x="251" y="315"/>
                    <a:pt x="249" y="315"/>
                  </a:cubicBezTo>
                  <a:cubicBezTo>
                    <a:pt x="248" y="315"/>
                    <a:pt x="248" y="315"/>
                    <a:pt x="247" y="315"/>
                  </a:cubicBezTo>
                  <a:cubicBezTo>
                    <a:pt x="246" y="315"/>
                    <a:pt x="245" y="315"/>
                    <a:pt x="245" y="316"/>
                  </a:cubicBezTo>
                  <a:cubicBezTo>
                    <a:pt x="243" y="316"/>
                    <a:pt x="241" y="316"/>
                    <a:pt x="240" y="315"/>
                  </a:cubicBezTo>
                  <a:cubicBezTo>
                    <a:pt x="238" y="315"/>
                    <a:pt x="237" y="314"/>
                    <a:pt x="236" y="314"/>
                  </a:cubicBezTo>
                  <a:cubicBezTo>
                    <a:pt x="234" y="314"/>
                    <a:pt x="233" y="314"/>
                    <a:pt x="232" y="313"/>
                  </a:cubicBezTo>
                  <a:cubicBezTo>
                    <a:pt x="231" y="313"/>
                    <a:pt x="230" y="313"/>
                    <a:pt x="230" y="313"/>
                  </a:cubicBezTo>
                  <a:cubicBezTo>
                    <a:pt x="229" y="313"/>
                    <a:pt x="228" y="313"/>
                    <a:pt x="228" y="313"/>
                  </a:cubicBezTo>
                  <a:cubicBezTo>
                    <a:pt x="226" y="312"/>
                    <a:pt x="225" y="312"/>
                    <a:pt x="224" y="312"/>
                  </a:cubicBezTo>
                  <a:cubicBezTo>
                    <a:pt x="222" y="311"/>
                    <a:pt x="222" y="310"/>
                    <a:pt x="221" y="309"/>
                  </a:cubicBezTo>
                  <a:cubicBezTo>
                    <a:pt x="219" y="308"/>
                    <a:pt x="218" y="307"/>
                    <a:pt x="217" y="306"/>
                  </a:cubicBezTo>
                  <a:cubicBezTo>
                    <a:pt x="216" y="305"/>
                    <a:pt x="214" y="304"/>
                    <a:pt x="213" y="304"/>
                  </a:cubicBezTo>
                  <a:cubicBezTo>
                    <a:pt x="211" y="304"/>
                    <a:pt x="210" y="304"/>
                    <a:pt x="209" y="303"/>
                  </a:cubicBezTo>
                  <a:cubicBezTo>
                    <a:pt x="209" y="303"/>
                    <a:pt x="208" y="303"/>
                    <a:pt x="208" y="302"/>
                  </a:cubicBezTo>
                  <a:cubicBezTo>
                    <a:pt x="207" y="302"/>
                    <a:pt x="207" y="301"/>
                    <a:pt x="207" y="301"/>
                  </a:cubicBezTo>
                  <a:cubicBezTo>
                    <a:pt x="206" y="301"/>
                    <a:pt x="206" y="300"/>
                    <a:pt x="205" y="299"/>
                  </a:cubicBezTo>
                  <a:cubicBezTo>
                    <a:pt x="205" y="299"/>
                    <a:pt x="204" y="299"/>
                    <a:pt x="203" y="299"/>
                  </a:cubicBezTo>
                  <a:cubicBezTo>
                    <a:pt x="203" y="299"/>
                    <a:pt x="202" y="299"/>
                    <a:pt x="201" y="298"/>
                  </a:cubicBezTo>
                  <a:cubicBezTo>
                    <a:pt x="201" y="298"/>
                    <a:pt x="201" y="298"/>
                    <a:pt x="201" y="298"/>
                  </a:cubicBezTo>
                  <a:cubicBezTo>
                    <a:pt x="200" y="298"/>
                    <a:pt x="200" y="297"/>
                    <a:pt x="200" y="297"/>
                  </a:cubicBezTo>
                  <a:cubicBezTo>
                    <a:pt x="199" y="297"/>
                    <a:pt x="199" y="296"/>
                    <a:pt x="198" y="295"/>
                  </a:cubicBezTo>
                  <a:cubicBezTo>
                    <a:pt x="198" y="295"/>
                    <a:pt x="198" y="295"/>
                    <a:pt x="198" y="294"/>
                  </a:cubicBezTo>
                  <a:cubicBezTo>
                    <a:pt x="198" y="294"/>
                    <a:pt x="198" y="294"/>
                    <a:pt x="197" y="294"/>
                  </a:cubicBezTo>
                  <a:cubicBezTo>
                    <a:pt x="197" y="293"/>
                    <a:pt x="196" y="293"/>
                    <a:pt x="196" y="293"/>
                  </a:cubicBezTo>
                  <a:cubicBezTo>
                    <a:pt x="196" y="293"/>
                    <a:pt x="195" y="293"/>
                    <a:pt x="195" y="292"/>
                  </a:cubicBezTo>
                  <a:cubicBezTo>
                    <a:pt x="195" y="292"/>
                    <a:pt x="195" y="292"/>
                    <a:pt x="195" y="292"/>
                  </a:cubicBezTo>
                  <a:cubicBezTo>
                    <a:pt x="195" y="292"/>
                    <a:pt x="195" y="292"/>
                    <a:pt x="195" y="292"/>
                  </a:cubicBezTo>
                  <a:cubicBezTo>
                    <a:pt x="195" y="292"/>
                    <a:pt x="194" y="292"/>
                    <a:pt x="194" y="292"/>
                  </a:cubicBezTo>
                  <a:cubicBezTo>
                    <a:pt x="193" y="292"/>
                    <a:pt x="192" y="292"/>
                    <a:pt x="191" y="292"/>
                  </a:cubicBezTo>
                  <a:cubicBezTo>
                    <a:pt x="190" y="292"/>
                    <a:pt x="189" y="291"/>
                    <a:pt x="188" y="291"/>
                  </a:cubicBezTo>
                  <a:cubicBezTo>
                    <a:pt x="188" y="291"/>
                    <a:pt x="188" y="291"/>
                    <a:pt x="187" y="291"/>
                  </a:cubicBezTo>
                  <a:cubicBezTo>
                    <a:pt x="187" y="291"/>
                    <a:pt x="186" y="291"/>
                    <a:pt x="185" y="291"/>
                  </a:cubicBezTo>
                  <a:cubicBezTo>
                    <a:pt x="185" y="290"/>
                    <a:pt x="185" y="290"/>
                    <a:pt x="184" y="289"/>
                  </a:cubicBezTo>
                  <a:cubicBezTo>
                    <a:pt x="184" y="289"/>
                    <a:pt x="184" y="288"/>
                    <a:pt x="183" y="288"/>
                  </a:cubicBezTo>
                  <a:cubicBezTo>
                    <a:pt x="183" y="287"/>
                    <a:pt x="182" y="285"/>
                    <a:pt x="181" y="284"/>
                  </a:cubicBezTo>
                  <a:cubicBezTo>
                    <a:pt x="180" y="283"/>
                    <a:pt x="178" y="281"/>
                    <a:pt x="177" y="280"/>
                  </a:cubicBezTo>
                  <a:cubicBezTo>
                    <a:pt x="176" y="278"/>
                    <a:pt x="174" y="277"/>
                    <a:pt x="172" y="276"/>
                  </a:cubicBezTo>
                  <a:cubicBezTo>
                    <a:pt x="171" y="275"/>
                    <a:pt x="169" y="275"/>
                    <a:pt x="167" y="274"/>
                  </a:cubicBezTo>
                  <a:cubicBezTo>
                    <a:pt x="165" y="273"/>
                    <a:pt x="163" y="272"/>
                    <a:pt x="162" y="270"/>
                  </a:cubicBezTo>
                  <a:cubicBezTo>
                    <a:pt x="159" y="268"/>
                    <a:pt x="156" y="265"/>
                    <a:pt x="151" y="265"/>
                  </a:cubicBezTo>
                  <a:cubicBezTo>
                    <a:pt x="149" y="265"/>
                    <a:pt x="148" y="265"/>
                    <a:pt x="146" y="265"/>
                  </a:cubicBezTo>
                  <a:cubicBezTo>
                    <a:pt x="144" y="264"/>
                    <a:pt x="142" y="264"/>
                    <a:pt x="140" y="263"/>
                  </a:cubicBezTo>
                  <a:cubicBezTo>
                    <a:pt x="137" y="263"/>
                    <a:pt x="132" y="265"/>
                    <a:pt x="129" y="262"/>
                  </a:cubicBezTo>
                  <a:cubicBezTo>
                    <a:pt x="127" y="261"/>
                    <a:pt x="126" y="260"/>
                    <a:pt x="124" y="258"/>
                  </a:cubicBezTo>
                  <a:cubicBezTo>
                    <a:pt x="122" y="257"/>
                    <a:pt x="120" y="256"/>
                    <a:pt x="119" y="254"/>
                  </a:cubicBezTo>
                  <a:cubicBezTo>
                    <a:pt x="118" y="253"/>
                    <a:pt x="117" y="251"/>
                    <a:pt x="115" y="250"/>
                  </a:cubicBezTo>
                  <a:cubicBezTo>
                    <a:pt x="113" y="248"/>
                    <a:pt x="111" y="248"/>
                    <a:pt x="109" y="248"/>
                  </a:cubicBezTo>
                  <a:cubicBezTo>
                    <a:pt x="107" y="248"/>
                    <a:pt x="105" y="248"/>
                    <a:pt x="103" y="247"/>
                  </a:cubicBezTo>
                  <a:cubicBezTo>
                    <a:pt x="101" y="246"/>
                    <a:pt x="99" y="246"/>
                    <a:pt x="97" y="245"/>
                  </a:cubicBezTo>
                  <a:cubicBezTo>
                    <a:pt x="92" y="244"/>
                    <a:pt x="88" y="245"/>
                    <a:pt x="83" y="246"/>
                  </a:cubicBezTo>
                  <a:cubicBezTo>
                    <a:pt x="79" y="247"/>
                    <a:pt x="74" y="247"/>
                    <a:pt x="70" y="248"/>
                  </a:cubicBezTo>
                  <a:cubicBezTo>
                    <a:pt x="65" y="249"/>
                    <a:pt x="61" y="250"/>
                    <a:pt x="57" y="252"/>
                  </a:cubicBezTo>
                  <a:cubicBezTo>
                    <a:pt x="54" y="253"/>
                    <a:pt x="49" y="254"/>
                    <a:pt x="46" y="252"/>
                  </a:cubicBezTo>
                  <a:cubicBezTo>
                    <a:pt x="45" y="250"/>
                    <a:pt x="44" y="248"/>
                    <a:pt x="43" y="247"/>
                  </a:cubicBezTo>
                  <a:cubicBezTo>
                    <a:pt x="42" y="245"/>
                    <a:pt x="42" y="244"/>
                    <a:pt x="41" y="242"/>
                  </a:cubicBezTo>
                  <a:cubicBezTo>
                    <a:pt x="39" y="241"/>
                    <a:pt x="38" y="240"/>
                    <a:pt x="38" y="238"/>
                  </a:cubicBezTo>
                  <a:cubicBezTo>
                    <a:pt x="37" y="237"/>
                    <a:pt x="36" y="235"/>
                    <a:pt x="34" y="234"/>
                  </a:cubicBezTo>
                  <a:cubicBezTo>
                    <a:pt x="33" y="233"/>
                    <a:pt x="31" y="233"/>
                    <a:pt x="29" y="232"/>
                  </a:cubicBezTo>
                  <a:cubicBezTo>
                    <a:pt x="26" y="232"/>
                    <a:pt x="24" y="231"/>
                    <a:pt x="22" y="231"/>
                  </a:cubicBezTo>
                  <a:cubicBezTo>
                    <a:pt x="20" y="231"/>
                    <a:pt x="18" y="231"/>
                    <a:pt x="16" y="230"/>
                  </a:cubicBezTo>
                  <a:cubicBezTo>
                    <a:pt x="14" y="230"/>
                    <a:pt x="13" y="228"/>
                    <a:pt x="12" y="226"/>
                  </a:cubicBezTo>
                  <a:cubicBezTo>
                    <a:pt x="11" y="224"/>
                    <a:pt x="10" y="222"/>
                    <a:pt x="9" y="221"/>
                  </a:cubicBezTo>
                  <a:cubicBezTo>
                    <a:pt x="8" y="219"/>
                    <a:pt x="6" y="218"/>
                    <a:pt x="5" y="217"/>
                  </a:cubicBezTo>
                  <a:cubicBezTo>
                    <a:pt x="4" y="215"/>
                    <a:pt x="5" y="213"/>
                    <a:pt x="5" y="211"/>
                  </a:cubicBezTo>
                  <a:cubicBezTo>
                    <a:pt x="5" y="209"/>
                    <a:pt x="5" y="206"/>
                    <a:pt x="4" y="204"/>
                  </a:cubicBezTo>
                  <a:cubicBezTo>
                    <a:pt x="3" y="202"/>
                    <a:pt x="2" y="200"/>
                    <a:pt x="1" y="198"/>
                  </a:cubicBezTo>
                  <a:cubicBezTo>
                    <a:pt x="1" y="196"/>
                    <a:pt x="1" y="194"/>
                    <a:pt x="1" y="192"/>
                  </a:cubicBezTo>
                  <a:cubicBezTo>
                    <a:pt x="1" y="190"/>
                    <a:pt x="2" y="188"/>
                    <a:pt x="2" y="187"/>
                  </a:cubicBezTo>
                  <a:cubicBezTo>
                    <a:pt x="2" y="185"/>
                    <a:pt x="2" y="184"/>
                    <a:pt x="2" y="182"/>
                  </a:cubicBezTo>
                  <a:cubicBezTo>
                    <a:pt x="1" y="180"/>
                    <a:pt x="1" y="178"/>
                    <a:pt x="2" y="176"/>
                  </a:cubicBezTo>
                  <a:cubicBezTo>
                    <a:pt x="3" y="174"/>
                    <a:pt x="4" y="172"/>
                    <a:pt x="4" y="169"/>
                  </a:cubicBezTo>
                  <a:cubicBezTo>
                    <a:pt x="4" y="168"/>
                    <a:pt x="4" y="166"/>
                    <a:pt x="3" y="165"/>
                  </a:cubicBezTo>
                  <a:cubicBezTo>
                    <a:pt x="2" y="162"/>
                    <a:pt x="0" y="160"/>
                    <a:pt x="1" y="157"/>
                  </a:cubicBezTo>
                  <a:cubicBezTo>
                    <a:pt x="1" y="156"/>
                    <a:pt x="2" y="154"/>
                    <a:pt x="3" y="153"/>
                  </a:cubicBezTo>
                  <a:cubicBezTo>
                    <a:pt x="4" y="151"/>
                    <a:pt x="5" y="149"/>
                    <a:pt x="5" y="147"/>
                  </a:cubicBezTo>
                  <a:cubicBezTo>
                    <a:pt x="6" y="145"/>
                    <a:pt x="6" y="143"/>
                    <a:pt x="7" y="142"/>
                  </a:cubicBezTo>
                  <a:cubicBezTo>
                    <a:pt x="7" y="140"/>
                    <a:pt x="8" y="138"/>
                    <a:pt x="9" y="136"/>
                  </a:cubicBezTo>
                  <a:cubicBezTo>
                    <a:pt x="10" y="133"/>
                    <a:pt x="12" y="131"/>
                    <a:pt x="14" y="128"/>
                  </a:cubicBezTo>
                  <a:cubicBezTo>
                    <a:pt x="15" y="127"/>
                    <a:pt x="16" y="126"/>
                    <a:pt x="17" y="125"/>
                  </a:cubicBezTo>
                  <a:cubicBezTo>
                    <a:pt x="17" y="123"/>
                    <a:pt x="18" y="121"/>
                    <a:pt x="18" y="119"/>
                  </a:cubicBezTo>
                  <a:cubicBezTo>
                    <a:pt x="19" y="118"/>
                    <a:pt x="19" y="116"/>
                    <a:pt x="21" y="115"/>
                  </a:cubicBezTo>
                  <a:cubicBezTo>
                    <a:pt x="22" y="114"/>
                    <a:pt x="24" y="114"/>
                    <a:pt x="25" y="115"/>
                  </a:cubicBezTo>
                  <a:cubicBezTo>
                    <a:pt x="27" y="115"/>
                    <a:pt x="28" y="115"/>
                    <a:pt x="29" y="114"/>
                  </a:cubicBezTo>
                  <a:cubicBezTo>
                    <a:pt x="31" y="113"/>
                    <a:pt x="32" y="112"/>
                    <a:pt x="34" y="111"/>
                  </a:cubicBezTo>
                  <a:cubicBezTo>
                    <a:pt x="35" y="110"/>
                    <a:pt x="37" y="109"/>
                    <a:pt x="38" y="109"/>
                  </a:cubicBezTo>
                  <a:cubicBezTo>
                    <a:pt x="39" y="108"/>
                    <a:pt x="40" y="108"/>
                    <a:pt x="40" y="107"/>
                  </a:cubicBezTo>
                  <a:cubicBezTo>
                    <a:pt x="40" y="105"/>
                    <a:pt x="39" y="104"/>
                    <a:pt x="40" y="103"/>
                  </a:cubicBezTo>
                  <a:cubicBezTo>
                    <a:pt x="40" y="101"/>
                    <a:pt x="42" y="100"/>
                    <a:pt x="43" y="100"/>
                  </a:cubicBezTo>
                  <a:cubicBezTo>
                    <a:pt x="45" y="100"/>
                    <a:pt x="47" y="101"/>
                    <a:pt x="49" y="101"/>
                  </a:cubicBezTo>
                  <a:cubicBezTo>
                    <a:pt x="51" y="101"/>
                    <a:pt x="52" y="101"/>
                    <a:pt x="53" y="99"/>
                  </a:cubicBezTo>
                  <a:cubicBezTo>
                    <a:pt x="54" y="98"/>
                    <a:pt x="54" y="96"/>
                    <a:pt x="55" y="94"/>
                  </a:cubicBezTo>
                  <a:cubicBezTo>
                    <a:pt x="55" y="93"/>
                    <a:pt x="56" y="91"/>
                    <a:pt x="55" y="90"/>
                  </a:cubicBezTo>
                  <a:cubicBezTo>
                    <a:pt x="55" y="88"/>
                    <a:pt x="53" y="87"/>
                    <a:pt x="52" y="85"/>
                  </a:cubicBezTo>
                  <a:cubicBezTo>
                    <a:pt x="51" y="84"/>
                    <a:pt x="50" y="82"/>
                    <a:pt x="50" y="80"/>
                  </a:cubicBezTo>
                  <a:cubicBezTo>
                    <a:pt x="49" y="79"/>
                    <a:pt x="49" y="78"/>
                    <a:pt x="51" y="78"/>
                  </a:cubicBezTo>
                  <a:cubicBezTo>
                    <a:pt x="52" y="78"/>
                    <a:pt x="53" y="78"/>
                    <a:pt x="54" y="78"/>
                  </a:cubicBezTo>
                  <a:cubicBezTo>
                    <a:pt x="55" y="79"/>
                    <a:pt x="57" y="79"/>
                    <a:pt x="58" y="80"/>
                  </a:cubicBezTo>
                  <a:cubicBezTo>
                    <a:pt x="60" y="80"/>
                    <a:pt x="61" y="80"/>
                    <a:pt x="62" y="82"/>
                  </a:cubicBezTo>
                  <a:cubicBezTo>
                    <a:pt x="63" y="83"/>
                    <a:pt x="63" y="84"/>
                    <a:pt x="63" y="86"/>
                  </a:cubicBezTo>
                  <a:cubicBezTo>
                    <a:pt x="63" y="87"/>
                    <a:pt x="63" y="89"/>
                    <a:pt x="64" y="91"/>
                  </a:cubicBezTo>
                  <a:cubicBezTo>
                    <a:pt x="65" y="93"/>
                    <a:pt x="67" y="94"/>
                    <a:pt x="69" y="96"/>
                  </a:cubicBezTo>
                  <a:cubicBezTo>
                    <a:pt x="70" y="99"/>
                    <a:pt x="70" y="101"/>
                    <a:pt x="70" y="104"/>
                  </a:cubicBezTo>
                  <a:cubicBezTo>
                    <a:pt x="71" y="105"/>
                    <a:pt x="71" y="108"/>
                    <a:pt x="72" y="109"/>
                  </a:cubicBezTo>
                  <a:cubicBezTo>
                    <a:pt x="73" y="110"/>
                    <a:pt x="73" y="110"/>
                    <a:pt x="74" y="110"/>
                  </a:cubicBezTo>
                  <a:cubicBezTo>
                    <a:pt x="75" y="111"/>
                    <a:pt x="76" y="110"/>
                    <a:pt x="77" y="110"/>
                  </a:cubicBezTo>
                  <a:cubicBezTo>
                    <a:pt x="78" y="110"/>
                    <a:pt x="79" y="110"/>
                    <a:pt x="80" y="111"/>
                  </a:cubicBezTo>
                  <a:cubicBezTo>
                    <a:pt x="80" y="112"/>
                    <a:pt x="81" y="112"/>
                    <a:pt x="81" y="113"/>
                  </a:cubicBezTo>
                  <a:cubicBezTo>
                    <a:pt x="83" y="116"/>
                    <a:pt x="85" y="119"/>
                    <a:pt x="88" y="120"/>
                  </a:cubicBezTo>
                  <a:cubicBezTo>
                    <a:pt x="88" y="121"/>
                    <a:pt x="89" y="121"/>
                    <a:pt x="90" y="121"/>
                  </a:cubicBezTo>
                  <a:cubicBezTo>
                    <a:pt x="91" y="121"/>
                    <a:pt x="91" y="121"/>
                    <a:pt x="92" y="121"/>
                  </a:cubicBezTo>
                  <a:cubicBezTo>
                    <a:pt x="94" y="120"/>
                    <a:pt x="96" y="120"/>
                    <a:pt x="98" y="120"/>
                  </a:cubicBezTo>
                  <a:cubicBezTo>
                    <a:pt x="98" y="119"/>
                    <a:pt x="99" y="119"/>
                    <a:pt x="100" y="119"/>
                  </a:cubicBezTo>
                  <a:cubicBezTo>
                    <a:pt x="102" y="118"/>
                    <a:pt x="104" y="117"/>
                    <a:pt x="105" y="115"/>
                  </a:cubicBezTo>
                  <a:cubicBezTo>
                    <a:pt x="106" y="114"/>
                    <a:pt x="108" y="114"/>
                    <a:pt x="109" y="113"/>
                  </a:cubicBezTo>
                  <a:cubicBezTo>
                    <a:pt x="111" y="112"/>
                    <a:pt x="113" y="111"/>
                    <a:pt x="115" y="110"/>
                  </a:cubicBezTo>
                  <a:cubicBezTo>
                    <a:pt x="116" y="109"/>
                    <a:pt x="117" y="107"/>
                    <a:pt x="118" y="106"/>
                  </a:cubicBezTo>
                  <a:cubicBezTo>
                    <a:pt x="120" y="105"/>
                    <a:pt x="121" y="105"/>
                    <a:pt x="123" y="105"/>
                  </a:cubicBezTo>
                  <a:cubicBezTo>
                    <a:pt x="125" y="105"/>
                    <a:pt x="126" y="105"/>
                    <a:pt x="127" y="103"/>
                  </a:cubicBezTo>
                  <a:cubicBezTo>
                    <a:pt x="128" y="102"/>
                    <a:pt x="128" y="101"/>
                    <a:pt x="128" y="99"/>
                  </a:cubicBezTo>
                  <a:cubicBezTo>
                    <a:pt x="127" y="96"/>
                    <a:pt x="125" y="93"/>
                    <a:pt x="125" y="89"/>
                  </a:cubicBezTo>
                  <a:cubicBezTo>
                    <a:pt x="125" y="85"/>
                    <a:pt x="127" y="83"/>
                    <a:pt x="129" y="80"/>
                  </a:cubicBezTo>
                  <a:cubicBezTo>
                    <a:pt x="130" y="76"/>
                    <a:pt x="131" y="72"/>
                    <a:pt x="134" y="71"/>
                  </a:cubicBezTo>
                  <a:cubicBezTo>
                    <a:pt x="138" y="69"/>
                    <a:pt x="142" y="69"/>
                    <a:pt x="145" y="71"/>
                  </a:cubicBezTo>
                  <a:cubicBezTo>
                    <a:pt x="147" y="72"/>
                    <a:pt x="149" y="73"/>
                    <a:pt x="150" y="75"/>
                  </a:cubicBezTo>
                  <a:cubicBezTo>
                    <a:pt x="152" y="76"/>
                    <a:pt x="154" y="77"/>
                    <a:pt x="155" y="77"/>
                  </a:cubicBezTo>
                  <a:cubicBezTo>
                    <a:pt x="157" y="77"/>
                    <a:pt x="157" y="76"/>
                    <a:pt x="158" y="74"/>
                  </a:cubicBezTo>
                  <a:cubicBezTo>
                    <a:pt x="159" y="73"/>
                    <a:pt x="159" y="71"/>
                    <a:pt x="160" y="70"/>
                  </a:cubicBezTo>
                  <a:cubicBezTo>
                    <a:pt x="163" y="68"/>
                    <a:pt x="167" y="70"/>
                    <a:pt x="170" y="70"/>
                  </a:cubicBezTo>
                  <a:cubicBezTo>
                    <a:pt x="174" y="70"/>
                    <a:pt x="175" y="66"/>
                    <a:pt x="177" y="64"/>
                  </a:cubicBezTo>
                  <a:cubicBezTo>
                    <a:pt x="178" y="63"/>
                    <a:pt x="180" y="62"/>
                    <a:pt x="181" y="63"/>
                  </a:cubicBezTo>
                  <a:cubicBezTo>
                    <a:pt x="182" y="64"/>
                    <a:pt x="183" y="66"/>
                    <a:pt x="184" y="67"/>
                  </a:cubicBezTo>
                  <a:cubicBezTo>
                    <a:pt x="185" y="69"/>
                    <a:pt x="186" y="70"/>
                    <a:pt x="188" y="71"/>
                  </a:cubicBezTo>
                  <a:cubicBezTo>
                    <a:pt x="189" y="72"/>
                    <a:pt x="191" y="72"/>
                    <a:pt x="193" y="74"/>
                  </a:cubicBezTo>
                  <a:cubicBezTo>
                    <a:pt x="195" y="75"/>
                    <a:pt x="195" y="77"/>
                    <a:pt x="195" y="80"/>
                  </a:cubicBezTo>
                  <a:cubicBezTo>
                    <a:pt x="196" y="82"/>
                    <a:pt x="195" y="84"/>
                    <a:pt x="195" y="86"/>
                  </a:cubicBezTo>
                  <a:cubicBezTo>
                    <a:pt x="195" y="88"/>
                    <a:pt x="196" y="89"/>
                    <a:pt x="197" y="90"/>
                  </a:cubicBezTo>
                  <a:cubicBezTo>
                    <a:pt x="198" y="90"/>
                    <a:pt x="200" y="90"/>
                    <a:pt x="202" y="91"/>
                  </a:cubicBezTo>
                  <a:cubicBezTo>
                    <a:pt x="205" y="91"/>
                    <a:pt x="209" y="94"/>
                    <a:pt x="212" y="94"/>
                  </a:cubicBezTo>
                  <a:cubicBezTo>
                    <a:pt x="214" y="94"/>
                    <a:pt x="216" y="94"/>
                    <a:pt x="218" y="93"/>
                  </a:cubicBezTo>
                  <a:cubicBezTo>
                    <a:pt x="219" y="92"/>
                    <a:pt x="220" y="90"/>
                    <a:pt x="221" y="89"/>
                  </a:cubicBezTo>
                  <a:cubicBezTo>
                    <a:pt x="224" y="87"/>
                    <a:pt x="228" y="88"/>
                    <a:pt x="231" y="90"/>
                  </a:cubicBezTo>
                  <a:cubicBezTo>
                    <a:pt x="233" y="91"/>
                    <a:pt x="234" y="92"/>
                    <a:pt x="234" y="94"/>
                  </a:cubicBezTo>
                  <a:cubicBezTo>
                    <a:pt x="234" y="95"/>
                    <a:pt x="234" y="96"/>
                    <a:pt x="234" y="96"/>
                  </a:cubicBezTo>
                  <a:cubicBezTo>
                    <a:pt x="234" y="97"/>
                    <a:pt x="234" y="99"/>
                    <a:pt x="234" y="100"/>
                  </a:cubicBezTo>
                  <a:cubicBezTo>
                    <a:pt x="235" y="101"/>
                    <a:pt x="236" y="102"/>
                    <a:pt x="236" y="103"/>
                  </a:cubicBezTo>
                  <a:cubicBezTo>
                    <a:pt x="237" y="104"/>
                    <a:pt x="238" y="105"/>
                    <a:pt x="240" y="106"/>
                  </a:cubicBezTo>
                  <a:cubicBezTo>
                    <a:pt x="241" y="107"/>
                    <a:pt x="243" y="107"/>
                    <a:pt x="244" y="107"/>
                  </a:cubicBezTo>
                  <a:cubicBezTo>
                    <a:pt x="246" y="107"/>
                    <a:pt x="247" y="108"/>
                    <a:pt x="248" y="108"/>
                  </a:cubicBezTo>
                  <a:cubicBezTo>
                    <a:pt x="250" y="109"/>
                    <a:pt x="251" y="109"/>
                    <a:pt x="252" y="110"/>
                  </a:cubicBezTo>
                  <a:cubicBezTo>
                    <a:pt x="253" y="110"/>
                    <a:pt x="254" y="112"/>
                    <a:pt x="254" y="113"/>
                  </a:cubicBezTo>
                  <a:cubicBezTo>
                    <a:pt x="255" y="114"/>
                    <a:pt x="256" y="114"/>
                    <a:pt x="257" y="115"/>
                  </a:cubicBezTo>
                  <a:cubicBezTo>
                    <a:pt x="257" y="116"/>
                    <a:pt x="258" y="116"/>
                    <a:pt x="259" y="116"/>
                  </a:cubicBezTo>
                  <a:cubicBezTo>
                    <a:pt x="259" y="117"/>
                    <a:pt x="260" y="117"/>
                    <a:pt x="260" y="117"/>
                  </a:cubicBezTo>
                  <a:cubicBezTo>
                    <a:pt x="261" y="117"/>
                    <a:pt x="261" y="118"/>
                    <a:pt x="262" y="118"/>
                  </a:cubicBezTo>
                  <a:cubicBezTo>
                    <a:pt x="263" y="118"/>
                    <a:pt x="263" y="118"/>
                    <a:pt x="264" y="118"/>
                  </a:cubicBezTo>
                  <a:cubicBezTo>
                    <a:pt x="264" y="119"/>
                    <a:pt x="265" y="119"/>
                    <a:pt x="265" y="119"/>
                  </a:cubicBezTo>
                  <a:cubicBezTo>
                    <a:pt x="265" y="119"/>
                    <a:pt x="265" y="119"/>
                    <a:pt x="266" y="119"/>
                  </a:cubicBezTo>
                  <a:cubicBezTo>
                    <a:pt x="266" y="119"/>
                    <a:pt x="266" y="119"/>
                    <a:pt x="266" y="119"/>
                  </a:cubicBezTo>
                  <a:cubicBezTo>
                    <a:pt x="267" y="120"/>
                    <a:pt x="267" y="120"/>
                    <a:pt x="268" y="120"/>
                  </a:cubicBezTo>
                  <a:cubicBezTo>
                    <a:pt x="268" y="120"/>
                    <a:pt x="269" y="120"/>
                    <a:pt x="269" y="121"/>
                  </a:cubicBezTo>
                  <a:cubicBezTo>
                    <a:pt x="270" y="121"/>
                    <a:pt x="271" y="121"/>
                    <a:pt x="271" y="122"/>
                  </a:cubicBezTo>
                  <a:cubicBezTo>
                    <a:pt x="272" y="122"/>
                    <a:pt x="272" y="122"/>
                    <a:pt x="272" y="123"/>
                  </a:cubicBezTo>
                  <a:cubicBezTo>
                    <a:pt x="273" y="123"/>
                    <a:pt x="274" y="123"/>
                    <a:pt x="275" y="122"/>
                  </a:cubicBezTo>
                  <a:cubicBezTo>
                    <a:pt x="276" y="122"/>
                    <a:pt x="276" y="122"/>
                    <a:pt x="277" y="123"/>
                  </a:cubicBezTo>
                  <a:cubicBezTo>
                    <a:pt x="278" y="123"/>
                    <a:pt x="278" y="123"/>
                    <a:pt x="279" y="123"/>
                  </a:cubicBezTo>
                  <a:cubicBezTo>
                    <a:pt x="280" y="123"/>
                    <a:pt x="281" y="124"/>
                    <a:pt x="282" y="124"/>
                  </a:cubicBezTo>
                  <a:cubicBezTo>
                    <a:pt x="284" y="124"/>
                    <a:pt x="286" y="122"/>
                    <a:pt x="288" y="121"/>
                  </a:cubicBezTo>
                  <a:cubicBezTo>
                    <a:pt x="290" y="121"/>
                    <a:pt x="291" y="121"/>
                    <a:pt x="293" y="121"/>
                  </a:cubicBezTo>
                  <a:cubicBezTo>
                    <a:pt x="294" y="121"/>
                    <a:pt x="296" y="121"/>
                    <a:pt x="298" y="121"/>
                  </a:cubicBezTo>
                  <a:cubicBezTo>
                    <a:pt x="299" y="121"/>
                    <a:pt x="300" y="120"/>
                    <a:pt x="302" y="120"/>
                  </a:cubicBezTo>
                  <a:cubicBezTo>
                    <a:pt x="303" y="120"/>
                    <a:pt x="303" y="120"/>
                    <a:pt x="303" y="119"/>
                  </a:cubicBezTo>
                  <a:cubicBezTo>
                    <a:pt x="305" y="118"/>
                    <a:pt x="306" y="117"/>
                    <a:pt x="306" y="116"/>
                  </a:cubicBezTo>
                  <a:cubicBezTo>
                    <a:pt x="307" y="114"/>
                    <a:pt x="307" y="113"/>
                    <a:pt x="308" y="112"/>
                  </a:cubicBezTo>
                  <a:cubicBezTo>
                    <a:pt x="309" y="112"/>
                    <a:pt x="309" y="111"/>
                    <a:pt x="310" y="111"/>
                  </a:cubicBezTo>
                  <a:cubicBezTo>
                    <a:pt x="310" y="111"/>
                    <a:pt x="310" y="111"/>
                    <a:pt x="310" y="110"/>
                  </a:cubicBezTo>
                  <a:cubicBezTo>
                    <a:pt x="311" y="110"/>
                    <a:pt x="311" y="110"/>
                    <a:pt x="312" y="110"/>
                  </a:cubicBezTo>
                  <a:cubicBezTo>
                    <a:pt x="313" y="110"/>
                    <a:pt x="313" y="110"/>
                    <a:pt x="314" y="110"/>
                  </a:cubicBezTo>
                  <a:cubicBezTo>
                    <a:pt x="315" y="109"/>
                    <a:pt x="315" y="109"/>
                    <a:pt x="315" y="109"/>
                  </a:cubicBezTo>
                  <a:cubicBezTo>
                    <a:pt x="316" y="108"/>
                    <a:pt x="316" y="108"/>
                    <a:pt x="316" y="108"/>
                  </a:cubicBezTo>
                  <a:cubicBezTo>
                    <a:pt x="317" y="107"/>
                    <a:pt x="317" y="106"/>
                    <a:pt x="318" y="106"/>
                  </a:cubicBezTo>
                  <a:cubicBezTo>
                    <a:pt x="318" y="106"/>
                    <a:pt x="319" y="106"/>
                    <a:pt x="319" y="106"/>
                  </a:cubicBezTo>
                  <a:cubicBezTo>
                    <a:pt x="320" y="106"/>
                    <a:pt x="320" y="105"/>
                    <a:pt x="321" y="106"/>
                  </a:cubicBezTo>
                  <a:cubicBezTo>
                    <a:pt x="322" y="106"/>
                    <a:pt x="322" y="105"/>
                    <a:pt x="323" y="105"/>
                  </a:cubicBezTo>
                  <a:cubicBezTo>
                    <a:pt x="324" y="105"/>
                    <a:pt x="325" y="105"/>
                    <a:pt x="326" y="105"/>
                  </a:cubicBezTo>
                  <a:cubicBezTo>
                    <a:pt x="327" y="105"/>
                    <a:pt x="328" y="104"/>
                    <a:pt x="329" y="103"/>
                  </a:cubicBezTo>
                  <a:cubicBezTo>
                    <a:pt x="329" y="103"/>
                    <a:pt x="329" y="103"/>
                    <a:pt x="329" y="102"/>
                  </a:cubicBezTo>
                  <a:cubicBezTo>
                    <a:pt x="330" y="102"/>
                    <a:pt x="330" y="101"/>
                    <a:pt x="331" y="101"/>
                  </a:cubicBezTo>
                  <a:cubicBezTo>
                    <a:pt x="331" y="100"/>
                    <a:pt x="332" y="100"/>
                    <a:pt x="333" y="100"/>
                  </a:cubicBezTo>
                  <a:cubicBezTo>
                    <a:pt x="333" y="100"/>
                    <a:pt x="334" y="100"/>
                    <a:pt x="334" y="100"/>
                  </a:cubicBezTo>
                  <a:cubicBezTo>
                    <a:pt x="335" y="100"/>
                    <a:pt x="335" y="100"/>
                    <a:pt x="335" y="100"/>
                  </a:cubicBezTo>
                  <a:cubicBezTo>
                    <a:pt x="336" y="100"/>
                    <a:pt x="337" y="101"/>
                    <a:pt x="338" y="102"/>
                  </a:cubicBezTo>
                  <a:cubicBezTo>
                    <a:pt x="338" y="102"/>
                    <a:pt x="339" y="103"/>
                    <a:pt x="340" y="104"/>
                  </a:cubicBezTo>
                  <a:cubicBezTo>
                    <a:pt x="341" y="105"/>
                    <a:pt x="343" y="106"/>
                    <a:pt x="344" y="106"/>
                  </a:cubicBezTo>
                  <a:cubicBezTo>
                    <a:pt x="345" y="106"/>
                    <a:pt x="345" y="106"/>
                    <a:pt x="346" y="106"/>
                  </a:cubicBezTo>
                  <a:cubicBezTo>
                    <a:pt x="346" y="106"/>
                    <a:pt x="347" y="106"/>
                    <a:pt x="347" y="106"/>
                  </a:cubicBezTo>
                  <a:cubicBezTo>
                    <a:pt x="351" y="106"/>
                    <a:pt x="354" y="106"/>
                    <a:pt x="357" y="106"/>
                  </a:cubicBezTo>
                  <a:cubicBezTo>
                    <a:pt x="358" y="106"/>
                    <a:pt x="359" y="106"/>
                    <a:pt x="360" y="105"/>
                  </a:cubicBezTo>
                  <a:cubicBezTo>
                    <a:pt x="360" y="105"/>
                    <a:pt x="361" y="104"/>
                    <a:pt x="361" y="104"/>
                  </a:cubicBezTo>
                  <a:cubicBezTo>
                    <a:pt x="362" y="104"/>
                    <a:pt x="362" y="104"/>
                    <a:pt x="362" y="103"/>
                  </a:cubicBezTo>
                  <a:cubicBezTo>
                    <a:pt x="362" y="103"/>
                    <a:pt x="363" y="102"/>
                    <a:pt x="363" y="102"/>
                  </a:cubicBezTo>
                  <a:cubicBezTo>
                    <a:pt x="364" y="101"/>
                    <a:pt x="366" y="101"/>
                    <a:pt x="367" y="102"/>
                  </a:cubicBezTo>
                  <a:cubicBezTo>
                    <a:pt x="367" y="103"/>
                    <a:pt x="367" y="103"/>
                    <a:pt x="367" y="104"/>
                  </a:cubicBezTo>
                  <a:cubicBezTo>
                    <a:pt x="367" y="104"/>
                    <a:pt x="368" y="105"/>
                    <a:pt x="368" y="105"/>
                  </a:cubicBezTo>
                  <a:cubicBezTo>
                    <a:pt x="369" y="106"/>
                    <a:pt x="370" y="107"/>
                    <a:pt x="371" y="107"/>
                  </a:cubicBezTo>
                  <a:cubicBezTo>
                    <a:pt x="372" y="107"/>
                    <a:pt x="372" y="106"/>
                    <a:pt x="373" y="107"/>
                  </a:cubicBezTo>
                  <a:cubicBezTo>
                    <a:pt x="374" y="107"/>
                    <a:pt x="374" y="107"/>
                    <a:pt x="375" y="107"/>
                  </a:cubicBezTo>
                  <a:cubicBezTo>
                    <a:pt x="376" y="107"/>
                    <a:pt x="377" y="105"/>
                    <a:pt x="378" y="105"/>
                  </a:cubicBezTo>
                  <a:cubicBezTo>
                    <a:pt x="378" y="104"/>
                    <a:pt x="379" y="104"/>
                    <a:pt x="379" y="104"/>
                  </a:cubicBezTo>
                  <a:cubicBezTo>
                    <a:pt x="379" y="103"/>
                    <a:pt x="380" y="103"/>
                    <a:pt x="380" y="103"/>
                  </a:cubicBezTo>
                  <a:cubicBezTo>
                    <a:pt x="381" y="103"/>
                    <a:pt x="381" y="103"/>
                    <a:pt x="382" y="103"/>
                  </a:cubicBezTo>
                  <a:cubicBezTo>
                    <a:pt x="382" y="103"/>
                    <a:pt x="383" y="103"/>
                    <a:pt x="384" y="103"/>
                  </a:cubicBezTo>
                  <a:cubicBezTo>
                    <a:pt x="385" y="104"/>
                    <a:pt x="387" y="104"/>
                    <a:pt x="388" y="104"/>
                  </a:cubicBezTo>
                  <a:cubicBezTo>
                    <a:pt x="390" y="104"/>
                    <a:pt x="392" y="104"/>
                    <a:pt x="395" y="103"/>
                  </a:cubicBezTo>
                  <a:cubicBezTo>
                    <a:pt x="395" y="103"/>
                    <a:pt x="396" y="103"/>
                    <a:pt x="397" y="103"/>
                  </a:cubicBezTo>
                  <a:cubicBezTo>
                    <a:pt x="397" y="103"/>
                    <a:pt x="398" y="103"/>
                    <a:pt x="399" y="102"/>
                  </a:cubicBezTo>
                  <a:cubicBezTo>
                    <a:pt x="400" y="102"/>
                    <a:pt x="400" y="102"/>
                    <a:pt x="401" y="102"/>
                  </a:cubicBezTo>
                  <a:cubicBezTo>
                    <a:pt x="402" y="102"/>
                    <a:pt x="402" y="101"/>
                    <a:pt x="403" y="101"/>
                  </a:cubicBezTo>
                  <a:cubicBezTo>
                    <a:pt x="404" y="101"/>
                    <a:pt x="405" y="101"/>
                    <a:pt x="405" y="101"/>
                  </a:cubicBezTo>
                  <a:cubicBezTo>
                    <a:pt x="406" y="100"/>
                    <a:pt x="407" y="100"/>
                    <a:pt x="408" y="100"/>
                  </a:cubicBezTo>
                  <a:cubicBezTo>
                    <a:pt x="409" y="99"/>
                    <a:pt x="410" y="99"/>
                    <a:pt x="411" y="98"/>
                  </a:cubicBezTo>
                  <a:cubicBezTo>
                    <a:pt x="412" y="98"/>
                    <a:pt x="413" y="98"/>
                    <a:pt x="414" y="97"/>
                  </a:cubicBezTo>
                  <a:cubicBezTo>
                    <a:pt x="416" y="96"/>
                    <a:pt x="417" y="95"/>
                    <a:pt x="419" y="94"/>
                  </a:cubicBezTo>
                  <a:cubicBezTo>
                    <a:pt x="419" y="94"/>
                    <a:pt x="420" y="93"/>
                    <a:pt x="420" y="93"/>
                  </a:cubicBezTo>
                  <a:cubicBezTo>
                    <a:pt x="421" y="92"/>
                    <a:pt x="421" y="92"/>
                    <a:pt x="422" y="91"/>
                  </a:cubicBezTo>
                  <a:cubicBezTo>
                    <a:pt x="423" y="91"/>
                    <a:pt x="423" y="91"/>
                    <a:pt x="424" y="91"/>
                  </a:cubicBezTo>
                  <a:cubicBezTo>
                    <a:pt x="425" y="91"/>
                    <a:pt x="425" y="91"/>
                    <a:pt x="426" y="91"/>
                  </a:cubicBezTo>
                  <a:cubicBezTo>
                    <a:pt x="427" y="92"/>
                    <a:pt x="429" y="92"/>
                    <a:pt x="430" y="92"/>
                  </a:cubicBezTo>
                  <a:cubicBezTo>
                    <a:pt x="431" y="92"/>
                    <a:pt x="431" y="92"/>
                    <a:pt x="432" y="92"/>
                  </a:cubicBezTo>
                  <a:cubicBezTo>
                    <a:pt x="432" y="92"/>
                    <a:pt x="433" y="92"/>
                    <a:pt x="434" y="92"/>
                  </a:cubicBezTo>
                  <a:cubicBezTo>
                    <a:pt x="434" y="92"/>
                    <a:pt x="435" y="92"/>
                    <a:pt x="436" y="92"/>
                  </a:cubicBezTo>
                  <a:cubicBezTo>
                    <a:pt x="437" y="92"/>
                    <a:pt x="437" y="91"/>
                    <a:pt x="438" y="91"/>
                  </a:cubicBezTo>
                  <a:cubicBezTo>
                    <a:pt x="440" y="91"/>
                    <a:pt x="441" y="90"/>
                    <a:pt x="442" y="90"/>
                  </a:cubicBezTo>
                  <a:cubicBezTo>
                    <a:pt x="443" y="89"/>
                    <a:pt x="444" y="89"/>
                    <a:pt x="445" y="88"/>
                  </a:cubicBezTo>
                  <a:cubicBezTo>
                    <a:pt x="446" y="87"/>
                    <a:pt x="447" y="86"/>
                    <a:pt x="448" y="85"/>
                  </a:cubicBezTo>
                  <a:cubicBezTo>
                    <a:pt x="449" y="85"/>
                    <a:pt x="450" y="84"/>
                    <a:pt x="451" y="84"/>
                  </a:cubicBezTo>
                  <a:cubicBezTo>
                    <a:pt x="452" y="84"/>
                    <a:pt x="452" y="83"/>
                    <a:pt x="453" y="83"/>
                  </a:cubicBezTo>
                  <a:cubicBezTo>
                    <a:pt x="454" y="83"/>
                    <a:pt x="454" y="83"/>
                    <a:pt x="455" y="83"/>
                  </a:cubicBezTo>
                  <a:cubicBezTo>
                    <a:pt x="456" y="83"/>
                    <a:pt x="456" y="83"/>
                    <a:pt x="457" y="84"/>
                  </a:cubicBezTo>
                  <a:cubicBezTo>
                    <a:pt x="458" y="84"/>
                    <a:pt x="459" y="84"/>
                    <a:pt x="459" y="84"/>
                  </a:cubicBezTo>
                  <a:cubicBezTo>
                    <a:pt x="460" y="84"/>
                    <a:pt x="461" y="84"/>
                    <a:pt x="462" y="84"/>
                  </a:cubicBezTo>
                  <a:cubicBezTo>
                    <a:pt x="463" y="84"/>
                    <a:pt x="463" y="83"/>
                    <a:pt x="464" y="82"/>
                  </a:cubicBezTo>
                  <a:cubicBezTo>
                    <a:pt x="465" y="81"/>
                    <a:pt x="466" y="80"/>
                    <a:pt x="468" y="78"/>
                  </a:cubicBezTo>
                  <a:cubicBezTo>
                    <a:pt x="469" y="77"/>
                    <a:pt x="470" y="75"/>
                    <a:pt x="471" y="73"/>
                  </a:cubicBezTo>
                  <a:cubicBezTo>
                    <a:pt x="472" y="72"/>
                    <a:pt x="472" y="72"/>
                    <a:pt x="473" y="71"/>
                  </a:cubicBezTo>
                  <a:cubicBezTo>
                    <a:pt x="473" y="70"/>
                    <a:pt x="473" y="69"/>
                    <a:pt x="473" y="68"/>
                  </a:cubicBezTo>
                  <a:cubicBezTo>
                    <a:pt x="474" y="67"/>
                    <a:pt x="474" y="67"/>
                    <a:pt x="474" y="66"/>
                  </a:cubicBezTo>
                  <a:cubicBezTo>
                    <a:pt x="475" y="65"/>
                    <a:pt x="476" y="65"/>
                    <a:pt x="477" y="64"/>
                  </a:cubicBezTo>
                  <a:cubicBezTo>
                    <a:pt x="479" y="63"/>
                    <a:pt x="480" y="62"/>
                    <a:pt x="480" y="59"/>
                  </a:cubicBezTo>
                  <a:cubicBezTo>
                    <a:pt x="481" y="58"/>
                    <a:pt x="481" y="57"/>
                    <a:pt x="481" y="56"/>
                  </a:cubicBezTo>
                  <a:cubicBezTo>
                    <a:pt x="481" y="55"/>
                    <a:pt x="482" y="54"/>
                    <a:pt x="482" y="53"/>
                  </a:cubicBezTo>
                  <a:cubicBezTo>
                    <a:pt x="483" y="51"/>
                    <a:pt x="486" y="54"/>
                    <a:pt x="487" y="55"/>
                  </a:cubicBezTo>
                  <a:cubicBezTo>
                    <a:pt x="488" y="55"/>
                    <a:pt x="490" y="56"/>
                    <a:pt x="491" y="56"/>
                  </a:cubicBezTo>
                  <a:cubicBezTo>
                    <a:pt x="492" y="56"/>
                    <a:pt x="493" y="56"/>
                    <a:pt x="494" y="56"/>
                  </a:cubicBezTo>
                  <a:cubicBezTo>
                    <a:pt x="497" y="56"/>
                    <a:pt x="499" y="56"/>
                    <a:pt x="501" y="55"/>
                  </a:cubicBezTo>
                  <a:cubicBezTo>
                    <a:pt x="503" y="54"/>
                    <a:pt x="504" y="52"/>
                    <a:pt x="506" y="51"/>
                  </a:cubicBezTo>
                  <a:cubicBezTo>
                    <a:pt x="508" y="50"/>
                    <a:pt x="510" y="51"/>
                    <a:pt x="511" y="50"/>
                  </a:cubicBezTo>
                  <a:cubicBezTo>
                    <a:pt x="513" y="49"/>
                    <a:pt x="515" y="48"/>
                    <a:pt x="517" y="46"/>
                  </a:cubicBezTo>
                  <a:cubicBezTo>
                    <a:pt x="519" y="45"/>
                    <a:pt x="520" y="44"/>
                    <a:pt x="522" y="43"/>
                  </a:cubicBezTo>
                  <a:cubicBezTo>
                    <a:pt x="524" y="42"/>
                    <a:pt x="525" y="41"/>
                    <a:pt x="526" y="42"/>
                  </a:cubicBezTo>
                  <a:cubicBezTo>
                    <a:pt x="528" y="43"/>
                    <a:pt x="528" y="45"/>
                    <a:pt x="530" y="46"/>
                  </a:cubicBezTo>
                  <a:cubicBezTo>
                    <a:pt x="530" y="47"/>
                    <a:pt x="531" y="47"/>
                    <a:pt x="532" y="47"/>
                  </a:cubicBezTo>
                  <a:cubicBezTo>
                    <a:pt x="533" y="48"/>
                    <a:pt x="533" y="48"/>
                    <a:pt x="534" y="49"/>
                  </a:cubicBezTo>
                  <a:cubicBezTo>
                    <a:pt x="535" y="50"/>
                    <a:pt x="537" y="52"/>
                    <a:pt x="539" y="52"/>
                  </a:cubicBezTo>
                  <a:cubicBezTo>
                    <a:pt x="540" y="52"/>
                    <a:pt x="540" y="52"/>
                    <a:pt x="541" y="52"/>
                  </a:cubicBezTo>
                  <a:cubicBezTo>
                    <a:pt x="542" y="52"/>
                    <a:pt x="543" y="52"/>
                    <a:pt x="544" y="51"/>
                  </a:cubicBezTo>
                  <a:cubicBezTo>
                    <a:pt x="547" y="51"/>
                    <a:pt x="550" y="51"/>
                    <a:pt x="552" y="52"/>
                  </a:cubicBezTo>
                  <a:cubicBezTo>
                    <a:pt x="554" y="52"/>
                    <a:pt x="556" y="53"/>
                    <a:pt x="557" y="55"/>
                  </a:cubicBezTo>
                  <a:cubicBezTo>
                    <a:pt x="558" y="56"/>
                    <a:pt x="558" y="57"/>
                    <a:pt x="559" y="58"/>
                  </a:cubicBezTo>
                  <a:cubicBezTo>
                    <a:pt x="559" y="59"/>
                    <a:pt x="560" y="58"/>
                    <a:pt x="561" y="58"/>
                  </a:cubicBezTo>
                  <a:cubicBezTo>
                    <a:pt x="563" y="56"/>
                    <a:pt x="564" y="55"/>
                    <a:pt x="565" y="54"/>
                  </a:cubicBezTo>
                  <a:cubicBezTo>
                    <a:pt x="567" y="53"/>
                    <a:pt x="568" y="51"/>
                    <a:pt x="570" y="50"/>
                  </a:cubicBezTo>
                  <a:cubicBezTo>
                    <a:pt x="570" y="50"/>
                    <a:pt x="570" y="50"/>
                    <a:pt x="571" y="50"/>
                  </a:cubicBezTo>
                  <a:cubicBezTo>
                    <a:pt x="572" y="50"/>
                    <a:pt x="572" y="48"/>
                    <a:pt x="574" y="48"/>
                  </a:cubicBezTo>
                  <a:cubicBezTo>
                    <a:pt x="576" y="48"/>
                    <a:pt x="578" y="47"/>
                    <a:pt x="580" y="45"/>
                  </a:cubicBezTo>
                  <a:cubicBezTo>
                    <a:pt x="581" y="45"/>
                    <a:pt x="582" y="44"/>
                    <a:pt x="583" y="43"/>
                  </a:cubicBezTo>
                  <a:cubicBezTo>
                    <a:pt x="584" y="42"/>
                    <a:pt x="585" y="40"/>
                    <a:pt x="586" y="38"/>
                  </a:cubicBezTo>
                  <a:cubicBezTo>
                    <a:pt x="586" y="37"/>
                    <a:pt x="587" y="36"/>
                    <a:pt x="587" y="35"/>
                  </a:cubicBezTo>
                  <a:cubicBezTo>
                    <a:pt x="587" y="34"/>
                    <a:pt x="588" y="33"/>
                    <a:pt x="588" y="32"/>
                  </a:cubicBezTo>
                  <a:cubicBezTo>
                    <a:pt x="588" y="31"/>
                    <a:pt x="589" y="30"/>
                    <a:pt x="589" y="29"/>
                  </a:cubicBezTo>
                  <a:cubicBezTo>
                    <a:pt x="589" y="28"/>
                    <a:pt x="589" y="27"/>
                    <a:pt x="590" y="26"/>
                  </a:cubicBezTo>
                  <a:cubicBezTo>
                    <a:pt x="590" y="25"/>
                    <a:pt x="590" y="24"/>
                    <a:pt x="590" y="23"/>
                  </a:cubicBezTo>
                  <a:cubicBezTo>
                    <a:pt x="590" y="22"/>
                    <a:pt x="589" y="21"/>
                    <a:pt x="589" y="20"/>
                  </a:cubicBezTo>
                  <a:cubicBezTo>
                    <a:pt x="589" y="20"/>
                    <a:pt x="589" y="19"/>
                    <a:pt x="589" y="18"/>
                  </a:cubicBezTo>
                  <a:cubicBezTo>
                    <a:pt x="589" y="17"/>
                    <a:pt x="589" y="17"/>
                    <a:pt x="589" y="16"/>
                  </a:cubicBezTo>
                  <a:cubicBezTo>
                    <a:pt x="589" y="16"/>
                    <a:pt x="589" y="15"/>
                    <a:pt x="589" y="15"/>
                  </a:cubicBezTo>
                  <a:cubicBezTo>
                    <a:pt x="589" y="14"/>
                    <a:pt x="591" y="14"/>
                    <a:pt x="591" y="14"/>
                  </a:cubicBezTo>
                  <a:cubicBezTo>
                    <a:pt x="592" y="15"/>
                    <a:pt x="592" y="15"/>
                    <a:pt x="592" y="15"/>
                  </a:cubicBezTo>
                  <a:cubicBezTo>
                    <a:pt x="592" y="16"/>
                    <a:pt x="593" y="16"/>
                    <a:pt x="593" y="16"/>
                  </a:cubicBezTo>
                  <a:cubicBezTo>
                    <a:pt x="594" y="17"/>
                    <a:pt x="595" y="18"/>
                    <a:pt x="595" y="19"/>
                  </a:cubicBezTo>
                  <a:cubicBezTo>
                    <a:pt x="596" y="19"/>
                    <a:pt x="595" y="21"/>
                    <a:pt x="596" y="22"/>
                  </a:cubicBezTo>
                  <a:cubicBezTo>
                    <a:pt x="596" y="23"/>
                    <a:pt x="596" y="24"/>
                    <a:pt x="596" y="25"/>
                  </a:cubicBezTo>
                  <a:cubicBezTo>
                    <a:pt x="596" y="25"/>
                    <a:pt x="597" y="27"/>
                    <a:pt x="597" y="27"/>
                  </a:cubicBezTo>
                  <a:cubicBezTo>
                    <a:pt x="598" y="28"/>
                    <a:pt x="599" y="29"/>
                    <a:pt x="600" y="30"/>
                  </a:cubicBezTo>
                  <a:cubicBezTo>
                    <a:pt x="601" y="31"/>
                    <a:pt x="602" y="31"/>
                    <a:pt x="603" y="31"/>
                  </a:cubicBezTo>
                  <a:cubicBezTo>
                    <a:pt x="606" y="31"/>
                    <a:pt x="608" y="31"/>
                    <a:pt x="610" y="29"/>
                  </a:cubicBezTo>
                  <a:cubicBezTo>
                    <a:pt x="611" y="28"/>
                    <a:pt x="612" y="26"/>
                    <a:pt x="614" y="25"/>
                  </a:cubicBezTo>
                  <a:cubicBezTo>
                    <a:pt x="615" y="25"/>
                    <a:pt x="616" y="24"/>
                    <a:pt x="617" y="24"/>
                  </a:cubicBezTo>
                  <a:cubicBezTo>
                    <a:pt x="618" y="24"/>
                    <a:pt x="619" y="24"/>
                    <a:pt x="620" y="24"/>
                  </a:cubicBezTo>
                  <a:cubicBezTo>
                    <a:pt x="621" y="23"/>
                    <a:pt x="623" y="22"/>
                    <a:pt x="624" y="21"/>
                  </a:cubicBezTo>
                  <a:cubicBezTo>
                    <a:pt x="626" y="20"/>
                    <a:pt x="628" y="19"/>
                    <a:pt x="630" y="18"/>
                  </a:cubicBezTo>
                  <a:cubicBezTo>
                    <a:pt x="631" y="17"/>
                    <a:pt x="631" y="16"/>
                    <a:pt x="632" y="15"/>
                  </a:cubicBezTo>
                  <a:cubicBezTo>
                    <a:pt x="632" y="14"/>
                    <a:pt x="633" y="14"/>
                    <a:pt x="634" y="13"/>
                  </a:cubicBezTo>
                  <a:cubicBezTo>
                    <a:pt x="635" y="11"/>
                    <a:pt x="637" y="9"/>
                    <a:pt x="640" y="8"/>
                  </a:cubicBezTo>
                  <a:cubicBezTo>
                    <a:pt x="641" y="8"/>
                    <a:pt x="642" y="8"/>
                    <a:pt x="642" y="8"/>
                  </a:cubicBezTo>
                  <a:cubicBezTo>
                    <a:pt x="643" y="7"/>
                    <a:pt x="644" y="7"/>
                    <a:pt x="645" y="6"/>
                  </a:cubicBezTo>
                  <a:cubicBezTo>
                    <a:pt x="646" y="5"/>
                    <a:pt x="647" y="5"/>
                    <a:pt x="648" y="3"/>
                  </a:cubicBezTo>
                  <a:cubicBezTo>
                    <a:pt x="649" y="2"/>
                    <a:pt x="650" y="2"/>
                    <a:pt x="651" y="1"/>
                  </a:cubicBezTo>
                  <a:cubicBezTo>
                    <a:pt x="651" y="1"/>
                    <a:pt x="651" y="1"/>
                    <a:pt x="651" y="1"/>
                  </a:cubicBezTo>
                  <a:cubicBezTo>
                    <a:pt x="653" y="0"/>
                    <a:pt x="655" y="0"/>
                    <a:pt x="658" y="0"/>
                  </a:cubicBezTo>
                  <a:cubicBezTo>
                    <a:pt x="660" y="1"/>
                    <a:pt x="662" y="2"/>
                    <a:pt x="664" y="3"/>
                  </a:cubicBezTo>
                  <a:cubicBezTo>
                    <a:pt x="665" y="4"/>
                    <a:pt x="667" y="5"/>
                    <a:pt x="669" y="5"/>
                  </a:cubicBezTo>
                  <a:cubicBezTo>
                    <a:pt x="671" y="6"/>
                    <a:pt x="674" y="6"/>
                    <a:pt x="676" y="6"/>
                  </a:cubicBezTo>
                  <a:cubicBezTo>
                    <a:pt x="677" y="6"/>
                    <a:pt x="680" y="6"/>
                    <a:pt x="681" y="7"/>
                  </a:cubicBezTo>
                  <a:cubicBezTo>
                    <a:pt x="682" y="8"/>
                    <a:pt x="679" y="10"/>
                    <a:pt x="678" y="11"/>
                  </a:cubicBezTo>
                  <a:cubicBezTo>
                    <a:pt x="675" y="13"/>
                    <a:pt x="671" y="15"/>
                    <a:pt x="668" y="18"/>
                  </a:cubicBezTo>
                  <a:cubicBezTo>
                    <a:pt x="667" y="20"/>
                    <a:pt x="666" y="21"/>
                    <a:pt x="666" y="23"/>
                  </a:cubicBezTo>
                  <a:cubicBezTo>
                    <a:pt x="666" y="25"/>
                    <a:pt x="666" y="27"/>
                    <a:pt x="666" y="29"/>
                  </a:cubicBezTo>
                  <a:cubicBezTo>
                    <a:pt x="666" y="31"/>
                    <a:pt x="666" y="33"/>
                    <a:pt x="664" y="35"/>
                  </a:cubicBezTo>
                  <a:cubicBezTo>
                    <a:pt x="663" y="37"/>
                    <a:pt x="662" y="38"/>
                    <a:pt x="660" y="40"/>
                  </a:cubicBezTo>
                  <a:cubicBezTo>
                    <a:pt x="655" y="47"/>
                    <a:pt x="659" y="56"/>
                    <a:pt x="655" y="63"/>
                  </a:cubicBezTo>
                  <a:cubicBezTo>
                    <a:pt x="654" y="65"/>
                    <a:pt x="652" y="66"/>
                    <a:pt x="651" y="68"/>
                  </a:cubicBezTo>
                  <a:cubicBezTo>
                    <a:pt x="650" y="70"/>
                    <a:pt x="649" y="72"/>
                    <a:pt x="648" y="73"/>
                  </a:cubicBezTo>
                  <a:cubicBezTo>
                    <a:pt x="647" y="75"/>
                    <a:pt x="646" y="76"/>
                    <a:pt x="645" y="77"/>
                  </a:cubicBezTo>
                  <a:cubicBezTo>
                    <a:pt x="645" y="78"/>
                    <a:pt x="645" y="79"/>
                    <a:pt x="644" y="80"/>
                  </a:cubicBezTo>
                  <a:cubicBezTo>
                    <a:pt x="644" y="80"/>
                    <a:pt x="644" y="79"/>
                    <a:pt x="644" y="79"/>
                  </a:cubicBezTo>
                  <a:cubicBezTo>
                    <a:pt x="643" y="80"/>
                    <a:pt x="643" y="81"/>
                    <a:pt x="643" y="81"/>
                  </a:cubicBezTo>
                  <a:cubicBezTo>
                    <a:pt x="642" y="82"/>
                    <a:pt x="642" y="83"/>
                    <a:pt x="641" y="84"/>
                  </a:cubicBezTo>
                  <a:cubicBezTo>
                    <a:pt x="641" y="84"/>
                    <a:pt x="641" y="85"/>
                    <a:pt x="641" y="85"/>
                  </a:cubicBezTo>
                  <a:cubicBezTo>
                    <a:pt x="641" y="85"/>
                    <a:pt x="640" y="85"/>
                    <a:pt x="640" y="86"/>
                  </a:cubicBezTo>
                  <a:cubicBezTo>
                    <a:pt x="639" y="86"/>
                    <a:pt x="639" y="87"/>
                    <a:pt x="638" y="88"/>
                  </a:cubicBezTo>
                  <a:cubicBezTo>
                    <a:pt x="638" y="88"/>
                    <a:pt x="638" y="89"/>
                    <a:pt x="638" y="89"/>
                  </a:cubicBezTo>
                  <a:cubicBezTo>
                    <a:pt x="638" y="89"/>
                    <a:pt x="638" y="89"/>
                    <a:pt x="637" y="90"/>
                  </a:cubicBezTo>
                  <a:cubicBezTo>
                    <a:pt x="637" y="90"/>
                    <a:pt x="637" y="90"/>
                    <a:pt x="636" y="91"/>
                  </a:cubicBezTo>
                  <a:cubicBezTo>
                    <a:pt x="636" y="91"/>
                    <a:pt x="636" y="91"/>
                    <a:pt x="636" y="91"/>
                  </a:cubicBezTo>
                  <a:cubicBezTo>
                    <a:pt x="636" y="92"/>
                    <a:pt x="636" y="92"/>
                    <a:pt x="635" y="92"/>
                  </a:cubicBezTo>
                  <a:cubicBezTo>
                    <a:pt x="635" y="92"/>
                    <a:pt x="635" y="93"/>
                    <a:pt x="634" y="93"/>
                  </a:cubicBezTo>
                  <a:cubicBezTo>
                    <a:pt x="634" y="94"/>
                    <a:pt x="633" y="95"/>
                    <a:pt x="632" y="96"/>
                  </a:cubicBezTo>
                  <a:cubicBezTo>
                    <a:pt x="632" y="96"/>
                    <a:pt x="631" y="97"/>
                    <a:pt x="630" y="97"/>
                  </a:cubicBezTo>
                  <a:cubicBezTo>
                    <a:pt x="630" y="98"/>
                    <a:pt x="629" y="98"/>
                    <a:pt x="629" y="98"/>
                  </a:cubicBezTo>
                  <a:cubicBezTo>
                    <a:pt x="628" y="99"/>
                    <a:pt x="628" y="100"/>
                    <a:pt x="627" y="100"/>
                  </a:cubicBezTo>
                  <a:cubicBezTo>
                    <a:pt x="626" y="101"/>
                    <a:pt x="626" y="102"/>
                    <a:pt x="625" y="103"/>
                  </a:cubicBezTo>
                  <a:cubicBezTo>
                    <a:pt x="624" y="104"/>
                    <a:pt x="624" y="105"/>
                    <a:pt x="623" y="106"/>
                  </a:cubicBezTo>
                  <a:cubicBezTo>
                    <a:pt x="622" y="106"/>
                    <a:pt x="621" y="107"/>
                    <a:pt x="621" y="108"/>
                  </a:cubicBezTo>
                  <a:cubicBezTo>
                    <a:pt x="620" y="110"/>
                    <a:pt x="619" y="111"/>
                    <a:pt x="619" y="113"/>
                  </a:cubicBezTo>
                  <a:cubicBezTo>
                    <a:pt x="618" y="114"/>
                    <a:pt x="618" y="115"/>
                    <a:pt x="618" y="116"/>
                  </a:cubicBezTo>
                  <a:cubicBezTo>
                    <a:pt x="618" y="115"/>
                    <a:pt x="618" y="115"/>
                    <a:pt x="618" y="116"/>
                  </a:cubicBezTo>
                  <a:cubicBezTo>
                    <a:pt x="618" y="116"/>
                    <a:pt x="617" y="117"/>
                    <a:pt x="617" y="118"/>
                  </a:cubicBezTo>
                  <a:cubicBezTo>
                    <a:pt x="617" y="118"/>
                    <a:pt x="616" y="119"/>
                    <a:pt x="616" y="119"/>
                  </a:cubicBezTo>
                  <a:cubicBezTo>
                    <a:pt x="616" y="120"/>
                    <a:pt x="615" y="121"/>
                    <a:pt x="615" y="121"/>
                  </a:cubicBezTo>
                  <a:cubicBezTo>
                    <a:pt x="615" y="122"/>
                    <a:pt x="615" y="122"/>
                    <a:pt x="614" y="123"/>
                  </a:cubicBezTo>
                  <a:cubicBezTo>
                    <a:pt x="614" y="123"/>
                    <a:pt x="614" y="123"/>
                    <a:pt x="613" y="123"/>
                  </a:cubicBezTo>
                  <a:cubicBezTo>
                    <a:pt x="613" y="124"/>
                    <a:pt x="613" y="124"/>
                    <a:pt x="613" y="125"/>
                  </a:cubicBezTo>
                  <a:cubicBezTo>
                    <a:pt x="612" y="125"/>
                    <a:pt x="612" y="126"/>
                    <a:pt x="612" y="126"/>
                  </a:cubicBezTo>
                  <a:cubicBezTo>
                    <a:pt x="611" y="127"/>
                    <a:pt x="611" y="128"/>
                    <a:pt x="610" y="129"/>
                  </a:cubicBezTo>
                  <a:cubicBezTo>
                    <a:pt x="609" y="130"/>
                    <a:pt x="609" y="131"/>
                    <a:pt x="608" y="131"/>
                  </a:cubicBezTo>
                  <a:cubicBezTo>
                    <a:pt x="608" y="132"/>
                    <a:pt x="608" y="133"/>
                    <a:pt x="607" y="134"/>
                  </a:cubicBezTo>
                  <a:cubicBezTo>
                    <a:pt x="607" y="135"/>
                    <a:pt x="606" y="136"/>
                    <a:pt x="606" y="137"/>
                  </a:cubicBezTo>
                  <a:cubicBezTo>
                    <a:pt x="606" y="138"/>
                    <a:pt x="605" y="139"/>
                    <a:pt x="604" y="140"/>
                  </a:cubicBezTo>
                  <a:cubicBezTo>
                    <a:pt x="604" y="141"/>
                    <a:pt x="604" y="141"/>
                    <a:pt x="603" y="142"/>
                  </a:cubicBezTo>
                  <a:cubicBezTo>
                    <a:pt x="603" y="143"/>
                    <a:pt x="603" y="143"/>
                    <a:pt x="602" y="143"/>
                  </a:cubicBezTo>
                  <a:cubicBezTo>
                    <a:pt x="602" y="144"/>
                    <a:pt x="602" y="145"/>
                    <a:pt x="601" y="145"/>
                  </a:cubicBezTo>
                  <a:cubicBezTo>
                    <a:pt x="601" y="146"/>
                    <a:pt x="601" y="146"/>
                    <a:pt x="600" y="147"/>
                  </a:cubicBezTo>
                  <a:cubicBezTo>
                    <a:pt x="599" y="148"/>
                    <a:pt x="597" y="149"/>
                    <a:pt x="596" y="151"/>
                  </a:cubicBezTo>
                  <a:cubicBezTo>
                    <a:pt x="596" y="152"/>
                    <a:pt x="595" y="153"/>
                    <a:pt x="595" y="154"/>
                  </a:cubicBezTo>
                  <a:cubicBezTo>
                    <a:pt x="595" y="155"/>
                    <a:pt x="595" y="156"/>
                    <a:pt x="595" y="157"/>
                  </a:cubicBezTo>
                  <a:cubicBezTo>
                    <a:pt x="595" y="158"/>
                    <a:pt x="595" y="159"/>
                    <a:pt x="595" y="160"/>
                  </a:cubicBezTo>
                  <a:cubicBezTo>
                    <a:pt x="595" y="161"/>
                    <a:pt x="595" y="162"/>
                    <a:pt x="595" y="163"/>
                  </a:cubicBezTo>
                  <a:cubicBezTo>
                    <a:pt x="595" y="164"/>
                    <a:pt x="595" y="165"/>
                    <a:pt x="595" y="166"/>
                  </a:cubicBezTo>
                  <a:cubicBezTo>
                    <a:pt x="595" y="167"/>
                    <a:pt x="596" y="168"/>
                    <a:pt x="596" y="169"/>
                  </a:cubicBezTo>
                  <a:cubicBezTo>
                    <a:pt x="596" y="170"/>
                    <a:pt x="595" y="171"/>
                    <a:pt x="595" y="172"/>
                  </a:cubicBezTo>
                  <a:cubicBezTo>
                    <a:pt x="595" y="172"/>
                    <a:pt x="594" y="173"/>
                    <a:pt x="593" y="174"/>
                  </a:cubicBezTo>
                  <a:cubicBezTo>
                    <a:pt x="592" y="175"/>
                    <a:pt x="592" y="177"/>
                    <a:pt x="592" y="179"/>
                  </a:cubicBezTo>
                  <a:cubicBezTo>
                    <a:pt x="592" y="180"/>
                    <a:pt x="592" y="181"/>
                    <a:pt x="592" y="182"/>
                  </a:cubicBezTo>
                  <a:cubicBezTo>
                    <a:pt x="592" y="182"/>
                    <a:pt x="592" y="183"/>
                    <a:pt x="592" y="183"/>
                  </a:cubicBezTo>
                  <a:cubicBezTo>
                    <a:pt x="592" y="183"/>
                    <a:pt x="592" y="184"/>
                    <a:pt x="592" y="184"/>
                  </a:cubicBezTo>
                  <a:cubicBezTo>
                    <a:pt x="592" y="185"/>
                    <a:pt x="592" y="185"/>
                    <a:pt x="592" y="186"/>
                  </a:cubicBezTo>
                  <a:cubicBezTo>
                    <a:pt x="592" y="187"/>
                    <a:pt x="592" y="187"/>
                    <a:pt x="592" y="188"/>
                  </a:cubicBezTo>
                  <a:cubicBezTo>
                    <a:pt x="592" y="189"/>
                    <a:pt x="592" y="190"/>
                    <a:pt x="592" y="191"/>
                  </a:cubicBezTo>
                  <a:cubicBezTo>
                    <a:pt x="592" y="192"/>
                    <a:pt x="591" y="193"/>
                    <a:pt x="590" y="194"/>
                  </a:cubicBezTo>
                  <a:cubicBezTo>
                    <a:pt x="590" y="195"/>
                    <a:pt x="589" y="196"/>
                    <a:pt x="588" y="196"/>
                  </a:cubicBezTo>
                  <a:cubicBezTo>
                    <a:pt x="588" y="197"/>
                    <a:pt x="587" y="198"/>
                    <a:pt x="588" y="199"/>
                  </a:cubicBezTo>
                  <a:cubicBezTo>
                    <a:pt x="589" y="200"/>
                    <a:pt x="589" y="201"/>
                    <a:pt x="589" y="202"/>
                  </a:cubicBezTo>
                  <a:cubicBezTo>
                    <a:pt x="589" y="204"/>
                    <a:pt x="590" y="206"/>
                    <a:pt x="590" y="207"/>
                  </a:cubicBezTo>
                  <a:cubicBezTo>
                    <a:pt x="590" y="208"/>
                    <a:pt x="590" y="209"/>
                    <a:pt x="590" y="210"/>
                  </a:cubicBezTo>
                  <a:cubicBezTo>
                    <a:pt x="590" y="211"/>
                    <a:pt x="589" y="212"/>
                    <a:pt x="588" y="213"/>
                  </a:cubicBezTo>
                  <a:cubicBezTo>
                    <a:pt x="587" y="213"/>
                    <a:pt x="587" y="214"/>
                    <a:pt x="586" y="215"/>
                  </a:cubicBezTo>
                  <a:cubicBezTo>
                    <a:pt x="585" y="215"/>
                    <a:pt x="584" y="216"/>
                    <a:pt x="583" y="216"/>
                  </a:cubicBezTo>
                  <a:cubicBezTo>
                    <a:pt x="583" y="216"/>
                    <a:pt x="583" y="217"/>
                    <a:pt x="582" y="217"/>
                  </a:cubicBezTo>
                  <a:cubicBezTo>
                    <a:pt x="582" y="217"/>
                    <a:pt x="581" y="217"/>
                    <a:pt x="581" y="218"/>
                  </a:cubicBezTo>
                  <a:cubicBezTo>
                    <a:pt x="580" y="218"/>
                    <a:pt x="579" y="219"/>
                    <a:pt x="578" y="219"/>
                  </a:cubicBezTo>
                  <a:cubicBezTo>
                    <a:pt x="577" y="220"/>
                    <a:pt x="576" y="222"/>
                    <a:pt x="575" y="223"/>
                  </a:cubicBezTo>
                  <a:cubicBezTo>
                    <a:pt x="575" y="224"/>
                    <a:pt x="575" y="225"/>
                    <a:pt x="574" y="226"/>
                  </a:cubicBezTo>
                  <a:cubicBezTo>
                    <a:pt x="574" y="226"/>
                    <a:pt x="573" y="227"/>
                    <a:pt x="573" y="227"/>
                  </a:cubicBezTo>
                  <a:cubicBezTo>
                    <a:pt x="573" y="228"/>
                    <a:pt x="573" y="229"/>
                    <a:pt x="573" y="230"/>
                  </a:cubicBezTo>
                  <a:cubicBezTo>
                    <a:pt x="573" y="230"/>
                    <a:pt x="573" y="230"/>
                    <a:pt x="573" y="230"/>
                  </a:cubicBezTo>
                  <a:cubicBezTo>
                    <a:pt x="573" y="230"/>
                    <a:pt x="573" y="230"/>
                    <a:pt x="573" y="231"/>
                  </a:cubicBezTo>
                  <a:cubicBezTo>
                    <a:pt x="573" y="231"/>
                    <a:pt x="573" y="231"/>
                    <a:pt x="572" y="231"/>
                  </a:cubicBezTo>
                  <a:cubicBezTo>
                    <a:pt x="572" y="232"/>
                    <a:pt x="572" y="233"/>
                    <a:pt x="572" y="233"/>
                  </a:cubicBezTo>
                  <a:cubicBezTo>
                    <a:pt x="573" y="234"/>
                    <a:pt x="573" y="235"/>
                    <a:pt x="573" y="236"/>
                  </a:cubicBezTo>
                  <a:cubicBezTo>
                    <a:pt x="573" y="237"/>
                    <a:pt x="573" y="237"/>
                    <a:pt x="573" y="238"/>
                  </a:cubicBezTo>
                  <a:cubicBezTo>
                    <a:pt x="573" y="239"/>
                    <a:pt x="573" y="240"/>
                    <a:pt x="573" y="240"/>
                  </a:cubicBezTo>
                  <a:cubicBezTo>
                    <a:pt x="574" y="241"/>
                    <a:pt x="574" y="241"/>
                    <a:pt x="574" y="241"/>
                  </a:cubicBezTo>
                  <a:cubicBezTo>
                    <a:pt x="574" y="242"/>
                    <a:pt x="574" y="242"/>
                    <a:pt x="574" y="243"/>
                  </a:cubicBezTo>
                  <a:cubicBezTo>
                    <a:pt x="575" y="244"/>
                    <a:pt x="575" y="246"/>
                    <a:pt x="575" y="248"/>
                  </a:cubicBezTo>
                  <a:cubicBezTo>
                    <a:pt x="575" y="249"/>
                    <a:pt x="576" y="249"/>
                    <a:pt x="576" y="250"/>
                  </a:cubicBezTo>
                  <a:cubicBezTo>
                    <a:pt x="577" y="251"/>
                    <a:pt x="577" y="251"/>
                    <a:pt x="577" y="252"/>
                  </a:cubicBezTo>
                  <a:cubicBezTo>
                    <a:pt x="577" y="253"/>
                    <a:pt x="578" y="253"/>
                    <a:pt x="578" y="254"/>
                  </a:cubicBezTo>
                  <a:cubicBezTo>
                    <a:pt x="578" y="255"/>
                    <a:pt x="578" y="256"/>
                    <a:pt x="578" y="256"/>
                  </a:cubicBezTo>
                  <a:cubicBezTo>
                    <a:pt x="578" y="257"/>
                    <a:pt x="577" y="259"/>
                    <a:pt x="578" y="260"/>
                  </a:cubicBezTo>
                  <a:cubicBezTo>
                    <a:pt x="578" y="260"/>
                    <a:pt x="578" y="261"/>
                    <a:pt x="578" y="262"/>
                  </a:cubicBezTo>
                  <a:cubicBezTo>
                    <a:pt x="578" y="262"/>
                    <a:pt x="578" y="263"/>
                    <a:pt x="578" y="264"/>
                  </a:cubicBezTo>
                  <a:cubicBezTo>
                    <a:pt x="578" y="265"/>
                    <a:pt x="578" y="266"/>
                    <a:pt x="578" y="268"/>
                  </a:cubicBezTo>
                  <a:cubicBezTo>
                    <a:pt x="578" y="268"/>
                    <a:pt x="577" y="269"/>
                    <a:pt x="577" y="270"/>
                  </a:cubicBezTo>
                  <a:cubicBezTo>
                    <a:pt x="577" y="270"/>
                    <a:pt x="577" y="271"/>
                    <a:pt x="577" y="272"/>
                  </a:cubicBezTo>
                  <a:cubicBezTo>
                    <a:pt x="579" y="273"/>
                    <a:pt x="580" y="274"/>
                    <a:pt x="582" y="274"/>
                  </a:cubicBezTo>
                  <a:cubicBezTo>
                    <a:pt x="583" y="274"/>
                    <a:pt x="585" y="274"/>
                    <a:pt x="586" y="275"/>
                  </a:cubicBezTo>
                  <a:cubicBezTo>
                    <a:pt x="588" y="275"/>
                    <a:pt x="589" y="277"/>
                    <a:pt x="590" y="278"/>
                  </a:cubicBezTo>
                  <a:cubicBezTo>
                    <a:pt x="591" y="279"/>
                    <a:pt x="592" y="280"/>
                    <a:pt x="594" y="280"/>
                  </a:cubicBezTo>
                  <a:cubicBezTo>
                    <a:pt x="595" y="281"/>
                    <a:pt x="597" y="281"/>
                    <a:pt x="599" y="281"/>
                  </a:cubicBezTo>
                  <a:cubicBezTo>
                    <a:pt x="601" y="281"/>
                    <a:pt x="603" y="281"/>
                    <a:pt x="605" y="281"/>
                  </a:cubicBezTo>
                  <a:cubicBezTo>
                    <a:pt x="606" y="281"/>
                    <a:pt x="608" y="281"/>
                    <a:pt x="610" y="283"/>
                  </a:cubicBezTo>
                  <a:cubicBezTo>
                    <a:pt x="611" y="284"/>
                    <a:pt x="612" y="286"/>
                    <a:pt x="613" y="287"/>
                  </a:cubicBezTo>
                  <a:cubicBezTo>
                    <a:pt x="613" y="289"/>
                    <a:pt x="615" y="291"/>
                    <a:pt x="616" y="292"/>
                  </a:cubicBezTo>
                  <a:cubicBezTo>
                    <a:pt x="616" y="293"/>
                    <a:pt x="618" y="296"/>
                    <a:pt x="617" y="297"/>
                  </a:cubicBezTo>
                  <a:cubicBezTo>
                    <a:pt x="616" y="298"/>
                    <a:pt x="614" y="299"/>
                    <a:pt x="612" y="299"/>
                  </a:cubicBezTo>
                  <a:cubicBezTo>
                    <a:pt x="611" y="299"/>
                    <a:pt x="611" y="300"/>
                    <a:pt x="610" y="300"/>
                  </a:cubicBezTo>
                  <a:cubicBezTo>
                    <a:pt x="609" y="301"/>
                    <a:pt x="609" y="301"/>
                    <a:pt x="608" y="302"/>
                  </a:cubicBezTo>
                  <a:cubicBezTo>
                    <a:pt x="607" y="302"/>
                    <a:pt x="606" y="301"/>
                    <a:pt x="605" y="300"/>
                  </a:cubicBezTo>
                  <a:cubicBezTo>
                    <a:pt x="603" y="300"/>
                    <a:pt x="602" y="299"/>
                    <a:pt x="601" y="301"/>
                  </a:cubicBezTo>
                  <a:cubicBezTo>
                    <a:pt x="601" y="303"/>
                    <a:pt x="602" y="305"/>
                    <a:pt x="604" y="307"/>
                  </a:cubicBezTo>
                  <a:cubicBezTo>
                    <a:pt x="605" y="308"/>
                    <a:pt x="606" y="308"/>
                    <a:pt x="606" y="310"/>
                  </a:cubicBezTo>
                  <a:cubicBezTo>
                    <a:pt x="607" y="312"/>
                    <a:pt x="607" y="314"/>
                    <a:pt x="607" y="316"/>
                  </a:cubicBezTo>
                  <a:cubicBezTo>
                    <a:pt x="608" y="317"/>
                    <a:pt x="608" y="318"/>
                    <a:pt x="609" y="318"/>
                  </a:cubicBezTo>
                  <a:cubicBezTo>
                    <a:pt x="609" y="318"/>
                    <a:pt x="610" y="318"/>
                    <a:pt x="611" y="317"/>
                  </a:cubicBezTo>
                  <a:cubicBezTo>
                    <a:pt x="612" y="316"/>
                    <a:pt x="614" y="315"/>
                    <a:pt x="615" y="316"/>
                  </a:cubicBezTo>
                  <a:cubicBezTo>
                    <a:pt x="617" y="316"/>
                    <a:pt x="617" y="318"/>
                    <a:pt x="616" y="320"/>
                  </a:cubicBezTo>
                  <a:cubicBezTo>
                    <a:pt x="616" y="321"/>
                    <a:pt x="615" y="323"/>
                    <a:pt x="616" y="324"/>
                  </a:cubicBezTo>
                  <a:cubicBezTo>
                    <a:pt x="617" y="326"/>
                    <a:pt x="619" y="326"/>
                    <a:pt x="621" y="327"/>
                  </a:cubicBezTo>
                  <a:cubicBezTo>
                    <a:pt x="624" y="327"/>
                    <a:pt x="628" y="326"/>
                    <a:pt x="631" y="329"/>
                  </a:cubicBezTo>
                  <a:cubicBezTo>
                    <a:pt x="632" y="330"/>
                    <a:pt x="633" y="332"/>
                    <a:pt x="634" y="334"/>
                  </a:cubicBezTo>
                  <a:cubicBezTo>
                    <a:pt x="635" y="335"/>
                    <a:pt x="636" y="337"/>
                    <a:pt x="635" y="338"/>
                  </a:cubicBezTo>
                  <a:cubicBezTo>
                    <a:pt x="634" y="340"/>
                    <a:pt x="632" y="341"/>
                    <a:pt x="631" y="342"/>
                  </a:cubicBezTo>
                  <a:cubicBezTo>
                    <a:pt x="630" y="343"/>
                    <a:pt x="630" y="344"/>
                    <a:pt x="630" y="344"/>
                  </a:cubicBezTo>
                  <a:cubicBezTo>
                    <a:pt x="630" y="345"/>
                    <a:pt x="631" y="345"/>
                    <a:pt x="632" y="345"/>
                  </a:cubicBezTo>
                  <a:cubicBezTo>
                    <a:pt x="633" y="345"/>
                    <a:pt x="635" y="345"/>
                    <a:pt x="637" y="345"/>
                  </a:cubicBezTo>
                  <a:cubicBezTo>
                    <a:pt x="638" y="346"/>
                    <a:pt x="639" y="348"/>
                    <a:pt x="639" y="349"/>
                  </a:cubicBezTo>
                  <a:cubicBezTo>
                    <a:pt x="640" y="350"/>
                    <a:pt x="640" y="351"/>
                    <a:pt x="640" y="352"/>
                  </a:cubicBezTo>
                  <a:cubicBezTo>
                    <a:pt x="640" y="352"/>
                    <a:pt x="641" y="353"/>
                    <a:pt x="640" y="354"/>
                  </a:cubicBezTo>
                  <a:cubicBezTo>
                    <a:pt x="640" y="355"/>
                    <a:pt x="637" y="354"/>
                    <a:pt x="636" y="354"/>
                  </a:cubicBezTo>
                  <a:cubicBezTo>
                    <a:pt x="634" y="353"/>
                    <a:pt x="632" y="353"/>
                    <a:pt x="630" y="354"/>
                  </a:cubicBezTo>
                  <a:cubicBezTo>
                    <a:pt x="629" y="355"/>
                    <a:pt x="627" y="356"/>
                    <a:pt x="627" y="358"/>
                  </a:cubicBezTo>
                  <a:cubicBezTo>
                    <a:pt x="626" y="360"/>
                    <a:pt x="627" y="361"/>
                    <a:pt x="626" y="363"/>
                  </a:cubicBezTo>
                  <a:cubicBezTo>
                    <a:pt x="625" y="364"/>
                    <a:pt x="623" y="365"/>
                    <a:pt x="621" y="366"/>
                  </a:cubicBezTo>
                  <a:cubicBezTo>
                    <a:pt x="619" y="367"/>
                    <a:pt x="617" y="368"/>
                    <a:pt x="616" y="369"/>
                  </a:cubicBezTo>
                  <a:cubicBezTo>
                    <a:pt x="615" y="371"/>
                    <a:pt x="614" y="372"/>
                    <a:pt x="613" y="373"/>
                  </a:cubicBezTo>
                  <a:cubicBezTo>
                    <a:pt x="611" y="375"/>
                    <a:pt x="609" y="376"/>
                    <a:pt x="607" y="378"/>
                  </a:cubicBezTo>
                  <a:cubicBezTo>
                    <a:pt x="606" y="380"/>
                    <a:pt x="605" y="382"/>
                    <a:pt x="605" y="384"/>
                  </a:cubicBezTo>
                  <a:cubicBezTo>
                    <a:pt x="604" y="385"/>
                    <a:pt x="604" y="387"/>
                    <a:pt x="604" y="388"/>
                  </a:cubicBezTo>
                  <a:cubicBezTo>
                    <a:pt x="603" y="388"/>
                    <a:pt x="603" y="389"/>
                    <a:pt x="602" y="390"/>
                  </a:cubicBezTo>
                  <a:cubicBezTo>
                    <a:pt x="602" y="391"/>
                    <a:pt x="602" y="392"/>
                    <a:pt x="602" y="393"/>
                  </a:cubicBezTo>
                  <a:cubicBezTo>
                    <a:pt x="601" y="395"/>
                    <a:pt x="601" y="396"/>
                    <a:pt x="601" y="397"/>
                  </a:cubicBezTo>
                  <a:cubicBezTo>
                    <a:pt x="600" y="399"/>
                    <a:pt x="600" y="400"/>
                    <a:pt x="599" y="401"/>
                  </a:cubicBezTo>
                  <a:cubicBezTo>
                    <a:pt x="598" y="403"/>
                    <a:pt x="599" y="405"/>
                    <a:pt x="598" y="408"/>
                  </a:cubicBezTo>
                  <a:cubicBezTo>
                    <a:pt x="598" y="409"/>
                    <a:pt x="598" y="410"/>
                    <a:pt x="598" y="411"/>
                  </a:cubicBezTo>
                  <a:cubicBezTo>
                    <a:pt x="597" y="412"/>
                    <a:pt x="597" y="413"/>
                    <a:pt x="596" y="414"/>
                  </a:cubicBezTo>
                  <a:cubicBezTo>
                    <a:pt x="595" y="417"/>
                    <a:pt x="595" y="420"/>
                    <a:pt x="597" y="422"/>
                  </a:cubicBezTo>
                  <a:cubicBezTo>
                    <a:pt x="598" y="424"/>
                    <a:pt x="600" y="425"/>
                    <a:pt x="600" y="427"/>
                  </a:cubicBezTo>
                  <a:cubicBezTo>
                    <a:pt x="601" y="429"/>
                    <a:pt x="600" y="432"/>
                    <a:pt x="600" y="434"/>
                  </a:cubicBezTo>
                  <a:cubicBezTo>
                    <a:pt x="600" y="437"/>
                    <a:pt x="601" y="439"/>
                    <a:pt x="602" y="442"/>
                  </a:cubicBezTo>
                  <a:cubicBezTo>
                    <a:pt x="603" y="443"/>
                    <a:pt x="605" y="445"/>
                    <a:pt x="606" y="447"/>
                  </a:cubicBezTo>
                  <a:cubicBezTo>
                    <a:pt x="607" y="448"/>
                    <a:pt x="606" y="450"/>
                    <a:pt x="604" y="451"/>
                  </a:cubicBezTo>
                  <a:cubicBezTo>
                    <a:pt x="603" y="451"/>
                    <a:pt x="602" y="451"/>
                    <a:pt x="601" y="451"/>
                  </a:cubicBezTo>
                  <a:cubicBezTo>
                    <a:pt x="599" y="452"/>
                    <a:pt x="599" y="454"/>
                    <a:pt x="598" y="455"/>
                  </a:cubicBezTo>
                  <a:cubicBezTo>
                    <a:pt x="597" y="457"/>
                    <a:pt x="596" y="459"/>
                    <a:pt x="594" y="458"/>
                  </a:cubicBezTo>
                  <a:cubicBezTo>
                    <a:pt x="593" y="458"/>
                    <a:pt x="593" y="458"/>
                    <a:pt x="592" y="457"/>
                  </a:cubicBezTo>
                  <a:cubicBezTo>
                    <a:pt x="592" y="457"/>
                    <a:pt x="591" y="457"/>
                    <a:pt x="590" y="457"/>
                  </a:cubicBezTo>
                  <a:cubicBezTo>
                    <a:pt x="590" y="457"/>
                    <a:pt x="589" y="457"/>
                    <a:pt x="588" y="456"/>
                  </a:cubicBezTo>
                  <a:cubicBezTo>
                    <a:pt x="588" y="456"/>
                    <a:pt x="588" y="455"/>
                    <a:pt x="588" y="454"/>
                  </a:cubicBezTo>
                  <a:cubicBezTo>
                    <a:pt x="588" y="453"/>
                    <a:pt x="586" y="452"/>
                    <a:pt x="585" y="451"/>
                  </a:cubicBezTo>
                  <a:cubicBezTo>
                    <a:pt x="585" y="450"/>
                    <a:pt x="584" y="449"/>
                    <a:pt x="583" y="448"/>
                  </a:cubicBezTo>
                  <a:cubicBezTo>
                    <a:pt x="583" y="447"/>
                    <a:pt x="582" y="445"/>
                    <a:pt x="581" y="444"/>
                  </a:cubicBezTo>
                  <a:cubicBezTo>
                    <a:pt x="580" y="443"/>
                    <a:pt x="579" y="442"/>
                    <a:pt x="577" y="443"/>
                  </a:cubicBezTo>
                  <a:cubicBezTo>
                    <a:pt x="575" y="444"/>
                    <a:pt x="574" y="447"/>
                    <a:pt x="571" y="447"/>
                  </a:cubicBezTo>
                  <a:cubicBezTo>
                    <a:pt x="570" y="447"/>
                    <a:pt x="569" y="446"/>
                    <a:pt x="569" y="446"/>
                  </a:cubicBezTo>
                  <a:cubicBezTo>
                    <a:pt x="568" y="446"/>
                    <a:pt x="567" y="445"/>
                    <a:pt x="566" y="445"/>
                  </a:cubicBezTo>
                  <a:cubicBezTo>
                    <a:pt x="565" y="444"/>
                    <a:pt x="564" y="444"/>
                    <a:pt x="563" y="443"/>
                  </a:cubicBezTo>
                  <a:cubicBezTo>
                    <a:pt x="563" y="443"/>
                    <a:pt x="562" y="442"/>
                    <a:pt x="561" y="442"/>
                  </a:cubicBezTo>
                  <a:cubicBezTo>
                    <a:pt x="560" y="441"/>
                    <a:pt x="559" y="441"/>
                    <a:pt x="558" y="442"/>
                  </a:cubicBezTo>
                  <a:cubicBezTo>
                    <a:pt x="557" y="442"/>
                    <a:pt x="555" y="442"/>
                    <a:pt x="554" y="442"/>
                  </a:cubicBezTo>
                  <a:cubicBezTo>
                    <a:pt x="554" y="442"/>
                    <a:pt x="553" y="443"/>
                    <a:pt x="553" y="442"/>
                  </a:cubicBezTo>
                  <a:cubicBezTo>
                    <a:pt x="553" y="442"/>
                    <a:pt x="553" y="442"/>
                    <a:pt x="553" y="442"/>
                  </a:cubicBezTo>
                  <a:cubicBezTo>
                    <a:pt x="553" y="442"/>
                    <a:pt x="552" y="442"/>
                    <a:pt x="552" y="441"/>
                  </a:cubicBezTo>
                  <a:cubicBezTo>
                    <a:pt x="551" y="441"/>
                    <a:pt x="551" y="441"/>
                    <a:pt x="551" y="441"/>
                  </a:cubicBezTo>
                  <a:cubicBezTo>
                    <a:pt x="551" y="441"/>
                    <a:pt x="550" y="441"/>
                    <a:pt x="550" y="441"/>
                  </a:cubicBezTo>
                  <a:cubicBezTo>
                    <a:pt x="550" y="440"/>
                    <a:pt x="549" y="440"/>
                    <a:pt x="549" y="440"/>
                  </a:cubicBezTo>
                  <a:cubicBezTo>
                    <a:pt x="549" y="440"/>
                    <a:pt x="548" y="439"/>
                    <a:pt x="547" y="439"/>
                  </a:cubicBezTo>
                  <a:cubicBezTo>
                    <a:pt x="547" y="439"/>
                    <a:pt x="546" y="440"/>
                    <a:pt x="545" y="440"/>
                  </a:cubicBezTo>
                  <a:cubicBezTo>
                    <a:pt x="545" y="440"/>
                    <a:pt x="545" y="441"/>
                    <a:pt x="545" y="441"/>
                  </a:cubicBezTo>
                  <a:cubicBezTo>
                    <a:pt x="544" y="441"/>
                    <a:pt x="544" y="441"/>
                    <a:pt x="544" y="441"/>
                  </a:cubicBezTo>
                  <a:cubicBezTo>
                    <a:pt x="543" y="441"/>
                    <a:pt x="543" y="442"/>
                    <a:pt x="542" y="442"/>
                  </a:cubicBezTo>
                  <a:cubicBezTo>
                    <a:pt x="542" y="443"/>
                    <a:pt x="542" y="443"/>
                    <a:pt x="541" y="443"/>
                  </a:cubicBezTo>
                  <a:cubicBezTo>
                    <a:pt x="541" y="443"/>
                    <a:pt x="540" y="444"/>
                    <a:pt x="540" y="444"/>
                  </a:cubicBezTo>
                  <a:cubicBezTo>
                    <a:pt x="539" y="444"/>
                    <a:pt x="539" y="445"/>
                    <a:pt x="538" y="445"/>
                  </a:cubicBezTo>
                  <a:cubicBezTo>
                    <a:pt x="537" y="446"/>
                    <a:pt x="536" y="446"/>
                    <a:pt x="535" y="447"/>
                  </a:cubicBezTo>
                  <a:cubicBezTo>
                    <a:pt x="534" y="447"/>
                    <a:pt x="533" y="447"/>
                    <a:pt x="531" y="448"/>
                  </a:cubicBezTo>
                  <a:cubicBezTo>
                    <a:pt x="530" y="448"/>
                    <a:pt x="529" y="448"/>
                    <a:pt x="528" y="448"/>
                  </a:cubicBezTo>
                  <a:cubicBezTo>
                    <a:pt x="527" y="448"/>
                    <a:pt x="527" y="448"/>
                    <a:pt x="526" y="449"/>
                  </a:cubicBezTo>
                  <a:cubicBezTo>
                    <a:pt x="526" y="449"/>
                    <a:pt x="525" y="449"/>
                    <a:pt x="524" y="449"/>
                  </a:cubicBezTo>
                  <a:cubicBezTo>
                    <a:pt x="523" y="450"/>
                    <a:pt x="522" y="449"/>
                    <a:pt x="522" y="447"/>
                  </a:cubicBezTo>
                  <a:cubicBezTo>
                    <a:pt x="521" y="446"/>
                    <a:pt x="520" y="446"/>
                    <a:pt x="519" y="446"/>
                  </a:cubicBezTo>
                  <a:cubicBezTo>
                    <a:pt x="518" y="445"/>
                    <a:pt x="517" y="446"/>
                    <a:pt x="516" y="445"/>
                  </a:cubicBezTo>
                  <a:cubicBezTo>
                    <a:pt x="514" y="445"/>
                    <a:pt x="513" y="445"/>
                    <a:pt x="512" y="445"/>
                  </a:cubicBezTo>
                  <a:cubicBezTo>
                    <a:pt x="511" y="445"/>
                    <a:pt x="511" y="445"/>
                    <a:pt x="511" y="446"/>
                  </a:cubicBezTo>
                  <a:cubicBezTo>
                    <a:pt x="510" y="446"/>
                    <a:pt x="510" y="446"/>
                    <a:pt x="509" y="446"/>
                  </a:cubicBezTo>
                  <a:cubicBezTo>
                    <a:pt x="508" y="447"/>
                    <a:pt x="507" y="445"/>
                    <a:pt x="506" y="445"/>
                  </a:cubicBezTo>
                  <a:cubicBezTo>
                    <a:pt x="505" y="443"/>
                    <a:pt x="503" y="442"/>
                    <a:pt x="502" y="441"/>
                  </a:cubicBezTo>
                  <a:cubicBezTo>
                    <a:pt x="502" y="440"/>
                    <a:pt x="502" y="439"/>
                    <a:pt x="501" y="439"/>
                  </a:cubicBezTo>
                  <a:cubicBezTo>
                    <a:pt x="500" y="439"/>
                    <a:pt x="500" y="439"/>
                    <a:pt x="499" y="439"/>
                  </a:cubicBezTo>
                  <a:cubicBezTo>
                    <a:pt x="498" y="439"/>
                    <a:pt x="498" y="439"/>
                    <a:pt x="497" y="438"/>
                  </a:cubicBezTo>
                  <a:cubicBezTo>
                    <a:pt x="496" y="437"/>
                    <a:pt x="496" y="436"/>
                    <a:pt x="495" y="436"/>
                  </a:cubicBezTo>
                  <a:cubicBezTo>
                    <a:pt x="494" y="435"/>
                    <a:pt x="493" y="435"/>
                    <a:pt x="493" y="435"/>
                  </a:cubicBezTo>
                  <a:cubicBezTo>
                    <a:pt x="491" y="435"/>
                    <a:pt x="490" y="436"/>
                    <a:pt x="489" y="435"/>
                  </a:cubicBezTo>
                  <a:cubicBezTo>
                    <a:pt x="488" y="435"/>
                    <a:pt x="488" y="435"/>
                    <a:pt x="487" y="435"/>
                  </a:cubicBezTo>
                  <a:cubicBezTo>
                    <a:pt x="487" y="435"/>
                    <a:pt x="486" y="435"/>
                    <a:pt x="486" y="435"/>
                  </a:cubicBezTo>
                  <a:cubicBezTo>
                    <a:pt x="485" y="435"/>
                    <a:pt x="484" y="434"/>
                    <a:pt x="484" y="434"/>
                  </a:cubicBezTo>
                  <a:cubicBezTo>
                    <a:pt x="482" y="433"/>
                    <a:pt x="480" y="433"/>
                    <a:pt x="478" y="432"/>
                  </a:cubicBezTo>
                  <a:cubicBezTo>
                    <a:pt x="478" y="431"/>
                    <a:pt x="477" y="431"/>
                    <a:pt x="476" y="431"/>
                  </a:cubicBezTo>
                  <a:cubicBezTo>
                    <a:pt x="475" y="430"/>
                    <a:pt x="475" y="430"/>
                    <a:pt x="474" y="430"/>
                  </a:cubicBezTo>
                  <a:cubicBezTo>
                    <a:pt x="473" y="430"/>
                    <a:pt x="472" y="430"/>
                    <a:pt x="472" y="429"/>
                  </a:cubicBezTo>
                  <a:cubicBezTo>
                    <a:pt x="471" y="429"/>
                    <a:pt x="470" y="429"/>
                    <a:pt x="469" y="428"/>
                  </a:cubicBezTo>
                  <a:cubicBezTo>
                    <a:pt x="468" y="428"/>
                    <a:pt x="467" y="428"/>
                    <a:pt x="465" y="428"/>
                  </a:cubicBezTo>
                  <a:cubicBezTo>
                    <a:pt x="464" y="428"/>
                    <a:pt x="462" y="428"/>
                    <a:pt x="461" y="428"/>
                  </a:cubicBezTo>
                  <a:cubicBezTo>
                    <a:pt x="461" y="428"/>
                    <a:pt x="461" y="427"/>
                    <a:pt x="460" y="427"/>
                  </a:cubicBezTo>
                  <a:cubicBezTo>
                    <a:pt x="460" y="427"/>
                    <a:pt x="460" y="427"/>
                    <a:pt x="459" y="427"/>
                  </a:cubicBezTo>
                  <a:cubicBezTo>
                    <a:pt x="459" y="427"/>
                    <a:pt x="458" y="426"/>
                    <a:pt x="458" y="426"/>
                  </a:cubicBezTo>
                  <a:cubicBezTo>
                    <a:pt x="457" y="425"/>
                    <a:pt x="457" y="424"/>
                    <a:pt x="456" y="424"/>
                  </a:cubicBezTo>
                  <a:cubicBezTo>
                    <a:pt x="456" y="423"/>
                    <a:pt x="455" y="422"/>
                    <a:pt x="454" y="421"/>
                  </a:cubicBezTo>
                  <a:cubicBezTo>
                    <a:pt x="454" y="421"/>
                    <a:pt x="454" y="420"/>
                    <a:pt x="454" y="420"/>
                  </a:cubicBezTo>
                  <a:cubicBezTo>
                    <a:pt x="454" y="419"/>
                    <a:pt x="453" y="419"/>
                    <a:pt x="453" y="418"/>
                  </a:cubicBezTo>
                  <a:cubicBezTo>
                    <a:pt x="452" y="418"/>
                    <a:pt x="452" y="417"/>
                    <a:pt x="451" y="417"/>
                  </a:cubicBezTo>
                  <a:cubicBezTo>
                    <a:pt x="451" y="417"/>
                    <a:pt x="451" y="417"/>
                    <a:pt x="451" y="417"/>
                  </a:cubicBezTo>
                  <a:cubicBezTo>
                    <a:pt x="450" y="417"/>
                    <a:pt x="450" y="417"/>
                    <a:pt x="450" y="416"/>
                  </a:cubicBezTo>
                  <a:cubicBezTo>
                    <a:pt x="450" y="416"/>
                    <a:pt x="450" y="415"/>
                    <a:pt x="450" y="414"/>
                  </a:cubicBezTo>
                  <a:cubicBezTo>
                    <a:pt x="450" y="414"/>
                    <a:pt x="450" y="414"/>
                    <a:pt x="450" y="414"/>
                  </a:cubicBezTo>
                  <a:cubicBezTo>
                    <a:pt x="450" y="413"/>
                    <a:pt x="450" y="413"/>
                    <a:pt x="450" y="413"/>
                  </a:cubicBezTo>
                  <a:cubicBezTo>
                    <a:pt x="450" y="412"/>
                    <a:pt x="450" y="411"/>
                    <a:pt x="449" y="411"/>
                  </a:cubicBezTo>
                  <a:cubicBezTo>
                    <a:pt x="449" y="410"/>
                    <a:pt x="449" y="410"/>
                    <a:pt x="449" y="410"/>
                  </a:cubicBezTo>
                  <a:cubicBezTo>
                    <a:pt x="448" y="409"/>
                    <a:pt x="447" y="408"/>
                    <a:pt x="447" y="408"/>
                  </a:cubicBezTo>
                  <a:cubicBezTo>
                    <a:pt x="447" y="407"/>
                    <a:pt x="447" y="406"/>
                    <a:pt x="446" y="406"/>
                  </a:cubicBezTo>
                  <a:cubicBezTo>
                    <a:pt x="445" y="403"/>
                    <a:pt x="444" y="401"/>
                    <a:pt x="442" y="400"/>
                  </a:cubicBezTo>
                  <a:cubicBezTo>
                    <a:pt x="439" y="397"/>
                    <a:pt x="436" y="394"/>
                    <a:pt x="434" y="390"/>
                  </a:cubicBezTo>
                  <a:cubicBezTo>
                    <a:pt x="432" y="386"/>
                    <a:pt x="430" y="380"/>
                    <a:pt x="426" y="377"/>
                  </a:cubicBezTo>
                  <a:cubicBezTo>
                    <a:pt x="424" y="375"/>
                    <a:pt x="423" y="374"/>
                    <a:pt x="421" y="372"/>
                  </a:cubicBezTo>
                  <a:cubicBezTo>
                    <a:pt x="419" y="370"/>
                    <a:pt x="417" y="368"/>
                    <a:pt x="415" y="366"/>
                  </a:cubicBezTo>
                  <a:cubicBezTo>
                    <a:pt x="413" y="365"/>
                    <a:pt x="410" y="363"/>
                    <a:pt x="408" y="361"/>
                  </a:cubicBezTo>
                  <a:cubicBezTo>
                    <a:pt x="406" y="360"/>
                    <a:pt x="404" y="359"/>
                    <a:pt x="401" y="359"/>
                  </a:cubicBezTo>
                  <a:cubicBezTo>
                    <a:pt x="398" y="358"/>
                    <a:pt x="396" y="357"/>
                    <a:pt x="393" y="357"/>
                  </a:cubicBezTo>
                  <a:cubicBezTo>
                    <a:pt x="390" y="356"/>
                    <a:pt x="388" y="354"/>
                    <a:pt x="385" y="354"/>
                  </a:cubicBezTo>
                  <a:cubicBezTo>
                    <a:pt x="383" y="353"/>
                    <a:pt x="381" y="353"/>
                    <a:pt x="379" y="353"/>
                  </a:cubicBezTo>
                  <a:cubicBezTo>
                    <a:pt x="376" y="353"/>
                    <a:pt x="373" y="353"/>
                    <a:pt x="371" y="353"/>
                  </a:cubicBezTo>
                  <a:cubicBezTo>
                    <a:pt x="368" y="354"/>
                    <a:pt x="365" y="354"/>
                    <a:pt x="363" y="35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3" name="Freeform 701">
              <a:extLst>
                <a:ext uri="{FF2B5EF4-FFF2-40B4-BE49-F238E27FC236}">
                  <a16:creationId xmlns:a16="http://schemas.microsoft.com/office/drawing/2014/main" id="{B67EC233-7C71-C640-B0E8-62BD953E8187}"/>
                </a:ext>
              </a:extLst>
            </p:cNvPr>
            <p:cNvSpPr>
              <a:spLocks/>
            </p:cNvSpPr>
            <p:nvPr/>
          </p:nvSpPr>
          <p:spPr bwMode="auto">
            <a:xfrm>
              <a:off x="2307557" y="13947726"/>
              <a:ext cx="44450" cy="38100"/>
            </a:xfrm>
            <a:custGeom>
              <a:avLst/>
              <a:gdLst>
                <a:gd name="T0" fmla="*/ 10 w 14"/>
                <a:gd name="T1" fmla="*/ 8 h 12"/>
                <a:gd name="T2" fmla="*/ 11 w 14"/>
                <a:gd name="T3" fmla="*/ 8 h 12"/>
                <a:gd name="T4" fmla="*/ 11 w 14"/>
                <a:gd name="T5" fmla="*/ 7 h 12"/>
                <a:gd name="T6" fmla="*/ 12 w 14"/>
                <a:gd name="T7" fmla="*/ 7 h 12"/>
                <a:gd name="T8" fmla="*/ 12 w 14"/>
                <a:gd name="T9" fmla="*/ 6 h 12"/>
                <a:gd name="T10" fmla="*/ 12 w 14"/>
                <a:gd name="T11" fmla="*/ 5 h 12"/>
                <a:gd name="T12" fmla="*/ 13 w 14"/>
                <a:gd name="T13" fmla="*/ 4 h 12"/>
                <a:gd name="T14" fmla="*/ 13 w 14"/>
                <a:gd name="T15" fmla="*/ 4 h 12"/>
                <a:gd name="T16" fmla="*/ 14 w 14"/>
                <a:gd name="T17" fmla="*/ 2 h 12"/>
                <a:gd name="T18" fmla="*/ 13 w 14"/>
                <a:gd name="T19" fmla="*/ 1 h 12"/>
                <a:gd name="T20" fmla="*/ 12 w 14"/>
                <a:gd name="T21" fmla="*/ 1 h 12"/>
                <a:gd name="T22" fmla="*/ 11 w 14"/>
                <a:gd name="T23" fmla="*/ 1 h 12"/>
                <a:gd name="T24" fmla="*/ 9 w 14"/>
                <a:gd name="T25" fmla="*/ 0 h 12"/>
                <a:gd name="T26" fmla="*/ 7 w 14"/>
                <a:gd name="T27" fmla="*/ 1 h 12"/>
                <a:gd name="T28" fmla="*/ 6 w 14"/>
                <a:gd name="T29" fmla="*/ 2 h 12"/>
                <a:gd name="T30" fmla="*/ 5 w 14"/>
                <a:gd name="T31" fmla="*/ 3 h 12"/>
                <a:gd name="T32" fmla="*/ 3 w 14"/>
                <a:gd name="T33" fmla="*/ 4 h 12"/>
                <a:gd name="T34" fmla="*/ 2 w 14"/>
                <a:gd name="T35" fmla="*/ 5 h 12"/>
                <a:gd name="T36" fmla="*/ 1 w 14"/>
                <a:gd name="T37" fmla="*/ 6 h 12"/>
                <a:gd name="T38" fmla="*/ 0 w 14"/>
                <a:gd name="T39" fmla="*/ 8 h 12"/>
                <a:gd name="T40" fmla="*/ 1 w 14"/>
                <a:gd name="T41" fmla="*/ 9 h 12"/>
                <a:gd name="T42" fmla="*/ 1 w 14"/>
                <a:gd name="T43" fmla="*/ 9 h 12"/>
                <a:gd name="T44" fmla="*/ 2 w 14"/>
                <a:gd name="T45" fmla="*/ 10 h 12"/>
                <a:gd name="T46" fmla="*/ 3 w 14"/>
                <a:gd name="T47" fmla="*/ 10 h 12"/>
                <a:gd name="T48" fmla="*/ 4 w 14"/>
                <a:gd name="T49" fmla="*/ 11 h 12"/>
                <a:gd name="T50" fmla="*/ 5 w 14"/>
                <a:gd name="T51" fmla="*/ 12 h 12"/>
                <a:gd name="T52" fmla="*/ 6 w 14"/>
                <a:gd name="T53" fmla="*/ 12 h 12"/>
                <a:gd name="T54" fmla="*/ 7 w 14"/>
                <a:gd name="T55" fmla="*/ 11 h 12"/>
                <a:gd name="T56" fmla="*/ 8 w 14"/>
                <a:gd name="T57" fmla="*/ 10 h 12"/>
                <a:gd name="T58" fmla="*/ 9 w 14"/>
                <a:gd name="T59" fmla="*/ 9 h 12"/>
                <a:gd name="T60" fmla="*/ 9 w 14"/>
                <a:gd name="T61" fmla="*/ 9 h 12"/>
                <a:gd name="T62" fmla="*/ 9 w 14"/>
                <a:gd name="T63" fmla="*/ 9 h 12"/>
                <a:gd name="T64" fmla="*/ 10 w 14"/>
                <a:gd name="T6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2">
                  <a:moveTo>
                    <a:pt x="10" y="8"/>
                  </a:moveTo>
                  <a:cubicBezTo>
                    <a:pt x="10" y="8"/>
                    <a:pt x="10" y="8"/>
                    <a:pt x="11" y="8"/>
                  </a:cubicBezTo>
                  <a:cubicBezTo>
                    <a:pt x="11" y="8"/>
                    <a:pt x="11" y="8"/>
                    <a:pt x="11" y="7"/>
                  </a:cubicBezTo>
                  <a:cubicBezTo>
                    <a:pt x="12" y="7"/>
                    <a:pt x="12" y="7"/>
                    <a:pt x="12" y="7"/>
                  </a:cubicBezTo>
                  <a:cubicBezTo>
                    <a:pt x="12" y="7"/>
                    <a:pt x="12" y="6"/>
                    <a:pt x="12" y="6"/>
                  </a:cubicBezTo>
                  <a:cubicBezTo>
                    <a:pt x="12" y="6"/>
                    <a:pt x="12" y="6"/>
                    <a:pt x="12" y="5"/>
                  </a:cubicBezTo>
                  <a:cubicBezTo>
                    <a:pt x="13" y="5"/>
                    <a:pt x="13" y="5"/>
                    <a:pt x="13" y="4"/>
                  </a:cubicBezTo>
                  <a:cubicBezTo>
                    <a:pt x="13" y="4"/>
                    <a:pt x="13" y="4"/>
                    <a:pt x="13" y="4"/>
                  </a:cubicBezTo>
                  <a:cubicBezTo>
                    <a:pt x="14" y="3"/>
                    <a:pt x="14" y="2"/>
                    <a:pt x="14" y="2"/>
                  </a:cubicBezTo>
                  <a:cubicBezTo>
                    <a:pt x="14" y="2"/>
                    <a:pt x="13" y="1"/>
                    <a:pt x="13" y="1"/>
                  </a:cubicBezTo>
                  <a:cubicBezTo>
                    <a:pt x="13" y="1"/>
                    <a:pt x="13" y="1"/>
                    <a:pt x="12" y="1"/>
                  </a:cubicBezTo>
                  <a:cubicBezTo>
                    <a:pt x="12" y="1"/>
                    <a:pt x="11" y="1"/>
                    <a:pt x="11" y="1"/>
                  </a:cubicBezTo>
                  <a:cubicBezTo>
                    <a:pt x="11" y="0"/>
                    <a:pt x="10" y="0"/>
                    <a:pt x="9" y="0"/>
                  </a:cubicBezTo>
                  <a:cubicBezTo>
                    <a:pt x="9" y="0"/>
                    <a:pt x="8" y="0"/>
                    <a:pt x="7" y="1"/>
                  </a:cubicBezTo>
                  <a:cubicBezTo>
                    <a:pt x="7" y="1"/>
                    <a:pt x="7" y="1"/>
                    <a:pt x="6" y="2"/>
                  </a:cubicBezTo>
                  <a:cubicBezTo>
                    <a:pt x="6" y="3"/>
                    <a:pt x="5" y="3"/>
                    <a:pt x="5" y="3"/>
                  </a:cubicBezTo>
                  <a:cubicBezTo>
                    <a:pt x="4" y="3"/>
                    <a:pt x="4" y="3"/>
                    <a:pt x="3" y="4"/>
                  </a:cubicBezTo>
                  <a:cubicBezTo>
                    <a:pt x="3" y="4"/>
                    <a:pt x="2" y="4"/>
                    <a:pt x="2" y="5"/>
                  </a:cubicBezTo>
                  <a:cubicBezTo>
                    <a:pt x="2" y="5"/>
                    <a:pt x="1" y="6"/>
                    <a:pt x="1" y="6"/>
                  </a:cubicBezTo>
                  <a:cubicBezTo>
                    <a:pt x="1" y="7"/>
                    <a:pt x="0" y="7"/>
                    <a:pt x="0" y="8"/>
                  </a:cubicBezTo>
                  <a:cubicBezTo>
                    <a:pt x="0" y="8"/>
                    <a:pt x="1" y="9"/>
                    <a:pt x="1" y="9"/>
                  </a:cubicBezTo>
                  <a:cubicBezTo>
                    <a:pt x="1" y="9"/>
                    <a:pt x="1" y="9"/>
                    <a:pt x="1" y="9"/>
                  </a:cubicBezTo>
                  <a:cubicBezTo>
                    <a:pt x="2" y="10"/>
                    <a:pt x="2" y="10"/>
                    <a:pt x="2" y="10"/>
                  </a:cubicBezTo>
                  <a:cubicBezTo>
                    <a:pt x="2" y="10"/>
                    <a:pt x="3" y="10"/>
                    <a:pt x="3" y="10"/>
                  </a:cubicBezTo>
                  <a:cubicBezTo>
                    <a:pt x="3" y="10"/>
                    <a:pt x="4" y="10"/>
                    <a:pt x="4" y="11"/>
                  </a:cubicBezTo>
                  <a:cubicBezTo>
                    <a:pt x="4" y="11"/>
                    <a:pt x="4" y="11"/>
                    <a:pt x="5" y="12"/>
                  </a:cubicBezTo>
                  <a:cubicBezTo>
                    <a:pt x="5" y="12"/>
                    <a:pt x="6" y="12"/>
                    <a:pt x="6" y="12"/>
                  </a:cubicBezTo>
                  <a:cubicBezTo>
                    <a:pt x="6" y="12"/>
                    <a:pt x="7" y="12"/>
                    <a:pt x="7" y="11"/>
                  </a:cubicBezTo>
                  <a:cubicBezTo>
                    <a:pt x="8" y="11"/>
                    <a:pt x="8" y="10"/>
                    <a:pt x="8" y="10"/>
                  </a:cubicBezTo>
                  <a:cubicBezTo>
                    <a:pt x="8" y="10"/>
                    <a:pt x="9" y="9"/>
                    <a:pt x="9" y="9"/>
                  </a:cubicBezTo>
                  <a:cubicBezTo>
                    <a:pt x="9" y="9"/>
                    <a:pt x="9" y="9"/>
                    <a:pt x="9" y="9"/>
                  </a:cubicBezTo>
                  <a:cubicBezTo>
                    <a:pt x="9" y="9"/>
                    <a:pt x="9" y="9"/>
                    <a:pt x="9" y="9"/>
                  </a:cubicBezTo>
                  <a:cubicBezTo>
                    <a:pt x="10" y="9"/>
                    <a:pt x="10" y="8"/>
                    <a:pt x="10" y="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4" name="Freeform 702">
              <a:extLst>
                <a:ext uri="{FF2B5EF4-FFF2-40B4-BE49-F238E27FC236}">
                  <a16:creationId xmlns:a16="http://schemas.microsoft.com/office/drawing/2014/main" id="{F9F5DCAF-FA78-1B45-AC7F-B75555632381}"/>
                </a:ext>
              </a:extLst>
            </p:cNvPr>
            <p:cNvSpPr>
              <a:spLocks/>
            </p:cNvSpPr>
            <p:nvPr/>
          </p:nvSpPr>
          <p:spPr bwMode="auto">
            <a:xfrm>
              <a:off x="3128295" y="14036627"/>
              <a:ext cx="19050" cy="15875"/>
            </a:xfrm>
            <a:custGeom>
              <a:avLst/>
              <a:gdLst>
                <a:gd name="T0" fmla="*/ 2 w 6"/>
                <a:gd name="T1" fmla="*/ 5 h 5"/>
                <a:gd name="T2" fmla="*/ 2 w 6"/>
                <a:gd name="T3" fmla="*/ 5 h 5"/>
                <a:gd name="T4" fmla="*/ 2 w 6"/>
                <a:gd name="T5" fmla="*/ 5 h 5"/>
                <a:gd name="T6" fmla="*/ 1 w 6"/>
                <a:gd name="T7" fmla="*/ 5 h 5"/>
                <a:gd name="T8" fmla="*/ 1 w 6"/>
                <a:gd name="T9" fmla="*/ 4 h 5"/>
                <a:gd name="T10" fmla="*/ 0 w 6"/>
                <a:gd name="T11" fmla="*/ 4 h 5"/>
                <a:gd name="T12" fmla="*/ 0 w 6"/>
                <a:gd name="T13" fmla="*/ 2 h 5"/>
                <a:gd name="T14" fmla="*/ 1 w 6"/>
                <a:gd name="T15" fmla="*/ 1 h 5"/>
                <a:gd name="T16" fmla="*/ 2 w 6"/>
                <a:gd name="T17" fmla="*/ 1 h 5"/>
                <a:gd name="T18" fmla="*/ 3 w 6"/>
                <a:gd name="T19" fmla="*/ 0 h 5"/>
                <a:gd name="T20" fmla="*/ 4 w 6"/>
                <a:gd name="T21" fmla="*/ 0 h 5"/>
                <a:gd name="T22" fmla="*/ 5 w 6"/>
                <a:gd name="T23" fmla="*/ 1 h 5"/>
                <a:gd name="T24" fmla="*/ 5 w 6"/>
                <a:gd name="T25" fmla="*/ 2 h 5"/>
                <a:gd name="T26" fmla="*/ 5 w 6"/>
                <a:gd name="T27" fmla="*/ 3 h 5"/>
                <a:gd name="T28" fmla="*/ 4 w 6"/>
                <a:gd name="T29" fmla="*/ 4 h 5"/>
                <a:gd name="T30" fmla="*/ 3 w 6"/>
                <a:gd name="T31" fmla="*/ 5 h 5"/>
                <a:gd name="T32" fmla="*/ 2 w 6"/>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2" y="5"/>
                  </a:moveTo>
                  <a:cubicBezTo>
                    <a:pt x="2" y="5"/>
                    <a:pt x="2" y="5"/>
                    <a:pt x="2" y="5"/>
                  </a:cubicBezTo>
                  <a:cubicBezTo>
                    <a:pt x="2" y="5"/>
                    <a:pt x="2" y="5"/>
                    <a:pt x="2" y="5"/>
                  </a:cubicBezTo>
                  <a:cubicBezTo>
                    <a:pt x="2" y="5"/>
                    <a:pt x="1" y="5"/>
                    <a:pt x="1" y="5"/>
                  </a:cubicBezTo>
                  <a:cubicBezTo>
                    <a:pt x="1" y="4"/>
                    <a:pt x="1" y="4"/>
                    <a:pt x="1" y="4"/>
                  </a:cubicBezTo>
                  <a:cubicBezTo>
                    <a:pt x="0" y="4"/>
                    <a:pt x="0" y="4"/>
                    <a:pt x="0" y="4"/>
                  </a:cubicBezTo>
                  <a:cubicBezTo>
                    <a:pt x="0" y="3"/>
                    <a:pt x="0" y="3"/>
                    <a:pt x="0" y="2"/>
                  </a:cubicBezTo>
                  <a:cubicBezTo>
                    <a:pt x="0" y="2"/>
                    <a:pt x="0" y="1"/>
                    <a:pt x="1" y="1"/>
                  </a:cubicBezTo>
                  <a:cubicBezTo>
                    <a:pt x="1" y="1"/>
                    <a:pt x="1" y="1"/>
                    <a:pt x="2" y="1"/>
                  </a:cubicBezTo>
                  <a:cubicBezTo>
                    <a:pt x="2" y="1"/>
                    <a:pt x="3" y="1"/>
                    <a:pt x="3" y="0"/>
                  </a:cubicBezTo>
                  <a:cubicBezTo>
                    <a:pt x="3" y="0"/>
                    <a:pt x="4" y="0"/>
                    <a:pt x="4" y="0"/>
                  </a:cubicBezTo>
                  <a:cubicBezTo>
                    <a:pt x="5" y="0"/>
                    <a:pt x="5" y="1"/>
                    <a:pt x="5" y="1"/>
                  </a:cubicBezTo>
                  <a:cubicBezTo>
                    <a:pt x="6" y="2"/>
                    <a:pt x="6" y="2"/>
                    <a:pt x="5" y="2"/>
                  </a:cubicBezTo>
                  <a:cubicBezTo>
                    <a:pt x="5" y="3"/>
                    <a:pt x="5" y="3"/>
                    <a:pt x="5" y="3"/>
                  </a:cubicBezTo>
                  <a:cubicBezTo>
                    <a:pt x="5" y="4"/>
                    <a:pt x="5" y="4"/>
                    <a:pt x="4" y="4"/>
                  </a:cubicBezTo>
                  <a:cubicBezTo>
                    <a:pt x="4" y="4"/>
                    <a:pt x="4" y="4"/>
                    <a:pt x="3" y="5"/>
                  </a:cubicBezTo>
                  <a:cubicBezTo>
                    <a:pt x="3" y="4"/>
                    <a:pt x="3" y="5"/>
                    <a:pt x="2"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5" name="Freeform 703">
              <a:extLst>
                <a:ext uri="{FF2B5EF4-FFF2-40B4-BE49-F238E27FC236}">
                  <a16:creationId xmlns:a16="http://schemas.microsoft.com/office/drawing/2014/main" id="{CC10053C-3E94-C04C-B89A-5673095A0C97}"/>
                </a:ext>
              </a:extLst>
            </p:cNvPr>
            <p:cNvSpPr>
              <a:spLocks/>
            </p:cNvSpPr>
            <p:nvPr/>
          </p:nvSpPr>
          <p:spPr bwMode="auto">
            <a:xfrm>
              <a:off x="3261646" y="13985826"/>
              <a:ext cx="41275" cy="31750"/>
            </a:xfrm>
            <a:custGeom>
              <a:avLst/>
              <a:gdLst>
                <a:gd name="T0" fmla="*/ 4 w 13"/>
                <a:gd name="T1" fmla="*/ 8 h 10"/>
                <a:gd name="T2" fmla="*/ 2 w 13"/>
                <a:gd name="T3" fmla="*/ 6 h 10"/>
                <a:gd name="T4" fmla="*/ 1 w 13"/>
                <a:gd name="T5" fmla="*/ 5 h 10"/>
                <a:gd name="T6" fmla="*/ 0 w 13"/>
                <a:gd name="T7" fmla="*/ 4 h 10"/>
                <a:gd name="T8" fmla="*/ 1 w 13"/>
                <a:gd name="T9" fmla="*/ 1 h 10"/>
                <a:gd name="T10" fmla="*/ 4 w 13"/>
                <a:gd name="T11" fmla="*/ 1 h 10"/>
                <a:gd name="T12" fmla="*/ 5 w 13"/>
                <a:gd name="T13" fmla="*/ 1 h 10"/>
                <a:gd name="T14" fmla="*/ 7 w 13"/>
                <a:gd name="T15" fmla="*/ 2 h 10"/>
                <a:gd name="T16" fmla="*/ 8 w 13"/>
                <a:gd name="T17" fmla="*/ 2 h 10"/>
                <a:gd name="T18" fmla="*/ 9 w 13"/>
                <a:gd name="T19" fmla="*/ 4 h 10"/>
                <a:gd name="T20" fmla="*/ 10 w 13"/>
                <a:gd name="T21" fmla="*/ 7 h 10"/>
                <a:gd name="T22" fmla="*/ 12 w 13"/>
                <a:gd name="T23" fmla="*/ 7 h 10"/>
                <a:gd name="T24" fmla="*/ 12 w 13"/>
                <a:gd name="T25" fmla="*/ 8 h 10"/>
                <a:gd name="T26" fmla="*/ 12 w 13"/>
                <a:gd name="T27" fmla="*/ 9 h 10"/>
                <a:gd name="T28" fmla="*/ 11 w 13"/>
                <a:gd name="T29" fmla="*/ 9 h 10"/>
                <a:gd name="T30" fmla="*/ 8 w 13"/>
                <a:gd name="T31" fmla="*/ 9 h 10"/>
                <a:gd name="T32" fmla="*/ 7 w 13"/>
                <a:gd name="T33" fmla="*/ 8 h 10"/>
                <a:gd name="T34" fmla="*/ 6 w 13"/>
                <a:gd name="T35" fmla="*/ 8 h 10"/>
                <a:gd name="T36" fmla="*/ 5 w 13"/>
                <a:gd name="T37" fmla="*/ 8 h 10"/>
                <a:gd name="T38" fmla="*/ 4 w 13"/>
                <a:gd name="T3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4" y="8"/>
                  </a:moveTo>
                  <a:cubicBezTo>
                    <a:pt x="3" y="8"/>
                    <a:pt x="2" y="7"/>
                    <a:pt x="2" y="6"/>
                  </a:cubicBezTo>
                  <a:cubicBezTo>
                    <a:pt x="2" y="6"/>
                    <a:pt x="1" y="5"/>
                    <a:pt x="1" y="5"/>
                  </a:cubicBezTo>
                  <a:cubicBezTo>
                    <a:pt x="1" y="5"/>
                    <a:pt x="0" y="4"/>
                    <a:pt x="0" y="4"/>
                  </a:cubicBezTo>
                  <a:cubicBezTo>
                    <a:pt x="0" y="3"/>
                    <a:pt x="0" y="2"/>
                    <a:pt x="1" y="1"/>
                  </a:cubicBezTo>
                  <a:cubicBezTo>
                    <a:pt x="2" y="0"/>
                    <a:pt x="3" y="0"/>
                    <a:pt x="4" y="1"/>
                  </a:cubicBezTo>
                  <a:cubicBezTo>
                    <a:pt x="4" y="1"/>
                    <a:pt x="5" y="1"/>
                    <a:pt x="5" y="1"/>
                  </a:cubicBezTo>
                  <a:cubicBezTo>
                    <a:pt x="6" y="2"/>
                    <a:pt x="6" y="2"/>
                    <a:pt x="7" y="2"/>
                  </a:cubicBezTo>
                  <a:cubicBezTo>
                    <a:pt x="7" y="2"/>
                    <a:pt x="8" y="2"/>
                    <a:pt x="8" y="2"/>
                  </a:cubicBezTo>
                  <a:cubicBezTo>
                    <a:pt x="9" y="3"/>
                    <a:pt x="9" y="3"/>
                    <a:pt x="9" y="4"/>
                  </a:cubicBezTo>
                  <a:cubicBezTo>
                    <a:pt x="9" y="5"/>
                    <a:pt x="9" y="7"/>
                    <a:pt x="10" y="7"/>
                  </a:cubicBezTo>
                  <a:cubicBezTo>
                    <a:pt x="11" y="7"/>
                    <a:pt x="11" y="7"/>
                    <a:pt x="12" y="7"/>
                  </a:cubicBezTo>
                  <a:cubicBezTo>
                    <a:pt x="12" y="7"/>
                    <a:pt x="13" y="8"/>
                    <a:pt x="12" y="8"/>
                  </a:cubicBezTo>
                  <a:cubicBezTo>
                    <a:pt x="12" y="9"/>
                    <a:pt x="12" y="9"/>
                    <a:pt x="12" y="9"/>
                  </a:cubicBezTo>
                  <a:cubicBezTo>
                    <a:pt x="12" y="10"/>
                    <a:pt x="11" y="10"/>
                    <a:pt x="11" y="9"/>
                  </a:cubicBezTo>
                  <a:cubicBezTo>
                    <a:pt x="10" y="9"/>
                    <a:pt x="9" y="9"/>
                    <a:pt x="8" y="9"/>
                  </a:cubicBezTo>
                  <a:cubicBezTo>
                    <a:pt x="8" y="8"/>
                    <a:pt x="8" y="8"/>
                    <a:pt x="7" y="8"/>
                  </a:cubicBezTo>
                  <a:cubicBezTo>
                    <a:pt x="7" y="8"/>
                    <a:pt x="6" y="8"/>
                    <a:pt x="6" y="8"/>
                  </a:cubicBezTo>
                  <a:cubicBezTo>
                    <a:pt x="6" y="8"/>
                    <a:pt x="5" y="8"/>
                    <a:pt x="5" y="8"/>
                  </a:cubicBezTo>
                  <a:cubicBezTo>
                    <a:pt x="5" y="8"/>
                    <a:pt x="4" y="8"/>
                    <a:pt x="4" y="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6" name="Freeform 704">
              <a:extLst>
                <a:ext uri="{FF2B5EF4-FFF2-40B4-BE49-F238E27FC236}">
                  <a16:creationId xmlns:a16="http://schemas.microsoft.com/office/drawing/2014/main" id="{BF250C91-C8E3-EC48-9608-1A2FCAD32B18}"/>
                </a:ext>
              </a:extLst>
            </p:cNvPr>
            <p:cNvSpPr>
              <a:spLocks/>
            </p:cNvSpPr>
            <p:nvPr/>
          </p:nvSpPr>
          <p:spPr bwMode="auto">
            <a:xfrm>
              <a:off x="3436270" y="13969952"/>
              <a:ext cx="50800" cy="47625"/>
            </a:xfrm>
            <a:custGeom>
              <a:avLst/>
              <a:gdLst>
                <a:gd name="T0" fmla="*/ 0 w 16"/>
                <a:gd name="T1" fmla="*/ 9 h 15"/>
                <a:gd name="T2" fmla="*/ 0 w 16"/>
                <a:gd name="T3" fmla="*/ 6 h 15"/>
                <a:gd name="T4" fmla="*/ 0 w 16"/>
                <a:gd name="T5" fmla="*/ 4 h 15"/>
                <a:gd name="T6" fmla="*/ 3 w 16"/>
                <a:gd name="T7" fmla="*/ 3 h 15"/>
                <a:gd name="T8" fmla="*/ 4 w 16"/>
                <a:gd name="T9" fmla="*/ 3 h 15"/>
                <a:gd name="T10" fmla="*/ 6 w 16"/>
                <a:gd name="T11" fmla="*/ 3 h 15"/>
                <a:gd name="T12" fmla="*/ 6 w 16"/>
                <a:gd name="T13" fmla="*/ 3 h 15"/>
                <a:gd name="T14" fmla="*/ 8 w 16"/>
                <a:gd name="T15" fmla="*/ 2 h 15"/>
                <a:gd name="T16" fmla="*/ 8 w 16"/>
                <a:gd name="T17" fmla="*/ 2 h 15"/>
                <a:gd name="T18" fmla="*/ 9 w 16"/>
                <a:gd name="T19" fmla="*/ 2 h 15"/>
                <a:gd name="T20" fmla="*/ 9 w 16"/>
                <a:gd name="T21" fmla="*/ 2 h 15"/>
                <a:gd name="T22" fmla="*/ 10 w 16"/>
                <a:gd name="T23" fmla="*/ 2 h 15"/>
                <a:gd name="T24" fmla="*/ 10 w 16"/>
                <a:gd name="T25" fmla="*/ 1 h 15"/>
                <a:gd name="T26" fmla="*/ 11 w 16"/>
                <a:gd name="T27" fmla="*/ 1 h 15"/>
                <a:gd name="T28" fmla="*/ 11 w 16"/>
                <a:gd name="T29" fmla="*/ 1 h 15"/>
                <a:gd name="T30" fmla="*/ 12 w 16"/>
                <a:gd name="T31" fmla="*/ 1 h 15"/>
                <a:gd name="T32" fmla="*/ 12 w 16"/>
                <a:gd name="T33" fmla="*/ 1 h 15"/>
                <a:gd name="T34" fmla="*/ 15 w 16"/>
                <a:gd name="T35" fmla="*/ 1 h 15"/>
                <a:gd name="T36" fmla="*/ 15 w 16"/>
                <a:gd name="T37" fmla="*/ 3 h 15"/>
                <a:gd name="T38" fmla="*/ 15 w 16"/>
                <a:gd name="T39" fmla="*/ 5 h 15"/>
                <a:gd name="T40" fmla="*/ 16 w 16"/>
                <a:gd name="T41" fmla="*/ 7 h 15"/>
                <a:gd name="T42" fmla="*/ 15 w 16"/>
                <a:gd name="T43" fmla="*/ 9 h 15"/>
                <a:gd name="T44" fmla="*/ 15 w 16"/>
                <a:gd name="T45" fmla="*/ 12 h 15"/>
                <a:gd name="T46" fmla="*/ 14 w 16"/>
                <a:gd name="T47" fmla="*/ 14 h 15"/>
                <a:gd name="T48" fmla="*/ 12 w 16"/>
                <a:gd name="T49" fmla="*/ 15 h 15"/>
                <a:gd name="T50" fmla="*/ 9 w 16"/>
                <a:gd name="T51" fmla="*/ 13 h 15"/>
                <a:gd name="T52" fmla="*/ 7 w 16"/>
                <a:gd name="T53" fmla="*/ 11 h 15"/>
                <a:gd name="T54" fmla="*/ 5 w 16"/>
                <a:gd name="T55" fmla="*/ 10 h 15"/>
                <a:gd name="T56" fmla="*/ 0 w 16"/>
                <a:gd name="T57" fmla="*/ 10 h 15"/>
                <a:gd name="T58" fmla="*/ 0 w 16"/>
                <a:gd name="T5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 h="15">
                  <a:moveTo>
                    <a:pt x="0" y="9"/>
                  </a:moveTo>
                  <a:cubicBezTo>
                    <a:pt x="0" y="8"/>
                    <a:pt x="0" y="7"/>
                    <a:pt x="0" y="6"/>
                  </a:cubicBezTo>
                  <a:cubicBezTo>
                    <a:pt x="0" y="6"/>
                    <a:pt x="0" y="5"/>
                    <a:pt x="0" y="4"/>
                  </a:cubicBezTo>
                  <a:cubicBezTo>
                    <a:pt x="1" y="3"/>
                    <a:pt x="2" y="3"/>
                    <a:pt x="3" y="3"/>
                  </a:cubicBezTo>
                  <a:cubicBezTo>
                    <a:pt x="3" y="3"/>
                    <a:pt x="4" y="3"/>
                    <a:pt x="4" y="3"/>
                  </a:cubicBezTo>
                  <a:cubicBezTo>
                    <a:pt x="5" y="3"/>
                    <a:pt x="5" y="3"/>
                    <a:pt x="6" y="3"/>
                  </a:cubicBezTo>
                  <a:cubicBezTo>
                    <a:pt x="6" y="3"/>
                    <a:pt x="6" y="3"/>
                    <a:pt x="6" y="3"/>
                  </a:cubicBezTo>
                  <a:cubicBezTo>
                    <a:pt x="7" y="3"/>
                    <a:pt x="7" y="3"/>
                    <a:pt x="8" y="2"/>
                  </a:cubicBezTo>
                  <a:cubicBezTo>
                    <a:pt x="8" y="2"/>
                    <a:pt x="8" y="2"/>
                    <a:pt x="8" y="2"/>
                  </a:cubicBezTo>
                  <a:cubicBezTo>
                    <a:pt x="9" y="2"/>
                    <a:pt x="9" y="2"/>
                    <a:pt x="9" y="2"/>
                  </a:cubicBezTo>
                  <a:cubicBezTo>
                    <a:pt x="9" y="2"/>
                    <a:pt x="9" y="2"/>
                    <a:pt x="9" y="2"/>
                  </a:cubicBezTo>
                  <a:cubicBezTo>
                    <a:pt x="9" y="2"/>
                    <a:pt x="10" y="2"/>
                    <a:pt x="10" y="2"/>
                  </a:cubicBezTo>
                  <a:cubicBezTo>
                    <a:pt x="10" y="2"/>
                    <a:pt x="10" y="2"/>
                    <a:pt x="10" y="1"/>
                  </a:cubicBezTo>
                  <a:cubicBezTo>
                    <a:pt x="10" y="1"/>
                    <a:pt x="11" y="1"/>
                    <a:pt x="11" y="1"/>
                  </a:cubicBezTo>
                  <a:cubicBezTo>
                    <a:pt x="11" y="1"/>
                    <a:pt x="11" y="1"/>
                    <a:pt x="11" y="1"/>
                  </a:cubicBezTo>
                  <a:cubicBezTo>
                    <a:pt x="11" y="1"/>
                    <a:pt x="12" y="1"/>
                    <a:pt x="12" y="1"/>
                  </a:cubicBezTo>
                  <a:cubicBezTo>
                    <a:pt x="12" y="1"/>
                    <a:pt x="12" y="1"/>
                    <a:pt x="12" y="1"/>
                  </a:cubicBezTo>
                  <a:cubicBezTo>
                    <a:pt x="13" y="1"/>
                    <a:pt x="14" y="0"/>
                    <a:pt x="15" y="1"/>
                  </a:cubicBezTo>
                  <a:cubicBezTo>
                    <a:pt x="15" y="1"/>
                    <a:pt x="15" y="3"/>
                    <a:pt x="15" y="3"/>
                  </a:cubicBezTo>
                  <a:cubicBezTo>
                    <a:pt x="15" y="4"/>
                    <a:pt x="15" y="5"/>
                    <a:pt x="15" y="5"/>
                  </a:cubicBezTo>
                  <a:cubicBezTo>
                    <a:pt x="15" y="6"/>
                    <a:pt x="16" y="7"/>
                    <a:pt x="16" y="7"/>
                  </a:cubicBezTo>
                  <a:cubicBezTo>
                    <a:pt x="16" y="8"/>
                    <a:pt x="16" y="9"/>
                    <a:pt x="15" y="9"/>
                  </a:cubicBezTo>
                  <a:cubicBezTo>
                    <a:pt x="15" y="10"/>
                    <a:pt x="15" y="11"/>
                    <a:pt x="15" y="12"/>
                  </a:cubicBezTo>
                  <a:cubicBezTo>
                    <a:pt x="15" y="12"/>
                    <a:pt x="15" y="13"/>
                    <a:pt x="14" y="14"/>
                  </a:cubicBezTo>
                  <a:cubicBezTo>
                    <a:pt x="14" y="14"/>
                    <a:pt x="13" y="14"/>
                    <a:pt x="12" y="15"/>
                  </a:cubicBezTo>
                  <a:cubicBezTo>
                    <a:pt x="11" y="15"/>
                    <a:pt x="10" y="14"/>
                    <a:pt x="9" y="13"/>
                  </a:cubicBezTo>
                  <a:cubicBezTo>
                    <a:pt x="8" y="13"/>
                    <a:pt x="8" y="12"/>
                    <a:pt x="7" y="11"/>
                  </a:cubicBezTo>
                  <a:cubicBezTo>
                    <a:pt x="6" y="11"/>
                    <a:pt x="5" y="10"/>
                    <a:pt x="5" y="10"/>
                  </a:cubicBezTo>
                  <a:cubicBezTo>
                    <a:pt x="3" y="11"/>
                    <a:pt x="1" y="12"/>
                    <a:pt x="0" y="10"/>
                  </a:cubicBezTo>
                  <a:cubicBezTo>
                    <a:pt x="0" y="10"/>
                    <a:pt x="0" y="9"/>
                    <a:pt x="0" y="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7" name="Freeform 705">
              <a:extLst>
                <a:ext uri="{FF2B5EF4-FFF2-40B4-BE49-F238E27FC236}">
                  <a16:creationId xmlns:a16="http://schemas.microsoft.com/office/drawing/2014/main" id="{334E1F54-ABF4-3D4D-B10C-C67028ECF8F2}"/>
                </a:ext>
              </a:extLst>
            </p:cNvPr>
            <p:cNvSpPr>
              <a:spLocks/>
            </p:cNvSpPr>
            <p:nvPr/>
          </p:nvSpPr>
          <p:spPr bwMode="auto">
            <a:xfrm>
              <a:off x="3604546" y="13912802"/>
              <a:ext cx="22225" cy="22225"/>
            </a:xfrm>
            <a:custGeom>
              <a:avLst/>
              <a:gdLst>
                <a:gd name="T0" fmla="*/ 3 w 7"/>
                <a:gd name="T1" fmla="*/ 7 h 7"/>
                <a:gd name="T2" fmla="*/ 2 w 7"/>
                <a:gd name="T3" fmla="*/ 7 h 7"/>
                <a:gd name="T4" fmla="*/ 2 w 7"/>
                <a:gd name="T5" fmla="*/ 7 h 7"/>
                <a:gd name="T6" fmla="*/ 2 w 7"/>
                <a:gd name="T7" fmla="*/ 6 h 7"/>
                <a:gd name="T8" fmla="*/ 2 w 7"/>
                <a:gd name="T9" fmla="*/ 6 h 7"/>
                <a:gd name="T10" fmla="*/ 1 w 7"/>
                <a:gd name="T11" fmla="*/ 6 h 7"/>
                <a:gd name="T12" fmla="*/ 1 w 7"/>
                <a:gd name="T13" fmla="*/ 5 h 7"/>
                <a:gd name="T14" fmla="*/ 1 w 7"/>
                <a:gd name="T15" fmla="*/ 5 h 7"/>
                <a:gd name="T16" fmla="*/ 0 w 7"/>
                <a:gd name="T17" fmla="*/ 4 h 7"/>
                <a:gd name="T18" fmla="*/ 1 w 7"/>
                <a:gd name="T19" fmla="*/ 3 h 7"/>
                <a:gd name="T20" fmla="*/ 2 w 7"/>
                <a:gd name="T21" fmla="*/ 2 h 7"/>
                <a:gd name="T22" fmla="*/ 3 w 7"/>
                <a:gd name="T23" fmla="*/ 1 h 7"/>
                <a:gd name="T24" fmla="*/ 4 w 7"/>
                <a:gd name="T25" fmla="*/ 0 h 7"/>
                <a:gd name="T26" fmla="*/ 6 w 7"/>
                <a:gd name="T27" fmla="*/ 0 h 7"/>
                <a:gd name="T28" fmla="*/ 7 w 7"/>
                <a:gd name="T29" fmla="*/ 1 h 7"/>
                <a:gd name="T30" fmla="*/ 7 w 7"/>
                <a:gd name="T31" fmla="*/ 2 h 7"/>
                <a:gd name="T32" fmla="*/ 7 w 7"/>
                <a:gd name="T33" fmla="*/ 3 h 7"/>
                <a:gd name="T34" fmla="*/ 6 w 7"/>
                <a:gd name="T35" fmla="*/ 4 h 7"/>
                <a:gd name="T36" fmla="*/ 5 w 7"/>
                <a:gd name="T37" fmla="*/ 4 h 7"/>
                <a:gd name="T38" fmla="*/ 5 w 7"/>
                <a:gd name="T39" fmla="*/ 5 h 7"/>
                <a:gd name="T40" fmla="*/ 4 w 7"/>
                <a:gd name="T41" fmla="*/ 6 h 7"/>
                <a:gd name="T42" fmla="*/ 4 w 7"/>
                <a:gd name="T43" fmla="*/ 7 h 7"/>
                <a:gd name="T44" fmla="*/ 3 w 7"/>
                <a:gd name="T4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7">
                  <a:moveTo>
                    <a:pt x="3" y="7"/>
                  </a:moveTo>
                  <a:cubicBezTo>
                    <a:pt x="3" y="7"/>
                    <a:pt x="2" y="7"/>
                    <a:pt x="2" y="7"/>
                  </a:cubicBezTo>
                  <a:cubicBezTo>
                    <a:pt x="2" y="7"/>
                    <a:pt x="2" y="7"/>
                    <a:pt x="2" y="7"/>
                  </a:cubicBezTo>
                  <a:cubicBezTo>
                    <a:pt x="2" y="7"/>
                    <a:pt x="2" y="6"/>
                    <a:pt x="2" y="6"/>
                  </a:cubicBezTo>
                  <a:cubicBezTo>
                    <a:pt x="2" y="6"/>
                    <a:pt x="2" y="6"/>
                    <a:pt x="2" y="6"/>
                  </a:cubicBezTo>
                  <a:cubicBezTo>
                    <a:pt x="2" y="6"/>
                    <a:pt x="1" y="6"/>
                    <a:pt x="1" y="6"/>
                  </a:cubicBezTo>
                  <a:cubicBezTo>
                    <a:pt x="1" y="6"/>
                    <a:pt x="1" y="5"/>
                    <a:pt x="1" y="5"/>
                  </a:cubicBezTo>
                  <a:cubicBezTo>
                    <a:pt x="1" y="5"/>
                    <a:pt x="1" y="5"/>
                    <a:pt x="1" y="5"/>
                  </a:cubicBezTo>
                  <a:cubicBezTo>
                    <a:pt x="0" y="5"/>
                    <a:pt x="0" y="4"/>
                    <a:pt x="0" y="4"/>
                  </a:cubicBezTo>
                  <a:cubicBezTo>
                    <a:pt x="1" y="3"/>
                    <a:pt x="1" y="3"/>
                    <a:pt x="1" y="3"/>
                  </a:cubicBezTo>
                  <a:cubicBezTo>
                    <a:pt x="1" y="3"/>
                    <a:pt x="1" y="2"/>
                    <a:pt x="2" y="2"/>
                  </a:cubicBezTo>
                  <a:cubicBezTo>
                    <a:pt x="2" y="2"/>
                    <a:pt x="2" y="1"/>
                    <a:pt x="3" y="1"/>
                  </a:cubicBezTo>
                  <a:cubicBezTo>
                    <a:pt x="3" y="1"/>
                    <a:pt x="4" y="0"/>
                    <a:pt x="4" y="0"/>
                  </a:cubicBezTo>
                  <a:cubicBezTo>
                    <a:pt x="5" y="0"/>
                    <a:pt x="6" y="0"/>
                    <a:pt x="6" y="0"/>
                  </a:cubicBezTo>
                  <a:cubicBezTo>
                    <a:pt x="6" y="1"/>
                    <a:pt x="7" y="1"/>
                    <a:pt x="7" y="1"/>
                  </a:cubicBezTo>
                  <a:cubicBezTo>
                    <a:pt x="7" y="1"/>
                    <a:pt x="7" y="2"/>
                    <a:pt x="7" y="2"/>
                  </a:cubicBezTo>
                  <a:cubicBezTo>
                    <a:pt x="7" y="2"/>
                    <a:pt x="7" y="3"/>
                    <a:pt x="7" y="3"/>
                  </a:cubicBezTo>
                  <a:cubicBezTo>
                    <a:pt x="7" y="4"/>
                    <a:pt x="7" y="4"/>
                    <a:pt x="6" y="4"/>
                  </a:cubicBezTo>
                  <a:cubicBezTo>
                    <a:pt x="6" y="4"/>
                    <a:pt x="6" y="4"/>
                    <a:pt x="5" y="4"/>
                  </a:cubicBezTo>
                  <a:cubicBezTo>
                    <a:pt x="5" y="4"/>
                    <a:pt x="5" y="5"/>
                    <a:pt x="5" y="5"/>
                  </a:cubicBezTo>
                  <a:cubicBezTo>
                    <a:pt x="5" y="5"/>
                    <a:pt x="4" y="5"/>
                    <a:pt x="4" y="6"/>
                  </a:cubicBezTo>
                  <a:cubicBezTo>
                    <a:pt x="4" y="6"/>
                    <a:pt x="4" y="6"/>
                    <a:pt x="4" y="7"/>
                  </a:cubicBezTo>
                  <a:cubicBezTo>
                    <a:pt x="4" y="7"/>
                    <a:pt x="3" y="7"/>
                    <a:pt x="3"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8" name="Freeform 706">
              <a:extLst>
                <a:ext uri="{FF2B5EF4-FFF2-40B4-BE49-F238E27FC236}">
                  <a16:creationId xmlns:a16="http://schemas.microsoft.com/office/drawing/2014/main" id="{285B015C-6A40-A248-A858-C27BD14695F2}"/>
                </a:ext>
              </a:extLst>
            </p:cNvPr>
            <p:cNvSpPr>
              <a:spLocks/>
            </p:cNvSpPr>
            <p:nvPr/>
          </p:nvSpPr>
          <p:spPr bwMode="auto">
            <a:xfrm>
              <a:off x="3645820" y="13887402"/>
              <a:ext cx="12700" cy="9525"/>
            </a:xfrm>
            <a:custGeom>
              <a:avLst/>
              <a:gdLst>
                <a:gd name="T0" fmla="*/ 1 w 4"/>
                <a:gd name="T1" fmla="*/ 0 h 3"/>
                <a:gd name="T2" fmla="*/ 1 w 4"/>
                <a:gd name="T3" fmla="*/ 0 h 3"/>
                <a:gd name="T4" fmla="*/ 2 w 4"/>
                <a:gd name="T5" fmla="*/ 0 h 3"/>
                <a:gd name="T6" fmla="*/ 3 w 4"/>
                <a:gd name="T7" fmla="*/ 1 h 3"/>
                <a:gd name="T8" fmla="*/ 4 w 4"/>
                <a:gd name="T9" fmla="*/ 2 h 3"/>
                <a:gd name="T10" fmla="*/ 4 w 4"/>
                <a:gd name="T11" fmla="*/ 2 h 3"/>
                <a:gd name="T12" fmla="*/ 3 w 4"/>
                <a:gd name="T13" fmla="*/ 3 h 3"/>
                <a:gd name="T14" fmla="*/ 2 w 4"/>
                <a:gd name="T15" fmla="*/ 3 h 3"/>
                <a:gd name="T16" fmla="*/ 1 w 4"/>
                <a:gd name="T17" fmla="*/ 2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cubicBezTo>
                    <a:pt x="1" y="0"/>
                    <a:pt x="1" y="0"/>
                    <a:pt x="1" y="0"/>
                  </a:cubicBezTo>
                  <a:cubicBezTo>
                    <a:pt x="1" y="0"/>
                    <a:pt x="2" y="0"/>
                    <a:pt x="2" y="0"/>
                  </a:cubicBezTo>
                  <a:cubicBezTo>
                    <a:pt x="3" y="0"/>
                    <a:pt x="3" y="1"/>
                    <a:pt x="3" y="1"/>
                  </a:cubicBezTo>
                  <a:cubicBezTo>
                    <a:pt x="3" y="1"/>
                    <a:pt x="3" y="1"/>
                    <a:pt x="4" y="2"/>
                  </a:cubicBezTo>
                  <a:cubicBezTo>
                    <a:pt x="3" y="2"/>
                    <a:pt x="4" y="2"/>
                    <a:pt x="4" y="2"/>
                  </a:cubicBezTo>
                  <a:cubicBezTo>
                    <a:pt x="4" y="2"/>
                    <a:pt x="3" y="2"/>
                    <a:pt x="3" y="3"/>
                  </a:cubicBezTo>
                  <a:cubicBezTo>
                    <a:pt x="3" y="3"/>
                    <a:pt x="3" y="3"/>
                    <a:pt x="2" y="3"/>
                  </a:cubicBezTo>
                  <a:cubicBezTo>
                    <a:pt x="2" y="3"/>
                    <a:pt x="1" y="3"/>
                    <a:pt x="1" y="2"/>
                  </a:cubicBezTo>
                  <a:cubicBezTo>
                    <a:pt x="0" y="1"/>
                    <a:pt x="0" y="1"/>
                    <a:pt x="1" y="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99" name="Freeform 707">
              <a:extLst>
                <a:ext uri="{FF2B5EF4-FFF2-40B4-BE49-F238E27FC236}">
                  <a16:creationId xmlns:a16="http://schemas.microsoft.com/office/drawing/2014/main" id="{3A7F47DC-1E2F-D742-B21D-D644B72BE232}"/>
                </a:ext>
              </a:extLst>
            </p:cNvPr>
            <p:cNvSpPr>
              <a:spLocks/>
            </p:cNvSpPr>
            <p:nvPr/>
          </p:nvSpPr>
          <p:spPr bwMode="auto">
            <a:xfrm>
              <a:off x="3502945" y="14014402"/>
              <a:ext cx="63500" cy="85725"/>
            </a:xfrm>
            <a:custGeom>
              <a:avLst/>
              <a:gdLst>
                <a:gd name="T0" fmla="*/ 3 w 20"/>
                <a:gd name="T1" fmla="*/ 9 h 27"/>
                <a:gd name="T2" fmla="*/ 3 w 20"/>
                <a:gd name="T3" fmla="*/ 8 h 27"/>
                <a:gd name="T4" fmla="*/ 2 w 20"/>
                <a:gd name="T5" fmla="*/ 6 h 27"/>
                <a:gd name="T6" fmla="*/ 2 w 20"/>
                <a:gd name="T7" fmla="*/ 5 h 27"/>
                <a:gd name="T8" fmla="*/ 3 w 20"/>
                <a:gd name="T9" fmla="*/ 4 h 27"/>
                <a:gd name="T10" fmla="*/ 4 w 20"/>
                <a:gd name="T11" fmla="*/ 1 h 27"/>
                <a:gd name="T12" fmla="*/ 5 w 20"/>
                <a:gd name="T13" fmla="*/ 0 h 27"/>
                <a:gd name="T14" fmla="*/ 7 w 20"/>
                <a:gd name="T15" fmla="*/ 0 h 27"/>
                <a:gd name="T16" fmla="*/ 10 w 20"/>
                <a:gd name="T17" fmla="*/ 1 h 27"/>
                <a:gd name="T18" fmla="*/ 13 w 20"/>
                <a:gd name="T19" fmla="*/ 0 h 27"/>
                <a:gd name="T20" fmla="*/ 15 w 20"/>
                <a:gd name="T21" fmla="*/ 3 h 27"/>
                <a:gd name="T22" fmla="*/ 14 w 20"/>
                <a:gd name="T23" fmla="*/ 6 h 27"/>
                <a:gd name="T24" fmla="*/ 16 w 20"/>
                <a:gd name="T25" fmla="*/ 8 h 27"/>
                <a:gd name="T26" fmla="*/ 19 w 20"/>
                <a:gd name="T27" fmla="*/ 9 h 27"/>
                <a:gd name="T28" fmla="*/ 17 w 20"/>
                <a:gd name="T29" fmla="*/ 12 h 27"/>
                <a:gd name="T30" fmla="*/ 15 w 20"/>
                <a:gd name="T31" fmla="*/ 15 h 27"/>
                <a:gd name="T32" fmla="*/ 14 w 20"/>
                <a:gd name="T33" fmla="*/ 18 h 27"/>
                <a:gd name="T34" fmla="*/ 16 w 20"/>
                <a:gd name="T35" fmla="*/ 21 h 27"/>
                <a:gd name="T36" fmla="*/ 16 w 20"/>
                <a:gd name="T37" fmla="*/ 25 h 27"/>
                <a:gd name="T38" fmla="*/ 14 w 20"/>
                <a:gd name="T39" fmla="*/ 26 h 27"/>
                <a:gd name="T40" fmla="*/ 12 w 20"/>
                <a:gd name="T41" fmla="*/ 23 h 27"/>
                <a:gd name="T42" fmla="*/ 11 w 20"/>
                <a:gd name="T43" fmla="*/ 22 h 27"/>
                <a:gd name="T44" fmla="*/ 9 w 20"/>
                <a:gd name="T45" fmla="*/ 21 h 27"/>
                <a:gd name="T46" fmla="*/ 6 w 20"/>
                <a:gd name="T47" fmla="*/ 21 h 27"/>
                <a:gd name="T48" fmla="*/ 4 w 20"/>
                <a:gd name="T49" fmla="*/ 20 h 27"/>
                <a:gd name="T50" fmla="*/ 3 w 20"/>
                <a:gd name="T51" fmla="*/ 20 h 27"/>
                <a:gd name="T52" fmla="*/ 2 w 20"/>
                <a:gd name="T53" fmla="*/ 19 h 27"/>
                <a:gd name="T54" fmla="*/ 1 w 20"/>
                <a:gd name="T55" fmla="*/ 17 h 27"/>
                <a:gd name="T56" fmla="*/ 1 w 20"/>
                <a:gd name="T57" fmla="*/ 15 h 27"/>
                <a:gd name="T58" fmla="*/ 2 w 20"/>
                <a:gd name="T59" fmla="*/ 13 h 27"/>
                <a:gd name="T60" fmla="*/ 2 w 20"/>
                <a:gd name="T61" fmla="*/ 11 h 27"/>
                <a:gd name="T62" fmla="*/ 3 w 20"/>
                <a:gd name="T63" fmla="*/ 10 h 27"/>
                <a:gd name="T64" fmla="*/ 3 w 20"/>
                <a:gd name="T65"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7">
                  <a:moveTo>
                    <a:pt x="3" y="9"/>
                  </a:moveTo>
                  <a:cubicBezTo>
                    <a:pt x="3" y="9"/>
                    <a:pt x="3" y="8"/>
                    <a:pt x="3" y="8"/>
                  </a:cubicBezTo>
                  <a:cubicBezTo>
                    <a:pt x="3" y="7"/>
                    <a:pt x="3" y="7"/>
                    <a:pt x="2" y="6"/>
                  </a:cubicBezTo>
                  <a:cubicBezTo>
                    <a:pt x="2" y="6"/>
                    <a:pt x="2" y="6"/>
                    <a:pt x="2" y="5"/>
                  </a:cubicBezTo>
                  <a:cubicBezTo>
                    <a:pt x="2" y="5"/>
                    <a:pt x="2" y="4"/>
                    <a:pt x="3" y="4"/>
                  </a:cubicBezTo>
                  <a:cubicBezTo>
                    <a:pt x="3" y="3"/>
                    <a:pt x="4" y="2"/>
                    <a:pt x="4" y="1"/>
                  </a:cubicBezTo>
                  <a:cubicBezTo>
                    <a:pt x="4" y="1"/>
                    <a:pt x="5" y="0"/>
                    <a:pt x="5" y="0"/>
                  </a:cubicBezTo>
                  <a:cubicBezTo>
                    <a:pt x="6" y="0"/>
                    <a:pt x="6" y="0"/>
                    <a:pt x="7" y="0"/>
                  </a:cubicBezTo>
                  <a:cubicBezTo>
                    <a:pt x="8" y="0"/>
                    <a:pt x="9" y="1"/>
                    <a:pt x="10" y="1"/>
                  </a:cubicBezTo>
                  <a:cubicBezTo>
                    <a:pt x="11" y="1"/>
                    <a:pt x="12" y="0"/>
                    <a:pt x="13" y="0"/>
                  </a:cubicBezTo>
                  <a:cubicBezTo>
                    <a:pt x="14" y="0"/>
                    <a:pt x="15" y="2"/>
                    <a:pt x="15" y="3"/>
                  </a:cubicBezTo>
                  <a:cubicBezTo>
                    <a:pt x="15" y="4"/>
                    <a:pt x="14" y="5"/>
                    <a:pt x="14" y="6"/>
                  </a:cubicBezTo>
                  <a:cubicBezTo>
                    <a:pt x="14" y="7"/>
                    <a:pt x="15" y="8"/>
                    <a:pt x="16" y="8"/>
                  </a:cubicBezTo>
                  <a:cubicBezTo>
                    <a:pt x="16" y="9"/>
                    <a:pt x="18" y="8"/>
                    <a:pt x="19" y="9"/>
                  </a:cubicBezTo>
                  <a:cubicBezTo>
                    <a:pt x="20" y="10"/>
                    <a:pt x="18" y="12"/>
                    <a:pt x="17" y="12"/>
                  </a:cubicBezTo>
                  <a:cubicBezTo>
                    <a:pt x="16" y="13"/>
                    <a:pt x="15" y="14"/>
                    <a:pt x="15" y="15"/>
                  </a:cubicBezTo>
                  <a:cubicBezTo>
                    <a:pt x="14" y="16"/>
                    <a:pt x="14" y="17"/>
                    <a:pt x="14" y="18"/>
                  </a:cubicBezTo>
                  <a:cubicBezTo>
                    <a:pt x="14" y="19"/>
                    <a:pt x="15" y="20"/>
                    <a:pt x="16" y="21"/>
                  </a:cubicBezTo>
                  <a:cubicBezTo>
                    <a:pt x="16" y="22"/>
                    <a:pt x="16" y="24"/>
                    <a:pt x="16" y="25"/>
                  </a:cubicBezTo>
                  <a:cubicBezTo>
                    <a:pt x="16" y="26"/>
                    <a:pt x="15" y="27"/>
                    <a:pt x="14" y="26"/>
                  </a:cubicBezTo>
                  <a:cubicBezTo>
                    <a:pt x="13" y="26"/>
                    <a:pt x="12" y="24"/>
                    <a:pt x="12" y="23"/>
                  </a:cubicBezTo>
                  <a:cubicBezTo>
                    <a:pt x="12" y="22"/>
                    <a:pt x="11" y="22"/>
                    <a:pt x="11" y="22"/>
                  </a:cubicBezTo>
                  <a:cubicBezTo>
                    <a:pt x="10" y="21"/>
                    <a:pt x="10" y="21"/>
                    <a:pt x="9" y="21"/>
                  </a:cubicBezTo>
                  <a:cubicBezTo>
                    <a:pt x="8" y="21"/>
                    <a:pt x="7" y="21"/>
                    <a:pt x="6" y="21"/>
                  </a:cubicBezTo>
                  <a:cubicBezTo>
                    <a:pt x="5" y="21"/>
                    <a:pt x="5" y="20"/>
                    <a:pt x="4" y="20"/>
                  </a:cubicBezTo>
                  <a:cubicBezTo>
                    <a:pt x="4" y="20"/>
                    <a:pt x="4" y="20"/>
                    <a:pt x="3" y="20"/>
                  </a:cubicBezTo>
                  <a:cubicBezTo>
                    <a:pt x="3" y="20"/>
                    <a:pt x="3" y="20"/>
                    <a:pt x="2" y="19"/>
                  </a:cubicBezTo>
                  <a:cubicBezTo>
                    <a:pt x="2" y="19"/>
                    <a:pt x="1" y="18"/>
                    <a:pt x="1" y="17"/>
                  </a:cubicBezTo>
                  <a:cubicBezTo>
                    <a:pt x="0" y="17"/>
                    <a:pt x="0" y="16"/>
                    <a:pt x="1" y="15"/>
                  </a:cubicBezTo>
                  <a:cubicBezTo>
                    <a:pt x="1" y="15"/>
                    <a:pt x="1" y="14"/>
                    <a:pt x="2" y="13"/>
                  </a:cubicBezTo>
                  <a:cubicBezTo>
                    <a:pt x="2" y="12"/>
                    <a:pt x="2" y="12"/>
                    <a:pt x="2" y="11"/>
                  </a:cubicBezTo>
                  <a:cubicBezTo>
                    <a:pt x="3" y="11"/>
                    <a:pt x="3" y="10"/>
                    <a:pt x="3" y="10"/>
                  </a:cubicBezTo>
                  <a:cubicBezTo>
                    <a:pt x="3" y="10"/>
                    <a:pt x="3" y="10"/>
                    <a:pt x="3" y="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1" name="Freeform 708">
              <a:extLst>
                <a:ext uri="{FF2B5EF4-FFF2-40B4-BE49-F238E27FC236}">
                  <a16:creationId xmlns:a16="http://schemas.microsoft.com/office/drawing/2014/main" id="{A4E39036-6CD3-D14C-B44F-F1DD80B96DAA}"/>
                </a:ext>
              </a:extLst>
            </p:cNvPr>
            <p:cNvSpPr>
              <a:spLocks/>
            </p:cNvSpPr>
            <p:nvPr/>
          </p:nvSpPr>
          <p:spPr bwMode="auto">
            <a:xfrm>
              <a:off x="3544220" y="14103301"/>
              <a:ext cx="38100" cy="44450"/>
            </a:xfrm>
            <a:custGeom>
              <a:avLst/>
              <a:gdLst>
                <a:gd name="T0" fmla="*/ 1 w 12"/>
                <a:gd name="T1" fmla="*/ 7 h 14"/>
                <a:gd name="T2" fmla="*/ 1 w 12"/>
                <a:gd name="T3" fmla="*/ 6 h 14"/>
                <a:gd name="T4" fmla="*/ 0 w 12"/>
                <a:gd name="T5" fmla="*/ 5 h 14"/>
                <a:gd name="T6" fmla="*/ 0 w 12"/>
                <a:gd name="T7" fmla="*/ 3 h 14"/>
                <a:gd name="T8" fmla="*/ 1 w 12"/>
                <a:gd name="T9" fmla="*/ 3 h 14"/>
                <a:gd name="T10" fmla="*/ 1 w 12"/>
                <a:gd name="T11" fmla="*/ 3 h 14"/>
                <a:gd name="T12" fmla="*/ 2 w 12"/>
                <a:gd name="T13" fmla="*/ 2 h 14"/>
                <a:gd name="T14" fmla="*/ 2 w 12"/>
                <a:gd name="T15" fmla="*/ 1 h 14"/>
                <a:gd name="T16" fmla="*/ 3 w 12"/>
                <a:gd name="T17" fmla="*/ 0 h 14"/>
                <a:gd name="T18" fmla="*/ 5 w 12"/>
                <a:gd name="T19" fmla="*/ 1 h 14"/>
                <a:gd name="T20" fmla="*/ 5 w 12"/>
                <a:gd name="T21" fmla="*/ 3 h 14"/>
                <a:gd name="T22" fmla="*/ 5 w 12"/>
                <a:gd name="T23" fmla="*/ 3 h 14"/>
                <a:gd name="T24" fmla="*/ 5 w 12"/>
                <a:gd name="T25" fmla="*/ 4 h 14"/>
                <a:gd name="T26" fmla="*/ 8 w 12"/>
                <a:gd name="T27" fmla="*/ 4 h 14"/>
                <a:gd name="T28" fmla="*/ 8 w 12"/>
                <a:gd name="T29" fmla="*/ 3 h 14"/>
                <a:gd name="T30" fmla="*/ 9 w 12"/>
                <a:gd name="T31" fmla="*/ 4 h 14"/>
                <a:gd name="T32" fmla="*/ 9 w 12"/>
                <a:gd name="T33" fmla="*/ 6 h 14"/>
                <a:gd name="T34" fmla="*/ 11 w 12"/>
                <a:gd name="T35" fmla="*/ 9 h 14"/>
                <a:gd name="T36" fmla="*/ 12 w 12"/>
                <a:gd name="T37" fmla="*/ 11 h 14"/>
                <a:gd name="T38" fmla="*/ 12 w 12"/>
                <a:gd name="T39" fmla="*/ 13 h 14"/>
                <a:gd name="T40" fmla="*/ 11 w 12"/>
                <a:gd name="T41" fmla="*/ 14 h 14"/>
                <a:gd name="T42" fmla="*/ 10 w 12"/>
                <a:gd name="T43" fmla="*/ 14 h 14"/>
                <a:gd name="T44" fmla="*/ 9 w 12"/>
                <a:gd name="T45" fmla="*/ 14 h 14"/>
                <a:gd name="T46" fmla="*/ 8 w 12"/>
                <a:gd name="T47" fmla="*/ 14 h 14"/>
                <a:gd name="T48" fmla="*/ 7 w 12"/>
                <a:gd name="T49" fmla="*/ 14 h 14"/>
                <a:gd name="T50" fmla="*/ 6 w 12"/>
                <a:gd name="T51" fmla="*/ 14 h 14"/>
                <a:gd name="T52" fmla="*/ 5 w 12"/>
                <a:gd name="T53" fmla="*/ 13 h 14"/>
                <a:gd name="T54" fmla="*/ 4 w 12"/>
                <a:gd name="T55" fmla="*/ 12 h 14"/>
                <a:gd name="T56" fmla="*/ 4 w 12"/>
                <a:gd name="T57" fmla="*/ 11 h 14"/>
                <a:gd name="T58" fmla="*/ 4 w 12"/>
                <a:gd name="T59" fmla="*/ 11 h 14"/>
                <a:gd name="T60" fmla="*/ 4 w 12"/>
                <a:gd name="T61" fmla="*/ 11 h 14"/>
                <a:gd name="T62" fmla="*/ 3 w 12"/>
                <a:gd name="T63" fmla="*/ 10 h 14"/>
                <a:gd name="T64" fmla="*/ 3 w 12"/>
                <a:gd name="T65" fmla="*/ 9 h 14"/>
                <a:gd name="T66" fmla="*/ 2 w 12"/>
                <a:gd name="T67" fmla="*/ 8 h 14"/>
                <a:gd name="T68" fmla="*/ 1 w 12"/>
                <a:gd name="T6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4">
                  <a:moveTo>
                    <a:pt x="1" y="7"/>
                  </a:moveTo>
                  <a:cubicBezTo>
                    <a:pt x="1" y="7"/>
                    <a:pt x="1" y="7"/>
                    <a:pt x="1" y="6"/>
                  </a:cubicBezTo>
                  <a:cubicBezTo>
                    <a:pt x="0" y="6"/>
                    <a:pt x="0" y="5"/>
                    <a:pt x="0" y="5"/>
                  </a:cubicBezTo>
                  <a:cubicBezTo>
                    <a:pt x="0" y="5"/>
                    <a:pt x="0" y="4"/>
                    <a:pt x="0" y="3"/>
                  </a:cubicBezTo>
                  <a:cubicBezTo>
                    <a:pt x="0" y="3"/>
                    <a:pt x="0" y="3"/>
                    <a:pt x="1" y="3"/>
                  </a:cubicBezTo>
                  <a:cubicBezTo>
                    <a:pt x="1" y="3"/>
                    <a:pt x="1" y="3"/>
                    <a:pt x="1" y="3"/>
                  </a:cubicBezTo>
                  <a:cubicBezTo>
                    <a:pt x="2" y="3"/>
                    <a:pt x="2" y="3"/>
                    <a:pt x="2" y="2"/>
                  </a:cubicBezTo>
                  <a:cubicBezTo>
                    <a:pt x="2" y="2"/>
                    <a:pt x="2" y="2"/>
                    <a:pt x="2" y="1"/>
                  </a:cubicBezTo>
                  <a:cubicBezTo>
                    <a:pt x="3" y="1"/>
                    <a:pt x="3" y="1"/>
                    <a:pt x="3" y="0"/>
                  </a:cubicBezTo>
                  <a:cubicBezTo>
                    <a:pt x="4" y="0"/>
                    <a:pt x="5" y="0"/>
                    <a:pt x="5" y="1"/>
                  </a:cubicBezTo>
                  <a:cubicBezTo>
                    <a:pt x="5" y="1"/>
                    <a:pt x="5" y="2"/>
                    <a:pt x="5" y="3"/>
                  </a:cubicBezTo>
                  <a:cubicBezTo>
                    <a:pt x="5" y="3"/>
                    <a:pt x="4" y="3"/>
                    <a:pt x="5" y="3"/>
                  </a:cubicBezTo>
                  <a:cubicBezTo>
                    <a:pt x="5" y="4"/>
                    <a:pt x="5" y="4"/>
                    <a:pt x="5" y="4"/>
                  </a:cubicBezTo>
                  <a:cubicBezTo>
                    <a:pt x="6" y="4"/>
                    <a:pt x="7" y="4"/>
                    <a:pt x="8" y="4"/>
                  </a:cubicBezTo>
                  <a:cubicBezTo>
                    <a:pt x="8" y="3"/>
                    <a:pt x="8" y="3"/>
                    <a:pt x="8" y="3"/>
                  </a:cubicBezTo>
                  <a:cubicBezTo>
                    <a:pt x="9" y="3"/>
                    <a:pt x="9" y="4"/>
                    <a:pt x="9" y="4"/>
                  </a:cubicBezTo>
                  <a:cubicBezTo>
                    <a:pt x="9" y="5"/>
                    <a:pt x="9" y="5"/>
                    <a:pt x="9" y="6"/>
                  </a:cubicBezTo>
                  <a:cubicBezTo>
                    <a:pt x="10" y="7"/>
                    <a:pt x="10" y="8"/>
                    <a:pt x="11" y="9"/>
                  </a:cubicBezTo>
                  <a:cubicBezTo>
                    <a:pt x="12" y="9"/>
                    <a:pt x="12" y="10"/>
                    <a:pt x="12" y="11"/>
                  </a:cubicBezTo>
                  <a:cubicBezTo>
                    <a:pt x="12" y="11"/>
                    <a:pt x="12" y="12"/>
                    <a:pt x="12" y="13"/>
                  </a:cubicBezTo>
                  <a:cubicBezTo>
                    <a:pt x="12" y="13"/>
                    <a:pt x="12" y="14"/>
                    <a:pt x="11" y="14"/>
                  </a:cubicBezTo>
                  <a:cubicBezTo>
                    <a:pt x="11" y="14"/>
                    <a:pt x="10" y="14"/>
                    <a:pt x="10" y="14"/>
                  </a:cubicBezTo>
                  <a:cubicBezTo>
                    <a:pt x="10" y="14"/>
                    <a:pt x="9" y="14"/>
                    <a:pt x="9" y="14"/>
                  </a:cubicBezTo>
                  <a:cubicBezTo>
                    <a:pt x="9" y="14"/>
                    <a:pt x="8" y="14"/>
                    <a:pt x="8" y="14"/>
                  </a:cubicBezTo>
                  <a:cubicBezTo>
                    <a:pt x="8" y="14"/>
                    <a:pt x="7" y="14"/>
                    <a:pt x="7" y="14"/>
                  </a:cubicBezTo>
                  <a:cubicBezTo>
                    <a:pt x="7" y="14"/>
                    <a:pt x="6" y="14"/>
                    <a:pt x="6" y="14"/>
                  </a:cubicBezTo>
                  <a:cubicBezTo>
                    <a:pt x="6" y="14"/>
                    <a:pt x="6" y="13"/>
                    <a:pt x="5" y="13"/>
                  </a:cubicBezTo>
                  <a:cubicBezTo>
                    <a:pt x="5" y="13"/>
                    <a:pt x="5" y="13"/>
                    <a:pt x="4" y="12"/>
                  </a:cubicBezTo>
                  <a:cubicBezTo>
                    <a:pt x="4" y="12"/>
                    <a:pt x="4" y="12"/>
                    <a:pt x="4" y="11"/>
                  </a:cubicBezTo>
                  <a:cubicBezTo>
                    <a:pt x="4" y="11"/>
                    <a:pt x="4" y="11"/>
                    <a:pt x="4" y="11"/>
                  </a:cubicBezTo>
                  <a:cubicBezTo>
                    <a:pt x="4" y="11"/>
                    <a:pt x="4" y="11"/>
                    <a:pt x="4" y="11"/>
                  </a:cubicBezTo>
                  <a:cubicBezTo>
                    <a:pt x="4" y="11"/>
                    <a:pt x="3" y="10"/>
                    <a:pt x="3" y="10"/>
                  </a:cubicBezTo>
                  <a:cubicBezTo>
                    <a:pt x="3" y="10"/>
                    <a:pt x="3" y="9"/>
                    <a:pt x="3" y="9"/>
                  </a:cubicBezTo>
                  <a:cubicBezTo>
                    <a:pt x="2" y="9"/>
                    <a:pt x="2" y="8"/>
                    <a:pt x="2" y="8"/>
                  </a:cubicBezTo>
                  <a:cubicBezTo>
                    <a:pt x="1" y="8"/>
                    <a:pt x="1" y="7"/>
                    <a:pt x="1" y="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2" name="Freeform 709">
              <a:extLst>
                <a:ext uri="{FF2B5EF4-FFF2-40B4-BE49-F238E27FC236}">
                  <a16:creationId xmlns:a16="http://schemas.microsoft.com/office/drawing/2014/main" id="{FC2600D0-D3E9-3F44-B6F9-66B56BC4DE9A}"/>
                </a:ext>
              </a:extLst>
            </p:cNvPr>
            <p:cNvSpPr>
              <a:spLocks/>
            </p:cNvSpPr>
            <p:nvPr/>
          </p:nvSpPr>
          <p:spPr bwMode="auto">
            <a:xfrm>
              <a:off x="3687095" y="13750876"/>
              <a:ext cx="44450" cy="50800"/>
            </a:xfrm>
            <a:custGeom>
              <a:avLst/>
              <a:gdLst>
                <a:gd name="T0" fmla="*/ 1 w 14"/>
                <a:gd name="T1" fmla="*/ 11 h 16"/>
                <a:gd name="T2" fmla="*/ 1 w 14"/>
                <a:gd name="T3" fmla="*/ 10 h 16"/>
                <a:gd name="T4" fmla="*/ 1 w 14"/>
                <a:gd name="T5" fmla="*/ 8 h 16"/>
                <a:gd name="T6" fmla="*/ 2 w 14"/>
                <a:gd name="T7" fmla="*/ 6 h 16"/>
                <a:gd name="T8" fmla="*/ 4 w 14"/>
                <a:gd name="T9" fmla="*/ 5 h 16"/>
                <a:gd name="T10" fmla="*/ 5 w 14"/>
                <a:gd name="T11" fmla="*/ 3 h 16"/>
                <a:gd name="T12" fmla="*/ 6 w 14"/>
                <a:gd name="T13" fmla="*/ 1 h 16"/>
                <a:gd name="T14" fmla="*/ 8 w 14"/>
                <a:gd name="T15" fmla="*/ 0 h 16"/>
                <a:gd name="T16" fmla="*/ 11 w 14"/>
                <a:gd name="T17" fmla="*/ 0 h 16"/>
                <a:gd name="T18" fmla="*/ 13 w 14"/>
                <a:gd name="T19" fmla="*/ 1 h 16"/>
                <a:gd name="T20" fmla="*/ 14 w 14"/>
                <a:gd name="T21" fmla="*/ 3 h 16"/>
                <a:gd name="T22" fmla="*/ 13 w 14"/>
                <a:gd name="T23" fmla="*/ 5 h 16"/>
                <a:gd name="T24" fmla="*/ 11 w 14"/>
                <a:gd name="T25" fmla="*/ 9 h 16"/>
                <a:gd name="T26" fmla="*/ 10 w 14"/>
                <a:gd name="T27" fmla="*/ 13 h 16"/>
                <a:gd name="T28" fmla="*/ 8 w 14"/>
                <a:gd name="T29" fmla="*/ 14 h 16"/>
                <a:gd name="T30" fmla="*/ 7 w 14"/>
                <a:gd name="T31" fmla="*/ 14 h 16"/>
                <a:gd name="T32" fmla="*/ 5 w 14"/>
                <a:gd name="T33" fmla="*/ 15 h 16"/>
                <a:gd name="T34" fmla="*/ 4 w 14"/>
                <a:gd name="T35" fmla="*/ 15 h 16"/>
                <a:gd name="T36" fmla="*/ 3 w 14"/>
                <a:gd name="T37" fmla="*/ 14 h 16"/>
                <a:gd name="T38" fmla="*/ 3 w 14"/>
                <a:gd name="T39" fmla="*/ 14 h 16"/>
                <a:gd name="T40" fmla="*/ 2 w 14"/>
                <a:gd name="T41" fmla="*/ 12 h 16"/>
                <a:gd name="T42" fmla="*/ 1 w 14"/>
                <a:gd name="T4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6">
                  <a:moveTo>
                    <a:pt x="1" y="11"/>
                  </a:moveTo>
                  <a:cubicBezTo>
                    <a:pt x="1" y="11"/>
                    <a:pt x="1" y="10"/>
                    <a:pt x="1" y="10"/>
                  </a:cubicBezTo>
                  <a:cubicBezTo>
                    <a:pt x="1" y="9"/>
                    <a:pt x="0" y="9"/>
                    <a:pt x="1" y="8"/>
                  </a:cubicBezTo>
                  <a:cubicBezTo>
                    <a:pt x="1" y="7"/>
                    <a:pt x="1" y="6"/>
                    <a:pt x="2" y="6"/>
                  </a:cubicBezTo>
                  <a:cubicBezTo>
                    <a:pt x="2" y="5"/>
                    <a:pt x="3" y="5"/>
                    <a:pt x="4" y="5"/>
                  </a:cubicBezTo>
                  <a:cubicBezTo>
                    <a:pt x="5" y="4"/>
                    <a:pt x="5" y="3"/>
                    <a:pt x="5" y="3"/>
                  </a:cubicBezTo>
                  <a:cubicBezTo>
                    <a:pt x="6" y="2"/>
                    <a:pt x="6" y="1"/>
                    <a:pt x="6" y="1"/>
                  </a:cubicBezTo>
                  <a:cubicBezTo>
                    <a:pt x="7" y="0"/>
                    <a:pt x="8" y="0"/>
                    <a:pt x="8" y="0"/>
                  </a:cubicBezTo>
                  <a:cubicBezTo>
                    <a:pt x="9" y="0"/>
                    <a:pt x="10" y="0"/>
                    <a:pt x="11" y="0"/>
                  </a:cubicBezTo>
                  <a:cubicBezTo>
                    <a:pt x="11" y="0"/>
                    <a:pt x="12" y="1"/>
                    <a:pt x="13" y="1"/>
                  </a:cubicBezTo>
                  <a:cubicBezTo>
                    <a:pt x="13" y="1"/>
                    <a:pt x="13" y="2"/>
                    <a:pt x="14" y="3"/>
                  </a:cubicBezTo>
                  <a:cubicBezTo>
                    <a:pt x="14" y="3"/>
                    <a:pt x="14" y="4"/>
                    <a:pt x="13" y="5"/>
                  </a:cubicBezTo>
                  <a:cubicBezTo>
                    <a:pt x="13" y="7"/>
                    <a:pt x="12" y="8"/>
                    <a:pt x="11" y="9"/>
                  </a:cubicBezTo>
                  <a:cubicBezTo>
                    <a:pt x="11" y="10"/>
                    <a:pt x="11" y="12"/>
                    <a:pt x="10" y="13"/>
                  </a:cubicBezTo>
                  <a:cubicBezTo>
                    <a:pt x="9" y="13"/>
                    <a:pt x="9" y="13"/>
                    <a:pt x="8" y="14"/>
                  </a:cubicBezTo>
                  <a:cubicBezTo>
                    <a:pt x="8" y="14"/>
                    <a:pt x="7" y="14"/>
                    <a:pt x="7" y="14"/>
                  </a:cubicBezTo>
                  <a:cubicBezTo>
                    <a:pt x="6" y="15"/>
                    <a:pt x="5" y="16"/>
                    <a:pt x="5" y="15"/>
                  </a:cubicBezTo>
                  <a:cubicBezTo>
                    <a:pt x="4" y="15"/>
                    <a:pt x="4" y="15"/>
                    <a:pt x="4" y="15"/>
                  </a:cubicBezTo>
                  <a:cubicBezTo>
                    <a:pt x="4" y="15"/>
                    <a:pt x="4" y="15"/>
                    <a:pt x="3" y="14"/>
                  </a:cubicBezTo>
                  <a:cubicBezTo>
                    <a:pt x="3" y="14"/>
                    <a:pt x="3" y="14"/>
                    <a:pt x="3" y="14"/>
                  </a:cubicBezTo>
                  <a:cubicBezTo>
                    <a:pt x="3" y="13"/>
                    <a:pt x="2" y="13"/>
                    <a:pt x="2" y="12"/>
                  </a:cubicBezTo>
                  <a:cubicBezTo>
                    <a:pt x="2" y="12"/>
                    <a:pt x="2" y="12"/>
                    <a:pt x="1"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3" name="Freeform 710">
              <a:extLst>
                <a:ext uri="{FF2B5EF4-FFF2-40B4-BE49-F238E27FC236}">
                  <a16:creationId xmlns:a16="http://schemas.microsoft.com/office/drawing/2014/main" id="{37F59F1E-9958-C948-93A0-C87A7712ADEC}"/>
                </a:ext>
              </a:extLst>
            </p:cNvPr>
            <p:cNvSpPr>
              <a:spLocks/>
            </p:cNvSpPr>
            <p:nvPr/>
          </p:nvSpPr>
          <p:spPr bwMode="auto">
            <a:xfrm>
              <a:off x="993107" y="10477452"/>
              <a:ext cx="1714500" cy="1349375"/>
            </a:xfrm>
            <a:custGeom>
              <a:avLst/>
              <a:gdLst>
                <a:gd name="T0" fmla="*/ 515 w 540"/>
                <a:gd name="T1" fmla="*/ 277 h 425"/>
                <a:gd name="T2" fmla="*/ 483 w 540"/>
                <a:gd name="T3" fmla="*/ 270 h 425"/>
                <a:gd name="T4" fmla="*/ 432 w 540"/>
                <a:gd name="T5" fmla="*/ 261 h 425"/>
                <a:gd name="T6" fmla="*/ 404 w 540"/>
                <a:gd name="T7" fmla="*/ 231 h 425"/>
                <a:gd name="T8" fmla="*/ 358 w 540"/>
                <a:gd name="T9" fmla="*/ 205 h 425"/>
                <a:gd name="T10" fmla="*/ 352 w 540"/>
                <a:gd name="T11" fmla="*/ 161 h 425"/>
                <a:gd name="T12" fmla="*/ 399 w 540"/>
                <a:gd name="T13" fmla="*/ 158 h 425"/>
                <a:gd name="T14" fmla="*/ 354 w 540"/>
                <a:gd name="T15" fmla="*/ 117 h 425"/>
                <a:gd name="T16" fmla="*/ 339 w 540"/>
                <a:gd name="T17" fmla="*/ 85 h 425"/>
                <a:gd name="T18" fmla="*/ 368 w 540"/>
                <a:gd name="T19" fmla="*/ 50 h 425"/>
                <a:gd name="T20" fmla="*/ 370 w 540"/>
                <a:gd name="T21" fmla="*/ 8 h 425"/>
                <a:gd name="T22" fmla="*/ 311 w 540"/>
                <a:gd name="T23" fmla="*/ 36 h 425"/>
                <a:gd name="T24" fmla="*/ 279 w 540"/>
                <a:gd name="T25" fmla="*/ 64 h 425"/>
                <a:gd name="T26" fmla="*/ 246 w 540"/>
                <a:gd name="T27" fmla="*/ 98 h 425"/>
                <a:gd name="T28" fmla="*/ 207 w 540"/>
                <a:gd name="T29" fmla="*/ 120 h 425"/>
                <a:gd name="T30" fmla="*/ 158 w 540"/>
                <a:gd name="T31" fmla="*/ 57 h 425"/>
                <a:gd name="T32" fmla="*/ 106 w 540"/>
                <a:gd name="T33" fmla="*/ 45 h 425"/>
                <a:gd name="T34" fmla="*/ 72 w 540"/>
                <a:gd name="T35" fmla="*/ 0 h 425"/>
                <a:gd name="T36" fmla="*/ 63 w 540"/>
                <a:gd name="T37" fmla="*/ 37 h 425"/>
                <a:gd name="T38" fmla="*/ 37 w 540"/>
                <a:gd name="T39" fmla="*/ 76 h 425"/>
                <a:gd name="T40" fmla="*/ 27 w 540"/>
                <a:gd name="T41" fmla="*/ 112 h 425"/>
                <a:gd name="T42" fmla="*/ 3 w 540"/>
                <a:gd name="T43" fmla="*/ 130 h 425"/>
                <a:gd name="T44" fmla="*/ 34 w 540"/>
                <a:gd name="T45" fmla="*/ 143 h 425"/>
                <a:gd name="T46" fmla="*/ 43 w 540"/>
                <a:gd name="T47" fmla="*/ 152 h 425"/>
                <a:gd name="T48" fmla="*/ 51 w 540"/>
                <a:gd name="T49" fmla="*/ 160 h 425"/>
                <a:gd name="T50" fmla="*/ 60 w 540"/>
                <a:gd name="T51" fmla="*/ 174 h 425"/>
                <a:gd name="T52" fmla="*/ 65 w 540"/>
                <a:gd name="T53" fmla="*/ 190 h 425"/>
                <a:gd name="T54" fmla="*/ 80 w 540"/>
                <a:gd name="T55" fmla="*/ 207 h 425"/>
                <a:gd name="T56" fmla="*/ 98 w 540"/>
                <a:gd name="T57" fmla="*/ 216 h 425"/>
                <a:gd name="T58" fmla="*/ 111 w 540"/>
                <a:gd name="T59" fmla="*/ 222 h 425"/>
                <a:gd name="T60" fmla="*/ 123 w 540"/>
                <a:gd name="T61" fmla="*/ 230 h 425"/>
                <a:gd name="T62" fmla="*/ 138 w 540"/>
                <a:gd name="T63" fmla="*/ 243 h 425"/>
                <a:gd name="T64" fmla="*/ 152 w 540"/>
                <a:gd name="T65" fmla="*/ 251 h 425"/>
                <a:gd name="T66" fmla="*/ 162 w 540"/>
                <a:gd name="T67" fmla="*/ 272 h 425"/>
                <a:gd name="T68" fmla="*/ 168 w 540"/>
                <a:gd name="T69" fmla="*/ 288 h 425"/>
                <a:gd name="T70" fmla="*/ 184 w 540"/>
                <a:gd name="T71" fmla="*/ 294 h 425"/>
                <a:gd name="T72" fmla="*/ 214 w 540"/>
                <a:gd name="T73" fmla="*/ 320 h 425"/>
                <a:gd name="T74" fmla="*/ 246 w 540"/>
                <a:gd name="T75" fmla="*/ 355 h 425"/>
                <a:gd name="T76" fmla="*/ 262 w 540"/>
                <a:gd name="T77" fmla="*/ 366 h 425"/>
                <a:gd name="T78" fmla="*/ 293 w 540"/>
                <a:gd name="T79" fmla="*/ 375 h 425"/>
                <a:gd name="T80" fmla="*/ 323 w 540"/>
                <a:gd name="T81" fmla="*/ 387 h 425"/>
                <a:gd name="T82" fmla="*/ 341 w 540"/>
                <a:gd name="T83" fmla="*/ 414 h 425"/>
                <a:gd name="T84" fmla="*/ 354 w 540"/>
                <a:gd name="T85" fmla="*/ 422 h 425"/>
                <a:gd name="T86" fmla="*/ 374 w 540"/>
                <a:gd name="T87" fmla="*/ 405 h 425"/>
                <a:gd name="T88" fmla="*/ 391 w 540"/>
                <a:gd name="T89" fmla="*/ 408 h 425"/>
                <a:gd name="T90" fmla="*/ 396 w 540"/>
                <a:gd name="T91" fmla="*/ 402 h 425"/>
                <a:gd name="T92" fmla="*/ 406 w 540"/>
                <a:gd name="T93" fmla="*/ 402 h 425"/>
                <a:gd name="T94" fmla="*/ 416 w 540"/>
                <a:gd name="T95" fmla="*/ 406 h 425"/>
                <a:gd name="T96" fmla="*/ 424 w 540"/>
                <a:gd name="T97" fmla="*/ 410 h 425"/>
                <a:gd name="T98" fmla="*/ 442 w 540"/>
                <a:gd name="T99" fmla="*/ 415 h 425"/>
                <a:gd name="T100" fmla="*/ 451 w 540"/>
                <a:gd name="T101" fmla="*/ 418 h 425"/>
                <a:gd name="T102" fmla="*/ 452 w 540"/>
                <a:gd name="T103" fmla="*/ 406 h 425"/>
                <a:gd name="T104" fmla="*/ 476 w 540"/>
                <a:gd name="T105" fmla="*/ 408 h 425"/>
                <a:gd name="T106" fmla="*/ 513 w 540"/>
                <a:gd name="T107" fmla="*/ 386 h 425"/>
                <a:gd name="T108" fmla="*/ 538 w 540"/>
                <a:gd name="T109" fmla="*/ 32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425">
                  <a:moveTo>
                    <a:pt x="540" y="316"/>
                  </a:moveTo>
                  <a:cubicBezTo>
                    <a:pt x="535" y="310"/>
                    <a:pt x="535" y="310"/>
                    <a:pt x="535" y="310"/>
                  </a:cubicBezTo>
                  <a:cubicBezTo>
                    <a:pt x="536" y="303"/>
                    <a:pt x="536" y="303"/>
                    <a:pt x="536" y="303"/>
                  </a:cubicBezTo>
                  <a:cubicBezTo>
                    <a:pt x="529" y="294"/>
                    <a:pt x="529" y="294"/>
                    <a:pt x="529" y="294"/>
                  </a:cubicBezTo>
                  <a:cubicBezTo>
                    <a:pt x="529" y="286"/>
                    <a:pt x="529" y="286"/>
                    <a:pt x="529" y="286"/>
                  </a:cubicBezTo>
                  <a:cubicBezTo>
                    <a:pt x="522" y="282"/>
                    <a:pt x="522" y="282"/>
                    <a:pt x="522" y="282"/>
                  </a:cubicBezTo>
                  <a:cubicBezTo>
                    <a:pt x="515" y="277"/>
                    <a:pt x="515" y="277"/>
                    <a:pt x="515" y="277"/>
                  </a:cubicBezTo>
                  <a:cubicBezTo>
                    <a:pt x="514" y="271"/>
                    <a:pt x="514" y="271"/>
                    <a:pt x="514" y="271"/>
                  </a:cubicBezTo>
                  <a:cubicBezTo>
                    <a:pt x="510" y="266"/>
                    <a:pt x="510" y="266"/>
                    <a:pt x="510" y="266"/>
                  </a:cubicBezTo>
                  <a:cubicBezTo>
                    <a:pt x="504" y="272"/>
                    <a:pt x="504" y="272"/>
                    <a:pt x="504" y="272"/>
                  </a:cubicBezTo>
                  <a:cubicBezTo>
                    <a:pt x="497" y="271"/>
                    <a:pt x="497" y="271"/>
                    <a:pt x="497" y="271"/>
                  </a:cubicBezTo>
                  <a:cubicBezTo>
                    <a:pt x="495" y="265"/>
                    <a:pt x="495" y="265"/>
                    <a:pt x="495" y="265"/>
                  </a:cubicBezTo>
                  <a:cubicBezTo>
                    <a:pt x="489" y="270"/>
                    <a:pt x="489" y="270"/>
                    <a:pt x="489" y="270"/>
                  </a:cubicBezTo>
                  <a:cubicBezTo>
                    <a:pt x="483" y="270"/>
                    <a:pt x="483" y="270"/>
                    <a:pt x="483" y="270"/>
                  </a:cubicBezTo>
                  <a:cubicBezTo>
                    <a:pt x="474" y="255"/>
                    <a:pt x="474" y="255"/>
                    <a:pt x="474" y="255"/>
                  </a:cubicBezTo>
                  <a:cubicBezTo>
                    <a:pt x="467" y="260"/>
                    <a:pt x="467" y="260"/>
                    <a:pt x="467" y="260"/>
                  </a:cubicBezTo>
                  <a:cubicBezTo>
                    <a:pt x="461" y="251"/>
                    <a:pt x="461" y="251"/>
                    <a:pt x="461" y="251"/>
                  </a:cubicBezTo>
                  <a:cubicBezTo>
                    <a:pt x="457" y="253"/>
                    <a:pt x="457" y="253"/>
                    <a:pt x="457" y="253"/>
                  </a:cubicBezTo>
                  <a:cubicBezTo>
                    <a:pt x="454" y="262"/>
                    <a:pt x="454" y="262"/>
                    <a:pt x="454" y="262"/>
                  </a:cubicBezTo>
                  <a:cubicBezTo>
                    <a:pt x="444" y="267"/>
                    <a:pt x="444" y="267"/>
                    <a:pt x="444" y="267"/>
                  </a:cubicBezTo>
                  <a:cubicBezTo>
                    <a:pt x="432" y="261"/>
                    <a:pt x="432" y="261"/>
                    <a:pt x="432" y="261"/>
                  </a:cubicBezTo>
                  <a:cubicBezTo>
                    <a:pt x="430" y="256"/>
                    <a:pt x="430" y="256"/>
                    <a:pt x="430" y="256"/>
                  </a:cubicBezTo>
                  <a:cubicBezTo>
                    <a:pt x="424" y="256"/>
                    <a:pt x="424" y="256"/>
                    <a:pt x="424" y="256"/>
                  </a:cubicBezTo>
                  <a:cubicBezTo>
                    <a:pt x="413" y="249"/>
                    <a:pt x="413" y="249"/>
                    <a:pt x="413" y="249"/>
                  </a:cubicBezTo>
                  <a:cubicBezTo>
                    <a:pt x="407" y="255"/>
                    <a:pt x="407" y="255"/>
                    <a:pt x="407" y="255"/>
                  </a:cubicBezTo>
                  <a:cubicBezTo>
                    <a:pt x="403" y="251"/>
                    <a:pt x="403" y="251"/>
                    <a:pt x="403" y="251"/>
                  </a:cubicBezTo>
                  <a:cubicBezTo>
                    <a:pt x="402" y="236"/>
                    <a:pt x="402" y="236"/>
                    <a:pt x="402" y="236"/>
                  </a:cubicBezTo>
                  <a:cubicBezTo>
                    <a:pt x="404" y="231"/>
                    <a:pt x="404" y="231"/>
                    <a:pt x="404" y="231"/>
                  </a:cubicBezTo>
                  <a:cubicBezTo>
                    <a:pt x="400" y="226"/>
                    <a:pt x="400" y="226"/>
                    <a:pt x="400" y="226"/>
                  </a:cubicBezTo>
                  <a:cubicBezTo>
                    <a:pt x="392" y="226"/>
                    <a:pt x="392" y="226"/>
                    <a:pt x="392" y="226"/>
                  </a:cubicBezTo>
                  <a:cubicBezTo>
                    <a:pt x="389" y="219"/>
                    <a:pt x="389" y="219"/>
                    <a:pt x="389" y="219"/>
                  </a:cubicBezTo>
                  <a:cubicBezTo>
                    <a:pt x="384" y="219"/>
                    <a:pt x="384" y="219"/>
                    <a:pt x="384" y="219"/>
                  </a:cubicBezTo>
                  <a:cubicBezTo>
                    <a:pt x="379" y="215"/>
                    <a:pt x="379" y="215"/>
                    <a:pt x="379" y="215"/>
                  </a:cubicBezTo>
                  <a:cubicBezTo>
                    <a:pt x="371" y="214"/>
                    <a:pt x="371" y="214"/>
                    <a:pt x="371" y="214"/>
                  </a:cubicBezTo>
                  <a:cubicBezTo>
                    <a:pt x="358" y="205"/>
                    <a:pt x="358" y="205"/>
                    <a:pt x="358" y="205"/>
                  </a:cubicBezTo>
                  <a:cubicBezTo>
                    <a:pt x="344" y="204"/>
                    <a:pt x="344" y="204"/>
                    <a:pt x="344" y="204"/>
                  </a:cubicBezTo>
                  <a:cubicBezTo>
                    <a:pt x="337" y="208"/>
                    <a:pt x="337" y="208"/>
                    <a:pt x="337" y="208"/>
                  </a:cubicBezTo>
                  <a:cubicBezTo>
                    <a:pt x="324" y="195"/>
                    <a:pt x="324" y="195"/>
                    <a:pt x="324" y="195"/>
                  </a:cubicBezTo>
                  <a:cubicBezTo>
                    <a:pt x="328" y="190"/>
                    <a:pt x="328" y="190"/>
                    <a:pt x="328" y="190"/>
                  </a:cubicBezTo>
                  <a:cubicBezTo>
                    <a:pt x="322" y="177"/>
                    <a:pt x="322" y="177"/>
                    <a:pt x="322" y="177"/>
                  </a:cubicBezTo>
                  <a:cubicBezTo>
                    <a:pt x="337" y="163"/>
                    <a:pt x="337" y="163"/>
                    <a:pt x="337" y="163"/>
                  </a:cubicBezTo>
                  <a:cubicBezTo>
                    <a:pt x="352" y="161"/>
                    <a:pt x="352" y="161"/>
                    <a:pt x="352" y="161"/>
                  </a:cubicBezTo>
                  <a:cubicBezTo>
                    <a:pt x="369" y="171"/>
                    <a:pt x="369" y="171"/>
                    <a:pt x="369" y="171"/>
                  </a:cubicBezTo>
                  <a:cubicBezTo>
                    <a:pt x="376" y="168"/>
                    <a:pt x="376" y="168"/>
                    <a:pt x="376" y="168"/>
                  </a:cubicBezTo>
                  <a:cubicBezTo>
                    <a:pt x="383" y="170"/>
                    <a:pt x="383" y="170"/>
                    <a:pt x="383" y="170"/>
                  </a:cubicBezTo>
                  <a:cubicBezTo>
                    <a:pt x="387" y="166"/>
                    <a:pt x="387" y="166"/>
                    <a:pt x="387" y="166"/>
                  </a:cubicBezTo>
                  <a:cubicBezTo>
                    <a:pt x="382" y="161"/>
                    <a:pt x="382" y="161"/>
                    <a:pt x="382" y="161"/>
                  </a:cubicBezTo>
                  <a:cubicBezTo>
                    <a:pt x="385" y="157"/>
                    <a:pt x="385" y="157"/>
                    <a:pt x="385" y="157"/>
                  </a:cubicBezTo>
                  <a:cubicBezTo>
                    <a:pt x="399" y="158"/>
                    <a:pt x="399" y="158"/>
                    <a:pt x="399" y="158"/>
                  </a:cubicBezTo>
                  <a:cubicBezTo>
                    <a:pt x="400" y="154"/>
                    <a:pt x="400" y="154"/>
                    <a:pt x="400" y="154"/>
                  </a:cubicBezTo>
                  <a:cubicBezTo>
                    <a:pt x="390" y="148"/>
                    <a:pt x="390" y="148"/>
                    <a:pt x="390" y="148"/>
                  </a:cubicBezTo>
                  <a:cubicBezTo>
                    <a:pt x="390" y="144"/>
                    <a:pt x="390" y="144"/>
                    <a:pt x="390" y="144"/>
                  </a:cubicBezTo>
                  <a:cubicBezTo>
                    <a:pt x="379" y="143"/>
                    <a:pt x="379" y="143"/>
                    <a:pt x="379" y="143"/>
                  </a:cubicBezTo>
                  <a:cubicBezTo>
                    <a:pt x="364" y="131"/>
                    <a:pt x="364" y="131"/>
                    <a:pt x="364" y="131"/>
                  </a:cubicBezTo>
                  <a:cubicBezTo>
                    <a:pt x="368" y="127"/>
                    <a:pt x="368" y="127"/>
                    <a:pt x="368" y="127"/>
                  </a:cubicBezTo>
                  <a:cubicBezTo>
                    <a:pt x="354" y="117"/>
                    <a:pt x="354" y="117"/>
                    <a:pt x="354" y="117"/>
                  </a:cubicBezTo>
                  <a:cubicBezTo>
                    <a:pt x="353" y="109"/>
                    <a:pt x="353" y="109"/>
                    <a:pt x="353" y="109"/>
                  </a:cubicBezTo>
                  <a:cubicBezTo>
                    <a:pt x="357" y="107"/>
                    <a:pt x="357" y="107"/>
                    <a:pt x="357" y="107"/>
                  </a:cubicBezTo>
                  <a:cubicBezTo>
                    <a:pt x="357" y="100"/>
                    <a:pt x="357" y="100"/>
                    <a:pt x="357" y="100"/>
                  </a:cubicBezTo>
                  <a:cubicBezTo>
                    <a:pt x="348" y="95"/>
                    <a:pt x="348" y="95"/>
                    <a:pt x="348" y="95"/>
                  </a:cubicBezTo>
                  <a:cubicBezTo>
                    <a:pt x="340" y="95"/>
                    <a:pt x="340" y="95"/>
                    <a:pt x="340" y="95"/>
                  </a:cubicBezTo>
                  <a:cubicBezTo>
                    <a:pt x="336" y="90"/>
                    <a:pt x="336" y="90"/>
                    <a:pt x="336" y="90"/>
                  </a:cubicBezTo>
                  <a:cubicBezTo>
                    <a:pt x="339" y="85"/>
                    <a:pt x="339" y="85"/>
                    <a:pt x="339" y="85"/>
                  </a:cubicBezTo>
                  <a:cubicBezTo>
                    <a:pt x="346" y="87"/>
                    <a:pt x="346" y="87"/>
                    <a:pt x="346" y="87"/>
                  </a:cubicBezTo>
                  <a:cubicBezTo>
                    <a:pt x="346" y="87"/>
                    <a:pt x="352" y="79"/>
                    <a:pt x="353" y="79"/>
                  </a:cubicBezTo>
                  <a:cubicBezTo>
                    <a:pt x="353" y="70"/>
                    <a:pt x="353" y="70"/>
                    <a:pt x="353" y="70"/>
                  </a:cubicBezTo>
                  <a:cubicBezTo>
                    <a:pt x="347" y="62"/>
                    <a:pt x="347" y="62"/>
                    <a:pt x="347" y="62"/>
                  </a:cubicBezTo>
                  <a:cubicBezTo>
                    <a:pt x="352" y="59"/>
                    <a:pt x="352" y="59"/>
                    <a:pt x="352" y="59"/>
                  </a:cubicBezTo>
                  <a:cubicBezTo>
                    <a:pt x="352" y="51"/>
                    <a:pt x="352" y="51"/>
                    <a:pt x="352" y="51"/>
                  </a:cubicBezTo>
                  <a:cubicBezTo>
                    <a:pt x="368" y="50"/>
                    <a:pt x="368" y="50"/>
                    <a:pt x="368" y="50"/>
                  </a:cubicBezTo>
                  <a:cubicBezTo>
                    <a:pt x="371" y="54"/>
                    <a:pt x="371" y="54"/>
                    <a:pt x="371" y="54"/>
                  </a:cubicBezTo>
                  <a:cubicBezTo>
                    <a:pt x="388" y="48"/>
                    <a:pt x="388" y="48"/>
                    <a:pt x="388" y="48"/>
                  </a:cubicBezTo>
                  <a:cubicBezTo>
                    <a:pt x="395" y="36"/>
                    <a:pt x="395" y="36"/>
                    <a:pt x="395" y="36"/>
                  </a:cubicBezTo>
                  <a:cubicBezTo>
                    <a:pt x="395" y="36"/>
                    <a:pt x="393" y="31"/>
                    <a:pt x="393" y="31"/>
                  </a:cubicBezTo>
                  <a:cubicBezTo>
                    <a:pt x="393" y="31"/>
                    <a:pt x="381" y="27"/>
                    <a:pt x="381" y="27"/>
                  </a:cubicBezTo>
                  <a:cubicBezTo>
                    <a:pt x="384" y="21"/>
                    <a:pt x="384" y="21"/>
                    <a:pt x="384" y="21"/>
                  </a:cubicBezTo>
                  <a:cubicBezTo>
                    <a:pt x="370" y="8"/>
                    <a:pt x="370" y="8"/>
                    <a:pt x="370" y="8"/>
                  </a:cubicBezTo>
                  <a:cubicBezTo>
                    <a:pt x="362" y="14"/>
                    <a:pt x="362" y="14"/>
                    <a:pt x="362" y="14"/>
                  </a:cubicBezTo>
                  <a:cubicBezTo>
                    <a:pt x="362" y="14"/>
                    <a:pt x="351" y="11"/>
                    <a:pt x="350" y="11"/>
                  </a:cubicBezTo>
                  <a:cubicBezTo>
                    <a:pt x="350" y="11"/>
                    <a:pt x="349" y="27"/>
                    <a:pt x="349" y="27"/>
                  </a:cubicBezTo>
                  <a:cubicBezTo>
                    <a:pt x="338" y="32"/>
                    <a:pt x="338" y="32"/>
                    <a:pt x="338" y="32"/>
                  </a:cubicBezTo>
                  <a:cubicBezTo>
                    <a:pt x="331" y="32"/>
                    <a:pt x="331" y="32"/>
                    <a:pt x="331" y="32"/>
                  </a:cubicBezTo>
                  <a:cubicBezTo>
                    <a:pt x="331" y="32"/>
                    <a:pt x="321" y="43"/>
                    <a:pt x="320" y="43"/>
                  </a:cubicBezTo>
                  <a:cubicBezTo>
                    <a:pt x="320" y="43"/>
                    <a:pt x="311" y="36"/>
                    <a:pt x="311" y="36"/>
                  </a:cubicBezTo>
                  <a:cubicBezTo>
                    <a:pt x="307" y="45"/>
                    <a:pt x="307" y="45"/>
                    <a:pt x="307" y="45"/>
                  </a:cubicBezTo>
                  <a:cubicBezTo>
                    <a:pt x="295" y="42"/>
                    <a:pt x="295" y="42"/>
                    <a:pt x="295" y="42"/>
                  </a:cubicBezTo>
                  <a:cubicBezTo>
                    <a:pt x="295" y="45"/>
                    <a:pt x="295" y="45"/>
                    <a:pt x="295" y="45"/>
                  </a:cubicBezTo>
                  <a:cubicBezTo>
                    <a:pt x="289" y="43"/>
                    <a:pt x="289" y="43"/>
                    <a:pt x="289" y="43"/>
                  </a:cubicBezTo>
                  <a:cubicBezTo>
                    <a:pt x="285" y="53"/>
                    <a:pt x="285" y="53"/>
                    <a:pt x="285" y="53"/>
                  </a:cubicBezTo>
                  <a:cubicBezTo>
                    <a:pt x="290" y="58"/>
                    <a:pt x="290" y="58"/>
                    <a:pt x="290" y="58"/>
                  </a:cubicBezTo>
                  <a:cubicBezTo>
                    <a:pt x="290" y="58"/>
                    <a:pt x="280" y="64"/>
                    <a:pt x="279" y="64"/>
                  </a:cubicBezTo>
                  <a:cubicBezTo>
                    <a:pt x="279" y="64"/>
                    <a:pt x="274" y="72"/>
                    <a:pt x="274" y="72"/>
                  </a:cubicBezTo>
                  <a:cubicBezTo>
                    <a:pt x="270" y="68"/>
                    <a:pt x="270" y="68"/>
                    <a:pt x="270" y="68"/>
                  </a:cubicBezTo>
                  <a:cubicBezTo>
                    <a:pt x="265" y="77"/>
                    <a:pt x="265" y="77"/>
                    <a:pt x="265" y="77"/>
                  </a:cubicBezTo>
                  <a:cubicBezTo>
                    <a:pt x="260" y="77"/>
                    <a:pt x="260" y="77"/>
                    <a:pt x="260" y="77"/>
                  </a:cubicBezTo>
                  <a:cubicBezTo>
                    <a:pt x="255" y="80"/>
                    <a:pt x="255" y="80"/>
                    <a:pt x="255" y="80"/>
                  </a:cubicBezTo>
                  <a:cubicBezTo>
                    <a:pt x="257" y="88"/>
                    <a:pt x="257" y="88"/>
                    <a:pt x="257" y="88"/>
                  </a:cubicBezTo>
                  <a:cubicBezTo>
                    <a:pt x="246" y="98"/>
                    <a:pt x="246" y="98"/>
                    <a:pt x="246" y="98"/>
                  </a:cubicBezTo>
                  <a:cubicBezTo>
                    <a:pt x="242" y="98"/>
                    <a:pt x="242" y="98"/>
                    <a:pt x="242" y="98"/>
                  </a:cubicBezTo>
                  <a:cubicBezTo>
                    <a:pt x="238" y="91"/>
                    <a:pt x="238" y="91"/>
                    <a:pt x="238" y="91"/>
                  </a:cubicBezTo>
                  <a:cubicBezTo>
                    <a:pt x="233" y="94"/>
                    <a:pt x="233" y="94"/>
                    <a:pt x="233" y="94"/>
                  </a:cubicBezTo>
                  <a:cubicBezTo>
                    <a:pt x="235" y="107"/>
                    <a:pt x="235" y="107"/>
                    <a:pt x="235" y="107"/>
                  </a:cubicBezTo>
                  <a:cubicBezTo>
                    <a:pt x="235" y="107"/>
                    <a:pt x="227" y="112"/>
                    <a:pt x="221" y="117"/>
                  </a:cubicBezTo>
                  <a:cubicBezTo>
                    <a:pt x="216" y="123"/>
                    <a:pt x="215" y="116"/>
                    <a:pt x="214" y="112"/>
                  </a:cubicBezTo>
                  <a:cubicBezTo>
                    <a:pt x="213" y="107"/>
                    <a:pt x="212" y="116"/>
                    <a:pt x="207" y="120"/>
                  </a:cubicBezTo>
                  <a:cubicBezTo>
                    <a:pt x="202" y="124"/>
                    <a:pt x="204" y="117"/>
                    <a:pt x="202" y="115"/>
                  </a:cubicBezTo>
                  <a:cubicBezTo>
                    <a:pt x="199" y="114"/>
                    <a:pt x="199" y="112"/>
                    <a:pt x="198" y="107"/>
                  </a:cubicBezTo>
                  <a:cubicBezTo>
                    <a:pt x="196" y="103"/>
                    <a:pt x="196" y="104"/>
                    <a:pt x="193" y="103"/>
                  </a:cubicBezTo>
                  <a:cubicBezTo>
                    <a:pt x="190" y="102"/>
                    <a:pt x="189" y="101"/>
                    <a:pt x="189" y="97"/>
                  </a:cubicBezTo>
                  <a:cubicBezTo>
                    <a:pt x="188" y="93"/>
                    <a:pt x="181" y="93"/>
                    <a:pt x="173" y="89"/>
                  </a:cubicBezTo>
                  <a:cubicBezTo>
                    <a:pt x="165" y="86"/>
                    <a:pt x="163" y="73"/>
                    <a:pt x="163" y="69"/>
                  </a:cubicBezTo>
                  <a:cubicBezTo>
                    <a:pt x="162" y="64"/>
                    <a:pt x="162" y="63"/>
                    <a:pt x="158" y="57"/>
                  </a:cubicBezTo>
                  <a:cubicBezTo>
                    <a:pt x="154" y="51"/>
                    <a:pt x="145" y="47"/>
                    <a:pt x="145" y="47"/>
                  </a:cubicBezTo>
                  <a:cubicBezTo>
                    <a:pt x="137" y="42"/>
                    <a:pt x="137" y="42"/>
                    <a:pt x="137" y="42"/>
                  </a:cubicBezTo>
                  <a:cubicBezTo>
                    <a:pt x="129" y="49"/>
                    <a:pt x="129" y="49"/>
                    <a:pt x="129" y="49"/>
                  </a:cubicBezTo>
                  <a:cubicBezTo>
                    <a:pt x="125" y="44"/>
                    <a:pt x="125" y="44"/>
                    <a:pt x="125" y="44"/>
                  </a:cubicBezTo>
                  <a:cubicBezTo>
                    <a:pt x="122" y="48"/>
                    <a:pt x="122" y="48"/>
                    <a:pt x="122" y="48"/>
                  </a:cubicBezTo>
                  <a:cubicBezTo>
                    <a:pt x="122" y="48"/>
                    <a:pt x="120" y="48"/>
                    <a:pt x="115" y="51"/>
                  </a:cubicBezTo>
                  <a:cubicBezTo>
                    <a:pt x="110" y="55"/>
                    <a:pt x="109" y="49"/>
                    <a:pt x="106" y="45"/>
                  </a:cubicBezTo>
                  <a:cubicBezTo>
                    <a:pt x="104" y="41"/>
                    <a:pt x="92" y="41"/>
                    <a:pt x="90" y="35"/>
                  </a:cubicBezTo>
                  <a:cubicBezTo>
                    <a:pt x="88" y="30"/>
                    <a:pt x="98" y="24"/>
                    <a:pt x="98" y="24"/>
                  </a:cubicBezTo>
                  <a:cubicBezTo>
                    <a:pt x="98" y="21"/>
                    <a:pt x="98" y="21"/>
                    <a:pt x="98" y="21"/>
                  </a:cubicBezTo>
                  <a:cubicBezTo>
                    <a:pt x="88" y="16"/>
                    <a:pt x="88" y="16"/>
                    <a:pt x="88" y="16"/>
                  </a:cubicBezTo>
                  <a:cubicBezTo>
                    <a:pt x="85" y="2"/>
                    <a:pt x="85" y="2"/>
                    <a:pt x="85" y="2"/>
                  </a:cubicBezTo>
                  <a:cubicBezTo>
                    <a:pt x="81" y="1"/>
                    <a:pt x="81" y="1"/>
                    <a:pt x="81" y="1"/>
                  </a:cubicBezTo>
                  <a:cubicBezTo>
                    <a:pt x="72" y="0"/>
                    <a:pt x="72" y="0"/>
                    <a:pt x="72" y="0"/>
                  </a:cubicBezTo>
                  <a:cubicBezTo>
                    <a:pt x="64" y="12"/>
                    <a:pt x="64" y="12"/>
                    <a:pt x="64" y="12"/>
                  </a:cubicBezTo>
                  <a:cubicBezTo>
                    <a:pt x="58" y="5"/>
                    <a:pt x="58" y="5"/>
                    <a:pt x="58" y="5"/>
                  </a:cubicBezTo>
                  <a:cubicBezTo>
                    <a:pt x="53" y="14"/>
                    <a:pt x="53" y="14"/>
                    <a:pt x="53" y="14"/>
                  </a:cubicBezTo>
                  <a:cubicBezTo>
                    <a:pt x="62" y="24"/>
                    <a:pt x="62" y="24"/>
                    <a:pt x="62" y="24"/>
                  </a:cubicBezTo>
                  <a:cubicBezTo>
                    <a:pt x="68" y="24"/>
                    <a:pt x="68" y="24"/>
                    <a:pt x="68" y="24"/>
                  </a:cubicBezTo>
                  <a:cubicBezTo>
                    <a:pt x="68" y="34"/>
                    <a:pt x="68" y="34"/>
                    <a:pt x="68" y="34"/>
                  </a:cubicBezTo>
                  <a:cubicBezTo>
                    <a:pt x="63" y="37"/>
                    <a:pt x="63" y="37"/>
                    <a:pt x="63" y="37"/>
                  </a:cubicBezTo>
                  <a:cubicBezTo>
                    <a:pt x="63" y="37"/>
                    <a:pt x="66" y="40"/>
                    <a:pt x="68" y="49"/>
                  </a:cubicBezTo>
                  <a:cubicBezTo>
                    <a:pt x="70" y="57"/>
                    <a:pt x="57" y="57"/>
                    <a:pt x="57" y="57"/>
                  </a:cubicBezTo>
                  <a:cubicBezTo>
                    <a:pt x="54" y="65"/>
                    <a:pt x="54" y="65"/>
                    <a:pt x="54" y="65"/>
                  </a:cubicBezTo>
                  <a:cubicBezTo>
                    <a:pt x="47" y="65"/>
                    <a:pt x="47" y="65"/>
                    <a:pt x="47" y="65"/>
                  </a:cubicBezTo>
                  <a:cubicBezTo>
                    <a:pt x="45" y="73"/>
                    <a:pt x="45" y="73"/>
                    <a:pt x="45" y="73"/>
                  </a:cubicBezTo>
                  <a:cubicBezTo>
                    <a:pt x="39" y="71"/>
                    <a:pt x="39" y="71"/>
                    <a:pt x="39" y="71"/>
                  </a:cubicBezTo>
                  <a:cubicBezTo>
                    <a:pt x="37" y="76"/>
                    <a:pt x="37" y="76"/>
                    <a:pt x="37" y="76"/>
                  </a:cubicBezTo>
                  <a:cubicBezTo>
                    <a:pt x="31" y="81"/>
                    <a:pt x="31" y="81"/>
                    <a:pt x="31" y="81"/>
                  </a:cubicBezTo>
                  <a:cubicBezTo>
                    <a:pt x="27" y="74"/>
                    <a:pt x="27" y="74"/>
                    <a:pt x="27" y="74"/>
                  </a:cubicBezTo>
                  <a:cubicBezTo>
                    <a:pt x="24" y="84"/>
                    <a:pt x="24" y="84"/>
                    <a:pt x="24" y="84"/>
                  </a:cubicBezTo>
                  <a:cubicBezTo>
                    <a:pt x="26" y="92"/>
                    <a:pt x="26" y="92"/>
                    <a:pt x="26" y="92"/>
                  </a:cubicBezTo>
                  <a:cubicBezTo>
                    <a:pt x="32" y="98"/>
                    <a:pt x="32" y="98"/>
                    <a:pt x="32" y="98"/>
                  </a:cubicBezTo>
                  <a:cubicBezTo>
                    <a:pt x="33" y="107"/>
                    <a:pt x="33" y="107"/>
                    <a:pt x="33" y="107"/>
                  </a:cubicBezTo>
                  <a:cubicBezTo>
                    <a:pt x="27" y="112"/>
                    <a:pt x="27" y="112"/>
                    <a:pt x="27" y="112"/>
                  </a:cubicBezTo>
                  <a:cubicBezTo>
                    <a:pt x="21" y="106"/>
                    <a:pt x="21" y="106"/>
                    <a:pt x="21" y="106"/>
                  </a:cubicBezTo>
                  <a:cubicBezTo>
                    <a:pt x="14" y="114"/>
                    <a:pt x="14" y="114"/>
                    <a:pt x="14" y="114"/>
                  </a:cubicBezTo>
                  <a:cubicBezTo>
                    <a:pt x="9" y="109"/>
                    <a:pt x="9" y="109"/>
                    <a:pt x="9" y="109"/>
                  </a:cubicBezTo>
                  <a:cubicBezTo>
                    <a:pt x="6" y="119"/>
                    <a:pt x="6" y="119"/>
                    <a:pt x="6" y="119"/>
                  </a:cubicBezTo>
                  <a:cubicBezTo>
                    <a:pt x="3" y="123"/>
                    <a:pt x="3" y="123"/>
                    <a:pt x="3" y="123"/>
                  </a:cubicBezTo>
                  <a:cubicBezTo>
                    <a:pt x="0" y="129"/>
                    <a:pt x="0" y="129"/>
                    <a:pt x="0" y="129"/>
                  </a:cubicBezTo>
                  <a:cubicBezTo>
                    <a:pt x="1" y="130"/>
                    <a:pt x="2" y="130"/>
                    <a:pt x="3" y="130"/>
                  </a:cubicBezTo>
                  <a:cubicBezTo>
                    <a:pt x="4" y="130"/>
                    <a:pt x="6" y="131"/>
                    <a:pt x="7" y="131"/>
                  </a:cubicBezTo>
                  <a:cubicBezTo>
                    <a:pt x="8" y="131"/>
                    <a:pt x="9" y="132"/>
                    <a:pt x="9" y="132"/>
                  </a:cubicBezTo>
                  <a:cubicBezTo>
                    <a:pt x="11" y="132"/>
                    <a:pt x="11" y="132"/>
                    <a:pt x="13" y="132"/>
                  </a:cubicBezTo>
                  <a:cubicBezTo>
                    <a:pt x="14" y="132"/>
                    <a:pt x="15" y="133"/>
                    <a:pt x="16" y="133"/>
                  </a:cubicBezTo>
                  <a:cubicBezTo>
                    <a:pt x="19" y="134"/>
                    <a:pt x="21" y="136"/>
                    <a:pt x="23" y="137"/>
                  </a:cubicBezTo>
                  <a:cubicBezTo>
                    <a:pt x="26" y="138"/>
                    <a:pt x="29" y="138"/>
                    <a:pt x="31" y="140"/>
                  </a:cubicBezTo>
                  <a:cubicBezTo>
                    <a:pt x="32" y="141"/>
                    <a:pt x="33" y="142"/>
                    <a:pt x="34" y="143"/>
                  </a:cubicBezTo>
                  <a:cubicBezTo>
                    <a:pt x="34" y="144"/>
                    <a:pt x="35" y="145"/>
                    <a:pt x="36" y="146"/>
                  </a:cubicBezTo>
                  <a:cubicBezTo>
                    <a:pt x="36" y="146"/>
                    <a:pt x="36" y="147"/>
                    <a:pt x="37" y="147"/>
                  </a:cubicBezTo>
                  <a:cubicBezTo>
                    <a:pt x="37" y="147"/>
                    <a:pt x="37" y="148"/>
                    <a:pt x="38" y="148"/>
                  </a:cubicBezTo>
                  <a:cubicBezTo>
                    <a:pt x="38" y="148"/>
                    <a:pt x="38" y="148"/>
                    <a:pt x="39" y="149"/>
                  </a:cubicBezTo>
                  <a:cubicBezTo>
                    <a:pt x="40" y="150"/>
                    <a:pt x="40" y="151"/>
                    <a:pt x="41" y="151"/>
                  </a:cubicBezTo>
                  <a:cubicBezTo>
                    <a:pt x="42" y="151"/>
                    <a:pt x="42" y="152"/>
                    <a:pt x="42" y="152"/>
                  </a:cubicBezTo>
                  <a:cubicBezTo>
                    <a:pt x="42" y="152"/>
                    <a:pt x="43" y="152"/>
                    <a:pt x="43" y="152"/>
                  </a:cubicBezTo>
                  <a:cubicBezTo>
                    <a:pt x="43" y="153"/>
                    <a:pt x="43" y="153"/>
                    <a:pt x="43" y="153"/>
                  </a:cubicBezTo>
                  <a:cubicBezTo>
                    <a:pt x="44" y="153"/>
                    <a:pt x="44" y="154"/>
                    <a:pt x="45" y="154"/>
                  </a:cubicBezTo>
                  <a:cubicBezTo>
                    <a:pt x="46" y="155"/>
                    <a:pt x="47" y="155"/>
                    <a:pt x="48" y="156"/>
                  </a:cubicBezTo>
                  <a:cubicBezTo>
                    <a:pt x="48" y="156"/>
                    <a:pt x="48" y="156"/>
                    <a:pt x="49" y="157"/>
                  </a:cubicBezTo>
                  <a:cubicBezTo>
                    <a:pt x="49" y="157"/>
                    <a:pt x="49" y="157"/>
                    <a:pt x="49" y="157"/>
                  </a:cubicBezTo>
                  <a:cubicBezTo>
                    <a:pt x="50" y="157"/>
                    <a:pt x="50" y="158"/>
                    <a:pt x="50" y="158"/>
                  </a:cubicBezTo>
                  <a:cubicBezTo>
                    <a:pt x="50" y="159"/>
                    <a:pt x="51" y="159"/>
                    <a:pt x="51" y="160"/>
                  </a:cubicBezTo>
                  <a:cubicBezTo>
                    <a:pt x="51" y="160"/>
                    <a:pt x="52" y="160"/>
                    <a:pt x="52" y="161"/>
                  </a:cubicBezTo>
                  <a:cubicBezTo>
                    <a:pt x="53" y="163"/>
                    <a:pt x="54" y="165"/>
                    <a:pt x="55" y="167"/>
                  </a:cubicBezTo>
                  <a:cubicBezTo>
                    <a:pt x="55" y="167"/>
                    <a:pt x="56" y="168"/>
                    <a:pt x="56" y="168"/>
                  </a:cubicBezTo>
                  <a:cubicBezTo>
                    <a:pt x="56" y="169"/>
                    <a:pt x="57" y="169"/>
                    <a:pt x="57" y="170"/>
                  </a:cubicBezTo>
                  <a:cubicBezTo>
                    <a:pt x="57" y="170"/>
                    <a:pt x="58" y="171"/>
                    <a:pt x="58" y="171"/>
                  </a:cubicBezTo>
                  <a:cubicBezTo>
                    <a:pt x="58" y="172"/>
                    <a:pt x="58" y="172"/>
                    <a:pt x="58" y="172"/>
                  </a:cubicBezTo>
                  <a:cubicBezTo>
                    <a:pt x="59" y="173"/>
                    <a:pt x="59" y="173"/>
                    <a:pt x="60" y="174"/>
                  </a:cubicBezTo>
                  <a:cubicBezTo>
                    <a:pt x="60" y="174"/>
                    <a:pt x="61" y="175"/>
                    <a:pt x="61" y="176"/>
                  </a:cubicBezTo>
                  <a:cubicBezTo>
                    <a:pt x="61" y="177"/>
                    <a:pt x="62" y="177"/>
                    <a:pt x="62" y="178"/>
                  </a:cubicBezTo>
                  <a:cubicBezTo>
                    <a:pt x="62" y="179"/>
                    <a:pt x="63" y="179"/>
                    <a:pt x="63" y="180"/>
                  </a:cubicBezTo>
                  <a:cubicBezTo>
                    <a:pt x="64" y="181"/>
                    <a:pt x="64" y="181"/>
                    <a:pt x="64" y="182"/>
                  </a:cubicBezTo>
                  <a:cubicBezTo>
                    <a:pt x="64" y="184"/>
                    <a:pt x="64" y="186"/>
                    <a:pt x="65" y="188"/>
                  </a:cubicBezTo>
                  <a:cubicBezTo>
                    <a:pt x="65" y="188"/>
                    <a:pt x="65" y="188"/>
                    <a:pt x="65" y="189"/>
                  </a:cubicBezTo>
                  <a:cubicBezTo>
                    <a:pt x="65" y="189"/>
                    <a:pt x="65" y="190"/>
                    <a:pt x="65" y="190"/>
                  </a:cubicBezTo>
                  <a:cubicBezTo>
                    <a:pt x="65" y="191"/>
                    <a:pt x="67" y="191"/>
                    <a:pt x="67" y="192"/>
                  </a:cubicBezTo>
                  <a:cubicBezTo>
                    <a:pt x="69" y="193"/>
                    <a:pt x="71" y="193"/>
                    <a:pt x="73" y="195"/>
                  </a:cubicBezTo>
                  <a:cubicBezTo>
                    <a:pt x="73" y="195"/>
                    <a:pt x="73" y="196"/>
                    <a:pt x="74" y="197"/>
                  </a:cubicBezTo>
                  <a:cubicBezTo>
                    <a:pt x="75" y="197"/>
                    <a:pt x="75" y="198"/>
                    <a:pt x="76" y="199"/>
                  </a:cubicBezTo>
                  <a:cubicBezTo>
                    <a:pt x="76" y="200"/>
                    <a:pt x="77" y="201"/>
                    <a:pt x="77" y="202"/>
                  </a:cubicBezTo>
                  <a:cubicBezTo>
                    <a:pt x="77" y="203"/>
                    <a:pt x="78" y="203"/>
                    <a:pt x="78" y="204"/>
                  </a:cubicBezTo>
                  <a:cubicBezTo>
                    <a:pt x="79" y="205"/>
                    <a:pt x="79" y="206"/>
                    <a:pt x="80" y="207"/>
                  </a:cubicBezTo>
                  <a:cubicBezTo>
                    <a:pt x="80" y="208"/>
                    <a:pt x="81" y="208"/>
                    <a:pt x="81" y="209"/>
                  </a:cubicBezTo>
                  <a:cubicBezTo>
                    <a:pt x="82" y="211"/>
                    <a:pt x="84" y="212"/>
                    <a:pt x="85" y="214"/>
                  </a:cubicBezTo>
                  <a:cubicBezTo>
                    <a:pt x="85" y="214"/>
                    <a:pt x="86" y="215"/>
                    <a:pt x="87" y="215"/>
                  </a:cubicBezTo>
                  <a:cubicBezTo>
                    <a:pt x="87" y="216"/>
                    <a:pt x="87" y="216"/>
                    <a:pt x="88" y="217"/>
                  </a:cubicBezTo>
                  <a:cubicBezTo>
                    <a:pt x="89" y="217"/>
                    <a:pt x="90" y="217"/>
                    <a:pt x="91" y="217"/>
                  </a:cubicBezTo>
                  <a:cubicBezTo>
                    <a:pt x="92" y="217"/>
                    <a:pt x="92" y="217"/>
                    <a:pt x="93" y="217"/>
                  </a:cubicBezTo>
                  <a:cubicBezTo>
                    <a:pt x="95" y="217"/>
                    <a:pt x="97" y="217"/>
                    <a:pt x="98" y="216"/>
                  </a:cubicBezTo>
                  <a:cubicBezTo>
                    <a:pt x="99" y="216"/>
                    <a:pt x="100" y="216"/>
                    <a:pt x="101" y="215"/>
                  </a:cubicBezTo>
                  <a:cubicBezTo>
                    <a:pt x="102" y="215"/>
                    <a:pt x="103" y="215"/>
                    <a:pt x="104" y="215"/>
                  </a:cubicBezTo>
                  <a:cubicBezTo>
                    <a:pt x="105" y="216"/>
                    <a:pt x="106" y="215"/>
                    <a:pt x="107" y="216"/>
                  </a:cubicBezTo>
                  <a:cubicBezTo>
                    <a:pt x="108" y="216"/>
                    <a:pt x="108" y="216"/>
                    <a:pt x="109" y="217"/>
                  </a:cubicBezTo>
                  <a:cubicBezTo>
                    <a:pt x="109" y="217"/>
                    <a:pt x="109" y="217"/>
                    <a:pt x="109" y="217"/>
                  </a:cubicBezTo>
                  <a:cubicBezTo>
                    <a:pt x="110" y="219"/>
                    <a:pt x="110" y="220"/>
                    <a:pt x="111" y="221"/>
                  </a:cubicBezTo>
                  <a:cubicBezTo>
                    <a:pt x="111" y="221"/>
                    <a:pt x="111" y="222"/>
                    <a:pt x="111" y="222"/>
                  </a:cubicBezTo>
                  <a:cubicBezTo>
                    <a:pt x="111" y="223"/>
                    <a:pt x="112" y="224"/>
                    <a:pt x="112" y="225"/>
                  </a:cubicBezTo>
                  <a:cubicBezTo>
                    <a:pt x="112" y="225"/>
                    <a:pt x="112" y="226"/>
                    <a:pt x="113" y="226"/>
                  </a:cubicBezTo>
                  <a:cubicBezTo>
                    <a:pt x="114" y="227"/>
                    <a:pt x="114" y="227"/>
                    <a:pt x="115" y="227"/>
                  </a:cubicBezTo>
                  <a:cubicBezTo>
                    <a:pt x="116" y="228"/>
                    <a:pt x="116" y="228"/>
                    <a:pt x="117" y="228"/>
                  </a:cubicBezTo>
                  <a:cubicBezTo>
                    <a:pt x="118" y="228"/>
                    <a:pt x="118" y="228"/>
                    <a:pt x="119" y="228"/>
                  </a:cubicBezTo>
                  <a:cubicBezTo>
                    <a:pt x="120" y="228"/>
                    <a:pt x="121" y="229"/>
                    <a:pt x="121" y="229"/>
                  </a:cubicBezTo>
                  <a:cubicBezTo>
                    <a:pt x="122" y="229"/>
                    <a:pt x="123" y="229"/>
                    <a:pt x="123" y="230"/>
                  </a:cubicBezTo>
                  <a:cubicBezTo>
                    <a:pt x="124" y="231"/>
                    <a:pt x="126" y="232"/>
                    <a:pt x="127" y="233"/>
                  </a:cubicBezTo>
                  <a:cubicBezTo>
                    <a:pt x="127" y="233"/>
                    <a:pt x="128" y="234"/>
                    <a:pt x="129" y="234"/>
                  </a:cubicBezTo>
                  <a:cubicBezTo>
                    <a:pt x="129" y="234"/>
                    <a:pt x="130" y="235"/>
                    <a:pt x="131" y="235"/>
                  </a:cubicBezTo>
                  <a:cubicBezTo>
                    <a:pt x="131" y="236"/>
                    <a:pt x="131" y="236"/>
                    <a:pt x="132" y="237"/>
                  </a:cubicBezTo>
                  <a:cubicBezTo>
                    <a:pt x="132" y="238"/>
                    <a:pt x="132" y="238"/>
                    <a:pt x="133" y="239"/>
                  </a:cubicBezTo>
                  <a:cubicBezTo>
                    <a:pt x="134" y="240"/>
                    <a:pt x="135" y="241"/>
                    <a:pt x="136" y="242"/>
                  </a:cubicBezTo>
                  <a:cubicBezTo>
                    <a:pt x="137" y="243"/>
                    <a:pt x="137" y="243"/>
                    <a:pt x="138" y="243"/>
                  </a:cubicBezTo>
                  <a:cubicBezTo>
                    <a:pt x="139" y="244"/>
                    <a:pt x="139" y="244"/>
                    <a:pt x="140" y="245"/>
                  </a:cubicBezTo>
                  <a:cubicBezTo>
                    <a:pt x="140" y="245"/>
                    <a:pt x="141" y="246"/>
                    <a:pt x="142" y="246"/>
                  </a:cubicBezTo>
                  <a:cubicBezTo>
                    <a:pt x="142" y="246"/>
                    <a:pt x="143" y="247"/>
                    <a:pt x="144" y="247"/>
                  </a:cubicBezTo>
                  <a:cubicBezTo>
                    <a:pt x="144" y="247"/>
                    <a:pt x="145" y="247"/>
                    <a:pt x="146" y="247"/>
                  </a:cubicBezTo>
                  <a:cubicBezTo>
                    <a:pt x="147" y="248"/>
                    <a:pt x="147" y="248"/>
                    <a:pt x="148" y="248"/>
                  </a:cubicBezTo>
                  <a:cubicBezTo>
                    <a:pt x="149" y="249"/>
                    <a:pt x="149" y="249"/>
                    <a:pt x="150" y="250"/>
                  </a:cubicBezTo>
                  <a:cubicBezTo>
                    <a:pt x="151" y="250"/>
                    <a:pt x="151" y="251"/>
                    <a:pt x="152" y="251"/>
                  </a:cubicBezTo>
                  <a:cubicBezTo>
                    <a:pt x="153" y="252"/>
                    <a:pt x="154" y="253"/>
                    <a:pt x="155" y="254"/>
                  </a:cubicBezTo>
                  <a:cubicBezTo>
                    <a:pt x="155" y="255"/>
                    <a:pt x="156" y="256"/>
                    <a:pt x="156" y="257"/>
                  </a:cubicBezTo>
                  <a:cubicBezTo>
                    <a:pt x="156" y="258"/>
                    <a:pt x="157" y="259"/>
                    <a:pt x="157" y="259"/>
                  </a:cubicBezTo>
                  <a:cubicBezTo>
                    <a:pt x="157" y="260"/>
                    <a:pt x="158" y="261"/>
                    <a:pt x="158" y="262"/>
                  </a:cubicBezTo>
                  <a:cubicBezTo>
                    <a:pt x="158" y="263"/>
                    <a:pt x="158" y="264"/>
                    <a:pt x="158" y="265"/>
                  </a:cubicBezTo>
                  <a:cubicBezTo>
                    <a:pt x="159" y="266"/>
                    <a:pt x="160" y="267"/>
                    <a:pt x="160" y="268"/>
                  </a:cubicBezTo>
                  <a:cubicBezTo>
                    <a:pt x="161" y="269"/>
                    <a:pt x="162" y="271"/>
                    <a:pt x="162" y="272"/>
                  </a:cubicBezTo>
                  <a:cubicBezTo>
                    <a:pt x="163" y="273"/>
                    <a:pt x="163" y="274"/>
                    <a:pt x="163" y="274"/>
                  </a:cubicBezTo>
                  <a:cubicBezTo>
                    <a:pt x="164" y="275"/>
                    <a:pt x="164" y="276"/>
                    <a:pt x="165" y="277"/>
                  </a:cubicBezTo>
                  <a:cubicBezTo>
                    <a:pt x="165" y="278"/>
                    <a:pt x="165" y="278"/>
                    <a:pt x="166" y="279"/>
                  </a:cubicBezTo>
                  <a:cubicBezTo>
                    <a:pt x="166" y="280"/>
                    <a:pt x="166" y="281"/>
                    <a:pt x="167" y="282"/>
                  </a:cubicBezTo>
                  <a:cubicBezTo>
                    <a:pt x="167" y="283"/>
                    <a:pt x="167" y="284"/>
                    <a:pt x="168" y="284"/>
                  </a:cubicBezTo>
                  <a:cubicBezTo>
                    <a:pt x="168" y="285"/>
                    <a:pt x="168" y="286"/>
                    <a:pt x="168" y="286"/>
                  </a:cubicBezTo>
                  <a:cubicBezTo>
                    <a:pt x="168" y="287"/>
                    <a:pt x="168" y="287"/>
                    <a:pt x="168" y="288"/>
                  </a:cubicBezTo>
                  <a:cubicBezTo>
                    <a:pt x="168" y="289"/>
                    <a:pt x="168" y="291"/>
                    <a:pt x="169" y="292"/>
                  </a:cubicBezTo>
                  <a:cubicBezTo>
                    <a:pt x="169" y="292"/>
                    <a:pt x="169" y="293"/>
                    <a:pt x="169" y="293"/>
                  </a:cubicBezTo>
                  <a:cubicBezTo>
                    <a:pt x="170" y="294"/>
                    <a:pt x="170" y="294"/>
                    <a:pt x="171" y="295"/>
                  </a:cubicBezTo>
                  <a:cubicBezTo>
                    <a:pt x="171" y="295"/>
                    <a:pt x="172" y="295"/>
                    <a:pt x="173" y="295"/>
                  </a:cubicBezTo>
                  <a:cubicBezTo>
                    <a:pt x="174" y="295"/>
                    <a:pt x="175" y="295"/>
                    <a:pt x="176" y="295"/>
                  </a:cubicBezTo>
                  <a:cubicBezTo>
                    <a:pt x="177" y="295"/>
                    <a:pt x="178" y="295"/>
                    <a:pt x="178" y="295"/>
                  </a:cubicBezTo>
                  <a:cubicBezTo>
                    <a:pt x="180" y="294"/>
                    <a:pt x="182" y="294"/>
                    <a:pt x="184" y="294"/>
                  </a:cubicBezTo>
                  <a:cubicBezTo>
                    <a:pt x="186" y="295"/>
                    <a:pt x="188" y="296"/>
                    <a:pt x="189" y="297"/>
                  </a:cubicBezTo>
                  <a:cubicBezTo>
                    <a:pt x="190" y="298"/>
                    <a:pt x="191" y="300"/>
                    <a:pt x="192" y="301"/>
                  </a:cubicBezTo>
                  <a:cubicBezTo>
                    <a:pt x="195" y="304"/>
                    <a:pt x="200" y="305"/>
                    <a:pt x="202" y="308"/>
                  </a:cubicBezTo>
                  <a:cubicBezTo>
                    <a:pt x="203" y="308"/>
                    <a:pt x="203" y="309"/>
                    <a:pt x="204" y="310"/>
                  </a:cubicBezTo>
                  <a:cubicBezTo>
                    <a:pt x="204" y="310"/>
                    <a:pt x="205" y="311"/>
                    <a:pt x="205" y="311"/>
                  </a:cubicBezTo>
                  <a:cubicBezTo>
                    <a:pt x="207" y="313"/>
                    <a:pt x="208" y="315"/>
                    <a:pt x="210" y="317"/>
                  </a:cubicBezTo>
                  <a:cubicBezTo>
                    <a:pt x="211" y="318"/>
                    <a:pt x="212" y="319"/>
                    <a:pt x="214" y="320"/>
                  </a:cubicBezTo>
                  <a:cubicBezTo>
                    <a:pt x="215" y="321"/>
                    <a:pt x="216" y="322"/>
                    <a:pt x="218" y="323"/>
                  </a:cubicBezTo>
                  <a:cubicBezTo>
                    <a:pt x="221" y="325"/>
                    <a:pt x="223" y="328"/>
                    <a:pt x="225" y="331"/>
                  </a:cubicBezTo>
                  <a:cubicBezTo>
                    <a:pt x="226" y="333"/>
                    <a:pt x="227" y="335"/>
                    <a:pt x="229" y="336"/>
                  </a:cubicBezTo>
                  <a:cubicBezTo>
                    <a:pt x="231" y="338"/>
                    <a:pt x="233" y="340"/>
                    <a:pt x="235" y="343"/>
                  </a:cubicBezTo>
                  <a:cubicBezTo>
                    <a:pt x="235" y="343"/>
                    <a:pt x="236" y="344"/>
                    <a:pt x="237" y="345"/>
                  </a:cubicBezTo>
                  <a:cubicBezTo>
                    <a:pt x="239" y="346"/>
                    <a:pt x="240" y="347"/>
                    <a:pt x="241" y="348"/>
                  </a:cubicBezTo>
                  <a:cubicBezTo>
                    <a:pt x="243" y="350"/>
                    <a:pt x="244" y="352"/>
                    <a:pt x="246" y="355"/>
                  </a:cubicBezTo>
                  <a:cubicBezTo>
                    <a:pt x="246" y="356"/>
                    <a:pt x="246" y="357"/>
                    <a:pt x="247" y="358"/>
                  </a:cubicBezTo>
                  <a:cubicBezTo>
                    <a:pt x="248" y="359"/>
                    <a:pt x="248" y="360"/>
                    <a:pt x="249" y="361"/>
                  </a:cubicBezTo>
                  <a:cubicBezTo>
                    <a:pt x="249" y="361"/>
                    <a:pt x="250" y="362"/>
                    <a:pt x="250" y="363"/>
                  </a:cubicBezTo>
                  <a:cubicBezTo>
                    <a:pt x="250" y="364"/>
                    <a:pt x="250" y="364"/>
                    <a:pt x="251" y="365"/>
                  </a:cubicBezTo>
                  <a:cubicBezTo>
                    <a:pt x="252" y="366"/>
                    <a:pt x="253" y="366"/>
                    <a:pt x="255" y="366"/>
                  </a:cubicBezTo>
                  <a:cubicBezTo>
                    <a:pt x="257" y="366"/>
                    <a:pt x="258" y="366"/>
                    <a:pt x="260" y="366"/>
                  </a:cubicBezTo>
                  <a:cubicBezTo>
                    <a:pt x="261" y="366"/>
                    <a:pt x="262" y="366"/>
                    <a:pt x="262" y="366"/>
                  </a:cubicBezTo>
                  <a:cubicBezTo>
                    <a:pt x="264" y="366"/>
                    <a:pt x="265" y="366"/>
                    <a:pt x="266" y="367"/>
                  </a:cubicBezTo>
                  <a:cubicBezTo>
                    <a:pt x="268" y="368"/>
                    <a:pt x="270" y="369"/>
                    <a:pt x="272" y="370"/>
                  </a:cubicBezTo>
                  <a:cubicBezTo>
                    <a:pt x="273" y="371"/>
                    <a:pt x="275" y="372"/>
                    <a:pt x="276" y="373"/>
                  </a:cubicBezTo>
                  <a:cubicBezTo>
                    <a:pt x="278" y="374"/>
                    <a:pt x="280" y="375"/>
                    <a:pt x="282" y="376"/>
                  </a:cubicBezTo>
                  <a:cubicBezTo>
                    <a:pt x="283" y="377"/>
                    <a:pt x="284" y="378"/>
                    <a:pt x="286" y="378"/>
                  </a:cubicBezTo>
                  <a:cubicBezTo>
                    <a:pt x="287" y="378"/>
                    <a:pt x="288" y="378"/>
                    <a:pt x="289" y="377"/>
                  </a:cubicBezTo>
                  <a:cubicBezTo>
                    <a:pt x="291" y="376"/>
                    <a:pt x="292" y="375"/>
                    <a:pt x="293" y="375"/>
                  </a:cubicBezTo>
                  <a:cubicBezTo>
                    <a:pt x="295" y="375"/>
                    <a:pt x="296" y="376"/>
                    <a:pt x="298" y="376"/>
                  </a:cubicBezTo>
                  <a:cubicBezTo>
                    <a:pt x="299" y="377"/>
                    <a:pt x="301" y="377"/>
                    <a:pt x="302" y="378"/>
                  </a:cubicBezTo>
                  <a:cubicBezTo>
                    <a:pt x="303" y="378"/>
                    <a:pt x="305" y="379"/>
                    <a:pt x="306" y="379"/>
                  </a:cubicBezTo>
                  <a:cubicBezTo>
                    <a:pt x="309" y="380"/>
                    <a:pt x="311" y="380"/>
                    <a:pt x="313" y="381"/>
                  </a:cubicBezTo>
                  <a:cubicBezTo>
                    <a:pt x="314" y="381"/>
                    <a:pt x="315" y="382"/>
                    <a:pt x="315" y="382"/>
                  </a:cubicBezTo>
                  <a:cubicBezTo>
                    <a:pt x="316" y="383"/>
                    <a:pt x="317" y="383"/>
                    <a:pt x="317" y="384"/>
                  </a:cubicBezTo>
                  <a:cubicBezTo>
                    <a:pt x="319" y="385"/>
                    <a:pt x="321" y="386"/>
                    <a:pt x="323" y="387"/>
                  </a:cubicBezTo>
                  <a:cubicBezTo>
                    <a:pt x="324" y="388"/>
                    <a:pt x="326" y="389"/>
                    <a:pt x="327" y="391"/>
                  </a:cubicBezTo>
                  <a:cubicBezTo>
                    <a:pt x="328" y="393"/>
                    <a:pt x="330" y="395"/>
                    <a:pt x="331" y="397"/>
                  </a:cubicBezTo>
                  <a:cubicBezTo>
                    <a:pt x="331" y="398"/>
                    <a:pt x="331" y="399"/>
                    <a:pt x="332" y="400"/>
                  </a:cubicBezTo>
                  <a:cubicBezTo>
                    <a:pt x="332" y="401"/>
                    <a:pt x="333" y="402"/>
                    <a:pt x="334" y="402"/>
                  </a:cubicBezTo>
                  <a:cubicBezTo>
                    <a:pt x="335" y="404"/>
                    <a:pt x="336" y="406"/>
                    <a:pt x="337" y="407"/>
                  </a:cubicBezTo>
                  <a:cubicBezTo>
                    <a:pt x="337" y="409"/>
                    <a:pt x="338" y="410"/>
                    <a:pt x="339" y="411"/>
                  </a:cubicBezTo>
                  <a:cubicBezTo>
                    <a:pt x="340" y="412"/>
                    <a:pt x="340" y="413"/>
                    <a:pt x="341" y="414"/>
                  </a:cubicBezTo>
                  <a:cubicBezTo>
                    <a:pt x="341" y="415"/>
                    <a:pt x="342" y="416"/>
                    <a:pt x="342" y="417"/>
                  </a:cubicBezTo>
                  <a:cubicBezTo>
                    <a:pt x="342" y="418"/>
                    <a:pt x="342" y="419"/>
                    <a:pt x="342" y="420"/>
                  </a:cubicBezTo>
                  <a:cubicBezTo>
                    <a:pt x="342" y="421"/>
                    <a:pt x="342" y="422"/>
                    <a:pt x="343" y="423"/>
                  </a:cubicBezTo>
                  <a:cubicBezTo>
                    <a:pt x="344" y="424"/>
                    <a:pt x="345" y="424"/>
                    <a:pt x="346" y="424"/>
                  </a:cubicBezTo>
                  <a:cubicBezTo>
                    <a:pt x="347" y="425"/>
                    <a:pt x="348" y="425"/>
                    <a:pt x="349" y="424"/>
                  </a:cubicBezTo>
                  <a:cubicBezTo>
                    <a:pt x="350" y="424"/>
                    <a:pt x="351" y="424"/>
                    <a:pt x="352" y="424"/>
                  </a:cubicBezTo>
                  <a:cubicBezTo>
                    <a:pt x="353" y="424"/>
                    <a:pt x="354" y="423"/>
                    <a:pt x="354" y="422"/>
                  </a:cubicBezTo>
                  <a:cubicBezTo>
                    <a:pt x="355" y="422"/>
                    <a:pt x="355" y="421"/>
                    <a:pt x="356" y="420"/>
                  </a:cubicBezTo>
                  <a:cubicBezTo>
                    <a:pt x="356" y="419"/>
                    <a:pt x="356" y="418"/>
                    <a:pt x="357" y="418"/>
                  </a:cubicBezTo>
                  <a:cubicBezTo>
                    <a:pt x="358" y="417"/>
                    <a:pt x="359" y="416"/>
                    <a:pt x="359" y="415"/>
                  </a:cubicBezTo>
                  <a:cubicBezTo>
                    <a:pt x="360" y="414"/>
                    <a:pt x="360" y="412"/>
                    <a:pt x="361" y="411"/>
                  </a:cubicBezTo>
                  <a:cubicBezTo>
                    <a:pt x="362" y="409"/>
                    <a:pt x="363" y="409"/>
                    <a:pt x="365" y="408"/>
                  </a:cubicBezTo>
                  <a:cubicBezTo>
                    <a:pt x="366" y="407"/>
                    <a:pt x="368" y="407"/>
                    <a:pt x="370" y="406"/>
                  </a:cubicBezTo>
                  <a:cubicBezTo>
                    <a:pt x="371" y="406"/>
                    <a:pt x="372" y="405"/>
                    <a:pt x="374" y="405"/>
                  </a:cubicBezTo>
                  <a:cubicBezTo>
                    <a:pt x="375" y="404"/>
                    <a:pt x="377" y="405"/>
                    <a:pt x="379" y="406"/>
                  </a:cubicBezTo>
                  <a:cubicBezTo>
                    <a:pt x="380" y="406"/>
                    <a:pt x="380" y="406"/>
                    <a:pt x="381" y="406"/>
                  </a:cubicBezTo>
                  <a:cubicBezTo>
                    <a:pt x="382" y="406"/>
                    <a:pt x="382" y="406"/>
                    <a:pt x="383" y="406"/>
                  </a:cubicBezTo>
                  <a:cubicBezTo>
                    <a:pt x="383" y="406"/>
                    <a:pt x="384" y="406"/>
                    <a:pt x="384" y="406"/>
                  </a:cubicBezTo>
                  <a:cubicBezTo>
                    <a:pt x="385" y="407"/>
                    <a:pt x="386" y="407"/>
                    <a:pt x="387" y="407"/>
                  </a:cubicBezTo>
                  <a:cubicBezTo>
                    <a:pt x="388" y="407"/>
                    <a:pt x="388" y="407"/>
                    <a:pt x="389" y="407"/>
                  </a:cubicBezTo>
                  <a:cubicBezTo>
                    <a:pt x="390" y="407"/>
                    <a:pt x="391" y="408"/>
                    <a:pt x="391" y="408"/>
                  </a:cubicBezTo>
                  <a:cubicBezTo>
                    <a:pt x="391" y="408"/>
                    <a:pt x="391" y="407"/>
                    <a:pt x="392" y="407"/>
                  </a:cubicBezTo>
                  <a:cubicBezTo>
                    <a:pt x="392" y="407"/>
                    <a:pt x="392" y="407"/>
                    <a:pt x="392" y="406"/>
                  </a:cubicBezTo>
                  <a:cubicBezTo>
                    <a:pt x="392" y="406"/>
                    <a:pt x="392" y="406"/>
                    <a:pt x="392" y="406"/>
                  </a:cubicBezTo>
                  <a:cubicBezTo>
                    <a:pt x="392" y="405"/>
                    <a:pt x="392" y="405"/>
                    <a:pt x="392" y="405"/>
                  </a:cubicBezTo>
                  <a:cubicBezTo>
                    <a:pt x="392" y="405"/>
                    <a:pt x="391" y="404"/>
                    <a:pt x="392" y="404"/>
                  </a:cubicBezTo>
                  <a:cubicBezTo>
                    <a:pt x="392" y="403"/>
                    <a:pt x="393" y="403"/>
                    <a:pt x="394" y="403"/>
                  </a:cubicBezTo>
                  <a:cubicBezTo>
                    <a:pt x="395" y="402"/>
                    <a:pt x="395" y="402"/>
                    <a:pt x="396" y="402"/>
                  </a:cubicBezTo>
                  <a:cubicBezTo>
                    <a:pt x="397" y="402"/>
                    <a:pt x="398" y="402"/>
                    <a:pt x="399" y="401"/>
                  </a:cubicBezTo>
                  <a:cubicBezTo>
                    <a:pt x="399" y="401"/>
                    <a:pt x="400" y="401"/>
                    <a:pt x="400" y="401"/>
                  </a:cubicBezTo>
                  <a:cubicBezTo>
                    <a:pt x="401" y="401"/>
                    <a:pt x="401" y="401"/>
                    <a:pt x="402" y="402"/>
                  </a:cubicBezTo>
                  <a:cubicBezTo>
                    <a:pt x="402" y="402"/>
                    <a:pt x="403" y="402"/>
                    <a:pt x="403" y="402"/>
                  </a:cubicBezTo>
                  <a:cubicBezTo>
                    <a:pt x="404" y="402"/>
                    <a:pt x="404" y="402"/>
                    <a:pt x="405" y="402"/>
                  </a:cubicBezTo>
                  <a:cubicBezTo>
                    <a:pt x="405" y="402"/>
                    <a:pt x="405" y="402"/>
                    <a:pt x="406" y="402"/>
                  </a:cubicBezTo>
                  <a:cubicBezTo>
                    <a:pt x="406" y="402"/>
                    <a:pt x="406" y="402"/>
                    <a:pt x="406" y="402"/>
                  </a:cubicBezTo>
                  <a:cubicBezTo>
                    <a:pt x="406" y="402"/>
                    <a:pt x="407" y="402"/>
                    <a:pt x="407" y="403"/>
                  </a:cubicBezTo>
                  <a:cubicBezTo>
                    <a:pt x="408" y="403"/>
                    <a:pt x="409" y="403"/>
                    <a:pt x="409" y="403"/>
                  </a:cubicBezTo>
                  <a:cubicBezTo>
                    <a:pt x="410" y="403"/>
                    <a:pt x="411" y="404"/>
                    <a:pt x="411" y="404"/>
                  </a:cubicBezTo>
                  <a:cubicBezTo>
                    <a:pt x="412" y="404"/>
                    <a:pt x="412" y="404"/>
                    <a:pt x="413" y="404"/>
                  </a:cubicBezTo>
                  <a:cubicBezTo>
                    <a:pt x="413" y="405"/>
                    <a:pt x="413" y="405"/>
                    <a:pt x="414" y="405"/>
                  </a:cubicBezTo>
                  <a:cubicBezTo>
                    <a:pt x="414" y="405"/>
                    <a:pt x="414" y="405"/>
                    <a:pt x="415" y="406"/>
                  </a:cubicBezTo>
                  <a:cubicBezTo>
                    <a:pt x="415" y="406"/>
                    <a:pt x="416" y="406"/>
                    <a:pt x="416" y="406"/>
                  </a:cubicBezTo>
                  <a:cubicBezTo>
                    <a:pt x="417" y="407"/>
                    <a:pt x="418" y="407"/>
                    <a:pt x="419" y="408"/>
                  </a:cubicBezTo>
                  <a:cubicBezTo>
                    <a:pt x="419" y="408"/>
                    <a:pt x="420" y="408"/>
                    <a:pt x="420" y="408"/>
                  </a:cubicBezTo>
                  <a:cubicBezTo>
                    <a:pt x="420" y="408"/>
                    <a:pt x="420" y="408"/>
                    <a:pt x="421" y="408"/>
                  </a:cubicBezTo>
                  <a:cubicBezTo>
                    <a:pt x="421" y="408"/>
                    <a:pt x="421" y="409"/>
                    <a:pt x="422" y="409"/>
                  </a:cubicBezTo>
                  <a:cubicBezTo>
                    <a:pt x="422" y="409"/>
                    <a:pt x="422" y="409"/>
                    <a:pt x="422" y="410"/>
                  </a:cubicBezTo>
                  <a:cubicBezTo>
                    <a:pt x="423" y="410"/>
                    <a:pt x="423" y="410"/>
                    <a:pt x="423" y="410"/>
                  </a:cubicBezTo>
                  <a:cubicBezTo>
                    <a:pt x="424" y="410"/>
                    <a:pt x="424" y="410"/>
                    <a:pt x="424" y="410"/>
                  </a:cubicBezTo>
                  <a:cubicBezTo>
                    <a:pt x="424" y="411"/>
                    <a:pt x="424" y="411"/>
                    <a:pt x="424" y="411"/>
                  </a:cubicBezTo>
                  <a:cubicBezTo>
                    <a:pt x="425" y="411"/>
                    <a:pt x="426" y="412"/>
                    <a:pt x="427" y="413"/>
                  </a:cubicBezTo>
                  <a:cubicBezTo>
                    <a:pt x="428" y="413"/>
                    <a:pt x="428" y="414"/>
                    <a:pt x="429" y="414"/>
                  </a:cubicBezTo>
                  <a:cubicBezTo>
                    <a:pt x="430" y="414"/>
                    <a:pt x="431" y="414"/>
                    <a:pt x="432" y="415"/>
                  </a:cubicBezTo>
                  <a:cubicBezTo>
                    <a:pt x="433" y="416"/>
                    <a:pt x="434" y="417"/>
                    <a:pt x="435" y="416"/>
                  </a:cubicBezTo>
                  <a:cubicBezTo>
                    <a:pt x="436" y="416"/>
                    <a:pt x="437" y="415"/>
                    <a:pt x="438" y="415"/>
                  </a:cubicBezTo>
                  <a:cubicBezTo>
                    <a:pt x="439" y="414"/>
                    <a:pt x="441" y="415"/>
                    <a:pt x="442" y="415"/>
                  </a:cubicBezTo>
                  <a:cubicBezTo>
                    <a:pt x="443" y="416"/>
                    <a:pt x="443" y="416"/>
                    <a:pt x="444" y="417"/>
                  </a:cubicBezTo>
                  <a:cubicBezTo>
                    <a:pt x="444" y="417"/>
                    <a:pt x="444" y="418"/>
                    <a:pt x="445" y="418"/>
                  </a:cubicBezTo>
                  <a:cubicBezTo>
                    <a:pt x="445" y="418"/>
                    <a:pt x="446" y="418"/>
                    <a:pt x="446" y="419"/>
                  </a:cubicBezTo>
                  <a:cubicBezTo>
                    <a:pt x="447" y="419"/>
                    <a:pt x="447" y="419"/>
                    <a:pt x="447" y="420"/>
                  </a:cubicBezTo>
                  <a:cubicBezTo>
                    <a:pt x="448" y="420"/>
                    <a:pt x="448" y="420"/>
                    <a:pt x="448" y="420"/>
                  </a:cubicBezTo>
                  <a:cubicBezTo>
                    <a:pt x="449" y="419"/>
                    <a:pt x="449" y="419"/>
                    <a:pt x="449" y="418"/>
                  </a:cubicBezTo>
                  <a:cubicBezTo>
                    <a:pt x="449" y="417"/>
                    <a:pt x="450" y="417"/>
                    <a:pt x="451" y="418"/>
                  </a:cubicBezTo>
                  <a:cubicBezTo>
                    <a:pt x="452" y="418"/>
                    <a:pt x="452" y="420"/>
                    <a:pt x="453" y="420"/>
                  </a:cubicBezTo>
                  <a:cubicBezTo>
                    <a:pt x="454" y="420"/>
                    <a:pt x="454" y="419"/>
                    <a:pt x="455" y="419"/>
                  </a:cubicBezTo>
                  <a:cubicBezTo>
                    <a:pt x="455" y="419"/>
                    <a:pt x="455" y="418"/>
                    <a:pt x="455" y="417"/>
                  </a:cubicBezTo>
                  <a:cubicBezTo>
                    <a:pt x="455" y="416"/>
                    <a:pt x="453" y="415"/>
                    <a:pt x="452" y="414"/>
                  </a:cubicBezTo>
                  <a:cubicBezTo>
                    <a:pt x="452" y="414"/>
                    <a:pt x="451" y="414"/>
                    <a:pt x="450" y="413"/>
                  </a:cubicBezTo>
                  <a:cubicBezTo>
                    <a:pt x="449" y="412"/>
                    <a:pt x="449" y="411"/>
                    <a:pt x="449" y="410"/>
                  </a:cubicBezTo>
                  <a:cubicBezTo>
                    <a:pt x="449" y="408"/>
                    <a:pt x="451" y="407"/>
                    <a:pt x="452" y="406"/>
                  </a:cubicBezTo>
                  <a:cubicBezTo>
                    <a:pt x="453" y="406"/>
                    <a:pt x="453" y="405"/>
                    <a:pt x="454" y="405"/>
                  </a:cubicBezTo>
                  <a:cubicBezTo>
                    <a:pt x="456" y="404"/>
                    <a:pt x="458" y="405"/>
                    <a:pt x="460" y="405"/>
                  </a:cubicBezTo>
                  <a:cubicBezTo>
                    <a:pt x="461" y="406"/>
                    <a:pt x="462" y="406"/>
                    <a:pt x="463" y="406"/>
                  </a:cubicBezTo>
                  <a:cubicBezTo>
                    <a:pt x="465" y="406"/>
                    <a:pt x="466" y="406"/>
                    <a:pt x="467" y="406"/>
                  </a:cubicBezTo>
                  <a:cubicBezTo>
                    <a:pt x="468" y="406"/>
                    <a:pt x="469" y="406"/>
                    <a:pt x="471" y="407"/>
                  </a:cubicBezTo>
                  <a:cubicBezTo>
                    <a:pt x="472" y="407"/>
                    <a:pt x="473" y="408"/>
                    <a:pt x="474" y="408"/>
                  </a:cubicBezTo>
                  <a:cubicBezTo>
                    <a:pt x="475" y="408"/>
                    <a:pt x="476" y="408"/>
                    <a:pt x="476" y="408"/>
                  </a:cubicBezTo>
                  <a:cubicBezTo>
                    <a:pt x="477" y="407"/>
                    <a:pt x="478" y="407"/>
                    <a:pt x="480" y="407"/>
                  </a:cubicBezTo>
                  <a:cubicBezTo>
                    <a:pt x="483" y="407"/>
                    <a:pt x="485" y="408"/>
                    <a:pt x="487" y="411"/>
                  </a:cubicBezTo>
                  <a:cubicBezTo>
                    <a:pt x="487" y="411"/>
                    <a:pt x="487" y="412"/>
                    <a:pt x="488" y="412"/>
                  </a:cubicBezTo>
                  <a:cubicBezTo>
                    <a:pt x="488" y="412"/>
                    <a:pt x="491" y="405"/>
                    <a:pt x="494" y="405"/>
                  </a:cubicBezTo>
                  <a:cubicBezTo>
                    <a:pt x="497" y="406"/>
                    <a:pt x="502" y="406"/>
                    <a:pt x="501" y="402"/>
                  </a:cubicBezTo>
                  <a:cubicBezTo>
                    <a:pt x="501" y="397"/>
                    <a:pt x="501" y="394"/>
                    <a:pt x="504" y="394"/>
                  </a:cubicBezTo>
                  <a:cubicBezTo>
                    <a:pt x="507" y="393"/>
                    <a:pt x="517" y="393"/>
                    <a:pt x="513" y="386"/>
                  </a:cubicBezTo>
                  <a:cubicBezTo>
                    <a:pt x="509" y="379"/>
                    <a:pt x="507" y="376"/>
                    <a:pt x="510" y="373"/>
                  </a:cubicBezTo>
                  <a:cubicBezTo>
                    <a:pt x="512" y="371"/>
                    <a:pt x="513" y="370"/>
                    <a:pt x="512" y="367"/>
                  </a:cubicBezTo>
                  <a:cubicBezTo>
                    <a:pt x="510" y="364"/>
                    <a:pt x="506" y="359"/>
                    <a:pt x="512" y="355"/>
                  </a:cubicBezTo>
                  <a:cubicBezTo>
                    <a:pt x="518" y="352"/>
                    <a:pt x="519" y="355"/>
                    <a:pt x="521" y="351"/>
                  </a:cubicBezTo>
                  <a:cubicBezTo>
                    <a:pt x="524" y="347"/>
                    <a:pt x="531" y="339"/>
                    <a:pt x="531" y="339"/>
                  </a:cubicBezTo>
                  <a:cubicBezTo>
                    <a:pt x="531" y="332"/>
                    <a:pt x="531" y="332"/>
                    <a:pt x="531" y="332"/>
                  </a:cubicBezTo>
                  <a:cubicBezTo>
                    <a:pt x="538" y="327"/>
                    <a:pt x="538" y="327"/>
                    <a:pt x="538" y="327"/>
                  </a:cubicBezTo>
                  <a:cubicBezTo>
                    <a:pt x="539" y="324"/>
                    <a:pt x="539" y="324"/>
                    <a:pt x="539" y="324"/>
                  </a:cubicBezTo>
                  <a:cubicBezTo>
                    <a:pt x="535" y="319"/>
                    <a:pt x="535" y="319"/>
                    <a:pt x="535" y="319"/>
                  </a:cubicBezTo>
                  <a:lnTo>
                    <a:pt x="540" y="316"/>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4" name="Freeform 711">
              <a:extLst>
                <a:ext uri="{FF2B5EF4-FFF2-40B4-BE49-F238E27FC236}">
                  <a16:creationId xmlns:a16="http://schemas.microsoft.com/office/drawing/2014/main" id="{6D43F178-32E4-474B-88C9-5843596E3CEE}"/>
                </a:ext>
              </a:extLst>
            </p:cNvPr>
            <p:cNvSpPr>
              <a:spLocks/>
            </p:cNvSpPr>
            <p:nvPr/>
          </p:nvSpPr>
          <p:spPr bwMode="auto">
            <a:xfrm>
              <a:off x="1974183" y="12074477"/>
              <a:ext cx="15875" cy="28575"/>
            </a:xfrm>
            <a:custGeom>
              <a:avLst/>
              <a:gdLst>
                <a:gd name="T0" fmla="*/ 0 w 5"/>
                <a:gd name="T1" fmla="*/ 3 h 9"/>
                <a:gd name="T2" fmla="*/ 1 w 5"/>
                <a:gd name="T3" fmla="*/ 3 h 9"/>
                <a:gd name="T4" fmla="*/ 1 w 5"/>
                <a:gd name="T5" fmla="*/ 2 h 9"/>
                <a:gd name="T6" fmla="*/ 1 w 5"/>
                <a:gd name="T7" fmla="*/ 1 h 9"/>
                <a:gd name="T8" fmla="*/ 1 w 5"/>
                <a:gd name="T9" fmla="*/ 0 h 9"/>
                <a:gd name="T10" fmla="*/ 2 w 5"/>
                <a:gd name="T11" fmla="*/ 0 h 9"/>
                <a:gd name="T12" fmla="*/ 3 w 5"/>
                <a:gd name="T13" fmla="*/ 0 h 9"/>
                <a:gd name="T14" fmla="*/ 4 w 5"/>
                <a:gd name="T15" fmla="*/ 1 h 9"/>
                <a:gd name="T16" fmla="*/ 4 w 5"/>
                <a:gd name="T17" fmla="*/ 3 h 9"/>
                <a:gd name="T18" fmla="*/ 5 w 5"/>
                <a:gd name="T19" fmla="*/ 5 h 9"/>
                <a:gd name="T20" fmla="*/ 4 w 5"/>
                <a:gd name="T21" fmla="*/ 7 h 9"/>
                <a:gd name="T22" fmla="*/ 3 w 5"/>
                <a:gd name="T23" fmla="*/ 8 h 9"/>
                <a:gd name="T24" fmla="*/ 2 w 5"/>
                <a:gd name="T25" fmla="*/ 8 h 9"/>
                <a:gd name="T26" fmla="*/ 1 w 5"/>
                <a:gd name="T27" fmla="*/ 6 h 9"/>
                <a:gd name="T28" fmla="*/ 1 w 5"/>
                <a:gd name="T29" fmla="*/ 4 h 9"/>
                <a:gd name="T30" fmla="*/ 0 w 5"/>
                <a:gd name="T3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9">
                  <a:moveTo>
                    <a:pt x="0" y="3"/>
                  </a:moveTo>
                  <a:cubicBezTo>
                    <a:pt x="0" y="3"/>
                    <a:pt x="0" y="3"/>
                    <a:pt x="1" y="3"/>
                  </a:cubicBezTo>
                  <a:cubicBezTo>
                    <a:pt x="1" y="3"/>
                    <a:pt x="1" y="2"/>
                    <a:pt x="1" y="2"/>
                  </a:cubicBezTo>
                  <a:cubicBezTo>
                    <a:pt x="1" y="2"/>
                    <a:pt x="0" y="2"/>
                    <a:pt x="1" y="1"/>
                  </a:cubicBezTo>
                  <a:cubicBezTo>
                    <a:pt x="1" y="1"/>
                    <a:pt x="1" y="1"/>
                    <a:pt x="1" y="0"/>
                  </a:cubicBezTo>
                  <a:cubicBezTo>
                    <a:pt x="2" y="0"/>
                    <a:pt x="1" y="0"/>
                    <a:pt x="2" y="0"/>
                  </a:cubicBezTo>
                  <a:cubicBezTo>
                    <a:pt x="2" y="0"/>
                    <a:pt x="3" y="0"/>
                    <a:pt x="3" y="0"/>
                  </a:cubicBezTo>
                  <a:cubicBezTo>
                    <a:pt x="3" y="0"/>
                    <a:pt x="4" y="1"/>
                    <a:pt x="4" y="1"/>
                  </a:cubicBezTo>
                  <a:cubicBezTo>
                    <a:pt x="4" y="2"/>
                    <a:pt x="4" y="2"/>
                    <a:pt x="4" y="3"/>
                  </a:cubicBezTo>
                  <a:cubicBezTo>
                    <a:pt x="4" y="4"/>
                    <a:pt x="5" y="4"/>
                    <a:pt x="5" y="5"/>
                  </a:cubicBezTo>
                  <a:cubicBezTo>
                    <a:pt x="4" y="6"/>
                    <a:pt x="4" y="6"/>
                    <a:pt x="4" y="7"/>
                  </a:cubicBezTo>
                  <a:cubicBezTo>
                    <a:pt x="4" y="8"/>
                    <a:pt x="4" y="8"/>
                    <a:pt x="3" y="8"/>
                  </a:cubicBezTo>
                  <a:cubicBezTo>
                    <a:pt x="3" y="9"/>
                    <a:pt x="2" y="9"/>
                    <a:pt x="2" y="8"/>
                  </a:cubicBezTo>
                  <a:cubicBezTo>
                    <a:pt x="1" y="8"/>
                    <a:pt x="1" y="7"/>
                    <a:pt x="1" y="6"/>
                  </a:cubicBezTo>
                  <a:cubicBezTo>
                    <a:pt x="1" y="5"/>
                    <a:pt x="1" y="5"/>
                    <a:pt x="1" y="4"/>
                  </a:cubicBezTo>
                  <a:cubicBezTo>
                    <a:pt x="1" y="4"/>
                    <a:pt x="0" y="3"/>
                    <a:pt x="0"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5" name="Freeform 712">
              <a:extLst>
                <a:ext uri="{FF2B5EF4-FFF2-40B4-BE49-F238E27FC236}">
                  <a16:creationId xmlns:a16="http://schemas.microsoft.com/office/drawing/2014/main" id="{2A8B2127-A420-AA44-8CF2-50E0CBE7498C}"/>
                </a:ext>
              </a:extLst>
            </p:cNvPr>
            <p:cNvSpPr>
              <a:spLocks/>
            </p:cNvSpPr>
            <p:nvPr/>
          </p:nvSpPr>
          <p:spPr bwMode="auto">
            <a:xfrm>
              <a:off x="2040858" y="12074476"/>
              <a:ext cx="34925" cy="50800"/>
            </a:xfrm>
            <a:custGeom>
              <a:avLst/>
              <a:gdLst>
                <a:gd name="T0" fmla="*/ 1 w 11"/>
                <a:gd name="T1" fmla="*/ 5 h 16"/>
                <a:gd name="T2" fmla="*/ 3 w 11"/>
                <a:gd name="T3" fmla="*/ 5 h 16"/>
                <a:gd name="T4" fmla="*/ 4 w 11"/>
                <a:gd name="T5" fmla="*/ 3 h 16"/>
                <a:gd name="T6" fmla="*/ 6 w 11"/>
                <a:gd name="T7" fmla="*/ 1 h 16"/>
                <a:gd name="T8" fmla="*/ 8 w 11"/>
                <a:gd name="T9" fmla="*/ 0 h 16"/>
                <a:gd name="T10" fmla="*/ 10 w 11"/>
                <a:gd name="T11" fmla="*/ 0 h 16"/>
                <a:gd name="T12" fmla="*/ 7 w 11"/>
                <a:gd name="T13" fmla="*/ 2 h 16"/>
                <a:gd name="T14" fmla="*/ 5 w 11"/>
                <a:gd name="T15" fmla="*/ 5 h 16"/>
                <a:gd name="T16" fmla="*/ 5 w 11"/>
                <a:gd name="T17" fmla="*/ 7 h 16"/>
                <a:gd name="T18" fmla="*/ 6 w 11"/>
                <a:gd name="T19" fmla="*/ 9 h 16"/>
                <a:gd name="T20" fmla="*/ 6 w 11"/>
                <a:gd name="T21" fmla="*/ 11 h 16"/>
                <a:gd name="T22" fmla="*/ 5 w 11"/>
                <a:gd name="T23" fmla="*/ 13 h 16"/>
                <a:gd name="T24" fmla="*/ 6 w 11"/>
                <a:gd name="T25" fmla="*/ 14 h 16"/>
                <a:gd name="T26" fmla="*/ 3 w 11"/>
                <a:gd name="T27" fmla="*/ 16 h 16"/>
                <a:gd name="T28" fmla="*/ 1 w 11"/>
                <a:gd name="T29" fmla="*/ 12 h 16"/>
                <a:gd name="T30" fmla="*/ 1 w 11"/>
                <a:gd name="T31" fmla="*/ 8 h 16"/>
                <a:gd name="T32" fmla="*/ 1 w 11"/>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6">
                  <a:moveTo>
                    <a:pt x="1" y="5"/>
                  </a:moveTo>
                  <a:cubicBezTo>
                    <a:pt x="2" y="5"/>
                    <a:pt x="2" y="5"/>
                    <a:pt x="3" y="5"/>
                  </a:cubicBezTo>
                  <a:cubicBezTo>
                    <a:pt x="3" y="4"/>
                    <a:pt x="4" y="4"/>
                    <a:pt x="4" y="3"/>
                  </a:cubicBezTo>
                  <a:cubicBezTo>
                    <a:pt x="5" y="2"/>
                    <a:pt x="5" y="1"/>
                    <a:pt x="6" y="1"/>
                  </a:cubicBezTo>
                  <a:cubicBezTo>
                    <a:pt x="7" y="1"/>
                    <a:pt x="8" y="1"/>
                    <a:pt x="8" y="0"/>
                  </a:cubicBezTo>
                  <a:cubicBezTo>
                    <a:pt x="9" y="0"/>
                    <a:pt x="10" y="0"/>
                    <a:pt x="10" y="0"/>
                  </a:cubicBezTo>
                  <a:cubicBezTo>
                    <a:pt x="11" y="2"/>
                    <a:pt x="8" y="2"/>
                    <a:pt x="7" y="2"/>
                  </a:cubicBezTo>
                  <a:cubicBezTo>
                    <a:pt x="6" y="2"/>
                    <a:pt x="6" y="4"/>
                    <a:pt x="5" y="5"/>
                  </a:cubicBezTo>
                  <a:cubicBezTo>
                    <a:pt x="5" y="6"/>
                    <a:pt x="5" y="7"/>
                    <a:pt x="5" y="7"/>
                  </a:cubicBezTo>
                  <a:cubicBezTo>
                    <a:pt x="5" y="8"/>
                    <a:pt x="5" y="9"/>
                    <a:pt x="6" y="9"/>
                  </a:cubicBezTo>
                  <a:cubicBezTo>
                    <a:pt x="6" y="10"/>
                    <a:pt x="6" y="10"/>
                    <a:pt x="6" y="11"/>
                  </a:cubicBezTo>
                  <a:cubicBezTo>
                    <a:pt x="6" y="12"/>
                    <a:pt x="5" y="12"/>
                    <a:pt x="5" y="13"/>
                  </a:cubicBezTo>
                  <a:cubicBezTo>
                    <a:pt x="6" y="13"/>
                    <a:pt x="6" y="13"/>
                    <a:pt x="6" y="14"/>
                  </a:cubicBezTo>
                  <a:cubicBezTo>
                    <a:pt x="6" y="15"/>
                    <a:pt x="4" y="16"/>
                    <a:pt x="3" y="16"/>
                  </a:cubicBezTo>
                  <a:cubicBezTo>
                    <a:pt x="1" y="16"/>
                    <a:pt x="1" y="13"/>
                    <a:pt x="1" y="12"/>
                  </a:cubicBezTo>
                  <a:cubicBezTo>
                    <a:pt x="1" y="11"/>
                    <a:pt x="1" y="9"/>
                    <a:pt x="1" y="8"/>
                  </a:cubicBezTo>
                  <a:cubicBezTo>
                    <a:pt x="0" y="7"/>
                    <a:pt x="0" y="6"/>
                    <a:pt x="1" y="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6" name="Freeform 713">
              <a:extLst>
                <a:ext uri="{FF2B5EF4-FFF2-40B4-BE49-F238E27FC236}">
                  <a16:creationId xmlns:a16="http://schemas.microsoft.com/office/drawing/2014/main" id="{2F926434-82CD-7C4F-AEE2-8FEC2C2286DF}"/>
                </a:ext>
              </a:extLst>
            </p:cNvPr>
            <p:cNvSpPr>
              <a:spLocks/>
            </p:cNvSpPr>
            <p:nvPr/>
          </p:nvSpPr>
          <p:spPr bwMode="auto">
            <a:xfrm>
              <a:off x="2107532" y="12039552"/>
              <a:ext cx="19050" cy="15875"/>
            </a:xfrm>
            <a:custGeom>
              <a:avLst/>
              <a:gdLst>
                <a:gd name="T0" fmla="*/ 0 w 6"/>
                <a:gd name="T1" fmla="*/ 1 h 5"/>
                <a:gd name="T2" fmla="*/ 3 w 6"/>
                <a:gd name="T3" fmla="*/ 1 h 5"/>
                <a:gd name="T4" fmla="*/ 6 w 6"/>
                <a:gd name="T5" fmla="*/ 4 h 5"/>
                <a:gd name="T6" fmla="*/ 4 w 6"/>
                <a:gd name="T7" fmla="*/ 4 h 5"/>
                <a:gd name="T8" fmla="*/ 2 w 6"/>
                <a:gd name="T9" fmla="*/ 4 h 5"/>
                <a:gd name="T10" fmla="*/ 1 w 6"/>
                <a:gd name="T11" fmla="*/ 3 h 5"/>
                <a:gd name="T12" fmla="*/ 0 w 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1"/>
                  </a:moveTo>
                  <a:cubicBezTo>
                    <a:pt x="1" y="1"/>
                    <a:pt x="3" y="0"/>
                    <a:pt x="3" y="1"/>
                  </a:cubicBezTo>
                  <a:cubicBezTo>
                    <a:pt x="4" y="1"/>
                    <a:pt x="6" y="3"/>
                    <a:pt x="6" y="4"/>
                  </a:cubicBezTo>
                  <a:cubicBezTo>
                    <a:pt x="5" y="4"/>
                    <a:pt x="5" y="4"/>
                    <a:pt x="4" y="4"/>
                  </a:cubicBezTo>
                  <a:cubicBezTo>
                    <a:pt x="3" y="5"/>
                    <a:pt x="3" y="4"/>
                    <a:pt x="2" y="4"/>
                  </a:cubicBezTo>
                  <a:cubicBezTo>
                    <a:pt x="1" y="4"/>
                    <a:pt x="1" y="4"/>
                    <a:pt x="1" y="3"/>
                  </a:cubicBezTo>
                  <a:cubicBezTo>
                    <a:pt x="0" y="3"/>
                    <a:pt x="0" y="2"/>
                    <a:pt x="0" y="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7" name="Freeform 714">
              <a:extLst>
                <a:ext uri="{FF2B5EF4-FFF2-40B4-BE49-F238E27FC236}">
                  <a16:creationId xmlns:a16="http://schemas.microsoft.com/office/drawing/2014/main" id="{BE23578F-465B-9944-B93E-CE911E18A374}"/>
                </a:ext>
              </a:extLst>
            </p:cNvPr>
            <p:cNvSpPr>
              <a:spLocks/>
            </p:cNvSpPr>
            <p:nvPr/>
          </p:nvSpPr>
          <p:spPr bwMode="auto">
            <a:xfrm>
              <a:off x="2332957" y="12160201"/>
              <a:ext cx="22225" cy="19050"/>
            </a:xfrm>
            <a:custGeom>
              <a:avLst/>
              <a:gdLst>
                <a:gd name="T0" fmla="*/ 1 w 7"/>
                <a:gd name="T1" fmla="*/ 6 h 6"/>
                <a:gd name="T2" fmla="*/ 0 w 7"/>
                <a:gd name="T3" fmla="*/ 5 h 6"/>
                <a:gd name="T4" fmla="*/ 1 w 7"/>
                <a:gd name="T5" fmla="*/ 4 h 6"/>
                <a:gd name="T6" fmla="*/ 2 w 7"/>
                <a:gd name="T7" fmla="*/ 2 h 6"/>
                <a:gd name="T8" fmla="*/ 3 w 7"/>
                <a:gd name="T9" fmla="*/ 1 h 6"/>
                <a:gd name="T10" fmla="*/ 6 w 7"/>
                <a:gd name="T11" fmla="*/ 0 h 6"/>
                <a:gd name="T12" fmla="*/ 7 w 7"/>
                <a:gd name="T13" fmla="*/ 1 h 6"/>
                <a:gd name="T14" fmla="*/ 6 w 7"/>
                <a:gd name="T15" fmla="*/ 2 h 6"/>
                <a:gd name="T16" fmla="*/ 4 w 7"/>
                <a:gd name="T17" fmla="*/ 5 h 6"/>
                <a:gd name="T18" fmla="*/ 1 w 7"/>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6">
                  <a:moveTo>
                    <a:pt x="1" y="6"/>
                  </a:moveTo>
                  <a:cubicBezTo>
                    <a:pt x="1" y="6"/>
                    <a:pt x="0" y="6"/>
                    <a:pt x="0" y="5"/>
                  </a:cubicBezTo>
                  <a:cubicBezTo>
                    <a:pt x="0" y="5"/>
                    <a:pt x="0" y="4"/>
                    <a:pt x="1" y="4"/>
                  </a:cubicBezTo>
                  <a:cubicBezTo>
                    <a:pt x="1" y="3"/>
                    <a:pt x="2" y="3"/>
                    <a:pt x="2" y="2"/>
                  </a:cubicBezTo>
                  <a:cubicBezTo>
                    <a:pt x="2" y="2"/>
                    <a:pt x="3" y="1"/>
                    <a:pt x="3" y="1"/>
                  </a:cubicBezTo>
                  <a:cubicBezTo>
                    <a:pt x="3" y="0"/>
                    <a:pt x="5" y="0"/>
                    <a:pt x="6" y="0"/>
                  </a:cubicBezTo>
                  <a:cubicBezTo>
                    <a:pt x="6" y="0"/>
                    <a:pt x="7" y="0"/>
                    <a:pt x="7" y="1"/>
                  </a:cubicBezTo>
                  <a:cubicBezTo>
                    <a:pt x="7" y="2"/>
                    <a:pt x="7" y="2"/>
                    <a:pt x="6" y="2"/>
                  </a:cubicBezTo>
                  <a:cubicBezTo>
                    <a:pt x="6" y="3"/>
                    <a:pt x="5" y="4"/>
                    <a:pt x="4" y="5"/>
                  </a:cubicBezTo>
                  <a:cubicBezTo>
                    <a:pt x="3" y="5"/>
                    <a:pt x="2" y="6"/>
                    <a:pt x="1" y="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8" name="Freeform 715">
              <a:extLst>
                <a:ext uri="{FF2B5EF4-FFF2-40B4-BE49-F238E27FC236}">
                  <a16:creationId xmlns:a16="http://schemas.microsoft.com/office/drawing/2014/main" id="{8F02E8F5-7FBE-AA4C-9603-89EA1DB7B7F1}"/>
                </a:ext>
              </a:extLst>
            </p:cNvPr>
            <p:cNvSpPr>
              <a:spLocks/>
            </p:cNvSpPr>
            <p:nvPr/>
          </p:nvSpPr>
          <p:spPr bwMode="auto">
            <a:xfrm>
              <a:off x="2542508" y="11493452"/>
              <a:ext cx="1446213" cy="1254125"/>
            </a:xfrm>
            <a:custGeom>
              <a:avLst/>
              <a:gdLst>
                <a:gd name="T0" fmla="*/ 439 w 455"/>
                <a:gd name="T1" fmla="*/ 337 h 395"/>
                <a:gd name="T2" fmla="*/ 422 w 455"/>
                <a:gd name="T3" fmla="*/ 384 h 395"/>
                <a:gd name="T4" fmla="*/ 413 w 455"/>
                <a:gd name="T5" fmla="*/ 372 h 395"/>
                <a:gd name="T6" fmla="*/ 389 w 455"/>
                <a:gd name="T7" fmla="*/ 375 h 395"/>
                <a:gd name="T8" fmla="*/ 378 w 455"/>
                <a:gd name="T9" fmla="*/ 386 h 395"/>
                <a:gd name="T10" fmla="*/ 371 w 455"/>
                <a:gd name="T11" fmla="*/ 393 h 395"/>
                <a:gd name="T12" fmla="*/ 355 w 455"/>
                <a:gd name="T13" fmla="*/ 389 h 395"/>
                <a:gd name="T14" fmla="*/ 340 w 455"/>
                <a:gd name="T15" fmla="*/ 387 h 395"/>
                <a:gd name="T16" fmla="*/ 338 w 455"/>
                <a:gd name="T17" fmla="*/ 376 h 395"/>
                <a:gd name="T18" fmla="*/ 328 w 455"/>
                <a:gd name="T19" fmla="*/ 367 h 395"/>
                <a:gd name="T20" fmla="*/ 318 w 455"/>
                <a:gd name="T21" fmla="*/ 360 h 395"/>
                <a:gd name="T22" fmla="*/ 298 w 455"/>
                <a:gd name="T23" fmla="*/ 357 h 395"/>
                <a:gd name="T24" fmla="*/ 281 w 455"/>
                <a:gd name="T25" fmla="*/ 348 h 395"/>
                <a:gd name="T26" fmla="*/ 260 w 455"/>
                <a:gd name="T27" fmla="*/ 342 h 395"/>
                <a:gd name="T28" fmla="*/ 265 w 455"/>
                <a:gd name="T29" fmla="*/ 319 h 395"/>
                <a:gd name="T30" fmla="*/ 272 w 455"/>
                <a:gd name="T31" fmla="*/ 301 h 395"/>
                <a:gd name="T32" fmla="*/ 271 w 455"/>
                <a:gd name="T33" fmla="*/ 291 h 395"/>
                <a:gd name="T34" fmla="*/ 264 w 455"/>
                <a:gd name="T35" fmla="*/ 278 h 395"/>
                <a:gd name="T36" fmla="*/ 259 w 455"/>
                <a:gd name="T37" fmla="*/ 273 h 395"/>
                <a:gd name="T38" fmla="*/ 247 w 455"/>
                <a:gd name="T39" fmla="*/ 252 h 395"/>
                <a:gd name="T40" fmla="*/ 233 w 455"/>
                <a:gd name="T41" fmla="*/ 231 h 395"/>
                <a:gd name="T42" fmla="*/ 216 w 455"/>
                <a:gd name="T43" fmla="*/ 228 h 395"/>
                <a:gd name="T44" fmla="*/ 202 w 455"/>
                <a:gd name="T45" fmla="*/ 237 h 395"/>
                <a:gd name="T46" fmla="*/ 184 w 455"/>
                <a:gd name="T47" fmla="*/ 244 h 395"/>
                <a:gd name="T48" fmla="*/ 175 w 455"/>
                <a:gd name="T49" fmla="*/ 247 h 395"/>
                <a:gd name="T50" fmla="*/ 163 w 455"/>
                <a:gd name="T51" fmla="*/ 244 h 395"/>
                <a:gd name="T52" fmla="*/ 147 w 455"/>
                <a:gd name="T53" fmla="*/ 249 h 395"/>
                <a:gd name="T54" fmla="*/ 134 w 455"/>
                <a:gd name="T55" fmla="*/ 261 h 395"/>
                <a:gd name="T56" fmla="*/ 128 w 455"/>
                <a:gd name="T57" fmla="*/ 259 h 395"/>
                <a:gd name="T58" fmla="*/ 132 w 455"/>
                <a:gd name="T59" fmla="*/ 251 h 395"/>
                <a:gd name="T60" fmla="*/ 137 w 455"/>
                <a:gd name="T61" fmla="*/ 244 h 395"/>
                <a:gd name="T62" fmla="*/ 142 w 455"/>
                <a:gd name="T63" fmla="*/ 239 h 395"/>
                <a:gd name="T64" fmla="*/ 151 w 455"/>
                <a:gd name="T65" fmla="*/ 226 h 395"/>
                <a:gd name="T66" fmla="*/ 134 w 455"/>
                <a:gd name="T67" fmla="*/ 200 h 395"/>
                <a:gd name="T68" fmla="*/ 112 w 455"/>
                <a:gd name="T69" fmla="*/ 184 h 395"/>
                <a:gd name="T70" fmla="*/ 92 w 455"/>
                <a:gd name="T71" fmla="*/ 201 h 395"/>
                <a:gd name="T72" fmla="*/ 77 w 455"/>
                <a:gd name="T73" fmla="*/ 205 h 395"/>
                <a:gd name="T74" fmla="*/ 68 w 455"/>
                <a:gd name="T75" fmla="*/ 189 h 395"/>
                <a:gd name="T76" fmla="*/ 62 w 455"/>
                <a:gd name="T77" fmla="*/ 171 h 395"/>
                <a:gd name="T78" fmla="*/ 40 w 455"/>
                <a:gd name="T79" fmla="*/ 138 h 395"/>
                <a:gd name="T80" fmla="*/ 16 w 455"/>
                <a:gd name="T81" fmla="*/ 109 h 395"/>
                <a:gd name="T82" fmla="*/ 6 w 455"/>
                <a:gd name="T83" fmla="*/ 85 h 395"/>
                <a:gd name="T84" fmla="*/ 24 w 455"/>
                <a:gd name="T85" fmla="*/ 35 h 395"/>
                <a:gd name="T86" fmla="*/ 58 w 455"/>
                <a:gd name="T87" fmla="*/ 41 h 395"/>
                <a:gd name="T88" fmla="*/ 84 w 455"/>
                <a:gd name="T89" fmla="*/ 14 h 395"/>
                <a:gd name="T90" fmla="*/ 138 w 455"/>
                <a:gd name="T91" fmla="*/ 23 h 395"/>
                <a:gd name="T92" fmla="*/ 183 w 455"/>
                <a:gd name="T93" fmla="*/ 29 h 395"/>
                <a:gd name="T94" fmla="*/ 244 w 455"/>
                <a:gd name="T95" fmla="*/ 6 h 395"/>
                <a:gd name="T96" fmla="*/ 279 w 455"/>
                <a:gd name="T97" fmla="*/ 38 h 395"/>
                <a:gd name="T98" fmla="*/ 308 w 455"/>
                <a:gd name="T99" fmla="*/ 59 h 395"/>
                <a:gd name="T100" fmla="*/ 331 w 455"/>
                <a:gd name="T101" fmla="*/ 99 h 395"/>
                <a:gd name="T102" fmla="*/ 360 w 455"/>
                <a:gd name="T103" fmla="*/ 154 h 395"/>
                <a:gd name="T104" fmla="*/ 349 w 455"/>
                <a:gd name="T105" fmla="*/ 194 h 395"/>
                <a:gd name="T106" fmla="*/ 378 w 455"/>
                <a:gd name="T107" fmla="*/ 222 h 395"/>
                <a:gd name="T108" fmla="*/ 393 w 455"/>
                <a:gd name="T109" fmla="*/ 256 h 395"/>
                <a:gd name="T110" fmla="*/ 441 w 455"/>
                <a:gd name="T111" fmla="*/ 30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5" h="395">
                  <a:moveTo>
                    <a:pt x="455" y="310"/>
                  </a:moveTo>
                  <a:cubicBezTo>
                    <a:pt x="454" y="320"/>
                    <a:pt x="454" y="320"/>
                    <a:pt x="454" y="320"/>
                  </a:cubicBezTo>
                  <a:cubicBezTo>
                    <a:pt x="451" y="326"/>
                    <a:pt x="451" y="326"/>
                    <a:pt x="451" y="326"/>
                  </a:cubicBezTo>
                  <a:cubicBezTo>
                    <a:pt x="444" y="330"/>
                    <a:pt x="444" y="330"/>
                    <a:pt x="444" y="330"/>
                  </a:cubicBezTo>
                  <a:cubicBezTo>
                    <a:pt x="444" y="334"/>
                    <a:pt x="444" y="334"/>
                    <a:pt x="444" y="334"/>
                  </a:cubicBezTo>
                  <a:cubicBezTo>
                    <a:pt x="439" y="337"/>
                    <a:pt x="439" y="337"/>
                    <a:pt x="439" y="337"/>
                  </a:cubicBezTo>
                  <a:cubicBezTo>
                    <a:pt x="437" y="345"/>
                    <a:pt x="437" y="345"/>
                    <a:pt x="437" y="345"/>
                  </a:cubicBezTo>
                  <a:cubicBezTo>
                    <a:pt x="440" y="356"/>
                    <a:pt x="440" y="356"/>
                    <a:pt x="440" y="356"/>
                  </a:cubicBezTo>
                  <a:cubicBezTo>
                    <a:pt x="430" y="369"/>
                    <a:pt x="430" y="369"/>
                    <a:pt x="430" y="369"/>
                  </a:cubicBezTo>
                  <a:cubicBezTo>
                    <a:pt x="430" y="378"/>
                    <a:pt x="430" y="378"/>
                    <a:pt x="430" y="378"/>
                  </a:cubicBezTo>
                  <a:cubicBezTo>
                    <a:pt x="423" y="385"/>
                    <a:pt x="423" y="385"/>
                    <a:pt x="423" y="385"/>
                  </a:cubicBezTo>
                  <a:cubicBezTo>
                    <a:pt x="423" y="384"/>
                    <a:pt x="422" y="384"/>
                    <a:pt x="422" y="384"/>
                  </a:cubicBezTo>
                  <a:cubicBezTo>
                    <a:pt x="421" y="383"/>
                    <a:pt x="421" y="382"/>
                    <a:pt x="420" y="382"/>
                  </a:cubicBezTo>
                  <a:cubicBezTo>
                    <a:pt x="420" y="381"/>
                    <a:pt x="420" y="380"/>
                    <a:pt x="419" y="380"/>
                  </a:cubicBezTo>
                  <a:cubicBezTo>
                    <a:pt x="419" y="379"/>
                    <a:pt x="418" y="379"/>
                    <a:pt x="417" y="379"/>
                  </a:cubicBezTo>
                  <a:cubicBezTo>
                    <a:pt x="416" y="379"/>
                    <a:pt x="416" y="379"/>
                    <a:pt x="415" y="379"/>
                  </a:cubicBezTo>
                  <a:cubicBezTo>
                    <a:pt x="414" y="378"/>
                    <a:pt x="414" y="378"/>
                    <a:pt x="414" y="377"/>
                  </a:cubicBezTo>
                  <a:cubicBezTo>
                    <a:pt x="413" y="375"/>
                    <a:pt x="414" y="374"/>
                    <a:pt x="413" y="372"/>
                  </a:cubicBezTo>
                  <a:cubicBezTo>
                    <a:pt x="412" y="371"/>
                    <a:pt x="411" y="371"/>
                    <a:pt x="410" y="371"/>
                  </a:cubicBezTo>
                  <a:cubicBezTo>
                    <a:pt x="408" y="371"/>
                    <a:pt x="407" y="372"/>
                    <a:pt x="405" y="371"/>
                  </a:cubicBezTo>
                  <a:cubicBezTo>
                    <a:pt x="403" y="371"/>
                    <a:pt x="402" y="370"/>
                    <a:pt x="401" y="369"/>
                  </a:cubicBezTo>
                  <a:cubicBezTo>
                    <a:pt x="399" y="368"/>
                    <a:pt x="398" y="368"/>
                    <a:pt x="396" y="369"/>
                  </a:cubicBezTo>
                  <a:cubicBezTo>
                    <a:pt x="395" y="370"/>
                    <a:pt x="395" y="372"/>
                    <a:pt x="393" y="374"/>
                  </a:cubicBezTo>
                  <a:cubicBezTo>
                    <a:pt x="392" y="375"/>
                    <a:pt x="390" y="374"/>
                    <a:pt x="389" y="375"/>
                  </a:cubicBezTo>
                  <a:cubicBezTo>
                    <a:pt x="387" y="375"/>
                    <a:pt x="387" y="376"/>
                    <a:pt x="385" y="377"/>
                  </a:cubicBezTo>
                  <a:cubicBezTo>
                    <a:pt x="384" y="377"/>
                    <a:pt x="383" y="377"/>
                    <a:pt x="382" y="378"/>
                  </a:cubicBezTo>
                  <a:cubicBezTo>
                    <a:pt x="381" y="378"/>
                    <a:pt x="380" y="380"/>
                    <a:pt x="380" y="381"/>
                  </a:cubicBezTo>
                  <a:cubicBezTo>
                    <a:pt x="380" y="381"/>
                    <a:pt x="379" y="382"/>
                    <a:pt x="379" y="382"/>
                  </a:cubicBezTo>
                  <a:cubicBezTo>
                    <a:pt x="379" y="383"/>
                    <a:pt x="378" y="384"/>
                    <a:pt x="378" y="385"/>
                  </a:cubicBezTo>
                  <a:cubicBezTo>
                    <a:pt x="378" y="386"/>
                    <a:pt x="378" y="386"/>
                    <a:pt x="378" y="386"/>
                  </a:cubicBezTo>
                  <a:cubicBezTo>
                    <a:pt x="377" y="386"/>
                    <a:pt x="377" y="386"/>
                    <a:pt x="377" y="387"/>
                  </a:cubicBezTo>
                  <a:cubicBezTo>
                    <a:pt x="377" y="387"/>
                    <a:pt x="377" y="387"/>
                    <a:pt x="377" y="388"/>
                  </a:cubicBezTo>
                  <a:cubicBezTo>
                    <a:pt x="376" y="389"/>
                    <a:pt x="377" y="390"/>
                    <a:pt x="377" y="391"/>
                  </a:cubicBezTo>
                  <a:cubicBezTo>
                    <a:pt x="377" y="392"/>
                    <a:pt x="377" y="393"/>
                    <a:pt x="376" y="394"/>
                  </a:cubicBezTo>
                  <a:cubicBezTo>
                    <a:pt x="376" y="395"/>
                    <a:pt x="375" y="394"/>
                    <a:pt x="374" y="394"/>
                  </a:cubicBezTo>
                  <a:cubicBezTo>
                    <a:pt x="373" y="394"/>
                    <a:pt x="372" y="393"/>
                    <a:pt x="371" y="393"/>
                  </a:cubicBezTo>
                  <a:cubicBezTo>
                    <a:pt x="370" y="393"/>
                    <a:pt x="369" y="393"/>
                    <a:pt x="368" y="394"/>
                  </a:cubicBezTo>
                  <a:cubicBezTo>
                    <a:pt x="368" y="394"/>
                    <a:pt x="367" y="395"/>
                    <a:pt x="366" y="395"/>
                  </a:cubicBezTo>
                  <a:cubicBezTo>
                    <a:pt x="365" y="395"/>
                    <a:pt x="364" y="394"/>
                    <a:pt x="363" y="394"/>
                  </a:cubicBezTo>
                  <a:cubicBezTo>
                    <a:pt x="362" y="394"/>
                    <a:pt x="362" y="394"/>
                    <a:pt x="361" y="394"/>
                  </a:cubicBezTo>
                  <a:cubicBezTo>
                    <a:pt x="359" y="395"/>
                    <a:pt x="358" y="393"/>
                    <a:pt x="357" y="392"/>
                  </a:cubicBezTo>
                  <a:cubicBezTo>
                    <a:pt x="356" y="391"/>
                    <a:pt x="355" y="390"/>
                    <a:pt x="355" y="389"/>
                  </a:cubicBezTo>
                  <a:cubicBezTo>
                    <a:pt x="354" y="388"/>
                    <a:pt x="354" y="387"/>
                    <a:pt x="353" y="387"/>
                  </a:cubicBezTo>
                  <a:cubicBezTo>
                    <a:pt x="351" y="386"/>
                    <a:pt x="349" y="387"/>
                    <a:pt x="348" y="388"/>
                  </a:cubicBezTo>
                  <a:cubicBezTo>
                    <a:pt x="347" y="388"/>
                    <a:pt x="346" y="389"/>
                    <a:pt x="346" y="389"/>
                  </a:cubicBezTo>
                  <a:cubicBezTo>
                    <a:pt x="345" y="389"/>
                    <a:pt x="344" y="390"/>
                    <a:pt x="343" y="390"/>
                  </a:cubicBezTo>
                  <a:cubicBezTo>
                    <a:pt x="342" y="390"/>
                    <a:pt x="342" y="390"/>
                    <a:pt x="341" y="389"/>
                  </a:cubicBezTo>
                  <a:cubicBezTo>
                    <a:pt x="340" y="389"/>
                    <a:pt x="340" y="388"/>
                    <a:pt x="340" y="387"/>
                  </a:cubicBezTo>
                  <a:cubicBezTo>
                    <a:pt x="341" y="386"/>
                    <a:pt x="341" y="386"/>
                    <a:pt x="342" y="386"/>
                  </a:cubicBezTo>
                  <a:cubicBezTo>
                    <a:pt x="343" y="385"/>
                    <a:pt x="343" y="384"/>
                    <a:pt x="343" y="382"/>
                  </a:cubicBezTo>
                  <a:cubicBezTo>
                    <a:pt x="343" y="382"/>
                    <a:pt x="342" y="381"/>
                    <a:pt x="342" y="381"/>
                  </a:cubicBezTo>
                  <a:cubicBezTo>
                    <a:pt x="342" y="380"/>
                    <a:pt x="341" y="380"/>
                    <a:pt x="341" y="379"/>
                  </a:cubicBezTo>
                  <a:cubicBezTo>
                    <a:pt x="340" y="378"/>
                    <a:pt x="340" y="378"/>
                    <a:pt x="339" y="378"/>
                  </a:cubicBezTo>
                  <a:cubicBezTo>
                    <a:pt x="339" y="377"/>
                    <a:pt x="338" y="377"/>
                    <a:pt x="338" y="376"/>
                  </a:cubicBezTo>
                  <a:cubicBezTo>
                    <a:pt x="337" y="376"/>
                    <a:pt x="336" y="376"/>
                    <a:pt x="336" y="375"/>
                  </a:cubicBezTo>
                  <a:cubicBezTo>
                    <a:pt x="335" y="375"/>
                    <a:pt x="334" y="374"/>
                    <a:pt x="334" y="373"/>
                  </a:cubicBezTo>
                  <a:cubicBezTo>
                    <a:pt x="334" y="373"/>
                    <a:pt x="333" y="372"/>
                    <a:pt x="333" y="371"/>
                  </a:cubicBezTo>
                  <a:cubicBezTo>
                    <a:pt x="332" y="370"/>
                    <a:pt x="332" y="370"/>
                    <a:pt x="331" y="369"/>
                  </a:cubicBezTo>
                  <a:cubicBezTo>
                    <a:pt x="331" y="369"/>
                    <a:pt x="330" y="368"/>
                    <a:pt x="330" y="368"/>
                  </a:cubicBezTo>
                  <a:cubicBezTo>
                    <a:pt x="329" y="368"/>
                    <a:pt x="329" y="367"/>
                    <a:pt x="328" y="367"/>
                  </a:cubicBezTo>
                  <a:cubicBezTo>
                    <a:pt x="327" y="367"/>
                    <a:pt x="326" y="366"/>
                    <a:pt x="325" y="366"/>
                  </a:cubicBezTo>
                  <a:cubicBezTo>
                    <a:pt x="325" y="366"/>
                    <a:pt x="324" y="366"/>
                    <a:pt x="323" y="365"/>
                  </a:cubicBezTo>
                  <a:cubicBezTo>
                    <a:pt x="322" y="365"/>
                    <a:pt x="322" y="365"/>
                    <a:pt x="322" y="365"/>
                  </a:cubicBezTo>
                  <a:cubicBezTo>
                    <a:pt x="321" y="365"/>
                    <a:pt x="320" y="365"/>
                    <a:pt x="320" y="365"/>
                  </a:cubicBezTo>
                  <a:cubicBezTo>
                    <a:pt x="319" y="364"/>
                    <a:pt x="319" y="364"/>
                    <a:pt x="319" y="363"/>
                  </a:cubicBezTo>
                  <a:cubicBezTo>
                    <a:pt x="319" y="362"/>
                    <a:pt x="318" y="361"/>
                    <a:pt x="318" y="360"/>
                  </a:cubicBezTo>
                  <a:cubicBezTo>
                    <a:pt x="317" y="359"/>
                    <a:pt x="316" y="359"/>
                    <a:pt x="315" y="359"/>
                  </a:cubicBezTo>
                  <a:cubicBezTo>
                    <a:pt x="314" y="359"/>
                    <a:pt x="313" y="359"/>
                    <a:pt x="312" y="358"/>
                  </a:cubicBezTo>
                  <a:cubicBezTo>
                    <a:pt x="311" y="358"/>
                    <a:pt x="311" y="357"/>
                    <a:pt x="311" y="356"/>
                  </a:cubicBezTo>
                  <a:cubicBezTo>
                    <a:pt x="310" y="355"/>
                    <a:pt x="309" y="355"/>
                    <a:pt x="308" y="354"/>
                  </a:cubicBezTo>
                  <a:cubicBezTo>
                    <a:pt x="305" y="354"/>
                    <a:pt x="303" y="356"/>
                    <a:pt x="301" y="357"/>
                  </a:cubicBezTo>
                  <a:cubicBezTo>
                    <a:pt x="300" y="358"/>
                    <a:pt x="299" y="358"/>
                    <a:pt x="298" y="357"/>
                  </a:cubicBezTo>
                  <a:cubicBezTo>
                    <a:pt x="297" y="357"/>
                    <a:pt x="297" y="357"/>
                    <a:pt x="296" y="357"/>
                  </a:cubicBezTo>
                  <a:cubicBezTo>
                    <a:pt x="295" y="357"/>
                    <a:pt x="294" y="357"/>
                    <a:pt x="293" y="357"/>
                  </a:cubicBezTo>
                  <a:cubicBezTo>
                    <a:pt x="292" y="357"/>
                    <a:pt x="291" y="358"/>
                    <a:pt x="290" y="358"/>
                  </a:cubicBezTo>
                  <a:cubicBezTo>
                    <a:pt x="288" y="358"/>
                    <a:pt x="287" y="355"/>
                    <a:pt x="286" y="353"/>
                  </a:cubicBezTo>
                  <a:cubicBezTo>
                    <a:pt x="286" y="352"/>
                    <a:pt x="285" y="350"/>
                    <a:pt x="285" y="350"/>
                  </a:cubicBezTo>
                  <a:cubicBezTo>
                    <a:pt x="284" y="349"/>
                    <a:pt x="282" y="348"/>
                    <a:pt x="281" y="348"/>
                  </a:cubicBezTo>
                  <a:cubicBezTo>
                    <a:pt x="280" y="347"/>
                    <a:pt x="278" y="347"/>
                    <a:pt x="277" y="346"/>
                  </a:cubicBezTo>
                  <a:cubicBezTo>
                    <a:pt x="275" y="346"/>
                    <a:pt x="274" y="345"/>
                    <a:pt x="273" y="345"/>
                  </a:cubicBezTo>
                  <a:cubicBezTo>
                    <a:pt x="272" y="344"/>
                    <a:pt x="271" y="344"/>
                    <a:pt x="270" y="344"/>
                  </a:cubicBezTo>
                  <a:cubicBezTo>
                    <a:pt x="268" y="344"/>
                    <a:pt x="267" y="345"/>
                    <a:pt x="266" y="345"/>
                  </a:cubicBezTo>
                  <a:cubicBezTo>
                    <a:pt x="265" y="345"/>
                    <a:pt x="263" y="345"/>
                    <a:pt x="262" y="344"/>
                  </a:cubicBezTo>
                  <a:cubicBezTo>
                    <a:pt x="261" y="344"/>
                    <a:pt x="261" y="343"/>
                    <a:pt x="260" y="342"/>
                  </a:cubicBezTo>
                  <a:cubicBezTo>
                    <a:pt x="260" y="341"/>
                    <a:pt x="259" y="340"/>
                    <a:pt x="259" y="339"/>
                  </a:cubicBezTo>
                  <a:cubicBezTo>
                    <a:pt x="258" y="338"/>
                    <a:pt x="258" y="337"/>
                    <a:pt x="258" y="336"/>
                  </a:cubicBezTo>
                  <a:cubicBezTo>
                    <a:pt x="257" y="335"/>
                    <a:pt x="257" y="334"/>
                    <a:pt x="258" y="334"/>
                  </a:cubicBezTo>
                  <a:cubicBezTo>
                    <a:pt x="258" y="333"/>
                    <a:pt x="259" y="332"/>
                    <a:pt x="260" y="332"/>
                  </a:cubicBezTo>
                  <a:cubicBezTo>
                    <a:pt x="262" y="330"/>
                    <a:pt x="264" y="329"/>
                    <a:pt x="265" y="327"/>
                  </a:cubicBezTo>
                  <a:cubicBezTo>
                    <a:pt x="266" y="325"/>
                    <a:pt x="265" y="322"/>
                    <a:pt x="265" y="319"/>
                  </a:cubicBezTo>
                  <a:cubicBezTo>
                    <a:pt x="265" y="317"/>
                    <a:pt x="265" y="315"/>
                    <a:pt x="264" y="312"/>
                  </a:cubicBezTo>
                  <a:cubicBezTo>
                    <a:pt x="263" y="310"/>
                    <a:pt x="262" y="308"/>
                    <a:pt x="263" y="306"/>
                  </a:cubicBezTo>
                  <a:cubicBezTo>
                    <a:pt x="265" y="304"/>
                    <a:pt x="267" y="305"/>
                    <a:pt x="269" y="305"/>
                  </a:cubicBezTo>
                  <a:cubicBezTo>
                    <a:pt x="269" y="305"/>
                    <a:pt x="270" y="305"/>
                    <a:pt x="271" y="305"/>
                  </a:cubicBezTo>
                  <a:cubicBezTo>
                    <a:pt x="271" y="305"/>
                    <a:pt x="272" y="304"/>
                    <a:pt x="272" y="303"/>
                  </a:cubicBezTo>
                  <a:cubicBezTo>
                    <a:pt x="272" y="302"/>
                    <a:pt x="272" y="302"/>
                    <a:pt x="272" y="301"/>
                  </a:cubicBezTo>
                  <a:cubicBezTo>
                    <a:pt x="272" y="300"/>
                    <a:pt x="272" y="298"/>
                    <a:pt x="272" y="297"/>
                  </a:cubicBezTo>
                  <a:cubicBezTo>
                    <a:pt x="272" y="296"/>
                    <a:pt x="272" y="296"/>
                    <a:pt x="272" y="295"/>
                  </a:cubicBezTo>
                  <a:cubicBezTo>
                    <a:pt x="272" y="295"/>
                    <a:pt x="272" y="294"/>
                    <a:pt x="272" y="294"/>
                  </a:cubicBezTo>
                  <a:cubicBezTo>
                    <a:pt x="272" y="294"/>
                    <a:pt x="271" y="294"/>
                    <a:pt x="271" y="293"/>
                  </a:cubicBezTo>
                  <a:cubicBezTo>
                    <a:pt x="271" y="293"/>
                    <a:pt x="271" y="293"/>
                    <a:pt x="271" y="292"/>
                  </a:cubicBezTo>
                  <a:cubicBezTo>
                    <a:pt x="271" y="292"/>
                    <a:pt x="271" y="291"/>
                    <a:pt x="271" y="291"/>
                  </a:cubicBezTo>
                  <a:cubicBezTo>
                    <a:pt x="270" y="290"/>
                    <a:pt x="270" y="288"/>
                    <a:pt x="270" y="287"/>
                  </a:cubicBezTo>
                  <a:cubicBezTo>
                    <a:pt x="270" y="286"/>
                    <a:pt x="269" y="286"/>
                    <a:pt x="269" y="285"/>
                  </a:cubicBezTo>
                  <a:cubicBezTo>
                    <a:pt x="268" y="284"/>
                    <a:pt x="268" y="284"/>
                    <a:pt x="268" y="284"/>
                  </a:cubicBezTo>
                  <a:cubicBezTo>
                    <a:pt x="267" y="283"/>
                    <a:pt x="266" y="282"/>
                    <a:pt x="266" y="281"/>
                  </a:cubicBezTo>
                  <a:cubicBezTo>
                    <a:pt x="266" y="281"/>
                    <a:pt x="266" y="280"/>
                    <a:pt x="265" y="280"/>
                  </a:cubicBezTo>
                  <a:cubicBezTo>
                    <a:pt x="265" y="279"/>
                    <a:pt x="265" y="279"/>
                    <a:pt x="264" y="278"/>
                  </a:cubicBezTo>
                  <a:cubicBezTo>
                    <a:pt x="264" y="278"/>
                    <a:pt x="264" y="278"/>
                    <a:pt x="264" y="278"/>
                  </a:cubicBezTo>
                  <a:cubicBezTo>
                    <a:pt x="264" y="278"/>
                    <a:pt x="264" y="277"/>
                    <a:pt x="264" y="277"/>
                  </a:cubicBezTo>
                  <a:cubicBezTo>
                    <a:pt x="263" y="277"/>
                    <a:pt x="263" y="276"/>
                    <a:pt x="262" y="276"/>
                  </a:cubicBezTo>
                  <a:cubicBezTo>
                    <a:pt x="262" y="276"/>
                    <a:pt x="262" y="275"/>
                    <a:pt x="261" y="275"/>
                  </a:cubicBezTo>
                  <a:cubicBezTo>
                    <a:pt x="261" y="275"/>
                    <a:pt x="261" y="275"/>
                    <a:pt x="260" y="274"/>
                  </a:cubicBezTo>
                  <a:cubicBezTo>
                    <a:pt x="260" y="274"/>
                    <a:pt x="260" y="274"/>
                    <a:pt x="259" y="273"/>
                  </a:cubicBezTo>
                  <a:cubicBezTo>
                    <a:pt x="259" y="273"/>
                    <a:pt x="258" y="273"/>
                    <a:pt x="258" y="272"/>
                  </a:cubicBezTo>
                  <a:cubicBezTo>
                    <a:pt x="257" y="271"/>
                    <a:pt x="256" y="269"/>
                    <a:pt x="256" y="267"/>
                  </a:cubicBezTo>
                  <a:cubicBezTo>
                    <a:pt x="256" y="265"/>
                    <a:pt x="256" y="264"/>
                    <a:pt x="255" y="262"/>
                  </a:cubicBezTo>
                  <a:cubicBezTo>
                    <a:pt x="254" y="261"/>
                    <a:pt x="253" y="260"/>
                    <a:pt x="252" y="258"/>
                  </a:cubicBezTo>
                  <a:cubicBezTo>
                    <a:pt x="250" y="257"/>
                    <a:pt x="250" y="255"/>
                    <a:pt x="249" y="254"/>
                  </a:cubicBezTo>
                  <a:cubicBezTo>
                    <a:pt x="248" y="253"/>
                    <a:pt x="247" y="252"/>
                    <a:pt x="247" y="252"/>
                  </a:cubicBezTo>
                  <a:cubicBezTo>
                    <a:pt x="246" y="251"/>
                    <a:pt x="245" y="251"/>
                    <a:pt x="244" y="251"/>
                  </a:cubicBezTo>
                  <a:cubicBezTo>
                    <a:pt x="244" y="250"/>
                    <a:pt x="243" y="250"/>
                    <a:pt x="243" y="249"/>
                  </a:cubicBezTo>
                  <a:cubicBezTo>
                    <a:pt x="243" y="248"/>
                    <a:pt x="242" y="247"/>
                    <a:pt x="242" y="247"/>
                  </a:cubicBezTo>
                  <a:cubicBezTo>
                    <a:pt x="242" y="244"/>
                    <a:pt x="241" y="242"/>
                    <a:pt x="240" y="240"/>
                  </a:cubicBezTo>
                  <a:cubicBezTo>
                    <a:pt x="238" y="239"/>
                    <a:pt x="236" y="238"/>
                    <a:pt x="235" y="236"/>
                  </a:cubicBezTo>
                  <a:cubicBezTo>
                    <a:pt x="234" y="235"/>
                    <a:pt x="233" y="233"/>
                    <a:pt x="233" y="231"/>
                  </a:cubicBezTo>
                  <a:cubicBezTo>
                    <a:pt x="232" y="229"/>
                    <a:pt x="230" y="227"/>
                    <a:pt x="229" y="226"/>
                  </a:cubicBezTo>
                  <a:cubicBezTo>
                    <a:pt x="227" y="226"/>
                    <a:pt x="226" y="225"/>
                    <a:pt x="225" y="224"/>
                  </a:cubicBezTo>
                  <a:cubicBezTo>
                    <a:pt x="224" y="224"/>
                    <a:pt x="223" y="223"/>
                    <a:pt x="221" y="223"/>
                  </a:cubicBezTo>
                  <a:cubicBezTo>
                    <a:pt x="220" y="223"/>
                    <a:pt x="219" y="223"/>
                    <a:pt x="219" y="224"/>
                  </a:cubicBezTo>
                  <a:cubicBezTo>
                    <a:pt x="218" y="225"/>
                    <a:pt x="218" y="225"/>
                    <a:pt x="217" y="226"/>
                  </a:cubicBezTo>
                  <a:cubicBezTo>
                    <a:pt x="217" y="227"/>
                    <a:pt x="216" y="227"/>
                    <a:pt x="216" y="228"/>
                  </a:cubicBezTo>
                  <a:cubicBezTo>
                    <a:pt x="215" y="228"/>
                    <a:pt x="214" y="229"/>
                    <a:pt x="213" y="229"/>
                  </a:cubicBezTo>
                  <a:cubicBezTo>
                    <a:pt x="211" y="230"/>
                    <a:pt x="210" y="232"/>
                    <a:pt x="209" y="234"/>
                  </a:cubicBezTo>
                  <a:cubicBezTo>
                    <a:pt x="209" y="235"/>
                    <a:pt x="208" y="236"/>
                    <a:pt x="208" y="236"/>
                  </a:cubicBezTo>
                  <a:cubicBezTo>
                    <a:pt x="208" y="237"/>
                    <a:pt x="207" y="237"/>
                    <a:pt x="207" y="237"/>
                  </a:cubicBezTo>
                  <a:cubicBezTo>
                    <a:pt x="206" y="237"/>
                    <a:pt x="205" y="237"/>
                    <a:pt x="204" y="237"/>
                  </a:cubicBezTo>
                  <a:cubicBezTo>
                    <a:pt x="203" y="237"/>
                    <a:pt x="203" y="237"/>
                    <a:pt x="202" y="237"/>
                  </a:cubicBezTo>
                  <a:cubicBezTo>
                    <a:pt x="201" y="237"/>
                    <a:pt x="200" y="237"/>
                    <a:pt x="199" y="236"/>
                  </a:cubicBezTo>
                  <a:cubicBezTo>
                    <a:pt x="199" y="236"/>
                    <a:pt x="198" y="236"/>
                    <a:pt x="197" y="236"/>
                  </a:cubicBezTo>
                  <a:cubicBezTo>
                    <a:pt x="195" y="235"/>
                    <a:pt x="193" y="235"/>
                    <a:pt x="192" y="236"/>
                  </a:cubicBezTo>
                  <a:cubicBezTo>
                    <a:pt x="190" y="237"/>
                    <a:pt x="190" y="238"/>
                    <a:pt x="189" y="239"/>
                  </a:cubicBezTo>
                  <a:cubicBezTo>
                    <a:pt x="188" y="241"/>
                    <a:pt x="187" y="241"/>
                    <a:pt x="186" y="242"/>
                  </a:cubicBezTo>
                  <a:cubicBezTo>
                    <a:pt x="185" y="243"/>
                    <a:pt x="184" y="243"/>
                    <a:pt x="184" y="244"/>
                  </a:cubicBezTo>
                  <a:cubicBezTo>
                    <a:pt x="183" y="245"/>
                    <a:pt x="183" y="245"/>
                    <a:pt x="183" y="246"/>
                  </a:cubicBezTo>
                  <a:cubicBezTo>
                    <a:pt x="182" y="246"/>
                    <a:pt x="181" y="246"/>
                    <a:pt x="181" y="246"/>
                  </a:cubicBezTo>
                  <a:cubicBezTo>
                    <a:pt x="180" y="246"/>
                    <a:pt x="180" y="246"/>
                    <a:pt x="179" y="246"/>
                  </a:cubicBezTo>
                  <a:cubicBezTo>
                    <a:pt x="179" y="246"/>
                    <a:pt x="178" y="246"/>
                    <a:pt x="178" y="246"/>
                  </a:cubicBezTo>
                  <a:cubicBezTo>
                    <a:pt x="177" y="246"/>
                    <a:pt x="177" y="246"/>
                    <a:pt x="176" y="246"/>
                  </a:cubicBezTo>
                  <a:cubicBezTo>
                    <a:pt x="176" y="246"/>
                    <a:pt x="175" y="247"/>
                    <a:pt x="175" y="247"/>
                  </a:cubicBezTo>
                  <a:cubicBezTo>
                    <a:pt x="174" y="247"/>
                    <a:pt x="173" y="247"/>
                    <a:pt x="173" y="247"/>
                  </a:cubicBezTo>
                  <a:cubicBezTo>
                    <a:pt x="172" y="247"/>
                    <a:pt x="172" y="247"/>
                    <a:pt x="171" y="247"/>
                  </a:cubicBezTo>
                  <a:cubicBezTo>
                    <a:pt x="170" y="247"/>
                    <a:pt x="169" y="246"/>
                    <a:pt x="169" y="246"/>
                  </a:cubicBezTo>
                  <a:cubicBezTo>
                    <a:pt x="168" y="245"/>
                    <a:pt x="168" y="245"/>
                    <a:pt x="168" y="245"/>
                  </a:cubicBezTo>
                  <a:cubicBezTo>
                    <a:pt x="167" y="244"/>
                    <a:pt x="167" y="244"/>
                    <a:pt x="166" y="244"/>
                  </a:cubicBezTo>
                  <a:cubicBezTo>
                    <a:pt x="165" y="244"/>
                    <a:pt x="164" y="244"/>
                    <a:pt x="163" y="244"/>
                  </a:cubicBezTo>
                  <a:cubicBezTo>
                    <a:pt x="162" y="245"/>
                    <a:pt x="160" y="245"/>
                    <a:pt x="159" y="246"/>
                  </a:cubicBezTo>
                  <a:cubicBezTo>
                    <a:pt x="158" y="246"/>
                    <a:pt x="158" y="247"/>
                    <a:pt x="157" y="247"/>
                  </a:cubicBezTo>
                  <a:cubicBezTo>
                    <a:pt x="156" y="247"/>
                    <a:pt x="155" y="246"/>
                    <a:pt x="154" y="246"/>
                  </a:cubicBezTo>
                  <a:cubicBezTo>
                    <a:pt x="153" y="245"/>
                    <a:pt x="152" y="245"/>
                    <a:pt x="151" y="245"/>
                  </a:cubicBezTo>
                  <a:cubicBezTo>
                    <a:pt x="150" y="245"/>
                    <a:pt x="149" y="245"/>
                    <a:pt x="149" y="246"/>
                  </a:cubicBezTo>
                  <a:cubicBezTo>
                    <a:pt x="148" y="247"/>
                    <a:pt x="147" y="248"/>
                    <a:pt x="147" y="249"/>
                  </a:cubicBezTo>
                  <a:cubicBezTo>
                    <a:pt x="146" y="250"/>
                    <a:pt x="145" y="251"/>
                    <a:pt x="145" y="252"/>
                  </a:cubicBezTo>
                  <a:cubicBezTo>
                    <a:pt x="144" y="253"/>
                    <a:pt x="143" y="254"/>
                    <a:pt x="142" y="254"/>
                  </a:cubicBezTo>
                  <a:cubicBezTo>
                    <a:pt x="141" y="255"/>
                    <a:pt x="141" y="255"/>
                    <a:pt x="140" y="255"/>
                  </a:cubicBezTo>
                  <a:cubicBezTo>
                    <a:pt x="139" y="255"/>
                    <a:pt x="138" y="255"/>
                    <a:pt x="137" y="255"/>
                  </a:cubicBezTo>
                  <a:cubicBezTo>
                    <a:pt x="136" y="256"/>
                    <a:pt x="136" y="257"/>
                    <a:pt x="136" y="258"/>
                  </a:cubicBezTo>
                  <a:cubicBezTo>
                    <a:pt x="135" y="259"/>
                    <a:pt x="135" y="260"/>
                    <a:pt x="134" y="261"/>
                  </a:cubicBezTo>
                  <a:cubicBezTo>
                    <a:pt x="133" y="262"/>
                    <a:pt x="132" y="264"/>
                    <a:pt x="131" y="263"/>
                  </a:cubicBezTo>
                  <a:cubicBezTo>
                    <a:pt x="131" y="262"/>
                    <a:pt x="131" y="262"/>
                    <a:pt x="130" y="261"/>
                  </a:cubicBezTo>
                  <a:cubicBezTo>
                    <a:pt x="130" y="261"/>
                    <a:pt x="129" y="261"/>
                    <a:pt x="129" y="262"/>
                  </a:cubicBezTo>
                  <a:cubicBezTo>
                    <a:pt x="128" y="262"/>
                    <a:pt x="127" y="261"/>
                    <a:pt x="127" y="261"/>
                  </a:cubicBezTo>
                  <a:cubicBezTo>
                    <a:pt x="127" y="260"/>
                    <a:pt x="127" y="260"/>
                    <a:pt x="128" y="260"/>
                  </a:cubicBezTo>
                  <a:cubicBezTo>
                    <a:pt x="128" y="259"/>
                    <a:pt x="128" y="259"/>
                    <a:pt x="128" y="259"/>
                  </a:cubicBezTo>
                  <a:cubicBezTo>
                    <a:pt x="128" y="258"/>
                    <a:pt x="129" y="258"/>
                    <a:pt x="129" y="257"/>
                  </a:cubicBezTo>
                  <a:cubicBezTo>
                    <a:pt x="129" y="257"/>
                    <a:pt x="129" y="257"/>
                    <a:pt x="130" y="256"/>
                  </a:cubicBezTo>
                  <a:cubicBezTo>
                    <a:pt x="130" y="256"/>
                    <a:pt x="130" y="256"/>
                    <a:pt x="130" y="256"/>
                  </a:cubicBezTo>
                  <a:cubicBezTo>
                    <a:pt x="130" y="255"/>
                    <a:pt x="131" y="254"/>
                    <a:pt x="131" y="254"/>
                  </a:cubicBezTo>
                  <a:cubicBezTo>
                    <a:pt x="131" y="253"/>
                    <a:pt x="131" y="253"/>
                    <a:pt x="131" y="252"/>
                  </a:cubicBezTo>
                  <a:cubicBezTo>
                    <a:pt x="131" y="252"/>
                    <a:pt x="132" y="251"/>
                    <a:pt x="132" y="251"/>
                  </a:cubicBezTo>
                  <a:cubicBezTo>
                    <a:pt x="132" y="250"/>
                    <a:pt x="132" y="250"/>
                    <a:pt x="132" y="249"/>
                  </a:cubicBezTo>
                  <a:cubicBezTo>
                    <a:pt x="132" y="249"/>
                    <a:pt x="132" y="248"/>
                    <a:pt x="132" y="248"/>
                  </a:cubicBezTo>
                  <a:cubicBezTo>
                    <a:pt x="132" y="247"/>
                    <a:pt x="132" y="247"/>
                    <a:pt x="132" y="247"/>
                  </a:cubicBezTo>
                  <a:cubicBezTo>
                    <a:pt x="132" y="246"/>
                    <a:pt x="132" y="246"/>
                    <a:pt x="132" y="246"/>
                  </a:cubicBezTo>
                  <a:cubicBezTo>
                    <a:pt x="132" y="245"/>
                    <a:pt x="133" y="245"/>
                    <a:pt x="134" y="245"/>
                  </a:cubicBezTo>
                  <a:cubicBezTo>
                    <a:pt x="135" y="245"/>
                    <a:pt x="136" y="244"/>
                    <a:pt x="137" y="244"/>
                  </a:cubicBezTo>
                  <a:cubicBezTo>
                    <a:pt x="137" y="243"/>
                    <a:pt x="138" y="243"/>
                    <a:pt x="138" y="243"/>
                  </a:cubicBezTo>
                  <a:cubicBezTo>
                    <a:pt x="139" y="242"/>
                    <a:pt x="139" y="242"/>
                    <a:pt x="140" y="242"/>
                  </a:cubicBezTo>
                  <a:cubicBezTo>
                    <a:pt x="140" y="241"/>
                    <a:pt x="140" y="241"/>
                    <a:pt x="140" y="241"/>
                  </a:cubicBezTo>
                  <a:cubicBezTo>
                    <a:pt x="140" y="241"/>
                    <a:pt x="141" y="241"/>
                    <a:pt x="141" y="240"/>
                  </a:cubicBezTo>
                  <a:cubicBezTo>
                    <a:pt x="141" y="240"/>
                    <a:pt x="141" y="240"/>
                    <a:pt x="141" y="240"/>
                  </a:cubicBezTo>
                  <a:cubicBezTo>
                    <a:pt x="141" y="240"/>
                    <a:pt x="142" y="239"/>
                    <a:pt x="142" y="239"/>
                  </a:cubicBezTo>
                  <a:cubicBezTo>
                    <a:pt x="142" y="238"/>
                    <a:pt x="142" y="238"/>
                    <a:pt x="142" y="238"/>
                  </a:cubicBezTo>
                  <a:cubicBezTo>
                    <a:pt x="143" y="237"/>
                    <a:pt x="143" y="236"/>
                    <a:pt x="143" y="236"/>
                  </a:cubicBezTo>
                  <a:cubicBezTo>
                    <a:pt x="143" y="235"/>
                    <a:pt x="144" y="235"/>
                    <a:pt x="144" y="234"/>
                  </a:cubicBezTo>
                  <a:cubicBezTo>
                    <a:pt x="145" y="233"/>
                    <a:pt x="146" y="233"/>
                    <a:pt x="146" y="231"/>
                  </a:cubicBezTo>
                  <a:cubicBezTo>
                    <a:pt x="147" y="230"/>
                    <a:pt x="147" y="228"/>
                    <a:pt x="148" y="227"/>
                  </a:cubicBezTo>
                  <a:cubicBezTo>
                    <a:pt x="149" y="226"/>
                    <a:pt x="150" y="226"/>
                    <a:pt x="151" y="226"/>
                  </a:cubicBezTo>
                  <a:cubicBezTo>
                    <a:pt x="153" y="225"/>
                    <a:pt x="154" y="224"/>
                    <a:pt x="155" y="222"/>
                  </a:cubicBezTo>
                  <a:cubicBezTo>
                    <a:pt x="157" y="220"/>
                    <a:pt x="157" y="217"/>
                    <a:pt x="156" y="214"/>
                  </a:cubicBezTo>
                  <a:cubicBezTo>
                    <a:pt x="155" y="211"/>
                    <a:pt x="151" y="210"/>
                    <a:pt x="148" y="210"/>
                  </a:cubicBezTo>
                  <a:cubicBezTo>
                    <a:pt x="145" y="209"/>
                    <a:pt x="142" y="210"/>
                    <a:pt x="139" y="208"/>
                  </a:cubicBezTo>
                  <a:cubicBezTo>
                    <a:pt x="138" y="207"/>
                    <a:pt x="137" y="206"/>
                    <a:pt x="136" y="205"/>
                  </a:cubicBezTo>
                  <a:cubicBezTo>
                    <a:pt x="135" y="203"/>
                    <a:pt x="135" y="202"/>
                    <a:pt x="134" y="200"/>
                  </a:cubicBezTo>
                  <a:cubicBezTo>
                    <a:pt x="133" y="199"/>
                    <a:pt x="131" y="199"/>
                    <a:pt x="130" y="199"/>
                  </a:cubicBezTo>
                  <a:cubicBezTo>
                    <a:pt x="128" y="199"/>
                    <a:pt x="127" y="198"/>
                    <a:pt x="126" y="196"/>
                  </a:cubicBezTo>
                  <a:cubicBezTo>
                    <a:pt x="125" y="195"/>
                    <a:pt x="124" y="193"/>
                    <a:pt x="123" y="192"/>
                  </a:cubicBezTo>
                  <a:cubicBezTo>
                    <a:pt x="121" y="192"/>
                    <a:pt x="120" y="192"/>
                    <a:pt x="119" y="191"/>
                  </a:cubicBezTo>
                  <a:cubicBezTo>
                    <a:pt x="118" y="189"/>
                    <a:pt x="118" y="187"/>
                    <a:pt x="117" y="186"/>
                  </a:cubicBezTo>
                  <a:cubicBezTo>
                    <a:pt x="115" y="185"/>
                    <a:pt x="114" y="184"/>
                    <a:pt x="112" y="184"/>
                  </a:cubicBezTo>
                  <a:cubicBezTo>
                    <a:pt x="110" y="183"/>
                    <a:pt x="109" y="184"/>
                    <a:pt x="109" y="186"/>
                  </a:cubicBezTo>
                  <a:cubicBezTo>
                    <a:pt x="109" y="187"/>
                    <a:pt x="108" y="189"/>
                    <a:pt x="107" y="191"/>
                  </a:cubicBezTo>
                  <a:cubicBezTo>
                    <a:pt x="106" y="192"/>
                    <a:pt x="105" y="192"/>
                    <a:pt x="103" y="192"/>
                  </a:cubicBezTo>
                  <a:cubicBezTo>
                    <a:pt x="102" y="192"/>
                    <a:pt x="101" y="193"/>
                    <a:pt x="100" y="194"/>
                  </a:cubicBezTo>
                  <a:cubicBezTo>
                    <a:pt x="99" y="197"/>
                    <a:pt x="99" y="200"/>
                    <a:pt x="96" y="202"/>
                  </a:cubicBezTo>
                  <a:cubicBezTo>
                    <a:pt x="95" y="202"/>
                    <a:pt x="94" y="202"/>
                    <a:pt x="92" y="201"/>
                  </a:cubicBezTo>
                  <a:cubicBezTo>
                    <a:pt x="91" y="200"/>
                    <a:pt x="90" y="199"/>
                    <a:pt x="89" y="199"/>
                  </a:cubicBezTo>
                  <a:cubicBezTo>
                    <a:pt x="87" y="199"/>
                    <a:pt x="86" y="200"/>
                    <a:pt x="84" y="199"/>
                  </a:cubicBezTo>
                  <a:cubicBezTo>
                    <a:pt x="83" y="199"/>
                    <a:pt x="82" y="197"/>
                    <a:pt x="81" y="196"/>
                  </a:cubicBezTo>
                  <a:cubicBezTo>
                    <a:pt x="80" y="195"/>
                    <a:pt x="78" y="195"/>
                    <a:pt x="77" y="196"/>
                  </a:cubicBezTo>
                  <a:cubicBezTo>
                    <a:pt x="76" y="197"/>
                    <a:pt x="76" y="198"/>
                    <a:pt x="76" y="200"/>
                  </a:cubicBezTo>
                  <a:cubicBezTo>
                    <a:pt x="76" y="201"/>
                    <a:pt x="77" y="203"/>
                    <a:pt x="77" y="205"/>
                  </a:cubicBezTo>
                  <a:cubicBezTo>
                    <a:pt x="76" y="206"/>
                    <a:pt x="75" y="206"/>
                    <a:pt x="74" y="205"/>
                  </a:cubicBezTo>
                  <a:cubicBezTo>
                    <a:pt x="72" y="205"/>
                    <a:pt x="71" y="205"/>
                    <a:pt x="69" y="205"/>
                  </a:cubicBezTo>
                  <a:cubicBezTo>
                    <a:pt x="68" y="204"/>
                    <a:pt x="67" y="204"/>
                    <a:pt x="67" y="203"/>
                  </a:cubicBezTo>
                  <a:cubicBezTo>
                    <a:pt x="66" y="201"/>
                    <a:pt x="67" y="199"/>
                    <a:pt x="67" y="198"/>
                  </a:cubicBezTo>
                  <a:cubicBezTo>
                    <a:pt x="68" y="196"/>
                    <a:pt x="68" y="195"/>
                    <a:pt x="69" y="193"/>
                  </a:cubicBezTo>
                  <a:cubicBezTo>
                    <a:pt x="69" y="192"/>
                    <a:pt x="69" y="191"/>
                    <a:pt x="68" y="189"/>
                  </a:cubicBezTo>
                  <a:cubicBezTo>
                    <a:pt x="68" y="188"/>
                    <a:pt x="67" y="186"/>
                    <a:pt x="67" y="185"/>
                  </a:cubicBezTo>
                  <a:cubicBezTo>
                    <a:pt x="67" y="184"/>
                    <a:pt x="67" y="182"/>
                    <a:pt x="67" y="181"/>
                  </a:cubicBezTo>
                  <a:cubicBezTo>
                    <a:pt x="67" y="180"/>
                    <a:pt x="66" y="179"/>
                    <a:pt x="66" y="179"/>
                  </a:cubicBezTo>
                  <a:cubicBezTo>
                    <a:pt x="66" y="178"/>
                    <a:pt x="65" y="177"/>
                    <a:pt x="65" y="177"/>
                  </a:cubicBezTo>
                  <a:cubicBezTo>
                    <a:pt x="64" y="176"/>
                    <a:pt x="64" y="175"/>
                    <a:pt x="64" y="175"/>
                  </a:cubicBezTo>
                  <a:cubicBezTo>
                    <a:pt x="63" y="173"/>
                    <a:pt x="62" y="172"/>
                    <a:pt x="62" y="171"/>
                  </a:cubicBezTo>
                  <a:cubicBezTo>
                    <a:pt x="60" y="168"/>
                    <a:pt x="58" y="165"/>
                    <a:pt x="55" y="163"/>
                  </a:cubicBezTo>
                  <a:cubicBezTo>
                    <a:pt x="53" y="161"/>
                    <a:pt x="50" y="159"/>
                    <a:pt x="48" y="157"/>
                  </a:cubicBezTo>
                  <a:cubicBezTo>
                    <a:pt x="47" y="156"/>
                    <a:pt x="46" y="154"/>
                    <a:pt x="45" y="153"/>
                  </a:cubicBezTo>
                  <a:cubicBezTo>
                    <a:pt x="44" y="151"/>
                    <a:pt x="43" y="150"/>
                    <a:pt x="42" y="149"/>
                  </a:cubicBezTo>
                  <a:cubicBezTo>
                    <a:pt x="40" y="147"/>
                    <a:pt x="37" y="145"/>
                    <a:pt x="38" y="143"/>
                  </a:cubicBezTo>
                  <a:cubicBezTo>
                    <a:pt x="39" y="141"/>
                    <a:pt x="41" y="140"/>
                    <a:pt x="40" y="138"/>
                  </a:cubicBezTo>
                  <a:cubicBezTo>
                    <a:pt x="40" y="137"/>
                    <a:pt x="39" y="136"/>
                    <a:pt x="38" y="135"/>
                  </a:cubicBezTo>
                  <a:cubicBezTo>
                    <a:pt x="37" y="134"/>
                    <a:pt x="36" y="134"/>
                    <a:pt x="35" y="133"/>
                  </a:cubicBezTo>
                  <a:cubicBezTo>
                    <a:pt x="33" y="131"/>
                    <a:pt x="31" y="129"/>
                    <a:pt x="30" y="127"/>
                  </a:cubicBezTo>
                  <a:cubicBezTo>
                    <a:pt x="29" y="125"/>
                    <a:pt x="28" y="123"/>
                    <a:pt x="26" y="121"/>
                  </a:cubicBezTo>
                  <a:cubicBezTo>
                    <a:pt x="25" y="120"/>
                    <a:pt x="23" y="118"/>
                    <a:pt x="21" y="116"/>
                  </a:cubicBezTo>
                  <a:cubicBezTo>
                    <a:pt x="19" y="114"/>
                    <a:pt x="18" y="111"/>
                    <a:pt x="16" y="109"/>
                  </a:cubicBezTo>
                  <a:cubicBezTo>
                    <a:pt x="14" y="107"/>
                    <a:pt x="11" y="105"/>
                    <a:pt x="9" y="103"/>
                  </a:cubicBezTo>
                  <a:cubicBezTo>
                    <a:pt x="7" y="100"/>
                    <a:pt x="5" y="98"/>
                    <a:pt x="3" y="96"/>
                  </a:cubicBezTo>
                  <a:cubicBezTo>
                    <a:pt x="2" y="95"/>
                    <a:pt x="1" y="94"/>
                    <a:pt x="1" y="93"/>
                  </a:cubicBezTo>
                  <a:cubicBezTo>
                    <a:pt x="0" y="93"/>
                    <a:pt x="0" y="93"/>
                    <a:pt x="0" y="92"/>
                  </a:cubicBezTo>
                  <a:cubicBezTo>
                    <a:pt x="0" y="92"/>
                    <a:pt x="0" y="92"/>
                    <a:pt x="0" y="92"/>
                  </a:cubicBezTo>
                  <a:cubicBezTo>
                    <a:pt x="0" y="92"/>
                    <a:pt x="3" y="85"/>
                    <a:pt x="6" y="85"/>
                  </a:cubicBezTo>
                  <a:cubicBezTo>
                    <a:pt x="9" y="86"/>
                    <a:pt x="14" y="86"/>
                    <a:pt x="13" y="82"/>
                  </a:cubicBezTo>
                  <a:cubicBezTo>
                    <a:pt x="13" y="77"/>
                    <a:pt x="13" y="74"/>
                    <a:pt x="16" y="74"/>
                  </a:cubicBezTo>
                  <a:cubicBezTo>
                    <a:pt x="19" y="73"/>
                    <a:pt x="29" y="73"/>
                    <a:pt x="25" y="66"/>
                  </a:cubicBezTo>
                  <a:cubicBezTo>
                    <a:pt x="21" y="59"/>
                    <a:pt x="19" y="56"/>
                    <a:pt x="22" y="53"/>
                  </a:cubicBezTo>
                  <a:cubicBezTo>
                    <a:pt x="24" y="51"/>
                    <a:pt x="25" y="50"/>
                    <a:pt x="24" y="47"/>
                  </a:cubicBezTo>
                  <a:cubicBezTo>
                    <a:pt x="22" y="44"/>
                    <a:pt x="18" y="39"/>
                    <a:pt x="24" y="35"/>
                  </a:cubicBezTo>
                  <a:cubicBezTo>
                    <a:pt x="30" y="32"/>
                    <a:pt x="31" y="35"/>
                    <a:pt x="33" y="31"/>
                  </a:cubicBezTo>
                  <a:cubicBezTo>
                    <a:pt x="36" y="27"/>
                    <a:pt x="43" y="19"/>
                    <a:pt x="43" y="19"/>
                  </a:cubicBezTo>
                  <a:cubicBezTo>
                    <a:pt x="49" y="25"/>
                    <a:pt x="49" y="25"/>
                    <a:pt x="49" y="25"/>
                  </a:cubicBezTo>
                  <a:cubicBezTo>
                    <a:pt x="49" y="33"/>
                    <a:pt x="49" y="33"/>
                    <a:pt x="49" y="33"/>
                  </a:cubicBezTo>
                  <a:cubicBezTo>
                    <a:pt x="56" y="35"/>
                    <a:pt x="56" y="35"/>
                    <a:pt x="56" y="35"/>
                  </a:cubicBezTo>
                  <a:cubicBezTo>
                    <a:pt x="58" y="41"/>
                    <a:pt x="58" y="41"/>
                    <a:pt x="58" y="41"/>
                  </a:cubicBezTo>
                  <a:cubicBezTo>
                    <a:pt x="73" y="36"/>
                    <a:pt x="73" y="36"/>
                    <a:pt x="73" y="36"/>
                  </a:cubicBezTo>
                  <a:cubicBezTo>
                    <a:pt x="67" y="24"/>
                    <a:pt x="67" y="24"/>
                    <a:pt x="67" y="24"/>
                  </a:cubicBezTo>
                  <a:cubicBezTo>
                    <a:pt x="73" y="15"/>
                    <a:pt x="73" y="15"/>
                    <a:pt x="73" y="15"/>
                  </a:cubicBezTo>
                  <a:cubicBezTo>
                    <a:pt x="72" y="9"/>
                    <a:pt x="72" y="9"/>
                    <a:pt x="72" y="9"/>
                  </a:cubicBezTo>
                  <a:cubicBezTo>
                    <a:pt x="75" y="7"/>
                    <a:pt x="75" y="7"/>
                    <a:pt x="75" y="7"/>
                  </a:cubicBezTo>
                  <a:cubicBezTo>
                    <a:pt x="84" y="14"/>
                    <a:pt x="84" y="14"/>
                    <a:pt x="84" y="14"/>
                  </a:cubicBezTo>
                  <a:cubicBezTo>
                    <a:pt x="93" y="7"/>
                    <a:pt x="93" y="7"/>
                    <a:pt x="93" y="7"/>
                  </a:cubicBezTo>
                  <a:cubicBezTo>
                    <a:pt x="109" y="16"/>
                    <a:pt x="109" y="16"/>
                    <a:pt x="109" y="16"/>
                  </a:cubicBezTo>
                  <a:cubicBezTo>
                    <a:pt x="115" y="16"/>
                    <a:pt x="115" y="16"/>
                    <a:pt x="115" y="16"/>
                  </a:cubicBezTo>
                  <a:cubicBezTo>
                    <a:pt x="120" y="20"/>
                    <a:pt x="120" y="20"/>
                    <a:pt x="120" y="20"/>
                  </a:cubicBezTo>
                  <a:cubicBezTo>
                    <a:pt x="136" y="19"/>
                    <a:pt x="136" y="19"/>
                    <a:pt x="136" y="19"/>
                  </a:cubicBezTo>
                  <a:cubicBezTo>
                    <a:pt x="138" y="23"/>
                    <a:pt x="138" y="23"/>
                    <a:pt x="138" y="23"/>
                  </a:cubicBezTo>
                  <a:cubicBezTo>
                    <a:pt x="146" y="24"/>
                    <a:pt x="146" y="24"/>
                    <a:pt x="146" y="24"/>
                  </a:cubicBezTo>
                  <a:cubicBezTo>
                    <a:pt x="152" y="36"/>
                    <a:pt x="152" y="36"/>
                    <a:pt x="152" y="36"/>
                  </a:cubicBezTo>
                  <a:cubicBezTo>
                    <a:pt x="162" y="33"/>
                    <a:pt x="162" y="33"/>
                    <a:pt x="162" y="33"/>
                  </a:cubicBezTo>
                  <a:cubicBezTo>
                    <a:pt x="166" y="30"/>
                    <a:pt x="166" y="30"/>
                    <a:pt x="166" y="30"/>
                  </a:cubicBezTo>
                  <a:cubicBezTo>
                    <a:pt x="166" y="30"/>
                    <a:pt x="171" y="36"/>
                    <a:pt x="171" y="36"/>
                  </a:cubicBezTo>
                  <a:cubicBezTo>
                    <a:pt x="172" y="36"/>
                    <a:pt x="183" y="29"/>
                    <a:pt x="183" y="29"/>
                  </a:cubicBezTo>
                  <a:cubicBezTo>
                    <a:pt x="183" y="23"/>
                    <a:pt x="183" y="23"/>
                    <a:pt x="183" y="23"/>
                  </a:cubicBezTo>
                  <a:cubicBezTo>
                    <a:pt x="200" y="17"/>
                    <a:pt x="200" y="17"/>
                    <a:pt x="200" y="17"/>
                  </a:cubicBezTo>
                  <a:cubicBezTo>
                    <a:pt x="206" y="9"/>
                    <a:pt x="206" y="9"/>
                    <a:pt x="206" y="9"/>
                  </a:cubicBezTo>
                  <a:cubicBezTo>
                    <a:pt x="218" y="16"/>
                    <a:pt x="218" y="16"/>
                    <a:pt x="218" y="16"/>
                  </a:cubicBezTo>
                  <a:cubicBezTo>
                    <a:pt x="231" y="7"/>
                    <a:pt x="231" y="7"/>
                    <a:pt x="231" y="7"/>
                  </a:cubicBezTo>
                  <a:cubicBezTo>
                    <a:pt x="244" y="6"/>
                    <a:pt x="244" y="6"/>
                    <a:pt x="244" y="6"/>
                  </a:cubicBezTo>
                  <a:cubicBezTo>
                    <a:pt x="250" y="0"/>
                    <a:pt x="250" y="0"/>
                    <a:pt x="250" y="0"/>
                  </a:cubicBezTo>
                  <a:cubicBezTo>
                    <a:pt x="270" y="11"/>
                    <a:pt x="270" y="11"/>
                    <a:pt x="270" y="11"/>
                  </a:cubicBezTo>
                  <a:cubicBezTo>
                    <a:pt x="272" y="19"/>
                    <a:pt x="272" y="19"/>
                    <a:pt x="272" y="19"/>
                  </a:cubicBezTo>
                  <a:cubicBezTo>
                    <a:pt x="263" y="28"/>
                    <a:pt x="263" y="28"/>
                    <a:pt x="263" y="28"/>
                  </a:cubicBezTo>
                  <a:cubicBezTo>
                    <a:pt x="268" y="38"/>
                    <a:pt x="268" y="38"/>
                    <a:pt x="268" y="38"/>
                  </a:cubicBezTo>
                  <a:cubicBezTo>
                    <a:pt x="279" y="38"/>
                    <a:pt x="279" y="38"/>
                    <a:pt x="279" y="38"/>
                  </a:cubicBezTo>
                  <a:cubicBezTo>
                    <a:pt x="280" y="43"/>
                    <a:pt x="280" y="43"/>
                    <a:pt x="280" y="43"/>
                  </a:cubicBezTo>
                  <a:cubicBezTo>
                    <a:pt x="278" y="47"/>
                    <a:pt x="278" y="47"/>
                    <a:pt x="278" y="47"/>
                  </a:cubicBezTo>
                  <a:cubicBezTo>
                    <a:pt x="285" y="49"/>
                    <a:pt x="285" y="49"/>
                    <a:pt x="285" y="49"/>
                  </a:cubicBezTo>
                  <a:cubicBezTo>
                    <a:pt x="291" y="45"/>
                    <a:pt x="291" y="45"/>
                    <a:pt x="291" y="45"/>
                  </a:cubicBezTo>
                  <a:cubicBezTo>
                    <a:pt x="304" y="51"/>
                    <a:pt x="304" y="51"/>
                    <a:pt x="304" y="51"/>
                  </a:cubicBezTo>
                  <a:cubicBezTo>
                    <a:pt x="308" y="59"/>
                    <a:pt x="308" y="59"/>
                    <a:pt x="308" y="59"/>
                  </a:cubicBezTo>
                  <a:cubicBezTo>
                    <a:pt x="304" y="64"/>
                    <a:pt x="304" y="64"/>
                    <a:pt x="304" y="64"/>
                  </a:cubicBezTo>
                  <a:cubicBezTo>
                    <a:pt x="308" y="74"/>
                    <a:pt x="308" y="74"/>
                    <a:pt x="308" y="74"/>
                  </a:cubicBezTo>
                  <a:cubicBezTo>
                    <a:pt x="301" y="80"/>
                    <a:pt x="301" y="80"/>
                    <a:pt x="301" y="80"/>
                  </a:cubicBezTo>
                  <a:cubicBezTo>
                    <a:pt x="313" y="95"/>
                    <a:pt x="313" y="95"/>
                    <a:pt x="313" y="95"/>
                  </a:cubicBezTo>
                  <a:cubicBezTo>
                    <a:pt x="324" y="91"/>
                    <a:pt x="324" y="91"/>
                    <a:pt x="324" y="91"/>
                  </a:cubicBezTo>
                  <a:cubicBezTo>
                    <a:pt x="331" y="99"/>
                    <a:pt x="331" y="99"/>
                    <a:pt x="331" y="99"/>
                  </a:cubicBezTo>
                  <a:cubicBezTo>
                    <a:pt x="340" y="93"/>
                    <a:pt x="340" y="93"/>
                    <a:pt x="340" y="93"/>
                  </a:cubicBezTo>
                  <a:cubicBezTo>
                    <a:pt x="340" y="93"/>
                    <a:pt x="349" y="97"/>
                    <a:pt x="361" y="100"/>
                  </a:cubicBezTo>
                  <a:cubicBezTo>
                    <a:pt x="363" y="101"/>
                    <a:pt x="366" y="103"/>
                    <a:pt x="368" y="104"/>
                  </a:cubicBezTo>
                  <a:cubicBezTo>
                    <a:pt x="374" y="110"/>
                    <a:pt x="376" y="119"/>
                    <a:pt x="377" y="129"/>
                  </a:cubicBezTo>
                  <a:cubicBezTo>
                    <a:pt x="378" y="141"/>
                    <a:pt x="362" y="148"/>
                    <a:pt x="362" y="148"/>
                  </a:cubicBezTo>
                  <a:cubicBezTo>
                    <a:pt x="360" y="154"/>
                    <a:pt x="360" y="154"/>
                    <a:pt x="360" y="154"/>
                  </a:cubicBezTo>
                  <a:cubicBezTo>
                    <a:pt x="352" y="160"/>
                    <a:pt x="352" y="160"/>
                    <a:pt x="352" y="160"/>
                  </a:cubicBezTo>
                  <a:cubicBezTo>
                    <a:pt x="341" y="154"/>
                    <a:pt x="341" y="154"/>
                    <a:pt x="341" y="154"/>
                  </a:cubicBezTo>
                  <a:cubicBezTo>
                    <a:pt x="346" y="167"/>
                    <a:pt x="346" y="167"/>
                    <a:pt x="346" y="167"/>
                  </a:cubicBezTo>
                  <a:cubicBezTo>
                    <a:pt x="343" y="173"/>
                    <a:pt x="343" y="173"/>
                    <a:pt x="343" y="173"/>
                  </a:cubicBezTo>
                  <a:cubicBezTo>
                    <a:pt x="349" y="178"/>
                    <a:pt x="349" y="178"/>
                    <a:pt x="349" y="178"/>
                  </a:cubicBezTo>
                  <a:cubicBezTo>
                    <a:pt x="349" y="194"/>
                    <a:pt x="349" y="194"/>
                    <a:pt x="349" y="194"/>
                  </a:cubicBezTo>
                  <a:cubicBezTo>
                    <a:pt x="367" y="207"/>
                    <a:pt x="367" y="207"/>
                    <a:pt x="367" y="207"/>
                  </a:cubicBezTo>
                  <a:cubicBezTo>
                    <a:pt x="376" y="202"/>
                    <a:pt x="376" y="202"/>
                    <a:pt x="376" y="202"/>
                  </a:cubicBezTo>
                  <a:cubicBezTo>
                    <a:pt x="382" y="209"/>
                    <a:pt x="382" y="209"/>
                    <a:pt x="382" y="209"/>
                  </a:cubicBezTo>
                  <a:cubicBezTo>
                    <a:pt x="376" y="214"/>
                    <a:pt x="376" y="214"/>
                    <a:pt x="376" y="214"/>
                  </a:cubicBezTo>
                  <a:cubicBezTo>
                    <a:pt x="379" y="217"/>
                    <a:pt x="379" y="217"/>
                    <a:pt x="379" y="217"/>
                  </a:cubicBezTo>
                  <a:cubicBezTo>
                    <a:pt x="378" y="222"/>
                    <a:pt x="378" y="222"/>
                    <a:pt x="378" y="222"/>
                  </a:cubicBezTo>
                  <a:cubicBezTo>
                    <a:pt x="392" y="233"/>
                    <a:pt x="392" y="233"/>
                    <a:pt x="392" y="233"/>
                  </a:cubicBezTo>
                  <a:cubicBezTo>
                    <a:pt x="391" y="241"/>
                    <a:pt x="391" y="241"/>
                    <a:pt x="391" y="241"/>
                  </a:cubicBezTo>
                  <a:cubicBezTo>
                    <a:pt x="393" y="243"/>
                    <a:pt x="393" y="243"/>
                    <a:pt x="393" y="243"/>
                  </a:cubicBezTo>
                  <a:cubicBezTo>
                    <a:pt x="393" y="246"/>
                    <a:pt x="393" y="246"/>
                    <a:pt x="393" y="246"/>
                  </a:cubicBezTo>
                  <a:cubicBezTo>
                    <a:pt x="395" y="250"/>
                    <a:pt x="395" y="250"/>
                    <a:pt x="395" y="250"/>
                  </a:cubicBezTo>
                  <a:cubicBezTo>
                    <a:pt x="393" y="256"/>
                    <a:pt x="393" y="256"/>
                    <a:pt x="393" y="256"/>
                  </a:cubicBezTo>
                  <a:cubicBezTo>
                    <a:pt x="401" y="261"/>
                    <a:pt x="401" y="261"/>
                    <a:pt x="401" y="261"/>
                  </a:cubicBezTo>
                  <a:cubicBezTo>
                    <a:pt x="403" y="272"/>
                    <a:pt x="403" y="272"/>
                    <a:pt x="403" y="272"/>
                  </a:cubicBezTo>
                  <a:cubicBezTo>
                    <a:pt x="413" y="274"/>
                    <a:pt x="413" y="274"/>
                    <a:pt x="413" y="274"/>
                  </a:cubicBezTo>
                  <a:cubicBezTo>
                    <a:pt x="428" y="292"/>
                    <a:pt x="428" y="292"/>
                    <a:pt x="428" y="292"/>
                  </a:cubicBezTo>
                  <a:cubicBezTo>
                    <a:pt x="428" y="299"/>
                    <a:pt x="428" y="299"/>
                    <a:pt x="428" y="299"/>
                  </a:cubicBezTo>
                  <a:cubicBezTo>
                    <a:pt x="441" y="306"/>
                    <a:pt x="441" y="306"/>
                    <a:pt x="441" y="306"/>
                  </a:cubicBezTo>
                  <a:cubicBezTo>
                    <a:pt x="448" y="305"/>
                    <a:pt x="448" y="305"/>
                    <a:pt x="448" y="305"/>
                  </a:cubicBezTo>
                  <a:lnTo>
                    <a:pt x="455" y="31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09" name="Freeform 716">
              <a:extLst>
                <a:ext uri="{FF2B5EF4-FFF2-40B4-BE49-F238E27FC236}">
                  <a16:creationId xmlns:a16="http://schemas.microsoft.com/office/drawing/2014/main" id="{F1EF724A-154B-ED42-A532-90D86258AD62}"/>
                </a:ext>
              </a:extLst>
            </p:cNvPr>
            <p:cNvSpPr>
              <a:spLocks/>
            </p:cNvSpPr>
            <p:nvPr/>
          </p:nvSpPr>
          <p:spPr bwMode="auto">
            <a:xfrm>
              <a:off x="2644107" y="12188777"/>
              <a:ext cx="63500" cy="47625"/>
            </a:xfrm>
            <a:custGeom>
              <a:avLst/>
              <a:gdLst>
                <a:gd name="T0" fmla="*/ 4 w 20"/>
                <a:gd name="T1" fmla="*/ 15 h 15"/>
                <a:gd name="T2" fmla="*/ 2 w 20"/>
                <a:gd name="T3" fmla="*/ 14 h 15"/>
                <a:gd name="T4" fmla="*/ 1 w 20"/>
                <a:gd name="T5" fmla="*/ 13 h 15"/>
                <a:gd name="T6" fmla="*/ 2 w 20"/>
                <a:gd name="T7" fmla="*/ 10 h 15"/>
                <a:gd name="T8" fmla="*/ 3 w 20"/>
                <a:gd name="T9" fmla="*/ 8 h 15"/>
                <a:gd name="T10" fmla="*/ 2 w 20"/>
                <a:gd name="T11" fmla="*/ 3 h 15"/>
                <a:gd name="T12" fmla="*/ 3 w 20"/>
                <a:gd name="T13" fmla="*/ 1 h 15"/>
                <a:gd name="T14" fmla="*/ 5 w 20"/>
                <a:gd name="T15" fmla="*/ 0 h 15"/>
                <a:gd name="T16" fmla="*/ 7 w 20"/>
                <a:gd name="T17" fmla="*/ 2 h 15"/>
                <a:gd name="T18" fmla="*/ 10 w 20"/>
                <a:gd name="T19" fmla="*/ 2 h 15"/>
                <a:gd name="T20" fmla="*/ 13 w 20"/>
                <a:gd name="T21" fmla="*/ 1 h 15"/>
                <a:gd name="T22" fmla="*/ 15 w 20"/>
                <a:gd name="T23" fmla="*/ 2 h 15"/>
                <a:gd name="T24" fmla="*/ 17 w 20"/>
                <a:gd name="T25" fmla="*/ 3 h 15"/>
                <a:gd name="T26" fmla="*/ 20 w 20"/>
                <a:gd name="T27" fmla="*/ 3 h 15"/>
                <a:gd name="T28" fmla="*/ 18 w 20"/>
                <a:gd name="T29" fmla="*/ 6 h 15"/>
                <a:gd name="T30" fmla="*/ 19 w 20"/>
                <a:gd name="T31" fmla="*/ 8 h 15"/>
                <a:gd name="T32" fmla="*/ 17 w 20"/>
                <a:gd name="T33" fmla="*/ 11 h 15"/>
                <a:gd name="T34" fmla="*/ 15 w 20"/>
                <a:gd name="T35" fmla="*/ 13 h 15"/>
                <a:gd name="T36" fmla="*/ 13 w 20"/>
                <a:gd name="T37" fmla="*/ 14 h 15"/>
                <a:gd name="T38" fmla="*/ 10 w 20"/>
                <a:gd name="T39" fmla="*/ 13 h 15"/>
                <a:gd name="T40" fmla="*/ 6 w 20"/>
                <a:gd name="T41" fmla="*/ 14 h 15"/>
                <a:gd name="T42" fmla="*/ 4 w 20"/>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5">
                  <a:moveTo>
                    <a:pt x="4" y="15"/>
                  </a:moveTo>
                  <a:cubicBezTo>
                    <a:pt x="4" y="14"/>
                    <a:pt x="3" y="14"/>
                    <a:pt x="2" y="14"/>
                  </a:cubicBezTo>
                  <a:cubicBezTo>
                    <a:pt x="1" y="14"/>
                    <a:pt x="1" y="14"/>
                    <a:pt x="1" y="13"/>
                  </a:cubicBezTo>
                  <a:cubicBezTo>
                    <a:pt x="1" y="12"/>
                    <a:pt x="1" y="10"/>
                    <a:pt x="2" y="10"/>
                  </a:cubicBezTo>
                  <a:cubicBezTo>
                    <a:pt x="2" y="9"/>
                    <a:pt x="3" y="9"/>
                    <a:pt x="3" y="8"/>
                  </a:cubicBezTo>
                  <a:cubicBezTo>
                    <a:pt x="4" y="6"/>
                    <a:pt x="0" y="5"/>
                    <a:pt x="2" y="3"/>
                  </a:cubicBezTo>
                  <a:cubicBezTo>
                    <a:pt x="2" y="2"/>
                    <a:pt x="3" y="2"/>
                    <a:pt x="3" y="1"/>
                  </a:cubicBezTo>
                  <a:cubicBezTo>
                    <a:pt x="4" y="0"/>
                    <a:pt x="4" y="0"/>
                    <a:pt x="5" y="0"/>
                  </a:cubicBezTo>
                  <a:cubicBezTo>
                    <a:pt x="6" y="1"/>
                    <a:pt x="6" y="1"/>
                    <a:pt x="7" y="2"/>
                  </a:cubicBezTo>
                  <a:cubicBezTo>
                    <a:pt x="8" y="2"/>
                    <a:pt x="9" y="2"/>
                    <a:pt x="10" y="2"/>
                  </a:cubicBezTo>
                  <a:cubicBezTo>
                    <a:pt x="11" y="2"/>
                    <a:pt x="12" y="1"/>
                    <a:pt x="13" y="1"/>
                  </a:cubicBezTo>
                  <a:cubicBezTo>
                    <a:pt x="14" y="1"/>
                    <a:pt x="14" y="1"/>
                    <a:pt x="15" y="2"/>
                  </a:cubicBezTo>
                  <a:cubicBezTo>
                    <a:pt x="16" y="3"/>
                    <a:pt x="16" y="3"/>
                    <a:pt x="17" y="3"/>
                  </a:cubicBezTo>
                  <a:cubicBezTo>
                    <a:pt x="18" y="3"/>
                    <a:pt x="19" y="2"/>
                    <a:pt x="20" y="3"/>
                  </a:cubicBezTo>
                  <a:cubicBezTo>
                    <a:pt x="20" y="4"/>
                    <a:pt x="19" y="5"/>
                    <a:pt x="18" y="6"/>
                  </a:cubicBezTo>
                  <a:cubicBezTo>
                    <a:pt x="18" y="7"/>
                    <a:pt x="19" y="7"/>
                    <a:pt x="19" y="8"/>
                  </a:cubicBezTo>
                  <a:cubicBezTo>
                    <a:pt x="19" y="9"/>
                    <a:pt x="18" y="10"/>
                    <a:pt x="17" y="11"/>
                  </a:cubicBezTo>
                  <a:cubicBezTo>
                    <a:pt x="16" y="11"/>
                    <a:pt x="16" y="12"/>
                    <a:pt x="15" y="13"/>
                  </a:cubicBezTo>
                  <a:cubicBezTo>
                    <a:pt x="15" y="14"/>
                    <a:pt x="14" y="14"/>
                    <a:pt x="13" y="14"/>
                  </a:cubicBezTo>
                  <a:cubicBezTo>
                    <a:pt x="12" y="14"/>
                    <a:pt x="11" y="13"/>
                    <a:pt x="10" y="13"/>
                  </a:cubicBezTo>
                  <a:cubicBezTo>
                    <a:pt x="9" y="14"/>
                    <a:pt x="7" y="14"/>
                    <a:pt x="6" y="14"/>
                  </a:cubicBezTo>
                  <a:cubicBezTo>
                    <a:pt x="6" y="14"/>
                    <a:pt x="4" y="15"/>
                    <a:pt x="4" y="1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2" name="Freeform 717">
              <a:extLst>
                <a:ext uri="{FF2B5EF4-FFF2-40B4-BE49-F238E27FC236}">
                  <a16:creationId xmlns:a16="http://schemas.microsoft.com/office/drawing/2014/main" id="{32508C88-27B7-A642-BB56-DEDCDCFA8B0B}"/>
                </a:ext>
              </a:extLst>
            </p:cNvPr>
            <p:cNvSpPr>
              <a:spLocks/>
            </p:cNvSpPr>
            <p:nvPr/>
          </p:nvSpPr>
          <p:spPr bwMode="auto">
            <a:xfrm>
              <a:off x="2726657" y="12157026"/>
              <a:ext cx="38100" cy="41275"/>
            </a:xfrm>
            <a:custGeom>
              <a:avLst/>
              <a:gdLst>
                <a:gd name="T0" fmla="*/ 2 w 12"/>
                <a:gd name="T1" fmla="*/ 11 h 13"/>
                <a:gd name="T2" fmla="*/ 1 w 12"/>
                <a:gd name="T3" fmla="*/ 11 h 13"/>
                <a:gd name="T4" fmla="*/ 0 w 12"/>
                <a:gd name="T5" fmla="*/ 10 h 13"/>
                <a:gd name="T6" fmla="*/ 2 w 12"/>
                <a:gd name="T7" fmla="*/ 9 h 13"/>
                <a:gd name="T8" fmla="*/ 4 w 12"/>
                <a:gd name="T9" fmla="*/ 8 h 13"/>
                <a:gd name="T10" fmla="*/ 4 w 12"/>
                <a:gd name="T11" fmla="*/ 7 h 13"/>
                <a:gd name="T12" fmla="*/ 5 w 12"/>
                <a:gd name="T13" fmla="*/ 5 h 13"/>
                <a:gd name="T14" fmla="*/ 5 w 12"/>
                <a:gd name="T15" fmla="*/ 4 h 13"/>
                <a:gd name="T16" fmla="*/ 5 w 12"/>
                <a:gd name="T17" fmla="*/ 3 h 13"/>
                <a:gd name="T18" fmla="*/ 5 w 12"/>
                <a:gd name="T19" fmla="*/ 2 h 13"/>
                <a:gd name="T20" fmla="*/ 7 w 12"/>
                <a:gd name="T21" fmla="*/ 0 h 13"/>
                <a:gd name="T22" fmla="*/ 9 w 12"/>
                <a:gd name="T23" fmla="*/ 1 h 13"/>
                <a:gd name="T24" fmla="*/ 9 w 12"/>
                <a:gd name="T25" fmla="*/ 2 h 13"/>
                <a:gd name="T26" fmla="*/ 11 w 12"/>
                <a:gd name="T27" fmla="*/ 5 h 13"/>
                <a:gd name="T28" fmla="*/ 10 w 12"/>
                <a:gd name="T29" fmla="*/ 6 h 13"/>
                <a:gd name="T30" fmla="*/ 9 w 12"/>
                <a:gd name="T31" fmla="*/ 7 h 13"/>
                <a:gd name="T32" fmla="*/ 7 w 12"/>
                <a:gd name="T33" fmla="*/ 10 h 13"/>
                <a:gd name="T34" fmla="*/ 6 w 12"/>
                <a:gd name="T35" fmla="*/ 12 h 13"/>
                <a:gd name="T36" fmla="*/ 5 w 12"/>
                <a:gd name="T37" fmla="*/ 12 h 13"/>
                <a:gd name="T38" fmla="*/ 4 w 12"/>
                <a:gd name="T39" fmla="*/ 11 h 13"/>
                <a:gd name="T40" fmla="*/ 2 w 12"/>
                <a:gd name="T4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3">
                  <a:moveTo>
                    <a:pt x="2" y="11"/>
                  </a:moveTo>
                  <a:cubicBezTo>
                    <a:pt x="2" y="12"/>
                    <a:pt x="1" y="11"/>
                    <a:pt x="1" y="11"/>
                  </a:cubicBezTo>
                  <a:cubicBezTo>
                    <a:pt x="1" y="11"/>
                    <a:pt x="0" y="10"/>
                    <a:pt x="0" y="10"/>
                  </a:cubicBezTo>
                  <a:cubicBezTo>
                    <a:pt x="0" y="9"/>
                    <a:pt x="1" y="9"/>
                    <a:pt x="2" y="9"/>
                  </a:cubicBezTo>
                  <a:cubicBezTo>
                    <a:pt x="3" y="8"/>
                    <a:pt x="3" y="8"/>
                    <a:pt x="4" y="8"/>
                  </a:cubicBezTo>
                  <a:cubicBezTo>
                    <a:pt x="4" y="8"/>
                    <a:pt x="4" y="7"/>
                    <a:pt x="4" y="7"/>
                  </a:cubicBezTo>
                  <a:cubicBezTo>
                    <a:pt x="4" y="6"/>
                    <a:pt x="5" y="6"/>
                    <a:pt x="5" y="5"/>
                  </a:cubicBezTo>
                  <a:cubicBezTo>
                    <a:pt x="5" y="5"/>
                    <a:pt x="5" y="5"/>
                    <a:pt x="5" y="4"/>
                  </a:cubicBezTo>
                  <a:cubicBezTo>
                    <a:pt x="5" y="4"/>
                    <a:pt x="5" y="3"/>
                    <a:pt x="5" y="3"/>
                  </a:cubicBezTo>
                  <a:cubicBezTo>
                    <a:pt x="5" y="3"/>
                    <a:pt x="5" y="2"/>
                    <a:pt x="5" y="2"/>
                  </a:cubicBezTo>
                  <a:cubicBezTo>
                    <a:pt x="6" y="1"/>
                    <a:pt x="6" y="1"/>
                    <a:pt x="7" y="0"/>
                  </a:cubicBezTo>
                  <a:cubicBezTo>
                    <a:pt x="7" y="0"/>
                    <a:pt x="8" y="0"/>
                    <a:pt x="9" y="1"/>
                  </a:cubicBezTo>
                  <a:cubicBezTo>
                    <a:pt x="9" y="1"/>
                    <a:pt x="9" y="2"/>
                    <a:pt x="9" y="2"/>
                  </a:cubicBezTo>
                  <a:cubicBezTo>
                    <a:pt x="10" y="3"/>
                    <a:pt x="12" y="3"/>
                    <a:pt x="11" y="5"/>
                  </a:cubicBezTo>
                  <a:cubicBezTo>
                    <a:pt x="11" y="5"/>
                    <a:pt x="10" y="5"/>
                    <a:pt x="10" y="6"/>
                  </a:cubicBezTo>
                  <a:cubicBezTo>
                    <a:pt x="9" y="6"/>
                    <a:pt x="9" y="7"/>
                    <a:pt x="9" y="7"/>
                  </a:cubicBezTo>
                  <a:cubicBezTo>
                    <a:pt x="8" y="8"/>
                    <a:pt x="8" y="9"/>
                    <a:pt x="7" y="10"/>
                  </a:cubicBezTo>
                  <a:cubicBezTo>
                    <a:pt x="7" y="11"/>
                    <a:pt x="7" y="12"/>
                    <a:pt x="6" y="12"/>
                  </a:cubicBezTo>
                  <a:cubicBezTo>
                    <a:pt x="6" y="13"/>
                    <a:pt x="6" y="12"/>
                    <a:pt x="5" y="12"/>
                  </a:cubicBezTo>
                  <a:cubicBezTo>
                    <a:pt x="5" y="11"/>
                    <a:pt x="5" y="11"/>
                    <a:pt x="4" y="11"/>
                  </a:cubicBezTo>
                  <a:cubicBezTo>
                    <a:pt x="3" y="11"/>
                    <a:pt x="3" y="11"/>
                    <a:pt x="2"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3" name="Freeform 718">
              <a:extLst>
                <a:ext uri="{FF2B5EF4-FFF2-40B4-BE49-F238E27FC236}">
                  <a16:creationId xmlns:a16="http://schemas.microsoft.com/office/drawing/2014/main" id="{8F183760-0CCF-A844-B3E3-94580D9A33B8}"/>
                </a:ext>
              </a:extLst>
            </p:cNvPr>
            <p:cNvSpPr>
              <a:spLocks/>
            </p:cNvSpPr>
            <p:nvPr/>
          </p:nvSpPr>
          <p:spPr bwMode="auto">
            <a:xfrm>
              <a:off x="2872707" y="12331651"/>
              <a:ext cx="38100" cy="28575"/>
            </a:xfrm>
            <a:custGeom>
              <a:avLst/>
              <a:gdLst>
                <a:gd name="T0" fmla="*/ 2 w 12"/>
                <a:gd name="T1" fmla="*/ 8 h 9"/>
                <a:gd name="T2" fmla="*/ 0 w 12"/>
                <a:gd name="T3" fmla="*/ 6 h 9"/>
                <a:gd name="T4" fmla="*/ 2 w 12"/>
                <a:gd name="T5" fmla="*/ 3 h 9"/>
                <a:gd name="T6" fmla="*/ 3 w 12"/>
                <a:gd name="T7" fmla="*/ 1 h 9"/>
                <a:gd name="T8" fmla="*/ 6 w 12"/>
                <a:gd name="T9" fmla="*/ 2 h 9"/>
                <a:gd name="T10" fmla="*/ 8 w 12"/>
                <a:gd name="T11" fmla="*/ 1 h 9"/>
                <a:gd name="T12" fmla="*/ 10 w 12"/>
                <a:gd name="T13" fmla="*/ 0 h 9"/>
                <a:gd name="T14" fmla="*/ 12 w 12"/>
                <a:gd name="T15" fmla="*/ 0 h 9"/>
                <a:gd name="T16" fmla="*/ 11 w 12"/>
                <a:gd name="T17" fmla="*/ 3 h 9"/>
                <a:gd name="T18" fmla="*/ 10 w 12"/>
                <a:gd name="T19" fmla="*/ 5 h 9"/>
                <a:gd name="T20" fmla="*/ 7 w 12"/>
                <a:gd name="T21" fmla="*/ 5 h 9"/>
                <a:gd name="T22" fmla="*/ 5 w 12"/>
                <a:gd name="T23" fmla="*/ 7 h 9"/>
                <a:gd name="T24" fmla="*/ 3 w 12"/>
                <a:gd name="T25" fmla="*/ 8 h 9"/>
                <a:gd name="T26" fmla="*/ 2 w 12"/>
                <a:gd name="T2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9">
                  <a:moveTo>
                    <a:pt x="2" y="8"/>
                  </a:moveTo>
                  <a:cubicBezTo>
                    <a:pt x="1" y="7"/>
                    <a:pt x="0" y="7"/>
                    <a:pt x="0" y="6"/>
                  </a:cubicBezTo>
                  <a:cubicBezTo>
                    <a:pt x="0" y="5"/>
                    <a:pt x="1" y="4"/>
                    <a:pt x="2" y="3"/>
                  </a:cubicBezTo>
                  <a:cubicBezTo>
                    <a:pt x="2" y="2"/>
                    <a:pt x="1" y="1"/>
                    <a:pt x="3" y="1"/>
                  </a:cubicBezTo>
                  <a:cubicBezTo>
                    <a:pt x="4" y="1"/>
                    <a:pt x="4" y="2"/>
                    <a:pt x="6" y="2"/>
                  </a:cubicBezTo>
                  <a:cubicBezTo>
                    <a:pt x="7" y="2"/>
                    <a:pt x="8" y="2"/>
                    <a:pt x="8" y="1"/>
                  </a:cubicBezTo>
                  <a:cubicBezTo>
                    <a:pt x="9" y="0"/>
                    <a:pt x="10" y="0"/>
                    <a:pt x="10" y="0"/>
                  </a:cubicBezTo>
                  <a:cubicBezTo>
                    <a:pt x="11" y="0"/>
                    <a:pt x="12" y="0"/>
                    <a:pt x="12" y="0"/>
                  </a:cubicBezTo>
                  <a:cubicBezTo>
                    <a:pt x="12" y="1"/>
                    <a:pt x="11" y="2"/>
                    <a:pt x="11" y="3"/>
                  </a:cubicBezTo>
                  <a:cubicBezTo>
                    <a:pt x="11" y="4"/>
                    <a:pt x="10" y="4"/>
                    <a:pt x="10" y="5"/>
                  </a:cubicBezTo>
                  <a:cubicBezTo>
                    <a:pt x="9" y="5"/>
                    <a:pt x="8" y="5"/>
                    <a:pt x="7" y="5"/>
                  </a:cubicBezTo>
                  <a:cubicBezTo>
                    <a:pt x="6" y="6"/>
                    <a:pt x="5" y="7"/>
                    <a:pt x="5" y="7"/>
                  </a:cubicBezTo>
                  <a:cubicBezTo>
                    <a:pt x="4" y="8"/>
                    <a:pt x="4" y="8"/>
                    <a:pt x="3" y="8"/>
                  </a:cubicBezTo>
                  <a:cubicBezTo>
                    <a:pt x="2" y="9"/>
                    <a:pt x="2" y="8"/>
                    <a:pt x="2" y="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4" name="Freeform 719">
              <a:extLst>
                <a:ext uri="{FF2B5EF4-FFF2-40B4-BE49-F238E27FC236}">
                  <a16:creationId xmlns:a16="http://schemas.microsoft.com/office/drawing/2014/main" id="{7A74561C-C2AF-6C47-BA29-0DA123C6C878}"/>
                </a:ext>
              </a:extLst>
            </p:cNvPr>
            <p:cNvSpPr>
              <a:spLocks/>
            </p:cNvSpPr>
            <p:nvPr/>
          </p:nvSpPr>
          <p:spPr bwMode="auto">
            <a:xfrm>
              <a:off x="1443958" y="8197801"/>
              <a:ext cx="28575" cy="38100"/>
            </a:xfrm>
            <a:custGeom>
              <a:avLst/>
              <a:gdLst>
                <a:gd name="T0" fmla="*/ 5 w 9"/>
                <a:gd name="T1" fmla="*/ 11 h 12"/>
                <a:gd name="T2" fmla="*/ 4 w 9"/>
                <a:gd name="T3" fmla="*/ 12 h 12"/>
                <a:gd name="T4" fmla="*/ 2 w 9"/>
                <a:gd name="T5" fmla="*/ 12 h 12"/>
                <a:gd name="T6" fmla="*/ 0 w 9"/>
                <a:gd name="T7" fmla="*/ 10 h 12"/>
                <a:gd name="T8" fmla="*/ 1 w 9"/>
                <a:gd name="T9" fmla="*/ 9 h 12"/>
                <a:gd name="T10" fmla="*/ 3 w 9"/>
                <a:gd name="T11" fmla="*/ 7 h 12"/>
                <a:gd name="T12" fmla="*/ 3 w 9"/>
                <a:gd name="T13" fmla="*/ 6 h 12"/>
                <a:gd name="T14" fmla="*/ 3 w 9"/>
                <a:gd name="T15" fmla="*/ 5 h 12"/>
                <a:gd name="T16" fmla="*/ 3 w 9"/>
                <a:gd name="T17" fmla="*/ 5 h 12"/>
                <a:gd name="T18" fmla="*/ 2 w 9"/>
                <a:gd name="T19" fmla="*/ 5 h 12"/>
                <a:gd name="T20" fmla="*/ 3 w 9"/>
                <a:gd name="T21" fmla="*/ 3 h 12"/>
                <a:gd name="T22" fmla="*/ 4 w 9"/>
                <a:gd name="T23" fmla="*/ 3 h 12"/>
                <a:gd name="T24" fmla="*/ 4 w 9"/>
                <a:gd name="T25" fmla="*/ 2 h 12"/>
                <a:gd name="T26" fmla="*/ 5 w 9"/>
                <a:gd name="T27" fmla="*/ 1 h 12"/>
                <a:gd name="T28" fmla="*/ 6 w 9"/>
                <a:gd name="T29" fmla="*/ 2 h 12"/>
                <a:gd name="T30" fmla="*/ 6 w 9"/>
                <a:gd name="T31" fmla="*/ 3 h 12"/>
                <a:gd name="T32" fmla="*/ 6 w 9"/>
                <a:gd name="T33" fmla="*/ 4 h 12"/>
                <a:gd name="T34" fmla="*/ 6 w 9"/>
                <a:gd name="T35" fmla="*/ 5 h 12"/>
                <a:gd name="T36" fmla="*/ 6 w 9"/>
                <a:gd name="T37" fmla="*/ 5 h 12"/>
                <a:gd name="T38" fmla="*/ 7 w 9"/>
                <a:gd name="T39" fmla="*/ 3 h 12"/>
                <a:gd name="T40" fmla="*/ 8 w 9"/>
                <a:gd name="T41" fmla="*/ 2 h 12"/>
                <a:gd name="T42" fmla="*/ 9 w 9"/>
                <a:gd name="T43" fmla="*/ 2 h 12"/>
                <a:gd name="T44" fmla="*/ 9 w 9"/>
                <a:gd name="T45" fmla="*/ 3 h 12"/>
                <a:gd name="T46" fmla="*/ 9 w 9"/>
                <a:gd name="T47" fmla="*/ 5 h 12"/>
                <a:gd name="T48" fmla="*/ 8 w 9"/>
                <a:gd name="T49" fmla="*/ 6 h 12"/>
                <a:gd name="T50" fmla="*/ 8 w 9"/>
                <a:gd name="T51" fmla="*/ 7 h 12"/>
                <a:gd name="T52" fmla="*/ 8 w 9"/>
                <a:gd name="T53" fmla="*/ 8 h 12"/>
                <a:gd name="T54" fmla="*/ 7 w 9"/>
                <a:gd name="T55" fmla="*/ 9 h 12"/>
                <a:gd name="T56" fmla="*/ 5 w 9"/>
                <a:gd name="T5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2">
                  <a:moveTo>
                    <a:pt x="5" y="11"/>
                  </a:moveTo>
                  <a:cubicBezTo>
                    <a:pt x="5" y="12"/>
                    <a:pt x="5" y="12"/>
                    <a:pt x="4" y="12"/>
                  </a:cubicBezTo>
                  <a:cubicBezTo>
                    <a:pt x="3" y="12"/>
                    <a:pt x="3" y="12"/>
                    <a:pt x="2" y="12"/>
                  </a:cubicBezTo>
                  <a:cubicBezTo>
                    <a:pt x="1" y="11"/>
                    <a:pt x="1" y="11"/>
                    <a:pt x="0" y="10"/>
                  </a:cubicBezTo>
                  <a:cubicBezTo>
                    <a:pt x="0" y="10"/>
                    <a:pt x="1" y="10"/>
                    <a:pt x="1" y="9"/>
                  </a:cubicBezTo>
                  <a:cubicBezTo>
                    <a:pt x="2" y="9"/>
                    <a:pt x="3" y="8"/>
                    <a:pt x="3" y="7"/>
                  </a:cubicBezTo>
                  <a:cubicBezTo>
                    <a:pt x="3" y="7"/>
                    <a:pt x="4" y="6"/>
                    <a:pt x="3" y="6"/>
                  </a:cubicBezTo>
                  <a:cubicBezTo>
                    <a:pt x="3" y="6"/>
                    <a:pt x="3" y="5"/>
                    <a:pt x="3" y="5"/>
                  </a:cubicBezTo>
                  <a:cubicBezTo>
                    <a:pt x="3" y="5"/>
                    <a:pt x="3" y="5"/>
                    <a:pt x="3" y="5"/>
                  </a:cubicBezTo>
                  <a:cubicBezTo>
                    <a:pt x="2" y="5"/>
                    <a:pt x="2" y="5"/>
                    <a:pt x="2" y="5"/>
                  </a:cubicBezTo>
                  <a:cubicBezTo>
                    <a:pt x="2" y="4"/>
                    <a:pt x="2" y="4"/>
                    <a:pt x="3" y="3"/>
                  </a:cubicBezTo>
                  <a:cubicBezTo>
                    <a:pt x="3" y="3"/>
                    <a:pt x="3" y="3"/>
                    <a:pt x="4" y="3"/>
                  </a:cubicBezTo>
                  <a:cubicBezTo>
                    <a:pt x="4" y="3"/>
                    <a:pt x="4" y="2"/>
                    <a:pt x="4" y="2"/>
                  </a:cubicBezTo>
                  <a:cubicBezTo>
                    <a:pt x="4" y="2"/>
                    <a:pt x="4" y="1"/>
                    <a:pt x="5" y="1"/>
                  </a:cubicBezTo>
                  <a:cubicBezTo>
                    <a:pt x="5" y="0"/>
                    <a:pt x="6" y="1"/>
                    <a:pt x="6" y="2"/>
                  </a:cubicBezTo>
                  <a:cubicBezTo>
                    <a:pt x="6" y="2"/>
                    <a:pt x="6" y="2"/>
                    <a:pt x="6" y="3"/>
                  </a:cubicBezTo>
                  <a:cubicBezTo>
                    <a:pt x="6" y="3"/>
                    <a:pt x="6" y="3"/>
                    <a:pt x="6" y="4"/>
                  </a:cubicBezTo>
                  <a:cubicBezTo>
                    <a:pt x="6" y="4"/>
                    <a:pt x="6" y="4"/>
                    <a:pt x="6" y="5"/>
                  </a:cubicBezTo>
                  <a:cubicBezTo>
                    <a:pt x="6" y="5"/>
                    <a:pt x="6" y="5"/>
                    <a:pt x="6" y="5"/>
                  </a:cubicBezTo>
                  <a:cubicBezTo>
                    <a:pt x="7" y="5"/>
                    <a:pt x="7" y="4"/>
                    <a:pt x="7" y="3"/>
                  </a:cubicBezTo>
                  <a:cubicBezTo>
                    <a:pt x="7" y="3"/>
                    <a:pt x="7" y="3"/>
                    <a:pt x="8" y="2"/>
                  </a:cubicBezTo>
                  <a:cubicBezTo>
                    <a:pt x="8" y="2"/>
                    <a:pt x="8" y="2"/>
                    <a:pt x="9" y="2"/>
                  </a:cubicBezTo>
                  <a:cubicBezTo>
                    <a:pt x="9" y="2"/>
                    <a:pt x="9" y="3"/>
                    <a:pt x="9" y="3"/>
                  </a:cubicBezTo>
                  <a:cubicBezTo>
                    <a:pt x="9" y="4"/>
                    <a:pt x="9" y="4"/>
                    <a:pt x="9" y="5"/>
                  </a:cubicBezTo>
                  <a:cubicBezTo>
                    <a:pt x="9" y="5"/>
                    <a:pt x="9" y="5"/>
                    <a:pt x="8" y="6"/>
                  </a:cubicBezTo>
                  <a:cubicBezTo>
                    <a:pt x="8" y="6"/>
                    <a:pt x="8" y="6"/>
                    <a:pt x="8" y="7"/>
                  </a:cubicBezTo>
                  <a:cubicBezTo>
                    <a:pt x="8" y="7"/>
                    <a:pt x="8" y="7"/>
                    <a:pt x="8" y="8"/>
                  </a:cubicBezTo>
                  <a:cubicBezTo>
                    <a:pt x="7" y="8"/>
                    <a:pt x="7" y="8"/>
                    <a:pt x="7" y="9"/>
                  </a:cubicBezTo>
                  <a:cubicBezTo>
                    <a:pt x="7" y="10"/>
                    <a:pt x="6" y="11"/>
                    <a:pt x="5" y="1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5" name="Freeform 720">
              <a:extLst>
                <a:ext uri="{FF2B5EF4-FFF2-40B4-BE49-F238E27FC236}">
                  <a16:creationId xmlns:a16="http://schemas.microsoft.com/office/drawing/2014/main" id="{7CA49722-2C62-AF41-B772-8925FBD79F45}"/>
                </a:ext>
              </a:extLst>
            </p:cNvPr>
            <p:cNvSpPr>
              <a:spLocks/>
            </p:cNvSpPr>
            <p:nvPr/>
          </p:nvSpPr>
          <p:spPr bwMode="auto">
            <a:xfrm>
              <a:off x="1348708" y="8353377"/>
              <a:ext cx="15875" cy="15875"/>
            </a:xfrm>
            <a:custGeom>
              <a:avLst/>
              <a:gdLst>
                <a:gd name="T0" fmla="*/ 3 w 5"/>
                <a:gd name="T1" fmla="*/ 4 h 5"/>
                <a:gd name="T2" fmla="*/ 2 w 5"/>
                <a:gd name="T3" fmla="*/ 5 h 5"/>
                <a:gd name="T4" fmla="*/ 1 w 5"/>
                <a:gd name="T5" fmla="*/ 4 h 5"/>
                <a:gd name="T6" fmla="*/ 0 w 5"/>
                <a:gd name="T7" fmla="*/ 2 h 5"/>
                <a:gd name="T8" fmla="*/ 1 w 5"/>
                <a:gd name="T9" fmla="*/ 2 h 5"/>
                <a:gd name="T10" fmla="*/ 2 w 5"/>
                <a:gd name="T11" fmla="*/ 2 h 5"/>
                <a:gd name="T12" fmla="*/ 3 w 5"/>
                <a:gd name="T13" fmla="*/ 1 h 5"/>
                <a:gd name="T14" fmla="*/ 5 w 5"/>
                <a:gd name="T15" fmla="*/ 1 h 5"/>
                <a:gd name="T16" fmla="*/ 5 w 5"/>
                <a:gd name="T17" fmla="*/ 2 h 5"/>
                <a:gd name="T18" fmla="*/ 5 w 5"/>
                <a:gd name="T19" fmla="*/ 4 h 5"/>
                <a:gd name="T20" fmla="*/ 5 w 5"/>
                <a:gd name="T21" fmla="*/ 4 h 5"/>
                <a:gd name="T22" fmla="*/ 4 w 5"/>
                <a:gd name="T23" fmla="*/ 4 h 5"/>
                <a:gd name="T24" fmla="*/ 3 w 5"/>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3" y="4"/>
                  </a:moveTo>
                  <a:cubicBezTo>
                    <a:pt x="2" y="5"/>
                    <a:pt x="2" y="5"/>
                    <a:pt x="2" y="5"/>
                  </a:cubicBezTo>
                  <a:cubicBezTo>
                    <a:pt x="1" y="5"/>
                    <a:pt x="1" y="5"/>
                    <a:pt x="1" y="4"/>
                  </a:cubicBezTo>
                  <a:cubicBezTo>
                    <a:pt x="0" y="4"/>
                    <a:pt x="0" y="3"/>
                    <a:pt x="0" y="2"/>
                  </a:cubicBezTo>
                  <a:cubicBezTo>
                    <a:pt x="1" y="2"/>
                    <a:pt x="1" y="2"/>
                    <a:pt x="1" y="2"/>
                  </a:cubicBezTo>
                  <a:cubicBezTo>
                    <a:pt x="2" y="2"/>
                    <a:pt x="2" y="2"/>
                    <a:pt x="2" y="2"/>
                  </a:cubicBezTo>
                  <a:cubicBezTo>
                    <a:pt x="3" y="2"/>
                    <a:pt x="3" y="1"/>
                    <a:pt x="3" y="1"/>
                  </a:cubicBezTo>
                  <a:cubicBezTo>
                    <a:pt x="3" y="1"/>
                    <a:pt x="5" y="0"/>
                    <a:pt x="5" y="1"/>
                  </a:cubicBezTo>
                  <a:cubicBezTo>
                    <a:pt x="5" y="2"/>
                    <a:pt x="5" y="2"/>
                    <a:pt x="5" y="2"/>
                  </a:cubicBezTo>
                  <a:cubicBezTo>
                    <a:pt x="5" y="3"/>
                    <a:pt x="5" y="4"/>
                    <a:pt x="5" y="4"/>
                  </a:cubicBezTo>
                  <a:cubicBezTo>
                    <a:pt x="5" y="4"/>
                    <a:pt x="5" y="4"/>
                    <a:pt x="5" y="4"/>
                  </a:cubicBezTo>
                  <a:cubicBezTo>
                    <a:pt x="4" y="5"/>
                    <a:pt x="4" y="5"/>
                    <a:pt x="4" y="4"/>
                  </a:cubicBezTo>
                  <a:cubicBezTo>
                    <a:pt x="3" y="4"/>
                    <a:pt x="3" y="4"/>
                    <a:pt x="3" y="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6" name="Freeform 721">
              <a:extLst>
                <a:ext uri="{FF2B5EF4-FFF2-40B4-BE49-F238E27FC236}">
                  <a16:creationId xmlns:a16="http://schemas.microsoft.com/office/drawing/2014/main" id="{37831079-E066-9C4C-96CA-A54AE4AAE357}"/>
                </a:ext>
              </a:extLst>
            </p:cNvPr>
            <p:cNvSpPr>
              <a:spLocks/>
            </p:cNvSpPr>
            <p:nvPr/>
          </p:nvSpPr>
          <p:spPr bwMode="auto">
            <a:xfrm>
              <a:off x="1348707" y="8334326"/>
              <a:ext cx="12700" cy="12700"/>
            </a:xfrm>
            <a:custGeom>
              <a:avLst/>
              <a:gdLst>
                <a:gd name="T0" fmla="*/ 0 w 4"/>
                <a:gd name="T1" fmla="*/ 2 h 4"/>
                <a:gd name="T2" fmla="*/ 1 w 4"/>
                <a:gd name="T3" fmla="*/ 0 h 4"/>
                <a:gd name="T4" fmla="*/ 3 w 4"/>
                <a:gd name="T5" fmla="*/ 1 h 4"/>
                <a:gd name="T6" fmla="*/ 4 w 4"/>
                <a:gd name="T7" fmla="*/ 3 h 4"/>
                <a:gd name="T8" fmla="*/ 3 w 4"/>
                <a:gd name="T9" fmla="*/ 3 h 4"/>
                <a:gd name="T10" fmla="*/ 2 w 4"/>
                <a:gd name="T11" fmla="*/ 4 h 4"/>
                <a:gd name="T12" fmla="*/ 1 w 4"/>
                <a:gd name="T13" fmla="*/ 3 h 4"/>
                <a:gd name="T14" fmla="*/ 0 w 4"/>
                <a:gd name="T15" fmla="*/ 3 h 4"/>
                <a:gd name="T16" fmla="*/ 0 w 4"/>
                <a:gd name="T17" fmla="*/ 3 h 4"/>
                <a:gd name="T18" fmla="*/ 0 w 4"/>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0" y="2"/>
                  </a:moveTo>
                  <a:cubicBezTo>
                    <a:pt x="0" y="1"/>
                    <a:pt x="1" y="0"/>
                    <a:pt x="1" y="0"/>
                  </a:cubicBezTo>
                  <a:cubicBezTo>
                    <a:pt x="2" y="0"/>
                    <a:pt x="2" y="1"/>
                    <a:pt x="3" y="1"/>
                  </a:cubicBezTo>
                  <a:cubicBezTo>
                    <a:pt x="3" y="2"/>
                    <a:pt x="3" y="2"/>
                    <a:pt x="4" y="3"/>
                  </a:cubicBezTo>
                  <a:cubicBezTo>
                    <a:pt x="3" y="3"/>
                    <a:pt x="3" y="3"/>
                    <a:pt x="3" y="3"/>
                  </a:cubicBezTo>
                  <a:cubicBezTo>
                    <a:pt x="3" y="4"/>
                    <a:pt x="2" y="4"/>
                    <a:pt x="2" y="4"/>
                  </a:cubicBezTo>
                  <a:cubicBezTo>
                    <a:pt x="2" y="4"/>
                    <a:pt x="2" y="3"/>
                    <a:pt x="1" y="3"/>
                  </a:cubicBezTo>
                  <a:cubicBezTo>
                    <a:pt x="1" y="3"/>
                    <a:pt x="1" y="3"/>
                    <a:pt x="0" y="3"/>
                  </a:cubicBezTo>
                  <a:cubicBezTo>
                    <a:pt x="0" y="3"/>
                    <a:pt x="0" y="3"/>
                    <a:pt x="0" y="3"/>
                  </a:cubicBezTo>
                  <a:cubicBezTo>
                    <a:pt x="0" y="2"/>
                    <a:pt x="0" y="2"/>
                    <a:pt x="0" y="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7" name="Freeform 722">
              <a:extLst>
                <a:ext uri="{FF2B5EF4-FFF2-40B4-BE49-F238E27FC236}">
                  <a16:creationId xmlns:a16="http://schemas.microsoft.com/office/drawing/2014/main" id="{FA7D5E02-B000-C14C-9A77-835E92471134}"/>
                </a:ext>
              </a:extLst>
            </p:cNvPr>
            <p:cNvSpPr>
              <a:spLocks/>
            </p:cNvSpPr>
            <p:nvPr/>
          </p:nvSpPr>
          <p:spPr bwMode="auto">
            <a:xfrm>
              <a:off x="1348707" y="8318452"/>
              <a:ext cx="12700" cy="9525"/>
            </a:xfrm>
            <a:custGeom>
              <a:avLst/>
              <a:gdLst>
                <a:gd name="T0" fmla="*/ 1 w 4"/>
                <a:gd name="T1" fmla="*/ 3 h 3"/>
                <a:gd name="T2" fmla="*/ 1 w 4"/>
                <a:gd name="T3" fmla="*/ 3 h 3"/>
                <a:gd name="T4" fmla="*/ 0 w 4"/>
                <a:gd name="T5" fmla="*/ 2 h 3"/>
                <a:gd name="T6" fmla="*/ 2 w 4"/>
                <a:gd name="T7" fmla="*/ 1 h 3"/>
                <a:gd name="T8" fmla="*/ 3 w 4"/>
                <a:gd name="T9" fmla="*/ 1 h 3"/>
                <a:gd name="T10" fmla="*/ 3 w 4"/>
                <a:gd name="T11" fmla="*/ 0 h 3"/>
                <a:gd name="T12" fmla="*/ 4 w 4"/>
                <a:gd name="T13" fmla="*/ 0 h 3"/>
                <a:gd name="T14" fmla="*/ 4 w 4"/>
                <a:gd name="T15" fmla="*/ 2 h 3"/>
                <a:gd name="T16" fmla="*/ 4 w 4"/>
                <a:gd name="T17" fmla="*/ 2 h 3"/>
                <a:gd name="T18" fmla="*/ 3 w 4"/>
                <a:gd name="T19" fmla="*/ 3 h 3"/>
                <a:gd name="T20" fmla="*/ 2 w 4"/>
                <a:gd name="T21" fmla="*/ 3 h 3"/>
                <a:gd name="T22" fmla="*/ 1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3"/>
                  </a:moveTo>
                  <a:cubicBezTo>
                    <a:pt x="1" y="3"/>
                    <a:pt x="1" y="3"/>
                    <a:pt x="1" y="3"/>
                  </a:cubicBezTo>
                  <a:cubicBezTo>
                    <a:pt x="1" y="3"/>
                    <a:pt x="0" y="3"/>
                    <a:pt x="0" y="2"/>
                  </a:cubicBezTo>
                  <a:cubicBezTo>
                    <a:pt x="1" y="2"/>
                    <a:pt x="1" y="2"/>
                    <a:pt x="2" y="1"/>
                  </a:cubicBezTo>
                  <a:cubicBezTo>
                    <a:pt x="2" y="1"/>
                    <a:pt x="2" y="1"/>
                    <a:pt x="3" y="1"/>
                  </a:cubicBezTo>
                  <a:cubicBezTo>
                    <a:pt x="3" y="1"/>
                    <a:pt x="3" y="1"/>
                    <a:pt x="3" y="0"/>
                  </a:cubicBezTo>
                  <a:cubicBezTo>
                    <a:pt x="3" y="0"/>
                    <a:pt x="4" y="0"/>
                    <a:pt x="4" y="0"/>
                  </a:cubicBezTo>
                  <a:cubicBezTo>
                    <a:pt x="4" y="0"/>
                    <a:pt x="4" y="1"/>
                    <a:pt x="4" y="2"/>
                  </a:cubicBezTo>
                  <a:cubicBezTo>
                    <a:pt x="4" y="2"/>
                    <a:pt x="4" y="2"/>
                    <a:pt x="4" y="2"/>
                  </a:cubicBezTo>
                  <a:cubicBezTo>
                    <a:pt x="3" y="3"/>
                    <a:pt x="3" y="3"/>
                    <a:pt x="3" y="3"/>
                  </a:cubicBezTo>
                  <a:cubicBezTo>
                    <a:pt x="2" y="3"/>
                    <a:pt x="2" y="3"/>
                    <a:pt x="2" y="3"/>
                  </a:cubicBezTo>
                  <a:cubicBezTo>
                    <a:pt x="2" y="3"/>
                    <a:pt x="2" y="3"/>
                    <a:pt x="1" y="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8" name="Freeform 723">
              <a:extLst>
                <a:ext uri="{FF2B5EF4-FFF2-40B4-BE49-F238E27FC236}">
                  <a16:creationId xmlns:a16="http://schemas.microsoft.com/office/drawing/2014/main" id="{B3DB421E-F40A-BB4D-8AF1-FEB0BA58FEF0}"/>
                </a:ext>
              </a:extLst>
            </p:cNvPr>
            <p:cNvSpPr>
              <a:spLocks/>
            </p:cNvSpPr>
            <p:nvPr/>
          </p:nvSpPr>
          <p:spPr bwMode="auto">
            <a:xfrm>
              <a:off x="1891632" y="7950151"/>
              <a:ext cx="44450" cy="12700"/>
            </a:xfrm>
            <a:custGeom>
              <a:avLst/>
              <a:gdLst>
                <a:gd name="T0" fmla="*/ 1 w 14"/>
                <a:gd name="T1" fmla="*/ 4 h 4"/>
                <a:gd name="T2" fmla="*/ 5 w 14"/>
                <a:gd name="T3" fmla="*/ 4 h 4"/>
                <a:gd name="T4" fmla="*/ 6 w 14"/>
                <a:gd name="T5" fmla="*/ 3 h 4"/>
                <a:gd name="T6" fmla="*/ 6 w 14"/>
                <a:gd name="T7" fmla="*/ 3 h 4"/>
                <a:gd name="T8" fmla="*/ 7 w 14"/>
                <a:gd name="T9" fmla="*/ 3 h 4"/>
                <a:gd name="T10" fmla="*/ 8 w 14"/>
                <a:gd name="T11" fmla="*/ 3 h 4"/>
                <a:gd name="T12" fmla="*/ 8 w 14"/>
                <a:gd name="T13" fmla="*/ 3 h 4"/>
                <a:gd name="T14" fmla="*/ 9 w 14"/>
                <a:gd name="T15" fmla="*/ 3 h 4"/>
                <a:gd name="T16" fmla="*/ 12 w 14"/>
                <a:gd name="T17" fmla="*/ 2 h 4"/>
                <a:gd name="T18" fmla="*/ 13 w 14"/>
                <a:gd name="T19" fmla="*/ 1 h 4"/>
                <a:gd name="T20" fmla="*/ 13 w 14"/>
                <a:gd name="T21" fmla="*/ 1 h 4"/>
                <a:gd name="T22" fmla="*/ 14 w 14"/>
                <a:gd name="T23" fmla="*/ 0 h 4"/>
                <a:gd name="T24" fmla="*/ 13 w 14"/>
                <a:gd name="T25" fmla="*/ 0 h 4"/>
                <a:gd name="T26" fmla="*/ 11 w 14"/>
                <a:gd name="T27" fmla="*/ 0 h 4"/>
                <a:gd name="T28" fmla="*/ 9 w 14"/>
                <a:gd name="T29" fmla="*/ 0 h 4"/>
                <a:gd name="T30" fmla="*/ 7 w 14"/>
                <a:gd name="T31" fmla="*/ 1 h 4"/>
                <a:gd name="T32" fmla="*/ 6 w 14"/>
                <a:gd name="T33" fmla="*/ 1 h 4"/>
                <a:gd name="T34" fmla="*/ 4 w 14"/>
                <a:gd name="T35" fmla="*/ 2 h 4"/>
                <a:gd name="T36" fmla="*/ 3 w 14"/>
                <a:gd name="T37" fmla="*/ 2 h 4"/>
                <a:gd name="T38" fmla="*/ 2 w 14"/>
                <a:gd name="T39" fmla="*/ 3 h 4"/>
                <a:gd name="T40" fmla="*/ 0 w 14"/>
                <a:gd name="T41" fmla="*/ 4 h 4"/>
                <a:gd name="T42" fmla="*/ 2 w 14"/>
                <a:gd name="T43" fmla="*/ 4 h 4"/>
                <a:gd name="T44" fmla="*/ 1 w 14"/>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1" y="4"/>
                  </a:moveTo>
                  <a:cubicBezTo>
                    <a:pt x="2" y="4"/>
                    <a:pt x="4" y="4"/>
                    <a:pt x="5" y="4"/>
                  </a:cubicBezTo>
                  <a:cubicBezTo>
                    <a:pt x="5" y="3"/>
                    <a:pt x="6" y="3"/>
                    <a:pt x="6" y="3"/>
                  </a:cubicBezTo>
                  <a:cubicBezTo>
                    <a:pt x="6" y="3"/>
                    <a:pt x="6" y="3"/>
                    <a:pt x="6" y="3"/>
                  </a:cubicBezTo>
                  <a:cubicBezTo>
                    <a:pt x="6" y="3"/>
                    <a:pt x="7" y="3"/>
                    <a:pt x="7" y="3"/>
                  </a:cubicBezTo>
                  <a:cubicBezTo>
                    <a:pt x="7" y="3"/>
                    <a:pt x="7" y="3"/>
                    <a:pt x="8" y="3"/>
                  </a:cubicBezTo>
                  <a:cubicBezTo>
                    <a:pt x="8" y="3"/>
                    <a:pt x="8" y="3"/>
                    <a:pt x="8" y="3"/>
                  </a:cubicBezTo>
                  <a:cubicBezTo>
                    <a:pt x="9" y="3"/>
                    <a:pt x="9" y="3"/>
                    <a:pt x="9" y="3"/>
                  </a:cubicBezTo>
                  <a:cubicBezTo>
                    <a:pt x="10" y="2"/>
                    <a:pt x="11" y="2"/>
                    <a:pt x="12" y="2"/>
                  </a:cubicBezTo>
                  <a:cubicBezTo>
                    <a:pt x="12" y="2"/>
                    <a:pt x="13" y="1"/>
                    <a:pt x="13" y="1"/>
                  </a:cubicBezTo>
                  <a:cubicBezTo>
                    <a:pt x="13" y="1"/>
                    <a:pt x="13" y="1"/>
                    <a:pt x="13" y="1"/>
                  </a:cubicBezTo>
                  <a:cubicBezTo>
                    <a:pt x="13" y="0"/>
                    <a:pt x="14" y="0"/>
                    <a:pt x="14" y="0"/>
                  </a:cubicBezTo>
                  <a:cubicBezTo>
                    <a:pt x="13" y="0"/>
                    <a:pt x="13" y="0"/>
                    <a:pt x="13" y="0"/>
                  </a:cubicBezTo>
                  <a:cubicBezTo>
                    <a:pt x="12" y="0"/>
                    <a:pt x="11" y="0"/>
                    <a:pt x="11" y="0"/>
                  </a:cubicBezTo>
                  <a:cubicBezTo>
                    <a:pt x="10" y="0"/>
                    <a:pt x="10" y="0"/>
                    <a:pt x="9" y="0"/>
                  </a:cubicBezTo>
                  <a:cubicBezTo>
                    <a:pt x="8" y="0"/>
                    <a:pt x="8" y="1"/>
                    <a:pt x="7" y="1"/>
                  </a:cubicBezTo>
                  <a:cubicBezTo>
                    <a:pt x="6" y="1"/>
                    <a:pt x="6" y="1"/>
                    <a:pt x="6" y="1"/>
                  </a:cubicBezTo>
                  <a:cubicBezTo>
                    <a:pt x="5" y="1"/>
                    <a:pt x="5" y="2"/>
                    <a:pt x="4" y="2"/>
                  </a:cubicBezTo>
                  <a:cubicBezTo>
                    <a:pt x="4" y="2"/>
                    <a:pt x="3" y="2"/>
                    <a:pt x="3" y="2"/>
                  </a:cubicBezTo>
                  <a:cubicBezTo>
                    <a:pt x="2" y="3"/>
                    <a:pt x="2" y="3"/>
                    <a:pt x="2" y="3"/>
                  </a:cubicBezTo>
                  <a:cubicBezTo>
                    <a:pt x="1" y="3"/>
                    <a:pt x="1" y="3"/>
                    <a:pt x="0" y="4"/>
                  </a:cubicBezTo>
                  <a:cubicBezTo>
                    <a:pt x="0" y="4"/>
                    <a:pt x="2" y="4"/>
                    <a:pt x="2" y="4"/>
                  </a:cubicBezTo>
                  <a:lnTo>
                    <a:pt x="1" y="4"/>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9" name="Freeform 724">
              <a:extLst>
                <a:ext uri="{FF2B5EF4-FFF2-40B4-BE49-F238E27FC236}">
                  <a16:creationId xmlns:a16="http://schemas.microsoft.com/office/drawing/2014/main" id="{3F8C9226-68A6-3141-B651-D77E9039B213}"/>
                </a:ext>
              </a:extLst>
            </p:cNvPr>
            <p:cNvSpPr>
              <a:spLocks/>
            </p:cNvSpPr>
            <p:nvPr/>
          </p:nvSpPr>
          <p:spPr bwMode="auto">
            <a:xfrm>
              <a:off x="1983708" y="7959676"/>
              <a:ext cx="9525" cy="6350"/>
            </a:xfrm>
            <a:custGeom>
              <a:avLst/>
              <a:gdLst>
                <a:gd name="T0" fmla="*/ 0 w 3"/>
                <a:gd name="T1" fmla="*/ 0 h 2"/>
                <a:gd name="T2" fmla="*/ 0 w 3"/>
                <a:gd name="T3" fmla="*/ 0 h 2"/>
                <a:gd name="T4" fmla="*/ 0 w 3"/>
                <a:gd name="T5" fmla="*/ 0 h 2"/>
                <a:gd name="T6" fmla="*/ 0 w 3"/>
                <a:gd name="T7" fmla="*/ 0 h 2"/>
                <a:gd name="T8" fmla="*/ 2 w 3"/>
                <a:gd name="T9" fmla="*/ 0 h 2"/>
                <a:gd name="T10" fmla="*/ 3 w 3"/>
                <a:gd name="T11" fmla="*/ 0 h 2"/>
                <a:gd name="T12" fmla="*/ 2 w 3"/>
                <a:gd name="T13" fmla="*/ 1 h 2"/>
                <a:gd name="T14" fmla="*/ 1 w 3"/>
                <a:gd name="T15" fmla="*/ 1 h 2"/>
                <a:gd name="T16" fmla="*/ 0 w 3"/>
                <a:gd name="T17" fmla="*/ 1 h 2"/>
                <a:gd name="T18" fmla="*/ 0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0" y="0"/>
                  </a:moveTo>
                  <a:cubicBezTo>
                    <a:pt x="0" y="0"/>
                    <a:pt x="0" y="0"/>
                    <a:pt x="0" y="0"/>
                  </a:cubicBezTo>
                  <a:cubicBezTo>
                    <a:pt x="0" y="0"/>
                    <a:pt x="0" y="0"/>
                    <a:pt x="0" y="0"/>
                  </a:cubicBezTo>
                  <a:cubicBezTo>
                    <a:pt x="0" y="0"/>
                    <a:pt x="0" y="0"/>
                    <a:pt x="0" y="0"/>
                  </a:cubicBezTo>
                  <a:cubicBezTo>
                    <a:pt x="1" y="0"/>
                    <a:pt x="1" y="0"/>
                    <a:pt x="2" y="0"/>
                  </a:cubicBezTo>
                  <a:cubicBezTo>
                    <a:pt x="2" y="0"/>
                    <a:pt x="3" y="0"/>
                    <a:pt x="3" y="0"/>
                  </a:cubicBezTo>
                  <a:cubicBezTo>
                    <a:pt x="3" y="1"/>
                    <a:pt x="3" y="1"/>
                    <a:pt x="2" y="1"/>
                  </a:cubicBezTo>
                  <a:cubicBezTo>
                    <a:pt x="2" y="2"/>
                    <a:pt x="1" y="1"/>
                    <a:pt x="1" y="1"/>
                  </a:cubicBezTo>
                  <a:cubicBezTo>
                    <a:pt x="1" y="1"/>
                    <a:pt x="1" y="1"/>
                    <a:pt x="0" y="1"/>
                  </a:cubicBezTo>
                  <a:cubicBezTo>
                    <a:pt x="0" y="1"/>
                    <a:pt x="0" y="0"/>
                    <a:pt x="0" y="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0" name="Freeform 725">
              <a:extLst>
                <a:ext uri="{FF2B5EF4-FFF2-40B4-BE49-F238E27FC236}">
                  <a16:creationId xmlns:a16="http://schemas.microsoft.com/office/drawing/2014/main" id="{82289B3E-0F85-D149-9D7B-D68055B70A39}"/>
                </a:ext>
              </a:extLst>
            </p:cNvPr>
            <p:cNvSpPr>
              <a:spLocks/>
            </p:cNvSpPr>
            <p:nvPr/>
          </p:nvSpPr>
          <p:spPr bwMode="auto">
            <a:xfrm>
              <a:off x="1945607" y="7934277"/>
              <a:ext cx="50800" cy="22225"/>
            </a:xfrm>
            <a:custGeom>
              <a:avLst/>
              <a:gdLst>
                <a:gd name="T0" fmla="*/ 7 w 16"/>
                <a:gd name="T1" fmla="*/ 6 h 7"/>
                <a:gd name="T2" fmla="*/ 6 w 16"/>
                <a:gd name="T3" fmla="*/ 6 h 7"/>
                <a:gd name="T4" fmla="*/ 5 w 16"/>
                <a:gd name="T5" fmla="*/ 6 h 7"/>
                <a:gd name="T6" fmla="*/ 4 w 16"/>
                <a:gd name="T7" fmla="*/ 6 h 7"/>
                <a:gd name="T8" fmla="*/ 2 w 16"/>
                <a:gd name="T9" fmla="*/ 6 h 7"/>
                <a:gd name="T10" fmla="*/ 1 w 16"/>
                <a:gd name="T11" fmla="*/ 6 h 7"/>
                <a:gd name="T12" fmla="*/ 0 w 16"/>
                <a:gd name="T13" fmla="*/ 6 h 7"/>
                <a:gd name="T14" fmla="*/ 0 w 16"/>
                <a:gd name="T15" fmla="*/ 5 h 7"/>
                <a:gd name="T16" fmla="*/ 0 w 16"/>
                <a:gd name="T17" fmla="*/ 5 h 7"/>
                <a:gd name="T18" fmla="*/ 2 w 16"/>
                <a:gd name="T19" fmla="*/ 5 h 7"/>
                <a:gd name="T20" fmla="*/ 3 w 16"/>
                <a:gd name="T21" fmla="*/ 5 h 7"/>
                <a:gd name="T22" fmla="*/ 4 w 16"/>
                <a:gd name="T23" fmla="*/ 4 h 7"/>
                <a:gd name="T24" fmla="*/ 3 w 16"/>
                <a:gd name="T25" fmla="*/ 3 h 7"/>
                <a:gd name="T26" fmla="*/ 3 w 16"/>
                <a:gd name="T27" fmla="*/ 2 h 7"/>
                <a:gd name="T28" fmla="*/ 3 w 16"/>
                <a:gd name="T29" fmla="*/ 1 h 7"/>
                <a:gd name="T30" fmla="*/ 4 w 16"/>
                <a:gd name="T31" fmla="*/ 1 h 7"/>
                <a:gd name="T32" fmla="*/ 5 w 16"/>
                <a:gd name="T33" fmla="*/ 1 h 7"/>
                <a:gd name="T34" fmla="*/ 5 w 16"/>
                <a:gd name="T35" fmla="*/ 1 h 7"/>
                <a:gd name="T36" fmla="*/ 6 w 16"/>
                <a:gd name="T37" fmla="*/ 0 h 7"/>
                <a:gd name="T38" fmla="*/ 7 w 16"/>
                <a:gd name="T39" fmla="*/ 0 h 7"/>
                <a:gd name="T40" fmla="*/ 7 w 16"/>
                <a:gd name="T41" fmla="*/ 0 h 7"/>
                <a:gd name="T42" fmla="*/ 7 w 16"/>
                <a:gd name="T43" fmla="*/ 1 h 7"/>
                <a:gd name="T44" fmla="*/ 9 w 16"/>
                <a:gd name="T45" fmla="*/ 3 h 7"/>
                <a:gd name="T46" fmla="*/ 10 w 16"/>
                <a:gd name="T47" fmla="*/ 3 h 7"/>
                <a:gd name="T48" fmla="*/ 11 w 16"/>
                <a:gd name="T49" fmla="*/ 3 h 7"/>
                <a:gd name="T50" fmla="*/ 14 w 16"/>
                <a:gd name="T51" fmla="*/ 3 h 7"/>
                <a:gd name="T52" fmla="*/ 14 w 16"/>
                <a:gd name="T53" fmla="*/ 3 h 7"/>
                <a:gd name="T54" fmla="*/ 15 w 16"/>
                <a:gd name="T55" fmla="*/ 4 h 7"/>
                <a:gd name="T56" fmla="*/ 15 w 16"/>
                <a:gd name="T57" fmla="*/ 5 h 7"/>
                <a:gd name="T58" fmla="*/ 15 w 16"/>
                <a:gd name="T59" fmla="*/ 5 h 7"/>
                <a:gd name="T60" fmla="*/ 16 w 16"/>
                <a:gd name="T61" fmla="*/ 6 h 7"/>
                <a:gd name="T62" fmla="*/ 16 w 16"/>
                <a:gd name="T63" fmla="*/ 7 h 7"/>
                <a:gd name="T64" fmla="*/ 15 w 16"/>
                <a:gd name="T65" fmla="*/ 6 h 7"/>
                <a:gd name="T66" fmla="*/ 13 w 16"/>
                <a:gd name="T67" fmla="*/ 6 h 7"/>
                <a:gd name="T68" fmla="*/ 12 w 16"/>
                <a:gd name="T69" fmla="*/ 6 h 7"/>
                <a:gd name="T70" fmla="*/ 10 w 16"/>
                <a:gd name="T71" fmla="*/ 6 h 7"/>
                <a:gd name="T72" fmla="*/ 9 w 16"/>
                <a:gd name="T73" fmla="*/ 6 h 7"/>
                <a:gd name="T74" fmla="*/ 8 w 16"/>
                <a:gd name="T75" fmla="*/ 6 h 7"/>
                <a:gd name="T76" fmla="*/ 7 w 16"/>
                <a:gd name="T7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7">
                  <a:moveTo>
                    <a:pt x="7" y="6"/>
                  </a:moveTo>
                  <a:cubicBezTo>
                    <a:pt x="7" y="6"/>
                    <a:pt x="6" y="6"/>
                    <a:pt x="6" y="6"/>
                  </a:cubicBezTo>
                  <a:cubicBezTo>
                    <a:pt x="6" y="6"/>
                    <a:pt x="5" y="6"/>
                    <a:pt x="5" y="6"/>
                  </a:cubicBezTo>
                  <a:cubicBezTo>
                    <a:pt x="5" y="6"/>
                    <a:pt x="5" y="6"/>
                    <a:pt x="4" y="6"/>
                  </a:cubicBezTo>
                  <a:cubicBezTo>
                    <a:pt x="3" y="6"/>
                    <a:pt x="2" y="6"/>
                    <a:pt x="2" y="6"/>
                  </a:cubicBezTo>
                  <a:cubicBezTo>
                    <a:pt x="1" y="6"/>
                    <a:pt x="1" y="6"/>
                    <a:pt x="1" y="6"/>
                  </a:cubicBezTo>
                  <a:cubicBezTo>
                    <a:pt x="1" y="6"/>
                    <a:pt x="0" y="6"/>
                    <a:pt x="0" y="6"/>
                  </a:cubicBezTo>
                  <a:cubicBezTo>
                    <a:pt x="0" y="6"/>
                    <a:pt x="0" y="5"/>
                    <a:pt x="0" y="5"/>
                  </a:cubicBezTo>
                  <a:cubicBezTo>
                    <a:pt x="0" y="5"/>
                    <a:pt x="0" y="5"/>
                    <a:pt x="0" y="5"/>
                  </a:cubicBezTo>
                  <a:cubicBezTo>
                    <a:pt x="1" y="4"/>
                    <a:pt x="2" y="4"/>
                    <a:pt x="2" y="5"/>
                  </a:cubicBezTo>
                  <a:cubicBezTo>
                    <a:pt x="2" y="5"/>
                    <a:pt x="3" y="5"/>
                    <a:pt x="3" y="5"/>
                  </a:cubicBezTo>
                  <a:cubicBezTo>
                    <a:pt x="3" y="4"/>
                    <a:pt x="3" y="4"/>
                    <a:pt x="4" y="4"/>
                  </a:cubicBezTo>
                  <a:cubicBezTo>
                    <a:pt x="4" y="3"/>
                    <a:pt x="3" y="3"/>
                    <a:pt x="3" y="3"/>
                  </a:cubicBezTo>
                  <a:cubicBezTo>
                    <a:pt x="3" y="2"/>
                    <a:pt x="3" y="2"/>
                    <a:pt x="3" y="2"/>
                  </a:cubicBezTo>
                  <a:cubicBezTo>
                    <a:pt x="3" y="1"/>
                    <a:pt x="3" y="1"/>
                    <a:pt x="3" y="1"/>
                  </a:cubicBezTo>
                  <a:cubicBezTo>
                    <a:pt x="3" y="0"/>
                    <a:pt x="4" y="0"/>
                    <a:pt x="4" y="1"/>
                  </a:cubicBezTo>
                  <a:cubicBezTo>
                    <a:pt x="5" y="1"/>
                    <a:pt x="5" y="1"/>
                    <a:pt x="5" y="1"/>
                  </a:cubicBezTo>
                  <a:cubicBezTo>
                    <a:pt x="5" y="1"/>
                    <a:pt x="5" y="1"/>
                    <a:pt x="5" y="1"/>
                  </a:cubicBezTo>
                  <a:cubicBezTo>
                    <a:pt x="6" y="0"/>
                    <a:pt x="6" y="0"/>
                    <a:pt x="6" y="0"/>
                  </a:cubicBezTo>
                  <a:cubicBezTo>
                    <a:pt x="6" y="0"/>
                    <a:pt x="7" y="0"/>
                    <a:pt x="7" y="0"/>
                  </a:cubicBezTo>
                  <a:cubicBezTo>
                    <a:pt x="7" y="0"/>
                    <a:pt x="7" y="0"/>
                    <a:pt x="7" y="0"/>
                  </a:cubicBezTo>
                  <a:cubicBezTo>
                    <a:pt x="7" y="1"/>
                    <a:pt x="7" y="1"/>
                    <a:pt x="7" y="1"/>
                  </a:cubicBezTo>
                  <a:cubicBezTo>
                    <a:pt x="8" y="2"/>
                    <a:pt x="9" y="2"/>
                    <a:pt x="9" y="3"/>
                  </a:cubicBezTo>
                  <a:cubicBezTo>
                    <a:pt x="9" y="3"/>
                    <a:pt x="10" y="3"/>
                    <a:pt x="10" y="3"/>
                  </a:cubicBezTo>
                  <a:cubicBezTo>
                    <a:pt x="10" y="3"/>
                    <a:pt x="11" y="3"/>
                    <a:pt x="11" y="3"/>
                  </a:cubicBezTo>
                  <a:cubicBezTo>
                    <a:pt x="12" y="2"/>
                    <a:pt x="13" y="2"/>
                    <a:pt x="14" y="3"/>
                  </a:cubicBezTo>
                  <a:cubicBezTo>
                    <a:pt x="14" y="3"/>
                    <a:pt x="14" y="3"/>
                    <a:pt x="14" y="3"/>
                  </a:cubicBezTo>
                  <a:cubicBezTo>
                    <a:pt x="15" y="3"/>
                    <a:pt x="15" y="4"/>
                    <a:pt x="15" y="4"/>
                  </a:cubicBezTo>
                  <a:cubicBezTo>
                    <a:pt x="15" y="4"/>
                    <a:pt x="15" y="4"/>
                    <a:pt x="15" y="5"/>
                  </a:cubicBezTo>
                  <a:cubicBezTo>
                    <a:pt x="15" y="5"/>
                    <a:pt x="15" y="5"/>
                    <a:pt x="15" y="5"/>
                  </a:cubicBezTo>
                  <a:cubicBezTo>
                    <a:pt x="16" y="5"/>
                    <a:pt x="16" y="5"/>
                    <a:pt x="16" y="6"/>
                  </a:cubicBezTo>
                  <a:cubicBezTo>
                    <a:pt x="16" y="6"/>
                    <a:pt x="16" y="6"/>
                    <a:pt x="16" y="7"/>
                  </a:cubicBezTo>
                  <a:cubicBezTo>
                    <a:pt x="16" y="7"/>
                    <a:pt x="15" y="6"/>
                    <a:pt x="15" y="6"/>
                  </a:cubicBezTo>
                  <a:cubicBezTo>
                    <a:pt x="14" y="6"/>
                    <a:pt x="14" y="6"/>
                    <a:pt x="13" y="6"/>
                  </a:cubicBezTo>
                  <a:cubicBezTo>
                    <a:pt x="13" y="6"/>
                    <a:pt x="12" y="6"/>
                    <a:pt x="12" y="6"/>
                  </a:cubicBezTo>
                  <a:cubicBezTo>
                    <a:pt x="11" y="6"/>
                    <a:pt x="11" y="6"/>
                    <a:pt x="10" y="6"/>
                  </a:cubicBezTo>
                  <a:cubicBezTo>
                    <a:pt x="10" y="6"/>
                    <a:pt x="10" y="6"/>
                    <a:pt x="9" y="6"/>
                  </a:cubicBezTo>
                  <a:cubicBezTo>
                    <a:pt x="9" y="6"/>
                    <a:pt x="9" y="6"/>
                    <a:pt x="8" y="6"/>
                  </a:cubicBezTo>
                  <a:cubicBezTo>
                    <a:pt x="8" y="6"/>
                    <a:pt x="7" y="6"/>
                    <a:pt x="7" y="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1" name="Freeform 726">
              <a:extLst>
                <a:ext uri="{FF2B5EF4-FFF2-40B4-BE49-F238E27FC236}">
                  <a16:creationId xmlns:a16="http://schemas.microsoft.com/office/drawing/2014/main" id="{022EAF4E-BAA6-504E-B296-20265A6FA9DA}"/>
                </a:ext>
              </a:extLst>
            </p:cNvPr>
            <p:cNvSpPr>
              <a:spLocks/>
            </p:cNvSpPr>
            <p:nvPr/>
          </p:nvSpPr>
          <p:spPr bwMode="auto">
            <a:xfrm>
              <a:off x="1250282" y="9778951"/>
              <a:ext cx="854075" cy="1092200"/>
            </a:xfrm>
            <a:custGeom>
              <a:avLst/>
              <a:gdLst>
                <a:gd name="T0" fmla="*/ 225 w 269"/>
                <a:gd name="T1" fmla="*/ 188 h 344"/>
                <a:gd name="T2" fmla="*/ 200 w 269"/>
                <a:gd name="T3" fmla="*/ 171 h 344"/>
                <a:gd name="T4" fmla="*/ 197 w 269"/>
                <a:gd name="T5" fmla="*/ 143 h 344"/>
                <a:gd name="T6" fmla="*/ 184 w 269"/>
                <a:gd name="T7" fmla="*/ 125 h 344"/>
                <a:gd name="T8" fmla="*/ 182 w 269"/>
                <a:gd name="T9" fmla="*/ 95 h 344"/>
                <a:gd name="T10" fmla="*/ 164 w 269"/>
                <a:gd name="T11" fmla="*/ 64 h 344"/>
                <a:gd name="T12" fmla="*/ 154 w 269"/>
                <a:gd name="T13" fmla="*/ 45 h 344"/>
                <a:gd name="T14" fmla="*/ 135 w 269"/>
                <a:gd name="T15" fmla="*/ 50 h 344"/>
                <a:gd name="T16" fmla="*/ 99 w 269"/>
                <a:gd name="T17" fmla="*/ 22 h 344"/>
                <a:gd name="T18" fmla="*/ 84 w 269"/>
                <a:gd name="T19" fmla="*/ 25 h 344"/>
                <a:gd name="T20" fmla="*/ 83 w 269"/>
                <a:gd name="T21" fmla="*/ 13 h 344"/>
                <a:gd name="T22" fmla="*/ 67 w 269"/>
                <a:gd name="T23" fmla="*/ 12 h 344"/>
                <a:gd name="T24" fmla="*/ 42 w 269"/>
                <a:gd name="T25" fmla="*/ 20 h 344"/>
                <a:gd name="T26" fmla="*/ 29 w 269"/>
                <a:gd name="T27" fmla="*/ 39 h 344"/>
                <a:gd name="T28" fmla="*/ 31 w 269"/>
                <a:gd name="T29" fmla="*/ 49 h 344"/>
                <a:gd name="T30" fmla="*/ 23 w 269"/>
                <a:gd name="T31" fmla="*/ 66 h 344"/>
                <a:gd name="T32" fmla="*/ 36 w 269"/>
                <a:gd name="T33" fmla="*/ 75 h 344"/>
                <a:gd name="T34" fmla="*/ 45 w 269"/>
                <a:gd name="T35" fmla="*/ 94 h 344"/>
                <a:gd name="T36" fmla="*/ 55 w 269"/>
                <a:gd name="T37" fmla="*/ 99 h 344"/>
                <a:gd name="T38" fmla="*/ 37 w 269"/>
                <a:gd name="T39" fmla="*/ 103 h 344"/>
                <a:gd name="T40" fmla="*/ 19 w 269"/>
                <a:gd name="T41" fmla="*/ 118 h 344"/>
                <a:gd name="T42" fmla="*/ 8 w 269"/>
                <a:gd name="T43" fmla="*/ 133 h 344"/>
                <a:gd name="T44" fmla="*/ 5 w 269"/>
                <a:gd name="T45" fmla="*/ 148 h 344"/>
                <a:gd name="T46" fmla="*/ 10 w 269"/>
                <a:gd name="T47" fmla="*/ 153 h 344"/>
                <a:gd name="T48" fmla="*/ 4 w 269"/>
                <a:gd name="T49" fmla="*/ 185 h 344"/>
                <a:gd name="T50" fmla="*/ 7 w 269"/>
                <a:gd name="T51" fmla="*/ 195 h 344"/>
                <a:gd name="T52" fmla="*/ 11 w 269"/>
                <a:gd name="T53" fmla="*/ 213 h 344"/>
                <a:gd name="T54" fmla="*/ 4 w 269"/>
                <a:gd name="T55" fmla="*/ 222 h 344"/>
                <a:gd name="T56" fmla="*/ 17 w 269"/>
                <a:gd name="T57" fmla="*/ 244 h 344"/>
                <a:gd name="T58" fmla="*/ 34 w 269"/>
                <a:gd name="T59" fmla="*/ 271 h 344"/>
                <a:gd name="T60" fmla="*/ 48 w 269"/>
                <a:gd name="T61" fmla="*/ 269 h 344"/>
                <a:gd name="T62" fmla="*/ 77 w 269"/>
                <a:gd name="T63" fmla="*/ 277 h 344"/>
                <a:gd name="T64" fmla="*/ 108 w 269"/>
                <a:gd name="T65" fmla="*/ 317 h 344"/>
                <a:gd name="T66" fmla="*/ 121 w 269"/>
                <a:gd name="T67" fmla="*/ 335 h 344"/>
                <a:gd name="T68" fmla="*/ 140 w 269"/>
                <a:gd name="T69" fmla="*/ 337 h 344"/>
                <a:gd name="T70" fmla="*/ 157 w 269"/>
                <a:gd name="T71" fmla="*/ 311 h 344"/>
                <a:gd name="T72" fmla="*/ 176 w 269"/>
                <a:gd name="T73" fmla="*/ 308 h 344"/>
                <a:gd name="T74" fmla="*/ 184 w 269"/>
                <a:gd name="T75" fmla="*/ 297 h 344"/>
                <a:gd name="T76" fmla="*/ 198 w 269"/>
                <a:gd name="T77" fmla="*/ 284 h 344"/>
                <a:gd name="T78" fmla="*/ 208 w 269"/>
                <a:gd name="T79" fmla="*/ 263 h 344"/>
                <a:gd name="T80" fmla="*/ 226 w 269"/>
                <a:gd name="T81" fmla="*/ 265 h 344"/>
                <a:gd name="T82" fmla="*/ 250 w 269"/>
                <a:gd name="T83" fmla="*/ 252 h 344"/>
                <a:gd name="T84" fmla="*/ 269 w 269"/>
                <a:gd name="T85" fmla="*/ 23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344">
                  <a:moveTo>
                    <a:pt x="257" y="225"/>
                  </a:moveTo>
                  <a:cubicBezTo>
                    <a:pt x="257" y="225"/>
                    <a:pt x="249" y="198"/>
                    <a:pt x="244" y="191"/>
                  </a:cubicBezTo>
                  <a:cubicBezTo>
                    <a:pt x="239" y="184"/>
                    <a:pt x="229" y="185"/>
                    <a:pt x="225" y="188"/>
                  </a:cubicBezTo>
                  <a:cubicBezTo>
                    <a:pt x="220" y="191"/>
                    <a:pt x="216" y="185"/>
                    <a:pt x="216" y="185"/>
                  </a:cubicBezTo>
                  <a:cubicBezTo>
                    <a:pt x="209" y="174"/>
                    <a:pt x="209" y="174"/>
                    <a:pt x="209" y="174"/>
                  </a:cubicBezTo>
                  <a:cubicBezTo>
                    <a:pt x="200" y="171"/>
                    <a:pt x="200" y="171"/>
                    <a:pt x="200" y="171"/>
                  </a:cubicBezTo>
                  <a:cubicBezTo>
                    <a:pt x="200" y="155"/>
                    <a:pt x="200" y="155"/>
                    <a:pt x="200" y="155"/>
                  </a:cubicBezTo>
                  <a:cubicBezTo>
                    <a:pt x="198" y="152"/>
                    <a:pt x="198" y="152"/>
                    <a:pt x="198" y="152"/>
                  </a:cubicBezTo>
                  <a:cubicBezTo>
                    <a:pt x="198" y="152"/>
                    <a:pt x="197" y="146"/>
                    <a:pt x="197" y="143"/>
                  </a:cubicBezTo>
                  <a:cubicBezTo>
                    <a:pt x="198" y="139"/>
                    <a:pt x="195" y="137"/>
                    <a:pt x="195" y="133"/>
                  </a:cubicBezTo>
                  <a:cubicBezTo>
                    <a:pt x="195" y="130"/>
                    <a:pt x="189" y="130"/>
                    <a:pt x="189" y="129"/>
                  </a:cubicBezTo>
                  <a:cubicBezTo>
                    <a:pt x="189" y="128"/>
                    <a:pt x="187" y="126"/>
                    <a:pt x="184" y="125"/>
                  </a:cubicBezTo>
                  <a:cubicBezTo>
                    <a:pt x="182" y="123"/>
                    <a:pt x="188" y="114"/>
                    <a:pt x="189" y="110"/>
                  </a:cubicBezTo>
                  <a:cubicBezTo>
                    <a:pt x="189" y="107"/>
                    <a:pt x="186" y="104"/>
                    <a:pt x="184" y="103"/>
                  </a:cubicBezTo>
                  <a:cubicBezTo>
                    <a:pt x="182" y="102"/>
                    <a:pt x="182" y="97"/>
                    <a:pt x="182" y="95"/>
                  </a:cubicBezTo>
                  <a:cubicBezTo>
                    <a:pt x="183" y="93"/>
                    <a:pt x="178" y="91"/>
                    <a:pt x="176" y="90"/>
                  </a:cubicBezTo>
                  <a:cubicBezTo>
                    <a:pt x="175" y="89"/>
                    <a:pt x="174" y="84"/>
                    <a:pt x="174" y="79"/>
                  </a:cubicBezTo>
                  <a:cubicBezTo>
                    <a:pt x="175" y="75"/>
                    <a:pt x="167" y="68"/>
                    <a:pt x="164" y="64"/>
                  </a:cubicBezTo>
                  <a:cubicBezTo>
                    <a:pt x="162" y="60"/>
                    <a:pt x="165" y="59"/>
                    <a:pt x="169" y="55"/>
                  </a:cubicBezTo>
                  <a:cubicBezTo>
                    <a:pt x="173" y="50"/>
                    <a:pt x="163" y="39"/>
                    <a:pt x="160" y="38"/>
                  </a:cubicBezTo>
                  <a:cubicBezTo>
                    <a:pt x="157" y="36"/>
                    <a:pt x="154" y="40"/>
                    <a:pt x="154" y="45"/>
                  </a:cubicBezTo>
                  <a:cubicBezTo>
                    <a:pt x="154" y="51"/>
                    <a:pt x="148" y="50"/>
                    <a:pt x="148" y="50"/>
                  </a:cubicBezTo>
                  <a:cubicBezTo>
                    <a:pt x="142" y="45"/>
                    <a:pt x="142" y="45"/>
                    <a:pt x="142" y="45"/>
                  </a:cubicBezTo>
                  <a:cubicBezTo>
                    <a:pt x="142" y="45"/>
                    <a:pt x="139" y="49"/>
                    <a:pt x="135" y="50"/>
                  </a:cubicBezTo>
                  <a:cubicBezTo>
                    <a:pt x="130" y="51"/>
                    <a:pt x="109" y="24"/>
                    <a:pt x="109" y="24"/>
                  </a:cubicBezTo>
                  <a:cubicBezTo>
                    <a:pt x="109" y="24"/>
                    <a:pt x="101" y="27"/>
                    <a:pt x="100" y="27"/>
                  </a:cubicBezTo>
                  <a:cubicBezTo>
                    <a:pt x="100" y="26"/>
                    <a:pt x="99" y="22"/>
                    <a:pt x="99" y="22"/>
                  </a:cubicBezTo>
                  <a:cubicBezTo>
                    <a:pt x="93" y="25"/>
                    <a:pt x="93" y="25"/>
                    <a:pt x="93" y="25"/>
                  </a:cubicBezTo>
                  <a:cubicBezTo>
                    <a:pt x="89" y="31"/>
                    <a:pt x="89" y="31"/>
                    <a:pt x="89" y="31"/>
                  </a:cubicBezTo>
                  <a:cubicBezTo>
                    <a:pt x="84" y="25"/>
                    <a:pt x="84" y="25"/>
                    <a:pt x="84" y="25"/>
                  </a:cubicBezTo>
                  <a:cubicBezTo>
                    <a:pt x="81" y="30"/>
                    <a:pt x="81" y="30"/>
                    <a:pt x="81" y="30"/>
                  </a:cubicBezTo>
                  <a:cubicBezTo>
                    <a:pt x="76" y="21"/>
                    <a:pt x="76" y="21"/>
                    <a:pt x="76" y="21"/>
                  </a:cubicBezTo>
                  <a:cubicBezTo>
                    <a:pt x="83" y="13"/>
                    <a:pt x="83" y="13"/>
                    <a:pt x="83" y="13"/>
                  </a:cubicBezTo>
                  <a:cubicBezTo>
                    <a:pt x="83" y="6"/>
                    <a:pt x="83" y="6"/>
                    <a:pt x="83" y="6"/>
                  </a:cubicBezTo>
                  <a:cubicBezTo>
                    <a:pt x="79" y="0"/>
                    <a:pt x="79" y="0"/>
                    <a:pt x="79" y="0"/>
                  </a:cubicBezTo>
                  <a:cubicBezTo>
                    <a:pt x="67" y="12"/>
                    <a:pt x="67" y="12"/>
                    <a:pt x="67" y="12"/>
                  </a:cubicBezTo>
                  <a:cubicBezTo>
                    <a:pt x="61" y="8"/>
                    <a:pt x="61" y="8"/>
                    <a:pt x="61" y="8"/>
                  </a:cubicBezTo>
                  <a:cubicBezTo>
                    <a:pt x="50" y="11"/>
                    <a:pt x="50" y="11"/>
                    <a:pt x="50" y="11"/>
                  </a:cubicBezTo>
                  <a:cubicBezTo>
                    <a:pt x="42" y="20"/>
                    <a:pt x="42" y="20"/>
                    <a:pt x="42" y="20"/>
                  </a:cubicBezTo>
                  <a:cubicBezTo>
                    <a:pt x="41" y="30"/>
                    <a:pt x="41" y="30"/>
                    <a:pt x="41" y="30"/>
                  </a:cubicBezTo>
                  <a:cubicBezTo>
                    <a:pt x="29" y="33"/>
                    <a:pt x="29" y="33"/>
                    <a:pt x="29" y="33"/>
                  </a:cubicBezTo>
                  <a:cubicBezTo>
                    <a:pt x="29" y="39"/>
                    <a:pt x="29" y="39"/>
                    <a:pt x="29" y="39"/>
                  </a:cubicBezTo>
                  <a:cubicBezTo>
                    <a:pt x="34" y="39"/>
                    <a:pt x="34" y="39"/>
                    <a:pt x="34" y="39"/>
                  </a:cubicBezTo>
                  <a:cubicBezTo>
                    <a:pt x="37" y="44"/>
                    <a:pt x="37" y="44"/>
                    <a:pt x="37" y="44"/>
                  </a:cubicBezTo>
                  <a:cubicBezTo>
                    <a:pt x="31" y="49"/>
                    <a:pt x="31" y="49"/>
                    <a:pt x="31" y="49"/>
                  </a:cubicBezTo>
                  <a:cubicBezTo>
                    <a:pt x="31" y="49"/>
                    <a:pt x="30" y="56"/>
                    <a:pt x="30" y="57"/>
                  </a:cubicBezTo>
                  <a:cubicBezTo>
                    <a:pt x="30" y="57"/>
                    <a:pt x="23" y="59"/>
                    <a:pt x="23" y="59"/>
                  </a:cubicBezTo>
                  <a:cubicBezTo>
                    <a:pt x="23" y="66"/>
                    <a:pt x="23" y="66"/>
                    <a:pt x="23" y="66"/>
                  </a:cubicBezTo>
                  <a:cubicBezTo>
                    <a:pt x="28" y="70"/>
                    <a:pt x="28" y="70"/>
                    <a:pt x="28" y="70"/>
                  </a:cubicBezTo>
                  <a:cubicBezTo>
                    <a:pt x="29" y="75"/>
                    <a:pt x="29" y="75"/>
                    <a:pt x="29" y="75"/>
                  </a:cubicBezTo>
                  <a:cubicBezTo>
                    <a:pt x="36" y="75"/>
                    <a:pt x="36" y="75"/>
                    <a:pt x="36" y="75"/>
                  </a:cubicBezTo>
                  <a:cubicBezTo>
                    <a:pt x="42" y="85"/>
                    <a:pt x="42" y="85"/>
                    <a:pt x="42" y="85"/>
                  </a:cubicBezTo>
                  <a:cubicBezTo>
                    <a:pt x="40" y="90"/>
                    <a:pt x="40" y="90"/>
                    <a:pt x="40" y="90"/>
                  </a:cubicBezTo>
                  <a:cubicBezTo>
                    <a:pt x="45" y="94"/>
                    <a:pt x="45" y="94"/>
                    <a:pt x="45" y="94"/>
                  </a:cubicBezTo>
                  <a:cubicBezTo>
                    <a:pt x="53" y="87"/>
                    <a:pt x="53" y="87"/>
                    <a:pt x="53" y="87"/>
                  </a:cubicBezTo>
                  <a:cubicBezTo>
                    <a:pt x="57" y="92"/>
                    <a:pt x="57" y="92"/>
                    <a:pt x="57" y="92"/>
                  </a:cubicBezTo>
                  <a:cubicBezTo>
                    <a:pt x="55" y="99"/>
                    <a:pt x="55" y="99"/>
                    <a:pt x="55" y="99"/>
                  </a:cubicBezTo>
                  <a:cubicBezTo>
                    <a:pt x="48" y="99"/>
                    <a:pt x="48" y="99"/>
                    <a:pt x="48" y="99"/>
                  </a:cubicBezTo>
                  <a:cubicBezTo>
                    <a:pt x="43" y="104"/>
                    <a:pt x="43" y="104"/>
                    <a:pt x="43" y="104"/>
                  </a:cubicBezTo>
                  <a:cubicBezTo>
                    <a:pt x="43" y="104"/>
                    <a:pt x="38" y="103"/>
                    <a:pt x="37" y="103"/>
                  </a:cubicBezTo>
                  <a:cubicBezTo>
                    <a:pt x="37" y="103"/>
                    <a:pt x="34" y="110"/>
                    <a:pt x="34" y="110"/>
                  </a:cubicBezTo>
                  <a:cubicBezTo>
                    <a:pt x="25" y="107"/>
                    <a:pt x="25" y="107"/>
                    <a:pt x="25" y="107"/>
                  </a:cubicBezTo>
                  <a:cubicBezTo>
                    <a:pt x="19" y="118"/>
                    <a:pt x="19" y="118"/>
                    <a:pt x="19" y="118"/>
                  </a:cubicBezTo>
                  <a:cubicBezTo>
                    <a:pt x="18" y="128"/>
                    <a:pt x="18" y="128"/>
                    <a:pt x="18" y="128"/>
                  </a:cubicBezTo>
                  <a:cubicBezTo>
                    <a:pt x="8" y="128"/>
                    <a:pt x="8" y="128"/>
                    <a:pt x="8" y="128"/>
                  </a:cubicBezTo>
                  <a:cubicBezTo>
                    <a:pt x="8" y="133"/>
                    <a:pt x="8" y="133"/>
                    <a:pt x="8" y="133"/>
                  </a:cubicBezTo>
                  <a:cubicBezTo>
                    <a:pt x="1" y="135"/>
                    <a:pt x="1" y="135"/>
                    <a:pt x="1" y="135"/>
                  </a:cubicBezTo>
                  <a:cubicBezTo>
                    <a:pt x="3" y="143"/>
                    <a:pt x="3" y="143"/>
                    <a:pt x="3" y="143"/>
                  </a:cubicBezTo>
                  <a:cubicBezTo>
                    <a:pt x="5" y="148"/>
                    <a:pt x="5" y="148"/>
                    <a:pt x="5" y="148"/>
                  </a:cubicBezTo>
                  <a:cubicBezTo>
                    <a:pt x="0" y="155"/>
                    <a:pt x="0" y="155"/>
                    <a:pt x="0" y="155"/>
                  </a:cubicBezTo>
                  <a:cubicBezTo>
                    <a:pt x="4" y="158"/>
                    <a:pt x="4" y="158"/>
                    <a:pt x="4" y="158"/>
                  </a:cubicBezTo>
                  <a:cubicBezTo>
                    <a:pt x="10" y="153"/>
                    <a:pt x="10" y="153"/>
                    <a:pt x="10" y="153"/>
                  </a:cubicBezTo>
                  <a:cubicBezTo>
                    <a:pt x="14" y="156"/>
                    <a:pt x="14" y="156"/>
                    <a:pt x="14" y="156"/>
                  </a:cubicBezTo>
                  <a:cubicBezTo>
                    <a:pt x="14" y="178"/>
                    <a:pt x="14" y="178"/>
                    <a:pt x="14" y="178"/>
                  </a:cubicBezTo>
                  <a:cubicBezTo>
                    <a:pt x="4" y="185"/>
                    <a:pt x="4" y="185"/>
                    <a:pt x="4" y="185"/>
                  </a:cubicBezTo>
                  <a:cubicBezTo>
                    <a:pt x="5" y="187"/>
                    <a:pt x="5" y="187"/>
                    <a:pt x="5" y="187"/>
                  </a:cubicBezTo>
                  <a:cubicBezTo>
                    <a:pt x="5" y="193"/>
                    <a:pt x="5" y="193"/>
                    <a:pt x="5" y="193"/>
                  </a:cubicBezTo>
                  <a:cubicBezTo>
                    <a:pt x="7" y="195"/>
                    <a:pt x="7" y="195"/>
                    <a:pt x="7" y="195"/>
                  </a:cubicBezTo>
                  <a:cubicBezTo>
                    <a:pt x="5" y="201"/>
                    <a:pt x="5" y="201"/>
                    <a:pt x="5" y="201"/>
                  </a:cubicBezTo>
                  <a:cubicBezTo>
                    <a:pt x="11" y="206"/>
                    <a:pt x="11" y="206"/>
                    <a:pt x="11" y="206"/>
                  </a:cubicBezTo>
                  <a:cubicBezTo>
                    <a:pt x="11" y="213"/>
                    <a:pt x="11" y="213"/>
                    <a:pt x="11" y="213"/>
                  </a:cubicBezTo>
                  <a:cubicBezTo>
                    <a:pt x="2" y="216"/>
                    <a:pt x="2" y="216"/>
                    <a:pt x="2" y="216"/>
                  </a:cubicBezTo>
                  <a:cubicBezTo>
                    <a:pt x="0" y="221"/>
                    <a:pt x="0" y="221"/>
                    <a:pt x="0" y="221"/>
                  </a:cubicBezTo>
                  <a:cubicBezTo>
                    <a:pt x="4" y="222"/>
                    <a:pt x="4" y="222"/>
                    <a:pt x="4" y="222"/>
                  </a:cubicBezTo>
                  <a:cubicBezTo>
                    <a:pt x="7" y="236"/>
                    <a:pt x="7" y="236"/>
                    <a:pt x="7" y="236"/>
                  </a:cubicBezTo>
                  <a:cubicBezTo>
                    <a:pt x="17" y="241"/>
                    <a:pt x="17" y="241"/>
                    <a:pt x="17" y="241"/>
                  </a:cubicBezTo>
                  <a:cubicBezTo>
                    <a:pt x="17" y="244"/>
                    <a:pt x="17" y="244"/>
                    <a:pt x="17" y="244"/>
                  </a:cubicBezTo>
                  <a:cubicBezTo>
                    <a:pt x="17" y="244"/>
                    <a:pt x="7" y="250"/>
                    <a:pt x="9" y="255"/>
                  </a:cubicBezTo>
                  <a:cubicBezTo>
                    <a:pt x="11" y="261"/>
                    <a:pt x="23" y="261"/>
                    <a:pt x="25" y="265"/>
                  </a:cubicBezTo>
                  <a:cubicBezTo>
                    <a:pt x="28" y="269"/>
                    <a:pt x="29" y="275"/>
                    <a:pt x="34" y="271"/>
                  </a:cubicBezTo>
                  <a:cubicBezTo>
                    <a:pt x="39" y="268"/>
                    <a:pt x="41" y="268"/>
                    <a:pt x="41" y="268"/>
                  </a:cubicBezTo>
                  <a:cubicBezTo>
                    <a:pt x="44" y="264"/>
                    <a:pt x="44" y="264"/>
                    <a:pt x="44" y="264"/>
                  </a:cubicBezTo>
                  <a:cubicBezTo>
                    <a:pt x="48" y="269"/>
                    <a:pt x="48" y="269"/>
                    <a:pt x="48" y="269"/>
                  </a:cubicBezTo>
                  <a:cubicBezTo>
                    <a:pt x="56" y="262"/>
                    <a:pt x="56" y="262"/>
                    <a:pt x="56" y="262"/>
                  </a:cubicBezTo>
                  <a:cubicBezTo>
                    <a:pt x="64" y="267"/>
                    <a:pt x="64" y="267"/>
                    <a:pt x="64" y="267"/>
                  </a:cubicBezTo>
                  <a:cubicBezTo>
                    <a:pt x="64" y="267"/>
                    <a:pt x="73" y="271"/>
                    <a:pt x="77" y="277"/>
                  </a:cubicBezTo>
                  <a:cubicBezTo>
                    <a:pt x="81" y="283"/>
                    <a:pt x="81" y="284"/>
                    <a:pt x="82" y="289"/>
                  </a:cubicBezTo>
                  <a:cubicBezTo>
                    <a:pt x="82" y="293"/>
                    <a:pt x="84" y="306"/>
                    <a:pt x="92" y="309"/>
                  </a:cubicBezTo>
                  <a:cubicBezTo>
                    <a:pt x="100" y="313"/>
                    <a:pt x="107" y="313"/>
                    <a:pt x="108" y="317"/>
                  </a:cubicBezTo>
                  <a:cubicBezTo>
                    <a:pt x="108" y="321"/>
                    <a:pt x="109" y="322"/>
                    <a:pt x="112" y="323"/>
                  </a:cubicBezTo>
                  <a:cubicBezTo>
                    <a:pt x="115" y="324"/>
                    <a:pt x="115" y="323"/>
                    <a:pt x="117" y="327"/>
                  </a:cubicBezTo>
                  <a:cubicBezTo>
                    <a:pt x="118" y="332"/>
                    <a:pt x="118" y="334"/>
                    <a:pt x="121" y="335"/>
                  </a:cubicBezTo>
                  <a:cubicBezTo>
                    <a:pt x="123" y="337"/>
                    <a:pt x="121" y="344"/>
                    <a:pt x="126" y="340"/>
                  </a:cubicBezTo>
                  <a:cubicBezTo>
                    <a:pt x="131" y="336"/>
                    <a:pt x="132" y="327"/>
                    <a:pt x="133" y="332"/>
                  </a:cubicBezTo>
                  <a:cubicBezTo>
                    <a:pt x="134" y="336"/>
                    <a:pt x="135" y="343"/>
                    <a:pt x="140" y="337"/>
                  </a:cubicBezTo>
                  <a:cubicBezTo>
                    <a:pt x="146" y="332"/>
                    <a:pt x="154" y="327"/>
                    <a:pt x="154" y="327"/>
                  </a:cubicBezTo>
                  <a:cubicBezTo>
                    <a:pt x="152" y="314"/>
                    <a:pt x="152" y="314"/>
                    <a:pt x="152" y="314"/>
                  </a:cubicBezTo>
                  <a:cubicBezTo>
                    <a:pt x="157" y="311"/>
                    <a:pt x="157" y="311"/>
                    <a:pt x="157" y="311"/>
                  </a:cubicBezTo>
                  <a:cubicBezTo>
                    <a:pt x="161" y="318"/>
                    <a:pt x="161" y="318"/>
                    <a:pt x="161" y="318"/>
                  </a:cubicBezTo>
                  <a:cubicBezTo>
                    <a:pt x="165" y="318"/>
                    <a:pt x="165" y="318"/>
                    <a:pt x="165" y="318"/>
                  </a:cubicBezTo>
                  <a:cubicBezTo>
                    <a:pt x="176" y="308"/>
                    <a:pt x="176" y="308"/>
                    <a:pt x="176" y="308"/>
                  </a:cubicBezTo>
                  <a:cubicBezTo>
                    <a:pt x="174" y="300"/>
                    <a:pt x="174" y="300"/>
                    <a:pt x="174" y="300"/>
                  </a:cubicBezTo>
                  <a:cubicBezTo>
                    <a:pt x="179" y="297"/>
                    <a:pt x="179" y="297"/>
                    <a:pt x="179" y="297"/>
                  </a:cubicBezTo>
                  <a:cubicBezTo>
                    <a:pt x="184" y="297"/>
                    <a:pt x="184" y="297"/>
                    <a:pt x="184" y="297"/>
                  </a:cubicBezTo>
                  <a:cubicBezTo>
                    <a:pt x="189" y="288"/>
                    <a:pt x="189" y="288"/>
                    <a:pt x="189" y="288"/>
                  </a:cubicBezTo>
                  <a:cubicBezTo>
                    <a:pt x="193" y="292"/>
                    <a:pt x="193" y="292"/>
                    <a:pt x="193" y="292"/>
                  </a:cubicBezTo>
                  <a:cubicBezTo>
                    <a:pt x="193" y="292"/>
                    <a:pt x="198" y="284"/>
                    <a:pt x="198" y="284"/>
                  </a:cubicBezTo>
                  <a:cubicBezTo>
                    <a:pt x="199" y="284"/>
                    <a:pt x="209" y="278"/>
                    <a:pt x="209" y="278"/>
                  </a:cubicBezTo>
                  <a:cubicBezTo>
                    <a:pt x="204" y="273"/>
                    <a:pt x="204" y="273"/>
                    <a:pt x="204" y="273"/>
                  </a:cubicBezTo>
                  <a:cubicBezTo>
                    <a:pt x="208" y="263"/>
                    <a:pt x="208" y="263"/>
                    <a:pt x="208" y="263"/>
                  </a:cubicBezTo>
                  <a:cubicBezTo>
                    <a:pt x="214" y="265"/>
                    <a:pt x="214" y="265"/>
                    <a:pt x="214" y="265"/>
                  </a:cubicBezTo>
                  <a:cubicBezTo>
                    <a:pt x="214" y="262"/>
                    <a:pt x="214" y="262"/>
                    <a:pt x="214" y="262"/>
                  </a:cubicBezTo>
                  <a:cubicBezTo>
                    <a:pt x="226" y="265"/>
                    <a:pt x="226" y="265"/>
                    <a:pt x="226" y="265"/>
                  </a:cubicBezTo>
                  <a:cubicBezTo>
                    <a:pt x="230" y="256"/>
                    <a:pt x="230" y="256"/>
                    <a:pt x="230" y="256"/>
                  </a:cubicBezTo>
                  <a:cubicBezTo>
                    <a:pt x="230" y="256"/>
                    <a:pt x="239" y="263"/>
                    <a:pt x="239" y="263"/>
                  </a:cubicBezTo>
                  <a:cubicBezTo>
                    <a:pt x="240" y="263"/>
                    <a:pt x="250" y="252"/>
                    <a:pt x="250" y="252"/>
                  </a:cubicBezTo>
                  <a:cubicBezTo>
                    <a:pt x="257" y="252"/>
                    <a:pt x="257" y="252"/>
                    <a:pt x="257" y="252"/>
                  </a:cubicBezTo>
                  <a:cubicBezTo>
                    <a:pt x="268" y="247"/>
                    <a:pt x="268" y="247"/>
                    <a:pt x="268" y="247"/>
                  </a:cubicBezTo>
                  <a:cubicBezTo>
                    <a:pt x="268" y="247"/>
                    <a:pt x="269" y="231"/>
                    <a:pt x="269" y="231"/>
                  </a:cubicBezTo>
                  <a:lnTo>
                    <a:pt x="257" y="225"/>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2" name="Freeform 727">
              <a:extLst>
                <a:ext uri="{FF2B5EF4-FFF2-40B4-BE49-F238E27FC236}">
                  <a16:creationId xmlns:a16="http://schemas.microsoft.com/office/drawing/2014/main" id="{01993BE1-B502-D44B-89E2-D1758BA78D39}"/>
                </a:ext>
              </a:extLst>
            </p:cNvPr>
            <p:cNvSpPr>
              <a:spLocks/>
            </p:cNvSpPr>
            <p:nvPr/>
          </p:nvSpPr>
          <p:spPr bwMode="auto">
            <a:xfrm>
              <a:off x="1501107" y="9445577"/>
              <a:ext cx="92075" cy="123825"/>
            </a:xfrm>
            <a:custGeom>
              <a:avLst/>
              <a:gdLst>
                <a:gd name="T0" fmla="*/ 28 w 29"/>
                <a:gd name="T1" fmla="*/ 15 h 39"/>
                <a:gd name="T2" fmla="*/ 28 w 29"/>
                <a:gd name="T3" fmla="*/ 0 h 39"/>
                <a:gd name="T4" fmla="*/ 6 w 29"/>
                <a:gd name="T5" fmla="*/ 15 h 39"/>
                <a:gd name="T6" fmla="*/ 11 w 29"/>
                <a:gd name="T7" fmla="*/ 16 h 39"/>
                <a:gd name="T8" fmla="*/ 5 w 29"/>
                <a:gd name="T9" fmla="*/ 25 h 39"/>
                <a:gd name="T10" fmla="*/ 0 w 29"/>
                <a:gd name="T11" fmla="*/ 34 h 39"/>
                <a:gd name="T12" fmla="*/ 3 w 29"/>
                <a:gd name="T13" fmla="*/ 38 h 39"/>
                <a:gd name="T14" fmla="*/ 12 w 29"/>
                <a:gd name="T15" fmla="*/ 34 h 39"/>
                <a:gd name="T16" fmla="*/ 21 w 29"/>
                <a:gd name="T17" fmla="*/ 37 h 39"/>
                <a:gd name="T18" fmla="*/ 24 w 29"/>
                <a:gd name="T19" fmla="*/ 30 h 39"/>
                <a:gd name="T20" fmla="*/ 26 w 29"/>
                <a:gd name="T21" fmla="*/ 23 h 39"/>
                <a:gd name="T22" fmla="*/ 29 w 29"/>
                <a:gd name="T23" fmla="*/ 20 h 39"/>
                <a:gd name="T24" fmla="*/ 28 w 29"/>
                <a:gd name="T25"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9">
                  <a:moveTo>
                    <a:pt x="28" y="15"/>
                  </a:moveTo>
                  <a:cubicBezTo>
                    <a:pt x="28" y="0"/>
                    <a:pt x="28" y="0"/>
                    <a:pt x="28" y="0"/>
                  </a:cubicBezTo>
                  <a:cubicBezTo>
                    <a:pt x="6" y="15"/>
                    <a:pt x="6" y="15"/>
                    <a:pt x="6" y="15"/>
                  </a:cubicBezTo>
                  <a:cubicBezTo>
                    <a:pt x="11" y="16"/>
                    <a:pt x="11" y="16"/>
                    <a:pt x="11" y="16"/>
                  </a:cubicBezTo>
                  <a:cubicBezTo>
                    <a:pt x="5" y="25"/>
                    <a:pt x="5" y="25"/>
                    <a:pt x="5" y="25"/>
                  </a:cubicBezTo>
                  <a:cubicBezTo>
                    <a:pt x="0" y="34"/>
                    <a:pt x="0" y="34"/>
                    <a:pt x="0" y="34"/>
                  </a:cubicBezTo>
                  <a:cubicBezTo>
                    <a:pt x="0" y="34"/>
                    <a:pt x="2" y="39"/>
                    <a:pt x="3" y="38"/>
                  </a:cubicBezTo>
                  <a:cubicBezTo>
                    <a:pt x="4" y="38"/>
                    <a:pt x="12" y="34"/>
                    <a:pt x="12" y="34"/>
                  </a:cubicBezTo>
                  <a:cubicBezTo>
                    <a:pt x="12" y="34"/>
                    <a:pt x="20" y="37"/>
                    <a:pt x="21" y="37"/>
                  </a:cubicBezTo>
                  <a:cubicBezTo>
                    <a:pt x="21" y="36"/>
                    <a:pt x="24" y="30"/>
                    <a:pt x="24" y="30"/>
                  </a:cubicBezTo>
                  <a:cubicBezTo>
                    <a:pt x="26" y="23"/>
                    <a:pt x="26" y="23"/>
                    <a:pt x="26" y="23"/>
                  </a:cubicBezTo>
                  <a:cubicBezTo>
                    <a:pt x="29" y="20"/>
                    <a:pt x="29" y="20"/>
                    <a:pt x="29" y="20"/>
                  </a:cubicBezTo>
                  <a:lnTo>
                    <a:pt x="28" y="15"/>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solidFill>
                  <a:schemeClr val="tx2"/>
                </a:solidFill>
              </a:rPr>
              <a:t>ITALY</a:t>
            </a:r>
            <a:br>
              <a:rPr lang="en-US" dirty="0">
                <a:solidFill>
                  <a:schemeClr val="tx2"/>
                </a:solidFill>
              </a:rPr>
            </a:br>
            <a:r>
              <a:rPr lang="en-US" dirty="0">
                <a:solidFill>
                  <a:schemeClr val="tx2"/>
                </a:solidFill>
              </a:rPr>
              <a:t>maps</a:t>
            </a:r>
            <a:endParaRPr lang="ru-RU" dirty="0">
              <a:solidFill>
                <a:schemeClr val="tx2"/>
              </a:solidFill>
            </a:endParaRPr>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6924768" y="4761815"/>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8054884" y="844133"/>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8739658" y="3162738"/>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624263" y="1796920"/>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100" name="Группа 99">
            <a:extLst>
              <a:ext uri="{FF2B5EF4-FFF2-40B4-BE49-F238E27FC236}">
                <a16:creationId xmlns:a16="http://schemas.microsoft.com/office/drawing/2014/main" id="{4ADE6797-F96A-1B4E-975A-40E0C1795CB6}"/>
              </a:ext>
            </a:extLst>
          </p:cNvPr>
          <p:cNvGrpSpPr/>
          <p:nvPr/>
        </p:nvGrpSpPr>
        <p:grpSpPr>
          <a:xfrm>
            <a:off x="1066625" y="2680328"/>
            <a:ext cx="3178978" cy="905856"/>
            <a:chOff x="1066625" y="1934368"/>
            <a:chExt cx="3178978" cy="905856"/>
          </a:xfrm>
        </p:grpSpPr>
        <p:sp>
          <p:nvSpPr>
            <p:cNvPr id="110" name="Текст 2">
              <a:extLst>
                <a:ext uri="{FF2B5EF4-FFF2-40B4-BE49-F238E27FC236}">
                  <a16:creationId xmlns:a16="http://schemas.microsoft.com/office/drawing/2014/main" id="{2887F35C-1F2F-B240-BF63-BC2183874155}"/>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1" name="Скругленный прямоугольник 14">
              <a:extLst>
                <a:ext uri="{FF2B5EF4-FFF2-40B4-BE49-F238E27FC236}">
                  <a16:creationId xmlns:a16="http://schemas.microsoft.com/office/drawing/2014/main" id="{710B32F3-3CB9-694C-B444-03B0BCE52B8E}"/>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112" name="Группа 111">
            <a:extLst>
              <a:ext uri="{FF2B5EF4-FFF2-40B4-BE49-F238E27FC236}">
                <a16:creationId xmlns:a16="http://schemas.microsoft.com/office/drawing/2014/main" id="{1041B3D6-F634-FB4D-9B1F-AF3DED266678}"/>
              </a:ext>
            </a:extLst>
          </p:cNvPr>
          <p:cNvGrpSpPr/>
          <p:nvPr/>
        </p:nvGrpSpPr>
        <p:grpSpPr>
          <a:xfrm>
            <a:off x="1066625" y="3761415"/>
            <a:ext cx="3178978" cy="905856"/>
            <a:chOff x="1066625" y="1934368"/>
            <a:chExt cx="3178978" cy="905856"/>
          </a:xfrm>
        </p:grpSpPr>
        <p:sp>
          <p:nvSpPr>
            <p:cNvPr id="113" name="Текст 2">
              <a:extLst>
                <a:ext uri="{FF2B5EF4-FFF2-40B4-BE49-F238E27FC236}">
                  <a16:creationId xmlns:a16="http://schemas.microsoft.com/office/drawing/2014/main" id="{17FAC5D1-B943-C84B-9E23-05D3F423D342}"/>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4" name="Скругленный прямоугольник 14">
              <a:extLst>
                <a:ext uri="{FF2B5EF4-FFF2-40B4-BE49-F238E27FC236}">
                  <a16:creationId xmlns:a16="http://schemas.microsoft.com/office/drawing/2014/main" id="{59A23A9C-8789-7D45-8330-86964A947690}"/>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205898668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Группа 99">
            <a:extLst>
              <a:ext uri="{FF2B5EF4-FFF2-40B4-BE49-F238E27FC236}">
                <a16:creationId xmlns:a16="http://schemas.microsoft.com/office/drawing/2014/main" id="{58DF2B55-C824-C644-9A0A-F22C8CFA32A8}"/>
              </a:ext>
            </a:extLst>
          </p:cNvPr>
          <p:cNvGrpSpPr/>
          <p:nvPr/>
        </p:nvGrpSpPr>
        <p:grpSpPr>
          <a:xfrm>
            <a:off x="6492155" y="0"/>
            <a:ext cx="3667845" cy="6130116"/>
            <a:chOff x="14657696" y="1026146"/>
            <a:chExt cx="7046968" cy="11777688"/>
          </a:xfrm>
          <a:solidFill>
            <a:schemeClr val="tx2">
              <a:lumMod val="10000"/>
              <a:lumOff val="90000"/>
            </a:schemeClr>
          </a:solidFill>
        </p:grpSpPr>
        <p:sp>
          <p:nvSpPr>
            <p:cNvPr id="110" name="Freeform 39">
              <a:extLst>
                <a:ext uri="{FF2B5EF4-FFF2-40B4-BE49-F238E27FC236}">
                  <a16:creationId xmlns:a16="http://schemas.microsoft.com/office/drawing/2014/main" id="{EC3AF724-94FF-D94D-928E-C375CE53D864}"/>
                </a:ext>
              </a:extLst>
            </p:cNvPr>
            <p:cNvSpPr>
              <a:spLocks/>
            </p:cNvSpPr>
            <p:nvPr/>
          </p:nvSpPr>
          <p:spPr bwMode="auto">
            <a:xfrm>
              <a:off x="19932072" y="11378450"/>
              <a:ext cx="251270" cy="242132"/>
            </a:xfrm>
            <a:custGeom>
              <a:avLst/>
              <a:gdLst>
                <a:gd name="T0" fmla="*/ 54 w 110"/>
                <a:gd name="T1" fmla="*/ 0 h 106"/>
                <a:gd name="T2" fmla="*/ 72 w 110"/>
                <a:gd name="T3" fmla="*/ 34 h 106"/>
                <a:gd name="T4" fmla="*/ 110 w 110"/>
                <a:gd name="T5" fmla="*/ 40 h 106"/>
                <a:gd name="T6" fmla="*/ 82 w 110"/>
                <a:gd name="T7" fmla="*/ 68 h 106"/>
                <a:gd name="T8" fmla="*/ 88 w 110"/>
                <a:gd name="T9" fmla="*/ 106 h 106"/>
                <a:gd name="T10" fmla="*/ 54 w 110"/>
                <a:gd name="T11" fmla="*/ 88 h 106"/>
                <a:gd name="T12" fmla="*/ 20 w 110"/>
                <a:gd name="T13" fmla="*/ 106 h 106"/>
                <a:gd name="T14" fmla="*/ 26 w 110"/>
                <a:gd name="T15" fmla="*/ 68 h 106"/>
                <a:gd name="T16" fmla="*/ 0 w 110"/>
                <a:gd name="T17" fmla="*/ 40 h 106"/>
                <a:gd name="T18" fmla="*/ 38 w 110"/>
                <a:gd name="T19" fmla="*/ 34 h 106"/>
                <a:gd name="T20" fmla="*/ 54 w 110"/>
                <a:gd name="T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6">
                  <a:moveTo>
                    <a:pt x="54" y="0"/>
                  </a:moveTo>
                  <a:lnTo>
                    <a:pt x="72" y="34"/>
                  </a:lnTo>
                  <a:lnTo>
                    <a:pt x="110" y="40"/>
                  </a:lnTo>
                  <a:lnTo>
                    <a:pt x="82" y="68"/>
                  </a:lnTo>
                  <a:lnTo>
                    <a:pt x="88" y="106"/>
                  </a:lnTo>
                  <a:lnTo>
                    <a:pt x="54" y="88"/>
                  </a:lnTo>
                  <a:lnTo>
                    <a:pt x="20" y="106"/>
                  </a:lnTo>
                  <a:lnTo>
                    <a:pt x="26" y="68"/>
                  </a:lnTo>
                  <a:lnTo>
                    <a:pt x="0" y="40"/>
                  </a:lnTo>
                  <a:lnTo>
                    <a:pt x="38" y="34"/>
                  </a:lnTo>
                  <a:lnTo>
                    <a:pt x="54"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1" name="Freeform 397">
              <a:extLst>
                <a:ext uri="{FF2B5EF4-FFF2-40B4-BE49-F238E27FC236}">
                  <a16:creationId xmlns:a16="http://schemas.microsoft.com/office/drawing/2014/main" id="{D8FA372F-FC43-1C47-BDD1-075E0DCCF506}"/>
                </a:ext>
              </a:extLst>
            </p:cNvPr>
            <p:cNvSpPr>
              <a:spLocks/>
            </p:cNvSpPr>
            <p:nvPr/>
          </p:nvSpPr>
          <p:spPr bwMode="auto">
            <a:xfrm>
              <a:off x="19763036" y="11232257"/>
              <a:ext cx="667006" cy="525381"/>
            </a:xfrm>
            <a:custGeom>
              <a:avLst/>
              <a:gdLst>
                <a:gd name="T0" fmla="*/ 146 w 146"/>
                <a:gd name="T1" fmla="*/ 52 h 115"/>
                <a:gd name="T2" fmla="*/ 135 w 146"/>
                <a:gd name="T3" fmla="*/ 57 h 115"/>
                <a:gd name="T4" fmla="*/ 127 w 146"/>
                <a:gd name="T5" fmla="*/ 62 h 115"/>
                <a:gd name="T6" fmla="*/ 107 w 146"/>
                <a:gd name="T7" fmla="*/ 51 h 115"/>
                <a:gd name="T8" fmla="*/ 98 w 146"/>
                <a:gd name="T9" fmla="*/ 56 h 115"/>
                <a:gd name="T10" fmla="*/ 108 w 146"/>
                <a:gd name="T11" fmla="*/ 57 h 115"/>
                <a:gd name="T12" fmla="*/ 120 w 146"/>
                <a:gd name="T13" fmla="*/ 58 h 115"/>
                <a:gd name="T14" fmla="*/ 120 w 146"/>
                <a:gd name="T15" fmla="*/ 65 h 115"/>
                <a:gd name="T16" fmla="*/ 124 w 146"/>
                <a:gd name="T17" fmla="*/ 74 h 115"/>
                <a:gd name="T18" fmla="*/ 119 w 146"/>
                <a:gd name="T19" fmla="*/ 77 h 115"/>
                <a:gd name="T20" fmla="*/ 113 w 146"/>
                <a:gd name="T21" fmla="*/ 79 h 115"/>
                <a:gd name="T22" fmla="*/ 110 w 146"/>
                <a:gd name="T23" fmla="*/ 87 h 115"/>
                <a:gd name="T24" fmla="*/ 107 w 146"/>
                <a:gd name="T25" fmla="*/ 101 h 115"/>
                <a:gd name="T26" fmla="*/ 99 w 146"/>
                <a:gd name="T27" fmla="*/ 115 h 115"/>
                <a:gd name="T28" fmla="*/ 83 w 146"/>
                <a:gd name="T29" fmla="*/ 105 h 115"/>
                <a:gd name="T30" fmla="*/ 78 w 146"/>
                <a:gd name="T31" fmla="*/ 98 h 115"/>
                <a:gd name="T32" fmla="*/ 69 w 146"/>
                <a:gd name="T33" fmla="*/ 104 h 115"/>
                <a:gd name="T34" fmla="*/ 61 w 146"/>
                <a:gd name="T35" fmla="*/ 112 h 115"/>
                <a:gd name="T36" fmla="*/ 55 w 146"/>
                <a:gd name="T37" fmla="*/ 101 h 115"/>
                <a:gd name="T38" fmla="*/ 53 w 146"/>
                <a:gd name="T39" fmla="*/ 95 h 115"/>
                <a:gd name="T40" fmla="*/ 44 w 146"/>
                <a:gd name="T41" fmla="*/ 99 h 115"/>
                <a:gd name="T42" fmla="*/ 48 w 146"/>
                <a:gd name="T43" fmla="*/ 90 h 115"/>
                <a:gd name="T44" fmla="*/ 42 w 146"/>
                <a:gd name="T45" fmla="*/ 88 h 115"/>
                <a:gd name="T46" fmla="*/ 36 w 146"/>
                <a:gd name="T47" fmla="*/ 85 h 115"/>
                <a:gd name="T48" fmla="*/ 32 w 146"/>
                <a:gd name="T49" fmla="*/ 91 h 115"/>
                <a:gd name="T50" fmla="*/ 28 w 146"/>
                <a:gd name="T51" fmla="*/ 98 h 115"/>
                <a:gd name="T52" fmla="*/ 27 w 146"/>
                <a:gd name="T53" fmla="*/ 93 h 115"/>
                <a:gd name="T54" fmla="*/ 31 w 146"/>
                <a:gd name="T55" fmla="*/ 88 h 115"/>
                <a:gd name="T56" fmla="*/ 34 w 146"/>
                <a:gd name="T57" fmla="*/ 82 h 115"/>
                <a:gd name="T58" fmla="*/ 28 w 146"/>
                <a:gd name="T59" fmla="*/ 80 h 115"/>
                <a:gd name="T60" fmla="*/ 25 w 146"/>
                <a:gd name="T61" fmla="*/ 74 h 115"/>
                <a:gd name="T62" fmla="*/ 20 w 146"/>
                <a:gd name="T63" fmla="*/ 68 h 115"/>
                <a:gd name="T64" fmla="*/ 15 w 146"/>
                <a:gd name="T65" fmla="*/ 65 h 115"/>
                <a:gd name="T66" fmla="*/ 9 w 146"/>
                <a:gd name="T67" fmla="*/ 63 h 115"/>
                <a:gd name="T68" fmla="*/ 6 w 146"/>
                <a:gd name="T69" fmla="*/ 57 h 115"/>
                <a:gd name="T70" fmla="*/ 3 w 146"/>
                <a:gd name="T71" fmla="*/ 47 h 115"/>
                <a:gd name="T72" fmla="*/ 6 w 146"/>
                <a:gd name="T73" fmla="*/ 33 h 115"/>
                <a:gd name="T74" fmla="*/ 9 w 146"/>
                <a:gd name="T75" fmla="*/ 24 h 115"/>
                <a:gd name="T76" fmla="*/ 9 w 146"/>
                <a:gd name="T77" fmla="*/ 12 h 115"/>
                <a:gd name="T78" fmla="*/ 14 w 146"/>
                <a:gd name="T79" fmla="*/ 13 h 115"/>
                <a:gd name="T80" fmla="*/ 23 w 146"/>
                <a:gd name="T81" fmla="*/ 17 h 115"/>
                <a:gd name="T82" fmla="*/ 31 w 146"/>
                <a:gd name="T83" fmla="*/ 13 h 115"/>
                <a:gd name="T84" fmla="*/ 36 w 146"/>
                <a:gd name="T85" fmla="*/ 10 h 115"/>
                <a:gd name="T86" fmla="*/ 50 w 146"/>
                <a:gd name="T87" fmla="*/ 8 h 115"/>
                <a:gd name="T88" fmla="*/ 60 w 146"/>
                <a:gd name="T89" fmla="*/ 5 h 115"/>
                <a:gd name="T90" fmla="*/ 66 w 146"/>
                <a:gd name="T91" fmla="*/ 3 h 115"/>
                <a:gd name="T92" fmla="*/ 78 w 146"/>
                <a:gd name="T93" fmla="*/ 0 h 115"/>
                <a:gd name="T94" fmla="*/ 89 w 146"/>
                <a:gd name="T95" fmla="*/ 3 h 115"/>
                <a:gd name="T96" fmla="*/ 94 w 146"/>
                <a:gd name="T97" fmla="*/ 5 h 115"/>
                <a:gd name="T98" fmla="*/ 91 w 146"/>
                <a:gd name="T99" fmla="*/ 14 h 115"/>
                <a:gd name="T100" fmla="*/ 96 w 146"/>
                <a:gd name="T101" fmla="*/ 22 h 115"/>
                <a:gd name="T102" fmla="*/ 103 w 146"/>
                <a:gd name="T103" fmla="*/ 24 h 115"/>
                <a:gd name="T104" fmla="*/ 110 w 146"/>
                <a:gd name="T105" fmla="*/ 27 h 115"/>
                <a:gd name="T106" fmla="*/ 133 w 146"/>
                <a:gd name="T107" fmla="*/ 24 h 115"/>
                <a:gd name="T108" fmla="*/ 146 w 146"/>
                <a:gd name="T109" fmla="*/ 4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 h="115">
                  <a:moveTo>
                    <a:pt x="146" y="44"/>
                  </a:moveTo>
                  <a:cubicBezTo>
                    <a:pt x="146" y="52"/>
                    <a:pt x="146" y="52"/>
                    <a:pt x="146" y="52"/>
                  </a:cubicBezTo>
                  <a:cubicBezTo>
                    <a:pt x="140" y="52"/>
                    <a:pt x="140" y="52"/>
                    <a:pt x="140" y="52"/>
                  </a:cubicBezTo>
                  <a:cubicBezTo>
                    <a:pt x="140" y="52"/>
                    <a:pt x="135" y="57"/>
                    <a:pt x="135" y="57"/>
                  </a:cubicBezTo>
                  <a:cubicBezTo>
                    <a:pt x="135" y="57"/>
                    <a:pt x="135" y="51"/>
                    <a:pt x="135" y="51"/>
                  </a:cubicBezTo>
                  <a:cubicBezTo>
                    <a:pt x="127" y="62"/>
                    <a:pt x="127" y="62"/>
                    <a:pt x="127" y="62"/>
                  </a:cubicBezTo>
                  <a:cubicBezTo>
                    <a:pt x="125" y="55"/>
                    <a:pt x="125" y="55"/>
                    <a:pt x="125" y="55"/>
                  </a:cubicBezTo>
                  <a:cubicBezTo>
                    <a:pt x="107" y="51"/>
                    <a:pt x="107" y="51"/>
                    <a:pt x="107" y="51"/>
                  </a:cubicBezTo>
                  <a:cubicBezTo>
                    <a:pt x="107" y="51"/>
                    <a:pt x="106" y="54"/>
                    <a:pt x="105" y="54"/>
                  </a:cubicBezTo>
                  <a:cubicBezTo>
                    <a:pt x="105" y="54"/>
                    <a:pt x="98" y="56"/>
                    <a:pt x="98" y="56"/>
                  </a:cubicBezTo>
                  <a:cubicBezTo>
                    <a:pt x="100" y="58"/>
                    <a:pt x="100" y="58"/>
                    <a:pt x="100" y="58"/>
                  </a:cubicBezTo>
                  <a:cubicBezTo>
                    <a:pt x="108" y="57"/>
                    <a:pt x="108" y="57"/>
                    <a:pt x="108" y="57"/>
                  </a:cubicBezTo>
                  <a:cubicBezTo>
                    <a:pt x="109" y="54"/>
                    <a:pt x="109" y="54"/>
                    <a:pt x="109" y="54"/>
                  </a:cubicBezTo>
                  <a:cubicBezTo>
                    <a:pt x="120" y="58"/>
                    <a:pt x="120" y="58"/>
                    <a:pt x="120" y="58"/>
                  </a:cubicBezTo>
                  <a:cubicBezTo>
                    <a:pt x="123" y="63"/>
                    <a:pt x="123" y="63"/>
                    <a:pt x="123" y="63"/>
                  </a:cubicBezTo>
                  <a:cubicBezTo>
                    <a:pt x="120" y="65"/>
                    <a:pt x="120" y="65"/>
                    <a:pt x="120" y="65"/>
                  </a:cubicBezTo>
                  <a:cubicBezTo>
                    <a:pt x="125" y="71"/>
                    <a:pt x="125" y="71"/>
                    <a:pt x="125" y="71"/>
                  </a:cubicBezTo>
                  <a:cubicBezTo>
                    <a:pt x="124" y="74"/>
                    <a:pt x="124" y="74"/>
                    <a:pt x="124" y="74"/>
                  </a:cubicBezTo>
                  <a:cubicBezTo>
                    <a:pt x="119" y="74"/>
                    <a:pt x="119" y="74"/>
                    <a:pt x="119" y="74"/>
                  </a:cubicBezTo>
                  <a:cubicBezTo>
                    <a:pt x="119" y="77"/>
                    <a:pt x="119" y="77"/>
                    <a:pt x="119" y="77"/>
                  </a:cubicBezTo>
                  <a:cubicBezTo>
                    <a:pt x="116" y="77"/>
                    <a:pt x="116" y="77"/>
                    <a:pt x="116" y="77"/>
                  </a:cubicBezTo>
                  <a:cubicBezTo>
                    <a:pt x="113" y="79"/>
                    <a:pt x="113" y="79"/>
                    <a:pt x="113" y="79"/>
                  </a:cubicBezTo>
                  <a:cubicBezTo>
                    <a:pt x="113" y="91"/>
                    <a:pt x="113" y="91"/>
                    <a:pt x="113" y="91"/>
                  </a:cubicBezTo>
                  <a:cubicBezTo>
                    <a:pt x="110" y="87"/>
                    <a:pt x="110" y="87"/>
                    <a:pt x="110" y="87"/>
                  </a:cubicBezTo>
                  <a:cubicBezTo>
                    <a:pt x="110" y="99"/>
                    <a:pt x="110" y="99"/>
                    <a:pt x="110" y="99"/>
                  </a:cubicBezTo>
                  <a:cubicBezTo>
                    <a:pt x="107" y="101"/>
                    <a:pt x="107" y="101"/>
                    <a:pt x="107" y="101"/>
                  </a:cubicBezTo>
                  <a:cubicBezTo>
                    <a:pt x="105" y="101"/>
                    <a:pt x="105" y="101"/>
                    <a:pt x="105" y="101"/>
                  </a:cubicBezTo>
                  <a:cubicBezTo>
                    <a:pt x="99" y="115"/>
                    <a:pt x="99" y="115"/>
                    <a:pt x="99" y="115"/>
                  </a:cubicBezTo>
                  <a:cubicBezTo>
                    <a:pt x="91" y="115"/>
                    <a:pt x="91" y="115"/>
                    <a:pt x="91" y="115"/>
                  </a:cubicBezTo>
                  <a:cubicBezTo>
                    <a:pt x="91" y="115"/>
                    <a:pt x="83" y="105"/>
                    <a:pt x="83" y="105"/>
                  </a:cubicBezTo>
                  <a:cubicBezTo>
                    <a:pt x="83" y="105"/>
                    <a:pt x="83" y="101"/>
                    <a:pt x="83" y="101"/>
                  </a:cubicBezTo>
                  <a:cubicBezTo>
                    <a:pt x="78" y="98"/>
                    <a:pt x="78" y="98"/>
                    <a:pt x="78" y="98"/>
                  </a:cubicBezTo>
                  <a:cubicBezTo>
                    <a:pt x="75" y="104"/>
                    <a:pt x="75" y="104"/>
                    <a:pt x="75" y="104"/>
                  </a:cubicBezTo>
                  <a:cubicBezTo>
                    <a:pt x="69" y="104"/>
                    <a:pt x="69" y="104"/>
                    <a:pt x="69" y="104"/>
                  </a:cubicBezTo>
                  <a:cubicBezTo>
                    <a:pt x="67" y="109"/>
                    <a:pt x="67" y="109"/>
                    <a:pt x="67" y="109"/>
                  </a:cubicBezTo>
                  <a:cubicBezTo>
                    <a:pt x="61" y="112"/>
                    <a:pt x="61" y="112"/>
                    <a:pt x="61" y="112"/>
                  </a:cubicBezTo>
                  <a:cubicBezTo>
                    <a:pt x="55" y="110"/>
                    <a:pt x="55" y="110"/>
                    <a:pt x="55" y="110"/>
                  </a:cubicBezTo>
                  <a:cubicBezTo>
                    <a:pt x="55" y="101"/>
                    <a:pt x="55" y="101"/>
                    <a:pt x="55" y="101"/>
                  </a:cubicBezTo>
                  <a:cubicBezTo>
                    <a:pt x="53" y="99"/>
                    <a:pt x="53" y="99"/>
                    <a:pt x="53" y="99"/>
                  </a:cubicBezTo>
                  <a:cubicBezTo>
                    <a:pt x="53" y="95"/>
                    <a:pt x="53" y="95"/>
                    <a:pt x="53" y="95"/>
                  </a:cubicBezTo>
                  <a:cubicBezTo>
                    <a:pt x="49" y="96"/>
                    <a:pt x="49" y="96"/>
                    <a:pt x="49" y="96"/>
                  </a:cubicBezTo>
                  <a:cubicBezTo>
                    <a:pt x="44" y="99"/>
                    <a:pt x="44" y="99"/>
                    <a:pt x="44" y="99"/>
                  </a:cubicBezTo>
                  <a:cubicBezTo>
                    <a:pt x="45" y="94"/>
                    <a:pt x="45" y="94"/>
                    <a:pt x="45" y="94"/>
                  </a:cubicBezTo>
                  <a:cubicBezTo>
                    <a:pt x="48" y="90"/>
                    <a:pt x="48" y="90"/>
                    <a:pt x="48" y="90"/>
                  </a:cubicBezTo>
                  <a:cubicBezTo>
                    <a:pt x="45" y="88"/>
                    <a:pt x="45" y="88"/>
                    <a:pt x="45" y="88"/>
                  </a:cubicBezTo>
                  <a:cubicBezTo>
                    <a:pt x="42" y="88"/>
                    <a:pt x="42" y="88"/>
                    <a:pt x="42" y="88"/>
                  </a:cubicBezTo>
                  <a:cubicBezTo>
                    <a:pt x="42" y="85"/>
                    <a:pt x="42" y="85"/>
                    <a:pt x="42" y="85"/>
                  </a:cubicBezTo>
                  <a:cubicBezTo>
                    <a:pt x="36" y="85"/>
                    <a:pt x="36" y="85"/>
                    <a:pt x="36" y="85"/>
                  </a:cubicBezTo>
                  <a:cubicBezTo>
                    <a:pt x="36" y="88"/>
                    <a:pt x="36" y="88"/>
                    <a:pt x="36" y="88"/>
                  </a:cubicBezTo>
                  <a:cubicBezTo>
                    <a:pt x="32" y="91"/>
                    <a:pt x="32" y="91"/>
                    <a:pt x="32" y="91"/>
                  </a:cubicBezTo>
                  <a:cubicBezTo>
                    <a:pt x="32" y="95"/>
                    <a:pt x="32" y="95"/>
                    <a:pt x="32" y="95"/>
                  </a:cubicBezTo>
                  <a:cubicBezTo>
                    <a:pt x="28" y="98"/>
                    <a:pt x="28" y="98"/>
                    <a:pt x="28" y="98"/>
                  </a:cubicBezTo>
                  <a:cubicBezTo>
                    <a:pt x="25" y="96"/>
                    <a:pt x="25" y="96"/>
                    <a:pt x="25" y="96"/>
                  </a:cubicBezTo>
                  <a:cubicBezTo>
                    <a:pt x="27" y="93"/>
                    <a:pt x="27" y="93"/>
                    <a:pt x="27" y="93"/>
                  </a:cubicBezTo>
                  <a:cubicBezTo>
                    <a:pt x="27" y="91"/>
                    <a:pt x="27" y="91"/>
                    <a:pt x="27" y="91"/>
                  </a:cubicBezTo>
                  <a:cubicBezTo>
                    <a:pt x="31" y="88"/>
                    <a:pt x="31" y="88"/>
                    <a:pt x="31" y="88"/>
                  </a:cubicBezTo>
                  <a:cubicBezTo>
                    <a:pt x="31" y="84"/>
                    <a:pt x="31" y="84"/>
                    <a:pt x="31" y="84"/>
                  </a:cubicBezTo>
                  <a:cubicBezTo>
                    <a:pt x="34" y="82"/>
                    <a:pt x="34" y="82"/>
                    <a:pt x="34" y="82"/>
                  </a:cubicBezTo>
                  <a:cubicBezTo>
                    <a:pt x="31" y="79"/>
                    <a:pt x="31" y="79"/>
                    <a:pt x="31" y="79"/>
                  </a:cubicBezTo>
                  <a:cubicBezTo>
                    <a:pt x="28" y="80"/>
                    <a:pt x="28" y="80"/>
                    <a:pt x="28" y="80"/>
                  </a:cubicBezTo>
                  <a:cubicBezTo>
                    <a:pt x="28" y="77"/>
                    <a:pt x="28" y="77"/>
                    <a:pt x="28" y="77"/>
                  </a:cubicBezTo>
                  <a:cubicBezTo>
                    <a:pt x="25" y="74"/>
                    <a:pt x="25" y="74"/>
                    <a:pt x="25" y="74"/>
                  </a:cubicBezTo>
                  <a:cubicBezTo>
                    <a:pt x="19" y="74"/>
                    <a:pt x="19" y="74"/>
                    <a:pt x="19" y="74"/>
                  </a:cubicBezTo>
                  <a:cubicBezTo>
                    <a:pt x="20" y="68"/>
                    <a:pt x="20" y="68"/>
                    <a:pt x="20" y="68"/>
                  </a:cubicBezTo>
                  <a:cubicBezTo>
                    <a:pt x="20" y="68"/>
                    <a:pt x="17" y="68"/>
                    <a:pt x="17" y="68"/>
                  </a:cubicBezTo>
                  <a:cubicBezTo>
                    <a:pt x="17" y="68"/>
                    <a:pt x="15" y="65"/>
                    <a:pt x="15" y="65"/>
                  </a:cubicBezTo>
                  <a:cubicBezTo>
                    <a:pt x="11" y="66"/>
                    <a:pt x="11" y="66"/>
                    <a:pt x="11" y="66"/>
                  </a:cubicBezTo>
                  <a:cubicBezTo>
                    <a:pt x="9" y="63"/>
                    <a:pt x="9" y="63"/>
                    <a:pt x="9" y="63"/>
                  </a:cubicBezTo>
                  <a:cubicBezTo>
                    <a:pt x="9" y="57"/>
                    <a:pt x="9" y="57"/>
                    <a:pt x="9" y="57"/>
                  </a:cubicBezTo>
                  <a:cubicBezTo>
                    <a:pt x="6" y="57"/>
                    <a:pt x="6" y="57"/>
                    <a:pt x="6" y="57"/>
                  </a:cubicBezTo>
                  <a:cubicBezTo>
                    <a:pt x="0" y="55"/>
                    <a:pt x="0" y="55"/>
                    <a:pt x="0" y="55"/>
                  </a:cubicBezTo>
                  <a:cubicBezTo>
                    <a:pt x="3" y="47"/>
                    <a:pt x="3" y="47"/>
                    <a:pt x="3" y="47"/>
                  </a:cubicBezTo>
                  <a:cubicBezTo>
                    <a:pt x="7" y="44"/>
                    <a:pt x="7" y="44"/>
                    <a:pt x="7" y="44"/>
                  </a:cubicBezTo>
                  <a:cubicBezTo>
                    <a:pt x="6" y="33"/>
                    <a:pt x="6" y="33"/>
                    <a:pt x="6" y="33"/>
                  </a:cubicBezTo>
                  <a:cubicBezTo>
                    <a:pt x="9" y="33"/>
                    <a:pt x="9" y="33"/>
                    <a:pt x="9" y="33"/>
                  </a:cubicBezTo>
                  <a:cubicBezTo>
                    <a:pt x="9" y="24"/>
                    <a:pt x="9" y="24"/>
                    <a:pt x="9" y="24"/>
                  </a:cubicBezTo>
                  <a:cubicBezTo>
                    <a:pt x="6" y="17"/>
                    <a:pt x="6" y="17"/>
                    <a:pt x="6" y="17"/>
                  </a:cubicBezTo>
                  <a:cubicBezTo>
                    <a:pt x="9" y="12"/>
                    <a:pt x="9" y="12"/>
                    <a:pt x="9" y="12"/>
                  </a:cubicBezTo>
                  <a:cubicBezTo>
                    <a:pt x="9" y="8"/>
                    <a:pt x="9" y="8"/>
                    <a:pt x="9" y="8"/>
                  </a:cubicBezTo>
                  <a:cubicBezTo>
                    <a:pt x="14" y="13"/>
                    <a:pt x="14" y="13"/>
                    <a:pt x="14" y="13"/>
                  </a:cubicBezTo>
                  <a:cubicBezTo>
                    <a:pt x="23" y="13"/>
                    <a:pt x="23" y="13"/>
                    <a:pt x="23" y="13"/>
                  </a:cubicBezTo>
                  <a:cubicBezTo>
                    <a:pt x="23" y="17"/>
                    <a:pt x="23" y="17"/>
                    <a:pt x="23" y="17"/>
                  </a:cubicBezTo>
                  <a:cubicBezTo>
                    <a:pt x="28" y="17"/>
                    <a:pt x="28" y="17"/>
                    <a:pt x="28" y="17"/>
                  </a:cubicBezTo>
                  <a:cubicBezTo>
                    <a:pt x="31" y="13"/>
                    <a:pt x="31" y="13"/>
                    <a:pt x="31" y="13"/>
                  </a:cubicBezTo>
                  <a:cubicBezTo>
                    <a:pt x="34" y="14"/>
                    <a:pt x="34" y="14"/>
                    <a:pt x="34" y="14"/>
                  </a:cubicBezTo>
                  <a:cubicBezTo>
                    <a:pt x="36" y="10"/>
                    <a:pt x="36" y="10"/>
                    <a:pt x="36" y="10"/>
                  </a:cubicBezTo>
                  <a:cubicBezTo>
                    <a:pt x="50" y="11"/>
                    <a:pt x="50" y="11"/>
                    <a:pt x="50" y="11"/>
                  </a:cubicBezTo>
                  <a:cubicBezTo>
                    <a:pt x="50" y="8"/>
                    <a:pt x="50" y="8"/>
                    <a:pt x="50" y="8"/>
                  </a:cubicBezTo>
                  <a:cubicBezTo>
                    <a:pt x="56" y="8"/>
                    <a:pt x="56" y="8"/>
                    <a:pt x="56" y="8"/>
                  </a:cubicBezTo>
                  <a:cubicBezTo>
                    <a:pt x="60" y="5"/>
                    <a:pt x="60" y="5"/>
                    <a:pt x="60" y="5"/>
                  </a:cubicBezTo>
                  <a:cubicBezTo>
                    <a:pt x="64" y="5"/>
                    <a:pt x="64" y="5"/>
                    <a:pt x="64" y="5"/>
                  </a:cubicBezTo>
                  <a:cubicBezTo>
                    <a:pt x="66" y="3"/>
                    <a:pt x="66" y="3"/>
                    <a:pt x="66" y="3"/>
                  </a:cubicBezTo>
                  <a:cubicBezTo>
                    <a:pt x="66" y="0"/>
                    <a:pt x="66" y="0"/>
                    <a:pt x="66" y="0"/>
                  </a:cubicBezTo>
                  <a:cubicBezTo>
                    <a:pt x="78" y="0"/>
                    <a:pt x="78" y="0"/>
                    <a:pt x="78" y="0"/>
                  </a:cubicBezTo>
                  <a:cubicBezTo>
                    <a:pt x="83" y="3"/>
                    <a:pt x="83" y="3"/>
                    <a:pt x="83" y="3"/>
                  </a:cubicBezTo>
                  <a:cubicBezTo>
                    <a:pt x="89" y="3"/>
                    <a:pt x="89" y="3"/>
                    <a:pt x="89" y="3"/>
                  </a:cubicBezTo>
                  <a:cubicBezTo>
                    <a:pt x="91" y="5"/>
                    <a:pt x="91" y="5"/>
                    <a:pt x="91" y="5"/>
                  </a:cubicBezTo>
                  <a:cubicBezTo>
                    <a:pt x="94" y="5"/>
                    <a:pt x="94" y="5"/>
                    <a:pt x="94" y="5"/>
                  </a:cubicBezTo>
                  <a:cubicBezTo>
                    <a:pt x="94" y="11"/>
                    <a:pt x="94" y="11"/>
                    <a:pt x="94" y="11"/>
                  </a:cubicBezTo>
                  <a:cubicBezTo>
                    <a:pt x="91" y="14"/>
                    <a:pt x="91" y="14"/>
                    <a:pt x="91" y="14"/>
                  </a:cubicBezTo>
                  <a:cubicBezTo>
                    <a:pt x="99" y="19"/>
                    <a:pt x="99" y="19"/>
                    <a:pt x="99" y="19"/>
                  </a:cubicBezTo>
                  <a:cubicBezTo>
                    <a:pt x="96" y="22"/>
                    <a:pt x="96" y="22"/>
                    <a:pt x="96" y="22"/>
                  </a:cubicBezTo>
                  <a:cubicBezTo>
                    <a:pt x="99" y="25"/>
                    <a:pt x="99" y="25"/>
                    <a:pt x="99" y="25"/>
                  </a:cubicBezTo>
                  <a:cubicBezTo>
                    <a:pt x="103" y="24"/>
                    <a:pt x="103" y="24"/>
                    <a:pt x="103" y="24"/>
                  </a:cubicBezTo>
                  <a:cubicBezTo>
                    <a:pt x="105" y="28"/>
                    <a:pt x="105" y="28"/>
                    <a:pt x="105" y="28"/>
                  </a:cubicBezTo>
                  <a:cubicBezTo>
                    <a:pt x="110" y="27"/>
                    <a:pt x="110" y="27"/>
                    <a:pt x="110" y="27"/>
                  </a:cubicBezTo>
                  <a:cubicBezTo>
                    <a:pt x="116" y="24"/>
                    <a:pt x="116" y="24"/>
                    <a:pt x="116" y="24"/>
                  </a:cubicBezTo>
                  <a:cubicBezTo>
                    <a:pt x="133" y="24"/>
                    <a:pt x="133" y="24"/>
                    <a:pt x="133" y="24"/>
                  </a:cubicBezTo>
                  <a:cubicBezTo>
                    <a:pt x="140" y="37"/>
                    <a:pt x="140" y="37"/>
                    <a:pt x="140" y="37"/>
                  </a:cubicBezTo>
                  <a:lnTo>
                    <a:pt x="146" y="4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2" name="Freeform 398">
              <a:extLst>
                <a:ext uri="{FF2B5EF4-FFF2-40B4-BE49-F238E27FC236}">
                  <a16:creationId xmlns:a16="http://schemas.microsoft.com/office/drawing/2014/main" id="{CC8FBC88-423C-1642-BEE2-1368098EF3FD}"/>
                </a:ext>
              </a:extLst>
            </p:cNvPr>
            <p:cNvSpPr>
              <a:spLocks/>
            </p:cNvSpPr>
            <p:nvPr/>
          </p:nvSpPr>
          <p:spPr bwMode="auto">
            <a:xfrm>
              <a:off x="19630548" y="9665249"/>
              <a:ext cx="2074116" cy="1909649"/>
            </a:xfrm>
            <a:custGeom>
              <a:avLst/>
              <a:gdLst>
                <a:gd name="T0" fmla="*/ 435 w 454"/>
                <a:gd name="T1" fmla="*/ 201 h 418"/>
                <a:gd name="T2" fmla="*/ 410 w 454"/>
                <a:gd name="T3" fmla="*/ 261 h 418"/>
                <a:gd name="T4" fmla="*/ 382 w 454"/>
                <a:gd name="T5" fmla="*/ 285 h 418"/>
                <a:gd name="T6" fmla="*/ 359 w 454"/>
                <a:gd name="T7" fmla="*/ 263 h 418"/>
                <a:gd name="T8" fmla="*/ 358 w 454"/>
                <a:gd name="T9" fmla="*/ 302 h 418"/>
                <a:gd name="T10" fmla="*/ 339 w 454"/>
                <a:gd name="T11" fmla="*/ 278 h 418"/>
                <a:gd name="T12" fmla="*/ 341 w 454"/>
                <a:gd name="T13" fmla="*/ 295 h 418"/>
                <a:gd name="T14" fmla="*/ 318 w 454"/>
                <a:gd name="T15" fmla="*/ 298 h 418"/>
                <a:gd name="T16" fmla="*/ 340 w 454"/>
                <a:gd name="T17" fmla="*/ 314 h 418"/>
                <a:gd name="T18" fmla="*/ 345 w 454"/>
                <a:gd name="T19" fmla="*/ 331 h 418"/>
                <a:gd name="T20" fmla="*/ 309 w 454"/>
                <a:gd name="T21" fmla="*/ 334 h 418"/>
                <a:gd name="T22" fmla="*/ 296 w 454"/>
                <a:gd name="T23" fmla="*/ 318 h 418"/>
                <a:gd name="T24" fmla="*/ 289 w 454"/>
                <a:gd name="T25" fmla="*/ 334 h 418"/>
                <a:gd name="T26" fmla="*/ 266 w 454"/>
                <a:gd name="T27" fmla="*/ 348 h 418"/>
                <a:gd name="T28" fmla="*/ 260 w 454"/>
                <a:gd name="T29" fmla="*/ 362 h 418"/>
                <a:gd name="T30" fmla="*/ 266 w 454"/>
                <a:gd name="T31" fmla="*/ 380 h 418"/>
                <a:gd name="T32" fmla="*/ 268 w 454"/>
                <a:gd name="T33" fmla="*/ 396 h 418"/>
                <a:gd name="T34" fmla="*/ 260 w 454"/>
                <a:gd name="T35" fmla="*/ 397 h 418"/>
                <a:gd name="T36" fmla="*/ 229 w 454"/>
                <a:gd name="T37" fmla="*/ 402 h 418"/>
                <a:gd name="T38" fmla="*/ 217 w 454"/>
                <a:gd name="T39" fmla="*/ 408 h 418"/>
                <a:gd name="T40" fmla="*/ 200 w 454"/>
                <a:gd name="T41" fmla="*/ 407 h 418"/>
                <a:gd name="T42" fmla="*/ 157 w 454"/>
                <a:gd name="T43" fmla="*/ 408 h 418"/>
                <a:gd name="T44" fmla="*/ 169 w 454"/>
                <a:gd name="T45" fmla="*/ 395 h 418"/>
                <a:gd name="T46" fmla="*/ 162 w 454"/>
                <a:gd name="T47" fmla="*/ 367 h 418"/>
                <a:gd name="T48" fmla="*/ 132 w 454"/>
                <a:gd name="T49" fmla="*/ 367 h 418"/>
                <a:gd name="T50" fmla="*/ 120 w 454"/>
                <a:gd name="T51" fmla="*/ 357 h 418"/>
                <a:gd name="T52" fmla="*/ 118 w 454"/>
                <a:gd name="T53" fmla="*/ 346 h 418"/>
                <a:gd name="T54" fmla="*/ 95 w 454"/>
                <a:gd name="T55" fmla="*/ 346 h 418"/>
                <a:gd name="T56" fmla="*/ 79 w 454"/>
                <a:gd name="T57" fmla="*/ 351 h 418"/>
                <a:gd name="T58" fmla="*/ 60 w 454"/>
                <a:gd name="T59" fmla="*/ 356 h 418"/>
                <a:gd name="T60" fmla="*/ 43 w 454"/>
                <a:gd name="T61" fmla="*/ 356 h 418"/>
                <a:gd name="T62" fmla="*/ 32 w 454"/>
                <a:gd name="T63" fmla="*/ 359 h 418"/>
                <a:gd name="T64" fmla="*/ 35 w 454"/>
                <a:gd name="T65" fmla="*/ 337 h 418"/>
                <a:gd name="T66" fmla="*/ 27 w 454"/>
                <a:gd name="T67" fmla="*/ 326 h 418"/>
                <a:gd name="T68" fmla="*/ 13 w 454"/>
                <a:gd name="T69" fmla="*/ 310 h 418"/>
                <a:gd name="T70" fmla="*/ 14 w 454"/>
                <a:gd name="T71" fmla="*/ 294 h 418"/>
                <a:gd name="T72" fmla="*/ 35 w 454"/>
                <a:gd name="T73" fmla="*/ 296 h 418"/>
                <a:gd name="T74" fmla="*/ 13 w 454"/>
                <a:gd name="T75" fmla="*/ 268 h 418"/>
                <a:gd name="T76" fmla="*/ 21 w 454"/>
                <a:gd name="T77" fmla="*/ 246 h 418"/>
                <a:gd name="T78" fmla="*/ 38 w 454"/>
                <a:gd name="T79" fmla="*/ 217 h 418"/>
                <a:gd name="T80" fmla="*/ 32 w 454"/>
                <a:gd name="T81" fmla="*/ 172 h 418"/>
                <a:gd name="T82" fmla="*/ 60 w 454"/>
                <a:gd name="T83" fmla="*/ 162 h 418"/>
                <a:gd name="T84" fmla="*/ 65 w 454"/>
                <a:gd name="T85" fmla="*/ 153 h 418"/>
                <a:gd name="T86" fmla="*/ 89 w 454"/>
                <a:gd name="T87" fmla="*/ 123 h 418"/>
                <a:gd name="T88" fmla="*/ 85 w 454"/>
                <a:gd name="T89" fmla="*/ 90 h 418"/>
                <a:gd name="T90" fmla="*/ 74 w 454"/>
                <a:gd name="T91" fmla="*/ 71 h 418"/>
                <a:gd name="T92" fmla="*/ 107 w 454"/>
                <a:gd name="T93" fmla="*/ 65 h 418"/>
                <a:gd name="T94" fmla="*/ 134 w 454"/>
                <a:gd name="T95" fmla="*/ 77 h 418"/>
                <a:gd name="T96" fmla="*/ 167 w 454"/>
                <a:gd name="T97" fmla="*/ 71 h 418"/>
                <a:gd name="T98" fmla="*/ 207 w 454"/>
                <a:gd name="T99" fmla="*/ 42 h 418"/>
                <a:gd name="T100" fmla="*/ 257 w 454"/>
                <a:gd name="T101" fmla="*/ 1 h 418"/>
                <a:gd name="T102" fmla="*/ 363 w 454"/>
                <a:gd name="T103" fmla="*/ 20 h 418"/>
                <a:gd name="T104" fmla="*/ 428 w 454"/>
                <a:gd name="T105" fmla="*/ 70 h 418"/>
                <a:gd name="T106" fmla="*/ 451 w 454"/>
                <a:gd name="T107" fmla="*/ 99 h 418"/>
                <a:gd name="T108" fmla="*/ 449 w 454"/>
                <a:gd name="T109" fmla="*/ 121 h 418"/>
                <a:gd name="T110" fmla="*/ 449 w 454"/>
                <a:gd name="T111" fmla="*/ 15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4" h="418">
                  <a:moveTo>
                    <a:pt x="447" y="167"/>
                  </a:moveTo>
                  <a:cubicBezTo>
                    <a:pt x="443" y="172"/>
                    <a:pt x="443" y="172"/>
                    <a:pt x="443" y="172"/>
                  </a:cubicBezTo>
                  <a:cubicBezTo>
                    <a:pt x="444" y="180"/>
                    <a:pt x="444" y="180"/>
                    <a:pt x="444" y="180"/>
                  </a:cubicBezTo>
                  <a:cubicBezTo>
                    <a:pt x="435" y="201"/>
                    <a:pt x="435" y="201"/>
                    <a:pt x="435" y="201"/>
                  </a:cubicBezTo>
                  <a:cubicBezTo>
                    <a:pt x="427" y="207"/>
                    <a:pt x="427" y="207"/>
                    <a:pt x="427" y="207"/>
                  </a:cubicBezTo>
                  <a:cubicBezTo>
                    <a:pt x="418" y="236"/>
                    <a:pt x="418" y="236"/>
                    <a:pt x="418" y="236"/>
                  </a:cubicBezTo>
                  <a:cubicBezTo>
                    <a:pt x="417" y="243"/>
                    <a:pt x="417" y="243"/>
                    <a:pt x="417" y="243"/>
                  </a:cubicBezTo>
                  <a:cubicBezTo>
                    <a:pt x="410" y="261"/>
                    <a:pt x="410" y="261"/>
                    <a:pt x="410" y="261"/>
                  </a:cubicBezTo>
                  <a:cubicBezTo>
                    <a:pt x="407" y="266"/>
                    <a:pt x="407" y="266"/>
                    <a:pt x="407" y="266"/>
                  </a:cubicBezTo>
                  <a:cubicBezTo>
                    <a:pt x="392" y="271"/>
                    <a:pt x="392" y="271"/>
                    <a:pt x="392" y="271"/>
                  </a:cubicBezTo>
                  <a:cubicBezTo>
                    <a:pt x="383" y="281"/>
                    <a:pt x="383" y="281"/>
                    <a:pt x="383" y="281"/>
                  </a:cubicBezTo>
                  <a:cubicBezTo>
                    <a:pt x="382" y="285"/>
                    <a:pt x="382" y="285"/>
                    <a:pt x="382" y="285"/>
                  </a:cubicBezTo>
                  <a:cubicBezTo>
                    <a:pt x="375" y="286"/>
                    <a:pt x="375" y="286"/>
                    <a:pt x="375" y="286"/>
                  </a:cubicBezTo>
                  <a:cubicBezTo>
                    <a:pt x="369" y="254"/>
                    <a:pt x="369" y="254"/>
                    <a:pt x="369" y="254"/>
                  </a:cubicBezTo>
                  <a:cubicBezTo>
                    <a:pt x="364" y="257"/>
                    <a:pt x="364" y="257"/>
                    <a:pt x="364" y="257"/>
                  </a:cubicBezTo>
                  <a:cubicBezTo>
                    <a:pt x="359" y="263"/>
                    <a:pt x="359" y="263"/>
                    <a:pt x="359" y="263"/>
                  </a:cubicBezTo>
                  <a:cubicBezTo>
                    <a:pt x="365" y="267"/>
                    <a:pt x="365" y="267"/>
                    <a:pt x="365" y="267"/>
                  </a:cubicBezTo>
                  <a:cubicBezTo>
                    <a:pt x="372" y="288"/>
                    <a:pt x="372" y="288"/>
                    <a:pt x="372" y="288"/>
                  </a:cubicBezTo>
                  <a:cubicBezTo>
                    <a:pt x="368" y="296"/>
                    <a:pt x="368" y="296"/>
                    <a:pt x="368" y="296"/>
                  </a:cubicBezTo>
                  <a:cubicBezTo>
                    <a:pt x="358" y="302"/>
                    <a:pt x="358" y="302"/>
                    <a:pt x="358" y="302"/>
                  </a:cubicBezTo>
                  <a:cubicBezTo>
                    <a:pt x="354" y="284"/>
                    <a:pt x="354" y="284"/>
                    <a:pt x="354" y="284"/>
                  </a:cubicBezTo>
                  <a:cubicBezTo>
                    <a:pt x="339" y="277"/>
                    <a:pt x="339" y="277"/>
                    <a:pt x="339" y="277"/>
                  </a:cubicBezTo>
                  <a:cubicBezTo>
                    <a:pt x="337" y="277"/>
                    <a:pt x="337" y="277"/>
                    <a:pt x="337" y="277"/>
                  </a:cubicBezTo>
                  <a:cubicBezTo>
                    <a:pt x="339" y="278"/>
                    <a:pt x="339" y="278"/>
                    <a:pt x="339" y="278"/>
                  </a:cubicBezTo>
                  <a:cubicBezTo>
                    <a:pt x="338" y="280"/>
                    <a:pt x="338" y="280"/>
                    <a:pt x="338" y="280"/>
                  </a:cubicBezTo>
                  <a:cubicBezTo>
                    <a:pt x="350" y="288"/>
                    <a:pt x="350" y="288"/>
                    <a:pt x="350" y="288"/>
                  </a:cubicBezTo>
                  <a:cubicBezTo>
                    <a:pt x="352" y="296"/>
                    <a:pt x="352" y="296"/>
                    <a:pt x="352" y="296"/>
                  </a:cubicBezTo>
                  <a:cubicBezTo>
                    <a:pt x="341" y="295"/>
                    <a:pt x="341" y="295"/>
                    <a:pt x="341" y="295"/>
                  </a:cubicBezTo>
                  <a:cubicBezTo>
                    <a:pt x="332" y="290"/>
                    <a:pt x="332" y="290"/>
                    <a:pt x="332" y="290"/>
                  </a:cubicBezTo>
                  <a:cubicBezTo>
                    <a:pt x="324" y="292"/>
                    <a:pt x="324" y="292"/>
                    <a:pt x="324" y="292"/>
                  </a:cubicBezTo>
                  <a:cubicBezTo>
                    <a:pt x="315" y="292"/>
                    <a:pt x="315" y="292"/>
                    <a:pt x="315" y="292"/>
                  </a:cubicBezTo>
                  <a:cubicBezTo>
                    <a:pt x="318" y="298"/>
                    <a:pt x="318" y="298"/>
                    <a:pt x="318" y="298"/>
                  </a:cubicBezTo>
                  <a:cubicBezTo>
                    <a:pt x="350" y="299"/>
                    <a:pt x="350" y="299"/>
                    <a:pt x="350" y="299"/>
                  </a:cubicBezTo>
                  <a:cubicBezTo>
                    <a:pt x="353" y="303"/>
                    <a:pt x="353" y="303"/>
                    <a:pt x="353" y="303"/>
                  </a:cubicBezTo>
                  <a:cubicBezTo>
                    <a:pt x="348" y="310"/>
                    <a:pt x="348" y="310"/>
                    <a:pt x="348" y="310"/>
                  </a:cubicBezTo>
                  <a:cubicBezTo>
                    <a:pt x="340" y="314"/>
                    <a:pt x="340" y="314"/>
                    <a:pt x="340" y="314"/>
                  </a:cubicBezTo>
                  <a:cubicBezTo>
                    <a:pt x="342" y="324"/>
                    <a:pt x="342" y="324"/>
                    <a:pt x="342" y="324"/>
                  </a:cubicBezTo>
                  <a:cubicBezTo>
                    <a:pt x="353" y="319"/>
                    <a:pt x="353" y="319"/>
                    <a:pt x="353" y="319"/>
                  </a:cubicBezTo>
                  <a:cubicBezTo>
                    <a:pt x="353" y="324"/>
                    <a:pt x="353" y="324"/>
                    <a:pt x="353" y="324"/>
                  </a:cubicBezTo>
                  <a:cubicBezTo>
                    <a:pt x="345" y="331"/>
                    <a:pt x="345" y="331"/>
                    <a:pt x="345" y="331"/>
                  </a:cubicBezTo>
                  <a:cubicBezTo>
                    <a:pt x="336" y="337"/>
                    <a:pt x="336" y="337"/>
                    <a:pt x="336" y="337"/>
                  </a:cubicBezTo>
                  <a:cubicBezTo>
                    <a:pt x="334" y="339"/>
                    <a:pt x="334" y="339"/>
                    <a:pt x="334" y="339"/>
                  </a:cubicBezTo>
                  <a:cubicBezTo>
                    <a:pt x="317" y="344"/>
                    <a:pt x="317" y="344"/>
                    <a:pt x="317" y="344"/>
                  </a:cubicBezTo>
                  <a:cubicBezTo>
                    <a:pt x="309" y="334"/>
                    <a:pt x="309" y="334"/>
                    <a:pt x="309" y="334"/>
                  </a:cubicBezTo>
                  <a:cubicBezTo>
                    <a:pt x="312" y="327"/>
                    <a:pt x="312" y="327"/>
                    <a:pt x="312" y="327"/>
                  </a:cubicBezTo>
                  <a:cubicBezTo>
                    <a:pt x="307" y="328"/>
                    <a:pt x="307" y="328"/>
                    <a:pt x="307" y="328"/>
                  </a:cubicBezTo>
                  <a:cubicBezTo>
                    <a:pt x="302" y="322"/>
                    <a:pt x="302" y="322"/>
                    <a:pt x="302" y="322"/>
                  </a:cubicBezTo>
                  <a:cubicBezTo>
                    <a:pt x="296" y="318"/>
                    <a:pt x="296" y="318"/>
                    <a:pt x="296" y="318"/>
                  </a:cubicBezTo>
                  <a:cubicBezTo>
                    <a:pt x="291" y="330"/>
                    <a:pt x="291" y="330"/>
                    <a:pt x="291" y="330"/>
                  </a:cubicBezTo>
                  <a:cubicBezTo>
                    <a:pt x="299" y="335"/>
                    <a:pt x="299" y="335"/>
                    <a:pt x="299" y="335"/>
                  </a:cubicBezTo>
                  <a:cubicBezTo>
                    <a:pt x="291" y="340"/>
                    <a:pt x="291" y="340"/>
                    <a:pt x="291" y="340"/>
                  </a:cubicBezTo>
                  <a:cubicBezTo>
                    <a:pt x="289" y="334"/>
                    <a:pt x="289" y="334"/>
                    <a:pt x="289" y="334"/>
                  </a:cubicBezTo>
                  <a:cubicBezTo>
                    <a:pt x="280" y="334"/>
                    <a:pt x="280" y="334"/>
                    <a:pt x="280" y="334"/>
                  </a:cubicBezTo>
                  <a:cubicBezTo>
                    <a:pt x="274" y="338"/>
                    <a:pt x="274" y="338"/>
                    <a:pt x="274" y="338"/>
                  </a:cubicBezTo>
                  <a:cubicBezTo>
                    <a:pt x="281" y="342"/>
                    <a:pt x="281" y="342"/>
                    <a:pt x="281" y="342"/>
                  </a:cubicBezTo>
                  <a:cubicBezTo>
                    <a:pt x="266" y="348"/>
                    <a:pt x="266" y="348"/>
                    <a:pt x="266" y="348"/>
                  </a:cubicBezTo>
                  <a:cubicBezTo>
                    <a:pt x="244" y="348"/>
                    <a:pt x="244" y="348"/>
                    <a:pt x="244" y="348"/>
                  </a:cubicBezTo>
                  <a:cubicBezTo>
                    <a:pt x="246" y="355"/>
                    <a:pt x="246" y="355"/>
                    <a:pt x="246" y="355"/>
                  </a:cubicBezTo>
                  <a:cubicBezTo>
                    <a:pt x="252" y="362"/>
                    <a:pt x="252" y="362"/>
                    <a:pt x="252" y="362"/>
                  </a:cubicBezTo>
                  <a:cubicBezTo>
                    <a:pt x="260" y="362"/>
                    <a:pt x="260" y="362"/>
                    <a:pt x="260" y="362"/>
                  </a:cubicBezTo>
                  <a:cubicBezTo>
                    <a:pt x="287" y="349"/>
                    <a:pt x="287" y="349"/>
                    <a:pt x="287" y="349"/>
                  </a:cubicBezTo>
                  <a:cubicBezTo>
                    <a:pt x="289" y="371"/>
                    <a:pt x="289" y="371"/>
                    <a:pt x="289" y="371"/>
                  </a:cubicBezTo>
                  <a:cubicBezTo>
                    <a:pt x="284" y="378"/>
                    <a:pt x="284" y="378"/>
                    <a:pt x="284" y="378"/>
                  </a:cubicBezTo>
                  <a:cubicBezTo>
                    <a:pt x="266" y="380"/>
                    <a:pt x="266" y="380"/>
                    <a:pt x="266" y="380"/>
                  </a:cubicBezTo>
                  <a:cubicBezTo>
                    <a:pt x="269" y="388"/>
                    <a:pt x="269" y="388"/>
                    <a:pt x="269" y="388"/>
                  </a:cubicBezTo>
                  <a:cubicBezTo>
                    <a:pt x="286" y="387"/>
                    <a:pt x="286" y="387"/>
                    <a:pt x="286" y="387"/>
                  </a:cubicBezTo>
                  <a:cubicBezTo>
                    <a:pt x="268" y="402"/>
                    <a:pt x="268" y="402"/>
                    <a:pt x="268" y="402"/>
                  </a:cubicBezTo>
                  <a:cubicBezTo>
                    <a:pt x="268" y="396"/>
                    <a:pt x="268" y="396"/>
                    <a:pt x="268" y="396"/>
                  </a:cubicBezTo>
                  <a:cubicBezTo>
                    <a:pt x="269" y="392"/>
                    <a:pt x="269" y="392"/>
                    <a:pt x="269" y="392"/>
                  </a:cubicBezTo>
                  <a:cubicBezTo>
                    <a:pt x="249" y="391"/>
                    <a:pt x="249" y="391"/>
                    <a:pt x="249" y="391"/>
                  </a:cubicBezTo>
                  <a:cubicBezTo>
                    <a:pt x="250" y="395"/>
                    <a:pt x="250" y="395"/>
                    <a:pt x="250" y="395"/>
                  </a:cubicBezTo>
                  <a:cubicBezTo>
                    <a:pt x="260" y="397"/>
                    <a:pt x="260" y="397"/>
                    <a:pt x="260" y="397"/>
                  </a:cubicBezTo>
                  <a:cubicBezTo>
                    <a:pt x="261" y="403"/>
                    <a:pt x="261" y="403"/>
                    <a:pt x="261" y="403"/>
                  </a:cubicBezTo>
                  <a:cubicBezTo>
                    <a:pt x="253" y="407"/>
                    <a:pt x="253" y="407"/>
                    <a:pt x="253" y="407"/>
                  </a:cubicBezTo>
                  <a:cubicBezTo>
                    <a:pt x="241" y="403"/>
                    <a:pt x="241" y="403"/>
                    <a:pt x="241" y="403"/>
                  </a:cubicBezTo>
                  <a:cubicBezTo>
                    <a:pt x="229" y="402"/>
                    <a:pt x="229" y="402"/>
                    <a:pt x="229" y="402"/>
                  </a:cubicBezTo>
                  <a:cubicBezTo>
                    <a:pt x="218" y="397"/>
                    <a:pt x="218" y="397"/>
                    <a:pt x="218" y="397"/>
                  </a:cubicBezTo>
                  <a:cubicBezTo>
                    <a:pt x="224" y="405"/>
                    <a:pt x="224" y="405"/>
                    <a:pt x="224" y="405"/>
                  </a:cubicBezTo>
                  <a:cubicBezTo>
                    <a:pt x="223" y="410"/>
                    <a:pt x="223" y="410"/>
                    <a:pt x="223" y="410"/>
                  </a:cubicBezTo>
                  <a:cubicBezTo>
                    <a:pt x="223" y="410"/>
                    <a:pt x="217" y="408"/>
                    <a:pt x="217" y="408"/>
                  </a:cubicBezTo>
                  <a:cubicBezTo>
                    <a:pt x="217" y="408"/>
                    <a:pt x="216" y="399"/>
                    <a:pt x="216" y="399"/>
                  </a:cubicBezTo>
                  <a:cubicBezTo>
                    <a:pt x="210" y="400"/>
                    <a:pt x="210" y="400"/>
                    <a:pt x="210" y="400"/>
                  </a:cubicBezTo>
                  <a:cubicBezTo>
                    <a:pt x="214" y="406"/>
                    <a:pt x="214" y="406"/>
                    <a:pt x="214" y="406"/>
                  </a:cubicBezTo>
                  <a:cubicBezTo>
                    <a:pt x="200" y="407"/>
                    <a:pt x="200" y="407"/>
                    <a:pt x="200" y="407"/>
                  </a:cubicBezTo>
                  <a:cubicBezTo>
                    <a:pt x="185" y="418"/>
                    <a:pt x="185" y="418"/>
                    <a:pt x="185" y="418"/>
                  </a:cubicBezTo>
                  <a:cubicBezTo>
                    <a:pt x="185" y="418"/>
                    <a:pt x="174" y="416"/>
                    <a:pt x="173" y="416"/>
                  </a:cubicBezTo>
                  <a:cubicBezTo>
                    <a:pt x="173" y="416"/>
                    <a:pt x="170" y="410"/>
                    <a:pt x="170" y="410"/>
                  </a:cubicBezTo>
                  <a:cubicBezTo>
                    <a:pt x="157" y="408"/>
                    <a:pt x="157" y="408"/>
                    <a:pt x="157" y="408"/>
                  </a:cubicBezTo>
                  <a:cubicBezTo>
                    <a:pt x="156" y="405"/>
                    <a:pt x="156" y="405"/>
                    <a:pt x="156" y="405"/>
                  </a:cubicBezTo>
                  <a:cubicBezTo>
                    <a:pt x="164" y="394"/>
                    <a:pt x="164" y="394"/>
                    <a:pt x="164" y="394"/>
                  </a:cubicBezTo>
                  <a:cubicBezTo>
                    <a:pt x="164" y="394"/>
                    <a:pt x="164" y="400"/>
                    <a:pt x="164" y="400"/>
                  </a:cubicBezTo>
                  <a:cubicBezTo>
                    <a:pt x="164" y="400"/>
                    <a:pt x="169" y="395"/>
                    <a:pt x="169" y="395"/>
                  </a:cubicBezTo>
                  <a:cubicBezTo>
                    <a:pt x="175" y="395"/>
                    <a:pt x="175" y="395"/>
                    <a:pt x="175" y="395"/>
                  </a:cubicBezTo>
                  <a:cubicBezTo>
                    <a:pt x="175" y="387"/>
                    <a:pt x="175" y="387"/>
                    <a:pt x="175" y="387"/>
                  </a:cubicBezTo>
                  <a:cubicBezTo>
                    <a:pt x="169" y="380"/>
                    <a:pt x="169" y="380"/>
                    <a:pt x="169" y="380"/>
                  </a:cubicBezTo>
                  <a:cubicBezTo>
                    <a:pt x="162" y="367"/>
                    <a:pt x="162" y="367"/>
                    <a:pt x="162" y="367"/>
                  </a:cubicBezTo>
                  <a:cubicBezTo>
                    <a:pt x="145" y="367"/>
                    <a:pt x="145" y="367"/>
                    <a:pt x="145" y="367"/>
                  </a:cubicBezTo>
                  <a:cubicBezTo>
                    <a:pt x="139" y="370"/>
                    <a:pt x="139" y="370"/>
                    <a:pt x="139" y="370"/>
                  </a:cubicBezTo>
                  <a:cubicBezTo>
                    <a:pt x="134" y="371"/>
                    <a:pt x="134" y="371"/>
                    <a:pt x="134" y="371"/>
                  </a:cubicBezTo>
                  <a:cubicBezTo>
                    <a:pt x="132" y="367"/>
                    <a:pt x="132" y="367"/>
                    <a:pt x="132" y="367"/>
                  </a:cubicBezTo>
                  <a:cubicBezTo>
                    <a:pt x="128" y="368"/>
                    <a:pt x="128" y="368"/>
                    <a:pt x="128" y="368"/>
                  </a:cubicBezTo>
                  <a:cubicBezTo>
                    <a:pt x="125" y="365"/>
                    <a:pt x="125" y="365"/>
                    <a:pt x="125" y="365"/>
                  </a:cubicBezTo>
                  <a:cubicBezTo>
                    <a:pt x="128" y="362"/>
                    <a:pt x="128" y="362"/>
                    <a:pt x="128" y="362"/>
                  </a:cubicBezTo>
                  <a:cubicBezTo>
                    <a:pt x="120" y="357"/>
                    <a:pt x="120" y="357"/>
                    <a:pt x="120" y="357"/>
                  </a:cubicBezTo>
                  <a:cubicBezTo>
                    <a:pt x="123" y="354"/>
                    <a:pt x="123" y="354"/>
                    <a:pt x="123" y="354"/>
                  </a:cubicBezTo>
                  <a:cubicBezTo>
                    <a:pt x="123" y="348"/>
                    <a:pt x="123" y="348"/>
                    <a:pt x="123" y="348"/>
                  </a:cubicBezTo>
                  <a:cubicBezTo>
                    <a:pt x="120" y="348"/>
                    <a:pt x="120" y="348"/>
                    <a:pt x="120" y="348"/>
                  </a:cubicBezTo>
                  <a:cubicBezTo>
                    <a:pt x="118" y="346"/>
                    <a:pt x="118" y="346"/>
                    <a:pt x="118" y="346"/>
                  </a:cubicBezTo>
                  <a:cubicBezTo>
                    <a:pt x="112" y="346"/>
                    <a:pt x="112" y="346"/>
                    <a:pt x="112" y="346"/>
                  </a:cubicBezTo>
                  <a:cubicBezTo>
                    <a:pt x="107" y="343"/>
                    <a:pt x="107" y="343"/>
                    <a:pt x="107" y="343"/>
                  </a:cubicBezTo>
                  <a:cubicBezTo>
                    <a:pt x="95" y="343"/>
                    <a:pt x="95" y="343"/>
                    <a:pt x="95" y="343"/>
                  </a:cubicBezTo>
                  <a:cubicBezTo>
                    <a:pt x="95" y="346"/>
                    <a:pt x="95" y="346"/>
                    <a:pt x="95" y="346"/>
                  </a:cubicBezTo>
                  <a:cubicBezTo>
                    <a:pt x="93" y="348"/>
                    <a:pt x="93" y="348"/>
                    <a:pt x="93" y="348"/>
                  </a:cubicBezTo>
                  <a:cubicBezTo>
                    <a:pt x="89" y="348"/>
                    <a:pt x="89" y="348"/>
                    <a:pt x="89" y="348"/>
                  </a:cubicBezTo>
                  <a:cubicBezTo>
                    <a:pt x="85" y="351"/>
                    <a:pt x="85" y="351"/>
                    <a:pt x="85" y="351"/>
                  </a:cubicBezTo>
                  <a:cubicBezTo>
                    <a:pt x="79" y="351"/>
                    <a:pt x="79" y="351"/>
                    <a:pt x="79" y="351"/>
                  </a:cubicBezTo>
                  <a:cubicBezTo>
                    <a:pt x="79" y="354"/>
                    <a:pt x="79" y="354"/>
                    <a:pt x="79" y="354"/>
                  </a:cubicBezTo>
                  <a:cubicBezTo>
                    <a:pt x="65" y="353"/>
                    <a:pt x="65" y="353"/>
                    <a:pt x="65" y="353"/>
                  </a:cubicBezTo>
                  <a:cubicBezTo>
                    <a:pt x="63" y="357"/>
                    <a:pt x="63" y="357"/>
                    <a:pt x="63" y="357"/>
                  </a:cubicBezTo>
                  <a:cubicBezTo>
                    <a:pt x="60" y="356"/>
                    <a:pt x="60" y="356"/>
                    <a:pt x="60" y="356"/>
                  </a:cubicBezTo>
                  <a:cubicBezTo>
                    <a:pt x="57" y="360"/>
                    <a:pt x="57" y="360"/>
                    <a:pt x="57" y="360"/>
                  </a:cubicBezTo>
                  <a:cubicBezTo>
                    <a:pt x="52" y="360"/>
                    <a:pt x="52" y="360"/>
                    <a:pt x="52" y="360"/>
                  </a:cubicBezTo>
                  <a:cubicBezTo>
                    <a:pt x="52" y="356"/>
                    <a:pt x="52" y="356"/>
                    <a:pt x="52" y="356"/>
                  </a:cubicBezTo>
                  <a:cubicBezTo>
                    <a:pt x="43" y="356"/>
                    <a:pt x="43" y="356"/>
                    <a:pt x="43" y="356"/>
                  </a:cubicBezTo>
                  <a:cubicBezTo>
                    <a:pt x="38" y="351"/>
                    <a:pt x="38" y="351"/>
                    <a:pt x="38" y="351"/>
                  </a:cubicBezTo>
                  <a:cubicBezTo>
                    <a:pt x="38" y="355"/>
                    <a:pt x="38" y="355"/>
                    <a:pt x="38" y="355"/>
                  </a:cubicBezTo>
                  <a:cubicBezTo>
                    <a:pt x="35" y="360"/>
                    <a:pt x="35" y="360"/>
                    <a:pt x="35" y="360"/>
                  </a:cubicBezTo>
                  <a:cubicBezTo>
                    <a:pt x="32" y="359"/>
                    <a:pt x="32" y="359"/>
                    <a:pt x="32" y="359"/>
                  </a:cubicBezTo>
                  <a:cubicBezTo>
                    <a:pt x="33" y="348"/>
                    <a:pt x="33" y="348"/>
                    <a:pt x="33" y="348"/>
                  </a:cubicBezTo>
                  <a:cubicBezTo>
                    <a:pt x="29" y="348"/>
                    <a:pt x="29" y="348"/>
                    <a:pt x="29" y="348"/>
                  </a:cubicBezTo>
                  <a:cubicBezTo>
                    <a:pt x="38" y="340"/>
                    <a:pt x="38" y="340"/>
                    <a:pt x="38" y="340"/>
                  </a:cubicBezTo>
                  <a:cubicBezTo>
                    <a:pt x="35" y="337"/>
                    <a:pt x="35" y="337"/>
                    <a:pt x="35" y="337"/>
                  </a:cubicBezTo>
                  <a:cubicBezTo>
                    <a:pt x="27" y="337"/>
                    <a:pt x="27" y="337"/>
                    <a:pt x="27" y="337"/>
                  </a:cubicBezTo>
                  <a:cubicBezTo>
                    <a:pt x="24" y="334"/>
                    <a:pt x="24" y="334"/>
                    <a:pt x="24" y="334"/>
                  </a:cubicBezTo>
                  <a:cubicBezTo>
                    <a:pt x="24" y="329"/>
                    <a:pt x="24" y="329"/>
                    <a:pt x="24" y="329"/>
                  </a:cubicBezTo>
                  <a:cubicBezTo>
                    <a:pt x="27" y="326"/>
                    <a:pt x="27" y="326"/>
                    <a:pt x="27" y="326"/>
                  </a:cubicBezTo>
                  <a:cubicBezTo>
                    <a:pt x="21" y="324"/>
                    <a:pt x="21" y="324"/>
                    <a:pt x="21" y="324"/>
                  </a:cubicBezTo>
                  <a:cubicBezTo>
                    <a:pt x="21" y="315"/>
                    <a:pt x="21" y="315"/>
                    <a:pt x="21" y="315"/>
                  </a:cubicBezTo>
                  <a:cubicBezTo>
                    <a:pt x="19" y="315"/>
                    <a:pt x="19" y="315"/>
                    <a:pt x="19" y="315"/>
                  </a:cubicBezTo>
                  <a:cubicBezTo>
                    <a:pt x="13" y="310"/>
                    <a:pt x="13" y="310"/>
                    <a:pt x="13" y="310"/>
                  </a:cubicBezTo>
                  <a:cubicBezTo>
                    <a:pt x="13" y="306"/>
                    <a:pt x="13" y="306"/>
                    <a:pt x="13" y="306"/>
                  </a:cubicBezTo>
                  <a:cubicBezTo>
                    <a:pt x="0" y="289"/>
                    <a:pt x="0" y="289"/>
                    <a:pt x="0" y="289"/>
                  </a:cubicBezTo>
                  <a:cubicBezTo>
                    <a:pt x="11" y="285"/>
                    <a:pt x="11" y="285"/>
                    <a:pt x="11" y="285"/>
                  </a:cubicBezTo>
                  <a:cubicBezTo>
                    <a:pt x="14" y="294"/>
                    <a:pt x="14" y="294"/>
                    <a:pt x="14" y="294"/>
                  </a:cubicBezTo>
                  <a:cubicBezTo>
                    <a:pt x="18" y="299"/>
                    <a:pt x="18" y="299"/>
                    <a:pt x="18" y="299"/>
                  </a:cubicBezTo>
                  <a:cubicBezTo>
                    <a:pt x="21" y="296"/>
                    <a:pt x="21" y="296"/>
                    <a:pt x="21" y="296"/>
                  </a:cubicBezTo>
                  <a:cubicBezTo>
                    <a:pt x="29" y="302"/>
                    <a:pt x="29" y="302"/>
                    <a:pt x="29" y="302"/>
                  </a:cubicBezTo>
                  <a:cubicBezTo>
                    <a:pt x="35" y="296"/>
                    <a:pt x="35" y="296"/>
                    <a:pt x="35" y="296"/>
                  </a:cubicBezTo>
                  <a:cubicBezTo>
                    <a:pt x="33" y="287"/>
                    <a:pt x="33" y="287"/>
                    <a:pt x="33" y="287"/>
                  </a:cubicBezTo>
                  <a:cubicBezTo>
                    <a:pt x="16" y="271"/>
                    <a:pt x="16" y="271"/>
                    <a:pt x="16" y="271"/>
                  </a:cubicBezTo>
                  <a:cubicBezTo>
                    <a:pt x="13" y="274"/>
                    <a:pt x="13" y="274"/>
                    <a:pt x="13" y="274"/>
                  </a:cubicBezTo>
                  <a:cubicBezTo>
                    <a:pt x="13" y="268"/>
                    <a:pt x="13" y="268"/>
                    <a:pt x="13" y="268"/>
                  </a:cubicBezTo>
                  <a:cubicBezTo>
                    <a:pt x="16" y="266"/>
                    <a:pt x="16" y="266"/>
                    <a:pt x="16" y="266"/>
                  </a:cubicBezTo>
                  <a:cubicBezTo>
                    <a:pt x="16" y="263"/>
                    <a:pt x="16" y="263"/>
                    <a:pt x="16" y="263"/>
                  </a:cubicBezTo>
                  <a:cubicBezTo>
                    <a:pt x="21" y="256"/>
                    <a:pt x="21" y="256"/>
                    <a:pt x="21" y="256"/>
                  </a:cubicBezTo>
                  <a:cubicBezTo>
                    <a:pt x="21" y="246"/>
                    <a:pt x="21" y="246"/>
                    <a:pt x="21" y="246"/>
                  </a:cubicBezTo>
                  <a:cubicBezTo>
                    <a:pt x="27" y="236"/>
                    <a:pt x="27" y="236"/>
                    <a:pt x="27" y="236"/>
                  </a:cubicBezTo>
                  <a:cubicBezTo>
                    <a:pt x="24" y="233"/>
                    <a:pt x="24" y="233"/>
                    <a:pt x="24" y="233"/>
                  </a:cubicBezTo>
                  <a:cubicBezTo>
                    <a:pt x="28" y="229"/>
                    <a:pt x="35" y="217"/>
                    <a:pt x="35" y="217"/>
                  </a:cubicBezTo>
                  <a:cubicBezTo>
                    <a:pt x="35" y="217"/>
                    <a:pt x="38" y="217"/>
                    <a:pt x="38" y="217"/>
                  </a:cubicBezTo>
                  <a:cubicBezTo>
                    <a:pt x="35" y="197"/>
                    <a:pt x="35" y="197"/>
                    <a:pt x="35" y="197"/>
                  </a:cubicBezTo>
                  <a:cubicBezTo>
                    <a:pt x="29" y="191"/>
                    <a:pt x="29" y="191"/>
                    <a:pt x="29" y="191"/>
                  </a:cubicBezTo>
                  <a:cubicBezTo>
                    <a:pt x="35" y="181"/>
                    <a:pt x="35" y="181"/>
                    <a:pt x="35" y="181"/>
                  </a:cubicBezTo>
                  <a:cubicBezTo>
                    <a:pt x="32" y="172"/>
                    <a:pt x="32" y="172"/>
                    <a:pt x="32" y="172"/>
                  </a:cubicBezTo>
                  <a:cubicBezTo>
                    <a:pt x="40" y="169"/>
                    <a:pt x="40" y="169"/>
                    <a:pt x="40" y="169"/>
                  </a:cubicBezTo>
                  <a:cubicBezTo>
                    <a:pt x="49" y="178"/>
                    <a:pt x="49" y="178"/>
                    <a:pt x="49" y="178"/>
                  </a:cubicBezTo>
                  <a:cubicBezTo>
                    <a:pt x="49" y="174"/>
                    <a:pt x="49" y="174"/>
                    <a:pt x="49" y="174"/>
                  </a:cubicBezTo>
                  <a:cubicBezTo>
                    <a:pt x="60" y="162"/>
                    <a:pt x="60" y="162"/>
                    <a:pt x="60" y="162"/>
                  </a:cubicBezTo>
                  <a:cubicBezTo>
                    <a:pt x="57" y="161"/>
                    <a:pt x="57" y="161"/>
                    <a:pt x="57" y="161"/>
                  </a:cubicBezTo>
                  <a:cubicBezTo>
                    <a:pt x="68" y="159"/>
                    <a:pt x="68" y="159"/>
                    <a:pt x="68" y="159"/>
                  </a:cubicBezTo>
                  <a:cubicBezTo>
                    <a:pt x="68" y="159"/>
                    <a:pt x="68" y="156"/>
                    <a:pt x="68" y="156"/>
                  </a:cubicBezTo>
                  <a:cubicBezTo>
                    <a:pt x="65" y="153"/>
                    <a:pt x="65" y="153"/>
                    <a:pt x="65" y="153"/>
                  </a:cubicBezTo>
                  <a:cubicBezTo>
                    <a:pt x="62" y="148"/>
                    <a:pt x="62" y="148"/>
                    <a:pt x="62" y="148"/>
                  </a:cubicBezTo>
                  <a:cubicBezTo>
                    <a:pt x="78" y="137"/>
                    <a:pt x="78" y="137"/>
                    <a:pt x="78" y="137"/>
                  </a:cubicBezTo>
                  <a:cubicBezTo>
                    <a:pt x="82" y="137"/>
                    <a:pt x="82" y="137"/>
                    <a:pt x="82" y="137"/>
                  </a:cubicBezTo>
                  <a:cubicBezTo>
                    <a:pt x="89" y="123"/>
                    <a:pt x="89" y="123"/>
                    <a:pt x="89" y="123"/>
                  </a:cubicBezTo>
                  <a:cubicBezTo>
                    <a:pt x="93" y="123"/>
                    <a:pt x="93" y="123"/>
                    <a:pt x="93" y="123"/>
                  </a:cubicBezTo>
                  <a:cubicBezTo>
                    <a:pt x="93" y="112"/>
                    <a:pt x="93" y="112"/>
                    <a:pt x="93" y="112"/>
                  </a:cubicBezTo>
                  <a:cubicBezTo>
                    <a:pt x="86" y="99"/>
                    <a:pt x="86" y="99"/>
                    <a:pt x="86" y="99"/>
                  </a:cubicBezTo>
                  <a:cubicBezTo>
                    <a:pt x="85" y="90"/>
                    <a:pt x="85" y="90"/>
                    <a:pt x="85" y="90"/>
                  </a:cubicBezTo>
                  <a:cubicBezTo>
                    <a:pt x="76" y="90"/>
                    <a:pt x="76" y="90"/>
                    <a:pt x="76" y="90"/>
                  </a:cubicBezTo>
                  <a:cubicBezTo>
                    <a:pt x="71" y="85"/>
                    <a:pt x="71" y="85"/>
                    <a:pt x="71" y="85"/>
                  </a:cubicBezTo>
                  <a:cubicBezTo>
                    <a:pt x="77" y="76"/>
                    <a:pt x="77" y="76"/>
                    <a:pt x="77" y="76"/>
                  </a:cubicBezTo>
                  <a:cubicBezTo>
                    <a:pt x="74" y="71"/>
                    <a:pt x="74" y="71"/>
                    <a:pt x="74" y="71"/>
                  </a:cubicBezTo>
                  <a:cubicBezTo>
                    <a:pt x="77" y="71"/>
                    <a:pt x="77" y="71"/>
                    <a:pt x="77" y="71"/>
                  </a:cubicBezTo>
                  <a:cubicBezTo>
                    <a:pt x="81" y="68"/>
                    <a:pt x="81" y="68"/>
                    <a:pt x="81" y="68"/>
                  </a:cubicBezTo>
                  <a:cubicBezTo>
                    <a:pt x="98" y="68"/>
                    <a:pt x="98" y="68"/>
                    <a:pt x="98" y="68"/>
                  </a:cubicBezTo>
                  <a:cubicBezTo>
                    <a:pt x="107" y="65"/>
                    <a:pt x="107" y="65"/>
                    <a:pt x="107" y="65"/>
                  </a:cubicBezTo>
                  <a:cubicBezTo>
                    <a:pt x="115" y="74"/>
                    <a:pt x="115" y="74"/>
                    <a:pt x="115" y="74"/>
                  </a:cubicBezTo>
                  <a:cubicBezTo>
                    <a:pt x="120" y="68"/>
                    <a:pt x="120" y="68"/>
                    <a:pt x="120" y="68"/>
                  </a:cubicBezTo>
                  <a:cubicBezTo>
                    <a:pt x="123" y="68"/>
                    <a:pt x="123" y="68"/>
                    <a:pt x="123" y="68"/>
                  </a:cubicBezTo>
                  <a:cubicBezTo>
                    <a:pt x="134" y="77"/>
                    <a:pt x="134" y="77"/>
                    <a:pt x="134" y="77"/>
                  </a:cubicBezTo>
                  <a:cubicBezTo>
                    <a:pt x="142" y="71"/>
                    <a:pt x="142" y="71"/>
                    <a:pt x="142" y="71"/>
                  </a:cubicBezTo>
                  <a:cubicBezTo>
                    <a:pt x="151" y="71"/>
                    <a:pt x="151" y="71"/>
                    <a:pt x="151" y="71"/>
                  </a:cubicBezTo>
                  <a:cubicBezTo>
                    <a:pt x="150" y="74"/>
                    <a:pt x="150" y="74"/>
                    <a:pt x="150" y="74"/>
                  </a:cubicBezTo>
                  <a:cubicBezTo>
                    <a:pt x="167" y="71"/>
                    <a:pt x="167" y="71"/>
                    <a:pt x="167" y="71"/>
                  </a:cubicBezTo>
                  <a:cubicBezTo>
                    <a:pt x="175" y="60"/>
                    <a:pt x="175" y="60"/>
                    <a:pt x="175" y="60"/>
                  </a:cubicBezTo>
                  <a:cubicBezTo>
                    <a:pt x="187" y="57"/>
                    <a:pt x="187" y="57"/>
                    <a:pt x="187" y="57"/>
                  </a:cubicBezTo>
                  <a:cubicBezTo>
                    <a:pt x="202" y="52"/>
                    <a:pt x="202" y="52"/>
                    <a:pt x="202" y="52"/>
                  </a:cubicBezTo>
                  <a:cubicBezTo>
                    <a:pt x="207" y="42"/>
                    <a:pt x="207" y="42"/>
                    <a:pt x="207" y="42"/>
                  </a:cubicBezTo>
                  <a:cubicBezTo>
                    <a:pt x="224" y="47"/>
                    <a:pt x="224" y="47"/>
                    <a:pt x="224" y="47"/>
                  </a:cubicBezTo>
                  <a:cubicBezTo>
                    <a:pt x="241" y="30"/>
                    <a:pt x="241" y="30"/>
                    <a:pt x="241" y="30"/>
                  </a:cubicBezTo>
                  <a:cubicBezTo>
                    <a:pt x="246" y="10"/>
                    <a:pt x="246" y="10"/>
                    <a:pt x="246" y="10"/>
                  </a:cubicBezTo>
                  <a:cubicBezTo>
                    <a:pt x="257" y="1"/>
                    <a:pt x="257" y="1"/>
                    <a:pt x="257" y="1"/>
                  </a:cubicBezTo>
                  <a:cubicBezTo>
                    <a:pt x="303" y="0"/>
                    <a:pt x="303" y="0"/>
                    <a:pt x="303" y="0"/>
                  </a:cubicBezTo>
                  <a:cubicBezTo>
                    <a:pt x="320" y="11"/>
                    <a:pt x="320" y="11"/>
                    <a:pt x="320" y="11"/>
                  </a:cubicBezTo>
                  <a:cubicBezTo>
                    <a:pt x="340" y="11"/>
                    <a:pt x="340" y="11"/>
                    <a:pt x="340" y="11"/>
                  </a:cubicBezTo>
                  <a:cubicBezTo>
                    <a:pt x="340" y="11"/>
                    <a:pt x="363" y="20"/>
                    <a:pt x="363" y="20"/>
                  </a:cubicBezTo>
                  <a:cubicBezTo>
                    <a:pt x="363" y="20"/>
                    <a:pt x="376" y="18"/>
                    <a:pt x="376" y="18"/>
                  </a:cubicBezTo>
                  <a:cubicBezTo>
                    <a:pt x="390" y="26"/>
                    <a:pt x="390" y="26"/>
                    <a:pt x="390" y="26"/>
                  </a:cubicBezTo>
                  <a:cubicBezTo>
                    <a:pt x="417" y="52"/>
                    <a:pt x="417" y="52"/>
                    <a:pt x="417" y="52"/>
                  </a:cubicBezTo>
                  <a:cubicBezTo>
                    <a:pt x="428" y="70"/>
                    <a:pt x="428" y="70"/>
                    <a:pt x="428" y="70"/>
                  </a:cubicBezTo>
                  <a:cubicBezTo>
                    <a:pt x="433" y="68"/>
                    <a:pt x="433" y="68"/>
                    <a:pt x="433" y="68"/>
                  </a:cubicBezTo>
                  <a:cubicBezTo>
                    <a:pt x="443" y="81"/>
                    <a:pt x="443" y="81"/>
                    <a:pt x="443" y="81"/>
                  </a:cubicBezTo>
                  <a:cubicBezTo>
                    <a:pt x="446" y="95"/>
                    <a:pt x="446" y="95"/>
                    <a:pt x="446" y="95"/>
                  </a:cubicBezTo>
                  <a:cubicBezTo>
                    <a:pt x="451" y="99"/>
                    <a:pt x="451" y="99"/>
                    <a:pt x="451" y="99"/>
                  </a:cubicBezTo>
                  <a:cubicBezTo>
                    <a:pt x="449" y="111"/>
                    <a:pt x="449" y="111"/>
                    <a:pt x="449" y="111"/>
                  </a:cubicBezTo>
                  <a:cubicBezTo>
                    <a:pt x="453" y="112"/>
                    <a:pt x="453" y="112"/>
                    <a:pt x="453" y="112"/>
                  </a:cubicBezTo>
                  <a:cubicBezTo>
                    <a:pt x="452" y="119"/>
                    <a:pt x="452" y="119"/>
                    <a:pt x="452" y="119"/>
                  </a:cubicBezTo>
                  <a:cubicBezTo>
                    <a:pt x="449" y="121"/>
                    <a:pt x="449" y="121"/>
                    <a:pt x="449" y="121"/>
                  </a:cubicBezTo>
                  <a:cubicBezTo>
                    <a:pt x="448" y="133"/>
                    <a:pt x="448" y="133"/>
                    <a:pt x="448" y="133"/>
                  </a:cubicBezTo>
                  <a:cubicBezTo>
                    <a:pt x="447" y="137"/>
                    <a:pt x="447" y="137"/>
                    <a:pt x="447" y="137"/>
                  </a:cubicBezTo>
                  <a:cubicBezTo>
                    <a:pt x="449" y="142"/>
                    <a:pt x="449" y="142"/>
                    <a:pt x="449" y="142"/>
                  </a:cubicBezTo>
                  <a:cubicBezTo>
                    <a:pt x="449" y="150"/>
                    <a:pt x="449" y="150"/>
                    <a:pt x="449" y="150"/>
                  </a:cubicBezTo>
                  <a:cubicBezTo>
                    <a:pt x="454" y="156"/>
                    <a:pt x="454" y="156"/>
                    <a:pt x="454" y="156"/>
                  </a:cubicBezTo>
                  <a:cubicBezTo>
                    <a:pt x="445" y="160"/>
                    <a:pt x="445" y="160"/>
                    <a:pt x="445" y="160"/>
                  </a:cubicBezTo>
                  <a:lnTo>
                    <a:pt x="447" y="167"/>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3" name="Freeform 399">
              <a:extLst>
                <a:ext uri="{FF2B5EF4-FFF2-40B4-BE49-F238E27FC236}">
                  <a16:creationId xmlns:a16="http://schemas.microsoft.com/office/drawing/2014/main" id="{923DC69E-80DF-5248-8FBF-BD5887BBA924}"/>
                </a:ext>
              </a:extLst>
            </p:cNvPr>
            <p:cNvSpPr>
              <a:spLocks/>
            </p:cNvSpPr>
            <p:nvPr/>
          </p:nvSpPr>
          <p:spPr bwMode="auto">
            <a:xfrm>
              <a:off x="18922424" y="8696719"/>
              <a:ext cx="1786298" cy="2069547"/>
            </a:xfrm>
            <a:custGeom>
              <a:avLst/>
              <a:gdLst>
                <a:gd name="T0" fmla="*/ 329 w 391"/>
                <a:gd name="T1" fmla="*/ 217 h 453"/>
                <a:gd name="T2" fmla="*/ 324 w 391"/>
                <a:gd name="T3" fmla="*/ 227 h 453"/>
                <a:gd name="T4" fmla="*/ 355 w 391"/>
                <a:gd name="T5" fmla="*/ 248 h 453"/>
                <a:gd name="T6" fmla="*/ 342 w 391"/>
                <a:gd name="T7" fmla="*/ 269 h 453"/>
                <a:gd name="T8" fmla="*/ 305 w 391"/>
                <a:gd name="T9" fmla="*/ 286 h 453"/>
                <a:gd name="T10" fmla="*/ 289 w 391"/>
                <a:gd name="T11" fmla="*/ 289 h 453"/>
                <a:gd name="T12" fmla="*/ 270 w 391"/>
                <a:gd name="T13" fmla="*/ 286 h 453"/>
                <a:gd name="T14" fmla="*/ 236 w 391"/>
                <a:gd name="T15" fmla="*/ 280 h 453"/>
                <a:gd name="T16" fmla="*/ 232 w 391"/>
                <a:gd name="T17" fmla="*/ 288 h 453"/>
                <a:gd name="T18" fmla="*/ 240 w 391"/>
                <a:gd name="T19" fmla="*/ 302 h 453"/>
                <a:gd name="T20" fmla="*/ 248 w 391"/>
                <a:gd name="T21" fmla="*/ 335 h 453"/>
                <a:gd name="T22" fmla="*/ 233 w 391"/>
                <a:gd name="T23" fmla="*/ 349 h 453"/>
                <a:gd name="T24" fmla="*/ 223 w 391"/>
                <a:gd name="T25" fmla="*/ 368 h 453"/>
                <a:gd name="T26" fmla="*/ 215 w 391"/>
                <a:gd name="T27" fmla="*/ 374 h 453"/>
                <a:gd name="T28" fmla="*/ 195 w 391"/>
                <a:gd name="T29" fmla="*/ 381 h 453"/>
                <a:gd name="T30" fmla="*/ 184 w 391"/>
                <a:gd name="T31" fmla="*/ 403 h 453"/>
                <a:gd name="T32" fmla="*/ 160 w 391"/>
                <a:gd name="T33" fmla="*/ 412 h 453"/>
                <a:gd name="T34" fmla="*/ 147 w 391"/>
                <a:gd name="T35" fmla="*/ 417 h 453"/>
                <a:gd name="T36" fmla="*/ 143 w 391"/>
                <a:gd name="T37" fmla="*/ 439 h 453"/>
                <a:gd name="T38" fmla="*/ 133 w 391"/>
                <a:gd name="T39" fmla="*/ 431 h 453"/>
                <a:gd name="T40" fmla="*/ 97 w 391"/>
                <a:gd name="T41" fmla="*/ 437 h 453"/>
                <a:gd name="T42" fmla="*/ 86 w 391"/>
                <a:gd name="T43" fmla="*/ 453 h 453"/>
                <a:gd name="T44" fmla="*/ 72 w 391"/>
                <a:gd name="T45" fmla="*/ 431 h 453"/>
                <a:gd name="T46" fmla="*/ 72 w 391"/>
                <a:gd name="T47" fmla="*/ 421 h 453"/>
                <a:gd name="T48" fmla="*/ 69 w 391"/>
                <a:gd name="T49" fmla="*/ 396 h 453"/>
                <a:gd name="T50" fmla="*/ 88 w 391"/>
                <a:gd name="T51" fmla="*/ 374 h 453"/>
                <a:gd name="T52" fmla="*/ 88 w 391"/>
                <a:gd name="T53" fmla="*/ 352 h 453"/>
                <a:gd name="T54" fmla="*/ 102 w 391"/>
                <a:gd name="T55" fmla="*/ 346 h 453"/>
                <a:gd name="T56" fmla="*/ 100 w 391"/>
                <a:gd name="T57" fmla="*/ 335 h 453"/>
                <a:gd name="T58" fmla="*/ 88 w 391"/>
                <a:gd name="T59" fmla="*/ 308 h 453"/>
                <a:gd name="T60" fmla="*/ 60 w 391"/>
                <a:gd name="T61" fmla="*/ 284 h 453"/>
                <a:gd name="T62" fmla="*/ 52 w 391"/>
                <a:gd name="T63" fmla="*/ 253 h 453"/>
                <a:gd name="T64" fmla="*/ 28 w 391"/>
                <a:gd name="T65" fmla="*/ 231 h 453"/>
                <a:gd name="T66" fmla="*/ 44 w 391"/>
                <a:gd name="T67" fmla="*/ 217 h 453"/>
                <a:gd name="T68" fmla="*/ 50 w 391"/>
                <a:gd name="T69" fmla="*/ 214 h 453"/>
                <a:gd name="T70" fmla="*/ 42 w 391"/>
                <a:gd name="T71" fmla="*/ 195 h 453"/>
                <a:gd name="T72" fmla="*/ 28 w 391"/>
                <a:gd name="T73" fmla="*/ 190 h 453"/>
                <a:gd name="T74" fmla="*/ 11 w 391"/>
                <a:gd name="T75" fmla="*/ 170 h 453"/>
                <a:gd name="T76" fmla="*/ 31 w 391"/>
                <a:gd name="T77" fmla="*/ 151 h 453"/>
                <a:gd name="T78" fmla="*/ 28 w 391"/>
                <a:gd name="T79" fmla="*/ 115 h 453"/>
                <a:gd name="T80" fmla="*/ 1 w 391"/>
                <a:gd name="T81" fmla="*/ 91 h 453"/>
                <a:gd name="T82" fmla="*/ 3 w 391"/>
                <a:gd name="T83" fmla="*/ 50 h 453"/>
                <a:gd name="T84" fmla="*/ 6 w 391"/>
                <a:gd name="T85" fmla="*/ 33 h 453"/>
                <a:gd name="T86" fmla="*/ 11 w 391"/>
                <a:gd name="T87" fmla="*/ 25 h 453"/>
                <a:gd name="T88" fmla="*/ 16 w 391"/>
                <a:gd name="T89" fmla="*/ 9 h 453"/>
                <a:gd name="T90" fmla="*/ 45 w 391"/>
                <a:gd name="T91" fmla="*/ 20 h 453"/>
                <a:gd name="T92" fmla="*/ 72 w 391"/>
                <a:gd name="T93" fmla="*/ 72 h 453"/>
                <a:gd name="T94" fmla="*/ 91 w 391"/>
                <a:gd name="T95" fmla="*/ 71 h 453"/>
                <a:gd name="T96" fmla="*/ 106 w 391"/>
                <a:gd name="T97" fmla="*/ 69 h 453"/>
                <a:gd name="T98" fmla="*/ 115 w 391"/>
                <a:gd name="T99" fmla="*/ 74 h 453"/>
                <a:gd name="T100" fmla="*/ 138 w 391"/>
                <a:gd name="T101" fmla="*/ 80 h 453"/>
                <a:gd name="T102" fmla="*/ 146 w 391"/>
                <a:gd name="T103" fmla="*/ 74 h 453"/>
                <a:gd name="T104" fmla="*/ 156 w 391"/>
                <a:gd name="T105" fmla="*/ 52 h 453"/>
                <a:gd name="T106" fmla="*/ 190 w 391"/>
                <a:gd name="T107" fmla="*/ 47 h 453"/>
                <a:gd name="T108" fmla="*/ 240 w 391"/>
                <a:gd name="T109" fmla="*/ 44 h 453"/>
                <a:gd name="T110" fmla="*/ 264 w 391"/>
                <a:gd name="T111" fmla="*/ 52 h 453"/>
                <a:gd name="T112" fmla="*/ 261 w 391"/>
                <a:gd name="T113" fmla="*/ 30 h 453"/>
                <a:gd name="T114" fmla="*/ 297 w 391"/>
                <a:gd name="T115" fmla="*/ 17 h 453"/>
                <a:gd name="T116" fmla="*/ 311 w 391"/>
                <a:gd name="T117" fmla="*/ 55 h 453"/>
                <a:gd name="T118" fmla="*/ 333 w 391"/>
                <a:gd name="T119" fmla="*/ 46 h 453"/>
                <a:gd name="T120" fmla="*/ 349 w 391"/>
                <a:gd name="T121" fmla="*/ 48 h 453"/>
                <a:gd name="T122" fmla="*/ 380 w 391"/>
                <a:gd name="T123" fmla="*/ 94 h 453"/>
                <a:gd name="T124" fmla="*/ 386 w 391"/>
                <a:gd name="T125" fmla="*/ 17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453">
                  <a:moveTo>
                    <a:pt x="335" y="212"/>
                  </a:moveTo>
                  <a:cubicBezTo>
                    <a:pt x="335" y="212"/>
                    <a:pt x="325" y="205"/>
                    <a:pt x="324" y="205"/>
                  </a:cubicBezTo>
                  <a:cubicBezTo>
                    <a:pt x="324" y="205"/>
                    <a:pt x="329" y="217"/>
                    <a:pt x="329" y="217"/>
                  </a:cubicBezTo>
                  <a:cubicBezTo>
                    <a:pt x="329" y="217"/>
                    <a:pt x="314" y="224"/>
                    <a:pt x="314" y="224"/>
                  </a:cubicBezTo>
                  <a:cubicBezTo>
                    <a:pt x="314" y="225"/>
                    <a:pt x="315" y="229"/>
                    <a:pt x="315" y="229"/>
                  </a:cubicBezTo>
                  <a:cubicBezTo>
                    <a:pt x="324" y="227"/>
                    <a:pt x="324" y="227"/>
                    <a:pt x="324" y="227"/>
                  </a:cubicBezTo>
                  <a:cubicBezTo>
                    <a:pt x="344" y="231"/>
                    <a:pt x="344" y="231"/>
                    <a:pt x="344" y="231"/>
                  </a:cubicBezTo>
                  <a:cubicBezTo>
                    <a:pt x="355" y="243"/>
                    <a:pt x="355" y="243"/>
                    <a:pt x="355" y="243"/>
                  </a:cubicBezTo>
                  <a:cubicBezTo>
                    <a:pt x="355" y="248"/>
                    <a:pt x="355" y="248"/>
                    <a:pt x="355" y="248"/>
                  </a:cubicBezTo>
                  <a:cubicBezTo>
                    <a:pt x="362" y="254"/>
                    <a:pt x="362" y="254"/>
                    <a:pt x="362" y="254"/>
                  </a:cubicBezTo>
                  <a:cubicBezTo>
                    <a:pt x="357" y="264"/>
                    <a:pt x="357" y="264"/>
                    <a:pt x="357" y="264"/>
                  </a:cubicBezTo>
                  <a:cubicBezTo>
                    <a:pt x="342" y="269"/>
                    <a:pt x="342" y="269"/>
                    <a:pt x="342" y="269"/>
                  </a:cubicBezTo>
                  <a:cubicBezTo>
                    <a:pt x="330" y="272"/>
                    <a:pt x="330" y="272"/>
                    <a:pt x="330" y="272"/>
                  </a:cubicBezTo>
                  <a:cubicBezTo>
                    <a:pt x="322" y="283"/>
                    <a:pt x="322" y="283"/>
                    <a:pt x="322" y="283"/>
                  </a:cubicBezTo>
                  <a:cubicBezTo>
                    <a:pt x="305" y="286"/>
                    <a:pt x="305" y="286"/>
                    <a:pt x="305" y="286"/>
                  </a:cubicBezTo>
                  <a:cubicBezTo>
                    <a:pt x="306" y="283"/>
                    <a:pt x="306" y="283"/>
                    <a:pt x="306" y="283"/>
                  </a:cubicBezTo>
                  <a:cubicBezTo>
                    <a:pt x="297" y="283"/>
                    <a:pt x="297" y="283"/>
                    <a:pt x="297" y="283"/>
                  </a:cubicBezTo>
                  <a:cubicBezTo>
                    <a:pt x="289" y="289"/>
                    <a:pt x="289" y="289"/>
                    <a:pt x="289" y="289"/>
                  </a:cubicBezTo>
                  <a:cubicBezTo>
                    <a:pt x="278" y="280"/>
                    <a:pt x="278" y="280"/>
                    <a:pt x="278" y="280"/>
                  </a:cubicBezTo>
                  <a:cubicBezTo>
                    <a:pt x="275" y="280"/>
                    <a:pt x="275" y="280"/>
                    <a:pt x="275" y="280"/>
                  </a:cubicBezTo>
                  <a:cubicBezTo>
                    <a:pt x="270" y="286"/>
                    <a:pt x="270" y="286"/>
                    <a:pt x="270" y="286"/>
                  </a:cubicBezTo>
                  <a:cubicBezTo>
                    <a:pt x="262" y="277"/>
                    <a:pt x="262" y="277"/>
                    <a:pt x="262" y="277"/>
                  </a:cubicBezTo>
                  <a:cubicBezTo>
                    <a:pt x="253" y="280"/>
                    <a:pt x="253" y="280"/>
                    <a:pt x="253" y="280"/>
                  </a:cubicBezTo>
                  <a:cubicBezTo>
                    <a:pt x="236" y="280"/>
                    <a:pt x="236" y="280"/>
                    <a:pt x="236" y="280"/>
                  </a:cubicBezTo>
                  <a:cubicBezTo>
                    <a:pt x="232" y="283"/>
                    <a:pt x="232" y="283"/>
                    <a:pt x="232" y="283"/>
                  </a:cubicBezTo>
                  <a:cubicBezTo>
                    <a:pt x="229" y="283"/>
                    <a:pt x="229" y="283"/>
                    <a:pt x="229" y="283"/>
                  </a:cubicBezTo>
                  <a:cubicBezTo>
                    <a:pt x="232" y="288"/>
                    <a:pt x="232" y="288"/>
                    <a:pt x="232" y="288"/>
                  </a:cubicBezTo>
                  <a:cubicBezTo>
                    <a:pt x="226" y="297"/>
                    <a:pt x="226" y="297"/>
                    <a:pt x="226" y="297"/>
                  </a:cubicBezTo>
                  <a:cubicBezTo>
                    <a:pt x="231" y="302"/>
                    <a:pt x="231" y="302"/>
                    <a:pt x="231" y="302"/>
                  </a:cubicBezTo>
                  <a:cubicBezTo>
                    <a:pt x="240" y="302"/>
                    <a:pt x="240" y="302"/>
                    <a:pt x="240" y="302"/>
                  </a:cubicBezTo>
                  <a:cubicBezTo>
                    <a:pt x="241" y="311"/>
                    <a:pt x="241" y="311"/>
                    <a:pt x="241" y="311"/>
                  </a:cubicBezTo>
                  <a:cubicBezTo>
                    <a:pt x="248" y="324"/>
                    <a:pt x="248" y="324"/>
                    <a:pt x="248" y="324"/>
                  </a:cubicBezTo>
                  <a:cubicBezTo>
                    <a:pt x="248" y="335"/>
                    <a:pt x="248" y="335"/>
                    <a:pt x="248" y="335"/>
                  </a:cubicBezTo>
                  <a:cubicBezTo>
                    <a:pt x="244" y="335"/>
                    <a:pt x="244" y="335"/>
                    <a:pt x="244" y="335"/>
                  </a:cubicBezTo>
                  <a:cubicBezTo>
                    <a:pt x="237" y="349"/>
                    <a:pt x="237" y="349"/>
                    <a:pt x="237" y="349"/>
                  </a:cubicBezTo>
                  <a:cubicBezTo>
                    <a:pt x="233" y="349"/>
                    <a:pt x="233" y="349"/>
                    <a:pt x="233" y="349"/>
                  </a:cubicBezTo>
                  <a:cubicBezTo>
                    <a:pt x="217" y="360"/>
                    <a:pt x="217" y="360"/>
                    <a:pt x="217" y="360"/>
                  </a:cubicBezTo>
                  <a:cubicBezTo>
                    <a:pt x="220" y="365"/>
                    <a:pt x="220" y="365"/>
                    <a:pt x="220" y="365"/>
                  </a:cubicBezTo>
                  <a:cubicBezTo>
                    <a:pt x="223" y="368"/>
                    <a:pt x="223" y="368"/>
                    <a:pt x="223" y="368"/>
                  </a:cubicBezTo>
                  <a:cubicBezTo>
                    <a:pt x="223" y="368"/>
                    <a:pt x="223" y="371"/>
                    <a:pt x="223" y="371"/>
                  </a:cubicBezTo>
                  <a:cubicBezTo>
                    <a:pt x="212" y="373"/>
                    <a:pt x="212" y="373"/>
                    <a:pt x="212" y="373"/>
                  </a:cubicBezTo>
                  <a:cubicBezTo>
                    <a:pt x="215" y="374"/>
                    <a:pt x="215" y="374"/>
                    <a:pt x="215" y="374"/>
                  </a:cubicBezTo>
                  <a:cubicBezTo>
                    <a:pt x="204" y="386"/>
                    <a:pt x="204" y="386"/>
                    <a:pt x="204" y="386"/>
                  </a:cubicBezTo>
                  <a:cubicBezTo>
                    <a:pt x="204" y="390"/>
                    <a:pt x="204" y="390"/>
                    <a:pt x="204" y="390"/>
                  </a:cubicBezTo>
                  <a:cubicBezTo>
                    <a:pt x="195" y="381"/>
                    <a:pt x="195" y="381"/>
                    <a:pt x="195" y="381"/>
                  </a:cubicBezTo>
                  <a:cubicBezTo>
                    <a:pt x="187" y="384"/>
                    <a:pt x="187" y="384"/>
                    <a:pt x="187" y="384"/>
                  </a:cubicBezTo>
                  <a:cubicBezTo>
                    <a:pt x="190" y="393"/>
                    <a:pt x="190" y="393"/>
                    <a:pt x="190" y="393"/>
                  </a:cubicBezTo>
                  <a:cubicBezTo>
                    <a:pt x="184" y="403"/>
                    <a:pt x="184" y="403"/>
                    <a:pt x="184" y="403"/>
                  </a:cubicBezTo>
                  <a:cubicBezTo>
                    <a:pt x="176" y="403"/>
                    <a:pt x="176" y="403"/>
                    <a:pt x="176" y="403"/>
                  </a:cubicBezTo>
                  <a:cubicBezTo>
                    <a:pt x="166" y="406"/>
                    <a:pt x="166" y="406"/>
                    <a:pt x="166" y="406"/>
                  </a:cubicBezTo>
                  <a:cubicBezTo>
                    <a:pt x="160" y="412"/>
                    <a:pt x="160" y="412"/>
                    <a:pt x="160" y="412"/>
                  </a:cubicBezTo>
                  <a:cubicBezTo>
                    <a:pt x="157" y="412"/>
                    <a:pt x="157" y="412"/>
                    <a:pt x="157" y="412"/>
                  </a:cubicBezTo>
                  <a:cubicBezTo>
                    <a:pt x="157" y="412"/>
                    <a:pt x="157" y="415"/>
                    <a:pt x="157" y="415"/>
                  </a:cubicBezTo>
                  <a:cubicBezTo>
                    <a:pt x="156" y="415"/>
                    <a:pt x="147" y="417"/>
                    <a:pt x="147" y="417"/>
                  </a:cubicBezTo>
                  <a:cubicBezTo>
                    <a:pt x="146" y="426"/>
                    <a:pt x="146" y="426"/>
                    <a:pt x="146" y="426"/>
                  </a:cubicBezTo>
                  <a:cubicBezTo>
                    <a:pt x="152" y="434"/>
                    <a:pt x="152" y="434"/>
                    <a:pt x="152" y="434"/>
                  </a:cubicBezTo>
                  <a:cubicBezTo>
                    <a:pt x="143" y="439"/>
                    <a:pt x="143" y="439"/>
                    <a:pt x="143" y="439"/>
                  </a:cubicBezTo>
                  <a:cubicBezTo>
                    <a:pt x="143" y="442"/>
                    <a:pt x="143" y="442"/>
                    <a:pt x="143" y="442"/>
                  </a:cubicBezTo>
                  <a:cubicBezTo>
                    <a:pt x="138" y="445"/>
                    <a:pt x="138" y="445"/>
                    <a:pt x="138" y="445"/>
                  </a:cubicBezTo>
                  <a:cubicBezTo>
                    <a:pt x="133" y="431"/>
                    <a:pt x="133" y="431"/>
                    <a:pt x="133" y="431"/>
                  </a:cubicBezTo>
                  <a:cubicBezTo>
                    <a:pt x="119" y="428"/>
                    <a:pt x="119" y="428"/>
                    <a:pt x="119" y="428"/>
                  </a:cubicBezTo>
                  <a:cubicBezTo>
                    <a:pt x="119" y="431"/>
                    <a:pt x="119" y="431"/>
                    <a:pt x="119" y="431"/>
                  </a:cubicBezTo>
                  <a:cubicBezTo>
                    <a:pt x="97" y="437"/>
                    <a:pt x="97" y="437"/>
                    <a:pt x="97" y="437"/>
                  </a:cubicBezTo>
                  <a:cubicBezTo>
                    <a:pt x="96" y="442"/>
                    <a:pt x="96" y="442"/>
                    <a:pt x="96" y="442"/>
                  </a:cubicBezTo>
                  <a:cubicBezTo>
                    <a:pt x="99" y="442"/>
                    <a:pt x="99" y="442"/>
                    <a:pt x="99" y="442"/>
                  </a:cubicBezTo>
                  <a:cubicBezTo>
                    <a:pt x="86" y="453"/>
                    <a:pt x="86" y="453"/>
                    <a:pt x="86" y="453"/>
                  </a:cubicBezTo>
                  <a:cubicBezTo>
                    <a:pt x="86" y="450"/>
                    <a:pt x="86" y="450"/>
                    <a:pt x="86" y="450"/>
                  </a:cubicBezTo>
                  <a:cubicBezTo>
                    <a:pt x="72" y="448"/>
                    <a:pt x="72" y="448"/>
                    <a:pt x="72" y="448"/>
                  </a:cubicBezTo>
                  <a:cubicBezTo>
                    <a:pt x="72" y="431"/>
                    <a:pt x="72" y="431"/>
                    <a:pt x="72" y="431"/>
                  </a:cubicBezTo>
                  <a:cubicBezTo>
                    <a:pt x="69" y="431"/>
                    <a:pt x="69" y="431"/>
                    <a:pt x="69" y="431"/>
                  </a:cubicBezTo>
                  <a:cubicBezTo>
                    <a:pt x="69" y="428"/>
                    <a:pt x="69" y="428"/>
                    <a:pt x="69" y="428"/>
                  </a:cubicBezTo>
                  <a:cubicBezTo>
                    <a:pt x="72" y="421"/>
                    <a:pt x="72" y="421"/>
                    <a:pt x="72" y="421"/>
                  </a:cubicBezTo>
                  <a:cubicBezTo>
                    <a:pt x="69" y="417"/>
                    <a:pt x="69" y="417"/>
                    <a:pt x="69" y="417"/>
                  </a:cubicBezTo>
                  <a:cubicBezTo>
                    <a:pt x="80" y="415"/>
                    <a:pt x="80" y="415"/>
                    <a:pt x="80" y="415"/>
                  </a:cubicBezTo>
                  <a:cubicBezTo>
                    <a:pt x="69" y="396"/>
                    <a:pt x="69" y="396"/>
                    <a:pt x="69" y="396"/>
                  </a:cubicBezTo>
                  <a:cubicBezTo>
                    <a:pt x="72" y="390"/>
                    <a:pt x="72" y="390"/>
                    <a:pt x="72" y="390"/>
                  </a:cubicBezTo>
                  <a:cubicBezTo>
                    <a:pt x="81" y="390"/>
                    <a:pt x="81" y="390"/>
                    <a:pt x="81" y="390"/>
                  </a:cubicBezTo>
                  <a:cubicBezTo>
                    <a:pt x="88" y="374"/>
                    <a:pt x="88" y="374"/>
                    <a:pt x="88" y="374"/>
                  </a:cubicBezTo>
                  <a:cubicBezTo>
                    <a:pt x="94" y="371"/>
                    <a:pt x="94" y="371"/>
                    <a:pt x="94" y="371"/>
                  </a:cubicBezTo>
                  <a:cubicBezTo>
                    <a:pt x="97" y="357"/>
                    <a:pt x="97" y="357"/>
                    <a:pt x="97" y="357"/>
                  </a:cubicBezTo>
                  <a:cubicBezTo>
                    <a:pt x="88" y="352"/>
                    <a:pt x="88" y="352"/>
                    <a:pt x="88" y="352"/>
                  </a:cubicBezTo>
                  <a:cubicBezTo>
                    <a:pt x="88" y="349"/>
                    <a:pt x="88" y="349"/>
                    <a:pt x="88" y="349"/>
                  </a:cubicBezTo>
                  <a:cubicBezTo>
                    <a:pt x="100" y="349"/>
                    <a:pt x="100" y="349"/>
                    <a:pt x="100" y="349"/>
                  </a:cubicBezTo>
                  <a:cubicBezTo>
                    <a:pt x="102" y="346"/>
                    <a:pt x="102" y="346"/>
                    <a:pt x="102" y="346"/>
                  </a:cubicBezTo>
                  <a:cubicBezTo>
                    <a:pt x="105" y="346"/>
                    <a:pt x="105" y="346"/>
                    <a:pt x="105" y="346"/>
                  </a:cubicBezTo>
                  <a:cubicBezTo>
                    <a:pt x="105" y="343"/>
                    <a:pt x="105" y="343"/>
                    <a:pt x="105" y="343"/>
                  </a:cubicBezTo>
                  <a:cubicBezTo>
                    <a:pt x="100" y="335"/>
                    <a:pt x="100" y="335"/>
                    <a:pt x="100" y="335"/>
                  </a:cubicBezTo>
                  <a:cubicBezTo>
                    <a:pt x="100" y="335"/>
                    <a:pt x="99" y="331"/>
                    <a:pt x="98" y="329"/>
                  </a:cubicBezTo>
                  <a:cubicBezTo>
                    <a:pt x="98" y="328"/>
                    <a:pt x="97" y="321"/>
                    <a:pt x="97" y="321"/>
                  </a:cubicBezTo>
                  <a:cubicBezTo>
                    <a:pt x="95" y="320"/>
                    <a:pt x="89" y="311"/>
                    <a:pt x="88" y="308"/>
                  </a:cubicBezTo>
                  <a:cubicBezTo>
                    <a:pt x="86" y="305"/>
                    <a:pt x="76" y="296"/>
                    <a:pt x="73" y="295"/>
                  </a:cubicBezTo>
                  <a:cubicBezTo>
                    <a:pt x="71" y="293"/>
                    <a:pt x="63" y="285"/>
                    <a:pt x="63" y="285"/>
                  </a:cubicBezTo>
                  <a:cubicBezTo>
                    <a:pt x="60" y="284"/>
                    <a:pt x="60" y="284"/>
                    <a:pt x="60" y="284"/>
                  </a:cubicBezTo>
                  <a:cubicBezTo>
                    <a:pt x="53" y="277"/>
                    <a:pt x="53" y="277"/>
                    <a:pt x="53" y="277"/>
                  </a:cubicBezTo>
                  <a:cubicBezTo>
                    <a:pt x="48" y="263"/>
                    <a:pt x="48" y="263"/>
                    <a:pt x="48" y="263"/>
                  </a:cubicBezTo>
                  <a:cubicBezTo>
                    <a:pt x="52" y="253"/>
                    <a:pt x="52" y="253"/>
                    <a:pt x="52" y="253"/>
                  </a:cubicBezTo>
                  <a:cubicBezTo>
                    <a:pt x="48" y="250"/>
                    <a:pt x="47" y="242"/>
                    <a:pt x="47" y="242"/>
                  </a:cubicBezTo>
                  <a:cubicBezTo>
                    <a:pt x="35" y="233"/>
                    <a:pt x="35" y="233"/>
                    <a:pt x="35" y="233"/>
                  </a:cubicBezTo>
                  <a:cubicBezTo>
                    <a:pt x="28" y="231"/>
                    <a:pt x="28" y="231"/>
                    <a:pt x="28" y="231"/>
                  </a:cubicBezTo>
                  <a:cubicBezTo>
                    <a:pt x="36" y="220"/>
                    <a:pt x="36" y="220"/>
                    <a:pt x="36" y="220"/>
                  </a:cubicBezTo>
                  <a:cubicBezTo>
                    <a:pt x="40" y="217"/>
                    <a:pt x="40" y="217"/>
                    <a:pt x="40" y="217"/>
                  </a:cubicBezTo>
                  <a:cubicBezTo>
                    <a:pt x="44" y="217"/>
                    <a:pt x="44" y="217"/>
                    <a:pt x="44" y="217"/>
                  </a:cubicBezTo>
                  <a:cubicBezTo>
                    <a:pt x="47" y="220"/>
                    <a:pt x="47" y="220"/>
                    <a:pt x="47" y="220"/>
                  </a:cubicBezTo>
                  <a:cubicBezTo>
                    <a:pt x="47" y="217"/>
                    <a:pt x="47" y="217"/>
                    <a:pt x="47" y="217"/>
                  </a:cubicBezTo>
                  <a:cubicBezTo>
                    <a:pt x="50" y="214"/>
                    <a:pt x="50" y="214"/>
                    <a:pt x="50" y="214"/>
                  </a:cubicBezTo>
                  <a:cubicBezTo>
                    <a:pt x="47" y="208"/>
                    <a:pt x="47" y="208"/>
                    <a:pt x="47" y="208"/>
                  </a:cubicBezTo>
                  <a:cubicBezTo>
                    <a:pt x="53" y="206"/>
                    <a:pt x="53" y="206"/>
                    <a:pt x="53" y="206"/>
                  </a:cubicBezTo>
                  <a:cubicBezTo>
                    <a:pt x="42" y="195"/>
                    <a:pt x="42" y="195"/>
                    <a:pt x="42" y="195"/>
                  </a:cubicBezTo>
                  <a:cubicBezTo>
                    <a:pt x="36" y="195"/>
                    <a:pt x="36" y="195"/>
                    <a:pt x="36" y="195"/>
                  </a:cubicBezTo>
                  <a:cubicBezTo>
                    <a:pt x="28" y="192"/>
                    <a:pt x="28" y="192"/>
                    <a:pt x="28" y="192"/>
                  </a:cubicBezTo>
                  <a:cubicBezTo>
                    <a:pt x="28" y="190"/>
                    <a:pt x="28" y="190"/>
                    <a:pt x="28" y="190"/>
                  </a:cubicBezTo>
                  <a:cubicBezTo>
                    <a:pt x="14" y="184"/>
                    <a:pt x="14" y="184"/>
                    <a:pt x="14" y="184"/>
                  </a:cubicBezTo>
                  <a:cubicBezTo>
                    <a:pt x="12" y="179"/>
                    <a:pt x="12" y="179"/>
                    <a:pt x="12" y="179"/>
                  </a:cubicBezTo>
                  <a:cubicBezTo>
                    <a:pt x="11" y="170"/>
                    <a:pt x="11" y="170"/>
                    <a:pt x="11" y="170"/>
                  </a:cubicBezTo>
                  <a:cubicBezTo>
                    <a:pt x="17" y="168"/>
                    <a:pt x="17" y="168"/>
                    <a:pt x="17" y="168"/>
                  </a:cubicBezTo>
                  <a:cubicBezTo>
                    <a:pt x="20" y="159"/>
                    <a:pt x="20" y="159"/>
                    <a:pt x="20" y="159"/>
                  </a:cubicBezTo>
                  <a:cubicBezTo>
                    <a:pt x="24" y="158"/>
                    <a:pt x="31" y="151"/>
                    <a:pt x="31" y="151"/>
                  </a:cubicBezTo>
                  <a:cubicBezTo>
                    <a:pt x="31" y="143"/>
                    <a:pt x="31" y="143"/>
                    <a:pt x="31" y="143"/>
                  </a:cubicBezTo>
                  <a:cubicBezTo>
                    <a:pt x="28" y="140"/>
                    <a:pt x="28" y="140"/>
                    <a:pt x="28" y="140"/>
                  </a:cubicBezTo>
                  <a:cubicBezTo>
                    <a:pt x="28" y="115"/>
                    <a:pt x="28" y="115"/>
                    <a:pt x="28" y="115"/>
                  </a:cubicBezTo>
                  <a:cubicBezTo>
                    <a:pt x="25" y="105"/>
                    <a:pt x="25" y="105"/>
                    <a:pt x="25" y="105"/>
                  </a:cubicBezTo>
                  <a:cubicBezTo>
                    <a:pt x="17" y="96"/>
                    <a:pt x="17" y="96"/>
                    <a:pt x="17" y="96"/>
                  </a:cubicBezTo>
                  <a:cubicBezTo>
                    <a:pt x="1" y="91"/>
                    <a:pt x="1" y="91"/>
                    <a:pt x="1" y="91"/>
                  </a:cubicBezTo>
                  <a:cubicBezTo>
                    <a:pt x="1" y="75"/>
                    <a:pt x="1" y="75"/>
                    <a:pt x="1" y="75"/>
                  </a:cubicBezTo>
                  <a:cubicBezTo>
                    <a:pt x="3" y="60"/>
                    <a:pt x="3" y="60"/>
                    <a:pt x="3" y="60"/>
                  </a:cubicBezTo>
                  <a:cubicBezTo>
                    <a:pt x="3" y="50"/>
                    <a:pt x="3" y="50"/>
                    <a:pt x="3" y="50"/>
                  </a:cubicBezTo>
                  <a:cubicBezTo>
                    <a:pt x="0" y="44"/>
                    <a:pt x="0" y="44"/>
                    <a:pt x="0" y="44"/>
                  </a:cubicBezTo>
                  <a:cubicBezTo>
                    <a:pt x="9" y="33"/>
                    <a:pt x="9" y="33"/>
                    <a:pt x="9" y="33"/>
                  </a:cubicBezTo>
                  <a:cubicBezTo>
                    <a:pt x="6" y="33"/>
                    <a:pt x="6" y="33"/>
                    <a:pt x="6" y="33"/>
                  </a:cubicBezTo>
                  <a:cubicBezTo>
                    <a:pt x="6" y="33"/>
                    <a:pt x="6" y="28"/>
                    <a:pt x="6" y="28"/>
                  </a:cubicBezTo>
                  <a:cubicBezTo>
                    <a:pt x="6" y="28"/>
                    <a:pt x="3" y="28"/>
                    <a:pt x="3" y="28"/>
                  </a:cubicBezTo>
                  <a:cubicBezTo>
                    <a:pt x="11" y="25"/>
                    <a:pt x="11" y="25"/>
                    <a:pt x="11" y="25"/>
                  </a:cubicBezTo>
                  <a:cubicBezTo>
                    <a:pt x="11" y="21"/>
                    <a:pt x="11" y="21"/>
                    <a:pt x="11" y="21"/>
                  </a:cubicBezTo>
                  <a:cubicBezTo>
                    <a:pt x="14" y="19"/>
                    <a:pt x="14" y="19"/>
                    <a:pt x="14" y="19"/>
                  </a:cubicBezTo>
                  <a:cubicBezTo>
                    <a:pt x="16" y="9"/>
                    <a:pt x="16" y="9"/>
                    <a:pt x="16" y="9"/>
                  </a:cubicBezTo>
                  <a:cubicBezTo>
                    <a:pt x="28" y="0"/>
                    <a:pt x="28" y="0"/>
                    <a:pt x="28" y="0"/>
                  </a:cubicBezTo>
                  <a:cubicBezTo>
                    <a:pt x="42" y="8"/>
                    <a:pt x="42" y="8"/>
                    <a:pt x="42" y="8"/>
                  </a:cubicBezTo>
                  <a:cubicBezTo>
                    <a:pt x="42" y="8"/>
                    <a:pt x="44" y="14"/>
                    <a:pt x="45" y="20"/>
                  </a:cubicBezTo>
                  <a:cubicBezTo>
                    <a:pt x="64" y="49"/>
                    <a:pt x="64" y="49"/>
                    <a:pt x="64" y="49"/>
                  </a:cubicBezTo>
                  <a:cubicBezTo>
                    <a:pt x="61" y="55"/>
                    <a:pt x="61" y="55"/>
                    <a:pt x="61" y="55"/>
                  </a:cubicBezTo>
                  <a:cubicBezTo>
                    <a:pt x="72" y="72"/>
                    <a:pt x="72" y="72"/>
                    <a:pt x="72" y="72"/>
                  </a:cubicBezTo>
                  <a:cubicBezTo>
                    <a:pt x="75" y="69"/>
                    <a:pt x="75" y="69"/>
                    <a:pt x="75" y="69"/>
                  </a:cubicBezTo>
                  <a:cubicBezTo>
                    <a:pt x="83" y="74"/>
                    <a:pt x="83" y="74"/>
                    <a:pt x="83" y="74"/>
                  </a:cubicBezTo>
                  <a:cubicBezTo>
                    <a:pt x="91" y="71"/>
                    <a:pt x="91" y="71"/>
                    <a:pt x="91" y="71"/>
                  </a:cubicBezTo>
                  <a:cubicBezTo>
                    <a:pt x="91" y="75"/>
                    <a:pt x="91" y="75"/>
                    <a:pt x="91" y="75"/>
                  </a:cubicBezTo>
                  <a:cubicBezTo>
                    <a:pt x="97" y="68"/>
                    <a:pt x="97" y="68"/>
                    <a:pt x="97" y="68"/>
                  </a:cubicBezTo>
                  <a:cubicBezTo>
                    <a:pt x="106" y="69"/>
                    <a:pt x="106" y="69"/>
                    <a:pt x="106" y="69"/>
                  </a:cubicBezTo>
                  <a:cubicBezTo>
                    <a:pt x="105" y="74"/>
                    <a:pt x="105" y="74"/>
                    <a:pt x="105" y="74"/>
                  </a:cubicBezTo>
                  <a:cubicBezTo>
                    <a:pt x="113" y="77"/>
                    <a:pt x="113" y="77"/>
                    <a:pt x="113" y="77"/>
                  </a:cubicBezTo>
                  <a:cubicBezTo>
                    <a:pt x="115" y="74"/>
                    <a:pt x="115" y="74"/>
                    <a:pt x="115" y="74"/>
                  </a:cubicBezTo>
                  <a:cubicBezTo>
                    <a:pt x="119" y="74"/>
                    <a:pt x="119" y="74"/>
                    <a:pt x="119" y="74"/>
                  </a:cubicBezTo>
                  <a:cubicBezTo>
                    <a:pt x="127" y="83"/>
                    <a:pt x="127" y="83"/>
                    <a:pt x="127" y="83"/>
                  </a:cubicBezTo>
                  <a:cubicBezTo>
                    <a:pt x="138" y="80"/>
                    <a:pt x="138" y="80"/>
                    <a:pt x="138" y="80"/>
                  </a:cubicBezTo>
                  <a:cubicBezTo>
                    <a:pt x="140" y="77"/>
                    <a:pt x="140" y="77"/>
                    <a:pt x="140" y="77"/>
                  </a:cubicBezTo>
                  <a:cubicBezTo>
                    <a:pt x="144" y="77"/>
                    <a:pt x="144" y="77"/>
                    <a:pt x="144" y="77"/>
                  </a:cubicBezTo>
                  <a:cubicBezTo>
                    <a:pt x="146" y="74"/>
                    <a:pt x="146" y="74"/>
                    <a:pt x="146" y="74"/>
                  </a:cubicBezTo>
                  <a:cubicBezTo>
                    <a:pt x="143" y="71"/>
                    <a:pt x="143" y="71"/>
                    <a:pt x="143" y="71"/>
                  </a:cubicBezTo>
                  <a:cubicBezTo>
                    <a:pt x="149" y="66"/>
                    <a:pt x="149" y="66"/>
                    <a:pt x="149" y="66"/>
                  </a:cubicBezTo>
                  <a:cubicBezTo>
                    <a:pt x="149" y="66"/>
                    <a:pt x="154" y="56"/>
                    <a:pt x="156" y="52"/>
                  </a:cubicBezTo>
                  <a:cubicBezTo>
                    <a:pt x="171" y="52"/>
                    <a:pt x="171" y="52"/>
                    <a:pt x="171" y="52"/>
                  </a:cubicBezTo>
                  <a:cubicBezTo>
                    <a:pt x="187" y="33"/>
                    <a:pt x="187" y="33"/>
                    <a:pt x="187" y="33"/>
                  </a:cubicBezTo>
                  <a:cubicBezTo>
                    <a:pt x="190" y="47"/>
                    <a:pt x="190" y="47"/>
                    <a:pt x="190" y="47"/>
                  </a:cubicBezTo>
                  <a:cubicBezTo>
                    <a:pt x="209" y="49"/>
                    <a:pt x="209" y="49"/>
                    <a:pt x="209" y="49"/>
                  </a:cubicBezTo>
                  <a:cubicBezTo>
                    <a:pt x="209" y="49"/>
                    <a:pt x="220" y="36"/>
                    <a:pt x="220" y="33"/>
                  </a:cubicBezTo>
                  <a:cubicBezTo>
                    <a:pt x="240" y="44"/>
                    <a:pt x="240" y="44"/>
                    <a:pt x="240" y="44"/>
                  </a:cubicBezTo>
                  <a:cubicBezTo>
                    <a:pt x="236" y="53"/>
                    <a:pt x="236" y="53"/>
                    <a:pt x="236" y="53"/>
                  </a:cubicBezTo>
                  <a:cubicBezTo>
                    <a:pt x="251" y="55"/>
                    <a:pt x="251" y="55"/>
                    <a:pt x="251" y="55"/>
                  </a:cubicBezTo>
                  <a:cubicBezTo>
                    <a:pt x="264" y="52"/>
                    <a:pt x="264" y="52"/>
                    <a:pt x="264" y="52"/>
                  </a:cubicBezTo>
                  <a:cubicBezTo>
                    <a:pt x="261" y="44"/>
                    <a:pt x="261" y="44"/>
                    <a:pt x="261" y="44"/>
                  </a:cubicBezTo>
                  <a:cubicBezTo>
                    <a:pt x="275" y="38"/>
                    <a:pt x="275" y="38"/>
                    <a:pt x="275" y="38"/>
                  </a:cubicBezTo>
                  <a:cubicBezTo>
                    <a:pt x="261" y="30"/>
                    <a:pt x="261" y="30"/>
                    <a:pt x="261" y="30"/>
                  </a:cubicBezTo>
                  <a:cubicBezTo>
                    <a:pt x="275" y="25"/>
                    <a:pt x="275" y="25"/>
                    <a:pt x="275" y="25"/>
                  </a:cubicBezTo>
                  <a:cubicBezTo>
                    <a:pt x="286" y="30"/>
                    <a:pt x="286" y="30"/>
                    <a:pt x="286" y="30"/>
                  </a:cubicBezTo>
                  <a:cubicBezTo>
                    <a:pt x="297" y="17"/>
                    <a:pt x="297" y="17"/>
                    <a:pt x="297" y="17"/>
                  </a:cubicBezTo>
                  <a:cubicBezTo>
                    <a:pt x="314" y="31"/>
                    <a:pt x="314" y="31"/>
                    <a:pt x="314" y="31"/>
                  </a:cubicBezTo>
                  <a:cubicBezTo>
                    <a:pt x="308" y="41"/>
                    <a:pt x="308" y="41"/>
                    <a:pt x="308" y="41"/>
                  </a:cubicBezTo>
                  <a:cubicBezTo>
                    <a:pt x="311" y="55"/>
                    <a:pt x="311" y="55"/>
                    <a:pt x="311" y="55"/>
                  </a:cubicBezTo>
                  <a:cubicBezTo>
                    <a:pt x="319" y="69"/>
                    <a:pt x="319" y="69"/>
                    <a:pt x="319" y="69"/>
                  </a:cubicBezTo>
                  <a:cubicBezTo>
                    <a:pt x="328" y="66"/>
                    <a:pt x="328" y="66"/>
                    <a:pt x="328" y="66"/>
                  </a:cubicBezTo>
                  <a:cubicBezTo>
                    <a:pt x="333" y="46"/>
                    <a:pt x="333" y="46"/>
                    <a:pt x="333" y="46"/>
                  </a:cubicBezTo>
                  <a:cubicBezTo>
                    <a:pt x="336" y="50"/>
                    <a:pt x="336" y="50"/>
                    <a:pt x="336" y="50"/>
                  </a:cubicBezTo>
                  <a:cubicBezTo>
                    <a:pt x="347" y="47"/>
                    <a:pt x="347" y="47"/>
                    <a:pt x="347" y="47"/>
                  </a:cubicBezTo>
                  <a:cubicBezTo>
                    <a:pt x="349" y="48"/>
                    <a:pt x="349" y="48"/>
                    <a:pt x="349" y="48"/>
                  </a:cubicBezTo>
                  <a:cubicBezTo>
                    <a:pt x="360" y="61"/>
                    <a:pt x="360" y="61"/>
                    <a:pt x="360" y="61"/>
                  </a:cubicBezTo>
                  <a:cubicBezTo>
                    <a:pt x="370" y="82"/>
                    <a:pt x="370" y="82"/>
                    <a:pt x="370" y="82"/>
                  </a:cubicBezTo>
                  <a:cubicBezTo>
                    <a:pt x="380" y="94"/>
                    <a:pt x="380" y="94"/>
                    <a:pt x="380" y="94"/>
                  </a:cubicBezTo>
                  <a:cubicBezTo>
                    <a:pt x="391" y="143"/>
                    <a:pt x="391" y="143"/>
                    <a:pt x="391" y="143"/>
                  </a:cubicBezTo>
                  <a:cubicBezTo>
                    <a:pt x="385" y="164"/>
                    <a:pt x="385" y="164"/>
                    <a:pt x="385" y="164"/>
                  </a:cubicBezTo>
                  <a:cubicBezTo>
                    <a:pt x="386" y="174"/>
                    <a:pt x="386" y="174"/>
                    <a:pt x="386" y="174"/>
                  </a:cubicBezTo>
                  <a:cubicBezTo>
                    <a:pt x="350" y="192"/>
                    <a:pt x="350" y="192"/>
                    <a:pt x="350" y="192"/>
                  </a:cubicBezTo>
                  <a:lnTo>
                    <a:pt x="335" y="21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4" name="Freeform 400">
              <a:extLst>
                <a:ext uri="{FF2B5EF4-FFF2-40B4-BE49-F238E27FC236}">
                  <a16:creationId xmlns:a16="http://schemas.microsoft.com/office/drawing/2014/main" id="{0480E91F-33F0-3A4A-A960-AF0B5244D935}"/>
                </a:ext>
              </a:extLst>
            </p:cNvPr>
            <p:cNvSpPr>
              <a:spLocks/>
            </p:cNvSpPr>
            <p:nvPr/>
          </p:nvSpPr>
          <p:spPr bwMode="auto">
            <a:xfrm>
              <a:off x="18684861" y="7454077"/>
              <a:ext cx="1941628" cy="1621831"/>
            </a:xfrm>
            <a:custGeom>
              <a:avLst/>
              <a:gdLst>
                <a:gd name="T0" fmla="*/ 414 w 425"/>
                <a:gd name="T1" fmla="*/ 306 h 355"/>
                <a:gd name="T2" fmla="*/ 395 w 425"/>
                <a:gd name="T3" fmla="*/ 289 h 355"/>
                <a:gd name="T4" fmla="*/ 363 w 425"/>
                <a:gd name="T5" fmla="*/ 256 h 355"/>
                <a:gd name="T6" fmla="*/ 316 w 425"/>
                <a:gd name="T7" fmla="*/ 255 h 355"/>
                <a:gd name="T8" fmla="*/ 286 w 425"/>
                <a:gd name="T9" fmla="*/ 254 h 355"/>
                <a:gd name="T10" fmla="*/ 312 w 425"/>
                <a:gd name="T11" fmla="*/ 267 h 355"/>
                <a:gd name="T12" fmla="*/ 347 w 425"/>
                <a:gd name="T13" fmla="*/ 261 h 355"/>
                <a:gd name="T14" fmla="*/ 378 w 425"/>
                <a:gd name="T15" fmla="*/ 297 h 355"/>
                <a:gd name="T16" fmla="*/ 399 w 425"/>
                <a:gd name="T17" fmla="*/ 319 h 355"/>
                <a:gd name="T18" fmla="*/ 380 w 425"/>
                <a:gd name="T19" fmla="*/ 338 h 355"/>
                <a:gd name="T20" fmla="*/ 360 w 425"/>
                <a:gd name="T21" fmla="*/ 313 h 355"/>
                <a:gd name="T22" fmla="*/ 338 w 425"/>
                <a:gd name="T23" fmla="*/ 302 h 355"/>
                <a:gd name="T24" fmla="*/ 327 w 425"/>
                <a:gd name="T25" fmla="*/ 310 h 355"/>
                <a:gd name="T26" fmla="*/ 303 w 425"/>
                <a:gd name="T27" fmla="*/ 327 h 355"/>
                <a:gd name="T28" fmla="*/ 272 w 425"/>
                <a:gd name="T29" fmla="*/ 305 h 355"/>
                <a:gd name="T30" fmla="*/ 239 w 425"/>
                <a:gd name="T31" fmla="*/ 305 h 355"/>
                <a:gd name="T32" fmla="*/ 201 w 425"/>
                <a:gd name="T33" fmla="*/ 338 h 355"/>
                <a:gd name="T34" fmla="*/ 196 w 425"/>
                <a:gd name="T35" fmla="*/ 349 h 355"/>
                <a:gd name="T36" fmla="*/ 179 w 425"/>
                <a:gd name="T37" fmla="*/ 355 h 355"/>
                <a:gd name="T38" fmla="*/ 165 w 425"/>
                <a:gd name="T39" fmla="*/ 349 h 355"/>
                <a:gd name="T40" fmla="*/ 149 w 425"/>
                <a:gd name="T41" fmla="*/ 340 h 355"/>
                <a:gd name="T42" fmla="*/ 135 w 425"/>
                <a:gd name="T43" fmla="*/ 346 h 355"/>
                <a:gd name="T44" fmla="*/ 113 w 425"/>
                <a:gd name="T45" fmla="*/ 327 h 355"/>
                <a:gd name="T46" fmla="*/ 94 w 425"/>
                <a:gd name="T47" fmla="*/ 280 h 355"/>
                <a:gd name="T48" fmla="*/ 72 w 425"/>
                <a:gd name="T49" fmla="*/ 258 h 355"/>
                <a:gd name="T50" fmla="*/ 52 w 425"/>
                <a:gd name="T51" fmla="*/ 231 h 355"/>
                <a:gd name="T52" fmla="*/ 53 w 425"/>
                <a:gd name="T53" fmla="*/ 209 h 355"/>
                <a:gd name="T54" fmla="*/ 72 w 425"/>
                <a:gd name="T55" fmla="*/ 184 h 355"/>
                <a:gd name="T56" fmla="*/ 53 w 425"/>
                <a:gd name="T57" fmla="*/ 157 h 355"/>
                <a:gd name="T58" fmla="*/ 39 w 425"/>
                <a:gd name="T59" fmla="*/ 143 h 355"/>
                <a:gd name="T60" fmla="*/ 12 w 425"/>
                <a:gd name="T61" fmla="*/ 110 h 355"/>
                <a:gd name="T62" fmla="*/ 45 w 425"/>
                <a:gd name="T63" fmla="*/ 63 h 355"/>
                <a:gd name="T64" fmla="*/ 58 w 425"/>
                <a:gd name="T65" fmla="*/ 14 h 355"/>
                <a:gd name="T66" fmla="*/ 99 w 425"/>
                <a:gd name="T67" fmla="*/ 9 h 355"/>
                <a:gd name="T68" fmla="*/ 152 w 425"/>
                <a:gd name="T69" fmla="*/ 3 h 355"/>
                <a:gd name="T70" fmla="*/ 174 w 425"/>
                <a:gd name="T71" fmla="*/ 13 h 355"/>
                <a:gd name="T72" fmla="*/ 198 w 425"/>
                <a:gd name="T73" fmla="*/ 22 h 355"/>
                <a:gd name="T74" fmla="*/ 204 w 425"/>
                <a:gd name="T75" fmla="*/ 19 h 355"/>
                <a:gd name="T76" fmla="*/ 207 w 425"/>
                <a:gd name="T77" fmla="*/ 28 h 355"/>
                <a:gd name="T78" fmla="*/ 234 w 425"/>
                <a:gd name="T79" fmla="*/ 19 h 355"/>
                <a:gd name="T80" fmla="*/ 254 w 425"/>
                <a:gd name="T81" fmla="*/ 25 h 355"/>
                <a:gd name="T82" fmla="*/ 291 w 425"/>
                <a:gd name="T83" fmla="*/ 33 h 355"/>
                <a:gd name="T84" fmla="*/ 314 w 425"/>
                <a:gd name="T85" fmla="*/ 29 h 355"/>
                <a:gd name="T86" fmla="*/ 344 w 425"/>
                <a:gd name="T87" fmla="*/ 65 h 355"/>
                <a:gd name="T88" fmla="*/ 357 w 425"/>
                <a:gd name="T89" fmla="*/ 105 h 355"/>
                <a:gd name="T90" fmla="*/ 381 w 425"/>
                <a:gd name="T91" fmla="*/ 140 h 355"/>
                <a:gd name="T92" fmla="*/ 398 w 425"/>
                <a:gd name="T93" fmla="*/ 145 h 355"/>
                <a:gd name="T94" fmla="*/ 381 w 425"/>
                <a:gd name="T95" fmla="*/ 197 h 355"/>
                <a:gd name="T96" fmla="*/ 407 w 425"/>
                <a:gd name="T97" fmla="*/ 259 h 355"/>
                <a:gd name="T98" fmla="*/ 425 w 425"/>
                <a:gd name="T99" fmla="*/ 30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5" h="355">
                  <a:moveTo>
                    <a:pt x="425" y="301"/>
                  </a:moveTo>
                  <a:cubicBezTo>
                    <a:pt x="420" y="306"/>
                    <a:pt x="420" y="306"/>
                    <a:pt x="420" y="306"/>
                  </a:cubicBezTo>
                  <a:cubicBezTo>
                    <a:pt x="420" y="306"/>
                    <a:pt x="414" y="306"/>
                    <a:pt x="414" y="306"/>
                  </a:cubicBezTo>
                  <a:cubicBezTo>
                    <a:pt x="414" y="305"/>
                    <a:pt x="419" y="296"/>
                    <a:pt x="419" y="296"/>
                  </a:cubicBezTo>
                  <a:cubicBezTo>
                    <a:pt x="400" y="284"/>
                    <a:pt x="400" y="284"/>
                    <a:pt x="400" y="284"/>
                  </a:cubicBezTo>
                  <a:cubicBezTo>
                    <a:pt x="395" y="289"/>
                    <a:pt x="395" y="289"/>
                    <a:pt x="395" y="289"/>
                  </a:cubicBezTo>
                  <a:cubicBezTo>
                    <a:pt x="392" y="289"/>
                    <a:pt x="392" y="289"/>
                    <a:pt x="392" y="289"/>
                  </a:cubicBezTo>
                  <a:cubicBezTo>
                    <a:pt x="380" y="282"/>
                    <a:pt x="380" y="282"/>
                    <a:pt x="380" y="282"/>
                  </a:cubicBezTo>
                  <a:cubicBezTo>
                    <a:pt x="363" y="256"/>
                    <a:pt x="363" y="256"/>
                    <a:pt x="363" y="256"/>
                  </a:cubicBezTo>
                  <a:cubicBezTo>
                    <a:pt x="353" y="250"/>
                    <a:pt x="353" y="250"/>
                    <a:pt x="353" y="250"/>
                  </a:cubicBezTo>
                  <a:cubicBezTo>
                    <a:pt x="353" y="250"/>
                    <a:pt x="345" y="253"/>
                    <a:pt x="337" y="254"/>
                  </a:cubicBezTo>
                  <a:cubicBezTo>
                    <a:pt x="329" y="254"/>
                    <a:pt x="316" y="255"/>
                    <a:pt x="316" y="255"/>
                  </a:cubicBezTo>
                  <a:cubicBezTo>
                    <a:pt x="306" y="249"/>
                    <a:pt x="306" y="249"/>
                    <a:pt x="306" y="249"/>
                  </a:cubicBezTo>
                  <a:cubicBezTo>
                    <a:pt x="296" y="250"/>
                    <a:pt x="296" y="250"/>
                    <a:pt x="296" y="250"/>
                  </a:cubicBezTo>
                  <a:cubicBezTo>
                    <a:pt x="286" y="254"/>
                    <a:pt x="286" y="254"/>
                    <a:pt x="286" y="254"/>
                  </a:cubicBezTo>
                  <a:cubicBezTo>
                    <a:pt x="286" y="259"/>
                    <a:pt x="286" y="259"/>
                    <a:pt x="286" y="259"/>
                  </a:cubicBezTo>
                  <a:cubicBezTo>
                    <a:pt x="299" y="254"/>
                    <a:pt x="299" y="254"/>
                    <a:pt x="299" y="254"/>
                  </a:cubicBezTo>
                  <a:cubicBezTo>
                    <a:pt x="312" y="267"/>
                    <a:pt x="312" y="267"/>
                    <a:pt x="312" y="267"/>
                  </a:cubicBezTo>
                  <a:cubicBezTo>
                    <a:pt x="327" y="261"/>
                    <a:pt x="327" y="261"/>
                    <a:pt x="327" y="261"/>
                  </a:cubicBezTo>
                  <a:cubicBezTo>
                    <a:pt x="336" y="265"/>
                    <a:pt x="336" y="265"/>
                    <a:pt x="336" y="265"/>
                  </a:cubicBezTo>
                  <a:cubicBezTo>
                    <a:pt x="347" y="261"/>
                    <a:pt x="347" y="261"/>
                    <a:pt x="347" y="261"/>
                  </a:cubicBezTo>
                  <a:cubicBezTo>
                    <a:pt x="358" y="267"/>
                    <a:pt x="358" y="267"/>
                    <a:pt x="358" y="267"/>
                  </a:cubicBezTo>
                  <a:cubicBezTo>
                    <a:pt x="366" y="284"/>
                    <a:pt x="366" y="284"/>
                    <a:pt x="366" y="284"/>
                  </a:cubicBezTo>
                  <a:cubicBezTo>
                    <a:pt x="366" y="284"/>
                    <a:pt x="378" y="297"/>
                    <a:pt x="378" y="297"/>
                  </a:cubicBezTo>
                  <a:cubicBezTo>
                    <a:pt x="378" y="298"/>
                    <a:pt x="393" y="308"/>
                    <a:pt x="393" y="308"/>
                  </a:cubicBezTo>
                  <a:cubicBezTo>
                    <a:pt x="392" y="313"/>
                    <a:pt x="392" y="313"/>
                    <a:pt x="392" y="313"/>
                  </a:cubicBezTo>
                  <a:cubicBezTo>
                    <a:pt x="399" y="319"/>
                    <a:pt x="399" y="319"/>
                    <a:pt x="399" y="319"/>
                  </a:cubicBezTo>
                  <a:cubicBezTo>
                    <a:pt x="388" y="322"/>
                    <a:pt x="388" y="322"/>
                    <a:pt x="388" y="322"/>
                  </a:cubicBezTo>
                  <a:cubicBezTo>
                    <a:pt x="385" y="318"/>
                    <a:pt x="385" y="318"/>
                    <a:pt x="385" y="318"/>
                  </a:cubicBezTo>
                  <a:cubicBezTo>
                    <a:pt x="380" y="338"/>
                    <a:pt x="380" y="338"/>
                    <a:pt x="380" y="338"/>
                  </a:cubicBezTo>
                  <a:cubicBezTo>
                    <a:pt x="371" y="341"/>
                    <a:pt x="371" y="341"/>
                    <a:pt x="371" y="341"/>
                  </a:cubicBezTo>
                  <a:cubicBezTo>
                    <a:pt x="363" y="327"/>
                    <a:pt x="363" y="327"/>
                    <a:pt x="363" y="327"/>
                  </a:cubicBezTo>
                  <a:cubicBezTo>
                    <a:pt x="360" y="313"/>
                    <a:pt x="360" y="313"/>
                    <a:pt x="360" y="313"/>
                  </a:cubicBezTo>
                  <a:cubicBezTo>
                    <a:pt x="366" y="303"/>
                    <a:pt x="366" y="303"/>
                    <a:pt x="366" y="303"/>
                  </a:cubicBezTo>
                  <a:cubicBezTo>
                    <a:pt x="349" y="289"/>
                    <a:pt x="349" y="289"/>
                    <a:pt x="349" y="289"/>
                  </a:cubicBezTo>
                  <a:cubicBezTo>
                    <a:pt x="338" y="302"/>
                    <a:pt x="338" y="302"/>
                    <a:pt x="338" y="302"/>
                  </a:cubicBezTo>
                  <a:cubicBezTo>
                    <a:pt x="327" y="297"/>
                    <a:pt x="327" y="297"/>
                    <a:pt x="327" y="297"/>
                  </a:cubicBezTo>
                  <a:cubicBezTo>
                    <a:pt x="313" y="302"/>
                    <a:pt x="313" y="302"/>
                    <a:pt x="313" y="302"/>
                  </a:cubicBezTo>
                  <a:cubicBezTo>
                    <a:pt x="327" y="310"/>
                    <a:pt x="327" y="310"/>
                    <a:pt x="327" y="310"/>
                  </a:cubicBezTo>
                  <a:cubicBezTo>
                    <a:pt x="313" y="316"/>
                    <a:pt x="313" y="316"/>
                    <a:pt x="313" y="316"/>
                  </a:cubicBezTo>
                  <a:cubicBezTo>
                    <a:pt x="316" y="324"/>
                    <a:pt x="316" y="324"/>
                    <a:pt x="316" y="324"/>
                  </a:cubicBezTo>
                  <a:cubicBezTo>
                    <a:pt x="303" y="327"/>
                    <a:pt x="303" y="327"/>
                    <a:pt x="303" y="327"/>
                  </a:cubicBezTo>
                  <a:cubicBezTo>
                    <a:pt x="288" y="325"/>
                    <a:pt x="288" y="325"/>
                    <a:pt x="288" y="325"/>
                  </a:cubicBezTo>
                  <a:cubicBezTo>
                    <a:pt x="292" y="316"/>
                    <a:pt x="292" y="316"/>
                    <a:pt x="292" y="316"/>
                  </a:cubicBezTo>
                  <a:cubicBezTo>
                    <a:pt x="272" y="305"/>
                    <a:pt x="272" y="305"/>
                    <a:pt x="272" y="305"/>
                  </a:cubicBezTo>
                  <a:cubicBezTo>
                    <a:pt x="272" y="308"/>
                    <a:pt x="261" y="321"/>
                    <a:pt x="261" y="321"/>
                  </a:cubicBezTo>
                  <a:cubicBezTo>
                    <a:pt x="242" y="319"/>
                    <a:pt x="242" y="319"/>
                    <a:pt x="242" y="319"/>
                  </a:cubicBezTo>
                  <a:cubicBezTo>
                    <a:pt x="239" y="305"/>
                    <a:pt x="239" y="305"/>
                    <a:pt x="239" y="305"/>
                  </a:cubicBezTo>
                  <a:cubicBezTo>
                    <a:pt x="223" y="324"/>
                    <a:pt x="223" y="324"/>
                    <a:pt x="223" y="324"/>
                  </a:cubicBezTo>
                  <a:cubicBezTo>
                    <a:pt x="208" y="324"/>
                    <a:pt x="208" y="324"/>
                    <a:pt x="208" y="324"/>
                  </a:cubicBezTo>
                  <a:cubicBezTo>
                    <a:pt x="206" y="328"/>
                    <a:pt x="201" y="338"/>
                    <a:pt x="201" y="338"/>
                  </a:cubicBezTo>
                  <a:cubicBezTo>
                    <a:pt x="195" y="343"/>
                    <a:pt x="195" y="343"/>
                    <a:pt x="195" y="343"/>
                  </a:cubicBezTo>
                  <a:cubicBezTo>
                    <a:pt x="198" y="346"/>
                    <a:pt x="198" y="346"/>
                    <a:pt x="198" y="346"/>
                  </a:cubicBezTo>
                  <a:cubicBezTo>
                    <a:pt x="196" y="349"/>
                    <a:pt x="196" y="349"/>
                    <a:pt x="196" y="349"/>
                  </a:cubicBezTo>
                  <a:cubicBezTo>
                    <a:pt x="192" y="349"/>
                    <a:pt x="192" y="349"/>
                    <a:pt x="192" y="349"/>
                  </a:cubicBezTo>
                  <a:cubicBezTo>
                    <a:pt x="190" y="352"/>
                    <a:pt x="190" y="352"/>
                    <a:pt x="190" y="352"/>
                  </a:cubicBezTo>
                  <a:cubicBezTo>
                    <a:pt x="179" y="355"/>
                    <a:pt x="179" y="355"/>
                    <a:pt x="179" y="355"/>
                  </a:cubicBezTo>
                  <a:cubicBezTo>
                    <a:pt x="171" y="346"/>
                    <a:pt x="171" y="346"/>
                    <a:pt x="171" y="346"/>
                  </a:cubicBezTo>
                  <a:cubicBezTo>
                    <a:pt x="167" y="346"/>
                    <a:pt x="167" y="346"/>
                    <a:pt x="167" y="346"/>
                  </a:cubicBezTo>
                  <a:cubicBezTo>
                    <a:pt x="165" y="349"/>
                    <a:pt x="165" y="349"/>
                    <a:pt x="165" y="349"/>
                  </a:cubicBezTo>
                  <a:cubicBezTo>
                    <a:pt x="157" y="346"/>
                    <a:pt x="157" y="346"/>
                    <a:pt x="157" y="346"/>
                  </a:cubicBezTo>
                  <a:cubicBezTo>
                    <a:pt x="158" y="341"/>
                    <a:pt x="158" y="341"/>
                    <a:pt x="158" y="341"/>
                  </a:cubicBezTo>
                  <a:cubicBezTo>
                    <a:pt x="149" y="340"/>
                    <a:pt x="149" y="340"/>
                    <a:pt x="149" y="340"/>
                  </a:cubicBezTo>
                  <a:cubicBezTo>
                    <a:pt x="143" y="347"/>
                    <a:pt x="143" y="347"/>
                    <a:pt x="143" y="347"/>
                  </a:cubicBezTo>
                  <a:cubicBezTo>
                    <a:pt x="143" y="343"/>
                    <a:pt x="143" y="343"/>
                    <a:pt x="143" y="343"/>
                  </a:cubicBezTo>
                  <a:cubicBezTo>
                    <a:pt x="135" y="346"/>
                    <a:pt x="135" y="346"/>
                    <a:pt x="135" y="346"/>
                  </a:cubicBezTo>
                  <a:cubicBezTo>
                    <a:pt x="127" y="341"/>
                    <a:pt x="127" y="341"/>
                    <a:pt x="127" y="341"/>
                  </a:cubicBezTo>
                  <a:cubicBezTo>
                    <a:pt x="124" y="344"/>
                    <a:pt x="124" y="344"/>
                    <a:pt x="124" y="344"/>
                  </a:cubicBezTo>
                  <a:cubicBezTo>
                    <a:pt x="113" y="327"/>
                    <a:pt x="113" y="327"/>
                    <a:pt x="113" y="327"/>
                  </a:cubicBezTo>
                  <a:cubicBezTo>
                    <a:pt x="116" y="321"/>
                    <a:pt x="116" y="321"/>
                    <a:pt x="116" y="321"/>
                  </a:cubicBezTo>
                  <a:cubicBezTo>
                    <a:pt x="97" y="292"/>
                    <a:pt x="97" y="292"/>
                    <a:pt x="97" y="292"/>
                  </a:cubicBezTo>
                  <a:cubicBezTo>
                    <a:pt x="96" y="286"/>
                    <a:pt x="94" y="280"/>
                    <a:pt x="94" y="280"/>
                  </a:cubicBezTo>
                  <a:cubicBezTo>
                    <a:pt x="80" y="272"/>
                    <a:pt x="80" y="272"/>
                    <a:pt x="80" y="272"/>
                  </a:cubicBezTo>
                  <a:cubicBezTo>
                    <a:pt x="76" y="267"/>
                    <a:pt x="76" y="267"/>
                    <a:pt x="76" y="267"/>
                  </a:cubicBezTo>
                  <a:cubicBezTo>
                    <a:pt x="72" y="258"/>
                    <a:pt x="72" y="258"/>
                    <a:pt x="72" y="258"/>
                  </a:cubicBezTo>
                  <a:cubicBezTo>
                    <a:pt x="72" y="258"/>
                    <a:pt x="66" y="249"/>
                    <a:pt x="64" y="248"/>
                  </a:cubicBezTo>
                  <a:cubicBezTo>
                    <a:pt x="64" y="231"/>
                    <a:pt x="64" y="231"/>
                    <a:pt x="64" y="231"/>
                  </a:cubicBezTo>
                  <a:cubicBezTo>
                    <a:pt x="52" y="231"/>
                    <a:pt x="52" y="231"/>
                    <a:pt x="52" y="231"/>
                  </a:cubicBezTo>
                  <a:cubicBezTo>
                    <a:pt x="47" y="228"/>
                    <a:pt x="47" y="228"/>
                    <a:pt x="47" y="228"/>
                  </a:cubicBezTo>
                  <a:cubicBezTo>
                    <a:pt x="47" y="228"/>
                    <a:pt x="48" y="220"/>
                    <a:pt x="44" y="214"/>
                  </a:cubicBezTo>
                  <a:cubicBezTo>
                    <a:pt x="53" y="209"/>
                    <a:pt x="53" y="209"/>
                    <a:pt x="53" y="209"/>
                  </a:cubicBezTo>
                  <a:cubicBezTo>
                    <a:pt x="53" y="209"/>
                    <a:pt x="54" y="197"/>
                    <a:pt x="57" y="195"/>
                  </a:cubicBezTo>
                  <a:cubicBezTo>
                    <a:pt x="60" y="194"/>
                    <a:pt x="69" y="190"/>
                    <a:pt x="69" y="190"/>
                  </a:cubicBezTo>
                  <a:cubicBezTo>
                    <a:pt x="72" y="184"/>
                    <a:pt x="72" y="184"/>
                    <a:pt x="72" y="184"/>
                  </a:cubicBezTo>
                  <a:cubicBezTo>
                    <a:pt x="64" y="171"/>
                    <a:pt x="64" y="171"/>
                    <a:pt x="64" y="171"/>
                  </a:cubicBezTo>
                  <a:cubicBezTo>
                    <a:pt x="64" y="165"/>
                    <a:pt x="64" y="165"/>
                    <a:pt x="64" y="165"/>
                  </a:cubicBezTo>
                  <a:cubicBezTo>
                    <a:pt x="53" y="157"/>
                    <a:pt x="53" y="157"/>
                    <a:pt x="53" y="157"/>
                  </a:cubicBezTo>
                  <a:cubicBezTo>
                    <a:pt x="53" y="151"/>
                    <a:pt x="53" y="151"/>
                    <a:pt x="53" y="151"/>
                  </a:cubicBezTo>
                  <a:cubicBezTo>
                    <a:pt x="47" y="143"/>
                    <a:pt x="47" y="143"/>
                    <a:pt x="47" y="143"/>
                  </a:cubicBezTo>
                  <a:cubicBezTo>
                    <a:pt x="39" y="143"/>
                    <a:pt x="39" y="143"/>
                    <a:pt x="39" y="143"/>
                  </a:cubicBezTo>
                  <a:cubicBezTo>
                    <a:pt x="28" y="121"/>
                    <a:pt x="28" y="121"/>
                    <a:pt x="28" y="121"/>
                  </a:cubicBezTo>
                  <a:cubicBezTo>
                    <a:pt x="11" y="119"/>
                    <a:pt x="11" y="119"/>
                    <a:pt x="11" y="119"/>
                  </a:cubicBezTo>
                  <a:cubicBezTo>
                    <a:pt x="12" y="110"/>
                    <a:pt x="12" y="110"/>
                    <a:pt x="12" y="110"/>
                  </a:cubicBezTo>
                  <a:cubicBezTo>
                    <a:pt x="0" y="91"/>
                    <a:pt x="0" y="91"/>
                    <a:pt x="0" y="91"/>
                  </a:cubicBezTo>
                  <a:cubicBezTo>
                    <a:pt x="20" y="69"/>
                    <a:pt x="20" y="69"/>
                    <a:pt x="20" y="69"/>
                  </a:cubicBezTo>
                  <a:cubicBezTo>
                    <a:pt x="45" y="63"/>
                    <a:pt x="45" y="63"/>
                    <a:pt x="45" y="63"/>
                  </a:cubicBezTo>
                  <a:cubicBezTo>
                    <a:pt x="42" y="36"/>
                    <a:pt x="42" y="36"/>
                    <a:pt x="42" y="36"/>
                  </a:cubicBezTo>
                  <a:cubicBezTo>
                    <a:pt x="56" y="30"/>
                    <a:pt x="56" y="30"/>
                    <a:pt x="56" y="30"/>
                  </a:cubicBezTo>
                  <a:cubicBezTo>
                    <a:pt x="56" y="30"/>
                    <a:pt x="58" y="14"/>
                    <a:pt x="58" y="14"/>
                  </a:cubicBezTo>
                  <a:cubicBezTo>
                    <a:pt x="58" y="14"/>
                    <a:pt x="77" y="11"/>
                    <a:pt x="77" y="11"/>
                  </a:cubicBezTo>
                  <a:cubicBezTo>
                    <a:pt x="87" y="11"/>
                    <a:pt x="87" y="11"/>
                    <a:pt x="87" y="11"/>
                  </a:cubicBezTo>
                  <a:cubicBezTo>
                    <a:pt x="99" y="9"/>
                    <a:pt x="99" y="9"/>
                    <a:pt x="99" y="9"/>
                  </a:cubicBezTo>
                  <a:cubicBezTo>
                    <a:pt x="111" y="20"/>
                    <a:pt x="111" y="20"/>
                    <a:pt x="111" y="20"/>
                  </a:cubicBezTo>
                  <a:cubicBezTo>
                    <a:pt x="113" y="20"/>
                    <a:pt x="113" y="20"/>
                    <a:pt x="113" y="20"/>
                  </a:cubicBezTo>
                  <a:cubicBezTo>
                    <a:pt x="152" y="3"/>
                    <a:pt x="152" y="3"/>
                    <a:pt x="152" y="3"/>
                  </a:cubicBezTo>
                  <a:cubicBezTo>
                    <a:pt x="154" y="0"/>
                    <a:pt x="154" y="0"/>
                    <a:pt x="154" y="0"/>
                  </a:cubicBezTo>
                  <a:cubicBezTo>
                    <a:pt x="157" y="4"/>
                    <a:pt x="157" y="4"/>
                    <a:pt x="157" y="4"/>
                  </a:cubicBezTo>
                  <a:cubicBezTo>
                    <a:pt x="157" y="4"/>
                    <a:pt x="172" y="7"/>
                    <a:pt x="174" y="13"/>
                  </a:cubicBezTo>
                  <a:cubicBezTo>
                    <a:pt x="177" y="19"/>
                    <a:pt x="190" y="27"/>
                    <a:pt x="190" y="27"/>
                  </a:cubicBezTo>
                  <a:cubicBezTo>
                    <a:pt x="192" y="22"/>
                    <a:pt x="192" y="22"/>
                    <a:pt x="192" y="22"/>
                  </a:cubicBezTo>
                  <a:cubicBezTo>
                    <a:pt x="198" y="22"/>
                    <a:pt x="198" y="22"/>
                    <a:pt x="198" y="22"/>
                  </a:cubicBezTo>
                  <a:cubicBezTo>
                    <a:pt x="198" y="25"/>
                    <a:pt x="198" y="25"/>
                    <a:pt x="198" y="25"/>
                  </a:cubicBezTo>
                  <a:cubicBezTo>
                    <a:pt x="201" y="19"/>
                    <a:pt x="201" y="19"/>
                    <a:pt x="201" y="19"/>
                  </a:cubicBezTo>
                  <a:cubicBezTo>
                    <a:pt x="204" y="19"/>
                    <a:pt x="204" y="19"/>
                    <a:pt x="204" y="19"/>
                  </a:cubicBezTo>
                  <a:cubicBezTo>
                    <a:pt x="204" y="22"/>
                    <a:pt x="204" y="22"/>
                    <a:pt x="204" y="22"/>
                  </a:cubicBezTo>
                  <a:cubicBezTo>
                    <a:pt x="207" y="19"/>
                    <a:pt x="207" y="19"/>
                    <a:pt x="207" y="19"/>
                  </a:cubicBezTo>
                  <a:cubicBezTo>
                    <a:pt x="207" y="28"/>
                    <a:pt x="207" y="28"/>
                    <a:pt x="207" y="28"/>
                  </a:cubicBezTo>
                  <a:cubicBezTo>
                    <a:pt x="226" y="25"/>
                    <a:pt x="226" y="25"/>
                    <a:pt x="226" y="25"/>
                  </a:cubicBezTo>
                  <a:cubicBezTo>
                    <a:pt x="231" y="20"/>
                    <a:pt x="231" y="20"/>
                    <a:pt x="231" y="20"/>
                  </a:cubicBezTo>
                  <a:cubicBezTo>
                    <a:pt x="234" y="19"/>
                    <a:pt x="234" y="19"/>
                    <a:pt x="234" y="19"/>
                  </a:cubicBezTo>
                  <a:cubicBezTo>
                    <a:pt x="236" y="22"/>
                    <a:pt x="236" y="22"/>
                    <a:pt x="236" y="22"/>
                  </a:cubicBezTo>
                  <a:cubicBezTo>
                    <a:pt x="246" y="22"/>
                    <a:pt x="246" y="22"/>
                    <a:pt x="246" y="22"/>
                  </a:cubicBezTo>
                  <a:cubicBezTo>
                    <a:pt x="254" y="25"/>
                    <a:pt x="254" y="25"/>
                    <a:pt x="254" y="25"/>
                  </a:cubicBezTo>
                  <a:cubicBezTo>
                    <a:pt x="259" y="25"/>
                    <a:pt x="259" y="25"/>
                    <a:pt x="259" y="25"/>
                  </a:cubicBezTo>
                  <a:cubicBezTo>
                    <a:pt x="261" y="28"/>
                    <a:pt x="261" y="28"/>
                    <a:pt x="261" y="28"/>
                  </a:cubicBezTo>
                  <a:cubicBezTo>
                    <a:pt x="261" y="28"/>
                    <a:pt x="281" y="29"/>
                    <a:pt x="291" y="33"/>
                  </a:cubicBezTo>
                  <a:cubicBezTo>
                    <a:pt x="302" y="17"/>
                    <a:pt x="302" y="17"/>
                    <a:pt x="302" y="17"/>
                  </a:cubicBezTo>
                  <a:cubicBezTo>
                    <a:pt x="316" y="25"/>
                    <a:pt x="316" y="25"/>
                    <a:pt x="316" y="25"/>
                  </a:cubicBezTo>
                  <a:cubicBezTo>
                    <a:pt x="314" y="29"/>
                    <a:pt x="314" y="29"/>
                    <a:pt x="314" y="29"/>
                  </a:cubicBezTo>
                  <a:cubicBezTo>
                    <a:pt x="321" y="30"/>
                    <a:pt x="321" y="30"/>
                    <a:pt x="321" y="30"/>
                  </a:cubicBezTo>
                  <a:cubicBezTo>
                    <a:pt x="339" y="48"/>
                    <a:pt x="339" y="48"/>
                    <a:pt x="339" y="48"/>
                  </a:cubicBezTo>
                  <a:cubicBezTo>
                    <a:pt x="344" y="65"/>
                    <a:pt x="344" y="65"/>
                    <a:pt x="344" y="65"/>
                  </a:cubicBezTo>
                  <a:cubicBezTo>
                    <a:pt x="348" y="78"/>
                    <a:pt x="348" y="78"/>
                    <a:pt x="348" y="78"/>
                  </a:cubicBezTo>
                  <a:cubicBezTo>
                    <a:pt x="354" y="90"/>
                    <a:pt x="354" y="90"/>
                    <a:pt x="354" y="90"/>
                  </a:cubicBezTo>
                  <a:cubicBezTo>
                    <a:pt x="357" y="105"/>
                    <a:pt x="357" y="105"/>
                    <a:pt x="357" y="105"/>
                  </a:cubicBezTo>
                  <a:cubicBezTo>
                    <a:pt x="371" y="118"/>
                    <a:pt x="371" y="118"/>
                    <a:pt x="371" y="118"/>
                  </a:cubicBezTo>
                  <a:cubicBezTo>
                    <a:pt x="374" y="132"/>
                    <a:pt x="374" y="132"/>
                    <a:pt x="374" y="132"/>
                  </a:cubicBezTo>
                  <a:cubicBezTo>
                    <a:pt x="381" y="140"/>
                    <a:pt x="381" y="140"/>
                    <a:pt x="381" y="140"/>
                  </a:cubicBezTo>
                  <a:cubicBezTo>
                    <a:pt x="388" y="139"/>
                    <a:pt x="388" y="139"/>
                    <a:pt x="388" y="139"/>
                  </a:cubicBezTo>
                  <a:cubicBezTo>
                    <a:pt x="392" y="146"/>
                    <a:pt x="392" y="146"/>
                    <a:pt x="392" y="146"/>
                  </a:cubicBezTo>
                  <a:cubicBezTo>
                    <a:pt x="398" y="145"/>
                    <a:pt x="398" y="145"/>
                    <a:pt x="398" y="145"/>
                  </a:cubicBezTo>
                  <a:cubicBezTo>
                    <a:pt x="399" y="151"/>
                    <a:pt x="399" y="151"/>
                    <a:pt x="399" y="151"/>
                  </a:cubicBezTo>
                  <a:cubicBezTo>
                    <a:pt x="379" y="165"/>
                    <a:pt x="379" y="165"/>
                    <a:pt x="379" y="165"/>
                  </a:cubicBezTo>
                  <a:cubicBezTo>
                    <a:pt x="381" y="197"/>
                    <a:pt x="381" y="197"/>
                    <a:pt x="381" y="197"/>
                  </a:cubicBezTo>
                  <a:cubicBezTo>
                    <a:pt x="384" y="201"/>
                    <a:pt x="384" y="201"/>
                    <a:pt x="384" y="201"/>
                  </a:cubicBezTo>
                  <a:cubicBezTo>
                    <a:pt x="381" y="212"/>
                    <a:pt x="381" y="212"/>
                    <a:pt x="381" y="212"/>
                  </a:cubicBezTo>
                  <a:cubicBezTo>
                    <a:pt x="407" y="259"/>
                    <a:pt x="407" y="259"/>
                    <a:pt x="407" y="259"/>
                  </a:cubicBezTo>
                  <a:cubicBezTo>
                    <a:pt x="406" y="265"/>
                    <a:pt x="406" y="265"/>
                    <a:pt x="406" y="265"/>
                  </a:cubicBezTo>
                  <a:cubicBezTo>
                    <a:pt x="412" y="268"/>
                    <a:pt x="412" y="268"/>
                    <a:pt x="412" y="268"/>
                  </a:cubicBezTo>
                  <a:lnTo>
                    <a:pt x="425" y="301"/>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5" name="Freeform 401">
              <a:extLst>
                <a:ext uri="{FF2B5EF4-FFF2-40B4-BE49-F238E27FC236}">
                  <a16:creationId xmlns:a16="http://schemas.microsoft.com/office/drawing/2014/main" id="{E06796CE-9616-AF4A-B29C-643BE4EED55D}"/>
                </a:ext>
              </a:extLst>
            </p:cNvPr>
            <p:cNvSpPr>
              <a:spLocks/>
            </p:cNvSpPr>
            <p:nvPr/>
          </p:nvSpPr>
          <p:spPr bwMode="auto">
            <a:xfrm>
              <a:off x="18808211" y="5813972"/>
              <a:ext cx="1270053" cy="1790867"/>
            </a:xfrm>
            <a:custGeom>
              <a:avLst/>
              <a:gdLst>
                <a:gd name="T0" fmla="*/ 275 w 278"/>
                <a:gd name="T1" fmla="*/ 376 h 392"/>
                <a:gd name="T2" fmla="*/ 234 w 278"/>
                <a:gd name="T3" fmla="*/ 387 h 392"/>
                <a:gd name="T4" fmla="*/ 227 w 278"/>
                <a:gd name="T5" fmla="*/ 384 h 392"/>
                <a:gd name="T6" fmla="*/ 209 w 278"/>
                <a:gd name="T7" fmla="*/ 381 h 392"/>
                <a:gd name="T8" fmla="*/ 204 w 278"/>
                <a:gd name="T9" fmla="*/ 379 h 392"/>
                <a:gd name="T10" fmla="*/ 180 w 278"/>
                <a:gd name="T11" fmla="*/ 387 h 392"/>
                <a:gd name="T12" fmla="*/ 177 w 278"/>
                <a:gd name="T13" fmla="*/ 381 h 392"/>
                <a:gd name="T14" fmla="*/ 174 w 278"/>
                <a:gd name="T15" fmla="*/ 378 h 392"/>
                <a:gd name="T16" fmla="*/ 171 w 278"/>
                <a:gd name="T17" fmla="*/ 381 h 392"/>
                <a:gd name="T18" fmla="*/ 163 w 278"/>
                <a:gd name="T19" fmla="*/ 386 h 392"/>
                <a:gd name="T20" fmla="*/ 130 w 278"/>
                <a:gd name="T21" fmla="*/ 363 h 392"/>
                <a:gd name="T22" fmla="*/ 125 w 278"/>
                <a:gd name="T23" fmla="*/ 362 h 392"/>
                <a:gd name="T24" fmla="*/ 84 w 278"/>
                <a:gd name="T25" fmla="*/ 379 h 392"/>
                <a:gd name="T26" fmla="*/ 60 w 278"/>
                <a:gd name="T27" fmla="*/ 370 h 392"/>
                <a:gd name="T28" fmla="*/ 53 w 278"/>
                <a:gd name="T29" fmla="*/ 368 h 392"/>
                <a:gd name="T30" fmla="*/ 50 w 278"/>
                <a:gd name="T31" fmla="*/ 348 h 392"/>
                <a:gd name="T32" fmla="*/ 34 w 278"/>
                <a:gd name="T33" fmla="*/ 318 h 392"/>
                <a:gd name="T34" fmla="*/ 31 w 278"/>
                <a:gd name="T35" fmla="*/ 301 h 392"/>
                <a:gd name="T36" fmla="*/ 42 w 278"/>
                <a:gd name="T37" fmla="*/ 274 h 392"/>
                <a:gd name="T38" fmla="*/ 6 w 278"/>
                <a:gd name="T39" fmla="*/ 264 h 392"/>
                <a:gd name="T40" fmla="*/ 1 w 278"/>
                <a:gd name="T41" fmla="*/ 241 h 392"/>
                <a:gd name="T42" fmla="*/ 12 w 278"/>
                <a:gd name="T43" fmla="*/ 205 h 392"/>
                <a:gd name="T44" fmla="*/ 28 w 278"/>
                <a:gd name="T45" fmla="*/ 189 h 392"/>
                <a:gd name="T46" fmla="*/ 0 w 278"/>
                <a:gd name="T47" fmla="*/ 156 h 392"/>
                <a:gd name="T48" fmla="*/ 32 w 278"/>
                <a:gd name="T49" fmla="*/ 125 h 392"/>
                <a:gd name="T50" fmla="*/ 64 w 278"/>
                <a:gd name="T51" fmla="*/ 115 h 392"/>
                <a:gd name="T52" fmla="*/ 94 w 278"/>
                <a:gd name="T53" fmla="*/ 90 h 392"/>
                <a:gd name="T54" fmla="*/ 83 w 278"/>
                <a:gd name="T55" fmla="*/ 38 h 392"/>
                <a:gd name="T56" fmla="*/ 97 w 278"/>
                <a:gd name="T57" fmla="*/ 32 h 392"/>
                <a:gd name="T58" fmla="*/ 123 w 278"/>
                <a:gd name="T59" fmla="*/ 9 h 392"/>
                <a:gd name="T60" fmla="*/ 130 w 278"/>
                <a:gd name="T61" fmla="*/ 0 h 392"/>
                <a:gd name="T62" fmla="*/ 135 w 278"/>
                <a:gd name="T63" fmla="*/ 19 h 392"/>
                <a:gd name="T64" fmla="*/ 175 w 278"/>
                <a:gd name="T65" fmla="*/ 67 h 392"/>
                <a:gd name="T66" fmla="*/ 183 w 278"/>
                <a:gd name="T67" fmla="*/ 86 h 392"/>
                <a:gd name="T68" fmla="*/ 182 w 278"/>
                <a:gd name="T69" fmla="*/ 94 h 392"/>
                <a:gd name="T70" fmla="*/ 182 w 278"/>
                <a:gd name="T71" fmla="*/ 125 h 392"/>
                <a:gd name="T72" fmla="*/ 186 w 278"/>
                <a:gd name="T73" fmla="*/ 151 h 392"/>
                <a:gd name="T74" fmla="*/ 182 w 278"/>
                <a:gd name="T75" fmla="*/ 168 h 392"/>
                <a:gd name="T76" fmla="*/ 188 w 278"/>
                <a:gd name="T77" fmla="*/ 178 h 392"/>
                <a:gd name="T78" fmla="*/ 178 w 278"/>
                <a:gd name="T79" fmla="*/ 196 h 392"/>
                <a:gd name="T80" fmla="*/ 186 w 278"/>
                <a:gd name="T81" fmla="*/ 209 h 392"/>
                <a:gd name="T82" fmla="*/ 189 w 278"/>
                <a:gd name="T83" fmla="*/ 226 h 392"/>
                <a:gd name="T84" fmla="*/ 195 w 278"/>
                <a:gd name="T85" fmla="*/ 238 h 392"/>
                <a:gd name="T86" fmla="*/ 200 w 278"/>
                <a:gd name="T87" fmla="*/ 253 h 392"/>
                <a:gd name="T88" fmla="*/ 194 w 278"/>
                <a:gd name="T89" fmla="*/ 263 h 392"/>
                <a:gd name="T90" fmla="*/ 199 w 278"/>
                <a:gd name="T91" fmla="*/ 281 h 392"/>
                <a:gd name="T92" fmla="*/ 202 w 278"/>
                <a:gd name="T93" fmla="*/ 305 h 392"/>
                <a:gd name="T94" fmla="*/ 221 w 278"/>
                <a:gd name="T95" fmla="*/ 328 h 392"/>
                <a:gd name="T96" fmla="*/ 218 w 278"/>
                <a:gd name="T97" fmla="*/ 335 h 392"/>
                <a:gd name="T98" fmla="*/ 219 w 278"/>
                <a:gd name="T99" fmla="*/ 352 h 392"/>
                <a:gd name="T100" fmla="*/ 236 w 278"/>
                <a:gd name="T101" fmla="*/ 350 h 392"/>
                <a:gd name="T102" fmla="*/ 249 w 278"/>
                <a:gd name="T103" fmla="*/ 364 h 392"/>
                <a:gd name="T104" fmla="*/ 260 w 278"/>
                <a:gd name="T105" fmla="*/ 36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 h="392">
                  <a:moveTo>
                    <a:pt x="278" y="373"/>
                  </a:moveTo>
                  <a:cubicBezTo>
                    <a:pt x="275" y="376"/>
                    <a:pt x="275" y="376"/>
                    <a:pt x="275" y="376"/>
                  </a:cubicBezTo>
                  <a:cubicBezTo>
                    <a:pt x="264" y="392"/>
                    <a:pt x="264" y="392"/>
                    <a:pt x="264" y="392"/>
                  </a:cubicBezTo>
                  <a:cubicBezTo>
                    <a:pt x="254" y="388"/>
                    <a:pt x="234" y="387"/>
                    <a:pt x="234" y="387"/>
                  </a:cubicBezTo>
                  <a:cubicBezTo>
                    <a:pt x="232" y="384"/>
                    <a:pt x="232" y="384"/>
                    <a:pt x="232" y="384"/>
                  </a:cubicBezTo>
                  <a:cubicBezTo>
                    <a:pt x="227" y="384"/>
                    <a:pt x="227" y="384"/>
                    <a:pt x="227" y="384"/>
                  </a:cubicBezTo>
                  <a:cubicBezTo>
                    <a:pt x="219" y="381"/>
                    <a:pt x="219" y="381"/>
                    <a:pt x="219" y="381"/>
                  </a:cubicBezTo>
                  <a:cubicBezTo>
                    <a:pt x="209" y="381"/>
                    <a:pt x="209" y="381"/>
                    <a:pt x="209" y="381"/>
                  </a:cubicBezTo>
                  <a:cubicBezTo>
                    <a:pt x="207" y="378"/>
                    <a:pt x="207" y="378"/>
                    <a:pt x="207" y="378"/>
                  </a:cubicBezTo>
                  <a:cubicBezTo>
                    <a:pt x="204" y="379"/>
                    <a:pt x="204" y="379"/>
                    <a:pt x="204" y="379"/>
                  </a:cubicBezTo>
                  <a:cubicBezTo>
                    <a:pt x="199" y="384"/>
                    <a:pt x="199" y="384"/>
                    <a:pt x="199" y="384"/>
                  </a:cubicBezTo>
                  <a:cubicBezTo>
                    <a:pt x="180" y="387"/>
                    <a:pt x="180" y="387"/>
                    <a:pt x="180" y="387"/>
                  </a:cubicBezTo>
                  <a:cubicBezTo>
                    <a:pt x="180" y="378"/>
                    <a:pt x="180" y="378"/>
                    <a:pt x="180" y="378"/>
                  </a:cubicBezTo>
                  <a:cubicBezTo>
                    <a:pt x="177" y="381"/>
                    <a:pt x="177" y="381"/>
                    <a:pt x="177" y="381"/>
                  </a:cubicBezTo>
                  <a:cubicBezTo>
                    <a:pt x="177" y="378"/>
                    <a:pt x="177" y="378"/>
                    <a:pt x="177" y="378"/>
                  </a:cubicBezTo>
                  <a:cubicBezTo>
                    <a:pt x="174" y="378"/>
                    <a:pt x="174" y="378"/>
                    <a:pt x="174" y="378"/>
                  </a:cubicBezTo>
                  <a:cubicBezTo>
                    <a:pt x="171" y="384"/>
                    <a:pt x="171" y="384"/>
                    <a:pt x="171" y="384"/>
                  </a:cubicBezTo>
                  <a:cubicBezTo>
                    <a:pt x="171" y="381"/>
                    <a:pt x="171" y="381"/>
                    <a:pt x="171" y="381"/>
                  </a:cubicBezTo>
                  <a:cubicBezTo>
                    <a:pt x="165" y="381"/>
                    <a:pt x="165" y="381"/>
                    <a:pt x="165" y="381"/>
                  </a:cubicBezTo>
                  <a:cubicBezTo>
                    <a:pt x="163" y="386"/>
                    <a:pt x="163" y="386"/>
                    <a:pt x="163" y="386"/>
                  </a:cubicBezTo>
                  <a:cubicBezTo>
                    <a:pt x="163" y="386"/>
                    <a:pt x="150" y="378"/>
                    <a:pt x="147" y="372"/>
                  </a:cubicBezTo>
                  <a:cubicBezTo>
                    <a:pt x="145" y="366"/>
                    <a:pt x="130" y="363"/>
                    <a:pt x="130" y="363"/>
                  </a:cubicBezTo>
                  <a:cubicBezTo>
                    <a:pt x="127" y="359"/>
                    <a:pt x="127" y="359"/>
                    <a:pt x="127" y="359"/>
                  </a:cubicBezTo>
                  <a:cubicBezTo>
                    <a:pt x="125" y="362"/>
                    <a:pt x="125" y="362"/>
                    <a:pt x="125" y="362"/>
                  </a:cubicBezTo>
                  <a:cubicBezTo>
                    <a:pt x="86" y="379"/>
                    <a:pt x="86" y="379"/>
                    <a:pt x="86" y="379"/>
                  </a:cubicBezTo>
                  <a:cubicBezTo>
                    <a:pt x="84" y="379"/>
                    <a:pt x="84" y="379"/>
                    <a:pt x="84" y="379"/>
                  </a:cubicBezTo>
                  <a:cubicBezTo>
                    <a:pt x="72" y="368"/>
                    <a:pt x="72" y="368"/>
                    <a:pt x="72" y="368"/>
                  </a:cubicBezTo>
                  <a:cubicBezTo>
                    <a:pt x="60" y="370"/>
                    <a:pt x="60" y="370"/>
                    <a:pt x="60" y="370"/>
                  </a:cubicBezTo>
                  <a:cubicBezTo>
                    <a:pt x="50" y="370"/>
                    <a:pt x="50" y="370"/>
                    <a:pt x="50" y="370"/>
                  </a:cubicBezTo>
                  <a:cubicBezTo>
                    <a:pt x="53" y="368"/>
                    <a:pt x="53" y="368"/>
                    <a:pt x="53" y="368"/>
                  </a:cubicBezTo>
                  <a:cubicBezTo>
                    <a:pt x="53" y="353"/>
                    <a:pt x="53" y="353"/>
                    <a:pt x="53" y="353"/>
                  </a:cubicBezTo>
                  <a:cubicBezTo>
                    <a:pt x="50" y="348"/>
                    <a:pt x="50" y="348"/>
                    <a:pt x="50" y="348"/>
                  </a:cubicBezTo>
                  <a:cubicBezTo>
                    <a:pt x="34" y="330"/>
                    <a:pt x="34" y="330"/>
                    <a:pt x="34" y="330"/>
                  </a:cubicBezTo>
                  <a:cubicBezTo>
                    <a:pt x="34" y="318"/>
                    <a:pt x="34" y="318"/>
                    <a:pt x="34" y="318"/>
                  </a:cubicBezTo>
                  <a:cubicBezTo>
                    <a:pt x="40" y="315"/>
                    <a:pt x="40" y="315"/>
                    <a:pt x="40" y="315"/>
                  </a:cubicBezTo>
                  <a:cubicBezTo>
                    <a:pt x="31" y="301"/>
                    <a:pt x="31" y="301"/>
                    <a:pt x="31" y="301"/>
                  </a:cubicBezTo>
                  <a:cubicBezTo>
                    <a:pt x="37" y="292"/>
                    <a:pt x="37" y="292"/>
                    <a:pt x="37" y="292"/>
                  </a:cubicBezTo>
                  <a:cubicBezTo>
                    <a:pt x="42" y="274"/>
                    <a:pt x="42" y="274"/>
                    <a:pt x="42" y="274"/>
                  </a:cubicBezTo>
                  <a:cubicBezTo>
                    <a:pt x="31" y="260"/>
                    <a:pt x="31" y="260"/>
                    <a:pt x="31" y="260"/>
                  </a:cubicBezTo>
                  <a:cubicBezTo>
                    <a:pt x="31" y="260"/>
                    <a:pt x="7" y="264"/>
                    <a:pt x="6" y="264"/>
                  </a:cubicBezTo>
                  <a:cubicBezTo>
                    <a:pt x="6" y="264"/>
                    <a:pt x="1" y="253"/>
                    <a:pt x="1" y="253"/>
                  </a:cubicBezTo>
                  <a:cubicBezTo>
                    <a:pt x="1" y="241"/>
                    <a:pt x="1" y="241"/>
                    <a:pt x="1" y="241"/>
                  </a:cubicBezTo>
                  <a:cubicBezTo>
                    <a:pt x="9" y="223"/>
                    <a:pt x="9" y="223"/>
                    <a:pt x="9" y="223"/>
                  </a:cubicBezTo>
                  <a:cubicBezTo>
                    <a:pt x="12" y="205"/>
                    <a:pt x="12" y="205"/>
                    <a:pt x="12" y="205"/>
                  </a:cubicBezTo>
                  <a:cubicBezTo>
                    <a:pt x="26" y="203"/>
                    <a:pt x="26" y="203"/>
                    <a:pt x="26" y="203"/>
                  </a:cubicBezTo>
                  <a:cubicBezTo>
                    <a:pt x="28" y="189"/>
                    <a:pt x="28" y="189"/>
                    <a:pt x="28" y="189"/>
                  </a:cubicBezTo>
                  <a:cubicBezTo>
                    <a:pt x="28" y="189"/>
                    <a:pt x="12" y="184"/>
                    <a:pt x="12" y="183"/>
                  </a:cubicBezTo>
                  <a:cubicBezTo>
                    <a:pt x="12" y="183"/>
                    <a:pt x="0" y="156"/>
                    <a:pt x="0" y="156"/>
                  </a:cubicBezTo>
                  <a:cubicBezTo>
                    <a:pt x="26" y="128"/>
                    <a:pt x="26" y="128"/>
                    <a:pt x="26" y="128"/>
                  </a:cubicBezTo>
                  <a:cubicBezTo>
                    <a:pt x="32" y="125"/>
                    <a:pt x="32" y="125"/>
                    <a:pt x="32" y="125"/>
                  </a:cubicBezTo>
                  <a:cubicBezTo>
                    <a:pt x="41" y="115"/>
                    <a:pt x="41" y="115"/>
                    <a:pt x="41" y="115"/>
                  </a:cubicBezTo>
                  <a:cubicBezTo>
                    <a:pt x="64" y="115"/>
                    <a:pt x="64" y="115"/>
                    <a:pt x="64" y="115"/>
                  </a:cubicBezTo>
                  <a:cubicBezTo>
                    <a:pt x="64" y="107"/>
                    <a:pt x="64" y="107"/>
                    <a:pt x="64" y="107"/>
                  </a:cubicBezTo>
                  <a:cubicBezTo>
                    <a:pt x="94" y="90"/>
                    <a:pt x="94" y="90"/>
                    <a:pt x="94" y="90"/>
                  </a:cubicBezTo>
                  <a:cubicBezTo>
                    <a:pt x="75" y="41"/>
                    <a:pt x="75" y="41"/>
                    <a:pt x="75" y="41"/>
                  </a:cubicBezTo>
                  <a:cubicBezTo>
                    <a:pt x="83" y="38"/>
                    <a:pt x="83" y="38"/>
                    <a:pt x="83" y="38"/>
                  </a:cubicBezTo>
                  <a:cubicBezTo>
                    <a:pt x="91" y="41"/>
                    <a:pt x="91" y="41"/>
                    <a:pt x="91" y="41"/>
                  </a:cubicBezTo>
                  <a:cubicBezTo>
                    <a:pt x="97" y="32"/>
                    <a:pt x="97" y="32"/>
                    <a:pt x="97" y="32"/>
                  </a:cubicBezTo>
                  <a:cubicBezTo>
                    <a:pt x="111" y="20"/>
                    <a:pt x="111" y="20"/>
                    <a:pt x="111" y="20"/>
                  </a:cubicBezTo>
                  <a:cubicBezTo>
                    <a:pt x="123" y="9"/>
                    <a:pt x="123" y="9"/>
                    <a:pt x="123" y="9"/>
                  </a:cubicBezTo>
                  <a:cubicBezTo>
                    <a:pt x="130" y="0"/>
                    <a:pt x="130" y="0"/>
                    <a:pt x="130" y="0"/>
                  </a:cubicBezTo>
                  <a:cubicBezTo>
                    <a:pt x="130" y="0"/>
                    <a:pt x="130" y="0"/>
                    <a:pt x="130" y="0"/>
                  </a:cubicBezTo>
                  <a:cubicBezTo>
                    <a:pt x="136" y="10"/>
                    <a:pt x="136" y="10"/>
                    <a:pt x="136" y="10"/>
                  </a:cubicBezTo>
                  <a:cubicBezTo>
                    <a:pt x="135" y="19"/>
                    <a:pt x="135" y="19"/>
                    <a:pt x="135" y="19"/>
                  </a:cubicBezTo>
                  <a:cubicBezTo>
                    <a:pt x="159" y="60"/>
                    <a:pt x="159" y="60"/>
                    <a:pt x="159" y="60"/>
                  </a:cubicBezTo>
                  <a:cubicBezTo>
                    <a:pt x="175" y="67"/>
                    <a:pt x="175" y="67"/>
                    <a:pt x="175" y="67"/>
                  </a:cubicBezTo>
                  <a:cubicBezTo>
                    <a:pt x="182" y="74"/>
                    <a:pt x="182" y="74"/>
                    <a:pt x="182" y="74"/>
                  </a:cubicBezTo>
                  <a:cubicBezTo>
                    <a:pt x="183" y="86"/>
                    <a:pt x="183" y="86"/>
                    <a:pt x="183" y="86"/>
                  </a:cubicBezTo>
                  <a:cubicBezTo>
                    <a:pt x="185" y="90"/>
                    <a:pt x="185" y="90"/>
                    <a:pt x="185" y="90"/>
                  </a:cubicBezTo>
                  <a:cubicBezTo>
                    <a:pt x="182" y="94"/>
                    <a:pt x="182" y="94"/>
                    <a:pt x="182" y="94"/>
                  </a:cubicBezTo>
                  <a:cubicBezTo>
                    <a:pt x="185" y="106"/>
                    <a:pt x="185" y="106"/>
                    <a:pt x="185" y="106"/>
                  </a:cubicBezTo>
                  <a:cubicBezTo>
                    <a:pt x="182" y="125"/>
                    <a:pt x="182" y="125"/>
                    <a:pt x="182" y="125"/>
                  </a:cubicBezTo>
                  <a:cubicBezTo>
                    <a:pt x="178" y="134"/>
                    <a:pt x="178" y="134"/>
                    <a:pt x="178" y="134"/>
                  </a:cubicBezTo>
                  <a:cubicBezTo>
                    <a:pt x="186" y="151"/>
                    <a:pt x="186" y="151"/>
                    <a:pt x="186" y="151"/>
                  </a:cubicBezTo>
                  <a:cubicBezTo>
                    <a:pt x="182" y="152"/>
                    <a:pt x="182" y="152"/>
                    <a:pt x="182" y="152"/>
                  </a:cubicBezTo>
                  <a:cubicBezTo>
                    <a:pt x="182" y="168"/>
                    <a:pt x="182" y="168"/>
                    <a:pt x="182" y="168"/>
                  </a:cubicBezTo>
                  <a:cubicBezTo>
                    <a:pt x="183" y="177"/>
                    <a:pt x="183" y="177"/>
                    <a:pt x="183" y="177"/>
                  </a:cubicBezTo>
                  <a:cubicBezTo>
                    <a:pt x="188" y="178"/>
                    <a:pt x="188" y="178"/>
                    <a:pt x="188" y="178"/>
                  </a:cubicBezTo>
                  <a:cubicBezTo>
                    <a:pt x="188" y="188"/>
                    <a:pt x="188" y="188"/>
                    <a:pt x="188" y="188"/>
                  </a:cubicBezTo>
                  <a:cubicBezTo>
                    <a:pt x="178" y="196"/>
                    <a:pt x="178" y="196"/>
                    <a:pt x="178" y="196"/>
                  </a:cubicBezTo>
                  <a:cubicBezTo>
                    <a:pt x="185" y="201"/>
                    <a:pt x="185" y="201"/>
                    <a:pt x="185" y="201"/>
                  </a:cubicBezTo>
                  <a:cubicBezTo>
                    <a:pt x="186" y="209"/>
                    <a:pt x="186" y="209"/>
                    <a:pt x="186" y="209"/>
                  </a:cubicBezTo>
                  <a:cubicBezTo>
                    <a:pt x="190" y="216"/>
                    <a:pt x="190" y="216"/>
                    <a:pt x="190" y="216"/>
                  </a:cubicBezTo>
                  <a:cubicBezTo>
                    <a:pt x="189" y="226"/>
                    <a:pt x="189" y="226"/>
                    <a:pt x="189" y="226"/>
                  </a:cubicBezTo>
                  <a:cubicBezTo>
                    <a:pt x="195" y="231"/>
                    <a:pt x="195" y="231"/>
                    <a:pt x="195" y="231"/>
                  </a:cubicBezTo>
                  <a:cubicBezTo>
                    <a:pt x="195" y="238"/>
                    <a:pt x="195" y="238"/>
                    <a:pt x="195" y="238"/>
                  </a:cubicBezTo>
                  <a:cubicBezTo>
                    <a:pt x="199" y="243"/>
                    <a:pt x="199" y="243"/>
                    <a:pt x="199" y="243"/>
                  </a:cubicBezTo>
                  <a:cubicBezTo>
                    <a:pt x="200" y="253"/>
                    <a:pt x="200" y="253"/>
                    <a:pt x="200" y="253"/>
                  </a:cubicBezTo>
                  <a:cubicBezTo>
                    <a:pt x="199" y="261"/>
                    <a:pt x="199" y="261"/>
                    <a:pt x="199" y="261"/>
                  </a:cubicBezTo>
                  <a:cubicBezTo>
                    <a:pt x="194" y="263"/>
                    <a:pt x="194" y="263"/>
                    <a:pt x="194" y="263"/>
                  </a:cubicBezTo>
                  <a:cubicBezTo>
                    <a:pt x="199" y="268"/>
                    <a:pt x="199" y="268"/>
                    <a:pt x="199" y="268"/>
                  </a:cubicBezTo>
                  <a:cubicBezTo>
                    <a:pt x="199" y="281"/>
                    <a:pt x="199" y="281"/>
                    <a:pt x="199" y="281"/>
                  </a:cubicBezTo>
                  <a:cubicBezTo>
                    <a:pt x="201" y="284"/>
                    <a:pt x="201" y="284"/>
                    <a:pt x="201" y="284"/>
                  </a:cubicBezTo>
                  <a:cubicBezTo>
                    <a:pt x="202" y="305"/>
                    <a:pt x="202" y="305"/>
                    <a:pt x="202" y="305"/>
                  </a:cubicBezTo>
                  <a:cubicBezTo>
                    <a:pt x="210" y="318"/>
                    <a:pt x="210" y="318"/>
                    <a:pt x="210" y="318"/>
                  </a:cubicBezTo>
                  <a:cubicBezTo>
                    <a:pt x="221" y="328"/>
                    <a:pt x="221" y="328"/>
                    <a:pt x="221" y="328"/>
                  </a:cubicBezTo>
                  <a:cubicBezTo>
                    <a:pt x="216" y="331"/>
                    <a:pt x="216" y="331"/>
                    <a:pt x="216" y="331"/>
                  </a:cubicBezTo>
                  <a:cubicBezTo>
                    <a:pt x="218" y="335"/>
                    <a:pt x="218" y="335"/>
                    <a:pt x="218" y="335"/>
                  </a:cubicBezTo>
                  <a:cubicBezTo>
                    <a:pt x="213" y="348"/>
                    <a:pt x="213" y="348"/>
                    <a:pt x="213" y="348"/>
                  </a:cubicBezTo>
                  <a:cubicBezTo>
                    <a:pt x="219" y="352"/>
                    <a:pt x="219" y="352"/>
                    <a:pt x="219" y="352"/>
                  </a:cubicBezTo>
                  <a:cubicBezTo>
                    <a:pt x="223" y="343"/>
                    <a:pt x="223" y="343"/>
                    <a:pt x="223" y="343"/>
                  </a:cubicBezTo>
                  <a:cubicBezTo>
                    <a:pt x="236" y="350"/>
                    <a:pt x="236" y="350"/>
                    <a:pt x="236" y="350"/>
                  </a:cubicBezTo>
                  <a:cubicBezTo>
                    <a:pt x="239" y="359"/>
                    <a:pt x="239" y="359"/>
                    <a:pt x="239" y="359"/>
                  </a:cubicBezTo>
                  <a:cubicBezTo>
                    <a:pt x="249" y="364"/>
                    <a:pt x="249" y="364"/>
                    <a:pt x="249" y="364"/>
                  </a:cubicBezTo>
                  <a:cubicBezTo>
                    <a:pt x="254" y="362"/>
                    <a:pt x="254" y="362"/>
                    <a:pt x="254" y="362"/>
                  </a:cubicBezTo>
                  <a:cubicBezTo>
                    <a:pt x="260" y="369"/>
                    <a:pt x="260" y="369"/>
                    <a:pt x="260" y="369"/>
                  </a:cubicBezTo>
                  <a:lnTo>
                    <a:pt x="278" y="373"/>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6" name="Freeform 402">
              <a:extLst>
                <a:ext uri="{FF2B5EF4-FFF2-40B4-BE49-F238E27FC236}">
                  <a16:creationId xmlns:a16="http://schemas.microsoft.com/office/drawing/2014/main" id="{DFB11212-FBB2-634A-B6D6-76C39601BE2F}"/>
                </a:ext>
              </a:extLst>
            </p:cNvPr>
            <p:cNvSpPr>
              <a:spLocks noEditPoints="1"/>
            </p:cNvSpPr>
            <p:nvPr/>
          </p:nvSpPr>
          <p:spPr bwMode="auto">
            <a:xfrm>
              <a:off x="14657696" y="5960166"/>
              <a:ext cx="1982745" cy="1585282"/>
            </a:xfrm>
            <a:custGeom>
              <a:avLst/>
              <a:gdLst>
                <a:gd name="T0" fmla="*/ 431 w 434"/>
                <a:gd name="T1" fmla="*/ 195 h 347"/>
                <a:gd name="T2" fmla="*/ 398 w 434"/>
                <a:gd name="T3" fmla="*/ 179 h 347"/>
                <a:gd name="T4" fmla="*/ 371 w 434"/>
                <a:gd name="T5" fmla="*/ 182 h 347"/>
                <a:gd name="T6" fmla="*/ 400 w 434"/>
                <a:gd name="T7" fmla="*/ 164 h 347"/>
                <a:gd name="T8" fmla="*/ 401 w 434"/>
                <a:gd name="T9" fmla="*/ 130 h 347"/>
                <a:gd name="T10" fmla="*/ 381 w 434"/>
                <a:gd name="T11" fmla="*/ 89 h 347"/>
                <a:gd name="T12" fmla="*/ 379 w 434"/>
                <a:gd name="T13" fmla="*/ 41 h 347"/>
                <a:gd name="T14" fmla="*/ 332 w 434"/>
                <a:gd name="T15" fmla="*/ 4 h 347"/>
                <a:gd name="T16" fmla="*/ 275 w 434"/>
                <a:gd name="T17" fmla="*/ 9 h 347"/>
                <a:gd name="T18" fmla="*/ 217 w 434"/>
                <a:gd name="T19" fmla="*/ 31 h 347"/>
                <a:gd name="T20" fmla="*/ 184 w 434"/>
                <a:gd name="T21" fmla="*/ 23 h 347"/>
                <a:gd name="T22" fmla="*/ 156 w 434"/>
                <a:gd name="T23" fmla="*/ 33 h 347"/>
                <a:gd name="T24" fmla="*/ 143 w 434"/>
                <a:gd name="T25" fmla="*/ 67 h 347"/>
                <a:gd name="T26" fmla="*/ 124 w 434"/>
                <a:gd name="T27" fmla="*/ 86 h 347"/>
                <a:gd name="T28" fmla="*/ 94 w 434"/>
                <a:gd name="T29" fmla="*/ 97 h 347"/>
                <a:gd name="T30" fmla="*/ 55 w 434"/>
                <a:gd name="T31" fmla="*/ 108 h 347"/>
                <a:gd name="T32" fmla="*/ 86 w 434"/>
                <a:gd name="T33" fmla="*/ 124 h 347"/>
                <a:gd name="T34" fmla="*/ 33 w 434"/>
                <a:gd name="T35" fmla="*/ 138 h 347"/>
                <a:gd name="T36" fmla="*/ 0 w 434"/>
                <a:gd name="T37" fmla="*/ 152 h 347"/>
                <a:gd name="T38" fmla="*/ 23 w 434"/>
                <a:gd name="T39" fmla="*/ 198 h 347"/>
                <a:gd name="T40" fmla="*/ 33 w 434"/>
                <a:gd name="T41" fmla="*/ 234 h 347"/>
                <a:gd name="T42" fmla="*/ 69 w 434"/>
                <a:gd name="T43" fmla="*/ 259 h 347"/>
                <a:gd name="T44" fmla="*/ 96 w 434"/>
                <a:gd name="T45" fmla="*/ 268 h 347"/>
                <a:gd name="T46" fmla="*/ 109 w 434"/>
                <a:gd name="T47" fmla="*/ 277 h 347"/>
                <a:gd name="T48" fmla="*/ 119 w 434"/>
                <a:gd name="T49" fmla="*/ 266 h 347"/>
                <a:gd name="T50" fmla="*/ 142 w 434"/>
                <a:gd name="T51" fmla="*/ 255 h 347"/>
                <a:gd name="T52" fmla="*/ 149 w 434"/>
                <a:gd name="T53" fmla="*/ 223 h 347"/>
                <a:gd name="T54" fmla="*/ 179 w 434"/>
                <a:gd name="T55" fmla="*/ 206 h 347"/>
                <a:gd name="T56" fmla="*/ 198 w 434"/>
                <a:gd name="T57" fmla="*/ 231 h 347"/>
                <a:gd name="T58" fmla="*/ 201 w 434"/>
                <a:gd name="T59" fmla="*/ 256 h 347"/>
                <a:gd name="T60" fmla="*/ 220 w 434"/>
                <a:gd name="T61" fmla="*/ 277 h 347"/>
                <a:gd name="T62" fmla="*/ 217 w 434"/>
                <a:gd name="T63" fmla="*/ 317 h 347"/>
                <a:gd name="T64" fmla="*/ 241 w 434"/>
                <a:gd name="T65" fmla="*/ 324 h 347"/>
                <a:gd name="T66" fmla="*/ 266 w 434"/>
                <a:gd name="T67" fmla="*/ 313 h 347"/>
                <a:gd name="T68" fmla="*/ 292 w 434"/>
                <a:gd name="T69" fmla="*/ 322 h 347"/>
                <a:gd name="T70" fmla="*/ 338 w 434"/>
                <a:gd name="T71" fmla="*/ 333 h 347"/>
                <a:gd name="T72" fmla="*/ 362 w 434"/>
                <a:gd name="T73" fmla="*/ 286 h 347"/>
                <a:gd name="T74" fmla="*/ 409 w 434"/>
                <a:gd name="T75" fmla="*/ 286 h 347"/>
                <a:gd name="T76" fmla="*/ 392 w 434"/>
                <a:gd name="T77" fmla="*/ 267 h 347"/>
                <a:gd name="T78" fmla="*/ 400 w 434"/>
                <a:gd name="T79" fmla="*/ 241 h 347"/>
                <a:gd name="T80" fmla="*/ 398 w 434"/>
                <a:gd name="T81" fmla="*/ 212 h 347"/>
                <a:gd name="T82" fmla="*/ 420 w 434"/>
                <a:gd name="T83" fmla="*/ 239 h 347"/>
                <a:gd name="T84" fmla="*/ 415 w 434"/>
                <a:gd name="T85" fmla="*/ 275 h 347"/>
                <a:gd name="T86" fmla="*/ 434 w 434"/>
                <a:gd name="T87" fmla="*/ 237 h 347"/>
                <a:gd name="T88" fmla="*/ 289 w 434"/>
                <a:gd name="T89" fmla="*/ 210 h 347"/>
                <a:gd name="T90" fmla="*/ 256 w 434"/>
                <a:gd name="T91" fmla="*/ 197 h 347"/>
                <a:gd name="T92" fmla="*/ 289 w 434"/>
                <a:gd name="T93" fmla="*/ 135 h 347"/>
                <a:gd name="T94" fmla="*/ 322 w 434"/>
                <a:gd name="T95" fmla="*/ 14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4" h="347">
                  <a:moveTo>
                    <a:pt x="434" y="237"/>
                  </a:moveTo>
                  <a:cubicBezTo>
                    <a:pt x="429" y="209"/>
                    <a:pt x="429" y="209"/>
                    <a:pt x="429" y="209"/>
                  </a:cubicBezTo>
                  <a:cubicBezTo>
                    <a:pt x="428" y="198"/>
                    <a:pt x="428" y="198"/>
                    <a:pt x="428" y="198"/>
                  </a:cubicBezTo>
                  <a:cubicBezTo>
                    <a:pt x="431" y="195"/>
                    <a:pt x="431" y="195"/>
                    <a:pt x="431" y="195"/>
                  </a:cubicBezTo>
                  <a:cubicBezTo>
                    <a:pt x="425" y="187"/>
                    <a:pt x="425" y="187"/>
                    <a:pt x="425" y="187"/>
                  </a:cubicBezTo>
                  <a:cubicBezTo>
                    <a:pt x="416" y="185"/>
                    <a:pt x="416" y="185"/>
                    <a:pt x="416" y="185"/>
                  </a:cubicBezTo>
                  <a:cubicBezTo>
                    <a:pt x="409" y="185"/>
                    <a:pt x="409" y="185"/>
                    <a:pt x="409" y="185"/>
                  </a:cubicBezTo>
                  <a:cubicBezTo>
                    <a:pt x="398" y="179"/>
                    <a:pt x="398" y="179"/>
                    <a:pt x="398" y="179"/>
                  </a:cubicBezTo>
                  <a:cubicBezTo>
                    <a:pt x="382" y="184"/>
                    <a:pt x="382" y="184"/>
                    <a:pt x="382" y="184"/>
                  </a:cubicBezTo>
                  <a:cubicBezTo>
                    <a:pt x="379" y="187"/>
                    <a:pt x="379" y="187"/>
                    <a:pt x="379" y="187"/>
                  </a:cubicBezTo>
                  <a:cubicBezTo>
                    <a:pt x="376" y="184"/>
                    <a:pt x="376" y="184"/>
                    <a:pt x="376" y="184"/>
                  </a:cubicBezTo>
                  <a:cubicBezTo>
                    <a:pt x="371" y="182"/>
                    <a:pt x="371" y="182"/>
                    <a:pt x="371" y="182"/>
                  </a:cubicBezTo>
                  <a:cubicBezTo>
                    <a:pt x="373" y="174"/>
                    <a:pt x="373" y="174"/>
                    <a:pt x="373" y="174"/>
                  </a:cubicBezTo>
                  <a:cubicBezTo>
                    <a:pt x="379" y="174"/>
                    <a:pt x="379" y="174"/>
                    <a:pt x="379" y="174"/>
                  </a:cubicBezTo>
                  <a:cubicBezTo>
                    <a:pt x="392" y="165"/>
                    <a:pt x="392" y="165"/>
                    <a:pt x="392" y="165"/>
                  </a:cubicBezTo>
                  <a:cubicBezTo>
                    <a:pt x="400" y="164"/>
                    <a:pt x="400" y="164"/>
                    <a:pt x="400" y="164"/>
                  </a:cubicBezTo>
                  <a:cubicBezTo>
                    <a:pt x="409" y="160"/>
                    <a:pt x="409" y="160"/>
                    <a:pt x="409" y="160"/>
                  </a:cubicBezTo>
                  <a:cubicBezTo>
                    <a:pt x="412" y="154"/>
                    <a:pt x="412" y="154"/>
                    <a:pt x="412" y="154"/>
                  </a:cubicBezTo>
                  <a:cubicBezTo>
                    <a:pt x="412" y="132"/>
                    <a:pt x="412" y="132"/>
                    <a:pt x="412" y="132"/>
                  </a:cubicBezTo>
                  <a:cubicBezTo>
                    <a:pt x="401" y="130"/>
                    <a:pt x="401" y="130"/>
                    <a:pt x="401" y="130"/>
                  </a:cubicBezTo>
                  <a:cubicBezTo>
                    <a:pt x="398" y="125"/>
                    <a:pt x="398" y="125"/>
                    <a:pt x="398" y="125"/>
                  </a:cubicBezTo>
                  <a:cubicBezTo>
                    <a:pt x="398" y="121"/>
                    <a:pt x="398" y="121"/>
                    <a:pt x="398" y="121"/>
                  </a:cubicBezTo>
                  <a:cubicBezTo>
                    <a:pt x="395" y="117"/>
                    <a:pt x="395" y="117"/>
                    <a:pt x="395" y="117"/>
                  </a:cubicBezTo>
                  <a:cubicBezTo>
                    <a:pt x="381" y="89"/>
                    <a:pt x="381" y="89"/>
                    <a:pt x="381" y="89"/>
                  </a:cubicBezTo>
                  <a:cubicBezTo>
                    <a:pt x="384" y="66"/>
                    <a:pt x="384" y="66"/>
                    <a:pt x="384" y="66"/>
                  </a:cubicBezTo>
                  <a:cubicBezTo>
                    <a:pt x="373" y="58"/>
                    <a:pt x="373" y="58"/>
                    <a:pt x="373" y="58"/>
                  </a:cubicBezTo>
                  <a:cubicBezTo>
                    <a:pt x="373" y="55"/>
                    <a:pt x="373" y="55"/>
                    <a:pt x="373" y="55"/>
                  </a:cubicBezTo>
                  <a:cubicBezTo>
                    <a:pt x="379" y="41"/>
                    <a:pt x="379" y="41"/>
                    <a:pt x="379" y="41"/>
                  </a:cubicBezTo>
                  <a:cubicBezTo>
                    <a:pt x="368" y="14"/>
                    <a:pt x="368" y="14"/>
                    <a:pt x="368" y="14"/>
                  </a:cubicBezTo>
                  <a:cubicBezTo>
                    <a:pt x="352" y="18"/>
                    <a:pt x="352" y="18"/>
                    <a:pt x="352" y="18"/>
                  </a:cubicBezTo>
                  <a:cubicBezTo>
                    <a:pt x="348" y="14"/>
                    <a:pt x="348" y="14"/>
                    <a:pt x="348" y="14"/>
                  </a:cubicBezTo>
                  <a:cubicBezTo>
                    <a:pt x="332" y="4"/>
                    <a:pt x="332" y="4"/>
                    <a:pt x="332" y="4"/>
                  </a:cubicBezTo>
                  <a:cubicBezTo>
                    <a:pt x="309" y="0"/>
                    <a:pt x="309" y="0"/>
                    <a:pt x="309" y="0"/>
                  </a:cubicBezTo>
                  <a:cubicBezTo>
                    <a:pt x="295" y="7"/>
                    <a:pt x="295" y="7"/>
                    <a:pt x="295" y="7"/>
                  </a:cubicBezTo>
                  <a:cubicBezTo>
                    <a:pt x="278" y="6"/>
                    <a:pt x="278" y="6"/>
                    <a:pt x="278" y="6"/>
                  </a:cubicBezTo>
                  <a:cubicBezTo>
                    <a:pt x="275" y="9"/>
                    <a:pt x="275" y="9"/>
                    <a:pt x="275" y="9"/>
                  </a:cubicBezTo>
                  <a:cubicBezTo>
                    <a:pt x="255" y="9"/>
                    <a:pt x="255" y="9"/>
                    <a:pt x="255" y="9"/>
                  </a:cubicBezTo>
                  <a:cubicBezTo>
                    <a:pt x="236" y="6"/>
                    <a:pt x="236" y="6"/>
                    <a:pt x="236" y="6"/>
                  </a:cubicBezTo>
                  <a:cubicBezTo>
                    <a:pt x="224" y="24"/>
                    <a:pt x="224" y="24"/>
                    <a:pt x="224" y="24"/>
                  </a:cubicBezTo>
                  <a:cubicBezTo>
                    <a:pt x="217" y="31"/>
                    <a:pt x="217" y="31"/>
                    <a:pt x="217" y="31"/>
                  </a:cubicBezTo>
                  <a:cubicBezTo>
                    <a:pt x="200" y="31"/>
                    <a:pt x="200" y="31"/>
                    <a:pt x="200" y="31"/>
                  </a:cubicBezTo>
                  <a:cubicBezTo>
                    <a:pt x="190" y="28"/>
                    <a:pt x="190" y="28"/>
                    <a:pt x="190" y="28"/>
                  </a:cubicBezTo>
                  <a:cubicBezTo>
                    <a:pt x="184" y="28"/>
                    <a:pt x="184" y="28"/>
                    <a:pt x="184" y="28"/>
                  </a:cubicBezTo>
                  <a:cubicBezTo>
                    <a:pt x="184" y="23"/>
                    <a:pt x="184" y="23"/>
                    <a:pt x="184" y="23"/>
                  </a:cubicBezTo>
                  <a:cubicBezTo>
                    <a:pt x="173" y="26"/>
                    <a:pt x="173" y="26"/>
                    <a:pt x="173" y="26"/>
                  </a:cubicBezTo>
                  <a:cubicBezTo>
                    <a:pt x="173" y="26"/>
                    <a:pt x="170" y="23"/>
                    <a:pt x="170" y="23"/>
                  </a:cubicBezTo>
                  <a:cubicBezTo>
                    <a:pt x="170" y="23"/>
                    <a:pt x="166" y="24"/>
                    <a:pt x="166" y="24"/>
                  </a:cubicBezTo>
                  <a:cubicBezTo>
                    <a:pt x="156" y="33"/>
                    <a:pt x="156" y="33"/>
                    <a:pt x="156" y="33"/>
                  </a:cubicBezTo>
                  <a:cubicBezTo>
                    <a:pt x="154" y="50"/>
                    <a:pt x="154" y="50"/>
                    <a:pt x="154" y="50"/>
                  </a:cubicBezTo>
                  <a:cubicBezTo>
                    <a:pt x="146" y="50"/>
                    <a:pt x="146" y="50"/>
                    <a:pt x="146" y="50"/>
                  </a:cubicBezTo>
                  <a:cubicBezTo>
                    <a:pt x="144" y="61"/>
                    <a:pt x="144" y="61"/>
                    <a:pt x="144" y="61"/>
                  </a:cubicBezTo>
                  <a:cubicBezTo>
                    <a:pt x="143" y="67"/>
                    <a:pt x="143" y="67"/>
                    <a:pt x="143" y="67"/>
                  </a:cubicBezTo>
                  <a:cubicBezTo>
                    <a:pt x="138" y="78"/>
                    <a:pt x="138" y="78"/>
                    <a:pt x="138" y="78"/>
                  </a:cubicBezTo>
                  <a:cubicBezTo>
                    <a:pt x="134" y="78"/>
                    <a:pt x="134" y="78"/>
                    <a:pt x="134" y="78"/>
                  </a:cubicBezTo>
                  <a:cubicBezTo>
                    <a:pt x="134" y="78"/>
                    <a:pt x="132" y="81"/>
                    <a:pt x="132" y="81"/>
                  </a:cubicBezTo>
                  <a:cubicBezTo>
                    <a:pt x="131" y="81"/>
                    <a:pt x="124" y="86"/>
                    <a:pt x="124" y="86"/>
                  </a:cubicBezTo>
                  <a:cubicBezTo>
                    <a:pt x="117" y="93"/>
                    <a:pt x="117" y="93"/>
                    <a:pt x="117" y="93"/>
                  </a:cubicBezTo>
                  <a:cubicBezTo>
                    <a:pt x="110" y="100"/>
                    <a:pt x="110" y="100"/>
                    <a:pt x="110" y="100"/>
                  </a:cubicBezTo>
                  <a:cubicBezTo>
                    <a:pt x="110" y="97"/>
                    <a:pt x="110" y="97"/>
                    <a:pt x="110" y="97"/>
                  </a:cubicBezTo>
                  <a:cubicBezTo>
                    <a:pt x="94" y="97"/>
                    <a:pt x="94" y="97"/>
                    <a:pt x="94" y="97"/>
                  </a:cubicBezTo>
                  <a:cubicBezTo>
                    <a:pt x="77" y="100"/>
                    <a:pt x="77" y="100"/>
                    <a:pt x="77" y="100"/>
                  </a:cubicBezTo>
                  <a:cubicBezTo>
                    <a:pt x="72" y="91"/>
                    <a:pt x="72" y="91"/>
                    <a:pt x="72" y="91"/>
                  </a:cubicBezTo>
                  <a:cubicBezTo>
                    <a:pt x="72" y="91"/>
                    <a:pt x="58" y="97"/>
                    <a:pt x="58" y="97"/>
                  </a:cubicBezTo>
                  <a:cubicBezTo>
                    <a:pt x="58" y="97"/>
                    <a:pt x="55" y="108"/>
                    <a:pt x="55" y="108"/>
                  </a:cubicBezTo>
                  <a:cubicBezTo>
                    <a:pt x="55" y="108"/>
                    <a:pt x="59" y="110"/>
                    <a:pt x="59" y="111"/>
                  </a:cubicBezTo>
                  <a:cubicBezTo>
                    <a:pt x="59" y="111"/>
                    <a:pt x="63" y="119"/>
                    <a:pt x="63" y="119"/>
                  </a:cubicBezTo>
                  <a:cubicBezTo>
                    <a:pt x="69" y="118"/>
                    <a:pt x="69" y="118"/>
                    <a:pt x="69" y="118"/>
                  </a:cubicBezTo>
                  <a:cubicBezTo>
                    <a:pt x="86" y="124"/>
                    <a:pt x="86" y="124"/>
                    <a:pt x="86" y="124"/>
                  </a:cubicBezTo>
                  <a:cubicBezTo>
                    <a:pt x="86" y="133"/>
                    <a:pt x="86" y="133"/>
                    <a:pt x="86" y="133"/>
                  </a:cubicBezTo>
                  <a:cubicBezTo>
                    <a:pt x="69" y="135"/>
                    <a:pt x="69" y="135"/>
                    <a:pt x="69" y="135"/>
                  </a:cubicBezTo>
                  <a:cubicBezTo>
                    <a:pt x="58" y="147"/>
                    <a:pt x="58" y="147"/>
                    <a:pt x="58" y="147"/>
                  </a:cubicBezTo>
                  <a:cubicBezTo>
                    <a:pt x="33" y="138"/>
                    <a:pt x="33" y="138"/>
                    <a:pt x="33" y="138"/>
                  </a:cubicBezTo>
                  <a:cubicBezTo>
                    <a:pt x="25" y="146"/>
                    <a:pt x="25" y="146"/>
                    <a:pt x="25" y="146"/>
                  </a:cubicBezTo>
                  <a:cubicBezTo>
                    <a:pt x="14" y="151"/>
                    <a:pt x="14" y="151"/>
                    <a:pt x="14" y="151"/>
                  </a:cubicBezTo>
                  <a:cubicBezTo>
                    <a:pt x="12" y="154"/>
                    <a:pt x="12" y="154"/>
                    <a:pt x="12" y="154"/>
                  </a:cubicBezTo>
                  <a:cubicBezTo>
                    <a:pt x="0" y="152"/>
                    <a:pt x="0" y="152"/>
                    <a:pt x="0" y="152"/>
                  </a:cubicBezTo>
                  <a:cubicBezTo>
                    <a:pt x="0" y="155"/>
                    <a:pt x="0" y="155"/>
                    <a:pt x="0" y="155"/>
                  </a:cubicBezTo>
                  <a:cubicBezTo>
                    <a:pt x="7" y="168"/>
                    <a:pt x="7" y="168"/>
                    <a:pt x="7" y="168"/>
                  </a:cubicBezTo>
                  <a:cubicBezTo>
                    <a:pt x="14" y="187"/>
                    <a:pt x="14" y="187"/>
                    <a:pt x="14" y="187"/>
                  </a:cubicBezTo>
                  <a:cubicBezTo>
                    <a:pt x="23" y="198"/>
                    <a:pt x="23" y="198"/>
                    <a:pt x="23" y="198"/>
                  </a:cubicBezTo>
                  <a:cubicBezTo>
                    <a:pt x="25" y="206"/>
                    <a:pt x="25" y="206"/>
                    <a:pt x="25" y="206"/>
                  </a:cubicBezTo>
                  <a:cubicBezTo>
                    <a:pt x="32" y="208"/>
                    <a:pt x="32" y="208"/>
                    <a:pt x="32" y="208"/>
                  </a:cubicBezTo>
                  <a:cubicBezTo>
                    <a:pt x="36" y="212"/>
                    <a:pt x="36" y="212"/>
                    <a:pt x="36" y="212"/>
                  </a:cubicBezTo>
                  <a:cubicBezTo>
                    <a:pt x="33" y="234"/>
                    <a:pt x="33" y="234"/>
                    <a:pt x="33" y="234"/>
                  </a:cubicBezTo>
                  <a:cubicBezTo>
                    <a:pt x="42" y="240"/>
                    <a:pt x="42" y="240"/>
                    <a:pt x="42" y="240"/>
                  </a:cubicBezTo>
                  <a:cubicBezTo>
                    <a:pt x="60" y="247"/>
                    <a:pt x="60" y="247"/>
                    <a:pt x="60" y="247"/>
                  </a:cubicBezTo>
                  <a:cubicBezTo>
                    <a:pt x="69" y="252"/>
                    <a:pt x="69" y="252"/>
                    <a:pt x="69" y="252"/>
                  </a:cubicBezTo>
                  <a:cubicBezTo>
                    <a:pt x="69" y="259"/>
                    <a:pt x="69" y="259"/>
                    <a:pt x="69" y="259"/>
                  </a:cubicBezTo>
                  <a:cubicBezTo>
                    <a:pt x="79" y="266"/>
                    <a:pt x="79" y="266"/>
                    <a:pt x="79" y="266"/>
                  </a:cubicBezTo>
                  <a:cubicBezTo>
                    <a:pt x="82" y="270"/>
                    <a:pt x="82" y="270"/>
                    <a:pt x="82" y="270"/>
                  </a:cubicBezTo>
                  <a:cubicBezTo>
                    <a:pt x="88" y="272"/>
                    <a:pt x="88" y="272"/>
                    <a:pt x="88" y="272"/>
                  </a:cubicBezTo>
                  <a:cubicBezTo>
                    <a:pt x="88" y="272"/>
                    <a:pt x="94" y="269"/>
                    <a:pt x="96" y="268"/>
                  </a:cubicBezTo>
                  <a:cubicBezTo>
                    <a:pt x="98" y="267"/>
                    <a:pt x="102" y="267"/>
                    <a:pt x="102" y="267"/>
                  </a:cubicBezTo>
                  <a:cubicBezTo>
                    <a:pt x="99" y="270"/>
                    <a:pt x="99" y="270"/>
                    <a:pt x="99" y="270"/>
                  </a:cubicBezTo>
                  <a:cubicBezTo>
                    <a:pt x="105" y="275"/>
                    <a:pt x="105" y="275"/>
                    <a:pt x="105" y="275"/>
                  </a:cubicBezTo>
                  <a:cubicBezTo>
                    <a:pt x="109" y="277"/>
                    <a:pt x="109" y="277"/>
                    <a:pt x="109" y="277"/>
                  </a:cubicBezTo>
                  <a:cubicBezTo>
                    <a:pt x="112" y="280"/>
                    <a:pt x="112" y="280"/>
                    <a:pt x="112" y="280"/>
                  </a:cubicBezTo>
                  <a:cubicBezTo>
                    <a:pt x="115" y="278"/>
                    <a:pt x="115" y="278"/>
                    <a:pt x="115" y="278"/>
                  </a:cubicBezTo>
                  <a:cubicBezTo>
                    <a:pt x="116" y="271"/>
                    <a:pt x="116" y="271"/>
                    <a:pt x="116" y="271"/>
                  </a:cubicBezTo>
                  <a:cubicBezTo>
                    <a:pt x="119" y="266"/>
                    <a:pt x="119" y="266"/>
                    <a:pt x="119" y="266"/>
                  </a:cubicBezTo>
                  <a:cubicBezTo>
                    <a:pt x="119" y="277"/>
                    <a:pt x="119" y="277"/>
                    <a:pt x="119" y="277"/>
                  </a:cubicBezTo>
                  <a:cubicBezTo>
                    <a:pt x="126" y="272"/>
                    <a:pt x="126" y="272"/>
                    <a:pt x="126" y="272"/>
                  </a:cubicBezTo>
                  <a:cubicBezTo>
                    <a:pt x="131" y="258"/>
                    <a:pt x="131" y="258"/>
                    <a:pt x="131" y="258"/>
                  </a:cubicBezTo>
                  <a:cubicBezTo>
                    <a:pt x="142" y="255"/>
                    <a:pt x="142" y="255"/>
                    <a:pt x="142" y="255"/>
                  </a:cubicBezTo>
                  <a:cubicBezTo>
                    <a:pt x="148" y="256"/>
                    <a:pt x="148" y="256"/>
                    <a:pt x="148" y="256"/>
                  </a:cubicBezTo>
                  <a:cubicBezTo>
                    <a:pt x="148" y="242"/>
                    <a:pt x="148" y="242"/>
                    <a:pt x="148" y="242"/>
                  </a:cubicBezTo>
                  <a:cubicBezTo>
                    <a:pt x="142" y="234"/>
                    <a:pt x="142" y="234"/>
                    <a:pt x="142" y="234"/>
                  </a:cubicBezTo>
                  <a:cubicBezTo>
                    <a:pt x="149" y="223"/>
                    <a:pt x="149" y="223"/>
                    <a:pt x="149" y="223"/>
                  </a:cubicBezTo>
                  <a:cubicBezTo>
                    <a:pt x="154" y="225"/>
                    <a:pt x="154" y="225"/>
                    <a:pt x="154" y="225"/>
                  </a:cubicBezTo>
                  <a:cubicBezTo>
                    <a:pt x="165" y="218"/>
                    <a:pt x="165" y="218"/>
                    <a:pt x="165" y="218"/>
                  </a:cubicBezTo>
                  <a:cubicBezTo>
                    <a:pt x="170" y="212"/>
                    <a:pt x="170" y="212"/>
                    <a:pt x="170" y="212"/>
                  </a:cubicBezTo>
                  <a:cubicBezTo>
                    <a:pt x="179" y="206"/>
                    <a:pt x="179" y="206"/>
                    <a:pt x="179" y="206"/>
                  </a:cubicBezTo>
                  <a:cubicBezTo>
                    <a:pt x="190" y="216"/>
                    <a:pt x="190" y="216"/>
                    <a:pt x="190" y="216"/>
                  </a:cubicBezTo>
                  <a:cubicBezTo>
                    <a:pt x="195" y="223"/>
                    <a:pt x="195" y="223"/>
                    <a:pt x="195" y="223"/>
                  </a:cubicBezTo>
                  <a:cubicBezTo>
                    <a:pt x="195" y="229"/>
                    <a:pt x="195" y="229"/>
                    <a:pt x="195" y="229"/>
                  </a:cubicBezTo>
                  <a:cubicBezTo>
                    <a:pt x="198" y="231"/>
                    <a:pt x="198" y="231"/>
                    <a:pt x="198" y="231"/>
                  </a:cubicBezTo>
                  <a:cubicBezTo>
                    <a:pt x="201" y="237"/>
                    <a:pt x="201" y="237"/>
                    <a:pt x="201" y="237"/>
                  </a:cubicBezTo>
                  <a:cubicBezTo>
                    <a:pt x="196" y="247"/>
                    <a:pt x="196" y="247"/>
                    <a:pt x="196" y="247"/>
                  </a:cubicBezTo>
                  <a:cubicBezTo>
                    <a:pt x="195" y="253"/>
                    <a:pt x="195" y="253"/>
                    <a:pt x="195" y="253"/>
                  </a:cubicBezTo>
                  <a:cubicBezTo>
                    <a:pt x="201" y="256"/>
                    <a:pt x="201" y="256"/>
                    <a:pt x="201" y="256"/>
                  </a:cubicBezTo>
                  <a:cubicBezTo>
                    <a:pt x="200" y="267"/>
                    <a:pt x="200" y="267"/>
                    <a:pt x="200" y="267"/>
                  </a:cubicBezTo>
                  <a:cubicBezTo>
                    <a:pt x="212" y="283"/>
                    <a:pt x="212" y="283"/>
                    <a:pt x="212" y="283"/>
                  </a:cubicBezTo>
                  <a:cubicBezTo>
                    <a:pt x="214" y="280"/>
                    <a:pt x="214" y="280"/>
                    <a:pt x="214" y="280"/>
                  </a:cubicBezTo>
                  <a:cubicBezTo>
                    <a:pt x="220" y="277"/>
                    <a:pt x="220" y="277"/>
                    <a:pt x="220" y="277"/>
                  </a:cubicBezTo>
                  <a:cubicBezTo>
                    <a:pt x="225" y="286"/>
                    <a:pt x="225" y="286"/>
                    <a:pt x="225" y="286"/>
                  </a:cubicBezTo>
                  <a:cubicBezTo>
                    <a:pt x="225" y="294"/>
                    <a:pt x="225" y="294"/>
                    <a:pt x="225" y="294"/>
                  </a:cubicBezTo>
                  <a:cubicBezTo>
                    <a:pt x="217" y="308"/>
                    <a:pt x="217" y="308"/>
                    <a:pt x="217" y="308"/>
                  </a:cubicBezTo>
                  <a:cubicBezTo>
                    <a:pt x="217" y="317"/>
                    <a:pt x="217" y="317"/>
                    <a:pt x="217" y="317"/>
                  </a:cubicBezTo>
                  <a:cubicBezTo>
                    <a:pt x="220" y="327"/>
                    <a:pt x="220" y="327"/>
                    <a:pt x="220" y="327"/>
                  </a:cubicBezTo>
                  <a:cubicBezTo>
                    <a:pt x="225" y="324"/>
                    <a:pt x="225" y="324"/>
                    <a:pt x="225" y="324"/>
                  </a:cubicBezTo>
                  <a:cubicBezTo>
                    <a:pt x="227" y="321"/>
                    <a:pt x="227" y="321"/>
                    <a:pt x="227" y="321"/>
                  </a:cubicBezTo>
                  <a:cubicBezTo>
                    <a:pt x="241" y="324"/>
                    <a:pt x="241" y="324"/>
                    <a:pt x="241" y="324"/>
                  </a:cubicBezTo>
                  <a:cubicBezTo>
                    <a:pt x="247" y="318"/>
                    <a:pt x="247" y="318"/>
                    <a:pt x="247" y="318"/>
                  </a:cubicBezTo>
                  <a:cubicBezTo>
                    <a:pt x="255" y="327"/>
                    <a:pt x="255" y="327"/>
                    <a:pt x="255" y="327"/>
                  </a:cubicBezTo>
                  <a:cubicBezTo>
                    <a:pt x="261" y="325"/>
                    <a:pt x="261" y="325"/>
                    <a:pt x="261" y="325"/>
                  </a:cubicBezTo>
                  <a:cubicBezTo>
                    <a:pt x="266" y="313"/>
                    <a:pt x="266" y="313"/>
                    <a:pt x="266" y="313"/>
                  </a:cubicBezTo>
                  <a:cubicBezTo>
                    <a:pt x="272" y="322"/>
                    <a:pt x="272" y="322"/>
                    <a:pt x="272" y="322"/>
                  </a:cubicBezTo>
                  <a:cubicBezTo>
                    <a:pt x="277" y="316"/>
                    <a:pt x="277" y="316"/>
                    <a:pt x="277" y="316"/>
                  </a:cubicBezTo>
                  <a:cubicBezTo>
                    <a:pt x="283" y="322"/>
                    <a:pt x="283" y="322"/>
                    <a:pt x="283" y="322"/>
                  </a:cubicBezTo>
                  <a:cubicBezTo>
                    <a:pt x="292" y="322"/>
                    <a:pt x="292" y="322"/>
                    <a:pt x="292" y="322"/>
                  </a:cubicBezTo>
                  <a:cubicBezTo>
                    <a:pt x="315" y="347"/>
                    <a:pt x="315" y="347"/>
                    <a:pt x="315" y="347"/>
                  </a:cubicBezTo>
                  <a:cubicBezTo>
                    <a:pt x="321" y="341"/>
                    <a:pt x="321" y="341"/>
                    <a:pt x="321" y="341"/>
                  </a:cubicBezTo>
                  <a:cubicBezTo>
                    <a:pt x="327" y="341"/>
                    <a:pt x="327" y="341"/>
                    <a:pt x="327" y="341"/>
                  </a:cubicBezTo>
                  <a:cubicBezTo>
                    <a:pt x="338" y="333"/>
                    <a:pt x="338" y="333"/>
                    <a:pt x="338" y="333"/>
                  </a:cubicBezTo>
                  <a:cubicBezTo>
                    <a:pt x="348" y="311"/>
                    <a:pt x="348" y="311"/>
                    <a:pt x="348" y="311"/>
                  </a:cubicBezTo>
                  <a:cubicBezTo>
                    <a:pt x="348" y="302"/>
                    <a:pt x="348" y="302"/>
                    <a:pt x="348" y="302"/>
                  </a:cubicBezTo>
                  <a:cubicBezTo>
                    <a:pt x="357" y="295"/>
                    <a:pt x="357" y="295"/>
                    <a:pt x="357" y="295"/>
                  </a:cubicBezTo>
                  <a:cubicBezTo>
                    <a:pt x="362" y="286"/>
                    <a:pt x="362" y="286"/>
                    <a:pt x="362" y="286"/>
                  </a:cubicBezTo>
                  <a:cubicBezTo>
                    <a:pt x="362" y="286"/>
                    <a:pt x="360" y="294"/>
                    <a:pt x="360" y="294"/>
                  </a:cubicBezTo>
                  <a:cubicBezTo>
                    <a:pt x="360" y="295"/>
                    <a:pt x="385" y="305"/>
                    <a:pt x="385" y="305"/>
                  </a:cubicBezTo>
                  <a:cubicBezTo>
                    <a:pt x="392" y="297"/>
                    <a:pt x="392" y="297"/>
                    <a:pt x="392" y="297"/>
                  </a:cubicBezTo>
                  <a:cubicBezTo>
                    <a:pt x="409" y="286"/>
                    <a:pt x="409" y="286"/>
                    <a:pt x="409" y="286"/>
                  </a:cubicBezTo>
                  <a:cubicBezTo>
                    <a:pt x="412" y="286"/>
                    <a:pt x="412" y="286"/>
                    <a:pt x="412" y="286"/>
                  </a:cubicBezTo>
                  <a:cubicBezTo>
                    <a:pt x="409" y="270"/>
                    <a:pt x="409" y="270"/>
                    <a:pt x="409" y="270"/>
                  </a:cubicBezTo>
                  <a:cubicBezTo>
                    <a:pt x="407" y="264"/>
                    <a:pt x="407" y="264"/>
                    <a:pt x="407" y="264"/>
                  </a:cubicBezTo>
                  <a:cubicBezTo>
                    <a:pt x="392" y="267"/>
                    <a:pt x="392" y="267"/>
                    <a:pt x="392" y="267"/>
                  </a:cubicBezTo>
                  <a:cubicBezTo>
                    <a:pt x="390" y="264"/>
                    <a:pt x="390" y="264"/>
                    <a:pt x="390" y="264"/>
                  </a:cubicBezTo>
                  <a:cubicBezTo>
                    <a:pt x="398" y="257"/>
                    <a:pt x="398" y="257"/>
                    <a:pt x="398" y="257"/>
                  </a:cubicBezTo>
                  <a:cubicBezTo>
                    <a:pt x="404" y="245"/>
                    <a:pt x="404" y="245"/>
                    <a:pt x="404" y="245"/>
                  </a:cubicBezTo>
                  <a:cubicBezTo>
                    <a:pt x="400" y="241"/>
                    <a:pt x="400" y="241"/>
                    <a:pt x="400" y="241"/>
                  </a:cubicBezTo>
                  <a:cubicBezTo>
                    <a:pt x="400" y="236"/>
                    <a:pt x="400" y="236"/>
                    <a:pt x="400" y="236"/>
                  </a:cubicBezTo>
                  <a:cubicBezTo>
                    <a:pt x="403" y="225"/>
                    <a:pt x="403" y="225"/>
                    <a:pt x="403" y="225"/>
                  </a:cubicBezTo>
                  <a:cubicBezTo>
                    <a:pt x="398" y="221"/>
                    <a:pt x="398" y="221"/>
                    <a:pt x="398" y="221"/>
                  </a:cubicBezTo>
                  <a:cubicBezTo>
                    <a:pt x="398" y="212"/>
                    <a:pt x="398" y="212"/>
                    <a:pt x="398" y="212"/>
                  </a:cubicBezTo>
                  <a:cubicBezTo>
                    <a:pt x="401" y="209"/>
                    <a:pt x="401" y="209"/>
                    <a:pt x="401" y="209"/>
                  </a:cubicBezTo>
                  <a:cubicBezTo>
                    <a:pt x="404" y="209"/>
                    <a:pt x="404" y="209"/>
                    <a:pt x="404" y="209"/>
                  </a:cubicBezTo>
                  <a:cubicBezTo>
                    <a:pt x="417" y="222"/>
                    <a:pt x="417" y="222"/>
                    <a:pt x="417" y="222"/>
                  </a:cubicBezTo>
                  <a:cubicBezTo>
                    <a:pt x="420" y="239"/>
                    <a:pt x="420" y="239"/>
                    <a:pt x="420" y="239"/>
                  </a:cubicBezTo>
                  <a:cubicBezTo>
                    <a:pt x="421" y="248"/>
                    <a:pt x="421" y="248"/>
                    <a:pt x="421" y="248"/>
                  </a:cubicBezTo>
                  <a:cubicBezTo>
                    <a:pt x="418" y="253"/>
                    <a:pt x="418" y="253"/>
                    <a:pt x="418" y="253"/>
                  </a:cubicBezTo>
                  <a:cubicBezTo>
                    <a:pt x="414" y="253"/>
                    <a:pt x="414" y="253"/>
                    <a:pt x="414" y="253"/>
                  </a:cubicBezTo>
                  <a:cubicBezTo>
                    <a:pt x="415" y="275"/>
                    <a:pt x="415" y="275"/>
                    <a:pt x="415" y="275"/>
                  </a:cubicBezTo>
                  <a:cubicBezTo>
                    <a:pt x="417" y="281"/>
                    <a:pt x="417" y="281"/>
                    <a:pt x="417" y="281"/>
                  </a:cubicBezTo>
                  <a:cubicBezTo>
                    <a:pt x="429" y="264"/>
                    <a:pt x="429" y="264"/>
                    <a:pt x="429" y="264"/>
                  </a:cubicBezTo>
                  <a:cubicBezTo>
                    <a:pt x="428" y="252"/>
                    <a:pt x="428" y="252"/>
                    <a:pt x="428" y="252"/>
                  </a:cubicBezTo>
                  <a:lnTo>
                    <a:pt x="434" y="237"/>
                  </a:lnTo>
                  <a:close/>
                  <a:moveTo>
                    <a:pt x="307" y="174"/>
                  </a:moveTo>
                  <a:cubicBezTo>
                    <a:pt x="307" y="174"/>
                    <a:pt x="310" y="185"/>
                    <a:pt x="310" y="185"/>
                  </a:cubicBezTo>
                  <a:cubicBezTo>
                    <a:pt x="296" y="198"/>
                    <a:pt x="296" y="198"/>
                    <a:pt x="296" y="198"/>
                  </a:cubicBezTo>
                  <a:cubicBezTo>
                    <a:pt x="289" y="210"/>
                    <a:pt x="289" y="210"/>
                    <a:pt x="289" y="210"/>
                  </a:cubicBezTo>
                  <a:cubicBezTo>
                    <a:pt x="283" y="202"/>
                    <a:pt x="283" y="202"/>
                    <a:pt x="283" y="202"/>
                  </a:cubicBezTo>
                  <a:cubicBezTo>
                    <a:pt x="274" y="199"/>
                    <a:pt x="274" y="199"/>
                    <a:pt x="274" y="199"/>
                  </a:cubicBezTo>
                  <a:cubicBezTo>
                    <a:pt x="265" y="201"/>
                    <a:pt x="265" y="201"/>
                    <a:pt x="265" y="201"/>
                  </a:cubicBezTo>
                  <a:cubicBezTo>
                    <a:pt x="256" y="197"/>
                    <a:pt x="256" y="197"/>
                    <a:pt x="256" y="197"/>
                  </a:cubicBezTo>
                  <a:cubicBezTo>
                    <a:pt x="260" y="182"/>
                    <a:pt x="260" y="182"/>
                    <a:pt x="260" y="182"/>
                  </a:cubicBezTo>
                  <a:cubicBezTo>
                    <a:pt x="275" y="167"/>
                    <a:pt x="275" y="167"/>
                    <a:pt x="275" y="167"/>
                  </a:cubicBezTo>
                  <a:cubicBezTo>
                    <a:pt x="287" y="146"/>
                    <a:pt x="287" y="146"/>
                    <a:pt x="287" y="146"/>
                  </a:cubicBezTo>
                  <a:cubicBezTo>
                    <a:pt x="289" y="135"/>
                    <a:pt x="289" y="135"/>
                    <a:pt x="289" y="135"/>
                  </a:cubicBezTo>
                  <a:cubicBezTo>
                    <a:pt x="294" y="141"/>
                    <a:pt x="294" y="141"/>
                    <a:pt x="294" y="141"/>
                  </a:cubicBezTo>
                  <a:cubicBezTo>
                    <a:pt x="297" y="152"/>
                    <a:pt x="297" y="152"/>
                    <a:pt x="297" y="152"/>
                  </a:cubicBezTo>
                  <a:cubicBezTo>
                    <a:pt x="309" y="148"/>
                    <a:pt x="309" y="148"/>
                    <a:pt x="309" y="148"/>
                  </a:cubicBezTo>
                  <a:cubicBezTo>
                    <a:pt x="322" y="149"/>
                    <a:pt x="322" y="149"/>
                    <a:pt x="322" y="149"/>
                  </a:cubicBezTo>
                  <a:cubicBezTo>
                    <a:pt x="322" y="149"/>
                    <a:pt x="307" y="173"/>
                    <a:pt x="307" y="17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7" name="Freeform 403">
              <a:extLst>
                <a:ext uri="{FF2B5EF4-FFF2-40B4-BE49-F238E27FC236}">
                  <a16:creationId xmlns:a16="http://schemas.microsoft.com/office/drawing/2014/main" id="{4FA2F983-413B-294F-980C-0671570ADC73}"/>
                </a:ext>
              </a:extLst>
            </p:cNvPr>
            <p:cNvSpPr>
              <a:spLocks/>
            </p:cNvSpPr>
            <p:nvPr/>
          </p:nvSpPr>
          <p:spPr bwMode="auto">
            <a:xfrm>
              <a:off x="15320135" y="10528702"/>
              <a:ext cx="3753054" cy="2275132"/>
            </a:xfrm>
            <a:custGeom>
              <a:avLst/>
              <a:gdLst>
                <a:gd name="T0" fmla="*/ 786 w 821"/>
                <a:gd name="T1" fmla="*/ 74 h 498"/>
                <a:gd name="T2" fmla="*/ 781 w 821"/>
                <a:gd name="T3" fmla="*/ 151 h 498"/>
                <a:gd name="T4" fmla="*/ 797 w 821"/>
                <a:gd name="T5" fmla="*/ 222 h 498"/>
                <a:gd name="T6" fmla="*/ 761 w 821"/>
                <a:gd name="T7" fmla="*/ 261 h 498"/>
                <a:gd name="T8" fmla="*/ 761 w 821"/>
                <a:gd name="T9" fmla="*/ 324 h 498"/>
                <a:gd name="T10" fmla="*/ 712 w 821"/>
                <a:gd name="T11" fmla="*/ 320 h 498"/>
                <a:gd name="T12" fmla="*/ 720 w 821"/>
                <a:gd name="T13" fmla="*/ 362 h 498"/>
                <a:gd name="T14" fmla="*/ 742 w 821"/>
                <a:gd name="T15" fmla="*/ 379 h 498"/>
                <a:gd name="T16" fmla="*/ 716 w 821"/>
                <a:gd name="T17" fmla="*/ 384 h 498"/>
                <a:gd name="T18" fmla="*/ 675 w 821"/>
                <a:gd name="T19" fmla="*/ 376 h 498"/>
                <a:gd name="T20" fmla="*/ 687 w 821"/>
                <a:gd name="T21" fmla="*/ 410 h 498"/>
                <a:gd name="T22" fmla="*/ 654 w 821"/>
                <a:gd name="T23" fmla="*/ 406 h 498"/>
                <a:gd name="T24" fmla="*/ 600 w 821"/>
                <a:gd name="T25" fmla="*/ 408 h 498"/>
                <a:gd name="T26" fmla="*/ 597 w 821"/>
                <a:gd name="T27" fmla="*/ 408 h 498"/>
                <a:gd name="T28" fmla="*/ 549 w 821"/>
                <a:gd name="T29" fmla="*/ 362 h 498"/>
                <a:gd name="T30" fmla="*/ 462 w 821"/>
                <a:gd name="T31" fmla="*/ 359 h 498"/>
                <a:gd name="T32" fmla="*/ 432 w 821"/>
                <a:gd name="T33" fmla="*/ 373 h 498"/>
                <a:gd name="T34" fmla="*/ 425 w 821"/>
                <a:gd name="T35" fmla="*/ 371 h 498"/>
                <a:gd name="T36" fmla="*/ 401 w 821"/>
                <a:gd name="T37" fmla="*/ 390 h 498"/>
                <a:gd name="T38" fmla="*/ 404 w 821"/>
                <a:gd name="T39" fmla="*/ 427 h 498"/>
                <a:gd name="T40" fmla="*/ 392 w 821"/>
                <a:gd name="T41" fmla="*/ 446 h 498"/>
                <a:gd name="T42" fmla="*/ 358 w 821"/>
                <a:gd name="T43" fmla="*/ 478 h 498"/>
                <a:gd name="T44" fmla="*/ 340 w 821"/>
                <a:gd name="T45" fmla="*/ 448 h 498"/>
                <a:gd name="T46" fmla="*/ 295 w 821"/>
                <a:gd name="T47" fmla="*/ 433 h 498"/>
                <a:gd name="T48" fmla="*/ 277 w 821"/>
                <a:gd name="T49" fmla="*/ 408 h 498"/>
                <a:gd name="T50" fmla="*/ 281 w 821"/>
                <a:gd name="T51" fmla="*/ 421 h 498"/>
                <a:gd name="T52" fmla="*/ 274 w 821"/>
                <a:gd name="T53" fmla="*/ 421 h 498"/>
                <a:gd name="T54" fmla="*/ 231 w 821"/>
                <a:gd name="T55" fmla="*/ 419 h 498"/>
                <a:gd name="T56" fmla="*/ 181 w 821"/>
                <a:gd name="T57" fmla="*/ 417 h 498"/>
                <a:gd name="T58" fmla="*/ 147 w 821"/>
                <a:gd name="T59" fmla="*/ 441 h 498"/>
                <a:gd name="T60" fmla="*/ 117 w 821"/>
                <a:gd name="T61" fmla="*/ 434 h 498"/>
                <a:gd name="T62" fmla="*/ 103 w 821"/>
                <a:gd name="T63" fmla="*/ 458 h 498"/>
                <a:gd name="T64" fmla="*/ 86 w 821"/>
                <a:gd name="T65" fmla="*/ 498 h 498"/>
                <a:gd name="T66" fmla="*/ 60 w 821"/>
                <a:gd name="T67" fmla="*/ 455 h 498"/>
                <a:gd name="T68" fmla="*/ 34 w 821"/>
                <a:gd name="T69" fmla="*/ 449 h 498"/>
                <a:gd name="T70" fmla="*/ 5 w 821"/>
                <a:gd name="T71" fmla="*/ 444 h 498"/>
                <a:gd name="T72" fmla="*/ 41 w 821"/>
                <a:gd name="T73" fmla="*/ 414 h 498"/>
                <a:gd name="T74" fmla="*/ 86 w 821"/>
                <a:gd name="T75" fmla="*/ 407 h 498"/>
                <a:gd name="T76" fmla="*/ 123 w 821"/>
                <a:gd name="T77" fmla="*/ 373 h 498"/>
                <a:gd name="T78" fmla="*/ 150 w 821"/>
                <a:gd name="T79" fmla="*/ 338 h 498"/>
                <a:gd name="T80" fmla="*/ 181 w 821"/>
                <a:gd name="T81" fmla="*/ 328 h 498"/>
                <a:gd name="T82" fmla="*/ 222 w 821"/>
                <a:gd name="T83" fmla="*/ 303 h 498"/>
                <a:gd name="T84" fmla="*/ 254 w 821"/>
                <a:gd name="T85" fmla="*/ 229 h 498"/>
                <a:gd name="T86" fmla="*/ 305 w 821"/>
                <a:gd name="T87" fmla="*/ 227 h 498"/>
                <a:gd name="T88" fmla="*/ 341 w 821"/>
                <a:gd name="T89" fmla="*/ 223 h 498"/>
                <a:gd name="T90" fmla="*/ 321 w 821"/>
                <a:gd name="T91" fmla="*/ 187 h 498"/>
                <a:gd name="T92" fmla="*/ 381 w 821"/>
                <a:gd name="T93" fmla="*/ 188 h 498"/>
                <a:gd name="T94" fmla="*/ 448 w 821"/>
                <a:gd name="T95" fmla="*/ 204 h 498"/>
                <a:gd name="T96" fmla="*/ 522 w 821"/>
                <a:gd name="T97" fmla="*/ 217 h 498"/>
                <a:gd name="T98" fmla="*/ 535 w 821"/>
                <a:gd name="T99" fmla="*/ 218 h 498"/>
                <a:gd name="T100" fmla="*/ 539 w 821"/>
                <a:gd name="T101" fmla="*/ 180 h 498"/>
                <a:gd name="T102" fmla="*/ 592 w 821"/>
                <a:gd name="T103" fmla="*/ 144 h 498"/>
                <a:gd name="T104" fmla="*/ 663 w 821"/>
                <a:gd name="T105" fmla="*/ 83 h 498"/>
                <a:gd name="T106" fmla="*/ 619 w 821"/>
                <a:gd name="T107" fmla="*/ 99 h 498"/>
                <a:gd name="T108" fmla="*/ 605 w 821"/>
                <a:gd name="T109" fmla="*/ 104 h 498"/>
                <a:gd name="T110" fmla="*/ 610 w 821"/>
                <a:gd name="T111" fmla="*/ 91 h 498"/>
                <a:gd name="T112" fmla="*/ 626 w 821"/>
                <a:gd name="T113" fmla="*/ 49 h 498"/>
                <a:gd name="T114" fmla="*/ 654 w 821"/>
                <a:gd name="T115" fmla="*/ 27 h 498"/>
                <a:gd name="T116" fmla="*/ 670 w 821"/>
                <a:gd name="T117" fmla="*/ 10 h 498"/>
                <a:gd name="T118" fmla="*/ 706 w 821"/>
                <a:gd name="T119" fmla="*/ 15 h 498"/>
                <a:gd name="T120" fmla="*/ 728 w 821"/>
                <a:gd name="T121" fmla="*/ 22 h 498"/>
                <a:gd name="T122" fmla="*/ 761 w 821"/>
                <a:gd name="T123" fmla="*/ 8 h 498"/>
                <a:gd name="T124" fmla="*/ 790 w 821"/>
                <a:gd name="T125" fmla="*/ 2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1" h="498">
                  <a:moveTo>
                    <a:pt x="821" y="30"/>
                  </a:moveTo>
                  <a:cubicBezTo>
                    <a:pt x="819" y="38"/>
                    <a:pt x="819" y="38"/>
                    <a:pt x="819" y="38"/>
                  </a:cubicBezTo>
                  <a:cubicBezTo>
                    <a:pt x="802" y="47"/>
                    <a:pt x="802" y="47"/>
                    <a:pt x="802" y="47"/>
                  </a:cubicBezTo>
                  <a:cubicBezTo>
                    <a:pt x="802" y="47"/>
                    <a:pt x="794" y="39"/>
                    <a:pt x="794" y="38"/>
                  </a:cubicBezTo>
                  <a:cubicBezTo>
                    <a:pt x="794" y="38"/>
                    <a:pt x="794" y="64"/>
                    <a:pt x="794" y="64"/>
                  </a:cubicBezTo>
                  <a:cubicBezTo>
                    <a:pt x="786" y="74"/>
                    <a:pt x="786" y="74"/>
                    <a:pt x="786" y="74"/>
                  </a:cubicBezTo>
                  <a:cubicBezTo>
                    <a:pt x="778" y="109"/>
                    <a:pt x="778" y="109"/>
                    <a:pt x="778" y="109"/>
                  </a:cubicBezTo>
                  <a:cubicBezTo>
                    <a:pt x="783" y="121"/>
                    <a:pt x="783" y="121"/>
                    <a:pt x="783" y="121"/>
                  </a:cubicBezTo>
                  <a:cubicBezTo>
                    <a:pt x="778" y="118"/>
                    <a:pt x="778" y="118"/>
                    <a:pt x="778" y="118"/>
                  </a:cubicBezTo>
                  <a:cubicBezTo>
                    <a:pt x="780" y="135"/>
                    <a:pt x="780" y="135"/>
                    <a:pt x="780" y="135"/>
                  </a:cubicBezTo>
                  <a:cubicBezTo>
                    <a:pt x="771" y="148"/>
                    <a:pt x="771" y="148"/>
                    <a:pt x="771" y="148"/>
                  </a:cubicBezTo>
                  <a:cubicBezTo>
                    <a:pt x="781" y="151"/>
                    <a:pt x="781" y="151"/>
                    <a:pt x="781" y="151"/>
                  </a:cubicBezTo>
                  <a:cubicBezTo>
                    <a:pt x="786" y="167"/>
                    <a:pt x="786" y="167"/>
                    <a:pt x="786" y="167"/>
                  </a:cubicBezTo>
                  <a:cubicBezTo>
                    <a:pt x="789" y="168"/>
                    <a:pt x="789" y="168"/>
                    <a:pt x="789" y="168"/>
                  </a:cubicBezTo>
                  <a:cubicBezTo>
                    <a:pt x="789" y="179"/>
                    <a:pt x="789" y="179"/>
                    <a:pt x="789" y="179"/>
                  </a:cubicBezTo>
                  <a:cubicBezTo>
                    <a:pt x="795" y="187"/>
                    <a:pt x="795" y="187"/>
                    <a:pt x="795" y="187"/>
                  </a:cubicBezTo>
                  <a:cubicBezTo>
                    <a:pt x="786" y="197"/>
                    <a:pt x="786" y="197"/>
                    <a:pt x="786" y="197"/>
                  </a:cubicBezTo>
                  <a:cubicBezTo>
                    <a:pt x="797" y="222"/>
                    <a:pt x="797" y="222"/>
                    <a:pt x="797" y="222"/>
                  </a:cubicBezTo>
                  <a:cubicBezTo>
                    <a:pt x="786" y="244"/>
                    <a:pt x="786" y="244"/>
                    <a:pt x="786" y="244"/>
                  </a:cubicBezTo>
                  <a:cubicBezTo>
                    <a:pt x="780" y="244"/>
                    <a:pt x="780" y="244"/>
                    <a:pt x="780" y="244"/>
                  </a:cubicBezTo>
                  <a:cubicBezTo>
                    <a:pt x="780" y="241"/>
                    <a:pt x="780" y="241"/>
                    <a:pt x="780" y="241"/>
                  </a:cubicBezTo>
                  <a:cubicBezTo>
                    <a:pt x="758" y="250"/>
                    <a:pt x="758" y="250"/>
                    <a:pt x="758" y="250"/>
                  </a:cubicBezTo>
                  <a:cubicBezTo>
                    <a:pt x="756" y="256"/>
                    <a:pt x="756" y="256"/>
                    <a:pt x="756" y="256"/>
                  </a:cubicBezTo>
                  <a:cubicBezTo>
                    <a:pt x="761" y="261"/>
                    <a:pt x="761" y="261"/>
                    <a:pt x="761" y="261"/>
                  </a:cubicBezTo>
                  <a:cubicBezTo>
                    <a:pt x="761" y="275"/>
                    <a:pt x="761" y="275"/>
                    <a:pt x="761" y="275"/>
                  </a:cubicBezTo>
                  <a:cubicBezTo>
                    <a:pt x="758" y="275"/>
                    <a:pt x="758" y="275"/>
                    <a:pt x="758" y="275"/>
                  </a:cubicBezTo>
                  <a:cubicBezTo>
                    <a:pt x="761" y="286"/>
                    <a:pt x="761" y="286"/>
                    <a:pt x="761" y="286"/>
                  </a:cubicBezTo>
                  <a:cubicBezTo>
                    <a:pt x="761" y="302"/>
                    <a:pt x="761" y="302"/>
                    <a:pt x="761" y="302"/>
                  </a:cubicBezTo>
                  <a:cubicBezTo>
                    <a:pt x="767" y="308"/>
                    <a:pt x="767" y="308"/>
                    <a:pt x="767" y="308"/>
                  </a:cubicBezTo>
                  <a:cubicBezTo>
                    <a:pt x="761" y="324"/>
                    <a:pt x="761" y="324"/>
                    <a:pt x="761" y="324"/>
                  </a:cubicBezTo>
                  <a:cubicBezTo>
                    <a:pt x="750" y="324"/>
                    <a:pt x="750" y="324"/>
                    <a:pt x="750" y="324"/>
                  </a:cubicBezTo>
                  <a:cubicBezTo>
                    <a:pt x="739" y="316"/>
                    <a:pt x="739" y="316"/>
                    <a:pt x="739" y="316"/>
                  </a:cubicBezTo>
                  <a:cubicBezTo>
                    <a:pt x="736" y="316"/>
                    <a:pt x="736" y="316"/>
                    <a:pt x="736" y="316"/>
                  </a:cubicBezTo>
                  <a:cubicBezTo>
                    <a:pt x="725" y="304"/>
                    <a:pt x="725" y="304"/>
                    <a:pt x="725" y="304"/>
                  </a:cubicBezTo>
                  <a:cubicBezTo>
                    <a:pt x="725" y="304"/>
                    <a:pt x="716" y="309"/>
                    <a:pt x="703" y="310"/>
                  </a:cubicBezTo>
                  <a:cubicBezTo>
                    <a:pt x="703" y="310"/>
                    <a:pt x="706" y="317"/>
                    <a:pt x="712" y="320"/>
                  </a:cubicBezTo>
                  <a:cubicBezTo>
                    <a:pt x="718" y="323"/>
                    <a:pt x="723" y="331"/>
                    <a:pt x="723" y="335"/>
                  </a:cubicBezTo>
                  <a:cubicBezTo>
                    <a:pt x="717" y="338"/>
                    <a:pt x="717" y="338"/>
                    <a:pt x="717" y="338"/>
                  </a:cubicBezTo>
                  <a:cubicBezTo>
                    <a:pt x="715" y="346"/>
                    <a:pt x="715" y="346"/>
                    <a:pt x="715" y="346"/>
                  </a:cubicBezTo>
                  <a:cubicBezTo>
                    <a:pt x="715" y="346"/>
                    <a:pt x="723" y="352"/>
                    <a:pt x="726" y="354"/>
                  </a:cubicBezTo>
                  <a:cubicBezTo>
                    <a:pt x="720" y="360"/>
                    <a:pt x="720" y="360"/>
                    <a:pt x="720" y="360"/>
                  </a:cubicBezTo>
                  <a:cubicBezTo>
                    <a:pt x="720" y="362"/>
                    <a:pt x="720" y="362"/>
                    <a:pt x="720" y="362"/>
                  </a:cubicBezTo>
                  <a:cubicBezTo>
                    <a:pt x="723" y="362"/>
                    <a:pt x="723" y="362"/>
                    <a:pt x="723" y="362"/>
                  </a:cubicBezTo>
                  <a:cubicBezTo>
                    <a:pt x="723" y="362"/>
                    <a:pt x="721" y="365"/>
                    <a:pt x="721" y="365"/>
                  </a:cubicBezTo>
                  <a:cubicBezTo>
                    <a:pt x="720" y="365"/>
                    <a:pt x="722" y="374"/>
                    <a:pt x="722" y="374"/>
                  </a:cubicBezTo>
                  <a:cubicBezTo>
                    <a:pt x="726" y="374"/>
                    <a:pt x="726" y="374"/>
                    <a:pt x="726" y="374"/>
                  </a:cubicBezTo>
                  <a:cubicBezTo>
                    <a:pt x="731" y="379"/>
                    <a:pt x="731" y="379"/>
                    <a:pt x="731" y="379"/>
                  </a:cubicBezTo>
                  <a:cubicBezTo>
                    <a:pt x="742" y="379"/>
                    <a:pt x="742" y="379"/>
                    <a:pt x="742" y="379"/>
                  </a:cubicBezTo>
                  <a:cubicBezTo>
                    <a:pt x="739" y="381"/>
                    <a:pt x="739" y="381"/>
                    <a:pt x="739" y="381"/>
                  </a:cubicBezTo>
                  <a:cubicBezTo>
                    <a:pt x="739" y="384"/>
                    <a:pt x="739" y="384"/>
                    <a:pt x="739" y="384"/>
                  </a:cubicBezTo>
                  <a:cubicBezTo>
                    <a:pt x="725" y="385"/>
                    <a:pt x="725" y="385"/>
                    <a:pt x="725" y="385"/>
                  </a:cubicBezTo>
                  <a:cubicBezTo>
                    <a:pt x="728" y="390"/>
                    <a:pt x="728" y="390"/>
                    <a:pt x="728" y="390"/>
                  </a:cubicBezTo>
                  <a:cubicBezTo>
                    <a:pt x="720" y="388"/>
                    <a:pt x="720" y="388"/>
                    <a:pt x="720" y="388"/>
                  </a:cubicBezTo>
                  <a:cubicBezTo>
                    <a:pt x="716" y="384"/>
                    <a:pt x="716" y="384"/>
                    <a:pt x="716" y="384"/>
                  </a:cubicBezTo>
                  <a:cubicBezTo>
                    <a:pt x="703" y="383"/>
                    <a:pt x="703" y="383"/>
                    <a:pt x="703" y="383"/>
                  </a:cubicBezTo>
                  <a:cubicBezTo>
                    <a:pt x="700" y="388"/>
                    <a:pt x="700" y="388"/>
                    <a:pt x="700" y="388"/>
                  </a:cubicBezTo>
                  <a:cubicBezTo>
                    <a:pt x="692" y="389"/>
                    <a:pt x="692" y="389"/>
                    <a:pt x="692" y="389"/>
                  </a:cubicBezTo>
                  <a:cubicBezTo>
                    <a:pt x="689" y="382"/>
                    <a:pt x="689" y="382"/>
                    <a:pt x="689" y="382"/>
                  </a:cubicBezTo>
                  <a:cubicBezTo>
                    <a:pt x="682" y="377"/>
                    <a:pt x="682" y="377"/>
                    <a:pt x="682" y="377"/>
                  </a:cubicBezTo>
                  <a:cubicBezTo>
                    <a:pt x="675" y="376"/>
                    <a:pt x="675" y="376"/>
                    <a:pt x="675" y="376"/>
                  </a:cubicBezTo>
                  <a:cubicBezTo>
                    <a:pt x="676" y="382"/>
                    <a:pt x="676" y="382"/>
                    <a:pt x="676" y="382"/>
                  </a:cubicBezTo>
                  <a:cubicBezTo>
                    <a:pt x="665" y="384"/>
                    <a:pt x="665" y="384"/>
                    <a:pt x="665" y="384"/>
                  </a:cubicBezTo>
                  <a:cubicBezTo>
                    <a:pt x="663" y="389"/>
                    <a:pt x="663" y="389"/>
                    <a:pt x="663" y="389"/>
                  </a:cubicBezTo>
                  <a:cubicBezTo>
                    <a:pt x="692" y="395"/>
                    <a:pt x="692" y="395"/>
                    <a:pt x="692" y="395"/>
                  </a:cubicBezTo>
                  <a:cubicBezTo>
                    <a:pt x="693" y="405"/>
                    <a:pt x="693" y="405"/>
                    <a:pt x="693" y="405"/>
                  </a:cubicBezTo>
                  <a:cubicBezTo>
                    <a:pt x="687" y="410"/>
                    <a:pt x="687" y="410"/>
                    <a:pt x="687" y="410"/>
                  </a:cubicBezTo>
                  <a:cubicBezTo>
                    <a:pt x="687" y="415"/>
                    <a:pt x="687" y="415"/>
                    <a:pt x="687" y="415"/>
                  </a:cubicBezTo>
                  <a:cubicBezTo>
                    <a:pt x="683" y="419"/>
                    <a:pt x="683" y="419"/>
                    <a:pt x="683" y="419"/>
                  </a:cubicBezTo>
                  <a:cubicBezTo>
                    <a:pt x="670" y="419"/>
                    <a:pt x="670" y="419"/>
                    <a:pt x="670" y="419"/>
                  </a:cubicBezTo>
                  <a:cubicBezTo>
                    <a:pt x="668" y="414"/>
                    <a:pt x="668" y="414"/>
                    <a:pt x="668" y="414"/>
                  </a:cubicBezTo>
                  <a:cubicBezTo>
                    <a:pt x="660" y="413"/>
                    <a:pt x="660" y="413"/>
                    <a:pt x="660" y="413"/>
                  </a:cubicBezTo>
                  <a:cubicBezTo>
                    <a:pt x="654" y="406"/>
                    <a:pt x="654" y="406"/>
                    <a:pt x="654" y="406"/>
                  </a:cubicBezTo>
                  <a:cubicBezTo>
                    <a:pt x="636" y="404"/>
                    <a:pt x="636" y="404"/>
                    <a:pt x="636" y="404"/>
                  </a:cubicBezTo>
                  <a:cubicBezTo>
                    <a:pt x="619" y="398"/>
                    <a:pt x="619" y="398"/>
                    <a:pt x="619" y="398"/>
                  </a:cubicBezTo>
                  <a:cubicBezTo>
                    <a:pt x="612" y="393"/>
                    <a:pt x="612" y="393"/>
                    <a:pt x="612" y="393"/>
                  </a:cubicBezTo>
                  <a:cubicBezTo>
                    <a:pt x="604" y="393"/>
                    <a:pt x="604" y="393"/>
                    <a:pt x="604" y="393"/>
                  </a:cubicBezTo>
                  <a:cubicBezTo>
                    <a:pt x="599" y="401"/>
                    <a:pt x="599" y="401"/>
                    <a:pt x="599" y="401"/>
                  </a:cubicBezTo>
                  <a:cubicBezTo>
                    <a:pt x="600" y="408"/>
                    <a:pt x="600" y="408"/>
                    <a:pt x="600" y="408"/>
                  </a:cubicBezTo>
                  <a:cubicBezTo>
                    <a:pt x="602" y="411"/>
                    <a:pt x="602" y="411"/>
                    <a:pt x="602" y="411"/>
                  </a:cubicBezTo>
                  <a:cubicBezTo>
                    <a:pt x="604" y="420"/>
                    <a:pt x="604" y="420"/>
                    <a:pt x="604" y="420"/>
                  </a:cubicBezTo>
                  <a:cubicBezTo>
                    <a:pt x="599" y="423"/>
                    <a:pt x="599" y="423"/>
                    <a:pt x="599" y="423"/>
                  </a:cubicBezTo>
                  <a:cubicBezTo>
                    <a:pt x="593" y="422"/>
                    <a:pt x="593" y="422"/>
                    <a:pt x="593" y="422"/>
                  </a:cubicBezTo>
                  <a:cubicBezTo>
                    <a:pt x="599" y="414"/>
                    <a:pt x="599" y="414"/>
                    <a:pt x="599" y="414"/>
                  </a:cubicBezTo>
                  <a:cubicBezTo>
                    <a:pt x="597" y="408"/>
                    <a:pt x="597" y="408"/>
                    <a:pt x="597" y="408"/>
                  </a:cubicBezTo>
                  <a:cubicBezTo>
                    <a:pt x="592" y="407"/>
                    <a:pt x="592" y="407"/>
                    <a:pt x="592" y="407"/>
                  </a:cubicBezTo>
                  <a:cubicBezTo>
                    <a:pt x="589" y="400"/>
                    <a:pt x="589" y="400"/>
                    <a:pt x="589" y="400"/>
                  </a:cubicBezTo>
                  <a:cubicBezTo>
                    <a:pt x="575" y="384"/>
                    <a:pt x="575" y="384"/>
                    <a:pt x="575" y="384"/>
                  </a:cubicBezTo>
                  <a:cubicBezTo>
                    <a:pt x="565" y="376"/>
                    <a:pt x="565" y="376"/>
                    <a:pt x="565" y="376"/>
                  </a:cubicBezTo>
                  <a:cubicBezTo>
                    <a:pt x="557" y="370"/>
                    <a:pt x="557" y="370"/>
                    <a:pt x="557" y="370"/>
                  </a:cubicBezTo>
                  <a:cubicBezTo>
                    <a:pt x="549" y="362"/>
                    <a:pt x="549" y="362"/>
                    <a:pt x="549" y="362"/>
                  </a:cubicBezTo>
                  <a:cubicBezTo>
                    <a:pt x="541" y="360"/>
                    <a:pt x="541" y="360"/>
                    <a:pt x="541" y="360"/>
                  </a:cubicBezTo>
                  <a:cubicBezTo>
                    <a:pt x="528" y="354"/>
                    <a:pt x="528" y="354"/>
                    <a:pt x="528" y="354"/>
                  </a:cubicBezTo>
                  <a:cubicBezTo>
                    <a:pt x="517" y="357"/>
                    <a:pt x="517" y="357"/>
                    <a:pt x="517" y="357"/>
                  </a:cubicBezTo>
                  <a:cubicBezTo>
                    <a:pt x="493" y="356"/>
                    <a:pt x="493" y="356"/>
                    <a:pt x="493" y="356"/>
                  </a:cubicBezTo>
                  <a:cubicBezTo>
                    <a:pt x="490" y="359"/>
                    <a:pt x="490" y="359"/>
                    <a:pt x="490" y="359"/>
                  </a:cubicBezTo>
                  <a:cubicBezTo>
                    <a:pt x="462" y="359"/>
                    <a:pt x="462" y="359"/>
                    <a:pt x="462" y="359"/>
                  </a:cubicBezTo>
                  <a:cubicBezTo>
                    <a:pt x="456" y="362"/>
                    <a:pt x="456" y="362"/>
                    <a:pt x="456" y="362"/>
                  </a:cubicBezTo>
                  <a:cubicBezTo>
                    <a:pt x="456" y="366"/>
                    <a:pt x="456" y="366"/>
                    <a:pt x="456" y="366"/>
                  </a:cubicBezTo>
                  <a:cubicBezTo>
                    <a:pt x="451" y="370"/>
                    <a:pt x="451" y="370"/>
                    <a:pt x="451" y="370"/>
                  </a:cubicBezTo>
                  <a:cubicBezTo>
                    <a:pt x="443" y="370"/>
                    <a:pt x="443" y="370"/>
                    <a:pt x="443" y="370"/>
                  </a:cubicBezTo>
                  <a:cubicBezTo>
                    <a:pt x="441" y="376"/>
                    <a:pt x="441" y="376"/>
                    <a:pt x="441" y="376"/>
                  </a:cubicBezTo>
                  <a:cubicBezTo>
                    <a:pt x="432" y="373"/>
                    <a:pt x="432" y="373"/>
                    <a:pt x="432" y="373"/>
                  </a:cubicBezTo>
                  <a:cubicBezTo>
                    <a:pt x="433" y="365"/>
                    <a:pt x="433" y="365"/>
                    <a:pt x="433" y="365"/>
                  </a:cubicBezTo>
                  <a:cubicBezTo>
                    <a:pt x="429" y="361"/>
                    <a:pt x="429" y="361"/>
                    <a:pt x="429" y="361"/>
                  </a:cubicBezTo>
                  <a:cubicBezTo>
                    <a:pt x="428" y="352"/>
                    <a:pt x="428" y="352"/>
                    <a:pt x="428" y="352"/>
                  </a:cubicBezTo>
                  <a:cubicBezTo>
                    <a:pt x="424" y="348"/>
                    <a:pt x="424" y="348"/>
                    <a:pt x="424" y="348"/>
                  </a:cubicBezTo>
                  <a:cubicBezTo>
                    <a:pt x="424" y="356"/>
                    <a:pt x="424" y="356"/>
                    <a:pt x="424" y="356"/>
                  </a:cubicBezTo>
                  <a:cubicBezTo>
                    <a:pt x="425" y="371"/>
                    <a:pt x="425" y="371"/>
                    <a:pt x="425" y="371"/>
                  </a:cubicBezTo>
                  <a:cubicBezTo>
                    <a:pt x="428" y="372"/>
                    <a:pt x="428" y="372"/>
                    <a:pt x="428" y="372"/>
                  </a:cubicBezTo>
                  <a:cubicBezTo>
                    <a:pt x="423" y="376"/>
                    <a:pt x="423" y="376"/>
                    <a:pt x="423" y="376"/>
                  </a:cubicBezTo>
                  <a:cubicBezTo>
                    <a:pt x="422" y="381"/>
                    <a:pt x="422" y="381"/>
                    <a:pt x="422" y="381"/>
                  </a:cubicBezTo>
                  <a:cubicBezTo>
                    <a:pt x="417" y="386"/>
                    <a:pt x="417" y="386"/>
                    <a:pt x="417" y="386"/>
                  </a:cubicBezTo>
                  <a:cubicBezTo>
                    <a:pt x="401" y="387"/>
                    <a:pt x="401" y="387"/>
                    <a:pt x="401" y="387"/>
                  </a:cubicBezTo>
                  <a:cubicBezTo>
                    <a:pt x="401" y="390"/>
                    <a:pt x="401" y="390"/>
                    <a:pt x="401" y="390"/>
                  </a:cubicBezTo>
                  <a:cubicBezTo>
                    <a:pt x="408" y="391"/>
                    <a:pt x="408" y="391"/>
                    <a:pt x="408" y="391"/>
                  </a:cubicBezTo>
                  <a:cubicBezTo>
                    <a:pt x="411" y="406"/>
                    <a:pt x="411" y="406"/>
                    <a:pt x="411" y="406"/>
                  </a:cubicBezTo>
                  <a:cubicBezTo>
                    <a:pt x="411" y="406"/>
                    <a:pt x="406" y="408"/>
                    <a:pt x="404" y="410"/>
                  </a:cubicBezTo>
                  <a:cubicBezTo>
                    <a:pt x="403" y="412"/>
                    <a:pt x="396" y="419"/>
                    <a:pt x="396" y="419"/>
                  </a:cubicBezTo>
                  <a:cubicBezTo>
                    <a:pt x="397" y="426"/>
                    <a:pt x="397" y="426"/>
                    <a:pt x="397" y="426"/>
                  </a:cubicBezTo>
                  <a:cubicBezTo>
                    <a:pt x="404" y="427"/>
                    <a:pt x="404" y="427"/>
                    <a:pt x="404" y="427"/>
                  </a:cubicBezTo>
                  <a:cubicBezTo>
                    <a:pt x="408" y="433"/>
                    <a:pt x="408" y="433"/>
                    <a:pt x="408" y="433"/>
                  </a:cubicBezTo>
                  <a:cubicBezTo>
                    <a:pt x="402" y="435"/>
                    <a:pt x="402" y="435"/>
                    <a:pt x="402" y="435"/>
                  </a:cubicBezTo>
                  <a:cubicBezTo>
                    <a:pt x="402" y="442"/>
                    <a:pt x="402" y="442"/>
                    <a:pt x="402" y="442"/>
                  </a:cubicBezTo>
                  <a:cubicBezTo>
                    <a:pt x="396" y="444"/>
                    <a:pt x="396" y="444"/>
                    <a:pt x="396" y="444"/>
                  </a:cubicBezTo>
                  <a:cubicBezTo>
                    <a:pt x="390" y="439"/>
                    <a:pt x="390" y="439"/>
                    <a:pt x="390" y="439"/>
                  </a:cubicBezTo>
                  <a:cubicBezTo>
                    <a:pt x="392" y="446"/>
                    <a:pt x="392" y="446"/>
                    <a:pt x="392" y="446"/>
                  </a:cubicBezTo>
                  <a:cubicBezTo>
                    <a:pt x="386" y="448"/>
                    <a:pt x="386" y="448"/>
                    <a:pt x="386" y="448"/>
                  </a:cubicBezTo>
                  <a:cubicBezTo>
                    <a:pt x="381" y="447"/>
                    <a:pt x="381" y="447"/>
                    <a:pt x="381" y="447"/>
                  </a:cubicBezTo>
                  <a:cubicBezTo>
                    <a:pt x="374" y="457"/>
                    <a:pt x="374" y="457"/>
                    <a:pt x="374" y="457"/>
                  </a:cubicBezTo>
                  <a:cubicBezTo>
                    <a:pt x="372" y="474"/>
                    <a:pt x="372" y="474"/>
                    <a:pt x="372" y="474"/>
                  </a:cubicBezTo>
                  <a:cubicBezTo>
                    <a:pt x="366" y="471"/>
                    <a:pt x="366" y="471"/>
                    <a:pt x="366" y="471"/>
                  </a:cubicBezTo>
                  <a:cubicBezTo>
                    <a:pt x="358" y="478"/>
                    <a:pt x="358" y="478"/>
                    <a:pt x="358" y="478"/>
                  </a:cubicBezTo>
                  <a:cubicBezTo>
                    <a:pt x="350" y="466"/>
                    <a:pt x="350" y="466"/>
                    <a:pt x="350" y="466"/>
                  </a:cubicBezTo>
                  <a:cubicBezTo>
                    <a:pt x="350" y="473"/>
                    <a:pt x="350" y="473"/>
                    <a:pt x="350" y="473"/>
                  </a:cubicBezTo>
                  <a:cubicBezTo>
                    <a:pt x="344" y="472"/>
                    <a:pt x="344" y="472"/>
                    <a:pt x="344" y="472"/>
                  </a:cubicBezTo>
                  <a:cubicBezTo>
                    <a:pt x="340" y="466"/>
                    <a:pt x="340" y="466"/>
                    <a:pt x="340" y="466"/>
                  </a:cubicBezTo>
                  <a:cubicBezTo>
                    <a:pt x="335" y="462"/>
                    <a:pt x="335" y="462"/>
                    <a:pt x="335" y="462"/>
                  </a:cubicBezTo>
                  <a:cubicBezTo>
                    <a:pt x="335" y="462"/>
                    <a:pt x="340" y="448"/>
                    <a:pt x="340" y="448"/>
                  </a:cubicBezTo>
                  <a:cubicBezTo>
                    <a:pt x="340" y="447"/>
                    <a:pt x="325" y="445"/>
                    <a:pt x="325" y="445"/>
                  </a:cubicBezTo>
                  <a:cubicBezTo>
                    <a:pt x="317" y="440"/>
                    <a:pt x="317" y="440"/>
                    <a:pt x="317" y="440"/>
                  </a:cubicBezTo>
                  <a:cubicBezTo>
                    <a:pt x="309" y="441"/>
                    <a:pt x="309" y="441"/>
                    <a:pt x="309" y="441"/>
                  </a:cubicBezTo>
                  <a:cubicBezTo>
                    <a:pt x="301" y="438"/>
                    <a:pt x="301" y="438"/>
                    <a:pt x="301" y="438"/>
                  </a:cubicBezTo>
                  <a:cubicBezTo>
                    <a:pt x="302" y="433"/>
                    <a:pt x="302" y="433"/>
                    <a:pt x="302" y="433"/>
                  </a:cubicBezTo>
                  <a:cubicBezTo>
                    <a:pt x="295" y="433"/>
                    <a:pt x="295" y="433"/>
                    <a:pt x="295" y="433"/>
                  </a:cubicBezTo>
                  <a:cubicBezTo>
                    <a:pt x="295" y="433"/>
                    <a:pt x="293" y="426"/>
                    <a:pt x="293" y="426"/>
                  </a:cubicBezTo>
                  <a:cubicBezTo>
                    <a:pt x="293" y="425"/>
                    <a:pt x="295" y="421"/>
                    <a:pt x="295" y="421"/>
                  </a:cubicBezTo>
                  <a:cubicBezTo>
                    <a:pt x="286" y="417"/>
                    <a:pt x="286" y="417"/>
                    <a:pt x="286" y="417"/>
                  </a:cubicBezTo>
                  <a:cubicBezTo>
                    <a:pt x="285" y="410"/>
                    <a:pt x="285" y="410"/>
                    <a:pt x="285" y="410"/>
                  </a:cubicBezTo>
                  <a:cubicBezTo>
                    <a:pt x="282" y="406"/>
                    <a:pt x="282" y="406"/>
                    <a:pt x="282" y="406"/>
                  </a:cubicBezTo>
                  <a:cubicBezTo>
                    <a:pt x="277" y="408"/>
                    <a:pt x="277" y="408"/>
                    <a:pt x="277" y="408"/>
                  </a:cubicBezTo>
                  <a:cubicBezTo>
                    <a:pt x="267" y="405"/>
                    <a:pt x="267" y="405"/>
                    <a:pt x="267" y="405"/>
                  </a:cubicBezTo>
                  <a:cubicBezTo>
                    <a:pt x="265" y="401"/>
                    <a:pt x="265" y="401"/>
                    <a:pt x="265" y="401"/>
                  </a:cubicBezTo>
                  <a:cubicBezTo>
                    <a:pt x="261" y="405"/>
                    <a:pt x="261" y="405"/>
                    <a:pt x="261" y="405"/>
                  </a:cubicBezTo>
                  <a:cubicBezTo>
                    <a:pt x="278" y="413"/>
                    <a:pt x="278" y="413"/>
                    <a:pt x="278" y="413"/>
                  </a:cubicBezTo>
                  <a:cubicBezTo>
                    <a:pt x="276" y="417"/>
                    <a:pt x="276" y="417"/>
                    <a:pt x="276" y="417"/>
                  </a:cubicBezTo>
                  <a:cubicBezTo>
                    <a:pt x="281" y="421"/>
                    <a:pt x="281" y="421"/>
                    <a:pt x="281" y="421"/>
                  </a:cubicBezTo>
                  <a:cubicBezTo>
                    <a:pt x="286" y="420"/>
                    <a:pt x="286" y="420"/>
                    <a:pt x="286" y="420"/>
                  </a:cubicBezTo>
                  <a:cubicBezTo>
                    <a:pt x="286" y="424"/>
                    <a:pt x="286" y="424"/>
                    <a:pt x="286" y="424"/>
                  </a:cubicBezTo>
                  <a:cubicBezTo>
                    <a:pt x="282" y="424"/>
                    <a:pt x="282" y="424"/>
                    <a:pt x="282" y="424"/>
                  </a:cubicBezTo>
                  <a:cubicBezTo>
                    <a:pt x="282" y="432"/>
                    <a:pt x="282" y="432"/>
                    <a:pt x="282" y="432"/>
                  </a:cubicBezTo>
                  <a:cubicBezTo>
                    <a:pt x="274" y="430"/>
                    <a:pt x="274" y="430"/>
                    <a:pt x="274" y="430"/>
                  </a:cubicBezTo>
                  <a:cubicBezTo>
                    <a:pt x="274" y="421"/>
                    <a:pt x="274" y="421"/>
                    <a:pt x="274" y="421"/>
                  </a:cubicBezTo>
                  <a:cubicBezTo>
                    <a:pt x="265" y="413"/>
                    <a:pt x="265" y="413"/>
                    <a:pt x="265" y="413"/>
                  </a:cubicBezTo>
                  <a:cubicBezTo>
                    <a:pt x="239" y="411"/>
                    <a:pt x="239" y="411"/>
                    <a:pt x="239" y="411"/>
                  </a:cubicBezTo>
                  <a:cubicBezTo>
                    <a:pt x="231" y="404"/>
                    <a:pt x="231" y="404"/>
                    <a:pt x="231" y="404"/>
                  </a:cubicBezTo>
                  <a:cubicBezTo>
                    <a:pt x="229" y="408"/>
                    <a:pt x="229" y="408"/>
                    <a:pt x="229" y="408"/>
                  </a:cubicBezTo>
                  <a:cubicBezTo>
                    <a:pt x="233" y="413"/>
                    <a:pt x="233" y="413"/>
                    <a:pt x="233" y="413"/>
                  </a:cubicBezTo>
                  <a:cubicBezTo>
                    <a:pt x="231" y="419"/>
                    <a:pt x="231" y="419"/>
                    <a:pt x="231" y="419"/>
                  </a:cubicBezTo>
                  <a:cubicBezTo>
                    <a:pt x="214" y="414"/>
                    <a:pt x="214" y="414"/>
                    <a:pt x="214" y="414"/>
                  </a:cubicBezTo>
                  <a:cubicBezTo>
                    <a:pt x="204" y="414"/>
                    <a:pt x="204" y="414"/>
                    <a:pt x="204" y="414"/>
                  </a:cubicBezTo>
                  <a:cubicBezTo>
                    <a:pt x="196" y="417"/>
                    <a:pt x="196" y="417"/>
                    <a:pt x="196" y="417"/>
                  </a:cubicBezTo>
                  <a:cubicBezTo>
                    <a:pt x="195" y="405"/>
                    <a:pt x="195" y="405"/>
                    <a:pt x="195" y="405"/>
                  </a:cubicBezTo>
                  <a:cubicBezTo>
                    <a:pt x="182" y="410"/>
                    <a:pt x="182" y="410"/>
                    <a:pt x="182" y="410"/>
                  </a:cubicBezTo>
                  <a:cubicBezTo>
                    <a:pt x="181" y="417"/>
                    <a:pt x="181" y="417"/>
                    <a:pt x="181" y="417"/>
                  </a:cubicBezTo>
                  <a:cubicBezTo>
                    <a:pt x="181" y="417"/>
                    <a:pt x="176" y="419"/>
                    <a:pt x="176" y="420"/>
                  </a:cubicBezTo>
                  <a:cubicBezTo>
                    <a:pt x="176" y="420"/>
                    <a:pt x="174" y="427"/>
                    <a:pt x="174" y="427"/>
                  </a:cubicBezTo>
                  <a:cubicBezTo>
                    <a:pt x="177" y="431"/>
                    <a:pt x="177" y="431"/>
                    <a:pt x="177" y="431"/>
                  </a:cubicBezTo>
                  <a:cubicBezTo>
                    <a:pt x="172" y="436"/>
                    <a:pt x="172" y="436"/>
                    <a:pt x="172" y="436"/>
                  </a:cubicBezTo>
                  <a:cubicBezTo>
                    <a:pt x="158" y="432"/>
                    <a:pt x="158" y="432"/>
                    <a:pt x="158" y="432"/>
                  </a:cubicBezTo>
                  <a:cubicBezTo>
                    <a:pt x="147" y="441"/>
                    <a:pt x="147" y="441"/>
                    <a:pt x="147" y="441"/>
                  </a:cubicBezTo>
                  <a:cubicBezTo>
                    <a:pt x="137" y="441"/>
                    <a:pt x="137" y="441"/>
                    <a:pt x="137" y="441"/>
                  </a:cubicBezTo>
                  <a:cubicBezTo>
                    <a:pt x="133" y="450"/>
                    <a:pt x="133" y="450"/>
                    <a:pt x="133" y="450"/>
                  </a:cubicBezTo>
                  <a:cubicBezTo>
                    <a:pt x="125" y="452"/>
                    <a:pt x="125" y="452"/>
                    <a:pt x="125" y="452"/>
                  </a:cubicBezTo>
                  <a:cubicBezTo>
                    <a:pt x="128" y="434"/>
                    <a:pt x="128" y="434"/>
                    <a:pt x="128" y="434"/>
                  </a:cubicBezTo>
                  <a:cubicBezTo>
                    <a:pt x="121" y="432"/>
                    <a:pt x="121" y="432"/>
                    <a:pt x="121" y="432"/>
                  </a:cubicBezTo>
                  <a:cubicBezTo>
                    <a:pt x="117" y="434"/>
                    <a:pt x="117" y="434"/>
                    <a:pt x="117" y="434"/>
                  </a:cubicBezTo>
                  <a:cubicBezTo>
                    <a:pt x="121" y="437"/>
                    <a:pt x="121" y="437"/>
                    <a:pt x="121" y="437"/>
                  </a:cubicBezTo>
                  <a:cubicBezTo>
                    <a:pt x="119" y="445"/>
                    <a:pt x="119" y="445"/>
                    <a:pt x="119" y="445"/>
                  </a:cubicBezTo>
                  <a:cubicBezTo>
                    <a:pt x="121" y="450"/>
                    <a:pt x="121" y="450"/>
                    <a:pt x="121" y="450"/>
                  </a:cubicBezTo>
                  <a:cubicBezTo>
                    <a:pt x="116" y="451"/>
                    <a:pt x="116" y="451"/>
                    <a:pt x="116" y="451"/>
                  </a:cubicBezTo>
                  <a:cubicBezTo>
                    <a:pt x="111" y="461"/>
                    <a:pt x="111" y="461"/>
                    <a:pt x="111" y="461"/>
                  </a:cubicBezTo>
                  <a:cubicBezTo>
                    <a:pt x="103" y="458"/>
                    <a:pt x="103" y="458"/>
                    <a:pt x="103" y="458"/>
                  </a:cubicBezTo>
                  <a:cubicBezTo>
                    <a:pt x="103" y="463"/>
                    <a:pt x="103" y="463"/>
                    <a:pt x="103" y="463"/>
                  </a:cubicBezTo>
                  <a:cubicBezTo>
                    <a:pt x="113" y="467"/>
                    <a:pt x="113" y="467"/>
                    <a:pt x="113" y="467"/>
                  </a:cubicBezTo>
                  <a:cubicBezTo>
                    <a:pt x="116" y="477"/>
                    <a:pt x="116" y="477"/>
                    <a:pt x="116" y="477"/>
                  </a:cubicBezTo>
                  <a:cubicBezTo>
                    <a:pt x="105" y="489"/>
                    <a:pt x="105" y="489"/>
                    <a:pt x="105" y="489"/>
                  </a:cubicBezTo>
                  <a:cubicBezTo>
                    <a:pt x="94" y="486"/>
                    <a:pt x="94" y="486"/>
                    <a:pt x="94" y="486"/>
                  </a:cubicBezTo>
                  <a:cubicBezTo>
                    <a:pt x="86" y="498"/>
                    <a:pt x="86" y="498"/>
                    <a:pt x="86" y="498"/>
                  </a:cubicBezTo>
                  <a:cubicBezTo>
                    <a:pt x="78" y="493"/>
                    <a:pt x="78" y="493"/>
                    <a:pt x="78" y="493"/>
                  </a:cubicBezTo>
                  <a:cubicBezTo>
                    <a:pt x="75" y="484"/>
                    <a:pt x="75" y="484"/>
                    <a:pt x="75" y="484"/>
                  </a:cubicBezTo>
                  <a:cubicBezTo>
                    <a:pt x="77" y="476"/>
                    <a:pt x="77" y="476"/>
                    <a:pt x="77" y="476"/>
                  </a:cubicBezTo>
                  <a:cubicBezTo>
                    <a:pt x="74" y="462"/>
                    <a:pt x="74" y="462"/>
                    <a:pt x="74" y="462"/>
                  </a:cubicBezTo>
                  <a:cubicBezTo>
                    <a:pt x="68" y="455"/>
                    <a:pt x="68" y="455"/>
                    <a:pt x="68" y="455"/>
                  </a:cubicBezTo>
                  <a:cubicBezTo>
                    <a:pt x="60" y="455"/>
                    <a:pt x="60" y="455"/>
                    <a:pt x="60" y="455"/>
                  </a:cubicBezTo>
                  <a:cubicBezTo>
                    <a:pt x="57" y="450"/>
                    <a:pt x="57" y="450"/>
                    <a:pt x="57" y="450"/>
                  </a:cubicBezTo>
                  <a:cubicBezTo>
                    <a:pt x="49" y="448"/>
                    <a:pt x="49" y="448"/>
                    <a:pt x="49" y="448"/>
                  </a:cubicBezTo>
                  <a:cubicBezTo>
                    <a:pt x="49" y="448"/>
                    <a:pt x="46" y="443"/>
                    <a:pt x="46" y="443"/>
                  </a:cubicBezTo>
                  <a:cubicBezTo>
                    <a:pt x="46" y="442"/>
                    <a:pt x="37" y="438"/>
                    <a:pt x="37" y="438"/>
                  </a:cubicBezTo>
                  <a:cubicBezTo>
                    <a:pt x="31" y="443"/>
                    <a:pt x="31" y="443"/>
                    <a:pt x="31" y="443"/>
                  </a:cubicBezTo>
                  <a:cubicBezTo>
                    <a:pt x="34" y="449"/>
                    <a:pt x="34" y="449"/>
                    <a:pt x="34" y="449"/>
                  </a:cubicBezTo>
                  <a:cubicBezTo>
                    <a:pt x="29" y="457"/>
                    <a:pt x="29" y="457"/>
                    <a:pt x="29" y="457"/>
                  </a:cubicBezTo>
                  <a:cubicBezTo>
                    <a:pt x="7" y="461"/>
                    <a:pt x="7" y="461"/>
                    <a:pt x="7" y="461"/>
                  </a:cubicBezTo>
                  <a:cubicBezTo>
                    <a:pt x="4" y="454"/>
                    <a:pt x="4" y="454"/>
                    <a:pt x="4" y="454"/>
                  </a:cubicBezTo>
                  <a:cubicBezTo>
                    <a:pt x="0" y="453"/>
                    <a:pt x="0" y="453"/>
                    <a:pt x="0" y="453"/>
                  </a:cubicBezTo>
                  <a:cubicBezTo>
                    <a:pt x="0" y="447"/>
                    <a:pt x="0" y="447"/>
                    <a:pt x="0" y="447"/>
                  </a:cubicBezTo>
                  <a:cubicBezTo>
                    <a:pt x="1" y="447"/>
                    <a:pt x="5" y="444"/>
                    <a:pt x="5" y="444"/>
                  </a:cubicBezTo>
                  <a:cubicBezTo>
                    <a:pt x="7" y="437"/>
                    <a:pt x="7" y="437"/>
                    <a:pt x="7" y="437"/>
                  </a:cubicBezTo>
                  <a:cubicBezTo>
                    <a:pt x="3" y="435"/>
                    <a:pt x="3" y="435"/>
                    <a:pt x="3" y="435"/>
                  </a:cubicBezTo>
                  <a:cubicBezTo>
                    <a:pt x="13" y="426"/>
                    <a:pt x="13" y="426"/>
                    <a:pt x="13" y="426"/>
                  </a:cubicBezTo>
                  <a:cubicBezTo>
                    <a:pt x="24" y="426"/>
                    <a:pt x="24" y="426"/>
                    <a:pt x="24" y="426"/>
                  </a:cubicBezTo>
                  <a:cubicBezTo>
                    <a:pt x="32" y="418"/>
                    <a:pt x="32" y="418"/>
                    <a:pt x="32" y="418"/>
                  </a:cubicBezTo>
                  <a:cubicBezTo>
                    <a:pt x="41" y="414"/>
                    <a:pt x="41" y="414"/>
                    <a:pt x="41" y="414"/>
                  </a:cubicBezTo>
                  <a:cubicBezTo>
                    <a:pt x="47" y="415"/>
                    <a:pt x="47" y="415"/>
                    <a:pt x="47" y="415"/>
                  </a:cubicBezTo>
                  <a:cubicBezTo>
                    <a:pt x="49" y="422"/>
                    <a:pt x="49" y="422"/>
                    <a:pt x="49" y="422"/>
                  </a:cubicBezTo>
                  <a:cubicBezTo>
                    <a:pt x="58" y="425"/>
                    <a:pt x="58" y="425"/>
                    <a:pt x="58" y="425"/>
                  </a:cubicBezTo>
                  <a:cubicBezTo>
                    <a:pt x="58" y="425"/>
                    <a:pt x="68" y="411"/>
                    <a:pt x="68" y="411"/>
                  </a:cubicBezTo>
                  <a:cubicBezTo>
                    <a:pt x="68" y="411"/>
                    <a:pt x="78" y="414"/>
                    <a:pt x="78" y="414"/>
                  </a:cubicBezTo>
                  <a:cubicBezTo>
                    <a:pt x="78" y="414"/>
                    <a:pt x="86" y="407"/>
                    <a:pt x="86" y="407"/>
                  </a:cubicBezTo>
                  <a:cubicBezTo>
                    <a:pt x="86" y="407"/>
                    <a:pt x="93" y="405"/>
                    <a:pt x="93" y="405"/>
                  </a:cubicBezTo>
                  <a:cubicBezTo>
                    <a:pt x="99" y="397"/>
                    <a:pt x="99" y="397"/>
                    <a:pt x="99" y="397"/>
                  </a:cubicBezTo>
                  <a:cubicBezTo>
                    <a:pt x="109" y="395"/>
                    <a:pt x="109" y="395"/>
                    <a:pt x="109" y="395"/>
                  </a:cubicBezTo>
                  <a:cubicBezTo>
                    <a:pt x="119" y="381"/>
                    <a:pt x="119" y="381"/>
                    <a:pt x="119" y="381"/>
                  </a:cubicBezTo>
                  <a:cubicBezTo>
                    <a:pt x="117" y="376"/>
                    <a:pt x="117" y="376"/>
                    <a:pt x="117" y="376"/>
                  </a:cubicBezTo>
                  <a:cubicBezTo>
                    <a:pt x="123" y="373"/>
                    <a:pt x="123" y="373"/>
                    <a:pt x="123" y="373"/>
                  </a:cubicBezTo>
                  <a:cubicBezTo>
                    <a:pt x="129" y="375"/>
                    <a:pt x="129" y="375"/>
                    <a:pt x="129" y="375"/>
                  </a:cubicBezTo>
                  <a:cubicBezTo>
                    <a:pt x="140" y="364"/>
                    <a:pt x="140" y="364"/>
                    <a:pt x="140" y="364"/>
                  </a:cubicBezTo>
                  <a:cubicBezTo>
                    <a:pt x="141" y="353"/>
                    <a:pt x="141" y="353"/>
                    <a:pt x="141" y="353"/>
                  </a:cubicBezTo>
                  <a:cubicBezTo>
                    <a:pt x="146" y="351"/>
                    <a:pt x="146" y="351"/>
                    <a:pt x="146" y="351"/>
                  </a:cubicBezTo>
                  <a:cubicBezTo>
                    <a:pt x="146" y="341"/>
                    <a:pt x="146" y="341"/>
                    <a:pt x="146" y="341"/>
                  </a:cubicBezTo>
                  <a:cubicBezTo>
                    <a:pt x="150" y="338"/>
                    <a:pt x="150" y="338"/>
                    <a:pt x="150" y="338"/>
                  </a:cubicBezTo>
                  <a:cubicBezTo>
                    <a:pt x="151" y="342"/>
                    <a:pt x="151" y="342"/>
                    <a:pt x="151" y="342"/>
                  </a:cubicBezTo>
                  <a:cubicBezTo>
                    <a:pt x="161" y="338"/>
                    <a:pt x="161" y="338"/>
                    <a:pt x="161" y="338"/>
                  </a:cubicBezTo>
                  <a:cubicBezTo>
                    <a:pt x="165" y="341"/>
                    <a:pt x="165" y="341"/>
                    <a:pt x="165" y="341"/>
                  </a:cubicBezTo>
                  <a:cubicBezTo>
                    <a:pt x="166" y="331"/>
                    <a:pt x="166" y="331"/>
                    <a:pt x="166" y="331"/>
                  </a:cubicBezTo>
                  <a:cubicBezTo>
                    <a:pt x="166" y="331"/>
                    <a:pt x="175" y="333"/>
                    <a:pt x="175" y="333"/>
                  </a:cubicBezTo>
                  <a:cubicBezTo>
                    <a:pt x="175" y="333"/>
                    <a:pt x="181" y="328"/>
                    <a:pt x="181" y="328"/>
                  </a:cubicBezTo>
                  <a:cubicBezTo>
                    <a:pt x="181" y="328"/>
                    <a:pt x="185" y="336"/>
                    <a:pt x="185" y="336"/>
                  </a:cubicBezTo>
                  <a:cubicBezTo>
                    <a:pt x="186" y="336"/>
                    <a:pt x="195" y="329"/>
                    <a:pt x="195" y="328"/>
                  </a:cubicBezTo>
                  <a:cubicBezTo>
                    <a:pt x="196" y="328"/>
                    <a:pt x="197" y="316"/>
                    <a:pt x="197" y="315"/>
                  </a:cubicBezTo>
                  <a:cubicBezTo>
                    <a:pt x="198" y="315"/>
                    <a:pt x="207" y="311"/>
                    <a:pt x="207" y="311"/>
                  </a:cubicBezTo>
                  <a:cubicBezTo>
                    <a:pt x="213" y="311"/>
                    <a:pt x="213" y="311"/>
                    <a:pt x="213" y="311"/>
                  </a:cubicBezTo>
                  <a:cubicBezTo>
                    <a:pt x="222" y="303"/>
                    <a:pt x="222" y="303"/>
                    <a:pt x="222" y="303"/>
                  </a:cubicBezTo>
                  <a:cubicBezTo>
                    <a:pt x="222" y="298"/>
                    <a:pt x="222" y="298"/>
                    <a:pt x="222" y="298"/>
                  </a:cubicBezTo>
                  <a:cubicBezTo>
                    <a:pt x="240" y="287"/>
                    <a:pt x="240" y="287"/>
                    <a:pt x="240" y="287"/>
                  </a:cubicBezTo>
                  <a:cubicBezTo>
                    <a:pt x="246" y="272"/>
                    <a:pt x="246" y="272"/>
                    <a:pt x="246" y="272"/>
                  </a:cubicBezTo>
                  <a:cubicBezTo>
                    <a:pt x="246" y="272"/>
                    <a:pt x="245" y="252"/>
                    <a:pt x="246" y="252"/>
                  </a:cubicBezTo>
                  <a:cubicBezTo>
                    <a:pt x="246" y="251"/>
                    <a:pt x="251" y="248"/>
                    <a:pt x="251" y="248"/>
                  </a:cubicBezTo>
                  <a:cubicBezTo>
                    <a:pt x="251" y="248"/>
                    <a:pt x="254" y="229"/>
                    <a:pt x="254" y="229"/>
                  </a:cubicBezTo>
                  <a:cubicBezTo>
                    <a:pt x="255" y="229"/>
                    <a:pt x="259" y="226"/>
                    <a:pt x="259" y="226"/>
                  </a:cubicBezTo>
                  <a:cubicBezTo>
                    <a:pt x="272" y="231"/>
                    <a:pt x="272" y="231"/>
                    <a:pt x="272" y="231"/>
                  </a:cubicBezTo>
                  <a:cubicBezTo>
                    <a:pt x="278" y="230"/>
                    <a:pt x="278" y="230"/>
                    <a:pt x="278" y="230"/>
                  </a:cubicBezTo>
                  <a:cubicBezTo>
                    <a:pt x="285" y="238"/>
                    <a:pt x="285" y="238"/>
                    <a:pt x="285" y="238"/>
                  </a:cubicBezTo>
                  <a:cubicBezTo>
                    <a:pt x="294" y="238"/>
                    <a:pt x="294" y="238"/>
                    <a:pt x="294" y="238"/>
                  </a:cubicBezTo>
                  <a:cubicBezTo>
                    <a:pt x="305" y="227"/>
                    <a:pt x="305" y="227"/>
                    <a:pt x="305" y="227"/>
                  </a:cubicBezTo>
                  <a:cubicBezTo>
                    <a:pt x="305" y="227"/>
                    <a:pt x="312" y="225"/>
                    <a:pt x="312" y="226"/>
                  </a:cubicBezTo>
                  <a:cubicBezTo>
                    <a:pt x="313" y="226"/>
                    <a:pt x="315" y="228"/>
                    <a:pt x="315" y="228"/>
                  </a:cubicBezTo>
                  <a:cubicBezTo>
                    <a:pt x="311" y="238"/>
                    <a:pt x="311" y="238"/>
                    <a:pt x="311" y="238"/>
                  </a:cubicBezTo>
                  <a:cubicBezTo>
                    <a:pt x="315" y="236"/>
                    <a:pt x="315" y="236"/>
                    <a:pt x="315" y="236"/>
                  </a:cubicBezTo>
                  <a:cubicBezTo>
                    <a:pt x="322" y="222"/>
                    <a:pt x="322" y="222"/>
                    <a:pt x="322" y="222"/>
                  </a:cubicBezTo>
                  <a:cubicBezTo>
                    <a:pt x="341" y="223"/>
                    <a:pt x="341" y="223"/>
                    <a:pt x="341" y="223"/>
                  </a:cubicBezTo>
                  <a:cubicBezTo>
                    <a:pt x="336" y="219"/>
                    <a:pt x="336" y="219"/>
                    <a:pt x="336" y="219"/>
                  </a:cubicBezTo>
                  <a:cubicBezTo>
                    <a:pt x="318" y="219"/>
                    <a:pt x="318" y="219"/>
                    <a:pt x="318" y="219"/>
                  </a:cubicBezTo>
                  <a:cubicBezTo>
                    <a:pt x="312" y="205"/>
                    <a:pt x="312" y="205"/>
                    <a:pt x="312" y="205"/>
                  </a:cubicBezTo>
                  <a:cubicBezTo>
                    <a:pt x="311" y="199"/>
                    <a:pt x="311" y="199"/>
                    <a:pt x="311" y="199"/>
                  </a:cubicBezTo>
                  <a:cubicBezTo>
                    <a:pt x="316" y="200"/>
                    <a:pt x="316" y="200"/>
                    <a:pt x="316" y="200"/>
                  </a:cubicBezTo>
                  <a:cubicBezTo>
                    <a:pt x="321" y="187"/>
                    <a:pt x="321" y="187"/>
                    <a:pt x="321" y="187"/>
                  </a:cubicBezTo>
                  <a:cubicBezTo>
                    <a:pt x="337" y="186"/>
                    <a:pt x="337" y="186"/>
                    <a:pt x="337" y="186"/>
                  </a:cubicBezTo>
                  <a:cubicBezTo>
                    <a:pt x="348" y="190"/>
                    <a:pt x="348" y="190"/>
                    <a:pt x="348" y="190"/>
                  </a:cubicBezTo>
                  <a:cubicBezTo>
                    <a:pt x="351" y="186"/>
                    <a:pt x="351" y="186"/>
                    <a:pt x="351" y="186"/>
                  </a:cubicBezTo>
                  <a:cubicBezTo>
                    <a:pt x="373" y="188"/>
                    <a:pt x="373" y="188"/>
                    <a:pt x="373" y="188"/>
                  </a:cubicBezTo>
                  <a:cubicBezTo>
                    <a:pt x="379" y="192"/>
                    <a:pt x="379" y="192"/>
                    <a:pt x="379" y="192"/>
                  </a:cubicBezTo>
                  <a:cubicBezTo>
                    <a:pt x="381" y="188"/>
                    <a:pt x="381" y="188"/>
                    <a:pt x="381" y="188"/>
                  </a:cubicBezTo>
                  <a:cubicBezTo>
                    <a:pt x="400" y="188"/>
                    <a:pt x="400" y="188"/>
                    <a:pt x="400" y="188"/>
                  </a:cubicBezTo>
                  <a:cubicBezTo>
                    <a:pt x="406" y="192"/>
                    <a:pt x="406" y="192"/>
                    <a:pt x="406" y="192"/>
                  </a:cubicBezTo>
                  <a:cubicBezTo>
                    <a:pt x="432" y="198"/>
                    <a:pt x="432" y="198"/>
                    <a:pt x="432" y="198"/>
                  </a:cubicBezTo>
                  <a:cubicBezTo>
                    <a:pt x="433" y="194"/>
                    <a:pt x="433" y="194"/>
                    <a:pt x="433" y="194"/>
                  </a:cubicBezTo>
                  <a:cubicBezTo>
                    <a:pt x="448" y="199"/>
                    <a:pt x="448" y="199"/>
                    <a:pt x="448" y="199"/>
                  </a:cubicBezTo>
                  <a:cubicBezTo>
                    <a:pt x="448" y="204"/>
                    <a:pt x="448" y="204"/>
                    <a:pt x="448" y="204"/>
                  </a:cubicBezTo>
                  <a:cubicBezTo>
                    <a:pt x="454" y="206"/>
                    <a:pt x="454" y="206"/>
                    <a:pt x="454" y="206"/>
                  </a:cubicBezTo>
                  <a:cubicBezTo>
                    <a:pt x="457" y="214"/>
                    <a:pt x="457" y="214"/>
                    <a:pt x="457" y="214"/>
                  </a:cubicBezTo>
                  <a:cubicBezTo>
                    <a:pt x="479" y="217"/>
                    <a:pt x="479" y="217"/>
                    <a:pt x="479" y="217"/>
                  </a:cubicBezTo>
                  <a:cubicBezTo>
                    <a:pt x="483" y="221"/>
                    <a:pt x="483" y="221"/>
                    <a:pt x="483" y="221"/>
                  </a:cubicBezTo>
                  <a:cubicBezTo>
                    <a:pt x="492" y="217"/>
                    <a:pt x="492" y="217"/>
                    <a:pt x="492" y="217"/>
                  </a:cubicBezTo>
                  <a:cubicBezTo>
                    <a:pt x="492" y="217"/>
                    <a:pt x="521" y="217"/>
                    <a:pt x="522" y="217"/>
                  </a:cubicBezTo>
                  <a:cubicBezTo>
                    <a:pt x="523" y="217"/>
                    <a:pt x="527" y="215"/>
                    <a:pt x="527" y="215"/>
                  </a:cubicBezTo>
                  <a:cubicBezTo>
                    <a:pt x="523" y="231"/>
                    <a:pt x="523" y="231"/>
                    <a:pt x="523" y="231"/>
                  </a:cubicBezTo>
                  <a:cubicBezTo>
                    <a:pt x="528" y="238"/>
                    <a:pt x="528" y="238"/>
                    <a:pt x="528" y="238"/>
                  </a:cubicBezTo>
                  <a:cubicBezTo>
                    <a:pt x="532" y="233"/>
                    <a:pt x="532" y="233"/>
                    <a:pt x="532" y="233"/>
                  </a:cubicBezTo>
                  <a:cubicBezTo>
                    <a:pt x="530" y="221"/>
                    <a:pt x="530" y="221"/>
                    <a:pt x="530" y="221"/>
                  </a:cubicBezTo>
                  <a:cubicBezTo>
                    <a:pt x="535" y="218"/>
                    <a:pt x="535" y="218"/>
                    <a:pt x="535" y="218"/>
                  </a:cubicBezTo>
                  <a:cubicBezTo>
                    <a:pt x="535" y="218"/>
                    <a:pt x="531" y="211"/>
                    <a:pt x="531" y="211"/>
                  </a:cubicBezTo>
                  <a:cubicBezTo>
                    <a:pt x="532" y="210"/>
                    <a:pt x="535" y="208"/>
                    <a:pt x="535" y="208"/>
                  </a:cubicBezTo>
                  <a:cubicBezTo>
                    <a:pt x="531" y="201"/>
                    <a:pt x="531" y="201"/>
                    <a:pt x="531" y="201"/>
                  </a:cubicBezTo>
                  <a:cubicBezTo>
                    <a:pt x="534" y="189"/>
                    <a:pt x="534" y="189"/>
                    <a:pt x="534" y="189"/>
                  </a:cubicBezTo>
                  <a:cubicBezTo>
                    <a:pt x="537" y="192"/>
                    <a:pt x="537" y="192"/>
                    <a:pt x="537" y="192"/>
                  </a:cubicBezTo>
                  <a:cubicBezTo>
                    <a:pt x="539" y="180"/>
                    <a:pt x="539" y="180"/>
                    <a:pt x="539" y="180"/>
                  </a:cubicBezTo>
                  <a:cubicBezTo>
                    <a:pt x="546" y="173"/>
                    <a:pt x="546" y="173"/>
                    <a:pt x="546" y="173"/>
                  </a:cubicBezTo>
                  <a:cubicBezTo>
                    <a:pt x="544" y="167"/>
                    <a:pt x="544" y="167"/>
                    <a:pt x="544" y="167"/>
                  </a:cubicBezTo>
                  <a:cubicBezTo>
                    <a:pt x="561" y="171"/>
                    <a:pt x="561" y="171"/>
                    <a:pt x="561" y="171"/>
                  </a:cubicBezTo>
                  <a:cubicBezTo>
                    <a:pt x="564" y="160"/>
                    <a:pt x="564" y="160"/>
                    <a:pt x="564" y="160"/>
                  </a:cubicBezTo>
                  <a:cubicBezTo>
                    <a:pt x="586" y="143"/>
                    <a:pt x="586" y="143"/>
                    <a:pt x="586" y="143"/>
                  </a:cubicBezTo>
                  <a:cubicBezTo>
                    <a:pt x="592" y="144"/>
                    <a:pt x="592" y="144"/>
                    <a:pt x="592" y="144"/>
                  </a:cubicBezTo>
                  <a:cubicBezTo>
                    <a:pt x="596" y="151"/>
                    <a:pt x="596" y="151"/>
                    <a:pt x="596" y="151"/>
                  </a:cubicBezTo>
                  <a:cubicBezTo>
                    <a:pt x="602" y="151"/>
                    <a:pt x="602" y="151"/>
                    <a:pt x="602" y="151"/>
                  </a:cubicBezTo>
                  <a:cubicBezTo>
                    <a:pt x="597" y="140"/>
                    <a:pt x="597" y="140"/>
                    <a:pt x="597" y="140"/>
                  </a:cubicBezTo>
                  <a:cubicBezTo>
                    <a:pt x="609" y="120"/>
                    <a:pt x="609" y="120"/>
                    <a:pt x="609" y="120"/>
                  </a:cubicBezTo>
                  <a:cubicBezTo>
                    <a:pt x="642" y="93"/>
                    <a:pt x="642" y="93"/>
                    <a:pt x="642" y="93"/>
                  </a:cubicBezTo>
                  <a:cubicBezTo>
                    <a:pt x="663" y="83"/>
                    <a:pt x="663" y="83"/>
                    <a:pt x="663" y="83"/>
                  </a:cubicBezTo>
                  <a:cubicBezTo>
                    <a:pt x="652" y="70"/>
                    <a:pt x="652" y="70"/>
                    <a:pt x="652" y="70"/>
                  </a:cubicBezTo>
                  <a:cubicBezTo>
                    <a:pt x="651" y="76"/>
                    <a:pt x="651" y="76"/>
                    <a:pt x="651" y="76"/>
                  </a:cubicBezTo>
                  <a:cubicBezTo>
                    <a:pt x="655" y="79"/>
                    <a:pt x="655" y="79"/>
                    <a:pt x="655" y="79"/>
                  </a:cubicBezTo>
                  <a:cubicBezTo>
                    <a:pt x="642" y="85"/>
                    <a:pt x="642" y="85"/>
                    <a:pt x="642" y="85"/>
                  </a:cubicBezTo>
                  <a:cubicBezTo>
                    <a:pt x="633" y="94"/>
                    <a:pt x="633" y="94"/>
                    <a:pt x="633" y="94"/>
                  </a:cubicBezTo>
                  <a:cubicBezTo>
                    <a:pt x="619" y="99"/>
                    <a:pt x="619" y="99"/>
                    <a:pt x="619" y="99"/>
                  </a:cubicBezTo>
                  <a:cubicBezTo>
                    <a:pt x="609" y="115"/>
                    <a:pt x="609" y="115"/>
                    <a:pt x="609" y="115"/>
                  </a:cubicBezTo>
                  <a:cubicBezTo>
                    <a:pt x="607" y="112"/>
                    <a:pt x="607" y="112"/>
                    <a:pt x="607" y="112"/>
                  </a:cubicBezTo>
                  <a:cubicBezTo>
                    <a:pt x="607" y="110"/>
                    <a:pt x="607" y="110"/>
                    <a:pt x="607" y="110"/>
                  </a:cubicBezTo>
                  <a:cubicBezTo>
                    <a:pt x="608" y="107"/>
                    <a:pt x="608" y="107"/>
                    <a:pt x="608" y="107"/>
                  </a:cubicBezTo>
                  <a:cubicBezTo>
                    <a:pt x="604" y="107"/>
                    <a:pt x="604" y="107"/>
                    <a:pt x="604" y="107"/>
                  </a:cubicBezTo>
                  <a:cubicBezTo>
                    <a:pt x="605" y="104"/>
                    <a:pt x="605" y="104"/>
                    <a:pt x="605" y="104"/>
                  </a:cubicBezTo>
                  <a:cubicBezTo>
                    <a:pt x="607" y="101"/>
                    <a:pt x="607" y="101"/>
                    <a:pt x="607" y="101"/>
                  </a:cubicBezTo>
                  <a:cubicBezTo>
                    <a:pt x="605" y="102"/>
                    <a:pt x="605" y="102"/>
                    <a:pt x="605" y="102"/>
                  </a:cubicBezTo>
                  <a:cubicBezTo>
                    <a:pt x="605" y="99"/>
                    <a:pt x="605" y="99"/>
                    <a:pt x="605" y="99"/>
                  </a:cubicBezTo>
                  <a:cubicBezTo>
                    <a:pt x="607" y="96"/>
                    <a:pt x="607" y="96"/>
                    <a:pt x="607" y="96"/>
                  </a:cubicBezTo>
                  <a:cubicBezTo>
                    <a:pt x="607" y="91"/>
                    <a:pt x="607" y="91"/>
                    <a:pt x="607" y="91"/>
                  </a:cubicBezTo>
                  <a:cubicBezTo>
                    <a:pt x="610" y="91"/>
                    <a:pt x="610" y="91"/>
                    <a:pt x="610" y="91"/>
                  </a:cubicBezTo>
                  <a:cubicBezTo>
                    <a:pt x="607" y="88"/>
                    <a:pt x="607" y="88"/>
                    <a:pt x="607" y="88"/>
                  </a:cubicBezTo>
                  <a:cubicBezTo>
                    <a:pt x="607" y="82"/>
                    <a:pt x="607" y="82"/>
                    <a:pt x="607" y="82"/>
                  </a:cubicBezTo>
                  <a:cubicBezTo>
                    <a:pt x="613" y="77"/>
                    <a:pt x="613" y="77"/>
                    <a:pt x="613" y="77"/>
                  </a:cubicBezTo>
                  <a:cubicBezTo>
                    <a:pt x="613" y="66"/>
                    <a:pt x="613" y="66"/>
                    <a:pt x="613" y="66"/>
                  </a:cubicBezTo>
                  <a:cubicBezTo>
                    <a:pt x="619" y="58"/>
                    <a:pt x="619" y="58"/>
                    <a:pt x="619" y="58"/>
                  </a:cubicBezTo>
                  <a:cubicBezTo>
                    <a:pt x="626" y="49"/>
                    <a:pt x="626" y="49"/>
                    <a:pt x="626" y="49"/>
                  </a:cubicBezTo>
                  <a:cubicBezTo>
                    <a:pt x="632" y="52"/>
                    <a:pt x="632" y="52"/>
                    <a:pt x="632" y="52"/>
                  </a:cubicBezTo>
                  <a:cubicBezTo>
                    <a:pt x="632" y="49"/>
                    <a:pt x="632" y="49"/>
                    <a:pt x="632" y="49"/>
                  </a:cubicBezTo>
                  <a:cubicBezTo>
                    <a:pt x="632" y="49"/>
                    <a:pt x="643" y="50"/>
                    <a:pt x="643" y="50"/>
                  </a:cubicBezTo>
                  <a:cubicBezTo>
                    <a:pt x="643" y="50"/>
                    <a:pt x="650" y="44"/>
                    <a:pt x="650" y="44"/>
                  </a:cubicBezTo>
                  <a:cubicBezTo>
                    <a:pt x="658" y="44"/>
                    <a:pt x="658" y="44"/>
                    <a:pt x="658" y="44"/>
                  </a:cubicBezTo>
                  <a:cubicBezTo>
                    <a:pt x="658" y="44"/>
                    <a:pt x="654" y="34"/>
                    <a:pt x="654" y="27"/>
                  </a:cubicBezTo>
                  <a:cubicBezTo>
                    <a:pt x="651" y="22"/>
                    <a:pt x="651" y="22"/>
                    <a:pt x="651" y="22"/>
                  </a:cubicBezTo>
                  <a:cubicBezTo>
                    <a:pt x="659" y="5"/>
                    <a:pt x="659" y="5"/>
                    <a:pt x="659" y="5"/>
                  </a:cubicBezTo>
                  <a:cubicBezTo>
                    <a:pt x="662" y="10"/>
                    <a:pt x="662" y="10"/>
                    <a:pt x="662" y="10"/>
                  </a:cubicBezTo>
                  <a:cubicBezTo>
                    <a:pt x="668" y="16"/>
                    <a:pt x="668" y="16"/>
                    <a:pt x="668" y="16"/>
                  </a:cubicBezTo>
                  <a:cubicBezTo>
                    <a:pt x="670" y="14"/>
                    <a:pt x="670" y="14"/>
                    <a:pt x="670" y="14"/>
                  </a:cubicBezTo>
                  <a:cubicBezTo>
                    <a:pt x="670" y="10"/>
                    <a:pt x="670" y="10"/>
                    <a:pt x="670" y="10"/>
                  </a:cubicBezTo>
                  <a:cubicBezTo>
                    <a:pt x="679" y="11"/>
                    <a:pt x="679" y="11"/>
                    <a:pt x="679" y="11"/>
                  </a:cubicBezTo>
                  <a:cubicBezTo>
                    <a:pt x="679" y="11"/>
                    <a:pt x="683" y="25"/>
                    <a:pt x="684" y="27"/>
                  </a:cubicBezTo>
                  <a:cubicBezTo>
                    <a:pt x="690" y="28"/>
                    <a:pt x="690" y="28"/>
                    <a:pt x="690" y="28"/>
                  </a:cubicBezTo>
                  <a:cubicBezTo>
                    <a:pt x="705" y="22"/>
                    <a:pt x="705" y="22"/>
                    <a:pt x="705" y="22"/>
                  </a:cubicBezTo>
                  <a:cubicBezTo>
                    <a:pt x="709" y="22"/>
                    <a:pt x="709" y="22"/>
                    <a:pt x="709" y="22"/>
                  </a:cubicBezTo>
                  <a:cubicBezTo>
                    <a:pt x="706" y="15"/>
                    <a:pt x="706" y="15"/>
                    <a:pt x="706" y="15"/>
                  </a:cubicBezTo>
                  <a:cubicBezTo>
                    <a:pt x="709" y="8"/>
                    <a:pt x="709" y="8"/>
                    <a:pt x="709" y="8"/>
                  </a:cubicBezTo>
                  <a:cubicBezTo>
                    <a:pt x="717" y="11"/>
                    <a:pt x="717" y="11"/>
                    <a:pt x="717" y="11"/>
                  </a:cubicBezTo>
                  <a:cubicBezTo>
                    <a:pt x="712" y="19"/>
                    <a:pt x="712" y="19"/>
                    <a:pt x="712" y="19"/>
                  </a:cubicBezTo>
                  <a:cubicBezTo>
                    <a:pt x="715" y="22"/>
                    <a:pt x="715" y="22"/>
                    <a:pt x="715" y="22"/>
                  </a:cubicBezTo>
                  <a:cubicBezTo>
                    <a:pt x="720" y="19"/>
                    <a:pt x="720" y="19"/>
                    <a:pt x="720" y="19"/>
                  </a:cubicBezTo>
                  <a:cubicBezTo>
                    <a:pt x="728" y="22"/>
                    <a:pt x="728" y="22"/>
                    <a:pt x="728" y="22"/>
                  </a:cubicBezTo>
                  <a:cubicBezTo>
                    <a:pt x="732" y="22"/>
                    <a:pt x="732" y="22"/>
                    <a:pt x="732" y="22"/>
                  </a:cubicBezTo>
                  <a:cubicBezTo>
                    <a:pt x="736" y="19"/>
                    <a:pt x="736" y="19"/>
                    <a:pt x="736" y="19"/>
                  </a:cubicBezTo>
                  <a:cubicBezTo>
                    <a:pt x="753" y="14"/>
                    <a:pt x="753" y="14"/>
                    <a:pt x="753" y="14"/>
                  </a:cubicBezTo>
                  <a:cubicBezTo>
                    <a:pt x="764" y="27"/>
                    <a:pt x="764" y="27"/>
                    <a:pt x="764" y="27"/>
                  </a:cubicBezTo>
                  <a:cubicBezTo>
                    <a:pt x="767" y="22"/>
                    <a:pt x="767" y="22"/>
                    <a:pt x="767" y="22"/>
                  </a:cubicBezTo>
                  <a:cubicBezTo>
                    <a:pt x="761" y="8"/>
                    <a:pt x="761" y="8"/>
                    <a:pt x="761" y="8"/>
                  </a:cubicBezTo>
                  <a:cubicBezTo>
                    <a:pt x="768" y="8"/>
                    <a:pt x="768" y="8"/>
                    <a:pt x="768" y="8"/>
                  </a:cubicBezTo>
                  <a:cubicBezTo>
                    <a:pt x="777" y="3"/>
                    <a:pt x="777" y="3"/>
                    <a:pt x="777" y="3"/>
                  </a:cubicBezTo>
                  <a:cubicBezTo>
                    <a:pt x="780" y="0"/>
                    <a:pt x="780" y="0"/>
                    <a:pt x="780" y="0"/>
                  </a:cubicBezTo>
                  <a:cubicBezTo>
                    <a:pt x="782" y="5"/>
                    <a:pt x="782" y="5"/>
                    <a:pt x="782" y="5"/>
                  </a:cubicBezTo>
                  <a:cubicBezTo>
                    <a:pt x="787" y="9"/>
                    <a:pt x="787" y="9"/>
                    <a:pt x="787" y="9"/>
                  </a:cubicBezTo>
                  <a:cubicBezTo>
                    <a:pt x="790" y="20"/>
                    <a:pt x="790" y="20"/>
                    <a:pt x="790" y="20"/>
                  </a:cubicBezTo>
                  <a:cubicBezTo>
                    <a:pt x="794" y="25"/>
                    <a:pt x="794" y="25"/>
                    <a:pt x="794" y="25"/>
                  </a:cubicBezTo>
                  <a:cubicBezTo>
                    <a:pt x="803" y="25"/>
                    <a:pt x="803" y="25"/>
                    <a:pt x="803" y="25"/>
                  </a:cubicBezTo>
                  <a:lnTo>
                    <a:pt x="821" y="3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8" name="Freeform 404">
              <a:extLst>
                <a:ext uri="{FF2B5EF4-FFF2-40B4-BE49-F238E27FC236}">
                  <a16:creationId xmlns:a16="http://schemas.microsoft.com/office/drawing/2014/main" id="{D9EB105A-9842-854A-B1E2-67C849A1F0A0}"/>
                </a:ext>
              </a:extLst>
            </p:cNvPr>
            <p:cNvSpPr>
              <a:spLocks/>
            </p:cNvSpPr>
            <p:nvPr/>
          </p:nvSpPr>
          <p:spPr bwMode="auto">
            <a:xfrm>
              <a:off x="16402878" y="11305354"/>
              <a:ext cx="18275" cy="59391"/>
            </a:xfrm>
            <a:custGeom>
              <a:avLst/>
              <a:gdLst>
                <a:gd name="T0" fmla="*/ 6 w 8"/>
                <a:gd name="T1" fmla="*/ 0 h 26"/>
                <a:gd name="T2" fmla="*/ 8 w 8"/>
                <a:gd name="T3" fmla="*/ 24 h 26"/>
                <a:gd name="T4" fmla="*/ 0 w 8"/>
                <a:gd name="T5" fmla="*/ 26 h 26"/>
                <a:gd name="T6" fmla="*/ 0 w 8"/>
                <a:gd name="T7" fmla="*/ 4 h 26"/>
                <a:gd name="T8" fmla="*/ 6 w 8"/>
                <a:gd name="T9" fmla="*/ 0 h 26"/>
              </a:gdLst>
              <a:ahLst/>
              <a:cxnLst>
                <a:cxn ang="0">
                  <a:pos x="T0" y="T1"/>
                </a:cxn>
                <a:cxn ang="0">
                  <a:pos x="T2" y="T3"/>
                </a:cxn>
                <a:cxn ang="0">
                  <a:pos x="T4" y="T5"/>
                </a:cxn>
                <a:cxn ang="0">
                  <a:pos x="T6" y="T7"/>
                </a:cxn>
                <a:cxn ang="0">
                  <a:pos x="T8" y="T9"/>
                </a:cxn>
              </a:cxnLst>
              <a:rect l="0" t="0" r="r" b="b"/>
              <a:pathLst>
                <a:path w="8" h="26">
                  <a:moveTo>
                    <a:pt x="6" y="0"/>
                  </a:moveTo>
                  <a:lnTo>
                    <a:pt x="8" y="24"/>
                  </a:lnTo>
                  <a:lnTo>
                    <a:pt x="0" y="26"/>
                  </a:lnTo>
                  <a:lnTo>
                    <a:pt x="0" y="4"/>
                  </a:lnTo>
                  <a:lnTo>
                    <a:pt x="6"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19" name="Freeform 405">
              <a:extLst>
                <a:ext uri="{FF2B5EF4-FFF2-40B4-BE49-F238E27FC236}">
                  <a16:creationId xmlns:a16="http://schemas.microsoft.com/office/drawing/2014/main" id="{18889555-DD40-934A-A26C-C5D34B45C3C0}"/>
                </a:ext>
              </a:extLst>
            </p:cNvPr>
            <p:cNvSpPr>
              <a:spLocks/>
            </p:cNvSpPr>
            <p:nvPr/>
          </p:nvSpPr>
          <p:spPr bwMode="auto">
            <a:xfrm>
              <a:off x="16503385" y="10752561"/>
              <a:ext cx="27411" cy="18275"/>
            </a:xfrm>
            <a:custGeom>
              <a:avLst/>
              <a:gdLst>
                <a:gd name="T0" fmla="*/ 6 w 6"/>
                <a:gd name="T1" fmla="*/ 0 h 4"/>
                <a:gd name="T2" fmla="*/ 4 w 6"/>
                <a:gd name="T3" fmla="*/ 4 h 4"/>
                <a:gd name="T4" fmla="*/ 0 w 6"/>
                <a:gd name="T5" fmla="*/ 4 h 4"/>
                <a:gd name="T6" fmla="*/ 0 w 6"/>
                <a:gd name="T7" fmla="*/ 0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6" y="0"/>
                    <a:pt x="4" y="4"/>
                    <a:pt x="4" y="4"/>
                  </a:cubicBezTo>
                  <a:cubicBezTo>
                    <a:pt x="0" y="4"/>
                    <a:pt x="0" y="4"/>
                    <a:pt x="0" y="4"/>
                  </a:cubicBezTo>
                  <a:cubicBezTo>
                    <a:pt x="0" y="0"/>
                    <a:pt x="0" y="0"/>
                    <a:pt x="0" y="0"/>
                  </a:cubicBezTo>
                  <a:lnTo>
                    <a:pt x="6"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0" name="Freeform 406">
              <a:extLst>
                <a:ext uri="{FF2B5EF4-FFF2-40B4-BE49-F238E27FC236}">
                  <a16:creationId xmlns:a16="http://schemas.microsoft.com/office/drawing/2014/main" id="{498DC313-BDE4-5440-80CE-85FD12A1C6B7}"/>
                </a:ext>
              </a:extLst>
            </p:cNvPr>
            <p:cNvSpPr>
              <a:spLocks/>
            </p:cNvSpPr>
            <p:nvPr/>
          </p:nvSpPr>
          <p:spPr bwMode="auto">
            <a:xfrm>
              <a:off x="16083080" y="8710425"/>
              <a:ext cx="2238583" cy="2558381"/>
            </a:xfrm>
            <a:custGeom>
              <a:avLst/>
              <a:gdLst>
                <a:gd name="T0" fmla="*/ 465 w 490"/>
                <a:gd name="T1" fmla="*/ 140 h 560"/>
                <a:gd name="T2" fmla="*/ 432 w 490"/>
                <a:gd name="T3" fmla="*/ 137 h 560"/>
                <a:gd name="T4" fmla="*/ 416 w 490"/>
                <a:gd name="T5" fmla="*/ 176 h 560"/>
                <a:gd name="T6" fmla="*/ 424 w 490"/>
                <a:gd name="T7" fmla="*/ 212 h 560"/>
                <a:gd name="T8" fmla="*/ 402 w 490"/>
                <a:gd name="T9" fmla="*/ 247 h 560"/>
                <a:gd name="T10" fmla="*/ 383 w 490"/>
                <a:gd name="T11" fmla="*/ 266 h 560"/>
                <a:gd name="T12" fmla="*/ 416 w 490"/>
                <a:gd name="T13" fmla="*/ 327 h 560"/>
                <a:gd name="T14" fmla="*/ 383 w 490"/>
                <a:gd name="T15" fmla="*/ 373 h 560"/>
                <a:gd name="T16" fmla="*/ 424 w 490"/>
                <a:gd name="T17" fmla="*/ 428 h 560"/>
                <a:gd name="T18" fmla="*/ 446 w 490"/>
                <a:gd name="T19" fmla="*/ 464 h 560"/>
                <a:gd name="T20" fmla="*/ 440 w 490"/>
                <a:gd name="T21" fmla="*/ 489 h 560"/>
                <a:gd name="T22" fmla="*/ 438 w 490"/>
                <a:gd name="T23" fmla="*/ 502 h 560"/>
                <a:gd name="T24" fmla="*/ 414 w 490"/>
                <a:gd name="T25" fmla="*/ 521 h 560"/>
                <a:gd name="T26" fmla="*/ 351 w 490"/>
                <a:gd name="T27" fmla="*/ 536 h 560"/>
                <a:gd name="T28" fmla="*/ 329 w 490"/>
                <a:gd name="T29" fmla="*/ 556 h 560"/>
                <a:gd name="T30" fmla="*/ 282 w 490"/>
                <a:gd name="T31" fmla="*/ 548 h 560"/>
                <a:gd name="T32" fmla="*/ 252 w 490"/>
                <a:gd name="T33" fmla="*/ 515 h 560"/>
                <a:gd name="T34" fmla="*/ 239 w 490"/>
                <a:gd name="T35" fmla="*/ 484 h 560"/>
                <a:gd name="T36" fmla="*/ 220 w 490"/>
                <a:gd name="T37" fmla="*/ 477 h 560"/>
                <a:gd name="T38" fmla="*/ 190 w 490"/>
                <a:gd name="T39" fmla="*/ 481 h 560"/>
                <a:gd name="T40" fmla="*/ 158 w 490"/>
                <a:gd name="T41" fmla="*/ 467 h 560"/>
                <a:gd name="T42" fmla="*/ 206 w 490"/>
                <a:gd name="T43" fmla="*/ 451 h 560"/>
                <a:gd name="T44" fmla="*/ 177 w 490"/>
                <a:gd name="T45" fmla="*/ 450 h 560"/>
                <a:gd name="T46" fmla="*/ 155 w 490"/>
                <a:gd name="T47" fmla="*/ 417 h 560"/>
                <a:gd name="T48" fmla="*/ 96 w 490"/>
                <a:gd name="T49" fmla="*/ 428 h 560"/>
                <a:gd name="T50" fmla="*/ 72 w 490"/>
                <a:gd name="T51" fmla="*/ 445 h 560"/>
                <a:gd name="T52" fmla="*/ 36 w 490"/>
                <a:gd name="T53" fmla="*/ 447 h 560"/>
                <a:gd name="T54" fmla="*/ 34 w 490"/>
                <a:gd name="T55" fmla="*/ 423 h 560"/>
                <a:gd name="T56" fmla="*/ 58 w 490"/>
                <a:gd name="T57" fmla="*/ 423 h 560"/>
                <a:gd name="T58" fmla="*/ 42 w 490"/>
                <a:gd name="T59" fmla="*/ 416 h 560"/>
                <a:gd name="T60" fmla="*/ 27 w 490"/>
                <a:gd name="T61" fmla="*/ 412 h 560"/>
                <a:gd name="T62" fmla="*/ 5 w 490"/>
                <a:gd name="T63" fmla="*/ 405 h 560"/>
                <a:gd name="T64" fmla="*/ 32 w 490"/>
                <a:gd name="T65" fmla="*/ 391 h 560"/>
                <a:gd name="T66" fmla="*/ 0 w 490"/>
                <a:gd name="T67" fmla="*/ 367 h 560"/>
                <a:gd name="T68" fmla="*/ 32 w 490"/>
                <a:gd name="T69" fmla="*/ 347 h 560"/>
                <a:gd name="T70" fmla="*/ 52 w 490"/>
                <a:gd name="T71" fmla="*/ 327 h 560"/>
                <a:gd name="T72" fmla="*/ 74 w 490"/>
                <a:gd name="T73" fmla="*/ 335 h 560"/>
                <a:gd name="T74" fmla="*/ 97 w 490"/>
                <a:gd name="T75" fmla="*/ 328 h 560"/>
                <a:gd name="T76" fmla="*/ 121 w 490"/>
                <a:gd name="T77" fmla="*/ 312 h 560"/>
                <a:gd name="T78" fmla="*/ 155 w 490"/>
                <a:gd name="T79" fmla="*/ 314 h 560"/>
                <a:gd name="T80" fmla="*/ 218 w 490"/>
                <a:gd name="T81" fmla="*/ 277 h 560"/>
                <a:gd name="T82" fmla="*/ 267 w 490"/>
                <a:gd name="T83" fmla="*/ 216 h 560"/>
                <a:gd name="T84" fmla="*/ 239 w 490"/>
                <a:gd name="T85" fmla="*/ 194 h 560"/>
                <a:gd name="T86" fmla="*/ 244 w 490"/>
                <a:gd name="T87" fmla="*/ 142 h 560"/>
                <a:gd name="T88" fmla="*/ 252 w 490"/>
                <a:gd name="T89" fmla="*/ 114 h 560"/>
                <a:gd name="T90" fmla="*/ 199 w 490"/>
                <a:gd name="T91" fmla="*/ 117 h 560"/>
                <a:gd name="T92" fmla="*/ 179 w 490"/>
                <a:gd name="T93" fmla="*/ 129 h 560"/>
                <a:gd name="T94" fmla="*/ 142 w 490"/>
                <a:gd name="T95" fmla="*/ 125 h 560"/>
                <a:gd name="T96" fmla="*/ 196 w 490"/>
                <a:gd name="T97" fmla="*/ 93 h 560"/>
                <a:gd name="T98" fmla="*/ 234 w 490"/>
                <a:gd name="T99" fmla="*/ 47 h 560"/>
                <a:gd name="T100" fmla="*/ 276 w 490"/>
                <a:gd name="T101" fmla="*/ 28 h 560"/>
                <a:gd name="T102" fmla="*/ 321 w 490"/>
                <a:gd name="T103" fmla="*/ 27 h 560"/>
                <a:gd name="T104" fmla="*/ 322 w 490"/>
                <a:gd name="T105" fmla="*/ 1 h 560"/>
                <a:gd name="T106" fmla="*/ 379 w 490"/>
                <a:gd name="T107" fmla="*/ 22 h 560"/>
                <a:gd name="T108" fmla="*/ 427 w 490"/>
                <a:gd name="T109" fmla="*/ 39 h 560"/>
                <a:gd name="T110" fmla="*/ 465 w 490"/>
                <a:gd name="T111" fmla="*/ 63 h 560"/>
                <a:gd name="T112" fmla="*/ 454 w 490"/>
                <a:gd name="T113" fmla="*/ 77 h 560"/>
                <a:gd name="T114" fmla="*/ 473 w 490"/>
                <a:gd name="T115" fmla="*/ 12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560">
                  <a:moveTo>
                    <a:pt x="490" y="139"/>
                  </a:moveTo>
                  <a:cubicBezTo>
                    <a:pt x="487" y="142"/>
                    <a:pt x="487" y="142"/>
                    <a:pt x="487" y="142"/>
                  </a:cubicBezTo>
                  <a:cubicBezTo>
                    <a:pt x="487" y="148"/>
                    <a:pt x="487" y="148"/>
                    <a:pt x="487" y="148"/>
                  </a:cubicBezTo>
                  <a:cubicBezTo>
                    <a:pt x="487" y="148"/>
                    <a:pt x="477" y="150"/>
                    <a:pt x="473" y="154"/>
                  </a:cubicBezTo>
                  <a:cubicBezTo>
                    <a:pt x="465" y="140"/>
                    <a:pt x="465" y="140"/>
                    <a:pt x="465" y="140"/>
                  </a:cubicBezTo>
                  <a:cubicBezTo>
                    <a:pt x="449" y="132"/>
                    <a:pt x="449" y="132"/>
                    <a:pt x="449" y="132"/>
                  </a:cubicBezTo>
                  <a:cubicBezTo>
                    <a:pt x="448" y="128"/>
                    <a:pt x="448" y="128"/>
                    <a:pt x="448" y="128"/>
                  </a:cubicBezTo>
                  <a:cubicBezTo>
                    <a:pt x="440" y="132"/>
                    <a:pt x="440" y="132"/>
                    <a:pt x="440" y="132"/>
                  </a:cubicBezTo>
                  <a:cubicBezTo>
                    <a:pt x="440" y="134"/>
                    <a:pt x="440" y="134"/>
                    <a:pt x="440" y="134"/>
                  </a:cubicBezTo>
                  <a:cubicBezTo>
                    <a:pt x="432" y="137"/>
                    <a:pt x="432" y="137"/>
                    <a:pt x="432" y="137"/>
                  </a:cubicBezTo>
                  <a:cubicBezTo>
                    <a:pt x="427" y="137"/>
                    <a:pt x="427" y="137"/>
                    <a:pt x="427" y="137"/>
                  </a:cubicBezTo>
                  <a:cubicBezTo>
                    <a:pt x="420" y="143"/>
                    <a:pt x="420" y="143"/>
                    <a:pt x="420" y="143"/>
                  </a:cubicBezTo>
                  <a:cubicBezTo>
                    <a:pt x="416" y="145"/>
                    <a:pt x="416" y="145"/>
                    <a:pt x="416" y="145"/>
                  </a:cubicBezTo>
                  <a:cubicBezTo>
                    <a:pt x="416" y="145"/>
                    <a:pt x="413" y="165"/>
                    <a:pt x="410" y="170"/>
                  </a:cubicBezTo>
                  <a:cubicBezTo>
                    <a:pt x="416" y="176"/>
                    <a:pt x="416" y="176"/>
                    <a:pt x="416" y="176"/>
                  </a:cubicBezTo>
                  <a:cubicBezTo>
                    <a:pt x="421" y="173"/>
                    <a:pt x="421" y="173"/>
                    <a:pt x="421" y="173"/>
                  </a:cubicBezTo>
                  <a:cubicBezTo>
                    <a:pt x="433" y="190"/>
                    <a:pt x="433" y="190"/>
                    <a:pt x="433" y="190"/>
                  </a:cubicBezTo>
                  <a:cubicBezTo>
                    <a:pt x="438" y="195"/>
                    <a:pt x="438" y="195"/>
                    <a:pt x="438" y="195"/>
                  </a:cubicBezTo>
                  <a:cubicBezTo>
                    <a:pt x="429" y="195"/>
                    <a:pt x="429" y="195"/>
                    <a:pt x="429" y="195"/>
                  </a:cubicBezTo>
                  <a:cubicBezTo>
                    <a:pt x="424" y="212"/>
                    <a:pt x="424" y="212"/>
                    <a:pt x="424" y="212"/>
                  </a:cubicBezTo>
                  <a:cubicBezTo>
                    <a:pt x="415" y="217"/>
                    <a:pt x="415" y="217"/>
                    <a:pt x="415" y="217"/>
                  </a:cubicBezTo>
                  <a:cubicBezTo>
                    <a:pt x="418" y="220"/>
                    <a:pt x="418" y="220"/>
                    <a:pt x="418" y="220"/>
                  </a:cubicBezTo>
                  <a:cubicBezTo>
                    <a:pt x="402" y="230"/>
                    <a:pt x="402" y="230"/>
                    <a:pt x="402" y="230"/>
                  </a:cubicBezTo>
                  <a:cubicBezTo>
                    <a:pt x="405" y="241"/>
                    <a:pt x="405" y="241"/>
                    <a:pt x="405" y="241"/>
                  </a:cubicBezTo>
                  <a:cubicBezTo>
                    <a:pt x="402" y="247"/>
                    <a:pt x="402" y="247"/>
                    <a:pt x="402" y="247"/>
                  </a:cubicBezTo>
                  <a:cubicBezTo>
                    <a:pt x="424" y="239"/>
                    <a:pt x="424" y="239"/>
                    <a:pt x="424" y="239"/>
                  </a:cubicBezTo>
                  <a:cubicBezTo>
                    <a:pt x="427" y="244"/>
                    <a:pt x="427" y="244"/>
                    <a:pt x="427" y="244"/>
                  </a:cubicBezTo>
                  <a:cubicBezTo>
                    <a:pt x="424" y="250"/>
                    <a:pt x="424" y="250"/>
                    <a:pt x="424" y="250"/>
                  </a:cubicBezTo>
                  <a:cubicBezTo>
                    <a:pt x="396" y="258"/>
                    <a:pt x="396" y="258"/>
                    <a:pt x="396" y="258"/>
                  </a:cubicBezTo>
                  <a:cubicBezTo>
                    <a:pt x="383" y="266"/>
                    <a:pt x="383" y="266"/>
                    <a:pt x="383" y="266"/>
                  </a:cubicBezTo>
                  <a:cubicBezTo>
                    <a:pt x="407" y="300"/>
                    <a:pt x="407" y="300"/>
                    <a:pt x="407" y="300"/>
                  </a:cubicBezTo>
                  <a:cubicBezTo>
                    <a:pt x="424" y="302"/>
                    <a:pt x="424" y="302"/>
                    <a:pt x="424" y="302"/>
                  </a:cubicBezTo>
                  <a:cubicBezTo>
                    <a:pt x="413" y="307"/>
                    <a:pt x="413" y="307"/>
                    <a:pt x="413" y="307"/>
                  </a:cubicBezTo>
                  <a:cubicBezTo>
                    <a:pt x="411" y="319"/>
                    <a:pt x="411" y="319"/>
                    <a:pt x="411" y="319"/>
                  </a:cubicBezTo>
                  <a:cubicBezTo>
                    <a:pt x="416" y="327"/>
                    <a:pt x="416" y="327"/>
                    <a:pt x="416" y="327"/>
                  </a:cubicBezTo>
                  <a:cubicBezTo>
                    <a:pt x="407" y="324"/>
                    <a:pt x="407" y="324"/>
                    <a:pt x="407" y="324"/>
                  </a:cubicBezTo>
                  <a:cubicBezTo>
                    <a:pt x="399" y="332"/>
                    <a:pt x="399" y="332"/>
                    <a:pt x="399" y="332"/>
                  </a:cubicBezTo>
                  <a:cubicBezTo>
                    <a:pt x="383" y="357"/>
                    <a:pt x="383" y="357"/>
                    <a:pt x="383" y="357"/>
                  </a:cubicBezTo>
                  <a:cubicBezTo>
                    <a:pt x="389" y="363"/>
                    <a:pt x="389" y="363"/>
                    <a:pt x="389" y="363"/>
                  </a:cubicBezTo>
                  <a:cubicBezTo>
                    <a:pt x="383" y="373"/>
                    <a:pt x="383" y="373"/>
                    <a:pt x="383" y="373"/>
                  </a:cubicBezTo>
                  <a:cubicBezTo>
                    <a:pt x="383" y="377"/>
                    <a:pt x="383" y="377"/>
                    <a:pt x="383" y="377"/>
                  </a:cubicBezTo>
                  <a:cubicBezTo>
                    <a:pt x="389" y="384"/>
                    <a:pt x="389" y="384"/>
                    <a:pt x="389" y="384"/>
                  </a:cubicBezTo>
                  <a:cubicBezTo>
                    <a:pt x="388" y="401"/>
                    <a:pt x="388" y="401"/>
                    <a:pt x="388" y="401"/>
                  </a:cubicBezTo>
                  <a:cubicBezTo>
                    <a:pt x="388" y="401"/>
                    <a:pt x="407" y="423"/>
                    <a:pt x="407" y="423"/>
                  </a:cubicBezTo>
                  <a:cubicBezTo>
                    <a:pt x="408" y="423"/>
                    <a:pt x="424" y="428"/>
                    <a:pt x="424" y="428"/>
                  </a:cubicBezTo>
                  <a:cubicBezTo>
                    <a:pt x="438" y="450"/>
                    <a:pt x="438" y="450"/>
                    <a:pt x="438" y="450"/>
                  </a:cubicBezTo>
                  <a:cubicBezTo>
                    <a:pt x="444" y="447"/>
                    <a:pt x="444" y="447"/>
                    <a:pt x="444" y="447"/>
                  </a:cubicBezTo>
                  <a:cubicBezTo>
                    <a:pt x="445" y="453"/>
                    <a:pt x="445" y="453"/>
                    <a:pt x="445" y="453"/>
                  </a:cubicBezTo>
                  <a:cubicBezTo>
                    <a:pt x="452" y="456"/>
                    <a:pt x="452" y="456"/>
                    <a:pt x="452" y="456"/>
                  </a:cubicBezTo>
                  <a:cubicBezTo>
                    <a:pt x="446" y="464"/>
                    <a:pt x="446" y="464"/>
                    <a:pt x="446" y="464"/>
                  </a:cubicBezTo>
                  <a:cubicBezTo>
                    <a:pt x="446" y="475"/>
                    <a:pt x="446" y="475"/>
                    <a:pt x="446" y="475"/>
                  </a:cubicBezTo>
                  <a:cubicBezTo>
                    <a:pt x="440" y="480"/>
                    <a:pt x="440" y="480"/>
                    <a:pt x="440" y="480"/>
                  </a:cubicBezTo>
                  <a:cubicBezTo>
                    <a:pt x="440" y="486"/>
                    <a:pt x="440" y="486"/>
                    <a:pt x="440" y="486"/>
                  </a:cubicBezTo>
                  <a:cubicBezTo>
                    <a:pt x="443" y="489"/>
                    <a:pt x="443" y="489"/>
                    <a:pt x="443" y="489"/>
                  </a:cubicBezTo>
                  <a:cubicBezTo>
                    <a:pt x="440" y="489"/>
                    <a:pt x="440" y="489"/>
                    <a:pt x="440" y="489"/>
                  </a:cubicBezTo>
                  <a:cubicBezTo>
                    <a:pt x="440" y="494"/>
                    <a:pt x="440" y="494"/>
                    <a:pt x="440" y="494"/>
                  </a:cubicBezTo>
                  <a:cubicBezTo>
                    <a:pt x="438" y="497"/>
                    <a:pt x="438" y="497"/>
                    <a:pt x="438" y="497"/>
                  </a:cubicBezTo>
                  <a:cubicBezTo>
                    <a:pt x="438" y="500"/>
                    <a:pt x="438" y="500"/>
                    <a:pt x="438" y="500"/>
                  </a:cubicBezTo>
                  <a:cubicBezTo>
                    <a:pt x="440" y="499"/>
                    <a:pt x="440" y="499"/>
                    <a:pt x="440" y="499"/>
                  </a:cubicBezTo>
                  <a:cubicBezTo>
                    <a:pt x="438" y="502"/>
                    <a:pt x="438" y="502"/>
                    <a:pt x="438" y="502"/>
                  </a:cubicBezTo>
                  <a:cubicBezTo>
                    <a:pt x="437" y="505"/>
                    <a:pt x="437" y="505"/>
                    <a:pt x="437" y="505"/>
                  </a:cubicBezTo>
                  <a:cubicBezTo>
                    <a:pt x="441" y="505"/>
                    <a:pt x="441" y="505"/>
                    <a:pt x="441" y="505"/>
                  </a:cubicBezTo>
                  <a:cubicBezTo>
                    <a:pt x="440" y="508"/>
                    <a:pt x="440" y="508"/>
                    <a:pt x="440" y="508"/>
                  </a:cubicBezTo>
                  <a:cubicBezTo>
                    <a:pt x="427" y="522"/>
                    <a:pt x="427" y="522"/>
                    <a:pt x="427" y="522"/>
                  </a:cubicBezTo>
                  <a:cubicBezTo>
                    <a:pt x="414" y="521"/>
                    <a:pt x="414" y="521"/>
                    <a:pt x="414" y="521"/>
                  </a:cubicBezTo>
                  <a:cubicBezTo>
                    <a:pt x="410" y="525"/>
                    <a:pt x="410" y="525"/>
                    <a:pt x="410" y="525"/>
                  </a:cubicBezTo>
                  <a:cubicBezTo>
                    <a:pt x="380" y="523"/>
                    <a:pt x="380" y="523"/>
                    <a:pt x="380" y="523"/>
                  </a:cubicBezTo>
                  <a:cubicBezTo>
                    <a:pt x="358" y="535"/>
                    <a:pt x="358" y="535"/>
                    <a:pt x="358" y="535"/>
                  </a:cubicBezTo>
                  <a:cubicBezTo>
                    <a:pt x="353" y="530"/>
                    <a:pt x="353" y="530"/>
                    <a:pt x="353" y="530"/>
                  </a:cubicBezTo>
                  <a:cubicBezTo>
                    <a:pt x="351" y="536"/>
                    <a:pt x="351" y="536"/>
                    <a:pt x="351" y="536"/>
                  </a:cubicBezTo>
                  <a:cubicBezTo>
                    <a:pt x="339" y="537"/>
                    <a:pt x="339" y="537"/>
                    <a:pt x="339" y="537"/>
                  </a:cubicBezTo>
                  <a:cubicBezTo>
                    <a:pt x="339" y="542"/>
                    <a:pt x="339" y="542"/>
                    <a:pt x="339" y="542"/>
                  </a:cubicBezTo>
                  <a:cubicBezTo>
                    <a:pt x="341" y="543"/>
                    <a:pt x="341" y="543"/>
                    <a:pt x="341" y="543"/>
                  </a:cubicBezTo>
                  <a:cubicBezTo>
                    <a:pt x="344" y="556"/>
                    <a:pt x="344" y="556"/>
                    <a:pt x="344" y="556"/>
                  </a:cubicBezTo>
                  <a:cubicBezTo>
                    <a:pt x="329" y="556"/>
                    <a:pt x="329" y="556"/>
                    <a:pt x="329" y="556"/>
                  </a:cubicBezTo>
                  <a:cubicBezTo>
                    <a:pt x="328" y="560"/>
                    <a:pt x="328" y="560"/>
                    <a:pt x="328" y="560"/>
                  </a:cubicBezTo>
                  <a:cubicBezTo>
                    <a:pt x="308" y="556"/>
                    <a:pt x="308" y="556"/>
                    <a:pt x="308" y="556"/>
                  </a:cubicBezTo>
                  <a:cubicBezTo>
                    <a:pt x="302" y="550"/>
                    <a:pt x="302" y="550"/>
                    <a:pt x="302" y="550"/>
                  </a:cubicBezTo>
                  <a:cubicBezTo>
                    <a:pt x="296" y="555"/>
                    <a:pt x="296" y="555"/>
                    <a:pt x="296" y="555"/>
                  </a:cubicBezTo>
                  <a:cubicBezTo>
                    <a:pt x="282" y="548"/>
                    <a:pt x="282" y="548"/>
                    <a:pt x="282" y="548"/>
                  </a:cubicBezTo>
                  <a:cubicBezTo>
                    <a:pt x="270" y="535"/>
                    <a:pt x="270" y="535"/>
                    <a:pt x="270" y="535"/>
                  </a:cubicBezTo>
                  <a:cubicBezTo>
                    <a:pt x="268" y="524"/>
                    <a:pt x="268" y="524"/>
                    <a:pt x="268" y="524"/>
                  </a:cubicBezTo>
                  <a:cubicBezTo>
                    <a:pt x="262" y="521"/>
                    <a:pt x="262" y="521"/>
                    <a:pt x="262" y="521"/>
                  </a:cubicBezTo>
                  <a:cubicBezTo>
                    <a:pt x="256" y="523"/>
                    <a:pt x="256" y="523"/>
                    <a:pt x="256" y="523"/>
                  </a:cubicBezTo>
                  <a:cubicBezTo>
                    <a:pt x="252" y="515"/>
                    <a:pt x="252" y="515"/>
                    <a:pt x="252" y="515"/>
                  </a:cubicBezTo>
                  <a:cubicBezTo>
                    <a:pt x="247" y="513"/>
                    <a:pt x="247" y="513"/>
                    <a:pt x="247" y="513"/>
                  </a:cubicBezTo>
                  <a:cubicBezTo>
                    <a:pt x="250" y="505"/>
                    <a:pt x="250" y="505"/>
                    <a:pt x="250" y="505"/>
                  </a:cubicBezTo>
                  <a:cubicBezTo>
                    <a:pt x="241" y="493"/>
                    <a:pt x="241" y="493"/>
                    <a:pt x="241" y="493"/>
                  </a:cubicBezTo>
                  <a:cubicBezTo>
                    <a:pt x="244" y="488"/>
                    <a:pt x="244" y="488"/>
                    <a:pt x="244" y="488"/>
                  </a:cubicBezTo>
                  <a:cubicBezTo>
                    <a:pt x="239" y="484"/>
                    <a:pt x="239" y="484"/>
                    <a:pt x="239" y="484"/>
                  </a:cubicBezTo>
                  <a:cubicBezTo>
                    <a:pt x="239" y="469"/>
                    <a:pt x="239" y="469"/>
                    <a:pt x="239" y="469"/>
                  </a:cubicBezTo>
                  <a:cubicBezTo>
                    <a:pt x="232" y="476"/>
                    <a:pt x="232" y="476"/>
                    <a:pt x="232" y="476"/>
                  </a:cubicBezTo>
                  <a:cubicBezTo>
                    <a:pt x="223" y="480"/>
                    <a:pt x="223" y="480"/>
                    <a:pt x="223" y="480"/>
                  </a:cubicBezTo>
                  <a:cubicBezTo>
                    <a:pt x="223" y="471"/>
                    <a:pt x="223" y="471"/>
                    <a:pt x="223" y="471"/>
                  </a:cubicBezTo>
                  <a:cubicBezTo>
                    <a:pt x="223" y="471"/>
                    <a:pt x="223" y="477"/>
                    <a:pt x="220" y="477"/>
                  </a:cubicBezTo>
                  <a:cubicBezTo>
                    <a:pt x="217" y="477"/>
                    <a:pt x="210" y="479"/>
                    <a:pt x="209" y="482"/>
                  </a:cubicBezTo>
                  <a:cubicBezTo>
                    <a:pt x="209" y="485"/>
                    <a:pt x="209" y="486"/>
                    <a:pt x="209" y="486"/>
                  </a:cubicBezTo>
                  <a:cubicBezTo>
                    <a:pt x="209" y="486"/>
                    <a:pt x="203" y="489"/>
                    <a:pt x="203" y="489"/>
                  </a:cubicBezTo>
                  <a:cubicBezTo>
                    <a:pt x="203" y="489"/>
                    <a:pt x="192" y="488"/>
                    <a:pt x="192" y="488"/>
                  </a:cubicBezTo>
                  <a:cubicBezTo>
                    <a:pt x="190" y="481"/>
                    <a:pt x="190" y="481"/>
                    <a:pt x="190" y="481"/>
                  </a:cubicBezTo>
                  <a:cubicBezTo>
                    <a:pt x="182" y="488"/>
                    <a:pt x="182" y="488"/>
                    <a:pt x="182" y="488"/>
                  </a:cubicBezTo>
                  <a:cubicBezTo>
                    <a:pt x="166" y="487"/>
                    <a:pt x="166" y="487"/>
                    <a:pt x="166" y="487"/>
                  </a:cubicBezTo>
                  <a:cubicBezTo>
                    <a:pt x="158" y="480"/>
                    <a:pt x="158" y="480"/>
                    <a:pt x="158" y="480"/>
                  </a:cubicBezTo>
                  <a:cubicBezTo>
                    <a:pt x="160" y="474"/>
                    <a:pt x="160" y="474"/>
                    <a:pt x="160" y="474"/>
                  </a:cubicBezTo>
                  <a:cubicBezTo>
                    <a:pt x="158" y="467"/>
                    <a:pt x="158" y="467"/>
                    <a:pt x="158" y="467"/>
                  </a:cubicBezTo>
                  <a:cubicBezTo>
                    <a:pt x="170" y="463"/>
                    <a:pt x="170" y="463"/>
                    <a:pt x="170" y="463"/>
                  </a:cubicBezTo>
                  <a:cubicBezTo>
                    <a:pt x="170" y="463"/>
                    <a:pt x="197" y="460"/>
                    <a:pt x="197" y="460"/>
                  </a:cubicBezTo>
                  <a:cubicBezTo>
                    <a:pt x="198" y="460"/>
                    <a:pt x="202" y="462"/>
                    <a:pt x="202" y="462"/>
                  </a:cubicBezTo>
                  <a:cubicBezTo>
                    <a:pt x="201" y="457"/>
                    <a:pt x="201" y="457"/>
                    <a:pt x="201" y="457"/>
                  </a:cubicBezTo>
                  <a:cubicBezTo>
                    <a:pt x="206" y="451"/>
                    <a:pt x="206" y="451"/>
                    <a:pt x="206" y="451"/>
                  </a:cubicBezTo>
                  <a:cubicBezTo>
                    <a:pt x="199" y="449"/>
                    <a:pt x="199" y="449"/>
                    <a:pt x="199" y="449"/>
                  </a:cubicBezTo>
                  <a:cubicBezTo>
                    <a:pt x="198" y="455"/>
                    <a:pt x="198" y="455"/>
                    <a:pt x="198" y="455"/>
                  </a:cubicBezTo>
                  <a:cubicBezTo>
                    <a:pt x="194" y="457"/>
                    <a:pt x="194" y="457"/>
                    <a:pt x="194" y="457"/>
                  </a:cubicBezTo>
                  <a:cubicBezTo>
                    <a:pt x="194" y="457"/>
                    <a:pt x="187" y="456"/>
                    <a:pt x="184" y="454"/>
                  </a:cubicBezTo>
                  <a:cubicBezTo>
                    <a:pt x="180" y="452"/>
                    <a:pt x="177" y="450"/>
                    <a:pt x="177" y="450"/>
                  </a:cubicBezTo>
                  <a:cubicBezTo>
                    <a:pt x="177" y="450"/>
                    <a:pt x="173" y="452"/>
                    <a:pt x="170" y="452"/>
                  </a:cubicBezTo>
                  <a:cubicBezTo>
                    <a:pt x="156" y="437"/>
                    <a:pt x="156" y="437"/>
                    <a:pt x="156" y="437"/>
                  </a:cubicBezTo>
                  <a:cubicBezTo>
                    <a:pt x="163" y="435"/>
                    <a:pt x="163" y="435"/>
                    <a:pt x="163" y="435"/>
                  </a:cubicBezTo>
                  <a:cubicBezTo>
                    <a:pt x="157" y="426"/>
                    <a:pt x="157" y="426"/>
                    <a:pt x="157" y="426"/>
                  </a:cubicBezTo>
                  <a:cubicBezTo>
                    <a:pt x="155" y="417"/>
                    <a:pt x="155" y="417"/>
                    <a:pt x="155" y="417"/>
                  </a:cubicBezTo>
                  <a:cubicBezTo>
                    <a:pt x="155" y="417"/>
                    <a:pt x="142" y="419"/>
                    <a:pt x="142" y="419"/>
                  </a:cubicBezTo>
                  <a:cubicBezTo>
                    <a:pt x="142" y="419"/>
                    <a:pt x="145" y="426"/>
                    <a:pt x="145" y="426"/>
                  </a:cubicBezTo>
                  <a:cubicBezTo>
                    <a:pt x="121" y="424"/>
                    <a:pt x="121" y="424"/>
                    <a:pt x="121" y="424"/>
                  </a:cubicBezTo>
                  <a:cubicBezTo>
                    <a:pt x="103" y="424"/>
                    <a:pt x="103" y="424"/>
                    <a:pt x="103" y="424"/>
                  </a:cubicBezTo>
                  <a:cubicBezTo>
                    <a:pt x="96" y="428"/>
                    <a:pt x="96" y="428"/>
                    <a:pt x="96" y="428"/>
                  </a:cubicBezTo>
                  <a:cubicBezTo>
                    <a:pt x="100" y="432"/>
                    <a:pt x="100" y="432"/>
                    <a:pt x="100" y="432"/>
                  </a:cubicBezTo>
                  <a:cubicBezTo>
                    <a:pt x="100" y="432"/>
                    <a:pt x="94" y="438"/>
                    <a:pt x="91" y="443"/>
                  </a:cubicBezTo>
                  <a:cubicBezTo>
                    <a:pt x="91" y="443"/>
                    <a:pt x="82" y="440"/>
                    <a:pt x="82" y="440"/>
                  </a:cubicBezTo>
                  <a:cubicBezTo>
                    <a:pt x="82" y="440"/>
                    <a:pt x="82" y="445"/>
                    <a:pt x="82" y="445"/>
                  </a:cubicBezTo>
                  <a:cubicBezTo>
                    <a:pt x="72" y="445"/>
                    <a:pt x="72" y="445"/>
                    <a:pt x="72" y="445"/>
                  </a:cubicBezTo>
                  <a:cubicBezTo>
                    <a:pt x="71" y="440"/>
                    <a:pt x="71" y="440"/>
                    <a:pt x="71" y="440"/>
                  </a:cubicBezTo>
                  <a:cubicBezTo>
                    <a:pt x="62" y="440"/>
                    <a:pt x="62" y="440"/>
                    <a:pt x="62" y="440"/>
                  </a:cubicBezTo>
                  <a:cubicBezTo>
                    <a:pt x="52" y="452"/>
                    <a:pt x="52" y="452"/>
                    <a:pt x="52" y="452"/>
                  </a:cubicBezTo>
                  <a:cubicBezTo>
                    <a:pt x="45" y="446"/>
                    <a:pt x="45" y="446"/>
                    <a:pt x="45" y="446"/>
                  </a:cubicBezTo>
                  <a:cubicBezTo>
                    <a:pt x="36" y="447"/>
                    <a:pt x="36" y="447"/>
                    <a:pt x="36" y="447"/>
                  </a:cubicBezTo>
                  <a:cubicBezTo>
                    <a:pt x="28" y="439"/>
                    <a:pt x="28" y="439"/>
                    <a:pt x="28" y="439"/>
                  </a:cubicBezTo>
                  <a:cubicBezTo>
                    <a:pt x="31" y="431"/>
                    <a:pt x="31" y="431"/>
                    <a:pt x="31" y="431"/>
                  </a:cubicBezTo>
                  <a:cubicBezTo>
                    <a:pt x="24" y="423"/>
                    <a:pt x="24" y="423"/>
                    <a:pt x="24" y="423"/>
                  </a:cubicBezTo>
                  <a:cubicBezTo>
                    <a:pt x="28" y="419"/>
                    <a:pt x="28" y="419"/>
                    <a:pt x="28" y="419"/>
                  </a:cubicBezTo>
                  <a:cubicBezTo>
                    <a:pt x="34" y="423"/>
                    <a:pt x="34" y="423"/>
                    <a:pt x="34" y="423"/>
                  </a:cubicBezTo>
                  <a:cubicBezTo>
                    <a:pt x="34" y="423"/>
                    <a:pt x="38" y="419"/>
                    <a:pt x="38" y="419"/>
                  </a:cubicBezTo>
                  <a:cubicBezTo>
                    <a:pt x="39" y="419"/>
                    <a:pt x="54" y="432"/>
                    <a:pt x="54" y="432"/>
                  </a:cubicBezTo>
                  <a:cubicBezTo>
                    <a:pt x="56" y="427"/>
                    <a:pt x="56" y="427"/>
                    <a:pt x="56" y="427"/>
                  </a:cubicBezTo>
                  <a:cubicBezTo>
                    <a:pt x="52" y="423"/>
                    <a:pt x="52" y="423"/>
                    <a:pt x="52" y="423"/>
                  </a:cubicBezTo>
                  <a:cubicBezTo>
                    <a:pt x="58" y="423"/>
                    <a:pt x="58" y="423"/>
                    <a:pt x="58" y="423"/>
                  </a:cubicBezTo>
                  <a:cubicBezTo>
                    <a:pt x="58" y="420"/>
                    <a:pt x="58" y="420"/>
                    <a:pt x="58" y="420"/>
                  </a:cubicBezTo>
                  <a:cubicBezTo>
                    <a:pt x="54" y="414"/>
                    <a:pt x="54" y="414"/>
                    <a:pt x="54" y="414"/>
                  </a:cubicBezTo>
                  <a:cubicBezTo>
                    <a:pt x="50" y="418"/>
                    <a:pt x="50" y="418"/>
                    <a:pt x="50" y="418"/>
                  </a:cubicBezTo>
                  <a:cubicBezTo>
                    <a:pt x="42" y="420"/>
                    <a:pt x="42" y="420"/>
                    <a:pt x="42" y="420"/>
                  </a:cubicBezTo>
                  <a:cubicBezTo>
                    <a:pt x="42" y="416"/>
                    <a:pt x="42" y="416"/>
                    <a:pt x="42" y="416"/>
                  </a:cubicBezTo>
                  <a:cubicBezTo>
                    <a:pt x="33" y="416"/>
                    <a:pt x="33" y="416"/>
                    <a:pt x="33" y="416"/>
                  </a:cubicBezTo>
                  <a:cubicBezTo>
                    <a:pt x="30" y="414"/>
                    <a:pt x="30" y="414"/>
                    <a:pt x="30" y="414"/>
                  </a:cubicBezTo>
                  <a:cubicBezTo>
                    <a:pt x="32" y="407"/>
                    <a:pt x="32" y="407"/>
                    <a:pt x="32" y="407"/>
                  </a:cubicBezTo>
                  <a:cubicBezTo>
                    <a:pt x="29" y="407"/>
                    <a:pt x="29" y="407"/>
                    <a:pt x="29" y="407"/>
                  </a:cubicBezTo>
                  <a:cubicBezTo>
                    <a:pt x="27" y="412"/>
                    <a:pt x="27" y="412"/>
                    <a:pt x="27" y="412"/>
                  </a:cubicBezTo>
                  <a:cubicBezTo>
                    <a:pt x="18" y="414"/>
                    <a:pt x="18" y="414"/>
                    <a:pt x="18" y="414"/>
                  </a:cubicBezTo>
                  <a:cubicBezTo>
                    <a:pt x="18" y="421"/>
                    <a:pt x="18" y="421"/>
                    <a:pt x="18" y="421"/>
                  </a:cubicBezTo>
                  <a:cubicBezTo>
                    <a:pt x="12" y="421"/>
                    <a:pt x="12" y="421"/>
                    <a:pt x="12" y="421"/>
                  </a:cubicBezTo>
                  <a:cubicBezTo>
                    <a:pt x="12" y="414"/>
                    <a:pt x="12" y="414"/>
                    <a:pt x="12" y="414"/>
                  </a:cubicBezTo>
                  <a:cubicBezTo>
                    <a:pt x="5" y="405"/>
                    <a:pt x="5" y="405"/>
                    <a:pt x="5" y="405"/>
                  </a:cubicBezTo>
                  <a:cubicBezTo>
                    <a:pt x="7" y="401"/>
                    <a:pt x="7" y="401"/>
                    <a:pt x="7" y="401"/>
                  </a:cubicBezTo>
                  <a:cubicBezTo>
                    <a:pt x="7" y="401"/>
                    <a:pt x="11" y="404"/>
                    <a:pt x="11" y="404"/>
                  </a:cubicBezTo>
                  <a:cubicBezTo>
                    <a:pt x="11" y="404"/>
                    <a:pt x="14" y="398"/>
                    <a:pt x="14" y="398"/>
                  </a:cubicBezTo>
                  <a:cubicBezTo>
                    <a:pt x="14" y="398"/>
                    <a:pt x="28" y="397"/>
                    <a:pt x="28" y="397"/>
                  </a:cubicBezTo>
                  <a:cubicBezTo>
                    <a:pt x="28" y="396"/>
                    <a:pt x="32" y="391"/>
                    <a:pt x="32" y="391"/>
                  </a:cubicBezTo>
                  <a:cubicBezTo>
                    <a:pt x="32" y="372"/>
                    <a:pt x="32" y="372"/>
                    <a:pt x="32" y="372"/>
                  </a:cubicBezTo>
                  <a:cubicBezTo>
                    <a:pt x="20" y="369"/>
                    <a:pt x="20" y="369"/>
                    <a:pt x="20" y="369"/>
                  </a:cubicBezTo>
                  <a:cubicBezTo>
                    <a:pt x="19" y="365"/>
                    <a:pt x="19" y="365"/>
                    <a:pt x="19" y="365"/>
                  </a:cubicBezTo>
                  <a:cubicBezTo>
                    <a:pt x="4" y="365"/>
                    <a:pt x="4" y="365"/>
                    <a:pt x="4" y="365"/>
                  </a:cubicBezTo>
                  <a:cubicBezTo>
                    <a:pt x="0" y="367"/>
                    <a:pt x="0" y="367"/>
                    <a:pt x="0" y="367"/>
                  </a:cubicBezTo>
                  <a:cubicBezTo>
                    <a:pt x="1" y="355"/>
                    <a:pt x="1" y="355"/>
                    <a:pt x="1" y="355"/>
                  </a:cubicBezTo>
                  <a:cubicBezTo>
                    <a:pt x="9" y="352"/>
                    <a:pt x="9" y="352"/>
                    <a:pt x="9" y="352"/>
                  </a:cubicBezTo>
                  <a:cubicBezTo>
                    <a:pt x="20" y="352"/>
                    <a:pt x="20" y="352"/>
                    <a:pt x="20" y="352"/>
                  </a:cubicBezTo>
                  <a:cubicBezTo>
                    <a:pt x="20" y="352"/>
                    <a:pt x="24" y="346"/>
                    <a:pt x="24" y="346"/>
                  </a:cubicBezTo>
                  <a:cubicBezTo>
                    <a:pt x="24" y="346"/>
                    <a:pt x="32" y="347"/>
                    <a:pt x="32" y="347"/>
                  </a:cubicBezTo>
                  <a:cubicBezTo>
                    <a:pt x="33" y="350"/>
                    <a:pt x="33" y="350"/>
                    <a:pt x="33" y="350"/>
                  </a:cubicBezTo>
                  <a:cubicBezTo>
                    <a:pt x="38" y="344"/>
                    <a:pt x="38" y="344"/>
                    <a:pt x="38" y="344"/>
                  </a:cubicBezTo>
                  <a:cubicBezTo>
                    <a:pt x="45" y="343"/>
                    <a:pt x="45" y="343"/>
                    <a:pt x="45" y="343"/>
                  </a:cubicBezTo>
                  <a:cubicBezTo>
                    <a:pt x="47" y="331"/>
                    <a:pt x="47" y="331"/>
                    <a:pt x="47" y="331"/>
                  </a:cubicBezTo>
                  <a:cubicBezTo>
                    <a:pt x="52" y="327"/>
                    <a:pt x="52" y="327"/>
                    <a:pt x="52" y="327"/>
                  </a:cubicBezTo>
                  <a:cubicBezTo>
                    <a:pt x="61" y="332"/>
                    <a:pt x="61" y="332"/>
                    <a:pt x="61" y="332"/>
                  </a:cubicBezTo>
                  <a:cubicBezTo>
                    <a:pt x="66" y="332"/>
                    <a:pt x="66" y="332"/>
                    <a:pt x="66" y="332"/>
                  </a:cubicBezTo>
                  <a:cubicBezTo>
                    <a:pt x="61" y="337"/>
                    <a:pt x="61" y="337"/>
                    <a:pt x="61" y="337"/>
                  </a:cubicBezTo>
                  <a:cubicBezTo>
                    <a:pt x="61" y="337"/>
                    <a:pt x="69" y="337"/>
                    <a:pt x="69" y="337"/>
                  </a:cubicBezTo>
                  <a:cubicBezTo>
                    <a:pt x="69" y="337"/>
                    <a:pt x="74" y="335"/>
                    <a:pt x="74" y="335"/>
                  </a:cubicBezTo>
                  <a:cubicBezTo>
                    <a:pt x="78" y="330"/>
                    <a:pt x="78" y="330"/>
                    <a:pt x="78" y="330"/>
                  </a:cubicBezTo>
                  <a:cubicBezTo>
                    <a:pt x="81" y="336"/>
                    <a:pt x="81" y="336"/>
                    <a:pt x="81" y="336"/>
                  </a:cubicBezTo>
                  <a:cubicBezTo>
                    <a:pt x="90" y="338"/>
                    <a:pt x="90" y="338"/>
                    <a:pt x="90" y="338"/>
                  </a:cubicBezTo>
                  <a:cubicBezTo>
                    <a:pt x="89" y="331"/>
                    <a:pt x="89" y="331"/>
                    <a:pt x="89" y="331"/>
                  </a:cubicBezTo>
                  <a:cubicBezTo>
                    <a:pt x="97" y="328"/>
                    <a:pt x="97" y="328"/>
                    <a:pt x="97" y="328"/>
                  </a:cubicBezTo>
                  <a:cubicBezTo>
                    <a:pt x="104" y="326"/>
                    <a:pt x="104" y="326"/>
                    <a:pt x="104" y="326"/>
                  </a:cubicBezTo>
                  <a:cubicBezTo>
                    <a:pt x="109" y="316"/>
                    <a:pt x="109" y="316"/>
                    <a:pt x="109" y="316"/>
                  </a:cubicBezTo>
                  <a:cubicBezTo>
                    <a:pt x="116" y="315"/>
                    <a:pt x="116" y="315"/>
                    <a:pt x="116" y="315"/>
                  </a:cubicBezTo>
                  <a:cubicBezTo>
                    <a:pt x="120" y="318"/>
                    <a:pt x="120" y="318"/>
                    <a:pt x="120" y="318"/>
                  </a:cubicBezTo>
                  <a:cubicBezTo>
                    <a:pt x="121" y="312"/>
                    <a:pt x="121" y="312"/>
                    <a:pt x="121" y="312"/>
                  </a:cubicBezTo>
                  <a:cubicBezTo>
                    <a:pt x="128" y="310"/>
                    <a:pt x="128" y="310"/>
                    <a:pt x="128" y="310"/>
                  </a:cubicBezTo>
                  <a:cubicBezTo>
                    <a:pt x="136" y="314"/>
                    <a:pt x="136" y="314"/>
                    <a:pt x="136" y="314"/>
                  </a:cubicBezTo>
                  <a:cubicBezTo>
                    <a:pt x="143" y="312"/>
                    <a:pt x="143" y="312"/>
                    <a:pt x="143" y="312"/>
                  </a:cubicBezTo>
                  <a:cubicBezTo>
                    <a:pt x="143" y="317"/>
                    <a:pt x="143" y="317"/>
                    <a:pt x="143" y="317"/>
                  </a:cubicBezTo>
                  <a:cubicBezTo>
                    <a:pt x="155" y="314"/>
                    <a:pt x="155" y="314"/>
                    <a:pt x="155" y="314"/>
                  </a:cubicBezTo>
                  <a:cubicBezTo>
                    <a:pt x="159" y="308"/>
                    <a:pt x="159" y="308"/>
                    <a:pt x="159" y="308"/>
                  </a:cubicBezTo>
                  <a:cubicBezTo>
                    <a:pt x="174" y="297"/>
                    <a:pt x="174" y="297"/>
                    <a:pt x="174" y="297"/>
                  </a:cubicBezTo>
                  <a:cubicBezTo>
                    <a:pt x="185" y="299"/>
                    <a:pt x="185" y="299"/>
                    <a:pt x="185" y="299"/>
                  </a:cubicBezTo>
                  <a:cubicBezTo>
                    <a:pt x="210" y="288"/>
                    <a:pt x="210" y="288"/>
                    <a:pt x="210" y="288"/>
                  </a:cubicBezTo>
                  <a:cubicBezTo>
                    <a:pt x="218" y="277"/>
                    <a:pt x="218" y="277"/>
                    <a:pt x="218" y="277"/>
                  </a:cubicBezTo>
                  <a:cubicBezTo>
                    <a:pt x="229" y="270"/>
                    <a:pt x="229" y="270"/>
                    <a:pt x="229" y="270"/>
                  </a:cubicBezTo>
                  <a:cubicBezTo>
                    <a:pt x="236" y="251"/>
                    <a:pt x="236" y="251"/>
                    <a:pt x="236" y="251"/>
                  </a:cubicBezTo>
                  <a:cubicBezTo>
                    <a:pt x="240" y="237"/>
                    <a:pt x="240" y="237"/>
                    <a:pt x="240" y="237"/>
                  </a:cubicBezTo>
                  <a:cubicBezTo>
                    <a:pt x="248" y="225"/>
                    <a:pt x="248" y="225"/>
                    <a:pt x="248" y="225"/>
                  </a:cubicBezTo>
                  <a:cubicBezTo>
                    <a:pt x="267" y="216"/>
                    <a:pt x="267" y="216"/>
                    <a:pt x="267" y="216"/>
                  </a:cubicBezTo>
                  <a:cubicBezTo>
                    <a:pt x="257" y="216"/>
                    <a:pt x="257" y="216"/>
                    <a:pt x="257" y="216"/>
                  </a:cubicBezTo>
                  <a:cubicBezTo>
                    <a:pt x="243" y="211"/>
                    <a:pt x="243" y="211"/>
                    <a:pt x="243" y="211"/>
                  </a:cubicBezTo>
                  <a:cubicBezTo>
                    <a:pt x="245" y="203"/>
                    <a:pt x="245" y="203"/>
                    <a:pt x="245" y="203"/>
                  </a:cubicBezTo>
                  <a:cubicBezTo>
                    <a:pt x="248" y="197"/>
                    <a:pt x="248" y="197"/>
                    <a:pt x="248" y="197"/>
                  </a:cubicBezTo>
                  <a:cubicBezTo>
                    <a:pt x="239" y="194"/>
                    <a:pt x="239" y="194"/>
                    <a:pt x="239" y="194"/>
                  </a:cubicBezTo>
                  <a:cubicBezTo>
                    <a:pt x="257" y="175"/>
                    <a:pt x="257" y="175"/>
                    <a:pt x="257" y="175"/>
                  </a:cubicBezTo>
                  <a:cubicBezTo>
                    <a:pt x="273" y="165"/>
                    <a:pt x="273" y="165"/>
                    <a:pt x="273" y="165"/>
                  </a:cubicBezTo>
                  <a:cubicBezTo>
                    <a:pt x="257" y="167"/>
                    <a:pt x="257" y="167"/>
                    <a:pt x="257" y="167"/>
                  </a:cubicBezTo>
                  <a:cubicBezTo>
                    <a:pt x="252" y="154"/>
                    <a:pt x="252" y="154"/>
                    <a:pt x="252" y="154"/>
                  </a:cubicBezTo>
                  <a:cubicBezTo>
                    <a:pt x="244" y="142"/>
                    <a:pt x="244" y="142"/>
                    <a:pt x="244" y="142"/>
                  </a:cubicBezTo>
                  <a:cubicBezTo>
                    <a:pt x="251" y="132"/>
                    <a:pt x="251" y="132"/>
                    <a:pt x="251" y="132"/>
                  </a:cubicBezTo>
                  <a:cubicBezTo>
                    <a:pt x="251" y="118"/>
                    <a:pt x="251" y="118"/>
                    <a:pt x="251" y="118"/>
                  </a:cubicBezTo>
                  <a:cubicBezTo>
                    <a:pt x="274" y="109"/>
                    <a:pt x="274" y="109"/>
                    <a:pt x="274" y="109"/>
                  </a:cubicBezTo>
                  <a:cubicBezTo>
                    <a:pt x="255" y="109"/>
                    <a:pt x="255" y="109"/>
                    <a:pt x="255" y="109"/>
                  </a:cubicBezTo>
                  <a:cubicBezTo>
                    <a:pt x="252" y="114"/>
                    <a:pt x="252" y="114"/>
                    <a:pt x="252" y="114"/>
                  </a:cubicBezTo>
                  <a:cubicBezTo>
                    <a:pt x="233" y="111"/>
                    <a:pt x="233" y="111"/>
                    <a:pt x="233" y="111"/>
                  </a:cubicBezTo>
                  <a:cubicBezTo>
                    <a:pt x="221" y="107"/>
                    <a:pt x="221" y="107"/>
                    <a:pt x="221" y="107"/>
                  </a:cubicBezTo>
                  <a:cubicBezTo>
                    <a:pt x="220" y="113"/>
                    <a:pt x="220" y="113"/>
                    <a:pt x="220" y="113"/>
                  </a:cubicBezTo>
                  <a:cubicBezTo>
                    <a:pt x="205" y="109"/>
                    <a:pt x="205" y="109"/>
                    <a:pt x="205" y="109"/>
                  </a:cubicBezTo>
                  <a:cubicBezTo>
                    <a:pt x="199" y="117"/>
                    <a:pt x="199" y="117"/>
                    <a:pt x="199" y="117"/>
                  </a:cubicBezTo>
                  <a:cubicBezTo>
                    <a:pt x="191" y="120"/>
                    <a:pt x="191" y="120"/>
                    <a:pt x="191" y="120"/>
                  </a:cubicBezTo>
                  <a:cubicBezTo>
                    <a:pt x="188" y="130"/>
                    <a:pt x="188" y="130"/>
                    <a:pt x="188" y="130"/>
                  </a:cubicBezTo>
                  <a:cubicBezTo>
                    <a:pt x="188" y="135"/>
                    <a:pt x="188" y="135"/>
                    <a:pt x="188" y="135"/>
                  </a:cubicBezTo>
                  <a:cubicBezTo>
                    <a:pt x="179" y="137"/>
                    <a:pt x="179" y="137"/>
                    <a:pt x="179" y="137"/>
                  </a:cubicBezTo>
                  <a:cubicBezTo>
                    <a:pt x="179" y="129"/>
                    <a:pt x="179" y="129"/>
                    <a:pt x="179" y="129"/>
                  </a:cubicBezTo>
                  <a:cubicBezTo>
                    <a:pt x="173" y="122"/>
                    <a:pt x="173" y="122"/>
                    <a:pt x="173" y="122"/>
                  </a:cubicBezTo>
                  <a:cubicBezTo>
                    <a:pt x="164" y="129"/>
                    <a:pt x="164" y="129"/>
                    <a:pt x="164" y="129"/>
                  </a:cubicBezTo>
                  <a:cubicBezTo>
                    <a:pt x="150" y="126"/>
                    <a:pt x="150" y="126"/>
                    <a:pt x="150" y="126"/>
                  </a:cubicBezTo>
                  <a:cubicBezTo>
                    <a:pt x="146" y="131"/>
                    <a:pt x="146" y="131"/>
                    <a:pt x="146" y="131"/>
                  </a:cubicBezTo>
                  <a:cubicBezTo>
                    <a:pt x="142" y="125"/>
                    <a:pt x="142" y="125"/>
                    <a:pt x="142" y="125"/>
                  </a:cubicBezTo>
                  <a:cubicBezTo>
                    <a:pt x="146" y="117"/>
                    <a:pt x="146" y="117"/>
                    <a:pt x="146" y="117"/>
                  </a:cubicBezTo>
                  <a:cubicBezTo>
                    <a:pt x="150" y="117"/>
                    <a:pt x="150" y="117"/>
                    <a:pt x="150" y="117"/>
                  </a:cubicBezTo>
                  <a:cubicBezTo>
                    <a:pt x="152" y="109"/>
                    <a:pt x="152" y="109"/>
                    <a:pt x="152" y="109"/>
                  </a:cubicBezTo>
                  <a:cubicBezTo>
                    <a:pt x="152" y="109"/>
                    <a:pt x="183" y="91"/>
                    <a:pt x="183" y="91"/>
                  </a:cubicBezTo>
                  <a:cubicBezTo>
                    <a:pt x="183" y="91"/>
                    <a:pt x="196" y="93"/>
                    <a:pt x="196" y="93"/>
                  </a:cubicBezTo>
                  <a:cubicBezTo>
                    <a:pt x="201" y="83"/>
                    <a:pt x="201" y="83"/>
                    <a:pt x="201" y="83"/>
                  </a:cubicBezTo>
                  <a:cubicBezTo>
                    <a:pt x="201" y="83"/>
                    <a:pt x="212" y="79"/>
                    <a:pt x="212" y="79"/>
                  </a:cubicBezTo>
                  <a:cubicBezTo>
                    <a:pt x="213" y="79"/>
                    <a:pt x="224" y="71"/>
                    <a:pt x="224" y="71"/>
                  </a:cubicBezTo>
                  <a:cubicBezTo>
                    <a:pt x="233" y="56"/>
                    <a:pt x="233" y="56"/>
                    <a:pt x="233" y="56"/>
                  </a:cubicBezTo>
                  <a:cubicBezTo>
                    <a:pt x="234" y="47"/>
                    <a:pt x="234" y="47"/>
                    <a:pt x="234" y="47"/>
                  </a:cubicBezTo>
                  <a:cubicBezTo>
                    <a:pt x="243" y="45"/>
                    <a:pt x="243" y="45"/>
                    <a:pt x="243" y="45"/>
                  </a:cubicBezTo>
                  <a:cubicBezTo>
                    <a:pt x="252" y="35"/>
                    <a:pt x="252" y="35"/>
                    <a:pt x="252" y="35"/>
                  </a:cubicBezTo>
                  <a:cubicBezTo>
                    <a:pt x="254" y="32"/>
                    <a:pt x="254" y="32"/>
                    <a:pt x="254" y="32"/>
                  </a:cubicBezTo>
                  <a:cubicBezTo>
                    <a:pt x="271" y="24"/>
                    <a:pt x="271" y="24"/>
                    <a:pt x="271" y="24"/>
                  </a:cubicBezTo>
                  <a:cubicBezTo>
                    <a:pt x="271" y="24"/>
                    <a:pt x="276" y="28"/>
                    <a:pt x="276" y="28"/>
                  </a:cubicBezTo>
                  <a:cubicBezTo>
                    <a:pt x="276" y="28"/>
                    <a:pt x="290" y="25"/>
                    <a:pt x="290" y="25"/>
                  </a:cubicBezTo>
                  <a:cubicBezTo>
                    <a:pt x="305" y="18"/>
                    <a:pt x="305" y="18"/>
                    <a:pt x="305" y="18"/>
                  </a:cubicBezTo>
                  <a:cubicBezTo>
                    <a:pt x="313" y="18"/>
                    <a:pt x="313" y="18"/>
                    <a:pt x="313" y="18"/>
                  </a:cubicBezTo>
                  <a:cubicBezTo>
                    <a:pt x="313" y="18"/>
                    <a:pt x="321" y="21"/>
                    <a:pt x="321" y="22"/>
                  </a:cubicBezTo>
                  <a:cubicBezTo>
                    <a:pt x="321" y="22"/>
                    <a:pt x="321" y="27"/>
                    <a:pt x="321" y="27"/>
                  </a:cubicBezTo>
                  <a:cubicBezTo>
                    <a:pt x="326" y="25"/>
                    <a:pt x="326" y="25"/>
                    <a:pt x="326" y="25"/>
                  </a:cubicBezTo>
                  <a:cubicBezTo>
                    <a:pt x="326" y="18"/>
                    <a:pt x="326" y="18"/>
                    <a:pt x="326" y="18"/>
                  </a:cubicBezTo>
                  <a:cubicBezTo>
                    <a:pt x="320" y="13"/>
                    <a:pt x="320" y="13"/>
                    <a:pt x="320" y="13"/>
                  </a:cubicBezTo>
                  <a:cubicBezTo>
                    <a:pt x="318" y="3"/>
                    <a:pt x="318" y="3"/>
                    <a:pt x="318" y="3"/>
                  </a:cubicBezTo>
                  <a:cubicBezTo>
                    <a:pt x="318" y="3"/>
                    <a:pt x="322" y="0"/>
                    <a:pt x="322" y="1"/>
                  </a:cubicBezTo>
                  <a:cubicBezTo>
                    <a:pt x="322" y="1"/>
                    <a:pt x="324" y="8"/>
                    <a:pt x="324" y="8"/>
                  </a:cubicBezTo>
                  <a:cubicBezTo>
                    <a:pt x="324" y="8"/>
                    <a:pt x="332" y="7"/>
                    <a:pt x="332" y="7"/>
                  </a:cubicBezTo>
                  <a:cubicBezTo>
                    <a:pt x="338" y="16"/>
                    <a:pt x="338" y="16"/>
                    <a:pt x="338" y="16"/>
                  </a:cubicBezTo>
                  <a:cubicBezTo>
                    <a:pt x="336" y="20"/>
                    <a:pt x="336" y="20"/>
                    <a:pt x="336" y="20"/>
                  </a:cubicBezTo>
                  <a:cubicBezTo>
                    <a:pt x="379" y="22"/>
                    <a:pt x="379" y="22"/>
                    <a:pt x="379" y="22"/>
                  </a:cubicBezTo>
                  <a:cubicBezTo>
                    <a:pt x="382" y="15"/>
                    <a:pt x="382" y="15"/>
                    <a:pt x="382" y="15"/>
                  </a:cubicBezTo>
                  <a:cubicBezTo>
                    <a:pt x="391" y="17"/>
                    <a:pt x="391" y="17"/>
                    <a:pt x="391" y="17"/>
                  </a:cubicBezTo>
                  <a:cubicBezTo>
                    <a:pt x="400" y="12"/>
                    <a:pt x="400" y="12"/>
                    <a:pt x="400" y="12"/>
                  </a:cubicBezTo>
                  <a:cubicBezTo>
                    <a:pt x="426" y="30"/>
                    <a:pt x="426" y="30"/>
                    <a:pt x="426" y="30"/>
                  </a:cubicBezTo>
                  <a:cubicBezTo>
                    <a:pt x="427" y="39"/>
                    <a:pt x="427" y="39"/>
                    <a:pt x="427" y="39"/>
                  </a:cubicBezTo>
                  <a:cubicBezTo>
                    <a:pt x="444" y="54"/>
                    <a:pt x="444" y="54"/>
                    <a:pt x="444" y="54"/>
                  </a:cubicBezTo>
                  <a:cubicBezTo>
                    <a:pt x="446" y="49"/>
                    <a:pt x="446" y="49"/>
                    <a:pt x="446" y="49"/>
                  </a:cubicBezTo>
                  <a:cubicBezTo>
                    <a:pt x="451" y="49"/>
                    <a:pt x="451" y="49"/>
                    <a:pt x="451" y="49"/>
                  </a:cubicBezTo>
                  <a:cubicBezTo>
                    <a:pt x="464" y="65"/>
                    <a:pt x="464" y="65"/>
                    <a:pt x="464" y="65"/>
                  </a:cubicBezTo>
                  <a:cubicBezTo>
                    <a:pt x="465" y="63"/>
                    <a:pt x="465" y="63"/>
                    <a:pt x="465" y="63"/>
                  </a:cubicBezTo>
                  <a:cubicBezTo>
                    <a:pt x="468" y="66"/>
                    <a:pt x="468" y="66"/>
                    <a:pt x="468" y="66"/>
                  </a:cubicBezTo>
                  <a:cubicBezTo>
                    <a:pt x="465" y="68"/>
                    <a:pt x="465" y="68"/>
                    <a:pt x="465" y="68"/>
                  </a:cubicBezTo>
                  <a:cubicBezTo>
                    <a:pt x="468" y="71"/>
                    <a:pt x="468" y="71"/>
                    <a:pt x="468" y="71"/>
                  </a:cubicBezTo>
                  <a:cubicBezTo>
                    <a:pt x="462" y="77"/>
                    <a:pt x="462" y="77"/>
                    <a:pt x="462" y="77"/>
                  </a:cubicBezTo>
                  <a:cubicBezTo>
                    <a:pt x="454" y="77"/>
                    <a:pt x="454" y="77"/>
                    <a:pt x="454" y="77"/>
                  </a:cubicBezTo>
                  <a:cubicBezTo>
                    <a:pt x="457" y="85"/>
                    <a:pt x="457" y="85"/>
                    <a:pt x="457" y="85"/>
                  </a:cubicBezTo>
                  <a:cubicBezTo>
                    <a:pt x="457" y="85"/>
                    <a:pt x="468" y="93"/>
                    <a:pt x="468" y="93"/>
                  </a:cubicBezTo>
                  <a:cubicBezTo>
                    <a:pt x="468" y="93"/>
                    <a:pt x="465" y="96"/>
                    <a:pt x="465" y="96"/>
                  </a:cubicBezTo>
                  <a:cubicBezTo>
                    <a:pt x="470" y="107"/>
                    <a:pt x="470" y="107"/>
                    <a:pt x="470" y="107"/>
                  </a:cubicBezTo>
                  <a:cubicBezTo>
                    <a:pt x="473" y="121"/>
                    <a:pt x="473" y="121"/>
                    <a:pt x="473" y="121"/>
                  </a:cubicBezTo>
                  <a:cubicBezTo>
                    <a:pt x="490" y="132"/>
                    <a:pt x="490" y="132"/>
                    <a:pt x="490" y="132"/>
                  </a:cubicBezTo>
                  <a:lnTo>
                    <a:pt x="490" y="13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1" name="Freeform 408">
              <a:extLst>
                <a:ext uri="{FF2B5EF4-FFF2-40B4-BE49-F238E27FC236}">
                  <a16:creationId xmlns:a16="http://schemas.microsoft.com/office/drawing/2014/main" id="{E0186C16-F2A6-534B-A1A2-01703A6C1236}"/>
                </a:ext>
              </a:extLst>
            </p:cNvPr>
            <p:cNvSpPr>
              <a:spLocks/>
            </p:cNvSpPr>
            <p:nvPr/>
          </p:nvSpPr>
          <p:spPr bwMode="auto">
            <a:xfrm>
              <a:off x="16905416" y="8637328"/>
              <a:ext cx="82234" cy="105077"/>
            </a:xfrm>
            <a:custGeom>
              <a:avLst/>
              <a:gdLst>
                <a:gd name="T0" fmla="*/ 13 w 18"/>
                <a:gd name="T1" fmla="*/ 23 h 23"/>
                <a:gd name="T2" fmla="*/ 16 w 18"/>
                <a:gd name="T3" fmla="*/ 9 h 23"/>
                <a:gd name="T4" fmla="*/ 18 w 18"/>
                <a:gd name="T5" fmla="*/ 6 h 23"/>
                <a:gd name="T6" fmla="*/ 15 w 18"/>
                <a:gd name="T7" fmla="*/ 3 h 23"/>
                <a:gd name="T8" fmla="*/ 11 w 18"/>
                <a:gd name="T9" fmla="*/ 7 h 23"/>
                <a:gd name="T10" fmla="*/ 9 w 18"/>
                <a:gd name="T11" fmla="*/ 0 h 23"/>
                <a:gd name="T12" fmla="*/ 3 w 18"/>
                <a:gd name="T13" fmla="*/ 0 h 23"/>
                <a:gd name="T14" fmla="*/ 0 w 18"/>
                <a:gd name="T15" fmla="*/ 11 h 23"/>
                <a:gd name="T16" fmla="*/ 6 w 18"/>
                <a:gd name="T17" fmla="*/ 11 h 23"/>
                <a:gd name="T18" fmla="*/ 13 w 18"/>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13" y="23"/>
                  </a:moveTo>
                  <a:cubicBezTo>
                    <a:pt x="13" y="23"/>
                    <a:pt x="16" y="9"/>
                    <a:pt x="16" y="9"/>
                  </a:cubicBezTo>
                  <a:cubicBezTo>
                    <a:pt x="16" y="9"/>
                    <a:pt x="18" y="6"/>
                    <a:pt x="18" y="6"/>
                  </a:cubicBezTo>
                  <a:cubicBezTo>
                    <a:pt x="15" y="3"/>
                    <a:pt x="15" y="3"/>
                    <a:pt x="15" y="3"/>
                  </a:cubicBezTo>
                  <a:cubicBezTo>
                    <a:pt x="11" y="7"/>
                    <a:pt x="11" y="7"/>
                    <a:pt x="11" y="7"/>
                  </a:cubicBezTo>
                  <a:cubicBezTo>
                    <a:pt x="9" y="0"/>
                    <a:pt x="9" y="0"/>
                    <a:pt x="9" y="0"/>
                  </a:cubicBezTo>
                  <a:cubicBezTo>
                    <a:pt x="3" y="0"/>
                    <a:pt x="3" y="0"/>
                    <a:pt x="3" y="0"/>
                  </a:cubicBezTo>
                  <a:cubicBezTo>
                    <a:pt x="0" y="11"/>
                    <a:pt x="0" y="11"/>
                    <a:pt x="0" y="11"/>
                  </a:cubicBezTo>
                  <a:cubicBezTo>
                    <a:pt x="6" y="11"/>
                    <a:pt x="6" y="11"/>
                    <a:pt x="6" y="11"/>
                  </a:cubicBezTo>
                  <a:cubicBezTo>
                    <a:pt x="6" y="11"/>
                    <a:pt x="10" y="20"/>
                    <a:pt x="13" y="2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2" name="Freeform 409">
              <a:extLst>
                <a:ext uri="{FF2B5EF4-FFF2-40B4-BE49-F238E27FC236}">
                  <a16:creationId xmlns:a16="http://schemas.microsoft.com/office/drawing/2014/main" id="{C2E76B39-B80D-034F-BC08-27373DEE5C0A}"/>
                </a:ext>
              </a:extLst>
            </p:cNvPr>
            <p:cNvSpPr>
              <a:spLocks/>
            </p:cNvSpPr>
            <p:nvPr/>
          </p:nvSpPr>
          <p:spPr bwMode="auto">
            <a:xfrm>
              <a:off x="16987650" y="8532252"/>
              <a:ext cx="411168" cy="388326"/>
            </a:xfrm>
            <a:custGeom>
              <a:avLst/>
              <a:gdLst>
                <a:gd name="T0" fmla="*/ 9 w 90"/>
                <a:gd name="T1" fmla="*/ 8 h 85"/>
                <a:gd name="T2" fmla="*/ 4 w 90"/>
                <a:gd name="T3" fmla="*/ 8 h 85"/>
                <a:gd name="T4" fmla="*/ 7 w 90"/>
                <a:gd name="T5" fmla="*/ 3 h 85"/>
                <a:gd name="T6" fmla="*/ 25 w 90"/>
                <a:gd name="T7" fmla="*/ 4 h 85"/>
                <a:gd name="T8" fmla="*/ 33 w 90"/>
                <a:gd name="T9" fmla="*/ 0 h 85"/>
                <a:gd name="T10" fmla="*/ 44 w 90"/>
                <a:gd name="T11" fmla="*/ 7 h 85"/>
                <a:gd name="T12" fmla="*/ 55 w 90"/>
                <a:gd name="T13" fmla="*/ 9 h 85"/>
                <a:gd name="T14" fmla="*/ 50 w 90"/>
                <a:gd name="T15" fmla="*/ 22 h 85"/>
                <a:gd name="T16" fmla="*/ 58 w 90"/>
                <a:gd name="T17" fmla="*/ 25 h 85"/>
                <a:gd name="T18" fmla="*/ 62 w 90"/>
                <a:gd name="T19" fmla="*/ 30 h 85"/>
                <a:gd name="T20" fmla="*/ 61 w 90"/>
                <a:gd name="T21" fmla="*/ 41 h 85"/>
                <a:gd name="T22" fmla="*/ 68 w 90"/>
                <a:gd name="T23" fmla="*/ 41 h 85"/>
                <a:gd name="T24" fmla="*/ 74 w 90"/>
                <a:gd name="T25" fmla="*/ 38 h 85"/>
                <a:gd name="T26" fmla="*/ 86 w 90"/>
                <a:gd name="T27" fmla="*/ 41 h 85"/>
                <a:gd name="T28" fmla="*/ 90 w 90"/>
                <a:gd name="T29" fmla="*/ 45 h 85"/>
                <a:gd name="T30" fmla="*/ 76 w 90"/>
                <a:gd name="T31" fmla="*/ 59 h 85"/>
                <a:gd name="T32" fmla="*/ 67 w 90"/>
                <a:gd name="T33" fmla="*/ 59 h 85"/>
                <a:gd name="T34" fmla="*/ 64 w 90"/>
                <a:gd name="T35" fmla="*/ 64 h 85"/>
                <a:gd name="T36" fmla="*/ 59 w 90"/>
                <a:gd name="T37" fmla="*/ 65 h 85"/>
                <a:gd name="T38" fmla="*/ 53 w 90"/>
                <a:gd name="T39" fmla="*/ 70 h 85"/>
                <a:gd name="T40" fmla="*/ 38 w 90"/>
                <a:gd name="T41" fmla="*/ 81 h 85"/>
                <a:gd name="T42" fmla="*/ 29 w 90"/>
                <a:gd name="T43" fmla="*/ 85 h 85"/>
                <a:gd name="T44" fmla="*/ 20 w 90"/>
                <a:gd name="T45" fmla="*/ 79 h 85"/>
                <a:gd name="T46" fmla="*/ 15 w 90"/>
                <a:gd name="T47" fmla="*/ 69 h 85"/>
                <a:gd name="T48" fmla="*/ 11 w 90"/>
                <a:gd name="T49" fmla="*/ 69 h 85"/>
                <a:gd name="T50" fmla="*/ 5 w 90"/>
                <a:gd name="T51" fmla="*/ 63 h 85"/>
                <a:gd name="T52" fmla="*/ 9 w 90"/>
                <a:gd name="T53" fmla="*/ 61 h 85"/>
                <a:gd name="T54" fmla="*/ 10 w 90"/>
                <a:gd name="T55" fmla="*/ 49 h 85"/>
                <a:gd name="T56" fmla="*/ 0 w 90"/>
                <a:gd name="T57" fmla="*/ 41 h 85"/>
                <a:gd name="T58" fmla="*/ 0 w 90"/>
                <a:gd name="T59" fmla="*/ 34 h 85"/>
                <a:gd name="T60" fmla="*/ 8 w 90"/>
                <a:gd name="T61" fmla="*/ 30 h 85"/>
                <a:gd name="T62" fmla="*/ 1 w 90"/>
                <a:gd name="T63" fmla="*/ 21 h 85"/>
                <a:gd name="T64" fmla="*/ 9 w 90"/>
                <a:gd name="T65" fmla="*/ 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85">
                  <a:moveTo>
                    <a:pt x="9" y="8"/>
                  </a:moveTo>
                  <a:cubicBezTo>
                    <a:pt x="4" y="8"/>
                    <a:pt x="4" y="8"/>
                    <a:pt x="4" y="8"/>
                  </a:cubicBezTo>
                  <a:cubicBezTo>
                    <a:pt x="7" y="3"/>
                    <a:pt x="7" y="3"/>
                    <a:pt x="7" y="3"/>
                  </a:cubicBezTo>
                  <a:cubicBezTo>
                    <a:pt x="25" y="4"/>
                    <a:pt x="25" y="4"/>
                    <a:pt x="25" y="4"/>
                  </a:cubicBezTo>
                  <a:cubicBezTo>
                    <a:pt x="33" y="0"/>
                    <a:pt x="33" y="0"/>
                    <a:pt x="33" y="0"/>
                  </a:cubicBezTo>
                  <a:cubicBezTo>
                    <a:pt x="44" y="7"/>
                    <a:pt x="44" y="7"/>
                    <a:pt x="44" y="7"/>
                  </a:cubicBezTo>
                  <a:cubicBezTo>
                    <a:pt x="55" y="9"/>
                    <a:pt x="55" y="9"/>
                    <a:pt x="55" y="9"/>
                  </a:cubicBezTo>
                  <a:cubicBezTo>
                    <a:pt x="50" y="22"/>
                    <a:pt x="50" y="22"/>
                    <a:pt x="50" y="22"/>
                  </a:cubicBezTo>
                  <a:cubicBezTo>
                    <a:pt x="58" y="25"/>
                    <a:pt x="58" y="25"/>
                    <a:pt x="58" y="25"/>
                  </a:cubicBezTo>
                  <a:cubicBezTo>
                    <a:pt x="62" y="30"/>
                    <a:pt x="62" y="30"/>
                    <a:pt x="62" y="30"/>
                  </a:cubicBezTo>
                  <a:cubicBezTo>
                    <a:pt x="61" y="41"/>
                    <a:pt x="61" y="41"/>
                    <a:pt x="61" y="41"/>
                  </a:cubicBezTo>
                  <a:cubicBezTo>
                    <a:pt x="68" y="41"/>
                    <a:pt x="68" y="41"/>
                    <a:pt x="68" y="41"/>
                  </a:cubicBezTo>
                  <a:cubicBezTo>
                    <a:pt x="74" y="38"/>
                    <a:pt x="74" y="38"/>
                    <a:pt x="74" y="38"/>
                  </a:cubicBezTo>
                  <a:cubicBezTo>
                    <a:pt x="86" y="41"/>
                    <a:pt x="86" y="41"/>
                    <a:pt x="86" y="41"/>
                  </a:cubicBezTo>
                  <a:cubicBezTo>
                    <a:pt x="90" y="45"/>
                    <a:pt x="90" y="45"/>
                    <a:pt x="90" y="45"/>
                  </a:cubicBezTo>
                  <a:cubicBezTo>
                    <a:pt x="76" y="59"/>
                    <a:pt x="76" y="59"/>
                    <a:pt x="76" y="59"/>
                  </a:cubicBezTo>
                  <a:cubicBezTo>
                    <a:pt x="76" y="59"/>
                    <a:pt x="68" y="59"/>
                    <a:pt x="67" y="59"/>
                  </a:cubicBezTo>
                  <a:cubicBezTo>
                    <a:pt x="67" y="59"/>
                    <a:pt x="64" y="64"/>
                    <a:pt x="64" y="64"/>
                  </a:cubicBezTo>
                  <a:cubicBezTo>
                    <a:pt x="59" y="65"/>
                    <a:pt x="59" y="65"/>
                    <a:pt x="59" y="65"/>
                  </a:cubicBezTo>
                  <a:cubicBezTo>
                    <a:pt x="53" y="70"/>
                    <a:pt x="53" y="70"/>
                    <a:pt x="53" y="70"/>
                  </a:cubicBezTo>
                  <a:cubicBezTo>
                    <a:pt x="38" y="81"/>
                    <a:pt x="38" y="81"/>
                    <a:pt x="38" y="81"/>
                  </a:cubicBezTo>
                  <a:cubicBezTo>
                    <a:pt x="29" y="85"/>
                    <a:pt x="29" y="85"/>
                    <a:pt x="29" y="85"/>
                  </a:cubicBezTo>
                  <a:cubicBezTo>
                    <a:pt x="20" y="79"/>
                    <a:pt x="20" y="79"/>
                    <a:pt x="20" y="79"/>
                  </a:cubicBezTo>
                  <a:cubicBezTo>
                    <a:pt x="15" y="69"/>
                    <a:pt x="15" y="69"/>
                    <a:pt x="15" y="69"/>
                  </a:cubicBezTo>
                  <a:cubicBezTo>
                    <a:pt x="11" y="69"/>
                    <a:pt x="11" y="69"/>
                    <a:pt x="11" y="69"/>
                  </a:cubicBezTo>
                  <a:cubicBezTo>
                    <a:pt x="5" y="63"/>
                    <a:pt x="5" y="63"/>
                    <a:pt x="5" y="63"/>
                  </a:cubicBezTo>
                  <a:cubicBezTo>
                    <a:pt x="9" y="61"/>
                    <a:pt x="9" y="61"/>
                    <a:pt x="9" y="61"/>
                  </a:cubicBezTo>
                  <a:cubicBezTo>
                    <a:pt x="10" y="49"/>
                    <a:pt x="10" y="49"/>
                    <a:pt x="10" y="49"/>
                  </a:cubicBezTo>
                  <a:cubicBezTo>
                    <a:pt x="0" y="41"/>
                    <a:pt x="0" y="41"/>
                    <a:pt x="0" y="41"/>
                  </a:cubicBezTo>
                  <a:cubicBezTo>
                    <a:pt x="0" y="34"/>
                    <a:pt x="0" y="34"/>
                    <a:pt x="0" y="34"/>
                  </a:cubicBezTo>
                  <a:cubicBezTo>
                    <a:pt x="8" y="30"/>
                    <a:pt x="8" y="30"/>
                    <a:pt x="8" y="30"/>
                  </a:cubicBezTo>
                  <a:cubicBezTo>
                    <a:pt x="1" y="21"/>
                    <a:pt x="1" y="21"/>
                    <a:pt x="1" y="21"/>
                  </a:cubicBezTo>
                  <a:lnTo>
                    <a:pt x="9" y="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3" name="Freeform 410">
              <a:extLst>
                <a:ext uri="{FF2B5EF4-FFF2-40B4-BE49-F238E27FC236}">
                  <a16:creationId xmlns:a16="http://schemas.microsoft.com/office/drawing/2014/main" id="{91E40A01-316F-AF46-B74B-137E27F7FD57}"/>
                </a:ext>
              </a:extLst>
            </p:cNvPr>
            <p:cNvSpPr>
              <a:spLocks/>
            </p:cNvSpPr>
            <p:nvPr/>
          </p:nvSpPr>
          <p:spPr bwMode="auto">
            <a:xfrm>
              <a:off x="17969885" y="6526664"/>
              <a:ext cx="1080459" cy="2850767"/>
            </a:xfrm>
            <a:custGeom>
              <a:avLst/>
              <a:gdLst>
                <a:gd name="T0" fmla="*/ 176 w 236"/>
                <a:gd name="T1" fmla="*/ 272 h 624"/>
                <a:gd name="T2" fmla="*/ 184 w 236"/>
                <a:gd name="T3" fmla="*/ 324 h 624"/>
                <a:gd name="T4" fmla="*/ 209 w 236"/>
                <a:gd name="T5" fmla="*/ 360 h 624"/>
                <a:gd name="T6" fmla="*/ 225 w 236"/>
                <a:gd name="T7" fmla="*/ 393 h 624"/>
                <a:gd name="T8" fmla="*/ 203 w 236"/>
                <a:gd name="T9" fmla="*/ 431 h 624"/>
                <a:gd name="T10" fmla="*/ 228 w 236"/>
                <a:gd name="T11" fmla="*/ 461 h 624"/>
                <a:gd name="T12" fmla="*/ 222 w 236"/>
                <a:gd name="T13" fmla="*/ 494 h 624"/>
                <a:gd name="T14" fmla="*/ 214 w 236"/>
                <a:gd name="T15" fmla="*/ 503 h 624"/>
                <a:gd name="T16" fmla="*/ 211 w 236"/>
                <a:gd name="T17" fmla="*/ 525 h 624"/>
                <a:gd name="T18" fmla="*/ 204 w 236"/>
                <a:gd name="T19" fmla="*/ 571 h 624"/>
                <a:gd name="T20" fmla="*/ 181 w 236"/>
                <a:gd name="T21" fmla="*/ 577 h 624"/>
                <a:gd name="T22" fmla="*/ 148 w 236"/>
                <a:gd name="T23" fmla="*/ 593 h 624"/>
                <a:gd name="T24" fmla="*/ 110 w 236"/>
                <a:gd name="T25" fmla="*/ 618 h 624"/>
                <a:gd name="T26" fmla="*/ 90 w 236"/>
                <a:gd name="T27" fmla="*/ 610 h 624"/>
                <a:gd name="T28" fmla="*/ 57 w 236"/>
                <a:gd name="T29" fmla="*/ 585 h 624"/>
                <a:gd name="T30" fmla="*/ 41 w 236"/>
                <a:gd name="T31" fmla="*/ 555 h 624"/>
                <a:gd name="T32" fmla="*/ 55 w 236"/>
                <a:gd name="T33" fmla="*/ 544 h 624"/>
                <a:gd name="T34" fmla="*/ 33 w 236"/>
                <a:gd name="T35" fmla="*/ 527 h 624"/>
                <a:gd name="T36" fmla="*/ 30 w 236"/>
                <a:gd name="T37" fmla="*/ 511 h 624"/>
                <a:gd name="T38" fmla="*/ 43 w 236"/>
                <a:gd name="T39" fmla="*/ 475 h 624"/>
                <a:gd name="T40" fmla="*/ 58 w 236"/>
                <a:gd name="T41" fmla="*/ 512 h 624"/>
                <a:gd name="T42" fmla="*/ 98 w 236"/>
                <a:gd name="T43" fmla="*/ 505 h 624"/>
                <a:gd name="T44" fmla="*/ 53 w 236"/>
                <a:gd name="T45" fmla="*/ 489 h 624"/>
                <a:gd name="T46" fmla="*/ 43 w 236"/>
                <a:gd name="T47" fmla="*/ 450 h 624"/>
                <a:gd name="T48" fmla="*/ 72 w 236"/>
                <a:gd name="T49" fmla="*/ 412 h 624"/>
                <a:gd name="T50" fmla="*/ 78 w 236"/>
                <a:gd name="T51" fmla="*/ 392 h 624"/>
                <a:gd name="T52" fmla="*/ 58 w 236"/>
                <a:gd name="T53" fmla="*/ 388 h 624"/>
                <a:gd name="T54" fmla="*/ 65 w 236"/>
                <a:gd name="T55" fmla="*/ 363 h 624"/>
                <a:gd name="T56" fmla="*/ 75 w 236"/>
                <a:gd name="T57" fmla="*/ 344 h 624"/>
                <a:gd name="T58" fmla="*/ 81 w 236"/>
                <a:gd name="T59" fmla="*/ 362 h 624"/>
                <a:gd name="T60" fmla="*/ 102 w 236"/>
                <a:gd name="T61" fmla="*/ 325 h 624"/>
                <a:gd name="T62" fmla="*/ 115 w 236"/>
                <a:gd name="T63" fmla="*/ 295 h 624"/>
                <a:gd name="T64" fmla="*/ 124 w 236"/>
                <a:gd name="T65" fmla="*/ 265 h 624"/>
                <a:gd name="T66" fmla="*/ 91 w 236"/>
                <a:gd name="T67" fmla="*/ 279 h 624"/>
                <a:gd name="T68" fmla="*/ 85 w 236"/>
                <a:gd name="T69" fmla="*/ 247 h 624"/>
                <a:gd name="T70" fmla="*/ 44 w 236"/>
                <a:gd name="T71" fmla="*/ 282 h 624"/>
                <a:gd name="T72" fmla="*/ 48 w 236"/>
                <a:gd name="T73" fmla="*/ 259 h 624"/>
                <a:gd name="T74" fmla="*/ 27 w 236"/>
                <a:gd name="T75" fmla="*/ 243 h 624"/>
                <a:gd name="T76" fmla="*/ 16 w 236"/>
                <a:gd name="T77" fmla="*/ 187 h 624"/>
                <a:gd name="T78" fmla="*/ 7 w 236"/>
                <a:gd name="T79" fmla="*/ 159 h 624"/>
                <a:gd name="T80" fmla="*/ 17 w 236"/>
                <a:gd name="T81" fmla="*/ 126 h 624"/>
                <a:gd name="T82" fmla="*/ 53 w 236"/>
                <a:gd name="T83" fmla="*/ 75 h 624"/>
                <a:gd name="T84" fmla="*/ 74 w 236"/>
                <a:gd name="T85" fmla="*/ 59 h 624"/>
                <a:gd name="T86" fmla="*/ 121 w 236"/>
                <a:gd name="T87" fmla="*/ 60 h 624"/>
                <a:gd name="T88" fmla="*/ 117 w 236"/>
                <a:gd name="T89" fmla="*/ 46 h 624"/>
                <a:gd name="T90" fmla="*/ 157 w 236"/>
                <a:gd name="T91" fmla="*/ 14 h 624"/>
                <a:gd name="T92" fmla="*/ 209 w 236"/>
                <a:gd name="T93" fmla="*/ 47 h 624"/>
                <a:gd name="T94" fmla="*/ 184 w 236"/>
                <a:gd name="T95" fmla="*/ 97 h 624"/>
                <a:gd name="T96" fmla="*/ 220 w 236"/>
                <a:gd name="T97" fmla="*/ 136 h 624"/>
                <a:gd name="T98" fmla="*/ 217 w 236"/>
                <a:gd name="T99" fmla="*/ 174 h 624"/>
                <a:gd name="T100" fmla="*/ 233 w 236"/>
                <a:gd name="T101" fmla="*/ 21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6" h="624">
                  <a:moveTo>
                    <a:pt x="212" y="233"/>
                  </a:moveTo>
                  <a:cubicBezTo>
                    <a:pt x="198" y="239"/>
                    <a:pt x="198" y="239"/>
                    <a:pt x="198" y="239"/>
                  </a:cubicBezTo>
                  <a:cubicBezTo>
                    <a:pt x="201" y="266"/>
                    <a:pt x="201" y="266"/>
                    <a:pt x="201" y="266"/>
                  </a:cubicBezTo>
                  <a:cubicBezTo>
                    <a:pt x="176" y="272"/>
                    <a:pt x="176" y="272"/>
                    <a:pt x="176" y="272"/>
                  </a:cubicBezTo>
                  <a:cubicBezTo>
                    <a:pt x="156" y="294"/>
                    <a:pt x="156" y="294"/>
                    <a:pt x="156" y="294"/>
                  </a:cubicBezTo>
                  <a:cubicBezTo>
                    <a:pt x="168" y="313"/>
                    <a:pt x="168" y="313"/>
                    <a:pt x="168" y="313"/>
                  </a:cubicBezTo>
                  <a:cubicBezTo>
                    <a:pt x="167" y="322"/>
                    <a:pt x="167" y="322"/>
                    <a:pt x="167" y="322"/>
                  </a:cubicBezTo>
                  <a:cubicBezTo>
                    <a:pt x="184" y="324"/>
                    <a:pt x="184" y="324"/>
                    <a:pt x="184" y="324"/>
                  </a:cubicBezTo>
                  <a:cubicBezTo>
                    <a:pt x="195" y="346"/>
                    <a:pt x="195" y="346"/>
                    <a:pt x="195" y="346"/>
                  </a:cubicBezTo>
                  <a:cubicBezTo>
                    <a:pt x="203" y="346"/>
                    <a:pt x="203" y="346"/>
                    <a:pt x="203" y="346"/>
                  </a:cubicBezTo>
                  <a:cubicBezTo>
                    <a:pt x="209" y="354"/>
                    <a:pt x="209" y="354"/>
                    <a:pt x="209" y="354"/>
                  </a:cubicBezTo>
                  <a:cubicBezTo>
                    <a:pt x="209" y="360"/>
                    <a:pt x="209" y="360"/>
                    <a:pt x="209" y="360"/>
                  </a:cubicBezTo>
                  <a:cubicBezTo>
                    <a:pt x="220" y="368"/>
                    <a:pt x="220" y="368"/>
                    <a:pt x="220" y="368"/>
                  </a:cubicBezTo>
                  <a:cubicBezTo>
                    <a:pt x="220" y="374"/>
                    <a:pt x="220" y="374"/>
                    <a:pt x="220" y="374"/>
                  </a:cubicBezTo>
                  <a:cubicBezTo>
                    <a:pt x="228" y="387"/>
                    <a:pt x="228" y="387"/>
                    <a:pt x="228" y="387"/>
                  </a:cubicBezTo>
                  <a:cubicBezTo>
                    <a:pt x="225" y="393"/>
                    <a:pt x="225" y="393"/>
                    <a:pt x="225" y="393"/>
                  </a:cubicBezTo>
                  <a:cubicBezTo>
                    <a:pt x="225" y="393"/>
                    <a:pt x="216" y="397"/>
                    <a:pt x="213" y="398"/>
                  </a:cubicBezTo>
                  <a:cubicBezTo>
                    <a:pt x="210" y="400"/>
                    <a:pt x="209" y="412"/>
                    <a:pt x="209" y="412"/>
                  </a:cubicBezTo>
                  <a:cubicBezTo>
                    <a:pt x="200" y="417"/>
                    <a:pt x="200" y="417"/>
                    <a:pt x="200" y="417"/>
                  </a:cubicBezTo>
                  <a:cubicBezTo>
                    <a:pt x="204" y="423"/>
                    <a:pt x="203" y="431"/>
                    <a:pt x="203" y="431"/>
                  </a:cubicBezTo>
                  <a:cubicBezTo>
                    <a:pt x="208" y="434"/>
                    <a:pt x="208" y="434"/>
                    <a:pt x="208" y="434"/>
                  </a:cubicBezTo>
                  <a:cubicBezTo>
                    <a:pt x="220" y="434"/>
                    <a:pt x="220" y="434"/>
                    <a:pt x="220" y="434"/>
                  </a:cubicBezTo>
                  <a:cubicBezTo>
                    <a:pt x="220" y="451"/>
                    <a:pt x="220" y="451"/>
                    <a:pt x="220" y="451"/>
                  </a:cubicBezTo>
                  <a:cubicBezTo>
                    <a:pt x="222" y="452"/>
                    <a:pt x="228" y="461"/>
                    <a:pt x="228" y="461"/>
                  </a:cubicBezTo>
                  <a:cubicBezTo>
                    <a:pt x="232" y="470"/>
                    <a:pt x="232" y="470"/>
                    <a:pt x="232" y="470"/>
                  </a:cubicBezTo>
                  <a:cubicBezTo>
                    <a:pt x="236" y="475"/>
                    <a:pt x="236" y="475"/>
                    <a:pt x="236" y="475"/>
                  </a:cubicBezTo>
                  <a:cubicBezTo>
                    <a:pt x="224" y="484"/>
                    <a:pt x="224" y="484"/>
                    <a:pt x="224" y="484"/>
                  </a:cubicBezTo>
                  <a:cubicBezTo>
                    <a:pt x="222" y="494"/>
                    <a:pt x="222" y="494"/>
                    <a:pt x="222" y="494"/>
                  </a:cubicBezTo>
                  <a:cubicBezTo>
                    <a:pt x="219" y="496"/>
                    <a:pt x="219" y="496"/>
                    <a:pt x="219" y="496"/>
                  </a:cubicBezTo>
                  <a:cubicBezTo>
                    <a:pt x="219" y="500"/>
                    <a:pt x="219" y="500"/>
                    <a:pt x="219" y="500"/>
                  </a:cubicBezTo>
                  <a:cubicBezTo>
                    <a:pt x="211" y="503"/>
                    <a:pt x="211" y="503"/>
                    <a:pt x="211" y="503"/>
                  </a:cubicBezTo>
                  <a:cubicBezTo>
                    <a:pt x="211" y="503"/>
                    <a:pt x="214" y="503"/>
                    <a:pt x="214" y="503"/>
                  </a:cubicBezTo>
                  <a:cubicBezTo>
                    <a:pt x="214" y="503"/>
                    <a:pt x="214" y="508"/>
                    <a:pt x="214" y="508"/>
                  </a:cubicBezTo>
                  <a:cubicBezTo>
                    <a:pt x="217" y="508"/>
                    <a:pt x="217" y="508"/>
                    <a:pt x="217" y="508"/>
                  </a:cubicBezTo>
                  <a:cubicBezTo>
                    <a:pt x="208" y="519"/>
                    <a:pt x="208" y="519"/>
                    <a:pt x="208" y="519"/>
                  </a:cubicBezTo>
                  <a:cubicBezTo>
                    <a:pt x="211" y="525"/>
                    <a:pt x="211" y="525"/>
                    <a:pt x="211" y="525"/>
                  </a:cubicBezTo>
                  <a:cubicBezTo>
                    <a:pt x="211" y="535"/>
                    <a:pt x="211" y="535"/>
                    <a:pt x="211" y="535"/>
                  </a:cubicBezTo>
                  <a:cubicBezTo>
                    <a:pt x="209" y="550"/>
                    <a:pt x="209" y="550"/>
                    <a:pt x="209" y="550"/>
                  </a:cubicBezTo>
                  <a:cubicBezTo>
                    <a:pt x="209" y="566"/>
                    <a:pt x="209" y="566"/>
                    <a:pt x="209" y="566"/>
                  </a:cubicBezTo>
                  <a:cubicBezTo>
                    <a:pt x="209" y="566"/>
                    <a:pt x="204" y="571"/>
                    <a:pt x="204" y="571"/>
                  </a:cubicBezTo>
                  <a:cubicBezTo>
                    <a:pt x="203" y="571"/>
                    <a:pt x="197" y="573"/>
                    <a:pt x="197" y="573"/>
                  </a:cubicBezTo>
                  <a:cubicBezTo>
                    <a:pt x="189" y="574"/>
                    <a:pt x="189" y="574"/>
                    <a:pt x="189" y="574"/>
                  </a:cubicBezTo>
                  <a:cubicBezTo>
                    <a:pt x="184" y="569"/>
                    <a:pt x="184" y="569"/>
                    <a:pt x="184" y="569"/>
                  </a:cubicBezTo>
                  <a:cubicBezTo>
                    <a:pt x="181" y="577"/>
                    <a:pt x="181" y="577"/>
                    <a:pt x="181" y="577"/>
                  </a:cubicBezTo>
                  <a:cubicBezTo>
                    <a:pt x="176" y="579"/>
                    <a:pt x="176" y="579"/>
                    <a:pt x="176" y="579"/>
                  </a:cubicBezTo>
                  <a:cubicBezTo>
                    <a:pt x="166" y="589"/>
                    <a:pt x="166" y="589"/>
                    <a:pt x="166" y="589"/>
                  </a:cubicBezTo>
                  <a:cubicBezTo>
                    <a:pt x="159" y="593"/>
                    <a:pt x="159" y="593"/>
                    <a:pt x="159" y="593"/>
                  </a:cubicBezTo>
                  <a:cubicBezTo>
                    <a:pt x="148" y="593"/>
                    <a:pt x="148" y="593"/>
                    <a:pt x="148" y="593"/>
                  </a:cubicBezTo>
                  <a:cubicBezTo>
                    <a:pt x="142" y="600"/>
                    <a:pt x="142" y="600"/>
                    <a:pt x="142" y="600"/>
                  </a:cubicBezTo>
                  <a:cubicBezTo>
                    <a:pt x="135" y="615"/>
                    <a:pt x="135" y="615"/>
                    <a:pt x="135" y="615"/>
                  </a:cubicBezTo>
                  <a:cubicBezTo>
                    <a:pt x="128" y="616"/>
                    <a:pt x="118" y="624"/>
                    <a:pt x="118" y="624"/>
                  </a:cubicBezTo>
                  <a:cubicBezTo>
                    <a:pt x="110" y="618"/>
                    <a:pt x="110" y="618"/>
                    <a:pt x="110" y="618"/>
                  </a:cubicBezTo>
                  <a:cubicBezTo>
                    <a:pt x="99" y="620"/>
                    <a:pt x="99" y="620"/>
                    <a:pt x="99" y="620"/>
                  </a:cubicBezTo>
                  <a:cubicBezTo>
                    <a:pt x="93" y="613"/>
                    <a:pt x="93" y="613"/>
                    <a:pt x="93" y="613"/>
                  </a:cubicBezTo>
                  <a:cubicBezTo>
                    <a:pt x="93" y="610"/>
                    <a:pt x="93" y="610"/>
                    <a:pt x="93" y="610"/>
                  </a:cubicBezTo>
                  <a:cubicBezTo>
                    <a:pt x="90" y="610"/>
                    <a:pt x="90" y="610"/>
                    <a:pt x="90" y="610"/>
                  </a:cubicBezTo>
                  <a:cubicBezTo>
                    <a:pt x="82" y="607"/>
                    <a:pt x="82" y="607"/>
                    <a:pt x="82" y="607"/>
                  </a:cubicBezTo>
                  <a:cubicBezTo>
                    <a:pt x="77" y="610"/>
                    <a:pt x="77" y="610"/>
                    <a:pt x="77" y="610"/>
                  </a:cubicBezTo>
                  <a:cubicBezTo>
                    <a:pt x="60" y="599"/>
                    <a:pt x="60" y="599"/>
                    <a:pt x="60" y="599"/>
                  </a:cubicBezTo>
                  <a:cubicBezTo>
                    <a:pt x="57" y="585"/>
                    <a:pt x="57" y="585"/>
                    <a:pt x="57" y="585"/>
                  </a:cubicBezTo>
                  <a:cubicBezTo>
                    <a:pt x="52" y="574"/>
                    <a:pt x="52" y="574"/>
                    <a:pt x="52" y="574"/>
                  </a:cubicBezTo>
                  <a:cubicBezTo>
                    <a:pt x="52" y="574"/>
                    <a:pt x="55" y="571"/>
                    <a:pt x="55" y="571"/>
                  </a:cubicBezTo>
                  <a:cubicBezTo>
                    <a:pt x="55" y="571"/>
                    <a:pt x="44" y="563"/>
                    <a:pt x="44" y="563"/>
                  </a:cubicBezTo>
                  <a:cubicBezTo>
                    <a:pt x="41" y="555"/>
                    <a:pt x="41" y="555"/>
                    <a:pt x="41" y="555"/>
                  </a:cubicBezTo>
                  <a:cubicBezTo>
                    <a:pt x="49" y="555"/>
                    <a:pt x="49" y="555"/>
                    <a:pt x="49" y="555"/>
                  </a:cubicBezTo>
                  <a:cubicBezTo>
                    <a:pt x="55" y="549"/>
                    <a:pt x="55" y="549"/>
                    <a:pt x="55" y="549"/>
                  </a:cubicBezTo>
                  <a:cubicBezTo>
                    <a:pt x="52" y="546"/>
                    <a:pt x="52" y="546"/>
                    <a:pt x="52" y="546"/>
                  </a:cubicBezTo>
                  <a:cubicBezTo>
                    <a:pt x="55" y="544"/>
                    <a:pt x="55" y="544"/>
                    <a:pt x="55" y="544"/>
                  </a:cubicBezTo>
                  <a:cubicBezTo>
                    <a:pt x="52" y="541"/>
                    <a:pt x="52" y="541"/>
                    <a:pt x="52" y="541"/>
                  </a:cubicBezTo>
                  <a:cubicBezTo>
                    <a:pt x="51" y="543"/>
                    <a:pt x="51" y="543"/>
                    <a:pt x="51" y="543"/>
                  </a:cubicBezTo>
                  <a:cubicBezTo>
                    <a:pt x="38" y="527"/>
                    <a:pt x="38" y="527"/>
                    <a:pt x="38" y="527"/>
                  </a:cubicBezTo>
                  <a:cubicBezTo>
                    <a:pt x="33" y="527"/>
                    <a:pt x="33" y="527"/>
                    <a:pt x="33" y="527"/>
                  </a:cubicBezTo>
                  <a:cubicBezTo>
                    <a:pt x="34" y="526"/>
                    <a:pt x="34" y="526"/>
                    <a:pt x="34" y="526"/>
                  </a:cubicBezTo>
                  <a:cubicBezTo>
                    <a:pt x="28" y="522"/>
                    <a:pt x="28" y="522"/>
                    <a:pt x="28" y="522"/>
                  </a:cubicBezTo>
                  <a:cubicBezTo>
                    <a:pt x="28" y="515"/>
                    <a:pt x="28" y="515"/>
                    <a:pt x="28" y="515"/>
                  </a:cubicBezTo>
                  <a:cubicBezTo>
                    <a:pt x="30" y="511"/>
                    <a:pt x="30" y="511"/>
                    <a:pt x="30" y="511"/>
                  </a:cubicBezTo>
                  <a:cubicBezTo>
                    <a:pt x="19" y="493"/>
                    <a:pt x="19" y="493"/>
                    <a:pt x="19" y="493"/>
                  </a:cubicBezTo>
                  <a:cubicBezTo>
                    <a:pt x="26" y="481"/>
                    <a:pt x="26" y="481"/>
                    <a:pt x="26" y="481"/>
                  </a:cubicBezTo>
                  <a:cubicBezTo>
                    <a:pt x="36" y="479"/>
                    <a:pt x="36" y="479"/>
                    <a:pt x="36" y="479"/>
                  </a:cubicBezTo>
                  <a:cubicBezTo>
                    <a:pt x="43" y="475"/>
                    <a:pt x="43" y="475"/>
                    <a:pt x="43" y="475"/>
                  </a:cubicBezTo>
                  <a:cubicBezTo>
                    <a:pt x="47" y="479"/>
                    <a:pt x="47" y="479"/>
                    <a:pt x="47" y="479"/>
                  </a:cubicBezTo>
                  <a:cubicBezTo>
                    <a:pt x="49" y="487"/>
                    <a:pt x="49" y="487"/>
                    <a:pt x="49" y="487"/>
                  </a:cubicBezTo>
                  <a:cubicBezTo>
                    <a:pt x="49" y="495"/>
                    <a:pt x="49" y="495"/>
                    <a:pt x="49" y="495"/>
                  </a:cubicBezTo>
                  <a:cubicBezTo>
                    <a:pt x="58" y="512"/>
                    <a:pt x="58" y="512"/>
                    <a:pt x="58" y="512"/>
                  </a:cubicBezTo>
                  <a:cubicBezTo>
                    <a:pt x="67" y="519"/>
                    <a:pt x="67" y="519"/>
                    <a:pt x="67" y="519"/>
                  </a:cubicBezTo>
                  <a:cubicBezTo>
                    <a:pt x="81" y="520"/>
                    <a:pt x="81" y="520"/>
                    <a:pt x="81" y="520"/>
                  </a:cubicBezTo>
                  <a:cubicBezTo>
                    <a:pt x="102" y="508"/>
                    <a:pt x="102" y="508"/>
                    <a:pt x="102" y="508"/>
                  </a:cubicBezTo>
                  <a:cubicBezTo>
                    <a:pt x="98" y="505"/>
                    <a:pt x="98" y="505"/>
                    <a:pt x="98" y="505"/>
                  </a:cubicBezTo>
                  <a:cubicBezTo>
                    <a:pt x="88" y="505"/>
                    <a:pt x="88" y="505"/>
                    <a:pt x="88" y="505"/>
                  </a:cubicBezTo>
                  <a:cubicBezTo>
                    <a:pt x="85" y="511"/>
                    <a:pt x="85" y="511"/>
                    <a:pt x="85" y="511"/>
                  </a:cubicBezTo>
                  <a:cubicBezTo>
                    <a:pt x="76" y="511"/>
                    <a:pt x="76" y="511"/>
                    <a:pt x="76" y="511"/>
                  </a:cubicBezTo>
                  <a:cubicBezTo>
                    <a:pt x="53" y="489"/>
                    <a:pt x="53" y="489"/>
                    <a:pt x="53" y="489"/>
                  </a:cubicBezTo>
                  <a:cubicBezTo>
                    <a:pt x="52" y="473"/>
                    <a:pt x="52" y="473"/>
                    <a:pt x="52" y="473"/>
                  </a:cubicBezTo>
                  <a:cubicBezTo>
                    <a:pt x="46" y="469"/>
                    <a:pt x="46" y="469"/>
                    <a:pt x="46" y="469"/>
                  </a:cubicBezTo>
                  <a:cubicBezTo>
                    <a:pt x="46" y="455"/>
                    <a:pt x="46" y="455"/>
                    <a:pt x="46" y="455"/>
                  </a:cubicBezTo>
                  <a:cubicBezTo>
                    <a:pt x="43" y="450"/>
                    <a:pt x="43" y="450"/>
                    <a:pt x="43" y="450"/>
                  </a:cubicBezTo>
                  <a:cubicBezTo>
                    <a:pt x="46" y="431"/>
                    <a:pt x="46" y="431"/>
                    <a:pt x="46" y="431"/>
                  </a:cubicBezTo>
                  <a:cubicBezTo>
                    <a:pt x="60" y="416"/>
                    <a:pt x="60" y="416"/>
                    <a:pt x="60" y="416"/>
                  </a:cubicBezTo>
                  <a:cubicBezTo>
                    <a:pt x="68" y="407"/>
                    <a:pt x="68" y="407"/>
                    <a:pt x="68" y="407"/>
                  </a:cubicBezTo>
                  <a:cubicBezTo>
                    <a:pt x="72" y="412"/>
                    <a:pt x="72" y="412"/>
                    <a:pt x="72" y="412"/>
                  </a:cubicBezTo>
                  <a:cubicBezTo>
                    <a:pt x="78" y="399"/>
                    <a:pt x="78" y="399"/>
                    <a:pt x="78" y="399"/>
                  </a:cubicBezTo>
                  <a:cubicBezTo>
                    <a:pt x="83" y="404"/>
                    <a:pt x="83" y="404"/>
                    <a:pt x="83" y="404"/>
                  </a:cubicBezTo>
                  <a:cubicBezTo>
                    <a:pt x="89" y="398"/>
                    <a:pt x="89" y="398"/>
                    <a:pt x="89" y="398"/>
                  </a:cubicBezTo>
                  <a:cubicBezTo>
                    <a:pt x="78" y="392"/>
                    <a:pt x="78" y="392"/>
                    <a:pt x="78" y="392"/>
                  </a:cubicBezTo>
                  <a:cubicBezTo>
                    <a:pt x="75" y="396"/>
                    <a:pt x="75" y="396"/>
                    <a:pt x="75" y="396"/>
                  </a:cubicBezTo>
                  <a:cubicBezTo>
                    <a:pt x="66" y="396"/>
                    <a:pt x="66" y="396"/>
                    <a:pt x="66" y="396"/>
                  </a:cubicBezTo>
                  <a:cubicBezTo>
                    <a:pt x="64" y="390"/>
                    <a:pt x="64" y="390"/>
                    <a:pt x="64" y="390"/>
                  </a:cubicBezTo>
                  <a:cubicBezTo>
                    <a:pt x="58" y="388"/>
                    <a:pt x="58" y="388"/>
                    <a:pt x="58" y="388"/>
                  </a:cubicBezTo>
                  <a:cubicBezTo>
                    <a:pt x="58" y="381"/>
                    <a:pt x="58" y="381"/>
                    <a:pt x="58" y="381"/>
                  </a:cubicBezTo>
                  <a:cubicBezTo>
                    <a:pt x="60" y="378"/>
                    <a:pt x="60" y="378"/>
                    <a:pt x="60" y="378"/>
                  </a:cubicBezTo>
                  <a:cubicBezTo>
                    <a:pt x="60" y="365"/>
                    <a:pt x="60" y="365"/>
                    <a:pt x="60" y="365"/>
                  </a:cubicBezTo>
                  <a:cubicBezTo>
                    <a:pt x="65" y="363"/>
                    <a:pt x="65" y="363"/>
                    <a:pt x="65" y="363"/>
                  </a:cubicBezTo>
                  <a:cubicBezTo>
                    <a:pt x="64" y="354"/>
                    <a:pt x="64" y="354"/>
                    <a:pt x="64" y="354"/>
                  </a:cubicBezTo>
                  <a:cubicBezTo>
                    <a:pt x="66" y="344"/>
                    <a:pt x="66" y="344"/>
                    <a:pt x="66" y="344"/>
                  </a:cubicBezTo>
                  <a:cubicBezTo>
                    <a:pt x="71" y="341"/>
                    <a:pt x="71" y="341"/>
                    <a:pt x="71" y="341"/>
                  </a:cubicBezTo>
                  <a:cubicBezTo>
                    <a:pt x="75" y="344"/>
                    <a:pt x="75" y="344"/>
                    <a:pt x="75" y="344"/>
                  </a:cubicBezTo>
                  <a:cubicBezTo>
                    <a:pt x="73" y="351"/>
                    <a:pt x="73" y="351"/>
                    <a:pt x="73" y="351"/>
                  </a:cubicBezTo>
                  <a:cubicBezTo>
                    <a:pt x="77" y="355"/>
                    <a:pt x="77" y="355"/>
                    <a:pt x="77" y="355"/>
                  </a:cubicBezTo>
                  <a:cubicBezTo>
                    <a:pt x="73" y="359"/>
                    <a:pt x="73" y="359"/>
                    <a:pt x="73" y="359"/>
                  </a:cubicBezTo>
                  <a:cubicBezTo>
                    <a:pt x="81" y="362"/>
                    <a:pt x="81" y="362"/>
                    <a:pt x="81" y="362"/>
                  </a:cubicBezTo>
                  <a:cubicBezTo>
                    <a:pt x="79" y="346"/>
                    <a:pt x="79" y="346"/>
                    <a:pt x="79" y="346"/>
                  </a:cubicBezTo>
                  <a:cubicBezTo>
                    <a:pt x="89" y="338"/>
                    <a:pt x="89" y="338"/>
                    <a:pt x="89" y="338"/>
                  </a:cubicBezTo>
                  <a:cubicBezTo>
                    <a:pt x="95" y="339"/>
                    <a:pt x="95" y="339"/>
                    <a:pt x="95" y="339"/>
                  </a:cubicBezTo>
                  <a:cubicBezTo>
                    <a:pt x="102" y="325"/>
                    <a:pt x="102" y="325"/>
                    <a:pt x="102" y="325"/>
                  </a:cubicBezTo>
                  <a:cubicBezTo>
                    <a:pt x="93" y="315"/>
                    <a:pt x="93" y="315"/>
                    <a:pt x="93" y="315"/>
                  </a:cubicBezTo>
                  <a:cubicBezTo>
                    <a:pt x="98" y="304"/>
                    <a:pt x="98" y="304"/>
                    <a:pt x="98" y="304"/>
                  </a:cubicBezTo>
                  <a:cubicBezTo>
                    <a:pt x="112" y="301"/>
                    <a:pt x="112" y="301"/>
                    <a:pt x="112" y="301"/>
                  </a:cubicBezTo>
                  <a:cubicBezTo>
                    <a:pt x="112" y="301"/>
                    <a:pt x="115" y="295"/>
                    <a:pt x="115" y="295"/>
                  </a:cubicBezTo>
                  <a:cubicBezTo>
                    <a:pt x="115" y="295"/>
                    <a:pt x="121" y="288"/>
                    <a:pt x="121" y="288"/>
                  </a:cubicBezTo>
                  <a:cubicBezTo>
                    <a:pt x="111" y="283"/>
                    <a:pt x="111" y="283"/>
                    <a:pt x="111" y="283"/>
                  </a:cubicBezTo>
                  <a:cubicBezTo>
                    <a:pt x="107" y="275"/>
                    <a:pt x="107" y="275"/>
                    <a:pt x="107" y="275"/>
                  </a:cubicBezTo>
                  <a:cubicBezTo>
                    <a:pt x="124" y="265"/>
                    <a:pt x="124" y="265"/>
                    <a:pt x="124" y="265"/>
                  </a:cubicBezTo>
                  <a:cubicBezTo>
                    <a:pt x="124" y="257"/>
                    <a:pt x="124" y="257"/>
                    <a:pt x="124" y="257"/>
                  </a:cubicBezTo>
                  <a:cubicBezTo>
                    <a:pt x="120" y="254"/>
                    <a:pt x="120" y="254"/>
                    <a:pt x="120" y="254"/>
                  </a:cubicBezTo>
                  <a:cubicBezTo>
                    <a:pt x="107" y="270"/>
                    <a:pt x="107" y="270"/>
                    <a:pt x="107" y="270"/>
                  </a:cubicBezTo>
                  <a:cubicBezTo>
                    <a:pt x="91" y="279"/>
                    <a:pt x="91" y="279"/>
                    <a:pt x="91" y="279"/>
                  </a:cubicBezTo>
                  <a:cubicBezTo>
                    <a:pt x="85" y="271"/>
                    <a:pt x="85" y="271"/>
                    <a:pt x="85" y="271"/>
                  </a:cubicBezTo>
                  <a:cubicBezTo>
                    <a:pt x="87" y="259"/>
                    <a:pt x="87" y="259"/>
                    <a:pt x="87" y="259"/>
                  </a:cubicBezTo>
                  <a:cubicBezTo>
                    <a:pt x="90" y="249"/>
                    <a:pt x="90" y="249"/>
                    <a:pt x="90" y="249"/>
                  </a:cubicBezTo>
                  <a:cubicBezTo>
                    <a:pt x="85" y="247"/>
                    <a:pt x="85" y="247"/>
                    <a:pt x="85" y="247"/>
                  </a:cubicBezTo>
                  <a:cubicBezTo>
                    <a:pt x="81" y="256"/>
                    <a:pt x="81" y="256"/>
                    <a:pt x="81" y="256"/>
                  </a:cubicBezTo>
                  <a:cubicBezTo>
                    <a:pt x="79" y="269"/>
                    <a:pt x="79" y="269"/>
                    <a:pt x="79" y="269"/>
                  </a:cubicBezTo>
                  <a:cubicBezTo>
                    <a:pt x="58" y="290"/>
                    <a:pt x="58" y="290"/>
                    <a:pt x="58" y="290"/>
                  </a:cubicBezTo>
                  <a:cubicBezTo>
                    <a:pt x="44" y="282"/>
                    <a:pt x="44" y="282"/>
                    <a:pt x="44" y="282"/>
                  </a:cubicBezTo>
                  <a:cubicBezTo>
                    <a:pt x="56" y="260"/>
                    <a:pt x="56" y="260"/>
                    <a:pt x="56" y="260"/>
                  </a:cubicBezTo>
                  <a:cubicBezTo>
                    <a:pt x="55" y="248"/>
                    <a:pt x="55" y="248"/>
                    <a:pt x="55" y="248"/>
                  </a:cubicBezTo>
                  <a:cubicBezTo>
                    <a:pt x="47" y="252"/>
                    <a:pt x="47" y="252"/>
                    <a:pt x="47" y="252"/>
                  </a:cubicBezTo>
                  <a:cubicBezTo>
                    <a:pt x="48" y="259"/>
                    <a:pt x="48" y="259"/>
                    <a:pt x="48" y="259"/>
                  </a:cubicBezTo>
                  <a:cubicBezTo>
                    <a:pt x="44" y="261"/>
                    <a:pt x="44" y="261"/>
                    <a:pt x="44" y="261"/>
                  </a:cubicBezTo>
                  <a:cubicBezTo>
                    <a:pt x="36" y="261"/>
                    <a:pt x="36" y="261"/>
                    <a:pt x="36" y="261"/>
                  </a:cubicBezTo>
                  <a:cubicBezTo>
                    <a:pt x="29" y="252"/>
                    <a:pt x="29" y="252"/>
                    <a:pt x="29" y="252"/>
                  </a:cubicBezTo>
                  <a:cubicBezTo>
                    <a:pt x="27" y="243"/>
                    <a:pt x="27" y="243"/>
                    <a:pt x="27" y="243"/>
                  </a:cubicBezTo>
                  <a:cubicBezTo>
                    <a:pt x="24" y="229"/>
                    <a:pt x="24" y="229"/>
                    <a:pt x="24" y="229"/>
                  </a:cubicBezTo>
                  <a:cubicBezTo>
                    <a:pt x="33" y="215"/>
                    <a:pt x="33" y="215"/>
                    <a:pt x="33" y="215"/>
                  </a:cubicBezTo>
                  <a:cubicBezTo>
                    <a:pt x="21" y="205"/>
                    <a:pt x="21" y="205"/>
                    <a:pt x="21" y="205"/>
                  </a:cubicBezTo>
                  <a:cubicBezTo>
                    <a:pt x="21" y="205"/>
                    <a:pt x="19" y="193"/>
                    <a:pt x="16" y="187"/>
                  </a:cubicBezTo>
                  <a:cubicBezTo>
                    <a:pt x="14" y="182"/>
                    <a:pt x="11" y="178"/>
                    <a:pt x="8" y="176"/>
                  </a:cubicBezTo>
                  <a:cubicBezTo>
                    <a:pt x="6" y="173"/>
                    <a:pt x="1" y="169"/>
                    <a:pt x="1" y="166"/>
                  </a:cubicBezTo>
                  <a:cubicBezTo>
                    <a:pt x="0" y="163"/>
                    <a:pt x="1" y="161"/>
                    <a:pt x="1" y="161"/>
                  </a:cubicBezTo>
                  <a:cubicBezTo>
                    <a:pt x="7" y="159"/>
                    <a:pt x="7" y="159"/>
                    <a:pt x="7" y="159"/>
                  </a:cubicBezTo>
                  <a:cubicBezTo>
                    <a:pt x="9" y="151"/>
                    <a:pt x="9" y="151"/>
                    <a:pt x="9" y="151"/>
                  </a:cubicBezTo>
                  <a:cubicBezTo>
                    <a:pt x="13" y="154"/>
                    <a:pt x="13" y="154"/>
                    <a:pt x="13" y="154"/>
                  </a:cubicBezTo>
                  <a:cubicBezTo>
                    <a:pt x="18" y="138"/>
                    <a:pt x="18" y="138"/>
                    <a:pt x="18" y="138"/>
                  </a:cubicBezTo>
                  <a:cubicBezTo>
                    <a:pt x="17" y="126"/>
                    <a:pt x="17" y="126"/>
                    <a:pt x="17" y="126"/>
                  </a:cubicBezTo>
                  <a:cubicBezTo>
                    <a:pt x="24" y="124"/>
                    <a:pt x="24" y="124"/>
                    <a:pt x="24" y="124"/>
                  </a:cubicBezTo>
                  <a:cubicBezTo>
                    <a:pt x="24" y="118"/>
                    <a:pt x="24" y="118"/>
                    <a:pt x="24" y="118"/>
                  </a:cubicBezTo>
                  <a:cubicBezTo>
                    <a:pt x="45" y="98"/>
                    <a:pt x="45" y="98"/>
                    <a:pt x="45" y="98"/>
                  </a:cubicBezTo>
                  <a:cubicBezTo>
                    <a:pt x="53" y="75"/>
                    <a:pt x="53" y="75"/>
                    <a:pt x="53" y="75"/>
                  </a:cubicBezTo>
                  <a:cubicBezTo>
                    <a:pt x="64" y="65"/>
                    <a:pt x="64" y="65"/>
                    <a:pt x="64" y="65"/>
                  </a:cubicBezTo>
                  <a:cubicBezTo>
                    <a:pt x="88" y="67"/>
                    <a:pt x="88" y="67"/>
                    <a:pt x="88" y="67"/>
                  </a:cubicBezTo>
                  <a:cubicBezTo>
                    <a:pt x="91" y="64"/>
                    <a:pt x="91" y="64"/>
                    <a:pt x="91" y="64"/>
                  </a:cubicBezTo>
                  <a:cubicBezTo>
                    <a:pt x="74" y="59"/>
                    <a:pt x="74" y="59"/>
                    <a:pt x="74" y="59"/>
                  </a:cubicBezTo>
                  <a:cubicBezTo>
                    <a:pt x="77" y="52"/>
                    <a:pt x="77" y="52"/>
                    <a:pt x="77" y="52"/>
                  </a:cubicBezTo>
                  <a:cubicBezTo>
                    <a:pt x="104" y="64"/>
                    <a:pt x="104" y="64"/>
                    <a:pt x="104" y="64"/>
                  </a:cubicBezTo>
                  <a:cubicBezTo>
                    <a:pt x="121" y="64"/>
                    <a:pt x="121" y="64"/>
                    <a:pt x="121" y="64"/>
                  </a:cubicBezTo>
                  <a:cubicBezTo>
                    <a:pt x="121" y="60"/>
                    <a:pt x="121" y="60"/>
                    <a:pt x="121" y="60"/>
                  </a:cubicBezTo>
                  <a:cubicBezTo>
                    <a:pt x="103" y="58"/>
                    <a:pt x="103" y="58"/>
                    <a:pt x="103" y="58"/>
                  </a:cubicBezTo>
                  <a:cubicBezTo>
                    <a:pt x="111" y="53"/>
                    <a:pt x="111" y="53"/>
                    <a:pt x="111" y="53"/>
                  </a:cubicBezTo>
                  <a:cubicBezTo>
                    <a:pt x="120" y="54"/>
                    <a:pt x="120" y="54"/>
                    <a:pt x="120" y="54"/>
                  </a:cubicBezTo>
                  <a:cubicBezTo>
                    <a:pt x="117" y="46"/>
                    <a:pt x="117" y="46"/>
                    <a:pt x="117" y="46"/>
                  </a:cubicBezTo>
                  <a:cubicBezTo>
                    <a:pt x="115" y="46"/>
                    <a:pt x="115" y="46"/>
                    <a:pt x="115" y="46"/>
                  </a:cubicBezTo>
                  <a:cubicBezTo>
                    <a:pt x="120" y="27"/>
                    <a:pt x="120" y="27"/>
                    <a:pt x="120" y="27"/>
                  </a:cubicBezTo>
                  <a:cubicBezTo>
                    <a:pt x="142" y="25"/>
                    <a:pt x="142" y="25"/>
                    <a:pt x="142" y="25"/>
                  </a:cubicBezTo>
                  <a:cubicBezTo>
                    <a:pt x="157" y="14"/>
                    <a:pt x="157" y="14"/>
                    <a:pt x="157" y="14"/>
                  </a:cubicBezTo>
                  <a:cubicBezTo>
                    <a:pt x="183" y="0"/>
                    <a:pt x="183" y="0"/>
                    <a:pt x="183" y="0"/>
                  </a:cubicBezTo>
                  <a:cubicBezTo>
                    <a:pt x="183" y="0"/>
                    <a:pt x="195" y="27"/>
                    <a:pt x="195" y="27"/>
                  </a:cubicBezTo>
                  <a:cubicBezTo>
                    <a:pt x="195" y="28"/>
                    <a:pt x="211" y="33"/>
                    <a:pt x="211" y="33"/>
                  </a:cubicBezTo>
                  <a:cubicBezTo>
                    <a:pt x="209" y="47"/>
                    <a:pt x="209" y="47"/>
                    <a:pt x="209" y="47"/>
                  </a:cubicBezTo>
                  <a:cubicBezTo>
                    <a:pt x="195" y="49"/>
                    <a:pt x="195" y="49"/>
                    <a:pt x="195" y="49"/>
                  </a:cubicBezTo>
                  <a:cubicBezTo>
                    <a:pt x="192" y="67"/>
                    <a:pt x="192" y="67"/>
                    <a:pt x="192" y="67"/>
                  </a:cubicBezTo>
                  <a:cubicBezTo>
                    <a:pt x="184" y="85"/>
                    <a:pt x="184" y="85"/>
                    <a:pt x="184" y="85"/>
                  </a:cubicBezTo>
                  <a:cubicBezTo>
                    <a:pt x="184" y="97"/>
                    <a:pt x="184" y="97"/>
                    <a:pt x="184" y="97"/>
                  </a:cubicBezTo>
                  <a:cubicBezTo>
                    <a:pt x="184" y="97"/>
                    <a:pt x="189" y="108"/>
                    <a:pt x="189" y="108"/>
                  </a:cubicBezTo>
                  <a:cubicBezTo>
                    <a:pt x="190" y="108"/>
                    <a:pt x="214" y="104"/>
                    <a:pt x="214" y="104"/>
                  </a:cubicBezTo>
                  <a:cubicBezTo>
                    <a:pt x="225" y="118"/>
                    <a:pt x="225" y="118"/>
                    <a:pt x="225" y="118"/>
                  </a:cubicBezTo>
                  <a:cubicBezTo>
                    <a:pt x="220" y="136"/>
                    <a:pt x="220" y="136"/>
                    <a:pt x="220" y="136"/>
                  </a:cubicBezTo>
                  <a:cubicBezTo>
                    <a:pt x="214" y="145"/>
                    <a:pt x="214" y="145"/>
                    <a:pt x="214" y="145"/>
                  </a:cubicBezTo>
                  <a:cubicBezTo>
                    <a:pt x="223" y="159"/>
                    <a:pt x="223" y="159"/>
                    <a:pt x="223" y="159"/>
                  </a:cubicBezTo>
                  <a:cubicBezTo>
                    <a:pt x="217" y="162"/>
                    <a:pt x="217" y="162"/>
                    <a:pt x="217" y="162"/>
                  </a:cubicBezTo>
                  <a:cubicBezTo>
                    <a:pt x="217" y="174"/>
                    <a:pt x="217" y="174"/>
                    <a:pt x="217" y="174"/>
                  </a:cubicBezTo>
                  <a:cubicBezTo>
                    <a:pt x="233" y="192"/>
                    <a:pt x="233" y="192"/>
                    <a:pt x="233" y="192"/>
                  </a:cubicBezTo>
                  <a:cubicBezTo>
                    <a:pt x="236" y="197"/>
                    <a:pt x="236" y="197"/>
                    <a:pt x="236" y="197"/>
                  </a:cubicBezTo>
                  <a:cubicBezTo>
                    <a:pt x="236" y="212"/>
                    <a:pt x="236" y="212"/>
                    <a:pt x="236" y="212"/>
                  </a:cubicBezTo>
                  <a:cubicBezTo>
                    <a:pt x="233" y="214"/>
                    <a:pt x="233" y="214"/>
                    <a:pt x="233" y="214"/>
                  </a:cubicBezTo>
                  <a:cubicBezTo>
                    <a:pt x="233" y="214"/>
                    <a:pt x="214" y="217"/>
                    <a:pt x="214" y="217"/>
                  </a:cubicBezTo>
                  <a:cubicBezTo>
                    <a:pt x="214" y="217"/>
                    <a:pt x="212" y="233"/>
                    <a:pt x="212" y="23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4" name="Freeform 411">
              <a:extLst>
                <a:ext uri="{FF2B5EF4-FFF2-40B4-BE49-F238E27FC236}">
                  <a16:creationId xmlns:a16="http://schemas.microsoft.com/office/drawing/2014/main" id="{4035696C-6037-DC42-A430-D82906E1AC43}"/>
                </a:ext>
              </a:extLst>
            </p:cNvPr>
            <p:cNvSpPr>
              <a:spLocks/>
            </p:cNvSpPr>
            <p:nvPr/>
          </p:nvSpPr>
          <p:spPr bwMode="auto">
            <a:xfrm>
              <a:off x="18138921" y="7773875"/>
              <a:ext cx="50254" cy="105077"/>
            </a:xfrm>
            <a:custGeom>
              <a:avLst/>
              <a:gdLst>
                <a:gd name="T0" fmla="*/ 22 w 22"/>
                <a:gd name="T1" fmla="*/ 46 h 46"/>
                <a:gd name="T2" fmla="*/ 8 w 22"/>
                <a:gd name="T3" fmla="*/ 18 h 46"/>
                <a:gd name="T4" fmla="*/ 12 w 22"/>
                <a:gd name="T5" fmla="*/ 0 h 46"/>
                <a:gd name="T6" fmla="*/ 4 w 22"/>
                <a:gd name="T7" fmla="*/ 0 h 46"/>
                <a:gd name="T8" fmla="*/ 0 w 22"/>
                <a:gd name="T9" fmla="*/ 18 h 46"/>
                <a:gd name="T10" fmla="*/ 14 w 22"/>
                <a:gd name="T11" fmla="*/ 46 h 46"/>
                <a:gd name="T12" fmla="*/ 22 w 2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22" h="46">
                  <a:moveTo>
                    <a:pt x="22" y="46"/>
                  </a:moveTo>
                  <a:lnTo>
                    <a:pt x="8" y="18"/>
                  </a:lnTo>
                  <a:lnTo>
                    <a:pt x="12" y="0"/>
                  </a:lnTo>
                  <a:lnTo>
                    <a:pt x="4" y="0"/>
                  </a:lnTo>
                  <a:lnTo>
                    <a:pt x="0" y="18"/>
                  </a:lnTo>
                  <a:lnTo>
                    <a:pt x="14" y="46"/>
                  </a:lnTo>
                  <a:lnTo>
                    <a:pt x="22" y="4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5" name="Freeform 412">
              <a:extLst>
                <a:ext uri="{FF2B5EF4-FFF2-40B4-BE49-F238E27FC236}">
                  <a16:creationId xmlns:a16="http://schemas.microsoft.com/office/drawing/2014/main" id="{E2A906B4-264B-C947-94E9-BFB252A0D11C}"/>
                </a:ext>
              </a:extLst>
            </p:cNvPr>
            <p:cNvSpPr>
              <a:spLocks/>
            </p:cNvSpPr>
            <p:nvPr/>
          </p:nvSpPr>
          <p:spPr bwMode="auto">
            <a:xfrm>
              <a:off x="17010493" y="7298746"/>
              <a:ext cx="434011" cy="424874"/>
            </a:xfrm>
            <a:custGeom>
              <a:avLst/>
              <a:gdLst>
                <a:gd name="T0" fmla="*/ 31 w 95"/>
                <a:gd name="T1" fmla="*/ 93 h 93"/>
                <a:gd name="T2" fmla="*/ 33 w 95"/>
                <a:gd name="T3" fmla="*/ 84 h 93"/>
                <a:gd name="T4" fmla="*/ 58 w 95"/>
                <a:gd name="T5" fmla="*/ 75 h 93"/>
                <a:gd name="T6" fmla="*/ 62 w 95"/>
                <a:gd name="T7" fmla="*/ 68 h 93"/>
                <a:gd name="T8" fmla="*/ 77 w 95"/>
                <a:gd name="T9" fmla="*/ 62 h 93"/>
                <a:gd name="T10" fmla="*/ 77 w 95"/>
                <a:gd name="T11" fmla="*/ 53 h 93"/>
                <a:gd name="T12" fmla="*/ 95 w 95"/>
                <a:gd name="T13" fmla="*/ 35 h 93"/>
                <a:gd name="T14" fmla="*/ 87 w 95"/>
                <a:gd name="T15" fmla="*/ 30 h 93"/>
                <a:gd name="T16" fmla="*/ 85 w 95"/>
                <a:gd name="T17" fmla="*/ 20 h 93"/>
                <a:gd name="T18" fmla="*/ 93 w 95"/>
                <a:gd name="T19" fmla="*/ 0 h 93"/>
                <a:gd name="T20" fmla="*/ 67 w 95"/>
                <a:gd name="T21" fmla="*/ 5 h 93"/>
                <a:gd name="T22" fmla="*/ 40 w 95"/>
                <a:gd name="T23" fmla="*/ 36 h 93"/>
                <a:gd name="T24" fmla="*/ 26 w 95"/>
                <a:gd name="T25" fmla="*/ 42 h 93"/>
                <a:gd name="T26" fmla="*/ 16 w 95"/>
                <a:gd name="T27" fmla="*/ 59 h 93"/>
                <a:gd name="T28" fmla="*/ 14 w 95"/>
                <a:gd name="T29" fmla="*/ 69 h 93"/>
                <a:gd name="T30" fmla="*/ 0 w 95"/>
                <a:gd name="T31" fmla="*/ 85 h 93"/>
                <a:gd name="T32" fmla="*/ 17 w 95"/>
                <a:gd name="T33" fmla="*/ 81 h 93"/>
                <a:gd name="T34" fmla="*/ 25 w 95"/>
                <a:gd name="T35" fmla="*/ 85 h 93"/>
                <a:gd name="T36" fmla="*/ 31 w 95"/>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93">
                  <a:moveTo>
                    <a:pt x="31" y="93"/>
                  </a:moveTo>
                  <a:cubicBezTo>
                    <a:pt x="33" y="84"/>
                    <a:pt x="33" y="84"/>
                    <a:pt x="33" y="84"/>
                  </a:cubicBezTo>
                  <a:cubicBezTo>
                    <a:pt x="58" y="75"/>
                    <a:pt x="58" y="75"/>
                    <a:pt x="58" y="75"/>
                  </a:cubicBezTo>
                  <a:cubicBezTo>
                    <a:pt x="58" y="75"/>
                    <a:pt x="61" y="68"/>
                    <a:pt x="62" y="68"/>
                  </a:cubicBezTo>
                  <a:cubicBezTo>
                    <a:pt x="62" y="68"/>
                    <a:pt x="77" y="62"/>
                    <a:pt x="77" y="62"/>
                  </a:cubicBezTo>
                  <a:cubicBezTo>
                    <a:pt x="77" y="62"/>
                    <a:pt x="77" y="53"/>
                    <a:pt x="77" y="53"/>
                  </a:cubicBezTo>
                  <a:cubicBezTo>
                    <a:pt x="77" y="53"/>
                    <a:pt x="95" y="35"/>
                    <a:pt x="95" y="35"/>
                  </a:cubicBezTo>
                  <a:cubicBezTo>
                    <a:pt x="87" y="30"/>
                    <a:pt x="87" y="30"/>
                    <a:pt x="87" y="30"/>
                  </a:cubicBezTo>
                  <a:cubicBezTo>
                    <a:pt x="85" y="20"/>
                    <a:pt x="85" y="20"/>
                    <a:pt x="85" y="20"/>
                  </a:cubicBezTo>
                  <a:cubicBezTo>
                    <a:pt x="93" y="0"/>
                    <a:pt x="93" y="0"/>
                    <a:pt x="93" y="0"/>
                  </a:cubicBezTo>
                  <a:cubicBezTo>
                    <a:pt x="67" y="5"/>
                    <a:pt x="67" y="5"/>
                    <a:pt x="67" y="5"/>
                  </a:cubicBezTo>
                  <a:cubicBezTo>
                    <a:pt x="40" y="36"/>
                    <a:pt x="40" y="36"/>
                    <a:pt x="40" y="36"/>
                  </a:cubicBezTo>
                  <a:cubicBezTo>
                    <a:pt x="26" y="42"/>
                    <a:pt x="26" y="42"/>
                    <a:pt x="26" y="42"/>
                  </a:cubicBezTo>
                  <a:cubicBezTo>
                    <a:pt x="16" y="59"/>
                    <a:pt x="16" y="59"/>
                    <a:pt x="16" y="59"/>
                  </a:cubicBezTo>
                  <a:cubicBezTo>
                    <a:pt x="14" y="69"/>
                    <a:pt x="14" y="69"/>
                    <a:pt x="14" y="69"/>
                  </a:cubicBezTo>
                  <a:cubicBezTo>
                    <a:pt x="0" y="85"/>
                    <a:pt x="0" y="85"/>
                    <a:pt x="0" y="85"/>
                  </a:cubicBezTo>
                  <a:cubicBezTo>
                    <a:pt x="17" y="81"/>
                    <a:pt x="17" y="81"/>
                    <a:pt x="17" y="81"/>
                  </a:cubicBezTo>
                  <a:cubicBezTo>
                    <a:pt x="25" y="85"/>
                    <a:pt x="25" y="85"/>
                    <a:pt x="25" y="85"/>
                  </a:cubicBezTo>
                  <a:lnTo>
                    <a:pt x="31" y="93"/>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6" name="Freeform 413">
              <a:extLst>
                <a:ext uri="{FF2B5EF4-FFF2-40B4-BE49-F238E27FC236}">
                  <a16:creationId xmlns:a16="http://schemas.microsoft.com/office/drawing/2014/main" id="{E4D40689-6D22-EE4C-B72C-A5E0EC5A535E}"/>
                </a:ext>
              </a:extLst>
            </p:cNvPr>
            <p:cNvSpPr>
              <a:spLocks/>
            </p:cNvSpPr>
            <p:nvPr/>
          </p:nvSpPr>
          <p:spPr bwMode="auto">
            <a:xfrm>
              <a:off x="18531816" y="10505860"/>
              <a:ext cx="2761681" cy="1964471"/>
            </a:xfrm>
            <a:custGeom>
              <a:avLst/>
              <a:gdLst>
                <a:gd name="T0" fmla="*/ 593 w 604"/>
                <a:gd name="T1" fmla="*/ 299 h 430"/>
                <a:gd name="T2" fmla="*/ 556 w 604"/>
                <a:gd name="T3" fmla="*/ 351 h 430"/>
                <a:gd name="T4" fmla="*/ 515 w 604"/>
                <a:gd name="T5" fmla="*/ 373 h 430"/>
                <a:gd name="T6" fmla="*/ 466 w 604"/>
                <a:gd name="T7" fmla="*/ 393 h 430"/>
                <a:gd name="T8" fmla="*/ 413 w 604"/>
                <a:gd name="T9" fmla="*/ 409 h 430"/>
                <a:gd name="T10" fmla="*/ 351 w 604"/>
                <a:gd name="T11" fmla="*/ 423 h 430"/>
                <a:gd name="T12" fmla="*/ 297 w 604"/>
                <a:gd name="T13" fmla="*/ 396 h 430"/>
                <a:gd name="T14" fmla="*/ 221 w 604"/>
                <a:gd name="T15" fmla="*/ 401 h 430"/>
                <a:gd name="T16" fmla="*/ 196 w 604"/>
                <a:gd name="T17" fmla="*/ 414 h 430"/>
                <a:gd name="T18" fmla="*/ 185 w 604"/>
                <a:gd name="T19" fmla="*/ 377 h 430"/>
                <a:gd name="T20" fmla="*/ 165 w 604"/>
                <a:gd name="T21" fmla="*/ 377 h 430"/>
                <a:gd name="T22" fmla="*/ 140 w 604"/>
                <a:gd name="T23" fmla="*/ 389 h 430"/>
                <a:gd name="T24" fmla="*/ 101 w 604"/>
                <a:gd name="T25" fmla="*/ 361 h 430"/>
                <a:gd name="T26" fmla="*/ 105 w 604"/>
                <a:gd name="T27" fmla="*/ 376 h 430"/>
                <a:gd name="T28" fmla="*/ 55 w 604"/>
                <a:gd name="T29" fmla="*/ 401 h 430"/>
                <a:gd name="T30" fmla="*/ 28 w 604"/>
                <a:gd name="T31" fmla="*/ 384 h 430"/>
                <a:gd name="T32" fmla="*/ 17 w 604"/>
                <a:gd name="T33" fmla="*/ 367 h 430"/>
                <a:gd name="T34" fmla="*/ 20 w 604"/>
                <a:gd name="T35" fmla="*/ 340 h 430"/>
                <a:gd name="T36" fmla="*/ 36 w 604"/>
                <a:gd name="T37" fmla="*/ 321 h 430"/>
                <a:gd name="T38" fmla="*/ 58 w 604"/>
                <a:gd name="T39" fmla="*/ 291 h 430"/>
                <a:gd name="T40" fmla="*/ 55 w 604"/>
                <a:gd name="T41" fmla="*/ 255 h 430"/>
                <a:gd name="T42" fmla="*/ 83 w 604"/>
                <a:gd name="T43" fmla="*/ 202 h 430"/>
                <a:gd name="T44" fmla="*/ 78 w 604"/>
                <a:gd name="T45" fmla="*/ 156 h 430"/>
                <a:gd name="T46" fmla="*/ 75 w 604"/>
                <a:gd name="T47" fmla="*/ 114 h 430"/>
                <a:gd name="T48" fmla="*/ 116 w 604"/>
                <a:gd name="T49" fmla="*/ 43 h 430"/>
                <a:gd name="T50" fmla="*/ 151 w 604"/>
                <a:gd name="T51" fmla="*/ 2 h 430"/>
                <a:gd name="T52" fmla="*/ 154 w 604"/>
                <a:gd name="T53" fmla="*/ 32 h 430"/>
                <a:gd name="T54" fmla="*/ 171 w 604"/>
                <a:gd name="T55" fmla="*/ 57 h 430"/>
                <a:gd name="T56" fmla="*/ 204 w 604"/>
                <a:gd name="T57" fmla="*/ 32 h 430"/>
                <a:gd name="T58" fmla="*/ 237 w 604"/>
                <a:gd name="T59" fmla="*/ 38 h 430"/>
                <a:gd name="T60" fmla="*/ 245 w 604"/>
                <a:gd name="T61" fmla="*/ 16 h 430"/>
                <a:gd name="T62" fmla="*/ 278 w 604"/>
                <a:gd name="T63" fmla="*/ 33 h 430"/>
                <a:gd name="T64" fmla="*/ 261 w 604"/>
                <a:gd name="T65" fmla="*/ 72 h 430"/>
                <a:gd name="T66" fmla="*/ 256 w 604"/>
                <a:gd name="T67" fmla="*/ 87 h 430"/>
                <a:gd name="T68" fmla="*/ 258 w 604"/>
                <a:gd name="T69" fmla="*/ 115 h 430"/>
                <a:gd name="T70" fmla="*/ 253 w 604"/>
                <a:gd name="T71" fmla="*/ 126 h 430"/>
                <a:gd name="T72" fmla="*/ 264 w 604"/>
                <a:gd name="T73" fmla="*/ 145 h 430"/>
                <a:gd name="T74" fmla="*/ 269 w 604"/>
                <a:gd name="T75" fmla="*/ 164 h 430"/>
                <a:gd name="T76" fmla="*/ 278 w 604"/>
                <a:gd name="T77" fmla="*/ 192 h 430"/>
                <a:gd name="T78" fmla="*/ 275 w 604"/>
                <a:gd name="T79" fmla="*/ 216 h 430"/>
                <a:gd name="T80" fmla="*/ 286 w 604"/>
                <a:gd name="T81" fmla="*/ 227 h 430"/>
                <a:gd name="T82" fmla="*/ 297 w 604"/>
                <a:gd name="T83" fmla="*/ 239 h 430"/>
                <a:gd name="T84" fmla="*/ 296 w 604"/>
                <a:gd name="T85" fmla="*/ 250 h 430"/>
                <a:gd name="T86" fmla="*/ 301 w 604"/>
                <a:gd name="T87" fmla="*/ 250 h 430"/>
                <a:gd name="T88" fmla="*/ 314 w 604"/>
                <a:gd name="T89" fmla="*/ 247 h 430"/>
                <a:gd name="T90" fmla="*/ 322 w 604"/>
                <a:gd name="T91" fmla="*/ 254 h 430"/>
                <a:gd name="T92" fmla="*/ 336 w 604"/>
                <a:gd name="T93" fmla="*/ 268 h 430"/>
                <a:gd name="T94" fmla="*/ 352 w 604"/>
                <a:gd name="T95" fmla="*/ 264 h 430"/>
                <a:gd name="T96" fmla="*/ 379 w 604"/>
                <a:gd name="T97" fmla="*/ 258 h 430"/>
                <a:gd name="T98" fmla="*/ 388 w 604"/>
                <a:gd name="T99" fmla="*/ 236 h 430"/>
                <a:gd name="T100" fmla="*/ 404 w 604"/>
                <a:gd name="T101" fmla="*/ 233 h 430"/>
                <a:gd name="T102" fmla="*/ 462 w 604"/>
                <a:gd name="T103" fmla="*/ 232 h 430"/>
                <a:gd name="T104" fmla="*/ 452 w 604"/>
                <a:gd name="T105" fmla="*/ 254 h 430"/>
                <a:gd name="T106" fmla="*/ 484 w 604"/>
                <a:gd name="T107" fmla="*/ 264 h 430"/>
                <a:gd name="T108" fmla="*/ 506 w 604"/>
                <a:gd name="T109" fmla="*/ 282 h 430"/>
                <a:gd name="T110" fmla="*/ 573 w 604"/>
                <a:gd name="T111" fmla="*/ 275 h 430"/>
                <a:gd name="T112" fmla="*/ 590 w 604"/>
                <a:gd name="T113" fmla="*/ 29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4" h="430">
                  <a:moveTo>
                    <a:pt x="590" y="294"/>
                  </a:moveTo>
                  <a:cubicBezTo>
                    <a:pt x="582" y="290"/>
                    <a:pt x="582" y="290"/>
                    <a:pt x="582" y="290"/>
                  </a:cubicBezTo>
                  <a:cubicBezTo>
                    <a:pt x="582" y="300"/>
                    <a:pt x="582" y="300"/>
                    <a:pt x="582" y="300"/>
                  </a:cubicBezTo>
                  <a:cubicBezTo>
                    <a:pt x="589" y="301"/>
                    <a:pt x="589" y="301"/>
                    <a:pt x="589" y="301"/>
                  </a:cubicBezTo>
                  <a:cubicBezTo>
                    <a:pt x="593" y="299"/>
                    <a:pt x="593" y="299"/>
                    <a:pt x="593" y="299"/>
                  </a:cubicBezTo>
                  <a:cubicBezTo>
                    <a:pt x="593" y="299"/>
                    <a:pt x="594" y="315"/>
                    <a:pt x="593" y="319"/>
                  </a:cubicBezTo>
                  <a:cubicBezTo>
                    <a:pt x="593" y="324"/>
                    <a:pt x="593" y="332"/>
                    <a:pt x="589" y="335"/>
                  </a:cubicBezTo>
                  <a:cubicBezTo>
                    <a:pt x="586" y="337"/>
                    <a:pt x="576" y="345"/>
                    <a:pt x="576" y="345"/>
                  </a:cubicBezTo>
                  <a:cubicBezTo>
                    <a:pt x="572" y="350"/>
                    <a:pt x="572" y="350"/>
                    <a:pt x="572" y="350"/>
                  </a:cubicBezTo>
                  <a:cubicBezTo>
                    <a:pt x="556" y="351"/>
                    <a:pt x="556" y="351"/>
                    <a:pt x="556" y="351"/>
                  </a:cubicBezTo>
                  <a:cubicBezTo>
                    <a:pt x="552" y="358"/>
                    <a:pt x="552" y="358"/>
                    <a:pt x="552" y="358"/>
                  </a:cubicBezTo>
                  <a:cubicBezTo>
                    <a:pt x="532" y="357"/>
                    <a:pt x="532" y="357"/>
                    <a:pt x="532" y="357"/>
                  </a:cubicBezTo>
                  <a:cubicBezTo>
                    <a:pt x="530" y="360"/>
                    <a:pt x="530" y="360"/>
                    <a:pt x="530" y="360"/>
                  </a:cubicBezTo>
                  <a:cubicBezTo>
                    <a:pt x="514" y="367"/>
                    <a:pt x="514" y="367"/>
                    <a:pt x="514" y="367"/>
                  </a:cubicBezTo>
                  <a:cubicBezTo>
                    <a:pt x="515" y="373"/>
                    <a:pt x="515" y="373"/>
                    <a:pt x="515" y="373"/>
                  </a:cubicBezTo>
                  <a:cubicBezTo>
                    <a:pt x="508" y="381"/>
                    <a:pt x="508" y="381"/>
                    <a:pt x="508" y="381"/>
                  </a:cubicBezTo>
                  <a:cubicBezTo>
                    <a:pt x="508" y="396"/>
                    <a:pt x="508" y="396"/>
                    <a:pt x="508" y="396"/>
                  </a:cubicBezTo>
                  <a:cubicBezTo>
                    <a:pt x="487" y="392"/>
                    <a:pt x="487" y="392"/>
                    <a:pt x="487" y="392"/>
                  </a:cubicBezTo>
                  <a:cubicBezTo>
                    <a:pt x="471" y="383"/>
                    <a:pt x="471" y="383"/>
                    <a:pt x="471" y="383"/>
                  </a:cubicBezTo>
                  <a:cubicBezTo>
                    <a:pt x="466" y="393"/>
                    <a:pt x="466" y="393"/>
                    <a:pt x="466" y="393"/>
                  </a:cubicBezTo>
                  <a:cubicBezTo>
                    <a:pt x="455" y="403"/>
                    <a:pt x="455" y="403"/>
                    <a:pt x="455" y="403"/>
                  </a:cubicBezTo>
                  <a:cubicBezTo>
                    <a:pt x="441" y="407"/>
                    <a:pt x="441" y="407"/>
                    <a:pt x="441" y="407"/>
                  </a:cubicBezTo>
                  <a:cubicBezTo>
                    <a:pt x="433" y="405"/>
                    <a:pt x="433" y="405"/>
                    <a:pt x="433" y="405"/>
                  </a:cubicBezTo>
                  <a:cubicBezTo>
                    <a:pt x="429" y="409"/>
                    <a:pt x="429" y="409"/>
                    <a:pt x="429" y="409"/>
                  </a:cubicBezTo>
                  <a:cubicBezTo>
                    <a:pt x="413" y="409"/>
                    <a:pt x="413" y="409"/>
                    <a:pt x="413" y="409"/>
                  </a:cubicBezTo>
                  <a:cubicBezTo>
                    <a:pt x="400" y="413"/>
                    <a:pt x="400" y="413"/>
                    <a:pt x="400" y="413"/>
                  </a:cubicBezTo>
                  <a:cubicBezTo>
                    <a:pt x="391" y="417"/>
                    <a:pt x="391" y="417"/>
                    <a:pt x="391" y="417"/>
                  </a:cubicBezTo>
                  <a:cubicBezTo>
                    <a:pt x="387" y="424"/>
                    <a:pt x="387" y="424"/>
                    <a:pt x="387" y="424"/>
                  </a:cubicBezTo>
                  <a:cubicBezTo>
                    <a:pt x="368" y="430"/>
                    <a:pt x="368" y="430"/>
                    <a:pt x="368" y="430"/>
                  </a:cubicBezTo>
                  <a:cubicBezTo>
                    <a:pt x="351" y="423"/>
                    <a:pt x="351" y="423"/>
                    <a:pt x="351" y="423"/>
                  </a:cubicBezTo>
                  <a:cubicBezTo>
                    <a:pt x="348" y="417"/>
                    <a:pt x="348" y="417"/>
                    <a:pt x="348" y="417"/>
                  </a:cubicBezTo>
                  <a:cubicBezTo>
                    <a:pt x="325" y="407"/>
                    <a:pt x="325" y="407"/>
                    <a:pt x="325" y="407"/>
                  </a:cubicBezTo>
                  <a:cubicBezTo>
                    <a:pt x="306" y="400"/>
                    <a:pt x="306" y="400"/>
                    <a:pt x="306" y="400"/>
                  </a:cubicBezTo>
                  <a:cubicBezTo>
                    <a:pt x="306" y="400"/>
                    <a:pt x="301" y="399"/>
                    <a:pt x="301" y="399"/>
                  </a:cubicBezTo>
                  <a:cubicBezTo>
                    <a:pt x="301" y="398"/>
                    <a:pt x="297" y="396"/>
                    <a:pt x="297" y="396"/>
                  </a:cubicBezTo>
                  <a:cubicBezTo>
                    <a:pt x="278" y="397"/>
                    <a:pt x="278" y="397"/>
                    <a:pt x="278" y="397"/>
                  </a:cubicBezTo>
                  <a:cubicBezTo>
                    <a:pt x="271" y="400"/>
                    <a:pt x="271" y="400"/>
                    <a:pt x="271" y="400"/>
                  </a:cubicBezTo>
                  <a:cubicBezTo>
                    <a:pt x="252" y="400"/>
                    <a:pt x="252" y="400"/>
                    <a:pt x="252" y="400"/>
                  </a:cubicBezTo>
                  <a:cubicBezTo>
                    <a:pt x="245" y="397"/>
                    <a:pt x="245" y="397"/>
                    <a:pt x="245" y="397"/>
                  </a:cubicBezTo>
                  <a:cubicBezTo>
                    <a:pt x="221" y="401"/>
                    <a:pt x="221" y="401"/>
                    <a:pt x="221" y="401"/>
                  </a:cubicBezTo>
                  <a:cubicBezTo>
                    <a:pt x="206" y="399"/>
                    <a:pt x="206" y="399"/>
                    <a:pt x="206" y="399"/>
                  </a:cubicBezTo>
                  <a:cubicBezTo>
                    <a:pt x="205" y="403"/>
                    <a:pt x="205" y="403"/>
                    <a:pt x="205" y="403"/>
                  </a:cubicBezTo>
                  <a:cubicBezTo>
                    <a:pt x="200" y="399"/>
                    <a:pt x="200" y="399"/>
                    <a:pt x="200" y="399"/>
                  </a:cubicBezTo>
                  <a:cubicBezTo>
                    <a:pt x="196" y="404"/>
                    <a:pt x="196" y="404"/>
                    <a:pt x="196" y="404"/>
                  </a:cubicBezTo>
                  <a:cubicBezTo>
                    <a:pt x="196" y="414"/>
                    <a:pt x="196" y="414"/>
                    <a:pt x="196" y="414"/>
                  </a:cubicBezTo>
                  <a:cubicBezTo>
                    <a:pt x="186" y="409"/>
                    <a:pt x="186" y="409"/>
                    <a:pt x="186" y="409"/>
                  </a:cubicBezTo>
                  <a:cubicBezTo>
                    <a:pt x="179" y="399"/>
                    <a:pt x="179" y="399"/>
                    <a:pt x="179" y="399"/>
                  </a:cubicBezTo>
                  <a:cubicBezTo>
                    <a:pt x="179" y="391"/>
                    <a:pt x="179" y="391"/>
                    <a:pt x="179" y="391"/>
                  </a:cubicBezTo>
                  <a:cubicBezTo>
                    <a:pt x="187" y="388"/>
                    <a:pt x="187" y="388"/>
                    <a:pt x="187" y="388"/>
                  </a:cubicBezTo>
                  <a:cubicBezTo>
                    <a:pt x="185" y="377"/>
                    <a:pt x="185" y="377"/>
                    <a:pt x="185" y="377"/>
                  </a:cubicBezTo>
                  <a:cubicBezTo>
                    <a:pt x="179" y="380"/>
                    <a:pt x="179" y="380"/>
                    <a:pt x="179" y="380"/>
                  </a:cubicBezTo>
                  <a:cubicBezTo>
                    <a:pt x="178" y="384"/>
                    <a:pt x="178" y="384"/>
                    <a:pt x="178" y="384"/>
                  </a:cubicBezTo>
                  <a:cubicBezTo>
                    <a:pt x="174" y="385"/>
                    <a:pt x="174" y="385"/>
                    <a:pt x="174" y="385"/>
                  </a:cubicBezTo>
                  <a:cubicBezTo>
                    <a:pt x="174" y="376"/>
                    <a:pt x="174" y="376"/>
                    <a:pt x="174" y="376"/>
                  </a:cubicBezTo>
                  <a:cubicBezTo>
                    <a:pt x="165" y="377"/>
                    <a:pt x="165" y="377"/>
                    <a:pt x="165" y="377"/>
                  </a:cubicBezTo>
                  <a:cubicBezTo>
                    <a:pt x="157" y="375"/>
                    <a:pt x="157" y="375"/>
                    <a:pt x="157" y="375"/>
                  </a:cubicBezTo>
                  <a:cubicBezTo>
                    <a:pt x="151" y="381"/>
                    <a:pt x="151" y="381"/>
                    <a:pt x="151" y="381"/>
                  </a:cubicBezTo>
                  <a:cubicBezTo>
                    <a:pt x="151" y="389"/>
                    <a:pt x="151" y="389"/>
                    <a:pt x="151" y="389"/>
                  </a:cubicBezTo>
                  <a:cubicBezTo>
                    <a:pt x="144" y="393"/>
                    <a:pt x="144" y="393"/>
                    <a:pt x="144" y="393"/>
                  </a:cubicBezTo>
                  <a:cubicBezTo>
                    <a:pt x="140" y="389"/>
                    <a:pt x="140" y="389"/>
                    <a:pt x="140" y="389"/>
                  </a:cubicBezTo>
                  <a:cubicBezTo>
                    <a:pt x="135" y="389"/>
                    <a:pt x="135" y="389"/>
                    <a:pt x="135" y="389"/>
                  </a:cubicBezTo>
                  <a:cubicBezTo>
                    <a:pt x="132" y="393"/>
                    <a:pt x="132" y="393"/>
                    <a:pt x="132" y="393"/>
                  </a:cubicBezTo>
                  <a:cubicBezTo>
                    <a:pt x="111" y="372"/>
                    <a:pt x="111" y="372"/>
                    <a:pt x="111" y="372"/>
                  </a:cubicBezTo>
                  <a:cubicBezTo>
                    <a:pt x="108" y="361"/>
                    <a:pt x="108" y="361"/>
                    <a:pt x="108" y="361"/>
                  </a:cubicBezTo>
                  <a:cubicBezTo>
                    <a:pt x="101" y="361"/>
                    <a:pt x="101" y="361"/>
                    <a:pt x="101" y="361"/>
                  </a:cubicBezTo>
                  <a:cubicBezTo>
                    <a:pt x="101" y="361"/>
                    <a:pt x="96" y="345"/>
                    <a:pt x="96" y="345"/>
                  </a:cubicBezTo>
                  <a:cubicBezTo>
                    <a:pt x="96" y="345"/>
                    <a:pt x="92" y="353"/>
                    <a:pt x="92" y="353"/>
                  </a:cubicBezTo>
                  <a:cubicBezTo>
                    <a:pt x="81" y="344"/>
                    <a:pt x="81" y="344"/>
                    <a:pt x="81" y="344"/>
                  </a:cubicBezTo>
                  <a:cubicBezTo>
                    <a:pt x="81" y="349"/>
                    <a:pt x="81" y="349"/>
                    <a:pt x="81" y="349"/>
                  </a:cubicBezTo>
                  <a:cubicBezTo>
                    <a:pt x="105" y="376"/>
                    <a:pt x="105" y="376"/>
                    <a:pt x="105" y="376"/>
                  </a:cubicBezTo>
                  <a:cubicBezTo>
                    <a:pt x="100" y="384"/>
                    <a:pt x="100" y="384"/>
                    <a:pt x="100" y="384"/>
                  </a:cubicBezTo>
                  <a:cubicBezTo>
                    <a:pt x="71" y="389"/>
                    <a:pt x="71" y="389"/>
                    <a:pt x="71" y="389"/>
                  </a:cubicBezTo>
                  <a:cubicBezTo>
                    <a:pt x="63" y="387"/>
                    <a:pt x="63" y="387"/>
                    <a:pt x="63" y="387"/>
                  </a:cubicBezTo>
                  <a:cubicBezTo>
                    <a:pt x="63" y="393"/>
                    <a:pt x="63" y="393"/>
                    <a:pt x="63" y="393"/>
                  </a:cubicBezTo>
                  <a:cubicBezTo>
                    <a:pt x="55" y="401"/>
                    <a:pt x="55" y="401"/>
                    <a:pt x="55" y="401"/>
                  </a:cubicBezTo>
                  <a:cubicBezTo>
                    <a:pt x="42" y="389"/>
                    <a:pt x="42" y="389"/>
                    <a:pt x="42" y="389"/>
                  </a:cubicBezTo>
                  <a:cubicBezTo>
                    <a:pt x="36" y="389"/>
                    <a:pt x="36" y="389"/>
                    <a:pt x="36" y="389"/>
                  </a:cubicBezTo>
                  <a:cubicBezTo>
                    <a:pt x="36" y="386"/>
                    <a:pt x="36" y="386"/>
                    <a:pt x="36" y="386"/>
                  </a:cubicBezTo>
                  <a:cubicBezTo>
                    <a:pt x="39" y="384"/>
                    <a:pt x="39" y="384"/>
                    <a:pt x="39" y="384"/>
                  </a:cubicBezTo>
                  <a:cubicBezTo>
                    <a:pt x="28" y="384"/>
                    <a:pt x="28" y="384"/>
                    <a:pt x="28" y="384"/>
                  </a:cubicBezTo>
                  <a:cubicBezTo>
                    <a:pt x="23" y="379"/>
                    <a:pt x="23" y="379"/>
                    <a:pt x="23" y="379"/>
                  </a:cubicBezTo>
                  <a:cubicBezTo>
                    <a:pt x="19" y="379"/>
                    <a:pt x="19" y="379"/>
                    <a:pt x="19" y="379"/>
                  </a:cubicBezTo>
                  <a:cubicBezTo>
                    <a:pt x="19" y="379"/>
                    <a:pt x="17" y="370"/>
                    <a:pt x="18" y="370"/>
                  </a:cubicBezTo>
                  <a:cubicBezTo>
                    <a:pt x="18" y="370"/>
                    <a:pt x="20" y="367"/>
                    <a:pt x="20" y="367"/>
                  </a:cubicBezTo>
                  <a:cubicBezTo>
                    <a:pt x="17" y="367"/>
                    <a:pt x="17" y="367"/>
                    <a:pt x="17" y="367"/>
                  </a:cubicBezTo>
                  <a:cubicBezTo>
                    <a:pt x="17" y="365"/>
                    <a:pt x="17" y="365"/>
                    <a:pt x="17" y="365"/>
                  </a:cubicBezTo>
                  <a:cubicBezTo>
                    <a:pt x="23" y="359"/>
                    <a:pt x="23" y="359"/>
                    <a:pt x="23" y="359"/>
                  </a:cubicBezTo>
                  <a:cubicBezTo>
                    <a:pt x="20" y="357"/>
                    <a:pt x="12" y="351"/>
                    <a:pt x="12" y="351"/>
                  </a:cubicBezTo>
                  <a:cubicBezTo>
                    <a:pt x="14" y="343"/>
                    <a:pt x="14" y="343"/>
                    <a:pt x="14" y="343"/>
                  </a:cubicBezTo>
                  <a:cubicBezTo>
                    <a:pt x="20" y="340"/>
                    <a:pt x="20" y="340"/>
                    <a:pt x="20" y="340"/>
                  </a:cubicBezTo>
                  <a:cubicBezTo>
                    <a:pt x="20" y="336"/>
                    <a:pt x="15" y="328"/>
                    <a:pt x="9" y="325"/>
                  </a:cubicBezTo>
                  <a:cubicBezTo>
                    <a:pt x="3" y="322"/>
                    <a:pt x="0" y="315"/>
                    <a:pt x="0" y="315"/>
                  </a:cubicBezTo>
                  <a:cubicBezTo>
                    <a:pt x="13" y="314"/>
                    <a:pt x="22" y="309"/>
                    <a:pt x="22" y="309"/>
                  </a:cubicBezTo>
                  <a:cubicBezTo>
                    <a:pt x="33" y="321"/>
                    <a:pt x="33" y="321"/>
                    <a:pt x="33" y="321"/>
                  </a:cubicBezTo>
                  <a:cubicBezTo>
                    <a:pt x="36" y="321"/>
                    <a:pt x="36" y="321"/>
                    <a:pt x="36" y="321"/>
                  </a:cubicBezTo>
                  <a:cubicBezTo>
                    <a:pt x="47" y="329"/>
                    <a:pt x="47" y="329"/>
                    <a:pt x="47" y="329"/>
                  </a:cubicBezTo>
                  <a:cubicBezTo>
                    <a:pt x="58" y="329"/>
                    <a:pt x="58" y="329"/>
                    <a:pt x="58" y="329"/>
                  </a:cubicBezTo>
                  <a:cubicBezTo>
                    <a:pt x="64" y="313"/>
                    <a:pt x="64" y="313"/>
                    <a:pt x="64" y="313"/>
                  </a:cubicBezTo>
                  <a:cubicBezTo>
                    <a:pt x="58" y="307"/>
                    <a:pt x="58" y="307"/>
                    <a:pt x="58" y="307"/>
                  </a:cubicBezTo>
                  <a:cubicBezTo>
                    <a:pt x="58" y="291"/>
                    <a:pt x="58" y="291"/>
                    <a:pt x="58" y="291"/>
                  </a:cubicBezTo>
                  <a:cubicBezTo>
                    <a:pt x="55" y="280"/>
                    <a:pt x="55" y="280"/>
                    <a:pt x="55" y="280"/>
                  </a:cubicBezTo>
                  <a:cubicBezTo>
                    <a:pt x="58" y="280"/>
                    <a:pt x="58" y="280"/>
                    <a:pt x="58" y="280"/>
                  </a:cubicBezTo>
                  <a:cubicBezTo>
                    <a:pt x="58" y="266"/>
                    <a:pt x="58" y="266"/>
                    <a:pt x="58" y="266"/>
                  </a:cubicBezTo>
                  <a:cubicBezTo>
                    <a:pt x="53" y="261"/>
                    <a:pt x="53" y="261"/>
                    <a:pt x="53" y="261"/>
                  </a:cubicBezTo>
                  <a:cubicBezTo>
                    <a:pt x="55" y="255"/>
                    <a:pt x="55" y="255"/>
                    <a:pt x="55" y="255"/>
                  </a:cubicBezTo>
                  <a:cubicBezTo>
                    <a:pt x="77" y="246"/>
                    <a:pt x="77" y="246"/>
                    <a:pt x="77" y="246"/>
                  </a:cubicBezTo>
                  <a:cubicBezTo>
                    <a:pt x="77" y="249"/>
                    <a:pt x="77" y="249"/>
                    <a:pt x="77" y="249"/>
                  </a:cubicBezTo>
                  <a:cubicBezTo>
                    <a:pt x="83" y="249"/>
                    <a:pt x="83" y="249"/>
                    <a:pt x="83" y="249"/>
                  </a:cubicBezTo>
                  <a:cubicBezTo>
                    <a:pt x="94" y="227"/>
                    <a:pt x="94" y="227"/>
                    <a:pt x="94" y="227"/>
                  </a:cubicBezTo>
                  <a:cubicBezTo>
                    <a:pt x="83" y="202"/>
                    <a:pt x="83" y="202"/>
                    <a:pt x="83" y="202"/>
                  </a:cubicBezTo>
                  <a:cubicBezTo>
                    <a:pt x="92" y="192"/>
                    <a:pt x="92" y="192"/>
                    <a:pt x="92" y="192"/>
                  </a:cubicBezTo>
                  <a:cubicBezTo>
                    <a:pt x="86" y="184"/>
                    <a:pt x="86" y="184"/>
                    <a:pt x="86" y="184"/>
                  </a:cubicBezTo>
                  <a:cubicBezTo>
                    <a:pt x="86" y="173"/>
                    <a:pt x="86" y="173"/>
                    <a:pt x="86" y="173"/>
                  </a:cubicBezTo>
                  <a:cubicBezTo>
                    <a:pt x="83" y="172"/>
                    <a:pt x="83" y="172"/>
                    <a:pt x="83" y="172"/>
                  </a:cubicBezTo>
                  <a:cubicBezTo>
                    <a:pt x="78" y="156"/>
                    <a:pt x="78" y="156"/>
                    <a:pt x="78" y="156"/>
                  </a:cubicBezTo>
                  <a:cubicBezTo>
                    <a:pt x="68" y="153"/>
                    <a:pt x="68" y="153"/>
                    <a:pt x="68" y="153"/>
                  </a:cubicBezTo>
                  <a:cubicBezTo>
                    <a:pt x="77" y="140"/>
                    <a:pt x="77" y="140"/>
                    <a:pt x="77" y="140"/>
                  </a:cubicBezTo>
                  <a:cubicBezTo>
                    <a:pt x="75" y="123"/>
                    <a:pt x="75" y="123"/>
                    <a:pt x="75" y="123"/>
                  </a:cubicBezTo>
                  <a:cubicBezTo>
                    <a:pt x="80" y="126"/>
                    <a:pt x="80" y="126"/>
                    <a:pt x="80" y="126"/>
                  </a:cubicBezTo>
                  <a:cubicBezTo>
                    <a:pt x="75" y="114"/>
                    <a:pt x="75" y="114"/>
                    <a:pt x="75" y="114"/>
                  </a:cubicBezTo>
                  <a:cubicBezTo>
                    <a:pt x="83" y="79"/>
                    <a:pt x="83" y="79"/>
                    <a:pt x="83" y="79"/>
                  </a:cubicBezTo>
                  <a:cubicBezTo>
                    <a:pt x="91" y="69"/>
                    <a:pt x="91" y="69"/>
                    <a:pt x="91" y="69"/>
                  </a:cubicBezTo>
                  <a:cubicBezTo>
                    <a:pt x="91" y="69"/>
                    <a:pt x="91" y="43"/>
                    <a:pt x="91" y="43"/>
                  </a:cubicBezTo>
                  <a:cubicBezTo>
                    <a:pt x="91" y="44"/>
                    <a:pt x="99" y="52"/>
                    <a:pt x="99" y="52"/>
                  </a:cubicBezTo>
                  <a:cubicBezTo>
                    <a:pt x="116" y="43"/>
                    <a:pt x="116" y="43"/>
                    <a:pt x="116" y="43"/>
                  </a:cubicBezTo>
                  <a:cubicBezTo>
                    <a:pt x="118" y="35"/>
                    <a:pt x="118" y="35"/>
                    <a:pt x="118" y="35"/>
                  </a:cubicBezTo>
                  <a:cubicBezTo>
                    <a:pt x="121" y="24"/>
                    <a:pt x="121" y="24"/>
                    <a:pt x="121" y="24"/>
                  </a:cubicBezTo>
                  <a:cubicBezTo>
                    <a:pt x="124" y="22"/>
                    <a:pt x="127" y="16"/>
                    <a:pt x="127" y="16"/>
                  </a:cubicBezTo>
                  <a:cubicBezTo>
                    <a:pt x="146" y="16"/>
                    <a:pt x="146" y="16"/>
                    <a:pt x="146" y="16"/>
                  </a:cubicBezTo>
                  <a:cubicBezTo>
                    <a:pt x="151" y="2"/>
                    <a:pt x="151" y="2"/>
                    <a:pt x="151" y="2"/>
                  </a:cubicBezTo>
                  <a:cubicBezTo>
                    <a:pt x="154" y="0"/>
                    <a:pt x="154" y="0"/>
                    <a:pt x="154" y="0"/>
                  </a:cubicBezTo>
                  <a:cubicBezTo>
                    <a:pt x="165" y="19"/>
                    <a:pt x="165" y="19"/>
                    <a:pt x="165" y="19"/>
                  </a:cubicBezTo>
                  <a:cubicBezTo>
                    <a:pt x="154" y="21"/>
                    <a:pt x="154" y="21"/>
                    <a:pt x="154" y="21"/>
                  </a:cubicBezTo>
                  <a:cubicBezTo>
                    <a:pt x="157" y="25"/>
                    <a:pt x="157" y="25"/>
                    <a:pt x="157" y="25"/>
                  </a:cubicBezTo>
                  <a:cubicBezTo>
                    <a:pt x="154" y="32"/>
                    <a:pt x="154" y="32"/>
                    <a:pt x="154" y="32"/>
                  </a:cubicBezTo>
                  <a:cubicBezTo>
                    <a:pt x="154" y="35"/>
                    <a:pt x="154" y="35"/>
                    <a:pt x="154" y="35"/>
                  </a:cubicBezTo>
                  <a:cubicBezTo>
                    <a:pt x="157" y="35"/>
                    <a:pt x="157" y="35"/>
                    <a:pt x="157" y="35"/>
                  </a:cubicBezTo>
                  <a:cubicBezTo>
                    <a:pt x="157" y="52"/>
                    <a:pt x="157" y="52"/>
                    <a:pt x="157" y="52"/>
                  </a:cubicBezTo>
                  <a:cubicBezTo>
                    <a:pt x="171" y="54"/>
                    <a:pt x="171" y="54"/>
                    <a:pt x="171" y="54"/>
                  </a:cubicBezTo>
                  <a:cubicBezTo>
                    <a:pt x="171" y="57"/>
                    <a:pt x="171" y="57"/>
                    <a:pt x="171" y="57"/>
                  </a:cubicBezTo>
                  <a:cubicBezTo>
                    <a:pt x="184" y="46"/>
                    <a:pt x="184" y="46"/>
                    <a:pt x="184" y="46"/>
                  </a:cubicBezTo>
                  <a:cubicBezTo>
                    <a:pt x="181" y="46"/>
                    <a:pt x="181" y="46"/>
                    <a:pt x="181" y="46"/>
                  </a:cubicBezTo>
                  <a:cubicBezTo>
                    <a:pt x="182" y="41"/>
                    <a:pt x="182" y="41"/>
                    <a:pt x="182" y="41"/>
                  </a:cubicBezTo>
                  <a:cubicBezTo>
                    <a:pt x="204" y="35"/>
                    <a:pt x="204" y="35"/>
                    <a:pt x="204" y="35"/>
                  </a:cubicBezTo>
                  <a:cubicBezTo>
                    <a:pt x="204" y="32"/>
                    <a:pt x="204" y="32"/>
                    <a:pt x="204" y="32"/>
                  </a:cubicBezTo>
                  <a:cubicBezTo>
                    <a:pt x="218" y="35"/>
                    <a:pt x="218" y="35"/>
                    <a:pt x="218" y="35"/>
                  </a:cubicBezTo>
                  <a:cubicBezTo>
                    <a:pt x="223" y="49"/>
                    <a:pt x="223" y="49"/>
                    <a:pt x="223" y="49"/>
                  </a:cubicBezTo>
                  <a:cubicBezTo>
                    <a:pt x="228" y="46"/>
                    <a:pt x="228" y="46"/>
                    <a:pt x="228" y="46"/>
                  </a:cubicBezTo>
                  <a:cubicBezTo>
                    <a:pt x="228" y="43"/>
                    <a:pt x="228" y="43"/>
                    <a:pt x="228" y="43"/>
                  </a:cubicBezTo>
                  <a:cubicBezTo>
                    <a:pt x="237" y="38"/>
                    <a:pt x="237" y="38"/>
                    <a:pt x="237" y="38"/>
                  </a:cubicBezTo>
                  <a:cubicBezTo>
                    <a:pt x="231" y="30"/>
                    <a:pt x="231" y="30"/>
                    <a:pt x="231" y="30"/>
                  </a:cubicBezTo>
                  <a:cubicBezTo>
                    <a:pt x="232" y="21"/>
                    <a:pt x="232" y="21"/>
                    <a:pt x="232" y="21"/>
                  </a:cubicBezTo>
                  <a:cubicBezTo>
                    <a:pt x="232" y="21"/>
                    <a:pt x="241" y="19"/>
                    <a:pt x="242" y="19"/>
                  </a:cubicBezTo>
                  <a:cubicBezTo>
                    <a:pt x="242" y="19"/>
                    <a:pt x="242" y="16"/>
                    <a:pt x="242" y="16"/>
                  </a:cubicBezTo>
                  <a:cubicBezTo>
                    <a:pt x="245" y="16"/>
                    <a:pt x="245" y="16"/>
                    <a:pt x="245" y="16"/>
                  </a:cubicBezTo>
                  <a:cubicBezTo>
                    <a:pt x="251" y="10"/>
                    <a:pt x="251" y="10"/>
                    <a:pt x="251" y="10"/>
                  </a:cubicBezTo>
                  <a:cubicBezTo>
                    <a:pt x="261" y="7"/>
                    <a:pt x="261" y="7"/>
                    <a:pt x="261" y="7"/>
                  </a:cubicBezTo>
                  <a:cubicBezTo>
                    <a:pt x="269" y="7"/>
                    <a:pt x="269" y="7"/>
                    <a:pt x="269" y="7"/>
                  </a:cubicBezTo>
                  <a:cubicBezTo>
                    <a:pt x="275" y="13"/>
                    <a:pt x="275" y="13"/>
                    <a:pt x="275" y="13"/>
                  </a:cubicBezTo>
                  <a:cubicBezTo>
                    <a:pt x="278" y="33"/>
                    <a:pt x="278" y="33"/>
                    <a:pt x="278" y="33"/>
                  </a:cubicBezTo>
                  <a:cubicBezTo>
                    <a:pt x="278" y="33"/>
                    <a:pt x="275" y="33"/>
                    <a:pt x="275" y="33"/>
                  </a:cubicBezTo>
                  <a:cubicBezTo>
                    <a:pt x="275" y="33"/>
                    <a:pt x="268" y="45"/>
                    <a:pt x="264" y="49"/>
                  </a:cubicBezTo>
                  <a:cubicBezTo>
                    <a:pt x="267" y="52"/>
                    <a:pt x="267" y="52"/>
                    <a:pt x="267" y="52"/>
                  </a:cubicBezTo>
                  <a:cubicBezTo>
                    <a:pt x="261" y="62"/>
                    <a:pt x="261" y="62"/>
                    <a:pt x="261" y="62"/>
                  </a:cubicBezTo>
                  <a:cubicBezTo>
                    <a:pt x="261" y="72"/>
                    <a:pt x="261" y="72"/>
                    <a:pt x="261" y="72"/>
                  </a:cubicBezTo>
                  <a:cubicBezTo>
                    <a:pt x="256" y="79"/>
                    <a:pt x="256" y="79"/>
                    <a:pt x="256" y="79"/>
                  </a:cubicBezTo>
                  <a:cubicBezTo>
                    <a:pt x="256" y="82"/>
                    <a:pt x="256" y="82"/>
                    <a:pt x="256" y="82"/>
                  </a:cubicBezTo>
                  <a:cubicBezTo>
                    <a:pt x="253" y="84"/>
                    <a:pt x="253" y="84"/>
                    <a:pt x="253" y="84"/>
                  </a:cubicBezTo>
                  <a:cubicBezTo>
                    <a:pt x="253" y="90"/>
                    <a:pt x="253" y="90"/>
                    <a:pt x="253" y="90"/>
                  </a:cubicBezTo>
                  <a:cubicBezTo>
                    <a:pt x="256" y="87"/>
                    <a:pt x="256" y="87"/>
                    <a:pt x="256" y="87"/>
                  </a:cubicBezTo>
                  <a:cubicBezTo>
                    <a:pt x="273" y="103"/>
                    <a:pt x="273" y="103"/>
                    <a:pt x="273" y="103"/>
                  </a:cubicBezTo>
                  <a:cubicBezTo>
                    <a:pt x="275" y="112"/>
                    <a:pt x="275" y="112"/>
                    <a:pt x="275" y="112"/>
                  </a:cubicBezTo>
                  <a:cubicBezTo>
                    <a:pt x="269" y="118"/>
                    <a:pt x="269" y="118"/>
                    <a:pt x="269" y="118"/>
                  </a:cubicBezTo>
                  <a:cubicBezTo>
                    <a:pt x="261" y="112"/>
                    <a:pt x="261" y="112"/>
                    <a:pt x="261" y="112"/>
                  </a:cubicBezTo>
                  <a:cubicBezTo>
                    <a:pt x="258" y="115"/>
                    <a:pt x="258" y="115"/>
                    <a:pt x="258" y="115"/>
                  </a:cubicBezTo>
                  <a:cubicBezTo>
                    <a:pt x="254" y="110"/>
                    <a:pt x="254" y="110"/>
                    <a:pt x="254" y="110"/>
                  </a:cubicBezTo>
                  <a:cubicBezTo>
                    <a:pt x="251" y="101"/>
                    <a:pt x="251" y="101"/>
                    <a:pt x="251" y="101"/>
                  </a:cubicBezTo>
                  <a:cubicBezTo>
                    <a:pt x="240" y="105"/>
                    <a:pt x="240" y="105"/>
                    <a:pt x="240" y="105"/>
                  </a:cubicBezTo>
                  <a:cubicBezTo>
                    <a:pt x="253" y="122"/>
                    <a:pt x="253" y="122"/>
                    <a:pt x="253" y="122"/>
                  </a:cubicBezTo>
                  <a:cubicBezTo>
                    <a:pt x="253" y="126"/>
                    <a:pt x="253" y="126"/>
                    <a:pt x="253" y="126"/>
                  </a:cubicBezTo>
                  <a:cubicBezTo>
                    <a:pt x="259" y="131"/>
                    <a:pt x="259" y="131"/>
                    <a:pt x="259" y="131"/>
                  </a:cubicBezTo>
                  <a:cubicBezTo>
                    <a:pt x="261" y="131"/>
                    <a:pt x="261" y="131"/>
                    <a:pt x="261" y="131"/>
                  </a:cubicBezTo>
                  <a:cubicBezTo>
                    <a:pt x="261" y="140"/>
                    <a:pt x="261" y="140"/>
                    <a:pt x="261" y="140"/>
                  </a:cubicBezTo>
                  <a:cubicBezTo>
                    <a:pt x="267" y="142"/>
                    <a:pt x="267" y="142"/>
                    <a:pt x="267" y="142"/>
                  </a:cubicBezTo>
                  <a:cubicBezTo>
                    <a:pt x="264" y="145"/>
                    <a:pt x="264" y="145"/>
                    <a:pt x="264" y="145"/>
                  </a:cubicBezTo>
                  <a:cubicBezTo>
                    <a:pt x="264" y="150"/>
                    <a:pt x="264" y="150"/>
                    <a:pt x="264" y="150"/>
                  </a:cubicBezTo>
                  <a:cubicBezTo>
                    <a:pt x="267" y="153"/>
                    <a:pt x="267" y="153"/>
                    <a:pt x="267" y="153"/>
                  </a:cubicBezTo>
                  <a:cubicBezTo>
                    <a:pt x="275" y="153"/>
                    <a:pt x="275" y="153"/>
                    <a:pt x="275" y="153"/>
                  </a:cubicBezTo>
                  <a:cubicBezTo>
                    <a:pt x="278" y="156"/>
                    <a:pt x="278" y="156"/>
                    <a:pt x="278" y="156"/>
                  </a:cubicBezTo>
                  <a:cubicBezTo>
                    <a:pt x="269" y="164"/>
                    <a:pt x="269" y="164"/>
                    <a:pt x="269" y="164"/>
                  </a:cubicBezTo>
                  <a:cubicBezTo>
                    <a:pt x="273" y="164"/>
                    <a:pt x="273" y="164"/>
                    <a:pt x="273" y="164"/>
                  </a:cubicBezTo>
                  <a:cubicBezTo>
                    <a:pt x="272" y="175"/>
                    <a:pt x="272" y="175"/>
                    <a:pt x="272" y="175"/>
                  </a:cubicBezTo>
                  <a:cubicBezTo>
                    <a:pt x="275" y="176"/>
                    <a:pt x="275" y="176"/>
                    <a:pt x="275" y="176"/>
                  </a:cubicBezTo>
                  <a:cubicBezTo>
                    <a:pt x="278" y="183"/>
                    <a:pt x="278" y="183"/>
                    <a:pt x="278" y="183"/>
                  </a:cubicBezTo>
                  <a:cubicBezTo>
                    <a:pt x="278" y="192"/>
                    <a:pt x="278" y="192"/>
                    <a:pt x="278" y="192"/>
                  </a:cubicBezTo>
                  <a:cubicBezTo>
                    <a:pt x="275" y="192"/>
                    <a:pt x="275" y="192"/>
                    <a:pt x="275" y="192"/>
                  </a:cubicBezTo>
                  <a:cubicBezTo>
                    <a:pt x="276" y="203"/>
                    <a:pt x="276" y="203"/>
                    <a:pt x="276" y="203"/>
                  </a:cubicBezTo>
                  <a:cubicBezTo>
                    <a:pt x="272" y="206"/>
                    <a:pt x="272" y="206"/>
                    <a:pt x="272" y="206"/>
                  </a:cubicBezTo>
                  <a:cubicBezTo>
                    <a:pt x="269" y="214"/>
                    <a:pt x="269" y="214"/>
                    <a:pt x="269" y="214"/>
                  </a:cubicBezTo>
                  <a:cubicBezTo>
                    <a:pt x="275" y="216"/>
                    <a:pt x="275" y="216"/>
                    <a:pt x="275" y="216"/>
                  </a:cubicBezTo>
                  <a:cubicBezTo>
                    <a:pt x="278" y="216"/>
                    <a:pt x="278" y="216"/>
                    <a:pt x="278" y="216"/>
                  </a:cubicBezTo>
                  <a:cubicBezTo>
                    <a:pt x="278" y="222"/>
                    <a:pt x="278" y="222"/>
                    <a:pt x="278" y="222"/>
                  </a:cubicBezTo>
                  <a:cubicBezTo>
                    <a:pt x="280" y="225"/>
                    <a:pt x="280" y="225"/>
                    <a:pt x="280" y="225"/>
                  </a:cubicBezTo>
                  <a:cubicBezTo>
                    <a:pt x="284" y="224"/>
                    <a:pt x="284" y="224"/>
                    <a:pt x="284" y="224"/>
                  </a:cubicBezTo>
                  <a:cubicBezTo>
                    <a:pt x="284" y="224"/>
                    <a:pt x="286" y="227"/>
                    <a:pt x="286" y="227"/>
                  </a:cubicBezTo>
                  <a:cubicBezTo>
                    <a:pt x="286" y="227"/>
                    <a:pt x="289" y="227"/>
                    <a:pt x="289" y="227"/>
                  </a:cubicBezTo>
                  <a:cubicBezTo>
                    <a:pt x="288" y="233"/>
                    <a:pt x="288" y="233"/>
                    <a:pt x="288" y="233"/>
                  </a:cubicBezTo>
                  <a:cubicBezTo>
                    <a:pt x="294" y="233"/>
                    <a:pt x="294" y="233"/>
                    <a:pt x="294" y="233"/>
                  </a:cubicBezTo>
                  <a:cubicBezTo>
                    <a:pt x="297" y="236"/>
                    <a:pt x="297" y="236"/>
                    <a:pt x="297" y="236"/>
                  </a:cubicBezTo>
                  <a:cubicBezTo>
                    <a:pt x="297" y="239"/>
                    <a:pt x="297" y="239"/>
                    <a:pt x="297" y="239"/>
                  </a:cubicBezTo>
                  <a:cubicBezTo>
                    <a:pt x="300" y="238"/>
                    <a:pt x="300" y="238"/>
                    <a:pt x="300" y="238"/>
                  </a:cubicBezTo>
                  <a:cubicBezTo>
                    <a:pt x="303" y="241"/>
                    <a:pt x="303" y="241"/>
                    <a:pt x="303" y="241"/>
                  </a:cubicBezTo>
                  <a:cubicBezTo>
                    <a:pt x="300" y="243"/>
                    <a:pt x="300" y="243"/>
                    <a:pt x="300" y="243"/>
                  </a:cubicBezTo>
                  <a:cubicBezTo>
                    <a:pt x="300" y="247"/>
                    <a:pt x="300" y="247"/>
                    <a:pt x="300" y="247"/>
                  </a:cubicBezTo>
                  <a:cubicBezTo>
                    <a:pt x="296" y="250"/>
                    <a:pt x="296" y="250"/>
                    <a:pt x="296" y="250"/>
                  </a:cubicBezTo>
                  <a:cubicBezTo>
                    <a:pt x="296" y="252"/>
                    <a:pt x="296" y="252"/>
                    <a:pt x="296" y="252"/>
                  </a:cubicBezTo>
                  <a:cubicBezTo>
                    <a:pt x="294" y="255"/>
                    <a:pt x="294" y="255"/>
                    <a:pt x="294" y="255"/>
                  </a:cubicBezTo>
                  <a:cubicBezTo>
                    <a:pt x="297" y="257"/>
                    <a:pt x="297" y="257"/>
                    <a:pt x="297" y="257"/>
                  </a:cubicBezTo>
                  <a:cubicBezTo>
                    <a:pt x="301" y="254"/>
                    <a:pt x="301" y="254"/>
                    <a:pt x="301" y="254"/>
                  </a:cubicBezTo>
                  <a:cubicBezTo>
                    <a:pt x="301" y="250"/>
                    <a:pt x="301" y="250"/>
                    <a:pt x="301" y="250"/>
                  </a:cubicBezTo>
                  <a:cubicBezTo>
                    <a:pt x="305" y="247"/>
                    <a:pt x="305" y="247"/>
                    <a:pt x="305" y="247"/>
                  </a:cubicBezTo>
                  <a:cubicBezTo>
                    <a:pt x="305" y="244"/>
                    <a:pt x="305" y="244"/>
                    <a:pt x="305" y="244"/>
                  </a:cubicBezTo>
                  <a:cubicBezTo>
                    <a:pt x="311" y="244"/>
                    <a:pt x="311" y="244"/>
                    <a:pt x="311" y="244"/>
                  </a:cubicBezTo>
                  <a:cubicBezTo>
                    <a:pt x="311" y="247"/>
                    <a:pt x="311" y="247"/>
                    <a:pt x="311" y="247"/>
                  </a:cubicBezTo>
                  <a:cubicBezTo>
                    <a:pt x="314" y="247"/>
                    <a:pt x="314" y="247"/>
                    <a:pt x="314" y="247"/>
                  </a:cubicBezTo>
                  <a:cubicBezTo>
                    <a:pt x="317" y="249"/>
                    <a:pt x="317" y="249"/>
                    <a:pt x="317" y="249"/>
                  </a:cubicBezTo>
                  <a:cubicBezTo>
                    <a:pt x="314" y="253"/>
                    <a:pt x="314" y="253"/>
                    <a:pt x="314" y="253"/>
                  </a:cubicBezTo>
                  <a:cubicBezTo>
                    <a:pt x="313" y="258"/>
                    <a:pt x="313" y="258"/>
                    <a:pt x="313" y="258"/>
                  </a:cubicBezTo>
                  <a:cubicBezTo>
                    <a:pt x="318" y="255"/>
                    <a:pt x="318" y="255"/>
                    <a:pt x="318" y="255"/>
                  </a:cubicBezTo>
                  <a:cubicBezTo>
                    <a:pt x="322" y="254"/>
                    <a:pt x="322" y="254"/>
                    <a:pt x="322" y="254"/>
                  </a:cubicBezTo>
                  <a:cubicBezTo>
                    <a:pt x="322" y="258"/>
                    <a:pt x="322" y="258"/>
                    <a:pt x="322" y="258"/>
                  </a:cubicBezTo>
                  <a:cubicBezTo>
                    <a:pt x="324" y="260"/>
                    <a:pt x="324" y="260"/>
                    <a:pt x="324" y="260"/>
                  </a:cubicBezTo>
                  <a:cubicBezTo>
                    <a:pt x="324" y="269"/>
                    <a:pt x="324" y="269"/>
                    <a:pt x="324" y="269"/>
                  </a:cubicBezTo>
                  <a:cubicBezTo>
                    <a:pt x="330" y="271"/>
                    <a:pt x="330" y="271"/>
                    <a:pt x="330" y="271"/>
                  </a:cubicBezTo>
                  <a:cubicBezTo>
                    <a:pt x="336" y="268"/>
                    <a:pt x="336" y="268"/>
                    <a:pt x="336" y="268"/>
                  </a:cubicBezTo>
                  <a:cubicBezTo>
                    <a:pt x="338" y="263"/>
                    <a:pt x="338" y="263"/>
                    <a:pt x="338" y="263"/>
                  </a:cubicBezTo>
                  <a:cubicBezTo>
                    <a:pt x="344" y="263"/>
                    <a:pt x="344" y="263"/>
                    <a:pt x="344" y="263"/>
                  </a:cubicBezTo>
                  <a:cubicBezTo>
                    <a:pt x="347" y="257"/>
                    <a:pt x="347" y="257"/>
                    <a:pt x="347" y="257"/>
                  </a:cubicBezTo>
                  <a:cubicBezTo>
                    <a:pt x="352" y="260"/>
                    <a:pt x="352" y="260"/>
                    <a:pt x="352" y="260"/>
                  </a:cubicBezTo>
                  <a:cubicBezTo>
                    <a:pt x="352" y="260"/>
                    <a:pt x="352" y="264"/>
                    <a:pt x="352" y="264"/>
                  </a:cubicBezTo>
                  <a:cubicBezTo>
                    <a:pt x="352" y="264"/>
                    <a:pt x="360" y="274"/>
                    <a:pt x="360" y="274"/>
                  </a:cubicBezTo>
                  <a:cubicBezTo>
                    <a:pt x="368" y="274"/>
                    <a:pt x="368" y="274"/>
                    <a:pt x="368" y="274"/>
                  </a:cubicBezTo>
                  <a:cubicBezTo>
                    <a:pt x="374" y="260"/>
                    <a:pt x="374" y="260"/>
                    <a:pt x="374" y="260"/>
                  </a:cubicBezTo>
                  <a:cubicBezTo>
                    <a:pt x="376" y="260"/>
                    <a:pt x="376" y="260"/>
                    <a:pt x="376" y="260"/>
                  </a:cubicBezTo>
                  <a:cubicBezTo>
                    <a:pt x="379" y="258"/>
                    <a:pt x="379" y="258"/>
                    <a:pt x="379" y="258"/>
                  </a:cubicBezTo>
                  <a:cubicBezTo>
                    <a:pt x="379" y="246"/>
                    <a:pt x="379" y="246"/>
                    <a:pt x="379" y="246"/>
                  </a:cubicBezTo>
                  <a:cubicBezTo>
                    <a:pt x="382" y="250"/>
                    <a:pt x="382" y="250"/>
                    <a:pt x="382" y="250"/>
                  </a:cubicBezTo>
                  <a:cubicBezTo>
                    <a:pt x="382" y="238"/>
                    <a:pt x="382" y="238"/>
                    <a:pt x="382" y="238"/>
                  </a:cubicBezTo>
                  <a:cubicBezTo>
                    <a:pt x="385" y="236"/>
                    <a:pt x="385" y="236"/>
                    <a:pt x="385" y="236"/>
                  </a:cubicBezTo>
                  <a:cubicBezTo>
                    <a:pt x="388" y="236"/>
                    <a:pt x="388" y="236"/>
                    <a:pt x="388" y="236"/>
                  </a:cubicBezTo>
                  <a:cubicBezTo>
                    <a:pt x="388" y="233"/>
                    <a:pt x="388" y="233"/>
                    <a:pt x="388" y="233"/>
                  </a:cubicBezTo>
                  <a:cubicBezTo>
                    <a:pt x="393" y="233"/>
                    <a:pt x="393" y="233"/>
                    <a:pt x="393" y="233"/>
                  </a:cubicBezTo>
                  <a:cubicBezTo>
                    <a:pt x="394" y="230"/>
                    <a:pt x="394" y="230"/>
                    <a:pt x="394" y="230"/>
                  </a:cubicBezTo>
                  <a:cubicBezTo>
                    <a:pt x="398" y="227"/>
                    <a:pt x="398" y="227"/>
                    <a:pt x="398" y="227"/>
                  </a:cubicBezTo>
                  <a:cubicBezTo>
                    <a:pt x="404" y="233"/>
                    <a:pt x="404" y="233"/>
                    <a:pt x="404" y="233"/>
                  </a:cubicBezTo>
                  <a:cubicBezTo>
                    <a:pt x="409" y="231"/>
                    <a:pt x="409" y="231"/>
                    <a:pt x="409" y="231"/>
                  </a:cubicBezTo>
                  <a:cubicBezTo>
                    <a:pt x="418" y="239"/>
                    <a:pt x="418" y="239"/>
                    <a:pt x="418" y="239"/>
                  </a:cubicBezTo>
                  <a:cubicBezTo>
                    <a:pt x="436" y="240"/>
                    <a:pt x="436" y="240"/>
                    <a:pt x="436" y="240"/>
                  </a:cubicBezTo>
                  <a:cubicBezTo>
                    <a:pt x="438" y="235"/>
                    <a:pt x="438" y="235"/>
                    <a:pt x="438" y="235"/>
                  </a:cubicBezTo>
                  <a:cubicBezTo>
                    <a:pt x="462" y="232"/>
                    <a:pt x="462" y="232"/>
                    <a:pt x="462" y="232"/>
                  </a:cubicBezTo>
                  <a:cubicBezTo>
                    <a:pt x="480" y="243"/>
                    <a:pt x="480" y="243"/>
                    <a:pt x="480" y="243"/>
                  </a:cubicBezTo>
                  <a:cubicBezTo>
                    <a:pt x="467" y="244"/>
                    <a:pt x="467" y="244"/>
                    <a:pt x="467" y="244"/>
                  </a:cubicBezTo>
                  <a:cubicBezTo>
                    <a:pt x="446" y="250"/>
                    <a:pt x="446" y="250"/>
                    <a:pt x="446" y="250"/>
                  </a:cubicBezTo>
                  <a:cubicBezTo>
                    <a:pt x="442" y="257"/>
                    <a:pt x="442" y="257"/>
                    <a:pt x="442" y="257"/>
                  </a:cubicBezTo>
                  <a:cubicBezTo>
                    <a:pt x="452" y="254"/>
                    <a:pt x="452" y="254"/>
                    <a:pt x="452" y="254"/>
                  </a:cubicBezTo>
                  <a:cubicBezTo>
                    <a:pt x="461" y="263"/>
                    <a:pt x="461" y="263"/>
                    <a:pt x="461" y="263"/>
                  </a:cubicBezTo>
                  <a:cubicBezTo>
                    <a:pt x="471" y="263"/>
                    <a:pt x="471" y="263"/>
                    <a:pt x="471" y="263"/>
                  </a:cubicBezTo>
                  <a:cubicBezTo>
                    <a:pt x="475" y="253"/>
                    <a:pt x="475" y="253"/>
                    <a:pt x="475" y="253"/>
                  </a:cubicBezTo>
                  <a:cubicBezTo>
                    <a:pt x="481" y="253"/>
                    <a:pt x="481" y="253"/>
                    <a:pt x="481" y="253"/>
                  </a:cubicBezTo>
                  <a:cubicBezTo>
                    <a:pt x="484" y="264"/>
                    <a:pt x="484" y="264"/>
                    <a:pt x="484" y="264"/>
                  </a:cubicBezTo>
                  <a:cubicBezTo>
                    <a:pt x="483" y="270"/>
                    <a:pt x="483" y="270"/>
                    <a:pt x="483" y="270"/>
                  </a:cubicBezTo>
                  <a:cubicBezTo>
                    <a:pt x="491" y="269"/>
                    <a:pt x="491" y="269"/>
                    <a:pt x="491" y="269"/>
                  </a:cubicBezTo>
                  <a:cubicBezTo>
                    <a:pt x="497" y="276"/>
                    <a:pt x="497" y="276"/>
                    <a:pt x="497" y="276"/>
                  </a:cubicBezTo>
                  <a:cubicBezTo>
                    <a:pt x="497" y="276"/>
                    <a:pt x="507" y="279"/>
                    <a:pt x="507" y="279"/>
                  </a:cubicBezTo>
                  <a:cubicBezTo>
                    <a:pt x="507" y="279"/>
                    <a:pt x="506" y="282"/>
                    <a:pt x="506" y="282"/>
                  </a:cubicBezTo>
                  <a:cubicBezTo>
                    <a:pt x="523" y="277"/>
                    <a:pt x="523" y="277"/>
                    <a:pt x="523" y="277"/>
                  </a:cubicBezTo>
                  <a:cubicBezTo>
                    <a:pt x="523" y="277"/>
                    <a:pt x="533" y="276"/>
                    <a:pt x="533" y="276"/>
                  </a:cubicBezTo>
                  <a:cubicBezTo>
                    <a:pt x="533" y="276"/>
                    <a:pt x="541" y="272"/>
                    <a:pt x="541" y="272"/>
                  </a:cubicBezTo>
                  <a:cubicBezTo>
                    <a:pt x="571" y="270"/>
                    <a:pt x="571" y="270"/>
                    <a:pt x="571" y="270"/>
                  </a:cubicBezTo>
                  <a:cubicBezTo>
                    <a:pt x="573" y="275"/>
                    <a:pt x="573" y="275"/>
                    <a:pt x="573" y="275"/>
                  </a:cubicBezTo>
                  <a:cubicBezTo>
                    <a:pt x="573" y="275"/>
                    <a:pt x="585" y="273"/>
                    <a:pt x="586" y="273"/>
                  </a:cubicBezTo>
                  <a:cubicBezTo>
                    <a:pt x="586" y="273"/>
                    <a:pt x="596" y="271"/>
                    <a:pt x="596" y="271"/>
                  </a:cubicBezTo>
                  <a:cubicBezTo>
                    <a:pt x="604" y="274"/>
                    <a:pt x="604" y="274"/>
                    <a:pt x="604" y="274"/>
                  </a:cubicBezTo>
                  <a:cubicBezTo>
                    <a:pt x="604" y="287"/>
                    <a:pt x="604" y="287"/>
                    <a:pt x="604" y="287"/>
                  </a:cubicBezTo>
                  <a:lnTo>
                    <a:pt x="590" y="29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7" name="Freeform 417">
              <a:extLst>
                <a:ext uri="{FF2B5EF4-FFF2-40B4-BE49-F238E27FC236}">
                  <a16:creationId xmlns:a16="http://schemas.microsoft.com/office/drawing/2014/main" id="{A19CE8EB-9A15-B54D-B530-EB6B24F16DE9}"/>
                </a:ext>
              </a:extLst>
            </p:cNvPr>
            <p:cNvSpPr>
              <a:spLocks/>
            </p:cNvSpPr>
            <p:nvPr/>
          </p:nvSpPr>
          <p:spPr bwMode="auto">
            <a:xfrm>
              <a:off x="16599324" y="1926148"/>
              <a:ext cx="3323611" cy="5039096"/>
            </a:xfrm>
            <a:custGeom>
              <a:avLst/>
              <a:gdLst>
                <a:gd name="T0" fmla="*/ 647 w 727"/>
                <a:gd name="T1" fmla="*/ 513 h 1103"/>
                <a:gd name="T2" fmla="*/ 526 w 727"/>
                <a:gd name="T3" fmla="*/ 646 h 1103"/>
                <a:gd name="T4" fmla="*/ 501 w 727"/>
                <a:gd name="T5" fmla="*/ 657 h 1103"/>
                <a:gd name="T6" fmla="*/ 487 w 727"/>
                <a:gd name="T7" fmla="*/ 718 h 1103"/>
                <a:gd name="T8" fmla="*/ 413 w 727"/>
                <a:gd name="T9" fmla="*/ 761 h 1103"/>
                <a:gd name="T10" fmla="*/ 451 w 727"/>
                <a:gd name="T11" fmla="*/ 780 h 1103"/>
                <a:gd name="T12" fmla="*/ 592 w 727"/>
                <a:gd name="T13" fmla="*/ 813 h 1103"/>
                <a:gd name="T14" fmla="*/ 574 w 727"/>
                <a:gd name="T15" fmla="*/ 892 h 1103"/>
                <a:gd name="T16" fmla="*/ 457 w 727"/>
                <a:gd name="T17" fmla="*/ 1021 h 1103"/>
                <a:gd name="T18" fmla="*/ 286 w 727"/>
                <a:gd name="T19" fmla="*/ 1079 h 1103"/>
                <a:gd name="T20" fmla="*/ 201 w 727"/>
                <a:gd name="T21" fmla="*/ 1068 h 1103"/>
                <a:gd name="T22" fmla="*/ 109 w 727"/>
                <a:gd name="T23" fmla="*/ 1097 h 1103"/>
                <a:gd name="T24" fmla="*/ 96 w 727"/>
                <a:gd name="T25" fmla="*/ 1010 h 1103"/>
                <a:gd name="T26" fmla="*/ 193 w 727"/>
                <a:gd name="T27" fmla="*/ 875 h 1103"/>
                <a:gd name="T28" fmla="*/ 179 w 727"/>
                <a:gd name="T29" fmla="*/ 752 h 1103"/>
                <a:gd name="T30" fmla="*/ 199 w 727"/>
                <a:gd name="T31" fmla="*/ 720 h 1103"/>
                <a:gd name="T32" fmla="*/ 179 w 727"/>
                <a:gd name="T33" fmla="*/ 727 h 1103"/>
                <a:gd name="T34" fmla="*/ 143 w 727"/>
                <a:gd name="T35" fmla="*/ 746 h 1103"/>
                <a:gd name="T36" fmla="*/ 108 w 727"/>
                <a:gd name="T37" fmla="*/ 726 h 1103"/>
                <a:gd name="T38" fmla="*/ 140 w 727"/>
                <a:gd name="T39" fmla="*/ 676 h 1103"/>
                <a:gd name="T40" fmla="*/ 85 w 727"/>
                <a:gd name="T41" fmla="*/ 783 h 1103"/>
                <a:gd name="T42" fmla="*/ 5 w 727"/>
                <a:gd name="T43" fmla="*/ 862 h 1103"/>
                <a:gd name="T44" fmla="*/ 72 w 727"/>
                <a:gd name="T45" fmla="*/ 760 h 1103"/>
                <a:gd name="T46" fmla="*/ 53 w 727"/>
                <a:gd name="T47" fmla="*/ 728 h 1103"/>
                <a:gd name="T48" fmla="*/ 59 w 727"/>
                <a:gd name="T49" fmla="*/ 699 h 1103"/>
                <a:gd name="T50" fmla="*/ 80 w 727"/>
                <a:gd name="T51" fmla="*/ 657 h 1103"/>
                <a:gd name="T52" fmla="*/ 75 w 727"/>
                <a:gd name="T53" fmla="*/ 645 h 1103"/>
                <a:gd name="T54" fmla="*/ 109 w 727"/>
                <a:gd name="T55" fmla="*/ 588 h 1103"/>
                <a:gd name="T56" fmla="*/ 154 w 727"/>
                <a:gd name="T57" fmla="*/ 535 h 1103"/>
                <a:gd name="T58" fmla="*/ 178 w 727"/>
                <a:gd name="T59" fmla="*/ 500 h 1103"/>
                <a:gd name="T60" fmla="*/ 96 w 727"/>
                <a:gd name="T61" fmla="*/ 559 h 1103"/>
                <a:gd name="T62" fmla="*/ 73 w 727"/>
                <a:gd name="T63" fmla="*/ 513 h 1103"/>
                <a:gd name="T64" fmla="*/ 97 w 727"/>
                <a:gd name="T65" fmla="*/ 504 h 1103"/>
                <a:gd name="T66" fmla="*/ 61 w 727"/>
                <a:gd name="T67" fmla="*/ 508 h 1103"/>
                <a:gd name="T68" fmla="*/ 75 w 727"/>
                <a:gd name="T69" fmla="*/ 490 h 1103"/>
                <a:gd name="T70" fmla="*/ 73 w 727"/>
                <a:gd name="T71" fmla="*/ 449 h 1103"/>
                <a:gd name="T72" fmla="*/ 126 w 727"/>
                <a:gd name="T73" fmla="*/ 429 h 1103"/>
                <a:gd name="T74" fmla="*/ 127 w 727"/>
                <a:gd name="T75" fmla="*/ 384 h 1103"/>
                <a:gd name="T76" fmla="*/ 140 w 727"/>
                <a:gd name="T77" fmla="*/ 348 h 1103"/>
                <a:gd name="T78" fmla="*/ 118 w 727"/>
                <a:gd name="T79" fmla="*/ 316 h 1103"/>
                <a:gd name="T80" fmla="*/ 173 w 727"/>
                <a:gd name="T81" fmla="*/ 278 h 1103"/>
                <a:gd name="T82" fmla="*/ 155 w 727"/>
                <a:gd name="T83" fmla="*/ 235 h 1103"/>
                <a:gd name="T84" fmla="*/ 172 w 727"/>
                <a:gd name="T85" fmla="*/ 215 h 1103"/>
                <a:gd name="T86" fmla="*/ 190 w 727"/>
                <a:gd name="T87" fmla="*/ 192 h 1103"/>
                <a:gd name="T88" fmla="*/ 214 w 727"/>
                <a:gd name="T89" fmla="*/ 178 h 1103"/>
                <a:gd name="T90" fmla="*/ 229 w 727"/>
                <a:gd name="T91" fmla="*/ 168 h 1103"/>
                <a:gd name="T92" fmla="*/ 246 w 727"/>
                <a:gd name="T93" fmla="*/ 123 h 1103"/>
                <a:gd name="T94" fmla="*/ 288 w 727"/>
                <a:gd name="T95" fmla="*/ 106 h 1103"/>
                <a:gd name="T96" fmla="*/ 299 w 727"/>
                <a:gd name="T97" fmla="*/ 51 h 1103"/>
                <a:gd name="T98" fmla="*/ 331 w 727"/>
                <a:gd name="T99" fmla="*/ 25 h 1103"/>
                <a:gd name="T100" fmla="*/ 352 w 727"/>
                <a:gd name="T101" fmla="*/ 46 h 1103"/>
                <a:gd name="T102" fmla="*/ 415 w 727"/>
                <a:gd name="T103" fmla="*/ 50 h 1103"/>
                <a:gd name="T104" fmla="*/ 485 w 727"/>
                <a:gd name="T105" fmla="*/ 49 h 1103"/>
                <a:gd name="T106" fmla="*/ 573 w 727"/>
                <a:gd name="T107" fmla="*/ 37 h 1103"/>
                <a:gd name="T108" fmla="*/ 558 w 727"/>
                <a:gd name="T109" fmla="*/ 129 h 1103"/>
                <a:gd name="T110" fmla="*/ 408 w 727"/>
                <a:gd name="T111" fmla="*/ 207 h 1103"/>
                <a:gd name="T112" fmla="*/ 422 w 727"/>
                <a:gd name="T113" fmla="*/ 242 h 1103"/>
                <a:gd name="T114" fmla="*/ 382 w 727"/>
                <a:gd name="T115" fmla="*/ 280 h 1103"/>
                <a:gd name="T116" fmla="*/ 385 w 727"/>
                <a:gd name="T117" fmla="*/ 311 h 1103"/>
                <a:gd name="T118" fmla="*/ 392 w 727"/>
                <a:gd name="T119" fmla="*/ 318 h 1103"/>
                <a:gd name="T120" fmla="*/ 536 w 727"/>
                <a:gd name="T121" fmla="*/ 310 h 1103"/>
                <a:gd name="T122" fmla="*/ 605 w 727"/>
                <a:gd name="T123" fmla="*/ 316 h 1103"/>
                <a:gd name="T124" fmla="*/ 727 w 727"/>
                <a:gd name="T125" fmla="*/ 388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7" h="1103">
                  <a:moveTo>
                    <a:pt x="722" y="394"/>
                  </a:moveTo>
                  <a:cubicBezTo>
                    <a:pt x="723" y="400"/>
                    <a:pt x="723" y="400"/>
                    <a:pt x="723" y="400"/>
                  </a:cubicBezTo>
                  <a:cubicBezTo>
                    <a:pt x="717" y="408"/>
                    <a:pt x="717" y="408"/>
                    <a:pt x="717" y="408"/>
                  </a:cubicBezTo>
                  <a:cubicBezTo>
                    <a:pt x="704" y="420"/>
                    <a:pt x="704" y="420"/>
                    <a:pt x="704" y="420"/>
                  </a:cubicBezTo>
                  <a:cubicBezTo>
                    <a:pt x="698" y="421"/>
                    <a:pt x="698" y="421"/>
                    <a:pt x="698" y="421"/>
                  </a:cubicBezTo>
                  <a:cubicBezTo>
                    <a:pt x="695" y="430"/>
                    <a:pt x="695" y="430"/>
                    <a:pt x="695" y="430"/>
                  </a:cubicBezTo>
                  <a:cubicBezTo>
                    <a:pt x="670" y="462"/>
                    <a:pt x="670" y="462"/>
                    <a:pt x="670" y="462"/>
                  </a:cubicBezTo>
                  <a:cubicBezTo>
                    <a:pt x="665" y="492"/>
                    <a:pt x="665" y="492"/>
                    <a:pt x="665" y="492"/>
                  </a:cubicBezTo>
                  <a:cubicBezTo>
                    <a:pt x="656" y="507"/>
                    <a:pt x="656" y="507"/>
                    <a:pt x="656" y="507"/>
                  </a:cubicBezTo>
                  <a:cubicBezTo>
                    <a:pt x="656" y="507"/>
                    <a:pt x="647" y="512"/>
                    <a:pt x="647" y="513"/>
                  </a:cubicBezTo>
                  <a:cubicBezTo>
                    <a:pt x="647" y="513"/>
                    <a:pt x="634" y="550"/>
                    <a:pt x="634" y="550"/>
                  </a:cubicBezTo>
                  <a:cubicBezTo>
                    <a:pt x="625" y="561"/>
                    <a:pt x="625" y="561"/>
                    <a:pt x="625" y="561"/>
                  </a:cubicBezTo>
                  <a:cubicBezTo>
                    <a:pt x="597" y="580"/>
                    <a:pt x="597" y="580"/>
                    <a:pt x="597" y="580"/>
                  </a:cubicBezTo>
                  <a:cubicBezTo>
                    <a:pt x="597" y="580"/>
                    <a:pt x="591" y="591"/>
                    <a:pt x="590" y="600"/>
                  </a:cubicBezTo>
                  <a:cubicBezTo>
                    <a:pt x="581" y="603"/>
                    <a:pt x="581" y="603"/>
                    <a:pt x="581" y="603"/>
                  </a:cubicBezTo>
                  <a:cubicBezTo>
                    <a:pt x="579" y="618"/>
                    <a:pt x="579" y="618"/>
                    <a:pt x="579" y="618"/>
                  </a:cubicBezTo>
                  <a:cubicBezTo>
                    <a:pt x="568" y="628"/>
                    <a:pt x="568" y="628"/>
                    <a:pt x="568" y="628"/>
                  </a:cubicBezTo>
                  <a:cubicBezTo>
                    <a:pt x="566" y="631"/>
                    <a:pt x="566" y="631"/>
                    <a:pt x="566" y="631"/>
                  </a:cubicBezTo>
                  <a:cubicBezTo>
                    <a:pt x="535" y="652"/>
                    <a:pt x="535" y="652"/>
                    <a:pt x="535" y="652"/>
                  </a:cubicBezTo>
                  <a:cubicBezTo>
                    <a:pt x="526" y="646"/>
                    <a:pt x="526" y="646"/>
                    <a:pt x="526" y="646"/>
                  </a:cubicBezTo>
                  <a:cubicBezTo>
                    <a:pt x="513" y="649"/>
                    <a:pt x="513" y="649"/>
                    <a:pt x="513" y="649"/>
                  </a:cubicBezTo>
                  <a:cubicBezTo>
                    <a:pt x="507" y="646"/>
                    <a:pt x="507" y="646"/>
                    <a:pt x="507" y="646"/>
                  </a:cubicBezTo>
                  <a:cubicBezTo>
                    <a:pt x="500" y="651"/>
                    <a:pt x="500" y="651"/>
                    <a:pt x="500" y="651"/>
                  </a:cubicBezTo>
                  <a:cubicBezTo>
                    <a:pt x="485" y="646"/>
                    <a:pt x="485" y="646"/>
                    <a:pt x="485" y="646"/>
                  </a:cubicBezTo>
                  <a:cubicBezTo>
                    <a:pt x="485" y="646"/>
                    <a:pt x="474" y="651"/>
                    <a:pt x="470" y="654"/>
                  </a:cubicBezTo>
                  <a:cubicBezTo>
                    <a:pt x="465" y="657"/>
                    <a:pt x="448" y="668"/>
                    <a:pt x="448" y="668"/>
                  </a:cubicBezTo>
                  <a:cubicBezTo>
                    <a:pt x="448" y="668"/>
                    <a:pt x="447" y="673"/>
                    <a:pt x="447" y="673"/>
                  </a:cubicBezTo>
                  <a:cubicBezTo>
                    <a:pt x="448" y="673"/>
                    <a:pt x="458" y="672"/>
                    <a:pt x="458" y="672"/>
                  </a:cubicBezTo>
                  <a:cubicBezTo>
                    <a:pt x="458" y="672"/>
                    <a:pt x="468" y="666"/>
                    <a:pt x="474" y="663"/>
                  </a:cubicBezTo>
                  <a:cubicBezTo>
                    <a:pt x="480" y="661"/>
                    <a:pt x="492" y="658"/>
                    <a:pt x="501" y="657"/>
                  </a:cubicBezTo>
                  <a:cubicBezTo>
                    <a:pt x="505" y="653"/>
                    <a:pt x="505" y="653"/>
                    <a:pt x="505" y="653"/>
                  </a:cubicBezTo>
                  <a:cubicBezTo>
                    <a:pt x="521" y="659"/>
                    <a:pt x="521" y="659"/>
                    <a:pt x="521" y="659"/>
                  </a:cubicBezTo>
                  <a:cubicBezTo>
                    <a:pt x="528" y="690"/>
                    <a:pt x="528" y="690"/>
                    <a:pt x="528" y="690"/>
                  </a:cubicBezTo>
                  <a:cubicBezTo>
                    <a:pt x="536" y="694"/>
                    <a:pt x="536" y="694"/>
                    <a:pt x="536" y="694"/>
                  </a:cubicBezTo>
                  <a:cubicBezTo>
                    <a:pt x="544" y="702"/>
                    <a:pt x="544" y="702"/>
                    <a:pt x="544" y="702"/>
                  </a:cubicBezTo>
                  <a:cubicBezTo>
                    <a:pt x="546" y="712"/>
                    <a:pt x="546" y="712"/>
                    <a:pt x="546" y="712"/>
                  </a:cubicBezTo>
                  <a:cubicBezTo>
                    <a:pt x="535" y="721"/>
                    <a:pt x="535" y="721"/>
                    <a:pt x="535" y="721"/>
                  </a:cubicBezTo>
                  <a:cubicBezTo>
                    <a:pt x="535" y="721"/>
                    <a:pt x="526" y="722"/>
                    <a:pt x="516" y="727"/>
                  </a:cubicBezTo>
                  <a:cubicBezTo>
                    <a:pt x="499" y="727"/>
                    <a:pt x="499" y="727"/>
                    <a:pt x="499" y="727"/>
                  </a:cubicBezTo>
                  <a:cubicBezTo>
                    <a:pt x="487" y="718"/>
                    <a:pt x="487" y="718"/>
                    <a:pt x="487" y="718"/>
                  </a:cubicBezTo>
                  <a:cubicBezTo>
                    <a:pt x="477" y="725"/>
                    <a:pt x="477" y="725"/>
                    <a:pt x="477" y="725"/>
                  </a:cubicBezTo>
                  <a:cubicBezTo>
                    <a:pt x="467" y="735"/>
                    <a:pt x="467" y="735"/>
                    <a:pt x="467" y="735"/>
                  </a:cubicBezTo>
                  <a:cubicBezTo>
                    <a:pt x="460" y="734"/>
                    <a:pt x="460" y="734"/>
                    <a:pt x="460" y="734"/>
                  </a:cubicBezTo>
                  <a:cubicBezTo>
                    <a:pt x="453" y="742"/>
                    <a:pt x="453" y="742"/>
                    <a:pt x="453" y="742"/>
                  </a:cubicBezTo>
                  <a:cubicBezTo>
                    <a:pt x="450" y="753"/>
                    <a:pt x="450" y="753"/>
                    <a:pt x="450" y="753"/>
                  </a:cubicBezTo>
                  <a:cubicBezTo>
                    <a:pt x="441" y="755"/>
                    <a:pt x="441" y="755"/>
                    <a:pt x="441" y="755"/>
                  </a:cubicBezTo>
                  <a:cubicBezTo>
                    <a:pt x="434" y="750"/>
                    <a:pt x="434" y="750"/>
                    <a:pt x="434" y="750"/>
                  </a:cubicBezTo>
                  <a:cubicBezTo>
                    <a:pt x="428" y="756"/>
                    <a:pt x="428" y="756"/>
                    <a:pt x="428" y="756"/>
                  </a:cubicBezTo>
                  <a:cubicBezTo>
                    <a:pt x="415" y="756"/>
                    <a:pt x="415" y="756"/>
                    <a:pt x="415" y="756"/>
                  </a:cubicBezTo>
                  <a:cubicBezTo>
                    <a:pt x="413" y="761"/>
                    <a:pt x="413" y="761"/>
                    <a:pt x="413" y="761"/>
                  </a:cubicBezTo>
                  <a:cubicBezTo>
                    <a:pt x="404" y="760"/>
                    <a:pt x="404" y="760"/>
                    <a:pt x="404" y="760"/>
                  </a:cubicBezTo>
                  <a:cubicBezTo>
                    <a:pt x="366" y="735"/>
                    <a:pt x="366" y="735"/>
                    <a:pt x="366" y="735"/>
                  </a:cubicBezTo>
                  <a:cubicBezTo>
                    <a:pt x="359" y="735"/>
                    <a:pt x="359" y="735"/>
                    <a:pt x="359" y="735"/>
                  </a:cubicBezTo>
                  <a:cubicBezTo>
                    <a:pt x="368" y="754"/>
                    <a:pt x="368" y="754"/>
                    <a:pt x="368" y="754"/>
                  </a:cubicBezTo>
                  <a:cubicBezTo>
                    <a:pt x="392" y="759"/>
                    <a:pt x="392" y="759"/>
                    <a:pt x="392" y="759"/>
                  </a:cubicBezTo>
                  <a:cubicBezTo>
                    <a:pt x="405" y="766"/>
                    <a:pt x="405" y="766"/>
                    <a:pt x="405" y="766"/>
                  </a:cubicBezTo>
                  <a:cubicBezTo>
                    <a:pt x="416" y="767"/>
                    <a:pt x="416" y="767"/>
                    <a:pt x="416" y="767"/>
                  </a:cubicBezTo>
                  <a:cubicBezTo>
                    <a:pt x="433" y="775"/>
                    <a:pt x="433" y="775"/>
                    <a:pt x="433" y="775"/>
                  </a:cubicBezTo>
                  <a:cubicBezTo>
                    <a:pt x="446" y="774"/>
                    <a:pt x="446" y="774"/>
                    <a:pt x="446" y="774"/>
                  </a:cubicBezTo>
                  <a:cubicBezTo>
                    <a:pt x="451" y="780"/>
                    <a:pt x="451" y="780"/>
                    <a:pt x="451" y="780"/>
                  </a:cubicBezTo>
                  <a:cubicBezTo>
                    <a:pt x="459" y="787"/>
                    <a:pt x="459" y="787"/>
                    <a:pt x="459" y="787"/>
                  </a:cubicBezTo>
                  <a:cubicBezTo>
                    <a:pt x="473" y="788"/>
                    <a:pt x="473" y="788"/>
                    <a:pt x="473" y="788"/>
                  </a:cubicBezTo>
                  <a:cubicBezTo>
                    <a:pt x="504" y="762"/>
                    <a:pt x="504" y="762"/>
                    <a:pt x="504" y="762"/>
                  </a:cubicBezTo>
                  <a:cubicBezTo>
                    <a:pt x="524" y="765"/>
                    <a:pt x="524" y="765"/>
                    <a:pt x="524" y="765"/>
                  </a:cubicBezTo>
                  <a:cubicBezTo>
                    <a:pt x="546" y="782"/>
                    <a:pt x="546" y="782"/>
                    <a:pt x="546" y="782"/>
                  </a:cubicBezTo>
                  <a:cubicBezTo>
                    <a:pt x="569" y="806"/>
                    <a:pt x="569" y="806"/>
                    <a:pt x="569" y="806"/>
                  </a:cubicBezTo>
                  <a:cubicBezTo>
                    <a:pt x="573" y="807"/>
                    <a:pt x="573" y="807"/>
                    <a:pt x="573" y="807"/>
                  </a:cubicBezTo>
                  <a:cubicBezTo>
                    <a:pt x="578" y="814"/>
                    <a:pt x="578" y="814"/>
                    <a:pt x="578" y="814"/>
                  </a:cubicBezTo>
                  <a:cubicBezTo>
                    <a:pt x="587" y="815"/>
                    <a:pt x="587" y="815"/>
                    <a:pt x="587" y="815"/>
                  </a:cubicBezTo>
                  <a:cubicBezTo>
                    <a:pt x="592" y="813"/>
                    <a:pt x="592" y="813"/>
                    <a:pt x="592" y="813"/>
                  </a:cubicBezTo>
                  <a:cubicBezTo>
                    <a:pt x="602" y="820"/>
                    <a:pt x="602" y="820"/>
                    <a:pt x="602" y="820"/>
                  </a:cubicBezTo>
                  <a:cubicBezTo>
                    <a:pt x="603" y="828"/>
                    <a:pt x="603" y="828"/>
                    <a:pt x="603" y="828"/>
                  </a:cubicBezTo>
                  <a:cubicBezTo>
                    <a:pt x="609" y="833"/>
                    <a:pt x="609" y="833"/>
                    <a:pt x="609" y="833"/>
                  </a:cubicBezTo>
                  <a:cubicBezTo>
                    <a:pt x="610" y="842"/>
                    <a:pt x="610" y="842"/>
                    <a:pt x="610" y="842"/>
                  </a:cubicBezTo>
                  <a:cubicBezTo>
                    <a:pt x="613" y="845"/>
                    <a:pt x="613" y="845"/>
                    <a:pt x="613" y="845"/>
                  </a:cubicBezTo>
                  <a:cubicBezTo>
                    <a:pt x="613" y="851"/>
                    <a:pt x="613" y="851"/>
                    <a:pt x="613" y="851"/>
                  </a:cubicBezTo>
                  <a:cubicBezTo>
                    <a:pt x="606" y="860"/>
                    <a:pt x="606" y="860"/>
                    <a:pt x="606" y="860"/>
                  </a:cubicBezTo>
                  <a:cubicBezTo>
                    <a:pt x="594" y="871"/>
                    <a:pt x="594" y="871"/>
                    <a:pt x="594" y="871"/>
                  </a:cubicBezTo>
                  <a:cubicBezTo>
                    <a:pt x="580" y="883"/>
                    <a:pt x="580" y="883"/>
                    <a:pt x="580" y="883"/>
                  </a:cubicBezTo>
                  <a:cubicBezTo>
                    <a:pt x="574" y="892"/>
                    <a:pt x="574" y="892"/>
                    <a:pt x="574" y="892"/>
                  </a:cubicBezTo>
                  <a:cubicBezTo>
                    <a:pt x="566" y="889"/>
                    <a:pt x="566" y="889"/>
                    <a:pt x="566" y="889"/>
                  </a:cubicBezTo>
                  <a:cubicBezTo>
                    <a:pt x="558" y="892"/>
                    <a:pt x="558" y="892"/>
                    <a:pt x="558" y="892"/>
                  </a:cubicBezTo>
                  <a:cubicBezTo>
                    <a:pt x="577" y="941"/>
                    <a:pt x="577" y="941"/>
                    <a:pt x="577" y="941"/>
                  </a:cubicBezTo>
                  <a:cubicBezTo>
                    <a:pt x="547" y="958"/>
                    <a:pt x="547" y="958"/>
                    <a:pt x="547" y="958"/>
                  </a:cubicBezTo>
                  <a:cubicBezTo>
                    <a:pt x="547" y="966"/>
                    <a:pt x="547" y="966"/>
                    <a:pt x="547" y="966"/>
                  </a:cubicBezTo>
                  <a:cubicBezTo>
                    <a:pt x="524" y="966"/>
                    <a:pt x="524" y="966"/>
                    <a:pt x="524" y="966"/>
                  </a:cubicBezTo>
                  <a:cubicBezTo>
                    <a:pt x="515" y="976"/>
                    <a:pt x="515" y="976"/>
                    <a:pt x="515" y="976"/>
                  </a:cubicBezTo>
                  <a:cubicBezTo>
                    <a:pt x="509" y="979"/>
                    <a:pt x="509" y="979"/>
                    <a:pt x="509" y="979"/>
                  </a:cubicBezTo>
                  <a:cubicBezTo>
                    <a:pt x="483" y="1007"/>
                    <a:pt x="483" y="1007"/>
                    <a:pt x="483" y="1007"/>
                  </a:cubicBezTo>
                  <a:cubicBezTo>
                    <a:pt x="457" y="1021"/>
                    <a:pt x="457" y="1021"/>
                    <a:pt x="457" y="1021"/>
                  </a:cubicBezTo>
                  <a:cubicBezTo>
                    <a:pt x="442" y="1032"/>
                    <a:pt x="442" y="1032"/>
                    <a:pt x="442" y="1032"/>
                  </a:cubicBezTo>
                  <a:cubicBezTo>
                    <a:pt x="420" y="1034"/>
                    <a:pt x="420" y="1034"/>
                    <a:pt x="420" y="1034"/>
                  </a:cubicBezTo>
                  <a:cubicBezTo>
                    <a:pt x="415" y="1053"/>
                    <a:pt x="415" y="1053"/>
                    <a:pt x="415" y="1053"/>
                  </a:cubicBezTo>
                  <a:cubicBezTo>
                    <a:pt x="378" y="1051"/>
                    <a:pt x="378" y="1051"/>
                    <a:pt x="378" y="1051"/>
                  </a:cubicBezTo>
                  <a:cubicBezTo>
                    <a:pt x="332" y="1042"/>
                    <a:pt x="332" y="1042"/>
                    <a:pt x="332" y="1042"/>
                  </a:cubicBezTo>
                  <a:cubicBezTo>
                    <a:pt x="327" y="1067"/>
                    <a:pt x="327" y="1067"/>
                    <a:pt x="327" y="1067"/>
                  </a:cubicBezTo>
                  <a:cubicBezTo>
                    <a:pt x="312" y="1064"/>
                    <a:pt x="312" y="1064"/>
                    <a:pt x="312" y="1064"/>
                  </a:cubicBezTo>
                  <a:cubicBezTo>
                    <a:pt x="296" y="1071"/>
                    <a:pt x="296" y="1071"/>
                    <a:pt x="296" y="1071"/>
                  </a:cubicBezTo>
                  <a:cubicBezTo>
                    <a:pt x="290" y="1060"/>
                    <a:pt x="290" y="1060"/>
                    <a:pt x="290" y="1060"/>
                  </a:cubicBezTo>
                  <a:cubicBezTo>
                    <a:pt x="286" y="1079"/>
                    <a:pt x="286" y="1079"/>
                    <a:pt x="286" y="1079"/>
                  </a:cubicBezTo>
                  <a:cubicBezTo>
                    <a:pt x="280" y="1080"/>
                    <a:pt x="280" y="1080"/>
                    <a:pt x="280" y="1080"/>
                  </a:cubicBezTo>
                  <a:cubicBezTo>
                    <a:pt x="276" y="1084"/>
                    <a:pt x="276" y="1084"/>
                    <a:pt x="276" y="1084"/>
                  </a:cubicBezTo>
                  <a:cubicBezTo>
                    <a:pt x="261" y="1091"/>
                    <a:pt x="261" y="1091"/>
                    <a:pt x="261" y="1091"/>
                  </a:cubicBezTo>
                  <a:cubicBezTo>
                    <a:pt x="247" y="1084"/>
                    <a:pt x="247" y="1084"/>
                    <a:pt x="247" y="1084"/>
                  </a:cubicBezTo>
                  <a:cubicBezTo>
                    <a:pt x="237" y="1085"/>
                    <a:pt x="237" y="1085"/>
                    <a:pt x="237" y="1085"/>
                  </a:cubicBezTo>
                  <a:cubicBezTo>
                    <a:pt x="228" y="1078"/>
                    <a:pt x="228" y="1078"/>
                    <a:pt x="228" y="1078"/>
                  </a:cubicBezTo>
                  <a:cubicBezTo>
                    <a:pt x="228" y="1078"/>
                    <a:pt x="227" y="1073"/>
                    <a:pt x="224" y="1070"/>
                  </a:cubicBezTo>
                  <a:cubicBezTo>
                    <a:pt x="220" y="1067"/>
                    <a:pt x="210" y="1056"/>
                    <a:pt x="210" y="1056"/>
                  </a:cubicBezTo>
                  <a:cubicBezTo>
                    <a:pt x="192" y="1045"/>
                    <a:pt x="192" y="1045"/>
                    <a:pt x="192" y="1045"/>
                  </a:cubicBezTo>
                  <a:cubicBezTo>
                    <a:pt x="201" y="1068"/>
                    <a:pt x="201" y="1068"/>
                    <a:pt x="201" y="1068"/>
                  </a:cubicBezTo>
                  <a:cubicBezTo>
                    <a:pt x="204" y="1071"/>
                    <a:pt x="204" y="1071"/>
                    <a:pt x="204" y="1071"/>
                  </a:cubicBezTo>
                  <a:cubicBezTo>
                    <a:pt x="195" y="1083"/>
                    <a:pt x="195" y="1083"/>
                    <a:pt x="195" y="1083"/>
                  </a:cubicBezTo>
                  <a:cubicBezTo>
                    <a:pt x="195" y="1099"/>
                    <a:pt x="195" y="1099"/>
                    <a:pt x="195" y="1099"/>
                  </a:cubicBezTo>
                  <a:cubicBezTo>
                    <a:pt x="187" y="1103"/>
                    <a:pt x="187" y="1103"/>
                    <a:pt x="187" y="1103"/>
                  </a:cubicBezTo>
                  <a:cubicBezTo>
                    <a:pt x="181" y="1100"/>
                    <a:pt x="181" y="1100"/>
                    <a:pt x="181" y="1100"/>
                  </a:cubicBezTo>
                  <a:cubicBezTo>
                    <a:pt x="138" y="1052"/>
                    <a:pt x="138" y="1052"/>
                    <a:pt x="138" y="1052"/>
                  </a:cubicBezTo>
                  <a:cubicBezTo>
                    <a:pt x="132" y="1037"/>
                    <a:pt x="132" y="1037"/>
                    <a:pt x="132" y="1037"/>
                  </a:cubicBezTo>
                  <a:cubicBezTo>
                    <a:pt x="110" y="1046"/>
                    <a:pt x="110" y="1046"/>
                    <a:pt x="110" y="1046"/>
                  </a:cubicBezTo>
                  <a:cubicBezTo>
                    <a:pt x="108" y="1070"/>
                    <a:pt x="108" y="1070"/>
                    <a:pt x="108" y="1070"/>
                  </a:cubicBezTo>
                  <a:cubicBezTo>
                    <a:pt x="109" y="1097"/>
                    <a:pt x="109" y="1097"/>
                    <a:pt x="109" y="1097"/>
                  </a:cubicBezTo>
                  <a:cubicBezTo>
                    <a:pt x="102" y="1097"/>
                    <a:pt x="102" y="1097"/>
                    <a:pt x="102" y="1097"/>
                  </a:cubicBezTo>
                  <a:cubicBezTo>
                    <a:pt x="95" y="1081"/>
                    <a:pt x="95" y="1081"/>
                    <a:pt x="95" y="1081"/>
                  </a:cubicBezTo>
                  <a:cubicBezTo>
                    <a:pt x="99" y="1072"/>
                    <a:pt x="99" y="1072"/>
                    <a:pt x="99" y="1072"/>
                  </a:cubicBezTo>
                  <a:cubicBezTo>
                    <a:pt x="93" y="1053"/>
                    <a:pt x="93" y="1053"/>
                    <a:pt x="93" y="1053"/>
                  </a:cubicBezTo>
                  <a:cubicBezTo>
                    <a:pt x="82" y="1038"/>
                    <a:pt x="82" y="1038"/>
                    <a:pt x="82" y="1038"/>
                  </a:cubicBezTo>
                  <a:cubicBezTo>
                    <a:pt x="74" y="1014"/>
                    <a:pt x="74" y="1014"/>
                    <a:pt x="74" y="1014"/>
                  </a:cubicBezTo>
                  <a:cubicBezTo>
                    <a:pt x="80" y="993"/>
                    <a:pt x="80" y="993"/>
                    <a:pt x="80" y="993"/>
                  </a:cubicBezTo>
                  <a:cubicBezTo>
                    <a:pt x="91" y="989"/>
                    <a:pt x="91" y="989"/>
                    <a:pt x="91" y="989"/>
                  </a:cubicBezTo>
                  <a:cubicBezTo>
                    <a:pt x="97" y="991"/>
                    <a:pt x="97" y="991"/>
                    <a:pt x="97" y="991"/>
                  </a:cubicBezTo>
                  <a:cubicBezTo>
                    <a:pt x="96" y="1010"/>
                    <a:pt x="96" y="1010"/>
                    <a:pt x="96" y="1010"/>
                  </a:cubicBezTo>
                  <a:cubicBezTo>
                    <a:pt x="98" y="1019"/>
                    <a:pt x="98" y="1019"/>
                    <a:pt x="98" y="1019"/>
                  </a:cubicBezTo>
                  <a:cubicBezTo>
                    <a:pt x="102" y="1017"/>
                    <a:pt x="102" y="1017"/>
                    <a:pt x="102" y="1017"/>
                  </a:cubicBezTo>
                  <a:cubicBezTo>
                    <a:pt x="105" y="1002"/>
                    <a:pt x="105" y="1002"/>
                    <a:pt x="105" y="1002"/>
                  </a:cubicBezTo>
                  <a:cubicBezTo>
                    <a:pt x="105" y="1002"/>
                    <a:pt x="102" y="989"/>
                    <a:pt x="102" y="988"/>
                  </a:cubicBezTo>
                  <a:cubicBezTo>
                    <a:pt x="102" y="988"/>
                    <a:pt x="102" y="983"/>
                    <a:pt x="102" y="983"/>
                  </a:cubicBezTo>
                  <a:cubicBezTo>
                    <a:pt x="128" y="947"/>
                    <a:pt x="128" y="947"/>
                    <a:pt x="128" y="947"/>
                  </a:cubicBezTo>
                  <a:cubicBezTo>
                    <a:pt x="144" y="938"/>
                    <a:pt x="144" y="938"/>
                    <a:pt x="144" y="938"/>
                  </a:cubicBezTo>
                  <a:cubicBezTo>
                    <a:pt x="150" y="922"/>
                    <a:pt x="150" y="922"/>
                    <a:pt x="150" y="922"/>
                  </a:cubicBezTo>
                  <a:cubicBezTo>
                    <a:pt x="168" y="891"/>
                    <a:pt x="168" y="891"/>
                    <a:pt x="168" y="891"/>
                  </a:cubicBezTo>
                  <a:cubicBezTo>
                    <a:pt x="193" y="875"/>
                    <a:pt x="193" y="875"/>
                    <a:pt x="193" y="875"/>
                  </a:cubicBezTo>
                  <a:cubicBezTo>
                    <a:pt x="190" y="856"/>
                    <a:pt x="190" y="856"/>
                    <a:pt x="190" y="856"/>
                  </a:cubicBezTo>
                  <a:cubicBezTo>
                    <a:pt x="187" y="853"/>
                    <a:pt x="187" y="853"/>
                    <a:pt x="187" y="853"/>
                  </a:cubicBezTo>
                  <a:cubicBezTo>
                    <a:pt x="193" y="848"/>
                    <a:pt x="193" y="848"/>
                    <a:pt x="193" y="848"/>
                  </a:cubicBezTo>
                  <a:cubicBezTo>
                    <a:pt x="180" y="829"/>
                    <a:pt x="180" y="829"/>
                    <a:pt x="180" y="829"/>
                  </a:cubicBezTo>
                  <a:cubicBezTo>
                    <a:pt x="171" y="826"/>
                    <a:pt x="171" y="826"/>
                    <a:pt x="171" y="826"/>
                  </a:cubicBezTo>
                  <a:cubicBezTo>
                    <a:pt x="162" y="807"/>
                    <a:pt x="162" y="807"/>
                    <a:pt x="162" y="807"/>
                  </a:cubicBezTo>
                  <a:cubicBezTo>
                    <a:pt x="172" y="793"/>
                    <a:pt x="172" y="793"/>
                    <a:pt x="172" y="793"/>
                  </a:cubicBezTo>
                  <a:cubicBezTo>
                    <a:pt x="175" y="779"/>
                    <a:pt x="175" y="779"/>
                    <a:pt x="175" y="779"/>
                  </a:cubicBezTo>
                  <a:cubicBezTo>
                    <a:pt x="173" y="752"/>
                    <a:pt x="173" y="752"/>
                    <a:pt x="173" y="752"/>
                  </a:cubicBezTo>
                  <a:cubicBezTo>
                    <a:pt x="179" y="752"/>
                    <a:pt x="179" y="752"/>
                    <a:pt x="179" y="752"/>
                  </a:cubicBezTo>
                  <a:cubicBezTo>
                    <a:pt x="190" y="735"/>
                    <a:pt x="190" y="735"/>
                    <a:pt x="190" y="735"/>
                  </a:cubicBezTo>
                  <a:cubicBezTo>
                    <a:pt x="208" y="748"/>
                    <a:pt x="208" y="748"/>
                    <a:pt x="208" y="748"/>
                  </a:cubicBezTo>
                  <a:cubicBezTo>
                    <a:pt x="240" y="759"/>
                    <a:pt x="240" y="759"/>
                    <a:pt x="240" y="759"/>
                  </a:cubicBezTo>
                  <a:cubicBezTo>
                    <a:pt x="248" y="768"/>
                    <a:pt x="248" y="768"/>
                    <a:pt x="248" y="768"/>
                  </a:cubicBezTo>
                  <a:cubicBezTo>
                    <a:pt x="250" y="768"/>
                    <a:pt x="250" y="768"/>
                    <a:pt x="250" y="768"/>
                  </a:cubicBezTo>
                  <a:cubicBezTo>
                    <a:pt x="243" y="753"/>
                    <a:pt x="243" y="753"/>
                    <a:pt x="243" y="753"/>
                  </a:cubicBezTo>
                  <a:cubicBezTo>
                    <a:pt x="235" y="752"/>
                    <a:pt x="235" y="752"/>
                    <a:pt x="235" y="752"/>
                  </a:cubicBezTo>
                  <a:cubicBezTo>
                    <a:pt x="209" y="738"/>
                    <a:pt x="209" y="738"/>
                    <a:pt x="209" y="738"/>
                  </a:cubicBezTo>
                  <a:cubicBezTo>
                    <a:pt x="207" y="728"/>
                    <a:pt x="207" y="728"/>
                    <a:pt x="207" y="728"/>
                  </a:cubicBezTo>
                  <a:cubicBezTo>
                    <a:pt x="199" y="720"/>
                    <a:pt x="199" y="720"/>
                    <a:pt x="199" y="720"/>
                  </a:cubicBezTo>
                  <a:cubicBezTo>
                    <a:pt x="196" y="706"/>
                    <a:pt x="196" y="706"/>
                    <a:pt x="196" y="706"/>
                  </a:cubicBezTo>
                  <a:cubicBezTo>
                    <a:pt x="192" y="706"/>
                    <a:pt x="192" y="706"/>
                    <a:pt x="192" y="706"/>
                  </a:cubicBezTo>
                  <a:cubicBezTo>
                    <a:pt x="193" y="719"/>
                    <a:pt x="193" y="719"/>
                    <a:pt x="193" y="719"/>
                  </a:cubicBezTo>
                  <a:cubicBezTo>
                    <a:pt x="199" y="727"/>
                    <a:pt x="199" y="727"/>
                    <a:pt x="199" y="727"/>
                  </a:cubicBezTo>
                  <a:cubicBezTo>
                    <a:pt x="188" y="730"/>
                    <a:pt x="188" y="730"/>
                    <a:pt x="188" y="730"/>
                  </a:cubicBezTo>
                  <a:cubicBezTo>
                    <a:pt x="185" y="721"/>
                    <a:pt x="185" y="721"/>
                    <a:pt x="185" y="721"/>
                  </a:cubicBezTo>
                  <a:cubicBezTo>
                    <a:pt x="187" y="712"/>
                    <a:pt x="187" y="712"/>
                    <a:pt x="187" y="712"/>
                  </a:cubicBezTo>
                  <a:cubicBezTo>
                    <a:pt x="184" y="708"/>
                    <a:pt x="184" y="708"/>
                    <a:pt x="184" y="708"/>
                  </a:cubicBezTo>
                  <a:cubicBezTo>
                    <a:pt x="181" y="715"/>
                    <a:pt x="181" y="715"/>
                    <a:pt x="181" y="715"/>
                  </a:cubicBezTo>
                  <a:cubicBezTo>
                    <a:pt x="179" y="727"/>
                    <a:pt x="179" y="727"/>
                    <a:pt x="179" y="727"/>
                  </a:cubicBezTo>
                  <a:cubicBezTo>
                    <a:pt x="173" y="729"/>
                    <a:pt x="173" y="729"/>
                    <a:pt x="173" y="729"/>
                  </a:cubicBezTo>
                  <a:cubicBezTo>
                    <a:pt x="175" y="736"/>
                    <a:pt x="175" y="736"/>
                    <a:pt x="175" y="736"/>
                  </a:cubicBezTo>
                  <a:cubicBezTo>
                    <a:pt x="167" y="744"/>
                    <a:pt x="167" y="744"/>
                    <a:pt x="167" y="744"/>
                  </a:cubicBezTo>
                  <a:cubicBezTo>
                    <a:pt x="161" y="759"/>
                    <a:pt x="161" y="759"/>
                    <a:pt x="161" y="759"/>
                  </a:cubicBezTo>
                  <a:cubicBezTo>
                    <a:pt x="149" y="754"/>
                    <a:pt x="149" y="754"/>
                    <a:pt x="149" y="754"/>
                  </a:cubicBezTo>
                  <a:cubicBezTo>
                    <a:pt x="152" y="747"/>
                    <a:pt x="152" y="747"/>
                    <a:pt x="152" y="747"/>
                  </a:cubicBezTo>
                  <a:cubicBezTo>
                    <a:pt x="149" y="727"/>
                    <a:pt x="149" y="727"/>
                    <a:pt x="149" y="727"/>
                  </a:cubicBezTo>
                  <a:cubicBezTo>
                    <a:pt x="145" y="727"/>
                    <a:pt x="145" y="727"/>
                    <a:pt x="145" y="727"/>
                  </a:cubicBezTo>
                  <a:cubicBezTo>
                    <a:pt x="146" y="744"/>
                    <a:pt x="146" y="744"/>
                    <a:pt x="146" y="744"/>
                  </a:cubicBezTo>
                  <a:cubicBezTo>
                    <a:pt x="143" y="746"/>
                    <a:pt x="143" y="746"/>
                    <a:pt x="143" y="746"/>
                  </a:cubicBezTo>
                  <a:cubicBezTo>
                    <a:pt x="139" y="739"/>
                    <a:pt x="139" y="739"/>
                    <a:pt x="139" y="739"/>
                  </a:cubicBezTo>
                  <a:cubicBezTo>
                    <a:pt x="132" y="732"/>
                    <a:pt x="132" y="732"/>
                    <a:pt x="132" y="732"/>
                  </a:cubicBezTo>
                  <a:cubicBezTo>
                    <a:pt x="131" y="726"/>
                    <a:pt x="131" y="726"/>
                    <a:pt x="131" y="726"/>
                  </a:cubicBezTo>
                  <a:cubicBezTo>
                    <a:pt x="127" y="726"/>
                    <a:pt x="127" y="726"/>
                    <a:pt x="127" y="726"/>
                  </a:cubicBezTo>
                  <a:cubicBezTo>
                    <a:pt x="126" y="737"/>
                    <a:pt x="126" y="737"/>
                    <a:pt x="126" y="737"/>
                  </a:cubicBezTo>
                  <a:cubicBezTo>
                    <a:pt x="123" y="741"/>
                    <a:pt x="123" y="741"/>
                    <a:pt x="123" y="741"/>
                  </a:cubicBezTo>
                  <a:cubicBezTo>
                    <a:pt x="121" y="758"/>
                    <a:pt x="121" y="758"/>
                    <a:pt x="121" y="758"/>
                  </a:cubicBezTo>
                  <a:cubicBezTo>
                    <a:pt x="114" y="756"/>
                    <a:pt x="114" y="756"/>
                    <a:pt x="114" y="756"/>
                  </a:cubicBezTo>
                  <a:cubicBezTo>
                    <a:pt x="109" y="751"/>
                    <a:pt x="109" y="751"/>
                    <a:pt x="109" y="751"/>
                  </a:cubicBezTo>
                  <a:cubicBezTo>
                    <a:pt x="108" y="726"/>
                    <a:pt x="108" y="726"/>
                    <a:pt x="108" y="726"/>
                  </a:cubicBezTo>
                  <a:cubicBezTo>
                    <a:pt x="111" y="713"/>
                    <a:pt x="111" y="713"/>
                    <a:pt x="111" y="713"/>
                  </a:cubicBezTo>
                  <a:cubicBezTo>
                    <a:pt x="145" y="678"/>
                    <a:pt x="145" y="678"/>
                    <a:pt x="145" y="678"/>
                  </a:cubicBezTo>
                  <a:cubicBezTo>
                    <a:pt x="158" y="675"/>
                    <a:pt x="158" y="675"/>
                    <a:pt x="158" y="675"/>
                  </a:cubicBezTo>
                  <a:cubicBezTo>
                    <a:pt x="169" y="662"/>
                    <a:pt x="169" y="662"/>
                    <a:pt x="169" y="662"/>
                  </a:cubicBezTo>
                  <a:cubicBezTo>
                    <a:pt x="184" y="653"/>
                    <a:pt x="184" y="653"/>
                    <a:pt x="184" y="653"/>
                  </a:cubicBezTo>
                  <a:cubicBezTo>
                    <a:pt x="186" y="649"/>
                    <a:pt x="186" y="649"/>
                    <a:pt x="186" y="649"/>
                  </a:cubicBezTo>
                  <a:cubicBezTo>
                    <a:pt x="171" y="654"/>
                    <a:pt x="171" y="654"/>
                    <a:pt x="171" y="654"/>
                  </a:cubicBezTo>
                  <a:cubicBezTo>
                    <a:pt x="169" y="650"/>
                    <a:pt x="169" y="650"/>
                    <a:pt x="169" y="650"/>
                  </a:cubicBezTo>
                  <a:cubicBezTo>
                    <a:pt x="145" y="670"/>
                    <a:pt x="145" y="670"/>
                    <a:pt x="145" y="670"/>
                  </a:cubicBezTo>
                  <a:cubicBezTo>
                    <a:pt x="140" y="676"/>
                    <a:pt x="140" y="676"/>
                    <a:pt x="140" y="676"/>
                  </a:cubicBezTo>
                  <a:cubicBezTo>
                    <a:pt x="134" y="678"/>
                    <a:pt x="134" y="678"/>
                    <a:pt x="134" y="678"/>
                  </a:cubicBezTo>
                  <a:cubicBezTo>
                    <a:pt x="112" y="703"/>
                    <a:pt x="112" y="703"/>
                    <a:pt x="112" y="703"/>
                  </a:cubicBezTo>
                  <a:cubicBezTo>
                    <a:pt x="104" y="709"/>
                    <a:pt x="104" y="709"/>
                    <a:pt x="104" y="709"/>
                  </a:cubicBezTo>
                  <a:cubicBezTo>
                    <a:pt x="98" y="703"/>
                    <a:pt x="98" y="703"/>
                    <a:pt x="98" y="703"/>
                  </a:cubicBezTo>
                  <a:cubicBezTo>
                    <a:pt x="93" y="705"/>
                    <a:pt x="93" y="705"/>
                    <a:pt x="93" y="705"/>
                  </a:cubicBezTo>
                  <a:cubicBezTo>
                    <a:pt x="93" y="740"/>
                    <a:pt x="93" y="740"/>
                    <a:pt x="93" y="740"/>
                  </a:cubicBezTo>
                  <a:cubicBezTo>
                    <a:pt x="105" y="764"/>
                    <a:pt x="105" y="764"/>
                    <a:pt x="105" y="764"/>
                  </a:cubicBezTo>
                  <a:cubicBezTo>
                    <a:pt x="101" y="776"/>
                    <a:pt x="101" y="776"/>
                    <a:pt x="101" y="776"/>
                  </a:cubicBezTo>
                  <a:cubicBezTo>
                    <a:pt x="91" y="776"/>
                    <a:pt x="91" y="776"/>
                    <a:pt x="91" y="776"/>
                  </a:cubicBezTo>
                  <a:cubicBezTo>
                    <a:pt x="85" y="783"/>
                    <a:pt x="85" y="783"/>
                    <a:pt x="85" y="783"/>
                  </a:cubicBezTo>
                  <a:cubicBezTo>
                    <a:pt x="69" y="818"/>
                    <a:pt x="69" y="818"/>
                    <a:pt x="69" y="818"/>
                  </a:cubicBezTo>
                  <a:cubicBezTo>
                    <a:pt x="68" y="826"/>
                    <a:pt x="68" y="826"/>
                    <a:pt x="68" y="826"/>
                  </a:cubicBezTo>
                  <a:cubicBezTo>
                    <a:pt x="63" y="828"/>
                    <a:pt x="63" y="828"/>
                    <a:pt x="63" y="828"/>
                  </a:cubicBezTo>
                  <a:cubicBezTo>
                    <a:pt x="59" y="841"/>
                    <a:pt x="59" y="841"/>
                    <a:pt x="59" y="841"/>
                  </a:cubicBezTo>
                  <a:cubicBezTo>
                    <a:pt x="42" y="861"/>
                    <a:pt x="42" y="861"/>
                    <a:pt x="42" y="861"/>
                  </a:cubicBezTo>
                  <a:cubicBezTo>
                    <a:pt x="46" y="878"/>
                    <a:pt x="46" y="878"/>
                    <a:pt x="46" y="878"/>
                  </a:cubicBezTo>
                  <a:cubicBezTo>
                    <a:pt x="33" y="892"/>
                    <a:pt x="33" y="892"/>
                    <a:pt x="33" y="892"/>
                  </a:cubicBezTo>
                  <a:cubicBezTo>
                    <a:pt x="14" y="892"/>
                    <a:pt x="14" y="892"/>
                    <a:pt x="14" y="892"/>
                  </a:cubicBezTo>
                  <a:cubicBezTo>
                    <a:pt x="0" y="883"/>
                    <a:pt x="0" y="883"/>
                    <a:pt x="0" y="883"/>
                  </a:cubicBezTo>
                  <a:cubicBezTo>
                    <a:pt x="5" y="862"/>
                    <a:pt x="5" y="862"/>
                    <a:pt x="5" y="862"/>
                  </a:cubicBezTo>
                  <a:cubicBezTo>
                    <a:pt x="16" y="856"/>
                    <a:pt x="16" y="856"/>
                    <a:pt x="16" y="856"/>
                  </a:cubicBezTo>
                  <a:cubicBezTo>
                    <a:pt x="23" y="856"/>
                    <a:pt x="23" y="856"/>
                    <a:pt x="23" y="856"/>
                  </a:cubicBezTo>
                  <a:cubicBezTo>
                    <a:pt x="27" y="819"/>
                    <a:pt x="27" y="819"/>
                    <a:pt x="27" y="819"/>
                  </a:cubicBezTo>
                  <a:cubicBezTo>
                    <a:pt x="39" y="804"/>
                    <a:pt x="39" y="804"/>
                    <a:pt x="39" y="804"/>
                  </a:cubicBezTo>
                  <a:cubicBezTo>
                    <a:pt x="42" y="787"/>
                    <a:pt x="42" y="787"/>
                    <a:pt x="42" y="787"/>
                  </a:cubicBezTo>
                  <a:cubicBezTo>
                    <a:pt x="42" y="787"/>
                    <a:pt x="60" y="772"/>
                    <a:pt x="60" y="772"/>
                  </a:cubicBezTo>
                  <a:cubicBezTo>
                    <a:pt x="60" y="772"/>
                    <a:pt x="76" y="765"/>
                    <a:pt x="76" y="765"/>
                  </a:cubicBezTo>
                  <a:cubicBezTo>
                    <a:pt x="86" y="752"/>
                    <a:pt x="86" y="752"/>
                    <a:pt x="86" y="752"/>
                  </a:cubicBezTo>
                  <a:cubicBezTo>
                    <a:pt x="83" y="748"/>
                    <a:pt x="83" y="748"/>
                    <a:pt x="83" y="748"/>
                  </a:cubicBezTo>
                  <a:cubicBezTo>
                    <a:pt x="72" y="760"/>
                    <a:pt x="72" y="760"/>
                    <a:pt x="72" y="760"/>
                  </a:cubicBezTo>
                  <a:cubicBezTo>
                    <a:pt x="57" y="768"/>
                    <a:pt x="57" y="768"/>
                    <a:pt x="57" y="768"/>
                  </a:cubicBezTo>
                  <a:cubicBezTo>
                    <a:pt x="54" y="762"/>
                    <a:pt x="54" y="762"/>
                    <a:pt x="54" y="762"/>
                  </a:cubicBezTo>
                  <a:cubicBezTo>
                    <a:pt x="57" y="757"/>
                    <a:pt x="57" y="757"/>
                    <a:pt x="57" y="757"/>
                  </a:cubicBezTo>
                  <a:cubicBezTo>
                    <a:pt x="50" y="752"/>
                    <a:pt x="50" y="752"/>
                    <a:pt x="50" y="752"/>
                  </a:cubicBezTo>
                  <a:cubicBezTo>
                    <a:pt x="53" y="742"/>
                    <a:pt x="53" y="742"/>
                    <a:pt x="53" y="742"/>
                  </a:cubicBezTo>
                  <a:cubicBezTo>
                    <a:pt x="63" y="731"/>
                    <a:pt x="63" y="731"/>
                    <a:pt x="63" y="731"/>
                  </a:cubicBezTo>
                  <a:cubicBezTo>
                    <a:pt x="68" y="723"/>
                    <a:pt x="68" y="723"/>
                    <a:pt x="68" y="723"/>
                  </a:cubicBezTo>
                  <a:cubicBezTo>
                    <a:pt x="65" y="720"/>
                    <a:pt x="65" y="720"/>
                    <a:pt x="65" y="720"/>
                  </a:cubicBezTo>
                  <a:cubicBezTo>
                    <a:pt x="58" y="728"/>
                    <a:pt x="58" y="728"/>
                    <a:pt x="58" y="728"/>
                  </a:cubicBezTo>
                  <a:cubicBezTo>
                    <a:pt x="53" y="728"/>
                    <a:pt x="53" y="728"/>
                    <a:pt x="53" y="728"/>
                  </a:cubicBezTo>
                  <a:cubicBezTo>
                    <a:pt x="53" y="723"/>
                    <a:pt x="53" y="723"/>
                    <a:pt x="53" y="723"/>
                  </a:cubicBezTo>
                  <a:cubicBezTo>
                    <a:pt x="67" y="710"/>
                    <a:pt x="67" y="710"/>
                    <a:pt x="67" y="710"/>
                  </a:cubicBezTo>
                  <a:cubicBezTo>
                    <a:pt x="71" y="701"/>
                    <a:pt x="71" y="701"/>
                    <a:pt x="71" y="701"/>
                  </a:cubicBezTo>
                  <a:cubicBezTo>
                    <a:pt x="77" y="698"/>
                    <a:pt x="77" y="698"/>
                    <a:pt x="77" y="698"/>
                  </a:cubicBezTo>
                  <a:cubicBezTo>
                    <a:pt x="76" y="693"/>
                    <a:pt x="76" y="693"/>
                    <a:pt x="76" y="693"/>
                  </a:cubicBezTo>
                  <a:cubicBezTo>
                    <a:pt x="69" y="696"/>
                    <a:pt x="69" y="696"/>
                    <a:pt x="69" y="696"/>
                  </a:cubicBezTo>
                  <a:cubicBezTo>
                    <a:pt x="61" y="709"/>
                    <a:pt x="61" y="709"/>
                    <a:pt x="61" y="709"/>
                  </a:cubicBezTo>
                  <a:cubicBezTo>
                    <a:pt x="53" y="715"/>
                    <a:pt x="53" y="715"/>
                    <a:pt x="53" y="715"/>
                  </a:cubicBezTo>
                  <a:cubicBezTo>
                    <a:pt x="51" y="709"/>
                    <a:pt x="51" y="709"/>
                    <a:pt x="51" y="709"/>
                  </a:cubicBezTo>
                  <a:cubicBezTo>
                    <a:pt x="59" y="699"/>
                    <a:pt x="59" y="699"/>
                    <a:pt x="59" y="699"/>
                  </a:cubicBezTo>
                  <a:cubicBezTo>
                    <a:pt x="65" y="693"/>
                    <a:pt x="65" y="693"/>
                    <a:pt x="65" y="693"/>
                  </a:cubicBezTo>
                  <a:cubicBezTo>
                    <a:pt x="80" y="677"/>
                    <a:pt x="80" y="677"/>
                    <a:pt x="80" y="677"/>
                  </a:cubicBezTo>
                  <a:cubicBezTo>
                    <a:pt x="86" y="675"/>
                    <a:pt x="86" y="675"/>
                    <a:pt x="86" y="675"/>
                  </a:cubicBezTo>
                  <a:cubicBezTo>
                    <a:pt x="87" y="667"/>
                    <a:pt x="87" y="667"/>
                    <a:pt x="87" y="667"/>
                  </a:cubicBezTo>
                  <a:cubicBezTo>
                    <a:pt x="87" y="667"/>
                    <a:pt x="94" y="659"/>
                    <a:pt x="94" y="659"/>
                  </a:cubicBezTo>
                  <a:cubicBezTo>
                    <a:pt x="94" y="659"/>
                    <a:pt x="91" y="656"/>
                    <a:pt x="91" y="656"/>
                  </a:cubicBezTo>
                  <a:cubicBezTo>
                    <a:pt x="91" y="656"/>
                    <a:pt x="83" y="662"/>
                    <a:pt x="83" y="662"/>
                  </a:cubicBezTo>
                  <a:cubicBezTo>
                    <a:pt x="79" y="668"/>
                    <a:pt x="79" y="668"/>
                    <a:pt x="79" y="668"/>
                  </a:cubicBezTo>
                  <a:cubicBezTo>
                    <a:pt x="75" y="667"/>
                    <a:pt x="75" y="667"/>
                    <a:pt x="75" y="667"/>
                  </a:cubicBezTo>
                  <a:cubicBezTo>
                    <a:pt x="80" y="657"/>
                    <a:pt x="80" y="657"/>
                    <a:pt x="80" y="657"/>
                  </a:cubicBezTo>
                  <a:cubicBezTo>
                    <a:pt x="95" y="645"/>
                    <a:pt x="95" y="645"/>
                    <a:pt x="95" y="645"/>
                  </a:cubicBezTo>
                  <a:cubicBezTo>
                    <a:pt x="94" y="640"/>
                    <a:pt x="94" y="640"/>
                    <a:pt x="94" y="640"/>
                  </a:cubicBezTo>
                  <a:cubicBezTo>
                    <a:pt x="104" y="634"/>
                    <a:pt x="104" y="634"/>
                    <a:pt x="104" y="634"/>
                  </a:cubicBezTo>
                  <a:cubicBezTo>
                    <a:pt x="102" y="631"/>
                    <a:pt x="102" y="631"/>
                    <a:pt x="102" y="631"/>
                  </a:cubicBezTo>
                  <a:cubicBezTo>
                    <a:pt x="95" y="633"/>
                    <a:pt x="95" y="633"/>
                    <a:pt x="95" y="633"/>
                  </a:cubicBezTo>
                  <a:cubicBezTo>
                    <a:pt x="91" y="630"/>
                    <a:pt x="91" y="630"/>
                    <a:pt x="91" y="630"/>
                  </a:cubicBezTo>
                  <a:cubicBezTo>
                    <a:pt x="83" y="634"/>
                    <a:pt x="83" y="634"/>
                    <a:pt x="83" y="634"/>
                  </a:cubicBezTo>
                  <a:cubicBezTo>
                    <a:pt x="80" y="640"/>
                    <a:pt x="80" y="640"/>
                    <a:pt x="80" y="640"/>
                  </a:cubicBezTo>
                  <a:cubicBezTo>
                    <a:pt x="79" y="649"/>
                    <a:pt x="79" y="649"/>
                    <a:pt x="79" y="649"/>
                  </a:cubicBezTo>
                  <a:cubicBezTo>
                    <a:pt x="75" y="645"/>
                    <a:pt x="75" y="645"/>
                    <a:pt x="75" y="645"/>
                  </a:cubicBezTo>
                  <a:cubicBezTo>
                    <a:pt x="74" y="634"/>
                    <a:pt x="74" y="634"/>
                    <a:pt x="74" y="634"/>
                  </a:cubicBezTo>
                  <a:cubicBezTo>
                    <a:pt x="82" y="627"/>
                    <a:pt x="82" y="627"/>
                    <a:pt x="82" y="627"/>
                  </a:cubicBezTo>
                  <a:cubicBezTo>
                    <a:pt x="82" y="618"/>
                    <a:pt x="82" y="618"/>
                    <a:pt x="82" y="618"/>
                  </a:cubicBezTo>
                  <a:cubicBezTo>
                    <a:pt x="89" y="613"/>
                    <a:pt x="89" y="613"/>
                    <a:pt x="89" y="613"/>
                  </a:cubicBezTo>
                  <a:cubicBezTo>
                    <a:pt x="91" y="620"/>
                    <a:pt x="91" y="620"/>
                    <a:pt x="91" y="620"/>
                  </a:cubicBezTo>
                  <a:cubicBezTo>
                    <a:pt x="96" y="611"/>
                    <a:pt x="96" y="611"/>
                    <a:pt x="96" y="611"/>
                  </a:cubicBezTo>
                  <a:cubicBezTo>
                    <a:pt x="102" y="609"/>
                    <a:pt x="102" y="609"/>
                    <a:pt x="102" y="609"/>
                  </a:cubicBezTo>
                  <a:cubicBezTo>
                    <a:pt x="103" y="600"/>
                    <a:pt x="103" y="600"/>
                    <a:pt x="103" y="600"/>
                  </a:cubicBezTo>
                  <a:cubicBezTo>
                    <a:pt x="100" y="594"/>
                    <a:pt x="100" y="594"/>
                    <a:pt x="100" y="594"/>
                  </a:cubicBezTo>
                  <a:cubicBezTo>
                    <a:pt x="109" y="588"/>
                    <a:pt x="109" y="588"/>
                    <a:pt x="109" y="588"/>
                  </a:cubicBezTo>
                  <a:cubicBezTo>
                    <a:pt x="111" y="591"/>
                    <a:pt x="111" y="591"/>
                    <a:pt x="111" y="591"/>
                  </a:cubicBezTo>
                  <a:cubicBezTo>
                    <a:pt x="121" y="584"/>
                    <a:pt x="121" y="584"/>
                    <a:pt x="121" y="584"/>
                  </a:cubicBezTo>
                  <a:cubicBezTo>
                    <a:pt x="129" y="585"/>
                    <a:pt x="129" y="585"/>
                    <a:pt x="129" y="585"/>
                  </a:cubicBezTo>
                  <a:cubicBezTo>
                    <a:pt x="125" y="575"/>
                    <a:pt x="125" y="575"/>
                    <a:pt x="125" y="575"/>
                  </a:cubicBezTo>
                  <a:cubicBezTo>
                    <a:pt x="119" y="575"/>
                    <a:pt x="119" y="575"/>
                    <a:pt x="119" y="575"/>
                  </a:cubicBezTo>
                  <a:cubicBezTo>
                    <a:pt x="120" y="571"/>
                    <a:pt x="120" y="571"/>
                    <a:pt x="120" y="571"/>
                  </a:cubicBezTo>
                  <a:cubicBezTo>
                    <a:pt x="136" y="564"/>
                    <a:pt x="136" y="564"/>
                    <a:pt x="136" y="564"/>
                  </a:cubicBezTo>
                  <a:cubicBezTo>
                    <a:pt x="133" y="559"/>
                    <a:pt x="133" y="559"/>
                    <a:pt x="133" y="559"/>
                  </a:cubicBezTo>
                  <a:cubicBezTo>
                    <a:pt x="137" y="550"/>
                    <a:pt x="137" y="550"/>
                    <a:pt x="137" y="550"/>
                  </a:cubicBezTo>
                  <a:cubicBezTo>
                    <a:pt x="154" y="535"/>
                    <a:pt x="154" y="535"/>
                    <a:pt x="154" y="535"/>
                  </a:cubicBezTo>
                  <a:cubicBezTo>
                    <a:pt x="152" y="531"/>
                    <a:pt x="152" y="531"/>
                    <a:pt x="152" y="531"/>
                  </a:cubicBezTo>
                  <a:cubicBezTo>
                    <a:pt x="152" y="531"/>
                    <a:pt x="156" y="529"/>
                    <a:pt x="156" y="529"/>
                  </a:cubicBezTo>
                  <a:cubicBezTo>
                    <a:pt x="157" y="529"/>
                    <a:pt x="176" y="527"/>
                    <a:pt x="176" y="527"/>
                  </a:cubicBezTo>
                  <a:cubicBezTo>
                    <a:pt x="174" y="520"/>
                    <a:pt x="174" y="520"/>
                    <a:pt x="174" y="520"/>
                  </a:cubicBezTo>
                  <a:cubicBezTo>
                    <a:pt x="168" y="521"/>
                    <a:pt x="168" y="521"/>
                    <a:pt x="168" y="521"/>
                  </a:cubicBezTo>
                  <a:cubicBezTo>
                    <a:pt x="168" y="517"/>
                    <a:pt x="168" y="517"/>
                    <a:pt x="168" y="517"/>
                  </a:cubicBezTo>
                  <a:cubicBezTo>
                    <a:pt x="184" y="501"/>
                    <a:pt x="184" y="501"/>
                    <a:pt x="184" y="501"/>
                  </a:cubicBezTo>
                  <a:cubicBezTo>
                    <a:pt x="191" y="492"/>
                    <a:pt x="191" y="492"/>
                    <a:pt x="191" y="492"/>
                  </a:cubicBezTo>
                  <a:cubicBezTo>
                    <a:pt x="187" y="490"/>
                    <a:pt x="187" y="490"/>
                    <a:pt x="187" y="490"/>
                  </a:cubicBezTo>
                  <a:cubicBezTo>
                    <a:pt x="178" y="500"/>
                    <a:pt x="178" y="500"/>
                    <a:pt x="178" y="500"/>
                  </a:cubicBezTo>
                  <a:cubicBezTo>
                    <a:pt x="172" y="502"/>
                    <a:pt x="172" y="502"/>
                    <a:pt x="172" y="502"/>
                  </a:cubicBezTo>
                  <a:cubicBezTo>
                    <a:pt x="168" y="509"/>
                    <a:pt x="168" y="509"/>
                    <a:pt x="168" y="509"/>
                  </a:cubicBezTo>
                  <a:cubicBezTo>
                    <a:pt x="154" y="522"/>
                    <a:pt x="154" y="522"/>
                    <a:pt x="154" y="522"/>
                  </a:cubicBezTo>
                  <a:cubicBezTo>
                    <a:pt x="138" y="532"/>
                    <a:pt x="138" y="532"/>
                    <a:pt x="138" y="532"/>
                  </a:cubicBezTo>
                  <a:cubicBezTo>
                    <a:pt x="134" y="529"/>
                    <a:pt x="134" y="529"/>
                    <a:pt x="134" y="529"/>
                  </a:cubicBezTo>
                  <a:cubicBezTo>
                    <a:pt x="127" y="538"/>
                    <a:pt x="127" y="538"/>
                    <a:pt x="127" y="538"/>
                  </a:cubicBezTo>
                  <a:cubicBezTo>
                    <a:pt x="121" y="538"/>
                    <a:pt x="121" y="538"/>
                    <a:pt x="121" y="538"/>
                  </a:cubicBezTo>
                  <a:cubicBezTo>
                    <a:pt x="117" y="547"/>
                    <a:pt x="117" y="547"/>
                    <a:pt x="117" y="547"/>
                  </a:cubicBezTo>
                  <a:cubicBezTo>
                    <a:pt x="107" y="556"/>
                    <a:pt x="107" y="556"/>
                    <a:pt x="107" y="556"/>
                  </a:cubicBezTo>
                  <a:cubicBezTo>
                    <a:pt x="96" y="559"/>
                    <a:pt x="96" y="559"/>
                    <a:pt x="96" y="559"/>
                  </a:cubicBezTo>
                  <a:cubicBezTo>
                    <a:pt x="93" y="564"/>
                    <a:pt x="93" y="564"/>
                    <a:pt x="93" y="564"/>
                  </a:cubicBezTo>
                  <a:cubicBezTo>
                    <a:pt x="85" y="563"/>
                    <a:pt x="85" y="563"/>
                    <a:pt x="85" y="563"/>
                  </a:cubicBezTo>
                  <a:cubicBezTo>
                    <a:pt x="84" y="556"/>
                    <a:pt x="84" y="556"/>
                    <a:pt x="84" y="556"/>
                  </a:cubicBezTo>
                  <a:cubicBezTo>
                    <a:pt x="72" y="548"/>
                    <a:pt x="72" y="548"/>
                    <a:pt x="72" y="548"/>
                  </a:cubicBezTo>
                  <a:cubicBezTo>
                    <a:pt x="64" y="548"/>
                    <a:pt x="64" y="548"/>
                    <a:pt x="64" y="548"/>
                  </a:cubicBezTo>
                  <a:cubicBezTo>
                    <a:pt x="52" y="537"/>
                    <a:pt x="52" y="537"/>
                    <a:pt x="52" y="537"/>
                  </a:cubicBezTo>
                  <a:cubicBezTo>
                    <a:pt x="51" y="528"/>
                    <a:pt x="51" y="528"/>
                    <a:pt x="51" y="528"/>
                  </a:cubicBezTo>
                  <a:cubicBezTo>
                    <a:pt x="51" y="528"/>
                    <a:pt x="47" y="519"/>
                    <a:pt x="47" y="518"/>
                  </a:cubicBezTo>
                  <a:cubicBezTo>
                    <a:pt x="47" y="518"/>
                    <a:pt x="47" y="513"/>
                    <a:pt x="47" y="513"/>
                  </a:cubicBezTo>
                  <a:cubicBezTo>
                    <a:pt x="73" y="513"/>
                    <a:pt x="73" y="513"/>
                    <a:pt x="73" y="513"/>
                  </a:cubicBezTo>
                  <a:cubicBezTo>
                    <a:pt x="79" y="511"/>
                    <a:pt x="79" y="511"/>
                    <a:pt x="79" y="511"/>
                  </a:cubicBezTo>
                  <a:cubicBezTo>
                    <a:pt x="83" y="511"/>
                    <a:pt x="83" y="511"/>
                    <a:pt x="83" y="511"/>
                  </a:cubicBezTo>
                  <a:cubicBezTo>
                    <a:pt x="86" y="507"/>
                    <a:pt x="86" y="507"/>
                    <a:pt x="86" y="507"/>
                  </a:cubicBezTo>
                  <a:cubicBezTo>
                    <a:pt x="89" y="507"/>
                    <a:pt x="89" y="507"/>
                    <a:pt x="89" y="507"/>
                  </a:cubicBezTo>
                  <a:cubicBezTo>
                    <a:pt x="97" y="513"/>
                    <a:pt x="97" y="513"/>
                    <a:pt x="97" y="513"/>
                  </a:cubicBezTo>
                  <a:cubicBezTo>
                    <a:pt x="107" y="516"/>
                    <a:pt x="107" y="516"/>
                    <a:pt x="107" y="516"/>
                  </a:cubicBezTo>
                  <a:cubicBezTo>
                    <a:pt x="118" y="516"/>
                    <a:pt x="118" y="516"/>
                    <a:pt x="118" y="516"/>
                  </a:cubicBezTo>
                  <a:cubicBezTo>
                    <a:pt x="113" y="513"/>
                    <a:pt x="113" y="513"/>
                    <a:pt x="113" y="513"/>
                  </a:cubicBezTo>
                  <a:cubicBezTo>
                    <a:pt x="102" y="512"/>
                    <a:pt x="102" y="512"/>
                    <a:pt x="102" y="512"/>
                  </a:cubicBezTo>
                  <a:cubicBezTo>
                    <a:pt x="102" y="512"/>
                    <a:pt x="97" y="504"/>
                    <a:pt x="97" y="504"/>
                  </a:cubicBezTo>
                  <a:cubicBezTo>
                    <a:pt x="93" y="505"/>
                    <a:pt x="93" y="505"/>
                    <a:pt x="93" y="505"/>
                  </a:cubicBezTo>
                  <a:cubicBezTo>
                    <a:pt x="92" y="502"/>
                    <a:pt x="92" y="502"/>
                    <a:pt x="92" y="502"/>
                  </a:cubicBezTo>
                  <a:cubicBezTo>
                    <a:pt x="85" y="502"/>
                    <a:pt x="85" y="502"/>
                    <a:pt x="85" y="502"/>
                  </a:cubicBezTo>
                  <a:cubicBezTo>
                    <a:pt x="85" y="504"/>
                    <a:pt x="85" y="504"/>
                    <a:pt x="85" y="504"/>
                  </a:cubicBezTo>
                  <a:cubicBezTo>
                    <a:pt x="82" y="505"/>
                    <a:pt x="82" y="505"/>
                    <a:pt x="82" y="505"/>
                  </a:cubicBezTo>
                  <a:cubicBezTo>
                    <a:pt x="80" y="508"/>
                    <a:pt x="80" y="508"/>
                    <a:pt x="80" y="508"/>
                  </a:cubicBezTo>
                  <a:cubicBezTo>
                    <a:pt x="77" y="507"/>
                    <a:pt x="77" y="507"/>
                    <a:pt x="77" y="507"/>
                  </a:cubicBezTo>
                  <a:cubicBezTo>
                    <a:pt x="77" y="507"/>
                    <a:pt x="75" y="510"/>
                    <a:pt x="75" y="510"/>
                  </a:cubicBezTo>
                  <a:cubicBezTo>
                    <a:pt x="74" y="510"/>
                    <a:pt x="72" y="507"/>
                    <a:pt x="72" y="507"/>
                  </a:cubicBezTo>
                  <a:cubicBezTo>
                    <a:pt x="61" y="508"/>
                    <a:pt x="61" y="508"/>
                    <a:pt x="61" y="508"/>
                  </a:cubicBezTo>
                  <a:cubicBezTo>
                    <a:pt x="57" y="504"/>
                    <a:pt x="57" y="504"/>
                    <a:pt x="57" y="504"/>
                  </a:cubicBezTo>
                  <a:cubicBezTo>
                    <a:pt x="44" y="502"/>
                    <a:pt x="44" y="502"/>
                    <a:pt x="44" y="502"/>
                  </a:cubicBezTo>
                  <a:cubicBezTo>
                    <a:pt x="42" y="496"/>
                    <a:pt x="42" y="496"/>
                    <a:pt x="42" y="496"/>
                  </a:cubicBezTo>
                  <a:cubicBezTo>
                    <a:pt x="31" y="500"/>
                    <a:pt x="31" y="500"/>
                    <a:pt x="31" y="500"/>
                  </a:cubicBezTo>
                  <a:cubicBezTo>
                    <a:pt x="23" y="497"/>
                    <a:pt x="23" y="497"/>
                    <a:pt x="23" y="497"/>
                  </a:cubicBezTo>
                  <a:cubicBezTo>
                    <a:pt x="21" y="484"/>
                    <a:pt x="21" y="484"/>
                    <a:pt x="21" y="484"/>
                  </a:cubicBezTo>
                  <a:cubicBezTo>
                    <a:pt x="30" y="477"/>
                    <a:pt x="30" y="477"/>
                    <a:pt x="30" y="477"/>
                  </a:cubicBezTo>
                  <a:cubicBezTo>
                    <a:pt x="61" y="482"/>
                    <a:pt x="61" y="482"/>
                    <a:pt x="61" y="482"/>
                  </a:cubicBezTo>
                  <a:cubicBezTo>
                    <a:pt x="61" y="477"/>
                    <a:pt x="61" y="477"/>
                    <a:pt x="61" y="477"/>
                  </a:cubicBezTo>
                  <a:cubicBezTo>
                    <a:pt x="75" y="490"/>
                    <a:pt x="75" y="490"/>
                    <a:pt x="75" y="490"/>
                  </a:cubicBezTo>
                  <a:cubicBezTo>
                    <a:pt x="78" y="488"/>
                    <a:pt x="78" y="488"/>
                    <a:pt x="78" y="488"/>
                  </a:cubicBezTo>
                  <a:cubicBezTo>
                    <a:pt x="74" y="481"/>
                    <a:pt x="74" y="481"/>
                    <a:pt x="74" y="481"/>
                  </a:cubicBezTo>
                  <a:cubicBezTo>
                    <a:pt x="77" y="472"/>
                    <a:pt x="77" y="472"/>
                    <a:pt x="77" y="472"/>
                  </a:cubicBezTo>
                  <a:cubicBezTo>
                    <a:pt x="85" y="468"/>
                    <a:pt x="85" y="468"/>
                    <a:pt x="85" y="468"/>
                  </a:cubicBezTo>
                  <a:cubicBezTo>
                    <a:pt x="102" y="466"/>
                    <a:pt x="102" y="466"/>
                    <a:pt x="102" y="466"/>
                  </a:cubicBezTo>
                  <a:cubicBezTo>
                    <a:pt x="95" y="460"/>
                    <a:pt x="95" y="460"/>
                    <a:pt x="95" y="460"/>
                  </a:cubicBezTo>
                  <a:cubicBezTo>
                    <a:pt x="105" y="455"/>
                    <a:pt x="105" y="455"/>
                    <a:pt x="105" y="455"/>
                  </a:cubicBezTo>
                  <a:cubicBezTo>
                    <a:pt x="104" y="451"/>
                    <a:pt x="104" y="451"/>
                    <a:pt x="104" y="451"/>
                  </a:cubicBezTo>
                  <a:cubicBezTo>
                    <a:pt x="80" y="453"/>
                    <a:pt x="80" y="453"/>
                    <a:pt x="80" y="453"/>
                  </a:cubicBezTo>
                  <a:cubicBezTo>
                    <a:pt x="80" y="453"/>
                    <a:pt x="72" y="449"/>
                    <a:pt x="73" y="449"/>
                  </a:cubicBezTo>
                  <a:cubicBezTo>
                    <a:pt x="73" y="449"/>
                    <a:pt x="76" y="445"/>
                    <a:pt x="76" y="445"/>
                  </a:cubicBezTo>
                  <a:cubicBezTo>
                    <a:pt x="85" y="445"/>
                    <a:pt x="85" y="445"/>
                    <a:pt x="85" y="445"/>
                  </a:cubicBezTo>
                  <a:cubicBezTo>
                    <a:pt x="84" y="439"/>
                    <a:pt x="84" y="439"/>
                    <a:pt x="84" y="439"/>
                  </a:cubicBezTo>
                  <a:cubicBezTo>
                    <a:pt x="92" y="430"/>
                    <a:pt x="92" y="430"/>
                    <a:pt x="92" y="430"/>
                  </a:cubicBezTo>
                  <a:cubicBezTo>
                    <a:pt x="94" y="420"/>
                    <a:pt x="94" y="420"/>
                    <a:pt x="94" y="420"/>
                  </a:cubicBezTo>
                  <a:cubicBezTo>
                    <a:pt x="111" y="420"/>
                    <a:pt x="111" y="420"/>
                    <a:pt x="111" y="420"/>
                  </a:cubicBezTo>
                  <a:cubicBezTo>
                    <a:pt x="121" y="434"/>
                    <a:pt x="121" y="434"/>
                    <a:pt x="121" y="434"/>
                  </a:cubicBezTo>
                  <a:cubicBezTo>
                    <a:pt x="121" y="434"/>
                    <a:pt x="138" y="433"/>
                    <a:pt x="138" y="433"/>
                  </a:cubicBezTo>
                  <a:cubicBezTo>
                    <a:pt x="138" y="433"/>
                    <a:pt x="138" y="429"/>
                    <a:pt x="138" y="429"/>
                  </a:cubicBezTo>
                  <a:cubicBezTo>
                    <a:pt x="126" y="429"/>
                    <a:pt x="126" y="429"/>
                    <a:pt x="126" y="429"/>
                  </a:cubicBezTo>
                  <a:cubicBezTo>
                    <a:pt x="121" y="425"/>
                    <a:pt x="121" y="425"/>
                    <a:pt x="121" y="425"/>
                  </a:cubicBezTo>
                  <a:cubicBezTo>
                    <a:pt x="119" y="416"/>
                    <a:pt x="119" y="416"/>
                    <a:pt x="119" y="416"/>
                  </a:cubicBezTo>
                  <a:cubicBezTo>
                    <a:pt x="111" y="415"/>
                    <a:pt x="111" y="415"/>
                    <a:pt x="111" y="415"/>
                  </a:cubicBezTo>
                  <a:cubicBezTo>
                    <a:pt x="105" y="408"/>
                    <a:pt x="105" y="408"/>
                    <a:pt x="105" y="408"/>
                  </a:cubicBezTo>
                  <a:cubicBezTo>
                    <a:pt x="118" y="393"/>
                    <a:pt x="118" y="393"/>
                    <a:pt x="118" y="393"/>
                  </a:cubicBezTo>
                  <a:cubicBezTo>
                    <a:pt x="140" y="403"/>
                    <a:pt x="140" y="403"/>
                    <a:pt x="140" y="403"/>
                  </a:cubicBezTo>
                  <a:cubicBezTo>
                    <a:pt x="140" y="403"/>
                    <a:pt x="146" y="403"/>
                    <a:pt x="146" y="403"/>
                  </a:cubicBezTo>
                  <a:cubicBezTo>
                    <a:pt x="146" y="403"/>
                    <a:pt x="144" y="392"/>
                    <a:pt x="144" y="392"/>
                  </a:cubicBezTo>
                  <a:cubicBezTo>
                    <a:pt x="144" y="392"/>
                    <a:pt x="135" y="386"/>
                    <a:pt x="134" y="386"/>
                  </a:cubicBezTo>
                  <a:cubicBezTo>
                    <a:pt x="134" y="386"/>
                    <a:pt x="127" y="384"/>
                    <a:pt x="127" y="384"/>
                  </a:cubicBezTo>
                  <a:cubicBezTo>
                    <a:pt x="127" y="376"/>
                    <a:pt x="127" y="376"/>
                    <a:pt x="127" y="376"/>
                  </a:cubicBezTo>
                  <a:cubicBezTo>
                    <a:pt x="137" y="371"/>
                    <a:pt x="137" y="371"/>
                    <a:pt x="137" y="371"/>
                  </a:cubicBezTo>
                  <a:cubicBezTo>
                    <a:pt x="137" y="362"/>
                    <a:pt x="137" y="362"/>
                    <a:pt x="137" y="362"/>
                  </a:cubicBezTo>
                  <a:cubicBezTo>
                    <a:pt x="155" y="357"/>
                    <a:pt x="155" y="357"/>
                    <a:pt x="155" y="357"/>
                  </a:cubicBezTo>
                  <a:cubicBezTo>
                    <a:pt x="164" y="371"/>
                    <a:pt x="164" y="371"/>
                    <a:pt x="164" y="371"/>
                  </a:cubicBezTo>
                  <a:cubicBezTo>
                    <a:pt x="164" y="371"/>
                    <a:pt x="170" y="371"/>
                    <a:pt x="170" y="371"/>
                  </a:cubicBezTo>
                  <a:cubicBezTo>
                    <a:pt x="170" y="371"/>
                    <a:pt x="166" y="362"/>
                    <a:pt x="166" y="362"/>
                  </a:cubicBezTo>
                  <a:cubicBezTo>
                    <a:pt x="157" y="353"/>
                    <a:pt x="157" y="353"/>
                    <a:pt x="157" y="353"/>
                  </a:cubicBezTo>
                  <a:cubicBezTo>
                    <a:pt x="146" y="353"/>
                    <a:pt x="146" y="353"/>
                    <a:pt x="146" y="353"/>
                  </a:cubicBezTo>
                  <a:cubicBezTo>
                    <a:pt x="140" y="348"/>
                    <a:pt x="140" y="348"/>
                    <a:pt x="140" y="348"/>
                  </a:cubicBezTo>
                  <a:cubicBezTo>
                    <a:pt x="127" y="348"/>
                    <a:pt x="127" y="348"/>
                    <a:pt x="127" y="348"/>
                  </a:cubicBezTo>
                  <a:cubicBezTo>
                    <a:pt x="127" y="343"/>
                    <a:pt x="127" y="343"/>
                    <a:pt x="127" y="343"/>
                  </a:cubicBezTo>
                  <a:cubicBezTo>
                    <a:pt x="141" y="332"/>
                    <a:pt x="141" y="332"/>
                    <a:pt x="141" y="332"/>
                  </a:cubicBezTo>
                  <a:cubicBezTo>
                    <a:pt x="154" y="332"/>
                    <a:pt x="154" y="332"/>
                    <a:pt x="154" y="332"/>
                  </a:cubicBezTo>
                  <a:cubicBezTo>
                    <a:pt x="152" y="325"/>
                    <a:pt x="152" y="325"/>
                    <a:pt x="152" y="325"/>
                  </a:cubicBezTo>
                  <a:cubicBezTo>
                    <a:pt x="152" y="312"/>
                    <a:pt x="152" y="312"/>
                    <a:pt x="152" y="312"/>
                  </a:cubicBezTo>
                  <a:cubicBezTo>
                    <a:pt x="140" y="324"/>
                    <a:pt x="140" y="324"/>
                    <a:pt x="140" y="324"/>
                  </a:cubicBezTo>
                  <a:cubicBezTo>
                    <a:pt x="131" y="327"/>
                    <a:pt x="131" y="327"/>
                    <a:pt x="131" y="327"/>
                  </a:cubicBezTo>
                  <a:cubicBezTo>
                    <a:pt x="121" y="327"/>
                    <a:pt x="121" y="327"/>
                    <a:pt x="121" y="327"/>
                  </a:cubicBezTo>
                  <a:cubicBezTo>
                    <a:pt x="118" y="316"/>
                    <a:pt x="118" y="316"/>
                    <a:pt x="118" y="316"/>
                  </a:cubicBezTo>
                  <a:cubicBezTo>
                    <a:pt x="122" y="300"/>
                    <a:pt x="122" y="300"/>
                    <a:pt x="122" y="300"/>
                  </a:cubicBezTo>
                  <a:cubicBezTo>
                    <a:pt x="118" y="290"/>
                    <a:pt x="118" y="290"/>
                    <a:pt x="118" y="290"/>
                  </a:cubicBezTo>
                  <a:cubicBezTo>
                    <a:pt x="127" y="264"/>
                    <a:pt x="127" y="264"/>
                    <a:pt x="127" y="264"/>
                  </a:cubicBezTo>
                  <a:cubicBezTo>
                    <a:pt x="138" y="267"/>
                    <a:pt x="138" y="267"/>
                    <a:pt x="138" y="267"/>
                  </a:cubicBezTo>
                  <a:cubicBezTo>
                    <a:pt x="140" y="274"/>
                    <a:pt x="140" y="274"/>
                    <a:pt x="140" y="274"/>
                  </a:cubicBezTo>
                  <a:cubicBezTo>
                    <a:pt x="148" y="274"/>
                    <a:pt x="148" y="274"/>
                    <a:pt x="148" y="274"/>
                  </a:cubicBezTo>
                  <a:cubicBezTo>
                    <a:pt x="150" y="286"/>
                    <a:pt x="150" y="286"/>
                    <a:pt x="150" y="286"/>
                  </a:cubicBezTo>
                  <a:cubicBezTo>
                    <a:pt x="157" y="280"/>
                    <a:pt x="157" y="280"/>
                    <a:pt x="157" y="280"/>
                  </a:cubicBezTo>
                  <a:cubicBezTo>
                    <a:pt x="167" y="282"/>
                    <a:pt x="167" y="282"/>
                    <a:pt x="167" y="282"/>
                  </a:cubicBezTo>
                  <a:cubicBezTo>
                    <a:pt x="173" y="278"/>
                    <a:pt x="173" y="278"/>
                    <a:pt x="173" y="278"/>
                  </a:cubicBezTo>
                  <a:cubicBezTo>
                    <a:pt x="165" y="275"/>
                    <a:pt x="165" y="275"/>
                    <a:pt x="165" y="275"/>
                  </a:cubicBezTo>
                  <a:cubicBezTo>
                    <a:pt x="155" y="274"/>
                    <a:pt x="155" y="274"/>
                    <a:pt x="155" y="274"/>
                  </a:cubicBezTo>
                  <a:cubicBezTo>
                    <a:pt x="150" y="270"/>
                    <a:pt x="150" y="270"/>
                    <a:pt x="150" y="270"/>
                  </a:cubicBezTo>
                  <a:cubicBezTo>
                    <a:pt x="144" y="260"/>
                    <a:pt x="144" y="260"/>
                    <a:pt x="144" y="260"/>
                  </a:cubicBezTo>
                  <a:cubicBezTo>
                    <a:pt x="146" y="258"/>
                    <a:pt x="146" y="258"/>
                    <a:pt x="146" y="258"/>
                  </a:cubicBezTo>
                  <a:cubicBezTo>
                    <a:pt x="143" y="247"/>
                    <a:pt x="143" y="247"/>
                    <a:pt x="143" y="247"/>
                  </a:cubicBezTo>
                  <a:cubicBezTo>
                    <a:pt x="136" y="248"/>
                    <a:pt x="136" y="248"/>
                    <a:pt x="136" y="248"/>
                  </a:cubicBezTo>
                  <a:cubicBezTo>
                    <a:pt x="136" y="243"/>
                    <a:pt x="136" y="243"/>
                    <a:pt x="136" y="243"/>
                  </a:cubicBezTo>
                  <a:cubicBezTo>
                    <a:pt x="152" y="231"/>
                    <a:pt x="152" y="231"/>
                    <a:pt x="152" y="231"/>
                  </a:cubicBezTo>
                  <a:cubicBezTo>
                    <a:pt x="152" y="231"/>
                    <a:pt x="155" y="235"/>
                    <a:pt x="155" y="235"/>
                  </a:cubicBezTo>
                  <a:cubicBezTo>
                    <a:pt x="155" y="235"/>
                    <a:pt x="159" y="231"/>
                    <a:pt x="159" y="231"/>
                  </a:cubicBezTo>
                  <a:cubicBezTo>
                    <a:pt x="157" y="222"/>
                    <a:pt x="157" y="222"/>
                    <a:pt x="157" y="222"/>
                  </a:cubicBezTo>
                  <a:cubicBezTo>
                    <a:pt x="149" y="223"/>
                    <a:pt x="149" y="223"/>
                    <a:pt x="149" y="223"/>
                  </a:cubicBezTo>
                  <a:cubicBezTo>
                    <a:pt x="142" y="212"/>
                    <a:pt x="142" y="212"/>
                    <a:pt x="142" y="212"/>
                  </a:cubicBezTo>
                  <a:cubicBezTo>
                    <a:pt x="147" y="206"/>
                    <a:pt x="147" y="206"/>
                    <a:pt x="147" y="206"/>
                  </a:cubicBezTo>
                  <a:cubicBezTo>
                    <a:pt x="146" y="194"/>
                    <a:pt x="146" y="194"/>
                    <a:pt x="146" y="194"/>
                  </a:cubicBezTo>
                  <a:cubicBezTo>
                    <a:pt x="149" y="186"/>
                    <a:pt x="149" y="186"/>
                    <a:pt x="149" y="186"/>
                  </a:cubicBezTo>
                  <a:cubicBezTo>
                    <a:pt x="166" y="186"/>
                    <a:pt x="166" y="186"/>
                    <a:pt x="166" y="186"/>
                  </a:cubicBezTo>
                  <a:cubicBezTo>
                    <a:pt x="167" y="204"/>
                    <a:pt x="167" y="204"/>
                    <a:pt x="167" y="204"/>
                  </a:cubicBezTo>
                  <a:cubicBezTo>
                    <a:pt x="172" y="215"/>
                    <a:pt x="172" y="215"/>
                    <a:pt x="172" y="215"/>
                  </a:cubicBezTo>
                  <a:cubicBezTo>
                    <a:pt x="180" y="210"/>
                    <a:pt x="180" y="210"/>
                    <a:pt x="180" y="210"/>
                  </a:cubicBezTo>
                  <a:cubicBezTo>
                    <a:pt x="183" y="197"/>
                    <a:pt x="183" y="197"/>
                    <a:pt x="183" y="197"/>
                  </a:cubicBezTo>
                  <a:cubicBezTo>
                    <a:pt x="174" y="194"/>
                    <a:pt x="174" y="194"/>
                    <a:pt x="174" y="194"/>
                  </a:cubicBezTo>
                  <a:cubicBezTo>
                    <a:pt x="174" y="189"/>
                    <a:pt x="174" y="189"/>
                    <a:pt x="174" y="189"/>
                  </a:cubicBezTo>
                  <a:cubicBezTo>
                    <a:pt x="172" y="183"/>
                    <a:pt x="172" y="183"/>
                    <a:pt x="172" y="183"/>
                  </a:cubicBezTo>
                  <a:cubicBezTo>
                    <a:pt x="172" y="183"/>
                    <a:pt x="177" y="180"/>
                    <a:pt x="178" y="180"/>
                  </a:cubicBezTo>
                  <a:cubicBezTo>
                    <a:pt x="178" y="180"/>
                    <a:pt x="180" y="175"/>
                    <a:pt x="180" y="175"/>
                  </a:cubicBezTo>
                  <a:cubicBezTo>
                    <a:pt x="185" y="175"/>
                    <a:pt x="185" y="175"/>
                    <a:pt x="185" y="175"/>
                  </a:cubicBezTo>
                  <a:cubicBezTo>
                    <a:pt x="191" y="182"/>
                    <a:pt x="191" y="182"/>
                    <a:pt x="191" y="182"/>
                  </a:cubicBezTo>
                  <a:cubicBezTo>
                    <a:pt x="190" y="192"/>
                    <a:pt x="190" y="192"/>
                    <a:pt x="190" y="192"/>
                  </a:cubicBezTo>
                  <a:cubicBezTo>
                    <a:pt x="199" y="196"/>
                    <a:pt x="199" y="196"/>
                    <a:pt x="199" y="196"/>
                  </a:cubicBezTo>
                  <a:cubicBezTo>
                    <a:pt x="207" y="187"/>
                    <a:pt x="207" y="187"/>
                    <a:pt x="207" y="187"/>
                  </a:cubicBezTo>
                  <a:cubicBezTo>
                    <a:pt x="220" y="195"/>
                    <a:pt x="220" y="195"/>
                    <a:pt x="220" y="195"/>
                  </a:cubicBezTo>
                  <a:cubicBezTo>
                    <a:pt x="226" y="204"/>
                    <a:pt x="226" y="204"/>
                    <a:pt x="226" y="204"/>
                  </a:cubicBezTo>
                  <a:cubicBezTo>
                    <a:pt x="232" y="206"/>
                    <a:pt x="232" y="206"/>
                    <a:pt x="232" y="206"/>
                  </a:cubicBezTo>
                  <a:cubicBezTo>
                    <a:pt x="231" y="201"/>
                    <a:pt x="231" y="201"/>
                    <a:pt x="231" y="201"/>
                  </a:cubicBezTo>
                  <a:cubicBezTo>
                    <a:pt x="223" y="193"/>
                    <a:pt x="223" y="193"/>
                    <a:pt x="223" y="193"/>
                  </a:cubicBezTo>
                  <a:cubicBezTo>
                    <a:pt x="223" y="188"/>
                    <a:pt x="223" y="188"/>
                    <a:pt x="223" y="188"/>
                  </a:cubicBezTo>
                  <a:cubicBezTo>
                    <a:pt x="223" y="188"/>
                    <a:pt x="212" y="184"/>
                    <a:pt x="212" y="184"/>
                  </a:cubicBezTo>
                  <a:cubicBezTo>
                    <a:pt x="212" y="183"/>
                    <a:pt x="214" y="178"/>
                    <a:pt x="214" y="178"/>
                  </a:cubicBezTo>
                  <a:cubicBezTo>
                    <a:pt x="220" y="179"/>
                    <a:pt x="220" y="179"/>
                    <a:pt x="220" y="179"/>
                  </a:cubicBezTo>
                  <a:cubicBezTo>
                    <a:pt x="230" y="186"/>
                    <a:pt x="230" y="186"/>
                    <a:pt x="230" y="186"/>
                  </a:cubicBezTo>
                  <a:cubicBezTo>
                    <a:pt x="236" y="187"/>
                    <a:pt x="236" y="187"/>
                    <a:pt x="236" y="187"/>
                  </a:cubicBezTo>
                  <a:cubicBezTo>
                    <a:pt x="245" y="197"/>
                    <a:pt x="245" y="197"/>
                    <a:pt x="245" y="197"/>
                  </a:cubicBezTo>
                  <a:cubicBezTo>
                    <a:pt x="250" y="197"/>
                    <a:pt x="250" y="197"/>
                    <a:pt x="250" y="197"/>
                  </a:cubicBezTo>
                  <a:cubicBezTo>
                    <a:pt x="245" y="190"/>
                    <a:pt x="245" y="190"/>
                    <a:pt x="245" y="190"/>
                  </a:cubicBezTo>
                  <a:cubicBezTo>
                    <a:pt x="239" y="184"/>
                    <a:pt x="239" y="184"/>
                    <a:pt x="239" y="184"/>
                  </a:cubicBezTo>
                  <a:cubicBezTo>
                    <a:pt x="245" y="180"/>
                    <a:pt x="245" y="180"/>
                    <a:pt x="245" y="180"/>
                  </a:cubicBezTo>
                  <a:cubicBezTo>
                    <a:pt x="236" y="171"/>
                    <a:pt x="236" y="171"/>
                    <a:pt x="236" y="171"/>
                  </a:cubicBezTo>
                  <a:cubicBezTo>
                    <a:pt x="229" y="168"/>
                    <a:pt x="229" y="168"/>
                    <a:pt x="229" y="168"/>
                  </a:cubicBezTo>
                  <a:cubicBezTo>
                    <a:pt x="230" y="159"/>
                    <a:pt x="230" y="159"/>
                    <a:pt x="230" y="159"/>
                  </a:cubicBezTo>
                  <a:cubicBezTo>
                    <a:pt x="222" y="149"/>
                    <a:pt x="222" y="149"/>
                    <a:pt x="222" y="149"/>
                  </a:cubicBezTo>
                  <a:cubicBezTo>
                    <a:pt x="216" y="148"/>
                    <a:pt x="216" y="148"/>
                    <a:pt x="216" y="148"/>
                  </a:cubicBezTo>
                  <a:cubicBezTo>
                    <a:pt x="214" y="135"/>
                    <a:pt x="214" y="135"/>
                    <a:pt x="214" y="135"/>
                  </a:cubicBezTo>
                  <a:cubicBezTo>
                    <a:pt x="220" y="130"/>
                    <a:pt x="220" y="130"/>
                    <a:pt x="220" y="130"/>
                  </a:cubicBezTo>
                  <a:cubicBezTo>
                    <a:pt x="228" y="140"/>
                    <a:pt x="228" y="140"/>
                    <a:pt x="228" y="140"/>
                  </a:cubicBezTo>
                  <a:cubicBezTo>
                    <a:pt x="236" y="144"/>
                    <a:pt x="236" y="144"/>
                    <a:pt x="236" y="144"/>
                  </a:cubicBezTo>
                  <a:cubicBezTo>
                    <a:pt x="241" y="133"/>
                    <a:pt x="241" y="133"/>
                    <a:pt x="241" y="133"/>
                  </a:cubicBezTo>
                  <a:cubicBezTo>
                    <a:pt x="240" y="126"/>
                    <a:pt x="240" y="126"/>
                    <a:pt x="240" y="126"/>
                  </a:cubicBezTo>
                  <a:cubicBezTo>
                    <a:pt x="246" y="123"/>
                    <a:pt x="246" y="123"/>
                    <a:pt x="246" y="123"/>
                  </a:cubicBezTo>
                  <a:cubicBezTo>
                    <a:pt x="239" y="116"/>
                    <a:pt x="239" y="116"/>
                    <a:pt x="239" y="116"/>
                  </a:cubicBezTo>
                  <a:cubicBezTo>
                    <a:pt x="237" y="100"/>
                    <a:pt x="237" y="100"/>
                    <a:pt x="237" y="100"/>
                  </a:cubicBezTo>
                  <a:cubicBezTo>
                    <a:pt x="233" y="96"/>
                    <a:pt x="233" y="96"/>
                    <a:pt x="233" y="96"/>
                  </a:cubicBezTo>
                  <a:cubicBezTo>
                    <a:pt x="237" y="88"/>
                    <a:pt x="237" y="88"/>
                    <a:pt x="237" y="88"/>
                  </a:cubicBezTo>
                  <a:cubicBezTo>
                    <a:pt x="243" y="94"/>
                    <a:pt x="243" y="94"/>
                    <a:pt x="243" y="94"/>
                  </a:cubicBezTo>
                  <a:cubicBezTo>
                    <a:pt x="244" y="98"/>
                    <a:pt x="244" y="98"/>
                    <a:pt x="244" y="98"/>
                  </a:cubicBezTo>
                  <a:cubicBezTo>
                    <a:pt x="262" y="97"/>
                    <a:pt x="262" y="97"/>
                    <a:pt x="262" y="97"/>
                  </a:cubicBezTo>
                  <a:cubicBezTo>
                    <a:pt x="270" y="99"/>
                    <a:pt x="270" y="99"/>
                    <a:pt x="270" y="99"/>
                  </a:cubicBezTo>
                  <a:cubicBezTo>
                    <a:pt x="275" y="96"/>
                    <a:pt x="275" y="96"/>
                    <a:pt x="275" y="96"/>
                  </a:cubicBezTo>
                  <a:cubicBezTo>
                    <a:pt x="288" y="106"/>
                    <a:pt x="288" y="106"/>
                    <a:pt x="288" y="106"/>
                  </a:cubicBezTo>
                  <a:cubicBezTo>
                    <a:pt x="294" y="105"/>
                    <a:pt x="294" y="105"/>
                    <a:pt x="294" y="105"/>
                  </a:cubicBezTo>
                  <a:cubicBezTo>
                    <a:pt x="294" y="105"/>
                    <a:pt x="280" y="93"/>
                    <a:pt x="274" y="89"/>
                  </a:cubicBezTo>
                  <a:cubicBezTo>
                    <a:pt x="269" y="73"/>
                    <a:pt x="269" y="73"/>
                    <a:pt x="269" y="73"/>
                  </a:cubicBezTo>
                  <a:cubicBezTo>
                    <a:pt x="274" y="62"/>
                    <a:pt x="274" y="62"/>
                    <a:pt x="274" y="62"/>
                  </a:cubicBezTo>
                  <a:cubicBezTo>
                    <a:pt x="282" y="54"/>
                    <a:pt x="282" y="54"/>
                    <a:pt x="282" y="54"/>
                  </a:cubicBezTo>
                  <a:cubicBezTo>
                    <a:pt x="286" y="59"/>
                    <a:pt x="286" y="59"/>
                    <a:pt x="286" y="59"/>
                  </a:cubicBezTo>
                  <a:cubicBezTo>
                    <a:pt x="289" y="56"/>
                    <a:pt x="289" y="56"/>
                    <a:pt x="289" y="56"/>
                  </a:cubicBezTo>
                  <a:cubicBezTo>
                    <a:pt x="289" y="48"/>
                    <a:pt x="289" y="48"/>
                    <a:pt x="289" y="48"/>
                  </a:cubicBezTo>
                  <a:cubicBezTo>
                    <a:pt x="295" y="48"/>
                    <a:pt x="295" y="48"/>
                    <a:pt x="295" y="48"/>
                  </a:cubicBezTo>
                  <a:cubicBezTo>
                    <a:pt x="299" y="51"/>
                    <a:pt x="299" y="51"/>
                    <a:pt x="299" y="51"/>
                  </a:cubicBezTo>
                  <a:cubicBezTo>
                    <a:pt x="301" y="46"/>
                    <a:pt x="301" y="46"/>
                    <a:pt x="301" y="46"/>
                  </a:cubicBezTo>
                  <a:cubicBezTo>
                    <a:pt x="286" y="35"/>
                    <a:pt x="286" y="35"/>
                    <a:pt x="286" y="35"/>
                  </a:cubicBezTo>
                  <a:cubicBezTo>
                    <a:pt x="290" y="26"/>
                    <a:pt x="290" y="26"/>
                    <a:pt x="290" y="26"/>
                  </a:cubicBezTo>
                  <a:cubicBezTo>
                    <a:pt x="305" y="12"/>
                    <a:pt x="305" y="12"/>
                    <a:pt x="305" y="12"/>
                  </a:cubicBezTo>
                  <a:cubicBezTo>
                    <a:pt x="311" y="0"/>
                    <a:pt x="311" y="0"/>
                    <a:pt x="311" y="0"/>
                  </a:cubicBezTo>
                  <a:cubicBezTo>
                    <a:pt x="316" y="0"/>
                    <a:pt x="316" y="0"/>
                    <a:pt x="316" y="0"/>
                  </a:cubicBezTo>
                  <a:cubicBezTo>
                    <a:pt x="320" y="5"/>
                    <a:pt x="320" y="5"/>
                    <a:pt x="320" y="5"/>
                  </a:cubicBezTo>
                  <a:cubicBezTo>
                    <a:pt x="328" y="5"/>
                    <a:pt x="328" y="5"/>
                    <a:pt x="328" y="5"/>
                  </a:cubicBezTo>
                  <a:cubicBezTo>
                    <a:pt x="336" y="17"/>
                    <a:pt x="336" y="17"/>
                    <a:pt x="336" y="17"/>
                  </a:cubicBezTo>
                  <a:cubicBezTo>
                    <a:pt x="331" y="25"/>
                    <a:pt x="331" y="25"/>
                    <a:pt x="331" y="25"/>
                  </a:cubicBezTo>
                  <a:cubicBezTo>
                    <a:pt x="331" y="33"/>
                    <a:pt x="331" y="33"/>
                    <a:pt x="331" y="33"/>
                  </a:cubicBezTo>
                  <a:cubicBezTo>
                    <a:pt x="337" y="33"/>
                    <a:pt x="337" y="33"/>
                    <a:pt x="337" y="33"/>
                  </a:cubicBezTo>
                  <a:cubicBezTo>
                    <a:pt x="341" y="12"/>
                    <a:pt x="341" y="12"/>
                    <a:pt x="341" y="12"/>
                  </a:cubicBezTo>
                  <a:cubicBezTo>
                    <a:pt x="346" y="10"/>
                    <a:pt x="346" y="10"/>
                    <a:pt x="346" y="10"/>
                  </a:cubicBezTo>
                  <a:cubicBezTo>
                    <a:pt x="347" y="21"/>
                    <a:pt x="347" y="21"/>
                    <a:pt x="347" y="21"/>
                  </a:cubicBezTo>
                  <a:cubicBezTo>
                    <a:pt x="347" y="21"/>
                    <a:pt x="354" y="25"/>
                    <a:pt x="354" y="25"/>
                  </a:cubicBezTo>
                  <a:cubicBezTo>
                    <a:pt x="354" y="26"/>
                    <a:pt x="354" y="34"/>
                    <a:pt x="354" y="34"/>
                  </a:cubicBezTo>
                  <a:cubicBezTo>
                    <a:pt x="338" y="48"/>
                    <a:pt x="338" y="48"/>
                    <a:pt x="338" y="48"/>
                  </a:cubicBezTo>
                  <a:cubicBezTo>
                    <a:pt x="339" y="52"/>
                    <a:pt x="339" y="52"/>
                    <a:pt x="339" y="52"/>
                  </a:cubicBezTo>
                  <a:cubicBezTo>
                    <a:pt x="352" y="46"/>
                    <a:pt x="352" y="46"/>
                    <a:pt x="352" y="46"/>
                  </a:cubicBezTo>
                  <a:cubicBezTo>
                    <a:pt x="369" y="24"/>
                    <a:pt x="369" y="24"/>
                    <a:pt x="369" y="24"/>
                  </a:cubicBezTo>
                  <a:cubicBezTo>
                    <a:pt x="381" y="27"/>
                    <a:pt x="381" y="27"/>
                    <a:pt x="381" y="27"/>
                  </a:cubicBezTo>
                  <a:cubicBezTo>
                    <a:pt x="388" y="36"/>
                    <a:pt x="388" y="36"/>
                    <a:pt x="388" y="36"/>
                  </a:cubicBezTo>
                  <a:cubicBezTo>
                    <a:pt x="384" y="51"/>
                    <a:pt x="384" y="51"/>
                    <a:pt x="384" y="51"/>
                  </a:cubicBezTo>
                  <a:cubicBezTo>
                    <a:pt x="375" y="59"/>
                    <a:pt x="375" y="59"/>
                    <a:pt x="375" y="59"/>
                  </a:cubicBezTo>
                  <a:cubicBezTo>
                    <a:pt x="375" y="63"/>
                    <a:pt x="375" y="63"/>
                    <a:pt x="375" y="63"/>
                  </a:cubicBezTo>
                  <a:cubicBezTo>
                    <a:pt x="375" y="63"/>
                    <a:pt x="388" y="53"/>
                    <a:pt x="388" y="53"/>
                  </a:cubicBezTo>
                  <a:cubicBezTo>
                    <a:pt x="388" y="53"/>
                    <a:pt x="397" y="41"/>
                    <a:pt x="397" y="41"/>
                  </a:cubicBezTo>
                  <a:cubicBezTo>
                    <a:pt x="411" y="41"/>
                    <a:pt x="411" y="41"/>
                    <a:pt x="411" y="41"/>
                  </a:cubicBezTo>
                  <a:cubicBezTo>
                    <a:pt x="415" y="50"/>
                    <a:pt x="415" y="50"/>
                    <a:pt x="415" y="50"/>
                  </a:cubicBezTo>
                  <a:cubicBezTo>
                    <a:pt x="419" y="42"/>
                    <a:pt x="419" y="42"/>
                    <a:pt x="419" y="42"/>
                  </a:cubicBezTo>
                  <a:cubicBezTo>
                    <a:pt x="427" y="42"/>
                    <a:pt x="427" y="42"/>
                    <a:pt x="427" y="42"/>
                  </a:cubicBezTo>
                  <a:cubicBezTo>
                    <a:pt x="430" y="35"/>
                    <a:pt x="430" y="35"/>
                    <a:pt x="430" y="35"/>
                  </a:cubicBezTo>
                  <a:cubicBezTo>
                    <a:pt x="439" y="38"/>
                    <a:pt x="439" y="38"/>
                    <a:pt x="439" y="38"/>
                  </a:cubicBezTo>
                  <a:cubicBezTo>
                    <a:pt x="441" y="42"/>
                    <a:pt x="441" y="42"/>
                    <a:pt x="441" y="42"/>
                  </a:cubicBezTo>
                  <a:cubicBezTo>
                    <a:pt x="447" y="40"/>
                    <a:pt x="447" y="40"/>
                    <a:pt x="447" y="40"/>
                  </a:cubicBezTo>
                  <a:cubicBezTo>
                    <a:pt x="447" y="34"/>
                    <a:pt x="447" y="34"/>
                    <a:pt x="447" y="34"/>
                  </a:cubicBezTo>
                  <a:cubicBezTo>
                    <a:pt x="453" y="33"/>
                    <a:pt x="453" y="33"/>
                    <a:pt x="453" y="33"/>
                  </a:cubicBezTo>
                  <a:cubicBezTo>
                    <a:pt x="454" y="39"/>
                    <a:pt x="454" y="39"/>
                    <a:pt x="454" y="39"/>
                  </a:cubicBezTo>
                  <a:cubicBezTo>
                    <a:pt x="485" y="49"/>
                    <a:pt x="485" y="49"/>
                    <a:pt x="485" y="49"/>
                  </a:cubicBezTo>
                  <a:cubicBezTo>
                    <a:pt x="506" y="40"/>
                    <a:pt x="506" y="40"/>
                    <a:pt x="506" y="40"/>
                  </a:cubicBezTo>
                  <a:cubicBezTo>
                    <a:pt x="513" y="36"/>
                    <a:pt x="513" y="36"/>
                    <a:pt x="513" y="36"/>
                  </a:cubicBezTo>
                  <a:cubicBezTo>
                    <a:pt x="523" y="38"/>
                    <a:pt x="523" y="38"/>
                    <a:pt x="523" y="38"/>
                  </a:cubicBezTo>
                  <a:cubicBezTo>
                    <a:pt x="520" y="41"/>
                    <a:pt x="520" y="41"/>
                    <a:pt x="520" y="41"/>
                  </a:cubicBezTo>
                  <a:cubicBezTo>
                    <a:pt x="543" y="51"/>
                    <a:pt x="543" y="51"/>
                    <a:pt x="543" y="51"/>
                  </a:cubicBezTo>
                  <a:cubicBezTo>
                    <a:pt x="549" y="42"/>
                    <a:pt x="549" y="42"/>
                    <a:pt x="549" y="42"/>
                  </a:cubicBezTo>
                  <a:cubicBezTo>
                    <a:pt x="544" y="38"/>
                    <a:pt x="544" y="38"/>
                    <a:pt x="544" y="38"/>
                  </a:cubicBezTo>
                  <a:cubicBezTo>
                    <a:pt x="541" y="30"/>
                    <a:pt x="541" y="30"/>
                    <a:pt x="541" y="30"/>
                  </a:cubicBezTo>
                  <a:cubicBezTo>
                    <a:pt x="572" y="32"/>
                    <a:pt x="572" y="32"/>
                    <a:pt x="572" y="32"/>
                  </a:cubicBezTo>
                  <a:cubicBezTo>
                    <a:pt x="573" y="37"/>
                    <a:pt x="573" y="37"/>
                    <a:pt x="573" y="37"/>
                  </a:cubicBezTo>
                  <a:cubicBezTo>
                    <a:pt x="594" y="46"/>
                    <a:pt x="594" y="46"/>
                    <a:pt x="594" y="46"/>
                  </a:cubicBezTo>
                  <a:cubicBezTo>
                    <a:pt x="594" y="46"/>
                    <a:pt x="589" y="64"/>
                    <a:pt x="584" y="67"/>
                  </a:cubicBezTo>
                  <a:cubicBezTo>
                    <a:pt x="579" y="71"/>
                    <a:pt x="576" y="72"/>
                    <a:pt x="576" y="72"/>
                  </a:cubicBezTo>
                  <a:cubicBezTo>
                    <a:pt x="579" y="88"/>
                    <a:pt x="579" y="88"/>
                    <a:pt x="579" y="88"/>
                  </a:cubicBezTo>
                  <a:cubicBezTo>
                    <a:pt x="583" y="91"/>
                    <a:pt x="583" y="91"/>
                    <a:pt x="583" y="91"/>
                  </a:cubicBezTo>
                  <a:cubicBezTo>
                    <a:pt x="583" y="101"/>
                    <a:pt x="583" y="101"/>
                    <a:pt x="583" y="101"/>
                  </a:cubicBezTo>
                  <a:cubicBezTo>
                    <a:pt x="575" y="106"/>
                    <a:pt x="575" y="106"/>
                    <a:pt x="575" y="106"/>
                  </a:cubicBezTo>
                  <a:cubicBezTo>
                    <a:pt x="572" y="117"/>
                    <a:pt x="572" y="117"/>
                    <a:pt x="572" y="117"/>
                  </a:cubicBezTo>
                  <a:cubicBezTo>
                    <a:pt x="572" y="117"/>
                    <a:pt x="567" y="119"/>
                    <a:pt x="565" y="121"/>
                  </a:cubicBezTo>
                  <a:cubicBezTo>
                    <a:pt x="563" y="124"/>
                    <a:pt x="558" y="129"/>
                    <a:pt x="558" y="129"/>
                  </a:cubicBezTo>
                  <a:cubicBezTo>
                    <a:pt x="547" y="134"/>
                    <a:pt x="547" y="134"/>
                    <a:pt x="547" y="134"/>
                  </a:cubicBezTo>
                  <a:cubicBezTo>
                    <a:pt x="547" y="134"/>
                    <a:pt x="538" y="133"/>
                    <a:pt x="538" y="133"/>
                  </a:cubicBezTo>
                  <a:cubicBezTo>
                    <a:pt x="538" y="134"/>
                    <a:pt x="538" y="139"/>
                    <a:pt x="538" y="139"/>
                  </a:cubicBezTo>
                  <a:cubicBezTo>
                    <a:pt x="528" y="136"/>
                    <a:pt x="528" y="136"/>
                    <a:pt x="528" y="136"/>
                  </a:cubicBezTo>
                  <a:cubicBezTo>
                    <a:pt x="507" y="159"/>
                    <a:pt x="507" y="159"/>
                    <a:pt x="507" y="159"/>
                  </a:cubicBezTo>
                  <a:cubicBezTo>
                    <a:pt x="490" y="171"/>
                    <a:pt x="490" y="171"/>
                    <a:pt x="490" y="171"/>
                  </a:cubicBezTo>
                  <a:cubicBezTo>
                    <a:pt x="481" y="171"/>
                    <a:pt x="481" y="171"/>
                    <a:pt x="481" y="171"/>
                  </a:cubicBezTo>
                  <a:cubicBezTo>
                    <a:pt x="474" y="180"/>
                    <a:pt x="474" y="180"/>
                    <a:pt x="474" y="180"/>
                  </a:cubicBezTo>
                  <a:cubicBezTo>
                    <a:pt x="437" y="203"/>
                    <a:pt x="437" y="203"/>
                    <a:pt x="437" y="203"/>
                  </a:cubicBezTo>
                  <a:cubicBezTo>
                    <a:pt x="408" y="207"/>
                    <a:pt x="408" y="207"/>
                    <a:pt x="408" y="207"/>
                  </a:cubicBezTo>
                  <a:cubicBezTo>
                    <a:pt x="417" y="222"/>
                    <a:pt x="417" y="222"/>
                    <a:pt x="417" y="222"/>
                  </a:cubicBezTo>
                  <a:cubicBezTo>
                    <a:pt x="398" y="236"/>
                    <a:pt x="398" y="236"/>
                    <a:pt x="398" y="236"/>
                  </a:cubicBezTo>
                  <a:cubicBezTo>
                    <a:pt x="388" y="229"/>
                    <a:pt x="388" y="229"/>
                    <a:pt x="388" y="229"/>
                  </a:cubicBezTo>
                  <a:cubicBezTo>
                    <a:pt x="373" y="226"/>
                    <a:pt x="373" y="226"/>
                    <a:pt x="373" y="226"/>
                  </a:cubicBezTo>
                  <a:cubicBezTo>
                    <a:pt x="361" y="207"/>
                    <a:pt x="361" y="207"/>
                    <a:pt x="361" y="207"/>
                  </a:cubicBezTo>
                  <a:cubicBezTo>
                    <a:pt x="357" y="209"/>
                    <a:pt x="357" y="209"/>
                    <a:pt x="357" y="209"/>
                  </a:cubicBezTo>
                  <a:cubicBezTo>
                    <a:pt x="369" y="230"/>
                    <a:pt x="369" y="230"/>
                    <a:pt x="369" y="230"/>
                  </a:cubicBezTo>
                  <a:cubicBezTo>
                    <a:pt x="387" y="234"/>
                    <a:pt x="387" y="234"/>
                    <a:pt x="387" y="234"/>
                  </a:cubicBezTo>
                  <a:cubicBezTo>
                    <a:pt x="406" y="247"/>
                    <a:pt x="406" y="247"/>
                    <a:pt x="406" y="247"/>
                  </a:cubicBezTo>
                  <a:cubicBezTo>
                    <a:pt x="406" y="247"/>
                    <a:pt x="421" y="242"/>
                    <a:pt x="422" y="242"/>
                  </a:cubicBezTo>
                  <a:cubicBezTo>
                    <a:pt x="422" y="242"/>
                    <a:pt x="424" y="251"/>
                    <a:pt x="424" y="251"/>
                  </a:cubicBezTo>
                  <a:cubicBezTo>
                    <a:pt x="435" y="243"/>
                    <a:pt x="435" y="243"/>
                    <a:pt x="435" y="243"/>
                  </a:cubicBezTo>
                  <a:cubicBezTo>
                    <a:pt x="441" y="244"/>
                    <a:pt x="441" y="244"/>
                    <a:pt x="441" y="244"/>
                  </a:cubicBezTo>
                  <a:cubicBezTo>
                    <a:pt x="429" y="264"/>
                    <a:pt x="429" y="264"/>
                    <a:pt x="429" y="264"/>
                  </a:cubicBezTo>
                  <a:cubicBezTo>
                    <a:pt x="411" y="282"/>
                    <a:pt x="411" y="282"/>
                    <a:pt x="411" y="282"/>
                  </a:cubicBezTo>
                  <a:cubicBezTo>
                    <a:pt x="404" y="282"/>
                    <a:pt x="404" y="282"/>
                    <a:pt x="404" y="282"/>
                  </a:cubicBezTo>
                  <a:cubicBezTo>
                    <a:pt x="401" y="277"/>
                    <a:pt x="401" y="277"/>
                    <a:pt x="401" y="277"/>
                  </a:cubicBezTo>
                  <a:cubicBezTo>
                    <a:pt x="407" y="269"/>
                    <a:pt x="407" y="269"/>
                    <a:pt x="407" y="269"/>
                  </a:cubicBezTo>
                  <a:cubicBezTo>
                    <a:pt x="390" y="274"/>
                    <a:pt x="390" y="274"/>
                    <a:pt x="390" y="274"/>
                  </a:cubicBezTo>
                  <a:cubicBezTo>
                    <a:pt x="382" y="280"/>
                    <a:pt x="382" y="280"/>
                    <a:pt x="382" y="280"/>
                  </a:cubicBezTo>
                  <a:cubicBezTo>
                    <a:pt x="376" y="275"/>
                    <a:pt x="376" y="275"/>
                    <a:pt x="376" y="275"/>
                  </a:cubicBezTo>
                  <a:cubicBezTo>
                    <a:pt x="357" y="284"/>
                    <a:pt x="357" y="284"/>
                    <a:pt x="357" y="284"/>
                  </a:cubicBezTo>
                  <a:cubicBezTo>
                    <a:pt x="345" y="292"/>
                    <a:pt x="345" y="292"/>
                    <a:pt x="345" y="292"/>
                  </a:cubicBezTo>
                  <a:cubicBezTo>
                    <a:pt x="339" y="306"/>
                    <a:pt x="339" y="306"/>
                    <a:pt x="339" y="306"/>
                  </a:cubicBezTo>
                  <a:cubicBezTo>
                    <a:pt x="370" y="284"/>
                    <a:pt x="370" y="284"/>
                    <a:pt x="370" y="284"/>
                  </a:cubicBezTo>
                  <a:cubicBezTo>
                    <a:pt x="394" y="284"/>
                    <a:pt x="394" y="284"/>
                    <a:pt x="394" y="284"/>
                  </a:cubicBezTo>
                  <a:cubicBezTo>
                    <a:pt x="403" y="289"/>
                    <a:pt x="403" y="289"/>
                    <a:pt x="403" y="289"/>
                  </a:cubicBezTo>
                  <a:cubicBezTo>
                    <a:pt x="396" y="295"/>
                    <a:pt x="396" y="295"/>
                    <a:pt x="396" y="295"/>
                  </a:cubicBezTo>
                  <a:cubicBezTo>
                    <a:pt x="385" y="304"/>
                    <a:pt x="385" y="304"/>
                    <a:pt x="385" y="304"/>
                  </a:cubicBezTo>
                  <a:cubicBezTo>
                    <a:pt x="385" y="311"/>
                    <a:pt x="385" y="311"/>
                    <a:pt x="385" y="311"/>
                  </a:cubicBezTo>
                  <a:cubicBezTo>
                    <a:pt x="375" y="312"/>
                    <a:pt x="375" y="312"/>
                    <a:pt x="375" y="312"/>
                  </a:cubicBezTo>
                  <a:cubicBezTo>
                    <a:pt x="372" y="318"/>
                    <a:pt x="372" y="318"/>
                    <a:pt x="372" y="318"/>
                  </a:cubicBezTo>
                  <a:cubicBezTo>
                    <a:pt x="362" y="316"/>
                    <a:pt x="362" y="316"/>
                    <a:pt x="362" y="316"/>
                  </a:cubicBezTo>
                  <a:cubicBezTo>
                    <a:pt x="364" y="324"/>
                    <a:pt x="364" y="324"/>
                    <a:pt x="364" y="324"/>
                  </a:cubicBezTo>
                  <a:cubicBezTo>
                    <a:pt x="359" y="329"/>
                    <a:pt x="359" y="329"/>
                    <a:pt x="359" y="329"/>
                  </a:cubicBezTo>
                  <a:cubicBezTo>
                    <a:pt x="353" y="324"/>
                    <a:pt x="353" y="324"/>
                    <a:pt x="353" y="324"/>
                  </a:cubicBezTo>
                  <a:cubicBezTo>
                    <a:pt x="337" y="325"/>
                    <a:pt x="337" y="325"/>
                    <a:pt x="337" y="325"/>
                  </a:cubicBezTo>
                  <a:cubicBezTo>
                    <a:pt x="357" y="332"/>
                    <a:pt x="357" y="332"/>
                    <a:pt x="357" y="332"/>
                  </a:cubicBezTo>
                  <a:cubicBezTo>
                    <a:pt x="370" y="334"/>
                    <a:pt x="370" y="334"/>
                    <a:pt x="370" y="334"/>
                  </a:cubicBezTo>
                  <a:cubicBezTo>
                    <a:pt x="392" y="318"/>
                    <a:pt x="392" y="318"/>
                    <a:pt x="392" y="318"/>
                  </a:cubicBezTo>
                  <a:cubicBezTo>
                    <a:pt x="391" y="310"/>
                    <a:pt x="391" y="310"/>
                    <a:pt x="391" y="310"/>
                  </a:cubicBezTo>
                  <a:cubicBezTo>
                    <a:pt x="400" y="307"/>
                    <a:pt x="400" y="307"/>
                    <a:pt x="400" y="307"/>
                  </a:cubicBezTo>
                  <a:cubicBezTo>
                    <a:pt x="405" y="311"/>
                    <a:pt x="405" y="311"/>
                    <a:pt x="405" y="311"/>
                  </a:cubicBezTo>
                  <a:cubicBezTo>
                    <a:pt x="405" y="311"/>
                    <a:pt x="437" y="308"/>
                    <a:pt x="437" y="308"/>
                  </a:cubicBezTo>
                  <a:cubicBezTo>
                    <a:pt x="437" y="307"/>
                    <a:pt x="450" y="298"/>
                    <a:pt x="450" y="298"/>
                  </a:cubicBezTo>
                  <a:cubicBezTo>
                    <a:pt x="463" y="310"/>
                    <a:pt x="463" y="310"/>
                    <a:pt x="463" y="310"/>
                  </a:cubicBezTo>
                  <a:cubicBezTo>
                    <a:pt x="480" y="294"/>
                    <a:pt x="480" y="294"/>
                    <a:pt x="480" y="294"/>
                  </a:cubicBezTo>
                  <a:cubicBezTo>
                    <a:pt x="492" y="293"/>
                    <a:pt x="492" y="293"/>
                    <a:pt x="492" y="293"/>
                  </a:cubicBezTo>
                  <a:cubicBezTo>
                    <a:pt x="505" y="290"/>
                    <a:pt x="505" y="290"/>
                    <a:pt x="505" y="290"/>
                  </a:cubicBezTo>
                  <a:cubicBezTo>
                    <a:pt x="536" y="310"/>
                    <a:pt x="536" y="310"/>
                    <a:pt x="536" y="310"/>
                  </a:cubicBezTo>
                  <a:cubicBezTo>
                    <a:pt x="550" y="315"/>
                    <a:pt x="550" y="315"/>
                    <a:pt x="550" y="315"/>
                  </a:cubicBezTo>
                  <a:cubicBezTo>
                    <a:pt x="554" y="311"/>
                    <a:pt x="554" y="311"/>
                    <a:pt x="554" y="311"/>
                  </a:cubicBezTo>
                  <a:cubicBezTo>
                    <a:pt x="562" y="314"/>
                    <a:pt x="562" y="314"/>
                    <a:pt x="562" y="314"/>
                  </a:cubicBezTo>
                  <a:cubicBezTo>
                    <a:pt x="567" y="306"/>
                    <a:pt x="567" y="306"/>
                    <a:pt x="567" y="306"/>
                  </a:cubicBezTo>
                  <a:cubicBezTo>
                    <a:pt x="576" y="307"/>
                    <a:pt x="576" y="307"/>
                    <a:pt x="576" y="307"/>
                  </a:cubicBezTo>
                  <a:cubicBezTo>
                    <a:pt x="580" y="314"/>
                    <a:pt x="580" y="314"/>
                    <a:pt x="580" y="314"/>
                  </a:cubicBezTo>
                  <a:cubicBezTo>
                    <a:pt x="585" y="312"/>
                    <a:pt x="585" y="312"/>
                    <a:pt x="585" y="312"/>
                  </a:cubicBezTo>
                  <a:cubicBezTo>
                    <a:pt x="585" y="312"/>
                    <a:pt x="598" y="317"/>
                    <a:pt x="598" y="317"/>
                  </a:cubicBezTo>
                  <a:cubicBezTo>
                    <a:pt x="598" y="317"/>
                    <a:pt x="600" y="319"/>
                    <a:pt x="600" y="319"/>
                  </a:cubicBezTo>
                  <a:cubicBezTo>
                    <a:pt x="605" y="316"/>
                    <a:pt x="605" y="316"/>
                    <a:pt x="605" y="316"/>
                  </a:cubicBezTo>
                  <a:cubicBezTo>
                    <a:pt x="619" y="321"/>
                    <a:pt x="619" y="321"/>
                    <a:pt x="619" y="321"/>
                  </a:cubicBezTo>
                  <a:cubicBezTo>
                    <a:pt x="622" y="327"/>
                    <a:pt x="622" y="327"/>
                    <a:pt x="622" y="327"/>
                  </a:cubicBezTo>
                  <a:cubicBezTo>
                    <a:pt x="651" y="329"/>
                    <a:pt x="651" y="329"/>
                    <a:pt x="651" y="329"/>
                  </a:cubicBezTo>
                  <a:cubicBezTo>
                    <a:pt x="658" y="325"/>
                    <a:pt x="658" y="325"/>
                    <a:pt x="658" y="325"/>
                  </a:cubicBezTo>
                  <a:cubicBezTo>
                    <a:pt x="666" y="331"/>
                    <a:pt x="666" y="331"/>
                    <a:pt x="666" y="331"/>
                  </a:cubicBezTo>
                  <a:cubicBezTo>
                    <a:pt x="677" y="330"/>
                    <a:pt x="677" y="330"/>
                    <a:pt x="677" y="330"/>
                  </a:cubicBezTo>
                  <a:cubicBezTo>
                    <a:pt x="684" y="324"/>
                    <a:pt x="684" y="324"/>
                    <a:pt x="684" y="324"/>
                  </a:cubicBezTo>
                  <a:cubicBezTo>
                    <a:pt x="702" y="329"/>
                    <a:pt x="702" y="329"/>
                    <a:pt x="702" y="329"/>
                  </a:cubicBezTo>
                  <a:cubicBezTo>
                    <a:pt x="723" y="365"/>
                    <a:pt x="723" y="365"/>
                    <a:pt x="723" y="365"/>
                  </a:cubicBezTo>
                  <a:cubicBezTo>
                    <a:pt x="727" y="388"/>
                    <a:pt x="727" y="388"/>
                    <a:pt x="727" y="388"/>
                  </a:cubicBezTo>
                  <a:lnTo>
                    <a:pt x="722" y="394"/>
                  </a:ln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8" name="Freeform 418">
              <a:extLst>
                <a:ext uri="{FF2B5EF4-FFF2-40B4-BE49-F238E27FC236}">
                  <a16:creationId xmlns:a16="http://schemas.microsoft.com/office/drawing/2014/main" id="{7679B664-972E-3743-8928-C87E6833A35A}"/>
                </a:ext>
              </a:extLst>
            </p:cNvPr>
            <p:cNvSpPr>
              <a:spLocks/>
            </p:cNvSpPr>
            <p:nvPr/>
          </p:nvSpPr>
          <p:spPr bwMode="auto">
            <a:xfrm>
              <a:off x="16261253" y="5909912"/>
              <a:ext cx="77665" cy="77665"/>
            </a:xfrm>
            <a:custGeom>
              <a:avLst/>
              <a:gdLst>
                <a:gd name="T0" fmla="*/ 34 w 34"/>
                <a:gd name="T1" fmla="*/ 6 h 34"/>
                <a:gd name="T2" fmla="*/ 22 w 34"/>
                <a:gd name="T3" fmla="*/ 34 h 34"/>
                <a:gd name="T4" fmla="*/ 0 w 34"/>
                <a:gd name="T5" fmla="*/ 0 h 34"/>
                <a:gd name="T6" fmla="*/ 34 w 34"/>
                <a:gd name="T7" fmla="*/ 6 h 34"/>
              </a:gdLst>
              <a:ahLst/>
              <a:cxnLst>
                <a:cxn ang="0">
                  <a:pos x="T0" y="T1"/>
                </a:cxn>
                <a:cxn ang="0">
                  <a:pos x="T2" y="T3"/>
                </a:cxn>
                <a:cxn ang="0">
                  <a:pos x="T4" y="T5"/>
                </a:cxn>
                <a:cxn ang="0">
                  <a:pos x="T6" y="T7"/>
                </a:cxn>
              </a:cxnLst>
              <a:rect l="0" t="0" r="r" b="b"/>
              <a:pathLst>
                <a:path w="34" h="34">
                  <a:moveTo>
                    <a:pt x="34" y="6"/>
                  </a:moveTo>
                  <a:lnTo>
                    <a:pt x="22" y="34"/>
                  </a:lnTo>
                  <a:lnTo>
                    <a:pt x="0" y="0"/>
                  </a:lnTo>
                  <a:lnTo>
                    <a:pt x="34" y="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29" name="Freeform 419">
              <a:extLst>
                <a:ext uri="{FF2B5EF4-FFF2-40B4-BE49-F238E27FC236}">
                  <a16:creationId xmlns:a16="http://schemas.microsoft.com/office/drawing/2014/main" id="{28287341-735F-CE40-9D47-57B0FA3EAA73}"/>
                </a:ext>
              </a:extLst>
            </p:cNvPr>
            <p:cNvSpPr>
              <a:spLocks/>
            </p:cNvSpPr>
            <p:nvPr/>
          </p:nvSpPr>
          <p:spPr bwMode="auto">
            <a:xfrm>
              <a:off x="17608971" y="2666250"/>
              <a:ext cx="27411" cy="27411"/>
            </a:xfrm>
            <a:custGeom>
              <a:avLst/>
              <a:gdLst>
                <a:gd name="T0" fmla="*/ 8 w 12"/>
                <a:gd name="T1" fmla="*/ 2 h 12"/>
                <a:gd name="T2" fmla="*/ 12 w 12"/>
                <a:gd name="T3" fmla="*/ 10 h 12"/>
                <a:gd name="T4" fmla="*/ 4 w 12"/>
                <a:gd name="T5" fmla="*/ 12 h 12"/>
                <a:gd name="T6" fmla="*/ 0 w 12"/>
                <a:gd name="T7" fmla="*/ 0 h 12"/>
                <a:gd name="T8" fmla="*/ 8 w 12"/>
                <a:gd name="T9" fmla="*/ 2 h 12"/>
              </a:gdLst>
              <a:ahLst/>
              <a:cxnLst>
                <a:cxn ang="0">
                  <a:pos x="T0" y="T1"/>
                </a:cxn>
                <a:cxn ang="0">
                  <a:pos x="T2" y="T3"/>
                </a:cxn>
                <a:cxn ang="0">
                  <a:pos x="T4" y="T5"/>
                </a:cxn>
                <a:cxn ang="0">
                  <a:pos x="T6" y="T7"/>
                </a:cxn>
                <a:cxn ang="0">
                  <a:pos x="T8" y="T9"/>
                </a:cxn>
              </a:cxnLst>
              <a:rect l="0" t="0" r="r" b="b"/>
              <a:pathLst>
                <a:path w="12" h="12">
                  <a:moveTo>
                    <a:pt x="8" y="2"/>
                  </a:moveTo>
                  <a:lnTo>
                    <a:pt x="12" y="10"/>
                  </a:lnTo>
                  <a:lnTo>
                    <a:pt x="4" y="12"/>
                  </a:lnTo>
                  <a:lnTo>
                    <a:pt x="0" y="0"/>
                  </a:lnTo>
                  <a:lnTo>
                    <a:pt x="8" y="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30" name="Freeform 420">
              <a:extLst>
                <a:ext uri="{FF2B5EF4-FFF2-40B4-BE49-F238E27FC236}">
                  <a16:creationId xmlns:a16="http://schemas.microsoft.com/office/drawing/2014/main" id="{A74F2A0B-F0F9-BB45-AED2-58467CF76A0A}"/>
                </a:ext>
              </a:extLst>
            </p:cNvPr>
            <p:cNvSpPr>
              <a:spLocks/>
            </p:cNvSpPr>
            <p:nvPr/>
          </p:nvSpPr>
          <p:spPr bwMode="auto">
            <a:xfrm>
              <a:off x="17558717" y="2620565"/>
              <a:ext cx="41116" cy="31980"/>
            </a:xfrm>
            <a:custGeom>
              <a:avLst/>
              <a:gdLst>
                <a:gd name="T0" fmla="*/ 9 w 9"/>
                <a:gd name="T1" fmla="*/ 7 h 7"/>
                <a:gd name="T2" fmla="*/ 9 w 9"/>
                <a:gd name="T3" fmla="*/ 1 h 7"/>
                <a:gd name="T4" fmla="*/ 0 w 9"/>
                <a:gd name="T5" fmla="*/ 0 h 7"/>
                <a:gd name="T6" fmla="*/ 2 w 9"/>
                <a:gd name="T7" fmla="*/ 5 h 7"/>
                <a:gd name="T8" fmla="*/ 9 w 9"/>
                <a:gd name="T9" fmla="*/ 7 h 7"/>
              </a:gdLst>
              <a:ahLst/>
              <a:cxnLst>
                <a:cxn ang="0">
                  <a:pos x="T0" y="T1"/>
                </a:cxn>
                <a:cxn ang="0">
                  <a:pos x="T2" y="T3"/>
                </a:cxn>
                <a:cxn ang="0">
                  <a:pos x="T4" y="T5"/>
                </a:cxn>
                <a:cxn ang="0">
                  <a:pos x="T6" y="T7"/>
                </a:cxn>
                <a:cxn ang="0">
                  <a:pos x="T8" y="T9"/>
                </a:cxn>
              </a:cxnLst>
              <a:rect l="0" t="0" r="r" b="b"/>
              <a:pathLst>
                <a:path w="9" h="7">
                  <a:moveTo>
                    <a:pt x="9" y="7"/>
                  </a:moveTo>
                  <a:cubicBezTo>
                    <a:pt x="9" y="1"/>
                    <a:pt x="9" y="1"/>
                    <a:pt x="9" y="1"/>
                  </a:cubicBezTo>
                  <a:cubicBezTo>
                    <a:pt x="9" y="1"/>
                    <a:pt x="0" y="0"/>
                    <a:pt x="0" y="0"/>
                  </a:cubicBezTo>
                  <a:cubicBezTo>
                    <a:pt x="0" y="1"/>
                    <a:pt x="2" y="5"/>
                    <a:pt x="2" y="5"/>
                  </a:cubicBezTo>
                  <a:lnTo>
                    <a:pt x="9" y="7"/>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31" name="Freeform 421">
              <a:extLst>
                <a:ext uri="{FF2B5EF4-FFF2-40B4-BE49-F238E27FC236}">
                  <a16:creationId xmlns:a16="http://schemas.microsoft.com/office/drawing/2014/main" id="{04292369-805E-EC4F-8831-BB9677B82F3C}"/>
                </a:ext>
              </a:extLst>
            </p:cNvPr>
            <p:cNvSpPr>
              <a:spLocks/>
            </p:cNvSpPr>
            <p:nvPr/>
          </p:nvSpPr>
          <p:spPr bwMode="auto">
            <a:xfrm>
              <a:off x="17732322" y="2319041"/>
              <a:ext cx="41116" cy="36548"/>
            </a:xfrm>
            <a:custGeom>
              <a:avLst/>
              <a:gdLst>
                <a:gd name="T0" fmla="*/ 14 w 18"/>
                <a:gd name="T1" fmla="*/ 16 h 16"/>
                <a:gd name="T2" fmla="*/ 10 w 18"/>
                <a:gd name="T3" fmla="*/ 12 h 16"/>
                <a:gd name="T4" fmla="*/ 0 w 18"/>
                <a:gd name="T5" fmla="*/ 6 h 16"/>
                <a:gd name="T6" fmla="*/ 4 w 18"/>
                <a:gd name="T7" fmla="*/ 2 h 16"/>
                <a:gd name="T8" fmla="*/ 6 w 18"/>
                <a:gd name="T9" fmla="*/ 0 h 16"/>
                <a:gd name="T10" fmla="*/ 18 w 18"/>
                <a:gd name="T11" fmla="*/ 8 h 16"/>
                <a:gd name="T12" fmla="*/ 14 w 1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4" y="16"/>
                  </a:moveTo>
                  <a:lnTo>
                    <a:pt x="10" y="12"/>
                  </a:lnTo>
                  <a:lnTo>
                    <a:pt x="0" y="6"/>
                  </a:lnTo>
                  <a:lnTo>
                    <a:pt x="4" y="2"/>
                  </a:lnTo>
                  <a:lnTo>
                    <a:pt x="6" y="0"/>
                  </a:lnTo>
                  <a:lnTo>
                    <a:pt x="18" y="8"/>
                  </a:lnTo>
                  <a:lnTo>
                    <a:pt x="14" y="1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3" name="Freeform 422">
              <a:extLst>
                <a:ext uri="{FF2B5EF4-FFF2-40B4-BE49-F238E27FC236}">
                  <a16:creationId xmlns:a16="http://schemas.microsoft.com/office/drawing/2014/main" id="{1C262DA3-46D0-0C4D-8AE8-514A987D7DE6}"/>
                </a:ext>
              </a:extLst>
            </p:cNvPr>
            <p:cNvSpPr>
              <a:spLocks/>
            </p:cNvSpPr>
            <p:nvPr/>
          </p:nvSpPr>
          <p:spPr bwMode="auto">
            <a:xfrm>
              <a:off x="17302879" y="5562703"/>
              <a:ext cx="27411" cy="27411"/>
            </a:xfrm>
            <a:custGeom>
              <a:avLst/>
              <a:gdLst>
                <a:gd name="T0" fmla="*/ 10 w 12"/>
                <a:gd name="T1" fmla="*/ 10 h 12"/>
                <a:gd name="T2" fmla="*/ 0 w 12"/>
                <a:gd name="T3" fmla="*/ 12 h 12"/>
                <a:gd name="T4" fmla="*/ 0 w 12"/>
                <a:gd name="T5" fmla="*/ 0 h 12"/>
                <a:gd name="T6" fmla="*/ 12 w 12"/>
                <a:gd name="T7" fmla="*/ 0 h 12"/>
                <a:gd name="T8" fmla="*/ 10 w 12"/>
                <a:gd name="T9" fmla="*/ 10 h 12"/>
              </a:gdLst>
              <a:ahLst/>
              <a:cxnLst>
                <a:cxn ang="0">
                  <a:pos x="T0" y="T1"/>
                </a:cxn>
                <a:cxn ang="0">
                  <a:pos x="T2" y="T3"/>
                </a:cxn>
                <a:cxn ang="0">
                  <a:pos x="T4" y="T5"/>
                </a:cxn>
                <a:cxn ang="0">
                  <a:pos x="T6" y="T7"/>
                </a:cxn>
                <a:cxn ang="0">
                  <a:pos x="T8" y="T9"/>
                </a:cxn>
              </a:cxnLst>
              <a:rect l="0" t="0" r="r" b="b"/>
              <a:pathLst>
                <a:path w="12" h="12">
                  <a:moveTo>
                    <a:pt x="10" y="10"/>
                  </a:moveTo>
                  <a:lnTo>
                    <a:pt x="0" y="12"/>
                  </a:lnTo>
                  <a:lnTo>
                    <a:pt x="0" y="0"/>
                  </a:lnTo>
                  <a:lnTo>
                    <a:pt x="12" y="0"/>
                  </a:lnTo>
                  <a:lnTo>
                    <a:pt x="10" y="1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4" name="Freeform 423">
              <a:extLst>
                <a:ext uri="{FF2B5EF4-FFF2-40B4-BE49-F238E27FC236}">
                  <a16:creationId xmlns:a16="http://schemas.microsoft.com/office/drawing/2014/main" id="{3F1D4CF7-B3E0-B047-9D77-A1D77A3CE2A3}"/>
                </a:ext>
              </a:extLst>
            </p:cNvPr>
            <p:cNvSpPr>
              <a:spLocks/>
            </p:cNvSpPr>
            <p:nvPr/>
          </p:nvSpPr>
          <p:spPr bwMode="auto">
            <a:xfrm>
              <a:off x="17321154" y="5498743"/>
              <a:ext cx="45686" cy="50254"/>
            </a:xfrm>
            <a:custGeom>
              <a:avLst/>
              <a:gdLst>
                <a:gd name="T0" fmla="*/ 10 w 20"/>
                <a:gd name="T1" fmla="*/ 22 h 22"/>
                <a:gd name="T2" fmla="*/ 2 w 20"/>
                <a:gd name="T3" fmla="*/ 22 h 22"/>
                <a:gd name="T4" fmla="*/ 0 w 20"/>
                <a:gd name="T5" fmla="*/ 12 h 22"/>
                <a:gd name="T6" fmla="*/ 8 w 20"/>
                <a:gd name="T7" fmla="*/ 0 h 22"/>
                <a:gd name="T8" fmla="*/ 20 w 20"/>
                <a:gd name="T9" fmla="*/ 10 h 22"/>
                <a:gd name="T10" fmla="*/ 10 w 20"/>
                <a:gd name="T11" fmla="*/ 22 h 22"/>
              </a:gdLst>
              <a:ahLst/>
              <a:cxnLst>
                <a:cxn ang="0">
                  <a:pos x="T0" y="T1"/>
                </a:cxn>
                <a:cxn ang="0">
                  <a:pos x="T2" y="T3"/>
                </a:cxn>
                <a:cxn ang="0">
                  <a:pos x="T4" y="T5"/>
                </a:cxn>
                <a:cxn ang="0">
                  <a:pos x="T6" y="T7"/>
                </a:cxn>
                <a:cxn ang="0">
                  <a:pos x="T8" y="T9"/>
                </a:cxn>
                <a:cxn ang="0">
                  <a:pos x="T10" y="T11"/>
                </a:cxn>
              </a:cxnLst>
              <a:rect l="0" t="0" r="r" b="b"/>
              <a:pathLst>
                <a:path w="20" h="22">
                  <a:moveTo>
                    <a:pt x="10" y="22"/>
                  </a:moveTo>
                  <a:lnTo>
                    <a:pt x="2" y="22"/>
                  </a:lnTo>
                  <a:lnTo>
                    <a:pt x="0" y="12"/>
                  </a:lnTo>
                  <a:lnTo>
                    <a:pt x="8" y="0"/>
                  </a:lnTo>
                  <a:lnTo>
                    <a:pt x="20" y="10"/>
                  </a:lnTo>
                  <a:lnTo>
                    <a:pt x="10" y="2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5" name="Freeform 424">
              <a:extLst>
                <a:ext uri="{FF2B5EF4-FFF2-40B4-BE49-F238E27FC236}">
                  <a16:creationId xmlns:a16="http://schemas.microsoft.com/office/drawing/2014/main" id="{D2A0B216-7E61-7448-A950-CD6219820FFE}"/>
                </a:ext>
              </a:extLst>
            </p:cNvPr>
            <p:cNvSpPr>
              <a:spLocks/>
            </p:cNvSpPr>
            <p:nvPr/>
          </p:nvSpPr>
          <p:spPr bwMode="auto">
            <a:xfrm>
              <a:off x="16978513" y="5530723"/>
              <a:ext cx="205584" cy="370052"/>
            </a:xfrm>
            <a:custGeom>
              <a:avLst/>
              <a:gdLst>
                <a:gd name="T0" fmla="*/ 70 w 90"/>
                <a:gd name="T1" fmla="*/ 86 h 162"/>
                <a:gd name="T2" fmla="*/ 76 w 90"/>
                <a:gd name="T3" fmla="*/ 32 h 162"/>
                <a:gd name="T4" fmla="*/ 60 w 90"/>
                <a:gd name="T5" fmla="*/ 16 h 162"/>
                <a:gd name="T6" fmla="*/ 60 w 90"/>
                <a:gd name="T7" fmla="*/ 8 h 162"/>
                <a:gd name="T8" fmla="*/ 40 w 90"/>
                <a:gd name="T9" fmla="*/ 0 h 162"/>
                <a:gd name="T10" fmla="*/ 34 w 90"/>
                <a:gd name="T11" fmla="*/ 8 h 162"/>
                <a:gd name="T12" fmla="*/ 12 w 90"/>
                <a:gd name="T13" fmla="*/ 16 h 162"/>
                <a:gd name="T14" fmla="*/ 10 w 90"/>
                <a:gd name="T15" fmla="*/ 28 h 162"/>
                <a:gd name="T16" fmla="*/ 0 w 90"/>
                <a:gd name="T17" fmla="*/ 38 h 162"/>
                <a:gd name="T18" fmla="*/ 0 w 90"/>
                <a:gd name="T19" fmla="*/ 70 h 162"/>
                <a:gd name="T20" fmla="*/ 6 w 90"/>
                <a:gd name="T21" fmla="*/ 80 h 162"/>
                <a:gd name="T22" fmla="*/ 2 w 90"/>
                <a:gd name="T23" fmla="*/ 92 h 162"/>
                <a:gd name="T24" fmla="*/ 2 w 90"/>
                <a:gd name="T25" fmla="*/ 112 h 162"/>
                <a:gd name="T26" fmla="*/ 6 w 90"/>
                <a:gd name="T27" fmla="*/ 116 h 162"/>
                <a:gd name="T28" fmla="*/ 8 w 90"/>
                <a:gd name="T29" fmla="*/ 124 h 162"/>
                <a:gd name="T30" fmla="*/ 18 w 90"/>
                <a:gd name="T31" fmla="*/ 150 h 162"/>
                <a:gd name="T32" fmla="*/ 38 w 90"/>
                <a:gd name="T33" fmla="*/ 162 h 162"/>
                <a:gd name="T34" fmla="*/ 76 w 90"/>
                <a:gd name="T35" fmla="*/ 162 h 162"/>
                <a:gd name="T36" fmla="*/ 74 w 90"/>
                <a:gd name="T37" fmla="*/ 144 h 162"/>
                <a:gd name="T38" fmla="*/ 84 w 90"/>
                <a:gd name="T39" fmla="*/ 132 h 162"/>
                <a:gd name="T40" fmla="*/ 80 w 90"/>
                <a:gd name="T41" fmla="*/ 114 h 162"/>
                <a:gd name="T42" fmla="*/ 90 w 90"/>
                <a:gd name="T43" fmla="*/ 102 h 162"/>
                <a:gd name="T44" fmla="*/ 86 w 90"/>
                <a:gd name="T45" fmla="*/ 90 h 162"/>
                <a:gd name="T46" fmla="*/ 70 w 90"/>
                <a:gd name="T47" fmla="*/ 8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62">
                  <a:moveTo>
                    <a:pt x="70" y="86"/>
                  </a:moveTo>
                  <a:lnTo>
                    <a:pt x="76" y="32"/>
                  </a:lnTo>
                  <a:lnTo>
                    <a:pt x="60" y="16"/>
                  </a:lnTo>
                  <a:lnTo>
                    <a:pt x="60" y="8"/>
                  </a:lnTo>
                  <a:lnTo>
                    <a:pt x="40" y="0"/>
                  </a:lnTo>
                  <a:lnTo>
                    <a:pt x="34" y="8"/>
                  </a:lnTo>
                  <a:lnTo>
                    <a:pt x="12" y="16"/>
                  </a:lnTo>
                  <a:lnTo>
                    <a:pt x="10" y="28"/>
                  </a:lnTo>
                  <a:lnTo>
                    <a:pt x="0" y="38"/>
                  </a:lnTo>
                  <a:lnTo>
                    <a:pt x="0" y="70"/>
                  </a:lnTo>
                  <a:lnTo>
                    <a:pt x="6" y="80"/>
                  </a:lnTo>
                  <a:lnTo>
                    <a:pt x="2" y="92"/>
                  </a:lnTo>
                  <a:lnTo>
                    <a:pt x="2" y="112"/>
                  </a:lnTo>
                  <a:lnTo>
                    <a:pt x="6" y="116"/>
                  </a:lnTo>
                  <a:lnTo>
                    <a:pt x="8" y="124"/>
                  </a:lnTo>
                  <a:lnTo>
                    <a:pt x="18" y="150"/>
                  </a:lnTo>
                  <a:lnTo>
                    <a:pt x="38" y="162"/>
                  </a:lnTo>
                  <a:lnTo>
                    <a:pt x="76" y="162"/>
                  </a:lnTo>
                  <a:lnTo>
                    <a:pt x="74" y="144"/>
                  </a:lnTo>
                  <a:lnTo>
                    <a:pt x="84" y="132"/>
                  </a:lnTo>
                  <a:lnTo>
                    <a:pt x="80" y="114"/>
                  </a:lnTo>
                  <a:lnTo>
                    <a:pt x="90" y="102"/>
                  </a:lnTo>
                  <a:lnTo>
                    <a:pt x="86" y="90"/>
                  </a:lnTo>
                  <a:lnTo>
                    <a:pt x="70" y="8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6" name="Freeform 425">
              <a:extLst>
                <a:ext uri="{FF2B5EF4-FFF2-40B4-BE49-F238E27FC236}">
                  <a16:creationId xmlns:a16="http://schemas.microsoft.com/office/drawing/2014/main" id="{5D451343-8D38-4547-9DB1-41DF2FD2C2F2}"/>
                </a:ext>
              </a:extLst>
            </p:cNvPr>
            <p:cNvSpPr>
              <a:spLocks/>
            </p:cNvSpPr>
            <p:nvPr/>
          </p:nvSpPr>
          <p:spPr bwMode="auto">
            <a:xfrm>
              <a:off x="17174961" y="5439352"/>
              <a:ext cx="18275" cy="36548"/>
            </a:xfrm>
            <a:custGeom>
              <a:avLst/>
              <a:gdLst>
                <a:gd name="T0" fmla="*/ 0 w 8"/>
                <a:gd name="T1" fmla="*/ 0 h 16"/>
                <a:gd name="T2" fmla="*/ 8 w 8"/>
                <a:gd name="T3" fmla="*/ 16 h 16"/>
                <a:gd name="T4" fmla="*/ 0 w 8"/>
                <a:gd name="T5" fmla="*/ 14 h 16"/>
                <a:gd name="T6" fmla="*/ 0 w 8"/>
                <a:gd name="T7" fmla="*/ 0 h 16"/>
              </a:gdLst>
              <a:ahLst/>
              <a:cxnLst>
                <a:cxn ang="0">
                  <a:pos x="T0" y="T1"/>
                </a:cxn>
                <a:cxn ang="0">
                  <a:pos x="T2" y="T3"/>
                </a:cxn>
                <a:cxn ang="0">
                  <a:pos x="T4" y="T5"/>
                </a:cxn>
                <a:cxn ang="0">
                  <a:pos x="T6" y="T7"/>
                </a:cxn>
              </a:cxnLst>
              <a:rect l="0" t="0" r="r" b="b"/>
              <a:pathLst>
                <a:path w="8" h="16">
                  <a:moveTo>
                    <a:pt x="0" y="0"/>
                  </a:moveTo>
                  <a:lnTo>
                    <a:pt x="8" y="16"/>
                  </a:lnTo>
                  <a:lnTo>
                    <a:pt x="0" y="14"/>
                  </a:lnTo>
                  <a:lnTo>
                    <a:pt x="0"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7" name="Freeform 426">
              <a:extLst>
                <a:ext uri="{FF2B5EF4-FFF2-40B4-BE49-F238E27FC236}">
                  <a16:creationId xmlns:a16="http://schemas.microsoft.com/office/drawing/2014/main" id="{9CB8DF54-E2E5-C04E-8153-E56832B57D21}"/>
                </a:ext>
              </a:extLst>
            </p:cNvPr>
            <p:cNvSpPr>
              <a:spLocks/>
            </p:cNvSpPr>
            <p:nvPr/>
          </p:nvSpPr>
          <p:spPr bwMode="auto">
            <a:xfrm>
              <a:off x="17170391" y="5293159"/>
              <a:ext cx="123350" cy="274113"/>
            </a:xfrm>
            <a:custGeom>
              <a:avLst/>
              <a:gdLst>
                <a:gd name="T0" fmla="*/ 10 w 27"/>
                <a:gd name="T1" fmla="*/ 19 h 60"/>
                <a:gd name="T2" fmla="*/ 8 w 27"/>
                <a:gd name="T3" fmla="*/ 38 h 60"/>
                <a:gd name="T4" fmla="*/ 10 w 27"/>
                <a:gd name="T5" fmla="*/ 41 h 60"/>
                <a:gd name="T6" fmla="*/ 15 w 27"/>
                <a:gd name="T7" fmla="*/ 42 h 60"/>
                <a:gd name="T8" fmla="*/ 14 w 27"/>
                <a:gd name="T9" fmla="*/ 48 h 60"/>
                <a:gd name="T10" fmla="*/ 17 w 27"/>
                <a:gd name="T11" fmla="*/ 56 h 60"/>
                <a:gd name="T12" fmla="*/ 23 w 27"/>
                <a:gd name="T13" fmla="*/ 60 h 60"/>
                <a:gd name="T14" fmla="*/ 25 w 27"/>
                <a:gd name="T15" fmla="*/ 54 h 60"/>
                <a:gd name="T16" fmla="*/ 20 w 27"/>
                <a:gd name="T17" fmla="*/ 52 h 60"/>
                <a:gd name="T18" fmla="*/ 26 w 27"/>
                <a:gd name="T19" fmla="*/ 36 h 60"/>
                <a:gd name="T20" fmla="*/ 26 w 27"/>
                <a:gd name="T21" fmla="*/ 24 h 60"/>
                <a:gd name="T22" fmla="*/ 21 w 27"/>
                <a:gd name="T23" fmla="*/ 25 h 60"/>
                <a:gd name="T24" fmla="*/ 18 w 27"/>
                <a:gd name="T25" fmla="*/ 20 h 60"/>
                <a:gd name="T26" fmla="*/ 20 w 27"/>
                <a:gd name="T27" fmla="*/ 15 h 60"/>
                <a:gd name="T28" fmla="*/ 13 w 27"/>
                <a:gd name="T29" fmla="*/ 9 h 60"/>
                <a:gd name="T30" fmla="*/ 11 w 27"/>
                <a:gd name="T31" fmla="*/ 2 h 60"/>
                <a:gd name="T32" fmla="*/ 6 w 27"/>
                <a:gd name="T33" fmla="*/ 0 h 60"/>
                <a:gd name="T34" fmla="*/ 0 w 27"/>
                <a:gd name="T35" fmla="*/ 5 h 60"/>
                <a:gd name="T36" fmla="*/ 1 w 27"/>
                <a:gd name="T37" fmla="*/ 9 h 60"/>
                <a:gd name="T38" fmla="*/ 2 w 27"/>
                <a:gd name="T39" fmla="*/ 11 h 60"/>
                <a:gd name="T40" fmla="*/ 4 w 27"/>
                <a:gd name="T41" fmla="*/ 21 h 60"/>
                <a:gd name="T42" fmla="*/ 10 w 27"/>
                <a:gd name="T43"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60">
                  <a:moveTo>
                    <a:pt x="10" y="19"/>
                  </a:moveTo>
                  <a:cubicBezTo>
                    <a:pt x="8" y="38"/>
                    <a:pt x="8" y="38"/>
                    <a:pt x="8" y="38"/>
                  </a:cubicBezTo>
                  <a:cubicBezTo>
                    <a:pt x="10" y="41"/>
                    <a:pt x="10" y="41"/>
                    <a:pt x="10" y="41"/>
                  </a:cubicBezTo>
                  <a:cubicBezTo>
                    <a:pt x="15" y="42"/>
                    <a:pt x="15" y="42"/>
                    <a:pt x="15" y="42"/>
                  </a:cubicBezTo>
                  <a:cubicBezTo>
                    <a:pt x="14" y="48"/>
                    <a:pt x="14" y="48"/>
                    <a:pt x="14" y="48"/>
                  </a:cubicBezTo>
                  <a:cubicBezTo>
                    <a:pt x="17" y="56"/>
                    <a:pt x="17" y="56"/>
                    <a:pt x="17" y="56"/>
                  </a:cubicBezTo>
                  <a:cubicBezTo>
                    <a:pt x="23" y="60"/>
                    <a:pt x="23" y="60"/>
                    <a:pt x="23" y="60"/>
                  </a:cubicBezTo>
                  <a:cubicBezTo>
                    <a:pt x="25" y="54"/>
                    <a:pt x="25" y="54"/>
                    <a:pt x="25" y="54"/>
                  </a:cubicBezTo>
                  <a:cubicBezTo>
                    <a:pt x="20" y="52"/>
                    <a:pt x="20" y="52"/>
                    <a:pt x="20" y="52"/>
                  </a:cubicBezTo>
                  <a:cubicBezTo>
                    <a:pt x="20" y="52"/>
                    <a:pt x="26" y="36"/>
                    <a:pt x="26" y="36"/>
                  </a:cubicBezTo>
                  <a:cubicBezTo>
                    <a:pt x="27" y="36"/>
                    <a:pt x="26" y="24"/>
                    <a:pt x="26" y="24"/>
                  </a:cubicBezTo>
                  <a:cubicBezTo>
                    <a:pt x="21" y="25"/>
                    <a:pt x="21" y="25"/>
                    <a:pt x="21" y="25"/>
                  </a:cubicBezTo>
                  <a:cubicBezTo>
                    <a:pt x="18" y="20"/>
                    <a:pt x="18" y="20"/>
                    <a:pt x="18" y="20"/>
                  </a:cubicBezTo>
                  <a:cubicBezTo>
                    <a:pt x="20" y="15"/>
                    <a:pt x="20" y="15"/>
                    <a:pt x="20" y="15"/>
                  </a:cubicBezTo>
                  <a:cubicBezTo>
                    <a:pt x="13" y="9"/>
                    <a:pt x="13" y="9"/>
                    <a:pt x="13" y="9"/>
                  </a:cubicBezTo>
                  <a:cubicBezTo>
                    <a:pt x="11" y="2"/>
                    <a:pt x="11" y="2"/>
                    <a:pt x="11" y="2"/>
                  </a:cubicBezTo>
                  <a:cubicBezTo>
                    <a:pt x="6" y="0"/>
                    <a:pt x="6" y="0"/>
                    <a:pt x="6" y="0"/>
                  </a:cubicBezTo>
                  <a:cubicBezTo>
                    <a:pt x="0" y="5"/>
                    <a:pt x="0" y="5"/>
                    <a:pt x="0" y="5"/>
                  </a:cubicBezTo>
                  <a:cubicBezTo>
                    <a:pt x="1" y="9"/>
                    <a:pt x="1" y="9"/>
                    <a:pt x="1" y="9"/>
                  </a:cubicBezTo>
                  <a:cubicBezTo>
                    <a:pt x="2" y="11"/>
                    <a:pt x="2" y="11"/>
                    <a:pt x="2" y="11"/>
                  </a:cubicBezTo>
                  <a:cubicBezTo>
                    <a:pt x="4" y="21"/>
                    <a:pt x="4" y="21"/>
                    <a:pt x="4" y="21"/>
                  </a:cubicBezTo>
                  <a:lnTo>
                    <a:pt x="10" y="1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8" name="Freeform 427">
              <a:extLst>
                <a:ext uri="{FF2B5EF4-FFF2-40B4-BE49-F238E27FC236}">
                  <a16:creationId xmlns:a16="http://schemas.microsoft.com/office/drawing/2014/main" id="{B89E887F-22F4-D748-95F9-3D7C6D0EB098}"/>
                </a:ext>
              </a:extLst>
            </p:cNvPr>
            <p:cNvSpPr>
              <a:spLocks/>
            </p:cNvSpPr>
            <p:nvPr/>
          </p:nvSpPr>
          <p:spPr bwMode="auto">
            <a:xfrm>
              <a:off x="16708969" y="5571840"/>
              <a:ext cx="13705" cy="18275"/>
            </a:xfrm>
            <a:custGeom>
              <a:avLst/>
              <a:gdLst>
                <a:gd name="T0" fmla="*/ 6 w 6"/>
                <a:gd name="T1" fmla="*/ 8 h 8"/>
                <a:gd name="T2" fmla="*/ 6 w 6"/>
                <a:gd name="T3" fmla="*/ 0 h 8"/>
                <a:gd name="T4" fmla="*/ 0 w 6"/>
                <a:gd name="T5" fmla="*/ 6 h 8"/>
                <a:gd name="T6" fmla="*/ 6 w 6"/>
                <a:gd name="T7" fmla="*/ 8 h 8"/>
              </a:gdLst>
              <a:ahLst/>
              <a:cxnLst>
                <a:cxn ang="0">
                  <a:pos x="T0" y="T1"/>
                </a:cxn>
                <a:cxn ang="0">
                  <a:pos x="T2" y="T3"/>
                </a:cxn>
                <a:cxn ang="0">
                  <a:pos x="T4" y="T5"/>
                </a:cxn>
                <a:cxn ang="0">
                  <a:pos x="T6" y="T7"/>
                </a:cxn>
              </a:cxnLst>
              <a:rect l="0" t="0" r="r" b="b"/>
              <a:pathLst>
                <a:path w="6" h="8">
                  <a:moveTo>
                    <a:pt x="6" y="8"/>
                  </a:moveTo>
                  <a:lnTo>
                    <a:pt x="6" y="0"/>
                  </a:lnTo>
                  <a:lnTo>
                    <a:pt x="0" y="6"/>
                  </a:lnTo>
                  <a:lnTo>
                    <a:pt x="6" y="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49" name="Freeform 428">
              <a:extLst>
                <a:ext uri="{FF2B5EF4-FFF2-40B4-BE49-F238E27FC236}">
                  <a16:creationId xmlns:a16="http://schemas.microsoft.com/office/drawing/2014/main" id="{DD3694F9-B3AF-7B43-BEDC-3D2450AB4721}"/>
                </a:ext>
              </a:extLst>
            </p:cNvPr>
            <p:cNvSpPr>
              <a:spLocks/>
            </p:cNvSpPr>
            <p:nvPr/>
          </p:nvSpPr>
          <p:spPr bwMode="auto">
            <a:xfrm>
              <a:off x="16718107" y="5457626"/>
              <a:ext cx="59391" cy="100508"/>
            </a:xfrm>
            <a:custGeom>
              <a:avLst/>
              <a:gdLst>
                <a:gd name="T0" fmla="*/ 0 w 26"/>
                <a:gd name="T1" fmla="*/ 44 h 44"/>
                <a:gd name="T2" fmla="*/ 14 w 26"/>
                <a:gd name="T3" fmla="*/ 36 h 44"/>
                <a:gd name="T4" fmla="*/ 22 w 26"/>
                <a:gd name="T5" fmla="*/ 24 h 44"/>
                <a:gd name="T6" fmla="*/ 16 w 26"/>
                <a:gd name="T7" fmla="*/ 18 h 44"/>
                <a:gd name="T8" fmla="*/ 26 w 26"/>
                <a:gd name="T9" fmla="*/ 2 h 44"/>
                <a:gd name="T10" fmla="*/ 16 w 26"/>
                <a:gd name="T11" fmla="*/ 0 h 44"/>
                <a:gd name="T12" fmla="*/ 12 w 26"/>
                <a:gd name="T13" fmla="*/ 10 h 44"/>
                <a:gd name="T14" fmla="*/ 4 w 26"/>
                <a:gd name="T15" fmla="*/ 16 h 44"/>
                <a:gd name="T16" fmla="*/ 4 w 26"/>
                <a:gd name="T17" fmla="*/ 30 h 44"/>
                <a:gd name="T18" fmla="*/ 0 w 26"/>
                <a:gd name="T19" fmla="*/ 36 h 44"/>
                <a:gd name="T20" fmla="*/ 0 w 26"/>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4">
                  <a:moveTo>
                    <a:pt x="0" y="44"/>
                  </a:moveTo>
                  <a:lnTo>
                    <a:pt x="14" y="36"/>
                  </a:lnTo>
                  <a:lnTo>
                    <a:pt x="22" y="24"/>
                  </a:lnTo>
                  <a:lnTo>
                    <a:pt x="16" y="18"/>
                  </a:lnTo>
                  <a:lnTo>
                    <a:pt x="26" y="2"/>
                  </a:lnTo>
                  <a:lnTo>
                    <a:pt x="16" y="0"/>
                  </a:lnTo>
                  <a:lnTo>
                    <a:pt x="12" y="10"/>
                  </a:lnTo>
                  <a:lnTo>
                    <a:pt x="4" y="16"/>
                  </a:lnTo>
                  <a:lnTo>
                    <a:pt x="4" y="30"/>
                  </a:lnTo>
                  <a:lnTo>
                    <a:pt x="0" y="36"/>
                  </a:lnTo>
                  <a:lnTo>
                    <a:pt x="0" y="4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0" name="Freeform 429">
              <a:extLst>
                <a:ext uri="{FF2B5EF4-FFF2-40B4-BE49-F238E27FC236}">
                  <a16:creationId xmlns:a16="http://schemas.microsoft.com/office/drawing/2014/main" id="{7148F034-DB3E-B047-9E15-E9E8FC9CEB86}"/>
                </a:ext>
              </a:extLst>
            </p:cNvPr>
            <p:cNvSpPr>
              <a:spLocks/>
            </p:cNvSpPr>
            <p:nvPr/>
          </p:nvSpPr>
          <p:spPr bwMode="auto">
            <a:xfrm>
              <a:off x="16201862" y="5146966"/>
              <a:ext cx="347209" cy="420306"/>
            </a:xfrm>
            <a:custGeom>
              <a:avLst/>
              <a:gdLst>
                <a:gd name="T0" fmla="*/ 33 w 76"/>
                <a:gd name="T1" fmla="*/ 31 h 92"/>
                <a:gd name="T2" fmla="*/ 26 w 76"/>
                <a:gd name="T3" fmla="*/ 38 h 92"/>
                <a:gd name="T4" fmla="*/ 25 w 76"/>
                <a:gd name="T5" fmla="*/ 44 h 92"/>
                <a:gd name="T6" fmla="*/ 18 w 76"/>
                <a:gd name="T7" fmla="*/ 51 h 92"/>
                <a:gd name="T8" fmla="*/ 6 w 76"/>
                <a:gd name="T9" fmla="*/ 58 h 92"/>
                <a:gd name="T10" fmla="*/ 0 w 76"/>
                <a:gd name="T11" fmla="*/ 58 h 92"/>
                <a:gd name="T12" fmla="*/ 0 w 76"/>
                <a:gd name="T13" fmla="*/ 53 h 92"/>
                <a:gd name="T14" fmla="*/ 6 w 76"/>
                <a:gd name="T15" fmla="*/ 42 h 92"/>
                <a:gd name="T16" fmla="*/ 8 w 76"/>
                <a:gd name="T17" fmla="*/ 37 h 92"/>
                <a:gd name="T18" fmla="*/ 12 w 76"/>
                <a:gd name="T19" fmla="*/ 34 h 92"/>
                <a:gd name="T20" fmla="*/ 13 w 76"/>
                <a:gd name="T21" fmla="*/ 30 h 92"/>
                <a:gd name="T22" fmla="*/ 11 w 76"/>
                <a:gd name="T23" fmla="*/ 27 h 92"/>
                <a:gd name="T24" fmla="*/ 18 w 76"/>
                <a:gd name="T25" fmla="*/ 11 h 92"/>
                <a:gd name="T26" fmla="*/ 31 w 76"/>
                <a:gd name="T27" fmla="*/ 11 h 92"/>
                <a:gd name="T28" fmla="*/ 39 w 76"/>
                <a:gd name="T29" fmla="*/ 8 h 92"/>
                <a:gd name="T30" fmla="*/ 38 w 76"/>
                <a:gd name="T31" fmla="*/ 24 h 92"/>
                <a:gd name="T32" fmla="*/ 63 w 76"/>
                <a:gd name="T33" fmla="*/ 0 h 92"/>
                <a:gd name="T34" fmla="*/ 74 w 76"/>
                <a:gd name="T35" fmla="*/ 3 h 92"/>
                <a:gd name="T36" fmla="*/ 71 w 76"/>
                <a:gd name="T37" fmla="*/ 8 h 92"/>
                <a:gd name="T38" fmla="*/ 73 w 76"/>
                <a:gd name="T39" fmla="*/ 24 h 92"/>
                <a:gd name="T40" fmla="*/ 71 w 76"/>
                <a:gd name="T41" fmla="*/ 26 h 92"/>
                <a:gd name="T42" fmla="*/ 71 w 76"/>
                <a:gd name="T43" fmla="*/ 41 h 92"/>
                <a:gd name="T44" fmla="*/ 74 w 76"/>
                <a:gd name="T45" fmla="*/ 57 h 92"/>
                <a:gd name="T46" fmla="*/ 76 w 76"/>
                <a:gd name="T47" fmla="*/ 60 h 92"/>
                <a:gd name="T48" fmla="*/ 73 w 76"/>
                <a:gd name="T49" fmla="*/ 64 h 92"/>
                <a:gd name="T50" fmla="*/ 76 w 76"/>
                <a:gd name="T51" fmla="*/ 67 h 92"/>
                <a:gd name="T52" fmla="*/ 76 w 76"/>
                <a:gd name="T53" fmla="*/ 72 h 92"/>
                <a:gd name="T54" fmla="*/ 69 w 76"/>
                <a:gd name="T55" fmla="*/ 76 h 92"/>
                <a:gd name="T56" fmla="*/ 65 w 76"/>
                <a:gd name="T57" fmla="*/ 72 h 92"/>
                <a:gd name="T58" fmla="*/ 65 w 76"/>
                <a:gd name="T59" fmla="*/ 78 h 92"/>
                <a:gd name="T60" fmla="*/ 57 w 76"/>
                <a:gd name="T61" fmla="*/ 82 h 92"/>
                <a:gd name="T62" fmla="*/ 47 w 76"/>
                <a:gd name="T63" fmla="*/ 83 h 92"/>
                <a:gd name="T64" fmla="*/ 47 w 76"/>
                <a:gd name="T65" fmla="*/ 80 h 92"/>
                <a:gd name="T66" fmla="*/ 41 w 76"/>
                <a:gd name="T67" fmla="*/ 80 h 92"/>
                <a:gd name="T68" fmla="*/ 37 w 76"/>
                <a:gd name="T69" fmla="*/ 87 h 92"/>
                <a:gd name="T70" fmla="*/ 30 w 76"/>
                <a:gd name="T71" fmla="*/ 92 h 92"/>
                <a:gd name="T72" fmla="*/ 26 w 76"/>
                <a:gd name="T73" fmla="*/ 89 h 92"/>
                <a:gd name="T74" fmla="*/ 22 w 76"/>
                <a:gd name="T75" fmla="*/ 88 h 92"/>
                <a:gd name="T76" fmla="*/ 22 w 76"/>
                <a:gd name="T77" fmla="*/ 85 h 92"/>
                <a:gd name="T78" fmla="*/ 29 w 76"/>
                <a:gd name="T79" fmla="*/ 76 h 92"/>
                <a:gd name="T80" fmla="*/ 29 w 76"/>
                <a:gd name="T81" fmla="*/ 70 h 92"/>
                <a:gd name="T82" fmla="*/ 33 w 76"/>
                <a:gd name="T83" fmla="*/ 70 h 92"/>
                <a:gd name="T84" fmla="*/ 36 w 76"/>
                <a:gd name="T85" fmla="*/ 54 h 92"/>
                <a:gd name="T86" fmla="*/ 28 w 76"/>
                <a:gd name="T87" fmla="*/ 52 h 92"/>
                <a:gd name="T88" fmla="*/ 32 w 76"/>
                <a:gd name="T89" fmla="*/ 47 h 92"/>
                <a:gd name="T90" fmla="*/ 42 w 76"/>
                <a:gd name="T91" fmla="*/ 41 h 92"/>
                <a:gd name="T92" fmla="*/ 33 w 76"/>
                <a:gd name="T93" fmla="*/ 3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6" h="92">
                  <a:moveTo>
                    <a:pt x="33" y="31"/>
                  </a:moveTo>
                  <a:cubicBezTo>
                    <a:pt x="26" y="38"/>
                    <a:pt x="26" y="38"/>
                    <a:pt x="26" y="38"/>
                  </a:cubicBezTo>
                  <a:cubicBezTo>
                    <a:pt x="25" y="44"/>
                    <a:pt x="25" y="44"/>
                    <a:pt x="25" y="44"/>
                  </a:cubicBezTo>
                  <a:cubicBezTo>
                    <a:pt x="18" y="51"/>
                    <a:pt x="18" y="51"/>
                    <a:pt x="18" y="51"/>
                  </a:cubicBezTo>
                  <a:cubicBezTo>
                    <a:pt x="6" y="58"/>
                    <a:pt x="6" y="58"/>
                    <a:pt x="6" y="58"/>
                  </a:cubicBezTo>
                  <a:cubicBezTo>
                    <a:pt x="0" y="58"/>
                    <a:pt x="0" y="58"/>
                    <a:pt x="0" y="58"/>
                  </a:cubicBezTo>
                  <a:cubicBezTo>
                    <a:pt x="0" y="53"/>
                    <a:pt x="0" y="53"/>
                    <a:pt x="0" y="53"/>
                  </a:cubicBezTo>
                  <a:cubicBezTo>
                    <a:pt x="6" y="42"/>
                    <a:pt x="6" y="42"/>
                    <a:pt x="6" y="42"/>
                  </a:cubicBezTo>
                  <a:cubicBezTo>
                    <a:pt x="8" y="37"/>
                    <a:pt x="8" y="37"/>
                    <a:pt x="8" y="37"/>
                  </a:cubicBezTo>
                  <a:cubicBezTo>
                    <a:pt x="12" y="34"/>
                    <a:pt x="12" y="34"/>
                    <a:pt x="12" y="34"/>
                  </a:cubicBezTo>
                  <a:cubicBezTo>
                    <a:pt x="13" y="30"/>
                    <a:pt x="13" y="30"/>
                    <a:pt x="13" y="30"/>
                  </a:cubicBezTo>
                  <a:cubicBezTo>
                    <a:pt x="11" y="27"/>
                    <a:pt x="11" y="27"/>
                    <a:pt x="11" y="27"/>
                  </a:cubicBezTo>
                  <a:cubicBezTo>
                    <a:pt x="18" y="11"/>
                    <a:pt x="18" y="11"/>
                    <a:pt x="18" y="11"/>
                  </a:cubicBezTo>
                  <a:cubicBezTo>
                    <a:pt x="31" y="11"/>
                    <a:pt x="31" y="11"/>
                    <a:pt x="31" y="11"/>
                  </a:cubicBezTo>
                  <a:cubicBezTo>
                    <a:pt x="39" y="8"/>
                    <a:pt x="39" y="8"/>
                    <a:pt x="39" y="8"/>
                  </a:cubicBezTo>
                  <a:cubicBezTo>
                    <a:pt x="38" y="24"/>
                    <a:pt x="38" y="24"/>
                    <a:pt x="38" y="24"/>
                  </a:cubicBezTo>
                  <a:cubicBezTo>
                    <a:pt x="63" y="0"/>
                    <a:pt x="63" y="0"/>
                    <a:pt x="63" y="0"/>
                  </a:cubicBezTo>
                  <a:cubicBezTo>
                    <a:pt x="74" y="3"/>
                    <a:pt x="74" y="3"/>
                    <a:pt x="74" y="3"/>
                  </a:cubicBezTo>
                  <a:cubicBezTo>
                    <a:pt x="71" y="8"/>
                    <a:pt x="71" y="8"/>
                    <a:pt x="71" y="8"/>
                  </a:cubicBezTo>
                  <a:cubicBezTo>
                    <a:pt x="73" y="24"/>
                    <a:pt x="73" y="24"/>
                    <a:pt x="73" y="24"/>
                  </a:cubicBezTo>
                  <a:cubicBezTo>
                    <a:pt x="71" y="26"/>
                    <a:pt x="71" y="26"/>
                    <a:pt x="71" y="26"/>
                  </a:cubicBezTo>
                  <a:cubicBezTo>
                    <a:pt x="71" y="41"/>
                    <a:pt x="71" y="41"/>
                    <a:pt x="71" y="41"/>
                  </a:cubicBezTo>
                  <a:cubicBezTo>
                    <a:pt x="74" y="57"/>
                    <a:pt x="74" y="57"/>
                    <a:pt x="74" y="57"/>
                  </a:cubicBezTo>
                  <a:cubicBezTo>
                    <a:pt x="76" y="60"/>
                    <a:pt x="76" y="60"/>
                    <a:pt x="76" y="60"/>
                  </a:cubicBezTo>
                  <a:cubicBezTo>
                    <a:pt x="73" y="64"/>
                    <a:pt x="73" y="64"/>
                    <a:pt x="73" y="64"/>
                  </a:cubicBezTo>
                  <a:cubicBezTo>
                    <a:pt x="76" y="67"/>
                    <a:pt x="76" y="67"/>
                    <a:pt x="76" y="67"/>
                  </a:cubicBezTo>
                  <a:cubicBezTo>
                    <a:pt x="76" y="72"/>
                    <a:pt x="76" y="72"/>
                    <a:pt x="76" y="72"/>
                  </a:cubicBezTo>
                  <a:cubicBezTo>
                    <a:pt x="69" y="76"/>
                    <a:pt x="69" y="76"/>
                    <a:pt x="69" y="76"/>
                  </a:cubicBezTo>
                  <a:cubicBezTo>
                    <a:pt x="65" y="72"/>
                    <a:pt x="65" y="72"/>
                    <a:pt x="65" y="72"/>
                  </a:cubicBezTo>
                  <a:cubicBezTo>
                    <a:pt x="65" y="78"/>
                    <a:pt x="65" y="78"/>
                    <a:pt x="65" y="78"/>
                  </a:cubicBezTo>
                  <a:cubicBezTo>
                    <a:pt x="57" y="82"/>
                    <a:pt x="57" y="82"/>
                    <a:pt x="57" y="82"/>
                  </a:cubicBezTo>
                  <a:cubicBezTo>
                    <a:pt x="47" y="83"/>
                    <a:pt x="47" y="83"/>
                    <a:pt x="47" y="83"/>
                  </a:cubicBezTo>
                  <a:cubicBezTo>
                    <a:pt x="47" y="80"/>
                    <a:pt x="47" y="80"/>
                    <a:pt x="47" y="80"/>
                  </a:cubicBezTo>
                  <a:cubicBezTo>
                    <a:pt x="41" y="80"/>
                    <a:pt x="41" y="80"/>
                    <a:pt x="41" y="80"/>
                  </a:cubicBezTo>
                  <a:cubicBezTo>
                    <a:pt x="37" y="87"/>
                    <a:pt x="37" y="87"/>
                    <a:pt x="37" y="87"/>
                  </a:cubicBezTo>
                  <a:cubicBezTo>
                    <a:pt x="30" y="92"/>
                    <a:pt x="30" y="92"/>
                    <a:pt x="30" y="92"/>
                  </a:cubicBezTo>
                  <a:cubicBezTo>
                    <a:pt x="26" y="89"/>
                    <a:pt x="26" y="89"/>
                    <a:pt x="26" y="89"/>
                  </a:cubicBezTo>
                  <a:cubicBezTo>
                    <a:pt x="22" y="88"/>
                    <a:pt x="22" y="88"/>
                    <a:pt x="22" y="88"/>
                  </a:cubicBezTo>
                  <a:cubicBezTo>
                    <a:pt x="22" y="85"/>
                    <a:pt x="22" y="85"/>
                    <a:pt x="22" y="85"/>
                  </a:cubicBezTo>
                  <a:cubicBezTo>
                    <a:pt x="29" y="76"/>
                    <a:pt x="29" y="76"/>
                    <a:pt x="29" y="76"/>
                  </a:cubicBezTo>
                  <a:cubicBezTo>
                    <a:pt x="29" y="70"/>
                    <a:pt x="29" y="70"/>
                    <a:pt x="29" y="70"/>
                  </a:cubicBezTo>
                  <a:cubicBezTo>
                    <a:pt x="33" y="70"/>
                    <a:pt x="33" y="70"/>
                    <a:pt x="33" y="70"/>
                  </a:cubicBezTo>
                  <a:cubicBezTo>
                    <a:pt x="36" y="54"/>
                    <a:pt x="36" y="54"/>
                    <a:pt x="36" y="54"/>
                  </a:cubicBezTo>
                  <a:cubicBezTo>
                    <a:pt x="36" y="54"/>
                    <a:pt x="28" y="52"/>
                    <a:pt x="28" y="52"/>
                  </a:cubicBezTo>
                  <a:cubicBezTo>
                    <a:pt x="28" y="52"/>
                    <a:pt x="32" y="47"/>
                    <a:pt x="32" y="47"/>
                  </a:cubicBezTo>
                  <a:cubicBezTo>
                    <a:pt x="42" y="41"/>
                    <a:pt x="42" y="41"/>
                    <a:pt x="42" y="41"/>
                  </a:cubicBezTo>
                  <a:lnTo>
                    <a:pt x="33" y="31"/>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1" name="Freeform 430">
              <a:extLst>
                <a:ext uri="{FF2B5EF4-FFF2-40B4-BE49-F238E27FC236}">
                  <a16:creationId xmlns:a16="http://schemas.microsoft.com/office/drawing/2014/main" id="{C208C8C3-E9E7-6D4A-B737-C836D1C7B489}"/>
                </a:ext>
              </a:extLst>
            </p:cNvPr>
            <p:cNvSpPr>
              <a:spLocks/>
            </p:cNvSpPr>
            <p:nvPr/>
          </p:nvSpPr>
          <p:spPr bwMode="auto">
            <a:xfrm>
              <a:off x="16539933" y="4936813"/>
              <a:ext cx="365483" cy="415737"/>
            </a:xfrm>
            <a:custGeom>
              <a:avLst/>
              <a:gdLst>
                <a:gd name="T0" fmla="*/ 23 w 80"/>
                <a:gd name="T1" fmla="*/ 82 h 91"/>
                <a:gd name="T2" fmla="*/ 14 w 80"/>
                <a:gd name="T3" fmla="*/ 91 h 91"/>
                <a:gd name="T4" fmla="*/ 14 w 80"/>
                <a:gd name="T5" fmla="*/ 87 h 91"/>
                <a:gd name="T6" fmla="*/ 6 w 80"/>
                <a:gd name="T7" fmla="*/ 85 h 91"/>
                <a:gd name="T8" fmla="*/ 0 w 80"/>
                <a:gd name="T9" fmla="*/ 79 h 91"/>
                <a:gd name="T10" fmla="*/ 0 w 80"/>
                <a:gd name="T11" fmla="*/ 72 h 91"/>
                <a:gd name="T12" fmla="*/ 2 w 80"/>
                <a:gd name="T13" fmla="*/ 68 h 91"/>
                <a:gd name="T14" fmla="*/ 1 w 80"/>
                <a:gd name="T15" fmla="*/ 63 h 91"/>
                <a:gd name="T16" fmla="*/ 3 w 80"/>
                <a:gd name="T17" fmla="*/ 61 h 91"/>
                <a:gd name="T18" fmla="*/ 4 w 80"/>
                <a:gd name="T19" fmla="*/ 56 h 91"/>
                <a:gd name="T20" fmla="*/ 10 w 80"/>
                <a:gd name="T21" fmla="*/ 49 h 91"/>
                <a:gd name="T22" fmla="*/ 25 w 80"/>
                <a:gd name="T23" fmla="*/ 44 h 91"/>
                <a:gd name="T24" fmla="*/ 29 w 80"/>
                <a:gd name="T25" fmla="*/ 46 h 91"/>
                <a:gd name="T26" fmla="*/ 32 w 80"/>
                <a:gd name="T27" fmla="*/ 44 h 91"/>
                <a:gd name="T28" fmla="*/ 39 w 80"/>
                <a:gd name="T29" fmla="*/ 44 h 91"/>
                <a:gd name="T30" fmla="*/ 40 w 80"/>
                <a:gd name="T31" fmla="*/ 40 h 91"/>
                <a:gd name="T32" fmla="*/ 36 w 80"/>
                <a:gd name="T33" fmla="*/ 39 h 91"/>
                <a:gd name="T34" fmla="*/ 30 w 80"/>
                <a:gd name="T35" fmla="*/ 42 h 91"/>
                <a:gd name="T36" fmla="*/ 21 w 80"/>
                <a:gd name="T37" fmla="*/ 36 h 91"/>
                <a:gd name="T38" fmla="*/ 31 w 80"/>
                <a:gd name="T39" fmla="*/ 26 h 91"/>
                <a:gd name="T40" fmla="*/ 33 w 80"/>
                <a:gd name="T41" fmla="*/ 21 h 91"/>
                <a:gd name="T42" fmla="*/ 38 w 80"/>
                <a:gd name="T43" fmla="*/ 22 h 91"/>
                <a:gd name="T44" fmla="*/ 42 w 80"/>
                <a:gd name="T45" fmla="*/ 16 h 91"/>
                <a:gd name="T46" fmla="*/ 63 w 80"/>
                <a:gd name="T47" fmla="*/ 9 h 91"/>
                <a:gd name="T48" fmla="*/ 69 w 80"/>
                <a:gd name="T49" fmla="*/ 1 h 91"/>
                <a:gd name="T50" fmla="*/ 71 w 80"/>
                <a:gd name="T51" fmla="*/ 3 h 91"/>
                <a:gd name="T52" fmla="*/ 74 w 80"/>
                <a:gd name="T53" fmla="*/ 0 h 91"/>
                <a:gd name="T54" fmla="*/ 80 w 80"/>
                <a:gd name="T55" fmla="*/ 0 h 91"/>
                <a:gd name="T56" fmla="*/ 80 w 80"/>
                <a:gd name="T57" fmla="*/ 8 h 91"/>
                <a:gd name="T58" fmla="*/ 76 w 80"/>
                <a:gd name="T59" fmla="*/ 11 h 91"/>
                <a:gd name="T60" fmla="*/ 72 w 80"/>
                <a:gd name="T61" fmla="*/ 17 h 91"/>
                <a:gd name="T62" fmla="*/ 67 w 80"/>
                <a:gd name="T63" fmla="*/ 18 h 91"/>
                <a:gd name="T64" fmla="*/ 66 w 80"/>
                <a:gd name="T65" fmla="*/ 23 h 91"/>
                <a:gd name="T66" fmla="*/ 58 w 80"/>
                <a:gd name="T67" fmla="*/ 34 h 91"/>
                <a:gd name="T68" fmla="*/ 55 w 80"/>
                <a:gd name="T69" fmla="*/ 35 h 91"/>
                <a:gd name="T70" fmla="*/ 50 w 80"/>
                <a:gd name="T71" fmla="*/ 41 h 91"/>
                <a:gd name="T72" fmla="*/ 50 w 80"/>
                <a:gd name="T73" fmla="*/ 45 h 91"/>
                <a:gd name="T74" fmla="*/ 45 w 80"/>
                <a:gd name="T75" fmla="*/ 45 h 91"/>
                <a:gd name="T76" fmla="*/ 38 w 80"/>
                <a:gd name="T77" fmla="*/ 65 h 91"/>
                <a:gd name="T78" fmla="*/ 34 w 80"/>
                <a:gd name="T79" fmla="*/ 64 h 91"/>
                <a:gd name="T80" fmla="*/ 34 w 80"/>
                <a:gd name="T81" fmla="*/ 68 h 91"/>
                <a:gd name="T82" fmla="*/ 29 w 80"/>
                <a:gd name="T83" fmla="*/ 68 h 91"/>
                <a:gd name="T84" fmla="*/ 22 w 80"/>
                <a:gd name="T85" fmla="*/ 77 h 91"/>
                <a:gd name="T86" fmla="*/ 23 w 80"/>
                <a:gd name="T87" fmla="*/ 8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 h="91">
                  <a:moveTo>
                    <a:pt x="23" y="82"/>
                  </a:moveTo>
                  <a:cubicBezTo>
                    <a:pt x="14" y="91"/>
                    <a:pt x="14" y="91"/>
                    <a:pt x="14" y="91"/>
                  </a:cubicBezTo>
                  <a:cubicBezTo>
                    <a:pt x="14" y="87"/>
                    <a:pt x="14" y="87"/>
                    <a:pt x="14" y="87"/>
                  </a:cubicBezTo>
                  <a:cubicBezTo>
                    <a:pt x="6" y="85"/>
                    <a:pt x="6" y="85"/>
                    <a:pt x="6" y="85"/>
                  </a:cubicBezTo>
                  <a:cubicBezTo>
                    <a:pt x="0" y="79"/>
                    <a:pt x="0" y="79"/>
                    <a:pt x="0" y="79"/>
                  </a:cubicBezTo>
                  <a:cubicBezTo>
                    <a:pt x="0" y="72"/>
                    <a:pt x="0" y="72"/>
                    <a:pt x="0" y="72"/>
                  </a:cubicBezTo>
                  <a:cubicBezTo>
                    <a:pt x="2" y="68"/>
                    <a:pt x="2" y="68"/>
                    <a:pt x="2" y="68"/>
                  </a:cubicBezTo>
                  <a:cubicBezTo>
                    <a:pt x="1" y="63"/>
                    <a:pt x="1" y="63"/>
                    <a:pt x="1" y="63"/>
                  </a:cubicBezTo>
                  <a:cubicBezTo>
                    <a:pt x="3" y="61"/>
                    <a:pt x="3" y="61"/>
                    <a:pt x="3" y="61"/>
                  </a:cubicBezTo>
                  <a:cubicBezTo>
                    <a:pt x="4" y="56"/>
                    <a:pt x="4" y="56"/>
                    <a:pt x="4" y="56"/>
                  </a:cubicBezTo>
                  <a:cubicBezTo>
                    <a:pt x="10" y="49"/>
                    <a:pt x="10" y="49"/>
                    <a:pt x="10" y="49"/>
                  </a:cubicBezTo>
                  <a:cubicBezTo>
                    <a:pt x="10" y="49"/>
                    <a:pt x="25" y="43"/>
                    <a:pt x="25" y="44"/>
                  </a:cubicBezTo>
                  <a:cubicBezTo>
                    <a:pt x="25" y="44"/>
                    <a:pt x="29" y="46"/>
                    <a:pt x="29" y="46"/>
                  </a:cubicBezTo>
                  <a:cubicBezTo>
                    <a:pt x="32" y="44"/>
                    <a:pt x="32" y="44"/>
                    <a:pt x="32" y="44"/>
                  </a:cubicBezTo>
                  <a:cubicBezTo>
                    <a:pt x="39" y="44"/>
                    <a:pt x="39" y="44"/>
                    <a:pt x="39" y="44"/>
                  </a:cubicBezTo>
                  <a:cubicBezTo>
                    <a:pt x="40" y="40"/>
                    <a:pt x="40" y="40"/>
                    <a:pt x="40" y="40"/>
                  </a:cubicBezTo>
                  <a:cubicBezTo>
                    <a:pt x="36" y="39"/>
                    <a:pt x="36" y="39"/>
                    <a:pt x="36" y="39"/>
                  </a:cubicBezTo>
                  <a:cubicBezTo>
                    <a:pt x="30" y="42"/>
                    <a:pt x="30" y="42"/>
                    <a:pt x="30" y="42"/>
                  </a:cubicBezTo>
                  <a:cubicBezTo>
                    <a:pt x="21" y="36"/>
                    <a:pt x="21" y="36"/>
                    <a:pt x="21" y="36"/>
                  </a:cubicBezTo>
                  <a:cubicBezTo>
                    <a:pt x="31" y="26"/>
                    <a:pt x="31" y="26"/>
                    <a:pt x="31" y="26"/>
                  </a:cubicBezTo>
                  <a:cubicBezTo>
                    <a:pt x="33" y="21"/>
                    <a:pt x="33" y="21"/>
                    <a:pt x="33" y="21"/>
                  </a:cubicBezTo>
                  <a:cubicBezTo>
                    <a:pt x="38" y="22"/>
                    <a:pt x="38" y="22"/>
                    <a:pt x="38" y="22"/>
                  </a:cubicBezTo>
                  <a:cubicBezTo>
                    <a:pt x="42" y="16"/>
                    <a:pt x="42" y="16"/>
                    <a:pt x="42" y="16"/>
                  </a:cubicBezTo>
                  <a:cubicBezTo>
                    <a:pt x="63" y="9"/>
                    <a:pt x="63" y="9"/>
                    <a:pt x="63" y="9"/>
                  </a:cubicBezTo>
                  <a:cubicBezTo>
                    <a:pt x="69" y="1"/>
                    <a:pt x="69" y="1"/>
                    <a:pt x="69" y="1"/>
                  </a:cubicBezTo>
                  <a:cubicBezTo>
                    <a:pt x="71" y="3"/>
                    <a:pt x="71" y="3"/>
                    <a:pt x="71" y="3"/>
                  </a:cubicBezTo>
                  <a:cubicBezTo>
                    <a:pt x="74" y="0"/>
                    <a:pt x="74" y="0"/>
                    <a:pt x="74" y="0"/>
                  </a:cubicBezTo>
                  <a:cubicBezTo>
                    <a:pt x="80" y="0"/>
                    <a:pt x="80" y="0"/>
                    <a:pt x="80" y="0"/>
                  </a:cubicBezTo>
                  <a:cubicBezTo>
                    <a:pt x="80" y="8"/>
                    <a:pt x="80" y="8"/>
                    <a:pt x="80" y="8"/>
                  </a:cubicBezTo>
                  <a:cubicBezTo>
                    <a:pt x="76" y="11"/>
                    <a:pt x="76" y="11"/>
                    <a:pt x="76" y="11"/>
                  </a:cubicBezTo>
                  <a:cubicBezTo>
                    <a:pt x="72" y="17"/>
                    <a:pt x="72" y="17"/>
                    <a:pt x="72" y="17"/>
                  </a:cubicBezTo>
                  <a:cubicBezTo>
                    <a:pt x="67" y="18"/>
                    <a:pt x="67" y="18"/>
                    <a:pt x="67" y="18"/>
                  </a:cubicBezTo>
                  <a:cubicBezTo>
                    <a:pt x="66" y="23"/>
                    <a:pt x="66" y="23"/>
                    <a:pt x="66" y="23"/>
                  </a:cubicBezTo>
                  <a:cubicBezTo>
                    <a:pt x="58" y="34"/>
                    <a:pt x="58" y="34"/>
                    <a:pt x="58" y="34"/>
                  </a:cubicBezTo>
                  <a:cubicBezTo>
                    <a:pt x="55" y="35"/>
                    <a:pt x="55" y="35"/>
                    <a:pt x="55" y="35"/>
                  </a:cubicBezTo>
                  <a:cubicBezTo>
                    <a:pt x="50" y="41"/>
                    <a:pt x="50" y="41"/>
                    <a:pt x="50" y="41"/>
                  </a:cubicBezTo>
                  <a:cubicBezTo>
                    <a:pt x="50" y="41"/>
                    <a:pt x="50" y="45"/>
                    <a:pt x="50" y="45"/>
                  </a:cubicBezTo>
                  <a:cubicBezTo>
                    <a:pt x="49" y="45"/>
                    <a:pt x="45" y="45"/>
                    <a:pt x="45" y="45"/>
                  </a:cubicBezTo>
                  <a:cubicBezTo>
                    <a:pt x="38" y="65"/>
                    <a:pt x="38" y="65"/>
                    <a:pt x="38" y="65"/>
                  </a:cubicBezTo>
                  <a:cubicBezTo>
                    <a:pt x="38" y="65"/>
                    <a:pt x="34" y="63"/>
                    <a:pt x="34" y="64"/>
                  </a:cubicBezTo>
                  <a:cubicBezTo>
                    <a:pt x="34" y="64"/>
                    <a:pt x="34" y="68"/>
                    <a:pt x="34" y="68"/>
                  </a:cubicBezTo>
                  <a:cubicBezTo>
                    <a:pt x="29" y="68"/>
                    <a:pt x="29" y="68"/>
                    <a:pt x="29" y="68"/>
                  </a:cubicBezTo>
                  <a:cubicBezTo>
                    <a:pt x="22" y="77"/>
                    <a:pt x="22" y="77"/>
                    <a:pt x="22" y="77"/>
                  </a:cubicBezTo>
                  <a:lnTo>
                    <a:pt x="23" y="8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2" name="Freeform 431">
              <a:extLst>
                <a:ext uri="{FF2B5EF4-FFF2-40B4-BE49-F238E27FC236}">
                  <a16:creationId xmlns:a16="http://schemas.microsoft.com/office/drawing/2014/main" id="{25FF9958-EE4B-9146-BDF3-AED30F7C4EDF}"/>
                </a:ext>
              </a:extLst>
            </p:cNvPr>
            <p:cNvSpPr>
              <a:spLocks/>
            </p:cNvSpPr>
            <p:nvPr/>
          </p:nvSpPr>
          <p:spPr bwMode="auto">
            <a:xfrm>
              <a:off x="16475974" y="5019047"/>
              <a:ext cx="27411" cy="27411"/>
            </a:xfrm>
            <a:custGeom>
              <a:avLst/>
              <a:gdLst>
                <a:gd name="T0" fmla="*/ 12 w 12"/>
                <a:gd name="T1" fmla="*/ 0 h 12"/>
                <a:gd name="T2" fmla="*/ 0 w 12"/>
                <a:gd name="T3" fmla="*/ 12 h 12"/>
                <a:gd name="T4" fmla="*/ 4 w 12"/>
                <a:gd name="T5" fmla="*/ 0 h 12"/>
                <a:gd name="T6" fmla="*/ 12 w 12"/>
                <a:gd name="T7" fmla="*/ 0 h 12"/>
              </a:gdLst>
              <a:ahLst/>
              <a:cxnLst>
                <a:cxn ang="0">
                  <a:pos x="T0" y="T1"/>
                </a:cxn>
                <a:cxn ang="0">
                  <a:pos x="T2" y="T3"/>
                </a:cxn>
                <a:cxn ang="0">
                  <a:pos x="T4" y="T5"/>
                </a:cxn>
                <a:cxn ang="0">
                  <a:pos x="T6" y="T7"/>
                </a:cxn>
              </a:cxnLst>
              <a:rect l="0" t="0" r="r" b="b"/>
              <a:pathLst>
                <a:path w="12" h="12">
                  <a:moveTo>
                    <a:pt x="12" y="0"/>
                  </a:moveTo>
                  <a:lnTo>
                    <a:pt x="0" y="12"/>
                  </a:lnTo>
                  <a:lnTo>
                    <a:pt x="4" y="0"/>
                  </a:lnTo>
                  <a:lnTo>
                    <a:pt x="12"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3" name="Freeform 432">
              <a:extLst>
                <a:ext uri="{FF2B5EF4-FFF2-40B4-BE49-F238E27FC236}">
                  <a16:creationId xmlns:a16="http://schemas.microsoft.com/office/drawing/2014/main" id="{FFE31611-6D50-9446-ACAB-30D9A755A7A5}"/>
                </a:ext>
              </a:extLst>
            </p:cNvPr>
            <p:cNvSpPr>
              <a:spLocks/>
            </p:cNvSpPr>
            <p:nvPr/>
          </p:nvSpPr>
          <p:spPr bwMode="auto">
            <a:xfrm>
              <a:off x="16466837" y="4891128"/>
              <a:ext cx="114213" cy="118782"/>
            </a:xfrm>
            <a:custGeom>
              <a:avLst/>
              <a:gdLst>
                <a:gd name="T0" fmla="*/ 26 w 50"/>
                <a:gd name="T1" fmla="*/ 52 h 52"/>
                <a:gd name="T2" fmla="*/ 16 w 50"/>
                <a:gd name="T3" fmla="*/ 50 h 52"/>
                <a:gd name="T4" fmla="*/ 0 w 50"/>
                <a:gd name="T5" fmla="*/ 46 h 52"/>
                <a:gd name="T6" fmla="*/ 2 w 50"/>
                <a:gd name="T7" fmla="*/ 36 h 52"/>
                <a:gd name="T8" fmla="*/ 48 w 50"/>
                <a:gd name="T9" fmla="*/ 0 h 52"/>
                <a:gd name="T10" fmla="*/ 50 w 50"/>
                <a:gd name="T11" fmla="*/ 14 h 52"/>
                <a:gd name="T12" fmla="*/ 26 w 50"/>
                <a:gd name="T13" fmla="*/ 38 h 52"/>
                <a:gd name="T14" fmla="*/ 26 w 50"/>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2">
                  <a:moveTo>
                    <a:pt x="26" y="52"/>
                  </a:moveTo>
                  <a:lnTo>
                    <a:pt x="16" y="50"/>
                  </a:lnTo>
                  <a:lnTo>
                    <a:pt x="0" y="46"/>
                  </a:lnTo>
                  <a:lnTo>
                    <a:pt x="2" y="36"/>
                  </a:lnTo>
                  <a:lnTo>
                    <a:pt x="48" y="0"/>
                  </a:lnTo>
                  <a:lnTo>
                    <a:pt x="50" y="14"/>
                  </a:lnTo>
                  <a:lnTo>
                    <a:pt x="26" y="38"/>
                  </a:lnTo>
                  <a:lnTo>
                    <a:pt x="26" y="5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4" name="Freeform 433">
              <a:extLst>
                <a:ext uri="{FF2B5EF4-FFF2-40B4-BE49-F238E27FC236}">
                  <a16:creationId xmlns:a16="http://schemas.microsoft.com/office/drawing/2014/main" id="{4D282032-84A2-D749-BA16-EB9C7E8B232B}"/>
                </a:ext>
              </a:extLst>
            </p:cNvPr>
            <p:cNvSpPr>
              <a:spLocks/>
            </p:cNvSpPr>
            <p:nvPr/>
          </p:nvSpPr>
          <p:spPr bwMode="auto">
            <a:xfrm>
              <a:off x="16873437" y="4868285"/>
              <a:ext cx="59391" cy="50254"/>
            </a:xfrm>
            <a:custGeom>
              <a:avLst/>
              <a:gdLst>
                <a:gd name="T0" fmla="*/ 10 w 26"/>
                <a:gd name="T1" fmla="*/ 8 h 22"/>
                <a:gd name="T2" fmla="*/ 18 w 26"/>
                <a:gd name="T3" fmla="*/ 0 h 22"/>
                <a:gd name="T4" fmla="*/ 26 w 26"/>
                <a:gd name="T5" fmla="*/ 4 h 22"/>
                <a:gd name="T6" fmla="*/ 24 w 26"/>
                <a:gd name="T7" fmla="*/ 18 h 22"/>
                <a:gd name="T8" fmla="*/ 18 w 26"/>
                <a:gd name="T9" fmla="*/ 18 h 22"/>
                <a:gd name="T10" fmla="*/ 8 w 26"/>
                <a:gd name="T11" fmla="*/ 22 h 22"/>
                <a:gd name="T12" fmla="*/ 0 w 26"/>
                <a:gd name="T13" fmla="*/ 16 h 22"/>
                <a:gd name="T14" fmla="*/ 2 w 26"/>
                <a:gd name="T15" fmla="*/ 6 h 22"/>
                <a:gd name="T16" fmla="*/ 10 w 26"/>
                <a:gd name="T1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2">
                  <a:moveTo>
                    <a:pt x="10" y="8"/>
                  </a:moveTo>
                  <a:lnTo>
                    <a:pt x="18" y="0"/>
                  </a:lnTo>
                  <a:lnTo>
                    <a:pt x="26" y="4"/>
                  </a:lnTo>
                  <a:lnTo>
                    <a:pt x="24" y="18"/>
                  </a:lnTo>
                  <a:lnTo>
                    <a:pt x="18" y="18"/>
                  </a:lnTo>
                  <a:lnTo>
                    <a:pt x="8" y="22"/>
                  </a:lnTo>
                  <a:lnTo>
                    <a:pt x="0" y="16"/>
                  </a:lnTo>
                  <a:lnTo>
                    <a:pt x="2" y="6"/>
                  </a:lnTo>
                  <a:lnTo>
                    <a:pt x="10" y="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5" name="Freeform 434">
              <a:extLst>
                <a:ext uri="{FF2B5EF4-FFF2-40B4-BE49-F238E27FC236}">
                  <a16:creationId xmlns:a16="http://schemas.microsoft.com/office/drawing/2014/main" id="{DFAEEAE3-6209-2147-A832-BDDFD788748B}"/>
                </a:ext>
              </a:extLst>
            </p:cNvPr>
            <p:cNvSpPr>
              <a:spLocks/>
            </p:cNvSpPr>
            <p:nvPr/>
          </p:nvSpPr>
          <p:spPr bwMode="auto">
            <a:xfrm>
              <a:off x="16859732" y="4790620"/>
              <a:ext cx="36548" cy="22843"/>
            </a:xfrm>
            <a:custGeom>
              <a:avLst/>
              <a:gdLst>
                <a:gd name="T0" fmla="*/ 14 w 16"/>
                <a:gd name="T1" fmla="*/ 10 h 10"/>
                <a:gd name="T2" fmla="*/ 0 w 16"/>
                <a:gd name="T3" fmla="*/ 10 h 10"/>
                <a:gd name="T4" fmla="*/ 6 w 16"/>
                <a:gd name="T5" fmla="*/ 0 h 10"/>
                <a:gd name="T6" fmla="*/ 16 w 16"/>
                <a:gd name="T7" fmla="*/ 0 h 10"/>
                <a:gd name="T8" fmla="*/ 14 w 16"/>
                <a:gd name="T9" fmla="*/ 10 h 10"/>
              </a:gdLst>
              <a:ahLst/>
              <a:cxnLst>
                <a:cxn ang="0">
                  <a:pos x="T0" y="T1"/>
                </a:cxn>
                <a:cxn ang="0">
                  <a:pos x="T2" y="T3"/>
                </a:cxn>
                <a:cxn ang="0">
                  <a:pos x="T4" y="T5"/>
                </a:cxn>
                <a:cxn ang="0">
                  <a:pos x="T6" y="T7"/>
                </a:cxn>
                <a:cxn ang="0">
                  <a:pos x="T8" y="T9"/>
                </a:cxn>
              </a:cxnLst>
              <a:rect l="0" t="0" r="r" b="b"/>
              <a:pathLst>
                <a:path w="16" h="10">
                  <a:moveTo>
                    <a:pt x="14" y="10"/>
                  </a:moveTo>
                  <a:lnTo>
                    <a:pt x="0" y="10"/>
                  </a:lnTo>
                  <a:lnTo>
                    <a:pt x="6" y="0"/>
                  </a:lnTo>
                  <a:lnTo>
                    <a:pt x="16" y="0"/>
                  </a:lnTo>
                  <a:lnTo>
                    <a:pt x="14" y="1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6" name="Freeform 435">
              <a:extLst>
                <a:ext uri="{FF2B5EF4-FFF2-40B4-BE49-F238E27FC236}">
                  <a16:creationId xmlns:a16="http://schemas.microsoft.com/office/drawing/2014/main" id="{C16E60CB-013C-9245-BA5F-1FF581A52A58}"/>
                </a:ext>
              </a:extLst>
            </p:cNvPr>
            <p:cNvSpPr>
              <a:spLocks/>
            </p:cNvSpPr>
            <p:nvPr/>
          </p:nvSpPr>
          <p:spPr bwMode="auto">
            <a:xfrm>
              <a:off x="17056178" y="4452548"/>
              <a:ext cx="137056" cy="109645"/>
            </a:xfrm>
            <a:custGeom>
              <a:avLst/>
              <a:gdLst>
                <a:gd name="T0" fmla="*/ 26 w 60"/>
                <a:gd name="T1" fmla="*/ 36 h 48"/>
                <a:gd name="T2" fmla="*/ 50 w 60"/>
                <a:gd name="T3" fmla="*/ 10 h 48"/>
                <a:gd name="T4" fmla="*/ 60 w 60"/>
                <a:gd name="T5" fmla="*/ 8 h 48"/>
                <a:gd name="T6" fmla="*/ 60 w 60"/>
                <a:gd name="T7" fmla="*/ 0 h 48"/>
                <a:gd name="T8" fmla="*/ 48 w 60"/>
                <a:gd name="T9" fmla="*/ 0 h 48"/>
                <a:gd name="T10" fmla="*/ 46 w 60"/>
                <a:gd name="T11" fmla="*/ 8 h 48"/>
                <a:gd name="T12" fmla="*/ 16 w 60"/>
                <a:gd name="T13" fmla="*/ 28 h 48"/>
                <a:gd name="T14" fmla="*/ 8 w 60"/>
                <a:gd name="T15" fmla="*/ 30 h 48"/>
                <a:gd name="T16" fmla="*/ 0 w 60"/>
                <a:gd name="T17" fmla="*/ 44 h 48"/>
                <a:gd name="T18" fmla="*/ 6 w 60"/>
                <a:gd name="T19" fmla="*/ 48 h 48"/>
                <a:gd name="T20" fmla="*/ 18 w 60"/>
                <a:gd name="T21" fmla="*/ 36 h 48"/>
                <a:gd name="T22" fmla="*/ 26 w 60"/>
                <a:gd name="T2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48">
                  <a:moveTo>
                    <a:pt x="26" y="36"/>
                  </a:moveTo>
                  <a:lnTo>
                    <a:pt x="50" y="10"/>
                  </a:lnTo>
                  <a:lnTo>
                    <a:pt x="60" y="8"/>
                  </a:lnTo>
                  <a:lnTo>
                    <a:pt x="60" y="0"/>
                  </a:lnTo>
                  <a:lnTo>
                    <a:pt x="48" y="0"/>
                  </a:lnTo>
                  <a:lnTo>
                    <a:pt x="46" y="8"/>
                  </a:lnTo>
                  <a:lnTo>
                    <a:pt x="16" y="28"/>
                  </a:lnTo>
                  <a:lnTo>
                    <a:pt x="8" y="30"/>
                  </a:lnTo>
                  <a:lnTo>
                    <a:pt x="0" y="44"/>
                  </a:lnTo>
                  <a:lnTo>
                    <a:pt x="6" y="48"/>
                  </a:lnTo>
                  <a:lnTo>
                    <a:pt x="18" y="36"/>
                  </a:lnTo>
                  <a:lnTo>
                    <a:pt x="26" y="3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7" name="Freeform 436">
              <a:extLst>
                <a:ext uri="{FF2B5EF4-FFF2-40B4-BE49-F238E27FC236}">
                  <a16:creationId xmlns:a16="http://schemas.microsoft.com/office/drawing/2014/main" id="{B5DE8751-9601-0A41-A0C3-223FE9AD0DB2}"/>
                </a:ext>
              </a:extLst>
            </p:cNvPr>
            <p:cNvSpPr>
              <a:spLocks/>
            </p:cNvSpPr>
            <p:nvPr/>
          </p:nvSpPr>
          <p:spPr bwMode="auto">
            <a:xfrm>
              <a:off x="16416583" y="4603310"/>
              <a:ext cx="27411" cy="27411"/>
            </a:xfrm>
            <a:custGeom>
              <a:avLst/>
              <a:gdLst>
                <a:gd name="T0" fmla="*/ 6 w 6"/>
                <a:gd name="T1" fmla="*/ 6 h 6"/>
                <a:gd name="T2" fmla="*/ 4 w 6"/>
                <a:gd name="T3" fmla="*/ 0 h 6"/>
                <a:gd name="T4" fmla="*/ 0 w 6"/>
                <a:gd name="T5" fmla="*/ 4 h 6"/>
                <a:gd name="T6" fmla="*/ 6 w 6"/>
                <a:gd name="T7" fmla="*/ 6 h 6"/>
              </a:gdLst>
              <a:ahLst/>
              <a:cxnLst>
                <a:cxn ang="0">
                  <a:pos x="T0" y="T1"/>
                </a:cxn>
                <a:cxn ang="0">
                  <a:pos x="T2" y="T3"/>
                </a:cxn>
                <a:cxn ang="0">
                  <a:pos x="T4" y="T5"/>
                </a:cxn>
                <a:cxn ang="0">
                  <a:pos x="T6" y="T7"/>
                </a:cxn>
              </a:cxnLst>
              <a:rect l="0" t="0" r="r" b="b"/>
              <a:pathLst>
                <a:path w="6" h="6">
                  <a:moveTo>
                    <a:pt x="6" y="6"/>
                  </a:moveTo>
                  <a:cubicBezTo>
                    <a:pt x="6" y="5"/>
                    <a:pt x="4" y="0"/>
                    <a:pt x="4" y="0"/>
                  </a:cubicBezTo>
                  <a:cubicBezTo>
                    <a:pt x="0" y="4"/>
                    <a:pt x="0" y="4"/>
                    <a:pt x="0" y="4"/>
                  </a:cubicBezTo>
                  <a:lnTo>
                    <a:pt x="6" y="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8" name="Freeform 437">
              <a:extLst>
                <a:ext uri="{FF2B5EF4-FFF2-40B4-BE49-F238E27FC236}">
                  <a16:creationId xmlns:a16="http://schemas.microsoft.com/office/drawing/2014/main" id="{FFF92CEF-2A96-894F-9D24-527573450922}"/>
                </a:ext>
              </a:extLst>
            </p:cNvPr>
            <p:cNvSpPr>
              <a:spLocks/>
            </p:cNvSpPr>
            <p:nvPr/>
          </p:nvSpPr>
          <p:spPr bwMode="auto">
            <a:xfrm>
              <a:off x="16453131" y="4237827"/>
              <a:ext cx="552793" cy="470559"/>
            </a:xfrm>
            <a:custGeom>
              <a:avLst/>
              <a:gdLst>
                <a:gd name="T0" fmla="*/ 2 w 121"/>
                <a:gd name="T1" fmla="*/ 90 h 103"/>
                <a:gd name="T2" fmla="*/ 6 w 121"/>
                <a:gd name="T3" fmla="*/ 83 h 103"/>
                <a:gd name="T4" fmla="*/ 16 w 121"/>
                <a:gd name="T5" fmla="*/ 79 h 103"/>
                <a:gd name="T6" fmla="*/ 25 w 121"/>
                <a:gd name="T7" fmla="*/ 90 h 103"/>
                <a:gd name="T8" fmla="*/ 41 w 121"/>
                <a:gd name="T9" fmla="*/ 88 h 103"/>
                <a:gd name="T10" fmla="*/ 51 w 121"/>
                <a:gd name="T11" fmla="*/ 85 h 103"/>
                <a:gd name="T12" fmla="*/ 66 w 121"/>
                <a:gd name="T13" fmla="*/ 79 h 103"/>
                <a:gd name="T14" fmla="*/ 59 w 121"/>
                <a:gd name="T15" fmla="*/ 78 h 103"/>
                <a:gd name="T16" fmla="*/ 43 w 121"/>
                <a:gd name="T17" fmla="*/ 81 h 103"/>
                <a:gd name="T18" fmla="*/ 55 w 121"/>
                <a:gd name="T19" fmla="*/ 61 h 103"/>
                <a:gd name="T20" fmla="*/ 71 w 121"/>
                <a:gd name="T21" fmla="*/ 53 h 103"/>
                <a:gd name="T22" fmla="*/ 63 w 121"/>
                <a:gd name="T23" fmla="*/ 46 h 103"/>
                <a:gd name="T24" fmla="*/ 49 w 121"/>
                <a:gd name="T25" fmla="*/ 45 h 103"/>
                <a:gd name="T26" fmla="*/ 44 w 121"/>
                <a:gd name="T27" fmla="*/ 37 h 103"/>
                <a:gd name="T28" fmla="*/ 24 w 121"/>
                <a:gd name="T29" fmla="*/ 29 h 103"/>
                <a:gd name="T30" fmla="*/ 33 w 121"/>
                <a:gd name="T31" fmla="*/ 18 h 103"/>
                <a:gd name="T32" fmla="*/ 29 w 121"/>
                <a:gd name="T33" fmla="*/ 14 h 103"/>
                <a:gd name="T34" fmla="*/ 36 w 121"/>
                <a:gd name="T35" fmla="*/ 9 h 103"/>
                <a:gd name="T36" fmla="*/ 42 w 121"/>
                <a:gd name="T37" fmla="*/ 13 h 103"/>
                <a:gd name="T38" fmla="*/ 47 w 121"/>
                <a:gd name="T39" fmla="*/ 5 h 103"/>
                <a:gd name="T40" fmla="*/ 64 w 121"/>
                <a:gd name="T41" fmla="*/ 0 h 103"/>
                <a:gd name="T42" fmla="*/ 67 w 121"/>
                <a:gd name="T43" fmla="*/ 11 h 103"/>
                <a:gd name="T44" fmla="*/ 74 w 121"/>
                <a:gd name="T45" fmla="*/ 15 h 103"/>
                <a:gd name="T46" fmla="*/ 80 w 121"/>
                <a:gd name="T47" fmla="*/ 43 h 103"/>
                <a:gd name="T48" fmla="*/ 121 w 121"/>
                <a:gd name="T49" fmla="*/ 79 h 103"/>
                <a:gd name="T50" fmla="*/ 117 w 121"/>
                <a:gd name="T51" fmla="*/ 87 h 103"/>
                <a:gd name="T52" fmla="*/ 111 w 121"/>
                <a:gd name="T53" fmla="*/ 80 h 103"/>
                <a:gd name="T54" fmla="*/ 106 w 121"/>
                <a:gd name="T55" fmla="*/ 84 h 103"/>
                <a:gd name="T56" fmla="*/ 100 w 121"/>
                <a:gd name="T57" fmla="*/ 89 h 103"/>
                <a:gd name="T58" fmla="*/ 108 w 121"/>
                <a:gd name="T59" fmla="*/ 94 h 103"/>
                <a:gd name="T60" fmla="*/ 80 w 121"/>
                <a:gd name="T61" fmla="*/ 100 h 103"/>
                <a:gd name="T62" fmla="*/ 71 w 121"/>
                <a:gd name="T63" fmla="*/ 98 h 103"/>
                <a:gd name="T64" fmla="*/ 54 w 121"/>
                <a:gd name="T65" fmla="*/ 102 h 103"/>
                <a:gd name="T66" fmla="*/ 50 w 121"/>
                <a:gd name="T67" fmla="*/ 97 h 103"/>
                <a:gd name="T68" fmla="*/ 36 w 121"/>
                <a:gd name="T69" fmla="*/ 103 h 103"/>
                <a:gd name="T70" fmla="*/ 26 w 121"/>
                <a:gd name="T71" fmla="*/ 99 h 103"/>
                <a:gd name="T72" fmla="*/ 19 w 121"/>
                <a:gd name="T73" fmla="*/ 103 h 103"/>
                <a:gd name="T74" fmla="*/ 12 w 121"/>
                <a:gd name="T75" fmla="*/ 98 h 103"/>
                <a:gd name="T76" fmla="*/ 6 w 121"/>
                <a:gd name="T77"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03">
                  <a:moveTo>
                    <a:pt x="0" y="94"/>
                  </a:moveTo>
                  <a:cubicBezTo>
                    <a:pt x="2" y="90"/>
                    <a:pt x="2" y="90"/>
                    <a:pt x="2" y="90"/>
                  </a:cubicBezTo>
                  <a:cubicBezTo>
                    <a:pt x="5" y="90"/>
                    <a:pt x="5" y="90"/>
                    <a:pt x="5" y="90"/>
                  </a:cubicBezTo>
                  <a:cubicBezTo>
                    <a:pt x="6" y="83"/>
                    <a:pt x="6" y="83"/>
                    <a:pt x="6" y="83"/>
                  </a:cubicBezTo>
                  <a:cubicBezTo>
                    <a:pt x="6" y="83"/>
                    <a:pt x="8" y="78"/>
                    <a:pt x="8" y="79"/>
                  </a:cubicBezTo>
                  <a:cubicBezTo>
                    <a:pt x="9" y="79"/>
                    <a:pt x="16" y="79"/>
                    <a:pt x="16" y="79"/>
                  </a:cubicBezTo>
                  <a:cubicBezTo>
                    <a:pt x="17" y="86"/>
                    <a:pt x="17" y="86"/>
                    <a:pt x="17" y="86"/>
                  </a:cubicBezTo>
                  <a:cubicBezTo>
                    <a:pt x="25" y="90"/>
                    <a:pt x="25" y="90"/>
                    <a:pt x="25" y="90"/>
                  </a:cubicBezTo>
                  <a:cubicBezTo>
                    <a:pt x="25" y="84"/>
                    <a:pt x="25" y="84"/>
                    <a:pt x="25" y="84"/>
                  </a:cubicBezTo>
                  <a:cubicBezTo>
                    <a:pt x="41" y="88"/>
                    <a:pt x="41" y="88"/>
                    <a:pt x="41" y="88"/>
                  </a:cubicBezTo>
                  <a:cubicBezTo>
                    <a:pt x="48" y="88"/>
                    <a:pt x="48" y="88"/>
                    <a:pt x="48" y="88"/>
                  </a:cubicBezTo>
                  <a:cubicBezTo>
                    <a:pt x="51" y="85"/>
                    <a:pt x="51" y="85"/>
                    <a:pt x="51" y="85"/>
                  </a:cubicBezTo>
                  <a:cubicBezTo>
                    <a:pt x="60" y="84"/>
                    <a:pt x="60" y="84"/>
                    <a:pt x="60" y="84"/>
                  </a:cubicBezTo>
                  <a:cubicBezTo>
                    <a:pt x="66" y="79"/>
                    <a:pt x="66" y="79"/>
                    <a:pt x="66" y="79"/>
                  </a:cubicBezTo>
                  <a:cubicBezTo>
                    <a:pt x="65" y="74"/>
                    <a:pt x="65" y="74"/>
                    <a:pt x="65" y="74"/>
                  </a:cubicBezTo>
                  <a:cubicBezTo>
                    <a:pt x="59" y="78"/>
                    <a:pt x="59" y="78"/>
                    <a:pt x="59" y="78"/>
                  </a:cubicBezTo>
                  <a:cubicBezTo>
                    <a:pt x="54" y="77"/>
                    <a:pt x="54" y="77"/>
                    <a:pt x="54" y="77"/>
                  </a:cubicBezTo>
                  <a:cubicBezTo>
                    <a:pt x="43" y="81"/>
                    <a:pt x="43" y="81"/>
                    <a:pt x="43" y="81"/>
                  </a:cubicBezTo>
                  <a:cubicBezTo>
                    <a:pt x="33" y="75"/>
                    <a:pt x="33" y="75"/>
                    <a:pt x="33" y="75"/>
                  </a:cubicBezTo>
                  <a:cubicBezTo>
                    <a:pt x="55" y="61"/>
                    <a:pt x="55" y="61"/>
                    <a:pt x="55" y="61"/>
                  </a:cubicBezTo>
                  <a:cubicBezTo>
                    <a:pt x="65" y="54"/>
                    <a:pt x="65" y="54"/>
                    <a:pt x="65" y="54"/>
                  </a:cubicBezTo>
                  <a:cubicBezTo>
                    <a:pt x="71" y="53"/>
                    <a:pt x="71" y="53"/>
                    <a:pt x="71" y="53"/>
                  </a:cubicBezTo>
                  <a:cubicBezTo>
                    <a:pt x="72" y="48"/>
                    <a:pt x="72" y="48"/>
                    <a:pt x="72" y="48"/>
                  </a:cubicBezTo>
                  <a:cubicBezTo>
                    <a:pt x="63" y="46"/>
                    <a:pt x="63" y="46"/>
                    <a:pt x="63" y="46"/>
                  </a:cubicBezTo>
                  <a:cubicBezTo>
                    <a:pt x="63" y="46"/>
                    <a:pt x="60" y="51"/>
                    <a:pt x="60" y="51"/>
                  </a:cubicBezTo>
                  <a:cubicBezTo>
                    <a:pt x="60" y="51"/>
                    <a:pt x="49" y="45"/>
                    <a:pt x="49" y="45"/>
                  </a:cubicBezTo>
                  <a:cubicBezTo>
                    <a:pt x="49" y="38"/>
                    <a:pt x="49" y="38"/>
                    <a:pt x="49" y="38"/>
                  </a:cubicBezTo>
                  <a:cubicBezTo>
                    <a:pt x="44" y="37"/>
                    <a:pt x="44" y="37"/>
                    <a:pt x="44" y="37"/>
                  </a:cubicBezTo>
                  <a:cubicBezTo>
                    <a:pt x="41" y="31"/>
                    <a:pt x="41" y="31"/>
                    <a:pt x="41" y="31"/>
                  </a:cubicBezTo>
                  <a:cubicBezTo>
                    <a:pt x="24" y="29"/>
                    <a:pt x="24" y="29"/>
                    <a:pt x="24" y="29"/>
                  </a:cubicBezTo>
                  <a:cubicBezTo>
                    <a:pt x="25" y="23"/>
                    <a:pt x="25" y="23"/>
                    <a:pt x="25" y="23"/>
                  </a:cubicBezTo>
                  <a:cubicBezTo>
                    <a:pt x="33" y="18"/>
                    <a:pt x="33" y="18"/>
                    <a:pt x="33" y="18"/>
                  </a:cubicBezTo>
                  <a:cubicBezTo>
                    <a:pt x="33" y="18"/>
                    <a:pt x="33" y="15"/>
                    <a:pt x="33" y="15"/>
                  </a:cubicBezTo>
                  <a:cubicBezTo>
                    <a:pt x="33" y="15"/>
                    <a:pt x="29" y="14"/>
                    <a:pt x="29" y="14"/>
                  </a:cubicBezTo>
                  <a:cubicBezTo>
                    <a:pt x="29" y="7"/>
                    <a:pt x="29" y="7"/>
                    <a:pt x="29" y="7"/>
                  </a:cubicBezTo>
                  <a:cubicBezTo>
                    <a:pt x="36" y="9"/>
                    <a:pt x="36" y="9"/>
                    <a:pt x="36" y="9"/>
                  </a:cubicBezTo>
                  <a:cubicBezTo>
                    <a:pt x="40" y="6"/>
                    <a:pt x="40" y="6"/>
                    <a:pt x="40" y="6"/>
                  </a:cubicBezTo>
                  <a:cubicBezTo>
                    <a:pt x="42" y="13"/>
                    <a:pt x="42" y="13"/>
                    <a:pt x="42" y="13"/>
                  </a:cubicBezTo>
                  <a:cubicBezTo>
                    <a:pt x="47" y="12"/>
                    <a:pt x="47" y="12"/>
                    <a:pt x="47" y="12"/>
                  </a:cubicBezTo>
                  <a:cubicBezTo>
                    <a:pt x="47" y="5"/>
                    <a:pt x="47" y="5"/>
                    <a:pt x="47" y="5"/>
                  </a:cubicBezTo>
                  <a:cubicBezTo>
                    <a:pt x="50" y="0"/>
                    <a:pt x="50" y="0"/>
                    <a:pt x="50" y="0"/>
                  </a:cubicBezTo>
                  <a:cubicBezTo>
                    <a:pt x="64" y="0"/>
                    <a:pt x="64" y="0"/>
                    <a:pt x="64" y="0"/>
                  </a:cubicBezTo>
                  <a:cubicBezTo>
                    <a:pt x="71" y="9"/>
                    <a:pt x="71" y="9"/>
                    <a:pt x="71" y="9"/>
                  </a:cubicBezTo>
                  <a:cubicBezTo>
                    <a:pt x="67" y="11"/>
                    <a:pt x="67" y="11"/>
                    <a:pt x="67" y="11"/>
                  </a:cubicBezTo>
                  <a:cubicBezTo>
                    <a:pt x="70" y="15"/>
                    <a:pt x="70" y="15"/>
                    <a:pt x="70" y="15"/>
                  </a:cubicBezTo>
                  <a:cubicBezTo>
                    <a:pt x="74" y="15"/>
                    <a:pt x="74" y="15"/>
                    <a:pt x="74" y="15"/>
                  </a:cubicBezTo>
                  <a:cubicBezTo>
                    <a:pt x="79" y="28"/>
                    <a:pt x="79" y="28"/>
                    <a:pt x="79" y="28"/>
                  </a:cubicBezTo>
                  <a:cubicBezTo>
                    <a:pt x="80" y="43"/>
                    <a:pt x="80" y="43"/>
                    <a:pt x="80" y="43"/>
                  </a:cubicBezTo>
                  <a:cubicBezTo>
                    <a:pt x="118" y="67"/>
                    <a:pt x="118" y="67"/>
                    <a:pt x="118" y="67"/>
                  </a:cubicBezTo>
                  <a:cubicBezTo>
                    <a:pt x="121" y="79"/>
                    <a:pt x="121" y="79"/>
                    <a:pt x="121" y="79"/>
                  </a:cubicBezTo>
                  <a:cubicBezTo>
                    <a:pt x="117" y="81"/>
                    <a:pt x="117" y="81"/>
                    <a:pt x="117" y="81"/>
                  </a:cubicBezTo>
                  <a:cubicBezTo>
                    <a:pt x="117" y="87"/>
                    <a:pt x="117" y="87"/>
                    <a:pt x="117" y="87"/>
                  </a:cubicBezTo>
                  <a:cubicBezTo>
                    <a:pt x="109" y="86"/>
                    <a:pt x="109" y="86"/>
                    <a:pt x="109" y="86"/>
                  </a:cubicBezTo>
                  <a:cubicBezTo>
                    <a:pt x="111" y="80"/>
                    <a:pt x="111" y="80"/>
                    <a:pt x="111" y="80"/>
                  </a:cubicBezTo>
                  <a:cubicBezTo>
                    <a:pt x="111" y="80"/>
                    <a:pt x="107" y="76"/>
                    <a:pt x="107" y="76"/>
                  </a:cubicBezTo>
                  <a:cubicBezTo>
                    <a:pt x="107" y="76"/>
                    <a:pt x="106" y="84"/>
                    <a:pt x="106" y="84"/>
                  </a:cubicBezTo>
                  <a:cubicBezTo>
                    <a:pt x="106" y="84"/>
                    <a:pt x="103" y="83"/>
                    <a:pt x="103" y="83"/>
                  </a:cubicBezTo>
                  <a:cubicBezTo>
                    <a:pt x="103" y="83"/>
                    <a:pt x="100" y="89"/>
                    <a:pt x="100" y="89"/>
                  </a:cubicBezTo>
                  <a:cubicBezTo>
                    <a:pt x="105" y="90"/>
                    <a:pt x="105" y="90"/>
                    <a:pt x="105" y="90"/>
                  </a:cubicBezTo>
                  <a:cubicBezTo>
                    <a:pt x="108" y="94"/>
                    <a:pt x="108" y="94"/>
                    <a:pt x="108" y="94"/>
                  </a:cubicBezTo>
                  <a:cubicBezTo>
                    <a:pt x="85" y="103"/>
                    <a:pt x="85" y="103"/>
                    <a:pt x="85" y="103"/>
                  </a:cubicBezTo>
                  <a:cubicBezTo>
                    <a:pt x="80" y="100"/>
                    <a:pt x="80" y="100"/>
                    <a:pt x="80" y="100"/>
                  </a:cubicBezTo>
                  <a:cubicBezTo>
                    <a:pt x="82" y="88"/>
                    <a:pt x="82" y="88"/>
                    <a:pt x="82" y="88"/>
                  </a:cubicBezTo>
                  <a:cubicBezTo>
                    <a:pt x="71" y="98"/>
                    <a:pt x="71" y="98"/>
                    <a:pt x="71" y="98"/>
                  </a:cubicBezTo>
                  <a:cubicBezTo>
                    <a:pt x="64" y="96"/>
                    <a:pt x="64" y="96"/>
                    <a:pt x="64" y="96"/>
                  </a:cubicBezTo>
                  <a:cubicBezTo>
                    <a:pt x="54" y="102"/>
                    <a:pt x="54" y="102"/>
                    <a:pt x="54" y="102"/>
                  </a:cubicBezTo>
                  <a:cubicBezTo>
                    <a:pt x="49" y="102"/>
                    <a:pt x="49" y="102"/>
                    <a:pt x="49" y="102"/>
                  </a:cubicBezTo>
                  <a:cubicBezTo>
                    <a:pt x="50" y="97"/>
                    <a:pt x="50" y="97"/>
                    <a:pt x="50" y="97"/>
                  </a:cubicBezTo>
                  <a:cubicBezTo>
                    <a:pt x="40" y="99"/>
                    <a:pt x="40" y="99"/>
                    <a:pt x="40" y="99"/>
                  </a:cubicBezTo>
                  <a:cubicBezTo>
                    <a:pt x="36" y="103"/>
                    <a:pt x="36" y="103"/>
                    <a:pt x="36" y="103"/>
                  </a:cubicBezTo>
                  <a:cubicBezTo>
                    <a:pt x="30" y="96"/>
                    <a:pt x="30" y="96"/>
                    <a:pt x="30" y="96"/>
                  </a:cubicBezTo>
                  <a:cubicBezTo>
                    <a:pt x="26" y="99"/>
                    <a:pt x="26" y="99"/>
                    <a:pt x="26" y="99"/>
                  </a:cubicBezTo>
                  <a:cubicBezTo>
                    <a:pt x="24" y="96"/>
                    <a:pt x="24" y="96"/>
                    <a:pt x="24" y="96"/>
                  </a:cubicBezTo>
                  <a:cubicBezTo>
                    <a:pt x="24" y="96"/>
                    <a:pt x="19" y="103"/>
                    <a:pt x="19" y="103"/>
                  </a:cubicBezTo>
                  <a:cubicBezTo>
                    <a:pt x="19" y="103"/>
                    <a:pt x="9" y="100"/>
                    <a:pt x="9" y="100"/>
                  </a:cubicBezTo>
                  <a:cubicBezTo>
                    <a:pt x="12" y="98"/>
                    <a:pt x="12" y="98"/>
                    <a:pt x="12" y="98"/>
                  </a:cubicBezTo>
                  <a:cubicBezTo>
                    <a:pt x="9" y="94"/>
                    <a:pt x="9" y="94"/>
                    <a:pt x="9" y="94"/>
                  </a:cubicBezTo>
                  <a:cubicBezTo>
                    <a:pt x="6" y="96"/>
                    <a:pt x="6" y="96"/>
                    <a:pt x="6" y="96"/>
                  </a:cubicBezTo>
                  <a:lnTo>
                    <a:pt x="0" y="9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59" name="Freeform 438">
              <a:extLst>
                <a:ext uri="{FF2B5EF4-FFF2-40B4-BE49-F238E27FC236}">
                  <a16:creationId xmlns:a16="http://schemas.microsoft.com/office/drawing/2014/main" id="{7958123F-9989-5D45-8CE5-D9380147203B}"/>
                </a:ext>
              </a:extLst>
            </p:cNvPr>
            <p:cNvSpPr>
              <a:spLocks/>
            </p:cNvSpPr>
            <p:nvPr/>
          </p:nvSpPr>
          <p:spPr bwMode="auto">
            <a:xfrm>
              <a:off x="16567345" y="4416000"/>
              <a:ext cx="105077" cy="59391"/>
            </a:xfrm>
            <a:custGeom>
              <a:avLst/>
              <a:gdLst>
                <a:gd name="T0" fmla="*/ 12 w 23"/>
                <a:gd name="T1" fmla="*/ 8 h 13"/>
                <a:gd name="T2" fmla="*/ 13 w 23"/>
                <a:gd name="T3" fmla="*/ 13 h 13"/>
                <a:gd name="T4" fmla="*/ 23 w 23"/>
                <a:gd name="T5" fmla="*/ 11 h 13"/>
                <a:gd name="T6" fmla="*/ 8 w 23"/>
                <a:gd name="T7" fmla="*/ 0 h 13"/>
                <a:gd name="T8" fmla="*/ 0 w 23"/>
                <a:gd name="T9" fmla="*/ 4 h 13"/>
                <a:gd name="T10" fmla="*/ 5 w 23"/>
                <a:gd name="T11" fmla="*/ 5 h 13"/>
                <a:gd name="T12" fmla="*/ 6 w 23"/>
                <a:gd name="T13" fmla="*/ 9 h 13"/>
                <a:gd name="T14" fmla="*/ 12 w 23"/>
                <a:gd name="T15" fmla="*/ 8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3">
                  <a:moveTo>
                    <a:pt x="12" y="8"/>
                  </a:moveTo>
                  <a:cubicBezTo>
                    <a:pt x="13" y="13"/>
                    <a:pt x="13" y="13"/>
                    <a:pt x="13" y="13"/>
                  </a:cubicBezTo>
                  <a:cubicBezTo>
                    <a:pt x="23" y="11"/>
                    <a:pt x="23" y="11"/>
                    <a:pt x="23" y="11"/>
                  </a:cubicBezTo>
                  <a:cubicBezTo>
                    <a:pt x="8" y="0"/>
                    <a:pt x="8" y="0"/>
                    <a:pt x="8" y="0"/>
                  </a:cubicBezTo>
                  <a:cubicBezTo>
                    <a:pt x="8" y="0"/>
                    <a:pt x="0" y="4"/>
                    <a:pt x="0" y="4"/>
                  </a:cubicBezTo>
                  <a:cubicBezTo>
                    <a:pt x="0" y="4"/>
                    <a:pt x="5" y="5"/>
                    <a:pt x="5" y="5"/>
                  </a:cubicBezTo>
                  <a:cubicBezTo>
                    <a:pt x="5" y="5"/>
                    <a:pt x="6" y="9"/>
                    <a:pt x="6" y="9"/>
                  </a:cubicBezTo>
                  <a:cubicBezTo>
                    <a:pt x="6" y="9"/>
                    <a:pt x="12" y="8"/>
                    <a:pt x="12"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0" name="Freeform 439">
              <a:extLst>
                <a:ext uri="{FF2B5EF4-FFF2-40B4-BE49-F238E27FC236}">
                  <a16:creationId xmlns:a16="http://schemas.microsoft.com/office/drawing/2014/main" id="{99DB1AF1-A7CE-DC43-9302-AB15DAA1B363}"/>
                </a:ext>
              </a:extLst>
            </p:cNvPr>
            <p:cNvSpPr>
              <a:spLocks/>
            </p:cNvSpPr>
            <p:nvPr/>
          </p:nvSpPr>
          <p:spPr bwMode="auto">
            <a:xfrm>
              <a:off x="16092217" y="4283513"/>
              <a:ext cx="196447" cy="114213"/>
            </a:xfrm>
            <a:custGeom>
              <a:avLst/>
              <a:gdLst>
                <a:gd name="T0" fmla="*/ 30 w 86"/>
                <a:gd name="T1" fmla="*/ 30 h 50"/>
                <a:gd name="T2" fmla="*/ 24 w 86"/>
                <a:gd name="T3" fmla="*/ 50 h 50"/>
                <a:gd name="T4" fmla="*/ 14 w 86"/>
                <a:gd name="T5" fmla="*/ 50 h 50"/>
                <a:gd name="T6" fmla="*/ 14 w 86"/>
                <a:gd name="T7" fmla="*/ 40 h 50"/>
                <a:gd name="T8" fmla="*/ 0 w 86"/>
                <a:gd name="T9" fmla="*/ 38 h 50"/>
                <a:gd name="T10" fmla="*/ 4 w 86"/>
                <a:gd name="T11" fmla="*/ 4 h 50"/>
                <a:gd name="T12" fmla="*/ 10 w 86"/>
                <a:gd name="T13" fmla="*/ 0 h 50"/>
                <a:gd name="T14" fmla="*/ 40 w 86"/>
                <a:gd name="T15" fmla="*/ 0 h 50"/>
                <a:gd name="T16" fmla="*/ 86 w 86"/>
                <a:gd name="T17" fmla="*/ 10 h 50"/>
                <a:gd name="T18" fmla="*/ 82 w 86"/>
                <a:gd name="T19" fmla="*/ 18 h 50"/>
                <a:gd name="T20" fmla="*/ 72 w 86"/>
                <a:gd name="T21" fmla="*/ 12 h 50"/>
                <a:gd name="T22" fmla="*/ 56 w 86"/>
                <a:gd name="T23" fmla="*/ 26 h 50"/>
                <a:gd name="T24" fmla="*/ 30 w 86"/>
                <a:gd name="T25"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50">
                  <a:moveTo>
                    <a:pt x="30" y="30"/>
                  </a:moveTo>
                  <a:lnTo>
                    <a:pt x="24" y="50"/>
                  </a:lnTo>
                  <a:lnTo>
                    <a:pt x="14" y="50"/>
                  </a:lnTo>
                  <a:lnTo>
                    <a:pt x="14" y="40"/>
                  </a:lnTo>
                  <a:lnTo>
                    <a:pt x="0" y="38"/>
                  </a:lnTo>
                  <a:lnTo>
                    <a:pt x="4" y="4"/>
                  </a:lnTo>
                  <a:lnTo>
                    <a:pt x="10" y="0"/>
                  </a:lnTo>
                  <a:lnTo>
                    <a:pt x="40" y="0"/>
                  </a:lnTo>
                  <a:lnTo>
                    <a:pt x="86" y="10"/>
                  </a:lnTo>
                  <a:lnTo>
                    <a:pt x="82" y="18"/>
                  </a:lnTo>
                  <a:lnTo>
                    <a:pt x="72" y="12"/>
                  </a:lnTo>
                  <a:lnTo>
                    <a:pt x="56" y="26"/>
                  </a:lnTo>
                  <a:lnTo>
                    <a:pt x="30" y="3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1" name="Freeform 440">
              <a:extLst>
                <a:ext uri="{FF2B5EF4-FFF2-40B4-BE49-F238E27FC236}">
                  <a16:creationId xmlns:a16="http://schemas.microsoft.com/office/drawing/2014/main" id="{EEDFE1F3-6302-A544-A9A3-40161A009CB1}"/>
                </a:ext>
              </a:extLst>
            </p:cNvPr>
            <p:cNvSpPr>
              <a:spLocks/>
            </p:cNvSpPr>
            <p:nvPr/>
          </p:nvSpPr>
          <p:spPr bwMode="auto">
            <a:xfrm>
              <a:off x="16311506" y="4141888"/>
              <a:ext cx="201016" cy="127919"/>
            </a:xfrm>
            <a:custGeom>
              <a:avLst/>
              <a:gdLst>
                <a:gd name="T0" fmla="*/ 22 w 88"/>
                <a:gd name="T1" fmla="*/ 50 h 56"/>
                <a:gd name="T2" fmla="*/ 34 w 88"/>
                <a:gd name="T3" fmla="*/ 54 h 56"/>
                <a:gd name="T4" fmla="*/ 44 w 88"/>
                <a:gd name="T5" fmla="*/ 50 h 56"/>
                <a:gd name="T6" fmla="*/ 68 w 88"/>
                <a:gd name="T7" fmla="*/ 42 h 56"/>
                <a:gd name="T8" fmla="*/ 88 w 88"/>
                <a:gd name="T9" fmla="*/ 0 h 56"/>
                <a:gd name="T10" fmla="*/ 76 w 88"/>
                <a:gd name="T11" fmla="*/ 0 h 56"/>
                <a:gd name="T12" fmla="*/ 44 w 88"/>
                <a:gd name="T13" fmla="*/ 22 h 56"/>
                <a:gd name="T14" fmla="*/ 32 w 88"/>
                <a:gd name="T15" fmla="*/ 20 h 56"/>
                <a:gd name="T16" fmla="*/ 28 w 88"/>
                <a:gd name="T17" fmla="*/ 34 h 56"/>
                <a:gd name="T18" fmla="*/ 16 w 88"/>
                <a:gd name="T19" fmla="*/ 40 h 56"/>
                <a:gd name="T20" fmla="*/ 4 w 88"/>
                <a:gd name="T21" fmla="*/ 42 h 56"/>
                <a:gd name="T22" fmla="*/ 0 w 88"/>
                <a:gd name="T23" fmla="*/ 50 h 56"/>
                <a:gd name="T24" fmla="*/ 6 w 88"/>
                <a:gd name="T25" fmla="*/ 56 h 56"/>
                <a:gd name="T26" fmla="*/ 22 w 88"/>
                <a:gd name="T27"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56">
                  <a:moveTo>
                    <a:pt x="22" y="50"/>
                  </a:moveTo>
                  <a:lnTo>
                    <a:pt x="34" y="54"/>
                  </a:lnTo>
                  <a:lnTo>
                    <a:pt x="44" y="50"/>
                  </a:lnTo>
                  <a:lnTo>
                    <a:pt x="68" y="42"/>
                  </a:lnTo>
                  <a:lnTo>
                    <a:pt x="88" y="0"/>
                  </a:lnTo>
                  <a:lnTo>
                    <a:pt x="76" y="0"/>
                  </a:lnTo>
                  <a:lnTo>
                    <a:pt x="44" y="22"/>
                  </a:lnTo>
                  <a:lnTo>
                    <a:pt x="32" y="20"/>
                  </a:lnTo>
                  <a:lnTo>
                    <a:pt x="28" y="34"/>
                  </a:lnTo>
                  <a:lnTo>
                    <a:pt x="16" y="40"/>
                  </a:lnTo>
                  <a:lnTo>
                    <a:pt x="4" y="42"/>
                  </a:lnTo>
                  <a:lnTo>
                    <a:pt x="0" y="50"/>
                  </a:lnTo>
                  <a:lnTo>
                    <a:pt x="6" y="56"/>
                  </a:lnTo>
                  <a:lnTo>
                    <a:pt x="22" y="5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2" name="Freeform 441">
              <a:extLst>
                <a:ext uri="{FF2B5EF4-FFF2-40B4-BE49-F238E27FC236}">
                  <a16:creationId xmlns:a16="http://schemas.microsoft.com/office/drawing/2014/main" id="{6D918D14-2552-DF4B-9350-9CA8628321EA}"/>
                </a:ext>
              </a:extLst>
            </p:cNvPr>
            <p:cNvSpPr>
              <a:spLocks/>
            </p:cNvSpPr>
            <p:nvPr/>
          </p:nvSpPr>
          <p:spPr bwMode="auto">
            <a:xfrm>
              <a:off x="16690696" y="3995695"/>
              <a:ext cx="36548" cy="18275"/>
            </a:xfrm>
            <a:custGeom>
              <a:avLst/>
              <a:gdLst>
                <a:gd name="T0" fmla="*/ 16 w 16"/>
                <a:gd name="T1" fmla="*/ 0 h 8"/>
                <a:gd name="T2" fmla="*/ 14 w 16"/>
                <a:gd name="T3" fmla="*/ 6 h 8"/>
                <a:gd name="T4" fmla="*/ 6 w 16"/>
                <a:gd name="T5" fmla="*/ 8 h 8"/>
                <a:gd name="T6" fmla="*/ 0 w 16"/>
                <a:gd name="T7" fmla="*/ 0 h 8"/>
                <a:gd name="T8" fmla="*/ 16 w 16"/>
                <a:gd name="T9" fmla="*/ 0 h 8"/>
              </a:gdLst>
              <a:ahLst/>
              <a:cxnLst>
                <a:cxn ang="0">
                  <a:pos x="T0" y="T1"/>
                </a:cxn>
                <a:cxn ang="0">
                  <a:pos x="T2" y="T3"/>
                </a:cxn>
                <a:cxn ang="0">
                  <a:pos x="T4" y="T5"/>
                </a:cxn>
                <a:cxn ang="0">
                  <a:pos x="T6" y="T7"/>
                </a:cxn>
                <a:cxn ang="0">
                  <a:pos x="T8" y="T9"/>
                </a:cxn>
              </a:cxnLst>
              <a:rect l="0" t="0" r="r" b="b"/>
              <a:pathLst>
                <a:path w="16" h="8">
                  <a:moveTo>
                    <a:pt x="16" y="0"/>
                  </a:moveTo>
                  <a:lnTo>
                    <a:pt x="14" y="6"/>
                  </a:lnTo>
                  <a:lnTo>
                    <a:pt x="6" y="8"/>
                  </a:lnTo>
                  <a:lnTo>
                    <a:pt x="0" y="0"/>
                  </a:lnTo>
                  <a:lnTo>
                    <a:pt x="16"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3" name="Freeform 442">
              <a:extLst>
                <a:ext uri="{FF2B5EF4-FFF2-40B4-BE49-F238E27FC236}">
                  <a16:creationId xmlns:a16="http://schemas.microsoft.com/office/drawing/2014/main" id="{D3F70DC2-42A3-F94D-9C49-DFEBEF55F4A3}"/>
                </a:ext>
              </a:extLst>
            </p:cNvPr>
            <p:cNvSpPr>
              <a:spLocks/>
            </p:cNvSpPr>
            <p:nvPr/>
          </p:nvSpPr>
          <p:spPr bwMode="auto">
            <a:xfrm>
              <a:off x="16754655" y="3895186"/>
              <a:ext cx="54823" cy="73097"/>
            </a:xfrm>
            <a:custGeom>
              <a:avLst/>
              <a:gdLst>
                <a:gd name="T0" fmla="*/ 16 w 24"/>
                <a:gd name="T1" fmla="*/ 32 h 32"/>
                <a:gd name="T2" fmla="*/ 0 w 24"/>
                <a:gd name="T3" fmla="*/ 10 h 32"/>
                <a:gd name="T4" fmla="*/ 16 w 24"/>
                <a:gd name="T5" fmla="*/ 0 h 32"/>
                <a:gd name="T6" fmla="*/ 24 w 24"/>
                <a:gd name="T7" fmla="*/ 24 h 32"/>
                <a:gd name="T8" fmla="*/ 16 w 24"/>
                <a:gd name="T9" fmla="*/ 32 h 32"/>
              </a:gdLst>
              <a:ahLst/>
              <a:cxnLst>
                <a:cxn ang="0">
                  <a:pos x="T0" y="T1"/>
                </a:cxn>
                <a:cxn ang="0">
                  <a:pos x="T2" y="T3"/>
                </a:cxn>
                <a:cxn ang="0">
                  <a:pos x="T4" y="T5"/>
                </a:cxn>
                <a:cxn ang="0">
                  <a:pos x="T6" y="T7"/>
                </a:cxn>
                <a:cxn ang="0">
                  <a:pos x="T8" y="T9"/>
                </a:cxn>
              </a:cxnLst>
              <a:rect l="0" t="0" r="r" b="b"/>
              <a:pathLst>
                <a:path w="24" h="32">
                  <a:moveTo>
                    <a:pt x="16" y="32"/>
                  </a:moveTo>
                  <a:lnTo>
                    <a:pt x="0" y="10"/>
                  </a:lnTo>
                  <a:lnTo>
                    <a:pt x="16" y="0"/>
                  </a:lnTo>
                  <a:lnTo>
                    <a:pt x="24" y="24"/>
                  </a:lnTo>
                  <a:lnTo>
                    <a:pt x="16" y="3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4" name="Freeform 443">
              <a:extLst>
                <a:ext uri="{FF2B5EF4-FFF2-40B4-BE49-F238E27FC236}">
                  <a16:creationId xmlns:a16="http://schemas.microsoft.com/office/drawing/2014/main" id="{6A4B79A0-B099-F54F-BCE1-6FC2204E02D4}"/>
                </a:ext>
              </a:extLst>
            </p:cNvPr>
            <p:cNvSpPr>
              <a:spLocks/>
            </p:cNvSpPr>
            <p:nvPr/>
          </p:nvSpPr>
          <p:spPr bwMode="auto">
            <a:xfrm>
              <a:off x="16530797" y="3662191"/>
              <a:ext cx="68528" cy="27411"/>
            </a:xfrm>
            <a:custGeom>
              <a:avLst/>
              <a:gdLst>
                <a:gd name="T0" fmla="*/ 0 w 30"/>
                <a:gd name="T1" fmla="*/ 8 h 12"/>
                <a:gd name="T2" fmla="*/ 24 w 30"/>
                <a:gd name="T3" fmla="*/ 12 h 12"/>
                <a:gd name="T4" fmla="*/ 30 w 30"/>
                <a:gd name="T5" fmla="*/ 8 h 12"/>
                <a:gd name="T6" fmla="*/ 22 w 30"/>
                <a:gd name="T7" fmla="*/ 0 h 12"/>
                <a:gd name="T8" fmla="*/ 0 w 30"/>
                <a:gd name="T9" fmla="*/ 8 h 12"/>
              </a:gdLst>
              <a:ahLst/>
              <a:cxnLst>
                <a:cxn ang="0">
                  <a:pos x="T0" y="T1"/>
                </a:cxn>
                <a:cxn ang="0">
                  <a:pos x="T2" y="T3"/>
                </a:cxn>
                <a:cxn ang="0">
                  <a:pos x="T4" y="T5"/>
                </a:cxn>
                <a:cxn ang="0">
                  <a:pos x="T6" y="T7"/>
                </a:cxn>
                <a:cxn ang="0">
                  <a:pos x="T8" y="T9"/>
                </a:cxn>
              </a:cxnLst>
              <a:rect l="0" t="0" r="r" b="b"/>
              <a:pathLst>
                <a:path w="30" h="12">
                  <a:moveTo>
                    <a:pt x="0" y="8"/>
                  </a:moveTo>
                  <a:lnTo>
                    <a:pt x="24" y="12"/>
                  </a:lnTo>
                  <a:lnTo>
                    <a:pt x="30" y="8"/>
                  </a:lnTo>
                  <a:lnTo>
                    <a:pt x="22" y="0"/>
                  </a:lnTo>
                  <a:lnTo>
                    <a:pt x="0" y="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5" name="Freeform 444">
              <a:extLst>
                <a:ext uri="{FF2B5EF4-FFF2-40B4-BE49-F238E27FC236}">
                  <a16:creationId xmlns:a16="http://schemas.microsoft.com/office/drawing/2014/main" id="{554F69EB-9949-9F42-A5C8-4BCFA4FB61C8}"/>
                </a:ext>
              </a:extLst>
            </p:cNvPr>
            <p:cNvSpPr>
              <a:spLocks/>
            </p:cNvSpPr>
            <p:nvPr/>
          </p:nvSpPr>
          <p:spPr bwMode="auto">
            <a:xfrm>
              <a:off x="16613030" y="3703309"/>
              <a:ext cx="141625" cy="150761"/>
            </a:xfrm>
            <a:custGeom>
              <a:avLst/>
              <a:gdLst>
                <a:gd name="T0" fmla="*/ 12 w 62"/>
                <a:gd name="T1" fmla="*/ 40 h 66"/>
                <a:gd name="T2" fmla="*/ 4 w 62"/>
                <a:gd name="T3" fmla="*/ 36 h 66"/>
                <a:gd name="T4" fmla="*/ 0 w 62"/>
                <a:gd name="T5" fmla="*/ 20 h 66"/>
                <a:gd name="T6" fmla="*/ 22 w 62"/>
                <a:gd name="T7" fmla="*/ 12 h 66"/>
                <a:gd name="T8" fmla="*/ 28 w 62"/>
                <a:gd name="T9" fmla="*/ 4 h 66"/>
                <a:gd name="T10" fmla="*/ 44 w 62"/>
                <a:gd name="T11" fmla="*/ 0 h 66"/>
                <a:gd name="T12" fmla="*/ 62 w 62"/>
                <a:gd name="T13" fmla="*/ 24 h 66"/>
                <a:gd name="T14" fmla="*/ 54 w 62"/>
                <a:gd name="T15" fmla="*/ 28 h 66"/>
                <a:gd name="T16" fmla="*/ 62 w 62"/>
                <a:gd name="T17" fmla="*/ 40 h 66"/>
                <a:gd name="T18" fmla="*/ 56 w 62"/>
                <a:gd name="T19" fmla="*/ 56 h 66"/>
                <a:gd name="T20" fmla="*/ 42 w 62"/>
                <a:gd name="T21" fmla="*/ 62 h 66"/>
                <a:gd name="T22" fmla="*/ 38 w 62"/>
                <a:gd name="T23" fmla="*/ 66 h 66"/>
                <a:gd name="T24" fmla="*/ 26 w 62"/>
                <a:gd name="T25" fmla="*/ 66 h 66"/>
                <a:gd name="T26" fmla="*/ 16 w 62"/>
                <a:gd name="T27" fmla="*/ 56 h 66"/>
                <a:gd name="T28" fmla="*/ 12 w 62"/>
                <a:gd name="T29"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66">
                  <a:moveTo>
                    <a:pt x="12" y="40"/>
                  </a:moveTo>
                  <a:lnTo>
                    <a:pt x="4" y="36"/>
                  </a:lnTo>
                  <a:lnTo>
                    <a:pt x="0" y="20"/>
                  </a:lnTo>
                  <a:lnTo>
                    <a:pt x="22" y="12"/>
                  </a:lnTo>
                  <a:lnTo>
                    <a:pt x="28" y="4"/>
                  </a:lnTo>
                  <a:lnTo>
                    <a:pt x="44" y="0"/>
                  </a:lnTo>
                  <a:lnTo>
                    <a:pt x="62" y="24"/>
                  </a:lnTo>
                  <a:lnTo>
                    <a:pt x="54" y="28"/>
                  </a:lnTo>
                  <a:lnTo>
                    <a:pt x="62" y="40"/>
                  </a:lnTo>
                  <a:lnTo>
                    <a:pt x="56" y="56"/>
                  </a:lnTo>
                  <a:lnTo>
                    <a:pt x="42" y="62"/>
                  </a:lnTo>
                  <a:lnTo>
                    <a:pt x="38" y="66"/>
                  </a:lnTo>
                  <a:lnTo>
                    <a:pt x="26" y="66"/>
                  </a:lnTo>
                  <a:lnTo>
                    <a:pt x="16" y="56"/>
                  </a:lnTo>
                  <a:lnTo>
                    <a:pt x="12" y="4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6" name="Freeform 445">
              <a:extLst>
                <a:ext uri="{FF2B5EF4-FFF2-40B4-BE49-F238E27FC236}">
                  <a16:creationId xmlns:a16="http://schemas.microsoft.com/office/drawing/2014/main" id="{AAFE8460-560D-2445-9C3D-33CAFB96DCB1}"/>
                </a:ext>
              </a:extLst>
            </p:cNvPr>
            <p:cNvSpPr>
              <a:spLocks/>
            </p:cNvSpPr>
            <p:nvPr/>
          </p:nvSpPr>
          <p:spPr bwMode="auto">
            <a:xfrm>
              <a:off x="16498817" y="2890108"/>
              <a:ext cx="730966" cy="904571"/>
            </a:xfrm>
            <a:custGeom>
              <a:avLst/>
              <a:gdLst>
                <a:gd name="T0" fmla="*/ 29 w 160"/>
                <a:gd name="T1" fmla="*/ 95 h 198"/>
                <a:gd name="T2" fmla="*/ 6 w 160"/>
                <a:gd name="T3" fmla="*/ 72 h 198"/>
                <a:gd name="T4" fmla="*/ 4 w 160"/>
                <a:gd name="T5" fmla="*/ 59 h 198"/>
                <a:gd name="T6" fmla="*/ 18 w 160"/>
                <a:gd name="T7" fmla="*/ 42 h 198"/>
                <a:gd name="T8" fmla="*/ 28 w 160"/>
                <a:gd name="T9" fmla="*/ 57 h 198"/>
                <a:gd name="T10" fmla="*/ 36 w 160"/>
                <a:gd name="T11" fmla="*/ 38 h 198"/>
                <a:gd name="T12" fmla="*/ 33 w 160"/>
                <a:gd name="T13" fmla="*/ 29 h 198"/>
                <a:gd name="T14" fmla="*/ 39 w 160"/>
                <a:gd name="T15" fmla="*/ 20 h 198"/>
                <a:gd name="T16" fmla="*/ 52 w 160"/>
                <a:gd name="T17" fmla="*/ 46 h 198"/>
                <a:gd name="T18" fmla="*/ 59 w 160"/>
                <a:gd name="T19" fmla="*/ 48 h 198"/>
                <a:gd name="T20" fmla="*/ 71 w 160"/>
                <a:gd name="T21" fmla="*/ 63 h 198"/>
                <a:gd name="T22" fmla="*/ 70 w 160"/>
                <a:gd name="T23" fmla="*/ 52 h 198"/>
                <a:gd name="T24" fmla="*/ 66 w 160"/>
                <a:gd name="T25" fmla="*/ 37 h 198"/>
                <a:gd name="T26" fmla="*/ 72 w 160"/>
                <a:gd name="T27" fmla="*/ 24 h 198"/>
                <a:gd name="T28" fmla="*/ 81 w 160"/>
                <a:gd name="T29" fmla="*/ 7 h 198"/>
                <a:gd name="T30" fmla="*/ 88 w 160"/>
                <a:gd name="T31" fmla="*/ 1 h 198"/>
                <a:gd name="T32" fmla="*/ 107 w 160"/>
                <a:gd name="T33" fmla="*/ 52 h 198"/>
                <a:gd name="T34" fmla="*/ 90 w 160"/>
                <a:gd name="T35" fmla="*/ 84 h 198"/>
                <a:gd name="T36" fmla="*/ 97 w 160"/>
                <a:gd name="T37" fmla="*/ 97 h 198"/>
                <a:gd name="T38" fmla="*/ 91 w 160"/>
                <a:gd name="T39" fmla="*/ 115 h 198"/>
                <a:gd name="T40" fmla="*/ 105 w 160"/>
                <a:gd name="T41" fmla="*/ 126 h 198"/>
                <a:gd name="T42" fmla="*/ 108 w 160"/>
                <a:gd name="T43" fmla="*/ 121 h 198"/>
                <a:gd name="T44" fmla="*/ 121 w 160"/>
                <a:gd name="T45" fmla="*/ 129 h 198"/>
                <a:gd name="T46" fmla="*/ 124 w 160"/>
                <a:gd name="T47" fmla="*/ 143 h 198"/>
                <a:gd name="T48" fmla="*/ 144 w 160"/>
                <a:gd name="T49" fmla="*/ 164 h 198"/>
                <a:gd name="T50" fmla="*/ 126 w 160"/>
                <a:gd name="T51" fmla="*/ 180 h 198"/>
                <a:gd name="T52" fmla="*/ 107 w 160"/>
                <a:gd name="T53" fmla="*/ 192 h 198"/>
                <a:gd name="T54" fmla="*/ 91 w 160"/>
                <a:gd name="T55" fmla="*/ 185 h 198"/>
                <a:gd name="T56" fmla="*/ 99 w 160"/>
                <a:gd name="T57" fmla="*/ 177 h 198"/>
                <a:gd name="T58" fmla="*/ 108 w 160"/>
                <a:gd name="T59" fmla="*/ 169 h 198"/>
                <a:gd name="T60" fmla="*/ 114 w 160"/>
                <a:gd name="T61" fmla="*/ 159 h 198"/>
                <a:gd name="T62" fmla="*/ 100 w 160"/>
                <a:gd name="T63" fmla="*/ 147 h 198"/>
                <a:gd name="T64" fmla="*/ 82 w 160"/>
                <a:gd name="T65" fmla="*/ 163 h 198"/>
                <a:gd name="T66" fmla="*/ 85 w 160"/>
                <a:gd name="T67" fmla="*/ 149 h 198"/>
                <a:gd name="T68" fmla="*/ 72 w 160"/>
                <a:gd name="T69" fmla="*/ 148 h 198"/>
                <a:gd name="T70" fmla="*/ 57 w 160"/>
                <a:gd name="T71" fmla="*/ 141 h 198"/>
                <a:gd name="T72" fmla="*/ 50 w 160"/>
                <a:gd name="T73" fmla="*/ 129 h 198"/>
                <a:gd name="T74" fmla="*/ 40 w 160"/>
                <a:gd name="T75" fmla="*/ 120 h 198"/>
                <a:gd name="T76" fmla="*/ 58 w 160"/>
                <a:gd name="T77" fmla="*/ 109 h 198"/>
                <a:gd name="T78" fmla="*/ 52 w 160"/>
                <a:gd name="T79" fmla="*/ 94 h 198"/>
                <a:gd name="T80" fmla="*/ 44 w 160"/>
                <a:gd name="T81" fmla="*/ 89 h 198"/>
                <a:gd name="T82" fmla="*/ 37 w 160"/>
                <a:gd name="T83" fmla="*/ 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98">
                  <a:moveTo>
                    <a:pt x="30" y="80"/>
                  </a:moveTo>
                  <a:cubicBezTo>
                    <a:pt x="31" y="88"/>
                    <a:pt x="31" y="88"/>
                    <a:pt x="31" y="88"/>
                  </a:cubicBezTo>
                  <a:cubicBezTo>
                    <a:pt x="29" y="95"/>
                    <a:pt x="29" y="95"/>
                    <a:pt x="29" y="95"/>
                  </a:cubicBezTo>
                  <a:cubicBezTo>
                    <a:pt x="24" y="95"/>
                    <a:pt x="24" y="95"/>
                    <a:pt x="24" y="95"/>
                  </a:cubicBezTo>
                  <a:cubicBezTo>
                    <a:pt x="6" y="78"/>
                    <a:pt x="6" y="78"/>
                    <a:pt x="6" y="78"/>
                  </a:cubicBezTo>
                  <a:cubicBezTo>
                    <a:pt x="6" y="72"/>
                    <a:pt x="6" y="72"/>
                    <a:pt x="6" y="72"/>
                  </a:cubicBezTo>
                  <a:cubicBezTo>
                    <a:pt x="0" y="68"/>
                    <a:pt x="0" y="68"/>
                    <a:pt x="0" y="68"/>
                  </a:cubicBezTo>
                  <a:cubicBezTo>
                    <a:pt x="0" y="63"/>
                    <a:pt x="0" y="63"/>
                    <a:pt x="0" y="63"/>
                  </a:cubicBezTo>
                  <a:cubicBezTo>
                    <a:pt x="4" y="59"/>
                    <a:pt x="4" y="59"/>
                    <a:pt x="4" y="59"/>
                  </a:cubicBezTo>
                  <a:cubicBezTo>
                    <a:pt x="7" y="53"/>
                    <a:pt x="7" y="53"/>
                    <a:pt x="7" y="53"/>
                  </a:cubicBezTo>
                  <a:cubicBezTo>
                    <a:pt x="11" y="57"/>
                    <a:pt x="11" y="57"/>
                    <a:pt x="11" y="57"/>
                  </a:cubicBezTo>
                  <a:cubicBezTo>
                    <a:pt x="11" y="57"/>
                    <a:pt x="18" y="41"/>
                    <a:pt x="18" y="42"/>
                  </a:cubicBezTo>
                  <a:cubicBezTo>
                    <a:pt x="18" y="42"/>
                    <a:pt x="22" y="54"/>
                    <a:pt x="23" y="61"/>
                  </a:cubicBezTo>
                  <a:cubicBezTo>
                    <a:pt x="32" y="64"/>
                    <a:pt x="32" y="64"/>
                    <a:pt x="32" y="64"/>
                  </a:cubicBezTo>
                  <a:cubicBezTo>
                    <a:pt x="28" y="57"/>
                    <a:pt x="28" y="57"/>
                    <a:pt x="28" y="57"/>
                  </a:cubicBezTo>
                  <a:cubicBezTo>
                    <a:pt x="33" y="47"/>
                    <a:pt x="33" y="47"/>
                    <a:pt x="33" y="47"/>
                  </a:cubicBezTo>
                  <a:cubicBezTo>
                    <a:pt x="36" y="45"/>
                    <a:pt x="36" y="45"/>
                    <a:pt x="36" y="45"/>
                  </a:cubicBezTo>
                  <a:cubicBezTo>
                    <a:pt x="36" y="38"/>
                    <a:pt x="36" y="38"/>
                    <a:pt x="36" y="38"/>
                  </a:cubicBezTo>
                  <a:cubicBezTo>
                    <a:pt x="28" y="35"/>
                    <a:pt x="28" y="35"/>
                    <a:pt x="28" y="35"/>
                  </a:cubicBezTo>
                  <a:cubicBezTo>
                    <a:pt x="28" y="31"/>
                    <a:pt x="28" y="31"/>
                    <a:pt x="28" y="31"/>
                  </a:cubicBezTo>
                  <a:cubicBezTo>
                    <a:pt x="33" y="29"/>
                    <a:pt x="33" y="29"/>
                    <a:pt x="33" y="29"/>
                  </a:cubicBezTo>
                  <a:cubicBezTo>
                    <a:pt x="32" y="23"/>
                    <a:pt x="32" y="23"/>
                    <a:pt x="32" y="23"/>
                  </a:cubicBezTo>
                  <a:cubicBezTo>
                    <a:pt x="36" y="18"/>
                    <a:pt x="36" y="18"/>
                    <a:pt x="36" y="18"/>
                  </a:cubicBezTo>
                  <a:cubicBezTo>
                    <a:pt x="39" y="20"/>
                    <a:pt x="39" y="20"/>
                    <a:pt x="39" y="20"/>
                  </a:cubicBezTo>
                  <a:cubicBezTo>
                    <a:pt x="46" y="32"/>
                    <a:pt x="46" y="32"/>
                    <a:pt x="46" y="32"/>
                  </a:cubicBezTo>
                  <a:cubicBezTo>
                    <a:pt x="46" y="42"/>
                    <a:pt x="46" y="42"/>
                    <a:pt x="46" y="42"/>
                  </a:cubicBezTo>
                  <a:cubicBezTo>
                    <a:pt x="52" y="46"/>
                    <a:pt x="52" y="46"/>
                    <a:pt x="52" y="46"/>
                  </a:cubicBezTo>
                  <a:cubicBezTo>
                    <a:pt x="51" y="52"/>
                    <a:pt x="51" y="52"/>
                    <a:pt x="51" y="52"/>
                  </a:cubicBezTo>
                  <a:cubicBezTo>
                    <a:pt x="56" y="52"/>
                    <a:pt x="56" y="52"/>
                    <a:pt x="56" y="52"/>
                  </a:cubicBezTo>
                  <a:cubicBezTo>
                    <a:pt x="59" y="48"/>
                    <a:pt x="59" y="48"/>
                    <a:pt x="59" y="48"/>
                  </a:cubicBezTo>
                  <a:cubicBezTo>
                    <a:pt x="59" y="54"/>
                    <a:pt x="59" y="54"/>
                    <a:pt x="59" y="54"/>
                  </a:cubicBezTo>
                  <a:cubicBezTo>
                    <a:pt x="64" y="49"/>
                    <a:pt x="64" y="49"/>
                    <a:pt x="64" y="49"/>
                  </a:cubicBezTo>
                  <a:cubicBezTo>
                    <a:pt x="71" y="63"/>
                    <a:pt x="71" y="63"/>
                    <a:pt x="71" y="63"/>
                  </a:cubicBezTo>
                  <a:cubicBezTo>
                    <a:pt x="73" y="61"/>
                    <a:pt x="73" y="61"/>
                    <a:pt x="73" y="61"/>
                  </a:cubicBezTo>
                  <a:cubicBezTo>
                    <a:pt x="73" y="56"/>
                    <a:pt x="73" y="56"/>
                    <a:pt x="73" y="56"/>
                  </a:cubicBezTo>
                  <a:cubicBezTo>
                    <a:pt x="70" y="52"/>
                    <a:pt x="70" y="52"/>
                    <a:pt x="70" y="52"/>
                  </a:cubicBezTo>
                  <a:cubicBezTo>
                    <a:pt x="71" y="48"/>
                    <a:pt x="71" y="48"/>
                    <a:pt x="71" y="48"/>
                  </a:cubicBezTo>
                  <a:cubicBezTo>
                    <a:pt x="67" y="43"/>
                    <a:pt x="67" y="43"/>
                    <a:pt x="67" y="43"/>
                  </a:cubicBezTo>
                  <a:cubicBezTo>
                    <a:pt x="66" y="37"/>
                    <a:pt x="66" y="37"/>
                    <a:pt x="66" y="37"/>
                  </a:cubicBezTo>
                  <a:cubicBezTo>
                    <a:pt x="72" y="32"/>
                    <a:pt x="72" y="32"/>
                    <a:pt x="72" y="32"/>
                  </a:cubicBezTo>
                  <a:cubicBezTo>
                    <a:pt x="67" y="32"/>
                    <a:pt x="67" y="32"/>
                    <a:pt x="67" y="32"/>
                  </a:cubicBezTo>
                  <a:cubicBezTo>
                    <a:pt x="72" y="24"/>
                    <a:pt x="72" y="24"/>
                    <a:pt x="72" y="24"/>
                  </a:cubicBezTo>
                  <a:cubicBezTo>
                    <a:pt x="69" y="22"/>
                    <a:pt x="69" y="22"/>
                    <a:pt x="69" y="22"/>
                  </a:cubicBezTo>
                  <a:cubicBezTo>
                    <a:pt x="72" y="10"/>
                    <a:pt x="72" y="10"/>
                    <a:pt x="72" y="10"/>
                  </a:cubicBezTo>
                  <a:cubicBezTo>
                    <a:pt x="81" y="7"/>
                    <a:pt x="81" y="7"/>
                    <a:pt x="81" y="7"/>
                  </a:cubicBezTo>
                  <a:cubicBezTo>
                    <a:pt x="81" y="0"/>
                    <a:pt x="81" y="0"/>
                    <a:pt x="81" y="0"/>
                  </a:cubicBezTo>
                  <a:cubicBezTo>
                    <a:pt x="84" y="2"/>
                    <a:pt x="84" y="2"/>
                    <a:pt x="84" y="2"/>
                  </a:cubicBezTo>
                  <a:cubicBezTo>
                    <a:pt x="88" y="1"/>
                    <a:pt x="88" y="1"/>
                    <a:pt x="88" y="1"/>
                  </a:cubicBezTo>
                  <a:cubicBezTo>
                    <a:pt x="95" y="10"/>
                    <a:pt x="95" y="10"/>
                    <a:pt x="95" y="10"/>
                  </a:cubicBezTo>
                  <a:cubicBezTo>
                    <a:pt x="107" y="36"/>
                    <a:pt x="107" y="36"/>
                    <a:pt x="107" y="36"/>
                  </a:cubicBezTo>
                  <a:cubicBezTo>
                    <a:pt x="107" y="52"/>
                    <a:pt x="107" y="52"/>
                    <a:pt x="107" y="52"/>
                  </a:cubicBezTo>
                  <a:cubicBezTo>
                    <a:pt x="100" y="64"/>
                    <a:pt x="100" y="64"/>
                    <a:pt x="100" y="64"/>
                  </a:cubicBezTo>
                  <a:cubicBezTo>
                    <a:pt x="95" y="85"/>
                    <a:pt x="95" y="85"/>
                    <a:pt x="95" y="85"/>
                  </a:cubicBezTo>
                  <a:cubicBezTo>
                    <a:pt x="90" y="84"/>
                    <a:pt x="90" y="84"/>
                    <a:pt x="90" y="84"/>
                  </a:cubicBezTo>
                  <a:cubicBezTo>
                    <a:pt x="88" y="88"/>
                    <a:pt x="88" y="88"/>
                    <a:pt x="88" y="88"/>
                  </a:cubicBezTo>
                  <a:cubicBezTo>
                    <a:pt x="92" y="88"/>
                    <a:pt x="92" y="88"/>
                    <a:pt x="92" y="88"/>
                  </a:cubicBezTo>
                  <a:cubicBezTo>
                    <a:pt x="97" y="97"/>
                    <a:pt x="97" y="97"/>
                    <a:pt x="97" y="97"/>
                  </a:cubicBezTo>
                  <a:cubicBezTo>
                    <a:pt x="95" y="106"/>
                    <a:pt x="95" y="106"/>
                    <a:pt x="95" y="106"/>
                  </a:cubicBezTo>
                  <a:cubicBezTo>
                    <a:pt x="97" y="113"/>
                    <a:pt x="97" y="113"/>
                    <a:pt x="97" y="113"/>
                  </a:cubicBezTo>
                  <a:cubicBezTo>
                    <a:pt x="91" y="115"/>
                    <a:pt x="91" y="115"/>
                    <a:pt x="91" y="115"/>
                  </a:cubicBezTo>
                  <a:cubicBezTo>
                    <a:pt x="101" y="121"/>
                    <a:pt x="101" y="121"/>
                    <a:pt x="101" y="121"/>
                  </a:cubicBezTo>
                  <a:cubicBezTo>
                    <a:pt x="100" y="127"/>
                    <a:pt x="100" y="127"/>
                    <a:pt x="100" y="127"/>
                  </a:cubicBezTo>
                  <a:cubicBezTo>
                    <a:pt x="105" y="126"/>
                    <a:pt x="105" y="126"/>
                    <a:pt x="105" y="126"/>
                  </a:cubicBezTo>
                  <a:cubicBezTo>
                    <a:pt x="110" y="129"/>
                    <a:pt x="110" y="129"/>
                    <a:pt x="110" y="129"/>
                  </a:cubicBezTo>
                  <a:cubicBezTo>
                    <a:pt x="111" y="125"/>
                    <a:pt x="111" y="125"/>
                    <a:pt x="111" y="125"/>
                  </a:cubicBezTo>
                  <a:cubicBezTo>
                    <a:pt x="108" y="121"/>
                    <a:pt x="108" y="121"/>
                    <a:pt x="108" y="121"/>
                  </a:cubicBezTo>
                  <a:cubicBezTo>
                    <a:pt x="114" y="118"/>
                    <a:pt x="114" y="118"/>
                    <a:pt x="114" y="118"/>
                  </a:cubicBezTo>
                  <a:cubicBezTo>
                    <a:pt x="119" y="120"/>
                    <a:pt x="119" y="120"/>
                    <a:pt x="119" y="120"/>
                  </a:cubicBezTo>
                  <a:cubicBezTo>
                    <a:pt x="121" y="129"/>
                    <a:pt x="121" y="129"/>
                    <a:pt x="121" y="129"/>
                  </a:cubicBezTo>
                  <a:cubicBezTo>
                    <a:pt x="117" y="131"/>
                    <a:pt x="117" y="131"/>
                    <a:pt x="117" y="131"/>
                  </a:cubicBezTo>
                  <a:cubicBezTo>
                    <a:pt x="112" y="132"/>
                    <a:pt x="112" y="132"/>
                    <a:pt x="112" y="132"/>
                  </a:cubicBezTo>
                  <a:cubicBezTo>
                    <a:pt x="124" y="143"/>
                    <a:pt x="124" y="143"/>
                    <a:pt x="124" y="143"/>
                  </a:cubicBezTo>
                  <a:cubicBezTo>
                    <a:pt x="150" y="140"/>
                    <a:pt x="150" y="140"/>
                    <a:pt x="150" y="140"/>
                  </a:cubicBezTo>
                  <a:cubicBezTo>
                    <a:pt x="160" y="146"/>
                    <a:pt x="160" y="146"/>
                    <a:pt x="160" y="146"/>
                  </a:cubicBezTo>
                  <a:cubicBezTo>
                    <a:pt x="144" y="164"/>
                    <a:pt x="144" y="164"/>
                    <a:pt x="144" y="164"/>
                  </a:cubicBezTo>
                  <a:cubicBezTo>
                    <a:pt x="133" y="162"/>
                    <a:pt x="133" y="162"/>
                    <a:pt x="133" y="162"/>
                  </a:cubicBezTo>
                  <a:cubicBezTo>
                    <a:pt x="134" y="168"/>
                    <a:pt x="134" y="168"/>
                    <a:pt x="134" y="168"/>
                  </a:cubicBezTo>
                  <a:cubicBezTo>
                    <a:pt x="126" y="180"/>
                    <a:pt x="126" y="180"/>
                    <a:pt x="126" y="180"/>
                  </a:cubicBezTo>
                  <a:cubicBezTo>
                    <a:pt x="121" y="180"/>
                    <a:pt x="121" y="180"/>
                    <a:pt x="121" y="180"/>
                  </a:cubicBezTo>
                  <a:cubicBezTo>
                    <a:pt x="120" y="186"/>
                    <a:pt x="120" y="186"/>
                    <a:pt x="120" y="186"/>
                  </a:cubicBezTo>
                  <a:cubicBezTo>
                    <a:pt x="107" y="192"/>
                    <a:pt x="107" y="192"/>
                    <a:pt x="107" y="192"/>
                  </a:cubicBezTo>
                  <a:cubicBezTo>
                    <a:pt x="102" y="198"/>
                    <a:pt x="102" y="198"/>
                    <a:pt x="102" y="198"/>
                  </a:cubicBezTo>
                  <a:cubicBezTo>
                    <a:pt x="91" y="196"/>
                    <a:pt x="91" y="196"/>
                    <a:pt x="91" y="196"/>
                  </a:cubicBezTo>
                  <a:cubicBezTo>
                    <a:pt x="91" y="185"/>
                    <a:pt x="91" y="185"/>
                    <a:pt x="91" y="185"/>
                  </a:cubicBezTo>
                  <a:cubicBezTo>
                    <a:pt x="96" y="183"/>
                    <a:pt x="96" y="183"/>
                    <a:pt x="96" y="183"/>
                  </a:cubicBezTo>
                  <a:cubicBezTo>
                    <a:pt x="95" y="178"/>
                    <a:pt x="95" y="178"/>
                    <a:pt x="95" y="178"/>
                  </a:cubicBezTo>
                  <a:cubicBezTo>
                    <a:pt x="99" y="177"/>
                    <a:pt x="99" y="177"/>
                    <a:pt x="99" y="177"/>
                  </a:cubicBezTo>
                  <a:cubicBezTo>
                    <a:pt x="99" y="171"/>
                    <a:pt x="99" y="171"/>
                    <a:pt x="99" y="171"/>
                  </a:cubicBezTo>
                  <a:cubicBezTo>
                    <a:pt x="103" y="168"/>
                    <a:pt x="103" y="168"/>
                    <a:pt x="103" y="168"/>
                  </a:cubicBezTo>
                  <a:cubicBezTo>
                    <a:pt x="108" y="169"/>
                    <a:pt x="108" y="169"/>
                    <a:pt x="108" y="169"/>
                  </a:cubicBezTo>
                  <a:cubicBezTo>
                    <a:pt x="108" y="165"/>
                    <a:pt x="108" y="165"/>
                    <a:pt x="108" y="165"/>
                  </a:cubicBezTo>
                  <a:cubicBezTo>
                    <a:pt x="114" y="164"/>
                    <a:pt x="114" y="164"/>
                    <a:pt x="114" y="164"/>
                  </a:cubicBezTo>
                  <a:cubicBezTo>
                    <a:pt x="114" y="159"/>
                    <a:pt x="114" y="159"/>
                    <a:pt x="114" y="159"/>
                  </a:cubicBezTo>
                  <a:cubicBezTo>
                    <a:pt x="104" y="159"/>
                    <a:pt x="104" y="159"/>
                    <a:pt x="104" y="159"/>
                  </a:cubicBezTo>
                  <a:cubicBezTo>
                    <a:pt x="104" y="149"/>
                    <a:pt x="104" y="149"/>
                    <a:pt x="104" y="149"/>
                  </a:cubicBezTo>
                  <a:cubicBezTo>
                    <a:pt x="104" y="149"/>
                    <a:pt x="100" y="147"/>
                    <a:pt x="100" y="147"/>
                  </a:cubicBezTo>
                  <a:cubicBezTo>
                    <a:pt x="100" y="148"/>
                    <a:pt x="89" y="167"/>
                    <a:pt x="89" y="167"/>
                  </a:cubicBezTo>
                  <a:cubicBezTo>
                    <a:pt x="84" y="167"/>
                    <a:pt x="84" y="167"/>
                    <a:pt x="84" y="167"/>
                  </a:cubicBezTo>
                  <a:cubicBezTo>
                    <a:pt x="82" y="163"/>
                    <a:pt x="82" y="163"/>
                    <a:pt x="82" y="163"/>
                  </a:cubicBezTo>
                  <a:cubicBezTo>
                    <a:pt x="86" y="157"/>
                    <a:pt x="86" y="157"/>
                    <a:pt x="86" y="157"/>
                  </a:cubicBezTo>
                  <a:cubicBezTo>
                    <a:pt x="86" y="157"/>
                    <a:pt x="83" y="153"/>
                    <a:pt x="84" y="153"/>
                  </a:cubicBezTo>
                  <a:cubicBezTo>
                    <a:pt x="84" y="153"/>
                    <a:pt x="85" y="149"/>
                    <a:pt x="85" y="149"/>
                  </a:cubicBezTo>
                  <a:cubicBezTo>
                    <a:pt x="81" y="145"/>
                    <a:pt x="81" y="145"/>
                    <a:pt x="81" y="145"/>
                  </a:cubicBezTo>
                  <a:cubicBezTo>
                    <a:pt x="75" y="151"/>
                    <a:pt x="75" y="151"/>
                    <a:pt x="75" y="151"/>
                  </a:cubicBezTo>
                  <a:cubicBezTo>
                    <a:pt x="72" y="148"/>
                    <a:pt x="72" y="148"/>
                    <a:pt x="72" y="148"/>
                  </a:cubicBezTo>
                  <a:cubicBezTo>
                    <a:pt x="63" y="151"/>
                    <a:pt x="63" y="151"/>
                    <a:pt x="63" y="151"/>
                  </a:cubicBezTo>
                  <a:cubicBezTo>
                    <a:pt x="52" y="152"/>
                    <a:pt x="52" y="152"/>
                    <a:pt x="52" y="152"/>
                  </a:cubicBezTo>
                  <a:cubicBezTo>
                    <a:pt x="57" y="141"/>
                    <a:pt x="57" y="141"/>
                    <a:pt x="57" y="141"/>
                  </a:cubicBezTo>
                  <a:cubicBezTo>
                    <a:pt x="50" y="142"/>
                    <a:pt x="50" y="142"/>
                    <a:pt x="50" y="142"/>
                  </a:cubicBezTo>
                  <a:cubicBezTo>
                    <a:pt x="47" y="135"/>
                    <a:pt x="47" y="135"/>
                    <a:pt x="47" y="135"/>
                  </a:cubicBezTo>
                  <a:cubicBezTo>
                    <a:pt x="50" y="129"/>
                    <a:pt x="50" y="129"/>
                    <a:pt x="50" y="129"/>
                  </a:cubicBezTo>
                  <a:cubicBezTo>
                    <a:pt x="45" y="129"/>
                    <a:pt x="45" y="129"/>
                    <a:pt x="45" y="129"/>
                  </a:cubicBezTo>
                  <a:cubicBezTo>
                    <a:pt x="45" y="124"/>
                    <a:pt x="45" y="124"/>
                    <a:pt x="45" y="124"/>
                  </a:cubicBezTo>
                  <a:cubicBezTo>
                    <a:pt x="40" y="120"/>
                    <a:pt x="40" y="120"/>
                    <a:pt x="40" y="120"/>
                  </a:cubicBezTo>
                  <a:cubicBezTo>
                    <a:pt x="39" y="109"/>
                    <a:pt x="39" y="109"/>
                    <a:pt x="39" y="109"/>
                  </a:cubicBezTo>
                  <a:cubicBezTo>
                    <a:pt x="49" y="100"/>
                    <a:pt x="49" y="100"/>
                    <a:pt x="49" y="100"/>
                  </a:cubicBezTo>
                  <a:cubicBezTo>
                    <a:pt x="58" y="109"/>
                    <a:pt x="58" y="109"/>
                    <a:pt x="58" y="109"/>
                  </a:cubicBezTo>
                  <a:cubicBezTo>
                    <a:pt x="61" y="106"/>
                    <a:pt x="61" y="106"/>
                    <a:pt x="61" y="106"/>
                  </a:cubicBezTo>
                  <a:cubicBezTo>
                    <a:pt x="53" y="99"/>
                    <a:pt x="53" y="99"/>
                    <a:pt x="53" y="99"/>
                  </a:cubicBezTo>
                  <a:cubicBezTo>
                    <a:pt x="52" y="94"/>
                    <a:pt x="52" y="94"/>
                    <a:pt x="52" y="94"/>
                  </a:cubicBezTo>
                  <a:cubicBezTo>
                    <a:pt x="46" y="95"/>
                    <a:pt x="46" y="95"/>
                    <a:pt x="46" y="95"/>
                  </a:cubicBezTo>
                  <a:cubicBezTo>
                    <a:pt x="41" y="90"/>
                    <a:pt x="41" y="90"/>
                    <a:pt x="41" y="90"/>
                  </a:cubicBezTo>
                  <a:cubicBezTo>
                    <a:pt x="44" y="89"/>
                    <a:pt x="44" y="89"/>
                    <a:pt x="44" y="89"/>
                  </a:cubicBezTo>
                  <a:cubicBezTo>
                    <a:pt x="46" y="83"/>
                    <a:pt x="46" y="83"/>
                    <a:pt x="46" y="83"/>
                  </a:cubicBezTo>
                  <a:cubicBezTo>
                    <a:pt x="43" y="81"/>
                    <a:pt x="43" y="81"/>
                    <a:pt x="43" y="81"/>
                  </a:cubicBezTo>
                  <a:cubicBezTo>
                    <a:pt x="43" y="81"/>
                    <a:pt x="37" y="87"/>
                    <a:pt x="37" y="86"/>
                  </a:cubicBezTo>
                  <a:cubicBezTo>
                    <a:pt x="37" y="86"/>
                    <a:pt x="36" y="79"/>
                    <a:pt x="36" y="79"/>
                  </a:cubicBezTo>
                  <a:lnTo>
                    <a:pt x="30" y="8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7" name="Freeform 446">
              <a:extLst>
                <a:ext uri="{FF2B5EF4-FFF2-40B4-BE49-F238E27FC236}">
                  <a16:creationId xmlns:a16="http://schemas.microsoft.com/office/drawing/2014/main" id="{E42C6FCD-343D-C54C-A84F-F9CE0E97B2FE}"/>
                </a:ext>
              </a:extLst>
            </p:cNvPr>
            <p:cNvSpPr>
              <a:spLocks/>
            </p:cNvSpPr>
            <p:nvPr/>
          </p:nvSpPr>
          <p:spPr bwMode="auto">
            <a:xfrm>
              <a:off x="16791203" y="3584527"/>
              <a:ext cx="31980" cy="45686"/>
            </a:xfrm>
            <a:custGeom>
              <a:avLst/>
              <a:gdLst>
                <a:gd name="T0" fmla="*/ 0 w 14"/>
                <a:gd name="T1" fmla="*/ 20 h 20"/>
                <a:gd name="T2" fmla="*/ 10 w 14"/>
                <a:gd name="T3" fmla="*/ 14 h 20"/>
                <a:gd name="T4" fmla="*/ 14 w 14"/>
                <a:gd name="T5" fmla="*/ 14 h 20"/>
                <a:gd name="T6" fmla="*/ 12 w 14"/>
                <a:gd name="T7" fmla="*/ 0 h 20"/>
                <a:gd name="T8" fmla="*/ 0 w 14"/>
                <a:gd name="T9" fmla="*/ 10 h 20"/>
                <a:gd name="T10" fmla="*/ 0 w 14"/>
                <a:gd name="T11" fmla="*/ 20 h 20"/>
              </a:gdLst>
              <a:ahLst/>
              <a:cxnLst>
                <a:cxn ang="0">
                  <a:pos x="T0" y="T1"/>
                </a:cxn>
                <a:cxn ang="0">
                  <a:pos x="T2" y="T3"/>
                </a:cxn>
                <a:cxn ang="0">
                  <a:pos x="T4" y="T5"/>
                </a:cxn>
                <a:cxn ang="0">
                  <a:pos x="T6" y="T7"/>
                </a:cxn>
                <a:cxn ang="0">
                  <a:pos x="T8" y="T9"/>
                </a:cxn>
                <a:cxn ang="0">
                  <a:pos x="T10" y="T11"/>
                </a:cxn>
              </a:cxnLst>
              <a:rect l="0" t="0" r="r" b="b"/>
              <a:pathLst>
                <a:path w="14" h="20">
                  <a:moveTo>
                    <a:pt x="0" y="20"/>
                  </a:moveTo>
                  <a:lnTo>
                    <a:pt x="10" y="14"/>
                  </a:lnTo>
                  <a:lnTo>
                    <a:pt x="14" y="14"/>
                  </a:lnTo>
                  <a:lnTo>
                    <a:pt x="12" y="0"/>
                  </a:lnTo>
                  <a:lnTo>
                    <a:pt x="0" y="10"/>
                  </a:lnTo>
                  <a:lnTo>
                    <a:pt x="0" y="2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8" name="Freeform 447">
              <a:extLst>
                <a:ext uri="{FF2B5EF4-FFF2-40B4-BE49-F238E27FC236}">
                  <a16:creationId xmlns:a16="http://schemas.microsoft.com/office/drawing/2014/main" id="{A30BF396-5AAB-9640-89EA-6AF4EB8B31D7}"/>
                </a:ext>
              </a:extLst>
            </p:cNvPr>
            <p:cNvSpPr>
              <a:spLocks/>
            </p:cNvSpPr>
            <p:nvPr/>
          </p:nvSpPr>
          <p:spPr bwMode="auto">
            <a:xfrm>
              <a:off x="16964807" y="3214475"/>
              <a:ext cx="91371" cy="191879"/>
            </a:xfrm>
            <a:custGeom>
              <a:avLst/>
              <a:gdLst>
                <a:gd name="T0" fmla="*/ 12 w 40"/>
                <a:gd name="T1" fmla="*/ 84 h 84"/>
                <a:gd name="T2" fmla="*/ 26 w 40"/>
                <a:gd name="T3" fmla="*/ 22 h 84"/>
                <a:gd name="T4" fmla="*/ 34 w 40"/>
                <a:gd name="T5" fmla="*/ 20 h 84"/>
                <a:gd name="T6" fmla="*/ 40 w 40"/>
                <a:gd name="T7" fmla="*/ 0 h 84"/>
                <a:gd name="T8" fmla="*/ 32 w 40"/>
                <a:gd name="T9" fmla="*/ 2 h 84"/>
                <a:gd name="T10" fmla="*/ 26 w 40"/>
                <a:gd name="T11" fmla="*/ 14 h 84"/>
                <a:gd name="T12" fmla="*/ 18 w 40"/>
                <a:gd name="T13" fmla="*/ 12 h 84"/>
                <a:gd name="T14" fmla="*/ 10 w 40"/>
                <a:gd name="T15" fmla="*/ 26 h 84"/>
                <a:gd name="T16" fmla="*/ 4 w 40"/>
                <a:gd name="T17" fmla="*/ 28 h 84"/>
                <a:gd name="T18" fmla="*/ 6 w 40"/>
                <a:gd name="T19" fmla="*/ 52 h 84"/>
                <a:gd name="T20" fmla="*/ 0 w 40"/>
                <a:gd name="T21" fmla="*/ 62 h 84"/>
                <a:gd name="T22" fmla="*/ 2 w 40"/>
                <a:gd name="T23" fmla="*/ 80 h 84"/>
                <a:gd name="T24" fmla="*/ 12 w 4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84">
                  <a:moveTo>
                    <a:pt x="12" y="84"/>
                  </a:moveTo>
                  <a:lnTo>
                    <a:pt x="26" y="22"/>
                  </a:lnTo>
                  <a:lnTo>
                    <a:pt x="34" y="20"/>
                  </a:lnTo>
                  <a:lnTo>
                    <a:pt x="40" y="0"/>
                  </a:lnTo>
                  <a:lnTo>
                    <a:pt x="32" y="2"/>
                  </a:lnTo>
                  <a:lnTo>
                    <a:pt x="26" y="14"/>
                  </a:lnTo>
                  <a:lnTo>
                    <a:pt x="18" y="12"/>
                  </a:lnTo>
                  <a:lnTo>
                    <a:pt x="10" y="26"/>
                  </a:lnTo>
                  <a:lnTo>
                    <a:pt x="4" y="28"/>
                  </a:lnTo>
                  <a:lnTo>
                    <a:pt x="6" y="52"/>
                  </a:lnTo>
                  <a:lnTo>
                    <a:pt x="0" y="62"/>
                  </a:lnTo>
                  <a:lnTo>
                    <a:pt x="2" y="80"/>
                  </a:lnTo>
                  <a:lnTo>
                    <a:pt x="12" y="8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69" name="Freeform 448">
              <a:extLst>
                <a:ext uri="{FF2B5EF4-FFF2-40B4-BE49-F238E27FC236}">
                  <a16:creationId xmlns:a16="http://schemas.microsoft.com/office/drawing/2014/main" id="{EC856B86-4418-2C4D-984C-79601048D5DD}"/>
                </a:ext>
              </a:extLst>
            </p:cNvPr>
            <p:cNvSpPr>
              <a:spLocks/>
            </p:cNvSpPr>
            <p:nvPr/>
          </p:nvSpPr>
          <p:spPr bwMode="auto">
            <a:xfrm>
              <a:off x="17065316" y="3113967"/>
              <a:ext cx="41116" cy="63959"/>
            </a:xfrm>
            <a:custGeom>
              <a:avLst/>
              <a:gdLst>
                <a:gd name="T0" fmla="*/ 8 w 18"/>
                <a:gd name="T1" fmla="*/ 28 h 28"/>
                <a:gd name="T2" fmla="*/ 8 w 18"/>
                <a:gd name="T3" fmla="*/ 14 h 28"/>
                <a:gd name="T4" fmla="*/ 18 w 18"/>
                <a:gd name="T5" fmla="*/ 8 h 28"/>
                <a:gd name="T6" fmla="*/ 18 w 18"/>
                <a:gd name="T7" fmla="*/ 0 h 28"/>
                <a:gd name="T8" fmla="*/ 6 w 18"/>
                <a:gd name="T9" fmla="*/ 6 h 28"/>
                <a:gd name="T10" fmla="*/ 0 w 18"/>
                <a:gd name="T11" fmla="*/ 16 h 28"/>
                <a:gd name="T12" fmla="*/ 2 w 18"/>
                <a:gd name="T13" fmla="*/ 28 h 28"/>
                <a:gd name="T14" fmla="*/ 8 w 18"/>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8">
                  <a:moveTo>
                    <a:pt x="8" y="28"/>
                  </a:moveTo>
                  <a:lnTo>
                    <a:pt x="8" y="14"/>
                  </a:lnTo>
                  <a:lnTo>
                    <a:pt x="18" y="8"/>
                  </a:lnTo>
                  <a:lnTo>
                    <a:pt x="18" y="0"/>
                  </a:lnTo>
                  <a:lnTo>
                    <a:pt x="6" y="6"/>
                  </a:lnTo>
                  <a:lnTo>
                    <a:pt x="0" y="16"/>
                  </a:lnTo>
                  <a:lnTo>
                    <a:pt x="2" y="28"/>
                  </a:lnTo>
                  <a:lnTo>
                    <a:pt x="8" y="2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0" name="Freeform 449">
              <a:extLst>
                <a:ext uri="{FF2B5EF4-FFF2-40B4-BE49-F238E27FC236}">
                  <a16:creationId xmlns:a16="http://schemas.microsoft.com/office/drawing/2014/main" id="{3EE4C8D6-6F4A-E44C-B1DB-7B4D314F3F4B}"/>
                </a:ext>
              </a:extLst>
            </p:cNvPr>
            <p:cNvSpPr>
              <a:spLocks/>
            </p:cNvSpPr>
            <p:nvPr/>
          </p:nvSpPr>
          <p:spPr bwMode="auto">
            <a:xfrm>
              <a:off x="15840948" y="3657623"/>
              <a:ext cx="41116" cy="63959"/>
            </a:xfrm>
            <a:custGeom>
              <a:avLst/>
              <a:gdLst>
                <a:gd name="T0" fmla="*/ 18 w 18"/>
                <a:gd name="T1" fmla="*/ 14 h 28"/>
                <a:gd name="T2" fmla="*/ 0 w 18"/>
                <a:gd name="T3" fmla="*/ 0 h 28"/>
                <a:gd name="T4" fmla="*/ 6 w 18"/>
                <a:gd name="T5" fmla="*/ 28 h 28"/>
                <a:gd name="T6" fmla="*/ 18 w 18"/>
                <a:gd name="T7" fmla="*/ 14 h 28"/>
              </a:gdLst>
              <a:ahLst/>
              <a:cxnLst>
                <a:cxn ang="0">
                  <a:pos x="T0" y="T1"/>
                </a:cxn>
                <a:cxn ang="0">
                  <a:pos x="T2" y="T3"/>
                </a:cxn>
                <a:cxn ang="0">
                  <a:pos x="T4" y="T5"/>
                </a:cxn>
                <a:cxn ang="0">
                  <a:pos x="T6" y="T7"/>
                </a:cxn>
              </a:cxnLst>
              <a:rect l="0" t="0" r="r" b="b"/>
              <a:pathLst>
                <a:path w="18" h="28">
                  <a:moveTo>
                    <a:pt x="18" y="14"/>
                  </a:moveTo>
                  <a:lnTo>
                    <a:pt x="0" y="0"/>
                  </a:lnTo>
                  <a:lnTo>
                    <a:pt x="6" y="28"/>
                  </a:lnTo>
                  <a:lnTo>
                    <a:pt x="18" y="1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1" name="Freeform 450">
              <a:extLst>
                <a:ext uri="{FF2B5EF4-FFF2-40B4-BE49-F238E27FC236}">
                  <a16:creationId xmlns:a16="http://schemas.microsoft.com/office/drawing/2014/main" id="{B713D56A-EA43-854B-8BFE-10F2BF38F735}"/>
                </a:ext>
              </a:extLst>
            </p:cNvPr>
            <p:cNvSpPr>
              <a:spLocks/>
            </p:cNvSpPr>
            <p:nvPr/>
          </p:nvSpPr>
          <p:spPr bwMode="auto">
            <a:xfrm>
              <a:off x="15854653" y="3561684"/>
              <a:ext cx="127919" cy="109645"/>
            </a:xfrm>
            <a:custGeom>
              <a:avLst/>
              <a:gdLst>
                <a:gd name="T0" fmla="*/ 11 w 28"/>
                <a:gd name="T1" fmla="*/ 24 h 24"/>
                <a:gd name="T2" fmla="*/ 0 w 28"/>
                <a:gd name="T3" fmla="*/ 19 h 24"/>
                <a:gd name="T4" fmla="*/ 28 w 28"/>
                <a:gd name="T5" fmla="*/ 0 h 24"/>
                <a:gd name="T6" fmla="*/ 11 w 28"/>
                <a:gd name="T7" fmla="*/ 24 h 24"/>
              </a:gdLst>
              <a:ahLst/>
              <a:cxnLst>
                <a:cxn ang="0">
                  <a:pos x="T0" y="T1"/>
                </a:cxn>
                <a:cxn ang="0">
                  <a:pos x="T2" y="T3"/>
                </a:cxn>
                <a:cxn ang="0">
                  <a:pos x="T4" y="T5"/>
                </a:cxn>
                <a:cxn ang="0">
                  <a:pos x="T6" y="T7"/>
                </a:cxn>
              </a:cxnLst>
              <a:rect l="0" t="0" r="r" b="b"/>
              <a:pathLst>
                <a:path w="28" h="24">
                  <a:moveTo>
                    <a:pt x="11" y="24"/>
                  </a:moveTo>
                  <a:cubicBezTo>
                    <a:pt x="0" y="19"/>
                    <a:pt x="0" y="19"/>
                    <a:pt x="0" y="19"/>
                  </a:cubicBezTo>
                  <a:cubicBezTo>
                    <a:pt x="0" y="19"/>
                    <a:pt x="12" y="6"/>
                    <a:pt x="28" y="0"/>
                  </a:cubicBezTo>
                  <a:lnTo>
                    <a:pt x="11" y="2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2" name="Freeform 451">
              <a:extLst>
                <a:ext uri="{FF2B5EF4-FFF2-40B4-BE49-F238E27FC236}">
                  <a16:creationId xmlns:a16="http://schemas.microsoft.com/office/drawing/2014/main" id="{7E139EED-2435-C94A-BA4B-1D4D1FA5B349}"/>
                </a:ext>
              </a:extLst>
            </p:cNvPr>
            <p:cNvSpPr>
              <a:spLocks/>
            </p:cNvSpPr>
            <p:nvPr/>
          </p:nvSpPr>
          <p:spPr bwMode="auto">
            <a:xfrm>
              <a:off x="15946024" y="2922088"/>
              <a:ext cx="41116" cy="31980"/>
            </a:xfrm>
            <a:custGeom>
              <a:avLst/>
              <a:gdLst>
                <a:gd name="T0" fmla="*/ 18 w 18"/>
                <a:gd name="T1" fmla="*/ 2 h 14"/>
                <a:gd name="T2" fmla="*/ 12 w 18"/>
                <a:gd name="T3" fmla="*/ 14 h 14"/>
                <a:gd name="T4" fmla="*/ 0 w 18"/>
                <a:gd name="T5" fmla="*/ 0 h 14"/>
                <a:gd name="T6" fmla="*/ 18 w 18"/>
                <a:gd name="T7" fmla="*/ 2 h 14"/>
              </a:gdLst>
              <a:ahLst/>
              <a:cxnLst>
                <a:cxn ang="0">
                  <a:pos x="T0" y="T1"/>
                </a:cxn>
                <a:cxn ang="0">
                  <a:pos x="T2" y="T3"/>
                </a:cxn>
                <a:cxn ang="0">
                  <a:pos x="T4" y="T5"/>
                </a:cxn>
                <a:cxn ang="0">
                  <a:pos x="T6" y="T7"/>
                </a:cxn>
              </a:cxnLst>
              <a:rect l="0" t="0" r="r" b="b"/>
              <a:pathLst>
                <a:path w="18" h="14">
                  <a:moveTo>
                    <a:pt x="18" y="2"/>
                  </a:moveTo>
                  <a:lnTo>
                    <a:pt x="12" y="14"/>
                  </a:lnTo>
                  <a:lnTo>
                    <a:pt x="0" y="0"/>
                  </a:lnTo>
                  <a:lnTo>
                    <a:pt x="18" y="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3" name="Freeform 452">
              <a:extLst>
                <a:ext uri="{FF2B5EF4-FFF2-40B4-BE49-F238E27FC236}">
                  <a16:creationId xmlns:a16="http://schemas.microsoft.com/office/drawing/2014/main" id="{93581661-FDFD-544F-906F-2E240256DFCD}"/>
                </a:ext>
              </a:extLst>
            </p:cNvPr>
            <p:cNvSpPr>
              <a:spLocks/>
            </p:cNvSpPr>
            <p:nvPr/>
          </p:nvSpPr>
          <p:spPr bwMode="auto">
            <a:xfrm>
              <a:off x="16293233" y="2721073"/>
              <a:ext cx="63959" cy="54823"/>
            </a:xfrm>
            <a:custGeom>
              <a:avLst/>
              <a:gdLst>
                <a:gd name="T0" fmla="*/ 18 w 28"/>
                <a:gd name="T1" fmla="*/ 24 h 24"/>
                <a:gd name="T2" fmla="*/ 28 w 28"/>
                <a:gd name="T3" fmla="*/ 0 h 24"/>
                <a:gd name="T4" fmla="*/ 0 w 28"/>
                <a:gd name="T5" fmla="*/ 16 h 24"/>
                <a:gd name="T6" fmla="*/ 8 w 28"/>
                <a:gd name="T7" fmla="*/ 22 h 24"/>
                <a:gd name="T8" fmla="*/ 18 w 28"/>
                <a:gd name="T9" fmla="*/ 24 h 24"/>
              </a:gdLst>
              <a:ahLst/>
              <a:cxnLst>
                <a:cxn ang="0">
                  <a:pos x="T0" y="T1"/>
                </a:cxn>
                <a:cxn ang="0">
                  <a:pos x="T2" y="T3"/>
                </a:cxn>
                <a:cxn ang="0">
                  <a:pos x="T4" y="T5"/>
                </a:cxn>
                <a:cxn ang="0">
                  <a:pos x="T6" y="T7"/>
                </a:cxn>
                <a:cxn ang="0">
                  <a:pos x="T8" y="T9"/>
                </a:cxn>
              </a:cxnLst>
              <a:rect l="0" t="0" r="r" b="b"/>
              <a:pathLst>
                <a:path w="28" h="24">
                  <a:moveTo>
                    <a:pt x="18" y="24"/>
                  </a:moveTo>
                  <a:lnTo>
                    <a:pt x="28" y="0"/>
                  </a:lnTo>
                  <a:lnTo>
                    <a:pt x="0" y="16"/>
                  </a:lnTo>
                  <a:lnTo>
                    <a:pt x="8" y="22"/>
                  </a:lnTo>
                  <a:lnTo>
                    <a:pt x="18" y="2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4" name="Freeform 453">
              <a:extLst>
                <a:ext uri="{FF2B5EF4-FFF2-40B4-BE49-F238E27FC236}">
                  <a16:creationId xmlns:a16="http://schemas.microsoft.com/office/drawing/2014/main" id="{5276A0FC-1943-3442-B6F6-86486B3650BB}"/>
                </a:ext>
              </a:extLst>
            </p:cNvPr>
            <p:cNvSpPr>
              <a:spLocks/>
            </p:cNvSpPr>
            <p:nvPr/>
          </p:nvSpPr>
          <p:spPr bwMode="auto">
            <a:xfrm>
              <a:off x="16009984" y="2785033"/>
              <a:ext cx="374620" cy="735535"/>
            </a:xfrm>
            <a:custGeom>
              <a:avLst/>
              <a:gdLst>
                <a:gd name="T0" fmla="*/ 38 w 164"/>
                <a:gd name="T1" fmla="*/ 322 h 322"/>
                <a:gd name="T2" fmla="*/ 0 w 164"/>
                <a:gd name="T3" fmla="*/ 306 h 322"/>
                <a:gd name="T4" fmla="*/ 0 w 164"/>
                <a:gd name="T5" fmla="*/ 268 h 322"/>
                <a:gd name="T6" fmla="*/ 18 w 164"/>
                <a:gd name="T7" fmla="*/ 206 h 322"/>
                <a:gd name="T8" fmla="*/ 22 w 164"/>
                <a:gd name="T9" fmla="*/ 146 h 322"/>
                <a:gd name="T10" fmla="*/ 48 w 164"/>
                <a:gd name="T11" fmla="*/ 142 h 322"/>
                <a:gd name="T12" fmla="*/ 38 w 164"/>
                <a:gd name="T13" fmla="*/ 110 h 322"/>
                <a:gd name="T14" fmla="*/ 66 w 164"/>
                <a:gd name="T15" fmla="*/ 98 h 322"/>
                <a:gd name="T16" fmla="*/ 48 w 164"/>
                <a:gd name="T17" fmla="*/ 50 h 322"/>
                <a:gd name="T18" fmla="*/ 18 w 164"/>
                <a:gd name="T19" fmla="*/ 28 h 322"/>
                <a:gd name="T20" fmla="*/ 40 w 164"/>
                <a:gd name="T21" fmla="*/ 2 h 322"/>
                <a:gd name="T22" fmla="*/ 98 w 164"/>
                <a:gd name="T23" fmla="*/ 10 h 322"/>
                <a:gd name="T24" fmla="*/ 130 w 164"/>
                <a:gd name="T25" fmla="*/ 0 h 322"/>
                <a:gd name="T26" fmla="*/ 164 w 164"/>
                <a:gd name="T27" fmla="*/ 38 h 322"/>
                <a:gd name="T28" fmla="*/ 152 w 164"/>
                <a:gd name="T29" fmla="*/ 50 h 322"/>
                <a:gd name="T30" fmla="*/ 132 w 164"/>
                <a:gd name="T31" fmla="*/ 34 h 322"/>
                <a:gd name="T32" fmla="*/ 120 w 164"/>
                <a:gd name="T33" fmla="*/ 34 h 322"/>
                <a:gd name="T34" fmla="*/ 144 w 164"/>
                <a:gd name="T35" fmla="*/ 64 h 322"/>
                <a:gd name="T36" fmla="*/ 114 w 164"/>
                <a:gd name="T37" fmla="*/ 116 h 322"/>
                <a:gd name="T38" fmla="*/ 82 w 164"/>
                <a:gd name="T39" fmla="*/ 108 h 322"/>
                <a:gd name="T40" fmla="*/ 88 w 164"/>
                <a:gd name="T41" fmla="*/ 122 h 322"/>
                <a:gd name="T42" fmla="*/ 92 w 164"/>
                <a:gd name="T43" fmla="*/ 152 h 322"/>
                <a:gd name="T44" fmla="*/ 68 w 164"/>
                <a:gd name="T45" fmla="*/ 152 h 322"/>
                <a:gd name="T46" fmla="*/ 78 w 164"/>
                <a:gd name="T47" fmla="*/ 190 h 322"/>
                <a:gd name="T48" fmla="*/ 36 w 164"/>
                <a:gd name="T49" fmla="*/ 248 h 322"/>
                <a:gd name="T50" fmla="*/ 50 w 164"/>
                <a:gd name="T51" fmla="*/ 282 h 322"/>
                <a:gd name="T52" fmla="*/ 38 w 164"/>
                <a:gd name="T53"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322">
                  <a:moveTo>
                    <a:pt x="38" y="322"/>
                  </a:moveTo>
                  <a:lnTo>
                    <a:pt x="0" y="306"/>
                  </a:lnTo>
                  <a:lnTo>
                    <a:pt x="0" y="268"/>
                  </a:lnTo>
                  <a:lnTo>
                    <a:pt x="18" y="206"/>
                  </a:lnTo>
                  <a:lnTo>
                    <a:pt x="22" y="146"/>
                  </a:lnTo>
                  <a:lnTo>
                    <a:pt x="48" y="142"/>
                  </a:lnTo>
                  <a:lnTo>
                    <a:pt x="38" y="110"/>
                  </a:lnTo>
                  <a:lnTo>
                    <a:pt x="66" y="98"/>
                  </a:lnTo>
                  <a:lnTo>
                    <a:pt x="48" y="50"/>
                  </a:lnTo>
                  <a:lnTo>
                    <a:pt x="18" y="28"/>
                  </a:lnTo>
                  <a:lnTo>
                    <a:pt x="40" y="2"/>
                  </a:lnTo>
                  <a:lnTo>
                    <a:pt x="98" y="10"/>
                  </a:lnTo>
                  <a:lnTo>
                    <a:pt x="130" y="0"/>
                  </a:lnTo>
                  <a:lnTo>
                    <a:pt x="164" y="38"/>
                  </a:lnTo>
                  <a:lnTo>
                    <a:pt x="152" y="50"/>
                  </a:lnTo>
                  <a:lnTo>
                    <a:pt x="132" y="34"/>
                  </a:lnTo>
                  <a:lnTo>
                    <a:pt x="120" y="34"/>
                  </a:lnTo>
                  <a:lnTo>
                    <a:pt x="144" y="64"/>
                  </a:lnTo>
                  <a:lnTo>
                    <a:pt x="114" y="116"/>
                  </a:lnTo>
                  <a:lnTo>
                    <a:pt x="82" y="108"/>
                  </a:lnTo>
                  <a:lnTo>
                    <a:pt x="88" y="122"/>
                  </a:lnTo>
                  <a:lnTo>
                    <a:pt x="92" y="152"/>
                  </a:lnTo>
                  <a:lnTo>
                    <a:pt x="68" y="152"/>
                  </a:lnTo>
                  <a:lnTo>
                    <a:pt x="78" y="190"/>
                  </a:lnTo>
                  <a:lnTo>
                    <a:pt x="36" y="248"/>
                  </a:lnTo>
                  <a:lnTo>
                    <a:pt x="50" y="282"/>
                  </a:lnTo>
                  <a:lnTo>
                    <a:pt x="38" y="322"/>
                  </a:ln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5" name="Freeform 454">
              <a:extLst>
                <a:ext uri="{FF2B5EF4-FFF2-40B4-BE49-F238E27FC236}">
                  <a16:creationId xmlns:a16="http://schemas.microsoft.com/office/drawing/2014/main" id="{D6D8D647-C057-5C40-978F-804E933AF723}"/>
                </a:ext>
              </a:extLst>
            </p:cNvPr>
            <p:cNvSpPr>
              <a:spLocks/>
            </p:cNvSpPr>
            <p:nvPr/>
          </p:nvSpPr>
          <p:spPr bwMode="auto">
            <a:xfrm>
              <a:off x="16439426" y="2529195"/>
              <a:ext cx="68528" cy="45686"/>
            </a:xfrm>
            <a:custGeom>
              <a:avLst/>
              <a:gdLst>
                <a:gd name="T0" fmla="*/ 11 w 15"/>
                <a:gd name="T1" fmla="*/ 10 h 10"/>
                <a:gd name="T2" fmla="*/ 15 w 15"/>
                <a:gd name="T3" fmla="*/ 1 h 10"/>
                <a:gd name="T4" fmla="*/ 12 w 15"/>
                <a:gd name="T5" fmla="*/ 0 h 10"/>
                <a:gd name="T6" fmla="*/ 0 w 15"/>
                <a:gd name="T7" fmla="*/ 5 h 10"/>
                <a:gd name="T8" fmla="*/ 11 w 15"/>
                <a:gd name="T9" fmla="*/ 10 h 10"/>
              </a:gdLst>
              <a:ahLst/>
              <a:cxnLst>
                <a:cxn ang="0">
                  <a:pos x="T0" y="T1"/>
                </a:cxn>
                <a:cxn ang="0">
                  <a:pos x="T2" y="T3"/>
                </a:cxn>
                <a:cxn ang="0">
                  <a:pos x="T4" y="T5"/>
                </a:cxn>
                <a:cxn ang="0">
                  <a:pos x="T6" y="T7"/>
                </a:cxn>
                <a:cxn ang="0">
                  <a:pos x="T8" y="T9"/>
                </a:cxn>
              </a:cxnLst>
              <a:rect l="0" t="0" r="r" b="b"/>
              <a:pathLst>
                <a:path w="15" h="10">
                  <a:moveTo>
                    <a:pt x="11" y="10"/>
                  </a:moveTo>
                  <a:cubicBezTo>
                    <a:pt x="15" y="1"/>
                    <a:pt x="15" y="1"/>
                    <a:pt x="15" y="1"/>
                  </a:cubicBezTo>
                  <a:cubicBezTo>
                    <a:pt x="15" y="1"/>
                    <a:pt x="12" y="0"/>
                    <a:pt x="12" y="0"/>
                  </a:cubicBezTo>
                  <a:cubicBezTo>
                    <a:pt x="12" y="0"/>
                    <a:pt x="0" y="5"/>
                    <a:pt x="0" y="5"/>
                  </a:cubicBezTo>
                  <a:lnTo>
                    <a:pt x="11" y="1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6" name="Freeform 455">
              <a:extLst>
                <a:ext uri="{FF2B5EF4-FFF2-40B4-BE49-F238E27FC236}">
                  <a16:creationId xmlns:a16="http://schemas.microsoft.com/office/drawing/2014/main" id="{D3F56ABE-70C6-EE4F-9BE1-5439FE89A226}"/>
                </a:ext>
              </a:extLst>
            </p:cNvPr>
            <p:cNvSpPr>
              <a:spLocks/>
            </p:cNvSpPr>
            <p:nvPr/>
          </p:nvSpPr>
          <p:spPr bwMode="auto">
            <a:xfrm>
              <a:off x="16398309" y="1889599"/>
              <a:ext cx="799494" cy="872591"/>
            </a:xfrm>
            <a:custGeom>
              <a:avLst/>
              <a:gdLst>
                <a:gd name="T0" fmla="*/ 0 w 175"/>
                <a:gd name="T1" fmla="*/ 159 h 191"/>
                <a:gd name="T2" fmla="*/ 14 w 175"/>
                <a:gd name="T3" fmla="*/ 191 h 191"/>
                <a:gd name="T4" fmla="*/ 39 w 175"/>
                <a:gd name="T5" fmla="*/ 178 h 191"/>
                <a:gd name="T6" fmla="*/ 43 w 175"/>
                <a:gd name="T7" fmla="*/ 173 h 191"/>
                <a:gd name="T8" fmla="*/ 57 w 175"/>
                <a:gd name="T9" fmla="*/ 175 h 191"/>
                <a:gd name="T10" fmla="*/ 54 w 175"/>
                <a:gd name="T11" fmla="*/ 154 h 191"/>
                <a:gd name="T12" fmla="*/ 68 w 175"/>
                <a:gd name="T13" fmla="*/ 161 h 191"/>
                <a:gd name="T14" fmla="*/ 65 w 175"/>
                <a:gd name="T15" fmla="*/ 136 h 191"/>
                <a:gd name="T16" fmla="*/ 68 w 175"/>
                <a:gd name="T17" fmla="*/ 126 h 191"/>
                <a:gd name="T18" fmla="*/ 73 w 175"/>
                <a:gd name="T19" fmla="*/ 152 h 191"/>
                <a:gd name="T20" fmla="*/ 101 w 175"/>
                <a:gd name="T21" fmla="*/ 151 h 191"/>
                <a:gd name="T22" fmla="*/ 125 w 175"/>
                <a:gd name="T23" fmla="*/ 131 h 191"/>
                <a:gd name="T24" fmla="*/ 124 w 175"/>
                <a:gd name="T25" fmla="*/ 110 h 191"/>
                <a:gd name="T26" fmla="*/ 110 w 175"/>
                <a:gd name="T27" fmla="*/ 111 h 191"/>
                <a:gd name="T28" fmla="*/ 92 w 175"/>
                <a:gd name="T29" fmla="*/ 107 h 191"/>
                <a:gd name="T30" fmla="*/ 99 w 175"/>
                <a:gd name="T31" fmla="*/ 104 h 191"/>
                <a:gd name="T32" fmla="*/ 119 w 175"/>
                <a:gd name="T33" fmla="*/ 103 h 191"/>
                <a:gd name="T34" fmla="*/ 130 w 175"/>
                <a:gd name="T35" fmla="*/ 99 h 191"/>
                <a:gd name="T36" fmla="*/ 129 w 175"/>
                <a:gd name="T37" fmla="*/ 80 h 191"/>
                <a:gd name="T38" fmla="*/ 138 w 175"/>
                <a:gd name="T39" fmla="*/ 85 h 191"/>
                <a:gd name="T40" fmla="*/ 144 w 175"/>
                <a:gd name="T41" fmla="*/ 83 h 191"/>
                <a:gd name="T42" fmla="*/ 157 w 175"/>
                <a:gd name="T43" fmla="*/ 90 h 191"/>
                <a:gd name="T44" fmla="*/ 171 w 175"/>
                <a:gd name="T45" fmla="*/ 71 h 191"/>
                <a:gd name="T46" fmla="*/ 152 w 175"/>
                <a:gd name="T47" fmla="*/ 80 h 191"/>
                <a:gd name="T48" fmla="*/ 141 w 175"/>
                <a:gd name="T49" fmla="*/ 80 h 191"/>
                <a:gd name="T50" fmla="*/ 141 w 175"/>
                <a:gd name="T51" fmla="*/ 73 h 191"/>
                <a:gd name="T52" fmla="*/ 150 w 175"/>
                <a:gd name="T53" fmla="*/ 67 h 191"/>
                <a:gd name="T54" fmla="*/ 165 w 175"/>
                <a:gd name="T55" fmla="*/ 45 h 191"/>
                <a:gd name="T56" fmla="*/ 168 w 175"/>
                <a:gd name="T57" fmla="*/ 29 h 191"/>
                <a:gd name="T58" fmla="*/ 175 w 175"/>
                <a:gd name="T59" fmla="*/ 21 h 191"/>
                <a:gd name="T60" fmla="*/ 175 w 175"/>
                <a:gd name="T61" fmla="*/ 14 h 191"/>
                <a:gd name="T62" fmla="*/ 168 w 175"/>
                <a:gd name="T63" fmla="*/ 0 h 191"/>
                <a:gd name="T64" fmla="*/ 164 w 175"/>
                <a:gd name="T65" fmla="*/ 6 h 191"/>
                <a:gd name="T66" fmla="*/ 133 w 175"/>
                <a:gd name="T67" fmla="*/ 20 h 191"/>
                <a:gd name="T68" fmla="*/ 114 w 175"/>
                <a:gd name="T69" fmla="*/ 33 h 191"/>
                <a:gd name="T70" fmla="*/ 71 w 175"/>
                <a:gd name="T71" fmla="*/ 46 h 191"/>
                <a:gd name="T72" fmla="*/ 79 w 175"/>
                <a:gd name="T73" fmla="*/ 70 h 191"/>
                <a:gd name="T74" fmla="*/ 74 w 175"/>
                <a:gd name="T75" fmla="*/ 72 h 191"/>
                <a:gd name="T76" fmla="*/ 64 w 175"/>
                <a:gd name="T77" fmla="*/ 48 h 191"/>
                <a:gd name="T78" fmla="*/ 65 w 175"/>
                <a:gd name="T79" fmla="*/ 68 h 191"/>
                <a:gd name="T80" fmla="*/ 53 w 175"/>
                <a:gd name="T81" fmla="*/ 69 h 191"/>
                <a:gd name="T82" fmla="*/ 51 w 175"/>
                <a:gd name="T83" fmla="*/ 64 h 191"/>
                <a:gd name="T84" fmla="*/ 57 w 175"/>
                <a:gd name="T85" fmla="*/ 60 h 191"/>
                <a:gd name="T86" fmla="*/ 39 w 175"/>
                <a:gd name="T87" fmla="*/ 52 h 191"/>
                <a:gd name="T88" fmla="*/ 27 w 175"/>
                <a:gd name="T89" fmla="*/ 76 h 191"/>
                <a:gd name="T90" fmla="*/ 20 w 175"/>
                <a:gd name="T91" fmla="*/ 83 h 191"/>
                <a:gd name="T92" fmla="*/ 26 w 175"/>
                <a:gd name="T93" fmla="*/ 105 h 191"/>
                <a:gd name="T94" fmla="*/ 42 w 175"/>
                <a:gd name="T95" fmla="*/ 104 h 191"/>
                <a:gd name="T96" fmla="*/ 44 w 175"/>
                <a:gd name="T97" fmla="*/ 108 h 191"/>
                <a:gd name="T98" fmla="*/ 17 w 175"/>
                <a:gd name="T99" fmla="*/ 115 h 191"/>
                <a:gd name="T100" fmla="*/ 17 w 175"/>
                <a:gd name="T101" fmla="*/ 124 h 191"/>
                <a:gd name="T102" fmla="*/ 31 w 175"/>
                <a:gd name="T103" fmla="*/ 137 h 191"/>
                <a:gd name="T104" fmla="*/ 48 w 175"/>
                <a:gd name="T105" fmla="*/ 146 h 191"/>
                <a:gd name="T106" fmla="*/ 48 w 175"/>
                <a:gd name="T107" fmla="*/ 152 h 191"/>
                <a:gd name="T108" fmla="*/ 29 w 175"/>
                <a:gd name="T109" fmla="*/ 151 h 191"/>
                <a:gd name="T110" fmla="*/ 10 w 175"/>
                <a:gd name="T111" fmla="*/ 163 h 191"/>
                <a:gd name="T112" fmla="*/ 5 w 175"/>
                <a:gd name="T113" fmla="*/ 158 h 191"/>
                <a:gd name="T114" fmla="*/ 0 w 175"/>
                <a:gd name="T115" fmla="*/ 15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5" h="191">
                  <a:moveTo>
                    <a:pt x="0" y="159"/>
                  </a:moveTo>
                  <a:cubicBezTo>
                    <a:pt x="14" y="191"/>
                    <a:pt x="14" y="191"/>
                    <a:pt x="14" y="191"/>
                  </a:cubicBezTo>
                  <a:cubicBezTo>
                    <a:pt x="39" y="178"/>
                    <a:pt x="39" y="178"/>
                    <a:pt x="39" y="178"/>
                  </a:cubicBezTo>
                  <a:cubicBezTo>
                    <a:pt x="43" y="173"/>
                    <a:pt x="43" y="173"/>
                    <a:pt x="43" y="173"/>
                  </a:cubicBezTo>
                  <a:cubicBezTo>
                    <a:pt x="57" y="175"/>
                    <a:pt x="57" y="175"/>
                    <a:pt x="57" y="175"/>
                  </a:cubicBezTo>
                  <a:cubicBezTo>
                    <a:pt x="54" y="154"/>
                    <a:pt x="54" y="154"/>
                    <a:pt x="54" y="154"/>
                  </a:cubicBezTo>
                  <a:cubicBezTo>
                    <a:pt x="68" y="161"/>
                    <a:pt x="68" y="161"/>
                    <a:pt x="68" y="161"/>
                  </a:cubicBezTo>
                  <a:cubicBezTo>
                    <a:pt x="65" y="136"/>
                    <a:pt x="65" y="136"/>
                    <a:pt x="65" y="136"/>
                  </a:cubicBezTo>
                  <a:cubicBezTo>
                    <a:pt x="68" y="126"/>
                    <a:pt x="68" y="126"/>
                    <a:pt x="68" y="126"/>
                  </a:cubicBezTo>
                  <a:cubicBezTo>
                    <a:pt x="68" y="126"/>
                    <a:pt x="72" y="147"/>
                    <a:pt x="73" y="152"/>
                  </a:cubicBezTo>
                  <a:cubicBezTo>
                    <a:pt x="101" y="151"/>
                    <a:pt x="101" y="151"/>
                    <a:pt x="101" y="151"/>
                  </a:cubicBezTo>
                  <a:cubicBezTo>
                    <a:pt x="101" y="151"/>
                    <a:pt x="117" y="135"/>
                    <a:pt x="125" y="131"/>
                  </a:cubicBezTo>
                  <a:cubicBezTo>
                    <a:pt x="124" y="110"/>
                    <a:pt x="124" y="110"/>
                    <a:pt x="124" y="110"/>
                  </a:cubicBezTo>
                  <a:cubicBezTo>
                    <a:pt x="110" y="111"/>
                    <a:pt x="110" y="111"/>
                    <a:pt x="110" y="111"/>
                  </a:cubicBezTo>
                  <a:cubicBezTo>
                    <a:pt x="92" y="107"/>
                    <a:pt x="92" y="107"/>
                    <a:pt x="92" y="107"/>
                  </a:cubicBezTo>
                  <a:cubicBezTo>
                    <a:pt x="99" y="104"/>
                    <a:pt x="99" y="104"/>
                    <a:pt x="99" y="104"/>
                  </a:cubicBezTo>
                  <a:cubicBezTo>
                    <a:pt x="119" y="103"/>
                    <a:pt x="119" y="103"/>
                    <a:pt x="119" y="103"/>
                  </a:cubicBezTo>
                  <a:cubicBezTo>
                    <a:pt x="130" y="99"/>
                    <a:pt x="130" y="99"/>
                    <a:pt x="130" y="99"/>
                  </a:cubicBezTo>
                  <a:cubicBezTo>
                    <a:pt x="129" y="80"/>
                    <a:pt x="129" y="80"/>
                    <a:pt x="129" y="80"/>
                  </a:cubicBezTo>
                  <a:cubicBezTo>
                    <a:pt x="138" y="85"/>
                    <a:pt x="138" y="85"/>
                    <a:pt x="138" y="85"/>
                  </a:cubicBezTo>
                  <a:cubicBezTo>
                    <a:pt x="144" y="83"/>
                    <a:pt x="144" y="83"/>
                    <a:pt x="144" y="83"/>
                  </a:cubicBezTo>
                  <a:cubicBezTo>
                    <a:pt x="157" y="90"/>
                    <a:pt x="157" y="90"/>
                    <a:pt x="157" y="90"/>
                  </a:cubicBezTo>
                  <a:cubicBezTo>
                    <a:pt x="171" y="71"/>
                    <a:pt x="171" y="71"/>
                    <a:pt x="171" y="71"/>
                  </a:cubicBezTo>
                  <a:cubicBezTo>
                    <a:pt x="152" y="80"/>
                    <a:pt x="152" y="80"/>
                    <a:pt x="152" y="80"/>
                  </a:cubicBezTo>
                  <a:cubicBezTo>
                    <a:pt x="141" y="80"/>
                    <a:pt x="141" y="80"/>
                    <a:pt x="141" y="80"/>
                  </a:cubicBezTo>
                  <a:cubicBezTo>
                    <a:pt x="141" y="73"/>
                    <a:pt x="141" y="73"/>
                    <a:pt x="141" y="73"/>
                  </a:cubicBezTo>
                  <a:cubicBezTo>
                    <a:pt x="150" y="67"/>
                    <a:pt x="150" y="67"/>
                    <a:pt x="150" y="67"/>
                  </a:cubicBezTo>
                  <a:cubicBezTo>
                    <a:pt x="165" y="45"/>
                    <a:pt x="165" y="45"/>
                    <a:pt x="165" y="45"/>
                  </a:cubicBezTo>
                  <a:cubicBezTo>
                    <a:pt x="168" y="29"/>
                    <a:pt x="168" y="29"/>
                    <a:pt x="168" y="29"/>
                  </a:cubicBezTo>
                  <a:cubicBezTo>
                    <a:pt x="175" y="21"/>
                    <a:pt x="175" y="21"/>
                    <a:pt x="175" y="21"/>
                  </a:cubicBezTo>
                  <a:cubicBezTo>
                    <a:pt x="175" y="14"/>
                    <a:pt x="175" y="14"/>
                    <a:pt x="175" y="14"/>
                  </a:cubicBezTo>
                  <a:cubicBezTo>
                    <a:pt x="168" y="0"/>
                    <a:pt x="168" y="0"/>
                    <a:pt x="168" y="0"/>
                  </a:cubicBezTo>
                  <a:cubicBezTo>
                    <a:pt x="164" y="6"/>
                    <a:pt x="164" y="6"/>
                    <a:pt x="164" y="6"/>
                  </a:cubicBezTo>
                  <a:cubicBezTo>
                    <a:pt x="133" y="20"/>
                    <a:pt x="133" y="20"/>
                    <a:pt x="133" y="20"/>
                  </a:cubicBezTo>
                  <a:cubicBezTo>
                    <a:pt x="114" y="33"/>
                    <a:pt x="114" y="33"/>
                    <a:pt x="114" y="33"/>
                  </a:cubicBezTo>
                  <a:cubicBezTo>
                    <a:pt x="114" y="33"/>
                    <a:pt x="80" y="40"/>
                    <a:pt x="71" y="46"/>
                  </a:cubicBezTo>
                  <a:cubicBezTo>
                    <a:pt x="79" y="70"/>
                    <a:pt x="79" y="70"/>
                    <a:pt x="79" y="70"/>
                  </a:cubicBezTo>
                  <a:cubicBezTo>
                    <a:pt x="74" y="72"/>
                    <a:pt x="74" y="72"/>
                    <a:pt x="74" y="72"/>
                  </a:cubicBezTo>
                  <a:cubicBezTo>
                    <a:pt x="64" y="48"/>
                    <a:pt x="64" y="48"/>
                    <a:pt x="64" y="48"/>
                  </a:cubicBezTo>
                  <a:cubicBezTo>
                    <a:pt x="65" y="68"/>
                    <a:pt x="65" y="68"/>
                    <a:pt x="65" y="68"/>
                  </a:cubicBezTo>
                  <a:cubicBezTo>
                    <a:pt x="53" y="69"/>
                    <a:pt x="53" y="69"/>
                    <a:pt x="53" y="69"/>
                  </a:cubicBezTo>
                  <a:cubicBezTo>
                    <a:pt x="51" y="64"/>
                    <a:pt x="51" y="64"/>
                    <a:pt x="51" y="64"/>
                  </a:cubicBezTo>
                  <a:cubicBezTo>
                    <a:pt x="57" y="60"/>
                    <a:pt x="57" y="60"/>
                    <a:pt x="57" y="60"/>
                  </a:cubicBezTo>
                  <a:cubicBezTo>
                    <a:pt x="39" y="52"/>
                    <a:pt x="39" y="52"/>
                    <a:pt x="39" y="52"/>
                  </a:cubicBezTo>
                  <a:cubicBezTo>
                    <a:pt x="27" y="76"/>
                    <a:pt x="27" y="76"/>
                    <a:pt x="27" y="76"/>
                  </a:cubicBezTo>
                  <a:cubicBezTo>
                    <a:pt x="20" y="83"/>
                    <a:pt x="20" y="83"/>
                    <a:pt x="20" y="83"/>
                  </a:cubicBezTo>
                  <a:cubicBezTo>
                    <a:pt x="26" y="105"/>
                    <a:pt x="26" y="105"/>
                    <a:pt x="26" y="105"/>
                  </a:cubicBezTo>
                  <a:cubicBezTo>
                    <a:pt x="42" y="104"/>
                    <a:pt x="42" y="104"/>
                    <a:pt x="42" y="104"/>
                  </a:cubicBezTo>
                  <a:cubicBezTo>
                    <a:pt x="44" y="108"/>
                    <a:pt x="44" y="108"/>
                    <a:pt x="44" y="108"/>
                  </a:cubicBezTo>
                  <a:cubicBezTo>
                    <a:pt x="17" y="115"/>
                    <a:pt x="17" y="115"/>
                    <a:pt x="17" y="115"/>
                  </a:cubicBezTo>
                  <a:cubicBezTo>
                    <a:pt x="17" y="124"/>
                    <a:pt x="17" y="124"/>
                    <a:pt x="17" y="124"/>
                  </a:cubicBezTo>
                  <a:cubicBezTo>
                    <a:pt x="31" y="137"/>
                    <a:pt x="31" y="137"/>
                    <a:pt x="31" y="137"/>
                  </a:cubicBezTo>
                  <a:cubicBezTo>
                    <a:pt x="48" y="146"/>
                    <a:pt x="48" y="146"/>
                    <a:pt x="48" y="146"/>
                  </a:cubicBezTo>
                  <a:cubicBezTo>
                    <a:pt x="48" y="152"/>
                    <a:pt x="48" y="152"/>
                    <a:pt x="48" y="152"/>
                  </a:cubicBezTo>
                  <a:cubicBezTo>
                    <a:pt x="29" y="151"/>
                    <a:pt x="29" y="151"/>
                    <a:pt x="29" y="151"/>
                  </a:cubicBezTo>
                  <a:cubicBezTo>
                    <a:pt x="10" y="163"/>
                    <a:pt x="10" y="163"/>
                    <a:pt x="10" y="163"/>
                  </a:cubicBezTo>
                  <a:cubicBezTo>
                    <a:pt x="5" y="158"/>
                    <a:pt x="5" y="158"/>
                    <a:pt x="5" y="158"/>
                  </a:cubicBezTo>
                  <a:lnTo>
                    <a:pt x="0" y="159"/>
                  </a:ln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7" name="Freeform 456">
              <a:extLst>
                <a:ext uri="{FF2B5EF4-FFF2-40B4-BE49-F238E27FC236}">
                  <a16:creationId xmlns:a16="http://schemas.microsoft.com/office/drawing/2014/main" id="{A265C763-A388-D349-8D95-801D6227E84A}"/>
                </a:ext>
              </a:extLst>
            </p:cNvPr>
            <p:cNvSpPr>
              <a:spLocks/>
            </p:cNvSpPr>
            <p:nvPr/>
          </p:nvSpPr>
          <p:spPr bwMode="auto">
            <a:xfrm>
              <a:off x="19114303" y="1734269"/>
              <a:ext cx="169036" cy="205584"/>
            </a:xfrm>
            <a:custGeom>
              <a:avLst/>
              <a:gdLst>
                <a:gd name="T0" fmla="*/ 22 w 37"/>
                <a:gd name="T1" fmla="*/ 44 h 45"/>
                <a:gd name="T2" fmla="*/ 14 w 37"/>
                <a:gd name="T3" fmla="*/ 36 h 45"/>
                <a:gd name="T4" fmla="*/ 8 w 37"/>
                <a:gd name="T5" fmla="*/ 26 h 45"/>
                <a:gd name="T6" fmla="*/ 0 w 37"/>
                <a:gd name="T7" fmla="*/ 12 h 45"/>
                <a:gd name="T8" fmla="*/ 8 w 37"/>
                <a:gd name="T9" fmla="*/ 2 h 45"/>
                <a:gd name="T10" fmla="*/ 14 w 37"/>
                <a:gd name="T11" fmla="*/ 0 h 45"/>
                <a:gd name="T12" fmla="*/ 21 w 37"/>
                <a:gd name="T13" fmla="*/ 10 h 45"/>
                <a:gd name="T14" fmla="*/ 32 w 37"/>
                <a:gd name="T15" fmla="*/ 20 h 45"/>
                <a:gd name="T16" fmla="*/ 34 w 37"/>
                <a:gd name="T17" fmla="*/ 36 h 45"/>
                <a:gd name="T18" fmla="*/ 37 w 37"/>
                <a:gd name="T19" fmla="*/ 40 h 45"/>
                <a:gd name="T20" fmla="*/ 27 w 37"/>
                <a:gd name="T21" fmla="*/ 45 h 45"/>
                <a:gd name="T22" fmla="*/ 27 w 37"/>
                <a:gd name="T23" fmla="*/ 39 h 45"/>
                <a:gd name="T24" fmla="*/ 22 w 37"/>
                <a:gd name="T25"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5">
                  <a:moveTo>
                    <a:pt x="22" y="44"/>
                  </a:moveTo>
                  <a:cubicBezTo>
                    <a:pt x="14" y="36"/>
                    <a:pt x="14" y="36"/>
                    <a:pt x="14" y="36"/>
                  </a:cubicBezTo>
                  <a:cubicBezTo>
                    <a:pt x="8" y="26"/>
                    <a:pt x="8" y="26"/>
                    <a:pt x="8" y="26"/>
                  </a:cubicBezTo>
                  <a:cubicBezTo>
                    <a:pt x="0" y="12"/>
                    <a:pt x="0" y="12"/>
                    <a:pt x="0" y="12"/>
                  </a:cubicBezTo>
                  <a:cubicBezTo>
                    <a:pt x="8" y="2"/>
                    <a:pt x="8" y="2"/>
                    <a:pt x="8" y="2"/>
                  </a:cubicBezTo>
                  <a:cubicBezTo>
                    <a:pt x="14" y="0"/>
                    <a:pt x="14" y="0"/>
                    <a:pt x="14" y="0"/>
                  </a:cubicBezTo>
                  <a:cubicBezTo>
                    <a:pt x="14" y="0"/>
                    <a:pt x="20" y="10"/>
                    <a:pt x="21" y="10"/>
                  </a:cubicBezTo>
                  <a:cubicBezTo>
                    <a:pt x="21" y="10"/>
                    <a:pt x="32" y="20"/>
                    <a:pt x="32" y="20"/>
                  </a:cubicBezTo>
                  <a:cubicBezTo>
                    <a:pt x="34" y="36"/>
                    <a:pt x="34" y="36"/>
                    <a:pt x="34" y="36"/>
                  </a:cubicBezTo>
                  <a:cubicBezTo>
                    <a:pt x="37" y="40"/>
                    <a:pt x="37" y="40"/>
                    <a:pt x="37" y="40"/>
                  </a:cubicBezTo>
                  <a:cubicBezTo>
                    <a:pt x="27" y="45"/>
                    <a:pt x="27" y="45"/>
                    <a:pt x="27" y="45"/>
                  </a:cubicBezTo>
                  <a:cubicBezTo>
                    <a:pt x="27" y="39"/>
                    <a:pt x="27" y="39"/>
                    <a:pt x="27" y="39"/>
                  </a:cubicBezTo>
                  <a:lnTo>
                    <a:pt x="22" y="4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8" name="Freeform 457">
              <a:extLst>
                <a:ext uri="{FF2B5EF4-FFF2-40B4-BE49-F238E27FC236}">
                  <a16:creationId xmlns:a16="http://schemas.microsoft.com/office/drawing/2014/main" id="{16773657-D05A-BB40-8B00-CE123BF11929}"/>
                </a:ext>
              </a:extLst>
            </p:cNvPr>
            <p:cNvSpPr>
              <a:spLocks/>
            </p:cNvSpPr>
            <p:nvPr/>
          </p:nvSpPr>
          <p:spPr bwMode="auto">
            <a:xfrm>
              <a:off x="19297045" y="1871325"/>
              <a:ext cx="41116" cy="41116"/>
            </a:xfrm>
            <a:custGeom>
              <a:avLst/>
              <a:gdLst>
                <a:gd name="T0" fmla="*/ 8 w 18"/>
                <a:gd name="T1" fmla="*/ 18 h 18"/>
                <a:gd name="T2" fmla="*/ 18 w 18"/>
                <a:gd name="T3" fmla="*/ 0 h 18"/>
                <a:gd name="T4" fmla="*/ 0 w 18"/>
                <a:gd name="T5" fmla="*/ 4 h 18"/>
                <a:gd name="T6" fmla="*/ 8 w 18"/>
                <a:gd name="T7" fmla="*/ 18 h 18"/>
              </a:gdLst>
              <a:ahLst/>
              <a:cxnLst>
                <a:cxn ang="0">
                  <a:pos x="T0" y="T1"/>
                </a:cxn>
                <a:cxn ang="0">
                  <a:pos x="T2" y="T3"/>
                </a:cxn>
                <a:cxn ang="0">
                  <a:pos x="T4" y="T5"/>
                </a:cxn>
                <a:cxn ang="0">
                  <a:pos x="T6" y="T7"/>
                </a:cxn>
              </a:cxnLst>
              <a:rect l="0" t="0" r="r" b="b"/>
              <a:pathLst>
                <a:path w="18" h="18">
                  <a:moveTo>
                    <a:pt x="8" y="18"/>
                  </a:moveTo>
                  <a:lnTo>
                    <a:pt x="18" y="0"/>
                  </a:lnTo>
                  <a:lnTo>
                    <a:pt x="0" y="4"/>
                  </a:lnTo>
                  <a:lnTo>
                    <a:pt x="8" y="18"/>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79" name="Freeform 458">
              <a:extLst>
                <a:ext uri="{FF2B5EF4-FFF2-40B4-BE49-F238E27FC236}">
                  <a16:creationId xmlns:a16="http://schemas.microsoft.com/office/drawing/2014/main" id="{91E0E56F-91F9-9846-A347-6117CF1FC31B}"/>
                </a:ext>
              </a:extLst>
            </p:cNvPr>
            <p:cNvSpPr>
              <a:spLocks/>
            </p:cNvSpPr>
            <p:nvPr/>
          </p:nvSpPr>
          <p:spPr bwMode="auto">
            <a:xfrm>
              <a:off x="19415827" y="1848482"/>
              <a:ext cx="36548" cy="45686"/>
            </a:xfrm>
            <a:custGeom>
              <a:avLst/>
              <a:gdLst>
                <a:gd name="T0" fmla="*/ 16 w 16"/>
                <a:gd name="T1" fmla="*/ 20 h 20"/>
                <a:gd name="T2" fmla="*/ 0 w 16"/>
                <a:gd name="T3" fmla="*/ 10 h 20"/>
                <a:gd name="T4" fmla="*/ 14 w 16"/>
                <a:gd name="T5" fmla="*/ 0 h 20"/>
                <a:gd name="T6" fmla="*/ 16 w 16"/>
                <a:gd name="T7" fmla="*/ 20 h 20"/>
              </a:gdLst>
              <a:ahLst/>
              <a:cxnLst>
                <a:cxn ang="0">
                  <a:pos x="T0" y="T1"/>
                </a:cxn>
                <a:cxn ang="0">
                  <a:pos x="T2" y="T3"/>
                </a:cxn>
                <a:cxn ang="0">
                  <a:pos x="T4" y="T5"/>
                </a:cxn>
                <a:cxn ang="0">
                  <a:pos x="T6" y="T7"/>
                </a:cxn>
              </a:cxnLst>
              <a:rect l="0" t="0" r="r" b="b"/>
              <a:pathLst>
                <a:path w="16" h="20">
                  <a:moveTo>
                    <a:pt x="16" y="20"/>
                  </a:moveTo>
                  <a:lnTo>
                    <a:pt x="0" y="10"/>
                  </a:lnTo>
                  <a:lnTo>
                    <a:pt x="14" y="0"/>
                  </a:lnTo>
                  <a:lnTo>
                    <a:pt x="16" y="2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0" name="Freeform 459">
              <a:extLst>
                <a:ext uri="{FF2B5EF4-FFF2-40B4-BE49-F238E27FC236}">
                  <a16:creationId xmlns:a16="http://schemas.microsoft.com/office/drawing/2014/main" id="{B517A2FD-7F99-AF49-B8A9-D38004D2645D}"/>
                </a:ext>
              </a:extLst>
            </p:cNvPr>
            <p:cNvSpPr>
              <a:spLocks/>
            </p:cNvSpPr>
            <p:nvPr/>
          </p:nvSpPr>
          <p:spPr bwMode="auto">
            <a:xfrm>
              <a:off x="19365573" y="1894167"/>
              <a:ext cx="63959" cy="137056"/>
            </a:xfrm>
            <a:custGeom>
              <a:avLst/>
              <a:gdLst>
                <a:gd name="T0" fmla="*/ 28 w 28"/>
                <a:gd name="T1" fmla="*/ 0 h 60"/>
                <a:gd name="T2" fmla="*/ 2 w 28"/>
                <a:gd name="T3" fmla="*/ 2 h 60"/>
                <a:gd name="T4" fmla="*/ 12 w 28"/>
                <a:gd name="T5" fmla="*/ 30 h 60"/>
                <a:gd name="T6" fmla="*/ 0 w 28"/>
                <a:gd name="T7" fmla="*/ 50 h 60"/>
                <a:gd name="T8" fmla="*/ 14 w 28"/>
                <a:gd name="T9" fmla="*/ 60 h 60"/>
                <a:gd name="T10" fmla="*/ 26 w 28"/>
                <a:gd name="T11" fmla="*/ 44 h 60"/>
                <a:gd name="T12" fmla="*/ 28 w 28"/>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8" h="60">
                  <a:moveTo>
                    <a:pt x="28" y="0"/>
                  </a:moveTo>
                  <a:lnTo>
                    <a:pt x="2" y="2"/>
                  </a:lnTo>
                  <a:lnTo>
                    <a:pt x="12" y="30"/>
                  </a:lnTo>
                  <a:lnTo>
                    <a:pt x="0" y="50"/>
                  </a:lnTo>
                  <a:lnTo>
                    <a:pt x="14" y="60"/>
                  </a:lnTo>
                  <a:lnTo>
                    <a:pt x="26" y="44"/>
                  </a:lnTo>
                  <a:lnTo>
                    <a:pt x="28"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1" name="Freeform 460">
              <a:extLst>
                <a:ext uri="{FF2B5EF4-FFF2-40B4-BE49-F238E27FC236}">
                  <a16:creationId xmlns:a16="http://schemas.microsoft.com/office/drawing/2014/main" id="{81B6756F-8F0B-7C42-A8C2-DE7EB89EA5ED}"/>
                </a:ext>
              </a:extLst>
            </p:cNvPr>
            <p:cNvSpPr>
              <a:spLocks/>
            </p:cNvSpPr>
            <p:nvPr/>
          </p:nvSpPr>
          <p:spPr bwMode="auto">
            <a:xfrm>
              <a:off x="19191969" y="1469294"/>
              <a:ext cx="411168" cy="392894"/>
            </a:xfrm>
            <a:custGeom>
              <a:avLst/>
              <a:gdLst>
                <a:gd name="T0" fmla="*/ 80 w 90"/>
                <a:gd name="T1" fmla="*/ 69 h 86"/>
                <a:gd name="T2" fmla="*/ 90 w 90"/>
                <a:gd name="T3" fmla="*/ 61 h 86"/>
                <a:gd name="T4" fmla="*/ 87 w 90"/>
                <a:gd name="T5" fmla="*/ 77 h 86"/>
                <a:gd name="T6" fmla="*/ 73 w 90"/>
                <a:gd name="T7" fmla="*/ 77 h 86"/>
                <a:gd name="T8" fmla="*/ 69 w 90"/>
                <a:gd name="T9" fmla="*/ 86 h 86"/>
                <a:gd name="T10" fmla="*/ 57 w 90"/>
                <a:gd name="T11" fmla="*/ 77 h 86"/>
                <a:gd name="T12" fmla="*/ 49 w 90"/>
                <a:gd name="T13" fmla="*/ 60 h 86"/>
                <a:gd name="T14" fmla="*/ 27 w 90"/>
                <a:gd name="T15" fmla="*/ 64 h 86"/>
                <a:gd name="T16" fmla="*/ 17 w 90"/>
                <a:gd name="T17" fmla="*/ 64 h 86"/>
                <a:gd name="T18" fmla="*/ 12 w 90"/>
                <a:gd name="T19" fmla="*/ 48 h 86"/>
                <a:gd name="T20" fmla="*/ 7 w 90"/>
                <a:gd name="T21" fmla="*/ 54 h 86"/>
                <a:gd name="T22" fmla="*/ 2 w 90"/>
                <a:gd name="T23" fmla="*/ 53 h 86"/>
                <a:gd name="T24" fmla="*/ 0 w 90"/>
                <a:gd name="T25" fmla="*/ 35 h 86"/>
                <a:gd name="T26" fmla="*/ 8 w 90"/>
                <a:gd name="T27" fmla="*/ 0 h 86"/>
                <a:gd name="T28" fmla="*/ 26 w 90"/>
                <a:gd name="T29" fmla="*/ 0 h 86"/>
                <a:gd name="T30" fmla="*/ 26 w 90"/>
                <a:gd name="T31" fmla="*/ 10 h 86"/>
                <a:gd name="T32" fmla="*/ 49 w 90"/>
                <a:gd name="T33" fmla="*/ 16 h 86"/>
                <a:gd name="T34" fmla="*/ 54 w 90"/>
                <a:gd name="T35" fmla="*/ 30 h 86"/>
                <a:gd name="T36" fmla="*/ 41 w 90"/>
                <a:gd name="T37" fmla="*/ 35 h 86"/>
                <a:gd name="T38" fmla="*/ 37 w 90"/>
                <a:gd name="T39" fmla="*/ 45 h 86"/>
                <a:gd name="T40" fmla="*/ 52 w 90"/>
                <a:gd name="T41" fmla="*/ 47 h 86"/>
                <a:gd name="T42" fmla="*/ 53 w 90"/>
                <a:gd name="T43" fmla="*/ 53 h 86"/>
                <a:gd name="T44" fmla="*/ 60 w 90"/>
                <a:gd name="T45" fmla="*/ 47 h 86"/>
                <a:gd name="T46" fmla="*/ 60 w 90"/>
                <a:gd name="T47" fmla="*/ 56 h 86"/>
                <a:gd name="T48" fmla="*/ 64 w 90"/>
                <a:gd name="T49" fmla="*/ 61 h 86"/>
                <a:gd name="T50" fmla="*/ 79 w 90"/>
                <a:gd name="T51" fmla="*/ 52 h 86"/>
                <a:gd name="T52" fmla="*/ 76 w 90"/>
                <a:gd name="T53" fmla="*/ 68 h 86"/>
                <a:gd name="T54" fmla="*/ 80 w 90"/>
                <a:gd name="T55" fmla="*/ 6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86">
                  <a:moveTo>
                    <a:pt x="80" y="69"/>
                  </a:moveTo>
                  <a:cubicBezTo>
                    <a:pt x="90" y="61"/>
                    <a:pt x="90" y="61"/>
                    <a:pt x="90" y="61"/>
                  </a:cubicBezTo>
                  <a:cubicBezTo>
                    <a:pt x="87" y="77"/>
                    <a:pt x="87" y="77"/>
                    <a:pt x="87" y="77"/>
                  </a:cubicBezTo>
                  <a:cubicBezTo>
                    <a:pt x="73" y="77"/>
                    <a:pt x="73" y="77"/>
                    <a:pt x="73" y="77"/>
                  </a:cubicBezTo>
                  <a:cubicBezTo>
                    <a:pt x="69" y="86"/>
                    <a:pt x="69" y="86"/>
                    <a:pt x="69" y="86"/>
                  </a:cubicBezTo>
                  <a:cubicBezTo>
                    <a:pt x="57" y="77"/>
                    <a:pt x="57" y="77"/>
                    <a:pt x="57" y="77"/>
                  </a:cubicBezTo>
                  <a:cubicBezTo>
                    <a:pt x="49" y="60"/>
                    <a:pt x="49" y="60"/>
                    <a:pt x="49" y="60"/>
                  </a:cubicBezTo>
                  <a:cubicBezTo>
                    <a:pt x="27" y="64"/>
                    <a:pt x="27" y="64"/>
                    <a:pt x="27" y="64"/>
                  </a:cubicBezTo>
                  <a:cubicBezTo>
                    <a:pt x="17" y="64"/>
                    <a:pt x="17" y="64"/>
                    <a:pt x="17" y="64"/>
                  </a:cubicBezTo>
                  <a:cubicBezTo>
                    <a:pt x="17" y="64"/>
                    <a:pt x="13" y="52"/>
                    <a:pt x="12" y="48"/>
                  </a:cubicBezTo>
                  <a:cubicBezTo>
                    <a:pt x="7" y="54"/>
                    <a:pt x="7" y="54"/>
                    <a:pt x="7" y="54"/>
                  </a:cubicBezTo>
                  <a:cubicBezTo>
                    <a:pt x="2" y="53"/>
                    <a:pt x="2" y="53"/>
                    <a:pt x="2" y="53"/>
                  </a:cubicBezTo>
                  <a:cubicBezTo>
                    <a:pt x="0" y="35"/>
                    <a:pt x="0" y="35"/>
                    <a:pt x="0" y="35"/>
                  </a:cubicBezTo>
                  <a:cubicBezTo>
                    <a:pt x="8" y="0"/>
                    <a:pt x="8" y="0"/>
                    <a:pt x="8" y="0"/>
                  </a:cubicBezTo>
                  <a:cubicBezTo>
                    <a:pt x="26" y="0"/>
                    <a:pt x="26" y="0"/>
                    <a:pt x="26" y="0"/>
                  </a:cubicBezTo>
                  <a:cubicBezTo>
                    <a:pt x="26" y="10"/>
                    <a:pt x="26" y="10"/>
                    <a:pt x="26" y="10"/>
                  </a:cubicBezTo>
                  <a:cubicBezTo>
                    <a:pt x="49" y="16"/>
                    <a:pt x="49" y="16"/>
                    <a:pt x="49" y="16"/>
                  </a:cubicBezTo>
                  <a:cubicBezTo>
                    <a:pt x="54" y="30"/>
                    <a:pt x="54" y="30"/>
                    <a:pt x="54" y="30"/>
                  </a:cubicBezTo>
                  <a:cubicBezTo>
                    <a:pt x="41" y="35"/>
                    <a:pt x="41" y="35"/>
                    <a:pt x="41" y="35"/>
                  </a:cubicBezTo>
                  <a:cubicBezTo>
                    <a:pt x="41" y="35"/>
                    <a:pt x="36" y="45"/>
                    <a:pt x="37" y="45"/>
                  </a:cubicBezTo>
                  <a:cubicBezTo>
                    <a:pt x="37" y="45"/>
                    <a:pt x="52" y="47"/>
                    <a:pt x="52" y="47"/>
                  </a:cubicBezTo>
                  <a:cubicBezTo>
                    <a:pt x="53" y="53"/>
                    <a:pt x="53" y="53"/>
                    <a:pt x="53" y="53"/>
                  </a:cubicBezTo>
                  <a:cubicBezTo>
                    <a:pt x="60" y="47"/>
                    <a:pt x="60" y="47"/>
                    <a:pt x="60" y="47"/>
                  </a:cubicBezTo>
                  <a:cubicBezTo>
                    <a:pt x="60" y="56"/>
                    <a:pt x="60" y="56"/>
                    <a:pt x="60" y="56"/>
                  </a:cubicBezTo>
                  <a:cubicBezTo>
                    <a:pt x="64" y="61"/>
                    <a:pt x="64" y="61"/>
                    <a:pt x="64" y="61"/>
                  </a:cubicBezTo>
                  <a:cubicBezTo>
                    <a:pt x="79" y="52"/>
                    <a:pt x="79" y="52"/>
                    <a:pt x="79" y="52"/>
                  </a:cubicBezTo>
                  <a:cubicBezTo>
                    <a:pt x="76" y="68"/>
                    <a:pt x="76" y="68"/>
                    <a:pt x="76" y="68"/>
                  </a:cubicBezTo>
                  <a:lnTo>
                    <a:pt x="80" y="6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2" name="Freeform 461">
              <a:extLst>
                <a:ext uri="{FF2B5EF4-FFF2-40B4-BE49-F238E27FC236}">
                  <a16:creationId xmlns:a16="http://schemas.microsoft.com/office/drawing/2014/main" id="{DFEFCC20-3002-1946-A466-496551F1BA5E}"/>
                </a:ext>
              </a:extLst>
            </p:cNvPr>
            <p:cNvSpPr>
              <a:spLocks/>
            </p:cNvSpPr>
            <p:nvPr/>
          </p:nvSpPr>
          <p:spPr bwMode="auto">
            <a:xfrm>
              <a:off x="19479786" y="1597213"/>
              <a:ext cx="82234" cy="91371"/>
            </a:xfrm>
            <a:custGeom>
              <a:avLst/>
              <a:gdLst>
                <a:gd name="T0" fmla="*/ 11 w 18"/>
                <a:gd name="T1" fmla="*/ 19 h 20"/>
                <a:gd name="T2" fmla="*/ 18 w 18"/>
                <a:gd name="T3" fmla="*/ 8 h 20"/>
                <a:gd name="T4" fmla="*/ 17 w 18"/>
                <a:gd name="T5" fmla="*/ 0 h 20"/>
                <a:gd name="T6" fmla="*/ 0 w 18"/>
                <a:gd name="T7" fmla="*/ 11 h 20"/>
                <a:gd name="T8" fmla="*/ 11 w 18"/>
                <a:gd name="T9" fmla="*/ 19 h 20"/>
              </a:gdLst>
              <a:ahLst/>
              <a:cxnLst>
                <a:cxn ang="0">
                  <a:pos x="T0" y="T1"/>
                </a:cxn>
                <a:cxn ang="0">
                  <a:pos x="T2" y="T3"/>
                </a:cxn>
                <a:cxn ang="0">
                  <a:pos x="T4" y="T5"/>
                </a:cxn>
                <a:cxn ang="0">
                  <a:pos x="T6" y="T7"/>
                </a:cxn>
                <a:cxn ang="0">
                  <a:pos x="T8" y="T9"/>
                </a:cxn>
              </a:cxnLst>
              <a:rect l="0" t="0" r="r" b="b"/>
              <a:pathLst>
                <a:path w="18" h="20">
                  <a:moveTo>
                    <a:pt x="11" y="19"/>
                  </a:moveTo>
                  <a:cubicBezTo>
                    <a:pt x="11" y="19"/>
                    <a:pt x="14" y="10"/>
                    <a:pt x="18" y="8"/>
                  </a:cubicBezTo>
                  <a:cubicBezTo>
                    <a:pt x="17" y="0"/>
                    <a:pt x="17" y="0"/>
                    <a:pt x="17" y="0"/>
                  </a:cubicBezTo>
                  <a:cubicBezTo>
                    <a:pt x="0" y="11"/>
                    <a:pt x="0" y="11"/>
                    <a:pt x="0" y="11"/>
                  </a:cubicBezTo>
                  <a:cubicBezTo>
                    <a:pt x="0" y="11"/>
                    <a:pt x="7" y="20"/>
                    <a:pt x="11" y="1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3" name="Freeform 462">
              <a:extLst>
                <a:ext uri="{FF2B5EF4-FFF2-40B4-BE49-F238E27FC236}">
                  <a16:creationId xmlns:a16="http://schemas.microsoft.com/office/drawing/2014/main" id="{2DE936F2-4E9D-9B45-B09D-D27CFA298D52}"/>
                </a:ext>
              </a:extLst>
            </p:cNvPr>
            <p:cNvSpPr>
              <a:spLocks/>
            </p:cNvSpPr>
            <p:nvPr/>
          </p:nvSpPr>
          <p:spPr bwMode="auto">
            <a:xfrm>
              <a:off x="19648822" y="1524116"/>
              <a:ext cx="105077" cy="114213"/>
            </a:xfrm>
            <a:custGeom>
              <a:avLst/>
              <a:gdLst>
                <a:gd name="T0" fmla="*/ 12 w 23"/>
                <a:gd name="T1" fmla="*/ 25 h 25"/>
                <a:gd name="T2" fmla="*/ 16 w 23"/>
                <a:gd name="T3" fmla="*/ 16 h 25"/>
                <a:gd name="T4" fmla="*/ 23 w 23"/>
                <a:gd name="T5" fmla="*/ 13 h 25"/>
                <a:gd name="T6" fmla="*/ 12 w 23"/>
                <a:gd name="T7" fmla="*/ 0 h 25"/>
                <a:gd name="T8" fmla="*/ 0 w 23"/>
                <a:gd name="T9" fmla="*/ 20 h 25"/>
                <a:gd name="T10" fmla="*/ 12 w 23"/>
                <a:gd name="T11" fmla="*/ 25 h 25"/>
              </a:gdLst>
              <a:ahLst/>
              <a:cxnLst>
                <a:cxn ang="0">
                  <a:pos x="T0" y="T1"/>
                </a:cxn>
                <a:cxn ang="0">
                  <a:pos x="T2" y="T3"/>
                </a:cxn>
                <a:cxn ang="0">
                  <a:pos x="T4" y="T5"/>
                </a:cxn>
                <a:cxn ang="0">
                  <a:pos x="T6" y="T7"/>
                </a:cxn>
                <a:cxn ang="0">
                  <a:pos x="T8" y="T9"/>
                </a:cxn>
                <a:cxn ang="0">
                  <a:pos x="T10" y="T11"/>
                </a:cxn>
              </a:cxnLst>
              <a:rect l="0" t="0" r="r" b="b"/>
              <a:pathLst>
                <a:path w="23" h="25">
                  <a:moveTo>
                    <a:pt x="12" y="25"/>
                  </a:moveTo>
                  <a:cubicBezTo>
                    <a:pt x="12" y="25"/>
                    <a:pt x="16" y="16"/>
                    <a:pt x="16" y="16"/>
                  </a:cubicBezTo>
                  <a:cubicBezTo>
                    <a:pt x="16" y="16"/>
                    <a:pt x="23" y="13"/>
                    <a:pt x="23" y="13"/>
                  </a:cubicBezTo>
                  <a:cubicBezTo>
                    <a:pt x="12" y="0"/>
                    <a:pt x="12" y="0"/>
                    <a:pt x="12" y="0"/>
                  </a:cubicBezTo>
                  <a:cubicBezTo>
                    <a:pt x="0" y="20"/>
                    <a:pt x="0" y="20"/>
                    <a:pt x="0" y="20"/>
                  </a:cubicBezTo>
                  <a:lnTo>
                    <a:pt x="12" y="25"/>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4" name="Freeform 463">
              <a:extLst>
                <a:ext uri="{FF2B5EF4-FFF2-40B4-BE49-F238E27FC236}">
                  <a16:creationId xmlns:a16="http://schemas.microsoft.com/office/drawing/2014/main" id="{44514276-556F-9646-AD92-0008522E385F}"/>
                </a:ext>
              </a:extLst>
            </p:cNvPr>
            <p:cNvSpPr>
              <a:spLocks/>
            </p:cNvSpPr>
            <p:nvPr/>
          </p:nvSpPr>
          <p:spPr bwMode="auto">
            <a:xfrm>
              <a:off x="19388416" y="1423608"/>
              <a:ext cx="95939" cy="95939"/>
            </a:xfrm>
            <a:custGeom>
              <a:avLst/>
              <a:gdLst>
                <a:gd name="T0" fmla="*/ 14 w 21"/>
                <a:gd name="T1" fmla="*/ 21 h 21"/>
                <a:gd name="T2" fmla="*/ 0 w 21"/>
                <a:gd name="T3" fmla="*/ 11 h 21"/>
                <a:gd name="T4" fmla="*/ 5 w 21"/>
                <a:gd name="T5" fmla="*/ 0 h 21"/>
                <a:gd name="T6" fmla="*/ 21 w 21"/>
                <a:gd name="T7" fmla="*/ 14 h 21"/>
                <a:gd name="T8" fmla="*/ 14 w 21"/>
                <a:gd name="T9" fmla="*/ 21 h 21"/>
              </a:gdLst>
              <a:ahLst/>
              <a:cxnLst>
                <a:cxn ang="0">
                  <a:pos x="T0" y="T1"/>
                </a:cxn>
                <a:cxn ang="0">
                  <a:pos x="T2" y="T3"/>
                </a:cxn>
                <a:cxn ang="0">
                  <a:pos x="T4" y="T5"/>
                </a:cxn>
                <a:cxn ang="0">
                  <a:pos x="T6" y="T7"/>
                </a:cxn>
                <a:cxn ang="0">
                  <a:pos x="T8" y="T9"/>
                </a:cxn>
              </a:cxnLst>
              <a:rect l="0" t="0" r="r" b="b"/>
              <a:pathLst>
                <a:path w="21" h="21">
                  <a:moveTo>
                    <a:pt x="14" y="21"/>
                  </a:moveTo>
                  <a:cubicBezTo>
                    <a:pt x="14" y="21"/>
                    <a:pt x="0" y="11"/>
                    <a:pt x="0" y="11"/>
                  </a:cubicBezTo>
                  <a:cubicBezTo>
                    <a:pt x="0" y="11"/>
                    <a:pt x="5" y="0"/>
                    <a:pt x="5" y="0"/>
                  </a:cubicBezTo>
                  <a:cubicBezTo>
                    <a:pt x="21" y="14"/>
                    <a:pt x="21" y="14"/>
                    <a:pt x="21" y="14"/>
                  </a:cubicBezTo>
                  <a:lnTo>
                    <a:pt x="14" y="21"/>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5" name="Freeform 464">
              <a:extLst>
                <a:ext uri="{FF2B5EF4-FFF2-40B4-BE49-F238E27FC236}">
                  <a16:creationId xmlns:a16="http://schemas.microsoft.com/office/drawing/2014/main" id="{2AB85A1F-99F2-FF4A-A42D-8A90C62A9F57}"/>
                </a:ext>
              </a:extLst>
            </p:cNvPr>
            <p:cNvSpPr>
              <a:spLocks/>
            </p:cNvSpPr>
            <p:nvPr/>
          </p:nvSpPr>
          <p:spPr bwMode="auto">
            <a:xfrm>
              <a:off x="19461512" y="1240867"/>
              <a:ext cx="91371" cy="146193"/>
            </a:xfrm>
            <a:custGeom>
              <a:avLst/>
              <a:gdLst>
                <a:gd name="T0" fmla="*/ 14 w 20"/>
                <a:gd name="T1" fmla="*/ 32 h 32"/>
                <a:gd name="T2" fmla="*/ 14 w 20"/>
                <a:gd name="T3" fmla="*/ 18 h 32"/>
                <a:gd name="T4" fmla="*/ 0 w 20"/>
                <a:gd name="T5" fmla="*/ 19 h 32"/>
                <a:gd name="T6" fmla="*/ 1 w 20"/>
                <a:gd name="T7" fmla="*/ 7 h 32"/>
                <a:gd name="T8" fmla="*/ 16 w 20"/>
                <a:gd name="T9" fmla="*/ 0 h 32"/>
                <a:gd name="T10" fmla="*/ 20 w 20"/>
                <a:gd name="T11" fmla="*/ 5 h 32"/>
                <a:gd name="T12" fmla="*/ 20 w 20"/>
                <a:gd name="T13" fmla="*/ 32 h 32"/>
                <a:gd name="T14" fmla="*/ 14 w 2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2">
                  <a:moveTo>
                    <a:pt x="14" y="32"/>
                  </a:moveTo>
                  <a:cubicBezTo>
                    <a:pt x="14" y="18"/>
                    <a:pt x="14" y="18"/>
                    <a:pt x="14" y="18"/>
                  </a:cubicBezTo>
                  <a:cubicBezTo>
                    <a:pt x="14" y="18"/>
                    <a:pt x="0" y="19"/>
                    <a:pt x="0" y="19"/>
                  </a:cubicBezTo>
                  <a:cubicBezTo>
                    <a:pt x="0" y="19"/>
                    <a:pt x="1" y="7"/>
                    <a:pt x="1" y="7"/>
                  </a:cubicBezTo>
                  <a:cubicBezTo>
                    <a:pt x="16" y="0"/>
                    <a:pt x="16" y="0"/>
                    <a:pt x="16" y="0"/>
                  </a:cubicBezTo>
                  <a:cubicBezTo>
                    <a:pt x="20" y="5"/>
                    <a:pt x="20" y="5"/>
                    <a:pt x="20" y="5"/>
                  </a:cubicBezTo>
                  <a:cubicBezTo>
                    <a:pt x="20" y="32"/>
                    <a:pt x="20" y="32"/>
                    <a:pt x="20" y="32"/>
                  </a:cubicBezTo>
                  <a:lnTo>
                    <a:pt x="14" y="3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6" name="Freeform 465">
              <a:extLst>
                <a:ext uri="{FF2B5EF4-FFF2-40B4-BE49-F238E27FC236}">
                  <a16:creationId xmlns:a16="http://schemas.microsoft.com/office/drawing/2014/main" id="{5E9CBFDD-4630-2E46-A94B-151F02A1D587}"/>
                </a:ext>
              </a:extLst>
            </p:cNvPr>
            <p:cNvSpPr>
              <a:spLocks/>
            </p:cNvSpPr>
            <p:nvPr/>
          </p:nvSpPr>
          <p:spPr bwMode="auto">
            <a:xfrm>
              <a:off x="19667096" y="1359649"/>
              <a:ext cx="164468" cy="114213"/>
            </a:xfrm>
            <a:custGeom>
              <a:avLst/>
              <a:gdLst>
                <a:gd name="T0" fmla="*/ 0 w 72"/>
                <a:gd name="T1" fmla="*/ 50 h 50"/>
                <a:gd name="T2" fmla="*/ 38 w 72"/>
                <a:gd name="T3" fmla="*/ 24 h 50"/>
                <a:gd name="T4" fmla="*/ 52 w 72"/>
                <a:gd name="T5" fmla="*/ 24 h 50"/>
                <a:gd name="T6" fmla="*/ 72 w 72"/>
                <a:gd name="T7" fmla="*/ 2 h 50"/>
                <a:gd name="T8" fmla="*/ 44 w 72"/>
                <a:gd name="T9" fmla="*/ 4 h 50"/>
                <a:gd name="T10" fmla="*/ 32 w 72"/>
                <a:gd name="T11" fmla="*/ 0 h 50"/>
                <a:gd name="T12" fmla="*/ 10 w 72"/>
                <a:gd name="T13" fmla="*/ 24 h 50"/>
                <a:gd name="T14" fmla="*/ 0 w 72"/>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0">
                  <a:moveTo>
                    <a:pt x="0" y="50"/>
                  </a:moveTo>
                  <a:lnTo>
                    <a:pt x="38" y="24"/>
                  </a:lnTo>
                  <a:lnTo>
                    <a:pt x="52" y="24"/>
                  </a:lnTo>
                  <a:lnTo>
                    <a:pt x="72" y="2"/>
                  </a:lnTo>
                  <a:lnTo>
                    <a:pt x="44" y="4"/>
                  </a:lnTo>
                  <a:lnTo>
                    <a:pt x="32" y="0"/>
                  </a:lnTo>
                  <a:lnTo>
                    <a:pt x="10" y="24"/>
                  </a:lnTo>
                  <a:lnTo>
                    <a:pt x="0" y="5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7" name="Freeform 466">
              <a:extLst>
                <a:ext uri="{FF2B5EF4-FFF2-40B4-BE49-F238E27FC236}">
                  <a16:creationId xmlns:a16="http://schemas.microsoft.com/office/drawing/2014/main" id="{849AA7F4-2140-CE49-A110-DD7A3F678A70}"/>
                </a:ext>
              </a:extLst>
            </p:cNvPr>
            <p:cNvSpPr>
              <a:spLocks/>
            </p:cNvSpPr>
            <p:nvPr/>
          </p:nvSpPr>
          <p:spPr bwMode="auto">
            <a:xfrm>
              <a:off x="20292568" y="1135791"/>
              <a:ext cx="516245" cy="1105586"/>
            </a:xfrm>
            <a:custGeom>
              <a:avLst/>
              <a:gdLst>
                <a:gd name="T0" fmla="*/ 82 w 226"/>
                <a:gd name="T1" fmla="*/ 484 h 484"/>
                <a:gd name="T2" fmla="*/ 94 w 226"/>
                <a:gd name="T3" fmla="*/ 430 h 484"/>
                <a:gd name="T4" fmla="*/ 90 w 226"/>
                <a:gd name="T5" fmla="*/ 406 h 484"/>
                <a:gd name="T6" fmla="*/ 116 w 226"/>
                <a:gd name="T7" fmla="*/ 406 h 484"/>
                <a:gd name="T8" fmla="*/ 114 w 226"/>
                <a:gd name="T9" fmla="*/ 368 h 484"/>
                <a:gd name="T10" fmla="*/ 138 w 226"/>
                <a:gd name="T11" fmla="*/ 324 h 484"/>
                <a:gd name="T12" fmla="*/ 124 w 226"/>
                <a:gd name="T13" fmla="*/ 256 h 484"/>
                <a:gd name="T14" fmla="*/ 130 w 226"/>
                <a:gd name="T15" fmla="*/ 240 h 484"/>
                <a:gd name="T16" fmla="*/ 140 w 226"/>
                <a:gd name="T17" fmla="*/ 268 h 484"/>
                <a:gd name="T18" fmla="*/ 164 w 226"/>
                <a:gd name="T19" fmla="*/ 256 h 484"/>
                <a:gd name="T20" fmla="*/ 188 w 226"/>
                <a:gd name="T21" fmla="*/ 174 h 484"/>
                <a:gd name="T22" fmla="*/ 138 w 226"/>
                <a:gd name="T23" fmla="*/ 174 h 484"/>
                <a:gd name="T24" fmla="*/ 178 w 226"/>
                <a:gd name="T25" fmla="*/ 146 h 484"/>
                <a:gd name="T26" fmla="*/ 206 w 226"/>
                <a:gd name="T27" fmla="*/ 112 h 484"/>
                <a:gd name="T28" fmla="*/ 198 w 226"/>
                <a:gd name="T29" fmla="*/ 60 h 484"/>
                <a:gd name="T30" fmla="*/ 222 w 226"/>
                <a:gd name="T31" fmla="*/ 50 h 484"/>
                <a:gd name="T32" fmla="*/ 226 w 226"/>
                <a:gd name="T33" fmla="*/ 4 h 484"/>
                <a:gd name="T34" fmla="*/ 198 w 226"/>
                <a:gd name="T35" fmla="*/ 0 h 484"/>
                <a:gd name="T36" fmla="*/ 194 w 226"/>
                <a:gd name="T37" fmla="*/ 40 h 484"/>
                <a:gd name="T38" fmla="*/ 164 w 226"/>
                <a:gd name="T39" fmla="*/ 60 h 484"/>
                <a:gd name="T40" fmla="*/ 148 w 226"/>
                <a:gd name="T41" fmla="*/ 44 h 484"/>
                <a:gd name="T42" fmla="*/ 106 w 226"/>
                <a:gd name="T43" fmla="*/ 54 h 484"/>
                <a:gd name="T44" fmla="*/ 82 w 226"/>
                <a:gd name="T45" fmla="*/ 90 h 484"/>
                <a:gd name="T46" fmla="*/ 62 w 226"/>
                <a:gd name="T47" fmla="*/ 70 h 484"/>
                <a:gd name="T48" fmla="*/ 38 w 226"/>
                <a:gd name="T49" fmla="*/ 114 h 484"/>
                <a:gd name="T50" fmla="*/ 82 w 226"/>
                <a:gd name="T51" fmla="*/ 130 h 484"/>
                <a:gd name="T52" fmla="*/ 94 w 226"/>
                <a:gd name="T53" fmla="*/ 170 h 484"/>
                <a:gd name="T54" fmla="*/ 70 w 226"/>
                <a:gd name="T55" fmla="*/ 172 h 484"/>
                <a:gd name="T56" fmla="*/ 84 w 226"/>
                <a:gd name="T57" fmla="*/ 188 h 484"/>
                <a:gd name="T58" fmla="*/ 118 w 226"/>
                <a:gd name="T59" fmla="*/ 194 h 484"/>
                <a:gd name="T60" fmla="*/ 96 w 226"/>
                <a:gd name="T61" fmla="*/ 210 h 484"/>
                <a:gd name="T62" fmla="*/ 66 w 226"/>
                <a:gd name="T63" fmla="*/ 206 h 484"/>
                <a:gd name="T64" fmla="*/ 52 w 226"/>
                <a:gd name="T65" fmla="*/ 220 h 484"/>
                <a:gd name="T66" fmla="*/ 54 w 226"/>
                <a:gd name="T67" fmla="*/ 200 h 484"/>
                <a:gd name="T68" fmla="*/ 28 w 226"/>
                <a:gd name="T69" fmla="*/ 214 h 484"/>
                <a:gd name="T70" fmla="*/ 0 w 226"/>
                <a:gd name="T71" fmla="*/ 206 h 484"/>
                <a:gd name="T72" fmla="*/ 2 w 226"/>
                <a:gd name="T73" fmla="*/ 240 h 484"/>
                <a:gd name="T74" fmla="*/ 52 w 226"/>
                <a:gd name="T75" fmla="*/ 262 h 484"/>
                <a:gd name="T76" fmla="*/ 36 w 226"/>
                <a:gd name="T77" fmla="*/ 280 h 484"/>
                <a:gd name="T78" fmla="*/ 48 w 226"/>
                <a:gd name="T79" fmla="*/ 304 h 484"/>
                <a:gd name="T80" fmla="*/ 76 w 226"/>
                <a:gd name="T81" fmla="*/ 268 h 484"/>
                <a:gd name="T82" fmla="*/ 88 w 226"/>
                <a:gd name="T83" fmla="*/ 292 h 484"/>
                <a:gd name="T84" fmla="*/ 104 w 226"/>
                <a:gd name="T85" fmla="*/ 276 h 484"/>
                <a:gd name="T86" fmla="*/ 102 w 226"/>
                <a:gd name="T87" fmla="*/ 334 h 484"/>
                <a:gd name="T88" fmla="*/ 56 w 226"/>
                <a:gd name="T89" fmla="*/ 446 h 484"/>
                <a:gd name="T90" fmla="*/ 64 w 226"/>
                <a:gd name="T91" fmla="*/ 450 h 484"/>
                <a:gd name="T92" fmla="*/ 82 w 226"/>
                <a:gd name="T93" fmla="*/ 48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484">
                  <a:moveTo>
                    <a:pt x="82" y="484"/>
                  </a:moveTo>
                  <a:lnTo>
                    <a:pt x="94" y="430"/>
                  </a:lnTo>
                  <a:lnTo>
                    <a:pt x="90" y="406"/>
                  </a:lnTo>
                  <a:lnTo>
                    <a:pt x="116" y="406"/>
                  </a:lnTo>
                  <a:lnTo>
                    <a:pt x="114" y="368"/>
                  </a:lnTo>
                  <a:lnTo>
                    <a:pt x="138" y="324"/>
                  </a:lnTo>
                  <a:lnTo>
                    <a:pt x="124" y="256"/>
                  </a:lnTo>
                  <a:lnTo>
                    <a:pt x="130" y="240"/>
                  </a:lnTo>
                  <a:lnTo>
                    <a:pt x="140" y="268"/>
                  </a:lnTo>
                  <a:lnTo>
                    <a:pt x="164" y="256"/>
                  </a:lnTo>
                  <a:lnTo>
                    <a:pt x="188" y="174"/>
                  </a:lnTo>
                  <a:lnTo>
                    <a:pt x="138" y="174"/>
                  </a:lnTo>
                  <a:lnTo>
                    <a:pt x="178" y="146"/>
                  </a:lnTo>
                  <a:lnTo>
                    <a:pt x="206" y="112"/>
                  </a:lnTo>
                  <a:lnTo>
                    <a:pt x="198" y="60"/>
                  </a:lnTo>
                  <a:lnTo>
                    <a:pt x="222" y="50"/>
                  </a:lnTo>
                  <a:lnTo>
                    <a:pt x="226" y="4"/>
                  </a:lnTo>
                  <a:lnTo>
                    <a:pt x="198" y="0"/>
                  </a:lnTo>
                  <a:lnTo>
                    <a:pt x="194" y="40"/>
                  </a:lnTo>
                  <a:lnTo>
                    <a:pt x="164" y="60"/>
                  </a:lnTo>
                  <a:lnTo>
                    <a:pt x="148" y="44"/>
                  </a:lnTo>
                  <a:lnTo>
                    <a:pt x="106" y="54"/>
                  </a:lnTo>
                  <a:lnTo>
                    <a:pt x="82" y="90"/>
                  </a:lnTo>
                  <a:lnTo>
                    <a:pt x="62" y="70"/>
                  </a:lnTo>
                  <a:lnTo>
                    <a:pt x="38" y="114"/>
                  </a:lnTo>
                  <a:lnTo>
                    <a:pt x="82" y="130"/>
                  </a:lnTo>
                  <a:lnTo>
                    <a:pt x="94" y="170"/>
                  </a:lnTo>
                  <a:lnTo>
                    <a:pt x="70" y="172"/>
                  </a:lnTo>
                  <a:lnTo>
                    <a:pt x="84" y="188"/>
                  </a:lnTo>
                  <a:lnTo>
                    <a:pt x="118" y="194"/>
                  </a:lnTo>
                  <a:lnTo>
                    <a:pt x="96" y="210"/>
                  </a:lnTo>
                  <a:lnTo>
                    <a:pt x="66" y="206"/>
                  </a:lnTo>
                  <a:lnTo>
                    <a:pt x="52" y="220"/>
                  </a:lnTo>
                  <a:lnTo>
                    <a:pt x="54" y="200"/>
                  </a:lnTo>
                  <a:lnTo>
                    <a:pt x="28" y="214"/>
                  </a:lnTo>
                  <a:lnTo>
                    <a:pt x="0" y="206"/>
                  </a:lnTo>
                  <a:lnTo>
                    <a:pt x="2" y="240"/>
                  </a:lnTo>
                  <a:lnTo>
                    <a:pt x="52" y="262"/>
                  </a:lnTo>
                  <a:lnTo>
                    <a:pt x="36" y="280"/>
                  </a:lnTo>
                  <a:lnTo>
                    <a:pt x="48" y="304"/>
                  </a:lnTo>
                  <a:lnTo>
                    <a:pt x="76" y="268"/>
                  </a:lnTo>
                  <a:lnTo>
                    <a:pt x="88" y="292"/>
                  </a:lnTo>
                  <a:lnTo>
                    <a:pt x="104" y="276"/>
                  </a:lnTo>
                  <a:lnTo>
                    <a:pt x="102" y="334"/>
                  </a:lnTo>
                  <a:lnTo>
                    <a:pt x="56" y="446"/>
                  </a:lnTo>
                  <a:lnTo>
                    <a:pt x="64" y="450"/>
                  </a:lnTo>
                  <a:lnTo>
                    <a:pt x="82" y="48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8" name="Freeform 467">
              <a:extLst>
                <a:ext uri="{FF2B5EF4-FFF2-40B4-BE49-F238E27FC236}">
                  <a16:creationId xmlns:a16="http://schemas.microsoft.com/office/drawing/2014/main" id="{8155D01F-AD32-7147-A5EA-ED602F7CE57D}"/>
                </a:ext>
              </a:extLst>
            </p:cNvPr>
            <p:cNvSpPr>
              <a:spLocks/>
            </p:cNvSpPr>
            <p:nvPr/>
          </p:nvSpPr>
          <p:spPr bwMode="auto">
            <a:xfrm>
              <a:off x="20626072" y="1830208"/>
              <a:ext cx="77665" cy="73097"/>
            </a:xfrm>
            <a:custGeom>
              <a:avLst/>
              <a:gdLst>
                <a:gd name="T0" fmla="*/ 10 w 34"/>
                <a:gd name="T1" fmla="*/ 32 h 32"/>
                <a:gd name="T2" fmla="*/ 34 w 34"/>
                <a:gd name="T3" fmla="*/ 14 h 32"/>
                <a:gd name="T4" fmla="*/ 22 w 34"/>
                <a:gd name="T5" fmla="*/ 0 h 32"/>
                <a:gd name="T6" fmla="*/ 0 w 34"/>
                <a:gd name="T7" fmla="*/ 0 h 32"/>
                <a:gd name="T8" fmla="*/ 10 w 34"/>
                <a:gd name="T9" fmla="*/ 32 h 32"/>
              </a:gdLst>
              <a:ahLst/>
              <a:cxnLst>
                <a:cxn ang="0">
                  <a:pos x="T0" y="T1"/>
                </a:cxn>
                <a:cxn ang="0">
                  <a:pos x="T2" y="T3"/>
                </a:cxn>
                <a:cxn ang="0">
                  <a:pos x="T4" y="T5"/>
                </a:cxn>
                <a:cxn ang="0">
                  <a:pos x="T6" y="T7"/>
                </a:cxn>
                <a:cxn ang="0">
                  <a:pos x="T8" y="T9"/>
                </a:cxn>
              </a:cxnLst>
              <a:rect l="0" t="0" r="r" b="b"/>
              <a:pathLst>
                <a:path w="34" h="32">
                  <a:moveTo>
                    <a:pt x="10" y="32"/>
                  </a:moveTo>
                  <a:lnTo>
                    <a:pt x="34" y="14"/>
                  </a:lnTo>
                  <a:lnTo>
                    <a:pt x="22" y="0"/>
                  </a:lnTo>
                  <a:lnTo>
                    <a:pt x="0" y="0"/>
                  </a:lnTo>
                  <a:lnTo>
                    <a:pt x="10" y="3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89" name="Freeform 468">
              <a:extLst>
                <a:ext uri="{FF2B5EF4-FFF2-40B4-BE49-F238E27FC236}">
                  <a16:creationId xmlns:a16="http://schemas.microsoft.com/office/drawing/2014/main" id="{68B024AA-6270-C448-8AF5-4A3D04C6CF74}"/>
                </a:ext>
              </a:extLst>
            </p:cNvPr>
            <p:cNvSpPr>
              <a:spLocks/>
            </p:cNvSpPr>
            <p:nvPr/>
          </p:nvSpPr>
          <p:spPr bwMode="auto">
            <a:xfrm>
              <a:off x="20740285" y="1578939"/>
              <a:ext cx="73097" cy="54823"/>
            </a:xfrm>
            <a:custGeom>
              <a:avLst/>
              <a:gdLst>
                <a:gd name="T0" fmla="*/ 4 w 32"/>
                <a:gd name="T1" fmla="*/ 24 h 24"/>
                <a:gd name="T2" fmla="*/ 32 w 32"/>
                <a:gd name="T3" fmla="*/ 0 h 24"/>
                <a:gd name="T4" fmla="*/ 0 w 32"/>
                <a:gd name="T5" fmla="*/ 12 h 24"/>
                <a:gd name="T6" fmla="*/ 4 w 32"/>
                <a:gd name="T7" fmla="*/ 24 h 24"/>
              </a:gdLst>
              <a:ahLst/>
              <a:cxnLst>
                <a:cxn ang="0">
                  <a:pos x="T0" y="T1"/>
                </a:cxn>
                <a:cxn ang="0">
                  <a:pos x="T2" y="T3"/>
                </a:cxn>
                <a:cxn ang="0">
                  <a:pos x="T4" y="T5"/>
                </a:cxn>
                <a:cxn ang="0">
                  <a:pos x="T6" y="T7"/>
                </a:cxn>
              </a:cxnLst>
              <a:rect l="0" t="0" r="r" b="b"/>
              <a:pathLst>
                <a:path w="32" h="24">
                  <a:moveTo>
                    <a:pt x="4" y="24"/>
                  </a:moveTo>
                  <a:lnTo>
                    <a:pt x="32" y="0"/>
                  </a:lnTo>
                  <a:lnTo>
                    <a:pt x="0" y="12"/>
                  </a:lnTo>
                  <a:lnTo>
                    <a:pt x="4" y="2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0" name="Freeform 469">
              <a:extLst>
                <a:ext uri="{FF2B5EF4-FFF2-40B4-BE49-F238E27FC236}">
                  <a16:creationId xmlns:a16="http://schemas.microsoft.com/office/drawing/2014/main" id="{F1071460-316F-094C-928B-C3CADA21F935}"/>
                </a:ext>
              </a:extLst>
            </p:cNvPr>
            <p:cNvSpPr>
              <a:spLocks/>
            </p:cNvSpPr>
            <p:nvPr/>
          </p:nvSpPr>
          <p:spPr bwMode="auto">
            <a:xfrm>
              <a:off x="20849930" y="1272847"/>
              <a:ext cx="95939" cy="82234"/>
            </a:xfrm>
            <a:custGeom>
              <a:avLst/>
              <a:gdLst>
                <a:gd name="T0" fmla="*/ 28 w 42"/>
                <a:gd name="T1" fmla="*/ 36 h 36"/>
                <a:gd name="T2" fmla="*/ 42 w 42"/>
                <a:gd name="T3" fmla="*/ 6 h 36"/>
                <a:gd name="T4" fmla="*/ 2 w 42"/>
                <a:gd name="T5" fmla="*/ 0 h 36"/>
                <a:gd name="T6" fmla="*/ 0 w 42"/>
                <a:gd name="T7" fmla="*/ 26 h 36"/>
                <a:gd name="T8" fmla="*/ 28 w 42"/>
                <a:gd name="T9" fmla="*/ 36 h 36"/>
              </a:gdLst>
              <a:ahLst/>
              <a:cxnLst>
                <a:cxn ang="0">
                  <a:pos x="T0" y="T1"/>
                </a:cxn>
                <a:cxn ang="0">
                  <a:pos x="T2" y="T3"/>
                </a:cxn>
                <a:cxn ang="0">
                  <a:pos x="T4" y="T5"/>
                </a:cxn>
                <a:cxn ang="0">
                  <a:pos x="T6" y="T7"/>
                </a:cxn>
                <a:cxn ang="0">
                  <a:pos x="T8" y="T9"/>
                </a:cxn>
              </a:cxnLst>
              <a:rect l="0" t="0" r="r" b="b"/>
              <a:pathLst>
                <a:path w="42" h="36">
                  <a:moveTo>
                    <a:pt x="28" y="36"/>
                  </a:moveTo>
                  <a:lnTo>
                    <a:pt x="42" y="6"/>
                  </a:lnTo>
                  <a:lnTo>
                    <a:pt x="2" y="0"/>
                  </a:lnTo>
                  <a:lnTo>
                    <a:pt x="0" y="26"/>
                  </a:lnTo>
                  <a:lnTo>
                    <a:pt x="28" y="36"/>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1" name="Freeform 470">
              <a:extLst>
                <a:ext uri="{FF2B5EF4-FFF2-40B4-BE49-F238E27FC236}">
                  <a16:creationId xmlns:a16="http://schemas.microsoft.com/office/drawing/2014/main" id="{BB7F3BD4-C8B5-4743-BC21-7D43CDE3DB4E}"/>
                </a:ext>
              </a:extLst>
            </p:cNvPr>
            <p:cNvSpPr>
              <a:spLocks/>
            </p:cNvSpPr>
            <p:nvPr/>
          </p:nvSpPr>
          <p:spPr bwMode="auto">
            <a:xfrm>
              <a:off x="20845362" y="1026146"/>
              <a:ext cx="132488" cy="187310"/>
            </a:xfrm>
            <a:custGeom>
              <a:avLst/>
              <a:gdLst>
                <a:gd name="T0" fmla="*/ 14 w 58"/>
                <a:gd name="T1" fmla="*/ 82 h 82"/>
                <a:gd name="T2" fmla="*/ 58 w 58"/>
                <a:gd name="T3" fmla="*/ 12 h 82"/>
                <a:gd name="T4" fmla="*/ 30 w 58"/>
                <a:gd name="T5" fmla="*/ 0 h 82"/>
                <a:gd name="T6" fmla="*/ 0 w 58"/>
                <a:gd name="T7" fmla="*/ 68 h 82"/>
                <a:gd name="T8" fmla="*/ 14 w 58"/>
                <a:gd name="T9" fmla="*/ 82 h 82"/>
              </a:gdLst>
              <a:ahLst/>
              <a:cxnLst>
                <a:cxn ang="0">
                  <a:pos x="T0" y="T1"/>
                </a:cxn>
                <a:cxn ang="0">
                  <a:pos x="T2" y="T3"/>
                </a:cxn>
                <a:cxn ang="0">
                  <a:pos x="T4" y="T5"/>
                </a:cxn>
                <a:cxn ang="0">
                  <a:pos x="T6" y="T7"/>
                </a:cxn>
                <a:cxn ang="0">
                  <a:pos x="T8" y="T9"/>
                </a:cxn>
              </a:cxnLst>
              <a:rect l="0" t="0" r="r" b="b"/>
              <a:pathLst>
                <a:path w="58" h="82">
                  <a:moveTo>
                    <a:pt x="14" y="82"/>
                  </a:moveTo>
                  <a:lnTo>
                    <a:pt x="58" y="12"/>
                  </a:lnTo>
                  <a:lnTo>
                    <a:pt x="30" y="0"/>
                  </a:lnTo>
                  <a:lnTo>
                    <a:pt x="0" y="68"/>
                  </a:lnTo>
                  <a:lnTo>
                    <a:pt x="14" y="8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2" name="Freeform 471">
              <a:extLst>
                <a:ext uri="{FF2B5EF4-FFF2-40B4-BE49-F238E27FC236}">
                  <a16:creationId xmlns:a16="http://schemas.microsoft.com/office/drawing/2014/main" id="{D87E7991-9AB0-B745-A6FC-3C9A03493F14}"/>
                </a:ext>
              </a:extLst>
            </p:cNvPr>
            <p:cNvSpPr>
              <a:spLocks/>
            </p:cNvSpPr>
            <p:nvPr/>
          </p:nvSpPr>
          <p:spPr bwMode="auto">
            <a:xfrm>
              <a:off x="20150944" y="2414982"/>
              <a:ext cx="54823" cy="54823"/>
            </a:xfrm>
            <a:custGeom>
              <a:avLst/>
              <a:gdLst>
                <a:gd name="T0" fmla="*/ 12 w 12"/>
                <a:gd name="T1" fmla="*/ 7 h 12"/>
                <a:gd name="T2" fmla="*/ 3 w 12"/>
                <a:gd name="T3" fmla="*/ 12 h 12"/>
                <a:gd name="T4" fmla="*/ 0 w 12"/>
                <a:gd name="T5" fmla="*/ 11 h 12"/>
                <a:gd name="T6" fmla="*/ 0 w 12"/>
                <a:gd name="T7" fmla="*/ 4 h 12"/>
                <a:gd name="T8" fmla="*/ 5 w 12"/>
                <a:gd name="T9" fmla="*/ 0 h 12"/>
                <a:gd name="T10" fmla="*/ 12 w 12"/>
                <a:gd name="T11" fmla="*/ 7 h 12"/>
              </a:gdLst>
              <a:ahLst/>
              <a:cxnLst>
                <a:cxn ang="0">
                  <a:pos x="T0" y="T1"/>
                </a:cxn>
                <a:cxn ang="0">
                  <a:pos x="T2" y="T3"/>
                </a:cxn>
                <a:cxn ang="0">
                  <a:pos x="T4" y="T5"/>
                </a:cxn>
                <a:cxn ang="0">
                  <a:pos x="T6" y="T7"/>
                </a:cxn>
                <a:cxn ang="0">
                  <a:pos x="T8" y="T9"/>
                </a:cxn>
                <a:cxn ang="0">
                  <a:pos x="T10" y="T11"/>
                </a:cxn>
              </a:cxnLst>
              <a:rect l="0" t="0" r="r" b="b"/>
              <a:pathLst>
                <a:path w="12" h="12">
                  <a:moveTo>
                    <a:pt x="12" y="7"/>
                  </a:moveTo>
                  <a:cubicBezTo>
                    <a:pt x="11" y="7"/>
                    <a:pt x="3" y="12"/>
                    <a:pt x="3" y="12"/>
                  </a:cubicBezTo>
                  <a:cubicBezTo>
                    <a:pt x="0" y="11"/>
                    <a:pt x="0" y="11"/>
                    <a:pt x="0" y="11"/>
                  </a:cubicBezTo>
                  <a:cubicBezTo>
                    <a:pt x="0" y="4"/>
                    <a:pt x="0" y="4"/>
                    <a:pt x="0" y="4"/>
                  </a:cubicBezTo>
                  <a:cubicBezTo>
                    <a:pt x="0" y="4"/>
                    <a:pt x="5" y="0"/>
                    <a:pt x="5" y="0"/>
                  </a:cubicBezTo>
                  <a:cubicBezTo>
                    <a:pt x="6" y="0"/>
                    <a:pt x="12" y="7"/>
                    <a:pt x="12" y="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3" name="Freeform 472">
              <a:extLst>
                <a:ext uri="{FF2B5EF4-FFF2-40B4-BE49-F238E27FC236}">
                  <a16:creationId xmlns:a16="http://schemas.microsoft.com/office/drawing/2014/main" id="{542EE68D-CD93-9A41-9464-92E7B1AFB640}"/>
                </a:ext>
              </a:extLst>
            </p:cNvPr>
            <p:cNvSpPr>
              <a:spLocks/>
            </p:cNvSpPr>
            <p:nvPr/>
          </p:nvSpPr>
          <p:spPr bwMode="auto">
            <a:xfrm>
              <a:off x="20064141" y="1633761"/>
              <a:ext cx="50254" cy="63959"/>
            </a:xfrm>
            <a:custGeom>
              <a:avLst/>
              <a:gdLst>
                <a:gd name="T0" fmla="*/ 20 w 22"/>
                <a:gd name="T1" fmla="*/ 0 h 28"/>
                <a:gd name="T2" fmla="*/ 22 w 22"/>
                <a:gd name="T3" fmla="*/ 18 h 28"/>
                <a:gd name="T4" fmla="*/ 16 w 22"/>
                <a:gd name="T5" fmla="*/ 28 h 28"/>
                <a:gd name="T6" fmla="*/ 2 w 22"/>
                <a:gd name="T7" fmla="*/ 24 h 28"/>
                <a:gd name="T8" fmla="*/ 0 w 22"/>
                <a:gd name="T9" fmla="*/ 8 h 28"/>
                <a:gd name="T10" fmla="*/ 20 w 22"/>
                <a:gd name="T11" fmla="*/ 0 h 28"/>
              </a:gdLst>
              <a:ahLst/>
              <a:cxnLst>
                <a:cxn ang="0">
                  <a:pos x="T0" y="T1"/>
                </a:cxn>
                <a:cxn ang="0">
                  <a:pos x="T2" y="T3"/>
                </a:cxn>
                <a:cxn ang="0">
                  <a:pos x="T4" y="T5"/>
                </a:cxn>
                <a:cxn ang="0">
                  <a:pos x="T6" y="T7"/>
                </a:cxn>
                <a:cxn ang="0">
                  <a:pos x="T8" y="T9"/>
                </a:cxn>
                <a:cxn ang="0">
                  <a:pos x="T10" y="T11"/>
                </a:cxn>
              </a:cxnLst>
              <a:rect l="0" t="0" r="r" b="b"/>
              <a:pathLst>
                <a:path w="22" h="28">
                  <a:moveTo>
                    <a:pt x="20" y="0"/>
                  </a:moveTo>
                  <a:lnTo>
                    <a:pt x="22" y="18"/>
                  </a:lnTo>
                  <a:lnTo>
                    <a:pt x="16" y="28"/>
                  </a:lnTo>
                  <a:lnTo>
                    <a:pt x="2" y="24"/>
                  </a:lnTo>
                  <a:lnTo>
                    <a:pt x="0" y="8"/>
                  </a:lnTo>
                  <a:lnTo>
                    <a:pt x="20" y="0"/>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4" name="Freeform 473">
              <a:extLst>
                <a:ext uri="{FF2B5EF4-FFF2-40B4-BE49-F238E27FC236}">
                  <a16:creationId xmlns:a16="http://schemas.microsoft.com/office/drawing/2014/main" id="{504BE2A6-80E0-DA42-BB58-CF132A1D1BCC}"/>
                </a:ext>
              </a:extLst>
            </p:cNvPr>
            <p:cNvSpPr>
              <a:spLocks/>
            </p:cNvSpPr>
            <p:nvPr/>
          </p:nvSpPr>
          <p:spPr bwMode="auto">
            <a:xfrm>
              <a:off x="20913890" y="1505843"/>
              <a:ext cx="50254" cy="31980"/>
            </a:xfrm>
            <a:custGeom>
              <a:avLst/>
              <a:gdLst>
                <a:gd name="T0" fmla="*/ 22 w 22"/>
                <a:gd name="T1" fmla="*/ 14 h 14"/>
                <a:gd name="T2" fmla="*/ 0 w 22"/>
                <a:gd name="T3" fmla="*/ 12 h 14"/>
                <a:gd name="T4" fmla="*/ 0 w 22"/>
                <a:gd name="T5" fmla="*/ 0 h 14"/>
                <a:gd name="T6" fmla="*/ 22 w 22"/>
                <a:gd name="T7" fmla="*/ 0 h 14"/>
                <a:gd name="T8" fmla="*/ 22 w 22"/>
                <a:gd name="T9" fmla="*/ 14 h 14"/>
              </a:gdLst>
              <a:ahLst/>
              <a:cxnLst>
                <a:cxn ang="0">
                  <a:pos x="T0" y="T1"/>
                </a:cxn>
                <a:cxn ang="0">
                  <a:pos x="T2" y="T3"/>
                </a:cxn>
                <a:cxn ang="0">
                  <a:pos x="T4" y="T5"/>
                </a:cxn>
                <a:cxn ang="0">
                  <a:pos x="T6" y="T7"/>
                </a:cxn>
                <a:cxn ang="0">
                  <a:pos x="T8" y="T9"/>
                </a:cxn>
              </a:cxnLst>
              <a:rect l="0" t="0" r="r" b="b"/>
              <a:pathLst>
                <a:path w="22" h="14">
                  <a:moveTo>
                    <a:pt x="22" y="14"/>
                  </a:moveTo>
                  <a:lnTo>
                    <a:pt x="0" y="12"/>
                  </a:lnTo>
                  <a:lnTo>
                    <a:pt x="0" y="0"/>
                  </a:lnTo>
                  <a:lnTo>
                    <a:pt x="22" y="0"/>
                  </a:lnTo>
                  <a:lnTo>
                    <a:pt x="22" y="14"/>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5" name="Freeform 474">
              <a:extLst>
                <a:ext uri="{FF2B5EF4-FFF2-40B4-BE49-F238E27FC236}">
                  <a16:creationId xmlns:a16="http://schemas.microsoft.com/office/drawing/2014/main" id="{07FE1E05-44CA-B040-AB37-40567CF3E385}"/>
                </a:ext>
              </a:extLst>
            </p:cNvPr>
            <p:cNvSpPr>
              <a:spLocks/>
            </p:cNvSpPr>
            <p:nvPr/>
          </p:nvSpPr>
          <p:spPr bwMode="auto">
            <a:xfrm>
              <a:off x="20324548" y="1478431"/>
              <a:ext cx="68528" cy="54823"/>
            </a:xfrm>
            <a:custGeom>
              <a:avLst/>
              <a:gdLst>
                <a:gd name="T0" fmla="*/ 15 w 15"/>
                <a:gd name="T1" fmla="*/ 8 h 12"/>
                <a:gd name="T2" fmla="*/ 0 w 15"/>
                <a:gd name="T3" fmla="*/ 11 h 12"/>
                <a:gd name="T4" fmla="*/ 0 w 15"/>
                <a:gd name="T5" fmla="*/ 0 h 12"/>
                <a:gd name="T6" fmla="*/ 11 w 15"/>
                <a:gd name="T7" fmla="*/ 1 h 12"/>
                <a:gd name="T8" fmla="*/ 15 w 15"/>
                <a:gd name="T9" fmla="*/ 8 h 12"/>
              </a:gdLst>
              <a:ahLst/>
              <a:cxnLst>
                <a:cxn ang="0">
                  <a:pos x="T0" y="T1"/>
                </a:cxn>
                <a:cxn ang="0">
                  <a:pos x="T2" y="T3"/>
                </a:cxn>
                <a:cxn ang="0">
                  <a:pos x="T4" y="T5"/>
                </a:cxn>
                <a:cxn ang="0">
                  <a:pos x="T6" y="T7"/>
                </a:cxn>
                <a:cxn ang="0">
                  <a:pos x="T8" y="T9"/>
                </a:cxn>
              </a:cxnLst>
              <a:rect l="0" t="0" r="r" b="b"/>
              <a:pathLst>
                <a:path w="15" h="12">
                  <a:moveTo>
                    <a:pt x="15" y="8"/>
                  </a:moveTo>
                  <a:cubicBezTo>
                    <a:pt x="15" y="8"/>
                    <a:pt x="0" y="12"/>
                    <a:pt x="0" y="11"/>
                  </a:cubicBezTo>
                  <a:cubicBezTo>
                    <a:pt x="0" y="10"/>
                    <a:pt x="0" y="0"/>
                    <a:pt x="0" y="0"/>
                  </a:cubicBezTo>
                  <a:cubicBezTo>
                    <a:pt x="1" y="0"/>
                    <a:pt x="11" y="1"/>
                    <a:pt x="11" y="1"/>
                  </a:cubicBezTo>
                  <a:cubicBezTo>
                    <a:pt x="12" y="2"/>
                    <a:pt x="15" y="8"/>
                    <a:pt x="15"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sp>
          <p:nvSpPr>
            <p:cNvPr id="196" name="Freeform 475">
              <a:extLst>
                <a:ext uri="{FF2B5EF4-FFF2-40B4-BE49-F238E27FC236}">
                  <a16:creationId xmlns:a16="http://schemas.microsoft.com/office/drawing/2014/main" id="{94965B80-8E37-344E-A6DE-39F66CB4B0A0}"/>
                </a:ext>
              </a:extLst>
            </p:cNvPr>
            <p:cNvSpPr>
              <a:spLocks/>
            </p:cNvSpPr>
            <p:nvPr/>
          </p:nvSpPr>
          <p:spPr bwMode="auto">
            <a:xfrm>
              <a:off x="17832830" y="9112456"/>
              <a:ext cx="1569293" cy="1681222"/>
            </a:xfrm>
            <a:custGeom>
              <a:avLst/>
              <a:gdLst>
                <a:gd name="T0" fmla="*/ 340 w 343"/>
                <a:gd name="T1" fmla="*/ 255 h 368"/>
                <a:gd name="T2" fmla="*/ 326 w 343"/>
                <a:gd name="T3" fmla="*/ 261 h 368"/>
                <a:gd name="T4" fmla="*/ 326 w 343"/>
                <a:gd name="T5" fmla="*/ 283 h 368"/>
                <a:gd name="T6" fmla="*/ 307 w 343"/>
                <a:gd name="T7" fmla="*/ 305 h 368"/>
                <a:gd name="T8" fmla="*/ 280 w 343"/>
                <a:gd name="T9" fmla="*/ 321 h 368"/>
                <a:gd name="T10" fmla="*/ 253 w 343"/>
                <a:gd name="T11" fmla="*/ 335 h 368"/>
                <a:gd name="T12" fmla="*/ 237 w 343"/>
                <a:gd name="T13" fmla="*/ 319 h 368"/>
                <a:gd name="T14" fmla="*/ 227 w 343"/>
                <a:gd name="T15" fmla="*/ 313 h 368"/>
                <a:gd name="T16" fmla="*/ 217 w 343"/>
                <a:gd name="T17" fmla="*/ 332 h 368"/>
                <a:gd name="T18" fmla="*/ 186 w 343"/>
                <a:gd name="T19" fmla="*/ 329 h 368"/>
                <a:gd name="T20" fmla="*/ 170 w 343"/>
                <a:gd name="T21" fmla="*/ 329 h 368"/>
                <a:gd name="T22" fmla="*/ 167 w 343"/>
                <a:gd name="T23" fmla="*/ 321 h 368"/>
                <a:gd name="T24" fmla="*/ 159 w 343"/>
                <a:gd name="T25" fmla="*/ 332 h 368"/>
                <a:gd name="T26" fmla="*/ 134 w 343"/>
                <a:gd name="T27" fmla="*/ 337 h 368"/>
                <a:gd name="T28" fmla="*/ 120 w 343"/>
                <a:gd name="T29" fmla="*/ 324 h 368"/>
                <a:gd name="T30" fmla="*/ 109 w 343"/>
                <a:gd name="T31" fmla="*/ 315 h 368"/>
                <a:gd name="T32" fmla="*/ 108 w 343"/>
                <a:gd name="T33" fmla="*/ 354 h 368"/>
                <a:gd name="T34" fmla="*/ 82 w 343"/>
                <a:gd name="T35" fmla="*/ 359 h 368"/>
                <a:gd name="T36" fmla="*/ 69 w 343"/>
                <a:gd name="T37" fmla="*/ 368 h 368"/>
                <a:gd name="T38" fmla="*/ 55 w 343"/>
                <a:gd name="T39" fmla="*/ 362 h 368"/>
                <a:gd name="T40" fmla="*/ 5 w 343"/>
                <a:gd name="T41" fmla="*/ 313 h 368"/>
                <a:gd name="T42" fmla="*/ 0 w 343"/>
                <a:gd name="T43" fmla="*/ 285 h 368"/>
                <a:gd name="T44" fmla="*/ 16 w 343"/>
                <a:gd name="T45" fmla="*/ 244 h 368"/>
                <a:gd name="T46" fmla="*/ 28 w 343"/>
                <a:gd name="T47" fmla="*/ 231 h 368"/>
                <a:gd name="T48" fmla="*/ 24 w 343"/>
                <a:gd name="T49" fmla="*/ 212 h 368"/>
                <a:gd name="T50" fmla="*/ 41 w 343"/>
                <a:gd name="T51" fmla="*/ 162 h 368"/>
                <a:gd name="T52" fmla="*/ 19 w 343"/>
                <a:gd name="T53" fmla="*/ 159 h 368"/>
                <a:gd name="T54" fmla="*/ 35 w 343"/>
                <a:gd name="T55" fmla="*/ 132 h 368"/>
                <a:gd name="T56" fmla="*/ 46 w 343"/>
                <a:gd name="T57" fmla="*/ 107 h 368"/>
                <a:gd name="T58" fmla="*/ 38 w 343"/>
                <a:gd name="T59" fmla="*/ 85 h 368"/>
                <a:gd name="T60" fmla="*/ 33 w 343"/>
                <a:gd name="T61" fmla="*/ 57 h 368"/>
                <a:gd name="T62" fmla="*/ 49 w 343"/>
                <a:gd name="T63" fmla="*/ 49 h 368"/>
                <a:gd name="T64" fmla="*/ 65 w 343"/>
                <a:gd name="T65" fmla="*/ 40 h 368"/>
                <a:gd name="T66" fmla="*/ 90 w 343"/>
                <a:gd name="T67" fmla="*/ 66 h 368"/>
                <a:gd name="T68" fmla="*/ 107 w 343"/>
                <a:gd name="T69" fmla="*/ 51 h 368"/>
                <a:gd name="T70" fmla="*/ 120 w 343"/>
                <a:gd name="T71" fmla="*/ 44 h 368"/>
                <a:gd name="T72" fmla="*/ 129 w 343"/>
                <a:gd name="T73" fmla="*/ 54 h 368"/>
                <a:gd name="T74" fmla="*/ 165 w 343"/>
                <a:gd name="T75" fmla="*/ 49 h 368"/>
                <a:gd name="T76" fmla="*/ 189 w 343"/>
                <a:gd name="T77" fmla="*/ 27 h 368"/>
                <a:gd name="T78" fmla="*/ 211 w 343"/>
                <a:gd name="T79" fmla="*/ 11 h 368"/>
                <a:gd name="T80" fmla="*/ 227 w 343"/>
                <a:gd name="T81" fmla="*/ 7 h 368"/>
                <a:gd name="T82" fmla="*/ 255 w 343"/>
                <a:gd name="T83" fmla="*/ 5 h 368"/>
                <a:gd name="T84" fmla="*/ 266 w 343"/>
                <a:gd name="T85" fmla="*/ 49 h 368"/>
                <a:gd name="T86" fmla="*/ 258 w 343"/>
                <a:gd name="T87" fmla="*/ 68 h 368"/>
                <a:gd name="T88" fmla="*/ 250 w 343"/>
                <a:gd name="T89" fmla="*/ 88 h 368"/>
                <a:gd name="T90" fmla="*/ 266 w 343"/>
                <a:gd name="T91" fmla="*/ 101 h 368"/>
                <a:gd name="T92" fmla="*/ 291 w 343"/>
                <a:gd name="T93" fmla="*/ 115 h 368"/>
                <a:gd name="T94" fmla="*/ 285 w 343"/>
                <a:gd name="T95" fmla="*/ 126 h 368"/>
                <a:gd name="T96" fmla="*/ 278 w 343"/>
                <a:gd name="T97" fmla="*/ 126 h 368"/>
                <a:gd name="T98" fmla="*/ 273 w 343"/>
                <a:gd name="T99" fmla="*/ 142 h 368"/>
                <a:gd name="T100" fmla="*/ 286 w 343"/>
                <a:gd name="T101" fmla="*/ 172 h 368"/>
                <a:gd name="T102" fmla="*/ 301 w 343"/>
                <a:gd name="T103" fmla="*/ 194 h 368"/>
                <a:gd name="T104" fmla="*/ 335 w 343"/>
                <a:gd name="T105" fmla="*/ 230 h 368"/>
                <a:gd name="T106" fmla="*/ 343 w 343"/>
                <a:gd name="T107" fmla="*/ 2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3" h="368">
                  <a:moveTo>
                    <a:pt x="343" y="252"/>
                  </a:moveTo>
                  <a:cubicBezTo>
                    <a:pt x="343" y="255"/>
                    <a:pt x="343" y="255"/>
                    <a:pt x="343" y="255"/>
                  </a:cubicBezTo>
                  <a:cubicBezTo>
                    <a:pt x="340" y="255"/>
                    <a:pt x="340" y="255"/>
                    <a:pt x="340" y="255"/>
                  </a:cubicBezTo>
                  <a:cubicBezTo>
                    <a:pt x="338" y="258"/>
                    <a:pt x="338" y="258"/>
                    <a:pt x="338" y="258"/>
                  </a:cubicBezTo>
                  <a:cubicBezTo>
                    <a:pt x="326" y="258"/>
                    <a:pt x="326" y="258"/>
                    <a:pt x="326" y="258"/>
                  </a:cubicBezTo>
                  <a:cubicBezTo>
                    <a:pt x="326" y="261"/>
                    <a:pt x="326" y="261"/>
                    <a:pt x="326" y="261"/>
                  </a:cubicBezTo>
                  <a:cubicBezTo>
                    <a:pt x="335" y="266"/>
                    <a:pt x="335" y="266"/>
                    <a:pt x="335" y="266"/>
                  </a:cubicBezTo>
                  <a:cubicBezTo>
                    <a:pt x="332" y="280"/>
                    <a:pt x="332" y="280"/>
                    <a:pt x="332" y="280"/>
                  </a:cubicBezTo>
                  <a:cubicBezTo>
                    <a:pt x="326" y="283"/>
                    <a:pt x="326" y="283"/>
                    <a:pt x="326" y="283"/>
                  </a:cubicBezTo>
                  <a:cubicBezTo>
                    <a:pt x="319" y="299"/>
                    <a:pt x="319" y="299"/>
                    <a:pt x="319" y="299"/>
                  </a:cubicBezTo>
                  <a:cubicBezTo>
                    <a:pt x="310" y="299"/>
                    <a:pt x="310" y="299"/>
                    <a:pt x="310" y="299"/>
                  </a:cubicBezTo>
                  <a:cubicBezTo>
                    <a:pt x="307" y="305"/>
                    <a:pt x="307" y="305"/>
                    <a:pt x="307" y="305"/>
                  </a:cubicBezTo>
                  <a:cubicBezTo>
                    <a:pt x="304" y="307"/>
                    <a:pt x="304" y="307"/>
                    <a:pt x="304" y="307"/>
                  </a:cubicBezTo>
                  <a:cubicBezTo>
                    <a:pt x="299" y="321"/>
                    <a:pt x="299" y="321"/>
                    <a:pt x="299" y="321"/>
                  </a:cubicBezTo>
                  <a:cubicBezTo>
                    <a:pt x="280" y="321"/>
                    <a:pt x="280" y="321"/>
                    <a:pt x="280" y="321"/>
                  </a:cubicBezTo>
                  <a:cubicBezTo>
                    <a:pt x="280" y="321"/>
                    <a:pt x="277" y="327"/>
                    <a:pt x="274" y="329"/>
                  </a:cubicBezTo>
                  <a:cubicBezTo>
                    <a:pt x="271" y="340"/>
                    <a:pt x="271" y="340"/>
                    <a:pt x="271" y="340"/>
                  </a:cubicBezTo>
                  <a:cubicBezTo>
                    <a:pt x="253" y="335"/>
                    <a:pt x="253" y="335"/>
                    <a:pt x="253" y="335"/>
                  </a:cubicBezTo>
                  <a:cubicBezTo>
                    <a:pt x="244" y="335"/>
                    <a:pt x="244" y="335"/>
                    <a:pt x="244" y="335"/>
                  </a:cubicBezTo>
                  <a:cubicBezTo>
                    <a:pt x="240" y="330"/>
                    <a:pt x="240" y="330"/>
                    <a:pt x="240" y="330"/>
                  </a:cubicBezTo>
                  <a:cubicBezTo>
                    <a:pt x="237" y="319"/>
                    <a:pt x="237" y="319"/>
                    <a:pt x="237" y="319"/>
                  </a:cubicBezTo>
                  <a:cubicBezTo>
                    <a:pt x="232" y="315"/>
                    <a:pt x="232" y="315"/>
                    <a:pt x="232" y="315"/>
                  </a:cubicBezTo>
                  <a:cubicBezTo>
                    <a:pt x="230" y="310"/>
                    <a:pt x="230" y="310"/>
                    <a:pt x="230" y="310"/>
                  </a:cubicBezTo>
                  <a:cubicBezTo>
                    <a:pt x="227" y="313"/>
                    <a:pt x="227" y="313"/>
                    <a:pt x="227" y="313"/>
                  </a:cubicBezTo>
                  <a:cubicBezTo>
                    <a:pt x="218" y="318"/>
                    <a:pt x="218" y="318"/>
                    <a:pt x="218" y="318"/>
                  </a:cubicBezTo>
                  <a:cubicBezTo>
                    <a:pt x="211" y="318"/>
                    <a:pt x="211" y="318"/>
                    <a:pt x="211" y="318"/>
                  </a:cubicBezTo>
                  <a:cubicBezTo>
                    <a:pt x="217" y="332"/>
                    <a:pt x="217" y="332"/>
                    <a:pt x="217" y="332"/>
                  </a:cubicBezTo>
                  <a:cubicBezTo>
                    <a:pt x="214" y="337"/>
                    <a:pt x="214" y="337"/>
                    <a:pt x="214" y="337"/>
                  </a:cubicBezTo>
                  <a:cubicBezTo>
                    <a:pt x="203" y="324"/>
                    <a:pt x="203" y="324"/>
                    <a:pt x="203" y="324"/>
                  </a:cubicBezTo>
                  <a:cubicBezTo>
                    <a:pt x="186" y="329"/>
                    <a:pt x="186" y="329"/>
                    <a:pt x="186" y="329"/>
                  </a:cubicBezTo>
                  <a:cubicBezTo>
                    <a:pt x="182" y="332"/>
                    <a:pt x="182" y="332"/>
                    <a:pt x="182" y="332"/>
                  </a:cubicBezTo>
                  <a:cubicBezTo>
                    <a:pt x="178" y="332"/>
                    <a:pt x="178" y="332"/>
                    <a:pt x="178" y="332"/>
                  </a:cubicBezTo>
                  <a:cubicBezTo>
                    <a:pt x="170" y="329"/>
                    <a:pt x="170" y="329"/>
                    <a:pt x="170" y="329"/>
                  </a:cubicBezTo>
                  <a:cubicBezTo>
                    <a:pt x="165" y="332"/>
                    <a:pt x="165" y="332"/>
                    <a:pt x="165" y="332"/>
                  </a:cubicBezTo>
                  <a:cubicBezTo>
                    <a:pt x="162" y="329"/>
                    <a:pt x="162" y="329"/>
                    <a:pt x="162" y="329"/>
                  </a:cubicBezTo>
                  <a:cubicBezTo>
                    <a:pt x="167" y="321"/>
                    <a:pt x="167" y="321"/>
                    <a:pt x="167" y="321"/>
                  </a:cubicBezTo>
                  <a:cubicBezTo>
                    <a:pt x="159" y="318"/>
                    <a:pt x="159" y="318"/>
                    <a:pt x="159" y="318"/>
                  </a:cubicBezTo>
                  <a:cubicBezTo>
                    <a:pt x="156" y="325"/>
                    <a:pt x="156" y="325"/>
                    <a:pt x="156" y="325"/>
                  </a:cubicBezTo>
                  <a:cubicBezTo>
                    <a:pt x="159" y="332"/>
                    <a:pt x="159" y="332"/>
                    <a:pt x="159" y="332"/>
                  </a:cubicBezTo>
                  <a:cubicBezTo>
                    <a:pt x="155" y="332"/>
                    <a:pt x="155" y="332"/>
                    <a:pt x="155" y="332"/>
                  </a:cubicBezTo>
                  <a:cubicBezTo>
                    <a:pt x="140" y="338"/>
                    <a:pt x="140" y="338"/>
                    <a:pt x="140" y="338"/>
                  </a:cubicBezTo>
                  <a:cubicBezTo>
                    <a:pt x="134" y="337"/>
                    <a:pt x="134" y="337"/>
                    <a:pt x="134" y="337"/>
                  </a:cubicBezTo>
                  <a:cubicBezTo>
                    <a:pt x="133" y="335"/>
                    <a:pt x="129" y="321"/>
                    <a:pt x="129" y="321"/>
                  </a:cubicBezTo>
                  <a:cubicBezTo>
                    <a:pt x="120" y="320"/>
                    <a:pt x="120" y="320"/>
                    <a:pt x="120" y="320"/>
                  </a:cubicBezTo>
                  <a:cubicBezTo>
                    <a:pt x="120" y="324"/>
                    <a:pt x="120" y="324"/>
                    <a:pt x="120" y="324"/>
                  </a:cubicBezTo>
                  <a:cubicBezTo>
                    <a:pt x="118" y="326"/>
                    <a:pt x="118" y="326"/>
                    <a:pt x="118" y="326"/>
                  </a:cubicBezTo>
                  <a:cubicBezTo>
                    <a:pt x="112" y="320"/>
                    <a:pt x="112" y="320"/>
                    <a:pt x="112" y="320"/>
                  </a:cubicBezTo>
                  <a:cubicBezTo>
                    <a:pt x="109" y="315"/>
                    <a:pt x="109" y="315"/>
                    <a:pt x="109" y="315"/>
                  </a:cubicBezTo>
                  <a:cubicBezTo>
                    <a:pt x="101" y="332"/>
                    <a:pt x="101" y="332"/>
                    <a:pt x="101" y="332"/>
                  </a:cubicBezTo>
                  <a:cubicBezTo>
                    <a:pt x="104" y="337"/>
                    <a:pt x="104" y="337"/>
                    <a:pt x="104" y="337"/>
                  </a:cubicBezTo>
                  <a:cubicBezTo>
                    <a:pt x="104" y="344"/>
                    <a:pt x="108" y="354"/>
                    <a:pt x="108" y="354"/>
                  </a:cubicBezTo>
                  <a:cubicBezTo>
                    <a:pt x="100" y="354"/>
                    <a:pt x="100" y="354"/>
                    <a:pt x="100" y="354"/>
                  </a:cubicBezTo>
                  <a:cubicBezTo>
                    <a:pt x="100" y="354"/>
                    <a:pt x="93" y="360"/>
                    <a:pt x="93" y="360"/>
                  </a:cubicBezTo>
                  <a:cubicBezTo>
                    <a:pt x="93" y="360"/>
                    <a:pt x="82" y="359"/>
                    <a:pt x="82" y="359"/>
                  </a:cubicBezTo>
                  <a:cubicBezTo>
                    <a:pt x="82" y="362"/>
                    <a:pt x="82" y="362"/>
                    <a:pt x="82" y="362"/>
                  </a:cubicBezTo>
                  <a:cubicBezTo>
                    <a:pt x="76" y="359"/>
                    <a:pt x="76" y="359"/>
                    <a:pt x="76" y="359"/>
                  </a:cubicBezTo>
                  <a:cubicBezTo>
                    <a:pt x="69" y="368"/>
                    <a:pt x="69" y="368"/>
                    <a:pt x="69" y="368"/>
                  </a:cubicBezTo>
                  <a:cubicBezTo>
                    <a:pt x="62" y="365"/>
                    <a:pt x="62" y="365"/>
                    <a:pt x="62" y="365"/>
                  </a:cubicBezTo>
                  <a:cubicBezTo>
                    <a:pt x="61" y="359"/>
                    <a:pt x="61" y="359"/>
                    <a:pt x="61" y="359"/>
                  </a:cubicBezTo>
                  <a:cubicBezTo>
                    <a:pt x="55" y="362"/>
                    <a:pt x="55" y="362"/>
                    <a:pt x="55" y="362"/>
                  </a:cubicBezTo>
                  <a:cubicBezTo>
                    <a:pt x="41" y="340"/>
                    <a:pt x="41" y="340"/>
                    <a:pt x="41" y="340"/>
                  </a:cubicBezTo>
                  <a:cubicBezTo>
                    <a:pt x="41" y="340"/>
                    <a:pt x="25" y="335"/>
                    <a:pt x="24" y="335"/>
                  </a:cubicBezTo>
                  <a:cubicBezTo>
                    <a:pt x="24" y="335"/>
                    <a:pt x="5" y="313"/>
                    <a:pt x="5" y="313"/>
                  </a:cubicBezTo>
                  <a:cubicBezTo>
                    <a:pt x="6" y="296"/>
                    <a:pt x="6" y="296"/>
                    <a:pt x="6" y="296"/>
                  </a:cubicBezTo>
                  <a:cubicBezTo>
                    <a:pt x="0" y="289"/>
                    <a:pt x="0" y="289"/>
                    <a:pt x="0" y="289"/>
                  </a:cubicBezTo>
                  <a:cubicBezTo>
                    <a:pt x="0" y="285"/>
                    <a:pt x="0" y="285"/>
                    <a:pt x="0" y="285"/>
                  </a:cubicBezTo>
                  <a:cubicBezTo>
                    <a:pt x="6" y="275"/>
                    <a:pt x="6" y="275"/>
                    <a:pt x="6" y="275"/>
                  </a:cubicBezTo>
                  <a:cubicBezTo>
                    <a:pt x="0" y="269"/>
                    <a:pt x="0" y="269"/>
                    <a:pt x="0" y="269"/>
                  </a:cubicBezTo>
                  <a:cubicBezTo>
                    <a:pt x="16" y="244"/>
                    <a:pt x="16" y="244"/>
                    <a:pt x="16" y="244"/>
                  </a:cubicBezTo>
                  <a:cubicBezTo>
                    <a:pt x="24" y="236"/>
                    <a:pt x="24" y="236"/>
                    <a:pt x="24" y="236"/>
                  </a:cubicBezTo>
                  <a:cubicBezTo>
                    <a:pt x="33" y="239"/>
                    <a:pt x="33" y="239"/>
                    <a:pt x="33" y="239"/>
                  </a:cubicBezTo>
                  <a:cubicBezTo>
                    <a:pt x="28" y="231"/>
                    <a:pt x="28" y="231"/>
                    <a:pt x="28" y="231"/>
                  </a:cubicBezTo>
                  <a:cubicBezTo>
                    <a:pt x="30" y="219"/>
                    <a:pt x="30" y="219"/>
                    <a:pt x="30" y="219"/>
                  </a:cubicBezTo>
                  <a:cubicBezTo>
                    <a:pt x="41" y="214"/>
                    <a:pt x="41" y="214"/>
                    <a:pt x="41" y="214"/>
                  </a:cubicBezTo>
                  <a:cubicBezTo>
                    <a:pt x="24" y="212"/>
                    <a:pt x="24" y="212"/>
                    <a:pt x="24" y="212"/>
                  </a:cubicBezTo>
                  <a:cubicBezTo>
                    <a:pt x="0" y="178"/>
                    <a:pt x="0" y="178"/>
                    <a:pt x="0" y="178"/>
                  </a:cubicBezTo>
                  <a:cubicBezTo>
                    <a:pt x="13" y="170"/>
                    <a:pt x="13" y="170"/>
                    <a:pt x="13" y="170"/>
                  </a:cubicBezTo>
                  <a:cubicBezTo>
                    <a:pt x="41" y="162"/>
                    <a:pt x="41" y="162"/>
                    <a:pt x="41" y="162"/>
                  </a:cubicBezTo>
                  <a:cubicBezTo>
                    <a:pt x="44" y="156"/>
                    <a:pt x="44" y="156"/>
                    <a:pt x="44" y="156"/>
                  </a:cubicBezTo>
                  <a:cubicBezTo>
                    <a:pt x="41" y="151"/>
                    <a:pt x="41" y="151"/>
                    <a:pt x="41" y="151"/>
                  </a:cubicBezTo>
                  <a:cubicBezTo>
                    <a:pt x="19" y="159"/>
                    <a:pt x="19" y="159"/>
                    <a:pt x="19" y="159"/>
                  </a:cubicBezTo>
                  <a:cubicBezTo>
                    <a:pt x="22" y="153"/>
                    <a:pt x="22" y="153"/>
                    <a:pt x="22" y="153"/>
                  </a:cubicBezTo>
                  <a:cubicBezTo>
                    <a:pt x="19" y="142"/>
                    <a:pt x="19" y="142"/>
                    <a:pt x="19" y="142"/>
                  </a:cubicBezTo>
                  <a:cubicBezTo>
                    <a:pt x="35" y="132"/>
                    <a:pt x="35" y="132"/>
                    <a:pt x="35" y="132"/>
                  </a:cubicBezTo>
                  <a:cubicBezTo>
                    <a:pt x="32" y="129"/>
                    <a:pt x="32" y="129"/>
                    <a:pt x="32" y="129"/>
                  </a:cubicBezTo>
                  <a:cubicBezTo>
                    <a:pt x="41" y="124"/>
                    <a:pt x="41" y="124"/>
                    <a:pt x="41" y="124"/>
                  </a:cubicBezTo>
                  <a:cubicBezTo>
                    <a:pt x="46" y="107"/>
                    <a:pt x="46" y="107"/>
                    <a:pt x="46" y="107"/>
                  </a:cubicBezTo>
                  <a:cubicBezTo>
                    <a:pt x="55" y="107"/>
                    <a:pt x="55" y="107"/>
                    <a:pt x="55" y="107"/>
                  </a:cubicBezTo>
                  <a:cubicBezTo>
                    <a:pt x="50" y="102"/>
                    <a:pt x="50" y="102"/>
                    <a:pt x="50" y="102"/>
                  </a:cubicBezTo>
                  <a:cubicBezTo>
                    <a:pt x="38" y="85"/>
                    <a:pt x="38" y="85"/>
                    <a:pt x="38" y="85"/>
                  </a:cubicBezTo>
                  <a:cubicBezTo>
                    <a:pt x="33" y="88"/>
                    <a:pt x="33" y="88"/>
                    <a:pt x="33" y="88"/>
                  </a:cubicBezTo>
                  <a:cubicBezTo>
                    <a:pt x="27" y="82"/>
                    <a:pt x="27" y="82"/>
                    <a:pt x="27" y="82"/>
                  </a:cubicBezTo>
                  <a:cubicBezTo>
                    <a:pt x="30" y="77"/>
                    <a:pt x="33" y="57"/>
                    <a:pt x="33" y="57"/>
                  </a:cubicBezTo>
                  <a:cubicBezTo>
                    <a:pt x="37" y="55"/>
                    <a:pt x="37" y="55"/>
                    <a:pt x="37" y="55"/>
                  </a:cubicBezTo>
                  <a:cubicBezTo>
                    <a:pt x="44" y="49"/>
                    <a:pt x="44" y="49"/>
                    <a:pt x="44" y="49"/>
                  </a:cubicBezTo>
                  <a:cubicBezTo>
                    <a:pt x="49" y="49"/>
                    <a:pt x="49" y="49"/>
                    <a:pt x="49" y="49"/>
                  </a:cubicBezTo>
                  <a:cubicBezTo>
                    <a:pt x="57" y="46"/>
                    <a:pt x="57" y="46"/>
                    <a:pt x="57" y="46"/>
                  </a:cubicBezTo>
                  <a:cubicBezTo>
                    <a:pt x="57" y="44"/>
                    <a:pt x="57" y="44"/>
                    <a:pt x="57" y="44"/>
                  </a:cubicBezTo>
                  <a:cubicBezTo>
                    <a:pt x="65" y="40"/>
                    <a:pt x="65" y="40"/>
                    <a:pt x="65" y="40"/>
                  </a:cubicBezTo>
                  <a:cubicBezTo>
                    <a:pt x="66" y="44"/>
                    <a:pt x="66" y="44"/>
                    <a:pt x="66" y="44"/>
                  </a:cubicBezTo>
                  <a:cubicBezTo>
                    <a:pt x="82" y="52"/>
                    <a:pt x="82" y="52"/>
                    <a:pt x="82" y="52"/>
                  </a:cubicBezTo>
                  <a:cubicBezTo>
                    <a:pt x="90" y="66"/>
                    <a:pt x="90" y="66"/>
                    <a:pt x="90" y="66"/>
                  </a:cubicBezTo>
                  <a:cubicBezTo>
                    <a:pt x="94" y="62"/>
                    <a:pt x="104" y="60"/>
                    <a:pt x="104" y="60"/>
                  </a:cubicBezTo>
                  <a:cubicBezTo>
                    <a:pt x="104" y="54"/>
                    <a:pt x="104" y="54"/>
                    <a:pt x="104" y="54"/>
                  </a:cubicBezTo>
                  <a:cubicBezTo>
                    <a:pt x="107" y="51"/>
                    <a:pt x="107" y="51"/>
                    <a:pt x="107" y="51"/>
                  </a:cubicBezTo>
                  <a:cubicBezTo>
                    <a:pt x="107" y="44"/>
                    <a:pt x="107" y="44"/>
                    <a:pt x="107" y="44"/>
                  </a:cubicBezTo>
                  <a:cubicBezTo>
                    <a:pt x="112" y="41"/>
                    <a:pt x="112" y="41"/>
                    <a:pt x="112" y="41"/>
                  </a:cubicBezTo>
                  <a:cubicBezTo>
                    <a:pt x="120" y="44"/>
                    <a:pt x="120" y="44"/>
                    <a:pt x="120" y="44"/>
                  </a:cubicBezTo>
                  <a:cubicBezTo>
                    <a:pt x="123" y="44"/>
                    <a:pt x="123" y="44"/>
                    <a:pt x="123" y="44"/>
                  </a:cubicBezTo>
                  <a:cubicBezTo>
                    <a:pt x="123" y="47"/>
                    <a:pt x="123" y="47"/>
                    <a:pt x="123" y="47"/>
                  </a:cubicBezTo>
                  <a:cubicBezTo>
                    <a:pt x="129" y="54"/>
                    <a:pt x="129" y="54"/>
                    <a:pt x="129" y="54"/>
                  </a:cubicBezTo>
                  <a:cubicBezTo>
                    <a:pt x="140" y="52"/>
                    <a:pt x="140" y="52"/>
                    <a:pt x="140" y="52"/>
                  </a:cubicBezTo>
                  <a:cubicBezTo>
                    <a:pt x="148" y="58"/>
                    <a:pt x="148" y="58"/>
                    <a:pt x="148" y="58"/>
                  </a:cubicBezTo>
                  <a:cubicBezTo>
                    <a:pt x="148" y="58"/>
                    <a:pt x="158" y="50"/>
                    <a:pt x="165" y="49"/>
                  </a:cubicBezTo>
                  <a:cubicBezTo>
                    <a:pt x="172" y="34"/>
                    <a:pt x="172" y="34"/>
                    <a:pt x="172" y="34"/>
                  </a:cubicBezTo>
                  <a:cubicBezTo>
                    <a:pt x="178" y="27"/>
                    <a:pt x="178" y="27"/>
                    <a:pt x="178" y="27"/>
                  </a:cubicBezTo>
                  <a:cubicBezTo>
                    <a:pt x="189" y="27"/>
                    <a:pt x="189" y="27"/>
                    <a:pt x="189" y="27"/>
                  </a:cubicBezTo>
                  <a:cubicBezTo>
                    <a:pt x="196" y="23"/>
                    <a:pt x="196" y="23"/>
                    <a:pt x="196" y="23"/>
                  </a:cubicBezTo>
                  <a:cubicBezTo>
                    <a:pt x="206" y="13"/>
                    <a:pt x="206" y="13"/>
                    <a:pt x="206" y="13"/>
                  </a:cubicBezTo>
                  <a:cubicBezTo>
                    <a:pt x="211" y="11"/>
                    <a:pt x="211" y="11"/>
                    <a:pt x="211" y="11"/>
                  </a:cubicBezTo>
                  <a:cubicBezTo>
                    <a:pt x="214" y="3"/>
                    <a:pt x="214" y="3"/>
                    <a:pt x="214" y="3"/>
                  </a:cubicBezTo>
                  <a:cubicBezTo>
                    <a:pt x="219" y="8"/>
                    <a:pt x="219" y="8"/>
                    <a:pt x="219" y="8"/>
                  </a:cubicBezTo>
                  <a:cubicBezTo>
                    <a:pt x="227" y="7"/>
                    <a:pt x="227" y="7"/>
                    <a:pt x="227" y="7"/>
                  </a:cubicBezTo>
                  <a:cubicBezTo>
                    <a:pt x="227" y="7"/>
                    <a:pt x="233" y="5"/>
                    <a:pt x="234" y="5"/>
                  </a:cubicBezTo>
                  <a:cubicBezTo>
                    <a:pt x="234" y="5"/>
                    <a:pt x="239" y="0"/>
                    <a:pt x="239" y="0"/>
                  </a:cubicBezTo>
                  <a:cubicBezTo>
                    <a:pt x="255" y="5"/>
                    <a:pt x="255" y="5"/>
                    <a:pt x="255" y="5"/>
                  </a:cubicBezTo>
                  <a:cubicBezTo>
                    <a:pt x="263" y="14"/>
                    <a:pt x="263" y="14"/>
                    <a:pt x="263" y="14"/>
                  </a:cubicBezTo>
                  <a:cubicBezTo>
                    <a:pt x="266" y="24"/>
                    <a:pt x="266" y="24"/>
                    <a:pt x="266" y="24"/>
                  </a:cubicBezTo>
                  <a:cubicBezTo>
                    <a:pt x="266" y="49"/>
                    <a:pt x="266" y="49"/>
                    <a:pt x="266" y="49"/>
                  </a:cubicBezTo>
                  <a:cubicBezTo>
                    <a:pt x="269" y="52"/>
                    <a:pt x="269" y="52"/>
                    <a:pt x="269" y="52"/>
                  </a:cubicBezTo>
                  <a:cubicBezTo>
                    <a:pt x="269" y="60"/>
                    <a:pt x="269" y="60"/>
                    <a:pt x="269" y="60"/>
                  </a:cubicBezTo>
                  <a:cubicBezTo>
                    <a:pt x="269" y="60"/>
                    <a:pt x="262" y="67"/>
                    <a:pt x="258" y="68"/>
                  </a:cubicBezTo>
                  <a:cubicBezTo>
                    <a:pt x="255" y="77"/>
                    <a:pt x="255" y="77"/>
                    <a:pt x="255" y="77"/>
                  </a:cubicBezTo>
                  <a:cubicBezTo>
                    <a:pt x="249" y="79"/>
                    <a:pt x="249" y="79"/>
                    <a:pt x="249" y="79"/>
                  </a:cubicBezTo>
                  <a:cubicBezTo>
                    <a:pt x="250" y="88"/>
                    <a:pt x="250" y="88"/>
                    <a:pt x="250" y="88"/>
                  </a:cubicBezTo>
                  <a:cubicBezTo>
                    <a:pt x="252" y="93"/>
                    <a:pt x="252" y="93"/>
                    <a:pt x="252" y="93"/>
                  </a:cubicBezTo>
                  <a:cubicBezTo>
                    <a:pt x="266" y="99"/>
                    <a:pt x="266" y="99"/>
                    <a:pt x="266" y="99"/>
                  </a:cubicBezTo>
                  <a:cubicBezTo>
                    <a:pt x="266" y="101"/>
                    <a:pt x="266" y="101"/>
                    <a:pt x="266" y="101"/>
                  </a:cubicBezTo>
                  <a:cubicBezTo>
                    <a:pt x="274" y="104"/>
                    <a:pt x="274" y="104"/>
                    <a:pt x="274" y="104"/>
                  </a:cubicBezTo>
                  <a:cubicBezTo>
                    <a:pt x="280" y="104"/>
                    <a:pt x="280" y="104"/>
                    <a:pt x="280" y="104"/>
                  </a:cubicBezTo>
                  <a:cubicBezTo>
                    <a:pt x="291" y="115"/>
                    <a:pt x="291" y="115"/>
                    <a:pt x="291" y="115"/>
                  </a:cubicBezTo>
                  <a:cubicBezTo>
                    <a:pt x="285" y="117"/>
                    <a:pt x="285" y="117"/>
                    <a:pt x="285" y="117"/>
                  </a:cubicBezTo>
                  <a:cubicBezTo>
                    <a:pt x="288" y="123"/>
                    <a:pt x="288" y="123"/>
                    <a:pt x="288" y="123"/>
                  </a:cubicBezTo>
                  <a:cubicBezTo>
                    <a:pt x="285" y="126"/>
                    <a:pt x="285" y="126"/>
                    <a:pt x="285" y="126"/>
                  </a:cubicBezTo>
                  <a:cubicBezTo>
                    <a:pt x="285" y="129"/>
                    <a:pt x="285" y="129"/>
                    <a:pt x="285" y="129"/>
                  </a:cubicBezTo>
                  <a:cubicBezTo>
                    <a:pt x="282" y="126"/>
                    <a:pt x="282" y="126"/>
                    <a:pt x="282" y="126"/>
                  </a:cubicBezTo>
                  <a:cubicBezTo>
                    <a:pt x="278" y="126"/>
                    <a:pt x="278" y="126"/>
                    <a:pt x="278" y="126"/>
                  </a:cubicBezTo>
                  <a:cubicBezTo>
                    <a:pt x="274" y="129"/>
                    <a:pt x="274" y="129"/>
                    <a:pt x="274" y="129"/>
                  </a:cubicBezTo>
                  <a:cubicBezTo>
                    <a:pt x="266" y="140"/>
                    <a:pt x="266" y="140"/>
                    <a:pt x="266" y="140"/>
                  </a:cubicBezTo>
                  <a:cubicBezTo>
                    <a:pt x="273" y="142"/>
                    <a:pt x="273" y="142"/>
                    <a:pt x="273" y="142"/>
                  </a:cubicBezTo>
                  <a:cubicBezTo>
                    <a:pt x="285" y="151"/>
                    <a:pt x="285" y="151"/>
                    <a:pt x="285" y="151"/>
                  </a:cubicBezTo>
                  <a:cubicBezTo>
                    <a:pt x="285" y="151"/>
                    <a:pt x="286" y="159"/>
                    <a:pt x="290" y="162"/>
                  </a:cubicBezTo>
                  <a:cubicBezTo>
                    <a:pt x="286" y="172"/>
                    <a:pt x="286" y="172"/>
                    <a:pt x="286" y="172"/>
                  </a:cubicBezTo>
                  <a:cubicBezTo>
                    <a:pt x="291" y="186"/>
                    <a:pt x="291" y="186"/>
                    <a:pt x="291" y="186"/>
                  </a:cubicBezTo>
                  <a:cubicBezTo>
                    <a:pt x="298" y="193"/>
                    <a:pt x="298" y="193"/>
                    <a:pt x="298" y="193"/>
                  </a:cubicBezTo>
                  <a:cubicBezTo>
                    <a:pt x="301" y="194"/>
                    <a:pt x="301" y="194"/>
                    <a:pt x="301" y="194"/>
                  </a:cubicBezTo>
                  <a:cubicBezTo>
                    <a:pt x="301" y="194"/>
                    <a:pt x="309" y="202"/>
                    <a:pt x="311" y="204"/>
                  </a:cubicBezTo>
                  <a:cubicBezTo>
                    <a:pt x="314" y="205"/>
                    <a:pt x="324" y="214"/>
                    <a:pt x="326" y="217"/>
                  </a:cubicBezTo>
                  <a:cubicBezTo>
                    <a:pt x="327" y="220"/>
                    <a:pt x="333" y="229"/>
                    <a:pt x="335" y="230"/>
                  </a:cubicBezTo>
                  <a:cubicBezTo>
                    <a:pt x="335" y="230"/>
                    <a:pt x="336" y="237"/>
                    <a:pt x="336" y="238"/>
                  </a:cubicBezTo>
                  <a:cubicBezTo>
                    <a:pt x="337" y="240"/>
                    <a:pt x="338" y="244"/>
                    <a:pt x="338" y="244"/>
                  </a:cubicBezTo>
                  <a:lnTo>
                    <a:pt x="343" y="252"/>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Roboto Light" charset="0"/>
                <a:ea typeface="Roboto Light" charset="0"/>
                <a:cs typeface="Roboto Light"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solidFill>
                  <a:schemeClr val="tx2"/>
                </a:solidFill>
              </a:rPr>
              <a:t>ENGLAND</a:t>
            </a:r>
            <a:br>
              <a:rPr lang="en-US" dirty="0">
                <a:solidFill>
                  <a:schemeClr val="tx2"/>
                </a:solidFill>
              </a:rPr>
            </a:br>
            <a:r>
              <a:rPr lang="en-US" dirty="0">
                <a:solidFill>
                  <a:schemeClr val="tx2"/>
                </a:solidFill>
              </a:rPr>
              <a:t>maps</a:t>
            </a:r>
            <a:endParaRPr lang="ru-RU" dirty="0">
              <a:solidFill>
                <a:schemeClr val="tx2"/>
              </a:solidFill>
            </a:endParaRPr>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4716139" y="4874357"/>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8631659" y="2560392"/>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9237082" y="4513237"/>
            <a:ext cx="2954918" cy="1028700"/>
            <a:chOff x="1274183" y="3986212"/>
            <a:chExt cx="2954918" cy="102870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5327648" y="657437"/>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132" name="Группа 131">
            <a:extLst>
              <a:ext uri="{FF2B5EF4-FFF2-40B4-BE49-F238E27FC236}">
                <a16:creationId xmlns:a16="http://schemas.microsoft.com/office/drawing/2014/main" id="{D2E0CD5B-A9CA-C944-9835-8222BE5C6F06}"/>
              </a:ext>
            </a:extLst>
          </p:cNvPr>
          <p:cNvGrpSpPr/>
          <p:nvPr/>
        </p:nvGrpSpPr>
        <p:grpSpPr>
          <a:xfrm>
            <a:off x="1066625" y="2680328"/>
            <a:ext cx="3178978" cy="905856"/>
            <a:chOff x="1066625" y="1934368"/>
            <a:chExt cx="3178978" cy="905856"/>
          </a:xfrm>
        </p:grpSpPr>
        <p:sp>
          <p:nvSpPr>
            <p:cNvPr id="133" name="Текст 2">
              <a:extLst>
                <a:ext uri="{FF2B5EF4-FFF2-40B4-BE49-F238E27FC236}">
                  <a16:creationId xmlns:a16="http://schemas.microsoft.com/office/drawing/2014/main" id="{21A1DE80-854B-3B41-86D1-2F2475C8C724}"/>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4" name="Скругленный прямоугольник 14">
              <a:extLst>
                <a:ext uri="{FF2B5EF4-FFF2-40B4-BE49-F238E27FC236}">
                  <a16:creationId xmlns:a16="http://schemas.microsoft.com/office/drawing/2014/main" id="{EC77FB6F-73D1-EA4E-90DD-DA825C1253C6}"/>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135" name="Группа 134">
            <a:extLst>
              <a:ext uri="{FF2B5EF4-FFF2-40B4-BE49-F238E27FC236}">
                <a16:creationId xmlns:a16="http://schemas.microsoft.com/office/drawing/2014/main" id="{DF6984A5-7C8F-6A42-BEA7-2AA461D86B4F}"/>
              </a:ext>
            </a:extLst>
          </p:cNvPr>
          <p:cNvGrpSpPr/>
          <p:nvPr/>
        </p:nvGrpSpPr>
        <p:grpSpPr>
          <a:xfrm>
            <a:off x="1066625" y="3761415"/>
            <a:ext cx="3178978" cy="905856"/>
            <a:chOff x="1066625" y="1934368"/>
            <a:chExt cx="3178978" cy="905856"/>
          </a:xfrm>
        </p:grpSpPr>
        <p:sp>
          <p:nvSpPr>
            <p:cNvPr id="136" name="Текст 2">
              <a:extLst>
                <a:ext uri="{FF2B5EF4-FFF2-40B4-BE49-F238E27FC236}">
                  <a16:creationId xmlns:a16="http://schemas.microsoft.com/office/drawing/2014/main" id="{4E0BA346-D04D-9346-8AF0-756C87A372A1}"/>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7" name="Скругленный прямоугольник 14">
              <a:extLst>
                <a:ext uri="{FF2B5EF4-FFF2-40B4-BE49-F238E27FC236}">
                  <a16:creationId xmlns:a16="http://schemas.microsoft.com/office/drawing/2014/main" id="{D4BB5D46-F4A2-6C4D-8B89-408ABAD48A8C}"/>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112684272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 name="Группа 131">
            <a:extLst>
              <a:ext uri="{FF2B5EF4-FFF2-40B4-BE49-F238E27FC236}">
                <a16:creationId xmlns:a16="http://schemas.microsoft.com/office/drawing/2014/main" id="{61BD66A4-9B72-6148-8D7A-7FD884891880}"/>
              </a:ext>
            </a:extLst>
          </p:cNvPr>
          <p:cNvGrpSpPr/>
          <p:nvPr/>
        </p:nvGrpSpPr>
        <p:grpSpPr>
          <a:xfrm>
            <a:off x="4634322" y="330200"/>
            <a:ext cx="7138841" cy="6005316"/>
            <a:chOff x="648489" y="566510"/>
            <a:chExt cx="6922259" cy="5823125"/>
          </a:xfrm>
          <a:solidFill>
            <a:schemeClr val="tx2">
              <a:lumMod val="10000"/>
              <a:lumOff val="90000"/>
            </a:schemeClr>
          </a:solidFill>
        </p:grpSpPr>
        <p:sp>
          <p:nvSpPr>
            <p:cNvPr id="133" name="Freeform 6">
              <a:extLst>
                <a:ext uri="{FF2B5EF4-FFF2-40B4-BE49-F238E27FC236}">
                  <a16:creationId xmlns:a16="http://schemas.microsoft.com/office/drawing/2014/main" id="{54795B7B-0D0B-E042-9D81-1F44757AAC07}"/>
                </a:ext>
              </a:extLst>
            </p:cNvPr>
            <p:cNvSpPr>
              <a:spLocks/>
            </p:cNvSpPr>
            <p:nvPr/>
          </p:nvSpPr>
          <p:spPr bwMode="auto">
            <a:xfrm>
              <a:off x="5069179" y="6060834"/>
              <a:ext cx="358326" cy="328801"/>
            </a:xfrm>
            <a:custGeom>
              <a:avLst/>
              <a:gdLst>
                <a:gd name="T0" fmla="*/ 199 w 209"/>
                <a:gd name="T1" fmla="*/ 12 h 192"/>
                <a:gd name="T2" fmla="*/ 182 w 209"/>
                <a:gd name="T3" fmla="*/ 8 h 192"/>
                <a:gd name="T4" fmla="*/ 163 w 209"/>
                <a:gd name="T5" fmla="*/ 8 h 192"/>
                <a:gd name="T6" fmla="*/ 152 w 209"/>
                <a:gd name="T7" fmla="*/ 13 h 192"/>
                <a:gd name="T8" fmla="*/ 129 w 209"/>
                <a:gd name="T9" fmla="*/ 13 h 192"/>
                <a:gd name="T10" fmla="*/ 111 w 209"/>
                <a:gd name="T11" fmla="*/ 22 h 192"/>
                <a:gd name="T12" fmla="*/ 100 w 209"/>
                <a:gd name="T13" fmla="*/ 26 h 192"/>
                <a:gd name="T14" fmla="*/ 79 w 209"/>
                <a:gd name="T15" fmla="*/ 24 h 192"/>
                <a:gd name="T16" fmla="*/ 58 w 209"/>
                <a:gd name="T17" fmla="*/ 46 h 192"/>
                <a:gd name="T18" fmla="*/ 29 w 209"/>
                <a:gd name="T19" fmla="*/ 64 h 192"/>
                <a:gd name="T20" fmla="*/ 2 w 209"/>
                <a:gd name="T21" fmla="*/ 94 h 192"/>
                <a:gd name="T22" fmla="*/ 3 w 209"/>
                <a:gd name="T23" fmla="*/ 125 h 192"/>
                <a:gd name="T24" fmla="*/ 11 w 209"/>
                <a:gd name="T25" fmla="*/ 160 h 192"/>
                <a:gd name="T26" fmla="*/ 21 w 209"/>
                <a:gd name="T27" fmla="*/ 169 h 192"/>
                <a:gd name="T28" fmla="*/ 56 w 209"/>
                <a:gd name="T29" fmla="*/ 180 h 192"/>
                <a:gd name="T30" fmla="*/ 83 w 209"/>
                <a:gd name="T31" fmla="*/ 185 h 192"/>
                <a:gd name="T32" fmla="*/ 99 w 209"/>
                <a:gd name="T33" fmla="*/ 181 h 192"/>
                <a:gd name="T34" fmla="*/ 113 w 209"/>
                <a:gd name="T35" fmla="*/ 169 h 192"/>
                <a:gd name="T36" fmla="*/ 130 w 209"/>
                <a:gd name="T37" fmla="*/ 161 h 192"/>
                <a:gd name="T38" fmla="*/ 163 w 209"/>
                <a:gd name="T39" fmla="*/ 131 h 192"/>
                <a:gd name="T40" fmla="*/ 166 w 209"/>
                <a:gd name="T41" fmla="*/ 114 h 192"/>
                <a:gd name="T42" fmla="*/ 168 w 209"/>
                <a:gd name="T43" fmla="*/ 98 h 192"/>
                <a:gd name="T44" fmla="*/ 173 w 209"/>
                <a:gd name="T45" fmla="*/ 77 h 192"/>
                <a:gd name="T46" fmla="*/ 191 w 209"/>
                <a:gd name="T47" fmla="*/ 53 h 192"/>
                <a:gd name="T48" fmla="*/ 205 w 209"/>
                <a:gd name="T49" fmla="*/ 35 h 192"/>
                <a:gd name="T50" fmla="*/ 199 w 209"/>
                <a:gd name="T51" fmla="*/ 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9" h="192">
                  <a:moveTo>
                    <a:pt x="199" y="12"/>
                  </a:moveTo>
                  <a:cubicBezTo>
                    <a:pt x="190" y="12"/>
                    <a:pt x="189" y="14"/>
                    <a:pt x="182" y="8"/>
                  </a:cubicBezTo>
                  <a:cubicBezTo>
                    <a:pt x="174" y="2"/>
                    <a:pt x="163" y="0"/>
                    <a:pt x="163" y="8"/>
                  </a:cubicBezTo>
                  <a:cubicBezTo>
                    <a:pt x="163" y="17"/>
                    <a:pt x="156" y="17"/>
                    <a:pt x="152" y="13"/>
                  </a:cubicBezTo>
                  <a:cubicBezTo>
                    <a:pt x="149" y="9"/>
                    <a:pt x="139" y="2"/>
                    <a:pt x="129" y="13"/>
                  </a:cubicBezTo>
                  <a:cubicBezTo>
                    <a:pt x="119" y="25"/>
                    <a:pt x="113" y="25"/>
                    <a:pt x="111" y="22"/>
                  </a:cubicBezTo>
                  <a:cubicBezTo>
                    <a:pt x="110" y="20"/>
                    <a:pt x="103" y="25"/>
                    <a:pt x="100" y="26"/>
                  </a:cubicBezTo>
                  <a:cubicBezTo>
                    <a:pt x="97" y="26"/>
                    <a:pt x="81" y="16"/>
                    <a:pt x="79" y="24"/>
                  </a:cubicBezTo>
                  <a:cubicBezTo>
                    <a:pt x="77" y="31"/>
                    <a:pt x="69" y="45"/>
                    <a:pt x="58" y="46"/>
                  </a:cubicBezTo>
                  <a:cubicBezTo>
                    <a:pt x="47" y="47"/>
                    <a:pt x="43" y="56"/>
                    <a:pt x="29" y="64"/>
                  </a:cubicBezTo>
                  <a:cubicBezTo>
                    <a:pt x="14" y="72"/>
                    <a:pt x="0" y="86"/>
                    <a:pt x="2" y="94"/>
                  </a:cubicBezTo>
                  <a:cubicBezTo>
                    <a:pt x="3" y="101"/>
                    <a:pt x="2" y="114"/>
                    <a:pt x="3" y="125"/>
                  </a:cubicBezTo>
                  <a:cubicBezTo>
                    <a:pt x="3" y="137"/>
                    <a:pt x="13" y="155"/>
                    <a:pt x="11" y="160"/>
                  </a:cubicBezTo>
                  <a:cubicBezTo>
                    <a:pt x="10" y="165"/>
                    <a:pt x="13" y="167"/>
                    <a:pt x="21" y="169"/>
                  </a:cubicBezTo>
                  <a:cubicBezTo>
                    <a:pt x="29" y="171"/>
                    <a:pt x="43" y="180"/>
                    <a:pt x="56" y="180"/>
                  </a:cubicBezTo>
                  <a:cubicBezTo>
                    <a:pt x="68" y="180"/>
                    <a:pt x="80" y="178"/>
                    <a:pt x="83" y="185"/>
                  </a:cubicBezTo>
                  <a:cubicBezTo>
                    <a:pt x="86" y="192"/>
                    <a:pt x="94" y="188"/>
                    <a:pt x="99" y="181"/>
                  </a:cubicBezTo>
                  <a:cubicBezTo>
                    <a:pt x="104" y="173"/>
                    <a:pt x="103" y="169"/>
                    <a:pt x="113" y="169"/>
                  </a:cubicBezTo>
                  <a:cubicBezTo>
                    <a:pt x="123" y="170"/>
                    <a:pt x="130" y="173"/>
                    <a:pt x="130" y="161"/>
                  </a:cubicBezTo>
                  <a:cubicBezTo>
                    <a:pt x="129" y="149"/>
                    <a:pt x="153" y="131"/>
                    <a:pt x="163" y="131"/>
                  </a:cubicBezTo>
                  <a:cubicBezTo>
                    <a:pt x="165" y="121"/>
                    <a:pt x="160" y="121"/>
                    <a:pt x="166" y="114"/>
                  </a:cubicBezTo>
                  <a:cubicBezTo>
                    <a:pt x="171" y="108"/>
                    <a:pt x="176" y="107"/>
                    <a:pt x="168" y="98"/>
                  </a:cubicBezTo>
                  <a:cubicBezTo>
                    <a:pt x="159" y="89"/>
                    <a:pt x="162" y="81"/>
                    <a:pt x="173" y="77"/>
                  </a:cubicBezTo>
                  <a:cubicBezTo>
                    <a:pt x="184" y="73"/>
                    <a:pt x="191" y="53"/>
                    <a:pt x="191" y="53"/>
                  </a:cubicBezTo>
                  <a:cubicBezTo>
                    <a:pt x="205" y="51"/>
                    <a:pt x="209" y="38"/>
                    <a:pt x="205" y="35"/>
                  </a:cubicBezTo>
                  <a:cubicBezTo>
                    <a:pt x="201" y="31"/>
                    <a:pt x="207" y="12"/>
                    <a:pt x="199" y="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4" name="Freeform 7">
              <a:extLst>
                <a:ext uri="{FF2B5EF4-FFF2-40B4-BE49-F238E27FC236}">
                  <a16:creationId xmlns:a16="http://schemas.microsoft.com/office/drawing/2014/main" id="{75228781-576A-C84F-8BF2-74A5D3F3D379}"/>
                </a:ext>
              </a:extLst>
            </p:cNvPr>
            <p:cNvSpPr>
              <a:spLocks/>
            </p:cNvSpPr>
            <p:nvPr/>
          </p:nvSpPr>
          <p:spPr bwMode="auto">
            <a:xfrm>
              <a:off x="6676946" y="5024777"/>
              <a:ext cx="237542" cy="551580"/>
            </a:xfrm>
            <a:custGeom>
              <a:avLst/>
              <a:gdLst>
                <a:gd name="T0" fmla="*/ 128 w 138"/>
                <a:gd name="T1" fmla="*/ 17 h 322"/>
                <a:gd name="T2" fmla="*/ 110 w 138"/>
                <a:gd name="T3" fmla="*/ 9 h 322"/>
                <a:gd name="T4" fmla="*/ 91 w 138"/>
                <a:gd name="T5" fmla="*/ 5 h 322"/>
                <a:gd name="T6" fmla="*/ 71 w 138"/>
                <a:gd name="T7" fmla="*/ 24 h 322"/>
                <a:gd name="T8" fmla="*/ 53 w 138"/>
                <a:gd name="T9" fmla="*/ 50 h 322"/>
                <a:gd name="T10" fmla="*/ 42 w 138"/>
                <a:gd name="T11" fmla="*/ 74 h 322"/>
                <a:gd name="T12" fmla="*/ 28 w 138"/>
                <a:gd name="T13" fmla="*/ 111 h 322"/>
                <a:gd name="T14" fmla="*/ 6 w 138"/>
                <a:gd name="T15" fmla="*/ 185 h 322"/>
                <a:gd name="T16" fmla="*/ 9 w 138"/>
                <a:gd name="T17" fmla="*/ 223 h 322"/>
                <a:gd name="T18" fmla="*/ 27 w 138"/>
                <a:gd name="T19" fmla="*/ 247 h 322"/>
                <a:gd name="T20" fmla="*/ 37 w 138"/>
                <a:gd name="T21" fmla="*/ 272 h 322"/>
                <a:gd name="T22" fmla="*/ 65 w 138"/>
                <a:gd name="T23" fmla="*/ 282 h 322"/>
                <a:gd name="T24" fmla="*/ 82 w 138"/>
                <a:gd name="T25" fmla="*/ 311 h 322"/>
                <a:gd name="T26" fmla="*/ 95 w 138"/>
                <a:gd name="T27" fmla="*/ 316 h 322"/>
                <a:gd name="T28" fmla="*/ 94 w 138"/>
                <a:gd name="T29" fmla="*/ 287 h 322"/>
                <a:gd name="T30" fmla="*/ 95 w 138"/>
                <a:gd name="T31" fmla="*/ 255 h 322"/>
                <a:gd name="T32" fmla="*/ 122 w 138"/>
                <a:gd name="T33" fmla="*/ 197 h 322"/>
                <a:gd name="T34" fmla="*/ 125 w 138"/>
                <a:gd name="T35" fmla="*/ 119 h 322"/>
                <a:gd name="T36" fmla="*/ 128 w 138"/>
                <a:gd name="T37" fmla="*/ 95 h 322"/>
                <a:gd name="T38" fmla="*/ 128 w 138"/>
                <a:gd name="T39" fmla="*/ 61 h 322"/>
                <a:gd name="T40" fmla="*/ 129 w 138"/>
                <a:gd name="T41" fmla="*/ 33 h 322"/>
                <a:gd name="T42" fmla="*/ 128 w 138"/>
                <a:gd name="T43" fmla="*/ 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322">
                  <a:moveTo>
                    <a:pt x="128" y="17"/>
                  </a:moveTo>
                  <a:cubicBezTo>
                    <a:pt x="122" y="16"/>
                    <a:pt x="116" y="15"/>
                    <a:pt x="110" y="9"/>
                  </a:cubicBezTo>
                  <a:cubicBezTo>
                    <a:pt x="103" y="2"/>
                    <a:pt x="95" y="0"/>
                    <a:pt x="91" y="5"/>
                  </a:cubicBezTo>
                  <a:cubicBezTo>
                    <a:pt x="86" y="11"/>
                    <a:pt x="86" y="20"/>
                    <a:pt x="71" y="24"/>
                  </a:cubicBezTo>
                  <a:cubicBezTo>
                    <a:pt x="56" y="27"/>
                    <a:pt x="54" y="35"/>
                    <a:pt x="53" y="50"/>
                  </a:cubicBezTo>
                  <a:cubicBezTo>
                    <a:pt x="52" y="64"/>
                    <a:pt x="52" y="69"/>
                    <a:pt x="42" y="74"/>
                  </a:cubicBezTo>
                  <a:cubicBezTo>
                    <a:pt x="32" y="79"/>
                    <a:pt x="33" y="93"/>
                    <a:pt x="28" y="111"/>
                  </a:cubicBezTo>
                  <a:cubicBezTo>
                    <a:pt x="23" y="129"/>
                    <a:pt x="0" y="174"/>
                    <a:pt x="6" y="185"/>
                  </a:cubicBezTo>
                  <a:cubicBezTo>
                    <a:pt x="13" y="196"/>
                    <a:pt x="9" y="217"/>
                    <a:pt x="9" y="223"/>
                  </a:cubicBezTo>
                  <a:cubicBezTo>
                    <a:pt x="9" y="229"/>
                    <a:pt x="27" y="234"/>
                    <a:pt x="27" y="247"/>
                  </a:cubicBezTo>
                  <a:cubicBezTo>
                    <a:pt x="28" y="261"/>
                    <a:pt x="26" y="268"/>
                    <a:pt x="37" y="272"/>
                  </a:cubicBezTo>
                  <a:cubicBezTo>
                    <a:pt x="49" y="277"/>
                    <a:pt x="59" y="275"/>
                    <a:pt x="65" y="282"/>
                  </a:cubicBezTo>
                  <a:cubicBezTo>
                    <a:pt x="71" y="289"/>
                    <a:pt x="82" y="301"/>
                    <a:pt x="82" y="311"/>
                  </a:cubicBezTo>
                  <a:cubicBezTo>
                    <a:pt x="82" y="320"/>
                    <a:pt x="84" y="322"/>
                    <a:pt x="95" y="316"/>
                  </a:cubicBezTo>
                  <a:cubicBezTo>
                    <a:pt x="96" y="303"/>
                    <a:pt x="97" y="293"/>
                    <a:pt x="94" y="287"/>
                  </a:cubicBezTo>
                  <a:cubicBezTo>
                    <a:pt x="92" y="280"/>
                    <a:pt x="88" y="264"/>
                    <a:pt x="95" y="255"/>
                  </a:cubicBezTo>
                  <a:cubicBezTo>
                    <a:pt x="103" y="247"/>
                    <a:pt x="120" y="218"/>
                    <a:pt x="122" y="197"/>
                  </a:cubicBezTo>
                  <a:cubicBezTo>
                    <a:pt x="125" y="176"/>
                    <a:pt x="123" y="133"/>
                    <a:pt x="125" y="119"/>
                  </a:cubicBezTo>
                  <a:cubicBezTo>
                    <a:pt x="126" y="104"/>
                    <a:pt x="123" y="104"/>
                    <a:pt x="128" y="95"/>
                  </a:cubicBezTo>
                  <a:cubicBezTo>
                    <a:pt x="133" y="86"/>
                    <a:pt x="134" y="67"/>
                    <a:pt x="128" y="61"/>
                  </a:cubicBezTo>
                  <a:cubicBezTo>
                    <a:pt x="123" y="56"/>
                    <a:pt x="120" y="39"/>
                    <a:pt x="129" y="33"/>
                  </a:cubicBezTo>
                  <a:cubicBezTo>
                    <a:pt x="138" y="27"/>
                    <a:pt x="134" y="18"/>
                    <a:pt x="128" y="1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5" name="Freeform 8">
              <a:extLst>
                <a:ext uri="{FF2B5EF4-FFF2-40B4-BE49-F238E27FC236}">
                  <a16:creationId xmlns:a16="http://schemas.microsoft.com/office/drawing/2014/main" id="{6D8280A8-4A1E-9040-8907-0610414FA0B9}"/>
                </a:ext>
              </a:extLst>
            </p:cNvPr>
            <p:cNvSpPr>
              <a:spLocks/>
            </p:cNvSpPr>
            <p:nvPr/>
          </p:nvSpPr>
          <p:spPr bwMode="auto">
            <a:xfrm>
              <a:off x="6760153" y="4261155"/>
              <a:ext cx="49656" cy="25499"/>
            </a:xfrm>
            <a:custGeom>
              <a:avLst/>
              <a:gdLst>
                <a:gd name="T0" fmla="*/ 0 w 29"/>
                <a:gd name="T1" fmla="*/ 1 h 15"/>
                <a:gd name="T2" fmla="*/ 0 w 29"/>
                <a:gd name="T3" fmla="*/ 15 h 15"/>
                <a:gd name="T4" fmla="*/ 27 w 29"/>
                <a:gd name="T5" fmla="*/ 15 h 15"/>
                <a:gd name="T6" fmla="*/ 0 w 29"/>
                <a:gd name="T7" fmla="*/ 1 h 15"/>
              </a:gdLst>
              <a:ahLst/>
              <a:cxnLst>
                <a:cxn ang="0">
                  <a:pos x="T0" y="T1"/>
                </a:cxn>
                <a:cxn ang="0">
                  <a:pos x="T2" y="T3"/>
                </a:cxn>
                <a:cxn ang="0">
                  <a:pos x="T4" y="T5"/>
                </a:cxn>
                <a:cxn ang="0">
                  <a:pos x="T6" y="T7"/>
                </a:cxn>
              </a:cxnLst>
              <a:rect l="0" t="0" r="r" b="b"/>
              <a:pathLst>
                <a:path w="29" h="15">
                  <a:moveTo>
                    <a:pt x="0" y="1"/>
                  </a:moveTo>
                  <a:cubicBezTo>
                    <a:pt x="0" y="15"/>
                    <a:pt x="0" y="15"/>
                    <a:pt x="0" y="15"/>
                  </a:cubicBezTo>
                  <a:cubicBezTo>
                    <a:pt x="0" y="15"/>
                    <a:pt x="13" y="15"/>
                    <a:pt x="27" y="15"/>
                  </a:cubicBezTo>
                  <a:cubicBezTo>
                    <a:pt x="29" y="0"/>
                    <a:pt x="0" y="1"/>
                    <a:pt x="0" y="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6" name="Freeform 9">
              <a:extLst>
                <a:ext uri="{FF2B5EF4-FFF2-40B4-BE49-F238E27FC236}">
                  <a16:creationId xmlns:a16="http://schemas.microsoft.com/office/drawing/2014/main" id="{1C1FE067-089A-DE46-9AA5-B0C5EC9D2A57}"/>
                </a:ext>
              </a:extLst>
            </p:cNvPr>
            <p:cNvSpPr>
              <a:spLocks/>
            </p:cNvSpPr>
            <p:nvPr/>
          </p:nvSpPr>
          <p:spPr bwMode="auto">
            <a:xfrm>
              <a:off x="5096020" y="4953648"/>
              <a:ext cx="268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7" name="Freeform 10">
              <a:extLst>
                <a:ext uri="{FF2B5EF4-FFF2-40B4-BE49-F238E27FC236}">
                  <a16:creationId xmlns:a16="http://schemas.microsoft.com/office/drawing/2014/main" id="{526BBD6B-3DC8-6541-ACB8-9E1EE65E9B0E}"/>
                </a:ext>
              </a:extLst>
            </p:cNvPr>
            <p:cNvSpPr>
              <a:spLocks/>
            </p:cNvSpPr>
            <p:nvPr/>
          </p:nvSpPr>
          <p:spPr bwMode="auto">
            <a:xfrm>
              <a:off x="2942041" y="2531262"/>
              <a:ext cx="1963409" cy="1599715"/>
            </a:xfrm>
            <a:custGeom>
              <a:avLst/>
              <a:gdLst>
                <a:gd name="T0" fmla="*/ 41 w 1145"/>
                <a:gd name="T1" fmla="*/ 308 h 933"/>
                <a:gd name="T2" fmla="*/ 146 w 1145"/>
                <a:gd name="T3" fmla="*/ 318 h 933"/>
                <a:gd name="T4" fmla="*/ 223 w 1145"/>
                <a:gd name="T5" fmla="*/ 366 h 933"/>
                <a:gd name="T6" fmla="*/ 291 w 1145"/>
                <a:gd name="T7" fmla="*/ 353 h 933"/>
                <a:gd name="T8" fmla="*/ 373 w 1145"/>
                <a:gd name="T9" fmla="*/ 363 h 933"/>
                <a:gd name="T10" fmla="*/ 409 w 1145"/>
                <a:gd name="T11" fmla="*/ 355 h 933"/>
                <a:gd name="T12" fmla="*/ 487 w 1145"/>
                <a:gd name="T13" fmla="*/ 406 h 933"/>
                <a:gd name="T14" fmla="*/ 553 w 1145"/>
                <a:gd name="T15" fmla="*/ 438 h 933"/>
                <a:gd name="T16" fmla="*/ 649 w 1145"/>
                <a:gd name="T17" fmla="*/ 469 h 933"/>
                <a:gd name="T18" fmla="*/ 693 w 1145"/>
                <a:gd name="T19" fmla="*/ 547 h 933"/>
                <a:gd name="T20" fmla="*/ 723 w 1145"/>
                <a:gd name="T21" fmla="*/ 614 h 933"/>
                <a:gd name="T22" fmla="*/ 702 w 1145"/>
                <a:gd name="T23" fmla="*/ 647 h 933"/>
                <a:gd name="T24" fmla="*/ 676 w 1145"/>
                <a:gd name="T25" fmla="*/ 699 h 933"/>
                <a:gd name="T26" fmla="*/ 652 w 1145"/>
                <a:gd name="T27" fmla="*/ 758 h 933"/>
                <a:gd name="T28" fmla="*/ 606 w 1145"/>
                <a:gd name="T29" fmla="*/ 795 h 933"/>
                <a:gd name="T30" fmla="*/ 591 w 1145"/>
                <a:gd name="T31" fmla="*/ 844 h 933"/>
                <a:gd name="T32" fmla="*/ 633 w 1145"/>
                <a:gd name="T33" fmla="*/ 855 h 933"/>
                <a:gd name="T34" fmla="*/ 648 w 1145"/>
                <a:gd name="T35" fmla="*/ 884 h 933"/>
                <a:gd name="T36" fmla="*/ 664 w 1145"/>
                <a:gd name="T37" fmla="*/ 829 h 933"/>
                <a:gd name="T38" fmla="*/ 695 w 1145"/>
                <a:gd name="T39" fmla="*/ 805 h 933"/>
                <a:gd name="T40" fmla="*/ 739 w 1145"/>
                <a:gd name="T41" fmla="*/ 807 h 933"/>
                <a:gd name="T42" fmla="*/ 785 w 1145"/>
                <a:gd name="T43" fmla="*/ 840 h 933"/>
                <a:gd name="T44" fmla="*/ 830 w 1145"/>
                <a:gd name="T45" fmla="*/ 888 h 933"/>
                <a:gd name="T46" fmla="*/ 858 w 1145"/>
                <a:gd name="T47" fmla="*/ 933 h 933"/>
                <a:gd name="T48" fmla="*/ 933 w 1145"/>
                <a:gd name="T49" fmla="*/ 904 h 933"/>
                <a:gd name="T50" fmla="*/ 930 w 1145"/>
                <a:gd name="T51" fmla="*/ 867 h 933"/>
                <a:gd name="T52" fmla="*/ 990 w 1145"/>
                <a:gd name="T53" fmla="*/ 832 h 933"/>
                <a:gd name="T54" fmla="*/ 1002 w 1145"/>
                <a:gd name="T55" fmla="*/ 775 h 933"/>
                <a:gd name="T56" fmla="*/ 986 w 1145"/>
                <a:gd name="T57" fmla="*/ 723 h 933"/>
                <a:gd name="T58" fmla="*/ 1076 w 1145"/>
                <a:gd name="T59" fmla="*/ 713 h 933"/>
                <a:gd name="T60" fmla="*/ 1087 w 1145"/>
                <a:gd name="T61" fmla="*/ 682 h 933"/>
                <a:gd name="T62" fmla="*/ 1130 w 1145"/>
                <a:gd name="T63" fmla="*/ 641 h 933"/>
                <a:gd name="T64" fmla="*/ 1119 w 1145"/>
                <a:gd name="T65" fmla="*/ 573 h 933"/>
                <a:gd name="T66" fmla="*/ 1062 w 1145"/>
                <a:gd name="T67" fmla="*/ 548 h 933"/>
                <a:gd name="T68" fmla="*/ 1029 w 1145"/>
                <a:gd name="T69" fmla="*/ 524 h 933"/>
                <a:gd name="T70" fmla="*/ 992 w 1145"/>
                <a:gd name="T71" fmla="*/ 535 h 933"/>
                <a:gd name="T72" fmla="*/ 988 w 1145"/>
                <a:gd name="T73" fmla="*/ 595 h 933"/>
                <a:gd name="T74" fmla="*/ 981 w 1145"/>
                <a:gd name="T75" fmla="*/ 653 h 933"/>
                <a:gd name="T76" fmla="*/ 952 w 1145"/>
                <a:gd name="T77" fmla="*/ 680 h 933"/>
                <a:gd name="T78" fmla="*/ 896 w 1145"/>
                <a:gd name="T79" fmla="*/ 623 h 933"/>
                <a:gd name="T80" fmla="*/ 885 w 1145"/>
                <a:gd name="T81" fmla="*/ 544 h 933"/>
                <a:gd name="T82" fmla="*/ 816 w 1145"/>
                <a:gd name="T83" fmla="*/ 501 h 933"/>
                <a:gd name="T84" fmla="*/ 760 w 1145"/>
                <a:gd name="T85" fmla="*/ 430 h 933"/>
                <a:gd name="T86" fmla="*/ 761 w 1145"/>
                <a:gd name="T87" fmla="*/ 402 h 933"/>
                <a:gd name="T88" fmla="*/ 768 w 1145"/>
                <a:gd name="T89" fmla="*/ 318 h 933"/>
                <a:gd name="T90" fmla="*/ 639 w 1145"/>
                <a:gd name="T91" fmla="*/ 350 h 933"/>
                <a:gd name="T92" fmla="*/ 573 w 1145"/>
                <a:gd name="T93" fmla="*/ 352 h 933"/>
                <a:gd name="T94" fmla="*/ 465 w 1145"/>
                <a:gd name="T95" fmla="*/ 277 h 933"/>
                <a:gd name="T96" fmla="*/ 482 w 1145"/>
                <a:gd name="T97" fmla="*/ 185 h 933"/>
                <a:gd name="T98" fmla="*/ 390 w 1145"/>
                <a:gd name="T99" fmla="*/ 198 h 933"/>
                <a:gd name="T100" fmla="*/ 360 w 1145"/>
                <a:gd name="T101" fmla="*/ 107 h 933"/>
                <a:gd name="T102" fmla="*/ 247 w 1145"/>
                <a:gd name="T103" fmla="*/ 30 h 933"/>
                <a:gd name="T104" fmla="*/ 155 w 1145"/>
                <a:gd name="T105" fmla="*/ 97 h 933"/>
                <a:gd name="T106" fmla="*/ 72 w 1145"/>
                <a:gd name="T107" fmla="*/ 184 h 933"/>
                <a:gd name="T108" fmla="*/ 10 w 1145"/>
                <a:gd name="T109" fmla="*/ 238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5" h="933">
                  <a:moveTo>
                    <a:pt x="10" y="238"/>
                  </a:moveTo>
                  <a:cubicBezTo>
                    <a:pt x="3" y="243"/>
                    <a:pt x="0" y="247"/>
                    <a:pt x="4" y="255"/>
                  </a:cubicBezTo>
                  <a:cubicBezTo>
                    <a:pt x="9" y="265"/>
                    <a:pt x="13" y="279"/>
                    <a:pt x="11" y="310"/>
                  </a:cubicBezTo>
                  <a:cubicBezTo>
                    <a:pt x="13" y="310"/>
                    <a:pt x="14" y="310"/>
                    <a:pt x="14" y="310"/>
                  </a:cubicBezTo>
                  <a:cubicBezTo>
                    <a:pt x="16" y="310"/>
                    <a:pt x="16" y="310"/>
                    <a:pt x="16" y="310"/>
                  </a:cubicBezTo>
                  <a:cubicBezTo>
                    <a:pt x="23" y="311"/>
                    <a:pt x="37" y="312"/>
                    <a:pt x="41" y="308"/>
                  </a:cubicBezTo>
                  <a:cubicBezTo>
                    <a:pt x="47" y="302"/>
                    <a:pt x="53" y="301"/>
                    <a:pt x="62" y="301"/>
                  </a:cubicBezTo>
                  <a:cubicBezTo>
                    <a:pt x="64" y="301"/>
                    <a:pt x="66" y="301"/>
                    <a:pt x="68" y="301"/>
                  </a:cubicBezTo>
                  <a:cubicBezTo>
                    <a:pt x="75" y="301"/>
                    <a:pt x="75" y="301"/>
                    <a:pt x="75" y="301"/>
                  </a:cubicBezTo>
                  <a:cubicBezTo>
                    <a:pt x="95" y="300"/>
                    <a:pt x="112" y="299"/>
                    <a:pt x="118" y="304"/>
                  </a:cubicBezTo>
                  <a:cubicBezTo>
                    <a:pt x="120" y="305"/>
                    <a:pt x="124" y="306"/>
                    <a:pt x="128" y="307"/>
                  </a:cubicBezTo>
                  <a:cubicBezTo>
                    <a:pt x="135" y="308"/>
                    <a:pt x="144" y="309"/>
                    <a:pt x="146" y="318"/>
                  </a:cubicBezTo>
                  <a:cubicBezTo>
                    <a:pt x="148" y="326"/>
                    <a:pt x="151" y="325"/>
                    <a:pt x="157" y="324"/>
                  </a:cubicBezTo>
                  <a:cubicBezTo>
                    <a:pt x="158" y="324"/>
                    <a:pt x="159" y="323"/>
                    <a:pt x="160" y="323"/>
                  </a:cubicBezTo>
                  <a:cubicBezTo>
                    <a:pt x="160" y="323"/>
                    <a:pt x="161" y="323"/>
                    <a:pt x="161" y="323"/>
                  </a:cubicBezTo>
                  <a:cubicBezTo>
                    <a:pt x="168" y="322"/>
                    <a:pt x="175" y="320"/>
                    <a:pt x="186" y="334"/>
                  </a:cubicBezTo>
                  <a:cubicBezTo>
                    <a:pt x="195" y="347"/>
                    <a:pt x="205" y="355"/>
                    <a:pt x="213" y="357"/>
                  </a:cubicBezTo>
                  <a:cubicBezTo>
                    <a:pt x="217" y="358"/>
                    <a:pt x="220" y="362"/>
                    <a:pt x="223" y="366"/>
                  </a:cubicBezTo>
                  <a:cubicBezTo>
                    <a:pt x="227" y="370"/>
                    <a:pt x="230" y="375"/>
                    <a:pt x="235" y="375"/>
                  </a:cubicBezTo>
                  <a:cubicBezTo>
                    <a:pt x="245" y="375"/>
                    <a:pt x="254" y="381"/>
                    <a:pt x="260" y="394"/>
                  </a:cubicBezTo>
                  <a:cubicBezTo>
                    <a:pt x="266" y="404"/>
                    <a:pt x="279" y="407"/>
                    <a:pt x="283" y="406"/>
                  </a:cubicBezTo>
                  <a:cubicBezTo>
                    <a:pt x="286" y="405"/>
                    <a:pt x="288" y="392"/>
                    <a:pt x="287" y="382"/>
                  </a:cubicBezTo>
                  <a:cubicBezTo>
                    <a:pt x="286" y="377"/>
                    <a:pt x="287" y="372"/>
                    <a:pt x="289" y="367"/>
                  </a:cubicBezTo>
                  <a:cubicBezTo>
                    <a:pt x="290" y="362"/>
                    <a:pt x="291" y="358"/>
                    <a:pt x="291" y="353"/>
                  </a:cubicBezTo>
                  <a:cubicBezTo>
                    <a:pt x="291" y="345"/>
                    <a:pt x="291" y="330"/>
                    <a:pt x="298" y="326"/>
                  </a:cubicBezTo>
                  <a:cubicBezTo>
                    <a:pt x="301" y="324"/>
                    <a:pt x="305" y="324"/>
                    <a:pt x="309" y="327"/>
                  </a:cubicBezTo>
                  <a:cubicBezTo>
                    <a:pt x="313" y="329"/>
                    <a:pt x="318" y="332"/>
                    <a:pt x="323" y="334"/>
                  </a:cubicBezTo>
                  <a:cubicBezTo>
                    <a:pt x="334" y="340"/>
                    <a:pt x="346" y="346"/>
                    <a:pt x="353" y="355"/>
                  </a:cubicBezTo>
                  <a:cubicBezTo>
                    <a:pt x="359" y="362"/>
                    <a:pt x="364" y="365"/>
                    <a:pt x="367" y="366"/>
                  </a:cubicBezTo>
                  <a:cubicBezTo>
                    <a:pt x="369" y="366"/>
                    <a:pt x="371" y="365"/>
                    <a:pt x="373" y="363"/>
                  </a:cubicBezTo>
                  <a:cubicBezTo>
                    <a:pt x="377" y="359"/>
                    <a:pt x="380" y="358"/>
                    <a:pt x="383" y="357"/>
                  </a:cubicBezTo>
                  <a:cubicBezTo>
                    <a:pt x="386" y="355"/>
                    <a:pt x="387" y="355"/>
                    <a:pt x="387" y="353"/>
                  </a:cubicBezTo>
                  <a:cubicBezTo>
                    <a:pt x="388" y="348"/>
                    <a:pt x="390" y="346"/>
                    <a:pt x="393" y="345"/>
                  </a:cubicBezTo>
                  <a:cubicBezTo>
                    <a:pt x="396" y="345"/>
                    <a:pt x="399" y="348"/>
                    <a:pt x="401" y="352"/>
                  </a:cubicBezTo>
                  <a:cubicBezTo>
                    <a:pt x="402" y="356"/>
                    <a:pt x="404" y="358"/>
                    <a:pt x="406" y="358"/>
                  </a:cubicBezTo>
                  <a:cubicBezTo>
                    <a:pt x="407" y="358"/>
                    <a:pt x="408" y="357"/>
                    <a:pt x="409" y="355"/>
                  </a:cubicBezTo>
                  <a:cubicBezTo>
                    <a:pt x="410" y="354"/>
                    <a:pt x="410" y="353"/>
                    <a:pt x="411" y="351"/>
                  </a:cubicBezTo>
                  <a:cubicBezTo>
                    <a:pt x="413" y="347"/>
                    <a:pt x="415" y="342"/>
                    <a:pt x="419" y="342"/>
                  </a:cubicBezTo>
                  <a:cubicBezTo>
                    <a:pt x="422" y="341"/>
                    <a:pt x="426" y="342"/>
                    <a:pt x="429" y="345"/>
                  </a:cubicBezTo>
                  <a:cubicBezTo>
                    <a:pt x="439" y="353"/>
                    <a:pt x="459" y="372"/>
                    <a:pt x="463" y="382"/>
                  </a:cubicBezTo>
                  <a:cubicBezTo>
                    <a:pt x="466" y="387"/>
                    <a:pt x="472" y="393"/>
                    <a:pt x="478" y="398"/>
                  </a:cubicBezTo>
                  <a:cubicBezTo>
                    <a:pt x="481" y="401"/>
                    <a:pt x="485" y="404"/>
                    <a:pt x="487" y="406"/>
                  </a:cubicBezTo>
                  <a:cubicBezTo>
                    <a:pt x="489" y="409"/>
                    <a:pt x="495" y="413"/>
                    <a:pt x="501" y="417"/>
                  </a:cubicBezTo>
                  <a:cubicBezTo>
                    <a:pt x="506" y="420"/>
                    <a:pt x="511" y="424"/>
                    <a:pt x="515" y="427"/>
                  </a:cubicBezTo>
                  <a:cubicBezTo>
                    <a:pt x="510" y="410"/>
                    <a:pt x="510" y="400"/>
                    <a:pt x="510" y="396"/>
                  </a:cubicBezTo>
                  <a:cubicBezTo>
                    <a:pt x="511" y="392"/>
                    <a:pt x="511" y="392"/>
                    <a:pt x="511" y="392"/>
                  </a:cubicBezTo>
                  <a:cubicBezTo>
                    <a:pt x="514" y="394"/>
                    <a:pt x="514" y="394"/>
                    <a:pt x="514" y="394"/>
                  </a:cubicBezTo>
                  <a:cubicBezTo>
                    <a:pt x="528" y="402"/>
                    <a:pt x="552" y="428"/>
                    <a:pt x="553" y="438"/>
                  </a:cubicBezTo>
                  <a:cubicBezTo>
                    <a:pt x="553" y="439"/>
                    <a:pt x="553" y="440"/>
                    <a:pt x="554" y="441"/>
                  </a:cubicBezTo>
                  <a:cubicBezTo>
                    <a:pt x="557" y="444"/>
                    <a:pt x="566" y="443"/>
                    <a:pt x="571" y="443"/>
                  </a:cubicBezTo>
                  <a:cubicBezTo>
                    <a:pt x="580" y="442"/>
                    <a:pt x="594" y="452"/>
                    <a:pt x="601" y="463"/>
                  </a:cubicBezTo>
                  <a:cubicBezTo>
                    <a:pt x="606" y="470"/>
                    <a:pt x="623" y="483"/>
                    <a:pt x="635" y="482"/>
                  </a:cubicBezTo>
                  <a:cubicBezTo>
                    <a:pt x="640" y="482"/>
                    <a:pt x="644" y="479"/>
                    <a:pt x="647" y="474"/>
                  </a:cubicBezTo>
                  <a:cubicBezTo>
                    <a:pt x="649" y="469"/>
                    <a:pt x="649" y="469"/>
                    <a:pt x="649" y="469"/>
                  </a:cubicBezTo>
                  <a:cubicBezTo>
                    <a:pt x="651" y="475"/>
                    <a:pt x="651" y="475"/>
                    <a:pt x="651" y="475"/>
                  </a:cubicBezTo>
                  <a:cubicBezTo>
                    <a:pt x="652" y="478"/>
                    <a:pt x="653" y="481"/>
                    <a:pt x="653" y="484"/>
                  </a:cubicBezTo>
                  <a:cubicBezTo>
                    <a:pt x="655" y="492"/>
                    <a:pt x="656" y="496"/>
                    <a:pt x="660" y="497"/>
                  </a:cubicBezTo>
                  <a:cubicBezTo>
                    <a:pt x="666" y="498"/>
                    <a:pt x="688" y="509"/>
                    <a:pt x="693" y="522"/>
                  </a:cubicBezTo>
                  <a:cubicBezTo>
                    <a:pt x="694" y="527"/>
                    <a:pt x="694" y="533"/>
                    <a:pt x="688" y="540"/>
                  </a:cubicBezTo>
                  <a:cubicBezTo>
                    <a:pt x="690" y="543"/>
                    <a:pt x="691" y="545"/>
                    <a:pt x="693" y="547"/>
                  </a:cubicBezTo>
                  <a:cubicBezTo>
                    <a:pt x="695" y="550"/>
                    <a:pt x="698" y="553"/>
                    <a:pt x="696" y="558"/>
                  </a:cubicBezTo>
                  <a:cubicBezTo>
                    <a:pt x="695" y="564"/>
                    <a:pt x="696" y="569"/>
                    <a:pt x="703" y="576"/>
                  </a:cubicBezTo>
                  <a:cubicBezTo>
                    <a:pt x="712" y="583"/>
                    <a:pt x="712" y="590"/>
                    <a:pt x="712" y="596"/>
                  </a:cubicBezTo>
                  <a:cubicBezTo>
                    <a:pt x="712" y="599"/>
                    <a:pt x="713" y="602"/>
                    <a:pt x="723" y="604"/>
                  </a:cubicBezTo>
                  <a:cubicBezTo>
                    <a:pt x="725" y="604"/>
                    <a:pt x="726" y="605"/>
                    <a:pt x="727" y="606"/>
                  </a:cubicBezTo>
                  <a:cubicBezTo>
                    <a:pt x="728" y="609"/>
                    <a:pt x="726" y="611"/>
                    <a:pt x="723" y="614"/>
                  </a:cubicBezTo>
                  <a:cubicBezTo>
                    <a:pt x="720" y="619"/>
                    <a:pt x="719" y="621"/>
                    <a:pt x="720" y="622"/>
                  </a:cubicBezTo>
                  <a:cubicBezTo>
                    <a:pt x="725" y="627"/>
                    <a:pt x="729" y="636"/>
                    <a:pt x="727" y="642"/>
                  </a:cubicBezTo>
                  <a:cubicBezTo>
                    <a:pt x="726" y="644"/>
                    <a:pt x="724" y="646"/>
                    <a:pt x="719" y="646"/>
                  </a:cubicBezTo>
                  <a:cubicBezTo>
                    <a:pt x="715" y="646"/>
                    <a:pt x="711" y="645"/>
                    <a:pt x="708" y="644"/>
                  </a:cubicBezTo>
                  <a:cubicBezTo>
                    <a:pt x="706" y="644"/>
                    <a:pt x="704" y="643"/>
                    <a:pt x="702" y="643"/>
                  </a:cubicBezTo>
                  <a:cubicBezTo>
                    <a:pt x="702" y="644"/>
                    <a:pt x="702" y="646"/>
                    <a:pt x="702" y="647"/>
                  </a:cubicBezTo>
                  <a:cubicBezTo>
                    <a:pt x="703" y="651"/>
                    <a:pt x="703" y="656"/>
                    <a:pt x="705" y="659"/>
                  </a:cubicBezTo>
                  <a:cubicBezTo>
                    <a:pt x="708" y="662"/>
                    <a:pt x="709" y="668"/>
                    <a:pt x="706" y="672"/>
                  </a:cubicBezTo>
                  <a:cubicBezTo>
                    <a:pt x="705" y="675"/>
                    <a:pt x="701" y="676"/>
                    <a:pt x="697" y="676"/>
                  </a:cubicBezTo>
                  <a:cubicBezTo>
                    <a:pt x="693" y="675"/>
                    <a:pt x="687" y="679"/>
                    <a:pt x="681" y="683"/>
                  </a:cubicBezTo>
                  <a:cubicBezTo>
                    <a:pt x="678" y="686"/>
                    <a:pt x="676" y="690"/>
                    <a:pt x="676" y="692"/>
                  </a:cubicBezTo>
                  <a:cubicBezTo>
                    <a:pt x="676" y="694"/>
                    <a:pt x="676" y="697"/>
                    <a:pt x="676" y="699"/>
                  </a:cubicBezTo>
                  <a:cubicBezTo>
                    <a:pt x="677" y="704"/>
                    <a:pt x="678" y="711"/>
                    <a:pt x="672" y="715"/>
                  </a:cubicBezTo>
                  <a:cubicBezTo>
                    <a:pt x="669" y="717"/>
                    <a:pt x="665" y="719"/>
                    <a:pt x="661" y="722"/>
                  </a:cubicBezTo>
                  <a:cubicBezTo>
                    <a:pt x="656" y="725"/>
                    <a:pt x="650" y="728"/>
                    <a:pt x="648" y="730"/>
                  </a:cubicBezTo>
                  <a:cubicBezTo>
                    <a:pt x="647" y="731"/>
                    <a:pt x="646" y="735"/>
                    <a:pt x="645" y="738"/>
                  </a:cubicBezTo>
                  <a:cubicBezTo>
                    <a:pt x="642" y="745"/>
                    <a:pt x="640" y="750"/>
                    <a:pt x="637" y="752"/>
                  </a:cubicBezTo>
                  <a:cubicBezTo>
                    <a:pt x="638" y="753"/>
                    <a:pt x="642" y="755"/>
                    <a:pt x="652" y="758"/>
                  </a:cubicBezTo>
                  <a:cubicBezTo>
                    <a:pt x="659" y="760"/>
                    <a:pt x="664" y="766"/>
                    <a:pt x="666" y="774"/>
                  </a:cubicBezTo>
                  <a:cubicBezTo>
                    <a:pt x="668" y="782"/>
                    <a:pt x="665" y="790"/>
                    <a:pt x="660" y="794"/>
                  </a:cubicBezTo>
                  <a:cubicBezTo>
                    <a:pt x="649" y="803"/>
                    <a:pt x="643" y="808"/>
                    <a:pt x="641" y="810"/>
                  </a:cubicBezTo>
                  <a:cubicBezTo>
                    <a:pt x="639" y="811"/>
                    <a:pt x="636" y="811"/>
                    <a:pt x="633" y="811"/>
                  </a:cubicBezTo>
                  <a:cubicBezTo>
                    <a:pt x="630" y="810"/>
                    <a:pt x="626" y="807"/>
                    <a:pt x="624" y="802"/>
                  </a:cubicBezTo>
                  <a:cubicBezTo>
                    <a:pt x="621" y="796"/>
                    <a:pt x="613" y="795"/>
                    <a:pt x="606" y="795"/>
                  </a:cubicBezTo>
                  <a:cubicBezTo>
                    <a:pt x="598" y="795"/>
                    <a:pt x="580" y="787"/>
                    <a:pt x="575" y="782"/>
                  </a:cubicBezTo>
                  <a:cubicBezTo>
                    <a:pt x="575" y="781"/>
                    <a:pt x="573" y="781"/>
                    <a:pt x="570" y="782"/>
                  </a:cubicBezTo>
                  <a:cubicBezTo>
                    <a:pt x="567" y="783"/>
                    <a:pt x="563" y="786"/>
                    <a:pt x="563" y="792"/>
                  </a:cubicBezTo>
                  <a:cubicBezTo>
                    <a:pt x="563" y="798"/>
                    <a:pt x="564" y="818"/>
                    <a:pt x="575" y="820"/>
                  </a:cubicBezTo>
                  <a:cubicBezTo>
                    <a:pt x="589" y="823"/>
                    <a:pt x="589" y="831"/>
                    <a:pt x="589" y="836"/>
                  </a:cubicBezTo>
                  <a:cubicBezTo>
                    <a:pt x="589" y="839"/>
                    <a:pt x="589" y="843"/>
                    <a:pt x="591" y="844"/>
                  </a:cubicBezTo>
                  <a:cubicBezTo>
                    <a:pt x="592" y="845"/>
                    <a:pt x="595" y="845"/>
                    <a:pt x="597" y="844"/>
                  </a:cubicBezTo>
                  <a:cubicBezTo>
                    <a:pt x="598" y="844"/>
                    <a:pt x="599" y="843"/>
                    <a:pt x="601" y="843"/>
                  </a:cubicBezTo>
                  <a:cubicBezTo>
                    <a:pt x="608" y="840"/>
                    <a:pt x="614" y="838"/>
                    <a:pt x="618" y="841"/>
                  </a:cubicBezTo>
                  <a:cubicBezTo>
                    <a:pt x="620" y="842"/>
                    <a:pt x="621" y="845"/>
                    <a:pt x="621" y="848"/>
                  </a:cubicBezTo>
                  <a:cubicBezTo>
                    <a:pt x="621" y="850"/>
                    <a:pt x="622" y="852"/>
                    <a:pt x="623" y="853"/>
                  </a:cubicBezTo>
                  <a:cubicBezTo>
                    <a:pt x="625" y="855"/>
                    <a:pt x="629" y="855"/>
                    <a:pt x="633" y="855"/>
                  </a:cubicBezTo>
                  <a:cubicBezTo>
                    <a:pt x="638" y="854"/>
                    <a:pt x="643" y="855"/>
                    <a:pt x="645" y="859"/>
                  </a:cubicBezTo>
                  <a:cubicBezTo>
                    <a:pt x="647" y="861"/>
                    <a:pt x="648" y="865"/>
                    <a:pt x="646" y="872"/>
                  </a:cubicBezTo>
                  <a:cubicBezTo>
                    <a:pt x="644" y="877"/>
                    <a:pt x="641" y="881"/>
                    <a:pt x="638" y="885"/>
                  </a:cubicBezTo>
                  <a:cubicBezTo>
                    <a:pt x="639" y="888"/>
                    <a:pt x="639" y="889"/>
                    <a:pt x="639" y="889"/>
                  </a:cubicBezTo>
                  <a:cubicBezTo>
                    <a:pt x="640" y="889"/>
                    <a:pt x="640" y="889"/>
                    <a:pt x="641" y="889"/>
                  </a:cubicBezTo>
                  <a:cubicBezTo>
                    <a:pt x="643" y="887"/>
                    <a:pt x="646" y="885"/>
                    <a:pt x="648" y="884"/>
                  </a:cubicBezTo>
                  <a:cubicBezTo>
                    <a:pt x="652" y="882"/>
                    <a:pt x="655" y="881"/>
                    <a:pt x="657" y="877"/>
                  </a:cubicBezTo>
                  <a:cubicBezTo>
                    <a:pt x="659" y="870"/>
                    <a:pt x="666" y="865"/>
                    <a:pt x="675" y="865"/>
                  </a:cubicBezTo>
                  <a:cubicBezTo>
                    <a:pt x="678" y="865"/>
                    <a:pt x="681" y="864"/>
                    <a:pt x="681" y="862"/>
                  </a:cubicBezTo>
                  <a:cubicBezTo>
                    <a:pt x="682" y="859"/>
                    <a:pt x="681" y="857"/>
                    <a:pt x="679" y="855"/>
                  </a:cubicBezTo>
                  <a:cubicBezTo>
                    <a:pt x="675" y="851"/>
                    <a:pt x="672" y="844"/>
                    <a:pt x="669" y="839"/>
                  </a:cubicBezTo>
                  <a:cubicBezTo>
                    <a:pt x="667" y="835"/>
                    <a:pt x="666" y="831"/>
                    <a:pt x="664" y="829"/>
                  </a:cubicBezTo>
                  <a:cubicBezTo>
                    <a:pt x="659" y="825"/>
                    <a:pt x="659" y="819"/>
                    <a:pt x="661" y="816"/>
                  </a:cubicBezTo>
                  <a:cubicBezTo>
                    <a:pt x="662" y="813"/>
                    <a:pt x="666" y="811"/>
                    <a:pt x="669" y="812"/>
                  </a:cubicBezTo>
                  <a:cubicBezTo>
                    <a:pt x="670" y="812"/>
                    <a:pt x="671" y="812"/>
                    <a:pt x="672" y="812"/>
                  </a:cubicBezTo>
                  <a:cubicBezTo>
                    <a:pt x="677" y="813"/>
                    <a:pt x="678" y="813"/>
                    <a:pt x="679" y="811"/>
                  </a:cubicBezTo>
                  <a:cubicBezTo>
                    <a:pt x="683" y="804"/>
                    <a:pt x="686" y="804"/>
                    <a:pt x="692" y="804"/>
                  </a:cubicBezTo>
                  <a:cubicBezTo>
                    <a:pt x="693" y="804"/>
                    <a:pt x="694" y="804"/>
                    <a:pt x="695" y="805"/>
                  </a:cubicBezTo>
                  <a:cubicBezTo>
                    <a:pt x="696" y="805"/>
                    <a:pt x="697" y="805"/>
                    <a:pt x="698" y="805"/>
                  </a:cubicBezTo>
                  <a:cubicBezTo>
                    <a:pt x="698" y="805"/>
                    <a:pt x="698" y="804"/>
                    <a:pt x="698" y="802"/>
                  </a:cubicBezTo>
                  <a:cubicBezTo>
                    <a:pt x="698" y="797"/>
                    <a:pt x="702" y="785"/>
                    <a:pt x="709" y="781"/>
                  </a:cubicBezTo>
                  <a:cubicBezTo>
                    <a:pt x="712" y="780"/>
                    <a:pt x="716" y="779"/>
                    <a:pt x="721" y="782"/>
                  </a:cubicBezTo>
                  <a:cubicBezTo>
                    <a:pt x="723" y="784"/>
                    <a:pt x="724" y="785"/>
                    <a:pt x="726" y="786"/>
                  </a:cubicBezTo>
                  <a:cubicBezTo>
                    <a:pt x="734" y="791"/>
                    <a:pt x="740" y="795"/>
                    <a:pt x="739" y="807"/>
                  </a:cubicBezTo>
                  <a:cubicBezTo>
                    <a:pt x="739" y="818"/>
                    <a:pt x="741" y="828"/>
                    <a:pt x="745" y="831"/>
                  </a:cubicBezTo>
                  <a:cubicBezTo>
                    <a:pt x="746" y="832"/>
                    <a:pt x="748" y="833"/>
                    <a:pt x="749" y="833"/>
                  </a:cubicBezTo>
                  <a:cubicBezTo>
                    <a:pt x="757" y="832"/>
                    <a:pt x="765" y="826"/>
                    <a:pt x="768" y="822"/>
                  </a:cubicBezTo>
                  <a:cubicBezTo>
                    <a:pt x="769" y="820"/>
                    <a:pt x="771" y="820"/>
                    <a:pt x="772" y="820"/>
                  </a:cubicBezTo>
                  <a:cubicBezTo>
                    <a:pt x="775" y="820"/>
                    <a:pt x="778" y="824"/>
                    <a:pt x="780" y="832"/>
                  </a:cubicBezTo>
                  <a:cubicBezTo>
                    <a:pt x="780" y="835"/>
                    <a:pt x="782" y="839"/>
                    <a:pt x="785" y="840"/>
                  </a:cubicBezTo>
                  <a:cubicBezTo>
                    <a:pt x="788" y="842"/>
                    <a:pt x="791" y="842"/>
                    <a:pt x="794" y="840"/>
                  </a:cubicBezTo>
                  <a:cubicBezTo>
                    <a:pt x="802" y="837"/>
                    <a:pt x="810" y="835"/>
                    <a:pt x="815" y="838"/>
                  </a:cubicBezTo>
                  <a:cubicBezTo>
                    <a:pt x="817" y="840"/>
                    <a:pt x="818" y="843"/>
                    <a:pt x="818" y="846"/>
                  </a:cubicBezTo>
                  <a:cubicBezTo>
                    <a:pt x="818" y="856"/>
                    <a:pt x="819" y="859"/>
                    <a:pt x="823" y="863"/>
                  </a:cubicBezTo>
                  <a:cubicBezTo>
                    <a:pt x="831" y="868"/>
                    <a:pt x="830" y="875"/>
                    <a:pt x="828" y="881"/>
                  </a:cubicBezTo>
                  <a:cubicBezTo>
                    <a:pt x="827" y="884"/>
                    <a:pt x="827" y="885"/>
                    <a:pt x="830" y="888"/>
                  </a:cubicBezTo>
                  <a:cubicBezTo>
                    <a:pt x="831" y="889"/>
                    <a:pt x="832" y="890"/>
                    <a:pt x="834" y="892"/>
                  </a:cubicBezTo>
                  <a:cubicBezTo>
                    <a:pt x="840" y="899"/>
                    <a:pt x="838" y="903"/>
                    <a:pt x="830" y="910"/>
                  </a:cubicBezTo>
                  <a:cubicBezTo>
                    <a:pt x="829" y="911"/>
                    <a:pt x="829" y="913"/>
                    <a:pt x="829" y="914"/>
                  </a:cubicBezTo>
                  <a:cubicBezTo>
                    <a:pt x="830" y="917"/>
                    <a:pt x="836" y="922"/>
                    <a:pt x="839" y="923"/>
                  </a:cubicBezTo>
                  <a:cubicBezTo>
                    <a:pt x="840" y="923"/>
                    <a:pt x="842" y="925"/>
                    <a:pt x="844" y="926"/>
                  </a:cubicBezTo>
                  <a:cubicBezTo>
                    <a:pt x="847" y="930"/>
                    <a:pt x="852" y="933"/>
                    <a:pt x="858" y="933"/>
                  </a:cubicBezTo>
                  <a:cubicBezTo>
                    <a:pt x="861" y="933"/>
                    <a:pt x="864" y="933"/>
                    <a:pt x="867" y="933"/>
                  </a:cubicBezTo>
                  <a:cubicBezTo>
                    <a:pt x="878" y="933"/>
                    <a:pt x="895" y="933"/>
                    <a:pt x="899" y="929"/>
                  </a:cubicBezTo>
                  <a:cubicBezTo>
                    <a:pt x="903" y="926"/>
                    <a:pt x="909" y="921"/>
                    <a:pt x="915" y="918"/>
                  </a:cubicBezTo>
                  <a:cubicBezTo>
                    <a:pt x="914" y="916"/>
                    <a:pt x="913" y="914"/>
                    <a:pt x="913" y="912"/>
                  </a:cubicBezTo>
                  <a:cubicBezTo>
                    <a:pt x="913" y="910"/>
                    <a:pt x="914" y="909"/>
                    <a:pt x="915" y="908"/>
                  </a:cubicBezTo>
                  <a:cubicBezTo>
                    <a:pt x="918" y="904"/>
                    <a:pt x="926" y="904"/>
                    <a:pt x="933" y="904"/>
                  </a:cubicBezTo>
                  <a:cubicBezTo>
                    <a:pt x="934" y="904"/>
                    <a:pt x="934" y="904"/>
                    <a:pt x="934" y="904"/>
                  </a:cubicBezTo>
                  <a:cubicBezTo>
                    <a:pt x="938" y="904"/>
                    <a:pt x="941" y="904"/>
                    <a:pt x="944" y="902"/>
                  </a:cubicBezTo>
                  <a:cubicBezTo>
                    <a:pt x="945" y="901"/>
                    <a:pt x="948" y="899"/>
                    <a:pt x="948" y="896"/>
                  </a:cubicBezTo>
                  <a:cubicBezTo>
                    <a:pt x="948" y="895"/>
                    <a:pt x="948" y="893"/>
                    <a:pt x="948" y="892"/>
                  </a:cubicBezTo>
                  <a:cubicBezTo>
                    <a:pt x="949" y="887"/>
                    <a:pt x="949" y="883"/>
                    <a:pt x="942" y="880"/>
                  </a:cubicBezTo>
                  <a:cubicBezTo>
                    <a:pt x="935" y="876"/>
                    <a:pt x="931" y="872"/>
                    <a:pt x="930" y="867"/>
                  </a:cubicBezTo>
                  <a:cubicBezTo>
                    <a:pt x="930" y="864"/>
                    <a:pt x="931" y="860"/>
                    <a:pt x="936" y="855"/>
                  </a:cubicBezTo>
                  <a:cubicBezTo>
                    <a:pt x="938" y="854"/>
                    <a:pt x="939" y="852"/>
                    <a:pt x="941" y="849"/>
                  </a:cubicBezTo>
                  <a:cubicBezTo>
                    <a:pt x="946" y="843"/>
                    <a:pt x="952" y="836"/>
                    <a:pt x="963" y="839"/>
                  </a:cubicBezTo>
                  <a:cubicBezTo>
                    <a:pt x="975" y="842"/>
                    <a:pt x="990" y="843"/>
                    <a:pt x="993" y="840"/>
                  </a:cubicBezTo>
                  <a:cubicBezTo>
                    <a:pt x="993" y="840"/>
                    <a:pt x="993" y="840"/>
                    <a:pt x="993" y="840"/>
                  </a:cubicBezTo>
                  <a:cubicBezTo>
                    <a:pt x="993" y="838"/>
                    <a:pt x="992" y="835"/>
                    <a:pt x="990" y="832"/>
                  </a:cubicBezTo>
                  <a:cubicBezTo>
                    <a:pt x="986" y="824"/>
                    <a:pt x="982" y="816"/>
                    <a:pt x="986" y="808"/>
                  </a:cubicBezTo>
                  <a:cubicBezTo>
                    <a:pt x="987" y="804"/>
                    <a:pt x="987" y="804"/>
                    <a:pt x="987" y="804"/>
                  </a:cubicBezTo>
                  <a:cubicBezTo>
                    <a:pt x="991" y="797"/>
                    <a:pt x="994" y="790"/>
                    <a:pt x="991" y="788"/>
                  </a:cubicBezTo>
                  <a:cubicBezTo>
                    <a:pt x="988" y="786"/>
                    <a:pt x="988" y="783"/>
                    <a:pt x="989" y="782"/>
                  </a:cubicBezTo>
                  <a:cubicBezTo>
                    <a:pt x="990" y="779"/>
                    <a:pt x="996" y="778"/>
                    <a:pt x="1000" y="778"/>
                  </a:cubicBezTo>
                  <a:cubicBezTo>
                    <a:pt x="1001" y="778"/>
                    <a:pt x="1002" y="777"/>
                    <a:pt x="1002" y="775"/>
                  </a:cubicBezTo>
                  <a:cubicBezTo>
                    <a:pt x="1003" y="773"/>
                    <a:pt x="1001" y="770"/>
                    <a:pt x="997" y="766"/>
                  </a:cubicBezTo>
                  <a:cubicBezTo>
                    <a:pt x="991" y="762"/>
                    <a:pt x="986" y="762"/>
                    <a:pt x="982" y="762"/>
                  </a:cubicBezTo>
                  <a:cubicBezTo>
                    <a:pt x="979" y="762"/>
                    <a:pt x="977" y="762"/>
                    <a:pt x="975" y="760"/>
                  </a:cubicBezTo>
                  <a:cubicBezTo>
                    <a:pt x="974" y="759"/>
                    <a:pt x="974" y="758"/>
                    <a:pt x="974" y="756"/>
                  </a:cubicBezTo>
                  <a:cubicBezTo>
                    <a:pt x="974" y="747"/>
                    <a:pt x="977" y="741"/>
                    <a:pt x="985" y="736"/>
                  </a:cubicBezTo>
                  <a:cubicBezTo>
                    <a:pt x="989" y="732"/>
                    <a:pt x="990" y="729"/>
                    <a:pt x="986" y="723"/>
                  </a:cubicBezTo>
                  <a:cubicBezTo>
                    <a:pt x="983" y="719"/>
                    <a:pt x="982" y="712"/>
                    <a:pt x="985" y="707"/>
                  </a:cubicBezTo>
                  <a:cubicBezTo>
                    <a:pt x="987" y="703"/>
                    <a:pt x="990" y="701"/>
                    <a:pt x="995" y="701"/>
                  </a:cubicBezTo>
                  <a:cubicBezTo>
                    <a:pt x="1000" y="701"/>
                    <a:pt x="1000" y="701"/>
                    <a:pt x="1000" y="701"/>
                  </a:cubicBezTo>
                  <a:cubicBezTo>
                    <a:pt x="1014" y="701"/>
                    <a:pt x="1023" y="701"/>
                    <a:pt x="1026" y="706"/>
                  </a:cubicBezTo>
                  <a:cubicBezTo>
                    <a:pt x="1028" y="709"/>
                    <a:pt x="1041" y="718"/>
                    <a:pt x="1048" y="716"/>
                  </a:cubicBezTo>
                  <a:cubicBezTo>
                    <a:pt x="1057" y="713"/>
                    <a:pt x="1069" y="712"/>
                    <a:pt x="1076" y="713"/>
                  </a:cubicBezTo>
                  <a:cubicBezTo>
                    <a:pt x="1078" y="713"/>
                    <a:pt x="1081" y="712"/>
                    <a:pt x="1082" y="710"/>
                  </a:cubicBezTo>
                  <a:cubicBezTo>
                    <a:pt x="1083" y="707"/>
                    <a:pt x="1080" y="705"/>
                    <a:pt x="1079" y="704"/>
                  </a:cubicBezTo>
                  <a:cubicBezTo>
                    <a:pt x="1073" y="700"/>
                    <a:pt x="1072" y="693"/>
                    <a:pt x="1072" y="687"/>
                  </a:cubicBezTo>
                  <a:cubicBezTo>
                    <a:pt x="1073" y="683"/>
                    <a:pt x="1075" y="679"/>
                    <a:pt x="1077" y="678"/>
                  </a:cubicBezTo>
                  <a:cubicBezTo>
                    <a:pt x="1078" y="678"/>
                    <a:pt x="1080" y="677"/>
                    <a:pt x="1083" y="679"/>
                  </a:cubicBezTo>
                  <a:cubicBezTo>
                    <a:pt x="1084" y="680"/>
                    <a:pt x="1085" y="681"/>
                    <a:pt x="1087" y="682"/>
                  </a:cubicBezTo>
                  <a:cubicBezTo>
                    <a:pt x="1091" y="686"/>
                    <a:pt x="1093" y="687"/>
                    <a:pt x="1098" y="685"/>
                  </a:cubicBezTo>
                  <a:cubicBezTo>
                    <a:pt x="1106" y="681"/>
                    <a:pt x="1113" y="679"/>
                    <a:pt x="1123" y="679"/>
                  </a:cubicBezTo>
                  <a:cubicBezTo>
                    <a:pt x="1132" y="680"/>
                    <a:pt x="1138" y="676"/>
                    <a:pt x="1139" y="670"/>
                  </a:cubicBezTo>
                  <a:cubicBezTo>
                    <a:pt x="1139" y="666"/>
                    <a:pt x="1137" y="663"/>
                    <a:pt x="1135" y="659"/>
                  </a:cubicBezTo>
                  <a:cubicBezTo>
                    <a:pt x="1132" y="655"/>
                    <a:pt x="1130" y="651"/>
                    <a:pt x="1130" y="646"/>
                  </a:cubicBezTo>
                  <a:cubicBezTo>
                    <a:pt x="1130" y="645"/>
                    <a:pt x="1130" y="643"/>
                    <a:pt x="1130" y="641"/>
                  </a:cubicBezTo>
                  <a:cubicBezTo>
                    <a:pt x="1129" y="633"/>
                    <a:pt x="1128" y="625"/>
                    <a:pt x="1135" y="621"/>
                  </a:cubicBezTo>
                  <a:cubicBezTo>
                    <a:pt x="1141" y="618"/>
                    <a:pt x="1145" y="610"/>
                    <a:pt x="1145" y="605"/>
                  </a:cubicBezTo>
                  <a:cubicBezTo>
                    <a:pt x="1145" y="604"/>
                    <a:pt x="1145" y="604"/>
                    <a:pt x="1145" y="604"/>
                  </a:cubicBezTo>
                  <a:cubicBezTo>
                    <a:pt x="1145" y="599"/>
                    <a:pt x="1145" y="586"/>
                    <a:pt x="1140" y="583"/>
                  </a:cubicBezTo>
                  <a:cubicBezTo>
                    <a:pt x="1138" y="582"/>
                    <a:pt x="1135" y="582"/>
                    <a:pt x="1133" y="581"/>
                  </a:cubicBezTo>
                  <a:cubicBezTo>
                    <a:pt x="1128" y="580"/>
                    <a:pt x="1123" y="578"/>
                    <a:pt x="1119" y="573"/>
                  </a:cubicBezTo>
                  <a:cubicBezTo>
                    <a:pt x="1119" y="573"/>
                    <a:pt x="1119" y="573"/>
                    <a:pt x="1119" y="573"/>
                  </a:cubicBezTo>
                  <a:cubicBezTo>
                    <a:pt x="1116" y="569"/>
                    <a:pt x="1112" y="564"/>
                    <a:pt x="1109" y="564"/>
                  </a:cubicBezTo>
                  <a:cubicBezTo>
                    <a:pt x="1109" y="564"/>
                    <a:pt x="1108" y="564"/>
                    <a:pt x="1107" y="565"/>
                  </a:cubicBezTo>
                  <a:cubicBezTo>
                    <a:pt x="1103" y="567"/>
                    <a:pt x="1100" y="568"/>
                    <a:pt x="1096" y="567"/>
                  </a:cubicBezTo>
                  <a:cubicBezTo>
                    <a:pt x="1093" y="566"/>
                    <a:pt x="1091" y="563"/>
                    <a:pt x="1090" y="561"/>
                  </a:cubicBezTo>
                  <a:cubicBezTo>
                    <a:pt x="1089" y="558"/>
                    <a:pt x="1073" y="545"/>
                    <a:pt x="1062" y="548"/>
                  </a:cubicBezTo>
                  <a:cubicBezTo>
                    <a:pt x="1062" y="548"/>
                    <a:pt x="1062" y="548"/>
                    <a:pt x="1062" y="548"/>
                  </a:cubicBezTo>
                  <a:cubicBezTo>
                    <a:pt x="1062" y="548"/>
                    <a:pt x="1062" y="548"/>
                    <a:pt x="1062" y="548"/>
                  </a:cubicBezTo>
                  <a:cubicBezTo>
                    <a:pt x="1056" y="548"/>
                    <a:pt x="1052" y="545"/>
                    <a:pt x="1048" y="542"/>
                  </a:cubicBezTo>
                  <a:cubicBezTo>
                    <a:pt x="1045" y="540"/>
                    <a:pt x="1044" y="539"/>
                    <a:pt x="1042" y="539"/>
                  </a:cubicBezTo>
                  <a:cubicBezTo>
                    <a:pt x="1041" y="540"/>
                    <a:pt x="1039" y="540"/>
                    <a:pt x="1038" y="539"/>
                  </a:cubicBezTo>
                  <a:cubicBezTo>
                    <a:pt x="1034" y="538"/>
                    <a:pt x="1031" y="531"/>
                    <a:pt x="1029" y="524"/>
                  </a:cubicBezTo>
                  <a:cubicBezTo>
                    <a:pt x="1028" y="524"/>
                    <a:pt x="1026" y="523"/>
                    <a:pt x="1026" y="523"/>
                  </a:cubicBezTo>
                  <a:cubicBezTo>
                    <a:pt x="1025" y="523"/>
                    <a:pt x="1024" y="523"/>
                    <a:pt x="1023" y="524"/>
                  </a:cubicBezTo>
                  <a:cubicBezTo>
                    <a:pt x="1020" y="525"/>
                    <a:pt x="1015" y="528"/>
                    <a:pt x="1008" y="522"/>
                  </a:cubicBezTo>
                  <a:cubicBezTo>
                    <a:pt x="1002" y="518"/>
                    <a:pt x="995" y="513"/>
                    <a:pt x="993" y="514"/>
                  </a:cubicBezTo>
                  <a:cubicBezTo>
                    <a:pt x="992" y="514"/>
                    <a:pt x="991" y="516"/>
                    <a:pt x="991" y="518"/>
                  </a:cubicBezTo>
                  <a:cubicBezTo>
                    <a:pt x="990" y="526"/>
                    <a:pt x="991" y="530"/>
                    <a:pt x="992" y="535"/>
                  </a:cubicBezTo>
                  <a:cubicBezTo>
                    <a:pt x="993" y="537"/>
                    <a:pt x="994" y="539"/>
                    <a:pt x="994" y="541"/>
                  </a:cubicBezTo>
                  <a:cubicBezTo>
                    <a:pt x="995" y="550"/>
                    <a:pt x="993" y="557"/>
                    <a:pt x="986" y="563"/>
                  </a:cubicBezTo>
                  <a:cubicBezTo>
                    <a:pt x="983" y="566"/>
                    <a:pt x="983" y="570"/>
                    <a:pt x="983" y="577"/>
                  </a:cubicBezTo>
                  <a:cubicBezTo>
                    <a:pt x="983" y="580"/>
                    <a:pt x="983" y="582"/>
                    <a:pt x="983" y="585"/>
                  </a:cubicBezTo>
                  <a:cubicBezTo>
                    <a:pt x="983" y="590"/>
                    <a:pt x="984" y="593"/>
                    <a:pt x="985" y="594"/>
                  </a:cubicBezTo>
                  <a:cubicBezTo>
                    <a:pt x="986" y="595"/>
                    <a:pt x="987" y="595"/>
                    <a:pt x="988" y="595"/>
                  </a:cubicBezTo>
                  <a:cubicBezTo>
                    <a:pt x="991" y="595"/>
                    <a:pt x="1006" y="599"/>
                    <a:pt x="1013" y="607"/>
                  </a:cubicBezTo>
                  <a:cubicBezTo>
                    <a:pt x="1017" y="611"/>
                    <a:pt x="1018" y="615"/>
                    <a:pt x="1018" y="620"/>
                  </a:cubicBezTo>
                  <a:cubicBezTo>
                    <a:pt x="1017" y="632"/>
                    <a:pt x="1012" y="651"/>
                    <a:pt x="1006" y="654"/>
                  </a:cubicBezTo>
                  <a:cubicBezTo>
                    <a:pt x="1004" y="655"/>
                    <a:pt x="1003" y="655"/>
                    <a:pt x="1001" y="654"/>
                  </a:cubicBezTo>
                  <a:cubicBezTo>
                    <a:pt x="997" y="652"/>
                    <a:pt x="984" y="650"/>
                    <a:pt x="979" y="650"/>
                  </a:cubicBezTo>
                  <a:cubicBezTo>
                    <a:pt x="980" y="651"/>
                    <a:pt x="980" y="652"/>
                    <a:pt x="981" y="653"/>
                  </a:cubicBezTo>
                  <a:cubicBezTo>
                    <a:pt x="983" y="657"/>
                    <a:pt x="987" y="663"/>
                    <a:pt x="987" y="671"/>
                  </a:cubicBezTo>
                  <a:cubicBezTo>
                    <a:pt x="987" y="679"/>
                    <a:pt x="984" y="691"/>
                    <a:pt x="978" y="694"/>
                  </a:cubicBezTo>
                  <a:cubicBezTo>
                    <a:pt x="976" y="696"/>
                    <a:pt x="974" y="696"/>
                    <a:pt x="973" y="696"/>
                  </a:cubicBezTo>
                  <a:cubicBezTo>
                    <a:pt x="970" y="695"/>
                    <a:pt x="967" y="691"/>
                    <a:pt x="965" y="687"/>
                  </a:cubicBezTo>
                  <a:cubicBezTo>
                    <a:pt x="963" y="683"/>
                    <a:pt x="960" y="679"/>
                    <a:pt x="957" y="679"/>
                  </a:cubicBezTo>
                  <a:cubicBezTo>
                    <a:pt x="955" y="679"/>
                    <a:pt x="954" y="679"/>
                    <a:pt x="952" y="680"/>
                  </a:cubicBezTo>
                  <a:cubicBezTo>
                    <a:pt x="950" y="680"/>
                    <a:pt x="947" y="680"/>
                    <a:pt x="945" y="679"/>
                  </a:cubicBezTo>
                  <a:cubicBezTo>
                    <a:pt x="943" y="677"/>
                    <a:pt x="943" y="675"/>
                    <a:pt x="943" y="673"/>
                  </a:cubicBezTo>
                  <a:cubicBezTo>
                    <a:pt x="943" y="668"/>
                    <a:pt x="937" y="666"/>
                    <a:pt x="928" y="665"/>
                  </a:cubicBezTo>
                  <a:cubicBezTo>
                    <a:pt x="918" y="664"/>
                    <a:pt x="909" y="658"/>
                    <a:pt x="901" y="647"/>
                  </a:cubicBezTo>
                  <a:cubicBezTo>
                    <a:pt x="894" y="638"/>
                    <a:pt x="891" y="632"/>
                    <a:pt x="892" y="628"/>
                  </a:cubicBezTo>
                  <a:cubicBezTo>
                    <a:pt x="893" y="626"/>
                    <a:pt x="894" y="624"/>
                    <a:pt x="896" y="623"/>
                  </a:cubicBezTo>
                  <a:cubicBezTo>
                    <a:pt x="898" y="622"/>
                    <a:pt x="902" y="617"/>
                    <a:pt x="903" y="611"/>
                  </a:cubicBezTo>
                  <a:cubicBezTo>
                    <a:pt x="903" y="608"/>
                    <a:pt x="903" y="603"/>
                    <a:pt x="901" y="600"/>
                  </a:cubicBezTo>
                  <a:cubicBezTo>
                    <a:pt x="894" y="592"/>
                    <a:pt x="883" y="574"/>
                    <a:pt x="885" y="566"/>
                  </a:cubicBezTo>
                  <a:cubicBezTo>
                    <a:pt x="886" y="564"/>
                    <a:pt x="886" y="563"/>
                    <a:pt x="887" y="561"/>
                  </a:cubicBezTo>
                  <a:cubicBezTo>
                    <a:pt x="890" y="555"/>
                    <a:pt x="891" y="552"/>
                    <a:pt x="888" y="549"/>
                  </a:cubicBezTo>
                  <a:cubicBezTo>
                    <a:pt x="887" y="547"/>
                    <a:pt x="886" y="546"/>
                    <a:pt x="885" y="544"/>
                  </a:cubicBezTo>
                  <a:cubicBezTo>
                    <a:pt x="881" y="539"/>
                    <a:pt x="877" y="535"/>
                    <a:pt x="872" y="533"/>
                  </a:cubicBezTo>
                  <a:cubicBezTo>
                    <a:pt x="867" y="532"/>
                    <a:pt x="864" y="528"/>
                    <a:pt x="861" y="524"/>
                  </a:cubicBezTo>
                  <a:cubicBezTo>
                    <a:pt x="858" y="521"/>
                    <a:pt x="855" y="518"/>
                    <a:pt x="853" y="518"/>
                  </a:cubicBezTo>
                  <a:cubicBezTo>
                    <a:pt x="849" y="518"/>
                    <a:pt x="847" y="514"/>
                    <a:pt x="845" y="510"/>
                  </a:cubicBezTo>
                  <a:cubicBezTo>
                    <a:pt x="841" y="504"/>
                    <a:pt x="836" y="495"/>
                    <a:pt x="826" y="492"/>
                  </a:cubicBezTo>
                  <a:cubicBezTo>
                    <a:pt x="821" y="493"/>
                    <a:pt x="818" y="496"/>
                    <a:pt x="816" y="501"/>
                  </a:cubicBezTo>
                  <a:cubicBezTo>
                    <a:pt x="815" y="503"/>
                    <a:pt x="813" y="505"/>
                    <a:pt x="811" y="505"/>
                  </a:cubicBezTo>
                  <a:cubicBezTo>
                    <a:pt x="801" y="506"/>
                    <a:pt x="777" y="476"/>
                    <a:pt x="776" y="475"/>
                  </a:cubicBezTo>
                  <a:cubicBezTo>
                    <a:pt x="769" y="467"/>
                    <a:pt x="764" y="466"/>
                    <a:pt x="757" y="465"/>
                  </a:cubicBezTo>
                  <a:cubicBezTo>
                    <a:pt x="749" y="464"/>
                    <a:pt x="749" y="458"/>
                    <a:pt x="749" y="453"/>
                  </a:cubicBezTo>
                  <a:cubicBezTo>
                    <a:pt x="749" y="452"/>
                    <a:pt x="749" y="450"/>
                    <a:pt x="749" y="448"/>
                  </a:cubicBezTo>
                  <a:cubicBezTo>
                    <a:pt x="748" y="444"/>
                    <a:pt x="746" y="432"/>
                    <a:pt x="760" y="430"/>
                  </a:cubicBezTo>
                  <a:cubicBezTo>
                    <a:pt x="763" y="430"/>
                    <a:pt x="763" y="429"/>
                    <a:pt x="763" y="428"/>
                  </a:cubicBezTo>
                  <a:cubicBezTo>
                    <a:pt x="764" y="426"/>
                    <a:pt x="760" y="420"/>
                    <a:pt x="755" y="417"/>
                  </a:cubicBezTo>
                  <a:cubicBezTo>
                    <a:pt x="752" y="414"/>
                    <a:pt x="750" y="412"/>
                    <a:pt x="751" y="409"/>
                  </a:cubicBezTo>
                  <a:cubicBezTo>
                    <a:pt x="751" y="406"/>
                    <a:pt x="755" y="404"/>
                    <a:pt x="761" y="402"/>
                  </a:cubicBezTo>
                  <a:cubicBezTo>
                    <a:pt x="761" y="402"/>
                    <a:pt x="761" y="402"/>
                    <a:pt x="761" y="402"/>
                  </a:cubicBezTo>
                  <a:cubicBezTo>
                    <a:pt x="761" y="402"/>
                    <a:pt x="761" y="402"/>
                    <a:pt x="761" y="402"/>
                  </a:cubicBezTo>
                  <a:cubicBezTo>
                    <a:pt x="770" y="401"/>
                    <a:pt x="781" y="388"/>
                    <a:pt x="790" y="379"/>
                  </a:cubicBezTo>
                  <a:cubicBezTo>
                    <a:pt x="794" y="375"/>
                    <a:pt x="797" y="371"/>
                    <a:pt x="800" y="369"/>
                  </a:cubicBezTo>
                  <a:cubicBezTo>
                    <a:pt x="803" y="366"/>
                    <a:pt x="805" y="361"/>
                    <a:pt x="806" y="354"/>
                  </a:cubicBezTo>
                  <a:cubicBezTo>
                    <a:pt x="806" y="347"/>
                    <a:pt x="804" y="341"/>
                    <a:pt x="803" y="340"/>
                  </a:cubicBezTo>
                  <a:cubicBezTo>
                    <a:pt x="797" y="334"/>
                    <a:pt x="794" y="327"/>
                    <a:pt x="794" y="318"/>
                  </a:cubicBezTo>
                  <a:cubicBezTo>
                    <a:pt x="790" y="318"/>
                    <a:pt x="781" y="318"/>
                    <a:pt x="768" y="318"/>
                  </a:cubicBezTo>
                  <a:cubicBezTo>
                    <a:pt x="757" y="319"/>
                    <a:pt x="745" y="329"/>
                    <a:pt x="735" y="337"/>
                  </a:cubicBezTo>
                  <a:cubicBezTo>
                    <a:pt x="729" y="342"/>
                    <a:pt x="724" y="346"/>
                    <a:pt x="720" y="347"/>
                  </a:cubicBezTo>
                  <a:cubicBezTo>
                    <a:pt x="712" y="349"/>
                    <a:pt x="692" y="348"/>
                    <a:pt x="686" y="339"/>
                  </a:cubicBezTo>
                  <a:cubicBezTo>
                    <a:pt x="685" y="337"/>
                    <a:pt x="683" y="336"/>
                    <a:pt x="681" y="335"/>
                  </a:cubicBezTo>
                  <a:cubicBezTo>
                    <a:pt x="678" y="335"/>
                    <a:pt x="673" y="337"/>
                    <a:pt x="670" y="340"/>
                  </a:cubicBezTo>
                  <a:cubicBezTo>
                    <a:pt x="663" y="346"/>
                    <a:pt x="648" y="351"/>
                    <a:pt x="639" y="350"/>
                  </a:cubicBezTo>
                  <a:cubicBezTo>
                    <a:pt x="639" y="350"/>
                    <a:pt x="639" y="350"/>
                    <a:pt x="639" y="350"/>
                  </a:cubicBezTo>
                  <a:cubicBezTo>
                    <a:pt x="638" y="351"/>
                    <a:pt x="641" y="356"/>
                    <a:pt x="646" y="359"/>
                  </a:cubicBezTo>
                  <a:cubicBezTo>
                    <a:pt x="656" y="366"/>
                    <a:pt x="651" y="377"/>
                    <a:pt x="649" y="381"/>
                  </a:cubicBezTo>
                  <a:cubicBezTo>
                    <a:pt x="648" y="383"/>
                    <a:pt x="645" y="389"/>
                    <a:pt x="610" y="384"/>
                  </a:cubicBezTo>
                  <a:cubicBezTo>
                    <a:pt x="597" y="382"/>
                    <a:pt x="594" y="370"/>
                    <a:pt x="593" y="358"/>
                  </a:cubicBezTo>
                  <a:cubicBezTo>
                    <a:pt x="584" y="358"/>
                    <a:pt x="578" y="356"/>
                    <a:pt x="573" y="352"/>
                  </a:cubicBezTo>
                  <a:cubicBezTo>
                    <a:pt x="568" y="347"/>
                    <a:pt x="565" y="338"/>
                    <a:pt x="565" y="323"/>
                  </a:cubicBezTo>
                  <a:cubicBezTo>
                    <a:pt x="543" y="323"/>
                    <a:pt x="529" y="311"/>
                    <a:pt x="527" y="300"/>
                  </a:cubicBezTo>
                  <a:cubicBezTo>
                    <a:pt x="526" y="292"/>
                    <a:pt x="522" y="290"/>
                    <a:pt x="515" y="291"/>
                  </a:cubicBezTo>
                  <a:cubicBezTo>
                    <a:pt x="504" y="291"/>
                    <a:pt x="497" y="287"/>
                    <a:pt x="493" y="279"/>
                  </a:cubicBezTo>
                  <a:cubicBezTo>
                    <a:pt x="489" y="272"/>
                    <a:pt x="482" y="273"/>
                    <a:pt x="470" y="276"/>
                  </a:cubicBezTo>
                  <a:cubicBezTo>
                    <a:pt x="465" y="277"/>
                    <a:pt x="465" y="277"/>
                    <a:pt x="465" y="277"/>
                  </a:cubicBezTo>
                  <a:cubicBezTo>
                    <a:pt x="467" y="272"/>
                    <a:pt x="467" y="272"/>
                    <a:pt x="467" y="272"/>
                  </a:cubicBezTo>
                  <a:cubicBezTo>
                    <a:pt x="472" y="261"/>
                    <a:pt x="483" y="248"/>
                    <a:pt x="494" y="246"/>
                  </a:cubicBezTo>
                  <a:cubicBezTo>
                    <a:pt x="507" y="243"/>
                    <a:pt x="507" y="238"/>
                    <a:pt x="507" y="236"/>
                  </a:cubicBezTo>
                  <a:cubicBezTo>
                    <a:pt x="507" y="229"/>
                    <a:pt x="509" y="225"/>
                    <a:pt x="517" y="216"/>
                  </a:cubicBezTo>
                  <a:cubicBezTo>
                    <a:pt x="524" y="209"/>
                    <a:pt x="522" y="195"/>
                    <a:pt x="514" y="186"/>
                  </a:cubicBezTo>
                  <a:cubicBezTo>
                    <a:pt x="506" y="178"/>
                    <a:pt x="488" y="182"/>
                    <a:pt x="482" y="185"/>
                  </a:cubicBezTo>
                  <a:cubicBezTo>
                    <a:pt x="476" y="187"/>
                    <a:pt x="468" y="187"/>
                    <a:pt x="461" y="186"/>
                  </a:cubicBezTo>
                  <a:cubicBezTo>
                    <a:pt x="459" y="186"/>
                    <a:pt x="457" y="186"/>
                    <a:pt x="455" y="186"/>
                  </a:cubicBezTo>
                  <a:cubicBezTo>
                    <a:pt x="450" y="186"/>
                    <a:pt x="435" y="194"/>
                    <a:pt x="418" y="207"/>
                  </a:cubicBezTo>
                  <a:cubicBezTo>
                    <a:pt x="404" y="219"/>
                    <a:pt x="400" y="219"/>
                    <a:pt x="395" y="217"/>
                  </a:cubicBezTo>
                  <a:cubicBezTo>
                    <a:pt x="395" y="217"/>
                    <a:pt x="394" y="216"/>
                    <a:pt x="394" y="216"/>
                  </a:cubicBezTo>
                  <a:cubicBezTo>
                    <a:pt x="389" y="215"/>
                    <a:pt x="389" y="207"/>
                    <a:pt x="390" y="198"/>
                  </a:cubicBezTo>
                  <a:cubicBezTo>
                    <a:pt x="390" y="196"/>
                    <a:pt x="390" y="194"/>
                    <a:pt x="390" y="192"/>
                  </a:cubicBezTo>
                  <a:cubicBezTo>
                    <a:pt x="390" y="191"/>
                    <a:pt x="390" y="190"/>
                    <a:pt x="390" y="188"/>
                  </a:cubicBezTo>
                  <a:cubicBezTo>
                    <a:pt x="390" y="182"/>
                    <a:pt x="390" y="177"/>
                    <a:pt x="385" y="172"/>
                  </a:cubicBezTo>
                  <a:cubicBezTo>
                    <a:pt x="383" y="170"/>
                    <a:pt x="364" y="153"/>
                    <a:pt x="353" y="137"/>
                  </a:cubicBezTo>
                  <a:cubicBezTo>
                    <a:pt x="349" y="132"/>
                    <a:pt x="348" y="126"/>
                    <a:pt x="349" y="120"/>
                  </a:cubicBezTo>
                  <a:cubicBezTo>
                    <a:pt x="350" y="115"/>
                    <a:pt x="355" y="110"/>
                    <a:pt x="360" y="107"/>
                  </a:cubicBezTo>
                  <a:cubicBezTo>
                    <a:pt x="361" y="106"/>
                    <a:pt x="361" y="106"/>
                    <a:pt x="361" y="105"/>
                  </a:cubicBezTo>
                  <a:cubicBezTo>
                    <a:pt x="364" y="97"/>
                    <a:pt x="355" y="75"/>
                    <a:pt x="347" y="61"/>
                  </a:cubicBezTo>
                  <a:cubicBezTo>
                    <a:pt x="340" y="50"/>
                    <a:pt x="330" y="23"/>
                    <a:pt x="326" y="2"/>
                  </a:cubicBezTo>
                  <a:cubicBezTo>
                    <a:pt x="309" y="0"/>
                    <a:pt x="293" y="2"/>
                    <a:pt x="271" y="6"/>
                  </a:cubicBezTo>
                  <a:cubicBezTo>
                    <a:pt x="269" y="7"/>
                    <a:pt x="269" y="7"/>
                    <a:pt x="269" y="7"/>
                  </a:cubicBezTo>
                  <a:cubicBezTo>
                    <a:pt x="258" y="12"/>
                    <a:pt x="247" y="20"/>
                    <a:pt x="247" y="30"/>
                  </a:cubicBezTo>
                  <a:cubicBezTo>
                    <a:pt x="247" y="33"/>
                    <a:pt x="247" y="33"/>
                    <a:pt x="247" y="33"/>
                  </a:cubicBezTo>
                  <a:cubicBezTo>
                    <a:pt x="247" y="54"/>
                    <a:pt x="246" y="72"/>
                    <a:pt x="240" y="78"/>
                  </a:cubicBezTo>
                  <a:cubicBezTo>
                    <a:pt x="233" y="84"/>
                    <a:pt x="217" y="86"/>
                    <a:pt x="213" y="82"/>
                  </a:cubicBezTo>
                  <a:cubicBezTo>
                    <a:pt x="213" y="82"/>
                    <a:pt x="213" y="82"/>
                    <a:pt x="213" y="82"/>
                  </a:cubicBezTo>
                  <a:cubicBezTo>
                    <a:pt x="209" y="80"/>
                    <a:pt x="176" y="82"/>
                    <a:pt x="164" y="90"/>
                  </a:cubicBezTo>
                  <a:cubicBezTo>
                    <a:pt x="160" y="93"/>
                    <a:pt x="157" y="95"/>
                    <a:pt x="155" y="97"/>
                  </a:cubicBezTo>
                  <a:cubicBezTo>
                    <a:pt x="148" y="103"/>
                    <a:pt x="144" y="106"/>
                    <a:pt x="137" y="106"/>
                  </a:cubicBezTo>
                  <a:cubicBezTo>
                    <a:pt x="129" y="108"/>
                    <a:pt x="118" y="122"/>
                    <a:pt x="113" y="128"/>
                  </a:cubicBezTo>
                  <a:cubicBezTo>
                    <a:pt x="111" y="131"/>
                    <a:pt x="108" y="134"/>
                    <a:pt x="105" y="137"/>
                  </a:cubicBezTo>
                  <a:cubicBezTo>
                    <a:pt x="96" y="148"/>
                    <a:pt x="81" y="163"/>
                    <a:pt x="73" y="184"/>
                  </a:cubicBezTo>
                  <a:cubicBezTo>
                    <a:pt x="72" y="184"/>
                    <a:pt x="72" y="184"/>
                    <a:pt x="72" y="184"/>
                  </a:cubicBezTo>
                  <a:cubicBezTo>
                    <a:pt x="72" y="184"/>
                    <a:pt x="72" y="184"/>
                    <a:pt x="72" y="184"/>
                  </a:cubicBezTo>
                  <a:cubicBezTo>
                    <a:pt x="66" y="192"/>
                    <a:pt x="58" y="194"/>
                    <a:pt x="51" y="195"/>
                  </a:cubicBezTo>
                  <a:cubicBezTo>
                    <a:pt x="49" y="195"/>
                    <a:pt x="47" y="196"/>
                    <a:pt x="45" y="196"/>
                  </a:cubicBezTo>
                  <a:cubicBezTo>
                    <a:pt x="40" y="198"/>
                    <a:pt x="33" y="200"/>
                    <a:pt x="27" y="195"/>
                  </a:cubicBezTo>
                  <a:cubicBezTo>
                    <a:pt x="25" y="193"/>
                    <a:pt x="23" y="192"/>
                    <a:pt x="21" y="193"/>
                  </a:cubicBezTo>
                  <a:cubicBezTo>
                    <a:pt x="20" y="193"/>
                    <a:pt x="18" y="197"/>
                    <a:pt x="19" y="203"/>
                  </a:cubicBezTo>
                  <a:cubicBezTo>
                    <a:pt x="20" y="221"/>
                    <a:pt x="17" y="233"/>
                    <a:pt x="10" y="23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8" name="Freeform 11">
              <a:extLst>
                <a:ext uri="{FF2B5EF4-FFF2-40B4-BE49-F238E27FC236}">
                  <a16:creationId xmlns:a16="http://schemas.microsoft.com/office/drawing/2014/main" id="{9B3D43B5-69C3-1F43-97E0-54BAA584F723}"/>
                </a:ext>
              </a:extLst>
            </p:cNvPr>
            <p:cNvSpPr>
              <a:spLocks/>
            </p:cNvSpPr>
            <p:nvPr/>
          </p:nvSpPr>
          <p:spPr bwMode="auto">
            <a:xfrm>
              <a:off x="4285426" y="4654373"/>
              <a:ext cx="829383" cy="732755"/>
            </a:xfrm>
            <a:custGeom>
              <a:avLst/>
              <a:gdLst>
                <a:gd name="T0" fmla="*/ 476 w 484"/>
                <a:gd name="T1" fmla="*/ 300 h 427"/>
                <a:gd name="T2" fmla="*/ 484 w 484"/>
                <a:gd name="T3" fmla="*/ 280 h 427"/>
                <a:gd name="T4" fmla="*/ 477 w 484"/>
                <a:gd name="T5" fmla="*/ 264 h 427"/>
                <a:gd name="T6" fmla="*/ 471 w 484"/>
                <a:gd name="T7" fmla="*/ 229 h 427"/>
                <a:gd name="T8" fmla="*/ 477 w 484"/>
                <a:gd name="T9" fmla="*/ 200 h 427"/>
                <a:gd name="T10" fmla="*/ 471 w 484"/>
                <a:gd name="T11" fmla="*/ 180 h 427"/>
                <a:gd name="T12" fmla="*/ 448 w 484"/>
                <a:gd name="T13" fmla="*/ 192 h 427"/>
                <a:gd name="T14" fmla="*/ 439 w 484"/>
                <a:gd name="T15" fmla="*/ 167 h 427"/>
                <a:gd name="T16" fmla="*/ 470 w 484"/>
                <a:gd name="T17" fmla="*/ 138 h 427"/>
                <a:gd name="T18" fmla="*/ 459 w 484"/>
                <a:gd name="T19" fmla="*/ 79 h 427"/>
                <a:gd name="T20" fmla="*/ 444 w 484"/>
                <a:gd name="T21" fmla="*/ 70 h 427"/>
                <a:gd name="T22" fmla="*/ 420 w 484"/>
                <a:gd name="T23" fmla="*/ 88 h 427"/>
                <a:gd name="T24" fmla="*/ 412 w 484"/>
                <a:gd name="T25" fmla="*/ 70 h 427"/>
                <a:gd name="T26" fmla="*/ 394 w 484"/>
                <a:gd name="T27" fmla="*/ 57 h 427"/>
                <a:gd name="T28" fmla="*/ 370 w 484"/>
                <a:gd name="T29" fmla="*/ 17 h 427"/>
                <a:gd name="T30" fmla="*/ 331 w 484"/>
                <a:gd name="T31" fmla="*/ 23 h 427"/>
                <a:gd name="T32" fmla="*/ 327 w 484"/>
                <a:gd name="T33" fmla="*/ 7 h 427"/>
                <a:gd name="T34" fmla="*/ 303 w 484"/>
                <a:gd name="T35" fmla="*/ 4 h 427"/>
                <a:gd name="T36" fmla="*/ 302 w 484"/>
                <a:gd name="T37" fmla="*/ 38 h 427"/>
                <a:gd name="T38" fmla="*/ 249 w 484"/>
                <a:gd name="T39" fmla="*/ 70 h 427"/>
                <a:gd name="T40" fmla="*/ 231 w 484"/>
                <a:gd name="T41" fmla="*/ 46 h 427"/>
                <a:gd name="T42" fmla="*/ 212 w 484"/>
                <a:gd name="T43" fmla="*/ 81 h 427"/>
                <a:gd name="T44" fmla="*/ 187 w 484"/>
                <a:gd name="T45" fmla="*/ 56 h 427"/>
                <a:gd name="T46" fmla="*/ 168 w 484"/>
                <a:gd name="T47" fmla="*/ 88 h 427"/>
                <a:gd name="T48" fmla="*/ 209 w 484"/>
                <a:gd name="T49" fmla="*/ 102 h 427"/>
                <a:gd name="T50" fmla="*/ 193 w 484"/>
                <a:gd name="T51" fmla="*/ 143 h 427"/>
                <a:gd name="T52" fmla="*/ 147 w 484"/>
                <a:gd name="T53" fmla="*/ 138 h 427"/>
                <a:gd name="T54" fmla="*/ 120 w 484"/>
                <a:gd name="T55" fmla="*/ 177 h 427"/>
                <a:gd name="T56" fmla="*/ 68 w 484"/>
                <a:gd name="T57" fmla="*/ 184 h 427"/>
                <a:gd name="T58" fmla="*/ 54 w 484"/>
                <a:gd name="T59" fmla="*/ 179 h 427"/>
                <a:gd name="T60" fmla="*/ 42 w 484"/>
                <a:gd name="T61" fmla="*/ 193 h 427"/>
                <a:gd name="T62" fmla="*/ 1 w 484"/>
                <a:gd name="T63" fmla="*/ 207 h 427"/>
                <a:gd name="T64" fmla="*/ 15 w 484"/>
                <a:gd name="T65" fmla="*/ 225 h 427"/>
                <a:gd name="T66" fmla="*/ 25 w 484"/>
                <a:gd name="T67" fmla="*/ 257 h 427"/>
                <a:gd name="T68" fmla="*/ 46 w 484"/>
                <a:gd name="T69" fmla="*/ 244 h 427"/>
                <a:gd name="T70" fmla="*/ 74 w 484"/>
                <a:gd name="T71" fmla="*/ 244 h 427"/>
                <a:gd name="T72" fmla="*/ 76 w 484"/>
                <a:gd name="T73" fmla="*/ 297 h 427"/>
                <a:gd name="T74" fmla="*/ 69 w 484"/>
                <a:gd name="T75" fmla="*/ 346 h 427"/>
                <a:gd name="T76" fmla="*/ 93 w 484"/>
                <a:gd name="T77" fmla="*/ 368 h 427"/>
                <a:gd name="T78" fmla="*/ 85 w 484"/>
                <a:gd name="T79" fmla="*/ 419 h 427"/>
                <a:gd name="T80" fmla="*/ 120 w 484"/>
                <a:gd name="T81" fmla="*/ 409 h 427"/>
                <a:gd name="T82" fmla="*/ 158 w 484"/>
                <a:gd name="T83" fmla="*/ 405 h 427"/>
                <a:gd name="T84" fmla="*/ 180 w 484"/>
                <a:gd name="T85" fmla="*/ 416 h 427"/>
                <a:gd name="T86" fmla="*/ 201 w 484"/>
                <a:gd name="T87" fmla="*/ 422 h 427"/>
                <a:gd name="T88" fmla="*/ 214 w 484"/>
                <a:gd name="T89" fmla="*/ 414 h 427"/>
                <a:gd name="T90" fmla="*/ 219 w 484"/>
                <a:gd name="T91" fmla="*/ 393 h 427"/>
                <a:gd name="T92" fmla="*/ 262 w 484"/>
                <a:gd name="T93" fmla="*/ 372 h 427"/>
                <a:gd name="T94" fmla="*/ 280 w 484"/>
                <a:gd name="T95" fmla="*/ 363 h 427"/>
                <a:gd name="T96" fmla="*/ 310 w 484"/>
                <a:gd name="T97" fmla="*/ 339 h 427"/>
                <a:gd name="T98" fmla="*/ 311 w 484"/>
                <a:gd name="T99" fmla="*/ 348 h 427"/>
                <a:gd name="T100" fmla="*/ 340 w 484"/>
                <a:gd name="T101" fmla="*/ 356 h 427"/>
                <a:gd name="T102" fmla="*/ 351 w 484"/>
                <a:gd name="T103" fmla="*/ 370 h 427"/>
                <a:gd name="T104" fmla="*/ 368 w 484"/>
                <a:gd name="T105" fmla="*/ 363 h 427"/>
                <a:gd name="T106" fmla="*/ 404 w 484"/>
                <a:gd name="T107" fmla="*/ 339 h 427"/>
                <a:gd name="T108" fmla="*/ 421 w 484"/>
                <a:gd name="T109" fmla="*/ 326 h 427"/>
                <a:gd name="T110" fmla="*/ 443 w 484"/>
                <a:gd name="T111" fmla="*/ 310 h 427"/>
                <a:gd name="T112" fmla="*/ 465 w 484"/>
                <a:gd name="T113" fmla="*/ 30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427">
                  <a:moveTo>
                    <a:pt x="465" y="310"/>
                  </a:moveTo>
                  <a:cubicBezTo>
                    <a:pt x="466" y="311"/>
                    <a:pt x="467" y="311"/>
                    <a:pt x="468" y="311"/>
                  </a:cubicBezTo>
                  <a:cubicBezTo>
                    <a:pt x="468" y="311"/>
                    <a:pt x="469" y="311"/>
                    <a:pt x="470" y="310"/>
                  </a:cubicBezTo>
                  <a:cubicBezTo>
                    <a:pt x="474" y="309"/>
                    <a:pt x="476" y="304"/>
                    <a:pt x="476" y="300"/>
                  </a:cubicBezTo>
                  <a:cubicBezTo>
                    <a:pt x="476" y="299"/>
                    <a:pt x="476" y="299"/>
                    <a:pt x="476" y="298"/>
                  </a:cubicBezTo>
                  <a:cubicBezTo>
                    <a:pt x="476" y="295"/>
                    <a:pt x="476" y="295"/>
                    <a:pt x="476" y="295"/>
                  </a:cubicBezTo>
                  <a:cubicBezTo>
                    <a:pt x="477" y="295"/>
                    <a:pt x="477" y="295"/>
                    <a:pt x="477" y="295"/>
                  </a:cubicBezTo>
                  <a:cubicBezTo>
                    <a:pt x="477" y="290"/>
                    <a:pt x="481" y="284"/>
                    <a:pt x="484" y="280"/>
                  </a:cubicBezTo>
                  <a:cubicBezTo>
                    <a:pt x="481" y="279"/>
                    <a:pt x="479" y="275"/>
                    <a:pt x="479" y="270"/>
                  </a:cubicBezTo>
                  <a:cubicBezTo>
                    <a:pt x="479" y="268"/>
                    <a:pt x="479" y="266"/>
                    <a:pt x="479" y="265"/>
                  </a:cubicBezTo>
                  <a:cubicBezTo>
                    <a:pt x="479" y="265"/>
                    <a:pt x="479" y="264"/>
                    <a:pt x="479" y="264"/>
                  </a:cubicBezTo>
                  <a:cubicBezTo>
                    <a:pt x="479" y="264"/>
                    <a:pt x="478" y="264"/>
                    <a:pt x="477" y="264"/>
                  </a:cubicBezTo>
                  <a:cubicBezTo>
                    <a:pt x="477" y="264"/>
                    <a:pt x="477" y="264"/>
                    <a:pt x="477" y="264"/>
                  </a:cubicBezTo>
                  <a:cubicBezTo>
                    <a:pt x="472" y="265"/>
                    <a:pt x="468" y="261"/>
                    <a:pt x="465" y="257"/>
                  </a:cubicBezTo>
                  <a:cubicBezTo>
                    <a:pt x="463" y="252"/>
                    <a:pt x="464" y="248"/>
                    <a:pt x="467" y="245"/>
                  </a:cubicBezTo>
                  <a:cubicBezTo>
                    <a:pt x="472" y="240"/>
                    <a:pt x="472" y="237"/>
                    <a:pt x="471" y="229"/>
                  </a:cubicBezTo>
                  <a:cubicBezTo>
                    <a:pt x="469" y="219"/>
                    <a:pt x="473" y="212"/>
                    <a:pt x="478" y="209"/>
                  </a:cubicBezTo>
                  <a:cubicBezTo>
                    <a:pt x="478" y="209"/>
                    <a:pt x="477" y="208"/>
                    <a:pt x="476" y="207"/>
                  </a:cubicBezTo>
                  <a:cubicBezTo>
                    <a:pt x="475" y="206"/>
                    <a:pt x="474" y="204"/>
                    <a:pt x="474" y="202"/>
                  </a:cubicBezTo>
                  <a:cubicBezTo>
                    <a:pt x="475" y="201"/>
                    <a:pt x="475" y="200"/>
                    <a:pt x="477" y="200"/>
                  </a:cubicBezTo>
                  <a:cubicBezTo>
                    <a:pt x="478" y="199"/>
                    <a:pt x="480" y="195"/>
                    <a:pt x="479" y="191"/>
                  </a:cubicBezTo>
                  <a:cubicBezTo>
                    <a:pt x="479" y="187"/>
                    <a:pt x="478" y="183"/>
                    <a:pt x="471" y="180"/>
                  </a:cubicBezTo>
                  <a:cubicBezTo>
                    <a:pt x="471" y="180"/>
                    <a:pt x="471" y="180"/>
                    <a:pt x="471" y="180"/>
                  </a:cubicBezTo>
                  <a:cubicBezTo>
                    <a:pt x="471" y="180"/>
                    <a:pt x="471" y="180"/>
                    <a:pt x="471" y="180"/>
                  </a:cubicBezTo>
                  <a:cubicBezTo>
                    <a:pt x="470" y="179"/>
                    <a:pt x="467" y="179"/>
                    <a:pt x="465" y="180"/>
                  </a:cubicBezTo>
                  <a:cubicBezTo>
                    <a:pt x="461" y="182"/>
                    <a:pt x="459" y="185"/>
                    <a:pt x="458" y="188"/>
                  </a:cubicBezTo>
                  <a:cubicBezTo>
                    <a:pt x="458" y="189"/>
                    <a:pt x="458" y="191"/>
                    <a:pt x="456" y="193"/>
                  </a:cubicBezTo>
                  <a:cubicBezTo>
                    <a:pt x="453" y="194"/>
                    <a:pt x="451" y="193"/>
                    <a:pt x="448" y="192"/>
                  </a:cubicBezTo>
                  <a:cubicBezTo>
                    <a:pt x="445" y="190"/>
                    <a:pt x="443" y="190"/>
                    <a:pt x="441" y="191"/>
                  </a:cubicBezTo>
                  <a:cubicBezTo>
                    <a:pt x="439" y="192"/>
                    <a:pt x="437" y="192"/>
                    <a:pt x="436" y="191"/>
                  </a:cubicBezTo>
                  <a:cubicBezTo>
                    <a:pt x="433" y="190"/>
                    <a:pt x="432" y="186"/>
                    <a:pt x="432" y="183"/>
                  </a:cubicBezTo>
                  <a:cubicBezTo>
                    <a:pt x="432" y="178"/>
                    <a:pt x="434" y="170"/>
                    <a:pt x="439" y="167"/>
                  </a:cubicBezTo>
                  <a:cubicBezTo>
                    <a:pt x="441" y="166"/>
                    <a:pt x="443" y="163"/>
                    <a:pt x="445" y="161"/>
                  </a:cubicBezTo>
                  <a:cubicBezTo>
                    <a:pt x="447" y="158"/>
                    <a:pt x="449" y="155"/>
                    <a:pt x="454" y="154"/>
                  </a:cubicBezTo>
                  <a:cubicBezTo>
                    <a:pt x="457" y="154"/>
                    <a:pt x="465" y="149"/>
                    <a:pt x="468" y="144"/>
                  </a:cubicBezTo>
                  <a:cubicBezTo>
                    <a:pt x="469" y="142"/>
                    <a:pt x="470" y="140"/>
                    <a:pt x="470" y="138"/>
                  </a:cubicBezTo>
                  <a:cubicBezTo>
                    <a:pt x="469" y="135"/>
                    <a:pt x="466" y="131"/>
                    <a:pt x="464" y="127"/>
                  </a:cubicBezTo>
                  <a:cubicBezTo>
                    <a:pt x="460" y="121"/>
                    <a:pt x="457" y="116"/>
                    <a:pt x="457" y="111"/>
                  </a:cubicBezTo>
                  <a:cubicBezTo>
                    <a:pt x="457" y="106"/>
                    <a:pt x="457" y="92"/>
                    <a:pt x="460" y="84"/>
                  </a:cubicBezTo>
                  <a:cubicBezTo>
                    <a:pt x="461" y="81"/>
                    <a:pt x="461" y="81"/>
                    <a:pt x="459" y="79"/>
                  </a:cubicBezTo>
                  <a:cubicBezTo>
                    <a:pt x="458" y="77"/>
                    <a:pt x="455" y="75"/>
                    <a:pt x="454" y="70"/>
                  </a:cubicBezTo>
                  <a:cubicBezTo>
                    <a:pt x="453" y="69"/>
                    <a:pt x="453" y="68"/>
                    <a:pt x="452" y="67"/>
                  </a:cubicBezTo>
                  <a:cubicBezTo>
                    <a:pt x="451" y="66"/>
                    <a:pt x="449" y="66"/>
                    <a:pt x="448" y="66"/>
                  </a:cubicBezTo>
                  <a:cubicBezTo>
                    <a:pt x="446" y="67"/>
                    <a:pt x="444" y="68"/>
                    <a:pt x="444" y="70"/>
                  </a:cubicBezTo>
                  <a:cubicBezTo>
                    <a:pt x="444" y="71"/>
                    <a:pt x="444" y="72"/>
                    <a:pt x="444" y="74"/>
                  </a:cubicBezTo>
                  <a:cubicBezTo>
                    <a:pt x="444" y="79"/>
                    <a:pt x="444" y="85"/>
                    <a:pt x="440" y="89"/>
                  </a:cubicBezTo>
                  <a:cubicBezTo>
                    <a:pt x="439" y="91"/>
                    <a:pt x="436" y="92"/>
                    <a:pt x="433" y="92"/>
                  </a:cubicBezTo>
                  <a:cubicBezTo>
                    <a:pt x="426" y="92"/>
                    <a:pt x="423" y="90"/>
                    <a:pt x="420" y="88"/>
                  </a:cubicBezTo>
                  <a:cubicBezTo>
                    <a:pt x="419" y="87"/>
                    <a:pt x="418" y="86"/>
                    <a:pt x="416" y="86"/>
                  </a:cubicBezTo>
                  <a:cubicBezTo>
                    <a:pt x="415" y="86"/>
                    <a:pt x="401" y="82"/>
                    <a:pt x="401" y="77"/>
                  </a:cubicBezTo>
                  <a:cubicBezTo>
                    <a:pt x="402" y="76"/>
                    <a:pt x="402" y="74"/>
                    <a:pt x="406" y="74"/>
                  </a:cubicBezTo>
                  <a:cubicBezTo>
                    <a:pt x="408" y="74"/>
                    <a:pt x="411" y="72"/>
                    <a:pt x="412" y="70"/>
                  </a:cubicBezTo>
                  <a:cubicBezTo>
                    <a:pt x="413" y="68"/>
                    <a:pt x="413" y="67"/>
                    <a:pt x="412" y="66"/>
                  </a:cubicBezTo>
                  <a:cubicBezTo>
                    <a:pt x="412" y="65"/>
                    <a:pt x="409" y="65"/>
                    <a:pt x="406" y="65"/>
                  </a:cubicBezTo>
                  <a:cubicBezTo>
                    <a:pt x="402" y="65"/>
                    <a:pt x="395" y="66"/>
                    <a:pt x="394" y="58"/>
                  </a:cubicBezTo>
                  <a:cubicBezTo>
                    <a:pt x="394" y="57"/>
                    <a:pt x="394" y="57"/>
                    <a:pt x="394" y="57"/>
                  </a:cubicBezTo>
                  <a:cubicBezTo>
                    <a:pt x="393" y="49"/>
                    <a:pt x="392" y="49"/>
                    <a:pt x="382" y="49"/>
                  </a:cubicBezTo>
                  <a:cubicBezTo>
                    <a:pt x="377" y="49"/>
                    <a:pt x="372" y="47"/>
                    <a:pt x="371" y="43"/>
                  </a:cubicBezTo>
                  <a:cubicBezTo>
                    <a:pt x="369" y="41"/>
                    <a:pt x="370" y="38"/>
                    <a:pt x="372" y="35"/>
                  </a:cubicBezTo>
                  <a:cubicBezTo>
                    <a:pt x="374" y="33"/>
                    <a:pt x="371" y="22"/>
                    <a:pt x="370" y="17"/>
                  </a:cubicBezTo>
                  <a:cubicBezTo>
                    <a:pt x="370" y="16"/>
                    <a:pt x="370" y="15"/>
                    <a:pt x="369" y="14"/>
                  </a:cubicBezTo>
                  <a:cubicBezTo>
                    <a:pt x="365" y="14"/>
                    <a:pt x="365" y="14"/>
                    <a:pt x="365" y="14"/>
                  </a:cubicBezTo>
                  <a:cubicBezTo>
                    <a:pt x="354" y="14"/>
                    <a:pt x="353" y="14"/>
                    <a:pt x="348" y="19"/>
                  </a:cubicBezTo>
                  <a:cubicBezTo>
                    <a:pt x="343" y="23"/>
                    <a:pt x="335" y="26"/>
                    <a:pt x="331" y="23"/>
                  </a:cubicBezTo>
                  <a:cubicBezTo>
                    <a:pt x="329" y="22"/>
                    <a:pt x="328" y="20"/>
                    <a:pt x="328" y="17"/>
                  </a:cubicBezTo>
                  <a:cubicBezTo>
                    <a:pt x="328" y="15"/>
                    <a:pt x="328" y="15"/>
                    <a:pt x="328" y="15"/>
                  </a:cubicBezTo>
                  <a:cubicBezTo>
                    <a:pt x="329" y="12"/>
                    <a:pt x="330" y="8"/>
                    <a:pt x="329" y="7"/>
                  </a:cubicBezTo>
                  <a:cubicBezTo>
                    <a:pt x="328" y="7"/>
                    <a:pt x="328" y="7"/>
                    <a:pt x="327" y="7"/>
                  </a:cubicBezTo>
                  <a:cubicBezTo>
                    <a:pt x="325" y="7"/>
                    <a:pt x="324" y="7"/>
                    <a:pt x="323" y="7"/>
                  </a:cubicBezTo>
                  <a:cubicBezTo>
                    <a:pt x="318" y="8"/>
                    <a:pt x="313" y="8"/>
                    <a:pt x="311" y="3"/>
                  </a:cubicBezTo>
                  <a:cubicBezTo>
                    <a:pt x="310" y="2"/>
                    <a:pt x="308" y="0"/>
                    <a:pt x="306" y="0"/>
                  </a:cubicBezTo>
                  <a:cubicBezTo>
                    <a:pt x="305" y="0"/>
                    <a:pt x="304" y="2"/>
                    <a:pt x="303" y="4"/>
                  </a:cubicBezTo>
                  <a:cubicBezTo>
                    <a:pt x="301" y="10"/>
                    <a:pt x="303" y="12"/>
                    <a:pt x="305" y="14"/>
                  </a:cubicBezTo>
                  <a:cubicBezTo>
                    <a:pt x="306" y="15"/>
                    <a:pt x="306" y="15"/>
                    <a:pt x="307" y="16"/>
                  </a:cubicBezTo>
                  <a:cubicBezTo>
                    <a:pt x="309" y="19"/>
                    <a:pt x="310" y="24"/>
                    <a:pt x="309" y="28"/>
                  </a:cubicBezTo>
                  <a:cubicBezTo>
                    <a:pt x="308" y="33"/>
                    <a:pt x="306" y="36"/>
                    <a:pt x="302" y="38"/>
                  </a:cubicBezTo>
                  <a:cubicBezTo>
                    <a:pt x="296" y="40"/>
                    <a:pt x="286" y="44"/>
                    <a:pt x="281" y="36"/>
                  </a:cubicBezTo>
                  <a:cubicBezTo>
                    <a:pt x="280" y="34"/>
                    <a:pt x="275" y="32"/>
                    <a:pt x="271" y="33"/>
                  </a:cubicBezTo>
                  <a:cubicBezTo>
                    <a:pt x="269" y="33"/>
                    <a:pt x="267" y="35"/>
                    <a:pt x="266" y="38"/>
                  </a:cubicBezTo>
                  <a:cubicBezTo>
                    <a:pt x="265" y="45"/>
                    <a:pt x="256" y="68"/>
                    <a:pt x="249" y="70"/>
                  </a:cubicBezTo>
                  <a:cubicBezTo>
                    <a:pt x="247" y="71"/>
                    <a:pt x="245" y="70"/>
                    <a:pt x="244" y="69"/>
                  </a:cubicBezTo>
                  <a:cubicBezTo>
                    <a:pt x="242" y="67"/>
                    <a:pt x="240" y="63"/>
                    <a:pt x="238" y="58"/>
                  </a:cubicBezTo>
                  <a:cubicBezTo>
                    <a:pt x="236" y="54"/>
                    <a:pt x="233" y="47"/>
                    <a:pt x="231" y="46"/>
                  </a:cubicBezTo>
                  <a:cubicBezTo>
                    <a:pt x="231" y="46"/>
                    <a:pt x="231" y="46"/>
                    <a:pt x="231" y="46"/>
                  </a:cubicBezTo>
                  <a:cubicBezTo>
                    <a:pt x="231" y="47"/>
                    <a:pt x="232" y="49"/>
                    <a:pt x="232" y="50"/>
                  </a:cubicBezTo>
                  <a:cubicBezTo>
                    <a:pt x="234" y="54"/>
                    <a:pt x="237" y="60"/>
                    <a:pt x="230" y="65"/>
                  </a:cubicBezTo>
                  <a:cubicBezTo>
                    <a:pt x="226" y="67"/>
                    <a:pt x="223" y="71"/>
                    <a:pt x="220" y="75"/>
                  </a:cubicBezTo>
                  <a:cubicBezTo>
                    <a:pt x="217" y="79"/>
                    <a:pt x="215" y="82"/>
                    <a:pt x="212" y="81"/>
                  </a:cubicBezTo>
                  <a:cubicBezTo>
                    <a:pt x="209" y="80"/>
                    <a:pt x="208" y="77"/>
                    <a:pt x="208" y="74"/>
                  </a:cubicBezTo>
                  <a:cubicBezTo>
                    <a:pt x="208" y="72"/>
                    <a:pt x="208" y="71"/>
                    <a:pt x="208" y="69"/>
                  </a:cubicBezTo>
                  <a:cubicBezTo>
                    <a:pt x="207" y="68"/>
                    <a:pt x="207" y="68"/>
                    <a:pt x="207" y="68"/>
                  </a:cubicBezTo>
                  <a:cubicBezTo>
                    <a:pt x="201" y="61"/>
                    <a:pt x="195" y="55"/>
                    <a:pt x="187" y="56"/>
                  </a:cubicBezTo>
                  <a:cubicBezTo>
                    <a:pt x="176" y="58"/>
                    <a:pt x="163" y="63"/>
                    <a:pt x="162" y="68"/>
                  </a:cubicBezTo>
                  <a:cubicBezTo>
                    <a:pt x="160" y="73"/>
                    <a:pt x="160" y="82"/>
                    <a:pt x="162" y="86"/>
                  </a:cubicBezTo>
                  <a:cubicBezTo>
                    <a:pt x="163" y="87"/>
                    <a:pt x="163" y="87"/>
                    <a:pt x="164" y="88"/>
                  </a:cubicBezTo>
                  <a:cubicBezTo>
                    <a:pt x="165" y="88"/>
                    <a:pt x="167" y="88"/>
                    <a:pt x="168" y="88"/>
                  </a:cubicBezTo>
                  <a:cubicBezTo>
                    <a:pt x="175" y="89"/>
                    <a:pt x="183" y="91"/>
                    <a:pt x="183" y="99"/>
                  </a:cubicBezTo>
                  <a:cubicBezTo>
                    <a:pt x="183" y="100"/>
                    <a:pt x="183" y="101"/>
                    <a:pt x="184" y="101"/>
                  </a:cubicBezTo>
                  <a:cubicBezTo>
                    <a:pt x="186" y="103"/>
                    <a:pt x="191" y="102"/>
                    <a:pt x="193" y="100"/>
                  </a:cubicBezTo>
                  <a:cubicBezTo>
                    <a:pt x="200" y="95"/>
                    <a:pt x="204" y="97"/>
                    <a:pt x="209" y="102"/>
                  </a:cubicBezTo>
                  <a:cubicBezTo>
                    <a:pt x="216" y="108"/>
                    <a:pt x="221" y="119"/>
                    <a:pt x="219" y="128"/>
                  </a:cubicBezTo>
                  <a:cubicBezTo>
                    <a:pt x="218" y="134"/>
                    <a:pt x="216" y="143"/>
                    <a:pt x="206" y="141"/>
                  </a:cubicBezTo>
                  <a:cubicBezTo>
                    <a:pt x="205" y="141"/>
                    <a:pt x="205" y="141"/>
                    <a:pt x="205" y="141"/>
                  </a:cubicBezTo>
                  <a:cubicBezTo>
                    <a:pt x="200" y="141"/>
                    <a:pt x="199" y="140"/>
                    <a:pt x="193" y="143"/>
                  </a:cubicBezTo>
                  <a:cubicBezTo>
                    <a:pt x="187" y="146"/>
                    <a:pt x="168" y="153"/>
                    <a:pt x="159" y="150"/>
                  </a:cubicBezTo>
                  <a:cubicBezTo>
                    <a:pt x="157" y="149"/>
                    <a:pt x="155" y="147"/>
                    <a:pt x="155" y="146"/>
                  </a:cubicBezTo>
                  <a:cubicBezTo>
                    <a:pt x="152" y="140"/>
                    <a:pt x="149" y="138"/>
                    <a:pt x="148" y="138"/>
                  </a:cubicBezTo>
                  <a:cubicBezTo>
                    <a:pt x="148" y="138"/>
                    <a:pt x="148" y="138"/>
                    <a:pt x="147" y="138"/>
                  </a:cubicBezTo>
                  <a:cubicBezTo>
                    <a:pt x="147" y="139"/>
                    <a:pt x="147" y="140"/>
                    <a:pt x="146" y="141"/>
                  </a:cubicBezTo>
                  <a:cubicBezTo>
                    <a:pt x="145" y="142"/>
                    <a:pt x="144" y="143"/>
                    <a:pt x="143" y="144"/>
                  </a:cubicBezTo>
                  <a:cubicBezTo>
                    <a:pt x="140" y="147"/>
                    <a:pt x="138" y="149"/>
                    <a:pt x="136" y="149"/>
                  </a:cubicBezTo>
                  <a:cubicBezTo>
                    <a:pt x="134" y="162"/>
                    <a:pt x="129" y="175"/>
                    <a:pt x="120" y="177"/>
                  </a:cubicBezTo>
                  <a:cubicBezTo>
                    <a:pt x="117" y="177"/>
                    <a:pt x="114" y="179"/>
                    <a:pt x="111" y="181"/>
                  </a:cubicBezTo>
                  <a:cubicBezTo>
                    <a:pt x="107" y="184"/>
                    <a:pt x="102" y="187"/>
                    <a:pt x="95" y="187"/>
                  </a:cubicBezTo>
                  <a:cubicBezTo>
                    <a:pt x="91" y="187"/>
                    <a:pt x="89" y="188"/>
                    <a:pt x="86" y="188"/>
                  </a:cubicBezTo>
                  <a:cubicBezTo>
                    <a:pt x="79" y="189"/>
                    <a:pt x="72" y="190"/>
                    <a:pt x="68" y="184"/>
                  </a:cubicBezTo>
                  <a:cubicBezTo>
                    <a:pt x="67" y="183"/>
                    <a:pt x="67" y="182"/>
                    <a:pt x="66" y="181"/>
                  </a:cubicBezTo>
                  <a:cubicBezTo>
                    <a:pt x="64" y="178"/>
                    <a:pt x="62" y="174"/>
                    <a:pt x="59" y="174"/>
                  </a:cubicBezTo>
                  <a:cubicBezTo>
                    <a:pt x="59" y="174"/>
                    <a:pt x="57" y="174"/>
                    <a:pt x="54" y="178"/>
                  </a:cubicBezTo>
                  <a:cubicBezTo>
                    <a:pt x="54" y="179"/>
                    <a:pt x="54" y="179"/>
                    <a:pt x="54" y="179"/>
                  </a:cubicBezTo>
                  <a:cubicBezTo>
                    <a:pt x="54" y="179"/>
                    <a:pt x="54" y="179"/>
                    <a:pt x="54" y="179"/>
                  </a:cubicBezTo>
                  <a:cubicBezTo>
                    <a:pt x="51" y="181"/>
                    <a:pt x="48" y="190"/>
                    <a:pt x="47" y="193"/>
                  </a:cubicBezTo>
                  <a:cubicBezTo>
                    <a:pt x="45" y="199"/>
                    <a:pt x="45" y="199"/>
                    <a:pt x="45" y="199"/>
                  </a:cubicBezTo>
                  <a:cubicBezTo>
                    <a:pt x="42" y="193"/>
                    <a:pt x="42" y="193"/>
                    <a:pt x="42" y="193"/>
                  </a:cubicBezTo>
                  <a:cubicBezTo>
                    <a:pt x="39" y="185"/>
                    <a:pt x="36" y="181"/>
                    <a:pt x="33" y="181"/>
                  </a:cubicBezTo>
                  <a:cubicBezTo>
                    <a:pt x="31" y="180"/>
                    <a:pt x="28" y="181"/>
                    <a:pt x="24" y="184"/>
                  </a:cubicBezTo>
                  <a:cubicBezTo>
                    <a:pt x="18" y="188"/>
                    <a:pt x="12" y="196"/>
                    <a:pt x="8" y="201"/>
                  </a:cubicBezTo>
                  <a:cubicBezTo>
                    <a:pt x="5" y="204"/>
                    <a:pt x="3" y="206"/>
                    <a:pt x="1" y="207"/>
                  </a:cubicBezTo>
                  <a:cubicBezTo>
                    <a:pt x="0" y="208"/>
                    <a:pt x="0" y="209"/>
                    <a:pt x="0" y="209"/>
                  </a:cubicBezTo>
                  <a:cubicBezTo>
                    <a:pt x="0" y="210"/>
                    <a:pt x="1" y="210"/>
                    <a:pt x="4" y="209"/>
                  </a:cubicBezTo>
                  <a:cubicBezTo>
                    <a:pt x="10" y="208"/>
                    <a:pt x="15" y="212"/>
                    <a:pt x="17" y="216"/>
                  </a:cubicBezTo>
                  <a:cubicBezTo>
                    <a:pt x="19" y="220"/>
                    <a:pt x="18" y="223"/>
                    <a:pt x="15" y="225"/>
                  </a:cubicBezTo>
                  <a:cubicBezTo>
                    <a:pt x="11" y="228"/>
                    <a:pt x="8" y="232"/>
                    <a:pt x="8" y="234"/>
                  </a:cubicBezTo>
                  <a:cubicBezTo>
                    <a:pt x="8" y="234"/>
                    <a:pt x="8" y="234"/>
                    <a:pt x="8" y="234"/>
                  </a:cubicBezTo>
                  <a:cubicBezTo>
                    <a:pt x="13" y="237"/>
                    <a:pt x="15" y="246"/>
                    <a:pt x="14" y="250"/>
                  </a:cubicBezTo>
                  <a:cubicBezTo>
                    <a:pt x="18" y="254"/>
                    <a:pt x="22" y="257"/>
                    <a:pt x="25" y="257"/>
                  </a:cubicBezTo>
                  <a:cubicBezTo>
                    <a:pt x="25" y="257"/>
                    <a:pt x="26" y="256"/>
                    <a:pt x="27" y="255"/>
                  </a:cubicBezTo>
                  <a:cubicBezTo>
                    <a:pt x="28" y="254"/>
                    <a:pt x="28" y="254"/>
                    <a:pt x="28" y="254"/>
                  </a:cubicBezTo>
                  <a:cubicBezTo>
                    <a:pt x="31" y="249"/>
                    <a:pt x="34" y="244"/>
                    <a:pt x="39" y="243"/>
                  </a:cubicBezTo>
                  <a:cubicBezTo>
                    <a:pt x="41" y="242"/>
                    <a:pt x="44" y="243"/>
                    <a:pt x="46" y="244"/>
                  </a:cubicBezTo>
                  <a:cubicBezTo>
                    <a:pt x="50" y="247"/>
                    <a:pt x="50" y="247"/>
                    <a:pt x="53" y="244"/>
                  </a:cubicBezTo>
                  <a:cubicBezTo>
                    <a:pt x="53" y="244"/>
                    <a:pt x="54" y="243"/>
                    <a:pt x="55" y="242"/>
                  </a:cubicBezTo>
                  <a:cubicBezTo>
                    <a:pt x="58" y="239"/>
                    <a:pt x="62" y="238"/>
                    <a:pt x="65" y="238"/>
                  </a:cubicBezTo>
                  <a:cubicBezTo>
                    <a:pt x="68" y="238"/>
                    <a:pt x="71" y="241"/>
                    <a:pt x="74" y="244"/>
                  </a:cubicBezTo>
                  <a:cubicBezTo>
                    <a:pt x="75" y="246"/>
                    <a:pt x="75" y="246"/>
                    <a:pt x="75" y="246"/>
                  </a:cubicBezTo>
                  <a:cubicBezTo>
                    <a:pt x="82" y="254"/>
                    <a:pt x="92" y="267"/>
                    <a:pt x="84" y="274"/>
                  </a:cubicBezTo>
                  <a:cubicBezTo>
                    <a:pt x="78" y="279"/>
                    <a:pt x="77" y="286"/>
                    <a:pt x="76" y="296"/>
                  </a:cubicBezTo>
                  <a:cubicBezTo>
                    <a:pt x="76" y="297"/>
                    <a:pt x="76" y="297"/>
                    <a:pt x="76" y="297"/>
                  </a:cubicBezTo>
                  <a:cubicBezTo>
                    <a:pt x="75" y="308"/>
                    <a:pt x="70" y="324"/>
                    <a:pt x="64" y="329"/>
                  </a:cubicBezTo>
                  <a:cubicBezTo>
                    <a:pt x="58" y="334"/>
                    <a:pt x="58" y="336"/>
                    <a:pt x="58" y="336"/>
                  </a:cubicBezTo>
                  <a:cubicBezTo>
                    <a:pt x="58" y="336"/>
                    <a:pt x="59" y="337"/>
                    <a:pt x="61" y="337"/>
                  </a:cubicBezTo>
                  <a:cubicBezTo>
                    <a:pt x="67" y="339"/>
                    <a:pt x="68" y="344"/>
                    <a:pt x="69" y="346"/>
                  </a:cubicBezTo>
                  <a:cubicBezTo>
                    <a:pt x="69" y="349"/>
                    <a:pt x="70" y="350"/>
                    <a:pt x="72" y="350"/>
                  </a:cubicBezTo>
                  <a:cubicBezTo>
                    <a:pt x="80" y="351"/>
                    <a:pt x="83" y="355"/>
                    <a:pt x="84" y="362"/>
                  </a:cubicBezTo>
                  <a:cubicBezTo>
                    <a:pt x="84" y="363"/>
                    <a:pt x="85" y="364"/>
                    <a:pt x="86" y="365"/>
                  </a:cubicBezTo>
                  <a:cubicBezTo>
                    <a:pt x="88" y="367"/>
                    <a:pt x="92" y="368"/>
                    <a:pt x="93" y="368"/>
                  </a:cubicBezTo>
                  <a:cubicBezTo>
                    <a:pt x="95" y="367"/>
                    <a:pt x="96" y="368"/>
                    <a:pt x="97" y="369"/>
                  </a:cubicBezTo>
                  <a:cubicBezTo>
                    <a:pt x="98" y="370"/>
                    <a:pt x="98" y="372"/>
                    <a:pt x="97" y="377"/>
                  </a:cubicBezTo>
                  <a:cubicBezTo>
                    <a:pt x="96" y="379"/>
                    <a:pt x="96" y="382"/>
                    <a:pt x="95" y="386"/>
                  </a:cubicBezTo>
                  <a:cubicBezTo>
                    <a:pt x="93" y="397"/>
                    <a:pt x="89" y="411"/>
                    <a:pt x="85" y="419"/>
                  </a:cubicBezTo>
                  <a:cubicBezTo>
                    <a:pt x="87" y="423"/>
                    <a:pt x="90" y="426"/>
                    <a:pt x="94" y="427"/>
                  </a:cubicBezTo>
                  <a:cubicBezTo>
                    <a:pt x="97" y="427"/>
                    <a:pt x="101" y="426"/>
                    <a:pt x="104" y="423"/>
                  </a:cubicBezTo>
                  <a:cubicBezTo>
                    <a:pt x="108" y="418"/>
                    <a:pt x="112" y="416"/>
                    <a:pt x="114" y="415"/>
                  </a:cubicBezTo>
                  <a:cubicBezTo>
                    <a:pt x="118" y="413"/>
                    <a:pt x="119" y="412"/>
                    <a:pt x="120" y="409"/>
                  </a:cubicBezTo>
                  <a:cubicBezTo>
                    <a:pt x="121" y="401"/>
                    <a:pt x="127" y="393"/>
                    <a:pt x="133" y="393"/>
                  </a:cubicBezTo>
                  <a:cubicBezTo>
                    <a:pt x="135" y="392"/>
                    <a:pt x="138" y="394"/>
                    <a:pt x="139" y="396"/>
                  </a:cubicBezTo>
                  <a:cubicBezTo>
                    <a:pt x="139" y="397"/>
                    <a:pt x="142" y="397"/>
                    <a:pt x="145" y="397"/>
                  </a:cubicBezTo>
                  <a:cubicBezTo>
                    <a:pt x="149" y="396"/>
                    <a:pt x="157" y="396"/>
                    <a:pt x="158" y="405"/>
                  </a:cubicBezTo>
                  <a:cubicBezTo>
                    <a:pt x="159" y="411"/>
                    <a:pt x="162" y="414"/>
                    <a:pt x="164" y="414"/>
                  </a:cubicBezTo>
                  <a:cubicBezTo>
                    <a:pt x="164" y="414"/>
                    <a:pt x="164" y="414"/>
                    <a:pt x="164" y="413"/>
                  </a:cubicBezTo>
                  <a:cubicBezTo>
                    <a:pt x="165" y="409"/>
                    <a:pt x="167" y="406"/>
                    <a:pt x="170" y="406"/>
                  </a:cubicBezTo>
                  <a:cubicBezTo>
                    <a:pt x="172" y="406"/>
                    <a:pt x="177" y="406"/>
                    <a:pt x="180" y="416"/>
                  </a:cubicBezTo>
                  <a:cubicBezTo>
                    <a:pt x="183" y="424"/>
                    <a:pt x="185" y="425"/>
                    <a:pt x="185" y="425"/>
                  </a:cubicBezTo>
                  <a:cubicBezTo>
                    <a:pt x="185" y="425"/>
                    <a:pt x="186" y="424"/>
                    <a:pt x="186" y="423"/>
                  </a:cubicBezTo>
                  <a:cubicBezTo>
                    <a:pt x="188" y="419"/>
                    <a:pt x="190" y="417"/>
                    <a:pt x="193" y="417"/>
                  </a:cubicBezTo>
                  <a:cubicBezTo>
                    <a:pt x="196" y="417"/>
                    <a:pt x="199" y="419"/>
                    <a:pt x="201" y="422"/>
                  </a:cubicBezTo>
                  <a:cubicBezTo>
                    <a:pt x="202" y="424"/>
                    <a:pt x="203" y="424"/>
                    <a:pt x="203" y="425"/>
                  </a:cubicBezTo>
                  <a:cubicBezTo>
                    <a:pt x="204" y="424"/>
                    <a:pt x="206" y="423"/>
                    <a:pt x="208" y="421"/>
                  </a:cubicBezTo>
                  <a:cubicBezTo>
                    <a:pt x="209" y="419"/>
                    <a:pt x="209" y="419"/>
                    <a:pt x="209" y="419"/>
                  </a:cubicBezTo>
                  <a:cubicBezTo>
                    <a:pt x="211" y="417"/>
                    <a:pt x="213" y="416"/>
                    <a:pt x="214" y="414"/>
                  </a:cubicBezTo>
                  <a:cubicBezTo>
                    <a:pt x="216" y="413"/>
                    <a:pt x="218" y="411"/>
                    <a:pt x="218" y="410"/>
                  </a:cubicBezTo>
                  <a:cubicBezTo>
                    <a:pt x="218" y="410"/>
                    <a:pt x="218" y="409"/>
                    <a:pt x="216" y="408"/>
                  </a:cubicBezTo>
                  <a:cubicBezTo>
                    <a:pt x="212" y="403"/>
                    <a:pt x="210" y="400"/>
                    <a:pt x="211" y="397"/>
                  </a:cubicBezTo>
                  <a:cubicBezTo>
                    <a:pt x="212" y="393"/>
                    <a:pt x="217" y="393"/>
                    <a:pt x="219" y="393"/>
                  </a:cubicBezTo>
                  <a:cubicBezTo>
                    <a:pt x="226" y="393"/>
                    <a:pt x="227" y="393"/>
                    <a:pt x="232" y="389"/>
                  </a:cubicBezTo>
                  <a:cubicBezTo>
                    <a:pt x="234" y="388"/>
                    <a:pt x="237" y="387"/>
                    <a:pt x="240" y="386"/>
                  </a:cubicBezTo>
                  <a:cubicBezTo>
                    <a:pt x="243" y="384"/>
                    <a:pt x="247" y="383"/>
                    <a:pt x="248" y="381"/>
                  </a:cubicBezTo>
                  <a:cubicBezTo>
                    <a:pt x="252" y="373"/>
                    <a:pt x="259" y="372"/>
                    <a:pt x="262" y="372"/>
                  </a:cubicBezTo>
                  <a:cubicBezTo>
                    <a:pt x="266" y="372"/>
                    <a:pt x="268" y="371"/>
                    <a:pt x="270" y="369"/>
                  </a:cubicBezTo>
                  <a:cubicBezTo>
                    <a:pt x="271" y="366"/>
                    <a:pt x="275" y="366"/>
                    <a:pt x="278" y="366"/>
                  </a:cubicBezTo>
                  <a:cubicBezTo>
                    <a:pt x="279" y="367"/>
                    <a:pt x="280" y="367"/>
                    <a:pt x="281" y="367"/>
                  </a:cubicBezTo>
                  <a:cubicBezTo>
                    <a:pt x="281" y="366"/>
                    <a:pt x="281" y="366"/>
                    <a:pt x="280" y="363"/>
                  </a:cubicBezTo>
                  <a:cubicBezTo>
                    <a:pt x="278" y="354"/>
                    <a:pt x="279" y="344"/>
                    <a:pt x="283" y="339"/>
                  </a:cubicBezTo>
                  <a:cubicBezTo>
                    <a:pt x="285" y="336"/>
                    <a:pt x="287" y="336"/>
                    <a:pt x="288" y="336"/>
                  </a:cubicBezTo>
                  <a:cubicBezTo>
                    <a:pt x="289" y="336"/>
                    <a:pt x="290" y="336"/>
                    <a:pt x="292" y="336"/>
                  </a:cubicBezTo>
                  <a:cubicBezTo>
                    <a:pt x="298" y="335"/>
                    <a:pt x="306" y="334"/>
                    <a:pt x="310" y="339"/>
                  </a:cubicBezTo>
                  <a:cubicBezTo>
                    <a:pt x="311" y="340"/>
                    <a:pt x="312" y="342"/>
                    <a:pt x="311" y="345"/>
                  </a:cubicBezTo>
                  <a:cubicBezTo>
                    <a:pt x="311" y="345"/>
                    <a:pt x="311" y="345"/>
                    <a:pt x="311" y="345"/>
                  </a:cubicBezTo>
                  <a:cubicBezTo>
                    <a:pt x="311" y="345"/>
                    <a:pt x="311" y="345"/>
                    <a:pt x="311" y="345"/>
                  </a:cubicBezTo>
                  <a:cubicBezTo>
                    <a:pt x="311" y="347"/>
                    <a:pt x="311" y="347"/>
                    <a:pt x="311" y="348"/>
                  </a:cubicBezTo>
                  <a:cubicBezTo>
                    <a:pt x="312" y="349"/>
                    <a:pt x="315" y="350"/>
                    <a:pt x="324" y="350"/>
                  </a:cubicBezTo>
                  <a:cubicBezTo>
                    <a:pt x="326" y="350"/>
                    <a:pt x="328" y="350"/>
                    <a:pt x="329" y="350"/>
                  </a:cubicBezTo>
                  <a:cubicBezTo>
                    <a:pt x="334" y="350"/>
                    <a:pt x="337" y="350"/>
                    <a:pt x="339" y="352"/>
                  </a:cubicBezTo>
                  <a:cubicBezTo>
                    <a:pt x="340" y="353"/>
                    <a:pt x="340" y="355"/>
                    <a:pt x="340" y="356"/>
                  </a:cubicBezTo>
                  <a:cubicBezTo>
                    <a:pt x="339" y="362"/>
                    <a:pt x="339" y="363"/>
                    <a:pt x="340" y="364"/>
                  </a:cubicBezTo>
                  <a:cubicBezTo>
                    <a:pt x="340" y="364"/>
                    <a:pt x="340" y="364"/>
                    <a:pt x="341" y="363"/>
                  </a:cubicBezTo>
                  <a:cubicBezTo>
                    <a:pt x="343" y="362"/>
                    <a:pt x="345" y="362"/>
                    <a:pt x="346" y="363"/>
                  </a:cubicBezTo>
                  <a:cubicBezTo>
                    <a:pt x="349" y="364"/>
                    <a:pt x="350" y="367"/>
                    <a:pt x="351" y="370"/>
                  </a:cubicBezTo>
                  <a:cubicBezTo>
                    <a:pt x="351" y="370"/>
                    <a:pt x="352" y="372"/>
                    <a:pt x="352" y="372"/>
                  </a:cubicBezTo>
                  <a:cubicBezTo>
                    <a:pt x="353" y="371"/>
                    <a:pt x="354" y="370"/>
                    <a:pt x="355" y="369"/>
                  </a:cubicBezTo>
                  <a:cubicBezTo>
                    <a:pt x="358" y="366"/>
                    <a:pt x="360" y="363"/>
                    <a:pt x="366" y="363"/>
                  </a:cubicBezTo>
                  <a:cubicBezTo>
                    <a:pt x="368" y="363"/>
                    <a:pt x="368" y="363"/>
                    <a:pt x="368" y="363"/>
                  </a:cubicBezTo>
                  <a:cubicBezTo>
                    <a:pt x="371" y="363"/>
                    <a:pt x="376" y="363"/>
                    <a:pt x="378" y="362"/>
                  </a:cubicBezTo>
                  <a:cubicBezTo>
                    <a:pt x="378" y="361"/>
                    <a:pt x="378" y="360"/>
                    <a:pt x="378" y="359"/>
                  </a:cubicBezTo>
                  <a:cubicBezTo>
                    <a:pt x="375" y="350"/>
                    <a:pt x="379" y="337"/>
                    <a:pt x="389" y="334"/>
                  </a:cubicBezTo>
                  <a:cubicBezTo>
                    <a:pt x="398" y="330"/>
                    <a:pt x="401" y="333"/>
                    <a:pt x="404" y="339"/>
                  </a:cubicBezTo>
                  <a:cubicBezTo>
                    <a:pt x="405" y="340"/>
                    <a:pt x="405" y="340"/>
                    <a:pt x="405" y="340"/>
                  </a:cubicBezTo>
                  <a:cubicBezTo>
                    <a:pt x="408" y="344"/>
                    <a:pt x="410" y="345"/>
                    <a:pt x="411" y="345"/>
                  </a:cubicBezTo>
                  <a:cubicBezTo>
                    <a:pt x="412" y="344"/>
                    <a:pt x="413" y="343"/>
                    <a:pt x="414" y="340"/>
                  </a:cubicBezTo>
                  <a:cubicBezTo>
                    <a:pt x="415" y="334"/>
                    <a:pt x="417" y="329"/>
                    <a:pt x="421" y="326"/>
                  </a:cubicBezTo>
                  <a:cubicBezTo>
                    <a:pt x="424" y="324"/>
                    <a:pt x="427" y="323"/>
                    <a:pt x="430" y="324"/>
                  </a:cubicBezTo>
                  <a:cubicBezTo>
                    <a:pt x="431" y="324"/>
                    <a:pt x="431" y="324"/>
                    <a:pt x="432" y="320"/>
                  </a:cubicBezTo>
                  <a:cubicBezTo>
                    <a:pt x="433" y="318"/>
                    <a:pt x="434" y="313"/>
                    <a:pt x="439" y="313"/>
                  </a:cubicBezTo>
                  <a:cubicBezTo>
                    <a:pt x="441" y="313"/>
                    <a:pt x="442" y="312"/>
                    <a:pt x="443" y="310"/>
                  </a:cubicBezTo>
                  <a:cubicBezTo>
                    <a:pt x="445" y="307"/>
                    <a:pt x="448" y="304"/>
                    <a:pt x="453" y="304"/>
                  </a:cubicBezTo>
                  <a:cubicBezTo>
                    <a:pt x="459" y="303"/>
                    <a:pt x="462" y="302"/>
                    <a:pt x="462" y="302"/>
                  </a:cubicBezTo>
                  <a:cubicBezTo>
                    <a:pt x="462" y="302"/>
                    <a:pt x="467" y="300"/>
                    <a:pt x="467" y="300"/>
                  </a:cubicBezTo>
                  <a:cubicBezTo>
                    <a:pt x="465" y="306"/>
                    <a:pt x="465" y="306"/>
                    <a:pt x="465" y="306"/>
                  </a:cubicBezTo>
                  <a:cubicBezTo>
                    <a:pt x="465" y="307"/>
                    <a:pt x="464" y="309"/>
                    <a:pt x="465" y="31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39" name="Freeform 12">
              <a:extLst>
                <a:ext uri="{FF2B5EF4-FFF2-40B4-BE49-F238E27FC236}">
                  <a16:creationId xmlns:a16="http://schemas.microsoft.com/office/drawing/2014/main" id="{B1477A26-14D3-4D4D-95B8-E73AE2484472}"/>
                </a:ext>
              </a:extLst>
            </p:cNvPr>
            <p:cNvSpPr>
              <a:spLocks/>
            </p:cNvSpPr>
            <p:nvPr/>
          </p:nvSpPr>
          <p:spPr bwMode="auto">
            <a:xfrm>
              <a:off x="3447992" y="3875988"/>
              <a:ext cx="1473563" cy="1304466"/>
            </a:xfrm>
            <a:custGeom>
              <a:avLst/>
              <a:gdLst>
                <a:gd name="T0" fmla="*/ 649 w 859"/>
                <a:gd name="T1" fmla="*/ 599 h 761"/>
                <a:gd name="T2" fmla="*/ 694 w 859"/>
                <a:gd name="T3" fmla="*/ 560 h 761"/>
                <a:gd name="T4" fmla="*/ 651 w 859"/>
                <a:gd name="T5" fmla="*/ 546 h 761"/>
                <a:gd name="T6" fmla="*/ 690 w 859"/>
                <a:gd name="T7" fmla="*/ 490 h 761"/>
                <a:gd name="T8" fmla="*/ 647 w 859"/>
                <a:gd name="T9" fmla="*/ 465 h 761"/>
                <a:gd name="T10" fmla="*/ 648 w 859"/>
                <a:gd name="T11" fmla="*/ 395 h 761"/>
                <a:gd name="T12" fmla="*/ 645 w 859"/>
                <a:gd name="T13" fmla="*/ 356 h 761"/>
                <a:gd name="T14" fmla="*/ 708 w 859"/>
                <a:gd name="T15" fmla="*/ 354 h 761"/>
                <a:gd name="T16" fmla="*/ 767 w 859"/>
                <a:gd name="T17" fmla="*/ 359 h 761"/>
                <a:gd name="T18" fmla="*/ 817 w 859"/>
                <a:gd name="T19" fmla="*/ 301 h 761"/>
                <a:gd name="T20" fmla="*/ 856 w 859"/>
                <a:gd name="T21" fmla="*/ 215 h 761"/>
                <a:gd name="T22" fmla="*/ 812 w 859"/>
                <a:gd name="T23" fmla="*/ 186 h 761"/>
                <a:gd name="T24" fmla="*/ 786 w 859"/>
                <a:gd name="T25" fmla="*/ 168 h 761"/>
                <a:gd name="T26" fmla="*/ 746 w 859"/>
                <a:gd name="T27" fmla="*/ 152 h 761"/>
                <a:gd name="T28" fmla="*/ 700 w 859"/>
                <a:gd name="T29" fmla="*/ 147 h 761"/>
                <a:gd name="T30" fmla="*/ 665 w 859"/>
                <a:gd name="T31" fmla="*/ 131 h 761"/>
                <a:gd name="T32" fmla="*/ 653 w 859"/>
                <a:gd name="T33" fmla="*/ 132 h 761"/>
                <a:gd name="T34" fmla="*/ 608 w 859"/>
                <a:gd name="T35" fmla="*/ 149 h 761"/>
                <a:gd name="T36" fmla="*/ 529 w 859"/>
                <a:gd name="T37" fmla="*/ 131 h 761"/>
                <a:gd name="T38" fmla="*/ 525 w 859"/>
                <a:gd name="T39" fmla="*/ 83 h 761"/>
                <a:gd name="T40" fmla="*/ 480 w 859"/>
                <a:gd name="T41" fmla="*/ 49 h 761"/>
                <a:gd name="T42" fmla="*/ 428 w 859"/>
                <a:gd name="T43" fmla="*/ 6 h 761"/>
                <a:gd name="T44" fmla="*/ 399 w 859"/>
                <a:gd name="T45" fmla="*/ 26 h 761"/>
                <a:gd name="T46" fmla="*/ 370 w 859"/>
                <a:gd name="T47" fmla="*/ 34 h 761"/>
                <a:gd name="T48" fmla="*/ 380 w 859"/>
                <a:gd name="T49" fmla="*/ 86 h 761"/>
                <a:gd name="T50" fmla="*/ 339 w 859"/>
                <a:gd name="T51" fmla="*/ 105 h 761"/>
                <a:gd name="T52" fmla="*/ 298 w 859"/>
                <a:gd name="T53" fmla="*/ 143 h 761"/>
                <a:gd name="T54" fmla="*/ 242 w 859"/>
                <a:gd name="T55" fmla="*/ 184 h 761"/>
                <a:gd name="T56" fmla="*/ 209 w 859"/>
                <a:gd name="T57" fmla="*/ 152 h 761"/>
                <a:gd name="T58" fmla="*/ 195 w 859"/>
                <a:gd name="T59" fmla="*/ 121 h 761"/>
                <a:gd name="T60" fmla="*/ 171 w 859"/>
                <a:gd name="T61" fmla="*/ 142 h 761"/>
                <a:gd name="T62" fmla="*/ 121 w 859"/>
                <a:gd name="T63" fmla="*/ 111 h 761"/>
                <a:gd name="T64" fmla="*/ 68 w 859"/>
                <a:gd name="T65" fmla="*/ 40 h 761"/>
                <a:gd name="T66" fmla="*/ 29 w 859"/>
                <a:gd name="T67" fmla="*/ 34 h 761"/>
                <a:gd name="T68" fmla="*/ 10 w 859"/>
                <a:gd name="T69" fmla="*/ 33 h 761"/>
                <a:gd name="T70" fmla="*/ 27 w 859"/>
                <a:gd name="T71" fmla="*/ 75 h 761"/>
                <a:gd name="T72" fmla="*/ 12 w 859"/>
                <a:gd name="T73" fmla="*/ 142 h 761"/>
                <a:gd name="T74" fmla="*/ 62 w 859"/>
                <a:gd name="T75" fmla="*/ 177 h 761"/>
                <a:gd name="T76" fmla="*/ 102 w 859"/>
                <a:gd name="T77" fmla="*/ 252 h 761"/>
                <a:gd name="T78" fmla="*/ 89 w 859"/>
                <a:gd name="T79" fmla="*/ 275 h 761"/>
                <a:gd name="T80" fmla="*/ 119 w 859"/>
                <a:gd name="T81" fmla="*/ 372 h 761"/>
                <a:gd name="T82" fmla="*/ 121 w 859"/>
                <a:gd name="T83" fmla="*/ 443 h 761"/>
                <a:gd name="T84" fmla="*/ 126 w 859"/>
                <a:gd name="T85" fmla="*/ 514 h 761"/>
                <a:gd name="T86" fmla="*/ 156 w 859"/>
                <a:gd name="T87" fmla="*/ 509 h 761"/>
                <a:gd name="T88" fmla="*/ 203 w 859"/>
                <a:gd name="T89" fmla="*/ 562 h 761"/>
                <a:gd name="T90" fmla="*/ 233 w 859"/>
                <a:gd name="T91" fmla="*/ 589 h 761"/>
                <a:gd name="T92" fmla="*/ 286 w 859"/>
                <a:gd name="T93" fmla="*/ 649 h 761"/>
                <a:gd name="T94" fmla="*/ 319 w 859"/>
                <a:gd name="T95" fmla="*/ 712 h 761"/>
                <a:gd name="T96" fmla="*/ 343 w 859"/>
                <a:gd name="T97" fmla="*/ 761 h 761"/>
                <a:gd name="T98" fmla="*/ 388 w 859"/>
                <a:gd name="T99" fmla="*/ 731 h 761"/>
                <a:gd name="T100" fmla="*/ 416 w 859"/>
                <a:gd name="T101" fmla="*/ 733 h 761"/>
                <a:gd name="T102" fmla="*/ 427 w 859"/>
                <a:gd name="T103" fmla="*/ 653 h 761"/>
                <a:gd name="T104" fmla="*/ 445 w 859"/>
                <a:gd name="T105" fmla="*/ 622 h 761"/>
                <a:gd name="T106" fmla="*/ 474 w 859"/>
                <a:gd name="T107" fmla="*/ 586 h 761"/>
                <a:gd name="T108" fmla="*/ 481 w 859"/>
                <a:gd name="T109" fmla="*/ 551 h 761"/>
                <a:gd name="T110" fmla="*/ 497 w 859"/>
                <a:gd name="T111" fmla="*/ 532 h 761"/>
                <a:gd name="T112" fmla="*/ 528 w 859"/>
                <a:gd name="T113" fmla="*/ 514 h 761"/>
                <a:gd name="T114" fmla="*/ 547 w 859"/>
                <a:gd name="T115" fmla="*/ 547 h 761"/>
                <a:gd name="T116" fmla="*/ 567 w 859"/>
                <a:gd name="T117" fmla="*/ 584 h 761"/>
                <a:gd name="T118" fmla="*/ 593 w 859"/>
                <a:gd name="T119" fmla="*/ 572 h 761"/>
                <a:gd name="T120" fmla="*/ 620 w 859"/>
                <a:gd name="T121" fmla="*/ 58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9" h="761">
                  <a:moveTo>
                    <a:pt x="623" y="598"/>
                  </a:moveTo>
                  <a:cubicBezTo>
                    <a:pt x="626" y="596"/>
                    <a:pt x="629" y="593"/>
                    <a:pt x="631" y="590"/>
                  </a:cubicBezTo>
                  <a:cubicBezTo>
                    <a:pt x="632" y="587"/>
                    <a:pt x="635" y="586"/>
                    <a:pt x="636" y="587"/>
                  </a:cubicBezTo>
                  <a:cubicBezTo>
                    <a:pt x="642" y="587"/>
                    <a:pt x="646" y="595"/>
                    <a:pt x="647" y="598"/>
                  </a:cubicBezTo>
                  <a:cubicBezTo>
                    <a:pt x="647" y="598"/>
                    <a:pt x="648" y="599"/>
                    <a:pt x="649" y="599"/>
                  </a:cubicBezTo>
                  <a:cubicBezTo>
                    <a:pt x="655" y="601"/>
                    <a:pt x="672" y="596"/>
                    <a:pt x="679" y="593"/>
                  </a:cubicBezTo>
                  <a:cubicBezTo>
                    <a:pt x="685" y="589"/>
                    <a:pt x="688" y="589"/>
                    <a:pt x="693" y="590"/>
                  </a:cubicBezTo>
                  <a:cubicBezTo>
                    <a:pt x="695" y="590"/>
                    <a:pt x="695" y="590"/>
                    <a:pt x="695" y="590"/>
                  </a:cubicBezTo>
                  <a:cubicBezTo>
                    <a:pt x="698" y="591"/>
                    <a:pt x="700" y="590"/>
                    <a:pt x="702" y="581"/>
                  </a:cubicBezTo>
                  <a:cubicBezTo>
                    <a:pt x="704" y="573"/>
                    <a:pt x="698" y="564"/>
                    <a:pt x="694" y="560"/>
                  </a:cubicBezTo>
                  <a:cubicBezTo>
                    <a:pt x="689" y="555"/>
                    <a:pt x="688" y="555"/>
                    <a:pt x="684" y="558"/>
                  </a:cubicBezTo>
                  <a:cubicBezTo>
                    <a:pt x="680" y="561"/>
                    <a:pt x="674" y="562"/>
                    <a:pt x="670" y="560"/>
                  </a:cubicBezTo>
                  <a:cubicBezTo>
                    <a:pt x="667" y="558"/>
                    <a:pt x="665" y="556"/>
                    <a:pt x="666" y="553"/>
                  </a:cubicBezTo>
                  <a:cubicBezTo>
                    <a:pt x="666" y="550"/>
                    <a:pt x="663" y="549"/>
                    <a:pt x="655" y="547"/>
                  </a:cubicBezTo>
                  <a:cubicBezTo>
                    <a:pt x="654" y="547"/>
                    <a:pt x="652" y="547"/>
                    <a:pt x="651" y="546"/>
                  </a:cubicBezTo>
                  <a:cubicBezTo>
                    <a:pt x="649" y="546"/>
                    <a:pt x="647" y="545"/>
                    <a:pt x="646" y="542"/>
                  </a:cubicBezTo>
                  <a:cubicBezTo>
                    <a:pt x="642" y="536"/>
                    <a:pt x="644" y="526"/>
                    <a:pt x="645" y="521"/>
                  </a:cubicBezTo>
                  <a:cubicBezTo>
                    <a:pt x="648" y="510"/>
                    <a:pt x="671" y="506"/>
                    <a:pt x="674" y="505"/>
                  </a:cubicBezTo>
                  <a:cubicBezTo>
                    <a:pt x="683" y="504"/>
                    <a:pt x="690" y="509"/>
                    <a:pt x="696" y="516"/>
                  </a:cubicBezTo>
                  <a:cubicBezTo>
                    <a:pt x="695" y="505"/>
                    <a:pt x="694" y="492"/>
                    <a:pt x="690" y="490"/>
                  </a:cubicBezTo>
                  <a:cubicBezTo>
                    <a:pt x="681" y="487"/>
                    <a:pt x="675" y="486"/>
                    <a:pt x="672" y="490"/>
                  </a:cubicBezTo>
                  <a:cubicBezTo>
                    <a:pt x="668" y="493"/>
                    <a:pt x="664" y="495"/>
                    <a:pt x="660" y="494"/>
                  </a:cubicBezTo>
                  <a:cubicBezTo>
                    <a:pt x="657" y="493"/>
                    <a:pt x="655" y="491"/>
                    <a:pt x="654" y="488"/>
                  </a:cubicBezTo>
                  <a:cubicBezTo>
                    <a:pt x="654" y="486"/>
                    <a:pt x="653" y="484"/>
                    <a:pt x="652" y="482"/>
                  </a:cubicBezTo>
                  <a:cubicBezTo>
                    <a:pt x="650" y="478"/>
                    <a:pt x="647" y="472"/>
                    <a:pt x="647" y="465"/>
                  </a:cubicBezTo>
                  <a:cubicBezTo>
                    <a:pt x="647" y="456"/>
                    <a:pt x="646" y="455"/>
                    <a:pt x="640" y="455"/>
                  </a:cubicBezTo>
                  <a:cubicBezTo>
                    <a:pt x="631" y="455"/>
                    <a:pt x="616" y="450"/>
                    <a:pt x="613" y="434"/>
                  </a:cubicBezTo>
                  <a:cubicBezTo>
                    <a:pt x="611" y="421"/>
                    <a:pt x="617" y="418"/>
                    <a:pt x="626" y="414"/>
                  </a:cubicBezTo>
                  <a:cubicBezTo>
                    <a:pt x="628" y="413"/>
                    <a:pt x="629" y="413"/>
                    <a:pt x="632" y="412"/>
                  </a:cubicBezTo>
                  <a:cubicBezTo>
                    <a:pt x="644" y="405"/>
                    <a:pt x="648" y="401"/>
                    <a:pt x="648" y="395"/>
                  </a:cubicBezTo>
                  <a:cubicBezTo>
                    <a:pt x="648" y="387"/>
                    <a:pt x="641" y="382"/>
                    <a:pt x="637" y="380"/>
                  </a:cubicBezTo>
                  <a:cubicBezTo>
                    <a:pt x="636" y="380"/>
                    <a:pt x="634" y="378"/>
                    <a:pt x="633" y="376"/>
                  </a:cubicBezTo>
                  <a:cubicBezTo>
                    <a:pt x="633" y="373"/>
                    <a:pt x="635" y="371"/>
                    <a:pt x="637" y="369"/>
                  </a:cubicBezTo>
                  <a:cubicBezTo>
                    <a:pt x="638" y="367"/>
                    <a:pt x="640" y="365"/>
                    <a:pt x="642" y="363"/>
                  </a:cubicBezTo>
                  <a:cubicBezTo>
                    <a:pt x="643" y="361"/>
                    <a:pt x="644" y="358"/>
                    <a:pt x="645" y="356"/>
                  </a:cubicBezTo>
                  <a:cubicBezTo>
                    <a:pt x="648" y="351"/>
                    <a:pt x="649" y="347"/>
                    <a:pt x="653" y="346"/>
                  </a:cubicBezTo>
                  <a:cubicBezTo>
                    <a:pt x="656" y="345"/>
                    <a:pt x="658" y="346"/>
                    <a:pt x="661" y="347"/>
                  </a:cubicBezTo>
                  <a:cubicBezTo>
                    <a:pt x="665" y="350"/>
                    <a:pt x="670" y="351"/>
                    <a:pt x="675" y="352"/>
                  </a:cubicBezTo>
                  <a:cubicBezTo>
                    <a:pt x="681" y="353"/>
                    <a:pt x="687" y="354"/>
                    <a:pt x="692" y="358"/>
                  </a:cubicBezTo>
                  <a:cubicBezTo>
                    <a:pt x="700" y="363"/>
                    <a:pt x="704" y="359"/>
                    <a:pt x="708" y="354"/>
                  </a:cubicBezTo>
                  <a:cubicBezTo>
                    <a:pt x="710" y="352"/>
                    <a:pt x="712" y="351"/>
                    <a:pt x="714" y="352"/>
                  </a:cubicBezTo>
                  <a:cubicBezTo>
                    <a:pt x="718" y="353"/>
                    <a:pt x="722" y="358"/>
                    <a:pt x="725" y="367"/>
                  </a:cubicBezTo>
                  <a:cubicBezTo>
                    <a:pt x="726" y="370"/>
                    <a:pt x="734" y="373"/>
                    <a:pt x="743" y="374"/>
                  </a:cubicBezTo>
                  <a:cubicBezTo>
                    <a:pt x="753" y="375"/>
                    <a:pt x="761" y="373"/>
                    <a:pt x="763" y="369"/>
                  </a:cubicBezTo>
                  <a:cubicBezTo>
                    <a:pt x="764" y="366"/>
                    <a:pt x="765" y="363"/>
                    <a:pt x="767" y="359"/>
                  </a:cubicBezTo>
                  <a:cubicBezTo>
                    <a:pt x="772" y="345"/>
                    <a:pt x="776" y="335"/>
                    <a:pt x="781" y="332"/>
                  </a:cubicBezTo>
                  <a:cubicBezTo>
                    <a:pt x="778" y="310"/>
                    <a:pt x="785" y="304"/>
                    <a:pt x="792" y="303"/>
                  </a:cubicBezTo>
                  <a:cubicBezTo>
                    <a:pt x="794" y="303"/>
                    <a:pt x="798" y="303"/>
                    <a:pt x="802" y="303"/>
                  </a:cubicBezTo>
                  <a:cubicBezTo>
                    <a:pt x="807" y="303"/>
                    <a:pt x="816" y="304"/>
                    <a:pt x="817" y="302"/>
                  </a:cubicBezTo>
                  <a:cubicBezTo>
                    <a:pt x="817" y="301"/>
                    <a:pt x="817" y="301"/>
                    <a:pt x="817" y="301"/>
                  </a:cubicBezTo>
                  <a:cubicBezTo>
                    <a:pt x="825" y="270"/>
                    <a:pt x="834" y="250"/>
                    <a:pt x="844" y="243"/>
                  </a:cubicBezTo>
                  <a:cubicBezTo>
                    <a:pt x="854" y="235"/>
                    <a:pt x="859" y="224"/>
                    <a:pt x="859" y="218"/>
                  </a:cubicBezTo>
                  <a:cubicBezTo>
                    <a:pt x="859" y="216"/>
                    <a:pt x="858" y="216"/>
                    <a:pt x="858" y="216"/>
                  </a:cubicBezTo>
                  <a:cubicBezTo>
                    <a:pt x="858" y="216"/>
                    <a:pt x="858" y="216"/>
                    <a:pt x="858" y="216"/>
                  </a:cubicBezTo>
                  <a:cubicBezTo>
                    <a:pt x="856" y="215"/>
                    <a:pt x="856" y="215"/>
                    <a:pt x="856" y="215"/>
                  </a:cubicBezTo>
                  <a:cubicBezTo>
                    <a:pt x="849" y="214"/>
                    <a:pt x="841" y="212"/>
                    <a:pt x="840" y="207"/>
                  </a:cubicBezTo>
                  <a:cubicBezTo>
                    <a:pt x="840" y="204"/>
                    <a:pt x="827" y="190"/>
                    <a:pt x="819" y="188"/>
                  </a:cubicBezTo>
                  <a:cubicBezTo>
                    <a:pt x="817" y="187"/>
                    <a:pt x="815" y="187"/>
                    <a:pt x="813" y="186"/>
                  </a:cubicBezTo>
                  <a:cubicBezTo>
                    <a:pt x="813" y="186"/>
                    <a:pt x="813" y="186"/>
                    <a:pt x="813" y="186"/>
                  </a:cubicBezTo>
                  <a:cubicBezTo>
                    <a:pt x="812" y="186"/>
                    <a:pt x="812" y="186"/>
                    <a:pt x="812" y="186"/>
                  </a:cubicBezTo>
                  <a:cubicBezTo>
                    <a:pt x="807" y="184"/>
                    <a:pt x="807" y="184"/>
                    <a:pt x="807" y="184"/>
                  </a:cubicBezTo>
                  <a:cubicBezTo>
                    <a:pt x="807" y="184"/>
                    <a:pt x="807" y="184"/>
                    <a:pt x="807" y="184"/>
                  </a:cubicBezTo>
                  <a:cubicBezTo>
                    <a:pt x="803" y="182"/>
                    <a:pt x="798" y="178"/>
                    <a:pt x="796" y="172"/>
                  </a:cubicBezTo>
                  <a:cubicBezTo>
                    <a:pt x="795" y="167"/>
                    <a:pt x="792" y="167"/>
                    <a:pt x="788" y="167"/>
                  </a:cubicBezTo>
                  <a:cubicBezTo>
                    <a:pt x="788" y="168"/>
                    <a:pt x="787" y="168"/>
                    <a:pt x="786" y="168"/>
                  </a:cubicBezTo>
                  <a:cubicBezTo>
                    <a:pt x="783" y="168"/>
                    <a:pt x="781" y="163"/>
                    <a:pt x="779" y="158"/>
                  </a:cubicBezTo>
                  <a:cubicBezTo>
                    <a:pt x="778" y="155"/>
                    <a:pt x="777" y="152"/>
                    <a:pt x="776" y="150"/>
                  </a:cubicBezTo>
                  <a:cubicBezTo>
                    <a:pt x="774" y="152"/>
                    <a:pt x="773" y="154"/>
                    <a:pt x="772" y="156"/>
                  </a:cubicBezTo>
                  <a:cubicBezTo>
                    <a:pt x="769" y="161"/>
                    <a:pt x="766" y="167"/>
                    <a:pt x="759" y="166"/>
                  </a:cubicBezTo>
                  <a:cubicBezTo>
                    <a:pt x="753" y="166"/>
                    <a:pt x="746" y="163"/>
                    <a:pt x="746" y="152"/>
                  </a:cubicBezTo>
                  <a:cubicBezTo>
                    <a:pt x="746" y="145"/>
                    <a:pt x="745" y="141"/>
                    <a:pt x="742" y="139"/>
                  </a:cubicBezTo>
                  <a:cubicBezTo>
                    <a:pt x="741" y="137"/>
                    <a:pt x="739" y="137"/>
                    <a:pt x="737" y="137"/>
                  </a:cubicBezTo>
                  <a:cubicBezTo>
                    <a:pt x="735" y="137"/>
                    <a:pt x="734" y="137"/>
                    <a:pt x="732" y="137"/>
                  </a:cubicBezTo>
                  <a:cubicBezTo>
                    <a:pt x="725" y="137"/>
                    <a:pt x="719" y="137"/>
                    <a:pt x="715" y="143"/>
                  </a:cubicBezTo>
                  <a:cubicBezTo>
                    <a:pt x="711" y="148"/>
                    <a:pt x="705" y="148"/>
                    <a:pt x="700" y="147"/>
                  </a:cubicBezTo>
                  <a:cubicBezTo>
                    <a:pt x="697" y="147"/>
                    <a:pt x="693" y="147"/>
                    <a:pt x="691" y="148"/>
                  </a:cubicBezTo>
                  <a:cubicBezTo>
                    <a:pt x="686" y="152"/>
                    <a:pt x="681" y="155"/>
                    <a:pt x="677" y="154"/>
                  </a:cubicBezTo>
                  <a:cubicBezTo>
                    <a:pt x="675" y="153"/>
                    <a:pt x="673" y="152"/>
                    <a:pt x="672" y="150"/>
                  </a:cubicBezTo>
                  <a:cubicBezTo>
                    <a:pt x="671" y="148"/>
                    <a:pt x="670" y="147"/>
                    <a:pt x="669" y="145"/>
                  </a:cubicBezTo>
                  <a:cubicBezTo>
                    <a:pt x="666" y="142"/>
                    <a:pt x="662" y="137"/>
                    <a:pt x="665" y="131"/>
                  </a:cubicBezTo>
                  <a:cubicBezTo>
                    <a:pt x="667" y="127"/>
                    <a:pt x="667" y="125"/>
                    <a:pt x="667" y="125"/>
                  </a:cubicBezTo>
                  <a:cubicBezTo>
                    <a:pt x="667" y="125"/>
                    <a:pt x="665" y="124"/>
                    <a:pt x="664" y="124"/>
                  </a:cubicBezTo>
                  <a:cubicBezTo>
                    <a:pt x="660" y="124"/>
                    <a:pt x="655" y="129"/>
                    <a:pt x="654" y="131"/>
                  </a:cubicBezTo>
                  <a:cubicBezTo>
                    <a:pt x="654" y="132"/>
                    <a:pt x="654" y="132"/>
                    <a:pt x="654" y="132"/>
                  </a:cubicBezTo>
                  <a:cubicBezTo>
                    <a:pt x="653" y="132"/>
                    <a:pt x="653" y="132"/>
                    <a:pt x="653" y="132"/>
                  </a:cubicBezTo>
                  <a:cubicBezTo>
                    <a:pt x="650" y="133"/>
                    <a:pt x="647" y="136"/>
                    <a:pt x="644" y="138"/>
                  </a:cubicBezTo>
                  <a:cubicBezTo>
                    <a:pt x="640" y="142"/>
                    <a:pt x="636" y="146"/>
                    <a:pt x="631" y="145"/>
                  </a:cubicBezTo>
                  <a:cubicBezTo>
                    <a:pt x="630" y="144"/>
                    <a:pt x="629" y="144"/>
                    <a:pt x="628" y="143"/>
                  </a:cubicBezTo>
                  <a:cubicBezTo>
                    <a:pt x="625" y="142"/>
                    <a:pt x="623" y="140"/>
                    <a:pt x="622" y="138"/>
                  </a:cubicBezTo>
                  <a:cubicBezTo>
                    <a:pt x="616" y="141"/>
                    <a:pt x="610" y="146"/>
                    <a:pt x="608" y="149"/>
                  </a:cubicBezTo>
                  <a:cubicBezTo>
                    <a:pt x="603" y="153"/>
                    <a:pt x="589" y="154"/>
                    <a:pt x="572" y="154"/>
                  </a:cubicBezTo>
                  <a:cubicBezTo>
                    <a:pt x="569" y="154"/>
                    <a:pt x="566" y="154"/>
                    <a:pt x="564" y="154"/>
                  </a:cubicBezTo>
                  <a:cubicBezTo>
                    <a:pt x="555" y="155"/>
                    <a:pt x="549" y="150"/>
                    <a:pt x="546" y="146"/>
                  </a:cubicBezTo>
                  <a:cubicBezTo>
                    <a:pt x="544" y="145"/>
                    <a:pt x="543" y="144"/>
                    <a:pt x="542" y="143"/>
                  </a:cubicBezTo>
                  <a:cubicBezTo>
                    <a:pt x="539" y="142"/>
                    <a:pt x="530" y="137"/>
                    <a:pt x="529" y="131"/>
                  </a:cubicBezTo>
                  <a:cubicBezTo>
                    <a:pt x="529" y="128"/>
                    <a:pt x="529" y="125"/>
                    <a:pt x="532" y="122"/>
                  </a:cubicBezTo>
                  <a:cubicBezTo>
                    <a:pt x="539" y="116"/>
                    <a:pt x="539" y="115"/>
                    <a:pt x="535" y="111"/>
                  </a:cubicBezTo>
                  <a:cubicBezTo>
                    <a:pt x="534" y="109"/>
                    <a:pt x="533" y="108"/>
                    <a:pt x="532" y="107"/>
                  </a:cubicBezTo>
                  <a:cubicBezTo>
                    <a:pt x="529" y="104"/>
                    <a:pt x="526" y="102"/>
                    <a:pt x="528" y="96"/>
                  </a:cubicBezTo>
                  <a:cubicBezTo>
                    <a:pt x="530" y="89"/>
                    <a:pt x="530" y="86"/>
                    <a:pt x="525" y="83"/>
                  </a:cubicBezTo>
                  <a:cubicBezTo>
                    <a:pt x="518" y="77"/>
                    <a:pt x="518" y="71"/>
                    <a:pt x="518" y="62"/>
                  </a:cubicBezTo>
                  <a:cubicBezTo>
                    <a:pt x="518" y="59"/>
                    <a:pt x="517" y="59"/>
                    <a:pt x="517" y="59"/>
                  </a:cubicBezTo>
                  <a:cubicBezTo>
                    <a:pt x="514" y="56"/>
                    <a:pt x="504" y="60"/>
                    <a:pt x="501" y="61"/>
                  </a:cubicBezTo>
                  <a:cubicBezTo>
                    <a:pt x="496" y="63"/>
                    <a:pt x="492" y="63"/>
                    <a:pt x="488" y="61"/>
                  </a:cubicBezTo>
                  <a:cubicBezTo>
                    <a:pt x="484" y="59"/>
                    <a:pt x="481" y="54"/>
                    <a:pt x="480" y="49"/>
                  </a:cubicBezTo>
                  <a:cubicBezTo>
                    <a:pt x="479" y="45"/>
                    <a:pt x="478" y="43"/>
                    <a:pt x="477" y="41"/>
                  </a:cubicBezTo>
                  <a:cubicBezTo>
                    <a:pt x="473" y="47"/>
                    <a:pt x="464" y="53"/>
                    <a:pt x="454" y="54"/>
                  </a:cubicBezTo>
                  <a:cubicBezTo>
                    <a:pt x="451" y="54"/>
                    <a:pt x="449" y="53"/>
                    <a:pt x="447" y="51"/>
                  </a:cubicBezTo>
                  <a:cubicBezTo>
                    <a:pt x="441" y="45"/>
                    <a:pt x="439" y="32"/>
                    <a:pt x="439" y="23"/>
                  </a:cubicBezTo>
                  <a:cubicBezTo>
                    <a:pt x="440" y="14"/>
                    <a:pt x="436" y="11"/>
                    <a:pt x="428" y="6"/>
                  </a:cubicBezTo>
                  <a:cubicBezTo>
                    <a:pt x="426" y="5"/>
                    <a:pt x="425" y="4"/>
                    <a:pt x="423" y="2"/>
                  </a:cubicBezTo>
                  <a:cubicBezTo>
                    <a:pt x="420" y="0"/>
                    <a:pt x="418" y="1"/>
                    <a:pt x="417" y="2"/>
                  </a:cubicBezTo>
                  <a:cubicBezTo>
                    <a:pt x="412" y="4"/>
                    <a:pt x="408" y="13"/>
                    <a:pt x="408" y="18"/>
                  </a:cubicBezTo>
                  <a:cubicBezTo>
                    <a:pt x="408" y="20"/>
                    <a:pt x="408" y="23"/>
                    <a:pt x="406" y="25"/>
                  </a:cubicBezTo>
                  <a:cubicBezTo>
                    <a:pt x="404" y="27"/>
                    <a:pt x="401" y="26"/>
                    <a:pt x="399" y="26"/>
                  </a:cubicBezTo>
                  <a:cubicBezTo>
                    <a:pt x="398" y="25"/>
                    <a:pt x="397" y="25"/>
                    <a:pt x="396" y="25"/>
                  </a:cubicBezTo>
                  <a:cubicBezTo>
                    <a:pt x="392" y="25"/>
                    <a:pt x="391" y="25"/>
                    <a:pt x="389" y="29"/>
                  </a:cubicBezTo>
                  <a:cubicBezTo>
                    <a:pt x="386" y="35"/>
                    <a:pt x="380" y="34"/>
                    <a:pt x="376" y="33"/>
                  </a:cubicBezTo>
                  <a:cubicBezTo>
                    <a:pt x="375" y="33"/>
                    <a:pt x="374" y="33"/>
                    <a:pt x="373" y="33"/>
                  </a:cubicBezTo>
                  <a:cubicBezTo>
                    <a:pt x="372" y="32"/>
                    <a:pt x="371" y="33"/>
                    <a:pt x="370" y="34"/>
                  </a:cubicBezTo>
                  <a:cubicBezTo>
                    <a:pt x="369" y="36"/>
                    <a:pt x="370" y="39"/>
                    <a:pt x="372" y="41"/>
                  </a:cubicBezTo>
                  <a:cubicBezTo>
                    <a:pt x="375" y="44"/>
                    <a:pt x="377" y="48"/>
                    <a:pt x="379" y="53"/>
                  </a:cubicBezTo>
                  <a:cubicBezTo>
                    <a:pt x="381" y="58"/>
                    <a:pt x="384" y="64"/>
                    <a:pt x="387" y="67"/>
                  </a:cubicBezTo>
                  <a:cubicBezTo>
                    <a:pt x="391" y="71"/>
                    <a:pt x="393" y="75"/>
                    <a:pt x="391" y="79"/>
                  </a:cubicBezTo>
                  <a:cubicBezTo>
                    <a:pt x="389" y="83"/>
                    <a:pt x="385" y="86"/>
                    <a:pt x="380" y="86"/>
                  </a:cubicBezTo>
                  <a:cubicBezTo>
                    <a:pt x="374" y="86"/>
                    <a:pt x="368" y="90"/>
                    <a:pt x="366" y="95"/>
                  </a:cubicBezTo>
                  <a:cubicBezTo>
                    <a:pt x="364" y="101"/>
                    <a:pt x="360" y="103"/>
                    <a:pt x="355" y="105"/>
                  </a:cubicBezTo>
                  <a:cubicBezTo>
                    <a:pt x="353" y="106"/>
                    <a:pt x="351" y="107"/>
                    <a:pt x="349" y="109"/>
                  </a:cubicBezTo>
                  <a:cubicBezTo>
                    <a:pt x="347" y="110"/>
                    <a:pt x="344" y="111"/>
                    <a:pt x="343" y="110"/>
                  </a:cubicBezTo>
                  <a:cubicBezTo>
                    <a:pt x="341" y="109"/>
                    <a:pt x="340" y="107"/>
                    <a:pt x="339" y="105"/>
                  </a:cubicBezTo>
                  <a:cubicBezTo>
                    <a:pt x="333" y="108"/>
                    <a:pt x="328" y="110"/>
                    <a:pt x="324" y="108"/>
                  </a:cubicBezTo>
                  <a:cubicBezTo>
                    <a:pt x="321" y="107"/>
                    <a:pt x="321" y="107"/>
                    <a:pt x="321" y="107"/>
                  </a:cubicBezTo>
                  <a:cubicBezTo>
                    <a:pt x="314" y="104"/>
                    <a:pt x="304" y="100"/>
                    <a:pt x="297" y="107"/>
                  </a:cubicBezTo>
                  <a:cubicBezTo>
                    <a:pt x="287" y="116"/>
                    <a:pt x="289" y="122"/>
                    <a:pt x="293" y="126"/>
                  </a:cubicBezTo>
                  <a:cubicBezTo>
                    <a:pt x="298" y="132"/>
                    <a:pt x="299" y="139"/>
                    <a:pt x="298" y="143"/>
                  </a:cubicBezTo>
                  <a:cubicBezTo>
                    <a:pt x="297" y="146"/>
                    <a:pt x="296" y="149"/>
                    <a:pt x="293" y="150"/>
                  </a:cubicBezTo>
                  <a:cubicBezTo>
                    <a:pt x="293" y="150"/>
                    <a:pt x="272" y="161"/>
                    <a:pt x="263" y="154"/>
                  </a:cubicBezTo>
                  <a:cubicBezTo>
                    <a:pt x="262" y="153"/>
                    <a:pt x="260" y="152"/>
                    <a:pt x="258" y="153"/>
                  </a:cubicBezTo>
                  <a:cubicBezTo>
                    <a:pt x="256" y="155"/>
                    <a:pt x="254" y="158"/>
                    <a:pt x="254" y="163"/>
                  </a:cubicBezTo>
                  <a:cubicBezTo>
                    <a:pt x="254" y="171"/>
                    <a:pt x="248" y="184"/>
                    <a:pt x="242" y="184"/>
                  </a:cubicBezTo>
                  <a:cubicBezTo>
                    <a:pt x="239" y="184"/>
                    <a:pt x="237" y="181"/>
                    <a:pt x="237" y="174"/>
                  </a:cubicBezTo>
                  <a:cubicBezTo>
                    <a:pt x="237" y="167"/>
                    <a:pt x="237" y="167"/>
                    <a:pt x="237" y="167"/>
                  </a:cubicBezTo>
                  <a:cubicBezTo>
                    <a:pt x="236" y="159"/>
                    <a:pt x="236" y="143"/>
                    <a:pt x="233" y="142"/>
                  </a:cubicBezTo>
                  <a:cubicBezTo>
                    <a:pt x="233" y="142"/>
                    <a:pt x="232" y="142"/>
                    <a:pt x="231" y="143"/>
                  </a:cubicBezTo>
                  <a:cubicBezTo>
                    <a:pt x="220" y="154"/>
                    <a:pt x="209" y="152"/>
                    <a:pt x="209" y="152"/>
                  </a:cubicBezTo>
                  <a:cubicBezTo>
                    <a:pt x="206" y="152"/>
                    <a:pt x="206" y="152"/>
                    <a:pt x="206" y="152"/>
                  </a:cubicBezTo>
                  <a:cubicBezTo>
                    <a:pt x="207" y="149"/>
                    <a:pt x="207" y="149"/>
                    <a:pt x="207" y="149"/>
                  </a:cubicBezTo>
                  <a:cubicBezTo>
                    <a:pt x="211" y="136"/>
                    <a:pt x="208" y="134"/>
                    <a:pt x="205" y="130"/>
                  </a:cubicBezTo>
                  <a:cubicBezTo>
                    <a:pt x="203" y="129"/>
                    <a:pt x="202" y="127"/>
                    <a:pt x="201" y="125"/>
                  </a:cubicBezTo>
                  <a:cubicBezTo>
                    <a:pt x="199" y="123"/>
                    <a:pt x="197" y="121"/>
                    <a:pt x="195" y="121"/>
                  </a:cubicBezTo>
                  <a:cubicBezTo>
                    <a:pt x="193" y="120"/>
                    <a:pt x="191" y="122"/>
                    <a:pt x="187" y="124"/>
                  </a:cubicBezTo>
                  <a:cubicBezTo>
                    <a:pt x="187" y="126"/>
                    <a:pt x="187" y="130"/>
                    <a:pt x="187" y="133"/>
                  </a:cubicBezTo>
                  <a:cubicBezTo>
                    <a:pt x="186" y="140"/>
                    <a:pt x="186" y="146"/>
                    <a:pt x="183" y="148"/>
                  </a:cubicBezTo>
                  <a:cubicBezTo>
                    <a:pt x="182" y="148"/>
                    <a:pt x="180" y="148"/>
                    <a:pt x="178" y="147"/>
                  </a:cubicBezTo>
                  <a:cubicBezTo>
                    <a:pt x="176" y="146"/>
                    <a:pt x="174" y="144"/>
                    <a:pt x="171" y="142"/>
                  </a:cubicBezTo>
                  <a:cubicBezTo>
                    <a:pt x="165" y="137"/>
                    <a:pt x="156" y="131"/>
                    <a:pt x="149" y="130"/>
                  </a:cubicBezTo>
                  <a:cubicBezTo>
                    <a:pt x="144" y="129"/>
                    <a:pt x="141" y="125"/>
                    <a:pt x="139" y="122"/>
                  </a:cubicBezTo>
                  <a:cubicBezTo>
                    <a:pt x="136" y="117"/>
                    <a:pt x="133" y="112"/>
                    <a:pt x="121" y="111"/>
                  </a:cubicBezTo>
                  <a:cubicBezTo>
                    <a:pt x="121" y="111"/>
                    <a:pt x="121" y="111"/>
                    <a:pt x="121" y="111"/>
                  </a:cubicBezTo>
                  <a:cubicBezTo>
                    <a:pt x="121" y="111"/>
                    <a:pt x="121" y="111"/>
                    <a:pt x="121" y="111"/>
                  </a:cubicBezTo>
                  <a:cubicBezTo>
                    <a:pt x="107" y="108"/>
                    <a:pt x="107" y="94"/>
                    <a:pt x="107" y="81"/>
                  </a:cubicBezTo>
                  <a:cubicBezTo>
                    <a:pt x="107" y="75"/>
                    <a:pt x="105" y="70"/>
                    <a:pt x="102" y="65"/>
                  </a:cubicBezTo>
                  <a:cubicBezTo>
                    <a:pt x="99" y="61"/>
                    <a:pt x="96" y="56"/>
                    <a:pt x="95" y="49"/>
                  </a:cubicBezTo>
                  <a:cubicBezTo>
                    <a:pt x="93" y="38"/>
                    <a:pt x="70" y="40"/>
                    <a:pt x="70" y="40"/>
                  </a:cubicBezTo>
                  <a:cubicBezTo>
                    <a:pt x="68" y="40"/>
                    <a:pt x="68" y="40"/>
                    <a:pt x="68" y="40"/>
                  </a:cubicBezTo>
                  <a:cubicBezTo>
                    <a:pt x="67" y="38"/>
                    <a:pt x="67" y="38"/>
                    <a:pt x="67" y="38"/>
                  </a:cubicBezTo>
                  <a:cubicBezTo>
                    <a:pt x="66" y="32"/>
                    <a:pt x="64" y="30"/>
                    <a:pt x="63" y="29"/>
                  </a:cubicBezTo>
                  <a:cubicBezTo>
                    <a:pt x="61" y="29"/>
                    <a:pt x="58" y="30"/>
                    <a:pt x="54" y="33"/>
                  </a:cubicBezTo>
                  <a:cubicBezTo>
                    <a:pt x="43" y="40"/>
                    <a:pt x="37" y="43"/>
                    <a:pt x="33" y="41"/>
                  </a:cubicBezTo>
                  <a:cubicBezTo>
                    <a:pt x="31" y="40"/>
                    <a:pt x="29" y="38"/>
                    <a:pt x="29" y="34"/>
                  </a:cubicBezTo>
                  <a:cubicBezTo>
                    <a:pt x="29" y="31"/>
                    <a:pt x="29" y="28"/>
                    <a:pt x="29" y="25"/>
                  </a:cubicBezTo>
                  <a:cubicBezTo>
                    <a:pt x="30" y="24"/>
                    <a:pt x="30" y="23"/>
                    <a:pt x="30" y="22"/>
                  </a:cubicBezTo>
                  <a:cubicBezTo>
                    <a:pt x="29" y="23"/>
                    <a:pt x="29" y="23"/>
                    <a:pt x="29" y="23"/>
                  </a:cubicBezTo>
                  <a:cubicBezTo>
                    <a:pt x="28" y="23"/>
                    <a:pt x="28" y="23"/>
                    <a:pt x="28" y="23"/>
                  </a:cubicBezTo>
                  <a:cubicBezTo>
                    <a:pt x="20" y="31"/>
                    <a:pt x="18" y="33"/>
                    <a:pt x="10" y="33"/>
                  </a:cubicBezTo>
                  <a:cubicBezTo>
                    <a:pt x="7" y="33"/>
                    <a:pt x="7" y="33"/>
                    <a:pt x="7" y="37"/>
                  </a:cubicBezTo>
                  <a:cubicBezTo>
                    <a:pt x="7" y="38"/>
                    <a:pt x="7" y="40"/>
                    <a:pt x="7" y="42"/>
                  </a:cubicBezTo>
                  <a:cubicBezTo>
                    <a:pt x="6" y="49"/>
                    <a:pt x="10" y="57"/>
                    <a:pt x="14" y="59"/>
                  </a:cubicBezTo>
                  <a:cubicBezTo>
                    <a:pt x="15" y="60"/>
                    <a:pt x="17" y="61"/>
                    <a:pt x="18" y="61"/>
                  </a:cubicBezTo>
                  <a:cubicBezTo>
                    <a:pt x="23" y="64"/>
                    <a:pt x="29" y="67"/>
                    <a:pt x="27" y="75"/>
                  </a:cubicBezTo>
                  <a:cubicBezTo>
                    <a:pt x="26" y="82"/>
                    <a:pt x="18" y="92"/>
                    <a:pt x="14" y="93"/>
                  </a:cubicBezTo>
                  <a:cubicBezTo>
                    <a:pt x="13" y="94"/>
                    <a:pt x="13" y="98"/>
                    <a:pt x="13" y="105"/>
                  </a:cubicBezTo>
                  <a:cubicBezTo>
                    <a:pt x="13" y="111"/>
                    <a:pt x="12" y="116"/>
                    <a:pt x="5" y="119"/>
                  </a:cubicBezTo>
                  <a:cubicBezTo>
                    <a:pt x="0" y="121"/>
                    <a:pt x="1" y="128"/>
                    <a:pt x="3" y="134"/>
                  </a:cubicBezTo>
                  <a:cubicBezTo>
                    <a:pt x="6" y="141"/>
                    <a:pt x="7" y="141"/>
                    <a:pt x="12" y="142"/>
                  </a:cubicBezTo>
                  <a:cubicBezTo>
                    <a:pt x="14" y="142"/>
                    <a:pt x="17" y="144"/>
                    <a:pt x="19" y="146"/>
                  </a:cubicBezTo>
                  <a:cubicBezTo>
                    <a:pt x="22" y="149"/>
                    <a:pt x="24" y="153"/>
                    <a:pt x="26" y="156"/>
                  </a:cubicBezTo>
                  <a:cubicBezTo>
                    <a:pt x="31" y="156"/>
                    <a:pt x="35" y="157"/>
                    <a:pt x="39" y="158"/>
                  </a:cubicBezTo>
                  <a:cubicBezTo>
                    <a:pt x="41" y="159"/>
                    <a:pt x="43" y="159"/>
                    <a:pt x="44" y="160"/>
                  </a:cubicBezTo>
                  <a:cubicBezTo>
                    <a:pt x="52" y="161"/>
                    <a:pt x="61" y="168"/>
                    <a:pt x="62" y="177"/>
                  </a:cubicBezTo>
                  <a:cubicBezTo>
                    <a:pt x="63" y="183"/>
                    <a:pt x="70" y="194"/>
                    <a:pt x="78" y="201"/>
                  </a:cubicBezTo>
                  <a:cubicBezTo>
                    <a:pt x="83" y="206"/>
                    <a:pt x="83" y="214"/>
                    <a:pt x="83" y="222"/>
                  </a:cubicBezTo>
                  <a:cubicBezTo>
                    <a:pt x="83" y="226"/>
                    <a:pt x="83" y="231"/>
                    <a:pt x="85" y="234"/>
                  </a:cubicBezTo>
                  <a:cubicBezTo>
                    <a:pt x="87" y="242"/>
                    <a:pt x="92" y="245"/>
                    <a:pt x="98" y="249"/>
                  </a:cubicBezTo>
                  <a:cubicBezTo>
                    <a:pt x="99" y="250"/>
                    <a:pt x="100" y="251"/>
                    <a:pt x="102" y="252"/>
                  </a:cubicBezTo>
                  <a:cubicBezTo>
                    <a:pt x="109" y="258"/>
                    <a:pt x="109" y="268"/>
                    <a:pt x="109" y="274"/>
                  </a:cubicBezTo>
                  <a:cubicBezTo>
                    <a:pt x="109" y="276"/>
                    <a:pt x="108" y="278"/>
                    <a:pt x="107" y="278"/>
                  </a:cubicBezTo>
                  <a:cubicBezTo>
                    <a:pt x="105" y="280"/>
                    <a:pt x="102" y="278"/>
                    <a:pt x="98" y="277"/>
                  </a:cubicBezTo>
                  <a:cubicBezTo>
                    <a:pt x="95" y="276"/>
                    <a:pt x="92" y="275"/>
                    <a:pt x="90" y="275"/>
                  </a:cubicBezTo>
                  <a:cubicBezTo>
                    <a:pt x="90" y="275"/>
                    <a:pt x="90" y="275"/>
                    <a:pt x="89" y="275"/>
                  </a:cubicBezTo>
                  <a:cubicBezTo>
                    <a:pt x="88" y="277"/>
                    <a:pt x="91" y="285"/>
                    <a:pt x="94" y="287"/>
                  </a:cubicBezTo>
                  <a:cubicBezTo>
                    <a:pt x="95" y="288"/>
                    <a:pt x="95" y="289"/>
                    <a:pt x="96" y="290"/>
                  </a:cubicBezTo>
                  <a:cubicBezTo>
                    <a:pt x="100" y="293"/>
                    <a:pt x="105" y="297"/>
                    <a:pt x="105" y="305"/>
                  </a:cubicBezTo>
                  <a:cubicBezTo>
                    <a:pt x="104" y="312"/>
                    <a:pt x="104" y="312"/>
                    <a:pt x="109" y="315"/>
                  </a:cubicBezTo>
                  <a:cubicBezTo>
                    <a:pt x="113" y="318"/>
                    <a:pt x="116" y="332"/>
                    <a:pt x="119" y="372"/>
                  </a:cubicBezTo>
                  <a:cubicBezTo>
                    <a:pt x="119" y="376"/>
                    <a:pt x="120" y="380"/>
                    <a:pt x="120" y="381"/>
                  </a:cubicBezTo>
                  <a:cubicBezTo>
                    <a:pt x="120" y="382"/>
                    <a:pt x="120" y="383"/>
                    <a:pt x="120" y="384"/>
                  </a:cubicBezTo>
                  <a:cubicBezTo>
                    <a:pt x="122" y="389"/>
                    <a:pt x="124" y="399"/>
                    <a:pt x="120" y="409"/>
                  </a:cubicBezTo>
                  <a:cubicBezTo>
                    <a:pt x="116" y="417"/>
                    <a:pt x="118" y="425"/>
                    <a:pt x="120" y="435"/>
                  </a:cubicBezTo>
                  <a:cubicBezTo>
                    <a:pt x="120" y="437"/>
                    <a:pt x="121" y="440"/>
                    <a:pt x="121" y="443"/>
                  </a:cubicBezTo>
                  <a:cubicBezTo>
                    <a:pt x="121" y="444"/>
                    <a:pt x="122" y="445"/>
                    <a:pt x="122" y="446"/>
                  </a:cubicBezTo>
                  <a:cubicBezTo>
                    <a:pt x="122" y="450"/>
                    <a:pt x="121" y="454"/>
                    <a:pt x="120" y="459"/>
                  </a:cubicBezTo>
                  <a:cubicBezTo>
                    <a:pt x="122" y="472"/>
                    <a:pt x="122" y="472"/>
                    <a:pt x="122" y="472"/>
                  </a:cubicBezTo>
                  <a:cubicBezTo>
                    <a:pt x="123" y="480"/>
                    <a:pt x="124" y="488"/>
                    <a:pt x="124" y="495"/>
                  </a:cubicBezTo>
                  <a:cubicBezTo>
                    <a:pt x="125" y="502"/>
                    <a:pt x="125" y="508"/>
                    <a:pt x="126" y="514"/>
                  </a:cubicBezTo>
                  <a:cubicBezTo>
                    <a:pt x="127" y="519"/>
                    <a:pt x="127" y="523"/>
                    <a:pt x="127" y="527"/>
                  </a:cubicBezTo>
                  <a:cubicBezTo>
                    <a:pt x="128" y="533"/>
                    <a:pt x="132" y="549"/>
                    <a:pt x="141" y="555"/>
                  </a:cubicBezTo>
                  <a:cubicBezTo>
                    <a:pt x="140" y="553"/>
                    <a:pt x="140" y="553"/>
                    <a:pt x="140" y="553"/>
                  </a:cubicBezTo>
                  <a:cubicBezTo>
                    <a:pt x="140" y="540"/>
                    <a:pt x="140" y="526"/>
                    <a:pt x="147" y="521"/>
                  </a:cubicBezTo>
                  <a:cubicBezTo>
                    <a:pt x="149" y="519"/>
                    <a:pt x="153" y="514"/>
                    <a:pt x="156" y="509"/>
                  </a:cubicBezTo>
                  <a:cubicBezTo>
                    <a:pt x="162" y="501"/>
                    <a:pt x="165" y="496"/>
                    <a:pt x="169" y="496"/>
                  </a:cubicBezTo>
                  <a:cubicBezTo>
                    <a:pt x="170" y="496"/>
                    <a:pt x="172" y="497"/>
                    <a:pt x="173" y="500"/>
                  </a:cubicBezTo>
                  <a:cubicBezTo>
                    <a:pt x="176" y="508"/>
                    <a:pt x="181" y="519"/>
                    <a:pt x="189" y="523"/>
                  </a:cubicBezTo>
                  <a:cubicBezTo>
                    <a:pt x="196" y="526"/>
                    <a:pt x="202" y="540"/>
                    <a:pt x="204" y="548"/>
                  </a:cubicBezTo>
                  <a:cubicBezTo>
                    <a:pt x="205" y="555"/>
                    <a:pt x="205" y="559"/>
                    <a:pt x="203" y="562"/>
                  </a:cubicBezTo>
                  <a:cubicBezTo>
                    <a:pt x="200" y="564"/>
                    <a:pt x="198" y="568"/>
                    <a:pt x="199" y="570"/>
                  </a:cubicBezTo>
                  <a:cubicBezTo>
                    <a:pt x="199" y="572"/>
                    <a:pt x="200" y="574"/>
                    <a:pt x="202" y="575"/>
                  </a:cubicBezTo>
                  <a:cubicBezTo>
                    <a:pt x="207" y="579"/>
                    <a:pt x="216" y="589"/>
                    <a:pt x="219" y="597"/>
                  </a:cubicBezTo>
                  <a:cubicBezTo>
                    <a:pt x="223" y="594"/>
                    <a:pt x="226" y="593"/>
                    <a:pt x="228" y="592"/>
                  </a:cubicBezTo>
                  <a:cubicBezTo>
                    <a:pt x="231" y="591"/>
                    <a:pt x="233" y="590"/>
                    <a:pt x="233" y="589"/>
                  </a:cubicBezTo>
                  <a:cubicBezTo>
                    <a:pt x="234" y="586"/>
                    <a:pt x="238" y="585"/>
                    <a:pt x="242" y="586"/>
                  </a:cubicBezTo>
                  <a:cubicBezTo>
                    <a:pt x="247" y="586"/>
                    <a:pt x="253" y="589"/>
                    <a:pt x="254" y="594"/>
                  </a:cubicBezTo>
                  <a:cubicBezTo>
                    <a:pt x="255" y="596"/>
                    <a:pt x="257" y="600"/>
                    <a:pt x="259" y="605"/>
                  </a:cubicBezTo>
                  <a:cubicBezTo>
                    <a:pt x="265" y="617"/>
                    <a:pt x="274" y="635"/>
                    <a:pt x="274" y="649"/>
                  </a:cubicBezTo>
                  <a:cubicBezTo>
                    <a:pt x="280" y="648"/>
                    <a:pt x="284" y="647"/>
                    <a:pt x="286" y="649"/>
                  </a:cubicBezTo>
                  <a:cubicBezTo>
                    <a:pt x="289" y="651"/>
                    <a:pt x="289" y="654"/>
                    <a:pt x="289" y="657"/>
                  </a:cubicBezTo>
                  <a:cubicBezTo>
                    <a:pt x="289" y="658"/>
                    <a:pt x="289" y="659"/>
                    <a:pt x="289" y="660"/>
                  </a:cubicBezTo>
                  <a:cubicBezTo>
                    <a:pt x="289" y="665"/>
                    <a:pt x="289" y="666"/>
                    <a:pt x="292" y="669"/>
                  </a:cubicBezTo>
                  <a:cubicBezTo>
                    <a:pt x="297" y="673"/>
                    <a:pt x="309" y="684"/>
                    <a:pt x="310" y="692"/>
                  </a:cubicBezTo>
                  <a:cubicBezTo>
                    <a:pt x="311" y="700"/>
                    <a:pt x="313" y="706"/>
                    <a:pt x="319" y="712"/>
                  </a:cubicBezTo>
                  <a:cubicBezTo>
                    <a:pt x="324" y="717"/>
                    <a:pt x="327" y="724"/>
                    <a:pt x="325" y="729"/>
                  </a:cubicBezTo>
                  <a:cubicBezTo>
                    <a:pt x="325" y="731"/>
                    <a:pt x="323" y="732"/>
                    <a:pt x="321" y="733"/>
                  </a:cubicBezTo>
                  <a:cubicBezTo>
                    <a:pt x="322" y="733"/>
                    <a:pt x="323" y="735"/>
                    <a:pt x="327" y="737"/>
                  </a:cubicBezTo>
                  <a:cubicBezTo>
                    <a:pt x="333" y="742"/>
                    <a:pt x="339" y="746"/>
                    <a:pt x="340" y="754"/>
                  </a:cubicBezTo>
                  <a:cubicBezTo>
                    <a:pt x="341" y="758"/>
                    <a:pt x="342" y="761"/>
                    <a:pt x="343" y="761"/>
                  </a:cubicBezTo>
                  <a:cubicBezTo>
                    <a:pt x="343" y="761"/>
                    <a:pt x="343" y="761"/>
                    <a:pt x="344" y="760"/>
                  </a:cubicBezTo>
                  <a:cubicBezTo>
                    <a:pt x="349" y="752"/>
                    <a:pt x="359" y="749"/>
                    <a:pt x="364" y="749"/>
                  </a:cubicBezTo>
                  <a:cubicBezTo>
                    <a:pt x="364" y="749"/>
                    <a:pt x="365" y="747"/>
                    <a:pt x="366" y="746"/>
                  </a:cubicBezTo>
                  <a:cubicBezTo>
                    <a:pt x="368" y="741"/>
                    <a:pt x="371" y="735"/>
                    <a:pt x="377" y="735"/>
                  </a:cubicBezTo>
                  <a:cubicBezTo>
                    <a:pt x="380" y="735"/>
                    <a:pt x="384" y="733"/>
                    <a:pt x="388" y="731"/>
                  </a:cubicBezTo>
                  <a:cubicBezTo>
                    <a:pt x="392" y="728"/>
                    <a:pt x="397" y="726"/>
                    <a:pt x="401" y="726"/>
                  </a:cubicBezTo>
                  <a:cubicBezTo>
                    <a:pt x="407" y="726"/>
                    <a:pt x="408" y="732"/>
                    <a:pt x="408" y="737"/>
                  </a:cubicBezTo>
                  <a:cubicBezTo>
                    <a:pt x="408" y="739"/>
                    <a:pt x="409" y="740"/>
                    <a:pt x="409" y="741"/>
                  </a:cubicBezTo>
                  <a:cubicBezTo>
                    <a:pt x="409" y="741"/>
                    <a:pt x="409" y="741"/>
                    <a:pt x="409" y="741"/>
                  </a:cubicBezTo>
                  <a:cubicBezTo>
                    <a:pt x="412" y="738"/>
                    <a:pt x="414" y="736"/>
                    <a:pt x="416" y="733"/>
                  </a:cubicBezTo>
                  <a:cubicBezTo>
                    <a:pt x="420" y="729"/>
                    <a:pt x="423" y="725"/>
                    <a:pt x="428" y="723"/>
                  </a:cubicBezTo>
                  <a:cubicBezTo>
                    <a:pt x="434" y="721"/>
                    <a:pt x="438" y="710"/>
                    <a:pt x="434" y="697"/>
                  </a:cubicBezTo>
                  <a:cubicBezTo>
                    <a:pt x="433" y="692"/>
                    <a:pt x="431" y="688"/>
                    <a:pt x="429" y="684"/>
                  </a:cubicBezTo>
                  <a:cubicBezTo>
                    <a:pt x="426" y="677"/>
                    <a:pt x="423" y="672"/>
                    <a:pt x="425" y="663"/>
                  </a:cubicBezTo>
                  <a:cubicBezTo>
                    <a:pt x="425" y="659"/>
                    <a:pt x="426" y="656"/>
                    <a:pt x="427" y="653"/>
                  </a:cubicBezTo>
                  <a:cubicBezTo>
                    <a:pt x="429" y="648"/>
                    <a:pt x="430" y="645"/>
                    <a:pt x="428" y="641"/>
                  </a:cubicBezTo>
                  <a:cubicBezTo>
                    <a:pt x="427" y="638"/>
                    <a:pt x="427" y="635"/>
                    <a:pt x="428" y="633"/>
                  </a:cubicBezTo>
                  <a:cubicBezTo>
                    <a:pt x="430" y="631"/>
                    <a:pt x="432" y="631"/>
                    <a:pt x="435" y="631"/>
                  </a:cubicBezTo>
                  <a:cubicBezTo>
                    <a:pt x="436" y="631"/>
                    <a:pt x="437" y="631"/>
                    <a:pt x="438" y="631"/>
                  </a:cubicBezTo>
                  <a:cubicBezTo>
                    <a:pt x="441" y="630"/>
                    <a:pt x="443" y="628"/>
                    <a:pt x="445" y="622"/>
                  </a:cubicBezTo>
                  <a:cubicBezTo>
                    <a:pt x="446" y="619"/>
                    <a:pt x="448" y="619"/>
                    <a:pt x="451" y="619"/>
                  </a:cubicBezTo>
                  <a:cubicBezTo>
                    <a:pt x="454" y="618"/>
                    <a:pt x="456" y="618"/>
                    <a:pt x="456" y="613"/>
                  </a:cubicBezTo>
                  <a:cubicBezTo>
                    <a:pt x="458" y="601"/>
                    <a:pt x="464" y="599"/>
                    <a:pt x="471" y="599"/>
                  </a:cubicBezTo>
                  <a:cubicBezTo>
                    <a:pt x="474" y="598"/>
                    <a:pt x="474" y="595"/>
                    <a:pt x="474" y="587"/>
                  </a:cubicBezTo>
                  <a:cubicBezTo>
                    <a:pt x="474" y="586"/>
                    <a:pt x="474" y="586"/>
                    <a:pt x="474" y="586"/>
                  </a:cubicBezTo>
                  <a:cubicBezTo>
                    <a:pt x="474" y="584"/>
                    <a:pt x="473" y="582"/>
                    <a:pt x="471" y="580"/>
                  </a:cubicBezTo>
                  <a:cubicBezTo>
                    <a:pt x="468" y="576"/>
                    <a:pt x="465" y="572"/>
                    <a:pt x="468" y="565"/>
                  </a:cubicBezTo>
                  <a:cubicBezTo>
                    <a:pt x="470" y="560"/>
                    <a:pt x="474" y="558"/>
                    <a:pt x="477" y="557"/>
                  </a:cubicBezTo>
                  <a:cubicBezTo>
                    <a:pt x="479" y="555"/>
                    <a:pt x="480" y="555"/>
                    <a:pt x="480" y="553"/>
                  </a:cubicBezTo>
                  <a:cubicBezTo>
                    <a:pt x="481" y="551"/>
                    <a:pt x="481" y="551"/>
                    <a:pt x="481" y="551"/>
                  </a:cubicBezTo>
                  <a:cubicBezTo>
                    <a:pt x="483" y="551"/>
                    <a:pt x="483" y="551"/>
                    <a:pt x="483" y="551"/>
                  </a:cubicBezTo>
                  <a:cubicBezTo>
                    <a:pt x="499" y="552"/>
                    <a:pt x="503" y="550"/>
                    <a:pt x="504" y="550"/>
                  </a:cubicBezTo>
                  <a:cubicBezTo>
                    <a:pt x="504" y="549"/>
                    <a:pt x="505" y="548"/>
                    <a:pt x="505" y="546"/>
                  </a:cubicBezTo>
                  <a:cubicBezTo>
                    <a:pt x="505" y="544"/>
                    <a:pt x="505" y="544"/>
                    <a:pt x="503" y="543"/>
                  </a:cubicBezTo>
                  <a:cubicBezTo>
                    <a:pt x="499" y="541"/>
                    <a:pt x="497" y="535"/>
                    <a:pt x="497" y="532"/>
                  </a:cubicBezTo>
                  <a:cubicBezTo>
                    <a:pt x="496" y="528"/>
                    <a:pt x="496" y="521"/>
                    <a:pt x="499" y="518"/>
                  </a:cubicBezTo>
                  <a:cubicBezTo>
                    <a:pt x="499" y="518"/>
                    <a:pt x="500" y="517"/>
                    <a:pt x="500" y="517"/>
                  </a:cubicBezTo>
                  <a:cubicBezTo>
                    <a:pt x="502" y="517"/>
                    <a:pt x="502" y="517"/>
                    <a:pt x="502" y="517"/>
                  </a:cubicBezTo>
                  <a:cubicBezTo>
                    <a:pt x="503" y="517"/>
                    <a:pt x="503" y="517"/>
                    <a:pt x="503" y="517"/>
                  </a:cubicBezTo>
                  <a:cubicBezTo>
                    <a:pt x="510" y="518"/>
                    <a:pt x="518" y="519"/>
                    <a:pt x="528" y="514"/>
                  </a:cubicBezTo>
                  <a:cubicBezTo>
                    <a:pt x="537" y="510"/>
                    <a:pt x="551" y="509"/>
                    <a:pt x="554" y="514"/>
                  </a:cubicBezTo>
                  <a:cubicBezTo>
                    <a:pt x="555" y="515"/>
                    <a:pt x="555" y="518"/>
                    <a:pt x="550" y="521"/>
                  </a:cubicBezTo>
                  <a:cubicBezTo>
                    <a:pt x="548" y="523"/>
                    <a:pt x="545" y="524"/>
                    <a:pt x="543" y="525"/>
                  </a:cubicBezTo>
                  <a:cubicBezTo>
                    <a:pt x="537" y="528"/>
                    <a:pt x="536" y="529"/>
                    <a:pt x="537" y="533"/>
                  </a:cubicBezTo>
                  <a:cubicBezTo>
                    <a:pt x="540" y="542"/>
                    <a:pt x="542" y="545"/>
                    <a:pt x="547" y="547"/>
                  </a:cubicBezTo>
                  <a:cubicBezTo>
                    <a:pt x="552" y="549"/>
                    <a:pt x="558" y="557"/>
                    <a:pt x="557" y="564"/>
                  </a:cubicBezTo>
                  <a:cubicBezTo>
                    <a:pt x="557" y="566"/>
                    <a:pt x="555" y="571"/>
                    <a:pt x="547" y="573"/>
                  </a:cubicBezTo>
                  <a:cubicBezTo>
                    <a:pt x="547" y="575"/>
                    <a:pt x="547" y="576"/>
                    <a:pt x="548" y="578"/>
                  </a:cubicBezTo>
                  <a:cubicBezTo>
                    <a:pt x="551" y="581"/>
                    <a:pt x="557" y="583"/>
                    <a:pt x="565" y="584"/>
                  </a:cubicBezTo>
                  <a:cubicBezTo>
                    <a:pt x="567" y="584"/>
                    <a:pt x="567" y="584"/>
                    <a:pt x="567" y="584"/>
                  </a:cubicBezTo>
                  <a:cubicBezTo>
                    <a:pt x="579" y="585"/>
                    <a:pt x="586" y="585"/>
                    <a:pt x="588" y="578"/>
                  </a:cubicBezTo>
                  <a:cubicBezTo>
                    <a:pt x="588" y="578"/>
                    <a:pt x="588" y="577"/>
                    <a:pt x="588" y="577"/>
                  </a:cubicBezTo>
                  <a:cubicBezTo>
                    <a:pt x="590" y="576"/>
                    <a:pt x="590" y="576"/>
                    <a:pt x="590" y="576"/>
                  </a:cubicBezTo>
                  <a:cubicBezTo>
                    <a:pt x="590" y="576"/>
                    <a:pt x="591" y="576"/>
                    <a:pt x="592" y="575"/>
                  </a:cubicBezTo>
                  <a:cubicBezTo>
                    <a:pt x="592" y="574"/>
                    <a:pt x="593" y="573"/>
                    <a:pt x="593" y="572"/>
                  </a:cubicBezTo>
                  <a:cubicBezTo>
                    <a:pt x="595" y="568"/>
                    <a:pt x="599" y="560"/>
                    <a:pt x="606" y="559"/>
                  </a:cubicBezTo>
                  <a:cubicBezTo>
                    <a:pt x="611" y="559"/>
                    <a:pt x="614" y="563"/>
                    <a:pt x="616" y="566"/>
                  </a:cubicBezTo>
                  <a:cubicBezTo>
                    <a:pt x="617" y="569"/>
                    <a:pt x="618" y="569"/>
                    <a:pt x="619" y="569"/>
                  </a:cubicBezTo>
                  <a:cubicBezTo>
                    <a:pt x="622" y="568"/>
                    <a:pt x="624" y="570"/>
                    <a:pt x="624" y="571"/>
                  </a:cubicBezTo>
                  <a:cubicBezTo>
                    <a:pt x="625" y="572"/>
                    <a:pt x="627" y="575"/>
                    <a:pt x="620" y="584"/>
                  </a:cubicBezTo>
                  <a:cubicBezTo>
                    <a:pt x="618" y="587"/>
                    <a:pt x="620" y="593"/>
                    <a:pt x="623" y="59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0" name="Freeform 13">
              <a:extLst>
                <a:ext uri="{FF2B5EF4-FFF2-40B4-BE49-F238E27FC236}">
                  <a16:creationId xmlns:a16="http://schemas.microsoft.com/office/drawing/2014/main" id="{C4C99CC3-90E9-804A-A415-5CC5607B47CE}"/>
                </a:ext>
              </a:extLst>
            </p:cNvPr>
            <p:cNvSpPr>
              <a:spLocks/>
            </p:cNvSpPr>
            <p:nvPr/>
          </p:nvSpPr>
          <p:spPr bwMode="auto">
            <a:xfrm>
              <a:off x="2454879" y="3051974"/>
              <a:ext cx="1727210" cy="1219918"/>
            </a:xfrm>
            <a:custGeom>
              <a:avLst/>
              <a:gdLst>
                <a:gd name="T0" fmla="*/ 591 w 1007"/>
                <a:gd name="T1" fmla="*/ 627 h 711"/>
                <a:gd name="T2" fmla="*/ 601 w 1007"/>
                <a:gd name="T3" fmla="*/ 554 h 711"/>
                <a:gd name="T4" fmla="*/ 589 w 1007"/>
                <a:gd name="T5" fmla="*/ 508 h 711"/>
                <a:gd name="T6" fmla="*/ 613 w 1007"/>
                <a:gd name="T7" fmla="*/ 514 h 711"/>
                <a:gd name="T8" fmla="*/ 679 w 1007"/>
                <a:gd name="T9" fmla="*/ 528 h 711"/>
                <a:gd name="T10" fmla="*/ 729 w 1007"/>
                <a:gd name="T11" fmla="*/ 605 h 711"/>
                <a:gd name="T12" fmla="*/ 762 w 1007"/>
                <a:gd name="T13" fmla="*/ 602 h 711"/>
                <a:gd name="T14" fmla="*/ 787 w 1007"/>
                <a:gd name="T15" fmla="*/ 606 h 711"/>
                <a:gd name="T16" fmla="*/ 821 w 1007"/>
                <a:gd name="T17" fmla="*/ 654 h 711"/>
                <a:gd name="T18" fmla="*/ 870 w 1007"/>
                <a:gd name="T19" fmla="*/ 626 h 711"/>
                <a:gd name="T20" fmla="*/ 905 w 1007"/>
                <a:gd name="T21" fmla="*/ 583 h 711"/>
                <a:gd name="T22" fmla="*/ 904 w 1007"/>
                <a:gd name="T23" fmla="*/ 553 h 711"/>
                <a:gd name="T24" fmla="*/ 872 w 1007"/>
                <a:gd name="T25" fmla="*/ 544 h 711"/>
                <a:gd name="T26" fmla="*/ 863 w 1007"/>
                <a:gd name="T27" fmla="*/ 474 h 711"/>
                <a:gd name="T28" fmla="*/ 941 w 1007"/>
                <a:gd name="T29" fmla="*/ 486 h 711"/>
                <a:gd name="T30" fmla="*/ 924 w 1007"/>
                <a:gd name="T31" fmla="*/ 432 h 711"/>
                <a:gd name="T32" fmla="*/ 955 w 1007"/>
                <a:gd name="T33" fmla="*/ 388 h 711"/>
                <a:gd name="T34" fmla="*/ 981 w 1007"/>
                <a:gd name="T35" fmla="*/ 343 h 711"/>
                <a:gd name="T36" fmla="*/ 1006 w 1007"/>
                <a:gd name="T37" fmla="*/ 336 h 711"/>
                <a:gd name="T38" fmla="*/ 984 w 1007"/>
                <a:gd name="T39" fmla="*/ 275 h 711"/>
                <a:gd name="T40" fmla="*/ 967 w 1007"/>
                <a:gd name="T41" fmla="*/ 234 h 711"/>
                <a:gd name="T42" fmla="*/ 920 w 1007"/>
                <a:gd name="T43" fmla="*/ 183 h 711"/>
                <a:gd name="T44" fmla="*/ 799 w 1007"/>
                <a:gd name="T45" fmla="*/ 96 h 711"/>
                <a:gd name="T46" fmla="*/ 803 w 1007"/>
                <a:gd name="T47" fmla="*/ 134 h 711"/>
                <a:gd name="T48" fmla="*/ 710 w 1007"/>
                <a:gd name="T49" fmla="*/ 45 h 711"/>
                <a:gd name="T50" fmla="*/ 680 w 1007"/>
                <a:gd name="T51" fmla="*/ 50 h 711"/>
                <a:gd name="T52" fmla="*/ 651 w 1007"/>
                <a:gd name="T53" fmla="*/ 67 h 711"/>
                <a:gd name="T54" fmla="*/ 580 w 1007"/>
                <a:gd name="T55" fmla="*/ 49 h 711"/>
                <a:gd name="T56" fmla="*/ 519 w 1007"/>
                <a:gd name="T57" fmla="*/ 76 h 711"/>
                <a:gd name="T58" fmla="*/ 444 w 1007"/>
                <a:gd name="T59" fmla="*/ 24 h 711"/>
                <a:gd name="T60" fmla="*/ 359 w 1007"/>
                <a:gd name="T61" fmla="*/ 2 h 711"/>
                <a:gd name="T62" fmla="*/ 298 w 1007"/>
                <a:gd name="T63" fmla="*/ 11 h 711"/>
                <a:gd name="T64" fmla="*/ 232 w 1007"/>
                <a:gd name="T65" fmla="*/ 26 h 711"/>
                <a:gd name="T66" fmla="*/ 92 w 1007"/>
                <a:gd name="T67" fmla="*/ 59 h 711"/>
                <a:gd name="T68" fmla="*/ 102 w 1007"/>
                <a:gd name="T69" fmla="*/ 117 h 711"/>
                <a:gd name="T70" fmla="*/ 159 w 1007"/>
                <a:gd name="T71" fmla="*/ 182 h 711"/>
                <a:gd name="T72" fmla="*/ 139 w 1007"/>
                <a:gd name="T73" fmla="*/ 198 h 711"/>
                <a:gd name="T74" fmla="*/ 120 w 1007"/>
                <a:gd name="T75" fmla="*/ 232 h 711"/>
                <a:gd name="T76" fmla="*/ 126 w 1007"/>
                <a:gd name="T77" fmla="*/ 281 h 711"/>
                <a:gd name="T78" fmla="*/ 53 w 1007"/>
                <a:gd name="T79" fmla="*/ 256 h 711"/>
                <a:gd name="T80" fmla="*/ 22 w 1007"/>
                <a:gd name="T81" fmla="*/ 264 h 711"/>
                <a:gd name="T82" fmla="*/ 30 w 1007"/>
                <a:gd name="T83" fmla="*/ 308 h 711"/>
                <a:gd name="T84" fmla="*/ 10 w 1007"/>
                <a:gd name="T85" fmla="*/ 362 h 711"/>
                <a:gd name="T86" fmla="*/ 26 w 1007"/>
                <a:gd name="T87" fmla="*/ 386 h 711"/>
                <a:gd name="T88" fmla="*/ 12 w 1007"/>
                <a:gd name="T89" fmla="*/ 464 h 711"/>
                <a:gd name="T90" fmla="*/ 43 w 1007"/>
                <a:gd name="T91" fmla="*/ 519 h 711"/>
                <a:gd name="T92" fmla="*/ 86 w 1007"/>
                <a:gd name="T93" fmla="*/ 536 h 711"/>
                <a:gd name="T94" fmla="*/ 130 w 1007"/>
                <a:gd name="T95" fmla="*/ 534 h 711"/>
                <a:gd name="T96" fmla="*/ 186 w 1007"/>
                <a:gd name="T97" fmla="*/ 578 h 711"/>
                <a:gd name="T98" fmla="*/ 248 w 1007"/>
                <a:gd name="T99" fmla="*/ 594 h 711"/>
                <a:gd name="T100" fmla="*/ 292 w 1007"/>
                <a:gd name="T101" fmla="*/ 607 h 711"/>
                <a:gd name="T102" fmla="*/ 324 w 1007"/>
                <a:gd name="T103" fmla="*/ 619 h 711"/>
                <a:gd name="T104" fmla="*/ 368 w 1007"/>
                <a:gd name="T105" fmla="*/ 605 h 711"/>
                <a:gd name="T106" fmla="*/ 398 w 1007"/>
                <a:gd name="T107" fmla="*/ 646 h 711"/>
                <a:gd name="T108" fmla="*/ 426 w 1007"/>
                <a:gd name="T109" fmla="*/ 675 h 711"/>
                <a:gd name="T110" fmla="*/ 451 w 1007"/>
                <a:gd name="T111" fmla="*/ 701 h 711"/>
                <a:gd name="T112" fmla="*/ 483 w 1007"/>
                <a:gd name="T113" fmla="*/ 688 h 711"/>
                <a:gd name="T114" fmla="*/ 525 w 1007"/>
                <a:gd name="T115" fmla="*/ 709 h 711"/>
                <a:gd name="T116" fmla="*/ 558 w 1007"/>
                <a:gd name="T117" fmla="*/ 674 h 711"/>
                <a:gd name="T118" fmla="*/ 569 w 1007"/>
                <a:gd name="T119" fmla="*/ 657 h 711"/>
                <a:gd name="T120" fmla="*/ 596 w 1007"/>
                <a:gd name="T121"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7" h="711">
                  <a:moveTo>
                    <a:pt x="596" y="639"/>
                  </a:moveTo>
                  <a:cubicBezTo>
                    <a:pt x="599" y="640"/>
                    <a:pt x="600" y="640"/>
                    <a:pt x="600" y="640"/>
                  </a:cubicBezTo>
                  <a:cubicBezTo>
                    <a:pt x="600" y="640"/>
                    <a:pt x="600" y="640"/>
                    <a:pt x="600" y="640"/>
                  </a:cubicBezTo>
                  <a:cubicBezTo>
                    <a:pt x="600" y="640"/>
                    <a:pt x="600" y="639"/>
                    <a:pt x="600" y="639"/>
                  </a:cubicBezTo>
                  <a:cubicBezTo>
                    <a:pt x="600" y="635"/>
                    <a:pt x="593" y="627"/>
                    <a:pt x="591" y="627"/>
                  </a:cubicBezTo>
                  <a:cubicBezTo>
                    <a:pt x="584" y="626"/>
                    <a:pt x="581" y="625"/>
                    <a:pt x="578" y="616"/>
                  </a:cubicBezTo>
                  <a:cubicBezTo>
                    <a:pt x="574" y="606"/>
                    <a:pt x="575" y="597"/>
                    <a:pt x="582" y="595"/>
                  </a:cubicBezTo>
                  <a:cubicBezTo>
                    <a:pt x="586" y="593"/>
                    <a:pt x="587" y="591"/>
                    <a:pt x="587" y="585"/>
                  </a:cubicBezTo>
                  <a:cubicBezTo>
                    <a:pt x="587" y="570"/>
                    <a:pt x="590" y="569"/>
                    <a:pt x="592" y="569"/>
                  </a:cubicBezTo>
                  <a:cubicBezTo>
                    <a:pt x="593" y="568"/>
                    <a:pt x="600" y="560"/>
                    <a:pt x="601" y="554"/>
                  </a:cubicBezTo>
                  <a:cubicBezTo>
                    <a:pt x="602" y="550"/>
                    <a:pt x="600" y="548"/>
                    <a:pt x="595" y="546"/>
                  </a:cubicBezTo>
                  <a:cubicBezTo>
                    <a:pt x="593" y="545"/>
                    <a:pt x="592" y="545"/>
                    <a:pt x="591" y="544"/>
                  </a:cubicBezTo>
                  <a:cubicBezTo>
                    <a:pt x="585" y="540"/>
                    <a:pt x="580" y="531"/>
                    <a:pt x="581" y="522"/>
                  </a:cubicBezTo>
                  <a:cubicBezTo>
                    <a:pt x="581" y="520"/>
                    <a:pt x="581" y="518"/>
                    <a:pt x="581" y="517"/>
                  </a:cubicBezTo>
                  <a:cubicBezTo>
                    <a:pt x="581" y="513"/>
                    <a:pt x="581" y="508"/>
                    <a:pt x="589" y="508"/>
                  </a:cubicBezTo>
                  <a:cubicBezTo>
                    <a:pt x="595" y="508"/>
                    <a:pt x="596" y="507"/>
                    <a:pt x="604" y="500"/>
                  </a:cubicBezTo>
                  <a:cubicBezTo>
                    <a:pt x="604" y="499"/>
                    <a:pt x="604" y="499"/>
                    <a:pt x="604" y="499"/>
                  </a:cubicBezTo>
                  <a:cubicBezTo>
                    <a:pt x="606" y="497"/>
                    <a:pt x="609" y="495"/>
                    <a:pt x="612" y="496"/>
                  </a:cubicBezTo>
                  <a:cubicBezTo>
                    <a:pt x="614" y="498"/>
                    <a:pt x="614" y="501"/>
                    <a:pt x="613" y="505"/>
                  </a:cubicBezTo>
                  <a:cubicBezTo>
                    <a:pt x="613" y="508"/>
                    <a:pt x="613" y="511"/>
                    <a:pt x="613" y="514"/>
                  </a:cubicBezTo>
                  <a:cubicBezTo>
                    <a:pt x="613" y="515"/>
                    <a:pt x="613" y="516"/>
                    <a:pt x="614" y="516"/>
                  </a:cubicBezTo>
                  <a:cubicBezTo>
                    <a:pt x="615" y="516"/>
                    <a:pt x="618" y="517"/>
                    <a:pt x="630" y="509"/>
                  </a:cubicBezTo>
                  <a:cubicBezTo>
                    <a:pt x="634" y="506"/>
                    <a:pt x="639" y="503"/>
                    <a:pt x="643" y="504"/>
                  </a:cubicBezTo>
                  <a:cubicBezTo>
                    <a:pt x="646" y="506"/>
                    <a:pt x="649" y="509"/>
                    <a:pt x="651" y="515"/>
                  </a:cubicBezTo>
                  <a:cubicBezTo>
                    <a:pt x="657" y="514"/>
                    <a:pt x="677" y="515"/>
                    <a:pt x="679" y="528"/>
                  </a:cubicBezTo>
                  <a:cubicBezTo>
                    <a:pt x="680" y="534"/>
                    <a:pt x="683" y="538"/>
                    <a:pt x="685" y="543"/>
                  </a:cubicBezTo>
                  <a:cubicBezTo>
                    <a:pt x="688" y="548"/>
                    <a:pt x="691" y="554"/>
                    <a:pt x="691" y="561"/>
                  </a:cubicBezTo>
                  <a:cubicBezTo>
                    <a:pt x="691" y="575"/>
                    <a:pt x="692" y="584"/>
                    <a:pt x="701" y="586"/>
                  </a:cubicBezTo>
                  <a:cubicBezTo>
                    <a:pt x="714" y="587"/>
                    <a:pt x="719" y="594"/>
                    <a:pt x="722" y="599"/>
                  </a:cubicBezTo>
                  <a:cubicBezTo>
                    <a:pt x="724" y="602"/>
                    <a:pt x="726" y="604"/>
                    <a:pt x="729" y="605"/>
                  </a:cubicBezTo>
                  <a:cubicBezTo>
                    <a:pt x="737" y="606"/>
                    <a:pt x="746" y="613"/>
                    <a:pt x="753" y="618"/>
                  </a:cubicBezTo>
                  <a:cubicBezTo>
                    <a:pt x="756" y="620"/>
                    <a:pt x="758" y="622"/>
                    <a:pt x="759" y="623"/>
                  </a:cubicBezTo>
                  <a:cubicBezTo>
                    <a:pt x="759" y="623"/>
                    <a:pt x="759" y="623"/>
                    <a:pt x="760" y="623"/>
                  </a:cubicBezTo>
                  <a:cubicBezTo>
                    <a:pt x="760" y="621"/>
                    <a:pt x="760" y="616"/>
                    <a:pt x="761" y="613"/>
                  </a:cubicBezTo>
                  <a:cubicBezTo>
                    <a:pt x="761" y="609"/>
                    <a:pt x="761" y="605"/>
                    <a:pt x="762" y="602"/>
                  </a:cubicBezTo>
                  <a:cubicBezTo>
                    <a:pt x="762" y="601"/>
                    <a:pt x="762" y="601"/>
                    <a:pt x="762" y="601"/>
                  </a:cubicBezTo>
                  <a:cubicBezTo>
                    <a:pt x="763" y="600"/>
                    <a:pt x="763" y="600"/>
                    <a:pt x="763" y="600"/>
                  </a:cubicBezTo>
                  <a:cubicBezTo>
                    <a:pt x="767" y="597"/>
                    <a:pt x="771" y="595"/>
                    <a:pt x="775" y="596"/>
                  </a:cubicBezTo>
                  <a:cubicBezTo>
                    <a:pt x="778" y="596"/>
                    <a:pt x="781" y="598"/>
                    <a:pt x="784" y="603"/>
                  </a:cubicBezTo>
                  <a:cubicBezTo>
                    <a:pt x="785" y="604"/>
                    <a:pt x="786" y="605"/>
                    <a:pt x="787" y="606"/>
                  </a:cubicBezTo>
                  <a:cubicBezTo>
                    <a:pt x="792" y="611"/>
                    <a:pt x="794" y="615"/>
                    <a:pt x="791" y="627"/>
                  </a:cubicBezTo>
                  <a:cubicBezTo>
                    <a:pt x="795" y="627"/>
                    <a:pt x="800" y="625"/>
                    <a:pt x="806" y="620"/>
                  </a:cubicBezTo>
                  <a:cubicBezTo>
                    <a:pt x="809" y="617"/>
                    <a:pt x="812" y="616"/>
                    <a:pt x="814" y="617"/>
                  </a:cubicBezTo>
                  <a:cubicBezTo>
                    <a:pt x="819" y="620"/>
                    <a:pt x="820" y="630"/>
                    <a:pt x="821" y="647"/>
                  </a:cubicBezTo>
                  <a:cubicBezTo>
                    <a:pt x="821" y="654"/>
                    <a:pt x="821" y="654"/>
                    <a:pt x="821" y="654"/>
                  </a:cubicBezTo>
                  <a:cubicBezTo>
                    <a:pt x="821" y="657"/>
                    <a:pt x="821" y="658"/>
                    <a:pt x="822" y="658"/>
                  </a:cubicBezTo>
                  <a:cubicBezTo>
                    <a:pt x="824" y="657"/>
                    <a:pt x="828" y="649"/>
                    <a:pt x="828" y="643"/>
                  </a:cubicBezTo>
                  <a:cubicBezTo>
                    <a:pt x="828" y="636"/>
                    <a:pt x="831" y="631"/>
                    <a:pt x="835" y="629"/>
                  </a:cubicBezTo>
                  <a:cubicBezTo>
                    <a:pt x="838" y="627"/>
                    <a:pt x="842" y="627"/>
                    <a:pt x="845" y="630"/>
                  </a:cubicBezTo>
                  <a:cubicBezTo>
                    <a:pt x="850" y="633"/>
                    <a:pt x="863" y="629"/>
                    <a:pt x="870" y="626"/>
                  </a:cubicBezTo>
                  <a:cubicBezTo>
                    <a:pt x="871" y="625"/>
                    <a:pt x="872" y="624"/>
                    <a:pt x="872" y="622"/>
                  </a:cubicBezTo>
                  <a:cubicBezTo>
                    <a:pt x="873" y="619"/>
                    <a:pt x="872" y="614"/>
                    <a:pt x="868" y="610"/>
                  </a:cubicBezTo>
                  <a:cubicBezTo>
                    <a:pt x="861" y="601"/>
                    <a:pt x="862" y="593"/>
                    <a:pt x="872" y="583"/>
                  </a:cubicBezTo>
                  <a:cubicBezTo>
                    <a:pt x="882" y="574"/>
                    <a:pt x="894" y="579"/>
                    <a:pt x="902" y="582"/>
                  </a:cubicBezTo>
                  <a:cubicBezTo>
                    <a:pt x="905" y="583"/>
                    <a:pt x="905" y="583"/>
                    <a:pt x="905" y="583"/>
                  </a:cubicBezTo>
                  <a:cubicBezTo>
                    <a:pt x="908" y="585"/>
                    <a:pt x="913" y="583"/>
                    <a:pt x="918" y="578"/>
                  </a:cubicBezTo>
                  <a:cubicBezTo>
                    <a:pt x="921" y="575"/>
                    <a:pt x="924" y="571"/>
                    <a:pt x="925" y="567"/>
                  </a:cubicBezTo>
                  <a:cubicBezTo>
                    <a:pt x="926" y="564"/>
                    <a:pt x="927" y="560"/>
                    <a:pt x="925" y="558"/>
                  </a:cubicBezTo>
                  <a:cubicBezTo>
                    <a:pt x="924" y="556"/>
                    <a:pt x="921" y="555"/>
                    <a:pt x="917" y="556"/>
                  </a:cubicBezTo>
                  <a:cubicBezTo>
                    <a:pt x="913" y="556"/>
                    <a:pt x="907" y="556"/>
                    <a:pt x="904" y="553"/>
                  </a:cubicBezTo>
                  <a:cubicBezTo>
                    <a:pt x="901" y="551"/>
                    <a:pt x="900" y="548"/>
                    <a:pt x="900" y="544"/>
                  </a:cubicBezTo>
                  <a:cubicBezTo>
                    <a:pt x="900" y="543"/>
                    <a:pt x="900" y="541"/>
                    <a:pt x="900" y="541"/>
                  </a:cubicBezTo>
                  <a:cubicBezTo>
                    <a:pt x="898" y="540"/>
                    <a:pt x="891" y="542"/>
                    <a:pt x="886" y="544"/>
                  </a:cubicBezTo>
                  <a:cubicBezTo>
                    <a:pt x="885" y="544"/>
                    <a:pt x="883" y="544"/>
                    <a:pt x="882" y="545"/>
                  </a:cubicBezTo>
                  <a:cubicBezTo>
                    <a:pt x="878" y="546"/>
                    <a:pt x="874" y="546"/>
                    <a:pt x="872" y="544"/>
                  </a:cubicBezTo>
                  <a:cubicBezTo>
                    <a:pt x="868" y="541"/>
                    <a:pt x="868" y="536"/>
                    <a:pt x="868" y="532"/>
                  </a:cubicBezTo>
                  <a:cubicBezTo>
                    <a:pt x="868" y="527"/>
                    <a:pt x="868" y="523"/>
                    <a:pt x="859" y="521"/>
                  </a:cubicBezTo>
                  <a:cubicBezTo>
                    <a:pt x="844" y="518"/>
                    <a:pt x="842" y="497"/>
                    <a:pt x="842" y="488"/>
                  </a:cubicBezTo>
                  <a:cubicBezTo>
                    <a:pt x="842" y="480"/>
                    <a:pt x="848" y="475"/>
                    <a:pt x="853" y="473"/>
                  </a:cubicBezTo>
                  <a:cubicBezTo>
                    <a:pt x="857" y="471"/>
                    <a:pt x="861" y="472"/>
                    <a:pt x="863" y="474"/>
                  </a:cubicBezTo>
                  <a:cubicBezTo>
                    <a:pt x="866" y="478"/>
                    <a:pt x="883" y="486"/>
                    <a:pt x="890" y="486"/>
                  </a:cubicBezTo>
                  <a:cubicBezTo>
                    <a:pt x="896" y="486"/>
                    <a:pt x="908" y="486"/>
                    <a:pt x="912" y="496"/>
                  </a:cubicBezTo>
                  <a:cubicBezTo>
                    <a:pt x="914" y="499"/>
                    <a:pt x="916" y="501"/>
                    <a:pt x="919" y="502"/>
                  </a:cubicBezTo>
                  <a:cubicBezTo>
                    <a:pt x="920" y="502"/>
                    <a:pt x="921" y="502"/>
                    <a:pt x="922" y="502"/>
                  </a:cubicBezTo>
                  <a:cubicBezTo>
                    <a:pt x="925" y="499"/>
                    <a:pt x="935" y="492"/>
                    <a:pt x="941" y="486"/>
                  </a:cubicBezTo>
                  <a:cubicBezTo>
                    <a:pt x="945" y="484"/>
                    <a:pt x="946" y="477"/>
                    <a:pt x="945" y="471"/>
                  </a:cubicBezTo>
                  <a:cubicBezTo>
                    <a:pt x="944" y="468"/>
                    <a:pt x="942" y="461"/>
                    <a:pt x="934" y="458"/>
                  </a:cubicBezTo>
                  <a:cubicBezTo>
                    <a:pt x="917" y="454"/>
                    <a:pt x="915" y="451"/>
                    <a:pt x="915" y="448"/>
                  </a:cubicBezTo>
                  <a:cubicBezTo>
                    <a:pt x="915" y="447"/>
                    <a:pt x="915" y="445"/>
                    <a:pt x="918" y="444"/>
                  </a:cubicBezTo>
                  <a:cubicBezTo>
                    <a:pt x="920" y="443"/>
                    <a:pt x="922" y="436"/>
                    <a:pt x="924" y="432"/>
                  </a:cubicBezTo>
                  <a:cubicBezTo>
                    <a:pt x="926" y="427"/>
                    <a:pt x="927" y="424"/>
                    <a:pt x="929" y="422"/>
                  </a:cubicBezTo>
                  <a:cubicBezTo>
                    <a:pt x="931" y="420"/>
                    <a:pt x="936" y="417"/>
                    <a:pt x="942" y="413"/>
                  </a:cubicBezTo>
                  <a:cubicBezTo>
                    <a:pt x="946" y="411"/>
                    <a:pt x="950" y="409"/>
                    <a:pt x="953" y="407"/>
                  </a:cubicBezTo>
                  <a:cubicBezTo>
                    <a:pt x="957" y="404"/>
                    <a:pt x="956" y="401"/>
                    <a:pt x="955" y="396"/>
                  </a:cubicBezTo>
                  <a:cubicBezTo>
                    <a:pt x="955" y="393"/>
                    <a:pt x="955" y="391"/>
                    <a:pt x="955" y="388"/>
                  </a:cubicBezTo>
                  <a:cubicBezTo>
                    <a:pt x="955" y="383"/>
                    <a:pt x="959" y="378"/>
                    <a:pt x="962" y="375"/>
                  </a:cubicBezTo>
                  <a:cubicBezTo>
                    <a:pt x="967" y="371"/>
                    <a:pt x="976" y="366"/>
                    <a:pt x="982" y="367"/>
                  </a:cubicBezTo>
                  <a:cubicBezTo>
                    <a:pt x="985" y="367"/>
                    <a:pt x="986" y="366"/>
                    <a:pt x="986" y="365"/>
                  </a:cubicBezTo>
                  <a:cubicBezTo>
                    <a:pt x="987" y="363"/>
                    <a:pt x="987" y="360"/>
                    <a:pt x="985" y="358"/>
                  </a:cubicBezTo>
                  <a:cubicBezTo>
                    <a:pt x="982" y="354"/>
                    <a:pt x="982" y="348"/>
                    <a:pt x="981" y="343"/>
                  </a:cubicBezTo>
                  <a:cubicBezTo>
                    <a:pt x="981" y="341"/>
                    <a:pt x="981" y="340"/>
                    <a:pt x="981" y="339"/>
                  </a:cubicBezTo>
                  <a:cubicBezTo>
                    <a:pt x="981" y="337"/>
                    <a:pt x="982" y="336"/>
                    <a:pt x="982" y="335"/>
                  </a:cubicBezTo>
                  <a:cubicBezTo>
                    <a:pt x="985" y="334"/>
                    <a:pt x="988" y="334"/>
                    <a:pt x="993" y="336"/>
                  </a:cubicBezTo>
                  <a:cubicBezTo>
                    <a:pt x="996" y="336"/>
                    <a:pt x="1000" y="337"/>
                    <a:pt x="1003" y="337"/>
                  </a:cubicBezTo>
                  <a:cubicBezTo>
                    <a:pt x="1005" y="337"/>
                    <a:pt x="1006" y="336"/>
                    <a:pt x="1006" y="336"/>
                  </a:cubicBezTo>
                  <a:cubicBezTo>
                    <a:pt x="1007" y="333"/>
                    <a:pt x="1005" y="326"/>
                    <a:pt x="1001" y="322"/>
                  </a:cubicBezTo>
                  <a:cubicBezTo>
                    <a:pt x="996" y="317"/>
                    <a:pt x="1001" y="311"/>
                    <a:pt x="1004" y="307"/>
                  </a:cubicBezTo>
                  <a:cubicBezTo>
                    <a:pt x="1004" y="306"/>
                    <a:pt x="1005" y="305"/>
                    <a:pt x="1006" y="304"/>
                  </a:cubicBezTo>
                  <a:cubicBezTo>
                    <a:pt x="1001" y="304"/>
                    <a:pt x="991" y="301"/>
                    <a:pt x="991" y="292"/>
                  </a:cubicBezTo>
                  <a:cubicBezTo>
                    <a:pt x="991" y="286"/>
                    <a:pt x="991" y="281"/>
                    <a:pt x="984" y="275"/>
                  </a:cubicBezTo>
                  <a:cubicBezTo>
                    <a:pt x="976" y="269"/>
                    <a:pt x="973" y="262"/>
                    <a:pt x="975" y="253"/>
                  </a:cubicBezTo>
                  <a:cubicBezTo>
                    <a:pt x="976" y="250"/>
                    <a:pt x="975" y="249"/>
                    <a:pt x="973" y="246"/>
                  </a:cubicBezTo>
                  <a:cubicBezTo>
                    <a:pt x="971" y="244"/>
                    <a:pt x="969" y="241"/>
                    <a:pt x="967" y="237"/>
                  </a:cubicBezTo>
                  <a:cubicBezTo>
                    <a:pt x="966" y="235"/>
                    <a:pt x="966" y="235"/>
                    <a:pt x="966" y="235"/>
                  </a:cubicBezTo>
                  <a:cubicBezTo>
                    <a:pt x="967" y="234"/>
                    <a:pt x="967" y="234"/>
                    <a:pt x="967" y="234"/>
                  </a:cubicBezTo>
                  <a:cubicBezTo>
                    <a:pt x="972" y="229"/>
                    <a:pt x="973" y="225"/>
                    <a:pt x="972" y="220"/>
                  </a:cubicBezTo>
                  <a:cubicBezTo>
                    <a:pt x="968" y="208"/>
                    <a:pt x="948" y="199"/>
                    <a:pt x="944" y="198"/>
                  </a:cubicBezTo>
                  <a:cubicBezTo>
                    <a:pt x="936" y="197"/>
                    <a:pt x="935" y="190"/>
                    <a:pt x="932" y="181"/>
                  </a:cubicBezTo>
                  <a:cubicBezTo>
                    <a:pt x="932" y="180"/>
                    <a:pt x="932" y="179"/>
                    <a:pt x="932" y="177"/>
                  </a:cubicBezTo>
                  <a:cubicBezTo>
                    <a:pt x="929" y="181"/>
                    <a:pt x="925" y="183"/>
                    <a:pt x="920" y="183"/>
                  </a:cubicBezTo>
                  <a:cubicBezTo>
                    <a:pt x="905" y="185"/>
                    <a:pt x="887" y="170"/>
                    <a:pt x="881" y="162"/>
                  </a:cubicBezTo>
                  <a:cubicBezTo>
                    <a:pt x="874" y="152"/>
                    <a:pt x="862" y="143"/>
                    <a:pt x="855" y="144"/>
                  </a:cubicBezTo>
                  <a:cubicBezTo>
                    <a:pt x="848" y="144"/>
                    <a:pt x="839" y="144"/>
                    <a:pt x="835" y="140"/>
                  </a:cubicBezTo>
                  <a:cubicBezTo>
                    <a:pt x="833" y="139"/>
                    <a:pt x="832" y="137"/>
                    <a:pt x="832" y="134"/>
                  </a:cubicBezTo>
                  <a:cubicBezTo>
                    <a:pt x="831" y="128"/>
                    <a:pt x="813" y="106"/>
                    <a:pt x="799" y="96"/>
                  </a:cubicBezTo>
                  <a:cubicBezTo>
                    <a:pt x="799" y="103"/>
                    <a:pt x="800" y="115"/>
                    <a:pt x="808" y="133"/>
                  </a:cubicBezTo>
                  <a:cubicBezTo>
                    <a:pt x="808" y="133"/>
                    <a:pt x="808" y="133"/>
                    <a:pt x="808" y="133"/>
                  </a:cubicBezTo>
                  <a:cubicBezTo>
                    <a:pt x="808" y="133"/>
                    <a:pt x="808" y="133"/>
                    <a:pt x="808" y="133"/>
                  </a:cubicBezTo>
                  <a:cubicBezTo>
                    <a:pt x="803" y="135"/>
                    <a:pt x="803" y="135"/>
                    <a:pt x="803" y="135"/>
                  </a:cubicBezTo>
                  <a:cubicBezTo>
                    <a:pt x="803" y="135"/>
                    <a:pt x="803" y="134"/>
                    <a:pt x="803" y="134"/>
                  </a:cubicBezTo>
                  <a:cubicBezTo>
                    <a:pt x="802" y="130"/>
                    <a:pt x="790" y="123"/>
                    <a:pt x="782" y="117"/>
                  </a:cubicBezTo>
                  <a:cubicBezTo>
                    <a:pt x="776" y="113"/>
                    <a:pt x="770" y="109"/>
                    <a:pt x="767" y="106"/>
                  </a:cubicBezTo>
                  <a:cubicBezTo>
                    <a:pt x="765" y="103"/>
                    <a:pt x="762" y="101"/>
                    <a:pt x="759" y="98"/>
                  </a:cubicBezTo>
                  <a:cubicBezTo>
                    <a:pt x="752" y="92"/>
                    <a:pt x="746" y="86"/>
                    <a:pt x="743" y="80"/>
                  </a:cubicBezTo>
                  <a:cubicBezTo>
                    <a:pt x="739" y="72"/>
                    <a:pt x="721" y="54"/>
                    <a:pt x="710" y="45"/>
                  </a:cubicBezTo>
                  <a:cubicBezTo>
                    <a:pt x="708" y="43"/>
                    <a:pt x="706" y="42"/>
                    <a:pt x="705" y="42"/>
                  </a:cubicBezTo>
                  <a:cubicBezTo>
                    <a:pt x="703" y="43"/>
                    <a:pt x="701" y="46"/>
                    <a:pt x="699" y="50"/>
                  </a:cubicBezTo>
                  <a:cubicBezTo>
                    <a:pt x="699" y="51"/>
                    <a:pt x="698" y="52"/>
                    <a:pt x="697" y="54"/>
                  </a:cubicBezTo>
                  <a:cubicBezTo>
                    <a:pt x="694" y="59"/>
                    <a:pt x="691" y="59"/>
                    <a:pt x="689" y="59"/>
                  </a:cubicBezTo>
                  <a:cubicBezTo>
                    <a:pt x="685" y="59"/>
                    <a:pt x="681" y="55"/>
                    <a:pt x="680" y="50"/>
                  </a:cubicBezTo>
                  <a:cubicBezTo>
                    <a:pt x="679" y="47"/>
                    <a:pt x="678" y="46"/>
                    <a:pt x="677" y="46"/>
                  </a:cubicBezTo>
                  <a:cubicBezTo>
                    <a:pt x="677" y="46"/>
                    <a:pt x="676" y="47"/>
                    <a:pt x="676" y="49"/>
                  </a:cubicBezTo>
                  <a:cubicBezTo>
                    <a:pt x="676" y="55"/>
                    <a:pt x="672" y="56"/>
                    <a:pt x="669" y="58"/>
                  </a:cubicBezTo>
                  <a:cubicBezTo>
                    <a:pt x="666" y="59"/>
                    <a:pt x="663" y="60"/>
                    <a:pt x="661" y="62"/>
                  </a:cubicBezTo>
                  <a:cubicBezTo>
                    <a:pt x="658" y="65"/>
                    <a:pt x="655" y="67"/>
                    <a:pt x="651" y="67"/>
                  </a:cubicBezTo>
                  <a:cubicBezTo>
                    <a:pt x="646" y="66"/>
                    <a:pt x="640" y="62"/>
                    <a:pt x="633" y="54"/>
                  </a:cubicBezTo>
                  <a:cubicBezTo>
                    <a:pt x="627" y="46"/>
                    <a:pt x="615" y="40"/>
                    <a:pt x="604" y="35"/>
                  </a:cubicBezTo>
                  <a:cubicBezTo>
                    <a:pt x="600" y="32"/>
                    <a:pt x="595" y="30"/>
                    <a:pt x="590" y="27"/>
                  </a:cubicBezTo>
                  <a:cubicBezTo>
                    <a:pt x="588" y="26"/>
                    <a:pt x="586" y="25"/>
                    <a:pt x="584" y="26"/>
                  </a:cubicBezTo>
                  <a:cubicBezTo>
                    <a:pt x="580" y="29"/>
                    <a:pt x="580" y="43"/>
                    <a:pt x="580" y="49"/>
                  </a:cubicBezTo>
                  <a:cubicBezTo>
                    <a:pt x="580" y="55"/>
                    <a:pt x="579" y="59"/>
                    <a:pt x="578" y="64"/>
                  </a:cubicBezTo>
                  <a:cubicBezTo>
                    <a:pt x="576" y="69"/>
                    <a:pt x="575" y="73"/>
                    <a:pt x="576" y="77"/>
                  </a:cubicBezTo>
                  <a:cubicBezTo>
                    <a:pt x="577" y="84"/>
                    <a:pt x="577" y="104"/>
                    <a:pt x="568" y="107"/>
                  </a:cubicBezTo>
                  <a:cubicBezTo>
                    <a:pt x="562" y="108"/>
                    <a:pt x="546" y="104"/>
                    <a:pt x="540" y="92"/>
                  </a:cubicBezTo>
                  <a:cubicBezTo>
                    <a:pt x="534" y="81"/>
                    <a:pt x="527" y="76"/>
                    <a:pt x="519" y="76"/>
                  </a:cubicBezTo>
                  <a:cubicBezTo>
                    <a:pt x="512" y="76"/>
                    <a:pt x="507" y="70"/>
                    <a:pt x="503" y="65"/>
                  </a:cubicBezTo>
                  <a:cubicBezTo>
                    <a:pt x="501" y="62"/>
                    <a:pt x="498" y="58"/>
                    <a:pt x="496" y="58"/>
                  </a:cubicBezTo>
                  <a:cubicBezTo>
                    <a:pt x="487" y="56"/>
                    <a:pt x="476" y="47"/>
                    <a:pt x="466" y="33"/>
                  </a:cubicBezTo>
                  <a:cubicBezTo>
                    <a:pt x="457" y="22"/>
                    <a:pt x="452" y="23"/>
                    <a:pt x="446" y="24"/>
                  </a:cubicBezTo>
                  <a:cubicBezTo>
                    <a:pt x="446" y="24"/>
                    <a:pt x="445" y="24"/>
                    <a:pt x="444" y="24"/>
                  </a:cubicBezTo>
                  <a:cubicBezTo>
                    <a:pt x="444" y="24"/>
                    <a:pt x="443" y="25"/>
                    <a:pt x="442" y="25"/>
                  </a:cubicBezTo>
                  <a:cubicBezTo>
                    <a:pt x="437" y="26"/>
                    <a:pt x="428" y="28"/>
                    <a:pt x="425" y="15"/>
                  </a:cubicBezTo>
                  <a:cubicBezTo>
                    <a:pt x="424" y="10"/>
                    <a:pt x="419" y="9"/>
                    <a:pt x="411" y="7"/>
                  </a:cubicBezTo>
                  <a:cubicBezTo>
                    <a:pt x="406" y="7"/>
                    <a:pt x="402" y="6"/>
                    <a:pt x="399" y="4"/>
                  </a:cubicBezTo>
                  <a:cubicBezTo>
                    <a:pt x="394" y="0"/>
                    <a:pt x="371" y="1"/>
                    <a:pt x="359" y="2"/>
                  </a:cubicBezTo>
                  <a:cubicBezTo>
                    <a:pt x="359" y="2"/>
                    <a:pt x="352" y="2"/>
                    <a:pt x="352" y="2"/>
                  </a:cubicBezTo>
                  <a:cubicBezTo>
                    <a:pt x="350" y="2"/>
                    <a:pt x="348" y="2"/>
                    <a:pt x="346" y="2"/>
                  </a:cubicBezTo>
                  <a:cubicBezTo>
                    <a:pt x="338" y="2"/>
                    <a:pt x="333" y="3"/>
                    <a:pt x="329" y="7"/>
                  </a:cubicBezTo>
                  <a:cubicBezTo>
                    <a:pt x="323" y="14"/>
                    <a:pt x="308" y="12"/>
                    <a:pt x="300" y="11"/>
                  </a:cubicBezTo>
                  <a:cubicBezTo>
                    <a:pt x="298" y="11"/>
                    <a:pt x="298" y="11"/>
                    <a:pt x="298" y="11"/>
                  </a:cubicBezTo>
                  <a:cubicBezTo>
                    <a:pt x="297" y="11"/>
                    <a:pt x="296" y="11"/>
                    <a:pt x="293" y="11"/>
                  </a:cubicBezTo>
                  <a:cubicBezTo>
                    <a:pt x="290" y="12"/>
                    <a:pt x="286" y="12"/>
                    <a:pt x="282" y="13"/>
                  </a:cubicBezTo>
                  <a:cubicBezTo>
                    <a:pt x="271" y="15"/>
                    <a:pt x="260" y="16"/>
                    <a:pt x="256" y="15"/>
                  </a:cubicBezTo>
                  <a:cubicBezTo>
                    <a:pt x="250" y="14"/>
                    <a:pt x="243" y="19"/>
                    <a:pt x="236" y="23"/>
                  </a:cubicBezTo>
                  <a:cubicBezTo>
                    <a:pt x="232" y="26"/>
                    <a:pt x="232" y="26"/>
                    <a:pt x="232" y="26"/>
                  </a:cubicBezTo>
                  <a:cubicBezTo>
                    <a:pt x="223" y="31"/>
                    <a:pt x="208" y="32"/>
                    <a:pt x="203" y="29"/>
                  </a:cubicBezTo>
                  <a:cubicBezTo>
                    <a:pt x="199" y="28"/>
                    <a:pt x="189" y="29"/>
                    <a:pt x="179" y="34"/>
                  </a:cubicBezTo>
                  <a:cubicBezTo>
                    <a:pt x="167" y="39"/>
                    <a:pt x="134" y="40"/>
                    <a:pt x="129" y="40"/>
                  </a:cubicBezTo>
                  <a:cubicBezTo>
                    <a:pt x="125" y="40"/>
                    <a:pt x="116" y="41"/>
                    <a:pt x="112" y="49"/>
                  </a:cubicBezTo>
                  <a:cubicBezTo>
                    <a:pt x="108" y="57"/>
                    <a:pt x="99" y="58"/>
                    <a:pt x="92" y="59"/>
                  </a:cubicBezTo>
                  <a:cubicBezTo>
                    <a:pt x="92" y="65"/>
                    <a:pt x="94" y="74"/>
                    <a:pt x="99" y="80"/>
                  </a:cubicBezTo>
                  <a:cubicBezTo>
                    <a:pt x="105" y="88"/>
                    <a:pt x="108" y="95"/>
                    <a:pt x="107" y="99"/>
                  </a:cubicBezTo>
                  <a:cubicBezTo>
                    <a:pt x="106" y="102"/>
                    <a:pt x="105" y="104"/>
                    <a:pt x="103" y="105"/>
                  </a:cubicBezTo>
                  <a:cubicBezTo>
                    <a:pt x="100" y="107"/>
                    <a:pt x="100" y="111"/>
                    <a:pt x="100" y="114"/>
                  </a:cubicBezTo>
                  <a:cubicBezTo>
                    <a:pt x="100" y="116"/>
                    <a:pt x="101" y="117"/>
                    <a:pt x="102" y="117"/>
                  </a:cubicBezTo>
                  <a:cubicBezTo>
                    <a:pt x="105" y="118"/>
                    <a:pt x="111" y="122"/>
                    <a:pt x="120" y="128"/>
                  </a:cubicBezTo>
                  <a:cubicBezTo>
                    <a:pt x="124" y="131"/>
                    <a:pt x="128" y="135"/>
                    <a:pt x="132" y="137"/>
                  </a:cubicBezTo>
                  <a:cubicBezTo>
                    <a:pt x="143" y="144"/>
                    <a:pt x="149" y="149"/>
                    <a:pt x="150" y="158"/>
                  </a:cubicBezTo>
                  <a:cubicBezTo>
                    <a:pt x="150" y="163"/>
                    <a:pt x="153" y="169"/>
                    <a:pt x="156" y="173"/>
                  </a:cubicBezTo>
                  <a:cubicBezTo>
                    <a:pt x="157" y="177"/>
                    <a:pt x="159" y="179"/>
                    <a:pt x="159" y="182"/>
                  </a:cubicBezTo>
                  <a:cubicBezTo>
                    <a:pt x="159" y="182"/>
                    <a:pt x="159" y="182"/>
                    <a:pt x="159" y="182"/>
                  </a:cubicBezTo>
                  <a:cubicBezTo>
                    <a:pt x="159" y="182"/>
                    <a:pt x="159" y="182"/>
                    <a:pt x="159" y="182"/>
                  </a:cubicBezTo>
                  <a:cubicBezTo>
                    <a:pt x="160" y="186"/>
                    <a:pt x="159" y="189"/>
                    <a:pt x="156" y="192"/>
                  </a:cubicBezTo>
                  <a:cubicBezTo>
                    <a:pt x="153" y="196"/>
                    <a:pt x="148" y="197"/>
                    <a:pt x="144" y="197"/>
                  </a:cubicBezTo>
                  <a:cubicBezTo>
                    <a:pt x="143" y="197"/>
                    <a:pt x="141" y="198"/>
                    <a:pt x="139" y="198"/>
                  </a:cubicBezTo>
                  <a:cubicBezTo>
                    <a:pt x="135" y="200"/>
                    <a:pt x="128" y="202"/>
                    <a:pt x="123" y="198"/>
                  </a:cubicBezTo>
                  <a:cubicBezTo>
                    <a:pt x="123" y="198"/>
                    <a:pt x="123" y="198"/>
                    <a:pt x="122" y="198"/>
                  </a:cubicBezTo>
                  <a:cubicBezTo>
                    <a:pt x="118" y="199"/>
                    <a:pt x="112" y="209"/>
                    <a:pt x="110" y="215"/>
                  </a:cubicBezTo>
                  <a:cubicBezTo>
                    <a:pt x="109" y="221"/>
                    <a:pt x="115" y="227"/>
                    <a:pt x="119" y="231"/>
                  </a:cubicBezTo>
                  <a:cubicBezTo>
                    <a:pt x="120" y="232"/>
                    <a:pt x="120" y="232"/>
                    <a:pt x="120" y="232"/>
                  </a:cubicBezTo>
                  <a:cubicBezTo>
                    <a:pt x="121" y="233"/>
                    <a:pt x="123" y="234"/>
                    <a:pt x="124" y="235"/>
                  </a:cubicBezTo>
                  <a:cubicBezTo>
                    <a:pt x="128" y="237"/>
                    <a:pt x="133" y="240"/>
                    <a:pt x="134" y="247"/>
                  </a:cubicBezTo>
                  <a:cubicBezTo>
                    <a:pt x="134" y="251"/>
                    <a:pt x="135" y="254"/>
                    <a:pt x="135" y="256"/>
                  </a:cubicBezTo>
                  <a:cubicBezTo>
                    <a:pt x="136" y="260"/>
                    <a:pt x="137" y="263"/>
                    <a:pt x="137" y="269"/>
                  </a:cubicBezTo>
                  <a:cubicBezTo>
                    <a:pt x="137" y="278"/>
                    <a:pt x="130" y="280"/>
                    <a:pt x="126" y="281"/>
                  </a:cubicBezTo>
                  <a:cubicBezTo>
                    <a:pt x="124" y="282"/>
                    <a:pt x="123" y="282"/>
                    <a:pt x="122" y="283"/>
                  </a:cubicBezTo>
                  <a:cubicBezTo>
                    <a:pt x="118" y="287"/>
                    <a:pt x="109" y="285"/>
                    <a:pt x="102" y="278"/>
                  </a:cubicBezTo>
                  <a:cubicBezTo>
                    <a:pt x="97" y="273"/>
                    <a:pt x="93" y="271"/>
                    <a:pt x="86" y="271"/>
                  </a:cubicBezTo>
                  <a:cubicBezTo>
                    <a:pt x="79" y="271"/>
                    <a:pt x="64" y="271"/>
                    <a:pt x="56" y="259"/>
                  </a:cubicBezTo>
                  <a:cubicBezTo>
                    <a:pt x="54" y="257"/>
                    <a:pt x="53" y="256"/>
                    <a:pt x="53" y="256"/>
                  </a:cubicBezTo>
                  <a:cubicBezTo>
                    <a:pt x="52" y="257"/>
                    <a:pt x="51" y="259"/>
                    <a:pt x="50" y="265"/>
                  </a:cubicBezTo>
                  <a:cubicBezTo>
                    <a:pt x="50" y="266"/>
                    <a:pt x="50" y="266"/>
                    <a:pt x="50" y="266"/>
                  </a:cubicBezTo>
                  <a:cubicBezTo>
                    <a:pt x="50" y="268"/>
                    <a:pt x="48" y="270"/>
                    <a:pt x="46" y="270"/>
                  </a:cubicBezTo>
                  <a:cubicBezTo>
                    <a:pt x="41" y="273"/>
                    <a:pt x="33" y="269"/>
                    <a:pt x="27" y="265"/>
                  </a:cubicBezTo>
                  <a:cubicBezTo>
                    <a:pt x="26" y="265"/>
                    <a:pt x="24" y="264"/>
                    <a:pt x="22" y="264"/>
                  </a:cubicBezTo>
                  <a:cubicBezTo>
                    <a:pt x="16" y="265"/>
                    <a:pt x="9" y="271"/>
                    <a:pt x="9" y="275"/>
                  </a:cubicBezTo>
                  <a:cubicBezTo>
                    <a:pt x="9" y="283"/>
                    <a:pt x="13" y="286"/>
                    <a:pt x="21" y="286"/>
                  </a:cubicBezTo>
                  <a:cubicBezTo>
                    <a:pt x="25" y="286"/>
                    <a:pt x="28" y="287"/>
                    <a:pt x="29" y="289"/>
                  </a:cubicBezTo>
                  <a:cubicBezTo>
                    <a:pt x="32" y="292"/>
                    <a:pt x="31" y="297"/>
                    <a:pt x="31" y="302"/>
                  </a:cubicBezTo>
                  <a:cubicBezTo>
                    <a:pt x="30" y="303"/>
                    <a:pt x="30" y="306"/>
                    <a:pt x="30" y="308"/>
                  </a:cubicBezTo>
                  <a:cubicBezTo>
                    <a:pt x="30" y="308"/>
                    <a:pt x="30" y="308"/>
                    <a:pt x="30" y="308"/>
                  </a:cubicBezTo>
                  <a:cubicBezTo>
                    <a:pt x="30" y="308"/>
                    <a:pt x="30" y="308"/>
                    <a:pt x="30" y="308"/>
                  </a:cubicBezTo>
                  <a:cubicBezTo>
                    <a:pt x="28" y="321"/>
                    <a:pt x="20" y="328"/>
                    <a:pt x="6" y="336"/>
                  </a:cubicBezTo>
                  <a:cubicBezTo>
                    <a:pt x="0" y="340"/>
                    <a:pt x="2" y="343"/>
                    <a:pt x="6" y="350"/>
                  </a:cubicBezTo>
                  <a:cubicBezTo>
                    <a:pt x="8" y="354"/>
                    <a:pt x="10" y="358"/>
                    <a:pt x="10" y="362"/>
                  </a:cubicBezTo>
                  <a:cubicBezTo>
                    <a:pt x="9" y="365"/>
                    <a:pt x="10" y="366"/>
                    <a:pt x="10" y="367"/>
                  </a:cubicBezTo>
                  <a:cubicBezTo>
                    <a:pt x="11" y="367"/>
                    <a:pt x="14" y="367"/>
                    <a:pt x="18" y="367"/>
                  </a:cubicBezTo>
                  <a:cubicBezTo>
                    <a:pt x="19" y="367"/>
                    <a:pt x="19" y="367"/>
                    <a:pt x="19" y="367"/>
                  </a:cubicBezTo>
                  <a:cubicBezTo>
                    <a:pt x="23" y="367"/>
                    <a:pt x="26" y="369"/>
                    <a:pt x="27" y="370"/>
                  </a:cubicBezTo>
                  <a:cubicBezTo>
                    <a:pt x="30" y="375"/>
                    <a:pt x="28" y="382"/>
                    <a:pt x="26" y="386"/>
                  </a:cubicBezTo>
                  <a:cubicBezTo>
                    <a:pt x="25" y="387"/>
                    <a:pt x="25" y="388"/>
                    <a:pt x="25" y="389"/>
                  </a:cubicBezTo>
                  <a:cubicBezTo>
                    <a:pt x="21" y="396"/>
                    <a:pt x="19" y="401"/>
                    <a:pt x="23" y="409"/>
                  </a:cubicBezTo>
                  <a:cubicBezTo>
                    <a:pt x="28" y="422"/>
                    <a:pt x="17" y="438"/>
                    <a:pt x="7" y="444"/>
                  </a:cubicBezTo>
                  <a:cubicBezTo>
                    <a:pt x="4" y="446"/>
                    <a:pt x="3" y="448"/>
                    <a:pt x="3" y="451"/>
                  </a:cubicBezTo>
                  <a:cubicBezTo>
                    <a:pt x="3" y="455"/>
                    <a:pt x="7" y="460"/>
                    <a:pt x="12" y="464"/>
                  </a:cubicBezTo>
                  <a:cubicBezTo>
                    <a:pt x="19" y="468"/>
                    <a:pt x="21" y="473"/>
                    <a:pt x="24" y="477"/>
                  </a:cubicBezTo>
                  <a:cubicBezTo>
                    <a:pt x="26" y="480"/>
                    <a:pt x="27" y="483"/>
                    <a:pt x="31" y="486"/>
                  </a:cubicBezTo>
                  <a:cubicBezTo>
                    <a:pt x="39" y="494"/>
                    <a:pt x="43" y="502"/>
                    <a:pt x="43" y="507"/>
                  </a:cubicBezTo>
                  <a:cubicBezTo>
                    <a:pt x="43" y="508"/>
                    <a:pt x="42" y="510"/>
                    <a:pt x="42" y="511"/>
                  </a:cubicBezTo>
                  <a:cubicBezTo>
                    <a:pt x="42" y="514"/>
                    <a:pt x="42" y="517"/>
                    <a:pt x="43" y="519"/>
                  </a:cubicBezTo>
                  <a:cubicBezTo>
                    <a:pt x="44" y="519"/>
                    <a:pt x="45" y="520"/>
                    <a:pt x="46" y="520"/>
                  </a:cubicBezTo>
                  <a:cubicBezTo>
                    <a:pt x="56" y="520"/>
                    <a:pt x="59" y="524"/>
                    <a:pt x="62" y="529"/>
                  </a:cubicBezTo>
                  <a:cubicBezTo>
                    <a:pt x="63" y="531"/>
                    <a:pt x="64" y="532"/>
                    <a:pt x="65" y="533"/>
                  </a:cubicBezTo>
                  <a:cubicBezTo>
                    <a:pt x="69" y="539"/>
                    <a:pt x="78" y="542"/>
                    <a:pt x="83" y="538"/>
                  </a:cubicBezTo>
                  <a:cubicBezTo>
                    <a:pt x="86" y="536"/>
                    <a:pt x="86" y="536"/>
                    <a:pt x="86" y="536"/>
                  </a:cubicBezTo>
                  <a:cubicBezTo>
                    <a:pt x="90" y="533"/>
                    <a:pt x="92" y="531"/>
                    <a:pt x="97" y="531"/>
                  </a:cubicBezTo>
                  <a:cubicBezTo>
                    <a:pt x="98" y="531"/>
                    <a:pt x="98" y="531"/>
                    <a:pt x="98" y="531"/>
                  </a:cubicBezTo>
                  <a:cubicBezTo>
                    <a:pt x="102" y="531"/>
                    <a:pt x="105" y="531"/>
                    <a:pt x="109" y="527"/>
                  </a:cubicBezTo>
                  <a:cubicBezTo>
                    <a:pt x="111" y="523"/>
                    <a:pt x="116" y="522"/>
                    <a:pt x="121" y="523"/>
                  </a:cubicBezTo>
                  <a:cubicBezTo>
                    <a:pt x="126" y="525"/>
                    <a:pt x="130" y="529"/>
                    <a:pt x="130" y="534"/>
                  </a:cubicBezTo>
                  <a:cubicBezTo>
                    <a:pt x="130" y="540"/>
                    <a:pt x="139" y="551"/>
                    <a:pt x="151" y="559"/>
                  </a:cubicBezTo>
                  <a:cubicBezTo>
                    <a:pt x="155" y="562"/>
                    <a:pt x="158" y="564"/>
                    <a:pt x="160" y="566"/>
                  </a:cubicBezTo>
                  <a:cubicBezTo>
                    <a:pt x="164" y="570"/>
                    <a:pt x="166" y="571"/>
                    <a:pt x="173" y="570"/>
                  </a:cubicBezTo>
                  <a:cubicBezTo>
                    <a:pt x="179" y="569"/>
                    <a:pt x="182" y="570"/>
                    <a:pt x="184" y="572"/>
                  </a:cubicBezTo>
                  <a:cubicBezTo>
                    <a:pt x="187" y="574"/>
                    <a:pt x="186" y="576"/>
                    <a:pt x="186" y="578"/>
                  </a:cubicBezTo>
                  <a:cubicBezTo>
                    <a:pt x="186" y="579"/>
                    <a:pt x="186" y="579"/>
                    <a:pt x="186" y="579"/>
                  </a:cubicBezTo>
                  <a:cubicBezTo>
                    <a:pt x="186" y="583"/>
                    <a:pt x="195" y="584"/>
                    <a:pt x="200" y="584"/>
                  </a:cubicBezTo>
                  <a:cubicBezTo>
                    <a:pt x="206" y="584"/>
                    <a:pt x="211" y="586"/>
                    <a:pt x="215" y="587"/>
                  </a:cubicBezTo>
                  <a:cubicBezTo>
                    <a:pt x="219" y="588"/>
                    <a:pt x="222" y="589"/>
                    <a:pt x="227" y="588"/>
                  </a:cubicBezTo>
                  <a:cubicBezTo>
                    <a:pt x="234" y="587"/>
                    <a:pt x="242" y="591"/>
                    <a:pt x="248" y="594"/>
                  </a:cubicBezTo>
                  <a:cubicBezTo>
                    <a:pt x="251" y="596"/>
                    <a:pt x="254" y="597"/>
                    <a:pt x="256" y="597"/>
                  </a:cubicBezTo>
                  <a:cubicBezTo>
                    <a:pt x="263" y="598"/>
                    <a:pt x="268" y="601"/>
                    <a:pt x="273" y="609"/>
                  </a:cubicBezTo>
                  <a:cubicBezTo>
                    <a:pt x="277" y="616"/>
                    <a:pt x="279" y="616"/>
                    <a:pt x="279" y="616"/>
                  </a:cubicBezTo>
                  <a:cubicBezTo>
                    <a:pt x="280" y="616"/>
                    <a:pt x="280" y="616"/>
                    <a:pt x="280" y="616"/>
                  </a:cubicBezTo>
                  <a:cubicBezTo>
                    <a:pt x="282" y="613"/>
                    <a:pt x="287" y="609"/>
                    <a:pt x="292" y="607"/>
                  </a:cubicBezTo>
                  <a:cubicBezTo>
                    <a:pt x="295" y="606"/>
                    <a:pt x="299" y="607"/>
                    <a:pt x="302" y="609"/>
                  </a:cubicBezTo>
                  <a:cubicBezTo>
                    <a:pt x="306" y="611"/>
                    <a:pt x="308" y="614"/>
                    <a:pt x="309" y="619"/>
                  </a:cubicBezTo>
                  <a:cubicBezTo>
                    <a:pt x="310" y="621"/>
                    <a:pt x="311" y="621"/>
                    <a:pt x="311" y="621"/>
                  </a:cubicBezTo>
                  <a:cubicBezTo>
                    <a:pt x="312" y="622"/>
                    <a:pt x="315" y="621"/>
                    <a:pt x="318" y="620"/>
                  </a:cubicBezTo>
                  <a:cubicBezTo>
                    <a:pt x="320" y="620"/>
                    <a:pt x="322" y="619"/>
                    <a:pt x="324" y="619"/>
                  </a:cubicBezTo>
                  <a:cubicBezTo>
                    <a:pt x="326" y="619"/>
                    <a:pt x="328" y="619"/>
                    <a:pt x="330" y="620"/>
                  </a:cubicBezTo>
                  <a:cubicBezTo>
                    <a:pt x="336" y="621"/>
                    <a:pt x="340" y="621"/>
                    <a:pt x="343" y="616"/>
                  </a:cubicBezTo>
                  <a:cubicBezTo>
                    <a:pt x="347" y="609"/>
                    <a:pt x="351" y="609"/>
                    <a:pt x="355" y="609"/>
                  </a:cubicBezTo>
                  <a:cubicBezTo>
                    <a:pt x="357" y="609"/>
                    <a:pt x="358" y="609"/>
                    <a:pt x="360" y="608"/>
                  </a:cubicBezTo>
                  <a:cubicBezTo>
                    <a:pt x="363" y="604"/>
                    <a:pt x="366" y="604"/>
                    <a:pt x="368" y="605"/>
                  </a:cubicBezTo>
                  <a:cubicBezTo>
                    <a:pt x="371" y="605"/>
                    <a:pt x="374" y="609"/>
                    <a:pt x="376" y="615"/>
                  </a:cubicBezTo>
                  <a:cubicBezTo>
                    <a:pt x="377" y="617"/>
                    <a:pt x="377" y="619"/>
                    <a:pt x="378" y="620"/>
                  </a:cubicBezTo>
                  <a:cubicBezTo>
                    <a:pt x="378" y="622"/>
                    <a:pt x="378" y="622"/>
                    <a:pt x="381" y="623"/>
                  </a:cubicBezTo>
                  <a:cubicBezTo>
                    <a:pt x="389" y="626"/>
                    <a:pt x="393" y="631"/>
                    <a:pt x="393" y="638"/>
                  </a:cubicBezTo>
                  <a:cubicBezTo>
                    <a:pt x="393" y="643"/>
                    <a:pt x="395" y="644"/>
                    <a:pt x="398" y="646"/>
                  </a:cubicBezTo>
                  <a:cubicBezTo>
                    <a:pt x="398" y="646"/>
                    <a:pt x="399" y="647"/>
                    <a:pt x="399" y="647"/>
                  </a:cubicBezTo>
                  <a:cubicBezTo>
                    <a:pt x="400" y="647"/>
                    <a:pt x="400" y="648"/>
                    <a:pt x="401" y="649"/>
                  </a:cubicBezTo>
                  <a:cubicBezTo>
                    <a:pt x="404" y="651"/>
                    <a:pt x="407" y="655"/>
                    <a:pt x="415" y="654"/>
                  </a:cubicBezTo>
                  <a:cubicBezTo>
                    <a:pt x="422" y="653"/>
                    <a:pt x="426" y="658"/>
                    <a:pt x="428" y="663"/>
                  </a:cubicBezTo>
                  <a:cubicBezTo>
                    <a:pt x="430" y="668"/>
                    <a:pt x="429" y="673"/>
                    <a:pt x="426" y="675"/>
                  </a:cubicBezTo>
                  <a:cubicBezTo>
                    <a:pt x="423" y="676"/>
                    <a:pt x="423" y="679"/>
                    <a:pt x="423" y="685"/>
                  </a:cubicBezTo>
                  <a:cubicBezTo>
                    <a:pt x="423" y="686"/>
                    <a:pt x="423" y="687"/>
                    <a:pt x="423" y="688"/>
                  </a:cubicBezTo>
                  <a:cubicBezTo>
                    <a:pt x="423" y="693"/>
                    <a:pt x="424" y="695"/>
                    <a:pt x="433" y="695"/>
                  </a:cubicBezTo>
                  <a:cubicBezTo>
                    <a:pt x="442" y="695"/>
                    <a:pt x="445" y="698"/>
                    <a:pt x="450" y="701"/>
                  </a:cubicBezTo>
                  <a:cubicBezTo>
                    <a:pt x="450" y="701"/>
                    <a:pt x="451" y="701"/>
                    <a:pt x="451" y="701"/>
                  </a:cubicBezTo>
                  <a:cubicBezTo>
                    <a:pt x="453" y="703"/>
                    <a:pt x="457" y="702"/>
                    <a:pt x="462" y="701"/>
                  </a:cubicBezTo>
                  <a:cubicBezTo>
                    <a:pt x="465" y="701"/>
                    <a:pt x="469" y="701"/>
                    <a:pt x="473" y="701"/>
                  </a:cubicBezTo>
                  <a:cubicBezTo>
                    <a:pt x="479" y="701"/>
                    <a:pt x="482" y="706"/>
                    <a:pt x="484" y="709"/>
                  </a:cubicBezTo>
                  <a:cubicBezTo>
                    <a:pt x="484" y="708"/>
                    <a:pt x="484" y="707"/>
                    <a:pt x="483" y="706"/>
                  </a:cubicBezTo>
                  <a:cubicBezTo>
                    <a:pt x="482" y="699"/>
                    <a:pt x="480" y="692"/>
                    <a:pt x="483" y="688"/>
                  </a:cubicBezTo>
                  <a:cubicBezTo>
                    <a:pt x="484" y="686"/>
                    <a:pt x="486" y="684"/>
                    <a:pt x="488" y="684"/>
                  </a:cubicBezTo>
                  <a:cubicBezTo>
                    <a:pt x="494" y="683"/>
                    <a:pt x="499" y="690"/>
                    <a:pt x="505" y="696"/>
                  </a:cubicBezTo>
                  <a:cubicBezTo>
                    <a:pt x="507" y="698"/>
                    <a:pt x="510" y="702"/>
                    <a:pt x="511" y="702"/>
                  </a:cubicBezTo>
                  <a:cubicBezTo>
                    <a:pt x="511" y="702"/>
                    <a:pt x="511" y="702"/>
                    <a:pt x="511" y="702"/>
                  </a:cubicBezTo>
                  <a:cubicBezTo>
                    <a:pt x="516" y="703"/>
                    <a:pt x="520" y="706"/>
                    <a:pt x="525" y="709"/>
                  </a:cubicBezTo>
                  <a:cubicBezTo>
                    <a:pt x="525" y="710"/>
                    <a:pt x="526" y="710"/>
                    <a:pt x="527" y="711"/>
                  </a:cubicBezTo>
                  <a:cubicBezTo>
                    <a:pt x="528" y="707"/>
                    <a:pt x="528" y="697"/>
                    <a:pt x="528" y="691"/>
                  </a:cubicBezTo>
                  <a:cubicBezTo>
                    <a:pt x="528" y="689"/>
                    <a:pt x="528" y="686"/>
                    <a:pt x="528" y="684"/>
                  </a:cubicBezTo>
                  <a:cubicBezTo>
                    <a:pt x="529" y="673"/>
                    <a:pt x="544" y="674"/>
                    <a:pt x="554" y="674"/>
                  </a:cubicBezTo>
                  <a:cubicBezTo>
                    <a:pt x="555" y="674"/>
                    <a:pt x="557" y="674"/>
                    <a:pt x="558" y="674"/>
                  </a:cubicBezTo>
                  <a:cubicBezTo>
                    <a:pt x="560" y="674"/>
                    <a:pt x="561" y="674"/>
                    <a:pt x="563" y="674"/>
                  </a:cubicBezTo>
                  <a:cubicBezTo>
                    <a:pt x="564" y="674"/>
                    <a:pt x="566" y="675"/>
                    <a:pt x="567" y="674"/>
                  </a:cubicBezTo>
                  <a:cubicBezTo>
                    <a:pt x="567" y="674"/>
                    <a:pt x="567" y="673"/>
                    <a:pt x="568" y="670"/>
                  </a:cubicBezTo>
                  <a:cubicBezTo>
                    <a:pt x="568" y="668"/>
                    <a:pt x="568" y="666"/>
                    <a:pt x="567" y="664"/>
                  </a:cubicBezTo>
                  <a:cubicBezTo>
                    <a:pt x="567" y="661"/>
                    <a:pt x="567" y="659"/>
                    <a:pt x="569" y="657"/>
                  </a:cubicBezTo>
                  <a:cubicBezTo>
                    <a:pt x="571" y="656"/>
                    <a:pt x="573" y="656"/>
                    <a:pt x="575" y="657"/>
                  </a:cubicBezTo>
                  <a:cubicBezTo>
                    <a:pt x="576" y="657"/>
                    <a:pt x="576" y="657"/>
                    <a:pt x="576" y="657"/>
                  </a:cubicBezTo>
                  <a:cubicBezTo>
                    <a:pt x="577" y="656"/>
                    <a:pt x="576" y="651"/>
                    <a:pt x="573" y="647"/>
                  </a:cubicBezTo>
                  <a:cubicBezTo>
                    <a:pt x="571" y="645"/>
                    <a:pt x="571" y="642"/>
                    <a:pt x="572" y="640"/>
                  </a:cubicBezTo>
                  <a:cubicBezTo>
                    <a:pt x="575" y="635"/>
                    <a:pt x="584" y="635"/>
                    <a:pt x="596" y="63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1" name="Freeform 14">
              <a:extLst>
                <a:ext uri="{FF2B5EF4-FFF2-40B4-BE49-F238E27FC236}">
                  <a16:creationId xmlns:a16="http://schemas.microsoft.com/office/drawing/2014/main" id="{42AB31D8-F02B-404F-B85F-B8FEFFD6C391}"/>
                </a:ext>
              </a:extLst>
            </p:cNvPr>
            <p:cNvSpPr>
              <a:spLocks/>
            </p:cNvSpPr>
            <p:nvPr/>
          </p:nvSpPr>
          <p:spPr bwMode="auto">
            <a:xfrm>
              <a:off x="5130913" y="3472033"/>
              <a:ext cx="824014" cy="744834"/>
            </a:xfrm>
            <a:custGeom>
              <a:avLst/>
              <a:gdLst>
                <a:gd name="T0" fmla="*/ 128 w 481"/>
                <a:gd name="T1" fmla="*/ 133 h 434"/>
                <a:gd name="T2" fmla="*/ 96 w 481"/>
                <a:gd name="T3" fmla="*/ 146 h 434"/>
                <a:gd name="T4" fmla="*/ 63 w 481"/>
                <a:gd name="T5" fmla="*/ 161 h 434"/>
                <a:gd name="T6" fmla="*/ 0 w 481"/>
                <a:gd name="T7" fmla="*/ 190 h 434"/>
                <a:gd name="T8" fmla="*/ 22 w 481"/>
                <a:gd name="T9" fmla="*/ 223 h 434"/>
                <a:gd name="T10" fmla="*/ 32 w 481"/>
                <a:gd name="T11" fmla="*/ 249 h 434"/>
                <a:gd name="T12" fmla="*/ 62 w 481"/>
                <a:gd name="T13" fmla="*/ 299 h 434"/>
                <a:gd name="T14" fmla="*/ 130 w 481"/>
                <a:gd name="T15" fmla="*/ 359 h 434"/>
                <a:gd name="T16" fmla="*/ 184 w 481"/>
                <a:gd name="T17" fmla="*/ 368 h 434"/>
                <a:gd name="T18" fmla="*/ 243 w 481"/>
                <a:gd name="T19" fmla="*/ 363 h 434"/>
                <a:gd name="T20" fmla="*/ 274 w 481"/>
                <a:gd name="T21" fmla="*/ 357 h 434"/>
                <a:gd name="T22" fmla="*/ 297 w 481"/>
                <a:gd name="T23" fmla="*/ 411 h 434"/>
                <a:gd name="T24" fmla="*/ 338 w 481"/>
                <a:gd name="T25" fmla="*/ 410 h 434"/>
                <a:gd name="T26" fmla="*/ 400 w 481"/>
                <a:gd name="T27" fmla="*/ 416 h 434"/>
                <a:gd name="T28" fmla="*/ 412 w 481"/>
                <a:gd name="T29" fmla="*/ 434 h 434"/>
                <a:gd name="T30" fmla="*/ 435 w 481"/>
                <a:gd name="T31" fmla="*/ 394 h 434"/>
                <a:gd name="T32" fmla="*/ 448 w 481"/>
                <a:gd name="T33" fmla="*/ 373 h 434"/>
                <a:gd name="T34" fmla="*/ 420 w 481"/>
                <a:gd name="T35" fmla="*/ 345 h 434"/>
                <a:gd name="T36" fmla="*/ 397 w 481"/>
                <a:gd name="T37" fmla="*/ 331 h 434"/>
                <a:gd name="T38" fmla="*/ 384 w 481"/>
                <a:gd name="T39" fmla="*/ 317 h 434"/>
                <a:gd name="T40" fmla="*/ 358 w 481"/>
                <a:gd name="T41" fmla="*/ 283 h 434"/>
                <a:gd name="T42" fmla="*/ 389 w 481"/>
                <a:gd name="T43" fmla="*/ 266 h 434"/>
                <a:gd name="T44" fmla="*/ 402 w 481"/>
                <a:gd name="T45" fmla="*/ 216 h 434"/>
                <a:gd name="T46" fmla="*/ 420 w 481"/>
                <a:gd name="T47" fmla="*/ 186 h 434"/>
                <a:gd name="T48" fmla="*/ 435 w 481"/>
                <a:gd name="T49" fmla="*/ 195 h 434"/>
                <a:gd name="T50" fmla="*/ 456 w 481"/>
                <a:gd name="T51" fmla="*/ 213 h 434"/>
                <a:gd name="T52" fmla="*/ 477 w 481"/>
                <a:gd name="T53" fmla="*/ 188 h 434"/>
                <a:gd name="T54" fmla="*/ 458 w 481"/>
                <a:gd name="T55" fmla="*/ 166 h 434"/>
                <a:gd name="T56" fmla="*/ 442 w 481"/>
                <a:gd name="T57" fmla="*/ 153 h 434"/>
                <a:gd name="T58" fmla="*/ 443 w 481"/>
                <a:gd name="T59" fmla="*/ 141 h 434"/>
                <a:gd name="T60" fmla="*/ 441 w 481"/>
                <a:gd name="T61" fmla="*/ 140 h 434"/>
                <a:gd name="T62" fmla="*/ 419 w 481"/>
                <a:gd name="T63" fmla="*/ 140 h 434"/>
                <a:gd name="T64" fmla="*/ 388 w 481"/>
                <a:gd name="T65" fmla="*/ 152 h 434"/>
                <a:gd name="T66" fmla="*/ 364 w 481"/>
                <a:gd name="T67" fmla="*/ 123 h 434"/>
                <a:gd name="T68" fmla="*/ 331 w 481"/>
                <a:gd name="T69" fmla="*/ 94 h 434"/>
                <a:gd name="T70" fmla="*/ 349 w 481"/>
                <a:gd name="T71" fmla="*/ 70 h 434"/>
                <a:gd name="T72" fmla="*/ 386 w 481"/>
                <a:gd name="T73" fmla="*/ 33 h 434"/>
                <a:gd name="T74" fmla="*/ 404 w 481"/>
                <a:gd name="T75" fmla="*/ 7 h 434"/>
                <a:gd name="T76" fmla="*/ 361 w 481"/>
                <a:gd name="T77" fmla="*/ 18 h 434"/>
                <a:gd name="T78" fmla="*/ 341 w 481"/>
                <a:gd name="T79" fmla="*/ 3 h 434"/>
                <a:gd name="T80" fmla="*/ 326 w 481"/>
                <a:gd name="T81" fmla="*/ 21 h 434"/>
                <a:gd name="T82" fmla="*/ 318 w 481"/>
                <a:gd name="T83" fmla="*/ 10 h 434"/>
                <a:gd name="T84" fmla="*/ 272 w 481"/>
                <a:gd name="T85" fmla="*/ 7 h 434"/>
                <a:gd name="T86" fmla="*/ 232 w 481"/>
                <a:gd name="T87" fmla="*/ 7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1" h="434">
                  <a:moveTo>
                    <a:pt x="231" y="76"/>
                  </a:moveTo>
                  <a:cubicBezTo>
                    <a:pt x="221" y="87"/>
                    <a:pt x="193" y="117"/>
                    <a:pt x="129" y="116"/>
                  </a:cubicBezTo>
                  <a:cubicBezTo>
                    <a:pt x="130" y="127"/>
                    <a:pt x="128" y="132"/>
                    <a:pt x="128" y="133"/>
                  </a:cubicBezTo>
                  <a:cubicBezTo>
                    <a:pt x="127" y="135"/>
                    <a:pt x="127" y="135"/>
                    <a:pt x="127" y="135"/>
                  </a:cubicBezTo>
                  <a:cubicBezTo>
                    <a:pt x="125" y="134"/>
                    <a:pt x="125" y="134"/>
                    <a:pt x="125" y="134"/>
                  </a:cubicBezTo>
                  <a:cubicBezTo>
                    <a:pt x="125" y="134"/>
                    <a:pt x="104" y="132"/>
                    <a:pt x="96" y="146"/>
                  </a:cubicBezTo>
                  <a:cubicBezTo>
                    <a:pt x="87" y="162"/>
                    <a:pt x="79" y="162"/>
                    <a:pt x="69" y="162"/>
                  </a:cubicBezTo>
                  <a:cubicBezTo>
                    <a:pt x="67" y="161"/>
                    <a:pt x="67" y="161"/>
                    <a:pt x="67" y="161"/>
                  </a:cubicBezTo>
                  <a:cubicBezTo>
                    <a:pt x="65" y="161"/>
                    <a:pt x="64" y="161"/>
                    <a:pt x="63" y="161"/>
                  </a:cubicBezTo>
                  <a:cubicBezTo>
                    <a:pt x="59" y="161"/>
                    <a:pt x="59" y="161"/>
                    <a:pt x="53" y="166"/>
                  </a:cubicBezTo>
                  <a:cubicBezTo>
                    <a:pt x="49" y="169"/>
                    <a:pt x="49" y="169"/>
                    <a:pt x="49" y="169"/>
                  </a:cubicBezTo>
                  <a:cubicBezTo>
                    <a:pt x="39" y="177"/>
                    <a:pt x="18" y="187"/>
                    <a:pt x="0" y="190"/>
                  </a:cubicBezTo>
                  <a:cubicBezTo>
                    <a:pt x="1" y="190"/>
                    <a:pt x="3" y="191"/>
                    <a:pt x="5" y="192"/>
                  </a:cubicBezTo>
                  <a:cubicBezTo>
                    <a:pt x="14" y="195"/>
                    <a:pt x="17" y="207"/>
                    <a:pt x="19" y="217"/>
                  </a:cubicBezTo>
                  <a:cubicBezTo>
                    <a:pt x="19" y="222"/>
                    <a:pt x="21" y="222"/>
                    <a:pt x="22" y="223"/>
                  </a:cubicBezTo>
                  <a:cubicBezTo>
                    <a:pt x="26" y="225"/>
                    <a:pt x="27" y="227"/>
                    <a:pt x="25" y="235"/>
                  </a:cubicBezTo>
                  <a:cubicBezTo>
                    <a:pt x="24" y="240"/>
                    <a:pt x="25" y="243"/>
                    <a:pt x="27" y="246"/>
                  </a:cubicBezTo>
                  <a:cubicBezTo>
                    <a:pt x="29" y="248"/>
                    <a:pt x="32" y="249"/>
                    <a:pt x="32" y="249"/>
                  </a:cubicBezTo>
                  <a:cubicBezTo>
                    <a:pt x="35" y="249"/>
                    <a:pt x="37" y="251"/>
                    <a:pt x="40" y="255"/>
                  </a:cubicBezTo>
                  <a:cubicBezTo>
                    <a:pt x="43" y="259"/>
                    <a:pt x="47" y="264"/>
                    <a:pt x="55" y="269"/>
                  </a:cubicBezTo>
                  <a:cubicBezTo>
                    <a:pt x="64" y="275"/>
                    <a:pt x="64" y="287"/>
                    <a:pt x="62" y="299"/>
                  </a:cubicBezTo>
                  <a:cubicBezTo>
                    <a:pt x="65" y="300"/>
                    <a:pt x="67" y="302"/>
                    <a:pt x="69" y="305"/>
                  </a:cubicBezTo>
                  <a:cubicBezTo>
                    <a:pt x="78" y="322"/>
                    <a:pt x="104" y="352"/>
                    <a:pt x="110" y="351"/>
                  </a:cubicBezTo>
                  <a:cubicBezTo>
                    <a:pt x="117" y="347"/>
                    <a:pt x="123" y="346"/>
                    <a:pt x="130" y="359"/>
                  </a:cubicBezTo>
                  <a:cubicBezTo>
                    <a:pt x="135" y="369"/>
                    <a:pt x="156" y="368"/>
                    <a:pt x="168" y="368"/>
                  </a:cubicBezTo>
                  <a:cubicBezTo>
                    <a:pt x="170" y="368"/>
                    <a:pt x="170" y="368"/>
                    <a:pt x="170" y="368"/>
                  </a:cubicBezTo>
                  <a:cubicBezTo>
                    <a:pt x="174" y="367"/>
                    <a:pt x="179" y="368"/>
                    <a:pt x="184" y="368"/>
                  </a:cubicBezTo>
                  <a:cubicBezTo>
                    <a:pt x="193" y="369"/>
                    <a:pt x="202" y="369"/>
                    <a:pt x="209" y="367"/>
                  </a:cubicBezTo>
                  <a:cubicBezTo>
                    <a:pt x="211" y="366"/>
                    <a:pt x="214" y="365"/>
                    <a:pt x="216" y="364"/>
                  </a:cubicBezTo>
                  <a:cubicBezTo>
                    <a:pt x="224" y="360"/>
                    <a:pt x="232" y="356"/>
                    <a:pt x="243" y="363"/>
                  </a:cubicBezTo>
                  <a:cubicBezTo>
                    <a:pt x="255" y="372"/>
                    <a:pt x="267" y="363"/>
                    <a:pt x="273" y="357"/>
                  </a:cubicBezTo>
                  <a:cubicBezTo>
                    <a:pt x="273" y="357"/>
                    <a:pt x="273" y="357"/>
                    <a:pt x="273" y="357"/>
                  </a:cubicBezTo>
                  <a:cubicBezTo>
                    <a:pt x="274" y="357"/>
                    <a:pt x="274" y="357"/>
                    <a:pt x="274" y="357"/>
                  </a:cubicBezTo>
                  <a:cubicBezTo>
                    <a:pt x="275" y="356"/>
                    <a:pt x="278" y="354"/>
                    <a:pt x="280" y="356"/>
                  </a:cubicBezTo>
                  <a:cubicBezTo>
                    <a:pt x="284" y="357"/>
                    <a:pt x="285" y="362"/>
                    <a:pt x="285" y="373"/>
                  </a:cubicBezTo>
                  <a:cubicBezTo>
                    <a:pt x="285" y="387"/>
                    <a:pt x="290" y="406"/>
                    <a:pt x="297" y="411"/>
                  </a:cubicBezTo>
                  <a:cubicBezTo>
                    <a:pt x="298" y="412"/>
                    <a:pt x="299" y="412"/>
                    <a:pt x="300" y="411"/>
                  </a:cubicBezTo>
                  <a:cubicBezTo>
                    <a:pt x="302" y="411"/>
                    <a:pt x="304" y="409"/>
                    <a:pt x="306" y="408"/>
                  </a:cubicBezTo>
                  <a:cubicBezTo>
                    <a:pt x="315" y="404"/>
                    <a:pt x="326" y="398"/>
                    <a:pt x="338" y="410"/>
                  </a:cubicBezTo>
                  <a:cubicBezTo>
                    <a:pt x="353" y="425"/>
                    <a:pt x="369" y="432"/>
                    <a:pt x="379" y="427"/>
                  </a:cubicBezTo>
                  <a:cubicBezTo>
                    <a:pt x="383" y="425"/>
                    <a:pt x="387" y="423"/>
                    <a:pt x="390" y="420"/>
                  </a:cubicBezTo>
                  <a:cubicBezTo>
                    <a:pt x="394" y="417"/>
                    <a:pt x="397" y="415"/>
                    <a:pt x="400" y="416"/>
                  </a:cubicBezTo>
                  <a:cubicBezTo>
                    <a:pt x="401" y="417"/>
                    <a:pt x="403" y="418"/>
                    <a:pt x="403" y="420"/>
                  </a:cubicBezTo>
                  <a:cubicBezTo>
                    <a:pt x="404" y="422"/>
                    <a:pt x="404" y="423"/>
                    <a:pt x="404" y="424"/>
                  </a:cubicBezTo>
                  <a:cubicBezTo>
                    <a:pt x="406" y="432"/>
                    <a:pt x="407" y="434"/>
                    <a:pt x="412" y="434"/>
                  </a:cubicBezTo>
                  <a:cubicBezTo>
                    <a:pt x="412" y="433"/>
                    <a:pt x="413" y="433"/>
                    <a:pt x="413" y="433"/>
                  </a:cubicBezTo>
                  <a:cubicBezTo>
                    <a:pt x="413" y="432"/>
                    <a:pt x="413" y="431"/>
                    <a:pt x="413" y="430"/>
                  </a:cubicBezTo>
                  <a:cubicBezTo>
                    <a:pt x="413" y="409"/>
                    <a:pt x="421" y="395"/>
                    <a:pt x="435" y="394"/>
                  </a:cubicBezTo>
                  <a:cubicBezTo>
                    <a:pt x="440" y="393"/>
                    <a:pt x="443" y="391"/>
                    <a:pt x="446" y="388"/>
                  </a:cubicBezTo>
                  <a:cubicBezTo>
                    <a:pt x="448" y="386"/>
                    <a:pt x="449" y="383"/>
                    <a:pt x="449" y="381"/>
                  </a:cubicBezTo>
                  <a:cubicBezTo>
                    <a:pt x="449" y="379"/>
                    <a:pt x="448" y="377"/>
                    <a:pt x="448" y="373"/>
                  </a:cubicBezTo>
                  <a:cubicBezTo>
                    <a:pt x="445" y="359"/>
                    <a:pt x="441" y="335"/>
                    <a:pt x="442" y="321"/>
                  </a:cubicBezTo>
                  <a:cubicBezTo>
                    <a:pt x="436" y="326"/>
                    <a:pt x="433" y="329"/>
                    <a:pt x="430" y="335"/>
                  </a:cubicBezTo>
                  <a:cubicBezTo>
                    <a:pt x="429" y="338"/>
                    <a:pt x="425" y="345"/>
                    <a:pt x="420" y="345"/>
                  </a:cubicBezTo>
                  <a:cubicBezTo>
                    <a:pt x="417" y="345"/>
                    <a:pt x="414" y="343"/>
                    <a:pt x="411" y="338"/>
                  </a:cubicBezTo>
                  <a:cubicBezTo>
                    <a:pt x="406" y="329"/>
                    <a:pt x="404" y="329"/>
                    <a:pt x="400" y="330"/>
                  </a:cubicBezTo>
                  <a:cubicBezTo>
                    <a:pt x="399" y="330"/>
                    <a:pt x="398" y="330"/>
                    <a:pt x="397" y="331"/>
                  </a:cubicBezTo>
                  <a:cubicBezTo>
                    <a:pt x="395" y="331"/>
                    <a:pt x="393" y="332"/>
                    <a:pt x="391" y="331"/>
                  </a:cubicBezTo>
                  <a:cubicBezTo>
                    <a:pt x="389" y="330"/>
                    <a:pt x="387" y="327"/>
                    <a:pt x="385" y="321"/>
                  </a:cubicBezTo>
                  <a:cubicBezTo>
                    <a:pt x="384" y="317"/>
                    <a:pt x="384" y="317"/>
                    <a:pt x="384" y="317"/>
                  </a:cubicBezTo>
                  <a:cubicBezTo>
                    <a:pt x="381" y="306"/>
                    <a:pt x="380" y="303"/>
                    <a:pt x="369" y="302"/>
                  </a:cubicBezTo>
                  <a:cubicBezTo>
                    <a:pt x="363" y="302"/>
                    <a:pt x="359" y="299"/>
                    <a:pt x="357" y="295"/>
                  </a:cubicBezTo>
                  <a:cubicBezTo>
                    <a:pt x="355" y="291"/>
                    <a:pt x="355" y="286"/>
                    <a:pt x="358" y="283"/>
                  </a:cubicBezTo>
                  <a:cubicBezTo>
                    <a:pt x="360" y="280"/>
                    <a:pt x="363" y="279"/>
                    <a:pt x="366" y="280"/>
                  </a:cubicBezTo>
                  <a:cubicBezTo>
                    <a:pt x="372" y="281"/>
                    <a:pt x="381" y="278"/>
                    <a:pt x="386" y="273"/>
                  </a:cubicBezTo>
                  <a:cubicBezTo>
                    <a:pt x="388" y="271"/>
                    <a:pt x="390" y="268"/>
                    <a:pt x="389" y="266"/>
                  </a:cubicBezTo>
                  <a:cubicBezTo>
                    <a:pt x="386" y="256"/>
                    <a:pt x="385" y="251"/>
                    <a:pt x="392" y="243"/>
                  </a:cubicBezTo>
                  <a:cubicBezTo>
                    <a:pt x="394" y="241"/>
                    <a:pt x="394" y="241"/>
                    <a:pt x="394" y="241"/>
                  </a:cubicBezTo>
                  <a:cubicBezTo>
                    <a:pt x="399" y="235"/>
                    <a:pt x="408" y="225"/>
                    <a:pt x="402" y="216"/>
                  </a:cubicBezTo>
                  <a:cubicBezTo>
                    <a:pt x="397" y="208"/>
                    <a:pt x="398" y="196"/>
                    <a:pt x="403" y="189"/>
                  </a:cubicBezTo>
                  <a:cubicBezTo>
                    <a:pt x="406" y="185"/>
                    <a:pt x="409" y="183"/>
                    <a:pt x="412" y="184"/>
                  </a:cubicBezTo>
                  <a:cubicBezTo>
                    <a:pt x="414" y="185"/>
                    <a:pt x="417" y="185"/>
                    <a:pt x="420" y="186"/>
                  </a:cubicBezTo>
                  <a:cubicBezTo>
                    <a:pt x="424" y="187"/>
                    <a:pt x="430" y="189"/>
                    <a:pt x="432" y="189"/>
                  </a:cubicBezTo>
                  <a:cubicBezTo>
                    <a:pt x="433" y="189"/>
                    <a:pt x="434" y="189"/>
                    <a:pt x="435" y="190"/>
                  </a:cubicBezTo>
                  <a:cubicBezTo>
                    <a:pt x="436" y="191"/>
                    <a:pt x="435" y="193"/>
                    <a:pt x="435" y="195"/>
                  </a:cubicBezTo>
                  <a:cubicBezTo>
                    <a:pt x="434" y="199"/>
                    <a:pt x="433" y="204"/>
                    <a:pt x="438" y="208"/>
                  </a:cubicBezTo>
                  <a:cubicBezTo>
                    <a:pt x="444" y="212"/>
                    <a:pt x="451" y="217"/>
                    <a:pt x="454" y="216"/>
                  </a:cubicBezTo>
                  <a:cubicBezTo>
                    <a:pt x="455" y="216"/>
                    <a:pt x="456" y="215"/>
                    <a:pt x="456" y="213"/>
                  </a:cubicBezTo>
                  <a:cubicBezTo>
                    <a:pt x="459" y="203"/>
                    <a:pt x="461" y="196"/>
                    <a:pt x="473" y="196"/>
                  </a:cubicBezTo>
                  <a:cubicBezTo>
                    <a:pt x="478" y="196"/>
                    <a:pt x="480" y="194"/>
                    <a:pt x="481" y="193"/>
                  </a:cubicBezTo>
                  <a:cubicBezTo>
                    <a:pt x="481" y="192"/>
                    <a:pt x="480" y="190"/>
                    <a:pt x="477" y="188"/>
                  </a:cubicBezTo>
                  <a:cubicBezTo>
                    <a:pt x="473" y="185"/>
                    <a:pt x="472" y="179"/>
                    <a:pt x="472" y="174"/>
                  </a:cubicBezTo>
                  <a:cubicBezTo>
                    <a:pt x="471" y="166"/>
                    <a:pt x="471" y="165"/>
                    <a:pt x="467" y="165"/>
                  </a:cubicBezTo>
                  <a:cubicBezTo>
                    <a:pt x="464" y="165"/>
                    <a:pt x="461" y="165"/>
                    <a:pt x="458" y="166"/>
                  </a:cubicBezTo>
                  <a:cubicBezTo>
                    <a:pt x="451" y="167"/>
                    <a:pt x="444" y="168"/>
                    <a:pt x="442" y="157"/>
                  </a:cubicBezTo>
                  <a:cubicBezTo>
                    <a:pt x="442" y="156"/>
                    <a:pt x="442" y="155"/>
                    <a:pt x="442" y="154"/>
                  </a:cubicBezTo>
                  <a:cubicBezTo>
                    <a:pt x="442" y="154"/>
                    <a:pt x="442" y="153"/>
                    <a:pt x="442" y="153"/>
                  </a:cubicBezTo>
                  <a:cubicBezTo>
                    <a:pt x="442" y="150"/>
                    <a:pt x="442" y="147"/>
                    <a:pt x="443" y="145"/>
                  </a:cubicBezTo>
                  <a:cubicBezTo>
                    <a:pt x="443" y="144"/>
                    <a:pt x="443" y="142"/>
                    <a:pt x="443" y="141"/>
                  </a:cubicBezTo>
                  <a:cubicBezTo>
                    <a:pt x="443" y="141"/>
                    <a:pt x="443" y="141"/>
                    <a:pt x="443" y="141"/>
                  </a:cubicBezTo>
                  <a:cubicBezTo>
                    <a:pt x="443" y="141"/>
                    <a:pt x="443" y="141"/>
                    <a:pt x="442" y="141"/>
                  </a:cubicBezTo>
                  <a:cubicBezTo>
                    <a:pt x="442" y="141"/>
                    <a:pt x="442" y="141"/>
                    <a:pt x="442" y="141"/>
                  </a:cubicBezTo>
                  <a:cubicBezTo>
                    <a:pt x="442" y="141"/>
                    <a:pt x="441" y="141"/>
                    <a:pt x="441" y="140"/>
                  </a:cubicBezTo>
                  <a:cubicBezTo>
                    <a:pt x="440" y="140"/>
                    <a:pt x="440" y="140"/>
                    <a:pt x="439" y="140"/>
                  </a:cubicBezTo>
                  <a:cubicBezTo>
                    <a:pt x="435" y="140"/>
                    <a:pt x="431" y="139"/>
                    <a:pt x="429" y="139"/>
                  </a:cubicBezTo>
                  <a:cubicBezTo>
                    <a:pt x="423" y="138"/>
                    <a:pt x="422" y="138"/>
                    <a:pt x="419" y="140"/>
                  </a:cubicBezTo>
                  <a:cubicBezTo>
                    <a:pt x="417" y="143"/>
                    <a:pt x="414" y="144"/>
                    <a:pt x="411" y="144"/>
                  </a:cubicBezTo>
                  <a:cubicBezTo>
                    <a:pt x="408" y="145"/>
                    <a:pt x="404" y="146"/>
                    <a:pt x="399" y="149"/>
                  </a:cubicBezTo>
                  <a:cubicBezTo>
                    <a:pt x="395" y="152"/>
                    <a:pt x="391" y="153"/>
                    <a:pt x="388" y="152"/>
                  </a:cubicBezTo>
                  <a:cubicBezTo>
                    <a:pt x="384" y="150"/>
                    <a:pt x="382" y="144"/>
                    <a:pt x="382" y="137"/>
                  </a:cubicBezTo>
                  <a:cubicBezTo>
                    <a:pt x="381" y="131"/>
                    <a:pt x="371" y="127"/>
                    <a:pt x="367" y="124"/>
                  </a:cubicBezTo>
                  <a:cubicBezTo>
                    <a:pt x="366" y="124"/>
                    <a:pt x="365" y="124"/>
                    <a:pt x="364" y="123"/>
                  </a:cubicBezTo>
                  <a:cubicBezTo>
                    <a:pt x="359" y="120"/>
                    <a:pt x="343" y="113"/>
                    <a:pt x="338" y="113"/>
                  </a:cubicBezTo>
                  <a:cubicBezTo>
                    <a:pt x="334" y="113"/>
                    <a:pt x="330" y="110"/>
                    <a:pt x="328" y="106"/>
                  </a:cubicBezTo>
                  <a:cubicBezTo>
                    <a:pt x="327" y="101"/>
                    <a:pt x="328" y="97"/>
                    <a:pt x="331" y="94"/>
                  </a:cubicBezTo>
                  <a:cubicBezTo>
                    <a:pt x="333" y="92"/>
                    <a:pt x="334" y="88"/>
                    <a:pt x="335" y="84"/>
                  </a:cubicBezTo>
                  <a:cubicBezTo>
                    <a:pt x="337" y="78"/>
                    <a:pt x="339" y="71"/>
                    <a:pt x="347" y="70"/>
                  </a:cubicBezTo>
                  <a:cubicBezTo>
                    <a:pt x="349" y="70"/>
                    <a:pt x="349" y="70"/>
                    <a:pt x="349" y="70"/>
                  </a:cubicBezTo>
                  <a:cubicBezTo>
                    <a:pt x="360" y="69"/>
                    <a:pt x="364" y="68"/>
                    <a:pt x="365" y="61"/>
                  </a:cubicBezTo>
                  <a:cubicBezTo>
                    <a:pt x="366" y="48"/>
                    <a:pt x="371" y="43"/>
                    <a:pt x="383" y="35"/>
                  </a:cubicBezTo>
                  <a:cubicBezTo>
                    <a:pt x="386" y="33"/>
                    <a:pt x="386" y="33"/>
                    <a:pt x="386" y="33"/>
                  </a:cubicBezTo>
                  <a:cubicBezTo>
                    <a:pt x="396" y="26"/>
                    <a:pt x="408" y="17"/>
                    <a:pt x="409" y="4"/>
                  </a:cubicBezTo>
                  <a:cubicBezTo>
                    <a:pt x="409" y="3"/>
                    <a:pt x="409" y="2"/>
                    <a:pt x="409" y="2"/>
                  </a:cubicBezTo>
                  <a:cubicBezTo>
                    <a:pt x="409" y="2"/>
                    <a:pt x="407" y="3"/>
                    <a:pt x="404" y="7"/>
                  </a:cubicBezTo>
                  <a:cubicBezTo>
                    <a:pt x="395" y="17"/>
                    <a:pt x="374" y="34"/>
                    <a:pt x="365" y="34"/>
                  </a:cubicBezTo>
                  <a:cubicBezTo>
                    <a:pt x="361" y="34"/>
                    <a:pt x="358" y="32"/>
                    <a:pt x="357" y="30"/>
                  </a:cubicBezTo>
                  <a:cubicBezTo>
                    <a:pt x="355" y="26"/>
                    <a:pt x="358" y="21"/>
                    <a:pt x="361" y="18"/>
                  </a:cubicBezTo>
                  <a:cubicBezTo>
                    <a:pt x="362" y="17"/>
                    <a:pt x="363" y="15"/>
                    <a:pt x="364" y="14"/>
                  </a:cubicBezTo>
                  <a:cubicBezTo>
                    <a:pt x="356" y="13"/>
                    <a:pt x="349" y="8"/>
                    <a:pt x="343" y="4"/>
                  </a:cubicBezTo>
                  <a:cubicBezTo>
                    <a:pt x="342" y="3"/>
                    <a:pt x="342" y="3"/>
                    <a:pt x="341" y="3"/>
                  </a:cubicBezTo>
                  <a:cubicBezTo>
                    <a:pt x="340" y="3"/>
                    <a:pt x="339" y="6"/>
                    <a:pt x="338" y="8"/>
                  </a:cubicBezTo>
                  <a:cubicBezTo>
                    <a:pt x="336" y="11"/>
                    <a:pt x="335" y="14"/>
                    <a:pt x="333" y="16"/>
                  </a:cubicBezTo>
                  <a:cubicBezTo>
                    <a:pt x="330" y="19"/>
                    <a:pt x="328" y="21"/>
                    <a:pt x="326" y="21"/>
                  </a:cubicBezTo>
                  <a:cubicBezTo>
                    <a:pt x="323" y="20"/>
                    <a:pt x="322" y="18"/>
                    <a:pt x="321" y="15"/>
                  </a:cubicBezTo>
                  <a:cubicBezTo>
                    <a:pt x="321" y="14"/>
                    <a:pt x="321" y="13"/>
                    <a:pt x="320" y="12"/>
                  </a:cubicBezTo>
                  <a:cubicBezTo>
                    <a:pt x="319" y="10"/>
                    <a:pt x="319" y="10"/>
                    <a:pt x="318" y="10"/>
                  </a:cubicBezTo>
                  <a:cubicBezTo>
                    <a:pt x="315" y="9"/>
                    <a:pt x="309" y="13"/>
                    <a:pt x="306" y="15"/>
                  </a:cubicBezTo>
                  <a:cubicBezTo>
                    <a:pt x="298" y="20"/>
                    <a:pt x="285" y="14"/>
                    <a:pt x="275" y="9"/>
                  </a:cubicBezTo>
                  <a:cubicBezTo>
                    <a:pt x="272" y="7"/>
                    <a:pt x="272" y="7"/>
                    <a:pt x="272" y="7"/>
                  </a:cubicBezTo>
                  <a:cubicBezTo>
                    <a:pt x="262" y="3"/>
                    <a:pt x="250" y="0"/>
                    <a:pt x="245" y="2"/>
                  </a:cubicBezTo>
                  <a:cubicBezTo>
                    <a:pt x="243" y="3"/>
                    <a:pt x="240" y="3"/>
                    <a:pt x="237" y="2"/>
                  </a:cubicBezTo>
                  <a:cubicBezTo>
                    <a:pt x="239" y="32"/>
                    <a:pt x="240" y="67"/>
                    <a:pt x="232" y="76"/>
                  </a:cubicBezTo>
                  <a:lnTo>
                    <a:pt x="231" y="76"/>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42" name="Freeform 15">
              <a:extLst>
                <a:ext uri="{FF2B5EF4-FFF2-40B4-BE49-F238E27FC236}">
                  <a16:creationId xmlns:a16="http://schemas.microsoft.com/office/drawing/2014/main" id="{099EA618-CD8B-6144-9180-6D7969EB4901}"/>
                </a:ext>
              </a:extLst>
            </p:cNvPr>
            <p:cNvSpPr>
              <a:spLocks/>
            </p:cNvSpPr>
            <p:nvPr/>
          </p:nvSpPr>
          <p:spPr bwMode="auto">
            <a:xfrm>
              <a:off x="4378027" y="3069421"/>
              <a:ext cx="389192" cy="646865"/>
            </a:xfrm>
            <a:custGeom>
              <a:avLst/>
              <a:gdLst>
                <a:gd name="T0" fmla="*/ 163 w 227"/>
                <a:gd name="T1" fmla="*/ 43 h 377"/>
                <a:gd name="T2" fmla="*/ 153 w 227"/>
                <a:gd name="T3" fmla="*/ 4 h 377"/>
                <a:gd name="T4" fmla="*/ 136 w 227"/>
                <a:gd name="T5" fmla="*/ 7 h 377"/>
                <a:gd name="T6" fmla="*/ 118 w 227"/>
                <a:gd name="T7" fmla="*/ 19 h 377"/>
                <a:gd name="T8" fmla="*/ 117 w 227"/>
                <a:gd name="T9" fmla="*/ 26 h 377"/>
                <a:gd name="T10" fmla="*/ 92 w 227"/>
                <a:gd name="T11" fmla="*/ 69 h 377"/>
                <a:gd name="T12" fmla="*/ 85 w 227"/>
                <a:gd name="T13" fmla="*/ 115 h 377"/>
                <a:gd name="T14" fmla="*/ 92 w 227"/>
                <a:gd name="T15" fmla="*/ 134 h 377"/>
                <a:gd name="T16" fmla="*/ 94 w 227"/>
                <a:gd name="T17" fmla="*/ 163 h 377"/>
                <a:gd name="T18" fmla="*/ 57 w 227"/>
                <a:gd name="T19" fmla="*/ 154 h 377"/>
                <a:gd name="T20" fmla="*/ 0 w 227"/>
                <a:gd name="T21" fmla="*/ 178 h 377"/>
                <a:gd name="T22" fmla="*/ 16 w 227"/>
                <a:gd name="T23" fmla="*/ 199 h 377"/>
                <a:gd name="T24" fmla="*/ 27 w 227"/>
                <a:gd name="T25" fmla="*/ 207 h 377"/>
                <a:gd name="T26" fmla="*/ 52 w 227"/>
                <a:gd name="T27" fmla="*/ 227 h 377"/>
                <a:gd name="T28" fmla="*/ 55 w 227"/>
                <a:gd name="T29" fmla="*/ 249 h 377"/>
                <a:gd name="T30" fmla="*/ 67 w 227"/>
                <a:gd name="T31" fmla="*/ 282 h 377"/>
                <a:gd name="T32" fmla="*/ 61 w 227"/>
                <a:gd name="T33" fmla="*/ 313 h 377"/>
                <a:gd name="T34" fmla="*/ 68 w 227"/>
                <a:gd name="T35" fmla="*/ 330 h 377"/>
                <a:gd name="T36" fmla="*/ 111 w 227"/>
                <a:gd name="T37" fmla="*/ 358 h 377"/>
                <a:gd name="T38" fmla="*/ 115 w 227"/>
                <a:gd name="T39" fmla="*/ 361 h 377"/>
                <a:gd name="T40" fmla="*/ 132 w 227"/>
                <a:gd name="T41" fmla="*/ 371 h 377"/>
                <a:gd name="T42" fmla="*/ 138 w 227"/>
                <a:gd name="T43" fmla="*/ 376 h 377"/>
                <a:gd name="T44" fmla="*/ 139 w 227"/>
                <a:gd name="T45" fmla="*/ 341 h 377"/>
                <a:gd name="T46" fmla="*/ 138 w 227"/>
                <a:gd name="T47" fmla="*/ 332 h 377"/>
                <a:gd name="T48" fmla="*/ 176 w 227"/>
                <a:gd name="T49" fmla="*/ 306 h 377"/>
                <a:gd name="T50" fmla="*/ 151 w 227"/>
                <a:gd name="T51" fmla="*/ 286 h 377"/>
                <a:gd name="T52" fmla="*/ 141 w 227"/>
                <a:gd name="T53" fmla="*/ 271 h 377"/>
                <a:gd name="T54" fmla="*/ 146 w 227"/>
                <a:gd name="T55" fmla="*/ 245 h 377"/>
                <a:gd name="T56" fmla="*/ 151 w 227"/>
                <a:gd name="T57" fmla="*/ 222 h 377"/>
                <a:gd name="T58" fmla="*/ 154 w 227"/>
                <a:gd name="T59" fmla="*/ 195 h 377"/>
                <a:gd name="T60" fmla="*/ 184 w 227"/>
                <a:gd name="T61" fmla="*/ 205 h 377"/>
                <a:gd name="T62" fmla="*/ 194 w 227"/>
                <a:gd name="T63" fmla="*/ 205 h 377"/>
                <a:gd name="T64" fmla="*/ 198 w 227"/>
                <a:gd name="T65" fmla="*/ 199 h 377"/>
                <a:gd name="T66" fmla="*/ 227 w 227"/>
                <a:gd name="T67" fmla="*/ 135 h 377"/>
                <a:gd name="T68" fmla="*/ 212 w 227"/>
                <a:gd name="T69" fmla="*/ 136 h 377"/>
                <a:gd name="T70" fmla="*/ 199 w 227"/>
                <a:gd name="T71" fmla="*/ 126 h 377"/>
                <a:gd name="T72" fmla="*/ 183 w 227"/>
                <a:gd name="T73" fmla="*/ 116 h 377"/>
                <a:gd name="T74" fmla="*/ 144 w 227"/>
                <a:gd name="T75" fmla="*/ 106 h 377"/>
                <a:gd name="T76" fmla="*/ 140 w 227"/>
                <a:gd name="T77" fmla="*/ 8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7" h="377">
                  <a:moveTo>
                    <a:pt x="146" y="81"/>
                  </a:moveTo>
                  <a:cubicBezTo>
                    <a:pt x="146" y="74"/>
                    <a:pt x="154" y="56"/>
                    <a:pt x="163" y="43"/>
                  </a:cubicBezTo>
                  <a:cubicBezTo>
                    <a:pt x="167" y="36"/>
                    <a:pt x="164" y="30"/>
                    <a:pt x="160" y="23"/>
                  </a:cubicBezTo>
                  <a:cubicBezTo>
                    <a:pt x="157" y="18"/>
                    <a:pt x="153" y="12"/>
                    <a:pt x="153" y="4"/>
                  </a:cubicBezTo>
                  <a:cubicBezTo>
                    <a:pt x="153" y="4"/>
                    <a:pt x="153" y="2"/>
                    <a:pt x="152" y="2"/>
                  </a:cubicBezTo>
                  <a:cubicBezTo>
                    <a:pt x="150" y="0"/>
                    <a:pt x="142" y="4"/>
                    <a:pt x="136" y="7"/>
                  </a:cubicBezTo>
                  <a:cubicBezTo>
                    <a:pt x="130" y="10"/>
                    <a:pt x="126" y="12"/>
                    <a:pt x="123" y="12"/>
                  </a:cubicBezTo>
                  <a:cubicBezTo>
                    <a:pt x="119" y="11"/>
                    <a:pt x="119" y="12"/>
                    <a:pt x="118" y="19"/>
                  </a:cubicBezTo>
                  <a:cubicBezTo>
                    <a:pt x="118" y="21"/>
                    <a:pt x="118" y="22"/>
                    <a:pt x="117" y="24"/>
                  </a:cubicBezTo>
                  <a:cubicBezTo>
                    <a:pt x="117" y="26"/>
                    <a:pt x="117" y="26"/>
                    <a:pt x="117" y="26"/>
                  </a:cubicBezTo>
                  <a:cubicBezTo>
                    <a:pt x="115" y="27"/>
                    <a:pt x="115" y="27"/>
                    <a:pt x="115" y="27"/>
                  </a:cubicBezTo>
                  <a:cubicBezTo>
                    <a:pt x="107" y="27"/>
                    <a:pt x="97" y="52"/>
                    <a:pt x="92" y="69"/>
                  </a:cubicBezTo>
                  <a:cubicBezTo>
                    <a:pt x="91" y="74"/>
                    <a:pt x="91" y="82"/>
                    <a:pt x="91" y="89"/>
                  </a:cubicBezTo>
                  <a:cubicBezTo>
                    <a:pt x="91" y="101"/>
                    <a:pt x="91" y="111"/>
                    <a:pt x="85" y="115"/>
                  </a:cubicBezTo>
                  <a:cubicBezTo>
                    <a:pt x="83" y="116"/>
                    <a:pt x="83" y="117"/>
                    <a:pt x="83" y="118"/>
                  </a:cubicBezTo>
                  <a:cubicBezTo>
                    <a:pt x="82" y="121"/>
                    <a:pt x="87" y="128"/>
                    <a:pt x="92" y="134"/>
                  </a:cubicBezTo>
                  <a:cubicBezTo>
                    <a:pt x="93" y="136"/>
                    <a:pt x="93" y="136"/>
                    <a:pt x="93" y="136"/>
                  </a:cubicBezTo>
                  <a:cubicBezTo>
                    <a:pt x="103" y="147"/>
                    <a:pt x="99" y="159"/>
                    <a:pt x="94" y="163"/>
                  </a:cubicBezTo>
                  <a:cubicBezTo>
                    <a:pt x="91" y="166"/>
                    <a:pt x="84" y="164"/>
                    <a:pt x="76" y="160"/>
                  </a:cubicBezTo>
                  <a:cubicBezTo>
                    <a:pt x="69" y="158"/>
                    <a:pt x="62" y="155"/>
                    <a:pt x="57" y="154"/>
                  </a:cubicBezTo>
                  <a:cubicBezTo>
                    <a:pt x="46" y="153"/>
                    <a:pt x="34" y="167"/>
                    <a:pt x="32" y="173"/>
                  </a:cubicBezTo>
                  <a:cubicBezTo>
                    <a:pt x="30" y="181"/>
                    <a:pt x="16" y="180"/>
                    <a:pt x="0" y="178"/>
                  </a:cubicBezTo>
                  <a:cubicBezTo>
                    <a:pt x="6" y="182"/>
                    <a:pt x="10" y="189"/>
                    <a:pt x="12" y="193"/>
                  </a:cubicBezTo>
                  <a:cubicBezTo>
                    <a:pt x="13" y="195"/>
                    <a:pt x="15" y="199"/>
                    <a:pt x="16" y="199"/>
                  </a:cubicBezTo>
                  <a:cubicBezTo>
                    <a:pt x="16" y="199"/>
                    <a:pt x="16" y="199"/>
                    <a:pt x="16" y="199"/>
                  </a:cubicBezTo>
                  <a:cubicBezTo>
                    <a:pt x="20" y="199"/>
                    <a:pt x="24" y="203"/>
                    <a:pt x="27" y="207"/>
                  </a:cubicBezTo>
                  <a:cubicBezTo>
                    <a:pt x="30" y="210"/>
                    <a:pt x="33" y="213"/>
                    <a:pt x="36" y="214"/>
                  </a:cubicBezTo>
                  <a:cubicBezTo>
                    <a:pt x="43" y="216"/>
                    <a:pt x="48" y="222"/>
                    <a:pt x="52" y="227"/>
                  </a:cubicBezTo>
                  <a:cubicBezTo>
                    <a:pt x="53" y="229"/>
                    <a:pt x="54" y="230"/>
                    <a:pt x="55" y="232"/>
                  </a:cubicBezTo>
                  <a:cubicBezTo>
                    <a:pt x="60" y="237"/>
                    <a:pt x="57" y="244"/>
                    <a:pt x="55" y="249"/>
                  </a:cubicBezTo>
                  <a:cubicBezTo>
                    <a:pt x="54" y="251"/>
                    <a:pt x="53" y="252"/>
                    <a:pt x="53" y="253"/>
                  </a:cubicBezTo>
                  <a:cubicBezTo>
                    <a:pt x="52" y="258"/>
                    <a:pt x="60" y="274"/>
                    <a:pt x="67" y="282"/>
                  </a:cubicBezTo>
                  <a:cubicBezTo>
                    <a:pt x="71" y="286"/>
                    <a:pt x="72" y="292"/>
                    <a:pt x="71" y="298"/>
                  </a:cubicBezTo>
                  <a:cubicBezTo>
                    <a:pt x="70" y="304"/>
                    <a:pt x="66" y="311"/>
                    <a:pt x="61" y="313"/>
                  </a:cubicBezTo>
                  <a:cubicBezTo>
                    <a:pt x="60" y="314"/>
                    <a:pt x="60" y="315"/>
                    <a:pt x="60" y="315"/>
                  </a:cubicBezTo>
                  <a:cubicBezTo>
                    <a:pt x="59" y="318"/>
                    <a:pt x="62" y="323"/>
                    <a:pt x="68" y="330"/>
                  </a:cubicBezTo>
                  <a:cubicBezTo>
                    <a:pt x="75" y="340"/>
                    <a:pt x="83" y="345"/>
                    <a:pt x="91" y="346"/>
                  </a:cubicBezTo>
                  <a:cubicBezTo>
                    <a:pt x="99" y="347"/>
                    <a:pt x="110" y="348"/>
                    <a:pt x="111" y="358"/>
                  </a:cubicBezTo>
                  <a:cubicBezTo>
                    <a:pt x="111" y="360"/>
                    <a:pt x="111" y="361"/>
                    <a:pt x="112" y="361"/>
                  </a:cubicBezTo>
                  <a:cubicBezTo>
                    <a:pt x="112" y="361"/>
                    <a:pt x="114" y="361"/>
                    <a:pt x="115" y="361"/>
                  </a:cubicBezTo>
                  <a:cubicBezTo>
                    <a:pt x="116" y="360"/>
                    <a:pt x="118" y="360"/>
                    <a:pt x="120" y="360"/>
                  </a:cubicBezTo>
                  <a:cubicBezTo>
                    <a:pt x="126" y="360"/>
                    <a:pt x="129" y="366"/>
                    <a:pt x="132" y="371"/>
                  </a:cubicBezTo>
                  <a:cubicBezTo>
                    <a:pt x="134" y="373"/>
                    <a:pt x="136" y="376"/>
                    <a:pt x="137" y="377"/>
                  </a:cubicBezTo>
                  <a:cubicBezTo>
                    <a:pt x="137" y="377"/>
                    <a:pt x="138" y="377"/>
                    <a:pt x="138" y="376"/>
                  </a:cubicBezTo>
                  <a:cubicBezTo>
                    <a:pt x="141" y="374"/>
                    <a:pt x="145" y="365"/>
                    <a:pt x="145" y="357"/>
                  </a:cubicBezTo>
                  <a:cubicBezTo>
                    <a:pt x="145" y="351"/>
                    <a:pt x="142" y="345"/>
                    <a:pt x="139" y="341"/>
                  </a:cubicBezTo>
                  <a:cubicBezTo>
                    <a:pt x="138" y="339"/>
                    <a:pt x="137" y="337"/>
                    <a:pt x="137" y="335"/>
                  </a:cubicBezTo>
                  <a:cubicBezTo>
                    <a:pt x="137" y="334"/>
                    <a:pt x="137" y="333"/>
                    <a:pt x="138" y="332"/>
                  </a:cubicBezTo>
                  <a:cubicBezTo>
                    <a:pt x="143" y="330"/>
                    <a:pt x="161" y="334"/>
                    <a:pt x="166" y="336"/>
                  </a:cubicBezTo>
                  <a:cubicBezTo>
                    <a:pt x="169" y="335"/>
                    <a:pt x="174" y="321"/>
                    <a:pt x="176" y="306"/>
                  </a:cubicBezTo>
                  <a:cubicBezTo>
                    <a:pt x="176" y="302"/>
                    <a:pt x="175" y="299"/>
                    <a:pt x="173" y="297"/>
                  </a:cubicBezTo>
                  <a:cubicBezTo>
                    <a:pt x="166" y="290"/>
                    <a:pt x="153" y="286"/>
                    <a:pt x="151" y="286"/>
                  </a:cubicBezTo>
                  <a:cubicBezTo>
                    <a:pt x="148" y="286"/>
                    <a:pt x="146" y="285"/>
                    <a:pt x="144" y="283"/>
                  </a:cubicBezTo>
                  <a:cubicBezTo>
                    <a:pt x="142" y="281"/>
                    <a:pt x="141" y="276"/>
                    <a:pt x="141" y="271"/>
                  </a:cubicBezTo>
                  <a:cubicBezTo>
                    <a:pt x="141" y="268"/>
                    <a:pt x="141" y="266"/>
                    <a:pt x="141" y="263"/>
                  </a:cubicBezTo>
                  <a:cubicBezTo>
                    <a:pt x="141" y="256"/>
                    <a:pt x="140" y="250"/>
                    <a:pt x="146" y="245"/>
                  </a:cubicBezTo>
                  <a:cubicBezTo>
                    <a:pt x="151" y="241"/>
                    <a:pt x="153" y="236"/>
                    <a:pt x="152" y="228"/>
                  </a:cubicBezTo>
                  <a:cubicBezTo>
                    <a:pt x="152" y="226"/>
                    <a:pt x="151" y="224"/>
                    <a:pt x="151" y="222"/>
                  </a:cubicBezTo>
                  <a:cubicBezTo>
                    <a:pt x="149" y="218"/>
                    <a:pt x="148" y="213"/>
                    <a:pt x="149" y="204"/>
                  </a:cubicBezTo>
                  <a:cubicBezTo>
                    <a:pt x="150" y="199"/>
                    <a:pt x="151" y="196"/>
                    <a:pt x="154" y="195"/>
                  </a:cubicBezTo>
                  <a:cubicBezTo>
                    <a:pt x="159" y="193"/>
                    <a:pt x="166" y="198"/>
                    <a:pt x="174" y="204"/>
                  </a:cubicBezTo>
                  <a:cubicBezTo>
                    <a:pt x="178" y="208"/>
                    <a:pt x="181" y="207"/>
                    <a:pt x="184" y="205"/>
                  </a:cubicBezTo>
                  <a:cubicBezTo>
                    <a:pt x="186" y="204"/>
                    <a:pt x="188" y="203"/>
                    <a:pt x="191" y="204"/>
                  </a:cubicBezTo>
                  <a:cubicBezTo>
                    <a:pt x="191" y="205"/>
                    <a:pt x="192" y="205"/>
                    <a:pt x="194" y="205"/>
                  </a:cubicBezTo>
                  <a:cubicBezTo>
                    <a:pt x="196" y="204"/>
                    <a:pt x="198" y="203"/>
                    <a:pt x="199" y="202"/>
                  </a:cubicBezTo>
                  <a:cubicBezTo>
                    <a:pt x="199" y="201"/>
                    <a:pt x="199" y="200"/>
                    <a:pt x="198" y="199"/>
                  </a:cubicBezTo>
                  <a:cubicBezTo>
                    <a:pt x="192" y="190"/>
                    <a:pt x="192" y="184"/>
                    <a:pt x="196" y="166"/>
                  </a:cubicBezTo>
                  <a:cubicBezTo>
                    <a:pt x="199" y="154"/>
                    <a:pt x="213" y="142"/>
                    <a:pt x="227" y="135"/>
                  </a:cubicBezTo>
                  <a:cubicBezTo>
                    <a:pt x="224" y="135"/>
                    <a:pt x="221" y="136"/>
                    <a:pt x="219" y="136"/>
                  </a:cubicBezTo>
                  <a:cubicBezTo>
                    <a:pt x="216" y="136"/>
                    <a:pt x="214" y="137"/>
                    <a:pt x="212" y="136"/>
                  </a:cubicBezTo>
                  <a:cubicBezTo>
                    <a:pt x="211" y="136"/>
                    <a:pt x="210" y="136"/>
                    <a:pt x="209" y="136"/>
                  </a:cubicBezTo>
                  <a:cubicBezTo>
                    <a:pt x="204" y="136"/>
                    <a:pt x="200" y="136"/>
                    <a:pt x="199" y="126"/>
                  </a:cubicBezTo>
                  <a:cubicBezTo>
                    <a:pt x="198" y="122"/>
                    <a:pt x="197" y="119"/>
                    <a:pt x="194" y="117"/>
                  </a:cubicBezTo>
                  <a:cubicBezTo>
                    <a:pt x="191" y="115"/>
                    <a:pt x="188" y="115"/>
                    <a:pt x="183" y="116"/>
                  </a:cubicBezTo>
                  <a:cubicBezTo>
                    <a:pt x="173" y="119"/>
                    <a:pt x="155" y="118"/>
                    <a:pt x="152" y="110"/>
                  </a:cubicBezTo>
                  <a:cubicBezTo>
                    <a:pt x="152" y="109"/>
                    <a:pt x="147" y="107"/>
                    <a:pt x="144" y="106"/>
                  </a:cubicBezTo>
                  <a:cubicBezTo>
                    <a:pt x="139" y="104"/>
                    <a:pt x="135" y="103"/>
                    <a:pt x="134" y="99"/>
                  </a:cubicBezTo>
                  <a:cubicBezTo>
                    <a:pt x="134" y="95"/>
                    <a:pt x="137" y="92"/>
                    <a:pt x="140" y="88"/>
                  </a:cubicBezTo>
                  <a:cubicBezTo>
                    <a:pt x="143" y="86"/>
                    <a:pt x="146" y="83"/>
                    <a:pt x="146" y="8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97" name="Freeform 16">
              <a:extLst>
                <a:ext uri="{FF2B5EF4-FFF2-40B4-BE49-F238E27FC236}">
                  <a16:creationId xmlns:a16="http://schemas.microsoft.com/office/drawing/2014/main" id="{CB3FE28D-F4FD-6A45-ADD1-BC48FB328203}"/>
                </a:ext>
              </a:extLst>
            </p:cNvPr>
            <p:cNvSpPr>
              <a:spLocks/>
            </p:cNvSpPr>
            <p:nvPr/>
          </p:nvSpPr>
          <p:spPr bwMode="auto">
            <a:xfrm>
              <a:off x="4516258" y="3006344"/>
              <a:ext cx="715309" cy="1242732"/>
            </a:xfrm>
            <a:custGeom>
              <a:avLst/>
              <a:gdLst>
                <a:gd name="T0" fmla="*/ 156 w 417"/>
                <a:gd name="T1" fmla="*/ 177 h 725"/>
                <a:gd name="T2" fmla="*/ 122 w 417"/>
                <a:gd name="T3" fmla="*/ 241 h 725"/>
                <a:gd name="T4" fmla="*/ 133 w 417"/>
                <a:gd name="T5" fmla="*/ 261 h 725"/>
                <a:gd name="T6" fmla="*/ 186 w 417"/>
                <a:gd name="T7" fmla="*/ 284 h 725"/>
                <a:gd name="T8" fmla="*/ 217 w 417"/>
                <a:gd name="T9" fmla="*/ 299 h 725"/>
                <a:gd name="T10" fmla="*/ 231 w 417"/>
                <a:gd name="T11" fmla="*/ 334 h 725"/>
                <a:gd name="T12" fmla="*/ 217 w 417"/>
                <a:gd name="T13" fmla="*/ 369 h 725"/>
                <a:gd name="T14" fmla="*/ 182 w 417"/>
                <a:gd name="T15" fmla="*/ 412 h 725"/>
                <a:gd name="T16" fmla="*/ 160 w 417"/>
                <a:gd name="T17" fmla="*/ 410 h 725"/>
                <a:gd name="T18" fmla="*/ 132 w 417"/>
                <a:gd name="T19" fmla="*/ 443 h 725"/>
                <a:gd name="T20" fmla="*/ 71 w 417"/>
                <a:gd name="T21" fmla="*/ 432 h 725"/>
                <a:gd name="T22" fmla="*/ 61 w 417"/>
                <a:gd name="T23" fmla="*/ 480 h 725"/>
                <a:gd name="T24" fmla="*/ 82 w 417"/>
                <a:gd name="T25" fmla="*/ 506 h 725"/>
                <a:gd name="T26" fmla="*/ 72 w 417"/>
                <a:gd name="T27" fmla="*/ 533 h 725"/>
                <a:gd name="T28" fmla="*/ 43 w 417"/>
                <a:gd name="T29" fmla="*/ 567 h 725"/>
                <a:gd name="T30" fmla="*/ 26 w 417"/>
                <a:gd name="T31" fmla="*/ 598 h 725"/>
                <a:gd name="T32" fmla="*/ 16 w 417"/>
                <a:gd name="T33" fmla="*/ 633 h 725"/>
                <a:gd name="T34" fmla="*/ 2 w 417"/>
                <a:gd name="T35" fmla="*/ 641 h 725"/>
                <a:gd name="T36" fmla="*/ 27 w 417"/>
                <a:gd name="T37" fmla="*/ 635 h 725"/>
                <a:gd name="T38" fmla="*/ 49 w 417"/>
                <a:gd name="T39" fmla="*/ 649 h 725"/>
                <a:gd name="T40" fmla="*/ 77 w 417"/>
                <a:gd name="T41" fmla="*/ 649 h 725"/>
                <a:gd name="T42" fmla="*/ 123 w 417"/>
                <a:gd name="T43" fmla="*/ 642 h 725"/>
                <a:gd name="T44" fmla="*/ 149 w 417"/>
                <a:gd name="T45" fmla="*/ 654 h 725"/>
                <a:gd name="T46" fmla="*/ 165 w 417"/>
                <a:gd name="T47" fmla="*/ 669 h 725"/>
                <a:gd name="T48" fmla="*/ 230 w 417"/>
                <a:gd name="T49" fmla="*/ 679 h 725"/>
                <a:gd name="T50" fmla="*/ 325 w 417"/>
                <a:gd name="T51" fmla="*/ 722 h 725"/>
                <a:gd name="T52" fmla="*/ 319 w 417"/>
                <a:gd name="T53" fmla="*/ 683 h 725"/>
                <a:gd name="T54" fmla="*/ 330 w 417"/>
                <a:gd name="T55" fmla="*/ 638 h 725"/>
                <a:gd name="T56" fmla="*/ 356 w 417"/>
                <a:gd name="T57" fmla="*/ 628 h 725"/>
                <a:gd name="T58" fmla="*/ 326 w 417"/>
                <a:gd name="T59" fmla="*/ 614 h 725"/>
                <a:gd name="T60" fmla="*/ 320 w 417"/>
                <a:gd name="T61" fmla="*/ 599 h 725"/>
                <a:gd name="T62" fmla="*/ 323 w 417"/>
                <a:gd name="T63" fmla="*/ 578 h 725"/>
                <a:gd name="T64" fmla="*/ 372 w 417"/>
                <a:gd name="T65" fmla="*/ 581 h 725"/>
                <a:gd name="T66" fmla="*/ 402 w 417"/>
                <a:gd name="T67" fmla="*/ 588 h 725"/>
                <a:gd name="T68" fmla="*/ 394 w 417"/>
                <a:gd name="T69" fmla="*/ 530 h 725"/>
                <a:gd name="T70" fmla="*/ 378 w 417"/>
                <a:gd name="T71" fmla="*/ 506 h 725"/>
                <a:gd name="T72" fmla="*/ 352 w 417"/>
                <a:gd name="T73" fmla="*/ 462 h 725"/>
                <a:gd name="T74" fmla="*/ 350 w 417"/>
                <a:gd name="T75" fmla="*/ 457 h 725"/>
                <a:gd name="T76" fmla="*/ 364 w 417"/>
                <a:gd name="T77" fmla="*/ 348 h 725"/>
                <a:gd name="T78" fmla="*/ 346 w 417"/>
                <a:gd name="T79" fmla="*/ 235 h 725"/>
                <a:gd name="T80" fmla="*/ 358 w 417"/>
                <a:gd name="T81" fmla="*/ 165 h 725"/>
                <a:gd name="T82" fmla="*/ 352 w 417"/>
                <a:gd name="T83" fmla="*/ 116 h 725"/>
                <a:gd name="T84" fmla="*/ 376 w 417"/>
                <a:gd name="T85" fmla="*/ 46 h 725"/>
                <a:gd name="T86" fmla="*/ 371 w 417"/>
                <a:gd name="T87" fmla="*/ 1 h 725"/>
                <a:gd name="T88" fmla="*/ 343 w 417"/>
                <a:gd name="T89" fmla="*/ 33 h 725"/>
                <a:gd name="T90" fmla="*/ 312 w 417"/>
                <a:gd name="T91" fmla="*/ 22 h 725"/>
                <a:gd name="T92" fmla="*/ 279 w 417"/>
                <a:gd name="T93" fmla="*/ 66 h 725"/>
                <a:gd name="T94" fmla="*/ 255 w 417"/>
                <a:gd name="T95" fmla="*/ 95 h 725"/>
                <a:gd name="T96" fmla="*/ 235 w 417"/>
                <a:gd name="T97" fmla="*/ 125 h 725"/>
                <a:gd name="T98" fmla="*/ 224 w 417"/>
                <a:gd name="T99" fmla="*/ 161 h 725"/>
                <a:gd name="T100" fmla="*/ 206 w 417"/>
                <a:gd name="T101" fmla="*/ 19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7" h="725">
                  <a:moveTo>
                    <a:pt x="206" y="190"/>
                  </a:moveTo>
                  <a:cubicBezTo>
                    <a:pt x="204" y="189"/>
                    <a:pt x="198" y="191"/>
                    <a:pt x="193" y="193"/>
                  </a:cubicBezTo>
                  <a:cubicBezTo>
                    <a:pt x="189" y="194"/>
                    <a:pt x="184" y="196"/>
                    <a:pt x="181" y="196"/>
                  </a:cubicBezTo>
                  <a:cubicBezTo>
                    <a:pt x="172" y="197"/>
                    <a:pt x="163" y="190"/>
                    <a:pt x="156" y="177"/>
                  </a:cubicBezTo>
                  <a:cubicBezTo>
                    <a:pt x="156" y="176"/>
                    <a:pt x="155" y="175"/>
                    <a:pt x="154" y="174"/>
                  </a:cubicBezTo>
                  <a:cubicBezTo>
                    <a:pt x="138" y="181"/>
                    <a:pt x="123" y="193"/>
                    <a:pt x="120" y="204"/>
                  </a:cubicBezTo>
                  <a:cubicBezTo>
                    <a:pt x="116" y="222"/>
                    <a:pt x="117" y="226"/>
                    <a:pt x="121" y="233"/>
                  </a:cubicBezTo>
                  <a:cubicBezTo>
                    <a:pt x="124" y="237"/>
                    <a:pt x="123" y="240"/>
                    <a:pt x="122" y="241"/>
                  </a:cubicBezTo>
                  <a:cubicBezTo>
                    <a:pt x="121" y="244"/>
                    <a:pt x="119" y="245"/>
                    <a:pt x="116" y="246"/>
                  </a:cubicBezTo>
                  <a:cubicBezTo>
                    <a:pt x="118" y="251"/>
                    <a:pt x="120" y="257"/>
                    <a:pt x="122" y="258"/>
                  </a:cubicBezTo>
                  <a:cubicBezTo>
                    <a:pt x="122" y="258"/>
                    <a:pt x="122" y="258"/>
                    <a:pt x="122" y="258"/>
                  </a:cubicBezTo>
                  <a:cubicBezTo>
                    <a:pt x="126" y="256"/>
                    <a:pt x="130" y="258"/>
                    <a:pt x="133" y="261"/>
                  </a:cubicBezTo>
                  <a:cubicBezTo>
                    <a:pt x="136" y="263"/>
                    <a:pt x="140" y="265"/>
                    <a:pt x="144" y="266"/>
                  </a:cubicBezTo>
                  <a:cubicBezTo>
                    <a:pt x="157" y="263"/>
                    <a:pt x="176" y="277"/>
                    <a:pt x="177" y="282"/>
                  </a:cubicBezTo>
                  <a:cubicBezTo>
                    <a:pt x="177" y="284"/>
                    <a:pt x="178" y="285"/>
                    <a:pt x="180" y="285"/>
                  </a:cubicBezTo>
                  <a:cubicBezTo>
                    <a:pt x="182" y="286"/>
                    <a:pt x="184" y="285"/>
                    <a:pt x="186" y="284"/>
                  </a:cubicBezTo>
                  <a:cubicBezTo>
                    <a:pt x="188" y="282"/>
                    <a:pt x="190" y="281"/>
                    <a:pt x="192" y="282"/>
                  </a:cubicBezTo>
                  <a:cubicBezTo>
                    <a:pt x="197" y="282"/>
                    <a:pt x="201" y="287"/>
                    <a:pt x="205" y="293"/>
                  </a:cubicBezTo>
                  <a:cubicBezTo>
                    <a:pt x="205" y="293"/>
                    <a:pt x="205" y="293"/>
                    <a:pt x="205" y="293"/>
                  </a:cubicBezTo>
                  <a:cubicBezTo>
                    <a:pt x="208" y="297"/>
                    <a:pt x="212" y="298"/>
                    <a:pt x="217" y="299"/>
                  </a:cubicBezTo>
                  <a:cubicBezTo>
                    <a:pt x="219" y="300"/>
                    <a:pt x="221" y="301"/>
                    <a:pt x="224" y="302"/>
                  </a:cubicBezTo>
                  <a:cubicBezTo>
                    <a:pt x="232" y="306"/>
                    <a:pt x="232" y="319"/>
                    <a:pt x="232" y="327"/>
                  </a:cubicBezTo>
                  <a:cubicBezTo>
                    <a:pt x="232" y="328"/>
                    <a:pt x="232" y="328"/>
                    <a:pt x="232" y="328"/>
                  </a:cubicBezTo>
                  <a:cubicBezTo>
                    <a:pt x="232" y="330"/>
                    <a:pt x="231" y="332"/>
                    <a:pt x="231" y="334"/>
                  </a:cubicBezTo>
                  <a:cubicBezTo>
                    <a:pt x="229" y="340"/>
                    <a:pt x="225" y="346"/>
                    <a:pt x="220" y="349"/>
                  </a:cubicBezTo>
                  <a:cubicBezTo>
                    <a:pt x="217" y="350"/>
                    <a:pt x="217" y="353"/>
                    <a:pt x="216" y="356"/>
                  </a:cubicBezTo>
                  <a:cubicBezTo>
                    <a:pt x="216" y="358"/>
                    <a:pt x="216" y="361"/>
                    <a:pt x="217" y="364"/>
                  </a:cubicBezTo>
                  <a:cubicBezTo>
                    <a:pt x="217" y="365"/>
                    <a:pt x="217" y="367"/>
                    <a:pt x="217" y="369"/>
                  </a:cubicBezTo>
                  <a:cubicBezTo>
                    <a:pt x="217" y="373"/>
                    <a:pt x="219" y="376"/>
                    <a:pt x="221" y="380"/>
                  </a:cubicBezTo>
                  <a:cubicBezTo>
                    <a:pt x="224" y="384"/>
                    <a:pt x="226" y="388"/>
                    <a:pt x="226" y="393"/>
                  </a:cubicBezTo>
                  <a:cubicBezTo>
                    <a:pt x="225" y="402"/>
                    <a:pt x="217" y="408"/>
                    <a:pt x="205" y="407"/>
                  </a:cubicBezTo>
                  <a:cubicBezTo>
                    <a:pt x="196" y="407"/>
                    <a:pt x="189" y="408"/>
                    <a:pt x="182" y="412"/>
                  </a:cubicBezTo>
                  <a:cubicBezTo>
                    <a:pt x="175" y="417"/>
                    <a:pt x="170" y="413"/>
                    <a:pt x="165" y="409"/>
                  </a:cubicBezTo>
                  <a:cubicBezTo>
                    <a:pt x="164" y="408"/>
                    <a:pt x="163" y="407"/>
                    <a:pt x="162" y="406"/>
                  </a:cubicBezTo>
                  <a:cubicBezTo>
                    <a:pt x="162" y="406"/>
                    <a:pt x="161" y="406"/>
                    <a:pt x="161" y="406"/>
                  </a:cubicBezTo>
                  <a:cubicBezTo>
                    <a:pt x="161" y="406"/>
                    <a:pt x="160" y="407"/>
                    <a:pt x="160" y="410"/>
                  </a:cubicBezTo>
                  <a:cubicBezTo>
                    <a:pt x="159" y="415"/>
                    <a:pt x="160" y="420"/>
                    <a:pt x="164" y="423"/>
                  </a:cubicBezTo>
                  <a:cubicBezTo>
                    <a:pt x="168" y="426"/>
                    <a:pt x="170" y="431"/>
                    <a:pt x="168" y="435"/>
                  </a:cubicBezTo>
                  <a:cubicBezTo>
                    <a:pt x="167" y="439"/>
                    <a:pt x="162" y="442"/>
                    <a:pt x="157" y="441"/>
                  </a:cubicBezTo>
                  <a:cubicBezTo>
                    <a:pt x="150" y="440"/>
                    <a:pt x="140" y="441"/>
                    <a:pt x="132" y="443"/>
                  </a:cubicBezTo>
                  <a:cubicBezTo>
                    <a:pt x="122" y="447"/>
                    <a:pt x="107" y="436"/>
                    <a:pt x="104" y="431"/>
                  </a:cubicBezTo>
                  <a:cubicBezTo>
                    <a:pt x="102" y="429"/>
                    <a:pt x="89" y="429"/>
                    <a:pt x="82" y="429"/>
                  </a:cubicBezTo>
                  <a:cubicBezTo>
                    <a:pt x="77" y="429"/>
                    <a:pt x="77" y="429"/>
                    <a:pt x="77" y="429"/>
                  </a:cubicBezTo>
                  <a:cubicBezTo>
                    <a:pt x="74" y="429"/>
                    <a:pt x="72" y="430"/>
                    <a:pt x="71" y="432"/>
                  </a:cubicBezTo>
                  <a:cubicBezTo>
                    <a:pt x="69" y="436"/>
                    <a:pt x="70" y="441"/>
                    <a:pt x="72" y="443"/>
                  </a:cubicBezTo>
                  <a:cubicBezTo>
                    <a:pt x="74" y="446"/>
                    <a:pt x="80" y="455"/>
                    <a:pt x="70" y="463"/>
                  </a:cubicBezTo>
                  <a:cubicBezTo>
                    <a:pt x="64" y="468"/>
                    <a:pt x="61" y="472"/>
                    <a:pt x="61" y="479"/>
                  </a:cubicBezTo>
                  <a:cubicBezTo>
                    <a:pt x="61" y="480"/>
                    <a:pt x="61" y="480"/>
                    <a:pt x="61" y="480"/>
                  </a:cubicBezTo>
                  <a:cubicBezTo>
                    <a:pt x="61" y="480"/>
                    <a:pt x="63" y="480"/>
                    <a:pt x="64" y="480"/>
                  </a:cubicBezTo>
                  <a:cubicBezTo>
                    <a:pt x="69" y="480"/>
                    <a:pt x="75" y="480"/>
                    <a:pt x="81" y="485"/>
                  </a:cubicBezTo>
                  <a:cubicBezTo>
                    <a:pt x="91" y="492"/>
                    <a:pt x="90" y="498"/>
                    <a:pt x="89" y="500"/>
                  </a:cubicBezTo>
                  <a:cubicBezTo>
                    <a:pt x="88" y="503"/>
                    <a:pt x="85" y="506"/>
                    <a:pt x="82" y="506"/>
                  </a:cubicBezTo>
                  <a:cubicBezTo>
                    <a:pt x="79" y="506"/>
                    <a:pt x="77" y="506"/>
                    <a:pt x="76" y="507"/>
                  </a:cubicBezTo>
                  <a:cubicBezTo>
                    <a:pt x="76" y="507"/>
                    <a:pt x="76" y="507"/>
                    <a:pt x="76" y="507"/>
                  </a:cubicBezTo>
                  <a:cubicBezTo>
                    <a:pt x="82" y="512"/>
                    <a:pt x="78" y="520"/>
                    <a:pt x="74" y="529"/>
                  </a:cubicBezTo>
                  <a:cubicBezTo>
                    <a:pt x="72" y="533"/>
                    <a:pt x="72" y="533"/>
                    <a:pt x="72" y="533"/>
                  </a:cubicBezTo>
                  <a:cubicBezTo>
                    <a:pt x="70" y="539"/>
                    <a:pt x="73" y="546"/>
                    <a:pt x="76" y="552"/>
                  </a:cubicBezTo>
                  <a:cubicBezTo>
                    <a:pt x="78" y="556"/>
                    <a:pt x="80" y="559"/>
                    <a:pt x="80" y="562"/>
                  </a:cubicBezTo>
                  <a:cubicBezTo>
                    <a:pt x="81" y="564"/>
                    <a:pt x="80" y="566"/>
                    <a:pt x="78" y="567"/>
                  </a:cubicBezTo>
                  <a:cubicBezTo>
                    <a:pt x="72" y="572"/>
                    <a:pt x="51" y="569"/>
                    <a:pt x="43" y="567"/>
                  </a:cubicBezTo>
                  <a:cubicBezTo>
                    <a:pt x="36" y="565"/>
                    <a:pt x="32" y="569"/>
                    <a:pt x="27" y="575"/>
                  </a:cubicBezTo>
                  <a:cubicBezTo>
                    <a:pt x="25" y="578"/>
                    <a:pt x="23" y="580"/>
                    <a:pt x="21" y="582"/>
                  </a:cubicBezTo>
                  <a:cubicBezTo>
                    <a:pt x="19" y="584"/>
                    <a:pt x="17" y="587"/>
                    <a:pt x="17" y="590"/>
                  </a:cubicBezTo>
                  <a:cubicBezTo>
                    <a:pt x="18" y="593"/>
                    <a:pt x="21" y="595"/>
                    <a:pt x="26" y="598"/>
                  </a:cubicBezTo>
                  <a:cubicBezTo>
                    <a:pt x="37" y="603"/>
                    <a:pt x="36" y="610"/>
                    <a:pt x="35" y="615"/>
                  </a:cubicBezTo>
                  <a:cubicBezTo>
                    <a:pt x="35" y="617"/>
                    <a:pt x="35" y="618"/>
                    <a:pt x="35" y="619"/>
                  </a:cubicBezTo>
                  <a:cubicBezTo>
                    <a:pt x="35" y="623"/>
                    <a:pt x="32" y="627"/>
                    <a:pt x="28" y="629"/>
                  </a:cubicBezTo>
                  <a:cubicBezTo>
                    <a:pt x="25" y="631"/>
                    <a:pt x="20" y="633"/>
                    <a:pt x="16" y="633"/>
                  </a:cubicBezTo>
                  <a:cubicBezTo>
                    <a:pt x="15" y="633"/>
                    <a:pt x="15" y="633"/>
                    <a:pt x="15" y="633"/>
                  </a:cubicBezTo>
                  <a:cubicBezTo>
                    <a:pt x="10" y="632"/>
                    <a:pt x="2" y="632"/>
                    <a:pt x="0" y="634"/>
                  </a:cubicBezTo>
                  <a:cubicBezTo>
                    <a:pt x="0" y="634"/>
                    <a:pt x="0" y="635"/>
                    <a:pt x="0" y="635"/>
                  </a:cubicBezTo>
                  <a:cubicBezTo>
                    <a:pt x="0" y="637"/>
                    <a:pt x="1" y="639"/>
                    <a:pt x="2" y="641"/>
                  </a:cubicBezTo>
                  <a:cubicBezTo>
                    <a:pt x="2" y="641"/>
                    <a:pt x="2" y="641"/>
                    <a:pt x="2" y="641"/>
                  </a:cubicBezTo>
                  <a:cubicBezTo>
                    <a:pt x="4" y="644"/>
                    <a:pt x="6" y="646"/>
                    <a:pt x="9" y="647"/>
                  </a:cubicBezTo>
                  <a:cubicBezTo>
                    <a:pt x="11" y="647"/>
                    <a:pt x="14" y="645"/>
                    <a:pt x="18" y="642"/>
                  </a:cubicBezTo>
                  <a:cubicBezTo>
                    <a:pt x="21" y="639"/>
                    <a:pt x="24" y="636"/>
                    <a:pt x="27" y="635"/>
                  </a:cubicBezTo>
                  <a:cubicBezTo>
                    <a:pt x="29" y="633"/>
                    <a:pt x="35" y="626"/>
                    <a:pt x="41" y="626"/>
                  </a:cubicBezTo>
                  <a:cubicBezTo>
                    <a:pt x="45" y="626"/>
                    <a:pt x="47" y="628"/>
                    <a:pt x="48" y="630"/>
                  </a:cubicBezTo>
                  <a:cubicBezTo>
                    <a:pt x="50" y="633"/>
                    <a:pt x="48" y="638"/>
                    <a:pt x="47" y="641"/>
                  </a:cubicBezTo>
                  <a:cubicBezTo>
                    <a:pt x="45" y="643"/>
                    <a:pt x="46" y="645"/>
                    <a:pt x="49" y="649"/>
                  </a:cubicBezTo>
                  <a:cubicBezTo>
                    <a:pt x="51" y="650"/>
                    <a:pt x="53" y="652"/>
                    <a:pt x="54" y="655"/>
                  </a:cubicBezTo>
                  <a:cubicBezTo>
                    <a:pt x="54" y="656"/>
                    <a:pt x="55" y="656"/>
                    <a:pt x="55" y="656"/>
                  </a:cubicBezTo>
                  <a:cubicBezTo>
                    <a:pt x="58" y="657"/>
                    <a:pt x="63" y="653"/>
                    <a:pt x="66" y="651"/>
                  </a:cubicBezTo>
                  <a:cubicBezTo>
                    <a:pt x="69" y="649"/>
                    <a:pt x="73" y="649"/>
                    <a:pt x="77" y="649"/>
                  </a:cubicBezTo>
                  <a:cubicBezTo>
                    <a:pt x="83" y="650"/>
                    <a:pt x="86" y="650"/>
                    <a:pt x="88" y="647"/>
                  </a:cubicBezTo>
                  <a:cubicBezTo>
                    <a:pt x="94" y="639"/>
                    <a:pt x="101" y="639"/>
                    <a:pt x="109" y="639"/>
                  </a:cubicBezTo>
                  <a:cubicBezTo>
                    <a:pt x="111" y="639"/>
                    <a:pt x="112" y="639"/>
                    <a:pt x="113" y="639"/>
                  </a:cubicBezTo>
                  <a:cubicBezTo>
                    <a:pt x="117" y="639"/>
                    <a:pt x="120" y="640"/>
                    <a:pt x="123" y="642"/>
                  </a:cubicBezTo>
                  <a:cubicBezTo>
                    <a:pt x="127" y="646"/>
                    <a:pt x="128" y="654"/>
                    <a:pt x="128" y="659"/>
                  </a:cubicBezTo>
                  <a:cubicBezTo>
                    <a:pt x="128" y="666"/>
                    <a:pt x="131" y="668"/>
                    <a:pt x="137" y="668"/>
                  </a:cubicBezTo>
                  <a:cubicBezTo>
                    <a:pt x="140" y="669"/>
                    <a:pt x="142" y="666"/>
                    <a:pt x="144" y="661"/>
                  </a:cubicBezTo>
                  <a:cubicBezTo>
                    <a:pt x="146" y="658"/>
                    <a:pt x="147" y="656"/>
                    <a:pt x="149" y="654"/>
                  </a:cubicBezTo>
                  <a:cubicBezTo>
                    <a:pt x="151" y="652"/>
                    <a:pt x="152" y="652"/>
                    <a:pt x="153" y="652"/>
                  </a:cubicBezTo>
                  <a:cubicBezTo>
                    <a:pt x="157" y="652"/>
                    <a:pt x="159" y="657"/>
                    <a:pt x="161" y="663"/>
                  </a:cubicBezTo>
                  <a:cubicBezTo>
                    <a:pt x="162" y="665"/>
                    <a:pt x="163" y="669"/>
                    <a:pt x="164" y="670"/>
                  </a:cubicBezTo>
                  <a:cubicBezTo>
                    <a:pt x="164" y="669"/>
                    <a:pt x="165" y="669"/>
                    <a:pt x="165" y="669"/>
                  </a:cubicBezTo>
                  <a:cubicBezTo>
                    <a:pt x="169" y="669"/>
                    <a:pt x="175" y="669"/>
                    <a:pt x="178" y="678"/>
                  </a:cubicBezTo>
                  <a:cubicBezTo>
                    <a:pt x="178" y="679"/>
                    <a:pt x="179" y="680"/>
                    <a:pt x="180" y="681"/>
                  </a:cubicBezTo>
                  <a:cubicBezTo>
                    <a:pt x="182" y="684"/>
                    <a:pt x="185" y="686"/>
                    <a:pt x="189" y="687"/>
                  </a:cubicBezTo>
                  <a:cubicBezTo>
                    <a:pt x="201" y="679"/>
                    <a:pt x="221" y="670"/>
                    <a:pt x="230" y="679"/>
                  </a:cubicBezTo>
                  <a:cubicBezTo>
                    <a:pt x="239" y="687"/>
                    <a:pt x="255" y="696"/>
                    <a:pt x="266" y="698"/>
                  </a:cubicBezTo>
                  <a:cubicBezTo>
                    <a:pt x="268" y="698"/>
                    <a:pt x="268" y="698"/>
                    <a:pt x="268" y="698"/>
                  </a:cubicBezTo>
                  <a:cubicBezTo>
                    <a:pt x="278" y="700"/>
                    <a:pt x="285" y="701"/>
                    <a:pt x="292" y="716"/>
                  </a:cubicBezTo>
                  <a:cubicBezTo>
                    <a:pt x="297" y="725"/>
                    <a:pt x="310" y="724"/>
                    <a:pt x="325" y="722"/>
                  </a:cubicBezTo>
                  <a:cubicBezTo>
                    <a:pt x="324" y="721"/>
                    <a:pt x="323" y="720"/>
                    <a:pt x="322" y="719"/>
                  </a:cubicBezTo>
                  <a:cubicBezTo>
                    <a:pt x="321" y="718"/>
                    <a:pt x="321" y="718"/>
                    <a:pt x="321" y="718"/>
                  </a:cubicBezTo>
                  <a:cubicBezTo>
                    <a:pt x="321" y="717"/>
                    <a:pt x="321" y="717"/>
                    <a:pt x="321" y="717"/>
                  </a:cubicBezTo>
                  <a:cubicBezTo>
                    <a:pt x="323" y="688"/>
                    <a:pt x="320" y="683"/>
                    <a:pt x="319" y="683"/>
                  </a:cubicBezTo>
                  <a:cubicBezTo>
                    <a:pt x="314" y="682"/>
                    <a:pt x="310" y="677"/>
                    <a:pt x="308" y="672"/>
                  </a:cubicBezTo>
                  <a:cubicBezTo>
                    <a:pt x="307" y="668"/>
                    <a:pt x="307" y="664"/>
                    <a:pt x="310" y="661"/>
                  </a:cubicBezTo>
                  <a:cubicBezTo>
                    <a:pt x="312" y="660"/>
                    <a:pt x="313" y="656"/>
                    <a:pt x="314" y="653"/>
                  </a:cubicBezTo>
                  <a:cubicBezTo>
                    <a:pt x="317" y="646"/>
                    <a:pt x="320" y="636"/>
                    <a:pt x="330" y="638"/>
                  </a:cubicBezTo>
                  <a:cubicBezTo>
                    <a:pt x="342" y="640"/>
                    <a:pt x="350" y="643"/>
                    <a:pt x="352" y="646"/>
                  </a:cubicBezTo>
                  <a:cubicBezTo>
                    <a:pt x="354" y="647"/>
                    <a:pt x="358" y="647"/>
                    <a:pt x="359" y="646"/>
                  </a:cubicBezTo>
                  <a:cubicBezTo>
                    <a:pt x="359" y="645"/>
                    <a:pt x="359" y="645"/>
                    <a:pt x="359" y="645"/>
                  </a:cubicBezTo>
                  <a:cubicBezTo>
                    <a:pt x="356" y="641"/>
                    <a:pt x="353" y="637"/>
                    <a:pt x="356" y="628"/>
                  </a:cubicBezTo>
                  <a:cubicBezTo>
                    <a:pt x="356" y="626"/>
                    <a:pt x="356" y="623"/>
                    <a:pt x="354" y="622"/>
                  </a:cubicBezTo>
                  <a:cubicBezTo>
                    <a:pt x="352" y="620"/>
                    <a:pt x="346" y="615"/>
                    <a:pt x="329" y="617"/>
                  </a:cubicBezTo>
                  <a:cubicBezTo>
                    <a:pt x="329" y="617"/>
                    <a:pt x="326" y="617"/>
                    <a:pt x="326" y="617"/>
                  </a:cubicBezTo>
                  <a:cubicBezTo>
                    <a:pt x="326" y="614"/>
                    <a:pt x="326" y="614"/>
                    <a:pt x="326" y="614"/>
                  </a:cubicBezTo>
                  <a:cubicBezTo>
                    <a:pt x="326" y="610"/>
                    <a:pt x="326" y="610"/>
                    <a:pt x="326" y="610"/>
                  </a:cubicBezTo>
                  <a:cubicBezTo>
                    <a:pt x="327" y="606"/>
                    <a:pt x="327" y="601"/>
                    <a:pt x="326" y="600"/>
                  </a:cubicBezTo>
                  <a:cubicBezTo>
                    <a:pt x="325" y="599"/>
                    <a:pt x="324" y="599"/>
                    <a:pt x="323" y="599"/>
                  </a:cubicBezTo>
                  <a:cubicBezTo>
                    <a:pt x="320" y="599"/>
                    <a:pt x="320" y="599"/>
                    <a:pt x="320" y="599"/>
                  </a:cubicBezTo>
                  <a:cubicBezTo>
                    <a:pt x="313" y="600"/>
                    <a:pt x="307" y="601"/>
                    <a:pt x="305" y="598"/>
                  </a:cubicBezTo>
                  <a:cubicBezTo>
                    <a:pt x="304" y="597"/>
                    <a:pt x="304" y="595"/>
                    <a:pt x="305" y="593"/>
                  </a:cubicBezTo>
                  <a:cubicBezTo>
                    <a:pt x="305" y="592"/>
                    <a:pt x="305" y="592"/>
                    <a:pt x="305" y="591"/>
                  </a:cubicBezTo>
                  <a:cubicBezTo>
                    <a:pt x="307" y="586"/>
                    <a:pt x="310" y="578"/>
                    <a:pt x="323" y="578"/>
                  </a:cubicBezTo>
                  <a:cubicBezTo>
                    <a:pt x="337" y="577"/>
                    <a:pt x="350" y="577"/>
                    <a:pt x="355" y="583"/>
                  </a:cubicBezTo>
                  <a:cubicBezTo>
                    <a:pt x="356" y="583"/>
                    <a:pt x="356" y="583"/>
                    <a:pt x="356" y="583"/>
                  </a:cubicBezTo>
                  <a:cubicBezTo>
                    <a:pt x="360" y="588"/>
                    <a:pt x="361" y="590"/>
                    <a:pt x="368" y="584"/>
                  </a:cubicBezTo>
                  <a:cubicBezTo>
                    <a:pt x="370" y="583"/>
                    <a:pt x="371" y="582"/>
                    <a:pt x="372" y="581"/>
                  </a:cubicBezTo>
                  <a:cubicBezTo>
                    <a:pt x="378" y="576"/>
                    <a:pt x="383" y="572"/>
                    <a:pt x="387" y="573"/>
                  </a:cubicBezTo>
                  <a:cubicBezTo>
                    <a:pt x="389" y="573"/>
                    <a:pt x="390" y="575"/>
                    <a:pt x="391" y="578"/>
                  </a:cubicBezTo>
                  <a:cubicBezTo>
                    <a:pt x="393" y="584"/>
                    <a:pt x="398" y="590"/>
                    <a:pt x="400" y="590"/>
                  </a:cubicBezTo>
                  <a:cubicBezTo>
                    <a:pt x="401" y="590"/>
                    <a:pt x="402" y="589"/>
                    <a:pt x="402" y="588"/>
                  </a:cubicBezTo>
                  <a:cubicBezTo>
                    <a:pt x="403" y="586"/>
                    <a:pt x="404" y="584"/>
                    <a:pt x="405" y="582"/>
                  </a:cubicBezTo>
                  <a:cubicBezTo>
                    <a:pt x="407" y="577"/>
                    <a:pt x="411" y="571"/>
                    <a:pt x="415" y="570"/>
                  </a:cubicBezTo>
                  <a:cubicBezTo>
                    <a:pt x="417" y="558"/>
                    <a:pt x="416" y="549"/>
                    <a:pt x="410" y="545"/>
                  </a:cubicBezTo>
                  <a:cubicBezTo>
                    <a:pt x="402" y="540"/>
                    <a:pt x="397" y="534"/>
                    <a:pt x="394" y="530"/>
                  </a:cubicBezTo>
                  <a:cubicBezTo>
                    <a:pt x="393" y="529"/>
                    <a:pt x="391" y="527"/>
                    <a:pt x="390" y="526"/>
                  </a:cubicBezTo>
                  <a:cubicBezTo>
                    <a:pt x="390" y="526"/>
                    <a:pt x="390" y="526"/>
                    <a:pt x="390" y="526"/>
                  </a:cubicBezTo>
                  <a:cubicBezTo>
                    <a:pt x="388" y="526"/>
                    <a:pt x="384" y="525"/>
                    <a:pt x="381" y="521"/>
                  </a:cubicBezTo>
                  <a:cubicBezTo>
                    <a:pt x="379" y="518"/>
                    <a:pt x="377" y="514"/>
                    <a:pt x="378" y="506"/>
                  </a:cubicBezTo>
                  <a:cubicBezTo>
                    <a:pt x="380" y="500"/>
                    <a:pt x="379" y="500"/>
                    <a:pt x="378" y="500"/>
                  </a:cubicBezTo>
                  <a:cubicBezTo>
                    <a:pt x="375" y="498"/>
                    <a:pt x="373" y="496"/>
                    <a:pt x="372" y="490"/>
                  </a:cubicBezTo>
                  <a:cubicBezTo>
                    <a:pt x="369" y="479"/>
                    <a:pt x="367" y="471"/>
                    <a:pt x="361" y="468"/>
                  </a:cubicBezTo>
                  <a:cubicBezTo>
                    <a:pt x="358" y="467"/>
                    <a:pt x="355" y="466"/>
                    <a:pt x="352" y="462"/>
                  </a:cubicBezTo>
                  <a:cubicBezTo>
                    <a:pt x="352" y="462"/>
                    <a:pt x="352" y="462"/>
                    <a:pt x="352" y="462"/>
                  </a:cubicBezTo>
                  <a:cubicBezTo>
                    <a:pt x="351" y="461"/>
                    <a:pt x="351" y="461"/>
                    <a:pt x="351" y="461"/>
                  </a:cubicBezTo>
                  <a:cubicBezTo>
                    <a:pt x="349" y="457"/>
                    <a:pt x="349" y="457"/>
                    <a:pt x="349" y="457"/>
                  </a:cubicBezTo>
                  <a:cubicBezTo>
                    <a:pt x="350" y="457"/>
                    <a:pt x="350" y="457"/>
                    <a:pt x="350" y="457"/>
                  </a:cubicBezTo>
                  <a:cubicBezTo>
                    <a:pt x="349" y="454"/>
                    <a:pt x="348" y="448"/>
                    <a:pt x="349" y="441"/>
                  </a:cubicBezTo>
                  <a:cubicBezTo>
                    <a:pt x="349" y="437"/>
                    <a:pt x="349" y="433"/>
                    <a:pt x="349" y="429"/>
                  </a:cubicBezTo>
                  <a:cubicBezTo>
                    <a:pt x="350" y="414"/>
                    <a:pt x="350" y="400"/>
                    <a:pt x="356" y="392"/>
                  </a:cubicBezTo>
                  <a:cubicBezTo>
                    <a:pt x="363" y="383"/>
                    <a:pt x="370" y="361"/>
                    <a:pt x="364" y="348"/>
                  </a:cubicBezTo>
                  <a:cubicBezTo>
                    <a:pt x="356" y="332"/>
                    <a:pt x="353" y="320"/>
                    <a:pt x="353" y="308"/>
                  </a:cubicBezTo>
                  <a:cubicBezTo>
                    <a:pt x="353" y="302"/>
                    <a:pt x="353" y="302"/>
                    <a:pt x="353" y="302"/>
                  </a:cubicBezTo>
                  <a:cubicBezTo>
                    <a:pt x="353" y="290"/>
                    <a:pt x="353" y="274"/>
                    <a:pt x="350" y="270"/>
                  </a:cubicBezTo>
                  <a:cubicBezTo>
                    <a:pt x="344" y="263"/>
                    <a:pt x="339" y="249"/>
                    <a:pt x="346" y="235"/>
                  </a:cubicBezTo>
                  <a:cubicBezTo>
                    <a:pt x="349" y="230"/>
                    <a:pt x="349" y="230"/>
                    <a:pt x="349" y="230"/>
                  </a:cubicBezTo>
                  <a:cubicBezTo>
                    <a:pt x="355" y="220"/>
                    <a:pt x="360" y="212"/>
                    <a:pt x="360" y="203"/>
                  </a:cubicBezTo>
                  <a:cubicBezTo>
                    <a:pt x="360" y="200"/>
                    <a:pt x="361" y="197"/>
                    <a:pt x="361" y="194"/>
                  </a:cubicBezTo>
                  <a:cubicBezTo>
                    <a:pt x="362" y="184"/>
                    <a:pt x="363" y="170"/>
                    <a:pt x="358" y="165"/>
                  </a:cubicBezTo>
                  <a:cubicBezTo>
                    <a:pt x="357" y="164"/>
                    <a:pt x="356" y="163"/>
                    <a:pt x="355" y="162"/>
                  </a:cubicBezTo>
                  <a:cubicBezTo>
                    <a:pt x="349" y="155"/>
                    <a:pt x="342" y="148"/>
                    <a:pt x="343" y="139"/>
                  </a:cubicBezTo>
                  <a:cubicBezTo>
                    <a:pt x="344" y="137"/>
                    <a:pt x="344" y="135"/>
                    <a:pt x="344" y="134"/>
                  </a:cubicBezTo>
                  <a:cubicBezTo>
                    <a:pt x="345" y="127"/>
                    <a:pt x="345" y="123"/>
                    <a:pt x="352" y="116"/>
                  </a:cubicBezTo>
                  <a:cubicBezTo>
                    <a:pt x="356" y="112"/>
                    <a:pt x="368" y="99"/>
                    <a:pt x="368" y="82"/>
                  </a:cubicBezTo>
                  <a:cubicBezTo>
                    <a:pt x="368" y="68"/>
                    <a:pt x="369" y="65"/>
                    <a:pt x="373" y="56"/>
                  </a:cubicBezTo>
                  <a:cubicBezTo>
                    <a:pt x="374" y="53"/>
                    <a:pt x="374" y="53"/>
                    <a:pt x="374" y="53"/>
                  </a:cubicBezTo>
                  <a:cubicBezTo>
                    <a:pt x="375" y="51"/>
                    <a:pt x="376" y="49"/>
                    <a:pt x="376" y="46"/>
                  </a:cubicBezTo>
                  <a:cubicBezTo>
                    <a:pt x="377" y="44"/>
                    <a:pt x="378" y="43"/>
                    <a:pt x="379" y="41"/>
                  </a:cubicBezTo>
                  <a:cubicBezTo>
                    <a:pt x="381" y="36"/>
                    <a:pt x="382" y="30"/>
                    <a:pt x="383" y="25"/>
                  </a:cubicBezTo>
                  <a:cubicBezTo>
                    <a:pt x="379" y="21"/>
                    <a:pt x="377" y="14"/>
                    <a:pt x="375" y="8"/>
                  </a:cubicBezTo>
                  <a:cubicBezTo>
                    <a:pt x="373" y="5"/>
                    <a:pt x="372" y="3"/>
                    <a:pt x="371" y="1"/>
                  </a:cubicBezTo>
                  <a:cubicBezTo>
                    <a:pt x="371" y="0"/>
                    <a:pt x="371" y="0"/>
                    <a:pt x="371" y="0"/>
                  </a:cubicBezTo>
                  <a:cubicBezTo>
                    <a:pt x="369" y="0"/>
                    <a:pt x="364" y="3"/>
                    <a:pt x="350" y="27"/>
                  </a:cubicBezTo>
                  <a:cubicBezTo>
                    <a:pt x="349" y="28"/>
                    <a:pt x="348" y="30"/>
                    <a:pt x="347" y="31"/>
                  </a:cubicBezTo>
                  <a:cubicBezTo>
                    <a:pt x="346" y="32"/>
                    <a:pt x="345" y="33"/>
                    <a:pt x="343" y="33"/>
                  </a:cubicBezTo>
                  <a:cubicBezTo>
                    <a:pt x="340" y="34"/>
                    <a:pt x="336" y="31"/>
                    <a:pt x="332" y="28"/>
                  </a:cubicBezTo>
                  <a:cubicBezTo>
                    <a:pt x="330" y="27"/>
                    <a:pt x="327" y="25"/>
                    <a:pt x="326" y="25"/>
                  </a:cubicBezTo>
                  <a:cubicBezTo>
                    <a:pt x="324" y="25"/>
                    <a:pt x="322" y="24"/>
                    <a:pt x="319" y="24"/>
                  </a:cubicBezTo>
                  <a:cubicBezTo>
                    <a:pt x="317" y="23"/>
                    <a:pt x="314" y="22"/>
                    <a:pt x="312" y="22"/>
                  </a:cubicBezTo>
                  <a:cubicBezTo>
                    <a:pt x="312" y="25"/>
                    <a:pt x="311" y="37"/>
                    <a:pt x="304" y="40"/>
                  </a:cubicBezTo>
                  <a:cubicBezTo>
                    <a:pt x="302" y="41"/>
                    <a:pt x="300" y="44"/>
                    <a:pt x="299" y="46"/>
                  </a:cubicBezTo>
                  <a:cubicBezTo>
                    <a:pt x="295" y="52"/>
                    <a:pt x="291" y="58"/>
                    <a:pt x="285" y="57"/>
                  </a:cubicBezTo>
                  <a:cubicBezTo>
                    <a:pt x="281" y="57"/>
                    <a:pt x="280" y="59"/>
                    <a:pt x="279" y="66"/>
                  </a:cubicBezTo>
                  <a:cubicBezTo>
                    <a:pt x="279" y="66"/>
                    <a:pt x="278" y="67"/>
                    <a:pt x="278" y="67"/>
                  </a:cubicBezTo>
                  <a:cubicBezTo>
                    <a:pt x="278" y="68"/>
                    <a:pt x="278" y="69"/>
                    <a:pt x="278" y="69"/>
                  </a:cubicBezTo>
                  <a:cubicBezTo>
                    <a:pt x="277" y="74"/>
                    <a:pt x="275" y="83"/>
                    <a:pt x="267" y="82"/>
                  </a:cubicBezTo>
                  <a:cubicBezTo>
                    <a:pt x="264" y="82"/>
                    <a:pt x="259" y="90"/>
                    <a:pt x="255" y="95"/>
                  </a:cubicBezTo>
                  <a:cubicBezTo>
                    <a:pt x="251" y="102"/>
                    <a:pt x="247" y="108"/>
                    <a:pt x="242" y="112"/>
                  </a:cubicBezTo>
                  <a:cubicBezTo>
                    <a:pt x="242" y="112"/>
                    <a:pt x="242" y="112"/>
                    <a:pt x="242" y="112"/>
                  </a:cubicBezTo>
                  <a:cubicBezTo>
                    <a:pt x="242" y="112"/>
                    <a:pt x="242" y="112"/>
                    <a:pt x="242" y="112"/>
                  </a:cubicBezTo>
                  <a:cubicBezTo>
                    <a:pt x="238" y="114"/>
                    <a:pt x="235" y="119"/>
                    <a:pt x="235" y="125"/>
                  </a:cubicBezTo>
                  <a:cubicBezTo>
                    <a:pt x="234" y="132"/>
                    <a:pt x="237" y="139"/>
                    <a:pt x="240" y="141"/>
                  </a:cubicBezTo>
                  <a:cubicBezTo>
                    <a:pt x="244" y="144"/>
                    <a:pt x="245" y="148"/>
                    <a:pt x="244" y="153"/>
                  </a:cubicBezTo>
                  <a:cubicBezTo>
                    <a:pt x="241" y="158"/>
                    <a:pt x="234" y="162"/>
                    <a:pt x="228" y="161"/>
                  </a:cubicBezTo>
                  <a:cubicBezTo>
                    <a:pt x="225" y="160"/>
                    <a:pt x="225" y="161"/>
                    <a:pt x="224" y="161"/>
                  </a:cubicBezTo>
                  <a:cubicBezTo>
                    <a:pt x="222" y="163"/>
                    <a:pt x="223" y="168"/>
                    <a:pt x="223" y="172"/>
                  </a:cubicBezTo>
                  <a:cubicBezTo>
                    <a:pt x="223" y="175"/>
                    <a:pt x="223" y="175"/>
                    <a:pt x="223" y="175"/>
                  </a:cubicBezTo>
                  <a:cubicBezTo>
                    <a:pt x="223" y="179"/>
                    <a:pt x="221" y="184"/>
                    <a:pt x="217" y="187"/>
                  </a:cubicBezTo>
                  <a:cubicBezTo>
                    <a:pt x="214" y="189"/>
                    <a:pt x="210" y="190"/>
                    <a:pt x="206" y="19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98" name="Freeform 17">
              <a:extLst>
                <a:ext uri="{FF2B5EF4-FFF2-40B4-BE49-F238E27FC236}">
                  <a16:creationId xmlns:a16="http://schemas.microsoft.com/office/drawing/2014/main" id="{35708548-72D9-B74A-B30A-AF36BE1FF483}"/>
                </a:ext>
              </a:extLst>
            </p:cNvPr>
            <p:cNvSpPr>
              <a:spLocks/>
            </p:cNvSpPr>
            <p:nvPr/>
          </p:nvSpPr>
          <p:spPr bwMode="auto">
            <a:xfrm>
              <a:off x="5108099" y="2782223"/>
              <a:ext cx="463005" cy="1007875"/>
            </a:xfrm>
            <a:custGeom>
              <a:avLst/>
              <a:gdLst>
                <a:gd name="T0" fmla="*/ 43 w 270"/>
                <a:gd name="T1" fmla="*/ 159 h 587"/>
                <a:gd name="T2" fmla="*/ 36 w 270"/>
                <a:gd name="T3" fmla="*/ 178 h 587"/>
                <a:gd name="T4" fmla="*/ 33 w 270"/>
                <a:gd name="T5" fmla="*/ 188 h 587"/>
                <a:gd name="T6" fmla="*/ 11 w 270"/>
                <a:gd name="T7" fmla="*/ 250 h 587"/>
                <a:gd name="T8" fmla="*/ 3 w 270"/>
                <a:gd name="T9" fmla="*/ 269 h 587"/>
                <a:gd name="T10" fmla="*/ 17 w 270"/>
                <a:gd name="T11" fmla="*/ 292 h 587"/>
                <a:gd name="T12" fmla="*/ 20 w 270"/>
                <a:gd name="T13" fmla="*/ 333 h 587"/>
                <a:gd name="T14" fmla="*/ 6 w 270"/>
                <a:gd name="T15" fmla="*/ 368 h 587"/>
                <a:gd name="T16" fmla="*/ 13 w 270"/>
                <a:gd name="T17" fmla="*/ 432 h 587"/>
                <a:gd name="T18" fmla="*/ 23 w 270"/>
                <a:gd name="T19" fmla="*/ 476 h 587"/>
                <a:gd name="T20" fmla="*/ 9 w 270"/>
                <a:gd name="T21" fmla="*/ 559 h 587"/>
                <a:gd name="T22" fmla="*/ 10 w 270"/>
                <a:gd name="T23" fmla="*/ 587 h 587"/>
                <a:gd name="T24" fmla="*/ 63 w 270"/>
                <a:gd name="T25" fmla="*/ 564 h 587"/>
                <a:gd name="T26" fmla="*/ 80 w 270"/>
                <a:gd name="T27" fmla="*/ 558 h 587"/>
                <a:gd name="T28" fmla="*/ 105 w 270"/>
                <a:gd name="T29" fmla="*/ 545 h 587"/>
                <a:gd name="T30" fmla="*/ 137 w 270"/>
                <a:gd name="T31" fmla="*/ 516 h 587"/>
                <a:gd name="T32" fmla="*/ 139 w 270"/>
                <a:gd name="T33" fmla="*/ 513 h 587"/>
                <a:gd name="T34" fmla="*/ 241 w 270"/>
                <a:gd name="T35" fmla="*/ 474 h 587"/>
                <a:gd name="T36" fmla="*/ 230 w 270"/>
                <a:gd name="T37" fmla="*/ 390 h 587"/>
                <a:gd name="T38" fmla="*/ 220 w 270"/>
                <a:gd name="T39" fmla="*/ 369 h 587"/>
                <a:gd name="T40" fmla="*/ 222 w 270"/>
                <a:gd name="T41" fmla="*/ 365 h 587"/>
                <a:gd name="T42" fmla="*/ 256 w 270"/>
                <a:gd name="T43" fmla="*/ 300 h 587"/>
                <a:gd name="T44" fmla="*/ 252 w 270"/>
                <a:gd name="T45" fmla="*/ 271 h 587"/>
                <a:gd name="T46" fmla="*/ 224 w 270"/>
                <a:gd name="T47" fmla="*/ 236 h 587"/>
                <a:gd name="T48" fmla="*/ 214 w 270"/>
                <a:gd name="T49" fmla="*/ 214 h 587"/>
                <a:gd name="T50" fmla="*/ 233 w 270"/>
                <a:gd name="T51" fmla="*/ 150 h 587"/>
                <a:gd name="T52" fmla="*/ 259 w 270"/>
                <a:gd name="T53" fmla="*/ 148 h 587"/>
                <a:gd name="T54" fmla="*/ 262 w 270"/>
                <a:gd name="T55" fmla="*/ 139 h 587"/>
                <a:gd name="T56" fmla="*/ 270 w 270"/>
                <a:gd name="T57" fmla="*/ 105 h 587"/>
                <a:gd name="T58" fmla="*/ 258 w 270"/>
                <a:gd name="T59" fmla="*/ 88 h 587"/>
                <a:gd name="T60" fmla="*/ 260 w 270"/>
                <a:gd name="T61" fmla="*/ 80 h 587"/>
                <a:gd name="T62" fmla="*/ 226 w 270"/>
                <a:gd name="T63" fmla="*/ 70 h 587"/>
                <a:gd name="T64" fmla="*/ 226 w 270"/>
                <a:gd name="T65" fmla="*/ 57 h 587"/>
                <a:gd name="T66" fmla="*/ 242 w 270"/>
                <a:gd name="T67" fmla="*/ 43 h 587"/>
                <a:gd name="T68" fmla="*/ 251 w 270"/>
                <a:gd name="T69" fmla="*/ 38 h 587"/>
                <a:gd name="T70" fmla="*/ 235 w 270"/>
                <a:gd name="T71" fmla="*/ 9 h 587"/>
                <a:gd name="T72" fmla="*/ 232 w 270"/>
                <a:gd name="T73" fmla="*/ 0 h 587"/>
                <a:gd name="T74" fmla="*/ 223 w 270"/>
                <a:gd name="T75" fmla="*/ 29 h 587"/>
                <a:gd name="T76" fmla="*/ 175 w 270"/>
                <a:gd name="T77" fmla="*/ 44 h 587"/>
                <a:gd name="T78" fmla="*/ 147 w 270"/>
                <a:gd name="T79" fmla="*/ 62 h 587"/>
                <a:gd name="T80" fmla="*/ 116 w 270"/>
                <a:gd name="T81" fmla="*/ 55 h 587"/>
                <a:gd name="T82" fmla="*/ 105 w 270"/>
                <a:gd name="T83" fmla="*/ 69 h 587"/>
                <a:gd name="T84" fmla="*/ 95 w 270"/>
                <a:gd name="T85" fmla="*/ 97 h 587"/>
                <a:gd name="T86" fmla="*/ 56 w 270"/>
                <a:gd name="T87" fmla="*/ 123 h 587"/>
                <a:gd name="T88" fmla="*/ 44 w 270"/>
                <a:gd name="T89" fmla="*/ 146 h 587"/>
                <a:gd name="T90" fmla="*/ 44 w 270"/>
                <a:gd name="T91" fmla="*/ 154 h 587"/>
                <a:gd name="T92" fmla="*/ 44 w 270"/>
                <a:gd name="T93" fmla="*/ 155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 h="587">
                  <a:moveTo>
                    <a:pt x="44" y="155"/>
                  </a:moveTo>
                  <a:cubicBezTo>
                    <a:pt x="43" y="159"/>
                    <a:pt x="43" y="159"/>
                    <a:pt x="43" y="159"/>
                  </a:cubicBezTo>
                  <a:cubicBezTo>
                    <a:pt x="43" y="159"/>
                    <a:pt x="43" y="159"/>
                    <a:pt x="43" y="159"/>
                  </a:cubicBezTo>
                  <a:cubicBezTo>
                    <a:pt x="41" y="166"/>
                    <a:pt x="38" y="172"/>
                    <a:pt x="36" y="178"/>
                  </a:cubicBezTo>
                  <a:cubicBezTo>
                    <a:pt x="35" y="181"/>
                    <a:pt x="34" y="183"/>
                    <a:pt x="34" y="185"/>
                  </a:cubicBezTo>
                  <a:cubicBezTo>
                    <a:pt x="33" y="188"/>
                    <a:pt x="33" y="188"/>
                    <a:pt x="33" y="188"/>
                  </a:cubicBezTo>
                  <a:cubicBezTo>
                    <a:pt x="29" y="197"/>
                    <a:pt x="28" y="199"/>
                    <a:pt x="28" y="212"/>
                  </a:cubicBezTo>
                  <a:cubicBezTo>
                    <a:pt x="28" y="230"/>
                    <a:pt x="16" y="244"/>
                    <a:pt x="11" y="250"/>
                  </a:cubicBezTo>
                  <a:cubicBezTo>
                    <a:pt x="5" y="255"/>
                    <a:pt x="5" y="258"/>
                    <a:pt x="4" y="264"/>
                  </a:cubicBezTo>
                  <a:cubicBezTo>
                    <a:pt x="4" y="266"/>
                    <a:pt x="4" y="268"/>
                    <a:pt x="3" y="269"/>
                  </a:cubicBezTo>
                  <a:cubicBezTo>
                    <a:pt x="2" y="277"/>
                    <a:pt x="8" y="282"/>
                    <a:pt x="14" y="288"/>
                  </a:cubicBezTo>
                  <a:cubicBezTo>
                    <a:pt x="15" y="289"/>
                    <a:pt x="16" y="291"/>
                    <a:pt x="17" y="292"/>
                  </a:cubicBezTo>
                  <a:cubicBezTo>
                    <a:pt x="23" y="298"/>
                    <a:pt x="22" y="313"/>
                    <a:pt x="21" y="325"/>
                  </a:cubicBezTo>
                  <a:cubicBezTo>
                    <a:pt x="21" y="328"/>
                    <a:pt x="21" y="331"/>
                    <a:pt x="20" y="333"/>
                  </a:cubicBezTo>
                  <a:cubicBezTo>
                    <a:pt x="20" y="343"/>
                    <a:pt x="14" y="353"/>
                    <a:pt x="9" y="363"/>
                  </a:cubicBezTo>
                  <a:cubicBezTo>
                    <a:pt x="6" y="368"/>
                    <a:pt x="6" y="368"/>
                    <a:pt x="6" y="368"/>
                  </a:cubicBezTo>
                  <a:cubicBezTo>
                    <a:pt x="0" y="379"/>
                    <a:pt x="4" y="392"/>
                    <a:pt x="9" y="397"/>
                  </a:cubicBezTo>
                  <a:cubicBezTo>
                    <a:pt x="13" y="403"/>
                    <a:pt x="13" y="418"/>
                    <a:pt x="13" y="432"/>
                  </a:cubicBezTo>
                  <a:cubicBezTo>
                    <a:pt x="13" y="438"/>
                    <a:pt x="13" y="438"/>
                    <a:pt x="13" y="438"/>
                  </a:cubicBezTo>
                  <a:cubicBezTo>
                    <a:pt x="13" y="450"/>
                    <a:pt x="16" y="461"/>
                    <a:pt x="23" y="476"/>
                  </a:cubicBezTo>
                  <a:cubicBezTo>
                    <a:pt x="31" y="491"/>
                    <a:pt x="23" y="515"/>
                    <a:pt x="15" y="525"/>
                  </a:cubicBezTo>
                  <a:cubicBezTo>
                    <a:pt x="10" y="532"/>
                    <a:pt x="10" y="546"/>
                    <a:pt x="9" y="559"/>
                  </a:cubicBezTo>
                  <a:cubicBezTo>
                    <a:pt x="9" y="563"/>
                    <a:pt x="9" y="568"/>
                    <a:pt x="9" y="572"/>
                  </a:cubicBezTo>
                  <a:cubicBezTo>
                    <a:pt x="8" y="579"/>
                    <a:pt x="9" y="584"/>
                    <a:pt x="10" y="587"/>
                  </a:cubicBezTo>
                  <a:cubicBezTo>
                    <a:pt x="27" y="585"/>
                    <a:pt x="49" y="575"/>
                    <a:pt x="59" y="567"/>
                  </a:cubicBezTo>
                  <a:cubicBezTo>
                    <a:pt x="63" y="564"/>
                    <a:pt x="63" y="564"/>
                    <a:pt x="63" y="564"/>
                  </a:cubicBezTo>
                  <a:cubicBezTo>
                    <a:pt x="70" y="559"/>
                    <a:pt x="70" y="558"/>
                    <a:pt x="76" y="558"/>
                  </a:cubicBezTo>
                  <a:cubicBezTo>
                    <a:pt x="77" y="558"/>
                    <a:pt x="78" y="558"/>
                    <a:pt x="80" y="558"/>
                  </a:cubicBezTo>
                  <a:cubicBezTo>
                    <a:pt x="83" y="558"/>
                    <a:pt x="83" y="558"/>
                    <a:pt x="83" y="558"/>
                  </a:cubicBezTo>
                  <a:cubicBezTo>
                    <a:pt x="91" y="559"/>
                    <a:pt x="97" y="559"/>
                    <a:pt x="105" y="545"/>
                  </a:cubicBezTo>
                  <a:cubicBezTo>
                    <a:pt x="113" y="531"/>
                    <a:pt x="130" y="531"/>
                    <a:pt x="136" y="531"/>
                  </a:cubicBezTo>
                  <a:cubicBezTo>
                    <a:pt x="137" y="529"/>
                    <a:pt x="138" y="524"/>
                    <a:pt x="137" y="516"/>
                  </a:cubicBezTo>
                  <a:cubicBezTo>
                    <a:pt x="137" y="513"/>
                    <a:pt x="137" y="513"/>
                    <a:pt x="137" y="513"/>
                  </a:cubicBezTo>
                  <a:cubicBezTo>
                    <a:pt x="139" y="513"/>
                    <a:pt x="139" y="513"/>
                    <a:pt x="139" y="513"/>
                  </a:cubicBezTo>
                  <a:cubicBezTo>
                    <a:pt x="203" y="514"/>
                    <a:pt x="230" y="486"/>
                    <a:pt x="241" y="475"/>
                  </a:cubicBezTo>
                  <a:cubicBezTo>
                    <a:pt x="241" y="474"/>
                    <a:pt x="241" y="474"/>
                    <a:pt x="241" y="474"/>
                  </a:cubicBezTo>
                  <a:cubicBezTo>
                    <a:pt x="250" y="465"/>
                    <a:pt x="246" y="419"/>
                    <a:pt x="245" y="402"/>
                  </a:cubicBezTo>
                  <a:cubicBezTo>
                    <a:pt x="240" y="400"/>
                    <a:pt x="230" y="395"/>
                    <a:pt x="230" y="390"/>
                  </a:cubicBezTo>
                  <a:cubicBezTo>
                    <a:pt x="230" y="387"/>
                    <a:pt x="226" y="381"/>
                    <a:pt x="221" y="371"/>
                  </a:cubicBezTo>
                  <a:cubicBezTo>
                    <a:pt x="220" y="369"/>
                    <a:pt x="220" y="369"/>
                    <a:pt x="220" y="369"/>
                  </a:cubicBezTo>
                  <a:cubicBezTo>
                    <a:pt x="217" y="366"/>
                    <a:pt x="217" y="366"/>
                    <a:pt x="217" y="366"/>
                  </a:cubicBezTo>
                  <a:cubicBezTo>
                    <a:pt x="222" y="365"/>
                    <a:pt x="222" y="365"/>
                    <a:pt x="222" y="365"/>
                  </a:cubicBezTo>
                  <a:cubicBezTo>
                    <a:pt x="229" y="365"/>
                    <a:pt x="243" y="358"/>
                    <a:pt x="243" y="351"/>
                  </a:cubicBezTo>
                  <a:cubicBezTo>
                    <a:pt x="243" y="330"/>
                    <a:pt x="247" y="312"/>
                    <a:pt x="256" y="300"/>
                  </a:cubicBezTo>
                  <a:cubicBezTo>
                    <a:pt x="260" y="294"/>
                    <a:pt x="261" y="285"/>
                    <a:pt x="258" y="279"/>
                  </a:cubicBezTo>
                  <a:cubicBezTo>
                    <a:pt x="257" y="275"/>
                    <a:pt x="255" y="272"/>
                    <a:pt x="252" y="271"/>
                  </a:cubicBezTo>
                  <a:cubicBezTo>
                    <a:pt x="240" y="268"/>
                    <a:pt x="238" y="258"/>
                    <a:pt x="238" y="250"/>
                  </a:cubicBezTo>
                  <a:cubicBezTo>
                    <a:pt x="238" y="245"/>
                    <a:pt x="227" y="236"/>
                    <a:pt x="224" y="236"/>
                  </a:cubicBezTo>
                  <a:cubicBezTo>
                    <a:pt x="221" y="236"/>
                    <a:pt x="215" y="231"/>
                    <a:pt x="213" y="226"/>
                  </a:cubicBezTo>
                  <a:cubicBezTo>
                    <a:pt x="211" y="221"/>
                    <a:pt x="212" y="217"/>
                    <a:pt x="214" y="214"/>
                  </a:cubicBezTo>
                  <a:cubicBezTo>
                    <a:pt x="221" y="206"/>
                    <a:pt x="227" y="190"/>
                    <a:pt x="225" y="182"/>
                  </a:cubicBezTo>
                  <a:cubicBezTo>
                    <a:pt x="223" y="171"/>
                    <a:pt x="224" y="156"/>
                    <a:pt x="233" y="150"/>
                  </a:cubicBezTo>
                  <a:cubicBezTo>
                    <a:pt x="240" y="145"/>
                    <a:pt x="244" y="146"/>
                    <a:pt x="249" y="147"/>
                  </a:cubicBezTo>
                  <a:cubicBezTo>
                    <a:pt x="252" y="148"/>
                    <a:pt x="255" y="148"/>
                    <a:pt x="259" y="148"/>
                  </a:cubicBezTo>
                  <a:cubicBezTo>
                    <a:pt x="261" y="148"/>
                    <a:pt x="261" y="147"/>
                    <a:pt x="262" y="147"/>
                  </a:cubicBezTo>
                  <a:cubicBezTo>
                    <a:pt x="263" y="146"/>
                    <a:pt x="263" y="142"/>
                    <a:pt x="262" y="139"/>
                  </a:cubicBezTo>
                  <a:cubicBezTo>
                    <a:pt x="262" y="134"/>
                    <a:pt x="262" y="129"/>
                    <a:pt x="264" y="125"/>
                  </a:cubicBezTo>
                  <a:cubicBezTo>
                    <a:pt x="269" y="116"/>
                    <a:pt x="270" y="111"/>
                    <a:pt x="270" y="105"/>
                  </a:cubicBezTo>
                  <a:cubicBezTo>
                    <a:pt x="270" y="102"/>
                    <a:pt x="268" y="101"/>
                    <a:pt x="265" y="99"/>
                  </a:cubicBezTo>
                  <a:cubicBezTo>
                    <a:pt x="262" y="96"/>
                    <a:pt x="258" y="93"/>
                    <a:pt x="258" y="88"/>
                  </a:cubicBezTo>
                  <a:cubicBezTo>
                    <a:pt x="259" y="86"/>
                    <a:pt x="259" y="84"/>
                    <a:pt x="260" y="83"/>
                  </a:cubicBezTo>
                  <a:cubicBezTo>
                    <a:pt x="260" y="82"/>
                    <a:pt x="260" y="81"/>
                    <a:pt x="260" y="80"/>
                  </a:cubicBezTo>
                  <a:cubicBezTo>
                    <a:pt x="260" y="80"/>
                    <a:pt x="259" y="80"/>
                    <a:pt x="256" y="80"/>
                  </a:cubicBezTo>
                  <a:cubicBezTo>
                    <a:pt x="244" y="80"/>
                    <a:pt x="235" y="77"/>
                    <a:pt x="226" y="70"/>
                  </a:cubicBezTo>
                  <a:cubicBezTo>
                    <a:pt x="224" y="69"/>
                    <a:pt x="222" y="67"/>
                    <a:pt x="222" y="65"/>
                  </a:cubicBezTo>
                  <a:cubicBezTo>
                    <a:pt x="222" y="62"/>
                    <a:pt x="224" y="60"/>
                    <a:pt x="226" y="57"/>
                  </a:cubicBezTo>
                  <a:cubicBezTo>
                    <a:pt x="227" y="56"/>
                    <a:pt x="229" y="54"/>
                    <a:pt x="229" y="51"/>
                  </a:cubicBezTo>
                  <a:cubicBezTo>
                    <a:pt x="230" y="44"/>
                    <a:pt x="237" y="44"/>
                    <a:pt x="242" y="43"/>
                  </a:cubicBezTo>
                  <a:cubicBezTo>
                    <a:pt x="244" y="43"/>
                    <a:pt x="247" y="43"/>
                    <a:pt x="248" y="42"/>
                  </a:cubicBezTo>
                  <a:cubicBezTo>
                    <a:pt x="249" y="41"/>
                    <a:pt x="250" y="40"/>
                    <a:pt x="251" y="38"/>
                  </a:cubicBezTo>
                  <a:cubicBezTo>
                    <a:pt x="252" y="36"/>
                    <a:pt x="253" y="33"/>
                    <a:pt x="256" y="29"/>
                  </a:cubicBezTo>
                  <a:cubicBezTo>
                    <a:pt x="244" y="26"/>
                    <a:pt x="235" y="15"/>
                    <a:pt x="235" y="9"/>
                  </a:cubicBezTo>
                  <a:cubicBezTo>
                    <a:pt x="235" y="8"/>
                    <a:pt x="235" y="7"/>
                    <a:pt x="234" y="5"/>
                  </a:cubicBezTo>
                  <a:cubicBezTo>
                    <a:pt x="234" y="3"/>
                    <a:pt x="233" y="2"/>
                    <a:pt x="232" y="0"/>
                  </a:cubicBezTo>
                  <a:cubicBezTo>
                    <a:pt x="232" y="14"/>
                    <a:pt x="231" y="23"/>
                    <a:pt x="227" y="27"/>
                  </a:cubicBezTo>
                  <a:cubicBezTo>
                    <a:pt x="226" y="28"/>
                    <a:pt x="225" y="29"/>
                    <a:pt x="223" y="29"/>
                  </a:cubicBezTo>
                  <a:cubicBezTo>
                    <a:pt x="216" y="29"/>
                    <a:pt x="207" y="35"/>
                    <a:pt x="194" y="44"/>
                  </a:cubicBezTo>
                  <a:cubicBezTo>
                    <a:pt x="184" y="52"/>
                    <a:pt x="179" y="48"/>
                    <a:pt x="175" y="44"/>
                  </a:cubicBezTo>
                  <a:cubicBezTo>
                    <a:pt x="173" y="42"/>
                    <a:pt x="170" y="40"/>
                    <a:pt x="167" y="40"/>
                  </a:cubicBezTo>
                  <a:cubicBezTo>
                    <a:pt x="157" y="38"/>
                    <a:pt x="150" y="51"/>
                    <a:pt x="147" y="62"/>
                  </a:cubicBezTo>
                  <a:cubicBezTo>
                    <a:pt x="145" y="66"/>
                    <a:pt x="143" y="67"/>
                    <a:pt x="141" y="67"/>
                  </a:cubicBezTo>
                  <a:cubicBezTo>
                    <a:pt x="134" y="69"/>
                    <a:pt x="124" y="62"/>
                    <a:pt x="116" y="55"/>
                  </a:cubicBezTo>
                  <a:cubicBezTo>
                    <a:pt x="115" y="54"/>
                    <a:pt x="114" y="54"/>
                    <a:pt x="114" y="54"/>
                  </a:cubicBezTo>
                  <a:cubicBezTo>
                    <a:pt x="111" y="55"/>
                    <a:pt x="108" y="64"/>
                    <a:pt x="105" y="69"/>
                  </a:cubicBezTo>
                  <a:cubicBezTo>
                    <a:pt x="104" y="74"/>
                    <a:pt x="102" y="77"/>
                    <a:pt x="101" y="79"/>
                  </a:cubicBezTo>
                  <a:cubicBezTo>
                    <a:pt x="98" y="83"/>
                    <a:pt x="97" y="90"/>
                    <a:pt x="95" y="97"/>
                  </a:cubicBezTo>
                  <a:cubicBezTo>
                    <a:pt x="94" y="102"/>
                    <a:pt x="93" y="108"/>
                    <a:pt x="91" y="113"/>
                  </a:cubicBezTo>
                  <a:cubicBezTo>
                    <a:pt x="86" y="124"/>
                    <a:pt x="74" y="127"/>
                    <a:pt x="56" y="123"/>
                  </a:cubicBezTo>
                  <a:cubicBezTo>
                    <a:pt x="56" y="132"/>
                    <a:pt x="53" y="135"/>
                    <a:pt x="46" y="143"/>
                  </a:cubicBezTo>
                  <a:cubicBezTo>
                    <a:pt x="44" y="146"/>
                    <a:pt x="44" y="146"/>
                    <a:pt x="44" y="146"/>
                  </a:cubicBezTo>
                  <a:cubicBezTo>
                    <a:pt x="44" y="148"/>
                    <a:pt x="44" y="151"/>
                    <a:pt x="44" y="153"/>
                  </a:cubicBezTo>
                  <a:cubicBezTo>
                    <a:pt x="44" y="154"/>
                    <a:pt x="44" y="154"/>
                    <a:pt x="44" y="154"/>
                  </a:cubicBezTo>
                  <a:cubicBezTo>
                    <a:pt x="44" y="155"/>
                    <a:pt x="44" y="155"/>
                    <a:pt x="44" y="155"/>
                  </a:cubicBezTo>
                  <a:cubicBezTo>
                    <a:pt x="44" y="155"/>
                    <a:pt x="44" y="155"/>
                    <a:pt x="44" y="15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199" name="Freeform 18">
              <a:extLst>
                <a:ext uri="{FF2B5EF4-FFF2-40B4-BE49-F238E27FC236}">
                  <a16:creationId xmlns:a16="http://schemas.microsoft.com/office/drawing/2014/main" id="{8E3273CC-0E25-3749-9F74-14DD62A0D3F8}"/>
                </a:ext>
              </a:extLst>
            </p:cNvPr>
            <p:cNvSpPr>
              <a:spLocks/>
            </p:cNvSpPr>
            <p:nvPr/>
          </p:nvSpPr>
          <p:spPr bwMode="auto">
            <a:xfrm>
              <a:off x="5907956" y="3574028"/>
              <a:ext cx="799858" cy="642839"/>
            </a:xfrm>
            <a:custGeom>
              <a:avLst/>
              <a:gdLst>
                <a:gd name="T0" fmla="*/ 364 w 467"/>
                <a:gd name="T1" fmla="*/ 182 h 375"/>
                <a:gd name="T2" fmla="*/ 303 w 467"/>
                <a:gd name="T3" fmla="*/ 75 h 375"/>
                <a:gd name="T4" fmla="*/ 237 w 467"/>
                <a:gd name="T5" fmla="*/ 35 h 375"/>
                <a:gd name="T6" fmla="*/ 207 w 467"/>
                <a:gd name="T7" fmla="*/ 0 h 375"/>
                <a:gd name="T8" fmla="*/ 181 w 467"/>
                <a:gd name="T9" fmla="*/ 6 h 375"/>
                <a:gd name="T10" fmla="*/ 175 w 467"/>
                <a:gd name="T11" fmla="*/ 42 h 375"/>
                <a:gd name="T12" fmla="*/ 158 w 467"/>
                <a:gd name="T13" fmla="*/ 44 h 375"/>
                <a:gd name="T14" fmla="*/ 155 w 467"/>
                <a:gd name="T15" fmla="*/ 50 h 375"/>
                <a:gd name="T16" fmla="*/ 151 w 467"/>
                <a:gd name="T17" fmla="*/ 75 h 375"/>
                <a:gd name="T18" fmla="*/ 135 w 467"/>
                <a:gd name="T19" fmla="*/ 74 h 375"/>
                <a:gd name="T20" fmla="*/ 120 w 467"/>
                <a:gd name="T21" fmla="*/ 53 h 375"/>
                <a:gd name="T22" fmla="*/ 97 w 467"/>
                <a:gd name="T23" fmla="*/ 71 h 375"/>
                <a:gd name="T24" fmla="*/ 40 w 467"/>
                <a:gd name="T25" fmla="*/ 48 h 375"/>
                <a:gd name="T26" fmla="*/ 15 w 467"/>
                <a:gd name="T27" fmla="*/ 41 h 375"/>
                <a:gd name="T28" fmla="*/ 6 w 467"/>
                <a:gd name="T29" fmla="*/ 43 h 375"/>
                <a:gd name="T30" fmla="*/ 4 w 467"/>
                <a:gd name="T31" fmla="*/ 44 h 375"/>
                <a:gd name="T32" fmla="*/ 3 w 467"/>
                <a:gd name="T33" fmla="*/ 46 h 375"/>
                <a:gd name="T34" fmla="*/ 2 w 467"/>
                <a:gd name="T35" fmla="*/ 48 h 375"/>
                <a:gd name="T36" fmla="*/ 0 w 467"/>
                <a:gd name="T37" fmla="*/ 53 h 375"/>
                <a:gd name="T38" fmla="*/ 39 w 467"/>
                <a:gd name="T39" fmla="*/ 86 h 375"/>
                <a:gd name="T40" fmla="*/ 54 w 467"/>
                <a:gd name="T41" fmla="*/ 99 h 375"/>
                <a:gd name="T42" fmla="*/ 104 w 467"/>
                <a:gd name="T43" fmla="*/ 115 h 375"/>
                <a:gd name="T44" fmla="*/ 116 w 467"/>
                <a:gd name="T45" fmla="*/ 136 h 375"/>
                <a:gd name="T46" fmla="*/ 139 w 467"/>
                <a:gd name="T47" fmla="*/ 128 h 375"/>
                <a:gd name="T48" fmla="*/ 145 w 467"/>
                <a:gd name="T49" fmla="*/ 153 h 375"/>
                <a:gd name="T50" fmla="*/ 151 w 467"/>
                <a:gd name="T51" fmla="*/ 183 h 375"/>
                <a:gd name="T52" fmla="*/ 168 w 467"/>
                <a:gd name="T53" fmla="*/ 210 h 375"/>
                <a:gd name="T54" fmla="*/ 188 w 467"/>
                <a:gd name="T55" fmla="*/ 216 h 375"/>
                <a:gd name="T56" fmla="*/ 206 w 467"/>
                <a:gd name="T57" fmla="*/ 185 h 375"/>
                <a:gd name="T58" fmla="*/ 241 w 467"/>
                <a:gd name="T59" fmla="*/ 215 h 375"/>
                <a:gd name="T60" fmla="*/ 231 w 467"/>
                <a:gd name="T61" fmla="*/ 244 h 375"/>
                <a:gd name="T62" fmla="*/ 214 w 467"/>
                <a:gd name="T63" fmla="*/ 229 h 375"/>
                <a:gd name="T64" fmla="*/ 205 w 467"/>
                <a:gd name="T65" fmla="*/ 259 h 375"/>
                <a:gd name="T66" fmla="*/ 192 w 467"/>
                <a:gd name="T67" fmla="*/ 278 h 375"/>
                <a:gd name="T68" fmla="*/ 184 w 467"/>
                <a:gd name="T69" fmla="*/ 289 h 375"/>
                <a:gd name="T70" fmla="*/ 198 w 467"/>
                <a:gd name="T71" fmla="*/ 298 h 375"/>
                <a:gd name="T72" fmla="*/ 217 w 467"/>
                <a:gd name="T73" fmla="*/ 313 h 375"/>
                <a:gd name="T74" fmla="*/ 225 w 467"/>
                <a:gd name="T75" fmla="*/ 316 h 375"/>
                <a:gd name="T76" fmla="*/ 237 w 467"/>
                <a:gd name="T77" fmla="*/ 318 h 375"/>
                <a:gd name="T78" fmla="*/ 229 w 467"/>
                <a:gd name="T79" fmla="*/ 348 h 375"/>
                <a:gd name="T80" fmla="*/ 247 w 467"/>
                <a:gd name="T81" fmla="*/ 348 h 375"/>
                <a:gd name="T82" fmla="*/ 278 w 467"/>
                <a:gd name="T83" fmla="*/ 347 h 375"/>
                <a:gd name="T84" fmla="*/ 285 w 467"/>
                <a:gd name="T85" fmla="*/ 347 h 375"/>
                <a:gd name="T86" fmla="*/ 291 w 467"/>
                <a:gd name="T87" fmla="*/ 346 h 375"/>
                <a:gd name="T88" fmla="*/ 324 w 467"/>
                <a:gd name="T89" fmla="*/ 349 h 375"/>
                <a:gd name="T90" fmla="*/ 346 w 467"/>
                <a:gd name="T91" fmla="*/ 359 h 375"/>
                <a:gd name="T92" fmla="*/ 369 w 467"/>
                <a:gd name="T93" fmla="*/ 361 h 375"/>
                <a:gd name="T94" fmla="*/ 386 w 467"/>
                <a:gd name="T95" fmla="*/ 372 h 375"/>
                <a:gd name="T96" fmla="*/ 403 w 467"/>
                <a:gd name="T97" fmla="*/ 356 h 375"/>
                <a:gd name="T98" fmla="*/ 401 w 467"/>
                <a:gd name="T99" fmla="*/ 346 h 375"/>
                <a:gd name="T100" fmla="*/ 392 w 467"/>
                <a:gd name="T101" fmla="*/ 328 h 375"/>
                <a:gd name="T102" fmla="*/ 405 w 467"/>
                <a:gd name="T103" fmla="*/ 325 h 375"/>
                <a:gd name="T104" fmla="*/ 405 w 467"/>
                <a:gd name="T105" fmla="*/ 306 h 375"/>
                <a:gd name="T106" fmla="*/ 409 w 467"/>
                <a:gd name="T107" fmla="*/ 284 h 375"/>
                <a:gd name="T108" fmla="*/ 375 w 467"/>
                <a:gd name="T109" fmla="*/ 255 h 375"/>
                <a:gd name="T110" fmla="*/ 455 w 467"/>
                <a:gd name="T111" fmla="*/ 289 h 375"/>
                <a:gd name="T112" fmla="*/ 421 w 467"/>
                <a:gd name="T113" fmla="*/ 259 h 375"/>
                <a:gd name="T114" fmla="*/ 415 w 467"/>
                <a:gd name="T115" fmla="*/ 23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7" h="375">
                  <a:moveTo>
                    <a:pt x="381" y="203"/>
                  </a:moveTo>
                  <a:cubicBezTo>
                    <a:pt x="362" y="201"/>
                    <a:pt x="353" y="186"/>
                    <a:pt x="364" y="182"/>
                  </a:cubicBezTo>
                  <a:cubicBezTo>
                    <a:pt x="375" y="179"/>
                    <a:pt x="337" y="135"/>
                    <a:pt x="333" y="122"/>
                  </a:cubicBezTo>
                  <a:cubicBezTo>
                    <a:pt x="328" y="110"/>
                    <a:pt x="308" y="90"/>
                    <a:pt x="303" y="75"/>
                  </a:cubicBezTo>
                  <a:cubicBezTo>
                    <a:pt x="299" y="60"/>
                    <a:pt x="291" y="49"/>
                    <a:pt x="269" y="49"/>
                  </a:cubicBezTo>
                  <a:cubicBezTo>
                    <a:pt x="247" y="49"/>
                    <a:pt x="242" y="45"/>
                    <a:pt x="237" y="35"/>
                  </a:cubicBezTo>
                  <a:cubicBezTo>
                    <a:pt x="231" y="24"/>
                    <a:pt x="216" y="30"/>
                    <a:pt x="205" y="23"/>
                  </a:cubicBezTo>
                  <a:cubicBezTo>
                    <a:pt x="204" y="14"/>
                    <a:pt x="205" y="6"/>
                    <a:pt x="207" y="0"/>
                  </a:cubicBezTo>
                  <a:cubicBezTo>
                    <a:pt x="200" y="1"/>
                    <a:pt x="193" y="3"/>
                    <a:pt x="188" y="5"/>
                  </a:cubicBezTo>
                  <a:cubicBezTo>
                    <a:pt x="184" y="6"/>
                    <a:pt x="182" y="6"/>
                    <a:pt x="181" y="6"/>
                  </a:cubicBezTo>
                  <a:cubicBezTo>
                    <a:pt x="179" y="8"/>
                    <a:pt x="177" y="17"/>
                    <a:pt x="178" y="30"/>
                  </a:cubicBezTo>
                  <a:cubicBezTo>
                    <a:pt x="178" y="36"/>
                    <a:pt x="178" y="39"/>
                    <a:pt x="175" y="42"/>
                  </a:cubicBezTo>
                  <a:cubicBezTo>
                    <a:pt x="173" y="44"/>
                    <a:pt x="169" y="44"/>
                    <a:pt x="163" y="44"/>
                  </a:cubicBezTo>
                  <a:cubicBezTo>
                    <a:pt x="162" y="44"/>
                    <a:pt x="160" y="44"/>
                    <a:pt x="158" y="44"/>
                  </a:cubicBezTo>
                  <a:cubicBezTo>
                    <a:pt x="155" y="44"/>
                    <a:pt x="154" y="45"/>
                    <a:pt x="154" y="45"/>
                  </a:cubicBezTo>
                  <a:cubicBezTo>
                    <a:pt x="154" y="45"/>
                    <a:pt x="155" y="48"/>
                    <a:pt x="155" y="50"/>
                  </a:cubicBezTo>
                  <a:cubicBezTo>
                    <a:pt x="156" y="53"/>
                    <a:pt x="157" y="57"/>
                    <a:pt x="157" y="61"/>
                  </a:cubicBezTo>
                  <a:cubicBezTo>
                    <a:pt x="157" y="67"/>
                    <a:pt x="155" y="72"/>
                    <a:pt x="151" y="75"/>
                  </a:cubicBezTo>
                  <a:cubicBezTo>
                    <a:pt x="146" y="77"/>
                    <a:pt x="141" y="77"/>
                    <a:pt x="136" y="75"/>
                  </a:cubicBezTo>
                  <a:cubicBezTo>
                    <a:pt x="135" y="74"/>
                    <a:pt x="135" y="74"/>
                    <a:pt x="135" y="74"/>
                  </a:cubicBezTo>
                  <a:cubicBezTo>
                    <a:pt x="135" y="73"/>
                    <a:pt x="135" y="73"/>
                    <a:pt x="135" y="73"/>
                  </a:cubicBezTo>
                  <a:cubicBezTo>
                    <a:pt x="132" y="62"/>
                    <a:pt x="127" y="55"/>
                    <a:pt x="120" y="53"/>
                  </a:cubicBezTo>
                  <a:cubicBezTo>
                    <a:pt x="115" y="50"/>
                    <a:pt x="109" y="52"/>
                    <a:pt x="106" y="53"/>
                  </a:cubicBezTo>
                  <a:cubicBezTo>
                    <a:pt x="106" y="58"/>
                    <a:pt x="106" y="66"/>
                    <a:pt x="97" y="71"/>
                  </a:cubicBezTo>
                  <a:cubicBezTo>
                    <a:pt x="88" y="76"/>
                    <a:pt x="84" y="77"/>
                    <a:pt x="70" y="77"/>
                  </a:cubicBezTo>
                  <a:cubicBezTo>
                    <a:pt x="56" y="77"/>
                    <a:pt x="46" y="61"/>
                    <a:pt x="40" y="48"/>
                  </a:cubicBezTo>
                  <a:cubicBezTo>
                    <a:pt x="35" y="37"/>
                    <a:pt x="29" y="38"/>
                    <a:pt x="22" y="40"/>
                  </a:cubicBezTo>
                  <a:cubicBezTo>
                    <a:pt x="20" y="40"/>
                    <a:pt x="17" y="41"/>
                    <a:pt x="15" y="41"/>
                  </a:cubicBezTo>
                  <a:cubicBezTo>
                    <a:pt x="12" y="41"/>
                    <a:pt x="9" y="41"/>
                    <a:pt x="6" y="43"/>
                  </a:cubicBezTo>
                  <a:cubicBezTo>
                    <a:pt x="6" y="43"/>
                    <a:pt x="6" y="43"/>
                    <a:pt x="6" y="43"/>
                  </a:cubicBezTo>
                  <a:cubicBezTo>
                    <a:pt x="6" y="43"/>
                    <a:pt x="5" y="43"/>
                    <a:pt x="5" y="44"/>
                  </a:cubicBezTo>
                  <a:cubicBezTo>
                    <a:pt x="5" y="44"/>
                    <a:pt x="4" y="44"/>
                    <a:pt x="4" y="44"/>
                  </a:cubicBezTo>
                  <a:cubicBezTo>
                    <a:pt x="4" y="45"/>
                    <a:pt x="4" y="45"/>
                    <a:pt x="3" y="45"/>
                  </a:cubicBezTo>
                  <a:cubicBezTo>
                    <a:pt x="3" y="46"/>
                    <a:pt x="3" y="46"/>
                    <a:pt x="3" y="46"/>
                  </a:cubicBezTo>
                  <a:cubicBezTo>
                    <a:pt x="2" y="46"/>
                    <a:pt x="2" y="47"/>
                    <a:pt x="2" y="48"/>
                  </a:cubicBezTo>
                  <a:cubicBezTo>
                    <a:pt x="2" y="48"/>
                    <a:pt x="2" y="48"/>
                    <a:pt x="2" y="48"/>
                  </a:cubicBezTo>
                  <a:cubicBezTo>
                    <a:pt x="1" y="49"/>
                    <a:pt x="1" y="50"/>
                    <a:pt x="1" y="51"/>
                  </a:cubicBezTo>
                  <a:cubicBezTo>
                    <a:pt x="1" y="51"/>
                    <a:pt x="1" y="52"/>
                    <a:pt x="0" y="53"/>
                  </a:cubicBezTo>
                  <a:cubicBezTo>
                    <a:pt x="0" y="59"/>
                    <a:pt x="3" y="64"/>
                    <a:pt x="7" y="68"/>
                  </a:cubicBezTo>
                  <a:cubicBezTo>
                    <a:pt x="15" y="78"/>
                    <a:pt x="30" y="86"/>
                    <a:pt x="39" y="86"/>
                  </a:cubicBezTo>
                  <a:cubicBezTo>
                    <a:pt x="51" y="86"/>
                    <a:pt x="53" y="89"/>
                    <a:pt x="53" y="95"/>
                  </a:cubicBezTo>
                  <a:cubicBezTo>
                    <a:pt x="53" y="96"/>
                    <a:pt x="53" y="98"/>
                    <a:pt x="54" y="99"/>
                  </a:cubicBezTo>
                  <a:cubicBezTo>
                    <a:pt x="56" y="106"/>
                    <a:pt x="60" y="114"/>
                    <a:pt x="75" y="110"/>
                  </a:cubicBezTo>
                  <a:cubicBezTo>
                    <a:pt x="89" y="107"/>
                    <a:pt x="98" y="111"/>
                    <a:pt x="104" y="115"/>
                  </a:cubicBezTo>
                  <a:cubicBezTo>
                    <a:pt x="110" y="120"/>
                    <a:pt x="115" y="128"/>
                    <a:pt x="115" y="134"/>
                  </a:cubicBezTo>
                  <a:cubicBezTo>
                    <a:pt x="115" y="135"/>
                    <a:pt x="115" y="136"/>
                    <a:pt x="116" y="136"/>
                  </a:cubicBezTo>
                  <a:cubicBezTo>
                    <a:pt x="118" y="137"/>
                    <a:pt x="125" y="134"/>
                    <a:pt x="129" y="132"/>
                  </a:cubicBezTo>
                  <a:cubicBezTo>
                    <a:pt x="133" y="130"/>
                    <a:pt x="136" y="129"/>
                    <a:pt x="139" y="128"/>
                  </a:cubicBezTo>
                  <a:cubicBezTo>
                    <a:pt x="144" y="127"/>
                    <a:pt x="147" y="128"/>
                    <a:pt x="148" y="130"/>
                  </a:cubicBezTo>
                  <a:cubicBezTo>
                    <a:pt x="152" y="135"/>
                    <a:pt x="149" y="146"/>
                    <a:pt x="145" y="153"/>
                  </a:cubicBezTo>
                  <a:cubicBezTo>
                    <a:pt x="138" y="166"/>
                    <a:pt x="138" y="171"/>
                    <a:pt x="138" y="176"/>
                  </a:cubicBezTo>
                  <a:cubicBezTo>
                    <a:pt x="139" y="182"/>
                    <a:pt x="146" y="183"/>
                    <a:pt x="151" y="183"/>
                  </a:cubicBezTo>
                  <a:cubicBezTo>
                    <a:pt x="162" y="183"/>
                    <a:pt x="165" y="197"/>
                    <a:pt x="167" y="209"/>
                  </a:cubicBezTo>
                  <a:cubicBezTo>
                    <a:pt x="168" y="210"/>
                    <a:pt x="168" y="210"/>
                    <a:pt x="168" y="210"/>
                  </a:cubicBezTo>
                  <a:cubicBezTo>
                    <a:pt x="169" y="218"/>
                    <a:pt x="174" y="218"/>
                    <a:pt x="184" y="216"/>
                  </a:cubicBezTo>
                  <a:cubicBezTo>
                    <a:pt x="185" y="216"/>
                    <a:pt x="187" y="216"/>
                    <a:pt x="188" y="216"/>
                  </a:cubicBezTo>
                  <a:cubicBezTo>
                    <a:pt x="197" y="214"/>
                    <a:pt x="199" y="209"/>
                    <a:pt x="206" y="188"/>
                  </a:cubicBezTo>
                  <a:cubicBezTo>
                    <a:pt x="206" y="185"/>
                    <a:pt x="206" y="185"/>
                    <a:pt x="206" y="185"/>
                  </a:cubicBezTo>
                  <a:cubicBezTo>
                    <a:pt x="209" y="186"/>
                    <a:pt x="209" y="186"/>
                    <a:pt x="209" y="186"/>
                  </a:cubicBezTo>
                  <a:cubicBezTo>
                    <a:pt x="227" y="192"/>
                    <a:pt x="239" y="203"/>
                    <a:pt x="241" y="215"/>
                  </a:cubicBezTo>
                  <a:cubicBezTo>
                    <a:pt x="244" y="225"/>
                    <a:pt x="240" y="235"/>
                    <a:pt x="233" y="242"/>
                  </a:cubicBezTo>
                  <a:cubicBezTo>
                    <a:pt x="231" y="244"/>
                    <a:pt x="231" y="244"/>
                    <a:pt x="231" y="244"/>
                  </a:cubicBezTo>
                  <a:cubicBezTo>
                    <a:pt x="229" y="242"/>
                    <a:pt x="229" y="242"/>
                    <a:pt x="229" y="242"/>
                  </a:cubicBezTo>
                  <a:cubicBezTo>
                    <a:pt x="227" y="238"/>
                    <a:pt x="222" y="231"/>
                    <a:pt x="214" y="229"/>
                  </a:cubicBezTo>
                  <a:cubicBezTo>
                    <a:pt x="210" y="228"/>
                    <a:pt x="205" y="229"/>
                    <a:pt x="200" y="232"/>
                  </a:cubicBezTo>
                  <a:cubicBezTo>
                    <a:pt x="207" y="239"/>
                    <a:pt x="206" y="250"/>
                    <a:pt x="205" y="259"/>
                  </a:cubicBezTo>
                  <a:cubicBezTo>
                    <a:pt x="205" y="260"/>
                    <a:pt x="205" y="260"/>
                    <a:pt x="205" y="260"/>
                  </a:cubicBezTo>
                  <a:cubicBezTo>
                    <a:pt x="204" y="269"/>
                    <a:pt x="198" y="274"/>
                    <a:pt x="192" y="278"/>
                  </a:cubicBezTo>
                  <a:cubicBezTo>
                    <a:pt x="190" y="279"/>
                    <a:pt x="189" y="280"/>
                    <a:pt x="187" y="281"/>
                  </a:cubicBezTo>
                  <a:cubicBezTo>
                    <a:pt x="184" y="284"/>
                    <a:pt x="183" y="287"/>
                    <a:pt x="184" y="289"/>
                  </a:cubicBezTo>
                  <a:cubicBezTo>
                    <a:pt x="185" y="290"/>
                    <a:pt x="186" y="291"/>
                    <a:pt x="187" y="290"/>
                  </a:cubicBezTo>
                  <a:cubicBezTo>
                    <a:pt x="193" y="290"/>
                    <a:pt x="196" y="294"/>
                    <a:pt x="198" y="298"/>
                  </a:cubicBezTo>
                  <a:cubicBezTo>
                    <a:pt x="200" y="300"/>
                    <a:pt x="201" y="302"/>
                    <a:pt x="203" y="302"/>
                  </a:cubicBezTo>
                  <a:cubicBezTo>
                    <a:pt x="209" y="302"/>
                    <a:pt x="213" y="308"/>
                    <a:pt x="217" y="313"/>
                  </a:cubicBezTo>
                  <a:cubicBezTo>
                    <a:pt x="217" y="314"/>
                    <a:pt x="217" y="314"/>
                    <a:pt x="217" y="314"/>
                  </a:cubicBezTo>
                  <a:cubicBezTo>
                    <a:pt x="219" y="316"/>
                    <a:pt x="220" y="316"/>
                    <a:pt x="225" y="316"/>
                  </a:cubicBezTo>
                  <a:cubicBezTo>
                    <a:pt x="226" y="315"/>
                    <a:pt x="228" y="315"/>
                    <a:pt x="231" y="315"/>
                  </a:cubicBezTo>
                  <a:cubicBezTo>
                    <a:pt x="234" y="315"/>
                    <a:pt x="236" y="317"/>
                    <a:pt x="237" y="318"/>
                  </a:cubicBezTo>
                  <a:cubicBezTo>
                    <a:pt x="239" y="323"/>
                    <a:pt x="234" y="331"/>
                    <a:pt x="231" y="335"/>
                  </a:cubicBezTo>
                  <a:cubicBezTo>
                    <a:pt x="226" y="341"/>
                    <a:pt x="226" y="341"/>
                    <a:pt x="229" y="348"/>
                  </a:cubicBezTo>
                  <a:cubicBezTo>
                    <a:pt x="231" y="351"/>
                    <a:pt x="233" y="352"/>
                    <a:pt x="235" y="352"/>
                  </a:cubicBezTo>
                  <a:cubicBezTo>
                    <a:pt x="240" y="353"/>
                    <a:pt x="244" y="351"/>
                    <a:pt x="247" y="348"/>
                  </a:cubicBezTo>
                  <a:cubicBezTo>
                    <a:pt x="253" y="341"/>
                    <a:pt x="256" y="338"/>
                    <a:pt x="265" y="338"/>
                  </a:cubicBezTo>
                  <a:cubicBezTo>
                    <a:pt x="268" y="338"/>
                    <a:pt x="278" y="338"/>
                    <a:pt x="278" y="347"/>
                  </a:cubicBezTo>
                  <a:cubicBezTo>
                    <a:pt x="278" y="348"/>
                    <a:pt x="278" y="348"/>
                    <a:pt x="278" y="348"/>
                  </a:cubicBezTo>
                  <a:cubicBezTo>
                    <a:pt x="279" y="348"/>
                    <a:pt x="283" y="347"/>
                    <a:pt x="285" y="347"/>
                  </a:cubicBezTo>
                  <a:cubicBezTo>
                    <a:pt x="287" y="347"/>
                    <a:pt x="288" y="347"/>
                    <a:pt x="290" y="346"/>
                  </a:cubicBezTo>
                  <a:cubicBezTo>
                    <a:pt x="291" y="346"/>
                    <a:pt x="291" y="346"/>
                    <a:pt x="291" y="346"/>
                  </a:cubicBezTo>
                  <a:cubicBezTo>
                    <a:pt x="298" y="340"/>
                    <a:pt x="307" y="338"/>
                    <a:pt x="315" y="340"/>
                  </a:cubicBezTo>
                  <a:cubicBezTo>
                    <a:pt x="319" y="341"/>
                    <a:pt x="323" y="344"/>
                    <a:pt x="324" y="349"/>
                  </a:cubicBezTo>
                  <a:cubicBezTo>
                    <a:pt x="327" y="356"/>
                    <a:pt x="332" y="360"/>
                    <a:pt x="337" y="361"/>
                  </a:cubicBezTo>
                  <a:cubicBezTo>
                    <a:pt x="341" y="362"/>
                    <a:pt x="344" y="361"/>
                    <a:pt x="346" y="359"/>
                  </a:cubicBezTo>
                  <a:cubicBezTo>
                    <a:pt x="350" y="354"/>
                    <a:pt x="357" y="348"/>
                    <a:pt x="362" y="350"/>
                  </a:cubicBezTo>
                  <a:cubicBezTo>
                    <a:pt x="366" y="351"/>
                    <a:pt x="368" y="355"/>
                    <a:pt x="369" y="361"/>
                  </a:cubicBezTo>
                  <a:cubicBezTo>
                    <a:pt x="370" y="368"/>
                    <a:pt x="373" y="373"/>
                    <a:pt x="377" y="374"/>
                  </a:cubicBezTo>
                  <a:cubicBezTo>
                    <a:pt x="380" y="375"/>
                    <a:pt x="383" y="374"/>
                    <a:pt x="386" y="372"/>
                  </a:cubicBezTo>
                  <a:cubicBezTo>
                    <a:pt x="387" y="371"/>
                    <a:pt x="388" y="370"/>
                    <a:pt x="390" y="368"/>
                  </a:cubicBezTo>
                  <a:cubicBezTo>
                    <a:pt x="394" y="364"/>
                    <a:pt x="398" y="360"/>
                    <a:pt x="403" y="356"/>
                  </a:cubicBezTo>
                  <a:cubicBezTo>
                    <a:pt x="401" y="354"/>
                    <a:pt x="401" y="351"/>
                    <a:pt x="401" y="349"/>
                  </a:cubicBezTo>
                  <a:cubicBezTo>
                    <a:pt x="401" y="348"/>
                    <a:pt x="401" y="347"/>
                    <a:pt x="401" y="346"/>
                  </a:cubicBezTo>
                  <a:cubicBezTo>
                    <a:pt x="394" y="346"/>
                    <a:pt x="387" y="343"/>
                    <a:pt x="387" y="337"/>
                  </a:cubicBezTo>
                  <a:cubicBezTo>
                    <a:pt x="387" y="333"/>
                    <a:pt x="389" y="330"/>
                    <a:pt x="392" y="328"/>
                  </a:cubicBezTo>
                  <a:cubicBezTo>
                    <a:pt x="395" y="325"/>
                    <a:pt x="399" y="324"/>
                    <a:pt x="404" y="325"/>
                  </a:cubicBezTo>
                  <a:cubicBezTo>
                    <a:pt x="404" y="325"/>
                    <a:pt x="405" y="325"/>
                    <a:pt x="405" y="325"/>
                  </a:cubicBezTo>
                  <a:cubicBezTo>
                    <a:pt x="406" y="323"/>
                    <a:pt x="406" y="317"/>
                    <a:pt x="406" y="313"/>
                  </a:cubicBezTo>
                  <a:cubicBezTo>
                    <a:pt x="406" y="310"/>
                    <a:pt x="405" y="308"/>
                    <a:pt x="405" y="306"/>
                  </a:cubicBezTo>
                  <a:cubicBezTo>
                    <a:pt x="405" y="298"/>
                    <a:pt x="407" y="292"/>
                    <a:pt x="415" y="289"/>
                  </a:cubicBezTo>
                  <a:cubicBezTo>
                    <a:pt x="413" y="288"/>
                    <a:pt x="411" y="286"/>
                    <a:pt x="409" y="284"/>
                  </a:cubicBezTo>
                  <a:cubicBezTo>
                    <a:pt x="397" y="273"/>
                    <a:pt x="379" y="283"/>
                    <a:pt x="373" y="273"/>
                  </a:cubicBezTo>
                  <a:cubicBezTo>
                    <a:pt x="367" y="263"/>
                    <a:pt x="367" y="242"/>
                    <a:pt x="375" y="255"/>
                  </a:cubicBezTo>
                  <a:cubicBezTo>
                    <a:pt x="388" y="271"/>
                    <a:pt x="386" y="264"/>
                    <a:pt x="404" y="264"/>
                  </a:cubicBezTo>
                  <a:cubicBezTo>
                    <a:pt x="404" y="279"/>
                    <a:pt x="446" y="291"/>
                    <a:pt x="455" y="289"/>
                  </a:cubicBezTo>
                  <a:cubicBezTo>
                    <a:pt x="465" y="288"/>
                    <a:pt x="467" y="277"/>
                    <a:pt x="458" y="277"/>
                  </a:cubicBezTo>
                  <a:cubicBezTo>
                    <a:pt x="449" y="277"/>
                    <a:pt x="423" y="271"/>
                    <a:pt x="421" y="259"/>
                  </a:cubicBezTo>
                  <a:cubicBezTo>
                    <a:pt x="431" y="262"/>
                    <a:pt x="459" y="268"/>
                    <a:pt x="459" y="268"/>
                  </a:cubicBezTo>
                  <a:cubicBezTo>
                    <a:pt x="459" y="264"/>
                    <a:pt x="458" y="232"/>
                    <a:pt x="415" y="234"/>
                  </a:cubicBezTo>
                  <a:cubicBezTo>
                    <a:pt x="419" y="206"/>
                    <a:pt x="400" y="206"/>
                    <a:pt x="381" y="20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0" name="Freeform 19">
              <a:extLst>
                <a:ext uri="{FF2B5EF4-FFF2-40B4-BE49-F238E27FC236}">
                  <a16:creationId xmlns:a16="http://schemas.microsoft.com/office/drawing/2014/main" id="{7C21485A-B807-3142-A2EA-4355A3C80159}"/>
                </a:ext>
              </a:extLst>
            </p:cNvPr>
            <p:cNvSpPr>
              <a:spLocks/>
            </p:cNvSpPr>
            <p:nvPr/>
          </p:nvSpPr>
          <p:spPr bwMode="auto">
            <a:xfrm>
              <a:off x="5034287" y="4483933"/>
              <a:ext cx="750203" cy="845487"/>
            </a:xfrm>
            <a:custGeom>
              <a:avLst/>
              <a:gdLst>
                <a:gd name="T0" fmla="*/ 367 w 437"/>
                <a:gd name="T1" fmla="*/ 400 h 493"/>
                <a:gd name="T2" fmla="*/ 430 w 437"/>
                <a:gd name="T3" fmla="*/ 412 h 493"/>
                <a:gd name="T4" fmla="*/ 422 w 437"/>
                <a:gd name="T5" fmla="*/ 391 h 493"/>
                <a:gd name="T6" fmla="*/ 422 w 437"/>
                <a:gd name="T7" fmla="*/ 357 h 493"/>
                <a:gd name="T8" fmla="*/ 437 w 437"/>
                <a:gd name="T9" fmla="*/ 330 h 493"/>
                <a:gd name="T10" fmla="*/ 406 w 437"/>
                <a:gd name="T11" fmla="*/ 330 h 493"/>
                <a:gd name="T12" fmla="*/ 420 w 437"/>
                <a:gd name="T13" fmla="*/ 301 h 493"/>
                <a:gd name="T14" fmla="*/ 399 w 437"/>
                <a:gd name="T15" fmla="*/ 279 h 493"/>
                <a:gd name="T16" fmla="*/ 387 w 437"/>
                <a:gd name="T17" fmla="*/ 228 h 493"/>
                <a:gd name="T18" fmla="*/ 372 w 437"/>
                <a:gd name="T19" fmla="*/ 226 h 493"/>
                <a:gd name="T20" fmla="*/ 377 w 437"/>
                <a:gd name="T21" fmla="*/ 184 h 493"/>
                <a:gd name="T22" fmla="*/ 386 w 437"/>
                <a:gd name="T23" fmla="*/ 166 h 493"/>
                <a:gd name="T24" fmla="*/ 409 w 437"/>
                <a:gd name="T25" fmla="*/ 126 h 493"/>
                <a:gd name="T26" fmla="*/ 400 w 437"/>
                <a:gd name="T27" fmla="*/ 105 h 493"/>
                <a:gd name="T28" fmla="*/ 377 w 437"/>
                <a:gd name="T29" fmla="*/ 74 h 493"/>
                <a:gd name="T30" fmla="*/ 360 w 437"/>
                <a:gd name="T31" fmla="*/ 67 h 493"/>
                <a:gd name="T32" fmla="*/ 360 w 437"/>
                <a:gd name="T33" fmla="*/ 25 h 493"/>
                <a:gd name="T34" fmla="*/ 345 w 437"/>
                <a:gd name="T35" fmla="*/ 4 h 493"/>
                <a:gd name="T36" fmla="*/ 307 w 437"/>
                <a:gd name="T37" fmla="*/ 43 h 493"/>
                <a:gd name="T38" fmla="*/ 306 w 437"/>
                <a:gd name="T39" fmla="*/ 14 h 493"/>
                <a:gd name="T40" fmla="*/ 255 w 437"/>
                <a:gd name="T41" fmla="*/ 39 h 493"/>
                <a:gd name="T42" fmla="*/ 175 w 437"/>
                <a:gd name="T43" fmla="*/ 15 h 493"/>
                <a:gd name="T44" fmla="*/ 100 w 437"/>
                <a:gd name="T45" fmla="*/ 12 h 493"/>
                <a:gd name="T46" fmla="*/ 106 w 437"/>
                <a:gd name="T47" fmla="*/ 43 h 493"/>
                <a:gd name="T48" fmla="*/ 63 w 437"/>
                <a:gd name="T49" fmla="*/ 37 h 493"/>
                <a:gd name="T50" fmla="*/ 31 w 437"/>
                <a:gd name="T51" fmla="*/ 56 h 493"/>
                <a:gd name="T52" fmla="*/ 9 w 437"/>
                <a:gd name="T53" fmla="*/ 102 h 493"/>
                <a:gd name="T54" fmla="*/ 16 w 437"/>
                <a:gd name="T55" fmla="*/ 108 h 493"/>
                <a:gd name="T56" fmla="*/ 19 w 437"/>
                <a:gd name="T57" fmla="*/ 164 h 493"/>
                <a:gd name="T58" fmla="*/ 28 w 437"/>
                <a:gd name="T59" fmla="*/ 184 h 493"/>
                <a:gd name="T60" fmla="*/ 38 w 437"/>
                <a:gd name="T61" fmla="*/ 236 h 493"/>
                <a:gd name="T62" fmla="*/ 12 w 437"/>
                <a:gd name="T63" fmla="*/ 263 h 493"/>
                <a:gd name="T64" fmla="*/ 1 w 437"/>
                <a:gd name="T65" fmla="*/ 286 h 493"/>
                <a:gd name="T66" fmla="*/ 16 w 437"/>
                <a:gd name="T67" fmla="*/ 287 h 493"/>
                <a:gd name="T68" fmla="*/ 37 w 437"/>
                <a:gd name="T69" fmla="*/ 274 h 493"/>
                <a:gd name="T70" fmla="*/ 43 w 437"/>
                <a:gd name="T71" fmla="*/ 303 h 493"/>
                <a:gd name="T72" fmla="*/ 39 w 437"/>
                <a:gd name="T73" fmla="*/ 327 h 493"/>
                <a:gd name="T74" fmla="*/ 39 w 437"/>
                <a:gd name="T75" fmla="*/ 358 h 493"/>
                <a:gd name="T76" fmla="*/ 47 w 437"/>
                <a:gd name="T77" fmla="*/ 364 h 493"/>
                <a:gd name="T78" fmla="*/ 55 w 437"/>
                <a:gd name="T79" fmla="*/ 377 h 493"/>
                <a:gd name="T80" fmla="*/ 64 w 437"/>
                <a:gd name="T81" fmla="*/ 390 h 493"/>
                <a:gd name="T82" fmla="*/ 88 w 437"/>
                <a:gd name="T83" fmla="*/ 356 h 493"/>
                <a:gd name="T84" fmla="*/ 96 w 437"/>
                <a:gd name="T85" fmla="*/ 375 h 493"/>
                <a:gd name="T86" fmla="*/ 113 w 437"/>
                <a:gd name="T87" fmla="*/ 374 h 493"/>
                <a:gd name="T88" fmla="*/ 134 w 437"/>
                <a:gd name="T89" fmla="*/ 360 h 493"/>
                <a:gd name="T90" fmla="*/ 142 w 437"/>
                <a:gd name="T91" fmla="*/ 341 h 493"/>
                <a:gd name="T92" fmla="*/ 157 w 437"/>
                <a:gd name="T93" fmla="*/ 351 h 493"/>
                <a:gd name="T94" fmla="*/ 192 w 437"/>
                <a:gd name="T95" fmla="*/ 342 h 493"/>
                <a:gd name="T96" fmla="*/ 190 w 437"/>
                <a:gd name="T97" fmla="*/ 366 h 493"/>
                <a:gd name="T98" fmla="*/ 226 w 437"/>
                <a:gd name="T99" fmla="*/ 372 h 493"/>
                <a:gd name="T100" fmla="*/ 199 w 437"/>
                <a:gd name="T101" fmla="*/ 431 h 493"/>
                <a:gd name="T102" fmla="*/ 188 w 437"/>
                <a:gd name="T103" fmla="*/ 473 h 493"/>
                <a:gd name="T104" fmla="*/ 218 w 437"/>
                <a:gd name="T105" fmla="*/ 447 h 493"/>
                <a:gd name="T106" fmla="*/ 224 w 437"/>
                <a:gd name="T107" fmla="*/ 481 h 493"/>
                <a:gd name="T108" fmla="*/ 265 w 437"/>
                <a:gd name="T109" fmla="*/ 481 h 493"/>
                <a:gd name="T110" fmla="*/ 276 w 437"/>
                <a:gd name="T111" fmla="*/ 436 h 493"/>
                <a:gd name="T112" fmla="*/ 337 w 437"/>
                <a:gd name="T113" fmla="*/ 455 h 493"/>
                <a:gd name="T114" fmla="*/ 340 w 437"/>
                <a:gd name="T115" fmla="*/ 436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7" h="493">
                  <a:moveTo>
                    <a:pt x="337" y="418"/>
                  </a:moveTo>
                  <a:cubicBezTo>
                    <a:pt x="339" y="417"/>
                    <a:pt x="341" y="415"/>
                    <a:pt x="343" y="413"/>
                  </a:cubicBezTo>
                  <a:cubicBezTo>
                    <a:pt x="354" y="404"/>
                    <a:pt x="362" y="397"/>
                    <a:pt x="367" y="400"/>
                  </a:cubicBezTo>
                  <a:cubicBezTo>
                    <a:pt x="368" y="400"/>
                    <a:pt x="370" y="401"/>
                    <a:pt x="371" y="402"/>
                  </a:cubicBezTo>
                  <a:cubicBezTo>
                    <a:pt x="378" y="406"/>
                    <a:pt x="394" y="414"/>
                    <a:pt x="400" y="410"/>
                  </a:cubicBezTo>
                  <a:cubicBezTo>
                    <a:pt x="409" y="403"/>
                    <a:pt x="425" y="407"/>
                    <a:pt x="430" y="412"/>
                  </a:cubicBezTo>
                  <a:cubicBezTo>
                    <a:pt x="431" y="413"/>
                    <a:pt x="431" y="413"/>
                    <a:pt x="432" y="413"/>
                  </a:cubicBezTo>
                  <a:cubicBezTo>
                    <a:pt x="433" y="410"/>
                    <a:pt x="433" y="409"/>
                    <a:pt x="430" y="407"/>
                  </a:cubicBezTo>
                  <a:cubicBezTo>
                    <a:pt x="423" y="402"/>
                    <a:pt x="422" y="397"/>
                    <a:pt x="422" y="391"/>
                  </a:cubicBezTo>
                  <a:cubicBezTo>
                    <a:pt x="423" y="387"/>
                    <a:pt x="422" y="385"/>
                    <a:pt x="418" y="381"/>
                  </a:cubicBezTo>
                  <a:cubicBezTo>
                    <a:pt x="415" y="379"/>
                    <a:pt x="414" y="375"/>
                    <a:pt x="415" y="369"/>
                  </a:cubicBezTo>
                  <a:cubicBezTo>
                    <a:pt x="416" y="364"/>
                    <a:pt x="419" y="359"/>
                    <a:pt x="422" y="357"/>
                  </a:cubicBezTo>
                  <a:cubicBezTo>
                    <a:pt x="423" y="357"/>
                    <a:pt x="423" y="354"/>
                    <a:pt x="424" y="352"/>
                  </a:cubicBezTo>
                  <a:cubicBezTo>
                    <a:pt x="424" y="346"/>
                    <a:pt x="425" y="339"/>
                    <a:pt x="433" y="335"/>
                  </a:cubicBezTo>
                  <a:cubicBezTo>
                    <a:pt x="435" y="333"/>
                    <a:pt x="437" y="332"/>
                    <a:pt x="437" y="330"/>
                  </a:cubicBezTo>
                  <a:cubicBezTo>
                    <a:pt x="437" y="330"/>
                    <a:pt x="437" y="329"/>
                    <a:pt x="437" y="329"/>
                  </a:cubicBezTo>
                  <a:cubicBezTo>
                    <a:pt x="415" y="330"/>
                    <a:pt x="415" y="330"/>
                    <a:pt x="415" y="330"/>
                  </a:cubicBezTo>
                  <a:cubicBezTo>
                    <a:pt x="406" y="330"/>
                    <a:pt x="406" y="330"/>
                    <a:pt x="406" y="330"/>
                  </a:cubicBezTo>
                  <a:cubicBezTo>
                    <a:pt x="413" y="325"/>
                    <a:pt x="413" y="325"/>
                    <a:pt x="413" y="325"/>
                  </a:cubicBezTo>
                  <a:cubicBezTo>
                    <a:pt x="419" y="321"/>
                    <a:pt x="423" y="312"/>
                    <a:pt x="423" y="305"/>
                  </a:cubicBezTo>
                  <a:cubicBezTo>
                    <a:pt x="422" y="302"/>
                    <a:pt x="421" y="301"/>
                    <a:pt x="420" y="301"/>
                  </a:cubicBezTo>
                  <a:cubicBezTo>
                    <a:pt x="419" y="301"/>
                    <a:pt x="419" y="301"/>
                    <a:pt x="419" y="301"/>
                  </a:cubicBezTo>
                  <a:cubicBezTo>
                    <a:pt x="410" y="297"/>
                    <a:pt x="399" y="292"/>
                    <a:pt x="399" y="285"/>
                  </a:cubicBezTo>
                  <a:cubicBezTo>
                    <a:pt x="399" y="283"/>
                    <a:pt x="399" y="281"/>
                    <a:pt x="399" y="279"/>
                  </a:cubicBezTo>
                  <a:cubicBezTo>
                    <a:pt x="400" y="267"/>
                    <a:pt x="399" y="261"/>
                    <a:pt x="398" y="261"/>
                  </a:cubicBezTo>
                  <a:cubicBezTo>
                    <a:pt x="391" y="258"/>
                    <a:pt x="388" y="250"/>
                    <a:pt x="392" y="241"/>
                  </a:cubicBezTo>
                  <a:cubicBezTo>
                    <a:pt x="393" y="237"/>
                    <a:pt x="391" y="230"/>
                    <a:pt x="387" y="228"/>
                  </a:cubicBezTo>
                  <a:cubicBezTo>
                    <a:pt x="386" y="227"/>
                    <a:pt x="385" y="227"/>
                    <a:pt x="383" y="229"/>
                  </a:cubicBezTo>
                  <a:cubicBezTo>
                    <a:pt x="381" y="231"/>
                    <a:pt x="378" y="233"/>
                    <a:pt x="376" y="232"/>
                  </a:cubicBezTo>
                  <a:cubicBezTo>
                    <a:pt x="373" y="232"/>
                    <a:pt x="373" y="229"/>
                    <a:pt x="372" y="226"/>
                  </a:cubicBezTo>
                  <a:cubicBezTo>
                    <a:pt x="372" y="225"/>
                    <a:pt x="372" y="224"/>
                    <a:pt x="371" y="223"/>
                  </a:cubicBezTo>
                  <a:cubicBezTo>
                    <a:pt x="368" y="219"/>
                    <a:pt x="363" y="204"/>
                    <a:pt x="371" y="197"/>
                  </a:cubicBezTo>
                  <a:cubicBezTo>
                    <a:pt x="377" y="192"/>
                    <a:pt x="377" y="189"/>
                    <a:pt x="377" y="184"/>
                  </a:cubicBezTo>
                  <a:cubicBezTo>
                    <a:pt x="377" y="183"/>
                    <a:pt x="377" y="183"/>
                    <a:pt x="377" y="183"/>
                  </a:cubicBezTo>
                  <a:cubicBezTo>
                    <a:pt x="377" y="182"/>
                    <a:pt x="377" y="180"/>
                    <a:pt x="377" y="179"/>
                  </a:cubicBezTo>
                  <a:cubicBezTo>
                    <a:pt x="376" y="174"/>
                    <a:pt x="377" y="170"/>
                    <a:pt x="386" y="166"/>
                  </a:cubicBezTo>
                  <a:cubicBezTo>
                    <a:pt x="395" y="163"/>
                    <a:pt x="406" y="150"/>
                    <a:pt x="407" y="143"/>
                  </a:cubicBezTo>
                  <a:cubicBezTo>
                    <a:pt x="407" y="140"/>
                    <a:pt x="408" y="137"/>
                    <a:pt x="408" y="135"/>
                  </a:cubicBezTo>
                  <a:cubicBezTo>
                    <a:pt x="409" y="132"/>
                    <a:pt x="410" y="127"/>
                    <a:pt x="409" y="126"/>
                  </a:cubicBezTo>
                  <a:cubicBezTo>
                    <a:pt x="409" y="125"/>
                    <a:pt x="408" y="125"/>
                    <a:pt x="407" y="125"/>
                  </a:cubicBezTo>
                  <a:cubicBezTo>
                    <a:pt x="403" y="124"/>
                    <a:pt x="399" y="122"/>
                    <a:pt x="399" y="112"/>
                  </a:cubicBezTo>
                  <a:cubicBezTo>
                    <a:pt x="399" y="110"/>
                    <a:pt x="400" y="107"/>
                    <a:pt x="400" y="105"/>
                  </a:cubicBezTo>
                  <a:cubicBezTo>
                    <a:pt x="401" y="94"/>
                    <a:pt x="401" y="89"/>
                    <a:pt x="396" y="89"/>
                  </a:cubicBezTo>
                  <a:cubicBezTo>
                    <a:pt x="389" y="88"/>
                    <a:pt x="381" y="82"/>
                    <a:pt x="378" y="76"/>
                  </a:cubicBezTo>
                  <a:cubicBezTo>
                    <a:pt x="378" y="75"/>
                    <a:pt x="378" y="74"/>
                    <a:pt x="377" y="74"/>
                  </a:cubicBezTo>
                  <a:cubicBezTo>
                    <a:pt x="377" y="72"/>
                    <a:pt x="377" y="71"/>
                    <a:pt x="377" y="69"/>
                  </a:cubicBezTo>
                  <a:cubicBezTo>
                    <a:pt x="373" y="68"/>
                    <a:pt x="369" y="67"/>
                    <a:pt x="365" y="67"/>
                  </a:cubicBezTo>
                  <a:cubicBezTo>
                    <a:pt x="363" y="67"/>
                    <a:pt x="361" y="67"/>
                    <a:pt x="360" y="67"/>
                  </a:cubicBezTo>
                  <a:cubicBezTo>
                    <a:pt x="357" y="66"/>
                    <a:pt x="355" y="64"/>
                    <a:pt x="353" y="60"/>
                  </a:cubicBezTo>
                  <a:cubicBezTo>
                    <a:pt x="352" y="55"/>
                    <a:pt x="353" y="47"/>
                    <a:pt x="358" y="41"/>
                  </a:cubicBezTo>
                  <a:cubicBezTo>
                    <a:pt x="362" y="36"/>
                    <a:pt x="361" y="30"/>
                    <a:pt x="360" y="25"/>
                  </a:cubicBezTo>
                  <a:cubicBezTo>
                    <a:pt x="358" y="21"/>
                    <a:pt x="355" y="18"/>
                    <a:pt x="352" y="17"/>
                  </a:cubicBezTo>
                  <a:cubicBezTo>
                    <a:pt x="350" y="17"/>
                    <a:pt x="347" y="16"/>
                    <a:pt x="345" y="14"/>
                  </a:cubicBezTo>
                  <a:cubicBezTo>
                    <a:pt x="343" y="11"/>
                    <a:pt x="344" y="8"/>
                    <a:pt x="345" y="4"/>
                  </a:cubicBezTo>
                  <a:cubicBezTo>
                    <a:pt x="345" y="4"/>
                    <a:pt x="346" y="3"/>
                    <a:pt x="346" y="3"/>
                  </a:cubicBezTo>
                  <a:cubicBezTo>
                    <a:pt x="338" y="7"/>
                    <a:pt x="326" y="23"/>
                    <a:pt x="323" y="30"/>
                  </a:cubicBezTo>
                  <a:cubicBezTo>
                    <a:pt x="320" y="40"/>
                    <a:pt x="315" y="45"/>
                    <a:pt x="307" y="43"/>
                  </a:cubicBezTo>
                  <a:cubicBezTo>
                    <a:pt x="302" y="42"/>
                    <a:pt x="296" y="35"/>
                    <a:pt x="296" y="29"/>
                  </a:cubicBezTo>
                  <a:cubicBezTo>
                    <a:pt x="295" y="25"/>
                    <a:pt x="297" y="22"/>
                    <a:pt x="300" y="20"/>
                  </a:cubicBezTo>
                  <a:cubicBezTo>
                    <a:pt x="304" y="18"/>
                    <a:pt x="306" y="15"/>
                    <a:pt x="306" y="14"/>
                  </a:cubicBezTo>
                  <a:cubicBezTo>
                    <a:pt x="306" y="14"/>
                    <a:pt x="305" y="13"/>
                    <a:pt x="303" y="13"/>
                  </a:cubicBezTo>
                  <a:cubicBezTo>
                    <a:pt x="295" y="13"/>
                    <a:pt x="275" y="27"/>
                    <a:pt x="268" y="35"/>
                  </a:cubicBezTo>
                  <a:cubicBezTo>
                    <a:pt x="265" y="37"/>
                    <a:pt x="261" y="39"/>
                    <a:pt x="255" y="39"/>
                  </a:cubicBezTo>
                  <a:cubicBezTo>
                    <a:pt x="246" y="39"/>
                    <a:pt x="234" y="35"/>
                    <a:pt x="229" y="29"/>
                  </a:cubicBezTo>
                  <a:cubicBezTo>
                    <a:pt x="224" y="23"/>
                    <a:pt x="209" y="11"/>
                    <a:pt x="176" y="15"/>
                  </a:cubicBezTo>
                  <a:cubicBezTo>
                    <a:pt x="175" y="15"/>
                    <a:pt x="175" y="15"/>
                    <a:pt x="175" y="15"/>
                  </a:cubicBezTo>
                  <a:cubicBezTo>
                    <a:pt x="174" y="14"/>
                    <a:pt x="174" y="14"/>
                    <a:pt x="174" y="14"/>
                  </a:cubicBezTo>
                  <a:cubicBezTo>
                    <a:pt x="160" y="0"/>
                    <a:pt x="120" y="4"/>
                    <a:pt x="106" y="7"/>
                  </a:cubicBezTo>
                  <a:cubicBezTo>
                    <a:pt x="103" y="8"/>
                    <a:pt x="100" y="9"/>
                    <a:pt x="100" y="12"/>
                  </a:cubicBezTo>
                  <a:cubicBezTo>
                    <a:pt x="99" y="16"/>
                    <a:pt x="103" y="21"/>
                    <a:pt x="111" y="25"/>
                  </a:cubicBezTo>
                  <a:cubicBezTo>
                    <a:pt x="114" y="27"/>
                    <a:pt x="118" y="29"/>
                    <a:pt x="118" y="33"/>
                  </a:cubicBezTo>
                  <a:cubicBezTo>
                    <a:pt x="118" y="38"/>
                    <a:pt x="111" y="40"/>
                    <a:pt x="106" y="43"/>
                  </a:cubicBezTo>
                  <a:cubicBezTo>
                    <a:pt x="104" y="43"/>
                    <a:pt x="103" y="44"/>
                    <a:pt x="102" y="44"/>
                  </a:cubicBezTo>
                  <a:cubicBezTo>
                    <a:pt x="96" y="47"/>
                    <a:pt x="83" y="43"/>
                    <a:pt x="70" y="39"/>
                  </a:cubicBezTo>
                  <a:cubicBezTo>
                    <a:pt x="70" y="39"/>
                    <a:pt x="63" y="37"/>
                    <a:pt x="63" y="37"/>
                  </a:cubicBezTo>
                  <a:cubicBezTo>
                    <a:pt x="58" y="35"/>
                    <a:pt x="56" y="39"/>
                    <a:pt x="53" y="46"/>
                  </a:cubicBezTo>
                  <a:cubicBezTo>
                    <a:pt x="50" y="50"/>
                    <a:pt x="48" y="56"/>
                    <a:pt x="42" y="54"/>
                  </a:cubicBezTo>
                  <a:cubicBezTo>
                    <a:pt x="39" y="53"/>
                    <a:pt x="34" y="54"/>
                    <a:pt x="31" y="56"/>
                  </a:cubicBezTo>
                  <a:cubicBezTo>
                    <a:pt x="27" y="58"/>
                    <a:pt x="25" y="61"/>
                    <a:pt x="24" y="64"/>
                  </a:cubicBezTo>
                  <a:cubicBezTo>
                    <a:pt x="21" y="74"/>
                    <a:pt x="18" y="79"/>
                    <a:pt x="13" y="88"/>
                  </a:cubicBezTo>
                  <a:cubicBezTo>
                    <a:pt x="10" y="93"/>
                    <a:pt x="9" y="97"/>
                    <a:pt x="9" y="102"/>
                  </a:cubicBezTo>
                  <a:cubicBezTo>
                    <a:pt x="11" y="103"/>
                    <a:pt x="13" y="105"/>
                    <a:pt x="15" y="106"/>
                  </a:cubicBezTo>
                  <a:cubicBezTo>
                    <a:pt x="16" y="107"/>
                    <a:pt x="16" y="107"/>
                    <a:pt x="16" y="107"/>
                  </a:cubicBezTo>
                  <a:cubicBezTo>
                    <a:pt x="16" y="108"/>
                    <a:pt x="16" y="108"/>
                    <a:pt x="16" y="108"/>
                  </a:cubicBezTo>
                  <a:cubicBezTo>
                    <a:pt x="15" y="118"/>
                    <a:pt x="15" y="132"/>
                    <a:pt x="17" y="135"/>
                  </a:cubicBezTo>
                  <a:cubicBezTo>
                    <a:pt x="19" y="139"/>
                    <a:pt x="19" y="143"/>
                    <a:pt x="19" y="150"/>
                  </a:cubicBezTo>
                  <a:cubicBezTo>
                    <a:pt x="19" y="154"/>
                    <a:pt x="19" y="158"/>
                    <a:pt x="19" y="164"/>
                  </a:cubicBezTo>
                  <a:cubicBezTo>
                    <a:pt x="20" y="165"/>
                    <a:pt x="21" y="166"/>
                    <a:pt x="21" y="167"/>
                  </a:cubicBezTo>
                  <a:cubicBezTo>
                    <a:pt x="23" y="171"/>
                    <a:pt x="24" y="173"/>
                    <a:pt x="26" y="174"/>
                  </a:cubicBezTo>
                  <a:cubicBezTo>
                    <a:pt x="28" y="177"/>
                    <a:pt x="30" y="179"/>
                    <a:pt x="28" y="184"/>
                  </a:cubicBezTo>
                  <a:cubicBezTo>
                    <a:pt x="25" y="192"/>
                    <a:pt x="25" y="206"/>
                    <a:pt x="25" y="210"/>
                  </a:cubicBezTo>
                  <a:cubicBezTo>
                    <a:pt x="25" y="213"/>
                    <a:pt x="28" y="218"/>
                    <a:pt x="31" y="223"/>
                  </a:cubicBezTo>
                  <a:cubicBezTo>
                    <a:pt x="34" y="227"/>
                    <a:pt x="37" y="232"/>
                    <a:pt x="38" y="236"/>
                  </a:cubicBezTo>
                  <a:cubicBezTo>
                    <a:pt x="39" y="239"/>
                    <a:pt x="38" y="242"/>
                    <a:pt x="35" y="246"/>
                  </a:cubicBezTo>
                  <a:cubicBezTo>
                    <a:pt x="31" y="252"/>
                    <a:pt x="22" y="258"/>
                    <a:pt x="17" y="258"/>
                  </a:cubicBezTo>
                  <a:cubicBezTo>
                    <a:pt x="15" y="258"/>
                    <a:pt x="14" y="260"/>
                    <a:pt x="12" y="263"/>
                  </a:cubicBezTo>
                  <a:cubicBezTo>
                    <a:pt x="10" y="265"/>
                    <a:pt x="8" y="268"/>
                    <a:pt x="4" y="271"/>
                  </a:cubicBezTo>
                  <a:cubicBezTo>
                    <a:pt x="2" y="272"/>
                    <a:pt x="1" y="275"/>
                    <a:pt x="0" y="280"/>
                  </a:cubicBezTo>
                  <a:cubicBezTo>
                    <a:pt x="0" y="283"/>
                    <a:pt x="1" y="285"/>
                    <a:pt x="1" y="286"/>
                  </a:cubicBezTo>
                  <a:cubicBezTo>
                    <a:pt x="1" y="286"/>
                    <a:pt x="1" y="286"/>
                    <a:pt x="1" y="285"/>
                  </a:cubicBezTo>
                  <a:cubicBezTo>
                    <a:pt x="5" y="283"/>
                    <a:pt x="10" y="285"/>
                    <a:pt x="13" y="286"/>
                  </a:cubicBezTo>
                  <a:cubicBezTo>
                    <a:pt x="14" y="287"/>
                    <a:pt x="16" y="287"/>
                    <a:pt x="16" y="287"/>
                  </a:cubicBezTo>
                  <a:cubicBezTo>
                    <a:pt x="16" y="287"/>
                    <a:pt x="16" y="287"/>
                    <a:pt x="16" y="286"/>
                  </a:cubicBezTo>
                  <a:cubicBezTo>
                    <a:pt x="17" y="281"/>
                    <a:pt x="20" y="277"/>
                    <a:pt x="25" y="275"/>
                  </a:cubicBezTo>
                  <a:cubicBezTo>
                    <a:pt x="30" y="273"/>
                    <a:pt x="34" y="273"/>
                    <a:pt x="37" y="274"/>
                  </a:cubicBezTo>
                  <a:cubicBezTo>
                    <a:pt x="46" y="279"/>
                    <a:pt x="48" y="287"/>
                    <a:pt x="48" y="291"/>
                  </a:cubicBezTo>
                  <a:cubicBezTo>
                    <a:pt x="47" y="296"/>
                    <a:pt x="45" y="300"/>
                    <a:pt x="43" y="302"/>
                  </a:cubicBezTo>
                  <a:cubicBezTo>
                    <a:pt x="43" y="303"/>
                    <a:pt x="43" y="303"/>
                    <a:pt x="43" y="303"/>
                  </a:cubicBezTo>
                  <a:cubicBezTo>
                    <a:pt x="45" y="305"/>
                    <a:pt x="46" y="307"/>
                    <a:pt x="46" y="309"/>
                  </a:cubicBezTo>
                  <a:cubicBezTo>
                    <a:pt x="46" y="310"/>
                    <a:pt x="45" y="312"/>
                    <a:pt x="44" y="313"/>
                  </a:cubicBezTo>
                  <a:cubicBezTo>
                    <a:pt x="40" y="315"/>
                    <a:pt x="38" y="320"/>
                    <a:pt x="39" y="327"/>
                  </a:cubicBezTo>
                  <a:cubicBezTo>
                    <a:pt x="41" y="337"/>
                    <a:pt x="39" y="341"/>
                    <a:pt x="33" y="347"/>
                  </a:cubicBezTo>
                  <a:cubicBezTo>
                    <a:pt x="31" y="349"/>
                    <a:pt x="33" y="353"/>
                    <a:pt x="33" y="353"/>
                  </a:cubicBezTo>
                  <a:cubicBezTo>
                    <a:pt x="34" y="356"/>
                    <a:pt x="37" y="358"/>
                    <a:pt x="39" y="358"/>
                  </a:cubicBezTo>
                  <a:cubicBezTo>
                    <a:pt x="40" y="358"/>
                    <a:pt x="40" y="358"/>
                    <a:pt x="40" y="358"/>
                  </a:cubicBezTo>
                  <a:cubicBezTo>
                    <a:pt x="43" y="358"/>
                    <a:pt x="45" y="358"/>
                    <a:pt x="46" y="359"/>
                  </a:cubicBezTo>
                  <a:cubicBezTo>
                    <a:pt x="47" y="361"/>
                    <a:pt x="47" y="362"/>
                    <a:pt x="47" y="364"/>
                  </a:cubicBezTo>
                  <a:cubicBezTo>
                    <a:pt x="47" y="365"/>
                    <a:pt x="47" y="367"/>
                    <a:pt x="47" y="369"/>
                  </a:cubicBezTo>
                  <a:cubicBezTo>
                    <a:pt x="47" y="375"/>
                    <a:pt x="51" y="376"/>
                    <a:pt x="51" y="376"/>
                  </a:cubicBezTo>
                  <a:cubicBezTo>
                    <a:pt x="55" y="377"/>
                    <a:pt x="55" y="377"/>
                    <a:pt x="55" y="377"/>
                  </a:cubicBezTo>
                  <a:cubicBezTo>
                    <a:pt x="53" y="380"/>
                    <a:pt x="53" y="380"/>
                    <a:pt x="53" y="380"/>
                  </a:cubicBezTo>
                  <a:cubicBezTo>
                    <a:pt x="51" y="383"/>
                    <a:pt x="46" y="390"/>
                    <a:pt x="45" y="395"/>
                  </a:cubicBezTo>
                  <a:cubicBezTo>
                    <a:pt x="54" y="396"/>
                    <a:pt x="60" y="394"/>
                    <a:pt x="64" y="390"/>
                  </a:cubicBezTo>
                  <a:cubicBezTo>
                    <a:pt x="67" y="386"/>
                    <a:pt x="67" y="386"/>
                    <a:pt x="67" y="386"/>
                  </a:cubicBezTo>
                  <a:cubicBezTo>
                    <a:pt x="74" y="380"/>
                    <a:pt x="78" y="376"/>
                    <a:pt x="78" y="369"/>
                  </a:cubicBezTo>
                  <a:cubicBezTo>
                    <a:pt x="78" y="363"/>
                    <a:pt x="83" y="357"/>
                    <a:pt x="88" y="356"/>
                  </a:cubicBezTo>
                  <a:cubicBezTo>
                    <a:pt x="89" y="356"/>
                    <a:pt x="93" y="357"/>
                    <a:pt x="94" y="362"/>
                  </a:cubicBezTo>
                  <a:cubicBezTo>
                    <a:pt x="95" y="365"/>
                    <a:pt x="95" y="368"/>
                    <a:pt x="95" y="370"/>
                  </a:cubicBezTo>
                  <a:cubicBezTo>
                    <a:pt x="95" y="372"/>
                    <a:pt x="95" y="374"/>
                    <a:pt x="96" y="375"/>
                  </a:cubicBezTo>
                  <a:cubicBezTo>
                    <a:pt x="97" y="374"/>
                    <a:pt x="106" y="373"/>
                    <a:pt x="111" y="376"/>
                  </a:cubicBezTo>
                  <a:cubicBezTo>
                    <a:pt x="112" y="377"/>
                    <a:pt x="112" y="377"/>
                    <a:pt x="112" y="377"/>
                  </a:cubicBezTo>
                  <a:cubicBezTo>
                    <a:pt x="112" y="376"/>
                    <a:pt x="113" y="375"/>
                    <a:pt x="113" y="374"/>
                  </a:cubicBezTo>
                  <a:cubicBezTo>
                    <a:pt x="113" y="369"/>
                    <a:pt x="113" y="364"/>
                    <a:pt x="123" y="363"/>
                  </a:cubicBezTo>
                  <a:cubicBezTo>
                    <a:pt x="126" y="362"/>
                    <a:pt x="126" y="362"/>
                    <a:pt x="126" y="362"/>
                  </a:cubicBezTo>
                  <a:cubicBezTo>
                    <a:pt x="130" y="362"/>
                    <a:pt x="133" y="361"/>
                    <a:pt x="134" y="360"/>
                  </a:cubicBezTo>
                  <a:cubicBezTo>
                    <a:pt x="134" y="360"/>
                    <a:pt x="134" y="359"/>
                    <a:pt x="133" y="355"/>
                  </a:cubicBezTo>
                  <a:cubicBezTo>
                    <a:pt x="130" y="348"/>
                    <a:pt x="130" y="342"/>
                    <a:pt x="133" y="340"/>
                  </a:cubicBezTo>
                  <a:cubicBezTo>
                    <a:pt x="135" y="339"/>
                    <a:pt x="138" y="338"/>
                    <a:pt x="142" y="341"/>
                  </a:cubicBezTo>
                  <a:cubicBezTo>
                    <a:pt x="144" y="342"/>
                    <a:pt x="145" y="344"/>
                    <a:pt x="147" y="346"/>
                  </a:cubicBezTo>
                  <a:cubicBezTo>
                    <a:pt x="150" y="348"/>
                    <a:pt x="155" y="353"/>
                    <a:pt x="157" y="352"/>
                  </a:cubicBezTo>
                  <a:cubicBezTo>
                    <a:pt x="157" y="352"/>
                    <a:pt x="157" y="352"/>
                    <a:pt x="157" y="351"/>
                  </a:cubicBezTo>
                  <a:cubicBezTo>
                    <a:pt x="161" y="343"/>
                    <a:pt x="166" y="339"/>
                    <a:pt x="172" y="339"/>
                  </a:cubicBezTo>
                  <a:cubicBezTo>
                    <a:pt x="174" y="339"/>
                    <a:pt x="176" y="339"/>
                    <a:pt x="179" y="340"/>
                  </a:cubicBezTo>
                  <a:cubicBezTo>
                    <a:pt x="183" y="341"/>
                    <a:pt x="187" y="342"/>
                    <a:pt x="192" y="342"/>
                  </a:cubicBezTo>
                  <a:cubicBezTo>
                    <a:pt x="197" y="342"/>
                    <a:pt x="200" y="345"/>
                    <a:pt x="201" y="349"/>
                  </a:cubicBezTo>
                  <a:cubicBezTo>
                    <a:pt x="202" y="353"/>
                    <a:pt x="200" y="356"/>
                    <a:pt x="196" y="358"/>
                  </a:cubicBezTo>
                  <a:cubicBezTo>
                    <a:pt x="193" y="360"/>
                    <a:pt x="190" y="363"/>
                    <a:pt x="190" y="366"/>
                  </a:cubicBezTo>
                  <a:cubicBezTo>
                    <a:pt x="189" y="368"/>
                    <a:pt x="190" y="369"/>
                    <a:pt x="192" y="371"/>
                  </a:cubicBezTo>
                  <a:cubicBezTo>
                    <a:pt x="197" y="375"/>
                    <a:pt x="208" y="377"/>
                    <a:pt x="219" y="374"/>
                  </a:cubicBezTo>
                  <a:cubicBezTo>
                    <a:pt x="226" y="372"/>
                    <a:pt x="226" y="372"/>
                    <a:pt x="226" y="372"/>
                  </a:cubicBezTo>
                  <a:cubicBezTo>
                    <a:pt x="222" y="378"/>
                    <a:pt x="222" y="378"/>
                    <a:pt x="222" y="378"/>
                  </a:cubicBezTo>
                  <a:cubicBezTo>
                    <a:pt x="209" y="394"/>
                    <a:pt x="206" y="399"/>
                    <a:pt x="209" y="406"/>
                  </a:cubicBezTo>
                  <a:cubicBezTo>
                    <a:pt x="212" y="416"/>
                    <a:pt x="207" y="427"/>
                    <a:pt x="199" y="431"/>
                  </a:cubicBezTo>
                  <a:cubicBezTo>
                    <a:pt x="194" y="434"/>
                    <a:pt x="184" y="449"/>
                    <a:pt x="181" y="461"/>
                  </a:cubicBezTo>
                  <a:cubicBezTo>
                    <a:pt x="180" y="465"/>
                    <a:pt x="182" y="469"/>
                    <a:pt x="184" y="471"/>
                  </a:cubicBezTo>
                  <a:cubicBezTo>
                    <a:pt x="186" y="472"/>
                    <a:pt x="187" y="473"/>
                    <a:pt x="188" y="473"/>
                  </a:cubicBezTo>
                  <a:cubicBezTo>
                    <a:pt x="188" y="472"/>
                    <a:pt x="188" y="472"/>
                    <a:pt x="188" y="472"/>
                  </a:cubicBezTo>
                  <a:cubicBezTo>
                    <a:pt x="190" y="463"/>
                    <a:pt x="199" y="446"/>
                    <a:pt x="218" y="447"/>
                  </a:cubicBezTo>
                  <a:cubicBezTo>
                    <a:pt x="218" y="447"/>
                    <a:pt x="218" y="447"/>
                    <a:pt x="218" y="447"/>
                  </a:cubicBezTo>
                  <a:cubicBezTo>
                    <a:pt x="218" y="448"/>
                    <a:pt x="218" y="448"/>
                    <a:pt x="218" y="448"/>
                  </a:cubicBezTo>
                  <a:cubicBezTo>
                    <a:pt x="225" y="450"/>
                    <a:pt x="224" y="461"/>
                    <a:pt x="224" y="473"/>
                  </a:cubicBezTo>
                  <a:cubicBezTo>
                    <a:pt x="224" y="476"/>
                    <a:pt x="224" y="479"/>
                    <a:pt x="224" y="481"/>
                  </a:cubicBezTo>
                  <a:cubicBezTo>
                    <a:pt x="224" y="489"/>
                    <a:pt x="226" y="492"/>
                    <a:pt x="227" y="492"/>
                  </a:cubicBezTo>
                  <a:cubicBezTo>
                    <a:pt x="228" y="493"/>
                    <a:pt x="230" y="492"/>
                    <a:pt x="232" y="489"/>
                  </a:cubicBezTo>
                  <a:cubicBezTo>
                    <a:pt x="241" y="478"/>
                    <a:pt x="252" y="475"/>
                    <a:pt x="265" y="481"/>
                  </a:cubicBezTo>
                  <a:cubicBezTo>
                    <a:pt x="269" y="480"/>
                    <a:pt x="278" y="478"/>
                    <a:pt x="278" y="471"/>
                  </a:cubicBezTo>
                  <a:cubicBezTo>
                    <a:pt x="276" y="460"/>
                    <a:pt x="276" y="439"/>
                    <a:pt x="276" y="438"/>
                  </a:cubicBezTo>
                  <a:cubicBezTo>
                    <a:pt x="276" y="436"/>
                    <a:pt x="276" y="436"/>
                    <a:pt x="276" y="436"/>
                  </a:cubicBezTo>
                  <a:cubicBezTo>
                    <a:pt x="279" y="436"/>
                    <a:pt x="279" y="436"/>
                    <a:pt x="279" y="436"/>
                  </a:cubicBezTo>
                  <a:cubicBezTo>
                    <a:pt x="288" y="435"/>
                    <a:pt x="319" y="433"/>
                    <a:pt x="322" y="442"/>
                  </a:cubicBezTo>
                  <a:cubicBezTo>
                    <a:pt x="325" y="449"/>
                    <a:pt x="331" y="456"/>
                    <a:pt x="337" y="455"/>
                  </a:cubicBezTo>
                  <a:cubicBezTo>
                    <a:pt x="339" y="454"/>
                    <a:pt x="341" y="453"/>
                    <a:pt x="343" y="450"/>
                  </a:cubicBezTo>
                  <a:cubicBezTo>
                    <a:pt x="344" y="448"/>
                    <a:pt x="344" y="444"/>
                    <a:pt x="343" y="442"/>
                  </a:cubicBezTo>
                  <a:cubicBezTo>
                    <a:pt x="342" y="440"/>
                    <a:pt x="341" y="438"/>
                    <a:pt x="340" y="436"/>
                  </a:cubicBezTo>
                  <a:cubicBezTo>
                    <a:pt x="336" y="430"/>
                    <a:pt x="331" y="423"/>
                    <a:pt x="337" y="41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1" name="Freeform 20">
              <a:extLst>
                <a:ext uri="{FF2B5EF4-FFF2-40B4-BE49-F238E27FC236}">
                  <a16:creationId xmlns:a16="http://schemas.microsoft.com/office/drawing/2014/main" id="{B0AE4AFA-A7D4-C944-A831-CF62FCE48BDE}"/>
                </a:ext>
              </a:extLst>
            </p:cNvPr>
            <p:cNvSpPr>
              <a:spLocks/>
            </p:cNvSpPr>
            <p:nvPr/>
          </p:nvSpPr>
          <p:spPr bwMode="auto">
            <a:xfrm>
              <a:off x="3509725" y="652401"/>
              <a:ext cx="3042412" cy="2737768"/>
            </a:xfrm>
            <a:custGeom>
              <a:avLst/>
              <a:gdLst>
                <a:gd name="T0" fmla="*/ 64 w 1774"/>
                <a:gd name="T1" fmla="*/ 1284 h 1596"/>
                <a:gd name="T2" fmla="*/ 131 w 1774"/>
                <a:gd name="T3" fmla="*/ 1276 h 1596"/>
                <a:gd name="T4" fmla="*/ 166 w 1774"/>
                <a:gd name="T5" fmla="*/ 1371 h 1596"/>
                <a:gd name="T6" fmla="*/ 264 w 1774"/>
                <a:gd name="T7" fmla="*/ 1448 h 1596"/>
                <a:gd name="T8" fmla="*/ 309 w 1774"/>
                <a:gd name="T9" fmla="*/ 1440 h 1596"/>
                <a:gd name="T10" fmla="*/ 465 w 1774"/>
                <a:gd name="T11" fmla="*/ 1408 h 1596"/>
                <a:gd name="T12" fmla="*/ 431 w 1774"/>
                <a:gd name="T13" fmla="*/ 1502 h 1596"/>
                <a:gd name="T14" fmla="*/ 423 w 1774"/>
                <a:gd name="T15" fmla="*/ 1548 h 1596"/>
                <a:gd name="T16" fmla="*/ 496 w 1774"/>
                <a:gd name="T17" fmla="*/ 1582 h 1596"/>
                <a:gd name="T18" fmla="*/ 594 w 1774"/>
                <a:gd name="T19" fmla="*/ 1546 h 1596"/>
                <a:gd name="T20" fmla="*/ 629 w 1774"/>
                <a:gd name="T21" fmla="*/ 1416 h 1596"/>
                <a:gd name="T22" fmla="*/ 650 w 1774"/>
                <a:gd name="T23" fmla="*/ 1501 h 1596"/>
                <a:gd name="T24" fmla="*/ 715 w 1774"/>
                <a:gd name="T25" fmla="*/ 1540 h 1596"/>
                <a:gd name="T26" fmla="*/ 742 w 1774"/>
                <a:gd name="T27" fmla="*/ 1541 h 1596"/>
                <a:gd name="T28" fmla="*/ 794 w 1774"/>
                <a:gd name="T29" fmla="*/ 1557 h 1596"/>
                <a:gd name="T30" fmla="*/ 824 w 1774"/>
                <a:gd name="T31" fmla="*/ 1517 h 1596"/>
                <a:gd name="T32" fmla="*/ 860 w 1774"/>
                <a:gd name="T33" fmla="*/ 1438 h 1596"/>
                <a:gd name="T34" fmla="*/ 908 w 1774"/>
                <a:gd name="T35" fmla="*/ 1391 h 1596"/>
                <a:gd name="T36" fmla="*/ 963 w 1774"/>
                <a:gd name="T37" fmla="*/ 1370 h 1596"/>
                <a:gd name="T38" fmla="*/ 983 w 1774"/>
                <a:gd name="T39" fmla="*/ 1362 h 1596"/>
                <a:gd name="T40" fmla="*/ 1045 w 1774"/>
                <a:gd name="T41" fmla="*/ 1291 h 1596"/>
                <a:gd name="T42" fmla="*/ 1155 w 1774"/>
                <a:gd name="T43" fmla="*/ 1266 h 1596"/>
                <a:gd name="T44" fmla="*/ 1143 w 1774"/>
                <a:gd name="T45" fmla="*/ 1194 h 1596"/>
                <a:gd name="T46" fmla="*/ 1201 w 1774"/>
                <a:gd name="T47" fmla="*/ 1112 h 1596"/>
                <a:gd name="T48" fmla="*/ 1261 w 1774"/>
                <a:gd name="T49" fmla="*/ 1122 h 1596"/>
                <a:gd name="T50" fmla="*/ 1313 w 1774"/>
                <a:gd name="T51" fmla="*/ 1105 h 1596"/>
                <a:gd name="T52" fmla="*/ 1361 w 1774"/>
                <a:gd name="T53" fmla="*/ 1054 h 1596"/>
                <a:gd name="T54" fmla="*/ 1388 w 1774"/>
                <a:gd name="T55" fmla="*/ 1038 h 1596"/>
                <a:gd name="T56" fmla="*/ 1433 w 1774"/>
                <a:gd name="T57" fmla="*/ 1110 h 1596"/>
                <a:gd name="T58" fmla="*/ 1513 w 1774"/>
                <a:gd name="T59" fmla="*/ 1140 h 1596"/>
                <a:gd name="T60" fmla="*/ 1510 w 1774"/>
                <a:gd name="T61" fmla="*/ 1035 h 1596"/>
                <a:gd name="T62" fmla="*/ 1561 w 1774"/>
                <a:gd name="T63" fmla="*/ 1089 h 1596"/>
                <a:gd name="T64" fmla="*/ 1651 w 1774"/>
                <a:gd name="T65" fmla="*/ 999 h 1596"/>
                <a:gd name="T66" fmla="*/ 1695 w 1774"/>
                <a:gd name="T67" fmla="*/ 956 h 1596"/>
                <a:gd name="T68" fmla="*/ 1772 w 1774"/>
                <a:gd name="T69" fmla="*/ 898 h 1596"/>
                <a:gd name="T70" fmla="*/ 1734 w 1774"/>
                <a:gd name="T71" fmla="*/ 840 h 1596"/>
                <a:gd name="T72" fmla="*/ 1670 w 1774"/>
                <a:gd name="T73" fmla="*/ 841 h 1596"/>
                <a:gd name="T74" fmla="*/ 1632 w 1774"/>
                <a:gd name="T75" fmla="*/ 774 h 1596"/>
                <a:gd name="T76" fmla="*/ 1600 w 1774"/>
                <a:gd name="T77" fmla="*/ 712 h 1596"/>
                <a:gd name="T78" fmla="*/ 1635 w 1774"/>
                <a:gd name="T79" fmla="*/ 685 h 1596"/>
                <a:gd name="T80" fmla="*/ 1676 w 1774"/>
                <a:gd name="T81" fmla="*/ 655 h 1596"/>
                <a:gd name="T82" fmla="*/ 1667 w 1774"/>
                <a:gd name="T83" fmla="*/ 608 h 1596"/>
                <a:gd name="T84" fmla="*/ 1631 w 1774"/>
                <a:gd name="T85" fmla="*/ 572 h 1596"/>
                <a:gd name="T86" fmla="*/ 1687 w 1774"/>
                <a:gd name="T87" fmla="*/ 438 h 1596"/>
                <a:gd name="T88" fmla="*/ 1721 w 1774"/>
                <a:gd name="T89" fmla="*/ 398 h 1596"/>
                <a:gd name="T90" fmla="*/ 1735 w 1774"/>
                <a:gd name="T91" fmla="*/ 292 h 1596"/>
                <a:gd name="T92" fmla="*/ 1754 w 1774"/>
                <a:gd name="T93" fmla="*/ 166 h 1596"/>
                <a:gd name="T94" fmla="*/ 1689 w 1774"/>
                <a:gd name="T95" fmla="*/ 132 h 1596"/>
                <a:gd name="T96" fmla="*/ 1612 w 1774"/>
                <a:gd name="T97" fmla="*/ 181 h 1596"/>
                <a:gd name="T98" fmla="*/ 1547 w 1774"/>
                <a:gd name="T99" fmla="*/ 138 h 1596"/>
                <a:gd name="T100" fmla="*/ 1510 w 1774"/>
                <a:gd name="T101" fmla="*/ 80 h 1596"/>
                <a:gd name="T102" fmla="*/ 1445 w 1774"/>
                <a:gd name="T103" fmla="*/ 68 h 1596"/>
                <a:gd name="T104" fmla="*/ 1376 w 1774"/>
                <a:gd name="T105" fmla="*/ 80 h 1596"/>
                <a:gd name="T106" fmla="*/ 1369 w 1774"/>
                <a:gd name="T107" fmla="*/ 308 h 1596"/>
                <a:gd name="T108" fmla="*/ 1194 w 1774"/>
                <a:gd name="T109" fmla="*/ 491 h 1596"/>
                <a:gd name="T110" fmla="*/ 1283 w 1774"/>
                <a:gd name="T111" fmla="*/ 573 h 1596"/>
                <a:gd name="T112" fmla="*/ 1391 w 1774"/>
                <a:gd name="T113" fmla="*/ 650 h 1596"/>
                <a:gd name="T114" fmla="*/ 1158 w 1774"/>
                <a:gd name="T115" fmla="*/ 805 h 1596"/>
                <a:gd name="T116" fmla="*/ 985 w 1774"/>
                <a:gd name="T117" fmla="*/ 976 h 1596"/>
                <a:gd name="T118" fmla="*/ 504 w 1774"/>
                <a:gd name="T119" fmla="*/ 1206 h 1596"/>
                <a:gd name="T120" fmla="*/ 161 w 1774"/>
                <a:gd name="T121" fmla="*/ 1117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4" h="1596">
                  <a:moveTo>
                    <a:pt x="20" y="1154"/>
                  </a:moveTo>
                  <a:cubicBezTo>
                    <a:pt x="27" y="1165"/>
                    <a:pt x="38" y="1190"/>
                    <a:pt x="35" y="1201"/>
                  </a:cubicBezTo>
                  <a:cubicBezTo>
                    <a:pt x="35" y="1203"/>
                    <a:pt x="34" y="1205"/>
                    <a:pt x="32" y="1206"/>
                  </a:cubicBezTo>
                  <a:cubicBezTo>
                    <a:pt x="27" y="1208"/>
                    <a:pt x="24" y="1212"/>
                    <a:pt x="23" y="1217"/>
                  </a:cubicBezTo>
                  <a:cubicBezTo>
                    <a:pt x="22" y="1221"/>
                    <a:pt x="23" y="1225"/>
                    <a:pt x="26" y="1229"/>
                  </a:cubicBezTo>
                  <a:cubicBezTo>
                    <a:pt x="37" y="1245"/>
                    <a:pt x="55" y="1262"/>
                    <a:pt x="57" y="1263"/>
                  </a:cubicBezTo>
                  <a:cubicBezTo>
                    <a:pt x="64" y="1270"/>
                    <a:pt x="64" y="1277"/>
                    <a:pt x="64" y="1284"/>
                  </a:cubicBezTo>
                  <a:cubicBezTo>
                    <a:pt x="64" y="1285"/>
                    <a:pt x="64" y="1286"/>
                    <a:pt x="64" y="1287"/>
                  </a:cubicBezTo>
                  <a:cubicBezTo>
                    <a:pt x="64" y="1289"/>
                    <a:pt x="64" y="1291"/>
                    <a:pt x="64" y="1293"/>
                  </a:cubicBezTo>
                  <a:cubicBezTo>
                    <a:pt x="64" y="1297"/>
                    <a:pt x="63" y="1305"/>
                    <a:pt x="64" y="1307"/>
                  </a:cubicBezTo>
                  <a:cubicBezTo>
                    <a:pt x="65" y="1307"/>
                    <a:pt x="65" y="1307"/>
                    <a:pt x="66" y="1307"/>
                  </a:cubicBezTo>
                  <a:cubicBezTo>
                    <a:pt x="68" y="1308"/>
                    <a:pt x="71" y="1309"/>
                    <a:pt x="84" y="1298"/>
                  </a:cubicBezTo>
                  <a:cubicBezTo>
                    <a:pt x="100" y="1285"/>
                    <a:pt x="117" y="1276"/>
                    <a:pt x="124" y="1276"/>
                  </a:cubicBezTo>
                  <a:cubicBezTo>
                    <a:pt x="126" y="1276"/>
                    <a:pt x="128" y="1276"/>
                    <a:pt x="131" y="1276"/>
                  </a:cubicBezTo>
                  <a:cubicBezTo>
                    <a:pt x="137" y="1277"/>
                    <a:pt x="144" y="1277"/>
                    <a:pt x="149" y="1275"/>
                  </a:cubicBezTo>
                  <a:cubicBezTo>
                    <a:pt x="157" y="1272"/>
                    <a:pt x="176" y="1268"/>
                    <a:pt x="186" y="1278"/>
                  </a:cubicBezTo>
                  <a:cubicBezTo>
                    <a:pt x="197" y="1288"/>
                    <a:pt x="198" y="1305"/>
                    <a:pt x="190" y="1314"/>
                  </a:cubicBezTo>
                  <a:cubicBezTo>
                    <a:pt x="182" y="1322"/>
                    <a:pt x="181" y="1326"/>
                    <a:pt x="181" y="1331"/>
                  </a:cubicBezTo>
                  <a:cubicBezTo>
                    <a:pt x="181" y="1342"/>
                    <a:pt x="168" y="1345"/>
                    <a:pt x="164" y="1346"/>
                  </a:cubicBezTo>
                  <a:cubicBezTo>
                    <a:pt x="157" y="1347"/>
                    <a:pt x="148" y="1356"/>
                    <a:pt x="143" y="1365"/>
                  </a:cubicBezTo>
                  <a:cubicBezTo>
                    <a:pt x="153" y="1363"/>
                    <a:pt x="162" y="1362"/>
                    <a:pt x="166" y="1371"/>
                  </a:cubicBezTo>
                  <a:cubicBezTo>
                    <a:pt x="169" y="1378"/>
                    <a:pt x="175" y="1381"/>
                    <a:pt x="184" y="1381"/>
                  </a:cubicBezTo>
                  <a:cubicBezTo>
                    <a:pt x="191" y="1380"/>
                    <a:pt x="199" y="1381"/>
                    <a:pt x="201" y="1394"/>
                  </a:cubicBezTo>
                  <a:cubicBezTo>
                    <a:pt x="203" y="1404"/>
                    <a:pt x="216" y="1414"/>
                    <a:pt x="237" y="1414"/>
                  </a:cubicBezTo>
                  <a:cubicBezTo>
                    <a:pt x="239" y="1414"/>
                    <a:pt x="239" y="1414"/>
                    <a:pt x="239" y="1414"/>
                  </a:cubicBezTo>
                  <a:cubicBezTo>
                    <a:pt x="239" y="1416"/>
                    <a:pt x="239" y="1416"/>
                    <a:pt x="239" y="1416"/>
                  </a:cubicBezTo>
                  <a:cubicBezTo>
                    <a:pt x="239" y="1431"/>
                    <a:pt x="241" y="1439"/>
                    <a:pt x="246" y="1443"/>
                  </a:cubicBezTo>
                  <a:cubicBezTo>
                    <a:pt x="250" y="1447"/>
                    <a:pt x="256" y="1448"/>
                    <a:pt x="264" y="1448"/>
                  </a:cubicBezTo>
                  <a:cubicBezTo>
                    <a:pt x="266" y="1447"/>
                    <a:pt x="266" y="1447"/>
                    <a:pt x="266" y="1447"/>
                  </a:cubicBezTo>
                  <a:cubicBezTo>
                    <a:pt x="267" y="1450"/>
                    <a:pt x="267" y="1450"/>
                    <a:pt x="267" y="1450"/>
                  </a:cubicBezTo>
                  <a:cubicBezTo>
                    <a:pt x="268" y="1467"/>
                    <a:pt x="272" y="1473"/>
                    <a:pt x="280" y="1474"/>
                  </a:cubicBezTo>
                  <a:cubicBezTo>
                    <a:pt x="304" y="1478"/>
                    <a:pt x="312" y="1475"/>
                    <a:pt x="313" y="1473"/>
                  </a:cubicBezTo>
                  <a:cubicBezTo>
                    <a:pt x="317" y="1466"/>
                    <a:pt x="317" y="1462"/>
                    <a:pt x="312" y="1459"/>
                  </a:cubicBezTo>
                  <a:cubicBezTo>
                    <a:pt x="306" y="1455"/>
                    <a:pt x="301" y="1447"/>
                    <a:pt x="303" y="1443"/>
                  </a:cubicBezTo>
                  <a:cubicBezTo>
                    <a:pt x="303" y="1441"/>
                    <a:pt x="305" y="1439"/>
                    <a:pt x="309" y="1440"/>
                  </a:cubicBezTo>
                  <a:cubicBezTo>
                    <a:pt x="316" y="1441"/>
                    <a:pt x="329" y="1437"/>
                    <a:pt x="335" y="1431"/>
                  </a:cubicBezTo>
                  <a:cubicBezTo>
                    <a:pt x="340" y="1427"/>
                    <a:pt x="346" y="1425"/>
                    <a:pt x="351" y="1425"/>
                  </a:cubicBezTo>
                  <a:cubicBezTo>
                    <a:pt x="354" y="1426"/>
                    <a:pt x="358" y="1428"/>
                    <a:pt x="360" y="1431"/>
                  </a:cubicBezTo>
                  <a:cubicBezTo>
                    <a:pt x="364" y="1437"/>
                    <a:pt x="380" y="1439"/>
                    <a:pt x="388" y="1437"/>
                  </a:cubicBezTo>
                  <a:cubicBezTo>
                    <a:pt x="390" y="1436"/>
                    <a:pt x="395" y="1432"/>
                    <a:pt x="401" y="1428"/>
                  </a:cubicBezTo>
                  <a:cubicBezTo>
                    <a:pt x="411" y="1419"/>
                    <a:pt x="424" y="1409"/>
                    <a:pt x="437" y="1408"/>
                  </a:cubicBezTo>
                  <a:cubicBezTo>
                    <a:pt x="454" y="1407"/>
                    <a:pt x="465" y="1408"/>
                    <a:pt x="465" y="1408"/>
                  </a:cubicBezTo>
                  <a:cubicBezTo>
                    <a:pt x="468" y="1408"/>
                    <a:pt x="468" y="1408"/>
                    <a:pt x="468" y="1408"/>
                  </a:cubicBezTo>
                  <a:cubicBezTo>
                    <a:pt x="468" y="1410"/>
                    <a:pt x="468" y="1410"/>
                    <a:pt x="468" y="1410"/>
                  </a:cubicBezTo>
                  <a:cubicBezTo>
                    <a:pt x="468" y="1419"/>
                    <a:pt x="470" y="1426"/>
                    <a:pt x="476" y="1431"/>
                  </a:cubicBezTo>
                  <a:cubicBezTo>
                    <a:pt x="479" y="1435"/>
                    <a:pt x="480" y="1443"/>
                    <a:pt x="480" y="1449"/>
                  </a:cubicBezTo>
                  <a:cubicBezTo>
                    <a:pt x="479" y="1454"/>
                    <a:pt x="478" y="1463"/>
                    <a:pt x="472" y="1468"/>
                  </a:cubicBezTo>
                  <a:cubicBezTo>
                    <a:pt x="470" y="1470"/>
                    <a:pt x="466" y="1474"/>
                    <a:pt x="462" y="1478"/>
                  </a:cubicBezTo>
                  <a:cubicBezTo>
                    <a:pt x="453" y="1488"/>
                    <a:pt x="441" y="1500"/>
                    <a:pt x="431" y="1502"/>
                  </a:cubicBezTo>
                  <a:cubicBezTo>
                    <a:pt x="431" y="1502"/>
                    <a:pt x="431" y="1502"/>
                    <a:pt x="431" y="1502"/>
                  </a:cubicBezTo>
                  <a:cubicBezTo>
                    <a:pt x="425" y="1503"/>
                    <a:pt x="425" y="1505"/>
                    <a:pt x="425" y="1505"/>
                  </a:cubicBezTo>
                  <a:cubicBezTo>
                    <a:pt x="425" y="1505"/>
                    <a:pt x="425" y="1506"/>
                    <a:pt x="427" y="1507"/>
                  </a:cubicBezTo>
                  <a:cubicBezTo>
                    <a:pt x="432" y="1511"/>
                    <a:pt x="438" y="1519"/>
                    <a:pt x="437" y="1525"/>
                  </a:cubicBezTo>
                  <a:cubicBezTo>
                    <a:pt x="437" y="1526"/>
                    <a:pt x="435" y="1529"/>
                    <a:pt x="430" y="1530"/>
                  </a:cubicBezTo>
                  <a:cubicBezTo>
                    <a:pt x="423" y="1531"/>
                    <a:pt x="421" y="1534"/>
                    <a:pt x="423" y="1543"/>
                  </a:cubicBezTo>
                  <a:cubicBezTo>
                    <a:pt x="423" y="1544"/>
                    <a:pt x="423" y="1546"/>
                    <a:pt x="423" y="1548"/>
                  </a:cubicBezTo>
                  <a:cubicBezTo>
                    <a:pt x="423" y="1553"/>
                    <a:pt x="424" y="1554"/>
                    <a:pt x="426" y="1555"/>
                  </a:cubicBezTo>
                  <a:cubicBezTo>
                    <a:pt x="433" y="1556"/>
                    <a:pt x="441" y="1557"/>
                    <a:pt x="449" y="1567"/>
                  </a:cubicBezTo>
                  <a:cubicBezTo>
                    <a:pt x="459" y="1580"/>
                    <a:pt x="475" y="1596"/>
                    <a:pt x="480" y="1595"/>
                  </a:cubicBezTo>
                  <a:cubicBezTo>
                    <a:pt x="480" y="1595"/>
                    <a:pt x="480" y="1595"/>
                    <a:pt x="480" y="1595"/>
                  </a:cubicBezTo>
                  <a:cubicBezTo>
                    <a:pt x="483" y="1588"/>
                    <a:pt x="488" y="1583"/>
                    <a:pt x="495" y="1582"/>
                  </a:cubicBezTo>
                  <a:cubicBezTo>
                    <a:pt x="495" y="1582"/>
                    <a:pt x="495" y="1582"/>
                    <a:pt x="495" y="1582"/>
                  </a:cubicBezTo>
                  <a:cubicBezTo>
                    <a:pt x="496" y="1582"/>
                    <a:pt x="496" y="1582"/>
                    <a:pt x="496" y="1582"/>
                  </a:cubicBezTo>
                  <a:cubicBezTo>
                    <a:pt x="499" y="1581"/>
                    <a:pt x="502" y="1581"/>
                    <a:pt x="506" y="1582"/>
                  </a:cubicBezTo>
                  <a:cubicBezTo>
                    <a:pt x="513" y="1583"/>
                    <a:pt x="532" y="1585"/>
                    <a:pt x="534" y="1581"/>
                  </a:cubicBezTo>
                  <a:cubicBezTo>
                    <a:pt x="536" y="1574"/>
                    <a:pt x="548" y="1556"/>
                    <a:pt x="563" y="1558"/>
                  </a:cubicBezTo>
                  <a:cubicBezTo>
                    <a:pt x="570" y="1559"/>
                    <a:pt x="577" y="1562"/>
                    <a:pt x="583" y="1564"/>
                  </a:cubicBezTo>
                  <a:cubicBezTo>
                    <a:pt x="588" y="1566"/>
                    <a:pt x="595" y="1569"/>
                    <a:pt x="597" y="1569"/>
                  </a:cubicBezTo>
                  <a:cubicBezTo>
                    <a:pt x="600" y="1566"/>
                    <a:pt x="603" y="1557"/>
                    <a:pt x="596" y="1548"/>
                  </a:cubicBezTo>
                  <a:cubicBezTo>
                    <a:pt x="594" y="1546"/>
                    <a:pt x="594" y="1546"/>
                    <a:pt x="594" y="1546"/>
                  </a:cubicBezTo>
                  <a:cubicBezTo>
                    <a:pt x="588" y="1538"/>
                    <a:pt x="583" y="1532"/>
                    <a:pt x="584" y="1526"/>
                  </a:cubicBezTo>
                  <a:cubicBezTo>
                    <a:pt x="584" y="1523"/>
                    <a:pt x="586" y="1521"/>
                    <a:pt x="588" y="1520"/>
                  </a:cubicBezTo>
                  <a:cubicBezTo>
                    <a:pt x="592" y="1517"/>
                    <a:pt x="592" y="1507"/>
                    <a:pt x="592" y="1498"/>
                  </a:cubicBezTo>
                  <a:cubicBezTo>
                    <a:pt x="592" y="1490"/>
                    <a:pt x="592" y="1483"/>
                    <a:pt x="593" y="1476"/>
                  </a:cubicBezTo>
                  <a:cubicBezTo>
                    <a:pt x="596" y="1465"/>
                    <a:pt x="606" y="1435"/>
                    <a:pt x="619" y="1431"/>
                  </a:cubicBezTo>
                  <a:cubicBezTo>
                    <a:pt x="619" y="1430"/>
                    <a:pt x="619" y="1429"/>
                    <a:pt x="619" y="1428"/>
                  </a:cubicBezTo>
                  <a:cubicBezTo>
                    <a:pt x="620" y="1421"/>
                    <a:pt x="620" y="1415"/>
                    <a:pt x="629" y="1416"/>
                  </a:cubicBezTo>
                  <a:cubicBezTo>
                    <a:pt x="631" y="1416"/>
                    <a:pt x="636" y="1413"/>
                    <a:pt x="640" y="1411"/>
                  </a:cubicBezTo>
                  <a:cubicBezTo>
                    <a:pt x="648" y="1407"/>
                    <a:pt x="656" y="1403"/>
                    <a:pt x="661" y="1406"/>
                  </a:cubicBezTo>
                  <a:cubicBezTo>
                    <a:pt x="663" y="1408"/>
                    <a:pt x="664" y="1410"/>
                    <a:pt x="664" y="1413"/>
                  </a:cubicBezTo>
                  <a:cubicBezTo>
                    <a:pt x="664" y="1419"/>
                    <a:pt x="667" y="1425"/>
                    <a:pt x="670" y="1430"/>
                  </a:cubicBezTo>
                  <a:cubicBezTo>
                    <a:pt x="674" y="1437"/>
                    <a:pt x="679" y="1445"/>
                    <a:pt x="673" y="1455"/>
                  </a:cubicBezTo>
                  <a:cubicBezTo>
                    <a:pt x="664" y="1469"/>
                    <a:pt x="657" y="1485"/>
                    <a:pt x="657" y="1490"/>
                  </a:cubicBezTo>
                  <a:cubicBezTo>
                    <a:pt x="657" y="1494"/>
                    <a:pt x="653" y="1497"/>
                    <a:pt x="650" y="1501"/>
                  </a:cubicBezTo>
                  <a:cubicBezTo>
                    <a:pt x="648" y="1503"/>
                    <a:pt x="645" y="1506"/>
                    <a:pt x="645" y="1507"/>
                  </a:cubicBezTo>
                  <a:cubicBezTo>
                    <a:pt x="646" y="1508"/>
                    <a:pt x="650" y="1510"/>
                    <a:pt x="652" y="1510"/>
                  </a:cubicBezTo>
                  <a:cubicBezTo>
                    <a:pt x="657" y="1512"/>
                    <a:pt x="661" y="1514"/>
                    <a:pt x="663" y="1518"/>
                  </a:cubicBezTo>
                  <a:cubicBezTo>
                    <a:pt x="664" y="1521"/>
                    <a:pt x="678" y="1523"/>
                    <a:pt x="688" y="1520"/>
                  </a:cubicBezTo>
                  <a:cubicBezTo>
                    <a:pt x="694" y="1519"/>
                    <a:pt x="699" y="1520"/>
                    <a:pt x="703" y="1522"/>
                  </a:cubicBezTo>
                  <a:cubicBezTo>
                    <a:pt x="707" y="1525"/>
                    <a:pt x="709" y="1529"/>
                    <a:pt x="710" y="1535"/>
                  </a:cubicBezTo>
                  <a:cubicBezTo>
                    <a:pt x="710" y="1540"/>
                    <a:pt x="711" y="1540"/>
                    <a:pt x="715" y="1540"/>
                  </a:cubicBezTo>
                  <a:cubicBezTo>
                    <a:pt x="716" y="1540"/>
                    <a:pt x="718" y="1540"/>
                    <a:pt x="719" y="1540"/>
                  </a:cubicBezTo>
                  <a:cubicBezTo>
                    <a:pt x="720" y="1541"/>
                    <a:pt x="722" y="1540"/>
                    <a:pt x="724" y="1540"/>
                  </a:cubicBezTo>
                  <a:cubicBezTo>
                    <a:pt x="726" y="1540"/>
                    <a:pt x="727" y="1540"/>
                    <a:pt x="728" y="1539"/>
                  </a:cubicBezTo>
                  <a:cubicBezTo>
                    <a:pt x="730" y="1539"/>
                    <a:pt x="732" y="1539"/>
                    <a:pt x="733" y="1539"/>
                  </a:cubicBezTo>
                  <a:cubicBezTo>
                    <a:pt x="736" y="1539"/>
                    <a:pt x="738" y="1540"/>
                    <a:pt x="741" y="1541"/>
                  </a:cubicBezTo>
                  <a:cubicBezTo>
                    <a:pt x="741" y="1541"/>
                    <a:pt x="741" y="1541"/>
                    <a:pt x="741" y="1541"/>
                  </a:cubicBezTo>
                  <a:cubicBezTo>
                    <a:pt x="742" y="1541"/>
                    <a:pt x="742" y="1541"/>
                    <a:pt x="742" y="1541"/>
                  </a:cubicBezTo>
                  <a:cubicBezTo>
                    <a:pt x="742" y="1541"/>
                    <a:pt x="742" y="1541"/>
                    <a:pt x="742" y="1541"/>
                  </a:cubicBezTo>
                  <a:cubicBezTo>
                    <a:pt x="747" y="1544"/>
                    <a:pt x="747" y="1544"/>
                    <a:pt x="747" y="1544"/>
                  </a:cubicBezTo>
                  <a:cubicBezTo>
                    <a:pt x="746" y="1544"/>
                    <a:pt x="746" y="1544"/>
                    <a:pt x="746" y="1544"/>
                  </a:cubicBezTo>
                  <a:cubicBezTo>
                    <a:pt x="746" y="1545"/>
                    <a:pt x="747" y="1546"/>
                    <a:pt x="748" y="1547"/>
                  </a:cubicBezTo>
                  <a:cubicBezTo>
                    <a:pt x="753" y="1558"/>
                    <a:pt x="761" y="1564"/>
                    <a:pt x="767" y="1563"/>
                  </a:cubicBezTo>
                  <a:cubicBezTo>
                    <a:pt x="770" y="1563"/>
                    <a:pt x="774" y="1561"/>
                    <a:pt x="778" y="1560"/>
                  </a:cubicBezTo>
                  <a:cubicBezTo>
                    <a:pt x="784" y="1558"/>
                    <a:pt x="790" y="1556"/>
                    <a:pt x="794" y="1557"/>
                  </a:cubicBezTo>
                  <a:cubicBezTo>
                    <a:pt x="796" y="1557"/>
                    <a:pt x="799" y="1556"/>
                    <a:pt x="801" y="1555"/>
                  </a:cubicBezTo>
                  <a:cubicBezTo>
                    <a:pt x="803" y="1553"/>
                    <a:pt x="805" y="1550"/>
                    <a:pt x="805" y="1547"/>
                  </a:cubicBezTo>
                  <a:cubicBezTo>
                    <a:pt x="805" y="1544"/>
                    <a:pt x="805" y="1544"/>
                    <a:pt x="805" y="1544"/>
                  </a:cubicBezTo>
                  <a:cubicBezTo>
                    <a:pt x="804" y="1538"/>
                    <a:pt x="804" y="1532"/>
                    <a:pt x="808" y="1529"/>
                  </a:cubicBezTo>
                  <a:cubicBezTo>
                    <a:pt x="810" y="1528"/>
                    <a:pt x="812" y="1527"/>
                    <a:pt x="816" y="1528"/>
                  </a:cubicBezTo>
                  <a:cubicBezTo>
                    <a:pt x="820" y="1528"/>
                    <a:pt x="825" y="1526"/>
                    <a:pt x="826" y="1523"/>
                  </a:cubicBezTo>
                  <a:cubicBezTo>
                    <a:pt x="827" y="1521"/>
                    <a:pt x="826" y="1519"/>
                    <a:pt x="824" y="1517"/>
                  </a:cubicBezTo>
                  <a:cubicBezTo>
                    <a:pt x="819" y="1514"/>
                    <a:pt x="816" y="1505"/>
                    <a:pt x="817" y="1497"/>
                  </a:cubicBezTo>
                  <a:cubicBezTo>
                    <a:pt x="817" y="1489"/>
                    <a:pt x="821" y="1483"/>
                    <a:pt x="827" y="1480"/>
                  </a:cubicBezTo>
                  <a:cubicBezTo>
                    <a:pt x="826" y="1480"/>
                    <a:pt x="826" y="1480"/>
                    <a:pt x="826" y="1480"/>
                  </a:cubicBezTo>
                  <a:cubicBezTo>
                    <a:pt x="830" y="1477"/>
                    <a:pt x="834" y="1470"/>
                    <a:pt x="838" y="1465"/>
                  </a:cubicBezTo>
                  <a:cubicBezTo>
                    <a:pt x="844" y="1456"/>
                    <a:pt x="848" y="1449"/>
                    <a:pt x="854" y="1449"/>
                  </a:cubicBezTo>
                  <a:cubicBezTo>
                    <a:pt x="858" y="1449"/>
                    <a:pt x="859" y="1447"/>
                    <a:pt x="860" y="1440"/>
                  </a:cubicBezTo>
                  <a:cubicBezTo>
                    <a:pt x="860" y="1440"/>
                    <a:pt x="860" y="1439"/>
                    <a:pt x="860" y="1438"/>
                  </a:cubicBezTo>
                  <a:cubicBezTo>
                    <a:pt x="860" y="1438"/>
                    <a:pt x="861" y="1437"/>
                    <a:pt x="861" y="1437"/>
                  </a:cubicBezTo>
                  <a:cubicBezTo>
                    <a:pt x="862" y="1432"/>
                    <a:pt x="863" y="1424"/>
                    <a:pt x="873" y="1424"/>
                  </a:cubicBezTo>
                  <a:cubicBezTo>
                    <a:pt x="876" y="1424"/>
                    <a:pt x="879" y="1420"/>
                    <a:pt x="882" y="1416"/>
                  </a:cubicBezTo>
                  <a:cubicBezTo>
                    <a:pt x="884" y="1412"/>
                    <a:pt x="886" y="1409"/>
                    <a:pt x="889" y="1407"/>
                  </a:cubicBezTo>
                  <a:cubicBezTo>
                    <a:pt x="893" y="1406"/>
                    <a:pt x="894" y="1398"/>
                    <a:pt x="894" y="1394"/>
                  </a:cubicBezTo>
                  <a:cubicBezTo>
                    <a:pt x="894" y="1392"/>
                    <a:pt x="894" y="1391"/>
                    <a:pt x="895" y="1390"/>
                  </a:cubicBezTo>
                  <a:cubicBezTo>
                    <a:pt x="898" y="1388"/>
                    <a:pt x="902" y="1389"/>
                    <a:pt x="908" y="1391"/>
                  </a:cubicBezTo>
                  <a:cubicBezTo>
                    <a:pt x="910" y="1391"/>
                    <a:pt x="912" y="1392"/>
                    <a:pt x="913" y="1392"/>
                  </a:cubicBezTo>
                  <a:cubicBezTo>
                    <a:pt x="916" y="1392"/>
                    <a:pt x="919" y="1394"/>
                    <a:pt x="922" y="1396"/>
                  </a:cubicBezTo>
                  <a:cubicBezTo>
                    <a:pt x="924" y="1398"/>
                    <a:pt x="928" y="1401"/>
                    <a:pt x="930" y="1400"/>
                  </a:cubicBezTo>
                  <a:cubicBezTo>
                    <a:pt x="930" y="1400"/>
                    <a:pt x="930" y="1400"/>
                    <a:pt x="930" y="1400"/>
                  </a:cubicBezTo>
                  <a:cubicBezTo>
                    <a:pt x="931" y="1399"/>
                    <a:pt x="931" y="1398"/>
                    <a:pt x="933" y="1396"/>
                  </a:cubicBezTo>
                  <a:cubicBezTo>
                    <a:pt x="944" y="1378"/>
                    <a:pt x="952" y="1367"/>
                    <a:pt x="958" y="1367"/>
                  </a:cubicBezTo>
                  <a:cubicBezTo>
                    <a:pt x="959" y="1367"/>
                    <a:pt x="961" y="1368"/>
                    <a:pt x="963" y="1370"/>
                  </a:cubicBezTo>
                  <a:cubicBezTo>
                    <a:pt x="964" y="1373"/>
                    <a:pt x="965" y="1376"/>
                    <a:pt x="966" y="1379"/>
                  </a:cubicBezTo>
                  <a:cubicBezTo>
                    <a:pt x="968" y="1382"/>
                    <a:pt x="969" y="1386"/>
                    <a:pt x="971" y="1390"/>
                  </a:cubicBezTo>
                  <a:cubicBezTo>
                    <a:pt x="971" y="1389"/>
                    <a:pt x="971" y="1388"/>
                    <a:pt x="971" y="1387"/>
                  </a:cubicBezTo>
                  <a:cubicBezTo>
                    <a:pt x="971" y="1387"/>
                    <a:pt x="971" y="1386"/>
                    <a:pt x="971" y="1386"/>
                  </a:cubicBezTo>
                  <a:cubicBezTo>
                    <a:pt x="972" y="1385"/>
                    <a:pt x="972" y="1385"/>
                    <a:pt x="972" y="1385"/>
                  </a:cubicBezTo>
                  <a:cubicBezTo>
                    <a:pt x="974" y="1382"/>
                    <a:pt x="974" y="1382"/>
                    <a:pt x="974" y="1382"/>
                  </a:cubicBezTo>
                  <a:cubicBezTo>
                    <a:pt x="981" y="1374"/>
                    <a:pt x="983" y="1371"/>
                    <a:pt x="983" y="1362"/>
                  </a:cubicBezTo>
                  <a:cubicBezTo>
                    <a:pt x="983" y="1359"/>
                    <a:pt x="983" y="1359"/>
                    <a:pt x="983" y="1359"/>
                  </a:cubicBezTo>
                  <a:cubicBezTo>
                    <a:pt x="987" y="1360"/>
                    <a:pt x="987" y="1360"/>
                    <a:pt x="987" y="1360"/>
                  </a:cubicBezTo>
                  <a:cubicBezTo>
                    <a:pt x="994" y="1362"/>
                    <a:pt x="1013" y="1365"/>
                    <a:pt x="1018" y="1353"/>
                  </a:cubicBezTo>
                  <a:cubicBezTo>
                    <a:pt x="1020" y="1349"/>
                    <a:pt x="1021" y="1343"/>
                    <a:pt x="1022" y="1338"/>
                  </a:cubicBezTo>
                  <a:cubicBezTo>
                    <a:pt x="1024" y="1330"/>
                    <a:pt x="1025" y="1323"/>
                    <a:pt x="1028" y="1319"/>
                  </a:cubicBezTo>
                  <a:cubicBezTo>
                    <a:pt x="1030" y="1317"/>
                    <a:pt x="1031" y="1313"/>
                    <a:pt x="1033" y="1310"/>
                  </a:cubicBezTo>
                  <a:cubicBezTo>
                    <a:pt x="1036" y="1301"/>
                    <a:pt x="1039" y="1293"/>
                    <a:pt x="1045" y="1291"/>
                  </a:cubicBezTo>
                  <a:cubicBezTo>
                    <a:pt x="1046" y="1291"/>
                    <a:pt x="1049" y="1291"/>
                    <a:pt x="1051" y="1293"/>
                  </a:cubicBezTo>
                  <a:cubicBezTo>
                    <a:pt x="1060" y="1301"/>
                    <a:pt x="1068" y="1306"/>
                    <a:pt x="1072" y="1305"/>
                  </a:cubicBezTo>
                  <a:cubicBezTo>
                    <a:pt x="1072" y="1304"/>
                    <a:pt x="1073" y="1304"/>
                    <a:pt x="1074" y="1302"/>
                  </a:cubicBezTo>
                  <a:cubicBezTo>
                    <a:pt x="1078" y="1289"/>
                    <a:pt x="1087" y="1275"/>
                    <a:pt x="1099" y="1277"/>
                  </a:cubicBezTo>
                  <a:cubicBezTo>
                    <a:pt x="1105" y="1277"/>
                    <a:pt x="1108" y="1280"/>
                    <a:pt x="1110" y="1282"/>
                  </a:cubicBezTo>
                  <a:cubicBezTo>
                    <a:pt x="1114" y="1286"/>
                    <a:pt x="1116" y="1287"/>
                    <a:pt x="1123" y="1282"/>
                  </a:cubicBezTo>
                  <a:cubicBezTo>
                    <a:pt x="1137" y="1272"/>
                    <a:pt x="1147" y="1266"/>
                    <a:pt x="1155" y="1266"/>
                  </a:cubicBezTo>
                  <a:cubicBezTo>
                    <a:pt x="1155" y="1266"/>
                    <a:pt x="1155" y="1266"/>
                    <a:pt x="1156" y="1266"/>
                  </a:cubicBezTo>
                  <a:cubicBezTo>
                    <a:pt x="1159" y="1262"/>
                    <a:pt x="1159" y="1243"/>
                    <a:pt x="1158" y="1236"/>
                  </a:cubicBezTo>
                  <a:cubicBezTo>
                    <a:pt x="1156" y="1233"/>
                    <a:pt x="1154" y="1231"/>
                    <a:pt x="1151" y="1229"/>
                  </a:cubicBezTo>
                  <a:cubicBezTo>
                    <a:pt x="1140" y="1220"/>
                    <a:pt x="1139" y="1215"/>
                    <a:pt x="1140" y="1211"/>
                  </a:cubicBezTo>
                  <a:cubicBezTo>
                    <a:pt x="1140" y="1209"/>
                    <a:pt x="1142" y="1207"/>
                    <a:pt x="1145" y="1207"/>
                  </a:cubicBezTo>
                  <a:cubicBezTo>
                    <a:pt x="1146" y="1206"/>
                    <a:pt x="1146" y="1206"/>
                    <a:pt x="1146" y="1206"/>
                  </a:cubicBezTo>
                  <a:cubicBezTo>
                    <a:pt x="1147" y="1205"/>
                    <a:pt x="1147" y="1202"/>
                    <a:pt x="1143" y="1194"/>
                  </a:cubicBezTo>
                  <a:cubicBezTo>
                    <a:pt x="1137" y="1180"/>
                    <a:pt x="1143" y="1174"/>
                    <a:pt x="1148" y="1172"/>
                  </a:cubicBezTo>
                  <a:cubicBezTo>
                    <a:pt x="1154" y="1169"/>
                    <a:pt x="1155" y="1164"/>
                    <a:pt x="1156" y="1154"/>
                  </a:cubicBezTo>
                  <a:cubicBezTo>
                    <a:pt x="1157" y="1152"/>
                    <a:pt x="1157" y="1150"/>
                    <a:pt x="1157" y="1148"/>
                  </a:cubicBezTo>
                  <a:cubicBezTo>
                    <a:pt x="1157" y="1141"/>
                    <a:pt x="1158" y="1134"/>
                    <a:pt x="1164" y="1130"/>
                  </a:cubicBezTo>
                  <a:cubicBezTo>
                    <a:pt x="1169" y="1127"/>
                    <a:pt x="1175" y="1118"/>
                    <a:pt x="1176" y="1111"/>
                  </a:cubicBezTo>
                  <a:cubicBezTo>
                    <a:pt x="1176" y="1107"/>
                    <a:pt x="1178" y="1104"/>
                    <a:pt x="1182" y="1103"/>
                  </a:cubicBezTo>
                  <a:cubicBezTo>
                    <a:pt x="1188" y="1102"/>
                    <a:pt x="1197" y="1106"/>
                    <a:pt x="1201" y="1112"/>
                  </a:cubicBezTo>
                  <a:cubicBezTo>
                    <a:pt x="1207" y="1120"/>
                    <a:pt x="1211" y="1136"/>
                    <a:pt x="1208" y="1148"/>
                  </a:cubicBezTo>
                  <a:cubicBezTo>
                    <a:pt x="1208" y="1150"/>
                    <a:pt x="1208" y="1152"/>
                    <a:pt x="1208" y="1153"/>
                  </a:cubicBezTo>
                  <a:cubicBezTo>
                    <a:pt x="1210" y="1154"/>
                    <a:pt x="1216" y="1153"/>
                    <a:pt x="1223" y="1153"/>
                  </a:cubicBezTo>
                  <a:cubicBezTo>
                    <a:pt x="1225" y="1153"/>
                    <a:pt x="1228" y="1152"/>
                    <a:pt x="1230" y="1152"/>
                  </a:cubicBezTo>
                  <a:cubicBezTo>
                    <a:pt x="1231" y="1144"/>
                    <a:pt x="1237" y="1140"/>
                    <a:pt x="1244" y="1136"/>
                  </a:cubicBezTo>
                  <a:cubicBezTo>
                    <a:pt x="1247" y="1134"/>
                    <a:pt x="1251" y="1132"/>
                    <a:pt x="1254" y="1129"/>
                  </a:cubicBezTo>
                  <a:cubicBezTo>
                    <a:pt x="1256" y="1126"/>
                    <a:pt x="1259" y="1124"/>
                    <a:pt x="1261" y="1122"/>
                  </a:cubicBezTo>
                  <a:cubicBezTo>
                    <a:pt x="1267" y="1116"/>
                    <a:pt x="1270" y="1113"/>
                    <a:pt x="1273" y="1114"/>
                  </a:cubicBezTo>
                  <a:cubicBezTo>
                    <a:pt x="1274" y="1114"/>
                    <a:pt x="1275" y="1115"/>
                    <a:pt x="1275" y="1118"/>
                  </a:cubicBezTo>
                  <a:cubicBezTo>
                    <a:pt x="1275" y="1120"/>
                    <a:pt x="1277" y="1123"/>
                    <a:pt x="1280" y="1125"/>
                  </a:cubicBezTo>
                  <a:cubicBezTo>
                    <a:pt x="1281" y="1127"/>
                    <a:pt x="1284" y="1128"/>
                    <a:pt x="1287" y="1128"/>
                  </a:cubicBezTo>
                  <a:cubicBezTo>
                    <a:pt x="1292" y="1127"/>
                    <a:pt x="1294" y="1120"/>
                    <a:pt x="1295" y="1114"/>
                  </a:cubicBezTo>
                  <a:cubicBezTo>
                    <a:pt x="1296" y="1111"/>
                    <a:pt x="1297" y="1109"/>
                    <a:pt x="1297" y="1107"/>
                  </a:cubicBezTo>
                  <a:cubicBezTo>
                    <a:pt x="1299" y="1102"/>
                    <a:pt x="1306" y="1103"/>
                    <a:pt x="1313" y="1105"/>
                  </a:cubicBezTo>
                  <a:cubicBezTo>
                    <a:pt x="1318" y="1106"/>
                    <a:pt x="1325" y="1107"/>
                    <a:pt x="1329" y="1105"/>
                  </a:cubicBezTo>
                  <a:cubicBezTo>
                    <a:pt x="1337" y="1100"/>
                    <a:pt x="1333" y="1087"/>
                    <a:pt x="1330" y="1082"/>
                  </a:cubicBezTo>
                  <a:cubicBezTo>
                    <a:pt x="1330" y="1082"/>
                    <a:pt x="1330" y="1082"/>
                    <a:pt x="1330" y="1082"/>
                  </a:cubicBezTo>
                  <a:cubicBezTo>
                    <a:pt x="1327" y="1074"/>
                    <a:pt x="1327" y="1073"/>
                    <a:pt x="1333" y="1062"/>
                  </a:cubicBezTo>
                  <a:cubicBezTo>
                    <a:pt x="1334" y="1060"/>
                    <a:pt x="1334" y="1060"/>
                    <a:pt x="1334" y="1060"/>
                  </a:cubicBezTo>
                  <a:cubicBezTo>
                    <a:pt x="1342" y="1046"/>
                    <a:pt x="1354" y="1052"/>
                    <a:pt x="1360" y="1054"/>
                  </a:cubicBezTo>
                  <a:cubicBezTo>
                    <a:pt x="1361" y="1054"/>
                    <a:pt x="1361" y="1054"/>
                    <a:pt x="1361" y="1054"/>
                  </a:cubicBezTo>
                  <a:cubicBezTo>
                    <a:pt x="1361" y="1055"/>
                    <a:pt x="1361" y="1055"/>
                    <a:pt x="1361" y="1055"/>
                  </a:cubicBezTo>
                  <a:cubicBezTo>
                    <a:pt x="1362" y="1055"/>
                    <a:pt x="1363" y="1056"/>
                    <a:pt x="1364" y="1056"/>
                  </a:cubicBezTo>
                  <a:cubicBezTo>
                    <a:pt x="1364" y="1055"/>
                    <a:pt x="1364" y="1052"/>
                    <a:pt x="1364" y="1048"/>
                  </a:cubicBezTo>
                  <a:cubicBezTo>
                    <a:pt x="1364" y="1045"/>
                    <a:pt x="1365" y="1042"/>
                    <a:pt x="1366" y="1040"/>
                  </a:cubicBezTo>
                  <a:cubicBezTo>
                    <a:pt x="1367" y="1037"/>
                    <a:pt x="1369" y="1036"/>
                    <a:pt x="1371" y="1036"/>
                  </a:cubicBezTo>
                  <a:cubicBezTo>
                    <a:pt x="1373" y="1036"/>
                    <a:pt x="1375" y="1038"/>
                    <a:pt x="1376" y="1040"/>
                  </a:cubicBezTo>
                  <a:cubicBezTo>
                    <a:pt x="1377" y="1040"/>
                    <a:pt x="1382" y="1040"/>
                    <a:pt x="1388" y="1038"/>
                  </a:cubicBezTo>
                  <a:cubicBezTo>
                    <a:pt x="1398" y="1035"/>
                    <a:pt x="1410" y="1050"/>
                    <a:pt x="1413" y="1059"/>
                  </a:cubicBezTo>
                  <a:cubicBezTo>
                    <a:pt x="1415" y="1062"/>
                    <a:pt x="1415" y="1066"/>
                    <a:pt x="1414" y="1069"/>
                  </a:cubicBezTo>
                  <a:cubicBezTo>
                    <a:pt x="1414" y="1072"/>
                    <a:pt x="1414" y="1074"/>
                    <a:pt x="1415" y="1075"/>
                  </a:cubicBezTo>
                  <a:cubicBezTo>
                    <a:pt x="1416" y="1076"/>
                    <a:pt x="1417" y="1076"/>
                    <a:pt x="1420" y="1076"/>
                  </a:cubicBezTo>
                  <a:cubicBezTo>
                    <a:pt x="1431" y="1076"/>
                    <a:pt x="1434" y="1081"/>
                    <a:pt x="1437" y="1087"/>
                  </a:cubicBezTo>
                  <a:cubicBezTo>
                    <a:pt x="1437" y="1088"/>
                    <a:pt x="1438" y="1089"/>
                    <a:pt x="1438" y="1090"/>
                  </a:cubicBezTo>
                  <a:cubicBezTo>
                    <a:pt x="1442" y="1098"/>
                    <a:pt x="1438" y="1105"/>
                    <a:pt x="1433" y="1110"/>
                  </a:cubicBezTo>
                  <a:cubicBezTo>
                    <a:pt x="1432" y="1111"/>
                    <a:pt x="1431" y="1115"/>
                    <a:pt x="1431" y="1118"/>
                  </a:cubicBezTo>
                  <a:cubicBezTo>
                    <a:pt x="1432" y="1121"/>
                    <a:pt x="1433" y="1123"/>
                    <a:pt x="1435" y="1123"/>
                  </a:cubicBezTo>
                  <a:cubicBezTo>
                    <a:pt x="1444" y="1127"/>
                    <a:pt x="1446" y="1136"/>
                    <a:pt x="1448" y="1143"/>
                  </a:cubicBezTo>
                  <a:cubicBezTo>
                    <a:pt x="1448" y="1145"/>
                    <a:pt x="1448" y="1146"/>
                    <a:pt x="1449" y="1147"/>
                  </a:cubicBezTo>
                  <a:cubicBezTo>
                    <a:pt x="1449" y="1149"/>
                    <a:pt x="1449" y="1149"/>
                    <a:pt x="1450" y="1149"/>
                  </a:cubicBezTo>
                  <a:cubicBezTo>
                    <a:pt x="1452" y="1150"/>
                    <a:pt x="1458" y="1144"/>
                    <a:pt x="1461" y="1141"/>
                  </a:cubicBezTo>
                  <a:cubicBezTo>
                    <a:pt x="1469" y="1134"/>
                    <a:pt x="1495" y="1134"/>
                    <a:pt x="1513" y="1140"/>
                  </a:cubicBezTo>
                  <a:cubicBezTo>
                    <a:pt x="1518" y="1130"/>
                    <a:pt x="1517" y="1120"/>
                    <a:pt x="1513" y="1115"/>
                  </a:cubicBezTo>
                  <a:cubicBezTo>
                    <a:pt x="1504" y="1106"/>
                    <a:pt x="1502" y="1088"/>
                    <a:pt x="1501" y="1082"/>
                  </a:cubicBezTo>
                  <a:cubicBezTo>
                    <a:pt x="1501" y="1081"/>
                    <a:pt x="1501" y="1080"/>
                    <a:pt x="1501" y="1079"/>
                  </a:cubicBezTo>
                  <a:cubicBezTo>
                    <a:pt x="1501" y="1073"/>
                    <a:pt x="1501" y="1071"/>
                    <a:pt x="1496" y="1064"/>
                  </a:cubicBezTo>
                  <a:cubicBezTo>
                    <a:pt x="1491" y="1057"/>
                    <a:pt x="1492" y="1054"/>
                    <a:pt x="1496" y="1048"/>
                  </a:cubicBezTo>
                  <a:cubicBezTo>
                    <a:pt x="1497" y="1047"/>
                    <a:pt x="1498" y="1045"/>
                    <a:pt x="1500" y="1043"/>
                  </a:cubicBezTo>
                  <a:cubicBezTo>
                    <a:pt x="1503" y="1037"/>
                    <a:pt x="1506" y="1034"/>
                    <a:pt x="1510" y="1035"/>
                  </a:cubicBezTo>
                  <a:cubicBezTo>
                    <a:pt x="1514" y="1035"/>
                    <a:pt x="1518" y="1039"/>
                    <a:pt x="1521" y="1046"/>
                  </a:cubicBezTo>
                  <a:cubicBezTo>
                    <a:pt x="1523" y="1051"/>
                    <a:pt x="1526" y="1050"/>
                    <a:pt x="1530" y="1049"/>
                  </a:cubicBezTo>
                  <a:cubicBezTo>
                    <a:pt x="1532" y="1048"/>
                    <a:pt x="1535" y="1048"/>
                    <a:pt x="1537" y="1049"/>
                  </a:cubicBezTo>
                  <a:cubicBezTo>
                    <a:pt x="1539" y="1051"/>
                    <a:pt x="1539" y="1053"/>
                    <a:pt x="1539" y="1054"/>
                  </a:cubicBezTo>
                  <a:cubicBezTo>
                    <a:pt x="1539" y="1064"/>
                    <a:pt x="1541" y="1065"/>
                    <a:pt x="1545" y="1065"/>
                  </a:cubicBezTo>
                  <a:cubicBezTo>
                    <a:pt x="1552" y="1065"/>
                    <a:pt x="1554" y="1071"/>
                    <a:pt x="1558" y="1080"/>
                  </a:cubicBezTo>
                  <a:cubicBezTo>
                    <a:pt x="1559" y="1083"/>
                    <a:pt x="1560" y="1086"/>
                    <a:pt x="1561" y="1089"/>
                  </a:cubicBezTo>
                  <a:cubicBezTo>
                    <a:pt x="1562" y="1091"/>
                    <a:pt x="1562" y="1091"/>
                    <a:pt x="1562" y="1092"/>
                  </a:cubicBezTo>
                  <a:cubicBezTo>
                    <a:pt x="1564" y="1090"/>
                    <a:pt x="1567" y="1081"/>
                    <a:pt x="1570" y="1075"/>
                  </a:cubicBezTo>
                  <a:cubicBezTo>
                    <a:pt x="1571" y="1070"/>
                    <a:pt x="1573" y="1065"/>
                    <a:pt x="1575" y="1060"/>
                  </a:cubicBezTo>
                  <a:cubicBezTo>
                    <a:pt x="1583" y="1043"/>
                    <a:pt x="1594" y="1033"/>
                    <a:pt x="1609" y="1031"/>
                  </a:cubicBezTo>
                  <a:cubicBezTo>
                    <a:pt x="1619" y="1029"/>
                    <a:pt x="1627" y="1021"/>
                    <a:pt x="1634" y="1013"/>
                  </a:cubicBezTo>
                  <a:cubicBezTo>
                    <a:pt x="1638" y="1009"/>
                    <a:pt x="1638" y="1009"/>
                    <a:pt x="1638" y="1009"/>
                  </a:cubicBezTo>
                  <a:cubicBezTo>
                    <a:pt x="1641" y="1006"/>
                    <a:pt x="1646" y="1002"/>
                    <a:pt x="1651" y="999"/>
                  </a:cubicBezTo>
                  <a:cubicBezTo>
                    <a:pt x="1658" y="994"/>
                    <a:pt x="1668" y="987"/>
                    <a:pt x="1668" y="983"/>
                  </a:cubicBezTo>
                  <a:cubicBezTo>
                    <a:pt x="1667" y="981"/>
                    <a:pt x="1668" y="979"/>
                    <a:pt x="1670" y="977"/>
                  </a:cubicBezTo>
                  <a:cubicBezTo>
                    <a:pt x="1673" y="974"/>
                    <a:pt x="1679" y="976"/>
                    <a:pt x="1687" y="978"/>
                  </a:cubicBezTo>
                  <a:cubicBezTo>
                    <a:pt x="1688" y="978"/>
                    <a:pt x="1689" y="978"/>
                    <a:pt x="1690" y="978"/>
                  </a:cubicBezTo>
                  <a:cubicBezTo>
                    <a:pt x="1692" y="979"/>
                    <a:pt x="1694" y="978"/>
                    <a:pt x="1695" y="977"/>
                  </a:cubicBezTo>
                  <a:cubicBezTo>
                    <a:pt x="1697" y="974"/>
                    <a:pt x="1697" y="968"/>
                    <a:pt x="1694" y="964"/>
                  </a:cubicBezTo>
                  <a:cubicBezTo>
                    <a:pt x="1692" y="959"/>
                    <a:pt x="1694" y="957"/>
                    <a:pt x="1695" y="956"/>
                  </a:cubicBezTo>
                  <a:cubicBezTo>
                    <a:pt x="1700" y="953"/>
                    <a:pt x="1712" y="958"/>
                    <a:pt x="1714" y="960"/>
                  </a:cubicBezTo>
                  <a:cubicBezTo>
                    <a:pt x="1715" y="961"/>
                    <a:pt x="1723" y="966"/>
                    <a:pt x="1729" y="962"/>
                  </a:cubicBezTo>
                  <a:cubicBezTo>
                    <a:pt x="1737" y="958"/>
                    <a:pt x="1744" y="953"/>
                    <a:pt x="1746" y="943"/>
                  </a:cubicBezTo>
                  <a:cubicBezTo>
                    <a:pt x="1746" y="942"/>
                    <a:pt x="1746" y="942"/>
                    <a:pt x="1746" y="942"/>
                  </a:cubicBezTo>
                  <a:cubicBezTo>
                    <a:pt x="1748" y="931"/>
                    <a:pt x="1749" y="929"/>
                    <a:pt x="1759" y="927"/>
                  </a:cubicBezTo>
                  <a:cubicBezTo>
                    <a:pt x="1767" y="925"/>
                    <a:pt x="1771" y="922"/>
                    <a:pt x="1772" y="914"/>
                  </a:cubicBezTo>
                  <a:cubicBezTo>
                    <a:pt x="1774" y="906"/>
                    <a:pt x="1773" y="900"/>
                    <a:pt x="1772" y="898"/>
                  </a:cubicBezTo>
                  <a:cubicBezTo>
                    <a:pt x="1771" y="898"/>
                    <a:pt x="1771" y="897"/>
                    <a:pt x="1770" y="897"/>
                  </a:cubicBezTo>
                  <a:cubicBezTo>
                    <a:pt x="1768" y="897"/>
                    <a:pt x="1766" y="897"/>
                    <a:pt x="1764" y="897"/>
                  </a:cubicBezTo>
                  <a:cubicBezTo>
                    <a:pt x="1761" y="897"/>
                    <a:pt x="1757" y="897"/>
                    <a:pt x="1750" y="896"/>
                  </a:cubicBezTo>
                  <a:cubicBezTo>
                    <a:pt x="1747" y="896"/>
                    <a:pt x="1744" y="894"/>
                    <a:pt x="1743" y="892"/>
                  </a:cubicBezTo>
                  <a:cubicBezTo>
                    <a:pt x="1740" y="887"/>
                    <a:pt x="1744" y="879"/>
                    <a:pt x="1748" y="869"/>
                  </a:cubicBezTo>
                  <a:cubicBezTo>
                    <a:pt x="1752" y="862"/>
                    <a:pt x="1747" y="857"/>
                    <a:pt x="1741" y="850"/>
                  </a:cubicBezTo>
                  <a:cubicBezTo>
                    <a:pt x="1738" y="847"/>
                    <a:pt x="1735" y="844"/>
                    <a:pt x="1734" y="840"/>
                  </a:cubicBezTo>
                  <a:cubicBezTo>
                    <a:pt x="1733" y="838"/>
                    <a:pt x="1733" y="835"/>
                    <a:pt x="1733" y="833"/>
                  </a:cubicBezTo>
                  <a:cubicBezTo>
                    <a:pt x="1733" y="829"/>
                    <a:pt x="1733" y="829"/>
                    <a:pt x="1731" y="829"/>
                  </a:cubicBezTo>
                  <a:cubicBezTo>
                    <a:pt x="1721" y="829"/>
                    <a:pt x="1714" y="812"/>
                    <a:pt x="1713" y="803"/>
                  </a:cubicBezTo>
                  <a:cubicBezTo>
                    <a:pt x="1713" y="802"/>
                    <a:pt x="1713" y="802"/>
                    <a:pt x="1713" y="802"/>
                  </a:cubicBezTo>
                  <a:cubicBezTo>
                    <a:pt x="1710" y="802"/>
                    <a:pt x="1700" y="810"/>
                    <a:pt x="1697" y="816"/>
                  </a:cubicBezTo>
                  <a:cubicBezTo>
                    <a:pt x="1695" y="821"/>
                    <a:pt x="1689" y="826"/>
                    <a:pt x="1682" y="831"/>
                  </a:cubicBezTo>
                  <a:cubicBezTo>
                    <a:pt x="1678" y="834"/>
                    <a:pt x="1673" y="838"/>
                    <a:pt x="1670" y="841"/>
                  </a:cubicBezTo>
                  <a:cubicBezTo>
                    <a:pt x="1667" y="845"/>
                    <a:pt x="1663" y="844"/>
                    <a:pt x="1662" y="844"/>
                  </a:cubicBezTo>
                  <a:cubicBezTo>
                    <a:pt x="1657" y="841"/>
                    <a:pt x="1655" y="833"/>
                    <a:pt x="1656" y="824"/>
                  </a:cubicBezTo>
                  <a:cubicBezTo>
                    <a:pt x="1658" y="816"/>
                    <a:pt x="1653" y="812"/>
                    <a:pt x="1642" y="806"/>
                  </a:cubicBezTo>
                  <a:cubicBezTo>
                    <a:pt x="1641" y="805"/>
                    <a:pt x="1641" y="805"/>
                    <a:pt x="1641" y="805"/>
                  </a:cubicBezTo>
                  <a:cubicBezTo>
                    <a:pt x="1632" y="799"/>
                    <a:pt x="1633" y="792"/>
                    <a:pt x="1633" y="786"/>
                  </a:cubicBezTo>
                  <a:cubicBezTo>
                    <a:pt x="1633" y="783"/>
                    <a:pt x="1634" y="781"/>
                    <a:pt x="1633" y="779"/>
                  </a:cubicBezTo>
                  <a:cubicBezTo>
                    <a:pt x="1633" y="778"/>
                    <a:pt x="1632" y="776"/>
                    <a:pt x="1632" y="774"/>
                  </a:cubicBezTo>
                  <a:cubicBezTo>
                    <a:pt x="1629" y="767"/>
                    <a:pt x="1627" y="759"/>
                    <a:pt x="1634" y="752"/>
                  </a:cubicBezTo>
                  <a:cubicBezTo>
                    <a:pt x="1636" y="750"/>
                    <a:pt x="1636" y="746"/>
                    <a:pt x="1635" y="743"/>
                  </a:cubicBezTo>
                  <a:cubicBezTo>
                    <a:pt x="1633" y="735"/>
                    <a:pt x="1626" y="726"/>
                    <a:pt x="1623" y="725"/>
                  </a:cubicBezTo>
                  <a:cubicBezTo>
                    <a:pt x="1615" y="723"/>
                    <a:pt x="1615" y="720"/>
                    <a:pt x="1616" y="714"/>
                  </a:cubicBezTo>
                  <a:cubicBezTo>
                    <a:pt x="1616" y="714"/>
                    <a:pt x="1616" y="712"/>
                    <a:pt x="1616" y="712"/>
                  </a:cubicBezTo>
                  <a:cubicBezTo>
                    <a:pt x="1616" y="711"/>
                    <a:pt x="1616" y="711"/>
                    <a:pt x="1616" y="710"/>
                  </a:cubicBezTo>
                  <a:cubicBezTo>
                    <a:pt x="1614" y="709"/>
                    <a:pt x="1608" y="709"/>
                    <a:pt x="1600" y="712"/>
                  </a:cubicBezTo>
                  <a:cubicBezTo>
                    <a:pt x="1599" y="713"/>
                    <a:pt x="1593" y="715"/>
                    <a:pt x="1590" y="711"/>
                  </a:cubicBezTo>
                  <a:cubicBezTo>
                    <a:pt x="1588" y="707"/>
                    <a:pt x="1592" y="701"/>
                    <a:pt x="1596" y="697"/>
                  </a:cubicBezTo>
                  <a:cubicBezTo>
                    <a:pt x="1599" y="694"/>
                    <a:pt x="1599" y="691"/>
                    <a:pt x="1599" y="687"/>
                  </a:cubicBezTo>
                  <a:cubicBezTo>
                    <a:pt x="1598" y="685"/>
                    <a:pt x="1598" y="683"/>
                    <a:pt x="1599" y="680"/>
                  </a:cubicBezTo>
                  <a:cubicBezTo>
                    <a:pt x="1599" y="677"/>
                    <a:pt x="1600" y="675"/>
                    <a:pt x="1602" y="675"/>
                  </a:cubicBezTo>
                  <a:cubicBezTo>
                    <a:pt x="1606" y="673"/>
                    <a:pt x="1612" y="677"/>
                    <a:pt x="1621" y="684"/>
                  </a:cubicBezTo>
                  <a:cubicBezTo>
                    <a:pt x="1628" y="689"/>
                    <a:pt x="1630" y="690"/>
                    <a:pt x="1635" y="685"/>
                  </a:cubicBezTo>
                  <a:cubicBezTo>
                    <a:pt x="1638" y="682"/>
                    <a:pt x="1640" y="680"/>
                    <a:pt x="1643" y="680"/>
                  </a:cubicBezTo>
                  <a:cubicBezTo>
                    <a:pt x="1645" y="680"/>
                    <a:pt x="1646" y="682"/>
                    <a:pt x="1648" y="684"/>
                  </a:cubicBezTo>
                  <a:cubicBezTo>
                    <a:pt x="1648" y="685"/>
                    <a:pt x="1649" y="686"/>
                    <a:pt x="1650" y="687"/>
                  </a:cubicBezTo>
                  <a:cubicBezTo>
                    <a:pt x="1654" y="692"/>
                    <a:pt x="1658" y="694"/>
                    <a:pt x="1660" y="694"/>
                  </a:cubicBezTo>
                  <a:cubicBezTo>
                    <a:pt x="1662" y="691"/>
                    <a:pt x="1663" y="673"/>
                    <a:pt x="1659" y="669"/>
                  </a:cubicBezTo>
                  <a:cubicBezTo>
                    <a:pt x="1658" y="666"/>
                    <a:pt x="1658" y="663"/>
                    <a:pt x="1659" y="661"/>
                  </a:cubicBezTo>
                  <a:cubicBezTo>
                    <a:pt x="1662" y="656"/>
                    <a:pt x="1669" y="655"/>
                    <a:pt x="1676" y="655"/>
                  </a:cubicBezTo>
                  <a:cubicBezTo>
                    <a:pt x="1677" y="655"/>
                    <a:pt x="1678" y="654"/>
                    <a:pt x="1678" y="654"/>
                  </a:cubicBezTo>
                  <a:cubicBezTo>
                    <a:pt x="1678" y="654"/>
                    <a:pt x="1678" y="653"/>
                    <a:pt x="1678" y="652"/>
                  </a:cubicBezTo>
                  <a:cubicBezTo>
                    <a:pt x="1678" y="650"/>
                    <a:pt x="1677" y="647"/>
                    <a:pt x="1675" y="642"/>
                  </a:cubicBezTo>
                  <a:cubicBezTo>
                    <a:pt x="1675" y="642"/>
                    <a:pt x="1675" y="642"/>
                    <a:pt x="1675" y="642"/>
                  </a:cubicBezTo>
                  <a:cubicBezTo>
                    <a:pt x="1673" y="639"/>
                    <a:pt x="1672" y="637"/>
                    <a:pt x="1670" y="635"/>
                  </a:cubicBezTo>
                  <a:cubicBezTo>
                    <a:pt x="1664" y="628"/>
                    <a:pt x="1662" y="622"/>
                    <a:pt x="1666" y="610"/>
                  </a:cubicBezTo>
                  <a:cubicBezTo>
                    <a:pt x="1667" y="608"/>
                    <a:pt x="1667" y="608"/>
                    <a:pt x="1667" y="608"/>
                  </a:cubicBezTo>
                  <a:cubicBezTo>
                    <a:pt x="1668" y="608"/>
                    <a:pt x="1668" y="608"/>
                    <a:pt x="1668" y="608"/>
                  </a:cubicBezTo>
                  <a:cubicBezTo>
                    <a:pt x="1694" y="606"/>
                    <a:pt x="1697" y="591"/>
                    <a:pt x="1698" y="586"/>
                  </a:cubicBezTo>
                  <a:cubicBezTo>
                    <a:pt x="1698" y="584"/>
                    <a:pt x="1697" y="580"/>
                    <a:pt x="1696" y="578"/>
                  </a:cubicBezTo>
                  <a:cubicBezTo>
                    <a:pt x="1694" y="583"/>
                    <a:pt x="1687" y="586"/>
                    <a:pt x="1680" y="589"/>
                  </a:cubicBezTo>
                  <a:cubicBezTo>
                    <a:pt x="1678" y="591"/>
                    <a:pt x="1675" y="592"/>
                    <a:pt x="1673" y="593"/>
                  </a:cubicBezTo>
                  <a:cubicBezTo>
                    <a:pt x="1660" y="600"/>
                    <a:pt x="1655" y="594"/>
                    <a:pt x="1647" y="584"/>
                  </a:cubicBezTo>
                  <a:cubicBezTo>
                    <a:pt x="1643" y="578"/>
                    <a:pt x="1637" y="575"/>
                    <a:pt x="1631" y="572"/>
                  </a:cubicBezTo>
                  <a:cubicBezTo>
                    <a:pt x="1627" y="569"/>
                    <a:pt x="1623" y="567"/>
                    <a:pt x="1621" y="564"/>
                  </a:cubicBezTo>
                  <a:cubicBezTo>
                    <a:pt x="1611" y="555"/>
                    <a:pt x="1609" y="549"/>
                    <a:pt x="1611" y="545"/>
                  </a:cubicBezTo>
                  <a:cubicBezTo>
                    <a:pt x="1613" y="542"/>
                    <a:pt x="1616" y="534"/>
                    <a:pt x="1616" y="531"/>
                  </a:cubicBezTo>
                  <a:cubicBezTo>
                    <a:pt x="1615" y="525"/>
                    <a:pt x="1633" y="511"/>
                    <a:pt x="1637" y="510"/>
                  </a:cubicBezTo>
                  <a:cubicBezTo>
                    <a:pt x="1640" y="509"/>
                    <a:pt x="1652" y="497"/>
                    <a:pt x="1652" y="492"/>
                  </a:cubicBezTo>
                  <a:cubicBezTo>
                    <a:pt x="1652" y="485"/>
                    <a:pt x="1656" y="473"/>
                    <a:pt x="1667" y="469"/>
                  </a:cubicBezTo>
                  <a:cubicBezTo>
                    <a:pt x="1672" y="467"/>
                    <a:pt x="1680" y="452"/>
                    <a:pt x="1687" y="438"/>
                  </a:cubicBezTo>
                  <a:cubicBezTo>
                    <a:pt x="1692" y="429"/>
                    <a:pt x="1697" y="419"/>
                    <a:pt x="1702" y="412"/>
                  </a:cubicBezTo>
                  <a:cubicBezTo>
                    <a:pt x="1707" y="405"/>
                    <a:pt x="1707" y="405"/>
                    <a:pt x="1707" y="405"/>
                  </a:cubicBezTo>
                  <a:cubicBezTo>
                    <a:pt x="1707" y="414"/>
                    <a:pt x="1707" y="414"/>
                    <a:pt x="1707" y="414"/>
                  </a:cubicBezTo>
                  <a:cubicBezTo>
                    <a:pt x="1707" y="419"/>
                    <a:pt x="1713" y="434"/>
                    <a:pt x="1715" y="436"/>
                  </a:cubicBezTo>
                  <a:cubicBezTo>
                    <a:pt x="1718" y="438"/>
                    <a:pt x="1722" y="444"/>
                    <a:pt x="1727" y="451"/>
                  </a:cubicBezTo>
                  <a:cubicBezTo>
                    <a:pt x="1727" y="442"/>
                    <a:pt x="1727" y="431"/>
                    <a:pt x="1724" y="428"/>
                  </a:cubicBezTo>
                  <a:cubicBezTo>
                    <a:pt x="1719" y="423"/>
                    <a:pt x="1720" y="410"/>
                    <a:pt x="1721" y="398"/>
                  </a:cubicBezTo>
                  <a:cubicBezTo>
                    <a:pt x="1721" y="396"/>
                    <a:pt x="1722" y="394"/>
                    <a:pt x="1722" y="393"/>
                  </a:cubicBezTo>
                  <a:cubicBezTo>
                    <a:pt x="1722" y="390"/>
                    <a:pt x="1722" y="387"/>
                    <a:pt x="1723" y="383"/>
                  </a:cubicBezTo>
                  <a:cubicBezTo>
                    <a:pt x="1724" y="378"/>
                    <a:pt x="1725" y="371"/>
                    <a:pt x="1725" y="366"/>
                  </a:cubicBezTo>
                  <a:cubicBezTo>
                    <a:pt x="1726" y="354"/>
                    <a:pt x="1733" y="347"/>
                    <a:pt x="1745" y="347"/>
                  </a:cubicBezTo>
                  <a:cubicBezTo>
                    <a:pt x="1745" y="347"/>
                    <a:pt x="1746" y="347"/>
                    <a:pt x="1747" y="346"/>
                  </a:cubicBezTo>
                  <a:cubicBezTo>
                    <a:pt x="1750" y="339"/>
                    <a:pt x="1746" y="321"/>
                    <a:pt x="1741" y="316"/>
                  </a:cubicBezTo>
                  <a:cubicBezTo>
                    <a:pt x="1735" y="308"/>
                    <a:pt x="1734" y="304"/>
                    <a:pt x="1735" y="292"/>
                  </a:cubicBezTo>
                  <a:cubicBezTo>
                    <a:pt x="1736" y="286"/>
                    <a:pt x="1735" y="281"/>
                    <a:pt x="1734" y="277"/>
                  </a:cubicBezTo>
                  <a:cubicBezTo>
                    <a:pt x="1733" y="273"/>
                    <a:pt x="1732" y="269"/>
                    <a:pt x="1732" y="265"/>
                  </a:cubicBezTo>
                  <a:cubicBezTo>
                    <a:pt x="1731" y="258"/>
                    <a:pt x="1733" y="254"/>
                    <a:pt x="1734" y="251"/>
                  </a:cubicBezTo>
                  <a:cubicBezTo>
                    <a:pt x="1735" y="247"/>
                    <a:pt x="1737" y="244"/>
                    <a:pt x="1737" y="238"/>
                  </a:cubicBezTo>
                  <a:cubicBezTo>
                    <a:pt x="1737" y="227"/>
                    <a:pt x="1741" y="220"/>
                    <a:pt x="1750" y="215"/>
                  </a:cubicBezTo>
                  <a:cubicBezTo>
                    <a:pt x="1753" y="214"/>
                    <a:pt x="1755" y="211"/>
                    <a:pt x="1751" y="200"/>
                  </a:cubicBezTo>
                  <a:cubicBezTo>
                    <a:pt x="1747" y="192"/>
                    <a:pt x="1751" y="179"/>
                    <a:pt x="1754" y="166"/>
                  </a:cubicBezTo>
                  <a:cubicBezTo>
                    <a:pt x="1754" y="165"/>
                    <a:pt x="1755" y="165"/>
                    <a:pt x="1755" y="164"/>
                  </a:cubicBezTo>
                  <a:cubicBezTo>
                    <a:pt x="1756" y="161"/>
                    <a:pt x="1756" y="153"/>
                    <a:pt x="1753" y="150"/>
                  </a:cubicBezTo>
                  <a:cubicBezTo>
                    <a:pt x="1753" y="150"/>
                    <a:pt x="1753" y="150"/>
                    <a:pt x="1752" y="150"/>
                  </a:cubicBezTo>
                  <a:cubicBezTo>
                    <a:pt x="1745" y="152"/>
                    <a:pt x="1736" y="152"/>
                    <a:pt x="1727" y="142"/>
                  </a:cubicBezTo>
                  <a:cubicBezTo>
                    <a:pt x="1726" y="141"/>
                    <a:pt x="1724" y="139"/>
                    <a:pt x="1723" y="137"/>
                  </a:cubicBezTo>
                  <a:cubicBezTo>
                    <a:pt x="1716" y="130"/>
                    <a:pt x="1709" y="122"/>
                    <a:pt x="1699" y="119"/>
                  </a:cubicBezTo>
                  <a:cubicBezTo>
                    <a:pt x="1693" y="118"/>
                    <a:pt x="1691" y="122"/>
                    <a:pt x="1689" y="132"/>
                  </a:cubicBezTo>
                  <a:cubicBezTo>
                    <a:pt x="1687" y="138"/>
                    <a:pt x="1686" y="143"/>
                    <a:pt x="1682" y="143"/>
                  </a:cubicBezTo>
                  <a:cubicBezTo>
                    <a:pt x="1676" y="144"/>
                    <a:pt x="1666" y="153"/>
                    <a:pt x="1665" y="158"/>
                  </a:cubicBezTo>
                  <a:cubicBezTo>
                    <a:pt x="1663" y="164"/>
                    <a:pt x="1656" y="164"/>
                    <a:pt x="1647" y="164"/>
                  </a:cubicBezTo>
                  <a:cubicBezTo>
                    <a:pt x="1645" y="163"/>
                    <a:pt x="1643" y="163"/>
                    <a:pt x="1640" y="163"/>
                  </a:cubicBezTo>
                  <a:cubicBezTo>
                    <a:pt x="1629" y="163"/>
                    <a:pt x="1627" y="166"/>
                    <a:pt x="1621" y="175"/>
                  </a:cubicBezTo>
                  <a:cubicBezTo>
                    <a:pt x="1620" y="177"/>
                    <a:pt x="1620" y="177"/>
                    <a:pt x="1620" y="177"/>
                  </a:cubicBezTo>
                  <a:cubicBezTo>
                    <a:pt x="1617" y="181"/>
                    <a:pt x="1614" y="181"/>
                    <a:pt x="1612" y="181"/>
                  </a:cubicBezTo>
                  <a:cubicBezTo>
                    <a:pt x="1605" y="182"/>
                    <a:pt x="1599" y="174"/>
                    <a:pt x="1599" y="173"/>
                  </a:cubicBezTo>
                  <a:cubicBezTo>
                    <a:pt x="1598" y="173"/>
                    <a:pt x="1598" y="173"/>
                    <a:pt x="1598" y="173"/>
                  </a:cubicBezTo>
                  <a:cubicBezTo>
                    <a:pt x="1598" y="172"/>
                    <a:pt x="1598" y="172"/>
                    <a:pt x="1598" y="172"/>
                  </a:cubicBezTo>
                  <a:cubicBezTo>
                    <a:pt x="1598" y="172"/>
                    <a:pt x="1598" y="172"/>
                    <a:pt x="1598" y="172"/>
                  </a:cubicBezTo>
                  <a:cubicBezTo>
                    <a:pt x="1598" y="172"/>
                    <a:pt x="1597" y="172"/>
                    <a:pt x="1597" y="172"/>
                  </a:cubicBezTo>
                  <a:cubicBezTo>
                    <a:pt x="1593" y="174"/>
                    <a:pt x="1587" y="177"/>
                    <a:pt x="1573" y="175"/>
                  </a:cubicBezTo>
                  <a:cubicBezTo>
                    <a:pt x="1558" y="173"/>
                    <a:pt x="1547" y="143"/>
                    <a:pt x="1547" y="138"/>
                  </a:cubicBezTo>
                  <a:cubicBezTo>
                    <a:pt x="1547" y="133"/>
                    <a:pt x="1545" y="122"/>
                    <a:pt x="1540" y="118"/>
                  </a:cubicBezTo>
                  <a:cubicBezTo>
                    <a:pt x="1536" y="113"/>
                    <a:pt x="1534" y="108"/>
                    <a:pt x="1534" y="103"/>
                  </a:cubicBezTo>
                  <a:cubicBezTo>
                    <a:pt x="1535" y="100"/>
                    <a:pt x="1536" y="98"/>
                    <a:pt x="1539" y="96"/>
                  </a:cubicBezTo>
                  <a:cubicBezTo>
                    <a:pt x="1539" y="96"/>
                    <a:pt x="1539" y="96"/>
                    <a:pt x="1539" y="96"/>
                  </a:cubicBezTo>
                  <a:cubicBezTo>
                    <a:pt x="1538" y="95"/>
                    <a:pt x="1533" y="92"/>
                    <a:pt x="1528" y="92"/>
                  </a:cubicBezTo>
                  <a:cubicBezTo>
                    <a:pt x="1522" y="91"/>
                    <a:pt x="1519" y="88"/>
                    <a:pt x="1516" y="84"/>
                  </a:cubicBezTo>
                  <a:cubicBezTo>
                    <a:pt x="1514" y="82"/>
                    <a:pt x="1512" y="80"/>
                    <a:pt x="1510" y="80"/>
                  </a:cubicBezTo>
                  <a:cubicBezTo>
                    <a:pt x="1506" y="80"/>
                    <a:pt x="1501" y="85"/>
                    <a:pt x="1500" y="95"/>
                  </a:cubicBezTo>
                  <a:cubicBezTo>
                    <a:pt x="1500" y="100"/>
                    <a:pt x="1498" y="103"/>
                    <a:pt x="1495" y="104"/>
                  </a:cubicBezTo>
                  <a:cubicBezTo>
                    <a:pt x="1489" y="106"/>
                    <a:pt x="1482" y="99"/>
                    <a:pt x="1478" y="95"/>
                  </a:cubicBezTo>
                  <a:cubicBezTo>
                    <a:pt x="1471" y="87"/>
                    <a:pt x="1465" y="83"/>
                    <a:pt x="1453" y="84"/>
                  </a:cubicBezTo>
                  <a:cubicBezTo>
                    <a:pt x="1450" y="84"/>
                    <a:pt x="1446" y="84"/>
                    <a:pt x="1444" y="81"/>
                  </a:cubicBezTo>
                  <a:cubicBezTo>
                    <a:pt x="1442" y="79"/>
                    <a:pt x="1443" y="75"/>
                    <a:pt x="1444" y="72"/>
                  </a:cubicBezTo>
                  <a:cubicBezTo>
                    <a:pt x="1444" y="71"/>
                    <a:pt x="1445" y="69"/>
                    <a:pt x="1445" y="68"/>
                  </a:cubicBezTo>
                  <a:cubicBezTo>
                    <a:pt x="1445" y="64"/>
                    <a:pt x="1448" y="60"/>
                    <a:pt x="1452" y="56"/>
                  </a:cubicBezTo>
                  <a:cubicBezTo>
                    <a:pt x="1456" y="51"/>
                    <a:pt x="1460" y="46"/>
                    <a:pt x="1465" y="38"/>
                  </a:cubicBezTo>
                  <a:cubicBezTo>
                    <a:pt x="1471" y="27"/>
                    <a:pt x="1458" y="12"/>
                    <a:pt x="1446" y="2"/>
                  </a:cubicBezTo>
                  <a:cubicBezTo>
                    <a:pt x="1448" y="0"/>
                    <a:pt x="1448" y="0"/>
                    <a:pt x="1448" y="0"/>
                  </a:cubicBezTo>
                  <a:cubicBezTo>
                    <a:pt x="1439" y="5"/>
                    <a:pt x="1432" y="9"/>
                    <a:pt x="1426" y="9"/>
                  </a:cubicBezTo>
                  <a:cubicBezTo>
                    <a:pt x="1410" y="9"/>
                    <a:pt x="1394" y="44"/>
                    <a:pt x="1391" y="52"/>
                  </a:cubicBezTo>
                  <a:cubicBezTo>
                    <a:pt x="1387" y="61"/>
                    <a:pt x="1376" y="72"/>
                    <a:pt x="1376" y="80"/>
                  </a:cubicBezTo>
                  <a:cubicBezTo>
                    <a:pt x="1376" y="89"/>
                    <a:pt x="1382" y="88"/>
                    <a:pt x="1399" y="81"/>
                  </a:cubicBezTo>
                  <a:cubicBezTo>
                    <a:pt x="1420" y="71"/>
                    <a:pt x="1417" y="111"/>
                    <a:pt x="1422" y="114"/>
                  </a:cubicBezTo>
                  <a:cubicBezTo>
                    <a:pt x="1432" y="117"/>
                    <a:pt x="1432" y="144"/>
                    <a:pt x="1412" y="157"/>
                  </a:cubicBezTo>
                  <a:cubicBezTo>
                    <a:pt x="1392" y="170"/>
                    <a:pt x="1388" y="225"/>
                    <a:pt x="1381" y="238"/>
                  </a:cubicBezTo>
                  <a:cubicBezTo>
                    <a:pt x="1374" y="251"/>
                    <a:pt x="1374" y="255"/>
                    <a:pt x="1375" y="262"/>
                  </a:cubicBezTo>
                  <a:cubicBezTo>
                    <a:pt x="1376" y="268"/>
                    <a:pt x="1376" y="275"/>
                    <a:pt x="1367" y="283"/>
                  </a:cubicBezTo>
                  <a:cubicBezTo>
                    <a:pt x="1358" y="292"/>
                    <a:pt x="1361" y="303"/>
                    <a:pt x="1369" y="308"/>
                  </a:cubicBezTo>
                  <a:cubicBezTo>
                    <a:pt x="1377" y="312"/>
                    <a:pt x="1378" y="318"/>
                    <a:pt x="1376" y="328"/>
                  </a:cubicBezTo>
                  <a:cubicBezTo>
                    <a:pt x="1374" y="339"/>
                    <a:pt x="1363" y="348"/>
                    <a:pt x="1347" y="349"/>
                  </a:cubicBezTo>
                  <a:cubicBezTo>
                    <a:pt x="1330" y="349"/>
                    <a:pt x="1301" y="387"/>
                    <a:pt x="1299" y="394"/>
                  </a:cubicBezTo>
                  <a:cubicBezTo>
                    <a:pt x="1296" y="402"/>
                    <a:pt x="1286" y="402"/>
                    <a:pt x="1281" y="397"/>
                  </a:cubicBezTo>
                  <a:cubicBezTo>
                    <a:pt x="1275" y="392"/>
                    <a:pt x="1251" y="395"/>
                    <a:pt x="1239" y="387"/>
                  </a:cubicBezTo>
                  <a:cubicBezTo>
                    <a:pt x="1226" y="379"/>
                    <a:pt x="1222" y="386"/>
                    <a:pt x="1215" y="402"/>
                  </a:cubicBezTo>
                  <a:cubicBezTo>
                    <a:pt x="1209" y="417"/>
                    <a:pt x="1193" y="469"/>
                    <a:pt x="1194" y="491"/>
                  </a:cubicBezTo>
                  <a:cubicBezTo>
                    <a:pt x="1187" y="499"/>
                    <a:pt x="1185" y="504"/>
                    <a:pt x="1186" y="521"/>
                  </a:cubicBezTo>
                  <a:cubicBezTo>
                    <a:pt x="1187" y="538"/>
                    <a:pt x="1182" y="537"/>
                    <a:pt x="1177" y="541"/>
                  </a:cubicBezTo>
                  <a:cubicBezTo>
                    <a:pt x="1159" y="557"/>
                    <a:pt x="1191" y="580"/>
                    <a:pt x="1196" y="585"/>
                  </a:cubicBezTo>
                  <a:cubicBezTo>
                    <a:pt x="1201" y="591"/>
                    <a:pt x="1207" y="587"/>
                    <a:pt x="1207" y="582"/>
                  </a:cubicBezTo>
                  <a:cubicBezTo>
                    <a:pt x="1208" y="577"/>
                    <a:pt x="1213" y="566"/>
                    <a:pt x="1219" y="566"/>
                  </a:cubicBezTo>
                  <a:cubicBezTo>
                    <a:pt x="1226" y="566"/>
                    <a:pt x="1237" y="566"/>
                    <a:pt x="1252" y="561"/>
                  </a:cubicBezTo>
                  <a:cubicBezTo>
                    <a:pt x="1268" y="555"/>
                    <a:pt x="1282" y="566"/>
                    <a:pt x="1283" y="573"/>
                  </a:cubicBezTo>
                  <a:cubicBezTo>
                    <a:pt x="1285" y="580"/>
                    <a:pt x="1294" y="580"/>
                    <a:pt x="1298" y="571"/>
                  </a:cubicBezTo>
                  <a:cubicBezTo>
                    <a:pt x="1311" y="539"/>
                    <a:pt x="1333" y="532"/>
                    <a:pt x="1343" y="530"/>
                  </a:cubicBezTo>
                  <a:cubicBezTo>
                    <a:pt x="1352" y="529"/>
                    <a:pt x="1363" y="529"/>
                    <a:pt x="1368" y="540"/>
                  </a:cubicBezTo>
                  <a:cubicBezTo>
                    <a:pt x="1372" y="552"/>
                    <a:pt x="1389" y="553"/>
                    <a:pt x="1398" y="557"/>
                  </a:cubicBezTo>
                  <a:cubicBezTo>
                    <a:pt x="1466" y="603"/>
                    <a:pt x="1466" y="628"/>
                    <a:pt x="1466" y="640"/>
                  </a:cubicBezTo>
                  <a:cubicBezTo>
                    <a:pt x="1465" y="651"/>
                    <a:pt x="1431" y="661"/>
                    <a:pt x="1420" y="652"/>
                  </a:cubicBezTo>
                  <a:cubicBezTo>
                    <a:pt x="1408" y="642"/>
                    <a:pt x="1395" y="647"/>
                    <a:pt x="1391" y="650"/>
                  </a:cubicBezTo>
                  <a:cubicBezTo>
                    <a:pt x="1388" y="653"/>
                    <a:pt x="1386" y="658"/>
                    <a:pt x="1374" y="654"/>
                  </a:cubicBezTo>
                  <a:cubicBezTo>
                    <a:pt x="1362" y="651"/>
                    <a:pt x="1346" y="668"/>
                    <a:pt x="1337" y="677"/>
                  </a:cubicBezTo>
                  <a:cubicBezTo>
                    <a:pt x="1329" y="685"/>
                    <a:pt x="1324" y="680"/>
                    <a:pt x="1317" y="673"/>
                  </a:cubicBezTo>
                  <a:cubicBezTo>
                    <a:pt x="1310" y="666"/>
                    <a:pt x="1313" y="688"/>
                    <a:pt x="1312" y="697"/>
                  </a:cubicBezTo>
                  <a:cubicBezTo>
                    <a:pt x="1250" y="690"/>
                    <a:pt x="1244" y="744"/>
                    <a:pt x="1244" y="759"/>
                  </a:cubicBezTo>
                  <a:cubicBezTo>
                    <a:pt x="1244" y="774"/>
                    <a:pt x="1237" y="777"/>
                    <a:pt x="1219" y="790"/>
                  </a:cubicBezTo>
                  <a:cubicBezTo>
                    <a:pt x="1202" y="804"/>
                    <a:pt x="1170" y="806"/>
                    <a:pt x="1158" y="805"/>
                  </a:cubicBezTo>
                  <a:cubicBezTo>
                    <a:pt x="1147" y="803"/>
                    <a:pt x="1146" y="806"/>
                    <a:pt x="1141" y="817"/>
                  </a:cubicBezTo>
                  <a:cubicBezTo>
                    <a:pt x="1127" y="846"/>
                    <a:pt x="1097" y="870"/>
                    <a:pt x="1087" y="877"/>
                  </a:cubicBezTo>
                  <a:cubicBezTo>
                    <a:pt x="1077" y="883"/>
                    <a:pt x="1036" y="880"/>
                    <a:pt x="1022" y="869"/>
                  </a:cubicBezTo>
                  <a:cubicBezTo>
                    <a:pt x="1008" y="858"/>
                    <a:pt x="999" y="856"/>
                    <a:pt x="983" y="854"/>
                  </a:cubicBezTo>
                  <a:cubicBezTo>
                    <a:pt x="966" y="852"/>
                    <a:pt x="953" y="882"/>
                    <a:pt x="953" y="893"/>
                  </a:cubicBezTo>
                  <a:cubicBezTo>
                    <a:pt x="954" y="905"/>
                    <a:pt x="947" y="913"/>
                    <a:pt x="946" y="923"/>
                  </a:cubicBezTo>
                  <a:cubicBezTo>
                    <a:pt x="944" y="933"/>
                    <a:pt x="977" y="962"/>
                    <a:pt x="985" y="976"/>
                  </a:cubicBezTo>
                  <a:cubicBezTo>
                    <a:pt x="994" y="989"/>
                    <a:pt x="963" y="1006"/>
                    <a:pt x="941" y="1015"/>
                  </a:cubicBezTo>
                  <a:cubicBezTo>
                    <a:pt x="920" y="1024"/>
                    <a:pt x="910" y="1046"/>
                    <a:pt x="899" y="1065"/>
                  </a:cubicBezTo>
                  <a:cubicBezTo>
                    <a:pt x="889" y="1084"/>
                    <a:pt x="879" y="1097"/>
                    <a:pt x="865" y="1097"/>
                  </a:cubicBezTo>
                  <a:cubicBezTo>
                    <a:pt x="851" y="1098"/>
                    <a:pt x="834" y="1106"/>
                    <a:pt x="826" y="1116"/>
                  </a:cubicBezTo>
                  <a:cubicBezTo>
                    <a:pt x="819" y="1125"/>
                    <a:pt x="789" y="1125"/>
                    <a:pt x="716" y="1126"/>
                  </a:cubicBezTo>
                  <a:cubicBezTo>
                    <a:pt x="644" y="1127"/>
                    <a:pt x="550" y="1191"/>
                    <a:pt x="536" y="1202"/>
                  </a:cubicBezTo>
                  <a:cubicBezTo>
                    <a:pt x="522" y="1214"/>
                    <a:pt x="516" y="1208"/>
                    <a:pt x="504" y="1206"/>
                  </a:cubicBezTo>
                  <a:cubicBezTo>
                    <a:pt x="492" y="1205"/>
                    <a:pt x="492" y="1192"/>
                    <a:pt x="493" y="1185"/>
                  </a:cubicBezTo>
                  <a:cubicBezTo>
                    <a:pt x="495" y="1177"/>
                    <a:pt x="475" y="1189"/>
                    <a:pt x="438" y="1197"/>
                  </a:cubicBezTo>
                  <a:cubicBezTo>
                    <a:pt x="405" y="1172"/>
                    <a:pt x="368" y="1167"/>
                    <a:pt x="345" y="1163"/>
                  </a:cubicBezTo>
                  <a:cubicBezTo>
                    <a:pt x="321" y="1160"/>
                    <a:pt x="313" y="1150"/>
                    <a:pt x="307" y="1137"/>
                  </a:cubicBezTo>
                  <a:cubicBezTo>
                    <a:pt x="300" y="1124"/>
                    <a:pt x="281" y="1119"/>
                    <a:pt x="259" y="1122"/>
                  </a:cubicBezTo>
                  <a:cubicBezTo>
                    <a:pt x="238" y="1125"/>
                    <a:pt x="220" y="1118"/>
                    <a:pt x="205" y="1112"/>
                  </a:cubicBezTo>
                  <a:cubicBezTo>
                    <a:pt x="190" y="1106"/>
                    <a:pt x="184" y="1110"/>
                    <a:pt x="161" y="1117"/>
                  </a:cubicBezTo>
                  <a:cubicBezTo>
                    <a:pt x="137" y="1124"/>
                    <a:pt x="43" y="1108"/>
                    <a:pt x="17" y="1099"/>
                  </a:cubicBezTo>
                  <a:cubicBezTo>
                    <a:pt x="11" y="1097"/>
                    <a:pt x="5" y="1096"/>
                    <a:pt x="0" y="1095"/>
                  </a:cubicBezTo>
                  <a:cubicBezTo>
                    <a:pt x="4" y="1115"/>
                    <a:pt x="13" y="1142"/>
                    <a:pt x="20" y="1154"/>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2" name="Freeform 21">
              <a:extLst>
                <a:ext uri="{FF2B5EF4-FFF2-40B4-BE49-F238E27FC236}">
                  <a16:creationId xmlns:a16="http://schemas.microsoft.com/office/drawing/2014/main" id="{1E67F29F-04D4-6E42-A029-A4E9B4214F5D}"/>
                </a:ext>
              </a:extLst>
            </p:cNvPr>
            <p:cNvSpPr>
              <a:spLocks/>
            </p:cNvSpPr>
            <p:nvPr/>
          </p:nvSpPr>
          <p:spPr bwMode="auto">
            <a:xfrm>
              <a:off x="5469108" y="2438659"/>
              <a:ext cx="735440" cy="1058872"/>
            </a:xfrm>
            <a:custGeom>
              <a:avLst/>
              <a:gdLst>
                <a:gd name="T0" fmla="*/ 368 w 429"/>
                <a:gd name="T1" fmla="*/ 104 h 618"/>
                <a:gd name="T2" fmla="*/ 301 w 429"/>
                <a:gd name="T3" fmla="*/ 104 h 618"/>
                <a:gd name="T4" fmla="*/ 292 w 429"/>
                <a:gd name="T5" fmla="*/ 51 h 618"/>
                <a:gd name="T6" fmla="*/ 267 w 429"/>
                <a:gd name="T7" fmla="*/ 28 h 618"/>
                <a:gd name="T8" fmla="*/ 229 w 429"/>
                <a:gd name="T9" fmla="*/ 0 h 618"/>
                <a:gd name="T10" fmla="*/ 217 w 429"/>
                <a:gd name="T11" fmla="*/ 18 h 618"/>
                <a:gd name="T12" fmla="*/ 196 w 429"/>
                <a:gd name="T13" fmla="*/ 23 h 618"/>
                <a:gd name="T14" fmla="*/ 170 w 429"/>
                <a:gd name="T15" fmla="*/ 69 h 618"/>
                <a:gd name="T16" fmla="*/ 135 w 429"/>
                <a:gd name="T17" fmla="*/ 88 h 618"/>
                <a:gd name="T18" fmla="*/ 104 w 429"/>
                <a:gd name="T19" fmla="*/ 99 h 618"/>
                <a:gd name="T20" fmla="*/ 82 w 429"/>
                <a:gd name="T21" fmla="*/ 117 h 618"/>
                <a:gd name="T22" fmla="*/ 41 w 429"/>
                <a:gd name="T23" fmla="*/ 67 h 618"/>
                <a:gd name="T24" fmla="*/ 19 w 429"/>
                <a:gd name="T25" fmla="*/ 114 h 618"/>
                <a:gd name="T26" fmla="*/ 4 w 429"/>
                <a:gd name="T27" fmla="*/ 171 h 618"/>
                <a:gd name="T28" fmla="*/ 16 w 429"/>
                <a:gd name="T29" fmla="*/ 187 h 618"/>
                <a:gd name="T30" fmla="*/ 21 w 429"/>
                <a:gd name="T31" fmla="*/ 192 h 618"/>
                <a:gd name="T32" fmla="*/ 53 w 429"/>
                <a:gd name="T33" fmla="*/ 230 h 618"/>
                <a:gd name="T34" fmla="*/ 24 w 429"/>
                <a:gd name="T35" fmla="*/ 253 h 618"/>
                <a:gd name="T36" fmla="*/ 46 w 429"/>
                <a:gd name="T37" fmla="*/ 276 h 618"/>
                <a:gd name="T38" fmla="*/ 58 w 429"/>
                <a:gd name="T39" fmla="*/ 296 h 618"/>
                <a:gd name="T40" fmla="*/ 55 w 429"/>
                <a:gd name="T41" fmla="*/ 352 h 618"/>
                <a:gd name="T42" fmla="*/ 20 w 429"/>
                <a:gd name="T43" fmla="*/ 382 h 618"/>
                <a:gd name="T44" fmla="*/ 33 w 429"/>
                <a:gd name="T45" fmla="*/ 451 h 618"/>
                <a:gd name="T46" fmla="*/ 38 w 429"/>
                <a:gd name="T47" fmla="*/ 552 h 618"/>
                <a:gd name="T48" fmla="*/ 38 w 429"/>
                <a:gd name="T49" fmla="*/ 599 h 618"/>
                <a:gd name="T50" fmla="*/ 81 w 429"/>
                <a:gd name="T51" fmla="*/ 608 h 618"/>
                <a:gd name="T52" fmla="*/ 129 w 429"/>
                <a:gd name="T53" fmla="*/ 616 h 618"/>
                <a:gd name="T54" fmla="*/ 143 w 429"/>
                <a:gd name="T55" fmla="*/ 601 h 618"/>
                <a:gd name="T56" fmla="*/ 164 w 429"/>
                <a:gd name="T57" fmla="*/ 598 h 618"/>
                <a:gd name="T58" fmla="*/ 187 w 429"/>
                <a:gd name="T59" fmla="*/ 508 h 618"/>
                <a:gd name="T60" fmla="*/ 204 w 429"/>
                <a:gd name="T61" fmla="*/ 481 h 618"/>
                <a:gd name="T62" fmla="*/ 252 w 429"/>
                <a:gd name="T63" fmla="*/ 436 h 618"/>
                <a:gd name="T64" fmla="*/ 309 w 429"/>
                <a:gd name="T65" fmla="*/ 387 h 618"/>
                <a:gd name="T66" fmla="*/ 253 w 429"/>
                <a:gd name="T67" fmla="*/ 367 h 618"/>
                <a:gd name="T68" fmla="*/ 235 w 429"/>
                <a:gd name="T69" fmla="*/ 365 h 618"/>
                <a:gd name="T70" fmla="*/ 224 w 429"/>
                <a:gd name="T71" fmla="*/ 324 h 618"/>
                <a:gd name="T72" fmla="*/ 250 w 429"/>
                <a:gd name="T73" fmla="*/ 316 h 618"/>
                <a:gd name="T74" fmla="*/ 227 w 429"/>
                <a:gd name="T75" fmla="*/ 298 h 618"/>
                <a:gd name="T76" fmla="*/ 222 w 429"/>
                <a:gd name="T77" fmla="*/ 299 h 618"/>
                <a:gd name="T78" fmla="*/ 201 w 429"/>
                <a:gd name="T79" fmla="*/ 285 h 618"/>
                <a:gd name="T80" fmla="*/ 179 w 429"/>
                <a:gd name="T81" fmla="*/ 291 h 618"/>
                <a:gd name="T82" fmla="*/ 144 w 429"/>
                <a:gd name="T83" fmla="*/ 299 h 618"/>
                <a:gd name="T84" fmla="*/ 126 w 429"/>
                <a:gd name="T85" fmla="*/ 273 h 618"/>
                <a:gd name="T86" fmla="*/ 122 w 429"/>
                <a:gd name="T87" fmla="*/ 249 h 618"/>
                <a:gd name="T88" fmla="*/ 150 w 429"/>
                <a:gd name="T89" fmla="*/ 222 h 618"/>
                <a:gd name="T90" fmla="*/ 154 w 429"/>
                <a:gd name="T91" fmla="*/ 191 h 618"/>
                <a:gd name="T92" fmla="*/ 174 w 429"/>
                <a:gd name="T93" fmla="*/ 170 h 618"/>
                <a:gd name="T94" fmla="*/ 184 w 429"/>
                <a:gd name="T95" fmla="*/ 153 h 618"/>
                <a:gd name="T96" fmla="*/ 262 w 429"/>
                <a:gd name="T97" fmla="*/ 171 h 618"/>
                <a:gd name="T98" fmla="*/ 252 w 429"/>
                <a:gd name="T99" fmla="*/ 195 h 618"/>
                <a:gd name="T100" fmla="*/ 270 w 429"/>
                <a:gd name="T101" fmla="*/ 243 h 618"/>
                <a:gd name="T102" fmla="*/ 304 w 429"/>
                <a:gd name="T103" fmla="*/ 280 h 618"/>
                <a:gd name="T104" fmla="*/ 374 w 429"/>
                <a:gd name="T105" fmla="*/ 299 h 618"/>
                <a:gd name="T106" fmla="*/ 413 w 429"/>
                <a:gd name="T107" fmla="*/ 194 h 618"/>
                <a:gd name="T108" fmla="*/ 382 w 429"/>
                <a:gd name="T109" fmla="*/ 172 h 618"/>
                <a:gd name="T110" fmla="*/ 344 w 429"/>
                <a:gd name="T111" fmla="*/ 13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618">
                  <a:moveTo>
                    <a:pt x="345" y="134"/>
                  </a:moveTo>
                  <a:cubicBezTo>
                    <a:pt x="345" y="123"/>
                    <a:pt x="349" y="120"/>
                    <a:pt x="357" y="114"/>
                  </a:cubicBezTo>
                  <a:cubicBezTo>
                    <a:pt x="359" y="113"/>
                    <a:pt x="361" y="111"/>
                    <a:pt x="364" y="109"/>
                  </a:cubicBezTo>
                  <a:cubicBezTo>
                    <a:pt x="365" y="107"/>
                    <a:pt x="367" y="106"/>
                    <a:pt x="368" y="104"/>
                  </a:cubicBezTo>
                  <a:cubicBezTo>
                    <a:pt x="352" y="98"/>
                    <a:pt x="328" y="99"/>
                    <a:pt x="322" y="104"/>
                  </a:cubicBezTo>
                  <a:cubicBezTo>
                    <a:pt x="316" y="110"/>
                    <a:pt x="311" y="115"/>
                    <a:pt x="306" y="113"/>
                  </a:cubicBezTo>
                  <a:cubicBezTo>
                    <a:pt x="304" y="113"/>
                    <a:pt x="303" y="111"/>
                    <a:pt x="302" y="108"/>
                  </a:cubicBezTo>
                  <a:cubicBezTo>
                    <a:pt x="301" y="106"/>
                    <a:pt x="301" y="105"/>
                    <a:pt x="301" y="104"/>
                  </a:cubicBezTo>
                  <a:cubicBezTo>
                    <a:pt x="299" y="97"/>
                    <a:pt x="297" y="89"/>
                    <a:pt x="292" y="87"/>
                  </a:cubicBezTo>
                  <a:cubicBezTo>
                    <a:pt x="288" y="86"/>
                    <a:pt x="285" y="82"/>
                    <a:pt x="284" y="78"/>
                  </a:cubicBezTo>
                  <a:cubicBezTo>
                    <a:pt x="283" y="73"/>
                    <a:pt x="285" y="67"/>
                    <a:pt x="288" y="65"/>
                  </a:cubicBezTo>
                  <a:cubicBezTo>
                    <a:pt x="289" y="64"/>
                    <a:pt x="295" y="58"/>
                    <a:pt x="292" y="51"/>
                  </a:cubicBezTo>
                  <a:cubicBezTo>
                    <a:pt x="291" y="50"/>
                    <a:pt x="291" y="49"/>
                    <a:pt x="290" y="48"/>
                  </a:cubicBezTo>
                  <a:cubicBezTo>
                    <a:pt x="288" y="43"/>
                    <a:pt x="286" y="40"/>
                    <a:pt x="278" y="40"/>
                  </a:cubicBezTo>
                  <a:cubicBezTo>
                    <a:pt x="274" y="40"/>
                    <a:pt x="271" y="39"/>
                    <a:pt x="270" y="37"/>
                  </a:cubicBezTo>
                  <a:cubicBezTo>
                    <a:pt x="267" y="35"/>
                    <a:pt x="267" y="31"/>
                    <a:pt x="267" y="28"/>
                  </a:cubicBezTo>
                  <a:cubicBezTo>
                    <a:pt x="268" y="25"/>
                    <a:pt x="268" y="22"/>
                    <a:pt x="267" y="20"/>
                  </a:cubicBezTo>
                  <a:cubicBezTo>
                    <a:pt x="264" y="12"/>
                    <a:pt x="253" y="0"/>
                    <a:pt x="248" y="2"/>
                  </a:cubicBezTo>
                  <a:cubicBezTo>
                    <a:pt x="243" y="4"/>
                    <a:pt x="234" y="5"/>
                    <a:pt x="231" y="3"/>
                  </a:cubicBezTo>
                  <a:cubicBezTo>
                    <a:pt x="230" y="2"/>
                    <a:pt x="229" y="1"/>
                    <a:pt x="229" y="0"/>
                  </a:cubicBezTo>
                  <a:cubicBezTo>
                    <a:pt x="229" y="0"/>
                    <a:pt x="229" y="0"/>
                    <a:pt x="229" y="0"/>
                  </a:cubicBezTo>
                  <a:cubicBezTo>
                    <a:pt x="228" y="1"/>
                    <a:pt x="227" y="3"/>
                    <a:pt x="227" y="7"/>
                  </a:cubicBezTo>
                  <a:cubicBezTo>
                    <a:pt x="227" y="14"/>
                    <a:pt x="227" y="18"/>
                    <a:pt x="224" y="19"/>
                  </a:cubicBezTo>
                  <a:cubicBezTo>
                    <a:pt x="222" y="21"/>
                    <a:pt x="220" y="20"/>
                    <a:pt x="217" y="18"/>
                  </a:cubicBezTo>
                  <a:cubicBezTo>
                    <a:pt x="217" y="18"/>
                    <a:pt x="217" y="18"/>
                    <a:pt x="217" y="18"/>
                  </a:cubicBezTo>
                  <a:cubicBezTo>
                    <a:pt x="216" y="18"/>
                    <a:pt x="216" y="18"/>
                    <a:pt x="216" y="18"/>
                  </a:cubicBezTo>
                  <a:cubicBezTo>
                    <a:pt x="209" y="14"/>
                    <a:pt x="202" y="12"/>
                    <a:pt x="196" y="22"/>
                  </a:cubicBezTo>
                  <a:cubicBezTo>
                    <a:pt x="196" y="23"/>
                    <a:pt x="196" y="23"/>
                    <a:pt x="196" y="23"/>
                  </a:cubicBezTo>
                  <a:cubicBezTo>
                    <a:pt x="190" y="33"/>
                    <a:pt x="190" y="33"/>
                    <a:pt x="193" y="39"/>
                  </a:cubicBezTo>
                  <a:cubicBezTo>
                    <a:pt x="193" y="39"/>
                    <a:pt x="193" y="39"/>
                    <a:pt x="193" y="39"/>
                  </a:cubicBezTo>
                  <a:cubicBezTo>
                    <a:pt x="199" y="53"/>
                    <a:pt x="197" y="64"/>
                    <a:pt x="189" y="68"/>
                  </a:cubicBezTo>
                  <a:cubicBezTo>
                    <a:pt x="184" y="71"/>
                    <a:pt x="176" y="70"/>
                    <a:pt x="170" y="69"/>
                  </a:cubicBezTo>
                  <a:cubicBezTo>
                    <a:pt x="166" y="68"/>
                    <a:pt x="161" y="67"/>
                    <a:pt x="160" y="68"/>
                  </a:cubicBezTo>
                  <a:cubicBezTo>
                    <a:pt x="159" y="70"/>
                    <a:pt x="159" y="72"/>
                    <a:pt x="158" y="74"/>
                  </a:cubicBezTo>
                  <a:cubicBezTo>
                    <a:pt x="156" y="81"/>
                    <a:pt x="154" y="90"/>
                    <a:pt x="146" y="92"/>
                  </a:cubicBezTo>
                  <a:cubicBezTo>
                    <a:pt x="142" y="92"/>
                    <a:pt x="138" y="91"/>
                    <a:pt x="135" y="88"/>
                  </a:cubicBezTo>
                  <a:cubicBezTo>
                    <a:pt x="131" y="86"/>
                    <a:pt x="129" y="82"/>
                    <a:pt x="128" y="79"/>
                  </a:cubicBezTo>
                  <a:cubicBezTo>
                    <a:pt x="127" y="80"/>
                    <a:pt x="125" y="82"/>
                    <a:pt x="122" y="84"/>
                  </a:cubicBezTo>
                  <a:cubicBezTo>
                    <a:pt x="120" y="86"/>
                    <a:pt x="118" y="89"/>
                    <a:pt x="115" y="91"/>
                  </a:cubicBezTo>
                  <a:cubicBezTo>
                    <a:pt x="112" y="95"/>
                    <a:pt x="108" y="97"/>
                    <a:pt x="104" y="99"/>
                  </a:cubicBezTo>
                  <a:cubicBezTo>
                    <a:pt x="97" y="104"/>
                    <a:pt x="93" y="107"/>
                    <a:pt x="93" y="113"/>
                  </a:cubicBezTo>
                  <a:cubicBezTo>
                    <a:pt x="93" y="116"/>
                    <a:pt x="93" y="116"/>
                    <a:pt x="93" y="116"/>
                  </a:cubicBezTo>
                  <a:cubicBezTo>
                    <a:pt x="90" y="116"/>
                    <a:pt x="90" y="116"/>
                    <a:pt x="90" y="116"/>
                  </a:cubicBezTo>
                  <a:cubicBezTo>
                    <a:pt x="87" y="116"/>
                    <a:pt x="84" y="116"/>
                    <a:pt x="82" y="117"/>
                  </a:cubicBezTo>
                  <a:cubicBezTo>
                    <a:pt x="72" y="118"/>
                    <a:pt x="66" y="118"/>
                    <a:pt x="62" y="115"/>
                  </a:cubicBezTo>
                  <a:cubicBezTo>
                    <a:pt x="60" y="112"/>
                    <a:pt x="61" y="109"/>
                    <a:pt x="61" y="106"/>
                  </a:cubicBezTo>
                  <a:cubicBezTo>
                    <a:pt x="64" y="95"/>
                    <a:pt x="60" y="81"/>
                    <a:pt x="55" y="73"/>
                  </a:cubicBezTo>
                  <a:cubicBezTo>
                    <a:pt x="52" y="69"/>
                    <a:pt x="45" y="66"/>
                    <a:pt x="41" y="67"/>
                  </a:cubicBezTo>
                  <a:cubicBezTo>
                    <a:pt x="40" y="68"/>
                    <a:pt x="39" y="68"/>
                    <a:pt x="39" y="70"/>
                  </a:cubicBezTo>
                  <a:cubicBezTo>
                    <a:pt x="37" y="80"/>
                    <a:pt x="31" y="90"/>
                    <a:pt x="24" y="94"/>
                  </a:cubicBezTo>
                  <a:cubicBezTo>
                    <a:pt x="21" y="96"/>
                    <a:pt x="20" y="100"/>
                    <a:pt x="20" y="107"/>
                  </a:cubicBezTo>
                  <a:cubicBezTo>
                    <a:pt x="20" y="109"/>
                    <a:pt x="20" y="111"/>
                    <a:pt x="19" y="114"/>
                  </a:cubicBezTo>
                  <a:cubicBezTo>
                    <a:pt x="18" y="123"/>
                    <a:pt x="17" y="131"/>
                    <a:pt x="8" y="135"/>
                  </a:cubicBezTo>
                  <a:cubicBezTo>
                    <a:pt x="6" y="136"/>
                    <a:pt x="0" y="139"/>
                    <a:pt x="6" y="151"/>
                  </a:cubicBezTo>
                  <a:cubicBezTo>
                    <a:pt x="10" y="159"/>
                    <a:pt x="10" y="164"/>
                    <a:pt x="9" y="167"/>
                  </a:cubicBezTo>
                  <a:cubicBezTo>
                    <a:pt x="8" y="168"/>
                    <a:pt x="7" y="170"/>
                    <a:pt x="4" y="171"/>
                  </a:cubicBezTo>
                  <a:cubicBezTo>
                    <a:pt x="3" y="171"/>
                    <a:pt x="3" y="171"/>
                    <a:pt x="3" y="172"/>
                  </a:cubicBezTo>
                  <a:cubicBezTo>
                    <a:pt x="2" y="173"/>
                    <a:pt x="4" y="177"/>
                    <a:pt x="12" y="184"/>
                  </a:cubicBezTo>
                  <a:cubicBezTo>
                    <a:pt x="14" y="185"/>
                    <a:pt x="15" y="186"/>
                    <a:pt x="16" y="187"/>
                  </a:cubicBezTo>
                  <a:cubicBezTo>
                    <a:pt x="16" y="187"/>
                    <a:pt x="16" y="187"/>
                    <a:pt x="16" y="187"/>
                  </a:cubicBezTo>
                  <a:cubicBezTo>
                    <a:pt x="20" y="192"/>
                    <a:pt x="20" y="192"/>
                    <a:pt x="20" y="192"/>
                  </a:cubicBezTo>
                  <a:cubicBezTo>
                    <a:pt x="21" y="192"/>
                    <a:pt x="21" y="192"/>
                    <a:pt x="21" y="192"/>
                  </a:cubicBezTo>
                  <a:cubicBezTo>
                    <a:pt x="21" y="192"/>
                    <a:pt x="21" y="192"/>
                    <a:pt x="21" y="192"/>
                  </a:cubicBezTo>
                  <a:cubicBezTo>
                    <a:pt x="21" y="192"/>
                    <a:pt x="21" y="192"/>
                    <a:pt x="21" y="192"/>
                  </a:cubicBezTo>
                  <a:cubicBezTo>
                    <a:pt x="27" y="199"/>
                    <a:pt x="30" y="205"/>
                    <a:pt x="30" y="210"/>
                  </a:cubicBezTo>
                  <a:cubicBezTo>
                    <a:pt x="30" y="214"/>
                    <a:pt x="39" y="225"/>
                    <a:pt x="51" y="226"/>
                  </a:cubicBezTo>
                  <a:cubicBezTo>
                    <a:pt x="56" y="226"/>
                    <a:pt x="56" y="226"/>
                    <a:pt x="56" y="226"/>
                  </a:cubicBezTo>
                  <a:cubicBezTo>
                    <a:pt x="53" y="230"/>
                    <a:pt x="53" y="230"/>
                    <a:pt x="53" y="230"/>
                  </a:cubicBezTo>
                  <a:cubicBezTo>
                    <a:pt x="48" y="235"/>
                    <a:pt x="46" y="239"/>
                    <a:pt x="45" y="241"/>
                  </a:cubicBezTo>
                  <a:cubicBezTo>
                    <a:pt x="44" y="243"/>
                    <a:pt x="43" y="245"/>
                    <a:pt x="41" y="247"/>
                  </a:cubicBezTo>
                  <a:cubicBezTo>
                    <a:pt x="39" y="249"/>
                    <a:pt x="36" y="249"/>
                    <a:pt x="32" y="249"/>
                  </a:cubicBezTo>
                  <a:cubicBezTo>
                    <a:pt x="27" y="250"/>
                    <a:pt x="24" y="250"/>
                    <a:pt x="24" y="253"/>
                  </a:cubicBezTo>
                  <a:cubicBezTo>
                    <a:pt x="24" y="257"/>
                    <a:pt x="21" y="260"/>
                    <a:pt x="19" y="262"/>
                  </a:cubicBezTo>
                  <a:cubicBezTo>
                    <a:pt x="18" y="263"/>
                    <a:pt x="17" y="264"/>
                    <a:pt x="17" y="265"/>
                  </a:cubicBezTo>
                  <a:cubicBezTo>
                    <a:pt x="17" y="265"/>
                    <a:pt x="17" y="266"/>
                    <a:pt x="19" y="267"/>
                  </a:cubicBezTo>
                  <a:cubicBezTo>
                    <a:pt x="27" y="274"/>
                    <a:pt x="35" y="276"/>
                    <a:pt x="46" y="276"/>
                  </a:cubicBezTo>
                  <a:cubicBezTo>
                    <a:pt x="50" y="276"/>
                    <a:pt x="53" y="276"/>
                    <a:pt x="55" y="279"/>
                  </a:cubicBezTo>
                  <a:cubicBezTo>
                    <a:pt x="56" y="281"/>
                    <a:pt x="55" y="283"/>
                    <a:pt x="55" y="285"/>
                  </a:cubicBezTo>
                  <a:cubicBezTo>
                    <a:pt x="54" y="287"/>
                    <a:pt x="54" y="288"/>
                    <a:pt x="53" y="289"/>
                  </a:cubicBezTo>
                  <a:cubicBezTo>
                    <a:pt x="53" y="291"/>
                    <a:pt x="55" y="293"/>
                    <a:pt x="58" y="296"/>
                  </a:cubicBezTo>
                  <a:cubicBezTo>
                    <a:pt x="61" y="298"/>
                    <a:pt x="65" y="301"/>
                    <a:pt x="65" y="306"/>
                  </a:cubicBezTo>
                  <a:cubicBezTo>
                    <a:pt x="65" y="313"/>
                    <a:pt x="63" y="319"/>
                    <a:pt x="58" y="328"/>
                  </a:cubicBezTo>
                  <a:cubicBezTo>
                    <a:pt x="57" y="331"/>
                    <a:pt x="57" y="335"/>
                    <a:pt x="57" y="339"/>
                  </a:cubicBezTo>
                  <a:cubicBezTo>
                    <a:pt x="58" y="344"/>
                    <a:pt x="58" y="349"/>
                    <a:pt x="55" y="352"/>
                  </a:cubicBezTo>
                  <a:cubicBezTo>
                    <a:pt x="54" y="353"/>
                    <a:pt x="52" y="354"/>
                    <a:pt x="49" y="354"/>
                  </a:cubicBezTo>
                  <a:cubicBezTo>
                    <a:pt x="44" y="354"/>
                    <a:pt x="41" y="354"/>
                    <a:pt x="38" y="353"/>
                  </a:cubicBezTo>
                  <a:cubicBezTo>
                    <a:pt x="33" y="352"/>
                    <a:pt x="31" y="352"/>
                    <a:pt x="26" y="355"/>
                  </a:cubicBezTo>
                  <a:cubicBezTo>
                    <a:pt x="19" y="360"/>
                    <a:pt x="18" y="373"/>
                    <a:pt x="20" y="382"/>
                  </a:cubicBezTo>
                  <a:cubicBezTo>
                    <a:pt x="22" y="392"/>
                    <a:pt x="16" y="409"/>
                    <a:pt x="8" y="418"/>
                  </a:cubicBezTo>
                  <a:cubicBezTo>
                    <a:pt x="7" y="420"/>
                    <a:pt x="6" y="422"/>
                    <a:pt x="7" y="425"/>
                  </a:cubicBezTo>
                  <a:cubicBezTo>
                    <a:pt x="9" y="429"/>
                    <a:pt x="13" y="432"/>
                    <a:pt x="15" y="432"/>
                  </a:cubicBezTo>
                  <a:cubicBezTo>
                    <a:pt x="19" y="433"/>
                    <a:pt x="33" y="442"/>
                    <a:pt x="33" y="451"/>
                  </a:cubicBezTo>
                  <a:cubicBezTo>
                    <a:pt x="33" y="461"/>
                    <a:pt x="36" y="465"/>
                    <a:pt x="43" y="468"/>
                  </a:cubicBezTo>
                  <a:cubicBezTo>
                    <a:pt x="48" y="469"/>
                    <a:pt x="51" y="473"/>
                    <a:pt x="53" y="478"/>
                  </a:cubicBezTo>
                  <a:cubicBezTo>
                    <a:pt x="56" y="486"/>
                    <a:pt x="55" y="496"/>
                    <a:pt x="50" y="503"/>
                  </a:cubicBezTo>
                  <a:cubicBezTo>
                    <a:pt x="42" y="515"/>
                    <a:pt x="38" y="532"/>
                    <a:pt x="38" y="552"/>
                  </a:cubicBezTo>
                  <a:cubicBezTo>
                    <a:pt x="38" y="562"/>
                    <a:pt x="25" y="569"/>
                    <a:pt x="16" y="571"/>
                  </a:cubicBezTo>
                  <a:cubicBezTo>
                    <a:pt x="22" y="581"/>
                    <a:pt x="25" y="587"/>
                    <a:pt x="25" y="591"/>
                  </a:cubicBezTo>
                  <a:cubicBezTo>
                    <a:pt x="25" y="591"/>
                    <a:pt x="26" y="591"/>
                    <a:pt x="26" y="591"/>
                  </a:cubicBezTo>
                  <a:cubicBezTo>
                    <a:pt x="27" y="593"/>
                    <a:pt x="32" y="597"/>
                    <a:pt x="38" y="599"/>
                  </a:cubicBezTo>
                  <a:cubicBezTo>
                    <a:pt x="38" y="599"/>
                    <a:pt x="38" y="599"/>
                    <a:pt x="38" y="599"/>
                  </a:cubicBezTo>
                  <a:cubicBezTo>
                    <a:pt x="43" y="601"/>
                    <a:pt x="45" y="601"/>
                    <a:pt x="46" y="600"/>
                  </a:cubicBezTo>
                  <a:cubicBezTo>
                    <a:pt x="53" y="598"/>
                    <a:pt x="67" y="601"/>
                    <a:pt x="77" y="606"/>
                  </a:cubicBezTo>
                  <a:cubicBezTo>
                    <a:pt x="81" y="608"/>
                    <a:pt x="81" y="608"/>
                    <a:pt x="81" y="608"/>
                  </a:cubicBezTo>
                  <a:cubicBezTo>
                    <a:pt x="89" y="611"/>
                    <a:pt x="101" y="617"/>
                    <a:pt x="106" y="614"/>
                  </a:cubicBezTo>
                  <a:cubicBezTo>
                    <a:pt x="112" y="610"/>
                    <a:pt x="118" y="607"/>
                    <a:pt x="122" y="608"/>
                  </a:cubicBezTo>
                  <a:cubicBezTo>
                    <a:pt x="125" y="609"/>
                    <a:pt x="126" y="610"/>
                    <a:pt x="128" y="613"/>
                  </a:cubicBezTo>
                  <a:cubicBezTo>
                    <a:pt x="128" y="614"/>
                    <a:pt x="129" y="615"/>
                    <a:pt x="129" y="616"/>
                  </a:cubicBezTo>
                  <a:cubicBezTo>
                    <a:pt x="129" y="617"/>
                    <a:pt x="130" y="618"/>
                    <a:pt x="130" y="618"/>
                  </a:cubicBezTo>
                  <a:cubicBezTo>
                    <a:pt x="130" y="618"/>
                    <a:pt x="131" y="617"/>
                    <a:pt x="132" y="616"/>
                  </a:cubicBezTo>
                  <a:cubicBezTo>
                    <a:pt x="134" y="614"/>
                    <a:pt x="135" y="611"/>
                    <a:pt x="136" y="609"/>
                  </a:cubicBezTo>
                  <a:cubicBezTo>
                    <a:pt x="138" y="605"/>
                    <a:pt x="140" y="601"/>
                    <a:pt x="143" y="601"/>
                  </a:cubicBezTo>
                  <a:cubicBezTo>
                    <a:pt x="145" y="600"/>
                    <a:pt x="147" y="601"/>
                    <a:pt x="150" y="603"/>
                  </a:cubicBezTo>
                  <a:cubicBezTo>
                    <a:pt x="154" y="606"/>
                    <a:pt x="161" y="612"/>
                    <a:pt x="168" y="612"/>
                  </a:cubicBezTo>
                  <a:cubicBezTo>
                    <a:pt x="169" y="607"/>
                    <a:pt x="168" y="602"/>
                    <a:pt x="165" y="599"/>
                  </a:cubicBezTo>
                  <a:cubicBezTo>
                    <a:pt x="164" y="598"/>
                    <a:pt x="164" y="598"/>
                    <a:pt x="164" y="598"/>
                  </a:cubicBezTo>
                  <a:cubicBezTo>
                    <a:pt x="157" y="592"/>
                    <a:pt x="143" y="581"/>
                    <a:pt x="151" y="565"/>
                  </a:cubicBezTo>
                  <a:cubicBezTo>
                    <a:pt x="158" y="551"/>
                    <a:pt x="176" y="539"/>
                    <a:pt x="179" y="536"/>
                  </a:cubicBezTo>
                  <a:cubicBezTo>
                    <a:pt x="180" y="534"/>
                    <a:pt x="183" y="525"/>
                    <a:pt x="183" y="517"/>
                  </a:cubicBezTo>
                  <a:cubicBezTo>
                    <a:pt x="182" y="512"/>
                    <a:pt x="184" y="509"/>
                    <a:pt x="187" y="508"/>
                  </a:cubicBezTo>
                  <a:cubicBezTo>
                    <a:pt x="188" y="506"/>
                    <a:pt x="189" y="506"/>
                    <a:pt x="189" y="502"/>
                  </a:cubicBezTo>
                  <a:cubicBezTo>
                    <a:pt x="189" y="494"/>
                    <a:pt x="192" y="492"/>
                    <a:pt x="195" y="490"/>
                  </a:cubicBezTo>
                  <a:cubicBezTo>
                    <a:pt x="197" y="489"/>
                    <a:pt x="198" y="489"/>
                    <a:pt x="199" y="488"/>
                  </a:cubicBezTo>
                  <a:cubicBezTo>
                    <a:pt x="200" y="487"/>
                    <a:pt x="202" y="484"/>
                    <a:pt x="204" y="481"/>
                  </a:cubicBezTo>
                  <a:cubicBezTo>
                    <a:pt x="208" y="474"/>
                    <a:pt x="213" y="466"/>
                    <a:pt x="219" y="469"/>
                  </a:cubicBezTo>
                  <a:cubicBezTo>
                    <a:pt x="221" y="471"/>
                    <a:pt x="224" y="471"/>
                    <a:pt x="226" y="469"/>
                  </a:cubicBezTo>
                  <a:cubicBezTo>
                    <a:pt x="229" y="468"/>
                    <a:pt x="230" y="465"/>
                    <a:pt x="230" y="462"/>
                  </a:cubicBezTo>
                  <a:cubicBezTo>
                    <a:pt x="230" y="452"/>
                    <a:pt x="239" y="436"/>
                    <a:pt x="252" y="436"/>
                  </a:cubicBezTo>
                  <a:cubicBezTo>
                    <a:pt x="272" y="436"/>
                    <a:pt x="287" y="433"/>
                    <a:pt x="289" y="429"/>
                  </a:cubicBezTo>
                  <a:cubicBezTo>
                    <a:pt x="289" y="427"/>
                    <a:pt x="290" y="425"/>
                    <a:pt x="290" y="423"/>
                  </a:cubicBezTo>
                  <a:cubicBezTo>
                    <a:pt x="292" y="417"/>
                    <a:pt x="294" y="409"/>
                    <a:pt x="303" y="407"/>
                  </a:cubicBezTo>
                  <a:cubicBezTo>
                    <a:pt x="308" y="406"/>
                    <a:pt x="309" y="397"/>
                    <a:pt x="309" y="387"/>
                  </a:cubicBezTo>
                  <a:cubicBezTo>
                    <a:pt x="306" y="386"/>
                    <a:pt x="304" y="384"/>
                    <a:pt x="301" y="382"/>
                  </a:cubicBezTo>
                  <a:cubicBezTo>
                    <a:pt x="296" y="378"/>
                    <a:pt x="290" y="373"/>
                    <a:pt x="286" y="367"/>
                  </a:cubicBezTo>
                  <a:cubicBezTo>
                    <a:pt x="283" y="367"/>
                    <a:pt x="283" y="367"/>
                    <a:pt x="283" y="367"/>
                  </a:cubicBezTo>
                  <a:cubicBezTo>
                    <a:pt x="269" y="370"/>
                    <a:pt x="258" y="372"/>
                    <a:pt x="253" y="367"/>
                  </a:cubicBezTo>
                  <a:cubicBezTo>
                    <a:pt x="251" y="365"/>
                    <a:pt x="250" y="363"/>
                    <a:pt x="248" y="360"/>
                  </a:cubicBezTo>
                  <a:cubicBezTo>
                    <a:pt x="247" y="359"/>
                    <a:pt x="245" y="356"/>
                    <a:pt x="245" y="356"/>
                  </a:cubicBezTo>
                  <a:cubicBezTo>
                    <a:pt x="244" y="356"/>
                    <a:pt x="244" y="356"/>
                    <a:pt x="243" y="358"/>
                  </a:cubicBezTo>
                  <a:cubicBezTo>
                    <a:pt x="241" y="361"/>
                    <a:pt x="239" y="364"/>
                    <a:pt x="235" y="365"/>
                  </a:cubicBezTo>
                  <a:cubicBezTo>
                    <a:pt x="232" y="365"/>
                    <a:pt x="229" y="361"/>
                    <a:pt x="226" y="357"/>
                  </a:cubicBezTo>
                  <a:cubicBezTo>
                    <a:pt x="226" y="356"/>
                    <a:pt x="225" y="356"/>
                    <a:pt x="224" y="355"/>
                  </a:cubicBezTo>
                  <a:cubicBezTo>
                    <a:pt x="221" y="350"/>
                    <a:pt x="212" y="339"/>
                    <a:pt x="220" y="332"/>
                  </a:cubicBezTo>
                  <a:cubicBezTo>
                    <a:pt x="222" y="331"/>
                    <a:pt x="223" y="327"/>
                    <a:pt x="224" y="324"/>
                  </a:cubicBezTo>
                  <a:cubicBezTo>
                    <a:pt x="226" y="320"/>
                    <a:pt x="227" y="316"/>
                    <a:pt x="230" y="315"/>
                  </a:cubicBezTo>
                  <a:cubicBezTo>
                    <a:pt x="233" y="314"/>
                    <a:pt x="236" y="317"/>
                    <a:pt x="237" y="318"/>
                  </a:cubicBezTo>
                  <a:cubicBezTo>
                    <a:pt x="241" y="322"/>
                    <a:pt x="245" y="323"/>
                    <a:pt x="248" y="322"/>
                  </a:cubicBezTo>
                  <a:cubicBezTo>
                    <a:pt x="250" y="321"/>
                    <a:pt x="250" y="318"/>
                    <a:pt x="250" y="316"/>
                  </a:cubicBezTo>
                  <a:cubicBezTo>
                    <a:pt x="249" y="308"/>
                    <a:pt x="244" y="298"/>
                    <a:pt x="238" y="295"/>
                  </a:cubicBezTo>
                  <a:cubicBezTo>
                    <a:pt x="237" y="294"/>
                    <a:pt x="236" y="294"/>
                    <a:pt x="234" y="295"/>
                  </a:cubicBezTo>
                  <a:cubicBezTo>
                    <a:pt x="233" y="296"/>
                    <a:pt x="231" y="296"/>
                    <a:pt x="230" y="297"/>
                  </a:cubicBezTo>
                  <a:cubicBezTo>
                    <a:pt x="229" y="297"/>
                    <a:pt x="228" y="298"/>
                    <a:pt x="227" y="298"/>
                  </a:cubicBezTo>
                  <a:cubicBezTo>
                    <a:pt x="227" y="299"/>
                    <a:pt x="227" y="299"/>
                    <a:pt x="227" y="299"/>
                  </a:cubicBezTo>
                  <a:cubicBezTo>
                    <a:pt x="225" y="299"/>
                    <a:pt x="225" y="299"/>
                    <a:pt x="225" y="299"/>
                  </a:cubicBezTo>
                  <a:cubicBezTo>
                    <a:pt x="222" y="300"/>
                    <a:pt x="222" y="300"/>
                    <a:pt x="222" y="300"/>
                  </a:cubicBezTo>
                  <a:cubicBezTo>
                    <a:pt x="222" y="299"/>
                    <a:pt x="222" y="299"/>
                    <a:pt x="222" y="299"/>
                  </a:cubicBezTo>
                  <a:cubicBezTo>
                    <a:pt x="222" y="299"/>
                    <a:pt x="222" y="299"/>
                    <a:pt x="221" y="298"/>
                  </a:cubicBezTo>
                  <a:cubicBezTo>
                    <a:pt x="219" y="297"/>
                    <a:pt x="219" y="294"/>
                    <a:pt x="218" y="291"/>
                  </a:cubicBezTo>
                  <a:cubicBezTo>
                    <a:pt x="217" y="287"/>
                    <a:pt x="215" y="284"/>
                    <a:pt x="211" y="283"/>
                  </a:cubicBezTo>
                  <a:cubicBezTo>
                    <a:pt x="207" y="282"/>
                    <a:pt x="203" y="282"/>
                    <a:pt x="201" y="285"/>
                  </a:cubicBezTo>
                  <a:cubicBezTo>
                    <a:pt x="199" y="287"/>
                    <a:pt x="200" y="289"/>
                    <a:pt x="201" y="292"/>
                  </a:cubicBezTo>
                  <a:cubicBezTo>
                    <a:pt x="202" y="294"/>
                    <a:pt x="203" y="297"/>
                    <a:pt x="201" y="299"/>
                  </a:cubicBezTo>
                  <a:cubicBezTo>
                    <a:pt x="200" y="301"/>
                    <a:pt x="198" y="301"/>
                    <a:pt x="197" y="301"/>
                  </a:cubicBezTo>
                  <a:cubicBezTo>
                    <a:pt x="188" y="302"/>
                    <a:pt x="181" y="293"/>
                    <a:pt x="179" y="291"/>
                  </a:cubicBezTo>
                  <a:cubicBezTo>
                    <a:pt x="178" y="291"/>
                    <a:pt x="176" y="290"/>
                    <a:pt x="172" y="291"/>
                  </a:cubicBezTo>
                  <a:cubicBezTo>
                    <a:pt x="170" y="291"/>
                    <a:pt x="167" y="293"/>
                    <a:pt x="165" y="297"/>
                  </a:cubicBezTo>
                  <a:cubicBezTo>
                    <a:pt x="163" y="301"/>
                    <a:pt x="159" y="304"/>
                    <a:pt x="155" y="304"/>
                  </a:cubicBezTo>
                  <a:cubicBezTo>
                    <a:pt x="151" y="304"/>
                    <a:pt x="146" y="302"/>
                    <a:pt x="144" y="299"/>
                  </a:cubicBezTo>
                  <a:cubicBezTo>
                    <a:pt x="143" y="296"/>
                    <a:pt x="135" y="296"/>
                    <a:pt x="129" y="296"/>
                  </a:cubicBezTo>
                  <a:cubicBezTo>
                    <a:pt x="125" y="296"/>
                    <a:pt x="121" y="293"/>
                    <a:pt x="119" y="290"/>
                  </a:cubicBezTo>
                  <a:cubicBezTo>
                    <a:pt x="118" y="285"/>
                    <a:pt x="119" y="281"/>
                    <a:pt x="123" y="277"/>
                  </a:cubicBezTo>
                  <a:cubicBezTo>
                    <a:pt x="125" y="275"/>
                    <a:pt x="126" y="274"/>
                    <a:pt x="126" y="273"/>
                  </a:cubicBezTo>
                  <a:cubicBezTo>
                    <a:pt x="126" y="271"/>
                    <a:pt x="124" y="269"/>
                    <a:pt x="122" y="267"/>
                  </a:cubicBezTo>
                  <a:cubicBezTo>
                    <a:pt x="122" y="266"/>
                    <a:pt x="122" y="266"/>
                    <a:pt x="122" y="266"/>
                  </a:cubicBezTo>
                  <a:cubicBezTo>
                    <a:pt x="119" y="264"/>
                    <a:pt x="117" y="261"/>
                    <a:pt x="117" y="258"/>
                  </a:cubicBezTo>
                  <a:cubicBezTo>
                    <a:pt x="117" y="255"/>
                    <a:pt x="119" y="252"/>
                    <a:pt x="122" y="249"/>
                  </a:cubicBezTo>
                  <a:cubicBezTo>
                    <a:pt x="123" y="248"/>
                    <a:pt x="125" y="246"/>
                    <a:pt x="126" y="245"/>
                  </a:cubicBezTo>
                  <a:cubicBezTo>
                    <a:pt x="130" y="241"/>
                    <a:pt x="134" y="238"/>
                    <a:pt x="139" y="239"/>
                  </a:cubicBezTo>
                  <a:cubicBezTo>
                    <a:pt x="142" y="240"/>
                    <a:pt x="146" y="236"/>
                    <a:pt x="148" y="231"/>
                  </a:cubicBezTo>
                  <a:cubicBezTo>
                    <a:pt x="150" y="228"/>
                    <a:pt x="151" y="224"/>
                    <a:pt x="150" y="222"/>
                  </a:cubicBezTo>
                  <a:cubicBezTo>
                    <a:pt x="150" y="220"/>
                    <a:pt x="148" y="220"/>
                    <a:pt x="146" y="219"/>
                  </a:cubicBezTo>
                  <a:cubicBezTo>
                    <a:pt x="141" y="218"/>
                    <a:pt x="139" y="215"/>
                    <a:pt x="139" y="214"/>
                  </a:cubicBezTo>
                  <a:cubicBezTo>
                    <a:pt x="138" y="209"/>
                    <a:pt x="141" y="204"/>
                    <a:pt x="148" y="199"/>
                  </a:cubicBezTo>
                  <a:cubicBezTo>
                    <a:pt x="151" y="197"/>
                    <a:pt x="152" y="194"/>
                    <a:pt x="154" y="191"/>
                  </a:cubicBezTo>
                  <a:cubicBezTo>
                    <a:pt x="155" y="188"/>
                    <a:pt x="157" y="183"/>
                    <a:pt x="165" y="181"/>
                  </a:cubicBezTo>
                  <a:cubicBezTo>
                    <a:pt x="171" y="179"/>
                    <a:pt x="173" y="175"/>
                    <a:pt x="174" y="173"/>
                  </a:cubicBezTo>
                  <a:cubicBezTo>
                    <a:pt x="175" y="171"/>
                    <a:pt x="174" y="170"/>
                    <a:pt x="174" y="170"/>
                  </a:cubicBezTo>
                  <a:cubicBezTo>
                    <a:pt x="174" y="170"/>
                    <a:pt x="174" y="170"/>
                    <a:pt x="174" y="170"/>
                  </a:cubicBezTo>
                  <a:cubicBezTo>
                    <a:pt x="172" y="169"/>
                    <a:pt x="172" y="168"/>
                    <a:pt x="172" y="167"/>
                  </a:cubicBezTo>
                  <a:cubicBezTo>
                    <a:pt x="172" y="165"/>
                    <a:pt x="174" y="163"/>
                    <a:pt x="176" y="161"/>
                  </a:cubicBezTo>
                  <a:cubicBezTo>
                    <a:pt x="178" y="160"/>
                    <a:pt x="180" y="158"/>
                    <a:pt x="182" y="156"/>
                  </a:cubicBezTo>
                  <a:cubicBezTo>
                    <a:pt x="183" y="155"/>
                    <a:pt x="184" y="154"/>
                    <a:pt x="184" y="153"/>
                  </a:cubicBezTo>
                  <a:cubicBezTo>
                    <a:pt x="186" y="151"/>
                    <a:pt x="188" y="149"/>
                    <a:pt x="190" y="149"/>
                  </a:cubicBezTo>
                  <a:cubicBezTo>
                    <a:pt x="193" y="149"/>
                    <a:pt x="194" y="152"/>
                    <a:pt x="195" y="154"/>
                  </a:cubicBezTo>
                  <a:cubicBezTo>
                    <a:pt x="198" y="161"/>
                    <a:pt x="207" y="172"/>
                    <a:pt x="224" y="172"/>
                  </a:cubicBezTo>
                  <a:cubicBezTo>
                    <a:pt x="243" y="172"/>
                    <a:pt x="253" y="172"/>
                    <a:pt x="262" y="171"/>
                  </a:cubicBezTo>
                  <a:cubicBezTo>
                    <a:pt x="270" y="171"/>
                    <a:pt x="270" y="171"/>
                    <a:pt x="270" y="171"/>
                  </a:cubicBezTo>
                  <a:cubicBezTo>
                    <a:pt x="263" y="176"/>
                    <a:pt x="263" y="176"/>
                    <a:pt x="263" y="176"/>
                  </a:cubicBezTo>
                  <a:cubicBezTo>
                    <a:pt x="255" y="183"/>
                    <a:pt x="250" y="188"/>
                    <a:pt x="250" y="191"/>
                  </a:cubicBezTo>
                  <a:cubicBezTo>
                    <a:pt x="250" y="192"/>
                    <a:pt x="251" y="193"/>
                    <a:pt x="252" y="195"/>
                  </a:cubicBezTo>
                  <a:cubicBezTo>
                    <a:pt x="253" y="197"/>
                    <a:pt x="256" y="199"/>
                    <a:pt x="259" y="201"/>
                  </a:cubicBezTo>
                  <a:cubicBezTo>
                    <a:pt x="261" y="203"/>
                    <a:pt x="261" y="203"/>
                    <a:pt x="261" y="203"/>
                  </a:cubicBezTo>
                  <a:cubicBezTo>
                    <a:pt x="270" y="211"/>
                    <a:pt x="277" y="217"/>
                    <a:pt x="271" y="233"/>
                  </a:cubicBezTo>
                  <a:cubicBezTo>
                    <a:pt x="270" y="236"/>
                    <a:pt x="270" y="239"/>
                    <a:pt x="270" y="243"/>
                  </a:cubicBezTo>
                  <a:cubicBezTo>
                    <a:pt x="271" y="255"/>
                    <a:pt x="277" y="269"/>
                    <a:pt x="282" y="272"/>
                  </a:cubicBezTo>
                  <a:cubicBezTo>
                    <a:pt x="284" y="273"/>
                    <a:pt x="285" y="272"/>
                    <a:pt x="285" y="272"/>
                  </a:cubicBezTo>
                  <a:cubicBezTo>
                    <a:pt x="289" y="270"/>
                    <a:pt x="299" y="266"/>
                    <a:pt x="303" y="270"/>
                  </a:cubicBezTo>
                  <a:cubicBezTo>
                    <a:pt x="305" y="271"/>
                    <a:pt x="306" y="274"/>
                    <a:pt x="304" y="280"/>
                  </a:cubicBezTo>
                  <a:cubicBezTo>
                    <a:pt x="303" y="282"/>
                    <a:pt x="304" y="283"/>
                    <a:pt x="307" y="286"/>
                  </a:cubicBezTo>
                  <a:cubicBezTo>
                    <a:pt x="310" y="288"/>
                    <a:pt x="314" y="292"/>
                    <a:pt x="315" y="298"/>
                  </a:cubicBezTo>
                  <a:cubicBezTo>
                    <a:pt x="322" y="297"/>
                    <a:pt x="330" y="301"/>
                    <a:pt x="335" y="317"/>
                  </a:cubicBezTo>
                  <a:cubicBezTo>
                    <a:pt x="352" y="293"/>
                    <a:pt x="359" y="299"/>
                    <a:pt x="374" y="299"/>
                  </a:cubicBezTo>
                  <a:cubicBezTo>
                    <a:pt x="388" y="300"/>
                    <a:pt x="395" y="271"/>
                    <a:pt x="398" y="248"/>
                  </a:cubicBezTo>
                  <a:cubicBezTo>
                    <a:pt x="399" y="231"/>
                    <a:pt x="415" y="218"/>
                    <a:pt x="429" y="209"/>
                  </a:cubicBezTo>
                  <a:cubicBezTo>
                    <a:pt x="427" y="210"/>
                    <a:pt x="427" y="210"/>
                    <a:pt x="427" y="210"/>
                  </a:cubicBezTo>
                  <a:cubicBezTo>
                    <a:pt x="422" y="200"/>
                    <a:pt x="415" y="195"/>
                    <a:pt x="413" y="194"/>
                  </a:cubicBezTo>
                  <a:cubicBezTo>
                    <a:pt x="411" y="194"/>
                    <a:pt x="402" y="193"/>
                    <a:pt x="402" y="174"/>
                  </a:cubicBezTo>
                  <a:cubicBezTo>
                    <a:pt x="402" y="169"/>
                    <a:pt x="401" y="166"/>
                    <a:pt x="399" y="165"/>
                  </a:cubicBezTo>
                  <a:cubicBezTo>
                    <a:pt x="397" y="164"/>
                    <a:pt x="394" y="165"/>
                    <a:pt x="392" y="167"/>
                  </a:cubicBezTo>
                  <a:cubicBezTo>
                    <a:pt x="388" y="171"/>
                    <a:pt x="385" y="172"/>
                    <a:pt x="382" y="172"/>
                  </a:cubicBezTo>
                  <a:cubicBezTo>
                    <a:pt x="379" y="172"/>
                    <a:pt x="376" y="170"/>
                    <a:pt x="374" y="168"/>
                  </a:cubicBezTo>
                  <a:cubicBezTo>
                    <a:pt x="374" y="167"/>
                    <a:pt x="374" y="167"/>
                    <a:pt x="374" y="167"/>
                  </a:cubicBezTo>
                  <a:cubicBezTo>
                    <a:pt x="370" y="164"/>
                    <a:pt x="369" y="162"/>
                    <a:pt x="357" y="159"/>
                  </a:cubicBezTo>
                  <a:cubicBezTo>
                    <a:pt x="343" y="156"/>
                    <a:pt x="344" y="147"/>
                    <a:pt x="344" y="138"/>
                  </a:cubicBezTo>
                  <a:lnTo>
                    <a:pt x="345" y="134"/>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3" name="Freeform 22">
              <a:extLst>
                <a:ext uri="{FF2B5EF4-FFF2-40B4-BE49-F238E27FC236}">
                  <a16:creationId xmlns:a16="http://schemas.microsoft.com/office/drawing/2014/main" id="{F3EF660C-A751-AA43-83D3-C94D7EB12C7B}"/>
                </a:ext>
              </a:extLst>
            </p:cNvPr>
            <p:cNvSpPr>
              <a:spLocks/>
            </p:cNvSpPr>
            <p:nvPr/>
          </p:nvSpPr>
          <p:spPr bwMode="auto">
            <a:xfrm>
              <a:off x="5667730" y="4402069"/>
              <a:ext cx="654917" cy="908564"/>
            </a:xfrm>
            <a:custGeom>
              <a:avLst/>
              <a:gdLst>
                <a:gd name="T0" fmla="*/ 284 w 382"/>
                <a:gd name="T1" fmla="*/ 18 h 530"/>
                <a:gd name="T2" fmla="*/ 263 w 382"/>
                <a:gd name="T3" fmla="*/ 7 h 530"/>
                <a:gd name="T4" fmla="*/ 252 w 382"/>
                <a:gd name="T5" fmla="*/ 35 h 530"/>
                <a:gd name="T6" fmla="*/ 227 w 382"/>
                <a:gd name="T7" fmla="*/ 42 h 530"/>
                <a:gd name="T8" fmla="*/ 231 w 382"/>
                <a:gd name="T9" fmla="*/ 21 h 530"/>
                <a:gd name="T10" fmla="*/ 225 w 382"/>
                <a:gd name="T11" fmla="*/ 0 h 530"/>
                <a:gd name="T12" fmla="*/ 197 w 382"/>
                <a:gd name="T13" fmla="*/ 29 h 530"/>
                <a:gd name="T14" fmla="*/ 184 w 382"/>
                <a:gd name="T15" fmla="*/ 35 h 530"/>
                <a:gd name="T16" fmla="*/ 182 w 382"/>
                <a:gd name="T17" fmla="*/ 35 h 530"/>
                <a:gd name="T18" fmla="*/ 180 w 382"/>
                <a:gd name="T19" fmla="*/ 36 h 530"/>
                <a:gd name="T20" fmla="*/ 123 w 382"/>
                <a:gd name="T21" fmla="*/ 53 h 530"/>
                <a:gd name="T22" fmla="*/ 80 w 382"/>
                <a:gd name="T23" fmla="*/ 87 h 530"/>
                <a:gd name="T24" fmla="*/ 40 w 382"/>
                <a:gd name="T25" fmla="*/ 99 h 530"/>
                <a:gd name="T26" fmla="*/ 37 w 382"/>
                <a:gd name="T27" fmla="*/ 105 h 530"/>
                <a:gd name="T28" fmla="*/ 14 w 382"/>
                <a:gd name="T29" fmla="*/ 117 h 530"/>
                <a:gd name="T30" fmla="*/ 36 w 382"/>
                <a:gd name="T31" fmla="*/ 153 h 530"/>
                <a:gd name="T32" fmla="*/ 43 w 382"/>
                <a:gd name="T33" fmla="*/ 170 h 530"/>
                <a:gd name="T34" fmla="*/ 19 w 382"/>
                <a:gd name="T35" fmla="*/ 219 h 530"/>
                <a:gd name="T36" fmla="*/ 13 w 382"/>
                <a:gd name="T37" fmla="*/ 232 h 530"/>
                <a:gd name="T38" fmla="*/ 8 w 382"/>
                <a:gd name="T39" fmla="*/ 273 h 530"/>
                <a:gd name="T40" fmla="*/ 21 w 382"/>
                <a:gd name="T41" fmla="*/ 272 h 530"/>
                <a:gd name="T42" fmla="*/ 35 w 382"/>
                <a:gd name="T43" fmla="*/ 327 h 530"/>
                <a:gd name="T44" fmla="*/ 53 w 382"/>
                <a:gd name="T45" fmla="*/ 345 h 530"/>
                <a:gd name="T46" fmla="*/ 69 w 382"/>
                <a:gd name="T47" fmla="*/ 372 h 530"/>
                <a:gd name="T48" fmla="*/ 73 w 382"/>
                <a:gd name="T49" fmla="*/ 379 h 530"/>
                <a:gd name="T50" fmla="*/ 55 w 382"/>
                <a:gd name="T51" fmla="*/ 410 h 530"/>
                <a:gd name="T52" fmla="*/ 58 w 382"/>
                <a:gd name="T53" fmla="*/ 440 h 530"/>
                <a:gd name="T54" fmla="*/ 79 w 382"/>
                <a:gd name="T55" fmla="*/ 456 h 530"/>
                <a:gd name="T56" fmla="*/ 109 w 382"/>
                <a:gd name="T57" fmla="*/ 442 h 530"/>
                <a:gd name="T58" fmla="*/ 127 w 382"/>
                <a:gd name="T59" fmla="*/ 476 h 530"/>
                <a:gd name="T60" fmla="*/ 100 w 382"/>
                <a:gd name="T61" fmla="*/ 498 h 530"/>
                <a:gd name="T62" fmla="*/ 88 w 382"/>
                <a:gd name="T63" fmla="*/ 516 h 530"/>
                <a:gd name="T64" fmla="*/ 110 w 382"/>
                <a:gd name="T65" fmla="*/ 526 h 530"/>
                <a:gd name="T66" fmla="*/ 156 w 382"/>
                <a:gd name="T67" fmla="*/ 503 h 530"/>
                <a:gd name="T68" fmla="*/ 184 w 382"/>
                <a:gd name="T69" fmla="*/ 486 h 530"/>
                <a:gd name="T70" fmla="*/ 216 w 382"/>
                <a:gd name="T71" fmla="*/ 505 h 530"/>
                <a:gd name="T72" fmla="*/ 215 w 382"/>
                <a:gd name="T73" fmla="*/ 480 h 530"/>
                <a:gd name="T74" fmla="*/ 216 w 382"/>
                <a:gd name="T75" fmla="*/ 446 h 530"/>
                <a:gd name="T76" fmla="*/ 247 w 382"/>
                <a:gd name="T77" fmla="*/ 354 h 530"/>
                <a:gd name="T78" fmla="*/ 255 w 382"/>
                <a:gd name="T79" fmla="*/ 335 h 530"/>
                <a:gd name="T80" fmla="*/ 251 w 382"/>
                <a:gd name="T81" fmla="*/ 295 h 530"/>
                <a:gd name="T82" fmla="*/ 291 w 382"/>
                <a:gd name="T83" fmla="*/ 243 h 530"/>
                <a:gd name="T84" fmla="*/ 292 w 382"/>
                <a:gd name="T85" fmla="*/ 206 h 530"/>
                <a:gd name="T86" fmla="*/ 339 w 382"/>
                <a:gd name="T87" fmla="*/ 179 h 530"/>
                <a:gd name="T88" fmla="*/ 346 w 382"/>
                <a:gd name="T89" fmla="*/ 76 h 530"/>
                <a:gd name="T90" fmla="*/ 338 w 382"/>
                <a:gd name="T91" fmla="*/ 61 h 530"/>
                <a:gd name="T92" fmla="*/ 344 w 382"/>
                <a:gd name="T93" fmla="*/ 47 h 530"/>
                <a:gd name="T94" fmla="*/ 313 w 382"/>
                <a:gd name="T95" fmla="*/ 3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530">
                  <a:moveTo>
                    <a:pt x="313" y="32"/>
                  </a:moveTo>
                  <a:cubicBezTo>
                    <a:pt x="311" y="32"/>
                    <a:pt x="308" y="32"/>
                    <a:pt x="306" y="32"/>
                  </a:cubicBezTo>
                  <a:cubicBezTo>
                    <a:pt x="289" y="32"/>
                    <a:pt x="285" y="24"/>
                    <a:pt x="284" y="18"/>
                  </a:cubicBezTo>
                  <a:cubicBezTo>
                    <a:pt x="283" y="16"/>
                    <a:pt x="280" y="15"/>
                    <a:pt x="275" y="13"/>
                  </a:cubicBezTo>
                  <a:cubicBezTo>
                    <a:pt x="271" y="12"/>
                    <a:pt x="266" y="11"/>
                    <a:pt x="264" y="7"/>
                  </a:cubicBezTo>
                  <a:cubicBezTo>
                    <a:pt x="263" y="7"/>
                    <a:pt x="263" y="7"/>
                    <a:pt x="263" y="7"/>
                  </a:cubicBezTo>
                  <a:cubicBezTo>
                    <a:pt x="261" y="8"/>
                    <a:pt x="258" y="12"/>
                    <a:pt x="259" y="17"/>
                  </a:cubicBezTo>
                  <a:cubicBezTo>
                    <a:pt x="261" y="27"/>
                    <a:pt x="259" y="30"/>
                    <a:pt x="254" y="34"/>
                  </a:cubicBezTo>
                  <a:cubicBezTo>
                    <a:pt x="253" y="35"/>
                    <a:pt x="253" y="35"/>
                    <a:pt x="252" y="35"/>
                  </a:cubicBezTo>
                  <a:cubicBezTo>
                    <a:pt x="248" y="38"/>
                    <a:pt x="245" y="41"/>
                    <a:pt x="241" y="47"/>
                  </a:cubicBezTo>
                  <a:cubicBezTo>
                    <a:pt x="240" y="49"/>
                    <a:pt x="238" y="50"/>
                    <a:pt x="237" y="50"/>
                  </a:cubicBezTo>
                  <a:cubicBezTo>
                    <a:pt x="233" y="50"/>
                    <a:pt x="230" y="46"/>
                    <a:pt x="227" y="42"/>
                  </a:cubicBezTo>
                  <a:cubicBezTo>
                    <a:pt x="226" y="41"/>
                    <a:pt x="225" y="39"/>
                    <a:pt x="224" y="38"/>
                  </a:cubicBezTo>
                  <a:cubicBezTo>
                    <a:pt x="222" y="37"/>
                    <a:pt x="222" y="36"/>
                    <a:pt x="222" y="35"/>
                  </a:cubicBezTo>
                  <a:cubicBezTo>
                    <a:pt x="221" y="32"/>
                    <a:pt x="225" y="28"/>
                    <a:pt x="231" y="21"/>
                  </a:cubicBezTo>
                  <a:cubicBezTo>
                    <a:pt x="231" y="21"/>
                    <a:pt x="234" y="18"/>
                    <a:pt x="234" y="18"/>
                  </a:cubicBezTo>
                  <a:cubicBezTo>
                    <a:pt x="237" y="15"/>
                    <a:pt x="238" y="11"/>
                    <a:pt x="236" y="7"/>
                  </a:cubicBezTo>
                  <a:cubicBezTo>
                    <a:pt x="234" y="3"/>
                    <a:pt x="230" y="0"/>
                    <a:pt x="225" y="0"/>
                  </a:cubicBezTo>
                  <a:cubicBezTo>
                    <a:pt x="218" y="0"/>
                    <a:pt x="213" y="5"/>
                    <a:pt x="211" y="16"/>
                  </a:cubicBezTo>
                  <a:cubicBezTo>
                    <a:pt x="210" y="17"/>
                    <a:pt x="210" y="18"/>
                    <a:pt x="209" y="19"/>
                  </a:cubicBezTo>
                  <a:cubicBezTo>
                    <a:pt x="207" y="23"/>
                    <a:pt x="203" y="27"/>
                    <a:pt x="197" y="29"/>
                  </a:cubicBezTo>
                  <a:cubicBezTo>
                    <a:pt x="193" y="31"/>
                    <a:pt x="189" y="33"/>
                    <a:pt x="185" y="34"/>
                  </a:cubicBezTo>
                  <a:cubicBezTo>
                    <a:pt x="185" y="34"/>
                    <a:pt x="185" y="34"/>
                    <a:pt x="185" y="34"/>
                  </a:cubicBezTo>
                  <a:cubicBezTo>
                    <a:pt x="184" y="35"/>
                    <a:pt x="184" y="35"/>
                    <a:pt x="184" y="35"/>
                  </a:cubicBezTo>
                  <a:cubicBezTo>
                    <a:pt x="184" y="35"/>
                    <a:pt x="183" y="35"/>
                    <a:pt x="183" y="35"/>
                  </a:cubicBezTo>
                  <a:cubicBezTo>
                    <a:pt x="183" y="35"/>
                    <a:pt x="183" y="35"/>
                    <a:pt x="183" y="35"/>
                  </a:cubicBezTo>
                  <a:cubicBezTo>
                    <a:pt x="182" y="35"/>
                    <a:pt x="182" y="35"/>
                    <a:pt x="182" y="35"/>
                  </a:cubicBezTo>
                  <a:cubicBezTo>
                    <a:pt x="182" y="35"/>
                    <a:pt x="182" y="35"/>
                    <a:pt x="182" y="35"/>
                  </a:cubicBezTo>
                  <a:cubicBezTo>
                    <a:pt x="180" y="36"/>
                    <a:pt x="180" y="36"/>
                    <a:pt x="180" y="36"/>
                  </a:cubicBezTo>
                  <a:cubicBezTo>
                    <a:pt x="180" y="36"/>
                    <a:pt x="180" y="36"/>
                    <a:pt x="180" y="36"/>
                  </a:cubicBezTo>
                  <a:cubicBezTo>
                    <a:pt x="169" y="40"/>
                    <a:pt x="158" y="42"/>
                    <a:pt x="150" y="36"/>
                  </a:cubicBezTo>
                  <a:cubicBezTo>
                    <a:pt x="144" y="31"/>
                    <a:pt x="144" y="31"/>
                    <a:pt x="129" y="36"/>
                  </a:cubicBezTo>
                  <a:cubicBezTo>
                    <a:pt x="129" y="43"/>
                    <a:pt x="127" y="49"/>
                    <a:pt x="123" y="53"/>
                  </a:cubicBezTo>
                  <a:cubicBezTo>
                    <a:pt x="118" y="58"/>
                    <a:pt x="110" y="60"/>
                    <a:pt x="100" y="59"/>
                  </a:cubicBezTo>
                  <a:cubicBezTo>
                    <a:pt x="98" y="70"/>
                    <a:pt x="91" y="80"/>
                    <a:pt x="86" y="84"/>
                  </a:cubicBezTo>
                  <a:cubicBezTo>
                    <a:pt x="83" y="86"/>
                    <a:pt x="81" y="87"/>
                    <a:pt x="80" y="87"/>
                  </a:cubicBezTo>
                  <a:cubicBezTo>
                    <a:pt x="73" y="86"/>
                    <a:pt x="65" y="87"/>
                    <a:pt x="64" y="88"/>
                  </a:cubicBezTo>
                  <a:cubicBezTo>
                    <a:pt x="60" y="92"/>
                    <a:pt x="54" y="92"/>
                    <a:pt x="45" y="91"/>
                  </a:cubicBezTo>
                  <a:cubicBezTo>
                    <a:pt x="42" y="91"/>
                    <a:pt x="41" y="93"/>
                    <a:pt x="40" y="99"/>
                  </a:cubicBezTo>
                  <a:cubicBezTo>
                    <a:pt x="40" y="101"/>
                    <a:pt x="40" y="102"/>
                    <a:pt x="39" y="103"/>
                  </a:cubicBezTo>
                  <a:cubicBezTo>
                    <a:pt x="38" y="105"/>
                    <a:pt x="38" y="105"/>
                    <a:pt x="38" y="105"/>
                  </a:cubicBezTo>
                  <a:cubicBezTo>
                    <a:pt x="37" y="105"/>
                    <a:pt x="37" y="105"/>
                    <a:pt x="37" y="105"/>
                  </a:cubicBezTo>
                  <a:cubicBezTo>
                    <a:pt x="29" y="104"/>
                    <a:pt x="25" y="107"/>
                    <a:pt x="19" y="112"/>
                  </a:cubicBezTo>
                  <a:cubicBezTo>
                    <a:pt x="18" y="113"/>
                    <a:pt x="16" y="114"/>
                    <a:pt x="15" y="116"/>
                  </a:cubicBezTo>
                  <a:cubicBezTo>
                    <a:pt x="14" y="116"/>
                    <a:pt x="14" y="116"/>
                    <a:pt x="14" y="117"/>
                  </a:cubicBezTo>
                  <a:cubicBezTo>
                    <a:pt x="13" y="118"/>
                    <a:pt x="13" y="120"/>
                    <a:pt x="14" y="122"/>
                  </a:cubicBezTo>
                  <a:cubicBezTo>
                    <a:pt x="16" y="127"/>
                    <a:pt x="23" y="131"/>
                    <a:pt x="28" y="132"/>
                  </a:cubicBezTo>
                  <a:cubicBezTo>
                    <a:pt x="38" y="133"/>
                    <a:pt x="37" y="144"/>
                    <a:pt x="36" y="153"/>
                  </a:cubicBezTo>
                  <a:cubicBezTo>
                    <a:pt x="36" y="155"/>
                    <a:pt x="35" y="158"/>
                    <a:pt x="35" y="160"/>
                  </a:cubicBezTo>
                  <a:cubicBezTo>
                    <a:pt x="35" y="167"/>
                    <a:pt x="37" y="167"/>
                    <a:pt x="39" y="168"/>
                  </a:cubicBezTo>
                  <a:cubicBezTo>
                    <a:pt x="40" y="168"/>
                    <a:pt x="42" y="169"/>
                    <a:pt x="43" y="170"/>
                  </a:cubicBezTo>
                  <a:cubicBezTo>
                    <a:pt x="47" y="172"/>
                    <a:pt x="46" y="178"/>
                    <a:pt x="44" y="184"/>
                  </a:cubicBezTo>
                  <a:cubicBezTo>
                    <a:pt x="44" y="187"/>
                    <a:pt x="43" y="189"/>
                    <a:pt x="43" y="192"/>
                  </a:cubicBezTo>
                  <a:cubicBezTo>
                    <a:pt x="41" y="201"/>
                    <a:pt x="29" y="215"/>
                    <a:pt x="19" y="219"/>
                  </a:cubicBezTo>
                  <a:cubicBezTo>
                    <a:pt x="12" y="221"/>
                    <a:pt x="13" y="223"/>
                    <a:pt x="13" y="227"/>
                  </a:cubicBezTo>
                  <a:cubicBezTo>
                    <a:pt x="13" y="228"/>
                    <a:pt x="13" y="229"/>
                    <a:pt x="13" y="231"/>
                  </a:cubicBezTo>
                  <a:cubicBezTo>
                    <a:pt x="13" y="232"/>
                    <a:pt x="13" y="232"/>
                    <a:pt x="13" y="232"/>
                  </a:cubicBezTo>
                  <a:cubicBezTo>
                    <a:pt x="13" y="238"/>
                    <a:pt x="13" y="242"/>
                    <a:pt x="5" y="249"/>
                  </a:cubicBezTo>
                  <a:cubicBezTo>
                    <a:pt x="0" y="254"/>
                    <a:pt x="4" y="266"/>
                    <a:pt x="6" y="268"/>
                  </a:cubicBezTo>
                  <a:cubicBezTo>
                    <a:pt x="7" y="269"/>
                    <a:pt x="8" y="271"/>
                    <a:pt x="8" y="273"/>
                  </a:cubicBezTo>
                  <a:cubicBezTo>
                    <a:pt x="8" y="274"/>
                    <a:pt x="8" y="275"/>
                    <a:pt x="8" y="275"/>
                  </a:cubicBezTo>
                  <a:cubicBezTo>
                    <a:pt x="9" y="275"/>
                    <a:pt x="9" y="274"/>
                    <a:pt x="10" y="273"/>
                  </a:cubicBezTo>
                  <a:cubicBezTo>
                    <a:pt x="14" y="270"/>
                    <a:pt x="17" y="269"/>
                    <a:pt x="21" y="272"/>
                  </a:cubicBezTo>
                  <a:cubicBezTo>
                    <a:pt x="26" y="275"/>
                    <a:pt x="29" y="284"/>
                    <a:pt x="27" y="290"/>
                  </a:cubicBezTo>
                  <a:cubicBezTo>
                    <a:pt x="25" y="297"/>
                    <a:pt x="26" y="302"/>
                    <a:pt x="31" y="304"/>
                  </a:cubicBezTo>
                  <a:cubicBezTo>
                    <a:pt x="36" y="306"/>
                    <a:pt x="36" y="315"/>
                    <a:pt x="35" y="327"/>
                  </a:cubicBezTo>
                  <a:cubicBezTo>
                    <a:pt x="35" y="329"/>
                    <a:pt x="35" y="331"/>
                    <a:pt x="35" y="333"/>
                  </a:cubicBezTo>
                  <a:cubicBezTo>
                    <a:pt x="35" y="337"/>
                    <a:pt x="45" y="341"/>
                    <a:pt x="52" y="344"/>
                  </a:cubicBezTo>
                  <a:cubicBezTo>
                    <a:pt x="53" y="345"/>
                    <a:pt x="53" y="345"/>
                    <a:pt x="53" y="345"/>
                  </a:cubicBezTo>
                  <a:cubicBezTo>
                    <a:pt x="56" y="346"/>
                    <a:pt x="58" y="349"/>
                    <a:pt x="59" y="353"/>
                  </a:cubicBezTo>
                  <a:cubicBezTo>
                    <a:pt x="59" y="359"/>
                    <a:pt x="56" y="367"/>
                    <a:pt x="52" y="372"/>
                  </a:cubicBezTo>
                  <a:cubicBezTo>
                    <a:pt x="69" y="372"/>
                    <a:pt x="69" y="372"/>
                    <a:pt x="69" y="372"/>
                  </a:cubicBezTo>
                  <a:cubicBezTo>
                    <a:pt x="70" y="372"/>
                    <a:pt x="70" y="372"/>
                    <a:pt x="70" y="372"/>
                  </a:cubicBezTo>
                  <a:cubicBezTo>
                    <a:pt x="71" y="373"/>
                    <a:pt x="71" y="373"/>
                    <a:pt x="71" y="373"/>
                  </a:cubicBezTo>
                  <a:cubicBezTo>
                    <a:pt x="71" y="373"/>
                    <a:pt x="74" y="375"/>
                    <a:pt x="73" y="379"/>
                  </a:cubicBezTo>
                  <a:cubicBezTo>
                    <a:pt x="73" y="382"/>
                    <a:pt x="70" y="385"/>
                    <a:pt x="66" y="387"/>
                  </a:cubicBezTo>
                  <a:cubicBezTo>
                    <a:pt x="61" y="390"/>
                    <a:pt x="60" y="396"/>
                    <a:pt x="60" y="401"/>
                  </a:cubicBezTo>
                  <a:cubicBezTo>
                    <a:pt x="59" y="405"/>
                    <a:pt x="58" y="409"/>
                    <a:pt x="55" y="410"/>
                  </a:cubicBezTo>
                  <a:cubicBezTo>
                    <a:pt x="54" y="410"/>
                    <a:pt x="52" y="413"/>
                    <a:pt x="51" y="418"/>
                  </a:cubicBezTo>
                  <a:cubicBezTo>
                    <a:pt x="50" y="422"/>
                    <a:pt x="51" y="424"/>
                    <a:pt x="52" y="425"/>
                  </a:cubicBezTo>
                  <a:cubicBezTo>
                    <a:pt x="58" y="430"/>
                    <a:pt x="59" y="434"/>
                    <a:pt x="58" y="440"/>
                  </a:cubicBezTo>
                  <a:cubicBezTo>
                    <a:pt x="58" y="444"/>
                    <a:pt x="58" y="447"/>
                    <a:pt x="64" y="451"/>
                  </a:cubicBezTo>
                  <a:cubicBezTo>
                    <a:pt x="68" y="453"/>
                    <a:pt x="69" y="456"/>
                    <a:pt x="69" y="459"/>
                  </a:cubicBezTo>
                  <a:cubicBezTo>
                    <a:pt x="72" y="458"/>
                    <a:pt x="75" y="457"/>
                    <a:pt x="79" y="456"/>
                  </a:cubicBezTo>
                  <a:cubicBezTo>
                    <a:pt x="85" y="456"/>
                    <a:pt x="93" y="454"/>
                    <a:pt x="93" y="449"/>
                  </a:cubicBezTo>
                  <a:cubicBezTo>
                    <a:pt x="93" y="446"/>
                    <a:pt x="94" y="444"/>
                    <a:pt x="96" y="442"/>
                  </a:cubicBezTo>
                  <a:cubicBezTo>
                    <a:pt x="100" y="440"/>
                    <a:pt x="105" y="440"/>
                    <a:pt x="109" y="442"/>
                  </a:cubicBezTo>
                  <a:cubicBezTo>
                    <a:pt x="115" y="444"/>
                    <a:pt x="128" y="452"/>
                    <a:pt x="129" y="461"/>
                  </a:cubicBezTo>
                  <a:cubicBezTo>
                    <a:pt x="129" y="462"/>
                    <a:pt x="129" y="463"/>
                    <a:pt x="129" y="464"/>
                  </a:cubicBezTo>
                  <a:cubicBezTo>
                    <a:pt x="129" y="468"/>
                    <a:pt x="130" y="473"/>
                    <a:pt x="127" y="476"/>
                  </a:cubicBezTo>
                  <a:cubicBezTo>
                    <a:pt x="125" y="478"/>
                    <a:pt x="122" y="478"/>
                    <a:pt x="118" y="478"/>
                  </a:cubicBezTo>
                  <a:cubicBezTo>
                    <a:pt x="115" y="477"/>
                    <a:pt x="111" y="478"/>
                    <a:pt x="109" y="480"/>
                  </a:cubicBezTo>
                  <a:cubicBezTo>
                    <a:pt x="104" y="483"/>
                    <a:pt x="101" y="490"/>
                    <a:pt x="100" y="498"/>
                  </a:cubicBezTo>
                  <a:cubicBezTo>
                    <a:pt x="100" y="499"/>
                    <a:pt x="100" y="499"/>
                    <a:pt x="100" y="499"/>
                  </a:cubicBezTo>
                  <a:cubicBezTo>
                    <a:pt x="100" y="499"/>
                    <a:pt x="100" y="499"/>
                    <a:pt x="100" y="499"/>
                  </a:cubicBezTo>
                  <a:cubicBezTo>
                    <a:pt x="97" y="507"/>
                    <a:pt x="93" y="513"/>
                    <a:pt x="88" y="516"/>
                  </a:cubicBezTo>
                  <a:cubicBezTo>
                    <a:pt x="96" y="518"/>
                    <a:pt x="98" y="519"/>
                    <a:pt x="101" y="526"/>
                  </a:cubicBezTo>
                  <a:cubicBezTo>
                    <a:pt x="102" y="529"/>
                    <a:pt x="103" y="530"/>
                    <a:pt x="104" y="530"/>
                  </a:cubicBezTo>
                  <a:cubicBezTo>
                    <a:pt x="106" y="530"/>
                    <a:pt x="108" y="529"/>
                    <a:pt x="110" y="526"/>
                  </a:cubicBezTo>
                  <a:cubicBezTo>
                    <a:pt x="114" y="518"/>
                    <a:pt x="123" y="513"/>
                    <a:pt x="135" y="511"/>
                  </a:cubicBezTo>
                  <a:cubicBezTo>
                    <a:pt x="139" y="511"/>
                    <a:pt x="141" y="509"/>
                    <a:pt x="144" y="507"/>
                  </a:cubicBezTo>
                  <a:cubicBezTo>
                    <a:pt x="146" y="505"/>
                    <a:pt x="150" y="503"/>
                    <a:pt x="156" y="503"/>
                  </a:cubicBezTo>
                  <a:cubicBezTo>
                    <a:pt x="163" y="503"/>
                    <a:pt x="163" y="502"/>
                    <a:pt x="165" y="499"/>
                  </a:cubicBezTo>
                  <a:cubicBezTo>
                    <a:pt x="165" y="498"/>
                    <a:pt x="166" y="496"/>
                    <a:pt x="168" y="495"/>
                  </a:cubicBezTo>
                  <a:cubicBezTo>
                    <a:pt x="172" y="490"/>
                    <a:pt x="178" y="486"/>
                    <a:pt x="184" y="486"/>
                  </a:cubicBezTo>
                  <a:cubicBezTo>
                    <a:pt x="188" y="487"/>
                    <a:pt x="190" y="489"/>
                    <a:pt x="192" y="493"/>
                  </a:cubicBezTo>
                  <a:cubicBezTo>
                    <a:pt x="198" y="503"/>
                    <a:pt x="204" y="508"/>
                    <a:pt x="209" y="507"/>
                  </a:cubicBezTo>
                  <a:cubicBezTo>
                    <a:pt x="214" y="507"/>
                    <a:pt x="216" y="506"/>
                    <a:pt x="216" y="505"/>
                  </a:cubicBezTo>
                  <a:cubicBezTo>
                    <a:pt x="216" y="505"/>
                    <a:pt x="216" y="505"/>
                    <a:pt x="215" y="504"/>
                  </a:cubicBezTo>
                  <a:cubicBezTo>
                    <a:pt x="210" y="500"/>
                    <a:pt x="208" y="496"/>
                    <a:pt x="208" y="492"/>
                  </a:cubicBezTo>
                  <a:cubicBezTo>
                    <a:pt x="209" y="487"/>
                    <a:pt x="211" y="483"/>
                    <a:pt x="215" y="480"/>
                  </a:cubicBezTo>
                  <a:cubicBezTo>
                    <a:pt x="219" y="478"/>
                    <a:pt x="220" y="476"/>
                    <a:pt x="219" y="472"/>
                  </a:cubicBezTo>
                  <a:cubicBezTo>
                    <a:pt x="219" y="469"/>
                    <a:pt x="217" y="467"/>
                    <a:pt x="215" y="464"/>
                  </a:cubicBezTo>
                  <a:cubicBezTo>
                    <a:pt x="212" y="459"/>
                    <a:pt x="214" y="453"/>
                    <a:pt x="216" y="446"/>
                  </a:cubicBezTo>
                  <a:cubicBezTo>
                    <a:pt x="219" y="438"/>
                    <a:pt x="222" y="429"/>
                    <a:pt x="222" y="416"/>
                  </a:cubicBezTo>
                  <a:cubicBezTo>
                    <a:pt x="223" y="399"/>
                    <a:pt x="237" y="375"/>
                    <a:pt x="244" y="372"/>
                  </a:cubicBezTo>
                  <a:cubicBezTo>
                    <a:pt x="248" y="369"/>
                    <a:pt x="248" y="358"/>
                    <a:pt x="247" y="354"/>
                  </a:cubicBezTo>
                  <a:cubicBezTo>
                    <a:pt x="247" y="354"/>
                    <a:pt x="247" y="353"/>
                    <a:pt x="247" y="353"/>
                  </a:cubicBezTo>
                  <a:cubicBezTo>
                    <a:pt x="246" y="349"/>
                    <a:pt x="245" y="343"/>
                    <a:pt x="248" y="338"/>
                  </a:cubicBezTo>
                  <a:cubicBezTo>
                    <a:pt x="249" y="336"/>
                    <a:pt x="252" y="335"/>
                    <a:pt x="255" y="335"/>
                  </a:cubicBezTo>
                  <a:cubicBezTo>
                    <a:pt x="258" y="334"/>
                    <a:pt x="261" y="333"/>
                    <a:pt x="261" y="332"/>
                  </a:cubicBezTo>
                  <a:cubicBezTo>
                    <a:pt x="261" y="331"/>
                    <a:pt x="262" y="329"/>
                    <a:pt x="257" y="323"/>
                  </a:cubicBezTo>
                  <a:cubicBezTo>
                    <a:pt x="252" y="317"/>
                    <a:pt x="249" y="305"/>
                    <a:pt x="251" y="295"/>
                  </a:cubicBezTo>
                  <a:cubicBezTo>
                    <a:pt x="252" y="287"/>
                    <a:pt x="256" y="282"/>
                    <a:pt x="261" y="279"/>
                  </a:cubicBezTo>
                  <a:cubicBezTo>
                    <a:pt x="276" y="270"/>
                    <a:pt x="286" y="261"/>
                    <a:pt x="290" y="252"/>
                  </a:cubicBezTo>
                  <a:cubicBezTo>
                    <a:pt x="293" y="245"/>
                    <a:pt x="292" y="245"/>
                    <a:pt x="291" y="243"/>
                  </a:cubicBezTo>
                  <a:cubicBezTo>
                    <a:pt x="290" y="241"/>
                    <a:pt x="289" y="238"/>
                    <a:pt x="288" y="233"/>
                  </a:cubicBezTo>
                  <a:cubicBezTo>
                    <a:pt x="285" y="221"/>
                    <a:pt x="288" y="216"/>
                    <a:pt x="290" y="209"/>
                  </a:cubicBezTo>
                  <a:cubicBezTo>
                    <a:pt x="291" y="208"/>
                    <a:pt x="291" y="207"/>
                    <a:pt x="292" y="206"/>
                  </a:cubicBezTo>
                  <a:cubicBezTo>
                    <a:pt x="294" y="200"/>
                    <a:pt x="302" y="181"/>
                    <a:pt x="310" y="180"/>
                  </a:cubicBezTo>
                  <a:cubicBezTo>
                    <a:pt x="312" y="179"/>
                    <a:pt x="313" y="180"/>
                    <a:pt x="315" y="182"/>
                  </a:cubicBezTo>
                  <a:cubicBezTo>
                    <a:pt x="318" y="186"/>
                    <a:pt x="324" y="187"/>
                    <a:pt x="339" y="179"/>
                  </a:cubicBezTo>
                  <a:cubicBezTo>
                    <a:pt x="353" y="173"/>
                    <a:pt x="376" y="156"/>
                    <a:pt x="379" y="153"/>
                  </a:cubicBezTo>
                  <a:cubicBezTo>
                    <a:pt x="380" y="148"/>
                    <a:pt x="381" y="143"/>
                    <a:pt x="381" y="138"/>
                  </a:cubicBezTo>
                  <a:cubicBezTo>
                    <a:pt x="382" y="111"/>
                    <a:pt x="371" y="91"/>
                    <a:pt x="346" y="76"/>
                  </a:cubicBezTo>
                  <a:cubicBezTo>
                    <a:pt x="346" y="76"/>
                    <a:pt x="346" y="76"/>
                    <a:pt x="346" y="76"/>
                  </a:cubicBezTo>
                  <a:cubicBezTo>
                    <a:pt x="339" y="74"/>
                    <a:pt x="338" y="73"/>
                    <a:pt x="338" y="65"/>
                  </a:cubicBezTo>
                  <a:cubicBezTo>
                    <a:pt x="338" y="61"/>
                    <a:pt x="338" y="61"/>
                    <a:pt x="338" y="61"/>
                  </a:cubicBezTo>
                  <a:cubicBezTo>
                    <a:pt x="338" y="54"/>
                    <a:pt x="341" y="52"/>
                    <a:pt x="343" y="50"/>
                  </a:cubicBezTo>
                  <a:cubicBezTo>
                    <a:pt x="344" y="49"/>
                    <a:pt x="344" y="49"/>
                    <a:pt x="344" y="48"/>
                  </a:cubicBezTo>
                  <a:cubicBezTo>
                    <a:pt x="344" y="48"/>
                    <a:pt x="344" y="47"/>
                    <a:pt x="344" y="47"/>
                  </a:cubicBezTo>
                  <a:cubicBezTo>
                    <a:pt x="344" y="46"/>
                    <a:pt x="344" y="46"/>
                    <a:pt x="344" y="45"/>
                  </a:cubicBezTo>
                  <a:cubicBezTo>
                    <a:pt x="344" y="43"/>
                    <a:pt x="344" y="42"/>
                    <a:pt x="345" y="40"/>
                  </a:cubicBezTo>
                  <a:cubicBezTo>
                    <a:pt x="338" y="30"/>
                    <a:pt x="324" y="31"/>
                    <a:pt x="313" y="3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4" name="Freeform 23">
              <a:extLst>
                <a:ext uri="{FF2B5EF4-FFF2-40B4-BE49-F238E27FC236}">
                  <a16:creationId xmlns:a16="http://schemas.microsoft.com/office/drawing/2014/main" id="{7805CF31-2C51-6844-8C35-F6707200F5DC}"/>
                </a:ext>
              </a:extLst>
            </p:cNvPr>
            <p:cNvSpPr>
              <a:spLocks/>
            </p:cNvSpPr>
            <p:nvPr/>
          </p:nvSpPr>
          <p:spPr bwMode="auto">
            <a:xfrm>
              <a:off x="5748253" y="3688102"/>
              <a:ext cx="665653" cy="790464"/>
            </a:xfrm>
            <a:custGeom>
              <a:avLst/>
              <a:gdLst>
                <a:gd name="T0" fmla="*/ 387 w 388"/>
                <a:gd name="T1" fmla="*/ 301 h 461"/>
                <a:gd name="T2" fmla="*/ 385 w 388"/>
                <a:gd name="T3" fmla="*/ 284 h 461"/>
                <a:gd name="T4" fmla="*/ 368 w 388"/>
                <a:gd name="T5" fmla="*/ 284 h 461"/>
                <a:gd name="T6" fmla="*/ 344 w 388"/>
                <a:gd name="T7" fmla="*/ 284 h 461"/>
                <a:gd name="T8" fmla="*/ 320 w 388"/>
                <a:gd name="T9" fmla="*/ 265 h 461"/>
                <a:gd name="T10" fmla="*/ 318 w 388"/>
                <a:gd name="T11" fmla="*/ 254 h 461"/>
                <a:gd name="T12" fmla="*/ 296 w 388"/>
                <a:gd name="T13" fmla="*/ 240 h 461"/>
                <a:gd name="T14" fmla="*/ 272 w 388"/>
                <a:gd name="T15" fmla="*/ 224 h 461"/>
                <a:gd name="T16" fmla="*/ 293 w 388"/>
                <a:gd name="T17" fmla="*/ 193 h 461"/>
                <a:gd name="T18" fmla="*/ 285 w 388"/>
                <a:gd name="T19" fmla="*/ 165 h 461"/>
                <a:gd name="T20" fmla="*/ 325 w 388"/>
                <a:gd name="T21" fmla="*/ 169 h 461"/>
                <a:gd name="T22" fmla="*/ 282 w 388"/>
                <a:gd name="T23" fmla="*/ 154 h 461"/>
                <a:gd name="T24" fmla="*/ 255 w 388"/>
                <a:gd name="T25" fmla="*/ 143 h 461"/>
                <a:gd name="T26" fmla="*/ 234 w 388"/>
                <a:gd name="T27" fmla="*/ 84 h 461"/>
                <a:gd name="T28" fmla="*/ 224 w 388"/>
                <a:gd name="T29" fmla="*/ 70 h 461"/>
                <a:gd name="T30" fmla="*/ 194 w 388"/>
                <a:gd name="T31" fmla="*/ 52 h 461"/>
                <a:gd name="T32" fmla="*/ 141 w 388"/>
                <a:gd name="T33" fmla="*/ 28 h 461"/>
                <a:gd name="T34" fmla="*/ 94 w 388"/>
                <a:gd name="T35" fmla="*/ 2 h 461"/>
                <a:gd name="T36" fmla="*/ 88 w 388"/>
                <a:gd name="T37" fmla="*/ 20 h 461"/>
                <a:gd name="T38" fmla="*/ 107 w 388"/>
                <a:gd name="T39" fmla="*/ 34 h 461"/>
                <a:gd name="T40" fmla="*/ 126 w 388"/>
                <a:gd name="T41" fmla="*/ 68 h 461"/>
                <a:gd name="T42" fmla="*/ 96 w 388"/>
                <a:gd name="T43" fmla="*/ 95 h 461"/>
                <a:gd name="T44" fmla="*/ 70 w 388"/>
                <a:gd name="T45" fmla="*/ 68 h 461"/>
                <a:gd name="T46" fmla="*/ 47 w 388"/>
                <a:gd name="T47" fmla="*/ 66 h 461"/>
                <a:gd name="T48" fmla="*/ 36 w 388"/>
                <a:gd name="T49" fmla="*/ 121 h 461"/>
                <a:gd name="T50" fmla="*/ 5 w 388"/>
                <a:gd name="T51" fmla="*/ 159 h 461"/>
                <a:gd name="T52" fmla="*/ 9 w 388"/>
                <a:gd name="T53" fmla="*/ 171 h 461"/>
                <a:gd name="T54" fmla="*/ 33 w 388"/>
                <a:gd name="T55" fmla="*/ 201 h 461"/>
                <a:gd name="T56" fmla="*/ 56 w 388"/>
                <a:gd name="T57" fmla="*/ 210 h 461"/>
                <a:gd name="T58" fmla="*/ 82 w 388"/>
                <a:gd name="T59" fmla="*/ 189 h 461"/>
                <a:gd name="T60" fmla="*/ 88 w 388"/>
                <a:gd name="T61" fmla="*/ 190 h 461"/>
                <a:gd name="T62" fmla="*/ 90 w 388"/>
                <a:gd name="T63" fmla="*/ 266 h 461"/>
                <a:gd name="T64" fmla="*/ 58 w 388"/>
                <a:gd name="T65" fmla="*/ 309 h 461"/>
                <a:gd name="T66" fmla="*/ 103 w 388"/>
                <a:gd name="T67" fmla="*/ 328 h 461"/>
                <a:gd name="T68" fmla="*/ 96 w 388"/>
                <a:gd name="T69" fmla="*/ 364 h 461"/>
                <a:gd name="T70" fmla="*/ 116 w 388"/>
                <a:gd name="T71" fmla="*/ 399 h 461"/>
                <a:gd name="T72" fmla="*/ 123 w 388"/>
                <a:gd name="T73" fmla="*/ 410 h 461"/>
                <a:gd name="T74" fmla="*/ 132 w 388"/>
                <a:gd name="T75" fmla="*/ 427 h 461"/>
                <a:gd name="T76" fmla="*/ 137 w 388"/>
                <a:gd name="T77" fmla="*/ 445 h 461"/>
                <a:gd name="T78" fmla="*/ 194 w 388"/>
                <a:gd name="T79" fmla="*/ 421 h 461"/>
                <a:gd name="T80" fmla="*/ 180 w 388"/>
                <a:gd name="T81" fmla="*/ 450 h 461"/>
                <a:gd name="T82" fmla="*/ 190 w 388"/>
                <a:gd name="T83" fmla="*/ 460 h 461"/>
                <a:gd name="T84" fmla="*/ 207 w 388"/>
                <a:gd name="T85" fmla="*/ 434 h 461"/>
                <a:gd name="T86" fmla="*/ 229 w 388"/>
                <a:gd name="T87" fmla="*/ 424 h 461"/>
                <a:gd name="T88" fmla="*/ 266 w 388"/>
                <a:gd name="T89" fmla="*/ 443 h 461"/>
                <a:gd name="T90" fmla="*/ 336 w 388"/>
                <a:gd name="T91" fmla="*/ 415 h 461"/>
                <a:gd name="T92" fmla="*/ 344 w 388"/>
                <a:gd name="T93" fmla="*/ 375 h 461"/>
                <a:gd name="T94" fmla="*/ 342 w 388"/>
                <a:gd name="T95" fmla="*/ 366 h 461"/>
                <a:gd name="T96" fmla="*/ 380 w 388"/>
                <a:gd name="T97" fmla="*/ 353 h 461"/>
                <a:gd name="T98" fmla="*/ 375 w 388"/>
                <a:gd name="T99" fmla="*/ 328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8" h="461">
                  <a:moveTo>
                    <a:pt x="375" y="328"/>
                  </a:moveTo>
                  <a:cubicBezTo>
                    <a:pt x="384" y="327"/>
                    <a:pt x="386" y="320"/>
                    <a:pt x="386" y="308"/>
                  </a:cubicBezTo>
                  <a:cubicBezTo>
                    <a:pt x="387" y="306"/>
                    <a:pt x="387" y="303"/>
                    <a:pt x="387" y="301"/>
                  </a:cubicBezTo>
                  <a:cubicBezTo>
                    <a:pt x="387" y="295"/>
                    <a:pt x="388" y="287"/>
                    <a:pt x="386" y="285"/>
                  </a:cubicBezTo>
                  <a:cubicBezTo>
                    <a:pt x="386" y="285"/>
                    <a:pt x="386" y="285"/>
                    <a:pt x="386" y="285"/>
                  </a:cubicBezTo>
                  <a:cubicBezTo>
                    <a:pt x="386" y="285"/>
                    <a:pt x="385" y="284"/>
                    <a:pt x="385" y="284"/>
                  </a:cubicBezTo>
                  <a:cubicBezTo>
                    <a:pt x="384" y="284"/>
                    <a:pt x="384" y="284"/>
                    <a:pt x="384" y="284"/>
                  </a:cubicBezTo>
                  <a:cubicBezTo>
                    <a:pt x="382" y="285"/>
                    <a:pt x="380" y="285"/>
                    <a:pt x="379" y="285"/>
                  </a:cubicBezTo>
                  <a:cubicBezTo>
                    <a:pt x="374" y="286"/>
                    <a:pt x="370" y="286"/>
                    <a:pt x="368" y="284"/>
                  </a:cubicBezTo>
                  <a:cubicBezTo>
                    <a:pt x="367" y="283"/>
                    <a:pt x="366" y="282"/>
                    <a:pt x="366" y="280"/>
                  </a:cubicBezTo>
                  <a:cubicBezTo>
                    <a:pt x="366" y="279"/>
                    <a:pt x="366" y="276"/>
                    <a:pt x="358" y="276"/>
                  </a:cubicBezTo>
                  <a:cubicBezTo>
                    <a:pt x="351" y="276"/>
                    <a:pt x="350" y="278"/>
                    <a:pt x="344" y="284"/>
                  </a:cubicBezTo>
                  <a:cubicBezTo>
                    <a:pt x="340" y="288"/>
                    <a:pt x="334" y="291"/>
                    <a:pt x="328" y="290"/>
                  </a:cubicBezTo>
                  <a:cubicBezTo>
                    <a:pt x="323" y="290"/>
                    <a:pt x="320" y="287"/>
                    <a:pt x="318" y="284"/>
                  </a:cubicBezTo>
                  <a:cubicBezTo>
                    <a:pt x="313" y="275"/>
                    <a:pt x="314" y="273"/>
                    <a:pt x="320" y="265"/>
                  </a:cubicBezTo>
                  <a:cubicBezTo>
                    <a:pt x="324" y="259"/>
                    <a:pt x="326" y="254"/>
                    <a:pt x="325" y="253"/>
                  </a:cubicBezTo>
                  <a:cubicBezTo>
                    <a:pt x="325" y="253"/>
                    <a:pt x="325" y="253"/>
                    <a:pt x="324" y="253"/>
                  </a:cubicBezTo>
                  <a:cubicBezTo>
                    <a:pt x="322" y="253"/>
                    <a:pt x="320" y="253"/>
                    <a:pt x="318" y="254"/>
                  </a:cubicBezTo>
                  <a:cubicBezTo>
                    <a:pt x="314" y="254"/>
                    <a:pt x="310" y="255"/>
                    <a:pt x="306" y="250"/>
                  </a:cubicBezTo>
                  <a:cubicBezTo>
                    <a:pt x="306" y="249"/>
                    <a:pt x="306" y="249"/>
                    <a:pt x="306" y="249"/>
                  </a:cubicBezTo>
                  <a:cubicBezTo>
                    <a:pt x="302" y="243"/>
                    <a:pt x="299" y="240"/>
                    <a:pt x="296" y="240"/>
                  </a:cubicBezTo>
                  <a:cubicBezTo>
                    <a:pt x="292" y="240"/>
                    <a:pt x="289" y="237"/>
                    <a:pt x="287" y="234"/>
                  </a:cubicBezTo>
                  <a:cubicBezTo>
                    <a:pt x="285" y="230"/>
                    <a:pt x="283" y="228"/>
                    <a:pt x="281" y="228"/>
                  </a:cubicBezTo>
                  <a:cubicBezTo>
                    <a:pt x="277" y="229"/>
                    <a:pt x="274" y="227"/>
                    <a:pt x="272" y="224"/>
                  </a:cubicBezTo>
                  <a:cubicBezTo>
                    <a:pt x="271" y="220"/>
                    <a:pt x="272" y="215"/>
                    <a:pt x="277" y="210"/>
                  </a:cubicBezTo>
                  <a:cubicBezTo>
                    <a:pt x="279" y="209"/>
                    <a:pt x="280" y="208"/>
                    <a:pt x="282" y="207"/>
                  </a:cubicBezTo>
                  <a:cubicBezTo>
                    <a:pt x="287" y="203"/>
                    <a:pt x="292" y="200"/>
                    <a:pt x="293" y="193"/>
                  </a:cubicBezTo>
                  <a:cubicBezTo>
                    <a:pt x="293" y="192"/>
                    <a:pt x="293" y="192"/>
                    <a:pt x="293" y="192"/>
                  </a:cubicBezTo>
                  <a:cubicBezTo>
                    <a:pt x="294" y="183"/>
                    <a:pt x="295" y="171"/>
                    <a:pt x="288" y="167"/>
                  </a:cubicBezTo>
                  <a:cubicBezTo>
                    <a:pt x="285" y="165"/>
                    <a:pt x="285" y="165"/>
                    <a:pt x="285" y="165"/>
                  </a:cubicBezTo>
                  <a:cubicBezTo>
                    <a:pt x="288" y="163"/>
                    <a:pt x="288" y="163"/>
                    <a:pt x="288" y="163"/>
                  </a:cubicBezTo>
                  <a:cubicBezTo>
                    <a:pt x="295" y="158"/>
                    <a:pt x="301" y="156"/>
                    <a:pt x="308" y="157"/>
                  </a:cubicBezTo>
                  <a:cubicBezTo>
                    <a:pt x="316" y="159"/>
                    <a:pt x="322" y="165"/>
                    <a:pt x="325" y="169"/>
                  </a:cubicBezTo>
                  <a:cubicBezTo>
                    <a:pt x="329" y="163"/>
                    <a:pt x="331" y="156"/>
                    <a:pt x="329" y="149"/>
                  </a:cubicBezTo>
                  <a:cubicBezTo>
                    <a:pt x="327" y="139"/>
                    <a:pt x="318" y="131"/>
                    <a:pt x="303" y="125"/>
                  </a:cubicBezTo>
                  <a:cubicBezTo>
                    <a:pt x="297" y="143"/>
                    <a:pt x="294" y="152"/>
                    <a:pt x="282" y="154"/>
                  </a:cubicBezTo>
                  <a:cubicBezTo>
                    <a:pt x="280" y="154"/>
                    <a:pt x="279" y="154"/>
                    <a:pt x="278" y="154"/>
                  </a:cubicBezTo>
                  <a:cubicBezTo>
                    <a:pt x="269" y="156"/>
                    <a:pt x="258" y="157"/>
                    <a:pt x="256" y="144"/>
                  </a:cubicBezTo>
                  <a:cubicBezTo>
                    <a:pt x="255" y="143"/>
                    <a:pt x="255" y="143"/>
                    <a:pt x="255" y="143"/>
                  </a:cubicBezTo>
                  <a:cubicBezTo>
                    <a:pt x="253" y="133"/>
                    <a:pt x="251" y="121"/>
                    <a:pt x="244" y="121"/>
                  </a:cubicBezTo>
                  <a:cubicBezTo>
                    <a:pt x="229" y="121"/>
                    <a:pt x="227" y="113"/>
                    <a:pt x="226" y="109"/>
                  </a:cubicBezTo>
                  <a:cubicBezTo>
                    <a:pt x="225" y="103"/>
                    <a:pt x="227" y="96"/>
                    <a:pt x="234" y="84"/>
                  </a:cubicBezTo>
                  <a:cubicBezTo>
                    <a:pt x="238" y="76"/>
                    <a:pt x="239" y="68"/>
                    <a:pt x="237" y="66"/>
                  </a:cubicBezTo>
                  <a:cubicBezTo>
                    <a:pt x="236" y="65"/>
                    <a:pt x="235" y="65"/>
                    <a:pt x="233" y="66"/>
                  </a:cubicBezTo>
                  <a:cubicBezTo>
                    <a:pt x="231" y="67"/>
                    <a:pt x="228" y="68"/>
                    <a:pt x="224" y="70"/>
                  </a:cubicBezTo>
                  <a:cubicBezTo>
                    <a:pt x="217" y="73"/>
                    <a:pt x="210" y="76"/>
                    <a:pt x="206" y="73"/>
                  </a:cubicBezTo>
                  <a:cubicBezTo>
                    <a:pt x="205" y="73"/>
                    <a:pt x="203" y="71"/>
                    <a:pt x="203" y="68"/>
                  </a:cubicBezTo>
                  <a:cubicBezTo>
                    <a:pt x="203" y="63"/>
                    <a:pt x="200" y="57"/>
                    <a:pt x="194" y="52"/>
                  </a:cubicBezTo>
                  <a:cubicBezTo>
                    <a:pt x="189" y="49"/>
                    <a:pt x="181" y="45"/>
                    <a:pt x="170" y="48"/>
                  </a:cubicBezTo>
                  <a:cubicBezTo>
                    <a:pt x="155" y="51"/>
                    <a:pt x="145" y="46"/>
                    <a:pt x="142" y="33"/>
                  </a:cubicBezTo>
                  <a:cubicBezTo>
                    <a:pt x="141" y="31"/>
                    <a:pt x="141" y="30"/>
                    <a:pt x="141" y="28"/>
                  </a:cubicBezTo>
                  <a:cubicBezTo>
                    <a:pt x="141" y="25"/>
                    <a:pt x="141" y="24"/>
                    <a:pt x="132" y="24"/>
                  </a:cubicBezTo>
                  <a:cubicBezTo>
                    <a:pt x="122" y="24"/>
                    <a:pt x="105" y="15"/>
                    <a:pt x="96" y="4"/>
                  </a:cubicBezTo>
                  <a:cubicBezTo>
                    <a:pt x="95" y="4"/>
                    <a:pt x="94" y="3"/>
                    <a:pt x="94" y="2"/>
                  </a:cubicBezTo>
                  <a:cubicBezTo>
                    <a:pt x="93" y="1"/>
                    <a:pt x="93" y="1"/>
                    <a:pt x="93" y="0"/>
                  </a:cubicBezTo>
                  <a:cubicBezTo>
                    <a:pt x="92" y="6"/>
                    <a:pt x="91" y="12"/>
                    <a:pt x="88" y="15"/>
                  </a:cubicBezTo>
                  <a:cubicBezTo>
                    <a:pt x="88" y="16"/>
                    <a:pt x="88" y="18"/>
                    <a:pt x="88" y="20"/>
                  </a:cubicBezTo>
                  <a:cubicBezTo>
                    <a:pt x="87" y="23"/>
                    <a:pt x="86" y="26"/>
                    <a:pt x="87" y="30"/>
                  </a:cubicBezTo>
                  <a:cubicBezTo>
                    <a:pt x="88" y="37"/>
                    <a:pt x="90" y="36"/>
                    <a:pt x="97" y="35"/>
                  </a:cubicBezTo>
                  <a:cubicBezTo>
                    <a:pt x="100" y="34"/>
                    <a:pt x="103" y="34"/>
                    <a:pt x="107" y="34"/>
                  </a:cubicBezTo>
                  <a:cubicBezTo>
                    <a:pt x="116" y="33"/>
                    <a:pt x="116" y="41"/>
                    <a:pt x="117" y="47"/>
                  </a:cubicBezTo>
                  <a:cubicBezTo>
                    <a:pt x="117" y="52"/>
                    <a:pt x="117" y="56"/>
                    <a:pt x="120" y="58"/>
                  </a:cubicBezTo>
                  <a:cubicBezTo>
                    <a:pt x="127" y="62"/>
                    <a:pt x="126" y="67"/>
                    <a:pt x="126" y="68"/>
                  </a:cubicBezTo>
                  <a:cubicBezTo>
                    <a:pt x="124" y="72"/>
                    <a:pt x="120" y="75"/>
                    <a:pt x="113" y="75"/>
                  </a:cubicBezTo>
                  <a:cubicBezTo>
                    <a:pt x="105" y="75"/>
                    <a:pt x="104" y="78"/>
                    <a:pt x="101" y="88"/>
                  </a:cubicBezTo>
                  <a:cubicBezTo>
                    <a:pt x="100" y="92"/>
                    <a:pt x="98" y="94"/>
                    <a:pt x="96" y="95"/>
                  </a:cubicBezTo>
                  <a:cubicBezTo>
                    <a:pt x="91" y="97"/>
                    <a:pt x="84" y="93"/>
                    <a:pt x="75" y="86"/>
                  </a:cubicBezTo>
                  <a:cubicBezTo>
                    <a:pt x="67" y="80"/>
                    <a:pt x="69" y="72"/>
                    <a:pt x="70" y="68"/>
                  </a:cubicBezTo>
                  <a:cubicBezTo>
                    <a:pt x="70" y="68"/>
                    <a:pt x="70" y="68"/>
                    <a:pt x="70" y="68"/>
                  </a:cubicBezTo>
                  <a:cubicBezTo>
                    <a:pt x="68" y="67"/>
                    <a:pt x="64" y="66"/>
                    <a:pt x="58" y="65"/>
                  </a:cubicBezTo>
                  <a:cubicBezTo>
                    <a:pt x="56" y="64"/>
                    <a:pt x="53" y="64"/>
                    <a:pt x="51" y="63"/>
                  </a:cubicBezTo>
                  <a:cubicBezTo>
                    <a:pt x="50" y="63"/>
                    <a:pt x="49" y="64"/>
                    <a:pt x="47" y="66"/>
                  </a:cubicBezTo>
                  <a:cubicBezTo>
                    <a:pt x="44" y="70"/>
                    <a:pt x="42" y="80"/>
                    <a:pt x="47" y="87"/>
                  </a:cubicBezTo>
                  <a:cubicBezTo>
                    <a:pt x="54" y="99"/>
                    <a:pt x="44" y="111"/>
                    <a:pt x="37" y="119"/>
                  </a:cubicBezTo>
                  <a:cubicBezTo>
                    <a:pt x="36" y="121"/>
                    <a:pt x="36" y="121"/>
                    <a:pt x="36" y="121"/>
                  </a:cubicBezTo>
                  <a:cubicBezTo>
                    <a:pt x="31" y="127"/>
                    <a:pt x="31" y="129"/>
                    <a:pt x="34" y="138"/>
                  </a:cubicBezTo>
                  <a:cubicBezTo>
                    <a:pt x="35" y="142"/>
                    <a:pt x="33" y="146"/>
                    <a:pt x="30" y="150"/>
                  </a:cubicBezTo>
                  <a:cubicBezTo>
                    <a:pt x="24" y="157"/>
                    <a:pt x="13" y="161"/>
                    <a:pt x="5" y="159"/>
                  </a:cubicBezTo>
                  <a:cubicBezTo>
                    <a:pt x="4" y="159"/>
                    <a:pt x="2" y="159"/>
                    <a:pt x="2" y="160"/>
                  </a:cubicBezTo>
                  <a:cubicBezTo>
                    <a:pt x="0" y="162"/>
                    <a:pt x="0" y="164"/>
                    <a:pt x="1" y="166"/>
                  </a:cubicBezTo>
                  <a:cubicBezTo>
                    <a:pt x="2" y="168"/>
                    <a:pt x="4" y="171"/>
                    <a:pt x="9" y="171"/>
                  </a:cubicBezTo>
                  <a:cubicBezTo>
                    <a:pt x="24" y="172"/>
                    <a:pt x="25" y="178"/>
                    <a:pt x="29" y="190"/>
                  </a:cubicBezTo>
                  <a:cubicBezTo>
                    <a:pt x="30" y="193"/>
                    <a:pt x="30" y="193"/>
                    <a:pt x="30" y="193"/>
                  </a:cubicBezTo>
                  <a:cubicBezTo>
                    <a:pt x="32" y="199"/>
                    <a:pt x="33" y="200"/>
                    <a:pt x="33" y="201"/>
                  </a:cubicBezTo>
                  <a:cubicBezTo>
                    <a:pt x="34" y="201"/>
                    <a:pt x="35" y="200"/>
                    <a:pt x="35" y="200"/>
                  </a:cubicBezTo>
                  <a:cubicBezTo>
                    <a:pt x="36" y="200"/>
                    <a:pt x="38" y="199"/>
                    <a:pt x="39" y="199"/>
                  </a:cubicBezTo>
                  <a:cubicBezTo>
                    <a:pt x="47" y="197"/>
                    <a:pt x="50" y="200"/>
                    <a:pt x="56" y="210"/>
                  </a:cubicBezTo>
                  <a:cubicBezTo>
                    <a:pt x="57" y="213"/>
                    <a:pt x="59" y="214"/>
                    <a:pt x="60" y="214"/>
                  </a:cubicBezTo>
                  <a:cubicBezTo>
                    <a:pt x="61" y="214"/>
                    <a:pt x="64" y="212"/>
                    <a:pt x="66" y="207"/>
                  </a:cubicBezTo>
                  <a:cubicBezTo>
                    <a:pt x="69" y="199"/>
                    <a:pt x="74" y="195"/>
                    <a:pt x="82" y="189"/>
                  </a:cubicBezTo>
                  <a:cubicBezTo>
                    <a:pt x="84" y="187"/>
                    <a:pt x="84" y="187"/>
                    <a:pt x="84" y="187"/>
                  </a:cubicBezTo>
                  <a:cubicBezTo>
                    <a:pt x="84" y="187"/>
                    <a:pt x="91" y="183"/>
                    <a:pt x="91" y="183"/>
                  </a:cubicBezTo>
                  <a:cubicBezTo>
                    <a:pt x="88" y="190"/>
                    <a:pt x="88" y="190"/>
                    <a:pt x="88" y="190"/>
                  </a:cubicBezTo>
                  <a:cubicBezTo>
                    <a:pt x="85" y="201"/>
                    <a:pt x="90" y="232"/>
                    <a:pt x="93" y="246"/>
                  </a:cubicBezTo>
                  <a:cubicBezTo>
                    <a:pt x="93" y="250"/>
                    <a:pt x="94" y="253"/>
                    <a:pt x="94" y="254"/>
                  </a:cubicBezTo>
                  <a:cubicBezTo>
                    <a:pt x="94" y="258"/>
                    <a:pt x="93" y="262"/>
                    <a:pt x="90" y="266"/>
                  </a:cubicBezTo>
                  <a:cubicBezTo>
                    <a:pt x="87" y="269"/>
                    <a:pt x="83" y="272"/>
                    <a:pt x="75" y="273"/>
                  </a:cubicBezTo>
                  <a:cubicBezTo>
                    <a:pt x="63" y="274"/>
                    <a:pt x="58" y="289"/>
                    <a:pt x="58" y="304"/>
                  </a:cubicBezTo>
                  <a:cubicBezTo>
                    <a:pt x="58" y="306"/>
                    <a:pt x="58" y="307"/>
                    <a:pt x="58" y="309"/>
                  </a:cubicBezTo>
                  <a:cubicBezTo>
                    <a:pt x="62" y="319"/>
                    <a:pt x="77" y="320"/>
                    <a:pt x="86" y="321"/>
                  </a:cubicBezTo>
                  <a:cubicBezTo>
                    <a:pt x="89" y="321"/>
                    <a:pt x="89" y="321"/>
                    <a:pt x="89" y="321"/>
                  </a:cubicBezTo>
                  <a:cubicBezTo>
                    <a:pt x="96" y="322"/>
                    <a:pt x="100" y="325"/>
                    <a:pt x="103" y="328"/>
                  </a:cubicBezTo>
                  <a:cubicBezTo>
                    <a:pt x="106" y="330"/>
                    <a:pt x="108" y="331"/>
                    <a:pt x="111" y="332"/>
                  </a:cubicBezTo>
                  <a:cubicBezTo>
                    <a:pt x="113" y="333"/>
                    <a:pt x="115" y="334"/>
                    <a:pt x="115" y="336"/>
                  </a:cubicBezTo>
                  <a:cubicBezTo>
                    <a:pt x="117" y="344"/>
                    <a:pt x="103" y="360"/>
                    <a:pt x="96" y="364"/>
                  </a:cubicBezTo>
                  <a:cubicBezTo>
                    <a:pt x="95" y="365"/>
                    <a:pt x="94" y="366"/>
                    <a:pt x="94" y="367"/>
                  </a:cubicBezTo>
                  <a:cubicBezTo>
                    <a:pt x="94" y="369"/>
                    <a:pt x="97" y="372"/>
                    <a:pt x="108" y="378"/>
                  </a:cubicBezTo>
                  <a:cubicBezTo>
                    <a:pt x="120" y="385"/>
                    <a:pt x="118" y="391"/>
                    <a:pt x="116" y="399"/>
                  </a:cubicBezTo>
                  <a:cubicBezTo>
                    <a:pt x="116" y="400"/>
                    <a:pt x="116" y="401"/>
                    <a:pt x="115" y="403"/>
                  </a:cubicBezTo>
                  <a:cubicBezTo>
                    <a:pt x="115" y="407"/>
                    <a:pt x="115" y="409"/>
                    <a:pt x="116" y="409"/>
                  </a:cubicBezTo>
                  <a:cubicBezTo>
                    <a:pt x="117" y="411"/>
                    <a:pt x="120" y="411"/>
                    <a:pt x="123" y="410"/>
                  </a:cubicBezTo>
                  <a:cubicBezTo>
                    <a:pt x="125" y="410"/>
                    <a:pt x="127" y="411"/>
                    <a:pt x="128" y="412"/>
                  </a:cubicBezTo>
                  <a:cubicBezTo>
                    <a:pt x="131" y="415"/>
                    <a:pt x="132" y="421"/>
                    <a:pt x="132" y="426"/>
                  </a:cubicBezTo>
                  <a:cubicBezTo>
                    <a:pt x="132" y="426"/>
                    <a:pt x="132" y="427"/>
                    <a:pt x="132" y="427"/>
                  </a:cubicBezTo>
                  <a:cubicBezTo>
                    <a:pt x="132" y="429"/>
                    <a:pt x="132" y="430"/>
                    <a:pt x="132" y="431"/>
                  </a:cubicBezTo>
                  <a:cubicBezTo>
                    <a:pt x="133" y="432"/>
                    <a:pt x="133" y="433"/>
                    <a:pt x="134" y="435"/>
                  </a:cubicBezTo>
                  <a:cubicBezTo>
                    <a:pt x="135" y="437"/>
                    <a:pt x="137" y="441"/>
                    <a:pt x="137" y="445"/>
                  </a:cubicBezTo>
                  <a:cubicBezTo>
                    <a:pt x="147" y="442"/>
                    <a:pt x="157" y="437"/>
                    <a:pt x="159" y="430"/>
                  </a:cubicBezTo>
                  <a:cubicBezTo>
                    <a:pt x="161" y="421"/>
                    <a:pt x="165" y="411"/>
                    <a:pt x="178" y="411"/>
                  </a:cubicBezTo>
                  <a:cubicBezTo>
                    <a:pt x="185" y="411"/>
                    <a:pt x="191" y="415"/>
                    <a:pt x="194" y="421"/>
                  </a:cubicBezTo>
                  <a:cubicBezTo>
                    <a:pt x="196" y="427"/>
                    <a:pt x="195" y="433"/>
                    <a:pt x="191" y="438"/>
                  </a:cubicBezTo>
                  <a:cubicBezTo>
                    <a:pt x="188" y="441"/>
                    <a:pt x="188" y="441"/>
                    <a:pt x="188" y="441"/>
                  </a:cubicBezTo>
                  <a:cubicBezTo>
                    <a:pt x="184" y="444"/>
                    <a:pt x="180" y="449"/>
                    <a:pt x="180" y="450"/>
                  </a:cubicBezTo>
                  <a:cubicBezTo>
                    <a:pt x="181" y="451"/>
                    <a:pt x="183" y="453"/>
                    <a:pt x="184" y="455"/>
                  </a:cubicBezTo>
                  <a:cubicBezTo>
                    <a:pt x="186" y="457"/>
                    <a:pt x="188" y="461"/>
                    <a:pt x="189" y="461"/>
                  </a:cubicBezTo>
                  <a:cubicBezTo>
                    <a:pt x="189" y="461"/>
                    <a:pt x="190" y="461"/>
                    <a:pt x="190" y="460"/>
                  </a:cubicBezTo>
                  <a:cubicBezTo>
                    <a:pt x="194" y="453"/>
                    <a:pt x="198" y="450"/>
                    <a:pt x="202" y="447"/>
                  </a:cubicBezTo>
                  <a:cubicBezTo>
                    <a:pt x="203" y="447"/>
                    <a:pt x="203" y="446"/>
                    <a:pt x="204" y="446"/>
                  </a:cubicBezTo>
                  <a:cubicBezTo>
                    <a:pt x="207" y="444"/>
                    <a:pt x="209" y="442"/>
                    <a:pt x="207" y="434"/>
                  </a:cubicBezTo>
                  <a:cubicBezTo>
                    <a:pt x="206" y="427"/>
                    <a:pt x="210" y="420"/>
                    <a:pt x="214" y="418"/>
                  </a:cubicBezTo>
                  <a:cubicBezTo>
                    <a:pt x="217" y="417"/>
                    <a:pt x="220" y="418"/>
                    <a:pt x="221" y="421"/>
                  </a:cubicBezTo>
                  <a:cubicBezTo>
                    <a:pt x="222" y="422"/>
                    <a:pt x="226" y="423"/>
                    <a:pt x="229" y="424"/>
                  </a:cubicBezTo>
                  <a:cubicBezTo>
                    <a:pt x="235" y="426"/>
                    <a:pt x="241" y="428"/>
                    <a:pt x="242" y="433"/>
                  </a:cubicBezTo>
                  <a:cubicBezTo>
                    <a:pt x="243" y="440"/>
                    <a:pt x="249" y="443"/>
                    <a:pt x="259" y="443"/>
                  </a:cubicBezTo>
                  <a:cubicBezTo>
                    <a:pt x="261" y="443"/>
                    <a:pt x="263" y="443"/>
                    <a:pt x="266" y="443"/>
                  </a:cubicBezTo>
                  <a:cubicBezTo>
                    <a:pt x="277" y="442"/>
                    <a:pt x="293" y="441"/>
                    <a:pt x="301" y="452"/>
                  </a:cubicBezTo>
                  <a:cubicBezTo>
                    <a:pt x="303" y="450"/>
                    <a:pt x="306" y="449"/>
                    <a:pt x="309" y="448"/>
                  </a:cubicBezTo>
                  <a:cubicBezTo>
                    <a:pt x="320" y="444"/>
                    <a:pt x="336" y="431"/>
                    <a:pt x="336" y="415"/>
                  </a:cubicBezTo>
                  <a:cubicBezTo>
                    <a:pt x="336" y="414"/>
                    <a:pt x="336" y="414"/>
                    <a:pt x="336" y="414"/>
                  </a:cubicBezTo>
                  <a:cubicBezTo>
                    <a:pt x="336" y="413"/>
                    <a:pt x="336" y="413"/>
                    <a:pt x="336" y="413"/>
                  </a:cubicBezTo>
                  <a:cubicBezTo>
                    <a:pt x="346" y="399"/>
                    <a:pt x="355" y="382"/>
                    <a:pt x="344" y="375"/>
                  </a:cubicBezTo>
                  <a:cubicBezTo>
                    <a:pt x="344" y="375"/>
                    <a:pt x="344" y="375"/>
                    <a:pt x="344" y="375"/>
                  </a:cubicBezTo>
                  <a:cubicBezTo>
                    <a:pt x="344" y="374"/>
                    <a:pt x="344" y="374"/>
                    <a:pt x="344" y="374"/>
                  </a:cubicBezTo>
                  <a:cubicBezTo>
                    <a:pt x="342" y="372"/>
                    <a:pt x="341" y="369"/>
                    <a:pt x="342" y="366"/>
                  </a:cubicBezTo>
                  <a:cubicBezTo>
                    <a:pt x="344" y="363"/>
                    <a:pt x="348" y="361"/>
                    <a:pt x="353" y="361"/>
                  </a:cubicBezTo>
                  <a:cubicBezTo>
                    <a:pt x="357" y="361"/>
                    <a:pt x="362" y="359"/>
                    <a:pt x="367" y="357"/>
                  </a:cubicBezTo>
                  <a:cubicBezTo>
                    <a:pt x="372" y="356"/>
                    <a:pt x="376" y="354"/>
                    <a:pt x="380" y="353"/>
                  </a:cubicBezTo>
                  <a:cubicBezTo>
                    <a:pt x="376" y="348"/>
                    <a:pt x="372" y="345"/>
                    <a:pt x="369" y="344"/>
                  </a:cubicBezTo>
                  <a:cubicBezTo>
                    <a:pt x="366" y="343"/>
                    <a:pt x="364" y="340"/>
                    <a:pt x="364" y="336"/>
                  </a:cubicBezTo>
                  <a:cubicBezTo>
                    <a:pt x="365" y="335"/>
                    <a:pt x="366" y="329"/>
                    <a:pt x="375" y="328"/>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5" name="Freeform 24">
              <a:extLst>
                <a:ext uri="{FF2B5EF4-FFF2-40B4-BE49-F238E27FC236}">
                  <a16:creationId xmlns:a16="http://schemas.microsoft.com/office/drawing/2014/main" id="{6D1F4DE3-66DD-5F4B-9ABC-9EE60F40F306}"/>
                </a:ext>
              </a:extLst>
            </p:cNvPr>
            <p:cNvSpPr>
              <a:spLocks/>
            </p:cNvSpPr>
            <p:nvPr/>
          </p:nvSpPr>
          <p:spPr bwMode="auto">
            <a:xfrm>
              <a:off x="6580320" y="4073268"/>
              <a:ext cx="151651" cy="123468"/>
            </a:xfrm>
            <a:custGeom>
              <a:avLst/>
              <a:gdLst>
                <a:gd name="T0" fmla="*/ 47 w 89"/>
                <a:gd name="T1" fmla="*/ 9 h 72"/>
                <a:gd name="T2" fmla="*/ 26 w 89"/>
                <a:gd name="T3" fmla="*/ 0 h 72"/>
                <a:gd name="T4" fmla="*/ 26 w 89"/>
                <a:gd name="T5" fmla="*/ 3 h 72"/>
                <a:gd name="T6" fmla="*/ 18 w 89"/>
                <a:gd name="T7" fmla="*/ 15 h 72"/>
                <a:gd name="T8" fmla="*/ 19 w 89"/>
                <a:gd name="T9" fmla="*/ 21 h 72"/>
                <a:gd name="T10" fmla="*/ 16 w 89"/>
                <a:gd name="T11" fmla="*/ 37 h 72"/>
                <a:gd name="T12" fmla="*/ 11 w 89"/>
                <a:gd name="T13" fmla="*/ 39 h 72"/>
                <a:gd name="T14" fmla="*/ 3 w 89"/>
                <a:gd name="T15" fmla="*/ 40 h 72"/>
                <a:gd name="T16" fmla="*/ 0 w 89"/>
                <a:gd name="T17" fmla="*/ 46 h 72"/>
                <a:gd name="T18" fmla="*/ 10 w 89"/>
                <a:gd name="T19" fmla="*/ 50 h 72"/>
                <a:gd name="T20" fmla="*/ 13 w 89"/>
                <a:gd name="T21" fmla="*/ 52 h 72"/>
                <a:gd name="T22" fmla="*/ 14 w 89"/>
                <a:gd name="T23" fmla="*/ 58 h 72"/>
                <a:gd name="T24" fmla="*/ 16 w 89"/>
                <a:gd name="T25" fmla="*/ 63 h 72"/>
                <a:gd name="T26" fmla="*/ 18 w 89"/>
                <a:gd name="T27" fmla="*/ 63 h 72"/>
                <a:gd name="T28" fmla="*/ 38 w 89"/>
                <a:gd name="T29" fmla="*/ 72 h 72"/>
                <a:gd name="T30" fmla="*/ 89 w 89"/>
                <a:gd name="T31" fmla="*/ 46 h 72"/>
                <a:gd name="T32" fmla="*/ 47 w 89"/>
                <a:gd name="T33"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72">
                  <a:moveTo>
                    <a:pt x="47" y="9"/>
                  </a:moveTo>
                  <a:cubicBezTo>
                    <a:pt x="38" y="9"/>
                    <a:pt x="32" y="6"/>
                    <a:pt x="26" y="0"/>
                  </a:cubicBezTo>
                  <a:cubicBezTo>
                    <a:pt x="26" y="3"/>
                    <a:pt x="26" y="3"/>
                    <a:pt x="26" y="3"/>
                  </a:cubicBezTo>
                  <a:cubicBezTo>
                    <a:pt x="20" y="5"/>
                    <a:pt x="18" y="8"/>
                    <a:pt x="18" y="15"/>
                  </a:cubicBezTo>
                  <a:cubicBezTo>
                    <a:pt x="18" y="17"/>
                    <a:pt x="19" y="19"/>
                    <a:pt x="19" y="21"/>
                  </a:cubicBezTo>
                  <a:cubicBezTo>
                    <a:pt x="19" y="28"/>
                    <a:pt x="20" y="34"/>
                    <a:pt x="16" y="37"/>
                  </a:cubicBezTo>
                  <a:cubicBezTo>
                    <a:pt x="15" y="38"/>
                    <a:pt x="14" y="39"/>
                    <a:pt x="11" y="39"/>
                  </a:cubicBezTo>
                  <a:cubicBezTo>
                    <a:pt x="7" y="38"/>
                    <a:pt x="4" y="39"/>
                    <a:pt x="3" y="40"/>
                  </a:cubicBezTo>
                  <a:cubicBezTo>
                    <a:pt x="1" y="42"/>
                    <a:pt x="0" y="44"/>
                    <a:pt x="0" y="46"/>
                  </a:cubicBezTo>
                  <a:cubicBezTo>
                    <a:pt x="0" y="48"/>
                    <a:pt x="5" y="50"/>
                    <a:pt x="10" y="50"/>
                  </a:cubicBezTo>
                  <a:cubicBezTo>
                    <a:pt x="11" y="50"/>
                    <a:pt x="12" y="51"/>
                    <a:pt x="13" y="52"/>
                  </a:cubicBezTo>
                  <a:cubicBezTo>
                    <a:pt x="14" y="53"/>
                    <a:pt x="14" y="56"/>
                    <a:pt x="14" y="58"/>
                  </a:cubicBezTo>
                  <a:cubicBezTo>
                    <a:pt x="14" y="62"/>
                    <a:pt x="15" y="62"/>
                    <a:pt x="16" y="63"/>
                  </a:cubicBezTo>
                  <a:cubicBezTo>
                    <a:pt x="17" y="63"/>
                    <a:pt x="17" y="63"/>
                    <a:pt x="18" y="63"/>
                  </a:cubicBezTo>
                  <a:cubicBezTo>
                    <a:pt x="28" y="63"/>
                    <a:pt x="35" y="66"/>
                    <a:pt x="38" y="72"/>
                  </a:cubicBezTo>
                  <a:cubicBezTo>
                    <a:pt x="53" y="60"/>
                    <a:pt x="73" y="49"/>
                    <a:pt x="89" y="46"/>
                  </a:cubicBezTo>
                  <a:cubicBezTo>
                    <a:pt x="88" y="27"/>
                    <a:pt x="59" y="9"/>
                    <a:pt x="47" y="9"/>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6" name="Freeform 25">
              <a:extLst>
                <a:ext uri="{FF2B5EF4-FFF2-40B4-BE49-F238E27FC236}">
                  <a16:creationId xmlns:a16="http://schemas.microsoft.com/office/drawing/2014/main" id="{1984AA35-1801-2840-A430-4043EDADA058}"/>
                </a:ext>
              </a:extLst>
            </p:cNvPr>
            <p:cNvSpPr>
              <a:spLocks/>
            </p:cNvSpPr>
            <p:nvPr/>
          </p:nvSpPr>
          <p:spPr bwMode="auto">
            <a:xfrm>
              <a:off x="5199357" y="5165691"/>
              <a:ext cx="1074977" cy="888432"/>
            </a:xfrm>
            <a:custGeom>
              <a:avLst/>
              <a:gdLst>
                <a:gd name="T0" fmla="*/ 595 w 627"/>
                <a:gd name="T1" fmla="*/ 109 h 518"/>
                <a:gd name="T2" fmla="*/ 579 w 627"/>
                <a:gd name="T3" fmla="*/ 64 h 518"/>
                <a:gd name="T4" fmla="*/ 568 w 627"/>
                <a:gd name="T5" fmla="*/ 44 h 518"/>
                <a:gd name="T6" fmla="*/ 546 w 627"/>
                <a:gd name="T7" fmla="*/ 43 h 518"/>
                <a:gd name="T8" fmla="*/ 507 w 627"/>
                <a:gd name="T9" fmla="*/ 33 h 518"/>
                <a:gd name="T10" fmla="*/ 486 w 627"/>
                <a:gd name="T11" fmla="*/ 47 h 518"/>
                <a:gd name="T12" fmla="*/ 482 w 627"/>
                <a:gd name="T13" fmla="*/ 67 h 518"/>
                <a:gd name="T14" fmla="*/ 444 w 627"/>
                <a:gd name="T15" fmla="*/ 53 h 518"/>
                <a:gd name="T16" fmla="*/ 420 w 627"/>
                <a:gd name="T17" fmla="*/ 66 h 518"/>
                <a:gd name="T18" fmla="*/ 377 w 627"/>
                <a:gd name="T19" fmla="*/ 90 h 518"/>
                <a:gd name="T20" fmla="*/ 352 w 627"/>
                <a:gd name="T21" fmla="*/ 75 h 518"/>
                <a:gd name="T22" fmla="*/ 379 w 627"/>
                <a:gd name="T23" fmla="*/ 31 h 518"/>
                <a:gd name="T24" fmla="*/ 397 w 627"/>
                <a:gd name="T25" fmla="*/ 19 h 518"/>
                <a:gd name="T26" fmla="*/ 372 w 627"/>
                <a:gd name="T27" fmla="*/ 1 h 518"/>
                <a:gd name="T28" fmla="*/ 342 w 627"/>
                <a:gd name="T29" fmla="*/ 19 h 518"/>
                <a:gd name="T30" fmla="*/ 339 w 627"/>
                <a:gd name="T31" fmla="*/ 20 h 518"/>
                <a:gd name="T32" fmla="*/ 330 w 627"/>
                <a:gd name="T33" fmla="*/ 19 h 518"/>
                <a:gd name="T34" fmla="*/ 269 w 627"/>
                <a:gd name="T35" fmla="*/ 8 h 518"/>
                <a:gd name="T36" fmla="*/ 248 w 627"/>
                <a:gd name="T37" fmla="*/ 36 h 518"/>
                <a:gd name="T38" fmla="*/ 241 w 627"/>
                <a:gd name="T39" fmla="*/ 63 h 518"/>
                <a:gd name="T40" fmla="*/ 187 w 627"/>
                <a:gd name="T41" fmla="*/ 73 h 518"/>
                <a:gd name="T42" fmla="*/ 177 w 627"/>
                <a:gd name="T43" fmla="*/ 88 h 518"/>
                <a:gd name="T44" fmla="*/ 176 w 627"/>
                <a:gd name="T45" fmla="*/ 105 h 518"/>
                <a:gd name="T46" fmla="*/ 175 w 627"/>
                <a:gd name="T47" fmla="*/ 131 h 518"/>
                <a:gd name="T48" fmla="*/ 171 w 627"/>
                <a:gd name="T49" fmla="*/ 162 h 518"/>
                <a:gd name="T50" fmla="*/ 144 w 627"/>
                <a:gd name="T51" fmla="*/ 193 h 518"/>
                <a:gd name="T52" fmla="*/ 137 w 627"/>
                <a:gd name="T53" fmla="*/ 239 h 518"/>
                <a:gd name="T54" fmla="*/ 118 w 627"/>
                <a:gd name="T55" fmla="*/ 277 h 518"/>
                <a:gd name="T56" fmla="*/ 101 w 627"/>
                <a:gd name="T57" fmla="*/ 288 h 518"/>
                <a:gd name="T58" fmla="*/ 88 w 627"/>
                <a:gd name="T59" fmla="*/ 320 h 518"/>
                <a:gd name="T60" fmla="*/ 80 w 627"/>
                <a:gd name="T61" fmla="*/ 332 h 518"/>
                <a:gd name="T62" fmla="*/ 56 w 627"/>
                <a:gd name="T63" fmla="*/ 352 h 518"/>
                <a:gd name="T64" fmla="*/ 39 w 627"/>
                <a:gd name="T65" fmla="*/ 368 h 518"/>
                <a:gd name="T66" fmla="*/ 22 w 627"/>
                <a:gd name="T67" fmla="*/ 400 h 518"/>
                <a:gd name="T68" fmla="*/ 5 w 627"/>
                <a:gd name="T69" fmla="*/ 462 h 518"/>
                <a:gd name="T70" fmla="*/ 51 w 627"/>
                <a:gd name="T71" fmla="*/ 516 h 518"/>
                <a:gd name="T72" fmla="*/ 66 w 627"/>
                <a:gd name="T73" fmla="*/ 464 h 518"/>
                <a:gd name="T74" fmla="*/ 59 w 627"/>
                <a:gd name="T75" fmla="*/ 432 h 518"/>
                <a:gd name="T76" fmla="*/ 155 w 627"/>
                <a:gd name="T77" fmla="*/ 390 h 518"/>
                <a:gd name="T78" fmla="*/ 221 w 627"/>
                <a:gd name="T79" fmla="*/ 361 h 518"/>
                <a:gd name="T80" fmla="*/ 272 w 627"/>
                <a:gd name="T81" fmla="*/ 341 h 518"/>
                <a:gd name="T82" fmla="*/ 311 w 627"/>
                <a:gd name="T83" fmla="*/ 307 h 518"/>
                <a:gd name="T84" fmla="*/ 326 w 627"/>
                <a:gd name="T85" fmla="*/ 272 h 518"/>
                <a:gd name="T86" fmla="*/ 326 w 627"/>
                <a:gd name="T87" fmla="*/ 239 h 518"/>
                <a:gd name="T88" fmla="*/ 355 w 627"/>
                <a:gd name="T89" fmla="*/ 293 h 518"/>
                <a:gd name="T90" fmla="*/ 388 w 627"/>
                <a:gd name="T91" fmla="*/ 293 h 518"/>
                <a:gd name="T92" fmla="*/ 406 w 627"/>
                <a:gd name="T93" fmla="*/ 249 h 518"/>
                <a:gd name="T94" fmla="*/ 439 w 627"/>
                <a:gd name="T95" fmla="*/ 253 h 518"/>
                <a:gd name="T96" fmla="*/ 497 w 627"/>
                <a:gd name="T97" fmla="*/ 241 h 518"/>
                <a:gd name="T98" fmla="*/ 529 w 627"/>
                <a:gd name="T99" fmla="*/ 223 h 518"/>
                <a:gd name="T100" fmla="*/ 572 w 627"/>
                <a:gd name="T101" fmla="*/ 179 h 518"/>
                <a:gd name="T102" fmla="*/ 607 w 627"/>
                <a:gd name="T103" fmla="*/ 127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7" h="518">
                  <a:moveTo>
                    <a:pt x="607" y="127"/>
                  </a:moveTo>
                  <a:cubicBezTo>
                    <a:pt x="607" y="126"/>
                    <a:pt x="607" y="126"/>
                    <a:pt x="607" y="126"/>
                  </a:cubicBezTo>
                  <a:cubicBezTo>
                    <a:pt x="605" y="119"/>
                    <a:pt x="603" y="113"/>
                    <a:pt x="595" y="109"/>
                  </a:cubicBezTo>
                  <a:cubicBezTo>
                    <a:pt x="591" y="106"/>
                    <a:pt x="588" y="104"/>
                    <a:pt x="588" y="100"/>
                  </a:cubicBezTo>
                  <a:cubicBezTo>
                    <a:pt x="587" y="95"/>
                    <a:pt x="589" y="90"/>
                    <a:pt x="591" y="88"/>
                  </a:cubicBezTo>
                  <a:cubicBezTo>
                    <a:pt x="592" y="85"/>
                    <a:pt x="585" y="69"/>
                    <a:pt x="579" y="64"/>
                  </a:cubicBezTo>
                  <a:cubicBezTo>
                    <a:pt x="576" y="62"/>
                    <a:pt x="574" y="57"/>
                    <a:pt x="573" y="52"/>
                  </a:cubicBezTo>
                  <a:cubicBezTo>
                    <a:pt x="572" y="49"/>
                    <a:pt x="570" y="44"/>
                    <a:pt x="569" y="43"/>
                  </a:cubicBezTo>
                  <a:cubicBezTo>
                    <a:pt x="569" y="43"/>
                    <a:pt x="569" y="43"/>
                    <a:pt x="568" y="44"/>
                  </a:cubicBezTo>
                  <a:cubicBezTo>
                    <a:pt x="563" y="51"/>
                    <a:pt x="560" y="54"/>
                    <a:pt x="556" y="54"/>
                  </a:cubicBezTo>
                  <a:cubicBezTo>
                    <a:pt x="552" y="54"/>
                    <a:pt x="550" y="50"/>
                    <a:pt x="548" y="47"/>
                  </a:cubicBezTo>
                  <a:cubicBezTo>
                    <a:pt x="547" y="46"/>
                    <a:pt x="547" y="45"/>
                    <a:pt x="546" y="43"/>
                  </a:cubicBezTo>
                  <a:cubicBezTo>
                    <a:pt x="544" y="38"/>
                    <a:pt x="540" y="32"/>
                    <a:pt x="538" y="32"/>
                  </a:cubicBezTo>
                  <a:cubicBezTo>
                    <a:pt x="537" y="31"/>
                    <a:pt x="536" y="31"/>
                    <a:pt x="535" y="33"/>
                  </a:cubicBezTo>
                  <a:cubicBezTo>
                    <a:pt x="527" y="40"/>
                    <a:pt x="514" y="38"/>
                    <a:pt x="507" y="33"/>
                  </a:cubicBezTo>
                  <a:cubicBezTo>
                    <a:pt x="505" y="31"/>
                    <a:pt x="502" y="30"/>
                    <a:pt x="497" y="29"/>
                  </a:cubicBezTo>
                  <a:cubicBezTo>
                    <a:pt x="497" y="34"/>
                    <a:pt x="495" y="37"/>
                    <a:pt x="491" y="40"/>
                  </a:cubicBezTo>
                  <a:cubicBezTo>
                    <a:pt x="488" y="42"/>
                    <a:pt x="487" y="44"/>
                    <a:pt x="486" y="47"/>
                  </a:cubicBezTo>
                  <a:cubicBezTo>
                    <a:pt x="486" y="50"/>
                    <a:pt x="488" y="52"/>
                    <a:pt x="491" y="55"/>
                  </a:cubicBezTo>
                  <a:cubicBezTo>
                    <a:pt x="494" y="57"/>
                    <a:pt x="495" y="59"/>
                    <a:pt x="494" y="62"/>
                  </a:cubicBezTo>
                  <a:cubicBezTo>
                    <a:pt x="493" y="65"/>
                    <a:pt x="490" y="66"/>
                    <a:pt x="482" y="67"/>
                  </a:cubicBezTo>
                  <a:cubicBezTo>
                    <a:pt x="476" y="68"/>
                    <a:pt x="468" y="64"/>
                    <a:pt x="461" y="50"/>
                  </a:cubicBezTo>
                  <a:cubicBezTo>
                    <a:pt x="460" y="48"/>
                    <a:pt x="458" y="47"/>
                    <a:pt x="457" y="46"/>
                  </a:cubicBezTo>
                  <a:cubicBezTo>
                    <a:pt x="453" y="46"/>
                    <a:pt x="449" y="48"/>
                    <a:pt x="444" y="53"/>
                  </a:cubicBezTo>
                  <a:cubicBezTo>
                    <a:pt x="443" y="54"/>
                    <a:pt x="443" y="55"/>
                    <a:pt x="442" y="56"/>
                  </a:cubicBezTo>
                  <a:cubicBezTo>
                    <a:pt x="440" y="60"/>
                    <a:pt x="438" y="63"/>
                    <a:pt x="429" y="63"/>
                  </a:cubicBezTo>
                  <a:cubicBezTo>
                    <a:pt x="424" y="63"/>
                    <a:pt x="422" y="64"/>
                    <a:pt x="420" y="66"/>
                  </a:cubicBezTo>
                  <a:cubicBezTo>
                    <a:pt x="417" y="68"/>
                    <a:pt x="414" y="71"/>
                    <a:pt x="408" y="71"/>
                  </a:cubicBezTo>
                  <a:cubicBezTo>
                    <a:pt x="399" y="73"/>
                    <a:pt x="391" y="77"/>
                    <a:pt x="387" y="84"/>
                  </a:cubicBezTo>
                  <a:cubicBezTo>
                    <a:pt x="384" y="88"/>
                    <a:pt x="380" y="91"/>
                    <a:pt x="377" y="90"/>
                  </a:cubicBezTo>
                  <a:cubicBezTo>
                    <a:pt x="373" y="90"/>
                    <a:pt x="371" y="87"/>
                    <a:pt x="369" y="83"/>
                  </a:cubicBezTo>
                  <a:cubicBezTo>
                    <a:pt x="367" y="77"/>
                    <a:pt x="367" y="77"/>
                    <a:pt x="354" y="75"/>
                  </a:cubicBezTo>
                  <a:cubicBezTo>
                    <a:pt x="352" y="75"/>
                    <a:pt x="352" y="75"/>
                    <a:pt x="352" y="75"/>
                  </a:cubicBezTo>
                  <a:cubicBezTo>
                    <a:pt x="352" y="70"/>
                    <a:pt x="352" y="70"/>
                    <a:pt x="352" y="70"/>
                  </a:cubicBezTo>
                  <a:cubicBezTo>
                    <a:pt x="362" y="67"/>
                    <a:pt x="366" y="58"/>
                    <a:pt x="368" y="52"/>
                  </a:cubicBezTo>
                  <a:cubicBezTo>
                    <a:pt x="369" y="43"/>
                    <a:pt x="373" y="35"/>
                    <a:pt x="379" y="31"/>
                  </a:cubicBezTo>
                  <a:cubicBezTo>
                    <a:pt x="382" y="28"/>
                    <a:pt x="387" y="27"/>
                    <a:pt x="392" y="28"/>
                  </a:cubicBezTo>
                  <a:cubicBezTo>
                    <a:pt x="394" y="28"/>
                    <a:pt x="396" y="28"/>
                    <a:pt x="397" y="27"/>
                  </a:cubicBezTo>
                  <a:cubicBezTo>
                    <a:pt x="398" y="26"/>
                    <a:pt x="397" y="22"/>
                    <a:pt x="397" y="19"/>
                  </a:cubicBezTo>
                  <a:cubicBezTo>
                    <a:pt x="397" y="18"/>
                    <a:pt x="397" y="17"/>
                    <a:pt x="397" y="16"/>
                  </a:cubicBezTo>
                  <a:cubicBezTo>
                    <a:pt x="396" y="11"/>
                    <a:pt x="387" y="4"/>
                    <a:pt x="381" y="1"/>
                  </a:cubicBezTo>
                  <a:cubicBezTo>
                    <a:pt x="377" y="0"/>
                    <a:pt x="374" y="0"/>
                    <a:pt x="372" y="1"/>
                  </a:cubicBezTo>
                  <a:cubicBezTo>
                    <a:pt x="371" y="2"/>
                    <a:pt x="371" y="3"/>
                    <a:pt x="371" y="4"/>
                  </a:cubicBezTo>
                  <a:cubicBezTo>
                    <a:pt x="371" y="9"/>
                    <a:pt x="368" y="15"/>
                    <a:pt x="353" y="16"/>
                  </a:cubicBezTo>
                  <a:cubicBezTo>
                    <a:pt x="348" y="17"/>
                    <a:pt x="345" y="18"/>
                    <a:pt x="342" y="19"/>
                  </a:cubicBezTo>
                  <a:cubicBezTo>
                    <a:pt x="342" y="19"/>
                    <a:pt x="341" y="20"/>
                    <a:pt x="341" y="20"/>
                  </a:cubicBezTo>
                  <a:cubicBezTo>
                    <a:pt x="341" y="20"/>
                    <a:pt x="341" y="20"/>
                    <a:pt x="341" y="20"/>
                  </a:cubicBezTo>
                  <a:cubicBezTo>
                    <a:pt x="339" y="20"/>
                    <a:pt x="339" y="20"/>
                    <a:pt x="339" y="20"/>
                  </a:cubicBezTo>
                  <a:cubicBezTo>
                    <a:pt x="339" y="20"/>
                    <a:pt x="335" y="22"/>
                    <a:pt x="335" y="22"/>
                  </a:cubicBezTo>
                  <a:cubicBezTo>
                    <a:pt x="335" y="21"/>
                    <a:pt x="335" y="21"/>
                    <a:pt x="335" y="21"/>
                  </a:cubicBezTo>
                  <a:cubicBezTo>
                    <a:pt x="334" y="21"/>
                    <a:pt x="332" y="20"/>
                    <a:pt x="330" y="19"/>
                  </a:cubicBezTo>
                  <a:cubicBezTo>
                    <a:pt x="327" y="15"/>
                    <a:pt x="313" y="12"/>
                    <a:pt x="307" y="17"/>
                  </a:cubicBezTo>
                  <a:cubicBezTo>
                    <a:pt x="299" y="23"/>
                    <a:pt x="285" y="16"/>
                    <a:pt x="273" y="10"/>
                  </a:cubicBezTo>
                  <a:cubicBezTo>
                    <a:pt x="271" y="9"/>
                    <a:pt x="270" y="8"/>
                    <a:pt x="269" y="8"/>
                  </a:cubicBezTo>
                  <a:cubicBezTo>
                    <a:pt x="266" y="6"/>
                    <a:pt x="255" y="16"/>
                    <a:pt x="251" y="20"/>
                  </a:cubicBezTo>
                  <a:cubicBezTo>
                    <a:pt x="248" y="22"/>
                    <a:pt x="246" y="24"/>
                    <a:pt x="244" y="25"/>
                  </a:cubicBezTo>
                  <a:cubicBezTo>
                    <a:pt x="243" y="27"/>
                    <a:pt x="244" y="30"/>
                    <a:pt x="248" y="36"/>
                  </a:cubicBezTo>
                  <a:cubicBezTo>
                    <a:pt x="249" y="38"/>
                    <a:pt x="251" y="40"/>
                    <a:pt x="252" y="43"/>
                  </a:cubicBezTo>
                  <a:cubicBezTo>
                    <a:pt x="254" y="47"/>
                    <a:pt x="253" y="52"/>
                    <a:pt x="251" y="56"/>
                  </a:cubicBezTo>
                  <a:cubicBezTo>
                    <a:pt x="249" y="60"/>
                    <a:pt x="246" y="62"/>
                    <a:pt x="241" y="63"/>
                  </a:cubicBezTo>
                  <a:cubicBezTo>
                    <a:pt x="232" y="64"/>
                    <a:pt x="225" y="55"/>
                    <a:pt x="222" y="46"/>
                  </a:cubicBezTo>
                  <a:cubicBezTo>
                    <a:pt x="220" y="43"/>
                    <a:pt x="204" y="42"/>
                    <a:pt x="185" y="43"/>
                  </a:cubicBezTo>
                  <a:cubicBezTo>
                    <a:pt x="185" y="49"/>
                    <a:pt x="185" y="65"/>
                    <a:pt x="187" y="73"/>
                  </a:cubicBezTo>
                  <a:cubicBezTo>
                    <a:pt x="187" y="75"/>
                    <a:pt x="187" y="77"/>
                    <a:pt x="186" y="79"/>
                  </a:cubicBezTo>
                  <a:cubicBezTo>
                    <a:pt x="185" y="82"/>
                    <a:pt x="181" y="85"/>
                    <a:pt x="176" y="87"/>
                  </a:cubicBezTo>
                  <a:cubicBezTo>
                    <a:pt x="177" y="88"/>
                    <a:pt x="177" y="88"/>
                    <a:pt x="177" y="88"/>
                  </a:cubicBezTo>
                  <a:cubicBezTo>
                    <a:pt x="170" y="89"/>
                    <a:pt x="170" y="89"/>
                    <a:pt x="170" y="89"/>
                  </a:cubicBezTo>
                  <a:cubicBezTo>
                    <a:pt x="171" y="96"/>
                    <a:pt x="171" y="96"/>
                    <a:pt x="171" y="96"/>
                  </a:cubicBezTo>
                  <a:cubicBezTo>
                    <a:pt x="174" y="98"/>
                    <a:pt x="175" y="102"/>
                    <a:pt x="176" y="105"/>
                  </a:cubicBezTo>
                  <a:cubicBezTo>
                    <a:pt x="176" y="108"/>
                    <a:pt x="177" y="112"/>
                    <a:pt x="179" y="115"/>
                  </a:cubicBezTo>
                  <a:cubicBezTo>
                    <a:pt x="182" y="117"/>
                    <a:pt x="183" y="119"/>
                    <a:pt x="183" y="121"/>
                  </a:cubicBezTo>
                  <a:cubicBezTo>
                    <a:pt x="182" y="125"/>
                    <a:pt x="179" y="128"/>
                    <a:pt x="175" y="131"/>
                  </a:cubicBezTo>
                  <a:cubicBezTo>
                    <a:pt x="173" y="132"/>
                    <a:pt x="171" y="134"/>
                    <a:pt x="170" y="135"/>
                  </a:cubicBezTo>
                  <a:cubicBezTo>
                    <a:pt x="167" y="138"/>
                    <a:pt x="168" y="141"/>
                    <a:pt x="169" y="146"/>
                  </a:cubicBezTo>
                  <a:cubicBezTo>
                    <a:pt x="170" y="151"/>
                    <a:pt x="172" y="156"/>
                    <a:pt x="171" y="162"/>
                  </a:cubicBezTo>
                  <a:cubicBezTo>
                    <a:pt x="168" y="174"/>
                    <a:pt x="163" y="177"/>
                    <a:pt x="155" y="177"/>
                  </a:cubicBezTo>
                  <a:cubicBezTo>
                    <a:pt x="154" y="177"/>
                    <a:pt x="153" y="180"/>
                    <a:pt x="152" y="183"/>
                  </a:cubicBezTo>
                  <a:cubicBezTo>
                    <a:pt x="150" y="188"/>
                    <a:pt x="149" y="193"/>
                    <a:pt x="144" y="193"/>
                  </a:cubicBezTo>
                  <a:cubicBezTo>
                    <a:pt x="142" y="194"/>
                    <a:pt x="140" y="198"/>
                    <a:pt x="138" y="203"/>
                  </a:cubicBezTo>
                  <a:cubicBezTo>
                    <a:pt x="137" y="206"/>
                    <a:pt x="136" y="209"/>
                    <a:pt x="134" y="212"/>
                  </a:cubicBezTo>
                  <a:cubicBezTo>
                    <a:pt x="131" y="217"/>
                    <a:pt x="132" y="232"/>
                    <a:pt x="137" y="239"/>
                  </a:cubicBezTo>
                  <a:cubicBezTo>
                    <a:pt x="141" y="244"/>
                    <a:pt x="140" y="247"/>
                    <a:pt x="140" y="252"/>
                  </a:cubicBezTo>
                  <a:cubicBezTo>
                    <a:pt x="139" y="254"/>
                    <a:pt x="139" y="257"/>
                    <a:pt x="138" y="261"/>
                  </a:cubicBezTo>
                  <a:cubicBezTo>
                    <a:pt x="138" y="274"/>
                    <a:pt x="125" y="276"/>
                    <a:pt x="118" y="277"/>
                  </a:cubicBezTo>
                  <a:cubicBezTo>
                    <a:pt x="117" y="277"/>
                    <a:pt x="116" y="277"/>
                    <a:pt x="116" y="277"/>
                  </a:cubicBezTo>
                  <a:cubicBezTo>
                    <a:pt x="114" y="278"/>
                    <a:pt x="113" y="279"/>
                    <a:pt x="111" y="282"/>
                  </a:cubicBezTo>
                  <a:cubicBezTo>
                    <a:pt x="109" y="285"/>
                    <a:pt x="107" y="289"/>
                    <a:pt x="101" y="288"/>
                  </a:cubicBezTo>
                  <a:cubicBezTo>
                    <a:pt x="98" y="288"/>
                    <a:pt x="97" y="290"/>
                    <a:pt x="96" y="292"/>
                  </a:cubicBezTo>
                  <a:cubicBezTo>
                    <a:pt x="94" y="295"/>
                    <a:pt x="93" y="298"/>
                    <a:pt x="89" y="298"/>
                  </a:cubicBezTo>
                  <a:cubicBezTo>
                    <a:pt x="86" y="299"/>
                    <a:pt x="85" y="313"/>
                    <a:pt x="88" y="320"/>
                  </a:cubicBezTo>
                  <a:cubicBezTo>
                    <a:pt x="89" y="322"/>
                    <a:pt x="90" y="324"/>
                    <a:pt x="89" y="326"/>
                  </a:cubicBezTo>
                  <a:cubicBezTo>
                    <a:pt x="88" y="328"/>
                    <a:pt x="86" y="329"/>
                    <a:pt x="84" y="330"/>
                  </a:cubicBezTo>
                  <a:cubicBezTo>
                    <a:pt x="82" y="330"/>
                    <a:pt x="80" y="331"/>
                    <a:pt x="80" y="332"/>
                  </a:cubicBezTo>
                  <a:cubicBezTo>
                    <a:pt x="77" y="336"/>
                    <a:pt x="73" y="336"/>
                    <a:pt x="68" y="335"/>
                  </a:cubicBezTo>
                  <a:cubicBezTo>
                    <a:pt x="63" y="335"/>
                    <a:pt x="58" y="334"/>
                    <a:pt x="55" y="337"/>
                  </a:cubicBezTo>
                  <a:cubicBezTo>
                    <a:pt x="52" y="340"/>
                    <a:pt x="53" y="345"/>
                    <a:pt x="56" y="352"/>
                  </a:cubicBezTo>
                  <a:cubicBezTo>
                    <a:pt x="57" y="355"/>
                    <a:pt x="58" y="358"/>
                    <a:pt x="58" y="361"/>
                  </a:cubicBezTo>
                  <a:cubicBezTo>
                    <a:pt x="58" y="363"/>
                    <a:pt x="58" y="365"/>
                    <a:pt x="56" y="366"/>
                  </a:cubicBezTo>
                  <a:cubicBezTo>
                    <a:pt x="53" y="369"/>
                    <a:pt x="48" y="369"/>
                    <a:pt x="39" y="368"/>
                  </a:cubicBezTo>
                  <a:cubicBezTo>
                    <a:pt x="36" y="367"/>
                    <a:pt x="32" y="367"/>
                    <a:pt x="29" y="367"/>
                  </a:cubicBezTo>
                  <a:cubicBezTo>
                    <a:pt x="26" y="366"/>
                    <a:pt x="24" y="367"/>
                    <a:pt x="23" y="368"/>
                  </a:cubicBezTo>
                  <a:cubicBezTo>
                    <a:pt x="19" y="373"/>
                    <a:pt x="19" y="384"/>
                    <a:pt x="22" y="400"/>
                  </a:cubicBezTo>
                  <a:cubicBezTo>
                    <a:pt x="30" y="399"/>
                    <a:pt x="25" y="417"/>
                    <a:pt x="16" y="416"/>
                  </a:cubicBezTo>
                  <a:cubicBezTo>
                    <a:pt x="7" y="415"/>
                    <a:pt x="11" y="427"/>
                    <a:pt x="6" y="433"/>
                  </a:cubicBezTo>
                  <a:cubicBezTo>
                    <a:pt x="0" y="439"/>
                    <a:pt x="5" y="462"/>
                    <a:pt x="5" y="462"/>
                  </a:cubicBezTo>
                  <a:cubicBezTo>
                    <a:pt x="15" y="462"/>
                    <a:pt x="19" y="487"/>
                    <a:pt x="29" y="494"/>
                  </a:cubicBezTo>
                  <a:cubicBezTo>
                    <a:pt x="38" y="500"/>
                    <a:pt x="30" y="500"/>
                    <a:pt x="29" y="509"/>
                  </a:cubicBezTo>
                  <a:cubicBezTo>
                    <a:pt x="28" y="518"/>
                    <a:pt x="40" y="516"/>
                    <a:pt x="51" y="516"/>
                  </a:cubicBezTo>
                  <a:cubicBezTo>
                    <a:pt x="62" y="516"/>
                    <a:pt x="75" y="508"/>
                    <a:pt x="78" y="501"/>
                  </a:cubicBezTo>
                  <a:cubicBezTo>
                    <a:pt x="81" y="494"/>
                    <a:pt x="79" y="481"/>
                    <a:pt x="69" y="483"/>
                  </a:cubicBezTo>
                  <a:cubicBezTo>
                    <a:pt x="60" y="484"/>
                    <a:pt x="61" y="471"/>
                    <a:pt x="66" y="464"/>
                  </a:cubicBezTo>
                  <a:cubicBezTo>
                    <a:pt x="71" y="457"/>
                    <a:pt x="56" y="460"/>
                    <a:pt x="50" y="460"/>
                  </a:cubicBezTo>
                  <a:cubicBezTo>
                    <a:pt x="43" y="461"/>
                    <a:pt x="45" y="457"/>
                    <a:pt x="45" y="447"/>
                  </a:cubicBezTo>
                  <a:cubicBezTo>
                    <a:pt x="45" y="436"/>
                    <a:pt x="53" y="436"/>
                    <a:pt x="59" y="432"/>
                  </a:cubicBezTo>
                  <a:cubicBezTo>
                    <a:pt x="65" y="429"/>
                    <a:pt x="90" y="409"/>
                    <a:pt x="104" y="399"/>
                  </a:cubicBezTo>
                  <a:cubicBezTo>
                    <a:pt x="119" y="389"/>
                    <a:pt x="132" y="398"/>
                    <a:pt x="140" y="394"/>
                  </a:cubicBezTo>
                  <a:cubicBezTo>
                    <a:pt x="149" y="390"/>
                    <a:pt x="147" y="387"/>
                    <a:pt x="155" y="390"/>
                  </a:cubicBezTo>
                  <a:cubicBezTo>
                    <a:pt x="163" y="393"/>
                    <a:pt x="179" y="385"/>
                    <a:pt x="181" y="373"/>
                  </a:cubicBezTo>
                  <a:cubicBezTo>
                    <a:pt x="182" y="360"/>
                    <a:pt x="190" y="369"/>
                    <a:pt x="192" y="367"/>
                  </a:cubicBezTo>
                  <a:cubicBezTo>
                    <a:pt x="195" y="347"/>
                    <a:pt x="212" y="354"/>
                    <a:pt x="221" y="361"/>
                  </a:cubicBezTo>
                  <a:cubicBezTo>
                    <a:pt x="231" y="368"/>
                    <a:pt x="232" y="356"/>
                    <a:pt x="235" y="344"/>
                  </a:cubicBezTo>
                  <a:cubicBezTo>
                    <a:pt x="236" y="358"/>
                    <a:pt x="255" y="362"/>
                    <a:pt x="257" y="350"/>
                  </a:cubicBezTo>
                  <a:cubicBezTo>
                    <a:pt x="258" y="339"/>
                    <a:pt x="267" y="333"/>
                    <a:pt x="272" y="341"/>
                  </a:cubicBezTo>
                  <a:cubicBezTo>
                    <a:pt x="278" y="349"/>
                    <a:pt x="282" y="342"/>
                    <a:pt x="283" y="323"/>
                  </a:cubicBezTo>
                  <a:cubicBezTo>
                    <a:pt x="284" y="303"/>
                    <a:pt x="295" y="315"/>
                    <a:pt x="296" y="323"/>
                  </a:cubicBezTo>
                  <a:cubicBezTo>
                    <a:pt x="298" y="330"/>
                    <a:pt x="308" y="317"/>
                    <a:pt x="311" y="307"/>
                  </a:cubicBezTo>
                  <a:cubicBezTo>
                    <a:pt x="313" y="298"/>
                    <a:pt x="327" y="313"/>
                    <a:pt x="333" y="313"/>
                  </a:cubicBezTo>
                  <a:cubicBezTo>
                    <a:pt x="339" y="313"/>
                    <a:pt x="339" y="302"/>
                    <a:pt x="331" y="296"/>
                  </a:cubicBezTo>
                  <a:cubicBezTo>
                    <a:pt x="323" y="291"/>
                    <a:pt x="326" y="280"/>
                    <a:pt x="326" y="272"/>
                  </a:cubicBezTo>
                  <a:cubicBezTo>
                    <a:pt x="326" y="263"/>
                    <a:pt x="316" y="253"/>
                    <a:pt x="311" y="250"/>
                  </a:cubicBezTo>
                  <a:cubicBezTo>
                    <a:pt x="307" y="247"/>
                    <a:pt x="303" y="243"/>
                    <a:pt x="311" y="233"/>
                  </a:cubicBezTo>
                  <a:cubicBezTo>
                    <a:pt x="318" y="224"/>
                    <a:pt x="326" y="232"/>
                    <a:pt x="326" y="239"/>
                  </a:cubicBezTo>
                  <a:cubicBezTo>
                    <a:pt x="326" y="246"/>
                    <a:pt x="332" y="250"/>
                    <a:pt x="337" y="250"/>
                  </a:cubicBezTo>
                  <a:cubicBezTo>
                    <a:pt x="342" y="250"/>
                    <a:pt x="345" y="253"/>
                    <a:pt x="346" y="266"/>
                  </a:cubicBezTo>
                  <a:cubicBezTo>
                    <a:pt x="358" y="276"/>
                    <a:pt x="355" y="293"/>
                    <a:pt x="355" y="293"/>
                  </a:cubicBezTo>
                  <a:cubicBezTo>
                    <a:pt x="355" y="293"/>
                    <a:pt x="362" y="285"/>
                    <a:pt x="362" y="277"/>
                  </a:cubicBezTo>
                  <a:cubicBezTo>
                    <a:pt x="362" y="269"/>
                    <a:pt x="372" y="278"/>
                    <a:pt x="374" y="283"/>
                  </a:cubicBezTo>
                  <a:cubicBezTo>
                    <a:pt x="377" y="288"/>
                    <a:pt x="379" y="296"/>
                    <a:pt x="388" y="293"/>
                  </a:cubicBezTo>
                  <a:cubicBezTo>
                    <a:pt x="397" y="290"/>
                    <a:pt x="397" y="276"/>
                    <a:pt x="384" y="266"/>
                  </a:cubicBezTo>
                  <a:cubicBezTo>
                    <a:pt x="389" y="258"/>
                    <a:pt x="396" y="256"/>
                    <a:pt x="405" y="277"/>
                  </a:cubicBezTo>
                  <a:cubicBezTo>
                    <a:pt x="421" y="267"/>
                    <a:pt x="406" y="249"/>
                    <a:pt x="406" y="249"/>
                  </a:cubicBezTo>
                  <a:cubicBezTo>
                    <a:pt x="424" y="240"/>
                    <a:pt x="424" y="240"/>
                    <a:pt x="424" y="240"/>
                  </a:cubicBezTo>
                  <a:cubicBezTo>
                    <a:pt x="432" y="238"/>
                    <a:pt x="425" y="246"/>
                    <a:pt x="426" y="255"/>
                  </a:cubicBezTo>
                  <a:cubicBezTo>
                    <a:pt x="427" y="263"/>
                    <a:pt x="439" y="265"/>
                    <a:pt x="439" y="253"/>
                  </a:cubicBezTo>
                  <a:cubicBezTo>
                    <a:pt x="440" y="241"/>
                    <a:pt x="451" y="240"/>
                    <a:pt x="460" y="232"/>
                  </a:cubicBezTo>
                  <a:cubicBezTo>
                    <a:pt x="469" y="225"/>
                    <a:pt x="473" y="232"/>
                    <a:pt x="477" y="238"/>
                  </a:cubicBezTo>
                  <a:cubicBezTo>
                    <a:pt x="481" y="245"/>
                    <a:pt x="485" y="241"/>
                    <a:pt x="497" y="241"/>
                  </a:cubicBezTo>
                  <a:cubicBezTo>
                    <a:pt x="508" y="242"/>
                    <a:pt x="496" y="229"/>
                    <a:pt x="482" y="220"/>
                  </a:cubicBezTo>
                  <a:cubicBezTo>
                    <a:pt x="505" y="219"/>
                    <a:pt x="508" y="219"/>
                    <a:pt x="517" y="233"/>
                  </a:cubicBezTo>
                  <a:cubicBezTo>
                    <a:pt x="517" y="233"/>
                    <a:pt x="524" y="231"/>
                    <a:pt x="529" y="223"/>
                  </a:cubicBezTo>
                  <a:cubicBezTo>
                    <a:pt x="534" y="215"/>
                    <a:pt x="547" y="214"/>
                    <a:pt x="549" y="208"/>
                  </a:cubicBezTo>
                  <a:cubicBezTo>
                    <a:pt x="551" y="202"/>
                    <a:pt x="570" y="206"/>
                    <a:pt x="570" y="206"/>
                  </a:cubicBezTo>
                  <a:cubicBezTo>
                    <a:pt x="570" y="206"/>
                    <a:pt x="571" y="197"/>
                    <a:pt x="572" y="179"/>
                  </a:cubicBezTo>
                  <a:cubicBezTo>
                    <a:pt x="584" y="177"/>
                    <a:pt x="595" y="162"/>
                    <a:pt x="596" y="150"/>
                  </a:cubicBezTo>
                  <a:cubicBezTo>
                    <a:pt x="592" y="127"/>
                    <a:pt x="622" y="145"/>
                    <a:pt x="627" y="135"/>
                  </a:cubicBezTo>
                  <a:cubicBezTo>
                    <a:pt x="615" y="135"/>
                    <a:pt x="610" y="135"/>
                    <a:pt x="607" y="12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7" name="Freeform 26">
              <a:extLst>
                <a:ext uri="{FF2B5EF4-FFF2-40B4-BE49-F238E27FC236}">
                  <a16:creationId xmlns:a16="http://schemas.microsoft.com/office/drawing/2014/main" id="{F3770D05-5E69-7041-A66E-CFA1C00A1172}"/>
                </a:ext>
              </a:extLst>
            </p:cNvPr>
            <p:cNvSpPr>
              <a:spLocks/>
            </p:cNvSpPr>
            <p:nvPr/>
          </p:nvSpPr>
          <p:spPr bwMode="auto">
            <a:xfrm>
              <a:off x="6039476" y="4630217"/>
              <a:ext cx="591841" cy="760939"/>
            </a:xfrm>
            <a:custGeom>
              <a:avLst/>
              <a:gdLst>
                <a:gd name="T0" fmla="*/ 309 w 345"/>
                <a:gd name="T1" fmla="*/ 70 h 444"/>
                <a:gd name="T2" fmla="*/ 288 w 345"/>
                <a:gd name="T3" fmla="*/ 75 h 444"/>
                <a:gd name="T4" fmla="*/ 270 w 345"/>
                <a:gd name="T5" fmla="*/ 49 h 444"/>
                <a:gd name="T6" fmla="*/ 260 w 345"/>
                <a:gd name="T7" fmla="*/ 60 h 444"/>
                <a:gd name="T8" fmla="*/ 235 w 345"/>
                <a:gd name="T9" fmla="*/ 76 h 444"/>
                <a:gd name="T10" fmla="*/ 220 w 345"/>
                <a:gd name="T11" fmla="*/ 74 h 444"/>
                <a:gd name="T12" fmla="*/ 203 w 345"/>
                <a:gd name="T13" fmla="*/ 40 h 444"/>
                <a:gd name="T14" fmla="*/ 192 w 345"/>
                <a:gd name="T15" fmla="*/ 0 h 444"/>
                <a:gd name="T16" fmla="*/ 169 w 345"/>
                <a:gd name="T17" fmla="*/ 7 h 444"/>
                <a:gd name="T18" fmla="*/ 151 w 345"/>
                <a:gd name="T19" fmla="*/ 35 h 444"/>
                <a:gd name="T20" fmla="*/ 94 w 345"/>
                <a:gd name="T21" fmla="*/ 52 h 444"/>
                <a:gd name="T22" fmla="*/ 80 w 345"/>
                <a:gd name="T23" fmla="*/ 75 h 444"/>
                <a:gd name="T24" fmla="*/ 75 w 345"/>
                <a:gd name="T25" fmla="*/ 99 h 444"/>
                <a:gd name="T26" fmla="*/ 77 w 345"/>
                <a:gd name="T27" fmla="*/ 121 h 444"/>
                <a:gd name="T28" fmla="*/ 39 w 345"/>
                <a:gd name="T29" fmla="*/ 163 h 444"/>
                <a:gd name="T30" fmla="*/ 49 w 345"/>
                <a:gd name="T31" fmla="*/ 201 h 444"/>
                <a:gd name="T32" fmla="*/ 35 w 345"/>
                <a:gd name="T33" fmla="*/ 208 h 444"/>
                <a:gd name="T34" fmla="*/ 35 w 345"/>
                <a:gd name="T35" fmla="*/ 220 h 444"/>
                <a:gd name="T36" fmla="*/ 10 w 345"/>
                <a:gd name="T37" fmla="*/ 283 h 444"/>
                <a:gd name="T38" fmla="*/ 2 w 345"/>
                <a:gd name="T39" fmla="*/ 328 h 444"/>
                <a:gd name="T40" fmla="*/ 20 w 345"/>
                <a:gd name="T41" fmla="*/ 341 h 444"/>
                <a:gd name="T42" fmla="*/ 49 w 345"/>
                <a:gd name="T43" fmla="*/ 339 h 444"/>
                <a:gd name="T44" fmla="*/ 62 w 345"/>
                <a:gd name="T45" fmla="*/ 357 h 444"/>
                <a:gd name="T46" fmla="*/ 74 w 345"/>
                <a:gd name="T47" fmla="*/ 353 h 444"/>
                <a:gd name="T48" fmla="*/ 88 w 345"/>
                <a:gd name="T49" fmla="*/ 362 h 444"/>
                <a:gd name="T50" fmla="*/ 105 w 345"/>
                <a:gd name="T51" fmla="*/ 403 h 444"/>
                <a:gd name="T52" fmla="*/ 107 w 345"/>
                <a:gd name="T53" fmla="*/ 416 h 444"/>
                <a:gd name="T54" fmla="*/ 122 w 345"/>
                <a:gd name="T55" fmla="*/ 437 h 444"/>
                <a:gd name="T56" fmla="*/ 137 w 345"/>
                <a:gd name="T57" fmla="*/ 442 h 444"/>
                <a:gd name="T58" fmla="*/ 137 w 345"/>
                <a:gd name="T59" fmla="*/ 444 h 444"/>
                <a:gd name="T60" fmla="*/ 176 w 345"/>
                <a:gd name="T61" fmla="*/ 403 h 444"/>
                <a:gd name="T62" fmla="*/ 200 w 345"/>
                <a:gd name="T63" fmla="*/ 372 h 444"/>
                <a:gd name="T64" fmla="*/ 231 w 345"/>
                <a:gd name="T65" fmla="*/ 342 h 444"/>
                <a:gd name="T66" fmla="*/ 257 w 345"/>
                <a:gd name="T67" fmla="*/ 311 h 444"/>
                <a:gd name="T68" fmla="*/ 278 w 345"/>
                <a:gd name="T69" fmla="*/ 278 h 444"/>
                <a:gd name="T70" fmla="*/ 290 w 345"/>
                <a:gd name="T71" fmla="*/ 243 h 444"/>
                <a:gd name="T72" fmla="*/ 315 w 345"/>
                <a:gd name="T73" fmla="*/ 232 h 444"/>
                <a:gd name="T74" fmla="*/ 306 w 345"/>
                <a:gd name="T75" fmla="*/ 171 h 444"/>
                <a:gd name="T76" fmla="*/ 289 w 345"/>
                <a:gd name="T77" fmla="*/ 127 h 444"/>
                <a:gd name="T78" fmla="*/ 321 w 345"/>
                <a:gd name="T79" fmla="*/ 112 h 444"/>
                <a:gd name="T80" fmla="*/ 345 w 345"/>
                <a:gd name="T81" fmla="*/ 78 h 444"/>
                <a:gd name="T82" fmla="*/ 333 w 345"/>
                <a:gd name="T83" fmla="*/ 63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5" h="444">
                  <a:moveTo>
                    <a:pt x="333" y="63"/>
                  </a:moveTo>
                  <a:cubicBezTo>
                    <a:pt x="329" y="59"/>
                    <a:pt x="317" y="66"/>
                    <a:pt x="309" y="70"/>
                  </a:cubicBezTo>
                  <a:cubicBezTo>
                    <a:pt x="306" y="72"/>
                    <a:pt x="303" y="74"/>
                    <a:pt x="300" y="75"/>
                  </a:cubicBezTo>
                  <a:cubicBezTo>
                    <a:pt x="296" y="77"/>
                    <a:pt x="292" y="77"/>
                    <a:pt x="288" y="75"/>
                  </a:cubicBezTo>
                  <a:cubicBezTo>
                    <a:pt x="285" y="73"/>
                    <a:pt x="282" y="69"/>
                    <a:pt x="281" y="64"/>
                  </a:cubicBezTo>
                  <a:cubicBezTo>
                    <a:pt x="279" y="57"/>
                    <a:pt x="277" y="55"/>
                    <a:pt x="270" y="49"/>
                  </a:cubicBezTo>
                  <a:cubicBezTo>
                    <a:pt x="269" y="48"/>
                    <a:pt x="267" y="47"/>
                    <a:pt x="267" y="48"/>
                  </a:cubicBezTo>
                  <a:cubicBezTo>
                    <a:pt x="265" y="48"/>
                    <a:pt x="262" y="54"/>
                    <a:pt x="260" y="60"/>
                  </a:cubicBezTo>
                  <a:cubicBezTo>
                    <a:pt x="259" y="62"/>
                    <a:pt x="259" y="62"/>
                    <a:pt x="259" y="62"/>
                  </a:cubicBezTo>
                  <a:cubicBezTo>
                    <a:pt x="254" y="74"/>
                    <a:pt x="246" y="75"/>
                    <a:pt x="235" y="76"/>
                  </a:cubicBezTo>
                  <a:cubicBezTo>
                    <a:pt x="233" y="77"/>
                    <a:pt x="233" y="77"/>
                    <a:pt x="233" y="77"/>
                  </a:cubicBezTo>
                  <a:cubicBezTo>
                    <a:pt x="227" y="77"/>
                    <a:pt x="223" y="77"/>
                    <a:pt x="220" y="74"/>
                  </a:cubicBezTo>
                  <a:cubicBezTo>
                    <a:pt x="217" y="71"/>
                    <a:pt x="217" y="67"/>
                    <a:pt x="217" y="65"/>
                  </a:cubicBezTo>
                  <a:cubicBezTo>
                    <a:pt x="217" y="61"/>
                    <a:pt x="207" y="46"/>
                    <a:pt x="203" y="40"/>
                  </a:cubicBezTo>
                  <a:cubicBezTo>
                    <a:pt x="197" y="31"/>
                    <a:pt x="196" y="25"/>
                    <a:pt x="195" y="17"/>
                  </a:cubicBezTo>
                  <a:cubicBezTo>
                    <a:pt x="194" y="12"/>
                    <a:pt x="193" y="7"/>
                    <a:pt x="192" y="0"/>
                  </a:cubicBezTo>
                  <a:cubicBezTo>
                    <a:pt x="189" y="2"/>
                    <a:pt x="184" y="3"/>
                    <a:pt x="177" y="5"/>
                  </a:cubicBezTo>
                  <a:cubicBezTo>
                    <a:pt x="174" y="6"/>
                    <a:pt x="172" y="6"/>
                    <a:pt x="169" y="7"/>
                  </a:cubicBezTo>
                  <a:cubicBezTo>
                    <a:pt x="169" y="12"/>
                    <a:pt x="168" y="16"/>
                    <a:pt x="167" y="21"/>
                  </a:cubicBezTo>
                  <a:cubicBezTo>
                    <a:pt x="167" y="23"/>
                    <a:pt x="167" y="24"/>
                    <a:pt x="151" y="35"/>
                  </a:cubicBezTo>
                  <a:cubicBezTo>
                    <a:pt x="141" y="42"/>
                    <a:pt x="131" y="48"/>
                    <a:pt x="125" y="51"/>
                  </a:cubicBezTo>
                  <a:cubicBezTo>
                    <a:pt x="111" y="57"/>
                    <a:pt x="101" y="60"/>
                    <a:pt x="94" y="52"/>
                  </a:cubicBezTo>
                  <a:cubicBezTo>
                    <a:pt x="94" y="52"/>
                    <a:pt x="94" y="52"/>
                    <a:pt x="94" y="52"/>
                  </a:cubicBezTo>
                  <a:cubicBezTo>
                    <a:pt x="91" y="52"/>
                    <a:pt x="85" y="61"/>
                    <a:pt x="80" y="75"/>
                  </a:cubicBezTo>
                  <a:cubicBezTo>
                    <a:pt x="79" y="76"/>
                    <a:pt x="78" y="77"/>
                    <a:pt x="78" y="79"/>
                  </a:cubicBezTo>
                  <a:cubicBezTo>
                    <a:pt x="75" y="84"/>
                    <a:pt x="73" y="88"/>
                    <a:pt x="75" y="99"/>
                  </a:cubicBezTo>
                  <a:cubicBezTo>
                    <a:pt x="76" y="103"/>
                    <a:pt x="78" y="106"/>
                    <a:pt x="79" y="107"/>
                  </a:cubicBezTo>
                  <a:cubicBezTo>
                    <a:pt x="81" y="111"/>
                    <a:pt x="81" y="113"/>
                    <a:pt x="77" y="121"/>
                  </a:cubicBezTo>
                  <a:cubicBezTo>
                    <a:pt x="73" y="131"/>
                    <a:pt x="63" y="141"/>
                    <a:pt x="47" y="150"/>
                  </a:cubicBezTo>
                  <a:cubicBezTo>
                    <a:pt x="43" y="152"/>
                    <a:pt x="40" y="157"/>
                    <a:pt x="39" y="163"/>
                  </a:cubicBezTo>
                  <a:cubicBezTo>
                    <a:pt x="37" y="172"/>
                    <a:pt x="39" y="182"/>
                    <a:pt x="44" y="187"/>
                  </a:cubicBezTo>
                  <a:cubicBezTo>
                    <a:pt x="49" y="193"/>
                    <a:pt x="50" y="197"/>
                    <a:pt x="49" y="201"/>
                  </a:cubicBezTo>
                  <a:cubicBezTo>
                    <a:pt x="47" y="204"/>
                    <a:pt x="44" y="206"/>
                    <a:pt x="38" y="207"/>
                  </a:cubicBezTo>
                  <a:cubicBezTo>
                    <a:pt x="37" y="207"/>
                    <a:pt x="35" y="207"/>
                    <a:pt x="35" y="208"/>
                  </a:cubicBezTo>
                  <a:cubicBezTo>
                    <a:pt x="33" y="211"/>
                    <a:pt x="34" y="216"/>
                    <a:pt x="35" y="219"/>
                  </a:cubicBezTo>
                  <a:cubicBezTo>
                    <a:pt x="35" y="219"/>
                    <a:pt x="35" y="220"/>
                    <a:pt x="35" y="220"/>
                  </a:cubicBezTo>
                  <a:cubicBezTo>
                    <a:pt x="35" y="220"/>
                    <a:pt x="37" y="238"/>
                    <a:pt x="29" y="243"/>
                  </a:cubicBezTo>
                  <a:cubicBezTo>
                    <a:pt x="24" y="246"/>
                    <a:pt x="11" y="268"/>
                    <a:pt x="10" y="283"/>
                  </a:cubicBezTo>
                  <a:cubicBezTo>
                    <a:pt x="10" y="297"/>
                    <a:pt x="7" y="307"/>
                    <a:pt x="4" y="315"/>
                  </a:cubicBezTo>
                  <a:cubicBezTo>
                    <a:pt x="2" y="322"/>
                    <a:pt x="0" y="325"/>
                    <a:pt x="2" y="328"/>
                  </a:cubicBezTo>
                  <a:cubicBezTo>
                    <a:pt x="4" y="331"/>
                    <a:pt x="6" y="333"/>
                    <a:pt x="7" y="336"/>
                  </a:cubicBezTo>
                  <a:cubicBezTo>
                    <a:pt x="12" y="337"/>
                    <a:pt x="17" y="339"/>
                    <a:pt x="20" y="341"/>
                  </a:cubicBezTo>
                  <a:cubicBezTo>
                    <a:pt x="25" y="345"/>
                    <a:pt x="35" y="346"/>
                    <a:pt x="42" y="341"/>
                  </a:cubicBezTo>
                  <a:cubicBezTo>
                    <a:pt x="44" y="339"/>
                    <a:pt x="46" y="338"/>
                    <a:pt x="49" y="339"/>
                  </a:cubicBezTo>
                  <a:cubicBezTo>
                    <a:pt x="54" y="340"/>
                    <a:pt x="57" y="347"/>
                    <a:pt x="61" y="353"/>
                  </a:cubicBezTo>
                  <a:cubicBezTo>
                    <a:pt x="61" y="355"/>
                    <a:pt x="62" y="356"/>
                    <a:pt x="62" y="357"/>
                  </a:cubicBezTo>
                  <a:cubicBezTo>
                    <a:pt x="64" y="361"/>
                    <a:pt x="66" y="361"/>
                    <a:pt x="66" y="361"/>
                  </a:cubicBezTo>
                  <a:cubicBezTo>
                    <a:pt x="68" y="361"/>
                    <a:pt x="73" y="355"/>
                    <a:pt x="74" y="353"/>
                  </a:cubicBezTo>
                  <a:cubicBezTo>
                    <a:pt x="76" y="350"/>
                    <a:pt x="78" y="349"/>
                    <a:pt x="80" y="350"/>
                  </a:cubicBezTo>
                  <a:cubicBezTo>
                    <a:pt x="84" y="350"/>
                    <a:pt x="86" y="355"/>
                    <a:pt x="88" y="362"/>
                  </a:cubicBezTo>
                  <a:cubicBezTo>
                    <a:pt x="89" y="366"/>
                    <a:pt x="90" y="371"/>
                    <a:pt x="92" y="373"/>
                  </a:cubicBezTo>
                  <a:cubicBezTo>
                    <a:pt x="98" y="377"/>
                    <a:pt x="109" y="397"/>
                    <a:pt x="105" y="403"/>
                  </a:cubicBezTo>
                  <a:cubicBezTo>
                    <a:pt x="104" y="404"/>
                    <a:pt x="102" y="407"/>
                    <a:pt x="103" y="411"/>
                  </a:cubicBezTo>
                  <a:cubicBezTo>
                    <a:pt x="103" y="413"/>
                    <a:pt x="105" y="415"/>
                    <a:pt x="107" y="416"/>
                  </a:cubicBezTo>
                  <a:cubicBezTo>
                    <a:pt x="117" y="422"/>
                    <a:pt x="119" y="429"/>
                    <a:pt x="122" y="436"/>
                  </a:cubicBezTo>
                  <a:cubicBezTo>
                    <a:pt x="122" y="437"/>
                    <a:pt x="122" y="437"/>
                    <a:pt x="122" y="437"/>
                  </a:cubicBezTo>
                  <a:cubicBezTo>
                    <a:pt x="124" y="441"/>
                    <a:pt x="125" y="442"/>
                    <a:pt x="137" y="442"/>
                  </a:cubicBezTo>
                  <a:cubicBezTo>
                    <a:pt x="137" y="442"/>
                    <a:pt x="137" y="442"/>
                    <a:pt x="137" y="442"/>
                  </a:cubicBezTo>
                  <a:cubicBezTo>
                    <a:pt x="137" y="444"/>
                    <a:pt x="137" y="444"/>
                    <a:pt x="137" y="444"/>
                  </a:cubicBezTo>
                  <a:cubicBezTo>
                    <a:pt x="137" y="444"/>
                    <a:pt x="137" y="444"/>
                    <a:pt x="137" y="444"/>
                  </a:cubicBezTo>
                  <a:cubicBezTo>
                    <a:pt x="138" y="428"/>
                    <a:pt x="151" y="433"/>
                    <a:pt x="156" y="415"/>
                  </a:cubicBezTo>
                  <a:cubicBezTo>
                    <a:pt x="163" y="418"/>
                    <a:pt x="169" y="403"/>
                    <a:pt x="176" y="403"/>
                  </a:cubicBezTo>
                  <a:cubicBezTo>
                    <a:pt x="183" y="402"/>
                    <a:pt x="186" y="399"/>
                    <a:pt x="187" y="390"/>
                  </a:cubicBezTo>
                  <a:cubicBezTo>
                    <a:pt x="187" y="382"/>
                    <a:pt x="199" y="382"/>
                    <a:pt x="200" y="372"/>
                  </a:cubicBezTo>
                  <a:cubicBezTo>
                    <a:pt x="200" y="362"/>
                    <a:pt x="192" y="335"/>
                    <a:pt x="203" y="343"/>
                  </a:cubicBezTo>
                  <a:cubicBezTo>
                    <a:pt x="214" y="351"/>
                    <a:pt x="224" y="331"/>
                    <a:pt x="231" y="342"/>
                  </a:cubicBezTo>
                  <a:cubicBezTo>
                    <a:pt x="237" y="352"/>
                    <a:pt x="244" y="338"/>
                    <a:pt x="245" y="329"/>
                  </a:cubicBezTo>
                  <a:cubicBezTo>
                    <a:pt x="246" y="319"/>
                    <a:pt x="248" y="311"/>
                    <a:pt x="257" y="311"/>
                  </a:cubicBezTo>
                  <a:cubicBezTo>
                    <a:pt x="266" y="310"/>
                    <a:pt x="255" y="288"/>
                    <a:pt x="255" y="278"/>
                  </a:cubicBezTo>
                  <a:cubicBezTo>
                    <a:pt x="254" y="268"/>
                    <a:pt x="269" y="279"/>
                    <a:pt x="278" y="278"/>
                  </a:cubicBezTo>
                  <a:cubicBezTo>
                    <a:pt x="288" y="277"/>
                    <a:pt x="274" y="258"/>
                    <a:pt x="274" y="252"/>
                  </a:cubicBezTo>
                  <a:cubicBezTo>
                    <a:pt x="273" y="247"/>
                    <a:pt x="282" y="236"/>
                    <a:pt x="290" y="243"/>
                  </a:cubicBezTo>
                  <a:cubicBezTo>
                    <a:pt x="297" y="250"/>
                    <a:pt x="312" y="251"/>
                    <a:pt x="320" y="245"/>
                  </a:cubicBezTo>
                  <a:cubicBezTo>
                    <a:pt x="328" y="238"/>
                    <a:pt x="321" y="225"/>
                    <a:pt x="315" y="232"/>
                  </a:cubicBezTo>
                  <a:cubicBezTo>
                    <a:pt x="298" y="248"/>
                    <a:pt x="291" y="226"/>
                    <a:pt x="298" y="220"/>
                  </a:cubicBezTo>
                  <a:cubicBezTo>
                    <a:pt x="305" y="213"/>
                    <a:pt x="306" y="185"/>
                    <a:pt x="306" y="171"/>
                  </a:cubicBezTo>
                  <a:cubicBezTo>
                    <a:pt x="306" y="158"/>
                    <a:pt x="306" y="147"/>
                    <a:pt x="298" y="143"/>
                  </a:cubicBezTo>
                  <a:cubicBezTo>
                    <a:pt x="289" y="140"/>
                    <a:pt x="284" y="135"/>
                    <a:pt x="289" y="127"/>
                  </a:cubicBezTo>
                  <a:cubicBezTo>
                    <a:pt x="294" y="118"/>
                    <a:pt x="302" y="127"/>
                    <a:pt x="313" y="135"/>
                  </a:cubicBezTo>
                  <a:cubicBezTo>
                    <a:pt x="325" y="142"/>
                    <a:pt x="317" y="113"/>
                    <a:pt x="321" y="112"/>
                  </a:cubicBezTo>
                  <a:cubicBezTo>
                    <a:pt x="324" y="110"/>
                    <a:pt x="333" y="104"/>
                    <a:pt x="332" y="87"/>
                  </a:cubicBezTo>
                  <a:cubicBezTo>
                    <a:pt x="337" y="86"/>
                    <a:pt x="342" y="83"/>
                    <a:pt x="345" y="78"/>
                  </a:cubicBezTo>
                  <a:cubicBezTo>
                    <a:pt x="343" y="79"/>
                    <a:pt x="343" y="79"/>
                    <a:pt x="343" y="79"/>
                  </a:cubicBezTo>
                  <a:cubicBezTo>
                    <a:pt x="340" y="71"/>
                    <a:pt x="336" y="66"/>
                    <a:pt x="333" y="6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8" name="Freeform 27">
              <a:extLst>
                <a:ext uri="{FF2B5EF4-FFF2-40B4-BE49-F238E27FC236}">
                  <a16:creationId xmlns:a16="http://schemas.microsoft.com/office/drawing/2014/main" id="{EC2EA92B-BE92-8D44-A97A-AA498E53D3EB}"/>
                </a:ext>
              </a:extLst>
            </p:cNvPr>
            <p:cNvSpPr>
              <a:spLocks/>
            </p:cNvSpPr>
            <p:nvPr/>
          </p:nvSpPr>
          <p:spPr bwMode="auto">
            <a:xfrm>
              <a:off x="3402361" y="4686583"/>
              <a:ext cx="1256152" cy="1272257"/>
            </a:xfrm>
            <a:custGeom>
              <a:avLst/>
              <a:gdLst>
                <a:gd name="T0" fmla="*/ 731 w 733"/>
                <a:gd name="T1" fmla="*/ 508 h 742"/>
                <a:gd name="T2" fmla="*/ 719 w 733"/>
                <a:gd name="T3" fmla="*/ 456 h 742"/>
                <a:gd name="T4" fmla="*/ 685 w 733"/>
                <a:gd name="T5" fmla="*/ 455 h 742"/>
                <a:gd name="T6" fmla="*/ 664 w 733"/>
                <a:gd name="T7" fmla="*/ 461 h 742"/>
                <a:gd name="T8" fmla="*/ 646 w 733"/>
                <a:gd name="T9" fmla="*/ 439 h 742"/>
                <a:gd name="T10" fmla="*/ 616 w 733"/>
                <a:gd name="T11" fmla="*/ 428 h 742"/>
                <a:gd name="T12" fmla="*/ 588 w 733"/>
                <a:gd name="T13" fmla="*/ 416 h 742"/>
                <a:gd name="T14" fmla="*/ 608 w 733"/>
                <a:gd name="T15" fmla="*/ 354 h 742"/>
                <a:gd name="T16" fmla="*/ 574 w 733"/>
                <a:gd name="T17" fmla="*/ 323 h 742"/>
                <a:gd name="T18" fmla="*/ 596 w 733"/>
                <a:gd name="T19" fmla="*/ 252 h 742"/>
                <a:gd name="T20" fmla="*/ 571 w 733"/>
                <a:gd name="T21" fmla="*/ 229 h 742"/>
                <a:gd name="T22" fmla="*/ 540 w 733"/>
                <a:gd name="T23" fmla="*/ 243 h 742"/>
                <a:gd name="T24" fmla="*/ 518 w 733"/>
                <a:gd name="T25" fmla="*/ 215 h 742"/>
                <a:gd name="T26" fmla="*/ 513 w 733"/>
                <a:gd name="T27" fmla="*/ 185 h 742"/>
                <a:gd name="T28" fmla="*/ 565 w 733"/>
                <a:gd name="T29" fmla="*/ 156 h 742"/>
                <a:gd name="T30" fmla="*/ 610 w 733"/>
                <a:gd name="T31" fmla="*/ 163 h 742"/>
                <a:gd name="T32" fmla="*/ 647 w 733"/>
                <a:gd name="T33" fmla="*/ 101 h 742"/>
                <a:gd name="T34" fmla="*/ 623 w 733"/>
                <a:gd name="T35" fmla="*/ 105 h 742"/>
                <a:gd name="T36" fmla="*/ 570 w 733"/>
                <a:gd name="T37" fmla="*/ 97 h 742"/>
                <a:gd name="T38" fmla="*/ 559 w 733"/>
                <a:gd name="T39" fmla="*/ 62 h 742"/>
                <a:gd name="T40" fmla="*/ 530 w 733"/>
                <a:gd name="T41" fmla="*/ 49 h 742"/>
                <a:gd name="T42" fmla="*/ 512 w 733"/>
                <a:gd name="T43" fmla="*/ 83 h 742"/>
                <a:gd name="T44" fmla="*/ 506 w 733"/>
                <a:gd name="T45" fmla="*/ 114 h 742"/>
                <a:gd name="T46" fmla="*/ 465 w 733"/>
                <a:gd name="T47" fmla="*/ 163 h 742"/>
                <a:gd name="T48" fmla="*/ 456 w 733"/>
                <a:gd name="T49" fmla="*/ 191 h 742"/>
                <a:gd name="T50" fmla="*/ 440 w 733"/>
                <a:gd name="T51" fmla="*/ 272 h 742"/>
                <a:gd name="T52" fmla="*/ 404 w 733"/>
                <a:gd name="T53" fmla="*/ 267 h 742"/>
                <a:gd name="T54" fmla="*/ 362 w 733"/>
                <a:gd name="T55" fmla="*/ 281 h 742"/>
                <a:gd name="T56" fmla="*/ 342 w 733"/>
                <a:gd name="T57" fmla="*/ 242 h 742"/>
                <a:gd name="T58" fmla="*/ 310 w 733"/>
                <a:gd name="T59" fmla="*/ 180 h 742"/>
                <a:gd name="T60" fmla="*/ 281 w 733"/>
                <a:gd name="T61" fmla="*/ 134 h 742"/>
                <a:gd name="T62" fmla="*/ 257 w 733"/>
                <a:gd name="T63" fmla="*/ 124 h 742"/>
                <a:gd name="T64" fmla="*/ 221 w 733"/>
                <a:gd name="T65" fmla="*/ 98 h 742"/>
                <a:gd name="T66" fmla="*/ 187 w 733"/>
                <a:gd name="T67" fmla="*/ 39 h 742"/>
                <a:gd name="T68" fmla="*/ 169 w 733"/>
                <a:gd name="T69" fmla="*/ 89 h 742"/>
                <a:gd name="T70" fmla="*/ 139 w 733"/>
                <a:gd name="T71" fmla="*/ 14 h 742"/>
                <a:gd name="T72" fmla="*/ 113 w 733"/>
                <a:gd name="T73" fmla="*/ 19 h 742"/>
                <a:gd name="T74" fmla="*/ 98 w 733"/>
                <a:gd name="T75" fmla="*/ 81 h 742"/>
                <a:gd name="T76" fmla="*/ 68 w 733"/>
                <a:gd name="T77" fmla="*/ 87 h 742"/>
                <a:gd name="T78" fmla="*/ 113 w 733"/>
                <a:gd name="T79" fmla="*/ 149 h 742"/>
                <a:gd name="T80" fmla="*/ 98 w 733"/>
                <a:gd name="T81" fmla="*/ 301 h 742"/>
                <a:gd name="T82" fmla="*/ 27 w 733"/>
                <a:gd name="T83" fmla="*/ 387 h 742"/>
                <a:gd name="T84" fmla="*/ 14 w 733"/>
                <a:gd name="T85" fmla="*/ 477 h 742"/>
                <a:gd name="T86" fmla="*/ 104 w 733"/>
                <a:gd name="T87" fmla="*/ 491 h 742"/>
                <a:gd name="T88" fmla="*/ 157 w 733"/>
                <a:gd name="T89" fmla="*/ 579 h 742"/>
                <a:gd name="T90" fmla="*/ 202 w 733"/>
                <a:gd name="T91" fmla="*/ 652 h 742"/>
                <a:gd name="T92" fmla="*/ 254 w 733"/>
                <a:gd name="T93" fmla="*/ 710 h 742"/>
                <a:gd name="T94" fmla="*/ 331 w 733"/>
                <a:gd name="T95" fmla="*/ 730 h 742"/>
                <a:gd name="T96" fmla="*/ 344 w 733"/>
                <a:gd name="T97" fmla="*/ 649 h 742"/>
                <a:gd name="T98" fmla="*/ 443 w 733"/>
                <a:gd name="T99" fmla="*/ 595 h 742"/>
                <a:gd name="T100" fmla="*/ 539 w 733"/>
                <a:gd name="T101" fmla="*/ 605 h 742"/>
                <a:gd name="T102" fmla="*/ 617 w 733"/>
                <a:gd name="T103" fmla="*/ 580 h 742"/>
                <a:gd name="T104" fmla="*/ 682 w 733"/>
                <a:gd name="T105" fmla="*/ 54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3" h="742">
                  <a:moveTo>
                    <a:pt x="682" y="543"/>
                  </a:moveTo>
                  <a:cubicBezTo>
                    <a:pt x="687" y="529"/>
                    <a:pt x="696" y="512"/>
                    <a:pt x="704" y="509"/>
                  </a:cubicBezTo>
                  <a:cubicBezTo>
                    <a:pt x="707" y="507"/>
                    <a:pt x="710" y="508"/>
                    <a:pt x="711" y="509"/>
                  </a:cubicBezTo>
                  <a:cubicBezTo>
                    <a:pt x="716" y="513"/>
                    <a:pt x="724" y="515"/>
                    <a:pt x="728" y="513"/>
                  </a:cubicBezTo>
                  <a:cubicBezTo>
                    <a:pt x="730" y="512"/>
                    <a:pt x="731" y="510"/>
                    <a:pt x="731" y="508"/>
                  </a:cubicBezTo>
                  <a:cubicBezTo>
                    <a:pt x="731" y="504"/>
                    <a:pt x="731" y="504"/>
                    <a:pt x="731" y="504"/>
                  </a:cubicBezTo>
                  <a:cubicBezTo>
                    <a:pt x="732" y="494"/>
                    <a:pt x="733" y="476"/>
                    <a:pt x="730" y="472"/>
                  </a:cubicBezTo>
                  <a:cubicBezTo>
                    <a:pt x="729" y="470"/>
                    <a:pt x="728" y="468"/>
                    <a:pt x="727" y="466"/>
                  </a:cubicBezTo>
                  <a:cubicBezTo>
                    <a:pt x="725" y="463"/>
                    <a:pt x="721" y="456"/>
                    <a:pt x="719" y="456"/>
                  </a:cubicBezTo>
                  <a:cubicBezTo>
                    <a:pt x="719" y="456"/>
                    <a:pt x="719" y="456"/>
                    <a:pt x="719" y="456"/>
                  </a:cubicBezTo>
                  <a:cubicBezTo>
                    <a:pt x="717" y="457"/>
                    <a:pt x="716" y="460"/>
                    <a:pt x="714" y="462"/>
                  </a:cubicBezTo>
                  <a:cubicBezTo>
                    <a:pt x="711" y="466"/>
                    <a:pt x="708" y="471"/>
                    <a:pt x="703" y="470"/>
                  </a:cubicBezTo>
                  <a:cubicBezTo>
                    <a:pt x="702" y="470"/>
                    <a:pt x="702" y="470"/>
                    <a:pt x="702" y="470"/>
                  </a:cubicBezTo>
                  <a:cubicBezTo>
                    <a:pt x="697" y="469"/>
                    <a:pt x="694" y="468"/>
                    <a:pt x="690" y="458"/>
                  </a:cubicBezTo>
                  <a:cubicBezTo>
                    <a:pt x="688" y="456"/>
                    <a:pt x="686" y="454"/>
                    <a:pt x="685" y="455"/>
                  </a:cubicBezTo>
                  <a:cubicBezTo>
                    <a:pt x="683" y="455"/>
                    <a:pt x="682" y="457"/>
                    <a:pt x="682" y="460"/>
                  </a:cubicBezTo>
                  <a:cubicBezTo>
                    <a:pt x="681" y="465"/>
                    <a:pt x="679" y="469"/>
                    <a:pt x="676" y="470"/>
                  </a:cubicBezTo>
                  <a:cubicBezTo>
                    <a:pt x="675" y="471"/>
                    <a:pt x="672" y="471"/>
                    <a:pt x="669" y="467"/>
                  </a:cubicBezTo>
                  <a:cubicBezTo>
                    <a:pt x="667" y="466"/>
                    <a:pt x="666" y="464"/>
                    <a:pt x="666" y="463"/>
                  </a:cubicBezTo>
                  <a:cubicBezTo>
                    <a:pt x="665" y="462"/>
                    <a:pt x="664" y="461"/>
                    <a:pt x="664" y="461"/>
                  </a:cubicBezTo>
                  <a:cubicBezTo>
                    <a:pt x="664" y="461"/>
                    <a:pt x="663" y="461"/>
                    <a:pt x="662" y="462"/>
                  </a:cubicBezTo>
                  <a:cubicBezTo>
                    <a:pt x="659" y="465"/>
                    <a:pt x="656" y="467"/>
                    <a:pt x="652" y="466"/>
                  </a:cubicBezTo>
                  <a:cubicBezTo>
                    <a:pt x="649" y="465"/>
                    <a:pt x="648" y="461"/>
                    <a:pt x="647" y="457"/>
                  </a:cubicBezTo>
                  <a:cubicBezTo>
                    <a:pt x="647" y="454"/>
                    <a:pt x="647" y="450"/>
                    <a:pt x="647" y="447"/>
                  </a:cubicBezTo>
                  <a:cubicBezTo>
                    <a:pt x="647" y="444"/>
                    <a:pt x="647" y="440"/>
                    <a:pt x="646" y="439"/>
                  </a:cubicBezTo>
                  <a:cubicBezTo>
                    <a:pt x="646" y="438"/>
                    <a:pt x="645" y="438"/>
                    <a:pt x="644" y="438"/>
                  </a:cubicBezTo>
                  <a:cubicBezTo>
                    <a:pt x="639" y="438"/>
                    <a:pt x="636" y="436"/>
                    <a:pt x="634" y="435"/>
                  </a:cubicBezTo>
                  <a:cubicBezTo>
                    <a:pt x="632" y="434"/>
                    <a:pt x="631" y="434"/>
                    <a:pt x="629" y="434"/>
                  </a:cubicBezTo>
                  <a:cubicBezTo>
                    <a:pt x="626" y="434"/>
                    <a:pt x="624" y="432"/>
                    <a:pt x="622" y="431"/>
                  </a:cubicBezTo>
                  <a:cubicBezTo>
                    <a:pt x="620" y="429"/>
                    <a:pt x="619" y="428"/>
                    <a:pt x="616" y="428"/>
                  </a:cubicBezTo>
                  <a:cubicBezTo>
                    <a:pt x="615" y="429"/>
                    <a:pt x="613" y="429"/>
                    <a:pt x="613" y="430"/>
                  </a:cubicBezTo>
                  <a:cubicBezTo>
                    <a:pt x="613" y="430"/>
                    <a:pt x="612" y="434"/>
                    <a:pt x="619" y="444"/>
                  </a:cubicBezTo>
                  <a:cubicBezTo>
                    <a:pt x="622" y="449"/>
                    <a:pt x="622" y="449"/>
                    <a:pt x="622" y="449"/>
                  </a:cubicBezTo>
                  <a:cubicBezTo>
                    <a:pt x="617" y="448"/>
                    <a:pt x="617" y="448"/>
                    <a:pt x="617" y="448"/>
                  </a:cubicBezTo>
                  <a:cubicBezTo>
                    <a:pt x="602" y="445"/>
                    <a:pt x="588" y="426"/>
                    <a:pt x="588" y="416"/>
                  </a:cubicBezTo>
                  <a:cubicBezTo>
                    <a:pt x="588" y="406"/>
                    <a:pt x="589" y="395"/>
                    <a:pt x="593" y="394"/>
                  </a:cubicBezTo>
                  <a:cubicBezTo>
                    <a:pt x="595" y="394"/>
                    <a:pt x="596" y="394"/>
                    <a:pt x="597" y="395"/>
                  </a:cubicBezTo>
                  <a:cubicBezTo>
                    <a:pt x="600" y="388"/>
                    <a:pt x="603" y="376"/>
                    <a:pt x="605" y="367"/>
                  </a:cubicBezTo>
                  <a:cubicBezTo>
                    <a:pt x="606" y="362"/>
                    <a:pt x="606" y="359"/>
                    <a:pt x="607" y="357"/>
                  </a:cubicBezTo>
                  <a:cubicBezTo>
                    <a:pt x="607" y="355"/>
                    <a:pt x="607" y="354"/>
                    <a:pt x="608" y="354"/>
                  </a:cubicBezTo>
                  <a:cubicBezTo>
                    <a:pt x="605" y="354"/>
                    <a:pt x="601" y="353"/>
                    <a:pt x="598" y="350"/>
                  </a:cubicBezTo>
                  <a:cubicBezTo>
                    <a:pt x="595" y="348"/>
                    <a:pt x="594" y="346"/>
                    <a:pt x="594" y="343"/>
                  </a:cubicBezTo>
                  <a:cubicBezTo>
                    <a:pt x="593" y="339"/>
                    <a:pt x="592" y="337"/>
                    <a:pt x="586" y="336"/>
                  </a:cubicBezTo>
                  <a:cubicBezTo>
                    <a:pt x="581" y="335"/>
                    <a:pt x="580" y="332"/>
                    <a:pt x="579" y="329"/>
                  </a:cubicBezTo>
                  <a:cubicBezTo>
                    <a:pt x="578" y="326"/>
                    <a:pt x="578" y="324"/>
                    <a:pt x="574" y="323"/>
                  </a:cubicBezTo>
                  <a:cubicBezTo>
                    <a:pt x="571" y="322"/>
                    <a:pt x="568" y="320"/>
                    <a:pt x="568" y="318"/>
                  </a:cubicBezTo>
                  <a:cubicBezTo>
                    <a:pt x="567" y="314"/>
                    <a:pt x="571" y="310"/>
                    <a:pt x="576" y="306"/>
                  </a:cubicBezTo>
                  <a:cubicBezTo>
                    <a:pt x="580" y="303"/>
                    <a:pt x="585" y="289"/>
                    <a:pt x="586" y="278"/>
                  </a:cubicBezTo>
                  <a:cubicBezTo>
                    <a:pt x="586" y="276"/>
                    <a:pt x="586" y="276"/>
                    <a:pt x="586" y="276"/>
                  </a:cubicBezTo>
                  <a:cubicBezTo>
                    <a:pt x="587" y="266"/>
                    <a:pt x="588" y="258"/>
                    <a:pt x="596" y="252"/>
                  </a:cubicBezTo>
                  <a:cubicBezTo>
                    <a:pt x="600" y="248"/>
                    <a:pt x="591" y="236"/>
                    <a:pt x="587" y="230"/>
                  </a:cubicBezTo>
                  <a:cubicBezTo>
                    <a:pt x="585" y="228"/>
                    <a:pt x="585" y="228"/>
                    <a:pt x="585" y="228"/>
                  </a:cubicBezTo>
                  <a:cubicBezTo>
                    <a:pt x="583" y="226"/>
                    <a:pt x="581" y="224"/>
                    <a:pt x="579" y="224"/>
                  </a:cubicBezTo>
                  <a:cubicBezTo>
                    <a:pt x="577" y="224"/>
                    <a:pt x="576" y="225"/>
                    <a:pt x="574" y="227"/>
                  </a:cubicBezTo>
                  <a:cubicBezTo>
                    <a:pt x="573" y="227"/>
                    <a:pt x="572" y="228"/>
                    <a:pt x="571" y="229"/>
                  </a:cubicBezTo>
                  <a:cubicBezTo>
                    <a:pt x="568" y="232"/>
                    <a:pt x="565" y="234"/>
                    <a:pt x="558" y="230"/>
                  </a:cubicBezTo>
                  <a:cubicBezTo>
                    <a:pt x="557" y="228"/>
                    <a:pt x="556" y="228"/>
                    <a:pt x="555" y="229"/>
                  </a:cubicBezTo>
                  <a:cubicBezTo>
                    <a:pt x="552" y="229"/>
                    <a:pt x="549" y="234"/>
                    <a:pt x="547" y="237"/>
                  </a:cubicBezTo>
                  <a:cubicBezTo>
                    <a:pt x="546" y="239"/>
                    <a:pt x="546" y="239"/>
                    <a:pt x="546" y="239"/>
                  </a:cubicBezTo>
                  <a:cubicBezTo>
                    <a:pt x="544" y="242"/>
                    <a:pt x="542" y="242"/>
                    <a:pt x="540" y="243"/>
                  </a:cubicBezTo>
                  <a:cubicBezTo>
                    <a:pt x="536" y="243"/>
                    <a:pt x="531" y="240"/>
                    <a:pt x="525" y="233"/>
                  </a:cubicBezTo>
                  <a:cubicBezTo>
                    <a:pt x="524" y="232"/>
                    <a:pt x="524" y="232"/>
                    <a:pt x="524" y="232"/>
                  </a:cubicBezTo>
                  <a:cubicBezTo>
                    <a:pt x="524" y="231"/>
                    <a:pt x="524" y="231"/>
                    <a:pt x="524" y="231"/>
                  </a:cubicBezTo>
                  <a:cubicBezTo>
                    <a:pt x="525" y="228"/>
                    <a:pt x="523" y="221"/>
                    <a:pt x="521" y="219"/>
                  </a:cubicBezTo>
                  <a:cubicBezTo>
                    <a:pt x="519" y="218"/>
                    <a:pt x="518" y="217"/>
                    <a:pt x="518" y="215"/>
                  </a:cubicBezTo>
                  <a:cubicBezTo>
                    <a:pt x="518" y="210"/>
                    <a:pt x="523" y="204"/>
                    <a:pt x="527" y="202"/>
                  </a:cubicBezTo>
                  <a:cubicBezTo>
                    <a:pt x="528" y="201"/>
                    <a:pt x="528" y="200"/>
                    <a:pt x="528" y="199"/>
                  </a:cubicBezTo>
                  <a:cubicBezTo>
                    <a:pt x="527" y="197"/>
                    <a:pt x="524" y="195"/>
                    <a:pt x="520" y="195"/>
                  </a:cubicBezTo>
                  <a:cubicBezTo>
                    <a:pt x="513" y="197"/>
                    <a:pt x="511" y="195"/>
                    <a:pt x="510" y="193"/>
                  </a:cubicBezTo>
                  <a:cubicBezTo>
                    <a:pt x="509" y="190"/>
                    <a:pt x="510" y="187"/>
                    <a:pt x="513" y="185"/>
                  </a:cubicBezTo>
                  <a:cubicBezTo>
                    <a:pt x="514" y="184"/>
                    <a:pt x="516" y="181"/>
                    <a:pt x="519" y="178"/>
                  </a:cubicBezTo>
                  <a:cubicBezTo>
                    <a:pt x="523" y="173"/>
                    <a:pt x="530" y="166"/>
                    <a:pt x="536" y="161"/>
                  </a:cubicBezTo>
                  <a:cubicBezTo>
                    <a:pt x="540" y="158"/>
                    <a:pt x="544" y="155"/>
                    <a:pt x="549" y="157"/>
                  </a:cubicBezTo>
                  <a:cubicBezTo>
                    <a:pt x="553" y="158"/>
                    <a:pt x="556" y="161"/>
                    <a:pt x="559" y="166"/>
                  </a:cubicBezTo>
                  <a:cubicBezTo>
                    <a:pt x="561" y="163"/>
                    <a:pt x="563" y="159"/>
                    <a:pt x="565" y="156"/>
                  </a:cubicBezTo>
                  <a:cubicBezTo>
                    <a:pt x="568" y="152"/>
                    <a:pt x="571" y="150"/>
                    <a:pt x="575" y="150"/>
                  </a:cubicBezTo>
                  <a:cubicBezTo>
                    <a:pt x="579" y="150"/>
                    <a:pt x="582" y="155"/>
                    <a:pt x="585" y="159"/>
                  </a:cubicBezTo>
                  <a:cubicBezTo>
                    <a:pt x="586" y="160"/>
                    <a:pt x="587" y="161"/>
                    <a:pt x="587" y="162"/>
                  </a:cubicBezTo>
                  <a:cubicBezTo>
                    <a:pt x="589" y="165"/>
                    <a:pt x="593" y="165"/>
                    <a:pt x="600" y="164"/>
                  </a:cubicBezTo>
                  <a:cubicBezTo>
                    <a:pt x="603" y="164"/>
                    <a:pt x="606" y="163"/>
                    <a:pt x="610" y="163"/>
                  </a:cubicBezTo>
                  <a:cubicBezTo>
                    <a:pt x="615" y="163"/>
                    <a:pt x="619" y="161"/>
                    <a:pt x="623" y="158"/>
                  </a:cubicBezTo>
                  <a:cubicBezTo>
                    <a:pt x="627" y="156"/>
                    <a:pt x="630" y="154"/>
                    <a:pt x="634" y="153"/>
                  </a:cubicBezTo>
                  <a:cubicBezTo>
                    <a:pt x="639" y="151"/>
                    <a:pt x="644" y="142"/>
                    <a:pt x="646" y="130"/>
                  </a:cubicBezTo>
                  <a:cubicBezTo>
                    <a:pt x="644" y="127"/>
                    <a:pt x="638" y="114"/>
                    <a:pt x="643" y="108"/>
                  </a:cubicBezTo>
                  <a:cubicBezTo>
                    <a:pt x="646" y="104"/>
                    <a:pt x="647" y="102"/>
                    <a:pt x="647" y="101"/>
                  </a:cubicBezTo>
                  <a:cubicBezTo>
                    <a:pt x="647" y="101"/>
                    <a:pt x="647" y="101"/>
                    <a:pt x="647" y="101"/>
                  </a:cubicBezTo>
                  <a:cubicBezTo>
                    <a:pt x="642" y="102"/>
                    <a:pt x="640" y="98"/>
                    <a:pt x="638" y="95"/>
                  </a:cubicBezTo>
                  <a:cubicBezTo>
                    <a:pt x="636" y="92"/>
                    <a:pt x="635" y="91"/>
                    <a:pt x="633" y="91"/>
                  </a:cubicBezTo>
                  <a:cubicBezTo>
                    <a:pt x="629" y="92"/>
                    <a:pt x="626" y="98"/>
                    <a:pt x="625" y="101"/>
                  </a:cubicBezTo>
                  <a:cubicBezTo>
                    <a:pt x="624" y="103"/>
                    <a:pt x="624" y="104"/>
                    <a:pt x="623" y="105"/>
                  </a:cubicBezTo>
                  <a:cubicBezTo>
                    <a:pt x="622" y="106"/>
                    <a:pt x="620" y="107"/>
                    <a:pt x="619" y="107"/>
                  </a:cubicBezTo>
                  <a:cubicBezTo>
                    <a:pt x="616" y="118"/>
                    <a:pt x="604" y="117"/>
                    <a:pt x="594" y="116"/>
                  </a:cubicBezTo>
                  <a:cubicBezTo>
                    <a:pt x="592" y="116"/>
                    <a:pt x="592" y="116"/>
                    <a:pt x="592" y="116"/>
                  </a:cubicBezTo>
                  <a:cubicBezTo>
                    <a:pt x="585" y="116"/>
                    <a:pt x="575" y="114"/>
                    <a:pt x="571" y="108"/>
                  </a:cubicBezTo>
                  <a:cubicBezTo>
                    <a:pt x="569" y="105"/>
                    <a:pt x="569" y="101"/>
                    <a:pt x="570" y="97"/>
                  </a:cubicBezTo>
                  <a:cubicBezTo>
                    <a:pt x="570" y="95"/>
                    <a:pt x="570" y="95"/>
                    <a:pt x="570" y="95"/>
                  </a:cubicBezTo>
                  <a:cubicBezTo>
                    <a:pt x="572" y="95"/>
                    <a:pt x="572" y="95"/>
                    <a:pt x="572" y="95"/>
                  </a:cubicBezTo>
                  <a:cubicBezTo>
                    <a:pt x="576" y="95"/>
                    <a:pt x="579" y="93"/>
                    <a:pt x="579" y="90"/>
                  </a:cubicBezTo>
                  <a:cubicBezTo>
                    <a:pt x="579" y="86"/>
                    <a:pt x="575" y="80"/>
                    <a:pt x="572" y="79"/>
                  </a:cubicBezTo>
                  <a:cubicBezTo>
                    <a:pt x="564" y="76"/>
                    <a:pt x="562" y="71"/>
                    <a:pt x="559" y="62"/>
                  </a:cubicBezTo>
                  <a:cubicBezTo>
                    <a:pt x="557" y="53"/>
                    <a:pt x="562" y="51"/>
                    <a:pt x="568" y="47"/>
                  </a:cubicBezTo>
                  <a:cubicBezTo>
                    <a:pt x="570" y="46"/>
                    <a:pt x="572" y="45"/>
                    <a:pt x="575" y="44"/>
                  </a:cubicBezTo>
                  <a:cubicBezTo>
                    <a:pt x="575" y="43"/>
                    <a:pt x="576" y="43"/>
                    <a:pt x="576" y="43"/>
                  </a:cubicBezTo>
                  <a:cubicBezTo>
                    <a:pt x="573" y="42"/>
                    <a:pt x="564" y="42"/>
                    <a:pt x="557" y="46"/>
                  </a:cubicBezTo>
                  <a:cubicBezTo>
                    <a:pt x="546" y="51"/>
                    <a:pt x="537" y="50"/>
                    <a:pt x="530" y="49"/>
                  </a:cubicBezTo>
                  <a:cubicBezTo>
                    <a:pt x="529" y="51"/>
                    <a:pt x="528" y="55"/>
                    <a:pt x="529" y="58"/>
                  </a:cubicBezTo>
                  <a:cubicBezTo>
                    <a:pt x="530" y="62"/>
                    <a:pt x="531" y="65"/>
                    <a:pt x="533" y="65"/>
                  </a:cubicBezTo>
                  <a:cubicBezTo>
                    <a:pt x="535" y="67"/>
                    <a:pt x="537" y="69"/>
                    <a:pt x="537" y="73"/>
                  </a:cubicBezTo>
                  <a:cubicBezTo>
                    <a:pt x="537" y="76"/>
                    <a:pt x="536" y="80"/>
                    <a:pt x="533" y="81"/>
                  </a:cubicBezTo>
                  <a:cubicBezTo>
                    <a:pt x="531" y="82"/>
                    <a:pt x="527" y="84"/>
                    <a:pt x="512" y="83"/>
                  </a:cubicBezTo>
                  <a:cubicBezTo>
                    <a:pt x="510" y="86"/>
                    <a:pt x="508" y="87"/>
                    <a:pt x="506" y="88"/>
                  </a:cubicBezTo>
                  <a:cubicBezTo>
                    <a:pt x="503" y="89"/>
                    <a:pt x="501" y="90"/>
                    <a:pt x="499" y="94"/>
                  </a:cubicBezTo>
                  <a:cubicBezTo>
                    <a:pt x="498" y="98"/>
                    <a:pt x="499" y="100"/>
                    <a:pt x="502" y="104"/>
                  </a:cubicBezTo>
                  <a:cubicBezTo>
                    <a:pt x="504" y="106"/>
                    <a:pt x="506" y="109"/>
                    <a:pt x="506" y="113"/>
                  </a:cubicBezTo>
                  <a:cubicBezTo>
                    <a:pt x="506" y="114"/>
                    <a:pt x="506" y="114"/>
                    <a:pt x="506" y="114"/>
                  </a:cubicBezTo>
                  <a:cubicBezTo>
                    <a:pt x="506" y="121"/>
                    <a:pt x="507" y="130"/>
                    <a:pt x="498" y="131"/>
                  </a:cubicBezTo>
                  <a:cubicBezTo>
                    <a:pt x="492" y="131"/>
                    <a:pt x="489" y="132"/>
                    <a:pt x="488" y="141"/>
                  </a:cubicBezTo>
                  <a:cubicBezTo>
                    <a:pt x="488" y="149"/>
                    <a:pt x="482" y="150"/>
                    <a:pt x="478" y="151"/>
                  </a:cubicBezTo>
                  <a:cubicBezTo>
                    <a:pt x="478" y="151"/>
                    <a:pt x="477" y="151"/>
                    <a:pt x="477" y="151"/>
                  </a:cubicBezTo>
                  <a:cubicBezTo>
                    <a:pt x="476" y="154"/>
                    <a:pt x="473" y="162"/>
                    <a:pt x="465" y="163"/>
                  </a:cubicBezTo>
                  <a:cubicBezTo>
                    <a:pt x="464" y="163"/>
                    <a:pt x="463" y="163"/>
                    <a:pt x="462" y="163"/>
                  </a:cubicBezTo>
                  <a:cubicBezTo>
                    <a:pt x="461" y="163"/>
                    <a:pt x="460" y="163"/>
                    <a:pt x="459" y="163"/>
                  </a:cubicBezTo>
                  <a:cubicBezTo>
                    <a:pt x="459" y="163"/>
                    <a:pt x="459" y="164"/>
                    <a:pt x="460" y="166"/>
                  </a:cubicBezTo>
                  <a:cubicBezTo>
                    <a:pt x="462" y="172"/>
                    <a:pt x="461" y="176"/>
                    <a:pt x="459" y="182"/>
                  </a:cubicBezTo>
                  <a:cubicBezTo>
                    <a:pt x="458" y="184"/>
                    <a:pt x="457" y="187"/>
                    <a:pt x="456" y="191"/>
                  </a:cubicBezTo>
                  <a:cubicBezTo>
                    <a:pt x="455" y="198"/>
                    <a:pt x="457" y="203"/>
                    <a:pt x="461" y="209"/>
                  </a:cubicBezTo>
                  <a:cubicBezTo>
                    <a:pt x="462" y="213"/>
                    <a:pt x="464" y="217"/>
                    <a:pt x="466" y="222"/>
                  </a:cubicBezTo>
                  <a:cubicBezTo>
                    <a:pt x="470" y="237"/>
                    <a:pt x="466" y="251"/>
                    <a:pt x="457" y="255"/>
                  </a:cubicBezTo>
                  <a:cubicBezTo>
                    <a:pt x="453" y="256"/>
                    <a:pt x="450" y="259"/>
                    <a:pt x="447" y="264"/>
                  </a:cubicBezTo>
                  <a:cubicBezTo>
                    <a:pt x="445" y="266"/>
                    <a:pt x="443" y="269"/>
                    <a:pt x="440" y="272"/>
                  </a:cubicBezTo>
                  <a:cubicBezTo>
                    <a:pt x="439" y="272"/>
                    <a:pt x="437" y="275"/>
                    <a:pt x="434" y="274"/>
                  </a:cubicBezTo>
                  <a:cubicBezTo>
                    <a:pt x="431" y="273"/>
                    <a:pt x="431" y="269"/>
                    <a:pt x="430" y="265"/>
                  </a:cubicBezTo>
                  <a:cubicBezTo>
                    <a:pt x="430" y="263"/>
                    <a:pt x="429" y="258"/>
                    <a:pt x="428" y="258"/>
                  </a:cubicBezTo>
                  <a:cubicBezTo>
                    <a:pt x="425" y="258"/>
                    <a:pt x="422" y="260"/>
                    <a:pt x="418" y="262"/>
                  </a:cubicBezTo>
                  <a:cubicBezTo>
                    <a:pt x="413" y="264"/>
                    <a:pt x="409" y="267"/>
                    <a:pt x="404" y="267"/>
                  </a:cubicBezTo>
                  <a:cubicBezTo>
                    <a:pt x="401" y="267"/>
                    <a:pt x="399" y="270"/>
                    <a:pt x="397" y="275"/>
                  </a:cubicBezTo>
                  <a:cubicBezTo>
                    <a:pt x="396" y="278"/>
                    <a:pt x="394" y="282"/>
                    <a:pt x="391" y="281"/>
                  </a:cubicBezTo>
                  <a:cubicBezTo>
                    <a:pt x="388" y="281"/>
                    <a:pt x="380" y="283"/>
                    <a:pt x="375" y="289"/>
                  </a:cubicBezTo>
                  <a:cubicBezTo>
                    <a:pt x="373" y="293"/>
                    <a:pt x="370" y="293"/>
                    <a:pt x="369" y="293"/>
                  </a:cubicBezTo>
                  <a:cubicBezTo>
                    <a:pt x="364" y="292"/>
                    <a:pt x="362" y="285"/>
                    <a:pt x="362" y="281"/>
                  </a:cubicBezTo>
                  <a:cubicBezTo>
                    <a:pt x="361" y="276"/>
                    <a:pt x="358" y="273"/>
                    <a:pt x="351" y="268"/>
                  </a:cubicBezTo>
                  <a:cubicBezTo>
                    <a:pt x="345" y="264"/>
                    <a:pt x="342" y="261"/>
                    <a:pt x="342" y="258"/>
                  </a:cubicBezTo>
                  <a:cubicBezTo>
                    <a:pt x="343" y="256"/>
                    <a:pt x="344" y="255"/>
                    <a:pt x="347" y="255"/>
                  </a:cubicBezTo>
                  <a:cubicBezTo>
                    <a:pt x="347" y="255"/>
                    <a:pt x="347" y="255"/>
                    <a:pt x="348" y="254"/>
                  </a:cubicBezTo>
                  <a:cubicBezTo>
                    <a:pt x="348" y="252"/>
                    <a:pt x="347" y="247"/>
                    <a:pt x="342" y="242"/>
                  </a:cubicBezTo>
                  <a:cubicBezTo>
                    <a:pt x="335" y="236"/>
                    <a:pt x="333" y="228"/>
                    <a:pt x="332" y="220"/>
                  </a:cubicBezTo>
                  <a:cubicBezTo>
                    <a:pt x="331" y="214"/>
                    <a:pt x="322" y="205"/>
                    <a:pt x="316" y="200"/>
                  </a:cubicBezTo>
                  <a:cubicBezTo>
                    <a:pt x="311" y="196"/>
                    <a:pt x="311" y="193"/>
                    <a:pt x="311" y="187"/>
                  </a:cubicBezTo>
                  <a:cubicBezTo>
                    <a:pt x="311" y="186"/>
                    <a:pt x="311" y="185"/>
                    <a:pt x="311" y="184"/>
                  </a:cubicBezTo>
                  <a:cubicBezTo>
                    <a:pt x="311" y="181"/>
                    <a:pt x="310" y="180"/>
                    <a:pt x="310" y="180"/>
                  </a:cubicBezTo>
                  <a:cubicBezTo>
                    <a:pt x="309" y="179"/>
                    <a:pt x="304" y="181"/>
                    <a:pt x="300" y="182"/>
                  </a:cubicBezTo>
                  <a:cubicBezTo>
                    <a:pt x="299" y="182"/>
                    <a:pt x="299" y="182"/>
                    <a:pt x="299" y="182"/>
                  </a:cubicBezTo>
                  <a:cubicBezTo>
                    <a:pt x="295" y="183"/>
                    <a:pt x="295" y="183"/>
                    <a:pt x="295" y="183"/>
                  </a:cubicBezTo>
                  <a:cubicBezTo>
                    <a:pt x="296" y="179"/>
                    <a:pt x="296" y="179"/>
                    <a:pt x="296" y="179"/>
                  </a:cubicBezTo>
                  <a:cubicBezTo>
                    <a:pt x="297" y="167"/>
                    <a:pt x="287" y="146"/>
                    <a:pt x="281" y="134"/>
                  </a:cubicBezTo>
                  <a:cubicBezTo>
                    <a:pt x="279" y="129"/>
                    <a:pt x="277" y="125"/>
                    <a:pt x="276" y="123"/>
                  </a:cubicBezTo>
                  <a:cubicBezTo>
                    <a:pt x="276" y="120"/>
                    <a:pt x="272" y="118"/>
                    <a:pt x="270" y="118"/>
                  </a:cubicBezTo>
                  <a:cubicBezTo>
                    <a:pt x="267" y="117"/>
                    <a:pt x="265" y="118"/>
                    <a:pt x="265" y="118"/>
                  </a:cubicBezTo>
                  <a:cubicBezTo>
                    <a:pt x="265" y="118"/>
                    <a:pt x="265" y="118"/>
                    <a:pt x="265" y="118"/>
                  </a:cubicBezTo>
                  <a:cubicBezTo>
                    <a:pt x="263" y="121"/>
                    <a:pt x="261" y="122"/>
                    <a:pt x="257" y="124"/>
                  </a:cubicBezTo>
                  <a:cubicBezTo>
                    <a:pt x="254" y="125"/>
                    <a:pt x="250" y="127"/>
                    <a:pt x="246" y="130"/>
                  </a:cubicBezTo>
                  <a:cubicBezTo>
                    <a:pt x="242" y="133"/>
                    <a:pt x="242" y="133"/>
                    <a:pt x="242" y="133"/>
                  </a:cubicBezTo>
                  <a:cubicBezTo>
                    <a:pt x="242" y="128"/>
                    <a:pt x="242" y="128"/>
                    <a:pt x="242" y="128"/>
                  </a:cubicBezTo>
                  <a:cubicBezTo>
                    <a:pt x="241" y="122"/>
                    <a:pt x="232" y="110"/>
                    <a:pt x="226" y="106"/>
                  </a:cubicBezTo>
                  <a:cubicBezTo>
                    <a:pt x="223" y="104"/>
                    <a:pt x="221" y="101"/>
                    <a:pt x="221" y="98"/>
                  </a:cubicBezTo>
                  <a:cubicBezTo>
                    <a:pt x="220" y="94"/>
                    <a:pt x="222" y="89"/>
                    <a:pt x="226" y="85"/>
                  </a:cubicBezTo>
                  <a:cubicBezTo>
                    <a:pt x="227" y="85"/>
                    <a:pt x="227" y="82"/>
                    <a:pt x="226" y="76"/>
                  </a:cubicBezTo>
                  <a:cubicBezTo>
                    <a:pt x="224" y="67"/>
                    <a:pt x="218" y="56"/>
                    <a:pt x="214" y="54"/>
                  </a:cubicBezTo>
                  <a:cubicBezTo>
                    <a:pt x="206" y="51"/>
                    <a:pt x="200" y="42"/>
                    <a:pt x="195" y="28"/>
                  </a:cubicBezTo>
                  <a:cubicBezTo>
                    <a:pt x="193" y="30"/>
                    <a:pt x="189" y="36"/>
                    <a:pt x="187" y="39"/>
                  </a:cubicBezTo>
                  <a:cubicBezTo>
                    <a:pt x="183" y="44"/>
                    <a:pt x="180" y="49"/>
                    <a:pt x="177" y="51"/>
                  </a:cubicBezTo>
                  <a:cubicBezTo>
                    <a:pt x="172" y="56"/>
                    <a:pt x="172" y="69"/>
                    <a:pt x="173" y="80"/>
                  </a:cubicBezTo>
                  <a:cubicBezTo>
                    <a:pt x="173" y="87"/>
                    <a:pt x="173" y="87"/>
                    <a:pt x="173" y="87"/>
                  </a:cubicBezTo>
                  <a:cubicBezTo>
                    <a:pt x="173" y="87"/>
                    <a:pt x="173" y="91"/>
                    <a:pt x="173" y="91"/>
                  </a:cubicBezTo>
                  <a:cubicBezTo>
                    <a:pt x="169" y="89"/>
                    <a:pt x="169" y="89"/>
                    <a:pt x="169" y="89"/>
                  </a:cubicBezTo>
                  <a:cubicBezTo>
                    <a:pt x="156" y="84"/>
                    <a:pt x="150" y="62"/>
                    <a:pt x="149" y="54"/>
                  </a:cubicBezTo>
                  <a:cubicBezTo>
                    <a:pt x="149" y="51"/>
                    <a:pt x="149" y="46"/>
                    <a:pt x="148" y="41"/>
                  </a:cubicBezTo>
                  <a:cubicBezTo>
                    <a:pt x="147" y="36"/>
                    <a:pt x="147" y="30"/>
                    <a:pt x="146" y="22"/>
                  </a:cubicBezTo>
                  <a:cubicBezTo>
                    <a:pt x="146" y="16"/>
                    <a:pt x="145" y="8"/>
                    <a:pt x="144" y="0"/>
                  </a:cubicBezTo>
                  <a:cubicBezTo>
                    <a:pt x="142" y="6"/>
                    <a:pt x="140" y="11"/>
                    <a:pt x="139" y="14"/>
                  </a:cubicBezTo>
                  <a:cubicBezTo>
                    <a:pt x="137" y="16"/>
                    <a:pt x="138" y="19"/>
                    <a:pt x="138" y="20"/>
                  </a:cubicBezTo>
                  <a:cubicBezTo>
                    <a:pt x="138" y="22"/>
                    <a:pt x="138" y="24"/>
                    <a:pt x="137" y="26"/>
                  </a:cubicBezTo>
                  <a:cubicBezTo>
                    <a:pt x="136" y="27"/>
                    <a:pt x="133" y="28"/>
                    <a:pt x="132" y="28"/>
                  </a:cubicBezTo>
                  <a:cubicBezTo>
                    <a:pt x="121" y="28"/>
                    <a:pt x="119" y="16"/>
                    <a:pt x="118" y="11"/>
                  </a:cubicBezTo>
                  <a:cubicBezTo>
                    <a:pt x="117" y="13"/>
                    <a:pt x="115" y="16"/>
                    <a:pt x="113" y="19"/>
                  </a:cubicBezTo>
                  <a:cubicBezTo>
                    <a:pt x="114" y="24"/>
                    <a:pt x="116" y="37"/>
                    <a:pt x="109" y="39"/>
                  </a:cubicBezTo>
                  <a:cubicBezTo>
                    <a:pt x="109" y="40"/>
                    <a:pt x="109" y="40"/>
                    <a:pt x="108" y="41"/>
                  </a:cubicBezTo>
                  <a:cubicBezTo>
                    <a:pt x="107" y="46"/>
                    <a:pt x="109" y="56"/>
                    <a:pt x="112" y="61"/>
                  </a:cubicBezTo>
                  <a:cubicBezTo>
                    <a:pt x="114" y="63"/>
                    <a:pt x="114" y="66"/>
                    <a:pt x="113" y="68"/>
                  </a:cubicBezTo>
                  <a:cubicBezTo>
                    <a:pt x="111" y="75"/>
                    <a:pt x="100" y="80"/>
                    <a:pt x="98" y="81"/>
                  </a:cubicBezTo>
                  <a:cubicBezTo>
                    <a:pt x="98" y="81"/>
                    <a:pt x="98" y="81"/>
                    <a:pt x="98" y="81"/>
                  </a:cubicBezTo>
                  <a:cubicBezTo>
                    <a:pt x="95" y="82"/>
                    <a:pt x="92" y="83"/>
                    <a:pt x="89" y="82"/>
                  </a:cubicBezTo>
                  <a:cubicBezTo>
                    <a:pt x="87" y="81"/>
                    <a:pt x="85" y="77"/>
                    <a:pt x="82" y="71"/>
                  </a:cubicBezTo>
                  <a:cubicBezTo>
                    <a:pt x="80" y="77"/>
                    <a:pt x="76" y="83"/>
                    <a:pt x="70" y="89"/>
                  </a:cubicBezTo>
                  <a:cubicBezTo>
                    <a:pt x="68" y="87"/>
                    <a:pt x="68" y="87"/>
                    <a:pt x="68" y="87"/>
                  </a:cubicBezTo>
                  <a:cubicBezTo>
                    <a:pt x="69" y="96"/>
                    <a:pt x="69" y="106"/>
                    <a:pt x="72" y="111"/>
                  </a:cubicBezTo>
                  <a:cubicBezTo>
                    <a:pt x="76" y="119"/>
                    <a:pt x="80" y="130"/>
                    <a:pt x="81" y="139"/>
                  </a:cubicBezTo>
                  <a:cubicBezTo>
                    <a:pt x="81" y="148"/>
                    <a:pt x="90" y="143"/>
                    <a:pt x="93" y="134"/>
                  </a:cubicBezTo>
                  <a:cubicBezTo>
                    <a:pt x="95" y="125"/>
                    <a:pt x="100" y="127"/>
                    <a:pt x="103" y="133"/>
                  </a:cubicBezTo>
                  <a:cubicBezTo>
                    <a:pt x="105" y="139"/>
                    <a:pt x="112" y="139"/>
                    <a:pt x="113" y="149"/>
                  </a:cubicBezTo>
                  <a:cubicBezTo>
                    <a:pt x="114" y="159"/>
                    <a:pt x="113" y="221"/>
                    <a:pt x="113" y="235"/>
                  </a:cubicBezTo>
                  <a:cubicBezTo>
                    <a:pt x="113" y="250"/>
                    <a:pt x="108" y="270"/>
                    <a:pt x="104" y="270"/>
                  </a:cubicBezTo>
                  <a:cubicBezTo>
                    <a:pt x="101" y="270"/>
                    <a:pt x="96" y="272"/>
                    <a:pt x="95" y="281"/>
                  </a:cubicBezTo>
                  <a:cubicBezTo>
                    <a:pt x="94" y="289"/>
                    <a:pt x="105" y="293"/>
                    <a:pt x="109" y="295"/>
                  </a:cubicBezTo>
                  <a:cubicBezTo>
                    <a:pt x="112" y="298"/>
                    <a:pt x="106" y="307"/>
                    <a:pt x="98" y="301"/>
                  </a:cubicBezTo>
                  <a:cubicBezTo>
                    <a:pt x="89" y="296"/>
                    <a:pt x="90" y="303"/>
                    <a:pt x="84" y="312"/>
                  </a:cubicBezTo>
                  <a:cubicBezTo>
                    <a:pt x="78" y="321"/>
                    <a:pt x="73" y="318"/>
                    <a:pt x="69" y="318"/>
                  </a:cubicBezTo>
                  <a:cubicBezTo>
                    <a:pt x="65" y="318"/>
                    <a:pt x="59" y="328"/>
                    <a:pt x="54" y="341"/>
                  </a:cubicBezTo>
                  <a:cubicBezTo>
                    <a:pt x="49" y="354"/>
                    <a:pt x="37" y="353"/>
                    <a:pt x="28" y="359"/>
                  </a:cubicBezTo>
                  <a:cubicBezTo>
                    <a:pt x="19" y="364"/>
                    <a:pt x="23" y="383"/>
                    <a:pt x="27" y="387"/>
                  </a:cubicBezTo>
                  <a:cubicBezTo>
                    <a:pt x="32" y="391"/>
                    <a:pt x="20" y="395"/>
                    <a:pt x="11" y="396"/>
                  </a:cubicBezTo>
                  <a:cubicBezTo>
                    <a:pt x="3" y="397"/>
                    <a:pt x="0" y="424"/>
                    <a:pt x="11" y="423"/>
                  </a:cubicBezTo>
                  <a:cubicBezTo>
                    <a:pt x="22" y="422"/>
                    <a:pt x="20" y="438"/>
                    <a:pt x="20" y="444"/>
                  </a:cubicBezTo>
                  <a:cubicBezTo>
                    <a:pt x="20" y="450"/>
                    <a:pt x="19" y="457"/>
                    <a:pt x="10" y="460"/>
                  </a:cubicBezTo>
                  <a:cubicBezTo>
                    <a:pt x="2" y="464"/>
                    <a:pt x="8" y="477"/>
                    <a:pt x="14" y="477"/>
                  </a:cubicBezTo>
                  <a:cubicBezTo>
                    <a:pt x="20" y="477"/>
                    <a:pt x="42" y="465"/>
                    <a:pt x="51" y="460"/>
                  </a:cubicBezTo>
                  <a:cubicBezTo>
                    <a:pt x="59" y="455"/>
                    <a:pt x="81" y="457"/>
                    <a:pt x="90" y="458"/>
                  </a:cubicBezTo>
                  <a:cubicBezTo>
                    <a:pt x="99" y="460"/>
                    <a:pt x="106" y="462"/>
                    <a:pt x="116" y="453"/>
                  </a:cubicBezTo>
                  <a:cubicBezTo>
                    <a:pt x="127" y="444"/>
                    <a:pt x="113" y="467"/>
                    <a:pt x="106" y="473"/>
                  </a:cubicBezTo>
                  <a:cubicBezTo>
                    <a:pt x="98" y="479"/>
                    <a:pt x="96" y="487"/>
                    <a:pt x="104" y="491"/>
                  </a:cubicBezTo>
                  <a:cubicBezTo>
                    <a:pt x="113" y="494"/>
                    <a:pt x="116" y="497"/>
                    <a:pt x="114" y="504"/>
                  </a:cubicBezTo>
                  <a:cubicBezTo>
                    <a:pt x="111" y="511"/>
                    <a:pt x="118" y="521"/>
                    <a:pt x="118" y="536"/>
                  </a:cubicBezTo>
                  <a:cubicBezTo>
                    <a:pt x="118" y="552"/>
                    <a:pt x="127" y="553"/>
                    <a:pt x="136" y="553"/>
                  </a:cubicBezTo>
                  <a:cubicBezTo>
                    <a:pt x="145" y="553"/>
                    <a:pt x="153" y="554"/>
                    <a:pt x="167" y="557"/>
                  </a:cubicBezTo>
                  <a:cubicBezTo>
                    <a:pt x="181" y="560"/>
                    <a:pt x="166" y="575"/>
                    <a:pt x="157" y="579"/>
                  </a:cubicBezTo>
                  <a:cubicBezTo>
                    <a:pt x="147" y="583"/>
                    <a:pt x="157" y="598"/>
                    <a:pt x="156" y="606"/>
                  </a:cubicBezTo>
                  <a:cubicBezTo>
                    <a:pt x="156" y="614"/>
                    <a:pt x="153" y="621"/>
                    <a:pt x="146" y="622"/>
                  </a:cubicBezTo>
                  <a:cubicBezTo>
                    <a:pt x="139" y="624"/>
                    <a:pt x="136" y="639"/>
                    <a:pt x="136" y="645"/>
                  </a:cubicBezTo>
                  <a:cubicBezTo>
                    <a:pt x="137" y="651"/>
                    <a:pt x="169" y="646"/>
                    <a:pt x="175" y="647"/>
                  </a:cubicBezTo>
                  <a:cubicBezTo>
                    <a:pt x="182" y="649"/>
                    <a:pt x="194" y="652"/>
                    <a:pt x="202" y="652"/>
                  </a:cubicBezTo>
                  <a:cubicBezTo>
                    <a:pt x="210" y="652"/>
                    <a:pt x="204" y="664"/>
                    <a:pt x="202" y="674"/>
                  </a:cubicBezTo>
                  <a:cubicBezTo>
                    <a:pt x="200" y="683"/>
                    <a:pt x="209" y="690"/>
                    <a:pt x="215" y="690"/>
                  </a:cubicBezTo>
                  <a:cubicBezTo>
                    <a:pt x="221" y="690"/>
                    <a:pt x="214" y="706"/>
                    <a:pt x="219" y="710"/>
                  </a:cubicBezTo>
                  <a:cubicBezTo>
                    <a:pt x="225" y="715"/>
                    <a:pt x="234" y="706"/>
                    <a:pt x="239" y="700"/>
                  </a:cubicBezTo>
                  <a:cubicBezTo>
                    <a:pt x="243" y="694"/>
                    <a:pt x="248" y="706"/>
                    <a:pt x="254" y="710"/>
                  </a:cubicBezTo>
                  <a:cubicBezTo>
                    <a:pt x="260" y="714"/>
                    <a:pt x="270" y="709"/>
                    <a:pt x="274" y="699"/>
                  </a:cubicBezTo>
                  <a:cubicBezTo>
                    <a:pt x="278" y="689"/>
                    <a:pt x="295" y="681"/>
                    <a:pt x="303" y="680"/>
                  </a:cubicBezTo>
                  <a:cubicBezTo>
                    <a:pt x="312" y="679"/>
                    <a:pt x="306" y="701"/>
                    <a:pt x="311" y="705"/>
                  </a:cubicBezTo>
                  <a:cubicBezTo>
                    <a:pt x="316" y="709"/>
                    <a:pt x="315" y="716"/>
                    <a:pt x="314" y="725"/>
                  </a:cubicBezTo>
                  <a:cubicBezTo>
                    <a:pt x="312" y="734"/>
                    <a:pt x="324" y="739"/>
                    <a:pt x="331" y="730"/>
                  </a:cubicBezTo>
                  <a:cubicBezTo>
                    <a:pt x="339" y="722"/>
                    <a:pt x="346" y="731"/>
                    <a:pt x="348" y="736"/>
                  </a:cubicBezTo>
                  <a:cubicBezTo>
                    <a:pt x="351" y="742"/>
                    <a:pt x="362" y="740"/>
                    <a:pt x="369" y="734"/>
                  </a:cubicBezTo>
                  <a:cubicBezTo>
                    <a:pt x="375" y="728"/>
                    <a:pt x="367" y="724"/>
                    <a:pt x="360" y="722"/>
                  </a:cubicBezTo>
                  <a:cubicBezTo>
                    <a:pt x="353" y="720"/>
                    <a:pt x="357" y="690"/>
                    <a:pt x="359" y="679"/>
                  </a:cubicBezTo>
                  <a:cubicBezTo>
                    <a:pt x="361" y="667"/>
                    <a:pt x="346" y="657"/>
                    <a:pt x="344" y="649"/>
                  </a:cubicBezTo>
                  <a:cubicBezTo>
                    <a:pt x="341" y="642"/>
                    <a:pt x="346" y="624"/>
                    <a:pt x="355" y="612"/>
                  </a:cubicBezTo>
                  <a:cubicBezTo>
                    <a:pt x="364" y="601"/>
                    <a:pt x="368" y="623"/>
                    <a:pt x="374" y="620"/>
                  </a:cubicBezTo>
                  <a:cubicBezTo>
                    <a:pt x="380" y="616"/>
                    <a:pt x="383" y="616"/>
                    <a:pt x="388" y="620"/>
                  </a:cubicBezTo>
                  <a:cubicBezTo>
                    <a:pt x="392" y="623"/>
                    <a:pt x="410" y="608"/>
                    <a:pt x="418" y="594"/>
                  </a:cubicBezTo>
                  <a:cubicBezTo>
                    <a:pt x="425" y="579"/>
                    <a:pt x="436" y="592"/>
                    <a:pt x="443" y="595"/>
                  </a:cubicBezTo>
                  <a:cubicBezTo>
                    <a:pt x="451" y="598"/>
                    <a:pt x="461" y="605"/>
                    <a:pt x="464" y="612"/>
                  </a:cubicBezTo>
                  <a:cubicBezTo>
                    <a:pt x="467" y="619"/>
                    <a:pt x="478" y="610"/>
                    <a:pt x="488" y="594"/>
                  </a:cubicBezTo>
                  <a:cubicBezTo>
                    <a:pt x="498" y="577"/>
                    <a:pt x="506" y="593"/>
                    <a:pt x="509" y="598"/>
                  </a:cubicBezTo>
                  <a:cubicBezTo>
                    <a:pt x="511" y="603"/>
                    <a:pt x="516" y="599"/>
                    <a:pt x="521" y="587"/>
                  </a:cubicBezTo>
                  <a:cubicBezTo>
                    <a:pt x="526" y="574"/>
                    <a:pt x="536" y="599"/>
                    <a:pt x="539" y="605"/>
                  </a:cubicBezTo>
                  <a:cubicBezTo>
                    <a:pt x="542" y="611"/>
                    <a:pt x="551" y="614"/>
                    <a:pt x="557" y="611"/>
                  </a:cubicBezTo>
                  <a:cubicBezTo>
                    <a:pt x="551" y="593"/>
                    <a:pt x="561" y="573"/>
                    <a:pt x="576" y="579"/>
                  </a:cubicBezTo>
                  <a:cubicBezTo>
                    <a:pt x="579" y="590"/>
                    <a:pt x="580" y="588"/>
                    <a:pt x="583" y="594"/>
                  </a:cubicBezTo>
                  <a:cubicBezTo>
                    <a:pt x="586" y="599"/>
                    <a:pt x="595" y="588"/>
                    <a:pt x="596" y="584"/>
                  </a:cubicBezTo>
                  <a:cubicBezTo>
                    <a:pt x="596" y="580"/>
                    <a:pt x="604" y="575"/>
                    <a:pt x="617" y="580"/>
                  </a:cubicBezTo>
                  <a:cubicBezTo>
                    <a:pt x="617" y="573"/>
                    <a:pt x="624" y="568"/>
                    <a:pt x="624" y="559"/>
                  </a:cubicBezTo>
                  <a:cubicBezTo>
                    <a:pt x="624" y="550"/>
                    <a:pt x="625" y="543"/>
                    <a:pt x="637" y="543"/>
                  </a:cubicBezTo>
                  <a:cubicBezTo>
                    <a:pt x="648" y="543"/>
                    <a:pt x="651" y="539"/>
                    <a:pt x="658" y="531"/>
                  </a:cubicBezTo>
                  <a:cubicBezTo>
                    <a:pt x="665" y="523"/>
                    <a:pt x="664" y="525"/>
                    <a:pt x="670" y="533"/>
                  </a:cubicBezTo>
                  <a:cubicBezTo>
                    <a:pt x="674" y="539"/>
                    <a:pt x="680" y="540"/>
                    <a:pt x="682" y="54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09" name="Freeform 28">
              <a:extLst>
                <a:ext uri="{FF2B5EF4-FFF2-40B4-BE49-F238E27FC236}">
                  <a16:creationId xmlns:a16="http://schemas.microsoft.com/office/drawing/2014/main" id="{768160F4-B281-D64B-8262-8D4AB22963CA}"/>
                </a:ext>
              </a:extLst>
            </p:cNvPr>
            <p:cNvSpPr>
              <a:spLocks/>
            </p:cNvSpPr>
            <p:nvPr/>
          </p:nvSpPr>
          <p:spPr bwMode="auto">
            <a:xfrm>
              <a:off x="6255545" y="4161843"/>
              <a:ext cx="531449" cy="597210"/>
            </a:xfrm>
            <a:custGeom>
              <a:avLst/>
              <a:gdLst>
                <a:gd name="T0" fmla="*/ 294 w 310"/>
                <a:gd name="T1" fmla="*/ 111 h 348"/>
                <a:gd name="T2" fmla="*/ 273 w 310"/>
                <a:gd name="T3" fmla="*/ 81 h 348"/>
                <a:gd name="T4" fmla="*/ 212 w 310"/>
                <a:gd name="T5" fmla="*/ 69 h 348"/>
                <a:gd name="T6" fmla="*/ 170 w 310"/>
                <a:gd name="T7" fmla="*/ 61 h 348"/>
                <a:gd name="T8" fmla="*/ 225 w 310"/>
                <a:gd name="T9" fmla="*/ 22 h 348"/>
                <a:gd name="T10" fmla="*/ 207 w 310"/>
                <a:gd name="T11" fmla="*/ 16 h 348"/>
                <a:gd name="T12" fmla="*/ 190 w 310"/>
                <a:gd name="T13" fmla="*/ 29 h 348"/>
                <a:gd name="T14" fmla="*/ 172 w 310"/>
                <a:gd name="T15" fmla="*/ 36 h 348"/>
                <a:gd name="T16" fmla="*/ 158 w 310"/>
                <a:gd name="T17" fmla="*/ 12 h 348"/>
                <a:gd name="T18" fmla="*/ 133 w 310"/>
                <a:gd name="T19" fmla="*/ 23 h 348"/>
                <a:gd name="T20" fmla="*/ 110 w 310"/>
                <a:gd name="T21" fmla="*/ 1 h 348"/>
                <a:gd name="T22" fmla="*/ 94 w 310"/>
                <a:gd name="T23" fmla="*/ 6 h 348"/>
                <a:gd name="T24" fmla="*/ 94 w 310"/>
                <a:gd name="T25" fmla="*/ 6 h 348"/>
                <a:gd name="T26" fmla="*/ 95 w 310"/>
                <a:gd name="T27" fmla="*/ 8 h 348"/>
                <a:gd name="T28" fmla="*/ 96 w 310"/>
                <a:gd name="T29" fmla="*/ 10 h 348"/>
                <a:gd name="T30" fmla="*/ 96 w 310"/>
                <a:gd name="T31" fmla="*/ 12 h 348"/>
                <a:gd name="T32" fmla="*/ 96 w 310"/>
                <a:gd name="T33" fmla="*/ 14 h 348"/>
                <a:gd name="T34" fmla="*/ 96 w 310"/>
                <a:gd name="T35" fmla="*/ 17 h 348"/>
                <a:gd name="T36" fmla="*/ 95 w 310"/>
                <a:gd name="T37" fmla="*/ 32 h 348"/>
                <a:gd name="T38" fmla="*/ 73 w 310"/>
                <a:gd name="T39" fmla="*/ 61 h 348"/>
                <a:gd name="T40" fmla="*/ 90 w 310"/>
                <a:gd name="T41" fmla="*/ 78 h 348"/>
                <a:gd name="T42" fmla="*/ 88 w 310"/>
                <a:gd name="T43" fmla="*/ 82 h 348"/>
                <a:gd name="T44" fmla="*/ 57 w 310"/>
                <a:gd name="T45" fmla="*/ 90 h 348"/>
                <a:gd name="T46" fmla="*/ 51 w 310"/>
                <a:gd name="T47" fmla="*/ 95 h 348"/>
                <a:gd name="T48" fmla="*/ 15 w 310"/>
                <a:gd name="T49" fmla="*/ 177 h 348"/>
                <a:gd name="T50" fmla="*/ 8 w 310"/>
                <a:gd name="T51" fmla="*/ 180 h 348"/>
                <a:gd name="T52" fmla="*/ 7 w 310"/>
                <a:gd name="T53" fmla="*/ 181 h 348"/>
                <a:gd name="T54" fmla="*/ 6 w 310"/>
                <a:gd name="T55" fmla="*/ 188 h 348"/>
                <a:gd name="T56" fmla="*/ 0 w 310"/>
                <a:gd name="T57" fmla="*/ 201 h 348"/>
                <a:gd name="T58" fmla="*/ 5 w 310"/>
                <a:gd name="T59" fmla="*/ 211 h 348"/>
                <a:gd name="T60" fmla="*/ 5 w 310"/>
                <a:gd name="T61" fmla="*/ 212 h 348"/>
                <a:gd name="T62" fmla="*/ 43 w 310"/>
                <a:gd name="T63" fmla="*/ 275 h 348"/>
                <a:gd name="T64" fmla="*/ 65 w 310"/>
                <a:gd name="T65" fmla="*/ 268 h 348"/>
                <a:gd name="T66" fmla="*/ 70 w 310"/>
                <a:gd name="T67" fmla="*/ 268 h 348"/>
                <a:gd name="T68" fmla="*/ 81 w 310"/>
                <a:gd name="T69" fmla="*/ 310 h 348"/>
                <a:gd name="T70" fmla="*/ 98 w 310"/>
                <a:gd name="T71" fmla="*/ 343 h 348"/>
                <a:gd name="T72" fmla="*/ 109 w 310"/>
                <a:gd name="T73" fmla="*/ 344 h 348"/>
                <a:gd name="T74" fmla="*/ 129 w 310"/>
                <a:gd name="T75" fmla="*/ 331 h 348"/>
                <a:gd name="T76" fmla="*/ 147 w 310"/>
                <a:gd name="T77" fmla="*/ 318 h 348"/>
                <a:gd name="T78" fmla="*/ 165 w 310"/>
                <a:gd name="T79" fmla="*/ 344 h 348"/>
                <a:gd name="T80" fmla="*/ 181 w 310"/>
                <a:gd name="T81" fmla="*/ 339 h 348"/>
                <a:gd name="T82" fmla="*/ 221 w 310"/>
                <a:gd name="T83" fmla="*/ 348 h 348"/>
                <a:gd name="T84" fmla="*/ 238 w 310"/>
                <a:gd name="T85" fmla="*/ 275 h 348"/>
                <a:gd name="T86" fmla="*/ 278 w 310"/>
                <a:gd name="T87" fmla="*/ 249 h 348"/>
                <a:gd name="T88" fmla="*/ 287 w 310"/>
                <a:gd name="T89" fmla="*/ 215 h 348"/>
                <a:gd name="T90" fmla="*/ 266 w 310"/>
                <a:gd name="T91" fmla="*/ 160 h 348"/>
                <a:gd name="T92" fmla="*/ 308 w 310"/>
                <a:gd name="T93" fmla="*/ 15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0" h="348">
                  <a:moveTo>
                    <a:pt x="303" y="131"/>
                  </a:moveTo>
                  <a:cubicBezTo>
                    <a:pt x="304" y="122"/>
                    <a:pt x="301" y="109"/>
                    <a:pt x="294" y="111"/>
                  </a:cubicBezTo>
                  <a:cubicBezTo>
                    <a:pt x="287" y="114"/>
                    <a:pt x="289" y="97"/>
                    <a:pt x="300" y="84"/>
                  </a:cubicBezTo>
                  <a:cubicBezTo>
                    <a:pt x="296" y="78"/>
                    <a:pt x="285" y="81"/>
                    <a:pt x="273" y="81"/>
                  </a:cubicBezTo>
                  <a:cubicBezTo>
                    <a:pt x="260" y="81"/>
                    <a:pt x="260" y="66"/>
                    <a:pt x="245" y="57"/>
                  </a:cubicBezTo>
                  <a:cubicBezTo>
                    <a:pt x="230" y="49"/>
                    <a:pt x="212" y="69"/>
                    <a:pt x="212" y="69"/>
                  </a:cubicBezTo>
                  <a:cubicBezTo>
                    <a:pt x="205" y="85"/>
                    <a:pt x="191" y="95"/>
                    <a:pt x="190" y="82"/>
                  </a:cubicBezTo>
                  <a:cubicBezTo>
                    <a:pt x="189" y="69"/>
                    <a:pt x="170" y="61"/>
                    <a:pt x="170" y="61"/>
                  </a:cubicBezTo>
                  <a:cubicBezTo>
                    <a:pt x="170" y="61"/>
                    <a:pt x="179" y="57"/>
                    <a:pt x="205" y="51"/>
                  </a:cubicBezTo>
                  <a:cubicBezTo>
                    <a:pt x="204" y="44"/>
                    <a:pt x="212" y="33"/>
                    <a:pt x="225" y="22"/>
                  </a:cubicBezTo>
                  <a:cubicBezTo>
                    <a:pt x="223" y="23"/>
                    <a:pt x="223" y="23"/>
                    <a:pt x="223" y="23"/>
                  </a:cubicBezTo>
                  <a:cubicBezTo>
                    <a:pt x="220" y="17"/>
                    <a:pt x="210" y="16"/>
                    <a:pt x="207" y="16"/>
                  </a:cubicBezTo>
                  <a:cubicBezTo>
                    <a:pt x="206" y="16"/>
                    <a:pt x="206" y="16"/>
                    <a:pt x="205" y="16"/>
                  </a:cubicBezTo>
                  <a:cubicBezTo>
                    <a:pt x="200" y="20"/>
                    <a:pt x="195" y="25"/>
                    <a:pt x="190" y="29"/>
                  </a:cubicBezTo>
                  <a:cubicBezTo>
                    <a:pt x="189" y="30"/>
                    <a:pt x="187" y="32"/>
                    <a:pt x="186" y="33"/>
                  </a:cubicBezTo>
                  <a:cubicBezTo>
                    <a:pt x="182" y="36"/>
                    <a:pt x="177" y="38"/>
                    <a:pt x="172" y="36"/>
                  </a:cubicBezTo>
                  <a:cubicBezTo>
                    <a:pt x="167" y="34"/>
                    <a:pt x="162" y="28"/>
                    <a:pt x="161" y="19"/>
                  </a:cubicBezTo>
                  <a:cubicBezTo>
                    <a:pt x="160" y="15"/>
                    <a:pt x="159" y="12"/>
                    <a:pt x="158" y="12"/>
                  </a:cubicBezTo>
                  <a:cubicBezTo>
                    <a:pt x="155" y="11"/>
                    <a:pt x="151" y="14"/>
                    <a:pt x="146" y="19"/>
                  </a:cubicBezTo>
                  <a:cubicBezTo>
                    <a:pt x="143" y="23"/>
                    <a:pt x="139" y="24"/>
                    <a:pt x="133" y="23"/>
                  </a:cubicBezTo>
                  <a:cubicBezTo>
                    <a:pt x="126" y="21"/>
                    <a:pt x="119" y="15"/>
                    <a:pt x="117" y="7"/>
                  </a:cubicBezTo>
                  <a:cubicBezTo>
                    <a:pt x="115" y="4"/>
                    <a:pt x="113" y="2"/>
                    <a:pt x="110" y="1"/>
                  </a:cubicBezTo>
                  <a:cubicBezTo>
                    <a:pt x="105" y="0"/>
                    <a:pt x="99" y="2"/>
                    <a:pt x="94" y="5"/>
                  </a:cubicBezTo>
                  <a:cubicBezTo>
                    <a:pt x="94" y="5"/>
                    <a:pt x="94" y="6"/>
                    <a:pt x="94" y="6"/>
                  </a:cubicBezTo>
                  <a:cubicBezTo>
                    <a:pt x="94" y="6"/>
                    <a:pt x="94" y="6"/>
                    <a:pt x="94" y="6"/>
                  </a:cubicBezTo>
                  <a:cubicBezTo>
                    <a:pt x="94" y="6"/>
                    <a:pt x="94" y="6"/>
                    <a:pt x="94" y="6"/>
                  </a:cubicBezTo>
                  <a:cubicBezTo>
                    <a:pt x="94" y="6"/>
                    <a:pt x="95" y="7"/>
                    <a:pt x="95" y="7"/>
                  </a:cubicBezTo>
                  <a:cubicBezTo>
                    <a:pt x="95" y="7"/>
                    <a:pt x="95" y="8"/>
                    <a:pt x="95" y="8"/>
                  </a:cubicBezTo>
                  <a:cubicBezTo>
                    <a:pt x="95" y="8"/>
                    <a:pt x="95" y="9"/>
                    <a:pt x="96" y="9"/>
                  </a:cubicBezTo>
                  <a:cubicBezTo>
                    <a:pt x="96" y="9"/>
                    <a:pt x="96" y="10"/>
                    <a:pt x="96" y="10"/>
                  </a:cubicBezTo>
                  <a:cubicBezTo>
                    <a:pt x="96" y="10"/>
                    <a:pt x="96" y="11"/>
                    <a:pt x="96" y="11"/>
                  </a:cubicBezTo>
                  <a:cubicBezTo>
                    <a:pt x="96" y="12"/>
                    <a:pt x="96" y="12"/>
                    <a:pt x="96" y="12"/>
                  </a:cubicBezTo>
                  <a:cubicBezTo>
                    <a:pt x="96" y="13"/>
                    <a:pt x="96" y="13"/>
                    <a:pt x="96" y="14"/>
                  </a:cubicBezTo>
                  <a:cubicBezTo>
                    <a:pt x="96" y="14"/>
                    <a:pt x="96" y="14"/>
                    <a:pt x="96" y="14"/>
                  </a:cubicBezTo>
                  <a:cubicBezTo>
                    <a:pt x="96" y="15"/>
                    <a:pt x="96" y="16"/>
                    <a:pt x="96" y="17"/>
                  </a:cubicBezTo>
                  <a:cubicBezTo>
                    <a:pt x="96" y="17"/>
                    <a:pt x="96" y="17"/>
                    <a:pt x="96" y="17"/>
                  </a:cubicBezTo>
                  <a:cubicBezTo>
                    <a:pt x="96" y="20"/>
                    <a:pt x="96" y="23"/>
                    <a:pt x="96" y="26"/>
                  </a:cubicBezTo>
                  <a:cubicBezTo>
                    <a:pt x="96" y="28"/>
                    <a:pt x="96" y="30"/>
                    <a:pt x="95" y="32"/>
                  </a:cubicBezTo>
                  <a:cubicBezTo>
                    <a:pt x="95" y="41"/>
                    <a:pt x="94" y="56"/>
                    <a:pt x="80" y="57"/>
                  </a:cubicBezTo>
                  <a:cubicBezTo>
                    <a:pt x="76" y="58"/>
                    <a:pt x="74" y="59"/>
                    <a:pt x="73" y="61"/>
                  </a:cubicBezTo>
                  <a:cubicBezTo>
                    <a:pt x="73" y="62"/>
                    <a:pt x="74" y="63"/>
                    <a:pt x="75" y="63"/>
                  </a:cubicBezTo>
                  <a:cubicBezTo>
                    <a:pt x="78" y="65"/>
                    <a:pt x="85" y="69"/>
                    <a:pt x="90" y="78"/>
                  </a:cubicBezTo>
                  <a:cubicBezTo>
                    <a:pt x="92" y="81"/>
                    <a:pt x="92" y="81"/>
                    <a:pt x="92" y="81"/>
                  </a:cubicBezTo>
                  <a:cubicBezTo>
                    <a:pt x="88" y="82"/>
                    <a:pt x="88" y="82"/>
                    <a:pt x="88" y="82"/>
                  </a:cubicBezTo>
                  <a:cubicBezTo>
                    <a:pt x="84" y="82"/>
                    <a:pt x="78" y="84"/>
                    <a:pt x="73" y="86"/>
                  </a:cubicBezTo>
                  <a:cubicBezTo>
                    <a:pt x="67" y="88"/>
                    <a:pt x="61" y="90"/>
                    <a:pt x="57" y="90"/>
                  </a:cubicBezTo>
                  <a:cubicBezTo>
                    <a:pt x="53" y="90"/>
                    <a:pt x="51" y="91"/>
                    <a:pt x="51" y="93"/>
                  </a:cubicBezTo>
                  <a:cubicBezTo>
                    <a:pt x="50" y="94"/>
                    <a:pt x="51" y="94"/>
                    <a:pt x="51" y="95"/>
                  </a:cubicBezTo>
                  <a:cubicBezTo>
                    <a:pt x="66" y="106"/>
                    <a:pt x="53" y="127"/>
                    <a:pt x="45" y="139"/>
                  </a:cubicBezTo>
                  <a:cubicBezTo>
                    <a:pt x="45" y="158"/>
                    <a:pt x="27" y="172"/>
                    <a:pt x="15" y="177"/>
                  </a:cubicBezTo>
                  <a:cubicBezTo>
                    <a:pt x="14" y="177"/>
                    <a:pt x="13" y="177"/>
                    <a:pt x="12" y="178"/>
                  </a:cubicBezTo>
                  <a:cubicBezTo>
                    <a:pt x="10" y="178"/>
                    <a:pt x="9" y="179"/>
                    <a:pt x="8" y="180"/>
                  </a:cubicBezTo>
                  <a:cubicBezTo>
                    <a:pt x="8" y="180"/>
                    <a:pt x="7" y="181"/>
                    <a:pt x="7" y="181"/>
                  </a:cubicBezTo>
                  <a:cubicBezTo>
                    <a:pt x="7" y="181"/>
                    <a:pt x="7" y="181"/>
                    <a:pt x="7" y="181"/>
                  </a:cubicBezTo>
                  <a:cubicBezTo>
                    <a:pt x="6" y="183"/>
                    <a:pt x="6" y="184"/>
                    <a:pt x="6" y="186"/>
                  </a:cubicBezTo>
                  <a:cubicBezTo>
                    <a:pt x="6" y="187"/>
                    <a:pt x="6" y="188"/>
                    <a:pt x="6" y="188"/>
                  </a:cubicBezTo>
                  <a:cubicBezTo>
                    <a:pt x="6" y="192"/>
                    <a:pt x="4" y="193"/>
                    <a:pt x="3" y="194"/>
                  </a:cubicBezTo>
                  <a:cubicBezTo>
                    <a:pt x="2" y="195"/>
                    <a:pt x="0" y="196"/>
                    <a:pt x="0" y="201"/>
                  </a:cubicBezTo>
                  <a:cubicBezTo>
                    <a:pt x="0" y="205"/>
                    <a:pt x="0" y="205"/>
                    <a:pt x="0" y="205"/>
                  </a:cubicBezTo>
                  <a:cubicBezTo>
                    <a:pt x="0" y="210"/>
                    <a:pt x="0" y="210"/>
                    <a:pt x="5" y="211"/>
                  </a:cubicBezTo>
                  <a:cubicBezTo>
                    <a:pt x="5" y="212"/>
                    <a:pt x="5" y="212"/>
                    <a:pt x="5" y="212"/>
                  </a:cubicBezTo>
                  <a:cubicBezTo>
                    <a:pt x="5" y="212"/>
                    <a:pt x="5" y="212"/>
                    <a:pt x="5" y="212"/>
                  </a:cubicBezTo>
                  <a:cubicBezTo>
                    <a:pt x="6" y="212"/>
                    <a:pt x="6" y="212"/>
                    <a:pt x="6" y="212"/>
                  </a:cubicBezTo>
                  <a:cubicBezTo>
                    <a:pt x="31" y="226"/>
                    <a:pt x="44" y="248"/>
                    <a:pt x="43" y="275"/>
                  </a:cubicBezTo>
                  <a:cubicBezTo>
                    <a:pt x="45" y="274"/>
                    <a:pt x="47" y="274"/>
                    <a:pt x="50" y="273"/>
                  </a:cubicBezTo>
                  <a:cubicBezTo>
                    <a:pt x="55" y="272"/>
                    <a:pt x="64" y="269"/>
                    <a:pt x="65" y="268"/>
                  </a:cubicBezTo>
                  <a:cubicBezTo>
                    <a:pt x="65" y="268"/>
                    <a:pt x="65" y="268"/>
                    <a:pt x="65" y="268"/>
                  </a:cubicBezTo>
                  <a:cubicBezTo>
                    <a:pt x="70" y="268"/>
                    <a:pt x="70" y="268"/>
                    <a:pt x="70" y="268"/>
                  </a:cubicBezTo>
                  <a:cubicBezTo>
                    <a:pt x="72" y="277"/>
                    <a:pt x="73" y="284"/>
                    <a:pt x="74" y="289"/>
                  </a:cubicBezTo>
                  <a:cubicBezTo>
                    <a:pt x="75" y="297"/>
                    <a:pt x="76" y="302"/>
                    <a:pt x="81" y="310"/>
                  </a:cubicBezTo>
                  <a:cubicBezTo>
                    <a:pt x="92" y="327"/>
                    <a:pt x="96" y="334"/>
                    <a:pt x="96" y="338"/>
                  </a:cubicBezTo>
                  <a:cubicBezTo>
                    <a:pt x="96" y="340"/>
                    <a:pt x="96" y="342"/>
                    <a:pt x="98" y="343"/>
                  </a:cubicBezTo>
                  <a:cubicBezTo>
                    <a:pt x="99" y="345"/>
                    <a:pt x="102" y="345"/>
                    <a:pt x="106" y="345"/>
                  </a:cubicBezTo>
                  <a:cubicBezTo>
                    <a:pt x="109" y="344"/>
                    <a:pt x="109" y="344"/>
                    <a:pt x="109" y="344"/>
                  </a:cubicBezTo>
                  <a:cubicBezTo>
                    <a:pt x="119" y="343"/>
                    <a:pt x="125" y="342"/>
                    <a:pt x="129" y="333"/>
                  </a:cubicBezTo>
                  <a:cubicBezTo>
                    <a:pt x="129" y="331"/>
                    <a:pt x="129" y="331"/>
                    <a:pt x="129" y="331"/>
                  </a:cubicBezTo>
                  <a:cubicBezTo>
                    <a:pt x="133" y="323"/>
                    <a:pt x="135" y="317"/>
                    <a:pt x="139" y="316"/>
                  </a:cubicBezTo>
                  <a:cubicBezTo>
                    <a:pt x="142" y="315"/>
                    <a:pt x="144" y="316"/>
                    <a:pt x="147" y="318"/>
                  </a:cubicBezTo>
                  <a:cubicBezTo>
                    <a:pt x="154" y="324"/>
                    <a:pt x="158" y="327"/>
                    <a:pt x="160" y="335"/>
                  </a:cubicBezTo>
                  <a:cubicBezTo>
                    <a:pt x="160" y="338"/>
                    <a:pt x="161" y="342"/>
                    <a:pt x="165" y="344"/>
                  </a:cubicBezTo>
                  <a:cubicBezTo>
                    <a:pt x="167" y="345"/>
                    <a:pt x="169" y="344"/>
                    <a:pt x="172" y="343"/>
                  </a:cubicBezTo>
                  <a:cubicBezTo>
                    <a:pt x="174" y="342"/>
                    <a:pt x="177" y="341"/>
                    <a:pt x="181" y="339"/>
                  </a:cubicBezTo>
                  <a:cubicBezTo>
                    <a:pt x="191" y="333"/>
                    <a:pt x="203" y="326"/>
                    <a:pt x="211" y="333"/>
                  </a:cubicBezTo>
                  <a:cubicBezTo>
                    <a:pt x="214" y="336"/>
                    <a:pt x="217" y="341"/>
                    <a:pt x="221" y="348"/>
                  </a:cubicBezTo>
                  <a:cubicBezTo>
                    <a:pt x="227" y="337"/>
                    <a:pt x="230" y="322"/>
                    <a:pt x="229" y="315"/>
                  </a:cubicBezTo>
                  <a:cubicBezTo>
                    <a:pt x="227" y="304"/>
                    <a:pt x="238" y="280"/>
                    <a:pt x="238" y="275"/>
                  </a:cubicBezTo>
                  <a:cubicBezTo>
                    <a:pt x="238" y="269"/>
                    <a:pt x="252" y="254"/>
                    <a:pt x="263" y="233"/>
                  </a:cubicBezTo>
                  <a:cubicBezTo>
                    <a:pt x="263" y="248"/>
                    <a:pt x="270" y="252"/>
                    <a:pt x="278" y="249"/>
                  </a:cubicBezTo>
                  <a:cubicBezTo>
                    <a:pt x="277" y="235"/>
                    <a:pt x="278" y="228"/>
                    <a:pt x="295" y="233"/>
                  </a:cubicBezTo>
                  <a:cubicBezTo>
                    <a:pt x="295" y="233"/>
                    <a:pt x="296" y="225"/>
                    <a:pt x="287" y="215"/>
                  </a:cubicBezTo>
                  <a:cubicBezTo>
                    <a:pt x="277" y="205"/>
                    <a:pt x="287" y="203"/>
                    <a:pt x="289" y="193"/>
                  </a:cubicBezTo>
                  <a:cubicBezTo>
                    <a:pt x="290" y="182"/>
                    <a:pt x="285" y="158"/>
                    <a:pt x="266" y="160"/>
                  </a:cubicBezTo>
                  <a:cubicBezTo>
                    <a:pt x="273" y="141"/>
                    <a:pt x="288" y="151"/>
                    <a:pt x="290" y="143"/>
                  </a:cubicBezTo>
                  <a:cubicBezTo>
                    <a:pt x="293" y="135"/>
                    <a:pt x="296" y="147"/>
                    <a:pt x="308" y="154"/>
                  </a:cubicBezTo>
                  <a:cubicBezTo>
                    <a:pt x="310" y="147"/>
                    <a:pt x="301" y="141"/>
                    <a:pt x="303" y="13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0" name="Freeform 29">
              <a:extLst>
                <a:ext uri="{FF2B5EF4-FFF2-40B4-BE49-F238E27FC236}">
                  <a16:creationId xmlns:a16="http://schemas.microsoft.com/office/drawing/2014/main" id="{9465B7F5-3AA9-B446-9561-C9824944314A}"/>
                </a:ext>
              </a:extLst>
            </p:cNvPr>
            <p:cNvSpPr>
              <a:spLocks/>
            </p:cNvSpPr>
            <p:nvPr/>
          </p:nvSpPr>
          <p:spPr bwMode="auto">
            <a:xfrm>
              <a:off x="4419630" y="5074432"/>
              <a:ext cx="1084371" cy="809252"/>
            </a:xfrm>
            <a:custGeom>
              <a:avLst/>
              <a:gdLst>
                <a:gd name="T0" fmla="*/ 484 w 633"/>
                <a:gd name="T1" fmla="*/ 414 h 472"/>
                <a:gd name="T2" fmla="*/ 506 w 633"/>
                <a:gd name="T3" fmla="*/ 407 h 472"/>
                <a:gd name="T4" fmla="*/ 537 w 633"/>
                <a:gd name="T5" fmla="*/ 378 h 472"/>
                <a:gd name="T6" fmla="*/ 544 w 633"/>
                <a:gd name="T7" fmla="*/ 346 h 472"/>
                <a:gd name="T8" fmla="*/ 570 w 633"/>
                <a:gd name="T9" fmla="*/ 325 h 472"/>
                <a:gd name="T10" fmla="*/ 588 w 633"/>
                <a:gd name="T11" fmla="*/ 295 h 472"/>
                <a:gd name="T12" fmla="*/ 602 w 633"/>
                <a:gd name="T13" fmla="*/ 235 h 472"/>
                <a:gd name="T14" fmla="*/ 621 w 633"/>
                <a:gd name="T15" fmla="*/ 185 h 472"/>
                <a:gd name="T16" fmla="*/ 626 w 633"/>
                <a:gd name="T17" fmla="*/ 159 h 472"/>
                <a:gd name="T18" fmla="*/ 620 w 633"/>
                <a:gd name="T19" fmla="*/ 140 h 472"/>
                <a:gd name="T20" fmla="*/ 578 w 633"/>
                <a:gd name="T21" fmla="*/ 129 h 472"/>
                <a:gd name="T22" fmla="*/ 540 w 633"/>
                <a:gd name="T23" fmla="*/ 131 h 472"/>
                <a:gd name="T24" fmla="*/ 573 w 633"/>
                <a:gd name="T25" fmla="*/ 36 h 472"/>
                <a:gd name="T26" fmla="*/ 555 w 633"/>
                <a:gd name="T27" fmla="*/ 6 h 472"/>
                <a:gd name="T28" fmla="*/ 521 w 633"/>
                <a:gd name="T29" fmla="*/ 9 h 472"/>
                <a:gd name="T30" fmla="*/ 495 w 633"/>
                <a:gd name="T31" fmla="*/ 0 h 472"/>
                <a:gd name="T32" fmla="*/ 482 w 633"/>
                <a:gd name="T33" fmla="*/ 24 h 472"/>
                <a:gd name="T34" fmla="*/ 469 w 633"/>
                <a:gd name="T35" fmla="*/ 40 h 472"/>
                <a:gd name="T36" fmla="*/ 449 w 633"/>
                <a:gd name="T37" fmla="*/ 27 h 472"/>
                <a:gd name="T38" fmla="*/ 430 w 633"/>
                <a:gd name="T39" fmla="*/ 46 h 472"/>
                <a:gd name="T40" fmla="*/ 383 w 633"/>
                <a:gd name="T41" fmla="*/ 68 h 472"/>
                <a:gd name="T42" fmla="*/ 361 w 633"/>
                <a:gd name="T43" fmla="*/ 73 h 472"/>
                <a:gd name="T44" fmla="*/ 341 w 633"/>
                <a:gd name="T45" fmla="*/ 96 h 472"/>
                <a:gd name="T46" fmla="*/ 312 w 633"/>
                <a:gd name="T47" fmla="*/ 93 h 472"/>
                <a:gd name="T48" fmla="*/ 288 w 633"/>
                <a:gd name="T49" fmla="*/ 123 h 472"/>
                <a:gd name="T50" fmla="*/ 268 w 633"/>
                <a:gd name="T51" fmla="*/ 127 h 472"/>
                <a:gd name="T52" fmla="*/ 257 w 633"/>
                <a:gd name="T53" fmla="*/ 110 h 472"/>
                <a:gd name="T54" fmla="*/ 229 w 633"/>
                <a:gd name="T55" fmla="*/ 106 h 472"/>
                <a:gd name="T56" fmla="*/ 214 w 633"/>
                <a:gd name="T57" fmla="*/ 96 h 472"/>
                <a:gd name="T58" fmla="*/ 207 w 633"/>
                <a:gd name="T59" fmla="*/ 125 h 472"/>
                <a:gd name="T60" fmla="*/ 175 w 633"/>
                <a:gd name="T61" fmla="*/ 138 h 472"/>
                <a:gd name="T62" fmla="*/ 138 w 633"/>
                <a:gd name="T63" fmla="*/ 154 h 472"/>
                <a:gd name="T64" fmla="*/ 135 w 633"/>
                <a:gd name="T65" fmla="*/ 177 h 472"/>
                <a:gd name="T66" fmla="*/ 115 w 633"/>
                <a:gd name="T67" fmla="*/ 177 h 472"/>
                <a:gd name="T68" fmla="*/ 93 w 633"/>
                <a:gd name="T69" fmla="*/ 166 h 472"/>
                <a:gd name="T70" fmla="*/ 67 w 633"/>
                <a:gd name="T71" fmla="*/ 157 h 472"/>
                <a:gd name="T72" fmla="*/ 39 w 633"/>
                <a:gd name="T73" fmla="*/ 174 h 472"/>
                <a:gd name="T74" fmla="*/ 3 w 633"/>
                <a:gd name="T75" fmla="*/ 180 h 472"/>
                <a:gd name="T76" fmla="*/ 1 w 633"/>
                <a:gd name="T77" fmla="*/ 175 h 472"/>
                <a:gd name="T78" fmla="*/ 23 w 633"/>
                <a:gd name="T79" fmla="*/ 197 h 472"/>
                <a:gd name="T80" fmla="*/ 51 w 633"/>
                <a:gd name="T81" fmla="*/ 207 h 472"/>
                <a:gd name="T82" fmla="*/ 61 w 633"/>
                <a:gd name="T83" fmla="*/ 235 h 472"/>
                <a:gd name="T84" fmla="*/ 79 w 633"/>
                <a:gd name="T85" fmla="*/ 238 h 472"/>
                <a:gd name="T86" fmla="*/ 101 w 633"/>
                <a:gd name="T87" fmla="*/ 230 h 472"/>
                <a:gd name="T88" fmla="*/ 123 w 633"/>
                <a:gd name="T89" fmla="*/ 226 h 472"/>
                <a:gd name="T90" fmla="*/ 143 w 633"/>
                <a:gd name="T91" fmla="*/ 278 h 472"/>
                <a:gd name="T92" fmla="*/ 113 w 633"/>
                <a:gd name="T93" fmla="*/ 287 h 472"/>
                <a:gd name="T94" fmla="*/ 116 w 633"/>
                <a:gd name="T95" fmla="*/ 338 h 472"/>
                <a:gd name="T96" fmla="*/ 199 w 633"/>
                <a:gd name="T97" fmla="*/ 349 h 472"/>
                <a:gd name="T98" fmla="*/ 192 w 633"/>
                <a:gd name="T99" fmla="*/ 408 h 472"/>
                <a:gd name="T100" fmla="*/ 313 w 633"/>
                <a:gd name="T101" fmla="*/ 467 h 472"/>
                <a:gd name="T102" fmla="*/ 354 w 633"/>
                <a:gd name="T103" fmla="*/ 455 h 472"/>
                <a:gd name="T104" fmla="*/ 386 w 633"/>
                <a:gd name="T105" fmla="*/ 448 h 472"/>
                <a:gd name="T106" fmla="*/ 449 w 633"/>
                <a:gd name="T107"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3" h="472">
                  <a:moveTo>
                    <a:pt x="472" y="455"/>
                  </a:moveTo>
                  <a:cubicBezTo>
                    <a:pt x="472" y="454"/>
                    <a:pt x="472" y="454"/>
                    <a:pt x="472" y="454"/>
                  </a:cubicBezTo>
                  <a:cubicBezTo>
                    <a:pt x="469" y="442"/>
                    <a:pt x="468" y="425"/>
                    <a:pt x="474" y="418"/>
                  </a:cubicBezTo>
                  <a:cubicBezTo>
                    <a:pt x="477" y="415"/>
                    <a:pt x="480" y="414"/>
                    <a:pt x="484" y="414"/>
                  </a:cubicBezTo>
                  <a:cubicBezTo>
                    <a:pt x="488" y="415"/>
                    <a:pt x="492" y="415"/>
                    <a:pt x="495" y="416"/>
                  </a:cubicBezTo>
                  <a:cubicBezTo>
                    <a:pt x="500" y="416"/>
                    <a:pt x="506" y="417"/>
                    <a:pt x="508" y="416"/>
                  </a:cubicBezTo>
                  <a:cubicBezTo>
                    <a:pt x="508" y="415"/>
                    <a:pt x="508" y="415"/>
                    <a:pt x="508" y="414"/>
                  </a:cubicBezTo>
                  <a:cubicBezTo>
                    <a:pt x="508" y="412"/>
                    <a:pt x="507" y="410"/>
                    <a:pt x="506" y="407"/>
                  </a:cubicBezTo>
                  <a:cubicBezTo>
                    <a:pt x="503" y="400"/>
                    <a:pt x="500" y="392"/>
                    <a:pt x="507" y="386"/>
                  </a:cubicBezTo>
                  <a:cubicBezTo>
                    <a:pt x="512" y="382"/>
                    <a:pt x="518" y="383"/>
                    <a:pt x="523" y="383"/>
                  </a:cubicBezTo>
                  <a:cubicBezTo>
                    <a:pt x="526" y="383"/>
                    <a:pt x="530" y="384"/>
                    <a:pt x="530" y="383"/>
                  </a:cubicBezTo>
                  <a:cubicBezTo>
                    <a:pt x="532" y="380"/>
                    <a:pt x="535" y="379"/>
                    <a:pt x="537" y="378"/>
                  </a:cubicBezTo>
                  <a:cubicBezTo>
                    <a:pt x="538" y="378"/>
                    <a:pt x="539" y="377"/>
                    <a:pt x="539" y="377"/>
                  </a:cubicBezTo>
                  <a:cubicBezTo>
                    <a:pt x="539" y="377"/>
                    <a:pt x="539" y="376"/>
                    <a:pt x="539" y="375"/>
                  </a:cubicBezTo>
                  <a:cubicBezTo>
                    <a:pt x="536" y="368"/>
                    <a:pt x="535" y="354"/>
                    <a:pt x="539" y="348"/>
                  </a:cubicBezTo>
                  <a:cubicBezTo>
                    <a:pt x="541" y="346"/>
                    <a:pt x="542" y="346"/>
                    <a:pt x="544" y="346"/>
                  </a:cubicBezTo>
                  <a:cubicBezTo>
                    <a:pt x="544" y="346"/>
                    <a:pt x="545" y="345"/>
                    <a:pt x="546" y="343"/>
                  </a:cubicBezTo>
                  <a:cubicBezTo>
                    <a:pt x="548" y="340"/>
                    <a:pt x="550" y="336"/>
                    <a:pt x="556" y="336"/>
                  </a:cubicBezTo>
                  <a:cubicBezTo>
                    <a:pt x="559" y="337"/>
                    <a:pt x="560" y="335"/>
                    <a:pt x="562" y="332"/>
                  </a:cubicBezTo>
                  <a:cubicBezTo>
                    <a:pt x="564" y="329"/>
                    <a:pt x="566" y="326"/>
                    <a:pt x="570" y="325"/>
                  </a:cubicBezTo>
                  <a:cubicBezTo>
                    <a:pt x="571" y="325"/>
                    <a:pt x="572" y="325"/>
                    <a:pt x="573" y="325"/>
                  </a:cubicBezTo>
                  <a:cubicBezTo>
                    <a:pt x="581" y="324"/>
                    <a:pt x="588" y="322"/>
                    <a:pt x="588" y="314"/>
                  </a:cubicBezTo>
                  <a:cubicBezTo>
                    <a:pt x="589" y="310"/>
                    <a:pt x="589" y="307"/>
                    <a:pt x="590" y="304"/>
                  </a:cubicBezTo>
                  <a:cubicBezTo>
                    <a:pt x="590" y="300"/>
                    <a:pt x="591" y="298"/>
                    <a:pt x="588" y="295"/>
                  </a:cubicBezTo>
                  <a:cubicBezTo>
                    <a:pt x="582" y="287"/>
                    <a:pt x="580" y="269"/>
                    <a:pt x="585" y="262"/>
                  </a:cubicBezTo>
                  <a:cubicBezTo>
                    <a:pt x="586" y="260"/>
                    <a:pt x="587" y="257"/>
                    <a:pt x="588" y="254"/>
                  </a:cubicBezTo>
                  <a:cubicBezTo>
                    <a:pt x="591" y="248"/>
                    <a:pt x="593" y="242"/>
                    <a:pt x="599" y="241"/>
                  </a:cubicBezTo>
                  <a:cubicBezTo>
                    <a:pt x="600" y="241"/>
                    <a:pt x="601" y="238"/>
                    <a:pt x="602" y="235"/>
                  </a:cubicBezTo>
                  <a:cubicBezTo>
                    <a:pt x="603" y="230"/>
                    <a:pt x="605" y="225"/>
                    <a:pt x="610" y="225"/>
                  </a:cubicBezTo>
                  <a:cubicBezTo>
                    <a:pt x="615" y="225"/>
                    <a:pt x="618" y="225"/>
                    <a:pt x="621" y="214"/>
                  </a:cubicBezTo>
                  <a:cubicBezTo>
                    <a:pt x="622" y="209"/>
                    <a:pt x="621" y="205"/>
                    <a:pt x="619" y="201"/>
                  </a:cubicBezTo>
                  <a:cubicBezTo>
                    <a:pt x="618" y="195"/>
                    <a:pt x="616" y="190"/>
                    <a:pt x="621" y="185"/>
                  </a:cubicBezTo>
                  <a:cubicBezTo>
                    <a:pt x="623" y="183"/>
                    <a:pt x="625" y="181"/>
                    <a:pt x="627" y="180"/>
                  </a:cubicBezTo>
                  <a:cubicBezTo>
                    <a:pt x="630" y="177"/>
                    <a:pt x="632" y="175"/>
                    <a:pt x="632" y="174"/>
                  </a:cubicBezTo>
                  <a:cubicBezTo>
                    <a:pt x="633" y="173"/>
                    <a:pt x="632" y="172"/>
                    <a:pt x="631" y="171"/>
                  </a:cubicBezTo>
                  <a:cubicBezTo>
                    <a:pt x="627" y="167"/>
                    <a:pt x="626" y="163"/>
                    <a:pt x="626" y="159"/>
                  </a:cubicBezTo>
                  <a:cubicBezTo>
                    <a:pt x="625" y="155"/>
                    <a:pt x="624" y="154"/>
                    <a:pt x="623" y="154"/>
                  </a:cubicBezTo>
                  <a:cubicBezTo>
                    <a:pt x="623" y="154"/>
                    <a:pt x="621" y="154"/>
                    <a:pt x="621" y="154"/>
                  </a:cubicBezTo>
                  <a:cubicBezTo>
                    <a:pt x="621" y="152"/>
                    <a:pt x="621" y="152"/>
                    <a:pt x="621" y="152"/>
                  </a:cubicBezTo>
                  <a:cubicBezTo>
                    <a:pt x="620" y="140"/>
                    <a:pt x="620" y="140"/>
                    <a:pt x="620" y="140"/>
                  </a:cubicBezTo>
                  <a:cubicBezTo>
                    <a:pt x="606" y="136"/>
                    <a:pt x="599" y="143"/>
                    <a:pt x="595" y="148"/>
                  </a:cubicBezTo>
                  <a:cubicBezTo>
                    <a:pt x="591" y="154"/>
                    <a:pt x="587" y="154"/>
                    <a:pt x="585" y="153"/>
                  </a:cubicBezTo>
                  <a:cubicBezTo>
                    <a:pt x="580" y="152"/>
                    <a:pt x="578" y="146"/>
                    <a:pt x="578" y="137"/>
                  </a:cubicBezTo>
                  <a:cubicBezTo>
                    <a:pt x="578" y="135"/>
                    <a:pt x="578" y="132"/>
                    <a:pt x="578" y="129"/>
                  </a:cubicBezTo>
                  <a:cubicBezTo>
                    <a:pt x="578" y="121"/>
                    <a:pt x="578" y="110"/>
                    <a:pt x="576" y="108"/>
                  </a:cubicBezTo>
                  <a:cubicBezTo>
                    <a:pt x="557" y="107"/>
                    <a:pt x="552" y="128"/>
                    <a:pt x="552" y="129"/>
                  </a:cubicBezTo>
                  <a:cubicBezTo>
                    <a:pt x="551" y="132"/>
                    <a:pt x="549" y="133"/>
                    <a:pt x="548" y="133"/>
                  </a:cubicBezTo>
                  <a:cubicBezTo>
                    <a:pt x="546" y="134"/>
                    <a:pt x="542" y="133"/>
                    <a:pt x="540" y="131"/>
                  </a:cubicBezTo>
                  <a:cubicBezTo>
                    <a:pt x="537" y="128"/>
                    <a:pt x="534" y="122"/>
                    <a:pt x="535" y="115"/>
                  </a:cubicBezTo>
                  <a:cubicBezTo>
                    <a:pt x="538" y="105"/>
                    <a:pt x="549" y="86"/>
                    <a:pt x="556" y="83"/>
                  </a:cubicBezTo>
                  <a:cubicBezTo>
                    <a:pt x="562" y="80"/>
                    <a:pt x="566" y="72"/>
                    <a:pt x="563" y="64"/>
                  </a:cubicBezTo>
                  <a:cubicBezTo>
                    <a:pt x="560" y="55"/>
                    <a:pt x="564" y="48"/>
                    <a:pt x="573" y="36"/>
                  </a:cubicBezTo>
                  <a:cubicBezTo>
                    <a:pt x="562" y="37"/>
                    <a:pt x="553" y="35"/>
                    <a:pt x="547" y="30"/>
                  </a:cubicBezTo>
                  <a:cubicBezTo>
                    <a:pt x="544" y="27"/>
                    <a:pt x="543" y="24"/>
                    <a:pt x="544" y="22"/>
                  </a:cubicBezTo>
                  <a:cubicBezTo>
                    <a:pt x="544" y="17"/>
                    <a:pt x="548" y="13"/>
                    <a:pt x="553" y="10"/>
                  </a:cubicBezTo>
                  <a:cubicBezTo>
                    <a:pt x="554" y="9"/>
                    <a:pt x="556" y="8"/>
                    <a:pt x="555" y="6"/>
                  </a:cubicBezTo>
                  <a:cubicBezTo>
                    <a:pt x="555" y="5"/>
                    <a:pt x="553" y="3"/>
                    <a:pt x="551" y="3"/>
                  </a:cubicBezTo>
                  <a:cubicBezTo>
                    <a:pt x="546" y="3"/>
                    <a:pt x="541" y="2"/>
                    <a:pt x="537" y="1"/>
                  </a:cubicBezTo>
                  <a:cubicBezTo>
                    <a:pt x="534" y="0"/>
                    <a:pt x="532" y="0"/>
                    <a:pt x="531" y="0"/>
                  </a:cubicBezTo>
                  <a:cubicBezTo>
                    <a:pt x="527" y="0"/>
                    <a:pt x="523" y="3"/>
                    <a:pt x="521" y="9"/>
                  </a:cubicBezTo>
                  <a:cubicBezTo>
                    <a:pt x="520" y="12"/>
                    <a:pt x="518" y="13"/>
                    <a:pt x="517" y="13"/>
                  </a:cubicBezTo>
                  <a:cubicBezTo>
                    <a:pt x="512" y="14"/>
                    <a:pt x="508" y="10"/>
                    <a:pt x="503" y="5"/>
                  </a:cubicBezTo>
                  <a:cubicBezTo>
                    <a:pt x="501" y="4"/>
                    <a:pt x="499" y="2"/>
                    <a:pt x="498" y="1"/>
                  </a:cubicBezTo>
                  <a:cubicBezTo>
                    <a:pt x="496" y="0"/>
                    <a:pt x="496" y="0"/>
                    <a:pt x="495" y="0"/>
                  </a:cubicBezTo>
                  <a:cubicBezTo>
                    <a:pt x="495" y="1"/>
                    <a:pt x="494" y="3"/>
                    <a:pt x="497" y="9"/>
                  </a:cubicBezTo>
                  <a:cubicBezTo>
                    <a:pt x="498" y="13"/>
                    <a:pt x="499" y="16"/>
                    <a:pt x="497" y="19"/>
                  </a:cubicBezTo>
                  <a:cubicBezTo>
                    <a:pt x="495" y="22"/>
                    <a:pt x="491" y="22"/>
                    <a:pt x="485" y="23"/>
                  </a:cubicBezTo>
                  <a:cubicBezTo>
                    <a:pt x="482" y="24"/>
                    <a:pt x="482" y="24"/>
                    <a:pt x="482" y="24"/>
                  </a:cubicBezTo>
                  <a:cubicBezTo>
                    <a:pt x="477" y="24"/>
                    <a:pt x="477" y="26"/>
                    <a:pt x="477" y="30"/>
                  </a:cubicBezTo>
                  <a:cubicBezTo>
                    <a:pt x="476" y="33"/>
                    <a:pt x="476" y="37"/>
                    <a:pt x="474" y="41"/>
                  </a:cubicBezTo>
                  <a:cubicBezTo>
                    <a:pt x="470" y="50"/>
                    <a:pt x="470" y="50"/>
                    <a:pt x="470" y="50"/>
                  </a:cubicBezTo>
                  <a:cubicBezTo>
                    <a:pt x="469" y="40"/>
                    <a:pt x="469" y="40"/>
                    <a:pt x="469" y="40"/>
                  </a:cubicBezTo>
                  <a:cubicBezTo>
                    <a:pt x="469" y="39"/>
                    <a:pt x="468" y="38"/>
                    <a:pt x="467" y="37"/>
                  </a:cubicBezTo>
                  <a:cubicBezTo>
                    <a:pt x="464" y="35"/>
                    <a:pt x="459" y="35"/>
                    <a:pt x="456" y="36"/>
                  </a:cubicBezTo>
                  <a:cubicBezTo>
                    <a:pt x="454" y="36"/>
                    <a:pt x="452" y="36"/>
                    <a:pt x="452" y="35"/>
                  </a:cubicBezTo>
                  <a:cubicBezTo>
                    <a:pt x="449" y="34"/>
                    <a:pt x="449" y="31"/>
                    <a:pt x="449" y="27"/>
                  </a:cubicBezTo>
                  <a:cubicBezTo>
                    <a:pt x="449" y="24"/>
                    <a:pt x="449" y="22"/>
                    <a:pt x="448" y="19"/>
                  </a:cubicBezTo>
                  <a:cubicBezTo>
                    <a:pt x="448" y="19"/>
                    <a:pt x="448" y="17"/>
                    <a:pt x="447" y="17"/>
                  </a:cubicBezTo>
                  <a:cubicBezTo>
                    <a:pt x="446" y="18"/>
                    <a:pt x="442" y="21"/>
                    <a:pt x="442" y="25"/>
                  </a:cubicBezTo>
                  <a:cubicBezTo>
                    <a:pt x="442" y="34"/>
                    <a:pt x="437" y="39"/>
                    <a:pt x="430" y="46"/>
                  </a:cubicBezTo>
                  <a:cubicBezTo>
                    <a:pt x="430" y="46"/>
                    <a:pt x="426" y="49"/>
                    <a:pt x="426" y="49"/>
                  </a:cubicBezTo>
                  <a:cubicBezTo>
                    <a:pt x="420" y="56"/>
                    <a:pt x="411" y="56"/>
                    <a:pt x="403" y="56"/>
                  </a:cubicBezTo>
                  <a:cubicBezTo>
                    <a:pt x="402" y="63"/>
                    <a:pt x="398" y="71"/>
                    <a:pt x="390" y="71"/>
                  </a:cubicBezTo>
                  <a:cubicBezTo>
                    <a:pt x="386" y="71"/>
                    <a:pt x="384" y="69"/>
                    <a:pt x="383" y="68"/>
                  </a:cubicBezTo>
                  <a:cubicBezTo>
                    <a:pt x="382" y="66"/>
                    <a:pt x="382" y="65"/>
                    <a:pt x="382" y="63"/>
                  </a:cubicBezTo>
                  <a:cubicBezTo>
                    <a:pt x="380" y="63"/>
                    <a:pt x="378" y="64"/>
                    <a:pt x="375" y="64"/>
                  </a:cubicBezTo>
                  <a:cubicBezTo>
                    <a:pt x="372" y="64"/>
                    <a:pt x="371" y="66"/>
                    <a:pt x="369" y="68"/>
                  </a:cubicBezTo>
                  <a:cubicBezTo>
                    <a:pt x="368" y="70"/>
                    <a:pt x="365" y="73"/>
                    <a:pt x="361" y="73"/>
                  </a:cubicBezTo>
                  <a:cubicBezTo>
                    <a:pt x="360" y="73"/>
                    <a:pt x="360" y="73"/>
                    <a:pt x="359" y="77"/>
                  </a:cubicBezTo>
                  <a:cubicBezTo>
                    <a:pt x="358" y="79"/>
                    <a:pt x="357" y="84"/>
                    <a:pt x="352" y="84"/>
                  </a:cubicBezTo>
                  <a:cubicBezTo>
                    <a:pt x="350" y="83"/>
                    <a:pt x="348" y="84"/>
                    <a:pt x="346" y="85"/>
                  </a:cubicBezTo>
                  <a:cubicBezTo>
                    <a:pt x="343" y="87"/>
                    <a:pt x="341" y="91"/>
                    <a:pt x="341" y="96"/>
                  </a:cubicBezTo>
                  <a:cubicBezTo>
                    <a:pt x="340" y="102"/>
                    <a:pt x="337" y="104"/>
                    <a:pt x="335" y="104"/>
                  </a:cubicBezTo>
                  <a:cubicBezTo>
                    <a:pt x="331" y="105"/>
                    <a:pt x="327" y="103"/>
                    <a:pt x="323" y="98"/>
                  </a:cubicBezTo>
                  <a:cubicBezTo>
                    <a:pt x="322" y="97"/>
                    <a:pt x="322" y="97"/>
                    <a:pt x="322" y="97"/>
                  </a:cubicBezTo>
                  <a:cubicBezTo>
                    <a:pt x="319" y="92"/>
                    <a:pt x="318" y="91"/>
                    <a:pt x="312" y="93"/>
                  </a:cubicBezTo>
                  <a:cubicBezTo>
                    <a:pt x="305" y="96"/>
                    <a:pt x="303" y="106"/>
                    <a:pt x="304" y="113"/>
                  </a:cubicBezTo>
                  <a:cubicBezTo>
                    <a:pt x="305" y="116"/>
                    <a:pt x="305" y="118"/>
                    <a:pt x="304" y="120"/>
                  </a:cubicBezTo>
                  <a:cubicBezTo>
                    <a:pt x="301" y="123"/>
                    <a:pt x="295" y="123"/>
                    <a:pt x="290" y="123"/>
                  </a:cubicBezTo>
                  <a:cubicBezTo>
                    <a:pt x="288" y="123"/>
                    <a:pt x="288" y="123"/>
                    <a:pt x="288" y="123"/>
                  </a:cubicBezTo>
                  <a:cubicBezTo>
                    <a:pt x="284" y="123"/>
                    <a:pt x="283" y="124"/>
                    <a:pt x="281" y="127"/>
                  </a:cubicBezTo>
                  <a:cubicBezTo>
                    <a:pt x="280" y="128"/>
                    <a:pt x="279" y="130"/>
                    <a:pt x="277" y="131"/>
                  </a:cubicBezTo>
                  <a:cubicBezTo>
                    <a:pt x="275" y="133"/>
                    <a:pt x="274" y="133"/>
                    <a:pt x="273" y="133"/>
                  </a:cubicBezTo>
                  <a:cubicBezTo>
                    <a:pt x="270" y="132"/>
                    <a:pt x="269" y="129"/>
                    <a:pt x="268" y="127"/>
                  </a:cubicBezTo>
                  <a:cubicBezTo>
                    <a:pt x="268" y="125"/>
                    <a:pt x="267" y="123"/>
                    <a:pt x="266" y="122"/>
                  </a:cubicBezTo>
                  <a:cubicBezTo>
                    <a:pt x="266" y="122"/>
                    <a:pt x="266" y="122"/>
                    <a:pt x="266" y="123"/>
                  </a:cubicBezTo>
                  <a:cubicBezTo>
                    <a:pt x="263" y="124"/>
                    <a:pt x="261" y="124"/>
                    <a:pt x="259" y="123"/>
                  </a:cubicBezTo>
                  <a:cubicBezTo>
                    <a:pt x="256" y="121"/>
                    <a:pt x="256" y="115"/>
                    <a:pt x="257" y="110"/>
                  </a:cubicBezTo>
                  <a:cubicBezTo>
                    <a:pt x="257" y="110"/>
                    <a:pt x="257" y="110"/>
                    <a:pt x="257" y="110"/>
                  </a:cubicBezTo>
                  <a:cubicBezTo>
                    <a:pt x="256" y="110"/>
                    <a:pt x="254" y="110"/>
                    <a:pt x="251" y="110"/>
                  </a:cubicBezTo>
                  <a:cubicBezTo>
                    <a:pt x="250" y="110"/>
                    <a:pt x="248" y="110"/>
                    <a:pt x="246" y="110"/>
                  </a:cubicBezTo>
                  <a:cubicBezTo>
                    <a:pt x="236" y="110"/>
                    <a:pt x="231" y="109"/>
                    <a:pt x="229" y="106"/>
                  </a:cubicBezTo>
                  <a:cubicBezTo>
                    <a:pt x="228" y="104"/>
                    <a:pt x="228" y="102"/>
                    <a:pt x="229" y="99"/>
                  </a:cubicBezTo>
                  <a:cubicBezTo>
                    <a:pt x="228" y="99"/>
                    <a:pt x="228" y="99"/>
                    <a:pt x="228" y="99"/>
                  </a:cubicBezTo>
                  <a:cubicBezTo>
                    <a:pt x="229" y="98"/>
                    <a:pt x="228" y="97"/>
                    <a:pt x="228" y="97"/>
                  </a:cubicBezTo>
                  <a:cubicBezTo>
                    <a:pt x="226" y="95"/>
                    <a:pt x="218" y="95"/>
                    <a:pt x="214" y="96"/>
                  </a:cubicBezTo>
                  <a:cubicBezTo>
                    <a:pt x="213" y="96"/>
                    <a:pt x="211" y="96"/>
                    <a:pt x="210" y="96"/>
                  </a:cubicBezTo>
                  <a:cubicBezTo>
                    <a:pt x="210" y="96"/>
                    <a:pt x="209" y="96"/>
                    <a:pt x="209" y="97"/>
                  </a:cubicBezTo>
                  <a:cubicBezTo>
                    <a:pt x="206" y="100"/>
                    <a:pt x="205" y="109"/>
                    <a:pt x="207" y="117"/>
                  </a:cubicBezTo>
                  <a:cubicBezTo>
                    <a:pt x="208" y="119"/>
                    <a:pt x="209" y="123"/>
                    <a:pt x="207" y="125"/>
                  </a:cubicBezTo>
                  <a:cubicBezTo>
                    <a:pt x="205" y="127"/>
                    <a:pt x="202" y="127"/>
                    <a:pt x="199" y="126"/>
                  </a:cubicBezTo>
                  <a:cubicBezTo>
                    <a:pt x="198" y="126"/>
                    <a:pt x="196" y="126"/>
                    <a:pt x="196" y="126"/>
                  </a:cubicBezTo>
                  <a:cubicBezTo>
                    <a:pt x="194" y="130"/>
                    <a:pt x="190" y="132"/>
                    <a:pt x="184" y="132"/>
                  </a:cubicBezTo>
                  <a:cubicBezTo>
                    <a:pt x="181" y="132"/>
                    <a:pt x="177" y="133"/>
                    <a:pt x="175" y="138"/>
                  </a:cubicBezTo>
                  <a:cubicBezTo>
                    <a:pt x="173" y="142"/>
                    <a:pt x="168" y="144"/>
                    <a:pt x="163" y="146"/>
                  </a:cubicBezTo>
                  <a:cubicBezTo>
                    <a:pt x="161" y="146"/>
                    <a:pt x="158" y="147"/>
                    <a:pt x="156" y="148"/>
                  </a:cubicBezTo>
                  <a:cubicBezTo>
                    <a:pt x="151" y="152"/>
                    <a:pt x="149" y="153"/>
                    <a:pt x="141" y="153"/>
                  </a:cubicBezTo>
                  <a:cubicBezTo>
                    <a:pt x="139" y="153"/>
                    <a:pt x="138" y="153"/>
                    <a:pt x="138" y="154"/>
                  </a:cubicBezTo>
                  <a:cubicBezTo>
                    <a:pt x="138" y="154"/>
                    <a:pt x="138" y="156"/>
                    <a:pt x="142" y="159"/>
                  </a:cubicBezTo>
                  <a:cubicBezTo>
                    <a:pt x="144" y="160"/>
                    <a:pt x="145" y="162"/>
                    <a:pt x="145" y="165"/>
                  </a:cubicBezTo>
                  <a:cubicBezTo>
                    <a:pt x="145" y="168"/>
                    <a:pt x="143" y="170"/>
                    <a:pt x="140" y="173"/>
                  </a:cubicBezTo>
                  <a:cubicBezTo>
                    <a:pt x="138" y="174"/>
                    <a:pt x="137" y="176"/>
                    <a:pt x="135" y="177"/>
                  </a:cubicBezTo>
                  <a:cubicBezTo>
                    <a:pt x="133" y="179"/>
                    <a:pt x="133" y="179"/>
                    <a:pt x="133" y="179"/>
                  </a:cubicBezTo>
                  <a:cubicBezTo>
                    <a:pt x="129" y="183"/>
                    <a:pt x="128" y="185"/>
                    <a:pt x="125" y="185"/>
                  </a:cubicBezTo>
                  <a:cubicBezTo>
                    <a:pt x="122" y="185"/>
                    <a:pt x="121" y="183"/>
                    <a:pt x="119" y="180"/>
                  </a:cubicBezTo>
                  <a:cubicBezTo>
                    <a:pt x="117" y="178"/>
                    <a:pt x="116" y="177"/>
                    <a:pt x="115" y="177"/>
                  </a:cubicBezTo>
                  <a:cubicBezTo>
                    <a:pt x="115" y="177"/>
                    <a:pt x="114" y="178"/>
                    <a:pt x="113" y="180"/>
                  </a:cubicBezTo>
                  <a:cubicBezTo>
                    <a:pt x="111" y="184"/>
                    <a:pt x="108" y="185"/>
                    <a:pt x="107" y="185"/>
                  </a:cubicBezTo>
                  <a:cubicBezTo>
                    <a:pt x="103" y="184"/>
                    <a:pt x="100" y="180"/>
                    <a:pt x="97" y="173"/>
                  </a:cubicBezTo>
                  <a:cubicBezTo>
                    <a:pt x="96" y="168"/>
                    <a:pt x="94" y="166"/>
                    <a:pt x="93" y="166"/>
                  </a:cubicBezTo>
                  <a:cubicBezTo>
                    <a:pt x="92" y="166"/>
                    <a:pt x="91" y="167"/>
                    <a:pt x="91" y="168"/>
                  </a:cubicBezTo>
                  <a:cubicBezTo>
                    <a:pt x="91" y="172"/>
                    <a:pt x="89" y="174"/>
                    <a:pt x="86" y="174"/>
                  </a:cubicBezTo>
                  <a:cubicBezTo>
                    <a:pt x="81" y="174"/>
                    <a:pt x="76" y="169"/>
                    <a:pt x="75" y="160"/>
                  </a:cubicBezTo>
                  <a:cubicBezTo>
                    <a:pt x="75" y="157"/>
                    <a:pt x="73" y="156"/>
                    <a:pt x="67" y="157"/>
                  </a:cubicBezTo>
                  <a:cubicBezTo>
                    <a:pt x="63" y="157"/>
                    <a:pt x="58" y="158"/>
                    <a:pt x="56" y="153"/>
                  </a:cubicBezTo>
                  <a:cubicBezTo>
                    <a:pt x="56" y="153"/>
                    <a:pt x="56" y="153"/>
                    <a:pt x="55" y="153"/>
                  </a:cubicBezTo>
                  <a:cubicBezTo>
                    <a:pt x="53" y="153"/>
                    <a:pt x="47" y="159"/>
                    <a:pt x="47" y="164"/>
                  </a:cubicBezTo>
                  <a:cubicBezTo>
                    <a:pt x="46" y="170"/>
                    <a:pt x="42" y="172"/>
                    <a:pt x="39" y="174"/>
                  </a:cubicBezTo>
                  <a:cubicBezTo>
                    <a:pt x="36" y="176"/>
                    <a:pt x="33" y="177"/>
                    <a:pt x="30" y="181"/>
                  </a:cubicBezTo>
                  <a:cubicBezTo>
                    <a:pt x="26" y="186"/>
                    <a:pt x="20" y="188"/>
                    <a:pt x="15" y="187"/>
                  </a:cubicBezTo>
                  <a:cubicBezTo>
                    <a:pt x="10" y="186"/>
                    <a:pt x="7" y="183"/>
                    <a:pt x="4" y="179"/>
                  </a:cubicBezTo>
                  <a:cubicBezTo>
                    <a:pt x="3" y="179"/>
                    <a:pt x="3" y="180"/>
                    <a:pt x="3" y="180"/>
                  </a:cubicBezTo>
                  <a:cubicBezTo>
                    <a:pt x="2" y="175"/>
                    <a:pt x="2" y="175"/>
                    <a:pt x="2" y="175"/>
                  </a:cubicBezTo>
                  <a:cubicBezTo>
                    <a:pt x="2" y="175"/>
                    <a:pt x="2" y="175"/>
                    <a:pt x="2" y="175"/>
                  </a:cubicBezTo>
                  <a:cubicBezTo>
                    <a:pt x="1" y="175"/>
                    <a:pt x="1" y="175"/>
                    <a:pt x="1" y="175"/>
                  </a:cubicBezTo>
                  <a:cubicBezTo>
                    <a:pt x="1" y="175"/>
                    <a:pt x="1" y="175"/>
                    <a:pt x="1" y="175"/>
                  </a:cubicBezTo>
                  <a:cubicBezTo>
                    <a:pt x="1" y="178"/>
                    <a:pt x="0" y="184"/>
                    <a:pt x="0" y="190"/>
                  </a:cubicBezTo>
                  <a:cubicBezTo>
                    <a:pt x="0" y="196"/>
                    <a:pt x="8" y="209"/>
                    <a:pt x="18" y="214"/>
                  </a:cubicBezTo>
                  <a:cubicBezTo>
                    <a:pt x="15" y="209"/>
                    <a:pt x="14" y="204"/>
                    <a:pt x="15" y="202"/>
                  </a:cubicBezTo>
                  <a:cubicBezTo>
                    <a:pt x="17" y="199"/>
                    <a:pt x="19" y="198"/>
                    <a:pt x="23" y="197"/>
                  </a:cubicBezTo>
                  <a:cubicBezTo>
                    <a:pt x="27" y="197"/>
                    <a:pt x="30" y="199"/>
                    <a:pt x="32" y="201"/>
                  </a:cubicBezTo>
                  <a:cubicBezTo>
                    <a:pt x="34" y="202"/>
                    <a:pt x="35" y="203"/>
                    <a:pt x="36" y="203"/>
                  </a:cubicBezTo>
                  <a:cubicBezTo>
                    <a:pt x="39" y="203"/>
                    <a:pt x="41" y="204"/>
                    <a:pt x="43" y="205"/>
                  </a:cubicBezTo>
                  <a:cubicBezTo>
                    <a:pt x="45" y="206"/>
                    <a:pt x="47" y="207"/>
                    <a:pt x="51" y="207"/>
                  </a:cubicBezTo>
                  <a:cubicBezTo>
                    <a:pt x="53" y="207"/>
                    <a:pt x="55" y="208"/>
                    <a:pt x="56" y="209"/>
                  </a:cubicBezTo>
                  <a:cubicBezTo>
                    <a:pt x="59" y="212"/>
                    <a:pt x="59" y="216"/>
                    <a:pt x="59" y="221"/>
                  </a:cubicBezTo>
                  <a:cubicBezTo>
                    <a:pt x="59" y="224"/>
                    <a:pt x="59" y="227"/>
                    <a:pt x="59" y="230"/>
                  </a:cubicBezTo>
                  <a:cubicBezTo>
                    <a:pt x="60" y="234"/>
                    <a:pt x="61" y="235"/>
                    <a:pt x="61" y="235"/>
                  </a:cubicBezTo>
                  <a:cubicBezTo>
                    <a:pt x="61" y="235"/>
                    <a:pt x="62" y="235"/>
                    <a:pt x="66" y="232"/>
                  </a:cubicBezTo>
                  <a:cubicBezTo>
                    <a:pt x="67" y="231"/>
                    <a:pt x="69" y="229"/>
                    <a:pt x="71" y="230"/>
                  </a:cubicBezTo>
                  <a:cubicBezTo>
                    <a:pt x="74" y="230"/>
                    <a:pt x="75" y="232"/>
                    <a:pt x="77" y="234"/>
                  </a:cubicBezTo>
                  <a:cubicBezTo>
                    <a:pt x="78" y="236"/>
                    <a:pt x="78" y="237"/>
                    <a:pt x="79" y="238"/>
                  </a:cubicBezTo>
                  <a:cubicBezTo>
                    <a:pt x="80" y="239"/>
                    <a:pt x="81" y="239"/>
                    <a:pt x="81" y="239"/>
                  </a:cubicBezTo>
                  <a:cubicBezTo>
                    <a:pt x="82" y="239"/>
                    <a:pt x="83" y="237"/>
                    <a:pt x="84" y="233"/>
                  </a:cubicBezTo>
                  <a:cubicBezTo>
                    <a:pt x="84" y="228"/>
                    <a:pt x="87" y="224"/>
                    <a:pt x="91" y="224"/>
                  </a:cubicBezTo>
                  <a:cubicBezTo>
                    <a:pt x="95" y="223"/>
                    <a:pt x="98" y="225"/>
                    <a:pt x="101" y="230"/>
                  </a:cubicBezTo>
                  <a:cubicBezTo>
                    <a:pt x="105" y="238"/>
                    <a:pt x="106" y="238"/>
                    <a:pt x="110" y="239"/>
                  </a:cubicBezTo>
                  <a:cubicBezTo>
                    <a:pt x="111" y="239"/>
                    <a:pt x="111" y="239"/>
                    <a:pt x="111" y="239"/>
                  </a:cubicBezTo>
                  <a:cubicBezTo>
                    <a:pt x="112" y="239"/>
                    <a:pt x="115" y="236"/>
                    <a:pt x="117" y="233"/>
                  </a:cubicBezTo>
                  <a:cubicBezTo>
                    <a:pt x="119" y="231"/>
                    <a:pt x="120" y="228"/>
                    <a:pt x="123" y="226"/>
                  </a:cubicBezTo>
                  <a:cubicBezTo>
                    <a:pt x="124" y="225"/>
                    <a:pt x="126" y="225"/>
                    <a:pt x="127" y="225"/>
                  </a:cubicBezTo>
                  <a:cubicBezTo>
                    <a:pt x="132" y="226"/>
                    <a:pt x="135" y="232"/>
                    <a:pt x="138" y="238"/>
                  </a:cubicBezTo>
                  <a:cubicBezTo>
                    <a:pt x="139" y="240"/>
                    <a:pt x="140" y="242"/>
                    <a:pt x="141" y="243"/>
                  </a:cubicBezTo>
                  <a:cubicBezTo>
                    <a:pt x="145" y="248"/>
                    <a:pt x="144" y="262"/>
                    <a:pt x="143" y="278"/>
                  </a:cubicBezTo>
                  <a:cubicBezTo>
                    <a:pt x="143" y="282"/>
                    <a:pt x="143" y="282"/>
                    <a:pt x="143" y="282"/>
                  </a:cubicBezTo>
                  <a:cubicBezTo>
                    <a:pt x="143" y="286"/>
                    <a:pt x="141" y="290"/>
                    <a:pt x="137" y="291"/>
                  </a:cubicBezTo>
                  <a:cubicBezTo>
                    <a:pt x="131" y="294"/>
                    <a:pt x="121" y="292"/>
                    <a:pt x="115" y="287"/>
                  </a:cubicBezTo>
                  <a:cubicBezTo>
                    <a:pt x="115" y="287"/>
                    <a:pt x="114" y="287"/>
                    <a:pt x="113" y="287"/>
                  </a:cubicBezTo>
                  <a:cubicBezTo>
                    <a:pt x="107" y="290"/>
                    <a:pt x="96" y="308"/>
                    <a:pt x="93" y="323"/>
                  </a:cubicBezTo>
                  <a:cubicBezTo>
                    <a:pt x="91" y="322"/>
                    <a:pt x="91" y="322"/>
                    <a:pt x="91" y="322"/>
                  </a:cubicBezTo>
                  <a:cubicBezTo>
                    <a:pt x="91" y="330"/>
                    <a:pt x="94" y="332"/>
                    <a:pt x="102" y="331"/>
                  </a:cubicBezTo>
                  <a:cubicBezTo>
                    <a:pt x="110" y="330"/>
                    <a:pt x="115" y="335"/>
                    <a:pt x="116" y="338"/>
                  </a:cubicBezTo>
                  <a:cubicBezTo>
                    <a:pt x="117" y="341"/>
                    <a:pt x="122" y="348"/>
                    <a:pt x="130" y="337"/>
                  </a:cubicBezTo>
                  <a:cubicBezTo>
                    <a:pt x="138" y="327"/>
                    <a:pt x="147" y="335"/>
                    <a:pt x="153" y="345"/>
                  </a:cubicBezTo>
                  <a:cubicBezTo>
                    <a:pt x="160" y="354"/>
                    <a:pt x="163" y="349"/>
                    <a:pt x="171" y="341"/>
                  </a:cubicBezTo>
                  <a:cubicBezTo>
                    <a:pt x="179" y="334"/>
                    <a:pt x="193" y="341"/>
                    <a:pt x="199" y="349"/>
                  </a:cubicBezTo>
                  <a:cubicBezTo>
                    <a:pt x="204" y="356"/>
                    <a:pt x="195" y="353"/>
                    <a:pt x="195" y="360"/>
                  </a:cubicBezTo>
                  <a:cubicBezTo>
                    <a:pt x="195" y="366"/>
                    <a:pt x="193" y="371"/>
                    <a:pt x="185" y="372"/>
                  </a:cubicBezTo>
                  <a:cubicBezTo>
                    <a:pt x="177" y="372"/>
                    <a:pt x="174" y="390"/>
                    <a:pt x="181" y="392"/>
                  </a:cubicBezTo>
                  <a:cubicBezTo>
                    <a:pt x="187" y="395"/>
                    <a:pt x="192" y="401"/>
                    <a:pt x="192" y="408"/>
                  </a:cubicBezTo>
                  <a:cubicBezTo>
                    <a:pt x="192" y="415"/>
                    <a:pt x="201" y="424"/>
                    <a:pt x="214" y="430"/>
                  </a:cubicBezTo>
                  <a:cubicBezTo>
                    <a:pt x="227" y="435"/>
                    <a:pt x="235" y="444"/>
                    <a:pt x="244" y="450"/>
                  </a:cubicBezTo>
                  <a:cubicBezTo>
                    <a:pt x="253" y="455"/>
                    <a:pt x="269" y="461"/>
                    <a:pt x="280" y="454"/>
                  </a:cubicBezTo>
                  <a:cubicBezTo>
                    <a:pt x="302" y="439"/>
                    <a:pt x="304" y="472"/>
                    <a:pt x="313" y="467"/>
                  </a:cubicBezTo>
                  <a:cubicBezTo>
                    <a:pt x="321" y="462"/>
                    <a:pt x="325" y="450"/>
                    <a:pt x="328" y="456"/>
                  </a:cubicBezTo>
                  <a:cubicBezTo>
                    <a:pt x="330" y="462"/>
                    <a:pt x="334" y="458"/>
                    <a:pt x="335" y="455"/>
                  </a:cubicBezTo>
                  <a:cubicBezTo>
                    <a:pt x="335" y="446"/>
                    <a:pt x="341" y="445"/>
                    <a:pt x="345" y="445"/>
                  </a:cubicBezTo>
                  <a:cubicBezTo>
                    <a:pt x="349" y="445"/>
                    <a:pt x="351" y="455"/>
                    <a:pt x="354" y="455"/>
                  </a:cubicBezTo>
                  <a:cubicBezTo>
                    <a:pt x="357" y="455"/>
                    <a:pt x="357" y="448"/>
                    <a:pt x="357" y="436"/>
                  </a:cubicBezTo>
                  <a:cubicBezTo>
                    <a:pt x="356" y="424"/>
                    <a:pt x="371" y="440"/>
                    <a:pt x="373" y="448"/>
                  </a:cubicBezTo>
                  <a:cubicBezTo>
                    <a:pt x="375" y="457"/>
                    <a:pt x="377" y="443"/>
                    <a:pt x="382" y="439"/>
                  </a:cubicBezTo>
                  <a:cubicBezTo>
                    <a:pt x="386" y="436"/>
                    <a:pt x="386" y="442"/>
                    <a:pt x="386" y="448"/>
                  </a:cubicBezTo>
                  <a:cubicBezTo>
                    <a:pt x="386" y="455"/>
                    <a:pt x="390" y="455"/>
                    <a:pt x="397" y="451"/>
                  </a:cubicBezTo>
                  <a:cubicBezTo>
                    <a:pt x="404" y="445"/>
                    <a:pt x="407" y="452"/>
                    <a:pt x="405" y="460"/>
                  </a:cubicBezTo>
                  <a:cubicBezTo>
                    <a:pt x="403" y="468"/>
                    <a:pt x="412" y="470"/>
                    <a:pt x="419" y="463"/>
                  </a:cubicBezTo>
                  <a:cubicBezTo>
                    <a:pt x="437" y="464"/>
                    <a:pt x="445" y="458"/>
                    <a:pt x="449" y="450"/>
                  </a:cubicBezTo>
                  <a:cubicBezTo>
                    <a:pt x="453" y="442"/>
                    <a:pt x="455" y="449"/>
                    <a:pt x="456" y="457"/>
                  </a:cubicBezTo>
                  <a:cubicBezTo>
                    <a:pt x="457" y="463"/>
                    <a:pt x="463" y="458"/>
                    <a:pt x="472" y="45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1" name="Freeform 30">
              <a:extLst>
                <a:ext uri="{FF2B5EF4-FFF2-40B4-BE49-F238E27FC236}">
                  <a16:creationId xmlns:a16="http://schemas.microsoft.com/office/drawing/2014/main" id="{47E083B5-6FB7-F049-AA99-CE46861C0801}"/>
                </a:ext>
              </a:extLst>
            </p:cNvPr>
            <p:cNvSpPr>
              <a:spLocks/>
            </p:cNvSpPr>
            <p:nvPr/>
          </p:nvSpPr>
          <p:spPr bwMode="auto">
            <a:xfrm>
              <a:off x="6066318" y="2170251"/>
              <a:ext cx="789121" cy="801200"/>
            </a:xfrm>
            <a:custGeom>
              <a:avLst/>
              <a:gdLst>
                <a:gd name="T0" fmla="*/ 459 w 460"/>
                <a:gd name="T1" fmla="*/ 185 h 467"/>
                <a:gd name="T2" fmla="*/ 444 w 460"/>
                <a:gd name="T3" fmla="*/ 157 h 467"/>
                <a:gd name="T4" fmla="*/ 420 w 460"/>
                <a:gd name="T5" fmla="*/ 92 h 467"/>
                <a:gd name="T6" fmla="*/ 385 w 460"/>
                <a:gd name="T7" fmla="*/ 63 h 467"/>
                <a:gd name="T8" fmla="*/ 363 w 460"/>
                <a:gd name="T9" fmla="*/ 35 h 467"/>
                <a:gd name="T10" fmla="*/ 366 w 460"/>
                <a:gd name="T11" fmla="*/ 17 h 467"/>
                <a:gd name="T12" fmla="*/ 352 w 460"/>
                <a:gd name="T13" fmla="*/ 32 h 467"/>
                <a:gd name="T14" fmla="*/ 337 w 460"/>
                <a:gd name="T15" fmla="*/ 50 h 467"/>
                <a:gd name="T16" fmla="*/ 324 w 460"/>
                <a:gd name="T17" fmla="*/ 21 h 467"/>
                <a:gd name="T18" fmla="*/ 285 w 460"/>
                <a:gd name="T19" fmla="*/ 0 h 467"/>
                <a:gd name="T20" fmla="*/ 285 w 460"/>
                <a:gd name="T21" fmla="*/ 10 h 467"/>
                <a:gd name="T22" fmla="*/ 269 w 460"/>
                <a:gd name="T23" fmla="*/ 47 h 467"/>
                <a:gd name="T24" fmla="*/ 260 w 460"/>
                <a:gd name="T25" fmla="*/ 59 h 467"/>
                <a:gd name="T26" fmla="*/ 219 w 460"/>
                <a:gd name="T27" fmla="*/ 78 h 467"/>
                <a:gd name="T28" fmla="*/ 208 w 460"/>
                <a:gd name="T29" fmla="*/ 75 h 467"/>
                <a:gd name="T30" fmla="*/ 208 w 460"/>
                <a:gd name="T31" fmla="*/ 95 h 467"/>
                <a:gd name="T32" fmla="*/ 194 w 460"/>
                <a:gd name="T33" fmla="*/ 97 h 467"/>
                <a:gd name="T34" fmla="*/ 182 w 460"/>
                <a:gd name="T35" fmla="*/ 98 h 467"/>
                <a:gd name="T36" fmla="*/ 151 w 460"/>
                <a:gd name="T37" fmla="*/ 128 h 467"/>
                <a:gd name="T38" fmla="*/ 118 w 460"/>
                <a:gd name="T39" fmla="*/ 151 h 467"/>
                <a:gd name="T40" fmla="*/ 83 w 460"/>
                <a:gd name="T41" fmla="*/ 192 h 467"/>
                <a:gd name="T42" fmla="*/ 65 w 460"/>
                <a:gd name="T43" fmla="*/ 206 h 467"/>
                <a:gd name="T44" fmla="*/ 54 w 460"/>
                <a:gd name="T45" fmla="*/ 185 h 467"/>
                <a:gd name="T46" fmla="*/ 43 w 460"/>
                <a:gd name="T47" fmla="*/ 168 h 467"/>
                <a:gd name="T48" fmla="*/ 25 w 460"/>
                <a:gd name="T49" fmla="*/ 163 h 467"/>
                <a:gd name="T50" fmla="*/ 13 w 460"/>
                <a:gd name="T51" fmla="*/ 160 h 467"/>
                <a:gd name="T52" fmla="*/ 9 w 460"/>
                <a:gd name="T53" fmla="*/ 176 h 467"/>
                <a:gd name="T54" fmla="*/ 15 w 460"/>
                <a:gd name="T55" fmla="*/ 197 h 467"/>
                <a:gd name="T56" fmla="*/ 30 w 460"/>
                <a:gd name="T57" fmla="*/ 237 h 467"/>
                <a:gd name="T58" fmla="*/ 26 w 460"/>
                <a:gd name="T59" fmla="*/ 257 h 467"/>
                <a:gd name="T60" fmla="*/ 25 w 460"/>
                <a:gd name="T61" fmla="*/ 260 h 467"/>
                <a:gd name="T62" fmla="*/ 24 w 460"/>
                <a:gd name="T63" fmla="*/ 262 h 467"/>
                <a:gd name="T64" fmla="*/ 18 w 460"/>
                <a:gd name="T65" fmla="*/ 269 h 467"/>
                <a:gd name="T66" fmla="*/ 1 w 460"/>
                <a:gd name="T67" fmla="*/ 290 h 467"/>
                <a:gd name="T68" fmla="*/ 9 w 460"/>
                <a:gd name="T69" fmla="*/ 310 h 467"/>
                <a:gd name="T70" fmla="*/ 29 w 460"/>
                <a:gd name="T71" fmla="*/ 320 h 467"/>
                <a:gd name="T72" fmla="*/ 39 w 460"/>
                <a:gd name="T73" fmla="*/ 320 h 467"/>
                <a:gd name="T74" fmla="*/ 58 w 460"/>
                <a:gd name="T75" fmla="*/ 330 h 467"/>
                <a:gd name="T76" fmla="*/ 82 w 460"/>
                <a:gd name="T77" fmla="*/ 364 h 467"/>
                <a:gd name="T78" fmla="*/ 123 w 460"/>
                <a:gd name="T79" fmla="*/ 328 h 467"/>
                <a:gd name="T80" fmla="*/ 175 w 460"/>
                <a:gd name="T81" fmla="*/ 265 h 467"/>
                <a:gd name="T82" fmla="*/ 203 w 460"/>
                <a:gd name="T83" fmla="*/ 263 h 467"/>
                <a:gd name="T84" fmla="*/ 234 w 460"/>
                <a:gd name="T85" fmla="*/ 311 h 467"/>
                <a:gd name="T86" fmla="*/ 197 w 460"/>
                <a:gd name="T87" fmla="*/ 369 h 467"/>
                <a:gd name="T88" fmla="*/ 185 w 460"/>
                <a:gd name="T89" fmla="*/ 390 h 467"/>
                <a:gd name="T90" fmla="*/ 197 w 460"/>
                <a:gd name="T91" fmla="*/ 437 h 467"/>
                <a:gd name="T92" fmla="*/ 188 w 460"/>
                <a:gd name="T93" fmla="*/ 458 h 467"/>
                <a:gd name="T94" fmla="*/ 215 w 460"/>
                <a:gd name="T95" fmla="*/ 448 h 467"/>
                <a:gd name="T96" fmla="*/ 252 w 460"/>
                <a:gd name="T97" fmla="*/ 420 h 467"/>
                <a:gd name="T98" fmla="*/ 322 w 460"/>
                <a:gd name="T99" fmla="*/ 340 h 467"/>
                <a:gd name="T100" fmla="*/ 363 w 460"/>
                <a:gd name="T101" fmla="*/ 328 h 467"/>
                <a:gd name="T102" fmla="*/ 440 w 460"/>
                <a:gd name="T103" fmla="*/ 232 h 467"/>
                <a:gd name="T104" fmla="*/ 458 w 460"/>
                <a:gd name="T105" fmla="*/ 21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467">
                  <a:moveTo>
                    <a:pt x="458" y="197"/>
                  </a:moveTo>
                  <a:cubicBezTo>
                    <a:pt x="460" y="194"/>
                    <a:pt x="460" y="191"/>
                    <a:pt x="459" y="185"/>
                  </a:cubicBezTo>
                  <a:cubicBezTo>
                    <a:pt x="459" y="181"/>
                    <a:pt x="459" y="176"/>
                    <a:pt x="460" y="171"/>
                  </a:cubicBezTo>
                  <a:cubicBezTo>
                    <a:pt x="453" y="169"/>
                    <a:pt x="449" y="164"/>
                    <a:pt x="444" y="157"/>
                  </a:cubicBezTo>
                  <a:cubicBezTo>
                    <a:pt x="440" y="152"/>
                    <a:pt x="436" y="147"/>
                    <a:pt x="430" y="142"/>
                  </a:cubicBezTo>
                  <a:cubicBezTo>
                    <a:pt x="412" y="127"/>
                    <a:pt x="410" y="113"/>
                    <a:pt x="420" y="92"/>
                  </a:cubicBezTo>
                  <a:cubicBezTo>
                    <a:pt x="407" y="91"/>
                    <a:pt x="401" y="83"/>
                    <a:pt x="394" y="74"/>
                  </a:cubicBezTo>
                  <a:cubicBezTo>
                    <a:pt x="391" y="71"/>
                    <a:pt x="389" y="67"/>
                    <a:pt x="385" y="63"/>
                  </a:cubicBezTo>
                  <a:cubicBezTo>
                    <a:pt x="381" y="60"/>
                    <a:pt x="378" y="57"/>
                    <a:pt x="376" y="55"/>
                  </a:cubicBezTo>
                  <a:cubicBezTo>
                    <a:pt x="368" y="47"/>
                    <a:pt x="363" y="42"/>
                    <a:pt x="363" y="35"/>
                  </a:cubicBezTo>
                  <a:cubicBezTo>
                    <a:pt x="363" y="33"/>
                    <a:pt x="364" y="29"/>
                    <a:pt x="365" y="26"/>
                  </a:cubicBezTo>
                  <a:cubicBezTo>
                    <a:pt x="366" y="23"/>
                    <a:pt x="367" y="18"/>
                    <a:pt x="366" y="17"/>
                  </a:cubicBezTo>
                  <a:cubicBezTo>
                    <a:pt x="366" y="17"/>
                    <a:pt x="364" y="16"/>
                    <a:pt x="362" y="16"/>
                  </a:cubicBezTo>
                  <a:cubicBezTo>
                    <a:pt x="356" y="17"/>
                    <a:pt x="354" y="23"/>
                    <a:pt x="352" y="32"/>
                  </a:cubicBezTo>
                  <a:cubicBezTo>
                    <a:pt x="350" y="37"/>
                    <a:pt x="349" y="42"/>
                    <a:pt x="346" y="46"/>
                  </a:cubicBezTo>
                  <a:cubicBezTo>
                    <a:pt x="345" y="47"/>
                    <a:pt x="341" y="52"/>
                    <a:pt x="337" y="50"/>
                  </a:cubicBezTo>
                  <a:cubicBezTo>
                    <a:pt x="334" y="49"/>
                    <a:pt x="332" y="45"/>
                    <a:pt x="332" y="35"/>
                  </a:cubicBezTo>
                  <a:cubicBezTo>
                    <a:pt x="332" y="22"/>
                    <a:pt x="331" y="21"/>
                    <a:pt x="324" y="21"/>
                  </a:cubicBezTo>
                  <a:cubicBezTo>
                    <a:pt x="314" y="21"/>
                    <a:pt x="292" y="9"/>
                    <a:pt x="287" y="2"/>
                  </a:cubicBezTo>
                  <a:cubicBezTo>
                    <a:pt x="286" y="1"/>
                    <a:pt x="285" y="0"/>
                    <a:pt x="285" y="0"/>
                  </a:cubicBezTo>
                  <a:cubicBezTo>
                    <a:pt x="284" y="1"/>
                    <a:pt x="283" y="3"/>
                    <a:pt x="282" y="8"/>
                  </a:cubicBezTo>
                  <a:cubicBezTo>
                    <a:pt x="283" y="9"/>
                    <a:pt x="284" y="9"/>
                    <a:pt x="285" y="10"/>
                  </a:cubicBezTo>
                  <a:cubicBezTo>
                    <a:pt x="287" y="14"/>
                    <a:pt x="288" y="19"/>
                    <a:pt x="286" y="30"/>
                  </a:cubicBezTo>
                  <a:cubicBezTo>
                    <a:pt x="284" y="40"/>
                    <a:pt x="279" y="45"/>
                    <a:pt x="269" y="47"/>
                  </a:cubicBezTo>
                  <a:cubicBezTo>
                    <a:pt x="262" y="48"/>
                    <a:pt x="262" y="48"/>
                    <a:pt x="260" y="58"/>
                  </a:cubicBezTo>
                  <a:cubicBezTo>
                    <a:pt x="260" y="59"/>
                    <a:pt x="260" y="59"/>
                    <a:pt x="260" y="59"/>
                  </a:cubicBezTo>
                  <a:cubicBezTo>
                    <a:pt x="257" y="71"/>
                    <a:pt x="249" y="77"/>
                    <a:pt x="241" y="82"/>
                  </a:cubicBezTo>
                  <a:cubicBezTo>
                    <a:pt x="232" y="87"/>
                    <a:pt x="221" y="81"/>
                    <a:pt x="219" y="78"/>
                  </a:cubicBezTo>
                  <a:cubicBezTo>
                    <a:pt x="219" y="78"/>
                    <a:pt x="219" y="78"/>
                    <a:pt x="219" y="78"/>
                  </a:cubicBezTo>
                  <a:cubicBezTo>
                    <a:pt x="218" y="77"/>
                    <a:pt x="210" y="75"/>
                    <a:pt x="208" y="75"/>
                  </a:cubicBezTo>
                  <a:cubicBezTo>
                    <a:pt x="208" y="76"/>
                    <a:pt x="208" y="76"/>
                    <a:pt x="208" y="76"/>
                  </a:cubicBezTo>
                  <a:cubicBezTo>
                    <a:pt x="211" y="82"/>
                    <a:pt x="212" y="90"/>
                    <a:pt x="208" y="95"/>
                  </a:cubicBezTo>
                  <a:cubicBezTo>
                    <a:pt x="206" y="98"/>
                    <a:pt x="202" y="99"/>
                    <a:pt x="198" y="98"/>
                  </a:cubicBezTo>
                  <a:cubicBezTo>
                    <a:pt x="197" y="98"/>
                    <a:pt x="196" y="98"/>
                    <a:pt x="194" y="97"/>
                  </a:cubicBezTo>
                  <a:cubicBezTo>
                    <a:pt x="190" y="96"/>
                    <a:pt x="183" y="95"/>
                    <a:pt x="182" y="96"/>
                  </a:cubicBezTo>
                  <a:cubicBezTo>
                    <a:pt x="182" y="96"/>
                    <a:pt x="182" y="97"/>
                    <a:pt x="182" y="98"/>
                  </a:cubicBezTo>
                  <a:cubicBezTo>
                    <a:pt x="182" y="104"/>
                    <a:pt x="173" y="111"/>
                    <a:pt x="163" y="118"/>
                  </a:cubicBezTo>
                  <a:cubicBezTo>
                    <a:pt x="158" y="121"/>
                    <a:pt x="154" y="125"/>
                    <a:pt x="151" y="128"/>
                  </a:cubicBezTo>
                  <a:cubicBezTo>
                    <a:pt x="147" y="132"/>
                    <a:pt x="147" y="132"/>
                    <a:pt x="147" y="132"/>
                  </a:cubicBezTo>
                  <a:cubicBezTo>
                    <a:pt x="139" y="140"/>
                    <a:pt x="130" y="149"/>
                    <a:pt x="118" y="151"/>
                  </a:cubicBezTo>
                  <a:cubicBezTo>
                    <a:pt x="105" y="153"/>
                    <a:pt x="96" y="161"/>
                    <a:pt x="89" y="177"/>
                  </a:cubicBezTo>
                  <a:cubicBezTo>
                    <a:pt x="87" y="182"/>
                    <a:pt x="85" y="187"/>
                    <a:pt x="83" y="192"/>
                  </a:cubicBezTo>
                  <a:cubicBezTo>
                    <a:pt x="78" y="205"/>
                    <a:pt x="76" y="212"/>
                    <a:pt x="71" y="212"/>
                  </a:cubicBezTo>
                  <a:cubicBezTo>
                    <a:pt x="68" y="212"/>
                    <a:pt x="66" y="208"/>
                    <a:pt x="65" y="206"/>
                  </a:cubicBezTo>
                  <a:cubicBezTo>
                    <a:pt x="64" y="203"/>
                    <a:pt x="63" y="200"/>
                    <a:pt x="62" y="197"/>
                  </a:cubicBezTo>
                  <a:cubicBezTo>
                    <a:pt x="58" y="188"/>
                    <a:pt x="57" y="185"/>
                    <a:pt x="54" y="185"/>
                  </a:cubicBezTo>
                  <a:cubicBezTo>
                    <a:pt x="44" y="185"/>
                    <a:pt x="43" y="177"/>
                    <a:pt x="43" y="169"/>
                  </a:cubicBezTo>
                  <a:cubicBezTo>
                    <a:pt x="43" y="169"/>
                    <a:pt x="43" y="169"/>
                    <a:pt x="43" y="168"/>
                  </a:cubicBezTo>
                  <a:cubicBezTo>
                    <a:pt x="42" y="168"/>
                    <a:pt x="41" y="169"/>
                    <a:pt x="40" y="169"/>
                  </a:cubicBezTo>
                  <a:cubicBezTo>
                    <a:pt x="37" y="170"/>
                    <a:pt x="29" y="172"/>
                    <a:pt x="25" y="163"/>
                  </a:cubicBezTo>
                  <a:cubicBezTo>
                    <a:pt x="23" y="158"/>
                    <a:pt x="21" y="155"/>
                    <a:pt x="19" y="155"/>
                  </a:cubicBezTo>
                  <a:cubicBezTo>
                    <a:pt x="17" y="155"/>
                    <a:pt x="15" y="157"/>
                    <a:pt x="13" y="160"/>
                  </a:cubicBezTo>
                  <a:cubicBezTo>
                    <a:pt x="12" y="163"/>
                    <a:pt x="10" y="165"/>
                    <a:pt x="9" y="166"/>
                  </a:cubicBezTo>
                  <a:cubicBezTo>
                    <a:pt x="6" y="171"/>
                    <a:pt x="6" y="171"/>
                    <a:pt x="9" y="176"/>
                  </a:cubicBezTo>
                  <a:cubicBezTo>
                    <a:pt x="15" y="184"/>
                    <a:pt x="15" y="187"/>
                    <a:pt x="15" y="193"/>
                  </a:cubicBezTo>
                  <a:cubicBezTo>
                    <a:pt x="15" y="194"/>
                    <a:pt x="15" y="196"/>
                    <a:pt x="15" y="197"/>
                  </a:cubicBezTo>
                  <a:cubicBezTo>
                    <a:pt x="16" y="207"/>
                    <a:pt x="19" y="220"/>
                    <a:pt x="25" y="227"/>
                  </a:cubicBezTo>
                  <a:cubicBezTo>
                    <a:pt x="28" y="229"/>
                    <a:pt x="29" y="233"/>
                    <a:pt x="30" y="237"/>
                  </a:cubicBezTo>
                  <a:cubicBezTo>
                    <a:pt x="30" y="239"/>
                    <a:pt x="30" y="240"/>
                    <a:pt x="30" y="241"/>
                  </a:cubicBezTo>
                  <a:cubicBezTo>
                    <a:pt x="30" y="247"/>
                    <a:pt x="29" y="252"/>
                    <a:pt x="26" y="257"/>
                  </a:cubicBezTo>
                  <a:cubicBezTo>
                    <a:pt x="27" y="257"/>
                    <a:pt x="27" y="257"/>
                    <a:pt x="27" y="257"/>
                  </a:cubicBezTo>
                  <a:cubicBezTo>
                    <a:pt x="25" y="260"/>
                    <a:pt x="25" y="260"/>
                    <a:pt x="25" y="260"/>
                  </a:cubicBezTo>
                  <a:cubicBezTo>
                    <a:pt x="25" y="260"/>
                    <a:pt x="25" y="260"/>
                    <a:pt x="25" y="260"/>
                  </a:cubicBezTo>
                  <a:cubicBezTo>
                    <a:pt x="24" y="262"/>
                    <a:pt x="24" y="262"/>
                    <a:pt x="24" y="262"/>
                  </a:cubicBezTo>
                  <a:cubicBezTo>
                    <a:pt x="24" y="262"/>
                    <a:pt x="24" y="262"/>
                    <a:pt x="24" y="262"/>
                  </a:cubicBezTo>
                  <a:cubicBezTo>
                    <a:pt x="22" y="264"/>
                    <a:pt x="20" y="267"/>
                    <a:pt x="18" y="269"/>
                  </a:cubicBezTo>
                  <a:cubicBezTo>
                    <a:pt x="15" y="271"/>
                    <a:pt x="13" y="272"/>
                    <a:pt x="11" y="274"/>
                  </a:cubicBezTo>
                  <a:cubicBezTo>
                    <a:pt x="3" y="280"/>
                    <a:pt x="1" y="282"/>
                    <a:pt x="1" y="290"/>
                  </a:cubicBezTo>
                  <a:cubicBezTo>
                    <a:pt x="0" y="294"/>
                    <a:pt x="0" y="294"/>
                    <a:pt x="0" y="294"/>
                  </a:cubicBezTo>
                  <a:cubicBezTo>
                    <a:pt x="0" y="304"/>
                    <a:pt x="0" y="308"/>
                    <a:pt x="9" y="310"/>
                  </a:cubicBezTo>
                  <a:cubicBezTo>
                    <a:pt x="22" y="314"/>
                    <a:pt x="24" y="315"/>
                    <a:pt x="28" y="320"/>
                  </a:cubicBezTo>
                  <a:cubicBezTo>
                    <a:pt x="29" y="320"/>
                    <a:pt x="29" y="320"/>
                    <a:pt x="29" y="320"/>
                  </a:cubicBezTo>
                  <a:cubicBezTo>
                    <a:pt x="30" y="322"/>
                    <a:pt x="32" y="323"/>
                    <a:pt x="33" y="323"/>
                  </a:cubicBezTo>
                  <a:cubicBezTo>
                    <a:pt x="35" y="323"/>
                    <a:pt x="37" y="322"/>
                    <a:pt x="39" y="320"/>
                  </a:cubicBezTo>
                  <a:cubicBezTo>
                    <a:pt x="43" y="316"/>
                    <a:pt x="48" y="315"/>
                    <a:pt x="52" y="316"/>
                  </a:cubicBezTo>
                  <a:cubicBezTo>
                    <a:pt x="54" y="318"/>
                    <a:pt x="58" y="321"/>
                    <a:pt x="58" y="330"/>
                  </a:cubicBezTo>
                  <a:cubicBezTo>
                    <a:pt x="58" y="342"/>
                    <a:pt x="62" y="345"/>
                    <a:pt x="64" y="345"/>
                  </a:cubicBezTo>
                  <a:cubicBezTo>
                    <a:pt x="69" y="345"/>
                    <a:pt x="77" y="353"/>
                    <a:pt x="82" y="364"/>
                  </a:cubicBezTo>
                  <a:cubicBezTo>
                    <a:pt x="87" y="361"/>
                    <a:pt x="92" y="358"/>
                    <a:pt x="95" y="356"/>
                  </a:cubicBezTo>
                  <a:cubicBezTo>
                    <a:pt x="110" y="349"/>
                    <a:pt x="120" y="340"/>
                    <a:pt x="123" y="328"/>
                  </a:cubicBezTo>
                  <a:cubicBezTo>
                    <a:pt x="127" y="316"/>
                    <a:pt x="137" y="292"/>
                    <a:pt x="148" y="278"/>
                  </a:cubicBezTo>
                  <a:cubicBezTo>
                    <a:pt x="158" y="264"/>
                    <a:pt x="168" y="261"/>
                    <a:pt x="175" y="265"/>
                  </a:cubicBezTo>
                  <a:cubicBezTo>
                    <a:pt x="182" y="268"/>
                    <a:pt x="190" y="270"/>
                    <a:pt x="194" y="265"/>
                  </a:cubicBezTo>
                  <a:cubicBezTo>
                    <a:pt x="198" y="259"/>
                    <a:pt x="201" y="259"/>
                    <a:pt x="203" y="263"/>
                  </a:cubicBezTo>
                  <a:cubicBezTo>
                    <a:pt x="205" y="267"/>
                    <a:pt x="217" y="268"/>
                    <a:pt x="226" y="274"/>
                  </a:cubicBezTo>
                  <a:cubicBezTo>
                    <a:pt x="236" y="281"/>
                    <a:pt x="239" y="293"/>
                    <a:pt x="234" y="311"/>
                  </a:cubicBezTo>
                  <a:cubicBezTo>
                    <a:pt x="228" y="329"/>
                    <a:pt x="210" y="351"/>
                    <a:pt x="205" y="354"/>
                  </a:cubicBezTo>
                  <a:cubicBezTo>
                    <a:pt x="199" y="358"/>
                    <a:pt x="197" y="360"/>
                    <a:pt x="197" y="369"/>
                  </a:cubicBezTo>
                  <a:cubicBezTo>
                    <a:pt x="198" y="377"/>
                    <a:pt x="199" y="381"/>
                    <a:pt x="193" y="381"/>
                  </a:cubicBezTo>
                  <a:cubicBezTo>
                    <a:pt x="187" y="380"/>
                    <a:pt x="183" y="384"/>
                    <a:pt x="185" y="390"/>
                  </a:cubicBezTo>
                  <a:cubicBezTo>
                    <a:pt x="223" y="396"/>
                    <a:pt x="216" y="430"/>
                    <a:pt x="209" y="431"/>
                  </a:cubicBezTo>
                  <a:cubicBezTo>
                    <a:pt x="202" y="432"/>
                    <a:pt x="199" y="431"/>
                    <a:pt x="197" y="437"/>
                  </a:cubicBezTo>
                  <a:cubicBezTo>
                    <a:pt x="196" y="442"/>
                    <a:pt x="193" y="444"/>
                    <a:pt x="188" y="445"/>
                  </a:cubicBezTo>
                  <a:cubicBezTo>
                    <a:pt x="182" y="445"/>
                    <a:pt x="188" y="451"/>
                    <a:pt x="188" y="458"/>
                  </a:cubicBezTo>
                  <a:cubicBezTo>
                    <a:pt x="188" y="465"/>
                    <a:pt x="196" y="467"/>
                    <a:pt x="198" y="462"/>
                  </a:cubicBezTo>
                  <a:cubicBezTo>
                    <a:pt x="200" y="457"/>
                    <a:pt x="213" y="456"/>
                    <a:pt x="215" y="448"/>
                  </a:cubicBezTo>
                  <a:cubicBezTo>
                    <a:pt x="217" y="439"/>
                    <a:pt x="232" y="445"/>
                    <a:pt x="237" y="436"/>
                  </a:cubicBezTo>
                  <a:cubicBezTo>
                    <a:pt x="242" y="428"/>
                    <a:pt x="248" y="433"/>
                    <a:pt x="252" y="420"/>
                  </a:cubicBezTo>
                  <a:cubicBezTo>
                    <a:pt x="254" y="390"/>
                    <a:pt x="284" y="364"/>
                    <a:pt x="318" y="352"/>
                  </a:cubicBezTo>
                  <a:cubicBezTo>
                    <a:pt x="318" y="352"/>
                    <a:pt x="315" y="341"/>
                    <a:pt x="322" y="340"/>
                  </a:cubicBezTo>
                  <a:cubicBezTo>
                    <a:pt x="329" y="339"/>
                    <a:pt x="340" y="337"/>
                    <a:pt x="343" y="332"/>
                  </a:cubicBezTo>
                  <a:cubicBezTo>
                    <a:pt x="346" y="326"/>
                    <a:pt x="352" y="329"/>
                    <a:pt x="363" y="328"/>
                  </a:cubicBezTo>
                  <a:cubicBezTo>
                    <a:pt x="374" y="326"/>
                    <a:pt x="381" y="332"/>
                    <a:pt x="388" y="306"/>
                  </a:cubicBezTo>
                  <a:cubicBezTo>
                    <a:pt x="395" y="280"/>
                    <a:pt x="424" y="242"/>
                    <a:pt x="440" y="232"/>
                  </a:cubicBezTo>
                  <a:cubicBezTo>
                    <a:pt x="446" y="229"/>
                    <a:pt x="453" y="223"/>
                    <a:pt x="460" y="216"/>
                  </a:cubicBezTo>
                  <a:cubicBezTo>
                    <a:pt x="458" y="217"/>
                    <a:pt x="458" y="217"/>
                    <a:pt x="458" y="217"/>
                  </a:cubicBezTo>
                  <a:cubicBezTo>
                    <a:pt x="456" y="211"/>
                    <a:pt x="454" y="202"/>
                    <a:pt x="458" y="197"/>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2" name="Freeform 31">
              <a:extLst>
                <a:ext uri="{FF2B5EF4-FFF2-40B4-BE49-F238E27FC236}">
                  <a16:creationId xmlns:a16="http://schemas.microsoft.com/office/drawing/2014/main" id="{A30D8710-3EED-1440-B703-A2D647C0854C}"/>
                </a:ext>
              </a:extLst>
            </p:cNvPr>
            <p:cNvSpPr>
              <a:spLocks/>
            </p:cNvSpPr>
            <p:nvPr/>
          </p:nvSpPr>
          <p:spPr bwMode="auto">
            <a:xfrm>
              <a:off x="5991163" y="566510"/>
              <a:ext cx="1579585" cy="1450749"/>
            </a:xfrm>
            <a:custGeom>
              <a:avLst/>
              <a:gdLst>
                <a:gd name="T0" fmla="*/ 829 w 921"/>
                <a:gd name="T1" fmla="*/ 359 h 846"/>
                <a:gd name="T2" fmla="*/ 726 w 921"/>
                <a:gd name="T3" fmla="*/ 427 h 846"/>
                <a:gd name="T4" fmla="*/ 662 w 921"/>
                <a:gd name="T5" fmla="*/ 399 h 846"/>
                <a:gd name="T6" fmla="*/ 620 w 921"/>
                <a:gd name="T7" fmla="*/ 341 h 846"/>
                <a:gd name="T8" fmla="*/ 512 w 921"/>
                <a:gd name="T9" fmla="*/ 307 h 846"/>
                <a:gd name="T10" fmla="*/ 417 w 921"/>
                <a:gd name="T11" fmla="*/ 262 h 846"/>
                <a:gd name="T12" fmla="*/ 314 w 921"/>
                <a:gd name="T13" fmla="*/ 110 h 846"/>
                <a:gd name="T14" fmla="*/ 147 w 921"/>
                <a:gd name="T15" fmla="*/ 17 h 846"/>
                <a:gd name="T16" fmla="*/ 3 w 921"/>
                <a:gd name="T17" fmla="*/ 49 h 846"/>
                <a:gd name="T18" fmla="*/ 3 w 921"/>
                <a:gd name="T19" fmla="*/ 118 h 846"/>
                <a:gd name="T20" fmla="*/ 6 w 921"/>
                <a:gd name="T21" fmla="*/ 129 h 846"/>
                <a:gd name="T22" fmla="*/ 48 w 921"/>
                <a:gd name="T23" fmla="*/ 144 h 846"/>
                <a:gd name="T24" fmla="*/ 81 w 921"/>
                <a:gd name="T25" fmla="*/ 137 h 846"/>
                <a:gd name="T26" fmla="*/ 92 w 921"/>
                <a:gd name="T27" fmla="*/ 154 h 846"/>
                <a:gd name="T28" fmla="*/ 126 w 921"/>
                <a:gd name="T29" fmla="*/ 220 h 846"/>
                <a:gd name="T30" fmla="*/ 156 w 921"/>
                <a:gd name="T31" fmla="*/ 220 h 846"/>
                <a:gd name="T32" fmla="*/ 170 w 921"/>
                <a:gd name="T33" fmla="*/ 222 h 846"/>
                <a:gd name="T34" fmla="*/ 213 w 921"/>
                <a:gd name="T35" fmla="*/ 206 h 846"/>
                <a:gd name="T36" fmla="*/ 237 w 921"/>
                <a:gd name="T37" fmla="*/ 181 h 846"/>
                <a:gd name="T38" fmla="*/ 284 w 921"/>
                <a:gd name="T39" fmla="*/ 189 h 846"/>
                <a:gd name="T40" fmla="*/ 313 w 921"/>
                <a:gd name="T41" fmla="*/ 215 h 846"/>
                <a:gd name="T42" fmla="*/ 305 w 921"/>
                <a:gd name="T43" fmla="*/ 270 h 846"/>
                <a:gd name="T44" fmla="*/ 290 w 921"/>
                <a:gd name="T45" fmla="*/ 314 h 846"/>
                <a:gd name="T46" fmla="*/ 298 w 921"/>
                <a:gd name="T47" fmla="*/ 363 h 846"/>
                <a:gd name="T48" fmla="*/ 283 w 921"/>
                <a:gd name="T49" fmla="*/ 416 h 846"/>
                <a:gd name="T50" fmla="*/ 279 w 921"/>
                <a:gd name="T51" fmla="*/ 448 h 846"/>
                <a:gd name="T52" fmla="*/ 283 w 921"/>
                <a:gd name="T53" fmla="*/ 520 h 846"/>
                <a:gd name="T54" fmla="*/ 256 w 921"/>
                <a:gd name="T55" fmla="*/ 470 h 846"/>
                <a:gd name="T56" fmla="*/ 210 w 921"/>
                <a:gd name="T57" fmla="*/ 542 h 846"/>
                <a:gd name="T58" fmla="*/ 174 w 921"/>
                <a:gd name="T59" fmla="*/ 580 h 846"/>
                <a:gd name="T60" fmla="*/ 187 w 921"/>
                <a:gd name="T61" fmla="*/ 617 h 846"/>
                <a:gd name="T62" fmla="*/ 231 w 921"/>
                <a:gd name="T63" fmla="*/ 635 h 846"/>
                <a:gd name="T64" fmla="*/ 256 w 921"/>
                <a:gd name="T65" fmla="*/ 637 h 846"/>
                <a:gd name="T66" fmla="*/ 231 w 921"/>
                <a:gd name="T67" fmla="*/ 688 h 846"/>
                <a:gd name="T68" fmla="*/ 288 w 921"/>
                <a:gd name="T69" fmla="*/ 680 h 846"/>
                <a:gd name="T70" fmla="*/ 307 w 921"/>
                <a:gd name="T71" fmla="*/ 729 h 846"/>
                <a:gd name="T72" fmla="*/ 349 w 921"/>
                <a:gd name="T73" fmla="*/ 740 h 846"/>
                <a:gd name="T74" fmla="*/ 365 w 921"/>
                <a:gd name="T75" fmla="*/ 734 h 846"/>
                <a:gd name="T76" fmla="*/ 416 w 921"/>
                <a:gd name="T77" fmla="*/ 721 h 846"/>
                <a:gd name="T78" fmla="*/ 465 w 921"/>
                <a:gd name="T79" fmla="*/ 734 h 846"/>
                <a:gd name="T80" fmla="*/ 508 w 921"/>
                <a:gd name="T81" fmla="*/ 744 h 846"/>
                <a:gd name="T82" fmla="*/ 514 w 921"/>
                <a:gd name="T83" fmla="*/ 773 h 846"/>
                <a:gd name="T84" fmla="*/ 552 w 921"/>
                <a:gd name="T85" fmla="*/ 785 h 846"/>
                <a:gd name="T86" fmla="*/ 569 w 921"/>
                <a:gd name="T87" fmla="*/ 813 h 846"/>
                <a:gd name="T88" fmla="*/ 597 w 921"/>
                <a:gd name="T89" fmla="*/ 773 h 846"/>
                <a:gd name="T90" fmla="*/ 627 w 921"/>
                <a:gd name="T91" fmla="*/ 808 h 846"/>
                <a:gd name="T92" fmla="*/ 665 w 921"/>
                <a:gd name="T93" fmla="*/ 846 h 846"/>
                <a:gd name="T94" fmla="*/ 676 w 921"/>
                <a:gd name="T95" fmla="*/ 827 h 846"/>
                <a:gd name="T96" fmla="*/ 708 w 921"/>
                <a:gd name="T97" fmla="*/ 796 h 846"/>
                <a:gd name="T98" fmla="*/ 731 w 921"/>
                <a:gd name="T99" fmla="*/ 798 h 846"/>
                <a:gd name="T100" fmla="*/ 744 w 921"/>
                <a:gd name="T101" fmla="*/ 772 h 846"/>
                <a:gd name="T102" fmla="*/ 758 w 921"/>
                <a:gd name="T103" fmla="*/ 808 h 846"/>
                <a:gd name="T104" fmla="*/ 791 w 921"/>
                <a:gd name="T105" fmla="*/ 818 h 846"/>
                <a:gd name="T106" fmla="*/ 801 w 921"/>
                <a:gd name="T107" fmla="*/ 769 h 846"/>
                <a:gd name="T108" fmla="*/ 796 w 921"/>
                <a:gd name="T109" fmla="*/ 663 h 846"/>
                <a:gd name="T110" fmla="*/ 870 w 921"/>
                <a:gd name="T111" fmla="*/ 640 h 846"/>
                <a:gd name="T112" fmla="*/ 894 w 921"/>
                <a:gd name="T113" fmla="*/ 552 h 846"/>
                <a:gd name="T114" fmla="*/ 899 w 921"/>
                <a:gd name="T115" fmla="*/ 476 h 846"/>
                <a:gd name="T116" fmla="*/ 912 w 921"/>
                <a:gd name="T117" fmla="*/ 382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1" h="846">
                  <a:moveTo>
                    <a:pt x="901" y="351"/>
                  </a:moveTo>
                  <a:cubicBezTo>
                    <a:pt x="891" y="344"/>
                    <a:pt x="896" y="335"/>
                    <a:pt x="896" y="318"/>
                  </a:cubicBezTo>
                  <a:cubicBezTo>
                    <a:pt x="895" y="300"/>
                    <a:pt x="840" y="329"/>
                    <a:pt x="829" y="359"/>
                  </a:cubicBezTo>
                  <a:cubicBezTo>
                    <a:pt x="796" y="358"/>
                    <a:pt x="782" y="390"/>
                    <a:pt x="782" y="398"/>
                  </a:cubicBezTo>
                  <a:cubicBezTo>
                    <a:pt x="782" y="406"/>
                    <a:pt x="783" y="409"/>
                    <a:pt x="774" y="410"/>
                  </a:cubicBezTo>
                  <a:cubicBezTo>
                    <a:pt x="755" y="410"/>
                    <a:pt x="738" y="427"/>
                    <a:pt x="726" y="427"/>
                  </a:cubicBezTo>
                  <a:cubicBezTo>
                    <a:pt x="713" y="427"/>
                    <a:pt x="706" y="428"/>
                    <a:pt x="696" y="437"/>
                  </a:cubicBezTo>
                  <a:cubicBezTo>
                    <a:pt x="685" y="447"/>
                    <a:pt x="682" y="435"/>
                    <a:pt x="674" y="425"/>
                  </a:cubicBezTo>
                  <a:cubicBezTo>
                    <a:pt x="666" y="415"/>
                    <a:pt x="657" y="413"/>
                    <a:pt x="662" y="399"/>
                  </a:cubicBezTo>
                  <a:cubicBezTo>
                    <a:pt x="667" y="384"/>
                    <a:pt x="655" y="372"/>
                    <a:pt x="644" y="367"/>
                  </a:cubicBezTo>
                  <a:cubicBezTo>
                    <a:pt x="632" y="362"/>
                    <a:pt x="634" y="353"/>
                    <a:pt x="640" y="342"/>
                  </a:cubicBezTo>
                  <a:cubicBezTo>
                    <a:pt x="646" y="332"/>
                    <a:pt x="635" y="331"/>
                    <a:pt x="620" y="341"/>
                  </a:cubicBezTo>
                  <a:cubicBezTo>
                    <a:pt x="605" y="351"/>
                    <a:pt x="584" y="337"/>
                    <a:pt x="570" y="323"/>
                  </a:cubicBezTo>
                  <a:cubicBezTo>
                    <a:pt x="557" y="309"/>
                    <a:pt x="554" y="306"/>
                    <a:pt x="543" y="314"/>
                  </a:cubicBezTo>
                  <a:cubicBezTo>
                    <a:pt x="532" y="321"/>
                    <a:pt x="525" y="319"/>
                    <a:pt x="512" y="307"/>
                  </a:cubicBezTo>
                  <a:cubicBezTo>
                    <a:pt x="499" y="296"/>
                    <a:pt x="492" y="304"/>
                    <a:pt x="487" y="309"/>
                  </a:cubicBezTo>
                  <a:cubicBezTo>
                    <a:pt x="481" y="314"/>
                    <a:pt x="477" y="322"/>
                    <a:pt x="457" y="320"/>
                  </a:cubicBezTo>
                  <a:cubicBezTo>
                    <a:pt x="437" y="319"/>
                    <a:pt x="413" y="289"/>
                    <a:pt x="417" y="262"/>
                  </a:cubicBezTo>
                  <a:cubicBezTo>
                    <a:pt x="400" y="263"/>
                    <a:pt x="400" y="255"/>
                    <a:pt x="400" y="240"/>
                  </a:cubicBezTo>
                  <a:cubicBezTo>
                    <a:pt x="400" y="226"/>
                    <a:pt x="357" y="205"/>
                    <a:pt x="356" y="173"/>
                  </a:cubicBezTo>
                  <a:cubicBezTo>
                    <a:pt x="354" y="157"/>
                    <a:pt x="315" y="122"/>
                    <a:pt x="314" y="110"/>
                  </a:cubicBezTo>
                  <a:cubicBezTo>
                    <a:pt x="313" y="98"/>
                    <a:pt x="300" y="87"/>
                    <a:pt x="274" y="54"/>
                  </a:cubicBezTo>
                  <a:cubicBezTo>
                    <a:pt x="248" y="21"/>
                    <a:pt x="214" y="16"/>
                    <a:pt x="203" y="25"/>
                  </a:cubicBezTo>
                  <a:cubicBezTo>
                    <a:pt x="193" y="33"/>
                    <a:pt x="168" y="33"/>
                    <a:pt x="147" y="17"/>
                  </a:cubicBezTo>
                  <a:cubicBezTo>
                    <a:pt x="125" y="0"/>
                    <a:pt x="97" y="10"/>
                    <a:pt x="91" y="14"/>
                  </a:cubicBezTo>
                  <a:cubicBezTo>
                    <a:pt x="85" y="17"/>
                    <a:pt x="72" y="28"/>
                    <a:pt x="50" y="28"/>
                  </a:cubicBezTo>
                  <a:cubicBezTo>
                    <a:pt x="37" y="28"/>
                    <a:pt x="19" y="40"/>
                    <a:pt x="3" y="49"/>
                  </a:cubicBezTo>
                  <a:cubicBezTo>
                    <a:pt x="22" y="65"/>
                    <a:pt x="28" y="79"/>
                    <a:pt x="22" y="90"/>
                  </a:cubicBezTo>
                  <a:cubicBezTo>
                    <a:pt x="17" y="98"/>
                    <a:pt x="13" y="104"/>
                    <a:pt x="9" y="109"/>
                  </a:cubicBezTo>
                  <a:cubicBezTo>
                    <a:pt x="5" y="113"/>
                    <a:pt x="3" y="116"/>
                    <a:pt x="3" y="118"/>
                  </a:cubicBezTo>
                  <a:cubicBezTo>
                    <a:pt x="3" y="120"/>
                    <a:pt x="2" y="122"/>
                    <a:pt x="1" y="124"/>
                  </a:cubicBezTo>
                  <a:cubicBezTo>
                    <a:pt x="1" y="125"/>
                    <a:pt x="0" y="127"/>
                    <a:pt x="1" y="128"/>
                  </a:cubicBezTo>
                  <a:cubicBezTo>
                    <a:pt x="1" y="128"/>
                    <a:pt x="2" y="129"/>
                    <a:pt x="6" y="129"/>
                  </a:cubicBezTo>
                  <a:cubicBezTo>
                    <a:pt x="20" y="128"/>
                    <a:pt x="27" y="133"/>
                    <a:pt x="35" y="142"/>
                  </a:cubicBezTo>
                  <a:cubicBezTo>
                    <a:pt x="40" y="147"/>
                    <a:pt x="45" y="150"/>
                    <a:pt x="46" y="149"/>
                  </a:cubicBezTo>
                  <a:cubicBezTo>
                    <a:pt x="47" y="149"/>
                    <a:pt x="48" y="147"/>
                    <a:pt x="48" y="144"/>
                  </a:cubicBezTo>
                  <a:cubicBezTo>
                    <a:pt x="49" y="131"/>
                    <a:pt x="56" y="125"/>
                    <a:pt x="63" y="125"/>
                  </a:cubicBezTo>
                  <a:cubicBezTo>
                    <a:pt x="67" y="125"/>
                    <a:pt x="70" y="128"/>
                    <a:pt x="73" y="131"/>
                  </a:cubicBezTo>
                  <a:cubicBezTo>
                    <a:pt x="75" y="134"/>
                    <a:pt x="78" y="137"/>
                    <a:pt x="81" y="137"/>
                  </a:cubicBezTo>
                  <a:cubicBezTo>
                    <a:pt x="87" y="137"/>
                    <a:pt x="96" y="140"/>
                    <a:pt x="97" y="145"/>
                  </a:cubicBezTo>
                  <a:cubicBezTo>
                    <a:pt x="97" y="146"/>
                    <a:pt x="98" y="148"/>
                    <a:pt x="94" y="150"/>
                  </a:cubicBezTo>
                  <a:cubicBezTo>
                    <a:pt x="93" y="151"/>
                    <a:pt x="92" y="152"/>
                    <a:pt x="92" y="154"/>
                  </a:cubicBezTo>
                  <a:cubicBezTo>
                    <a:pt x="92" y="157"/>
                    <a:pt x="94" y="161"/>
                    <a:pt x="97" y="164"/>
                  </a:cubicBezTo>
                  <a:cubicBezTo>
                    <a:pt x="103" y="170"/>
                    <a:pt x="105" y="183"/>
                    <a:pt x="105" y="188"/>
                  </a:cubicBezTo>
                  <a:cubicBezTo>
                    <a:pt x="105" y="193"/>
                    <a:pt x="116" y="218"/>
                    <a:pt x="126" y="220"/>
                  </a:cubicBezTo>
                  <a:cubicBezTo>
                    <a:pt x="139" y="222"/>
                    <a:pt x="145" y="219"/>
                    <a:pt x="148" y="218"/>
                  </a:cubicBezTo>
                  <a:cubicBezTo>
                    <a:pt x="149" y="217"/>
                    <a:pt x="151" y="216"/>
                    <a:pt x="153" y="217"/>
                  </a:cubicBezTo>
                  <a:cubicBezTo>
                    <a:pt x="154" y="217"/>
                    <a:pt x="155" y="219"/>
                    <a:pt x="156" y="220"/>
                  </a:cubicBezTo>
                  <a:cubicBezTo>
                    <a:pt x="157" y="222"/>
                    <a:pt x="161" y="226"/>
                    <a:pt x="165" y="226"/>
                  </a:cubicBezTo>
                  <a:cubicBezTo>
                    <a:pt x="165" y="226"/>
                    <a:pt x="167" y="226"/>
                    <a:pt x="168" y="224"/>
                  </a:cubicBezTo>
                  <a:cubicBezTo>
                    <a:pt x="170" y="222"/>
                    <a:pt x="170" y="222"/>
                    <a:pt x="170" y="222"/>
                  </a:cubicBezTo>
                  <a:cubicBezTo>
                    <a:pt x="176" y="213"/>
                    <a:pt x="179" y="208"/>
                    <a:pt x="193" y="208"/>
                  </a:cubicBezTo>
                  <a:cubicBezTo>
                    <a:pt x="196" y="208"/>
                    <a:pt x="198" y="208"/>
                    <a:pt x="200" y="208"/>
                  </a:cubicBezTo>
                  <a:cubicBezTo>
                    <a:pt x="209" y="209"/>
                    <a:pt x="212" y="209"/>
                    <a:pt x="213" y="206"/>
                  </a:cubicBezTo>
                  <a:cubicBezTo>
                    <a:pt x="214" y="200"/>
                    <a:pt x="226" y="189"/>
                    <a:pt x="234" y="188"/>
                  </a:cubicBezTo>
                  <a:cubicBezTo>
                    <a:pt x="234" y="188"/>
                    <a:pt x="234" y="188"/>
                    <a:pt x="234" y="188"/>
                  </a:cubicBezTo>
                  <a:cubicBezTo>
                    <a:pt x="235" y="188"/>
                    <a:pt x="236" y="183"/>
                    <a:pt x="237" y="181"/>
                  </a:cubicBezTo>
                  <a:cubicBezTo>
                    <a:pt x="239" y="173"/>
                    <a:pt x="242" y="162"/>
                    <a:pt x="253" y="164"/>
                  </a:cubicBezTo>
                  <a:cubicBezTo>
                    <a:pt x="265" y="167"/>
                    <a:pt x="273" y="176"/>
                    <a:pt x="279" y="184"/>
                  </a:cubicBezTo>
                  <a:cubicBezTo>
                    <a:pt x="281" y="186"/>
                    <a:pt x="282" y="187"/>
                    <a:pt x="284" y="189"/>
                  </a:cubicBezTo>
                  <a:cubicBezTo>
                    <a:pt x="291" y="197"/>
                    <a:pt x="298" y="196"/>
                    <a:pt x="304" y="195"/>
                  </a:cubicBezTo>
                  <a:cubicBezTo>
                    <a:pt x="306" y="195"/>
                    <a:pt x="308" y="195"/>
                    <a:pt x="310" y="197"/>
                  </a:cubicBezTo>
                  <a:cubicBezTo>
                    <a:pt x="314" y="201"/>
                    <a:pt x="313" y="212"/>
                    <a:pt x="313" y="215"/>
                  </a:cubicBezTo>
                  <a:cubicBezTo>
                    <a:pt x="312" y="216"/>
                    <a:pt x="312" y="217"/>
                    <a:pt x="312" y="218"/>
                  </a:cubicBezTo>
                  <a:cubicBezTo>
                    <a:pt x="310" y="224"/>
                    <a:pt x="305" y="241"/>
                    <a:pt x="308" y="248"/>
                  </a:cubicBezTo>
                  <a:cubicBezTo>
                    <a:pt x="310" y="252"/>
                    <a:pt x="315" y="265"/>
                    <a:pt x="305" y="270"/>
                  </a:cubicBezTo>
                  <a:cubicBezTo>
                    <a:pt x="298" y="273"/>
                    <a:pt x="295" y="279"/>
                    <a:pt x="295" y="288"/>
                  </a:cubicBezTo>
                  <a:cubicBezTo>
                    <a:pt x="295" y="295"/>
                    <a:pt x="293" y="299"/>
                    <a:pt x="292" y="302"/>
                  </a:cubicBezTo>
                  <a:cubicBezTo>
                    <a:pt x="291" y="306"/>
                    <a:pt x="290" y="309"/>
                    <a:pt x="290" y="314"/>
                  </a:cubicBezTo>
                  <a:cubicBezTo>
                    <a:pt x="290" y="319"/>
                    <a:pt x="291" y="322"/>
                    <a:pt x="292" y="326"/>
                  </a:cubicBezTo>
                  <a:cubicBezTo>
                    <a:pt x="293" y="331"/>
                    <a:pt x="294" y="336"/>
                    <a:pt x="293" y="343"/>
                  </a:cubicBezTo>
                  <a:cubicBezTo>
                    <a:pt x="292" y="354"/>
                    <a:pt x="293" y="356"/>
                    <a:pt x="298" y="363"/>
                  </a:cubicBezTo>
                  <a:cubicBezTo>
                    <a:pt x="304" y="369"/>
                    <a:pt x="308" y="389"/>
                    <a:pt x="304" y="398"/>
                  </a:cubicBezTo>
                  <a:cubicBezTo>
                    <a:pt x="303" y="402"/>
                    <a:pt x="300" y="402"/>
                    <a:pt x="298" y="402"/>
                  </a:cubicBezTo>
                  <a:cubicBezTo>
                    <a:pt x="293" y="402"/>
                    <a:pt x="284" y="404"/>
                    <a:pt x="283" y="416"/>
                  </a:cubicBezTo>
                  <a:cubicBezTo>
                    <a:pt x="283" y="422"/>
                    <a:pt x="282" y="428"/>
                    <a:pt x="281" y="434"/>
                  </a:cubicBezTo>
                  <a:cubicBezTo>
                    <a:pt x="280" y="438"/>
                    <a:pt x="280" y="441"/>
                    <a:pt x="280" y="443"/>
                  </a:cubicBezTo>
                  <a:cubicBezTo>
                    <a:pt x="280" y="444"/>
                    <a:pt x="280" y="446"/>
                    <a:pt x="279" y="448"/>
                  </a:cubicBezTo>
                  <a:cubicBezTo>
                    <a:pt x="278" y="456"/>
                    <a:pt x="277" y="470"/>
                    <a:pt x="281" y="475"/>
                  </a:cubicBezTo>
                  <a:cubicBezTo>
                    <a:pt x="287" y="481"/>
                    <a:pt x="285" y="506"/>
                    <a:pt x="284" y="511"/>
                  </a:cubicBezTo>
                  <a:cubicBezTo>
                    <a:pt x="283" y="520"/>
                    <a:pt x="283" y="520"/>
                    <a:pt x="283" y="520"/>
                  </a:cubicBezTo>
                  <a:cubicBezTo>
                    <a:pt x="279" y="511"/>
                    <a:pt x="279" y="511"/>
                    <a:pt x="279" y="511"/>
                  </a:cubicBezTo>
                  <a:cubicBezTo>
                    <a:pt x="274" y="500"/>
                    <a:pt x="268" y="492"/>
                    <a:pt x="265" y="490"/>
                  </a:cubicBezTo>
                  <a:cubicBezTo>
                    <a:pt x="262" y="487"/>
                    <a:pt x="258" y="478"/>
                    <a:pt x="256" y="470"/>
                  </a:cubicBezTo>
                  <a:cubicBezTo>
                    <a:pt x="252" y="476"/>
                    <a:pt x="248" y="484"/>
                    <a:pt x="244" y="491"/>
                  </a:cubicBezTo>
                  <a:cubicBezTo>
                    <a:pt x="236" y="507"/>
                    <a:pt x="228" y="521"/>
                    <a:pt x="221" y="524"/>
                  </a:cubicBezTo>
                  <a:cubicBezTo>
                    <a:pt x="213" y="527"/>
                    <a:pt x="210" y="537"/>
                    <a:pt x="210" y="542"/>
                  </a:cubicBezTo>
                  <a:cubicBezTo>
                    <a:pt x="210" y="549"/>
                    <a:pt x="197" y="563"/>
                    <a:pt x="191" y="565"/>
                  </a:cubicBezTo>
                  <a:cubicBezTo>
                    <a:pt x="188" y="566"/>
                    <a:pt x="174" y="577"/>
                    <a:pt x="174" y="581"/>
                  </a:cubicBezTo>
                  <a:cubicBezTo>
                    <a:pt x="174" y="581"/>
                    <a:pt x="174" y="581"/>
                    <a:pt x="174" y="580"/>
                  </a:cubicBezTo>
                  <a:cubicBezTo>
                    <a:pt x="175" y="586"/>
                    <a:pt x="170" y="595"/>
                    <a:pt x="168" y="598"/>
                  </a:cubicBezTo>
                  <a:cubicBezTo>
                    <a:pt x="168" y="598"/>
                    <a:pt x="167" y="601"/>
                    <a:pt x="177" y="611"/>
                  </a:cubicBezTo>
                  <a:cubicBezTo>
                    <a:pt x="179" y="613"/>
                    <a:pt x="183" y="615"/>
                    <a:pt x="187" y="617"/>
                  </a:cubicBezTo>
                  <a:cubicBezTo>
                    <a:pt x="193" y="620"/>
                    <a:pt x="199" y="624"/>
                    <a:pt x="204" y="631"/>
                  </a:cubicBezTo>
                  <a:cubicBezTo>
                    <a:pt x="213" y="642"/>
                    <a:pt x="215" y="643"/>
                    <a:pt x="223" y="639"/>
                  </a:cubicBezTo>
                  <a:cubicBezTo>
                    <a:pt x="226" y="637"/>
                    <a:pt x="228" y="636"/>
                    <a:pt x="231" y="635"/>
                  </a:cubicBezTo>
                  <a:cubicBezTo>
                    <a:pt x="238" y="631"/>
                    <a:pt x="244" y="628"/>
                    <a:pt x="245" y="624"/>
                  </a:cubicBezTo>
                  <a:cubicBezTo>
                    <a:pt x="246" y="620"/>
                    <a:pt x="248" y="620"/>
                    <a:pt x="249" y="620"/>
                  </a:cubicBezTo>
                  <a:cubicBezTo>
                    <a:pt x="253" y="621"/>
                    <a:pt x="256" y="633"/>
                    <a:pt x="256" y="637"/>
                  </a:cubicBezTo>
                  <a:cubicBezTo>
                    <a:pt x="255" y="641"/>
                    <a:pt x="252" y="660"/>
                    <a:pt x="223" y="663"/>
                  </a:cubicBezTo>
                  <a:cubicBezTo>
                    <a:pt x="220" y="673"/>
                    <a:pt x="223" y="677"/>
                    <a:pt x="227" y="682"/>
                  </a:cubicBezTo>
                  <a:cubicBezTo>
                    <a:pt x="228" y="684"/>
                    <a:pt x="230" y="686"/>
                    <a:pt x="231" y="688"/>
                  </a:cubicBezTo>
                  <a:cubicBezTo>
                    <a:pt x="243" y="688"/>
                    <a:pt x="254" y="686"/>
                    <a:pt x="257" y="682"/>
                  </a:cubicBezTo>
                  <a:cubicBezTo>
                    <a:pt x="261" y="676"/>
                    <a:pt x="274" y="672"/>
                    <a:pt x="282" y="674"/>
                  </a:cubicBezTo>
                  <a:cubicBezTo>
                    <a:pt x="286" y="675"/>
                    <a:pt x="287" y="678"/>
                    <a:pt x="288" y="680"/>
                  </a:cubicBezTo>
                  <a:cubicBezTo>
                    <a:pt x="289" y="687"/>
                    <a:pt x="294" y="706"/>
                    <a:pt x="297" y="710"/>
                  </a:cubicBezTo>
                  <a:cubicBezTo>
                    <a:pt x="299" y="713"/>
                    <a:pt x="300" y="716"/>
                    <a:pt x="301" y="718"/>
                  </a:cubicBezTo>
                  <a:cubicBezTo>
                    <a:pt x="302" y="722"/>
                    <a:pt x="304" y="727"/>
                    <a:pt x="307" y="729"/>
                  </a:cubicBezTo>
                  <a:cubicBezTo>
                    <a:pt x="313" y="733"/>
                    <a:pt x="320" y="738"/>
                    <a:pt x="323" y="745"/>
                  </a:cubicBezTo>
                  <a:cubicBezTo>
                    <a:pt x="323" y="746"/>
                    <a:pt x="328" y="748"/>
                    <a:pt x="334" y="747"/>
                  </a:cubicBezTo>
                  <a:cubicBezTo>
                    <a:pt x="340" y="747"/>
                    <a:pt x="347" y="745"/>
                    <a:pt x="349" y="740"/>
                  </a:cubicBezTo>
                  <a:cubicBezTo>
                    <a:pt x="352" y="734"/>
                    <a:pt x="353" y="731"/>
                    <a:pt x="356" y="730"/>
                  </a:cubicBezTo>
                  <a:cubicBezTo>
                    <a:pt x="359" y="729"/>
                    <a:pt x="361" y="731"/>
                    <a:pt x="365" y="734"/>
                  </a:cubicBezTo>
                  <a:cubicBezTo>
                    <a:pt x="365" y="734"/>
                    <a:pt x="365" y="734"/>
                    <a:pt x="365" y="734"/>
                  </a:cubicBezTo>
                  <a:cubicBezTo>
                    <a:pt x="372" y="740"/>
                    <a:pt x="377" y="741"/>
                    <a:pt x="386" y="734"/>
                  </a:cubicBezTo>
                  <a:cubicBezTo>
                    <a:pt x="410" y="716"/>
                    <a:pt x="413" y="717"/>
                    <a:pt x="415" y="718"/>
                  </a:cubicBezTo>
                  <a:cubicBezTo>
                    <a:pt x="416" y="719"/>
                    <a:pt x="416" y="720"/>
                    <a:pt x="416" y="721"/>
                  </a:cubicBezTo>
                  <a:cubicBezTo>
                    <a:pt x="416" y="724"/>
                    <a:pt x="415" y="734"/>
                    <a:pt x="420" y="739"/>
                  </a:cubicBezTo>
                  <a:cubicBezTo>
                    <a:pt x="422" y="742"/>
                    <a:pt x="425" y="743"/>
                    <a:pt x="429" y="743"/>
                  </a:cubicBezTo>
                  <a:cubicBezTo>
                    <a:pt x="447" y="744"/>
                    <a:pt x="459" y="741"/>
                    <a:pt x="465" y="734"/>
                  </a:cubicBezTo>
                  <a:cubicBezTo>
                    <a:pt x="472" y="728"/>
                    <a:pt x="478" y="731"/>
                    <a:pt x="483" y="734"/>
                  </a:cubicBezTo>
                  <a:cubicBezTo>
                    <a:pt x="486" y="735"/>
                    <a:pt x="488" y="737"/>
                    <a:pt x="490" y="736"/>
                  </a:cubicBezTo>
                  <a:cubicBezTo>
                    <a:pt x="495" y="734"/>
                    <a:pt x="503" y="739"/>
                    <a:pt x="508" y="744"/>
                  </a:cubicBezTo>
                  <a:cubicBezTo>
                    <a:pt x="512" y="749"/>
                    <a:pt x="513" y="754"/>
                    <a:pt x="511" y="759"/>
                  </a:cubicBezTo>
                  <a:cubicBezTo>
                    <a:pt x="511" y="759"/>
                    <a:pt x="511" y="759"/>
                    <a:pt x="511" y="759"/>
                  </a:cubicBezTo>
                  <a:cubicBezTo>
                    <a:pt x="508" y="767"/>
                    <a:pt x="508" y="767"/>
                    <a:pt x="514" y="773"/>
                  </a:cubicBezTo>
                  <a:cubicBezTo>
                    <a:pt x="518" y="777"/>
                    <a:pt x="520" y="781"/>
                    <a:pt x="521" y="784"/>
                  </a:cubicBezTo>
                  <a:cubicBezTo>
                    <a:pt x="532" y="770"/>
                    <a:pt x="539" y="767"/>
                    <a:pt x="548" y="772"/>
                  </a:cubicBezTo>
                  <a:cubicBezTo>
                    <a:pt x="555" y="776"/>
                    <a:pt x="554" y="781"/>
                    <a:pt x="552" y="785"/>
                  </a:cubicBezTo>
                  <a:cubicBezTo>
                    <a:pt x="551" y="787"/>
                    <a:pt x="551" y="789"/>
                    <a:pt x="550" y="792"/>
                  </a:cubicBezTo>
                  <a:cubicBezTo>
                    <a:pt x="550" y="797"/>
                    <a:pt x="557" y="803"/>
                    <a:pt x="563" y="808"/>
                  </a:cubicBezTo>
                  <a:cubicBezTo>
                    <a:pt x="565" y="810"/>
                    <a:pt x="567" y="811"/>
                    <a:pt x="569" y="813"/>
                  </a:cubicBezTo>
                  <a:cubicBezTo>
                    <a:pt x="573" y="817"/>
                    <a:pt x="581" y="817"/>
                    <a:pt x="586" y="815"/>
                  </a:cubicBezTo>
                  <a:cubicBezTo>
                    <a:pt x="587" y="814"/>
                    <a:pt x="588" y="813"/>
                    <a:pt x="588" y="812"/>
                  </a:cubicBezTo>
                  <a:cubicBezTo>
                    <a:pt x="587" y="805"/>
                    <a:pt x="589" y="779"/>
                    <a:pt x="597" y="773"/>
                  </a:cubicBezTo>
                  <a:cubicBezTo>
                    <a:pt x="601" y="770"/>
                    <a:pt x="605" y="769"/>
                    <a:pt x="608" y="770"/>
                  </a:cubicBezTo>
                  <a:cubicBezTo>
                    <a:pt x="612" y="772"/>
                    <a:pt x="614" y="776"/>
                    <a:pt x="615" y="782"/>
                  </a:cubicBezTo>
                  <a:cubicBezTo>
                    <a:pt x="616" y="790"/>
                    <a:pt x="621" y="801"/>
                    <a:pt x="627" y="808"/>
                  </a:cubicBezTo>
                  <a:cubicBezTo>
                    <a:pt x="629" y="810"/>
                    <a:pt x="632" y="813"/>
                    <a:pt x="635" y="816"/>
                  </a:cubicBezTo>
                  <a:cubicBezTo>
                    <a:pt x="641" y="820"/>
                    <a:pt x="647" y="826"/>
                    <a:pt x="650" y="833"/>
                  </a:cubicBezTo>
                  <a:cubicBezTo>
                    <a:pt x="654" y="840"/>
                    <a:pt x="661" y="846"/>
                    <a:pt x="665" y="846"/>
                  </a:cubicBezTo>
                  <a:cubicBezTo>
                    <a:pt x="666" y="846"/>
                    <a:pt x="667" y="846"/>
                    <a:pt x="668" y="845"/>
                  </a:cubicBezTo>
                  <a:cubicBezTo>
                    <a:pt x="669" y="842"/>
                    <a:pt x="671" y="841"/>
                    <a:pt x="672" y="839"/>
                  </a:cubicBezTo>
                  <a:cubicBezTo>
                    <a:pt x="675" y="836"/>
                    <a:pt x="676" y="834"/>
                    <a:pt x="676" y="827"/>
                  </a:cubicBezTo>
                  <a:cubicBezTo>
                    <a:pt x="675" y="814"/>
                    <a:pt x="677" y="813"/>
                    <a:pt x="690" y="809"/>
                  </a:cubicBezTo>
                  <a:cubicBezTo>
                    <a:pt x="694" y="808"/>
                    <a:pt x="694" y="808"/>
                    <a:pt x="694" y="808"/>
                  </a:cubicBezTo>
                  <a:cubicBezTo>
                    <a:pt x="704" y="805"/>
                    <a:pt x="709" y="803"/>
                    <a:pt x="708" y="796"/>
                  </a:cubicBezTo>
                  <a:cubicBezTo>
                    <a:pt x="708" y="789"/>
                    <a:pt x="713" y="785"/>
                    <a:pt x="717" y="784"/>
                  </a:cubicBezTo>
                  <a:cubicBezTo>
                    <a:pt x="722" y="784"/>
                    <a:pt x="727" y="786"/>
                    <a:pt x="728" y="793"/>
                  </a:cubicBezTo>
                  <a:cubicBezTo>
                    <a:pt x="729" y="796"/>
                    <a:pt x="730" y="798"/>
                    <a:pt x="731" y="798"/>
                  </a:cubicBezTo>
                  <a:cubicBezTo>
                    <a:pt x="732" y="797"/>
                    <a:pt x="733" y="796"/>
                    <a:pt x="733" y="792"/>
                  </a:cubicBezTo>
                  <a:cubicBezTo>
                    <a:pt x="733" y="781"/>
                    <a:pt x="739" y="771"/>
                    <a:pt x="739" y="771"/>
                  </a:cubicBezTo>
                  <a:cubicBezTo>
                    <a:pt x="744" y="772"/>
                    <a:pt x="744" y="772"/>
                    <a:pt x="744" y="772"/>
                  </a:cubicBezTo>
                  <a:cubicBezTo>
                    <a:pt x="744" y="772"/>
                    <a:pt x="742" y="782"/>
                    <a:pt x="747" y="789"/>
                  </a:cubicBezTo>
                  <a:cubicBezTo>
                    <a:pt x="752" y="795"/>
                    <a:pt x="756" y="803"/>
                    <a:pt x="756" y="809"/>
                  </a:cubicBezTo>
                  <a:cubicBezTo>
                    <a:pt x="757" y="808"/>
                    <a:pt x="757" y="808"/>
                    <a:pt x="758" y="808"/>
                  </a:cubicBezTo>
                  <a:cubicBezTo>
                    <a:pt x="764" y="806"/>
                    <a:pt x="775" y="804"/>
                    <a:pt x="780" y="811"/>
                  </a:cubicBezTo>
                  <a:cubicBezTo>
                    <a:pt x="781" y="814"/>
                    <a:pt x="785" y="821"/>
                    <a:pt x="787" y="821"/>
                  </a:cubicBezTo>
                  <a:cubicBezTo>
                    <a:pt x="788" y="821"/>
                    <a:pt x="789" y="821"/>
                    <a:pt x="791" y="818"/>
                  </a:cubicBezTo>
                  <a:cubicBezTo>
                    <a:pt x="795" y="811"/>
                    <a:pt x="808" y="810"/>
                    <a:pt x="819" y="815"/>
                  </a:cubicBezTo>
                  <a:cubicBezTo>
                    <a:pt x="818" y="811"/>
                    <a:pt x="817" y="807"/>
                    <a:pt x="815" y="805"/>
                  </a:cubicBezTo>
                  <a:cubicBezTo>
                    <a:pt x="810" y="799"/>
                    <a:pt x="802" y="796"/>
                    <a:pt x="801" y="769"/>
                  </a:cubicBezTo>
                  <a:cubicBezTo>
                    <a:pt x="800" y="742"/>
                    <a:pt x="786" y="721"/>
                    <a:pt x="771" y="705"/>
                  </a:cubicBezTo>
                  <a:cubicBezTo>
                    <a:pt x="757" y="689"/>
                    <a:pt x="765" y="687"/>
                    <a:pt x="778" y="679"/>
                  </a:cubicBezTo>
                  <a:cubicBezTo>
                    <a:pt x="792" y="671"/>
                    <a:pt x="796" y="667"/>
                    <a:pt x="796" y="663"/>
                  </a:cubicBezTo>
                  <a:cubicBezTo>
                    <a:pt x="796" y="658"/>
                    <a:pt x="797" y="648"/>
                    <a:pt x="802" y="639"/>
                  </a:cubicBezTo>
                  <a:cubicBezTo>
                    <a:pt x="806" y="631"/>
                    <a:pt x="812" y="632"/>
                    <a:pt x="820" y="639"/>
                  </a:cubicBezTo>
                  <a:cubicBezTo>
                    <a:pt x="827" y="647"/>
                    <a:pt x="858" y="639"/>
                    <a:pt x="870" y="640"/>
                  </a:cubicBezTo>
                  <a:cubicBezTo>
                    <a:pt x="882" y="641"/>
                    <a:pt x="887" y="640"/>
                    <a:pt x="887" y="628"/>
                  </a:cubicBezTo>
                  <a:cubicBezTo>
                    <a:pt x="887" y="616"/>
                    <a:pt x="879" y="593"/>
                    <a:pt x="890" y="589"/>
                  </a:cubicBezTo>
                  <a:cubicBezTo>
                    <a:pt x="901" y="585"/>
                    <a:pt x="890" y="556"/>
                    <a:pt x="894" y="552"/>
                  </a:cubicBezTo>
                  <a:cubicBezTo>
                    <a:pt x="899" y="548"/>
                    <a:pt x="897" y="540"/>
                    <a:pt x="897" y="527"/>
                  </a:cubicBezTo>
                  <a:cubicBezTo>
                    <a:pt x="897" y="515"/>
                    <a:pt x="905" y="514"/>
                    <a:pt x="903" y="505"/>
                  </a:cubicBezTo>
                  <a:cubicBezTo>
                    <a:pt x="901" y="497"/>
                    <a:pt x="892" y="486"/>
                    <a:pt x="899" y="476"/>
                  </a:cubicBezTo>
                  <a:cubicBezTo>
                    <a:pt x="906" y="467"/>
                    <a:pt x="894" y="450"/>
                    <a:pt x="896" y="442"/>
                  </a:cubicBezTo>
                  <a:cubicBezTo>
                    <a:pt x="898" y="433"/>
                    <a:pt x="902" y="429"/>
                    <a:pt x="894" y="419"/>
                  </a:cubicBezTo>
                  <a:cubicBezTo>
                    <a:pt x="885" y="409"/>
                    <a:pt x="902" y="393"/>
                    <a:pt x="912" y="382"/>
                  </a:cubicBezTo>
                  <a:cubicBezTo>
                    <a:pt x="921" y="372"/>
                    <a:pt x="912" y="357"/>
                    <a:pt x="901" y="35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3" name="Freeform 32">
              <a:extLst>
                <a:ext uri="{FF2B5EF4-FFF2-40B4-BE49-F238E27FC236}">
                  <a16:creationId xmlns:a16="http://schemas.microsoft.com/office/drawing/2014/main" id="{35F66228-2819-8242-A906-2034085D0BC9}"/>
                </a:ext>
              </a:extLst>
            </p:cNvPr>
            <p:cNvSpPr>
              <a:spLocks/>
            </p:cNvSpPr>
            <p:nvPr/>
          </p:nvSpPr>
          <p:spPr bwMode="auto">
            <a:xfrm>
              <a:off x="6244810" y="1730061"/>
              <a:ext cx="1154157" cy="807910"/>
            </a:xfrm>
            <a:custGeom>
              <a:avLst/>
              <a:gdLst>
                <a:gd name="T0" fmla="*/ 647 w 673"/>
                <a:gd name="T1" fmla="*/ 143 h 471"/>
                <a:gd name="T2" fmla="*/ 611 w 673"/>
                <a:gd name="T3" fmla="*/ 135 h 471"/>
                <a:gd name="T4" fmla="*/ 595 w 673"/>
                <a:gd name="T5" fmla="*/ 114 h 471"/>
                <a:gd name="T6" fmla="*/ 584 w 673"/>
                <a:gd name="T7" fmla="*/ 125 h 471"/>
                <a:gd name="T8" fmla="*/ 565 w 673"/>
                <a:gd name="T9" fmla="*/ 118 h 471"/>
                <a:gd name="T10" fmla="*/ 533 w 673"/>
                <a:gd name="T11" fmla="*/ 149 h 471"/>
                <a:gd name="T12" fmla="*/ 517 w 673"/>
                <a:gd name="T13" fmla="*/ 173 h 471"/>
                <a:gd name="T14" fmla="*/ 475 w 673"/>
                <a:gd name="T15" fmla="*/ 133 h 471"/>
                <a:gd name="T16" fmla="*/ 452 w 673"/>
                <a:gd name="T17" fmla="*/ 99 h 471"/>
                <a:gd name="T18" fmla="*/ 418 w 673"/>
                <a:gd name="T19" fmla="*/ 139 h 471"/>
                <a:gd name="T20" fmla="*/ 399 w 673"/>
                <a:gd name="T21" fmla="*/ 105 h 471"/>
                <a:gd name="T22" fmla="*/ 369 w 673"/>
                <a:gd name="T23" fmla="*/ 120 h 471"/>
                <a:gd name="T24" fmla="*/ 358 w 673"/>
                <a:gd name="T25" fmla="*/ 79 h 471"/>
                <a:gd name="T26" fmla="*/ 343 w 673"/>
                <a:gd name="T27" fmla="*/ 63 h 471"/>
                <a:gd name="T28" fmla="*/ 280 w 673"/>
                <a:gd name="T29" fmla="*/ 70 h 471"/>
                <a:gd name="T30" fmla="*/ 241 w 673"/>
                <a:gd name="T31" fmla="*/ 60 h 471"/>
                <a:gd name="T32" fmla="*/ 209 w 673"/>
                <a:gd name="T33" fmla="*/ 57 h 471"/>
                <a:gd name="T34" fmla="*/ 170 w 673"/>
                <a:gd name="T35" fmla="*/ 69 h 471"/>
                <a:gd name="T36" fmla="*/ 145 w 673"/>
                <a:gd name="T37" fmla="*/ 35 h 471"/>
                <a:gd name="T38" fmla="*/ 113 w 673"/>
                <a:gd name="T39" fmla="*/ 7 h 471"/>
                <a:gd name="T40" fmla="*/ 81 w 673"/>
                <a:gd name="T41" fmla="*/ 32 h 471"/>
                <a:gd name="T42" fmla="*/ 70 w 673"/>
                <a:gd name="T43" fmla="*/ 66 h 471"/>
                <a:gd name="T44" fmla="*/ 49 w 673"/>
                <a:gd name="T45" fmla="*/ 59 h 471"/>
                <a:gd name="T46" fmla="*/ 23 w 673"/>
                <a:gd name="T47" fmla="*/ 60 h 471"/>
                <a:gd name="T48" fmla="*/ 9 w 673"/>
                <a:gd name="T49" fmla="*/ 59 h 471"/>
                <a:gd name="T50" fmla="*/ 4 w 673"/>
                <a:gd name="T51" fmla="*/ 79 h 471"/>
                <a:gd name="T52" fmla="*/ 26 w 673"/>
                <a:gd name="T53" fmla="*/ 87 h 471"/>
                <a:gd name="T54" fmla="*/ 42 w 673"/>
                <a:gd name="T55" fmla="*/ 127 h 471"/>
                <a:gd name="T56" fmla="*/ 43 w 673"/>
                <a:gd name="T57" fmla="*/ 158 h 471"/>
                <a:gd name="T58" fmla="*/ 66 w 673"/>
                <a:gd name="T59" fmla="*/ 197 h 471"/>
                <a:gd name="T60" fmla="*/ 84 w 673"/>
                <a:gd name="T61" fmla="*/ 199 h 471"/>
                <a:gd name="T62" fmla="*/ 123 w 673"/>
                <a:gd name="T63" fmla="*/ 174 h 471"/>
                <a:gd name="T64" fmla="*/ 144 w 673"/>
                <a:gd name="T65" fmla="*/ 211 h 471"/>
                <a:gd name="T66" fmla="*/ 152 w 673"/>
                <a:gd name="T67" fmla="*/ 261 h 471"/>
                <a:gd name="T68" fmla="*/ 173 w 673"/>
                <a:gd name="T69" fmla="*/ 264 h 471"/>
                <a:gd name="T70" fmla="*/ 220 w 673"/>
                <a:gd name="T71" fmla="*/ 273 h 471"/>
                <a:gd name="T72" fmla="*/ 238 w 673"/>
                <a:gd name="T73" fmla="*/ 300 h 471"/>
                <a:gd name="T74" fmla="*/ 266 w 673"/>
                <a:gd name="T75" fmla="*/ 271 h 471"/>
                <a:gd name="T76" fmla="*/ 275 w 673"/>
                <a:gd name="T77" fmla="*/ 308 h 471"/>
                <a:gd name="T78" fmla="*/ 320 w 673"/>
                <a:gd name="T79" fmla="*/ 345 h 471"/>
                <a:gd name="T80" fmla="*/ 329 w 673"/>
                <a:gd name="T81" fmla="*/ 395 h 471"/>
                <a:gd name="T82" fmla="*/ 362 w 673"/>
                <a:gd name="T83" fmla="*/ 423 h 471"/>
                <a:gd name="T84" fmla="*/ 358 w 673"/>
                <a:gd name="T85" fmla="*/ 457 h 471"/>
                <a:gd name="T86" fmla="*/ 411 w 673"/>
                <a:gd name="T87" fmla="*/ 371 h 471"/>
                <a:gd name="T88" fmla="*/ 496 w 673"/>
                <a:gd name="T89" fmla="*/ 374 h 471"/>
                <a:gd name="T90" fmla="*/ 521 w 673"/>
                <a:gd name="T91" fmla="*/ 311 h 471"/>
                <a:gd name="T92" fmla="*/ 589 w 673"/>
                <a:gd name="T93" fmla="*/ 218 h 471"/>
                <a:gd name="T94" fmla="*/ 634 w 673"/>
                <a:gd name="T95" fmla="*/ 224 h 471"/>
                <a:gd name="T96" fmla="*/ 671 w 673"/>
                <a:gd name="T9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3" h="471">
                  <a:moveTo>
                    <a:pt x="671" y="140"/>
                  </a:moveTo>
                  <a:cubicBezTo>
                    <a:pt x="670" y="142"/>
                    <a:pt x="670" y="142"/>
                    <a:pt x="670" y="142"/>
                  </a:cubicBezTo>
                  <a:cubicBezTo>
                    <a:pt x="662" y="138"/>
                    <a:pt x="650" y="138"/>
                    <a:pt x="647" y="143"/>
                  </a:cubicBezTo>
                  <a:cubicBezTo>
                    <a:pt x="644" y="146"/>
                    <a:pt x="642" y="148"/>
                    <a:pt x="639" y="148"/>
                  </a:cubicBezTo>
                  <a:cubicBezTo>
                    <a:pt x="635" y="148"/>
                    <a:pt x="631" y="143"/>
                    <a:pt x="628" y="136"/>
                  </a:cubicBezTo>
                  <a:cubicBezTo>
                    <a:pt x="625" y="131"/>
                    <a:pt x="616" y="134"/>
                    <a:pt x="611" y="135"/>
                  </a:cubicBezTo>
                  <a:cubicBezTo>
                    <a:pt x="607" y="136"/>
                    <a:pt x="605" y="137"/>
                    <a:pt x="603" y="135"/>
                  </a:cubicBezTo>
                  <a:cubicBezTo>
                    <a:pt x="603" y="134"/>
                    <a:pt x="603" y="133"/>
                    <a:pt x="603" y="132"/>
                  </a:cubicBezTo>
                  <a:cubicBezTo>
                    <a:pt x="604" y="130"/>
                    <a:pt x="602" y="122"/>
                    <a:pt x="595" y="114"/>
                  </a:cubicBezTo>
                  <a:cubicBezTo>
                    <a:pt x="593" y="111"/>
                    <a:pt x="592" y="109"/>
                    <a:pt x="592" y="106"/>
                  </a:cubicBezTo>
                  <a:cubicBezTo>
                    <a:pt x="591" y="109"/>
                    <a:pt x="590" y="111"/>
                    <a:pt x="590" y="114"/>
                  </a:cubicBezTo>
                  <a:cubicBezTo>
                    <a:pt x="590" y="121"/>
                    <a:pt x="587" y="124"/>
                    <a:pt x="584" y="125"/>
                  </a:cubicBezTo>
                  <a:cubicBezTo>
                    <a:pt x="580" y="125"/>
                    <a:pt x="576" y="122"/>
                    <a:pt x="575" y="116"/>
                  </a:cubicBezTo>
                  <a:cubicBezTo>
                    <a:pt x="575" y="112"/>
                    <a:pt x="572" y="111"/>
                    <a:pt x="570" y="111"/>
                  </a:cubicBezTo>
                  <a:cubicBezTo>
                    <a:pt x="568" y="111"/>
                    <a:pt x="565" y="113"/>
                    <a:pt x="565" y="118"/>
                  </a:cubicBezTo>
                  <a:cubicBezTo>
                    <a:pt x="566" y="130"/>
                    <a:pt x="557" y="132"/>
                    <a:pt x="547" y="135"/>
                  </a:cubicBezTo>
                  <a:cubicBezTo>
                    <a:pt x="543" y="136"/>
                    <a:pt x="543" y="136"/>
                    <a:pt x="543" y="136"/>
                  </a:cubicBezTo>
                  <a:cubicBezTo>
                    <a:pt x="533" y="139"/>
                    <a:pt x="533" y="139"/>
                    <a:pt x="533" y="149"/>
                  </a:cubicBezTo>
                  <a:cubicBezTo>
                    <a:pt x="533" y="158"/>
                    <a:pt x="531" y="161"/>
                    <a:pt x="528" y="164"/>
                  </a:cubicBezTo>
                  <a:cubicBezTo>
                    <a:pt x="527" y="166"/>
                    <a:pt x="525" y="167"/>
                    <a:pt x="524" y="169"/>
                  </a:cubicBezTo>
                  <a:cubicBezTo>
                    <a:pt x="523" y="172"/>
                    <a:pt x="520" y="173"/>
                    <a:pt x="517" y="173"/>
                  </a:cubicBezTo>
                  <a:cubicBezTo>
                    <a:pt x="510" y="173"/>
                    <a:pt x="502" y="165"/>
                    <a:pt x="498" y="157"/>
                  </a:cubicBezTo>
                  <a:cubicBezTo>
                    <a:pt x="495" y="151"/>
                    <a:pt x="489" y="146"/>
                    <a:pt x="484" y="141"/>
                  </a:cubicBezTo>
                  <a:cubicBezTo>
                    <a:pt x="481" y="139"/>
                    <a:pt x="478" y="136"/>
                    <a:pt x="475" y="133"/>
                  </a:cubicBezTo>
                  <a:cubicBezTo>
                    <a:pt x="469" y="125"/>
                    <a:pt x="463" y="114"/>
                    <a:pt x="462" y="105"/>
                  </a:cubicBezTo>
                  <a:cubicBezTo>
                    <a:pt x="462" y="101"/>
                    <a:pt x="460" y="98"/>
                    <a:pt x="458" y="97"/>
                  </a:cubicBezTo>
                  <a:cubicBezTo>
                    <a:pt x="456" y="96"/>
                    <a:pt x="454" y="97"/>
                    <a:pt x="452" y="99"/>
                  </a:cubicBezTo>
                  <a:cubicBezTo>
                    <a:pt x="447" y="103"/>
                    <a:pt x="444" y="125"/>
                    <a:pt x="445" y="133"/>
                  </a:cubicBezTo>
                  <a:cubicBezTo>
                    <a:pt x="445" y="137"/>
                    <a:pt x="444" y="140"/>
                    <a:pt x="440" y="141"/>
                  </a:cubicBezTo>
                  <a:cubicBezTo>
                    <a:pt x="434" y="145"/>
                    <a:pt x="424" y="144"/>
                    <a:pt x="418" y="139"/>
                  </a:cubicBezTo>
                  <a:cubicBezTo>
                    <a:pt x="416" y="137"/>
                    <a:pt x="414" y="135"/>
                    <a:pt x="412" y="134"/>
                  </a:cubicBezTo>
                  <a:cubicBezTo>
                    <a:pt x="405" y="128"/>
                    <a:pt x="396" y="121"/>
                    <a:pt x="397" y="113"/>
                  </a:cubicBezTo>
                  <a:cubicBezTo>
                    <a:pt x="398" y="110"/>
                    <a:pt x="399" y="107"/>
                    <a:pt x="399" y="105"/>
                  </a:cubicBezTo>
                  <a:cubicBezTo>
                    <a:pt x="401" y="101"/>
                    <a:pt x="401" y="101"/>
                    <a:pt x="398" y="99"/>
                  </a:cubicBezTo>
                  <a:cubicBezTo>
                    <a:pt x="392" y="96"/>
                    <a:pt x="387" y="95"/>
                    <a:pt x="373" y="114"/>
                  </a:cubicBezTo>
                  <a:cubicBezTo>
                    <a:pt x="369" y="120"/>
                    <a:pt x="369" y="120"/>
                    <a:pt x="369" y="120"/>
                  </a:cubicBezTo>
                  <a:cubicBezTo>
                    <a:pt x="369" y="112"/>
                    <a:pt x="369" y="112"/>
                    <a:pt x="369" y="112"/>
                  </a:cubicBezTo>
                  <a:cubicBezTo>
                    <a:pt x="369" y="109"/>
                    <a:pt x="369" y="105"/>
                    <a:pt x="362" y="98"/>
                  </a:cubicBezTo>
                  <a:cubicBezTo>
                    <a:pt x="354" y="91"/>
                    <a:pt x="354" y="89"/>
                    <a:pt x="358" y="79"/>
                  </a:cubicBezTo>
                  <a:cubicBezTo>
                    <a:pt x="359" y="79"/>
                    <a:pt x="359" y="79"/>
                    <a:pt x="359" y="79"/>
                  </a:cubicBezTo>
                  <a:cubicBezTo>
                    <a:pt x="360" y="75"/>
                    <a:pt x="358" y="71"/>
                    <a:pt x="356" y="69"/>
                  </a:cubicBezTo>
                  <a:cubicBezTo>
                    <a:pt x="352" y="65"/>
                    <a:pt x="346" y="62"/>
                    <a:pt x="343" y="63"/>
                  </a:cubicBezTo>
                  <a:cubicBezTo>
                    <a:pt x="340" y="64"/>
                    <a:pt x="336" y="62"/>
                    <a:pt x="333" y="60"/>
                  </a:cubicBezTo>
                  <a:cubicBezTo>
                    <a:pt x="328" y="57"/>
                    <a:pt x="324" y="56"/>
                    <a:pt x="321" y="60"/>
                  </a:cubicBezTo>
                  <a:cubicBezTo>
                    <a:pt x="313" y="68"/>
                    <a:pt x="301" y="71"/>
                    <a:pt x="280" y="70"/>
                  </a:cubicBezTo>
                  <a:cubicBezTo>
                    <a:pt x="275" y="70"/>
                    <a:pt x="271" y="68"/>
                    <a:pt x="268" y="65"/>
                  </a:cubicBezTo>
                  <a:cubicBezTo>
                    <a:pt x="263" y="59"/>
                    <a:pt x="263" y="50"/>
                    <a:pt x="263" y="45"/>
                  </a:cubicBezTo>
                  <a:cubicBezTo>
                    <a:pt x="259" y="47"/>
                    <a:pt x="251" y="53"/>
                    <a:pt x="241" y="60"/>
                  </a:cubicBezTo>
                  <a:cubicBezTo>
                    <a:pt x="229" y="69"/>
                    <a:pt x="222" y="67"/>
                    <a:pt x="214" y="60"/>
                  </a:cubicBezTo>
                  <a:cubicBezTo>
                    <a:pt x="213" y="60"/>
                    <a:pt x="213" y="60"/>
                    <a:pt x="213" y="60"/>
                  </a:cubicBezTo>
                  <a:cubicBezTo>
                    <a:pt x="212" y="58"/>
                    <a:pt x="210" y="57"/>
                    <a:pt x="209" y="57"/>
                  </a:cubicBezTo>
                  <a:cubicBezTo>
                    <a:pt x="209" y="58"/>
                    <a:pt x="207" y="61"/>
                    <a:pt x="206" y="64"/>
                  </a:cubicBezTo>
                  <a:cubicBezTo>
                    <a:pt x="203" y="72"/>
                    <a:pt x="192" y="74"/>
                    <a:pt x="184" y="74"/>
                  </a:cubicBezTo>
                  <a:cubicBezTo>
                    <a:pt x="181" y="74"/>
                    <a:pt x="172" y="74"/>
                    <a:pt x="170" y="69"/>
                  </a:cubicBezTo>
                  <a:cubicBezTo>
                    <a:pt x="168" y="65"/>
                    <a:pt x="163" y="60"/>
                    <a:pt x="156" y="55"/>
                  </a:cubicBezTo>
                  <a:cubicBezTo>
                    <a:pt x="152" y="52"/>
                    <a:pt x="150" y="47"/>
                    <a:pt x="148" y="42"/>
                  </a:cubicBezTo>
                  <a:cubicBezTo>
                    <a:pt x="147" y="40"/>
                    <a:pt x="146" y="37"/>
                    <a:pt x="145" y="35"/>
                  </a:cubicBezTo>
                  <a:cubicBezTo>
                    <a:pt x="141" y="30"/>
                    <a:pt x="136" y="10"/>
                    <a:pt x="135" y="2"/>
                  </a:cubicBezTo>
                  <a:cubicBezTo>
                    <a:pt x="135" y="2"/>
                    <a:pt x="134" y="1"/>
                    <a:pt x="132" y="1"/>
                  </a:cubicBezTo>
                  <a:cubicBezTo>
                    <a:pt x="127" y="0"/>
                    <a:pt x="116" y="2"/>
                    <a:pt x="113" y="7"/>
                  </a:cubicBezTo>
                  <a:cubicBezTo>
                    <a:pt x="108" y="13"/>
                    <a:pt x="97" y="15"/>
                    <a:pt x="86" y="15"/>
                  </a:cubicBezTo>
                  <a:cubicBezTo>
                    <a:pt x="88" y="20"/>
                    <a:pt x="89" y="25"/>
                    <a:pt x="87" y="29"/>
                  </a:cubicBezTo>
                  <a:cubicBezTo>
                    <a:pt x="86" y="30"/>
                    <a:pt x="85" y="32"/>
                    <a:pt x="81" y="32"/>
                  </a:cubicBezTo>
                  <a:cubicBezTo>
                    <a:pt x="74" y="32"/>
                    <a:pt x="69" y="34"/>
                    <a:pt x="68" y="36"/>
                  </a:cubicBezTo>
                  <a:cubicBezTo>
                    <a:pt x="68" y="36"/>
                    <a:pt x="68" y="37"/>
                    <a:pt x="69" y="38"/>
                  </a:cubicBezTo>
                  <a:cubicBezTo>
                    <a:pt x="72" y="44"/>
                    <a:pt x="72" y="59"/>
                    <a:pt x="70" y="66"/>
                  </a:cubicBezTo>
                  <a:cubicBezTo>
                    <a:pt x="70" y="68"/>
                    <a:pt x="68" y="70"/>
                    <a:pt x="67" y="70"/>
                  </a:cubicBezTo>
                  <a:cubicBezTo>
                    <a:pt x="62" y="72"/>
                    <a:pt x="55" y="67"/>
                    <a:pt x="51" y="62"/>
                  </a:cubicBezTo>
                  <a:cubicBezTo>
                    <a:pt x="50" y="61"/>
                    <a:pt x="49" y="60"/>
                    <a:pt x="49" y="59"/>
                  </a:cubicBezTo>
                  <a:cubicBezTo>
                    <a:pt x="48" y="58"/>
                    <a:pt x="47" y="58"/>
                    <a:pt x="47" y="57"/>
                  </a:cubicBezTo>
                  <a:cubicBezTo>
                    <a:pt x="47" y="57"/>
                    <a:pt x="46" y="58"/>
                    <a:pt x="44" y="60"/>
                  </a:cubicBezTo>
                  <a:cubicBezTo>
                    <a:pt x="36" y="69"/>
                    <a:pt x="30" y="65"/>
                    <a:pt x="23" y="60"/>
                  </a:cubicBezTo>
                  <a:cubicBezTo>
                    <a:pt x="13" y="52"/>
                    <a:pt x="10" y="51"/>
                    <a:pt x="9" y="51"/>
                  </a:cubicBezTo>
                  <a:cubicBezTo>
                    <a:pt x="9" y="51"/>
                    <a:pt x="9" y="52"/>
                    <a:pt x="9" y="53"/>
                  </a:cubicBezTo>
                  <a:cubicBezTo>
                    <a:pt x="8" y="55"/>
                    <a:pt x="9" y="57"/>
                    <a:pt x="9" y="59"/>
                  </a:cubicBezTo>
                  <a:cubicBezTo>
                    <a:pt x="9" y="64"/>
                    <a:pt x="9" y="68"/>
                    <a:pt x="4" y="73"/>
                  </a:cubicBezTo>
                  <a:cubicBezTo>
                    <a:pt x="1" y="76"/>
                    <a:pt x="0" y="79"/>
                    <a:pt x="0" y="80"/>
                  </a:cubicBezTo>
                  <a:cubicBezTo>
                    <a:pt x="0" y="80"/>
                    <a:pt x="1" y="80"/>
                    <a:pt x="4" y="79"/>
                  </a:cubicBezTo>
                  <a:cubicBezTo>
                    <a:pt x="12" y="76"/>
                    <a:pt x="20" y="75"/>
                    <a:pt x="24" y="78"/>
                  </a:cubicBezTo>
                  <a:cubicBezTo>
                    <a:pt x="26" y="80"/>
                    <a:pt x="27" y="82"/>
                    <a:pt x="26" y="85"/>
                  </a:cubicBezTo>
                  <a:cubicBezTo>
                    <a:pt x="26" y="87"/>
                    <a:pt x="26" y="87"/>
                    <a:pt x="26" y="87"/>
                  </a:cubicBezTo>
                  <a:cubicBezTo>
                    <a:pt x="25" y="91"/>
                    <a:pt x="25" y="91"/>
                    <a:pt x="29" y="93"/>
                  </a:cubicBezTo>
                  <a:cubicBezTo>
                    <a:pt x="35" y="94"/>
                    <a:pt x="43" y="105"/>
                    <a:pt x="45" y="114"/>
                  </a:cubicBezTo>
                  <a:cubicBezTo>
                    <a:pt x="46" y="120"/>
                    <a:pt x="45" y="124"/>
                    <a:pt x="42" y="127"/>
                  </a:cubicBezTo>
                  <a:cubicBezTo>
                    <a:pt x="37" y="133"/>
                    <a:pt x="39" y="138"/>
                    <a:pt x="41" y="144"/>
                  </a:cubicBezTo>
                  <a:cubicBezTo>
                    <a:pt x="42" y="146"/>
                    <a:pt x="43" y="148"/>
                    <a:pt x="43" y="150"/>
                  </a:cubicBezTo>
                  <a:cubicBezTo>
                    <a:pt x="44" y="153"/>
                    <a:pt x="43" y="156"/>
                    <a:pt x="43" y="158"/>
                  </a:cubicBezTo>
                  <a:cubicBezTo>
                    <a:pt x="43" y="164"/>
                    <a:pt x="42" y="169"/>
                    <a:pt x="48" y="172"/>
                  </a:cubicBezTo>
                  <a:cubicBezTo>
                    <a:pt x="50" y="173"/>
                    <a:pt x="50" y="173"/>
                    <a:pt x="50" y="173"/>
                  </a:cubicBezTo>
                  <a:cubicBezTo>
                    <a:pt x="60" y="179"/>
                    <a:pt x="69" y="185"/>
                    <a:pt x="66" y="197"/>
                  </a:cubicBezTo>
                  <a:cubicBezTo>
                    <a:pt x="65" y="204"/>
                    <a:pt x="67" y="210"/>
                    <a:pt x="69" y="211"/>
                  </a:cubicBezTo>
                  <a:cubicBezTo>
                    <a:pt x="70" y="211"/>
                    <a:pt x="71" y="210"/>
                    <a:pt x="72" y="210"/>
                  </a:cubicBezTo>
                  <a:cubicBezTo>
                    <a:pt x="74" y="206"/>
                    <a:pt x="79" y="202"/>
                    <a:pt x="84" y="199"/>
                  </a:cubicBezTo>
                  <a:cubicBezTo>
                    <a:pt x="90" y="195"/>
                    <a:pt x="96" y="190"/>
                    <a:pt x="98" y="186"/>
                  </a:cubicBezTo>
                  <a:cubicBezTo>
                    <a:pt x="100" y="180"/>
                    <a:pt x="113" y="168"/>
                    <a:pt x="119" y="169"/>
                  </a:cubicBezTo>
                  <a:cubicBezTo>
                    <a:pt x="122" y="170"/>
                    <a:pt x="123" y="172"/>
                    <a:pt x="123" y="174"/>
                  </a:cubicBezTo>
                  <a:cubicBezTo>
                    <a:pt x="124" y="183"/>
                    <a:pt x="130" y="196"/>
                    <a:pt x="136" y="196"/>
                  </a:cubicBezTo>
                  <a:cubicBezTo>
                    <a:pt x="143" y="196"/>
                    <a:pt x="143" y="201"/>
                    <a:pt x="143" y="205"/>
                  </a:cubicBezTo>
                  <a:cubicBezTo>
                    <a:pt x="143" y="207"/>
                    <a:pt x="143" y="209"/>
                    <a:pt x="144" y="211"/>
                  </a:cubicBezTo>
                  <a:cubicBezTo>
                    <a:pt x="144" y="213"/>
                    <a:pt x="147" y="216"/>
                    <a:pt x="150" y="219"/>
                  </a:cubicBezTo>
                  <a:cubicBezTo>
                    <a:pt x="155" y="225"/>
                    <a:pt x="163" y="233"/>
                    <a:pt x="158" y="243"/>
                  </a:cubicBezTo>
                  <a:cubicBezTo>
                    <a:pt x="155" y="251"/>
                    <a:pt x="151" y="259"/>
                    <a:pt x="152" y="261"/>
                  </a:cubicBezTo>
                  <a:cubicBezTo>
                    <a:pt x="153" y="262"/>
                    <a:pt x="154" y="263"/>
                    <a:pt x="156" y="263"/>
                  </a:cubicBezTo>
                  <a:cubicBezTo>
                    <a:pt x="162" y="264"/>
                    <a:pt x="166" y="264"/>
                    <a:pt x="169" y="264"/>
                  </a:cubicBezTo>
                  <a:cubicBezTo>
                    <a:pt x="170" y="264"/>
                    <a:pt x="172" y="264"/>
                    <a:pt x="173" y="264"/>
                  </a:cubicBezTo>
                  <a:cubicBezTo>
                    <a:pt x="174" y="258"/>
                    <a:pt x="176" y="254"/>
                    <a:pt x="180" y="253"/>
                  </a:cubicBezTo>
                  <a:cubicBezTo>
                    <a:pt x="181" y="252"/>
                    <a:pt x="184" y="252"/>
                    <a:pt x="187" y="256"/>
                  </a:cubicBezTo>
                  <a:cubicBezTo>
                    <a:pt x="191" y="262"/>
                    <a:pt x="212" y="273"/>
                    <a:pt x="220" y="273"/>
                  </a:cubicBezTo>
                  <a:cubicBezTo>
                    <a:pt x="233" y="273"/>
                    <a:pt x="233" y="280"/>
                    <a:pt x="233" y="292"/>
                  </a:cubicBezTo>
                  <a:cubicBezTo>
                    <a:pt x="233" y="300"/>
                    <a:pt x="235" y="302"/>
                    <a:pt x="235" y="303"/>
                  </a:cubicBezTo>
                  <a:cubicBezTo>
                    <a:pt x="235" y="303"/>
                    <a:pt x="236" y="302"/>
                    <a:pt x="238" y="300"/>
                  </a:cubicBezTo>
                  <a:cubicBezTo>
                    <a:pt x="240" y="297"/>
                    <a:pt x="241" y="293"/>
                    <a:pt x="243" y="288"/>
                  </a:cubicBezTo>
                  <a:cubicBezTo>
                    <a:pt x="245" y="280"/>
                    <a:pt x="247" y="269"/>
                    <a:pt x="258" y="268"/>
                  </a:cubicBezTo>
                  <a:cubicBezTo>
                    <a:pt x="262" y="268"/>
                    <a:pt x="264" y="269"/>
                    <a:pt x="266" y="271"/>
                  </a:cubicBezTo>
                  <a:cubicBezTo>
                    <a:pt x="269" y="274"/>
                    <a:pt x="267" y="280"/>
                    <a:pt x="265" y="285"/>
                  </a:cubicBezTo>
                  <a:cubicBezTo>
                    <a:pt x="265" y="287"/>
                    <a:pt x="264" y="290"/>
                    <a:pt x="264" y="292"/>
                  </a:cubicBezTo>
                  <a:cubicBezTo>
                    <a:pt x="264" y="297"/>
                    <a:pt x="268" y="301"/>
                    <a:pt x="275" y="308"/>
                  </a:cubicBezTo>
                  <a:cubicBezTo>
                    <a:pt x="278" y="311"/>
                    <a:pt x="281" y="313"/>
                    <a:pt x="284" y="317"/>
                  </a:cubicBezTo>
                  <a:cubicBezTo>
                    <a:pt x="288" y="321"/>
                    <a:pt x="291" y="325"/>
                    <a:pt x="294" y="328"/>
                  </a:cubicBezTo>
                  <a:cubicBezTo>
                    <a:pt x="301" y="338"/>
                    <a:pt x="306" y="344"/>
                    <a:pt x="320" y="345"/>
                  </a:cubicBezTo>
                  <a:cubicBezTo>
                    <a:pt x="324" y="345"/>
                    <a:pt x="324" y="345"/>
                    <a:pt x="324" y="345"/>
                  </a:cubicBezTo>
                  <a:cubicBezTo>
                    <a:pt x="322" y="349"/>
                    <a:pt x="322" y="349"/>
                    <a:pt x="322" y="349"/>
                  </a:cubicBezTo>
                  <a:cubicBezTo>
                    <a:pt x="311" y="368"/>
                    <a:pt x="313" y="381"/>
                    <a:pt x="329" y="395"/>
                  </a:cubicBezTo>
                  <a:cubicBezTo>
                    <a:pt x="335" y="400"/>
                    <a:pt x="340" y="406"/>
                    <a:pt x="344" y="411"/>
                  </a:cubicBezTo>
                  <a:cubicBezTo>
                    <a:pt x="349" y="418"/>
                    <a:pt x="353" y="423"/>
                    <a:pt x="359" y="423"/>
                  </a:cubicBezTo>
                  <a:cubicBezTo>
                    <a:pt x="362" y="423"/>
                    <a:pt x="362" y="423"/>
                    <a:pt x="362" y="423"/>
                  </a:cubicBezTo>
                  <a:cubicBezTo>
                    <a:pt x="361" y="426"/>
                    <a:pt x="361" y="426"/>
                    <a:pt x="361" y="426"/>
                  </a:cubicBezTo>
                  <a:cubicBezTo>
                    <a:pt x="360" y="432"/>
                    <a:pt x="360" y="438"/>
                    <a:pt x="361" y="442"/>
                  </a:cubicBezTo>
                  <a:cubicBezTo>
                    <a:pt x="361" y="448"/>
                    <a:pt x="361" y="453"/>
                    <a:pt x="358" y="457"/>
                  </a:cubicBezTo>
                  <a:cubicBezTo>
                    <a:pt x="356" y="459"/>
                    <a:pt x="356" y="465"/>
                    <a:pt x="358" y="471"/>
                  </a:cubicBezTo>
                  <a:cubicBezTo>
                    <a:pt x="371" y="459"/>
                    <a:pt x="384" y="444"/>
                    <a:pt x="390" y="434"/>
                  </a:cubicBezTo>
                  <a:cubicBezTo>
                    <a:pt x="400" y="418"/>
                    <a:pt x="408" y="382"/>
                    <a:pt x="411" y="371"/>
                  </a:cubicBezTo>
                  <a:cubicBezTo>
                    <a:pt x="413" y="360"/>
                    <a:pt x="428" y="359"/>
                    <a:pt x="434" y="366"/>
                  </a:cubicBezTo>
                  <a:cubicBezTo>
                    <a:pt x="440" y="374"/>
                    <a:pt x="446" y="380"/>
                    <a:pt x="463" y="381"/>
                  </a:cubicBezTo>
                  <a:cubicBezTo>
                    <a:pt x="480" y="383"/>
                    <a:pt x="492" y="381"/>
                    <a:pt x="496" y="374"/>
                  </a:cubicBezTo>
                  <a:cubicBezTo>
                    <a:pt x="500" y="367"/>
                    <a:pt x="511" y="380"/>
                    <a:pt x="518" y="366"/>
                  </a:cubicBezTo>
                  <a:cubicBezTo>
                    <a:pt x="522" y="360"/>
                    <a:pt x="509" y="340"/>
                    <a:pt x="496" y="330"/>
                  </a:cubicBezTo>
                  <a:cubicBezTo>
                    <a:pt x="483" y="320"/>
                    <a:pt x="505" y="311"/>
                    <a:pt x="521" y="311"/>
                  </a:cubicBezTo>
                  <a:cubicBezTo>
                    <a:pt x="550" y="308"/>
                    <a:pt x="563" y="292"/>
                    <a:pt x="563" y="275"/>
                  </a:cubicBezTo>
                  <a:cubicBezTo>
                    <a:pt x="563" y="258"/>
                    <a:pt x="570" y="258"/>
                    <a:pt x="583" y="258"/>
                  </a:cubicBezTo>
                  <a:cubicBezTo>
                    <a:pt x="595" y="258"/>
                    <a:pt x="590" y="229"/>
                    <a:pt x="589" y="218"/>
                  </a:cubicBezTo>
                  <a:cubicBezTo>
                    <a:pt x="589" y="206"/>
                    <a:pt x="592" y="198"/>
                    <a:pt x="601" y="196"/>
                  </a:cubicBezTo>
                  <a:cubicBezTo>
                    <a:pt x="609" y="193"/>
                    <a:pt x="619" y="207"/>
                    <a:pt x="622" y="218"/>
                  </a:cubicBezTo>
                  <a:cubicBezTo>
                    <a:pt x="625" y="229"/>
                    <a:pt x="634" y="224"/>
                    <a:pt x="634" y="224"/>
                  </a:cubicBezTo>
                  <a:cubicBezTo>
                    <a:pt x="634" y="224"/>
                    <a:pt x="639" y="210"/>
                    <a:pt x="647" y="200"/>
                  </a:cubicBezTo>
                  <a:cubicBezTo>
                    <a:pt x="656" y="191"/>
                    <a:pt x="663" y="193"/>
                    <a:pt x="668" y="193"/>
                  </a:cubicBezTo>
                  <a:cubicBezTo>
                    <a:pt x="673" y="193"/>
                    <a:pt x="671" y="172"/>
                    <a:pt x="671" y="160"/>
                  </a:cubicBezTo>
                  <a:cubicBezTo>
                    <a:pt x="671" y="153"/>
                    <a:pt x="672" y="146"/>
                    <a:pt x="671" y="140"/>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4" name="Freeform 33">
              <a:extLst>
                <a:ext uri="{FF2B5EF4-FFF2-40B4-BE49-F238E27FC236}">
                  <a16:creationId xmlns:a16="http://schemas.microsoft.com/office/drawing/2014/main" id="{5BC45AA1-418A-424C-8978-72174034E94D}"/>
                </a:ext>
              </a:extLst>
            </p:cNvPr>
            <p:cNvSpPr>
              <a:spLocks/>
            </p:cNvSpPr>
            <p:nvPr/>
          </p:nvSpPr>
          <p:spPr bwMode="auto">
            <a:xfrm>
              <a:off x="4506863" y="4167211"/>
              <a:ext cx="641497" cy="636128"/>
            </a:xfrm>
            <a:custGeom>
              <a:avLst/>
              <a:gdLst>
                <a:gd name="T0" fmla="*/ 313 w 374"/>
                <a:gd name="T1" fmla="*/ 290 h 371"/>
                <a:gd name="T2" fmla="*/ 281 w 374"/>
                <a:gd name="T3" fmla="*/ 252 h 371"/>
                <a:gd name="T4" fmla="*/ 253 w 374"/>
                <a:gd name="T5" fmla="*/ 192 h 371"/>
                <a:gd name="T6" fmla="*/ 238 w 374"/>
                <a:gd name="T7" fmla="*/ 170 h 371"/>
                <a:gd name="T8" fmla="*/ 264 w 374"/>
                <a:gd name="T9" fmla="*/ 152 h 371"/>
                <a:gd name="T10" fmla="*/ 306 w 374"/>
                <a:gd name="T11" fmla="*/ 151 h 371"/>
                <a:gd name="T12" fmla="*/ 334 w 374"/>
                <a:gd name="T13" fmla="*/ 134 h 371"/>
                <a:gd name="T14" fmla="*/ 371 w 374"/>
                <a:gd name="T15" fmla="*/ 121 h 371"/>
                <a:gd name="T16" fmla="*/ 367 w 374"/>
                <a:gd name="T17" fmla="*/ 72 h 371"/>
                <a:gd name="T18" fmla="*/ 343 w 374"/>
                <a:gd name="T19" fmla="*/ 63 h 371"/>
                <a:gd name="T20" fmla="*/ 335 w 374"/>
                <a:gd name="T21" fmla="*/ 49 h 371"/>
                <a:gd name="T22" fmla="*/ 271 w 374"/>
                <a:gd name="T23" fmla="*/ 26 h 371"/>
                <a:gd name="T24" fmla="*/ 203 w 374"/>
                <a:gd name="T25" fmla="*/ 13 h 371"/>
                <a:gd name="T26" fmla="*/ 242 w 374"/>
                <a:gd name="T27" fmla="*/ 41 h 371"/>
                <a:gd name="T28" fmla="*/ 205 w 374"/>
                <a:gd name="T29" fmla="*/ 132 h 371"/>
                <a:gd name="T30" fmla="*/ 175 w 374"/>
                <a:gd name="T31" fmla="*/ 138 h 371"/>
                <a:gd name="T32" fmla="*/ 167 w 374"/>
                <a:gd name="T33" fmla="*/ 167 h 371"/>
                <a:gd name="T34" fmla="*/ 126 w 374"/>
                <a:gd name="T35" fmla="*/ 209 h 371"/>
                <a:gd name="T36" fmla="*/ 95 w 374"/>
                <a:gd name="T37" fmla="*/ 187 h 371"/>
                <a:gd name="T38" fmla="*/ 41 w 374"/>
                <a:gd name="T39" fmla="*/ 182 h 371"/>
                <a:gd name="T40" fmla="*/ 29 w 374"/>
                <a:gd name="T41" fmla="*/ 196 h 371"/>
                <a:gd name="T42" fmla="*/ 22 w 374"/>
                <a:gd name="T43" fmla="*/ 206 h 371"/>
                <a:gd name="T44" fmla="*/ 11 w 374"/>
                <a:gd name="T45" fmla="*/ 249 h 371"/>
                <a:gd name="T46" fmla="*/ 35 w 374"/>
                <a:gd name="T47" fmla="*/ 295 h 371"/>
                <a:gd name="T48" fmla="*/ 44 w 374"/>
                <a:gd name="T49" fmla="*/ 319 h 371"/>
                <a:gd name="T50" fmla="*/ 84 w 374"/>
                <a:gd name="T51" fmla="*/ 350 h 371"/>
                <a:gd name="T52" fmla="*/ 84 w 374"/>
                <a:gd name="T53" fmla="*/ 353 h 371"/>
                <a:gd name="T54" fmla="*/ 87 w 374"/>
                <a:gd name="T55" fmla="*/ 356 h 371"/>
                <a:gd name="T56" fmla="*/ 100 w 374"/>
                <a:gd name="T57" fmla="*/ 326 h 371"/>
                <a:gd name="T58" fmla="*/ 119 w 374"/>
                <a:gd name="T59" fmla="*/ 349 h 371"/>
                <a:gd name="T60" fmla="*/ 157 w 374"/>
                <a:gd name="T61" fmla="*/ 317 h 371"/>
                <a:gd name="T62" fmla="*/ 174 w 374"/>
                <a:gd name="T63" fmla="*/ 303 h 371"/>
                <a:gd name="T64" fmla="*/ 177 w 374"/>
                <a:gd name="T65" fmla="*/ 279 h 371"/>
                <a:gd name="T66" fmla="*/ 197 w 374"/>
                <a:gd name="T67" fmla="*/ 286 h 371"/>
                <a:gd name="T68" fmla="*/ 204 w 374"/>
                <a:gd name="T69" fmla="*/ 302 h 371"/>
                <a:gd name="T70" fmla="*/ 235 w 374"/>
                <a:gd name="T71" fmla="*/ 293 h 371"/>
                <a:gd name="T72" fmla="*/ 245 w 374"/>
                <a:gd name="T73" fmla="*/ 295 h 371"/>
                <a:gd name="T74" fmla="*/ 246 w 374"/>
                <a:gd name="T75" fmla="*/ 325 h 371"/>
                <a:gd name="T76" fmla="*/ 270 w 374"/>
                <a:gd name="T77" fmla="*/ 342 h 371"/>
                <a:gd name="T78" fmla="*/ 288 w 374"/>
                <a:gd name="T79" fmla="*/ 356 h 371"/>
                <a:gd name="T80" fmla="*/ 294 w 374"/>
                <a:gd name="T81" fmla="*/ 368 h 371"/>
                <a:gd name="T82" fmla="*/ 310 w 374"/>
                <a:gd name="T83" fmla="*/ 358 h 371"/>
                <a:gd name="T84" fmla="*/ 322 w 374"/>
                <a:gd name="T85" fmla="*/ 345 h 371"/>
                <a:gd name="T86" fmla="*/ 319 w 374"/>
                <a:gd name="T87" fmla="*/ 29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4" h="371">
                  <a:moveTo>
                    <a:pt x="316" y="292"/>
                  </a:moveTo>
                  <a:cubicBezTo>
                    <a:pt x="316" y="293"/>
                    <a:pt x="316" y="293"/>
                    <a:pt x="316" y="293"/>
                  </a:cubicBezTo>
                  <a:cubicBezTo>
                    <a:pt x="313" y="290"/>
                    <a:pt x="313" y="290"/>
                    <a:pt x="313" y="290"/>
                  </a:cubicBezTo>
                  <a:cubicBezTo>
                    <a:pt x="311" y="289"/>
                    <a:pt x="311" y="289"/>
                    <a:pt x="311" y="289"/>
                  </a:cubicBezTo>
                  <a:cubicBezTo>
                    <a:pt x="311" y="289"/>
                    <a:pt x="311" y="289"/>
                    <a:pt x="311" y="289"/>
                  </a:cubicBezTo>
                  <a:cubicBezTo>
                    <a:pt x="297" y="278"/>
                    <a:pt x="280" y="263"/>
                    <a:pt x="281" y="252"/>
                  </a:cubicBezTo>
                  <a:cubicBezTo>
                    <a:pt x="281" y="247"/>
                    <a:pt x="273" y="235"/>
                    <a:pt x="266" y="226"/>
                  </a:cubicBezTo>
                  <a:cubicBezTo>
                    <a:pt x="261" y="218"/>
                    <a:pt x="256" y="212"/>
                    <a:pt x="255" y="207"/>
                  </a:cubicBezTo>
                  <a:cubicBezTo>
                    <a:pt x="253" y="203"/>
                    <a:pt x="253" y="197"/>
                    <a:pt x="253" y="192"/>
                  </a:cubicBezTo>
                  <a:cubicBezTo>
                    <a:pt x="253" y="188"/>
                    <a:pt x="253" y="183"/>
                    <a:pt x="252" y="181"/>
                  </a:cubicBezTo>
                  <a:cubicBezTo>
                    <a:pt x="252" y="181"/>
                    <a:pt x="251" y="181"/>
                    <a:pt x="250" y="181"/>
                  </a:cubicBezTo>
                  <a:cubicBezTo>
                    <a:pt x="243" y="181"/>
                    <a:pt x="238" y="175"/>
                    <a:pt x="238" y="170"/>
                  </a:cubicBezTo>
                  <a:cubicBezTo>
                    <a:pt x="238" y="166"/>
                    <a:pt x="241" y="162"/>
                    <a:pt x="246" y="162"/>
                  </a:cubicBezTo>
                  <a:cubicBezTo>
                    <a:pt x="249" y="162"/>
                    <a:pt x="251" y="160"/>
                    <a:pt x="254" y="157"/>
                  </a:cubicBezTo>
                  <a:cubicBezTo>
                    <a:pt x="256" y="154"/>
                    <a:pt x="259" y="150"/>
                    <a:pt x="264" y="152"/>
                  </a:cubicBezTo>
                  <a:cubicBezTo>
                    <a:pt x="268" y="154"/>
                    <a:pt x="274" y="155"/>
                    <a:pt x="277" y="154"/>
                  </a:cubicBezTo>
                  <a:cubicBezTo>
                    <a:pt x="278" y="154"/>
                    <a:pt x="278" y="153"/>
                    <a:pt x="278" y="153"/>
                  </a:cubicBezTo>
                  <a:cubicBezTo>
                    <a:pt x="281" y="147"/>
                    <a:pt x="293" y="148"/>
                    <a:pt x="306" y="151"/>
                  </a:cubicBezTo>
                  <a:cubicBezTo>
                    <a:pt x="314" y="153"/>
                    <a:pt x="315" y="152"/>
                    <a:pt x="322" y="146"/>
                  </a:cubicBezTo>
                  <a:cubicBezTo>
                    <a:pt x="326" y="143"/>
                    <a:pt x="326" y="143"/>
                    <a:pt x="326" y="143"/>
                  </a:cubicBezTo>
                  <a:cubicBezTo>
                    <a:pt x="328" y="141"/>
                    <a:pt x="331" y="137"/>
                    <a:pt x="334" y="134"/>
                  </a:cubicBezTo>
                  <a:cubicBezTo>
                    <a:pt x="340" y="127"/>
                    <a:pt x="347" y="119"/>
                    <a:pt x="355" y="118"/>
                  </a:cubicBezTo>
                  <a:cubicBezTo>
                    <a:pt x="359" y="118"/>
                    <a:pt x="363" y="120"/>
                    <a:pt x="367" y="123"/>
                  </a:cubicBezTo>
                  <a:cubicBezTo>
                    <a:pt x="369" y="123"/>
                    <a:pt x="370" y="122"/>
                    <a:pt x="371" y="121"/>
                  </a:cubicBezTo>
                  <a:cubicBezTo>
                    <a:pt x="373" y="119"/>
                    <a:pt x="372" y="113"/>
                    <a:pt x="371" y="107"/>
                  </a:cubicBezTo>
                  <a:cubicBezTo>
                    <a:pt x="371" y="103"/>
                    <a:pt x="371" y="99"/>
                    <a:pt x="372" y="95"/>
                  </a:cubicBezTo>
                  <a:cubicBezTo>
                    <a:pt x="373" y="87"/>
                    <a:pt x="374" y="79"/>
                    <a:pt x="367" y="72"/>
                  </a:cubicBezTo>
                  <a:cubicBezTo>
                    <a:pt x="357" y="62"/>
                    <a:pt x="355" y="62"/>
                    <a:pt x="346" y="63"/>
                  </a:cubicBezTo>
                  <a:cubicBezTo>
                    <a:pt x="345" y="63"/>
                    <a:pt x="345" y="63"/>
                    <a:pt x="345" y="63"/>
                  </a:cubicBezTo>
                  <a:cubicBezTo>
                    <a:pt x="343" y="63"/>
                    <a:pt x="343" y="63"/>
                    <a:pt x="343" y="63"/>
                  </a:cubicBezTo>
                  <a:cubicBezTo>
                    <a:pt x="342" y="62"/>
                    <a:pt x="342" y="62"/>
                    <a:pt x="342" y="62"/>
                  </a:cubicBezTo>
                  <a:cubicBezTo>
                    <a:pt x="341" y="60"/>
                    <a:pt x="339" y="57"/>
                    <a:pt x="338" y="55"/>
                  </a:cubicBezTo>
                  <a:cubicBezTo>
                    <a:pt x="337" y="53"/>
                    <a:pt x="336" y="51"/>
                    <a:pt x="335" y="49"/>
                  </a:cubicBezTo>
                  <a:cubicBezTo>
                    <a:pt x="317" y="52"/>
                    <a:pt x="300" y="54"/>
                    <a:pt x="294" y="41"/>
                  </a:cubicBezTo>
                  <a:cubicBezTo>
                    <a:pt x="288" y="29"/>
                    <a:pt x="283" y="28"/>
                    <a:pt x="273" y="26"/>
                  </a:cubicBezTo>
                  <a:cubicBezTo>
                    <a:pt x="271" y="26"/>
                    <a:pt x="271" y="26"/>
                    <a:pt x="271" y="26"/>
                  </a:cubicBezTo>
                  <a:cubicBezTo>
                    <a:pt x="260" y="24"/>
                    <a:pt x="243" y="15"/>
                    <a:pt x="232" y="5"/>
                  </a:cubicBezTo>
                  <a:cubicBezTo>
                    <a:pt x="227" y="0"/>
                    <a:pt x="212" y="6"/>
                    <a:pt x="201" y="12"/>
                  </a:cubicBezTo>
                  <a:cubicBezTo>
                    <a:pt x="202" y="13"/>
                    <a:pt x="202" y="13"/>
                    <a:pt x="203" y="13"/>
                  </a:cubicBezTo>
                  <a:cubicBezTo>
                    <a:pt x="213" y="15"/>
                    <a:pt x="227" y="30"/>
                    <a:pt x="228" y="36"/>
                  </a:cubicBezTo>
                  <a:cubicBezTo>
                    <a:pt x="229" y="38"/>
                    <a:pt x="236" y="40"/>
                    <a:pt x="240" y="40"/>
                  </a:cubicBezTo>
                  <a:cubicBezTo>
                    <a:pt x="242" y="41"/>
                    <a:pt x="242" y="41"/>
                    <a:pt x="242" y="41"/>
                  </a:cubicBezTo>
                  <a:cubicBezTo>
                    <a:pt x="244" y="41"/>
                    <a:pt x="246" y="43"/>
                    <a:pt x="247" y="45"/>
                  </a:cubicBezTo>
                  <a:cubicBezTo>
                    <a:pt x="248" y="52"/>
                    <a:pt x="242" y="67"/>
                    <a:pt x="230" y="77"/>
                  </a:cubicBezTo>
                  <a:cubicBezTo>
                    <a:pt x="225" y="81"/>
                    <a:pt x="215" y="93"/>
                    <a:pt x="205" y="132"/>
                  </a:cubicBezTo>
                  <a:cubicBezTo>
                    <a:pt x="204" y="133"/>
                    <a:pt x="204" y="133"/>
                    <a:pt x="204" y="133"/>
                  </a:cubicBezTo>
                  <a:cubicBezTo>
                    <a:pt x="203" y="139"/>
                    <a:pt x="194" y="138"/>
                    <a:pt x="185" y="138"/>
                  </a:cubicBezTo>
                  <a:cubicBezTo>
                    <a:pt x="182" y="138"/>
                    <a:pt x="178" y="138"/>
                    <a:pt x="175" y="138"/>
                  </a:cubicBezTo>
                  <a:cubicBezTo>
                    <a:pt x="169" y="139"/>
                    <a:pt x="167" y="148"/>
                    <a:pt x="169" y="164"/>
                  </a:cubicBezTo>
                  <a:cubicBezTo>
                    <a:pt x="170" y="167"/>
                    <a:pt x="170" y="167"/>
                    <a:pt x="170" y="167"/>
                  </a:cubicBezTo>
                  <a:cubicBezTo>
                    <a:pt x="167" y="167"/>
                    <a:pt x="167" y="167"/>
                    <a:pt x="167" y="167"/>
                  </a:cubicBezTo>
                  <a:cubicBezTo>
                    <a:pt x="163" y="167"/>
                    <a:pt x="157" y="183"/>
                    <a:pt x="154" y="191"/>
                  </a:cubicBezTo>
                  <a:cubicBezTo>
                    <a:pt x="153" y="195"/>
                    <a:pt x="151" y="198"/>
                    <a:pt x="150" y="201"/>
                  </a:cubicBezTo>
                  <a:cubicBezTo>
                    <a:pt x="147" y="208"/>
                    <a:pt x="135" y="210"/>
                    <a:pt x="126" y="209"/>
                  </a:cubicBezTo>
                  <a:cubicBezTo>
                    <a:pt x="116" y="208"/>
                    <a:pt x="105" y="205"/>
                    <a:pt x="103" y="198"/>
                  </a:cubicBezTo>
                  <a:cubicBezTo>
                    <a:pt x="101" y="190"/>
                    <a:pt x="98" y="187"/>
                    <a:pt x="96" y="187"/>
                  </a:cubicBezTo>
                  <a:cubicBezTo>
                    <a:pt x="96" y="187"/>
                    <a:pt x="95" y="187"/>
                    <a:pt x="95" y="187"/>
                  </a:cubicBezTo>
                  <a:cubicBezTo>
                    <a:pt x="92" y="191"/>
                    <a:pt x="84" y="200"/>
                    <a:pt x="72" y="192"/>
                  </a:cubicBezTo>
                  <a:cubicBezTo>
                    <a:pt x="68" y="189"/>
                    <a:pt x="63" y="188"/>
                    <a:pt x="57" y="187"/>
                  </a:cubicBezTo>
                  <a:cubicBezTo>
                    <a:pt x="52" y="185"/>
                    <a:pt x="46" y="184"/>
                    <a:pt x="41" y="182"/>
                  </a:cubicBezTo>
                  <a:cubicBezTo>
                    <a:pt x="40" y="181"/>
                    <a:pt x="39" y="180"/>
                    <a:pt x="38" y="181"/>
                  </a:cubicBezTo>
                  <a:cubicBezTo>
                    <a:pt x="36" y="181"/>
                    <a:pt x="35" y="185"/>
                    <a:pt x="33" y="188"/>
                  </a:cubicBezTo>
                  <a:cubicBezTo>
                    <a:pt x="32" y="191"/>
                    <a:pt x="31" y="193"/>
                    <a:pt x="29" y="196"/>
                  </a:cubicBezTo>
                  <a:cubicBezTo>
                    <a:pt x="27" y="199"/>
                    <a:pt x="25" y="201"/>
                    <a:pt x="24" y="202"/>
                  </a:cubicBezTo>
                  <a:cubicBezTo>
                    <a:pt x="23" y="203"/>
                    <a:pt x="22" y="204"/>
                    <a:pt x="21" y="205"/>
                  </a:cubicBezTo>
                  <a:cubicBezTo>
                    <a:pt x="21" y="205"/>
                    <a:pt x="22" y="205"/>
                    <a:pt x="22" y="206"/>
                  </a:cubicBezTo>
                  <a:cubicBezTo>
                    <a:pt x="31" y="210"/>
                    <a:pt x="36" y="217"/>
                    <a:pt x="36" y="225"/>
                  </a:cubicBezTo>
                  <a:cubicBezTo>
                    <a:pt x="36" y="235"/>
                    <a:pt x="29" y="240"/>
                    <a:pt x="17" y="246"/>
                  </a:cubicBezTo>
                  <a:cubicBezTo>
                    <a:pt x="15" y="247"/>
                    <a:pt x="13" y="248"/>
                    <a:pt x="11" y="249"/>
                  </a:cubicBezTo>
                  <a:cubicBezTo>
                    <a:pt x="2" y="253"/>
                    <a:pt x="0" y="254"/>
                    <a:pt x="1" y="263"/>
                  </a:cubicBezTo>
                  <a:cubicBezTo>
                    <a:pt x="4" y="276"/>
                    <a:pt x="15" y="280"/>
                    <a:pt x="23" y="280"/>
                  </a:cubicBezTo>
                  <a:cubicBezTo>
                    <a:pt x="34" y="280"/>
                    <a:pt x="35" y="285"/>
                    <a:pt x="35" y="295"/>
                  </a:cubicBezTo>
                  <a:cubicBezTo>
                    <a:pt x="35" y="301"/>
                    <a:pt x="37" y="306"/>
                    <a:pt x="39" y="310"/>
                  </a:cubicBezTo>
                  <a:cubicBezTo>
                    <a:pt x="40" y="312"/>
                    <a:pt x="41" y="314"/>
                    <a:pt x="42" y="316"/>
                  </a:cubicBezTo>
                  <a:cubicBezTo>
                    <a:pt x="42" y="318"/>
                    <a:pt x="43" y="318"/>
                    <a:pt x="44" y="319"/>
                  </a:cubicBezTo>
                  <a:cubicBezTo>
                    <a:pt x="46" y="319"/>
                    <a:pt x="49" y="319"/>
                    <a:pt x="51" y="316"/>
                  </a:cubicBezTo>
                  <a:cubicBezTo>
                    <a:pt x="58" y="310"/>
                    <a:pt x="68" y="313"/>
                    <a:pt x="75" y="316"/>
                  </a:cubicBezTo>
                  <a:cubicBezTo>
                    <a:pt x="83" y="319"/>
                    <a:pt x="83" y="335"/>
                    <a:pt x="84" y="350"/>
                  </a:cubicBezTo>
                  <a:cubicBezTo>
                    <a:pt x="84" y="350"/>
                    <a:pt x="84" y="350"/>
                    <a:pt x="84" y="350"/>
                  </a:cubicBezTo>
                  <a:cubicBezTo>
                    <a:pt x="84" y="352"/>
                    <a:pt x="84" y="352"/>
                    <a:pt x="84" y="352"/>
                  </a:cubicBezTo>
                  <a:cubicBezTo>
                    <a:pt x="84" y="352"/>
                    <a:pt x="84" y="352"/>
                    <a:pt x="84" y="353"/>
                  </a:cubicBezTo>
                  <a:cubicBezTo>
                    <a:pt x="84" y="354"/>
                    <a:pt x="84" y="356"/>
                    <a:pt x="84" y="358"/>
                  </a:cubicBezTo>
                  <a:cubicBezTo>
                    <a:pt x="84" y="358"/>
                    <a:pt x="84" y="359"/>
                    <a:pt x="84" y="359"/>
                  </a:cubicBezTo>
                  <a:cubicBezTo>
                    <a:pt x="85" y="358"/>
                    <a:pt x="86" y="357"/>
                    <a:pt x="87" y="356"/>
                  </a:cubicBezTo>
                  <a:cubicBezTo>
                    <a:pt x="90" y="352"/>
                    <a:pt x="94" y="347"/>
                    <a:pt x="98" y="344"/>
                  </a:cubicBezTo>
                  <a:cubicBezTo>
                    <a:pt x="101" y="343"/>
                    <a:pt x="101" y="341"/>
                    <a:pt x="99" y="336"/>
                  </a:cubicBezTo>
                  <a:cubicBezTo>
                    <a:pt x="97" y="333"/>
                    <a:pt x="95" y="329"/>
                    <a:pt x="100" y="326"/>
                  </a:cubicBezTo>
                  <a:cubicBezTo>
                    <a:pt x="101" y="325"/>
                    <a:pt x="102" y="325"/>
                    <a:pt x="104" y="326"/>
                  </a:cubicBezTo>
                  <a:cubicBezTo>
                    <a:pt x="107" y="327"/>
                    <a:pt x="110" y="332"/>
                    <a:pt x="114" y="340"/>
                  </a:cubicBezTo>
                  <a:cubicBezTo>
                    <a:pt x="115" y="344"/>
                    <a:pt x="117" y="348"/>
                    <a:pt x="119" y="349"/>
                  </a:cubicBezTo>
                  <a:cubicBezTo>
                    <a:pt x="122" y="348"/>
                    <a:pt x="131" y="330"/>
                    <a:pt x="132" y="321"/>
                  </a:cubicBezTo>
                  <a:cubicBezTo>
                    <a:pt x="133" y="316"/>
                    <a:pt x="136" y="313"/>
                    <a:pt x="141" y="312"/>
                  </a:cubicBezTo>
                  <a:cubicBezTo>
                    <a:pt x="147" y="311"/>
                    <a:pt x="154" y="313"/>
                    <a:pt x="157" y="317"/>
                  </a:cubicBezTo>
                  <a:cubicBezTo>
                    <a:pt x="159" y="321"/>
                    <a:pt x="162" y="321"/>
                    <a:pt x="171" y="317"/>
                  </a:cubicBezTo>
                  <a:cubicBezTo>
                    <a:pt x="174" y="316"/>
                    <a:pt x="175" y="313"/>
                    <a:pt x="175" y="311"/>
                  </a:cubicBezTo>
                  <a:cubicBezTo>
                    <a:pt x="176" y="308"/>
                    <a:pt x="175" y="305"/>
                    <a:pt x="174" y="303"/>
                  </a:cubicBezTo>
                  <a:cubicBezTo>
                    <a:pt x="174" y="303"/>
                    <a:pt x="173" y="302"/>
                    <a:pt x="173" y="302"/>
                  </a:cubicBezTo>
                  <a:cubicBezTo>
                    <a:pt x="170" y="299"/>
                    <a:pt x="166" y="295"/>
                    <a:pt x="169" y="287"/>
                  </a:cubicBezTo>
                  <a:cubicBezTo>
                    <a:pt x="171" y="280"/>
                    <a:pt x="175" y="279"/>
                    <a:pt x="177" y="279"/>
                  </a:cubicBezTo>
                  <a:cubicBezTo>
                    <a:pt x="181" y="279"/>
                    <a:pt x="185" y="282"/>
                    <a:pt x="187" y="285"/>
                  </a:cubicBezTo>
                  <a:cubicBezTo>
                    <a:pt x="187" y="287"/>
                    <a:pt x="188" y="287"/>
                    <a:pt x="193" y="286"/>
                  </a:cubicBezTo>
                  <a:cubicBezTo>
                    <a:pt x="195" y="286"/>
                    <a:pt x="196" y="286"/>
                    <a:pt x="197" y="286"/>
                  </a:cubicBezTo>
                  <a:cubicBezTo>
                    <a:pt x="200" y="286"/>
                    <a:pt x="202" y="286"/>
                    <a:pt x="203" y="288"/>
                  </a:cubicBezTo>
                  <a:cubicBezTo>
                    <a:pt x="206" y="291"/>
                    <a:pt x="205" y="295"/>
                    <a:pt x="204" y="300"/>
                  </a:cubicBezTo>
                  <a:cubicBezTo>
                    <a:pt x="204" y="302"/>
                    <a:pt x="204" y="302"/>
                    <a:pt x="204" y="302"/>
                  </a:cubicBezTo>
                  <a:cubicBezTo>
                    <a:pt x="204" y="302"/>
                    <a:pt x="204" y="303"/>
                    <a:pt x="204" y="303"/>
                  </a:cubicBezTo>
                  <a:cubicBezTo>
                    <a:pt x="206" y="304"/>
                    <a:pt x="211" y="303"/>
                    <a:pt x="215" y="299"/>
                  </a:cubicBezTo>
                  <a:cubicBezTo>
                    <a:pt x="222" y="293"/>
                    <a:pt x="225" y="293"/>
                    <a:pt x="235" y="293"/>
                  </a:cubicBezTo>
                  <a:cubicBezTo>
                    <a:pt x="242" y="293"/>
                    <a:pt x="242" y="293"/>
                    <a:pt x="242" y="293"/>
                  </a:cubicBezTo>
                  <a:cubicBezTo>
                    <a:pt x="242" y="293"/>
                    <a:pt x="245" y="293"/>
                    <a:pt x="245" y="293"/>
                  </a:cubicBezTo>
                  <a:cubicBezTo>
                    <a:pt x="245" y="295"/>
                    <a:pt x="245" y="295"/>
                    <a:pt x="245" y="295"/>
                  </a:cubicBezTo>
                  <a:cubicBezTo>
                    <a:pt x="245" y="296"/>
                    <a:pt x="246" y="298"/>
                    <a:pt x="246" y="300"/>
                  </a:cubicBezTo>
                  <a:cubicBezTo>
                    <a:pt x="248" y="310"/>
                    <a:pt x="250" y="318"/>
                    <a:pt x="247" y="322"/>
                  </a:cubicBezTo>
                  <a:cubicBezTo>
                    <a:pt x="246" y="323"/>
                    <a:pt x="246" y="324"/>
                    <a:pt x="246" y="325"/>
                  </a:cubicBezTo>
                  <a:cubicBezTo>
                    <a:pt x="247" y="327"/>
                    <a:pt x="249" y="328"/>
                    <a:pt x="253" y="328"/>
                  </a:cubicBezTo>
                  <a:cubicBezTo>
                    <a:pt x="266" y="328"/>
                    <a:pt x="268" y="330"/>
                    <a:pt x="270" y="340"/>
                  </a:cubicBezTo>
                  <a:cubicBezTo>
                    <a:pt x="270" y="342"/>
                    <a:pt x="270" y="342"/>
                    <a:pt x="270" y="342"/>
                  </a:cubicBezTo>
                  <a:cubicBezTo>
                    <a:pt x="270" y="344"/>
                    <a:pt x="271" y="344"/>
                    <a:pt x="277" y="344"/>
                  </a:cubicBezTo>
                  <a:cubicBezTo>
                    <a:pt x="281" y="344"/>
                    <a:pt x="285" y="343"/>
                    <a:pt x="288" y="347"/>
                  </a:cubicBezTo>
                  <a:cubicBezTo>
                    <a:pt x="289" y="350"/>
                    <a:pt x="290" y="353"/>
                    <a:pt x="288" y="356"/>
                  </a:cubicBezTo>
                  <a:cubicBezTo>
                    <a:pt x="286" y="359"/>
                    <a:pt x="284" y="361"/>
                    <a:pt x="281" y="362"/>
                  </a:cubicBezTo>
                  <a:cubicBezTo>
                    <a:pt x="283" y="363"/>
                    <a:pt x="285" y="364"/>
                    <a:pt x="288" y="365"/>
                  </a:cubicBezTo>
                  <a:cubicBezTo>
                    <a:pt x="291" y="366"/>
                    <a:pt x="292" y="367"/>
                    <a:pt x="294" y="368"/>
                  </a:cubicBezTo>
                  <a:cubicBezTo>
                    <a:pt x="296" y="369"/>
                    <a:pt x="298" y="371"/>
                    <a:pt x="304" y="371"/>
                  </a:cubicBezTo>
                  <a:cubicBezTo>
                    <a:pt x="306" y="371"/>
                    <a:pt x="307" y="370"/>
                    <a:pt x="308" y="370"/>
                  </a:cubicBezTo>
                  <a:cubicBezTo>
                    <a:pt x="310" y="367"/>
                    <a:pt x="310" y="362"/>
                    <a:pt x="310" y="358"/>
                  </a:cubicBezTo>
                  <a:cubicBezTo>
                    <a:pt x="310" y="356"/>
                    <a:pt x="310" y="355"/>
                    <a:pt x="310" y="353"/>
                  </a:cubicBezTo>
                  <a:cubicBezTo>
                    <a:pt x="310" y="350"/>
                    <a:pt x="313" y="346"/>
                    <a:pt x="317" y="345"/>
                  </a:cubicBezTo>
                  <a:cubicBezTo>
                    <a:pt x="319" y="345"/>
                    <a:pt x="321" y="345"/>
                    <a:pt x="322" y="345"/>
                  </a:cubicBezTo>
                  <a:cubicBezTo>
                    <a:pt x="322" y="341"/>
                    <a:pt x="322" y="338"/>
                    <a:pt x="322" y="335"/>
                  </a:cubicBezTo>
                  <a:cubicBezTo>
                    <a:pt x="322" y="329"/>
                    <a:pt x="322" y="326"/>
                    <a:pt x="321" y="323"/>
                  </a:cubicBezTo>
                  <a:cubicBezTo>
                    <a:pt x="317" y="318"/>
                    <a:pt x="318" y="301"/>
                    <a:pt x="319" y="294"/>
                  </a:cubicBezTo>
                  <a:cubicBezTo>
                    <a:pt x="318" y="294"/>
                    <a:pt x="317" y="293"/>
                    <a:pt x="316" y="29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5" name="Freeform 34">
              <a:extLst>
                <a:ext uri="{FF2B5EF4-FFF2-40B4-BE49-F238E27FC236}">
                  <a16:creationId xmlns:a16="http://schemas.microsoft.com/office/drawing/2014/main" id="{5D5F6331-9CDF-D740-8FF2-4B5E86F977F0}"/>
                </a:ext>
              </a:extLst>
            </p:cNvPr>
            <p:cNvSpPr>
              <a:spLocks/>
            </p:cNvSpPr>
            <p:nvPr/>
          </p:nvSpPr>
          <p:spPr bwMode="auto">
            <a:xfrm>
              <a:off x="5699939" y="3096262"/>
              <a:ext cx="924668" cy="629419"/>
            </a:xfrm>
            <a:custGeom>
              <a:avLst/>
              <a:gdLst>
                <a:gd name="T0" fmla="*/ 486 w 539"/>
                <a:gd name="T1" fmla="*/ 24 h 367"/>
                <a:gd name="T2" fmla="*/ 447 w 539"/>
                <a:gd name="T3" fmla="*/ 30 h 367"/>
                <a:gd name="T4" fmla="*/ 395 w 539"/>
                <a:gd name="T5" fmla="*/ 11 h 367"/>
                <a:gd name="T6" fmla="*/ 348 w 539"/>
                <a:gd name="T7" fmla="*/ 54 h 367"/>
                <a:gd name="T8" fmla="*/ 300 w 539"/>
                <a:gd name="T9" fmla="*/ 93 h 367"/>
                <a:gd name="T10" fmla="*/ 269 w 539"/>
                <a:gd name="T11" fmla="*/ 23 h 367"/>
                <a:gd name="T12" fmla="*/ 238 w 539"/>
                <a:gd name="T13" fmla="*/ 13 h 367"/>
                <a:gd name="T14" fmla="*/ 203 w 539"/>
                <a:gd name="T15" fmla="*/ 14 h 367"/>
                <a:gd name="T16" fmla="*/ 169 w 539"/>
                <a:gd name="T17" fmla="*/ 28 h 367"/>
                <a:gd name="T18" fmla="*/ 158 w 539"/>
                <a:gd name="T19" fmla="*/ 47 h 367"/>
                <a:gd name="T20" fmla="*/ 101 w 539"/>
                <a:gd name="T21" fmla="*/ 78 h 367"/>
                <a:gd name="T22" fmla="*/ 81 w 539"/>
                <a:gd name="T23" fmla="*/ 90 h 367"/>
                <a:gd name="T24" fmla="*/ 67 w 539"/>
                <a:gd name="T25" fmla="*/ 108 h 367"/>
                <a:gd name="T26" fmla="*/ 59 w 539"/>
                <a:gd name="T27" fmla="*/ 118 h 367"/>
                <a:gd name="T28" fmla="*/ 53 w 539"/>
                <a:gd name="T29" fmla="*/ 133 h 367"/>
                <a:gd name="T30" fmla="*/ 48 w 539"/>
                <a:gd name="T31" fmla="*/ 156 h 367"/>
                <a:gd name="T32" fmla="*/ 20 w 539"/>
                <a:gd name="T33" fmla="*/ 183 h 367"/>
                <a:gd name="T34" fmla="*/ 33 w 539"/>
                <a:gd name="T35" fmla="*/ 211 h 367"/>
                <a:gd name="T36" fmla="*/ 39 w 539"/>
                <a:gd name="T37" fmla="*/ 227 h 367"/>
                <a:gd name="T38" fmla="*/ 38 w 539"/>
                <a:gd name="T39" fmla="*/ 231 h 367"/>
                <a:gd name="T40" fmla="*/ 37 w 539"/>
                <a:gd name="T41" fmla="*/ 232 h 367"/>
                <a:gd name="T42" fmla="*/ 33 w 539"/>
                <a:gd name="T43" fmla="*/ 241 h 367"/>
                <a:gd name="T44" fmla="*/ 33 w 539"/>
                <a:gd name="T45" fmla="*/ 248 h 367"/>
                <a:gd name="T46" fmla="*/ 79 w 539"/>
                <a:gd name="T47" fmla="*/ 216 h 367"/>
                <a:gd name="T48" fmla="*/ 57 w 539"/>
                <a:gd name="T49" fmla="*/ 256 h 367"/>
                <a:gd name="T50" fmla="*/ 38 w 539"/>
                <a:gd name="T51" fmla="*/ 280 h 367"/>
                <a:gd name="T52" fmla="*/ 15 w 539"/>
                <a:gd name="T53" fmla="*/ 294 h 367"/>
                <a:gd name="T54" fmla="*/ 3 w 539"/>
                <a:gd name="T55" fmla="*/ 316 h 367"/>
                <a:gd name="T56" fmla="*/ 6 w 539"/>
                <a:gd name="T57" fmla="*/ 327 h 367"/>
                <a:gd name="T58" fmla="*/ 37 w 539"/>
                <a:gd name="T59" fmla="*/ 339 h 367"/>
                <a:gd name="T60" fmla="*/ 58 w 539"/>
                <a:gd name="T61" fmla="*/ 366 h 367"/>
                <a:gd name="T62" fmla="*/ 78 w 539"/>
                <a:gd name="T63" fmla="*/ 358 h 367"/>
                <a:gd name="T64" fmla="*/ 98 w 539"/>
                <a:gd name="T65" fmla="*/ 353 h 367"/>
                <a:gd name="T66" fmla="*/ 110 w 539"/>
                <a:gd name="T67" fmla="*/ 355 h 367"/>
                <a:gd name="T68" fmla="*/ 112 w 539"/>
                <a:gd name="T69" fmla="*/ 355 h 367"/>
                <a:gd name="T70" fmla="*/ 116 w 539"/>
                <a:gd name="T71" fmla="*/ 341 h 367"/>
                <a:gd name="T72" fmla="*/ 135 w 539"/>
                <a:gd name="T73" fmla="*/ 314 h 367"/>
                <a:gd name="T74" fmla="*/ 166 w 539"/>
                <a:gd name="T75" fmla="*/ 324 h 367"/>
                <a:gd name="T76" fmla="*/ 216 w 539"/>
                <a:gd name="T77" fmla="*/ 344 h 367"/>
                <a:gd name="T78" fmla="*/ 222 w 539"/>
                <a:gd name="T79" fmla="*/ 330 h 367"/>
                <a:gd name="T80" fmla="*/ 224 w 539"/>
                <a:gd name="T81" fmla="*/ 327 h 367"/>
                <a:gd name="T82" fmla="*/ 260 w 539"/>
                <a:gd name="T83" fmla="*/ 349 h 367"/>
                <a:gd name="T84" fmla="*/ 273 w 539"/>
                <a:gd name="T85" fmla="*/ 339 h 367"/>
                <a:gd name="T86" fmla="*/ 271 w 539"/>
                <a:gd name="T87" fmla="*/ 320 h 367"/>
                <a:gd name="T88" fmla="*/ 285 w 539"/>
                <a:gd name="T89" fmla="*/ 317 h 367"/>
                <a:gd name="T90" fmla="*/ 294 w 539"/>
                <a:gd name="T91" fmla="*/ 308 h 367"/>
                <a:gd name="T92" fmla="*/ 301 w 539"/>
                <a:gd name="T93" fmla="*/ 279 h 367"/>
                <a:gd name="T94" fmla="*/ 328 w 539"/>
                <a:gd name="T95" fmla="*/ 272 h 367"/>
                <a:gd name="T96" fmla="*/ 342 w 539"/>
                <a:gd name="T97" fmla="*/ 250 h 367"/>
                <a:gd name="T98" fmla="*/ 376 w 539"/>
                <a:gd name="T99" fmla="*/ 193 h 367"/>
                <a:gd name="T100" fmla="*/ 410 w 539"/>
                <a:gd name="T101" fmla="*/ 144 h 367"/>
                <a:gd name="T102" fmla="*/ 428 w 539"/>
                <a:gd name="T103" fmla="*/ 117 h 367"/>
                <a:gd name="T104" fmla="*/ 507 w 539"/>
                <a:gd name="T105" fmla="*/ 70 h 367"/>
                <a:gd name="T106" fmla="*/ 529 w 539"/>
                <a:gd name="T107" fmla="*/ 58 h 367"/>
                <a:gd name="T108" fmla="*/ 535 w 539"/>
                <a:gd name="T109" fmla="*/ 2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9" h="367">
                  <a:moveTo>
                    <a:pt x="499" y="25"/>
                  </a:moveTo>
                  <a:cubicBezTo>
                    <a:pt x="494" y="14"/>
                    <a:pt x="486" y="18"/>
                    <a:pt x="486" y="24"/>
                  </a:cubicBezTo>
                  <a:cubicBezTo>
                    <a:pt x="486" y="30"/>
                    <a:pt x="475" y="29"/>
                    <a:pt x="466" y="29"/>
                  </a:cubicBezTo>
                  <a:cubicBezTo>
                    <a:pt x="458" y="29"/>
                    <a:pt x="448" y="37"/>
                    <a:pt x="447" y="30"/>
                  </a:cubicBezTo>
                  <a:cubicBezTo>
                    <a:pt x="446" y="24"/>
                    <a:pt x="441" y="14"/>
                    <a:pt x="434" y="23"/>
                  </a:cubicBezTo>
                  <a:cubicBezTo>
                    <a:pt x="428" y="31"/>
                    <a:pt x="411" y="11"/>
                    <a:pt x="395" y="11"/>
                  </a:cubicBezTo>
                  <a:cubicBezTo>
                    <a:pt x="378" y="12"/>
                    <a:pt x="361" y="30"/>
                    <a:pt x="360" y="37"/>
                  </a:cubicBezTo>
                  <a:cubicBezTo>
                    <a:pt x="359" y="44"/>
                    <a:pt x="358" y="50"/>
                    <a:pt x="348" y="54"/>
                  </a:cubicBezTo>
                  <a:cubicBezTo>
                    <a:pt x="338" y="57"/>
                    <a:pt x="338" y="64"/>
                    <a:pt x="338" y="74"/>
                  </a:cubicBezTo>
                  <a:cubicBezTo>
                    <a:pt x="338" y="84"/>
                    <a:pt x="313" y="93"/>
                    <a:pt x="300" y="93"/>
                  </a:cubicBezTo>
                  <a:cubicBezTo>
                    <a:pt x="260" y="87"/>
                    <a:pt x="268" y="61"/>
                    <a:pt x="270" y="49"/>
                  </a:cubicBezTo>
                  <a:cubicBezTo>
                    <a:pt x="273" y="37"/>
                    <a:pt x="274" y="27"/>
                    <a:pt x="269" y="23"/>
                  </a:cubicBezTo>
                  <a:cubicBezTo>
                    <a:pt x="264" y="20"/>
                    <a:pt x="262" y="5"/>
                    <a:pt x="252" y="2"/>
                  </a:cubicBezTo>
                  <a:cubicBezTo>
                    <a:pt x="242" y="0"/>
                    <a:pt x="237" y="5"/>
                    <a:pt x="238" y="13"/>
                  </a:cubicBezTo>
                  <a:cubicBezTo>
                    <a:pt x="238" y="21"/>
                    <a:pt x="229" y="22"/>
                    <a:pt x="220" y="17"/>
                  </a:cubicBezTo>
                  <a:cubicBezTo>
                    <a:pt x="211" y="11"/>
                    <a:pt x="207" y="8"/>
                    <a:pt x="203" y="14"/>
                  </a:cubicBezTo>
                  <a:cubicBezTo>
                    <a:pt x="198" y="20"/>
                    <a:pt x="187" y="14"/>
                    <a:pt x="179" y="5"/>
                  </a:cubicBezTo>
                  <a:cubicBezTo>
                    <a:pt x="179" y="16"/>
                    <a:pt x="178" y="26"/>
                    <a:pt x="169" y="28"/>
                  </a:cubicBezTo>
                  <a:cubicBezTo>
                    <a:pt x="164" y="29"/>
                    <a:pt x="162" y="34"/>
                    <a:pt x="160" y="41"/>
                  </a:cubicBezTo>
                  <a:cubicBezTo>
                    <a:pt x="160" y="43"/>
                    <a:pt x="159" y="45"/>
                    <a:pt x="158" y="47"/>
                  </a:cubicBezTo>
                  <a:cubicBezTo>
                    <a:pt x="155" y="56"/>
                    <a:pt x="134" y="57"/>
                    <a:pt x="117" y="57"/>
                  </a:cubicBezTo>
                  <a:cubicBezTo>
                    <a:pt x="107" y="57"/>
                    <a:pt x="101" y="71"/>
                    <a:pt x="101" y="78"/>
                  </a:cubicBezTo>
                  <a:cubicBezTo>
                    <a:pt x="101" y="83"/>
                    <a:pt x="98" y="87"/>
                    <a:pt x="94" y="90"/>
                  </a:cubicBezTo>
                  <a:cubicBezTo>
                    <a:pt x="90" y="92"/>
                    <a:pt x="85" y="92"/>
                    <a:pt x="81" y="90"/>
                  </a:cubicBezTo>
                  <a:cubicBezTo>
                    <a:pt x="79" y="89"/>
                    <a:pt x="75" y="95"/>
                    <a:pt x="73" y="99"/>
                  </a:cubicBezTo>
                  <a:cubicBezTo>
                    <a:pt x="71" y="103"/>
                    <a:pt x="69" y="106"/>
                    <a:pt x="67" y="108"/>
                  </a:cubicBezTo>
                  <a:cubicBezTo>
                    <a:pt x="66" y="109"/>
                    <a:pt x="64" y="110"/>
                    <a:pt x="63" y="111"/>
                  </a:cubicBezTo>
                  <a:cubicBezTo>
                    <a:pt x="60" y="112"/>
                    <a:pt x="59" y="112"/>
                    <a:pt x="59" y="118"/>
                  </a:cubicBezTo>
                  <a:cubicBezTo>
                    <a:pt x="59" y="124"/>
                    <a:pt x="57" y="126"/>
                    <a:pt x="55" y="128"/>
                  </a:cubicBezTo>
                  <a:cubicBezTo>
                    <a:pt x="53" y="129"/>
                    <a:pt x="53" y="129"/>
                    <a:pt x="53" y="133"/>
                  </a:cubicBezTo>
                  <a:cubicBezTo>
                    <a:pt x="53" y="144"/>
                    <a:pt x="49" y="154"/>
                    <a:pt x="49" y="155"/>
                  </a:cubicBezTo>
                  <a:cubicBezTo>
                    <a:pt x="48" y="156"/>
                    <a:pt x="48" y="156"/>
                    <a:pt x="48" y="156"/>
                  </a:cubicBezTo>
                  <a:cubicBezTo>
                    <a:pt x="48" y="156"/>
                    <a:pt x="48" y="156"/>
                    <a:pt x="48" y="156"/>
                  </a:cubicBezTo>
                  <a:cubicBezTo>
                    <a:pt x="46" y="157"/>
                    <a:pt x="27" y="170"/>
                    <a:pt x="20" y="183"/>
                  </a:cubicBezTo>
                  <a:cubicBezTo>
                    <a:pt x="15" y="194"/>
                    <a:pt x="23" y="202"/>
                    <a:pt x="32" y="211"/>
                  </a:cubicBezTo>
                  <a:cubicBezTo>
                    <a:pt x="33" y="211"/>
                    <a:pt x="33" y="211"/>
                    <a:pt x="33" y="211"/>
                  </a:cubicBezTo>
                  <a:cubicBezTo>
                    <a:pt x="34" y="212"/>
                    <a:pt x="35" y="214"/>
                    <a:pt x="36" y="215"/>
                  </a:cubicBezTo>
                  <a:cubicBezTo>
                    <a:pt x="38" y="218"/>
                    <a:pt x="39" y="223"/>
                    <a:pt x="39" y="227"/>
                  </a:cubicBezTo>
                  <a:cubicBezTo>
                    <a:pt x="39" y="227"/>
                    <a:pt x="39" y="227"/>
                    <a:pt x="39" y="227"/>
                  </a:cubicBezTo>
                  <a:cubicBezTo>
                    <a:pt x="38" y="231"/>
                    <a:pt x="38" y="231"/>
                    <a:pt x="38" y="231"/>
                  </a:cubicBezTo>
                  <a:cubicBezTo>
                    <a:pt x="38" y="231"/>
                    <a:pt x="38" y="231"/>
                    <a:pt x="38" y="231"/>
                  </a:cubicBezTo>
                  <a:cubicBezTo>
                    <a:pt x="37" y="232"/>
                    <a:pt x="37" y="232"/>
                    <a:pt x="37" y="232"/>
                  </a:cubicBezTo>
                  <a:cubicBezTo>
                    <a:pt x="37" y="232"/>
                    <a:pt x="37" y="232"/>
                    <a:pt x="37" y="232"/>
                  </a:cubicBezTo>
                  <a:cubicBezTo>
                    <a:pt x="36" y="235"/>
                    <a:pt x="35" y="238"/>
                    <a:pt x="33" y="241"/>
                  </a:cubicBezTo>
                  <a:cubicBezTo>
                    <a:pt x="29" y="245"/>
                    <a:pt x="29" y="247"/>
                    <a:pt x="29" y="247"/>
                  </a:cubicBezTo>
                  <a:cubicBezTo>
                    <a:pt x="29" y="247"/>
                    <a:pt x="30" y="248"/>
                    <a:pt x="33" y="248"/>
                  </a:cubicBezTo>
                  <a:cubicBezTo>
                    <a:pt x="39" y="248"/>
                    <a:pt x="59" y="234"/>
                    <a:pt x="68" y="223"/>
                  </a:cubicBezTo>
                  <a:cubicBezTo>
                    <a:pt x="73" y="217"/>
                    <a:pt x="76" y="215"/>
                    <a:pt x="79" y="216"/>
                  </a:cubicBezTo>
                  <a:cubicBezTo>
                    <a:pt x="81" y="216"/>
                    <a:pt x="82" y="218"/>
                    <a:pt x="82" y="223"/>
                  </a:cubicBezTo>
                  <a:cubicBezTo>
                    <a:pt x="81" y="239"/>
                    <a:pt x="68" y="249"/>
                    <a:pt x="57" y="256"/>
                  </a:cubicBezTo>
                  <a:cubicBezTo>
                    <a:pt x="54" y="258"/>
                    <a:pt x="54" y="258"/>
                    <a:pt x="54" y="258"/>
                  </a:cubicBezTo>
                  <a:cubicBezTo>
                    <a:pt x="42" y="266"/>
                    <a:pt x="39" y="270"/>
                    <a:pt x="38" y="280"/>
                  </a:cubicBezTo>
                  <a:cubicBezTo>
                    <a:pt x="37" y="293"/>
                    <a:pt x="27" y="293"/>
                    <a:pt x="18" y="294"/>
                  </a:cubicBezTo>
                  <a:cubicBezTo>
                    <a:pt x="15" y="294"/>
                    <a:pt x="15" y="294"/>
                    <a:pt x="15" y="294"/>
                  </a:cubicBezTo>
                  <a:cubicBezTo>
                    <a:pt x="11" y="294"/>
                    <a:pt x="10" y="298"/>
                    <a:pt x="8" y="305"/>
                  </a:cubicBezTo>
                  <a:cubicBezTo>
                    <a:pt x="7" y="309"/>
                    <a:pt x="6" y="314"/>
                    <a:pt x="3" y="316"/>
                  </a:cubicBezTo>
                  <a:cubicBezTo>
                    <a:pt x="0" y="319"/>
                    <a:pt x="1" y="322"/>
                    <a:pt x="1" y="323"/>
                  </a:cubicBezTo>
                  <a:cubicBezTo>
                    <a:pt x="2" y="325"/>
                    <a:pt x="4" y="327"/>
                    <a:pt x="6" y="327"/>
                  </a:cubicBezTo>
                  <a:cubicBezTo>
                    <a:pt x="14" y="327"/>
                    <a:pt x="34" y="338"/>
                    <a:pt x="35" y="338"/>
                  </a:cubicBezTo>
                  <a:cubicBezTo>
                    <a:pt x="35" y="338"/>
                    <a:pt x="36" y="338"/>
                    <a:pt x="37" y="339"/>
                  </a:cubicBezTo>
                  <a:cubicBezTo>
                    <a:pt x="43" y="342"/>
                    <a:pt x="53" y="347"/>
                    <a:pt x="55" y="356"/>
                  </a:cubicBezTo>
                  <a:cubicBezTo>
                    <a:pt x="55" y="359"/>
                    <a:pt x="56" y="365"/>
                    <a:pt x="58" y="366"/>
                  </a:cubicBezTo>
                  <a:cubicBezTo>
                    <a:pt x="59" y="367"/>
                    <a:pt x="62" y="366"/>
                    <a:pt x="64" y="364"/>
                  </a:cubicBezTo>
                  <a:cubicBezTo>
                    <a:pt x="70" y="360"/>
                    <a:pt x="75" y="359"/>
                    <a:pt x="78" y="358"/>
                  </a:cubicBezTo>
                  <a:cubicBezTo>
                    <a:pt x="81" y="358"/>
                    <a:pt x="82" y="357"/>
                    <a:pt x="84" y="356"/>
                  </a:cubicBezTo>
                  <a:cubicBezTo>
                    <a:pt x="88" y="352"/>
                    <a:pt x="92" y="352"/>
                    <a:pt x="98" y="353"/>
                  </a:cubicBezTo>
                  <a:cubicBezTo>
                    <a:pt x="100" y="353"/>
                    <a:pt x="103" y="354"/>
                    <a:pt x="107" y="354"/>
                  </a:cubicBezTo>
                  <a:cubicBezTo>
                    <a:pt x="108" y="354"/>
                    <a:pt x="109" y="354"/>
                    <a:pt x="110" y="355"/>
                  </a:cubicBezTo>
                  <a:cubicBezTo>
                    <a:pt x="110" y="355"/>
                    <a:pt x="111" y="355"/>
                    <a:pt x="111" y="355"/>
                  </a:cubicBezTo>
                  <a:cubicBezTo>
                    <a:pt x="111" y="355"/>
                    <a:pt x="112" y="355"/>
                    <a:pt x="112" y="355"/>
                  </a:cubicBezTo>
                  <a:cubicBezTo>
                    <a:pt x="113" y="355"/>
                    <a:pt x="113" y="355"/>
                    <a:pt x="113" y="356"/>
                  </a:cubicBezTo>
                  <a:cubicBezTo>
                    <a:pt x="115" y="353"/>
                    <a:pt x="115" y="346"/>
                    <a:pt x="116" y="341"/>
                  </a:cubicBezTo>
                  <a:cubicBezTo>
                    <a:pt x="116" y="336"/>
                    <a:pt x="116" y="332"/>
                    <a:pt x="117" y="328"/>
                  </a:cubicBezTo>
                  <a:cubicBezTo>
                    <a:pt x="119" y="315"/>
                    <a:pt x="129" y="314"/>
                    <a:pt x="135" y="314"/>
                  </a:cubicBezTo>
                  <a:cubicBezTo>
                    <a:pt x="138" y="314"/>
                    <a:pt x="140" y="313"/>
                    <a:pt x="141" y="313"/>
                  </a:cubicBezTo>
                  <a:cubicBezTo>
                    <a:pt x="150" y="310"/>
                    <a:pt x="160" y="310"/>
                    <a:pt x="166" y="324"/>
                  </a:cubicBezTo>
                  <a:cubicBezTo>
                    <a:pt x="170" y="334"/>
                    <a:pt x="179" y="350"/>
                    <a:pt x="191" y="350"/>
                  </a:cubicBezTo>
                  <a:cubicBezTo>
                    <a:pt x="204" y="350"/>
                    <a:pt x="207" y="349"/>
                    <a:pt x="216" y="344"/>
                  </a:cubicBezTo>
                  <a:cubicBezTo>
                    <a:pt x="222" y="340"/>
                    <a:pt x="222" y="335"/>
                    <a:pt x="222" y="331"/>
                  </a:cubicBezTo>
                  <a:cubicBezTo>
                    <a:pt x="222" y="330"/>
                    <a:pt x="222" y="330"/>
                    <a:pt x="222" y="330"/>
                  </a:cubicBezTo>
                  <a:cubicBezTo>
                    <a:pt x="222" y="330"/>
                    <a:pt x="222" y="328"/>
                    <a:pt x="222" y="328"/>
                  </a:cubicBezTo>
                  <a:cubicBezTo>
                    <a:pt x="224" y="327"/>
                    <a:pt x="224" y="327"/>
                    <a:pt x="224" y="327"/>
                  </a:cubicBezTo>
                  <a:cubicBezTo>
                    <a:pt x="227" y="326"/>
                    <a:pt x="235" y="322"/>
                    <a:pt x="243" y="326"/>
                  </a:cubicBezTo>
                  <a:cubicBezTo>
                    <a:pt x="251" y="329"/>
                    <a:pt x="257" y="337"/>
                    <a:pt x="260" y="349"/>
                  </a:cubicBezTo>
                  <a:cubicBezTo>
                    <a:pt x="263" y="350"/>
                    <a:pt x="267" y="350"/>
                    <a:pt x="269" y="349"/>
                  </a:cubicBezTo>
                  <a:cubicBezTo>
                    <a:pt x="272" y="347"/>
                    <a:pt x="273" y="344"/>
                    <a:pt x="273" y="339"/>
                  </a:cubicBezTo>
                  <a:cubicBezTo>
                    <a:pt x="273" y="336"/>
                    <a:pt x="272" y="332"/>
                    <a:pt x="271" y="330"/>
                  </a:cubicBezTo>
                  <a:cubicBezTo>
                    <a:pt x="270" y="326"/>
                    <a:pt x="269" y="322"/>
                    <a:pt x="271" y="320"/>
                  </a:cubicBezTo>
                  <a:cubicBezTo>
                    <a:pt x="273" y="317"/>
                    <a:pt x="277" y="317"/>
                    <a:pt x="279" y="317"/>
                  </a:cubicBezTo>
                  <a:cubicBezTo>
                    <a:pt x="281" y="317"/>
                    <a:pt x="283" y="317"/>
                    <a:pt x="285" y="317"/>
                  </a:cubicBezTo>
                  <a:cubicBezTo>
                    <a:pt x="289" y="317"/>
                    <a:pt x="292" y="317"/>
                    <a:pt x="293" y="316"/>
                  </a:cubicBezTo>
                  <a:cubicBezTo>
                    <a:pt x="294" y="315"/>
                    <a:pt x="294" y="312"/>
                    <a:pt x="294" y="308"/>
                  </a:cubicBezTo>
                  <a:cubicBezTo>
                    <a:pt x="293" y="298"/>
                    <a:pt x="294" y="285"/>
                    <a:pt x="298" y="281"/>
                  </a:cubicBezTo>
                  <a:cubicBezTo>
                    <a:pt x="299" y="280"/>
                    <a:pt x="300" y="279"/>
                    <a:pt x="301" y="279"/>
                  </a:cubicBezTo>
                  <a:cubicBezTo>
                    <a:pt x="302" y="279"/>
                    <a:pt x="305" y="278"/>
                    <a:pt x="307" y="278"/>
                  </a:cubicBezTo>
                  <a:cubicBezTo>
                    <a:pt x="313" y="276"/>
                    <a:pt x="321" y="273"/>
                    <a:pt x="328" y="272"/>
                  </a:cubicBezTo>
                  <a:cubicBezTo>
                    <a:pt x="329" y="275"/>
                    <a:pt x="329" y="275"/>
                    <a:pt x="329" y="275"/>
                  </a:cubicBezTo>
                  <a:cubicBezTo>
                    <a:pt x="332" y="266"/>
                    <a:pt x="337" y="258"/>
                    <a:pt x="342" y="250"/>
                  </a:cubicBezTo>
                  <a:cubicBezTo>
                    <a:pt x="350" y="236"/>
                    <a:pt x="363" y="248"/>
                    <a:pt x="370" y="235"/>
                  </a:cubicBezTo>
                  <a:cubicBezTo>
                    <a:pt x="376" y="221"/>
                    <a:pt x="376" y="200"/>
                    <a:pt x="376" y="193"/>
                  </a:cubicBezTo>
                  <a:cubicBezTo>
                    <a:pt x="376" y="187"/>
                    <a:pt x="394" y="172"/>
                    <a:pt x="406" y="170"/>
                  </a:cubicBezTo>
                  <a:cubicBezTo>
                    <a:pt x="419" y="168"/>
                    <a:pt x="410" y="158"/>
                    <a:pt x="410" y="144"/>
                  </a:cubicBezTo>
                  <a:cubicBezTo>
                    <a:pt x="410" y="131"/>
                    <a:pt x="428" y="136"/>
                    <a:pt x="428" y="136"/>
                  </a:cubicBezTo>
                  <a:cubicBezTo>
                    <a:pt x="428" y="136"/>
                    <a:pt x="419" y="118"/>
                    <a:pt x="428" y="117"/>
                  </a:cubicBezTo>
                  <a:cubicBezTo>
                    <a:pt x="437" y="116"/>
                    <a:pt x="476" y="86"/>
                    <a:pt x="485" y="77"/>
                  </a:cubicBezTo>
                  <a:cubicBezTo>
                    <a:pt x="494" y="68"/>
                    <a:pt x="506" y="64"/>
                    <a:pt x="507" y="70"/>
                  </a:cubicBezTo>
                  <a:cubicBezTo>
                    <a:pt x="508" y="75"/>
                    <a:pt x="515" y="83"/>
                    <a:pt x="523" y="78"/>
                  </a:cubicBezTo>
                  <a:cubicBezTo>
                    <a:pt x="531" y="73"/>
                    <a:pt x="536" y="60"/>
                    <a:pt x="529" y="58"/>
                  </a:cubicBezTo>
                  <a:cubicBezTo>
                    <a:pt x="523" y="57"/>
                    <a:pt x="523" y="49"/>
                    <a:pt x="531" y="46"/>
                  </a:cubicBezTo>
                  <a:cubicBezTo>
                    <a:pt x="539" y="44"/>
                    <a:pt x="535" y="31"/>
                    <a:pt x="535" y="24"/>
                  </a:cubicBezTo>
                  <a:cubicBezTo>
                    <a:pt x="535" y="17"/>
                    <a:pt x="523" y="23"/>
                    <a:pt x="499" y="25"/>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6" name="Freeform 35">
              <a:extLst>
                <a:ext uri="{FF2B5EF4-FFF2-40B4-BE49-F238E27FC236}">
                  <a16:creationId xmlns:a16="http://schemas.microsoft.com/office/drawing/2014/main" id="{9DFA370E-920D-EC4F-A522-A92D8A9AF780}"/>
                </a:ext>
              </a:extLst>
            </p:cNvPr>
            <p:cNvSpPr>
              <a:spLocks/>
            </p:cNvSpPr>
            <p:nvPr/>
          </p:nvSpPr>
          <p:spPr bwMode="auto">
            <a:xfrm>
              <a:off x="5846223" y="2860061"/>
              <a:ext cx="154335" cy="205333"/>
            </a:xfrm>
            <a:custGeom>
              <a:avLst/>
              <a:gdLst>
                <a:gd name="T0" fmla="*/ 69 w 90"/>
                <a:gd name="T1" fmla="*/ 91 h 120"/>
                <a:gd name="T2" fmla="*/ 78 w 90"/>
                <a:gd name="T3" fmla="*/ 63 h 120"/>
                <a:gd name="T4" fmla="*/ 90 w 90"/>
                <a:gd name="T5" fmla="*/ 51 h 120"/>
                <a:gd name="T6" fmla="*/ 84 w 90"/>
                <a:gd name="T7" fmla="*/ 44 h 120"/>
                <a:gd name="T8" fmla="*/ 79 w 90"/>
                <a:gd name="T9" fmla="*/ 32 h 120"/>
                <a:gd name="T10" fmla="*/ 80 w 90"/>
                <a:gd name="T11" fmla="*/ 27 h 120"/>
                <a:gd name="T12" fmla="*/ 68 w 90"/>
                <a:gd name="T13" fmla="*/ 30 h 120"/>
                <a:gd name="T14" fmla="*/ 60 w 90"/>
                <a:gd name="T15" fmla="*/ 30 h 120"/>
                <a:gd name="T16" fmla="*/ 46 w 90"/>
                <a:gd name="T17" fmla="*/ 1 h 120"/>
                <a:gd name="T18" fmla="*/ 28 w 90"/>
                <a:gd name="T19" fmla="*/ 5 h 120"/>
                <a:gd name="T20" fmla="*/ 25 w 90"/>
                <a:gd name="T21" fmla="*/ 4 h 120"/>
                <a:gd name="T22" fmla="*/ 10 w 90"/>
                <a:gd name="T23" fmla="*/ 3 h 120"/>
                <a:gd name="T24" fmla="*/ 11 w 90"/>
                <a:gd name="T25" fmla="*/ 18 h 120"/>
                <a:gd name="T26" fmla="*/ 8 w 90"/>
                <a:gd name="T27" fmla="*/ 30 h 120"/>
                <a:gd name="T28" fmla="*/ 5 w 90"/>
                <a:gd name="T29" fmla="*/ 37 h 120"/>
                <a:gd name="T30" fmla="*/ 7 w 90"/>
                <a:gd name="T31" fmla="*/ 47 h 120"/>
                <a:gd name="T32" fmla="*/ 8 w 90"/>
                <a:gd name="T33" fmla="*/ 47 h 120"/>
                <a:gd name="T34" fmla="*/ 12 w 90"/>
                <a:gd name="T35" fmla="*/ 44 h 120"/>
                <a:gd name="T36" fmla="*/ 21 w 90"/>
                <a:gd name="T37" fmla="*/ 45 h 120"/>
                <a:gd name="T38" fmla="*/ 35 w 90"/>
                <a:gd name="T39" fmla="*/ 69 h 120"/>
                <a:gd name="T40" fmla="*/ 30 w 90"/>
                <a:gd name="T41" fmla="*/ 80 h 120"/>
                <a:gd name="T42" fmla="*/ 13 w 90"/>
                <a:gd name="T43" fmla="*/ 75 h 120"/>
                <a:gd name="T44" fmla="*/ 11 w 90"/>
                <a:gd name="T45" fmla="*/ 74 h 120"/>
                <a:gd name="T46" fmla="*/ 9 w 90"/>
                <a:gd name="T47" fmla="*/ 80 h 120"/>
                <a:gd name="T48" fmla="*/ 4 w 90"/>
                <a:gd name="T49" fmla="*/ 90 h 120"/>
                <a:gd name="T50" fmla="*/ 8 w 90"/>
                <a:gd name="T51" fmla="*/ 105 h 120"/>
                <a:gd name="T52" fmla="*/ 10 w 90"/>
                <a:gd name="T53" fmla="*/ 108 h 120"/>
                <a:gd name="T54" fmla="*/ 15 w 90"/>
                <a:gd name="T55" fmla="*/ 114 h 120"/>
                <a:gd name="T56" fmla="*/ 18 w 90"/>
                <a:gd name="T57" fmla="*/ 110 h 120"/>
                <a:gd name="T58" fmla="*/ 24 w 90"/>
                <a:gd name="T59" fmla="*/ 105 h 120"/>
                <a:gd name="T60" fmla="*/ 33 w 90"/>
                <a:gd name="T61" fmla="*/ 112 h 120"/>
                <a:gd name="T62" fmla="*/ 37 w 90"/>
                <a:gd name="T63" fmla="*/ 117 h 120"/>
                <a:gd name="T64" fmla="*/ 62 w 90"/>
                <a:gd name="T65" fmla="*/ 116 h 120"/>
                <a:gd name="T66" fmla="*/ 64 w 90"/>
                <a:gd name="T67" fmla="*/ 116 h 120"/>
                <a:gd name="T68" fmla="*/ 64 w 90"/>
                <a:gd name="T69" fmla="*/ 115 h 120"/>
                <a:gd name="T70" fmla="*/ 67 w 90"/>
                <a:gd name="T71" fmla="*/ 95 h 120"/>
                <a:gd name="T72" fmla="*/ 69 w 90"/>
                <a:gd name="T73" fmla="*/ 9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20">
                  <a:moveTo>
                    <a:pt x="69" y="91"/>
                  </a:moveTo>
                  <a:cubicBezTo>
                    <a:pt x="70" y="83"/>
                    <a:pt x="73" y="71"/>
                    <a:pt x="78" y="63"/>
                  </a:cubicBezTo>
                  <a:cubicBezTo>
                    <a:pt x="80" y="59"/>
                    <a:pt x="85" y="54"/>
                    <a:pt x="90" y="51"/>
                  </a:cubicBezTo>
                  <a:cubicBezTo>
                    <a:pt x="89" y="48"/>
                    <a:pt x="86" y="46"/>
                    <a:pt x="84" y="44"/>
                  </a:cubicBezTo>
                  <a:cubicBezTo>
                    <a:pt x="81" y="41"/>
                    <a:pt x="77" y="38"/>
                    <a:pt x="79" y="32"/>
                  </a:cubicBezTo>
                  <a:cubicBezTo>
                    <a:pt x="80" y="29"/>
                    <a:pt x="80" y="28"/>
                    <a:pt x="80" y="27"/>
                  </a:cubicBezTo>
                  <a:cubicBezTo>
                    <a:pt x="79" y="27"/>
                    <a:pt x="74" y="27"/>
                    <a:pt x="68" y="30"/>
                  </a:cubicBezTo>
                  <a:cubicBezTo>
                    <a:pt x="65" y="32"/>
                    <a:pt x="63" y="32"/>
                    <a:pt x="60" y="30"/>
                  </a:cubicBezTo>
                  <a:cubicBezTo>
                    <a:pt x="53" y="26"/>
                    <a:pt x="47" y="13"/>
                    <a:pt x="46" y="1"/>
                  </a:cubicBezTo>
                  <a:cubicBezTo>
                    <a:pt x="38" y="5"/>
                    <a:pt x="33" y="7"/>
                    <a:pt x="28" y="5"/>
                  </a:cubicBezTo>
                  <a:cubicBezTo>
                    <a:pt x="27" y="5"/>
                    <a:pt x="26" y="4"/>
                    <a:pt x="25" y="4"/>
                  </a:cubicBezTo>
                  <a:cubicBezTo>
                    <a:pt x="18" y="1"/>
                    <a:pt x="12" y="0"/>
                    <a:pt x="10" y="3"/>
                  </a:cubicBezTo>
                  <a:cubicBezTo>
                    <a:pt x="6" y="9"/>
                    <a:pt x="6" y="11"/>
                    <a:pt x="11" y="18"/>
                  </a:cubicBezTo>
                  <a:cubicBezTo>
                    <a:pt x="14" y="24"/>
                    <a:pt x="11" y="28"/>
                    <a:pt x="8" y="30"/>
                  </a:cubicBezTo>
                  <a:cubicBezTo>
                    <a:pt x="6" y="32"/>
                    <a:pt x="5" y="34"/>
                    <a:pt x="5" y="37"/>
                  </a:cubicBezTo>
                  <a:cubicBezTo>
                    <a:pt x="6" y="39"/>
                    <a:pt x="6" y="43"/>
                    <a:pt x="7" y="47"/>
                  </a:cubicBezTo>
                  <a:cubicBezTo>
                    <a:pt x="7" y="47"/>
                    <a:pt x="7" y="47"/>
                    <a:pt x="8" y="47"/>
                  </a:cubicBezTo>
                  <a:cubicBezTo>
                    <a:pt x="9" y="46"/>
                    <a:pt x="10" y="45"/>
                    <a:pt x="12" y="44"/>
                  </a:cubicBezTo>
                  <a:cubicBezTo>
                    <a:pt x="15" y="43"/>
                    <a:pt x="18" y="43"/>
                    <a:pt x="21" y="45"/>
                  </a:cubicBezTo>
                  <a:cubicBezTo>
                    <a:pt x="28" y="49"/>
                    <a:pt x="34" y="62"/>
                    <a:pt x="35" y="69"/>
                  </a:cubicBezTo>
                  <a:cubicBezTo>
                    <a:pt x="36" y="74"/>
                    <a:pt x="34" y="78"/>
                    <a:pt x="30" y="80"/>
                  </a:cubicBezTo>
                  <a:cubicBezTo>
                    <a:pt x="25" y="83"/>
                    <a:pt x="18" y="81"/>
                    <a:pt x="13" y="75"/>
                  </a:cubicBezTo>
                  <a:cubicBezTo>
                    <a:pt x="12" y="74"/>
                    <a:pt x="12" y="74"/>
                    <a:pt x="11" y="74"/>
                  </a:cubicBezTo>
                  <a:cubicBezTo>
                    <a:pt x="11" y="75"/>
                    <a:pt x="10" y="78"/>
                    <a:pt x="9" y="80"/>
                  </a:cubicBezTo>
                  <a:cubicBezTo>
                    <a:pt x="8" y="83"/>
                    <a:pt x="6" y="88"/>
                    <a:pt x="4" y="90"/>
                  </a:cubicBezTo>
                  <a:cubicBezTo>
                    <a:pt x="1" y="92"/>
                    <a:pt x="0" y="95"/>
                    <a:pt x="8" y="105"/>
                  </a:cubicBezTo>
                  <a:cubicBezTo>
                    <a:pt x="9" y="106"/>
                    <a:pt x="10" y="107"/>
                    <a:pt x="10" y="108"/>
                  </a:cubicBezTo>
                  <a:cubicBezTo>
                    <a:pt x="12" y="110"/>
                    <a:pt x="14" y="114"/>
                    <a:pt x="15" y="114"/>
                  </a:cubicBezTo>
                  <a:cubicBezTo>
                    <a:pt x="15" y="114"/>
                    <a:pt x="16" y="114"/>
                    <a:pt x="18" y="110"/>
                  </a:cubicBezTo>
                  <a:cubicBezTo>
                    <a:pt x="19" y="108"/>
                    <a:pt x="21" y="105"/>
                    <a:pt x="24" y="105"/>
                  </a:cubicBezTo>
                  <a:cubicBezTo>
                    <a:pt x="28" y="104"/>
                    <a:pt x="30" y="108"/>
                    <a:pt x="33" y="112"/>
                  </a:cubicBezTo>
                  <a:cubicBezTo>
                    <a:pt x="34" y="114"/>
                    <a:pt x="35" y="116"/>
                    <a:pt x="37" y="117"/>
                  </a:cubicBezTo>
                  <a:cubicBezTo>
                    <a:pt x="40" y="120"/>
                    <a:pt x="51" y="118"/>
                    <a:pt x="62" y="116"/>
                  </a:cubicBezTo>
                  <a:cubicBezTo>
                    <a:pt x="64" y="116"/>
                    <a:pt x="64" y="116"/>
                    <a:pt x="64" y="116"/>
                  </a:cubicBezTo>
                  <a:cubicBezTo>
                    <a:pt x="64" y="115"/>
                    <a:pt x="64" y="115"/>
                    <a:pt x="64" y="115"/>
                  </a:cubicBezTo>
                  <a:cubicBezTo>
                    <a:pt x="62" y="104"/>
                    <a:pt x="65" y="99"/>
                    <a:pt x="67" y="95"/>
                  </a:cubicBezTo>
                  <a:cubicBezTo>
                    <a:pt x="68" y="93"/>
                    <a:pt x="69" y="92"/>
                    <a:pt x="69" y="91"/>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7" name="Freeform 36">
              <a:extLst>
                <a:ext uri="{FF2B5EF4-FFF2-40B4-BE49-F238E27FC236}">
                  <a16:creationId xmlns:a16="http://schemas.microsoft.com/office/drawing/2014/main" id="{88BDAA7D-895F-DD4F-B970-D7402E0B6436}"/>
                </a:ext>
              </a:extLst>
            </p:cNvPr>
            <p:cNvSpPr>
              <a:spLocks/>
            </p:cNvSpPr>
            <p:nvPr/>
          </p:nvSpPr>
          <p:spPr bwMode="auto">
            <a:xfrm>
              <a:off x="4922897" y="3991405"/>
              <a:ext cx="1053504" cy="660285"/>
            </a:xfrm>
            <a:custGeom>
              <a:avLst/>
              <a:gdLst>
                <a:gd name="T0" fmla="*/ 591 w 614"/>
                <a:gd name="T1" fmla="*/ 160 h 385"/>
                <a:gd name="T2" fmla="*/ 567 w 614"/>
                <a:gd name="T3" fmla="*/ 149 h 385"/>
                <a:gd name="T4" fmla="*/ 520 w 614"/>
                <a:gd name="T5" fmla="*/ 122 h 385"/>
                <a:gd name="T6" fmla="*/ 514 w 614"/>
                <a:gd name="T7" fmla="*/ 121 h 385"/>
                <a:gd name="T8" fmla="*/ 430 w 614"/>
                <a:gd name="T9" fmla="*/ 110 h 385"/>
                <a:gd name="T10" fmla="*/ 401 w 614"/>
                <a:gd name="T11" fmla="*/ 70 h 385"/>
                <a:gd name="T12" fmla="*/ 361 w 614"/>
                <a:gd name="T13" fmla="*/ 64 h 385"/>
                <a:gd name="T14" fmla="*/ 304 w 614"/>
                <a:gd name="T15" fmla="*/ 70 h 385"/>
                <a:gd name="T16" fmla="*/ 246 w 614"/>
                <a:gd name="T17" fmla="*/ 59 h 385"/>
                <a:gd name="T18" fmla="*/ 184 w 614"/>
                <a:gd name="T19" fmla="*/ 3 h 385"/>
                <a:gd name="T20" fmla="*/ 163 w 614"/>
                <a:gd name="T21" fmla="*/ 20 h 385"/>
                <a:gd name="T22" fmla="*/ 138 w 614"/>
                <a:gd name="T23" fmla="*/ 9 h 385"/>
                <a:gd name="T24" fmla="*/ 114 w 614"/>
                <a:gd name="T25" fmla="*/ 11 h 385"/>
                <a:gd name="T26" fmla="*/ 72 w 614"/>
                <a:gd name="T27" fmla="*/ 20 h 385"/>
                <a:gd name="T28" fmla="*/ 85 w 614"/>
                <a:gd name="T29" fmla="*/ 19 h 385"/>
                <a:gd name="T30" fmla="*/ 94 w 614"/>
                <a:gd name="T31" fmla="*/ 37 h 385"/>
                <a:gd name="T32" fmla="*/ 126 w 614"/>
                <a:gd name="T33" fmla="*/ 68 h 385"/>
                <a:gd name="T34" fmla="*/ 120 w 614"/>
                <a:gd name="T35" fmla="*/ 76 h 385"/>
                <a:gd name="T36" fmla="*/ 82 w 614"/>
                <a:gd name="T37" fmla="*/ 80 h 385"/>
                <a:gd name="T38" fmla="*/ 83 w 614"/>
                <a:gd name="T39" fmla="*/ 103 h 385"/>
                <a:gd name="T40" fmla="*/ 94 w 614"/>
                <a:gd name="T41" fmla="*/ 146 h 385"/>
                <a:gd name="T42" fmla="*/ 97 w 614"/>
                <a:gd name="T43" fmla="*/ 150 h 385"/>
                <a:gd name="T44" fmla="*/ 112 w 614"/>
                <a:gd name="T45" fmla="*/ 160 h 385"/>
                <a:gd name="T46" fmla="*/ 134 w 614"/>
                <a:gd name="T47" fmla="*/ 198 h 385"/>
                <a:gd name="T48" fmla="*/ 123 w 614"/>
                <a:gd name="T49" fmla="*/ 230 h 385"/>
                <a:gd name="T50" fmla="*/ 112 w 614"/>
                <a:gd name="T51" fmla="*/ 225 h 385"/>
                <a:gd name="T52" fmla="*/ 83 w 614"/>
                <a:gd name="T53" fmla="*/ 252 h 385"/>
                <a:gd name="T54" fmla="*/ 36 w 614"/>
                <a:gd name="T55" fmla="*/ 261 h 385"/>
                <a:gd name="T56" fmla="*/ 3 w 614"/>
                <a:gd name="T57" fmla="*/ 269 h 385"/>
                <a:gd name="T58" fmla="*/ 13 w 614"/>
                <a:gd name="T59" fmla="*/ 280 h 385"/>
                <a:gd name="T60" fmla="*/ 27 w 614"/>
                <a:gd name="T61" fmla="*/ 325 h 385"/>
                <a:gd name="T62" fmla="*/ 74 w 614"/>
                <a:gd name="T63" fmla="*/ 373 h 385"/>
                <a:gd name="T64" fmla="*/ 109 w 614"/>
                <a:gd name="T65" fmla="*/ 337 h 385"/>
                <a:gd name="T66" fmla="*/ 137 w 614"/>
                <a:gd name="T67" fmla="*/ 321 h 385"/>
                <a:gd name="T68" fmla="*/ 178 w 614"/>
                <a:gd name="T69" fmla="*/ 320 h 385"/>
                <a:gd name="T70" fmla="*/ 170 w 614"/>
                <a:gd name="T71" fmla="*/ 289 h 385"/>
                <a:gd name="T72" fmla="*/ 320 w 614"/>
                <a:gd name="T73" fmla="*/ 321 h 385"/>
                <a:gd name="T74" fmla="*/ 376 w 614"/>
                <a:gd name="T75" fmla="*/ 300 h 385"/>
                <a:gd name="T76" fmla="*/ 373 w 614"/>
                <a:gd name="T77" fmla="*/ 325 h 385"/>
                <a:gd name="T78" fmla="*/ 417 w 614"/>
                <a:gd name="T79" fmla="*/ 284 h 385"/>
                <a:gd name="T80" fmla="*/ 414 w 614"/>
                <a:gd name="T81" fmla="*/ 298 h 385"/>
                <a:gd name="T82" fmla="*/ 427 w 614"/>
                <a:gd name="T83" fmla="*/ 331 h 385"/>
                <a:gd name="T84" fmla="*/ 431 w 614"/>
                <a:gd name="T85" fmla="*/ 349 h 385"/>
                <a:gd name="T86" fmla="*/ 449 w 614"/>
                <a:gd name="T87" fmla="*/ 348 h 385"/>
                <a:gd name="T88" fmla="*/ 479 w 614"/>
                <a:gd name="T89" fmla="*/ 325 h 385"/>
                <a:gd name="T90" fmla="*/ 529 w 614"/>
                <a:gd name="T91" fmla="*/ 295 h 385"/>
                <a:gd name="T92" fmla="*/ 554 w 614"/>
                <a:gd name="T93" fmla="*/ 288 h 385"/>
                <a:gd name="T94" fmla="*/ 560 w 614"/>
                <a:gd name="T95" fmla="*/ 271 h 385"/>
                <a:gd name="T96" fmla="*/ 610 w 614"/>
                <a:gd name="T97" fmla="*/ 260 h 385"/>
                <a:gd name="T98" fmla="*/ 606 w 614"/>
                <a:gd name="T99" fmla="*/ 239 h 385"/>
                <a:gd name="T100" fmla="*/ 592 w 614"/>
                <a:gd name="T101" fmla="*/ 225 h 385"/>
                <a:gd name="T102" fmla="*/ 570 w 614"/>
                <a:gd name="T103"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385">
                  <a:moveTo>
                    <a:pt x="575" y="183"/>
                  </a:moveTo>
                  <a:cubicBezTo>
                    <a:pt x="581" y="178"/>
                    <a:pt x="592" y="165"/>
                    <a:pt x="591" y="160"/>
                  </a:cubicBezTo>
                  <a:cubicBezTo>
                    <a:pt x="591" y="160"/>
                    <a:pt x="591" y="160"/>
                    <a:pt x="591" y="160"/>
                  </a:cubicBezTo>
                  <a:cubicBezTo>
                    <a:pt x="587" y="159"/>
                    <a:pt x="584" y="157"/>
                    <a:pt x="581" y="155"/>
                  </a:cubicBezTo>
                  <a:cubicBezTo>
                    <a:pt x="578" y="152"/>
                    <a:pt x="575" y="150"/>
                    <a:pt x="569" y="149"/>
                  </a:cubicBezTo>
                  <a:cubicBezTo>
                    <a:pt x="567" y="149"/>
                    <a:pt x="567" y="149"/>
                    <a:pt x="567" y="149"/>
                  </a:cubicBezTo>
                  <a:cubicBezTo>
                    <a:pt x="556" y="148"/>
                    <a:pt x="541" y="147"/>
                    <a:pt x="535" y="135"/>
                  </a:cubicBezTo>
                  <a:cubicBezTo>
                    <a:pt x="535" y="135"/>
                    <a:pt x="534" y="135"/>
                    <a:pt x="534" y="136"/>
                  </a:cubicBezTo>
                  <a:cubicBezTo>
                    <a:pt x="524" y="137"/>
                    <a:pt x="522" y="129"/>
                    <a:pt x="520" y="122"/>
                  </a:cubicBezTo>
                  <a:cubicBezTo>
                    <a:pt x="520" y="121"/>
                    <a:pt x="520" y="120"/>
                    <a:pt x="519" y="119"/>
                  </a:cubicBezTo>
                  <a:cubicBezTo>
                    <a:pt x="519" y="118"/>
                    <a:pt x="519" y="118"/>
                    <a:pt x="519" y="118"/>
                  </a:cubicBezTo>
                  <a:cubicBezTo>
                    <a:pt x="518" y="118"/>
                    <a:pt x="516" y="120"/>
                    <a:pt x="514" y="121"/>
                  </a:cubicBezTo>
                  <a:cubicBezTo>
                    <a:pt x="511" y="124"/>
                    <a:pt x="507" y="127"/>
                    <a:pt x="502" y="129"/>
                  </a:cubicBezTo>
                  <a:cubicBezTo>
                    <a:pt x="488" y="136"/>
                    <a:pt x="469" y="124"/>
                    <a:pt x="456" y="111"/>
                  </a:cubicBezTo>
                  <a:cubicBezTo>
                    <a:pt x="446" y="101"/>
                    <a:pt x="438" y="105"/>
                    <a:pt x="430" y="110"/>
                  </a:cubicBezTo>
                  <a:cubicBezTo>
                    <a:pt x="427" y="111"/>
                    <a:pt x="425" y="112"/>
                    <a:pt x="423" y="113"/>
                  </a:cubicBezTo>
                  <a:cubicBezTo>
                    <a:pt x="420" y="114"/>
                    <a:pt x="417" y="114"/>
                    <a:pt x="415" y="112"/>
                  </a:cubicBezTo>
                  <a:cubicBezTo>
                    <a:pt x="406" y="106"/>
                    <a:pt x="401" y="84"/>
                    <a:pt x="401" y="70"/>
                  </a:cubicBezTo>
                  <a:cubicBezTo>
                    <a:pt x="401" y="60"/>
                    <a:pt x="400" y="58"/>
                    <a:pt x="399" y="57"/>
                  </a:cubicBezTo>
                  <a:cubicBezTo>
                    <a:pt x="399" y="57"/>
                    <a:pt x="399" y="57"/>
                    <a:pt x="398" y="58"/>
                  </a:cubicBezTo>
                  <a:cubicBezTo>
                    <a:pt x="385" y="70"/>
                    <a:pt x="372" y="73"/>
                    <a:pt x="361" y="64"/>
                  </a:cubicBezTo>
                  <a:cubicBezTo>
                    <a:pt x="352" y="58"/>
                    <a:pt x="347" y="61"/>
                    <a:pt x="339" y="65"/>
                  </a:cubicBezTo>
                  <a:cubicBezTo>
                    <a:pt x="337" y="66"/>
                    <a:pt x="334" y="67"/>
                    <a:pt x="332" y="68"/>
                  </a:cubicBezTo>
                  <a:cubicBezTo>
                    <a:pt x="324" y="71"/>
                    <a:pt x="314" y="71"/>
                    <a:pt x="304" y="70"/>
                  </a:cubicBezTo>
                  <a:cubicBezTo>
                    <a:pt x="300" y="70"/>
                    <a:pt x="295" y="70"/>
                    <a:pt x="292" y="70"/>
                  </a:cubicBezTo>
                  <a:cubicBezTo>
                    <a:pt x="289" y="70"/>
                    <a:pt x="289" y="70"/>
                    <a:pt x="289" y="70"/>
                  </a:cubicBezTo>
                  <a:cubicBezTo>
                    <a:pt x="276" y="71"/>
                    <a:pt x="253" y="72"/>
                    <a:pt x="246" y="59"/>
                  </a:cubicBezTo>
                  <a:cubicBezTo>
                    <a:pt x="241" y="49"/>
                    <a:pt x="239" y="50"/>
                    <a:pt x="233" y="53"/>
                  </a:cubicBezTo>
                  <a:cubicBezTo>
                    <a:pt x="222" y="57"/>
                    <a:pt x="191" y="16"/>
                    <a:pt x="185" y="5"/>
                  </a:cubicBezTo>
                  <a:cubicBezTo>
                    <a:pt x="185" y="4"/>
                    <a:pt x="184" y="3"/>
                    <a:pt x="184" y="3"/>
                  </a:cubicBezTo>
                  <a:cubicBezTo>
                    <a:pt x="183" y="1"/>
                    <a:pt x="182" y="0"/>
                    <a:pt x="180" y="0"/>
                  </a:cubicBezTo>
                  <a:cubicBezTo>
                    <a:pt x="177" y="0"/>
                    <a:pt x="173" y="6"/>
                    <a:pt x="170" y="14"/>
                  </a:cubicBezTo>
                  <a:cubicBezTo>
                    <a:pt x="168" y="20"/>
                    <a:pt x="165" y="20"/>
                    <a:pt x="163" y="20"/>
                  </a:cubicBezTo>
                  <a:cubicBezTo>
                    <a:pt x="157" y="20"/>
                    <a:pt x="151" y="11"/>
                    <a:pt x="149" y="5"/>
                  </a:cubicBezTo>
                  <a:cubicBezTo>
                    <a:pt x="149" y="3"/>
                    <a:pt x="149" y="3"/>
                    <a:pt x="148" y="3"/>
                  </a:cubicBezTo>
                  <a:cubicBezTo>
                    <a:pt x="147" y="2"/>
                    <a:pt x="142" y="7"/>
                    <a:pt x="138" y="9"/>
                  </a:cubicBezTo>
                  <a:cubicBezTo>
                    <a:pt x="137" y="11"/>
                    <a:pt x="136" y="12"/>
                    <a:pt x="134" y="13"/>
                  </a:cubicBezTo>
                  <a:cubicBezTo>
                    <a:pt x="124" y="22"/>
                    <a:pt x="119" y="16"/>
                    <a:pt x="115" y="12"/>
                  </a:cubicBezTo>
                  <a:cubicBezTo>
                    <a:pt x="114" y="11"/>
                    <a:pt x="114" y="11"/>
                    <a:pt x="114" y="11"/>
                  </a:cubicBezTo>
                  <a:cubicBezTo>
                    <a:pt x="110" y="7"/>
                    <a:pt x="93" y="7"/>
                    <a:pt x="86" y="8"/>
                  </a:cubicBezTo>
                  <a:cubicBezTo>
                    <a:pt x="77" y="8"/>
                    <a:pt x="75" y="13"/>
                    <a:pt x="73" y="18"/>
                  </a:cubicBezTo>
                  <a:cubicBezTo>
                    <a:pt x="73" y="19"/>
                    <a:pt x="73" y="19"/>
                    <a:pt x="72" y="20"/>
                  </a:cubicBezTo>
                  <a:cubicBezTo>
                    <a:pt x="72" y="20"/>
                    <a:pt x="72" y="20"/>
                    <a:pt x="72" y="20"/>
                  </a:cubicBezTo>
                  <a:cubicBezTo>
                    <a:pt x="74" y="20"/>
                    <a:pt x="79" y="20"/>
                    <a:pt x="83" y="19"/>
                  </a:cubicBezTo>
                  <a:cubicBezTo>
                    <a:pt x="85" y="19"/>
                    <a:pt x="85" y="19"/>
                    <a:pt x="85" y="19"/>
                  </a:cubicBezTo>
                  <a:cubicBezTo>
                    <a:pt x="89" y="19"/>
                    <a:pt x="91" y="19"/>
                    <a:pt x="93" y="21"/>
                  </a:cubicBezTo>
                  <a:cubicBezTo>
                    <a:pt x="96" y="24"/>
                    <a:pt x="95" y="29"/>
                    <a:pt x="94" y="36"/>
                  </a:cubicBezTo>
                  <a:cubicBezTo>
                    <a:pt x="94" y="37"/>
                    <a:pt x="94" y="37"/>
                    <a:pt x="94" y="37"/>
                  </a:cubicBezTo>
                  <a:cubicBezTo>
                    <a:pt x="107" y="36"/>
                    <a:pt x="116" y="38"/>
                    <a:pt x="121" y="43"/>
                  </a:cubicBezTo>
                  <a:cubicBezTo>
                    <a:pt x="124" y="46"/>
                    <a:pt x="125" y="50"/>
                    <a:pt x="124" y="54"/>
                  </a:cubicBezTo>
                  <a:cubicBezTo>
                    <a:pt x="122" y="61"/>
                    <a:pt x="124" y="63"/>
                    <a:pt x="126" y="68"/>
                  </a:cubicBezTo>
                  <a:cubicBezTo>
                    <a:pt x="127" y="68"/>
                    <a:pt x="127" y="68"/>
                    <a:pt x="127" y="68"/>
                  </a:cubicBezTo>
                  <a:cubicBezTo>
                    <a:pt x="128" y="71"/>
                    <a:pt x="128" y="72"/>
                    <a:pt x="127" y="73"/>
                  </a:cubicBezTo>
                  <a:cubicBezTo>
                    <a:pt x="126" y="76"/>
                    <a:pt x="123" y="76"/>
                    <a:pt x="120" y="76"/>
                  </a:cubicBezTo>
                  <a:cubicBezTo>
                    <a:pt x="117" y="77"/>
                    <a:pt x="113" y="77"/>
                    <a:pt x="112" y="74"/>
                  </a:cubicBezTo>
                  <a:cubicBezTo>
                    <a:pt x="111" y="73"/>
                    <a:pt x="105" y="70"/>
                    <a:pt x="93" y="68"/>
                  </a:cubicBezTo>
                  <a:cubicBezTo>
                    <a:pt x="87" y="67"/>
                    <a:pt x="85" y="72"/>
                    <a:pt x="82" y="80"/>
                  </a:cubicBezTo>
                  <a:cubicBezTo>
                    <a:pt x="81" y="84"/>
                    <a:pt x="79" y="87"/>
                    <a:pt x="77" y="90"/>
                  </a:cubicBezTo>
                  <a:cubicBezTo>
                    <a:pt x="75" y="91"/>
                    <a:pt x="75" y="94"/>
                    <a:pt x="76" y="95"/>
                  </a:cubicBezTo>
                  <a:cubicBezTo>
                    <a:pt x="77" y="99"/>
                    <a:pt x="81" y="103"/>
                    <a:pt x="83" y="103"/>
                  </a:cubicBezTo>
                  <a:cubicBezTo>
                    <a:pt x="90" y="104"/>
                    <a:pt x="90" y="116"/>
                    <a:pt x="89" y="141"/>
                  </a:cubicBezTo>
                  <a:cubicBezTo>
                    <a:pt x="91" y="142"/>
                    <a:pt x="92" y="144"/>
                    <a:pt x="94" y="146"/>
                  </a:cubicBezTo>
                  <a:cubicBezTo>
                    <a:pt x="94" y="146"/>
                    <a:pt x="94" y="146"/>
                    <a:pt x="94" y="146"/>
                  </a:cubicBezTo>
                  <a:cubicBezTo>
                    <a:pt x="95" y="147"/>
                    <a:pt x="95" y="147"/>
                    <a:pt x="95" y="147"/>
                  </a:cubicBezTo>
                  <a:cubicBezTo>
                    <a:pt x="97" y="150"/>
                    <a:pt x="97" y="150"/>
                    <a:pt x="97" y="150"/>
                  </a:cubicBezTo>
                  <a:cubicBezTo>
                    <a:pt x="97" y="150"/>
                    <a:pt x="97" y="150"/>
                    <a:pt x="97" y="150"/>
                  </a:cubicBezTo>
                  <a:cubicBezTo>
                    <a:pt x="98" y="151"/>
                    <a:pt x="98" y="153"/>
                    <a:pt x="99" y="154"/>
                  </a:cubicBezTo>
                  <a:cubicBezTo>
                    <a:pt x="100" y="156"/>
                    <a:pt x="102" y="158"/>
                    <a:pt x="103" y="160"/>
                  </a:cubicBezTo>
                  <a:cubicBezTo>
                    <a:pt x="106" y="160"/>
                    <a:pt x="109" y="160"/>
                    <a:pt x="112" y="160"/>
                  </a:cubicBezTo>
                  <a:cubicBezTo>
                    <a:pt x="116" y="161"/>
                    <a:pt x="120" y="163"/>
                    <a:pt x="128" y="170"/>
                  </a:cubicBezTo>
                  <a:cubicBezTo>
                    <a:pt x="133" y="176"/>
                    <a:pt x="135" y="182"/>
                    <a:pt x="135" y="188"/>
                  </a:cubicBezTo>
                  <a:cubicBezTo>
                    <a:pt x="135" y="191"/>
                    <a:pt x="134" y="195"/>
                    <a:pt x="134" y="198"/>
                  </a:cubicBezTo>
                  <a:cubicBezTo>
                    <a:pt x="133" y="202"/>
                    <a:pt x="133" y="205"/>
                    <a:pt x="133" y="208"/>
                  </a:cubicBezTo>
                  <a:cubicBezTo>
                    <a:pt x="134" y="215"/>
                    <a:pt x="135" y="222"/>
                    <a:pt x="132" y="226"/>
                  </a:cubicBezTo>
                  <a:cubicBezTo>
                    <a:pt x="130" y="229"/>
                    <a:pt x="127" y="230"/>
                    <a:pt x="123" y="230"/>
                  </a:cubicBezTo>
                  <a:cubicBezTo>
                    <a:pt x="122" y="230"/>
                    <a:pt x="122" y="230"/>
                    <a:pt x="122" y="230"/>
                  </a:cubicBezTo>
                  <a:cubicBezTo>
                    <a:pt x="122" y="229"/>
                    <a:pt x="122" y="229"/>
                    <a:pt x="122" y="229"/>
                  </a:cubicBezTo>
                  <a:cubicBezTo>
                    <a:pt x="118" y="226"/>
                    <a:pt x="115" y="225"/>
                    <a:pt x="112" y="225"/>
                  </a:cubicBezTo>
                  <a:cubicBezTo>
                    <a:pt x="106" y="226"/>
                    <a:pt x="100" y="233"/>
                    <a:pt x="94" y="239"/>
                  </a:cubicBezTo>
                  <a:cubicBezTo>
                    <a:pt x="92" y="243"/>
                    <a:pt x="89" y="246"/>
                    <a:pt x="86" y="249"/>
                  </a:cubicBezTo>
                  <a:cubicBezTo>
                    <a:pt x="83" y="252"/>
                    <a:pt x="83" y="252"/>
                    <a:pt x="83" y="252"/>
                  </a:cubicBezTo>
                  <a:cubicBezTo>
                    <a:pt x="75" y="258"/>
                    <a:pt x="73" y="260"/>
                    <a:pt x="62" y="258"/>
                  </a:cubicBezTo>
                  <a:cubicBezTo>
                    <a:pt x="48" y="255"/>
                    <a:pt x="41" y="255"/>
                    <a:pt x="40" y="257"/>
                  </a:cubicBezTo>
                  <a:cubicBezTo>
                    <a:pt x="39" y="259"/>
                    <a:pt x="38" y="260"/>
                    <a:pt x="36" y="261"/>
                  </a:cubicBezTo>
                  <a:cubicBezTo>
                    <a:pt x="31" y="263"/>
                    <a:pt x="23" y="260"/>
                    <a:pt x="19" y="258"/>
                  </a:cubicBezTo>
                  <a:cubicBezTo>
                    <a:pt x="18" y="258"/>
                    <a:pt x="17" y="258"/>
                    <a:pt x="15" y="262"/>
                  </a:cubicBezTo>
                  <a:cubicBezTo>
                    <a:pt x="13" y="265"/>
                    <a:pt x="9" y="269"/>
                    <a:pt x="3" y="269"/>
                  </a:cubicBezTo>
                  <a:cubicBezTo>
                    <a:pt x="1" y="269"/>
                    <a:pt x="0" y="270"/>
                    <a:pt x="0" y="272"/>
                  </a:cubicBezTo>
                  <a:cubicBezTo>
                    <a:pt x="0" y="274"/>
                    <a:pt x="2" y="278"/>
                    <a:pt x="7" y="278"/>
                  </a:cubicBezTo>
                  <a:cubicBezTo>
                    <a:pt x="9" y="278"/>
                    <a:pt x="11" y="278"/>
                    <a:pt x="13" y="280"/>
                  </a:cubicBezTo>
                  <a:cubicBezTo>
                    <a:pt x="16" y="283"/>
                    <a:pt x="15" y="288"/>
                    <a:pt x="15" y="294"/>
                  </a:cubicBezTo>
                  <a:cubicBezTo>
                    <a:pt x="15" y="299"/>
                    <a:pt x="15" y="304"/>
                    <a:pt x="16" y="308"/>
                  </a:cubicBezTo>
                  <a:cubicBezTo>
                    <a:pt x="18" y="311"/>
                    <a:pt x="22" y="318"/>
                    <a:pt x="27" y="325"/>
                  </a:cubicBezTo>
                  <a:cubicBezTo>
                    <a:pt x="37" y="339"/>
                    <a:pt x="44" y="348"/>
                    <a:pt x="43" y="355"/>
                  </a:cubicBezTo>
                  <a:cubicBezTo>
                    <a:pt x="42" y="361"/>
                    <a:pt x="52" y="372"/>
                    <a:pt x="69" y="385"/>
                  </a:cubicBezTo>
                  <a:cubicBezTo>
                    <a:pt x="70" y="380"/>
                    <a:pt x="71" y="377"/>
                    <a:pt x="74" y="373"/>
                  </a:cubicBezTo>
                  <a:cubicBezTo>
                    <a:pt x="79" y="364"/>
                    <a:pt x="81" y="359"/>
                    <a:pt x="84" y="350"/>
                  </a:cubicBezTo>
                  <a:cubicBezTo>
                    <a:pt x="85" y="345"/>
                    <a:pt x="88" y="341"/>
                    <a:pt x="93" y="338"/>
                  </a:cubicBezTo>
                  <a:cubicBezTo>
                    <a:pt x="98" y="336"/>
                    <a:pt x="104" y="335"/>
                    <a:pt x="109" y="337"/>
                  </a:cubicBezTo>
                  <a:cubicBezTo>
                    <a:pt x="110" y="337"/>
                    <a:pt x="111" y="334"/>
                    <a:pt x="113" y="331"/>
                  </a:cubicBezTo>
                  <a:cubicBezTo>
                    <a:pt x="116" y="325"/>
                    <a:pt x="120" y="316"/>
                    <a:pt x="130" y="319"/>
                  </a:cubicBezTo>
                  <a:cubicBezTo>
                    <a:pt x="137" y="321"/>
                    <a:pt x="137" y="321"/>
                    <a:pt x="137" y="321"/>
                  </a:cubicBezTo>
                  <a:cubicBezTo>
                    <a:pt x="148" y="325"/>
                    <a:pt x="160" y="329"/>
                    <a:pt x="165" y="327"/>
                  </a:cubicBezTo>
                  <a:cubicBezTo>
                    <a:pt x="166" y="326"/>
                    <a:pt x="167" y="326"/>
                    <a:pt x="169" y="325"/>
                  </a:cubicBezTo>
                  <a:cubicBezTo>
                    <a:pt x="171" y="324"/>
                    <a:pt x="178" y="321"/>
                    <a:pt x="178" y="320"/>
                  </a:cubicBezTo>
                  <a:cubicBezTo>
                    <a:pt x="178" y="320"/>
                    <a:pt x="177" y="319"/>
                    <a:pt x="174" y="317"/>
                  </a:cubicBezTo>
                  <a:cubicBezTo>
                    <a:pt x="164" y="312"/>
                    <a:pt x="159" y="305"/>
                    <a:pt x="160" y="298"/>
                  </a:cubicBezTo>
                  <a:cubicBezTo>
                    <a:pt x="160" y="294"/>
                    <a:pt x="164" y="290"/>
                    <a:pt x="170" y="289"/>
                  </a:cubicBezTo>
                  <a:cubicBezTo>
                    <a:pt x="172" y="289"/>
                    <a:pt x="222" y="279"/>
                    <a:pt x="241" y="297"/>
                  </a:cubicBezTo>
                  <a:cubicBezTo>
                    <a:pt x="274" y="293"/>
                    <a:pt x="291" y="305"/>
                    <a:pt x="298" y="312"/>
                  </a:cubicBezTo>
                  <a:cubicBezTo>
                    <a:pt x="302" y="317"/>
                    <a:pt x="312" y="321"/>
                    <a:pt x="320" y="321"/>
                  </a:cubicBezTo>
                  <a:cubicBezTo>
                    <a:pt x="324" y="321"/>
                    <a:pt x="328" y="320"/>
                    <a:pt x="329" y="318"/>
                  </a:cubicBezTo>
                  <a:cubicBezTo>
                    <a:pt x="336" y="311"/>
                    <a:pt x="357" y="295"/>
                    <a:pt x="368" y="295"/>
                  </a:cubicBezTo>
                  <a:cubicBezTo>
                    <a:pt x="374" y="295"/>
                    <a:pt x="376" y="298"/>
                    <a:pt x="376" y="300"/>
                  </a:cubicBezTo>
                  <a:cubicBezTo>
                    <a:pt x="377" y="304"/>
                    <a:pt x="373" y="309"/>
                    <a:pt x="367" y="312"/>
                  </a:cubicBezTo>
                  <a:cubicBezTo>
                    <a:pt x="367" y="312"/>
                    <a:pt x="365" y="313"/>
                    <a:pt x="366" y="316"/>
                  </a:cubicBezTo>
                  <a:cubicBezTo>
                    <a:pt x="366" y="320"/>
                    <a:pt x="370" y="325"/>
                    <a:pt x="373" y="325"/>
                  </a:cubicBezTo>
                  <a:cubicBezTo>
                    <a:pt x="376" y="326"/>
                    <a:pt x="381" y="325"/>
                    <a:pt x="384" y="316"/>
                  </a:cubicBezTo>
                  <a:cubicBezTo>
                    <a:pt x="386" y="307"/>
                    <a:pt x="404" y="283"/>
                    <a:pt x="414" y="284"/>
                  </a:cubicBezTo>
                  <a:cubicBezTo>
                    <a:pt x="417" y="284"/>
                    <a:pt x="417" y="284"/>
                    <a:pt x="417" y="284"/>
                  </a:cubicBezTo>
                  <a:cubicBezTo>
                    <a:pt x="417" y="287"/>
                    <a:pt x="417" y="287"/>
                    <a:pt x="417" y="287"/>
                  </a:cubicBezTo>
                  <a:cubicBezTo>
                    <a:pt x="416" y="289"/>
                    <a:pt x="416" y="291"/>
                    <a:pt x="415" y="293"/>
                  </a:cubicBezTo>
                  <a:cubicBezTo>
                    <a:pt x="415" y="295"/>
                    <a:pt x="414" y="297"/>
                    <a:pt x="414" y="298"/>
                  </a:cubicBezTo>
                  <a:cubicBezTo>
                    <a:pt x="414" y="298"/>
                    <a:pt x="415" y="299"/>
                    <a:pt x="418" y="299"/>
                  </a:cubicBezTo>
                  <a:cubicBezTo>
                    <a:pt x="423" y="300"/>
                    <a:pt x="427" y="304"/>
                    <a:pt x="429" y="311"/>
                  </a:cubicBezTo>
                  <a:cubicBezTo>
                    <a:pt x="432" y="318"/>
                    <a:pt x="431" y="326"/>
                    <a:pt x="427" y="331"/>
                  </a:cubicBezTo>
                  <a:cubicBezTo>
                    <a:pt x="423" y="337"/>
                    <a:pt x="422" y="343"/>
                    <a:pt x="423" y="346"/>
                  </a:cubicBezTo>
                  <a:cubicBezTo>
                    <a:pt x="424" y="347"/>
                    <a:pt x="424" y="348"/>
                    <a:pt x="426" y="349"/>
                  </a:cubicBezTo>
                  <a:cubicBezTo>
                    <a:pt x="427" y="349"/>
                    <a:pt x="429" y="349"/>
                    <a:pt x="431" y="349"/>
                  </a:cubicBezTo>
                  <a:cubicBezTo>
                    <a:pt x="434" y="349"/>
                    <a:pt x="439" y="350"/>
                    <a:pt x="445" y="352"/>
                  </a:cubicBezTo>
                  <a:cubicBezTo>
                    <a:pt x="445" y="351"/>
                    <a:pt x="445" y="351"/>
                    <a:pt x="446" y="351"/>
                  </a:cubicBezTo>
                  <a:cubicBezTo>
                    <a:pt x="447" y="350"/>
                    <a:pt x="448" y="349"/>
                    <a:pt x="449" y="348"/>
                  </a:cubicBezTo>
                  <a:cubicBezTo>
                    <a:pt x="456" y="342"/>
                    <a:pt x="460" y="338"/>
                    <a:pt x="469" y="338"/>
                  </a:cubicBezTo>
                  <a:cubicBezTo>
                    <a:pt x="469" y="338"/>
                    <a:pt x="469" y="338"/>
                    <a:pt x="469" y="338"/>
                  </a:cubicBezTo>
                  <a:cubicBezTo>
                    <a:pt x="469" y="333"/>
                    <a:pt x="470" y="325"/>
                    <a:pt x="479" y="325"/>
                  </a:cubicBezTo>
                  <a:cubicBezTo>
                    <a:pt x="487" y="326"/>
                    <a:pt x="492" y="326"/>
                    <a:pt x="494" y="324"/>
                  </a:cubicBezTo>
                  <a:cubicBezTo>
                    <a:pt x="497" y="319"/>
                    <a:pt x="512" y="320"/>
                    <a:pt x="514" y="321"/>
                  </a:cubicBezTo>
                  <a:cubicBezTo>
                    <a:pt x="517" y="320"/>
                    <a:pt x="528" y="308"/>
                    <a:pt x="529" y="295"/>
                  </a:cubicBezTo>
                  <a:cubicBezTo>
                    <a:pt x="529" y="292"/>
                    <a:pt x="529" y="292"/>
                    <a:pt x="529" y="292"/>
                  </a:cubicBezTo>
                  <a:cubicBezTo>
                    <a:pt x="532" y="293"/>
                    <a:pt x="532" y="293"/>
                    <a:pt x="532" y="293"/>
                  </a:cubicBezTo>
                  <a:cubicBezTo>
                    <a:pt x="542" y="294"/>
                    <a:pt x="550" y="292"/>
                    <a:pt x="554" y="288"/>
                  </a:cubicBezTo>
                  <a:cubicBezTo>
                    <a:pt x="557" y="285"/>
                    <a:pt x="559" y="280"/>
                    <a:pt x="558" y="274"/>
                  </a:cubicBezTo>
                  <a:cubicBezTo>
                    <a:pt x="558" y="272"/>
                    <a:pt x="558" y="272"/>
                    <a:pt x="558" y="272"/>
                  </a:cubicBezTo>
                  <a:cubicBezTo>
                    <a:pt x="560" y="271"/>
                    <a:pt x="560" y="271"/>
                    <a:pt x="560" y="271"/>
                  </a:cubicBezTo>
                  <a:cubicBezTo>
                    <a:pt x="578" y="265"/>
                    <a:pt x="579" y="264"/>
                    <a:pt x="588" y="271"/>
                  </a:cubicBezTo>
                  <a:cubicBezTo>
                    <a:pt x="593" y="276"/>
                    <a:pt x="601" y="274"/>
                    <a:pt x="614" y="270"/>
                  </a:cubicBezTo>
                  <a:cubicBezTo>
                    <a:pt x="613" y="266"/>
                    <a:pt x="611" y="262"/>
                    <a:pt x="610" y="260"/>
                  </a:cubicBezTo>
                  <a:cubicBezTo>
                    <a:pt x="609" y="258"/>
                    <a:pt x="609" y="257"/>
                    <a:pt x="609" y="256"/>
                  </a:cubicBezTo>
                  <a:cubicBezTo>
                    <a:pt x="608" y="254"/>
                    <a:pt x="608" y="252"/>
                    <a:pt x="608" y="249"/>
                  </a:cubicBezTo>
                  <a:cubicBezTo>
                    <a:pt x="608" y="245"/>
                    <a:pt x="607" y="240"/>
                    <a:pt x="606" y="239"/>
                  </a:cubicBezTo>
                  <a:cubicBezTo>
                    <a:pt x="605" y="239"/>
                    <a:pt x="605" y="238"/>
                    <a:pt x="604" y="238"/>
                  </a:cubicBezTo>
                  <a:cubicBezTo>
                    <a:pt x="600" y="239"/>
                    <a:pt x="595" y="239"/>
                    <a:pt x="593" y="236"/>
                  </a:cubicBezTo>
                  <a:cubicBezTo>
                    <a:pt x="591" y="234"/>
                    <a:pt x="590" y="230"/>
                    <a:pt x="592" y="225"/>
                  </a:cubicBezTo>
                  <a:cubicBezTo>
                    <a:pt x="592" y="223"/>
                    <a:pt x="592" y="222"/>
                    <a:pt x="593" y="220"/>
                  </a:cubicBezTo>
                  <a:cubicBezTo>
                    <a:pt x="594" y="213"/>
                    <a:pt x="595" y="211"/>
                    <a:pt x="586" y="206"/>
                  </a:cubicBezTo>
                  <a:cubicBezTo>
                    <a:pt x="575" y="199"/>
                    <a:pt x="570" y="195"/>
                    <a:pt x="570" y="190"/>
                  </a:cubicBezTo>
                  <a:cubicBezTo>
                    <a:pt x="570" y="187"/>
                    <a:pt x="572" y="185"/>
                    <a:pt x="575" y="183"/>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8" name="Freeform 37">
              <a:extLst>
                <a:ext uri="{FF2B5EF4-FFF2-40B4-BE49-F238E27FC236}">
                  <a16:creationId xmlns:a16="http://schemas.microsoft.com/office/drawing/2014/main" id="{8CF7DFC0-CE94-184D-A784-E0B5857CE158}"/>
                </a:ext>
              </a:extLst>
            </p:cNvPr>
            <p:cNvSpPr>
              <a:spLocks/>
            </p:cNvSpPr>
            <p:nvPr/>
          </p:nvSpPr>
          <p:spPr bwMode="auto">
            <a:xfrm>
              <a:off x="5677125" y="2704384"/>
              <a:ext cx="252304" cy="246936"/>
            </a:xfrm>
            <a:custGeom>
              <a:avLst/>
              <a:gdLst>
                <a:gd name="T0" fmla="*/ 104 w 147"/>
                <a:gd name="T1" fmla="*/ 112 h 144"/>
                <a:gd name="T2" fmla="*/ 104 w 147"/>
                <a:gd name="T3" fmla="*/ 92 h 144"/>
                <a:gd name="T4" fmla="*/ 124 w 147"/>
                <a:gd name="T5" fmla="*/ 90 h 144"/>
                <a:gd name="T6" fmla="*/ 128 w 147"/>
                <a:gd name="T7" fmla="*/ 91 h 144"/>
                <a:gd name="T8" fmla="*/ 143 w 147"/>
                <a:gd name="T9" fmla="*/ 87 h 144"/>
                <a:gd name="T10" fmla="*/ 145 w 147"/>
                <a:gd name="T11" fmla="*/ 76 h 144"/>
                <a:gd name="T12" fmla="*/ 147 w 147"/>
                <a:gd name="T13" fmla="*/ 68 h 144"/>
                <a:gd name="T14" fmla="*/ 135 w 147"/>
                <a:gd name="T15" fmla="*/ 52 h 144"/>
                <a:gd name="T16" fmla="*/ 134 w 147"/>
                <a:gd name="T17" fmla="*/ 50 h 144"/>
                <a:gd name="T18" fmla="*/ 123 w 147"/>
                <a:gd name="T19" fmla="*/ 36 h 144"/>
                <a:gd name="T20" fmla="*/ 132 w 147"/>
                <a:gd name="T21" fmla="*/ 22 h 144"/>
                <a:gd name="T22" fmla="*/ 102 w 147"/>
                <a:gd name="T23" fmla="*/ 22 h 144"/>
                <a:gd name="T24" fmla="*/ 68 w 147"/>
                <a:gd name="T25" fmla="*/ 1 h 144"/>
                <a:gd name="T26" fmla="*/ 68 w 147"/>
                <a:gd name="T27" fmla="*/ 0 h 144"/>
                <a:gd name="T28" fmla="*/ 67 w 147"/>
                <a:gd name="T29" fmla="*/ 1 h 144"/>
                <a:gd name="T30" fmla="*/ 64 w 147"/>
                <a:gd name="T31" fmla="*/ 5 h 144"/>
                <a:gd name="T32" fmla="*/ 57 w 147"/>
                <a:gd name="T33" fmla="*/ 11 h 144"/>
                <a:gd name="T34" fmla="*/ 56 w 147"/>
                <a:gd name="T35" fmla="*/ 12 h 144"/>
                <a:gd name="T36" fmla="*/ 57 w 147"/>
                <a:gd name="T37" fmla="*/ 17 h 144"/>
                <a:gd name="T38" fmla="*/ 44 w 147"/>
                <a:gd name="T39" fmla="*/ 31 h 144"/>
                <a:gd name="T40" fmla="*/ 36 w 147"/>
                <a:gd name="T41" fmla="*/ 38 h 144"/>
                <a:gd name="T42" fmla="*/ 29 w 147"/>
                <a:gd name="T43" fmla="*/ 48 h 144"/>
                <a:gd name="T44" fmla="*/ 22 w 147"/>
                <a:gd name="T45" fmla="*/ 58 h 144"/>
                <a:gd name="T46" fmla="*/ 25 w 147"/>
                <a:gd name="T47" fmla="*/ 59 h 144"/>
                <a:gd name="T48" fmla="*/ 33 w 147"/>
                <a:gd name="T49" fmla="*/ 64 h 144"/>
                <a:gd name="T50" fmla="*/ 31 w 147"/>
                <a:gd name="T51" fmla="*/ 78 h 144"/>
                <a:gd name="T52" fmla="*/ 15 w 147"/>
                <a:gd name="T53" fmla="*/ 89 h 144"/>
                <a:gd name="T54" fmla="*/ 8 w 147"/>
                <a:gd name="T55" fmla="*/ 94 h 144"/>
                <a:gd name="T56" fmla="*/ 3 w 147"/>
                <a:gd name="T57" fmla="*/ 98 h 144"/>
                <a:gd name="T58" fmla="*/ 0 w 147"/>
                <a:gd name="T59" fmla="*/ 103 h 144"/>
                <a:gd name="T60" fmla="*/ 3 w 147"/>
                <a:gd name="T61" fmla="*/ 108 h 144"/>
                <a:gd name="T62" fmla="*/ 4 w 147"/>
                <a:gd name="T63" fmla="*/ 109 h 144"/>
                <a:gd name="T64" fmla="*/ 9 w 147"/>
                <a:gd name="T65" fmla="*/ 118 h 144"/>
                <a:gd name="T66" fmla="*/ 5 w 147"/>
                <a:gd name="T67" fmla="*/ 126 h 144"/>
                <a:gd name="T68" fmla="*/ 2 w 147"/>
                <a:gd name="T69" fmla="*/ 133 h 144"/>
                <a:gd name="T70" fmla="*/ 7 w 147"/>
                <a:gd name="T71" fmla="*/ 136 h 144"/>
                <a:gd name="T72" fmla="*/ 27 w 147"/>
                <a:gd name="T73" fmla="*/ 141 h 144"/>
                <a:gd name="T74" fmla="*/ 33 w 147"/>
                <a:gd name="T75" fmla="*/ 144 h 144"/>
                <a:gd name="T76" fmla="*/ 39 w 147"/>
                <a:gd name="T77" fmla="*/ 139 h 144"/>
                <a:gd name="T78" fmla="*/ 49 w 147"/>
                <a:gd name="T79" fmla="*/ 131 h 144"/>
                <a:gd name="T80" fmla="*/ 60 w 147"/>
                <a:gd name="T81" fmla="*/ 132 h 144"/>
                <a:gd name="T82" fmla="*/ 60 w 147"/>
                <a:gd name="T83" fmla="*/ 132 h 144"/>
                <a:gd name="T84" fmla="*/ 60 w 147"/>
                <a:gd name="T85" fmla="*/ 133 h 144"/>
                <a:gd name="T86" fmla="*/ 61 w 147"/>
                <a:gd name="T87" fmla="*/ 133 h 144"/>
                <a:gd name="T88" fmla="*/ 61 w 147"/>
                <a:gd name="T89" fmla="*/ 133 h 144"/>
                <a:gd name="T90" fmla="*/ 74 w 147"/>
                <a:gd name="T91" fmla="*/ 141 h 144"/>
                <a:gd name="T92" fmla="*/ 75 w 147"/>
                <a:gd name="T93" fmla="*/ 141 h 144"/>
                <a:gd name="T94" fmla="*/ 74 w 147"/>
                <a:gd name="T95" fmla="*/ 139 h 144"/>
                <a:gd name="T96" fmla="*/ 75 w 147"/>
                <a:gd name="T97" fmla="*/ 126 h 144"/>
                <a:gd name="T98" fmla="*/ 90 w 147"/>
                <a:gd name="T99" fmla="*/ 123 h 144"/>
                <a:gd name="T100" fmla="*/ 99 w 147"/>
                <a:gd name="T101" fmla="*/ 129 h 144"/>
                <a:gd name="T102" fmla="*/ 98 w 147"/>
                <a:gd name="T103" fmla="*/ 128 h 144"/>
                <a:gd name="T104" fmla="*/ 103 w 147"/>
                <a:gd name="T105" fmla="*/ 118 h 144"/>
                <a:gd name="T106" fmla="*/ 104 w 147"/>
                <a:gd name="T107" fmla="*/ 1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7" h="144">
                  <a:moveTo>
                    <a:pt x="104" y="112"/>
                  </a:moveTo>
                  <a:cubicBezTo>
                    <a:pt x="99" y="103"/>
                    <a:pt x="98" y="100"/>
                    <a:pt x="104" y="92"/>
                  </a:cubicBezTo>
                  <a:cubicBezTo>
                    <a:pt x="109" y="84"/>
                    <a:pt x="118" y="88"/>
                    <a:pt x="124" y="90"/>
                  </a:cubicBezTo>
                  <a:cubicBezTo>
                    <a:pt x="126" y="91"/>
                    <a:pt x="127" y="91"/>
                    <a:pt x="128" y="91"/>
                  </a:cubicBezTo>
                  <a:cubicBezTo>
                    <a:pt x="131" y="92"/>
                    <a:pt x="135" y="91"/>
                    <a:pt x="143" y="87"/>
                  </a:cubicBezTo>
                  <a:cubicBezTo>
                    <a:pt x="143" y="83"/>
                    <a:pt x="144" y="79"/>
                    <a:pt x="145" y="76"/>
                  </a:cubicBezTo>
                  <a:cubicBezTo>
                    <a:pt x="146" y="73"/>
                    <a:pt x="146" y="70"/>
                    <a:pt x="147" y="68"/>
                  </a:cubicBezTo>
                  <a:cubicBezTo>
                    <a:pt x="147" y="61"/>
                    <a:pt x="142" y="58"/>
                    <a:pt x="135" y="52"/>
                  </a:cubicBezTo>
                  <a:cubicBezTo>
                    <a:pt x="134" y="50"/>
                    <a:pt x="134" y="50"/>
                    <a:pt x="134" y="50"/>
                  </a:cubicBezTo>
                  <a:cubicBezTo>
                    <a:pt x="128" y="46"/>
                    <a:pt x="123" y="42"/>
                    <a:pt x="123" y="36"/>
                  </a:cubicBezTo>
                  <a:cubicBezTo>
                    <a:pt x="123" y="32"/>
                    <a:pt x="126" y="27"/>
                    <a:pt x="132" y="22"/>
                  </a:cubicBezTo>
                  <a:cubicBezTo>
                    <a:pt x="125" y="22"/>
                    <a:pt x="116" y="22"/>
                    <a:pt x="102" y="22"/>
                  </a:cubicBezTo>
                  <a:cubicBezTo>
                    <a:pt x="82" y="22"/>
                    <a:pt x="72" y="9"/>
                    <a:pt x="68" y="1"/>
                  </a:cubicBezTo>
                  <a:cubicBezTo>
                    <a:pt x="68" y="0"/>
                    <a:pt x="68" y="0"/>
                    <a:pt x="68" y="0"/>
                  </a:cubicBezTo>
                  <a:cubicBezTo>
                    <a:pt x="67" y="0"/>
                    <a:pt x="67" y="1"/>
                    <a:pt x="67" y="1"/>
                  </a:cubicBezTo>
                  <a:cubicBezTo>
                    <a:pt x="66" y="2"/>
                    <a:pt x="65" y="3"/>
                    <a:pt x="64" y="5"/>
                  </a:cubicBezTo>
                  <a:cubicBezTo>
                    <a:pt x="62" y="7"/>
                    <a:pt x="59" y="9"/>
                    <a:pt x="57" y="11"/>
                  </a:cubicBezTo>
                  <a:cubicBezTo>
                    <a:pt x="57" y="11"/>
                    <a:pt x="56" y="11"/>
                    <a:pt x="56" y="12"/>
                  </a:cubicBezTo>
                  <a:cubicBezTo>
                    <a:pt x="57" y="13"/>
                    <a:pt x="57" y="15"/>
                    <a:pt x="57" y="17"/>
                  </a:cubicBezTo>
                  <a:cubicBezTo>
                    <a:pt x="57" y="22"/>
                    <a:pt x="53" y="29"/>
                    <a:pt x="44" y="31"/>
                  </a:cubicBezTo>
                  <a:cubicBezTo>
                    <a:pt x="39" y="32"/>
                    <a:pt x="38" y="35"/>
                    <a:pt x="36" y="38"/>
                  </a:cubicBezTo>
                  <a:cubicBezTo>
                    <a:pt x="35" y="41"/>
                    <a:pt x="34" y="45"/>
                    <a:pt x="29" y="48"/>
                  </a:cubicBezTo>
                  <a:cubicBezTo>
                    <a:pt x="24" y="52"/>
                    <a:pt x="21" y="56"/>
                    <a:pt x="22" y="58"/>
                  </a:cubicBezTo>
                  <a:cubicBezTo>
                    <a:pt x="22" y="59"/>
                    <a:pt x="24" y="59"/>
                    <a:pt x="25" y="59"/>
                  </a:cubicBezTo>
                  <a:cubicBezTo>
                    <a:pt x="29" y="60"/>
                    <a:pt x="31" y="62"/>
                    <a:pt x="33" y="64"/>
                  </a:cubicBezTo>
                  <a:cubicBezTo>
                    <a:pt x="35" y="68"/>
                    <a:pt x="33" y="73"/>
                    <a:pt x="31" y="78"/>
                  </a:cubicBezTo>
                  <a:cubicBezTo>
                    <a:pt x="27" y="87"/>
                    <a:pt x="21" y="91"/>
                    <a:pt x="15" y="89"/>
                  </a:cubicBezTo>
                  <a:cubicBezTo>
                    <a:pt x="13" y="88"/>
                    <a:pt x="11" y="90"/>
                    <a:pt x="8" y="94"/>
                  </a:cubicBezTo>
                  <a:cubicBezTo>
                    <a:pt x="6" y="95"/>
                    <a:pt x="5" y="96"/>
                    <a:pt x="3" y="98"/>
                  </a:cubicBezTo>
                  <a:cubicBezTo>
                    <a:pt x="1" y="100"/>
                    <a:pt x="0" y="101"/>
                    <a:pt x="0" y="103"/>
                  </a:cubicBezTo>
                  <a:cubicBezTo>
                    <a:pt x="0" y="104"/>
                    <a:pt x="1" y="106"/>
                    <a:pt x="3" y="108"/>
                  </a:cubicBezTo>
                  <a:cubicBezTo>
                    <a:pt x="4" y="109"/>
                    <a:pt x="4" y="109"/>
                    <a:pt x="4" y="109"/>
                  </a:cubicBezTo>
                  <a:cubicBezTo>
                    <a:pt x="6" y="111"/>
                    <a:pt x="9" y="114"/>
                    <a:pt x="9" y="118"/>
                  </a:cubicBezTo>
                  <a:cubicBezTo>
                    <a:pt x="9" y="121"/>
                    <a:pt x="8" y="123"/>
                    <a:pt x="5" y="126"/>
                  </a:cubicBezTo>
                  <a:cubicBezTo>
                    <a:pt x="2" y="128"/>
                    <a:pt x="1" y="131"/>
                    <a:pt x="2" y="133"/>
                  </a:cubicBezTo>
                  <a:cubicBezTo>
                    <a:pt x="3" y="135"/>
                    <a:pt x="5" y="136"/>
                    <a:pt x="7" y="136"/>
                  </a:cubicBezTo>
                  <a:cubicBezTo>
                    <a:pt x="15" y="136"/>
                    <a:pt x="24" y="136"/>
                    <a:pt x="27" y="141"/>
                  </a:cubicBezTo>
                  <a:cubicBezTo>
                    <a:pt x="27" y="142"/>
                    <a:pt x="30" y="144"/>
                    <a:pt x="33" y="144"/>
                  </a:cubicBezTo>
                  <a:cubicBezTo>
                    <a:pt x="35" y="144"/>
                    <a:pt x="37" y="142"/>
                    <a:pt x="39" y="139"/>
                  </a:cubicBezTo>
                  <a:cubicBezTo>
                    <a:pt x="42" y="135"/>
                    <a:pt x="45" y="132"/>
                    <a:pt x="49" y="131"/>
                  </a:cubicBezTo>
                  <a:cubicBezTo>
                    <a:pt x="55" y="129"/>
                    <a:pt x="60" y="132"/>
                    <a:pt x="60" y="132"/>
                  </a:cubicBezTo>
                  <a:cubicBezTo>
                    <a:pt x="60" y="132"/>
                    <a:pt x="60" y="132"/>
                    <a:pt x="60" y="132"/>
                  </a:cubicBezTo>
                  <a:cubicBezTo>
                    <a:pt x="60" y="133"/>
                    <a:pt x="60" y="133"/>
                    <a:pt x="60" y="133"/>
                  </a:cubicBezTo>
                  <a:cubicBezTo>
                    <a:pt x="60" y="133"/>
                    <a:pt x="61" y="133"/>
                    <a:pt x="61" y="133"/>
                  </a:cubicBezTo>
                  <a:cubicBezTo>
                    <a:pt x="61" y="133"/>
                    <a:pt x="61" y="133"/>
                    <a:pt x="61" y="133"/>
                  </a:cubicBezTo>
                  <a:cubicBezTo>
                    <a:pt x="63" y="135"/>
                    <a:pt x="69" y="142"/>
                    <a:pt x="74" y="141"/>
                  </a:cubicBezTo>
                  <a:cubicBezTo>
                    <a:pt x="75" y="141"/>
                    <a:pt x="75" y="141"/>
                    <a:pt x="75" y="141"/>
                  </a:cubicBezTo>
                  <a:cubicBezTo>
                    <a:pt x="75" y="141"/>
                    <a:pt x="75" y="140"/>
                    <a:pt x="74" y="139"/>
                  </a:cubicBezTo>
                  <a:cubicBezTo>
                    <a:pt x="73" y="136"/>
                    <a:pt x="71" y="131"/>
                    <a:pt x="75" y="126"/>
                  </a:cubicBezTo>
                  <a:cubicBezTo>
                    <a:pt x="78" y="123"/>
                    <a:pt x="84" y="121"/>
                    <a:pt x="90" y="123"/>
                  </a:cubicBezTo>
                  <a:cubicBezTo>
                    <a:pt x="94" y="124"/>
                    <a:pt x="97" y="126"/>
                    <a:pt x="99" y="129"/>
                  </a:cubicBezTo>
                  <a:cubicBezTo>
                    <a:pt x="98" y="129"/>
                    <a:pt x="98" y="129"/>
                    <a:pt x="98" y="128"/>
                  </a:cubicBezTo>
                  <a:cubicBezTo>
                    <a:pt x="97" y="123"/>
                    <a:pt x="100" y="120"/>
                    <a:pt x="103" y="118"/>
                  </a:cubicBezTo>
                  <a:cubicBezTo>
                    <a:pt x="105" y="115"/>
                    <a:pt x="106" y="114"/>
                    <a:pt x="104" y="112"/>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19" name="Freeform 38">
              <a:extLst>
                <a:ext uri="{FF2B5EF4-FFF2-40B4-BE49-F238E27FC236}">
                  <a16:creationId xmlns:a16="http://schemas.microsoft.com/office/drawing/2014/main" id="{307185A3-C2C0-BB42-93BB-257EE6C37191}"/>
                </a:ext>
              </a:extLst>
            </p:cNvPr>
            <p:cNvSpPr>
              <a:spLocks/>
            </p:cNvSpPr>
            <p:nvPr/>
          </p:nvSpPr>
          <p:spPr bwMode="auto">
            <a:xfrm>
              <a:off x="648489" y="1406630"/>
              <a:ext cx="2759241" cy="2143243"/>
            </a:xfrm>
            <a:custGeom>
              <a:avLst/>
              <a:gdLst>
                <a:gd name="T0" fmla="*/ 239 w 1609"/>
                <a:gd name="T1" fmla="*/ 1213 h 1249"/>
                <a:gd name="T2" fmla="*/ 268 w 1609"/>
                <a:gd name="T3" fmla="*/ 1240 h 1249"/>
                <a:gd name="T4" fmla="*/ 334 w 1609"/>
                <a:gd name="T5" fmla="*/ 1237 h 1249"/>
                <a:gd name="T6" fmla="*/ 384 w 1609"/>
                <a:gd name="T7" fmla="*/ 1160 h 1249"/>
                <a:gd name="T8" fmla="*/ 439 w 1609"/>
                <a:gd name="T9" fmla="*/ 1177 h 1249"/>
                <a:gd name="T10" fmla="*/ 486 w 1609"/>
                <a:gd name="T11" fmla="*/ 1203 h 1249"/>
                <a:gd name="T12" fmla="*/ 544 w 1609"/>
                <a:gd name="T13" fmla="*/ 1169 h 1249"/>
                <a:gd name="T14" fmla="*/ 584 w 1609"/>
                <a:gd name="T15" fmla="*/ 1180 h 1249"/>
                <a:gd name="T16" fmla="*/ 599 w 1609"/>
                <a:gd name="T17" fmla="*/ 1208 h 1249"/>
                <a:gd name="T18" fmla="*/ 688 w 1609"/>
                <a:gd name="T19" fmla="*/ 1217 h 1249"/>
                <a:gd name="T20" fmla="*/ 727 w 1609"/>
                <a:gd name="T21" fmla="*/ 1206 h 1249"/>
                <a:gd name="T22" fmla="*/ 774 w 1609"/>
                <a:gd name="T23" fmla="*/ 1218 h 1249"/>
                <a:gd name="T24" fmla="*/ 804 w 1609"/>
                <a:gd name="T25" fmla="*/ 1212 h 1249"/>
                <a:gd name="T26" fmla="*/ 886 w 1609"/>
                <a:gd name="T27" fmla="*/ 1175 h 1249"/>
                <a:gd name="T28" fmla="*/ 1006 w 1609"/>
                <a:gd name="T29" fmla="*/ 1181 h 1249"/>
                <a:gd name="T30" fmla="*/ 1077 w 1609"/>
                <a:gd name="T31" fmla="*/ 1218 h 1249"/>
                <a:gd name="T32" fmla="*/ 1099 w 1609"/>
                <a:gd name="T33" fmla="*/ 1223 h 1249"/>
                <a:gd name="T34" fmla="*/ 1160 w 1609"/>
                <a:gd name="T35" fmla="*/ 1233 h 1249"/>
                <a:gd name="T36" fmla="*/ 1184 w 1609"/>
                <a:gd name="T37" fmla="*/ 1216 h 1249"/>
                <a:gd name="T38" fmla="*/ 1170 w 1609"/>
                <a:gd name="T39" fmla="*/ 1194 h 1249"/>
                <a:gd name="T40" fmla="*/ 1191 w 1609"/>
                <a:gd name="T41" fmla="*/ 1153 h 1249"/>
                <a:gd name="T42" fmla="*/ 1205 w 1609"/>
                <a:gd name="T43" fmla="*/ 1135 h 1249"/>
                <a:gd name="T44" fmla="*/ 1155 w 1609"/>
                <a:gd name="T45" fmla="*/ 1081 h 1249"/>
                <a:gd name="T46" fmla="*/ 1149 w 1609"/>
                <a:gd name="T47" fmla="*/ 1042 h 1249"/>
                <a:gd name="T48" fmla="*/ 1143 w 1609"/>
                <a:gd name="T49" fmla="*/ 1013 h 1249"/>
                <a:gd name="T50" fmla="*/ 1258 w 1609"/>
                <a:gd name="T51" fmla="*/ 984 h 1249"/>
                <a:gd name="T52" fmla="*/ 1335 w 1609"/>
                <a:gd name="T53" fmla="*/ 967 h 1249"/>
                <a:gd name="T54" fmla="*/ 1352 w 1609"/>
                <a:gd name="T55" fmla="*/ 858 h 1249"/>
                <a:gd name="T56" fmla="*/ 1388 w 1609"/>
                <a:gd name="T57" fmla="*/ 845 h 1249"/>
                <a:gd name="T58" fmla="*/ 1475 w 1609"/>
                <a:gd name="T59" fmla="*/ 756 h 1249"/>
                <a:gd name="T60" fmla="*/ 1554 w 1609"/>
                <a:gd name="T61" fmla="*/ 733 h 1249"/>
                <a:gd name="T62" fmla="*/ 1607 w 1609"/>
                <a:gd name="T63" fmla="*/ 656 h 1249"/>
                <a:gd name="T64" fmla="*/ 1565 w 1609"/>
                <a:gd name="T65" fmla="*/ 549 h 1249"/>
                <a:gd name="T66" fmla="*/ 1484 w 1609"/>
                <a:gd name="T67" fmla="*/ 479 h 1249"/>
                <a:gd name="T68" fmla="*/ 1267 w 1609"/>
                <a:gd name="T69" fmla="*/ 397 h 1249"/>
                <a:gd name="T70" fmla="*/ 1269 w 1609"/>
                <a:gd name="T71" fmla="*/ 222 h 1249"/>
                <a:gd name="T72" fmla="*/ 1210 w 1609"/>
                <a:gd name="T73" fmla="*/ 135 h 1249"/>
                <a:gd name="T74" fmla="*/ 1134 w 1609"/>
                <a:gd name="T75" fmla="*/ 74 h 1249"/>
                <a:gd name="T76" fmla="*/ 1120 w 1609"/>
                <a:gd name="T77" fmla="*/ 8 h 1249"/>
                <a:gd name="T78" fmla="*/ 1044 w 1609"/>
                <a:gd name="T79" fmla="*/ 27 h 1249"/>
                <a:gd name="T80" fmla="*/ 957 w 1609"/>
                <a:gd name="T81" fmla="*/ 156 h 1249"/>
                <a:gd name="T82" fmla="*/ 855 w 1609"/>
                <a:gd name="T83" fmla="*/ 173 h 1249"/>
                <a:gd name="T84" fmla="*/ 734 w 1609"/>
                <a:gd name="T85" fmla="*/ 246 h 1249"/>
                <a:gd name="T86" fmla="*/ 710 w 1609"/>
                <a:gd name="T87" fmla="*/ 314 h 1249"/>
                <a:gd name="T88" fmla="*/ 611 w 1609"/>
                <a:gd name="T89" fmla="*/ 300 h 1249"/>
                <a:gd name="T90" fmla="*/ 573 w 1609"/>
                <a:gd name="T91" fmla="*/ 325 h 1249"/>
                <a:gd name="T92" fmla="*/ 570 w 1609"/>
                <a:gd name="T93" fmla="*/ 474 h 1249"/>
                <a:gd name="T94" fmla="*/ 515 w 1609"/>
                <a:gd name="T95" fmla="*/ 571 h 1249"/>
                <a:gd name="T96" fmla="*/ 404 w 1609"/>
                <a:gd name="T97" fmla="*/ 591 h 1249"/>
                <a:gd name="T98" fmla="*/ 282 w 1609"/>
                <a:gd name="T99" fmla="*/ 615 h 1249"/>
                <a:gd name="T100" fmla="*/ 190 w 1609"/>
                <a:gd name="T101" fmla="*/ 654 h 1249"/>
                <a:gd name="T102" fmla="*/ 148 w 1609"/>
                <a:gd name="T103" fmla="*/ 629 h 1249"/>
                <a:gd name="T104" fmla="*/ 67 w 1609"/>
                <a:gd name="T105" fmla="*/ 648 h 1249"/>
                <a:gd name="T106" fmla="*/ 10 w 1609"/>
                <a:gd name="T107" fmla="*/ 728 h 1249"/>
                <a:gd name="T108" fmla="*/ 61 w 1609"/>
                <a:gd name="T109" fmla="*/ 791 h 1249"/>
                <a:gd name="T110" fmla="*/ 61 w 1609"/>
                <a:gd name="T111" fmla="*/ 898 h 1249"/>
                <a:gd name="T112" fmla="*/ 7 w 1609"/>
                <a:gd name="T113" fmla="*/ 926 h 1249"/>
                <a:gd name="T114" fmla="*/ 89 w 1609"/>
                <a:gd name="T115" fmla="*/ 1031 h 1249"/>
                <a:gd name="T116" fmla="*/ 218 w 1609"/>
                <a:gd name="T117" fmla="*/ 1118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 h="1249">
                  <a:moveTo>
                    <a:pt x="218" y="1118"/>
                  </a:moveTo>
                  <a:cubicBezTo>
                    <a:pt x="232" y="1116"/>
                    <a:pt x="224" y="1132"/>
                    <a:pt x="221" y="1142"/>
                  </a:cubicBezTo>
                  <a:cubicBezTo>
                    <a:pt x="218" y="1152"/>
                    <a:pt x="223" y="1175"/>
                    <a:pt x="224" y="1194"/>
                  </a:cubicBezTo>
                  <a:cubicBezTo>
                    <a:pt x="224" y="1213"/>
                    <a:pt x="228" y="1212"/>
                    <a:pt x="239" y="1213"/>
                  </a:cubicBezTo>
                  <a:cubicBezTo>
                    <a:pt x="249" y="1213"/>
                    <a:pt x="256" y="1229"/>
                    <a:pt x="269" y="1241"/>
                  </a:cubicBezTo>
                  <a:cubicBezTo>
                    <a:pt x="269" y="1241"/>
                    <a:pt x="269" y="1241"/>
                    <a:pt x="269" y="1241"/>
                  </a:cubicBezTo>
                  <a:cubicBezTo>
                    <a:pt x="269" y="1241"/>
                    <a:pt x="269" y="1241"/>
                    <a:pt x="269" y="1241"/>
                  </a:cubicBezTo>
                  <a:cubicBezTo>
                    <a:pt x="268" y="1240"/>
                    <a:pt x="268" y="1240"/>
                    <a:pt x="268" y="1240"/>
                  </a:cubicBezTo>
                  <a:cubicBezTo>
                    <a:pt x="278" y="1235"/>
                    <a:pt x="291" y="1232"/>
                    <a:pt x="297" y="1236"/>
                  </a:cubicBezTo>
                  <a:cubicBezTo>
                    <a:pt x="298" y="1237"/>
                    <a:pt x="298" y="1237"/>
                    <a:pt x="298" y="1237"/>
                  </a:cubicBezTo>
                  <a:cubicBezTo>
                    <a:pt x="303" y="1241"/>
                    <a:pt x="315" y="1249"/>
                    <a:pt x="325" y="1243"/>
                  </a:cubicBezTo>
                  <a:cubicBezTo>
                    <a:pt x="328" y="1241"/>
                    <a:pt x="331" y="1239"/>
                    <a:pt x="334" y="1237"/>
                  </a:cubicBezTo>
                  <a:cubicBezTo>
                    <a:pt x="345" y="1231"/>
                    <a:pt x="357" y="1224"/>
                    <a:pt x="357" y="1217"/>
                  </a:cubicBezTo>
                  <a:cubicBezTo>
                    <a:pt x="357" y="1214"/>
                    <a:pt x="356" y="1212"/>
                    <a:pt x="356" y="1210"/>
                  </a:cubicBezTo>
                  <a:cubicBezTo>
                    <a:pt x="355" y="1203"/>
                    <a:pt x="353" y="1196"/>
                    <a:pt x="364" y="1188"/>
                  </a:cubicBezTo>
                  <a:cubicBezTo>
                    <a:pt x="378" y="1179"/>
                    <a:pt x="383" y="1171"/>
                    <a:pt x="384" y="1160"/>
                  </a:cubicBezTo>
                  <a:cubicBezTo>
                    <a:pt x="384" y="1156"/>
                    <a:pt x="384" y="1156"/>
                    <a:pt x="384" y="1156"/>
                  </a:cubicBezTo>
                  <a:cubicBezTo>
                    <a:pt x="388" y="1158"/>
                    <a:pt x="388" y="1158"/>
                    <a:pt x="388" y="1158"/>
                  </a:cubicBezTo>
                  <a:cubicBezTo>
                    <a:pt x="412" y="1174"/>
                    <a:pt x="430" y="1182"/>
                    <a:pt x="437" y="1178"/>
                  </a:cubicBezTo>
                  <a:cubicBezTo>
                    <a:pt x="439" y="1177"/>
                    <a:pt x="439" y="1177"/>
                    <a:pt x="439" y="1177"/>
                  </a:cubicBezTo>
                  <a:cubicBezTo>
                    <a:pt x="440" y="1179"/>
                    <a:pt x="440" y="1179"/>
                    <a:pt x="440" y="1179"/>
                  </a:cubicBezTo>
                  <a:cubicBezTo>
                    <a:pt x="448" y="1189"/>
                    <a:pt x="455" y="1189"/>
                    <a:pt x="458" y="1188"/>
                  </a:cubicBezTo>
                  <a:cubicBezTo>
                    <a:pt x="465" y="1186"/>
                    <a:pt x="469" y="1188"/>
                    <a:pt x="474" y="1197"/>
                  </a:cubicBezTo>
                  <a:cubicBezTo>
                    <a:pt x="476" y="1200"/>
                    <a:pt x="480" y="1202"/>
                    <a:pt x="486" y="1203"/>
                  </a:cubicBezTo>
                  <a:cubicBezTo>
                    <a:pt x="495" y="1205"/>
                    <a:pt x="505" y="1203"/>
                    <a:pt x="509" y="1199"/>
                  </a:cubicBezTo>
                  <a:cubicBezTo>
                    <a:pt x="519" y="1190"/>
                    <a:pt x="526" y="1185"/>
                    <a:pt x="533" y="1185"/>
                  </a:cubicBezTo>
                  <a:cubicBezTo>
                    <a:pt x="534" y="1185"/>
                    <a:pt x="536" y="1180"/>
                    <a:pt x="537" y="1178"/>
                  </a:cubicBezTo>
                  <a:cubicBezTo>
                    <a:pt x="539" y="1174"/>
                    <a:pt x="541" y="1170"/>
                    <a:pt x="544" y="1169"/>
                  </a:cubicBezTo>
                  <a:cubicBezTo>
                    <a:pt x="545" y="1169"/>
                    <a:pt x="547" y="1169"/>
                    <a:pt x="549" y="1171"/>
                  </a:cubicBezTo>
                  <a:cubicBezTo>
                    <a:pt x="554" y="1176"/>
                    <a:pt x="563" y="1178"/>
                    <a:pt x="572" y="1178"/>
                  </a:cubicBezTo>
                  <a:cubicBezTo>
                    <a:pt x="574" y="1178"/>
                    <a:pt x="574" y="1178"/>
                    <a:pt x="574" y="1178"/>
                  </a:cubicBezTo>
                  <a:cubicBezTo>
                    <a:pt x="578" y="1177"/>
                    <a:pt x="582" y="1177"/>
                    <a:pt x="584" y="1180"/>
                  </a:cubicBezTo>
                  <a:cubicBezTo>
                    <a:pt x="586" y="1181"/>
                    <a:pt x="586" y="1184"/>
                    <a:pt x="586" y="1190"/>
                  </a:cubicBezTo>
                  <a:cubicBezTo>
                    <a:pt x="586" y="1197"/>
                    <a:pt x="585" y="1204"/>
                    <a:pt x="588" y="1207"/>
                  </a:cubicBezTo>
                  <a:cubicBezTo>
                    <a:pt x="589" y="1208"/>
                    <a:pt x="591" y="1208"/>
                    <a:pt x="593" y="1208"/>
                  </a:cubicBezTo>
                  <a:cubicBezTo>
                    <a:pt x="595" y="1208"/>
                    <a:pt x="597" y="1208"/>
                    <a:pt x="599" y="1208"/>
                  </a:cubicBezTo>
                  <a:cubicBezTo>
                    <a:pt x="606" y="1207"/>
                    <a:pt x="611" y="1206"/>
                    <a:pt x="617" y="1213"/>
                  </a:cubicBezTo>
                  <a:cubicBezTo>
                    <a:pt x="624" y="1221"/>
                    <a:pt x="637" y="1225"/>
                    <a:pt x="645" y="1222"/>
                  </a:cubicBezTo>
                  <a:cubicBezTo>
                    <a:pt x="654" y="1218"/>
                    <a:pt x="662" y="1219"/>
                    <a:pt x="669" y="1223"/>
                  </a:cubicBezTo>
                  <a:cubicBezTo>
                    <a:pt x="672" y="1226"/>
                    <a:pt x="681" y="1221"/>
                    <a:pt x="688" y="1217"/>
                  </a:cubicBezTo>
                  <a:cubicBezTo>
                    <a:pt x="692" y="1215"/>
                    <a:pt x="692" y="1215"/>
                    <a:pt x="692" y="1215"/>
                  </a:cubicBezTo>
                  <a:cubicBezTo>
                    <a:pt x="697" y="1212"/>
                    <a:pt x="703" y="1211"/>
                    <a:pt x="708" y="1211"/>
                  </a:cubicBezTo>
                  <a:cubicBezTo>
                    <a:pt x="712" y="1210"/>
                    <a:pt x="717" y="1210"/>
                    <a:pt x="721" y="1208"/>
                  </a:cubicBezTo>
                  <a:cubicBezTo>
                    <a:pt x="723" y="1208"/>
                    <a:pt x="725" y="1207"/>
                    <a:pt x="727" y="1206"/>
                  </a:cubicBezTo>
                  <a:cubicBezTo>
                    <a:pt x="735" y="1202"/>
                    <a:pt x="742" y="1199"/>
                    <a:pt x="751" y="1202"/>
                  </a:cubicBezTo>
                  <a:cubicBezTo>
                    <a:pt x="753" y="1204"/>
                    <a:pt x="756" y="1204"/>
                    <a:pt x="759" y="1205"/>
                  </a:cubicBezTo>
                  <a:cubicBezTo>
                    <a:pt x="765" y="1206"/>
                    <a:pt x="772" y="1208"/>
                    <a:pt x="772" y="1215"/>
                  </a:cubicBezTo>
                  <a:cubicBezTo>
                    <a:pt x="773" y="1217"/>
                    <a:pt x="773" y="1218"/>
                    <a:pt x="774" y="1218"/>
                  </a:cubicBezTo>
                  <a:cubicBezTo>
                    <a:pt x="774" y="1219"/>
                    <a:pt x="776" y="1218"/>
                    <a:pt x="777" y="1216"/>
                  </a:cubicBezTo>
                  <a:cubicBezTo>
                    <a:pt x="780" y="1211"/>
                    <a:pt x="785" y="1208"/>
                    <a:pt x="789" y="1207"/>
                  </a:cubicBezTo>
                  <a:cubicBezTo>
                    <a:pt x="793" y="1207"/>
                    <a:pt x="797" y="1207"/>
                    <a:pt x="800" y="1210"/>
                  </a:cubicBezTo>
                  <a:cubicBezTo>
                    <a:pt x="801" y="1211"/>
                    <a:pt x="803" y="1212"/>
                    <a:pt x="804" y="1212"/>
                  </a:cubicBezTo>
                  <a:cubicBezTo>
                    <a:pt x="805" y="1212"/>
                    <a:pt x="809" y="1207"/>
                    <a:pt x="811" y="1204"/>
                  </a:cubicBezTo>
                  <a:cubicBezTo>
                    <a:pt x="814" y="1200"/>
                    <a:pt x="814" y="1200"/>
                    <a:pt x="814" y="1200"/>
                  </a:cubicBezTo>
                  <a:cubicBezTo>
                    <a:pt x="821" y="1190"/>
                    <a:pt x="830" y="1177"/>
                    <a:pt x="847" y="1177"/>
                  </a:cubicBezTo>
                  <a:cubicBezTo>
                    <a:pt x="857" y="1177"/>
                    <a:pt x="874" y="1176"/>
                    <a:pt x="886" y="1175"/>
                  </a:cubicBezTo>
                  <a:cubicBezTo>
                    <a:pt x="894" y="1175"/>
                    <a:pt x="900" y="1174"/>
                    <a:pt x="902" y="1174"/>
                  </a:cubicBezTo>
                  <a:cubicBezTo>
                    <a:pt x="912" y="1171"/>
                    <a:pt x="919" y="1172"/>
                    <a:pt x="925" y="1177"/>
                  </a:cubicBezTo>
                  <a:cubicBezTo>
                    <a:pt x="930" y="1182"/>
                    <a:pt x="951" y="1178"/>
                    <a:pt x="963" y="1176"/>
                  </a:cubicBezTo>
                  <a:cubicBezTo>
                    <a:pt x="979" y="1173"/>
                    <a:pt x="999" y="1176"/>
                    <a:pt x="1006" y="1181"/>
                  </a:cubicBezTo>
                  <a:cubicBezTo>
                    <a:pt x="1008" y="1182"/>
                    <a:pt x="1011" y="1183"/>
                    <a:pt x="1015" y="1183"/>
                  </a:cubicBezTo>
                  <a:cubicBezTo>
                    <a:pt x="1021" y="1184"/>
                    <a:pt x="1027" y="1184"/>
                    <a:pt x="1030" y="1191"/>
                  </a:cubicBezTo>
                  <a:cubicBezTo>
                    <a:pt x="1032" y="1197"/>
                    <a:pt x="1035" y="1198"/>
                    <a:pt x="1042" y="1198"/>
                  </a:cubicBezTo>
                  <a:cubicBezTo>
                    <a:pt x="1049" y="1198"/>
                    <a:pt x="1069" y="1208"/>
                    <a:pt x="1077" y="1218"/>
                  </a:cubicBezTo>
                  <a:cubicBezTo>
                    <a:pt x="1080" y="1218"/>
                    <a:pt x="1082" y="1219"/>
                    <a:pt x="1084" y="1220"/>
                  </a:cubicBezTo>
                  <a:cubicBezTo>
                    <a:pt x="1090" y="1224"/>
                    <a:pt x="1096" y="1226"/>
                    <a:pt x="1098" y="1225"/>
                  </a:cubicBezTo>
                  <a:cubicBezTo>
                    <a:pt x="1099" y="1225"/>
                    <a:pt x="1099" y="1224"/>
                    <a:pt x="1099" y="1224"/>
                  </a:cubicBezTo>
                  <a:cubicBezTo>
                    <a:pt x="1099" y="1223"/>
                    <a:pt x="1099" y="1223"/>
                    <a:pt x="1099" y="1223"/>
                  </a:cubicBezTo>
                  <a:cubicBezTo>
                    <a:pt x="1100" y="1218"/>
                    <a:pt x="1102" y="1211"/>
                    <a:pt x="1106" y="1211"/>
                  </a:cubicBezTo>
                  <a:cubicBezTo>
                    <a:pt x="1110" y="1210"/>
                    <a:pt x="1113" y="1214"/>
                    <a:pt x="1114" y="1216"/>
                  </a:cubicBezTo>
                  <a:cubicBezTo>
                    <a:pt x="1121" y="1225"/>
                    <a:pt x="1133" y="1225"/>
                    <a:pt x="1140" y="1225"/>
                  </a:cubicBezTo>
                  <a:cubicBezTo>
                    <a:pt x="1149" y="1225"/>
                    <a:pt x="1153" y="1227"/>
                    <a:pt x="1160" y="1233"/>
                  </a:cubicBezTo>
                  <a:cubicBezTo>
                    <a:pt x="1165" y="1238"/>
                    <a:pt x="1171" y="1240"/>
                    <a:pt x="1172" y="1238"/>
                  </a:cubicBezTo>
                  <a:cubicBezTo>
                    <a:pt x="1174" y="1237"/>
                    <a:pt x="1176" y="1236"/>
                    <a:pt x="1178" y="1235"/>
                  </a:cubicBezTo>
                  <a:cubicBezTo>
                    <a:pt x="1183" y="1234"/>
                    <a:pt x="1186" y="1233"/>
                    <a:pt x="1186" y="1228"/>
                  </a:cubicBezTo>
                  <a:cubicBezTo>
                    <a:pt x="1186" y="1223"/>
                    <a:pt x="1185" y="1220"/>
                    <a:pt x="1184" y="1216"/>
                  </a:cubicBezTo>
                  <a:cubicBezTo>
                    <a:pt x="1184" y="1214"/>
                    <a:pt x="1183" y="1211"/>
                    <a:pt x="1183" y="1207"/>
                  </a:cubicBezTo>
                  <a:cubicBezTo>
                    <a:pt x="1183" y="1202"/>
                    <a:pt x="1180" y="1200"/>
                    <a:pt x="1176" y="1198"/>
                  </a:cubicBezTo>
                  <a:cubicBezTo>
                    <a:pt x="1174" y="1197"/>
                    <a:pt x="1172" y="1196"/>
                    <a:pt x="1170" y="1194"/>
                  </a:cubicBezTo>
                  <a:cubicBezTo>
                    <a:pt x="1170" y="1194"/>
                    <a:pt x="1170" y="1194"/>
                    <a:pt x="1170" y="1194"/>
                  </a:cubicBezTo>
                  <a:cubicBezTo>
                    <a:pt x="1165" y="1189"/>
                    <a:pt x="1157" y="1181"/>
                    <a:pt x="1160" y="1173"/>
                  </a:cubicBezTo>
                  <a:cubicBezTo>
                    <a:pt x="1161" y="1167"/>
                    <a:pt x="1168" y="1154"/>
                    <a:pt x="1174" y="1152"/>
                  </a:cubicBezTo>
                  <a:cubicBezTo>
                    <a:pt x="1177" y="1152"/>
                    <a:pt x="1179" y="1152"/>
                    <a:pt x="1181" y="1154"/>
                  </a:cubicBezTo>
                  <a:cubicBezTo>
                    <a:pt x="1183" y="1156"/>
                    <a:pt x="1187" y="1154"/>
                    <a:pt x="1191" y="1153"/>
                  </a:cubicBezTo>
                  <a:cubicBezTo>
                    <a:pt x="1194" y="1152"/>
                    <a:pt x="1196" y="1151"/>
                    <a:pt x="1198" y="1151"/>
                  </a:cubicBezTo>
                  <a:cubicBezTo>
                    <a:pt x="1201" y="1151"/>
                    <a:pt x="1205" y="1150"/>
                    <a:pt x="1207" y="1147"/>
                  </a:cubicBezTo>
                  <a:cubicBezTo>
                    <a:pt x="1208" y="1146"/>
                    <a:pt x="1209" y="1144"/>
                    <a:pt x="1208" y="1142"/>
                  </a:cubicBezTo>
                  <a:cubicBezTo>
                    <a:pt x="1208" y="1140"/>
                    <a:pt x="1207" y="1137"/>
                    <a:pt x="1205" y="1135"/>
                  </a:cubicBezTo>
                  <a:cubicBezTo>
                    <a:pt x="1203" y="1130"/>
                    <a:pt x="1199" y="1124"/>
                    <a:pt x="1199" y="1118"/>
                  </a:cubicBezTo>
                  <a:cubicBezTo>
                    <a:pt x="1198" y="1111"/>
                    <a:pt x="1194" y="1107"/>
                    <a:pt x="1183" y="1100"/>
                  </a:cubicBezTo>
                  <a:cubicBezTo>
                    <a:pt x="1180" y="1098"/>
                    <a:pt x="1175" y="1095"/>
                    <a:pt x="1171" y="1091"/>
                  </a:cubicBezTo>
                  <a:cubicBezTo>
                    <a:pt x="1165" y="1087"/>
                    <a:pt x="1157" y="1082"/>
                    <a:pt x="1155" y="1081"/>
                  </a:cubicBezTo>
                  <a:cubicBezTo>
                    <a:pt x="1152" y="1080"/>
                    <a:pt x="1150" y="1078"/>
                    <a:pt x="1149" y="1074"/>
                  </a:cubicBezTo>
                  <a:cubicBezTo>
                    <a:pt x="1148" y="1069"/>
                    <a:pt x="1149" y="1063"/>
                    <a:pt x="1154" y="1060"/>
                  </a:cubicBezTo>
                  <a:cubicBezTo>
                    <a:pt x="1155" y="1059"/>
                    <a:pt x="1156" y="1059"/>
                    <a:pt x="1156" y="1058"/>
                  </a:cubicBezTo>
                  <a:cubicBezTo>
                    <a:pt x="1156" y="1054"/>
                    <a:pt x="1154" y="1049"/>
                    <a:pt x="1149" y="1042"/>
                  </a:cubicBezTo>
                  <a:cubicBezTo>
                    <a:pt x="1142" y="1034"/>
                    <a:pt x="1141" y="1022"/>
                    <a:pt x="1140" y="1016"/>
                  </a:cubicBezTo>
                  <a:cubicBezTo>
                    <a:pt x="1140" y="1013"/>
                    <a:pt x="1140" y="1013"/>
                    <a:pt x="1140" y="1013"/>
                  </a:cubicBezTo>
                  <a:cubicBezTo>
                    <a:pt x="1143" y="1013"/>
                    <a:pt x="1143" y="1013"/>
                    <a:pt x="1143" y="1013"/>
                  </a:cubicBezTo>
                  <a:cubicBezTo>
                    <a:pt x="1143" y="1013"/>
                    <a:pt x="1143" y="1013"/>
                    <a:pt x="1143" y="1013"/>
                  </a:cubicBezTo>
                  <a:cubicBezTo>
                    <a:pt x="1150" y="1012"/>
                    <a:pt x="1159" y="1012"/>
                    <a:pt x="1162" y="1006"/>
                  </a:cubicBezTo>
                  <a:cubicBezTo>
                    <a:pt x="1166" y="998"/>
                    <a:pt x="1173" y="994"/>
                    <a:pt x="1183" y="994"/>
                  </a:cubicBezTo>
                  <a:cubicBezTo>
                    <a:pt x="1193" y="994"/>
                    <a:pt x="1222" y="992"/>
                    <a:pt x="1230" y="988"/>
                  </a:cubicBezTo>
                  <a:cubicBezTo>
                    <a:pt x="1241" y="983"/>
                    <a:pt x="1252" y="981"/>
                    <a:pt x="1258" y="984"/>
                  </a:cubicBezTo>
                  <a:cubicBezTo>
                    <a:pt x="1263" y="986"/>
                    <a:pt x="1276" y="985"/>
                    <a:pt x="1284" y="980"/>
                  </a:cubicBezTo>
                  <a:cubicBezTo>
                    <a:pt x="1287" y="978"/>
                    <a:pt x="1287" y="978"/>
                    <a:pt x="1287" y="978"/>
                  </a:cubicBezTo>
                  <a:cubicBezTo>
                    <a:pt x="1295" y="973"/>
                    <a:pt x="1303" y="968"/>
                    <a:pt x="1311" y="969"/>
                  </a:cubicBezTo>
                  <a:cubicBezTo>
                    <a:pt x="1314" y="970"/>
                    <a:pt x="1326" y="968"/>
                    <a:pt x="1335" y="967"/>
                  </a:cubicBezTo>
                  <a:cubicBezTo>
                    <a:pt x="1339" y="966"/>
                    <a:pt x="1342" y="966"/>
                    <a:pt x="1344" y="966"/>
                  </a:cubicBezTo>
                  <a:cubicBezTo>
                    <a:pt x="1347" y="931"/>
                    <a:pt x="1340" y="919"/>
                    <a:pt x="1337" y="912"/>
                  </a:cubicBezTo>
                  <a:cubicBezTo>
                    <a:pt x="1331" y="901"/>
                    <a:pt x="1337" y="895"/>
                    <a:pt x="1345" y="889"/>
                  </a:cubicBezTo>
                  <a:cubicBezTo>
                    <a:pt x="1350" y="885"/>
                    <a:pt x="1352" y="874"/>
                    <a:pt x="1352" y="858"/>
                  </a:cubicBezTo>
                  <a:cubicBezTo>
                    <a:pt x="1351" y="850"/>
                    <a:pt x="1353" y="845"/>
                    <a:pt x="1357" y="843"/>
                  </a:cubicBezTo>
                  <a:cubicBezTo>
                    <a:pt x="1359" y="842"/>
                    <a:pt x="1363" y="841"/>
                    <a:pt x="1368" y="846"/>
                  </a:cubicBezTo>
                  <a:cubicBezTo>
                    <a:pt x="1372" y="849"/>
                    <a:pt x="1376" y="848"/>
                    <a:pt x="1382" y="847"/>
                  </a:cubicBezTo>
                  <a:cubicBezTo>
                    <a:pt x="1384" y="846"/>
                    <a:pt x="1386" y="845"/>
                    <a:pt x="1388" y="845"/>
                  </a:cubicBezTo>
                  <a:cubicBezTo>
                    <a:pt x="1395" y="844"/>
                    <a:pt x="1401" y="843"/>
                    <a:pt x="1406" y="836"/>
                  </a:cubicBezTo>
                  <a:cubicBezTo>
                    <a:pt x="1415" y="815"/>
                    <a:pt x="1430" y="799"/>
                    <a:pt x="1440" y="789"/>
                  </a:cubicBezTo>
                  <a:cubicBezTo>
                    <a:pt x="1443" y="785"/>
                    <a:pt x="1445" y="783"/>
                    <a:pt x="1447" y="780"/>
                  </a:cubicBezTo>
                  <a:cubicBezTo>
                    <a:pt x="1456" y="769"/>
                    <a:pt x="1466" y="758"/>
                    <a:pt x="1475" y="756"/>
                  </a:cubicBezTo>
                  <a:cubicBezTo>
                    <a:pt x="1480" y="756"/>
                    <a:pt x="1483" y="753"/>
                    <a:pt x="1489" y="748"/>
                  </a:cubicBezTo>
                  <a:cubicBezTo>
                    <a:pt x="1492" y="746"/>
                    <a:pt x="1495" y="744"/>
                    <a:pt x="1499" y="741"/>
                  </a:cubicBezTo>
                  <a:cubicBezTo>
                    <a:pt x="1512" y="732"/>
                    <a:pt x="1550" y="729"/>
                    <a:pt x="1554" y="733"/>
                  </a:cubicBezTo>
                  <a:cubicBezTo>
                    <a:pt x="1554" y="733"/>
                    <a:pt x="1554" y="733"/>
                    <a:pt x="1554" y="733"/>
                  </a:cubicBezTo>
                  <a:cubicBezTo>
                    <a:pt x="1556" y="735"/>
                    <a:pt x="1569" y="734"/>
                    <a:pt x="1575" y="729"/>
                  </a:cubicBezTo>
                  <a:cubicBezTo>
                    <a:pt x="1580" y="724"/>
                    <a:pt x="1580" y="702"/>
                    <a:pt x="1580" y="688"/>
                  </a:cubicBezTo>
                  <a:cubicBezTo>
                    <a:pt x="1580" y="685"/>
                    <a:pt x="1580" y="685"/>
                    <a:pt x="1580" y="685"/>
                  </a:cubicBezTo>
                  <a:cubicBezTo>
                    <a:pt x="1580" y="671"/>
                    <a:pt x="1595" y="662"/>
                    <a:pt x="1607" y="656"/>
                  </a:cubicBezTo>
                  <a:cubicBezTo>
                    <a:pt x="1608" y="655"/>
                    <a:pt x="1608" y="655"/>
                    <a:pt x="1608" y="655"/>
                  </a:cubicBezTo>
                  <a:cubicBezTo>
                    <a:pt x="1608" y="655"/>
                    <a:pt x="1608" y="655"/>
                    <a:pt x="1609" y="655"/>
                  </a:cubicBezTo>
                  <a:cubicBezTo>
                    <a:pt x="1609" y="636"/>
                    <a:pt x="1581" y="619"/>
                    <a:pt x="1577" y="601"/>
                  </a:cubicBezTo>
                  <a:cubicBezTo>
                    <a:pt x="1577" y="595"/>
                    <a:pt x="1565" y="565"/>
                    <a:pt x="1565" y="549"/>
                  </a:cubicBezTo>
                  <a:cubicBezTo>
                    <a:pt x="1564" y="532"/>
                    <a:pt x="1559" y="536"/>
                    <a:pt x="1549" y="535"/>
                  </a:cubicBezTo>
                  <a:cubicBezTo>
                    <a:pt x="1540" y="534"/>
                    <a:pt x="1548" y="520"/>
                    <a:pt x="1547" y="510"/>
                  </a:cubicBezTo>
                  <a:cubicBezTo>
                    <a:pt x="1546" y="499"/>
                    <a:pt x="1536" y="510"/>
                    <a:pt x="1528" y="511"/>
                  </a:cubicBezTo>
                  <a:cubicBezTo>
                    <a:pt x="1519" y="512"/>
                    <a:pt x="1491" y="488"/>
                    <a:pt x="1484" y="479"/>
                  </a:cubicBezTo>
                  <a:cubicBezTo>
                    <a:pt x="1477" y="470"/>
                    <a:pt x="1471" y="471"/>
                    <a:pt x="1459" y="470"/>
                  </a:cubicBezTo>
                  <a:cubicBezTo>
                    <a:pt x="1447" y="432"/>
                    <a:pt x="1397" y="427"/>
                    <a:pt x="1385" y="427"/>
                  </a:cubicBezTo>
                  <a:cubicBezTo>
                    <a:pt x="1374" y="427"/>
                    <a:pt x="1331" y="424"/>
                    <a:pt x="1310" y="415"/>
                  </a:cubicBezTo>
                  <a:cubicBezTo>
                    <a:pt x="1305" y="408"/>
                    <a:pt x="1290" y="410"/>
                    <a:pt x="1267" y="397"/>
                  </a:cubicBezTo>
                  <a:cubicBezTo>
                    <a:pt x="1243" y="383"/>
                    <a:pt x="1249" y="344"/>
                    <a:pt x="1262" y="336"/>
                  </a:cubicBezTo>
                  <a:cubicBezTo>
                    <a:pt x="1276" y="328"/>
                    <a:pt x="1282" y="314"/>
                    <a:pt x="1279" y="307"/>
                  </a:cubicBezTo>
                  <a:cubicBezTo>
                    <a:pt x="1275" y="301"/>
                    <a:pt x="1273" y="296"/>
                    <a:pt x="1279" y="287"/>
                  </a:cubicBezTo>
                  <a:cubicBezTo>
                    <a:pt x="1293" y="260"/>
                    <a:pt x="1282" y="239"/>
                    <a:pt x="1269" y="222"/>
                  </a:cubicBezTo>
                  <a:cubicBezTo>
                    <a:pt x="1256" y="205"/>
                    <a:pt x="1256" y="175"/>
                    <a:pt x="1257" y="167"/>
                  </a:cubicBezTo>
                  <a:cubicBezTo>
                    <a:pt x="1258" y="159"/>
                    <a:pt x="1242" y="168"/>
                    <a:pt x="1242" y="153"/>
                  </a:cubicBezTo>
                  <a:cubicBezTo>
                    <a:pt x="1243" y="148"/>
                    <a:pt x="1238" y="144"/>
                    <a:pt x="1226" y="146"/>
                  </a:cubicBezTo>
                  <a:cubicBezTo>
                    <a:pt x="1213" y="148"/>
                    <a:pt x="1211" y="147"/>
                    <a:pt x="1210" y="135"/>
                  </a:cubicBezTo>
                  <a:cubicBezTo>
                    <a:pt x="1210" y="123"/>
                    <a:pt x="1204" y="116"/>
                    <a:pt x="1197" y="125"/>
                  </a:cubicBezTo>
                  <a:cubicBezTo>
                    <a:pt x="1189" y="135"/>
                    <a:pt x="1180" y="131"/>
                    <a:pt x="1176" y="123"/>
                  </a:cubicBezTo>
                  <a:cubicBezTo>
                    <a:pt x="1172" y="114"/>
                    <a:pt x="1151" y="111"/>
                    <a:pt x="1150" y="100"/>
                  </a:cubicBezTo>
                  <a:cubicBezTo>
                    <a:pt x="1149" y="89"/>
                    <a:pt x="1149" y="80"/>
                    <a:pt x="1134" y="74"/>
                  </a:cubicBezTo>
                  <a:cubicBezTo>
                    <a:pt x="1119" y="67"/>
                    <a:pt x="1108" y="58"/>
                    <a:pt x="1116" y="57"/>
                  </a:cubicBezTo>
                  <a:cubicBezTo>
                    <a:pt x="1124" y="56"/>
                    <a:pt x="1123" y="43"/>
                    <a:pt x="1115" y="43"/>
                  </a:cubicBezTo>
                  <a:cubicBezTo>
                    <a:pt x="1108" y="42"/>
                    <a:pt x="1104" y="32"/>
                    <a:pt x="1111" y="26"/>
                  </a:cubicBezTo>
                  <a:cubicBezTo>
                    <a:pt x="1117" y="20"/>
                    <a:pt x="1111" y="14"/>
                    <a:pt x="1120" y="8"/>
                  </a:cubicBezTo>
                  <a:cubicBezTo>
                    <a:pt x="1128" y="2"/>
                    <a:pt x="1107" y="0"/>
                    <a:pt x="1100" y="5"/>
                  </a:cubicBezTo>
                  <a:cubicBezTo>
                    <a:pt x="1092" y="11"/>
                    <a:pt x="1088" y="15"/>
                    <a:pt x="1085" y="10"/>
                  </a:cubicBezTo>
                  <a:cubicBezTo>
                    <a:pt x="1081" y="4"/>
                    <a:pt x="1075" y="4"/>
                    <a:pt x="1060" y="4"/>
                  </a:cubicBezTo>
                  <a:cubicBezTo>
                    <a:pt x="1045" y="4"/>
                    <a:pt x="1042" y="21"/>
                    <a:pt x="1044" y="27"/>
                  </a:cubicBezTo>
                  <a:cubicBezTo>
                    <a:pt x="1046" y="32"/>
                    <a:pt x="1042" y="43"/>
                    <a:pt x="1034" y="51"/>
                  </a:cubicBezTo>
                  <a:cubicBezTo>
                    <a:pt x="1026" y="59"/>
                    <a:pt x="993" y="56"/>
                    <a:pt x="982" y="56"/>
                  </a:cubicBezTo>
                  <a:cubicBezTo>
                    <a:pt x="971" y="56"/>
                    <a:pt x="962" y="79"/>
                    <a:pt x="957" y="90"/>
                  </a:cubicBezTo>
                  <a:cubicBezTo>
                    <a:pt x="952" y="101"/>
                    <a:pt x="956" y="140"/>
                    <a:pt x="957" y="156"/>
                  </a:cubicBezTo>
                  <a:cubicBezTo>
                    <a:pt x="958" y="171"/>
                    <a:pt x="943" y="182"/>
                    <a:pt x="936" y="182"/>
                  </a:cubicBezTo>
                  <a:cubicBezTo>
                    <a:pt x="928" y="182"/>
                    <a:pt x="917" y="181"/>
                    <a:pt x="908" y="190"/>
                  </a:cubicBezTo>
                  <a:cubicBezTo>
                    <a:pt x="900" y="199"/>
                    <a:pt x="890" y="201"/>
                    <a:pt x="893" y="187"/>
                  </a:cubicBezTo>
                  <a:cubicBezTo>
                    <a:pt x="897" y="174"/>
                    <a:pt x="869" y="171"/>
                    <a:pt x="855" y="173"/>
                  </a:cubicBezTo>
                  <a:cubicBezTo>
                    <a:pt x="841" y="175"/>
                    <a:pt x="815" y="157"/>
                    <a:pt x="803" y="142"/>
                  </a:cubicBezTo>
                  <a:cubicBezTo>
                    <a:pt x="792" y="126"/>
                    <a:pt x="781" y="149"/>
                    <a:pt x="781" y="158"/>
                  </a:cubicBezTo>
                  <a:cubicBezTo>
                    <a:pt x="781" y="168"/>
                    <a:pt x="765" y="193"/>
                    <a:pt x="757" y="204"/>
                  </a:cubicBezTo>
                  <a:cubicBezTo>
                    <a:pt x="748" y="215"/>
                    <a:pt x="735" y="239"/>
                    <a:pt x="734" y="246"/>
                  </a:cubicBezTo>
                  <a:cubicBezTo>
                    <a:pt x="734" y="253"/>
                    <a:pt x="725" y="264"/>
                    <a:pt x="717" y="274"/>
                  </a:cubicBezTo>
                  <a:cubicBezTo>
                    <a:pt x="710" y="285"/>
                    <a:pt x="723" y="289"/>
                    <a:pt x="729" y="293"/>
                  </a:cubicBezTo>
                  <a:cubicBezTo>
                    <a:pt x="736" y="297"/>
                    <a:pt x="733" y="312"/>
                    <a:pt x="726" y="319"/>
                  </a:cubicBezTo>
                  <a:cubicBezTo>
                    <a:pt x="720" y="326"/>
                    <a:pt x="713" y="324"/>
                    <a:pt x="710" y="314"/>
                  </a:cubicBezTo>
                  <a:cubicBezTo>
                    <a:pt x="708" y="305"/>
                    <a:pt x="696" y="308"/>
                    <a:pt x="690" y="312"/>
                  </a:cubicBezTo>
                  <a:cubicBezTo>
                    <a:pt x="684" y="316"/>
                    <a:pt x="673" y="306"/>
                    <a:pt x="673" y="298"/>
                  </a:cubicBezTo>
                  <a:cubicBezTo>
                    <a:pt x="673" y="289"/>
                    <a:pt x="641" y="294"/>
                    <a:pt x="636" y="296"/>
                  </a:cubicBezTo>
                  <a:cubicBezTo>
                    <a:pt x="630" y="298"/>
                    <a:pt x="623" y="302"/>
                    <a:pt x="611" y="300"/>
                  </a:cubicBezTo>
                  <a:cubicBezTo>
                    <a:pt x="599" y="299"/>
                    <a:pt x="594" y="296"/>
                    <a:pt x="588" y="298"/>
                  </a:cubicBezTo>
                  <a:cubicBezTo>
                    <a:pt x="583" y="301"/>
                    <a:pt x="571" y="300"/>
                    <a:pt x="565" y="299"/>
                  </a:cubicBezTo>
                  <a:cubicBezTo>
                    <a:pt x="541" y="301"/>
                    <a:pt x="543" y="327"/>
                    <a:pt x="548" y="324"/>
                  </a:cubicBezTo>
                  <a:cubicBezTo>
                    <a:pt x="554" y="321"/>
                    <a:pt x="566" y="318"/>
                    <a:pt x="573" y="325"/>
                  </a:cubicBezTo>
                  <a:cubicBezTo>
                    <a:pt x="581" y="331"/>
                    <a:pt x="582" y="339"/>
                    <a:pt x="573" y="346"/>
                  </a:cubicBezTo>
                  <a:cubicBezTo>
                    <a:pt x="564" y="352"/>
                    <a:pt x="564" y="372"/>
                    <a:pt x="563" y="389"/>
                  </a:cubicBezTo>
                  <a:cubicBezTo>
                    <a:pt x="562" y="407"/>
                    <a:pt x="573" y="442"/>
                    <a:pt x="569" y="451"/>
                  </a:cubicBezTo>
                  <a:cubicBezTo>
                    <a:pt x="564" y="460"/>
                    <a:pt x="567" y="468"/>
                    <a:pt x="570" y="474"/>
                  </a:cubicBezTo>
                  <a:cubicBezTo>
                    <a:pt x="573" y="480"/>
                    <a:pt x="562" y="484"/>
                    <a:pt x="553" y="483"/>
                  </a:cubicBezTo>
                  <a:cubicBezTo>
                    <a:pt x="543" y="482"/>
                    <a:pt x="542" y="492"/>
                    <a:pt x="547" y="498"/>
                  </a:cubicBezTo>
                  <a:cubicBezTo>
                    <a:pt x="553" y="505"/>
                    <a:pt x="536" y="505"/>
                    <a:pt x="530" y="506"/>
                  </a:cubicBezTo>
                  <a:cubicBezTo>
                    <a:pt x="515" y="507"/>
                    <a:pt x="515" y="564"/>
                    <a:pt x="515" y="571"/>
                  </a:cubicBezTo>
                  <a:cubicBezTo>
                    <a:pt x="515" y="577"/>
                    <a:pt x="508" y="577"/>
                    <a:pt x="500" y="571"/>
                  </a:cubicBezTo>
                  <a:cubicBezTo>
                    <a:pt x="491" y="564"/>
                    <a:pt x="483" y="570"/>
                    <a:pt x="479" y="574"/>
                  </a:cubicBezTo>
                  <a:cubicBezTo>
                    <a:pt x="475" y="577"/>
                    <a:pt x="473" y="581"/>
                    <a:pt x="450" y="583"/>
                  </a:cubicBezTo>
                  <a:cubicBezTo>
                    <a:pt x="445" y="579"/>
                    <a:pt x="426" y="587"/>
                    <a:pt x="404" y="591"/>
                  </a:cubicBezTo>
                  <a:cubicBezTo>
                    <a:pt x="381" y="595"/>
                    <a:pt x="364" y="616"/>
                    <a:pt x="355" y="625"/>
                  </a:cubicBezTo>
                  <a:cubicBezTo>
                    <a:pt x="347" y="633"/>
                    <a:pt x="346" y="632"/>
                    <a:pt x="342" y="628"/>
                  </a:cubicBezTo>
                  <a:cubicBezTo>
                    <a:pt x="338" y="624"/>
                    <a:pt x="325" y="624"/>
                    <a:pt x="311" y="626"/>
                  </a:cubicBezTo>
                  <a:cubicBezTo>
                    <a:pt x="300" y="619"/>
                    <a:pt x="292" y="625"/>
                    <a:pt x="282" y="615"/>
                  </a:cubicBezTo>
                  <a:cubicBezTo>
                    <a:pt x="271" y="604"/>
                    <a:pt x="257" y="610"/>
                    <a:pt x="256" y="618"/>
                  </a:cubicBezTo>
                  <a:cubicBezTo>
                    <a:pt x="254" y="626"/>
                    <a:pt x="226" y="652"/>
                    <a:pt x="223" y="657"/>
                  </a:cubicBezTo>
                  <a:cubicBezTo>
                    <a:pt x="219" y="662"/>
                    <a:pt x="212" y="661"/>
                    <a:pt x="204" y="656"/>
                  </a:cubicBezTo>
                  <a:cubicBezTo>
                    <a:pt x="196" y="650"/>
                    <a:pt x="193" y="651"/>
                    <a:pt x="190" y="654"/>
                  </a:cubicBezTo>
                  <a:cubicBezTo>
                    <a:pt x="187" y="658"/>
                    <a:pt x="181" y="657"/>
                    <a:pt x="174" y="657"/>
                  </a:cubicBezTo>
                  <a:cubicBezTo>
                    <a:pt x="167" y="657"/>
                    <a:pt x="166" y="646"/>
                    <a:pt x="169" y="644"/>
                  </a:cubicBezTo>
                  <a:cubicBezTo>
                    <a:pt x="172" y="642"/>
                    <a:pt x="172" y="630"/>
                    <a:pt x="171" y="625"/>
                  </a:cubicBezTo>
                  <a:cubicBezTo>
                    <a:pt x="171" y="620"/>
                    <a:pt x="155" y="622"/>
                    <a:pt x="148" y="629"/>
                  </a:cubicBezTo>
                  <a:cubicBezTo>
                    <a:pt x="141" y="636"/>
                    <a:pt x="130" y="635"/>
                    <a:pt x="124" y="625"/>
                  </a:cubicBezTo>
                  <a:cubicBezTo>
                    <a:pt x="119" y="615"/>
                    <a:pt x="112" y="630"/>
                    <a:pt x="112" y="636"/>
                  </a:cubicBezTo>
                  <a:cubicBezTo>
                    <a:pt x="112" y="642"/>
                    <a:pt x="97" y="633"/>
                    <a:pt x="84" y="646"/>
                  </a:cubicBezTo>
                  <a:cubicBezTo>
                    <a:pt x="75" y="656"/>
                    <a:pt x="72" y="654"/>
                    <a:pt x="67" y="648"/>
                  </a:cubicBezTo>
                  <a:cubicBezTo>
                    <a:pt x="62" y="641"/>
                    <a:pt x="58" y="644"/>
                    <a:pt x="46" y="649"/>
                  </a:cubicBezTo>
                  <a:cubicBezTo>
                    <a:pt x="35" y="653"/>
                    <a:pt x="33" y="668"/>
                    <a:pt x="34" y="679"/>
                  </a:cubicBezTo>
                  <a:cubicBezTo>
                    <a:pt x="34" y="691"/>
                    <a:pt x="24" y="698"/>
                    <a:pt x="12" y="695"/>
                  </a:cubicBezTo>
                  <a:cubicBezTo>
                    <a:pt x="1" y="693"/>
                    <a:pt x="2" y="722"/>
                    <a:pt x="10" y="728"/>
                  </a:cubicBezTo>
                  <a:cubicBezTo>
                    <a:pt x="19" y="734"/>
                    <a:pt x="12" y="737"/>
                    <a:pt x="6" y="741"/>
                  </a:cubicBezTo>
                  <a:cubicBezTo>
                    <a:pt x="0" y="745"/>
                    <a:pt x="1" y="749"/>
                    <a:pt x="1" y="767"/>
                  </a:cubicBezTo>
                  <a:cubicBezTo>
                    <a:pt x="1" y="784"/>
                    <a:pt x="13" y="784"/>
                    <a:pt x="17" y="777"/>
                  </a:cubicBezTo>
                  <a:cubicBezTo>
                    <a:pt x="24" y="762"/>
                    <a:pt x="50" y="782"/>
                    <a:pt x="61" y="791"/>
                  </a:cubicBezTo>
                  <a:cubicBezTo>
                    <a:pt x="72" y="799"/>
                    <a:pt x="73" y="806"/>
                    <a:pt x="63" y="812"/>
                  </a:cubicBezTo>
                  <a:cubicBezTo>
                    <a:pt x="53" y="817"/>
                    <a:pt x="54" y="838"/>
                    <a:pt x="57" y="841"/>
                  </a:cubicBezTo>
                  <a:cubicBezTo>
                    <a:pt x="59" y="844"/>
                    <a:pt x="61" y="857"/>
                    <a:pt x="54" y="869"/>
                  </a:cubicBezTo>
                  <a:cubicBezTo>
                    <a:pt x="48" y="881"/>
                    <a:pt x="52" y="887"/>
                    <a:pt x="61" y="898"/>
                  </a:cubicBezTo>
                  <a:cubicBezTo>
                    <a:pt x="70" y="908"/>
                    <a:pt x="52" y="909"/>
                    <a:pt x="46" y="912"/>
                  </a:cubicBezTo>
                  <a:cubicBezTo>
                    <a:pt x="41" y="915"/>
                    <a:pt x="37" y="909"/>
                    <a:pt x="33" y="899"/>
                  </a:cubicBezTo>
                  <a:cubicBezTo>
                    <a:pt x="28" y="890"/>
                    <a:pt x="20" y="902"/>
                    <a:pt x="12" y="903"/>
                  </a:cubicBezTo>
                  <a:cubicBezTo>
                    <a:pt x="4" y="905"/>
                    <a:pt x="0" y="920"/>
                    <a:pt x="7" y="926"/>
                  </a:cubicBezTo>
                  <a:cubicBezTo>
                    <a:pt x="16" y="916"/>
                    <a:pt x="26" y="924"/>
                    <a:pt x="34" y="937"/>
                  </a:cubicBezTo>
                  <a:cubicBezTo>
                    <a:pt x="54" y="931"/>
                    <a:pt x="72" y="945"/>
                    <a:pt x="70" y="965"/>
                  </a:cubicBezTo>
                  <a:cubicBezTo>
                    <a:pt x="89" y="965"/>
                    <a:pt x="101" y="981"/>
                    <a:pt x="101" y="996"/>
                  </a:cubicBezTo>
                  <a:cubicBezTo>
                    <a:pt x="102" y="1011"/>
                    <a:pt x="99" y="1025"/>
                    <a:pt x="89" y="1031"/>
                  </a:cubicBezTo>
                  <a:cubicBezTo>
                    <a:pt x="79" y="1037"/>
                    <a:pt x="90" y="1044"/>
                    <a:pt x="96" y="1047"/>
                  </a:cubicBezTo>
                  <a:cubicBezTo>
                    <a:pt x="101" y="1050"/>
                    <a:pt x="102" y="1052"/>
                    <a:pt x="102" y="1059"/>
                  </a:cubicBezTo>
                  <a:cubicBezTo>
                    <a:pt x="102" y="1065"/>
                    <a:pt x="109" y="1066"/>
                    <a:pt x="130" y="1061"/>
                  </a:cubicBezTo>
                  <a:cubicBezTo>
                    <a:pt x="129" y="1102"/>
                    <a:pt x="204" y="1120"/>
                    <a:pt x="218" y="1118"/>
                  </a:cubicBezTo>
                  <a:close/>
                </a:path>
              </a:pathLst>
            </a:custGeom>
            <a:solidFill>
              <a:schemeClr val="accent1"/>
            </a:solid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20" name="Freeform 39">
              <a:extLst>
                <a:ext uri="{FF2B5EF4-FFF2-40B4-BE49-F238E27FC236}">
                  <a16:creationId xmlns:a16="http://schemas.microsoft.com/office/drawing/2014/main" id="{ED4DC11E-83C1-2245-BC3E-363C63F5FAB0}"/>
                </a:ext>
              </a:extLst>
            </p:cNvPr>
            <p:cNvSpPr>
              <a:spLocks/>
            </p:cNvSpPr>
            <p:nvPr/>
          </p:nvSpPr>
          <p:spPr bwMode="auto">
            <a:xfrm>
              <a:off x="966553" y="3404930"/>
              <a:ext cx="2685429" cy="1453433"/>
            </a:xfrm>
            <a:custGeom>
              <a:avLst/>
              <a:gdLst>
                <a:gd name="T0" fmla="*/ 1486 w 1566"/>
                <a:gd name="T1" fmla="*/ 823 h 847"/>
                <a:gd name="T2" fmla="*/ 1516 w 1566"/>
                <a:gd name="T3" fmla="*/ 823 h 847"/>
                <a:gd name="T4" fmla="*/ 1527 w 1566"/>
                <a:gd name="T5" fmla="*/ 782 h 847"/>
                <a:gd name="T6" fmla="*/ 1543 w 1566"/>
                <a:gd name="T7" fmla="*/ 757 h 847"/>
                <a:gd name="T8" fmla="*/ 1557 w 1566"/>
                <a:gd name="T9" fmla="*/ 751 h 847"/>
                <a:gd name="T10" fmla="*/ 1562 w 1566"/>
                <a:gd name="T11" fmla="*/ 659 h 847"/>
                <a:gd name="T12" fmla="*/ 1540 w 1566"/>
                <a:gd name="T13" fmla="*/ 568 h 847"/>
                <a:gd name="T14" fmla="*/ 1551 w 1566"/>
                <a:gd name="T15" fmla="*/ 548 h 847"/>
                <a:gd name="T16" fmla="*/ 1525 w 1566"/>
                <a:gd name="T17" fmla="*/ 496 h 847"/>
                <a:gd name="T18" fmla="*/ 1473 w 1566"/>
                <a:gd name="T19" fmla="*/ 435 h 847"/>
                <a:gd name="T20" fmla="*/ 1448 w 1566"/>
                <a:gd name="T21" fmla="*/ 453 h 847"/>
                <a:gd name="T22" fmla="*/ 1438 w 1566"/>
                <a:gd name="T23" fmla="*/ 472 h 847"/>
                <a:gd name="T24" fmla="*/ 1401 w 1566"/>
                <a:gd name="T25" fmla="*/ 485 h 847"/>
                <a:gd name="T26" fmla="*/ 1369 w 1566"/>
                <a:gd name="T27" fmla="*/ 493 h 847"/>
                <a:gd name="T28" fmla="*/ 1356 w 1566"/>
                <a:gd name="T29" fmla="*/ 499 h 847"/>
                <a:gd name="T30" fmla="*/ 1330 w 1566"/>
                <a:gd name="T31" fmla="*/ 500 h 847"/>
                <a:gd name="T32" fmla="*/ 1286 w 1566"/>
                <a:gd name="T33" fmla="*/ 479 h 847"/>
                <a:gd name="T34" fmla="*/ 1264 w 1566"/>
                <a:gd name="T35" fmla="*/ 445 h 847"/>
                <a:gd name="T36" fmla="*/ 1240 w 1566"/>
                <a:gd name="T37" fmla="*/ 411 h 847"/>
                <a:gd name="T38" fmla="*/ 1197 w 1566"/>
                <a:gd name="T39" fmla="*/ 419 h 847"/>
                <a:gd name="T40" fmla="*/ 1168 w 1566"/>
                <a:gd name="T41" fmla="*/ 407 h 847"/>
                <a:gd name="T42" fmla="*/ 1123 w 1566"/>
                <a:gd name="T43" fmla="*/ 396 h 847"/>
                <a:gd name="T44" fmla="*/ 1049 w 1566"/>
                <a:gd name="T45" fmla="*/ 373 h 847"/>
                <a:gd name="T46" fmla="*/ 1016 w 1566"/>
                <a:gd name="T47" fmla="*/ 357 h 847"/>
                <a:gd name="T48" fmla="*/ 965 w 1566"/>
                <a:gd name="T49" fmla="*/ 330 h 847"/>
                <a:gd name="T50" fmla="*/ 914 w 1566"/>
                <a:gd name="T51" fmla="*/ 319 h 847"/>
                <a:gd name="T52" fmla="*/ 888 w 1566"/>
                <a:gd name="T53" fmla="*/ 274 h 847"/>
                <a:gd name="T54" fmla="*/ 888 w 1566"/>
                <a:gd name="T55" fmla="*/ 181 h 847"/>
                <a:gd name="T56" fmla="*/ 874 w 1566"/>
                <a:gd name="T57" fmla="*/ 164 h 847"/>
                <a:gd name="T58" fmla="*/ 893 w 1566"/>
                <a:gd name="T59" fmla="*/ 101 h 847"/>
                <a:gd name="T60" fmla="*/ 875 w 1566"/>
                <a:gd name="T61" fmla="*/ 61 h 847"/>
                <a:gd name="T62" fmla="*/ 817 w 1566"/>
                <a:gd name="T63" fmla="*/ 20 h 847"/>
                <a:gd name="T64" fmla="*/ 716 w 1566"/>
                <a:gd name="T65" fmla="*/ 14 h 847"/>
                <a:gd name="T66" fmla="*/ 619 w 1566"/>
                <a:gd name="T67" fmla="*/ 52 h 847"/>
                <a:gd name="T68" fmla="*/ 581 w 1566"/>
                <a:gd name="T69" fmla="*/ 50 h 847"/>
                <a:gd name="T70" fmla="*/ 522 w 1566"/>
                <a:gd name="T71" fmla="*/ 51 h 847"/>
                <a:gd name="T72" fmla="*/ 427 w 1566"/>
                <a:gd name="T73" fmla="*/ 52 h 847"/>
                <a:gd name="T74" fmla="*/ 394 w 1566"/>
                <a:gd name="T75" fmla="*/ 18 h 847"/>
                <a:gd name="T76" fmla="*/ 356 w 1566"/>
                <a:gd name="T77" fmla="*/ 15 h 847"/>
                <a:gd name="T78" fmla="*/ 274 w 1566"/>
                <a:gd name="T79" fmla="*/ 28 h 847"/>
                <a:gd name="T80" fmla="*/ 176 w 1566"/>
                <a:gd name="T81" fmla="*/ 52 h 847"/>
                <a:gd name="T82" fmla="*/ 85 w 1566"/>
                <a:gd name="T83" fmla="*/ 79 h 847"/>
                <a:gd name="T84" fmla="*/ 88 w 1566"/>
                <a:gd name="T85" fmla="*/ 198 h 847"/>
                <a:gd name="T86" fmla="*/ 31 w 1566"/>
                <a:gd name="T87" fmla="*/ 230 h 847"/>
                <a:gd name="T88" fmla="*/ 13 w 1566"/>
                <a:gd name="T89" fmla="*/ 315 h 847"/>
                <a:gd name="T90" fmla="*/ 74 w 1566"/>
                <a:gd name="T91" fmla="*/ 389 h 847"/>
                <a:gd name="T92" fmla="*/ 159 w 1566"/>
                <a:gd name="T93" fmla="*/ 487 h 847"/>
                <a:gd name="T94" fmla="*/ 241 w 1566"/>
                <a:gd name="T95" fmla="*/ 494 h 847"/>
                <a:gd name="T96" fmla="*/ 370 w 1566"/>
                <a:gd name="T97" fmla="*/ 607 h 847"/>
                <a:gd name="T98" fmla="*/ 454 w 1566"/>
                <a:gd name="T99" fmla="*/ 716 h 847"/>
                <a:gd name="T100" fmla="*/ 533 w 1566"/>
                <a:gd name="T101" fmla="*/ 746 h 847"/>
                <a:gd name="T102" fmla="*/ 652 w 1566"/>
                <a:gd name="T103" fmla="*/ 785 h 847"/>
                <a:gd name="T104" fmla="*/ 733 w 1566"/>
                <a:gd name="T105" fmla="*/ 843 h 847"/>
                <a:gd name="T106" fmla="*/ 923 w 1566"/>
                <a:gd name="T107" fmla="*/ 802 h 847"/>
                <a:gd name="T108" fmla="*/ 997 w 1566"/>
                <a:gd name="T109" fmla="*/ 831 h 847"/>
                <a:gd name="T110" fmla="*/ 1129 w 1566"/>
                <a:gd name="T111" fmla="*/ 758 h 847"/>
                <a:gd name="T112" fmla="*/ 1251 w 1566"/>
                <a:gd name="T113" fmla="*/ 727 h 847"/>
                <a:gd name="T114" fmla="*/ 1353 w 1566"/>
                <a:gd name="T115" fmla="*/ 722 h 847"/>
                <a:gd name="T116" fmla="*/ 1367 w 1566"/>
                <a:gd name="T117" fmla="*/ 760 h 847"/>
                <a:gd name="T118" fmla="*/ 1388 w 1566"/>
                <a:gd name="T119" fmla="*/ 807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66" h="847">
                  <a:moveTo>
                    <a:pt x="1438" y="806"/>
                  </a:moveTo>
                  <a:cubicBezTo>
                    <a:pt x="1438" y="796"/>
                    <a:pt x="1443" y="797"/>
                    <a:pt x="1446" y="796"/>
                  </a:cubicBezTo>
                  <a:cubicBezTo>
                    <a:pt x="1449" y="796"/>
                    <a:pt x="1457" y="797"/>
                    <a:pt x="1456" y="805"/>
                  </a:cubicBezTo>
                  <a:cubicBezTo>
                    <a:pt x="1456" y="813"/>
                    <a:pt x="1461" y="811"/>
                    <a:pt x="1471" y="811"/>
                  </a:cubicBezTo>
                  <a:cubicBezTo>
                    <a:pt x="1481" y="810"/>
                    <a:pt x="1481" y="817"/>
                    <a:pt x="1486" y="823"/>
                  </a:cubicBezTo>
                  <a:cubicBezTo>
                    <a:pt x="1487" y="825"/>
                    <a:pt x="1488" y="828"/>
                    <a:pt x="1488" y="831"/>
                  </a:cubicBezTo>
                  <a:cubicBezTo>
                    <a:pt x="1495" y="823"/>
                    <a:pt x="1499" y="816"/>
                    <a:pt x="1499" y="808"/>
                  </a:cubicBezTo>
                  <a:cubicBezTo>
                    <a:pt x="1504" y="808"/>
                    <a:pt x="1504" y="808"/>
                    <a:pt x="1504" y="808"/>
                  </a:cubicBezTo>
                  <a:cubicBezTo>
                    <a:pt x="1507" y="818"/>
                    <a:pt x="1510" y="823"/>
                    <a:pt x="1512" y="824"/>
                  </a:cubicBezTo>
                  <a:cubicBezTo>
                    <a:pt x="1513" y="825"/>
                    <a:pt x="1514" y="824"/>
                    <a:pt x="1516" y="823"/>
                  </a:cubicBezTo>
                  <a:cubicBezTo>
                    <a:pt x="1516" y="823"/>
                    <a:pt x="1516" y="823"/>
                    <a:pt x="1516" y="823"/>
                  </a:cubicBezTo>
                  <a:cubicBezTo>
                    <a:pt x="1522" y="821"/>
                    <a:pt x="1527" y="817"/>
                    <a:pt x="1528" y="814"/>
                  </a:cubicBezTo>
                  <a:cubicBezTo>
                    <a:pt x="1529" y="813"/>
                    <a:pt x="1529" y="812"/>
                    <a:pt x="1528" y="811"/>
                  </a:cubicBezTo>
                  <a:cubicBezTo>
                    <a:pt x="1524" y="805"/>
                    <a:pt x="1522" y="793"/>
                    <a:pt x="1523" y="787"/>
                  </a:cubicBezTo>
                  <a:cubicBezTo>
                    <a:pt x="1524" y="784"/>
                    <a:pt x="1526" y="782"/>
                    <a:pt x="1527" y="782"/>
                  </a:cubicBezTo>
                  <a:cubicBezTo>
                    <a:pt x="1529" y="781"/>
                    <a:pt x="1529" y="773"/>
                    <a:pt x="1528" y="766"/>
                  </a:cubicBezTo>
                  <a:cubicBezTo>
                    <a:pt x="1528" y="765"/>
                    <a:pt x="1528" y="765"/>
                    <a:pt x="1528" y="765"/>
                  </a:cubicBezTo>
                  <a:cubicBezTo>
                    <a:pt x="1528" y="764"/>
                    <a:pt x="1528" y="764"/>
                    <a:pt x="1528" y="764"/>
                  </a:cubicBezTo>
                  <a:cubicBezTo>
                    <a:pt x="1532" y="756"/>
                    <a:pt x="1536" y="752"/>
                    <a:pt x="1539" y="753"/>
                  </a:cubicBezTo>
                  <a:cubicBezTo>
                    <a:pt x="1540" y="753"/>
                    <a:pt x="1542" y="754"/>
                    <a:pt x="1543" y="757"/>
                  </a:cubicBezTo>
                  <a:cubicBezTo>
                    <a:pt x="1545" y="769"/>
                    <a:pt x="1549" y="770"/>
                    <a:pt x="1552" y="770"/>
                  </a:cubicBezTo>
                  <a:cubicBezTo>
                    <a:pt x="1552" y="770"/>
                    <a:pt x="1553" y="770"/>
                    <a:pt x="1553" y="770"/>
                  </a:cubicBezTo>
                  <a:cubicBezTo>
                    <a:pt x="1553" y="769"/>
                    <a:pt x="1553" y="768"/>
                    <a:pt x="1553" y="768"/>
                  </a:cubicBezTo>
                  <a:cubicBezTo>
                    <a:pt x="1553" y="766"/>
                    <a:pt x="1552" y="763"/>
                    <a:pt x="1554" y="759"/>
                  </a:cubicBezTo>
                  <a:cubicBezTo>
                    <a:pt x="1555" y="757"/>
                    <a:pt x="1556" y="754"/>
                    <a:pt x="1557" y="751"/>
                  </a:cubicBezTo>
                  <a:cubicBezTo>
                    <a:pt x="1559" y="746"/>
                    <a:pt x="1561" y="739"/>
                    <a:pt x="1562" y="732"/>
                  </a:cubicBezTo>
                  <a:cubicBezTo>
                    <a:pt x="1564" y="726"/>
                    <a:pt x="1564" y="721"/>
                    <a:pt x="1563" y="718"/>
                  </a:cubicBezTo>
                  <a:cubicBezTo>
                    <a:pt x="1563" y="715"/>
                    <a:pt x="1562" y="712"/>
                    <a:pt x="1562" y="710"/>
                  </a:cubicBezTo>
                  <a:cubicBezTo>
                    <a:pt x="1560" y="700"/>
                    <a:pt x="1558" y="690"/>
                    <a:pt x="1562" y="681"/>
                  </a:cubicBezTo>
                  <a:cubicBezTo>
                    <a:pt x="1566" y="673"/>
                    <a:pt x="1564" y="664"/>
                    <a:pt x="1562" y="659"/>
                  </a:cubicBezTo>
                  <a:cubicBezTo>
                    <a:pt x="1562" y="658"/>
                    <a:pt x="1562" y="657"/>
                    <a:pt x="1562" y="656"/>
                  </a:cubicBezTo>
                  <a:cubicBezTo>
                    <a:pt x="1562" y="655"/>
                    <a:pt x="1561" y="652"/>
                    <a:pt x="1561" y="646"/>
                  </a:cubicBezTo>
                  <a:cubicBezTo>
                    <a:pt x="1560" y="634"/>
                    <a:pt x="1557" y="597"/>
                    <a:pt x="1553" y="594"/>
                  </a:cubicBezTo>
                  <a:cubicBezTo>
                    <a:pt x="1546" y="589"/>
                    <a:pt x="1546" y="586"/>
                    <a:pt x="1547" y="578"/>
                  </a:cubicBezTo>
                  <a:cubicBezTo>
                    <a:pt x="1547" y="573"/>
                    <a:pt x="1544" y="571"/>
                    <a:pt x="1540" y="568"/>
                  </a:cubicBezTo>
                  <a:cubicBezTo>
                    <a:pt x="1539" y="567"/>
                    <a:pt x="1538" y="566"/>
                    <a:pt x="1537" y="565"/>
                  </a:cubicBezTo>
                  <a:cubicBezTo>
                    <a:pt x="1534" y="561"/>
                    <a:pt x="1530" y="552"/>
                    <a:pt x="1532" y="547"/>
                  </a:cubicBezTo>
                  <a:cubicBezTo>
                    <a:pt x="1533" y="545"/>
                    <a:pt x="1535" y="544"/>
                    <a:pt x="1537" y="544"/>
                  </a:cubicBezTo>
                  <a:cubicBezTo>
                    <a:pt x="1540" y="544"/>
                    <a:pt x="1544" y="545"/>
                    <a:pt x="1547" y="546"/>
                  </a:cubicBezTo>
                  <a:cubicBezTo>
                    <a:pt x="1548" y="547"/>
                    <a:pt x="1550" y="548"/>
                    <a:pt x="1551" y="548"/>
                  </a:cubicBezTo>
                  <a:cubicBezTo>
                    <a:pt x="1551" y="548"/>
                    <a:pt x="1551" y="548"/>
                    <a:pt x="1551" y="548"/>
                  </a:cubicBezTo>
                  <a:cubicBezTo>
                    <a:pt x="1551" y="541"/>
                    <a:pt x="1551" y="534"/>
                    <a:pt x="1546" y="530"/>
                  </a:cubicBezTo>
                  <a:cubicBezTo>
                    <a:pt x="1544" y="529"/>
                    <a:pt x="1543" y="528"/>
                    <a:pt x="1542" y="527"/>
                  </a:cubicBezTo>
                  <a:cubicBezTo>
                    <a:pt x="1536" y="523"/>
                    <a:pt x="1530" y="519"/>
                    <a:pt x="1527" y="510"/>
                  </a:cubicBezTo>
                  <a:cubicBezTo>
                    <a:pt x="1525" y="506"/>
                    <a:pt x="1525" y="501"/>
                    <a:pt x="1525" y="496"/>
                  </a:cubicBezTo>
                  <a:cubicBezTo>
                    <a:pt x="1525" y="489"/>
                    <a:pt x="1525" y="482"/>
                    <a:pt x="1521" y="479"/>
                  </a:cubicBezTo>
                  <a:cubicBezTo>
                    <a:pt x="1514" y="472"/>
                    <a:pt x="1505" y="459"/>
                    <a:pt x="1504" y="451"/>
                  </a:cubicBezTo>
                  <a:cubicBezTo>
                    <a:pt x="1504" y="445"/>
                    <a:pt x="1496" y="440"/>
                    <a:pt x="1491" y="439"/>
                  </a:cubicBezTo>
                  <a:cubicBezTo>
                    <a:pt x="1489" y="438"/>
                    <a:pt x="1487" y="438"/>
                    <a:pt x="1485" y="437"/>
                  </a:cubicBezTo>
                  <a:cubicBezTo>
                    <a:pt x="1481" y="436"/>
                    <a:pt x="1477" y="435"/>
                    <a:pt x="1473" y="435"/>
                  </a:cubicBezTo>
                  <a:cubicBezTo>
                    <a:pt x="1473" y="436"/>
                    <a:pt x="1472" y="437"/>
                    <a:pt x="1471" y="438"/>
                  </a:cubicBezTo>
                  <a:cubicBezTo>
                    <a:pt x="1470" y="439"/>
                    <a:pt x="1467" y="439"/>
                    <a:pt x="1462" y="438"/>
                  </a:cubicBezTo>
                  <a:cubicBezTo>
                    <a:pt x="1451" y="434"/>
                    <a:pt x="1445" y="435"/>
                    <a:pt x="1445" y="437"/>
                  </a:cubicBezTo>
                  <a:cubicBezTo>
                    <a:pt x="1444" y="437"/>
                    <a:pt x="1445" y="438"/>
                    <a:pt x="1445" y="438"/>
                  </a:cubicBezTo>
                  <a:cubicBezTo>
                    <a:pt x="1449" y="443"/>
                    <a:pt x="1451" y="450"/>
                    <a:pt x="1448" y="453"/>
                  </a:cubicBezTo>
                  <a:cubicBezTo>
                    <a:pt x="1448" y="454"/>
                    <a:pt x="1446" y="456"/>
                    <a:pt x="1442" y="455"/>
                  </a:cubicBezTo>
                  <a:cubicBezTo>
                    <a:pt x="1441" y="455"/>
                    <a:pt x="1441" y="455"/>
                    <a:pt x="1440" y="455"/>
                  </a:cubicBezTo>
                  <a:cubicBezTo>
                    <a:pt x="1440" y="456"/>
                    <a:pt x="1440" y="457"/>
                    <a:pt x="1440" y="458"/>
                  </a:cubicBezTo>
                  <a:cubicBezTo>
                    <a:pt x="1441" y="460"/>
                    <a:pt x="1441" y="462"/>
                    <a:pt x="1441" y="464"/>
                  </a:cubicBezTo>
                  <a:cubicBezTo>
                    <a:pt x="1440" y="468"/>
                    <a:pt x="1440" y="470"/>
                    <a:pt x="1438" y="472"/>
                  </a:cubicBezTo>
                  <a:cubicBezTo>
                    <a:pt x="1436" y="474"/>
                    <a:pt x="1433" y="473"/>
                    <a:pt x="1430" y="473"/>
                  </a:cubicBezTo>
                  <a:cubicBezTo>
                    <a:pt x="1429" y="473"/>
                    <a:pt x="1427" y="473"/>
                    <a:pt x="1426" y="473"/>
                  </a:cubicBezTo>
                  <a:cubicBezTo>
                    <a:pt x="1425" y="473"/>
                    <a:pt x="1423" y="473"/>
                    <a:pt x="1422" y="473"/>
                  </a:cubicBezTo>
                  <a:cubicBezTo>
                    <a:pt x="1414" y="473"/>
                    <a:pt x="1401" y="472"/>
                    <a:pt x="1401" y="478"/>
                  </a:cubicBezTo>
                  <a:cubicBezTo>
                    <a:pt x="1401" y="480"/>
                    <a:pt x="1401" y="483"/>
                    <a:pt x="1401" y="485"/>
                  </a:cubicBezTo>
                  <a:cubicBezTo>
                    <a:pt x="1401" y="501"/>
                    <a:pt x="1400" y="508"/>
                    <a:pt x="1397" y="510"/>
                  </a:cubicBezTo>
                  <a:cubicBezTo>
                    <a:pt x="1396" y="511"/>
                    <a:pt x="1394" y="511"/>
                    <a:pt x="1393" y="510"/>
                  </a:cubicBezTo>
                  <a:cubicBezTo>
                    <a:pt x="1392" y="509"/>
                    <a:pt x="1391" y="508"/>
                    <a:pt x="1390" y="508"/>
                  </a:cubicBezTo>
                  <a:cubicBezTo>
                    <a:pt x="1386" y="505"/>
                    <a:pt x="1382" y="502"/>
                    <a:pt x="1378" y="501"/>
                  </a:cubicBezTo>
                  <a:cubicBezTo>
                    <a:pt x="1376" y="501"/>
                    <a:pt x="1373" y="498"/>
                    <a:pt x="1369" y="493"/>
                  </a:cubicBezTo>
                  <a:cubicBezTo>
                    <a:pt x="1365" y="489"/>
                    <a:pt x="1360" y="482"/>
                    <a:pt x="1357" y="483"/>
                  </a:cubicBezTo>
                  <a:cubicBezTo>
                    <a:pt x="1356" y="483"/>
                    <a:pt x="1356" y="484"/>
                    <a:pt x="1355" y="485"/>
                  </a:cubicBezTo>
                  <a:cubicBezTo>
                    <a:pt x="1355" y="485"/>
                    <a:pt x="1355" y="485"/>
                    <a:pt x="1355" y="485"/>
                  </a:cubicBezTo>
                  <a:cubicBezTo>
                    <a:pt x="1355" y="485"/>
                    <a:pt x="1355" y="485"/>
                    <a:pt x="1355" y="485"/>
                  </a:cubicBezTo>
                  <a:cubicBezTo>
                    <a:pt x="1354" y="487"/>
                    <a:pt x="1355" y="494"/>
                    <a:pt x="1356" y="499"/>
                  </a:cubicBezTo>
                  <a:cubicBezTo>
                    <a:pt x="1358" y="504"/>
                    <a:pt x="1358" y="508"/>
                    <a:pt x="1357" y="510"/>
                  </a:cubicBezTo>
                  <a:cubicBezTo>
                    <a:pt x="1356" y="511"/>
                    <a:pt x="1355" y="511"/>
                    <a:pt x="1354" y="511"/>
                  </a:cubicBezTo>
                  <a:cubicBezTo>
                    <a:pt x="1351" y="511"/>
                    <a:pt x="1349" y="508"/>
                    <a:pt x="1348" y="506"/>
                  </a:cubicBezTo>
                  <a:cubicBezTo>
                    <a:pt x="1346" y="503"/>
                    <a:pt x="1345" y="500"/>
                    <a:pt x="1340" y="500"/>
                  </a:cubicBezTo>
                  <a:cubicBezTo>
                    <a:pt x="1337" y="500"/>
                    <a:pt x="1334" y="500"/>
                    <a:pt x="1330" y="500"/>
                  </a:cubicBezTo>
                  <a:cubicBezTo>
                    <a:pt x="1325" y="501"/>
                    <a:pt x="1320" y="502"/>
                    <a:pt x="1316" y="499"/>
                  </a:cubicBezTo>
                  <a:cubicBezTo>
                    <a:pt x="1315" y="499"/>
                    <a:pt x="1315" y="499"/>
                    <a:pt x="1315" y="499"/>
                  </a:cubicBezTo>
                  <a:cubicBezTo>
                    <a:pt x="1311" y="496"/>
                    <a:pt x="1309" y="495"/>
                    <a:pt x="1301" y="495"/>
                  </a:cubicBezTo>
                  <a:cubicBezTo>
                    <a:pt x="1292" y="495"/>
                    <a:pt x="1286" y="492"/>
                    <a:pt x="1286" y="482"/>
                  </a:cubicBezTo>
                  <a:cubicBezTo>
                    <a:pt x="1286" y="481"/>
                    <a:pt x="1286" y="480"/>
                    <a:pt x="1286" y="479"/>
                  </a:cubicBezTo>
                  <a:cubicBezTo>
                    <a:pt x="1286" y="473"/>
                    <a:pt x="1286" y="468"/>
                    <a:pt x="1291" y="464"/>
                  </a:cubicBezTo>
                  <a:cubicBezTo>
                    <a:pt x="1292" y="464"/>
                    <a:pt x="1292" y="461"/>
                    <a:pt x="1291" y="459"/>
                  </a:cubicBezTo>
                  <a:cubicBezTo>
                    <a:pt x="1291" y="457"/>
                    <a:pt x="1289" y="453"/>
                    <a:pt x="1283" y="453"/>
                  </a:cubicBezTo>
                  <a:cubicBezTo>
                    <a:pt x="1274" y="454"/>
                    <a:pt x="1269" y="449"/>
                    <a:pt x="1266" y="446"/>
                  </a:cubicBezTo>
                  <a:cubicBezTo>
                    <a:pt x="1265" y="446"/>
                    <a:pt x="1264" y="445"/>
                    <a:pt x="1264" y="445"/>
                  </a:cubicBezTo>
                  <a:cubicBezTo>
                    <a:pt x="1263" y="444"/>
                    <a:pt x="1263" y="444"/>
                    <a:pt x="1263" y="444"/>
                  </a:cubicBezTo>
                  <a:cubicBezTo>
                    <a:pt x="1260" y="442"/>
                    <a:pt x="1256" y="439"/>
                    <a:pt x="1256" y="432"/>
                  </a:cubicBezTo>
                  <a:cubicBezTo>
                    <a:pt x="1256" y="426"/>
                    <a:pt x="1251" y="423"/>
                    <a:pt x="1247" y="422"/>
                  </a:cubicBezTo>
                  <a:cubicBezTo>
                    <a:pt x="1243" y="420"/>
                    <a:pt x="1242" y="419"/>
                    <a:pt x="1241" y="415"/>
                  </a:cubicBezTo>
                  <a:cubicBezTo>
                    <a:pt x="1241" y="414"/>
                    <a:pt x="1240" y="413"/>
                    <a:pt x="1240" y="411"/>
                  </a:cubicBezTo>
                  <a:cubicBezTo>
                    <a:pt x="1238" y="406"/>
                    <a:pt x="1236" y="404"/>
                    <a:pt x="1235" y="404"/>
                  </a:cubicBezTo>
                  <a:cubicBezTo>
                    <a:pt x="1234" y="403"/>
                    <a:pt x="1232" y="404"/>
                    <a:pt x="1231" y="405"/>
                  </a:cubicBezTo>
                  <a:cubicBezTo>
                    <a:pt x="1229" y="408"/>
                    <a:pt x="1225" y="408"/>
                    <a:pt x="1223" y="408"/>
                  </a:cubicBezTo>
                  <a:cubicBezTo>
                    <a:pt x="1220" y="408"/>
                    <a:pt x="1218" y="408"/>
                    <a:pt x="1215" y="413"/>
                  </a:cubicBezTo>
                  <a:cubicBezTo>
                    <a:pt x="1211" y="421"/>
                    <a:pt x="1203" y="420"/>
                    <a:pt x="1197" y="419"/>
                  </a:cubicBezTo>
                  <a:cubicBezTo>
                    <a:pt x="1195" y="418"/>
                    <a:pt x="1194" y="418"/>
                    <a:pt x="1192" y="418"/>
                  </a:cubicBezTo>
                  <a:cubicBezTo>
                    <a:pt x="1191" y="418"/>
                    <a:pt x="1189" y="419"/>
                    <a:pt x="1188" y="419"/>
                  </a:cubicBezTo>
                  <a:cubicBezTo>
                    <a:pt x="1184" y="420"/>
                    <a:pt x="1180" y="421"/>
                    <a:pt x="1176" y="420"/>
                  </a:cubicBezTo>
                  <a:cubicBezTo>
                    <a:pt x="1174" y="418"/>
                    <a:pt x="1173" y="417"/>
                    <a:pt x="1173" y="414"/>
                  </a:cubicBezTo>
                  <a:cubicBezTo>
                    <a:pt x="1172" y="410"/>
                    <a:pt x="1169" y="408"/>
                    <a:pt x="1168" y="407"/>
                  </a:cubicBezTo>
                  <a:cubicBezTo>
                    <a:pt x="1166" y="406"/>
                    <a:pt x="1163" y="406"/>
                    <a:pt x="1162" y="406"/>
                  </a:cubicBezTo>
                  <a:cubicBezTo>
                    <a:pt x="1157" y="408"/>
                    <a:pt x="1154" y="411"/>
                    <a:pt x="1151" y="414"/>
                  </a:cubicBezTo>
                  <a:cubicBezTo>
                    <a:pt x="1150" y="415"/>
                    <a:pt x="1149" y="415"/>
                    <a:pt x="1147" y="415"/>
                  </a:cubicBezTo>
                  <a:cubicBezTo>
                    <a:pt x="1144" y="415"/>
                    <a:pt x="1141" y="412"/>
                    <a:pt x="1136" y="405"/>
                  </a:cubicBezTo>
                  <a:cubicBezTo>
                    <a:pt x="1132" y="398"/>
                    <a:pt x="1129" y="397"/>
                    <a:pt x="1123" y="396"/>
                  </a:cubicBezTo>
                  <a:cubicBezTo>
                    <a:pt x="1120" y="396"/>
                    <a:pt x="1117" y="394"/>
                    <a:pt x="1113" y="392"/>
                  </a:cubicBezTo>
                  <a:cubicBezTo>
                    <a:pt x="1108" y="389"/>
                    <a:pt x="1101" y="386"/>
                    <a:pt x="1096" y="387"/>
                  </a:cubicBezTo>
                  <a:cubicBezTo>
                    <a:pt x="1090" y="389"/>
                    <a:pt x="1086" y="387"/>
                    <a:pt x="1081" y="386"/>
                  </a:cubicBezTo>
                  <a:cubicBezTo>
                    <a:pt x="1077" y="384"/>
                    <a:pt x="1073" y="383"/>
                    <a:pt x="1068" y="383"/>
                  </a:cubicBezTo>
                  <a:cubicBezTo>
                    <a:pt x="1053" y="383"/>
                    <a:pt x="1049" y="378"/>
                    <a:pt x="1049" y="373"/>
                  </a:cubicBezTo>
                  <a:cubicBezTo>
                    <a:pt x="1049" y="373"/>
                    <a:pt x="1049" y="372"/>
                    <a:pt x="1049" y="372"/>
                  </a:cubicBezTo>
                  <a:cubicBezTo>
                    <a:pt x="1049" y="371"/>
                    <a:pt x="1049" y="370"/>
                    <a:pt x="1049" y="370"/>
                  </a:cubicBezTo>
                  <a:cubicBezTo>
                    <a:pt x="1049" y="369"/>
                    <a:pt x="1047" y="368"/>
                    <a:pt x="1042" y="369"/>
                  </a:cubicBezTo>
                  <a:cubicBezTo>
                    <a:pt x="1033" y="370"/>
                    <a:pt x="1029" y="368"/>
                    <a:pt x="1024" y="364"/>
                  </a:cubicBezTo>
                  <a:cubicBezTo>
                    <a:pt x="1022" y="362"/>
                    <a:pt x="1020" y="360"/>
                    <a:pt x="1016" y="357"/>
                  </a:cubicBezTo>
                  <a:cubicBezTo>
                    <a:pt x="1004" y="350"/>
                    <a:pt x="993" y="338"/>
                    <a:pt x="993" y="328"/>
                  </a:cubicBezTo>
                  <a:cubicBezTo>
                    <a:pt x="993" y="325"/>
                    <a:pt x="990" y="323"/>
                    <a:pt x="988" y="322"/>
                  </a:cubicBezTo>
                  <a:cubicBezTo>
                    <a:pt x="985" y="322"/>
                    <a:pt x="982" y="322"/>
                    <a:pt x="981" y="324"/>
                  </a:cubicBezTo>
                  <a:cubicBezTo>
                    <a:pt x="976" y="330"/>
                    <a:pt x="970" y="330"/>
                    <a:pt x="966" y="330"/>
                  </a:cubicBezTo>
                  <a:cubicBezTo>
                    <a:pt x="965" y="330"/>
                    <a:pt x="965" y="330"/>
                    <a:pt x="965" y="330"/>
                  </a:cubicBezTo>
                  <a:cubicBezTo>
                    <a:pt x="962" y="330"/>
                    <a:pt x="961" y="331"/>
                    <a:pt x="957" y="334"/>
                  </a:cubicBezTo>
                  <a:cubicBezTo>
                    <a:pt x="954" y="336"/>
                    <a:pt x="954" y="336"/>
                    <a:pt x="954" y="336"/>
                  </a:cubicBezTo>
                  <a:cubicBezTo>
                    <a:pt x="946" y="342"/>
                    <a:pt x="935" y="338"/>
                    <a:pt x="929" y="330"/>
                  </a:cubicBezTo>
                  <a:cubicBezTo>
                    <a:pt x="928" y="329"/>
                    <a:pt x="927" y="328"/>
                    <a:pt x="926" y="326"/>
                  </a:cubicBezTo>
                  <a:cubicBezTo>
                    <a:pt x="923" y="322"/>
                    <a:pt x="921" y="319"/>
                    <a:pt x="914" y="319"/>
                  </a:cubicBezTo>
                  <a:cubicBezTo>
                    <a:pt x="911" y="319"/>
                    <a:pt x="909" y="318"/>
                    <a:pt x="907" y="316"/>
                  </a:cubicBezTo>
                  <a:cubicBezTo>
                    <a:pt x="904" y="313"/>
                    <a:pt x="905" y="308"/>
                    <a:pt x="905" y="304"/>
                  </a:cubicBezTo>
                  <a:cubicBezTo>
                    <a:pt x="905" y="303"/>
                    <a:pt x="906" y="302"/>
                    <a:pt x="906" y="301"/>
                  </a:cubicBezTo>
                  <a:cubicBezTo>
                    <a:pt x="906" y="297"/>
                    <a:pt x="902" y="290"/>
                    <a:pt x="895" y="284"/>
                  </a:cubicBezTo>
                  <a:cubicBezTo>
                    <a:pt x="891" y="280"/>
                    <a:pt x="889" y="277"/>
                    <a:pt x="888" y="274"/>
                  </a:cubicBezTo>
                  <a:cubicBezTo>
                    <a:pt x="885" y="270"/>
                    <a:pt x="883" y="266"/>
                    <a:pt x="878" y="262"/>
                  </a:cubicBezTo>
                  <a:cubicBezTo>
                    <a:pt x="871" y="258"/>
                    <a:pt x="866" y="251"/>
                    <a:pt x="866" y="245"/>
                  </a:cubicBezTo>
                  <a:cubicBezTo>
                    <a:pt x="866" y="241"/>
                    <a:pt x="868" y="237"/>
                    <a:pt x="872" y="234"/>
                  </a:cubicBezTo>
                  <a:cubicBezTo>
                    <a:pt x="880" y="228"/>
                    <a:pt x="890" y="215"/>
                    <a:pt x="886" y="205"/>
                  </a:cubicBezTo>
                  <a:cubicBezTo>
                    <a:pt x="882" y="194"/>
                    <a:pt x="885" y="188"/>
                    <a:pt x="888" y="181"/>
                  </a:cubicBezTo>
                  <a:cubicBezTo>
                    <a:pt x="888" y="180"/>
                    <a:pt x="889" y="179"/>
                    <a:pt x="889" y="178"/>
                  </a:cubicBezTo>
                  <a:cubicBezTo>
                    <a:pt x="892" y="173"/>
                    <a:pt x="892" y="169"/>
                    <a:pt x="891" y="167"/>
                  </a:cubicBezTo>
                  <a:cubicBezTo>
                    <a:pt x="890" y="166"/>
                    <a:pt x="889" y="166"/>
                    <a:pt x="887" y="166"/>
                  </a:cubicBezTo>
                  <a:cubicBezTo>
                    <a:pt x="886" y="166"/>
                    <a:pt x="886" y="166"/>
                    <a:pt x="886" y="166"/>
                  </a:cubicBezTo>
                  <a:cubicBezTo>
                    <a:pt x="881" y="166"/>
                    <a:pt x="877" y="167"/>
                    <a:pt x="874" y="164"/>
                  </a:cubicBezTo>
                  <a:cubicBezTo>
                    <a:pt x="873" y="162"/>
                    <a:pt x="872" y="159"/>
                    <a:pt x="873" y="155"/>
                  </a:cubicBezTo>
                  <a:cubicBezTo>
                    <a:pt x="873" y="153"/>
                    <a:pt x="871" y="149"/>
                    <a:pt x="869" y="146"/>
                  </a:cubicBezTo>
                  <a:cubicBezTo>
                    <a:pt x="866" y="140"/>
                    <a:pt x="861" y="132"/>
                    <a:pt x="872" y="126"/>
                  </a:cubicBezTo>
                  <a:cubicBezTo>
                    <a:pt x="885" y="118"/>
                    <a:pt x="891" y="112"/>
                    <a:pt x="893" y="101"/>
                  </a:cubicBezTo>
                  <a:cubicBezTo>
                    <a:pt x="893" y="101"/>
                    <a:pt x="893" y="101"/>
                    <a:pt x="893" y="101"/>
                  </a:cubicBezTo>
                  <a:cubicBezTo>
                    <a:pt x="893" y="99"/>
                    <a:pt x="893" y="97"/>
                    <a:pt x="894" y="95"/>
                  </a:cubicBezTo>
                  <a:cubicBezTo>
                    <a:pt x="894" y="91"/>
                    <a:pt x="895" y="88"/>
                    <a:pt x="894" y="87"/>
                  </a:cubicBezTo>
                  <a:cubicBezTo>
                    <a:pt x="893" y="86"/>
                    <a:pt x="891" y="85"/>
                    <a:pt x="889" y="85"/>
                  </a:cubicBezTo>
                  <a:cubicBezTo>
                    <a:pt x="878" y="85"/>
                    <a:pt x="872" y="80"/>
                    <a:pt x="872" y="69"/>
                  </a:cubicBezTo>
                  <a:cubicBezTo>
                    <a:pt x="872" y="66"/>
                    <a:pt x="873" y="64"/>
                    <a:pt x="875" y="61"/>
                  </a:cubicBezTo>
                  <a:cubicBezTo>
                    <a:pt x="878" y="58"/>
                    <a:pt x="882" y="56"/>
                    <a:pt x="885" y="54"/>
                  </a:cubicBezTo>
                  <a:cubicBezTo>
                    <a:pt x="878" y="46"/>
                    <a:pt x="861" y="38"/>
                    <a:pt x="856" y="38"/>
                  </a:cubicBezTo>
                  <a:cubicBezTo>
                    <a:pt x="849" y="38"/>
                    <a:pt x="843" y="37"/>
                    <a:pt x="839" y="27"/>
                  </a:cubicBezTo>
                  <a:cubicBezTo>
                    <a:pt x="838" y="24"/>
                    <a:pt x="834" y="24"/>
                    <a:pt x="828" y="23"/>
                  </a:cubicBezTo>
                  <a:cubicBezTo>
                    <a:pt x="824" y="23"/>
                    <a:pt x="820" y="22"/>
                    <a:pt x="817" y="20"/>
                  </a:cubicBezTo>
                  <a:cubicBezTo>
                    <a:pt x="812" y="17"/>
                    <a:pt x="793" y="13"/>
                    <a:pt x="778" y="16"/>
                  </a:cubicBezTo>
                  <a:cubicBezTo>
                    <a:pt x="758" y="19"/>
                    <a:pt x="742" y="21"/>
                    <a:pt x="736" y="16"/>
                  </a:cubicBezTo>
                  <a:cubicBezTo>
                    <a:pt x="731" y="12"/>
                    <a:pt x="725" y="11"/>
                    <a:pt x="717" y="14"/>
                  </a:cubicBezTo>
                  <a:cubicBezTo>
                    <a:pt x="716" y="14"/>
                    <a:pt x="716" y="14"/>
                    <a:pt x="716" y="14"/>
                  </a:cubicBezTo>
                  <a:cubicBezTo>
                    <a:pt x="716" y="14"/>
                    <a:pt x="716" y="14"/>
                    <a:pt x="716" y="14"/>
                  </a:cubicBezTo>
                  <a:cubicBezTo>
                    <a:pt x="715" y="14"/>
                    <a:pt x="708" y="15"/>
                    <a:pt x="700" y="15"/>
                  </a:cubicBezTo>
                  <a:cubicBezTo>
                    <a:pt x="688" y="16"/>
                    <a:pt x="671" y="17"/>
                    <a:pt x="661" y="17"/>
                  </a:cubicBezTo>
                  <a:cubicBezTo>
                    <a:pt x="647" y="17"/>
                    <a:pt x="640" y="27"/>
                    <a:pt x="632" y="38"/>
                  </a:cubicBezTo>
                  <a:cubicBezTo>
                    <a:pt x="629" y="42"/>
                    <a:pt x="629" y="42"/>
                    <a:pt x="629" y="42"/>
                  </a:cubicBezTo>
                  <a:cubicBezTo>
                    <a:pt x="624" y="49"/>
                    <a:pt x="622" y="52"/>
                    <a:pt x="619" y="52"/>
                  </a:cubicBezTo>
                  <a:cubicBezTo>
                    <a:pt x="616" y="53"/>
                    <a:pt x="614" y="51"/>
                    <a:pt x="610" y="49"/>
                  </a:cubicBezTo>
                  <a:cubicBezTo>
                    <a:pt x="609" y="47"/>
                    <a:pt x="606" y="47"/>
                    <a:pt x="604" y="47"/>
                  </a:cubicBezTo>
                  <a:cubicBezTo>
                    <a:pt x="601" y="48"/>
                    <a:pt x="597" y="50"/>
                    <a:pt x="595" y="53"/>
                  </a:cubicBezTo>
                  <a:cubicBezTo>
                    <a:pt x="593" y="57"/>
                    <a:pt x="590" y="59"/>
                    <a:pt x="587" y="58"/>
                  </a:cubicBezTo>
                  <a:cubicBezTo>
                    <a:pt x="585" y="58"/>
                    <a:pt x="582" y="56"/>
                    <a:pt x="581" y="50"/>
                  </a:cubicBezTo>
                  <a:cubicBezTo>
                    <a:pt x="581" y="47"/>
                    <a:pt x="578" y="46"/>
                    <a:pt x="572" y="45"/>
                  </a:cubicBezTo>
                  <a:cubicBezTo>
                    <a:pt x="569" y="44"/>
                    <a:pt x="566" y="43"/>
                    <a:pt x="563" y="42"/>
                  </a:cubicBezTo>
                  <a:cubicBezTo>
                    <a:pt x="556" y="40"/>
                    <a:pt x="550" y="42"/>
                    <a:pt x="543" y="45"/>
                  </a:cubicBezTo>
                  <a:cubicBezTo>
                    <a:pt x="541" y="46"/>
                    <a:pt x="539" y="47"/>
                    <a:pt x="537" y="48"/>
                  </a:cubicBezTo>
                  <a:cubicBezTo>
                    <a:pt x="532" y="50"/>
                    <a:pt x="527" y="50"/>
                    <a:pt x="522" y="51"/>
                  </a:cubicBezTo>
                  <a:cubicBezTo>
                    <a:pt x="517" y="51"/>
                    <a:pt x="513" y="52"/>
                    <a:pt x="508" y="54"/>
                  </a:cubicBezTo>
                  <a:cubicBezTo>
                    <a:pt x="505" y="56"/>
                    <a:pt x="505" y="56"/>
                    <a:pt x="505" y="56"/>
                  </a:cubicBezTo>
                  <a:cubicBezTo>
                    <a:pt x="495" y="62"/>
                    <a:pt x="486" y="67"/>
                    <a:pt x="480" y="63"/>
                  </a:cubicBezTo>
                  <a:cubicBezTo>
                    <a:pt x="476" y="60"/>
                    <a:pt x="471" y="58"/>
                    <a:pt x="461" y="61"/>
                  </a:cubicBezTo>
                  <a:cubicBezTo>
                    <a:pt x="450" y="66"/>
                    <a:pt x="435" y="60"/>
                    <a:pt x="427" y="52"/>
                  </a:cubicBezTo>
                  <a:cubicBezTo>
                    <a:pt x="423" y="47"/>
                    <a:pt x="420" y="47"/>
                    <a:pt x="414" y="48"/>
                  </a:cubicBezTo>
                  <a:cubicBezTo>
                    <a:pt x="412" y="48"/>
                    <a:pt x="409" y="48"/>
                    <a:pt x="407" y="48"/>
                  </a:cubicBezTo>
                  <a:cubicBezTo>
                    <a:pt x="403" y="48"/>
                    <a:pt x="400" y="47"/>
                    <a:pt x="398" y="45"/>
                  </a:cubicBezTo>
                  <a:cubicBezTo>
                    <a:pt x="394" y="41"/>
                    <a:pt x="395" y="32"/>
                    <a:pt x="395" y="24"/>
                  </a:cubicBezTo>
                  <a:cubicBezTo>
                    <a:pt x="395" y="20"/>
                    <a:pt x="395" y="18"/>
                    <a:pt x="394" y="18"/>
                  </a:cubicBezTo>
                  <a:cubicBezTo>
                    <a:pt x="394" y="17"/>
                    <a:pt x="391" y="18"/>
                    <a:pt x="388" y="18"/>
                  </a:cubicBezTo>
                  <a:cubicBezTo>
                    <a:pt x="386" y="18"/>
                    <a:pt x="386" y="18"/>
                    <a:pt x="386" y="18"/>
                  </a:cubicBezTo>
                  <a:cubicBezTo>
                    <a:pt x="376" y="19"/>
                    <a:pt x="366" y="15"/>
                    <a:pt x="359" y="9"/>
                  </a:cubicBezTo>
                  <a:cubicBezTo>
                    <a:pt x="359" y="9"/>
                    <a:pt x="359" y="9"/>
                    <a:pt x="359" y="9"/>
                  </a:cubicBezTo>
                  <a:cubicBezTo>
                    <a:pt x="358" y="10"/>
                    <a:pt x="356" y="13"/>
                    <a:pt x="356" y="15"/>
                  </a:cubicBezTo>
                  <a:cubicBezTo>
                    <a:pt x="353" y="20"/>
                    <a:pt x="351" y="25"/>
                    <a:pt x="347" y="25"/>
                  </a:cubicBezTo>
                  <a:cubicBezTo>
                    <a:pt x="342" y="25"/>
                    <a:pt x="335" y="29"/>
                    <a:pt x="326" y="38"/>
                  </a:cubicBezTo>
                  <a:cubicBezTo>
                    <a:pt x="320" y="43"/>
                    <a:pt x="308" y="45"/>
                    <a:pt x="299" y="43"/>
                  </a:cubicBezTo>
                  <a:cubicBezTo>
                    <a:pt x="292" y="42"/>
                    <a:pt x="286" y="39"/>
                    <a:pt x="284" y="35"/>
                  </a:cubicBezTo>
                  <a:cubicBezTo>
                    <a:pt x="279" y="26"/>
                    <a:pt x="276" y="27"/>
                    <a:pt x="274" y="28"/>
                  </a:cubicBezTo>
                  <a:cubicBezTo>
                    <a:pt x="270" y="30"/>
                    <a:pt x="260" y="30"/>
                    <a:pt x="251" y="18"/>
                  </a:cubicBezTo>
                  <a:cubicBezTo>
                    <a:pt x="240" y="22"/>
                    <a:pt x="220" y="11"/>
                    <a:pt x="203" y="0"/>
                  </a:cubicBezTo>
                  <a:cubicBezTo>
                    <a:pt x="200" y="10"/>
                    <a:pt x="194" y="18"/>
                    <a:pt x="181" y="28"/>
                  </a:cubicBezTo>
                  <a:cubicBezTo>
                    <a:pt x="173" y="34"/>
                    <a:pt x="174" y="37"/>
                    <a:pt x="175" y="44"/>
                  </a:cubicBezTo>
                  <a:cubicBezTo>
                    <a:pt x="175" y="46"/>
                    <a:pt x="176" y="49"/>
                    <a:pt x="176" y="52"/>
                  </a:cubicBezTo>
                  <a:cubicBezTo>
                    <a:pt x="176" y="62"/>
                    <a:pt x="163" y="69"/>
                    <a:pt x="151" y="76"/>
                  </a:cubicBezTo>
                  <a:cubicBezTo>
                    <a:pt x="148" y="78"/>
                    <a:pt x="145" y="80"/>
                    <a:pt x="142" y="82"/>
                  </a:cubicBezTo>
                  <a:cubicBezTo>
                    <a:pt x="129" y="90"/>
                    <a:pt x="115" y="80"/>
                    <a:pt x="109" y="76"/>
                  </a:cubicBezTo>
                  <a:cubicBezTo>
                    <a:pt x="109" y="76"/>
                    <a:pt x="108" y="75"/>
                    <a:pt x="108" y="75"/>
                  </a:cubicBezTo>
                  <a:cubicBezTo>
                    <a:pt x="105" y="73"/>
                    <a:pt x="95" y="74"/>
                    <a:pt x="85" y="79"/>
                  </a:cubicBezTo>
                  <a:cubicBezTo>
                    <a:pt x="94" y="89"/>
                    <a:pt x="79" y="92"/>
                    <a:pt x="65" y="100"/>
                  </a:cubicBezTo>
                  <a:cubicBezTo>
                    <a:pt x="50" y="109"/>
                    <a:pt x="67" y="120"/>
                    <a:pt x="73" y="130"/>
                  </a:cubicBezTo>
                  <a:cubicBezTo>
                    <a:pt x="80" y="139"/>
                    <a:pt x="70" y="143"/>
                    <a:pt x="64" y="153"/>
                  </a:cubicBezTo>
                  <a:cubicBezTo>
                    <a:pt x="58" y="163"/>
                    <a:pt x="69" y="177"/>
                    <a:pt x="83" y="183"/>
                  </a:cubicBezTo>
                  <a:cubicBezTo>
                    <a:pt x="97" y="189"/>
                    <a:pt x="98" y="190"/>
                    <a:pt x="88" y="198"/>
                  </a:cubicBezTo>
                  <a:cubicBezTo>
                    <a:pt x="79" y="206"/>
                    <a:pt x="86" y="220"/>
                    <a:pt x="90" y="224"/>
                  </a:cubicBezTo>
                  <a:cubicBezTo>
                    <a:pt x="93" y="228"/>
                    <a:pt x="91" y="234"/>
                    <a:pt x="89" y="238"/>
                  </a:cubicBezTo>
                  <a:cubicBezTo>
                    <a:pt x="87" y="243"/>
                    <a:pt x="75" y="242"/>
                    <a:pt x="63" y="244"/>
                  </a:cubicBezTo>
                  <a:cubicBezTo>
                    <a:pt x="50" y="246"/>
                    <a:pt x="53" y="253"/>
                    <a:pt x="45" y="255"/>
                  </a:cubicBezTo>
                  <a:cubicBezTo>
                    <a:pt x="38" y="257"/>
                    <a:pt x="31" y="238"/>
                    <a:pt x="31" y="230"/>
                  </a:cubicBezTo>
                  <a:cubicBezTo>
                    <a:pt x="31" y="222"/>
                    <a:pt x="22" y="224"/>
                    <a:pt x="13" y="223"/>
                  </a:cubicBezTo>
                  <a:cubicBezTo>
                    <a:pt x="3" y="223"/>
                    <a:pt x="2" y="226"/>
                    <a:pt x="2" y="235"/>
                  </a:cubicBezTo>
                  <a:cubicBezTo>
                    <a:pt x="2" y="260"/>
                    <a:pt x="9" y="267"/>
                    <a:pt x="13" y="274"/>
                  </a:cubicBezTo>
                  <a:cubicBezTo>
                    <a:pt x="18" y="282"/>
                    <a:pt x="20" y="284"/>
                    <a:pt x="16" y="294"/>
                  </a:cubicBezTo>
                  <a:cubicBezTo>
                    <a:pt x="12" y="303"/>
                    <a:pt x="6" y="305"/>
                    <a:pt x="13" y="315"/>
                  </a:cubicBezTo>
                  <a:cubicBezTo>
                    <a:pt x="19" y="325"/>
                    <a:pt x="7" y="329"/>
                    <a:pt x="4" y="339"/>
                  </a:cubicBezTo>
                  <a:cubicBezTo>
                    <a:pt x="0" y="349"/>
                    <a:pt x="10" y="353"/>
                    <a:pt x="15" y="347"/>
                  </a:cubicBezTo>
                  <a:cubicBezTo>
                    <a:pt x="21" y="341"/>
                    <a:pt x="26" y="338"/>
                    <a:pt x="34" y="336"/>
                  </a:cubicBezTo>
                  <a:cubicBezTo>
                    <a:pt x="43" y="334"/>
                    <a:pt x="49" y="367"/>
                    <a:pt x="53" y="379"/>
                  </a:cubicBezTo>
                  <a:cubicBezTo>
                    <a:pt x="57" y="392"/>
                    <a:pt x="67" y="389"/>
                    <a:pt x="74" y="389"/>
                  </a:cubicBezTo>
                  <a:cubicBezTo>
                    <a:pt x="80" y="389"/>
                    <a:pt x="89" y="400"/>
                    <a:pt x="95" y="405"/>
                  </a:cubicBezTo>
                  <a:cubicBezTo>
                    <a:pt x="101" y="411"/>
                    <a:pt x="106" y="416"/>
                    <a:pt x="106" y="421"/>
                  </a:cubicBezTo>
                  <a:cubicBezTo>
                    <a:pt x="107" y="426"/>
                    <a:pt x="102" y="436"/>
                    <a:pt x="114" y="440"/>
                  </a:cubicBezTo>
                  <a:cubicBezTo>
                    <a:pt x="125" y="444"/>
                    <a:pt x="141" y="457"/>
                    <a:pt x="148" y="467"/>
                  </a:cubicBezTo>
                  <a:cubicBezTo>
                    <a:pt x="155" y="476"/>
                    <a:pt x="159" y="476"/>
                    <a:pt x="159" y="487"/>
                  </a:cubicBezTo>
                  <a:cubicBezTo>
                    <a:pt x="159" y="498"/>
                    <a:pt x="165" y="502"/>
                    <a:pt x="170" y="499"/>
                  </a:cubicBezTo>
                  <a:cubicBezTo>
                    <a:pt x="176" y="496"/>
                    <a:pt x="186" y="491"/>
                    <a:pt x="187" y="479"/>
                  </a:cubicBezTo>
                  <a:cubicBezTo>
                    <a:pt x="187" y="468"/>
                    <a:pt x="196" y="477"/>
                    <a:pt x="201" y="468"/>
                  </a:cubicBezTo>
                  <a:cubicBezTo>
                    <a:pt x="205" y="460"/>
                    <a:pt x="220" y="476"/>
                    <a:pt x="230" y="478"/>
                  </a:cubicBezTo>
                  <a:cubicBezTo>
                    <a:pt x="239" y="480"/>
                    <a:pt x="243" y="485"/>
                    <a:pt x="241" y="494"/>
                  </a:cubicBezTo>
                  <a:cubicBezTo>
                    <a:pt x="240" y="503"/>
                    <a:pt x="238" y="512"/>
                    <a:pt x="246" y="512"/>
                  </a:cubicBezTo>
                  <a:cubicBezTo>
                    <a:pt x="259" y="511"/>
                    <a:pt x="275" y="527"/>
                    <a:pt x="289" y="556"/>
                  </a:cubicBezTo>
                  <a:cubicBezTo>
                    <a:pt x="322" y="556"/>
                    <a:pt x="334" y="601"/>
                    <a:pt x="334" y="609"/>
                  </a:cubicBezTo>
                  <a:cubicBezTo>
                    <a:pt x="335" y="618"/>
                    <a:pt x="343" y="619"/>
                    <a:pt x="346" y="615"/>
                  </a:cubicBezTo>
                  <a:cubicBezTo>
                    <a:pt x="349" y="611"/>
                    <a:pt x="357" y="607"/>
                    <a:pt x="370" y="607"/>
                  </a:cubicBezTo>
                  <a:cubicBezTo>
                    <a:pt x="383" y="607"/>
                    <a:pt x="385" y="620"/>
                    <a:pt x="384" y="635"/>
                  </a:cubicBezTo>
                  <a:cubicBezTo>
                    <a:pt x="383" y="649"/>
                    <a:pt x="401" y="660"/>
                    <a:pt x="410" y="671"/>
                  </a:cubicBezTo>
                  <a:cubicBezTo>
                    <a:pt x="419" y="681"/>
                    <a:pt x="430" y="686"/>
                    <a:pt x="444" y="681"/>
                  </a:cubicBezTo>
                  <a:cubicBezTo>
                    <a:pt x="458" y="677"/>
                    <a:pt x="454" y="692"/>
                    <a:pt x="445" y="697"/>
                  </a:cubicBezTo>
                  <a:cubicBezTo>
                    <a:pt x="437" y="703"/>
                    <a:pt x="446" y="711"/>
                    <a:pt x="454" y="716"/>
                  </a:cubicBezTo>
                  <a:cubicBezTo>
                    <a:pt x="461" y="722"/>
                    <a:pt x="477" y="717"/>
                    <a:pt x="488" y="715"/>
                  </a:cubicBezTo>
                  <a:cubicBezTo>
                    <a:pt x="499" y="714"/>
                    <a:pt x="498" y="722"/>
                    <a:pt x="497" y="733"/>
                  </a:cubicBezTo>
                  <a:cubicBezTo>
                    <a:pt x="496" y="744"/>
                    <a:pt x="504" y="753"/>
                    <a:pt x="512" y="754"/>
                  </a:cubicBezTo>
                  <a:cubicBezTo>
                    <a:pt x="520" y="755"/>
                    <a:pt x="520" y="751"/>
                    <a:pt x="520" y="742"/>
                  </a:cubicBezTo>
                  <a:cubicBezTo>
                    <a:pt x="520" y="733"/>
                    <a:pt x="534" y="737"/>
                    <a:pt x="533" y="746"/>
                  </a:cubicBezTo>
                  <a:cubicBezTo>
                    <a:pt x="531" y="756"/>
                    <a:pt x="538" y="757"/>
                    <a:pt x="538" y="758"/>
                  </a:cubicBezTo>
                  <a:cubicBezTo>
                    <a:pt x="538" y="760"/>
                    <a:pt x="543" y="765"/>
                    <a:pt x="552" y="761"/>
                  </a:cubicBezTo>
                  <a:cubicBezTo>
                    <a:pt x="550" y="724"/>
                    <a:pt x="584" y="756"/>
                    <a:pt x="596" y="771"/>
                  </a:cubicBezTo>
                  <a:cubicBezTo>
                    <a:pt x="608" y="785"/>
                    <a:pt x="616" y="780"/>
                    <a:pt x="623" y="780"/>
                  </a:cubicBezTo>
                  <a:cubicBezTo>
                    <a:pt x="631" y="780"/>
                    <a:pt x="636" y="789"/>
                    <a:pt x="652" y="785"/>
                  </a:cubicBezTo>
                  <a:cubicBezTo>
                    <a:pt x="658" y="772"/>
                    <a:pt x="667" y="780"/>
                    <a:pt x="672" y="782"/>
                  </a:cubicBezTo>
                  <a:cubicBezTo>
                    <a:pt x="678" y="784"/>
                    <a:pt x="695" y="780"/>
                    <a:pt x="715" y="772"/>
                  </a:cubicBezTo>
                  <a:cubicBezTo>
                    <a:pt x="735" y="763"/>
                    <a:pt x="739" y="787"/>
                    <a:pt x="740" y="797"/>
                  </a:cubicBezTo>
                  <a:cubicBezTo>
                    <a:pt x="741" y="807"/>
                    <a:pt x="729" y="814"/>
                    <a:pt x="728" y="826"/>
                  </a:cubicBezTo>
                  <a:cubicBezTo>
                    <a:pt x="726" y="839"/>
                    <a:pt x="730" y="847"/>
                    <a:pt x="733" y="843"/>
                  </a:cubicBezTo>
                  <a:cubicBezTo>
                    <a:pt x="736" y="839"/>
                    <a:pt x="782" y="793"/>
                    <a:pt x="788" y="787"/>
                  </a:cubicBezTo>
                  <a:cubicBezTo>
                    <a:pt x="793" y="780"/>
                    <a:pt x="799" y="771"/>
                    <a:pt x="817" y="771"/>
                  </a:cubicBezTo>
                  <a:cubicBezTo>
                    <a:pt x="837" y="756"/>
                    <a:pt x="867" y="768"/>
                    <a:pt x="865" y="792"/>
                  </a:cubicBezTo>
                  <a:cubicBezTo>
                    <a:pt x="888" y="787"/>
                    <a:pt x="911" y="799"/>
                    <a:pt x="910" y="800"/>
                  </a:cubicBezTo>
                  <a:cubicBezTo>
                    <a:pt x="910" y="808"/>
                    <a:pt x="920" y="810"/>
                    <a:pt x="923" y="802"/>
                  </a:cubicBezTo>
                  <a:cubicBezTo>
                    <a:pt x="927" y="795"/>
                    <a:pt x="940" y="795"/>
                    <a:pt x="942" y="803"/>
                  </a:cubicBezTo>
                  <a:cubicBezTo>
                    <a:pt x="944" y="811"/>
                    <a:pt x="952" y="808"/>
                    <a:pt x="961" y="809"/>
                  </a:cubicBezTo>
                  <a:cubicBezTo>
                    <a:pt x="970" y="810"/>
                    <a:pt x="967" y="821"/>
                    <a:pt x="961" y="826"/>
                  </a:cubicBezTo>
                  <a:cubicBezTo>
                    <a:pt x="954" y="832"/>
                    <a:pt x="966" y="832"/>
                    <a:pt x="975" y="832"/>
                  </a:cubicBezTo>
                  <a:cubicBezTo>
                    <a:pt x="984" y="831"/>
                    <a:pt x="991" y="838"/>
                    <a:pt x="997" y="831"/>
                  </a:cubicBezTo>
                  <a:cubicBezTo>
                    <a:pt x="1004" y="824"/>
                    <a:pt x="1009" y="830"/>
                    <a:pt x="1013" y="832"/>
                  </a:cubicBezTo>
                  <a:cubicBezTo>
                    <a:pt x="1016" y="835"/>
                    <a:pt x="1025" y="836"/>
                    <a:pt x="1040" y="826"/>
                  </a:cubicBezTo>
                  <a:cubicBezTo>
                    <a:pt x="1052" y="826"/>
                    <a:pt x="1054" y="817"/>
                    <a:pt x="1046" y="802"/>
                  </a:cubicBezTo>
                  <a:cubicBezTo>
                    <a:pt x="1067" y="800"/>
                    <a:pt x="1090" y="784"/>
                    <a:pt x="1093" y="771"/>
                  </a:cubicBezTo>
                  <a:cubicBezTo>
                    <a:pt x="1096" y="758"/>
                    <a:pt x="1115" y="759"/>
                    <a:pt x="1129" y="758"/>
                  </a:cubicBezTo>
                  <a:cubicBezTo>
                    <a:pt x="1143" y="757"/>
                    <a:pt x="1158" y="752"/>
                    <a:pt x="1169" y="738"/>
                  </a:cubicBezTo>
                  <a:cubicBezTo>
                    <a:pt x="1180" y="723"/>
                    <a:pt x="1187" y="719"/>
                    <a:pt x="1190" y="719"/>
                  </a:cubicBezTo>
                  <a:cubicBezTo>
                    <a:pt x="1194" y="719"/>
                    <a:pt x="1204" y="720"/>
                    <a:pt x="1210" y="711"/>
                  </a:cubicBezTo>
                  <a:cubicBezTo>
                    <a:pt x="1215" y="701"/>
                    <a:pt x="1230" y="718"/>
                    <a:pt x="1237" y="726"/>
                  </a:cubicBezTo>
                  <a:cubicBezTo>
                    <a:pt x="1244" y="733"/>
                    <a:pt x="1250" y="722"/>
                    <a:pt x="1251" y="727"/>
                  </a:cubicBezTo>
                  <a:cubicBezTo>
                    <a:pt x="1252" y="732"/>
                    <a:pt x="1259" y="733"/>
                    <a:pt x="1264" y="738"/>
                  </a:cubicBezTo>
                  <a:cubicBezTo>
                    <a:pt x="1268" y="744"/>
                    <a:pt x="1280" y="741"/>
                    <a:pt x="1280" y="731"/>
                  </a:cubicBezTo>
                  <a:cubicBezTo>
                    <a:pt x="1280" y="721"/>
                    <a:pt x="1300" y="712"/>
                    <a:pt x="1316" y="704"/>
                  </a:cubicBezTo>
                  <a:cubicBezTo>
                    <a:pt x="1332" y="697"/>
                    <a:pt x="1337" y="708"/>
                    <a:pt x="1337" y="713"/>
                  </a:cubicBezTo>
                  <a:cubicBezTo>
                    <a:pt x="1337" y="718"/>
                    <a:pt x="1341" y="723"/>
                    <a:pt x="1353" y="722"/>
                  </a:cubicBezTo>
                  <a:cubicBezTo>
                    <a:pt x="1365" y="722"/>
                    <a:pt x="1345" y="733"/>
                    <a:pt x="1340" y="735"/>
                  </a:cubicBezTo>
                  <a:cubicBezTo>
                    <a:pt x="1334" y="736"/>
                    <a:pt x="1332" y="738"/>
                    <a:pt x="1332" y="745"/>
                  </a:cubicBezTo>
                  <a:cubicBezTo>
                    <a:pt x="1332" y="751"/>
                    <a:pt x="1339" y="758"/>
                    <a:pt x="1339" y="755"/>
                  </a:cubicBezTo>
                  <a:cubicBezTo>
                    <a:pt x="1340" y="752"/>
                    <a:pt x="1351" y="746"/>
                    <a:pt x="1359" y="742"/>
                  </a:cubicBezTo>
                  <a:cubicBezTo>
                    <a:pt x="1366" y="738"/>
                    <a:pt x="1363" y="755"/>
                    <a:pt x="1367" y="760"/>
                  </a:cubicBezTo>
                  <a:cubicBezTo>
                    <a:pt x="1371" y="765"/>
                    <a:pt x="1371" y="775"/>
                    <a:pt x="1365" y="774"/>
                  </a:cubicBezTo>
                  <a:cubicBezTo>
                    <a:pt x="1359" y="773"/>
                    <a:pt x="1346" y="790"/>
                    <a:pt x="1341" y="797"/>
                  </a:cubicBezTo>
                  <a:cubicBezTo>
                    <a:pt x="1336" y="804"/>
                    <a:pt x="1344" y="809"/>
                    <a:pt x="1353" y="802"/>
                  </a:cubicBezTo>
                  <a:cubicBezTo>
                    <a:pt x="1362" y="795"/>
                    <a:pt x="1377" y="797"/>
                    <a:pt x="1377" y="804"/>
                  </a:cubicBezTo>
                  <a:cubicBezTo>
                    <a:pt x="1377" y="810"/>
                    <a:pt x="1381" y="806"/>
                    <a:pt x="1388" y="807"/>
                  </a:cubicBezTo>
                  <a:cubicBezTo>
                    <a:pt x="1394" y="807"/>
                    <a:pt x="1400" y="812"/>
                    <a:pt x="1403" y="808"/>
                  </a:cubicBezTo>
                  <a:cubicBezTo>
                    <a:pt x="1407" y="804"/>
                    <a:pt x="1414" y="805"/>
                    <a:pt x="1415" y="812"/>
                  </a:cubicBezTo>
                  <a:cubicBezTo>
                    <a:pt x="1416" y="819"/>
                    <a:pt x="1423" y="822"/>
                    <a:pt x="1427" y="822"/>
                  </a:cubicBezTo>
                  <a:cubicBezTo>
                    <a:pt x="1430" y="822"/>
                    <a:pt x="1438" y="816"/>
                    <a:pt x="1438" y="806"/>
                  </a:cubicBez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221" name="Freeform 40">
              <a:extLst>
                <a:ext uri="{FF2B5EF4-FFF2-40B4-BE49-F238E27FC236}">
                  <a16:creationId xmlns:a16="http://schemas.microsoft.com/office/drawing/2014/main" id="{3C4DC1F3-C3D6-8246-B229-9E80DC70A044}"/>
                </a:ext>
              </a:extLst>
            </p:cNvPr>
            <p:cNvSpPr>
              <a:spLocks/>
            </p:cNvSpPr>
            <p:nvPr/>
          </p:nvSpPr>
          <p:spPr bwMode="auto">
            <a:xfrm>
              <a:off x="3284261" y="4231629"/>
              <a:ext cx="0" cy="268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w="12700">
              <a:solidFill>
                <a:schemeClr val="bg2"/>
              </a:solidFill>
              <a:round/>
              <a:headEnd/>
              <a:tailEnd/>
            </a:ln>
          </p:spPr>
          <p:txBody>
            <a:bodyPr vert="horz" wrap="square" lIns="91423" tIns="45712" rIns="91423" bIns="45712"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a:xfrm>
            <a:off x="975070" y="695498"/>
            <a:ext cx="4821296" cy="1647651"/>
          </a:xfrm>
        </p:spPr>
        <p:txBody>
          <a:bodyPr/>
          <a:lstStyle/>
          <a:p>
            <a:r>
              <a:rPr lang="en-US" dirty="0">
                <a:solidFill>
                  <a:schemeClr val="tx2"/>
                </a:solidFill>
              </a:rPr>
              <a:t>CHINA</a:t>
            </a:r>
            <a:br>
              <a:rPr lang="en-US" dirty="0">
                <a:solidFill>
                  <a:schemeClr val="tx2"/>
                </a:solidFill>
              </a:rPr>
            </a:br>
            <a:r>
              <a:rPr lang="en-US" dirty="0">
                <a:solidFill>
                  <a:schemeClr val="tx2"/>
                </a:solidFill>
              </a:rPr>
              <a:t>maps</a:t>
            </a:r>
            <a:endParaRPr lang="ru-RU" dirty="0">
              <a:solidFill>
                <a:schemeClr val="tx2"/>
              </a:solidFill>
            </a:endParaRPr>
          </a:p>
        </p:txBody>
      </p:sp>
      <p:grpSp>
        <p:nvGrpSpPr>
          <p:cNvPr id="715" name="Группа 714">
            <a:extLst>
              <a:ext uri="{FF2B5EF4-FFF2-40B4-BE49-F238E27FC236}">
                <a16:creationId xmlns:a16="http://schemas.microsoft.com/office/drawing/2014/main" id="{4B2F6F7C-97C6-DA4B-A760-C050A5A10BA2}"/>
              </a:ext>
            </a:extLst>
          </p:cNvPr>
          <p:cNvGrpSpPr/>
          <p:nvPr/>
        </p:nvGrpSpPr>
        <p:grpSpPr>
          <a:xfrm>
            <a:off x="4927155" y="5071304"/>
            <a:ext cx="2954918" cy="1028700"/>
            <a:chOff x="2883909" y="5281612"/>
            <a:chExt cx="2954918" cy="1028700"/>
          </a:xfrm>
        </p:grpSpPr>
        <p:grpSp>
          <p:nvGrpSpPr>
            <p:cNvPr id="692" name="Группа 691">
              <a:extLst>
                <a:ext uri="{FF2B5EF4-FFF2-40B4-BE49-F238E27FC236}">
                  <a16:creationId xmlns:a16="http://schemas.microsoft.com/office/drawing/2014/main" id="{63193B05-901C-0F4A-9D42-73C1FA4C98A4}"/>
                </a:ext>
              </a:extLst>
            </p:cNvPr>
            <p:cNvGrpSpPr/>
            <p:nvPr/>
          </p:nvGrpSpPr>
          <p:grpSpPr>
            <a:xfrm>
              <a:off x="2883909" y="5682191"/>
              <a:ext cx="2337955" cy="628121"/>
              <a:chOff x="3586161" y="4429654"/>
              <a:chExt cx="2828925" cy="628121"/>
            </a:xfrm>
          </p:grpSpPr>
          <p:sp>
            <p:nvSpPr>
              <p:cNvPr id="694" name="Rectangle 3">
                <a:extLst>
                  <a:ext uri="{FF2B5EF4-FFF2-40B4-BE49-F238E27FC236}">
                    <a16:creationId xmlns:a16="http://schemas.microsoft.com/office/drawing/2014/main" id="{164AE0E6-D051-0A4E-8BBC-2C31C5F84A62}"/>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5" name="Прямоугольник 694">
                <a:extLst>
                  <a:ext uri="{FF2B5EF4-FFF2-40B4-BE49-F238E27FC236}">
                    <a16:creationId xmlns:a16="http://schemas.microsoft.com/office/drawing/2014/main" id="{D11299BC-8782-1D43-9AB6-8804412BDC00}"/>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696" name="Rectangle 3">
                <a:extLst>
                  <a:ext uri="{FF2B5EF4-FFF2-40B4-BE49-F238E27FC236}">
                    <a16:creationId xmlns:a16="http://schemas.microsoft.com/office/drawing/2014/main" id="{BBD9EA88-25BC-CA4C-A93E-F32B58D546C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3" name="Полилиния 692">
              <a:extLst>
                <a:ext uri="{FF2B5EF4-FFF2-40B4-BE49-F238E27FC236}">
                  <a16:creationId xmlns:a16="http://schemas.microsoft.com/office/drawing/2014/main" id="{5D455502-6A97-1447-9ED5-3316A34CD51F}"/>
                </a:ext>
              </a:extLst>
            </p:cNvPr>
            <p:cNvSpPr/>
            <p:nvPr/>
          </p:nvSpPr>
          <p:spPr>
            <a:xfrm>
              <a:off x="4081465" y="52816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697" name="Группа 696">
            <a:extLst>
              <a:ext uri="{FF2B5EF4-FFF2-40B4-BE49-F238E27FC236}">
                <a16:creationId xmlns:a16="http://schemas.microsoft.com/office/drawing/2014/main" id="{E00740BE-74DB-524A-AF1E-64D917F75015}"/>
              </a:ext>
            </a:extLst>
          </p:cNvPr>
          <p:cNvGrpSpPr/>
          <p:nvPr/>
        </p:nvGrpSpPr>
        <p:grpSpPr>
          <a:xfrm flipH="1">
            <a:off x="9237082" y="2504121"/>
            <a:ext cx="2954918" cy="1028700"/>
            <a:chOff x="1274183" y="3986212"/>
            <a:chExt cx="2954918" cy="1028700"/>
          </a:xfrm>
        </p:grpSpPr>
        <p:grpSp>
          <p:nvGrpSpPr>
            <p:cNvPr id="698" name="Группа 697">
              <a:extLst>
                <a:ext uri="{FF2B5EF4-FFF2-40B4-BE49-F238E27FC236}">
                  <a16:creationId xmlns:a16="http://schemas.microsoft.com/office/drawing/2014/main" id="{CCD6656C-F686-FD4A-AE35-4FA42BC3AB8B}"/>
                </a:ext>
              </a:extLst>
            </p:cNvPr>
            <p:cNvGrpSpPr/>
            <p:nvPr/>
          </p:nvGrpSpPr>
          <p:grpSpPr>
            <a:xfrm>
              <a:off x="1274183" y="4386791"/>
              <a:ext cx="2337955" cy="628121"/>
              <a:chOff x="3586161" y="4429654"/>
              <a:chExt cx="2828925" cy="628121"/>
            </a:xfrm>
          </p:grpSpPr>
          <p:sp>
            <p:nvSpPr>
              <p:cNvPr id="700" name="Rectangle 3">
                <a:extLst>
                  <a:ext uri="{FF2B5EF4-FFF2-40B4-BE49-F238E27FC236}">
                    <a16:creationId xmlns:a16="http://schemas.microsoft.com/office/drawing/2014/main" id="{FF9C9F39-8F51-784A-9AD8-4B48DFAD729C}"/>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1" name="Прямоугольник 700">
                <a:extLst>
                  <a:ext uri="{FF2B5EF4-FFF2-40B4-BE49-F238E27FC236}">
                    <a16:creationId xmlns:a16="http://schemas.microsoft.com/office/drawing/2014/main" id="{90EA6657-5295-764E-A08F-A0D43E5EE18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2" name="Rectangle 3">
                <a:extLst>
                  <a:ext uri="{FF2B5EF4-FFF2-40B4-BE49-F238E27FC236}">
                    <a16:creationId xmlns:a16="http://schemas.microsoft.com/office/drawing/2014/main" id="{DEB309B0-907C-9C4E-8B3B-81E5E30A36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699" name="Полилиния 698">
              <a:extLst>
                <a:ext uri="{FF2B5EF4-FFF2-40B4-BE49-F238E27FC236}">
                  <a16:creationId xmlns:a16="http://schemas.microsoft.com/office/drawing/2014/main" id="{2D3D00C6-6F48-8743-81CB-7620C9B619B0}"/>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3" name="Группа 702">
            <a:extLst>
              <a:ext uri="{FF2B5EF4-FFF2-40B4-BE49-F238E27FC236}">
                <a16:creationId xmlns:a16="http://schemas.microsoft.com/office/drawing/2014/main" id="{CEA57B49-73D7-0C41-BA57-6A328E10362F}"/>
              </a:ext>
            </a:extLst>
          </p:cNvPr>
          <p:cNvGrpSpPr/>
          <p:nvPr/>
        </p:nvGrpSpPr>
        <p:grpSpPr>
          <a:xfrm flipH="1">
            <a:off x="9523828" y="4726745"/>
            <a:ext cx="2668172" cy="1012140"/>
            <a:chOff x="1274183" y="4002772"/>
            <a:chExt cx="2668172" cy="1012140"/>
          </a:xfrm>
        </p:grpSpPr>
        <p:grpSp>
          <p:nvGrpSpPr>
            <p:cNvPr id="704" name="Группа 703">
              <a:extLst>
                <a:ext uri="{FF2B5EF4-FFF2-40B4-BE49-F238E27FC236}">
                  <a16:creationId xmlns:a16="http://schemas.microsoft.com/office/drawing/2014/main" id="{6B492A8C-97D9-9E41-A68E-6EFCA6628373}"/>
                </a:ext>
              </a:extLst>
            </p:cNvPr>
            <p:cNvGrpSpPr/>
            <p:nvPr/>
          </p:nvGrpSpPr>
          <p:grpSpPr>
            <a:xfrm>
              <a:off x="1274183" y="4386791"/>
              <a:ext cx="2337955" cy="628121"/>
              <a:chOff x="3586161" y="4429654"/>
              <a:chExt cx="2828925" cy="628121"/>
            </a:xfrm>
          </p:grpSpPr>
          <p:sp>
            <p:nvSpPr>
              <p:cNvPr id="706" name="Rectangle 3">
                <a:extLst>
                  <a:ext uri="{FF2B5EF4-FFF2-40B4-BE49-F238E27FC236}">
                    <a16:creationId xmlns:a16="http://schemas.microsoft.com/office/drawing/2014/main" id="{358A3155-C693-2B4A-8402-554DAD165BF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07" name="Прямоугольник 706">
                <a:extLst>
                  <a:ext uri="{FF2B5EF4-FFF2-40B4-BE49-F238E27FC236}">
                    <a16:creationId xmlns:a16="http://schemas.microsoft.com/office/drawing/2014/main" id="{855FD9E6-DB9F-EE46-8D90-A9A1391100E6}"/>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08" name="Rectangle 3">
                <a:extLst>
                  <a:ext uri="{FF2B5EF4-FFF2-40B4-BE49-F238E27FC236}">
                    <a16:creationId xmlns:a16="http://schemas.microsoft.com/office/drawing/2014/main" id="{D68796BB-C549-ED4C-9076-D67C17D0FCC3}"/>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05" name="Полилиния 704">
              <a:extLst>
                <a:ext uri="{FF2B5EF4-FFF2-40B4-BE49-F238E27FC236}">
                  <a16:creationId xmlns:a16="http://schemas.microsoft.com/office/drawing/2014/main" id="{62ADC489-E626-1F4A-9ADC-10002A3C45C7}"/>
                </a:ext>
              </a:extLst>
            </p:cNvPr>
            <p:cNvSpPr/>
            <p:nvPr/>
          </p:nvSpPr>
          <p:spPr>
            <a:xfrm>
              <a:off x="2471739" y="4002772"/>
              <a:ext cx="1470616" cy="38348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709" name="Группа 708">
            <a:extLst>
              <a:ext uri="{FF2B5EF4-FFF2-40B4-BE49-F238E27FC236}">
                <a16:creationId xmlns:a16="http://schemas.microsoft.com/office/drawing/2014/main" id="{0A9C1EF2-75C3-1241-BCCF-27376003AA48}"/>
              </a:ext>
            </a:extLst>
          </p:cNvPr>
          <p:cNvGrpSpPr/>
          <p:nvPr/>
        </p:nvGrpSpPr>
        <p:grpSpPr>
          <a:xfrm>
            <a:off x="4328843" y="2387763"/>
            <a:ext cx="2337955" cy="1824038"/>
            <a:chOff x="1274183" y="3190874"/>
            <a:chExt cx="2337955" cy="1824038"/>
          </a:xfrm>
        </p:grpSpPr>
        <p:grpSp>
          <p:nvGrpSpPr>
            <p:cNvPr id="710" name="Группа 709">
              <a:extLst>
                <a:ext uri="{FF2B5EF4-FFF2-40B4-BE49-F238E27FC236}">
                  <a16:creationId xmlns:a16="http://schemas.microsoft.com/office/drawing/2014/main" id="{0465F913-0390-344A-AA13-18C430EA7211}"/>
                </a:ext>
              </a:extLst>
            </p:cNvPr>
            <p:cNvGrpSpPr/>
            <p:nvPr/>
          </p:nvGrpSpPr>
          <p:grpSpPr>
            <a:xfrm>
              <a:off x="1274183" y="4386791"/>
              <a:ext cx="2337955" cy="628121"/>
              <a:chOff x="3586161" y="4429654"/>
              <a:chExt cx="2828925" cy="628121"/>
            </a:xfrm>
          </p:grpSpPr>
          <p:sp>
            <p:nvSpPr>
              <p:cNvPr id="712" name="Rectangle 3">
                <a:extLst>
                  <a:ext uri="{FF2B5EF4-FFF2-40B4-BE49-F238E27FC236}">
                    <a16:creationId xmlns:a16="http://schemas.microsoft.com/office/drawing/2014/main" id="{B0DCA3DC-C903-2F49-AAAE-A421C8F261BF}"/>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3" name="Прямоугольник 712">
                <a:extLst>
                  <a:ext uri="{FF2B5EF4-FFF2-40B4-BE49-F238E27FC236}">
                    <a16:creationId xmlns:a16="http://schemas.microsoft.com/office/drawing/2014/main" id="{134C3CD1-9A35-DD41-9648-3F7EA9979144}"/>
                  </a:ext>
                </a:extLst>
              </p:cNvPr>
              <p:cNvSpPr/>
              <p:nvPr/>
            </p:nvSpPr>
            <p:spPr>
              <a:xfrm rot="10800000"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714" name="Rectangle 3">
                <a:extLst>
                  <a:ext uri="{FF2B5EF4-FFF2-40B4-BE49-F238E27FC236}">
                    <a16:creationId xmlns:a16="http://schemas.microsoft.com/office/drawing/2014/main" id="{166462F9-FB5F-DD45-8B8E-D46B79804DD3}"/>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711" name="Полилиния 710">
              <a:extLst>
                <a:ext uri="{FF2B5EF4-FFF2-40B4-BE49-F238E27FC236}">
                  <a16:creationId xmlns:a16="http://schemas.microsoft.com/office/drawing/2014/main" id="{27100CD3-9662-D645-AEF6-B134C4AB4876}"/>
                </a:ext>
              </a:extLst>
            </p:cNvPr>
            <p:cNvSpPr/>
            <p:nvPr/>
          </p:nvSpPr>
          <p:spPr>
            <a:xfrm>
              <a:off x="2471739" y="3190874"/>
              <a:ext cx="1033460" cy="1195387"/>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solidFill>
                  <a:schemeClr val="bg1"/>
                </a:solidFill>
              </a:endParaRPr>
            </a:p>
          </p:txBody>
        </p:sp>
      </p:grpSp>
      <p:grpSp>
        <p:nvGrpSpPr>
          <p:cNvPr id="69" name="Группа 68">
            <a:extLst>
              <a:ext uri="{FF2B5EF4-FFF2-40B4-BE49-F238E27FC236}">
                <a16:creationId xmlns:a16="http://schemas.microsoft.com/office/drawing/2014/main" id="{913EDECB-E051-DE4A-8FBC-A3B966FBD179}"/>
              </a:ext>
            </a:extLst>
          </p:cNvPr>
          <p:cNvGrpSpPr/>
          <p:nvPr/>
        </p:nvGrpSpPr>
        <p:grpSpPr>
          <a:xfrm>
            <a:off x="1066625" y="2680328"/>
            <a:ext cx="3178978" cy="905856"/>
            <a:chOff x="1066625" y="1934368"/>
            <a:chExt cx="3178978" cy="905856"/>
          </a:xfrm>
        </p:grpSpPr>
        <p:sp>
          <p:nvSpPr>
            <p:cNvPr id="70" name="Текст 2">
              <a:extLst>
                <a:ext uri="{FF2B5EF4-FFF2-40B4-BE49-F238E27FC236}">
                  <a16:creationId xmlns:a16="http://schemas.microsoft.com/office/drawing/2014/main" id="{0E9F5744-BF65-4A4D-B995-232FE24AEEF0}"/>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 name="Скругленный прямоугольник 14">
              <a:extLst>
                <a:ext uri="{FF2B5EF4-FFF2-40B4-BE49-F238E27FC236}">
                  <a16:creationId xmlns:a16="http://schemas.microsoft.com/office/drawing/2014/main" id="{4364D390-7D5A-774C-9EA6-B68724BF0D5B}"/>
                </a:ext>
              </a:extLst>
            </p:cNvPr>
            <p:cNvSpPr/>
            <p:nvPr/>
          </p:nvSpPr>
          <p:spPr>
            <a:xfrm flipH="1">
              <a:off x="1066625" y="2072940"/>
              <a:ext cx="590112" cy="573985"/>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A</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grpSp>
        <p:nvGrpSpPr>
          <p:cNvPr id="72" name="Группа 71">
            <a:extLst>
              <a:ext uri="{FF2B5EF4-FFF2-40B4-BE49-F238E27FC236}">
                <a16:creationId xmlns:a16="http://schemas.microsoft.com/office/drawing/2014/main" id="{878039AA-9463-D845-8587-87E413D509A2}"/>
              </a:ext>
            </a:extLst>
          </p:cNvPr>
          <p:cNvGrpSpPr/>
          <p:nvPr/>
        </p:nvGrpSpPr>
        <p:grpSpPr>
          <a:xfrm>
            <a:off x="1066625" y="3761415"/>
            <a:ext cx="3178978" cy="905856"/>
            <a:chOff x="1066625" y="1934368"/>
            <a:chExt cx="3178978" cy="905856"/>
          </a:xfrm>
        </p:grpSpPr>
        <p:sp>
          <p:nvSpPr>
            <p:cNvPr id="73" name="Текст 2">
              <a:extLst>
                <a:ext uri="{FF2B5EF4-FFF2-40B4-BE49-F238E27FC236}">
                  <a16:creationId xmlns:a16="http://schemas.microsoft.com/office/drawing/2014/main" id="{F65E0577-9645-5A42-BFE9-929C9AB4DFDD}"/>
                </a:ext>
              </a:extLst>
            </p:cNvPr>
            <p:cNvSpPr txBox="1">
              <a:spLocks/>
            </p:cNvSpPr>
            <p:nvPr/>
          </p:nvSpPr>
          <p:spPr>
            <a:xfrm>
              <a:off x="1848802" y="1934368"/>
              <a:ext cx="2396801" cy="905856"/>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nSpc>
                  <a:spcPct val="120000"/>
                </a:lnSpc>
                <a:buNone/>
              </a:pP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Description here</a:t>
              </a:r>
            </a:p>
            <a:p>
              <a:pPr marL="0" indent="0">
                <a:lnSpc>
                  <a:spcPct val="130000"/>
                </a:lnSpc>
                <a:buNone/>
              </a:pPr>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the printing and typesetting industry</a:t>
              </a:r>
              <a:endParaRPr lang="ru-RU" sz="1200" dirty="0">
                <a:solidFill>
                  <a:schemeClr val="tx2"/>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4" name="Скругленный прямоугольник 14">
              <a:extLst>
                <a:ext uri="{FF2B5EF4-FFF2-40B4-BE49-F238E27FC236}">
                  <a16:creationId xmlns:a16="http://schemas.microsoft.com/office/drawing/2014/main" id="{354E3415-29A1-0645-AC28-9371B110AD41}"/>
                </a:ext>
              </a:extLst>
            </p:cNvPr>
            <p:cNvSpPr/>
            <p:nvPr/>
          </p:nvSpPr>
          <p:spPr>
            <a:xfrm flipH="1">
              <a:off x="1066625" y="2072940"/>
              <a:ext cx="590112" cy="573985"/>
            </a:xfrm>
            <a:prstGeom prst="roundRect">
              <a:avLst>
                <a:gd name="adj" fmla="val 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4" tIns="22857" rIns="45714" bIns="22857" numCol="1" spcCol="0" rtlCol="0" fromWordArt="0" anchor="ctr" anchorCtr="0" forceAA="0" compatLnSpc="1">
              <a:prstTxWarp prst="textNoShape">
                <a:avLst/>
              </a:prstTxWarp>
              <a:noAutofit/>
            </a:bodyPr>
            <a:lstStyle/>
            <a:p>
              <a:pPr algn="ctr"/>
              <a:r>
                <a:rPr lang="en-US" sz="2000" b="1" dirty="0">
                  <a:solidFill>
                    <a:schemeClr val="bg1"/>
                  </a:solidFill>
                  <a:latin typeface="Open Sans" panose="020B0606030504020204" pitchFamily="34" charset="0"/>
                  <a:ea typeface="Open Sans" panose="020B0606030504020204" pitchFamily="34" charset="0"/>
                  <a:cs typeface="Open Sans" panose="020B0606030504020204" pitchFamily="34" charset="0"/>
                </a:rPr>
                <a:t>B</a:t>
              </a:r>
              <a:endParaRPr lang="ru-RU" sz="900" b="1" dirty="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spTree>
    <p:extLst>
      <p:ext uri="{BB962C8B-B14F-4D97-AF65-F5344CB8AC3E}">
        <p14:creationId xmlns:p14="http://schemas.microsoft.com/office/powerpoint/2010/main" val="17371871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Заголовок 2">
            <a:extLst>
              <a:ext uri="{FF2B5EF4-FFF2-40B4-BE49-F238E27FC236}">
                <a16:creationId xmlns:a16="http://schemas.microsoft.com/office/drawing/2014/main" id="{71B2732D-A02E-6F47-A8FB-8EDF78046EA3}"/>
              </a:ext>
            </a:extLst>
          </p:cNvPr>
          <p:cNvSpPr>
            <a:spLocks noGrp="1"/>
          </p:cNvSpPr>
          <p:nvPr>
            <p:ph type="title"/>
          </p:nvPr>
        </p:nvSpPr>
        <p:spPr>
          <a:xfrm>
            <a:off x="800856" y="500413"/>
            <a:ext cx="10623042" cy="827996"/>
          </a:xfrm>
          <a:prstGeom prst="rect">
            <a:avLst/>
          </a:prstGeom>
        </p:spPr>
        <p:txBody>
          <a:bodyPr/>
          <a:lstStyle/>
          <a:p>
            <a:r>
              <a:rPr lang="en-US" dirty="0"/>
              <a:t>PROCESS SLIDE</a:t>
            </a:r>
            <a:endParaRPr lang="ru-RU" dirty="0"/>
          </a:p>
        </p:txBody>
      </p:sp>
      <p:sp>
        <p:nvSpPr>
          <p:cNvPr id="45" name="Текст 2">
            <a:extLst>
              <a:ext uri="{FF2B5EF4-FFF2-40B4-BE49-F238E27FC236}">
                <a16:creationId xmlns:a16="http://schemas.microsoft.com/office/drawing/2014/main" id="{E9D0C0A4-36F4-6C46-A434-395B0B391A89}"/>
              </a:ext>
            </a:extLst>
          </p:cNvPr>
          <p:cNvSpPr txBox="1">
            <a:spLocks/>
          </p:cNvSpPr>
          <p:nvPr/>
        </p:nvSpPr>
        <p:spPr>
          <a:xfrm>
            <a:off x="1488302"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48" name="Текст 2">
            <a:extLst>
              <a:ext uri="{FF2B5EF4-FFF2-40B4-BE49-F238E27FC236}">
                <a16:creationId xmlns:a16="http://schemas.microsoft.com/office/drawing/2014/main" id="{8E688CCD-60C9-6F4E-93A6-4814D1E2F64C}"/>
              </a:ext>
            </a:extLst>
          </p:cNvPr>
          <p:cNvSpPr txBox="1">
            <a:spLocks/>
          </p:cNvSpPr>
          <p:nvPr/>
        </p:nvSpPr>
        <p:spPr>
          <a:xfrm>
            <a:off x="4669677"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49" name="Текст 2">
            <a:extLst>
              <a:ext uri="{FF2B5EF4-FFF2-40B4-BE49-F238E27FC236}">
                <a16:creationId xmlns:a16="http://schemas.microsoft.com/office/drawing/2014/main" id="{97BAC762-3CB9-9D4B-B32F-C915446EA318}"/>
              </a:ext>
            </a:extLst>
          </p:cNvPr>
          <p:cNvSpPr txBox="1">
            <a:spLocks/>
          </p:cNvSpPr>
          <p:nvPr/>
        </p:nvSpPr>
        <p:spPr>
          <a:xfrm>
            <a:off x="7873355"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7" name="Группа 6">
            <a:extLst>
              <a:ext uri="{FF2B5EF4-FFF2-40B4-BE49-F238E27FC236}">
                <a16:creationId xmlns:a16="http://schemas.microsoft.com/office/drawing/2014/main" id="{EEB8D38E-6C7D-E243-9C07-C4E5517BF8DF}"/>
              </a:ext>
            </a:extLst>
          </p:cNvPr>
          <p:cNvGrpSpPr/>
          <p:nvPr/>
        </p:nvGrpSpPr>
        <p:grpSpPr>
          <a:xfrm>
            <a:off x="0" y="1830302"/>
            <a:ext cx="12192000" cy="2622382"/>
            <a:chOff x="0" y="2140595"/>
            <a:chExt cx="9660674" cy="2077918"/>
          </a:xfrm>
        </p:grpSpPr>
        <p:grpSp>
          <p:nvGrpSpPr>
            <p:cNvPr id="6" name="Группа 5">
              <a:extLst>
                <a:ext uri="{FF2B5EF4-FFF2-40B4-BE49-F238E27FC236}">
                  <a16:creationId xmlns:a16="http://schemas.microsoft.com/office/drawing/2014/main" id="{3802F29D-CDFC-BD4A-9EC7-0E57DCDB36C3}"/>
                </a:ext>
              </a:extLst>
            </p:cNvPr>
            <p:cNvGrpSpPr/>
            <p:nvPr/>
          </p:nvGrpSpPr>
          <p:grpSpPr>
            <a:xfrm>
              <a:off x="0" y="2320020"/>
              <a:ext cx="9660674" cy="1730219"/>
              <a:chOff x="0" y="2320020"/>
              <a:chExt cx="9660674" cy="1730219"/>
            </a:xfrm>
          </p:grpSpPr>
          <p:pic>
            <p:nvPicPr>
              <p:cNvPr id="22" name="Рисунок 21">
                <a:extLst>
                  <a:ext uri="{FF2B5EF4-FFF2-40B4-BE49-F238E27FC236}">
                    <a16:creationId xmlns:a16="http://schemas.microsoft.com/office/drawing/2014/main" id="{D4E82DE6-D278-4E48-A7C4-7F7626C57DE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496568" y="2320020"/>
                <a:ext cx="4227320" cy="1719068"/>
              </a:xfrm>
              <a:prstGeom prst="rect">
                <a:avLst/>
              </a:prstGeom>
            </p:spPr>
          </p:pic>
          <p:grpSp>
            <p:nvGrpSpPr>
              <p:cNvPr id="2" name="Группа 1">
                <a:extLst>
                  <a:ext uri="{FF2B5EF4-FFF2-40B4-BE49-F238E27FC236}">
                    <a16:creationId xmlns:a16="http://schemas.microsoft.com/office/drawing/2014/main" id="{0124F39E-FCBC-854F-95B7-891880C93CEF}"/>
                  </a:ext>
                </a:extLst>
              </p:cNvPr>
              <p:cNvGrpSpPr/>
              <p:nvPr/>
            </p:nvGrpSpPr>
            <p:grpSpPr>
              <a:xfrm>
                <a:off x="4033471" y="2320020"/>
                <a:ext cx="5627203" cy="1719068"/>
                <a:chOff x="4033471" y="2320020"/>
                <a:chExt cx="5627203" cy="1719068"/>
              </a:xfrm>
            </p:grpSpPr>
            <p:pic>
              <p:nvPicPr>
                <p:cNvPr id="23" name="Рисунок 22">
                  <a:extLst>
                    <a:ext uri="{FF2B5EF4-FFF2-40B4-BE49-F238E27FC236}">
                      <a16:creationId xmlns:a16="http://schemas.microsoft.com/office/drawing/2014/main" id="{4E491DA6-B209-E248-BFEF-0642C8C3F4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033471" y="2320020"/>
                  <a:ext cx="4227320" cy="1719068"/>
                </a:xfrm>
                <a:prstGeom prst="rect">
                  <a:avLst/>
                </a:prstGeom>
              </p:spPr>
            </p:pic>
            <p:pic>
              <p:nvPicPr>
                <p:cNvPr id="25" name="Рисунок 24">
                  <a:extLst>
                    <a:ext uri="{FF2B5EF4-FFF2-40B4-BE49-F238E27FC236}">
                      <a16:creationId xmlns:a16="http://schemas.microsoft.com/office/drawing/2014/main" id="{B2AB6D19-48FB-EA44-85CF-5398C17CAF30}"/>
                    </a:ext>
                  </a:extLst>
                </p:cNvPr>
                <p:cNvPicPr>
                  <a:picLocks noChangeAspect="1"/>
                </p:cNvPicPr>
                <p:nvPr/>
              </p:nvPicPr>
              <p:blipFill>
                <a:blip r:embed="rId2">
                  <a:extLst>
                    <a:ext uri="{96DAC541-7B7A-43D3-8B79-37D633B846F1}">
                      <asvg:svgBlip xmlns:asvg="http://schemas.microsoft.com/office/drawing/2016/SVG/main" r:embed="rId3"/>
                    </a:ext>
                  </a:extLst>
                </a:blip>
                <a:srcRect r="27029"/>
                <a:stretch>
                  <a:fillRect/>
                </a:stretch>
              </p:blipFill>
              <p:spPr>
                <a:xfrm>
                  <a:off x="6575950" y="2320020"/>
                  <a:ext cx="3084724" cy="1719068"/>
                </a:xfrm>
                <a:custGeom>
                  <a:avLst/>
                  <a:gdLst>
                    <a:gd name="connsiteX0" fmla="*/ 0 w 3084724"/>
                    <a:gd name="connsiteY0" fmla="*/ 0 h 1719068"/>
                    <a:gd name="connsiteX1" fmla="*/ 3084724 w 3084724"/>
                    <a:gd name="connsiteY1" fmla="*/ 0 h 1719068"/>
                    <a:gd name="connsiteX2" fmla="*/ 3084724 w 3084724"/>
                    <a:gd name="connsiteY2" fmla="*/ 1719068 h 1719068"/>
                    <a:gd name="connsiteX3" fmla="*/ 0 w 3084724"/>
                    <a:gd name="connsiteY3" fmla="*/ 1719068 h 1719068"/>
                  </a:gdLst>
                  <a:ahLst/>
                  <a:cxnLst>
                    <a:cxn ang="0">
                      <a:pos x="connsiteX0" y="connsiteY0"/>
                    </a:cxn>
                    <a:cxn ang="0">
                      <a:pos x="connsiteX1" y="connsiteY1"/>
                    </a:cxn>
                    <a:cxn ang="0">
                      <a:pos x="connsiteX2" y="connsiteY2"/>
                    </a:cxn>
                    <a:cxn ang="0">
                      <a:pos x="connsiteX3" y="connsiteY3"/>
                    </a:cxn>
                  </a:cxnLst>
                  <a:rect l="l" t="t" r="r" b="b"/>
                  <a:pathLst>
                    <a:path w="3084724" h="1719068">
                      <a:moveTo>
                        <a:pt x="0" y="0"/>
                      </a:moveTo>
                      <a:lnTo>
                        <a:pt x="3084724" y="0"/>
                      </a:lnTo>
                      <a:lnTo>
                        <a:pt x="3084724" y="1719068"/>
                      </a:lnTo>
                      <a:lnTo>
                        <a:pt x="0" y="1719068"/>
                      </a:lnTo>
                      <a:close/>
                    </a:path>
                  </a:pathLst>
                </a:custGeom>
              </p:spPr>
            </p:pic>
          </p:grpSp>
          <p:pic>
            <p:nvPicPr>
              <p:cNvPr id="26" name="Рисунок 25">
                <a:extLst>
                  <a:ext uri="{FF2B5EF4-FFF2-40B4-BE49-F238E27FC236}">
                    <a16:creationId xmlns:a16="http://schemas.microsoft.com/office/drawing/2014/main" id="{4A1EEED6-7CFA-D244-93E6-53850674F82B}"/>
                  </a:ext>
                </a:extLst>
              </p:cNvPr>
              <p:cNvPicPr>
                <a:picLocks noChangeAspect="1"/>
              </p:cNvPicPr>
              <p:nvPr/>
            </p:nvPicPr>
            <p:blipFill>
              <a:blip r:embed="rId2">
                <a:extLst>
                  <a:ext uri="{96DAC541-7B7A-43D3-8B79-37D633B846F1}">
                    <asvg:svgBlip xmlns:asvg="http://schemas.microsoft.com/office/drawing/2016/SVG/main" r:embed="rId3"/>
                  </a:ext>
                </a:extLst>
              </a:blip>
              <a:srcRect l="24610"/>
              <a:stretch>
                <a:fillRect/>
              </a:stretch>
            </p:blipFill>
            <p:spPr>
              <a:xfrm>
                <a:off x="0" y="2331171"/>
                <a:ext cx="3186986" cy="1719068"/>
              </a:xfrm>
              <a:custGeom>
                <a:avLst/>
                <a:gdLst>
                  <a:gd name="connsiteX0" fmla="*/ 0 w 3186986"/>
                  <a:gd name="connsiteY0" fmla="*/ 0 h 1719068"/>
                  <a:gd name="connsiteX1" fmla="*/ 3186986 w 3186986"/>
                  <a:gd name="connsiteY1" fmla="*/ 0 h 1719068"/>
                  <a:gd name="connsiteX2" fmla="*/ 3186986 w 3186986"/>
                  <a:gd name="connsiteY2" fmla="*/ 1719068 h 1719068"/>
                  <a:gd name="connsiteX3" fmla="*/ 0 w 3186986"/>
                  <a:gd name="connsiteY3" fmla="*/ 1719068 h 1719068"/>
                </a:gdLst>
                <a:ahLst/>
                <a:cxnLst>
                  <a:cxn ang="0">
                    <a:pos x="connsiteX0" y="connsiteY0"/>
                  </a:cxn>
                  <a:cxn ang="0">
                    <a:pos x="connsiteX1" y="connsiteY1"/>
                  </a:cxn>
                  <a:cxn ang="0">
                    <a:pos x="connsiteX2" y="connsiteY2"/>
                  </a:cxn>
                  <a:cxn ang="0">
                    <a:pos x="connsiteX3" y="connsiteY3"/>
                  </a:cxn>
                </a:cxnLst>
                <a:rect l="l" t="t" r="r" b="b"/>
                <a:pathLst>
                  <a:path w="3186986" h="1719068">
                    <a:moveTo>
                      <a:pt x="0" y="0"/>
                    </a:moveTo>
                    <a:lnTo>
                      <a:pt x="3186986" y="0"/>
                    </a:lnTo>
                    <a:lnTo>
                      <a:pt x="3186986" y="1719068"/>
                    </a:lnTo>
                    <a:lnTo>
                      <a:pt x="0" y="1719068"/>
                    </a:lnTo>
                    <a:close/>
                  </a:path>
                </a:pathLst>
              </a:custGeom>
            </p:spPr>
          </p:pic>
        </p:grpSp>
        <p:grpSp>
          <p:nvGrpSpPr>
            <p:cNvPr id="5" name="Группа 4">
              <a:extLst>
                <a:ext uri="{FF2B5EF4-FFF2-40B4-BE49-F238E27FC236}">
                  <a16:creationId xmlns:a16="http://schemas.microsoft.com/office/drawing/2014/main" id="{BE874CA4-0508-664C-BE31-58659D45D656}"/>
                </a:ext>
              </a:extLst>
            </p:cNvPr>
            <p:cNvGrpSpPr/>
            <p:nvPr/>
          </p:nvGrpSpPr>
          <p:grpSpPr>
            <a:xfrm>
              <a:off x="1313947" y="2140595"/>
              <a:ext cx="2077918" cy="2077918"/>
              <a:chOff x="1313947" y="2140595"/>
              <a:chExt cx="2077918" cy="2077918"/>
            </a:xfrm>
          </p:grpSpPr>
          <p:sp>
            <p:nvSpPr>
              <p:cNvPr id="27" name="Овал 26">
                <a:extLst>
                  <a:ext uri="{FF2B5EF4-FFF2-40B4-BE49-F238E27FC236}">
                    <a16:creationId xmlns:a16="http://schemas.microsoft.com/office/drawing/2014/main" id="{84DDED4B-1E79-F342-905D-FFE9F7C45891}"/>
                  </a:ext>
                </a:extLst>
              </p:cNvPr>
              <p:cNvSpPr/>
              <p:nvPr/>
            </p:nvSpPr>
            <p:spPr>
              <a:xfrm>
                <a:off x="1494263" y="2320911"/>
                <a:ext cx="1717287" cy="171728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Текст 2">
                <a:extLst>
                  <a:ext uri="{FF2B5EF4-FFF2-40B4-BE49-F238E27FC236}">
                    <a16:creationId xmlns:a16="http://schemas.microsoft.com/office/drawing/2014/main" id="{E9FCF6B9-29EC-0C4F-A8B0-E8C5DF34C5A5}"/>
                  </a:ext>
                </a:extLst>
              </p:cNvPr>
              <p:cNvSpPr txBox="1">
                <a:spLocks/>
              </p:cNvSpPr>
              <p:nvPr/>
            </p:nvSpPr>
            <p:spPr>
              <a:xfrm>
                <a:off x="1629780" y="2953905"/>
                <a:ext cx="1444777" cy="469882"/>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35" name="Овал 34">
                <a:extLst>
                  <a:ext uri="{FF2B5EF4-FFF2-40B4-BE49-F238E27FC236}">
                    <a16:creationId xmlns:a16="http://schemas.microsoft.com/office/drawing/2014/main" id="{4895D6FF-5E0E-FD43-9592-11EAE1C48331}"/>
                  </a:ext>
                </a:extLst>
              </p:cNvPr>
              <p:cNvSpPr/>
              <p:nvPr/>
            </p:nvSpPr>
            <p:spPr>
              <a:xfrm>
                <a:off x="1313947" y="2140595"/>
                <a:ext cx="2077918" cy="2077918"/>
              </a:xfrm>
              <a:prstGeom prst="ellipse">
                <a:avLst/>
              </a:prstGeom>
              <a:noFill/>
              <a:ln>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4" name="Группа 3">
              <a:extLst>
                <a:ext uri="{FF2B5EF4-FFF2-40B4-BE49-F238E27FC236}">
                  <a16:creationId xmlns:a16="http://schemas.microsoft.com/office/drawing/2014/main" id="{B393DDBC-4D99-4544-AA42-57C7F8826396}"/>
                </a:ext>
              </a:extLst>
            </p:cNvPr>
            <p:cNvGrpSpPr/>
            <p:nvPr/>
          </p:nvGrpSpPr>
          <p:grpSpPr>
            <a:xfrm>
              <a:off x="3844035" y="2140595"/>
              <a:ext cx="2077918" cy="2077918"/>
              <a:chOff x="3844035" y="2140595"/>
              <a:chExt cx="2077918" cy="2077918"/>
            </a:xfrm>
          </p:grpSpPr>
          <p:sp>
            <p:nvSpPr>
              <p:cNvPr id="28" name="Овал 27">
                <a:extLst>
                  <a:ext uri="{FF2B5EF4-FFF2-40B4-BE49-F238E27FC236}">
                    <a16:creationId xmlns:a16="http://schemas.microsoft.com/office/drawing/2014/main" id="{4A66FDBF-A2E7-1340-B1E7-85978E9EF152}"/>
                  </a:ext>
                </a:extLst>
              </p:cNvPr>
              <p:cNvSpPr/>
              <p:nvPr/>
            </p:nvSpPr>
            <p:spPr>
              <a:xfrm>
                <a:off x="4024351" y="2320911"/>
                <a:ext cx="1717287" cy="17172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2" name="Текст 2">
                <a:extLst>
                  <a:ext uri="{FF2B5EF4-FFF2-40B4-BE49-F238E27FC236}">
                    <a16:creationId xmlns:a16="http://schemas.microsoft.com/office/drawing/2014/main" id="{A444BB65-D348-A84C-AC13-58B87F1B6B47}"/>
                  </a:ext>
                </a:extLst>
              </p:cNvPr>
              <p:cNvSpPr txBox="1">
                <a:spLocks/>
              </p:cNvSpPr>
              <p:nvPr/>
            </p:nvSpPr>
            <p:spPr>
              <a:xfrm>
                <a:off x="4159969" y="2953905"/>
                <a:ext cx="1444777" cy="469882"/>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2</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36" name="Овал 35">
                <a:extLst>
                  <a:ext uri="{FF2B5EF4-FFF2-40B4-BE49-F238E27FC236}">
                    <a16:creationId xmlns:a16="http://schemas.microsoft.com/office/drawing/2014/main" id="{2FC32DA8-42D2-284C-95C6-D074A01ACD18}"/>
                  </a:ext>
                </a:extLst>
              </p:cNvPr>
              <p:cNvSpPr/>
              <p:nvPr/>
            </p:nvSpPr>
            <p:spPr>
              <a:xfrm>
                <a:off x="3844035" y="2140595"/>
                <a:ext cx="2077918" cy="2077918"/>
              </a:xfrm>
              <a:prstGeom prst="ellipse">
                <a:avLst/>
              </a:prstGeom>
              <a:noFill/>
              <a:ln>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3" name="Группа 2">
              <a:extLst>
                <a:ext uri="{FF2B5EF4-FFF2-40B4-BE49-F238E27FC236}">
                  <a16:creationId xmlns:a16="http://schemas.microsoft.com/office/drawing/2014/main" id="{B7046C00-7155-EB49-B565-63AD734BC420}"/>
                </a:ext>
              </a:extLst>
            </p:cNvPr>
            <p:cNvGrpSpPr/>
            <p:nvPr/>
          </p:nvGrpSpPr>
          <p:grpSpPr>
            <a:xfrm>
              <a:off x="6374123" y="2140595"/>
              <a:ext cx="2077918" cy="2077918"/>
              <a:chOff x="6374123" y="2140595"/>
              <a:chExt cx="2077918" cy="2077918"/>
            </a:xfrm>
          </p:grpSpPr>
          <p:sp>
            <p:nvSpPr>
              <p:cNvPr id="43" name="Овал 42">
                <a:extLst>
                  <a:ext uri="{FF2B5EF4-FFF2-40B4-BE49-F238E27FC236}">
                    <a16:creationId xmlns:a16="http://schemas.microsoft.com/office/drawing/2014/main" id="{3C2A6A79-2739-FD43-9009-2E1B526E2426}"/>
                  </a:ext>
                </a:extLst>
              </p:cNvPr>
              <p:cNvSpPr/>
              <p:nvPr/>
            </p:nvSpPr>
            <p:spPr>
              <a:xfrm>
                <a:off x="6554439" y="2320911"/>
                <a:ext cx="1717287" cy="17172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44" name="Текст 2">
                <a:extLst>
                  <a:ext uri="{FF2B5EF4-FFF2-40B4-BE49-F238E27FC236}">
                    <a16:creationId xmlns:a16="http://schemas.microsoft.com/office/drawing/2014/main" id="{3AFE83E9-4411-7D41-B1F3-878AAE828506}"/>
                  </a:ext>
                </a:extLst>
              </p:cNvPr>
              <p:cNvSpPr txBox="1">
                <a:spLocks/>
              </p:cNvSpPr>
              <p:nvPr/>
            </p:nvSpPr>
            <p:spPr>
              <a:xfrm>
                <a:off x="6690158" y="2953905"/>
                <a:ext cx="1444777" cy="469882"/>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18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18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endParaRPr lang="ru-RU" sz="1200"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46" name="Овал 45">
                <a:extLst>
                  <a:ext uri="{FF2B5EF4-FFF2-40B4-BE49-F238E27FC236}">
                    <a16:creationId xmlns:a16="http://schemas.microsoft.com/office/drawing/2014/main" id="{E855FA9F-26F4-F74F-8FAD-C5DCD64D4663}"/>
                  </a:ext>
                </a:extLst>
              </p:cNvPr>
              <p:cNvSpPr/>
              <p:nvPr/>
            </p:nvSpPr>
            <p:spPr>
              <a:xfrm>
                <a:off x="6374123" y="2140595"/>
                <a:ext cx="2077918" cy="2077918"/>
              </a:xfrm>
              <a:prstGeom prst="ellipse">
                <a:avLst/>
              </a:prstGeom>
              <a:noFill/>
              <a:ln>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spTree>
    <p:extLst>
      <p:ext uri="{BB962C8B-B14F-4D97-AF65-F5344CB8AC3E}">
        <p14:creationId xmlns:p14="http://schemas.microsoft.com/office/powerpoint/2010/main" val="182396303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1" name="Группа 690">
            <a:extLst>
              <a:ext uri="{FF2B5EF4-FFF2-40B4-BE49-F238E27FC236}">
                <a16:creationId xmlns:a16="http://schemas.microsoft.com/office/drawing/2014/main" id="{F02AD6DC-7476-3149-BF11-F98E729EB733}"/>
              </a:ext>
            </a:extLst>
          </p:cNvPr>
          <p:cNvGrpSpPr/>
          <p:nvPr/>
        </p:nvGrpSpPr>
        <p:grpSpPr>
          <a:xfrm>
            <a:off x="2795444" y="782052"/>
            <a:ext cx="9219598" cy="5196944"/>
            <a:chOff x="11900075" y="4891650"/>
            <a:chExt cx="11142322" cy="6280754"/>
          </a:xfrm>
          <a:solidFill>
            <a:schemeClr val="tx2">
              <a:lumMod val="10000"/>
              <a:lumOff val="90000"/>
            </a:schemeClr>
          </a:solidFill>
        </p:grpSpPr>
        <p:grpSp>
          <p:nvGrpSpPr>
            <p:cNvPr id="692" name="Группа 691">
              <a:extLst>
                <a:ext uri="{FF2B5EF4-FFF2-40B4-BE49-F238E27FC236}">
                  <a16:creationId xmlns:a16="http://schemas.microsoft.com/office/drawing/2014/main" id="{37FD4871-80ED-C747-AFA6-C50516269508}"/>
                </a:ext>
              </a:extLst>
            </p:cNvPr>
            <p:cNvGrpSpPr/>
            <p:nvPr/>
          </p:nvGrpSpPr>
          <p:grpSpPr>
            <a:xfrm>
              <a:off x="14631638" y="7348216"/>
              <a:ext cx="2519176" cy="2824866"/>
              <a:chOff x="6557528" y="6089395"/>
              <a:chExt cx="3772569" cy="4230351"/>
            </a:xfrm>
            <a:grpFill/>
          </p:grpSpPr>
          <p:sp>
            <p:nvSpPr>
              <p:cNvPr id="842" name="Freeform 161">
                <a:extLst>
                  <a:ext uri="{FF2B5EF4-FFF2-40B4-BE49-F238E27FC236}">
                    <a16:creationId xmlns:a16="http://schemas.microsoft.com/office/drawing/2014/main" id="{85CE3487-8941-E14F-B2CC-9E4D76730FAD}"/>
                  </a:ext>
                </a:extLst>
              </p:cNvPr>
              <p:cNvSpPr>
                <a:spLocks/>
              </p:cNvSpPr>
              <p:nvPr/>
            </p:nvSpPr>
            <p:spPr bwMode="auto">
              <a:xfrm>
                <a:off x="9944015" y="6324720"/>
                <a:ext cx="66185" cy="84570"/>
              </a:xfrm>
              <a:custGeom>
                <a:avLst/>
                <a:gdLst>
                  <a:gd name="T0" fmla="*/ 7 w 18"/>
                  <a:gd name="T1" fmla="*/ 22 h 23"/>
                  <a:gd name="T2" fmla="*/ 14 w 18"/>
                  <a:gd name="T3" fmla="*/ 15 h 23"/>
                  <a:gd name="T4" fmla="*/ 17 w 18"/>
                  <a:gd name="T5" fmla="*/ 7 h 23"/>
                  <a:gd name="T6" fmla="*/ 12 w 18"/>
                  <a:gd name="T7" fmla="*/ 2 h 23"/>
                  <a:gd name="T8" fmla="*/ 2 w 18"/>
                  <a:gd name="T9" fmla="*/ 10 h 23"/>
                  <a:gd name="T10" fmla="*/ 7 w 18"/>
                  <a:gd name="T11" fmla="*/ 22 h 23"/>
                </a:gdLst>
                <a:ahLst/>
                <a:cxnLst>
                  <a:cxn ang="0">
                    <a:pos x="T0" y="T1"/>
                  </a:cxn>
                  <a:cxn ang="0">
                    <a:pos x="T2" y="T3"/>
                  </a:cxn>
                  <a:cxn ang="0">
                    <a:pos x="T4" y="T5"/>
                  </a:cxn>
                  <a:cxn ang="0">
                    <a:pos x="T6" y="T7"/>
                  </a:cxn>
                  <a:cxn ang="0">
                    <a:pos x="T8" y="T9"/>
                  </a:cxn>
                  <a:cxn ang="0">
                    <a:pos x="T10" y="T11"/>
                  </a:cxn>
                </a:cxnLst>
                <a:rect l="0" t="0" r="r" b="b"/>
                <a:pathLst>
                  <a:path w="18" h="23">
                    <a:moveTo>
                      <a:pt x="7" y="22"/>
                    </a:moveTo>
                    <a:cubicBezTo>
                      <a:pt x="10" y="21"/>
                      <a:pt x="12" y="19"/>
                      <a:pt x="14" y="15"/>
                    </a:cubicBezTo>
                    <a:cubicBezTo>
                      <a:pt x="15" y="12"/>
                      <a:pt x="18" y="9"/>
                      <a:pt x="17" y="7"/>
                    </a:cubicBezTo>
                    <a:cubicBezTo>
                      <a:pt x="15" y="4"/>
                      <a:pt x="15" y="0"/>
                      <a:pt x="12" y="2"/>
                    </a:cubicBezTo>
                    <a:cubicBezTo>
                      <a:pt x="9" y="4"/>
                      <a:pt x="0" y="7"/>
                      <a:pt x="2" y="10"/>
                    </a:cubicBezTo>
                    <a:cubicBezTo>
                      <a:pt x="3" y="14"/>
                      <a:pt x="4" y="23"/>
                      <a:pt x="7" y="2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3" name="Freeform 162">
                <a:extLst>
                  <a:ext uri="{FF2B5EF4-FFF2-40B4-BE49-F238E27FC236}">
                    <a16:creationId xmlns:a16="http://schemas.microsoft.com/office/drawing/2014/main" id="{55B9051E-3FC1-A947-BB80-5A00010FCFC5}"/>
                  </a:ext>
                </a:extLst>
              </p:cNvPr>
              <p:cNvSpPr>
                <a:spLocks/>
              </p:cNvSpPr>
              <p:nvPr/>
            </p:nvSpPr>
            <p:spPr bwMode="auto">
              <a:xfrm>
                <a:off x="9353861" y="6089395"/>
                <a:ext cx="125017" cy="113986"/>
              </a:xfrm>
              <a:custGeom>
                <a:avLst/>
                <a:gdLst>
                  <a:gd name="T0" fmla="*/ 3 w 34"/>
                  <a:gd name="T1" fmla="*/ 24 h 31"/>
                  <a:gd name="T2" fmla="*/ 14 w 34"/>
                  <a:gd name="T3" fmla="*/ 28 h 31"/>
                  <a:gd name="T4" fmla="*/ 21 w 34"/>
                  <a:gd name="T5" fmla="*/ 24 h 31"/>
                  <a:gd name="T6" fmla="*/ 30 w 34"/>
                  <a:gd name="T7" fmla="*/ 23 h 31"/>
                  <a:gd name="T8" fmla="*/ 30 w 34"/>
                  <a:gd name="T9" fmla="*/ 17 h 31"/>
                  <a:gd name="T10" fmla="*/ 23 w 34"/>
                  <a:gd name="T11" fmla="*/ 11 h 31"/>
                  <a:gd name="T12" fmla="*/ 26 w 34"/>
                  <a:gd name="T13" fmla="*/ 5 h 31"/>
                  <a:gd name="T14" fmla="*/ 20 w 34"/>
                  <a:gd name="T15" fmla="*/ 1 h 31"/>
                  <a:gd name="T16" fmla="*/ 12 w 34"/>
                  <a:gd name="T17" fmla="*/ 3 h 31"/>
                  <a:gd name="T18" fmla="*/ 5 w 34"/>
                  <a:gd name="T19" fmla="*/ 7 h 31"/>
                  <a:gd name="T20" fmla="*/ 5 w 34"/>
                  <a:gd name="T21" fmla="*/ 15 h 31"/>
                  <a:gd name="T22" fmla="*/ 3 w 34"/>
                  <a:gd name="T23"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 y="24"/>
                    </a:moveTo>
                    <a:cubicBezTo>
                      <a:pt x="6" y="26"/>
                      <a:pt x="10" y="31"/>
                      <a:pt x="14" y="28"/>
                    </a:cubicBezTo>
                    <a:cubicBezTo>
                      <a:pt x="17" y="25"/>
                      <a:pt x="19" y="24"/>
                      <a:pt x="21" y="24"/>
                    </a:cubicBezTo>
                    <a:cubicBezTo>
                      <a:pt x="23" y="24"/>
                      <a:pt x="29" y="26"/>
                      <a:pt x="30" y="23"/>
                    </a:cubicBezTo>
                    <a:cubicBezTo>
                      <a:pt x="32" y="19"/>
                      <a:pt x="34" y="19"/>
                      <a:pt x="30" y="17"/>
                    </a:cubicBezTo>
                    <a:cubicBezTo>
                      <a:pt x="26" y="16"/>
                      <a:pt x="21" y="14"/>
                      <a:pt x="23" y="11"/>
                    </a:cubicBezTo>
                    <a:cubicBezTo>
                      <a:pt x="26" y="8"/>
                      <a:pt x="28" y="7"/>
                      <a:pt x="26" y="5"/>
                    </a:cubicBezTo>
                    <a:cubicBezTo>
                      <a:pt x="24" y="2"/>
                      <a:pt x="22" y="0"/>
                      <a:pt x="20" y="1"/>
                    </a:cubicBezTo>
                    <a:cubicBezTo>
                      <a:pt x="18" y="3"/>
                      <a:pt x="16" y="3"/>
                      <a:pt x="12" y="3"/>
                    </a:cubicBezTo>
                    <a:cubicBezTo>
                      <a:pt x="8" y="3"/>
                      <a:pt x="5" y="3"/>
                      <a:pt x="5" y="7"/>
                    </a:cubicBezTo>
                    <a:cubicBezTo>
                      <a:pt x="5" y="11"/>
                      <a:pt x="7" y="11"/>
                      <a:pt x="5" y="15"/>
                    </a:cubicBezTo>
                    <a:cubicBezTo>
                      <a:pt x="3" y="18"/>
                      <a:pt x="0" y="21"/>
                      <a:pt x="3" y="2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4" name="Freeform 163">
                <a:extLst>
                  <a:ext uri="{FF2B5EF4-FFF2-40B4-BE49-F238E27FC236}">
                    <a16:creationId xmlns:a16="http://schemas.microsoft.com/office/drawing/2014/main" id="{09B4439F-A7D0-7B47-80DE-687CAAFC39D8}"/>
                  </a:ext>
                </a:extLst>
              </p:cNvPr>
              <p:cNvSpPr>
                <a:spLocks/>
              </p:cNvSpPr>
              <p:nvPr/>
            </p:nvSpPr>
            <p:spPr bwMode="auto">
              <a:xfrm>
                <a:off x="9635150" y="6254858"/>
                <a:ext cx="44124" cy="44124"/>
              </a:xfrm>
              <a:custGeom>
                <a:avLst/>
                <a:gdLst>
                  <a:gd name="T0" fmla="*/ 8 w 12"/>
                  <a:gd name="T1" fmla="*/ 1 h 12"/>
                  <a:gd name="T2" fmla="*/ 0 w 12"/>
                  <a:gd name="T3" fmla="*/ 4 h 12"/>
                  <a:gd name="T4" fmla="*/ 4 w 12"/>
                  <a:gd name="T5" fmla="*/ 12 h 12"/>
                  <a:gd name="T6" fmla="*/ 12 w 12"/>
                  <a:gd name="T7" fmla="*/ 6 h 12"/>
                  <a:gd name="T8" fmla="*/ 8 w 12"/>
                  <a:gd name="T9" fmla="*/ 1 h 12"/>
                </a:gdLst>
                <a:ahLst/>
                <a:cxnLst>
                  <a:cxn ang="0">
                    <a:pos x="T0" y="T1"/>
                  </a:cxn>
                  <a:cxn ang="0">
                    <a:pos x="T2" y="T3"/>
                  </a:cxn>
                  <a:cxn ang="0">
                    <a:pos x="T4" y="T5"/>
                  </a:cxn>
                  <a:cxn ang="0">
                    <a:pos x="T6" y="T7"/>
                  </a:cxn>
                  <a:cxn ang="0">
                    <a:pos x="T8" y="T9"/>
                  </a:cxn>
                </a:cxnLst>
                <a:rect l="0" t="0" r="r" b="b"/>
                <a:pathLst>
                  <a:path w="12" h="12">
                    <a:moveTo>
                      <a:pt x="8" y="1"/>
                    </a:moveTo>
                    <a:cubicBezTo>
                      <a:pt x="5" y="0"/>
                      <a:pt x="1" y="1"/>
                      <a:pt x="0" y="4"/>
                    </a:cubicBezTo>
                    <a:cubicBezTo>
                      <a:pt x="0" y="8"/>
                      <a:pt x="0" y="12"/>
                      <a:pt x="4" y="12"/>
                    </a:cubicBezTo>
                    <a:cubicBezTo>
                      <a:pt x="7" y="11"/>
                      <a:pt x="12" y="9"/>
                      <a:pt x="12" y="6"/>
                    </a:cubicBezTo>
                    <a:cubicBezTo>
                      <a:pt x="12" y="2"/>
                      <a:pt x="8" y="1"/>
                      <a:pt x="8" y="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5" name="Freeform 164">
                <a:extLst>
                  <a:ext uri="{FF2B5EF4-FFF2-40B4-BE49-F238E27FC236}">
                    <a16:creationId xmlns:a16="http://schemas.microsoft.com/office/drawing/2014/main" id="{5082EC93-0FDD-B141-B639-B21C48D04EA2}"/>
                  </a:ext>
                </a:extLst>
              </p:cNvPr>
              <p:cNvSpPr>
                <a:spLocks/>
              </p:cNvSpPr>
              <p:nvPr/>
            </p:nvSpPr>
            <p:spPr bwMode="auto">
              <a:xfrm>
                <a:off x="9734428" y="6155580"/>
                <a:ext cx="80893" cy="55155"/>
              </a:xfrm>
              <a:custGeom>
                <a:avLst/>
                <a:gdLst>
                  <a:gd name="T0" fmla="*/ 2 w 22"/>
                  <a:gd name="T1" fmla="*/ 9 h 15"/>
                  <a:gd name="T2" fmla="*/ 11 w 22"/>
                  <a:gd name="T3" fmla="*/ 10 h 15"/>
                  <a:gd name="T4" fmla="*/ 21 w 22"/>
                  <a:gd name="T5" fmla="*/ 10 h 15"/>
                  <a:gd name="T6" fmla="*/ 16 w 22"/>
                  <a:gd name="T7" fmla="*/ 2 h 15"/>
                  <a:gd name="T8" fmla="*/ 7 w 22"/>
                  <a:gd name="T9" fmla="*/ 2 h 15"/>
                  <a:gd name="T10" fmla="*/ 2 w 22"/>
                  <a:gd name="T11" fmla="*/ 9 h 15"/>
                </a:gdLst>
                <a:ahLst/>
                <a:cxnLst>
                  <a:cxn ang="0">
                    <a:pos x="T0" y="T1"/>
                  </a:cxn>
                  <a:cxn ang="0">
                    <a:pos x="T2" y="T3"/>
                  </a:cxn>
                  <a:cxn ang="0">
                    <a:pos x="T4" y="T5"/>
                  </a:cxn>
                  <a:cxn ang="0">
                    <a:pos x="T6" y="T7"/>
                  </a:cxn>
                  <a:cxn ang="0">
                    <a:pos x="T8" y="T9"/>
                  </a:cxn>
                  <a:cxn ang="0">
                    <a:pos x="T10" y="T11"/>
                  </a:cxn>
                </a:cxnLst>
                <a:rect l="0" t="0" r="r" b="b"/>
                <a:pathLst>
                  <a:path w="22" h="15">
                    <a:moveTo>
                      <a:pt x="2" y="9"/>
                    </a:moveTo>
                    <a:cubicBezTo>
                      <a:pt x="5" y="12"/>
                      <a:pt x="1" y="10"/>
                      <a:pt x="11" y="10"/>
                    </a:cubicBezTo>
                    <a:cubicBezTo>
                      <a:pt x="21" y="10"/>
                      <a:pt x="21" y="15"/>
                      <a:pt x="21" y="10"/>
                    </a:cubicBezTo>
                    <a:cubicBezTo>
                      <a:pt x="22" y="6"/>
                      <a:pt x="16" y="2"/>
                      <a:pt x="16" y="2"/>
                    </a:cubicBezTo>
                    <a:cubicBezTo>
                      <a:pt x="13" y="1"/>
                      <a:pt x="10" y="0"/>
                      <a:pt x="7" y="2"/>
                    </a:cubicBezTo>
                    <a:cubicBezTo>
                      <a:pt x="4" y="3"/>
                      <a:pt x="0" y="5"/>
                      <a:pt x="2"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6" name="Freeform 165">
                <a:extLst>
                  <a:ext uri="{FF2B5EF4-FFF2-40B4-BE49-F238E27FC236}">
                    <a16:creationId xmlns:a16="http://schemas.microsoft.com/office/drawing/2014/main" id="{15FC79BF-2E2F-2942-976E-9C0D421DD269}"/>
                  </a:ext>
                </a:extLst>
              </p:cNvPr>
              <p:cNvSpPr>
                <a:spLocks/>
              </p:cNvSpPr>
              <p:nvPr/>
            </p:nvSpPr>
            <p:spPr bwMode="auto">
              <a:xfrm>
                <a:off x="9800613" y="6409291"/>
                <a:ext cx="110309" cy="80893"/>
              </a:xfrm>
              <a:custGeom>
                <a:avLst/>
                <a:gdLst>
                  <a:gd name="T0" fmla="*/ 3 w 30"/>
                  <a:gd name="T1" fmla="*/ 20 h 22"/>
                  <a:gd name="T2" fmla="*/ 9 w 30"/>
                  <a:gd name="T3" fmla="*/ 16 h 22"/>
                  <a:gd name="T4" fmla="*/ 20 w 30"/>
                  <a:gd name="T5" fmla="*/ 15 h 22"/>
                  <a:gd name="T6" fmla="*/ 28 w 30"/>
                  <a:gd name="T7" fmla="*/ 7 h 22"/>
                  <a:gd name="T8" fmla="*/ 18 w 30"/>
                  <a:gd name="T9" fmla="*/ 1 h 22"/>
                  <a:gd name="T10" fmla="*/ 7 w 30"/>
                  <a:gd name="T11" fmla="*/ 5 h 22"/>
                  <a:gd name="T12" fmla="*/ 0 w 30"/>
                  <a:gd name="T13" fmla="*/ 15 h 22"/>
                  <a:gd name="T14" fmla="*/ 3 w 30"/>
                  <a:gd name="T15" fmla="*/ 2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2">
                    <a:moveTo>
                      <a:pt x="3" y="20"/>
                    </a:moveTo>
                    <a:cubicBezTo>
                      <a:pt x="5" y="17"/>
                      <a:pt x="6" y="15"/>
                      <a:pt x="9" y="16"/>
                    </a:cubicBezTo>
                    <a:cubicBezTo>
                      <a:pt x="11" y="17"/>
                      <a:pt x="18" y="16"/>
                      <a:pt x="20" y="15"/>
                    </a:cubicBezTo>
                    <a:cubicBezTo>
                      <a:pt x="22" y="14"/>
                      <a:pt x="30" y="10"/>
                      <a:pt x="28" y="7"/>
                    </a:cubicBezTo>
                    <a:cubicBezTo>
                      <a:pt x="26" y="5"/>
                      <a:pt x="21" y="0"/>
                      <a:pt x="18" y="1"/>
                    </a:cubicBezTo>
                    <a:cubicBezTo>
                      <a:pt x="16" y="2"/>
                      <a:pt x="12" y="3"/>
                      <a:pt x="7" y="5"/>
                    </a:cubicBezTo>
                    <a:cubicBezTo>
                      <a:pt x="3" y="7"/>
                      <a:pt x="0" y="12"/>
                      <a:pt x="0" y="15"/>
                    </a:cubicBezTo>
                    <a:cubicBezTo>
                      <a:pt x="0" y="17"/>
                      <a:pt x="0" y="22"/>
                      <a:pt x="3" y="2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7" name="Freeform 220">
                <a:extLst>
                  <a:ext uri="{FF2B5EF4-FFF2-40B4-BE49-F238E27FC236}">
                    <a16:creationId xmlns:a16="http://schemas.microsoft.com/office/drawing/2014/main" id="{61B56497-3539-7048-86F2-916D928CDC8A}"/>
                  </a:ext>
                </a:extLst>
              </p:cNvPr>
              <p:cNvSpPr>
                <a:spLocks/>
              </p:cNvSpPr>
              <p:nvPr/>
            </p:nvSpPr>
            <p:spPr bwMode="auto">
              <a:xfrm>
                <a:off x="8133108" y="6188673"/>
                <a:ext cx="2196989" cy="2663964"/>
              </a:xfrm>
              <a:custGeom>
                <a:avLst/>
                <a:gdLst>
                  <a:gd name="T0" fmla="*/ 138 w 597"/>
                  <a:gd name="T1" fmla="*/ 270 h 723"/>
                  <a:gd name="T2" fmla="*/ 145 w 597"/>
                  <a:gd name="T3" fmla="*/ 297 h 723"/>
                  <a:gd name="T4" fmla="*/ 112 w 597"/>
                  <a:gd name="T5" fmla="*/ 328 h 723"/>
                  <a:gd name="T6" fmla="*/ 50 w 597"/>
                  <a:gd name="T7" fmla="*/ 352 h 723"/>
                  <a:gd name="T8" fmla="*/ 15 w 597"/>
                  <a:gd name="T9" fmla="*/ 376 h 723"/>
                  <a:gd name="T10" fmla="*/ 1 w 597"/>
                  <a:gd name="T11" fmla="*/ 448 h 723"/>
                  <a:gd name="T12" fmla="*/ 68 w 597"/>
                  <a:gd name="T13" fmla="*/ 478 h 723"/>
                  <a:gd name="T14" fmla="*/ 100 w 597"/>
                  <a:gd name="T15" fmla="*/ 511 h 723"/>
                  <a:gd name="T16" fmla="*/ 147 w 597"/>
                  <a:gd name="T17" fmla="*/ 524 h 723"/>
                  <a:gd name="T18" fmla="*/ 193 w 597"/>
                  <a:gd name="T19" fmla="*/ 537 h 723"/>
                  <a:gd name="T20" fmla="*/ 208 w 597"/>
                  <a:gd name="T21" fmla="*/ 596 h 723"/>
                  <a:gd name="T22" fmla="*/ 253 w 597"/>
                  <a:gd name="T23" fmla="*/ 612 h 723"/>
                  <a:gd name="T24" fmla="*/ 289 w 597"/>
                  <a:gd name="T25" fmla="*/ 637 h 723"/>
                  <a:gd name="T26" fmla="*/ 326 w 597"/>
                  <a:gd name="T27" fmla="*/ 649 h 723"/>
                  <a:gd name="T28" fmla="*/ 365 w 597"/>
                  <a:gd name="T29" fmla="*/ 676 h 723"/>
                  <a:gd name="T30" fmla="*/ 457 w 597"/>
                  <a:gd name="T31" fmla="*/ 658 h 723"/>
                  <a:gd name="T32" fmla="*/ 488 w 597"/>
                  <a:gd name="T33" fmla="*/ 685 h 723"/>
                  <a:gd name="T34" fmla="*/ 527 w 597"/>
                  <a:gd name="T35" fmla="*/ 705 h 723"/>
                  <a:gd name="T36" fmla="*/ 581 w 597"/>
                  <a:gd name="T37" fmla="*/ 678 h 723"/>
                  <a:gd name="T38" fmla="*/ 589 w 597"/>
                  <a:gd name="T39" fmla="*/ 616 h 723"/>
                  <a:gd name="T40" fmla="*/ 591 w 597"/>
                  <a:gd name="T41" fmla="*/ 572 h 723"/>
                  <a:gd name="T42" fmla="*/ 558 w 597"/>
                  <a:gd name="T43" fmla="*/ 547 h 723"/>
                  <a:gd name="T44" fmla="*/ 534 w 597"/>
                  <a:gd name="T45" fmla="*/ 495 h 723"/>
                  <a:gd name="T46" fmla="*/ 534 w 597"/>
                  <a:gd name="T47" fmla="*/ 465 h 723"/>
                  <a:gd name="T48" fmla="*/ 531 w 597"/>
                  <a:gd name="T49" fmla="*/ 432 h 723"/>
                  <a:gd name="T50" fmla="*/ 515 w 597"/>
                  <a:gd name="T51" fmla="*/ 407 h 723"/>
                  <a:gd name="T52" fmla="*/ 512 w 597"/>
                  <a:gd name="T53" fmla="*/ 370 h 723"/>
                  <a:gd name="T54" fmla="*/ 525 w 597"/>
                  <a:gd name="T55" fmla="*/ 359 h 723"/>
                  <a:gd name="T56" fmla="*/ 532 w 597"/>
                  <a:gd name="T57" fmla="*/ 331 h 723"/>
                  <a:gd name="T58" fmla="*/ 534 w 597"/>
                  <a:gd name="T59" fmla="*/ 297 h 723"/>
                  <a:gd name="T60" fmla="*/ 521 w 597"/>
                  <a:gd name="T61" fmla="*/ 282 h 723"/>
                  <a:gd name="T62" fmla="*/ 507 w 597"/>
                  <a:gd name="T63" fmla="*/ 286 h 723"/>
                  <a:gd name="T64" fmla="*/ 475 w 597"/>
                  <a:gd name="T65" fmla="*/ 265 h 723"/>
                  <a:gd name="T66" fmla="*/ 474 w 597"/>
                  <a:gd name="T67" fmla="*/ 226 h 723"/>
                  <a:gd name="T68" fmla="*/ 507 w 597"/>
                  <a:gd name="T69" fmla="*/ 194 h 723"/>
                  <a:gd name="T70" fmla="*/ 485 w 597"/>
                  <a:gd name="T71" fmla="*/ 153 h 723"/>
                  <a:gd name="T72" fmla="*/ 506 w 597"/>
                  <a:gd name="T73" fmla="*/ 118 h 723"/>
                  <a:gd name="T74" fmla="*/ 481 w 597"/>
                  <a:gd name="T75" fmla="*/ 91 h 723"/>
                  <a:gd name="T76" fmla="*/ 461 w 597"/>
                  <a:gd name="T77" fmla="*/ 109 h 723"/>
                  <a:gd name="T78" fmla="*/ 464 w 597"/>
                  <a:gd name="T79" fmla="*/ 147 h 723"/>
                  <a:gd name="T80" fmla="*/ 411 w 597"/>
                  <a:gd name="T81" fmla="*/ 128 h 723"/>
                  <a:gd name="T82" fmla="*/ 427 w 597"/>
                  <a:gd name="T83" fmla="*/ 38 h 723"/>
                  <a:gd name="T84" fmla="*/ 389 w 597"/>
                  <a:gd name="T85" fmla="*/ 92 h 723"/>
                  <a:gd name="T86" fmla="*/ 360 w 597"/>
                  <a:gd name="T87" fmla="*/ 202 h 723"/>
                  <a:gd name="T88" fmla="*/ 365 w 597"/>
                  <a:gd name="T89" fmla="*/ 271 h 723"/>
                  <a:gd name="T90" fmla="*/ 431 w 597"/>
                  <a:gd name="T91" fmla="*/ 305 h 723"/>
                  <a:gd name="T92" fmla="*/ 425 w 597"/>
                  <a:gd name="T93" fmla="*/ 367 h 723"/>
                  <a:gd name="T94" fmla="*/ 410 w 597"/>
                  <a:gd name="T95" fmla="*/ 334 h 723"/>
                  <a:gd name="T96" fmla="*/ 366 w 597"/>
                  <a:gd name="T97" fmla="*/ 286 h 723"/>
                  <a:gd name="T98" fmla="*/ 300 w 597"/>
                  <a:gd name="T99" fmla="*/ 401 h 723"/>
                  <a:gd name="T100" fmla="*/ 245 w 597"/>
                  <a:gd name="T101" fmla="*/ 415 h 723"/>
                  <a:gd name="T102" fmla="*/ 224 w 597"/>
                  <a:gd name="T103" fmla="*/ 386 h 723"/>
                  <a:gd name="T104" fmla="*/ 307 w 597"/>
                  <a:gd name="T105" fmla="*/ 344 h 723"/>
                  <a:gd name="T106" fmla="*/ 321 w 597"/>
                  <a:gd name="T107" fmla="*/ 246 h 723"/>
                  <a:gd name="T108" fmla="*/ 348 w 597"/>
                  <a:gd name="T109" fmla="*/ 101 h 723"/>
                  <a:gd name="T110" fmla="*/ 350 w 597"/>
                  <a:gd name="T111" fmla="*/ 14 h 723"/>
                  <a:gd name="T112" fmla="*/ 268 w 597"/>
                  <a:gd name="T113" fmla="*/ 80 h 723"/>
                  <a:gd name="T114" fmla="*/ 227 w 597"/>
                  <a:gd name="T115" fmla="*/ 158 h 723"/>
                  <a:gd name="T116" fmla="*/ 230 w 597"/>
                  <a:gd name="T117" fmla="*/ 239 h 723"/>
                  <a:gd name="T118" fmla="*/ 202 w 597"/>
                  <a:gd name="T119" fmla="*/ 257 h 723"/>
                  <a:gd name="T120" fmla="*/ 143 w 597"/>
                  <a:gd name="T121" fmla="*/ 213 h 723"/>
                  <a:gd name="T122" fmla="*/ 155 w 597"/>
                  <a:gd name="T123" fmla="*/ 25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7" h="723">
                    <a:moveTo>
                      <a:pt x="154" y="252"/>
                    </a:moveTo>
                    <a:cubicBezTo>
                      <a:pt x="152" y="252"/>
                      <a:pt x="150" y="252"/>
                      <a:pt x="148" y="251"/>
                    </a:cubicBezTo>
                    <a:cubicBezTo>
                      <a:pt x="148" y="253"/>
                      <a:pt x="147" y="255"/>
                      <a:pt x="145" y="257"/>
                    </a:cubicBezTo>
                    <a:cubicBezTo>
                      <a:pt x="144" y="259"/>
                      <a:pt x="142" y="261"/>
                      <a:pt x="141" y="263"/>
                    </a:cubicBezTo>
                    <a:cubicBezTo>
                      <a:pt x="141" y="264"/>
                      <a:pt x="140" y="264"/>
                      <a:pt x="139" y="265"/>
                    </a:cubicBezTo>
                    <a:cubicBezTo>
                      <a:pt x="137" y="268"/>
                      <a:pt x="137" y="269"/>
                      <a:pt x="138" y="270"/>
                    </a:cubicBezTo>
                    <a:cubicBezTo>
                      <a:pt x="140" y="271"/>
                      <a:pt x="142" y="272"/>
                      <a:pt x="145" y="273"/>
                    </a:cubicBezTo>
                    <a:cubicBezTo>
                      <a:pt x="150" y="276"/>
                      <a:pt x="153" y="277"/>
                      <a:pt x="153" y="280"/>
                    </a:cubicBezTo>
                    <a:cubicBezTo>
                      <a:pt x="153" y="283"/>
                      <a:pt x="153" y="288"/>
                      <a:pt x="149" y="290"/>
                    </a:cubicBezTo>
                    <a:cubicBezTo>
                      <a:pt x="148" y="291"/>
                      <a:pt x="147" y="291"/>
                      <a:pt x="146" y="291"/>
                    </a:cubicBezTo>
                    <a:cubicBezTo>
                      <a:pt x="145" y="292"/>
                      <a:pt x="142" y="293"/>
                      <a:pt x="142" y="293"/>
                    </a:cubicBezTo>
                    <a:cubicBezTo>
                      <a:pt x="143" y="295"/>
                      <a:pt x="144" y="296"/>
                      <a:pt x="145" y="297"/>
                    </a:cubicBezTo>
                    <a:cubicBezTo>
                      <a:pt x="148" y="300"/>
                      <a:pt x="152" y="304"/>
                      <a:pt x="148" y="307"/>
                    </a:cubicBezTo>
                    <a:cubicBezTo>
                      <a:pt x="145" y="310"/>
                      <a:pt x="139" y="313"/>
                      <a:pt x="134" y="316"/>
                    </a:cubicBezTo>
                    <a:cubicBezTo>
                      <a:pt x="132" y="317"/>
                      <a:pt x="129" y="318"/>
                      <a:pt x="129" y="319"/>
                    </a:cubicBezTo>
                    <a:cubicBezTo>
                      <a:pt x="128" y="319"/>
                      <a:pt x="128" y="320"/>
                      <a:pt x="127" y="320"/>
                    </a:cubicBezTo>
                    <a:cubicBezTo>
                      <a:pt x="125" y="323"/>
                      <a:pt x="121" y="327"/>
                      <a:pt x="116" y="327"/>
                    </a:cubicBezTo>
                    <a:cubicBezTo>
                      <a:pt x="115" y="328"/>
                      <a:pt x="113" y="328"/>
                      <a:pt x="112" y="328"/>
                    </a:cubicBezTo>
                    <a:cubicBezTo>
                      <a:pt x="110" y="328"/>
                      <a:pt x="108" y="328"/>
                      <a:pt x="107" y="328"/>
                    </a:cubicBezTo>
                    <a:cubicBezTo>
                      <a:pt x="107" y="329"/>
                      <a:pt x="107" y="329"/>
                      <a:pt x="107" y="329"/>
                    </a:cubicBezTo>
                    <a:cubicBezTo>
                      <a:pt x="106" y="333"/>
                      <a:pt x="104" y="343"/>
                      <a:pt x="98" y="343"/>
                    </a:cubicBezTo>
                    <a:cubicBezTo>
                      <a:pt x="93" y="343"/>
                      <a:pt x="72" y="345"/>
                      <a:pt x="68" y="345"/>
                    </a:cubicBezTo>
                    <a:cubicBezTo>
                      <a:pt x="64" y="346"/>
                      <a:pt x="54" y="350"/>
                      <a:pt x="53" y="351"/>
                    </a:cubicBezTo>
                    <a:cubicBezTo>
                      <a:pt x="52" y="351"/>
                      <a:pt x="51" y="351"/>
                      <a:pt x="50" y="352"/>
                    </a:cubicBezTo>
                    <a:cubicBezTo>
                      <a:pt x="38" y="359"/>
                      <a:pt x="35" y="362"/>
                      <a:pt x="34" y="363"/>
                    </a:cubicBezTo>
                    <a:cubicBezTo>
                      <a:pt x="34" y="363"/>
                      <a:pt x="34" y="364"/>
                      <a:pt x="34" y="365"/>
                    </a:cubicBezTo>
                    <a:cubicBezTo>
                      <a:pt x="35" y="368"/>
                      <a:pt x="35" y="372"/>
                      <a:pt x="34" y="374"/>
                    </a:cubicBezTo>
                    <a:cubicBezTo>
                      <a:pt x="33" y="375"/>
                      <a:pt x="32" y="375"/>
                      <a:pt x="31" y="375"/>
                    </a:cubicBezTo>
                    <a:cubicBezTo>
                      <a:pt x="29" y="376"/>
                      <a:pt x="24" y="376"/>
                      <a:pt x="19" y="376"/>
                    </a:cubicBezTo>
                    <a:cubicBezTo>
                      <a:pt x="18" y="376"/>
                      <a:pt x="16" y="376"/>
                      <a:pt x="15" y="376"/>
                    </a:cubicBezTo>
                    <a:cubicBezTo>
                      <a:pt x="13" y="382"/>
                      <a:pt x="12" y="389"/>
                      <a:pt x="12" y="391"/>
                    </a:cubicBezTo>
                    <a:cubicBezTo>
                      <a:pt x="13" y="395"/>
                      <a:pt x="16" y="406"/>
                      <a:pt x="16" y="409"/>
                    </a:cubicBezTo>
                    <a:cubicBezTo>
                      <a:pt x="16" y="413"/>
                      <a:pt x="14" y="422"/>
                      <a:pt x="14" y="424"/>
                    </a:cubicBezTo>
                    <a:cubicBezTo>
                      <a:pt x="13" y="427"/>
                      <a:pt x="11" y="433"/>
                      <a:pt x="10" y="435"/>
                    </a:cubicBezTo>
                    <a:cubicBezTo>
                      <a:pt x="9" y="436"/>
                      <a:pt x="9" y="437"/>
                      <a:pt x="7" y="438"/>
                    </a:cubicBezTo>
                    <a:cubicBezTo>
                      <a:pt x="4" y="441"/>
                      <a:pt x="0" y="445"/>
                      <a:pt x="1" y="448"/>
                    </a:cubicBezTo>
                    <a:cubicBezTo>
                      <a:pt x="3" y="453"/>
                      <a:pt x="25" y="476"/>
                      <a:pt x="29" y="478"/>
                    </a:cubicBezTo>
                    <a:cubicBezTo>
                      <a:pt x="30" y="478"/>
                      <a:pt x="31" y="477"/>
                      <a:pt x="32" y="477"/>
                    </a:cubicBezTo>
                    <a:cubicBezTo>
                      <a:pt x="38" y="475"/>
                      <a:pt x="44" y="474"/>
                      <a:pt x="47" y="475"/>
                    </a:cubicBezTo>
                    <a:cubicBezTo>
                      <a:pt x="48" y="475"/>
                      <a:pt x="50" y="475"/>
                      <a:pt x="52" y="476"/>
                    </a:cubicBezTo>
                    <a:cubicBezTo>
                      <a:pt x="55" y="477"/>
                      <a:pt x="60" y="479"/>
                      <a:pt x="62" y="479"/>
                    </a:cubicBezTo>
                    <a:cubicBezTo>
                      <a:pt x="62" y="479"/>
                      <a:pt x="66" y="478"/>
                      <a:pt x="68" y="478"/>
                    </a:cubicBezTo>
                    <a:cubicBezTo>
                      <a:pt x="76" y="476"/>
                      <a:pt x="79" y="475"/>
                      <a:pt x="81" y="476"/>
                    </a:cubicBezTo>
                    <a:cubicBezTo>
                      <a:pt x="84" y="477"/>
                      <a:pt x="97" y="484"/>
                      <a:pt x="101" y="487"/>
                    </a:cubicBezTo>
                    <a:cubicBezTo>
                      <a:pt x="103" y="489"/>
                      <a:pt x="108" y="493"/>
                      <a:pt x="108" y="498"/>
                    </a:cubicBezTo>
                    <a:cubicBezTo>
                      <a:pt x="109" y="499"/>
                      <a:pt x="108" y="501"/>
                      <a:pt x="107" y="502"/>
                    </a:cubicBezTo>
                    <a:cubicBezTo>
                      <a:pt x="106" y="502"/>
                      <a:pt x="106" y="503"/>
                      <a:pt x="105" y="504"/>
                    </a:cubicBezTo>
                    <a:cubicBezTo>
                      <a:pt x="103" y="506"/>
                      <a:pt x="99" y="509"/>
                      <a:pt x="100" y="511"/>
                    </a:cubicBezTo>
                    <a:cubicBezTo>
                      <a:pt x="101" y="514"/>
                      <a:pt x="109" y="520"/>
                      <a:pt x="111" y="521"/>
                    </a:cubicBezTo>
                    <a:cubicBezTo>
                      <a:pt x="113" y="522"/>
                      <a:pt x="124" y="524"/>
                      <a:pt x="126" y="523"/>
                    </a:cubicBezTo>
                    <a:cubicBezTo>
                      <a:pt x="127" y="522"/>
                      <a:pt x="128" y="522"/>
                      <a:pt x="129" y="521"/>
                    </a:cubicBezTo>
                    <a:cubicBezTo>
                      <a:pt x="132" y="518"/>
                      <a:pt x="138" y="514"/>
                      <a:pt x="141" y="518"/>
                    </a:cubicBezTo>
                    <a:cubicBezTo>
                      <a:pt x="142" y="519"/>
                      <a:pt x="142" y="520"/>
                      <a:pt x="143" y="521"/>
                    </a:cubicBezTo>
                    <a:cubicBezTo>
                      <a:pt x="145" y="523"/>
                      <a:pt x="146" y="525"/>
                      <a:pt x="147" y="524"/>
                    </a:cubicBezTo>
                    <a:cubicBezTo>
                      <a:pt x="148" y="524"/>
                      <a:pt x="149" y="523"/>
                      <a:pt x="149" y="522"/>
                    </a:cubicBezTo>
                    <a:cubicBezTo>
                      <a:pt x="152" y="520"/>
                      <a:pt x="154" y="517"/>
                      <a:pt x="158" y="517"/>
                    </a:cubicBezTo>
                    <a:cubicBezTo>
                      <a:pt x="159" y="517"/>
                      <a:pt x="160" y="517"/>
                      <a:pt x="162" y="517"/>
                    </a:cubicBezTo>
                    <a:cubicBezTo>
                      <a:pt x="168" y="516"/>
                      <a:pt x="174" y="515"/>
                      <a:pt x="176" y="518"/>
                    </a:cubicBezTo>
                    <a:cubicBezTo>
                      <a:pt x="177" y="519"/>
                      <a:pt x="179" y="522"/>
                      <a:pt x="182" y="524"/>
                    </a:cubicBezTo>
                    <a:cubicBezTo>
                      <a:pt x="188" y="530"/>
                      <a:pt x="192" y="535"/>
                      <a:pt x="193" y="537"/>
                    </a:cubicBezTo>
                    <a:cubicBezTo>
                      <a:pt x="194" y="541"/>
                      <a:pt x="196" y="553"/>
                      <a:pt x="196" y="557"/>
                    </a:cubicBezTo>
                    <a:cubicBezTo>
                      <a:pt x="196" y="561"/>
                      <a:pt x="197" y="564"/>
                      <a:pt x="198" y="567"/>
                    </a:cubicBezTo>
                    <a:cubicBezTo>
                      <a:pt x="198" y="568"/>
                      <a:pt x="201" y="570"/>
                      <a:pt x="203" y="572"/>
                    </a:cubicBezTo>
                    <a:cubicBezTo>
                      <a:pt x="208" y="578"/>
                      <a:pt x="211" y="582"/>
                      <a:pt x="211" y="584"/>
                    </a:cubicBezTo>
                    <a:cubicBezTo>
                      <a:pt x="211" y="585"/>
                      <a:pt x="210" y="587"/>
                      <a:pt x="210" y="590"/>
                    </a:cubicBezTo>
                    <a:cubicBezTo>
                      <a:pt x="209" y="592"/>
                      <a:pt x="208" y="595"/>
                      <a:pt x="208" y="596"/>
                    </a:cubicBezTo>
                    <a:cubicBezTo>
                      <a:pt x="209" y="597"/>
                      <a:pt x="209" y="598"/>
                      <a:pt x="209" y="600"/>
                    </a:cubicBezTo>
                    <a:cubicBezTo>
                      <a:pt x="210" y="602"/>
                      <a:pt x="211" y="608"/>
                      <a:pt x="212" y="609"/>
                    </a:cubicBezTo>
                    <a:cubicBezTo>
                      <a:pt x="214" y="609"/>
                      <a:pt x="219" y="608"/>
                      <a:pt x="224" y="608"/>
                    </a:cubicBezTo>
                    <a:cubicBezTo>
                      <a:pt x="231" y="607"/>
                      <a:pt x="239" y="606"/>
                      <a:pt x="241" y="606"/>
                    </a:cubicBezTo>
                    <a:cubicBezTo>
                      <a:pt x="245" y="606"/>
                      <a:pt x="250" y="606"/>
                      <a:pt x="252" y="610"/>
                    </a:cubicBezTo>
                    <a:cubicBezTo>
                      <a:pt x="252" y="610"/>
                      <a:pt x="253" y="611"/>
                      <a:pt x="253" y="612"/>
                    </a:cubicBezTo>
                    <a:cubicBezTo>
                      <a:pt x="258" y="621"/>
                      <a:pt x="260" y="623"/>
                      <a:pt x="261" y="623"/>
                    </a:cubicBezTo>
                    <a:cubicBezTo>
                      <a:pt x="262" y="623"/>
                      <a:pt x="263" y="623"/>
                      <a:pt x="265" y="623"/>
                    </a:cubicBezTo>
                    <a:cubicBezTo>
                      <a:pt x="267" y="623"/>
                      <a:pt x="270" y="623"/>
                      <a:pt x="272" y="625"/>
                    </a:cubicBezTo>
                    <a:cubicBezTo>
                      <a:pt x="273" y="626"/>
                      <a:pt x="274" y="627"/>
                      <a:pt x="275" y="628"/>
                    </a:cubicBezTo>
                    <a:cubicBezTo>
                      <a:pt x="277" y="631"/>
                      <a:pt x="283" y="638"/>
                      <a:pt x="286" y="637"/>
                    </a:cubicBezTo>
                    <a:cubicBezTo>
                      <a:pt x="287" y="637"/>
                      <a:pt x="288" y="637"/>
                      <a:pt x="289" y="637"/>
                    </a:cubicBezTo>
                    <a:cubicBezTo>
                      <a:pt x="295" y="635"/>
                      <a:pt x="300" y="634"/>
                      <a:pt x="303" y="636"/>
                    </a:cubicBezTo>
                    <a:cubicBezTo>
                      <a:pt x="304" y="636"/>
                      <a:pt x="306" y="637"/>
                      <a:pt x="308" y="637"/>
                    </a:cubicBezTo>
                    <a:cubicBezTo>
                      <a:pt x="312" y="638"/>
                      <a:pt x="317" y="640"/>
                      <a:pt x="319" y="642"/>
                    </a:cubicBezTo>
                    <a:cubicBezTo>
                      <a:pt x="320" y="643"/>
                      <a:pt x="321" y="645"/>
                      <a:pt x="322" y="646"/>
                    </a:cubicBezTo>
                    <a:cubicBezTo>
                      <a:pt x="322" y="647"/>
                      <a:pt x="324" y="650"/>
                      <a:pt x="325" y="650"/>
                    </a:cubicBezTo>
                    <a:cubicBezTo>
                      <a:pt x="325" y="650"/>
                      <a:pt x="325" y="649"/>
                      <a:pt x="326" y="649"/>
                    </a:cubicBezTo>
                    <a:cubicBezTo>
                      <a:pt x="327" y="647"/>
                      <a:pt x="328" y="645"/>
                      <a:pt x="332" y="645"/>
                    </a:cubicBezTo>
                    <a:cubicBezTo>
                      <a:pt x="335" y="646"/>
                      <a:pt x="352" y="650"/>
                      <a:pt x="352" y="655"/>
                    </a:cubicBezTo>
                    <a:cubicBezTo>
                      <a:pt x="352" y="657"/>
                      <a:pt x="351" y="658"/>
                      <a:pt x="350" y="660"/>
                    </a:cubicBezTo>
                    <a:cubicBezTo>
                      <a:pt x="349" y="663"/>
                      <a:pt x="349" y="665"/>
                      <a:pt x="350" y="666"/>
                    </a:cubicBezTo>
                    <a:cubicBezTo>
                      <a:pt x="352" y="667"/>
                      <a:pt x="353" y="668"/>
                      <a:pt x="355" y="669"/>
                    </a:cubicBezTo>
                    <a:cubicBezTo>
                      <a:pt x="359" y="671"/>
                      <a:pt x="363" y="673"/>
                      <a:pt x="365" y="676"/>
                    </a:cubicBezTo>
                    <a:cubicBezTo>
                      <a:pt x="369" y="681"/>
                      <a:pt x="373" y="685"/>
                      <a:pt x="376" y="685"/>
                    </a:cubicBezTo>
                    <a:cubicBezTo>
                      <a:pt x="380" y="686"/>
                      <a:pt x="416" y="686"/>
                      <a:pt x="419" y="686"/>
                    </a:cubicBezTo>
                    <a:cubicBezTo>
                      <a:pt x="421" y="685"/>
                      <a:pt x="422" y="684"/>
                      <a:pt x="423" y="681"/>
                    </a:cubicBezTo>
                    <a:cubicBezTo>
                      <a:pt x="425" y="679"/>
                      <a:pt x="427" y="675"/>
                      <a:pt x="430" y="674"/>
                    </a:cubicBezTo>
                    <a:cubicBezTo>
                      <a:pt x="430" y="673"/>
                      <a:pt x="432" y="672"/>
                      <a:pt x="433" y="671"/>
                    </a:cubicBezTo>
                    <a:cubicBezTo>
                      <a:pt x="446" y="662"/>
                      <a:pt x="453" y="657"/>
                      <a:pt x="457" y="658"/>
                    </a:cubicBezTo>
                    <a:cubicBezTo>
                      <a:pt x="458" y="658"/>
                      <a:pt x="458" y="659"/>
                      <a:pt x="459" y="660"/>
                    </a:cubicBezTo>
                    <a:cubicBezTo>
                      <a:pt x="461" y="664"/>
                      <a:pt x="463" y="670"/>
                      <a:pt x="465" y="674"/>
                    </a:cubicBezTo>
                    <a:cubicBezTo>
                      <a:pt x="466" y="678"/>
                      <a:pt x="473" y="688"/>
                      <a:pt x="475" y="691"/>
                    </a:cubicBezTo>
                    <a:cubicBezTo>
                      <a:pt x="476" y="690"/>
                      <a:pt x="476" y="689"/>
                      <a:pt x="476" y="689"/>
                    </a:cubicBezTo>
                    <a:cubicBezTo>
                      <a:pt x="478" y="686"/>
                      <a:pt x="480" y="683"/>
                      <a:pt x="483" y="684"/>
                    </a:cubicBezTo>
                    <a:cubicBezTo>
                      <a:pt x="484" y="684"/>
                      <a:pt x="486" y="685"/>
                      <a:pt x="488" y="685"/>
                    </a:cubicBezTo>
                    <a:cubicBezTo>
                      <a:pt x="499" y="689"/>
                      <a:pt x="505" y="690"/>
                      <a:pt x="506" y="693"/>
                    </a:cubicBezTo>
                    <a:cubicBezTo>
                      <a:pt x="507" y="694"/>
                      <a:pt x="507" y="694"/>
                      <a:pt x="507" y="694"/>
                    </a:cubicBezTo>
                    <a:cubicBezTo>
                      <a:pt x="512" y="705"/>
                      <a:pt x="514" y="708"/>
                      <a:pt x="515" y="708"/>
                    </a:cubicBezTo>
                    <a:cubicBezTo>
                      <a:pt x="516" y="708"/>
                      <a:pt x="518" y="707"/>
                      <a:pt x="520" y="707"/>
                    </a:cubicBezTo>
                    <a:cubicBezTo>
                      <a:pt x="523" y="706"/>
                      <a:pt x="524" y="705"/>
                      <a:pt x="526" y="705"/>
                    </a:cubicBezTo>
                    <a:cubicBezTo>
                      <a:pt x="526" y="705"/>
                      <a:pt x="526" y="705"/>
                      <a:pt x="527" y="705"/>
                    </a:cubicBezTo>
                    <a:cubicBezTo>
                      <a:pt x="530" y="704"/>
                      <a:pt x="536" y="704"/>
                      <a:pt x="538" y="708"/>
                    </a:cubicBezTo>
                    <a:cubicBezTo>
                      <a:pt x="539" y="709"/>
                      <a:pt x="546" y="717"/>
                      <a:pt x="551" y="723"/>
                    </a:cubicBezTo>
                    <a:cubicBezTo>
                      <a:pt x="557" y="715"/>
                      <a:pt x="571" y="702"/>
                      <a:pt x="571" y="702"/>
                    </a:cubicBezTo>
                    <a:cubicBezTo>
                      <a:pt x="571" y="702"/>
                      <a:pt x="572" y="700"/>
                      <a:pt x="572" y="688"/>
                    </a:cubicBezTo>
                    <a:cubicBezTo>
                      <a:pt x="572" y="685"/>
                      <a:pt x="575" y="682"/>
                      <a:pt x="579" y="679"/>
                    </a:cubicBezTo>
                    <a:cubicBezTo>
                      <a:pt x="580" y="678"/>
                      <a:pt x="580" y="678"/>
                      <a:pt x="581" y="678"/>
                    </a:cubicBezTo>
                    <a:cubicBezTo>
                      <a:pt x="581" y="676"/>
                      <a:pt x="581" y="666"/>
                      <a:pt x="581" y="662"/>
                    </a:cubicBezTo>
                    <a:cubicBezTo>
                      <a:pt x="581" y="661"/>
                      <a:pt x="581" y="660"/>
                      <a:pt x="581" y="659"/>
                    </a:cubicBezTo>
                    <a:cubicBezTo>
                      <a:pt x="581" y="658"/>
                      <a:pt x="578" y="654"/>
                      <a:pt x="576" y="652"/>
                    </a:cubicBezTo>
                    <a:cubicBezTo>
                      <a:pt x="575" y="650"/>
                      <a:pt x="574" y="649"/>
                      <a:pt x="573" y="647"/>
                    </a:cubicBezTo>
                    <a:cubicBezTo>
                      <a:pt x="570" y="642"/>
                      <a:pt x="580" y="626"/>
                      <a:pt x="580" y="625"/>
                    </a:cubicBezTo>
                    <a:cubicBezTo>
                      <a:pt x="581" y="624"/>
                      <a:pt x="584" y="621"/>
                      <a:pt x="589" y="616"/>
                    </a:cubicBezTo>
                    <a:cubicBezTo>
                      <a:pt x="592" y="613"/>
                      <a:pt x="596" y="609"/>
                      <a:pt x="596" y="608"/>
                    </a:cubicBezTo>
                    <a:cubicBezTo>
                      <a:pt x="597" y="607"/>
                      <a:pt x="595" y="601"/>
                      <a:pt x="594" y="599"/>
                    </a:cubicBezTo>
                    <a:cubicBezTo>
                      <a:pt x="594" y="598"/>
                      <a:pt x="593" y="597"/>
                      <a:pt x="593" y="597"/>
                    </a:cubicBezTo>
                    <a:cubicBezTo>
                      <a:pt x="592" y="593"/>
                      <a:pt x="593" y="590"/>
                      <a:pt x="594" y="587"/>
                    </a:cubicBezTo>
                    <a:cubicBezTo>
                      <a:pt x="595" y="585"/>
                      <a:pt x="594" y="575"/>
                      <a:pt x="593" y="570"/>
                    </a:cubicBezTo>
                    <a:cubicBezTo>
                      <a:pt x="592" y="571"/>
                      <a:pt x="591" y="572"/>
                      <a:pt x="591" y="572"/>
                    </a:cubicBezTo>
                    <a:cubicBezTo>
                      <a:pt x="589" y="573"/>
                      <a:pt x="588" y="575"/>
                      <a:pt x="586" y="575"/>
                    </a:cubicBezTo>
                    <a:cubicBezTo>
                      <a:pt x="583" y="576"/>
                      <a:pt x="580" y="572"/>
                      <a:pt x="577" y="567"/>
                    </a:cubicBezTo>
                    <a:cubicBezTo>
                      <a:pt x="576" y="567"/>
                      <a:pt x="576" y="567"/>
                      <a:pt x="576" y="567"/>
                    </a:cubicBezTo>
                    <a:cubicBezTo>
                      <a:pt x="576" y="566"/>
                      <a:pt x="570" y="565"/>
                      <a:pt x="567" y="564"/>
                    </a:cubicBezTo>
                    <a:cubicBezTo>
                      <a:pt x="564" y="564"/>
                      <a:pt x="563" y="563"/>
                      <a:pt x="562" y="563"/>
                    </a:cubicBezTo>
                    <a:cubicBezTo>
                      <a:pt x="558" y="561"/>
                      <a:pt x="558" y="549"/>
                      <a:pt x="558" y="547"/>
                    </a:cubicBezTo>
                    <a:cubicBezTo>
                      <a:pt x="558" y="543"/>
                      <a:pt x="562" y="541"/>
                      <a:pt x="564" y="539"/>
                    </a:cubicBezTo>
                    <a:cubicBezTo>
                      <a:pt x="565" y="538"/>
                      <a:pt x="564" y="528"/>
                      <a:pt x="563" y="523"/>
                    </a:cubicBezTo>
                    <a:cubicBezTo>
                      <a:pt x="562" y="521"/>
                      <a:pt x="557" y="516"/>
                      <a:pt x="555" y="512"/>
                    </a:cubicBezTo>
                    <a:cubicBezTo>
                      <a:pt x="553" y="510"/>
                      <a:pt x="551" y="508"/>
                      <a:pt x="550" y="507"/>
                    </a:cubicBezTo>
                    <a:cubicBezTo>
                      <a:pt x="548" y="504"/>
                      <a:pt x="542" y="504"/>
                      <a:pt x="541" y="504"/>
                    </a:cubicBezTo>
                    <a:cubicBezTo>
                      <a:pt x="537" y="504"/>
                      <a:pt x="536" y="500"/>
                      <a:pt x="534" y="495"/>
                    </a:cubicBezTo>
                    <a:cubicBezTo>
                      <a:pt x="534" y="494"/>
                      <a:pt x="534" y="493"/>
                      <a:pt x="533" y="492"/>
                    </a:cubicBezTo>
                    <a:cubicBezTo>
                      <a:pt x="532" y="488"/>
                      <a:pt x="533" y="485"/>
                      <a:pt x="537" y="483"/>
                    </a:cubicBezTo>
                    <a:cubicBezTo>
                      <a:pt x="537" y="481"/>
                      <a:pt x="537" y="475"/>
                      <a:pt x="537" y="472"/>
                    </a:cubicBezTo>
                    <a:cubicBezTo>
                      <a:pt x="537" y="471"/>
                      <a:pt x="537" y="470"/>
                      <a:pt x="537" y="469"/>
                    </a:cubicBezTo>
                    <a:cubicBezTo>
                      <a:pt x="537" y="468"/>
                      <a:pt x="536" y="467"/>
                      <a:pt x="535" y="466"/>
                    </a:cubicBezTo>
                    <a:cubicBezTo>
                      <a:pt x="534" y="465"/>
                      <a:pt x="534" y="465"/>
                      <a:pt x="534" y="465"/>
                    </a:cubicBezTo>
                    <a:cubicBezTo>
                      <a:pt x="532" y="462"/>
                      <a:pt x="533" y="459"/>
                      <a:pt x="533" y="456"/>
                    </a:cubicBezTo>
                    <a:cubicBezTo>
                      <a:pt x="533" y="456"/>
                      <a:pt x="534" y="455"/>
                      <a:pt x="534" y="455"/>
                    </a:cubicBezTo>
                    <a:cubicBezTo>
                      <a:pt x="534" y="453"/>
                      <a:pt x="535" y="452"/>
                      <a:pt x="539" y="448"/>
                    </a:cubicBezTo>
                    <a:cubicBezTo>
                      <a:pt x="540" y="448"/>
                      <a:pt x="541" y="447"/>
                      <a:pt x="541" y="446"/>
                    </a:cubicBezTo>
                    <a:cubicBezTo>
                      <a:pt x="541" y="444"/>
                      <a:pt x="539" y="438"/>
                      <a:pt x="537" y="436"/>
                    </a:cubicBezTo>
                    <a:cubicBezTo>
                      <a:pt x="537" y="435"/>
                      <a:pt x="533" y="433"/>
                      <a:pt x="531" y="432"/>
                    </a:cubicBezTo>
                    <a:cubicBezTo>
                      <a:pt x="527" y="430"/>
                      <a:pt x="524" y="428"/>
                      <a:pt x="522" y="426"/>
                    </a:cubicBezTo>
                    <a:cubicBezTo>
                      <a:pt x="519" y="423"/>
                      <a:pt x="520" y="420"/>
                      <a:pt x="521" y="418"/>
                    </a:cubicBezTo>
                    <a:cubicBezTo>
                      <a:pt x="521" y="417"/>
                      <a:pt x="521" y="417"/>
                      <a:pt x="521" y="416"/>
                    </a:cubicBezTo>
                    <a:cubicBezTo>
                      <a:pt x="521" y="415"/>
                      <a:pt x="521" y="415"/>
                      <a:pt x="519" y="414"/>
                    </a:cubicBezTo>
                    <a:cubicBezTo>
                      <a:pt x="518" y="413"/>
                      <a:pt x="517" y="412"/>
                      <a:pt x="516" y="411"/>
                    </a:cubicBezTo>
                    <a:cubicBezTo>
                      <a:pt x="515" y="411"/>
                      <a:pt x="515" y="409"/>
                      <a:pt x="515" y="407"/>
                    </a:cubicBezTo>
                    <a:cubicBezTo>
                      <a:pt x="515" y="404"/>
                      <a:pt x="518" y="399"/>
                      <a:pt x="520" y="397"/>
                    </a:cubicBezTo>
                    <a:cubicBezTo>
                      <a:pt x="521" y="397"/>
                      <a:pt x="519" y="392"/>
                      <a:pt x="519" y="391"/>
                    </a:cubicBezTo>
                    <a:cubicBezTo>
                      <a:pt x="518" y="389"/>
                      <a:pt x="518" y="388"/>
                      <a:pt x="518" y="387"/>
                    </a:cubicBezTo>
                    <a:cubicBezTo>
                      <a:pt x="517" y="384"/>
                      <a:pt x="516" y="382"/>
                      <a:pt x="514" y="380"/>
                    </a:cubicBezTo>
                    <a:cubicBezTo>
                      <a:pt x="513" y="379"/>
                      <a:pt x="513" y="379"/>
                      <a:pt x="512" y="378"/>
                    </a:cubicBezTo>
                    <a:cubicBezTo>
                      <a:pt x="510" y="375"/>
                      <a:pt x="511" y="372"/>
                      <a:pt x="512" y="370"/>
                    </a:cubicBezTo>
                    <a:cubicBezTo>
                      <a:pt x="513" y="369"/>
                      <a:pt x="513" y="369"/>
                      <a:pt x="513" y="368"/>
                    </a:cubicBezTo>
                    <a:cubicBezTo>
                      <a:pt x="513" y="367"/>
                      <a:pt x="514" y="366"/>
                      <a:pt x="514" y="366"/>
                    </a:cubicBezTo>
                    <a:cubicBezTo>
                      <a:pt x="516" y="365"/>
                      <a:pt x="518" y="365"/>
                      <a:pt x="520" y="366"/>
                    </a:cubicBezTo>
                    <a:cubicBezTo>
                      <a:pt x="522" y="366"/>
                      <a:pt x="523" y="366"/>
                      <a:pt x="524" y="366"/>
                    </a:cubicBezTo>
                    <a:cubicBezTo>
                      <a:pt x="525" y="366"/>
                      <a:pt x="525" y="363"/>
                      <a:pt x="525" y="362"/>
                    </a:cubicBezTo>
                    <a:cubicBezTo>
                      <a:pt x="525" y="361"/>
                      <a:pt x="525" y="360"/>
                      <a:pt x="525" y="359"/>
                    </a:cubicBezTo>
                    <a:cubicBezTo>
                      <a:pt x="525" y="356"/>
                      <a:pt x="527" y="355"/>
                      <a:pt x="529" y="354"/>
                    </a:cubicBezTo>
                    <a:cubicBezTo>
                      <a:pt x="530" y="354"/>
                      <a:pt x="531" y="353"/>
                      <a:pt x="531" y="352"/>
                    </a:cubicBezTo>
                    <a:cubicBezTo>
                      <a:pt x="532" y="351"/>
                      <a:pt x="534" y="347"/>
                      <a:pt x="535" y="340"/>
                    </a:cubicBezTo>
                    <a:cubicBezTo>
                      <a:pt x="535" y="340"/>
                      <a:pt x="535" y="340"/>
                      <a:pt x="535" y="340"/>
                    </a:cubicBezTo>
                    <a:cubicBezTo>
                      <a:pt x="535" y="339"/>
                      <a:pt x="534" y="336"/>
                      <a:pt x="533" y="334"/>
                    </a:cubicBezTo>
                    <a:cubicBezTo>
                      <a:pt x="533" y="333"/>
                      <a:pt x="532" y="332"/>
                      <a:pt x="532" y="331"/>
                    </a:cubicBezTo>
                    <a:cubicBezTo>
                      <a:pt x="532" y="330"/>
                      <a:pt x="531" y="329"/>
                      <a:pt x="532" y="327"/>
                    </a:cubicBezTo>
                    <a:cubicBezTo>
                      <a:pt x="534" y="325"/>
                      <a:pt x="536" y="325"/>
                      <a:pt x="538" y="325"/>
                    </a:cubicBezTo>
                    <a:cubicBezTo>
                      <a:pt x="538" y="325"/>
                      <a:pt x="538" y="322"/>
                      <a:pt x="539" y="321"/>
                    </a:cubicBezTo>
                    <a:cubicBezTo>
                      <a:pt x="539" y="320"/>
                      <a:pt x="539" y="318"/>
                      <a:pt x="540" y="318"/>
                    </a:cubicBezTo>
                    <a:cubicBezTo>
                      <a:pt x="540" y="316"/>
                      <a:pt x="537" y="308"/>
                      <a:pt x="535" y="306"/>
                    </a:cubicBezTo>
                    <a:cubicBezTo>
                      <a:pt x="533" y="304"/>
                      <a:pt x="534" y="301"/>
                      <a:pt x="534" y="297"/>
                    </a:cubicBezTo>
                    <a:cubicBezTo>
                      <a:pt x="534" y="296"/>
                      <a:pt x="534" y="295"/>
                      <a:pt x="534" y="294"/>
                    </a:cubicBezTo>
                    <a:cubicBezTo>
                      <a:pt x="534" y="293"/>
                      <a:pt x="530" y="292"/>
                      <a:pt x="528" y="292"/>
                    </a:cubicBezTo>
                    <a:cubicBezTo>
                      <a:pt x="527" y="291"/>
                      <a:pt x="525" y="291"/>
                      <a:pt x="524" y="290"/>
                    </a:cubicBezTo>
                    <a:cubicBezTo>
                      <a:pt x="520" y="289"/>
                      <a:pt x="521" y="285"/>
                      <a:pt x="522" y="282"/>
                    </a:cubicBezTo>
                    <a:cubicBezTo>
                      <a:pt x="522" y="281"/>
                      <a:pt x="522" y="281"/>
                      <a:pt x="522" y="280"/>
                    </a:cubicBezTo>
                    <a:cubicBezTo>
                      <a:pt x="521" y="281"/>
                      <a:pt x="521" y="281"/>
                      <a:pt x="521" y="282"/>
                    </a:cubicBezTo>
                    <a:cubicBezTo>
                      <a:pt x="520" y="282"/>
                      <a:pt x="519" y="283"/>
                      <a:pt x="519" y="284"/>
                    </a:cubicBezTo>
                    <a:cubicBezTo>
                      <a:pt x="518" y="285"/>
                      <a:pt x="517" y="285"/>
                      <a:pt x="515" y="285"/>
                    </a:cubicBezTo>
                    <a:cubicBezTo>
                      <a:pt x="514" y="285"/>
                      <a:pt x="512" y="284"/>
                      <a:pt x="511" y="283"/>
                    </a:cubicBezTo>
                    <a:cubicBezTo>
                      <a:pt x="511" y="283"/>
                      <a:pt x="511" y="283"/>
                      <a:pt x="510" y="283"/>
                    </a:cubicBezTo>
                    <a:cubicBezTo>
                      <a:pt x="509" y="284"/>
                      <a:pt x="508" y="285"/>
                      <a:pt x="507" y="286"/>
                    </a:cubicBezTo>
                    <a:cubicBezTo>
                      <a:pt x="507" y="286"/>
                      <a:pt x="507" y="286"/>
                      <a:pt x="507" y="286"/>
                    </a:cubicBezTo>
                    <a:cubicBezTo>
                      <a:pt x="505" y="287"/>
                      <a:pt x="503" y="288"/>
                      <a:pt x="500" y="286"/>
                    </a:cubicBezTo>
                    <a:cubicBezTo>
                      <a:pt x="497" y="284"/>
                      <a:pt x="495" y="277"/>
                      <a:pt x="495" y="274"/>
                    </a:cubicBezTo>
                    <a:cubicBezTo>
                      <a:pt x="494" y="274"/>
                      <a:pt x="493" y="273"/>
                      <a:pt x="487" y="273"/>
                    </a:cubicBezTo>
                    <a:cubicBezTo>
                      <a:pt x="487" y="273"/>
                      <a:pt x="487" y="273"/>
                      <a:pt x="487" y="273"/>
                    </a:cubicBezTo>
                    <a:cubicBezTo>
                      <a:pt x="483" y="273"/>
                      <a:pt x="477" y="267"/>
                      <a:pt x="476" y="266"/>
                    </a:cubicBezTo>
                    <a:cubicBezTo>
                      <a:pt x="476" y="266"/>
                      <a:pt x="476" y="265"/>
                      <a:pt x="475" y="265"/>
                    </a:cubicBezTo>
                    <a:cubicBezTo>
                      <a:pt x="474" y="263"/>
                      <a:pt x="472" y="260"/>
                      <a:pt x="471" y="257"/>
                    </a:cubicBezTo>
                    <a:cubicBezTo>
                      <a:pt x="471" y="256"/>
                      <a:pt x="469" y="254"/>
                      <a:pt x="468" y="253"/>
                    </a:cubicBezTo>
                    <a:cubicBezTo>
                      <a:pt x="468" y="252"/>
                      <a:pt x="467" y="252"/>
                      <a:pt x="466" y="251"/>
                    </a:cubicBezTo>
                    <a:cubicBezTo>
                      <a:pt x="465" y="249"/>
                      <a:pt x="465" y="245"/>
                      <a:pt x="465" y="238"/>
                    </a:cubicBezTo>
                    <a:cubicBezTo>
                      <a:pt x="465" y="237"/>
                      <a:pt x="466" y="236"/>
                      <a:pt x="466" y="235"/>
                    </a:cubicBezTo>
                    <a:cubicBezTo>
                      <a:pt x="466" y="232"/>
                      <a:pt x="469" y="230"/>
                      <a:pt x="474" y="226"/>
                    </a:cubicBezTo>
                    <a:cubicBezTo>
                      <a:pt x="476" y="225"/>
                      <a:pt x="478" y="223"/>
                      <a:pt x="479" y="223"/>
                    </a:cubicBezTo>
                    <a:cubicBezTo>
                      <a:pt x="484" y="218"/>
                      <a:pt x="493" y="208"/>
                      <a:pt x="494" y="206"/>
                    </a:cubicBezTo>
                    <a:cubicBezTo>
                      <a:pt x="495" y="203"/>
                      <a:pt x="499" y="204"/>
                      <a:pt x="503" y="204"/>
                    </a:cubicBezTo>
                    <a:cubicBezTo>
                      <a:pt x="505" y="204"/>
                      <a:pt x="506" y="204"/>
                      <a:pt x="507" y="205"/>
                    </a:cubicBezTo>
                    <a:cubicBezTo>
                      <a:pt x="507" y="203"/>
                      <a:pt x="507" y="199"/>
                      <a:pt x="507" y="197"/>
                    </a:cubicBezTo>
                    <a:cubicBezTo>
                      <a:pt x="507" y="196"/>
                      <a:pt x="507" y="195"/>
                      <a:pt x="507" y="194"/>
                    </a:cubicBezTo>
                    <a:cubicBezTo>
                      <a:pt x="507" y="191"/>
                      <a:pt x="507" y="170"/>
                      <a:pt x="508" y="167"/>
                    </a:cubicBezTo>
                    <a:cubicBezTo>
                      <a:pt x="507" y="166"/>
                      <a:pt x="506" y="165"/>
                      <a:pt x="497" y="161"/>
                    </a:cubicBezTo>
                    <a:cubicBezTo>
                      <a:pt x="496" y="161"/>
                      <a:pt x="496" y="161"/>
                      <a:pt x="496" y="161"/>
                    </a:cubicBezTo>
                    <a:cubicBezTo>
                      <a:pt x="493" y="159"/>
                      <a:pt x="491" y="154"/>
                      <a:pt x="490" y="151"/>
                    </a:cubicBezTo>
                    <a:cubicBezTo>
                      <a:pt x="489" y="152"/>
                      <a:pt x="489" y="153"/>
                      <a:pt x="488" y="153"/>
                    </a:cubicBezTo>
                    <a:cubicBezTo>
                      <a:pt x="487" y="154"/>
                      <a:pt x="486" y="154"/>
                      <a:pt x="485" y="153"/>
                    </a:cubicBezTo>
                    <a:cubicBezTo>
                      <a:pt x="483" y="152"/>
                      <a:pt x="483" y="146"/>
                      <a:pt x="483" y="143"/>
                    </a:cubicBezTo>
                    <a:cubicBezTo>
                      <a:pt x="483" y="140"/>
                      <a:pt x="486" y="135"/>
                      <a:pt x="489" y="134"/>
                    </a:cubicBezTo>
                    <a:cubicBezTo>
                      <a:pt x="490" y="133"/>
                      <a:pt x="501" y="129"/>
                      <a:pt x="504" y="128"/>
                    </a:cubicBezTo>
                    <a:cubicBezTo>
                      <a:pt x="504" y="128"/>
                      <a:pt x="504" y="126"/>
                      <a:pt x="504" y="124"/>
                    </a:cubicBezTo>
                    <a:cubicBezTo>
                      <a:pt x="504" y="123"/>
                      <a:pt x="504" y="122"/>
                      <a:pt x="504" y="122"/>
                    </a:cubicBezTo>
                    <a:cubicBezTo>
                      <a:pt x="504" y="120"/>
                      <a:pt x="505" y="119"/>
                      <a:pt x="506" y="118"/>
                    </a:cubicBezTo>
                    <a:cubicBezTo>
                      <a:pt x="507" y="117"/>
                      <a:pt x="508" y="116"/>
                      <a:pt x="509" y="115"/>
                    </a:cubicBezTo>
                    <a:cubicBezTo>
                      <a:pt x="509" y="113"/>
                      <a:pt x="505" y="107"/>
                      <a:pt x="503" y="106"/>
                    </a:cubicBezTo>
                    <a:cubicBezTo>
                      <a:pt x="502" y="105"/>
                      <a:pt x="494" y="103"/>
                      <a:pt x="491" y="103"/>
                    </a:cubicBezTo>
                    <a:cubicBezTo>
                      <a:pt x="489" y="102"/>
                      <a:pt x="489" y="102"/>
                      <a:pt x="489" y="102"/>
                    </a:cubicBezTo>
                    <a:cubicBezTo>
                      <a:pt x="486" y="102"/>
                      <a:pt x="485" y="99"/>
                      <a:pt x="482" y="94"/>
                    </a:cubicBezTo>
                    <a:cubicBezTo>
                      <a:pt x="482" y="93"/>
                      <a:pt x="481" y="91"/>
                      <a:pt x="481" y="91"/>
                    </a:cubicBezTo>
                    <a:cubicBezTo>
                      <a:pt x="480" y="90"/>
                      <a:pt x="478" y="89"/>
                      <a:pt x="476" y="89"/>
                    </a:cubicBezTo>
                    <a:cubicBezTo>
                      <a:pt x="476" y="88"/>
                      <a:pt x="476" y="88"/>
                      <a:pt x="476" y="88"/>
                    </a:cubicBezTo>
                    <a:cubicBezTo>
                      <a:pt x="472" y="87"/>
                      <a:pt x="473" y="83"/>
                      <a:pt x="473" y="81"/>
                    </a:cubicBezTo>
                    <a:cubicBezTo>
                      <a:pt x="470" y="82"/>
                      <a:pt x="467" y="84"/>
                      <a:pt x="467" y="86"/>
                    </a:cubicBezTo>
                    <a:cubicBezTo>
                      <a:pt x="468" y="89"/>
                      <a:pt x="472" y="102"/>
                      <a:pt x="469" y="104"/>
                    </a:cubicBezTo>
                    <a:cubicBezTo>
                      <a:pt x="466" y="106"/>
                      <a:pt x="464" y="111"/>
                      <a:pt x="461" y="109"/>
                    </a:cubicBezTo>
                    <a:cubicBezTo>
                      <a:pt x="458" y="108"/>
                      <a:pt x="447" y="93"/>
                      <a:pt x="444" y="94"/>
                    </a:cubicBezTo>
                    <a:cubicBezTo>
                      <a:pt x="440" y="95"/>
                      <a:pt x="428" y="100"/>
                      <a:pt x="429" y="103"/>
                    </a:cubicBezTo>
                    <a:cubicBezTo>
                      <a:pt x="429" y="107"/>
                      <a:pt x="429" y="114"/>
                      <a:pt x="435" y="120"/>
                    </a:cubicBezTo>
                    <a:cubicBezTo>
                      <a:pt x="441" y="125"/>
                      <a:pt x="444" y="124"/>
                      <a:pt x="444" y="128"/>
                    </a:cubicBezTo>
                    <a:cubicBezTo>
                      <a:pt x="444" y="131"/>
                      <a:pt x="444" y="134"/>
                      <a:pt x="447" y="135"/>
                    </a:cubicBezTo>
                    <a:cubicBezTo>
                      <a:pt x="450" y="136"/>
                      <a:pt x="463" y="142"/>
                      <a:pt x="464" y="147"/>
                    </a:cubicBezTo>
                    <a:cubicBezTo>
                      <a:pt x="465" y="151"/>
                      <a:pt x="473" y="170"/>
                      <a:pt x="468" y="167"/>
                    </a:cubicBezTo>
                    <a:cubicBezTo>
                      <a:pt x="463" y="163"/>
                      <a:pt x="455" y="155"/>
                      <a:pt x="453" y="153"/>
                    </a:cubicBezTo>
                    <a:cubicBezTo>
                      <a:pt x="451" y="152"/>
                      <a:pt x="449" y="148"/>
                      <a:pt x="444" y="149"/>
                    </a:cubicBezTo>
                    <a:cubicBezTo>
                      <a:pt x="439" y="151"/>
                      <a:pt x="436" y="153"/>
                      <a:pt x="434" y="151"/>
                    </a:cubicBezTo>
                    <a:cubicBezTo>
                      <a:pt x="432" y="150"/>
                      <a:pt x="419" y="141"/>
                      <a:pt x="416" y="139"/>
                    </a:cubicBezTo>
                    <a:cubicBezTo>
                      <a:pt x="414" y="136"/>
                      <a:pt x="411" y="131"/>
                      <a:pt x="411" y="128"/>
                    </a:cubicBezTo>
                    <a:cubicBezTo>
                      <a:pt x="411" y="126"/>
                      <a:pt x="411" y="107"/>
                      <a:pt x="414" y="104"/>
                    </a:cubicBezTo>
                    <a:cubicBezTo>
                      <a:pt x="417" y="102"/>
                      <a:pt x="423" y="97"/>
                      <a:pt x="424" y="93"/>
                    </a:cubicBezTo>
                    <a:cubicBezTo>
                      <a:pt x="424" y="89"/>
                      <a:pt x="428" y="79"/>
                      <a:pt x="428" y="76"/>
                    </a:cubicBezTo>
                    <a:cubicBezTo>
                      <a:pt x="428" y="72"/>
                      <a:pt x="426" y="64"/>
                      <a:pt x="427" y="60"/>
                    </a:cubicBezTo>
                    <a:cubicBezTo>
                      <a:pt x="428" y="56"/>
                      <a:pt x="430" y="42"/>
                      <a:pt x="430" y="42"/>
                    </a:cubicBezTo>
                    <a:cubicBezTo>
                      <a:pt x="431" y="40"/>
                      <a:pt x="430" y="38"/>
                      <a:pt x="427" y="38"/>
                    </a:cubicBezTo>
                    <a:cubicBezTo>
                      <a:pt x="425" y="38"/>
                      <a:pt x="421" y="37"/>
                      <a:pt x="419" y="40"/>
                    </a:cubicBezTo>
                    <a:cubicBezTo>
                      <a:pt x="417" y="42"/>
                      <a:pt x="415" y="46"/>
                      <a:pt x="416" y="49"/>
                    </a:cubicBezTo>
                    <a:cubicBezTo>
                      <a:pt x="416" y="52"/>
                      <a:pt x="420" y="56"/>
                      <a:pt x="419" y="59"/>
                    </a:cubicBezTo>
                    <a:cubicBezTo>
                      <a:pt x="418" y="61"/>
                      <a:pt x="414" y="72"/>
                      <a:pt x="413" y="76"/>
                    </a:cubicBezTo>
                    <a:cubicBezTo>
                      <a:pt x="412" y="79"/>
                      <a:pt x="410" y="87"/>
                      <a:pt x="406" y="88"/>
                    </a:cubicBezTo>
                    <a:cubicBezTo>
                      <a:pt x="403" y="89"/>
                      <a:pt x="391" y="90"/>
                      <a:pt x="389" y="92"/>
                    </a:cubicBezTo>
                    <a:cubicBezTo>
                      <a:pt x="387" y="94"/>
                      <a:pt x="360" y="115"/>
                      <a:pt x="364" y="119"/>
                    </a:cubicBezTo>
                    <a:cubicBezTo>
                      <a:pt x="368" y="123"/>
                      <a:pt x="372" y="126"/>
                      <a:pt x="371" y="129"/>
                    </a:cubicBezTo>
                    <a:cubicBezTo>
                      <a:pt x="371" y="132"/>
                      <a:pt x="370" y="141"/>
                      <a:pt x="371" y="143"/>
                    </a:cubicBezTo>
                    <a:cubicBezTo>
                      <a:pt x="371" y="145"/>
                      <a:pt x="382" y="169"/>
                      <a:pt x="378" y="172"/>
                    </a:cubicBezTo>
                    <a:cubicBezTo>
                      <a:pt x="375" y="175"/>
                      <a:pt x="367" y="182"/>
                      <a:pt x="366" y="184"/>
                    </a:cubicBezTo>
                    <a:cubicBezTo>
                      <a:pt x="366" y="187"/>
                      <a:pt x="362" y="198"/>
                      <a:pt x="360" y="202"/>
                    </a:cubicBezTo>
                    <a:cubicBezTo>
                      <a:pt x="358" y="205"/>
                      <a:pt x="350" y="217"/>
                      <a:pt x="350" y="219"/>
                    </a:cubicBezTo>
                    <a:cubicBezTo>
                      <a:pt x="350" y="221"/>
                      <a:pt x="353" y="240"/>
                      <a:pt x="351" y="242"/>
                    </a:cubicBezTo>
                    <a:cubicBezTo>
                      <a:pt x="349" y="244"/>
                      <a:pt x="343" y="250"/>
                      <a:pt x="343" y="252"/>
                    </a:cubicBezTo>
                    <a:cubicBezTo>
                      <a:pt x="343" y="255"/>
                      <a:pt x="343" y="263"/>
                      <a:pt x="346" y="263"/>
                    </a:cubicBezTo>
                    <a:cubicBezTo>
                      <a:pt x="348" y="264"/>
                      <a:pt x="356" y="263"/>
                      <a:pt x="358" y="266"/>
                    </a:cubicBezTo>
                    <a:cubicBezTo>
                      <a:pt x="359" y="268"/>
                      <a:pt x="362" y="272"/>
                      <a:pt x="365" y="271"/>
                    </a:cubicBezTo>
                    <a:cubicBezTo>
                      <a:pt x="369" y="269"/>
                      <a:pt x="375" y="267"/>
                      <a:pt x="378" y="264"/>
                    </a:cubicBezTo>
                    <a:cubicBezTo>
                      <a:pt x="380" y="261"/>
                      <a:pt x="382" y="259"/>
                      <a:pt x="384" y="261"/>
                    </a:cubicBezTo>
                    <a:cubicBezTo>
                      <a:pt x="385" y="263"/>
                      <a:pt x="390" y="267"/>
                      <a:pt x="393" y="268"/>
                    </a:cubicBezTo>
                    <a:cubicBezTo>
                      <a:pt x="395" y="269"/>
                      <a:pt x="409" y="271"/>
                      <a:pt x="412" y="276"/>
                    </a:cubicBezTo>
                    <a:cubicBezTo>
                      <a:pt x="416" y="280"/>
                      <a:pt x="424" y="289"/>
                      <a:pt x="426" y="292"/>
                    </a:cubicBezTo>
                    <a:cubicBezTo>
                      <a:pt x="427" y="295"/>
                      <a:pt x="434" y="302"/>
                      <a:pt x="431" y="305"/>
                    </a:cubicBezTo>
                    <a:cubicBezTo>
                      <a:pt x="429" y="308"/>
                      <a:pt x="426" y="314"/>
                      <a:pt x="427" y="317"/>
                    </a:cubicBezTo>
                    <a:cubicBezTo>
                      <a:pt x="428" y="321"/>
                      <a:pt x="431" y="324"/>
                      <a:pt x="429" y="328"/>
                    </a:cubicBezTo>
                    <a:cubicBezTo>
                      <a:pt x="427" y="333"/>
                      <a:pt x="427" y="335"/>
                      <a:pt x="424" y="336"/>
                    </a:cubicBezTo>
                    <a:cubicBezTo>
                      <a:pt x="422" y="338"/>
                      <a:pt x="417" y="339"/>
                      <a:pt x="417" y="342"/>
                    </a:cubicBezTo>
                    <a:cubicBezTo>
                      <a:pt x="417" y="346"/>
                      <a:pt x="417" y="355"/>
                      <a:pt x="417" y="358"/>
                    </a:cubicBezTo>
                    <a:cubicBezTo>
                      <a:pt x="418" y="360"/>
                      <a:pt x="422" y="366"/>
                      <a:pt x="425" y="367"/>
                    </a:cubicBezTo>
                    <a:cubicBezTo>
                      <a:pt x="428" y="368"/>
                      <a:pt x="437" y="370"/>
                      <a:pt x="437" y="373"/>
                    </a:cubicBezTo>
                    <a:cubicBezTo>
                      <a:pt x="438" y="376"/>
                      <a:pt x="441" y="381"/>
                      <a:pt x="437" y="381"/>
                    </a:cubicBezTo>
                    <a:cubicBezTo>
                      <a:pt x="432" y="381"/>
                      <a:pt x="427" y="380"/>
                      <a:pt x="423" y="378"/>
                    </a:cubicBezTo>
                    <a:cubicBezTo>
                      <a:pt x="420" y="377"/>
                      <a:pt x="410" y="371"/>
                      <a:pt x="409" y="367"/>
                    </a:cubicBezTo>
                    <a:cubicBezTo>
                      <a:pt x="407" y="364"/>
                      <a:pt x="407" y="361"/>
                      <a:pt x="406" y="354"/>
                    </a:cubicBezTo>
                    <a:cubicBezTo>
                      <a:pt x="406" y="348"/>
                      <a:pt x="408" y="337"/>
                      <a:pt x="410" y="334"/>
                    </a:cubicBezTo>
                    <a:cubicBezTo>
                      <a:pt x="412" y="332"/>
                      <a:pt x="416" y="326"/>
                      <a:pt x="417" y="324"/>
                    </a:cubicBezTo>
                    <a:cubicBezTo>
                      <a:pt x="417" y="322"/>
                      <a:pt x="414" y="305"/>
                      <a:pt x="410" y="303"/>
                    </a:cubicBezTo>
                    <a:cubicBezTo>
                      <a:pt x="407" y="302"/>
                      <a:pt x="404" y="299"/>
                      <a:pt x="403" y="295"/>
                    </a:cubicBezTo>
                    <a:cubicBezTo>
                      <a:pt x="402" y="291"/>
                      <a:pt x="401" y="282"/>
                      <a:pt x="397" y="283"/>
                    </a:cubicBezTo>
                    <a:cubicBezTo>
                      <a:pt x="394" y="283"/>
                      <a:pt x="382" y="285"/>
                      <a:pt x="379" y="285"/>
                    </a:cubicBezTo>
                    <a:cubicBezTo>
                      <a:pt x="376" y="285"/>
                      <a:pt x="369" y="284"/>
                      <a:pt x="366" y="286"/>
                    </a:cubicBezTo>
                    <a:cubicBezTo>
                      <a:pt x="363" y="287"/>
                      <a:pt x="348" y="301"/>
                      <a:pt x="348" y="306"/>
                    </a:cubicBezTo>
                    <a:cubicBezTo>
                      <a:pt x="349" y="311"/>
                      <a:pt x="354" y="331"/>
                      <a:pt x="353" y="333"/>
                    </a:cubicBezTo>
                    <a:cubicBezTo>
                      <a:pt x="353" y="336"/>
                      <a:pt x="351" y="344"/>
                      <a:pt x="349" y="348"/>
                    </a:cubicBezTo>
                    <a:cubicBezTo>
                      <a:pt x="346" y="351"/>
                      <a:pt x="325" y="373"/>
                      <a:pt x="325" y="376"/>
                    </a:cubicBezTo>
                    <a:cubicBezTo>
                      <a:pt x="324" y="380"/>
                      <a:pt x="325" y="389"/>
                      <a:pt x="321" y="391"/>
                    </a:cubicBezTo>
                    <a:cubicBezTo>
                      <a:pt x="318" y="394"/>
                      <a:pt x="303" y="400"/>
                      <a:pt x="300" y="401"/>
                    </a:cubicBezTo>
                    <a:cubicBezTo>
                      <a:pt x="296" y="402"/>
                      <a:pt x="293" y="400"/>
                      <a:pt x="290" y="404"/>
                    </a:cubicBezTo>
                    <a:cubicBezTo>
                      <a:pt x="287" y="407"/>
                      <a:pt x="286" y="408"/>
                      <a:pt x="283" y="408"/>
                    </a:cubicBezTo>
                    <a:cubicBezTo>
                      <a:pt x="280" y="408"/>
                      <a:pt x="271" y="409"/>
                      <a:pt x="271" y="412"/>
                    </a:cubicBezTo>
                    <a:cubicBezTo>
                      <a:pt x="271" y="415"/>
                      <a:pt x="272" y="425"/>
                      <a:pt x="267" y="426"/>
                    </a:cubicBezTo>
                    <a:cubicBezTo>
                      <a:pt x="262" y="426"/>
                      <a:pt x="256" y="428"/>
                      <a:pt x="254" y="425"/>
                    </a:cubicBezTo>
                    <a:cubicBezTo>
                      <a:pt x="253" y="422"/>
                      <a:pt x="248" y="415"/>
                      <a:pt x="245" y="415"/>
                    </a:cubicBezTo>
                    <a:cubicBezTo>
                      <a:pt x="243" y="415"/>
                      <a:pt x="235" y="415"/>
                      <a:pt x="232" y="413"/>
                    </a:cubicBezTo>
                    <a:cubicBezTo>
                      <a:pt x="229" y="410"/>
                      <a:pt x="225" y="409"/>
                      <a:pt x="220" y="406"/>
                    </a:cubicBezTo>
                    <a:cubicBezTo>
                      <a:pt x="214" y="403"/>
                      <a:pt x="211" y="403"/>
                      <a:pt x="209" y="400"/>
                    </a:cubicBezTo>
                    <a:cubicBezTo>
                      <a:pt x="207" y="397"/>
                      <a:pt x="199" y="386"/>
                      <a:pt x="199" y="383"/>
                    </a:cubicBezTo>
                    <a:cubicBezTo>
                      <a:pt x="199" y="380"/>
                      <a:pt x="198" y="369"/>
                      <a:pt x="204" y="372"/>
                    </a:cubicBezTo>
                    <a:cubicBezTo>
                      <a:pt x="209" y="374"/>
                      <a:pt x="221" y="384"/>
                      <a:pt x="224" y="386"/>
                    </a:cubicBezTo>
                    <a:cubicBezTo>
                      <a:pt x="228" y="388"/>
                      <a:pt x="233" y="387"/>
                      <a:pt x="237" y="385"/>
                    </a:cubicBezTo>
                    <a:cubicBezTo>
                      <a:pt x="241" y="383"/>
                      <a:pt x="242" y="382"/>
                      <a:pt x="245" y="383"/>
                    </a:cubicBezTo>
                    <a:cubicBezTo>
                      <a:pt x="249" y="384"/>
                      <a:pt x="258" y="387"/>
                      <a:pt x="262" y="385"/>
                    </a:cubicBezTo>
                    <a:cubicBezTo>
                      <a:pt x="266" y="383"/>
                      <a:pt x="271" y="376"/>
                      <a:pt x="272" y="374"/>
                    </a:cubicBezTo>
                    <a:cubicBezTo>
                      <a:pt x="273" y="371"/>
                      <a:pt x="287" y="356"/>
                      <a:pt x="289" y="355"/>
                    </a:cubicBezTo>
                    <a:cubicBezTo>
                      <a:pt x="294" y="352"/>
                      <a:pt x="301" y="345"/>
                      <a:pt x="307" y="344"/>
                    </a:cubicBezTo>
                    <a:cubicBezTo>
                      <a:pt x="314" y="342"/>
                      <a:pt x="315" y="322"/>
                      <a:pt x="315" y="319"/>
                    </a:cubicBezTo>
                    <a:cubicBezTo>
                      <a:pt x="315" y="316"/>
                      <a:pt x="326" y="308"/>
                      <a:pt x="329" y="306"/>
                    </a:cubicBezTo>
                    <a:cubicBezTo>
                      <a:pt x="332" y="304"/>
                      <a:pt x="332" y="298"/>
                      <a:pt x="331" y="294"/>
                    </a:cubicBezTo>
                    <a:cubicBezTo>
                      <a:pt x="331" y="291"/>
                      <a:pt x="327" y="286"/>
                      <a:pt x="321" y="283"/>
                    </a:cubicBezTo>
                    <a:cubicBezTo>
                      <a:pt x="315" y="281"/>
                      <a:pt x="316" y="272"/>
                      <a:pt x="315" y="266"/>
                    </a:cubicBezTo>
                    <a:cubicBezTo>
                      <a:pt x="315" y="261"/>
                      <a:pt x="320" y="250"/>
                      <a:pt x="321" y="246"/>
                    </a:cubicBezTo>
                    <a:cubicBezTo>
                      <a:pt x="322" y="243"/>
                      <a:pt x="329" y="219"/>
                      <a:pt x="329" y="217"/>
                    </a:cubicBezTo>
                    <a:cubicBezTo>
                      <a:pt x="329" y="214"/>
                      <a:pt x="332" y="199"/>
                      <a:pt x="332" y="195"/>
                    </a:cubicBezTo>
                    <a:cubicBezTo>
                      <a:pt x="332" y="192"/>
                      <a:pt x="339" y="183"/>
                      <a:pt x="344" y="175"/>
                    </a:cubicBezTo>
                    <a:cubicBezTo>
                      <a:pt x="349" y="167"/>
                      <a:pt x="354" y="139"/>
                      <a:pt x="354" y="133"/>
                    </a:cubicBezTo>
                    <a:cubicBezTo>
                      <a:pt x="354" y="127"/>
                      <a:pt x="350" y="123"/>
                      <a:pt x="346" y="119"/>
                    </a:cubicBezTo>
                    <a:cubicBezTo>
                      <a:pt x="341" y="114"/>
                      <a:pt x="347" y="104"/>
                      <a:pt x="348" y="101"/>
                    </a:cubicBezTo>
                    <a:cubicBezTo>
                      <a:pt x="348" y="98"/>
                      <a:pt x="365" y="83"/>
                      <a:pt x="367" y="80"/>
                    </a:cubicBezTo>
                    <a:cubicBezTo>
                      <a:pt x="369" y="78"/>
                      <a:pt x="371" y="59"/>
                      <a:pt x="372" y="55"/>
                    </a:cubicBezTo>
                    <a:cubicBezTo>
                      <a:pt x="372" y="52"/>
                      <a:pt x="376" y="48"/>
                      <a:pt x="378" y="45"/>
                    </a:cubicBezTo>
                    <a:cubicBezTo>
                      <a:pt x="380" y="43"/>
                      <a:pt x="376" y="27"/>
                      <a:pt x="373" y="23"/>
                    </a:cubicBezTo>
                    <a:cubicBezTo>
                      <a:pt x="370" y="20"/>
                      <a:pt x="362" y="20"/>
                      <a:pt x="358" y="20"/>
                    </a:cubicBezTo>
                    <a:cubicBezTo>
                      <a:pt x="355" y="19"/>
                      <a:pt x="351" y="16"/>
                      <a:pt x="350" y="14"/>
                    </a:cubicBezTo>
                    <a:cubicBezTo>
                      <a:pt x="348" y="12"/>
                      <a:pt x="336" y="12"/>
                      <a:pt x="333" y="12"/>
                    </a:cubicBezTo>
                    <a:cubicBezTo>
                      <a:pt x="331" y="12"/>
                      <a:pt x="325" y="5"/>
                      <a:pt x="324" y="2"/>
                    </a:cubicBezTo>
                    <a:cubicBezTo>
                      <a:pt x="322" y="0"/>
                      <a:pt x="317" y="2"/>
                      <a:pt x="315" y="4"/>
                    </a:cubicBezTo>
                    <a:cubicBezTo>
                      <a:pt x="313" y="5"/>
                      <a:pt x="309" y="9"/>
                      <a:pt x="308" y="12"/>
                    </a:cubicBezTo>
                    <a:cubicBezTo>
                      <a:pt x="308" y="15"/>
                      <a:pt x="290" y="56"/>
                      <a:pt x="288" y="62"/>
                    </a:cubicBezTo>
                    <a:cubicBezTo>
                      <a:pt x="286" y="67"/>
                      <a:pt x="273" y="78"/>
                      <a:pt x="268" y="80"/>
                    </a:cubicBezTo>
                    <a:cubicBezTo>
                      <a:pt x="264" y="83"/>
                      <a:pt x="251" y="88"/>
                      <a:pt x="244" y="89"/>
                    </a:cubicBezTo>
                    <a:cubicBezTo>
                      <a:pt x="237" y="91"/>
                      <a:pt x="232" y="105"/>
                      <a:pt x="230" y="112"/>
                    </a:cubicBezTo>
                    <a:cubicBezTo>
                      <a:pt x="227" y="118"/>
                      <a:pt x="234" y="119"/>
                      <a:pt x="237" y="119"/>
                    </a:cubicBezTo>
                    <a:cubicBezTo>
                      <a:pt x="239" y="120"/>
                      <a:pt x="237" y="126"/>
                      <a:pt x="236" y="130"/>
                    </a:cubicBezTo>
                    <a:cubicBezTo>
                      <a:pt x="235" y="133"/>
                      <a:pt x="234" y="135"/>
                      <a:pt x="230" y="138"/>
                    </a:cubicBezTo>
                    <a:cubicBezTo>
                      <a:pt x="227" y="142"/>
                      <a:pt x="227" y="156"/>
                      <a:pt x="227" y="158"/>
                    </a:cubicBezTo>
                    <a:cubicBezTo>
                      <a:pt x="227" y="160"/>
                      <a:pt x="226" y="163"/>
                      <a:pt x="224" y="168"/>
                    </a:cubicBezTo>
                    <a:cubicBezTo>
                      <a:pt x="222" y="172"/>
                      <a:pt x="212" y="174"/>
                      <a:pt x="208" y="178"/>
                    </a:cubicBezTo>
                    <a:cubicBezTo>
                      <a:pt x="204" y="181"/>
                      <a:pt x="208" y="186"/>
                      <a:pt x="213" y="194"/>
                    </a:cubicBezTo>
                    <a:cubicBezTo>
                      <a:pt x="219" y="201"/>
                      <a:pt x="223" y="202"/>
                      <a:pt x="226" y="204"/>
                    </a:cubicBezTo>
                    <a:cubicBezTo>
                      <a:pt x="228" y="206"/>
                      <a:pt x="226" y="216"/>
                      <a:pt x="225" y="221"/>
                    </a:cubicBezTo>
                    <a:cubicBezTo>
                      <a:pt x="224" y="226"/>
                      <a:pt x="228" y="235"/>
                      <a:pt x="230" y="239"/>
                    </a:cubicBezTo>
                    <a:cubicBezTo>
                      <a:pt x="232" y="242"/>
                      <a:pt x="236" y="243"/>
                      <a:pt x="239" y="245"/>
                    </a:cubicBezTo>
                    <a:cubicBezTo>
                      <a:pt x="242" y="247"/>
                      <a:pt x="232" y="255"/>
                      <a:pt x="228" y="258"/>
                    </a:cubicBezTo>
                    <a:cubicBezTo>
                      <a:pt x="225" y="260"/>
                      <a:pt x="226" y="272"/>
                      <a:pt x="226" y="277"/>
                    </a:cubicBezTo>
                    <a:cubicBezTo>
                      <a:pt x="225" y="282"/>
                      <a:pt x="219" y="282"/>
                      <a:pt x="214" y="283"/>
                    </a:cubicBezTo>
                    <a:cubicBezTo>
                      <a:pt x="210" y="283"/>
                      <a:pt x="205" y="272"/>
                      <a:pt x="204" y="269"/>
                    </a:cubicBezTo>
                    <a:cubicBezTo>
                      <a:pt x="203" y="266"/>
                      <a:pt x="202" y="262"/>
                      <a:pt x="202" y="257"/>
                    </a:cubicBezTo>
                    <a:cubicBezTo>
                      <a:pt x="201" y="253"/>
                      <a:pt x="196" y="244"/>
                      <a:pt x="194" y="241"/>
                    </a:cubicBezTo>
                    <a:cubicBezTo>
                      <a:pt x="191" y="239"/>
                      <a:pt x="181" y="223"/>
                      <a:pt x="177" y="218"/>
                    </a:cubicBezTo>
                    <a:cubicBezTo>
                      <a:pt x="174" y="214"/>
                      <a:pt x="169" y="210"/>
                      <a:pt x="165" y="206"/>
                    </a:cubicBezTo>
                    <a:cubicBezTo>
                      <a:pt x="163" y="204"/>
                      <a:pt x="161" y="199"/>
                      <a:pt x="158" y="195"/>
                    </a:cubicBezTo>
                    <a:cubicBezTo>
                      <a:pt x="156" y="201"/>
                      <a:pt x="151" y="205"/>
                      <a:pt x="147" y="209"/>
                    </a:cubicBezTo>
                    <a:cubicBezTo>
                      <a:pt x="145" y="210"/>
                      <a:pt x="144" y="212"/>
                      <a:pt x="143" y="213"/>
                    </a:cubicBezTo>
                    <a:cubicBezTo>
                      <a:pt x="143" y="214"/>
                      <a:pt x="145" y="215"/>
                      <a:pt x="148" y="218"/>
                    </a:cubicBezTo>
                    <a:cubicBezTo>
                      <a:pt x="149" y="219"/>
                      <a:pt x="150" y="219"/>
                      <a:pt x="150" y="220"/>
                    </a:cubicBezTo>
                    <a:cubicBezTo>
                      <a:pt x="151" y="220"/>
                      <a:pt x="151" y="220"/>
                      <a:pt x="152" y="221"/>
                    </a:cubicBezTo>
                    <a:cubicBezTo>
                      <a:pt x="153" y="222"/>
                      <a:pt x="154" y="223"/>
                      <a:pt x="155" y="223"/>
                    </a:cubicBezTo>
                    <a:cubicBezTo>
                      <a:pt x="155" y="224"/>
                      <a:pt x="156" y="224"/>
                      <a:pt x="157" y="225"/>
                    </a:cubicBezTo>
                    <a:cubicBezTo>
                      <a:pt x="159" y="229"/>
                      <a:pt x="156" y="249"/>
                      <a:pt x="155" y="250"/>
                    </a:cubicBezTo>
                    <a:cubicBezTo>
                      <a:pt x="155" y="251"/>
                      <a:pt x="155" y="251"/>
                      <a:pt x="154" y="25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8" name="Freeform 238">
                <a:extLst>
                  <a:ext uri="{FF2B5EF4-FFF2-40B4-BE49-F238E27FC236}">
                    <a16:creationId xmlns:a16="http://schemas.microsoft.com/office/drawing/2014/main" id="{93F382C7-B981-7E46-BCF0-BECBBC3AAF0A}"/>
                  </a:ext>
                </a:extLst>
              </p:cNvPr>
              <p:cNvSpPr>
                <a:spLocks/>
              </p:cNvSpPr>
              <p:nvPr/>
            </p:nvSpPr>
            <p:spPr bwMode="auto">
              <a:xfrm>
                <a:off x="7592594" y="7574889"/>
                <a:ext cx="2686025" cy="1904669"/>
              </a:xfrm>
              <a:custGeom>
                <a:avLst/>
                <a:gdLst>
                  <a:gd name="T0" fmla="*/ 344 w 730"/>
                  <a:gd name="T1" fmla="*/ 500 h 517"/>
                  <a:gd name="T2" fmla="*/ 367 w 730"/>
                  <a:gd name="T3" fmla="*/ 509 h 517"/>
                  <a:gd name="T4" fmla="*/ 386 w 730"/>
                  <a:gd name="T5" fmla="*/ 516 h 517"/>
                  <a:gd name="T6" fmla="*/ 406 w 730"/>
                  <a:gd name="T7" fmla="*/ 495 h 517"/>
                  <a:gd name="T8" fmla="*/ 437 w 730"/>
                  <a:gd name="T9" fmla="*/ 475 h 517"/>
                  <a:gd name="T10" fmla="*/ 463 w 730"/>
                  <a:gd name="T11" fmla="*/ 414 h 517"/>
                  <a:gd name="T12" fmla="*/ 506 w 730"/>
                  <a:gd name="T13" fmla="*/ 416 h 517"/>
                  <a:gd name="T14" fmla="*/ 537 w 730"/>
                  <a:gd name="T15" fmla="*/ 425 h 517"/>
                  <a:gd name="T16" fmla="*/ 591 w 730"/>
                  <a:gd name="T17" fmla="*/ 437 h 517"/>
                  <a:gd name="T18" fmla="*/ 623 w 730"/>
                  <a:gd name="T19" fmla="*/ 443 h 517"/>
                  <a:gd name="T20" fmla="*/ 658 w 730"/>
                  <a:gd name="T21" fmla="*/ 417 h 517"/>
                  <a:gd name="T22" fmla="*/ 719 w 730"/>
                  <a:gd name="T23" fmla="*/ 409 h 517"/>
                  <a:gd name="T24" fmla="*/ 715 w 730"/>
                  <a:gd name="T25" fmla="*/ 384 h 517"/>
                  <a:gd name="T26" fmla="*/ 695 w 730"/>
                  <a:gd name="T27" fmla="*/ 350 h 517"/>
                  <a:gd name="T28" fmla="*/ 669 w 730"/>
                  <a:gd name="T29" fmla="*/ 334 h 517"/>
                  <a:gd name="T30" fmla="*/ 633 w 730"/>
                  <a:gd name="T31" fmla="*/ 313 h 517"/>
                  <a:gd name="T32" fmla="*/ 621 w 730"/>
                  <a:gd name="T33" fmla="*/ 319 h 517"/>
                  <a:gd name="T34" fmla="*/ 579 w 730"/>
                  <a:gd name="T35" fmla="*/ 301 h 517"/>
                  <a:gd name="T36" fmla="*/ 509 w 730"/>
                  <a:gd name="T37" fmla="*/ 303 h 517"/>
                  <a:gd name="T38" fmla="*/ 495 w 730"/>
                  <a:gd name="T39" fmla="*/ 279 h 517"/>
                  <a:gd name="T40" fmla="*/ 465 w 730"/>
                  <a:gd name="T41" fmla="*/ 272 h 517"/>
                  <a:gd name="T42" fmla="*/ 437 w 730"/>
                  <a:gd name="T43" fmla="*/ 265 h 517"/>
                  <a:gd name="T44" fmla="*/ 412 w 730"/>
                  <a:gd name="T45" fmla="*/ 251 h 517"/>
                  <a:gd name="T46" fmla="*/ 388 w 730"/>
                  <a:gd name="T47" fmla="*/ 234 h 517"/>
                  <a:gd name="T48" fmla="*/ 352 w 730"/>
                  <a:gd name="T49" fmla="*/ 222 h 517"/>
                  <a:gd name="T50" fmla="*/ 341 w 730"/>
                  <a:gd name="T51" fmla="*/ 192 h 517"/>
                  <a:gd name="T52" fmla="*/ 320 w 730"/>
                  <a:gd name="T53" fmla="*/ 145 h 517"/>
                  <a:gd name="T54" fmla="*/ 296 w 730"/>
                  <a:gd name="T55" fmla="*/ 152 h 517"/>
                  <a:gd name="T56" fmla="*/ 275 w 730"/>
                  <a:gd name="T57" fmla="*/ 150 h 517"/>
                  <a:gd name="T58" fmla="*/ 251 w 730"/>
                  <a:gd name="T59" fmla="*/ 123 h 517"/>
                  <a:gd name="T60" fmla="*/ 216 w 730"/>
                  <a:gd name="T61" fmla="*/ 106 h 517"/>
                  <a:gd name="T62" fmla="*/ 180 w 730"/>
                  <a:gd name="T63" fmla="*/ 105 h 517"/>
                  <a:gd name="T64" fmla="*/ 153 w 730"/>
                  <a:gd name="T65" fmla="*/ 58 h 517"/>
                  <a:gd name="T66" fmla="*/ 158 w 730"/>
                  <a:gd name="T67" fmla="*/ 0 h 517"/>
                  <a:gd name="T68" fmla="*/ 129 w 730"/>
                  <a:gd name="T69" fmla="*/ 17 h 517"/>
                  <a:gd name="T70" fmla="*/ 105 w 730"/>
                  <a:gd name="T71" fmla="*/ 31 h 517"/>
                  <a:gd name="T72" fmla="*/ 91 w 730"/>
                  <a:gd name="T73" fmla="*/ 20 h 517"/>
                  <a:gd name="T74" fmla="*/ 63 w 730"/>
                  <a:gd name="T75" fmla="*/ 72 h 517"/>
                  <a:gd name="T76" fmla="*/ 38 w 730"/>
                  <a:gd name="T77" fmla="*/ 98 h 517"/>
                  <a:gd name="T78" fmla="*/ 21 w 730"/>
                  <a:gd name="T79" fmla="*/ 138 h 517"/>
                  <a:gd name="T80" fmla="*/ 16 w 730"/>
                  <a:gd name="T81" fmla="*/ 156 h 517"/>
                  <a:gd name="T82" fmla="*/ 9 w 730"/>
                  <a:gd name="T83" fmla="*/ 189 h 517"/>
                  <a:gd name="T84" fmla="*/ 46 w 730"/>
                  <a:gd name="T85" fmla="*/ 232 h 517"/>
                  <a:gd name="T86" fmla="*/ 65 w 730"/>
                  <a:gd name="T87" fmla="*/ 260 h 517"/>
                  <a:gd name="T88" fmla="*/ 60 w 730"/>
                  <a:gd name="T89" fmla="*/ 316 h 517"/>
                  <a:gd name="T90" fmla="*/ 68 w 730"/>
                  <a:gd name="T91" fmla="*/ 340 h 517"/>
                  <a:gd name="T92" fmla="*/ 58 w 730"/>
                  <a:gd name="T93" fmla="*/ 363 h 517"/>
                  <a:gd name="T94" fmla="*/ 76 w 730"/>
                  <a:gd name="T95" fmla="*/ 386 h 517"/>
                  <a:gd name="T96" fmla="*/ 85 w 730"/>
                  <a:gd name="T97" fmla="*/ 402 h 517"/>
                  <a:gd name="T98" fmla="*/ 95 w 730"/>
                  <a:gd name="T99" fmla="*/ 418 h 517"/>
                  <a:gd name="T100" fmla="*/ 99 w 730"/>
                  <a:gd name="T101" fmla="*/ 441 h 517"/>
                  <a:gd name="T102" fmla="*/ 136 w 730"/>
                  <a:gd name="T103" fmla="*/ 434 h 517"/>
                  <a:gd name="T104" fmla="*/ 158 w 730"/>
                  <a:gd name="T105" fmla="*/ 435 h 517"/>
                  <a:gd name="T106" fmla="*/ 187 w 730"/>
                  <a:gd name="T107" fmla="*/ 428 h 517"/>
                  <a:gd name="T108" fmla="*/ 206 w 730"/>
                  <a:gd name="T109" fmla="*/ 418 h 517"/>
                  <a:gd name="T110" fmla="*/ 224 w 730"/>
                  <a:gd name="T111" fmla="*/ 398 h 517"/>
                  <a:gd name="T112" fmla="*/ 247 w 730"/>
                  <a:gd name="T113" fmla="*/ 406 h 517"/>
                  <a:gd name="T114" fmla="*/ 282 w 730"/>
                  <a:gd name="T115" fmla="*/ 422 h 517"/>
                  <a:gd name="T116" fmla="*/ 299 w 730"/>
                  <a:gd name="T117" fmla="*/ 438 h 517"/>
                  <a:gd name="T118" fmla="*/ 316 w 730"/>
                  <a:gd name="T119" fmla="*/ 465 h 517"/>
                  <a:gd name="T120" fmla="*/ 332 w 730"/>
                  <a:gd name="T121" fmla="*/ 4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517">
                    <a:moveTo>
                      <a:pt x="332" y="494"/>
                    </a:moveTo>
                    <a:cubicBezTo>
                      <a:pt x="333" y="494"/>
                      <a:pt x="335" y="495"/>
                      <a:pt x="336" y="496"/>
                    </a:cubicBezTo>
                    <a:cubicBezTo>
                      <a:pt x="338" y="496"/>
                      <a:pt x="340" y="497"/>
                      <a:pt x="341" y="498"/>
                    </a:cubicBezTo>
                    <a:cubicBezTo>
                      <a:pt x="341" y="498"/>
                      <a:pt x="343" y="499"/>
                      <a:pt x="344" y="500"/>
                    </a:cubicBezTo>
                    <a:cubicBezTo>
                      <a:pt x="347" y="501"/>
                      <a:pt x="349" y="502"/>
                      <a:pt x="350" y="504"/>
                    </a:cubicBezTo>
                    <a:cubicBezTo>
                      <a:pt x="352" y="505"/>
                      <a:pt x="354" y="507"/>
                      <a:pt x="356" y="508"/>
                    </a:cubicBezTo>
                    <a:cubicBezTo>
                      <a:pt x="357" y="509"/>
                      <a:pt x="362" y="509"/>
                      <a:pt x="366" y="508"/>
                    </a:cubicBezTo>
                    <a:cubicBezTo>
                      <a:pt x="366" y="508"/>
                      <a:pt x="367" y="509"/>
                      <a:pt x="367" y="509"/>
                    </a:cubicBezTo>
                    <a:cubicBezTo>
                      <a:pt x="371" y="512"/>
                      <a:pt x="376" y="516"/>
                      <a:pt x="377" y="516"/>
                    </a:cubicBezTo>
                    <a:cubicBezTo>
                      <a:pt x="377" y="516"/>
                      <a:pt x="378" y="516"/>
                      <a:pt x="379" y="515"/>
                    </a:cubicBezTo>
                    <a:cubicBezTo>
                      <a:pt x="381" y="515"/>
                      <a:pt x="382" y="514"/>
                      <a:pt x="383" y="514"/>
                    </a:cubicBezTo>
                    <a:cubicBezTo>
                      <a:pt x="384" y="514"/>
                      <a:pt x="385" y="516"/>
                      <a:pt x="386" y="516"/>
                    </a:cubicBezTo>
                    <a:cubicBezTo>
                      <a:pt x="386" y="516"/>
                      <a:pt x="386" y="517"/>
                      <a:pt x="387" y="517"/>
                    </a:cubicBezTo>
                    <a:cubicBezTo>
                      <a:pt x="387" y="516"/>
                      <a:pt x="388" y="516"/>
                      <a:pt x="388" y="515"/>
                    </a:cubicBezTo>
                    <a:cubicBezTo>
                      <a:pt x="390" y="513"/>
                      <a:pt x="399" y="510"/>
                      <a:pt x="402" y="509"/>
                    </a:cubicBezTo>
                    <a:cubicBezTo>
                      <a:pt x="402" y="508"/>
                      <a:pt x="404" y="504"/>
                      <a:pt x="406" y="495"/>
                    </a:cubicBezTo>
                    <a:cubicBezTo>
                      <a:pt x="406" y="493"/>
                      <a:pt x="406" y="493"/>
                      <a:pt x="406" y="493"/>
                    </a:cubicBezTo>
                    <a:cubicBezTo>
                      <a:pt x="406" y="492"/>
                      <a:pt x="407" y="491"/>
                      <a:pt x="426" y="478"/>
                    </a:cubicBezTo>
                    <a:cubicBezTo>
                      <a:pt x="427" y="478"/>
                      <a:pt x="427" y="478"/>
                      <a:pt x="427" y="478"/>
                    </a:cubicBezTo>
                    <a:cubicBezTo>
                      <a:pt x="428" y="477"/>
                      <a:pt x="430" y="476"/>
                      <a:pt x="437" y="475"/>
                    </a:cubicBezTo>
                    <a:cubicBezTo>
                      <a:pt x="441" y="474"/>
                      <a:pt x="446" y="472"/>
                      <a:pt x="448" y="472"/>
                    </a:cubicBezTo>
                    <a:cubicBezTo>
                      <a:pt x="449" y="470"/>
                      <a:pt x="448" y="459"/>
                      <a:pt x="447" y="456"/>
                    </a:cubicBezTo>
                    <a:cubicBezTo>
                      <a:pt x="447" y="454"/>
                      <a:pt x="447" y="452"/>
                      <a:pt x="447" y="451"/>
                    </a:cubicBezTo>
                    <a:cubicBezTo>
                      <a:pt x="447" y="446"/>
                      <a:pt x="463" y="415"/>
                      <a:pt x="463" y="414"/>
                    </a:cubicBezTo>
                    <a:cubicBezTo>
                      <a:pt x="464" y="413"/>
                      <a:pt x="466" y="412"/>
                      <a:pt x="477" y="410"/>
                    </a:cubicBezTo>
                    <a:cubicBezTo>
                      <a:pt x="479" y="410"/>
                      <a:pt x="479" y="410"/>
                      <a:pt x="479" y="410"/>
                    </a:cubicBezTo>
                    <a:cubicBezTo>
                      <a:pt x="479" y="410"/>
                      <a:pt x="486" y="408"/>
                      <a:pt x="491" y="410"/>
                    </a:cubicBezTo>
                    <a:cubicBezTo>
                      <a:pt x="496" y="413"/>
                      <a:pt x="504" y="416"/>
                      <a:pt x="506" y="416"/>
                    </a:cubicBezTo>
                    <a:cubicBezTo>
                      <a:pt x="507" y="416"/>
                      <a:pt x="508" y="416"/>
                      <a:pt x="509" y="416"/>
                    </a:cubicBezTo>
                    <a:cubicBezTo>
                      <a:pt x="524" y="415"/>
                      <a:pt x="529" y="416"/>
                      <a:pt x="531" y="418"/>
                    </a:cubicBezTo>
                    <a:cubicBezTo>
                      <a:pt x="532" y="419"/>
                      <a:pt x="532" y="420"/>
                      <a:pt x="533" y="421"/>
                    </a:cubicBezTo>
                    <a:cubicBezTo>
                      <a:pt x="534" y="422"/>
                      <a:pt x="536" y="425"/>
                      <a:pt x="537" y="425"/>
                    </a:cubicBezTo>
                    <a:cubicBezTo>
                      <a:pt x="539" y="426"/>
                      <a:pt x="556" y="429"/>
                      <a:pt x="559" y="428"/>
                    </a:cubicBezTo>
                    <a:cubicBezTo>
                      <a:pt x="563" y="425"/>
                      <a:pt x="575" y="420"/>
                      <a:pt x="579" y="425"/>
                    </a:cubicBezTo>
                    <a:cubicBezTo>
                      <a:pt x="579" y="425"/>
                      <a:pt x="579" y="425"/>
                      <a:pt x="579" y="425"/>
                    </a:cubicBezTo>
                    <a:cubicBezTo>
                      <a:pt x="587" y="434"/>
                      <a:pt x="590" y="437"/>
                      <a:pt x="591" y="437"/>
                    </a:cubicBezTo>
                    <a:cubicBezTo>
                      <a:pt x="592" y="437"/>
                      <a:pt x="594" y="436"/>
                      <a:pt x="596" y="436"/>
                    </a:cubicBezTo>
                    <a:cubicBezTo>
                      <a:pt x="603" y="434"/>
                      <a:pt x="606" y="434"/>
                      <a:pt x="607" y="435"/>
                    </a:cubicBezTo>
                    <a:cubicBezTo>
                      <a:pt x="608" y="435"/>
                      <a:pt x="609" y="435"/>
                      <a:pt x="610" y="436"/>
                    </a:cubicBezTo>
                    <a:cubicBezTo>
                      <a:pt x="617" y="440"/>
                      <a:pt x="621" y="442"/>
                      <a:pt x="623" y="443"/>
                    </a:cubicBezTo>
                    <a:cubicBezTo>
                      <a:pt x="623" y="442"/>
                      <a:pt x="624" y="439"/>
                      <a:pt x="624" y="437"/>
                    </a:cubicBezTo>
                    <a:cubicBezTo>
                      <a:pt x="626" y="429"/>
                      <a:pt x="627" y="425"/>
                      <a:pt x="630" y="425"/>
                    </a:cubicBezTo>
                    <a:cubicBezTo>
                      <a:pt x="630" y="425"/>
                      <a:pt x="633" y="424"/>
                      <a:pt x="635" y="423"/>
                    </a:cubicBezTo>
                    <a:cubicBezTo>
                      <a:pt x="648" y="418"/>
                      <a:pt x="655" y="415"/>
                      <a:pt x="658" y="417"/>
                    </a:cubicBezTo>
                    <a:cubicBezTo>
                      <a:pt x="660" y="417"/>
                      <a:pt x="677" y="427"/>
                      <a:pt x="683" y="432"/>
                    </a:cubicBezTo>
                    <a:cubicBezTo>
                      <a:pt x="699" y="417"/>
                      <a:pt x="699" y="417"/>
                      <a:pt x="699" y="417"/>
                    </a:cubicBezTo>
                    <a:cubicBezTo>
                      <a:pt x="699" y="417"/>
                      <a:pt x="699" y="417"/>
                      <a:pt x="699" y="417"/>
                    </a:cubicBezTo>
                    <a:cubicBezTo>
                      <a:pt x="708" y="414"/>
                      <a:pt x="718" y="410"/>
                      <a:pt x="719" y="409"/>
                    </a:cubicBezTo>
                    <a:cubicBezTo>
                      <a:pt x="721" y="407"/>
                      <a:pt x="729" y="396"/>
                      <a:pt x="730" y="393"/>
                    </a:cubicBezTo>
                    <a:cubicBezTo>
                      <a:pt x="730" y="393"/>
                      <a:pt x="729" y="392"/>
                      <a:pt x="729" y="392"/>
                    </a:cubicBezTo>
                    <a:cubicBezTo>
                      <a:pt x="728" y="392"/>
                      <a:pt x="727" y="391"/>
                      <a:pt x="726" y="391"/>
                    </a:cubicBezTo>
                    <a:cubicBezTo>
                      <a:pt x="725" y="390"/>
                      <a:pt x="720" y="387"/>
                      <a:pt x="715" y="384"/>
                    </a:cubicBezTo>
                    <a:cubicBezTo>
                      <a:pt x="709" y="380"/>
                      <a:pt x="702" y="377"/>
                      <a:pt x="699" y="374"/>
                    </a:cubicBezTo>
                    <a:cubicBezTo>
                      <a:pt x="693" y="370"/>
                      <a:pt x="694" y="360"/>
                      <a:pt x="694" y="354"/>
                    </a:cubicBezTo>
                    <a:cubicBezTo>
                      <a:pt x="694" y="353"/>
                      <a:pt x="695" y="352"/>
                      <a:pt x="695" y="352"/>
                    </a:cubicBezTo>
                    <a:cubicBezTo>
                      <a:pt x="695" y="351"/>
                      <a:pt x="695" y="351"/>
                      <a:pt x="695" y="350"/>
                    </a:cubicBezTo>
                    <a:cubicBezTo>
                      <a:pt x="693" y="347"/>
                      <a:pt x="683" y="336"/>
                      <a:pt x="681" y="333"/>
                    </a:cubicBezTo>
                    <a:cubicBezTo>
                      <a:pt x="681" y="333"/>
                      <a:pt x="679" y="332"/>
                      <a:pt x="674" y="333"/>
                    </a:cubicBezTo>
                    <a:cubicBezTo>
                      <a:pt x="674" y="333"/>
                      <a:pt x="673" y="333"/>
                      <a:pt x="673" y="333"/>
                    </a:cubicBezTo>
                    <a:cubicBezTo>
                      <a:pt x="672" y="333"/>
                      <a:pt x="670" y="334"/>
                      <a:pt x="669" y="334"/>
                    </a:cubicBezTo>
                    <a:cubicBezTo>
                      <a:pt x="666" y="335"/>
                      <a:pt x="664" y="336"/>
                      <a:pt x="662" y="336"/>
                    </a:cubicBezTo>
                    <a:cubicBezTo>
                      <a:pt x="660" y="336"/>
                      <a:pt x="657" y="334"/>
                      <a:pt x="650" y="320"/>
                    </a:cubicBezTo>
                    <a:cubicBezTo>
                      <a:pt x="650" y="319"/>
                      <a:pt x="650" y="319"/>
                      <a:pt x="650" y="319"/>
                    </a:cubicBezTo>
                    <a:cubicBezTo>
                      <a:pt x="648" y="317"/>
                      <a:pt x="638" y="314"/>
                      <a:pt x="633" y="313"/>
                    </a:cubicBezTo>
                    <a:cubicBezTo>
                      <a:pt x="631" y="313"/>
                      <a:pt x="630" y="312"/>
                      <a:pt x="629" y="312"/>
                    </a:cubicBezTo>
                    <a:cubicBezTo>
                      <a:pt x="628" y="312"/>
                      <a:pt x="627" y="314"/>
                      <a:pt x="627" y="315"/>
                    </a:cubicBezTo>
                    <a:cubicBezTo>
                      <a:pt x="626" y="317"/>
                      <a:pt x="625" y="318"/>
                      <a:pt x="623" y="319"/>
                    </a:cubicBezTo>
                    <a:cubicBezTo>
                      <a:pt x="623" y="319"/>
                      <a:pt x="622" y="319"/>
                      <a:pt x="621" y="319"/>
                    </a:cubicBezTo>
                    <a:cubicBezTo>
                      <a:pt x="617" y="317"/>
                      <a:pt x="609" y="304"/>
                      <a:pt x="608" y="300"/>
                    </a:cubicBezTo>
                    <a:cubicBezTo>
                      <a:pt x="607" y="295"/>
                      <a:pt x="604" y="290"/>
                      <a:pt x="602" y="286"/>
                    </a:cubicBezTo>
                    <a:cubicBezTo>
                      <a:pt x="600" y="286"/>
                      <a:pt x="594" y="290"/>
                      <a:pt x="583" y="298"/>
                    </a:cubicBezTo>
                    <a:cubicBezTo>
                      <a:pt x="581" y="300"/>
                      <a:pt x="580" y="301"/>
                      <a:pt x="579" y="301"/>
                    </a:cubicBezTo>
                    <a:cubicBezTo>
                      <a:pt x="577" y="302"/>
                      <a:pt x="575" y="305"/>
                      <a:pt x="574" y="307"/>
                    </a:cubicBezTo>
                    <a:cubicBezTo>
                      <a:pt x="572" y="310"/>
                      <a:pt x="570" y="312"/>
                      <a:pt x="567" y="313"/>
                    </a:cubicBezTo>
                    <a:cubicBezTo>
                      <a:pt x="564" y="315"/>
                      <a:pt x="524" y="314"/>
                      <a:pt x="522" y="313"/>
                    </a:cubicBezTo>
                    <a:cubicBezTo>
                      <a:pt x="517" y="313"/>
                      <a:pt x="511" y="306"/>
                      <a:pt x="509" y="303"/>
                    </a:cubicBezTo>
                    <a:cubicBezTo>
                      <a:pt x="507" y="300"/>
                      <a:pt x="503" y="298"/>
                      <a:pt x="500" y="296"/>
                    </a:cubicBezTo>
                    <a:cubicBezTo>
                      <a:pt x="498" y="295"/>
                      <a:pt x="496" y="294"/>
                      <a:pt x="495" y="293"/>
                    </a:cubicBezTo>
                    <a:cubicBezTo>
                      <a:pt x="491" y="290"/>
                      <a:pt x="493" y="285"/>
                      <a:pt x="494" y="282"/>
                    </a:cubicBezTo>
                    <a:cubicBezTo>
                      <a:pt x="494" y="281"/>
                      <a:pt x="495" y="280"/>
                      <a:pt x="495" y="279"/>
                    </a:cubicBezTo>
                    <a:cubicBezTo>
                      <a:pt x="494" y="278"/>
                      <a:pt x="484" y="274"/>
                      <a:pt x="479" y="273"/>
                    </a:cubicBezTo>
                    <a:cubicBezTo>
                      <a:pt x="477" y="273"/>
                      <a:pt x="477" y="274"/>
                      <a:pt x="476" y="275"/>
                    </a:cubicBezTo>
                    <a:cubicBezTo>
                      <a:pt x="475" y="276"/>
                      <a:pt x="474" y="277"/>
                      <a:pt x="473" y="278"/>
                    </a:cubicBezTo>
                    <a:cubicBezTo>
                      <a:pt x="469" y="279"/>
                      <a:pt x="467" y="275"/>
                      <a:pt x="465" y="272"/>
                    </a:cubicBezTo>
                    <a:cubicBezTo>
                      <a:pt x="464" y="271"/>
                      <a:pt x="464" y="270"/>
                      <a:pt x="463" y="269"/>
                    </a:cubicBezTo>
                    <a:cubicBezTo>
                      <a:pt x="462" y="267"/>
                      <a:pt x="457" y="266"/>
                      <a:pt x="454" y="265"/>
                    </a:cubicBezTo>
                    <a:cubicBezTo>
                      <a:pt x="451" y="264"/>
                      <a:pt x="449" y="264"/>
                      <a:pt x="448" y="263"/>
                    </a:cubicBezTo>
                    <a:cubicBezTo>
                      <a:pt x="446" y="262"/>
                      <a:pt x="441" y="264"/>
                      <a:pt x="437" y="265"/>
                    </a:cubicBezTo>
                    <a:cubicBezTo>
                      <a:pt x="436" y="265"/>
                      <a:pt x="435" y="265"/>
                      <a:pt x="433" y="265"/>
                    </a:cubicBezTo>
                    <a:cubicBezTo>
                      <a:pt x="429" y="266"/>
                      <a:pt x="424" y="261"/>
                      <a:pt x="419" y="255"/>
                    </a:cubicBezTo>
                    <a:cubicBezTo>
                      <a:pt x="418" y="253"/>
                      <a:pt x="417" y="252"/>
                      <a:pt x="417" y="252"/>
                    </a:cubicBezTo>
                    <a:cubicBezTo>
                      <a:pt x="416" y="251"/>
                      <a:pt x="414" y="251"/>
                      <a:pt x="412" y="251"/>
                    </a:cubicBezTo>
                    <a:cubicBezTo>
                      <a:pt x="410" y="251"/>
                      <a:pt x="409" y="251"/>
                      <a:pt x="408" y="251"/>
                    </a:cubicBezTo>
                    <a:cubicBezTo>
                      <a:pt x="404" y="250"/>
                      <a:pt x="401" y="246"/>
                      <a:pt x="397" y="238"/>
                    </a:cubicBezTo>
                    <a:cubicBezTo>
                      <a:pt x="396" y="237"/>
                      <a:pt x="396" y="236"/>
                      <a:pt x="396" y="236"/>
                    </a:cubicBezTo>
                    <a:cubicBezTo>
                      <a:pt x="395" y="234"/>
                      <a:pt x="390" y="234"/>
                      <a:pt x="388" y="234"/>
                    </a:cubicBezTo>
                    <a:cubicBezTo>
                      <a:pt x="386" y="234"/>
                      <a:pt x="378" y="235"/>
                      <a:pt x="371" y="236"/>
                    </a:cubicBezTo>
                    <a:cubicBezTo>
                      <a:pt x="365" y="237"/>
                      <a:pt x="360" y="237"/>
                      <a:pt x="359" y="237"/>
                    </a:cubicBezTo>
                    <a:cubicBezTo>
                      <a:pt x="356" y="237"/>
                      <a:pt x="354" y="232"/>
                      <a:pt x="352" y="225"/>
                    </a:cubicBezTo>
                    <a:cubicBezTo>
                      <a:pt x="352" y="223"/>
                      <a:pt x="352" y="222"/>
                      <a:pt x="352" y="222"/>
                    </a:cubicBezTo>
                    <a:cubicBezTo>
                      <a:pt x="351" y="219"/>
                      <a:pt x="352" y="216"/>
                      <a:pt x="353" y="213"/>
                    </a:cubicBezTo>
                    <a:cubicBezTo>
                      <a:pt x="353" y="211"/>
                      <a:pt x="354" y="209"/>
                      <a:pt x="354" y="208"/>
                    </a:cubicBezTo>
                    <a:cubicBezTo>
                      <a:pt x="354" y="207"/>
                      <a:pt x="349" y="202"/>
                      <a:pt x="347" y="199"/>
                    </a:cubicBezTo>
                    <a:cubicBezTo>
                      <a:pt x="344" y="196"/>
                      <a:pt x="342" y="194"/>
                      <a:pt x="341" y="192"/>
                    </a:cubicBezTo>
                    <a:cubicBezTo>
                      <a:pt x="339" y="189"/>
                      <a:pt x="339" y="184"/>
                      <a:pt x="339" y="181"/>
                    </a:cubicBezTo>
                    <a:cubicBezTo>
                      <a:pt x="339" y="178"/>
                      <a:pt x="337" y="167"/>
                      <a:pt x="336" y="162"/>
                    </a:cubicBezTo>
                    <a:cubicBezTo>
                      <a:pt x="336" y="160"/>
                      <a:pt x="329" y="154"/>
                      <a:pt x="326" y="151"/>
                    </a:cubicBezTo>
                    <a:cubicBezTo>
                      <a:pt x="323" y="148"/>
                      <a:pt x="321" y="146"/>
                      <a:pt x="320" y="145"/>
                    </a:cubicBezTo>
                    <a:cubicBezTo>
                      <a:pt x="319" y="144"/>
                      <a:pt x="312" y="144"/>
                      <a:pt x="310" y="145"/>
                    </a:cubicBezTo>
                    <a:cubicBezTo>
                      <a:pt x="308" y="145"/>
                      <a:pt x="306" y="145"/>
                      <a:pt x="305" y="145"/>
                    </a:cubicBezTo>
                    <a:cubicBezTo>
                      <a:pt x="303" y="145"/>
                      <a:pt x="301" y="147"/>
                      <a:pt x="299" y="149"/>
                    </a:cubicBezTo>
                    <a:cubicBezTo>
                      <a:pt x="298" y="150"/>
                      <a:pt x="297" y="151"/>
                      <a:pt x="296" y="152"/>
                    </a:cubicBezTo>
                    <a:cubicBezTo>
                      <a:pt x="292" y="154"/>
                      <a:pt x="289" y="150"/>
                      <a:pt x="287" y="147"/>
                    </a:cubicBezTo>
                    <a:cubicBezTo>
                      <a:pt x="286" y="146"/>
                      <a:pt x="286" y="145"/>
                      <a:pt x="285" y="145"/>
                    </a:cubicBezTo>
                    <a:cubicBezTo>
                      <a:pt x="284" y="144"/>
                      <a:pt x="280" y="146"/>
                      <a:pt x="278" y="148"/>
                    </a:cubicBezTo>
                    <a:cubicBezTo>
                      <a:pt x="277" y="149"/>
                      <a:pt x="276" y="150"/>
                      <a:pt x="275" y="150"/>
                    </a:cubicBezTo>
                    <a:cubicBezTo>
                      <a:pt x="271" y="152"/>
                      <a:pt x="259" y="150"/>
                      <a:pt x="256" y="149"/>
                    </a:cubicBezTo>
                    <a:cubicBezTo>
                      <a:pt x="253" y="148"/>
                      <a:pt x="245" y="141"/>
                      <a:pt x="243" y="137"/>
                    </a:cubicBezTo>
                    <a:cubicBezTo>
                      <a:pt x="241" y="132"/>
                      <a:pt x="246" y="128"/>
                      <a:pt x="249" y="125"/>
                    </a:cubicBezTo>
                    <a:cubicBezTo>
                      <a:pt x="250" y="124"/>
                      <a:pt x="251" y="124"/>
                      <a:pt x="251" y="123"/>
                    </a:cubicBezTo>
                    <a:cubicBezTo>
                      <a:pt x="251" y="123"/>
                      <a:pt x="251" y="123"/>
                      <a:pt x="251" y="122"/>
                    </a:cubicBezTo>
                    <a:cubicBezTo>
                      <a:pt x="251" y="120"/>
                      <a:pt x="249" y="117"/>
                      <a:pt x="245" y="114"/>
                    </a:cubicBezTo>
                    <a:cubicBezTo>
                      <a:pt x="242" y="111"/>
                      <a:pt x="229" y="105"/>
                      <a:pt x="227" y="104"/>
                    </a:cubicBezTo>
                    <a:cubicBezTo>
                      <a:pt x="226" y="103"/>
                      <a:pt x="219" y="105"/>
                      <a:pt x="216" y="106"/>
                    </a:cubicBezTo>
                    <a:cubicBezTo>
                      <a:pt x="212" y="106"/>
                      <a:pt x="210" y="107"/>
                      <a:pt x="209" y="107"/>
                    </a:cubicBezTo>
                    <a:cubicBezTo>
                      <a:pt x="206" y="107"/>
                      <a:pt x="203" y="106"/>
                      <a:pt x="197" y="104"/>
                    </a:cubicBezTo>
                    <a:cubicBezTo>
                      <a:pt x="196" y="103"/>
                      <a:pt x="194" y="103"/>
                      <a:pt x="193" y="102"/>
                    </a:cubicBezTo>
                    <a:cubicBezTo>
                      <a:pt x="191" y="102"/>
                      <a:pt x="183" y="104"/>
                      <a:pt x="180" y="105"/>
                    </a:cubicBezTo>
                    <a:cubicBezTo>
                      <a:pt x="178" y="105"/>
                      <a:pt x="177" y="106"/>
                      <a:pt x="176" y="106"/>
                    </a:cubicBezTo>
                    <a:cubicBezTo>
                      <a:pt x="171" y="107"/>
                      <a:pt x="145" y="77"/>
                      <a:pt x="144" y="73"/>
                    </a:cubicBezTo>
                    <a:cubicBezTo>
                      <a:pt x="142" y="68"/>
                      <a:pt x="148" y="63"/>
                      <a:pt x="151" y="60"/>
                    </a:cubicBezTo>
                    <a:cubicBezTo>
                      <a:pt x="152" y="59"/>
                      <a:pt x="153" y="58"/>
                      <a:pt x="153" y="58"/>
                    </a:cubicBezTo>
                    <a:cubicBezTo>
                      <a:pt x="154" y="56"/>
                      <a:pt x="157" y="50"/>
                      <a:pt x="157" y="48"/>
                    </a:cubicBezTo>
                    <a:cubicBezTo>
                      <a:pt x="157" y="45"/>
                      <a:pt x="159" y="37"/>
                      <a:pt x="159" y="33"/>
                    </a:cubicBezTo>
                    <a:cubicBezTo>
                      <a:pt x="159" y="30"/>
                      <a:pt x="157" y="20"/>
                      <a:pt x="156" y="16"/>
                    </a:cubicBezTo>
                    <a:cubicBezTo>
                      <a:pt x="155" y="13"/>
                      <a:pt x="156" y="5"/>
                      <a:pt x="158" y="0"/>
                    </a:cubicBezTo>
                    <a:cubicBezTo>
                      <a:pt x="157" y="0"/>
                      <a:pt x="156" y="0"/>
                      <a:pt x="155" y="0"/>
                    </a:cubicBezTo>
                    <a:cubicBezTo>
                      <a:pt x="154" y="1"/>
                      <a:pt x="147" y="4"/>
                      <a:pt x="144" y="6"/>
                    </a:cubicBezTo>
                    <a:cubicBezTo>
                      <a:pt x="143" y="7"/>
                      <a:pt x="140" y="9"/>
                      <a:pt x="137" y="12"/>
                    </a:cubicBezTo>
                    <a:cubicBezTo>
                      <a:pt x="134" y="14"/>
                      <a:pt x="130" y="16"/>
                      <a:pt x="129" y="17"/>
                    </a:cubicBezTo>
                    <a:cubicBezTo>
                      <a:pt x="128" y="18"/>
                      <a:pt x="127" y="19"/>
                      <a:pt x="125" y="21"/>
                    </a:cubicBezTo>
                    <a:cubicBezTo>
                      <a:pt x="121" y="24"/>
                      <a:pt x="117" y="28"/>
                      <a:pt x="115" y="29"/>
                    </a:cubicBezTo>
                    <a:cubicBezTo>
                      <a:pt x="113" y="31"/>
                      <a:pt x="110" y="31"/>
                      <a:pt x="107" y="31"/>
                    </a:cubicBezTo>
                    <a:cubicBezTo>
                      <a:pt x="107" y="31"/>
                      <a:pt x="106" y="31"/>
                      <a:pt x="105" y="31"/>
                    </a:cubicBezTo>
                    <a:cubicBezTo>
                      <a:pt x="105" y="32"/>
                      <a:pt x="103" y="32"/>
                      <a:pt x="101" y="31"/>
                    </a:cubicBezTo>
                    <a:cubicBezTo>
                      <a:pt x="100" y="30"/>
                      <a:pt x="99" y="28"/>
                      <a:pt x="99" y="26"/>
                    </a:cubicBezTo>
                    <a:cubicBezTo>
                      <a:pt x="98" y="23"/>
                      <a:pt x="97" y="21"/>
                      <a:pt x="96" y="21"/>
                    </a:cubicBezTo>
                    <a:cubicBezTo>
                      <a:pt x="95" y="20"/>
                      <a:pt x="92" y="19"/>
                      <a:pt x="91" y="20"/>
                    </a:cubicBezTo>
                    <a:cubicBezTo>
                      <a:pt x="90" y="20"/>
                      <a:pt x="87" y="23"/>
                      <a:pt x="70" y="40"/>
                    </a:cubicBezTo>
                    <a:cubicBezTo>
                      <a:pt x="66" y="43"/>
                      <a:pt x="63" y="50"/>
                      <a:pt x="63" y="53"/>
                    </a:cubicBezTo>
                    <a:cubicBezTo>
                      <a:pt x="63" y="55"/>
                      <a:pt x="63" y="57"/>
                      <a:pt x="64" y="59"/>
                    </a:cubicBezTo>
                    <a:cubicBezTo>
                      <a:pt x="65" y="64"/>
                      <a:pt x="67" y="70"/>
                      <a:pt x="63" y="72"/>
                    </a:cubicBezTo>
                    <a:cubicBezTo>
                      <a:pt x="62" y="73"/>
                      <a:pt x="60" y="74"/>
                      <a:pt x="58" y="75"/>
                    </a:cubicBezTo>
                    <a:cubicBezTo>
                      <a:pt x="54" y="77"/>
                      <a:pt x="48" y="80"/>
                      <a:pt x="47" y="82"/>
                    </a:cubicBezTo>
                    <a:cubicBezTo>
                      <a:pt x="47" y="83"/>
                      <a:pt x="45" y="94"/>
                      <a:pt x="42" y="96"/>
                    </a:cubicBezTo>
                    <a:cubicBezTo>
                      <a:pt x="41" y="97"/>
                      <a:pt x="40" y="97"/>
                      <a:pt x="38" y="98"/>
                    </a:cubicBezTo>
                    <a:cubicBezTo>
                      <a:pt x="36" y="100"/>
                      <a:pt x="31" y="103"/>
                      <a:pt x="30" y="104"/>
                    </a:cubicBezTo>
                    <a:cubicBezTo>
                      <a:pt x="27" y="108"/>
                      <a:pt x="21" y="117"/>
                      <a:pt x="21" y="119"/>
                    </a:cubicBezTo>
                    <a:cubicBezTo>
                      <a:pt x="23" y="122"/>
                      <a:pt x="25" y="131"/>
                      <a:pt x="23" y="135"/>
                    </a:cubicBezTo>
                    <a:cubicBezTo>
                      <a:pt x="23" y="136"/>
                      <a:pt x="22" y="137"/>
                      <a:pt x="21" y="138"/>
                    </a:cubicBezTo>
                    <a:cubicBezTo>
                      <a:pt x="19" y="139"/>
                      <a:pt x="19" y="140"/>
                      <a:pt x="19" y="141"/>
                    </a:cubicBezTo>
                    <a:cubicBezTo>
                      <a:pt x="19" y="142"/>
                      <a:pt x="19" y="143"/>
                      <a:pt x="19" y="144"/>
                    </a:cubicBezTo>
                    <a:cubicBezTo>
                      <a:pt x="19" y="149"/>
                      <a:pt x="19" y="153"/>
                      <a:pt x="17" y="154"/>
                    </a:cubicBezTo>
                    <a:cubicBezTo>
                      <a:pt x="17" y="155"/>
                      <a:pt x="16" y="155"/>
                      <a:pt x="16" y="156"/>
                    </a:cubicBezTo>
                    <a:cubicBezTo>
                      <a:pt x="7" y="165"/>
                      <a:pt x="2" y="169"/>
                      <a:pt x="1" y="171"/>
                    </a:cubicBezTo>
                    <a:cubicBezTo>
                      <a:pt x="1" y="171"/>
                      <a:pt x="1" y="172"/>
                      <a:pt x="1" y="173"/>
                    </a:cubicBezTo>
                    <a:cubicBezTo>
                      <a:pt x="1" y="177"/>
                      <a:pt x="1" y="180"/>
                      <a:pt x="0" y="182"/>
                    </a:cubicBezTo>
                    <a:cubicBezTo>
                      <a:pt x="4" y="183"/>
                      <a:pt x="9" y="186"/>
                      <a:pt x="9" y="189"/>
                    </a:cubicBezTo>
                    <a:cubicBezTo>
                      <a:pt x="9" y="193"/>
                      <a:pt x="10" y="197"/>
                      <a:pt x="11" y="198"/>
                    </a:cubicBezTo>
                    <a:cubicBezTo>
                      <a:pt x="12" y="199"/>
                      <a:pt x="16" y="202"/>
                      <a:pt x="23" y="210"/>
                    </a:cubicBezTo>
                    <a:cubicBezTo>
                      <a:pt x="24" y="210"/>
                      <a:pt x="25" y="212"/>
                      <a:pt x="28" y="214"/>
                    </a:cubicBezTo>
                    <a:cubicBezTo>
                      <a:pt x="39" y="225"/>
                      <a:pt x="45" y="231"/>
                      <a:pt x="46" y="232"/>
                    </a:cubicBezTo>
                    <a:cubicBezTo>
                      <a:pt x="47" y="233"/>
                      <a:pt x="48" y="235"/>
                      <a:pt x="49" y="238"/>
                    </a:cubicBezTo>
                    <a:cubicBezTo>
                      <a:pt x="51" y="242"/>
                      <a:pt x="54" y="250"/>
                      <a:pt x="56" y="251"/>
                    </a:cubicBezTo>
                    <a:cubicBezTo>
                      <a:pt x="57" y="252"/>
                      <a:pt x="57" y="252"/>
                      <a:pt x="57" y="252"/>
                    </a:cubicBezTo>
                    <a:cubicBezTo>
                      <a:pt x="61" y="256"/>
                      <a:pt x="64" y="258"/>
                      <a:pt x="65" y="260"/>
                    </a:cubicBezTo>
                    <a:cubicBezTo>
                      <a:pt x="65" y="261"/>
                      <a:pt x="68" y="277"/>
                      <a:pt x="65" y="281"/>
                    </a:cubicBezTo>
                    <a:cubicBezTo>
                      <a:pt x="63" y="284"/>
                      <a:pt x="60" y="289"/>
                      <a:pt x="60" y="291"/>
                    </a:cubicBezTo>
                    <a:cubicBezTo>
                      <a:pt x="60" y="292"/>
                      <a:pt x="60" y="294"/>
                      <a:pt x="60" y="297"/>
                    </a:cubicBezTo>
                    <a:cubicBezTo>
                      <a:pt x="60" y="303"/>
                      <a:pt x="61" y="313"/>
                      <a:pt x="60" y="316"/>
                    </a:cubicBezTo>
                    <a:cubicBezTo>
                      <a:pt x="60" y="318"/>
                      <a:pt x="60" y="320"/>
                      <a:pt x="59" y="322"/>
                    </a:cubicBezTo>
                    <a:cubicBezTo>
                      <a:pt x="59" y="324"/>
                      <a:pt x="58" y="329"/>
                      <a:pt x="58" y="330"/>
                    </a:cubicBezTo>
                    <a:cubicBezTo>
                      <a:pt x="59" y="330"/>
                      <a:pt x="60" y="331"/>
                      <a:pt x="60" y="332"/>
                    </a:cubicBezTo>
                    <a:cubicBezTo>
                      <a:pt x="65" y="336"/>
                      <a:pt x="68" y="338"/>
                      <a:pt x="68" y="340"/>
                    </a:cubicBezTo>
                    <a:cubicBezTo>
                      <a:pt x="68" y="342"/>
                      <a:pt x="68" y="342"/>
                      <a:pt x="68" y="342"/>
                    </a:cubicBezTo>
                    <a:cubicBezTo>
                      <a:pt x="68" y="350"/>
                      <a:pt x="67" y="353"/>
                      <a:pt x="66" y="354"/>
                    </a:cubicBezTo>
                    <a:cubicBezTo>
                      <a:pt x="66" y="355"/>
                      <a:pt x="65" y="355"/>
                      <a:pt x="64" y="356"/>
                    </a:cubicBezTo>
                    <a:cubicBezTo>
                      <a:pt x="60" y="359"/>
                      <a:pt x="58" y="362"/>
                      <a:pt x="58" y="363"/>
                    </a:cubicBezTo>
                    <a:cubicBezTo>
                      <a:pt x="59" y="363"/>
                      <a:pt x="59" y="364"/>
                      <a:pt x="59" y="365"/>
                    </a:cubicBezTo>
                    <a:cubicBezTo>
                      <a:pt x="59" y="368"/>
                      <a:pt x="60" y="375"/>
                      <a:pt x="62" y="376"/>
                    </a:cubicBezTo>
                    <a:cubicBezTo>
                      <a:pt x="62" y="376"/>
                      <a:pt x="64" y="377"/>
                      <a:pt x="65" y="378"/>
                    </a:cubicBezTo>
                    <a:cubicBezTo>
                      <a:pt x="70" y="381"/>
                      <a:pt x="75" y="384"/>
                      <a:pt x="76" y="386"/>
                    </a:cubicBezTo>
                    <a:cubicBezTo>
                      <a:pt x="78" y="388"/>
                      <a:pt x="81" y="392"/>
                      <a:pt x="81" y="396"/>
                    </a:cubicBezTo>
                    <a:cubicBezTo>
                      <a:pt x="81" y="397"/>
                      <a:pt x="81" y="398"/>
                      <a:pt x="81" y="399"/>
                    </a:cubicBezTo>
                    <a:cubicBezTo>
                      <a:pt x="80" y="402"/>
                      <a:pt x="81" y="402"/>
                      <a:pt x="82" y="402"/>
                    </a:cubicBezTo>
                    <a:cubicBezTo>
                      <a:pt x="83" y="402"/>
                      <a:pt x="84" y="402"/>
                      <a:pt x="85" y="402"/>
                    </a:cubicBezTo>
                    <a:cubicBezTo>
                      <a:pt x="87" y="402"/>
                      <a:pt x="89" y="401"/>
                      <a:pt x="91" y="405"/>
                    </a:cubicBezTo>
                    <a:cubicBezTo>
                      <a:pt x="91" y="405"/>
                      <a:pt x="92" y="407"/>
                      <a:pt x="93" y="408"/>
                    </a:cubicBezTo>
                    <a:cubicBezTo>
                      <a:pt x="95" y="410"/>
                      <a:pt x="97" y="412"/>
                      <a:pt x="96" y="414"/>
                    </a:cubicBezTo>
                    <a:cubicBezTo>
                      <a:pt x="96" y="415"/>
                      <a:pt x="96" y="417"/>
                      <a:pt x="95" y="418"/>
                    </a:cubicBezTo>
                    <a:cubicBezTo>
                      <a:pt x="95" y="420"/>
                      <a:pt x="94" y="422"/>
                      <a:pt x="94" y="423"/>
                    </a:cubicBezTo>
                    <a:cubicBezTo>
                      <a:pt x="94" y="424"/>
                      <a:pt x="94" y="425"/>
                      <a:pt x="94" y="426"/>
                    </a:cubicBezTo>
                    <a:cubicBezTo>
                      <a:pt x="93" y="428"/>
                      <a:pt x="93" y="434"/>
                      <a:pt x="94" y="435"/>
                    </a:cubicBezTo>
                    <a:cubicBezTo>
                      <a:pt x="94" y="435"/>
                      <a:pt x="97" y="438"/>
                      <a:pt x="99" y="441"/>
                    </a:cubicBezTo>
                    <a:cubicBezTo>
                      <a:pt x="101" y="442"/>
                      <a:pt x="109" y="446"/>
                      <a:pt x="112" y="447"/>
                    </a:cubicBezTo>
                    <a:cubicBezTo>
                      <a:pt x="115" y="449"/>
                      <a:pt x="126" y="449"/>
                      <a:pt x="128" y="448"/>
                    </a:cubicBezTo>
                    <a:cubicBezTo>
                      <a:pt x="129" y="447"/>
                      <a:pt x="130" y="445"/>
                      <a:pt x="130" y="442"/>
                    </a:cubicBezTo>
                    <a:cubicBezTo>
                      <a:pt x="133" y="437"/>
                      <a:pt x="134" y="435"/>
                      <a:pt x="136" y="434"/>
                    </a:cubicBezTo>
                    <a:cubicBezTo>
                      <a:pt x="136" y="433"/>
                      <a:pt x="136" y="433"/>
                      <a:pt x="137" y="433"/>
                    </a:cubicBezTo>
                    <a:cubicBezTo>
                      <a:pt x="139" y="432"/>
                      <a:pt x="141" y="430"/>
                      <a:pt x="144" y="431"/>
                    </a:cubicBezTo>
                    <a:cubicBezTo>
                      <a:pt x="145" y="431"/>
                      <a:pt x="146" y="432"/>
                      <a:pt x="148" y="432"/>
                    </a:cubicBezTo>
                    <a:cubicBezTo>
                      <a:pt x="150" y="433"/>
                      <a:pt x="157" y="436"/>
                      <a:pt x="158" y="435"/>
                    </a:cubicBezTo>
                    <a:cubicBezTo>
                      <a:pt x="159" y="434"/>
                      <a:pt x="160" y="433"/>
                      <a:pt x="161" y="432"/>
                    </a:cubicBezTo>
                    <a:cubicBezTo>
                      <a:pt x="162" y="430"/>
                      <a:pt x="164" y="427"/>
                      <a:pt x="167" y="427"/>
                    </a:cubicBezTo>
                    <a:cubicBezTo>
                      <a:pt x="168" y="427"/>
                      <a:pt x="170" y="428"/>
                      <a:pt x="172" y="428"/>
                    </a:cubicBezTo>
                    <a:cubicBezTo>
                      <a:pt x="176" y="428"/>
                      <a:pt x="186" y="429"/>
                      <a:pt x="187" y="428"/>
                    </a:cubicBezTo>
                    <a:cubicBezTo>
                      <a:pt x="188" y="428"/>
                      <a:pt x="189" y="427"/>
                      <a:pt x="189" y="426"/>
                    </a:cubicBezTo>
                    <a:cubicBezTo>
                      <a:pt x="192" y="424"/>
                      <a:pt x="194" y="422"/>
                      <a:pt x="196" y="421"/>
                    </a:cubicBezTo>
                    <a:cubicBezTo>
                      <a:pt x="197" y="421"/>
                      <a:pt x="197" y="421"/>
                      <a:pt x="197" y="421"/>
                    </a:cubicBezTo>
                    <a:cubicBezTo>
                      <a:pt x="200" y="421"/>
                      <a:pt x="203" y="420"/>
                      <a:pt x="206" y="418"/>
                    </a:cubicBezTo>
                    <a:cubicBezTo>
                      <a:pt x="208" y="417"/>
                      <a:pt x="211" y="416"/>
                      <a:pt x="213" y="416"/>
                    </a:cubicBezTo>
                    <a:cubicBezTo>
                      <a:pt x="215" y="415"/>
                      <a:pt x="217" y="414"/>
                      <a:pt x="218" y="413"/>
                    </a:cubicBezTo>
                    <a:cubicBezTo>
                      <a:pt x="218" y="413"/>
                      <a:pt x="219" y="410"/>
                      <a:pt x="219" y="408"/>
                    </a:cubicBezTo>
                    <a:cubicBezTo>
                      <a:pt x="220" y="403"/>
                      <a:pt x="220" y="398"/>
                      <a:pt x="224" y="398"/>
                    </a:cubicBezTo>
                    <a:cubicBezTo>
                      <a:pt x="225" y="398"/>
                      <a:pt x="226" y="398"/>
                      <a:pt x="228" y="398"/>
                    </a:cubicBezTo>
                    <a:cubicBezTo>
                      <a:pt x="231" y="397"/>
                      <a:pt x="235" y="397"/>
                      <a:pt x="237" y="399"/>
                    </a:cubicBezTo>
                    <a:cubicBezTo>
                      <a:pt x="239" y="401"/>
                      <a:pt x="241" y="402"/>
                      <a:pt x="244" y="404"/>
                    </a:cubicBezTo>
                    <a:cubicBezTo>
                      <a:pt x="245" y="404"/>
                      <a:pt x="246" y="405"/>
                      <a:pt x="247" y="406"/>
                    </a:cubicBezTo>
                    <a:cubicBezTo>
                      <a:pt x="249" y="407"/>
                      <a:pt x="249" y="407"/>
                      <a:pt x="249" y="407"/>
                    </a:cubicBezTo>
                    <a:cubicBezTo>
                      <a:pt x="252" y="409"/>
                      <a:pt x="255" y="412"/>
                      <a:pt x="257" y="414"/>
                    </a:cubicBezTo>
                    <a:cubicBezTo>
                      <a:pt x="260" y="417"/>
                      <a:pt x="264" y="419"/>
                      <a:pt x="267" y="419"/>
                    </a:cubicBezTo>
                    <a:cubicBezTo>
                      <a:pt x="271" y="418"/>
                      <a:pt x="279" y="420"/>
                      <a:pt x="282" y="422"/>
                    </a:cubicBezTo>
                    <a:cubicBezTo>
                      <a:pt x="284" y="422"/>
                      <a:pt x="286" y="424"/>
                      <a:pt x="287" y="426"/>
                    </a:cubicBezTo>
                    <a:cubicBezTo>
                      <a:pt x="289" y="427"/>
                      <a:pt x="291" y="429"/>
                      <a:pt x="292" y="430"/>
                    </a:cubicBezTo>
                    <a:cubicBezTo>
                      <a:pt x="295" y="431"/>
                      <a:pt x="296" y="433"/>
                      <a:pt x="297" y="434"/>
                    </a:cubicBezTo>
                    <a:cubicBezTo>
                      <a:pt x="297" y="435"/>
                      <a:pt x="298" y="436"/>
                      <a:pt x="299" y="438"/>
                    </a:cubicBezTo>
                    <a:cubicBezTo>
                      <a:pt x="301" y="440"/>
                      <a:pt x="303" y="445"/>
                      <a:pt x="305" y="448"/>
                    </a:cubicBezTo>
                    <a:cubicBezTo>
                      <a:pt x="307" y="450"/>
                      <a:pt x="308" y="452"/>
                      <a:pt x="308" y="453"/>
                    </a:cubicBezTo>
                    <a:cubicBezTo>
                      <a:pt x="308" y="453"/>
                      <a:pt x="309" y="454"/>
                      <a:pt x="309" y="454"/>
                    </a:cubicBezTo>
                    <a:cubicBezTo>
                      <a:pt x="314" y="460"/>
                      <a:pt x="316" y="463"/>
                      <a:pt x="316" y="465"/>
                    </a:cubicBezTo>
                    <a:cubicBezTo>
                      <a:pt x="316" y="466"/>
                      <a:pt x="316" y="467"/>
                      <a:pt x="316" y="468"/>
                    </a:cubicBezTo>
                    <a:cubicBezTo>
                      <a:pt x="315" y="473"/>
                      <a:pt x="315" y="476"/>
                      <a:pt x="316" y="476"/>
                    </a:cubicBezTo>
                    <a:cubicBezTo>
                      <a:pt x="317" y="476"/>
                      <a:pt x="319" y="476"/>
                      <a:pt x="320" y="477"/>
                    </a:cubicBezTo>
                    <a:cubicBezTo>
                      <a:pt x="326" y="477"/>
                      <a:pt x="333" y="478"/>
                      <a:pt x="332" y="483"/>
                    </a:cubicBezTo>
                    <a:cubicBezTo>
                      <a:pt x="332" y="484"/>
                      <a:pt x="332" y="484"/>
                      <a:pt x="332" y="484"/>
                    </a:cubicBezTo>
                    <a:cubicBezTo>
                      <a:pt x="332" y="487"/>
                      <a:pt x="331" y="492"/>
                      <a:pt x="332" y="49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9" name="Freeform 248">
                <a:extLst>
                  <a:ext uri="{FF2B5EF4-FFF2-40B4-BE49-F238E27FC236}">
                    <a16:creationId xmlns:a16="http://schemas.microsoft.com/office/drawing/2014/main" id="{95CEE614-2A4E-DF4A-B08D-89FD7D574F99}"/>
                  </a:ext>
                </a:extLst>
              </p:cNvPr>
              <p:cNvSpPr>
                <a:spLocks/>
              </p:cNvSpPr>
              <p:nvPr/>
            </p:nvSpPr>
            <p:spPr bwMode="auto">
              <a:xfrm>
                <a:off x="6803885" y="8255128"/>
                <a:ext cx="1149053" cy="1327385"/>
              </a:xfrm>
              <a:custGeom>
                <a:avLst/>
                <a:gdLst>
                  <a:gd name="T0" fmla="*/ 279 w 312"/>
                  <a:gd name="T1" fmla="*/ 305 h 360"/>
                  <a:gd name="T2" fmla="*/ 295 w 312"/>
                  <a:gd name="T3" fmla="*/ 301 h 360"/>
                  <a:gd name="T4" fmla="*/ 311 w 312"/>
                  <a:gd name="T5" fmla="*/ 285 h 360"/>
                  <a:gd name="T6" fmla="*/ 308 w 312"/>
                  <a:gd name="T7" fmla="*/ 271 h 360"/>
                  <a:gd name="T8" fmla="*/ 305 w 312"/>
                  <a:gd name="T9" fmla="*/ 253 h 360"/>
                  <a:gd name="T10" fmla="*/ 306 w 312"/>
                  <a:gd name="T11" fmla="*/ 232 h 360"/>
                  <a:gd name="T12" fmla="*/ 301 w 312"/>
                  <a:gd name="T13" fmla="*/ 221 h 360"/>
                  <a:gd name="T14" fmla="*/ 291 w 312"/>
                  <a:gd name="T15" fmla="*/ 213 h 360"/>
                  <a:gd name="T16" fmla="*/ 277 w 312"/>
                  <a:gd name="T17" fmla="*/ 196 h 360"/>
                  <a:gd name="T18" fmla="*/ 269 w 312"/>
                  <a:gd name="T19" fmla="*/ 178 h 360"/>
                  <a:gd name="T20" fmla="*/ 278 w 312"/>
                  <a:gd name="T21" fmla="*/ 157 h 360"/>
                  <a:gd name="T22" fmla="*/ 270 w 312"/>
                  <a:gd name="T23" fmla="*/ 147 h 360"/>
                  <a:gd name="T24" fmla="*/ 270 w 312"/>
                  <a:gd name="T25" fmla="*/ 112 h 360"/>
                  <a:gd name="T26" fmla="*/ 275 w 312"/>
                  <a:gd name="T27" fmla="*/ 76 h 360"/>
                  <a:gd name="T28" fmla="*/ 259 w 312"/>
                  <a:gd name="T29" fmla="*/ 55 h 360"/>
                  <a:gd name="T30" fmla="*/ 234 w 312"/>
                  <a:gd name="T31" fmla="*/ 27 h 360"/>
                  <a:gd name="T32" fmla="*/ 211 w 312"/>
                  <a:gd name="T33" fmla="*/ 0 h 360"/>
                  <a:gd name="T34" fmla="*/ 204 w 312"/>
                  <a:gd name="T35" fmla="*/ 13 h 360"/>
                  <a:gd name="T36" fmla="*/ 200 w 312"/>
                  <a:gd name="T37" fmla="*/ 27 h 360"/>
                  <a:gd name="T38" fmla="*/ 184 w 312"/>
                  <a:gd name="T39" fmla="*/ 57 h 360"/>
                  <a:gd name="T40" fmla="*/ 145 w 312"/>
                  <a:gd name="T41" fmla="*/ 105 h 360"/>
                  <a:gd name="T42" fmla="*/ 122 w 312"/>
                  <a:gd name="T43" fmla="*/ 117 h 360"/>
                  <a:gd name="T44" fmla="*/ 126 w 312"/>
                  <a:gd name="T45" fmla="*/ 140 h 360"/>
                  <a:gd name="T46" fmla="*/ 122 w 312"/>
                  <a:gd name="T47" fmla="*/ 167 h 360"/>
                  <a:gd name="T48" fmla="*/ 124 w 312"/>
                  <a:gd name="T49" fmla="*/ 186 h 360"/>
                  <a:gd name="T50" fmla="*/ 101 w 312"/>
                  <a:gd name="T51" fmla="*/ 199 h 360"/>
                  <a:gd name="T52" fmla="*/ 86 w 312"/>
                  <a:gd name="T53" fmla="*/ 208 h 360"/>
                  <a:gd name="T54" fmla="*/ 76 w 312"/>
                  <a:gd name="T55" fmla="*/ 232 h 360"/>
                  <a:gd name="T56" fmla="*/ 56 w 312"/>
                  <a:gd name="T57" fmla="*/ 220 h 360"/>
                  <a:gd name="T58" fmla="*/ 43 w 312"/>
                  <a:gd name="T59" fmla="*/ 247 h 360"/>
                  <a:gd name="T60" fmla="*/ 22 w 312"/>
                  <a:gd name="T61" fmla="*/ 249 h 360"/>
                  <a:gd name="T62" fmla="*/ 15 w 312"/>
                  <a:gd name="T63" fmla="*/ 253 h 360"/>
                  <a:gd name="T64" fmla="*/ 1 w 312"/>
                  <a:gd name="T65" fmla="*/ 281 h 360"/>
                  <a:gd name="T66" fmla="*/ 24 w 312"/>
                  <a:gd name="T67" fmla="*/ 303 h 360"/>
                  <a:gd name="T68" fmla="*/ 36 w 312"/>
                  <a:gd name="T69" fmla="*/ 307 h 360"/>
                  <a:gd name="T70" fmla="*/ 48 w 312"/>
                  <a:gd name="T71" fmla="*/ 307 h 360"/>
                  <a:gd name="T72" fmla="*/ 63 w 312"/>
                  <a:gd name="T73" fmla="*/ 306 h 360"/>
                  <a:gd name="T74" fmla="*/ 75 w 312"/>
                  <a:gd name="T75" fmla="*/ 316 h 360"/>
                  <a:gd name="T76" fmla="*/ 89 w 312"/>
                  <a:gd name="T77" fmla="*/ 324 h 360"/>
                  <a:gd name="T78" fmla="*/ 103 w 312"/>
                  <a:gd name="T79" fmla="*/ 330 h 360"/>
                  <a:gd name="T80" fmla="*/ 122 w 312"/>
                  <a:gd name="T81" fmla="*/ 333 h 360"/>
                  <a:gd name="T82" fmla="*/ 145 w 312"/>
                  <a:gd name="T83" fmla="*/ 350 h 360"/>
                  <a:gd name="T84" fmla="*/ 170 w 312"/>
                  <a:gd name="T85" fmla="*/ 341 h 360"/>
                  <a:gd name="T86" fmla="*/ 189 w 312"/>
                  <a:gd name="T87" fmla="*/ 346 h 360"/>
                  <a:gd name="T88" fmla="*/ 196 w 312"/>
                  <a:gd name="T89" fmla="*/ 347 h 360"/>
                  <a:gd name="T90" fmla="*/ 226 w 312"/>
                  <a:gd name="T91" fmla="*/ 349 h 360"/>
                  <a:gd name="T92" fmla="*/ 248 w 312"/>
                  <a:gd name="T93" fmla="*/ 354 h 360"/>
                  <a:gd name="T94" fmla="*/ 253 w 312"/>
                  <a:gd name="T95" fmla="*/ 339 h 360"/>
                  <a:gd name="T96" fmla="*/ 258 w 312"/>
                  <a:gd name="T97" fmla="*/ 331 h 360"/>
                  <a:gd name="T98" fmla="*/ 269 w 312"/>
                  <a:gd name="T99" fmla="*/ 30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2" h="360">
                    <a:moveTo>
                      <a:pt x="269" y="304"/>
                    </a:moveTo>
                    <a:cubicBezTo>
                      <a:pt x="271" y="303"/>
                      <a:pt x="274" y="304"/>
                      <a:pt x="277" y="305"/>
                    </a:cubicBezTo>
                    <a:cubicBezTo>
                      <a:pt x="277" y="305"/>
                      <a:pt x="278" y="305"/>
                      <a:pt x="279" y="305"/>
                    </a:cubicBezTo>
                    <a:cubicBezTo>
                      <a:pt x="280" y="305"/>
                      <a:pt x="282" y="302"/>
                      <a:pt x="283" y="301"/>
                    </a:cubicBezTo>
                    <a:cubicBezTo>
                      <a:pt x="284" y="301"/>
                      <a:pt x="284" y="300"/>
                      <a:pt x="285" y="300"/>
                    </a:cubicBezTo>
                    <a:cubicBezTo>
                      <a:pt x="287" y="297"/>
                      <a:pt x="291" y="299"/>
                      <a:pt x="295" y="301"/>
                    </a:cubicBezTo>
                    <a:cubicBezTo>
                      <a:pt x="296" y="301"/>
                      <a:pt x="296" y="301"/>
                      <a:pt x="296" y="301"/>
                    </a:cubicBezTo>
                    <a:cubicBezTo>
                      <a:pt x="297" y="301"/>
                      <a:pt x="302" y="300"/>
                      <a:pt x="310" y="295"/>
                    </a:cubicBezTo>
                    <a:cubicBezTo>
                      <a:pt x="312" y="293"/>
                      <a:pt x="312" y="289"/>
                      <a:pt x="311" y="285"/>
                    </a:cubicBezTo>
                    <a:cubicBezTo>
                      <a:pt x="311" y="284"/>
                      <a:pt x="311" y="283"/>
                      <a:pt x="311" y="282"/>
                    </a:cubicBezTo>
                    <a:cubicBezTo>
                      <a:pt x="311" y="281"/>
                      <a:pt x="310" y="279"/>
                      <a:pt x="310" y="277"/>
                    </a:cubicBezTo>
                    <a:cubicBezTo>
                      <a:pt x="309" y="275"/>
                      <a:pt x="308" y="273"/>
                      <a:pt x="308" y="271"/>
                    </a:cubicBezTo>
                    <a:cubicBezTo>
                      <a:pt x="308" y="270"/>
                      <a:pt x="309" y="268"/>
                      <a:pt x="309" y="266"/>
                    </a:cubicBezTo>
                    <a:cubicBezTo>
                      <a:pt x="310" y="264"/>
                      <a:pt x="310" y="263"/>
                      <a:pt x="311" y="261"/>
                    </a:cubicBezTo>
                    <a:cubicBezTo>
                      <a:pt x="311" y="259"/>
                      <a:pt x="308" y="255"/>
                      <a:pt x="305" y="253"/>
                    </a:cubicBezTo>
                    <a:cubicBezTo>
                      <a:pt x="303" y="251"/>
                      <a:pt x="303" y="246"/>
                      <a:pt x="304" y="241"/>
                    </a:cubicBezTo>
                    <a:cubicBezTo>
                      <a:pt x="304" y="239"/>
                      <a:pt x="304" y="239"/>
                      <a:pt x="304" y="238"/>
                    </a:cubicBezTo>
                    <a:cubicBezTo>
                      <a:pt x="304" y="236"/>
                      <a:pt x="305" y="234"/>
                      <a:pt x="306" y="232"/>
                    </a:cubicBezTo>
                    <a:cubicBezTo>
                      <a:pt x="306" y="231"/>
                      <a:pt x="306" y="229"/>
                      <a:pt x="307" y="229"/>
                    </a:cubicBezTo>
                    <a:cubicBezTo>
                      <a:pt x="307" y="228"/>
                      <a:pt x="305" y="226"/>
                      <a:pt x="304" y="225"/>
                    </a:cubicBezTo>
                    <a:cubicBezTo>
                      <a:pt x="303" y="224"/>
                      <a:pt x="302" y="223"/>
                      <a:pt x="301" y="221"/>
                    </a:cubicBezTo>
                    <a:cubicBezTo>
                      <a:pt x="301" y="221"/>
                      <a:pt x="301" y="221"/>
                      <a:pt x="299" y="221"/>
                    </a:cubicBezTo>
                    <a:cubicBezTo>
                      <a:pt x="298" y="221"/>
                      <a:pt x="296" y="221"/>
                      <a:pt x="294" y="221"/>
                    </a:cubicBezTo>
                    <a:cubicBezTo>
                      <a:pt x="290" y="220"/>
                      <a:pt x="291" y="216"/>
                      <a:pt x="291" y="213"/>
                    </a:cubicBezTo>
                    <a:cubicBezTo>
                      <a:pt x="291" y="213"/>
                      <a:pt x="291" y="212"/>
                      <a:pt x="291" y="211"/>
                    </a:cubicBezTo>
                    <a:cubicBezTo>
                      <a:pt x="291" y="210"/>
                      <a:pt x="289" y="206"/>
                      <a:pt x="287" y="203"/>
                    </a:cubicBezTo>
                    <a:cubicBezTo>
                      <a:pt x="286" y="202"/>
                      <a:pt x="280" y="198"/>
                      <a:pt x="277" y="196"/>
                    </a:cubicBezTo>
                    <a:cubicBezTo>
                      <a:pt x="275" y="195"/>
                      <a:pt x="274" y="195"/>
                      <a:pt x="273" y="194"/>
                    </a:cubicBezTo>
                    <a:cubicBezTo>
                      <a:pt x="270" y="192"/>
                      <a:pt x="269" y="186"/>
                      <a:pt x="269" y="180"/>
                    </a:cubicBezTo>
                    <a:cubicBezTo>
                      <a:pt x="269" y="179"/>
                      <a:pt x="269" y="179"/>
                      <a:pt x="269" y="178"/>
                    </a:cubicBezTo>
                    <a:cubicBezTo>
                      <a:pt x="268" y="175"/>
                      <a:pt x="272" y="171"/>
                      <a:pt x="276" y="168"/>
                    </a:cubicBezTo>
                    <a:cubicBezTo>
                      <a:pt x="276" y="167"/>
                      <a:pt x="277" y="167"/>
                      <a:pt x="277" y="167"/>
                    </a:cubicBezTo>
                    <a:cubicBezTo>
                      <a:pt x="277" y="166"/>
                      <a:pt x="278" y="164"/>
                      <a:pt x="278" y="157"/>
                    </a:cubicBezTo>
                    <a:cubicBezTo>
                      <a:pt x="278" y="155"/>
                      <a:pt x="278" y="155"/>
                      <a:pt x="278" y="155"/>
                    </a:cubicBezTo>
                    <a:cubicBezTo>
                      <a:pt x="277" y="154"/>
                      <a:pt x="274" y="151"/>
                      <a:pt x="272" y="149"/>
                    </a:cubicBezTo>
                    <a:cubicBezTo>
                      <a:pt x="271" y="149"/>
                      <a:pt x="270" y="148"/>
                      <a:pt x="270" y="147"/>
                    </a:cubicBezTo>
                    <a:cubicBezTo>
                      <a:pt x="267" y="145"/>
                      <a:pt x="268" y="141"/>
                      <a:pt x="269" y="136"/>
                    </a:cubicBezTo>
                    <a:cubicBezTo>
                      <a:pt x="270" y="134"/>
                      <a:pt x="270" y="132"/>
                      <a:pt x="271" y="131"/>
                    </a:cubicBezTo>
                    <a:cubicBezTo>
                      <a:pt x="271" y="127"/>
                      <a:pt x="270" y="118"/>
                      <a:pt x="270" y="112"/>
                    </a:cubicBezTo>
                    <a:cubicBezTo>
                      <a:pt x="270" y="109"/>
                      <a:pt x="270" y="107"/>
                      <a:pt x="270" y="106"/>
                    </a:cubicBezTo>
                    <a:cubicBezTo>
                      <a:pt x="270" y="102"/>
                      <a:pt x="276" y="94"/>
                      <a:pt x="276" y="94"/>
                    </a:cubicBezTo>
                    <a:cubicBezTo>
                      <a:pt x="277" y="92"/>
                      <a:pt x="276" y="79"/>
                      <a:pt x="275" y="76"/>
                    </a:cubicBezTo>
                    <a:cubicBezTo>
                      <a:pt x="275" y="75"/>
                      <a:pt x="270" y="72"/>
                      <a:pt x="269" y="71"/>
                    </a:cubicBezTo>
                    <a:cubicBezTo>
                      <a:pt x="267" y="70"/>
                      <a:pt x="267" y="70"/>
                      <a:pt x="267" y="70"/>
                    </a:cubicBezTo>
                    <a:cubicBezTo>
                      <a:pt x="265" y="68"/>
                      <a:pt x="263" y="62"/>
                      <a:pt x="259" y="55"/>
                    </a:cubicBezTo>
                    <a:cubicBezTo>
                      <a:pt x="258" y="52"/>
                      <a:pt x="257" y="50"/>
                      <a:pt x="257" y="49"/>
                    </a:cubicBezTo>
                    <a:cubicBezTo>
                      <a:pt x="256" y="48"/>
                      <a:pt x="244" y="37"/>
                      <a:pt x="239" y="32"/>
                    </a:cubicBezTo>
                    <a:cubicBezTo>
                      <a:pt x="237" y="30"/>
                      <a:pt x="235" y="28"/>
                      <a:pt x="234" y="27"/>
                    </a:cubicBezTo>
                    <a:cubicBezTo>
                      <a:pt x="225" y="18"/>
                      <a:pt x="223" y="16"/>
                      <a:pt x="222" y="16"/>
                    </a:cubicBezTo>
                    <a:cubicBezTo>
                      <a:pt x="220" y="14"/>
                      <a:pt x="219" y="8"/>
                      <a:pt x="219" y="4"/>
                    </a:cubicBezTo>
                    <a:cubicBezTo>
                      <a:pt x="218" y="4"/>
                      <a:pt x="215" y="1"/>
                      <a:pt x="211" y="0"/>
                    </a:cubicBezTo>
                    <a:cubicBezTo>
                      <a:pt x="209" y="1"/>
                      <a:pt x="206" y="4"/>
                      <a:pt x="205" y="5"/>
                    </a:cubicBezTo>
                    <a:cubicBezTo>
                      <a:pt x="204" y="6"/>
                      <a:pt x="204" y="10"/>
                      <a:pt x="204" y="13"/>
                    </a:cubicBezTo>
                    <a:cubicBezTo>
                      <a:pt x="204" y="13"/>
                      <a:pt x="204" y="13"/>
                      <a:pt x="204" y="13"/>
                    </a:cubicBezTo>
                    <a:cubicBezTo>
                      <a:pt x="204" y="14"/>
                      <a:pt x="204" y="14"/>
                      <a:pt x="204" y="14"/>
                    </a:cubicBezTo>
                    <a:cubicBezTo>
                      <a:pt x="204" y="14"/>
                      <a:pt x="204" y="14"/>
                      <a:pt x="204" y="15"/>
                    </a:cubicBezTo>
                    <a:cubicBezTo>
                      <a:pt x="203" y="22"/>
                      <a:pt x="203" y="26"/>
                      <a:pt x="200" y="27"/>
                    </a:cubicBezTo>
                    <a:cubicBezTo>
                      <a:pt x="196" y="28"/>
                      <a:pt x="189" y="33"/>
                      <a:pt x="189" y="35"/>
                    </a:cubicBezTo>
                    <a:cubicBezTo>
                      <a:pt x="189" y="43"/>
                      <a:pt x="188" y="49"/>
                      <a:pt x="186" y="52"/>
                    </a:cubicBezTo>
                    <a:cubicBezTo>
                      <a:pt x="186" y="52"/>
                      <a:pt x="185" y="55"/>
                      <a:pt x="184" y="57"/>
                    </a:cubicBezTo>
                    <a:cubicBezTo>
                      <a:pt x="182" y="64"/>
                      <a:pt x="181" y="68"/>
                      <a:pt x="178" y="69"/>
                    </a:cubicBezTo>
                    <a:cubicBezTo>
                      <a:pt x="175" y="71"/>
                      <a:pt x="166" y="79"/>
                      <a:pt x="164" y="82"/>
                    </a:cubicBezTo>
                    <a:cubicBezTo>
                      <a:pt x="163" y="85"/>
                      <a:pt x="149" y="105"/>
                      <a:pt x="145" y="105"/>
                    </a:cubicBezTo>
                    <a:cubicBezTo>
                      <a:pt x="143" y="106"/>
                      <a:pt x="141" y="106"/>
                      <a:pt x="139" y="106"/>
                    </a:cubicBezTo>
                    <a:cubicBezTo>
                      <a:pt x="137" y="106"/>
                      <a:pt x="133" y="106"/>
                      <a:pt x="133" y="106"/>
                    </a:cubicBezTo>
                    <a:cubicBezTo>
                      <a:pt x="129" y="108"/>
                      <a:pt x="122" y="115"/>
                      <a:pt x="122" y="117"/>
                    </a:cubicBezTo>
                    <a:cubicBezTo>
                      <a:pt x="122" y="118"/>
                      <a:pt x="121" y="119"/>
                      <a:pt x="121" y="120"/>
                    </a:cubicBezTo>
                    <a:cubicBezTo>
                      <a:pt x="121" y="125"/>
                      <a:pt x="121" y="132"/>
                      <a:pt x="123" y="136"/>
                    </a:cubicBezTo>
                    <a:cubicBezTo>
                      <a:pt x="124" y="137"/>
                      <a:pt x="125" y="139"/>
                      <a:pt x="126" y="140"/>
                    </a:cubicBezTo>
                    <a:cubicBezTo>
                      <a:pt x="129" y="143"/>
                      <a:pt x="131" y="146"/>
                      <a:pt x="130" y="150"/>
                    </a:cubicBezTo>
                    <a:cubicBezTo>
                      <a:pt x="129" y="155"/>
                      <a:pt x="126" y="161"/>
                      <a:pt x="125" y="163"/>
                    </a:cubicBezTo>
                    <a:cubicBezTo>
                      <a:pt x="124" y="164"/>
                      <a:pt x="123" y="165"/>
                      <a:pt x="122" y="167"/>
                    </a:cubicBezTo>
                    <a:cubicBezTo>
                      <a:pt x="121" y="168"/>
                      <a:pt x="118" y="172"/>
                      <a:pt x="118" y="173"/>
                    </a:cubicBezTo>
                    <a:cubicBezTo>
                      <a:pt x="119" y="174"/>
                      <a:pt x="120" y="175"/>
                      <a:pt x="120" y="176"/>
                    </a:cubicBezTo>
                    <a:cubicBezTo>
                      <a:pt x="123" y="179"/>
                      <a:pt x="127" y="183"/>
                      <a:pt x="124" y="186"/>
                    </a:cubicBezTo>
                    <a:cubicBezTo>
                      <a:pt x="124" y="186"/>
                      <a:pt x="123" y="187"/>
                      <a:pt x="122" y="188"/>
                    </a:cubicBezTo>
                    <a:cubicBezTo>
                      <a:pt x="115" y="196"/>
                      <a:pt x="111" y="200"/>
                      <a:pt x="108" y="200"/>
                    </a:cubicBezTo>
                    <a:cubicBezTo>
                      <a:pt x="106" y="200"/>
                      <a:pt x="103" y="199"/>
                      <a:pt x="101" y="199"/>
                    </a:cubicBezTo>
                    <a:cubicBezTo>
                      <a:pt x="99" y="199"/>
                      <a:pt x="96" y="198"/>
                      <a:pt x="95" y="198"/>
                    </a:cubicBezTo>
                    <a:cubicBezTo>
                      <a:pt x="91" y="200"/>
                      <a:pt x="85" y="204"/>
                      <a:pt x="85" y="206"/>
                    </a:cubicBezTo>
                    <a:cubicBezTo>
                      <a:pt x="85" y="206"/>
                      <a:pt x="86" y="207"/>
                      <a:pt x="86" y="208"/>
                    </a:cubicBezTo>
                    <a:cubicBezTo>
                      <a:pt x="89" y="212"/>
                      <a:pt x="92" y="216"/>
                      <a:pt x="89" y="219"/>
                    </a:cubicBezTo>
                    <a:cubicBezTo>
                      <a:pt x="89" y="219"/>
                      <a:pt x="88" y="221"/>
                      <a:pt x="87" y="222"/>
                    </a:cubicBezTo>
                    <a:cubicBezTo>
                      <a:pt x="82" y="228"/>
                      <a:pt x="79" y="232"/>
                      <a:pt x="76" y="232"/>
                    </a:cubicBezTo>
                    <a:cubicBezTo>
                      <a:pt x="76" y="232"/>
                      <a:pt x="74" y="231"/>
                      <a:pt x="74" y="230"/>
                    </a:cubicBezTo>
                    <a:cubicBezTo>
                      <a:pt x="72" y="226"/>
                      <a:pt x="65" y="217"/>
                      <a:pt x="63" y="216"/>
                    </a:cubicBezTo>
                    <a:cubicBezTo>
                      <a:pt x="61" y="217"/>
                      <a:pt x="57" y="219"/>
                      <a:pt x="56" y="220"/>
                    </a:cubicBezTo>
                    <a:cubicBezTo>
                      <a:pt x="56" y="220"/>
                      <a:pt x="56" y="221"/>
                      <a:pt x="56" y="222"/>
                    </a:cubicBezTo>
                    <a:cubicBezTo>
                      <a:pt x="50" y="242"/>
                      <a:pt x="48" y="245"/>
                      <a:pt x="46" y="245"/>
                    </a:cubicBezTo>
                    <a:cubicBezTo>
                      <a:pt x="45" y="246"/>
                      <a:pt x="44" y="246"/>
                      <a:pt x="43" y="247"/>
                    </a:cubicBezTo>
                    <a:cubicBezTo>
                      <a:pt x="38" y="249"/>
                      <a:pt x="35" y="251"/>
                      <a:pt x="33" y="251"/>
                    </a:cubicBezTo>
                    <a:cubicBezTo>
                      <a:pt x="32" y="251"/>
                      <a:pt x="32" y="251"/>
                      <a:pt x="32" y="251"/>
                    </a:cubicBezTo>
                    <a:cubicBezTo>
                      <a:pt x="30" y="252"/>
                      <a:pt x="25" y="252"/>
                      <a:pt x="22" y="249"/>
                    </a:cubicBezTo>
                    <a:cubicBezTo>
                      <a:pt x="20" y="248"/>
                      <a:pt x="17" y="248"/>
                      <a:pt x="16" y="248"/>
                    </a:cubicBezTo>
                    <a:cubicBezTo>
                      <a:pt x="16" y="248"/>
                      <a:pt x="16" y="249"/>
                      <a:pt x="15" y="249"/>
                    </a:cubicBezTo>
                    <a:cubicBezTo>
                      <a:pt x="15" y="250"/>
                      <a:pt x="15" y="251"/>
                      <a:pt x="15" y="253"/>
                    </a:cubicBezTo>
                    <a:cubicBezTo>
                      <a:pt x="16" y="258"/>
                      <a:pt x="16" y="264"/>
                      <a:pt x="13" y="267"/>
                    </a:cubicBezTo>
                    <a:cubicBezTo>
                      <a:pt x="12" y="268"/>
                      <a:pt x="11" y="269"/>
                      <a:pt x="10" y="271"/>
                    </a:cubicBezTo>
                    <a:cubicBezTo>
                      <a:pt x="6" y="276"/>
                      <a:pt x="3" y="279"/>
                      <a:pt x="1" y="281"/>
                    </a:cubicBezTo>
                    <a:cubicBezTo>
                      <a:pt x="1" y="281"/>
                      <a:pt x="1" y="281"/>
                      <a:pt x="0" y="281"/>
                    </a:cubicBezTo>
                    <a:cubicBezTo>
                      <a:pt x="3" y="285"/>
                      <a:pt x="11" y="294"/>
                      <a:pt x="13" y="297"/>
                    </a:cubicBezTo>
                    <a:cubicBezTo>
                      <a:pt x="16" y="299"/>
                      <a:pt x="21" y="302"/>
                      <a:pt x="24" y="303"/>
                    </a:cubicBezTo>
                    <a:cubicBezTo>
                      <a:pt x="24" y="303"/>
                      <a:pt x="26" y="303"/>
                      <a:pt x="27" y="303"/>
                    </a:cubicBezTo>
                    <a:cubicBezTo>
                      <a:pt x="31" y="303"/>
                      <a:pt x="35" y="304"/>
                      <a:pt x="36" y="307"/>
                    </a:cubicBezTo>
                    <a:cubicBezTo>
                      <a:pt x="36" y="307"/>
                      <a:pt x="36" y="307"/>
                      <a:pt x="36" y="307"/>
                    </a:cubicBezTo>
                    <a:cubicBezTo>
                      <a:pt x="38" y="313"/>
                      <a:pt x="39" y="315"/>
                      <a:pt x="40" y="317"/>
                    </a:cubicBezTo>
                    <a:cubicBezTo>
                      <a:pt x="44" y="312"/>
                      <a:pt x="46" y="309"/>
                      <a:pt x="48" y="307"/>
                    </a:cubicBezTo>
                    <a:cubicBezTo>
                      <a:pt x="48" y="307"/>
                      <a:pt x="48" y="307"/>
                      <a:pt x="48" y="307"/>
                    </a:cubicBezTo>
                    <a:cubicBezTo>
                      <a:pt x="51" y="305"/>
                      <a:pt x="52" y="304"/>
                      <a:pt x="54" y="304"/>
                    </a:cubicBezTo>
                    <a:cubicBezTo>
                      <a:pt x="54" y="304"/>
                      <a:pt x="55" y="304"/>
                      <a:pt x="56" y="304"/>
                    </a:cubicBezTo>
                    <a:cubicBezTo>
                      <a:pt x="58" y="304"/>
                      <a:pt x="61" y="303"/>
                      <a:pt x="63" y="306"/>
                    </a:cubicBezTo>
                    <a:cubicBezTo>
                      <a:pt x="64" y="307"/>
                      <a:pt x="66" y="308"/>
                      <a:pt x="67" y="308"/>
                    </a:cubicBezTo>
                    <a:cubicBezTo>
                      <a:pt x="70" y="309"/>
                      <a:pt x="72" y="311"/>
                      <a:pt x="73" y="312"/>
                    </a:cubicBezTo>
                    <a:cubicBezTo>
                      <a:pt x="74" y="313"/>
                      <a:pt x="74" y="315"/>
                      <a:pt x="75" y="316"/>
                    </a:cubicBezTo>
                    <a:cubicBezTo>
                      <a:pt x="76" y="318"/>
                      <a:pt x="76" y="320"/>
                      <a:pt x="78" y="320"/>
                    </a:cubicBezTo>
                    <a:cubicBezTo>
                      <a:pt x="79" y="320"/>
                      <a:pt x="80" y="321"/>
                      <a:pt x="81" y="321"/>
                    </a:cubicBezTo>
                    <a:cubicBezTo>
                      <a:pt x="85" y="321"/>
                      <a:pt x="88" y="322"/>
                      <a:pt x="89" y="324"/>
                    </a:cubicBezTo>
                    <a:cubicBezTo>
                      <a:pt x="92" y="328"/>
                      <a:pt x="93" y="328"/>
                      <a:pt x="93" y="328"/>
                    </a:cubicBezTo>
                    <a:cubicBezTo>
                      <a:pt x="93" y="328"/>
                      <a:pt x="94" y="328"/>
                      <a:pt x="95" y="328"/>
                    </a:cubicBezTo>
                    <a:cubicBezTo>
                      <a:pt x="97" y="328"/>
                      <a:pt x="101" y="327"/>
                      <a:pt x="103" y="330"/>
                    </a:cubicBezTo>
                    <a:cubicBezTo>
                      <a:pt x="108" y="338"/>
                      <a:pt x="109" y="338"/>
                      <a:pt x="109" y="338"/>
                    </a:cubicBezTo>
                    <a:cubicBezTo>
                      <a:pt x="110" y="337"/>
                      <a:pt x="111" y="337"/>
                      <a:pt x="111" y="337"/>
                    </a:cubicBezTo>
                    <a:cubicBezTo>
                      <a:pt x="114" y="334"/>
                      <a:pt x="118" y="331"/>
                      <a:pt x="122" y="333"/>
                    </a:cubicBezTo>
                    <a:cubicBezTo>
                      <a:pt x="125" y="334"/>
                      <a:pt x="128" y="335"/>
                      <a:pt x="131" y="338"/>
                    </a:cubicBezTo>
                    <a:cubicBezTo>
                      <a:pt x="133" y="339"/>
                      <a:pt x="134" y="341"/>
                      <a:pt x="137" y="343"/>
                    </a:cubicBezTo>
                    <a:cubicBezTo>
                      <a:pt x="139" y="345"/>
                      <a:pt x="143" y="349"/>
                      <a:pt x="145" y="350"/>
                    </a:cubicBezTo>
                    <a:cubicBezTo>
                      <a:pt x="145" y="350"/>
                      <a:pt x="147" y="348"/>
                      <a:pt x="149" y="347"/>
                    </a:cubicBezTo>
                    <a:cubicBezTo>
                      <a:pt x="156" y="342"/>
                      <a:pt x="162" y="339"/>
                      <a:pt x="165" y="340"/>
                    </a:cubicBezTo>
                    <a:cubicBezTo>
                      <a:pt x="167" y="340"/>
                      <a:pt x="168" y="341"/>
                      <a:pt x="170" y="341"/>
                    </a:cubicBezTo>
                    <a:cubicBezTo>
                      <a:pt x="173" y="342"/>
                      <a:pt x="175" y="343"/>
                      <a:pt x="177" y="343"/>
                    </a:cubicBezTo>
                    <a:cubicBezTo>
                      <a:pt x="180" y="343"/>
                      <a:pt x="183" y="344"/>
                      <a:pt x="186" y="345"/>
                    </a:cubicBezTo>
                    <a:cubicBezTo>
                      <a:pt x="187" y="346"/>
                      <a:pt x="188" y="346"/>
                      <a:pt x="189" y="346"/>
                    </a:cubicBezTo>
                    <a:cubicBezTo>
                      <a:pt x="190" y="347"/>
                      <a:pt x="191" y="347"/>
                      <a:pt x="192" y="347"/>
                    </a:cubicBezTo>
                    <a:cubicBezTo>
                      <a:pt x="193" y="347"/>
                      <a:pt x="194" y="348"/>
                      <a:pt x="195" y="347"/>
                    </a:cubicBezTo>
                    <a:cubicBezTo>
                      <a:pt x="195" y="347"/>
                      <a:pt x="195" y="347"/>
                      <a:pt x="196" y="347"/>
                    </a:cubicBezTo>
                    <a:cubicBezTo>
                      <a:pt x="197" y="346"/>
                      <a:pt x="199" y="344"/>
                      <a:pt x="203" y="348"/>
                    </a:cubicBezTo>
                    <a:cubicBezTo>
                      <a:pt x="205" y="350"/>
                      <a:pt x="209" y="356"/>
                      <a:pt x="211" y="360"/>
                    </a:cubicBezTo>
                    <a:cubicBezTo>
                      <a:pt x="215" y="356"/>
                      <a:pt x="222" y="350"/>
                      <a:pt x="226" y="349"/>
                    </a:cubicBezTo>
                    <a:cubicBezTo>
                      <a:pt x="230" y="349"/>
                      <a:pt x="241" y="348"/>
                      <a:pt x="242" y="348"/>
                    </a:cubicBezTo>
                    <a:cubicBezTo>
                      <a:pt x="243" y="348"/>
                      <a:pt x="243" y="349"/>
                      <a:pt x="243" y="349"/>
                    </a:cubicBezTo>
                    <a:cubicBezTo>
                      <a:pt x="248" y="354"/>
                      <a:pt x="248" y="354"/>
                      <a:pt x="248" y="354"/>
                    </a:cubicBezTo>
                    <a:cubicBezTo>
                      <a:pt x="249" y="353"/>
                      <a:pt x="251" y="352"/>
                      <a:pt x="254" y="350"/>
                    </a:cubicBezTo>
                    <a:cubicBezTo>
                      <a:pt x="254" y="350"/>
                      <a:pt x="255" y="350"/>
                      <a:pt x="255" y="350"/>
                    </a:cubicBezTo>
                    <a:cubicBezTo>
                      <a:pt x="255" y="348"/>
                      <a:pt x="255" y="345"/>
                      <a:pt x="253" y="339"/>
                    </a:cubicBezTo>
                    <a:cubicBezTo>
                      <a:pt x="253" y="338"/>
                      <a:pt x="253" y="338"/>
                      <a:pt x="253" y="338"/>
                    </a:cubicBezTo>
                    <a:cubicBezTo>
                      <a:pt x="252" y="335"/>
                      <a:pt x="255" y="333"/>
                      <a:pt x="257" y="332"/>
                    </a:cubicBezTo>
                    <a:cubicBezTo>
                      <a:pt x="257" y="332"/>
                      <a:pt x="258" y="331"/>
                      <a:pt x="258" y="331"/>
                    </a:cubicBezTo>
                    <a:cubicBezTo>
                      <a:pt x="258" y="330"/>
                      <a:pt x="258" y="328"/>
                      <a:pt x="255" y="320"/>
                    </a:cubicBezTo>
                    <a:cubicBezTo>
                      <a:pt x="255" y="319"/>
                      <a:pt x="255" y="319"/>
                      <a:pt x="255" y="319"/>
                    </a:cubicBezTo>
                    <a:cubicBezTo>
                      <a:pt x="254" y="315"/>
                      <a:pt x="269" y="304"/>
                      <a:pt x="269" y="30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50" name="Freeform 258">
                <a:extLst>
                  <a:ext uri="{FF2B5EF4-FFF2-40B4-BE49-F238E27FC236}">
                    <a16:creationId xmlns:a16="http://schemas.microsoft.com/office/drawing/2014/main" id="{310BEE60-DD95-184F-B49B-8DD2A714C3B5}"/>
                  </a:ext>
                </a:extLst>
              </p:cNvPr>
              <p:cNvSpPr>
                <a:spLocks/>
              </p:cNvSpPr>
              <p:nvPr/>
            </p:nvSpPr>
            <p:spPr bwMode="auto">
              <a:xfrm>
                <a:off x="6557528" y="9391311"/>
                <a:ext cx="777679" cy="928435"/>
              </a:xfrm>
              <a:custGeom>
                <a:avLst/>
                <a:gdLst>
                  <a:gd name="T0" fmla="*/ 204 w 211"/>
                  <a:gd name="T1" fmla="*/ 142 h 252"/>
                  <a:gd name="T2" fmla="*/ 188 w 211"/>
                  <a:gd name="T3" fmla="*/ 138 h 252"/>
                  <a:gd name="T4" fmla="*/ 181 w 211"/>
                  <a:gd name="T5" fmla="*/ 135 h 252"/>
                  <a:gd name="T6" fmla="*/ 173 w 211"/>
                  <a:gd name="T7" fmla="*/ 117 h 252"/>
                  <a:gd name="T8" fmla="*/ 188 w 211"/>
                  <a:gd name="T9" fmla="*/ 109 h 252"/>
                  <a:gd name="T10" fmla="*/ 187 w 211"/>
                  <a:gd name="T11" fmla="*/ 96 h 252"/>
                  <a:gd name="T12" fmla="*/ 205 w 211"/>
                  <a:gd name="T13" fmla="*/ 86 h 252"/>
                  <a:gd name="T14" fmla="*/ 210 w 211"/>
                  <a:gd name="T15" fmla="*/ 62 h 252"/>
                  <a:gd name="T16" fmla="*/ 196 w 211"/>
                  <a:gd name="T17" fmla="*/ 33 h 252"/>
                  <a:gd name="T18" fmla="*/ 179 w 211"/>
                  <a:gd name="T19" fmla="*/ 33 h 252"/>
                  <a:gd name="T20" fmla="*/ 162 w 211"/>
                  <a:gd name="T21" fmla="*/ 24 h 252"/>
                  <a:gd name="T22" fmla="*/ 148 w 211"/>
                  <a:gd name="T23" fmla="*/ 17 h 252"/>
                  <a:gd name="T24" fmla="*/ 137 w 211"/>
                  <a:gd name="T25" fmla="*/ 7 h 252"/>
                  <a:gd name="T26" fmla="*/ 124 w 211"/>
                  <a:gd name="T27" fmla="*/ 0 h 252"/>
                  <a:gd name="T28" fmla="*/ 122 w 211"/>
                  <a:gd name="T29" fmla="*/ 15 h 252"/>
                  <a:gd name="T30" fmla="*/ 111 w 211"/>
                  <a:gd name="T31" fmla="*/ 40 h 252"/>
                  <a:gd name="T32" fmla="*/ 94 w 211"/>
                  <a:gd name="T33" fmla="*/ 55 h 252"/>
                  <a:gd name="T34" fmla="*/ 67 w 211"/>
                  <a:gd name="T35" fmla="*/ 54 h 252"/>
                  <a:gd name="T36" fmla="*/ 38 w 211"/>
                  <a:gd name="T37" fmla="*/ 33 h 252"/>
                  <a:gd name="T38" fmla="*/ 25 w 211"/>
                  <a:gd name="T39" fmla="*/ 50 h 252"/>
                  <a:gd name="T40" fmla="*/ 36 w 211"/>
                  <a:gd name="T41" fmla="*/ 76 h 252"/>
                  <a:gd name="T42" fmla="*/ 61 w 211"/>
                  <a:gd name="T43" fmla="*/ 94 h 252"/>
                  <a:gd name="T44" fmla="*/ 89 w 211"/>
                  <a:gd name="T45" fmla="*/ 101 h 252"/>
                  <a:gd name="T46" fmla="*/ 95 w 211"/>
                  <a:gd name="T47" fmla="*/ 125 h 252"/>
                  <a:gd name="T48" fmla="*/ 81 w 211"/>
                  <a:gd name="T49" fmla="*/ 127 h 252"/>
                  <a:gd name="T50" fmla="*/ 72 w 211"/>
                  <a:gd name="T51" fmla="*/ 120 h 252"/>
                  <a:gd name="T52" fmla="*/ 66 w 211"/>
                  <a:gd name="T53" fmla="*/ 127 h 252"/>
                  <a:gd name="T54" fmla="*/ 43 w 211"/>
                  <a:gd name="T55" fmla="*/ 144 h 252"/>
                  <a:gd name="T56" fmla="*/ 34 w 211"/>
                  <a:gd name="T57" fmla="*/ 163 h 252"/>
                  <a:gd name="T58" fmla="*/ 31 w 211"/>
                  <a:gd name="T59" fmla="*/ 177 h 252"/>
                  <a:gd name="T60" fmla="*/ 22 w 211"/>
                  <a:gd name="T61" fmla="*/ 181 h 252"/>
                  <a:gd name="T62" fmla="*/ 13 w 211"/>
                  <a:gd name="T63" fmla="*/ 205 h 252"/>
                  <a:gd name="T64" fmla="*/ 1 w 211"/>
                  <a:gd name="T65" fmla="*/ 215 h 252"/>
                  <a:gd name="T66" fmla="*/ 43 w 211"/>
                  <a:gd name="T67" fmla="*/ 216 h 252"/>
                  <a:gd name="T68" fmla="*/ 43 w 211"/>
                  <a:gd name="T69" fmla="*/ 242 h 252"/>
                  <a:gd name="T70" fmla="*/ 39 w 211"/>
                  <a:gd name="T71" fmla="*/ 244 h 252"/>
                  <a:gd name="T72" fmla="*/ 50 w 211"/>
                  <a:gd name="T73" fmla="*/ 251 h 252"/>
                  <a:gd name="T74" fmla="*/ 84 w 211"/>
                  <a:gd name="T75" fmla="*/ 236 h 252"/>
                  <a:gd name="T76" fmla="*/ 124 w 211"/>
                  <a:gd name="T77" fmla="*/ 223 h 252"/>
                  <a:gd name="T78" fmla="*/ 116 w 211"/>
                  <a:gd name="T79" fmla="*/ 194 h 252"/>
                  <a:gd name="T80" fmla="*/ 123 w 211"/>
                  <a:gd name="T81" fmla="*/ 164 h 252"/>
                  <a:gd name="T82" fmla="*/ 167 w 211"/>
                  <a:gd name="T83" fmla="*/ 174 h 252"/>
                  <a:gd name="T84" fmla="*/ 211 w 211"/>
                  <a:gd name="T85" fmla="*/ 153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1" h="252">
                    <a:moveTo>
                      <a:pt x="211" y="153"/>
                    </a:moveTo>
                    <a:cubicBezTo>
                      <a:pt x="211" y="151"/>
                      <a:pt x="207" y="147"/>
                      <a:pt x="206" y="145"/>
                    </a:cubicBezTo>
                    <a:cubicBezTo>
                      <a:pt x="205" y="144"/>
                      <a:pt x="204" y="143"/>
                      <a:pt x="204" y="142"/>
                    </a:cubicBezTo>
                    <a:cubicBezTo>
                      <a:pt x="203" y="142"/>
                      <a:pt x="201" y="143"/>
                      <a:pt x="199" y="143"/>
                    </a:cubicBezTo>
                    <a:cubicBezTo>
                      <a:pt x="198" y="143"/>
                      <a:pt x="196" y="143"/>
                      <a:pt x="195" y="143"/>
                    </a:cubicBezTo>
                    <a:cubicBezTo>
                      <a:pt x="191" y="143"/>
                      <a:pt x="190" y="140"/>
                      <a:pt x="188" y="138"/>
                    </a:cubicBezTo>
                    <a:cubicBezTo>
                      <a:pt x="188" y="137"/>
                      <a:pt x="188" y="137"/>
                      <a:pt x="188" y="136"/>
                    </a:cubicBezTo>
                    <a:cubicBezTo>
                      <a:pt x="187" y="136"/>
                      <a:pt x="187" y="136"/>
                      <a:pt x="185" y="136"/>
                    </a:cubicBezTo>
                    <a:cubicBezTo>
                      <a:pt x="184" y="136"/>
                      <a:pt x="183" y="136"/>
                      <a:pt x="181" y="135"/>
                    </a:cubicBezTo>
                    <a:cubicBezTo>
                      <a:pt x="178" y="134"/>
                      <a:pt x="177" y="133"/>
                      <a:pt x="176" y="131"/>
                    </a:cubicBezTo>
                    <a:cubicBezTo>
                      <a:pt x="175" y="131"/>
                      <a:pt x="175" y="131"/>
                      <a:pt x="175" y="130"/>
                    </a:cubicBezTo>
                    <a:cubicBezTo>
                      <a:pt x="173" y="128"/>
                      <a:pt x="172" y="119"/>
                      <a:pt x="173" y="117"/>
                    </a:cubicBezTo>
                    <a:cubicBezTo>
                      <a:pt x="174" y="115"/>
                      <a:pt x="176" y="115"/>
                      <a:pt x="182" y="114"/>
                    </a:cubicBezTo>
                    <a:cubicBezTo>
                      <a:pt x="183" y="114"/>
                      <a:pt x="184" y="114"/>
                      <a:pt x="185" y="114"/>
                    </a:cubicBezTo>
                    <a:cubicBezTo>
                      <a:pt x="186" y="113"/>
                      <a:pt x="187" y="110"/>
                      <a:pt x="188" y="109"/>
                    </a:cubicBezTo>
                    <a:cubicBezTo>
                      <a:pt x="188" y="109"/>
                      <a:pt x="189" y="108"/>
                      <a:pt x="189" y="108"/>
                    </a:cubicBezTo>
                    <a:cubicBezTo>
                      <a:pt x="189" y="108"/>
                      <a:pt x="189" y="106"/>
                      <a:pt x="187" y="97"/>
                    </a:cubicBezTo>
                    <a:cubicBezTo>
                      <a:pt x="187" y="96"/>
                      <a:pt x="187" y="96"/>
                      <a:pt x="187" y="96"/>
                    </a:cubicBezTo>
                    <a:cubicBezTo>
                      <a:pt x="186" y="94"/>
                      <a:pt x="188" y="91"/>
                      <a:pt x="193" y="87"/>
                    </a:cubicBezTo>
                    <a:cubicBezTo>
                      <a:pt x="194" y="87"/>
                      <a:pt x="194" y="87"/>
                      <a:pt x="195" y="87"/>
                    </a:cubicBezTo>
                    <a:cubicBezTo>
                      <a:pt x="199" y="87"/>
                      <a:pt x="204" y="87"/>
                      <a:pt x="205" y="86"/>
                    </a:cubicBezTo>
                    <a:cubicBezTo>
                      <a:pt x="206" y="86"/>
                      <a:pt x="209" y="82"/>
                      <a:pt x="211" y="78"/>
                    </a:cubicBezTo>
                    <a:cubicBezTo>
                      <a:pt x="211" y="77"/>
                      <a:pt x="211" y="72"/>
                      <a:pt x="210" y="69"/>
                    </a:cubicBezTo>
                    <a:cubicBezTo>
                      <a:pt x="210" y="66"/>
                      <a:pt x="210" y="64"/>
                      <a:pt x="210" y="62"/>
                    </a:cubicBezTo>
                    <a:cubicBezTo>
                      <a:pt x="210" y="46"/>
                      <a:pt x="210" y="46"/>
                      <a:pt x="210" y="46"/>
                    </a:cubicBezTo>
                    <a:cubicBezTo>
                      <a:pt x="208" y="45"/>
                      <a:pt x="205" y="42"/>
                      <a:pt x="201" y="38"/>
                    </a:cubicBezTo>
                    <a:cubicBezTo>
                      <a:pt x="199" y="36"/>
                      <a:pt x="197" y="34"/>
                      <a:pt x="196" y="33"/>
                    </a:cubicBezTo>
                    <a:cubicBezTo>
                      <a:pt x="193" y="31"/>
                      <a:pt x="190" y="29"/>
                      <a:pt x="187" y="28"/>
                    </a:cubicBezTo>
                    <a:cubicBezTo>
                      <a:pt x="186" y="28"/>
                      <a:pt x="183" y="30"/>
                      <a:pt x="181" y="32"/>
                    </a:cubicBezTo>
                    <a:cubicBezTo>
                      <a:pt x="180" y="32"/>
                      <a:pt x="179" y="33"/>
                      <a:pt x="179" y="33"/>
                    </a:cubicBezTo>
                    <a:cubicBezTo>
                      <a:pt x="178" y="34"/>
                      <a:pt x="177" y="34"/>
                      <a:pt x="175" y="34"/>
                    </a:cubicBezTo>
                    <a:cubicBezTo>
                      <a:pt x="172" y="33"/>
                      <a:pt x="169" y="29"/>
                      <a:pt x="167" y="24"/>
                    </a:cubicBezTo>
                    <a:cubicBezTo>
                      <a:pt x="166" y="24"/>
                      <a:pt x="163" y="24"/>
                      <a:pt x="162" y="24"/>
                    </a:cubicBezTo>
                    <a:cubicBezTo>
                      <a:pt x="161" y="24"/>
                      <a:pt x="161" y="24"/>
                      <a:pt x="160" y="24"/>
                    </a:cubicBezTo>
                    <a:cubicBezTo>
                      <a:pt x="157" y="24"/>
                      <a:pt x="155" y="21"/>
                      <a:pt x="153" y="18"/>
                    </a:cubicBezTo>
                    <a:cubicBezTo>
                      <a:pt x="152" y="18"/>
                      <a:pt x="149" y="17"/>
                      <a:pt x="148" y="17"/>
                    </a:cubicBezTo>
                    <a:cubicBezTo>
                      <a:pt x="146" y="16"/>
                      <a:pt x="145" y="16"/>
                      <a:pt x="144" y="16"/>
                    </a:cubicBezTo>
                    <a:cubicBezTo>
                      <a:pt x="140" y="15"/>
                      <a:pt x="139" y="12"/>
                      <a:pt x="138" y="9"/>
                    </a:cubicBezTo>
                    <a:cubicBezTo>
                      <a:pt x="138" y="8"/>
                      <a:pt x="137" y="7"/>
                      <a:pt x="137" y="7"/>
                    </a:cubicBezTo>
                    <a:cubicBezTo>
                      <a:pt x="136" y="6"/>
                      <a:pt x="134" y="5"/>
                      <a:pt x="133" y="4"/>
                    </a:cubicBezTo>
                    <a:cubicBezTo>
                      <a:pt x="130" y="3"/>
                      <a:pt x="128" y="2"/>
                      <a:pt x="127" y="0"/>
                    </a:cubicBezTo>
                    <a:cubicBezTo>
                      <a:pt x="126" y="0"/>
                      <a:pt x="126" y="0"/>
                      <a:pt x="124" y="0"/>
                    </a:cubicBezTo>
                    <a:cubicBezTo>
                      <a:pt x="123" y="0"/>
                      <a:pt x="122" y="0"/>
                      <a:pt x="121" y="0"/>
                    </a:cubicBezTo>
                    <a:cubicBezTo>
                      <a:pt x="120" y="0"/>
                      <a:pt x="120" y="1"/>
                      <a:pt x="120" y="1"/>
                    </a:cubicBezTo>
                    <a:cubicBezTo>
                      <a:pt x="121" y="5"/>
                      <a:pt x="124" y="12"/>
                      <a:pt x="122" y="15"/>
                    </a:cubicBezTo>
                    <a:cubicBezTo>
                      <a:pt x="121" y="17"/>
                      <a:pt x="120" y="20"/>
                      <a:pt x="119" y="22"/>
                    </a:cubicBezTo>
                    <a:cubicBezTo>
                      <a:pt x="117" y="27"/>
                      <a:pt x="115" y="31"/>
                      <a:pt x="114" y="34"/>
                    </a:cubicBezTo>
                    <a:cubicBezTo>
                      <a:pt x="111" y="37"/>
                      <a:pt x="111" y="38"/>
                      <a:pt x="111" y="40"/>
                    </a:cubicBezTo>
                    <a:cubicBezTo>
                      <a:pt x="111" y="45"/>
                      <a:pt x="111" y="50"/>
                      <a:pt x="107" y="50"/>
                    </a:cubicBezTo>
                    <a:cubicBezTo>
                      <a:pt x="106" y="51"/>
                      <a:pt x="106" y="51"/>
                      <a:pt x="106" y="51"/>
                    </a:cubicBezTo>
                    <a:cubicBezTo>
                      <a:pt x="103" y="51"/>
                      <a:pt x="96" y="53"/>
                      <a:pt x="94" y="55"/>
                    </a:cubicBezTo>
                    <a:cubicBezTo>
                      <a:pt x="93" y="55"/>
                      <a:pt x="92" y="57"/>
                      <a:pt x="91" y="58"/>
                    </a:cubicBezTo>
                    <a:cubicBezTo>
                      <a:pt x="88" y="61"/>
                      <a:pt x="86" y="63"/>
                      <a:pt x="84" y="63"/>
                    </a:cubicBezTo>
                    <a:cubicBezTo>
                      <a:pt x="82" y="63"/>
                      <a:pt x="67" y="59"/>
                      <a:pt x="67" y="54"/>
                    </a:cubicBezTo>
                    <a:cubicBezTo>
                      <a:pt x="67" y="51"/>
                      <a:pt x="66" y="47"/>
                      <a:pt x="64" y="45"/>
                    </a:cubicBezTo>
                    <a:cubicBezTo>
                      <a:pt x="62" y="43"/>
                      <a:pt x="58" y="40"/>
                      <a:pt x="52" y="36"/>
                    </a:cubicBezTo>
                    <a:cubicBezTo>
                      <a:pt x="49" y="34"/>
                      <a:pt x="41" y="32"/>
                      <a:pt x="38" y="33"/>
                    </a:cubicBezTo>
                    <a:cubicBezTo>
                      <a:pt x="33" y="35"/>
                      <a:pt x="26" y="39"/>
                      <a:pt x="25" y="41"/>
                    </a:cubicBezTo>
                    <a:cubicBezTo>
                      <a:pt x="25" y="42"/>
                      <a:pt x="25" y="43"/>
                      <a:pt x="24" y="44"/>
                    </a:cubicBezTo>
                    <a:cubicBezTo>
                      <a:pt x="24" y="47"/>
                      <a:pt x="23" y="48"/>
                      <a:pt x="25" y="50"/>
                    </a:cubicBezTo>
                    <a:cubicBezTo>
                      <a:pt x="26" y="51"/>
                      <a:pt x="27" y="52"/>
                      <a:pt x="28" y="53"/>
                    </a:cubicBezTo>
                    <a:cubicBezTo>
                      <a:pt x="32" y="57"/>
                      <a:pt x="35" y="59"/>
                      <a:pt x="35" y="61"/>
                    </a:cubicBezTo>
                    <a:cubicBezTo>
                      <a:pt x="35" y="63"/>
                      <a:pt x="35" y="73"/>
                      <a:pt x="36" y="76"/>
                    </a:cubicBezTo>
                    <a:cubicBezTo>
                      <a:pt x="38" y="80"/>
                      <a:pt x="43" y="92"/>
                      <a:pt x="45" y="93"/>
                    </a:cubicBezTo>
                    <a:cubicBezTo>
                      <a:pt x="47" y="94"/>
                      <a:pt x="58" y="96"/>
                      <a:pt x="60" y="95"/>
                    </a:cubicBezTo>
                    <a:cubicBezTo>
                      <a:pt x="60" y="95"/>
                      <a:pt x="61" y="95"/>
                      <a:pt x="61" y="94"/>
                    </a:cubicBezTo>
                    <a:cubicBezTo>
                      <a:pt x="64" y="92"/>
                      <a:pt x="67" y="91"/>
                      <a:pt x="70" y="91"/>
                    </a:cubicBezTo>
                    <a:cubicBezTo>
                      <a:pt x="72" y="91"/>
                      <a:pt x="87" y="95"/>
                      <a:pt x="88" y="99"/>
                    </a:cubicBezTo>
                    <a:cubicBezTo>
                      <a:pt x="89" y="99"/>
                      <a:pt x="89" y="100"/>
                      <a:pt x="89" y="101"/>
                    </a:cubicBezTo>
                    <a:cubicBezTo>
                      <a:pt x="92" y="108"/>
                      <a:pt x="94" y="111"/>
                      <a:pt x="94" y="113"/>
                    </a:cubicBezTo>
                    <a:cubicBezTo>
                      <a:pt x="94" y="113"/>
                      <a:pt x="94" y="114"/>
                      <a:pt x="94" y="115"/>
                    </a:cubicBezTo>
                    <a:cubicBezTo>
                      <a:pt x="95" y="119"/>
                      <a:pt x="96" y="123"/>
                      <a:pt x="95" y="125"/>
                    </a:cubicBezTo>
                    <a:cubicBezTo>
                      <a:pt x="94" y="126"/>
                      <a:pt x="94" y="127"/>
                      <a:pt x="92" y="127"/>
                    </a:cubicBezTo>
                    <a:cubicBezTo>
                      <a:pt x="92" y="128"/>
                      <a:pt x="91" y="128"/>
                      <a:pt x="90" y="128"/>
                    </a:cubicBezTo>
                    <a:cubicBezTo>
                      <a:pt x="87" y="129"/>
                      <a:pt x="84" y="130"/>
                      <a:pt x="81" y="127"/>
                    </a:cubicBezTo>
                    <a:cubicBezTo>
                      <a:pt x="81" y="127"/>
                      <a:pt x="80" y="126"/>
                      <a:pt x="80" y="125"/>
                    </a:cubicBezTo>
                    <a:cubicBezTo>
                      <a:pt x="79" y="123"/>
                      <a:pt x="77" y="120"/>
                      <a:pt x="76" y="120"/>
                    </a:cubicBezTo>
                    <a:cubicBezTo>
                      <a:pt x="75" y="120"/>
                      <a:pt x="73" y="120"/>
                      <a:pt x="72" y="120"/>
                    </a:cubicBezTo>
                    <a:cubicBezTo>
                      <a:pt x="71" y="120"/>
                      <a:pt x="70" y="120"/>
                      <a:pt x="70" y="120"/>
                    </a:cubicBezTo>
                    <a:cubicBezTo>
                      <a:pt x="70" y="120"/>
                      <a:pt x="70" y="121"/>
                      <a:pt x="70" y="121"/>
                    </a:cubicBezTo>
                    <a:cubicBezTo>
                      <a:pt x="70" y="123"/>
                      <a:pt x="70" y="127"/>
                      <a:pt x="66" y="127"/>
                    </a:cubicBezTo>
                    <a:cubicBezTo>
                      <a:pt x="63" y="128"/>
                      <a:pt x="57" y="131"/>
                      <a:pt x="56" y="132"/>
                    </a:cubicBezTo>
                    <a:cubicBezTo>
                      <a:pt x="56" y="132"/>
                      <a:pt x="55" y="133"/>
                      <a:pt x="53" y="134"/>
                    </a:cubicBezTo>
                    <a:cubicBezTo>
                      <a:pt x="44" y="141"/>
                      <a:pt x="43" y="143"/>
                      <a:pt x="43" y="144"/>
                    </a:cubicBezTo>
                    <a:cubicBezTo>
                      <a:pt x="43" y="145"/>
                      <a:pt x="43" y="146"/>
                      <a:pt x="43" y="146"/>
                    </a:cubicBezTo>
                    <a:cubicBezTo>
                      <a:pt x="43" y="150"/>
                      <a:pt x="43" y="153"/>
                      <a:pt x="40" y="155"/>
                    </a:cubicBezTo>
                    <a:cubicBezTo>
                      <a:pt x="37" y="157"/>
                      <a:pt x="34" y="161"/>
                      <a:pt x="34" y="163"/>
                    </a:cubicBezTo>
                    <a:cubicBezTo>
                      <a:pt x="34" y="164"/>
                      <a:pt x="34" y="164"/>
                      <a:pt x="34" y="165"/>
                    </a:cubicBezTo>
                    <a:cubicBezTo>
                      <a:pt x="34" y="172"/>
                      <a:pt x="34" y="175"/>
                      <a:pt x="32" y="176"/>
                    </a:cubicBezTo>
                    <a:cubicBezTo>
                      <a:pt x="32" y="177"/>
                      <a:pt x="31" y="177"/>
                      <a:pt x="31" y="177"/>
                    </a:cubicBezTo>
                    <a:cubicBezTo>
                      <a:pt x="30" y="177"/>
                      <a:pt x="30" y="177"/>
                      <a:pt x="30" y="177"/>
                    </a:cubicBezTo>
                    <a:cubicBezTo>
                      <a:pt x="28" y="177"/>
                      <a:pt x="25" y="177"/>
                      <a:pt x="24" y="178"/>
                    </a:cubicBezTo>
                    <a:cubicBezTo>
                      <a:pt x="24" y="179"/>
                      <a:pt x="23" y="180"/>
                      <a:pt x="22" y="181"/>
                    </a:cubicBezTo>
                    <a:cubicBezTo>
                      <a:pt x="20" y="184"/>
                      <a:pt x="16" y="190"/>
                      <a:pt x="16" y="192"/>
                    </a:cubicBezTo>
                    <a:cubicBezTo>
                      <a:pt x="16" y="193"/>
                      <a:pt x="16" y="193"/>
                      <a:pt x="16" y="194"/>
                    </a:cubicBezTo>
                    <a:cubicBezTo>
                      <a:pt x="16" y="198"/>
                      <a:pt x="17" y="203"/>
                      <a:pt x="13" y="205"/>
                    </a:cubicBezTo>
                    <a:cubicBezTo>
                      <a:pt x="12" y="206"/>
                      <a:pt x="12" y="206"/>
                      <a:pt x="12" y="206"/>
                    </a:cubicBezTo>
                    <a:cubicBezTo>
                      <a:pt x="9" y="207"/>
                      <a:pt x="4" y="209"/>
                      <a:pt x="0" y="215"/>
                    </a:cubicBezTo>
                    <a:cubicBezTo>
                      <a:pt x="0" y="215"/>
                      <a:pt x="1" y="215"/>
                      <a:pt x="1" y="215"/>
                    </a:cubicBezTo>
                    <a:cubicBezTo>
                      <a:pt x="6" y="215"/>
                      <a:pt x="18" y="216"/>
                      <a:pt x="20" y="215"/>
                    </a:cubicBezTo>
                    <a:cubicBezTo>
                      <a:pt x="22" y="214"/>
                      <a:pt x="28" y="212"/>
                      <a:pt x="33" y="214"/>
                    </a:cubicBezTo>
                    <a:cubicBezTo>
                      <a:pt x="36" y="215"/>
                      <a:pt x="41" y="216"/>
                      <a:pt x="43" y="216"/>
                    </a:cubicBezTo>
                    <a:cubicBezTo>
                      <a:pt x="46" y="216"/>
                      <a:pt x="50" y="217"/>
                      <a:pt x="53" y="219"/>
                    </a:cubicBezTo>
                    <a:cubicBezTo>
                      <a:pt x="55" y="221"/>
                      <a:pt x="58" y="225"/>
                      <a:pt x="56" y="230"/>
                    </a:cubicBezTo>
                    <a:cubicBezTo>
                      <a:pt x="54" y="235"/>
                      <a:pt x="45" y="241"/>
                      <a:pt x="43" y="242"/>
                    </a:cubicBezTo>
                    <a:cubicBezTo>
                      <a:pt x="42" y="242"/>
                      <a:pt x="41" y="242"/>
                      <a:pt x="41" y="242"/>
                    </a:cubicBezTo>
                    <a:cubicBezTo>
                      <a:pt x="40" y="243"/>
                      <a:pt x="40" y="243"/>
                      <a:pt x="39" y="244"/>
                    </a:cubicBezTo>
                    <a:cubicBezTo>
                      <a:pt x="39" y="244"/>
                      <a:pt x="39" y="244"/>
                      <a:pt x="39" y="244"/>
                    </a:cubicBezTo>
                    <a:cubicBezTo>
                      <a:pt x="39" y="247"/>
                      <a:pt x="39" y="249"/>
                      <a:pt x="39" y="249"/>
                    </a:cubicBezTo>
                    <a:cubicBezTo>
                      <a:pt x="43" y="249"/>
                      <a:pt x="48" y="250"/>
                      <a:pt x="49" y="250"/>
                    </a:cubicBezTo>
                    <a:cubicBezTo>
                      <a:pt x="49" y="250"/>
                      <a:pt x="50" y="250"/>
                      <a:pt x="50" y="251"/>
                    </a:cubicBezTo>
                    <a:cubicBezTo>
                      <a:pt x="51" y="248"/>
                      <a:pt x="53" y="246"/>
                      <a:pt x="56" y="248"/>
                    </a:cubicBezTo>
                    <a:cubicBezTo>
                      <a:pt x="61" y="252"/>
                      <a:pt x="71" y="252"/>
                      <a:pt x="76" y="248"/>
                    </a:cubicBezTo>
                    <a:cubicBezTo>
                      <a:pt x="80" y="244"/>
                      <a:pt x="85" y="240"/>
                      <a:pt x="84" y="236"/>
                    </a:cubicBezTo>
                    <a:cubicBezTo>
                      <a:pt x="84" y="231"/>
                      <a:pt x="78" y="218"/>
                      <a:pt x="82" y="216"/>
                    </a:cubicBezTo>
                    <a:cubicBezTo>
                      <a:pt x="86" y="214"/>
                      <a:pt x="107" y="209"/>
                      <a:pt x="110" y="212"/>
                    </a:cubicBezTo>
                    <a:cubicBezTo>
                      <a:pt x="112" y="214"/>
                      <a:pt x="120" y="222"/>
                      <a:pt x="124" y="223"/>
                    </a:cubicBezTo>
                    <a:cubicBezTo>
                      <a:pt x="128" y="224"/>
                      <a:pt x="129" y="222"/>
                      <a:pt x="132" y="221"/>
                    </a:cubicBezTo>
                    <a:cubicBezTo>
                      <a:pt x="136" y="220"/>
                      <a:pt x="140" y="219"/>
                      <a:pt x="138" y="215"/>
                    </a:cubicBezTo>
                    <a:cubicBezTo>
                      <a:pt x="137" y="211"/>
                      <a:pt x="119" y="194"/>
                      <a:pt x="116" y="194"/>
                    </a:cubicBezTo>
                    <a:cubicBezTo>
                      <a:pt x="112" y="194"/>
                      <a:pt x="114" y="190"/>
                      <a:pt x="118" y="188"/>
                    </a:cubicBezTo>
                    <a:cubicBezTo>
                      <a:pt x="121" y="187"/>
                      <a:pt x="126" y="185"/>
                      <a:pt x="124" y="180"/>
                    </a:cubicBezTo>
                    <a:cubicBezTo>
                      <a:pt x="123" y="176"/>
                      <a:pt x="122" y="168"/>
                      <a:pt x="123" y="164"/>
                    </a:cubicBezTo>
                    <a:cubicBezTo>
                      <a:pt x="124" y="160"/>
                      <a:pt x="126" y="156"/>
                      <a:pt x="129" y="156"/>
                    </a:cubicBezTo>
                    <a:cubicBezTo>
                      <a:pt x="132" y="156"/>
                      <a:pt x="142" y="158"/>
                      <a:pt x="145" y="160"/>
                    </a:cubicBezTo>
                    <a:cubicBezTo>
                      <a:pt x="148" y="162"/>
                      <a:pt x="164" y="173"/>
                      <a:pt x="167" y="174"/>
                    </a:cubicBezTo>
                    <a:cubicBezTo>
                      <a:pt x="170" y="174"/>
                      <a:pt x="181" y="171"/>
                      <a:pt x="188" y="172"/>
                    </a:cubicBezTo>
                    <a:cubicBezTo>
                      <a:pt x="190" y="173"/>
                      <a:pt x="193" y="174"/>
                      <a:pt x="196" y="174"/>
                    </a:cubicBezTo>
                    <a:cubicBezTo>
                      <a:pt x="197" y="166"/>
                      <a:pt x="208" y="155"/>
                      <a:pt x="211" y="15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51" name="Freeform 259">
                <a:extLst>
                  <a:ext uri="{FF2B5EF4-FFF2-40B4-BE49-F238E27FC236}">
                    <a16:creationId xmlns:a16="http://schemas.microsoft.com/office/drawing/2014/main" id="{17CD2318-68D4-B64B-AA24-4197024184E1}"/>
                  </a:ext>
                </a:extLst>
              </p:cNvPr>
              <p:cNvSpPr>
                <a:spLocks/>
              </p:cNvSpPr>
              <p:nvPr/>
            </p:nvSpPr>
            <p:spPr bwMode="auto">
              <a:xfrm>
                <a:off x="7210189" y="9520005"/>
                <a:ext cx="816287" cy="571769"/>
              </a:xfrm>
              <a:custGeom>
                <a:avLst/>
                <a:gdLst>
                  <a:gd name="T0" fmla="*/ 220 w 222"/>
                  <a:gd name="T1" fmla="*/ 121 h 155"/>
                  <a:gd name="T2" fmla="*/ 193 w 222"/>
                  <a:gd name="T3" fmla="*/ 90 h 155"/>
                  <a:gd name="T4" fmla="*/ 193 w 222"/>
                  <a:gd name="T5" fmla="*/ 88 h 155"/>
                  <a:gd name="T6" fmla="*/ 186 w 222"/>
                  <a:gd name="T7" fmla="*/ 87 h 155"/>
                  <a:gd name="T8" fmla="*/ 179 w 222"/>
                  <a:gd name="T9" fmla="*/ 77 h 155"/>
                  <a:gd name="T10" fmla="*/ 172 w 222"/>
                  <a:gd name="T11" fmla="*/ 77 h 155"/>
                  <a:gd name="T12" fmla="*/ 155 w 222"/>
                  <a:gd name="T13" fmla="*/ 69 h 155"/>
                  <a:gd name="T14" fmla="*/ 149 w 222"/>
                  <a:gd name="T15" fmla="*/ 67 h 155"/>
                  <a:gd name="T16" fmla="*/ 150 w 222"/>
                  <a:gd name="T17" fmla="*/ 52 h 155"/>
                  <a:gd name="T18" fmla="*/ 142 w 222"/>
                  <a:gd name="T19" fmla="*/ 49 h 155"/>
                  <a:gd name="T20" fmla="*/ 137 w 222"/>
                  <a:gd name="T21" fmla="*/ 43 h 155"/>
                  <a:gd name="T22" fmla="*/ 128 w 222"/>
                  <a:gd name="T23" fmla="*/ 30 h 155"/>
                  <a:gd name="T24" fmla="*/ 136 w 222"/>
                  <a:gd name="T25" fmla="*/ 14 h 155"/>
                  <a:gd name="T26" fmla="*/ 116 w 222"/>
                  <a:gd name="T27" fmla="*/ 10 h 155"/>
                  <a:gd name="T28" fmla="*/ 101 w 222"/>
                  <a:gd name="T29" fmla="*/ 22 h 155"/>
                  <a:gd name="T30" fmla="*/ 99 w 222"/>
                  <a:gd name="T31" fmla="*/ 21 h 155"/>
                  <a:gd name="T32" fmla="*/ 89 w 222"/>
                  <a:gd name="T33" fmla="*/ 6 h 155"/>
                  <a:gd name="T34" fmla="*/ 86 w 222"/>
                  <a:gd name="T35" fmla="*/ 8 h 155"/>
                  <a:gd name="T36" fmla="*/ 79 w 222"/>
                  <a:gd name="T37" fmla="*/ 7 h 155"/>
                  <a:gd name="T38" fmla="*/ 67 w 222"/>
                  <a:gd name="T39" fmla="*/ 4 h 155"/>
                  <a:gd name="T40" fmla="*/ 54 w 222"/>
                  <a:gd name="T41" fmla="*/ 0 h 155"/>
                  <a:gd name="T42" fmla="*/ 37 w 222"/>
                  <a:gd name="T43" fmla="*/ 10 h 155"/>
                  <a:gd name="T44" fmla="*/ 37 w 222"/>
                  <a:gd name="T45" fmla="*/ 34 h 155"/>
                  <a:gd name="T46" fmla="*/ 30 w 222"/>
                  <a:gd name="T47" fmla="*/ 55 h 155"/>
                  <a:gd name="T48" fmla="*/ 13 w 222"/>
                  <a:gd name="T49" fmla="*/ 61 h 155"/>
                  <a:gd name="T50" fmla="*/ 15 w 222"/>
                  <a:gd name="T51" fmla="*/ 75 h 155"/>
                  <a:gd name="T52" fmla="*/ 9 w 222"/>
                  <a:gd name="T53" fmla="*/ 82 h 155"/>
                  <a:gd name="T54" fmla="*/ 0 w 222"/>
                  <a:gd name="T55" fmla="*/ 84 h 155"/>
                  <a:gd name="T56" fmla="*/ 2 w 222"/>
                  <a:gd name="T57" fmla="*/ 94 h 155"/>
                  <a:gd name="T58" fmla="*/ 8 w 222"/>
                  <a:gd name="T59" fmla="*/ 97 h 155"/>
                  <a:gd name="T60" fmla="*/ 15 w 222"/>
                  <a:gd name="T61" fmla="*/ 101 h 155"/>
                  <a:gd name="T62" fmla="*/ 22 w 222"/>
                  <a:gd name="T63" fmla="*/ 104 h 155"/>
                  <a:gd name="T64" fmla="*/ 32 w 222"/>
                  <a:gd name="T65" fmla="*/ 108 h 155"/>
                  <a:gd name="T66" fmla="*/ 23 w 222"/>
                  <a:gd name="T67" fmla="*/ 140 h 155"/>
                  <a:gd name="T68" fmla="*/ 47 w 222"/>
                  <a:gd name="T69" fmla="*/ 141 h 155"/>
                  <a:gd name="T70" fmla="*/ 77 w 222"/>
                  <a:gd name="T71" fmla="*/ 145 h 155"/>
                  <a:gd name="T72" fmla="*/ 113 w 222"/>
                  <a:gd name="T73" fmla="*/ 139 h 155"/>
                  <a:gd name="T74" fmla="*/ 161 w 222"/>
                  <a:gd name="T75" fmla="*/ 149 h 155"/>
                  <a:gd name="T76" fmla="*/ 187 w 222"/>
                  <a:gd name="T77" fmla="*/ 154 h 155"/>
                  <a:gd name="T78" fmla="*/ 217 w 222"/>
                  <a:gd name="T79" fmla="*/ 149 h 155"/>
                  <a:gd name="T80" fmla="*/ 222 w 222"/>
                  <a:gd name="T81" fmla="*/ 14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155">
                    <a:moveTo>
                      <a:pt x="222" y="141"/>
                    </a:moveTo>
                    <a:cubicBezTo>
                      <a:pt x="220" y="121"/>
                      <a:pt x="220" y="121"/>
                      <a:pt x="220" y="121"/>
                    </a:cubicBezTo>
                    <a:cubicBezTo>
                      <a:pt x="219" y="117"/>
                      <a:pt x="199" y="105"/>
                      <a:pt x="194" y="102"/>
                    </a:cubicBezTo>
                    <a:cubicBezTo>
                      <a:pt x="190" y="100"/>
                      <a:pt x="192" y="94"/>
                      <a:pt x="193" y="90"/>
                    </a:cubicBezTo>
                    <a:cubicBezTo>
                      <a:pt x="193" y="88"/>
                      <a:pt x="193" y="88"/>
                      <a:pt x="193" y="88"/>
                    </a:cubicBezTo>
                    <a:cubicBezTo>
                      <a:pt x="193" y="88"/>
                      <a:pt x="193" y="88"/>
                      <a:pt x="193" y="88"/>
                    </a:cubicBezTo>
                    <a:cubicBezTo>
                      <a:pt x="193" y="87"/>
                      <a:pt x="190" y="87"/>
                      <a:pt x="189" y="87"/>
                    </a:cubicBezTo>
                    <a:cubicBezTo>
                      <a:pt x="188" y="87"/>
                      <a:pt x="187" y="87"/>
                      <a:pt x="186" y="87"/>
                    </a:cubicBezTo>
                    <a:cubicBezTo>
                      <a:pt x="182" y="86"/>
                      <a:pt x="181" y="83"/>
                      <a:pt x="180" y="80"/>
                    </a:cubicBezTo>
                    <a:cubicBezTo>
                      <a:pt x="180" y="79"/>
                      <a:pt x="180" y="78"/>
                      <a:pt x="179" y="77"/>
                    </a:cubicBezTo>
                    <a:cubicBezTo>
                      <a:pt x="179" y="76"/>
                      <a:pt x="178" y="76"/>
                      <a:pt x="176" y="77"/>
                    </a:cubicBezTo>
                    <a:cubicBezTo>
                      <a:pt x="175" y="77"/>
                      <a:pt x="173" y="77"/>
                      <a:pt x="172" y="77"/>
                    </a:cubicBezTo>
                    <a:cubicBezTo>
                      <a:pt x="168" y="77"/>
                      <a:pt x="160" y="71"/>
                      <a:pt x="158" y="69"/>
                    </a:cubicBezTo>
                    <a:cubicBezTo>
                      <a:pt x="158" y="69"/>
                      <a:pt x="156" y="69"/>
                      <a:pt x="155" y="69"/>
                    </a:cubicBezTo>
                    <a:cubicBezTo>
                      <a:pt x="154" y="69"/>
                      <a:pt x="152" y="69"/>
                      <a:pt x="151" y="68"/>
                    </a:cubicBezTo>
                    <a:cubicBezTo>
                      <a:pt x="150" y="68"/>
                      <a:pt x="150" y="68"/>
                      <a:pt x="149" y="67"/>
                    </a:cubicBezTo>
                    <a:cubicBezTo>
                      <a:pt x="147" y="65"/>
                      <a:pt x="148" y="60"/>
                      <a:pt x="150" y="54"/>
                    </a:cubicBezTo>
                    <a:cubicBezTo>
                      <a:pt x="150" y="53"/>
                      <a:pt x="150" y="53"/>
                      <a:pt x="150" y="52"/>
                    </a:cubicBezTo>
                    <a:cubicBezTo>
                      <a:pt x="150" y="52"/>
                      <a:pt x="147" y="51"/>
                      <a:pt x="145" y="50"/>
                    </a:cubicBezTo>
                    <a:cubicBezTo>
                      <a:pt x="144" y="50"/>
                      <a:pt x="143" y="49"/>
                      <a:pt x="142" y="49"/>
                    </a:cubicBezTo>
                    <a:cubicBezTo>
                      <a:pt x="139" y="47"/>
                      <a:pt x="138" y="45"/>
                      <a:pt x="137" y="44"/>
                    </a:cubicBezTo>
                    <a:cubicBezTo>
                      <a:pt x="137" y="43"/>
                      <a:pt x="137" y="43"/>
                      <a:pt x="137" y="43"/>
                    </a:cubicBezTo>
                    <a:cubicBezTo>
                      <a:pt x="137" y="42"/>
                      <a:pt x="136" y="41"/>
                      <a:pt x="135" y="41"/>
                    </a:cubicBezTo>
                    <a:cubicBezTo>
                      <a:pt x="132" y="36"/>
                      <a:pt x="129" y="32"/>
                      <a:pt x="128" y="30"/>
                    </a:cubicBezTo>
                    <a:cubicBezTo>
                      <a:pt x="127" y="27"/>
                      <a:pt x="130" y="23"/>
                      <a:pt x="134" y="16"/>
                    </a:cubicBezTo>
                    <a:cubicBezTo>
                      <a:pt x="135" y="15"/>
                      <a:pt x="135" y="15"/>
                      <a:pt x="136" y="14"/>
                    </a:cubicBezTo>
                    <a:cubicBezTo>
                      <a:pt x="131" y="9"/>
                      <a:pt x="131" y="9"/>
                      <a:pt x="131" y="9"/>
                    </a:cubicBezTo>
                    <a:cubicBezTo>
                      <a:pt x="128" y="10"/>
                      <a:pt x="119" y="10"/>
                      <a:pt x="116" y="10"/>
                    </a:cubicBezTo>
                    <a:cubicBezTo>
                      <a:pt x="114" y="11"/>
                      <a:pt x="107" y="16"/>
                      <a:pt x="102" y="21"/>
                    </a:cubicBezTo>
                    <a:cubicBezTo>
                      <a:pt x="102" y="22"/>
                      <a:pt x="101" y="22"/>
                      <a:pt x="101" y="22"/>
                    </a:cubicBezTo>
                    <a:cubicBezTo>
                      <a:pt x="100" y="22"/>
                      <a:pt x="100" y="22"/>
                      <a:pt x="100" y="22"/>
                    </a:cubicBezTo>
                    <a:cubicBezTo>
                      <a:pt x="100" y="22"/>
                      <a:pt x="99" y="21"/>
                      <a:pt x="99" y="21"/>
                    </a:cubicBezTo>
                    <a:cubicBezTo>
                      <a:pt x="99" y="21"/>
                      <a:pt x="93" y="11"/>
                      <a:pt x="90" y="7"/>
                    </a:cubicBezTo>
                    <a:cubicBezTo>
                      <a:pt x="89" y="6"/>
                      <a:pt x="89" y="6"/>
                      <a:pt x="89" y="6"/>
                    </a:cubicBezTo>
                    <a:cubicBezTo>
                      <a:pt x="89" y="6"/>
                      <a:pt x="88" y="6"/>
                      <a:pt x="88" y="7"/>
                    </a:cubicBezTo>
                    <a:cubicBezTo>
                      <a:pt x="87" y="7"/>
                      <a:pt x="87" y="7"/>
                      <a:pt x="86" y="8"/>
                    </a:cubicBezTo>
                    <a:cubicBezTo>
                      <a:pt x="84" y="9"/>
                      <a:pt x="83" y="8"/>
                      <a:pt x="81" y="8"/>
                    </a:cubicBezTo>
                    <a:cubicBezTo>
                      <a:pt x="80" y="8"/>
                      <a:pt x="79" y="8"/>
                      <a:pt x="79" y="7"/>
                    </a:cubicBezTo>
                    <a:cubicBezTo>
                      <a:pt x="77" y="7"/>
                      <a:pt x="76" y="7"/>
                      <a:pt x="74" y="6"/>
                    </a:cubicBezTo>
                    <a:cubicBezTo>
                      <a:pt x="72" y="5"/>
                      <a:pt x="69" y="4"/>
                      <a:pt x="67" y="4"/>
                    </a:cubicBezTo>
                    <a:cubicBezTo>
                      <a:pt x="64" y="4"/>
                      <a:pt x="61" y="3"/>
                      <a:pt x="59" y="2"/>
                    </a:cubicBezTo>
                    <a:cubicBezTo>
                      <a:pt x="57" y="1"/>
                      <a:pt x="55" y="1"/>
                      <a:pt x="54" y="0"/>
                    </a:cubicBezTo>
                    <a:cubicBezTo>
                      <a:pt x="52" y="0"/>
                      <a:pt x="44" y="6"/>
                      <a:pt x="41" y="8"/>
                    </a:cubicBezTo>
                    <a:cubicBezTo>
                      <a:pt x="39" y="9"/>
                      <a:pt x="38" y="10"/>
                      <a:pt x="37" y="10"/>
                    </a:cubicBezTo>
                    <a:cubicBezTo>
                      <a:pt x="37" y="27"/>
                      <a:pt x="37" y="27"/>
                      <a:pt x="37" y="27"/>
                    </a:cubicBezTo>
                    <a:cubicBezTo>
                      <a:pt x="37" y="29"/>
                      <a:pt x="37" y="31"/>
                      <a:pt x="37" y="34"/>
                    </a:cubicBezTo>
                    <a:cubicBezTo>
                      <a:pt x="38" y="40"/>
                      <a:pt x="38" y="43"/>
                      <a:pt x="37" y="44"/>
                    </a:cubicBezTo>
                    <a:cubicBezTo>
                      <a:pt x="36" y="46"/>
                      <a:pt x="33" y="53"/>
                      <a:pt x="30" y="55"/>
                    </a:cubicBezTo>
                    <a:cubicBezTo>
                      <a:pt x="28" y="56"/>
                      <a:pt x="21" y="56"/>
                      <a:pt x="18" y="56"/>
                    </a:cubicBezTo>
                    <a:cubicBezTo>
                      <a:pt x="16" y="58"/>
                      <a:pt x="14" y="60"/>
                      <a:pt x="13" y="61"/>
                    </a:cubicBezTo>
                    <a:cubicBezTo>
                      <a:pt x="14" y="61"/>
                      <a:pt x="14" y="61"/>
                      <a:pt x="14" y="61"/>
                    </a:cubicBezTo>
                    <a:cubicBezTo>
                      <a:pt x="16" y="71"/>
                      <a:pt x="16" y="74"/>
                      <a:pt x="15" y="75"/>
                    </a:cubicBezTo>
                    <a:cubicBezTo>
                      <a:pt x="15" y="75"/>
                      <a:pt x="15" y="76"/>
                      <a:pt x="14" y="76"/>
                    </a:cubicBezTo>
                    <a:cubicBezTo>
                      <a:pt x="12" y="80"/>
                      <a:pt x="11" y="82"/>
                      <a:pt x="9" y="82"/>
                    </a:cubicBezTo>
                    <a:cubicBezTo>
                      <a:pt x="9" y="83"/>
                      <a:pt x="8" y="83"/>
                      <a:pt x="6" y="83"/>
                    </a:cubicBezTo>
                    <a:cubicBezTo>
                      <a:pt x="4" y="83"/>
                      <a:pt x="1" y="84"/>
                      <a:pt x="0" y="84"/>
                    </a:cubicBezTo>
                    <a:cubicBezTo>
                      <a:pt x="0" y="86"/>
                      <a:pt x="0" y="92"/>
                      <a:pt x="1" y="93"/>
                    </a:cubicBezTo>
                    <a:cubicBezTo>
                      <a:pt x="2" y="93"/>
                      <a:pt x="2" y="94"/>
                      <a:pt x="2" y="94"/>
                    </a:cubicBezTo>
                    <a:cubicBezTo>
                      <a:pt x="3" y="95"/>
                      <a:pt x="3" y="96"/>
                      <a:pt x="5" y="97"/>
                    </a:cubicBezTo>
                    <a:cubicBezTo>
                      <a:pt x="6" y="97"/>
                      <a:pt x="7" y="97"/>
                      <a:pt x="8" y="97"/>
                    </a:cubicBezTo>
                    <a:cubicBezTo>
                      <a:pt x="10" y="97"/>
                      <a:pt x="13" y="97"/>
                      <a:pt x="14" y="100"/>
                    </a:cubicBezTo>
                    <a:cubicBezTo>
                      <a:pt x="15" y="100"/>
                      <a:pt x="15" y="101"/>
                      <a:pt x="15" y="101"/>
                    </a:cubicBezTo>
                    <a:cubicBezTo>
                      <a:pt x="16" y="104"/>
                      <a:pt x="17" y="104"/>
                      <a:pt x="18" y="104"/>
                    </a:cubicBezTo>
                    <a:cubicBezTo>
                      <a:pt x="19" y="104"/>
                      <a:pt x="20" y="104"/>
                      <a:pt x="22" y="104"/>
                    </a:cubicBezTo>
                    <a:cubicBezTo>
                      <a:pt x="25" y="103"/>
                      <a:pt x="28" y="103"/>
                      <a:pt x="30" y="105"/>
                    </a:cubicBezTo>
                    <a:cubicBezTo>
                      <a:pt x="31" y="106"/>
                      <a:pt x="31" y="107"/>
                      <a:pt x="32" y="108"/>
                    </a:cubicBezTo>
                    <a:cubicBezTo>
                      <a:pt x="35" y="112"/>
                      <a:pt x="40" y="117"/>
                      <a:pt x="36" y="120"/>
                    </a:cubicBezTo>
                    <a:cubicBezTo>
                      <a:pt x="32" y="125"/>
                      <a:pt x="24" y="134"/>
                      <a:pt x="23" y="140"/>
                    </a:cubicBezTo>
                    <a:cubicBezTo>
                      <a:pt x="25" y="140"/>
                      <a:pt x="27" y="141"/>
                      <a:pt x="28" y="141"/>
                    </a:cubicBezTo>
                    <a:cubicBezTo>
                      <a:pt x="31" y="141"/>
                      <a:pt x="43" y="139"/>
                      <a:pt x="47" y="141"/>
                    </a:cubicBezTo>
                    <a:cubicBezTo>
                      <a:pt x="51" y="143"/>
                      <a:pt x="56" y="144"/>
                      <a:pt x="62" y="144"/>
                    </a:cubicBezTo>
                    <a:cubicBezTo>
                      <a:pt x="68" y="144"/>
                      <a:pt x="70" y="141"/>
                      <a:pt x="77" y="145"/>
                    </a:cubicBezTo>
                    <a:cubicBezTo>
                      <a:pt x="85" y="149"/>
                      <a:pt x="93" y="150"/>
                      <a:pt x="97" y="149"/>
                    </a:cubicBezTo>
                    <a:cubicBezTo>
                      <a:pt x="101" y="149"/>
                      <a:pt x="107" y="137"/>
                      <a:pt x="113" y="139"/>
                    </a:cubicBezTo>
                    <a:cubicBezTo>
                      <a:pt x="118" y="141"/>
                      <a:pt x="132" y="149"/>
                      <a:pt x="137" y="149"/>
                    </a:cubicBezTo>
                    <a:cubicBezTo>
                      <a:pt x="141" y="149"/>
                      <a:pt x="157" y="150"/>
                      <a:pt x="161" y="149"/>
                    </a:cubicBezTo>
                    <a:cubicBezTo>
                      <a:pt x="165" y="147"/>
                      <a:pt x="167" y="143"/>
                      <a:pt x="173" y="148"/>
                    </a:cubicBezTo>
                    <a:cubicBezTo>
                      <a:pt x="180" y="153"/>
                      <a:pt x="183" y="155"/>
                      <a:pt x="187" y="154"/>
                    </a:cubicBezTo>
                    <a:cubicBezTo>
                      <a:pt x="190" y="153"/>
                      <a:pt x="203" y="150"/>
                      <a:pt x="206" y="150"/>
                    </a:cubicBezTo>
                    <a:cubicBezTo>
                      <a:pt x="209" y="150"/>
                      <a:pt x="214" y="151"/>
                      <a:pt x="217" y="149"/>
                    </a:cubicBezTo>
                    <a:cubicBezTo>
                      <a:pt x="218" y="147"/>
                      <a:pt x="220" y="144"/>
                      <a:pt x="222" y="142"/>
                    </a:cubicBezTo>
                    <a:cubicBezTo>
                      <a:pt x="222" y="142"/>
                      <a:pt x="222" y="141"/>
                      <a:pt x="222" y="14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52" name="Freeform 261">
                <a:extLst>
                  <a:ext uri="{FF2B5EF4-FFF2-40B4-BE49-F238E27FC236}">
                    <a16:creationId xmlns:a16="http://schemas.microsoft.com/office/drawing/2014/main" id="{259A5F5C-608A-0A47-8AC6-F0D405794A64}"/>
                  </a:ext>
                </a:extLst>
              </p:cNvPr>
              <p:cNvSpPr>
                <a:spLocks/>
              </p:cNvSpPr>
              <p:nvPr/>
            </p:nvSpPr>
            <p:spPr bwMode="auto">
              <a:xfrm>
                <a:off x="7695549" y="9053030"/>
                <a:ext cx="1309000" cy="1057129"/>
              </a:xfrm>
              <a:custGeom>
                <a:avLst/>
                <a:gdLst>
                  <a:gd name="T0" fmla="*/ 167 w 356"/>
                  <a:gd name="T1" fmla="*/ 262 h 287"/>
                  <a:gd name="T2" fmla="*/ 176 w 356"/>
                  <a:gd name="T3" fmla="*/ 246 h 287"/>
                  <a:gd name="T4" fmla="*/ 200 w 356"/>
                  <a:gd name="T5" fmla="*/ 208 h 287"/>
                  <a:gd name="T6" fmla="*/ 215 w 356"/>
                  <a:gd name="T7" fmla="*/ 203 h 287"/>
                  <a:gd name="T8" fmla="*/ 206 w 356"/>
                  <a:gd name="T9" fmla="*/ 179 h 287"/>
                  <a:gd name="T10" fmla="*/ 188 w 356"/>
                  <a:gd name="T11" fmla="*/ 159 h 287"/>
                  <a:gd name="T12" fmla="*/ 197 w 356"/>
                  <a:gd name="T13" fmla="*/ 138 h 287"/>
                  <a:gd name="T14" fmla="*/ 205 w 356"/>
                  <a:gd name="T15" fmla="*/ 119 h 287"/>
                  <a:gd name="T16" fmla="*/ 224 w 356"/>
                  <a:gd name="T17" fmla="*/ 101 h 287"/>
                  <a:gd name="T18" fmla="*/ 231 w 356"/>
                  <a:gd name="T19" fmla="*/ 121 h 287"/>
                  <a:gd name="T20" fmla="*/ 236 w 356"/>
                  <a:gd name="T21" fmla="*/ 129 h 287"/>
                  <a:gd name="T22" fmla="*/ 258 w 356"/>
                  <a:gd name="T23" fmla="*/ 135 h 287"/>
                  <a:gd name="T24" fmla="*/ 277 w 356"/>
                  <a:gd name="T25" fmla="*/ 142 h 287"/>
                  <a:gd name="T26" fmla="*/ 285 w 356"/>
                  <a:gd name="T27" fmla="*/ 136 h 287"/>
                  <a:gd name="T28" fmla="*/ 318 w 356"/>
                  <a:gd name="T29" fmla="*/ 144 h 287"/>
                  <a:gd name="T30" fmla="*/ 349 w 356"/>
                  <a:gd name="T31" fmla="*/ 127 h 287"/>
                  <a:gd name="T32" fmla="*/ 353 w 356"/>
                  <a:gd name="T33" fmla="*/ 118 h 287"/>
                  <a:gd name="T34" fmla="*/ 326 w 356"/>
                  <a:gd name="T35" fmla="*/ 111 h 287"/>
                  <a:gd name="T36" fmla="*/ 310 w 356"/>
                  <a:gd name="T37" fmla="*/ 100 h 287"/>
                  <a:gd name="T38" fmla="*/ 300 w 356"/>
                  <a:gd name="T39" fmla="*/ 83 h 287"/>
                  <a:gd name="T40" fmla="*/ 288 w 356"/>
                  <a:gd name="T41" fmla="*/ 79 h 287"/>
                  <a:gd name="T42" fmla="*/ 278 w 356"/>
                  <a:gd name="T43" fmla="*/ 56 h 287"/>
                  <a:gd name="T44" fmla="*/ 268 w 356"/>
                  <a:gd name="T45" fmla="*/ 39 h 287"/>
                  <a:gd name="T46" fmla="*/ 257 w 356"/>
                  <a:gd name="T47" fmla="*/ 28 h 287"/>
                  <a:gd name="T48" fmla="*/ 227 w 356"/>
                  <a:gd name="T49" fmla="*/ 16 h 287"/>
                  <a:gd name="T50" fmla="*/ 213 w 356"/>
                  <a:gd name="T51" fmla="*/ 6 h 287"/>
                  <a:gd name="T52" fmla="*/ 196 w 356"/>
                  <a:gd name="T53" fmla="*/ 1 h 287"/>
                  <a:gd name="T54" fmla="*/ 186 w 356"/>
                  <a:gd name="T55" fmla="*/ 19 h 287"/>
                  <a:gd name="T56" fmla="*/ 169 w 356"/>
                  <a:gd name="T57" fmla="*/ 24 h 287"/>
                  <a:gd name="T58" fmla="*/ 144 w 356"/>
                  <a:gd name="T59" fmla="*/ 31 h 287"/>
                  <a:gd name="T60" fmla="*/ 132 w 356"/>
                  <a:gd name="T61" fmla="*/ 37 h 287"/>
                  <a:gd name="T62" fmla="*/ 111 w 356"/>
                  <a:gd name="T63" fmla="*/ 35 h 287"/>
                  <a:gd name="T64" fmla="*/ 103 w 356"/>
                  <a:gd name="T65" fmla="*/ 49 h 287"/>
                  <a:gd name="T66" fmla="*/ 72 w 356"/>
                  <a:gd name="T67" fmla="*/ 46 h 287"/>
                  <a:gd name="T68" fmla="*/ 71 w 356"/>
                  <a:gd name="T69" fmla="*/ 60 h 287"/>
                  <a:gd name="T70" fmla="*/ 70 w 356"/>
                  <a:gd name="T71" fmla="*/ 82 h 287"/>
                  <a:gd name="T72" fmla="*/ 45 w 356"/>
                  <a:gd name="T73" fmla="*/ 86 h 287"/>
                  <a:gd name="T74" fmla="*/ 33 w 356"/>
                  <a:gd name="T75" fmla="*/ 93 h 287"/>
                  <a:gd name="T76" fmla="*/ 19 w 356"/>
                  <a:gd name="T77" fmla="*/ 118 h 287"/>
                  <a:gd name="T78" fmla="*/ 15 w 356"/>
                  <a:gd name="T79" fmla="*/ 123 h 287"/>
                  <a:gd name="T80" fmla="*/ 8 w 356"/>
                  <a:gd name="T81" fmla="*/ 142 h 287"/>
                  <a:gd name="T82" fmla="*/ 6 w 356"/>
                  <a:gd name="T83" fmla="*/ 165 h 287"/>
                  <a:gd name="T84" fmla="*/ 11 w 356"/>
                  <a:gd name="T85" fmla="*/ 172 h 287"/>
                  <a:gd name="T86" fmla="*/ 21 w 356"/>
                  <a:gd name="T87" fmla="*/ 182 h 287"/>
                  <a:gd name="T88" fmla="*/ 30 w 356"/>
                  <a:gd name="T89" fmla="*/ 194 h 287"/>
                  <a:gd name="T90" fmla="*/ 51 w 356"/>
                  <a:gd name="T91" fmla="*/ 202 h 287"/>
                  <a:gd name="T92" fmla="*/ 57 w 356"/>
                  <a:gd name="T93" fmla="*/ 210 h 287"/>
                  <a:gd name="T94" fmla="*/ 65 w 356"/>
                  <a:gd name="T95" fmla="*/ 218 h 287"/>
                  <a:gd name="T96" fmla="*/ 94 w 356"/>
                  <a:gd name="T97" fmla="*/ 267 h 287"/>
                  <a:gd name="T98" fmla="*/ 138 w 356"/>
                  <a:gd name="T99" fmla="*/ 276 h 287"/>
                  <a:gd name="T100" fmla="*/ 158 w 356"/>
                  <a:gd name="T101" fmla="*/ 27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287">
                    <a:moveTo>
                      <a:pt x="158" y="272"/>
                    </a:moveTo>
                    <a:cubicBezTo>
                      <a:pt x="159" y="268"/>
                      <a:pt x="162" y="266"/>
                      <a:pt x="165" y="263"/>
                    </a:cubicBezTo>
                    <a:cubicBezTo>
                      <a:pt x="167" y="262"/>
                      <a:pt x="167" y="262"/>
                      <a:pt x="167" y="262"/>
                    </a:cubicBezTo>
                    <a:cubicBezTo>
                      <a:pt x="169" y="260"/>
                      <a:pt x="169" y="259"/>
                      <a:pt x="168" y="257"/>
                    </a:cubicBezTo>
                    <a:cubicBezTo>
                      <a:pt x="168" y="256"/>
                      <a:pt x="168" y="255"/>
                      <a:pt x="168" y="253"/>
                    </a:cubicBezTo>
                    <a:cubicBezTo>
                      <a:pt x="168" y="250"/>
                      <a:pt x="172" y="248"/>
                      <a:pt x="176" y="246"/>
                    </a:cubicBezTo>
                    <a:cubicBezTo>
                      <a:pt x="178" y="246"/>
                      <a:pt x="180" y="245"/>
                      <a:pt x="180" y="245"/>
                    </a:cubicBezTo>
                    <a:cubicBezTo>
                      <a:pt x="181" y="243"/>
                      <a:pt x="184" y="233"/>
                      <a:pt x="183" y="230"/>
                    </a:cubicBezTo>
                    <a:cubicBezTo>
                      <a:pt x="183" y="228"/>
                      <a:pt x="182" y="225"/>
                      <a:pt x="200" y="208"/>
                    </a:cubicBezTo>
                    <a:cubicBezTo>
                      <a:pt x="200" y="208"/>
                      <a:pt x="200" y="208"/>
                      <a:pt x="200" y="208"/>
                    </a:cubicBezTo>
                    <a:cubicBezTo>
                      <a:pt x="201" y="207"/>
                      <a:pt x="204" y="206"/>
                      <a:pt x="208" y="205"/>
                    </a:cubicBezTo>
                    <a:cubicBezTo>
                      <a:pt x="210" y="205"/>
                      <a:pt x="213" y="204"/>
                      <a:pt x="215" y="203"/>
                    </a:cubicBezTo>
                    <a:cubicBezTo>
                      <a:pt x="219" y="202"/>
                      <a:pt x="219" y="196"/>
                      <a:pt x="219" y="193"/>
                    </a:cubicBezTo>
                    <a:cubicBezTo>
                      <a:pt x="219" y="192"/>
                      <a:pt x="217" y="190"/>
                      <a:pt x="211" y="188"/>
                    </a:cubicBezTo>
                    <a:cubicBezTo>
                      <a:pt x="207" y="186"/>
                      <a:pt x="206" y="182"/>
                      <a:pt x="206" y="179"/>
                    </a:cubicBezTo>
                    <a:cubicBezTo>
                      <a:pt x="205" y="178"/>
                      <a:pt x="205" y="178"/>
                      <a:pt x="205" y="177"/>
                    </a:cubicBezTo>
                    <a:cubicBezTo>
                      <a:pt x="205" y="176"/>
                      <a:pt x="200" y="172"/>
                      <a:pt x="193" y="169"/>
                    </a:cubicBezTo>
                    <a:cubicBezTo>
                      <a:pt x="188" y="166"/>
                      <a:pt x="188" y="161"/>
                      <a:pt x="188" y="159"/>
                    </a:cubicBezTo>
                    <a:cubicBezTo>
                      <a:pt x="188" y="157"/>
                      <a:pt x="189" y="154"/>
                      <a:pt x="200" y="151"/>
                    </a:cubicBezTo>
                    <a:cubicBezTo>
                      <a:pt x="200" y="149"/>
                      <a:pt x="199" y="145"/>
                      <a:pt x="198" y="144"/>
                    </a:cubicBezTo>
                    <a:cubicBezTo>
                      <a:pt x="197" y="141"/>
                      <a:pt x="197" y="139"/>
                      <a:pt x="197" y="138"/>
                    </a:cubicBezTo>
                    <a:cubicBezTo>
                      <a:pt x="197" y="132"/>
                      <a:pt x="197" y="129"/>
                      <a:pt x="197" y="127"/>
                    </a:cubicBezTo>
                    <a:cubicBezTo>
                      <a:pt x="198" y="126"/>
                      <a:pt x="200" y="124"/>
                      <a:pt x="204" y="120"/>
                    </a:cubicBezTo>
                    <a:cubicBezTo>
                      <a:pt x="204" y="119"/>
                      <a:pt x="205" y="119"/>
                      <a:pt x="205" y="119"/>
                    </a:cubicBezTo>
                    <a:cubicBezTo>
                      <a:pt x="206" y="118"/>
                      <a:pt x="207" y="116"/>
                      <a:pt x="208" y="114"/>
                    </a:cubicBezTo>
                    <a:cubicBezTo>
                      <a:pt x="210" y="112"/>
                      <a:pt x="212" y="109"/>
                      <a:pt x="213" y="107"/>
                    </a:cubicBezTo>
                    <a:cubicBezTo>
                      <a:pt x="217" y="103"/>
                      <a:pt x="222" y="102"/>
                      <a:pt x="224" y="101"/>
                    </a:cubicBezTo>
                    <a:cubicBezTo>
                      <a:pt x="227" y="100"/>
                      <a:pt x="232" y="106"/>
                      <a:pt x="235" y="110"/>
                    </a:cubicBezTo>
                    <a:cubicBezTo>
                      <a:pt x="237" y="113"/>
                      <a:pt x="234" y="117"/>
                      <a:pt x="231" y="121"/>
                    </a:cubicBezTo>
                    <a:cubicBezTo>
                      <a:pt x="231" y="121"/>
                      <a:pt x="231" y="121"/>
                      <a:pt x="231" y="121"/>
                    </a:cubicBezTo>
                    <a:cubicBezTo>
                      <a:pt x="230" y="122"/>
                      <a:pt x="230" y="123"/>
                      <a:pt x="230" y="124"/>
                    </a:cubicBezTo>
                    <a:cubicBezTo>
                      <a:pt x="230" y="125"/>
                      <a:pt x="231" y="126"/>
                      <a:pt x="231" y="126"/>
                    </a:cubicBezTo>
                    <a:cubicBezTo>
                      <a:pt x="231" y="127"/>
                      <a:pt x="235" y="128"/>
                      <a:pt x="236" y="129"/>
                    </a:cubicBezTo>
                    <a:cubicBezTo>
                      <a:pt x="237" y="129"/>
                      <a:pt x="237" y="129"/>
                      <a:pt x="237" y="129"/>
                    </a:cubicBezTo>
                    <a:cubicBezTo>
                      <a:pt x="238" y="129"/>
                      <a:pt x="242" y="130"/>
                      <a:pt x="246" y="131"/>
                    </a:cubicBezTo>
                    <a:cubicBezTo>
                      <a:pt x="253" y="133"/>
                      <a:pt x="257" y="134"/>
                      <a:pt x="258" y="135"/>
                    </a:cubicBezTo>
                    <a:cubicBezTo>
                      <a:pt x="260" y="135"/>
                      <a:pt x="262" y="137"/>
                      <a:pt x="264" y="138"/>
                    </a:cubicBezTo>
                    <a:cubicBezTo>
                      <a:pt x="266" y="140"/>
                      <a:pt x="268" y="141"/>
                      <a:pt x="269" y="142"/>
                    </a:cubicBezTo>
                    <a:cubicBezTo>
                      <a:pt x="270" y="142"/>
                      <a:pt x="275" y="142"/>
                      <a:pt x="277" y="142"/>
                    </a:cubicBezTo>
                    <a:cubicBezTo>
                      <a:pt x="278" y="142"/>
                      <a:pt x="279" y="141"/>
                      <a:pt x="280" y="141"/>
                    </a:cubicBezTo>
                    <a:cubicBezTo>
                      <a:pt x="280" y="141"/>
                      <a:pt x="281" y="140"/>
                      <a:pt x="282" y="139"/>
                    </a:cubicBezTo>
                    <a:cubicBezTo>
                      <a:pt x="283" y="138"/>
                      <a:pt x="284" y="137"/>
                      <a:pt x="285" y="136"/>
                    </a:cubicBezTo>
                    <a:cubicBezTo>
                      <a:pt x="289" y="133"/>
                      <a:pt x="302" y="143"/>
                      <a:pt x="302" y="143"/>
                    </a:cubicBezTo>
                    <a:cubicBezTo>
                      <a:pt x="304" y="144"/>
                      <a:pt x="310" y="144"/>
                      <a:pt x="314" y="144"/>
                    </a:cubicBezTo>
                    <a:cubicBezTo>
                      <a:pt x="315" y="144"/>
                      <a:pt x="317" y="144"/>
                      <a:pt x="318" y="144"/>
                    </a:cubicBezTo>
                    <a:cubicBezTo>
                      <a:pt x="323" y="144"/>
                      <a:pt x="332" y="141"/>
                      <a:pt x="333" y="141"/>
                    </a:cubicBezTo>
                    <a:cubicBezTo>
                      <a:pt x="334" y="139"/>
                      <a:pt x="341" y="134"/>
                      <a:pt x="347" y="129"/>
                    </a:cubicBezTo>
                    <a:cubicBezTo>
                      <a:pt x="349" y="127"/>
                      <a:pt x="349" y="127"/>
                      <a:pt x="349" y="127"/>
                    </a:cubicBezTo>
                    <a:cubicBezTo>
                      <a:pt x="350" y="126"/>
                      <a:pt x="353" y="123"/>
                      <a:pt x="356" y="120"/>
                    </a:cubicBezTo>
                    <a:cubicBezTo>
                      <a:pt x="355" y="119"/>
                      <a:pt x="355" y="118"/>
                      <a:pt x="355" y="118"/>
                    </a:cubicBezTo>
                    <a:cubicBezTo>
                      <a:pt x="354" y="118"/>
                      <a:pt x="353" y="118"/>
                      <a:pt x="353" y="118"/>
                    </a:cubicBezTo>
                    <a:cubicBezTo>
                      <a:pt x="352" y="119"/>
                      <a:pt x="350" y="119"/>
                      <a:pt x="349" y="119"/>
                    </a:cubicBezTo>
                    <a:cubicBezTo>
                      <a:pt x="347" y="119"/>
                      <a:pt x="343" y="117"/>
                      <a:pt x="337" y="111"/>
                    </a:cubicBezTo>
                    <a:cubicBezTo>
                      <a:pt x="334" y="112"/>
                      <a:pt x="328" y="112"/>
                      <a:pt x="326" y="111"/>
                    </a:cubicBezTo>
                    <a:cubicBezTo>
                      <a:pt x="324" y="110"/>
                      <a:pt x="322" y="107"/>
                      <a:pt x="320" y="105"/>
                    </a:cubicBezTo>
                    <a:cubicBezTo>
                      <a:pt x="319" y="104"/>
                      <a:pt x="316" y="103"/>
                      <a:pt x="314" y="102"/>
                    </a:cubicBezTo>
                    <a:cubicBezTo>
                      <a:pt x="313" y="102"/>
                      <a:pt x="311" y="101"/>
                      <a:pt x="310" y="100"/>
                    </a:cubicBezTo>
                    <a:cubicBezTo>
                      <a:pt x="310" y="100"/>
                      <a:pt x="308" y="99"/>
                      <a:pt x="307" y="99"/>
                    </a:cubicBezTo>
                    <a:cubicBezTo>
                      <a:pt x="305" y="98"/>
                      <a:pt x="303" y="97"/>
                      <a:pt x="301" y="95"/>
                    </a:cubicBezTo>
                    <a:cubicBezTo>
                      <a:pt x="299" y="93"/>
                      <a:pt x="299" y="87"/>
                      <a:pt x="300" y="83"/>
                    </a:cubicBezTo>
                    <a:cubicBezTo>
                      <a:pt x="300" y="82"/>
                      <a:pt x="300" y="82"/>
                      <a:pt x="300" y="82"/>
                    </a:cubicBezTo>
                    <a:cubicBezTo>
                      <a:pt x="299" y="81"/>
                      <a:pt x="294" y="80"/>
                      <a:pt x="292" y="80"/>
                    </a:cubicBezTo>
                    <a:cubicBezTo>
                      <a:pt x="290" y="79"/>
                      <a:pt x="289" y="79"/>
                      <a:pt x="288" y="79"/>
                    </a:cubicBezTo>
                    <a:cubicBezTo>
                      <a:pt x="283" y="78"/>
                      <a:pt x="283" y="71"/>
                      <a:pt x="284" y="66"/>
                    </a:cubicBezTo>
                    <a:cubicBezTo>
                      <a:pt x="284" y="66"/>
                      <a:pt x="284" y="65"/>
                      <a:pt x="284" y="64"/>
                    </a:cubicBezTo>
                    <a:cubicBezTo>
                      <a:pt x="284" y="63"/>
                      <a:pt x="282" y="60"/>
                      <a:pt x="278" y="56"/>
                    </a:cubicBezTo>
                    <a:cubicBezTo>
                      <a:pt x="278" y="55"/>
                      <a:pt x="277" y="55"/>
                      <a:pt x="277" y="54"/>
                    </a:cubicBezTo>
                    <a:cubicBezTo>
                      <a:pt x="276" y="53"/>
                      <a:pt x="275" y="51"/>
                      <a:pt x="274" y="49"/>
                    </a:cubicBezTo>
                    <a:cubicBezTo>
                      <a:pt x="272" y="46"/>
                      <a:pt x="270" y="41"/>
                      <a:pt x="268" y="39"/>
                    </a:cubicBezTo>
                    <a:cubicBezTo>
                      <a:pt x="267" y="38"/>
                      <a:pt x="266" y="36"/>
                      <a:pt x="265" y="35"/>
                    </a:cubicBezTo>
                    <a:cubicBezTo>
                      <a:pt x="265" y="34"/>
                      <a:pt x="264" y="33"/>
                      <a:pt x="263" y="32"/>
                    </a:cubicBezTo>
                    <a:cubicBezTo>
                      <a:pt x="260" y="31"/>
                      <a:pt x="258" y="29"/>
                      <a:pt x="257" y="28"/>
                    </a:cubicBezTo>
                    <a:cubicBezTo>
                      <a:pt x="255" y="26"/>
                      <a:pt x="254" y="25"/>
                      <a:pt x="253" y="24"/>
                    </a:cubicBezTo>
                    <a:cubicBezTo>
                      <a:pt x="250" y="23"/>
                      <a:pt x="242" y="21"/>
                      <a:pt x="239" y="22"/>
                    </a:cubicBezTo>
                    <a:cubicBezTo>
                      <a:pt x="235" y="23"/>
                      <a:pt x="229" y="18"/>
                      <a:pt x="227" y="16"/>
                    </a:cubicBezTo>
                    <a:cubicBezTo>
                      <a:pt x="225" y="14"/>
                      <a:pt x="221" y="12"/>
                      <a:pt x="218" y="9"/>
                    </a:cubicBezTo>
                    <a:cubicBezTo>
                      <a:pt x="216" y="8"/>
                      <a:pt x="216" y="8"/>
                      <a:pt x="216" y="8"/>
                    </a:cubicBezTo>
                    <a:cubicBezTo>
                      <a:pt x="215" y="7"/>
                      <a:pt x="214" y="7"/>
                      <a:pt x="213" y="6"/>
                    </a:cubicBezTo>
                    <a:cubicBezTo>
                      <a:pt x="211" y="4"/>
                      <a:pt x="208" y="3"/>
                      <a:pt x="207" y="1"/>
                    </a:cubicBezTo>
                    <a:cubicBezTo>
                      <a:pt x="206" y="0"/>
                      <a:pt x="203" y="0"/>
                      <a:pt x="200" y="1"/>
                    </a:cubicBezTo>
                    <a:cubicBezTo>
                      <a:pt x="199" y="1"/>
                      <a:pt x="197" y="1"/>
                      <a:pt x="196" y="1"/>
                    </a:cubicBezTo>
                    <a:cubicBezTo>
                      <a:pt x="196" y="2"/>
                      <a:pt x="195" y="5"/>
                      <a:pt x="195" y="7"/>
                    </a:cubicBezTo>
                    <a:cubicBezTo>
                      <a:pt x="195" y="10"/>
                      <a:pt x="194" y="13"/>
                      <a:pt x="193" y="15"/>
                    </a:cubicBezTo>
                    <a:cubicBezTo>
                      <a:pt x="192" y="17"/>
                      <a:pt x="189" y="18"/>
                      <a:pt x="186" y="19"/>
                    </a:cubicBezTo>
                    <a:cubicBezTo>
                      <a:pt x="184" y="19"/>
                      <a:pt x="182" y="20"/>
                      <a:pt x="181" y="21"/>
                    </a:cubicBezTo>
                    <a:cubicBezTo>
                      <a:pt x="177" y="23"/>
                      <a:pt x="173" y="24"/>
                      <a:pt x="170" y="24"/>
                    </a:cubicBezTo>
                    <a:cubicBezTo>
                      <a:pt x="169" y="24"/>
                      <a:pt x="169" y="24"/>
                      <a:pt x="169" y="24"/>
                    </a:cubicBezTo>
                    <a:cubicBezTo>
                      <a:pt x="168" y="25"/>
                      <a:pt x="166" y="27"/>
                      <a:pt x="164" y="28"/>
                    </a:cubicBezTo>
                    <a:cubicBezTo>
                      <a:pt x="163" y="29"/>
                      <a:pt x="162" y="30"/>
                      <a:pt x="162" y="31"/>
                    </a:cubicBezTo>
                    <a:cubicBezTo>
                      <a:pt x="160" y="32"/>
                      <a:pt x="156" y="32"/>
                      <a:pt x="144" y="31"/>
                    </a:cubicBezTo>
                    <a:cubicBezTo>
                      <a:pt x="142" y="31"/>
                      <a:pt x="140" y="30"/>
                      <a:pt x="139" y="30"/>
                    </a:cubicBezTo>
                    <a:cubicBezTo>
                      <a:pt x="138" y="30"/>
                      <a:pt x="137" y="32"/>
                      <a:pt x="136" y="33"/>
                    </a:cubicBezTo>
                    <a:cubicBezTo>
                      <a:pt x="135" y="35"/>
                      <a:pt x="134" y="36"/>
                      <a:pt x="132" y="37"/>
                    </a:cubicBezTo>
                    <a:cubicBezTo>
                      <a:pt x="129" y="39"/>
                      <a:pt x="124" y="37"/>
                      <a:pt x="118" y="35"/>
                    </a:cubicBezTo>
                    <a:cubicBezTo>
                      <a:pt x="117" y="35"/>
                      <a:pt x="116" y="34"/>
                      <a:pt x="115" y="34"/>
                    </a:cubicBezTo>
                    <a:cubicBezTo>
                      <a:pt x="114" y="34"/>
                      <a:pt x="112" y="35"/>
                      <a:pt x="111" y="35"/>
                    </a:cubicBezTo>
                    <a:cubicBezTo>
                      <a:pt x="110" y="36"/>
                      <a:pt x="110" y="36"/>
                      <a:pt x="109" y="36"/>
                    </a:cubicBezTo>
                    <a:cubicBezTo>
                      <a:pt x="109" y="37"/>
                      <a:pt x="107" y="41"/>
                      <a:pt x="106" y="43"/>
                    </a:cubicBezTo>
                    <a:cubicBezTo>
                      <a:pt x="105" y="45"/>
                      <a:pt x="104" y="48"/>
                      <a:pt x="103" y="49"/>
                    </a:cubicBezTo>
                    <a:cubicBezTo>
                      <a:pt x="100" y="54"/>
                      <a:pt x="85" y="51"/>
                      <a:pt x="82" y="50"/>
                    </a:cubicBezTo>
                    <a:cubicBezTo>
                      <a:pt x="80" y="49"/>
                      <a:pt x="76" y="47"/>
                      <a:pt x="72" y="45"/>
                    </a:cubicBezTo>
                    <a:cubicBezTo>
                      <a:pt x="72" y="45"/>
                      <a:pt x="73" y="46"/>
                      <a:pt x="72" y="46"/>
                    </a:cubicBezTo>
                    <a:cubicBezTo>
                      <a:pt x="72" y="48"/>
                      <a:pt x="72" y="49"/>
                      <a:pt x="71" y="51"/>
                    </a:cubicBezTo>
                    <a:cubicBezTo>
                      <a:pt x="71" y="53"/>
                      <a:pt x="70" y="54"/>
                      <a:pt x="70" y="55"/>
                    </a:cubicBezTo>
                    <a:cubicBezTo>
                      <a:pt x="70" y="56"/>
                      <a:pt x="71" y="58"/>
                      <a:pt x="71" y="60"/>
                    </a:cubicBezTo>
                    <a:cubicBezTo>
                      <a:pt x="72" y="62"/>
                      <a:pt x="73" y="64"/>
                      <a:pt x="73" y="66"/>
                    </a:cubicBezTo>
                    <a:cubicBezTo>
                      <a:pt x="73" y="67"/>
                      <a:pt x="73" y="67"/>
                      <a:pt x="73" y="68"/>
                    </a:cubicBezTo>
                    <a:cubicBezTo>
                      <a:pt x="74" y="72"/>
                      <a:pt x="75" y="79"/>
                      <a:pt x="70" y="82"/>
                    </a:cubicBezTo>
                    <a:cubicBezTo>
                      <a:pt x="61" y="88"/>
                      <a:pt x="55" y="90"/>
                      <a:pt x="52" y="89"/>
                    </a:cubicBezTo>
                    <a:cubicBezTo>
                      <a:pt x="51" y="88"/>
                      <a:pt x="51" y="88"/>
                      <a:pt x="51" y="88"/>
                    </a:cubicBezTo>
                    <a:cubicBezTo>
                      <a:pt x="50" y="88"/>
                      <a:pt x="46" y="86"/>
                      <a:pt x="45" y="86"/>
                    </a:cubicBezTo>
                    <a:cubicBezTo>
                      <a:pt x="45" y="87"/>
                      <a:pt x="45" y="87"/>
                      <a:pt x="44" y="88"/>
                    </a:cubicBezTo>
                    <a:cubicBezTo>
                      <a:pt x="42" y="91"/>
                      <a:pt x="39" y="94"/>
                      <a:pt x="36" y="93"/>
                    </a:cubicBezTo>
                    <a:cubicBezTo>
                      <a:pt x="35" y="93"/>
                      <a:pt x="34" y="93"/>
                      <a:pt x="33" y="93"/>
                    </a:cubicBezTo>
                    <a:cubicBezTo>
                      <a:pt x="32" y="92"/>
                      <a:pt x="30" y="91"/>
                      <a:pt x="29" y="92"/>
                    </a:cubicBezTo>
                    <a:cubicBezTo>
                      <a:pt x="27" y="93"/>
                      <a:pt x="19" y="100"/>
                      <a:pt x="17" y="102"/>
                    </a:cubicBezTo>
                    <a:cubicBezTo>
                      <a:pt x="21" y="114"/>
                      <a:pt x="21" y="117"/>
                      <a:pt x="19" y="118"/>
                    </a:cubicBezTo>
                    <a:cubicBezTo>
                      <a:pt x="18" y="118"/>
                      <a:pt x="18" y="119"/>
                      <a:pt x="17" y="119"/>
                    </a:cubicBezTo>
                    <a:cubicBezTo>
                      <a:pt x="15" y="120"/>
                      <a:pt x="15" y="121"/>
                      <a:pt x="15" y="121"/>
                    </a:cubicBezTo>
                    <a:cubicBezTo>
                      <a:pt x="15" y="123"/>
                      <a:pt x="15" y="123"/>
                      <a:pt x="15" y="123"/>
                    </a:cubicBezTo>
                    <a:cubicBezTo>
                      <a:pt x="17" y="132"/>
                      <a:pt x="18" y="135"/>
                      <a:pt x="16" y="137"/>
                    </a:cubicBezTo>
                    <a:cubicBezTo>
                      <a:pt x="15" y="137"/>
                      <a:pt x="15" y="137"/>
                      <a:pt x="14" y="138"/>
                    </a:cubicBezTo>
                    <a:cubicBezTo>
                      <a:pt x="12" y="139"/>
                      <a:pt x="8" y="141"/>
                      <a:pt x="8" y="142"/>
                    </a:cubicBezTo>
                    <a:cubicBezTo>
                      <a:pt x="7" y="142"/>
                      <a:pt x="7" y="143"/>
                      <a:pt x="6" y="145"/>
                    </a:cubicBezTo>
                    <a:cubicBezTo>
                      <a:pt x="4" y="147"/>
                      <a:pt x="0" y="154"/>
                      <a:pt x="0" y="155"/>
                    </a:cubicBezTo>
                    <a:cubicBezTo>
                      <a:pt x="1" y="157"/>
                      <a:pt x="5" y="163"/>
                      <a:pt x="6" y="165"/>
                    </a:cubicBezTo>
                    <a:cubicBezTo>
                      <a:pt x="7" y="166"/>
                      <a:pt x="8" y="167"/>
                      <a:pt x="8" y="167"/>
                    </a:cubicBezTo>
                    <a:cubicBezTo>
                      <a:pt x="9" y="168"/>
                      <a:pt x="9" y="169"/>
                      <a:pt x="9" y="169"/>
                    </a:cubicBezTo>
                    <a:cubicBezTo>
                      <a:pt x="10" y="170"/>
                      <a:pt x="10" y="171"/>
                      <a:pt x="11" y="172"/>
                    </a:cubicBezTo>
                    <a:cubicBezTo>
                      <a:pt x="12" y="173"/>
                      <a:pt x="13" y="173"/>
                      <a:pt x="14" y="173"/>
                    </a:cubicBezTo>
                    <a:cubicBezTo>
                      <a:pt x="18" y="174"/>
                      <a:pt x="23" y="176"/>
                      <a:pt x="22" y="180"/>
                    </a:cubicBezTo>
                    <a:cubicBezTo>
                      <a:pt x="22" y="180"/>
                      <a:pt x="22" y="181"/>
                      <a:pt x="21" y="182"/>
                    </a:cubicBezTo>
                    <a:cubicBezTo>
                      <a:pt x="21" y="184"/>
                      <a:pt x="20" y="190"/>
                      <a:pt x="20" y="192"/>
                    </a:cubicBezTo>
                    <a:cubicBezTo>
                      <a:pt x="21" y="192"/>
                      <a:pt x="22" y="192"/>
                      <a:pt x="23" y="192"/>
                    </a:cubicBezTo>
                    <a:cubicBezTo>
                      <a:pt x="25" y="192"/>
                      <a:pt x="28" y="192"/>
                      <a:pt x="30" y="194"/>
                    </a:cubicBezTo>
                    <a:cubicBezTo>
                      <a:pt x="31" y="196"/>
                      <a:pt x="37" y="200"/>
                      <a:pt x="40" y="200"/>
                    </a:cubicBezTo>
                    <a:cubicBezTo>
                      <a:pt x="41" y="200"/>
                      <a:pt x="42" y="200"/>
                      <a:pt x="43" y="200"/>
                    </a:cubicBezTo>
                    <a:cubicBezTo>
                      <a:pt x="45" y="199"/>
                      <a:pt x="49" y="199"/>
                      <a:pt x="51" y="202"/>
                    </a:cubicBezTo>
                    <a:cubicBezTo>
                      <a:pt x="51" y="203"/>
                      <a:pt x="52" y="204"/>
                      <a:pt x="52" y="205"/>
                    </a:cubicBezTo>
                    <a:cubicBezTo>
                      <a:pt x="53" y="207"/>
                      <a:pt x="53" y="210"/>
                      <a:pt x="55" y="210"/>
                    </a:cubicBezTo>
                    <a:cubicBezTo>
                      <a:pt x="55" y="210"/>
                      <a:pt x="56" y="210"/>
                      <a:pt x="57" y="210"/>
                    </a:cubicBezTo>
                    <a:cubicBezTo>
                      <a:pt x="60" y="210"/>
                      <a:pt x="63" y="211"/>
                      <a:pt x="64" y="213"/>
                    </a:cubicBezTo>
                    <a:cubicBezTo>
                      <a:pt x="65" y="213"/>
                      <a:pt x="65" y="215"/>
                      <a:pt x="65" y="216"/>
                    </a:cubicBezTo>
                    <a:cubicBezTo>
                      <a:pt x="65" y="218"/>
                      <a:pt x="65" y="218"/>
                      <a:pt x="65" y="218"/>
                    </a:cubicBezTo>
                    <a:cubicBezTo>
                      <a:pt x="64" y="220"/>
                      <a:pt x="63" y="225"/>
                      <a:pt x="64" y="226"/>
                    </a:cubicBezTo>
                    <a:cubicBezTo>
                      <a:pt x="64" y="226"/>
                      <a:pt x="92" y="241"/>
                      <a:pt x="92" y="247"/>
                    </a:cubicBezTo>
                    <a:cubicBezTo>
                      <a:pt x="94" y="267"/>
                      <a:pt x="94" y="267"/>
                      <a:pt x="94" y="267"/>
                    </a:cubicBezTo>
                    <a:cubicBezTo>
                      <a:pt x="95" y="267"/>
                      <a:pt x="96" y="266"/>
                      <a:pt x="97" y="266"/>
                    </a:cubicBezTo>
                    <a:cubicBezTo>
                      <a:pt x="104" y="266"/>
                      <a:pt x="115" y="274"/>
                      <a:pt x="120" y="274"/>
                    </a:cubicBezTo>
                    <a:cubicBezTo>
                      <a:pt x="125" y="275"/>
                      <a:pt x="136" y="273"/>
                      <a:pt x="138" y="276"/>
                    </a:cubicBezTo>
                    <a:cubicBezTo>
                      <a:pt x="140" y="278"/>
                      <a:pt x="145" y="284"/>
                      <a:pt x="147" y="286"/>
                    </a:cubicBezTo>
                    <a:cubicBezTo>
                      <a:pt x="149" y="287"/>
                      <a:pt x="152" y="287"/>
                      <a:pt x="155" y="287"/>
                    </a:cubicBezTo>
                    <a:cubicBezTo>
                      <a:pt x="155" y="283"/>
                      <a:pt x="156" y="276"/>
                      <a:pt x="158" y="27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3" name="Группа 692">
              <a:extLst>
                <a:ext uri="{FF2B5EF4-FFF2-40B4-BE49-F238E27FC236}">
                  <a16:creationId xmlns:a16="http://schemas.microsoft.com/office/drawing/2014/main" id="{3D42EAFD-11AC-7646-B319-3AE5A65E0B46}"/>
                </a:ext>
              </a:extLst>
            </p:cNvPr>
            <p:cNvGrpSpPr/>
            <p:nvPr/>
          </p:nvGrpSpPr>
          <p:grpSpPr>
            <a:xfrm>
              <a:off x="18307278" y="4891650"/>
              <a:ext cx="4735119" cy="6014350"/>
              <a:chOff x="12061948" y="2410588"/>
              <a:chExt cx="7091033" cy="9006733"/>
            </a:xfrm>
            <a:grpFill/>
          </p:grpSpPr>
          <p:sp>
            <p:nvSpPr>
              <p:cNvPr id="811" name="Freeform 193">
                <a:extLst>
                  <a:ext uri="{FF2B5EF4-FFF2-40B4-BE49-F238E27FC236}">
                    <a16:creationId xmlns:a16="http://schemas.microsoft.com/office/drawing/2014/main" id="{6F3EF79C-2304-EE46-8A34-02FADC277D65}"/>
                  </a:ext>
                </a:extLst>
              </p:cNvPr>
              <p:cNvSpPr>
                <a:spLocks/>
              </p:cNvSpPr>
              <p:nvPr/>
            </p:nvSpPr>
            <p:spPr bwMode="auto">
              <a:xfrm>
                <a:off x="16367677" y="8477586"/>
                <a:ext cx="99278" cy="102955"/>
              </a:xfrm>
              <a:custGeom>
                <a:avLst/>
                <a:gdLst>
                  <a:gd name="T0" fmla="*/ 19 w 27"/>
                  <a:gd name="T1" fmla="*/ 0 h 28"/>
                  <a:gd name="T2" fmla="*/ 10 w 27"/>
                  <a:gd name="T3" fmla="*/ 2 h 28"/>
                  <a:gd name="T4" fmla="*/ 4 w 27"/>
                  <a:gd name="T5" fmla="*/ 8 h 28"/>
                  <a:gd name="T6" fmla="*/ 3 w 27"/>
                  <a:gd name="T7" fmla="*/ 26 h 28"/>
                  <a:gd name="T8" fmla="*/ 12 w 27"/>
                  <a:gd name="T9" fmla="*/ 21 h 28"/>
                  <a:gd name="T10" fmla="*/ 18 w 27"/>
                  <a:gd name="T11" fmla="*/ 26 h 28"/>
                  <a:gd name="T12" fmla="*/ 24 w 27"/>
                  <a:gd name="T13" fmla="*/ 18 h 28"/>
                  <a:gd name="T14" fmla="*/ 25 w 27"/>
                  <a:gd name="T15" fmla="*/ 8 h 28"/>
                  <a:gd name="T16" fmla="*/ 19 w 2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19" y="0"/>
                    </a:moveTo>
                    <a:cubicBezTo>
                      <a:pt x="17" y="0"/>
                      <a:pt x="12" y="0"/>
                      <a:pt x="10" y="2"/>
                    </a:cubicBezTo>
                    <a:cubicBezTo>
                      <a:pt x="7" y="3"/>
                      <a:pt x="4" y="5"/>
                      <a:pt x="4" y="8"/>
                    </a:cubicBezTo>
                    <a:cubicBezTo>
                      <a:pt x="4" y="10"/>
                      <a:pt x="0" y="28"/>
                      <a:pt x="3" y="26"/>
                    </a:cubicBezTo>
                    <a:cubicBezTo>
                      <a:pt x="6" y="25"/>
                      <a:pt x="10" y="18"/>
                      <a:pt x="12" y="21"/>
                    </a:cubicBezTo>
                    <a:cubicBezTo>
                      <a:pt x="14" y="24"/>
                      <a:pt x="15" y="27"/>
                      <a:pt x="18" y="26"/>
                    </a:cubicBezTo>
                    <a:cubicBezTo>
                      <a:pt x="21" y="24"/>
                      <a:pt x="23" y="23"/>
                      <a:pt x="24" y="18"/>
                    </a:cubicBezTo>
                    <a:cubicBezTo>
                      <a:pt x="25" y="13"/>
                      <a:pt x="27" y="10"/>
                      <a:pt x="25" y="8"/>
                    </a:cubicBezTo>
                    <a:cubicBezTo>
                      <a:pt x="24" y="6"/>
                      <a:pt x="22" y="1"/>
                      <a:pt x="19" y="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2" name="Freeform 194">
                <a:extLst>
                  <a:ext uri="{FF2B5EF4-FFF2-40B4-BE49-F238E27FC236}">
                    <a16:creationId xmlns:a16="http://schemas.microsoft.com/office/drawing/2014/main" id="{FF63CB2C-AC82-CE45-89A1-E269DBBD41E9}"/>
                  </a:ext>
                </a:extLst>
              </p:cNvPr>
              <p:cNvSpPr>
                <a:spLocks/>
              </p:cNvSpPr>
              <p:nvPr/>
            </p:nvSpPr>
            <p:spPr bwMode="auto">
              <a:xfrm>
                <a:off x="18925009" y="9417050"/>
                <a:ext cx="47801" cy="110309"/>
              </a:xfrm>
              <a:custGeom>
                <a:avLst/>
                <a:gdLst>
                  <a:gd name="T0" fmla="*/ 9 w 13"/>
                  <a:gd name="T1" fmla="*/ 1 h 30"/>
                  <a:gd name="T2" fmla="*/ 0 w 13"/>
                  <a:gd name="T3" fmla="*/ 7 h 30"/>
                  <a:gd name="T4" fmla="*/ 1 w 13"/>
                  <a:gd name="T5" fmla="*/ 22 h 30"/>
                  <a:gd name="T6" fmla="*/ 5 w 13"/>
                  <a:gd name="T7" fmla="*/ 29 h 30"/>
                  <a:gd name="T8" fmla="*/ 9 w 13"/>
                  <a:gd name="T9" fmla="*/ 21 h 30"/>
                  <a:gd name="T10" fmla="*/ 13 w 13"/>
                  <a:gd name="T11" fmla="*/ 11 h 30"/>
                  <a:gd name="T12" fmla="*/ 9 w 13"/>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3" h="30">
                    <a:moveTo>
                      <a:pt x="9" y="1"/>
                    </a:moveTo>
                    <a:cubicBezTo>
                      <a:pt x="7" y="2"/>
                      <a:pt x="0" y="2"/>
                      <a:pt x="0" y="7"/>
                    </a:cubicBezTo>
                    <a:cubicBezTo>
                      <a:pt x="0" y="11"/>
                      <a:pt x="1" y="18"/>
                      <a:pt x="1" y="22"/>
                    </a:cubicBezTo>
                    <a:cubicBezTo>
                      <a:pt x="1" y="26"/>
                      <a:pt x="3" y="30"/>
                      <a:pt x="5" y="29"/>
                    </a:cubicBezTo>
                    <a:cubicBezTo>
                      <a:pt x="7" y="28"/>
                      <a:pt x="7" y="25"/>
                      <a:pt x="9" y="21"/>
                    </a:cubicBezTo>
                    <a:cubicBezTo>
                      <a:pt x="11" y="17"/>
                      <a:pt x="13" y="13"/>
                      <a:pt x="13" y="11"/>
                    </a:cubicBezTo>
                    <a:cubicBezTo>
                      <a:pt x="13" y="8"/>
                      <a:pt x="13" y="0"/>
                      <a:pt x="9" y="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3" name="Freeform 195">
                <a:extLst>
                  <a:ext uri="{FF2B5EF4-FFF2-40B4-BE49-F238E27FC236}">
                    <a16:creationId xmlns:a16="http://schemas.microsoft.com/office/drawing/2014/main" id="{E8F209B6-11F4-A84F-8077-FE52801CD931}"/>
                  </a:ext>
                </a:extLst>
              </p:cNvPr>
              <p:cNvSpPr>
                <a:spLocks/>
              </p:cNvSpPr>
              <p:nvPr/>
            </p:nvSpPr>
            <p:spPr bwMode="auto">
              <a:xfrm>
                <a:off x="19068411" y="9450143"/>
                <a:ext cx="51478" cy="44124"/>
              </a:xfrm>
              <a:custGeom>
                <a:avLst/>
                <a:gdLst>
                  <a:gd name="T0" fmla="*/ 12 w 14"/>
                  <a:gd name="T1" fmla="*/ 1 h 12"/>
                  <a:gd name="T2" fmla="*/ 3 w 14"/>
                  <a:gd name="T3" fmla="*/ 0 h 12"/>
                  <a:gd name="T4" fmla="*/ 2 w 14"/>
                  <a:gd name="T5" fmla="*/ 5 h 12"/>
                  <a:gd name="T6" fmla="*/ 11 w 14"/>
                  <a:gd name="T7" fmla="*/ 9 h 12"/>
                  <a:gd name="T8" fmla="*/ 12 w 14"/>
                  <a:gd name="T9" fmla="*/ 1 h 12"/>
                </a:gdLst>
                <a:ahLst/>
                <a:cxnLst>
                  <a:cxn ang="0">
                    <a:pos x="T0" y="T1"/>
                  </a:cxn>
                  <a:cxn ang="0">
                    <a:pos x="T2" y="T3"/>
                  </a:cxn>
                  <a:cxn ang="0">
                    <a:pos x="T4" y="T5"/>
                  </a:cxn>
                  <a:cxn ang="0">
                    <a:pos x="T6" y="T7"/>
                  </a:cxn>
                  <a:cxn ang="0">
                    <a:pos x="T8" y="T9"/>
                  </a:cxn>
                </a:cxnLst>
                <a:rect l="0" t="0" r="r" b="b"/>
                <a:pathLst>
                  <a:path w="14" h="12">
                    <a:moveTo>
                      <a:pt x="12" y="1"/>
                    </a:moveTo>
                    <a:cubicBezTo>
                      <a:pt x="9" y="1"/>
                      <a:pt x="3" y="0"/>
                      <a:pt x="3" y="0"/>
                    </a:cubicBezTo>
                    <a:cubicBezTo>
                      <a:pt x="2" y="0"/>
                      <a:pt x="0" y="2"/>
                      <a:pt x="2" y="5"/>
                    </a:cubicBezTo>
                    <a:cubicBezTo>
                      <a:pt x="4" y="8"/>
                      <a:pt x="10" y="12"/>
                      <a:pt x="11" y="9"/>
                    </a:cubicBezTo>
                    <a:cubicBezTo>
                      <a:pt x="12" y="6"/>
                      <a:pt x="14" y="2"/>
                      <a:pt x="12" y="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4" name="Freeform 196">
                <a:extLst>
                  <a:ext uri="{FF2B5EF4-FFF2-40B4-BE49-F238E27FC236}">
                    <a16:creationId xmlns:a16="http://schemas.microsoft.com/office/drawing/2014/main" id="{601CE9D4-17ED-D748-97F6-1F5692580F9E}"/>
                  </a:ext>
                </a:extLst>
              </p:cNvPr>
              <p:cNvSpPr>
                <a:spLocks/>
              </p:cNvSpPr>
              <p:nvPr/>
            </p:nvSpPr>
            <p:spPr bwMode="auto">
              <a:xfrm>
                <a:off x="18969133" y="9093477"/>
                <a:ext cx="69862" cy="198556"/>
              </a:xfrm>
              <a:custGeom>
                <a:avLst/>
                <a:gdLst>
                  <a:gd name="T0" fmla="*/ 16 w 19"/>
                  <a:gd name="T1" fmla="*/ 3 h 54"/>
                  <a:gd name="T2" fmla="*/ 5 w 19"/>
                  <a:gd name="T3" fmla="*/ 4 h 54"/>
                  <a:gd name="T4" fmla="*/ 2 w 19"/>
                  <a:gd name="T5" fmla="*/ 14 h 54"/>
                  <a:gd name="T6" fmla="*/ 6 w 19"/>
                  <a:gd name="T7" fmla="*/ 22 h 54"/>
                  <a:gd name="T8" fmla="*/ 4 w 19"/>
                  <a:gd name="T9" fmla="*/ 32 h 54"/>
                  <a:gd name="T10" fmla="*/ 5 w 19"/>
                  <a:gd name="T11" fmla="*/ 47 h 54"/>
                  <a:gd name="T12" fmla="*/ 11 w 19"/>
                  <a:gd name="T13" fmla="*/ 51 h 54"/>
                  <a:gd name="T14" fmla="*/ 13 w 19"/>
                  <a:gd name="T15" fmla="*/ 42 h 54"/>
                  <a:gd name="T16" fmla="*/ 11 w 19"/>
                  <a:gd name="T17" fmla="*/ 22 h 54"/>
                  <a:gd name="T18" fmla="*/ 17 w 19"/>
                  <a:gd name="T19" fmla="*/ 14 h 54"/>
                  <a:gd name="T20" fmla="*/ 16 w 19"/>
                  <a:gd name="T21"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4">
                    <a:moveTo>
                      <a:pt x="16" y="3"/>
                    </a:moveTo>
                    <a:cubicBezTo>
                      <a:pt x="13" y="2"/>
                      <a:pt x="7" y="0"/>
                      <a:pt x="5" y="4"/>
                    </a:cubicBezTo>
                    <a:cubicBezTo>
                      <a:pt x="3" y="7"/>
                      <a:pt x="0" y="10"/>
                      <a:pt x="2" y="14"/>
                    </a:cubicBezTo>
                    <a:cubicBezTo>
                      <a:pt x="5" y="18"/>
                      <a:pt x="7" y="19"/>
                      <a:pt x="6" y="22"/>
                    </a:cubicBezTo>
                    <a:cubicBezTo>
                      <a:pt x="5" y="26"/>
                      <a:pt x="4" y="29"/>
                      <a:pt x="4" y="32"/>
                    </a:cubicBezTo>
                    <a:cubicBezTo>
                      <a:pt x="4" y="35"/>
                      <a:pt x="4" y="45"/>
                      <a:pt x="5" y="47"/>
                    </a:cubicBezTo>
                    <a:cubicBezTo>
                      <a:pt x="6" y="50"/>
                      <a:pt x="10" y="54"/>
                      <a:pt x="11" y="51"/>
                    </a:cubicBezTo>
                    <a:cubicBezTo>
                      <a:pt x="13" y="48"/>
                      <a:pt x="13" y="47"/>
                      <a:pt x="13" y="42"/>
                    </a:cubicBezTo>
                    <a:cubicBezTo>
                      <a:pt x="13" y="38"/>
                      <a:pt x="9" y="24"/>
                      <a:pt x="11" y="22"/>
                    </a:cubicBezTo>
                    <a:cubicBezTo>
                      <a:pt x="14" y="20"/>
                      <a:pt x="17" y="17"/>
                      <a:pt x="17" y="14"/>
                    </a:cubicBezTo>
                    <a:cubicBezTo>
                      <a:pt x="18" y="11"/>
                      <a:pt x="19" y="4"/>
                      <a:pt x="16"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5" name="Freeform 197">
                <a:extLst>
                  <a:ext uri="{FF2B5EF4-FFF2-40B4-BE49-F238E27FC236}">
                    <a16:creationId xmlns:a16="http://schemas.microsoft.com/office/drawing/2014/main" id="{0833E775-12B3-E044-9B74-2D0F15204872}"/>
                  </a:ext>
                </a:extLst>
              </p:cNvPr>
              <p:cNvSpPr>
                <a:spLocks/>
              </p:cNvSpPr>
              <p:nvPr/>
            </p:nvSpPr>
            <p:spPr bwMode="auto">
              <a:xfrm>
                <a:off x="19035318" y="8856313"/>
                <a:ext cx="58831" cy="158110"/>
              </a:xfrm>
              <a:custGeom>
                <a:avLst/>
                <a:gdLst>
                  <a:gd name="T0" fmla="*/ 13 w 16"/>
                  <a:gd name="T1" fmla="*/ 40 h 43"/>
                  <a:gd name="T2" fmla="*/ 14 w 16"/>
                  <a:gd name="T3" fmla="*/ 33 h 43"/>
                  <a:gd name="T4" fmla="*/ 11 w 16"/>
                  <a:gd name="T5" fmla="*/ 19 h 43"/>
                  <a:gd name="T6" fmla="*/ 12 w 16"/>
                  <a:gd name="T7" fmla="*/ 4 h 43"/>
                  <a:gd name="T8" fmla="*/ 5 w 16"/>
                  <a:gd name="T9" fmla="*/ 2 h 43"/>
                  <a:gd name="T10" fmla="*/ 0 w 16"/>
                  <a:gd name="T11" fmla="*/ 11 h 43"/>
                  <a:gd name="T12" fmla="*/ 3 w 16"/>
                  <a:gd name="T13" fmla="*/ 22 h 43"/>
                  <a:gd name="T14" fmla="*/ 3 w 16"/>
                  <a:gd name="T15" fmla="*/ 32 h 43"/>
                  <a:gd name="T16" fmla="*/ 2 w 16"/>
                  <a:gd name="T17" fmla="*/ 41 h 43"/>
                  <a:gd name="T18" fmla="*/ 13 w 16"/>
                  <a:gd name="T19"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3">
                    <a:moveTo>
                      <a:pt x="13" y="40"/>
                    </a:moveTo>
                    <a:cubicBezTo>
                      <a:pt x="14" y="38"/>
                      <a:pt x="16" y="37"/>
                      <a:pt x="14" y="33"/>
                    </a:cubicBezTo>
                    <a:cubicBezTo>
                      <a:pt x="12" y="28"/>
                      <a:pt x="11" y="23"/>
                      <a:pt x="11" y="19"/>
                    </a:cubicBezTo>
                    <a:cubicBezTo>
                      <a:pt x="11" y="15"/>
                      <a:pt x="12" y="4"/>
                      <a:pt x="12" y="4"/>
                    </a:cubicBezTo>
                    <a:cubicBezTo>
                      <a:pt x="12" y="1"/>
                      <a:pt x="7" y="0"/>
                      <a:pt x="5" y="2"/>
                    </a:cubicBezTo>
                    <a:cubicBezTo>
                      <a:pt x="3" y="4"/>
                      <a:pt x="0" y="8"/>
                      <a:pt x="0" y="11"/>
                    </a:cubicBezTo>
                    <a:cubicBezTo>
                      <a:pt x="1" y="14"/>
                      <a:pt x="3" y="19"/>
                      <a:pt x="3" y="22"/>
                    </a:cubicBezTo>
                    <a:cubicBezTo>
                      <a:pt x="4" y="25"/>
                      <a:pt x="3" y="31"/>
                      <a:pt x="3" y="32"/>
                    </a:cubicBezTo>
                    <a:cubicBezTo>
                      <a:pt x="2" y="34"/>
                      <a:pt x="0" y="39"/>
                      <a:pt x="2" y="41"/>
                    </a:cubicBezTo>
                    <a:cubicBezTo>
                      <a:pt x="4" y="43"/>
                      <a:pt x="11" y="43"/>
                      <a:pt x="13" y="4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6" name="Freeform 198">
                <a:extLst>
                  <a:ext uri="{FF2B5EF4-FFF2-40B4-BE49-F238E27FC236}">
                    <a16:creationId xmlns:a16="http://schemas.microsoft.com/office/drawing/2014/main" id="{575BE486-97B0-7840-BC48-5B6077CE82AC}"/>
                  </a:ext>
                </a:extLst>
              </p:cNvPr>
              <p:cNvSpPr>
                <a:spLocks/>
              </p:cNvSpPr>
              <p:nvPr/>
            </p:nvSpPr>
            <p:spPr bwMode="auto">
              <a:xfrm>
                <a:off x="19086796" y="8727619"/>
                <a:ext cx="25739" cy="66185"/>
              </a:xfrm>
              <a:custGeom>
                <a:avLst/>
                <a:gdLst>
                  <a:gd name="T0" fmla="*/ 3 w 7"/>
                  <a:gd name="T1" fmla="*/ 16 h 18"/>
                  <a:gd name="T2" fmla="*/ 7 w 7"/>
                  <a:gd name="T3" fmla="*/ 6 h 18"/>
                  <a:gd name="T4" fmla="*/ 0 w 7"/>
                  <a:gd name="T5" fmla="*/ 4 h 18"/>
                  <a:gd name="T6" fmla="*/ 3 w 7"/>
                  <a:gd name="T7" fmla="*/ 16 h 18"/>
                </a:gdLst>
                <a:ahLst/>
                <a:cxnLst>
                  <a:cxn ang="0">
                    <a:pos x="T0" y="T1"/>
                  </a:cxn>
                  <a:cxn ang="0">
                    <a:pos x="T2" y="T3"/>
                  </a:cxn>
                  <a:cxn ang="0">
                    <a:pos x="T4" y="T5"/>
                  </a:cxn>
                  <a:cxn ang="0">
                    <a:pos x="T6" y="T7"/>
                  </a:cxn>
                </a:cxnLst>
                <a:rect l="0" t="0" r="r" b="b"/>
                <a:pathLst>
                  <a:path w="7" h="18">
                    <a:moveTo>
                      <a:pt x="3" y="16"/>
                    </a:moveTo>
                    <a:cubicBezTo>
                      <a:pt x="5" y="14"/>
                      <a:pt x="7" y="6"/>
                      <a:pt x="7" y="6"/>
                    </a:cubicBezTo>
                    <a:cubicBezTo>
                      <a:pt x="6" y="4"/>
                      <a:pt x="0" y="0"/>
                      <a:pt x="0" y="4"/>
                    </a:cubicBezTo>
                    <a:cubicBezTo>
                      <a:pt x="0" y="9"/>
                      <a:pt x="0" y="18"/>
                      <a:pt x="3" y="1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7" name="Freeform 199">
                <a:extLst>
                  <a:ext uri="{FF2B5EF4-FFF2-40B4-BE49-F238E27FC236}">
                    <a16:creationId xmlns:a16="http://schemas.microsoft.com/office/drawing/2014/main" id="{489D1423-96E3-B946-9FFF-1AA2B0CC054F}"/>
                  </a:ext>
                </a:extLst>
              </p:cNvPr>
              <p:cNvSpPr>
                <a:spLocks/>
              </p:cNvSpPr>
              <p:nvPr/>
            </p:nvSpPr>
            <p:spPr bwMode="auto">
              <a:xfrm>
                <a:off x="19097826" y="8554802"/>
                <a:ext cx="29416" cy="55155"/>
              </a:xfrm>
              <a:custGeom>
                <a:avLst/>
                <a:gdLst>
                  <a:gd name="T0" fmla="*/ 1 w 8"/>
                  <a:gd name="T1" fmla="*/ 3 h 15"/>
                  <a:gd name="T2" fmla="*/ 3 w 8"/>
                  <a:gd name="T3" fmla="*/ 12 h 15"/>
                  <a:gd name="T4" fmla="*/ 7 w 8"/>
                  <a:gd name="T5" fmla="*/ 2 h 15"/>
                  <a:gd name="T6" fmla="*/ 1 w 8"/>
                  <a:gd name="T7" fmla="*/ 3 h 15"/>
                </a:gdLst>
                <a:ahLst/>
                <a:cxnLst>
                  <a:cxn ang="0">
                    <a:pos x="T0" y="T1"/>
                  </a:cxn>
                  <a:cxn ang="0">
                    <a:pos x="T2" y="T3"/>
                  </a:cxn>
                  <a:cxn ang="0">
                    <a:pos x="T4" y="T5"/>
                  </a:cxn>
                  <a:cxn ang="0">
                    <a:pos x="T6" y="T7"/>
                  </a:cxn>
                </a:cxnLst>
                <a:rect l="0" t="0" r="r" b="b"/>
                <a:pathLst>
                  <a:path w="8" h="15">
                    <a:moveTo>
                      <a:pt x="1" y="3"/>
                    </a:moveTo>
                    <a:cubicBezTo>
                      <a:pt x="0" y="7"/>
                      <a:pt x="1" y="15"/>
                      <a:pt x="3" y="12"/>
                    </a:cubicBezTo>
                    <a:cubicBezTo>
                      <a:pt x="6" y="10"/>
                      <a:pt x="8" y="3"/>
                      <a:pt x="7" y="2"/>
                    </a:cubicBezTo>
                    <a:cubicBezTo>
                      <a:pt x="6" y="0"/>
                      <a:pt x="1" y="0"/>
                      <a:pt x="1"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8" name="Freeform 200">
                <a:extLst>
                  <a:ext uri="{FF2B5EF4-FFF2-40B4-BE49-F238E27FC236}">
                    <a16:creationId xmlns:a16="http://schemas.microsoft.com/office/drawing/2014/main" id="{81B6C8CB-3585-7840-A450-D648A4AA643D}"/>
                  </a:ext>
                </a:extLst>
              </p:cNvPr>
              <p:cNvSpPr>
                <a:spLocks/>
              </p:cNvSpPr>
              <p:nvPr/>
            </p:nvSpPr>
            <p:spPr bwMode="auto">
              <a:xfrm>
                <a:off x="19097826" y="8323153"/>
                <a:ext cx="55155" cy="121340"/>
              </a:xfrm>
              <a:custGeom>
                <a:avLst/>
                <a:gdLst>
                  <a:gd name="T0" fmla="*/ 14 w 15"/>
                  <a:gd name="T1" fmla="*/ 29 h 33"/>
                  <a:gd name="T2" fmla="*/ 9 w 15"/>
                  <a:gd name="T3" fmla="*/ 11 h 33"/>
                  <a:gd name="T4" fmla="*/ 3 w 15"/>
                  <a:gd name="T5" fmla="*/ 7 h 33"/>
                  <a:gd name="T6" fmla="*/ 6 w 15"/>
                  <a:gd name="T7" fmla="*/ 29 h 33"/>
                  <a:gd name="T8" fmla="*/ 14 w 15"/>
                  <a:gd name="T9" fmla="*/ 29 h 33"/>
                </a:gdLst>
                <a:ahLst/>
                <a:cxnLst>
                  <a:cxn ang="0">
                    <a:pos x="T0" y="T1"/>
                  </a:cxn>
                  <a:cxn ang="0">
                    <a:pos x="T2" y="T3"/>
                  </a:cxn>
                  <a:cxn ang="0">
                    <a:pos x="T4" y="T5"/>
                  </a:cxn>
                  <a:cxn ang="0">
                    <a:pos x="T6" y="T7"/>
                  </a:cxn>
                  <a:cxn ang="0">
                    <a:pos x="T8" y="T9"/>
                  </a:cxn>
                </a:cxnLst>
                <a:rect l="0" t="0" r="r" b="b"/>
                <a:pathLst>
                  <a:path w="15" h="33">
                    <a:moveTo>
                      <a:pt x="14" y="29"/>
                    </a:moveTo>
                    <a:cubicBezTo>
                      <a:pt x="14" y="25"/>
                      <a:pt x="9" y="11"/>
                      <a:pt x="9" y="11"/>
                    </a:cubicBezTo>
                    <a:cubicBezTo>
                      <a:pt x="9" y="7"/>
                      <a:pt x="3" y="0"/>
                      <a:pt x="3" y="7"/>
                    </a:cubicBezTo>
                    <a:cubicBezTo>
                      <a:pt x="3" y="13"/>
                      <a:pt x="0" y="27"/>
                      <a:pt x="6" y="29"/>
                    </a:cubicBezTo>
                    <a:cubicBezTo>
                      <a:pt x="11" y="31"/>
                      <a:pt x="15" y="33"/>
                      <a:pt x="14" y="2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9" name="Freeform 201">
                <a:extLst>
                  <a:ext uri="{FF2B5EF4-FFF2-40B4-BE49-F238E27FC236}">
                    <a16:creationId xmlns:a16="http://schemas.microsoft.com/office/drawing/2014/main" id="{59140AE1-FFE9-2E49-95D2-1EFD3D3E84F1}"/>
                  </a:ext>
                </a:extLst>
              </p:cNvPr>
              <p:cNvSpPr>
                <a:spLocks/>
              </p:cNvSpPr>
              <p:nvPr/>
            </p:nvSpPr>
            <p:spPr bwMode="auto">
              <a:xfrm>
                <a:off x="19024287" y="7858016"/>
                <a:ext cx="25739" cy="62508"/>
              </a:xfrm>
              <a:custGeom>
                <a:avLst/>
                <a:gdLst>
                  <a:gd name="T0" fmla="*/ 2 w 7"/>
                  <a:gd name="T1" fmla="*/ 14 h 17"/>
                  <a:gd name="T2" fmla="*/ 7 w 7"/>
                  <a:gd name="T3" fmla="*/ 6 h 17"/>
                  <a:gd name="T4" fmla="*/ 5 w 7"/>
                  <a:gd name="T5" fmla="*/ 1 h 17"/>
                  <a:gd name="T6" fmla="*/ 0 w 7"/>
                  <a:gd name="T7" fmla="*/ 5 h 17"/>
                  <a:gd name="T8" fmla="*/ 2 w 7"/>
                  <a:gd name="T9" fmla="*/ 14 h 17"/>
                </a:gdLst>
                <a:ahLst/>
                <a:cxnLst>
                  <a:cxn ang="0">
                    <a:pos x="T0" y="T1"/>
                  </a:cxn>
                  <a:cxn ang="0">
                    <a:pos x="T2" y="T3"/>
                  </a:cxn>
                  <a:cxn ang="0">
                    <a:pos x="T4" y="T5"/>
                  </a:cxn>
                  <a:cxn ang="0">
                    <a:pos x="T6" y="T7"/>
                  </a:cxn>
                  <a:cxn ang="0">
                    <a:pos x="T8" y="T9"/>
                  </a:cxn>
                </a:cxnLst>
                <a:rect l="0" t="0" r="r" b="b"/>
                <a:pathLst>
                  <a:path w="7" h="17">
                    <a:moveTo>
                      <a:pt x="2" y="14"/>
                    </a:moveTo>
                    <a:cubicBezTo>
                      <a:pt x="4" y="12"/>
                      <a:pt x="6" y="8"/>
                      <a:pt x="7" y="6"/>
                    </a:cubicBezTo>
                    <a:cubicBezTo>
                      <a:pt x="7" y="4"/>
                      <a:pt x="5" y="1"/>
                      <a:pt x="5" y="1"/>
                    </a:cubicBezTo>
                    <a:cubicBezTo>
                      <a:pt x="4" y="0"/>
                      <a:pt x="0" y="0"/>
                      <a:pt x="0" y="5"/>
                    </a:cubicBezTo>
                    <a:cubicBezTo>
                      <a:pt x="0" y="10"/>
                      <a:pt x="0" y="17"/>
                      <a:pt x="2" y="1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0" name="Freeform 202">
                <a:extLst>
                  <a:ext uri="{FF2B5EF4-FFF2-40B4-BE49-F238E27FC236}">
                    <a16:creationId xmlns:a16="http://schemas.microsoft.com/office/drawing/2014/main" id="{3A3B4FC9-755C-E345-A438-D0D83D5AA288}"/>
                  </a:ext>
                </a:extLst>
              </p:cNvPr>
              <p:cNvSpPr>
                <a:spLocks/>
              </p:cNvSpPr>
              <p:nvPr/>
            </p:nvSpPr>
            <p:spPr bwMode="auto">
              <a:xfrm>
                <a:off x="18921332" y="7674168"/>
                <a:ext cx="44124" cy="51478"/>
              </a:xfrm>
              <a:custGeom>
                <a:avLst/>
                <a:gdLst>
                  <a:gd name="T0" fmla="*/ 9 w 12"/>
                  <a:gd name="T1" fmla="*/ 12 h 14"/>
                  <a:gd name="T2" fmla="*/ 11 w 12"/>
                  <a:gd name="T3" fmla="*/ 8 h 14"/>
                  <a:gd name="T4" fmla="*/ 7 w 12"/>
                  <a:gd name="T5" fmla="*/ 4 h 14"/>
                  <a:gd name="T6" fmla="*/ 1 w 12"/>
                  <a:gd name="T7" fmla="*/ 4 h 14"/>
                  <a:gd name="T8" fmla="*/ 2 w 12"/>
                  <a:gd name="T9" fmla="*/ 11 h 14"/>
                  <a:gd name="T10" fmla="*/ 9 w 12"/>
                  <a:gd name="T11" fmla="*/ 12 h 14"/>
                </a:gdLst>
                <a:ahLst/>
                <a:cxnLst>
                  <a:cxn ang="0">
                    <a:pos x="T0" y="T1"/>
                  </a:cxn>
                  <a:cxn ang="0">
                    <a:pos x="T2" y="T3"/>
                  </a:cxn>
                  <a:cxn ang="0">
                    <a:pos x="T4" y="T5"/>
                  </a:cxn>
                  <a:cxn ang="0">
                    <a:pos x="T6" y="T7"/>
                  </a:cxn>
                  <a:cxn ang="0">
                    <a:pos x="T8" y="T9"/>
                  </a:cxn>
                  <a:cxn ang="0">
                    <a:pos x="T10" y="T11"/>
                  </a:cxn>
                </a:cxnLst>
                <a:rect l="0" t="0" r="r" b="b"/>
                <a:pathLst>
                  <a:path w="12" h="14">
                    <a:moveTo>
                      <a:pt x="9" y="12"/>
                    </a:moveTo>
                    <a:cubicBezTo>
                      <a:pt x="11" y="10"/>
                      <a:pt x="12" y="11"/>
                      <a:pt x="11" y="8"/>
                    </a:cubicBezTo>
                    <a:cubicBezTo>
                      <a:pt x="11" y="6"/>
                      <a:pt x="7" y="4"/>
                      <a:pt x="7" y="4"/>
                    </a:cubicBezTo>
                    <a:cubicBezTo>
                      <a:pt x="5" y="2"/>
                      <a:pt x="1" y="0"/>
                      <a:pt x="1" y="4"/>
                    </a:cubicBezTo>
                    <a:cubicBezTo>
                      <a:pt x="1" y="8"/>
                      <a:pt x="0" y="9"/>
                      <a:pt x="2" y="11"/>
                    </a:cubicBezTo>
                    <a:cubicBezTo>
                      <a:pt x="4" y="13"/>
                      <a:pt x="7" y="14"/>
                      <a:pt x="9" y="1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1" name="Freeform 203">
                <a:extLst>
                  <a:ext uri="{FF2B5EF4-FFF2-40B4-BE49-F238E27FC236}">
                    <a16:creationId xmlns:a16="http://schemas.microsoft.com/office/drawing/2014/main" id="{16739763-DDE7-7D41-BFC0-4F4DA9E54470}"/>
                  </a:ext>
                </a:extLst>
              </p:cNvPr>
              <p:cNvSpPr>
                <a:spLocks/>
              </p:cNvSpPr>
              <p:nvPr/>
            </p:nvSpPr>
            <p:spPr bwMode="auto">
              <a:xfrm>
                <a:off x="18788961" y="7323018"/>
                <a:ext cx="113986" cy="237165"/>
              </a:xfrm>
              <a:custGeom>
                <a:avLst/>
                <a:gdLst>
                  <a:gd name="T0" fmla="*/ 27 w 31"/>
                  <a:gd name="T1" fmla="*/ 27 h 64"/>
                  <a:gd name="T2" fmla="*/ 19 w 31"/>
                  <a:gd name="T3" fmla="*/ 21 h 64"/>
                  <a:gd name="T4" fmla="*/ 17 w 31"/>
                  <a:gd name="T5" fmla="*/ 15 h 64"/>
                  <a:gd name="T6" fmla="*/ 16 w 31"/>
                  <a:gd name="T7" fmla="*/ 6 h 64"/>
                  <a:gd name="T8" fmla="*/ 10 w 31"/>
                  <a:gd name="T9" fmla="*/ 3 h 64"/>
                  <a:gd name="T10" fmla="*/ 6 w 31"/>
                  <a:gd name="T11" fmla="*/ 10 h 64"/>
                  <a:gd name="T12" fmla="*/ 2 w 31"/>
                  <a:gd name="T13" fmla="*/ 17 h 64"/>
                  <a:gd name="T14" fmla="*/ 13 w 31"/>
                  <a:gd name="T15" fmla="*/ 31 h 64"/>
                  <a:gd name="T16" fmla="*/ 12 w 31"/>
                  <a:gd name="T17" fmla="*/ 47 h 64"/>
                  <a:gd name="T18" fmla="*/ 12 w 31"/>
                  <a:gd name="T19" fmla="*/ 60 h 64"/>
                  <a:gd name="T20" fmla="*/ 19 w 31"/>
                  <a:gd name="T21" fmla="*/ 63 h 64"/>
                  <a:gd name="T22" fmla="*/ 25 w 31"/>
                  <a:gd name="T23" fmla="*/ 58 h 64"/>
                  <a:gd name="T24" fmla="*/ 26 w 31"/>
                  <a:gd name="T25" fmla="*/ 45 h 64"/>
                  <a:gd name="T26" fmla="*/ 30 w 31"/>
                  <a:gd name="T27" fmla="*/ 38 h 64"/>
                  <a:gd name="T28" fmla="*/ 27 w 31"/>
                  <a:gd name="T29" fmla="*/ 2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4">
                    <a:moveTo>
                      <a:pt x="27" y="27"/>
                    </a:moveTo>
                    <a:cubicBezTo>
                      <a:pt x="25" y="25"/>
                      <a:pt x="21" y="23"/>
                      <a:pt x="19" y="21"/>
                    </a:cubicBezTo>
                    <a:cubicBezTo>
                      <a:pt x="17" y="20"/>
                      <a:pt x="17" y="16"/>
                      <a:pt x="17" y="15"/>
                    </a:cubicBezTo>
                    <a:cubicBezTo>
                      <a:pt x="16" y="12"/>
                      <a:pt x="17" y="9"/>
                      <a:pt x="16" y="6"/>
                    </a:cubicBezTo>
                    <a:cubicBezTo>
                      <a:pt x="14" y="3"/>
                      <a:pt x="10" y="0"/>
                      <a:pt x="10" y="3"/>
                    </a:cubicBezTo>
                    <a:cubicBezTo>
                      <a:pt x="9" y="6"/>
                      <a:pt x="9" y="7"/>
                      <a:pt x="6" y="10"/>
                    </a:cubicBezTo>
                    <a:cubicBezTo>
                      <a:pt x="4" y="13"/>
                      <a:pt x="0" y="14"/>
                      <a:pt x="2" y="17"/>
                    </a:cubicBezTo>
                    <a:cubicBezTo>
                      <a:pt x="5" y="19"/>
                      <a:pt x="13" y="28"/>
                      <a:pt x="13" y="31"/>
                    </a:cubicBezTo>
                    <a:cubicBezTo>
                      <a:pt x="13" y="34"/>
                      <a:pt x="12" y="44"/>
                      <a:pt x="12" y="47"/>
                    </a:cubicBezTo>
                    <a:cubicBezTo>
                      <a:pt x="12" y="51"/>
                      <a:pt x="10" y="57"/>
                      <a:pt x="12" y="60"/>
                    </a:cubicBezTo>
                    <a:cubicBezTo>
                      <a:pt x="13" y="62"/>
                      <a:pt x="16" y="64"/>
                      <a:pt x="19" y="63"/>
                    </a:cubicBezTo>
                    <a:cubicBezTo>
                      <a:pt x="22" y="62"/>
                      <a:pt x="25" y="61"/>
                      <a:pt x="25" y="58"/>
                    </a:cubicBezTo>
                    <a:cubicBezTo>
                      <a:pt x="25" y="56"/>
                      <a:pt x="23" y="46"/>
                      <a:pt x="26" y="45"/>
                    </a:cubicBezTo>
                    <a:cubicBezTo>
                      <a:pt x="28" y="43"/>
                      <a:pt x="31" y="40"/>
                      <a:pt x="30" y="38"/>
                    </a:cubicBezTo>
                    <a:cubicBezTo>
                      <a:pt x="29" y="35"/>
                      <a:pt x="30" y="28"/>
                      <a:pt x="27" y="2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2" name="Freeform 204">
                <a:extLst>
                  <a:ext uri="{FF2B5EF4-FFF2-40B4-BE49-F238E27FC236}">
                    <a16:creationId xmlns:a16="http://schemas.microsoft.com/office/drawing/2014/main" id="{E1C3F688-0EC4-C544-AD14-5525B26B9ED6}"/>
                  </a:ext>
                </a:extLst>
              </p:cNvPr>
              <p:cNvSpPr>
                <a:spLocks/>
              </p:cNvSpPr>
              <p:nvPr/>
            </p:nvSpPr>
            <p:spPr bwMode="auto">
              <a:xfrm>
                <a:off x="18836762" y="5532333"/>
                <a:ext cx="69862" cy="69862"/>
              </a:xfrm>
              <a:custGeom>
                <a:avLst/>
                <a:gdLst>
                  <a:gd name="T0" fmla="*/ 8 w 19"/>
                  <a:gd name="T1" fmla="*/ 15 h 19"/>
                  <a:gd name="T2" fmla="*/ 14 w 19"/>
                  <a:gd name="T3" fmla="*/ 0 h 19"/>
                  <a:gd name="T4" fmla="*/ 0 w 19"/>
                  <a:gd name="T5" fmla="*/ 8 h 19"/>
                  <a:gd name="T6" fmla="*/ 8 w 19"/>
                  <a:gd name="T7" fmla="*/ 15 h 19"/>
                </a:gdLst>
                <a:ahLst/>
                <a:cxnLst>
                  <a:cxn ang="0">
                    <a:pos x="T0" y="T1"/>
                  </a:cxn>
                  <a:cxn ang="0">
                    <a:pos x="T2" y="T3"/>
                  </a:cxn>
                  <a:cxn ang="0">
                    <a:pos x="T4" y="T5"/>
                  </a:cxn>
                  <a:cxn ang="0">
                    <a:pos x="T6" y="T7"/>
                  </a:cxn>
                </a:cxnLst>
                <a:rect l="0" t="0" r="r" b="b"/>
                <a:pathLst>
                  <a:path w="19" h="19">
                    <a:moveTo>
                      <a:pt x="8" y="15"/>
                    </a:moveTo>
                    <a:cubicBezTo>
                      <a:pt x="12" y="11"/>
                      <a:pt x="19" y="0"/>
                      <a:pt x="14" y="0"/>
                    </a:cubicBezTo>
                    <a:cubicBezTo>
                      <a:pt x="7" y="0"/>
                      <a:pt x="0" y="3"/>
                      <a:pt x="0" y="8"/>
                    </a:cubicBezTo>
                    <a:cubicBezTo>
                      <a:pt x="0" y="14"/>
                      <a:pt x="4" y="19"/>
                      <a:pt x="8" y="1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3" name="Freeform 205">
                <a:extLst>
                  <a:ext uri="{FF2B5EF4-FFF2-40B4-BE49-F238E27FC236}">
                    <a16:creationId xmlns:a16="http://schemas.microsoft.com/office/drawing/2014/main" id="{5ECFB4B7-D595-8442-9F1C-18147AB88C64}"/>
                  </a:ext>
                </a:extLst>
              </p:cNvPr>
              <p:cNvSpPr>
                <a:spLocks/>
              </p:cNvSpPr>
              <p:nvPr/>
            </p:nvSpPr>
            <p:spPr bwMode="auto">
              <a:xfrm>
                <a:off x="18652913" y="5664704"/>
                <a:ext cx="143402" cy="62508"/>
              </a:xfrm>
              <a:custGeom>
                <a:avLst/>
                <a:gdLst>
                  <a:gd name="T0" fmla="*/ 12 w 39"/>
                  <a:gd name="T1" fmla="*/ 15 h 17"/>
                  <a:gd name="T2" fmla="*/ 35 w 39"/>
                  <a:gd name="T3" fmla="*/ 13 h 17"/>
                  <a:gd name="T4" fmla="*/ 37 w 39"/>
                  <a:gd name="T5" fmla="*/ 1 h 17"/>
                  <a:gd name="T6" fmla="*/ 28 w 39"/>
                  <a:gd name="T7" fmla="*/ 0 h 17"/>
                  <a:gd name="T8" fmla="*/ 15 w 39"/>
                  <a:gd name="T9" fmla="*/ 6 h 17"/>
                  <a:gd name="T10" fmla="*/ 0 w 39"/>
                  <a:gd name="T11" fmla="*/ 6 h 17"/>
                  <a:gd name="T12" fmla="*/ 12 w 39"/>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39" h="17">
                    <a:moveTo>
                      <a:pt x="12" y="15"/>
                    </a:moveTo>
                    <a:cubicBezTo>
                      <a:pt x="21" y="15"/>
                      <a:pt x="30" y="17"/>
                      <a:pt x="35" y="13"/>
                    </a:cubicBezTo>
                    <a:cubicBezTo>
                      <a:pt x="39" y="8"/>
                      <a:pt x="37" y="1"/>
                      <a:pt x="37" y="1"/>
                    </a:cubicBezTo>
                    <a:cubicBezTo>
                      <a:pt x="28" y="0"/>
                      <a:pt x="28" y="0"/>
                      <a:pt x="28" y="0"/>
                    </a:cubicBezTo>
                    <a:cubicBezTo>
                      <a:pt x="22" y="4"/>
                      <a:pt x="19" y="6"/>
                      <a:pt x="15" y="6"/>
                    </a:cubicBezTo>
                    <a:cubicBezTo>
                      <a:pt x="11" y="6"/>
                      <a:pt x="0" y="0"/>
                      <a:pt x="0" y="6"/>
                    </a:cubicBezTo>
                    <a:cubicBezTo>
                      <a:pt x="0" y="11"/>
                      <a:pt x="4" y="15"/>
                      <a:pt x="12" y="1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4" name="Freeform 206">
                <a:extLst>
                  <a:ext uri="{FF2B5EF4-FFF2-40B4-BE49-F238E27FC236}">
                    <a16:creationId xmlns:a16="http://schemas.microsoft.com/office/drawing/2014/main" id="{A4706B38-D8AA-7349-BB08-C229187F20F5}"/>
                  </a:ext>
                </a:extLst>
              </p:cNvPr>
              <p:cNvSpPr>
                <a:spLocks/>
              </p:cNvSpPr>
              <p:nvPr/>
            </p:nvSpPr>
            <p:spPr bwMode="auto">
              <a:xfrm>
                <a:off x="17786987" y="5414670"/>
                <a:ext cx="95601" cy="209587"/>
              </a:xfrm>
              <a:custGeom>
                <a:avLst/>
                <a:gdLst>
                  <a:gd name="T0" fmla="*/ 23 w 26"/>
                  <a:gd name="T1" fmla="*/ 14 h 57"/>
                  <a:gd name="T2" fmla="*/ 20 w 26"/>
                  <a:gd name="T3" fmla="*/ 2 h 57"/>
                  <a:gd name="T4" fmla="*/ 6 w 26"/>
                  <a:gd name="T5" fmla="*/ 4 h 57"/>
                  <a:gd name="T6" fmla="*/ 4 w 26"/>
                  <a:gd name="T7" fmla="*/ 15 h 57"/>
                  <a:gd name="T8" fmla="*/ 4 w 26"/>
                  <a:gd name="T9" fmla="*/ 30 h 57"/>
                  <a:gd name="T10" fmla="*/ 12 w 26"/>
                  <a:gd name="T11" fmla="*/ 38 h 57"/>
                  <a:gd name="T12" fmla="*/ 15 w 26"/>
                  <a:gd name="T13" fmla="*/ 51 h 57"/>
                  <a:gd name="T14" fmla="*/ 23 w 26"/>
                  <a:gd name="T15" fmla="*/ 55 h 57"/>
                  <a:gd name="T16" fmla="*/ 24 w 26"/>
                  <a:gd name="T17" fmla="*/ 49 h 57"/>
                  <a:gd name="T18" fmla="*/ 19 w 26"/>
                  <a:gd name="T19" fmla="*/ 33 h 57"/>
                  <a:gd name="T20" fmla="*/ 23 w 26"/>
                  <a:gd name="T21"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7">
                    <a:moveTo>
                      <a:pt x="23" y="14"/>
                    </a:moveTo>
                    <a:cubicBezTo>
                      <a:pt x="23" y="9"/>
                      <a:pt x="24" y="3"/>
                      <a:pt x="20" y="2"/>
                    </a:cubicBezTo>
                    <a:cubicBezTo>
                      <a:pt x="15" y="1"/>
                      <a:pt x="7" y="0"/>
                      <a:pt x="6" y="4"/>
                    </a:cubicBezTo>
                    <a:cubicBezTo>
                      <a:pt x="5" y="8"/>
                      <a:pt x="5" y="11"/>
                      <a:pt x="4" y="15"/>
                    </a:cubicBezTo>
                    <a:cubicBezTo>
                      <a:pt x="4" y="19"/>
                      <a:pt x="0" y="26"/>
                      <a:pt x="4" y="30"/>
                    </a:cubicBezTo>
                    <a:cubicBezTo>
                      <a:pt x="7" y="34"/>
                      <a:pt x="11" y="34"/>
                      <a:pt x="12" y="38"/>
                    </a:cubicBezTo>
                    <a:cubicBezTo>
                      <a:pt x="13" y="43"/>
                      <a:pt x="13" y="49"/>
                      <a:pt x="15" y="51"/>
                    </a:cubicBezTo>
                    <a:cubicBezTo>
                      <a:pt x="17" y="53"/>
                      <a:pt x="23" y="57"/>
                      <a:pt x="23" y="55"/>
                    </a:cubicBezTo>
                    <a:cubicBezTo>
                      <a:pt x="24" y="53"/>
                      <a:pt x="26" y="55"/>
                      <a:pt x="24" y="49"/>
                    </a:cubicBezTo>
                    <a:cubicBezTo>
                      <a:pt x="22" y="42"/>
                      <a:pt x="19" y="37"/>
                      <a:pt x="19" y="33"/>
                    </a:cubicBezTo>
                    <a:cubicBezTo>
                      <a:pt x="20" y="29"/>
                      <a:pt x="23" y="14"/>
                      <a:pt x="23" y="1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5" name="Freeform 207">
                <a:extLst>
                  <a:ext uri="{FF2B5EF4-FFF2-40B4-BE49-F238E27FC236}">
                    <a16:creationId xmlns:a16="http://schemas.microsoft.com/office/drawing/2014/main" id="{3D7C3392-9B26-484C-B50A-314BDABE728E}"/>
                  </a:ext>
                </a:extLst>
              </p:cNvPr>
              <p:cNvSpPr>
                <a:spLocks/>
              </p:cNvSpPr>
              <p:nvPr/>
            </p:nvSpPr>
            <p:spPr bwMode="auto">
              <a:xfrm>
                <a:off x="13497805" y="5164637"/>
                <a:ext cx="91924" cy="51478"/>
              </a:xfrm>
              <a:custGeom>
                <a:avLst/>
                <a:gdLst>
                  <a:gd name="T0" fmla="*/ 16 w 25"/>
                  <a:gd name="T1" fmla="*/ 3 h 14"/>
                  <a:gd name="T2" fmla="*/ 7 w 25"/>
                  <a:gd name="T3" fmla="*/ 5 h 14"/>
                  <a:gd name="T4" fmla="*/ 19 w 25"/>
                  <a:gd name="T5" fmla="*/ 13 h 14"/>
                  <a:gd name="T6" fmla="*/ 23 w 25"/>
                  <a:gd name="T7" fmla="*/ 8 h 14"/>
                  <a:gd name="T8" fmla="*/ 16 w 25"/>
                  <a:gd name="T9" fmla="*/ 3 h 14"/>
                </a:gdLst>
                <a:ahLst/>
                <a:cxnLst>
                  <a:cxn ang="0">
                    <a:pos x="T0" y="T1"/>
                  </a:cxn>
                  <a:cxn ang="0">
                    <a:pos x="T2" y="T3"/>
                  </a:cxn>
                  <a:cxn ang="0">
                    <a:pos x="T4" y="T5"/>
                  </a:cxn>
                  <a:cxn ang="0">
                    <a:pos x="T6" y="T7"/>
                  </a:cxn>
                  <a:cxn ang="0">
                    <a:pos x="T8" y="T9"/>
                  </a:cxn>
                </a:cxnLst>
                <a:rect l="0" t="0" r="r" b="b"/>
                <a:pathLst>
                  <a:path w="25" h="14">
                    <a:moveTo>
                      <a:pt x="16" y="3"/>
                    </a:moveTo>
                    <a:cubicBezTo>
                      <a:pt x="11" y="2"/>
                      <a:pt x="0" y="0"/>
                      <a:pt x="7" y="5"/>
                    </a:cubicBezTo>
                    <a:cubicBezTo>
                      <a:pt x="13" y="9"/>
                      <a:pt x="17" y="14"/>
                      <a:pt x="19" y="13"/>
                    </a:cubicBezTo>
                    <a:cubicBezTo>
                      <a:pt x="21" y="12"/>
                      <a:pt x="25" y="10"/>
                      <a:pt x="23" y="8"/>
                    </a:cubicBezTo>
                    <a:cubicBezTo>
                      <a:pt x="22" y="5"/>
                      <a:pt x="18" y="3"/>
                      <a:pt x="16"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6" name="Freeform 208">
                <a:extLst>
                  <a:ext uri="{FF2B5EF4-FFF2-40B4-BE49-F238E27FC236}">
                    <a16:creationId xmlns:a16="http://schemas.microsoft.com/office/drawing/2014/main" id="{2996951D-9670-EB49-92F9-D757EBC06D21}"/>
                  </a:ext>
                </a:extLst>
              </p:cNvPr>
              <p:cNvSpPr>
                <a:spLocks/>
              </p:cNvSpPr>
              <p:nvPr/>
            </p:nvSpPr>
            <p:spPr bwMode="auto">
              <a:xfrm>
                <a:off x="13858148" y="4931150"/>
                <a:ext cx="220618" cy="207749"/>
              </a:xfrm>
              <a:custGeom>
                <a:avLst/>
                <a:gdLst>
                  <a:gd name="T0" fmla="*/ 6 w 60"/>
                  <a:gd name="T1" fmla="*/ 48 h 56"/>
                  <a:gd name="T2" fmla="*/ 11 w 60"/>
                  <a:gd name="T3" fmla="*/ 53 h 56"/>
                  <a:gd name="T4" fmla="*/ 19 w 60"/>
                  <a:gd name="T5" fmla="*/ 42 h 56"/>
                  <a:gd name="T6" fmla="*/ 44 w 60"/>
                  <a:gd name="T7" fmla="*/ 34 h 56"/>
                  <a:gd name="T8" fmla="*/ 59 w 60"/>
                  <a:gd name="T9" fmla="*/ 22 h 56"/>
                  <a:gd name="T10" fmla="*/ 52 w 60"/>
                  <a:gd name="T11" fmla="*/ 7 h 56"/>
                  <a:gd name="T12" fmla="*/ 39 w 60"/>
                  <a:gd name="T13" fmla="*/ 7 h 56"/>
                  <a:gd name="T14" fmla="*/ 31 w 60"/>
                  <a:gd name="T15" fmla="*/ 4 h 56"/>
                  <a:gd name="T16" fmla="*/ 21 w 60"/>
                  <a:gd name="T17" fmla="*/ 2 h 56"/>
                  <a:gd name="T18" fmla="*/ 0 w 60"/>
                  <a:gd name="T19" fmla="*/ 22 h 56"/>
                  <a:gd name="T20" fmla="*/ 2 w 60"/>
                  <a:gd name="T21" fmla="*/ 31 h 56"/>
                  <a:gd name="T22" fmla="*/ 9 w 60"/>
                  <a:gd name="T23" fmla="*/ 37 h 56"/>
                  <a:gd name="T24" fmla="*/ 6 w 60"/>
                  <a:gd name="T25"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56">
                    <a:moveTo>
                      <a:pt x="6" y="48"/>
                    </a:moveTo>
                    <a:cubicBezTo>
                      <a:pt x="7" y="52"/>
                      <a:pt x="10" y="56"/>
                      <a:pt x="11" y="53"/>
                    </a:cubicBezTo>
                    <a:cubicBezTo>
                      <a:pt x="12" y="51"/>
                      <a:pt x="15" y="43"/>
                      <a:pt x="19" y="42"/>
                    </a:cubicBezTo>
                    <a:cubicBezTo>
                      <a:pt x="23" y="41"/>
                      <a:pt x="40" y="36"/>
                      <a:pt x="44" y="34"/>
                    </a:cubicBezTo>
                    <a:cubicBezTo>
                      <a:pt x="48" y="31"/>
                      <a:pt x="60" y="25"/>
                      <a:pt x="59" y="22"/>
                    </a:cubicBezTo>
                    <a:cubicBezTo>
                      <a:pt x="59" y="20"/>
                      <a:pt x="55" y="7"/>
                      <a:pt x="52" y="7"/>
                    </a:cubicBezTo>
                    <a:cubicBezTo>
                      <a:pt x="49" y="7"/>
                      <a:pt x="42" y="7"/>
                      <a:pt x="39" y="7"/>
                    </a:cubicBezTo>
                    <a:cubicBezTo>
                      <a:pt x="36" y="6"/>
                      <a:pt x="31" y="4"/>
                      <a:pt x="31" y="4"/>
                    </a:cubicBezTo>
                    <a:cubicBezTo>
                      <a:pt x="31" y="4"/>
                      <a:pt x="24" y="0"/>
                      <a:pt x="21" y="2"/>
                    </a:cubicBezTo>
                    <a:cubicBezTo>
                      <a:pt x="18" y="5"/>
                      <a:pt x="0" y="19"/>
                      <a:pt x="0" y="22"/>
                    </a:cubicBezTo>
                    <a:cubicBezTo>
                      <a:pt x="0" y="25"/>
                      <a:pt x="0" y="29"/>
                      <a:pt x="2" y="31"/>
                    </a:cubicBezTo>
                    <a:cubicBezTo>
                      <a:pt x="4" y="34"/>
                      <a:pt x="10" y="35"/>
                      <a:pt x="9" y="37"/>
                    </a:cubicBezTo>
                    <a:cubicBezTo>
                      <a:pt x="8" y="40"/>
                      <a:pt x="6" y="44"/>
                      <a:pt x="6" y="4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7" name="Freeform 209">
                <a:extLst>
                  <a:ext uri="{FF2B5EF4-FFF2-40B4-BE49-F238E27FC236}">
                    <a16:creationId xmlns:a16="http://schemas.microsoft.com/office/drawing/2014/main" id="{E7C5538E-FC95-A44A-8F10-4E55AF6B7989}"/>
                  </a:ext>
                </a:extLst>
              </p:cNvPr>
              <p:cNvSpPr>
                <a:spLocks/>
              </p:cNvSpPr>
              <p:nvPr/>
            </p:nvSpPr>
            <p:spPr bwMode="auto">
              <a:xfrm>
                <a:off x="13758870" y="4945858"/>
                <a:ext cx="69862" cy="99278"/>
              </a:xfrm>
              <a:custGeom>
                <a:avLst/>
                <a:gdLst>
                  <a:gd name="T0" fmla="*/ 12 w 19"/>
                  <a:gd name="T1" fmla="*/ 0 h 27"/>
                  <a:gd name="T2" fmla="*/ 2 w 19"/>
                  <a:gd name="T3" fmla="*/ 8 h 27"/>
                  <a:gd name="T4" fmla="*/ 12 w 19"/>
                  <a:gd name="T5" fmla="*/ 25 h 27"/>
                  <a:gd name="T6" fmla="*/ 18 w 19"/>
                  <a:gd name="T7" fmla="*/ 15 h 27"/>
                  <a:gd name="T8" fmla="*/ 18 w 19"/>
                  <a:gd name="T9" fmla="*/ 2 h 27"/>
                  <a:gd name="T10" fmla="*/ 12 w 19"/>
                  <a:gd name="T11" fmla="*/ 0 h 27"/>
                </a:gdLst>
                <a:ahLst/>
                <a:cxnLst>
                  <a:cxn ang="0">
                    <a:pos x="T0" y="T1"/>
                  </a:cxn>
                  <a:cxn ang="0">
                    <a:pos x="T2" y="T3"/>
                  </a:cxn>
                  <a:cxn ang="0">
                    <a:pos x="T4" y="T5"/>
                  </a:cxn>
                  <a:cxn ang="0">
                    <a:pos x="T6" y="T7"/>
                  </a:cxn>
                  <a:cxn ang="0">
                    <a:pos x="T8" y="T9"/>
                  </a:cxn>
                  <a:cxn ang="0">
                    <a:pos x="T10" y="T11"/>
                  </a:cxn>
                </a:cxnLst>
                <a:rect l="0" t="0" r="r" b="b"/>
                <a:pathLst>
                  <a:path w="19" h="27">
                    <a:moveTo>
                      <a:pt x="12" y="0"/>
                    </a:moveTo>
                    <a:cubicBezTo>
                      <a:pt x="9" y="1"/>
                      <a:pt x="0" y="4"/>
                      <a:pt x="2" y="8"/>
                    </a:cubicBezTo>
                    <a:cubicBezTo>
                      <a:pt x="3" y="13"/>
                      <a:pt x="10" y="27"/>
                      <a:pt x="12" y="25"/>
                    </a:cubicBezTo>
                    <a:cubicBezTo>
                      <a:pt x="15" y="23"/>
                      <a:pt x="17" y="19"/>
                      <a:pt x="18" y="15"/>
                    </a:cubicBezTo>
                    <a:cubicBezTo>
                      <a:pt x="18" y="11"/>
                      <a:pt x="19" y="4"/>
                      <a:pt x="18" y="2"/>
                    </a:cubicBezTo>
                    <a:cubicBezTo>
                      <a:pt x="17" y="0"/>
                      <a:pt x="13" y="0"/>
                      <a:pt x="12" y="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8" name="Freeform 210">
                <a:extLst>
                  <a:ext uri="{FF2B5EF4-FFF2-40B4-BE49-F238E27FC236}">
                    <a16:creationId xmlns:a16="http://schemas.microsoft.com/office/drawing/2014/main" id="{562EA04E-2C4C-D445-A004-0605BDC83FC0}"/>
                  </a:ext>
                </a:extLst>
              </p:cNvPr>
              <p:cNvSpPr>
                <a:spLocks/>
              </p:cNvSpPr>
              <p:nvPr/>
            </p:nvSpPr>
            <p:spPr bwMode="auto">
              <a:xfrm>
                <a:off x="13288218" y="4857610"/>
                <a:ext cx="73539" cy="91924"/>
              </a:xfrm>
              <a:custGeom>
                <a:avLst/>
                <a:gdLst>
                  <a:gd name="T0" fmla="*/ 8 w 20"/>
                  <a:gd name="T1" fmla="*/ 13 h 25"/>
                  <a:gd name="T2" fmla="*/ 12 w 20"/>
                  <a:gd name="T3" fmla="*/ 23 h 25"/>
                  <a:gd name="T4" fmla="*/ 19 w 20"/>
                  <a:gd name="T5" fmla="*/ 21 h 25"/>
                  <a:gd name="T6" fmla="*/ 15 w 20"/>
                  <a:gd name="T7" fmla="*/ 8 h 25"/>
                  <a:gd name="T8" fmla="*/ 4 w 20"/>
                  <a:gd name="T9" fmla="*/ 4 h 25"/>
                  <a:gd name="T10" fmla="*/ 8 w 20"/>
                  <a:gd name="T11" fmla="*/ 13 h 25"/>
                </a:gdLst>
                <a:ahLst/>
                <a:cxnLst>
                  <a:cxn ang="0">
                    <a:pos x="T0" y="T1"/>
                  </a:cxn>
                  <a:cxn ang="0">
                    <a:pos x="T2" y="T3"/>
                  </a:cxn>
                  <a:cxn ang="0">
                    <a:pos x="T4" y="T5"/>
                  </a:cxn>
                  <a:cxn ang="0">
                    <a:pos x="T6" y="T7"/>
                  </a:cxn>
                  <a:cxn ang="0">
                    <a:pos x="T8" y="T9"/>
                  </a:cxn>
                  <a:cxn ang="0">
                    <a:pos x="T10" y="T11"/>
                  </a:cxn>
                </a:cxnLst>
                <a:rect l="0" t="0" r="r" b="b"/>
                <a:pathLst>
                  <a:path w="20" h="25">
                    <a:moveTo>
                      <a:pt x="8" y="13"/>
                    </a:moveTo>
                    <a:cubicBezTo>
                      <a:pt x="9" y="17"/>
                      <a:pt x="8" y="22"/>
                      <a:pt x="12" y="23"/>
                    </a:cubicBezTo>
                    <a:cubicBezTo>
                      <a:pt x="15" y="24"/>
                      <a:pt x="18" y="25"/>
                      <a:pt x="19" y="21"/>
                    </a:cubicBezTo>
                    <a:cubicBezTo>
                      <a:pt x="20" y="17"/>
                      <a:pt x="18" y="10"/>
                      <a:pt x="15" y="8"/>
                    </a:cubicBezTo>
                    <a:cubicBezTo>
                      <a:pt x="11" y="6"/>
                      <a:pt x="0" y="0"/>
                      <a:pt x="4" y="4"/>
                    </a:cubicBezTo>
                    <a:cubicBezTo>
                      <a:pt x="7" y="8"/>
                      <a:pt x="7" y="8"/>
                      <a:pt x="8" y="1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29" name="Freeform 211">
                <a:extLst>
                  <a:ext uri="{FF2B5EF4-FFF2-40B4-BE49-F238E27FC236}">
                    <a16:creationId xmlns:a16="http://schemas.microsoft.com/office/drawing/2014/main" id="{D0F3F150-F3BB-0042-8546-FCEF0E5B716E}"/>
                  </a:ext>
                </a:extLst>
              </p:cNvPr>
              <p:cNvSpPr>
                <a:spLocks/>
              </p:cNvSpPr>
              <p:nvPr/>
            </p:nvSpPr>
            <p:spPr bwMode="auto">
              <a:xfrm>
                <a:off x="13350726" y="4523006"/>
                <a:ext cx="466975" cy="430205"/>
              </a:xfrm>
              <a:custGeom>
                <a:avLst/>
                <a:gdLst>
                  <a:gd name="T0" fmla="*/ 8 w 127"/>
                  <a:gd name="T1" fmla="*/ 75 h 117"/>
                  <a:gd name="T2" fmla="*/ 10 w 127"/>
                  <a:gd name="T3" fmla="*/ 85 h 117"/>
                  <a:gd name="T4" fmla="*/ 19 w 127"/>
                  <a:gd name="T5" fmla="*/ 90 h 117"/>
                  <a:gd name="T6" fmla="*/ 22 w 127"/>
                  <a:gd name="T7" fmla="*/ 96 h 117"/>
                  <a:gd name="T8" fmla="*/ 23 w 127"/>
                  <a:gd name="T9" fmla="*/ 106 h 117"/>
                  <a:gd name="T10" fmla="*/ 36 w 127"/>
                  <a:gd name="T11" fmla="*/ 110 h 117"/>
                  <a:gd name="T12" fmla="*/ 48 w 127"/>
                  <a:gd name="T13" fmla="*/ 111 h 117"/>
                  <a:gd name="T14" fmla="*/ 56 w 127"/>
                  <a:gd name="T15" fmla="*/ 116 h 117"/>
                  <a:gd name="T16" fmla="*/ 75 w 127"/>
                  <a:gd name="T17" fmla="*/ 113 h 117"/>
                  <a:gd name="T18" fmla="*/ 78 w 127"/>
                  <a:gd name="T19" fmla="*/ 105 h 117"/>
                  <a:gd name="T20" fmla="*/ 72 w 127"/>
                  <a:gd name="T21" fmla="*/ 93 h 117"/>
                  <a:gd name="T22" fmla="*/ 82 w 127"/>
                  <a:gd name="T23" fmla="*/ 94 h 117"/>
                  <a:gd name="T24" fmla="*/ 91 w 127"/>
                  <a:gd name="T25" fmla="*/ 79 h 117"/>
                  <a:gd name="T26" fmla="*/ 105 w 127"/>
                  <a:gd name="T27" fmla="*/ 66 h 117"/>
                  <a:gd name="T28" fmla="*/ 111 w 127"/>
                  <a:gd name="T29" fmla="*/ 68 h 117"/>
                  <a:gd name="T30" fmla="*/ 123 w 127"/>
                  <a:gd name="T31" fmla="*/ 50 h 117"/>
                  <a:gd name="T32" fmla="*/ 111 w 127"/>
                  <a:gd name="T33" fmla="*/ 47 h 117"/>
                  <a:gd name="T34" fmla="*/ 101 w 127"/>
                  <a:gd name="T35" fmla="*/ 54 h 117"/>
                  <a:gd name="T36" fmla="*/ 73 w 127"/>
                  <a:gd name="T37" fmla="*/ 36 h 117"/>
                  <a:gd name="T38" fmla="*/ 71 w 127"/>
                  <a:gd name="T39" fmla="*/ 27 h 117"/>
                  <a:gd name="T40" fmla="*/ 82 w 127"/>
                  <a:gd name="T41" fmla="*/ 17 h 117"/>
                  <a:gd name="T42" fmla="*/ 86 w 127"/>
                  <a:gd name="T43" fmla="*/ 32 h 117"/>
                  <a:gd name="T44" fmla="*/ 100 w 127"/>
                  <a:gd name="T45" fmla="*/ 41 h 117"/>
                  <a:gd name="T46" fmla="*/ 114 w 127"/>
                  <a:gd name="T47" fmla="*/ 39 h 117"/>
                  <a:gd name="T48" fmla="*/ 123 w 127"/>
                  <a:gd name="T49" fmla="*/ 37 h 117"/>
                  <a:gd name="T50" fmla="*/ 126 w 127"/>
                  <a:gd name="T51" fmla="*/ 30 h 117"/>
                  <a:gd name="T52" fmla="*/ 122 w 127"/>
                  <a:gd name="T53" fmla="*/ 20 h 117"/>
                  <a:gd name="T54" fmla="*/ 114 w 127"/>
                  <a:gd name="T55" fmla="*/ 16 h 117"/>
                  <a:gd name="T56" fmla="*/ 113 w 127"/>
                  <a:gd name="T57" fmla="*/ 0 h 117"/>
                  <a:gd name="T58" fmla="*/ 96 w 127"/>
                  <a:gd name="T59" fmla="*/ 1 h 117"/>
                  <a:gd name="T60" fmla="*/ 85 w 127"/>
                  <a:gd name="T61" fmla="*/ 3 h 117"/>
                  <a:gd name="T62" fmla="*/ 71 w 127"/>
                  <a:gd name="T63" fmla="*/ 14 h 117"/>
                  <a:gd name="T64" fmla="*/ 60 w 127"/>
                  <a:gd name="T65" fmla="*/ 10 h 117"/>
                  <a:gd name="T66" fmla="*/ 43 w 127"/>
                  <a:gd name="T67" fmla="*/ 16 h 117"/>
                  <a:gd name="T68" fmla="*/ 47 w 127"/>
                  <a:gd name="T69" fmla="*/ 27 h 117"/>
                  <a:gd name="T70" fmla="*/ 58 w 127"/>
                  <a:gd name="T71" fmla="*/ 44 h 117"/>
                  <a:gd name="T72" fmla="*/ 51 w 127"/>
                  <a:gd name="T73" fmla="*/ 46 h 117"/>
                  <a:gd name="T74" fmla="*/ 43 w 127"/>
                  <a:gd name="T75" fmla="*/ 42 h 117"/>
                  <a:gd name="T76" fmla="*/ 36 w 127"/>
                  <a:gd name="T77" fmla="*/ 43 h 117"/>
                  <a:gd name="T78" fmla="*/ 29 w 127"/>
                  <a:gd name="T79" fmla="*/ 40 h 117"/>
                  <a:gd name="T80" fmla="*/ 22 w 127"/>
                  <a:gd name="T81" fmla="*/ 40 h 117"/>
                  <a:gd name="T82" fmla="*/ 12 w 127"/>
                  <a:gd name="T83" fmla="*/ 39 h 117"/>
                  <a:gd name="T84" fmla="*/ 7 w 127"/>
                  <a:gd name="T85" fmla="*/ 44 h 117"/>
                  <a:gd name="T86" fmla="*/ 9 w 127"/>
                  <a:gd name="T87" fmla="*/ 51 h 117"/>
                  <a:gd name="T88" fmla="*/ 2 w 127"/>
                  <a:gd name="T89" fmla="*/ 59 h 117"/>
                  <a:gd name="T90" fmla="*/ 2 w 127"/>
                  <a:gd name="T91" fmla="*/ 68 h 117"/>
                  <a:gd name="T92" fmla="*/ 8 w 127"/>
                  <a:gd name="T93"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117">
                    <a:moveTo>
                      <a:pt x="8" y="75"/>
                    </a:moveTo>
                    <a:cubicBezTo>
                      <a:pt x="7" y="80"/>
                      <a:pt x="7" y="84"/>
                      <a:pt x="10" y="85"/>
                    </a:cubicBezTo>
                    <a:cubicBezTo>
                      <a:pt x="13" y="86"/>
                      <a:pt x="18" y="87"/>
                      <a:pt x="19" y="90"/>
                    </a:cubicBezTo>
                    <a:cubicBezTo>
                      <a:pt x="21" y="92"/>
                      <a:pt x="23" y="94"/>
                      <a:pt x="22" y="96"/>
                    </a:cubicBezTo>
                    <a:cubicBezTo>
                      <a:pt x="22" y="97"/>
                      <a:pt x="20" y="104"/>
                      <a:pt x="23" y="106"/>
                    </a:cubicBezTo>
                    <a:cubicBezTo>
                      <a:pt x="27" y="108"/>
                      <a:pt x="32" y="110"/>
                      <a:pt x="36" y="110"/>
                    </a:cubicBezTo>
                    <a:cubicBezTo>
                      <a:pt x="40" y="110"/>
                      <a:pt x="45" y="107"/>
                      <a:pt x="48" y="111"/>
                    </a:cubicBezTo>
                    <a:cubicBezTo>
                      <a:pt x="51" y="114"/>
                      <a:pt x="53" y="115"/>
                      <a:pt x="56" y="116"/>
                    </a:cubicBezTo>
                    <a:cubicBezTo>
                      <a:pt x="60" y="116"/>
                      <a:pt x="72" y="117"/>
                      <a:pt x="75" y="113"/>
                    </a:cubicBezTo>
                    <a:cubicBezTo>
                      <a:pt x="78" y="110"/>
                      <a:pt x="81" y="109"/>
                      <a:pt x="78" y="105"/>
                    </a:cubicBezTo>
                    <a:cubicBezTo>
                      <a:pt x="76" y="102"/>
                      <a:pt x="68" y="94"/>
                      <a:pt x="72" y="93"/>
                    </a:cubicBezTo>
                    <a:cubicBezTo>
                      <a:pt x="76" y="93"/>
                      <a:pt x="78" y="97"/>
                      <a:pt x="82" y="94"/>
                    </a:cubicBezTo>
                    <a:cubicBezTo>
                      <a:pt x="86" y="91"/>
                      <a:pt x="88" y="83"/>
                      <a:pt x="91" y="79"/>
                    </a:cubicBezTo>
                    <a:cubicBezTo>
                      <a:pt x="94" y="74"/>
                      <a:pt x="102" y="65"/>
                      <a:pt x="105" y="66"/>
                    </a:cubicBezTo>
                    <a:cubicBezTo>
                      <a:pt x="108" y="68"/>
                      <a:pt x="107" y="70"/>
                      <a:pt x="111" y="68"/>
                    </a:cubicBezTo>
                    <a:cubicBezTo>
                      <a:pt x="115" y="66"/>
                      <a:pt x="124" y="52"/>
                      <a:pt x="123" y="50"/>
                    </a:cubicBezTo>
                    <a:cubicBezTo>
                      <a:pt x="121" y="49"/>
                      <a:pt x="112" y="45"/>
                      <a:pt x="111" y="47"/>
                    </a:cubicBezTo>
                    <a:cubicBezTo>
                      <a:pt x="110" y="49"/>
                      <a:pt x="105" y="56"/>
                      <a:pt x="101" y="54"/>
                    </a:cubicBezTo>
                    <a:cubicBezTo>
                      <a:pt x="97" y="53"/>
                      <a:pt x="74" y="37"/>
                      <a:pt x="73" y="36"/>
                    </a:cubicBezTo>
                    <a:cubicBezTo>
                      <a:pt x="71" y="34"/>
                      <a:pt x="70" y="29"/>
                      <a:pt x="71" y="27"/>
                    </a:cubicBezTo>
                    <a:cubicBezTo>
                      <a:pt x="72" y="25"/>
                      <a:pt x="81" y="14"/>
                      <a:pt x="82" y="17"/>
                    </a:cubicBezTo>
                    <a:cubicBezTo>
                      <a:pt x="83" y="20"/>
                      <a:pt x="85" y="29"/>
                      <a:pt x="86" y="32"/>
                    </a:cubicBezTo>
                    <a:cubicBezTo>
                      <a:pt x="88" y="34"/>
                      <a:pt x="96" y="41"/>
                      <a:pt x="100" y="41"/>
                    </a:cubicBezTo>
                    <a:cubicBezTo>
                      <a:pt x="103" y="41"/>
                      <a:pt x="110" y="39"/>
                      <a:pt x="114" y="39"/>
                    </a:cubicBezTo>
                    <a:cubicBezTo>
                      <a:pt x="117" y="39"/>
                      <a:pt x="120" y="39"/>
                      <a:pt x="123" y="37"/>
                    </a:cubicBezTo>
                    <a:cubicBezTo>
                      <a:pt x="126" y="35"/>
                      <a:pt x="127" y="33"/>
                      <a:pt x="126" y="30"/>
                    </a:cubicBezTo>
                    <a:cubicBezTo>
                      <a:pt x="125" y="27"/>
                      <a:pt x="124" y="20"/>
                      <a:pt x="122" y="20"/>
                    </a:cubicBezTo>
                    <a:cubicBezTo>
                      <a:pt x="119" y="19"/>
                      <a:pt x="114" y="20"/>
                      <a:pt x="114" y="16"/>
                    </a:cubicBezTo>
                    <a:cubicBezTo>
                      <a:pt x="115" y="12"/>
                      <a:pt x="117" y="0"/>
                      <a:pt x="113" y="0"/>
                    </a:cubicBezTo>
                    <a:cubicBezTo>
                      <a:pt x="109" y="0"/>
                      <a:pt x="99" y="1"/>
                      <a:pt x="96" y="1"/>
                    </a:cubicBezTo>
                    <a:cubicBezTo>
                      <a:pt x="92" y="1"/>
                      <a:pt x="88" y="0"/>
                      <a:pt x="85" y="3"/>
                    </a:cubicBezTo>
                    <a:cubicBezTo>
                      <a:pt x="83" y="6"/>
                      <a:pt x="75" y="13"/>
                      <a:pt x="71" y="14"/>
                    </a:cubicBezTo>
                    <a:cubicBezTo>
                      <a:pt x="68" y="14"/>
                      <a:pt x="63" y="9"/>
                      <a:pt x="60" y="10"/>
                    </a:cubicBezTo>
                    <a:cubicBezTo>
                      <a:pt x="57" y="10"/>
                      <a:pt x="43" y="12"/>
                      <a:pt x="43" y="16"/>
                    </a:cubicBezTo>
                    <a:cubicBezTo>
                      <a:pt x="43" y="21"/>
                      <a:pt x="44" y="24"/>
                      <a:pt x="47" y="27"/>
                    </a:cubicBezTo>
                    <a:cubicBezTo>
                      <a:pt x="50" y="31"/>
                      <a:pt x="60" y="41"/>
                      <a:pt x="58" y="44"/>
                    </a:cubicBezTo>
                    <a:cubicBezTo>
                      <a:pt x="56" y="47"/>
                      <a:pt x="53" y="49"/>
                      <a:pt x="51" y="46"/>
                    </a:cubicBezTo>
                    <a:cubicBezTo>
                      <a:pt x="48" y="43"/>
                      <a:pt x="45" y="40"/>
                      <a:pt x="43" y="42"/>
                    </a:cubicBezTo>
                    <a:cubicBezTo>
                      <a:pt x="40" y="44"/>
                      <a:pt x="39" y="45"/>
                      <a:pt x="36" y="43"/>
                    </a:cubicBezTo>
                    <a:cubicBezTo>
                      <a:pt x="34" y="41"/>
                      <a:pt x="32" y="40"/>
                      <a:pt x="29" y="40"/>
                    </a:cubicBezTo>
                    <a:cubicBezTo>
                      <a:pt x="27" y="40"/>
                      <a:pt x="22" y="40"/>
                      <a:pt x="22" y="40"/>
                    </a:cubicBezTo>
                    <a:cubicBezTo>
                      <a:pt x="19" y="40"/>
                      <a:pt x="14" y="39"/>
                      <a:pt x="12" y="39"/>
                    </a:cubicBezTo>
                    <a:cubicBezTo>
                      <a:pt x="10" y="38"/>
                      <a:pt x="4" y="40"/>
                      <a:pt x="7" y="44"/>
                    </a:cubicBezTo>
                    <a:cubicBezTo>
                      <a:pt x="9" y="48"/>
                      <a:pt x="13" y="49"/>
                      <a:pt x="9" y="51"/>
                    </a:cubicBezTo>
                    <a:cubicBezTo>
                      <a:pt x="5" y="53"/>
                      <a:pt x="2" y="56"/>
                      <a:pt x="2" y="59"/>
                    </a:cubicBezTo>
                    <a:cubicBezTo>
                      <a:pt x="2" y="62"/>
                      <a:pt x="0" y="65"/>
                      <a:pt x="2" y="68"/>
                    </a:cubicBezTo>
                    <a:cubicBezTo>
                      <a:pt x="5" y="71"/>
                      <a:pt x="10" y="70"/>
                      <a:pt x="8" y="7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0" name="Freeform 212">
                <a:extLst>
                  <a:ext uri="{FF2B5EF4-FFF2-40B4-BE49-F238E27FC236}">
                    <a16:creationId xmlns:a16="http://schemas.microsoft.com/office/drawing/2014/main" id="{62FBBE70-47B7-ED49-818C-83DEAE1DA839}"/>
                  </a:ext>
                </a:extLst>
              </p:cNvPr>
              <p:cNvSpPr>
                <a:spLocks/>
              </p:cNvSpPr>
              <p:nvPr/>
            </p:nvSpPr>
            <p:spPr bwMode="auto">
              <a:xfrm>
                <a:off x="13817701" y="4342835"/>
                <a:ext cx="308865" cy="213264"/>
              </a:xfrm>
              <a:custGeom>
                <a:avLst/>
                <a:gdLst>
                  <a:gd name="T0" fmla="*/ 13 w 84"/>
                  <a:gd name="T1" fmla="*/ 52 h 58"/>
                  <a:gd name="T2" fmla="*/ 27 w 84"/>
                  <a:gd name="T3" fmla="*/ 57 h 58"/>
                  <a:gd name="T4" fmla="*/ 35 w 84"/>
                  <a:gd name="T5" fmla="*/ 50 h 58"/>
                  <a:gd name="T6" fmla="*/ 53 w 84"/>
                  <a:gd name="T7" fmla="*/ 48 h 58"/>
                  <a:gd name="T8" fmla="*/ 72 w 84"/>
                  <a:gd name="T9" fmla="*/ 37 h 58"/>
                  <a:gd name="T10" fmla="*/ 76 w 84"/>
                  <a:gd name="T11" fmla="*/ 28 h 58"/>
                  <a:gd name="T12" fmla="*/ 78 w 84"/>
                  <a:gd name="T13" fmla="*/ 16 h 58"/>
                  <a:gd name="T14" fmla="*/ 80 w 84"/>
                  <a:gd name="T15" fmla="*/ 6 h 58"/>
                  <a:gd name="T16" fmla="*/ 65 w 84"/>
                  <a:gd name="T17" fmla="*/ 3 h 58"/>
                  <a:gd name="T18" fmla="*/ 54 w 84"/>
                  <a:gd name="T19" fmla="*/ 10 h 58"/>
                  <a:gd name="T20" fmla="*/ 40 w 84"/>
                  <a:gd name="T21" fmla="*/ 24 h 58"/>
                  <a:gd name="T22" fmla="*/ 29 w 84"/>
                  <a:gd name="T23" fmla="*/ 22 h 58"/>
                  <a:gd name="T24" fmla="*/ 16 w 84"/>
                  <a:gd name="T25" fmla="*/ 33 h 58"/>
                  <a:gd name="T26" fmla="*/ 7 w 84"/>
                  <a:gd name="T27" fmla="*/ 35 h 58"/>
                  <a:gd name="T28" fmla="*/ 2 w 84"/>
                  <a:gd name="T29" fmla="*/ 37 h 58"/>
                  <a:gd name="T30" fmla="*/ 13 w 84"/>
                  <a:gd name="T31"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13" y="52"/>
                    </a:moveTo>
                    <a:cubicBezTo>
                      <a:pt x="16" y="54"/>
                      <a:pt x="24" y="58"/>
                      <a:pt x="27" y="57"/>
                    </a:cubicBezTo>
                    <a:cubicBezTo>
                      <a:pt x="30" y="55"/>
                      <a:pt x="32" y="51"/>
                      <a:pt x="35" y="50"/>
                    </a:cubicBezTo>
                    <a:cubicBezTo>
                      <a:pt x="38" y="49"/>
                      <a:pt x="49" y="50"/>
                      <a:pt x="53" y="48"/>
                    </a:cubicBezTo>
                    <a:cubicBezTo>
                      <a:pt x="57" y="45"/>
                      <a:pt x="69" y="38"/>
                      <a:pt x="72" y="37"/>
                    </a:cubicBezTo>
                    <a:cubicBezTo>
                      <a:pt x="74" y="35"/>
                      <a:pt x="75" y="30"/>
                      <a:pt x="76" y="28"/>
                    </a:cubicBezTo>
                    <a:cubicBezTo>
                      <a:pt x="77" y="25"/>
                      <a:pt x="77" y="19"/>
                      <a:pt x="78" y="16"/>
                    </a:cubicBezTo>
                    <a:cubicBezTo>
                      <a:pt x="80" y="13"/>
                      <a:pt x="84" y="9"/>
                      <a:pt x="80" y="6"/>
                    </a:cubicBezTo>
                    <a:cubicBezTo>
                      <a:pt x="76" y="2"/>
                      <a:pt x="71" y="0"/>
                      <a:pt x="65" y="3"/>
                    </a:cubicBezTo>
                    <a:cubicBezTo>
                      <a:pt x="62" y="5"/>
                      <a:pt x="56" y="7"/>
                      <a:pt x="54" y="10"/>
                    </a:cubicBezTo>
                    <a:cubicBezTo>
                      <a:pt x="52" y="14"/>
                      <a:pt x="42" y="25"/>
                      <a:pt x="40" y="24"/>
                    </a:cubicBezTo>
                    <a:cubicBezTo>
                      <a:pt x="37" y="23"/>
                      <a:pt x="33" y="19"/>
                      <a:pt x="29" y="22"/>
                    </a:cubicBezTo>
                    <a:cubicBezTo>
                      <a:pt x="25" y="25"/>
                      <a:pt x="18" y="31"/>
                      <a:pt x="16" y="33"/>
                    </a:cubicBezTo>
                    <a:cubicBezTo>
                      <a:pt x="13" y="35"/>
                      <a:pt x="9" y="35"/>
                      <a:pt x="7" y="35"/>
                    </a:cubicBezTo>
                    <a:cubicBezTo>
                      <a:pt x="5" y="34"/>
                      <a:pt x="0" y="33"/>
                      <a:pt x="2" y="37"/>
                    </a:cubicBezTo>
                    <a:cubicBezTo>
                      <a:pt x="5" y="41"/>
                      <a:pt x="10" y="49"/>
                      <a:pt x="13" y="5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1" name="Freeform 213">
                <a:extLst>
                  <a:ext uri="{FF2B5EF4-FFF2-40B4-BE49-F238E27FC236}">
                    <a16:creationId xmlns:a16="http://schemas.microsoft.com/office/drawing/2014/main" id="{42FF329F-5CE7-F24C-BCE7-971CA6F3FF96}"/>
                  </a:ext>
                </a:extLst>
              </p:cNvPr>
              <p:cNvSpPr>
                <a:spLocks/>
              </p:cNvSpPr>
              <p:nvPr/>
            </p:nvSpPr>
            <p:spPr bwMode="auto">
              <a:xfrm>
                <a:off x="13689007" y="4146117"/>
                <a:ext cx="36770" cy="33093"/>
              </a:xfrm>
              <a:custGeom>
                <a:avLst/>
                <a:gdLst>
                  <a:gd name="T0" fmla="*/ 7 w 10"/>
                  <a:gd name="T1" fmla="*/ 8 h 9"/>
                  <a:gd name="T2" fmla="*/ 8 w 10"/>
                  <a:gd name="T3" fmla="*/ 2 h 9"/>
                  <a:gd name="T4" fmla="*/ 2 w 10"/>
                  <a:gd name="T5" fmla="*/ 4 h 9"/>
                  <a:gd name="T6" fmla="*/ 7 w 10"/>
                  <a:gd name="T7" fmla="*/ 8 h 9"/>
                </a:gdLst>
                <a:ahLst/>
                <a:cxnLst>
                  <a:cxn ang="0">
                    <a:pos x="T0" y="T1"/>
                  </a:cxn>
                  <a:cxn ang="0">
                    <a:pos x="T2" y="T3"/>
                  </a:cxn>
                  <a:cxn ang="0">
                    <a:pos x="T4" y="T5"/>
                  </a:cxn>
                  <a:cxn ang="0">
                    <a:pos x="T6" y="T7"/>
                  </a:cxn>
                </a:cxnLst>
                <a:rect l="0" t="0" r="r" b="b"/>
                <a:pathLst>
                  <a:path w="10" h="9">
                    <a:moveTo>
                      <a:pt x="7" y="8"/>
                    </a:moveTo>
                    <a:cubicBezTo>
                      <a:pt x="10" y="7"/>
                      <a:pt x="8" y="2"/>
                      <a:pt x="8" y="2"/>
                    </a:cubicBezTo>
                    <a:cubicBezTo>
                      <a:pt x="6" y="0"/>
                      <a:pt x="0" y="1"/>
                      <a:pt x="2" y="4"/>
                    </a:cubicBezTo>
                    <a:cubicBezTo>
                      <a:pt x="3" y="7"/>
                      <a:pt x="3" y="9"/>
                      <a:pt x="7"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2" name="Freeform 214">
                <a:extLst>
                  <a:ext uri="{FF2B5EF4-FFF2-40B4-BE49-F238E27FC236}">
                    <a16:creationId xmlns:a16="http://schemas.microsoft.com/office/drawing/2014/main" id="{D75231B3-497C-E645-8DBB-2121928FEB11}"/>
                  </a:ext>
                </a:extLst>
              </p:cNvPr>
              <p:cNvSpPr>
                <a:spLocks/>
              </p:cNvSpPr>
              <p:nvPr/>
            </p:nvSpPr>
            <p:spPr bwMode="auto">
              <a:xfrm>
                <a:off x="15775686" y="2838955"/>
                <a:ext cx="161787" cy="297834"/>
              </a:xfrm>
              <a:custGeom>
                <a:avLst/>
                <a:gdLst>
                  <a:gd name="T0" fmla="*/ 10 w 44"/>
                  <a:gd name="T1" fmla="*/ 62 h 81"/>
                  <a:gd name="T2" fmla="*/ 17 w 44"/>
                  <a:gd name="T3" fmla="*/ 77 h 81"/>
                  <a:gd name="T4" fmla="*/ 27 w 44"/>
                  <a:gd name="T5" fmla="*/ 78 h 81"/>
                  <a:gd name="T6" fmla="*/ 40 w 44"/>
                  <a:gd name="T7" fmla="*/ 62 h 81"/>
                  <a:gd name="T8" fmla="*/ 35 w 44"/>
                  <a:gd name="T9" fmla="*/ 53 h 81"/>
                  <a:gd name="T10" fmla="*/ 43 w 44"/>
                  <a:gd name="T11" fmla="*/ 42 h 81"/>
                  <a:gd name="T12" fmla="*/ 41 w 44"/>
                  <a:gd name="T13" fmla="*/ 29 h 81"/>
                  <a:gd name="T14" fmla="*/ 41 w 44"/>
                  <a:gd name="T15" fmla="*/ 10 h 81"/>
                  <a:gd name="T16" fmla="*/ 35 w 44"/>
                  <a:gd name="T17" fmla="*/ 4 h 81"/>
                  <a:gd name="T18" fmla="*/ 25 w 44"/>
                  <a:gd name="T19" fmla="*/ 2 h 81"/>
                  <a:gd name="T20" fmla="*/ 18 w 44"/>
                  <a:gd name="T21" fmla="*/ 7 h 81"/>
                  <a:gd name="T22" fmla="*/ 4 w 44"/>
                  <a:gd name="T23" fmla="*/ 18 h 81"/>
                  <a:gd name="T24" fmla="*/ 3 w 44"/>
                  <a:gd name="T25" fmla="*/ 33 h 81"/>
                  <a:gd name="T26" fmla="*/ 0 w 44"/>
                  <a:gd name="T27" fmla="*/ 39 h 81"/>
                  <a:gd name="T28" fmla="*/ 4 w 44"/>
                  <a:gd name="T29" fmla="*/ 53 h 81"/>
                  <a:gd name="T30" fmla="*/ 10 w 44"/>
                  <a:gd name="T31"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81">
                    <a:moveTo>
                      <a:pt x="10" y="62"/>
                    </a:moveTo>
                    <a:cubicBezTo>
                      <a:pt x="11" y="66"/>
                      <a:pt x="13" y="74"/>
                      <a:pt x="17" y="77"/>
                    </a:cubicBezTo>
                    <a:cubicBezTo>
                      <a:pt x="21" y="79"/>
                      <a:pt x="25" y="81"/>
                      <a:pt x="27" y="78"/>
                    </a:cubicBezTo>
                    <a:cubicBezTo>
                      <a:pt x="30" y="76"/>
                      <a:pt x="42" y="64"/>
                      <a:pt x="40" y="62"/>
                    </a:cubicBezTo>
                    <a:cubicBezTo>
                      <a:pt x="38" y="60"/>
                      <a:pt x="33" y="57"/>
                      <a:pt x="35" y="53"/>
                    </a:cubicBezTo>
                    <a:cubicBezTo>
                      <a:pt x="37" y="49"/>
                      <a:pt x="43" y="45"/>
                      <a:pt x="43" y="42"/>
                    </a:cubicBezTo>
                    <a:cubicBezTo>
                      <a:pt x="43" y="39"/>
                      <a:pt x="41" y="32"/>
                      <a:pt x="41" y="29"/>
                    </a:cubicBezTo>
                    <a:cubicBezTo>
                      <a:pt x="41" y="26"/>
                      <a:pt x="44" y="13"/>
                      <a:pt x="41" y="10"/>
                    </a:cubicBezTo>
                    <a:cubicBezTo>
                      <a:pt x="39" y="6"/>
                      <a:pt x="35" y="4"/>
                      <a:pt x="35" y="4"/>
                    </a:cubicBezTo>
                    <a:cubicBezTo>
                      <a:pt x="32" y="2"/>
                      <a:pt x="28" y="0"/>
                      <a:pt x="25" y="2"/>
                    </a:cubicBezTo>
                    <a:cubicBezTo>
                      <a:pt x="23" y="4"/>
                      <a:pt x="21" y="5"/>
                      <a:pt x="18" y="7"/>
                    </a:cubicBezTo>
                    <a:cubicBezTo>
                      <a:pt x="16" y="8"/>
                      <a:pt x="5" y="15"/>
                      <a:pt x="4" y="18"/>
                    </a:cubicBezTo>
                    <a:cubicBezTo>
                      <a:pt x="3" y="20"/>
                      <a:pt x="4" y="31"/>
                      <a:pt x="3" y="33"/>
                    </a:cubicBezTo>
                    <a:cubicBezTo>
                      <a:pt x="2" y="35"/>
                      <a:pt x="0" y="35"/>
                      <a:pt x="0" y="39"/>
                    </a:cubicBezTo>
                    <a:cubicBezTo>
                      <a:pt x="0" y="44"/>
                      <a:pt x="1" y="50"/>
                      <a:pt x="4" y="53"/>
                    </a:cubicBezTo>
                    <a:cubicBezTo>
                      <a:pt x="6" y="56"/>
                      <a:pt x="10" y="58"/>
                      <a:pt x="10" y="6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3" name="Freeform 215">
                <a:extLst>
                  <a:ext uri="{FF2B5EF4-FFF2-40B4-BE49-F238E27FC236}">
                    <a16:creationId xmlns:a16="http://schemas.microsoft.com/office/drawing/2014/main" id="{B375A86E-86CD-F64B-A9BC-8E3D9729B9FB}"/>
                  </a:ext>
                </a:extLst>
              </p:cNvPr>
              <p:cNvSpPr>
                <a:spLocks/>
              </p:cNvSpPr>
              <p:nvPr/>
            </p:nvSpPr>
            <p:spPr bwMode="auto">
              <a:xfrm>
                <a:off x="16992762" y="8177912"/>
                <a:ext cx="1351286" cy="1485495"/>
              </a:xfrm>
              <a:custGeom>
                <a:avLst/>
                <a:gdLst>
                  <a:gd name="T0" fmla="*/ 339 w 367"/>
                  <a:gd name="T1" fmla="*/ 323 h 403"/>
                  <a:gd name="T2" fmla="*/ 320 w 367"/>
                  <a:gd name="T3" fmla="*/ 327 h 403"/>
                  <a:gd name="T4" fmla="*/ 304 w 367"/>
                  <a:gd name="T5" fmla="*/ 315 h 403"/>
                  <a:gd name="T6" fmla="*/ 275 w 367"/>
                  <a:gd name="T7" fmla="*/ 304 h 403"/>
                  <a:gd name="T8" fmla="*/ 249 w 367"/>
                  <a:gd name="T9" fmla="*/ 278 h 403"/>
                  <a:gd name="T10" fmla="*/ 230 w 367"/>
                  <a:gd name="T11" fmla="*/ 232 h 403"/>
                  <a:gd name="T12" fmla="*/ 232 w 367"/>
                  <a:gd name="T13" fmla="*/ 208 h 403"/>
                  <a:gd name="T14" fmla="*/ 252 w 367"/>
                  <a:gd name="T15" fmla="*/ 198 h 403"/>
                  <a:gd name="T16" fmla="*/ 242 w 367"/>
                  <a:gd name="T17" fmla="*/ 179 h 403"/>
                  <a:gd name="T18" fmla="*/ 201 w 367"/>
                  <a:gd name="T19" fmla="*/ 154 h 403"/>
                  <a:gd name="T20" fmla="*/ 164 w 367"/>
                  <a:gd name="T21" fmla="*/ 128 h 403"/>
                  <a:gd name="T22" fmla="*/ 122 w 367"/>
                  <a:gd name="T23" fmla="*/ 106 h 403"/>
                  <a:gd name="T24" fmla="*/ 93 w 367"/>
                  <a:gd name="T25" fmla="*/ 70 h 403"/>
                  <a:gd name="T26" fmla="*/ 72 w 367"/>
                  <a:gd name="T27" fmla="*/ 51 h 403"/>
                  <a:gd name="T28" fmla="*/ 53 w 367"/>
                  <a:gd name="T29" fmla="*/ 32 h 403"/>
                  <a:gd name="T30" fmla="*/ 25 w 367"/>
                  <a:gd name="T31" fmla="*/ 14 h 403"/>
                  <a:gd name="T32" fmla="*/ 1 w 367"/>
                  <a:gd name="T33" fmla="*/ 4 h 403"/>
                  <a:gd name="T34" fmla="*/ 12 w 367"/>
                  <a:gd name="T35" fmla="*/ 21 h 403"/>
                  <a:gd name="T36" fmla="*/ 28 w 367"/>
                  <a:gd name="T37" fmla="*/ 34 h 403"/>
                  <a:gd name="T38" fmla="*/ 36 w 367"/>
                  <a:gd name="T39" fmla="*/ 47 h 403"/>
                  <a:gd name="T40" fmla="*/ 20 w 367"/>
                  <a:gd name="T41" fmla="*/ 55 h 403"/>
                  <a:gd name="T42" fmla="*/ 16 w 367"/>
                  <a:gd name="T43" fmla="*/ 73 h 403"/>
                  <a:gd name="T44" fmla="*/ 41 w 367"/>
                  <a:gd name="T45" fmla="*/ 95 h 403"/>
                  <a:gd name="T46" fmla="*/ 57 w 367"/>
                  <a:gd name="T47" fmla="*/ 121 h 403"/>
                  <a:gd name="T48" fmla="*/ 88 w 367"/>
                  <a:gd name="T49" fmla="*/ 145 h 403"/>
                  <a:gd name="T50" fmla="*/ 146 w 367"/>
                  <a:gd name="T51" fmla="*/ 191 h 403"/>
                  <a:gd name="T52" fmla="*/ 204 w 367"/>
                  <a:gd name="T53" fmla="*/ 259 h 403"/>
                  <a:gd name="T54" fmla="*/ 239 w 367"/>
                  <a:gd name="T55" fmla="*/ 291 h 403"/>
                  <a:gd name="T56" fmla="*/ 259 w 367"/>
                  <a:gd name="T57" fmla="*/ 318 h 403"/>
                  <a:gd name="T58" fmla="*/ 288 w 367"/>
                  <a:gd name="T59" fmla="*/ 350 h 403"/>
                  <a:gd name="T60" fmla="*/ 294 w 367"/>
                  <a:gd name="T61" fmla="*/ 369 h 403"/>
                  <a:gd name="T62" fmla="*/ 328 w 367"/>
                  <a:gd name="T63" fmla="*/ 402 h 403"/>
                  <a:gd name="T64" fmla="*/ 328 w 367"/>
                  <a:gd name="T65" fmla="*/ 377 h 403"/>
                  <a:gd name="T66" fmla="*/ 321 w 367"/>
                  <a:gd name="T67" fmla="*/ 353 h 403"/>
                  <a:gd name="T68" fmla="*/ 339 w 367"/>
                  <a:gd name="T69" fmla="*/ 346 h 403"/>
                  <a:gd name="T70" fmla="*/ 365 w 367"/>
                  <a:gd name="T71" fmla="*/ 346 h 403"/>
                  <a:gd name="T72" fmla="*/ 354 w 367"/>
                  <a:gd name="T73" fmla="*/ 32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7" h="403">
                    <a:moveTo>
                      <a:pt x="354" y="329"/>
                    </a:moveTo>
                    <a:cubicBezTo>
                      <a:pt x="351" y="327"/>
                      <a:pt x="343" y="320"/>
                      <a:pt x="339" y="323"/>
                    </a:cubicBezTo>
                    <a:cubicBezTo>
                      <a:pt x="336" y="326"/>
                      <a:pt x="332" y="328"/>
                      <a:pt x="329" y="328"/>
                    </a:cubicBezTo>
                    <a:cubicBezTo>
                      <a:pt x="326" y="329"/>
                      <a:pt x="323" y="331"/>
                      <a:pt x="320" y="327"/>
                    </a:cubicBezTo>
                    <a:cubicBezTo>
                      <a:pt x="318" y="322"/>
                      <a:pt x="317" y="316"/>
                      <a:pt x="313" y="316"/>
                    </a:cubicBezTo>
                    <a:cubicBezTo>
                      <a:pt x="309" y="316"/>
                      <a:pt x="307" y="317"/>
                      <a:pt x="304" y="315"/>
                    </a:cubicBezTo>
                    <a:cubicBezTo>
                      <a:pt x="301" y="312"/>
                      <a:pt x="294" y="308"/>
                      <a:pt x="288" y="308"/>
                    </a:cubicBezTo>
                    <a:cubicBezTo>
                      <a:pt x="282" y="308"/>
                      <a:pt x="276" y="305"/>
                      <a:pt x="275" y="304"/>
                    </a:cubicBezTo>
                    <a:cubicBezTo>
                      <a:pt x="275" y="304"/>
                      <a:pt x="261" y="291"/>
                      <a:pt x="258" y="289"/>
                    </a:cubicBezTo>
                    <a:cubicBezTo>
                      <a:pt x="256" y="287"/>
                      <a:pt x="253" y="282"/>
                      <a:pt x="249" y="278"/>
                    </a:cubicBezTo>
                    <a:cubicBezTo>
                      <a:pt x="245" y="275"/>
                      <a:pt x="249" y="264"/>
                      <a:pt x="249" y="259"/>
                    </a:cubicBezTo>
                    <a:cubicBezTo>
                      <a:pt x="249" y="254"/>
                      <a:pt x="232" y="236"/>
                      <a:pt x="230" y="232"/>
                    </a:cubicBezTo>
                    <a:cubicBezTo>
                      <a:pt x="228" y="228"/>
                      <a:pt x="231" y="223"/>
                      <a:pt x="232" y="219"/>
                    </a:cubicBezTo>
                    <a:cubicBezTo>
                      <a:pt x="234" y="215"/>
                      <a:pt x="233" y="212"/>
                      <a:pt x="232" y="208"/>
                    </a:cubicBezTo>
                    <a:cubicBezTo>
                      <a:pt x="231" y="204"/>
                      <a:pt x="236" y="204"/>
                      <a:pt x="239" y="204"/>
                    </a:cubicBezTo>
                    <a:cubicBezTo>
                      <a:pt x="243" y="204"/>
                      <a:pt x="249" y="201"/>
                      <a:pt x="252" y="198"/>
                    </a:cubicBezTo>
                    <a:cubicBezTo>
                      <a:pt x="255" y="195"/>
                      <a:pt x="259" y="190"/>
                      <a:pt x="259" y="187"/>
                    </a:cubicBezTo>
                    <a:cubicBezTo>
                      <a:pt x="260" y="184"/>
                      <a:pt x="245" y="180"/>
                      <a:pt x="242" y="179"/>
                    </a:cubicBezTo>
                    <a:cubicBezTo>
                      <a:pt x="238" y="178"/>
                      <a:pt x="232" y="171"/>
                      <a:pt x="226" y="167"/>
                    </a:cubicBezTo>
                    <a:cubicBezTo>
                      <a:pt x="220" y="164"/>
                      <a:pt x="206" y="156"/>
                      <a:pt x="201" y="154"/>
                    </a:cubicBezTo>
                    <a:cubicBezTo>
                      <a:pt x="196" y="152"/>
                      <a:pt x="188" y="142"/>
                      <a:pt x="185" y="140"/>
                    </a:cubicBezTo>
                    <a:cubicBezTo>
                      <a:pt x="182" y="138"/>
                      <a:pt x="167" y="130"/>
                      <a:pt x="164" y="128"/>
                    </a:cubicBezTo>
                    <a:cubicBezTo>
                      <a:pt x="161" y="127"/>
                      <a:pt x="153" y="118"/>
                      <a:pt x="150" y="116"/>
                    </a:cubicBezTo>
                    <a:cubicBezTo>
                      <a:pt x="146" y="113"/>
                      <a:pt x="125" y="107"/>
                      <a:pt x="122" y="106"/>
                    </a:cubicBezTo>
                    <a:cubicBezTo>
                      <a:pt x="119" y="104"/>
                      <a:pt x="100" y="86"/>
                      <a:pt x="98" y="82"/>
                    </a:cubicBezTo>
                    <a:cubicBezTo>
                      <a:pt x="95" y="79"/>
                      <a:pt x="94" y="73"/>
                      <a:pt x="93" y="70"/>
                    </a:cubicBezTo>
                    <a:cubicBezTo>
                      <a:pt x="92" y="67"/>
                      <a:pt x="88" y="58"/>
                      <a:pt x="85" y="54"/>
                    </a:cubicBezTo>
                    <a:cubicBezTo>
                      <a:pt x="82" y="49"/>
                      <a:pt x="75" y="51"/>
                      <a:pt x="72" y="51"/>
                    </a:cubicBezTo>
                    <a:cubicBezTo>
                      <a:pt x="69" y="51"/>
                      <a:pt x="62" y="45"/>
                      <a:pt x="59" y="42"/>
                    </a:cubicBezTo>
                    <a:cubicBezTo>
                      <a:pt x="55" y="39"/>
                      <a:pt x="55" y="35"/>
                      <a:pt x="53" y="32"/>
                    </a:cubicBezTo>
                    <a:cubicBezTo>
                      <a:pt x="52" y="28"/>
                      <a:pt x="39" y="29"/>
                      <a:pt x="34" y="26"/>
                    </a:cubicBezTo>
                    <a:cubicBezTo>
                      <a:pt x="30" y="24"/>
                      <a:pt x="27" y="16"/>
                      <a:pt x="25" y="14"/>
                    </a:cubicBezTo>
                    <a:cubicBezTo>
                      <a:pt x="24" y="11"/>
                      <a:pt x="19" y="8"/>
                      <a:pt x="19" y="8"/>
                    </a:cubicBezTo>
                    <a:cubicBezTo>
                      <a:pt x="14" y="5"/>
                      <a:pt x="1" y="0"/>
                      <a:pt x="1" y="4"/>
                    </a:cubicBezTo>
                    <a:cubicBezTo>
                      <a:pt x="1" y="8"/>
                      <a:pt x="0" y="20"/>
                      <a:pt x="3" y="20"/>
                    </a:cubicBezTo>
                    <a:cubicBezTo>
                      <a:pt x="6" y="20"/>
                      <a:pt x="9" y="20"/>
                      <a:pt x="12" y="21"/>
                    </a:cubicBezTo>
                    <a:cubicBezTo>
                      <a:pt x="14" y="23"/>
                      <a:pt x="19" y="25"/>
                      <a:pt x="22" y="27"/>
                    </a:cubicBezTo>
                    <a:cubicBezTo>
                      <a:pt x="25" y="29"/>
                      <a:pt x="27" y="31"/>
                      <a:pt x="28" y="34"/>
                    </a:cubicBezTo>
                    <a:cubicBezTo>
                      <a:pt x="29" y="37"/>
                      <a:pt x="31" y="38"/>
                      <a:pt x="33" y="40"/>
                    </a:cubicBezTo>
                    <a:cubicBezTo>
                      <a:pt x="34" y="42"/>
                      <a:pt x="36" y="45"/>
                      <a:pt x="36" y="47"/>
                    </a:cubicBezTo>
                    <a:cubicBezTo>
                      <a:pt x="36" y="49"/>
                      <a:pt x="36" y="55"/>
                      <a:pt x="33" y="55"/>
                    </a:cubicBezTo>
                    <a:cubicBezTo>
                      <a:pt x="31" y="55"/>
                      <a:pt x="20" y="52"/>
                      <a:pt x="20" y="55"/>
                    </a:cubicBezTo>
                    <a:cubicBezTo>
                      <a:pt x="20" y="58"/>
                      <a:pt x="21" y="60"/>
                      <a:pt x="19" y="63"/>
                    </a:cubicBezTo>
                    <a:cubicBezTo>
                      <a:pt x="18" y="66"/>
                      <a:pt x="14" y="71"/>
                      <a:pt x="16" y="73"/>
                    </a:cubicBezTo>
                    <a:cubicBezTo>
                      <a:pt x="19" y="75"/>
                      <a:pt x="31" y="77"/>
                      <a:pt x="32" y="79"/>
                    </a:cubicBezTo>
                    <a:cubicBezTo>
                      <a:pt x="34" y="82"/>
                      <a:pt x="38" y="93"/>
                      <a:pt x="41" y="95"/>
                    </a:cubicBezTo>
                    <a:cubicBezTo>
                      <a:pt x="44" y="97"/>
                      <a:pt x="57" y="107"/>
                      <a:pt x="57" y="111"/>
                    </a:cubicBezTo>
                    <a:cubicBezTo>
                      <a:pt x="57" y="114"/>
                      <a:pt x="55" y="118"/>
                      <a:pt x="57" y="121"/>
                    </a:cubicBezTo>
                    <a:cubicBezTo>
                      <a:pt x="59" y="124"/>
                      <a:pt x="71" y="140"/>
                      <a:pt x="74" y="141"/>
                    </a:cubicBezTo>
                    <a:cubicBezTo>
                      <a:pt x="76" y="142"/>
                      <a:pt x="85" y="142"/>
                      <a:pt x="88" y="145"/>
                    </a:cubicBezTo>
                    <a:cubicBezTo>
                      <a:pt x="91" y="147"/>
                      <a:pt x="121" y="156"/>
                      <a:pt x="125" y="163"/>
                    </a:cubicBezTo>
                    <a:cubicBezTo>
                      <a:pt x="128" y="169"/>
                      <a:pt x="143" y="187"/>
                      <a:pt x="146" y="191"/>
                    </a:cubicBezTo>
                    <a:cubicBezTo>
                      <a:pt x="148" y="196"/>
                      <a:pt x="178" y="222"/>
                      <a:pt x="182" y="229"/>
                    </a:cubicBezTo>
                    <a:cubicBezTo>
                      <a:pt x="186" y="235"/>
                      <a:pt x="202" y="256"/>
                      <a:pt x="204" y="259"/>
                    </a:cubicBezTo>
                    <a:cubicBezTo>
                      <a:pt x="205" y="263"/>
                      <a:pt x="211" y="277"/>
                      <a:pt x="216" y="279"/>
                    </a:cubicBezTo>
                    <a:cubicBezTo>
                      <a:pt x="221" y="281"/>
                      <a:pt x="235" y="287"/>
                      <a:pt x="239" y="291"/>
                    </a:cubicBezTo>
                    <a:cubicBezTo>
                      <a:pt x="243" y="295"/>
                      <a:pt x="250" y="300"/>
                      <a:pt x="252" y="305"/>
                    </a:cubicBezTo>
                    <a:cubicBezTo>
                      <a:pt x="254" y="310"/>
                      <a:pt x="257" y="315"/>
                      <a:pt x="259" y="318"/>
                    </a:cubicBezTo>
                    <a:cubicBezTo>
                      <a:pt x="261" y="321"/>
                      <a:pt x="268" y="330"/>
                      <a:pt x="271" y="334"/>
                    </a:cubicBezTo>
                    <a:cubicBezTo>
                      <a:pt x="274" y="339"/>
                      <a:pt x="287" y="348"/>
                      <a:pt x="288" y="350"/>
                    </a:cubicBezTo>
                    <a:cubicBezTo>
                      <a:pt x="290" y="352"/>
                      <a:pt x="292" y="354"/>
                      <a:pt x="292" y="356"/>
                    </a:cubicBezTo>
                    <a:cubicBezTo>
                      <a:pt x="292" y="359"/>
                      <a:pt x="290" y="366"/>
                      <a:pt x="294" y="369"/>
                    </a:cubicBezTo>
                    <a:cubicBezTo>
                      <a:pt x="298" y="372"/>
                      <a:pt x="318" y="391"/>
                      <a:pt x="321" y="395"/>
                    </a:cubicBezTo>
                    <a:cubicBezTo>
                      <a:pt x="323" y="400"/>
                      <a:pt x="324" y="403"/>
                      <a:pt x="328" y="402"/>
                    </a:cubicBezTo>
                    <a:cubicBezTo>
                      <a:pt x="333" y="402"/>
                      <a:pt x="336" y="398"/>
                      <a:pt x="336" y="396"/>
                    </a:cubicBezTo>
                    <a:cubicBezTo>
                      <a:pt x="336" y="394"/>
                      <a:pt x="333" y="379"/>
                      <a:pt x="328" y="377"/>
                    </a:cubicBezTo>
                    <a:cubicBezTo>
                      <a:pt x="324" y="374"/>
                      <a:pt x="320" y="368"/>
                      <a:pt x="320" y="366"/>
                    </a:cubicBezTo>
                    <a:cubicBezTo>
                      <a:pt x="320" y="363"/>
                      <a:pt x="320" y="356"/>
                      <a:pt x="321" y="353"/>
                    </a:cubicBezTo>
                    <a:cubicBezTo>
                      <a:pt x="321" y="349"/>
                      <a:pt x="320" y="347"/>
                      <a:pt x="324" y="347"/>
                    </a:cubicBezTo>
                    <a:cubicBezTo>
                      <a:pt x="328" y="347"/>
                      <a:pt x="337" y="348"/>
                      <a:pt x="339" y="346"/>
                    </a:cubicBezTo>
                    <a:cubicBezTo>
                      <a:pt x="342" y="345"/>
                      <a:pt x="342" y="339"/>
                      <a:pt x="348" y="342"/>
                    </a:cubicBezTo>
                    <a:cubicBezTo>
                      <a:pt x="355" y="344"/>
                      <a:pt x="364" y="347"/>
                      <a:pt x="365" y="346"/>
                    </a:cubicBezTo>
                    <a:cubicBezTo>
                      <a:pt x="367" y="345"/>
                      <a:pt x="366" y="343"/>
                      <a:pt x="365" y="340"/>
                    </a:cubicBezTo>
                    <a:cubicBezTo>
                      <a:pt x="363" y="337"/>
                      <a:pt x="356" y="331"/>
                      <a:pt x="354" y="32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4" name="Freeform 236">
                <a:extLst>
                  <a:ext uri="{FF2B5EF4-FFF2-40B4-BE49-F238E27FC236}">
                    <a16:creationId xmlns:a16="http://schemas.microsoft.com/office/drawing/2014/main" id="{5693638E-5265-CB48-ADBF-F20082B28AF5}"/>
                  </a:ext>
                </a:extLst>
              </p:cNvPr>
              <p:cNvSpPr>
                <a:spLocks/>
              </p:cNvSpPr>
              <p:nvPr/>
            </p:nvSpPr>
            <p:spPr bwMode="auto">
              <a:xfrm>
                <a:off x="15764655" y="4945858"/>
                <a:ext cx="1496526" cy="2079326"/>
              </a:xfrm>
              <a:custGeom>
                <a:avLst/>
                <a:gdLst>
                  <a:gd name="T0" fmla="*/ 261 w 407"/>
                  <a:gd name="T1" fmla="*/ 1 h 564"/>
                  <a:gd name="T2" fmla="*/ 226 w 407"/>
                  <a:gd name="T3" fmla="*/ 24 h 564"/>
                  <a:gd name="T4" fmla="*/ 185 w 407"/>
                  <a:gd name="T5" fmla="*/ 44 h 564"/>
                  <a:gd name="T6" fmla="*/ 153 w 407"/>
                  <a:gd name="T7" fmla="*/ 46 h 564"/>
                  <a:gd name="T8" fmla="*/ 126 w 407"/>
                  <a:gd name="T9" fmla="*/ 57 h 564"/>
                  <a:gd name="T10" fmla="*/ 96 w 407"/>
                  <a:gd name="T11" fmla="*/ 42 h 564"/>
                  <a:gd name="T12" fmla="*/ 98 w 407"/>
                  <a:gd name="T13" fmla="*/ 61 h 564"/>
                  <a:gd name="T14" fmla="*/ 90 w 407"/>
                  <a:gd name="T15" fmla="*/ 90 h 564"/>
                  <a:gd name="T16" fmla="*/ 74 w 407"/>
                  <a:gd name="T17" fmla="*/ 105 h 564"/>
                  <a:gd name="T18" fmla="*/ 55 w 407"/>
                  <a:gd name="T19" fmla="*/ 109 h 564"/>
                  <a:gd name="T20" fmla="*/ 39 w 407"/>
                  <a:gd name="T21" fmla="*/ 131 h 564"/>
                  <a:gd name="T22" fmla="*/ 54 w 407"/>
                  <a:gd name="T23" fmla="*/ 153 h 564"/>
                  <a:gd name="T24" fmla="*/ 47 w 407"/>
                  <a:gd name="T25" fmla="*/ 157 h 564"/>
                  <a:gd name="T26" fmla="*/ 55 w 407"/>
                  <a:gd name="T27" fmla="*/ 177 h 564"/>
                  <a:gd name="T28" fmla="*/ 73 w 407"/>
                  <a:gd name="T29" fmla="*/ 215 h 564"/>
                  <a:gd name="T30" fmla="*/ 92 w 407"/>
                  <a:gd name="T31" fmla="*/ 239 h 564"/>
                  <a:gd name="T32" fmla="*/ 87 w 407"/>
                  <a:gd name="T33" fmla="*/ 250 h 564"/>
                  <a:gd name="T34" fmla="*/ 71 w 407"/>
                  <a:gd name="T35" fmla="*/ 274 h 564"/>
                  <a:gd name="T36" fmla="*/ 66 w 407"/>
                  <a:gd name="T37" fmla="*/ 295 h 564"/>
                  <a:gd name="T38" fmla="*/ 49 w 407"/>
                  <a:gd name="T39" fmla="*/ 290 h 564"/>
                  <a:gd name="T40" fmla="*/ 33 w 407"/>
                  <a:gd name="T41" fmla="*/ 305 h 564"/>
                  <a:gd name="T42" fmla="*/ 22 w 407"/>
                  <a:gd name="T43" fmla="*/ 319 h 564"/>
                  <a:gd name="T44" fmla="*/ 33 w 407"/>
                  <a:gd name="T45" fmla="*/ 337 h 564"/>
                  <a:gd name="T46" fmla="*/ 21 w 407"/>
                  <a:gd name="T47" fmla="*/ 352 h 564"/>
                  <a:gd name="T48" fmla="*/ 1 w 407"/>
                  <a:gd name="T49" fmla="*/ 377 h 564"/>
                  <a:gd name="T50" fmla="*/ 3 w 407"/>
                  <a:gd name="T51" fmla="*/ 393 h 564"/>
                  <a:gd name="T52" fmla="*/ 8 w 407"/>
                  <a:gd name="T53" fmla="*/ 414 h 564"/>
                  <a:gd name="T54" fmla="*/ 18 w 407"/>
                  <a:gd name="T55" fmla="*/ 431 h 564"/>
                  <a:gd name="T56" fmla="*/ 40 w 407"/>
                  <a:gd name="T57" fmla="*/ 449 h 564"/>
                  <a:gd name="T58" fmla="*/ 61 w 407"/>
                  <a:gd name="T59" fmla="*/ 479 h 564"/>
                  <a:gd name="T60" fmla="*/ 77 w 407"/>
                  <a:gd name="T61" fmla="*/ 474 h 564"/>
                  <a:gd name="T62" fmla="*/ 120 w 407"/>
                  <a:gd name="T63" fmla="*/ 481 h 564"/>
                  <a:gd name="T64" fmla="*/ 149 w 407"/>
                  <a:gd name="T65" fmla="*/ 508 h 564"/>
                  <a:gd name="T66" fmla="*/ 144 w 407"/>
                  <a:gd name="T67" fmla="*/ 528 h 564"/>
                  <a:gd name="T68" fmla="*/ 150 w 407"/>
                  <a:gd name="T69" fmla="*/ 549 h 564"/>
                  <a:gd name="T70" fmla="*/ 203 w 407"/>
                  <a:gd name="T71" fmla="*/ 538 h 564"/>
                  <a:gd name="T72" fmla="*/ 240 w 407"/>
                  <a:gd name="T73" fmla="*/ 551 h 564"/>
                  <a:gd name="T74" fmla="*/ 253 w 407"/>
                  <a:gd name="T75" fmla="*/ 500 h 564"/>
                  <a:gd name="T76" fmla="*/ 329 w 407"/>
                  <a:gd name="T77" fmla="*/ 450 h 564"/>
                  <a:gd name="T78" fmla="*/ 341 w 407"/>
                  <a:gd name="T79" fmla="*/ 480 h 564"/>
                  <a:gd name="T80" fmla="*/ 374 w 407"/>
                  <a:gd name="T81" fmla="*/ 409 h 564"/>
                  <a:gd name="T82" fmla="*/ 366 w 407"/>
                  <a:gd name="T83" fmla="*/ 385 h 564"/>
                  <a:gd name="T84" fmla="*/ 335 w 407"/>
                  <a:gd name="T85" fmla="*/ 342 h 564"/>
                  <a:gd name="T86" fmla="*/ 311 w 407"/>
                  <a:gd name="T87" fmla="*/ 256 h 564"/>
                  <a:gd name="T88" fmla="*/ 339 w 407"/>
                  <a:gd name="T89" fmla="*/ 181 h 564"/>
                  <a:gd name="T90" fmla="*/ 387 w 407"/>
                  <a:gd name="T91" fmla="*/ 184 h 564"/>
                  <a:gd name="T92" fmla="*/ 400 w 407"/>
                  <a:gd name="T93" fmla="*/ 135 h 564"/>
                  <a:gd name="T94" fmla="*/ 393 w 407"/>
                  <a:gd name="T95" fmla="*/ 111 h 564"/>
                  <a:gd name="T96" fmla="*/ 373 w 407"/>
                  <a:gd name="T97" fmla="*/ 100 h 564"/>
                  <a:gd name="T98" fmla="*/ 371 w 407"/>
                  <a:gd name="T99" fmla="*/ 96 h 564"/>
                  <a:gd name="T100" fmla="*/ 362 w 407"/>
                  <a:gd name="T101" fmla="*/ 84 h 564"/>
                  <a:gd name="T102" fmla="*/ 347 w 407"/>
                  <a:gd name="T103" fmla="*/ 72 h 564"/>
                  <a:gd name="T104" fmla="*/ 333 w 407"/>
                  <a:gd name="T105" fmla="*/ 72 h 564"/>
                  <a:gd name="T106" fmla="*/ 307 w 407"/>
                  <a:gd name="T107" fmla="*/ 52 h 564"/>
                  <a:gd name="T108" fmla="*/ 284 w 407"/>
                  <a:gd name="T109" fmla="*/ 40 h 564"/>
                  <a:gd name="T110" fmla="*/ 264 w 407"/>
                  <a:gd name="T111" fmla="*/ 2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7" h="564">
                    <a:moveTo>
                      <a:pt x="265" y="12"/>
                    </a:moveTo>
                    <a:cubicBezTo>
                      <a:pt x="265" y="10"/>
                      <a:pt x="265" y="10"/>
                      <a:pt x="265" y="10"/>
                    </a:cubicBezTo>
                    <a:cubicBezTo>
                      <a:pt x="265" y="10"/>
                      <a:pt x="265" y="9"/>
                      <a:pt x="264" y="9"/>
                    </a:cubicBezTo>
                    <a:cubicBezTo>
                      <a:pt x="261" y="8"/>
                      <a:pt x="261" y="3"/>
                      <a:pt x="261" y="1"/>
                    </a:cubicBezTo>
                    <a:cubicBezTo>
                      <a:pt x="259" y="0"/>
                      <a:pt x="256" y="0"/>
                      <a:pt x="251" y="0"/>
                    </a:cubicBezTo>
                    <a:cubicBezTo>
                      <a:pt x="250" y="0"/>
                      <a:pt x="250" y="0"/>
                      <a:pt x="250" y="0"/>
                    </a:cubicBezTo>
                    <a:cubicBezTo>
                      <a:pt x="248" y="0"/>
                      <a:pt x="245" y="1"/>
                      <a:pt x="244" y="1"/>
                    </a:cubicBezTo>
                    <a:cubicBezTo>
                      <a:pt x="241" y="4"/>
                      <a:pt x="228" y="21"/>
                      <a:pt x="226" y="24"/>
                    </a:cubicBezTo>
                    <a:cubicBezTo>
                      <a:pt x="223" y="27"/>
                      <a:pt x="220" y="27"/>
                      <a:pt x="218" y="26"/>
                    </a:cubicBezTo>
                    <a:cubicBezTo>
                      <a:pt x="215" y="26"/>
                      <a:pt x="203" y="24"/>
                      <a:pt x="200" y="25"/>
                    </a:cubicBezTo>
                    <a:cubicBezTo>
                      <a:pt x="198" y="25"/>
                      <a:pt x="192" y="34"/>
                      <a:pt x="189" y="38"/>
                    </a:cubicBezTo>
                    <a:cubicBezTo>
                      <a:pt x="187" y="41"/>
                      <a:pt x="186" y="43"/>
                      <a:pt x="185" y="44"/>
                    </a:cubicBezTo>
                    <a:cubicBezTo>
                      <a:pt x="182" y="46"/>
                      <a:pt x="176" y="46"/>
                      <a:pt x="170" y="46"/>
                    </a:cubicBezTo>
                    <a:cubicBezTo>
                      <a:pt x="169" y="46"/>
                      <a:pt x="168" y="46"/>
                      <a:pt x="168" y="46"/>
                    </a:cubicBezTo>
                    <a:cubicBezTo>
                      <a:pt x="165" y="46"/>
                      <a:pt x="157" y="44"/>
                      <a:pt x="154" y="43"/>
                    </a:cubicBezTo>
                    <a:cubicBezTo>
                      <a:pt x="154" y="44"/>
                      <a:pt x="153" y="45"/>
                      <a:pt x="153" y="46"/>
                    </a:cubicBezTo>
                    <a:cubicBezTo>
                      <a:pt x="152" y="47"/>
                      <a:pt x="152" y="48"/>
                      <a:pt x="151" y="49"/>
                    </a:cubicBezTo>
                    <a:cubicBezTo>
                      <a:pt x="150" y="52"/>
                      <a:pt x="146" y="53"/>
                      <a:pt x="143" y="54"/>
                    </a:cubicBezTo>
                    <a:cubicBezTo>
                      <a:pt x="142" y="54"/>
                      <a:pt x="142" y="54"/>
                      <a:pt x="141" y="54"/>
                    </a:cubicBezTo>
                    <a:cubicBezTo>
                      <a:pt x="139" y="55"/>
                      <a:pt x="128" y="58"/>
                      <a:pt x="126" y="57"/>
                    </a:cubicBezTo>
                    <a:cubicBezTo>
                      <a:pt x="123" y="57"/>
                      <a:pt x="119" y="55"/>
                      <a:pt x="117" y="52"/>
                    </a:cubicBezTo>
                    <a:cubicBezTo>
                      <a:pt x="116" y="50"/>
                      <a:pt x="107" y="41"/>
                      <a:pt x="105" y="39"/>
                    </a:cubicBezTo>
                    <a:cubicBezTo>
                      <a:pt x="104" y="38"/>
                      <a:pt x="100" y="40"/>
                      <a:pt x="99" y="40"/>
                    </a:cubicBezTo>
                    <a:cubicBezTo>
                      <a:pt x="98" y="41"/>
                      <a:pt x="97" y="42"/>
                      <a:pt x="96" y="42"/>
                    </a:cubicBezTo>
                    <a:cubicBezTo>
                      <a:pt x="94" y="42"/>
                      <a:pt x="94" y="42"/>
                      <a:pt x="94" y="42"/>
                    </a:cubicBezTo>
                    <a:cubicBezTo>
                      <a:pt x="94" y="42"/>
                      <a:pt x="94" y="43"/>
                      <a:pt x="93" y="43"/>
                    </a:cubicBezTo>
                    <a:cubicBezTo>
                      <a:pt x="98" y="49"/>
                      <a:pt x="102" y="55"/>
                      <a:pt x="100" y="59"/>
                    </a:cubicBezTo>
                    <a:cubicBezTo>
                      <a:pt x="99" y="59"/>
                      <a:pt x="99" y="60"/>
                      <a:pt x="98" y="61"/>
                    </a:cubicBezTo>
                    <a:cubicBezTo>
                      <a:pt x="97" y="63"/>
                      <a:pt x="94" y="66"/>
                      <a:pt x="94" y="67"/>
                    </a:cubicBezTo>
                    <a:cubicBezTo>
                      <a:pt x="95" y="68"/>
                      <a:pt x="95" y="69"/>
                      <a:pt x="96" y="71"/>
                    </a:cubicBezTo>
                    <a:cubicBezTo>
                      <a:pt x="98" y="78"/>
                      <a:pt x="99" y="81"/>
                      <a:pt x="98" y="83"/>
                    </a:cubicBezTo>
                    <a:cubicBezTo>
                      <a:pt x="98" y="84"/>
                      <a:pt x="95" y="90"/>
                      <a:pt x="90" y="90"/>
                    </a:cubicBezTo>
                    <a:cubicBezTo>
                      <a:pt x="89" y="91"/>
                      <a:pt x="87" y="91"/>
                      <a:pt x="85" y="91"/>
                    </a:cubicBezTo>
                    <a:cubicBezTo>
                      <a:pt x="82" y="91"/>
                      <a:pt x="76" y="91"/>
                      <a:pt x="74" y="91"/>
                    </a:cubicBezTo>
                    <a:cubicBezTo>
                      <a:pt x="74" y="92"/>
                      <a:pt x="74" y="92"/>
                      <a:pt x="74" y="93"/>
                    </a:cubicBezTo>
                    <a:cubicBezTo>
                      <a:pt x="75" y="98"/>
                      <a:pt x="75" y="103"/>
                      <a:pt x="74" y="105"/>
                    </a:cubicBezTo>
                    <a:cubicBezTo>
                      <a:pt x="72" y="107"/>
                      <a:pt x="69" y="106"/>
                      <a:pt x="65" y="105"/>
                    </a:cubicBezTo>
                    <a:cubicBezTo>
                      <a:pt x="63" y="105"/>
                      <a:pt x="60" y="104"/>
                      <a:pt x="59" y="104"/>
                    </a:cubicBezTo>
                    <a:cubicBezTo>
                      <a:pt x="59" y="105"/>
                      <a:pt x="58" y="105"/>
                      <a:pt x="58" y="106"/>
                    </a:cubicBezTo>
                    <a:cubicBezTo>
                      <a:pt x="57" y="107"/>
                      <a:pt x="55" y="109"/>
                      <a:pt x="55" y="109"/>
                    </a:cubicBezTo>
                    <a:cubicBezTo>
                      <a:pt x="55" y="111"/>
                      <a:pt x="55" y="111"/>
                      <a:pt x="55" y="111"/>
                    </a:cubicBezTo>
                    <a:cubicBezTo>
                      <a:pt x="55" y="117"/>
                      <a:pt x="54" y="123"/>
                      <a:pt x="51" y="124"/>
                    </a:cubicBezTo>
                    <a:cubicBezTo>
                      <a:pt x="48" y="124"/>
                      <a:pt x="42" y="127"/>
                      <a:pt x="41" y="128"/>
                    </a:cubicBezTo>
                    <a:cubicBezTo>
                      <a:pt x="41" y="129"/>
                      <a:pt x="40" y="130"/>
                      <a:pt x="39" y="131"/>
                    </a:cubicBezTo>
                    <a:cubicBezTo>
                      <a:pt x="39" y="132"/>
                      <a:pt x="37" y="135"/>
                      <a:pt x="37" y="135"/>
                    </a:cubicBezTo>
                    <a:cubicBezTo>
                      <a:pt x="39" y="136"/>
                      <a:pt x="40" y="136"/>
                      <a:pt x="41" y="137"/>
                    </a:cubicBezTo>
                    <a:cubicBezTo>
                      <a:pt x="46" y="138"/>
                      <a:pt x="50" y="139"/>
                      <a:pt x="52" y="142"/>
                    </a:cubicBezTo>
                    <a:cubicBezTo>
                      <a:pt x="53" y="143"/>
                      <a:pt x="56" y="150"/>
                      <a:pt x="54" y="153"/>
                    </a:cubicBezTo>
                    <a:cubicBezTo>
                      <a:pt x="53" y="154"/>
                      <a:pt x="52" y="154"/>
                      <a:pt x="51" y="154"/>
                    </a:cubicBezTo>
                    <a:cubicBezTo>
                      <a:pt x="50" y="154"/>
                      <a:pt x="50" y="154"/>
                      <a:pt x="50" y="154"/>
                    </a:cubicBezTo>
                    <a:cubicBezTo>
                      <a:pt x="49" y="154"/>
                      <a:pt x="47" y="154"/>
                      <a:pt x="47" y="155"/>
                    </a:cubicBezTo>
                    <a:cubicBezTo>
                      <a:pt x="47" y="156"/>
                      <a:pt x="47" y="157"/>
                      <a:pt x="47" y="157"/>
                    </a:cubicBezTo>
                    <a:cubicBezTo>
                      <a:pt x="47" y="160"/>
                      <a:pt x="47" y="165"/>
                      <a:pt x="47" y="166"/>
                    </a:cubicBezTo>
                    <a:cubicBezTo>
                      <a:pt x="48" y="167"/>
                      <a:pt x="48" y="167"/>
                      <a:pt x="48" y="168"/>
                    </a:cubicBezTo>
                    <a:cubicBezTo>
                      <a:pt x="49" y="170"/>
                      <a:pt x="51" y="175"/>
                      <a:pt x="52" y="176"/>
                    </a:cubicBezTo>
                    <a:cubicBezTo>
                      <a:pt x="53" y="176"/>
                      <a:pt x="54" y="177"/>
                      <a:pt x="55" y="177"/>
                    </a:cubicBezTo>
                    <a:cubicBezTo>
                      <a:pt x="60" y="178"/>
                      <a:pt x="64" y="179"/>
                      <a:pt x="64" y="182"/>
                    </a:cubicBezTo>
                    <a:cubicBezTo>
                      <a:pt x="64" y="182"/>
                      <a:pt x="64" y="183"/>
                      <a:pt x="64" y="184"/>
                    </a:cubicBezTo>
                    <a:cubicBezTo>
                      <a:pt x="63" y="204"/>
                      <a:pt x="65" y="207"/>
                      <a:pt x="65" y="208"/>
                    </a:cubicBezTo>
                    <a:cubicBezTo>
                      <a:pt x="67" y="209"/>
                      <a:pt x="70" y="212"/>
                      <a:pt x="73" y="215"/>
                    </a:cubicBezTo>
                    <a:cubicBezTo>
                      <a:pt x="75" y="216"/>
                      <a:pt x="76" y="218"/>
                      <a:pt x="77" y="218"/>
                    </a:cubicBezTo>
                    <a:cubicBezTo>
                      <a:pt x="78" y="219"/>
                      <a:pt x="79" y="219"/>
                      <a:pt x="80" y="220"/>
                    </a:cubicBezTo>
                    <a:cubicBezTo>
                      <a:pt x="82" y="221"/>
                      <a:pt x="85" y="223"/>
                      <a:pt x="87" y="225"/>
                    </a:cubicBezTo>
                    <a:cubicBezTo>
                      <a:pt x="88" y="228"/>
                      <a:pt x="92" y="236"/>
                      <a:pt x="92" y="239"/>
                    </a:cubicBezTo>
                    <a:cubicBezTo>
                      <a:pt x="93" y="240"/>
                      <a:pt x="93" y="240"/>
                      <a:pt x="93" y="241"/>
                    </a:cubicBezTo>
                    <a:cubicBezTo>
                      <a:pt x="94" y="244"/>
                      <a:pt x="94" y="246"/>
                      <a:pt x="93" y="248"/>
                    </a:cubicBezTo>
                    <a:cubicBezTo>
                      <a:pt x="92" y="249"/>
                      <a:pt x="91" y="250"/>
                      <a:pt x="90" y="250"/>
                    </a:cubicBezTo>
                    <a:cubicBezTo>
                      <a:pt x="89" y="250"/>
                      <a:pt x="88" y="250"/>
                      <a:pt x="87" y="250"/>
                    </a:cubicBezTo>
                    <a:cubicBezTo>
                      <a:pt x="86" y="250"/>
                      <a:pt x="84" y="250"/>
                      <a:pt x="83" y="250"/>
                    </a:cubicBezTo>
                    <a:cubicBezTo>
                      <a:pt x="83" y="254"/>
                      <a:pt x="76" y="268"/>
                      <a:pt x="73" y="271"/>
                    </a:cubicBezTo>
                    <a:cubicBezTo>
                      <a:pt x="73" y="271"/>
                      <a:pt x="73" y="271"/>
                      <a:pt x="73" y="271"/>
                    </a:cubicBezTo>
                    <a:cubicBezTo>
                      <a:pt x="71" y="273"/>
                      <a:pt x="71" y="273"/>
                      <a:pt x="71" y="274"/>
                    </a:cubicBezTo>
                    <a:cubicBezTo>
                      <a:pt x="71" y="275"/>
                      <a:pt x="71" y="276"/>
                      <a:pt x="71" y="277"/>
                    </a:cubicBezTo>
                    <a:cubicBezTo>
                      <a:pt x="73" y="282"/>
                      <a:pt x="73" y="285"/>
                      <a:pt x="72" y="286"/>
                    </a:cubicBezTo>
                    <a:cubicBezTo>
                      <a:pt x="72" y="288"/>
                      <a:pt x="69" y="292"/>
                      <a:pt x="67" y="294"/>
                    </a:cubicBezTo>
                    <a:cubicBezTo>
                      <a:pt x="67" y="294"/>
                      <a:pt x="67" y="295"/>
                      <a:pt x="66" y="295"/>
                    </a:cubicBezTo>
                    <a:cubicBezTo>
                      <a:pt x="65" y="295"/>
                      <a:pt x="60" y="298"/>
                      <a:pt x="57" y="296"/>
                    </a:cubicBezTo>
                    <a:cubicBezTo>
                      <a:pt x="56" y="295"/>
                      <a:pt x="55" y="294"/>
                      <a:pt x="55" y="293"/>
                    </a:cubicBezTo>
                    <a:cubicBezTo>
                      <a:pt x="53" y="291"/>
                      <a:pt x="52" y="290"/>
                      <a:pt x="51" y="290"/>
                    </a:cubicBezTo>
                    <a:cubicBezTo>
                      <a:pt x="50" y="290"/>
                      <a:pt x="50" y="290"/>
                      <a:pt x="49" y="290"/>
                    </a:cubicBezTo>
                    <a:cubicBezTo>
                      <a:pt x="47" y="290"/>
                      <a:pt x="44" y="290"/>
                      <a:pt x="43" y="291"/>
                    </a:cubicBezTo>
                    <a:cubicBezTo>
                      <a:pt x="43" y="291"/>
                      <a:pt x="43" y="291"/>
                      <a:pt x="43" y="292"/>
                    </a:cubicBezTo>
                    <a:cubicBezTo>
                      <a:pt x="43" y="295"/>
                      <a:pt x="43" y="299"/>
                      <a:pt x="40" y="300"/>
                    </a:cubicBezTo>
                    <a:cubicBezTo>
                      <a:pt x="37" y="301"/>
                      <a:pt x="34" y="304"/>
                      <a:pt x="33" y="305"/>
                    </a:cubicBezTo>
                    <a:cubicBezTo>
                      <a:pt x="34" y="305"/>
                      <a:pt x="34" y="305"/>
                      <a:pt x="34" y="306"/>
                    </a:cubicBezTo>
                    <a:cubicBezTo>
                      <a:pt x="34" y="310"/>
                      <a:pt x="34" y="314"/>
                      <a:pt x="32" y="315"/>
                    </a:cubicBezTo>
                    <a:cubicBezTo>
                      <a:pt x="32" y="316"/>
                      <a:pt x="31" y="316"/>
                      <a:pt x="30" y="316"/>
                    </a:cubicBezTo>
                    <a:cubicBezTo>
                      <a:pt x="28" y="316"/>
                      <a:pt x="23" y="318"/>
                      <a:pt x="22" y="319"/>
                    </a:cubicBezTo>
                    <a:cubicBezTo>
                      <a:pt x="21" y="319"/>
                      <a:pt x="18" y="324"/>
                      <a:pt x="18" y="325"/>
                    </a:cubicBezTo>
                    <a:cubicBezTo>
                      <a:pt x="19" y="327"/>
                      <a:pt x="23" y="332"/>
                      <a:pt x="24" y="332"/>
                    </a:cubicBezTo>
                    <a:cubicBezTo>
                      <a:pt x="24" y="332"/>
                      <a:pt x="25" y="332"/>
                      <a:pt x="25" y="332"/>
                    </a:cubicBezTo>
                    <a:cubicBezTo>
                      <a:pt x="28" y="333"/>
                      <a:pt x="33" y="333"/>
                      <a:pt x="33" y="337"/>
                    </a:cubicBezTo>
                    <a:cubicBezTo>
                      <a:pt x="33" y="338"/>
                      <a:pt x="33" y="340"/>
                      <a:pt x="33" y="341"/>
                    </a:cubicBezTo>
                    <a:cubicBezTo>
                      <a:pt x="34" y="347"/>
                      <a:pt x="35" y="352"/>
                      <a:pt x="31" y="353"/>
                    </a:cubicBezTo>
                    <a:cubicBezTo>
                      <a:pt x="30" y="353"/>
                      <a:pt x="29" y="353"/>
                      <a:pt x="26" y="353"/>
                    </a:cubicBezTo>
                    <a:cubicBezTo>
                      <a:pt x="25" y="352"/>
                      <a:pt x="22" y="352"/>
                      <a:pt x="21" y="352"/>
                    </a:cubicBezTo>
                    <a:cubicBezTo>
                      <a:pt x="20" y="355"/>
                      <a:pt x="19" y="359"/>
                      <a:pt x="16" y="360"/>
                    </a:cubicBezTo>
                    <a:cubicBezTo>
                      <a:pt x="7" y="364"/>
                      <a:pt x="3" y="366"/>
                      <a:pt x="3" y="367"/>
                    </a:cubicBezTo>
                    <a:cubicBezTo>
                      <a:pt x="3" y="367"/>
                      <a:pt x="3" y="368"/>
                      <a:pt x="2" y="369"/>
                    </a:cubicBezTo>
                    <a:cubicBezTo>
                      <a:pt x="2" y="371"/>
                      <a:pt x="0" y="376"/>
                      <a:pt x="1" y="377"/>
                    </a:cubicBezTo>
                    <a:cubicBezTo>
                      <a:pt x="1" y="377"/>
                      <a:pt x="2" y="377"/>
                      <a:pt x="2" y="378"/>
                    </a:cubicBezTo>
                    <a:cubicBezTo>
                      <a:pt x="5" y="379"/>
                      <a:pt x="7" y="380"/>
                      <a:pt x="8" y="383"/>
                    </a:cubicBezTo>
                    <a:cubicBezTo>
                      <a:pt x="8" y="384"/>
                      <a:pt x="8" y="385"/>
                      <a:pt x="7" y="387"/>
                    </a:cubicBezTo>
                    <a:cubicBezTo>
                      <a:pt x="4" y="390"/>
                      <a:pt x="3" y="391"/>
                      <a:pt x="3" y="393"/>
                    </a:cubicBezTo>
                    <a:cubicBezTo>
                      <a:pt x="3" y="393"/>
                      <a:pt x="3" y="394"/>
                      <a:pt x="2" y="396"/>
                    </a:cubicBezTo>
                    <a:cubicBezTo>
                      <a:pt x="2" y="397"/>
                      <a:pt x="1" y="401"/>
                      <a:pt x="1" y="402"/>
                    </a:cubicBezTo>
                    <a:cubicBezTo>
                      <a:pt x="3" y="404"/>
                      <a:pt x="6" y="407"/>
                      <a:pt x="6" y="410"/>
                    </a:cubicBezTo>
                    <a:cubicBezTo>
                      <a:pt x="6" y="411"/>
                      <a:pt x="7" y="413"/>
                      <a:pt x="8" y="414"/>
                    </a:cubicBezTo>
                    <a:cubicBezTo>
                      <a:pt x="8" y="416"/>
                      <a:pt x="9" y="417"/>
                      <a:pt x="9" y="418"/>
                    </a:cubicBezTo>
                    <a:cubicBezTo>
                      <a:pt x="10" y="419"/>
                      <a:pt x="12" y="421"/>
                      <a:pt x="13" y="423"/>
                    </a:cubicBezTo>
                    <a:cubicBezTo>
                      <a:pt x="15" y="425"/>
                      <a:pt x="16" y="427"/>
                      <a:pt x="17" y="428"/>
                    </a:cubicBezTo>
                    <a:cubicBezTo>
                      <a:pt x="17" y="428"/>
                      <a:pt x="18" y="429"/>
                      <a:pt x="18" y="431"/>
                    </a:cubicBezTo>
                    <a:cubicBezTo>
                      <a:pt x="19" y="433"/>
                      <a:pt x="21" y="438"/>
                      <a:pt x="22" y="439"/>
                    </a:cubicBezTo>
                    <a:cubicBezTo>
                      <a:pt x="23" y="440"/>
                      <a:pt x="28" y="442"/>
                      <a:pt x="31" y="444"/>
                    </a:cubicBezTo>
                    <a:cubicBezTo>
                      <a:pt x="35" y="446"/>
                      <a:pt x="37" y="447"/>
                      <a:pt x="38" y="448"/>
                    </a:cubicBezTo>
                    <a:cubicBezTo>
                      <a:pt x="38" y="448"/>
                      <a:pt x="39" y="448"/>
                      <a:pt x="40" y="449"/>
                    </a:cubicBezTo>
                    <a:cubicBezTo>
                      <a:pt x="45" y="454"/>
                      <a:pt x="48" y="456"/>
                      <a:pt x="48" y="459"/>
                    </a:cubicBezTo>
                    <a:cubicBezTo>
                      <a:pt x="48" y="460"/>
                      <a:pt x="48" y="460"/>
                      <a:pt x="48" y="460"/>
                    </a:cubicBezTo>
                    <a:cubicBezTo>
                      <a:pt x="48" y="461"/>
                      <a:pt x="49" y="465"/>
                      <a:pt x="50" y="465"/>
                    </a:cubicBezTo>
                    <a:cubicBezTo>
                      <a:pt x="53" y="467"/>
                      <a:pt x="63" y="475"/>
                      <a:pt x="61" y="479"/>
                    </a:cubicBezTo>
                    <a:cubicBezTo>
                      <a:pt x="60" y="481"/>
                      <a:pt x="59" y="486"/>
                      <a:pt x="59" y="491"/>
                    </a:cubicBezTo>
                    <a:cubicBezTo>
                      <a:pt x="61" y="490"/>
                      <a:pt x="63" y="489"/>
                      <a:pt x="65" y="488"/>
                    </a:cubicBezTo>
                    <a:cubicBezTo>
                      <a:pt x="68" y="487"/>
                      <a:pt x="70" y="483"/>
                      <a:pt x="72" y="480"/>
                    </a:cubicBezTo>
                    <a:cubicBezTo>
                      <a:pt x="74" y="477"/>
                      <a:pt x="75" y="475"/>
                      <a:pt x="77" y="474"/>
                    </a:cubicBezTo>
                    <a:cubicBezTo>
                      <a:pt x="80" y="471"/>
                      <a:pt x="89" y="470"/>
                      <a:pt x="94" y="471"/>
                    </a:cubicBezTo>
                    <a:cubicBezTo>
                      <a:pt x="96" y="472"/>
                      <a:pt x="98" y="472"/>
                      <a:pt x="99" y="472"/>
                    </a:cubicBezTo>
                    <a:cubicBezTo>
                      <a:pt x="103" y="473"/>
                      <a:pt x="107" y="473"/>
                      <a:pt x="110" y="475"/>
                    </a:cubicBezTo>
                    <a:cubicBezTo>
                      <a:pt x="112" y="476"/>
                      <a:pt x="116" y="478"/>
                      <a:pt x="120" y="481"/>
                    </a:cubicBezTo>
                    <a:cubicBezTo>
                      <a:pt x="124" y="483"/>
                      <a:pt x="129" y="487"/>
                      <a:pt x="131" y="488"/>
                    </a:cubicBezTo>
                    <a:cubicBezTo>
                      <a:pt x="131" y="488"/>
                      <a:pt x="132" y="488"/>
                      <a:pt x="133" y="488"/>
                    </a:cubicBezTo>
                    <a:cubicBezTo>
                      <a:pt x="138" y="489"/>
                      <a:pt x="146" y="491"/>
                      <a:pt x="146" y="496"/>
                    </a:cubicBezTo>
                    <a:cubicBezTo>
                      <a:pt x="146" y="500"/>
                      <a:pt x="147" y="505"/>
                      <a:pt x="149" y="508"/>
                    </a:cubicBezTo>
                    <a:cubicBezTo>
                      <a:pt x="150" y="509"/>
                      <a:pt x="150" y="509"/>
                      <a:pt x="150" y="509"/>
                    </a:cubicBezTo>
                    <a:cubicBezTo>
                      <a:pt x="154" y="513"/>
                      <a:pt x="157" y="516"/>
                      <a:pt x="157" y="519"/>
                    </a:cubicBezTo>
                    <a:cubicBezTo>
                      <a:pt x="156" y="520"/>
                      <a:pt x="156" y="521"/>
                      <a:pt x="154" y="522"/>
                    </a:cubicBezTo>
                    <a:cubicBezTo>
                      <a:pt x="144" y="526"/>
                      <a:pt x="144" y="528"/>
                      <a:pt x="144" y="528"/>
                    </a:cubicBezTo>
                    <a:cubicBezTo>
                      <a:pt x="144" y="529"/>
                      <a:pt x="144" y="531"/>
                      <a:pt x="144" y="532"/>
                    </a:cubicBezTo>
                    <a:cubicBezTo>
                      <a:pt x="143" y="535"/>
                      <a:pt x="143" y="539"/>
                      <a:pt x="144" y="540"/>
                    </a:cubicBezTo>
                    <a:cubicBezTo>
                      <a:pt x="144" y="541"/>
                      <a:pt x="145" y="542"/>
                      <a:pt x="145" y="544"/>
                    </a:cubicBezTo>
                    <a:cubicBezTo>
                      <a:pt x="147" y="546"/>
                      <a:pt x="148" y="549"/>
                      <a:pt x="150" y="549"/>
                    </a:cubicBezTo>
                    <a:cubicBezTo>
                      <a:pt x="153" y="549"/>
                      <a:pt x="157" y="548"/>
                      <a:pt x="159" y="547"/>
                    </a:cubicBezTo>
                    <a:cubicBezTo>
                      <a:pt x="161" y="544"/>
                      <a:pt x="168" y="536"/>
                      <a:pt x="173" y="539"/>
                    </a:cubicBezTo>
                    <a:cubicBezTo>
                      <a:pt x="177" y="541"/>
                      <a:pt x="188" y="542"/>
                      <a:pt x="190" y="542"/>
                    </a:cubicBezTo>
                    <a:cubicBezTo>
                      <a:pt x="193" y="541"/>
                      <a:pt x="203" y="538"/>
                      <a:pt x="203" y="538"/>
                    </a:cubicBezTo>
                    <a:cubicBezTo>
                      <a:pt x="204" y="537"/>
                      <a:pt x="205" y="537"/>
                      <a:pt x="205" y="538"/>
                    </a:cubicBezTo>
                    <a:cubicBezTo>
                      <a:pt x="212" y="542"/>
                      <a:pt x="223" y="550"/>
                      <a:pt x="224" y="553"/>
                    </a:cubicBezTo>
                    <a:cubicBezTo>
                      <a:pt x="225" y="556"/>
                      <a:pt x="226" y="564"/>
                      <a:pt x="226" y="564"/>
                    </a:cubicBezTo>
                    <a:cubicBezTo>
                      <a:pt x="231" y="563"/>
                      <a:pt x="236" y="557"/>
                      <a:pt x="240" y="551"/>
                    </a:cubicBezTo>
                    <a:cubicBezTo>
                      <a:pt x="244" y="545"/>
                      <a:pt x="245" y="542"/>
                      <a:pt x="246" y="536"/>
                    </a:cubicBezTo>
                    <a:cubicBezTo>
                      <a:pt x="247" y="530"/>
                      <a:pt x="255" y="534"/>
                      <a:pt x="259" y="531"/>
                    </a:cubicBezTo>
                    <a:cubicBezTo>
                      <a:pt x="263" y="528"/>
                      <a:pt x="262" y="525"/>
                      <a:pt x="260" y="522"/>
                    </a:cubicBezTo>
                    <a:cubicBezTo>
                      <a:pt x="258" y="519"/>
                      <a:pt x="252" y="509"/>
                      <a:pt x="253" y="500"/>
                    </a:cubicBezTo>
                    <a:cubicBezTo>
                      <a:pt x="254" y="491"/>
                      <a:pt x="272" y="483"/>
                      <a:pt x="277" y="482"/>
                    </a:cubicBezTo>
                    <a:cubicBezTo>
                      <a:pt x="282" y="481"/>
                      <a:pt x="286" y="470"/>
                      <a:pt x="291" y="466"/>
                    </a:cubicBezTo>
                    <a:cubicBezTo>
                      <a:pt x="296" y="462"/>
                      <a:pt x="302" y="460"/>
                      <a:pt x="309" y="454"/>
                    </a:cubicBezTo>
                    <a:cubicBezTo>
                      <a:pt x="316" y="448"/>
                      <a:pt x="323" y="450"/>
                      <a:pt x="329" y="450"/>
                    </a:cubicBezTo>
                    <a:cubicBezTo>
                      <a:pt x="335" y="450"/>
                      <a:pt x="337" y="450"/>
                      <a:pt x="337" y="453"/>
                    </a:cubicBezTo>
                    <a:cubicBezTo>
                      <a:pt x="337" y="456"/>
                      <a:pt x="327" y="461"/>
                      <a:pt x="323" y="466"/>
                    </a:cubicBezTo>
                    <a:cubicBezTo>
                      <a:pt x="319" y="471"/>
                      <a:pt x="324" y="474"/>
                      <a:pt x="329" y="478"/>
                    </a:cubicBezTo>
                    <a:cubicBezTo>
                      <a:pt x="334" y="482"/>
                      <a:pt x="336" y="482"/>
                      <a:pt x="341" y="480"/>
                    </a:cubicBezTo>
                    <a:cubicBezTo>
                      <a:pt x="346" y="478"/>
                      <a:pt x="349" y="459"/>
                      <a:pt x="349" y="454"/>
                    </a:cubicBezTo>
                    <a:cubicBezTo>
                      <a:pt x="349" y="449"/>
                      <a:pt x="358" y="447"/>
                      <a:pt x="362" y="445"/>
                    </a:cubicBezTo>
                    <a:cubicBezTo>
                      <a:pt x="366" y="443"/>
                      <a:pt x="361" y="420"/>
                      <a:pt x="360" y="416"/>
                    </a:cubicBezTo>
                    <a:cubicBezTo>
                      <a:pt x="359" y="412"/>
                      <a:pt x="366" y="410"/>
                      <a:pt x="374" y="409"/>
                    </a:cubicBezTo>
                    <a:cubicBezTo>
                      <a:pt x="382" y="408"/>
                      <a:pt x="382" y="396"/>
                      <a:pt x="382" y="391"/>
                    </a:cubicBezTo>
                    <a:cubicBezTo>
                      <a:pt x="382" y="386"/>
                      <a:pt x="385" y="385"/>
                      <a:pt x="391" y="379"/>
                    </a:cubicBezTo>
                    <a:cubicBezTo>
                      <a:pt x="397" y="373"/>
                      <a:pt x="385" y="371"/>
                      <a:pt x="382" y="371"/>
                    </a:cubicBezTo>
                    <a:cubicBezTo>
                      <a:pt x="379" y="371"/>
                      <a:pt x="370" y="381"/>
                      <a:pt x="366" y="385"/>
                    </a:cubicBezTo>
                    <a:cubicBezTo>
                      <a:pt x="362" y="389"/>
                      <a:pt x="357" y="384"/>
                      <a:pt x="355" y="380"/>
                    </a:cubicBezTo>
                    <a:cubicBezTo>
                      <a:pt x="353" y="376"/>
                      <a:pt x="350" y="373"/>
                      <a:pt x="350" y="367"/>
                    </a:cubicBezTo>
                    <a:cubicBezTo>
                      <a:pt x="350" y="361"/>
                      <a:pt x="343" y="358"/>
                      <a:pt x="340" y="355"/>
                    </a:cubicBezTo>
                    <a:cubicBezTo>
                      <a:pt x="337" y="352"/>
                      <a:pt x="336" y="350"/>
                      <a:pt x="335" y="342"/>
                    </a:cubicBezTo>
                    <a:cubicBezTo>
                      <a:pt x="334" y="334"/>
                      <a:pt x="331" y="317"/>
                      <a:pt x="331" y="311"/>
                    </a:cubicBezTo>
                    <a:cubicBezTo>
                      <a:pt x="331" y="305"/>
                      <a:pt x="324" y="291"/>
                      <a:pt x="321" y="287"/>
                    </a:cubicBezTo>
                    <a:cubicBezTo>
                      <a:pt x="318" y="283"/>
                      <a:pt x="322" y="271"/>
                      <a:pt x="322" y="266"/>
                    </a:cubicBezTo>
                    <a:cubicBezTo>
                      <a:pt x="322" y="261"/>
                      <a:pt x="315" y="258"/>
                      <a:pt x="311" y="256"/>
                    </a:cubicBezTo>
                    <a:cubicBezTo>
                      <a:pt x="307" y="254"/>
                      <a:pt x="309" y="229"/>
                      <a:pt x="309" y="225"/>
                    </a:cubicBezTo>
                    <a:cubicBezTo>
                      <a:pt x="309" y="221"/>
                      <a:pt x="318" y="208"/>
                      <a:pt x="321" y="205"/>
                    </a:cubicBezTo>
                    <a:cubicBezTo>
                      <a:pt x="324" y="202"/>
                      <a:pt x="323" y="188"/>
                      <a:pt x="323" y="184"/>
                    </a:cubicBezTo>
                    <a:cubicBezTo>
                      <a:pt x="323" y="180"/>
                      <a:pt x="334" y="181"/>
                      <a:pt x="339" y="181"/>
                    </a:cubicBezTo>
                    <a:cubicBezTo>
                      <a:pt x="344" y="181"/>
                      <a:pt x="346" y="166"/>
                      <a:pt x="347" y="159"/>
                    </a:cubicBezTo>
                    <a:cubicBezTo>
                      <a:pt x="348" y="152"/>
                      <a:pt x="351" y="157"/>
                      <a:pt x="356" y="159"/>
                    </a:cubicBezTo>
                    <a:cubicBezTo>
                      <a:pt x="361" y="161"/>
                      <a:pt x="373" y="186"/>
                      <a:pt x="378" y="191"/>
                    </a:cubicBezTo>
                    <a:cubicBezTo>
                      <a:pt x="383" y="196"/>
                      <a:pt x="387" y="191"/>
                      <a:pt x="387" y="184"/>
                    </a:cubicBezTo>
                    <a:cubicBezTo>
                      <a:pt x="387" y="177"/>
                      <a:pt x="393" y="183"/>
                      <a:pt x="395" y="186"/>
                    </a:cubicBezTo>
                    <a:cubicBezTo>
                      <a:pt x="397" y="189"/>
                      <a:pt x="402" y="197"/>
                      <a:pt x="404" y="192"/>
                    </a:cubicBezTo>
                    <a:cubicBezTo>
                      <a:pt x="406" y="187"/>
                      <a:pt x="407" y="167"/>
                      <a:pt x="407" y="160"/>
                    </a:cubicBezTo>
                    <a:cubicBezTo>
                      <a:pt x="407" y="153"/>
                      <a:pt x="401" y="141"/>
                      <a:pt x="400" y="135"/>
                    </a:cubicBezTo>
                    <a:cubicBezTo>
                      <a:pt x="399" y="129"/>
                      <a:pt x="400" y="128"/>
                      <a:pt x="400" y="122"/>
                    </a:cubicBezTo>
                    <a:cubicBezTo>
                      <a:pt x="400" y="116"/>
                      <a:pt x="398" y="115"/>
                      <a:pt x="395" y="112"/>
                    </a:cubicBezTo>
                    <a:cubicBezTo>
                      <a:pt x="394" y="112"/>
                      <a:pt x="394" y="111"/>
                      <a:pt x="394" y="111"/>
                    </a:cubicBezTo>
                    <a:cubicBezTo>
                      <a:pt x="393" y="111"/>
                      <a:pt x="393" y="111"/>
                      <a:pt x="393" y="111"/>
                    </a:cubicBezTo>
                    <a:cubicBezTo>
                      <a:pt x="392" y="111"/>
                      <a:pt x="392" y="111"/>
                      <a:pt x="392" y="111"/>
                    </a:cubicBezTo>
                    <a:cubicBezTo>
                      <a:pt x="392" y="111"/>
                      <a:pt x="382" y="109"/>
                      <a:pt x="377" y="108"/>
                    </a:cubicBezTo>
                    <a:cubicBezTo>
                      <a:pt x="375" y="108"/>
                      <a:pt x="374" y="107"/>
                      <a:pt x="373" y="106"/>
                    </a:cubicBezTo>
                    <a:cubicBezTo>
                      <a:pt x="372" y="104"/>
                      <a:pt x="373" y="102"/>
                      <a:pt x="373" y="100"/>
                    </a:cubicBezTo>
                    <a:cubicBezTo>
                      <a:pt x="373" y="99"/>
                      <a:pt x="373" y="99"/>
                      <a:pt x="374" y="98"/>
                    </a:cubicBezTo>
                    <a:cubicBezTo>
                      <a:pt x="374" y="97"/>
                      <a:pt x="374" y="97"/>
                      <a:pt x="373" y="96"/>
                    </a:cubicBezTo>
                    <a:cubicBezTo>
                      <a:pt x="372" y="96"/>
                      <a:pt x="372" y="96"/>
                      <a:pt x="372" y="95"/>
                    </a:cubicBezTo>
                    <a:cubicBezTo>
                      <a:pt x="372" y="96"/>
                      <a:pt x="371" y="96"/>
                      <a:pt x="371" y="96"/>
                    </a:cubicBezTo>
                    <a:cubicBezTo>
                      <a:pt x="370" y="97"/>
                      <a:pt x="370" y="98"/>
                      <a:pt x="369" y="99"/>
                    </a:cubicBezTo>
                    <a:cubicBezTo>
                      <a:pt x="366" y="101"/>
                      <a:pt x="362" y="102"/>
                      <a:pt x="359" y="100"/>
                    </a:cubicBezTo>
                    <a:cubicBezTo>
                      <a:pt x="358" y="99"/>
                      <a:pt x="358" y="98"/>
                      <a:pt x="358" y="96"/>
                    </a:cubicBezTo>
                    <a:cubicBezTo>
                      <a:pt x="358" y="92"/>
                      <a:pt x="360" y="87"/>
                      <a:pt x="362" y="84"/>
                    </a:cubicBezTo>
                    <a:cubicBezTo>
                      <a:pt x="361" y="83"/>
                      <a:pt x="358" y="80"/>
                      <a:pt x="356" y="79"/>
                    </a:cubicBezTo>
                    <a:cubicBezTo>
                      <a:pt x="356" y="79"/>
                      <a:pt x="355" y="79"/>
                      <a:pt x="354" y="79"/>
                    </a:cubicBezTo>
                    <a:cubicBezTo>
                      <a:pt x="353" y="79"/>
                      <a:pt x="352" y="79"/>
                      <a:pt x="351" y="78"/>
                    </a:cubicBezTo>
                    <a:cubicBezTo>
                      <a:pt x="347" y="78"/>
                      <a:pt x="347" y="74"/>
                      <a:pt x="347" y="72"/>
                    </a:cubicBezTo>
                    <a:cubicBezTo>
                      <a:pt x="347" y="71"/>
                      <a:pt x="347" y="71"/>
                      <a:pt x="347" y="71"/>
                    </a:cubicBezTo>
                    <a:cubicBezTo>
                      <a:pt x="346" y="71"/>
                      <a:pt x="342" y="71"/>
                      <a:pt x="340" y="71"/>
                    </a:cubicBezTo>
                    <a:cubicBezTo>
                      <a:pt x="339" y="71"/>
                      <a:pt x="339" y="71"/>
                      <a:pt x="339" y="71"/>
                    </a:cubicBezTo>
                    <a:cubicBezTo>
                      <a:pt x="338" y="71"/>
                      <a:pt x="335" y="72"/>
                      <a:pt x="333" y="72"/>
                    </a:cubicBezTo>
                    <a:cubicBezTo>
                      <a:pt x="330" y="73"/>
                      <a:pt x="328" y="74"/>
                      <a:pt x="326" y="74"/>
                    </a:cubicBezTo>
                    <a:cubicBezTo>
                      <a:pt x="322" y="74"/>
                      <a:pt x="316" y="66"/>
                      <a:pt x="315" y="64"/>
                    </a:cubicBezTo>
                    <a:cubicBezTo>
                      <a:pt x="314" y="61"/>
                      <a:pt x="314" y="57"/>
                      <a:pt x="314" y="54"/>
                    </a:cubicBezTo>
                    <a:cubicBezTo>
                      <a:pt x="313" y="53"/>
                      <a:pt x="308" y="52"/>
                      <a:pt x="307" y="52"/>
                    </a:cubicBezTo>
                    <a:cubicBezTo>
                      <a:pt x="306" y="52"/>
                      <a:pt x="306" y="52"/>
                      <a:pt x="306" y="52"/>
                    </a:cubicBezTo>
                    <a:cubicBezTo>
                      <a:pt x="302" y="51"/>
                      <a:pt x="299" y="42"/>
                      <a:pt x="298" y="39"/>
                    </a:cubicBezTo>
                    <a:cubicBezTo>
                      <a:pt x="297" y="39"/>
                      <a:pt x="295" y="39"/>
                      <a:pt x="294" y="39"/>
                    </a:cubicBezTo>
                    <a:cubicBezTo>
                      <a:pt x="290" y="40"/>
                      <a:pt x="287" y="40"/>
                      <a:pt x="284" y="40"/>
                    </a:cubicBezTo>
                    <a:cubicBezTo>
                      <a:pt x="279" y="39"/>
                      <a:pt x="279" y="34"/>
                      <a:pt x="279" y="31"/>
                    </a:cubicBezTo>
                    <a:cubicBezTo>
                      <a:pt x="279" y="31"/>
                      <a:pt x="279" y="31"/>
                      <a:pt x="279" y="30"/>
                    </a:cubicBezTo>
                    <a:cubicBezTo>
                      <a:pt x="278" y="29"/>
                      <a:pt x="274" y="28"/>
                      <a:pt x="271" y="27"/>
                    </a:cubicBezTo>
                    <a:cubicBezTo>
                      <a:pt x="267" y="26"/>
                      <a:pt x="265" y="25"/>
                      <a:pt x="264" y="24"/>
                    </a:cubicBezTo>
                    <a:cubicBezTo>
                      <a:pt x="261" y="21"/>
                      <a:pt x="262" y="18"/>
                      <a:pt x="264" y="15"/>
                    </a:cubicBezTo>
                    <a:cubicBezTo>
                      <a:pt x="264" y="14"/>
                      <a:pt x="264" y="13"/>
                      <a:pt x="265" y="12"/>
                    </a:cubicBez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5" name="Freeform 243">
                <a:extLst>
                  <a:ext uri="{FF2B5EF4-FFF2-40B4-BE49-F238E27FC236}">
                    <a16:creationId xmlns:a16="http://schemas.microsoft.com/office/drawing/2014/main" id="{776E920C-CC99-E647-823B-398DCF785536}"/>
                  </a:ext>
                </a:extLst>
              </p:cNvPr>
              <p:cNvSpPr>
                <a:spLocks/>
              </p:cNvSpPr>
              <p:nvPr/>
            </p:nvSpPr>
            <p:spPr bwMode="auto">
              <a:xfrm>
                <a:off x="15658023" y="2410588"/>
                <a:ext cx="2110579" cy="2735664"/>
              </a:xfrm>
              <a:custGeom>
                <a:avLst/>
                <a:gdLst>
                  <a:gd name="T0" fmla="*/ 29 w 574"/>
                  <a:gd name="T1" fmla="*/ 555 h 742"/>
                  <a:gd name="T2" fmla="*/ 57 w 574"/>
                  <a:gd name="T3" fmla="*/ 575 h 742"/>
                  <a:gd name="T4" fmla="*/ 46 w 574"/>
                  <a:gd name="T5" fmla="*/ 617 h 742"/>
                  <a:gd name="T6" fmla="*/ 36 w 574"/>
                  <a:gd name="T7" fmla="*/ 652 h 742"/>
                  <a:gd name="T8" fmla="*/ 36 w 574"/>
                  <a:gd name="T9" fmla="*/ 681 h 742"/>
                  <a:gd name="T10" fmla="*/ 69 w 574"/>
                  <a:gd name="T11" fmla="*/ 709 h 742"/>
                  <a:gd name="T12" fmla="*/ 104 w 574"/>
                  <a:gd name="T13" fmla="*/ 712 h 742"/>
                  <a:gd name="T14" fmla="*/ 126 w 574"/>
                  <a:gd name="T15" fmla="*/ 725 h 742"/>
                  <a:gd name="T16" fmla="*/ 171 w 574"/>
                  <a:gd name="T17" fmla="*/ 738 h 742"/>
                  <a:gd name="T18" fmla="*/ 199 w 574"/>
                  <a:gd name="T19" fmla="*/ 730 h 742"/>
                  <a:gd name="T20" fmla="*/ 252 w 574"/>
                  <a:gd name="T21" fmla="*/ 709 h 742"/>
                  <a:gd name="T22" fmla="*/ 266 w 574"/>
                  <a:gd name="T23" fmla="*/ 674 h 742"/>
                  <a:gd name="T24" fmla="*/ 290 w 574"/>
                  <a:gd name="T25" fmla="*/ 641 h 742"/>
                  <a:gd name="T26" fmla="*/ 300 w 574"/>
                  <a:gd name="T27" fmla="*/ 624 h 742"/>
                  <a:gd name="T28" fmla="*/ 324 w 574"/>
                  <a:gd name="T29" fmla="*/ 604 h 742"/>
                  <a:gd name="T30" fmla="*/ 354 w 574"/>
                  <a:gd name="T31" fmla="*/ 582 h 742"/>
                  <a:gd name="T32" fmla="*/ 377 w 574"/>
                  <a:gd name="T33" fmla="*/ 571 h 742"/>
                  <a:gd name="T34" fmla="*/ 413 w 574"/>
                  <a:gd name="T35" fmla="*/ 571 h 742"/>
                  <a:gd name="T36" fmla="*/ 424 w 574"/>
                  <a:gd name="T37" fmla="*/ 597 h 742"/>
                  <a:gd name="T38" fmla="*/ 464 w 574"/>
                  <a:gd name="T39" fmla="*/ 578 h 742"/>
                  <a:gd name="T40" fmla="*/ 491 w 574"/>
                  <a:gd name="T41" fmla="*/ 576 h 742"/>
                  <a:gd name="T42" fmla="*/ 506 w 574"/>
                  <a:gd name="T43" fmla="*/ 519 h 742"/>
                  <a:gd name="T44" fmla="*/ 552 w 574"/>
                  <a:gd name="T45" fmla="*/ 481 h 742"/>
                  <a:gd name="T46" fmla="*/ 555 w 574"/>
                  <a:gd name="T47" fmla="*/ 429 h 742"/>
                  <a:gd name="T48" fmla="*/ 549 w 574"/>
                  <a:gd name="T49" fmla="*/ 383 h 742"/>
                  <a:gd name="T50" fmla="*/ 567 w 574"/>
                  <a:gd name="T51" fmla="*/ 336 h 742"/>
                  <a:gd name="T52" fmla="*/ 524 w 574"/>
                  <a:gd name="T53" fmla="*/ 331 h 742"/>
                  <a:gd name="T54" fmla="*/ 462 w 574"/>
                  <a:gd name="T55" fmla="*/ 330 h 742"/>
                  <a:gd name="T56" fmla="*/ 416 w 574"/>
                  <a:gd name="T57" fmla="*/ 369 h 742"/>
                  <a:gd name="T58" fmla="*/ 402 w 574"/>
                  <a:gd name="T59" fmla="*/ 344 h 742"/>
                  <a:gd name="T60" fmla="*/ 409 w 574"/>
                  <a:gd name="T61" fmla="*/ 260 h 742"/>
                  <a:gd name="T62" fmla="*/ 370 w 574"/>
                  <a:gd name="T63" fmla="*/ 249 h 742"/>
                  <a:gd name="T64" fmla="*/ 372 w 574"/>
                  <a:gd name="T65" fmla="*/ 224 h 742"/>
                  <a:gd name="T66" fmla="*/ 418 w 574"/>
                  <a:gd name="T67" fmla="*/ 197 h 742"/>
                  <a:gd name="T68" fmla="*/ 463 w 574"/>
                  <a:gd name="T69" fmla="*/ 168 h 742"/>
                  <a:gd name="T70" fmla="*/ 498 w 574"/>
                  <a:gd name="T71" fmla="*/ 109 h 742"/>
                  <a:gd name="T72" fmla="*/ 492 w 574"/>
                  <a:gd name="T73" fmla="*/ 96 h 742"/>
                  <a:gd name="T74" fmla="*/ 445 w 574"/>
                  <a:gd name="T75" fmla="*/ 78 h 742"/>
                  <a:gd name="T76" fmla="*/ 436 w 574"/>
                  <a:gd name="T77" fmla="*/ 46 h 742"/>
                  <a:gd name="T78" fmla="*/ 415 w 574"/>
                  <a:gd name="T79" fmla="*/ 9 h 742"/>
                  <a:gd name="T80" fmla="*/ 357 w 574"/>
                  <a:gd name="T81" fmla="*/ 56 h 742"/>
                  <a:gd name="T82" fmla="*/ 344 w 574"/>
                  <a:gd name="T83" fmla="*/ 98 h 742"/>
                  <a:gd name="T84" fmla="*/ 363 w 574"/>
                  <a:gd name="T85" fmla="*/ 125 h 742"/>
                  <a:gd name="T86" fmla="*/ 279 w 574"/>
                  <a:gd name="T87" fmla="*/ 138 h 742"/>
                  <a:gd name="T88" fmla="*/ 177 w 574"/>
                  <a:gd name="T89" fmla="*/ 210 h 742"/>
                  <a:gd name="T90" fmla="*/ 89 w 574"/>
                  <a:gd name="T91" fmla="*/ 311 h 742"/>
                  <a:gd name="T92" fmla="*/ 68 w 574"/>
                  <a:gd name="T93" fmla="*/ 354 h 742"/>
                  <a:gd name="T94" fmla="*/ 89 w 574"/>
                  <a:gd name="T95" fmla="*/ 390 h 742"/>
                  <a:gd name="T96" fmla="*/ 99 w 574"/>
                  <a:gd name="T97" fmla="*/ 429 h 742"/>
                  <a:gd name="T98" fmla="*/ 49 w 574"/>
                  <a:gd name="T99" fmla="*/ 405 h 742"/>
                  <a:gd name="T100" fmla="*/ 40 w 574"/>
                  <a:gd name="T101" fmla="*/ 476 h 742"/>
                  <a:gd name="T102" fmla="*/ 0 w 574"/>
                  <a:gd name="T103" fmla="*/ 52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4" h="742">
                    <a:moveTo>
                      <a:pt x="1" y="539"/>
                    </a:moveTo>
                    <a:cubicBezTo>
                      <a:pt x="2" y="539"/>
                      <a:pt x="3" y="540"/>
                      <a:pt x="3" y="541"/>
                    </a:cubicBezTo>
                    <a:cubicBezTo>
                      <a:pt x="4" y="544"/>
                      <a:pt x="6" y="550"/>
                      <a:pt x="9" y="551"/>
                    </a:cubicBezTo>
                    <a:cubicBezTo>
                      <a:pt x="14" y="552"/>
                      <a:pt x="23" y="554"/>
                      <a:pt x="26" y="555"/>
                    </a:cubicBezTo>
                    <a:cubicBezTo>
                      <a:pt x="26" y="555"/>
                      <a:pt x="28" y="555"/>
                      <a:pt x="29" y="555"/>
                    </a:cubicBezTo>
                    <a:cubicBezTo>
                      <a:pt x="33" y="554"/>
                      <a:pt x="38" y="554"/>
                      <a:pt x="39" y="557"/>
                    </a:cubicBezTo>
                    <a:cubicBezTo>
                      <a:pt x="40" y="559"/>
                      <a:pt x="42" y="564"/>
                      <a:pt x="43" y="565"/>
                    </a:cubicBezTo>
                    <a:cubicBezTo>
                      <a:pt x="44" y="565"/>
                      <a:pt x="45" y="566"/>
                      <a:pt x="47" y="566"/>
                    </a:cubicBezTo>
                    <a:cubicBezTo>
                      <a:pt x="50" y="567"/>
                      <a:pt x="53" y="568"/>
                      <a:pt x="54" y="571"/>
                    </a:cubicBezTo>
                    <a:cubicBezTo>
                      <a:pt x="55" y="571"/>
                      <a:pt x="56" y="573"/>
                      <a:pt x="57" y="575"/>
                    </a:cubicBezTo>
                    <a:cubicBezTo>
                      <a:pt x="63" y="585"/>
                      <a:pt x="65" y="590"/>
                      <a:pt x="65" y="592"/>
                    </a:cubicBezTo>
                    <a:cubicBezTo>
                      <a:pt x="64" y="593"/>
                      <a:pt x="64" y="594"/>
                      <a:pt x="63" y="594"/>
                    </a:cubicBezTo>
                    <a:cubicBezTo>
                      <a:pt x="61" y="595"/>
                      <a:pt x="52" y="602"/>
                      <a:pt x="51" y="604"/>
                    </a:cubicBezTo>
                    <a:cubicBezTo>
                      <a:pt x="51" y="604"/>
                      <a:pt x="50" y="605"/>
                      <a:pt x="50" y="607"/>
                    </a:cubicBezTo>
                    <a:cubicBezTo>
                      <a:pt x="48" y="610"/>
                      <a:pt x="46" y="616"/>
                      <a:pt x="46" y="617"/>
                    </a:cubicBezTo>
                    <a:cubicBezTo>
                      <a:pt x="46" y="618"/>
                      <a:pt x="46" y="619"/>
                      <a:pt x="46" y="620"/>
                    </a:cubicBezTo>
                    <a:cubicBezTo>
                      <a:pt x="47" y="630"/>
                      <a:pt x="47" y="635"/>
                      <a:pt x="44" y="636"/>
                    </a:cubicBezTo>
                    <a:cubicBezTo>
                      <a:pt x="43" y="636"/>
                      <a:pt x="42" y="636"/>
                      <a:pt x="41" y="637"/>
                    </a:cubicBezTo>
                    <a:cubicBezTo>
                      <a:pt x="40" y="637"/>
                      <a:pt x="37" y="638"/>
                      <a:pt x="37" y="639"/>
                    </a:cubicBezTo>
                    <a:cubicBezTo>
                      <a:pt x="37" y="642"/>
                      <a:pt x="37" y="649"/>
                      <a:pt x="36" y="652"/>
                    </a:cubicBezTo>
                    <a:cubicBezTo>
                      <a:pt x="36" y="654"/>
                      <a:pt x="35" y="656"/>
                      <a:pt x="32" y="660"/>
                    </a:cubicBezTo>
                    <a:cubicBezTo>
                      <a:pt x="31" y="662"/>
                      <a:pt x="29" y="665"/>
                      <a:pt x="28" y="666"/>
                    </a:cubicBezTo>
                    <a:cubicBezTo>
                      <a:pt x="29" y="667"/>
                      <a:pt x="29" y="668"/>
                      <a:pt x="30" y="670"/>
                    </a:cubicBezTo>
                    <a:cubicBezTo>
                      <a:pt x="30" y="673"/>
                      <a:pt x="32" y="678"/>
                      <a:pt x="33" y="679"/>
                    </a:cubicBezTo>
                    <a:cubicBezTo>
                      <a:pt x="34" y="680"/>
                      <a:pt x="35" y="680"/>
                      <a:pt x="36" y="681"/>
                    </a:cubicBezTo>
                    <a:cubicBezTo>
                      <a:pt x="40" y="683"/>
                      <a:pt x="45" y="686"/>
                      <a:pt x="45" y="689"/>
                    </a:cubicBezTo>
                    <a:cubicBezTo>
                      <a:pt x="45" y="698"/>
                      <a:pt x="45" y="701"/>
                      <a:pt x="45" y="702"/>
                    </a:cubicBezTo>
                    <a:cubicBezTo>
                      <a:pt x="45" y="702"/>
                      <a:pt x="45" y="702"/>
                      <a:pt x="45" y="702"/>
                    </a:cubicBezTo>
                    <a:cubicBezTo>
                      <a:pt x="50" y="702"/>
                      <a:pt x="55" y="702"/>
                      <a:pt x="57" y="705"/>
                    </a:cubicBezTo>
                    <a:cubicBezTo>
                      <a:pt x="60" y="707"/>
                      <a:pt x="67" y="709"/>
                      <a:pt x="69" y="709"/>
                    </a:cubicBezTo>
                    <a:cubicBezTo>
                      <a:pt x="69" y="709"/>
                      <a:pt x="73" y="708"/>
                      <a:pt x="76" y="707"/>
                    </a:cubicBezTo>
                    <a:cubicBezTo>
                      <a:pt x="83" y="705"/>
                      <a:pt x="87" y="704"/>
                      <a:pt x="89" y="704"/>
                    </a:cubicBezTo>
                    <a:cubicBezTo>
                      <a:pt x="90" y="704"/>
                      <a:pt x="91" y="704"/>
                      <a:pt x="92" y="704"/>
                    </a:cubicBezTo>
                    <a:cubicBezTo>
                      <a:pt x="94" y="704"/>
                      <a:pt x="98" y="704"/>
                      <a:pt x="100" y="708"/>
                    </a:cubicBezTo>
                    <a:cubicBezTo>
                      <a:pt x="100" y="709"/>
                      <a:pt x="102" y="710"/>
                      <a:pt x="104" y="712"/>
                    </a:cubicBezTo>
                    <a:cubicBezTo>
                      <a:pt x="106" y="715"/>
                      <a:pt x="109" y="717"/>
                      <a:pt x="109" y="720"/>
                    </a:cubicBezTo>
                    <a:cubicBezTo>
                      <a:pt x="111" y="725"/>
                      <a:pt x="113" y="728"/>
                      <a:pt x="113" y="729"/>
                    </a:cubicBezTo>
                    <a:cubicBezTo>
                      <a:pt x="115" y="729"/>
                      <a:pt x="120" y="727"/>
                      <a:pt x="122" y="727"/>
                    </a:cubicBezTo>
                    <a:cubicBezTo>
                      <a:pt x="123" y="726"/>
                      <a:pt x="123" y="726"/>
                      <a:pt x="123" y="726"/>
                    </a:cubicBezTo>
                    <a:cubicBezTo>
                      <a:pt x="124" y="726"/>
                      <a:pt x="125" y="725"/>
                      <a:pt x="126" y="725"/>
                    </a:cubicBezTo>
                    <a:cubicBezTo>
                      <a:pt x="129" y="723"/>
                      <a:pt x="133" y="721"/>
                      <a:pt x="136" y="723"/>
                    </a:cubicBezTo>
                    <a:cubicBezTo>
                      <a:pt x="139" y="725"/>
                      <a:pt x="149" y="736"/>
                      <a:pt x="150" y="738"/>
                    </a:cubicBezTo>
                    <a:cubicBezTo>
                      <a:pt x="150" y="739"/>
                      <a:pt x="154" y="741"/>
                      <a:pt x="155" y="742"/>
                    </a:cubicBezTo>
                    <a:cubicBezTo>
                      <a:pt x="157" y="742"/>
                      <a:pt x="166" y="740"/>
                      <a:pt x="169" y="739"/>
                    </a:cubicBezTo>
                    <a:cubicBezTo>
                      <a:pt x="169" y="738"/>
                      <a:pt x="170" y="738"/>
                      <a:pt x="171" y="738"/>
                    </a:cubicBezTo>
                    <a:cubicBezTo>
                      <a:pt x="173" y="737"/>
                      <a:pt x="176" y="736"/>
                      <a:pt x="177" y="735"/>
                    </a:cubicBezTo>
                    <a:cubicBezTo>
                      <a:pt x="177" y="734"/>
                      <a:pt x="177" y="733"/>
                      <a:pt x="178" y="733"/>
                    </a:cubicBezTo>
                    <a:cubicBezTo>
                      <a:pt x="179" y="730"/>
                      <a:pt x="181" y="726"/>
                      <a:pt x="184" y="728"/>
                    </a:cubicBezTo>
                    <a:cubicBezTo>
                      <a:pt x="186" y="728"/>
                      <a:pt x="195" y="730"/>
                      <a:pt x="197" y="730"/>
                    </a:cubicBezTo>
                    <a:cubicBezTo>
                      <a:pt x="197" y="730"/>
                      <a:pt x="198" y="730"/>
                      <a:pt x="199" y="730"/>
                    </a:cubicBezTo>
                    <a:cubicBezTo>
                      <a:pt x="206" y="730"/>
                      <a:pt x="210" y="730"/>
                      <a:pt x="211" y="729"/>
                    </a:cubicBezTo>
                    <a:cubicBezTo>
                      <a:pt x="212" y="728"/>
                      <a:pt x="213" y="726"/>
                      <a:pt x="215" y="724"/>
                    </a:cubicBezTo>
                    <a:cubicBezTo>
                      <a:pt x="221" y="715"/>
                      <a:pt x="225" y="709"/>
                      <a:pt x="228" y="709"/>
                    </a:cubicBezTo>
                    <a:cubicBezTo>
                      <a:pt x="233" y="708"/>
                      <a:pt x="245" y="710"/>
                      <a:pt x="247" y="710"/>
                    </a:cubicBezTo>
                    <a:cubicBezTo>
                      <a:pt x="250" y="711"/>
                      <a:pt x="251" y="711"/>
                      <a:pt x="252" y="709"/>
                    </a:cubicBezTo>
                    <a:cubicBezTo>
                      <a:pt x="254" y="707"/>
                      <a:pt x="270" y="686"/>
                      <a:pt x="270" y="686"/>
                    </a:cubicBezTo>
                    <a:cubicBezTo>
                      <a:pt x="270" y="686"/>
                      <a:pt x="270" y="686"/>
                      <a:pt x="271" y="686"/>
                    </a:cubicBezTo>
                    <a:cubicBezTo>
                      <a:pt x="271" y="686"/>
                      <a:pt x="271" y="686"/>
                      <a:pt x="271" y="686"/>
                    </a:cubicBezTo>
                    <a:cubicBezTo>
                      <a:pt x="269" y="684"/>
                      <a:pt x="267" y="681"/>
                      <a:pt x="266" y="680"/>
                    </a:cubicBezTo>
                    <a:cubicBezTo>
                      <a:pt x="265" y="678"/>
                      <a:pt x="266" y="676"/>
                      <a:pt x="266" y="674"/>
                    </a:cubicBezTo>
                    <a:cubicBezTo>
                      <a:pt x="266" y="673"/>
                      <a:pt x="266" y="672"/>
                      <a:pt x="266" y="671"/>
                    </a:cubicBezTo>
                    <a:cubicBezTo>
                      <a:pt x="266" y="669"/>
                      <a:pt x="269" y="661"/>
                      <a:pt x="271" y="658"/>
                    </a:cubicBezTo>
                    <a:cubicBezTo>
                      <a:pt x="273" y="655"/>
                      <a:pt x="275" y="653"/>
                      <a:pt x="277" y="652"/>
                    </a:cubicBezTo>
                    <a:cubicBezTo>
                      <a:pt x="278" y="651"/>
                      <a:pt x="278" y="651"/>
                      <a:pt x="278" y="651"/>
                    </a:cubicBezTo>
                    <a:cubicBezTo>
                      <a:pt x="281" y="650"/>
                      <a:pt x="288" y="644"/>
                      <a:pt x="290" y="641"/>
                    </a:cubicBezTo>
                    <a:cubicBezTo>
                      <a:pt x="290" y="641"/>
                      <a:pt x="290" y="641"/>
                      <a:pt x="288" y="638"/>
                    </a:cubicBezTo>
                    <a:cubicBezTo>
                      <a:pt x="288" y="638"/>
                      <a:pt x="287" y="638"/>
                      <a:pt x="287" y="637"/>
                    </a:cubicBezTo>
                    <a:cubicBezTo>
                      <a:pt x="286" y="637"/>
                      <a:pt x="286" y="636"/>
                      <a:pt x="286" y="635"/>
                    </a:cubicBezTo>
                    <a:cubicBezTo>
                      <a:pt x="287" y="633"/>
                      <a:pt x="290" y="630"/>
                      <a:pt x="298" y="625"/>
                    </a:cubicBezTo>
                    <a:cubicBezTo>
                      <a:pt x="299" y="625"/>
                      <a:pt x="300" y="624"/>
                      <a:pt x="300" y="624"/>
                    </a:cubicBezTo>
                    <a:cubicBezTo>
                      <a:pt x="301" y="623"/>
                      <a:pt x="303" y="623"/>
                      <a:pt x="308" y="624"/>
                    </a:cubicBezTo>
                    <a:cubicBezTo>
                      <a:pt x="309" y="624"/>
                      <a:pt x="311" y="624"/>
                      <a:pt x="312" y="624"/>
                    </a:cubicBezTo>
                    <a:cubicBezTo>
                      <a:pt x="312" y="623"/>
                      <a:pt x="314" y="619"/>
                      <a:pt x="315" y="613"/>
                    </a:cubicBezTo>
                    <a:cubicBezTo>
                      <a:pt x="316" y="610"/>
                      <a:pt x="318" y="608"/>
                      <a:pt x="322" y="606"/>
                    </a:cubicBezTo>
                    <a:cubicBezTo>
                      <a:pt x="323" y="605"/>
                      <a:pt x="324" y="605"/>
                      <a:pt x="324" y="604"/>
                    </a:cubicBezTo>
                    <a:cubicBezTo>
                      <a:pt x="325" y="604"/>
                      <a:pt x="325" y="600"/>
                      <a:pt x="325" y="599"/>
                    </a:cubicBezTo>
                    <a:cubicBezTo>
                      <a:pt x="325" y="597"/>
                      <a:pt x="325" y="596"/>
                      <a:pt x="325" y="595"/>
                    </a:cubicBezTo>
                    <a:cubicBezTo>
                      <a:pt x="326" y="591"/>
                      <a:pt x="342" y="588"/>
                      <a:pt x="342" y="588"/>
                    </a:cubicBezTo>
                    <a:cubicBezTo>
                      <a:pt x="345" y="587"/>
                      <a:pt x="348" y="588"/>
                      <a:pt x="350" y="588"/>
                    </a:cubicBezTo>
                    <a:cubicBezTo>
                      <a:pt x="351" y="588"/>
                      <a:pt x="352" y="587"/>
                      <a:pt x="354" y="582"/>
                    </a:cubicBezTo>
                    <a:cubicBezTo>
                      <a:pt x="354" y="581"/>
                      <a:pt x="354" y="580"/>
                      <a:pt x="353" y="578"/>
                    </a:cubicBezTo>
                    <a:cubicBezTo>
                      <a:pt x="352" y="577"/>
                      <a:pt x="352" y="576"/>
                      <a:pt x="352" y="574"/>
                    </a:cubicBezTo>
                    <a:cubicBezTo>
                      <a:pt x="351" y="573"/>
                      <a:pt x="351" y="572"/>
                      <a:pt x="352" y="572"/>
                    </a:cubicBezTo>
                    <a:cubicBezTo>
                      <a:pt x="354" y="569"/>
                      <a:pt x="358" y="568"/>
                      <a:pt x="368" y="568"/>
                    </a:cubicBezTo>
                    <a:cubicBezTo>
                      <a:pt x="371" y="568"/>
                      <a:pt x="375" y="569"/>
                      <a:pt x="377" y="571"/>
                    </a:cubicBezTo>
                    <a:cubicBezTo>
                      <a:pt x="377" y="571"/>
                      <a:pt x="377" y="571"/>
                      <a:pt x="380" y="569"/>
                    </a:cubicBezTo>
                    <a:cubicBezTo>
                      <a:pt x="383" y="566"/>
                      <a:pt x="392" y="559"/>
                      <a:pt x="397" y="558"/>
                    </a:cubicBezTo>
                    <a:cubicBezTo>
                      <a:pt x="400" y="556"/>
                      <a:pt x="404" y="557"/>
                      <a:pt x="406" y="558"/>
                    </a:cubicBezTo>
                    <a:cubicBezTo>
                      <a:pt x="407" y="559"/>
                      <a:pt x="407" y="559"/>
                      <a:pt x="408" y="559"/>
                    </a:cubicBezTo>
                    <a:cubicBezTo>
                      <a:pt x="411" y="560"/>
                      <a:pt x="412" y="564"/>
                      <a:pt x="413" y="571"/>
                    </a:cubicBezTo>
                    <a:cubicBezTo>
                      <a:pt x="413" y="573"/>
                      <a:pt x="413" y="574"/>
                      <a:pt x="413" y="575"/>
                    </a:cubicBezTo>
                    <a:cubicBezTo>
                      <a:pt x="414" y="577"/>
                      <a:pt x="416" y="580"/>
                      <a:pt x="417" y="582"/>
                    </a:cubicBezTo>
                    <a:cubicBezTo>
                      <a:pt x="418" y="582"/>
                      <a:pt x="419" y="583"/>
                      <a:pt x="419" y="584"/>
                    </a:cubicBezTo>
                    <a:cubicBezTo>
                      <a:pt x="421" y="587"/>
                      <a:pt x="422" y="592"/>
                      <a:pt x="424" y="596"/>
                    </a:cubicBezTo>
                    <a:cubicBezTo>
                      <a:pt x="424" y="597"/>
                      <a:pt x="424" y="597"/>
                      <a:pt x="424" y="597"/>
                    </a:cubicBezTo>
                    <a:cubicBezTo>
                      <a:pt x="424" y="599"/>
                      <a:pt x="427" y="602"/>
                      <a:pt x="430" y="604"/>
                    </a:cubicBezTo>
                    <a:cubicBezTo>
                      <a:pt x="433" y="600"/>
                      <a:pt x="439" y="592"/>
                      <a:pt x="440" y="591"/>
                    </a:cubicBezTo>
                    <a:cubicBezTo>
                      <a:pt x="442" y="588"/>
                      <a:pt x="450" y="589"/>
                      <a:pt x="452" y="589"/>
                    </a:cubicBezTo>
                    <a:cubicBezTo>
                      <a:pt x="454" y="588"/>
                      <a:pt x="459" y="583"/>
                      <a:pt x="462" y="579"/>
                    </a:cubicBezTo>
                    <a:cubicBezTo>
                      <a:pt x="463" y="578"/>
                      <a:pt x="463" y="578"/>
                      <a:pt x="464" y="578"/>
                    </a:cubicBezTo>
                    <a:cubicBezTo>
                      <a:pt x="464" y="578"/>
                      <a:pt x="471" y="576"/>
                      <a:pt x="474" y="576"/>
                    </a:cubicBezTo>
                    <a:cubicBezTo>
                      <a:pt x="477" y="576"/>
                      <a:pt x="479" y="580"/>
                      <a:pt x="481" y="582"/>
                    </a:cubicBezTo>
                    <a:cubicBezTo>
                      <a:pt x="482" y="583"/>
                      <a:pt x="482" y="583"/>
                      <a:pt x="482" y="584"/>
                    </a:cubicBezTo>
                    <a:cubicBezTo>
                      <a:pt x="484" y="583"/>
                      <a:pt x="487" y="580"/>
                      <a:pt x="489" y="579"/>
                    </a:cubicBezTo>
                    <a:cubicBezTo>
                      <a:pt x="490" y="578"/>
                      <a:pt x="491" y="577"/>
                      <a:pt x="491" y="576"/>
                    </a:cubicBezTo>
                    <a:cubicBezTo>
                      <a:pt x="493" y="574"/>
                      <a:pt x="504" y="543"/>
                      <a:pt x="505" y="540"/>
                    </a:cubicBezTo>
                    <a:cubicBezTo>
                      <a:pt x="505" y="539"/>
                      <a:pt x="503" y="534"/>
                      <a:pt x="501" y="532"/>
                    </a:cubicBezTo>
                    <a:cubicBezTo>
                      <a:pt x="499" y="530"/>
                      <a:pt x="501" y="527"/>
                      <a:pt x="502" y="525"/>
                    </a:cubicBezTo>
                    <a:cubicBezTo>
                      <a:pt x="503" y="525"/>
                      <a:pt x="503" y="524"/>
                      <a:pt x="504" y="523"/>
                    </a:cubicBezTo>
                    <a:cubicBezTo>
                      <a:pt x="504" y="522"/>
                      <a:pt x="505" y="521"/>
                      <a:pt x="506" y="519"/>
                    </a:cubicBezTo>
                    <a:cubicBezTo>
                      <a:pt x="508" y="515"/>
                      <a:pt x="511" y="510"/>
                      <a:pt x="512" y="507"/>
                    </a:cubicBezTo>
                    <a:cubicBezTo>
                      <a:pt x="513" y="502"/>
                      <a:pt x="518" y="481"/>
                      <a:pt x="519" y="478"/>
                    </a:cubicBezTo>
                    <a:cubicBezTo>
                      <a:pt x="521" y="474"/>
                      <a:pt x="531" y="473"/>
                      <a:pt x="532" y="473"/>
                    </a:cubicBezTo>
                    <a:cubicBezTo>
                      <a:pt x="532" y="473"/>
                      <a:pt x="534" y="473"/>
                      <a:pt x="541" y="481"/>
                    </a:cubicBezTo>
                    <a:cubicBezTo>
                      <a:pt x="546" y="481"/>
                      <a:pt x="551" y="481"/>
                      <a:pt x="552" y="481"/>
                    </a:cubicBezTo>
                    <a:cubicBezTo>
                      <a:pt x="553" y="480"/>
                      <a:pt x="556" y="475"/>
                      <a:pt x="559" y="470"/>
                    </a:cubicBezTo>
                    <a:cubicBezTo>
                      <a:pt x="559" y="470"/>
                      <a:pt x="560" y="470"/>
                      <a:pt x="560" y="470"/>
                    </a:cubicBezTo>
                    <a:cubicBezTo>
                      <a:pt x="560" y="469"/>
                      <a:pt x="560" y="469"/>
                      <a:pt x="560" y="469"/>
                    </a:cubicBezTo>
                    <a:cubicBezTo>
                      <a:pt x="559" y="465"/>
                      <a:pt x="559" y="458"/>
                      <a:pt x="559" y="453"/>
                    </a:cubicBezTo>
                    <a:cubicBezTo>
                      <a:pt x="559" y="448"/>
                      <a:pt x="557" y="435"/>
                      <a:pt x="555" y="429"/>
                    </a:cubicBezTo>
                    <a:cubicBezTo>
                      <a:pt x="553" y="424"/>
                      <a:pt x="546" y="411"/>
                      <a:pt x="544" y="408"/>
                    </a:cubicBezTo>
                    <a:cubicBezTo>
                      <a:pt x="541" y="405"/>
                      <a:pt x="545" y="403"/>
                      <a:pt x="546" y="401"/>
                    </a:cubicBezTo>
                    <a:cubicBezTo>
                      <a:pt x="548" y="399"/>
                      <a:pt x="538" y="393"/>
                      <a:pt x="535" y="391"/>
                    </a:cubicBezTo>
                    <a:cubicBezTo>
                      <a:pt x="531" y="388"/>
                      <a:pt x="533" y="387"/>
                      <a:pt x="536" y="384"/>
                    </a:cubicBezTo>
                    <a:cubicBezTo>
                      <a:pt x="539" y="381"/>
                      <a:pt x="546" y="383"/>
                      <a:pt x="549" y="383"/>
                    </a:cubicBezTo>
                    <a:cubicBezTo>
                      <a:pt x="553" y="383"/>
                      <a:pt x="552" y="376"/>
                      <a:pt x="553" y="374"/>
                    </a:cubicBezTo>
                    <a:cubicBezTo>
                      <a:pt x="554" y="372"/>
                      <a:pt x="558" y="367"/>
                      <a:pt x="559" y="364"/>
                    </a:cubicBezTo>
                    <a:cubicBezTo>
                      <a:pt x="561" y="361"/>
                      <a:pt x="566" y="359"/>
                      <a:pt x="570" y="359"/>
                    </a:cubicBezTo>
                    <a:cubicBezTo>
                      <a:pt x="574" y="359"/>
                      <a:pt x="573" y="349"/>
                      <a:pt x="573" y="346"/>
                    </a:cubicBezTo>
                    <a:cubicBezTo>
                      <a:pt x="572" y="343"/>
                      <a:pt x="570" y="338"/>
                      <a:pt x="567" y="336"/>
                    </a:cubicBezTo>
                    <a:cubicBezTo>
                      <a:pt x="564" y="335"/>
                      <a:pt x="562" y="328"/>
                      <a:pt x="558" y="323"/>
                    </a:cubicBezTo>
                    <a:cubicBezTo>
                      <a:pt x="555" y="318"/>
                      <a:pt x="550" y="324"/>
                      <a:pt x="548" y="327"/>
                    </a:cubicBezTo>
                    <a:cubicBezTo>
                      <a:pt x="545" y="330"/>
                      <a:pt x="543" y="327"/>
                      <a:pt x="541" y="326"/>
                    </a:cubicBezTo>
                    <a:cubicBezTo>
                      <a:pt x="539" y="324"/>
                      <a:pt x="534" y="323"/>
                      <a:pt x="532" y="324"/>
                    </a:cubicBezTo>
                    <a:cubicBezTo>
                      <a:pt x="530" y="324"/>
                      <a:pt x="527" y="327"/>
                      <a:pt x="524" y="331"/>
                    </a:cubicBezTo>
                    <a:cubicBezTo>
                      <a:pt x="521" y="335"/>
                      <a:pt x="515" y="331"/>
                      <a:pt x="512" y="331"/>
                    </a:cubicBezTo>
                    <a:cubicBezTo>
                      <a:pt x="508" y="331"/>
                      <a:pt x="507" y="335"/>
                      <a:pt x="505" y="337"/>
                    </a:cubicBezTo>
                    <a:cubicBezTo>
                      <a:pt x="503" y="340"/>
                      <a:pt x="499" y="337"/>
                      <a:pt x="496" y="336"/>
                    </a:cubicBezTo>
                    <a:cubicBezTo>
                      <a:pt x="494" y="335"/>
                      <a:pt x="493" y="333"/>
                      <a:pt x="493" y="329"/>
                    </a:cubicBezTo>
                    <a:cubicBezTo>
                      <a:pt x="492" y="325"/>
                      <a:pt x="465" y="330"/>
                      <a:pt x="462" y="330"/>
                    </a:cubicBezTo>
                    <a:cubicBezTo>
                      <a:pt x="458" y="330"/>
                      <a:pt x="449" y="342"/>
                      <a:pt x="445" y="345"/>
                    </a:cubicBezTo>
                    <a:cubicBezTo>
                      <a:pt x="442" y="347"/>
                      <a:pt x="435" y="346"/>
                      <a:pt x="432" y="346"/>
                    </a:cubicBezTo>
                    <a:cubicBezTo>
                      <a:pt x="428" y="346"/>
                      <a:pt x="425" y="352"/>
                      <a:pt x="423" y="354"/>
                    </a:cubicBezTo>
                    <a:cubicBezTo>
                      <a:pt x="421" y="356"/>
                      <a:pt x="423" y="359"/>
                      <a:pt x="423" y="362"/>
                    </a:cubicBezTo>
                    <a:cubicBezTo>
                      <a:pt x="424" y="365"/>
                      <a:pt x="418" y="368"/>
                      <a:pt x="416" y="369"/>
                    </a:cubicBezTo>
                    <a:cubicBezTo>
                      <a:pt x="414" y="371"/>
                      <a:pt x="409" y="364"/>
                      <a:pt x="408" y="362"/>
                    </a:cubicBezTo>
                    <a:cubicBezTo>
                      <a:pt x="407" y="360"/>
                      <a:pt x="412" y="355"/>
                      <a:pt x="415" y="352"/>
                    </a:cubicBezTo>
                    <a:cubicBezTo>
                      <a:pt x="418" y="349"/>
                      <a:pt x="415" y="348"/>
                      <a:pt x="412" y="348"/>
                    </a:cubicBezTo>
                    <a:cubicBezTo>
                      <a:pt x="410" y="348"/>
                      <a:pt x="402" y="351"/>
                      <a:pt x="398" y="353"/>
                    </a:cubicBezTo>
                    <a:cubicBezTo>
                      <a:pt x="395" y="354"/>
                      <a:pt x="400" y="347"/>
                      <a:pt x="402" y="344"/>
                    </a:cubicBezTo>
                    <a:cubicBezTo>
                      <a:pt x="404" y="341"/>
                      <a:pt x="410" y="339"/>
                      <a:pt x="414" y="339"/>
                    </a:cubicBezTo>
                    <a:cubicBezTo>
                      <a:pt x="418" y="338"/>
                      <a:pt x="423" y="335"/>
                      <a:pt x="428" y="335"/>
                    </a:cubicBezTo>
                    <a:cubicBezTo>
                      <a:pt x="432" y="335"/>
                      <a:pt x="437" y="321"/>
                      <a:pt x="439" y="317"/>
                    </a:cubicBezTo>
                    <a:cubicBezTo>
                      <a:pt x="441" y="314"/>
                      <a:pt x="433" y="288"/>
                      <a:pt x="432" y="283"/>
                    </a:cubicBezTo>
                    <a:cubicBezTo>
                      <a:pt x="430" y="278"/>
                      <a:pt x="412" y="262"/>
                      <a:pt x="409" y="260"/>
                    </a:cubicBezTo>
                    <a:cubicBezTo>
                      <a:pt x="407" y="258"/>
                      <a:pt x="405" y="262"/>
                      <a:pt x="401" y="264"/>
                    </a:cubicBezTo>
                    <a:cubicBezTo>
                      <a:pt x="398" y="266"/>
                      <a:pt x="401" y="258"/>
                      <a:pt x="401" y="255"/>
                    </a:cubicBezTo>
                    <a:cubicBezTo>
                      <a:pt x="401" y="252"/>
                      <a:pt x="400" y="251"/>
                      <a:pt x="397" y="251"/>
                    </a:cubicBezTo>
                    <a:cubicBezTo>
                      <a:pt x="394" y="251"/>
                      <a:pt x="383" y="252"/>
                      <a:pt x="379" y="254"/>
                    </a:cubicBezTo>
                    <a:cubicBezTo>
                      <a:pt x="376" y="255"/>
                      <a:pt x="374" y="253"/>
                      <a:pt x="370" y="249"/>
                    </a:cubicBezTo>
                    <a:cubicBezTo>
                      <a:pt x="367" y="246"/>
                      <a:pt x="366" y="244"/>
                      <a:pt x="366" y="240"/>
                    </a:cubicBezTo>
                    <a:cubicBezTo>
                      <a:pt x="365" y="235"/>
                      <a:pt x="359" y="236"/>
                      <a:pt x="355" y="234"/>
                    </a:cubicBezTo>
                    <a:cubicBezTo>
                      <a:pt x="350" y="233"/>
                      <a:pt x="359" y="229"/>
                      <a:pt x="361" y="228"/>
                    </a:cubicBezTo>
                    <a:cubicBezTo>
                      <a:pt x="363" y="227"/>
                      <a:pt x="359" y="219"/>
                      <a:pt x="359" y="216"/>
                    </a:cubicBezTo>
                    <a:cubicBezTo>
                      <a:pt x="360" y="214"/>
                      <a:pt x="369" y="220"/>
                      <a:pt x="372" y="224"/>
                    </a:cubicBezTo>
                    <a:cubicBezTo>
                      <a:pt x="375" y="227"/>
                      <a:pt x="381" y="225"/>
                      <a:pt x="384" y="225"/>
                    </a:cubicBezTo>
                    <a:cubicBezTo>
                      <a:pt x="388" y="224"/>
                      <a:pt x="392" y="223"/>
                      <a:pt x="395" y="222"/>
                    </a:cubicBezTo>
                    <a:cubicBezTo>
                      <a:pt x="398" y="220"/>
                      <a:pt x="402" y="223"/>
                      <a:pt x="405" y="225"/>
                    </a:cubicBezTo>
                    <a:cubicBezTo>
                      <a:pt x="408" y="227"/>
                      <a:pt x="415" y="218"/>
                      <a:pt x="418" y="214"/>
                    </a:cubicBezTo>
                    <a:cubicBezTo>
                      <a:pt x="420" y="210"/>
                      <a:pt x="418" y="200"/>
                      <a:pt x="418" y="197"/>
                    </a:cubicBezTo>
                    <a:cubicBezTo>
                      <a:pt x="418" y="194"/>
                      <a:pt x="416" y="190"/>
                      <a:pt x="413" y="187"/>
                    </a:cubicBezTo>
                    <a:cubicBezTo>
                      <a:pt x="410" y="183"/>
                      <a:pt x="422" y="171"/>
                      <a:pt x="424" y="170"/>
                    </a:cubicBezTo>
                    <a:cubicBezTo>
                      <a:pt x="426" y="168"/>
                      <a:pt x="433" y="168"/>
                      <a:pt x="436" y="169"/>
                    </a:cubicBezTo>
                    <a:cubicBezTo>
                      <a:pt x="439" y="169"/>
                      <a:pt x="443" y="170"/>
                      <a:pt x="447" y="172"/>
                    </a:cubicBezTo>
                    <a:cubicBezTo>
                      <a:pt x="452" y="173"/>
                      <a:pt x="459" y="169"/>
                      <a:pt x="463" y="168"/>
                    </a:cubicBezTo>
                    <a:cubicBezTo>
                      <a:pt x="466" y="167"/>
                      <a:pt x="470" y="152"/>
                      <a:pt x="471" y="150"/>
                    </a:cubicBezTo>
                    <a:cubicBezTo>
                      <a:pt x="473" y="148"/>
                      <a:pt x="484" y="137"/>
                      <a:pt x="487" y="135"/>
                    </a:cubicBezTo>
                    <a:cubicBezTo>
                      <a:pt x="489" y="132"/>
                      <a:pt x="496" y="132"/>
                      <a:pt x="500" y="132"/>
                    </a:cubicBezTo>
                    <a:cubicBezTo>
                      <a:pt x="504" y="132"/>
                      <a:pt x="506" y="118"/>
                      <a:pt x="507" y="115"/>
                    </a:cubicBezTo>
                    <a:cubicBezTo>
                      <a:pt x="507" y="113"/>
                      <a:pt x="502" y="111"/>
                      <a:pt x="498" y="109"/>
                    </a:cubicBezTo>
                    <a:cubicBezTo>
                      <a:pt x="494" y="106"/>
                      <a:pt x="503" y="104"/>
                      <a:pt x="507" y="104"/>
                    </a:cubicBezTo>
                    <a:cubicBezTo>
                      <a:pt x="511" y="104"/>
                      <a:pt x="510" y="102"/>
                      <a:pt x="509" y="99"/>
                    </a:cubicBezTo>
                    <a:cubicBezTo>
                      <a:pt x="508" y="96"/>
                      <a:pt x="507" y="93"/>
                      <a:pt x="507" y="87"/>
                    </a:cubicBezTo>
                    <a:cubicBezTo>
                      <a:pt x="506" y="81"/>
                      <a:pt x="503" y="88"/>
                      <a:pt x="500" y="91"/>
                    </a:cubicBezTo>
                    <a:cubicBezTo>
                      <a:pt x="497" y="95"/>
                      <a:pt x="496" y="96"/>
                      <a:pt x="492" y="96"/>
                    </a:cubicBezTo>
                    <a:cubicBezTo>
                      <a:pt x="489" y="96"/>
                      <a:pt x="486" y="88"/>
                      <a:pt x="484" y="85"/>
                    </a:cubicBezTo>
                    <a:cubicBezTo>
                      <a:pt x="481" y="82"/>
                      <a:pt x="474" y="76"/>
                      <a:pt x="471" y="72"/>
                    </a:cubicBezTo>
                    <a:cubicBezTo>
                      <a:pt x="468" y="69"/>
                      <a:pt x="468" y="74"/>
                      <a:pt x="466" y="76"/>
                    </a:cubicBezTo>
                    <a:cubicBezTo>
                      <a:pt x="464" y="79"/>
                      <a:pt x="457" y="74"/>
                      <a:pt x="454" y="73"/>
                    </a:cubicBezTo>
                    <a:cubicBezTo>
                      <a:pt x="451" y="71"/>
                      <a:pt x="448" y="76"/>
                      <a:pt x="445" y="78"/>
                    </a:cubicBezTo>
                    <a:cubicBezTo>
                      <a:pt x="442" y="80"/>
                      <a:pt x="439" y="79"/>
                      <a:pt x="434" y="77"/>
                    </a:cubicBezTo>
                    <a:cubicBezTo>
                      <a:pt x="430" y="76"/>
                      <a:pt x="442" y="70"/>
                      <a:pt x="445" y="68"/>
                    </a:cubicBezTo>
                    <a:cubicBezTo>
                      <a:pt x="448" y="67"/>
                      <a:pt x="447" y="62"/>
                      <a:pt x="447" y="59"/>
                    </a:cubicBezTo>
                    <a:cubicBezTo>
                      <a:pt x="447" y="55"/>
                      <a:pt x="449" y="47"/>
                      <a:pt x="448" y="43"/>
                    </a:cubicBezTo>
                    <a:cubicBezTo>
                      <a:pt x="448" y="39"/>
                      <a:pt x="441" y="46"/>
                      <a:pt x="436" y="46"/>
                    </a:cubicBezTo>
                    <a:cubicBezTo>
                      <a:pt x="431" y="46"/>
                      <a:pt x="438" y="34"/>
                      <a:pt x="439" y="31"/>
                    </a:cubicBezTo>
                    <a:cubicBezTo>
                      <a:pt x="441" y="28"/>
                      <a:pt x="429" y="20"/>
                      <a:pt x="428" y="18"/>
                    </a:cubicBezTo>
                    <a:cubicBezTo>
                      <a:pt x="427" y="16"/>
                      <a:pt x="425" y="14"/>
                      <a:pt x="425" y="14"/>
                    </a:cubicBezTo>
                    <a:cubicBezTo>
                      <a:pt x="426" y="11"/>
                      <a:pt x="428" y="0"/>
                      <a:pt x="424" y="3"/>
                    </a:cubicBezTo>
                    <a:cubicBezTo>
                      <a:pt x="419" y="7"/>
                      <a:pt x="418" y="8"/>
                      <a:pt x="415" y="9"/>
                    </a:cubicBezTo>
                    <a:cubicBezTo>
                      <a:pt x="413" y="10"/>
                      <a:pt x="409" y="11"/>
                      <a:pt x="407" y="13"/>
                    </a:cubicBezTo>
                    <a:cubicBezTo>
                      <a:pt x="406" y="15"/>
                      <a:pt x="397" y="29"/>
                      <a:pt x="395" y="29"/>
                    </a:cubicBezTo>
                    <a:cubicBezTo>
                      <a:pt x="392" y="29"/>
                      <a:pt x="385" y="30"/>
                      <a:pt x="382" y="32"/>
                    </a:cubicBezTo>
                    <a:cubicBezTo>
                      <a:pt x="379" y="33"/>
                      <a:pt x="370" y="38"/>
                      <a:pt x="368" y="41"/>
                    </a:cubicBezTo>
                    <a:cubicBezTo>
                      <a:pt x="365" y="43"/>
                      <a:pt x="358" y="52"/>
                      <a:pt x="357" y="56"/>
                    </a:cubicBezTo>
                    <a:cubicBezTo>
                      <a:pt x="357" y="60"/>
                      <a:pt x="358" y="66"/>
                      <a:pt x="354" y="66"/>
                    </a:cubicBezTo>
                    <a:cubicBezTo>
                      <a:pt x="351" y="66"/>
                      <a:pt x="345" y="70"/>
                      <a:pt x="349" y="72"/>
                    </a:cubicBezTo>
                    <a:cubicBezTo>
                      <a:pt x="352" y="74"/>
                      <a:pt x="360" y="73"/>
                      <a:pt x="357" y="76"/>
                    </a:cubicBezTo>
                    <a:cubicBezTo>
                      <a:pt x="354" y="78"/>
                      <a:pt x="349" y="80"/>
                      <a:pt x="348" y="83"/>
                    </a:cubicBezTo>
                    <a:cubicBezTo>
                      <a:pt x="346" y="85"/>
                      <a:pt x="339" y="96"/>
                      <a:pt x="344" y="98"/>
                    </a:cubicBezTo>
                    <a:cubicBezTo>
                      <a:pt x="349" y="99"/>
                      <a:pt x="366" y="103"/>
                      <a:pt x="371" y="102"/>
                    </a:cubicBezTo>
                    <a:cubicBezTo>
                      <a:pt x="376" y="102"/>
                      <a:pt x="389" y="95"/>
                      <a:pt x="390" y="99"/>
                    </a:cubicBezTo>
                    <a:cubicBezTo>
                      <a:pt x="390" y="103"/>
                      <a:pt x="392" y="107"/>
                      <a:pt x="388" y="109"/>
                    </a:cubicBezTo>
                    <a:cubicBezTo>
                      <a:pt x="384" y="111"/>
                      <a:pt x="376" y="114"/>
                      <a:pt x="375" y="116"/>
                    </a:cubicBezTo>
                    <a:cubicBezTo>
                      <a:pt x="373" y="118"/>
                      <a:pt x="367" y="128"/>
                      <a:pt x="363" y="125"/>
                    </a:cubicBezTo>
                    <a:cubicBezTo>
                      <a:pt x="360" y="123"/>
                      <a:pt x="350" y="117"/>
                      <a:pt x="347" y="117"/>
                    </a:cubicBezTo>
                    <a:cubicBezTo>
                      <a:pt x="343" y="118"/>
                      <a:pt x="338" y="122"/>
                      <a:pt x="333" y="119"/>
                    </a:cubicBezTo>
                    <a:cubicBezTo>
                      <a:pt x="328" y="116"/>
                      <a:pt x="325" y="112"/>
                      <a:pt x="320" y="113"/>
                    </a:cubicBezTo>
                    <a:cubicBezTo>
                      <a:pt x="315" y="114"/>
                      <a:pt x="299" y="120"/>
                      <a:pt x="297" y="122"/>
                    </a:cubicBezTo>
                    <a:cubicBezTo>
                      <a:pt x="295" y="125"/>
                      <a:pt x="284" y="137"/>
                      <a:pt x="279" y="138"/>
                    </a:cubicBezTo>
                    <a:cubicBezTo>
                      <a:pt x="274" y="138"/>
                      <a:pt x="259" y="142"/>
                      <a:pt x="257" y="146"/>
                    </a:cubicBezTo>
                    <a:cubicBezTo>
                      <a:pt x="255" y="151"/>
                      <a:pt x="249" y="161"/>
                      <a:pt x="244" y="162"/>
                    </a:cubicBezTo>
                    <a:cubicBezTo>
                      <a:pt x="239" y="163"/>
                      <a:pt x="233" y="167"/>
                      <a:pt x="230" y="169"/>
                    </a:cubicBezTo>
                    <a:cubicBezTo>
                      <a:pt x="226" y="171"/>
                      <a:pt x="208" y="192"/>
                      <a:pt x="205" y="194"/>
                    </a:cubicBezTo>
                    <a:cubicBezTo>
                      <a:pt x="202" y="196"/>
                      <a:pt x="181" y="207"/>
                      <a:pt x="177" y="210"/>
                    </a:cubicBezTo>
                    <a:cubicBezTo>
                      <a:pt x="172" y="212"/>
                      <a:pt x="162" y="215"/>
                      <a:pt x="159" y="219"/>
                    </a:cubicBezTo>
                    <a:cubicBezTo>
                      <a:pt x="156" y="222"/>
                      <a:pt x="111" y="266"/>
                      <a:pt x="110" y="269"/>
                    </a:cubicBezTo>
                    <a:cubicBezTo>
                      <a:pt x="108" y="273"/>
                      <a:pt x="106" y="282"/>
                      <a:pt x="105" y="286"/>
                    </a:cubicBezTo>
                    <a:cubicBezTo>
                      <a:pt x="103" y="290"/>
                      <a:pt x="99" y="295"/>
                      <a:pt x="98" y="297"/>
                    </a:cubicBezTo>
                    <a:cubicBezTo>
                      <a:pt x="96" y="300"/>
                      <a:pt x="91" y="307"/>
                      <a:pt x="89" y="311"/>
                    </a:cubicBezTo>
                    <a:cubicBezTo>
                      <a:pt x="87" y="315"/>
                      <a:pt x="87" y="317"/>
                      <a:pt x="88" y="321"/>
                    </a:cubicBezTo>
                    <a:cubicBezTo>
                      <a:pt x="89" y="324"/>
                      <a:pt x="94" y="333"/>
                      <a:pt x="89" y="333"/>
                    </a:cubicBezTo>
                    <a:cubicBezTo>
                      <a:pt x="85" y="333"/>
                      <a:pt x="81" y="332"/>
                      <a:pt x="77" y="334"/>
                    </a:cubicBezTo>
                    <a:cubicBezTo>
                      <a:pt x="73" y="335"/>
                      <a:pt x="70" y="338"/>
                      <a:pt x="70" y="341"/>
                    </a:cubicBezTo>
                    <a:cubicBezTo>
                      <a:pt x="70" y="344"/>
                      <a:pt x="71" y="353"/>
                      <a:pt x="68" y="354"/>
                    </a:cubicBezTo>
                    <a:cubicBezTo>
                      <a:pt x="64" y="355"/>
                      <a:pt x="57" y="360"/>
                      <a:pt x="55" y="363"/>
                    </a:cubicBezTo>
                    <a:cubicBezTo>
                      <a:pt x="54" y="366"/>
                      <a:pt x="50" y="380"/>
                      <a:pt x="53" y="381"/>
                    </a:cubicBezTo>
                    <a:cubicBezTo>
                      <a:pt x="56" y="382"/>
                      <a:pt x="65" y="380"/>
                      <a:pt x="66" y="383"/>
                    </a:cubicBezTo>
                    <a:cubicBezTo>
                      <a:pt x="68" y="387"/>
                      <a:pt x="70" y="392"/>
                      <a:pt x="73" y="392"/>
                    </a:cubicBezTo>
                    <a:cubicBezTo>
                      <a:pt x="77" y="392"/>
                      <a:pt x="86" y="389"/>
                      <a:pt x="89" y="390"/>
                    </a:cubicBezTo>
                    <a:cubicBezTo>
                      <a:pt x="92" y="392"/>
                      <a:pt x="110" y="400"/>
                      <a:pt x="114" y="400"/>
                    </a:cubicBezTo>
                    <a:cubicBezTo>
                      <a:pt x="118" y="400"/>
                      <a:pt x="119" y="401"/>
                      <a:pt x="121" y="404"/>
                    </a:cubicBezTo>
                    <a:cubicBezTo>
                      <a:pt x="123" y="406"/>
                      <a:pt x="126" y="411"/>
                      <a:pt x="124" y="414"/>
                    </a:cubicBezTo>
                    <a:cubicBezTo>
                      <a:pt x="123" y="417"/>
                      <a:pt x="123" y="423"/>
                      <a:pt x="120" y="424"/>
                    </a:cubicBezTo>
                    <a:cubicBezTo>
                      <a:pt x="117" y="425"/>
                      <a:pt x="102" y="427"/>
                      <a:pt x="99" y="429"/>
                    </a:cubicBezTo>
                    <a:cubicBezTo>
                      <a:pt x="95" y="431"/>
                      <a:pt x="82" y="438"/>
                      <a:pt x="79" y="438"/>
                    </a:cubicBezTo>
                    <a:cubicBezTo>
                      <a:pt x="75" y="438"/>
                      <a:pt x="66" y="439"/>
                      <a:pt x="64" y="438"/>
                    </a:cubicBezTo>
                    <a:cubicBezTo>
                      <a:pt x="62" y="436"/>
                      <a:pt x="52" y="429"/>
                      <a:pt x="55" y="426"/>
                    </a:cubicBezTo>
                    <a:cubicBezTo>
                      <a:pt x="58" y="424"/>
                      <a:pt x="64" y="419"/>
                      <a:pt x="62" y="417"/>
                    </a:cubicBezTo>
                    <a:cubicBezTo>
                      <a:pt x="60" y="415"/>
                      <a:pt x="52" y="402"/>
                      <a:pt x="49" y="405"/>
                    </a:cubicBezTo>
                    <a:cubicBezTo>
                      <a:pt x="46" y="408"/>
                      <a:pt x="34" y="421"/>
                      <a:pt x="37" y="425"/>
                    </a:cubicBezTo>
                    <a:cubicBezTo>
                      <a:pt x="39" y="430"/>
                      <a:pt x="42" y="434"/>
                      <a:pt x="42" y="437"/>
                    </a:cubicBezTo>
                    <a:cubicBezTo>
                      <a:pt x="42" y="440"/>
                      <a:pt x="41" y="448"/>
                      <a:pt x="45" y="451"/>
                    </a:cubicBezTo>
                    <a:cubicBezTo>
                      <a:pt x="48" y="455"/>
                      <a:pt x="47" y="457"/>
                      <a:pt x="47" y="461"/>
                    </a:cubicBezTo>
                    <a:cubicBezTo>
                      <a:pt x="46" y="465"/>
                      <a:pt x="44" y="474"/>
                      <a:pt x="40" y="476"/>
                    </a:cubicBezTo>
                    <a:cubicBezTo>
                      <a:pt x="37" y="478"/>
                      <a:pt x="29" y="483"/>
                      <a:pt x="28" y="486"/>
                    </a:cubicBezTo>
                    <a:cubicBezTo>
                      <a:pt x="28" y="489"/>
                      <a:pt x="28" y="497"/>
                      <a:pt x="26" y="499"/>
                    </a:cubicBezTo>
                    <a:cubicBezTo>
                      <a:pt x="24" y="500"/>
                      <a:pt x="20" y="508"/>
                      <a:pt x="17" y="508"/>
                    </a:cubicBezTo>
                    <a:cubicBezTo>
                      <a:pt x="13" y="508"/>
                      <a:pt x="9" y="506"/>
                      <a:pt x="7" y="509"/>
                    </a:cubicBezTo>
                    <a:cubicBezTo>
                      <a:pt x="4" y="511"/>
                      <a:pt x="0" y="517"/>
                      <a:pt x="0" y="521"/>
                    </a:cubicBezTo>
                    <a:cubicBezTo>
                      <a:pt x="0" y="524"/>
                      <a:pt x="2" y="534"/>
                      <a:pt x="1" y="539"/>
                    </a:cubicBez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6" name="Freeform 244">
                <a:extLst>
                  <a:ext uri="{FF2B5EF4-FFF2-40B4-BE49-F238E27FC236}">
                    <a16:creationId xmlns:a16="http://schemas.microsoft.com/office/drawing/2014/main" id="{FD18229F-A7BD-9242-A588-9220CA33997E}"/>
                  </a:ext>
                </a:extLst>
              </p:cNvPr>
              <p:cNvSpPr>
                <a:spLocks/>
              </p:cNvSpPr>
              <p:nvPr/>
            </p:nvSpPr>
            <p:spPr bwMode="auto">
              <a:xfrm>
                <a:off x="12061948" y="4412697"/>
                <a:ext cx="4059372" cy="4908753"/>
              </a:xfrm>
              <a:custGeom>
                <a:avLst/>
                <a:gdLst>
                  <a:gd name="T0" fmla="*/ 18 w 1103"/>
                  <a:gd name="T1" fmla="*/ 454 h 1332"/>
                  <a:gd name="T2" fmla="*/ 49 w 1103"/>
                  <a:gd name="T3" fmla="*/ 508 h 1332"/>
                  <a:gd name="T4" fmla="*/ 96 w 1103"/>
                  <a:gd name="T5" fmla="*/ 588 h 1332"/>
                  <a:gd name="T6" fmla="*/ 54 w 1103"/>
                  <a:gd name="T7" fmla="*/ 662 h 1332"/>
                  <a:gd name="T8" fmla="*/ 2 w 1103"/>
                  <a:gd name="T9" fmla="*/ 719 h 1332"/>
                  <a:gd name="T10" fmla="*/ 36 w 1103"/>
                  <a:gd name="T11" fmla="*/ 812 h 1332"/>
                  <a:gd name="T12" fmla="*/ 18 w 1103"/>
                  <a:gd name="T13" fmla="*/ 885 h 1332"/>
                  <a:gd name="T14" fmla="*/ 40 w 1103"/>
                  <a:gd name="T15" fmla="*/ 909 h 1332"/>
                  <a:gd name="T16" fmla="*/ 57 w 1103"/>
                  <a:gd name="T17" fmla="*/ 985 h 1332"/>
                  <a:gd name="T18" fmla="*/ 73 w 1103"/>
                  <a:gd name="T19" fmla="*/ 1026 h 1332"/>
                  <a:gd name="T20" fmla="*/ 124 w 1103"/>
                  <a:gd name="T21" fmla="*/ 1020 h 1332"/>
                  <a:gd name="T22" fmla="*/ 150 w 1103"/>
                  <a:gd name="T23" fmla="*/ 1061 h 1332"/>
                  <a:gd name="T24" fmla="*/ 183 w 1103"/>
                  <a:gd name="T25" fmla="*/ 1119 h 1332"/>
                  <a:gd name="T26" fmla="*/ 205 w 1103"/>
                  <a:gd name="T27" fmla="*/ 1161 h 1332"/>
                  <a:gd name="T28" fmla="*/ 235 w 1103"/>
                  <a:gd name="T29" fmla="*/ 1284 h 1332"/>
                  <a:gd name="T30" fmla="*/ 290 w 1103"/>
                  <a:gd name="T31" fmla="*/ 1296 h 1332"/>
                  <a:gd name="T32" fmla="*/ 336 w 1103"/>
                  <a:gd name="T33" fmla="*/ 1301 h 1332"/>
                  <a:gd name="T34" fmla="*/ 374 w 1103"/>
                  <a:gd name="T35" fmla="*/ 1227 h 1332"/>
                  <a:gd name="T36" fmla="*/ 426 w 1103"/>
                  <a:gd name="T37" fmla="*/ 1178 h 1332"/>
                  <a:gd name="T38" fmla="*/ 462 w 1103"/>
                  <a:gd name="T39" fmla="*/ 1206 h 1332"/>
                  <a:gd name="T40" fmla="*/ 517 w 1103"/>
                  <a:gd name="T41" fmla="*/ 1217 h 1332"/>
                  <a:gd name="T42" fmla="*/ 562 w 1103"/>
                  <a:gd name="T43" fmla="*/ 1293 h 1332"/>
                  <a:gd name="T44" fmla="*/ 628 w 1103"/>
                  <a:gd name="T45" fmla="*/ 1310 h 1332"/>
                  <a:gd name="T46" fmla="*/ 684 w 1103"/>
                  <a:gd name="T47" fmla="*/ 1307 h 1332"/>
                  <a:gd name="T48" fmla="*/ 727 w 1103"/>
                  <a:gd name="T49" fmla="*/ 1304 h 1332"/>
                  <a:gd name="T50" fmla="*/ 806 w 1103"/>
                  <a:gd name="T51" fmla="*/ 1305 h 1332"/>
                  <a:gd name="T52" fmla="*/ 895 w 1103"/>
                  <a:gd name="T53" fmla="*/ 1266 h 1332"/>
                  <a:gd name="T54" fmla="*/ 961 w 1103"/>
                  <a:gd name="T55" fmla="*/ 1211 h 1332"/>
                  <a:gd name="T56" fmla="*/ 957 w 1103"/>
                  <a:gd name="T57" fmla="*/ 1150 h 1332"/>
                  <a:gd name="T58" fmla="*/ 927 w 1103"/>
                  <a:gd name="T59" fmla="*/ 1099 h 1332"/>
                  <a:gd name="T60" fmla="*/ 911 w 1103"/>
                  <a:gd name="T61" fmla="*/ 1054 h 1332"/>
                  <a:gd name="T62" fmla="*/ 937 w 1103"/>
                  <a:gd name="T63" fmla="*/ 980 h 1332"/>
                  <a:gd name="T64" fmla="*/ 959 w 1103"/>
                  <a:gd name="T65" fmla="*/ 935 h 1332"/>
                  <a:gd name="T66" fmla="*/ 1012 w 1103"/>
                  <a:gd name="T67" fmla="*/ 873 h 1332"/>
                  <a:gd name="T68" fmla="*/ 960 w 1103"/>
                  <a:gd name="T69" fmla="*/ 791 h 1332"/>
                  <a:gd name="T70" fmla="*/ 955 w 1103"/>
                  <a:gd name="T71" fmla="*/ 700 h 1332"/>
                  <a:gd name="T72" fmla="*/ 1035 w 1103"/>
                  <a:gd name="T73" fmla="*/ 668 h 1332"/>
                  <a:gd name="T74" fmla="*/ 1061 w 1103"/>
                  <a:gd name="T75" fmla="*/ 639 h 1332"/>
                  <a:gd name="T76" fmla="*/ 1019 w 1103"/>
                  <a:gd name="T77" fmla="*/ 574 h 1332"/>
                  <a:gd name="T78" fmla="*/ 1006 w 1103"/>
                  <a:gd name="T79" fmla="*/ 526 h 1332"/>
                  <a:gd name="T80" fmla="*/ 1031 w 1103"/>
                  <a:gd name="T81" fmla="*/ 481 h 1332"/>
                  <a:gd name="T82" fmla="*/ 1055 w 1103"/>
                  <a:gd name="T83" fmla="*/ 431 h 1332"/>
                  <a:gd name="T84" fmla="*/ 1086 w 1103"/>
                  <a:gd name="T85" fmla="*/ 395 h 1332"/>
                  <a:gd name="T86" fmla="*/ 1066 w 1103"/>
                  <a:gd name="T87" fmla="*/ 329 h 1332"/>
                  <a:gd name="T88" fmla="*/ 1056 w 1103"/>
                  <a:gd name="T89" fmla="*/ 295 h 1332"/>
                  <a:gd name="T90" fmla="*/ 1061 w 1103"/>
                  <a:gd name="T91" fmla="*/ 248 h 1332"/>
                  <a:gd name="T92" fmla="*/ 1097 w 1103"/>
                  <a:gd name="T93" fmla="*/ 213 h 1332"/>
                  <a:gd name="T94" fmla="*/ 1054 w 1103"/>
                  <a:gd name="T95" fmla="*/ 168 h 1332"/>
                  <a:gd name="T96" fmla="*/ 1006 w 1103"/>
                  <a:gd name="T97" fmla="*/ 114 h 1332"/>
                  <a:gd name="T98" fmla="*/ 1031 w 1103"/>
                  <a:gd name="T99" fmla="*/ 35 h 1332"/>
                  <a:gd name="T100" fmla="*/ 964 w 1103"/>
                  <a:gd name="T101" fmla="*/ 22 h 1332"/>
                  <a:gd name="T102" fmla="*/ 809 w 1103"/>
                  <a:gd name="T103" fmla="*/ 101 h 1332"/>
                  <a:gd name="T104" fmla="*/ 693 w 1103"/>
                  <a:gd name="T105" fmla="*/ 143 h 1332"/>
                  <a:gd name="T106" fmla="*/ 618 w 1103"/>
                  <a:gd name="T107" fmla="*/ 189 h 1332"/>
                  <a:gd name="T108" fmla="*/ 527 w 1103"/>
                  <a:gd name="T109" fmla="*/ 214 h 1332"/>
                  <a:gd name="T110" fmla="*/ 567 w 1103"/>
                  <a:gd name="T111" fmla="*/ 283 h 1332"/>
                  <a:gd name="T112" fmla="*/ 500 w 1103"/>
                  <a:gd name="T113" fmla="*/ 368 h 1332"/>
                  <a:gd name="T114" fmla="*/ 457 w 1103"/>
                  <a:gd name="T115" fmla="*/ 439 h 1332"/>
                  <a:gd name="T116" fmla="*/ 364 w 1103"/>
                  <a:gd name="T117" fmla="*/ 389 h 1332"/>
                  <a:gd name="T118" fmla="*/ 320 w 1103"/>
                  <a:gd name="T119" fmla="*/ 332 h 1332"/>
                  <a:gd name="T120" fmla="*/ 239 w 1103"/>
                  <a:gd name="T121" fmla="*/ 332 h 1332"/>
                  <a:gd name="T122" fmla="*/ 153 w 1103"/>
                  <a:gd name="T123" fmla="*/ 410 h 1332"/>
                  <a:gd name="T124" fmla="*/ 58 w 1103"/>
                  <a:gd name="T125" fmla="*/ 426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3" h="1332">
                    <a:moveTo>
                      <a:pt x="49" y="416"/>
                    </a:moveTo>
                    <a:cubicBezTo>
                      <a:pt x="47" y="418"/>
                      <a:pt x="41" y="428"/>
                      <a:pt x="40" y="430"/>
                    </a:cubicBezTo>
                    <a:cubicBezTo>
                      <a:pt x="39" y="432"/>
                      <a:pt x="33" y="431"/>
                      <a:pt x="30" y="428"/>
                    </a:cubicBezTo>
                    <a:cubicBezTo>
                      <a:pt x="28" y="427"/>
                      <a:pt x="23" y="426"/>
                      <a:pt x="16" y="425"/>
                    </a:cubicBezTo>
                    <a:cubicBezTo>
                      <a:pt x="16" y="426"/>
                      <a:pt x="16" y="426"/>
                      <a:pt x="16" y="426"/>
                    </a:cubicBezTo>
                    <a:cubicBezTo>
                      <a:pt x="16" y="429"/>
                      <a:pt x="16" y="432"/>
                      <a:pt x="17" y="433"/>
                    </a:cubicBezTo>
                    <a:cubicBezTo>
                      <a:pt x="17" y="433"/>
                      <a:pt x="18" y="434"/>
                      <a:pt x="19" y="435"/>
                    </a:cubicBezTo>
                    <a:cubicBezTo>
                      <a:pt x="21" y="437"/>
                      <a:pt x="23" y="439"/>
                      <a:pt x="23" y="441"/>
                    </a:cubicBezTo>
                    <a:cubicBezTo>
                      <a:pt x="23" y="445"/>
                      <a:pt x="23" y="450"/>
                      <a:pt x="20" y="451"/>
                    </a:cubicBezTo>
                    <a:cubicBezTo>
                      <a:pt x="18" y="452"/>
                      <a:pt x="18" y="453"/>
                      <a:pt x="18" y="454"/>
                    </a:cubicBezTo>
                    <a:cubicBezTo>
                      <a:pt x="19" y="455"/>
                      <a:pt x="22" y="459"/>
                      <a:pt x="24" y="463"/>
                    </a:cubicBezTo>
                    <a:cubicBezTo>
                      <a:pt x="27" y="468"/>
                      <a:pt x="28" y="469"/>
                      <a:pt x="28" y="470"/>
                    </a:cubicBezTo>
                    <a:cubicBezTo>
                      <a:pt x="28" y="471"/>
                      <a:pt x="29" y="471"/>
                      <a:pt x="29" y="472"/>
                    </a:cubicBezTo>
                    <a:cubicBezTo>
                      <a:pt x="30" y="473"/>
                      <a:pt x="31" y="474"/>
                      <a:pt x="31" y="476"/>
                    </a:cubicBezTo>
                    <a:cubicBezTo>
                      <a:pt x="31" y="476"/>
                      <a:pt x="31" y="478"/>
                      <a:pt x="31" y="479"/>
                    </a:cubicBezTo>
                    <a:cubicBezTo>
                      <a:pt x="31" y="482"/>
                      <a:pt x="30" y="490"/>
                      <a:pt x="31" y="492"/>
                    </a:cubicBezTo>
                    <a:cubicBezTo>
                      <a:pt x="33" y="496"/>
                      <a:pt x="35" y="499"/>
                      <a:pt x="37" y="500"/>
                    </a:cubicBezTo>
                    <a:cubicBezTo>
                      <a:pt x="37" y="500"/>
                      <a:pt x="38" y="500"/>
                      <a:pt x="39" y="500"/>
                    </a:cubicBezTo>
                    <a:cubicBezTo>
                      <a:pt x="45" y="502"/>
                      <a:pt x="49" y="504"/>
                      <a:pt x="49" y="506"/>
                    </a:cubicBezTo>
                    <a:cubicBezTo>
                      <a:pt x="49" y="508"/>
                      <a:pt x="49" y="508"/>
                      <a:pt x="49" y="508"/>
                    </a:cubicBezTo>
                    <a:cubicBezTo>
                      <a:pt x="49" y="509"/>
                      <a:pt x="49" y="511"/>
                      <a:pt x="50" y="512"/>
                    </a:cubicBezTo>
                    <a:cubicBezTo>
                      <a:pt x="50" y="513"/>
                      <a:pt x="53" y="515"/>
                      <a:pt x="56" y="517"/>
                    </a:cubicBezTo>
                    <a:cubicBezTo>
                      <a:pt x="77" y="533"/>
                      <a:pt x="78" y="535"/>
                      <a:pt x="77" y="537"/>
                    </a:cubicBezTo>
                    <a:cubicBezTo>
                      <a:pt x="77" y="540"/>
                      <a:pt x="76" y="550"/>
                      <a:pt x="77" y="552"/>
                    </a:cubicBezTo>
                    <a:cubicBezTo>
                      <a:pt x="78" y="553"/>
                      <a:pt x="79" y="555"/>
                      <a:pt x="80" y="559"/>
                    </a:cubicBezTo>
                    <a:cubicBezTo>
                      <a:pt x="82" y="562"/>
                      <a:pt x="84" y="569"/>
                      <a:pt x="86" y="570"/>
                    </a:cubicBezTo>
                    <a:cubicBezTo>
                      <a:pt x="91" y="570"/>
                      <a:pt x="97" y="571"/>
                      <a:pt x="98" y="575"/>
                    </a:cubicBezTo>
                    <a:cubicBezTo>
                      <a:pt x="98" y="575"/>
                      <a:pt x="98" y="576"/>
                      <a:pt x="99" y="577"/>
                    </a:cubicBezTo>
                    <a:cubicBezTo>
                      <a:pt x="100" y="580"/>
                      <a:pt x="101" y="585"/>
                      <a:pt x="98" y="587"/>
                    </a:cubicBezTo>
                    <a:cubicBezTo>
                      <a:pt x="97" y="587"/>
                      <a:pt x="96" y="587"/>
                      <a:pt x="96" y="588"/>
                    </a:cubicBezTo>
                    <a:cubicBezTo>
                      <a:pt x="95" y="588"/>
                      <a:pt x="94" y="588"/>
                      <a:pt x="93" y="588"/>
                    </a:cubicBezTo>
                    <a:cubicBezTo>
                      <a:pt x="93" y="591"/>
                      <a:pt x="87" y="602"/>
                      <a:pt x="84" y="606"/>
                    </a:cubicBezTo>
                    <a:cubicBezTo>
                      <a:pt x="82" y="607"/>
                      <a:pt x="79" y="610"/>
                      <a:pt x="75" y="613"/>
                    </a:cubicBezTo>
                    <a:cubicBezTo>
                      <a:pt x="72" y="615"/>
                      <a:pt x="66" y="619"/>
                      <a:pt x="66" y="621"/>
                    </a:cubicBezTo>
                    <a:cubicBezTo>
                      <a:pt x="66" y="621"/>
                      <a:pt x="66" y="622"/>
                      <a:pt x="66" y="624"/>
                    </a:cubicBezTo>
                    <a:cubicBezTo>
                      <a:pt x="67" y="640"/>
                      <a:pt x="67" y="645"/>
                      <a:pt x="64" y="646"/>
                    </a:cubicBezTo>
                    <a:cubicBezTo>
                      <a:pt x="63" y="647"/>
                      <a:pt x="62" y="647"/>
                      <a:pt x="61" y="647"/>
                    </a:cubicBezTo>
                    <a:cubicBezTo>
                      <a:pt x="59" y="648"/>
                      <a:pt x="55" y="648"/>
                      <a:pt x="55" y="650"/>
                    </a:cubicBezTo>
                    <a:cubicBezTo>
                      <a:pt x="52" y="659"/>
                      <a:pt x="53" y="661"/>
                      <a:pt x="53" y="661"/>
                    </a:cubicBezTo>
                    <a:cubicBezTo>
                      <a:pt x="54" y="662"/>
                      <a:pt x="54" y="662"/>
                      <a:pt x="54" y="662"/>
                    </a:cubicBezTo>
                    <a:cubicBezTo>
                      <a:pt x="57" y="664"/>
                      <a:pt x="60" y="666"/>
                      <a:pt x="60" y="670"/>
                    </a:cubicBezTo>
                    <a:cubicBezTo>
                      <a:pt x="60" y="671"/>
                      <a:pt x="59" y="688"/>
                      <a:pt x="55" y="691"/>
                    </a:cubicBezTo>
                    <a:cubicBezTo>
                      <a:pt x="54" y="692"/>
                      <a:pt x="53" y="692"/>
                      <a:pt x="52" y="692"/>
                    </a:cubicBezTo>
                    <a:cubicBezTo>
                      <a:pt x="51" y="692"/>
                      <a:pt x="49" y="691"/>
                      <a:pt x="47" y="691"/>
                    </a:cubicBezTo>
                    <a:cubicBezTo>
                      <a:pt x="44" y="690"/>
                      <a:pt x="38" y="689"/>
                      <a:pt x="36" y="689"/>
                    </a:cubicBezTo>
                    <a:cubicBezTo>
                      <a:pt x="34" y="690"/>
                      <a:pt x="30" y="692"/>
                      <a:pt x="28" y="694"/>
                    </a:cubicBezTo>
                    <a:cubicBezTo>
                      <a:pt x="27" y="696"/>
                      <a:pt x="18" y="709"/>
                      <a:pt x="16" y="710"/>
                    </a:cubicBezTo>
                    <a:cubicBezTo>
                      <a:pt x="16" y="711"/>
                      <a:pt x="14" y="712"/>
                      <a:pt x="11" y="713"/>
                    </a:cubicBezTo>
                    <a:cubicBezTo>
                      <a:pt x="8" y="714"/>
                      <a:pt x="3" y="716"/>
                      <a:pt x="2" y="717"/>
                    </a:cubicBezTo>
                    <a:cubicBezTo>
                      <a:pt x="2" y="718"/>
                      <a:pt x="2" y="718"/>
                      <a:pt x="2" y="719"/>
                    </a:cubicBezTo>
                    <a:cubicBezTo>
                      <a:pt x="1" y="721"/>
                      <a:pt x="0" y="722"/>
                      <a:pt x="2" y="725"/>
                    </a:cubicBezTo>
                    <a:cubicBezTo>
                      <a:pt x="2" y="727"/>
                      <a:pt x="3" y="728"/>
                      <a:pt x="4" y="730"/>
                    </a:cubicBezTo>
                    <a:cubicBezTo>
                      <a:pt x="5" y="734"/>
                      <a:pt x="7" y="740"/>
                      <a:pt x="9" y="741"/>
                    </a:cubicBezTo>
                    <a:cubicBezTo>
                      <a:pt x="9" y="741"/>
                      <a:pt x="11" y="742"/>
                      <a:pt x="12" y="743"/>
                    </a:cubicBezTo>
                    <a:cubicBezTo>
                      <a:pt x="18" y="748"/>
                      <a:pt x="22" y="751"/>
                      <a:pt x="22" y="754"/>
                    </a:cubicBezTo>
                    <a:cubicBezTo>
                      <a:pt x="22" y="767"/>
                      <a:pt x="23" y="772"/>
                      <a:pt x="23" y="773"/>
                    </a:cubicBezTo>
                    <a:cubicBezTo>
                      <a:pt x="24" y="777"/>
                      <a:pt x="30" y="788"/>
                      <a:pt x="32" y="791"/>
                    </a:cubicBezTo>
                    <a:cubicBezTo>
                      <a:pt x="34" y="795"/>
                      <a:pt x="35" y="798"/>
                      <a:pt x="35" y="802"/>
                    </a:cubicBezTo>
                    <a:cubicBezTo>
                      <a:pt x="35" y="804"/>
                      <a:pt x="35" y="806"/>
                      <a:pt x="36" y="808"/>
                    </a:cubicBezTo>
                    <a:cubicBezTo>
                      <a:pt x="36" y="810"/>
                      <a:pt x="36" y="811"/>
                      <a:pt x="36" y="812"/>
                    </a:cubicBezTo>
                    <a:cubicBezTo>
                      <a:pt x="36" y="812"/>
                      <a:pt x="37" y="815"/>
                      <a:pt x="37" y="819"/>
                    </a:cubicBezTo>
                    <a:cubicBezTo>
                      <a:pt x="43" y="848"/>
                      <a:pt x="43" y="853"/>
                      <a:pt x="40" y="854"/>
                    </a:cubicBezTo>
                    <a:cubicBezTo>
                      <a:pt x="39" y="855"/>
                      <a:pt x="38" y="855"/>
                      <a:pt x="36" y="855"/>
                    </a:cubicBezTo>
                    <a:cubicBezTo>
                      <a:pt x="34" y="855"/>
                      <a:pt x="30" y="856"/>
                      <a:pt x="29" y="857"/>
                    </a:cubicBezTo>
                    <a:cubicBezTo>
                      <a:pt x="28" y="864"/>
                      <a:pt x="26" y="868"/>
                      <a:pt x="24" y="870"/>
                    </a:cubicBezTo>
                    <a:cubicBezTo>
                      <a:pt x="23" y="870"/>
                      <a:pt x="21" y="870"/>
                      <a:pt x="20" y="871"/>
                    </a:cubicBezTo>
                    <a:cubicBezTo>
                      <a:pt x="19" y="871"/>
                      <a:pt x="18" y="871"/>
                      <a:pt x="18" y="872"/>
                    </a:cubicBezTo>
                    <a:cubicBezTo>
                      <a:pt x="17" y="872"/>
                      <a:pt x="17" y="873"/>
                      <a:pt x="17" y="874"/>
                    </a:cubicBezTo>
                    <a:cubicBezTo>
                      <a:pt x="18" y="877"/>
                      <a:pt x="18" y="880"/>
                      <a:pt x="18" y="882"/>
                    </a:cubicBezTo>
                    <a:cubicBezTo>
                      <a:pt x="18" y="883"/>
                      <a:pt x="18" y="884"/>
                      <a:pt x="18" y="885"/>
                    </a:cubicBezTo>
                    <a:cubicBezTo>
                      <a:pt x="19" y="885"/>
                      <a:pt x="19" y="885"/>
                      <a:pt x="20" y="884"/>
                    </a:cubicBezTo>
                    <a:cubicBezTo>
                      <a:pt x="24" y="882"/>
                      <a:pt x="27" y="881"/>
                      <a:pt x="29" y="882"/>
                    </a:cubicBezTo>
                    <a:cubicBezTo>
                      <a:pt x="29" y="882"/>
                      <a:pt x="30" y="883"/>
                      <a:pt x="31" y="883"/>
                    </a:cubicBezTo>
                    <a:cubicBezTo>
                      <a:pt x="34" y="884"/>
                      <a:pt x="40" y="885"/>
                      <a:pt x="40" y="889"/>
                    </a:cubicBezTo>
                    <a:cubicBezTo>
                      <a:pt x="40" y="891"/>
                      <a:pt x="39" y="892"/>
                      <a:pt x="39" y="893"/>
                    </a:cubicBezTo>
                    <a:cubicBezTo>
                      <a:pt x="38" y="895"/>
                      <a:pt x="38" y="895"/>
                      <a:pt x="39" y="896"/>
                    </a:cubicBezTo>
                    <a:cubicBezTo>
                      <a:pt x="40" y="896"/>
                      <a:pt x="40" y="896"/>
                      <a:pt x="40" y="896"/>
                    </a:cubicBezTo>
                    <a:cubicBezTo>
                      <a:pt x="42" y="899"/>
                      <a:pt x="45" y="901"/>
                      <a:pt x="44" y="904"/>
                    </a:cubicBezTo>
                    <a:cubicBezTo>
                      <a:pt x="44" y="904"/>
                      <a:pt x="44" y="905"/>
                      <a:pt x="42" y="906"/>
                    </a:cubicBezTo>
                    <a:cubicBezTo>
                      <a:pt x="41" y="906"/>
                      <a:pt x="40" y="907"/>
                      <a:pt x="40" y="909"/>
                    </a:cubicBezTo>
                    <a:cubicBezTo>
                      <a:pt x="40" y="911"/>
                      <a:pt x="39" y="912"/>
                      <a:pt x="39" y="913"/>
                    </a:cubicBezTo>
                    <a:cubicBezTo>
                      <a:pt x="38" y="917"/>
                      <a:pt x="37" y="919"/>
                      <a:pt x="38" y="919"/>
                    </a:cubicBezTo>
                    <a:cubicBezTo>
                      <a:pt x="39" y="920"/>
                      <a:pt x="40" y="920"/>
                      <a:pt x="42" y="920"/>
                    </a:cubicBezTo>
                    <a:cubicBezTo>
                      <a:pt x="46" y="922"/>
                      <a:pt x="51" y="923"/>
                      <a:pt x="51" y="926"/>
                    </a:cubicBezTo>
                    <a:cubicBezTo>
                      <a:pt x="51" y="928"/>
                      <a:pt x="55" y="944"/>
                      <a:pt x="56" y="946"/>
                    </a:cubicBezTo>
                    <a:cubicBezTo>
                      <a:pt x="56" y="946"/>
                      <a:pt x="58" y="948"/>
                      <a:pt x="59" y="949"/>
                    </a:cubicBezTo>
                    <a:cubicBezTo>
                      <a:pt x="67" y="957"/>
                      <a:pt x="70" y="960"/>
                      <a:pt x="69" y="963"/>
                    </a:cubicBezTo>
                    <a:cubicBezTo>
                      <a:pt x="69" y="966"/>
                      <a:pt x="63" y="978"/>
                      <a:pt x="62" y="981"/>
                    </a:cubicBezTo>
                    <a:cubicBezTo>
                      <a:pt x="61" y="981"/>
                      <a:pt x="60" y="982"/>
                      <a:pt x="59" y="983"/>
                    </a:cubicBezTo>
                    <a:cubicBezTo>
                      <a:pt x="58" y="984"/>
                      <a:pt x="57" y="985"/>
                      <a:pt x="57" y="985"/>
                    </a:cubicBezTo>
                    <a:cubicBezTo>
                      <a:pt x="58" y="986"/>
                      <a:pt x="58" y="987"/>
                      <a:pt x="58" y="988"/>
                    </a:cubicBezTo>
                    <a:cubicBezTo>
                      <a:pt x="59" y="992"/>
                      <a:pt x="61" y="996"/>
                      <a:pt x="61" y="998"/>
                    </a:cubicBezTo>
                    <a:cubicBezTo>
                      <a:pt x="61" y="999"/>
                      <a:pt x="61" y="1000"/>
                      <a:pt x="61" y="1001"/>
                    </a:cubicBezTo>
                    <a:cubicBezTo>
                      <a:pt x="61" y="1003"/>
                      <a:pt x="61" y="1006"/>
                      <a:pt x="60" y="1008"/>
                    </a:cubicBezTo>
                    <a:cubicBezTo>
                      <a:pt x="59" y="1009"/>
                      <a:pt x="59" y="1010"/>
                      <a:pt x="58" y="1010"/>
                    </a:cubicBezTo>
                    <a:cubicBezTo>
                      <a:pt x="57" y="1012"/>
                      <a:pt x="57" y="1012"/>
                      <a:pt x="57" y="1013"/>
                    </a:cubicBezTo>
                    <a:cubicBezTo>
                      <a:pt x="57" y="1014"/>
                      <a:pt x="56" y="1016"/>
                      <a:pt x="56" y="1017"/>
                    </a:cubicBezTo>
                    <a:cubicBezTo>
                      <a:pt x="56" y="1019"/>
                      <a:pt x="55" y="1023"/>
                      <a:pt x="56" y="1025"/>
                    </a:cubicBezTo>
                    <a:cubicBezTo>
                      <a:pt x="58" y="1027"/>
                      <a:pt x="69" y="1030"/>
                      <a:pt x="72" y="1029"/>
                    </a:cubicBezTo>
                    <a:cubicBezTo>
                      <a:pt x="72" y="1028"/>
                      <a:pt x="73" y="1027"/>
                      <a:pt x="73" y="1026"/>
                    </a:cubicBezTo>
                    <a:cubicBezTo>
                      <a:pt x="75" y="1024"/>
                      <a:pt x="78" y="1021"/>
                      <a:pt x="81" y="1022"/>
                    </a:cubicBezTo>
                    <a:cubicBezTo>
                      <a:pt x="84" y="1022"/>
                      <a:pt x="86" y="1024"/>
                      <a:pt x="88" y="1026"/>
                    </a:cubicBezTo>
                    <a:cubicBezTo>
                      <a:pt x="89" y="1027"/>
                      <a:pt x="91" y="1028"/>
                      <a:pt x="91" y="1028"/>
                    </a:cubicBezTo>
                    <a:cubicBezTo>
                      <a:pt x="92" y="1028"/>
                      <a:pt x="93" y="1027"/>
                      <a:pt x="95" y="1026"/>
                    </a:cubicBezTo>
                    <a:cubicBezTo>
                      <a:pt x="98" y="1024"/>
                      <a:pt x="102" y="1022"/>
                      <a:pt x="104" y="1024"/>
                    </a:cubicBezTo>
                    <a:cubicBezTo>
                      <a:pt x="105" y="1024"/>
                      <a:pt x="105" y="1024"/>
                      <a:pt x="105" y="1025"/>
                    </a:cubicBezTo>
                    <a:cubicBezTo>
                      <a:pt x="107" y="1026"/>
                      <a:pt x="110" y="1028"/>
                      <a:pt x="112" y="1028"/>
                    </a:cubicBezTo>
                    <a:cubicBezTo>
                      <a:pt x="113" y="1027"/>
                      <a:pt x="114" y="1026"/>
                      <a:pt x="115" y="1024"/>
                    </a:cubicBezTo>
                    <a:cubicBezTo>
                      <a:pt x="116" y="1022"/>
                      <a:pt x="118" y="1020"/>
                      <a:pt x="121" y="1020"/>
                    </a:cubicBezTo>
                    <a:cubicBezTo>
                      <a:pt x="121" y="1020"/>
                      <a:pt x="123" y="1020"/>
                      <a:pt x="124" y="1020"/>
                    </a:cubicBezTo>
                    <a:cubicBezTo>
                      <a:pt x="128" y="1019"/>
                      <a:pt x="133" y="1019"/>
                      <a:pt x="133" y="1023"/>
                    </a:cubicBezTo>
                    <a:cubicBezTo>
                      <a:pt x="134" y="1024"/>
                      <a:pt x="134" y="1027"/>
                      <a:pt x="133" y="1030"/>
                    </a:cubicBezTo>
                    <a:cubicBezTo>
                      <a:pt x="139" y="1034"/>
                      <a:pt x="145" y="1039"/>
                      <a:pt x="145" y="1042"/>
                    </a:cubicBezTo>
                    <a:cubicBezTo>
                      <a:pt x="145" y="1043"/>
                      <a:pt x="145" y="1044"/>
                      <a:pt x="145" y="1044"/>
                    </a:cubicBezTo>
                    <a:cubicBezTo>
                      <a:pt x="145" y="1047"/>
                      <a:pt x="145" y="1050"/>
                      <a:pt x="143" y="1052"/>
                    </a:cubicBezTo>
                    <a:cubicBezTo>
                      <a:pt x="142" y="1052"/>
                      <a:pt x="141" y="1052"/>
                      <a:pt x="140" y="1053"/>
                    </a:cubicBezTo>
                    <a:cubicBezTo>
                      <a:pt x="139" y="1053"/>
                      <a:pt x="136" y="1054"/>
                      <a:pt x="136" y="1055"/>
                    </a:cubicBezTo>
                    <a:cubicBezTo>
                      <a:pt x="136" y="1057"/>
                      <a:pt x="135" y="1062"/>
                      <a:pt x="136" y="1064"/>
                    </a:cubicBezTo>
                    <a:cubicBezTo>
                      <a:pt x="139" y="1064"/>
                      <a:pt x="146" y="1063"/>
                      <a:pt x="149" y="1062"/>
                    </a:cubicBezTo>
                    <a:cubicBezTo>
                      <a:pt x="149" y="1062"/>
                      <a:pt x="150" y="1062"/>
                      <a:pt x="150" y="1061"/>
                    </a:cubicBezTo>
                    <a:cubicBezTo>
                      <a:pt x="152" y="1061"/>
                      <a:pt x="154" y="1060"/>
                      <a:pt x="157" y="1062"/>
                    </a:cubicBezTo>
                    <a:cubicBezTo>
                      <a:pt x="157" y="1062"/>
                      <a:pt x="169" y="1067"/>
                      <a:pt x="170" y="1070"/>
                    </a:cubicBezTo>
                    <a:cubicBezTo>
                      <a:pt x="171" y="1072"/>
                      <a:pt x="176" y="1084"/>
                      <a:pt x="177" y="1087"/>
                    </a:cubicBezTo>
                    <a:cubicBezTo>
                      <a:pt x="178" y="1088"/>
                      <a:pt x="178" y="1089"/>
                      <a:pt x="178" y="1091"/>
                    </a:cubicBezTo>
                    <a:cubicBezTo>
                      <a:pt x="179" y="1094"/>
                      <a:pt x="179" y="1098"/>
                      <a:pt x="181" y="1099"/>
                    </a:cubicBezTo>
                    <a:cubicBezTo>
                      <a:pt x="181" y="1100"/>
                      <a:pt x="182" y="1100"/>
                      <a:pt x="182" y="1100"/>
                    </a:cubicBezTo>
                    <a:cubicBezTo>
                      <a:pt x="184" y="1101"/>
                      <a:pt x="188" y="1103"/>
                      <a:pt x="186" y="1107"/>
                    </a:cubicBezTo>
                    <a:cubicBezTo>
                      <a:pt x="185" y="1109"/>
                      <a:pt x="184" y="1110"/>
                      <a:pt x="183" y="1110"/>
                    </a:cubicBezTo>
                    <a:cubicBezTo>
                      <a:pt x="182" y="1111"/>
                      <a:pt x="182" y="1111"/>
                      <a:pt x="182" y="1113"/>
                    </a:cubicBezTo>
                    <a:cubicBezTo>
                      <a:pt x="182" y="1116"/>
                      <a:pt x="182" y="1118"/>
                      <a:pt x="183" y="1119"/>
                    </a:cubicBezTo>
                    <a:cubicBezTo>
                      <a:pt x="184" y="1119"/>
                      <a:pt x="184" y="1120"/>
                      <a:pt x="186" y="1120"/>
                    </a:cubicBezTo>
                    <a:cubicBezTo>
                      <a:pt x="187" y="1122"/>
                      <a:pt x="190" y="1123"/>
                      <a:pt x="192" y="1123"/>
                    </a:cubicBezTo>
                    <a:cubicBezTo>
                      <a:pt x="193" y="1123"/>
                      <a:pt x="193" y="1123"/>
                      <a:pt x="193" y="1123"/>
                    </a:cubicBezTo>
                    <a:cubicBezTo>
                      <a:pt x="196" y="1123"/>
                      <a:pt x="199" y="1123"/>
                      <a:pt x="202" y="1125"/>
                    </a:cubicBezTo>
                    <a:cubicBezTo>
                      <a:pt x="205" y="1127"/>
                      <a:pt x="211" y="1131"/>
                      <a:pt x="211" y="1135"/>
                    </a:cubicBezTo>
                    <a:cubicBezTo>
                      <a:pt x="211" y="1136"/>
                      <a:pt x="211" y="1136"/>
                      <a:pt x="211" y="1136"/>
                    </a:cubicBezTo>
                    <a:cubicBezTo>
                      <a:pt x="211" y="1143"/>
                      <a:pt x="210" y="1147"/>
                      <a:pt x="208" y="1149"/>
                    </a:cubicBezTo>
                    <a:cubicBezTo>
                      <a:pt x="206" y="1150"/>
                      <a:pt x="205" y="1152"/>
                      <a:pt x="204" y="1153"/>
                    </a:cubicBezTo>
                    <a:cubicBezTo>
                      <a:pt x="205" y="1153"/>
                      <a:pt x="204" y="1154"/>
                      <a:pt x="204" y="1154"/>
                    </a:cubicBezTo>
                    <a:cubicBezTo>
                      <a:pt x="204" y="1156"/>
                      <a:pt x="204" y="1160"/>
                      <a:pt x="205" y="1161"/>
                    </a:cubicBezTo>
                    <a:cubicBezTo>
                      <a:pt x="207" y="1163"/>
                      <a:pt x="210" y="1165"/>
                      <a:pt x="212" y="1171"/>
                    </a:cubicBezTo>
                    <a:cubicBezTo>
                      <a:pt x="213" y="1172"/>
                      <a:pt x="213" y="1175"/>
                      <a:pt x="214" y="1177"/>
                    </a:cubicBezTo>
                    <a:cubicBezTo>
                      <a:pt x="215" y="1180"/>
                      <a:pt x="217" y="1186"/>
                      <a:pt x="218" y="1187"/>
                    </a:cubicBezTo>
                    <a:cubicBezTo>
                      <a:pt x="218" y="1187"/>
                      <a:pt x="220" y="1188"/>
                      <a:pt x="222" y="1188"/>
                    </a:cubicBezTo>
                    <a:cubicBezTo>
                      <a:pt x="235" y="1192"/>
                      <a:pt x="238" y="1194"/>
                      <a:pt x="238" y="1196"/>
                    </a:cubicBezTo>
                    <a:cubicBezTo>
                      <a:pt x="238" y="1198"/>
                      <a:pt x="238" y="1202"/>
                      <a:pt x="238" y="1208"/>
                    </a:cubicBezTo>
                    <a:cubicBezTo>
                      <a:pt x="238" y="1214"/>
                      <a:pt x="238" y="1221"/>
                      <a:pt x="238" y="1222"/>
                    </a:cubicBezTo>
                    <a:cubicBezTo>
                      <a:pt x="238" y="1224"/>
                      <a:pt x="237" y="1231"/>
                      <a:pt x="236" y="1239"/>
                    </a:cubicBezTo>
                    <a:cubicBezTo>
                      <a:pt x="235" y="1247"/>
                      <a:pt x="235" y="1256"/>
                      <a:pt x="235" y="1258"/>
                    </a:cubicBezTo>
                    <a:cubicBezTo>
                      <a:pt x="235" y="1284"/>
                      <a:pt x="235" y="1284"/>
                      <a:pt x="235" y="1284"/>
                    </a:cubicBezTo>
                    <a:cubicBezTo>
                      <a:pt x="235" y="1284"/>
                      <a:pt x="234" y="1285"/>
                      <a:pt x="234" y="1286"/>
                    </a:cubicBezTo>
                    <a:cubicBezTo>
                      <a:pt x="234" y="1300"/>
                      <a:pt x="235" y="1304"/>
                      <a:pt x="235" y="1305"/>
                    </a:cubicBezTo>
                    <a:cubicBezTo>
                      <a:pt x="236" y="1305"/>
                      <a:pt x="237" y="1306"/>
                      <a:pt x="239" y="1308"/>
                    </a:cubicBezTo>
                    <a:cubicBezTo>
                      <a:pt x="242" y="1311"/>
                      <a:pt x="250" y="1321"/>
                      <a:pt x="252" y="1321"/>
                    </a:cubicBezTo>
                    <a:cubicBezTo>
                      <a:pt x="253" y="1321"/>
                      <a:pt x="254" y="1322"/>
                      <a:pt x="255" y="1322"/>
                    </a:cubicBezTo>
                    <a:cubicBezTo>
                      <a:pt x="257" y="1322"/>
                      <a:pt x="263" y="1322"/>
                      <a:pt x="264" y="1321"/>
                    </a:cubicBezTo>
                    <a:cubicBezTo>
                      <a:pt x="266" y="1320"/>
                      <a:pt x="268" y="1315"/>
                      <a:pt x="269" y="1311"/>
                    </a:cubicBezTo>
                    <a:cubicBezTo>
                      <a:pt x="270" y="1311"/>
                      <a:pt x="270" y="1311"/>
                      <a:pt x="270" y="1311"/>
                    </a:cubicBezTo>
                    <a:cubicBezTo>
                      <a:pt x="273" y="1302"/>
                      <a:pt x="276" y="1298"/>
                      <a:pt x="279" y="1298"/>
                    </a:cubicBezTo>
                    <a:cubicBezTo>
                      <a:pt x="281" y="1298"/>
                      <a:pt x="287" y="1297"/>
                      <a:pt x="290" y="1296"/>
                    </a:cubicBezTo>
                    <a:cubicBezTo>
                      <a:pt x="292" y="1295"/>
                      <a:pt x="292" y="1295"/>
                      <a:pt x="292" y="1295"/>
                    </a:cubicBezTo>
                    <a:cubicBezTo>
                      <a:pt x="305" y="1291"/>
                      <a:pt x="309" y="1289"/>
                      <a:pt x="310" y="1288"/>
                    </a:cubicBezTo>
                    <a:cubicBezTo>
                      <a:pt x="310" y="1288"/>
                      <a:pt x="310" y="1288"/>
                      <a:pt x="310" y="1288"/>
                    </a:cubicBezTo>
                    <a:cubicBezTo>
                      <a:pt x="310" y="1284"/>
                      <a:pt x="310" y="1277"/>
                      <a:pt x="315" y="1276"/>
                    </a:cubicBezTo>
                    <a:cubicBezTo>
                      <a:pt x="316" y="1276"/>
                      <a:pt x="317" y="1276"/>
                      <a:pt x="318" y="1276"/>
                    </a:cubicBezTo>
                    <a:cubicBezTo>
                      <a:pt x="321" y="1275"/>
                      <a:pt x="323" y="1274"/>
                      <a:pt x="325" y="1275"/>
                    </a:cubicBezTo>
                    <a:cubicBezTo>
                      <a:pt x="326" y="1275"/>
                      <a:pt x="333" y="1279"/>
                      <a:pt x="333" y="1284"/>
                    </a:cubicBezTo>
                    <a:cubicBezTo>
                      <a:pt x="333" y="1285"/>
                      <a:pt x="333" y="1286"/>
                      <a:pt x="333" y="1287"/>
                    </a:cubicBezTo>
                    <a:cubicBezTo>
                      <a:pt x="332" y="1290"/>
                      <a:pt x="332" y="1296"/>
                      <a:pt x="334" y="1298"/>
                    </a:cubicBezTo>
                    <a:cubicBezTo>
                      <a:pt x="334" y="1299"/>
                      <a:pt x="335" y="1300"/>
                      <a:pt x="336" y="1301"/>
                    </a:cubicBezTo>
                    <a:cubicBezTo>
                      <a:pt x="337" y="1302"/>
                      <a:pt x="337" y="1302"/>
                      <a:pt x="337" y="1303"/>
                    </a:cubicBezTo>
                    <a:cubicBezTo>
                      <a:pt x="337" y="1302"/>
                      <a:pt x="337" y="1302"/>
                      <a:pt x="337" y="1301"/>
                    </a:cubicBezTo>
                    <a:cubicBezTo>
                      <a:pt x="337" y="1297"/>
                      <a:pt x="337" y="1293"/>
                      <a:pt x="339" y="1292"/>
                    </a:cubicBezTo>
                    <a:cubicBezTo>
                      <a:pt x="342" y="1290"/>
                      <a:pt x="352" y="1283"/>
                      <a:pt x="353" y="1281"/>
                    </a:cubicBezTo>
                    <a:cubicBezTo>
                      <a:pt x="355" y="1279"/>
                      <a:pt x="355" y="1277"/>
                      <a:pt x="355" y="1275"/>
                    </a:cubicBezTo>
                    <a:cubicBezTo>
                      <a:pt x="355" y="1275"/>
                      <a:pt x="355" y="1274"/>
                      <a:pt x="355" y="1273"/>
                    </a:cubicBezTo>
                    <a:cubicBezTo>
                      <a:pt x="354" y="1265"/>
                      <a:pt x="354" y="1256"/>
                      <a:pt x="358" y="1252"/>
                    </a:cubicBezTo>
                    <a:cubicBezTo>
                      <a:pt x="368" y="1244"/>
                      <a:pt x="371" y="1240"/>
                      <a:pt x="371" y="1239"/>
                    </a:cubicBezTo>
                    <a:cubicBezTo>
                      <a:pt x="371" y="1238"/>
                      <a:pt x="371" y="1237"/>
                      <a:pt x="372" y="1236"/>
                    </a:cubicBezTo>
                    <a:cubicBezTo>
                      <a:pt x="372" y="1233"/>
                      <a:pt x="374" y="1228"/>
                      <a:pt x="374" y="1227"/>
                    </a:cubicBezTo>
                    <a:cubicBezTo>
                      <a:pt x="373" y="1227"/>
                      <a:pt x="373" y="1225"/>
                      <a:pt x="372" y="1224"/>
                    </a:cubicBezTo>
                    <a:cubicBezTo>
                      <a:pt x="371" y="1218"/>
                      <a:pt x="369" y="1212"/>
                      <a:pt x="372" y="1210"/>
                    </a:cubicBezTo>
                    <a:cubicBezTo>
                      <a:pt x="379" y="1205"/>
                      <a:pt x="380" y="1203"/>
                      <a:pt x="380" y="1203"/>
                    </a:cubicBezTo>
                    <a:cubicBezTo>
                      <a:pt x="381" y="1202"/>
                      <a:pt x="383" y="1195"/>
                      <a:pt x="384" y="1192"/>
                    </a:cubicBezTo>
                    <a:cubicBezTo>
                      <a:pt x="384" y="1191"/>
                      <a:pt x="384" y="1190"/>
                      <a:pt x="385" y="1190"/>
                    </a:cubicBezTo>
                    <a:cubicBezTo>
                      <a:pt x="385" y="1189"/>
                      <a:pt x="392" y="1177"/>
                      <a:pt x="396" y="1177"/>
                    </a:cubicBezTo>
                    <a:cubicBezTo>
                      <a:pt x="396" y="1177"/>
                      <a:pt x="399" y="1178"/>
                      <a:pt x="402" y="1178"/>
                    </a:cubicBezTo>
                    <a:cubicBezTo>
                      <a:pt x="405" y="1178"/>
                      <a:pt x="408" y="1178"/>
                      <a:pt x="410" y="1178"/>
                    </a:cubicBezTo>
                    <a:cubicBezTo>
                      <a:pt x="411" y="1178"/>
                      <a:pt x="413" y="1178"/>
                      <a:pt x="415" y="1178"/>
                    </a:cubicBezTo>
                    <a:cubicBezTo>
                      <a:pt x="420" y="1177"/>
                      <a:pt x="424" y="1177"/>
                      <a:pt x="426" y="1178"/>
                    </a:cubicBezTo>
                    <a:cubicBezTo>
                      <a:pt x="427" y="1178"/>
                      <a:pt x="429" y="1179"/>
                      <a:pt x="431" y="1180"/>
                    </a:cubicBezTo>
                    <a:cubicBezTo>
                      <a:pt x="434" y="1181"/>
                      <a:pt x="438" y="1183"/>
                      <a:pt x="440" y="1183"/>
                    </a:cubicBezTo>
                    <a:cubicBezTo>
                      <a:pt x="443" y="1183"/>
                      <a:pt x="444" y="1184"/>
                      <a:pt x="445" y="1184"/>
                    </a:cubicBezTo>
                    <a:cubicBezTo>
                      <a:pt x="446" y="1185"/>
                      <a:pt x="447" y="1185"/>
                      <a:pt x="447" y="1185"/>
                    </a:cubicBezTo>
                    <a:cubicBezTo>
                      <a:pt x="448" y="1185"/>
                      <a:pt x="449" y="1185"/>
                      <a:pt x="449" y="1185"/>
                    </a:cubicBezTo>
                    <a:cubicBezTo>
                      <a:pt x="452" y="1185"/>
                      <a:pt x="457" y="1186"/>
                      <a:pt x="457" y="1190"/>
                    </a:cubicBezTo>
                    <a:cubicBezTo>
                      <a:pt x="457" y="1191"/>
                      <a:pt x="456" y="1192"/>
                      <a:pt x="456" y="1193"/>
                    </a:cubicBezTo>
                    <a:cubicBezTo>
                      <a:pt x="456" y="1195"/>
                      <a:pt x="456" y="1198"/>
                      <a:pt x="457" y="1199"/>
                    </a:cubicBezTo>
                    <a:cubicBezTo>
                      <a:pt x="457" y="1199"/>
                      <a:pt x="458" y="1200"/>
                      <a:pt x="458" y="1200"/>
                    </a:cubicBezTo>
                    <a:cubicBezTo>
                      <a:pt x="460" y="1202"/>
                      <a:pt x="462" y="1203"/>
                      <a:pt x="462" y="1206"/>
                    </a:cubicBezTo>
                    <a:cubicBezTo>
                      <a:pt x="463" y="1207"/>
                      <a:pt x="463" y="1208"/>
                      <a:pt x="463" y="1210"/>
                    </a:cubicBezTo>
                    <a:cubicBezTo>
                      <a:pt x="463" y="1212"/>
                      <a:pt x="462" y="1214"/>
                      <a:pt x="463" y="1215"/>
                    </a:cubicBezTo>
                    <a:cubicBezTo>
                      <a:pt x="466" y="1216"/>
                      <a:pt x="474" y="1217"/>
                      <a:pt x="476" y="1216"/>
                    </a:cubicBezTo>
                    <a:cubicBezTo>
                      <a:pt x="478" y="1215"/>
                      <a:pt x="483" y="1210"/>
                      <a:pt x="484" y="1208"/>
                    </a:cubicBezTo>
                    <a:cubicBezTo>
                      <a:pt x="484" y="1208"/>
                      <a:pt x="484" y="1206"/>
                      <a:pt x="484" y="1205"/>
                    </a:cubicBezTo>
                    <a:cubicBezTo>
                      <a:pt x="484" y="1202"/>
                      <a:pt x="484" y="1197"/>
                      <a:pt x="489" y="1197"/>
                    </a:cubicBezTo>
                    <a:cubicBezTo>
                      <a:pt x="489" y="1197"/>
                      <a:pt x="490" y="1197"/>
                      <a:pt x="491" y="1197"/>
                    </a:cubicBezTo>
                    <a:cubicBezTo>
                      <a:pt x="494" y="1197"/>
                      <a:pt x="499" y="1196"/>
                      <a:pt x="501" y="1200"/>
                    </a:cubicBezTo>
                    <a:cubicBezTo>
                      <a:pt x="502" y="1201"/>
                      <a:pt x="505" y="1203"/>
                      <a:pt x="507" y="1206"/>
                    </a:cubicBezTo>
                    <a:cubicBezTo>
                      <a:pt x="514" y="1212"/>
                      <a:pt x="517" y="1214"/>
                      <a:pt x="517" y="1217"/>
                    </a:cubicBezTo>
                    <a:cubicBezTo>
                      <a:pt x="516" y="1218"/>
                      <a:pt x="516" y="1218"/>
                      <a:pt x="516" y="1218"/>
                    </a:cubicBezTo>
                    <a:cubicBezTo>
                      <a:pt x="516" y="1220"/>
                      <a:pt x="516" y="1223"/>
                      <a:pt x="517" y="1224"/>
                    </a:cubicBezTo>
                    <a:cubicBezTo>
                      <a:pt x="519" y="1224"/>
                      <a:pt x="523" y="1225"/>
                      <a:pt x="526" y="1228"/>
                    </a:cubicBezTo>
                    <a:cubicBezTo>
                      <a:pt x="527" y="1230"/>
                      <a:pt x="527" y="1232"/>
                      <a:pt x="528" y="1234"/>
                    </a:cubicBezTo>
                    <a:cubicBezTo>
                      <a:pt x="530" y="1238"/>
                      <a:pt x="531" y="1242"/>
                      <a:pt x="533" y="1243"/>
                    </a:cubicBezTo>
                    <a:cubicBezTo>
                      <a:pt x="534" y="1244"/>
                      <a:pt x="534" y="1244"/>
                      <a:pt x="534" y="1244"/>
                    </a:cubicBezTo>
                    <a:cubicBezTo>
                      <a:pt x="550" y="1260"/>
                      <a:pt x="551" y="1263"/>
                      <a:pt x="551" y="1265"/>
                    </a:cubicBezTo>
                    <a:cubicBezTo>
                      <a:pt x="551" y="1266"/>
                      <a:pt x="550" y="1268"/>
                      <a:pt x="549" y="1270"/>
                    </a:cubicBezTo>
                    <a:cubicBezTo>
                      <a:pt x="552" y="1272"/>
                      <a:pt x="556" y="1275"/>
                      <a:pt x="556" y="1279"/>
                    </a:cubicBezTo>
                    <a:cubicBezTo>
                      <a:pt x="557" y="1283"/>
                      <a:pt x="560" y="1292"/>
                      <a:pt x="562" y="1293"/>
                    </a:cubicBezTo>
                    <a:cubicBezTo>
                      <a:pt x="563" y="1294"/>
                      <a:pt x="565" y="1295"/>
                      <a:pt x="567" y="1295"/>
                    </a:cubicBezTo>
                    <a:cubicBezTo>
                      <a:pt x="572" y="1297"/>
                      <a:pt x="574" y="1298"/>
                      <a:pt x="575" y="1299"/>
                    </a:cubicBezTo>
                    <a:cubicBezTo>
                      <a:pt x="575" y="1300"/>
                      <a:pt x="576" y="1300"/>
                      <a:pt x="576" y="1301"/>
                    </a:cubicBezTo>
                    <a:cubicBezTo>
                      <a:pt x="580" y="1308"/>
                      <a:pt x="583" y="1312"/>
                      <a:pt x="584" y="1313"/>
                    </a:cubicBezTo>
                    <a:cubicBezTo>
                      <a:pt x="585" y="1313"/>
                      <a:pt x="587" y="1313"/>
                      <a:pt x="588" y="1314"/>
                    </a:cubicBezTo>
                    <a:cubicBezTo>
                      <a:pt x="591" y="1314"/>
                      <a:pt x="595" y="1315"/>
                      <a:pt x="595" y="1318"/>
                    </a:cubicBezTo>
                    <a:cubicBezTo>
                      <a:pt x="595" y="1319"/>
                      <a:pt x="595" y="1320"/>
                      <a:pt x="595" y="1321"/>
                    </a:cubicBezTo>
                    <a:cubicBezTo>
                      <a:pt x="595" y="1323"/>
                      <a:pt x="594" y="1328"/>
                      <a:pt x="595" y="1329"/>
                    </a:cubicBezTo>
                    <a:cubicBezTo>
                      <a:pt x="597" y="1329"/>
                      <a:pt x="603" y="1331"/>
                      <a:pt x="605" y="1332"/>
                    </a:cubicBezTo>
                    <a:cubicBezTo>
                      <a:pt x="609" y="1328"/>
                      <a:pt x="625" y="1313"/>
                      <a:pt x="628" y="1310"/>
                    </a:cubicBezTo>
                    <a:cubicBezTo>
                      <a:pt x="632" y="1308"/>
                      <a:pt x="637" y="1308"/>
                      <a:pt x="641" y="1309"/>
                    </a:cubicBezTo>
                    <a:cubicBezTo>
                      <a:pt x="643" y="1309"/>
                      <a:pt x="643" y="1309"/>
                      <a:pt x="643" y="1309"/>
                    </a:cubicBezTo>
                    <a:cubicBezTo>
                      <a:pt x="646" y="1309"/>
                      <a:pt x="646" y="1308"/>
                      <a:pt x="648" y="1306"/>
                    </a:cubicBezTo>
                    <a:cubicBezTo>
                      <a:pt x="648" y="1305"/>
                      <a:pt x="649" y="1304"/>
                      <a:pt x="650" y="1304"/>
                    </a:cubicBezTo>
                    <a:cubicBezTo>
                      <a:pt x="653" y="1301"/>
                      <a:pt x="656" y="1304"/>
                      <a:pt x="659" y="1306"/>
                    </a:cubicBezTo>
                    <a:cubicBezTo>
                      <a:pt x="660" y="1307"/>
                      <a:pt x="660" y="1307"/>
                      <a:pt x="661" y="1308"/>
                    </a:cubicBezTo>
                    <a:cubicBezTo>
                      <a:pt x="663" y="1310"/>
                      <a:pt x="666" y="1311"/>
                      <a:pt x="669" y="1311"/>
                    </a:cubicBezTo>
                    <a:cubicBezTo>
                      <a:pt x="671" y="1311"/>
                      <a:pt x="672" y="1310"/>
                      <a:pt x="674" y="1308"/>
                    </a:cubicBezTo>
                    <a:cubicBezTo>
                      <a:pt x="675" y="1307"/>
                      <a:pt x="675" y="1307"/>
                      <a:pt x="675" y="1307"/>
                    </a:cubicBezTo>
                    <a:cubicBezTo>
                      <a:pt x="678" y="1304"/>
                      <a:pt x="681" y="1306"/>
                      <a:pt x="684" y="1307"/>
                    </a:cubicBezTo>
                    <a:cubicBezTo>
                      <a:pt x="685" y="1307"/>
                      <a:pt x="686" y="1307"/>
                      <a:pt x="687" y="1307"/>
                    </a:cubicBezTo>
                    <a:cubicBezTo>
                      <a:pt x="690" y="1307"/>
                      <a:pt x="694" y="1312"/>
                      <a:pt x="695" y="1314"/>
                    </a:cubicBezTo>
                    <a:cubicBezTo>
                      <a:pt x="695" y="1314"/>
                      <a:pt x="696" y="1315"/>
                      <a:pt x="698" y="1315"/>
                    </a:cubicBezTo>
                    <a:cubicBezTo>
                      <a:pt x="700" y="1315"/>
                      <a:pt x="702" y="1314"/>
                      <a:pt x="702" y="1314"/>
                    </a:cubicBezTo>
                    <a:cubicBezTo>
                      <a:pt x="704" y="1313"/>
                      <a:pt x="704" y="1310"/>
                      <a:pt x="704" y="1308"/>
                    </a:cubicBezTo>
                    <a:cubicBezTo>
                      <a:pt x="704" y="1308"/>
                      <a:pt x="704" y="1307"/>
                      <a:pt x="705" y="1307"/>
                    </a:cubicBezTo>
                    <a:cubicBezTo>
                      <a:pt x="705" y="1306"/>
                      <a:pt x="705" y="1305"/>
                      <a:pt x="706" y="1305"/>
                    </a:cubicBezTo>
                    <a:cubicBezTo>
                      <a:pt x="708" y="1303"/>
                      <a:pt x="712" y="1304"/>
                      <a:pt x="720" y="1306"/>
                    </a:cubicBezTo>
                    <a:cubicBezTo>
                      <a:pt x="721" y="1307"/>
                      <a:pt x="722" y="1307"/>
                      <a:pt x="722" y="1307"/>
                    </a:cubicBezTo>
                    <a:cubicBezTo>
                      <a:pt x="724" y="1307"/>
                      <a:pt x="725" y="1307"/>
                      <a:pt x="727" y="1304"/>
                    </a:cubicBezTo>
                    <a:cubicBezTo>
                      <a:pt x="728" y="1304"/>
                      <a:pt x="729" y="1303"/>
                      <a:pt x="729" y="1302"/>
                    </a:cubicBezTo>
                    <a:cubicBezTo>
                      <a:pt x="732" y="1300"/>
                      <a:pt x="735" y="1299"/>
                      <a:pt x="740" y="1299"/>
                    </a:cubicBezTo>
                    <a:cubicBezTo>
                      <a:pt x="743" y="1299"/>
                      <a:pt x="748" y="1301"/>
                      <a:pt x="752" y="1302"/>
                    </a:cubicBezTo>
                    <a:cubicBezTo>
                      <a:pt x="754" y="1303"/>
                      <a:pt x="754" y="1303"/>
                      <a:pt x="754" y="1303"/>
                    </a:cubicBezTo>
                    <a:cubicBezTo>
                      <a:pt x="757" y="1304"/>
                      <a:pt x="768" y="1316"/>
                      <a:pt x="769" y="1318"/>
                    </a:cubicBezTo>
                    <a:cubicBezTo>
                      <a:pt x="769" y="1319"/>
                      <a:pt x="770" y="1320"/>
                      <a:pt x="774" y="1318"/>
                    </a:cubicBezTo>
                    <a:cubicBezTo>
                      <a:pt x="776" y="1317"/>
                      <a:pt x="780" y="1316"/>
                      <a:pt x="783" y="1314"/>
                    </a:cubicBezTo>
                    <a:cubicBezTo>
                      <a:pt x="786" y="1313"/>
                      <a:pt x="789" y="1313"/>
                      <a:pt x="790" y="1312"/>
                    </a:cubicBezTo>
                    <a:cubicBezTo>
                      <a:pt x="791" y="1311"/>
                      <a:pt x="795" y="1307"/>
                      <a:pt x="796" y="1305"/>
                    </a:cubicBezTo>
                    <a:cubicBezTo>
                      <a:pt x="797" y="1302"/>
                      <a:pt x="801" y="1304"/>
                      <a:pt x="806" y="1305"/>
                    </a:cubicBezTo>
                    <a:cubicBezTo>
                      <a:pt x="808" y="1306"/>
                      <a:pt x="810" y="1306"/>
                      <a:pt x="810" y="1306"/>
                    </a:cubicBezTo>
                    <a:cubicBezTo>
                      <a:pt x="811" y="1306"/>
                      <a:pt x="813" y="1305"/>
                      <a:pt x="814" y="1304"/>
                    </a:cubicBezTo>
                    <a:cubicBezTo>
                      <a:pt x="815" y="1303"/>
                      <a:pt x="818" y="1300"/>
                      <a:pt x="822" y="1300"/>
                    </a:cubicBezTo>
                    <a:cubicBezTo>
                      <a:pt x="825" y="1300"/>
                      <a:pt x="830" y="1304"/>
                      <a:pt x="833" y="1307"/>
                    </a:cubicBezTo>
                    <a:cubicBezTo>
                      <a:pt x="836" y="1305"/>
                      <a:pt x="849" y="1292"/>
                      <a:pt x="859" y="1280"/>
                    </a:cubicBezTo>
                    <a:cubicBezTo>
                      <a:pt x="859" y="1280"/>
                      <a:pt x="860" y="1279"/>
                      <a:pt x="861" y="1279"/>
                    </a:cubicBezTo>
                    <a:cubicBezTo>
                      <a:pt x="862" y="1279"/>
                      <a:pt x="870" y="1280"/>
                      <a:pt x="875" y="1282"/>
                    </a:cubicBezTo>
                    <a:cubicBezTo>
                      <a:pt x="875" y="1281"/>
                      <a:pt x="875" y="1279"/>
                      <a:pt x="875" y="1276"/>
                    </a:cubicBezTo>
                    <a:cubicBezTo>
                      <a:pt x="875" y="1276"/>
                      <a:pt x="875" y="1275"/>
                      <a:pt x="875" y="1275"/>
                    </a:cubicBezTo>
                    <a:cubicBezTo>
                      <a:pt x="875" y="1271"/>
                      <a:pt x="895" y="1266"/>
                      <a:pt x="895" y="1266"/>
                    </a:cubicBezTo>
                    <a:cubicBezTo>
                      <a:pt x="897" y="1266"/>
                      <a:pt x="900" y="1266"/>
                      <a:pt x="903" y="1267"/>
                    </a:cubicBezTo>
                    <a:cubicBezTo>
                      <a:pt x="904" y="1267"/>
                      <a:pt x="906" y="1268"/>
                      <a:pt x="908" y="1268"/>
                    </a:cubicBezTo>
                    <a:cubicBezTo>
                      <a:pt x="909" y="1268"/>
                      <a:pt x="913" y="1265"/>
                      <a:pt x="916" y="1264"/>
                    </a:cubicBezTo>
                    <a:cubicBezTo>
                      <a:pt x="917" y="1263"/>
                      <a:pt x="919" y="1262"/>
                      <a:pt x="920" y="1261"/>
                    </a:cubicBezTo>
                    <a:cubicBezTo>
                      <a:pt x="920" y="1260"/>
                      <a:pt x="921" y="1258"/>
                      <a:pt x="921" y="1248"/>
                    </a:cubicBezTo>
                    <a:cubicBezTo>
                      <a:pt x="921" y="1247"/>
                      <a:pt x="921" y="1246"/>
                      <a:pt x="921" y="1246"/>
                    </a:cubicBezTo>
                    <a:cubicBezTo>
                      <a:pt x="921" y="1244"/>
                      <a:pt x="923" y="1242"/>
                      <a:pt x="931" y="1238"/>
                    </a:cubicBezTo>
                    <a:cubicBezTo>
                      <a:pt x="936" y="1236"/>
                      <a:pt x="940" y="1233"/>
                      <a:pt x="944" y="1231"/>
                    </a:cubicBezTo>
                    <a:cubicBezTo>
                      <a:pt x="950" y="1227"/>
                      <a:pt x="959" y="1218"/>
                      <a:pt x="963" y="1215"/>
                    </a:cubicBezTo>
                    <a:cubicBezTo>
                      <a:pt x="962" y="1213"/>
                      <a:pt x="961" y="1212"/>
                      <a:pt x="961" y="1211"/>
                    </a:cubicBezTo>
                    <a:cubicBezTo>
                      <a:pt x="960" y="1209"/>
                      <a:pt x="959" y="1206"/>
                      <a:pt x="959" y="1204"/>
                    </a:cubicBezTo>
                    <a:cubicBezTo>
                      <a:pt x="958" y="1201"/>
                      <a:pt x="957" y="1199"/>
                      <a:pt x="957" y="1197"/>
                    </a:cubicBezTo>
                    <a:cubicBezTo>
                      <a:pt x="955" y="1194"/>
                      <a:pt x="956" y="1191"/>
                      <a:pt x="956" y="1188"/>
                    </a:cubicBezTo>
                    <a:cubicBezTo>
                      <a:pt x="956" y="1187"/>
                      <a:pt x="957" y="1185"/>
                      <a:pt x="957" y="1184"/>
                    </a:cubicBezTo>
                    <a:cubicBezTo>
                      <a:pt x="957" y="1183"/>
                      <a:pt x="953" y="1179"/>
                      <a:pt x="950" y="1177"/>
                    </a:cubicBezTo>
                    <a:cubicBezTo>
                      <a:pt x="949" y="1177"/>
                      <a:pt x="948" y="1176"/>
                      <a:pt x="948" y="1175"/>
                    </a:cubicBezTo>
                    <a:cubicBezTo>
                      <a:pt x="946" y="1174"/>
                      <a:pt x="946" y="1173"/>
                      <a:pt x="946" y="1172"/>
                    </a:cubicBezTo>
                    <a:cubicBezTo>
                      <a:pt x="946" y="1170"/>
                      <a:pt x="949" y="1169"/>
                      <a:pt x="951" y="1167"/>
                    </a:cubicBezTo>
                    <a:cubicBezTo>
                      <a:pt x="952" y="1166"/>
                      <a:pt x="954" y="1165"/>
                      <a:pt x="954" y="1165"/>
                    </a:cubicBezTo>
                    <a:cubicBezTo>
                      <a:pt x="956" y="1163"/>
                      <a:pt x="957" y="1154"/>
                      <a:pt x="957" y="1150"/>
                    </a:cubicBezTo>
                    <a:cubicBezTo>
                      <a:pt x="956" y="1149"/>
                      <a:pt x="950" y="1146"/>
                      <a:pt x="947" y="1145"/>
                    </a:cubicBezTo>
                    <a:cubicBezTo>
                      <a:pt x="943" y="1142"/>
                      <a:pt x="940" y="1141"/>
                      <a:pt x="939" y="1140"/>
                    </a:cubicBezTo>
                    <a:cubicBezTo>
                      <a:pt x="938" y="1139"/>
                      <a:pt x="935" y="1140"/>
                      <a:pt x="933" y="1140"/>
                    </a:cubicBezTo>
                    <a:cubicBezTo>
                      <a:pt x="930" y="1140"/>
                      <a:pt x="928" y="1140"/>
                      <a:pt x="926" y="1140"/>
                    </a:cubicBezTo>
                    <a:cubicBezTo>
                      <a:pt x="921" y="1138"/>
                      <a:pt x="921" y="1132"/>
                      <a:pt x="921" y="1130"/>
                    </a:cubicBezTo>
                    <a:cubicBezTo>
                      <a:pt x="921" y="1127"/>
                      <a:pt x="926" y="1126"/>
                      <a:pt x="929" y="1125"/>
                    </a:cubicBezTo>
                    <a:cubicBezTo>
                      <a:pt x="930" y="1125"/>
                      <a:pt x="931" y="1125"/>
                      <a:pt x="931" y="1125"/>
                    </a:cubicBezTo>
                    <a:cubicBezTo>
                      <a:pt x="931" y="1124"/>
                      <a:pt x="930" y="1122"/>
                      <a:pt x="929" y="1120"/>
                    </a:cubicBezTo>
                    <a:cubicBezTo>
                      <a:pt x="928" y="1119"/>
                      <a:pt x="927" y="1117"/>
                      <a:pt x="926" y="1116"/>
                    </a:cubicBezTo>
                    <a:cubicBezTo>
                      <a:pt x="924" y="1111"/>
                      <a:pt x="926" y="1104"/>
                      <a:pt x="927" y="1099"/>
                    </a:cubicBezTo>
                    <a:cubicBezTo>
                      <a:pt x="928" y="1098"/>
                      <a:pt x="928" y="1097"/>
                      <a:pt x="928" y="1096"/>
                    </a:cubicBezTo>
                    <a:cubicBezTo>
                      <a:pt x="927" y="1096"/>
                      <a:pt x="923" y="1095"/>
                      <a:pt x="921" y="1095"/>
                    </a:cubicBezTo>
                    <a:cubicBezTo>
                      <a:pt x="919" y="1094"/>
                      <a:pt x="918" y="1094"/>
                      <a:pt x="917" y="1094"/>
                    </a:cubicBezTo>
                    <a:cubicBezTo>
                      <a:pt x="915" y="1092"/>
                      <a:pt x="907" y="1085"/>
                      <a:pt x="905" y="1082"/>
                    </a:cubicBezTo>
                    <a:cubicBezTo>
                      <a:pt x="904" y="1080"/>
                      <a:pt x="904" y="1079"/>
                      <a:pt x="904" y="1078"/>
                    </a:cubicBezTo>
                    <a:cubicBezTo>
                      <a:pt x="906" y="1074"/>
                      <a:pt x="914" y="1073"/>
                      <a:pt x="915" y="1073"/>
                    </a:cubicBezTo>
                    <a:cubicBezTo>
                      <a:pt x="916" y="1072"/>
                      <a:pt x="915" y="1066"/>
                      <a:pt x="915" y="1064"/>
                    </a:cubicBezTo>
                    <a:cubicBezTo>
                      <a:pt x="915" y="1062"/>
                      <a:pt x="915" y="1060"/>
                      <a:pt x="915" y="1059"/>
                    </a:cubicBezTo>
                    <a:cubicBezTo>
                      <a:pt x="915" y="1058"/>
                      <a:pt x="914" y="1057"/>
                      <a:pt x="912" y="1055"/>
                    </a:cubicBezTo>
                    <a:cubicBezTo>
                      <a:pt x="912" y="1055"/>
                      <a:pt x="911" y="1054"/>
                      <a:pt x="911" y="1054"/>
                    </a:cubicBezTo>
                    <a:cubicBezTo>
                      <a:pt x="909" y="1051"/>
                      <a:pt x="909" y="1047"/>
                      <a:pt x="909" y="1043"/>
                    </a:cubicBezTo>
                    <a:cubicBezTo>
                      <a:pt x="909" y="1040"/>
                      <a:pt x="909" y="1039"/>
                      <a:pt x="910" y="1036"/>
                    </a:cubicBezTo>
                    <a:cubicBezTo>
                      <a:pt x="911" y="1035"/>
                      <a:pt x="909" y="1032"/>
                      <a:pt x="907" y="1030"/>
                    </a:cubicBezTo>
                    <a:cubicBezTo>
                      <a:pt x="906" y="1029"/>
                      <a:pt x="905" y="1027"/>
                      <a:pt x="904" y="1026"/>
                    </a:cubicBezTo>
                    <a:cubicBezTo>
                      <a:pt x="902" y="1022"/>
                      <a:pt x="904" y="1018"/>
                      <a:pt x="910" y="1014"/>
                    </a:cubicBezTo>
                    <a:cubicBezTo>
                      <a:pt x="909" y="1013"/>
                      <a:pt x="908" y="1012"/>
                      <a:pt x="905" y="1010"/>
                    </a:cubicBezTo>
                    <a:cubicBezTo>
                      <a:pt x="902" y="1008"/>
                      <a:pt x="903" y="1004"/>
                      <a:pt x="904" y="998"/>
                    </a:cubicBezTo>
                    <a:cubicBezTo>
                      <a:pt x="904" y="997"/>
                      <a:pt x="904" y="996"/>
                      <a:pt x="904" y="995"/>
                    </a:cubicBezTo>
                    <a:cubicBezTo>
                      <a:pt x="904" y="991"/>
                      <a:pt x="928" y="979"/>
                      <a:pt x="929" y="979"/>
                    </a:cubicBezTo>
                    <a:cubicBezTo>
                      <a:pt x="932" y="979"/>
                      <a:pt x="935" y="979"/>
                      <a:pt x="937" y="980"/>
                    </a:cubicBezTo>
                    <a:cubicBezTo>
                      <a:pt x="938" y="980"/>
                      <a:pt x="939" y="980"/>
                      <a:pt x="939" y="980"/>
                    </a:cubicBezTo>
                    <a:cubicBezTo>
                      <a:pt x="941" y="979"/>
                      <a:pt x="944" y="975"/>
                      <a:pt x="946" y="973"/>
                    </a:cubicBezTo>
                    <a:cubicBezTo>
                      <a:pt x="948" y="972"/>
                      <a:pt x="949" y="971"/>
                      <a:pt x="949" y="970"/>
                    </a:cubicBezTo>
                    <a:cubicBezTo>
                      <a:pt x="951" y="969"/>
                      <a:pt x="953" y="968"/>
                      <a:pt x="956" y="967"/>
                    </a:cubicBezTo>
                    <a:cubicBezTo>
                      <a:pt x="958" y="966"/>
                      <a:pt x="960" y="966"/>
                      <a:pt x="960" y="965"/>
                    </a:cubicBezTo>
                    <a:cubicBezTo>
                      <a:pt x="961" y="965"/>
                      <a:pt x="962" y="961"/>
                      <a:pt x="962" y="956"/>
                    </a:cubicBezTo>
                    <a:cubicBezTo>
                      <a:pt x="962" y="955"/>
                      <a:pt x="961" y="954"/>
                      <a:pt x="960" y="953"/>
                    </a:cubicBezTo>
                    <a:cubicBezTo>
                      <a:pt x="958" y="951"/>
                      <a:pt x="957" y="950"/>
                      <a:pt x="956" y="947"/>
                    </a:cubicBezTo>
                    <a:cubicBezTo>
                      <a:pt x="953" y="942"/>
                      <a:pt x="957" y="937"/>
                      <a:pt x="959" y="935"/>
                    </a:cubicBezTo>
                    <a:cubicBezTo>
                      <a:pt x="959" y="935"/>
                      <a:pt x="959" y="935"/>
                      <a:pt x="959" y="935"/>
                    </a:cubicBezTo>
                    <a:cubicBezTo>
                      <a:pt x="960" y="933"/>
                      <a:pt x="964" y="932"/>
                      <a:pt x="971" y="931"/>
                    </a:cubicBezTo>
                    <a:cubicBezTo>
                      <a:pt x="973" y="931"/>
                      <a:pt x="976" y="931"/>
                      <a:pt x="977" y="931"/>
                    </a:cubicBezTo>
                    <a:cubicBezTo>
                      <a:pt x="979" y="930"/>
                      <a:pt x="987" y="921"/>
                      <a:pt x="991" y="916"/>
                    </a:cubicBezTo>
                    <a:cubicBezTo>
                      <a:pt x="994" y="913"/>
                      <a:pt x="996" y="910"/>
                      <a:pt x="997" y="910"/>
                    </a:cubicBezTo>
                    <a:cubicBezTo>
                      <a:pt x="998" y="907"/>
                      <a:pt x="997" y="895"/>
                      <a:pt x="997" y="890"/>
                    </a:cubicBezTo>
                    <a:cubicBezTo>
                      <a:pt x="997" y="888"/>
                      <a:pt x="997" y="887"/>
                      <a:pt x="997" y="886"/>
                    </a:cubicBezTo>
                    <a:cubicBezTo>
                      <a:pt x="997" y="883"/>
                      <a:pt x="1002" y="882"/>
                      <a:pt x="1007" y="880"/>
                    </a:cubicBezTo>
                    <a:cubicBezTo>
                      <a:pt x="1009" y="879"/>
                      <a:pt x="1011" y="879"/>
                      <a:pt x="1012" y="878"/>
                    </a:cubicBezTo>
                    <a:cubicBezTo>
                      <a:pt x="1013" y="878"/>
                      <a:pt x="1013" y="878"/>
                      <a:pt x="1013" y="876"/>
                    </a:cubicBezTo>
                    <a:cubicBezTo>
                      <a:pt x="1012" y="875"/>
                      <a:pt x="1012" y="874"/>
                      <a:pt x="1012" y="873"/>
                    </a:cubicBezTo>
                    <a:cubicBezTo>
                      <a:pt x="1012" y="871"/>
                      <a:pt x="1005" y="866"/>
                      <a:pt x="1002" y="864"/>
                    </a:cubicBezTo>
                    <a:cubicBezTo>
                      <a:pt x="1000" y="862"/>
                      <a:pt x="998" y="861"/>
                      <a:pt x="998" y="860"/>
                    </a:cubicBezTo>
                    <a:cubicBezTo>
                      <a:pt x="995" y="858"/>
                      <a:pt x="995" y="856"/>
                      <a:pt x="994" y="852"/>
                    </a:cubicBezTo>
                    <a:cubicBezTo>
                      <a:pt x="994" y="851"/>
                      <a:pt x="994" y="851"/>
                      <a:pt x="994" y="851"/>
                    </a:cubicBezTo>
                    <a:cubicBezTo>
                      <a:pt x="994" y="849"/>
                      <a:pt x="991" y="845"/>
                      <a:pt x="980" y="835"/>
                    </a:cubicBezTo>
                    <a:cubicBezTo>
                      <a:pt x="979" y="834"/>
                      <a:pt x="978" y="833"/>
                      <a:pt x="978" y="833"/>
                    </a:cubicBezTo>
                    <a:cubicBezTo>
                      <a:pt x="976" y="831"/>
                      <a:pt x="971" y="830"/>
                      <a:pt x="968" y="829"/>
                    </a:cubicBezTo>
                    <a:cubicBezTo>
                      <a:pt x="964" y="828"/>
                      <a:pt x="964" y="818"/>
                      <a:pt x="964" y="814"/>
                    </a:cubicBezTo>
                    <a:cubicBezTo>
                      <a:pt x="964" y="812"/>
                      <a:pt x="965" y="803"/>
                      <a:pt x="966" y="800"/>
                    </a:cubicBezTo>
                    <a:cubicBezTo>
                      <a:pt x="966" y="799"/>
                      <a:pt x="964" y="796"/>
                      <a:pt x="960" y="791"/>
                    </a:cubicBezTo>
                    <a:cubicBezTo>
                      <a:pt x="956" y="788"/>
                      <a:pt x="962" y="781"/>
                      <a:pt x="968" y="773"/>
                    </a:cubicBezTo>
                    <a:cubicBezTo>
                      <a:pt x="969" y="773"/>
                      <a:pt x="969" y="772"/>
                      <a:pt x="969" y="772"/>
                    </a:cubicBezTo>
                    <a:cubicBezTo>
                      <a:pt x="970" y="771"/>
                      <a:pt x="971" y="765"/>
                      <a:pt x="970" y="742"/>
                    </a:cubicBezTo>
                    <a:cubicBezTo>
                      <a:pt x="970" y="740"/>
                      <a:pt x="970" y="739"/>
                      <a:pt x="970" y="739"/>
                    </a:cubicBezTo>
                    <a:cubicBezTo>
                      <a:pt x="970" y="738"/>
                      <a:pt x="968" y="735"/>
                      <a:pt x="966" y="733"/>
                    </a:cubicBezTo>
                    <a:cubicBezTo>
                      <a:pt x="966" y="733"/>
                      <a:pt x="966" y="733"/>
                      <a:pt x="966" y="733"/>
                    </a:cubicBezTo>
                    <a:cubicBezTo>
                      <a:pt x="966" y="733"/>
                      <a:pt x="962" y="725"/>
                      <a:pt x="961" y="723"/>
                    </a:cubicBezTo>
                    <a:cubicBezTo>
                      <a:pt x="960" y="722"/>
                      <a:pt x="960" y="722"/>
                      <a:pt x="960" y="722"/>
                    </a:cubicBezTo>
                    <a:cubicBezTo>
                      <a:pt x="959" y="719"/>
                      <a:pt x="958" y="717"/>
                      <a:pt x="957" y="715"/>
                    </a:cubicBezTo>
                    <a:cubicBezTo>
                      <a:pt x="955" y="713"/>
                      <a:pt x="955" y="706"/>
                      <a:pt x="955" y="700"/>
                    </a:cubicBezTo>
                    <a:cubicBezTo>
                      <a:pt x="955" y="693"/>
                      <a:pt x="959" y="693"/>
                      <a:pt x="960" y="693"/>
                    </a:cubicBezTo>
                    <a:cubicBezTo>
                      <a:pt x="961" y="693"/>
                      <a:pt x="962" y="693"/>
                      <a:pt x="964" y="693"/>
                    </a:cubicBezTo>
                    <a:cubicBezTo>
                      <a:pt x="969" y="692"/>
                      <a:pt x="973" y="692"/>
                      <a:pt x="974" y="692"/>
                    </a:cubicBezTo>
                    <a:cubicBezTo>
                      <a:pt x="976" y="693"/>
                      <a:pt x="979" y="695"/>
                      <a:pt x="984" y="698"/>
                    </a:cubicBezTo>
                    <a:cubicBezTo>
                      <a:pt x="987" y="699"/>
                      <a:pt x="990" y="701"/>
                      <a:pt x="991" y="702"/>
                    </a:cubicBezTo>
                    <a:cubicBezTo>
                      <a:pt x="992" y="702"/>
                      <a:pt x="994" y="702"/>
                      <a:pt x="1003" y="696"/>
                    </a:cubicBezTo>
                    <a:cubicBezTo>
                      <a:pt x="1003" y="696"/>
                      <a:pt x="1003" y="696"/>
                      <a:pt x="1003" y="696"/>
                    </a:cubicBezTo>
                    <a:cubicBezTo>
                      <a:pt x="1005" y="695"/>
                      <a:pt x="1008" y="694"/>
                      <a:pt x="1014" y="693"/>
                    </a:cubicBezTo>
                    <a:cubicBezTo>
                      <a:pt x="1015" y="692"/>
                      <a:pt x="1022" y="686"/>
                      <a:pt x="1023" y="684"/>
                    </a:cubicBezTo>
                    <a:cubicBezTo>
                      <a:pt x="1025" y="682"/>
                      <a:pt x="1033" y="670"/>
                      <a:pt x="1035" y="668"/>
                    </a:cubicBezTo>
                    <a:cubicBezTo>
                      <a:pt x="1037" y="665"/>
                      <a:pt x="1041" y="666"/>
                      <a:pt x="1045" y="667"/>
                    </a:cubicBezTo>
                    <a:cubicBezTo>
                      <a:pt x="1046" y="667"/>
                      <a:pt x="1047" y="667"/>
                      <a:pt x="1047" y="667"/>
                    </a:cubicBezTo>
                    <a:cubicBezTo>
                      <a:pt x="1048" y="667"/>
                      <a:pt x="1050" y="666"/>
                      <a:pt x="1052" y="664"/>
                    </a:cubicBezTo>
                    <a:cubicBezTo>
                      <a:pt x="1052" y="663"/>
                      <a:pt x="1053" y="663"/>
                      <a:pt x="1054" y="663"/>
                    </a:cubicBezTo>
                    <a:cubicBezTo>
                      <a:pt x="1056" y="663"/>
                      <a:pt x="1057" y="665"/>
                      <a:pt x="1059" y="667"/>
                    </a:cubicBezTo>
                    <a:cubicBezTo>
                      <a:pt x="1059" y="667"/>
                      <a:pt x="1059" y="668"/>
                      <a:pt x="1060" y="668"/>
                    </a:cubicBezTo>
                    <a:cubicBezTo>
                      <a:pt x="1060" y="668"/>
                      <a:pt x="1061" y="667"/>
                      <a:pt x="1061" y="667"/>
                    </a:cubicBezTo>
                    <a:cubicBezTo>
                      <a:pt x="1061" y="667"/>
                      <a:pt x="1062" y="666"/>
                      <a:pt x="1062" y="666"/>
                    </a:cubicBezTo>
                    <a:cubicBezTo>
                      <a:pt x="1063" y="663"/>
                      <a:pt x="1062" y="650"/>
                      <a:pt x="1061" y="645"/>
                    </a:cubicBezTo>
                    <a:cubicBezTo>
                      <a:pt x="1061" y="642"/>
                      <a:pt x="1061" y="640"/>
                      <a:pt x="1061" y="639"/>
                    </a:cubicBezTo>
                    <a:cubicBezTo>
                      <a:pt x="1061" y="639"/>
                      <a:pt x="1061" y="627"/>
                      <a:pt x="1063" y="623"/>
                    </a:cubicBezTo>
                    <a:cubicBezTo>
                      <a:pt x="1063" y="621"/>
                      <a:pt x="1058" y="616"/>
                      <a:pt x="1053" y="614"/>
                    </a:cubicBezTo>
                    <a:cubicBezTo>
                      <a:pt x="1052" y="612"/>
                      <a:pt x="1051" y="610"/>
                      <a:pt x="1050" y="606"/>
                    </a:cubicBezTo>
                    <a:cubicBezTo>
                      <a:pt x="1050" y="604"/>
                      <a:pt x="1050" y="604"/>
                      <a:pt x="1050" y="604"/>
                    </a:cubicBezTo>
                    <a:cubicBezTo>
                      <a:pt x="1050" y="603"/>
                      <a:pt x="1045" y="599"/>
                      <a:pt x="1043" y="597"/>
                    </a:cubicBezTo>
                    <a:cubicBezTo>
                      <a:pt x="1042" y="596"/>
                      <a:pt x="1041" y="596"/>
                      <a:pt x="1041" y="595"/>
                    </a:cubicBezTo>
                    <a:cubicBezTo>
                      <a:pt x="1041" y="595"/>
                      <a:pt x="1037" y="593"/>
                      <a:pt x="1035" y="592"/>
                    </a:cubicBezTo>
                    <a:cubicBezTo>
                      <a:pt x="1029" y="589"/>
                      <a:pt x="1026" y="588"/>
                      <a:pt x="1025" y="586"/>
                    </a:cubicBezTo>
                    <a:cubicBezTo>
                      <a:pt x="1024" y="585"/>
                      <a:pt x="1022" y="581"/>
                      <a:pt x="1021" y="577"/>
                    </a:cubicBezTo>
                    <a:cubicBezTo>
                      <a:pt x="1020" y="576"/>
                      <a:pt x="1020" y="575"/>
                      <a:pt x="1019" y="574"/>
                    </a:cubicBezTo>
                    <a:cubicBezTo>
                      <a:pt x="1019" y="574"/>
                      <a:pt x="1018" y="572"/>
                      <a:pt x="1016" y="571"/>
                    </a:cubicBezTo>
                    <a:cubicBezTo>
                      <a:pt x="1014" y="568"/>
                      <a:pt x="1012" y="566"/>
                      <a:pt x="1012" y="564"/>
                    </a:cubicBezTo>
                    <a:cubicBezTo>
                      <a:pt x="1011" y="563"/>
                      <a:pt x="1011" y="562"/>
                      <a:pt x="1010" y="561"/>
                    </a:cubicBezTo>
                    <a:cubicBezTo>
                      <a:pt x="1009" y="559"/>
                      <a:pt x="1008" y="557"/>
                      <a:pt x="1008" y="555"/>
                    </a:cubicBezTo>
                    <a:cubicBezTo>
                      <a:pt x="1008" y="553"/>
                      <a:pt x="1006" y="551"/>
                      <a:pt x="1005" y="551"/>
                    </a:cubicBezTo>
                    <a:cubicBezTo>
                      <a:pt x="1002" y="549"/>
                      <a:pt x="1003" y="544"/>
                      <a:pt x="1004" y="539"/>
                    </a:cubicBezTo>
                    <a:cubicBezTo>
                      <a:pt x="1005" y="538"/>
                      <a:pt x="1005" y="538"/>
                      <a:pt x="1005" y="537"/>
                    </a:cubicBezTo>
                    <a:cubicBezTo>
                      <a:pt x="1006" y="534"/>
                      <a:pt x="1006" y="533"/>
                      <a:pt x="1009" y="529"/>
                    </a:cubicBezTo>
                    <a:cubicBezTo>
                      <a:pt x="1010" y="529"/>
                      <a:pt x="1010" y="529"/>
                      <a:pt x="1010" y="529"/>
                    </a:cubicBezTo>
                    <a:cubicBezTo>
                      <a:pt x="1010" y="528"/>
                      <a:pt x="1007" y="527"/>
                      <a:pt x="1006" y="526"/>
                    </a:cubicBezTo>
                    <a:cubicBezTo>
                      <a:pt x="1006" y="526"/>
                      <a:pt x="1005" y="525"/>
                      <a:pt x="1004" y="525"/>
                    </a:cubicBezTo>
                    <a:cubicBezTo>
                      <a:pt x="1002" y="523"/>
                      <a:pt x="1003" y="519"/>
                      <a:pt x="1004" y="513"/>
                    </a:cubicBezTo>
                    <a:cubicBezTo>
                      <a:pt x="1005" y="512"/>
                      <a:pt x="1005" y="512"/>
                      <a:pt x="1005" y="511"/>
                    </a:cubicBezTo>
                    <a:cubicBezTo>
                      <a:pt x="1005" y="510"/>
                      <a:pt x="1006" y="507"/>
                      <a:pt x="1020" y="502"/>
                    </a:cubicBezTo>
                    <a:cubicBezTo>
                      <a:pt x="1021" y="501"/>
                      <a:pt x="1022" y="500"/>
                      <a:pt x="1023" y="496"/>
                    </a:cubicBezTo>
                    <a:cubicBezTo>
                      <a:pt x="1024" y="492"/>
                      <a:pt x="1028" y="493"/>
                      <a:pt x="1033" y="494"/>
                    </a:cubicBezTo>
                    <a:cubicBezTo>
                      <a:pt x="1034" y="494"/>
                      <a:pt x="1035" y="494"/>
                      <a:pt x="1036" y="494"/>
                    </a:cubicBezTo>
                    <a:cubicBezTo>
                      <a:pt x="1036" y="492"/>
                      <a:pt x="1036" y="489"/>
                      <a:pt x="1035" y="487"/>
                    </a:cubicBezTo>
                    <a:cubicBezTo>
                      <a:pt x="1035" y="485"/>
                      <a:pt x="1035" y="483"/>
                      <a:pt x="1035" y="482"/>
                    </a:cubicBezTo>
                    <a:cubicBezTo>
                      <a:pt x="1035" y="482"/>
                      <a:pt x="1033" y="482"/>
                      <a:pt x="1031" y="481"/>
                    </a:cubicBezTo>
                    <a:cubicBezTo>
                      <a:pt x="1030" y="481"/>
                      <a:pt x="1029" y="481"/>
                      <a:pt x="1029" y="481"/>
                    </a:cubicBezTo>
                    <a:cubicBezTo>
                      <a:pt x="1026" y="480"/>
                      <a:pt x="1021" y="473"/>
                      <a:pt x="1020" y="471"/>
                    </a:cubicBezTo>
                    <a:cubicBezTo>
                      <a:pt x="1018" y="468"/>
                      <a:pt x="1024" y="461"/>
                      <a:pt x="1026" y="460"/>
                    </a:cubicBezTo>
                    <a:cubicBezTo>
                      <a:pt x="1028" y="459"/>
                      <a:pt x="1032" y="458"/>
                      <a:pt x="1035" y="457"/>
                    </a:cubicBezTo>
                    <a:cubicBezTo>
                      <a:pt x="1036" y="456"/>
                      <a:pt x="1036" y="452"/>
                      <a:pt x="1036" y="451"/>
                    </a:cubicBezTo>
                    <a:cubicBezTo>
                      <a:pt x="1036" y="450"/>
                      <a:pt x="1036" y="450"/>
                      <a:pt x="1036" y="449"/>
                    </a:cubicBezTo>
                    <a:cubicBezTo>
                      <a:pt x="1036" y="446"/>
                      <a:pt x="1042" y="442"/>
                      <a:pt x="1044" y="441"/>
                    </a:cubicBezTo>
                    <a:cubicBezTo>
                      <a:pt x="1045" y="441"/>
                      <a:pt x="1045" y="438"/>
                      <a:pt x="1045" y="437"/>
                    </a:cubicBezTo>
                    <a:cubicBezTo>
                      <a:pt x="1045" y="436"/>
                      <a:pt x="1045" y="435"/>
                      <a:pt x="1045" y="434"/>
                    </a:cubicBezTo>
                    <a:cubicBezTo>
                      <a:pt x="1046" y="431"/>
                      <a:pt x="1050" y="431"/>
                      <a:pt x="1055" y="431"/>
                    </a:cubicBezTo>
                    <a:cubicBezTo>
                      <a:pt x="1056" y="431"/>
                      <a:pt x="1056" y="431"/>
                      <a:pt x="1057" y="431"/>
                    </a:cubicBezTo>
                    <a:cubicBezTo>
                      <a:pt x="1060" y="431"/>
                      <a:pt x="1062" y="434"/>
                      <a:pt x="1064" y="436"/>
                    </a:cubicBezTo>
                    <a:cubicBezTo>
                      <a:pt x="1064" y="436"/>
                      <a:pt x="1065" y="437"/>
                      <a:pt x="1065" y="437"/>
                    </a:cubicBezTo>
                    <a:cubicBezTo>
                      <a:pt x="1066" y="438"/>
                      <a:pt x="1068" y="437"/>
                      <a:pt x="1070" y="436"/>
                    </a:cubicBezTo>
                    <a:cubicBezTo>
                      <a:pt x="1072" y="434"/>
                      <a:pt x="1074" y="431"/>
                      <a:pt x="1075" y="430"/>
                    </a:cubicBezTo>
                    <a:cubicBezTo>
                      <a:pt x="1075" y="429"/>
                      <a:pt x="1074" y="425"/>
                      <a:pt x="1074" y="422"/>
                    </a:cubicBezTo>
                    <a:cubicBezTo>
                      <a:pt x="1073" y="421"/>
                      <a:pt x="1073" y="421"/>
                      <a:pt x="1073" y="420"/>
                    </a:cubicBezTo>
                    <a:cubicBezTo>
                      <a:pt x="1072" y="416"/>
                      <a:pt x="1074" y="415"/>
                      <a:pt x="1076" y="413"/>
                    </a:cubicBezTo>
                    <a:cubicBezTo>
                      <a:pt x="1077" y="412"/>
                      <a:pt x="1077" y="412"/>
                      <a:pt x="1077" y="412"/>
                    </a:cubicBezTo>
                    <a:cubicBezTo>
                      <a:pt x="1079" y="411"/>
                      <a:pt x="1085" y="398"/>
                      <a:pt x="1086" y="395"/>
                    </a:cubicBezTo>
                    <a:cubicBezTo>
                      <a:pt x="1086" y="391"/>
                      <a:pt x="1090" y="391"/>
                      <a:pt x="1093" y="391"/>
                    </a:cubicBezTo>
                    <a:cubicBezTo>
                      <a:pt x="1094" y="391"/>
                      <a:pt x="1095" y="391"/>
                      <a:pt x="1096" y="391"/>
                    </a:cubicBezTo>
                    <a:cubicBezTo>
                      <a:pt x="1096" y="391"/>
                      <a:pt x="1095" y="388"/>
                      <a:pt x="1095" y="387"/>
                    </a:cubicBezTo>
                    <a:cubicBezTo>
                      <a:pt x="1095" y="386"/>
                      <a:pt x="1095" y="385"/>
                      <a:pt x="1095" y="385"/>
                    </a:cubicBezTo>
                    <a:cubicBezTo>
                      <a:pt x="1094" y="382"/>
                      <a:pt x="1091" y="375"/>
                      <a:pt x="1089" y="372"/>
                    </a:cubicBezTo>
                    <a:cubicBezTo>
                      <a:pt x="1089" y="371"/>
                      <a:pt x="1086" y="369"/>
                      <a:pt x="1084" y="368"/>
                    </a:cubicBezTo>
                    <a:cubicBezTo>
                      <a:pt x="1082" y="368"/>
                      <a:pt x="1081" y="367"/>
                      <a:pt x="1081" y="367"/>
                    </a:cubicBezTo>
                    <a:cubicBezTo>
                      <a:pt x="1080" y="366"/>
                      <a:pt x="1078" y="364"/>
                      <a:pt x="1076" y="363"/>
                    </a:cubicBezTo>
                    <a:cubicBezTo>
                      <a:pt x="1074" y="360"/>
                      <a:pt x="1071" y="357"/>
                      <a:pt x="1069" y="356"/>
                    </a:cubicBezTo>
                    <a:cubicBezTo>
                      <a:pt x="1066" y="354"/>
                      <a:pt x="1065" y="346"/>
                      <a:pt x="1066" y="329"/>
                    </a:cubicBezTo>
                    <a:cubicBezTo>
                      <a:pt x="1066" y="328"/>
                      <a:pt x="1066" y="328"/>
                      <a:pt x="1066" y="327"/>
                    </a:cubicBezTo>
                    <a:cubicBezTo>
                      <a:pt x="1065" y="327"/>
                      <a:pt x="1062" y="326"/>
                      <a:pt x="1061" y="326"/>
                    </a:cubicBezTo>
                    <a:cubicBezTo>
                      <a:pt x="1059" y="325"/>
                      <a:pt x="1058" y="325"/>
                      <a:pt x="1057" y="325"/>
                    </a:cubicBezTo>
                    <a:cubicBezTo>
                      <a:pt x="1055" y="324"/>
                      <a:pt x="1053" y="321"/>
                      <a:pt x="1051" y="315"/>
                    </a:cubicBezTo>
                    <a:cubicBezTo>
                      <a:pt x="1050" y="314"/>
                      <a:pt x="1050" y="313"/>
                      <a:pt x="1050" y="313"/>
                    </a:cubicBezTo>
                    <a:cubicBezTo>
                      <a:pt x="1049" y="311"/>
                      <a:pt x="1049" y="307"/>
                      <a:pt x="1049" y="302"/>
                    </a:cubicBezTo>
                    <a:cubicBezTo>
                      <a:pt x="1049" y="301"/>
                      <a:pt x="1049" y="301"/>
                      <a:pt x="1049" y="300"/>
                    </a:cubicBezTo>
                    <a:cubicBezTo>
                      <a:pt x="1049" y="299"/>
                      <a:pt x="1049" y="298"/>
                      <a:pt x="1050" y="297"/>
                    </a:cubicBezTo>
                    <a:cubicBezTo>
                      <a:pt x="1052" y="295"/>
                      <a:pt x="1054" y="295"/>
                      <a:pt x="1056" y="295"/>
                    </a:cubicBezTo>
                    <a:cubicBezTo>
                      <a:pt x="1056" y="295"/>
                      <a:pt x="1056" y="295"/>
                      <a:pt x="1056" y="295"/>
                    </a:cubicBezTo>
                    <a:cubicBezTo>
                      <a:pt x="1056" y="294"/>
                      <a:pt x="1055" y="291"/>
                      <a:pt x="1054" y="289"/>
                    </a:cubicBezTo>
                    <a:cubicBezTo>
                      <a:pt x="1054" y="288"/>
                      <a:pt x="1049" y="286"/>
                      <a:pt x="1046" y="285"/>
                    </a:cubicBezTo>
                    <a:cubicBezTo>
                      <a:pt x="1045" y="285"/>
                      <a:pt x="1043" y="285"/>
                      <a:pt x="1042" y="284"/>
                    </a:cubicBezTo>
                    <a:cubicBezTo>
                      <a:pt x="1041" y="284"/>
                      <a:pt x="1040" y="283"/>
                      <a:pt x="1040" y="282"/>
                    </a:cubicBezTo>
                    <a:cubicBezTo>
                      <a:pt x="1039" y="279"/>
                      <a:pt x="1041" y="276"/>
                      <a:pt x="1042" y="274"/>
                    </a:cubicBezTo>
                    <a:cubicBezTo>
                      <a:pt x="1042" y="273"/>
                      <a:pt x="1043" y="272"/>
                      <a:pt x="1043" y="272"/>
                    </a:cubicBezTo>
                    <a:cubicBezTo>
                      <a:pt x="1044" y="268"/>
                      <a:pt x="1054" y="266"/>
                      <a:pt x="1056" y="265"/>
                    </a:cubicBezTo>
                    <a:cubicBezTo>
                      <a:pt x="1056" y="264"/>
                      <a:pt x="1057" y="262"/>
                      <a:pt x="1057" y="256"/>
                    </a:cubicBezTo>
                    <a:cubicBezTo>
                      <a:pt x="1057" y="254"/>
                      <a:pt x="1057" y="254"/>
                      <a:pt x="1057" y="254"/>
                    </a:cubicBezTo>
                    <a:cubicBezTo>
                      <a:pt x="1057" y="252"/>
                      <a:pt x="1059" y="250"/>
                      <a:pt x="1061" y="248"/>
                    </a:cubicBezTo>
                    <a:cubicBezTo>
                      <a:pt x="1061" y="247"/>
                      <a:pt x="1062" y="247"/>
                      <a:pt x="1062" y="246"/>
                    </a:cubicBezTo>
                    <a:cubicBezTo>
                      <a:pt x="1064" y="244"/>
                      <a:pt x="1067" y="245"/>
                      <a:pt x="1072" y="246"/>
                    </a:cubicBezTo>
                    <a:cubicBezTo>
                      <a:pt x="1073" y="246"/>
                      <a:pt x="1075" y="247"/>
                      <a:pt x="1077" y="247"/>
                    </a:cubicBezTo>
                    <a:cubicBezTo>
                      <a:pt x="1077" y="245"/>
                      <a:pt x="1077" y="241"/>
                      <a:pt x="1076" y="239"/>
                    </a:cubicBezTo>
                    <a:cubicBezTo>
                      <a:pt x="1076" y="237"/>
                      <a:pt x="1076" y="236"/>
                      <a:pt x="1076" y="235"/>
                    </a:cubicBezTo>
                    <a:cubicBezTo>
                      <a:pt x="1076" y="232"/>
                      <a:pt x="1081" y="232"/>
                      <a:pt x="1091" y="232"/>
                    </a:cubicBezTo>
                    <a:cubicBezTo>
                      <a:pt x="1093" y="232"/>
                      <a:pt x="1095" y="232"/>
                      <a:pt x="1096" y="231"/>
                    </a:cubicBezTo>
                    <a:cubicBezTo>
                      <a:pt x="1098" y="231"/>
                      <a:pt x="1100" y="229"/>
                      <a:pt x="1101" y="227"/>
                    </a:cubicBezTo>
                    <a:cubicBezTo>
                      <a:pt x="1101" y="225"/>
                      <a:pt x="1099" y="220"/>
                      <a:pt x="1098" y="217"/>
                    </a:cubicBezTo>
                    <a:cubicBezTo>
                      <a:pt x="1097" y="215"/>
                      <a:pt x="1097" y="214"/>
                      <a:pt x="1097" y="213"/>
                    </a:cubicBezTo>
                    <a:cubicBezTo>
                      <a:pt x="1096" y="210"/>
                      <a:pt x="1098" y="207"/>
                      <a:pt x="1101" y="204"/>
                    </a:cubicBezTo>
                    <a:cubicBezTo>
                      <a:pt x="1101" y="203"/>
                      <a:pt x="1102" y="202"/>
                      <a:pt x="1102" y="201"/>
                    </a:cubicBezTo>
                    <a:cubicBezTo>
                      <a:pt x="1103" y="200"/>
                      <a:pt x="1099" y="194"/>
                      <a:pt x="1095" y="189"/>
                    </a:cubicBezTo>
                    <a:cubicBezTo>
                      <a:pt x="1092" y="190"/>
                      <a:pt x="1090" y="190"/>
                      <a:pt x="1089" y="189"/>
                    </a:cubicBezTo>
                    <a:cubicBezTo>
                      <a:pt x="1086" y="188"/>
                      <a:pt x="1084" y="182"/>
                      <a:pt x="1083" y="178"/>
                    </a:cubicBezTo>
                    <a:cubicBezTo>
                      <a:pt x="1082" y="176"/>
                      <a:pt x="1080" y="174"/>
                      <a:pt x="1078" y="172"/>
                    </a:cubicBezTo>
                    <a:cubicBezTo>
                      <a:pt x="1076" y="170"/>
                      <a:pt x="1074" y="168"/>
                      <a:pt x="1073" y="166"/>
                    </a:cubicBezTo>
                    <a:cubicBezTo>
                      <a:pt x="1073" y="165"/>
                      <a:pt x="1071" y="165"/>
                      <a:pt x="1069" y="165"/>
                    </a:cubicBezTo>
                    <a:cubicBezTo>
                      <a:pt x="1068" y="165"/>
                      <a:pt x="1067" y="165"/>
                      <a:pt x="1066" y="165"/>
                    </a:cubicBezTo>
                    <a:cubicBezTo>
                      <a:pt x="1064" y="165"/>
                      <a:pt x="1058" y="167"/>
                      <a:pt x="1054" y="168"/>
                    </a:cubicBezTo>
                    <a:cubicBezTo>
                      <a:pt x="1049" y="170"/>
                      <a:pt x="1047" y="170"/>
                      <a:pt x="1046" y="170"/>
                    </a:cubicBezTo>
                    <a:cubicBezTo>
                      <a:pt x="1042" y="170"/>
                      <a:pt x="1034" y="167"/>
                      <a:pt x="1032" y="164"/>
                    </a:cubicBezTo>
                    <a:cubicBezTo>
                      <a:pt x="1030" y="163"/>
                      <a:pt x="1024" y="163"/>
                      <a:pt x="1022" y="163"/>
                    </a:cubicBezTo>
                    <a:cubicBezTo>
                      <a:pt x="1022" y="163"/>
                      <a:pt x="1022" y="163"/>
                      <a:pt x="1022" y="163"/>
                    </a:cubicBezTo>
                    <a:cubicBezTo>
                      <a:pt x="1018" y="163"/>
                      <a:pt x="1018" y="159"/>
                      <a:pt x="1018" y="146"/>
                    </a:cubicBezTo>
                    <a:cubicBezTo>
                      <a:pt x="1018" y="145"/>
                      <a:pt x="1013" y="143"/>
                      <a:pt x="1011" y="141"/>
                    </a:cubicBezTo>
                    <a:cubicBezTo>
                      <a:pt x="1010" y="141"/>
                      <a:pt x="1009" y="140"/>
                      <a:pt x="1008" y="140"/>
                    </a:cubicBezTo>
                    <a:cubicBezTo>
                      <a:pt x="1005" y="138"/>
                      <a:pt x="1004" y="133"/>
                      <a:pt x="1003" y="128"/>
                    </a:cubicBezTo>
                    <a:cubicBezTo>
                      <a:pt x="1002" y="126"/>
                      <a:pt x="1002" y="125"/>
                      <a:pt x="1002" y="124"/>
                    </a:cubicBezTo>
                    <a:cubicBezTo>
                      <a:pt x="1001" y="122"/>
                      <a:pt x="1002" y="120"/>
                      <a:pt x="1006" y="114"/>
                    </a:cubicBezTo>
                    <a:cubicBezTo>
                      <a:pt x="1007" y="113"/>
                      <a:pt x="1009" y="110"/>
                      <a:pt x="1010" y="109"/>
                    </a:cubicBezTo>
                    <a:cubicBezTo>
                      <a:pt x="1010" y="106"/>
                      <a:pt x="1010" y="99"/>
                      <a:pt x="1010" y="96"/>
                    </a:cubicBezTo>
                    <a:cubicBezTo>
                      <a:pt x="1010" y="92"/>
                      <a:pt x="1014" y="90"/>
                      <a:pt x="1017" y="90"/>
                    </a:cubicBezTo>
                    <a:cubicBezTo>
                      <a:pt x="1018" y="90"/>
                      <a:pt x="1018" y="89"/>
                      <a:pt x="1019" y="89"/>
                    </a:cubicBezTo>
                    <a:cubicBezTo>
                      <a:pt x="1019" y="88"/>
                      <a:pt x="1019" y="84"/>
                      <a:pt x="1019" y="77"/>
                    </a:cubicBezTo>
                    <a:cubicBezTo>
                      <a:pt x="1019" y="76"/>
                      <a:pt x="1019" y="75"/>
                      <a:pt x="1019" y="74"/>
                    </a:cubicBezTo>
                    <a:cubicBezTo>
                      <a:pt x="1019" y="73"/>
                      <a:pt x="1020" y="69"/>
                      <a:pt x="1023" y="62"/>
                    </a:cubicBezTo>
                    <a:cubicBezTo>
                      <a:pt x="1023" y="61"/>
                      <a:pt x="1024" y="60"/>
                      <a:pt x="1024" y="59"/>
                    </a:cubicBezTo>
                    <a:cubicBezTo>
                      <a:pt x="1025" y="57"/>
                      <a:pt x="1034" y="50"/>
                      <a:pt x="1038" y="48"/>
                    </a:cubicBezTo>
                    <a:cubicBezTo>
                      <a:pt x="1037" y="45"/>
                      <a:pt x="1033" y="38"/>
                      <a:pt x="1031" y="35"/>
                    </a:cubicBezTo>
                    <a:cubicBezTo>
                      <a:pt x="1029" y="32"/>
                      <a:pt x="1028" y="30"/>
                      <a:pt x="1028" y="29"/>
                    </a:cubicBezTo>
                    <a:cubicBezTo>
                      <a:pt x="1027" y="28"/>
                      <a:pt x="1024" y="27"/>
                      <a:pt x="1022" y="27"/>
                    </a:cubicBezTo>
                    <a:cubicBezTo>
                      <a:pt x="1021" y="26"/>
                      <a:pt x="1019" y="26"/>
                      <a:pt x="1018" y="25"/>
                    </a:cubicBezTo>
                    <a:cubicBezTo>
                      <a:pt x="1016" y="23"/>
                      <a:pt x="1014" y="19"/>
                      <a:pt x="1012" y="15"/>
                    </a:cubicBezTo>
                    <a:cubicBezTo>
                      <a:pt x="1012" y="15"/>
                      <a:pt x="1009" y="15"/>
                      <a:pt x="1007" y="16"/>
                    </a:cubicBezTo>
                    <a:cubicBezTo>
                      <a:pt x="1005" y="16"/>
                      <a:pt x="1003" y="16"/>
                      <a:pt x="1002" y="16"/>
                    </a:cubicBezTo>
                    <a:cubicBezTo>
                      <a:pt x="999" y="15"/>
                      <a:pt x="990" y="13"/>
                      <a:pt x="985" y="12"/>
                    </a:cubicBezTo>
                    <a:cubicBezTo>
                      <a:pt x="980" y="10"/>
                      <a:pt x="977" y="2"/>
                      <a:pt x="977" y="0"/>
                    </a:cubicBezTo>
                    <a:cubicBezTo>
                      <a:pt x="973" y="3"/>
                      <a:pt x="964" y="10"/>
                      <a:pt x="964" y="13"/>
                    </a:cubicBezTo>
                    <a:cubicBezTo>
                      <a:pt x="964" y="15"/>
                      <a:pt x="962" y="19"/>
                      <a:pt x="964" y="22"/>
                    </a:cubicBezTo>
                    <a:cubicBezTo>
                      <a:pt x="966" y="25"/>
                      <a:pt x="971" y="29"/>
                      <a:pt x="967" y="30"/>
                    </a:cubicBezTo>
                    <a:cubicBezTo>
                      <a:pt x="963" y="31"/>
                      <a:pt x="958" y="28"/>
                      <a:pt x="955" y="31"/>
                    </a:cubicBezTo>
                    <a:cubicBezTo>
                      <a:pt x="953" y="34"/>
                      <a:pt x="946" y="40"/>
                      <a:pt x="943" y="42"/>
                    </a:cubicBezTo>
                    <a:cubicBezTo>
                      <a:pt x="941" y="43"/>
                      <a:pt x="932" y="50"/>
                      <a:pt x="926" y="46"/>
                    </a:cubicBezTo>
                    <a:cubicBezTo>
                      <a:pt x="920" y="42"/>
                      <a:pt x="901" y="19"/>
                      <a:pt x="893" y="20"/>
                    </a:cubicBezTo>
                    <a:cubicBezTo>
                      <a:pt x="885" y="20"/>
                      <a:pt x="857" y="22"/>
                      <a:pt x="855" y="25"/>
                    </a:cubicBezTo>
                    <a:cubicBezTo>
                      <a:pt x="853" y="27"/>
                      <a:pt x="842" y="38"/>
                      <a:pt x="839" y="41"/>
                    </a:cubicBezTo>
                    <a:cubicBezTo>
                      <a:pt x="837" y="45"/>
                      <a:pt x="827" y="55"/>
                      <a:pt x="825" y="57"/>
                    </a:cubicBezTo>
                    <a:cubicBezTo>
                      <a:pt x="823" y="59"/>
                      <a:pt x="808" y="80"/>
                      <a:pt x="808" y="84"/>
                    </a:cubicBezTo>
                    <a:cubicBezTo>
                      <a:pt x="809" y="88"/>
                      <a:pt x="811" y="99"/>
                      <a:pt x="809" y="101"/>
                    </a:cubicBezTo>
                    <a:cubicBezTo>
                      <a:pt x="807" y="103"/>
                      <a:pt x="789" y="125"/>
                      <a:pt x="786" y="128"/>
                    </a:cubicBezTo>
                    <a:cubicBezTo>
                      <a:pt x="783" y="130"/>
                      <a:pt x="779" y="133"/>
                      <a:pt x="775" y="133"/>
                    </a:cubicBezTo>
                    <a:cubicBezTo>
                      <a:pt x="771" y="133"/>
                      <a:pt x="766" y="133"/>
                      <a:pt x="763" y="131"/>
                    </a:cubicBezTo>
                    <a:cubicBezTo>
                      <a:pt x="760" y="129"/>
                      <a:pt x="754" y="125"/>
                      <a:pt x="751" y="126"/>
                    </a:cubicBezTo>
                    <a:cubicBezTo>
                      <a:pt x="748" y="127"/>
                      <a:pt x="735" y="135"/>
                      <a:pt x="735" y="138"/>
                    </a:cubicBezTo>
                    <a:cubicBezTo>
                      <a:pt x="736" y="141"/>
                      <a:pt x="738" y="154"/>
                      <a:pt x="734" y="151"/>
                    </a:cubicBezTo>
                    <a:cubicBezTo>
                      <a:pt x="731" y="148"/>
                      <a:pt x="725" y="138"/>
                      <a:pt x="723" y="141"/>
                    </a:cubicBezTo>
                    <a:cubicBezTo>
                      <a:pt x="720" y="143"/>
                      <a:pt x="714" y="150"/>
                      <a:pt x="710" y="150"/>
                    </a:cubicBezTo>
                    <a:cubicBezTo>
                      <a:pt x="707" y="151"/>
                      <a:pt x="700" y="151"/>
                      <a:pt x="697" y="150"/>
                    </a:cubicBezTo>
                    <a:cubicBezTo>
                      <a:pt x="695" y="149"/>
                      <a:pt x="689" y="148"/>
                      <a:pt x="693" y="143"/>
                    </a:cubicBezTo>
                    <a:cubicBezTo>
                      <a:pt x="697" y="138"/>
                      <a:pt x="703" y="130"/>
                      <a:pt x="701" y="128"/>
                    </a:cubicBezTo>
                    <a:cubicBezTo>
                      <a:pt x="700" y="126"/>
                      <a:pt x="693" y="120"/>
                      <a:pt x="688" y="121"/>
                    </a:cubicBezTo>
                    <a:cubicBezTo>
                      <a:pt x="684" y="122"/>
                      <a:pt x="660" y="133"/>
                      <a:pt x="660" y="133"/>
                    </a:cubicBezTo>
                    <a:cubicBezTo>
                      <a:pt x="654" y="136"/>
                      <a:pt x="648" y="154"/>
                      <a:pt x="646" y="158"/>
                    </a:cubicBezTo>
                    <a:cubicBezTo>
                      <a:pt x="645" y="161"/>
                      <a:pt x="649" y="179"/>
                      <a:pt x="649" y="184"/>
                    </a:cubicBezTo>
                    <a:cubicBezTo>
                      <a:pt x="650" y="188"/>
                      <a:pt x="650" y="196"/>
                      <a:pt x="649" y="200"/>
                    </a:cubicBezTo>
                    <a:cubicBezTo>
                      <a:pt x="647" y="204"/>
                      <a:pt x="642" y="208"/>
                      <a:pt x="638" y="208"/>
                    </a:cubicBezTo>
                    <a:cubicBezTo>
                      <a:pt x="634" y="209"/>
                      <a:pt x="639" y="189"/>
                      <a:pt x="639" y="185"/>
                    </a:cubicBezTo>
                    <a:cubicBezTo>
                      <a:pt x="639" y="182"/>
                      <a:pt x="633" y="180"/>
                      <a:pt x="629" y="180"/>
                    </a:cubicBezTo>
                    <a:cubicBezTo>
                      <a:pt x="625" y="180"/>
                      <a:pt x="620" y="187"/>
                      <a:pt x="618" y="189"/>
                    </a:cubicBezTo>
                    <a:cubicBezTo>
                      <a:pt x="615" y="191"/>
                      <a:pt x="611" y="194"/>
                      <a:pt x="607" y="194"/>
                    </a:cubicBezTo>
                    <a:cubicBezTo>
                      <a:pt x="604" y="194"/>
                      <a:pt x="608" y="184"/>
                      <a:pt x="609" y="180"/>
                    </a:cubicBezTo>
                    <a:cubicBezTo>
                      <a:pt x="611" y="176"/>
                      <a:pt x="613" y="176"/>
                      <a:pt x="615" y="174"/>
                    </a:cubicBezTo>
                    <a:cubicBezTo>
                      <a:pt x="617" y="173"/>
                      <a:pt x="621" y="171"/>
                      <a:pt x="624" y="165"/>
                    </a:cubicBezTo>
                    <a:cubicBezTo>
                      <a:pt x="628" y="160"/>
                      <a:pt x="616" y="162"/>
                      <a:pt x="613" y="163"/>
                    </a:cubicBezTo>
                    <a:cubicBezTo>
                      <a:pt x="610" y="164"/>
                      <a:pt x="585" y="177"/>
                      <a:pt x="578" y="178"/>
                    </a:cubicBezTo>
                    <a:cubicBezTo>
                      <a:pt x="571" y="179"/>
                      <a:pt x="570" y="192"/>
                      <a:pt x="569" y="195"/>
                    </a:cubicBezTo>
                    <a:cubicBezTo>
                      <a:pt x="568" y="198"/>
                      <a:pt x="556" y="203"/>
                      <a:pt x="552" y="203"/>
                    </a:cubicBezTo>
                    <a:cubicBezTo>
                      <a:pt x="549" y="203"/>
                      <a:pt x="542" y="205"/>
                      <a:pt x="536" y="205"/>
                    </a:cubicBezTo>
                    <a:cubicBezTo>
                      <a:pt x="531" y="205"/>
                      <a:pt x="527" y="214"/>
                      <a:pt x="527" y="214"/>
                    </a:cubicBezTo>
                    <a:cubicBezTo>
                      <a:pt x="527" y="214"/>
                      <a:pt x="538" y="224"/>
                      <a:pt x="540" y="225"/>
                    </a:cubicBezTo>
                    <a:cubicBezTo>
                      <a:pt x="542" y="227"/>
                      <a:pt x="543" y="228"/>
                      <a:pt x="541" y="233"/>
                    </a:cubicBezTo>
                    <a:cubicBezTo>
                      <a:pt x="539" y="238"/>
                      <a:pt x="531" y="245"/>
                      <a:pt x="529" y="247"/>
                    </a:cubicBezTo>
                    <a:cubicBezTo>
                      <a:pt x="526" y="249"/>
                      <a:pt x="526" y="257"/>
                      <a:pt x="526" y="260"/>
                    </a:cubicBezTo>
                    <a:cubicBezTo>
                      <a:pt x="526" y="262"/>
                      <a:pt x="532" y="267"/>
                      <a:pt x="534" y="268"/>
                    </a:cubicBezTo>
                    <a:cubicBezTo>
                      <a:pt x="537" y="270"/>
                      <a:pt x="540" y="256"/>
                      <a:pt x="542" y="253"/>
                    </a:cubicBezTo>
                    <a:cubicBezTo>
                      <a:pt x="544" y="249"/>
                      <a:pt x="548" y="258"/>
                      <a:pt x="548" y="261"/>
                    </a:cubicBezTo>
                    <a:cubicBezTo>
                      <a:pt x="548" y="263"/>
                      <a:pt x="548" y="268"/>
                      <a:pt x="549" y="272"/>
                    </a:cubicBezTo>
                    <a:cubicBezTo>
                      <a:pt x="549" y="276"/>
                      <a:pt x="557" y="274"/>
                      <a:pt x="559" y="276"/>
                    </a:cubicBezTo>
                    <a:cubicBezTo>
                      <a:pt x="560" y="277"/>
                      <a:pt x="565" y="280"/>
                      <a:pt x="567" y="283"/>
                    </a:cubicBezTo>
                    <a:cubicBezTo>
                      <a:pt x="570" y="286"/>
                      <a:pt x="571" y="286"/>
                      <a:pt x="572" y="289"/>
                    </a:cubicBezTo>
                    <a:cubicBezTo>
                      <a:pt x="574" y="291"/>
                      <a:pt x="569" y="296"/>
                      <a:pt x="567" y="298"/>
                    </a:cubicBezTo>
                    <a:cubicBezTo>
                      <a:pt x="566" y="300"/>
                      <a:pt x="558" y="299"/>
                      <a:pt x="554" y="299"/>
                    </a:cubicBezTo>
                    <a:cubicBezTo>
                      <a:pt x="550" y="299"/>
                      <a:pt x="545" y="306"/>
                      <a:pt x="541" y="311"/>
                    </a:cubicBezTo>
                    <a:cubicBezTo>
                      <a:pt x="536" y="317"/>
                      <a:pt x="549" y="319"/>
                      <a:pt x="554" y="321"/>
                    </a:cubicBezTo>
                    <a:cubicBezTo>
                      <a:pt x="558" y="324"/>
                      <a:pt x="555" y="328"/>
                      <a:pt x="555" y="331"/>
                    </a:cubicBezTo>
                    <a:cubicBezTo>
                      <a:pt x="555" y="334"/>
                      <a:pt x="541" y="328"/>
                      <a:pt x="537" y="327"/>
                    </a:cubicBezTo>
                    <a:cubicBezTo>
                      <a:pt x="534" y="326"/>
                      <a:pt x="515" y="331"/>
                      <a:pt x="510" y="332"/>
                    </a:cubicBezTo>
                    <a:cubicBezTo>
                      <a:pt x="505" y="333"/>
                      <a:pt x="501" y="343"/>
                      <a:pt x="498" y="348"/>
                    </a:cubicBezTo>
                    <a:cubicBezTo>
                      <a:pt x="495" y="352"/>
                      <a:pt x="500" y="365"/>
                      <a:pt x="500" y="368"/>
                    </a:cubicBezTo>
                    <a:cubicBezTo>
                      <a:pt x="500" y="372"/>
                      <a:pt x="486" y="370"/>
                      <a:pt x="483" y="370"/>
                    </a:cubicBezTo>
                    <a:cubicBezTo>
                      <a:pt x="479" y="371"/>
                      <a:pt x="474" y="371"/>
                      <a:pt x="470" y="372"/>
                    </a:cubicBezTo>
                    <a:cubicBezTo>
                      <a:pt x="465" y="374"/>
                      <a:pt x="464" y="369"/>
                      <a:pt x="460" y="366"/>
                    </a:cubicBezTo>
                    <a:cubicBezTo>
                      <a:pt x="456" y="363"/>
                      <a:pt x="449" y="362"/>
                      <a:pt x="444" y="362"/>
                    </a:cubicBezTo>
                    <a:cubicBezTo>
                      <a:pt x="439" y="362"/>
                      <a:pt x="440" y="368"/>
                      <a:pt x="441" y="371"/>
                    </a:cubicBezTo>
                    <a:cubicBezTo>
                      <a:pt x="442" y="375"/>
                      <a:pt x="447" y="381"/>
                      <a:pt x="449" y="383"/>
                    </a:cubicBezTo>
                    <a:cubicBezTo>
                      <a:pt x="451" y="385"/>
                      <a:pt x="449" y="391"/>
                      <a:pt x="449" y="394"/>
                    </a:cubicBezTo>
                    <a:cubicBezTo>
                      <a:pt x="449" y="397"/>
                      <a:pt x="454" y="407"/>
                      <a:pt x="455" y="409"/>
                    </a:cubicBezTo>
                    <a:cubicBezTo>
                      <a:pt x="455" y="411"/>
                      <a:pt x="460" y="425"/>
                      <a:pt x="460" y="429"/>
                    </a:cubicBezTo>
                    <a:cubicBezTo>
                      <a:pt x="460" y="432"/>
                      <a:pt x="459" y="438"/>
                      <a:pt x="457" y="439"/>
                    </a:cubicBezTo>
                    <a:cubicBezTo>
                      <a:pt x="455" y="441"/>
                      <a:pt x="447" y="436"/>
                      <a:pt x="445" y="433"/>
                    </a:cubicBezTo>
                    <a:cubicBezTo>
                      <a:pt x="442" y="431"/>
                      <a:pt x="438" y="437"/>
                      <a:pt x="436" y="438"/>
                    </a:cubicBezTo>
                    <a:cubicBezTo>
                      <a:pt x="434" y="440"/>
                      <a:pt x="423" y="434"/>
                      <a:pt x="417" y="433"/>
                    </a:cubicBezTo>
                    <a:cubicBezTo>
                      <a:pt x="411" y="432"/>
                      <a:pt x="402" y="419"/>
                      <a:pt x="399" y="417"/>
                    </a:cubicBezTo>
                    <a:cubicBezTo>
                      <a:pt x="395" y="415"/>
                      <a:pt x="389" y="415"/>
                      <a:pt x="385" y="415"/>
                    </a:cubicBezTo>
                    <a:cubicBezTo>
                      <a:pt x="381" y="415"/>
                      <a:pt x="382" y="408"/>
                      <a:pt x="382" y="405"/>
                    </a:cubicBezTo>
                    <a:cubicBezTo>
                      <a:pt x="382" y="402"/>
                      <a:pt x="380" y="398"/>
                      <a:pt x="379" y="398"/>
                    </a:cubicBezTo>
                    <a:cubicBezTo>
                      <a:pt x="377" y="397"/>
                      <a:pt x="371" y="402"/>
                      <a:pt x="368" y="403"/>
                    </a:cubicBezTo>
                    <a:cubicBezTo>
                      <a:pt x="365" y="404"/>
                      <a:pt x="363" y="401"/>
                      <a:pt x="361" y="397"/>
                    </a:cubicBezTo>
                    <a:cubicBezTo>
                      <a:pt x="358" y="393"/>
                      <a:pt x="362" y="392"/>
                      <a:pt x="364" y="389"/>
                    </a:cubicBezTo>
                    <a:cubicBezTo>
                      <a:pt x="365" y="386"/>
                      <a:pt x="370" y="386"/>
                      <a:pt x="373" y="385"/>
                    </a:cubicBezTo>
                    <a:cubicBezTo>
                      <a:pt x="376" y="384"/>
                      <a:pt x="374" y="376"/>
                      <a:pt x="374" y="373"/>
                    </a:cubicBezTo>
                    <a:cubicBezTo>
                      <a:pt x="374" y="369"/>
                      <a:pt x="370" y="367"/>
                      <a:pt x="367" y="365"/>
                    </a:cubicBezTo>
                    <a:cubicBezTo>
                      <a:pt x="363" y="363"/>
                      <a:pt x="360" y="369"/>
                      <a:pt x="355" y="370"/>
                    </a:cubicBezTo>
                    <a:cubicBezTo>
                      <a:pt x="349" y="371"/>
                      <a:pt x="353" y="366"/>
                      <a:pt x="353" y="362"/>
                    </a:cubicBezTo>
                    <a:cubicBezTo>
                      <a:pt x="353" y="358"/>
                      <a:pt x="351" y="356"/>
                      <a:pt x="349" y="354"/>
                    </a:cubicBezTo>
                    <a:cubicBezTo>
                      <a:pt x="347" y="352"/>
                      <a:pt x="344" y="350"/>
                      <a:pt x="338" y="350"/>
                    </a:cubicBezTo>
                    <a:cubicBezTo>
                      <a:pt x="333" y="350"/>
                      <a:pt x="340" y="338"/>
                      <a:pt x="341" y="334"/>
                    </a:cubicBezTo>
                    <a:cubicBezTo>
                      <a:pt x="342" y="331"/>
                      <a:pt x="329" y="328"/>
                      <a:pt x="326" y="327"/>
                    </a:cubicBezTo>
                    <a:cubicBezTo>
                      <a:pt x="322" y="327"/>
                      <a:pt x="322" y="330"/>
                      <a:pt x="320" y="332"/>
                    </a:cubicBezTo>
                    <a:cubicBezTo>
                      <a:pt x="317" y="334"/>
                      <a:pt x="312" y="325"/>
                      <a:pt x="308" y="322"/>
                    </a:cubicBezTo>
                    <a:cubicBezTo>
                      <a:pt x="305" y="319"/>
                      <a:pt x="304" y="323"/>
                      <a:pt x="303" y="325"/>
                    </a:cubicBezTo>
                    <a:cubicBezTo>
                      <a:pt x="303" y="326"/>
                      <a:pt x="300" y="328"/>
                      <a:pt x="297" y="329"/>
                    </a:cubicBezTo>
                    <a:cubicBezTo>
                      <a:pt x="294" y="330"/>
                      <a:pt x="295" y="333"/>
                      <a:pt x="295" y="336"/>
                    </a:cubicBezTo>
                    <a:cubicBezTo>
                      <a:pt x="295" y="340"/>
                      <a:pt x="292" y="342"/>
                      <a:pt x="289" y="344"/>
                    </a:cubicBezTo>
                    <a:cubicBezTo>
                      <a:pt x="286" y="345"/>
                      <a:pt x="283" y="341"/>
                      <a:pt x="281" y="339"/>
                    </a:cubicBezTo>
                    <a:cubicBezTo>
                      <a:pt x="280" y="338"/>
                      <a:pt x="277" y="344"/>
                      <a:pt x="273" y="348"/>
                    </a:cubicBezTo>
                    <a:cubicBezTo>
                      <a:pt x="270" y="352"/>
                      <a:pt x="259" y="339"/>
                      <a:pt x="257" y="336"/>
                    </a:cubicBezTo>
                    <a:cubicBezTo>
                      <a:pt x="256" y="334"/>
                      <a:pt x="250" y="336"/>
                      <a:pt x="247" y="338"/>
                    </a:cubicBezTo>
                    <a:cubicBezTo>
                      <a:pt x="245" y="340"/>
                      <a:pt x="241" y="334"/>
                      <a:pt x="239" y="332"/>
                    </a:cubicBezTo>
                    <a:cubicBezTo>
                      <a:pt x="238" y="330"/>
                      <a:pt x="234" y="351"/>
                      <a:pt x="233" y="355"/>
                    </a:cubicBezTo>
                    <a:cubicBezTo>
                      <a:pt x="232" y="358"/>
                      <a:pt x="243" y="370"/>
                      <a:pt x="245" y="373"/>
                    </a:cubicBezTo>
                    <a:cubicBezTo>
                      <a:pt x="247" y="376"/>
                      <a:pt x="249" y="389"/>
                      <a:pt x="247" y="395"/>
                    </a:cubicBezTo>
                    <a:cubicBezTo>
                      <a:pt x="246" y="402"/>
                      <a:pt x="232" y="401"/>
                      <a:pt x="229" y="402"/>
                    </a:cubicBezTo>
                    <a:cubicBezTo>
                      <a:pt x="226" y="402"/>
                      <a:pt x="215" y="411"/>
                      <a:pt x="211" y="414"/>
                    </a:cubicBezTo>
                    <a:cubicBezTo>
                      <a:pt x="207" y="416"/>
                      <a:pt x="202" y="417"/>
                      <a:pt x="197" y="418"/>
                    </a:cubicBezTo>
                    <a:cubicBezTo>
                      <a:pt x="193" y="418"/>
                      <a:pt x="192" y="413"/>
                      <a:pt x="190" y="409"/>
                    </a:cubicBezTo>
                    <a:cubicBezTo>
                      <a:pt x="188" y="404"/>
                      <a:pt x="186" y="417"/>
                      <a:pt x="184" y="419"/>
                    </a:cubicBezTo>
                    <a:cubicBezTo>
                      <a:pt x="182" y="421"/>
                      <a:pt x="166" y="420"/>
                      <a:pt x="166" y="420"/>
                    </a:cubicBezTo>
                    <a:cubicBezTo>
                      <a:pt x="163" y="420"/>
                      <a:pt x="158" y="414"/>
                      <a:pt x="153" y="410"/>
                    </a:cubicBezTo>
                    <a:cubicBezTo>
                      <a:pt x="149" y="406"/>
                      <a:pt x="153" y="406"/>
                      <a:pt x="156" y="402"/>
                    </a:cubicBezTo>
                    <a:cubicBezTo>
                      <a:pt x="158" y="397"/>
                      <a:pt x="153" y="397"/>
                      <a:pt x="152" y="397"/>
                    </a:cubicBezTo>
                    <a:cubicBezTo>
                      <a:pt x="150" y="396"/>
                      <a:pt x="139" y="398"/>
                      <a:pt x="135" y="400"/>
                    </a:cubicBezTo>
                    <a:cubicBezTo>
                      <a:pt x="132" y="401"/>
                      <a:pt x="117" y="404"/>
                      <a:pt x="113" y="404"/>
                    </a:cubicBezTo>
                    <a:cubicBezTo>
                      <a:pt x="109" y="404"/>
                      <a:pt x="97" y="410"/>
                      <a:pt x="93" y="413"/>
                    </a:cubicBezTo>
                    <a:cubicBezTo>
                      <a:pt x="89" y="417"/>
                      <a:pt x="75" y="429"/>
                      <a:pt x="71" y="432"/>
                    </a:cubicBezTo>
                    <a:cubicBezTo>
                      <a:pt x="67" y="436"/>
                      <a:pt x="75" y="440"/>
                      <a:pt x="78" y="444"/>
                    </a:cubicBezTo>
                    <a:cubicBezTo>
                      <a:pt x="81" y="449"/>
                      <a:pt x="72" y="446"/>
                      <a:pt x="69" y="446"/>
                    </a:cubicBezTo>
                    <a:cubicBezTo>
                      <a:pt x="67" y="446"/>
                      <a:pt x="63" y="441"/>
                      <a:pt x="61" y="439"/>
                    </a:cubicBezTo>
                    <a:cubicBezTo>
                      <a:pt x="59" y="436"/>
                      <a:pt x="58" y="430"/>
                      <a:pt x="58" y="426"/>
                    </a:cubicBezTo>
                    <a:cubicBezTo>
                      <a:pt x="59" y="422"/>
                      <a:pt x="58" y="417"/>
                      <a:pt x="56" y="414"/>
                    </a:cubicBezTo>
                    <a:cubicBezTo>
                      <a:pt x="54" y="410"/>
                      <a:pt x="51" y="413"/>
                      <a:pt x="49" y="416"/>
                    </a:cubicBez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7" name="Freeform 246">
                <a:extLst>
                  <a:ext uri="{FF2B5EF4-FFF2-40B4-BE49-F238E27FC236}">
                    <a16:creationId xmlns:a16="http://schemas.microsoft.com/office/drawing/2014/main" id="{0056704D-7F40-3445-97F1-B9DB354D8A49}"/>
                  </a:ext>
                </a:extLst>
              </p:cNvPr>
              <p:cNvSpPr>
                <a:spLocks/>
              </p:cNvSpPr>
              <p:nvPr/>
            </p:nvSpPr>
            <p:spPr bwMode="auto">
              <a:xfrm>
                <a:off x="15396958" y="6694255"/>
                <a:ext cx="2253981" cy="3585043"/>
              </a:xfrm>
              <a:custGeom>
                <a:avLst/>
                <a:gdLst>
                  <a:gd name="T0" fmla="*/ 608 w 613"/>
                  <a:gd name="T1" fmla="*/ 740 h 973"/>
                  <a:gd name="T2" fmla="*/ 492 w 613"/>
                  <a:gd name="T3" fmla="*/ 536 h 973"/>
                  <a:gd name="T4" fmla="*/ 398 w 613"/>
                  <a:gd name="T5" fmla="*/ 484 h 973"/>
                  <a:gd name="T6" fmla="*/ 321 w 613"/>
                  <a:gd name="T7" fmla="*/ 567 h 973"/>
                  <a:gd name="T8" fmla="*/ 283 w 613"/>
                  <a:gd name="T9" fmla="*/ 546 h 973"/>
                  <a:gd name="T10" fmla="*/ 216 w 613"/>
                  <a:gd name="T11" fmla="*/ 516 h 973"/>
                  <a:gd name="T12" fmla="*/ 228 w 613"/>
                  <a:gd name="T13" fmla="*/ 366 h 973"/>
                  <a:gd name="T14" fmla="*/ 226 w 613"/>
                  <a:gd name="T15" fmla="*/ 202 h 973"/>
                  <a:gd name="T16" fmla="*/ 322 w 613"/>
                  <a:gd name="T17" fmla="*/ 91 h 973"/>
                  <a:gd name="T18" fmla="*/ 250 w 613"/>
                  <a:gd name="T19" fmla="*/ 79 h 973"/>
                  <a:gd name="T20" fmla="*/ 248 w 613"/>
                  <a:gd name="T21" fmla="*/ 38 h 973"/>
                  <a:gd name="T22" fmla="*/ 199 w 613"/>
                  <a:gd name="T23" fmla="*/ 2 h 973"/>
                  <a:gd name="T24" fmla="*/ 159 w 613"/>
                  <a:gd name="T25" fmla="*/ 50 h 973"/>
                  <a:gd name="T26" fmla="*/ 132 w 613"/>
                  <a:gd name="T27" fmla="*/ 51 h 973"/>
                  <a:gd name="T28" fmla="*/ 68 w 613"/>
                  <a:gd name="T29" fmla="*/ 77 h 973"/>
                  <a:gd name="T30" fmla="*/ 63 w 613"/>
                  <a:gd name="T31" fmla="*/ 112 h 973"/>
                  <a:gd name="T32" fmla="*/ 62 w 613"/>
                  <a:gd name="T33" fmla="*/ 195 h 973"/>
                  <a:gd name="T34" fmla="*/ 99 w 613"/>
                  <a:gd name="T35" fmla="*/ 242 h 973"/>
                  <a:gd name="T36" fmla="*/ 94 w 613"/>
                  <a:gd name="T37" fmla="*/ 294 h 973"/>
                  <a:gd name="T38" fmla="*/ 57 w 613"/>
                  <a:gd name="T39" fmla="*/ 331 h 973"/>
                  <a:gd name="T40" fmla="*/ 30 w 613"/>
                  <a:gd name="T41" fmla="*/ 365 h 973"/>
                  <a:gd name="T42" fmla="*/ 2 w 613"/>
                  <a:gd name="T43" fmla="*/ 405 h 973"/>
                  <a:gd name="T44" fmla="*/ 13 w 613"/>
                  <a:gd name="T45" fmla="*/ 444 h 973"/>
                  <a:gd name="T46" fmla="*/ 25 w 613"/>
                  <a:gd name="T47" fmla="*/ 481 h 973"/>
                  <a:gd name="T48" fmla="*/ 21 w 613"/>
                  <a:gd name="T49" fmla="*/ 517 h 973"/>
                  <a:gd name="T50" fmla="*/ 44 w 613"/>
                  <a:gd name="T51" fmla="*/ 553 h 973"/>
                  <a:gd name="T52" fmla="*/ 61 w 613"/>
                  <a:gd name="T53" fmla="*/ 594 h 973"/>
                  <a:gd name="T54" fmla="*/ 95 w 613"/>
                  <a:gd name="T55" fmla="*/ 580 h 973"/>
                  <a:gd name="T56" fmla="*/ 127 w 613"/>
                  <a:gd name="T57" fmla="*/ 588 h 973"/>
                  <a:gd name="T58" fmla="*/ 115 w 613"/>
                  <a:gd name="T59" fmla="*/ 635 h 973"/>
                  <a:gd name="T60" fmla="*/ 114 w 613"/>
                  <a:gd name="T61" fmla="*/ 669 h 973"/>
                  <a:gd name="T62" fmla="*/ 126 w 613"/>
                  <a:gd name="T63" fmla="*/ 693 h 973"/>
                  <a:gd name="T64" fmla="*/ 172 w 613"/>
                  <a:gd name="T65" fmla="*/ 703 h 973"/>
                  <a:gd name="T66" fmla="*/ 209 w 613"/>
                  <a:gd name="T67" fmla="*/ 675 h 973"/>
                  <a:gd name="T68" fmla="*/ 238 w 613"/>
                  <a:gd name="T69" fmla="*/ 632 h 973"/>
                  <a:gd name="T70" fmla="*/ 271 w 613"/>
                  <a:gd name="T71" fmla="*/ 660 h 973"/>
                  <a:gd name="T72" fmla="*/ 245 w 613"/>
                  <a:gd name="T73" fmla="*/ 699 h 973"/>
                  <a:gd name="T74" fmla="*/ 242 w 613"/>
                  <a:gd name="T75" fmla="*/ 742 h 973"/>
                  <a:gd name="T76" fmla="*/ 219 w 613"/>
                  <a:gd name="T77" fmla="*/ 794 h 973"/>
                  <a:gd name="T78" fmla="*/ 227 w 613"/>
                  <a:gd name="T79" fmla="*/ 851 h 973"/>
                  <a:gd name="T80" fmla="*/ 267 w 613"/>
                  <a:gd name="T81" fmla="*/ 862 h 973"/>
                  <a:gd name="T82" fmla="*/ 299 w 613"/>
                  <a:gd name="T83" fmla="*/ 909 h 973"/>
                  <a:gd name="T84" fmla="*/ 319 w 613"/>
                  <a:gd name="T85" fmla="*/ 885 h 973"/>
                  <a:gd name="T86" fmla="*/ 360 w 613"/>
                  <a:gd name="T87" fmla="*/ 879 h 973"/>
                  <a:gd name="T88" fmla="*/ 421 w 613"/>
                  <a:gd name="T89" fmla="*/ 868 h 973"/>
                  <a:gd name="T90" fmla="*/ 444 w 613"/>
                  <a:gd name="T91" fmla="*/ 875 h 973"/>
                  <a:gd name="T92" fmla="*/ 466 w 613"/>
                  <a:gd name="T93" fmla="*/ 932 h 973"/>
                  <a:gd name="T94" fmla="*/ 486 w 613"/>
                  <a:gd name="T95" fmla="*/ 971 h 973"/>
                  <a:gd name="T96" fmla="*/ 493 w 613"/>
                  <a:gd name="T97" fmla="*/ 928 h 973"/>
                  <a:gd name="T98" fmla="*/ 533 w 613"/>
                  <a:gd name="T99" fmla="*/ 927 h 973"/>
                  <a:gd name="T100" fmla="*/ 560 w 613"/>
                  <a:gd name="T101" fmla="*/ 891 h 973"/>
                  <a:gd name="T102" fmla="*/ 575 w 613"/>
                  <a:gd name="T103" fmla="*/ 852 h 973"/>
                  <a:gd name="T104" fmla="*/ 539 w 613"/>
                  <a:gd name="T105" fmla="*/ 832 h 973"/>
                  <a:gd name="T106" fmla="*/ 559 w 613"/>
                  <a:gd name="T107" fmla="*/ 785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3" h="973">
                    <a:moveTo>
                      <a:pt x="591" y="819"/>
                    </a:moveTo>
                    <a:cubicBezTo>
                      <a:pt x="591" y="820"/>
                      <a:pt x="596" y="824"/>
                      <a:pt x="601" y="826"/>
                    </a:cubicBezTo>
                    <a:cubicBezTo>
                      <a:pt x="602" y="826"/>
                      <a:pt x="607" y="822"/>
                      <a:pt x="612" y="818"/>
                    </a:cubicBezTo>
                    <a:cubicBezTo>
                      <a:pt x="612" y="817"/>
                      <a:pt x="612" y="817"/>
                      <a:pt x="613" y="817"/>
                    </a:cubicBezTo>
                    <a:cubicBezTo>
                      <a:pt x="612" y="809"/>
                      <a:pt x="605" y="794"/>
                      <a:pt x="605" y="791"/>
                    </a:cubicBezTo>
                    <a:cubicBezTo>
                      <a:pt x="605" y="788"/>
                      <a:pt x="605" y="780"/>
                      <a:pt x="606" y="774"/>
                    </a:cubicBezTo>
                    <a:cubicBezTo>
                      <a:pt x="607" y="768"/>
                      <a:pt x="608" y="745"/>
                      <a:pt x="608" y="740"/>
                    </a:cubicBezTo>
                    <a:cubicBezTo>
                      <a:pt x="608" y="735"/>
                      <a:pt x="587" y="710"/>
                      <a:pt x="584" y="705"/>
                    </a:cubicBezTo>
                    <a:cubicBezTo>
                      <a:pt x="581" y="700"/>
                      <a:pt x="566" y="675"/>
                      <a:pt x="560" y="671"/>
                    </a:cubicBezTo>
                    <a:cubicBezTo>
                      <a:pt x="554" y="667"/>
                      <a:pt x="552" y="660"/>
                      <a:pt x="552" y="653"/>
                    </a:cubicBezTo>
                    <a:cubicBezTo>
                      <a:pt x="552" y="646"/>
                      <a:pt x="526" y="626"/>
                      <a:pt x="522" y="620"/>
                    </a:cubicBezTo>
                    <a:cubicBezTo>
                      <a:pt x="518" y="614"/>
                      <a:pt x="510" y="601"/>
                      <a:pt x="508" y="595"/>
                    </a:cubicBezTo>
                    <a:cubicBezTo>
                      <a:pt x="506" y="589"/>
                      <a:pt x="500" y="561"/>
                      <a:pt x="500" y="556"/>
                    </a:cubicBezTo>
                    <a:cubicBezTo>
                      <a:pt x="500" y="551"/>
                      <a:pt x="495" y="542"/>
                      <a:pt x="492" y="536"/>
                    </a:cubicBezTo>
                    <a:cubicBezTo>
                      <a:pt x="489" y="530"/>
                      <a:pt x="478" y="533"/>
                      <a:pt x="472" y="533"/>
                    </a:cubicBezTo>
                    <a:cubicBezTo>
                      <a:pt x="466" y="533"/>
                      <a:pt x="465" y="522"/>
                      <a:pt x="463" y="516"/>
                    </a:cubicBezTo>
                    <a:cubicBezTo>
                      <a:pt x="461" y="510"/>
                      <a:pt x="454" y="516"/>
                      <a:pt x="443" y="514"/>
                    </a:cubicBezTo>
                    <a:cubicBezTo>
                      <a:pt x="432" y="512"/>
                      <a:pt x="446" y="505"/>
                      <a:pt x="450" y="499"/>
                    </a:cubicBezTo>
                    <a:cubicBezTo>
                      <a:pt x="454" y="493"/>
                      <a:pt x="450" y="489"/>
                      <a:pt x="446" y="485"/>
                    </a:cubicBezTo>
                    <a:cubicBezTo>
                      <a:pt x="442" y="481"/>
                      <a:pt x="424" y="489"/>
                      <a:pt x="418" y="491"/>
                    </a:cubicBezTo>
                    <a:cubicBezTo>
                      <a:pt x="412" y="493"/>
                      <a:pt x="404" y="487"/>
                      <a:pt x="398" y="484"/>
                    </a:cubicBezTo>
                    <a:cubicBezTo>
                      <a:pt x="392" y="481"/>
                      <a:pt x="375" y="484"/>
                      <a:pt x="365" y="485"/>
                    </a:cubicBezTo>
                    <a:cubicBezTo>
                      <a:pt x="355" y="486"/>
                      <a:pt x="343" y="498"/>
                      <a:pt x="338" y="500"/>
                    </a:cubicBezTo>
                    <a:cubicBezTo>
                      <a:pt x="333" y="502"/>
                      <a:pt x="354" y="532"/>
                      <a:pt x="354" y="532"/>
                    </a:cubicBezTo>
                    <a:cubicBezTo>
                      <a:pt x="354" y="532"/>
                      <a:pt x="357" y="540"/>
                      <a:pt x="355" y="545"/>
                    </a:cubicBezTo>
                    <a:cubicBezTo>
                      <a:pt x="353" y="550"/>
                      <a:pt x="348" y="547"/>
                      <a:pt x="343" y="542"/>
                    </a:cubicBezTo>
                    <a:cubicBezTo>
                      <a:pt x="338" y="537"/>
                      <a:pt x="336" y="551"/>
                      <a:pt x="335" y="560"/>
                    </a:cubicBezTo>
                    <a:cubicBezTo>
                      <a:pt x="334" y="569"/>
                      <a:pt x="327" y="566"/>
                      <a:pt x="321" y="567"/>
                    </a:cubicBezTo>
                    <a:cubicBezTo>
                      <a:pt x="315" y="568"/>
                      <a:pt x="320" y="558"/>
                      <a:pt x="320" y="552"/>
                    </a:cubicBezTo>
                    <a:cubicBezTo>
                      <a:pt x="320" y="546"/>
                      <a:pt x="316" y="542"/>
                      <a:pt x="311" y="542"/>
                    </a:cubicBezTo>
                    <a:cubicBezTo>
                      <a:pt x="306" y="542"/>
                      <a:pt x="305" y="536"/>
                      <a:pt x="300" y="534"/>
                    </a:cubicBezTo>
                    <a:cubicBezTo>
                      <a:pt x="295" y="532"/>
                      <a:pt x="297" y="544"/>
                      <a:pt x="299" y="549"/>
                    </a:cubicBezTo>
                    <a:cubicBezTo>
                      <a:pt x="301" y="554"/>
                      <a:pt x="304" y="556"/>
                      <a:pt x="304" y="561"/>
                    </a:cubicBezTo>
                    <a:cubicBezTo>
                      <a:pt x="304" y="566"/>
                      <a:pt x="300" y="571"/>
                      <a:pt x="296" y="572"/>
                    </a:cubicBezTo>
                    <a:cubicBezTo>
                      <a:pt x="292" y="573"/>
                      <a:pt x="285" y="554"/>
                      <a:pt x="283" y="546"/>
                    </a:cubicBezTo>
                    <a:cubicBezTo>
                      <a:pt x="281" y="538"/>
                      <a:pt x="271" y="536"/>
                      <a:pt x="267" y="534"/>
                    </a:cubicBezTo>
                    <a:cubicBezTo>
                      <a:pt x="263" y="532"/>
                      <a:pt x="257" y="540"/>
                      <a:pt x="252" y="544"/>
                    </a:cubicBezTo>
                    <a:cubicBezTo>
                      <a:pt x="247" y="548"/>
                      <a:pt x="240" y="549"/>
                      <a:pt x="237" y="549"/>
                    </a:cubicBezTo>
                    <a:cubicBezTo>
                      <a:pt x="234" y="549"/>
                      <a:pt x="226" y="555"/>
                      <a:pt x="222" y="559"/>
                    </a:cubicBezTo>
                    <a:cubicBezTo>
                      <a:pt x="218" y="563"/>
                      <a:pt x="212" y="554"/>
                      <a:pt x="211" y="548"/>
                    </a:cubicBezTo>
                    <a:cubicBezTo>
                      <a:pt x="210" y="542"/>
                      <a:pt x="212" y="538"/>
                      <a:pt x="215" y="534"/>
                    </a:cubicBezTo>
                    <a:cubicBezTo>
                      <a:pt x="218" y="530"/>
                      <a:pt x="216" y="523"/>
                      <a:pt x="216" y="516"/>
                    </a:cubicBezTo>
                    <a:cubicBezTo>
                      <a:pt x="216" y="509"/>
                      <a:pt x="222" y="502"/>
                      <a:pt x="226" y="498"/>
                    </a:cubicBezTo>
                    <a:cubicBezTo>
                      <a:pt x="230" y="494"/>
                      <a:pt x="226" y="482"/>
                      <a:pt x="226" y="476"/>
                    </a:cubicBezTo>
                    <a:cubicBezTo>
                      <a:pt x="226" y="470"/>
                      <a:pt x="228" y="462"/>
                      <a:pt x="230" y="453"/>
                    </a:cubicBezTo>
                    <a:cubicBezTo>
                      <a:pt x="232" y="444"/>
                      <a:pt x="232" y="427"/>
                      <a:pt x="232" y="422"/>
                    </a:cubicBezTo>
                    <a:cubicBezTo>
                      <a:pt x="232" y="417"/>
                      <a:pt x="229" y="411"/>
                      <a:pt x="226" y="407"/>
                    </a:cubicBezTo>
                    <a:cubicBezTo>
                      <a:pt x="223" y="403"/>
                      <a:pt x="225" y="388"/>
                      <a:pt x="225" y="382"/>
                    </a:cubicBezTo>
                    <a:cubicBezTo>
                      <a:pt x="225" y="376"/>
                      <a:pt x="226" y="374"/>
                      <a:pt x="228" y="366"/>
                    </a:cubicBezTo>
                    <a:cubicBezTo>
                      <a:pt x="230" y="358"/>
                      <a:pt x="229" y="340"/>
                      <a:pt x="230" y="330"/>
                    </a:cubicBezTo>
                    <a:cubicBezTo>
                      <a:pt x="231" y="320"/>
                      <a:pt x="233" y="315"/>
                      <a:pt x="237" y="308"/>
                    </a:cubicBezTo>
                    <a:cubicBezTo>
                      <a:pt x="241" y="301"/>
                      <a:pt x="229" y="293"/>
                      <a:pt x="226" y="285"/>
                    </a:cubicBezTo>
                    <a:cubicBezTo>
                      <a:pt x="223" y="277"/>
                      <a:pt x="222" y="268"/>
                      <a:pt x="224" y="263"/>
                    </a:cubicBezTo>
                    <a:cubicBezTo>
                      <a:pt x="226" y="258"/>
                      <a:pt x="230" y="251"/>
                      <a:pt x="234" y="247"/>
                    </a:cubicBezTo>
                    <a:cubicBezTo>
                      <a:pt x="238" y="243"/>
                      <a:pt x="227" y="229"/>
                      <a:pt x="225" y="224"/>
                    </a:cubicBezTo>
                    <a:cubicBezTo>
                      <a:pt x="223" y="219"/>
                      <a:pt x="225" y="208"/>
                      <a:pt x="226" y="202"/>
                    </a:cubicBezTo>
                    <a:cubicBezTo>
                      <a:pt x="227" y="196"/>
                      <a:pt x="245" y="173"/>
                      <a:pt x="250" y="169"/>
                    </a:cubicBezTo>
                    <a:cubicBezTo>
                      <a:pt x="255" y="165"/>
                      <a:pt x="259" y="155"/>
                      <a:pt x="261" y="150"/>
                    </a:cubicBezTo>
                    <a:cubicBezTo>
                      <a:pt x="263" y="145"/>
                      <a:pt x="280" y="128"/>
                      <a:pt x="284" y="126"/>
                    </a:cubicBezTo>
                    <a:cubicBezTo>
                      <a:pt x="288" y="124"/>
                      <a:pt x="293" y="121"/>
                      <a:pt x="298" y="121"/>
                    </a:cubicBezTo>
                    <a:cubicBezTo>
                      <a:pt x="303" y="121"/>
                      <a:pt x="310" y="116"/>
                      <a:pt x="315" y="113"/>
                    </a:cubicBezTo>
                    <a:cubicBezTo>
                      <a:pt x="320" y="110"/>
                      <a:pt x="314" y="104"/>
                      <a:pt x="312" y="99"/>
                    </a:cubicBezTo>
                    <a:cubicBezTo>
                      <a:pt x="310" y="95"/>
                      <a:pt x="316" y="91"/>
                      <a:pt x="322" y="91"/>
                    </a:cubicBezTo>
                    <a:cubicBezTo>
                      <a:pt x="322" y="88"/>
                      <a:pt x="321" y="82"/>
                      <a:pt x="320" y="80"/>
                    </a:cubicBezTo>
                    <a:cubicBezTo>
                      <a:pt x="319" y="78"/>
                      <a:pt x="311" y="72"/>
                      <a:pt x="304" y="68"/>
                    </a:cubicBezTo>
                    <a:cubicBezTo>
                      <a:pt x="301" y="68"/>
                      <a:pt x="294" y="71"/>
                      <a:pt x="292" y="71"/>
                    </a:cubicBezTo>
                    <a:cubicBezTo>
                      <a:pt x="288" y="73"/>
                      <a:pt x="275" y="70"/>
                      <a:pt x="271" y="68"/>
                    </a:cubicBezTo>
                    <a:cubicBezTo>
                      <a:pt x="270" y="68"/>
                      <a:pt x="265" y="71"/>
                      <a:pt x="262" y="76"/>
                    </a:cubicBezTo>
                    <a:cubicBezTo>
                      <a:pt x="261" y="76"/>
                      <a:pt x="261" y="76"/>
                      <a:pt x="261" y="76"/>
                    </a:cubicBezTo>
                    <a:cubicBezTo>
                      <a:pt x="261" y="76"/>
                      <a:pt x="254" y="79"/>
                      <a:pt x="250" y="79"/>
                    </a:cubicBezTo>
                    <a:cubicBezTo>
                      <a:pt x="246" y="79"/>
                      <a:pt x="244" y="75"/>
                      <a:pt x="242" y="71"/>
                    </a:cubicBezTo>
                    <a:cubicBezTo>
                      <a:pt x="241" y="70"/>
                      <a:pt x="241" y="69"/>
                      <a:pt x="240" y="69"/>
                    </a:cubicBezTo>
                    <a:cubicBezTo>
                      <a:pt x="239" y="66"/>
                      <a:pt x="239" y="61"/>
                      <a:pt x="240" y="58"/>
                    </a:cubicBezTo>
                    <a:cubicBezTo>
                      <a:pt x="240" y="56"/>
                      <a:pt x="240" y="55"/>
                      <a:pt x="240" y="54"/>
                    </a:cubicBezTo>
                    <a:cubicBezTo>
                      <a:pt x="240" y="51"/>
                      <a:pt x="244" y="48"/>
                      <a:pt x="252" y="45"/>
                    </a:cubicBezTo>
                    <a:cubicBezTo>
                      <a:pt x="253" y="44"/>
                      <a:pt x="253" y="44"/>
                      <a:pt x="253" y="44"/>
                    </a:cubicBezTo>
                    <a:cubicBezTo>
                      <a:pt x="253" y="43"/>
                      <a:pt x="249" y="39"/>
                      <a:pt x="248" y="38"/>
                    </a:cubicBezTo>
                    <a:cubicBezTo>
                      <a:pt x="247" y="37"/>
                      <a:pt x="247" y="37"/>
                      <a:pt x="247" y="37"/>
                    </a:cubicBezTo>
                    <a:cubicBezTo>
                      <a:pt x="244" y="34"/>
                      <a:pt x="242" y="29"/>
                      <a:pt x="242" y="22"/>
                    </a:cubicBezTo>
                    <a:cubicBezTo>
                      <a:pt x="242" y="20"/>
                      <a:pt x="235" y="19"/>
                      <a:pt x="232" y="18"/>
                    </a:cubicBezTo>
                    <a:cubicBezTo>
                      <a:pt x="231" y="18"/>
                      <a:pt x="230" y="18"/>
                      <a:pt x="229" y="17"/>
                    </a:cubicBezTo>
                    <a:cubicBezTo>
                      <a:pt x="228" y="17"/>
                      <a:pt x="224" y="14"/>
                      <a:pt x="217" y="10"/>
                    </a:cubicBezTo>
                    <a:cubicBezTo>
                      <a:pt x="214" y="8"/>
                      <a:pt x="210" y="5"/>
                      <a:pt x="208" y="4"/>
                    </a:cubicBezTo>
                    <a:cubicBezTo>
                      <a:pt x="206" y="3"/>
                      <a:pt x="202" y="3"/>
                      <a:pt x="199" y="2"/>
                    </a:cubicBezTo>
                    <a:cubicBezTo>
                      <a:pt x="197" y="2"/>
                      <a:pt x="195" y="2"/>
                      <a:pt x="194" y="1"/>
                    </a:cubicBezTo>
                    <a:cubicBezTo>
                      <a:pt x="189" y="0"/>
                      <a:pt x="181" y="2"/>
                      <a:pt x="179" y="3"/>
                    </a:cubicBezTo>
                    <a:cubicBezTo>
                      <a:pt x="178" y="4"/>
                      <a:pt x="177" y="6"/>
                      <a:pt x="176" y="8"/>
                    </a:cubicBezTo>
                    <a:cubicBezTo>
                      <a:pt x="173" y="12"/>
                      <a:pt x="170" y="16"/>
                      <a:pt x="167" y="17"/>
                    </a:cubicBezTo>
                    <a:cubicBezTo>
                      <a:pt x="163" y="19"/>
                      <a:pt x="160" y="21"/>
                      <a:pt x="159" y="21"/>
                    </a:cubicBezTo>
                    <a:cubicBezTo>
                      <a:pt x="159" y="22"/>
                      <a:pt x="159" y="24"/>
                      <a:pt x="159" y="26"/>
                    </a:cubicBezTo>
                    <a:cubicBezTo>
                      <a:pt x="161" y="45"/>
                      <a:pt x="160" y="49"/>
                      <a:pt x="159" y="50"/>
                    </a:cubicBezTo>
                    <a:cubicBezTo>
                      <a:pt x="158" y="50"/>
                      <a:pt x="158" y="51"/>
                      <a:pt x="158" y="51"/>
                    </a:cubicBezTo>
                    <a:cubicBezTo>
                      <a:pt x="156" y="52"/>
                      <a:pt x="154" y="54"/>
                      <a:pt x="151" y="52"/>
                    </a:cubicBezTo>
                    <a:cubicBezTo>
                      <a:pt x="151" y="51"/>
                      <a:pt x="150" y="51"/>
                      <a:pt x="150" y="50"/>
                    </a:cubicBezTo>
                    <a:cubicBezTo>
                      <a:pt x="149" y="50"/>
                      <a:pt x="148" y="49"/>
                      <a:pt x="148" y="48"/>
                    </a:cubicBezTo>
                    <a:cubicBezTo>
                      <a:pt x="146" y="50"/>
                      <a:pt x="144" y="52"/>
                      <a:pt x="141" y="52"/>
                    </a:cubicBezTo>
                    <a:cubicBezTo>
                      <a:pt x="140" y="52"/>
                      <a:pt x="139" y="52"/>
                      <a:pt x="138" y="51"/>
                    </a:cubicBezTo>
                    <a:cubicBezTo>
                      <a:pt x="137" y="51"/>
                      <a:pt x="133" y="50"/>
                      <a:pt x="132" y="51"/>
                    </a:cubicBezTo>
                    <a:cubicBezTo>
                      <a:pt x="131" y="54"/>
                      <a:pt x="122" y="66"/>
                      <a:pt x="121" y="68"/>
                    </a:cubicBezTo>
                    <a:cubicBezTo>
                      <a:pt x="119" y="70"/>
                      <a:pt x="111" y="77"/>
                      <a:pt x="108" y="77"/>
                    </a:cubicBezTo>
                    <a:cubicBezTo>
                      <a:pt x="102" y="79"/>
                      <a:pt x="100" y="80"/>
                      <a:pt x="100" y="80"/>
                    </a:cubicBezTo>
                    <a:cubicBezTo>
                      <a:pt x="99" y="80"/>
                      <a:pt x="99" y="80"/>
                      <a:pt x="99" y="80"/>
                    </a:cubicBezTo>
                    <a:cubicBezTo>
                      <a:pt x="91" y="86"/>
                      <a:pt x="87" y="88"/>
                      <a:pt x="84" y="86"/>
                    </a:cubicBezTo>
                    <a:cubicBezTo>
                      <a:pt x="82" y="86"/>
                      <a:pt x="79" y="84"/>
                      <a:pt x="76" y="82"/>
                    </a:cubicBezTo>
                    <a:cubicBezTo>
                      <a:pt x="73" y="80"/>
                      <a:pt x="69" y="78"/>
                      <a:pt x="68" y="77"/>
                    </a:cubicBezTo>
                    <a:cubicBezTo>
                      <a:pt x="66" y="77"/>
                      <a:pt x="62" y="77"/>
                      <a:pt x="58" y="78"/>
                    </a:cubicBezTo>
                    <a:cubicBezTo>
                      <a:pt x="57" y="78"/>
                      <a:pt x="55" y="78"/>
                      <a:pt x="54" y="78"/>
                    </a:cubicBezTo>
                    <a:cubicBezTo>
                      <a:pt x="54" y="78"/>
                      <a:pt x="53" y="78"/>
                      <a:pt x="53" y="81"/>
                    </a:cubicBezTo>
                    <a:cubicBezTo>
                      <a:pt x="53" y="90"/>
                      <a:pt x="53" y="93"/>
                      <a:pt x="54" y="94"/>
                    </a:cubicBezTo>
                    <a:cubicBezTo>
                      <a:pt x="56" y="96"/>
                      <a:pt x="57" y="99"/>
                      <a:pt x="58" y="101"/>
                    </a:cubicBezTo>
                    <a:cubicBezTo>
                      <a:pt x="58" y="102"/>
                      <a:pt x="58" y="102"/>
                      <a:pt x="58" y="102"/>
                    </a:cubicBezTo>
                    <a:cubicBezTo>
                      <a:pt x="59" y="104"/>
                      <a:pt x="62" y="110"/>
                      <a:pt x="63" y="112"/>
                    </a:cubicBezTo>
                    <a:cubicBezTo>
                      <a:pt x="65" y="113"/>
                      <a:pt x="68" y="117"/>
                      <a:pt x="68" y="120"/>
                    </a:cubicBezTo>
                    <a:cubicBezTo>
                      <a:pt x="68" y="120"/>
                      <a:pt x="68" y="121"/>
                      <a:pt x="68" y="123"/>
                    </a:cubicBezTo>
                    <a:cubicBezTo>
                      <a:pt x="69" y="147"/>
                      <a:pt x="68" y="153"/>
                      <a:pt x="67" y="155"/>
                    </a:cubicBezTo>
                    <a:cubicBezTo>
                      <a:pt x="66" y="156"/>
                      <a:pt x="66" y="156"/>
                      <a:pt x="65" y="157"/>
                    </a:cubicBezTo>
                    <a:cubicBezTo>
                      <a:pt x="57" y="166"/>
                      <a:pt x="56" y="169"/>
                      <a:pt x="56" y="170"/>
                    </a:cubicBezTo>
                    <a:cubicBezTo>
                      <a:pt x="61" y="174"/>
                      <a:pt x="65" y="179"/>
                      <a:pt x="64" y="182"/>
                    </a:cubicBezTo>
                    <a:cubicBezTo>
                      <a:pt x="63" y="184"/>
                      <a:pt x="62" y="193"/>
                      <a:pt x="62" y="195"/>
                    </a:cubicBezTo>
                    <a:cubicBezTo>
                      <a:pt x="62" y="199"/>
                      <a:pt x="63" y="205"/>
                      <a:pt x="63" y="206"/>
                    </a:cubicBezTo>
                    <a:cubicBezTo>
                      <a:pt x="65" y="207"/>
                      <a:pt x="72" y="209"/>
                      <a:pt x="74" y="211"/>
                    </a:cubicBezTo>
                    <a:cubicBezTo>
                      <a:pt x="75" y="211"/>
                      <a:pt x="75" y="212"/>
                      <a:pt x="76" y="213"/>
                    </a:cubicBezTo>
                    <a:cubicBezTo>
                      <a:pt x="85" y="221"/>
                      <a:pt x="92" y="227"/>
                      <a:pt x="92" y="231"/>
                    </a:cubicBezTo>
                    <a:cubicBezTo>
                      <a:pt x="92" y="232"/>
                      <a:pt x="92" y="232"/>
                      <a:pt x="92" y="232"/>
                    </a:cubicBezTo>
                    <a:cubicBezTo>
                      <a:pt x="92" y="236"/>
                      <a:pt x="93" y="237"/>
                      <a:pt x="94" y="239"/>
                    </a:cubicBezTo>
                    <a:cubicBezTo>
                      <a:pt x="95" y="239"/>
                      <a:pt x="97" y="241"/>
                      <a:pt x="99" y="242"/>
                    </a:cubicBezTo>
                    <a:cubicBezTo>
                      <a:pt x="107" y="248"/>
                      <a:pt x="110" y="251"/>
                      <a:pt x="110" y="254"/>
                    </a:cubicBezTo>
                    <a:cubicBezTo>
                      <a:pt x="110" y="255"/>
                      <a:pt x="110" y="255"/>
                      <a:pt x="110" y="256"/>
                    </a:cubicBezTo>
                    <a:cubicBezTo>
                      <a:pt x="111" y="258"/>
                      <a:pt x="112" y="261"/>
                      <a:pt x="108" y="263"/>
                    </a:cubicBezTo>
                    <a:cubicBezTo>
                      <a:pt x="107" y="264"/>
                      <a:pt x="104" y="264"/>
                      <a:pt x="102" y="265"/>
                    </a:cubicBezTo>
                    <a:cubicBezTo>
                      <a:pt x="100" y="266"/>
                      <a:pt x="96" y="267"/>
                      <a:pt x="95" y="268"/>
                    </a:cubicBezTo>
                    <a:cubicBezTo>
                      <a:pt x="95" y="268"/>
                      <a:pt x="95" y="269"/>
                      <a:pt x="95" y="271"/>
                    </a:cubicBezTo>
                    <a:cubicBezTo>
                      <a:pt x="96" y="289"/>
                      <a:pt x="95" y="292"/>
                      <a:pt x="94" y="294"/>
                    </a:cubicBezTo>
                    <a:cubicBezTo>
                      <a:pt x="93" y="294"/>
                      <a:pt x="90" y="297"/>
                      <a:pt x="88" y="300"/>
                    </a:cubicBezTo>
                    <a:cubicBezTo>
                      <a:pt x="79" y="310"/>
                      <a:pt x="74" y="315"/>
                      <a:pt x="72" y="315"/>
                    </a:cubicBezTo>
                    <a:cubicBezTo>
                      <a:pt x="71" y="316"/>
                      <a:pt x="69" y="316"/>
                      <a:pt x="66" y="316"/>
                    </a:cubicBezTo>
                    <a:cubicBezTo>
                      <a:pt x="63" y="317"/>
                      <a:pt x="57" y="318"/>
                      <a:pt x="56" y="318"/>
                    </a:cubicBezTo>
                    <a:cubicBezTo>
                      <a:pt x="56" y="319"/>
                      <a:pt x="56" y="319"/>
                      <a:pt x="56" y="319"/>
                    </a:cubicBezTo>
                    <a:cubicBezTo>
                      <a:pt x="54" y="321"/>
                      <a:pt x="52" y="324"/>
                      <a:pt x="53" y="327"/>
                    </a:cubicBezTo>
                    <a:cubicBezTo>
                      <a:pt x="54" y="328"/>
                      <a:pt x="55" y="330"/>
                      <a:pt x="57" y="331"/>
                    </a:cubicBezTo>
                    <a:cubicBezTo>
                      <a:pt x="58" y="332"/>
                      <a:pt x="60" y="334"/>
                      <a:pt x="60" y="337"/>
                    </a:cubicBezTo>
                    <a:cubicBezTo>
                      <a:pt x="60" y="341"/>
                      <a:pt x="60" y="347"/>
                      <a:pt x="57" y="350"/>
                    </a:cubicBezTo>
                    <a:cubicBezTo>
                      <a:pt x="56" y="350"/>
                      <a:pt x="54" y="351"/>
                      <a:pt x="51" y="352"/>
                    </a:cubicBezTo>
                    <a:cubicBezTo>
                      <a:pt x="49" y="352"/>
                      <a:pt x="47" y="353"/>
                      <a:pt x="46" y="354"/>
                    </a:cubicBezTo>
                    <a:cubicBezTo>
                      <a:pt x="45" y="354"/>
                      <a:pt x="44" y="355"/>
                      <a:pt x="43" y="357"/>
                    </a:cubicBezTo>
                    <a:cubicBezTo>
                      <a:pt x="37" y="364"/>
                      <a:pt x="35" y="365"/>
                      <a:pt x="34" y="365"/>
                    </a:cubicBezTo>
                    <a:cubicBezTo>
                      <a:pt x="33" y="365"/>
                      <a:pt x="32" y="365"/>
                      <a:pt x="30" y="365"/>
                    </a:cubicBezTo>
                    <a:cubicBezTo>
                      <a:pt x="28" y="364"/>
                      <a:pt x="25" y="364"/>
                      <a:pt x="24" y="364"/>
                    </a:cubicBezTo>
                    <a:cubicBezTo>
                      <a:pt x="21" y="364"/>
                      <a:pt x="4" y="374"/>
                      <a:pt x="2" y="377"/>
                    </a:cubicBezTo>
                    <a:cubicBezTo>
                      <a:pt x="2" y="378"/>
                      <a:pt x="2" y="378"/>
                      <a:pt x="2" y="380"/>
                    </a:cubicBezTo>
                    <a:cubicBezTo>
                      <a:pt x="1" y="381"/>
                      <a:pt x="0" y="387"/>
                      <a:pt x="1" y="388"/>
                    </a:cubicBezTo>
                    <a:cubicBezTo>
                      <a:pt x="4" y="390"/>
                      <a:pt x="7" y="392"/>
                      <a:pt x="8" y="394"/>
                    </a:cubicBezTo>
                    <a:cubicBezTo>
                      <a:pt x="8" y="396"/>
                      <a:pt x="7" y="397"/>
                      <a:pt x="6" y="398"/>
                    </a:cubicBezTo>
                    <a:cubicBezTo>
                      <a:pt x="2" y="401"/>
                      <a:pt x="1" y="403"/>
                      <a:pt x="2" y="405"/>
                    </a:cubicBezTo>
                    <a:cubicBezTo>
                      <a:pt x="2" y="406"/>
                      <a:pt x="3" y="408"/>
                      <a:pt x="4" y="409"/>
                    </a:cubicBezTo>
                    <a:cubicBezTo>
                      <a:pt x="7" y="412"/>
                      <a:pt x="9" y="415"/>
                      <a:pt x="8" y="418"/>
                    </a:cubicBezTo>
                    <a:cubicBezTo>
                      <a:pt x="7" y="421"/>
                      <a:pt x="7" y="421"/>
                      <a:pt x="7" y="424"/>
                    </a:cubicBezTo>
                    <a:cubicBezTo>
                      <a:pt x="7" y="428"/>
                      <a:pt x="7" y="430"/>
                      <a:pt x="8" y="432"/>
                    </a:cubicBezTo>
                    <a:cubicBezTo>
                      <a:pt x="9" y="433"/>
                      <a:pt x="9" y="433"/>
                      <a:pt x="9" y="434"/>
                    </a:cubicBezTo>
                    <a:cubicBezTo>
                      <a:pt x="11" y="435"/>
                      <a:pt x="13" y="437"/>
                      <a:pt x="13" y="440"/>
                    </a:cubicBezTo>
                    <a:cubicBezTo>
                      <a:pt x="13" y="441"/>
                      <a:pt x="13" y="443"/>
                      <a:pt x="13" y="444"/>
                    </a:cubicBezTo>
                    <a:cubicBezTo>
                      <a:pt x="14" y="450"/>
                      <a:pt x="14" y="457"/>
                      <a:pt x="10" y="458"/>
                    </a:cubicBezTo>
                    <a:cubicBezTo>
                      <a:pt x="6" y="458"/>
                      <a:pt x="3" y="460"/>
                      <a:pt x="2" y="461"/>
                    </a:cubicBezTo>
                    <a:cubicBezTo>
                      <a:pt x="4" y="463"/>
                      <a:pt x="12" y="470"/>
                      <a:pt x="13" y="471"/>
                    </a:cubicBezTo>
                    <a:cubicBezTo>
                      <a:pt x="13" y="471"/>
                      <a:pt x="15" y="472"/>
                      <a:pt x="16" y="472"/>
                    </a:cubicBezTo>
                    <a:cubicBezTo>
                      <a:pt x="20" y="472"/>
                      <a:pt x="24" y="473"/>
                      <a:pt x="25" y="475"/>
                    </a:cubicBezTo>
                    <a:cubicBezTo>
                      <a:pt x="26" y="476"/>
                      <a:pt x="26" y="477"/>
                      <a:pt x="26" y="478"/>
                    </a:cubicBezTo>
                    <a:cubicBezTo>
                      <a:pt x="26" y="479"/>
                      <a:pt x="26" y="480"/>
                      <a:pt x="25" y="481"/>
                    </a:cubicBezTo>
                    <a:cubicBezTo>
                      <a:pt x="24" y="485"/>
                      <a:pt x="22" y="492"/>
                      <a:pt x="24" y="495"/>
                    </a:cubicBezTo>
                    <a:cubicBezTo>
                      <a:pt x="24" y="496"/>
                      <a:pt x="25" y="498"/>
                      <a:pt x="26" y="499"/>
                    </a:cubicBezTo>
                    <a:cubicBezTo>
                      <a:pt x="28" y="503"/>
                      <a:pt x="30" y="505"/>
                      <a:pt x="29" y="507"/>
                    </a:cubicBezTo>
                    <a:cubicBezTo>
                      <a:pt x="29" y="508"/>
                      <a:pt x="28" y="509"/>
                      <a:pt x="27" y="509"/>
                    </a:cubicBezTo>
                    <a:cubicBezTo>
                      <a:pt x="26" y="510"/>
                      <a:pt x="25" y="510"/>
                      <a:pt x="24" y="510"/>
                    </a:cubicBezTo>
                    <a:cubicBezTo>
                      <a:pt x="22" y="510"/>
                      <a:pt x="19" y="511"/>
                      <a:pt x="19" y="512"/>
                    </a:cubicBezTo>
                    <a:cubicBezTo>
                      <a:pt x="19" y="516"/>
                      <a:pt x="20" y="517"/>
                      <a:pt x="21" y="517"/>
                    </a:cubicBezTo>
                    <a:cubicBezTo>
                      <a:pt x="22" y="517"/>
                      <a:pt x="25" y="517"/>
                      <a:pt x="27" y="517"/>
                    </a:cubicBezTo>
                    <a:cubicBezTo>
                      <a:pt x="31" y="517"/>
                      <a:pt x="34" y="516"/>
                      <a:pt x="36" y="518"/>
                    </a:cubicBezTo>
                    <a:cubicBezTo>
                      <a:pt x="37" y="519"/>
                      <a:pt x="40" y="521"/>
                      <a:pt x="43" y="522"/>
                    </a:cubicBezTo>
                    <a:cubicBezTo>
                      <a:pt x="53" y="527"/>
                      <a:pt x="55" y="528"/>
                      <a:pt x="55" y="530"/>
                    </a:cubicBezTo>
                    <a:cubicBezTo>
                      <a:pt x="55" y="531"/>
                      <a:pt x="55" y="544"/>
                      <a:pt x="52" y="548"/>
                    </a:cubicBezTo>
                    <a:cubicBezTo>
                      <a:pt x="50" y="550"/>
                      <a:pt x="49" y="551"/>
                      <a:pt x="47" y="552"/>
                    </a:cubicBezTo>
                    <a:cubicBezTo>
                      <a:pt x="46" y="552"/>
                      <a:pt x="45" y="553"/>
                      <a:pt x="44" y="553"/>
                    </a:cubicBezTo>
                    <a:cubicBezTo>
                      <a:pt x="45" y="554"/>
                      <a:pt x="46" y="555"/>
                      <a:pt x="46" y="555"/>
                    </a:cubicBezTo>
                    <a:cubicBezTo>
                      <a:pt x="50" y="558"/>
                      <a:pt x="55" y="562"/>
                      <a:pt x="55" y="565"/>
                    </a:cubicBezTo>
                    <a:cubicBezTo>
                      <a:pt x="55" y="567"/>
                      <a:pt x="54" y="568"/>
                      <a:pt x="54" y="569"/>
                    </a:cubicBezTo>
                    <a:cubicBezTo>
                      <a:pt x="54" y="572"/>
                      <a:pt x="54" y="575"/>
                      <a:pt x="54" y="577"/>
                    </a:cubicBezTo>
                    <a:cubicBezTo>
                      <a:pt x="55" y="579"/>
                      <a:pt x="56" y="581"/>
                      <a:pt x="56" y="584"/>
                    </a:cubicBezTo>
                    <a:cubicBezTo>
                      <a:pt x="57" y="586"/>
                      <a:pt x="58" y="589"/>
                      <a:pt x="58" y="590"/>
                    </a:cubicBezTo>
                    <a:cubicBezTo>
                      <a:pt x="59" y="592"/>
                      <a:pt x="60" y="593"/>
                      <a:pt x="61" y="594"/>
                    </a:cubicBezTo>
                    <a:cubicBezTo>
                      <a:pt x="61" y="594"/>
                      <a:pt x="61" y="594"/>
                      <a:pt x="61" y="595"/>
                    </a:cubicBezTo>
                    <a:cubicBezTo>
                      <a:pt x="62" y="595"/>
                      <a:pt x="62" y="595"/>
                      <a:pt x="62" y="595"/>
                    </a:cubicBezTo>
                    <a:cubicBezTo>
                      <a:pt x="62" y="596"/>
                      <a:pt x="63" y="596"/>
                      <a:pt x="63" y="596"/>
                    </a:cubicBezTo>
                    <a:cubicBezTo>
                      <a:pt x="65" y="596"/>
                      <a:pt x="72" y="593"/>
                      <a:pt x="74" y="591"/>
                    </a:cubicBezTo>
                    <a:cubicBezTo>
                      <a:pt x="75" y="591"/>
                      <a:pt x="76" y="590"/>
                      <a:pt x="76" y="589"/>
                    </a:cubicBezTo>
                    <a:cubicBezTo>
                      <a:pt x="78" y="586"/>
                      <a:pt x="80" y="582"/>
                      <a:pt x="84" y="582"/>
                    </a:cubicBezTo>
                    <a:cubicBezTo>
                      <a:pt x="87" y="582"/>
                      <a:pt x="92" y="582"/>
                      <a:pt x="95" y="580"/>
                    </a:cubicBezTo>
                    <a:cubicBezTo>
                      <a:pt x="96" y="579"/>
                      <a:pt x="97" y="578"/>
                      <a:pt x="98" y="576"/>
                    </a:cubicBezTo>
                    <a:cubicBezTo>
                      <a:pt x="101" y="574"/>
                      <a:pt x="102" y="572"/>
                      <a:pt x="104" y="572"/>
                    </a:cubicBezTo>
                    <a:cubicBezTo>
                      <a:pt x="105" y="571"/>
                      <a:pt x="114" y="569"/>
                      <a:pt x="117" y="570"/>
                    </a:cubicBezTo>
                    <a:cubicBezTo>
                      <a:pt x="119" y="570"/>
                      <a:pt x="127" y="573"/>
                      <a:pt x="130" y="577"/>
                    </a:cubicBezTo>
                    <a:cubicBezTo>
                      <a:pt x="130" y="578"/>
                      <a:pt x="130" y="579"/>
                      <a:pt x="130" y="580"/>
                    </a:cubicBezTo>
                    <a:cubicBezTo>
                      <a:pt x="129" y="581"/>
                      <a:pt x="129" y="582"/>
                      <a:pt x="128" y="583"/>
                    </a:cubicBezTo>
                    <a:cubicBezTo>
                      <a:pt x="127" y="585"/>
                      <a:pt x="127" y="586"/>
                      <a:pt x="127" y="588"/>
                    </a:cubicBezTo>
                    <a:cubicBezTo>
                      <a:pt x="127" y="590"/>
                      <a:pt x="127" y="591"/>
                      <a:pt x="127" y="592"/>
                    </a:cubicBezTo>
                    <a:cubicBezTo>
                      <a:pt x="127" y="595"/>
                      <a:pt x="127" y="598"/>
                      <a:pt x="126" y="601"/>
                    </a:cubicBezTo>
                    <a:cubicBezTo>
                      <a:pt x="125" y="601"/>
                      <a:pt x="124" y="602"/>
                      <a:pt x="124" y="603"/>
                    </a:cubicBezTo>
                    <a:cubicBezTo>
                      <a:pt x="122" y="605"/>
                      <a:pt x="118" y="609"/>
                      <a:pt x="118" y="611"/>
                    </a:cubicBezTo>
                    <a:cubicBezTo>
                      <a:pt x="118" y="612"/>
                      <a:pt x="118" y="613"/>
                      <a:pt x="118" y="614"/>
                    </a:cubicBezTo>
                    <a:cubicBezTo>
                      <a:pt x="119" y="628"/>
                      <a:pt x="118" y="632"/>
                      <a:pt x="117" y="634"/>
                    </a:cubicBezTo>
                    <a:cubicBezTo>
                      <a:pt x="116" y="635"/>
                      <a:pt x="116" y="635"/>
                      <a:pt x="115" y="635"/>
                    </a:cubicBezTo>
                    <a:cubicBezTo>
                      <a:pt x="113" y="635"/>
                      <a:pt x="112" y="635"/>
                      <a:pt x="111" y="637"/>
                    </a:cubicBezTo>
                    <a:cubicBezTo>
                      <a:pt x="111" y="638"/>
                      <a:pt x="110" y="638"/>
                      <a:pt x="110" y="639"/>
                    </a:cubicBezTo>
                    <a:cubicBezTo>
                      <a:pt x="108" y="641"/>
                      <a:pt x="108" y="642"/>
                      <a:pt x="109" y="643"/>
                    </a:cubicBezTo>
                    <a:cubicBezTo>
                      <a:pt x="109" y="644"/>
                      <a:pt x="110" y="644"/>
                      <a:pt x="110" y="645"/>
                    </a:cubicBezTo>
                    <a:cubicBezTo>
                      <a:pt x="113" y="649"/>
                      <a:pt x="116" y="652"/>
                      <a:pt x="116" y="654"/>
                    </a:cubicBezTo>
                    <a:cubicBezTo>
                      <a:pt x="116" y="655"/>
                      <a:pt x="116" y="656"/>
                      <a:pt x="116" y="657"/>
                    </a:cubicBezTo>
                    <a:cubicBezTo>
                      <a:pt x="116" y="665"/>
                      <a:pt x="116" y="668"/>
                      <a:pt x="114" y="669"/>
                    </a:cubicBezTo>
                    <a:cubicBezTo>
                      <a:pt x="113" y="669"/>
                      <a:pt x="112" y="669"/>
                      <a:pt x="112" y="669"/>
                    </a:cubicBezTo>
                    <a:cubicBezTo>
                      <a:pt x="110" y="669"/>
                      <a:pt x="109" y="670"/>
                      <a:pt x="108" y="671"/>
                    </a:cubicBezTo>
                    <a:cubicBezTo>
                      <a:pt x="108" y="672"/>
                      <a:pt x="107" y="673"/>
                      <a:pt x="106" y="675"/>
                    </a:cubicBezTo>
                    <a:cubicBezTo>
                      <a:pt x="106" y="677"/>
                      <a:pt x="104" y="680"/>
                      <a:pt x="104" y="682"/>
                    </a:cubicBezTo>
                    <a:cubicBezTo>
                      <a:pt x="104" y="682"/>
                      <a:pt x="105" y="683"/>
                      <a:pt x="106" y="684"/>
                    </a:cubicBezTo>
                    <a:cubicBezTo>
                      <a:pt x="109" y="687"/>
                      <a:pt x="112" y="691"/>
                      <a:pt x="115" y="692"/>
                    </a:cubicBezTo>
                    <a:cubicBezTo>
                      <a:pt x="119" y="693"/>
                      <a:pt x="125" y="694"/>
                      <a:pt x="126" y="693"/>
                    </a:cubicBezTo>
                    <a:cubicBezTo>
                      <a:pt x="126" y="692"/>
                      <a:pt x="127" y="692"/>
                      <a:pt x="128" y="691"/>
                    </a:cubicBezTo>
                    <a:cubicBezTo>
                      <a:pt x="129" y="689"/>
                      <a:pt x="131" y="687"/>
                      <a:pt x="134" y="687"/>
                    </a:cubicBezTo>
                    <a:cubicBezTo>
                      <a:pt x="138" y="685"/>
                      <a:pt x="144" y="684"/>
                      <a:pt x="147" y="687"/>
                    </a:cubicBezTo>
                    <a:cubicBezTo>
                      <a:pt x="149" y="690"/>
                      <a:pt x="162" y="707"/>
                      <a:pt x="162" y="707"/>
                    </a:cubicBezTo>
                    <a:cubicBezTo>
                      <a:pt x="163" y="708"/>
                      <a:pt x="164" y="709"/>
                      <a:pt x="165" y="710"/>
                    </a:cubicBezTo>
                    <a:cubicBezTo>
                      <a:pt x="165" y="709"/>
                      <a:pt x="165" y="709"/>
                      <a:pt x="166" y="708"/>
                    </a:cubicBezTo>
                    <a:cubicBezTo>
                      <a:pt x="167" y="706"/>
                      <a:pt x="169" y="703"/>
                      <a:pt x="172" y="703"/>
                    </a:cubicBezTo>
                    <a:cubicBezTo>
                      <a:pt x="173" y="703"/>
                      <a:pt x="173" y="703"/>
                      <a:pt x="174" y="704"/>
                    </a:cubicBezTo>
                    <a:cubicBezTo>
                      <a:pt x="176" y="704"/>
                      <a:pt x="181" y="704"/>
                      <a:pt x="181" y="703"/>
                    </a:cubicBezTo>
                    <a:cubicBezTo>
                      <a:pt x="182" y="703"/>
                      <a:pt x="182" y="702"/>
                      <a:pt x="183" y="700"/>
                    </a:cubicBezTo>
                    <a:cubicBezTo>
                      <a:pt x="190" y="691"/>
                      <a:pt x="194" y="686"/>
                      <a:pt x="195" y="685"/>
                    </a:cubicBezTo>
                    <a:cubicBezTo>
                      <a:pt x="197" y="684"/>
                      <a:pt x="199" y="683"/>
                      <a:pt x="200" y="682"/>
                    </a:cubicBezTo>
                    <a:cubicBezTo>
                      <a:pt x="201" y="682"/>
                      <a:pt x="203" y="681"/>
                      <a:pt x="203" y="681"/>
                    </a:cubicBezTo>
                    <a:cubicBezTo>
                      <a:pt x="206" y="679"/>
                      <a:pt x="209" y="676"/>
                      <a:pt x="209" y="675"/>
                    </a:cubicBezTo>
                    <a:cubicBezTo>
                      <a:pt x="209" y="675"/>
                      <a:pt x="208" y="672"/>
                      <a:pt x="208" y="670"/>
                    </a:cubicBezTo>
                    <a:cubicBezTo>
                      <a:pt x="207" y="665"/>
                      <a:pt x="206" y="662"/>
                      <a:pt x="207" y="660"/>
                    </a:cubicBezTo>
                    <a:cubicBezTo>
                      <a:pt x="207" y="659"/>
                      <a:pt x="210" y="651"/>
                      <a:pt x="215" y="651"/>
                    </a:cubicBezTo>
                    <a:cubicBezTo>
                      <a:pt x="218" y="651"/>
                      <a:pt x="225" y="650"/>
                      <a:pt x="226" y="649"/>
                    </a:cubicBezTo>
                    <a:cubicBezTo>
                      <a:pt x="226" y="648"/>
                      <a:pt x="228" y="646"/>
                      <a:pt x="229" y="644"/>
                    </a:cubicBezTo>
                    <a:cubicBezTo>
                      <a:pt x="232" y="640"/>
                      <a:pt x="236" y="635"/>
                      <a:pt x="237" y="634"/>
                    </a:cubicBezTo>
                    <a:cubicBezTo>
                      <a:pt x="237" y="633"/>
                      <a:pt x="238" y="632"/>
                      <a:pt x="238" y="632"/>
                    </a:cubicBezTo>
                    <a:cubicBezTo>
                      <a:pt x="240" y="629"/>
                      <a:pt x="241" y="627"/>
                      <a:pt x="244" y="626"/>
                    </a:cubicBezTo>
                    <a:cubicBezTo>
                      <a:pt x="245" y="626"/>
                      <a:pt x="245" y="626"/>
                      <a:pt x="245" y="626"/>
                    </a:cubicBezTo>
                    <a:cubicBezTo>
                      <a:pt x="248" y="626"/>
                      <a:pt x="252" y="625"/>
                      <a:pt x="255" y="627"/>
                    </a:cubicBezTo>
                    <a:cubicBezTo>
                      <a:pt x="255" y="627"/>
                      <a:pt x="256" y="628"/>
                      <a:pt x="257" y="629"/>
                    </a:cubicBezTo>
                    <a:cubicBezTo>
                      <a:pt x="263" y="632"/>
                      <a:pt x="269" y="636"/>
                      <a:pt x="269" y="640"/>
                    </a:cubicBezTo>
                    <a:cubicBezTo>
                      <a:pt x="269" y="641"/>
                      <a:pt x="269" y="643"/>
                      <a:pt x="269" y="645"/>
                    </a:cubicBezTo>
                    <a:cubicBezTo>
                      <a:pt x="270" y="649"/>
                      <a:pt x="270" y="658"/>
                      <a:pt x="271" y="660"/>
                    </a:cubicBezTo>
                    <a:cubicBezTo>
                      <a:pt x="272" y="660"/>
                      <a:pt x="272" y="660"/>
                      <a:pt x="273" y="661"/>
                    </a:cubicBezTo>
                    <a:cubicBezTo>
                      <a:pt x="278" y="663"/>
                      <a:pt x="285" y="667"/>
                      <a:pt x="285" y="671"/>
                    </a:cubicBezTo>
                    <a:cubicBezTo>
                      <a:pt x="285" y="677"/>
                      <a:pt x="280" y="688"/>
                      <a:pt x="276" y="690"/>
                    </a:cubicBezTo>
                    <a:cubicBezTo>
                      <a:pt x="273" y="693"/>
                      <a:pt x="259" y="698"/>
                      <a:pt x="256" y="698"/>
                    </a:cubicBezTo>
                    <a:cubicBezTo>
                      <a:pt x="255" y="698"/>
                      <a:pt x="254" y="698"/>
                      <a:pt x="253" y="698"/>
                    </a:cubicBezTo>
                    <a:cubicBezTo>
                      <a:pt x="251" y="698"/>
                      <a:pt x="246" y="698"/>
                      <a:pt x="245" y="698"/>
                    </a:cubicBezTo>
                    <a:cubicBezTo>
                      <a:pt x="245" y="699"/>
                      <a:pt x="245" y="699"/>
                      <a:pt x="245" y="699"/>
                    </a:cubicBezTo>
                    <a:cubicBezTo>
                      <a:pt x="241" y="702"/>
                      <a:pt x="241" y="703"/>
                      <a:pt x="241" y="704"/>
                    </a:cubicBezTo>
                    <a:cubicBezTo>
                      <a:pt x="242" y="704"/>
                      <a:pt x="243" y="706"/>
                      <a:pt x="245" y="707"/>
                    </a:cubicBezTo>
                    <a:cubicBezTo>
                      <a:pt x="250" y="712"/>
                      <a:pt x="254" y="715"/>
                      <a:pt x="254" y="718"/>
                    </a:cubicBezTo>
                    <a:cubicBezTo>
                      <a:pt x="254" y="719"/>
                      <a:pt x="254" y="720"/>
                      <a:pt x="254" y="721"/>
                    </a:cubicBezTo>
                    <a:cubicBezTo>
                      <a:pt x="255" y="723"/>
                      <a:pt x="255" y="726"/>
                      <a:pt x="254" y="729"/>
                    </a:cubicBezTo>
                    <a:cubicBezTo>
                      <a:pt x="252" y="731"/>
                      <a:pt x="252" y="731"/>
                      <a:pt x="252" y="731"/>
                    </a:cubicBezTo>
                    <a:cubicBezTo>
                      <a:pt x="249" y="734"/>
                      <a:pt x="245" y="740"/>
                      <a:pt x="242" y="742"/>
                    </a:cubicBezTo>
                    <a:cubicBezTo>
                      <a:pt x="242" y="742"/>
                      <a:pt x="240" y="744"/>
                      <a:pt x="240" y="751"/>
                    </a:cubicBezTo>
                    <a:cubicBezTo>
                      <a:pt x="240" y="752"/>
                      <a:pt x="239" y="762"/>
                      <a:pt x="237" y="765"/>
                    </a:cubicBezTo>
                    <a:cubicBezTo>
                      <a:pt x="237" y="765"/>
                      <a:pt x="237" y="766"/>
                      <a:pt x="237" y="766"/>
                    </a:cubicBezTo>
                    <a:cubicBezTo>
                      <a:pt x="233" y="768"/>
                      <a:pt x="229" y="771"/>
                      <a:pt x="228" y="772"/>
                    </a:cubicBezTo>
                    <a:cubicBezTo>
                      <a:pt x="228" y="772"/>
                      <a:pt x="228" y="781"/>
                      <a:pt x="227" y="784"/>
                    </a:cubicBezTo>
                    <a:cubicBezTo>
                      <a:pt x="226" y="784"/>
                      <a:pt x="226" y="785"/>
                      <a:pt x="225" y="786"/>
                    </a:cubicBezTo>
                    <a:cubicBezTo>
                      <a:pt x="223" y="788"/>
                      <a:pt x="219" y="793"/>
                      <a:pt x="219" y="794"/>
                    </a:cubicBezTo>
                    <a:cubicBezTo>
                      <a:pt x="219" y="795"/>
                      <a:pt x="220" y="796"/>
                      <a:pt x="220" y="798"/>
                    </a:cubicBezTo>
                    <a:cubicBezTo>
                      <a:pt x="224" y="804"/>
                      <a:pt x="225" y="807"/>
                      <a:pt x="224" y="809"/>
                    </a:cubicBezTo>
                    <a:cubicBezTo>
                      <a:pt x="224" y="810"/>
                      <a:pt x="223" y="811"/>
                      <a:pt x="223" y="812"/>
                    </a:cubicBezTo>
                    <a:cubicBezTo>
                      <a:pt x="222" y="814"/>
                      <a:pt x="220" y="817"/>
                      <a:pt x="220" y="818"/>
                    </a:cubicBezTo>
                    <a:cubicBezTo>
                      <a:pt x="220" y="821"/>
                      <a:pt x="222" y="843"/>
                      <a:pt x="223" y="846"/>
                    </a:cubicBezTo>
                    <a:cubicBezTo>
                      <a:pt x="223" y="846"/>
                      <a:pt x="223" y="846"/>
                      <a:pt x="223" y="846"/>
                    </a:cubicBezTo>
                    <a:cubicBezTo>
                      <a:pt x="224" y="847"/>
                      <a:pt x="226" y="851"/>
                      <a:pt x="227" y="851"/>
                    </a:cubicBezTo>
                    <a:cubicBezTo>
                      <a:pt x="228" y="851"/>
                      <a:pt x="228" y="851"/>
                      <a:pt x="229" y="851"/>
                    </a:cubicBezTo>
                    <a:cubicBezTo>
                      <a:pt x="231" y="851"/>
                      <a:pt x="234" y="852"/>
                      <a:pt x="236" y="854"/>
                    </a:cubicBezTo>
                    <a:cubicBezTo>
                      <a:pt x="236" y="855"/>
                      <a:pt x="236" y="856"/>
                      <a:pt x="237" y="857"/>
                    </a:cubicBezTo>
                    <a:cubicBezTo>
                      <a:pt x="238" y="858"/>
                      <a:pt x="240" y="863"/>
                      <a:pt x="242" y="864"/>
                    </a:cubicBezTo>
                    <a:cubicBezTo>
                      <a:pt x="242" y="864"/>
                      <a:pt x="242" y="864"/>
                      <a:pt x="243" y="863"/>
                    </a:cubicBezTo>
                    <a:cubicBezTo>
                      <a:pt x="244" y="862"/>
                      <a:pt x="245" y="859"/>
                      <a:pt x="248" y="859"/>
                    </a:cubicBezTo>
                    <a:cubicBezTo>
                      <a:pt x="250" y="859"/>
                      <a:pt x="265" y="860"/>
                      <a:pt x="267" y="862"/>
                    </a:cubicBezTo>
                    <a:cubicBezTo>
                      <a:pt x="267" y="863"/>
                      <a:pt x="268" y="864"/>
                      <a:pt x="267" y="864"/>
                    </a:cubicBezTo>
                    <a:cubicBezTo>
                      <a:pt x="267" y="866"/>
                      <a:pt x="269" y="872"/>
                      <a:pt x="270" y="874"/>
                    </a:cubicBezTo>
                    <a:cubicBezTo>
                      <a:pt x="273" y="875"/>
                      <a:pt x="282" y="882"/>
                      <a:pt x="282" y="885"/>
                    </a:cubicBezTo>
                    <a:cubicBezTo>
                      <a:pt x="283" y="886"/>
                      <a:pt x="283" y="886"/>
                      <a:pt x="283" y="887"/>
                    </a:cubicBezTo>
                    <a:cubicBezTo>
                      <a:pt x="283" y="889"/>
                      <a:pt x="283" y="892"/>
                      <a:pt x="284" y="893"/>
                    </a:cubicBezTo>
                    <a:cubicBezTo>
                      <a:pt x="285" y="893"/>
                      <a:pt x="300" y="898"/>
                      <a:pt x="299" y="904"/>
                    </a:cubicBezTo>
                    <a:cubicBezTo>
                      <a:pt x="299" y="905"/>
                      <a:pt x="299" y="907"/>
                      <a:pt x="299" y="909"/>
                    </a:cubicBezTo>
                    <a:cubicBezTo>
                      <a:pt x="299" y="912"/>
                      <a:pt x="299" y="915"/>
                      <a:pt x="298" y="917"/>
                    </a:cubicBezTo>
                    <a:cubicBezTo>
                      <a:pt x="302" y="918"/>
                      <a:pt x="302" y="918"/>
                      <a:pt x="302" y="918"/>
                    </a:cubicBezTo>
                    <a:cubicBezTo>
                      <a:pt x="303" y="914"/>
                      <a:pt x="305" y="908"/>
                      <a:pt x="308" y="907"/>
                    </a:cubicBezTo>
                    <a:cubicBezTo>
                      <a:pt x="310" y="906"/>
                      <a:pt x="315" y="904"/>
                      <a:pt x="315" y="903"/>
                    </a:cubicBezTo>
                    <a:cubicBezTo>
                      <a:pt x="315" y="902"/>
                      <a:pt x="315" y="902"/>
                      <a:pt x="315" y="901"/>
                    </a:cubicBezTo>
                    <a:cubicBezTo>
                      <a:pt x="314" y="893"/>
                      <a:pt x="314" y="888"/>
                      <a:pt x="316" y="886"/>
                    </a:cubicBezTo>
                    <a:cubicBezTo>
                      <a:pt x="317" y="885"/>
                      <a:pt x="318" y="885"/>
                      <a:pt x="319" y="885"/>
                    </a:cubicBezTo>
                    <a:cubicBezTo>
                      <a:pt x="319" y="885"/>
                      <a:pt x="321" y="885"/>
                      <a:pt x="323" y="885"/>
                    </a:cubicBezTo>
                    <a:cubicBezTo>
                      <a:pt x="329" y="885"/>
                      <a:pt x="335" y="885"/>
                      <a:pt x="336" y="885"/>
                    </a:cubicBezTo>
                    <a:cubicBezTo>
                      <a:pt x="338" y="885"/>
                      <a:pt x="340" y="884"/>
                      <a:pt x="342" y="883"/>
                    </a:cubicBezTo>
                    <a:cubicBezTo>
                      <a:pt x="343" y="883"/>
                      <a:pt x="343" y="883"/>
                      <a:pt x="344" y="883"/>
                    </a:cubicBezTo>
                    <a:cubicBezTo>
                      <a:pt x="344" y="882"/>
                      <a:pt x="345" y="882"/>
                      <a:pt x="346" y="882"/>
                    </a:cubicBezTo>
                    <a:cubicBezTo>
                      <a:pt x="353" y="878"/>
                      <a:pt x="356" y="877"/>
                      <a:pt x="358" y="878"/>
                    </a:cubicBezTo>
                    <a:cubicBezTo>
                      <a:pt x="359" y="878"/>
                      <a:pt x="360" y="879"/>
                      <a:pt x="360" y="879"/>
                    </a:cubicBezTo>
                    <a:cubicBezTo>
                      <a:pt x="364" y="881"/>
                      <a:pt x="368" y="883"/>
                      <a:pt x="370" y="885"/>
                    </a:cubicBezTo>
                    <a:cubicBezTo>
                      <a:pt x="371" y="885"/>
                      <a:pt x="371" y="886"/>
                      <a:pt x="372" y="888"/>
                    </a:cubicBezTo>
                    <a:cubicBezTo>
                      <a:pt x="374" y="891"/>
                      <a:pt x="378" y="897"/>
                      <a:pt x="381" y="899"/>
                    </a:cubicBezTo>
                    <a:cubicBezTo>
                      <a:pt x="383" y="896"/>
                      <a:pt x="389" y="888"/>
                      <a:pt x="393" y="888"/>
                    </a:cubicBezTo>
                    <a:cubicBezTo>
                      <a:pt x="395" y="888"/>
                      <a:pt x="408" y="885"/>
                      <a:pt x="409" y="883"/>
                    </a:cubicBezTo>
                    <a:cubicBezTo>
                      <a:pt x="409" y="883"/>
                      <a:pt x="410" y="881"/>
                      <a:pt x="411" y="880"/>
                    </a:cubicBezTo>
                    <a:cubicBezTo>
                      <a:pt x="414" y="873"/>
                      <a:pt x="417" y="868"/>
                      <a:pt x="421" y="868"/>
                    </a:cubicBezTo>
                    <a:cubicBezTo>
                      <a:pt x="423" y="868"/>
                      <a:pt x="427" y="867"/>
                      <a:pt x="430" y="867"/>
                    </a:cubicBezTo>
                    <a:cubicBezTo>
                      <a:pt x="432" y="866"/>
                      <a:pt x="434" y="866"/>
                      <a:pt x="435" y="865"/>
                    </a:cubicBezTo>
                    <a:cubicBezTo>
                      <a:pt x="436" y="865"/>
                      <a:pt x="437" y="865"/>
                      <a:pt x="438" y="864"/>
                    </a:cubicBezTo>
                    <a:cubicBezTo>
                      <a:pt x="440" y="863"/>
                      <a:pt x="442" y="862"/>
                      <a:pt x="443" y="863"/>
                    </a:cubicBezTo>
                    <a:cubicBezTo>
                      <a:pt x="444" y="863"/>
                      <a:pt x="445" y="864"/>
                      <a:pt x="445" y="866"/>
                    </a:cubicBezTo>
                    <a:cubicBezTo>
                      <a:pt x="445" y="868"/>
                      <a:pt x="444" y="869"/>
                      <a:pt x="444" y="870"/>
                    </a:cubicBezTo>
                    <a:cubicBezTo>
                      <a:pt x="443" y="872"/>
                      <a:pt x="443" y="873"/>
                      <a:pt x="444" y="875"/>
                    </a:cubicBezTo>
                    <a:cubicBezTo>
                      <a:pt x="445" y="876"/>
                      <a:pt x="446" y="877"/>
                      <a:pt x="447" y="878"/>
                    </a:cubicBezTo>
                    <a:cubicBezTo>
                      <a:pt x="448" y="879"/>
                      <a:pt x="449" y="880"/>
                      <a:pt x="448" y="882"/>
                    </a:cubicBezTo>
                    <a:cubicBezTo>
                      <a:pt x="448" y="885"/>
                      <a:pt x="446" y="892"/>
                      <a:pt x="446" y="892"/>
                    </a:cubicBezTo>
                    <a:cubicBezTo>
                      <a:pt x="446" y="893"/>
                      <a:pt x="446" y="893"/>
                      <a:pt x="446" y="893"/>
                    </a:cubicBezTo>
                    <a:cubicBezTo>
                      <a:pt x="447" y="896"/>
                      <a:pt x="450" y="900"/>
                      <a:pt x="453" y="903"/>
                    </a:cubicBezTo>
                    <a:cubicBezTo>
                      <a:pt x="456" y="907"/>
                      <a:pt x="465" y="911"/>
                      <a:pt x="466" y="917"/>
                    </a:cubicBezTo>
                    <a:cubicBezTo>
                      <a:pt x="467" y="924"/>
                      <a:pt x="470" y="929"/>
                      <a:pt x="466" y="932"/>
                    </a:cubicBezTo>
                    <a:cubicBezTo>
                      <a:pt x="463" y="936"/>
                      <a:pt x="456" y="941"/>
                      <a:pt x="459" y="945"/>
                    </a:cubicBezTo>
                    <a:cubicBezTo>
                      <a:pt x="462" y="948"/>
                      <a:pt x="470" y="953"/>
                      <a:pt x="470" y="957"/>
                    </a:cubicBezTo>
                    <a:cubicBezTo>
                      <a:pt x="470" y="960"/>
                      <a:pt x="470" y="968"/>
                      <a:pt x="473" y="971"/>
                    </a:cubicBezTo>
                    <a:cubicBezTo>
                      <a:pt x="473" y="971"/>
                      <a:pt x="474" y="972"/>
                      <a:pt x="475" y="973"/>
                    </a:cubicBezTo>
                    <a:cubicBezTo>
                      <a:pt x="475" y="973"/>
                      <a:pt x="476" y="972"/>
                      <a:pt x="476" y="972"/>
                    </a:cubicBezTo>
                    <a:cubicBezTo>
                      <a:pt x="476" y="972"/>
                      <a:pt x="483" y="972"/>
                      <a:pt x="486" y="971"/>
                    </a:cubicBezTo>
                    <a:cubicBezTo>
                      <a:pt x="486" y="971"/>
                      <a:pt x="486" y="971"/>
                      <a:pt x="486" y="971"/>
                    </a:cubicBezTo>
                    <a:cubicBezTo>
                      <a:pt x="486" y="971"/>
                      <a:pt x="486" y="971"/>
                      <a:pt x="486" y="971"/>
                    </a:cubicBezTo>
                    <a:cubicBezTo>
                      <a:pt x="486" y="970"/>
                      <a:pt x="486" y="969"/>
                      <a:pt x="486" y="968"/>
                    </a:cubicBezTo>
                    <a:cubicBezTo>
                      <a:pt x="486" y="966"/>
                      <a:pt x="483" y="963"/>
                      <a:pt x="481" y="960"/>
                    </a:cubicBezTo>
                    <a:cubicBezTo>
                      <a:pt x="480" y="959"/>
                      <a:pt x="480" y="959"/>
                      <a:pt x="480" y="959"/>
                    </a:cubicBezTo>
                    <a:cubicBezTo>
                      <a:pt x="477" y="955"/>
                      <a:pt x="479" y="948"/>
                      <a:pt x="480" y="945"/>
                    </a:cubicBezTo>
                    <a:cubicBezTo>
                      <a:pt x="480" y="943"/>
                      <a:pt x="482" y="940"/>
                      <a:pt x="490" y="931"/>
                    </a:cubicBezTo>
                    <a:cubicBezTo>
                      <a:pt x="491" y="930"/>
                      <a:pt x="492" y="928"/>
                      <a:pt x="493" y="928"/>
                    </a:cubicBezTo>
                    <a:cubicBezTo>
                      <a:pt x="495" y="925"/>
                      <a:pt x="500" y="927"/>
                      <a:pt x="505" y="929"/>
                    </a:cubicBezTo>
                    <a:cubicBezTo>
                      <a:pt x="506" y="930"/>
                      <a:pt x="506" y="930"/>
                      <a:pt x="507" y="930"/>
                    </a:cubicBezTo>
                    <a:cubicBezTo>
                      <a:pt x="509" y="931"/>
                      <a:pt x="512" y="932"/>
                      <a:pt x="514" y="932"/>
                    </a:cubicBezTo>
                    <a:cubicBezTo>
                      <a:pt x="519" y="928"/>
                      <a:pt x="519" y="928"/>
                      <a:pt x="519" y="928"/>
                    </a:cubicBezTo>
                    <a:cubicBezTo>
                      <a:pt x="520" y="927"/>
                      <a:pt x="520" y="927"/>
                      <a:pt x="521" y="928"/>
                    </a:cubicBezTo>
                    <a:cubicBezTo>
                      <a:pt x="525" y="928"/>
                      <a:pt x="531" y="930"/>
                      <a:pt x="533" y="930"/>
                    </a:cubicBezTo>
                    <a:cubicBezTo>
                      <a:pt x="533" y="930"/>
                      <a:pt x="533" y="928"/>
                      <a:pt x="533" y="927"/>
                    </a:cubicBezTo>
                    <a:cubicBezTo>
                      <a:pt x="533" y="926"/>
                      <a:pt x="533" y="925"/>
                      <a:pt x="534" y="925"/>
                    </a:cubicBezTo>
                    <a:cubicBezTo>
                      <a:pt x="534" y="921"/>
                      <a:pt x="540" y="921"/>
                      <a:pt x="545" y="922"/>
                    </a:cubicBezTo>
                    <a:cubicBezTo>
                      <a:pt x="546" y="922"/>
                      <a:pt x="548" y="922"/>
                      <a:pt x="549" y="922"/>
                    </a:cubicBezTo>
                    <a:cubicBezTo>
                      <a:pt x="551" y="921"/>
                      <a:pt x="554" y="916"/>
                      <a:pt x="556" y="913"/>
                    </a:cubicBezTo>
                    <a:cubicBezTo>
                      <a:pt x="557" y="911"/>
                      <a:pt x="558" y="910"/>
                      <a:pt x="558" y="909"/>
                    </a:cubicBezTo>
                    <a:cubicBezTo>
                      <a:pt x="559" y="909"/>
                      <a:pt x="560" y="905"/>
                      <a:pt x="560" y="893"/>
                    </a:cubicBezTo>
                    <a:cubicBezTo>
                      <a:pt x="560" y="891"/>
                      <a:pt x="560" y="891"/>
                      <a:pt x="560" y="891"/>
                    </a:cubicBezTo>
                    <a:cubicBezTo>
                      <a:pt x="559" y="891"/>
                      <a:pt x="557" y="890"/>
                      <a:pt x="556" y="889"/>
                    </a:cubicBezTo>
                    <a:cubicBezTo>
                      <a:pt x="554" y="889"/>
                      <a:pt x="553" y="889"/>
                      <a:pt x="553" y="888"/>
                    </a:cubicBezTo>
                    <a:cubicBezTo>
                      <a:pt x="549" y="886"/>
                      <a:pt x="551" y="882"/>
                      <a:pt x="552" y="880"/>
                    </a:cubicBezTo>
                    <a:cubicBezTo>
                      <a:pt x="552" y="879"/>
                      <a:pt x="553" y="877"/>
                      <a:pt x="553" y="877"/>
                    </a:cubicBezTo>
                    <a:cubicBezTo>
                      <a:pt x="553" y="874"/>
                      <a:pt x="557" y="872"/>
                      <a:pt x="566" y="870"/>
                    </a:cubicBezTo>
                    <a:cubicBezTo>
                      <a:pt x="567" y="869"/>
                      <a:pt x="570" y="868"/>
                      <a:pt x="570" y="868"/>
                    </a:cubicBezTo>
                    <a:cubicBezTo>
                      <a:pt x="571" y="867"/>
                      <a:pt x="575" y="855"/>
                      <a:pt x="575" y="852"/>
                    </a:cubicBezTo>
                    <a:cubicBezTo>
                      <a:pt x="575" y="848"/>
                      <a:pt x="574" y="840"/>
                      <a:pt x="573" y="838"/>
                    </a:cubicBezTo>
                    <a:cubicBezTo>
                      <a:pt x="572" y="836"/>
                      <a:pt x="569" y="834"/>
                      <a:pt x="568" y="834"/>
                    </a:cubicBezTo>
                    <a:cubicBezTo>
                      <a:pt x="567" y="834"/>
                      <a:pt x="566" y="837"/>
                      <a:pt x="565" y="838"/>
                    </a:cubicBezTo>
                    <a:cubicBezTo>
                      <a:pt x="564" y="839"/>
                      <a:pt x="563" y="839"/>
                      <a:pt x="563" y="840"/>
                    </a:cubicBezTo>
                    <a:cubicBezTo>
                      <a:pt x="560" y="842"/>
                      <a:pt x="554" y="842"/>
                      <a:pt x="552" y="841"/>
                    </a:cubicBezTo>
                    <a:cubicBezTo>
                      <a:pt x="548" y="841"/>
                      <a:pt x="547" y="836"/>
                      <a:pt x="546" y="832"/>
                    </a:cubicBezTo>
                    <a:cubicBezTo>
                      <a:pt x="545" y="832"/>
                      <a:pt x="541" y="832"/>
                      <a:pt x="539" y="832"/>
                    </a:cubicBezTo>
                    <a:cubicBezTo>
                      <a:pt x="537" y="832"/>
                      <a:pt x="535" y="832"/>
                      <a:pt x="533" y="831"/>
                    </a:cubicBezTo>
                    <a:cubicBezTo>
                      <a:pt x="529" y="830"/>
                      <a:pt x="530" y="825"/>
                      <a:pt x="531" y="821"/>
                    </a:cubicBezTo>
                    <a:cubicBezTo>
                      <a:pt x="531" y="820"/>
                      <a:pt x="531" y="820"/>
                      <a:pt x="531" y="819"/>
                    </a:cubicBezTo>
                    <a:cubicBezTo>
                      <a:pt x="531" y="818"/>
                      <a:pt x="531" y="816"/>
                      <a:pt x="544" y="806"/>
                    </a:cubicBezTo>
                    <a:cubicBezTo>
                      <a:pt x="546" y="805"/>
                      <a:pt x="548" y="794"/>
                      <a:pt x="549" y="790"/>
                    </a:cubicBezTo>
                    <a:cubicBezTo>
                      <a:pt x="550" y="785"/>
                      <a:pt x="555" y="785"/>
                      <a:pt x="557" y="785"/>
                    </a:cubicBezTo>
                    <a:cubicBezTo>
                      <a:pt x="558" y="785"/>
                      <a:pt x="558" y="785"/>
                      <a:pt x="559" y="785"/>
                    </a:cubicBezTo>
                    <a:cubicBezTo>
                      <a:pt x="564" y="785"/>
                      <a:pt x="577" y="801"/>
                      <a:pt x="577" y="801"/>
                    </a:cubicBezTo>
                    <a:cubicBezTo>
                      <a:pt x="577" y="801"/>
                      <a:pt x="579" y="802"/>
                      <a:pt x="585" y="802"/>
                    </a:cubicBezTo>
                    <a:cubicBezTo>
                      <a:pt x="586" y="802"/>
                      <a:pt x="586" y="802"/>
                      <a:pt x="586" y="802"/>
                    </a:cubicBezTo>
                    <a:cubicBezTo>
                      <a:pt x="589" y="802"/>
                      <a:pt x="592" y="808"/>
                      <a:pt x="593" y="811"/>
                    </a:cubicBezTo>
                    <a:cubicBezTo>
                      <a:pt x="594" y="814"/>
                      <a:pt x="593" y="816"/>
                      <a:pt x="591" y="818"/>
                    </a:cubicBezTo>
                    <a:lnTo>
                      <a:pt x="591" y="81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8" name="Freeform 268">
                <a:extLst>
                  <a:ext uri="{FF2B5EF4-FFF2-40B4-BE49-F238E27FC236}">
                    <a16:creationId xmlns:a16="http://schemas.microsoft.com/office/drawing/2014/main" id="{F64D940F-41BA-2C4D-BE24-FDE031BB4662}"/>
                  </a:ext>
                </a:extLst>
              </p:cNvPr>
              <p:cNvSpPr>
                <a:spLocks/>
              </p:cNvSpPr>
              <p:nvPr/>
            </p:nvSpPr>
            <p:spPr bwMode="auto">
              <a:xfrm>
                <a:off x="16463279" y="9889541"/>
                <a:ext cx="569930" cy="511098"/>
              </a:xfrm>
              <a:custGeom>
                <a:avLst/>
                <a:gdLst>
                  <a:gd name="T0" fmla="*/ 152 w 155"/>
                  <a:gd name="T1" fmla="*/ 24 h 139"/>
                  <a:gd name="T2" fmla="*/ 155 w 155"/>
                  <a:gd name="T3" fmla="*/ 15 h 139"/>
                  <a:gd name="T4" fmla="*/ 154 w 155"/>
                  <a:gd name="T5" fmla="*/ 14 h 139"/>
                  <a:gd name="T6" fmla="*/ 151 w 155"/>
                  <a:gd name="T7" fmla="*/ 10 h 139"/>
                  <a:gd name="T8" fmla="*/ 150 w 155"/>
                  <a:gd name="T9" fmla="*/ 2 h 139"/>
                  <a:gd name="T10" fmla="*/ 151 w 155"/>
                  <a:gd name="T11" fmla="*/ 0 h 139"/>
                  <a:gd name="T12" fmla="*/ 150 w 155"/>
                  <a:gd name="T13" fmla="*/ 0 h 139"/>
                  <a:gd name="T14" fmla="*/ 146 w 155"/>
                  <a:gd name="T15" fmla="*/ 2 h 139"/>
                  <a:gd name="T16" fmla="*/ 141 w 155"/>
                  <a:gd name="T17" fmla="*/ 3 h 139"/>
                  <a:gd name="T18" fmla="*/ 131 w 155"/>
                  <a:gd name="T19" fmla="*/ 5 h 139"/>
                  <a:gd name="T20" fmla="*/ 124 w 155"/>
                  <a:gd name="T21" fmla="*/ 15 h 139"/>
                  <a:gd name="T22" fmla="*/ 122 w 155"/>
                  <a:gd name="T23" fmla="*/ 19 h 139"/>
                  <a:gd name="T24" fmla="*/ 103 w 155"/>
                  <a:gd name="T25" fmla="*/ 25 h 139"/>
                  <a:gd name="T26" fmla="*/ 93 w 155"/>
                  <a:gd name="T27" fmla="*/ 35 h 139"/>
                  <a:gd name="T28" fmla="*/ 91 w 155"/>
                  <a:gd name="T29" fmla="*/ 36 h 139"/>
                  <a:gd name="T30" fmla="*/ 79 w 155"/>
                  <a:gd name="T31" fmla="*/ 23 h 139"/>
                  <a:gd name="T32" fmla="*/ 77 w 155"/>
                  <a:gd name="T33" fmla="*/ 20 h 139"/>
                  <a:gd name="T34" fmla="*/ 69 w 155"/>
                  <a:gd name="T35" fmla="*/ 16 h 139"/>
                  <a:gd name="T36" fmla="*/ 67 w 155"/>
                  <a:gd name="T37" fmla="*/ 15 h 139"/>
                  <a:gd name="T38" fmla="*/ 58 w 155"/>
                  <a:gd name="T39" fmla="*/ 18 h 139"/>
                  <a:gd name="T40" fmla="*/ 55 w 155"/>
                  <a:gd name="T41" fmla="*/ 19 h 139"/>
                  <a:gd name="T42" fmla="*/ 54 w 155"/>
                  <a:gd name="T43" fmla="*/ 20 h 139"/>
                  <a:gd name="T44" fmla="*/ 46 w 155"/>
                  <a:gd name="T45" fmla="*/ 22 h 139"/>
                  <a:gd name="T46" fmla="*/ 33 w 155"/>
                  <a:gd name="T47" fmla="*/ 22 h 139"/>
                  <a:gd name="T48" fmla="*/ 29 w 155"/>
                  <a:gd name="T49" fmla="*/ 22 h 139"/>
                  <a:gd name="T50" fmla="*/ 29 w 155"/>
                  <a:gd name="T51" fmla="*/ 33 h 139"/>
                  <a:gd name="T52" fmla="*/ 29 w 155"/>
                  <a:gd name="T53" fmla="*/ 36 h 139"/>
                  <a:gd name="T54" fmla="*/ 20 w 155"/>
                  <a:gd name="T55" fmla="*/ 43 h 139"/>
                  <a:gd name="T56" fmla="*/ 16 w 155"/>
                  <a:gd name="T57" fmla="*/ 54 h 139"/>
                  <a:gd name="T58" fmla="*/ 15 w 155"/>
                  <a:gd name="T59" fmla="*/ 55 h 139"/>
                  <a:gd name="T60" fmla="*/ 14 w 155"/>
                  <a:gd name="T61" fmla="*/ 55 h 139"/>
                  <a:gd name="T62" fmla="*/ 13 w 155"/>
                  <a:gd name="T63" fmla="*/ 55 h 139"/>
                  <a:gd name="T64" fmla="*/ 5 w 155"/>
                  <a:gd name="T65" fmla="*/ 53 h 139"/>
                  <a:gd name="T66" fmla="*/ 4 w 155"/>
                  <a:gd name="T67" fmla="*/ 53 h 139"/>
                  <a:gd name="T68" fmla="*/ 1 w 155"/>
                  <a:gd name="T69" fmla="*/ 54 h 139"/>
                  <a:gd name="T70" fmla="*/ 3 w 155"/>
                  <a:gd name="T71" fmla="*/ 58 h 139"/>
                  <a:gd name="T72" fmla="*/ 4 w 155"/>
                  <a:gd name="T73" fmla="*/ 64 h 139"/>
                  <a:gd name="T74" fmla="*/ 2 w 155"/>
                  <a:gd name="T75" fmla="*/ 69 h 139"/>
                  <a:gd name="T76" fmla="*/ 1 w 155"/>
                  <a:gd name="T77" fmla="*/ 72 h 139"/>
                  <a:gd name="T78" fmla="*/ 1 w 155"/>
                  <a:gd name="T79" fmla="*/ 86 h 139"/>
                  <a:gd name="T80" fmla="*/ 0 w 155"/>
                  <a:gd name="T81" fmla="*/ 88 h 139"/>
                  <a:gd name="T82" fmla="*/ 21 w 155"/>
                  <a:gd name="T83" fmla="*/ 106 h 139"/>
                  <a:gd name="T84" fmla="*/ 22 w 155"/>
                  <a:gd name="T85" fmla="*/ 124 h 139"/>
                  <a:gd name="T86" fmla="*/ 45 w 155"/>
                  <a:gd name="T87" fmla="*/ 136 h 139"/>
                  <a:gd name="T88" fmla="*/ 57 w 155"/>
                  <a:gd name="T89" fmla="*/ 136 h 139"/>
                  <a:gd name="T90" fmla="*/ 64 w 155"/>
                  <a:gd name="T91" fmla="*/ 123 h 139"/>
                  <a:gd name="T92" fmla="*/ 95 w 155"/>
                  <a:gd name="T93" fmla="*/ 105 h 139"/>
                  <a:gd name="T94" fmla="*/ 102 w 155"/>
                  <a:gd name="T95" fmla="*/ 95 h 139"/>
                  <a:gd name="T96" fmla="*/ 100 w 155"/>
                  <a:gd name="T97" fmla="*/ 86 h 139"/>
                  <a:gd name="T98" fmla="*/ 102 w 155"/>
                  <a:gd name="T99" fmla="*/ 74 h 139"/>
                  <a:gd name="T100" fmla="*/ 117 w 155"/>
                  <a:gd name="T101" fmla="*/ 53 h 139"/>
                  <a:gd name="T102" fmla="*/ 129 w 155"/>
                  <a:gd name="T103" fmla="*/ 29 h 139"/>
                  <a:gd name="T104" fmla="*/ 147 w 155"/>
                  <a:gd name="T105" fmla="*/ 24 h 139"/>
                  <a:gd name="T106" fmla="*/ 152 w 155"/>
                  <a:gd name="T107"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 h="139">
                    <a:moveTo>
                      <a:pt x="152" y="24"/>
                    </a:moveTo>
                    <a:cubicBezTo>
                      <a:pt x="152" y="24"/>
                      <a:pt x="154" y="17"/>
                      <a:pt x="155" y="15"/>
                    </a:cubicBezTo>
                    <a:cubicBezTo>
                      <a:pt x="155" y="14"/>
                      <a:pt x="154" y="14"/>
                      <a:pt x="154" y="14"/>
                    </a:cubicBezTo>
                    <a:cubicBezTo>
                      <a:pt x="153" y="13"/>
                      <a:pt x="152" y="12"/>
                      <a:pt x="151" y="10"/>
                    </a:cubicBezTo>
                    <a:cubicBezTo>
                      <a:pt x="149" y="7"/>
                      <a:pt x="150" y="4"/>
                      <a:pt x="150" y="2"/>
                    </a:cubicBezTo>
                    <a:cubicBezTo>
                      <a:pt x="151" y="1"/>
                      <a:pt x="151" y="1"/>
                      <a:pt x="151" y="0"/>
                    </a:cubicBezTo>
                    <a:cubicBezTo>
                      <a:pt x="151" y="0"/>
                      <a:pt x="150" y="0"/>
                      <a:pt x="150" y="0"/>
                    </a:cubicBezTo>
                    <a:cubicBezTo>
                      <a:pt x="149" y="1"/>
                      <a:pt x="147" y="2"/>
                      <a:pt x="146" y="2"/>
                    </a:cubicBezTo>
                    <a:cubicBezTo>
                      <a:pt x="145" y="3"/>
                      <a:pt x="143" y="3"/>
                      <a:pt x="141" y="3"/>
                    </a:cubicBezTo>
                    <a:cubicBezTo>
                      <a:pt x="137" y="4"/>
                      <a:pt x="133" y="5"/>
                      <a:pt x="131" y="5"/>
                    </a:cubicBezTo>
                    <a:cubicBezTo>
                      <a:pt x="129" y="6"/>
                      <a:pt x="126" y="12"/>
                      <a:pt x="124" y="15"/>
                    </a:cubicBezTo>
                    <a:cubicBezTo>
                      <a:pt x="123" y="16"/>
                      <a:pt x="123" y="18"/>
                      <a:pt x="122" y="19"/>
                    </a:cubicBezTo>
                    <a:cubicBezTo>
                      <a:pt x="120" y="23"/>
                      <a:pt x="105" y="25"/>
                      <a:pt x="103" y="25"/>
                    </a:cubicBezTo>
                    <a:cubicBezTo>
                      <a:pt x="101" y="26"/>
                      <a:pt x="95" y="32"/>
                      <a:pt x="93" y="35"/>
                    </a:cubicBezTo>
                    <a:cubicBezTo>
                      <a:pt x="93" y="36"/>
                      <a:pt x="92" y="36"/>
                      <a:pt x="91" y="36"/>
                    </a:cubicBezTo>
                    <a:cubicBezTo>
                      <a:pt x="89" y="36"/>
                      <a:pt x="86" y="34"/>
                      <a:pt x="79" y="23"/>
                    </a:cubicBezTo>
                    <a:cubicBezTo>
                      <a:pt x="78" y="22"/>
                      <a:pt x="77" y="21"/>
                      <a:pt x="77" y="20"/>
                    </a:cubicBezTo>
                    <a:cubicBezTo>
                      <a:pt x="76" y="19"/>
                      <a:pt x="71" y="17"/>
                      <a:pt x="69" y="16"/>
                    </a:cubicBezTo>
                    <a:cubicBezTo>
                      <a:pt x="68" y="15"/>
                      <a:pt x="67" y="15"/>
                      <a:pt x="67" y="15"/>
                    </a:cubicBezTo>
                    <a:cubicBezTo>
                      <a:pt x="65" y="15"/>
                      <a:pt x="60" y="17"/>
                      <a:pt x="58" y="18"/>
                    </a:cubicBezTo>
                    <a:cubicBezTo>
                      <a:pt x="57" y="19"/>
                      <a:pt x="56" y="19"/>
                      <a:pt x="55" y="19"/>
                    </a:cubicBezTo>
                    <a:cubicBezTo>
                      <a:pt x="55" y="20"/>
                      <a:pt x="54" y="20"/>
                      <a:pt x="54" y="20"/>
                    </a:cubicBezTo>
                    <a:cubicBezTo>
                      <a:pt x="51" y="21"/>
                      <a:pt x="48" y="22"/>
                      <a:pt x="46" y="22"/>
                    </a:cubicBezTo>
                    <a:cubicBezTo>
                      <a:pt x="44" y="22"/>
                      <a:pt x="37" y="22"/>
                      <a:pt x="33" y="22"/>
                    </a:cubicBezTo>
                    <a:cubicBezTo>
                      <a:pt x="31" y="22"/>
                      <a:pt x="30" y="22"/>
                      <a:pt x="29" y="22"/>
                    </a:cubicBezTo>
                    <a:cubicBezTo>
                      <a:pt x="28" y="23"/>
                      <a:pt x="28" y="27"/>
                      <a:pt x="29" y="33"/>
                    </a:cubicBezTo>
                    <a:cubicBezTo>
                      <a:pt x="29" y="34"/>
                      <a:pt x="29" y="35"/>
                      <a:pt x="29" y="36"/>
                    </a:cubicBezTo>
                    <a:cubicBezTo>
                      <a:pt x="29" y="40"/>
                      <a:pt x="24" y="42"/>
                      <a:pt x="20" y="43"/>
                    </a:cubicBezTo>
                    <a:cubicBezTo>
                      <a:pt x="18" y="44"/>
                      <a:pt x="16" y="49"/>
                      <a:pt x="16" y="54"/>
                    </a:cubicBezTo>
                    <a:cubicBezTo>
                      <a:pt x="16" y="54"/>
                      <a:pt x="16" y="55"/>
                      <a:pt x="15" y="55"/>
                    </a:cubicBezTo>
                    <a:cubicBezTo>
                      <a:pt x="15" y="55"/>
                      <a:pt x="14" y="55"/>
                      <a:pt x="14" y="55"/>
                    </a:cubicBezTo>
                    <a:cubicBezTo>
                      <a:pt x="14" y="55"/>
                      <a:pt x="14" y="55"/>
                      <a:pt x="13" y="55"/>
                    </a:cubicBezTo>
                    <a:cubicBezTo>
                      <a:pt x="5" y="53"/>
                      <a:pt x="5" y="53"/>
                      <a:pt x="5" y="53"/>
                    </a:cubicBezTo>
                    <a:cubicBezTo>
                      <a:pt x="5" y="53"/>
                      <a:pt x="5" y="53"/>
                      <a:pt x="4" y="53"/>
                    </a:cubicBezTo>
                    <a:cubicBezTo>
                      <a:pt x="4" y="53"/>
                      <a:pt x="2" y="54"/>
                      <a:pt x="1" y="54"/>
                    </a:cubicBezTo>
                    <a:cubicBezTo>
                      <a:pt x="2" y="55"/>
                      <a:pt x="2" y="56"/>
                      <a:pt x="3" y="58"/>
                    </a:cubicBezTo>
                    <a:cubicBezTo>
                      <a:pt x="3" y="60"/>
                      <a:pt x="4" y="62"/>
                      <a:pt x="4" y="64"/>
                    </a:cubicBezTo>
                    <a:cubicBezTo>
                      <a:pt x="4" y="66"/>
                      <a:pt x="3" y="67"/>
                      <a:pt x="2" y="69"/>
                    </a:cubicBezTo>
                    <a:cubicBezTo>
                      <a:pt x="2" y="70"/>
                      <a:pt x="1" y="72"/>
                      <a:pt x="1" y="72"/>
                    </a:cubicBezTo>
                    <a:cubicBezTo>
                      <a:pt x="1" y="86"/>
                      <a:pt x="1" y="86"/>
                      <a:pt x="1" y="86"/>
                    </a:cubicBezTo>
                    <a:cubicBezTo>
                      <a:pt x="1" y="87"/>
                      <a:pt x="1" y="88"/>
                      <a:pt x="0" y="88"/>
                    </a:cubicBezTo>
                    <a:cubicBezTo>
                      <a:pt x="5" y="92"/>
                      <a:pt x="21" y="103"/>
                      <a:pt x="21" y="106"/>
                    </a:cubicBezTo>
                    <a:cubicBezTo>
                      <a:pt x="21" y="110"/>
                      <a:pt x="18" y="123"/>
                      <a:pt x="22" y="124"/>
                    </a:cubicBezTo>
                    <a:cubicBezTo>
                      <a:pt x="26" y="126"/>
                      <a:pt x="37" y="135"/>
                      <a:pt x="45" y="136"/>
                    </a:cubicBezTo>
                    <a:cubicBezTo>
                      <a:pt x="52" y="137"/>
                      <a:pt x="57" y="139"/>
                      <a:pt x="57" y="136"/>
                    </a:cubicBezTo>
                    <a:cubicBezTo>
                      <a:pt x="58" y="134"/>
                      <a:pt x="60" y="123"/>
                      <a:pt x="64" y="123"/>
                    </a:cubicBezTo>
                    <a:cubicBezTo>
                      <a:pt x="68" y="123"/>
                      <a:pt x="90" y="109"/>
                      <a:pt x="95" y="105"/>
                    </a:cubicBezTo>
                    <a:cubicBezTo>
                      <a:pt x="100" y="102"/>
                      <a:pt x="102" y="99"/>
                      <a:pt x="102" y="95"/>
                    </a:cubicBezTo>
                    <a:cubicBezTo>
                      <a:pt x="102" y="91"/>
                      <a:pt x="100" y="86"/>
                      <a:pt x="100" y="86"/>
                    </a:cubicBezTo>
                    <a:cubicBezTo>
                      <a:pt x="100" y="83"/>
                      <a:pt x="98" y="79"/>
                      <a:pt x="102" y="74"/>
                    </a:cubicBezTo>
                    <a:cubicBezTo>
                      <a:pt x="105" y="70"/>
                      <a:pt x="114" y="57"/>
                      <a:pt x="117" y="53"/>
                    </a:cubicBezTo>
                    <a:cubicBezTo>
                      <a:pt x="119" y="48"/>
                      <a:pt x="125" y="31"/>
                      <a:pt x="129" y="29"/>
                    </a:cubicBezTo>
                    <a:cubicBezTo>
                      <a:pt x="133" y="27"/>
                      <a:pt x="142" y="24"/>
                      <a:pt x="147" y="24"/>
                    </a:cubicBezTo>
                    <a:cubicBezTo>
                      <a:pt x="149" y="24"/>
                      <a:pt x="151" y="24"/>
                      <a:pt x="152" y="2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39" name="Freeform 269">
                <a:extLst>
                  <a:ext uri="{FF2B5EF4-FFF2-40B4-BE49-F238E27FC236}">
                    <a16:creationId xmlns:a16="http://schemas.microsoft.com/office/drawing/2014/main" id="{34F738AA-3B7A-0E40-AEB5-AEB07394E3B4}"/>
                  </a:ext>
                </a:extLst>
              </p:cNvPr>
              <p:cNvSpPr>
                <a:spLocks/>
              </p:cNvSpPr>
              <p:nvPr/>
            </p:nvSpPr>
            <p:spPr bwMode="auto">
              <a:xfrm>
                <a:off x="16996439" y="9600899"/>
                <a:ext cx="739070" cy="1816422"/>
              </a:xfrm>
              <a:custGeom>
                <a:avLst/>
                <a:gdLst>
                  <a:gd name="T0" fmla="*/ 177 w 201"/>
                  <a:gd name="T1" fmla="*/ 33 h 493"/>
                  <a:gd name="T2" fmla="*/ 152 w 201"/>
                  <a:gd name="T3" fmla="*/ 32 h 493"/>
                  <a:gd name="T4" fmla="*/ 153 w 201"/>
                  <a:gd name="T5" fmla="*/ 28 h 493"/>
                  <a:gd name="T6" fmla="*/ 150 w 201"/>
                  <a:gd name="T7" fmla="*/ 17 h 493"/>
                  <a:gd name="T8" fmla="*/ 139 w 201"/>
                  <a:gd name="T9" fmla="*/ 15 h 493"/>
                  <a:gd name="T10" fmla="*/ 122 w 201"/>
                  <a:gd name="T11" fmla="*/ 0 h 493"/>
                  <a:gd name="T12" fmla="*/ 112 w 201"/>
                  <a:gd name="T13" fmla="*/ 21 h 493"/>
                  <a:gd name="T14" fmla="*/ 100 w 201"/>
                  <a:gd name="T15" fmla="*/ 33 h 493"/>
                  <a:gd name="T16" fmla="*/ 104 w 201"/>
                  <a:gd name="T17" fmla="*/ 39 h 493"/>
                  <a:gd name="T18" fmla="*/ 118 w 201"/>
                  <a:gd name="T19" fmla="*/ 48 h 493"/>
                  <a:gd name="T20" fmla="*/ 127 w 201"/>
                  <a:gd name="T21" fmla="*/ 46 h 493"/>
                  <a:gd name="T22" fmla="*/ 142 w 201"/>
                  <a:gd name="T23" fmla="*/ 47 h 493"/>
                  <a:gd name="T24" fmla="*/ 137 w 201"/>
                  <a:gd name="T25" fmla="*/ 83 h 493"/>
                  <a:gd name="T26" fmla="*/ 121 w 201"/>
                  <a:gd name="T27" fmla="*/ 88 h 493"/>
                  <a:gd name="T28" fmla="*/ 119 w 201"/>
                  <a:gd name="T29" fmla="*/ 96 h 493"/>
                  <a:gd name="T30" fmla="*/ 129 w 201"/>
                  <a:gd name="T31" fmla="*/ 102 h 493"/>
                  <a:gd name="T32" fmla="*/ 127 w 201"/>
                  <a:gd name="T33" fmla="*/ 123 h 493"/>
                  <a:gd name="T34" fmla="*/ 115 w 201"/>
                  <a:gd name="T35" fmla="*/ 137 h 493"/>
                  <a:gd name="T36" fmla="*/ 102 w 201"/>
                  <a:gd name="T37" fmla="*/ 137 h 493"/>
                  <a:gd name="T38" fmla="*/ 98 w 201"/>
                  <a:gd name="T39" fmla="*/ 145 h 493"/>
                  <a:gd name="T40" fmla="*/ 81 w 201"/>
                  <a:gd name="T41" fmla="*/ 147 h 493"/>
                  <a:gd name="T42" fmla="*/ 70 w 201"/>
                  <a:gd name="T43" fmla="*/ 145 h 493"/>
                  <a:gd name="T44" fmla="*/ 61 w 201"/>
                  <a:gd name="T45" fmla="*/ 141 h 493"/>
                  <a:gd name="T46" fmla="*/ 48 w 201"/>
                  <a:gd name="T47" fmla="*/ 157 h 493"/>
                  <a:gd name="T48" fmla="*/ 49 w 201"/>
                  <a:gd name="T49" fmla="*/ 168 h 493"/>
                  <a:gd name="T50" fmla="*/ 55 w 201"/>
                  <a:gd name="T51" fmla="*/ 181 h 493"/>
                  <a:gd name="T52" fmla="*/ 43 w 201"/>
                  <a:gd name="T53" fmla="*/ 187 h 493"/>
                  <a:gd name="T54" fmla="*/ 45 w 201"/>
                  <a:gd name="T55" fmla="*/ 211 h 493"/>
                  <a:gd name="T56" fmla="*/ 58 w 201"/>
                  <a:gd name="T57" fmla="*/ 244 h 493"/>
                  <a:gd name="T58" fmla="*/ 59 w 201"/>
                  <a:gd name="T59" fmla="*/ 271 h 493"/>
                  <a:gd name="T60" fmla="*/ 52 w 201"/>
                  <a:gd name="T61" fmla="*/ 310 h 493"/>
                  <a:gd name="T62" fmla="*/ 19 w 201"/>
                  <a:gd name="T63" fmla="*/ 322 h 493"/>
                  <a:gd name="T64" fmla="*/ 3 w 201"/>
                  <a:gd name="T65" fmla="*/ 354 h 493"/>
                  <a:gd name="T66" fmla="*/ 24 w 201"/>
                  <a:gd name="T67" fmla="*/ 377 h 493"/>
                  <a:gd name="T68" fmla="*/ 42 w 201"/>
                  <a:gd name="T69" fmla="*/ 407 h 493"/>
                  <a:gd name="T70" fmla="*/ 64 w 201"/>
                  <a:gd name="T71" fmla="*/ 443 h 493"/>
                  <a:gd name="T72" fmla="*/ 51 w 201"/>
                  <a:gd name="T73" fmla="*/ 483 h 493"/>
                  <a:gd name="T74" fmla="*/ 70 w 201"/>
                  <a:gd name="T75" fmla="*/ 493 h 493"/>
                  <a:gd name="T76" fmla="*/ 77 w 201"/>
                  <a:gd name="T77" fmla="*/ 464 h 493"/>
                  <a:gd name="T78" fmla="*/ 81 w 201"/>
                  <a:gd name="T79" fmla="*/ 428 h 493"/>
                  <a:gd name="T80" fmla="*/ 96 w 201"/>
                  <a:gd name="T81" fmla="*/ 416 h 493"/>
                  <a:gd name="T82" fmla="*/ 112 w 201"/>
                  <a:gd name="T83" fmla="*/ 425 h 493"/>
                  <a:gd name="T84" fmla="*/ 158 w 201"/>
                  <a:gd name="T85" fmla="*/ 409 h 493"/>
                  <a:gd name="T86" fmla="*/ 192 w 201"/>
                  <a:gd name="T87" fmla="*/ 350 h 493"/>
                  <a:gd name="T88" fmla="*/ 189 w 201"/>
                  <a:gd name="T89" fmla="*/ 266 h 493"/>
                  <a:gd name="T90" fmla="*/ 194 w 201"/>
                  <a:gd name="T91" fmla="*/ 192 h 493"/>
                  <a:gd name="T92" fmla="*/ 195 w 201"/>
                  <a:gd name="T93" fmla="*/ 11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1" h="493">
                    <a:moveTo>
                      <a:pt x="177" y="57"/>
                    </a:moveTo>
                    <a:cubicBezTo>
                      <a:pt x="173" y="50"/>
                      <a:pt x="176" y="41"/>
                      <a:pt x="177" y="33"/>
                    </a:cubicBezTo>
                    <a:cubicBezTo>
                      <a:pt x="174" y="37"/>
                      <a:pt x="168" y="42"/>
                      <a:pt x="164" y="40"/>
                    </a:cubicBezTo>
                    <a:cubicBezTo>
                      <a:pt x="164" y="40"/>
                      <a:pt x="154" y="36"/>
                      <a:pt x="152" y="32"/>
                    </a:cubicBezTo>
                    <a:cubicBezTo>
                      <a:pt x="152" y="30"/>
                      <a:pt x="152" y="29"/>
                      <a:pt x="152" y="29"/>
                    </a:cubicBezTo>
                    <a:cubicBezTo>
                      <a:pt x="153" y="28"/>
                      <a:pt x="153" y="28"/>
                      <a:pt x="153" y="28"/>
                    </a:cubicBezTo>
                    <a:cubicBezTo>
                      <a:pt x="154" y="25"/>
                      <a:pt x="154" y="24"/>
                      <a:pt x="154" y="23"/>
                    </a:cubicBezTo>
                    <a:cubicBezTo>
                      <a:pt x="154" y="21"/>
                      <a:pt x="151" y="17"/>
                      <a:pt x="150" y="17"/>
                    </a:cubicBezTo>
                    <a:cubicBezTo>
                      <a:pt x="150" y="17"/>
                      <a:pt x="150" y="17"/>
                      <a:pt x="150" y="17"/>
                    </a:cubicBezTo>
                    <a:cubicBezTo>
                      <a:pt x="144" y="17"/>
                      <a:pt x="141" y="17"/>
                      <a:pt x="139" y="15"/>
                    </a:cubicBezTo>
                    <a:cubicBezTo>
                      <a:pt x="137" y="12"/>
                      <a:pt x="126" y="1"/>
                      <a:pt x="124" y="0"/>
                    </a:cubicBezTo>
                    <a:cubicBezTo>
                      <a:pt x="123" y="0"/>
                      <a:pt x="123" y="0"/>
                      <a:pt x="122" y="0"/>
                    </a:cubicBezTo>
                    <a:cubicBezTo>
                      <a:pt x="118" y="0"/>
                      <a:pt x="118" y="0"/>
                      <a:pt x="118" y="1"/>
                    </a:cubicBezTo>
                    <a:cubicBezTo>
                      <a:pt x="118" y="3"/>
                      <a:pt x="115" y="18"/>
                      <a:pt x="112" y="21"/>
                    </a:cubicBezTo>
                    <a:cubicBezTo>
                      <a:pt x="106" y="25"/>
                      <a:pt x="100" y="30"/>
                      <a:pt x="100" y="31"/>
                    </a:cubicBezTo>
                    <a:cubicBezTo>
                      <a:pt x="100" y="31"/>
                      <a:pt x="100" y="32"/>
                      <a:pt x="100" y="33"/>
                    </a:cubicBezTo>
                    <a:cubicBezTo>
                      <a:pt x="100" y="34"/>
                      <a:pt x="99" y="38"/>
                      <a:pt x="100" y="39"/>
                    </a:cubicBezTo>
                    <a:cubicBezTo>
                      <a:pt x="100" y="39"/>
                      <a:pt x="102" y="39"/>
                      <a:pt x="104" y="39"/>
                    </a:cubicBezTo>
                    <a:cubicBezTo>
                      <a:pt x="108" y="39"/>
                      <a:pt x="113" y="39"/>
                      <a:pt x="114" y="42"/>
                    </a:cubicBezTo>
                    <a:cubicBezTo>
                      <a:pt x="116" y="48"/>
                      <a:pt x="117" y="48"/>
                      <a:pt x="118" y="48"/>
                    </a:cubicBezTo>
                    <a:cubicBezTo>
                      <a:pt x="121" y="49"/>
                      <a:pt x="124" y="49"/>
                      <a:pt x="125" y="48"/>
                    </a:cubicBezTo>
                    <a:cubicBezTo>
                      <a:pt x="125" y="48"/>
                      <a:pt x="126" y="47"/>
                      <a:pt x="127" y="46"/>
                    </a:cubicBezTo>
                    <a:cubicBezTo>
                      <a:pt x="129" y="44"/>
                      <a:pt x="131" y="41"/>
                      <a:pt x="133" y="41"/>
                    </a:cubicBezTo>
                    <a:cubicBezTo>
                      <a:pt x="136" y="41"/>
                      <a:pt x="140" y="45"/>
                      <a:pt x="142" y="47"/>
                    </a:cubicBezTo>
                    <a:cubicBezTo>
                      <a:pt x="144" y="51"/>
                      <a:pt x="144" y="63"/>
                      <a:pt x="144" y="63"/>
                    </a:cubicBezTo>
                    <a:cubicBezTo>
                      <a:pt x="144" y="66"/>
                      <a:pt x="140" y="81"/>
                      <a:pt x="137" y="83"/>
                    </a:cubicBezTo>
                    <a:cubicBezTo>
                      <a:pt x="136" y="83"/>
                      <a:pt x="135" y="83"/>
                      <a:pt x="132" y="84"/>
                    </a:cubicBezTo>
                    <a:cubicBezTo>
                      <a:pt x="129" y="85"/>
                      <a:pt x="123" y="87"/>
                      <a:pt x="121" y="88"/>
                    </a:cubicBezTo>
                    <a:cubicBezTo>
                      <a:pt x="121" y="90"/>
                      <a:pt x="121" y="91"/>
                      <a:pt x="120" y="92"/>
                    </a:cubicBezTo>
                    <a:cubicBezTo>
                      <a:pt x="120" y="93"/>
                      <a:pt x="119" y="95"/>
                      <a:pt x="119" y="96"/>
                    </a:cubicBezTo>
                    <a:cubicBezTo>
                      <a:pt x="120" y="96"/>
                      <a:pt x="121" y="96"/>
                      <a:pt x="122" y="97"/>
                    </a:cubicBezTo>
                    <a:cubicBezTo>
                      <a:pt x="125" y="98"/>
                      <a:pt x="129" y="99"/>
                      <a:pt x="129" y="102"/>
                    </a:cubicBezTo>
                    <a:cubicBezTo>
                      <a:pt x="129" y="104"/>
                      <a:pt x="129" y="104"/>
                      <a:pt x="129" y="104"/>
                    </a:cubicBezTo>
                    <a:cubicBezTo>
                      <a:pt x="129" y="115"/>
                      <a:pt x="128" y="121"/>
                      <a:pt x="127" y="123"/>
                    </a:cubicBezTo>
                    <a:cubicBezTo>
                      <a:pt x="126" y="123"/>
                      <a:pt x="125" y="125"/>
                      <a:pt x="124" y="126"/>
                    </a:cubicBezTo>
                    <a:cubicBezTo>
                      <a:pt x="121" y="132"/>
                      <a:pt x="118" y="136"/>
                      <a:pt x="115" y="137"/>
                    </a:cubicBezTo>
                    <a:cubicBezTo>
                      <a:pt x="114" y="137"/>
                      <a:pt x="112" y="137"/>
                      <a:pt x="109" y="137"/>
                    </a:cubicBezTo>
                    <a:cubicBezTo>
                      <a:pt x="108" y="137"/>
                      <a:pt x="104" y="136"/>
                      <a:pt x="102" y="137"/>
                    </a:cubicBezTo>
                    <a:cubicBezTo>
                      <a:pt x="102" y="137"/>
                      <a:pt x="102" y="138"/>
                      <a:pt x="102" y="138"/>
                    </a:cubicBezTo>
                    <a:cubicBezTo>
                      <a:pt x="102" y="141"/>
                      <a:pt x="102" y="145"/>
                      <a:pt x="98" y="145"/>
                    </a:cubicBezTo>
                    <a:cubicBezTo>
                      <a:pt x="95" y="145"/>
                      <a:pt x="88" y="143"/>
                      <a:pt x="86" y="143"/>
                    </a:cubicBezTo>
                    <a:cubicBezTo>
                      <a:pt x="81" y="147"/>
                      <a:pt x="81" y="147"/>
                      <a:pt x="81" y="147"/>
                    </a:cubicBezTo>
                    <a:cubicBezTo>
                      <a:pt x="80" y="147"/>
                      <a:pt x="80" y="147"/>
                      <a:pt x="79" y="147"/>
                    </a:cubicBezTo>
                    <a:cubicBezTo>
                      <a:pt x="79" y="147"/>
                      <a:pt x="74" y="146"/>
                      <a:pt x="70" y="145"/>
                    </a:cubicBezTo>
                    <a:cubicBezTo>
                      <a:pt x="70" y="145"/>
                      <a:pt x="69" y="144"/>
                      <a:pt x="68" y="144"/>
                    </a:cubicBezTo>
                    <a:cubicBezTo>
                      <a:pt x="66" y="143"/>
                      <a:pt x="62" y="141"/>
                      <a:pt x="61" y="141"/>
                    </a:cubicBezTo>
                    <a:cubicBezTo>
                      <a:pt x="61" y="142"/>
                      <a:pt x="59" y="143"/>
                      <a:pt x="58" y="145"/>
                    </a:cubicBezTo>
                    <a:cubicBezTo>
                      <a:pt x="55" y="148"/>
                      <a:pt x="49" y="156"/>
                      <a:pt x="48" y="157"/>
                    </a:cubicBezTo>
                    <a:cubicBezTo>
                      <a:pt x="48" y="161"/>
                      <a:pt x="47" y="166"/>
                      <a:pt x="49" y="168"/>
                    </a:cubicBezTo>
                    <a:cubicBezTo>
                      <a:pt x="49" y="168"/>
                      <a:pt x="49" y="168"/>
                      <a:pt x="49" y="168"/>
                    </a:cubicBezTo>
                    <a:cubicBezTo>
                      <a:pt x="52" y="172"/>
                      <a:pt x="55" y="176"/>
                      <a:pt x="55" y="179"/>
                    </a:cubicBezTo>
                    <a:cubicBezTo>
                      <a:pt x="55" y="180"/>
                      <a:pt x="55" y="181"/>
                      <a:pt x="55" y="181"/>
                    </a:cubicBezTo>
                    <a:cubicBezTo>
                      <a:pt x="55" y="183"/>
                      <a:pt x="55" y="186"/>
                      <a:pt x="51" y="186"/>
                    </a:cubicBezTo>
                    <a:cubicBezTo>
                      <a:pt x="49" y="187"/>
                      <a:pt x="45" y="187"/>
                      <a:pt x="43" y="187"/>
                    </a:cubicBezTo>
                    <a:cubicBezTo>
                      <a:pt x="46" y="192"/>
                      <a:pt x="48" y="197"/>
                      <a:pt x="47" y="199"/>
                    </a:cubicBezTo>
                    <a:cubicBezTo>
                      <a:pt x="45" y="202"/>
                      <a:pt x="42" y="206"/>
                      <a:pt x="45" y="211"/>
                    </a:cubicBezTo>
                    <a:cubicBezTo>
                      <a:pt x="49" y="215"/>
                      <a:pt x="53" y="220"/>
                      <a:pt x="53" y="223"/>
                    </a:cubicBezTo>
                    <a:cubicBezTo>
                      <a:pt x="53" y="227"/>
                      <a:pt x="56" y="240"/>
                      <a:pt x="58" y="244"/>
                    </a:cubicBezTo>
                    <a:cubicBezTo>
                      <a:pt x="60" y="248"/>
                      <a:pt x="62" y="253"/>
                      <a:pt x="61" y="257"/>
                    </a:cubicBezTo>
                    <a:cubicBezTo>
                      <a:pt x="60" y="261"/>
                      <a:pt x="57" y="268"/>
                      <a:pt x="59" y="271"/>
                    </a:cubicBezTo>
                    <a:cubicBezTo>
                      <a:pt x="61" y="274"/>
                      <a:pt x="69" y="285"/>
                      <a:pt x="67" y="289"/>
                    </a:cubicBezTo>
                    <a:cubicBezTo>
                      <a:pt x="64" y="293"/>
                      <a:pt x="58" y="311"/>
                      <a:pt x="52" y="310"/>
                    </a:cubicBezTo>
                    <a:cubicBezTo>
                      <a:pt x="47" y="308"/>
                      <a:pt x="36" y="306"/>
                      <a:pt x="33" y="308"/>
                    </a:cubicBezTo>
                    <a:cubicBezTo>
                      <a:pt x="29" y="311"/>
                      <a:pt x="19" y="318"/>
                      <a:pt x="19" y="322"/>
                    </a:cubicBezTo>
                    <a:cubicBezTo>
                      <a:pt x="19" y="325"/>
                      <a:pt x="19" y="336"/>
                      <a:pt x="16" y="339"/>
                    </a:cubicBezTo>
                    <a:cubicBezTo>
                      <a:pt x="12" y="341"/>
                      <a:pt x="4" y="350"/>
                      <a:pt x="3" y="354"/>
                    </a:cubicBezTo>
                    <a:cubicBezTo>
                      <a:pt x="2" y="358"/>
                      <a:pt x="0" y="365"/>
                      <a:pt x="4" y="367"/>
                    </a:cubicBezTo>
                    <a:cubicBezTo>
                      <a:pt x="9" y="368"/>
                      <a:pt x="21" y="373"/>
                      <a:pt x="24" y="377"/>
                    </a:cubicBezTo>
                    <a:cubicBezTo>
                      <a:pt x="27" y="382"/>
                      <a:pt x="30" y="386"/>
                      <a:pt x="31" y="391"/>
                    </a:cubicBezTo>
                    <a:cubicBezTo>
                      <a:pt x="32" y="396"/>
                      <a:pt x="38" y="403"/>
                      <a:pt x="42" y="407"/>
                    </a:cubicBezTo>
                    <a:cubicBezTo>
                      <a:pt x="45" y="410"/>
                      <a:pt x="59" y="421"/>
                      <a:pt x="61" y="425"/>
                    </a:cubicBezTo>
                    <a:cubicBezTo>
                      <a:pt x="62" y="429"/>
                      <a:pt x="64" y="438"/>
                      <a:pt x="64" y="443"/>
                    </a:cubicBezTo>
                    <a:cubicBezTo>
                      <a:pt x="64" y="448"/>
                      <a:pt x="66" y="455"/>
                      <a:pt x="63" y="458"/>
                    </a:cubicBezTo>
                    <a:cubicBezTo>
                      <a:pt x="61" y="461"/>
                      <a:pt x="52" y="480"/>
                      <a:pt x="51" y="483"/>
                    </a:cubicBezTo>
                    <a:cubicBezTo>
                      <a:pt x="50" y="485"/>
                      <a:pt x="53" y="491"/>
                      <a:pt x="56" y="492"/>
                    </a:cubicBezTo>
                    <a:cubicBezTo>
                      <a:pt x="59" y="492"/>
                      <a:pt x="70" y="493"/>
                      <a:pt x="70" y="493"/>
                    </a:cubicBezTo>
                    <a:cubicBezTo>
                      <a:pt x="70" y="488"/>
                      <a:pt x="69" y="483"/>
                      <a:pt x="69" y="480"/>
                    </a:cubicBezTo>
                    <a:cubicBezTo>
                      <a:pt x="69" y="476"/>
                      <a:pt x="77" y="464"/>
                      <a:pt x="77" y="464"/>
                    </a:cubicBezTo>
                    <a:cubicBezTo>
                      <a:pt x="77" y="464"/>
                      <a:pt x="79" y="455"/>
                      <a:pt x="79" y="448"/>
                    </a:cubicBezTo>
                    <a:cubicBezTo>
                      <a:pt x="79" y="441"/>
                      <a:pt x="79" y="435"/>
                      <a:pt x="81" y="428"/>
                    </a:cubicBezTo>
                    <a:cubicBezTo>
                      <a:pt x="83" y="421"/>
                      <a:pt x="87" y="427"/>
                      <a:pt x="92" y="430"/>
                    </a:cubicBezTo>
                    <a:cubicBezTo>
                      <a:pt x="97" y="433"/>
                      <a:pt x="95" y="423"/>
                      <a:pt x="96" y="416"/>
                    </a:cubicBezTo>
                    <a:cubicBezTo>
                      <a:pt x="97" y="409"/>
                      <a:pt x="104" y="413"/>
                      <a:pt x="106" y="418"/>
                    </a:cubicBezTo>
                    <a:cubicBezTo>
                      <a:pt x="108" y="423"/>
                      <a:pt x="107" y="425"/>
                      <a:pt x="112" y="425"/>
                    </a:cubicBezTo>
                    <a:cubicBezTo>
                      <a:pt x="117" y="425"/>
                      <a:pt x="131" y="419"/>
                      <a:pt x="136" y="416"/>
                    </a:cubicBezTo>
                    <a:cubicBezTo>
                      <a:pt x="141" y="413"/>
                      <a:pt x="154" y="410"/>
                      <a:pt x="158" y="409"/>
                    </a:cubicBezTo>
                    <a:cubicBezTo>
                      <a:pt x="162" y="408"/>
                      <a:pt x="175" y="379"/>
                      <a:pt x="177" y="372"/>
                    </a:cubicBezTo>
                    <a:cubicBezTo>
                      <a:pt x="179" y="365"/>
                      <a:pt x="187" y="357"/>
                      <a:pt x="192" y="350"/>
                    </a:cubicBezTo>
                    <a:cubicBezTo>
                      <a:pt x="197" y="343"/>
                      <a:pt x="193" y="298"/>
                      <a:pt x="193" y="293"/>
                    </a:cubicBezTo>
                    <a:cubicBezTo>
                      <a:pt x="193" y="288"/>
                      <a:pt x="189" y="271"/>
                      <a:pt x="189" y="266"/>
                    </a:cubicBezTo>
                    <a:cubicBezTo>
                      <a:pt x="189" y="261"/>
                      <a:pt x="193" y="246"/>
                      <a:pt x="195" y="241"/>
                    </a:cubicBezTo>
                    <a:cubicBezTo>
                      <a:pt x="197" y="236"/>
                      <a:pt x="194" y="198"/>
                      <a:pt x="194" y="192"/>
                    </a:cubicBezTo>
                    <a:cubicBezTo>
                      <a:pt x="194" y="186"/>
                      <a:pt x="197" y="176"/>
                      <a:pt x="199" y="171"/>
                    </a:cubicBezTo>
                    <a:cubicBezTo>
                      <a:pt x="201" y="166"/>
                      <a:pt x="196" y="121"/>
                      <a:pt x="195" y="112"/>
                    </a:cubicBezTo>
                    <a:cubicBezTo>
                      <a:pt x="194" y="103"/>
                      <a:pt x="182" y="65"/>
                      <a:pt x="177" y="5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0" name="Freeform 271">
                <a:extLst>
                  <a:ext uri="{FF2B5EF4-FFF2-40B4-BE49-F238E27FC236}">
                    <a16:creationId xmlns:a16="http://schemas.microsoft.com/office/drawing/2014/main" id="{B49265C5-C3E4-2C44-BEE4-90D5CE5A18A7}"/>
                  </a:ext>
                </a:extLst>
              </p:cNvPr>
              <p:cNvSpPr>
                <a:spLocks/>
              </p:cNvSpPr>
              <p:nvPr/>
            </p:nvSpPr>
            <p:spPr bwMode="auto">
              <a:xfrm>
                <a:off x="16647127" y="4157148"/>
                <a:ext cx="2196989" cy="3121745"/>
              </a:xfrm>
              <a:custGeom>
                <a:avLst/>
                <a:gdLst>
                  <a:gd name="T0" fmla="*/ 583 w 597"/>
                  <a:gd name="T1" fmla="*/ 779 h 847"/>
                  <a:gd name="T2" fmla="*/ 531 w 597"/>
                  <a:gd name="T3" fmla="*/ 698 h 847"/>
                  <a:gd name="T4" fmla="*/ 551 w 597"/>
                  <a:gd name="T5" fmla="*/ 662 h 847"/>
                  <a:gd name="T6" fmla="*/ 499 w 597"/>
                  <a:gd name="T7" fmla="*/ 625 h 847"/>
                  <a:gd name="T8" fmla="*/ 518 w 597"/>
                  <a:gd name="T9" fmla="*/ 557 h 847"/>
                  <a:gd name="T10" fmla="*/ 456 w 597"/>
                  <a:gd name="T11" fmla="*/ 533 h 847"/>
                  <a:gd name="T12" fmla="*/ 450 w 597"/>
                  <a:gd name="T13" fmla="*/ 486 h 847"/>
                  <a:gd name="T14" fmla="*/ 422 w 597"/>
                  <a:gd name="T15" fmla="*/ 466 h 847"/>
                  <a:gd name="T16" fmla="*/ 365 w 597"/>
                  <a:gd name="T17" fmla="*/ 417 h 847"/>
                  <a:gd name="T18" fmla="*/ 353 w 597"/>
                  <a:gd name="T19" fmla="*/ 450 h 847"/>
                  <a:gd name="T20" fmla="*/ 302 w 597"/>
                  <a:gd name="T21" fmla="*/ 394 h 847"/>
                  <a:gd name="T22" fmla="*/ 267 w 597"/>
                  <a:gd name="T23" fmla="*/ 336 h 847"/>
                  <a:gd name="T24" fmla="*/ 277 w 597"/>
                  <a:gd name="T25" fmla="*/ 299 h 847"/>
                  <a:gd name="T26" fmla="*/ 282 w 597"/>
                  <a:gd name="T27" fmla="*/ 270 h 847"/>
                  <a:gd name="T28" fmla="*/ 288 w 597"/>
                  <a:gd name="T29" fmla="*/ 245 h 847"/>
                  <a:gd name="T30" fmla="*/ 311 w 597"/>
                  <a:gd name="T31" fmla="*/ 173 h 847"/>
                  <a:gd name="T32" fmla="*/ 345 w 597"/>
                  <a:gd name="T33" fmla="*/ 154 h 847"/>
                  <a:gd name="T34" fmla="*/ 314 w 597"/>
                  <a:gd name="T35" fmla="*/ 80 h 847"/>
                  <a:gd name="T36" fmla="*/ 292 w 597"/>
                  <a:gd name="T37" fmla="*/ 0 h 847"/>
                  <a:gd name="T38" fmla="*/ 262 w 597"/>
                  <a:gd name="T39" fmla="*/ 3 h 847"/>
                  <a:gd name="T40" fmla="*/ 238 w 597"/>
                  <a:gd name="T41" fmla="*/ 51 h 847"/>
                  <a:gd name="T42" fmla="*/ 225 w 597"/>
                  <a:gd name="T43" fmla="*/ 106 h 847"/>
                  <a:gd name="T44" fmla="*/ 209 w 597"/>
                  <a:gd name="T45" fmla="*/ 110 h 847"/>
                  <a:gd name="T46" fmla="*/ 174 w 597"/>
                  <a:gd name="T47" fmla="*/ 119 h 847"/>
                  <a:gd name="T48" fmla="*/ 151 w 597"/>
                  <a:gd name="T49" fmla="*/ 123 h 847"/>
                  <a:gd name="T50" fmla="*/ 140 w 597"/>
                  <a:gd name="T51" fmla="*/ 97 h 847"/>
                  <a:gd name="T52" fmla="*/ 114 w 597"/>
                  <a:gd name="T53" fmla="*/ 97 h 847"/>
                  <a:gd name="T54" fmla="*/ 87 w 597"/>
                  <a:gd name="T55" fmla="*/ 102 h 847"/>
                  <a:gd name="T56" fmla="*/ 60 w 597"/>
                  <a:gd name="T57" fmla="*/ 122 h 847"/>
                  <a:gd name="T58" fmla="*/ 50 w 597"/>
                  <a:gd name="T59" fmla="*/ 139 h 847"/>
                  <a:gd name="T60" fmla="*/ 31 w 597"/>
                  <a:gd name="T61" fmla="*/ 155 h 847"/>
                  <a:gd name="T62" fmla="*/ 12 w 597"/>
                  <a:gd name="T63" fmla="*/ 181 h 847"/>
                  <a:gd name="T64" fmla="*/ 1 w 597"/>
                  <a:gd name="T65" fmla="*/ 200 h 847"/>
                  <a:gd name="T66" fmla="*/ 11 w 597"/>
                  <a:gd name="T67" fmla="*/ 210 h 847"/>
                  <a:gd name="T68" fmla="*/ 28 w 597"/>
                  <a:gd name="T69" fmla="*/ 228 h 847"/>
                  <a:gd name="T70" fmla="*/ 44 w 597"/>
                  <a:gd name="T71" fmla="*/ 244 h 847"/>
                  <a:gd name="T72" fmla="*/ 61 w 597"/>
                  <a:gd name="T73" fmla="*/ 249 h 847"/>
                  <a:gd name="T74" fmla="*/ 78 w 597"/>
                  <a:gd name="T75" fmla="*/ 267 h 847"/>
                  <a:gd name="T76" fmla="*/ 99 w 597"/>
                  <a:gd name="T77" fmla="*/ 281 h 847"/>
                  <a:gd name="T78" fmla="*/ 111 w 597"/>
                  <a:gd name="T79" fmla="*/ 286 h 847"/>
                  <a:gd name="T80" fmla="*/ 126 w 597"/>
                  <a:gd name="T81" fmla="*/ 299 h 847"/>
                  <a:gd name="T82" fmla="*/ 128 w 597"/>
                  <a:gd name="T83" fmla="*/ 308 h 847"/>
                  <a:gd name="T84" fmla="*/ 137 w 597"/>
                  <a:gd name="T85" fmla="*/ 313 h 847"/>
                  <a:gd name="T86" fmla="*/ 153 w 597"/>
                  <a:gd name="T87" fmla="*/ 321 h 847"/>
                  <a:gd name="T88" fmla="*/ 146 w 597"/>
                  <a:gd name="T89" fmla="*/ 300 h 847"/>
                  <a:gd name="T90" fmla="*/ 148 w 597"/>
                  <a:gd name="T91" fmla="*/ 228 h 847"/>
                  <a:gd name="T92" fmla="*/ 161 w 597"/>
                  <a:gd name="T93" fmla="*/ 274 h 847"/>
                  <a:gd name="T94" fmla="*/ 208 w 597"/>
                  <a:gd name="T95" fmla="*/ 318 h 847"/>
                  <a:gd name="T96" fmla="*/ 214 w 597"/>
                  <a:gd name="T97" fmla="*/ 382 h 847"/>
                  <a:gd name="T98" fmla="*/ 253 w 597"/>
                  <a:gd name="T99" fmla="*/ 486 h 847"/>
                  <a:gd name="T100" fmla="*/ 262 w 597"/>
                  <a:gd name="T101" fmla="*/ 568 h 847"/>
                  <a:gd name="T102" fmla="*/ 261 w 597"/>
                  <a:gd name="T103" fmla="*/ 603 h 847"/>
                  <a:gd name="T104" fmla="*/ 294 w 597"/>
                  <a:gd name="T105" fmla="*/ 647 h 847"/>
                  <a:gd name="T106" fmla="*/ 338 w 597"/>
                  <a:gd name="T107" fmla="*/ 715 h 847"/>
                  <a:gd name="T108" fmla="*/ 441 w 597"/>
                  <a:gd name="T109" fmla="*/ 768 h 847"/>
                  <a:gd name="T110" fmla="*/ 527 w 597"/>
                  <a:gd name="T111" fmla="*/ 815 h 847"/>
                  <a:gd name="T112" fmla="*/ 583 w 597"/>
                  <a:gd name="T113" fmla="*/ 834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7" h="847">
                    <a:moveTo>
                      <a:pt x="591" y="842"/>
                    </a:moveTo>
                    <a:cubicBezTo>
                      <a:pt x="594" y="847"/>
                      <a:pt x="595" y="839"/>
                      <a:pt x="596" y="834"/>
                    </a:cubicBezTo>
                    <a:cubicBezTo>
                      <a:pt x="597" y="828"/>
                      <a:pt x="592" y="813"/>
                      <a:pt x="591" y="808"/>
                    </a:cubicBezTo>
                    <a:cubicBezTo>
                      <a:pt x="591" y="804"/>
                      <a:pt x="584" y="785"/>
                      <a:pt x="583" y="779"/>
                    </a:cubicBezTo>
                    <a:cubicBezTo>
                      <a:pt x="583" y="774"/>
                      <a:pt x="582" y="766"/>
                      <a:pt x="582" y="761"/>
                    </a:cubicBezTo>
                    <a:cubicBezTo>
                      <a:pt x="582" y="757"/>
                      <a:pt x="553" y="734"/>
                      <a:pt x="551" y="731"/>
                    </a:cubicBezTo>
                    <a:cubicBezTo>
                      <a:pt x="550" y="729"/>
                      <a:pt x="540" y="725"/>
                      <a:pt x="538" y="724"/>
                    </a:cubicBezTo>
                    <a:cubicBezTo>
                      <a:pt x="535" y="724"/>
                      <a:pt x="532" y="701"/>
                      <a:pt x="531" y="698"/>
                    </a:cubicBezTo>
                    <a:cubicBezTo>
                      <a:pt x="530" y="695"/>
                      <a:pt x="535" y="687"/>
                      <a:pt x="536" y="685"/>
                    </a:cubicBezTo>
                    <a:cubicBezTo>
                      <a:pt x="537" y="682"/>
                      <a:pt x="537" y="676"/>
                      <a:pt x="537" y="674"/>
                    </a:cubicBezTo>
                    <a:cubicBezTo>
                      <a:pt x="537" y="672"/>
                      <a:pt x="543" y="671"/>
                      <a:pt x="548" y="669"/>
                    </a:cubicBezTo>
                    <a:cubicBezTo>
                      <a:pt x="552" y="668"/>
                      <a:pt x="551" y="664"/>
                      <a:pt x="551" y="662"/>
                    </a:cubicBezTo>
                    <a:cubicBezTo>
                      <a:pt x="551" y="660"/>
                      <a:pt x="535" y="658"/>
                      <a:pt x="533" y="657"/>
                    </a:cubicBezTo>
                    <a:cubicBezTo>
                      <a:pt x="530" y="657"/>
                      <a:pt x="527" y="654"/>
                      <a:pt x="526" y="651"/>
                    </a:cubicBezTo>
                    <a:cubicBezTo>
                      <a:pt x="525" y="649"/>
                      <a:pt x="517" y="648"/>
                      <a:pt x="513" y="645"/>
                    </a:cubicBezTo>
                    <a:cubicBezTo>
                      <a:pt x="508" y="641"/>
                      <a:pt x="501" y="629"/>
                      <a:pt x="499" y="625"/>
                    </a:cubicBezTo>
                    <a:cubicBezTo>
                      <a:pt x="497" y="621"/>
                      <a:pt x="494" y="601"/>
                      <a:pt x="494" y="598"/>
                    </a:cubicBezTo>
                    <a:cubicBezTo>
                      <a:pt x="494" y="596"/>
                      <a:pt x="501" y="583"/>
                      <a:pt x="502" y="581"/>
                    </a:cubicBezTo>
                    <a:cubicBezTo>
                      <a:pt x="504" y="580"/>
                      <a:pt x="516" y="569"/>
                      <a:pt x="519" y="568"/>
                    </a:cubicBezTo>
                    <a:cubicBezTo>
                      <a:pt x="522" y="566"/>
                      <a:pt x="519" y="561"/>
                      <a:pt x="518" y="557"/>
                    </a:cubicBezTo>
                    <a:cubicBezTo>
                      <a:pt x="516" y="554"/>
                      <a:pt x="507" y="550"/>
                      <a:pt x="503" y="546"/>
                    </a:cubicBezTo>
                    <a:cubicBezTo>
                      <a:pt x="499" y="542"/>
                      <a:pt x="487" y="547"/>
                      <a:pt x="481" y="547"/>
                    </a:cubicBezTo>
                    <a:cubicBezTo>
                      <a:pt x="475" y="547"/>
                      <a:pt x="471" y="542"/>
                      <a:pt x="469" y="538"/>
                    </a:cubicBezTo>
                    <a:cubicBezTo>
                      <a:pt x="467" y="535"/>
                      <a:pt x="460" y="535"/>
                      <a:pt x="456" y="533"/>
                    </a:cubicBezTo>
                    <a:cubicBezTo>
                      <a:pt x="453" y="531"/>
                      <a:pt x="452" y="529"/>
                      <a:pt x="450" y="525"/>
                    </a:cubicBezTo>
                    <a:cubicBezTo>
                      <a:pt x="448" y="521"/>
                      <a:pt x="440" y="510"/>
                      <a:pt x="440" y="510"/>
                    </a:cubicBezTo>
                    <a:cubicBezTo>
                      <a:pt x="437" y="505"/>
                      <a:pt x="437" y="495"/>
                      <a:pt x="437" y="491"/>
                    </a:cubicBezTo>
                    <a:cubicBezTo>
                      <a:pt x="436" y="487"/>
                      <a:pt x="447" y="487"/>
                      <a:pt x="450" y="486"/>
                    </a:cubicBezTo>
                    <a:cubicBezTo>
                      <a:pt x="454" y="484"/>
                      <a:pt x="453" y="480"/>
                      <a:pt x="454" y="474"/>
                    </a:cubicBezTo>
                    <a:cubicBezTo>
                      <a:pt x="456" y="467"/>
                      <a:pt x="447" y="464"/>
                      <a:pt x="443" y="461"/>
                    </a:cubicBezTo>
                    <a:cubicBezTo>
                      <a:pt x="439" y="458"/>
                      <a:pt x="433" y="459"/>
                      <a:pt x="430" y="459"/>
                    </a:cubicBezTo>
                    <a:cubicBezTo>
                      <a:pt x="427" y="459"/>
                      <a:pt x="425" y="465"/>
                      <a:pt x="422" y="466"/>
                    </a:cubicBezTo>
                    <a:cubicBezTo>
                      <a:pt x="419" y="467"/>
                      <a:pt x="410" y="465"/>
                      <a:pt x="407" y="463"/>
                    </a:cubicBezTo>
                    <a:cubicBezTo>
                      <a:pt x="404" y="461"/>
                      <a:pt x="392" y="454"/>
                      <a:pt x="388" y="451"/>
                    </a:cubicBezTo>
                    <a:cubicBezTo>
                      <a:pt x="385" y="448"/>
                      <a:pt x="383" y="438"/>
                      <a:pt x="383" y="434"/>
                    </a:cubicBezTo>
                    <a:cubicBezTo>
                      <a:pt x="382" y="430"/>
                      <a:pt x="368" y="419"/>
                      <a:pt x="365" y="417"/>
                    </a:cubicBezTo>
                    <a:cubicBezTo>
                      <a:pt x="362" y="414"/>
                      <a:pt x="363" y="419"/>
                      <a:pt x="361" y="423"/>
                    </a:cubicBezTo>
                    <a:cubicBezTo>
                      <a:pt x="359" y="427"/>
                      <a:pt x="356" y="429"/>
                      <a:pt x="353" y="433"/>
                    </a:cubicBezTo>
                    <a:cubicBezTo>
                      <a:pt x="350" y="437"/>
                      <a:pt x="354" y="440"/>
                      <a:pt x="356" y="444"/>
                    </a:cubicBezTo>
                    <a:cubicBezTo>
                      <a:pt x="358" y="449"/>
                      <a:pt x="355" y="450"/>
                      <a:pt x="353" y="450"/>
                    </a:cubicBezTo>
                    <a:cubicBezTo>
                      <a:pt x="351" y="450"/>
                      <a:pt x="339" y="450"/>
                      <a:pt x="336" y="449"/>
                    </a:cubicBezTo>
                    <a:cubicBezTo>
                      <a:pt x="334" y="448"/>
                      <a:pt x="328" y="440"/>
                      <a:pt x="325" y="437"/>
                    </a:cubicBezTo>
                    <a:cubicBezTo>
                      <a:pt x="322" y="435"/>
                      <a:pt x="311" y="431"/>
                      <a:pt x="308" y="429"/>
                    </a:cubicBezTo>
                    <a:cubicBezTo>
                      <a:pt x="305" y="428"/>
                      <a:pt x="302" y="397"/>
                      <a:pt x="302" y="394"/>
                    </a:cubicBezTo>
                    <a:cubicBezTo>
                      <a:pt x="302" y="391"/>
                      <a:pt x="295" y="387"/>
                      <a:pt x="292" y="384"/>
                    </a:cubicBezTo>
                    <a:cubicBezTo>
                      <a:pt x="290" y="382"/>
                      <a:pt x="270" y="362"/>
                      <a:pt x="267" y="358"/>
                    </a:cubicBezTo>
                    <a:cubicBezTo>
                      <a:pt x="264" y="353"/>
                      <a:pt x="264" y="350"/>
                      <a:pt x="261" y="346"/>
                    </a:cubicBezTo>
                    <a:cubicBezTo>
                      <a:pt x="258" y="342"/>
                      <a:pt x="266" y="337"/>
                      <a:pt x="267" y="336"/>
                    </a:cubicBezTo>
                    <a:cubicBezTo>
                      <a:pt x="269" y="335"/>
                      <a:pt x="268" y="325"/>
                      <a:pt x="268" y="320"/>
                    </a:cubicBezTo>
                    <a:cubicBezTo>
                      <a:pt x="268" y="315"/>
                      <a:pt x="271" y="318"/>
                      <a:pt x="276" y="317"/>
                    </a:cubicBezTo>
                    <a:cubicBezTo>
                      <a:pt x="281" y="317"/>
                      <a:pt x="283" y="312"/>
                      <a:pt x="287" y="308"/>
                    </a:cubicBezTo>
                    <a:cubicBezTo>
                      <a:pt x="291" y="303"/>
                      <a:pt x="281" y="302"/>
                      <a:pt x="277" y="299"/>
                    </a:cubicBezTo>
                    <a:cubicBezTo>
                      <a:pt x="273" y="295"/>
                      <a:pt x="275" y="286"/>
                      <a:pt x="275" y="282"/>
                    </a:cubicBezTo>
                    <a:cubicBezTo>
                      <a:pt x="274" y="279"/>
                      <a:pt x="272" y="272"/>
                      <a:pt x="271" y="267"/>
                    </a:cubicBezTo>
                    <a:cubicBezTo>
                      <a:pt x="270" y="262"/>
                      <a:pt x="272" y="265"/>
                      <a:pt x="275" y="265"/>
                    </a:cubicBezTo>
                    <a:cubicBezTo>
                      <a:pt x="279" y="265"/>
                      <a:pt x="279" y="266"/>
                      <a:pt x="282" y="270"/>
                    </a:cubicBezTo>
                    <a:cubicBezTo>
                      <a:pt x="284" y="275"/>
                      <a:pt x="287" y="274"/>
                      <a:pt x="295" y="278"/>
                    </a:cubicBezTo>
                    <a:cubicBezTo>
                      <a:pt x="304" y="281"/>
                      <a:pt x="300" y="275"/>
                      <a:pt x="300" y="272"/>
                    </a:cubicBezTo>
                    <a:cubicBezTo>
                      <a:pt x="300" y="268"/>
                      <a:pt x="293" y="258"/>
                      <a:pt x="292" y="256"/>
                    </a:cubicBezTo>
                    <a:cubicBezTo>
                      <a:pt x="290" y="255"/>
                      <a:pt x="288" y="248"/>
                      <a:pt x="288" y="245"/>
                    </a:cubicBezTo>
                    <a:cubicBezTo>
                      <a:pt x="288" y="241"/>
                      <a:pt x="293" y="226"/>
                      <a:pt x="294" y="222"/>
                    </a:cubicBezTo>
                    <a:cubicBezTo>
                      <a:pt x="295" y="218"/>
                      <a:pt x="290" y="217"/>
                      <a:pt x="287" y="213"/>
                    </a:cubicBezTo>
                    <a:cubicBezTo>
                      <a:pt x="284" y="209"/>
                      <a:pt x="299" y="195"/>
                      <a:pt x="300" y="192"/>
                    </a:cubicBezTo>
                    <a:cubicBezTo>
                      <a:pt x="302" y="190"/>
                      <a:pt x="310" y="175"/>
                      <a:pt x="311" y="173"/>
                    </a:cubicBezTo>
                    <a:cubicBezTo>
                      <a:pt x="312" y="171"/>
                      <a:pt x="324" y="168"/>
                      <a:pt x="327" y="167"/>
                    </a:cubicBezTo>
                    <a:cubicBezTo>
                      <a:pt x="331" y="166"/>
                      <a:pt x="337" y="169"/>
                      <a:pt x="339" y="171"/>
                    </a:cubicBezTo>
                    <a:cubicBezTo>
                      <a:pt x="342" y="172"/>
                      <a:pt x="348" y="166"/>
                      <a:pt x="349" y="163"/>
                    </a:cubicBezTo>
                    <a:cubicBezTo>
                      <a:pt x="350" y="161"/>
                      <a:pt x="347" y="156"/>
                      <a:pt x="345" y="154"/>
                    </a:cubicBezTo>
                    <a:cubicBezTo>
                      <a:pt x="343" y="151"/>
                      <a:pt x="334" y="140"/>
                      <a:pt x="332" y="137"/>
                    </a:cubicBezTo>
                    <a:cubicBezTo>
                      <a:pt x="331" y="134"/>
                      <a:pt x="327" y="115"/>
                      <a:pt x="326" y="111"/>
                    </a:cubicBezTo>
                    <a:cubicBezTo>
                      <a:pt x="326" y="107"/>
                      <a:pt x="325" y="95"/>
                      <a:pt x="325" y="92"/>
                    </a:cubicBezTo>
                    <a:cubicBezTo>
                      <a:pt x="324" y="90"/>
                      <a:pt x="317" y="83"/>
                      <a:pt x="314" y="80"/>
                    </a:cubicBezTo>
                    <a:cubicBezTo>
                      <a:pt x="311" y="77"/>
                      <a:pt x="311" y="76"/>
                      <a:pt x="309" y="70"/>
                    </a:cubicBezTo>
                    <a:cubicBezTo>
                      <a:pt x="307" y="63"/>
                      <a:pt x="304" y="50"/>
                      <a:pt x="303" y="46"/>
                    </a:cubicBezTo>
                    <a:cubicBezTo>
                      <a:pt x="302" y="43"/>
                      <a:pt x="303" y="38"/>
                      <a:pt x="300" y="29"/>
                    </a:cubicBezTo>
                    <a:cubicBezTo>
                      <a:pt x="297" y="23"/>
                      <a:pt x="294" y="9"/>
                      <a:pt x="292" y="0"/>
                    </a:cubicBezTo>
                    <a:cubicBezTo>
                      <a:pt x="290" y="4"/>
                      <a:pt x="286" y="9"/>
                      <a:pt x="284" y="10"/>
                    </a:cubicBezTo>
                    <a:cubicBezTo>
                      <a:pt x="282" y="11"/>
                      <a:pt x="275" y="11"/>
                      <a:pt x="272" y="11"/>
                    </a:cubicBezTo>
                    <a:cubicBezTo>
                      <a:pt x="271" y="11"/>
                      <a:pt x="270" y="11"/>
                      <a:pt x="270" y="11"/>
                    </a:cubicBezTo>
                    <a:cubicBezTo>
                      <a:pt x="267" y="8"/>
                      <a:pt x="263" y="4"/>
                      <a:pt x="262" y="3"/>
                    </a:cubicBezTo>
                    <a:cubicBezTo>
                      <a:pt x="260" y="4"/>
                      <a:pt x="255" y="5"/>
                      <a:pt x="254" y="6"/>
                    </a:cubicBezTo>
                    <a:cubicBezTo>
                      <a:pt x="253" y="8"/>
                      <a:pt x="248" y="28"/>
                      <a:pt x="247" y="34"/>
                    </a:cubicBezTo>
                    <a:cubicBezTo>
                      <a:pt x="246" y="38"/>
                      <a:pt x="243" y="43"/>
                      <a:pt x="241" y="47"/>
                    </a:cubicBezTo>
                    <a:cubicBezTo>
                      <a:pt x="240" y="49"/>
                      <a:pt x="239" y="50"/>
                      <a:pt x="238" y="51"/>
                    </a:cubicBezTo>
                    <a:cubicBezTo>
                      <a:pt x="238" y="52"/>
                      <a:pt x="237" y="53"/>
                      <a:pt x="236" y="54"/>
                    </a:cubicBezTo>
                    <a:cubicBezTo>
                      <a:pt x="236" y="54"/>
                      <a:pt x="235" y="55"/>
                      <a:pt x="235" y="56"/>
                    </a:cubicBezTo>
                    <a:cubicBezTo>
                      <a:pt x="236" y="57"/>
                      <a:pt x="240" y="64"/>
                      <a:pt x="239" y="67"/>
                    </a:cubicBezTo>
                    <a:cubicBezTo>
                      <a:pt x="239" y="68"/>
                      <a:pt x="228" y="103"/>
                      <a:pt x="225" y="106"/>
                    </a:cubicBezTo>
                    <a:cubicBezTo>
                      <a:pt x="224" y="106"/>
                      <a:pt x="223" y="107"/>
                      <a:pt x="223" y="108"/>
                    </a:cubicBezTo>
                    <a:cubicBezTo>
                      <a:pt x="219" y="111"/>
                      <a:pt x="215" y="114"/>
                      <a:pt x="213" y="114"/>
                    </a:cubicBezTo>
                    <a:cubicBezTo>
                      <a:pt x="212" y="114"/>
                      <a:pt x="211" y="113"/>
                      <a:pt x="210" y="113"/>
                    </a:cubicBezTo>
                    <a:cubicBezTo>
                      <a:pt x="210" y="112"/>
                      <a:pt x="209" y="111"/>
                      <a:pt x="209" y="110"/>
                    </a:cubicBezTo>
                    <a:cubicBezTo>
                      <a:pt x="208" y="109"/>
                      <a:pt x="206" y="106"/>
                      <a:pt x="205" y="106"/>
                    </a:cubicBezTo>
                    <a:cubicBezTo>
                      <a:pt x="203" y="106"/>
                      <a:pt x="198" y="107"/>
                      <a:pt x="196" y="108"/>
                    </a:cubicBezTo>
                    <a:cubicBezTo>
                      <a:pt x="186" y="120"/>
                      <a:pt x="184" y="119"/>
                      <a:pt x="183" y="119"/>
                    </a:cubicBezTo>
                    <a:cubicBezTo>
                      <a:pt x="181" y="118"/>
                      <a:pt x="175" y="119"/>
                      <a:pt x="174" y="119"/>
                    </a:cubicBezTo>
                    <a:cubicBezTo>
                      <a:pt x="173" y="120"/>
                      <a:pt x="167" y="129"/>
                      <a:pt x="163" y="134"/>
                    </a:cubicBezTo>
                    <a:cubicBezTo>
                      <a:pt x="162" y="134"/>
                      <a:pt x="161" y="135"/>
                      <a:pt x="160" y="134"/>
                    </a:cubicBezTo>
                    <a:cubicBezTo>
                      <a:pt x="159" y="133"/>
                      <a:pt x="152" y="128"/>
                      <a:pt x="151" y="124"/>
                    </a:cubicBezTo>
                    <a:cubicBezTo>
                      <a:pt x="151" y="123"/>
                      <a:pt x="151" y="123"/>
                      <a:pt x="151" y="123"/>
                    </a:cubicBezTo>
                    <a:cubicBezTo>
                      <a:pt x="150" y="120"/>
                      <a:pt x="148" y="115"/>
                      <a:pt x="147" y="113"/>
                    </a:cubicBezTo>
                    <a:cubicBezTo>
                      <a:pt x="146" y="112"/>
                      <a:pt x="146" y="111"/>
                      <a:pt x="145" y="110"/>
                    </a:cubicBezTo>
                    <a:cubicBezTo>
                      <a:pt x="143" y="108"/>
                      <a:pt x="141" y="105"/>
                      <a:pt x="141" y="102"/>
                    </a:cubicBezTo>
                    <a:cubicBezTo>
                      <a:pt x="140" y="101"/>
                      <a:pt x="140" y="99"/>
                      <a:pt x="140" y="97"/>
                    </a:cubicBezTo>
                    <a:cubicBezTo>
                      <a:pt x="139" y="95"/>
                      <a:pt x="139" y="90"/>
                      <a:pt x="138" y="89"/>
                    </a:cubicBezTo>
                    <a:cubicBezTo>
                      <a:pt x="137" y="89"/>
                      <a:pt x="136" y="88"/>
                      <a:pt x="135" y="88"/>
                    </a:cubicBezTo>
                    <a:cubicBezTo>
                      <a:pt x="133" y="87"/>
                      <a:pt x="131" y="87"/>
                      <a:pt x="129" y="87"/>
                    </a:cubicBezTo>
                    <a:cubicBezTo>
                      <a:pt x="125" y="89"/>
                      <a:pt x="116" y="95"/>
                      <a:pt x="114" y="97"/>
                    </a:cubicBezTo>
                    <a:cubicBezTo>
                      <a:pt x="111" y="100"/>
                      <a:pt x="109" y="103"/>
                      <a:pt x="105" y="100"/>
                    </a:cubicBezTo>
                    <a:cubicBezTo>
                      <a:pt x="104" y="99"/>
                      <a:pt x="102" y="98"/>
                      <a:pt x="99" y="98"/>
                    </a:cubicBezTo>
                    <a:cubicBezTo>
                      <a:pt x="90" y="98"/>
                      <a:pt x="87" y="99"/>
                      <a:pt x="87" y="100"/>
                    </a:cubicBezTo>
                    <a:cubicBezTo>
                      <a:pt x="87" y="101"/>
                      <a:pt x="87" y="101"/>
                      <a:pt x="87" y="102"/>
                    </a:cubicBezTo>
                    <a:cubicBezTo>
                      <a:pt x="88" y="104"/>
                      <a:pt x="89" y="107"/>
                      <a:pt x="88" y="109"/>
                    </a:cubicBezTo>
                    <a:cubicBezTo>
                      <a:pt x="86" y="114"/>
                      <a:pt x="84" y="119"/>
                      <a:pt x="81" y="118"/>
                    </a:cubicBezTo>
                    <a:cubicBezTo>
                      <a:pt x="79" y="118"/>
                      <a:pt x="76" y="117"/>
                      <a:pt x="73" y="118"/>
                    </a:cubicBezTo>
                    <a:cubicBezTo>
                      <a:pt x="70" y="118"/>
                      <a:pt x="62" y="121"/>
                      <a:pt x="60" y="122"/>
                    </a:cubicBezTo>
                    <a:cubicBezTo>
                      <a:pt x="60" y="123"/>
                      <a:pt x="60" y="124"/>
                      <a:pt x="60" y="125"/>
                    </a:cubicBezTo>
                    <a:cubicBezTo>
                      <a:pt x="60" y="128"/>
                      <a:pt x="60" y="132"/>
                      <a:pt x="58" y="134"/>
                    </a:cubicBezTo>
                    <a:cubicBezTo>
                      <a:pt x="57" y="134"/>
                      <a:pt x="56" y="134"/>
                      <a:pt x="55" y="135"/>
                    </a:cubicBezTo>
                    <a:cubicBezTo>
                      <a:pt x="54" y="136"/>
                      <a:pt x="50" y="138"/>
                      <a:pt x="50" y="139"/>
                    </a:cubicBezTo>
                    <a:cubicBezTo>
                      <a:pt x="47" y="153"/>
                      <a:pt x="45" y="153"/>
                      <a:pt x="44" y="153"/>
                    </a:cubicBezTo>
                    <a:cubicBezTo>
                      <a:pt x="43" y="154"/>
                      <a:pt x="41" y="154"/>
                      <a:pt x="39" y="154"/>
                    </a:cubicBezTo>
                    <a:cubicBezTo>
                      <a:pt x="37" y="153"/>
                      <a:pt x="34" y="153"/>
                      <a:pt x="33" y="154"/>
                    </a:cubicBezTo>
                    <a:cubicBezTo>
                      <a:pt x="33" y="154"/>
                      <a:pt x="32" y="154"/>
                      <a:pt x="31" y="155"/>
                    </a:cubicBezTo>
                    <a:cubicBezTo>
                      <a:pt x="25" y="158"/>
                      <a:pt x="23" y="160"/>
                      <a:pt x="22" y="161"/>
                    </a:cubicBezTo>
                    <a:cubicBezTo>
                      <a:pt x="22" y="161"/>
                      <a:pt x="22" y="161"/>
                      <a:pt x="22" y="161"/>
                    </a:cubicBezTo>
                    <a:cubicBezTo>
                      <a:pt x="24" y="163"/>
                      <a:pt x="27" y="166"/>
                      <a:pt x="24" y="170"/>
                    </a:cubicBezTo>
                    <a:cubicBezTo>
                      <a:pt x="22" y="172"/>
                      <a:pt x="14" y="179"/>
                      <a:pt x="12" y="181"/>
                    </a:cubicBezTo>
                    <a:cubicBezTo>
                      <a:pt x="10" y="181"/>
                      <a:pt x="10" y="181"/>
                      <a:pt x="10" y="181"/>
                    </a:cubicBezTo>
                    <a:cubicBezTo>
                      <a:pt x="8" y="182"/>
                      <a:pt x="7" y="183"/>
                      <a:pt x="5" y="186"/>
                    </a:cubicBezTo>
                    <a:cubicBezTo>
                      <a:pt x="3" y="189"/>
                      <a:pt x="1" y="196"/>
                      <a:pt x="1" y="197"/>
                    </a:cubicBezTo>
                    <a:cubicBezTo>
                      <a:pt x="1" y="198"/>
                      <a:pt x="1" y="199"/>
                      <a:pt x="1" y="200"/>
                    </a:cubicBezTo>
                    <a:cubicBezTo>
                      <a:pt x="1" y="201"/>
                      <a:pt x="0" y="203"/>
                      <a:pt x="1" y="204"/>
                    </a:cubicBezTo>
                    <a:cubicBezTo>
                      <a:pt x="1" y="205"/>
                      <a:pt x="4" y="208"/>
                      <a:pt x="6" y="210"/>
                    </a:cubicBezTo>
                    <a:cubicBezTo>
                      <a:pt x="8" y="210"/>
                      <a:pt x="9" y="210"/>
                      <a:pt x="10" y="210"/>
                    </a:cubicBezTo>
                    <a:cubicBezTo>
                      <a:pt x="11" y="210"/>
                      <a:pt x="11" y="210"/>
                      <a:pt x="11" y="210"/>
                    </a:cubicBezTo>
                    <a:cubicBezTo>
                      <a:pt x="18" y="210"/>
                      <a:pt x="22" y="210"/>
                      <a:pt x="24" y="212"/>
                    </a:cubicBezTo>
                    <a:cubicBezTo>
                      <a:pt x="24" y="212"/>
                      <a:pt x="25" y="213"/>
                      <a:pt x="25" y="214"/>
                    </a:cubicBezTo>
                    <a:cubicBezTo>
                      <a:pt x="25" y="217"/>
                      <a:pt x="25" y="219"/>
                      <a:pt x="26" y="220"/>
                    </a:cubicBezTo>
                    <a:cubicBezTo>
                      <a:pt x="29" y="221"/>
                      <a:pt x="30" y="223"/>
                      <a:pt x="28" y="228"/>
                    </a:cubicBezTo>
                    <a:cubicBezTo>
                      <a:pt x="28" y="229"/>
                      <a:pt x="28" y="229"/>
                      <a:pt x="27" y="230"/>
                    </a:cubicBezTo>
                    <a:cubicBezTo>
                      <a:pt x="26" y="233"/>
                      <a:pt x="26" y="234"/>
                      <a:pt x="26" y="235"/>
                    </a:cubicBezTo>
                    <a:cubicBezTo>
                      <a:pt x="27" y="235"/>
                      <a:pt x="30" y="237"/>
                      <a:pt x="33" y="237"/>
                    </a:cubicBezTo>
                    <a:cubicBezTo>
                      <a:pt x="40" y="240"/>
                      <a:pt x="44" y="241"/>
                      <a:pt x="44" y="244"/>
                    </a:cubicBezTo>
                    <a:cubicBezTo>
                      <a:pt x="44" y="244"/>
                      <a:pt x="43" y="245"/>
                      <a:pt x="43" y="246"/>
                    </a:cubicBezTo>
                    <a:cubicBezTo>
                      <a:pt x="43" y="249"/>
                      <a:pt x="43" y="250"/>
                      <a:pt x="45" y="250"/>
                    </a:cubicBezTo>
                    <a:cubicBezTo>
                      <a:pt x="47" y="250"/>
                      <a:pt x="50" y="250"/>
                      <a:pt x="53" y="249"/>
                    </a:cubicBezTo>
                    <a:cubicBezTo>
                      <a:pt x="58" y="248"/>
                      <a:pt x="60" y="248"/>
                      <a:pt x="61" y="249"/>
                    </a:cubicBezTo>
                    <a:cubicBezTo>
                      <a:pt x="62" y="250"/>
                      <a:pt x="62" y="250"/>
                      <a:pt x="62" y="251"/>
                    </a:cubicBezTo>
                    <a:cubicBezTo>
                      <a:pt x="62" y="253"/>
                      <a:pt x="65" y="261"/>
                      <a:pt x="67" y="262"/>
                    </a:cubicBezTo>
                    <a:cubicBezTo>
                      <a:pt x="68" y="262"/>
                      <a:pt x="68" y="262"/>
                      <a:pt x="68" y="262"/>
                    </a:cubicBezTo>
                    <a:cubicBezTo>
                      <a:pt x="74" y="263"/>
                      <a:pt x="78" y="264"/>
                      <a:pt x="78" y="267"/>
                    </a:cubicBezTo>
                    <a:cubicBezTo>
                      <a:pt x="78" y="269"/>
                      <a:pt x="78" y="274"/>
                      <a:pt x="79" y="276"/>
                    </a:cubicBezTo>
                    <a:cubicBezTo>
                      <a:pt x="80" y="279"/>
                      <a:pt x="84" y="284"/>
                      <a:pt x="86" y="284"/>
                    </a:cubicBezTo>
                    <a:cubicBezTo>
                      <a:pt x="87" y="284"/>
                      <a:pt x="90" y="283"/>
                      <a:pt x="92" y="283"/>
                    </a:cubicBezTo>
                    <a:cubicBezTo>
                      <a:pt x="95" y="282"/>
                      <a:pt x="97" y="281"/>
                      <a:pt x="99" y="281"/>
                    </a:cubicBezTo>
                    <a:cubicBezTo>
                      <a:pt x="100" y="281"/>
                      <a:pt x="100" y="281"/>
                      <a:pt x="100" y="281"/>
                    </a:cubicBezTo>
                    <a:cubicBezTo>
                      <a:pt x="105" y="281"/>
                      <a:pt x="109" y="281"/>
                      <a:pt x="111" y="283"/>
                    </a:cubicBezTo>
                    <a:cubicBezTo>
                      <a:pt x="111" y="283"/>
                      <a:pt x="112" y="284"/>
                      <a:pt x="112" y="285"/>
                    </a:cubicBezTo>
                    <a:cubicBezTo>
                      <a:pt x="111" y="286"/>
                      <a:pt x="111" y="286"/>
                      <a:pt x="111" y="286"/>
                    </a:cubicBezTo>
                    <a:cubicBezTo>
                      <a:pt x="111" y="287"/>
                      <a:pt x="111" y="288"/>
                      <a:pt x="112" y="288"/>
                    </a:cubicBezTo>
                    <a:cubicBezTo>
                      <a:pt x="113" y="289"/>
                      <a:pt x="114" y="289"/>
                      <a:pt x="114" y="289"/>
                    </a:cubicBezTo>
                    <a:cubicBezTo>
                      <a:pt x="116" y="289"/>
                      <a:pt x="117" y="289"/>
                      <a:pt x="119" y="290"/>
                    </a:cubicBezTo>
                    <a:cubicBezTo>
                      <a:pt x="119" y="290"/>
                      <a:pt x="126" y="295"/>
                      <a:pt x="126" y="299"/>
                    </a:cubicBezTo>
                    <a:cubicBezTo>
                      <a:pt x="126" y="300"/>
                      <a:pt x="125" y="300"/>
                      <a:pt x="125" y="301"/>
                    </a:cubicBezTo>
                    <a:cubicBezTo>
                      <a:pt x="123" y="302"/>
                      <a:pt x="121" y="309"/>
                      <a:pt x="122" y="311"/>
                    </a:cubicBezTo>
                    <a:cubicBezTo>
                      <a:pt x="123" y="311"/>
                      <a:pt x="125" y="311"/>
                      <a:pt x="126" y="310"/>
                    </a:cubicBezTo>
                    <a:cubicBezTo>
                      <a:pt x="127" y="309"/>
                      <a:pt x="127" y="309"/>
                      <a:pt x="128" y="308"/>
                    </a:cubicBezTo>
                    <a:cubicBezTo>
                      <a:pt x="129" y="307"/>
                      <a:pt x="130" y="305"/>
                      <a:pt x="131" y="305"/>
                    </a:cubicBezTo>
                    <a:cubicBezTo>
                      <a:pt x="132" y="305"/>
                      <a:pt x="133" y="305"/>
                      <a:pt x="134" y="306"/>
                    </a:cubicBezTo>
                    <a:cubicBezTo>
                      <a:pt x="134" y="306"/>
                      <a:pt x="134" y="306"/>
                      <a:pt x="135" y="307"/>
                    </a:cubicBezTo>
                    <a:cubicBezTo>
                      <a:pt x="137" y="308"/>
                      <a:pt x="138" y="309"/>
                      <a:pt x="137" y="313"/>
                    </a:cubicBezTo>
                    <a:cubicBezTo>
                      <a:pt x="137" y="313"/>
                      <a:pt x="137" y="314"/>
                      <a:pt x="137" y="315"/>
                    </a:cubicBezTo>
                    <a:cubicBezTo>
                      <a:pt x="137" y="316"/>
                      <a:pt x="136" y="318"/>
                      <a:pt x="137" y="318"/>
                    </a:cubicBezTo>
                    <a:cubicBezTo>
                      <a:pt x="137" y="318"/>
                      <a:pt x="137" y="318"/>
                      <a:pt x="138" y="318"/>
                    </a:cubicBezTo>
                    <a:cubicBezTo>
                      <a:pt x="142" y="319"/>
                      <a:pt x="153" y="321"/>
                      <a:pt x="153" y="321"/>
                    </a:cubicBezTo>
                    <a:cubicBezTo>
                      <a:pt x="153" y="321"/>
                      <a:pt x="153" y="321"/>
                      <a:pt x="153" y="321"/>
                    </a:cubicBezTo>
                    <a:cubicBezTo>
                      <a:pt x="153" y="319"/>
                      <a:pt x="154" y="317"/>
                      <a:pt x="155" y="314"/>
                    </a:cubicBezTo>
                    <a:cubicBezTo>
                      <a:pt x="157" y="309"/>
                      <a:pt x="160" y="311"/>
                      <a:pt x="165" y="308"/>
                    </a:cubicBezTo>
                    <a:cubicBezTo>
                      <a:pt x="170" y="305"/>
                      <a:pt x="153" y="302"/>
                      <a:pt x="146" y="300"/>
                    </a:cubicBezTo>
                    <a:cubicBezTo>
                      <a:pt x="139" y="298"/>
                      <a:pt x="129" y="277"/>
                      <a:pt x="124" y="274"/>
                    </a:cubicBezTo>
                    <a:cubicBezTo>
                      <a:pt x="119" y="271"/>
                      <a:pt x="119" y="266"/>
                      <a:pt x="121" y="263"/>
                    </a:cubicBezTo>
                    <a:cubicBezTo>
                      <a:pt x="123" y="260"/>
                      <a:pt x="123" y="249"/>
                      <a:pt x="125" y="244"/>
                    </a:cubicBezTo>
                    <a:cubicBezTo>
                      <a:pt x="127" y="239"/>
                      <a:pt x="141" y="230"/>
                      <a:pt x="148" y="228"/>
                    </a:cubicBezTo>
                    <a:cubicBezTo>
                      <a:pt x="155" y="226"/>
                      <a:pt x="142" y="244"/>
                      <a:pt x="142" y="244"/>
                    </a:cubicBezTo>
                    <a:cubicBezTo>
                      <a:pt x="142" y="244"/>
                      <a:pt x="140" y="255"/>
                      <a:pt x="140" y="259"/>
                    </a:cubicBezTo>
                    <a:cubicBezTo>
                      <a:pt x="140" y="259"/>
                      <a:pt x="139" y="261"/>
                      <a:pt x="144" y="263"/>
                    </a:cubicBezTo>
                    <a:cubicBezTo>
                      <a:pt x="148" y="265"/>
                      <a:pt x="159" y="271"/>
                      <a:pt x="161" y="274"/>
                    </a:cubicBezTo>
                    <a:cubicBezTo>
                      <a:pt x="162" y="278"/>
                      <a:pt x="173" y="291"/>
                      <a:pt x="177" y="292"/>
                    </a:cubicBezTo>
                    <a:cubicBezTo>
                      <a:pt x="182" y="293"/>
                      <a:pt x="190" y="290"/>
                      <a:pt x="191" y="293"/>
                    </a:cubicBezTo>
                    <a:cubicBezTo>
                      <a:pt x="193" y="297"/>
                      <a:pt x="193" y="304"/>
                      <a:pt x="198" y="308"/>
                    </a:cubicBezTo>
                    <a:cubicBezTo>
                      <a:pt x="203" y="311"/>
                      <a:pt x="207" y="315"/>
                      <a:pt x="208" y="318"/>
                    </a:cubicBezTo>
                    <a:cubicBezTo>
                      <a:pt x="208" y="320"/>
                      <a:pt x="210" y="342"/>
                      <a:pt x="208" y="345"/>
                    </a:cubicBezTo>
                    <a:cubicBezTo>
                      <a:pt x="206" y="349"/>
                      <a:pt x="203" y="353"/>
                      <a:pt x="203" y="355"/>
                    </a:cubicBezTo>
                    <a:cubicBezTo>
                      <a:pt x="203" y="358"/>
                      <a:pt x="203" y="369"/>
                      <a:pt x="205" y="373"/>
                    </a:cubicBezTo>
                    <a:cubicBezTo>
                      <a:pt x="207" y="376"/>
                      <a:pt x="213" y="378"/>
                      <a:pt x="214" y="382"/>
                    </a:cubicBezTo>
                    <a:cubicBezTo>
                      <a:pt x="215" y="386"/>
                      <a:pt x="224" y="411"/>
                      <a:pt x="226" y="416"/>
                    </a:cubicBezTo>
                    <a:cubicBezTo>
                      <a:pt x="228" y="421"/>
                      <a:pt x="239" y="455"/>
                      <a:pt x="239" y="460"/>
                    </a:cubicBezTo>
                    <a:cubicBezTo>
                      <a:pt x="240" y="465"/>
                      <a:pt x="240" y="465"/>
                      <a:pt x="242" y="469"/>
                    </a:cubicBezTo>
                    <a:cubicBezTo>
                      <a:pt x="245" y="473"/>
                      <a:pt x="253" y="484"/>
                      <a:pt x="253" y="486"/>
                    </a:cubicBezTo>
                    <a:cubicBezTo>
                      <a:pt x="254" y="489"/>
                      <a:pt x="261" y="508"/>
                      <a:pt x="262" y="513"/>
                    </a:cubicBezTo>
                    <a:cubicBezTo>
                      <a:pt x="263" y="518"/>
                      <a:pt x="264" y="525"/>
                      <a:pt x="266" y="529"/>
                    </a:cubicBezTo>
                    <a:cubicBezTo>
                      <a:pt x="267" y="534"/>
                      <a:pt x="275" y="555"/>
                      <a:pt x="272" y="557"/>
                    </a:cubicBezTo>
                    <a:cubicBezTo>
                      <a:pt x="269" y="558"/>
                      <a:pt x="259" y="565"/>
                      <a:pt x="262" y="568"/>
                    </a:cubicBezTo>
                    <a:cubicBezTo>
                      <a:pt x="265" y="571"/>
                      <a:pt x="268" y="578"/>
                      <a:pt x="267" y="581"/>
                    </a:cubicBezTo>
                    <a:cubicBezTo>
                      <a:pt x="266" y="585"/>
                      <a:pt x="265" y="587"/>
                      <a:pt x="263" y="588"/>
                    </a:cubicBezTo>
                    <a:cubicBezTo>
                      <a:pt x="261" y="590"/>
                      <a:pt x="257" y="593"/>
                      <a:pt x="257" y="596"/>
                    </a:cubicBezTo>
                    <a:cubicBezTo>
                      <a:pt x="257" y="599"/>
                      <a:pt x="257" y="602"/>
                      <a:pt x="261" y="603"/>
                    </a:cubicBezTo>
                    <a:cubicBezTo>
                      <a:pt x="264" y="604"/>
                      <a:pt x="269" y="603"/>
                      <a:pt x="271" y="606"/>
                    </a:cubicBezTo>
                    <a:cubicBezTo>
                      <a:pt x="272" y="609"/>
                      <a:pt x="282" y="619"/>
                      <a:pt x="282" y="622"/>
                    </a:cubicBezTo>
                    <a:cubicBezTo>
                      <a:pt x="282" y="625"/>
                      <a:pt x="282" y="634"/>
                      <a:pt x="284" y="637"/>
                    </a:cubicBezTo>
                    <a:cubicBezTo>
                      <a:pt x="286" y="639"/>
                      <a:pt x="294" y="644"/>
                      <a:pt x="294" y="647"/>
                    </a:cubicBezTo>
                    <a:cubicBezTo>
                      <a:pt x="293" y="650"/>
                      <a:pt x="292" y="660"/>
                      <a:pt x="295" y="665"/>
                    </a:cubicBezTo>
                    <a:cubicBezTo>
                      <a:pt x="298" y="670"/>
                      <a:pt x="320" y="690"/>
                      <a:pt x="323" y="692"/>
                    </a:cubicBezTo>
                    <a:cubicBezTo>
                      <a:pt x="327" y="695"/>
                      <a:pt x="329" y="694"/>
                      <a:pt x="329" y="699"/>
                    </a:cubicBezTo>
                    <a:cubicBezTo>
                      <a:pt x="330" y="703"/>
                      <a:pt x="335" y="713"/>
                      <a:pt x="338" y="715"/>
                    </a:cubicBezTo>
                    <a:cubicBezTo>
                      <a:pt x="342" y="718"/>
                      <a:pt x="374" y="738"/>
                      <a:pt x="377" y="739"/>
                    </a:cubicBezTo>
                    <a:cubicBezTo>
                      <a:pt x="380" y="740"/>
                      <a:pt x="404" y="747"/>
                      <a:pt x="410" y="748"/>
                    </a:cubicBezTo>
                    <a:cubicBezTo>
                      <a:pt x="415" y="749"/>
                      <a:pt x="423" y="750"/>
                      <a:pt x="426" y="753"/>
                    </a:cubicBezTo>
                    <a:cubicBezTo>
                      <a:pt x="430" y="755"/>
                      <a:pt x="439" y="764"/>
                      <a:pt x="441" y="768"/>
                    </a:cubicBezTo>
                    <a:cubicBezTo>
                      <a:pt x="443" y="771"/>
                      <a:pt x="453" y="775"/>
                      <a:pt x="455" y="776"/>
                    </a:cubicBezTo>
                    <a:cubicBezTo>
                      <a:pt x="457" y="777"/>
                      <a:pt x="496" y="797"/>
                      <a:pt x="499" y="798"/>
                    </a:cubicBezTo>
                    <a:cubicBezTo>
                      <a:pt x="503" y="800"/>
                      <a:pt x="512" y="801"/>
                      <a:pt x="514" y="804"/>
                    </a:cubicBezTo>
                    <a:cubicBezTo>
                      <a:pt x="517" y="808"/>
                      <a:pt x="527" y="815"/>
                      <a:pt x="527" y="815"/>
                    </a:cubicBezTo>
                    <a:cubicBezTo>
                      <a:pt x="529" y="817"/>
                      <a:pt x="534" y="818"/>
                      <a:pt x="538" y="818"/>
                    </a:cubicBezTo>
                    <a:cubicBezTo>
                      <a:pt x="542" y="819"/>
                      <a:pt x="544" y="819"/>
                      <a:pt x="547" y="821"/>
                    </a:cubicBezTo>
                    <a:cubicBezTo>
                      <a:pt x="549" y="823"/>
                      <a:pt x="559" y="829"/>
                      <a:pt x="564" y="833"/>
                    </a:cubicBezTo>
                    <a:cubicBezTo>
                      <a:pt x="568" y="837"/>
                      <a:pt x="579" y="835"/>
                      <a:pt x="583" y="834"/>
                    </a:cubicBezTo>
                    <a:cubicBezTo>
                      <a:pt x="587" y="834"/>
                      <a:pt x="589" y="837"/>
                      <a:pt x="591" y="842"/>
                    </a:cubicBezTo>
                    <a:close/>
                  </a:path>
                </a:pathLst>
              </a:custGeom>
              <a:solidFill>
                <a:schemeClr val="accent1"/>
              </a:solid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41" name="Freeform 272">
                <a:extLst>
                  <a:ext uri="{FF2B5EF4-FFF2-40B4-BE49-F238E27FC236}">
                    <a16:creationId xmlns:a16="http://schemas.microsoft.com/office/drawing/2014/main" id="{0F46E69A-282D-7B4C-8C81-29EA8F991295}"/>
                  </a:ext>
                </a:extLst>
              </p:cNvPr>
              <p:cNvSpPr>
                <a:spLocks/>
              </p:cNvSpPr>
              <p:nvPr/>
            </p:nvSpPr>
            <p:spPr bwMode="auto">
              <a:xfrm>
                <a:off x="14299384" y="8808513"/>
                <a:ext cx="2182281" cy="1467110"/>
              </a:xfrm>
              <a:custGeom>
                <a:avLst/>
                <a:gdLst>
                  <a:gd name="T0" fmla="*/ 587 w 593"/>
                  <a:gd name="T1" fmla="*/ 352 h 398"/>
                  <a:gd name="T2" fmla="*/ 592 w 593"/>
                  <a:gd name="T3" fmla="*/ 342 h 398"/>
                  <a:gd name="T4" fmla="*/ 577 w 593"/>
                  <a:gd name="T5" fmla="*/ 314 h 398"/>
                  <a:gd name="T6" fmla="*/ 546 w 593"/>
                  <a:gd name="T7" fmla="*/ 289 h 398"/>
                  <a:gd name="T8" fmla="*/ 531 w 593"/>
                  <a:gd name="T9" fmla="*/ 284 h 398"/>
                  <a:gd name="T10" fmla="*/ 518 w 593"/>
                  <a:gd name="T11" fmla="*/ 275 h 398"/>
                  <a:gd name="T12" fmla="*/ 519 w 593"/>
                  <a:gd name="T13" fmla="*/ 234 h 398"/>
                  <a:gd name="T14" fmla="*/ 521 w 593"/>
                  <a:gd name="T15" fmla="*/ 207 h 398"/>
                  <a:gd name="T16" fmla="*/ 538 w 593"/>
                  <a:gd name="T17" fmla="*/ 165 h 398"/>
                  <a:gd name="T18" fmla="*/ 548 w 593"/>
                  <a:gd name="T19" fmla="*/ 144 h 398"/>
                  <a:gd name="T20" fmla="*/ 541 w 593"/>
                  <a:gd name="T21" fmla="*/ 122 h 398"/>
                  <a:gd name="T22" fmla="*/ 579 w 593"/>
                  <a:gd name="T23" fmla="*/ 97 h 398"/>
                  <a:gd name="T24" fmla="*/ 563 w 593"/>
                  <a:gd name="T25" fmla="*/ 67 h 398"/>
                  <a:gd name="T26" fmla="*/ 543 w 593"/>
                  <a:gd name="T27" fmla="*/ 56 h 398"/>
                  <a:gd name="T28" fmla="*/ 527 w 593"/>
                  <a:gd name="T29" fmla="*/ 77 h 398"/>
                  <a:gd name="T30" fmla="*/ 511 w 593"/>
                  <a:gd name="T31" fmla="*/ 101 h 398"/>
                  <a:gd name="T32" fmla="*/ 485 w 593"/>
                  <a:gd name="T33" fmla="*/ 129 h 398"/>
                  <a:gd name="T34" fmla="*/ 467 w 593"/>
                  <a:gd name="T35" fmla="*/ 136 h 398"/>
                  <a:gd name="T36" fmla="*/ 441 w 593"/>
                  <a:gd name="T37" fmla="*/ 116 h 398"/>
                  <a:gd name="T38" fmla="*/ 411 w 593"/>
                  <a:gd name="T39" fmla="*/ 121 h 398"/>
                  <a:gd name="T40" fmla="*/ 403 w 593"/>
                  <a:gd name="T41" fmla="*/ 95 h 398"/>
                  <a:gd name="T42" fmla="*/ 410 w 593"/>
                  <a:gd name="T43" fmla="*/ 80 h 398"/>
                  <a:gd name="T44" fmla="*/ 406 w 593"/>
                  <a:gd name="T45" fmla="*/ 61 h 398"/>
                  <a:gd name="T46" fmla="*/ 419 w 593"/>
                  <a:gd name="T47" fmla="*/ 26 h 398"/>
                  <a:gd name="T48" fmla="*/ 423 w 593"/>
                  <a:gd name="T49" fmla="*/ 7 h 398"/>
                  <a:gd name="T50" fmla="*/ 399 w 593"/>
                  <a:gd name="T51" fmla="*/ 5 h 398"/>
                  <a:gd name="T52" fmla="*/ 375 w 593"/>
                  <a:gd name="T53" fmla="*/ 21 h 398"/>
                  <a:gd name="T54" fmla="*/ 325 w 593"/>
                  <a:gd name="T55" fmla="*/ 48 h 398"/>
                  <a:gd name="T56" fmla="*/ 310 w 593"/>
                  <a:gd name="T57" fmla="*/ 74 h 398"/>
                  <a:gd name="T58" fmla="*/ 271 w 593"/>
                  <a:gd name="T59" fmla="*/ 83 h 398"/>
                  <a:gd name="T60" fmla="*/ 253 w 593"/>
                  <a:gd name="T61" fmla="*/ 90 h 398"/>
                  <a:gd name="T62" fmla="*/ 214 w 593"/>
                  <a:gd name="T63" fmla="*/ 111 h 398"/>
                  <a:gd name="T64" fmla="*/ 191 w 593"/>
                  <a:gd name="T65" fmla="*/ 114 h 398"/>
                  <a:gd name="T66" fmla="*/ 158 w 593"/>
                  <a:gd name="T67" fmla="*/ 127 h 398"/>
                  <a:gd name="T68" fmla="*/ 124 w 593"/>
                  <a:gd name="T69" fmla="*/ 113 h 398"/>
                  <a:gd name="T70" fmla="*/ 100 w 593"/>
                  <a:gd name="T71" fmla="*/ 115 h 398"/>
                  <a:gd name="T72" fmla="*/ 84 w 593"/>
                  <a:gd name="T73" fmla="*/ 123 h 398"/>
                  <a:gd name="T74" fmla="*/ 69 w 593"/>
                  <a:gd name="T75" fmla="*/ 118 h 398"/>
                  <a:gd name="T76" fmla="*/ 44 w 593"/>
                  <a:gd name="T77" fmla="*/ 113 h 398"/>
                  <a:gd name="T78" fmla="*/ 33 w 593"/>
                  <a:gd name="T79" fmla="*/ 120 h 398"/>
                  <a:gd name="T80" fmla="*/ 6 w 593"/>
                  <a:gd name="T81" fmla="*/ 153 h 398"/>
                  <a:gd name="T82" fmla="*/ 31 w 593"/>
                  <a:gd name="T83" fmla="*/ 159 h 398"/>
                  <a:gd name="T84" fmla="*/ 30 w 593"/>
                  <a:gd name="T85" fmla="*/ 184 h 398"/>
                  <a:gd name="T86" fmla="*/ 49 w 593"/>
                  <a:gd name="T87" fmla="*/ 176 h 398"/>
                  <a:gd name="T88" fmla="*/ 74 w 593"/>
                  <a:gd name="T89" fmla="*/ 189 h 398"/>
                  <a:gd name="T90" fmla="*/ 102 w 593"/>
                  <a:gd name="T91" fmla="*/ 188 h 398"/>
                  <a:gd name="T92" fmla="*/ 110 w 593"/>
                  <a:gd name="T93" fmla="*/ 214 h 398"/>
                  <a:gd name="T94" fmla="*/ 123 w 593"/>
                  <a:gd name="T95" fmla="*/ 235 h 398"/>
                  <a:gd name="T96" fmla="*/ 121 w 593"/>
                  <a:gd name="T97" fmla="*/ 251 h 398"/>
                  <a:gd name="T98" fmla="*/ 130 w 593"/>
                  <a:gd name="T99" fmla="*/ 271 h 398"/>
                  <a:gd name="T100" fmla="*/ 170 w 593"/>
                  <a:gd name="T101" fmla="*/ 288 h 398"/>
                  <a:gd name="T102" fmla="*/ 253 w 593"/>
                  <a:gd name="T103" fmla="*/ 267 h 398"/>
                  <a:gd name="T104" fmla="*/ 331 w 593"/>
                  <a:gd name="T105" fmla="*/ 282 h 398"/>
                  <a:gd name="T106" fmla="*/ 379 w 593"/>
                  <a:gd name="T107" fmla="*/ 324 h 398"/>
                  <a:gd name="T108" fmla="*/ 436 w 593"/>
                  <a:gd name="T109" fmla="*/ 372 h 398"/>
                  <a:gd name="T110" fmla="*/ 499 w 593"/>
                  <a:gd name="T111" fmla="*/ 379 h 398"/>
                  <a:gd name="T112" fmla="*/ 575 w 593"/>
                  <a:gd name="T113" fmla="*/ 37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3" h="398">
                    <a:moveTo>
                      <a:pt x="585" y="365"/>
                    </a:moveTo>
                    <a:cubicBezTo>
                      <a:pt x="585" y="364"/>
                      <a:pt x="586" y="362"/>
                      <a:pt x="587" y="360"/>
                    </a:cubicBezTo>
                    <a:cubicBezTo>
                      <a:pt x="587" y="359"/>
                      <a:pt x="588" y="358"/>
                      <a:pt x="588" y="357"/>
                    </a:cubicBezTo>
                    <a:cubicBezTo>
                      <a:pt x="588" y="356"/>
                      <a:pt x="587" y="354"/>
                      <a:pt x="587" y="352"/>
                    </a:cubicBezTo>
                    <a:cubicBezTo>
                      <a:pt x="586" y="351"/>
                      <a:pt x="586" y="349"/>
                      <a:pt x="586" y="348"/>
                    </a:cubicBezTo>
                    <a:cubicBezTo>
                      <a:pt x="585" y="347"/>
                      <a:pt x="586" y="346"/>
                      <a:pt x="586" y="345"/>
                    </a:cubicBezTo>
                    <a:cubicBezTo>
                      <a:pt x="587" y="343"/>
                      <a:pt x="590" y="343"/>
                      <a:pt x="592" y="342"/>
                    </a:cubicBezTo>
                    <a:cubicBezTo>
                      <a:pt x="592" y="342"/>
                      <a:pt x="592" y="342"/>
                      <a:pt x="592" y="342"/>
                    </a:cubicBezTo>
                    <a:cubicBezTo>
                      <a:pt x="593" y="341"/>
                      <a:pt x="593" y="337"/>
                      <a:pt x="593" y="335"/>
                    </a:cubicBezTo>
                    <a:cubicBezTo>
                      <a:pt x="593" y="333"/>
                      <a:pt x="593" y="331"/>
                      <a:pt x="593" y="330"/>
                    </a:cubicBezTo>
                    <a:cubicBezTo>
                      <a:pt x="593" y="328"/>
                      <a:pt x="584" y="323"/>
                      <a:pt x="581" y="322"/>
                    </a:cubicBezTo>
                    <a:cubicBezTo>
                      <a:pt x="578" y="322"/>
                      <a:pt x="577" y="317"/>
                      <a:pt x="577" y="314"/>
                    </a:cubicBezTo>
                    <a:cubicBezTo>
                      <a:pt x="577" y="313"/>
                      <a:pt x="577" y="312"/>
                      <a:pt x="577" y="312"/>
                    </a:cubicBezTo>
                    <a:cubicBezTo>
                      <a:pt x="576" y="310"/>
                      <a:pt x="568" y="304"/>
                      <a:pt x="566" y="303"/>
                    </a:cubicBezTo>
                    <a:cubicBezTo>
                      <a:pt x="563" y="303"/>
                      <a:pt x="561" y="294"/>
                      <a:pt x="561" y="291"/>
                    </a:cubicBezTo>
                    <a:cubicBezTo>
                      <a:pt x="559" y="290"/>
                      <a:pt x="550" y="289"/>
                      <a:pt x="546" y="289"/>
                    </a:cubicBezTo>
                    <a:cubicBezTo>
                      <a:pt x="545" y="289"/>
                      <a:pt x="545" y="290"/>
                      <a:pt x="544" y="292"/>
                    </a:cubicBezTo>
                    <a:cubicBezTo>
                      <a:pt x="543" y="292"/>
                      <a:pt x="543" y="293"/>
                      <a:pt x="542" y="294"/>
                    </a:cubicBezTo>
                    <a:cubicBezTo>
                      <a:pt x="541" y="295"/>
                      <a:pt x="540" y="295"/>
                      <a:pt x="540" y="295"/>
                    </a:cubicBezTo>
                    <a:cubicBezTo>
                      <a:pt x="537" y="294"/>
                      <a:pt x="535" y="291"/>
                      <a:pt x="531" y="284"/>
                    </a:cubicBezTo>
                    <a:cubicBezTo>
                      <a:pt x="531" y="284"/>
                      <a:pt x="531" y="283"/>
                      <a:pt x="530" y="282"/>
                    </a:cubicBezTo>
                    <a:cubicBezTo>
                      <a:pt x="530" y="282"/>
                      <a:pt x="528" y="281"/>
                      <a:pt x="527" y="281"/>
                    </a:cubicBezTo>
                    <a:cubicBezTo>
                      <a:pt x="526" y="281"/>
                      <a:pt x="525" y="281"/>
                      <a:pt x="525" y="281"/>
                    </a:cubicBezTo>
                    <a:cubicBezTo>
                      <a:pt x="522" y="280"/>
                      <a:pt x="520" y="278"/>
                      <a:pt x="518" y="275"/>
                    </a:cubicBezTo>
                    <a:cubicBezTo>
                      <a:pt x="517" y="274"/>
                      <a:pt x="517" y="274"/>
                      <a:pt x="517" y="274"/>
                    </a:cubicBezTo>
                    <a:cubicBezTo>
                      <a:pt x="515" y="271"/>
                      <a:pt x="514" y="245"/>
                      <a:pt x="514" y="244"/>
                    </a:cubicBezTo>
                    <a:cubicBezTo>
                      <a:pt x="514" y="242"/>
                      <a:pt x="515" y="239"/>
                      <a:pt x="517" y="236"/>
                    </a:cubicBezTo>
                    <a:cubicBezTo>
                      <a:pt x="518" y="235"/>
                      <a:pt x="518" y="234"/>
                      <a:pt x="519" y="234"/>
                    </a:cubicBezTo>
                    <a:cubicBezTo>
                      <a:pt x="519" y="233"/>
                      <a:pt x="516" y="228"/>
                      <a:pt x="515" y="226"/>
                    </a:cubicBezTo>
                    <a:cubicBezTo>
                      <a:pt x="514" y="223"/>
                      <a:pt x="513" y="222"/>
                      <a:pt x="513" y="221"/>
                    </a:cubicBezTo>
                    <a:cubicBezTo>
                      <a:pt x="512" y="219"/>
                      <a:pt x="514" y="216"/>
                      <a:pt x="520" y="210"/>
                    </a:cubicBezTo>
                    <a:cubicBezTo>
                      <a:pt x="520" y="208"/>
                      <a:pt x="521" y="208"/>
                      <a:pt x="521" y="207"/>
                    </a:cubicBezTo>
                    <a:cubicBezTo>
                      <a:pt x="522" y="206"/>
                      <a:pt x="523" y="201"/>
                      <a:pt x="523" y="198"/>
                    </a:cubicBezTo>
                    <a:cubicBezTo>
                      <a:pt x="523" y="195"/>
                      <a:pt x="528" y="191"/>
                      <a:pt x="532" y="188"/>
                    </a:cubicBezTo>
                    <a:cubicBezTo>
                      <a:pt x="533" y="187"/>
                      <a:pt x="534" y="179"/>
                      <a:pt x="534" y="177"/>
                    </a:cubicBezTo>
                    <a:cubicBezTo>
                      <a:pt x="534" y="171"/>
                      <a:pt x="535" y="167"/>
                      <a:pt x="538" y="165"/>
                    </a:cubicBezTo>
                    <a:cubicBezTo>
                      <a:pt x="540" y="163"/>
                      <a:pt x="545" y="157"/>
                      <a:pt x="547" y="154"/>
                    </a:cubicBezTo>
                    <a:cubicBezTo>
                      <a:pt x="548" y="152"/>
                      <a:pt x="548" y="152"/>
                      <a:pt x="548" y="152"/>
                    </a:cubicBezTo>
                    <a:cubicBezTo>
                      <a:pt x="549" y="151"/>
                      <a:pt x="549" y="150"/>
                      <a:pt x="548" y="148"/>
                    </a:cubicBezTo>
                    <a:cubicBezTo>
                      <a:pt x="548" y="147"/>
                      <a:pt x="548" y="145"/>
                      <a:pt x="548" y="144"/>
                    </a:cubicBezTo>
                    <a:cubicBezTo>
                      <a:pt x="547" y="143"/>
                      <a:pt x="542" y="138"/>
                      <a:pt x="540" y="136"/>
                    </a:cubicBezTo>
                    <a:cubicBezTo>
                      <a:pt x="538" y="134"/>
                      <a:pt x="537" y="133"/>
                      <a:pt x="536" y="132"/>
                    </a:cubicBezTo>
                    <a:cubicBezTo>
                      <a:pt x="533" y="129"/>
                      <a:pt x="538" y="124"/>
                      <a:pt x="540" y="122"/>
                    </a:cubicBezTo>
                    <a:cubicBezTo>
                      <a:pt x="541" y="122"/>
                      <a:pt x="541" y="122"/>
                      <a:pt x="541" y="122"/>
                    </a:cubicBezTo>
                    <a:cubicBezTo>
                      <a:pt x="542" y="120"/>
                      <a:pt x="546" y="120"/>
                      <a:pt x="551" y="120"/>
                    </a:cubicBezTo>
                    <a:cubicBezTo>
                      <a:pt x="552" y="120"/>
                      <a:pt x="553" y="120"/>
                      <a:pt x="554" y="120"/>
                    </a:cubicBezTo>
                    <a:cubicBezTo>
                      <a:pt x="556" y="120"/>
                      <a:pt x="569" y="116"/>
                      <a:pt x="572" y="113"/>
                    </a:cubicBezTo>
                    <a:cubicBezTo>
                      <a:pt x="574" y="111"/>
                      <a:pt x="579" y="101"/>
                      <a:pt x="579" y="97"/>
                    </a:cubicBezTo>
                    <a:cubicBezTo>
                      <a:pt x="579" y="95"/>
                      <a:pt x="572" y="92"/>
                      <a:pt x="569" y="90"/>
                    </a:cubicBezTo>
                    <a:cubicBezTo>
                      <a:pt x="568" y="89"/>
                      <a:pt x="567" y="89"/>
                      <a:pt x="567" y="89"/>
                    </a:cubicBezTo>
                    <a:cubicBezTo>
                      <a:pt x="565" y="87"/>
                      <a:pt x="564" y="82"/>
                      <a:pt x="563" y="71"/>
                    </a:cubicBezTo>
                    <a:cubicBezTo>
                      <a:pt x="563" y="69"/>
                      <a:pt x="563" y="68"/>
                      <a:pt x="563" y="67"/>
                    </a:cubicBezTo>
                    <a:cubicBezTo>
                      <a:pt x="563" y="64"/>
                      <a:pt x="556" y="60"/>
                      <a:pt x="553" y="58"/>
                    </a:cubicBezTo>
                    <a:cubicBezTo>
                      <a:pt x="552" y="57"/>
                      <a:pt x="551" y="56"/>
                      <a:pt x="550" y="56"/>
                    </a:cubicBezTo>
                    <a:cubicBezTo>
                      <a:pt x="549" y="55"/>
                      <a:pt x="546" y="56"/>
                      <a:pt x="544" y="56"/>
                    </a:cubicBezTo>
                    <a:cubicBezTo>
                      <a:pt x="544" y="56"/>
                      <a:pt x="543" y="56"/>
                      <a:pt x="543" y="56"/>
                    </a:cubicBezTo>
                    <a:cubicBezTo>
                      <a:pt x="542" y="57"/>
                      <a:pt x="541" y="58"/>
                      <a:pt x="540" y="60"/>
                    </a:cubicBezTo>
                    <a:cubicBezTo>
                      <a:pt x="539" y="61"/>
                      <a:pt x="539" y="61"/>
                      <a:pt x="538" y="62"/>
                    </a:cubicBezTo>
                    <a:cubicBezTo>
                      <a:pt x="537" y="64"/>
                      <a:pt x="533" y="69"/>
                      <a:pt x="530" y="73"/>
                    </a:cubicBezTo>
                    <a:cubicBezTo>
                      <a:pt x="529" y="75"/>
                      <a:pt x="528" y="76"/>
                      <a:pt x="527" y="77"/>
                    </a:cubicBezTo>
                    <a:cubicBezTo>
                      <a:pt x="525" y="81"/>
                      <a:pt x="513" y="81"/>
                      <a:pt x="513" y="81"/>
                    </a:cubicBezTo>
                    <a:cubicBezTo>
                      <a:pt x="511" y="81"/>
                      <a:pt x="509" y="85"/>
                      <a:pt x="508" y="87"/>
                    </a:cubicBezTo>
                    <a:cubicBezTo>
                      <a:pt x="508" y="88"/>
                      <a:pt x="509" y="93"/>
                      <a:pt x="510" y="95"/>
                    </a:cubicBezTo>
                    <a:cubicBezTo>
                      <a:pt x="510" y="98"/>
                      <a:pt x="511" y="100"/>
                      <a:pt x="511" y="101"/>
                    </a:cubicBezTo>
                    <a:cubicBezTo>
                      <a:pt x="511" y="105"/>
                      <a:pt x="504" y="110"/>
                      <a:pt x="504" y="110"/>
                    </a:cubicBezTo>
                    <a:cubicBezTo>
                      <a:pt x="503" y="111"/>
                      <a:pt x="501" y="111"/>
                      <a:pt x="500" y="112"/>
                    </a:cubicBezTo>
                    <a:cubicBezTo>
                      <a:pt x="498" y="113"/>
                      <a:pt x="497" y="113"/>
                      <a:pt x="496" y="114"/>
                    </a:cubicBezTo>
                    <a:cubicBezTo>
                      <a:pt x="494" y="115"/>
                      <a:pt x="487" y="125"/>
                      <a:pt x="485" y="129"/>
                    </a:cubicBezTo>
                    <a:cubicBezTo>
                      <a:pt x="484" y="130"/>
                      <a:pt x="483" y="131"/>
                      <a:pt x="483" y="132"/>
                    </a:cubicBezTo>
                    <a:cubicBezTo>
                      <a:pt x="481" y="134"/>
                      <a:pt x="477" y="134"/>
                      <a:pt x="472" y="134"/>
                    </a:cubicBezTo>
                    <a:cubicBezTo>
                      <a:pt x="471" y="133"/>
                      <a:pt x="471" y="133"/>
                      <a:pt x="470" y="133"/>
                    </a:cubicBezTo>
                    <a:cubicBezTo>
                      <a:pt x="469" y="133"/>
                      <a:pt x="468" y="135"/>
                      <a:pt x="467" y="136"/>
                    </a:cubicBezTo>
                    <a:cubicBezTo>
                      <a:pt x="466" y="137"/>
                      <a:pt x="466" y="138"/>
                      <a:pt x="466" y="138"/>
                    </a:cubicBezTo>
                    <a:cubicBezTo>
                      <a:pt x="465" y="139"/>
                      <a:pt x="464" y="140"/>
                      <a:pt x="463" y="140"/>
                    </a:cubicBezTo>
                    <a:cubicBezTo>
                      <a:pt x="460" y="139"/>
                      <a:pt x="457" y="136"/>
                      <a:pt x="457" y="135"/>
                    </a:cubicBezTo>
                    <a:cubicBezTo>
                      <a:pt x="457" y="135"/>
                      <a:pt x="443" y="118"/>
                      <a:pt x="441" y="116"/>
                    </a:cubicBezTo>
                    <a:cubicBezTo>
                      <a:pt x="440" y="114"/>
                      <a:pt x="436" y="116"/>
                      <a:pt x="433" y="116"/>
                    </a:cubicBezTo>
                    <a:cubicBezTo>
                      <a:pt x="431" y="117"/>
                      <a:pt x="430" y="118"/>
                      <a:pt x="428" y="120"/>
                    </a:cubicBezTo>
                    <a:cubicBezTo>
                      <a:pt x="428" y="121"/>
                      <a:pt x="427" y="121"/>
                      <a:pt x="426" y="122"/>
                    </a:cubicBezTo>
                    <a:cubicBezTo>
                      <a:pt x="423" y="124"/>
                      <a:pt x="415" y="123"/>
                      <a:pt x="411" y="121"/>
                    </a:cubicBezTo>
                    <a:cubicBezTo>
                      <a:pt x="408" y="120"/>
                      <a:pt x="404" y="116"/>
                      <a:pt x="401" y="113"/>
                    </a:cubicBezTo>
                    <a:cubicBezTo>
                      <a:pt x="400" y="112"/>
                      <a:pt x="399" y="111"/>
                      <a:pt x="399" y="111"/>
                    </a:cubicBezTo>
                    <a:cubicBezTo>
                      <a:pt x="396" y="108"/>
                      <a:pt x="398" y="104"/>
                      <a:pt x="401" y="99"/>
                    </a:cubicBezTo>
                    <a:cubicBezTo>
                      <a:pt x="402" y="97"/>
                      <a:pt x="402" y="96"/>
                      <a:pt x="403" y="95"/>
                    </a:cubicBezTo>
                    <a:cubicBezTo>
                      <a:pt x="404" y="92"/>
                      <a:pt x="407" y="91"/>
                      <a:pt x="409" y="91"/>
                    </a:cubicBezTo>
                    <a:cubicBezTo>
                      <a:pt x="409" y="91"/>
                      <a:pt x="410" y="91"/>
                      <a:pt x="410" y="91"/>
                    </a:cubicBezTo>
                    <a:cubicBezTo>
                      <a:pt x="410" y="89"/>
                      <a:pt x="410" y="85"/>
                      <a:pt x="410" y="83"/>
                    </a:cubicBezTo>
                    <a:cubicBezTo>
                      <a:pt x="410" y="82"/>
                      <a:pt x="410" y="81"/>
                      <a:pt x="410" y="80"/>
                    </a:cubicBezTo>
                    <a:cubicBezTo>
                      <a:pt x="410" y="79"/>
                      <a:pt x="407" y="76"/>
                      <a:pt x="405" y="74"/>
                    </a:cubicBezTo>
                    <a:cubicBezTo>
                      <a:pt x="405" y="73"/>
                      <a:pt x="404" y="72"/>
                      <a:pt x="403" y="71"/>
                    </a:cubicBezTo>
                    <a:cubicBezTo>
                      <a:pt x="401" y="67"/>
                      <a:pt x="403" y="64"/>
                      <a:pt x="405" y="62"/>
                    </a:cubicBezTo>
                    <a:cubicBezTo>
                      <a:pt x="405" y="62"/>
                      <a:pt x="405" y="61"/>
                      <a:pt x="406" y="61"/>
                    </a:cubicBezTo>
                    <a:cubicBezTo>
                      <a:pt x="408" y="58"/>
                      <a:pt x="410" y="57"/>
                      <a:pt x="412" y="57"/>
                    </a:cubicBezTo>
                    <a:cubicBezTo>
                      <a:pt x="413" y="54"/>
                      <a:pt x="412" y="44"/>
                      <a:pt x="412" y="40"/>
                    </a:cubicBezTo>
                    <a:cubicBezTo>
                      <a:pt x="412" y="39"/>
                      <a:pt x="412" y="38"/>
                      <a:pt x="412" y="37"/>
                    </a:cubicBezTo>
                    <a:cubicBezTo>
                      <a:pt x="412" y="34"/>
                      <a:pt x="415" y="30"/>
                      <a:pt x="419" y="26"/>
                    </a:cubicBezTo>
                    <a:cubicBezTo>
                      <a:pt x="419" y="25"/>
                      <a:pt x="420" y="25"/>
                      <a:pt x="420" y="24"/>
                    </a:cubicBezTo>
                    <a:cubicBezTo>
                      <a:pt x="421" y="23"/>
                      <a:pt x="421" y="21"/>
                      <a:pt x="421" y="18"/>
                    </a:cubicBezTo>
                    <a:cubicBezTo>
                      <a:pt x="421" y="17"/>
                      <a:pt x="421" y="16"/>
                      <a:pt x="421" y="14"/>
                    </a:cubicBezTo>
                    <a:cubicBezTo>
                      <a:pt x="421" y="11"/>
                      <a:pt x="422" y="9"/>
                      <a:pt x="423" y="7"/>
                    </a:cubicBezTo>
                    <a:cubicBezTo>
                      <a:pt x="423" y="6"/>
                      <a:pt x="424" y="5"/>
                      <a:pt x="424" y="4"/>
                    </a:cubicBezTo>
                    <a:cubicBezTo>
                      <a:pt x="424" y="3"/>
                      <a:pt x="417" y="0"/>
                      <a:pt x="415" y="0"/>
                    </a:cubicBezTo>
                    <a:cubicBezTo>
                      <a:pt x="413" y="0"/>
                      <a:pt x="406" y="1"/>
                      <a:pt x="403" y="1"/>
                    </a:cubicBezTo>
                    <a:cubicBezTo>
                      <a:pt x="402" y="2"/>
                      <a:pt x="400" y="4"/>
                      <a:pt x="399" y="5"/>
                    </a:cubicBezTo>
                    <a:cubicBezTo>
                      <a:pt x="398" y="6"/>
                      <a:pt x="397" y="8"/>
                      <a:pt x="395" y="9"/>
                    </a:cubicBezTo>
                    <a:cubicBezTo>
                      <a:pt x="392" y="12"/>
                      <a:pt x="385" y="12"/>
                      <a:pt x="382" y="12"/>
                    </a:cubicBezTo>
                    <a:cubicBezTo>
                      <a:pt x="380" y="12"/>
                      <a:pt x="379" y="15"/>
                      <a:pt x="378" y="17"/>
                    </a:cubicBezTo>
                    <a:cubicBezTo>
                      <a:pt x="377" y="18"/>
                      <a:pt x="376" y="20"/>
                      <a:pt x="375" y="21"/>
                    </a:cubicBezTo>
                    <a:cubicBezTo>
                      <a:pt x="373" y="22"/>
                      <a:pt x="364" y="26"/>
                      <a:pt x="361" y="26"/>
                    </a:cubicBezTo>
                    <a:cubicBezTo>
                      <a:pt x="360" y="26"/>
                      <a:pt x="359" y="26"/>
                      <a:pt x="358" y="25"/>
                    </a:cubicBezTo>
                    <a:cubicBezTo>
                      <a:pt x="354" y="28"/>
                      <a:pt x="345" y="37"/>
                      <a:pt x="338" y="41"/>
                    </a:cubicBezTo>
                    <a:cubicBezTo>
                      <a:pt x="334" y="44"/>
                      <a:pt x="330" y="46"/>
                      <a:pt x="325" y="48"/>
                    </a:cubicBezTo>
                    <a:cubicBezTo>
                      <a:pt x="322" y="50"/>
                      <a:pt x="318" y="52"/>
                      <a:pt x="317" y="53"/>
                    </a:cubicBezTo>
                    <a:cubicBezTo>
                      <a:pt x="317" y="54"/>
                      <a:pt x="317" y="54"/>
                      <a:pt x="317" y="54"/>
                    </a:cubicBezTo>
                    <a:cubicBezTo>
                      <a:pt x="317" y="67"/>
                      <a:pt x="316" y="71"/>
                      <a:pt x="314" y="72"/>
                    </a:cubicBezTo>
                    <a:cubicBezTo>
                      <a:pt x="313" y="72"/>
                      <a:pt x="311" y="73"/>
                      <a:pt x="310" y="74"/>
                    </a:cubicBezTo>
                    <a:cubicBezTo>
                      <a:pt x="305" y="77"/>
                      <a:pt x="302" y="79"/>
                      <a:pt x="300" y="79"/>
                    </a:cubicBezTo>
                    <a:cubicBezTo>
                      <a:pt x="298" y="79"/>
                      <a:pt x="296" y="78"/>
                      <a:pt x="294" y="78"/>
                    </a:cubicBezTo>
                    <a:cubicBezTo>
                      <a:pt x="292" y="77"/>
                      <a:pt x="289" y="77"/>
                      <a:pt x="288" y="77"/>
                    </a:cubicBezTo>
                    <a:cubicBezTo>
                      <a:pt x="285" y="77"/>
                      <a:pt x="273" y="81"/>
                      <a:pt x="271" y="83"/>
                    </a:cubicBezTo>
                    <a:cubicBezTo>
                      <a:pt x="271" y="83"/>
                      <a:pt x="271" y="83"/>
                      <a:pt x="271" y="83"/>
                    </a:cubicBezTo>
                    <a:cubicBezTo>
                      <a:pt x="271" y="87"/>
                      <a:pt x="271" y="91"/>
                      <a:pt x="269" y="92"/>
                    </a:cubicBezTo>
                    <a:cubicBezTo>
                      <a:pt x="268" y="93"/>
                      <a:pt x="267" y="93"/>
                      <a:pt x="265" y="92"/>
                    </a:cubicBezTo>
                    <a:cubicBezTo>
                      <a:pt x="262" y="91"/>
                      <a:pt x="256" y="91"/>
                      <a:pt x="253" y="90"/>
                    </a:cubicBezTo>
                    <a:cubicBezTo>
                      <a:pt x="242" y="103"/>
                      <a:pt x="228" y="118"/>
                      <a:pt x="224" y="118"/>
                    </a:cubicBezTo>
                    <a:cubicBezTo>
                      <a:pt x="224" y="118"/>
                      <a:pt x="224" y="118"/>
                      <a:pt x="224" y="118"/>
                    </a:cubicBezTo>
                    <a:cubicBezTo>
                      <a:pt x="224" y="118"/>
                      <a:pt x="223" y="118"/>
                      <a:pt x="222" y="117"/>
                    </a:cubicBezTo>
                    <a:cubicBezTo>
                      <a:pt x="220" y="115"/>
                      <a:pt x="215" y="111"/>
                      <a:pt x="214" y="111"/>
                    </a:cubicBezTo>
                    <a:cubicBezTo>
                      <a:pt x="212" y="111"/>
                      <a:pt x="210" y="112"/>
                      <a:pt x="209" y="114"/>
                    </a:cubicBezTo>
                    <a:cubicBezTo>
                      <a:pt x="208" y="115"/>
                      <a:pt x="205" y="117"/>
                      <a:pt x="202" y="117"/>
                    </a:cubicBezTo>
                    <a:cubicBezTo>
                      <a:pt x="201" y="117"/>
                      <a:pt x="200" y="117"/>
                      <a:pt x="197" y="116"/>
                    </a:cubicBezTo>
                    <a:cubicBezTo>
                      <a:pt x="196" y="116"/>
                      <a:pt x="192" y="114"/>
                      <a:pt x="191" y="114"/>
                    </a:cubicBezTo>
                    <a:cubicBezTo>
                      <a:pt x="190" y="117"/>
                      <a:pt x="186" y="122"/>
                      <a:pt x="183" y="123"/>
                    </a:cubicBezTo>
                    <a:cubicBezTo>
                      <a:pt x="182" y="123"/>
                      <a:pt x="180" y="124"/>
                      <a:pt x="177" y="125"/>
                    </a:cubicBezTo>
                    <a:cubicBezTo>
                      <a:pt x="173" y="126"/>
                      <a:pt x="169" y="127"/>
                      <a:pt x="168" y="128"/>
                    </a:cubicBezTo>
                    <a:cubicBezTo>
                      <a:pt x="166" y="129"/>
                      <a:pt x="160" y="132"/>
                      <a:pt x="158" y="127"/>
                    </a:cubicBezTo>
                    <a:cubicBezTo>
                      <a:pt x="156" y="125"/>
                      <a:pt x="147" y="115"/>
                      <a:pt x="144" y="114"/>
                    </a:cubicBezTo>
                    <a:cubicBezTo>
                      <a:pt x="143" y="113"/>
                      <a:pt x="143" y="113"/>
                      <a:pt x="143" y="113"/>
                    </a:cubicBezTo>
                    <a:cubicBezTo>
                      <a:pt x="140" y="112"/>
                      <a:pt x="135" y="110"/>
                      <a:pt x="132" y="110"/>
                    </a:cubicBezTo>
                    <a:cubicBezTo>
                      <a:pt x="128" y="110"/>
                      <a:pt x="126" y="111"/>
                      <a:pt x="124" y="113"/>
                    </a:cubicBezTo>
                    <a:cubicBezTo>
                      <a:pt x="123" y="113"/>
                      <a:pt x="123" y="114"/>
                      <a:pt x="122" y="114"/>
                    </a:cubicBezTo>
                    <a:cubicBezTo>
                      <a:pt x="120" y="116"/>
                      <a:pt x="118" y="119"/>
                      <a:pt x="114" y="118"/>
                    </a:cubicBezTo>
                    <a:cubicBezTo>
                      <a:pt x="113" y="118"/>
                      <a:pt x="112" y="117"/>
                      <a:pt x="111" y="117"/>
                    </a:cubicBezTo>
                    <a:cubicBezTo>
                      <a:pt x="109" y="117"/>
                      <a:pt x="102" y="115"/>
                      <a:pt x="100" y="115"/>
                    </a:cubicBezTo>
                    <a:cubicBezTo>
                      <a:pt x="100" y="115"/>
                      <a:pt x="100" y="116"/>
                      <a:pt x="100" y="116"/>
                    </a:cubicBezTo>
                    <a:cubicBezTo>
                      <a:pt x="100" y="119"/>
                      <a:pt x="99" y="122"/>
                      <a:pt x="97" y="124"/>
                    </a:cubicBezTo>
                    <a:cubicBezTo>
                      <a:pt x="95" y="125"/>
                      <a:pt x="92" y="126"/>
                      <a:pt x="90" y="126"/>
                    </a:cubicBezTo>
                    <a:cubicBezTo>
                      <a:pt x="87" y="126"/>
                      <a:pt x="85" y="125"/>
                      <a:pt x="84" y="123"/>
                    </a:cubicBezTo>
                    <a:cubicBezTo>
                      <a:pt x="82" y="121"/>
                      <a:pt x="80" y="118"/>
                      <a:pt x="79" y="118"/>
                    </a:cubicBezTo>
                    <a:cubicBezTo>
                      <a:pt x="77" y="118"/>
                      <a:pt x="76" y="118"/>
                      <a:pt x="75" y="117"/>
                    </a:cubicBezTo>
                    <a:cubicBezTo>
                      <a:pt x="73" y="117"/>
                      <a:pt x="71" y="116"/>
                      <a:pt x="70" y="117"/>
                    </a:cubicBezTo>
                    <a:cubicBezTo>
                      <a:pt x="69" y="118"/>
                      <a:pt x="69" y="118"/>
                      <a:pt x="69" y="118"/>
                    </a:cubicBezTo>
                    <a:cubicBezTo>
                      <a:pt x="67" y="120"/>
                      <a:pt x="64" y="122"/>
                      <a:pt x="61" y="122"/>
                    </a:cubicBezTo>
                    <a:cubicBezTo>
                      <a:pt x="56" y="122"/>
                      <a:pt x="54" y="121"/>
                      <a:pt x="50" y="118"/>
                    </a:cubicBezTo>
                    <a:cubicBezTo>
                      <a:pt x="50" y="118"/>
                      <a:pt x="49" y="117"/>
                      <a:pt x="48" y="116"/>
                    </a:cubicBezTo>
                    <a:cubicBezTo>
                      <a:pt x="47" y="115"/>
                      <a:pt x="45" y="113"/>
                      <a:pt x="44" y="113"/>
                    </a:cubicBezTo>
                    <a:cubicBezTo>
                      <a:pt x="44" y="113"/>
                      <a:pt x="44" y="113"/>
                      <a:pt x="44" y="113"/>
                    </a:cubicBezTo>
                    <a:cubicBezTo>
                      <a:pt x="44" y="114"/>
                      <a:pt x="44" y="114"/>
                      <a:pt x="43" y="115"/>
                    </a:cubicBezTo>
                    <a:cubicBezTo>
                      <a:pt x="42" y="117"/>
                      <a:pt x="40" y="120"/>
                      <a:pt x="35" y="120"/>
                    </a:cubicBezTo>
                    <a:cubicBezTo>
                      <a:pt x="33" y="120"/>
                      <a:pt x="33" y="120"/>
                      <a:pt x="33" y="120"/>
                    </a:cubicBezTo>
                    <a:cubicBezTo>
                      <a:pt x="29" y="119"/>
                      <a:pt x="25" y="119"/>
                      <a:pt x="23" y="121"/>
                    </a:cubicBezTo>
                    <a:cubicBezTo>
                      <a:pt x="20" y="123"/>
                      <a:pt x="6" y="136"/>
                      <a:pt x="0" y="142"/>
                    </a:cubicBezTo>
                    <a:cubicBezTo>
                      <a:pt x="0" y="144"/>
                      <a:pt x="1" y="148"/>
                      <a:pt x="1" y="149"/>
                    </a:cubicBezTo>
                    <a:cubicBezTo>
                      <a:pt x="2" y="150"/>
                      <a:pt x="4" y="152"/>
                      <a:pt x="6" y="153"/>
                    </a:cubicBezTo>
                    <a:cubicBezTo>
                      <a:pt x="7" y="154"/>
                      <a:pt x="9" y="155"/>
                      <a:pt x="9" y="156"/>
                    </a:cubicBezTo>
                    <a:cubicBezTo>
                      <a:pt x="11" y="157"/>
                      <a:pt x="18" y="159"/>
                      <a:pt x="21" y="159"/>
                    </a:cubicBezTo>
                    <a:cubicBezTo>
                      <a:pt x="21" y="159"/>
                      <a:pt x="22" y="159"/>
                      <a:pt x="24" y="158"/>
                    </a:cubicBezTo>
                    <a:cubicBezTo>
                      <a:pt x="27" y="158"/>
                      <a:pt x="30" y="157"/>
                      <a:pt x="31" y="159"/>
                    </a:cubicBezTo>
                    <a:cubicBezTo>
                      <a:pt x="32" y="159"/>
                      <a:pt x="33" y="161"/>
                      <a:pt x="34" y="162"/>
                    </a:cubicBezTo>
                    <a:cubicBezTo>
                      <a:pt x="35" y="166"/>
                      <a:pt x="34" y="168"/>
                      <a:pt x="33" y="168"/>
                    </a:cubicBezTo>
                    <a:cubicBezTo>
                      <a:pt x="29" y="172"/>
                      <a:pt x="27" y="176"/>
                      <a:pt x="27" y="177"/>
                    </a:cubicBezTo>
                    <a:cubicBezTo>
                      <a:pt x="28" y="180"/>
                      <a:pt x="29" y="183"/>
                      <a:pt x="30" y="184"/>
                    </a:cubicBezTo>
                    <a:cubicBezTo>
                      <a:pt x="31" y="184"/>
                      <a:pt x="31" y="184"/>
                      <a:pt x="31" y="184"/>
                    </a:cubicBezTo>
                    <a:cubicBezTo>
                      <a:pt x="38" y="188"/>
                      <a:pt x="41" y="188"/>
                      <a:pt x="42" y="189"/>
                    </a:cubicBezTo>
                    <a:cubicBezTo>
                      <a:pt x="42" y="188"/>
                      <a:pt x="42" y="188"/>
                      <a:pt x="42" y="188"/>
                    </a:cubicBezTo>
                    <a:cubicBezTo>
                      <a:pt x="43" y="185"/>
                      <a:pt x="46" y="179"/>
                      <a:pt x="49" y="176"/>
                    </a:cubicBezTo>
                    <a:cubicBezTo>
                      <a:pt x="50" y="176"/>
                      <a:pt x="51" y="175"/>
                      <a:pt x="51" y="174"/>
                    </a:cubicBezTo>
                    <a:cubicBezTo>
                      <a:pt x="54" y="171"/>
                      <a:pt x="57" y="168"/>
                      <a:pt x="59" y="169"/>
                    </a:cubicBezTo>
                    <a:cubicBezTo>
                      <a:pt x="60" y="169"/>
                      <a:pt x="72" y="171"/>
                      <a:pt x="72" y="177"/>
                    </a:cubicBezTo>
                    <a:cubicBezTo>
                      <a:pt x="72" y="181"/>
                      <a:pt x="73" y="188"/>
                      <a:pt x="74" y="189"/>
                    </a:cubicBezTo>
                    <a:cubicBezTo>
                      <a:pt x="75" y="190"/>
                      <a:pt x="77" y="191"/>
                      <a:pt x="79" y="189"/>
                    </a:cubicBezTo>
                    <a:cubicBezTo>
                      <a:pt x="80" y="189"/>
                      <a:pt x="80" y="188"/>
                      <a:pt x="81" y="186"/>
                    </a:cubicBezTo>
                    <a:cubicBezTo>
                      <a:pt x="83" y="184"/>
                      <a:pt x="85" y="181"/>
                      <a:pt x="88" y="181"/>
                    </a:cubicBezTo>
                    <a:cubicBezTo>
                      <a:pt x="90" y="181"/>
                      <a:pt x="100" y="183"/>
                      <a:pt x="102" y="188"/>
                    </a:cubicBezTo>
                    <a:cubicBezTo>
                      <a:pt x="103" y="189"/>
                      <a:pt x="104" y="191"/>
                      <a:pt x="104" y="193"/>
                    </a:cubicBezTo>
                    <a:cubicBezTo>
                      <a:pt x="105" y="196"/>
                      <a:pt x="107" y="199"/>
                      <a:pt x="108" y="201"/>
                    </a:cubicBezTo>
                    <a:cubicBezTo>
                      <a:pt x="110" y="205"/>
                      <a:pt x="111" y="210"/>
                      <a:pt x="111" y="211"/>
                    </a:cubicBezTo>
                    <a:cubicBezTo>
                      <a:pt x="111" y="212"/>
                      <a:pt x="110" y="212"/>
                      <a:pt x="110" y="214"/>
                    </a:cubicBezTo>
                    <a:cubicBezTo>
                      <a:pt x="108" y="223"/>
                      <a:pt x="109" y="226"/>
                      <a:pt x="109" y="227"/>
                    </a:cubicBezTo>
                    <a:cubicBezTo>
                      <a:pt x="114" y="227"/>
                      <a:pt x="118" y="228"/>
                      <a:pt x="119" y="230"/>
                    </a:cubicBezTo>
                    <a:cubicBezTo>
                      <a:pt x="119" y="230"/>
                      <a:pt x="120" y="231"/>
                      <a:pt x="120" y="232"/>
                    </a:cubicBezTo>
                    <a:cubicBezTo>
                      <a:pt x="121" y="233"/>
                      <a:pt x="122" y="235"/>
                      <a:pt x="123" y="235"/>
                    </a:cubicBezTo>
                    <a:cubicBezTo>
                      <a:pt x="123" y="235"/>
                      <a:pt x="132" y="237"/>
                      <a:pt x="133" y="241"/>
                    </a:cubicBezTo>
                    <a:cubicBezTo>
                      <a:pt x="133" y="241"/>
                      <a:pt x="133" y="243"/>
                      <a:pt x="131" y="244"/>
                    </a:cubicBezTo>
                    <a:cubicBezTo>
                      <a:pt x="130" y="244"/>
                      <a:pt x="130" y="245"/>
                      <a:pt x="129" y="245"/>
                    </a:cubicBezTo>
                    <a:cubicBezTo>
                      <a:pt x="124" y="248"/>
                      <a:pt x="121" y="250"/>
                      <a:pt x="121" y="251"/>
                    </a:cubicBezTo>
                    <a:cubicBezTo>
                      <a:pt x="122" y="252"/>
                      <a:pt x="122" y="252"/>
                      <a:pt x="122" y="252"/>
                    </a:cubicBezTo>
                    <a:cubicBezTo>
                      <a:pt x="126" y="257"/>
                      <a:pt x="129" y="261"/>
                      <a:pt x="129" y="263"/>
                    </a:cubicBezTo>
                    <a:cubicBezTo>
                      <a:pt x="129" y="264"/>
                      <a:pt x="129" y="265"/>
                      <a:pt x="129" y="266"/>
                    </a:cubicBezTo>
                    <a:cubicBezTo>
                      <a:pt x="129" y="268"/>
                      <a:pt x="128" y="270"/>
                      <a:pt x="130" y="271"/>
                    </a:cubicBezTo>
                    <a:cubicBezTo>
                      <a:pt x="131" y="271"/>
                      <a:pt x="132" y="271"/>
                      <a:pt x="134" y="270"/>
                    </a:cubicBezTo>
                    <a:cubicBezTo>
                      <a:pt x="136" y="270"/>
                      <a:pt x="140" y="269"/>
                      <a:pt x="141" y="273"/>
                    </a:cubicBezTo>
                    <a:cubicBezTo>
                      <a:pt x="142" y="275"/>
                      <a:pt x="152" y="291"/>
                      <a:pt x="158" y="300"/>
                    </a:cubicBezTo>
                    <a:cubicBezTo>
                      <a:pt x="161" y="297"/>
                      <a:pt x="166" y="291"/>
                      <a:pt x="170" y="288"/>
                    </a:cubicBezTo>
                    <a:cubicBezTo>
                      <a:pt x="174" y="284"/>
                      <a:pt x="187" y="272"/>
                      <a:pt x="191" y="272"/>
                    </a:cubicBezTo>
                    <a:cubicBezTo>
                      <a:pt x="196" y="272"/>
                      <a:pt x="208" y="275"/>
                      <a:pt x="212" y="272"/>
                    </a:cubicBezTo>
                    <a:cubicBezTo>
                      <a:pt x="216" y="269"/>
                      <a:pt x="226" y="267"/>
                      <a:pt x="231" y="267"/>
                    </a:cubicBezTo>
                    <a:cubicBezTo>
                      <a:pt x="235" y="268"/>
                      <a:pt x="249" y="270"/>
                      <a:pt x="253" y="267"/>
                    </a:cubicBezTo>
                    <a:cubicBezTo>
                      <a:pt x="258" y="263"/>
                      <a:pt x="266" y="260"/>
                      <a:pt x="270" y="260"/>
                    </a:cubicBezTo>
                    <a:cubicBezTo>
                      <a:pt x="274" y="260"/>
                      <a:pt x="304" y="260"/>
                      <a:pt x="306" y="263"/>
                    </a:cubicBezTo>
                    <a:cubicBezTo>
                      <a:pt x="309" y="267"/>
                      <a:pt x="313" y="273"/>
                      <a:pt x="316" y="274"/>
                    </a:cubicBezTo>
                    <a:cubicBezTo>
                      <a:pt x="319" y="274"/>
                      <a:pt x="331" y="278"/>
                      <a:pt x="331" y="282"/>
                    </a:cubicBezTo>
                    <a:cubicBezTo>
                      <a:pt x="331" y="286"/>
                      <a:pt x="333" y="293"/>
                      <a:pt x="337" y="294"/>
                    </a:cubicBezTo>
                    <a:cubicBezTo>
                      <a:pt x="340" y="294"/>
                      <a:pt x="347" y="296"/>
                      <a:pt x="350" y="298"/>
                    </a:cubicBezTo>
                    <a:cubicBezTo>
                      <a:pt x="354" y="301"/>
                      <a:pt x="368" y="313"/>
                      <a:pt x="371" y="315"/>
                    </a:cubicBezTo>
                    <a:cubicBezTo>
                      <a:pt x="375" y="318"/>
                      <a:pt x="378" y="320"/>
                      <a:pt x="379" y="324"/>
                    </a:cubicBezTo>
                    <a:cubicBezTo>
                      <a:pt x="380" y="327"/>
                      <a:pt x="383" y="336"/>
                      <a:pt x="387" y="338"/>
                    </a:cubicBezTo>
                    <a:cubicBezTo>
                      <a:pt x="390" y="340"/>
                      <a:pt x="402" y="341"/>
                      <a:pt x="405" y="343"/>
                    </a:cubicBezTo>
                    <a:cubicBezTo>
                      <a:pt x="408" y="346"/>
                      <a:pt x="414" y="354"/>
                      <a:pt x="418" y="357"/>
                    </a:cubicBezTo>
                    <a:cubicBezTo>
                      <a:pt x="422" y="360"/>
                      <a:pt x="435" y="369"/>
                      <a:pt x="436" y="372"/>
                    </a:cubicBezTo>
                    <a:cubicBezTo>
                      <a:pt x="437" y="375"/>
                      <a:pt x="440" y="389"/>
                      <a:pt x="446" y="391"/>
                    </a:cubicBezTo>
                    <a:cubicBezTo>
                      <a:pt x="452" y="394"/>
                      <a:pt x="466" y="398"/>
                      <a:pt x="469" y="397"/>
                    </a:cubicBezTo>
                    <a:cubicBezTo>
                      <a:pt x="472" y="397"/>
                      <a:pt x="483" y="394"/>
                      <a:pt x="487" y="389"/>
                    </a:cubicBezTo>
                    <a:cubicBezTo>
                      <a:pt x="491" y="384"/>
                      <a:pt x="494" y="379"/>
                      <a:pt x="499" y="379"/>
                    </a:cubicBezTo>
                    <a:cubicBezTo>
                      <a:pt x="505" y="379"/>
                      <a:pt x="519" y="381"/>
                      <a:pt x="525" y="380"/>
                    </a:cubicBezTo>
                    <a:cubicBezTo>
                      <a:pt x="531" y="379"/>
                      <a:pt x="539" y="378"/>
                      <a:pt x="543" y="379"/>
                    </a:cubicBezTo>
                    <a:cubicBezTo>
                      <a:pt x="546" y="380"/>
                      <a:pt x="560" y="388"/>
                      <a:pt x="562" y="387"/>
                    </a:cubicBezTo>
                    <a:cubicBezTo>
                      <a:pt x="564" y="386"/>
                      <a:pt x="569" y="375"/>
                      <a:pt x="575" y="376"/>
                    </a:cubicBezTo>
                    <a:cubicBezTo>
                      <a:pt x="579" y="377"/>
                      <a:pt x="582" y="377"/>
                      <a:pt x="585" y="378"/>
                    </a:cubicBezTo>
                    <a:lnTo>
                      <a:pt x="585" y="365"/>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4" name="Группа 693">
              <a:extLst>
                <a:ext uri="{FF2B5EF4-FFF2-40B4-BE49-F238E27FC236}">
                  <a16:creationId xmlns:a16="http://schemas.microsoft.com/office/drawing/2014/main" id="{FCF5EA3C-1D0B-EC4C-BA6D-563B7715175E}"/>
                </a:ext>
              </a:extLst>
            </p:cNvPr>
            <p:cNvGrpSpPr/>
            <p:nvPr/>
          </p:nvGrpSpPr>
          <p:grpSpPr>
            <a:xfrm>
              <a:off x="15781964" y="6167198"/>
              <a:ext cx="4399966" cy="5005206"/>
              <a:chOff x="8280187" y="4320773"/>
              <a:chExt cx="6589127" cy="7495499"/>
            </a:xfrm>
            <a:grpFill/>
          </p:grpSpPr>
          <p:sp>
            <p:nvSpPr>
              <p:cNvPr id="783" name="Freeform 146">
                <a:extLst>
                  <a:ext uri="{FF2B5EF4-FFF2-40B4-BE49-F238E27FC236}">
                    <a16:creationId xmlns:a16="http://schemas.microsoft.com/office/drawing/2014/main" id="{0E9BDEDA-5C94-2646-A304-650B3CAED29C}"/>
                  </a:ext>
                </a:extLst>
              </p:cNvPr>
              <p:cNvSpPr>
                <a:spLocks/>
              </p:cNvSpPr>
              <p:nvPr/>
            </p:nvSpPr>
            <p:spPr bwMode="auto">
              <a:xfrm>
                <a:off x="10245526" y="6093072"/>
                <a:ext cx="66185" cy="58831"/>
              </a:xfrm>
              <a:custGeom>
                <a:avLst/>
                <a:gdLst>
                  <a:gd name="T0" fmla="*/ 9 w 18"/>
                  <a:gd name="T1" fmla="*/ 2 h 16"/>
                  <a:gd name="T2" fmla="*/ 0 w 18"/>
                  <a:gd name="T3" fmla="*/ 3 h 16"/>
                  <a:gd name="T4" fmla="*/ 6 w 18"/>
                  <a:gd name="T5" fmla="*/ 8 h 16"/>
                  <a:gd name="T6" fmla="*/ 14 w 18"/>
                  <a:gd name="T7" fmla="*/ 13 h 16"/>
                  <a:gd name="T8" fmla="*/ 16 w 18"/>
                  <a:gd name="T9" fmla="*/ 4 h 16"/>
                  <a:gd name="T10" fmla="*/ 9 w 18"/>
                  <a:gd name="T11" fmla="*/ 2 h 16"/>
                </a:gdLst>
                <a:ahLst/>
                <a:cxnLst>
                  <a:cxn ang="0">
                    <a:pos x="T0" y="T1"/>
                  </a:cxn>
                  <a:cxn ang="0">
                    <a:pos x="T2" y="T3"/>
                  </a:cxn>
                  <a:cxn ang="0">
                    <a:pos x="T4" y="T5"/>
                  </a:cxn>
                  <a:cxn ang="0">
                    <a:pos x="T6" y="T7"/>
                  </a:cxn>
                  <a:cxn ang="0">
                    <a:pos x="T8" y="T9"/>
                  </a:cxn>
                  <a:cxn ang="0">
                    <a:pos x="T10" y="T11"/>
                  </a:cxn>
                </a:cxnLst>
                <a:rect l="0" t="0" r="r" b="b"/>
                <a:pathLst>
                  <a:path w="18" h="16">
                    <a:moveTo>
                      <a:pt x="9" y="2"/>
                    </a:moveTo>
                    <a:cubicBezTo>
                      <a:pt x="6" y="2"/>
                      <a:pt x="0" y="0"/>
                      <a:pt x="0" y="3"/>
                    </a:cubicBezTo>
                    <a:cubicBezTo>
                      <a:pt x="0" y="6"/>
                      <a:pt x="3" y="5"/>
                      <a:pt x="6" y="8"/>
                    </a:cubicBezTo>
                    <a:cubicBezTo>
                      <a:pt x="9" y="11"/>
                      <a:pt x="11" y="16"/>
                      <a:pt x="14" y="13"/>
                    </a:cubicBezTo>
                    <a:cubicBezTo>
                      <a:pt x="16" y="10"/>
                      <a:pt x="18" y="4"/>
                      <a:pt x="16" y="4"/>
                    </a:cubicBezTo>
                    <a:cubicBezTo>
                      <a:pt x="14" y="3"/>
                      <a:pt x="9" y="2"/>
                      <a:pt x="9" y="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4" name="Freeform 147">
                <a:extLst>
                  <a:ext uri="{FF2B5EF4-FFF2-40B4-BE49-F238E27FC236}">
                    <a16:creationId xmlns:a16="http://schemas.microsoft.com/office/drawing/2014/main" id="{5C6AB1B4-ED7D-A943-A2FB-A5F3E16C2757}"/>
                  </a:ext>
                </a:extLst>
              </p:cNvPr>
              <p:cNvSpPr>
                <a:spLocks/>
              </p:cNvSpPr>
              <p:nvPr/>
            </p:nvSpPr>
            <p:spPr bwMode="auto">
              <a:xfrm>
                <a:off x="10425698" y="5997470"/>
                <a:ext cx="40447" cy="51478"/>
              </a:xfrm>
              <a:custGeom>
                <a:avLst/>
                <a:gdLst>
                  <a:gd name="T0" fmla="*/ 4 w 11"/>
                  <a:gd name="T1" fmla="*/ 13 h 14"/>
                  <a:gd name="T2" fmla="*/ 10 w 11"/>
                  <a:gd name="T3" fmla="*/ 10 h 14"/>
                  <a:gd name="T4" fmla="*/ 8 w 11"/>
                  <a:gd name="T5" fmla="*/ 1 h 14"/>
                  <a:gd name="T6" fmla="*/ 2 w 11"/>
                  <a:gd name="T7" fmla="*/ 3 h 14"/>
                  <a:gd name="T8" fmla="*/ 4 w 11"/>
                  <a:gd name="T9" fmla="*/ 13 h 14"/>
                </a:gdLst>
                <a:ahLst/>
                <a:cxnLst>
                  <a:cxn ang="0">
                    <a:pos x="T0" y="T1"/>
                  </a:cxn>
                  <a:cxn ang="0">
                    <a:pos x="T2" y="T3"/>
                  </a:cxn>
                  <a:cxn ang="0">
                    <a:pos x="T4" y="T5"/>
                  </a:cxn>
                  <a:cxn ang="0">
                    <a:pos x="T6" y="T7"/>
                  </a:cxn>
                  <a:cxn ang="0">
                    <a:pos x="T8" y="T9"/>
                  </a:cxn>
                </a:cxnLst>
                <a:rect l="0" t="0" r="r" b="b"/>
                <a:pathLst>
                  <a:path w="11" h="14">
                    <a:moveTo>
                      <a:pt x="4" y="13"/>
                    </a:moveTo>
                    <a:cubicBezTo>
                      <a:pt x="7" y="13"/>
                      <a:pt x="10" y="12"/>
                      <a:pt x="10" y="10"/>
                    </a:cubicBezTo>
                    <a:cubicBezTo>
                      <a:pt x="11" y="7"/>
                      <a:pt x="11" y="0"/>
                      <a:pt x="8" y="1"/>
                    </a:cubicBezTo>
                    <a:cubicBezTo>
                      <a:pt x="6" y="1"/>
                      <a:pt x="3" y="1"/>
                      <a:pt x="2" y="3"/>
                    </a:cubicBezTo>
                    <a:cubicBezTo>
                      <a:pt x="2" y="6"/>
                      <a:pt x="0" y="14"/>
                      <a:pt x="4" y="1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5" name="Freeform 148">
                <a:extLst>
                  <a:ext uri="{FF2B5EF4-FFF2-40B4-BE49-F238E27FC236}">
                    <a16:creationId xmlns:a16="http://schemas.microsoft.com/office/drawing/2014/main" id="{54D97C7C-19B8-BE4D-8868-17B3EEC5C776}"/>
                  </a:ext>
                </a:extLst>
              </p:cNvPr>
              <p:cNvSpPr>
                <a:spLocks/>
              </p:cNvSpPr>
              <p:nvPr/>
            </p:nvSpPr>
            <p:spPr bwMode="auto">
              <a:xfrm>
                <a:off x="10223465" y="5778690"/>
                <a:ext cx="44124" cy="55155"/>
              </a:xfrm>
              <a:custGeom>
                <a:avLst/>
                <a:gdLst>
                  <a:gd name="T0" fmla="*/ 7 w 12"/>
                  <a:gd name="T1" fmla="*/ 15 h 15"/>
                  <a:gd name="T2" fmla="*/ 12 w 12"/>
                  <a:gd name="T3" fmla="*/ 13 h 15"/>
                  <a:gd name="T4" fmla="*/ 10 w 12"/>
                  <a:gd name="T5" fmla="*/ 6 h 15"/>
                  <a:gd name="T6" fmla="*/ 5 w 12"/>
                  <a:gd name="T7" fmla="*/ 3 h 15"/>
                  <a:gd name="T8" fmla="*/ 2 w 12"/>
                  <a:gd name="T9" fmla="*/ 10 h 15"/>
                  <a:gd name="T10" fmla="*/ 7 w 12"/>
                  <a:gd name="T11" fmla="*/ 15 h 15"/>
                </a:gdLst>
                <a:ahLst/>
                <a:cxnLst>
                  <a:cxn ang="0">
                    <a:pos x="T0" y="T1"/>
                  </a:cxn>
                  <a:cxn ang="0">
                    <a:pos x="T2" y="T3"/>
                  </a:cxn>
                  <a:cxn ang="0">
                    <a:pos x="T4" y="T5"/>
                  </a:cxn>
                  <a:cxn ang="0">
                    <a:pos x="T6" y="T7"/>
                  </a:cxn>
                  <a:cxn ang="0">
                    <a:pos x="T8" y="T9"/>
                  </a:cxn>
                  <a:cxn ang="0">
                    <a:pos x="T10" y="T11"/>
                  </a:cxn>
                </a:cxnLst>
                <a:rect l="0" t="0" r="r" b="b"/>
                <a:pathLst>
                  <a:path w="12" h="15">
                    <a:moveTo>
                      <a:pt x="7" y="15"/>
                    </a:moveTo>
                    <a:cubicBezTo>
                      <a:pt x="9" y="15"/>
                      <a:pt x="12" y="15"/>
                      <a:pt x="12" y="13"/>
                    </a:cubicBezTo>
                    <a:cubicBezTo>
                      <a:pt x="12" y="10"/>
                      <a:pt x="10" y="6"/>
                      <a:pt x="10" y="6"/>
                    </a:cubicBezTo>
                    <a:cubicBezTo>
                      <a:pt x="10" y="3"/>
                      <a:pt x="8" y="0"/>
                      <a:pt x="5" y="3"/>
                    </a:cubicBezTo>
                    <a:cubicBezTo>
                      <a:pt x="2" y="5"/>
                      <a:pt x="0" y="7"/>
                      <a:pt x="2" y="10"/>
                    </a:cubicBezTo>
                    <a:cubicBezTo>
                      <a:pt x="3" y="13"/>
                      <a:pt x="6" y="15"/>
                      <a:pt x="7" y="1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6" name="Freeform 149">
                <a:extLst>
                  <a:ext uri="{FF2B5EF4-FFF2-40B4-BE49-F238E27FC236}">
                    <a16:creationId xmlns:a16="http://schemas.microsoft.com/office/drawing/2014/main" id="{CE091716-1449-C94B-B89D-4826154CC050}"/>
                  </a:ext>
                </a:extLst>
              </p:cNvPr>
              <p:cNvSpPr>
                <a:spLocks/>
              </p:cNvSpPr>
              <p:nvPr/>
            </p:nvSpPr>
            <p:spPr bwMode="auto">
              <a:xfrm>
                <a:off x="10278619" y="5646319"/>
                <a:ext cx="66185" cy="25739"/>
              </a:xfrm>
              <a:custGeom>
                <a:avLst/>
                <a:gdLst>
                  <a:gd name="T0" fmla="*/ 3 w 18"/>
                  <a:gd name="T1" fmla="*/ 3 h 7"/>
                  <a:gd name="T2" fmla="*/ 11 w 18"/>
                  <a:gd name="T3" fmla="*/ 7 h 7"/>
                  <a:gd name="T4" fmla="*/ 17 w 18"/>
                  <a:gd name="T5" fmla="*/ 5 h 7"/>
                  <a:gd name="T6" fmla="*/ 10 w 18"/>
                  <a:gd name="T7" fmla="*/ 0 h 7"/>
                  <a:gd name="T8" fmla="*/ 3 w 18"/>
                  <a:gd name="T9" fmla="*/ 3 h 7"/>
                </a:gdLst>
                <a:ahLst/>
                <a:cxnLst>
                  <a:cxn ang="0">
                    <a:pos x="T0" y="T1"/>
                  </a:cxn>
                  <a:cxn ang="0">
                    <a:pos x="T2" y="T3"/>
                  </a:cxn>
                  <a:cxn ang="0">
                    <a:pos x="T4" y="T5"/>
                  </a:cxn>
                  <a:cxn ang="0">
                    <a:pos x="T6" y="T7"/>
                  </a:cxn>
                  <a:cxn ang="0">
                    <a:pos x="T8" y="T9"/>
                  </a:cxn>
                </a:cxnLst>
                <a:rect l="0" t="0" r="r" b="b"/>
                <a:pathLst>
                  <a:path w="18" h="7">
                    <a:moveTo>
                      <a:pt x="3" y="3"/>
                    </a:moveTo>
                    <a:cubicBezTo>
                      <a:pt x="6" y="7"/>
                      <a:pt x="9" y="7"/>
                      <a:pt x="11" y="7"/>
                    </a:cubicBezTo>
                    <a:cubicBezTo>
                      <a:pt x="14" y="7"/>
                      <a:pt x="18" y="7"/>
                      <a:pt x="17" y="5"/>
                    </a:cubicBezTo>
                    <a:cubicBezTo>
                      <a:pt x="16" y="3"/>
                      <a:pt x="10" y="0"/>
                      <a:pt x="10" y="0"/>
                    </a:cubicBezTo>
                    <a:cubicBezTo>
                      <a:pt x="7" y="0"/>
                      <a:pt x="0" y="0"/>
                      <a:pt x="3"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7" name="Freeform 150">
                <a:extLst>
                  <a:ext uri="{FF2B5EF4-FFF2-40B4-BE49-F238E27FC236}">
                    <a16:creationId xmlns:a16="http://schemas.microsoft.com/office/drawing/2014/main" id="{3795006D-9F44-D14A-9A59-B6D0109C7A78}"/>
                  </a:ext>
                </a:extLst>
              </p:cNvPr>
              <p:cNvSpPr>
                <a:spLocks/>
              </p:cNvSpPr>
              <p:nvPr/>
            </p:nvSpPr>
            <p:spPr bwMode="auto">
              <a:xfrm>
                <a:off x="10679409" y="5333777"/>
                <a:ext cx="40447" cy="47801"/>
              </a:xfrm>
              <a:custGeom>
                <a:avLst/>
                <a:gdLst>
                  <a:gd name="T0" fmla="*/ 10 w 11"/>
                  <a:gd name="T1" fmla="*/ 10 h 13"/>
                  <a:gd name="T2" fmla="*/ 9 w 11"/>
                  <a:gd name="T3" fmla="*/ 3 h 13"/>
                  <a:gd name="T4" fmla="*/ 3 w 11"/>
                  <a:gd name="T5" fmla="*/ 3 h 13"/>
                  <a:gd name="T6" fmla="*/ 2 w 11"/>
                  <a:gd name="T7" fmla="*/ 12 h 13"/>
                  <a:gd name="T8" fmla="*/ 10 w 11"/>
                  <a:gd name="T9" fmla="*/ 10 h 13"/>
                </a:gdLst>
                <a:ahLst/>
                <a:cxnLst>
                  <a:cxn ang="0">
                    <a:pos x="T0" y="T1"/>
                  </a:cxn>
                  <a:cxn ang="0">
                    <a:pos x="T2" y="T3"/>
                  </a:cxn>
                  <a:cxn ang="0">
                    <a:pos x="T4" y="T5"/>
                  </a:cxn>
                  <a:cxn ang="0">
                    <a:pos x="T6" y="T7"/>
                  </a:cxn>
                  <a:cxn ang="0">
                    <a:pos x="T8" y="T9"/>
                  </a:cxn>
                </a:cxnLst>
                <a:rect l="0" t="0" r="r" b="b"/>
                <a:pathLst>
                  <a:path w="11" h="13">
                    <a:moveTo>
                      <a:pt x="10" y="10"/>
                    </a:moveTo>
                    <a:cubicBezTo>
                      <a:pt x="11" y="8"/>
                      <a:pt x="11" y="4"/>
                      <a:pt x="9" y="3"/>
                    </a:cubicBezTo>
                    <a:cubicBezTo>
                      <a:pt x="7" y="2"/>
                      <a:pt x="5" y="0"/>
                      <a:pt x="3" y="3"/>
                    </a:cubicBezTo>
                    <a:cubicBezTo>
                      <a:pt x="2" y="7"/>
                      <a:pt x="0" y="10"/>
                      <a:pt x="2" y="12"/>
                    </a:cubicBezTo>
                    <a:cubicBezTo>
                      <a:pt x="4" y="13"/>
                      <a:pt x="8" y="13"/>
                      <a:pt x="10" y="1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8" name="Freeform 151">
                <a:extLst>
                  <a:ext uri="{FF2B5EF4-FFF2-40B4-BE49-F238E27FC236}">
                    <a16:creationId xmlns:a16="http://schemas.microsoft.com/office/drawing/2014/main" id="{AD6DD2ED-0ED5-0A4D-A1B1-FE1902CE7BE3}"/>
                  </a:ext>
                </a:extLst>
              </p:cNvPr>
              <p:cNvSpPr>
                <a:spLocks/>
              </p:cNvSpPr>
              <p:nvPr/>
            </p:nvSpPr>
            <p:spPr bwMode="auto">
              <a:xfrm>
                <a:off x="11021367" y="5341131"/>
                <a:ext cx="80893" cy="80893"/>
              </a:xfrm>
              <a:custGeom>
                <a:avLst/>
                <a:gdLst>
                  <a:gd name="T0" fmla="*/ 19 w 22"/>
                  <a:gd name="T1" fmla="*/ 4 h 22"/>
                  <a:gd name="T2" fmla="*/ 11 w 22"/>
                  <a:gd name="T3" fmla="*/ 12 h 22"/>
                  <a:gd name="T4" fmla="*/ 4 w 22"/>
                  <a:gd name="T5" fmla="*/ 16 h 22"/>
                  <a:gd name="T6" fmla="*/ 12 w 22"/>
                  <a:gd name="T7" fmla="*/ 20 h 22"/>
                  <a:gd name="T8" fmla="*/ 20 w 22"/>
                  <a:gd name="T9" fmla="*/ 14 h 22"/>
                  <a:gd name="T10" fmla="*/ 19 w 22"/>
                  <a:gd name="T11" fmla="*/ 4 h 22"/>
                </a:gdLst>
                <a:ahLst/>
                <a:cxnLst>
                  <a:cxn ang="0">
                    <a:pos x="T0" y="T1"/>
                  </a:cxn>
                  <a:cxn ang="0">
                    <a:pos x="T2" y="T3"/>
                  </a:cxn>
                  <a:cxn ang="0">
                    <a:pos x="T4" y="T5"/>
                  </a:cxn>
                  <a:cxn ang="0">
                    <a:pos x="T6" y="T7"/>
                  </a:cxn>
                  <a:cxn ang="0">
                    <a:pos x="T8" y="T9"/>
                  </a:cxn>
                  <a:cxn ang="0">
                    <a:pos x="T10" y="T11"/>
                  </a:cxn>
                </a:cxnLst>
                <a:rect l="0" t="0" r="r" b="b"/>
                <a:pathLst>
                  <a:path w="22" h="22">
                    <a:moveTo>
                      <a:pt x="19" y="4"/>
                    </a:moveTo>
                    <a:cubicBezTo>
                      <a:pt x="16" y="7"/>
                      <a:pt x="14" y="11"/>
                      <a:pt x="11" y="12"/>
                    </a:cubicBezTo>
                    <a:cubicBezTo>
                      <a:pt x="9" y="13"/>
                      <a:pt x="0" y="12"/>
                      <a:pt x="4" y="16"/>
                    </a:cubicBezTo>
                    <a:cubicBezTo>
                      <a:pt x="8" y="19"/>
                      <a:pt x="9" y="22"/>
                      <a:pt x="12" y="20"/>
                    </a:cubicBezTo>
                    <a:cubicBezTo>
                      <a:pt x="15" y="19"/>
                      <a:pt x="20" y="14"/>
                      <a:pt x="20" y="14"/>
                    </a:cubicBezTo>
                    <a:cubicBezTo>
                      <a:pt x="22" y="11"/>
                      <a:pt x="21" y="0"/>
                      <a:pt x="19" y="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9" name="Freeform 152">
                <a:extLst>
                  <a:ext uri="{FF2B5EF4-FFF2-40B4-BE49-F238E27FC236}">
                    <a16:creationId xmlns:a16="http://schemas.microsoft.com/office/drawing/2014/main" id="{3E19EEC9-8ED2-5B4B-9348-7D610F0CDDC6}"/>
                  </a:ext>
                </a:extLst>
              </p:cNvPr>
              <p:cNvSpPr>
                <a:spLocks/>
              </p:cNvSpPr>
              <p:nvPr/>
            </p:nvSpPr>
            <p:spPr bwMode="auto">
              <a:xfrm>
                <a:off x="11653805" y="5216114"/>
                <a:ext cx="40447" cy="36770"/>
              </a:xfrm>
              <a:custGeom>
                <a:avLst/>
                <a:gdLst>
                  <a:gd name="T0" fmla="*/ 10 w 11"/>
                  <a:gd name="T1" fmla="*/ 8 h 10"/>
                  <a:gd name="T2" fmla="*/ 9 w 11"/>
                  <a:gd name="T3" fmla="*/ 1 h 10"/>
                  <a:gd name="T4" fmla="*/ 2 w 11"/>
                  <a:gd name="T5" fmla="*/ 3 h 10"/>
                  <a:gd name="T6" fmla="*/ 10 w 11"/>
                  <a:gd name="T7" fmla="*/ 8 h 10"/>
                </a:gdLst>
                <a:ahLst/>
                <a:cxnLst>
                  <a:cxn ang="0">
                    <a:pos x="T0" y="T1"/>
                  </a:cxn>
                  <a:cxn ang="0">
                    <a:pos x="T2" y="T3"/>
                  </a:cxn>
                  <a:cxn ang="0">
                    <a:pos x="T4" y="T5"/>
                  </a:cxn>
                  <a:cxn ang="0">
                    <a:pos x="T6" y="T7"/>
                  </a:cxn>
                </a:cxnLst>
                <a:rect l="0" t="0" r="r" b="b"/>
                <a:pathLst>
                  <a:path w="11" h="10">
                    <a:moveTo>
                      <a:pt x="10" y="8"/>
                    </a:moveTo>
                    <a:cubicBezTo>
                      <a:pt x="11" y="7"/>
                      <a:pt x="11" y="2"/>
                      <a:pt x="9" y="1"/>
                    </a:cubicBezTo>
                    <a:cubicBezTo>
                      <a:pt x="8" y="0"/>
                      <a:pt x="0" y="0"/>
                      <a:pt x="2" y="3"/>
                    </a:cubicBezTo>
                    <a:cubicBezTo>
                      <a:pt x="5" y="6"/>
                      <a:pt x="8" y="10"/>
                      <a:pt x="10"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0" name="Freeform 153">
                <a:extLst>
                  <a:ext uri="{FF2B5EF4-FFF2-40B4-BE49-F238E27FC236}">
                    <a16:creationId xmlns:a16="http://schemas.microsoft.com/office/drawing/2014/main" id="{67A0AC34-1DDE-DA40-A563-5D6844E44F2C}"/>
                  </a:ext>
                </a:extLst>
              </p:cNvPr>
              <p:cNvSpPr>
                <a:spLocks/>
              </p:cNvSpPr>
              <p:nvPr/>
            </p:nvSpPr>
            <p:spPr bwMode="auto">
              <a:xfrm>
                <a:off x="11554527" y="5012043"/>
                <a:ext cx="80893" cy="40447"/>
              </a:xfrm>
              <a:custGeom>
                <a:avLst/>
                <a:gdLst>
                  <a:gd name="T0" fmla="*/ 3 w 22"/>
                  <a:gd name="T1" fmla="*/ 5 h 11"/>
                  <a:gd name="T2" fmla="*/ 14 w 22"/>
                  <a:gd name="T3" fmla="*/ 11 h 11"/>
                  <a:gd name="T4" fmla="*/ 21 w 22"/>
                  <a:gd name="T5" fmla="*/ 6 h 11"/>
                  <a:gd name="T6" fmla="*/ 20 w 22"/>
                  <a:gd name="T7" fmla="*/ 0 h 11"/>
                  <a:gd name="T8" fmla="*/ 12 w 22"/>
                  <a:gd name="T9" fmla="*/ 1 h 11"/>
                  <a:gd name="T10" fmla="*/ 4 w 22"/>
                  <a:gd name="T11" fmla="*/ 0 h 11"/>
                  <a:gd name="T12" fmla="*/ 3 w 22"/>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22" h="11">
                    <a:moveTo>
                      <a:pt x="3" y="5"/>
                    </a:moveTo>
                    <a:cubicBezTo>
                      <a:pt x="6" y="7"/>
                      <a:pt x="11" y="11"/>
                      <a:pt x="14" y="11"/>
                    </a:cubicBezTo>
                    <a:cubicBezTo>
                      <a:pt x="17" y="11"/>
                      <a:pt x="20" y="9"/>
                      <a:pt x="21" y="6"/>
                    </a:cubicBezTo>
                    <a:cubicBezTo>
                      <a:pt x="21" y="3"/>
                      <a:pt x="22" y="0"/>
                      <a:pt x="20" y="0"/>
                    </a:cubicBezTo>
                    <a:cubicBezTo>
                      <a:pt x="18" y="1"/>
                      <a:pt x="12" y="1"/>
                      <a:pt x="12" y="1"/>
                    </a:cubicBezTo>
                    <a:cubicBezTo>
                      <a:pt x="10" y="1"/>
                      <a:pt x="6" y="0"/>
                      <a:pt x="4" y="0"/>
                    </a:cubicBezTo>
                    <a:cubicBezTo>
                      <a:pt x="2" y="0"/>
                      <a:pt x="0" y="3"/>
                      <a:pt x="3" y="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1" name="Freeform 154">
                <a:extLst>
                  <a:ext uri="{FF2B5EF4-FFF2-40B4-BE49-F238E27FC236}">
                    <a16:creationId xmlns:a16="http://schemas.microsoft.com/office/drawing/2014/main" id="{0C86F69E-50B7-C945-9C8D-FF90318D1A79}"/>
                  </a:ext>
                </a:extLst>
              </p:cNvPr>
              <p:cNvSpPr>
                <a:spLocks/>
              </p:cNvSpPr>
              <p:nvPr/>
            </p:nvSpPr>
            <p:spPr bwMode="auto">
              <a:xfrm>
                <a:off x="11216246" y="4765686"/>
                <a:ext cx="290480" cy="376890"/>
              </a:xfrm>
              <a:custGeom>
                <a:avLst/>
                <a:gdLst>
                  <a:gd name="T0" fmla="*/ 10 w 79"/>
                  <a:gd name="T1" fmla="*/ 100 h 102"/>
                  <a:gd name="T2" fmla="*/ 42 w 79"/>
                  <a:gd name="T3" fmla="*/ 80 h 102"/>
                  <a:gd name="T4" fmla="*/ 54 w 79"/>
                  <a:gd name="T5" fmla="*/ 79 h 102"/>
                  <a:gd name="T6" fmla="*/ 68 w 79"/>
                  <a:gd name="T7" fmla="*/ 68 h 102"/>
                  <a:gd name="T8" fmla="*/ 79 w 79"/>
                  <a:gd name="T9" fmla="*/ 51 h 102"/>
                  <a:gd name="T10" fmla="*/ 69 w 79"/>
                  <a:gd name="T11" fmla="*/ 31 h 102"/>
                  <a:gd name="T12" fmla="*/ 60 w 79"/>
                  <a:gd name="T13" fmla="*/ 31 h 102"/>
                  <a:gd name="T14" fmla="*/ 51 w 79"/>
                  <a:gd name="T15" fmla="*/ 18 h 102"/>
                  <a:gd name="T16" fmla="*/ 43 w 79"/>
                  <a:gd name="T17" fmla="*/ 16 h 102"/>
                  <a:gd name="T18" fmla="*/ 36 w 79"/>
                  <a:gd name="T19" fmla="*/ 27 h 102"/>
                  <a:gd name="T20" fmla="*/ 35 w 79"/>
                  <a:gd name="T21" fmla="*/ 13 h 102"/>
                  <a:gd name="T22" fmla="*/ 32 w 79"/>
                  <a:gd name="T23" fmla="*/ 2 h 102"/>
                  <a:gd name="T24" fmla="*/ 28 w 79"/>
                  <a:gd name="T25" fmla="*/ 0 h 102"/>
                  <a:gd name="T26" fmla="*/ 16 w 79"/>
                  <a:gd name="T27" fmla="*/ 11 h 102"/>
                  <a:gd name="T28" fmla="*/ 17 w 79"/>
                  <a:gd name="T29" fmla="*/ 21 h 102"/>
                  <a:gd name="T30" fmla="*/ 12 w 79"/>
                  <a:gd name="T31" fmla="*/ 28 h 102"/>
                  <a:gd name="T32" fmla="*/ 13 w 79"/>
                  <a:gd name="T33" fmla="*/ 47 h 102"/>
                  <a:gd name="T34" fmla="*/ 8 w 79"/>
                  <a:gd name="T35" fmla="*/ 54 h 102"/>
                  <a:gd name="T36" fmla="*/ 8 w 79"/>
                  <a:gd name="T37" fmla="*/ 70 h 102"/>
                  <a:gd name="T38" fmla="*/ 2 w 79"/>
                  <a:gd name="T39" fmla="*/ 100 h 102"/>
                  <a:gd name="T40" fmla="*/ 10 w 79"/>
                  <a:gd name="T41"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102">
                    <a:moveTo>
                      <a:pt x="10" y="100"/>
                    </a:moveTo>
                    <a:cubicBezTo>
                      <a:pt x="12" y="98"/>
                      <a:pt x="38" y="80"/>
                      <a:pt x="42" y="80"/>
                    </a:cubicBezTo>
                    <a:cubicBezTo>
                      <a:pt x="45" y="80"/>
                      <a:pt x="50" y="81"/>
                      <a:pt x="54" y="79"/>
                    </a:cubicBezTo>
                    <a:cubicBezTo>
                      <a:pt x="57" y="77"/>
                      <a:pt x="66" y="70"/>
                      <a:pt x="68" y="68"/>
                    </a:cubicBezTo>
                    <a:cubicBezTo>
                      <a:pt x="69" y="66"/>
                      <a:pt x="79" y="54"/>
                      <a:pt x="79" y="51"/>
                    </a:cubicBezTo>
                    <a:cubicBezTo>
                      <a:pt x="78" y="48"/>
                      <a:pt x="72" y="31"/>
                      <a:pt x="69" y="31"/>
                    </a:cubicBezTo>
                    <a:cubicBezTo>
                      <a:pt x="65" y="31"/>
                      <a:pt x="62" y="33"/>
                      <a:pt x="60" y="31"/>
                    </a:cubicBezTo>
                    <a:cubicBezTo>
                      <a:pt x="58" y="28"/>
                      <a:pt x="51" y="18"/>
                      <a:pt x="51" y="18"/>
                    </a:cubicBezTo>
                    <a:cubicBezTo>
                      <a:pt x="51" y="18"/>
                      <a:pt x="46" y="12"/>
                      <a:pt x="43" y="16"/>
                    </a:cubicBezTo>
                    <a:cubicBezTo>
                      <a:pt x="40" y="21"/>
                      <a:pt x="37" y="31"/>
                      <a:pt x="36" y="27"/>
                    </a:cubicBezTo>
                    <a:cubicBezTo>
                      <a:pt x="35" y="24"/>
                      <a:pt x="36" y="17"/>
                      <a:pt x="35" y="13"/>
                    </a:cubicBezTo>
                    <a:cubicBezTo>
                      <a:pt x="35" y="9"/>
                      <a:pt x="33" y="4"/>
                      <a:pt x="32" y="2"/>
                    </a:cubicBezTo>
                    <a:cubicBezTo>
                      <a:pt x="32" y="1"/>
                      <a:pt x="30" y="0"/>
                      <a:pt x="28" y="0"/>
                    </a:cubicBezTo>
                    <a:cubicBezTo>
                      <a:pt x="25" y="0"/>
                      <a:pt x="17" y="6"/>
                      <a:pt x="16" y="11"/>
                    </a:cubicBezTo>
                    <a:cubicBezTo>
                      <a:pt x="16" y="15"/>
                      <a:pt x="19" y="17"/>
                      <a:pt x="17" y="21"/>
                    </a:cubicBezTo>
                    <a:cubicBezTo>
                      <a:pt x="15" y="25"/>
                      <a:pt x="11" y="25"/>
                      <a:pt x="12" y="28"/>
                    </a:cubicBezTo>
                    <a:cubicBezTo>
                      <a:pt x="13" y="31"/>
                      <a:pt x="15" y="45"/>
                      <a:pt x="13" y="47"/>
                    </a:cubicBezTo>
                    <a:cubicBezTo>
                      <a:pt x="10" y="48"/>
                      <a:pt x="8" y="51"/>
                      <a:pt x="8" y="54"/>
                    </a:cubicBezTo>
                    <a:cubicBezTo>
                      <a:pt x="8" y="56"/>
                      <a:pt x="9" y="67"/>
                      <a:pt x="8" y="70"/>
                    </a:cubicBezTo>
                    <a:cubicBezTo>
                      <a:pt x="7" y="73"/>
                      <a:pt x="0" y="97"/>
                      <a:pt x="2" y="100"/>
                    </a:cubicBezTo>
                    <a:cubicBezTo>
                      <a:pt x="4" y="102"/>
                      <a:pt x="7" y="102"/>
                      <a:pt x="10" y="10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2" name="Freeform 155">
                <a:extLst>
                  <a:ext uri="{FF2B5EF4-FFF2-40B4-BE49-F238E27FC236}">
                    <a16:creationId xmlns:a16="http://schemas.microsoft.com/office/drawing/2014/main" id="{42A8E422-FFBD-5E41-A01A-7C49D05E2E2D}"/>
                  </a:ext>
                </a:extLst>
              </p:cNvPr>
              <p:cNvSpPr>
                <a:spLocks/>
              </p:cNvSpPr>
              <p:nvPr/>
            </p:nvSpPr>
            <p:spPr bwMode="auto">
              <a:xfrm>
                <a:off x="10870611" y="4600223"/>
                <a:ext cx="345635" cy="352989"/>
              </a:xfrm>
              <a:custGeom>
                <a:avLst/>
                <a:gdLst>
                  <a:gd name="T0" fmla="*/ 21 w 94"/>
                  <a:gd name="T1" fmla="*/ 14 h 96"/>
                  <a:gd name="T2" fmla="*/ 15 w 94"/>
                  <a:gd name="T3" fmla="*/ 29 h 96"/>
                  <a:gd name="T4" fmla="*/ 11 w 94"/>
                  <a:gd name="T5" fmla="*/ 36 h 96"/>
                  <a:gd name="T6" fmla="*/ 11 w 94"/>
                  <a:gd name="T7" fmla="*/ 45 h 96"/>
                  <a:gd name="T8" fmla="*/ 3 w 94"/>
                  <a:gd name="T9" fmla="*/ 54 h 96"/>
                  <a:gd name="T10" fmla="*/ 11 w 94"/>
                  <a:gd name="T11" fmla="*/ 56 h 96"/>
                  <a:gd name="T12" fmla="*/ 17 w 94"/>
                  <a:gd name="T13" fmla="*/ 58 h 96"/>
                  <a:gd name="T14" fmla="*/ 20 w 94"/>
                  <a:gd name="T15" fmla="*/ 70 h 96"/>
                  <a:gd name="T16" fmla="*/ 27 w 94"/>
                  <a:gd name="T17" fmla="*/ 78 h 96"/>
                  <a:gd name="T18" fmla="*/ 42 w 94"/>
                  <a:gd name="T19" fmla="*/ 81 h 96"/>
                  <a:gd name="T20" fmla="*/ 44 w 94"/>
                  <a:gd name="T21" fmla="*/ 88 h 96"/>
                  <a:gd name="T22" fmla="*/ 55 w 94"/>
                  <a:gd name="T23" fmla="*/ 85 h 96"/>
                  <a:gd name="T24" fmla="*/ 63 w 94"/>
                  <a:gd name="T25" fmla="*/ 92 h 96"/>
                  <a:gd name="T26" fmla="*/ 75 w 94"/>
                  <a:gd name="T27" fmla="*/ 95 h 96"/>
                  <a:gd name="T28" fmla="*/ 87 w 94"/>
                  <a:gd name="T29" fmla="*/ 91 h 96"/>
                  <a:gd name="T30" fmla="*/ 93 w 94"/>
                  <a:gd name="T31" fmla="*/ 82 h 96"/>
                  <a:gd name="T32" fmla="*/ 80 w 94"/>
                  <a:gd name="T33" fmla="*/ 58 h 96"/>
                  <a:gd name="T34" fmla="*/ 87 w 94"/>
                  <a:gd name="T35" fmla="*/ 50 h 96"/>
                  <a:gd name="T36" fmla="*/ 88 w 94"/>
                  <a:gd name="T37" fmla="*/ 41 h 96"/>
                  <a:gd name="T38" fmla="*/ 86 w 94"/>
                  <a:gd name="T39" fmla="*/ 30 h 96"/>
                  <a:gd name="T40" fmla="*/ 85 w 94"/>
                  <a:gd name="T41" fmla="*/ 19 h 96"/>
                  <a:gd name="T42" fmla="*/ 70 w 94"/>
                  <a:gd name="T43" fmla="*/ 12 h 96"/>
                  <a:gd name="T44" fmla="*/ 58 w 94"/>
                  <a:gd name="T45" fmla="*/ 27 h 96"/>
                  <a:gd name="T46" fmla="*/ 58 w 94"/>
                  <a:gd name="T47" fmla="*/ 19 h 96"/>
                  <a:gd name="T48" fmla="*/ 59 w 94"/>
                  <a:gd name="T49" fmla="*/ 8 h 96"/>
                  <a:gd name="T50" fmla="*/ 56 w 94"/>
                  <a:gd name="T51" fmla="*/ 1 h 96"/>
                  <a:gd name="T52" fmla="*/ 30 w 94"/>
                  <a:gd name="T53" fmla="*/ 9 h 96"/>
                  <a:gd name="T54" fmla="*/ 21 w 94"/>
                  <a:gd name="T55"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96">
                    <a:moveTo>
                      <a:pt x="21" y="14"/>
                    </a:moveTo>
                    <a:cubicBezTo>
                      <a:pt x="21" y="17"/>
                      <a:pt x="18" y="26"/>
                      <a:pt x="15" y="29"/>
                    </a:cubicBezTo>
                    <a:cubicBezTo>
                      <a:pt x="13" y="32"/>
                      <a:pt x="11" y="34"/>
                      <a:pt x="11" y="36"/>
                    </a:cubicBezTo>
                    <a:cubicBezTo>
                      <a:pt x="11" y="39"/>
                      <a:pt x="13" y="43"/>
                      <a:pt x="11" y="45"/>
                    </a:cubicBezTo>
                    <a:cubicBezTo>
                      <a:pt x="9" y="46"/>
                      <a:pt x="0" y="50"/>
                      <a:pt x="3" y="54"/>
                    </a:cubicBezTo>
                    <a:cubicBezTo>
                      <a:pt x="6" y="57"/>
                      <a:pt x="8" y="56"/>
                      <a:pt x="11" y="56"/>
                    </a:cubicBezTo>
                    <a:cubicBezTo>
                      <a:pt x="13" y="56"/>
                      <a:pt x="16" y="54"/>
                      <a:pt x="17" y="58"/>
                    </a:cubicBezTo>
                    <a:cubicBezTo>
                      <a:pt x="19" y="62"/>
                      <a:pt x="18" y="67"/>
                      <a:pt x="20" y="70"/>
                    </a:cubicBezTo>
                    <a:cubicBezTo>
                      <a:pt x="21" y="73"/>
                      <a:pt x="24" y="78"/>
                      <a:pt x="27" y="78"/>
                    </a:cubicBezTo>
                    <a:cubicBezTo>
                      <a:pt x="29" y="79"/>
                      <a:pt x="42" y="78"/>
                      <a:pt x="42" y="81"/>
                    </a:cubicBezTo>
                    <a:cubicBezTo>
                      <a:pt x="42" y="84"/>
                      <a:pt x="41" y="90"/>
                      <a:pt x="44" y="88"/>
                    </a:cubicBezTo>
                    <a:cubicBezTo>
                      <a:pt x="47" y="87"/>
                      <a:pt x="53" y="82"/>
                      <a:pt x="55" y="85"/>
                    </a:cubicBezTo>
                    <a:cubicBezTo>
                      <a:pt x="58" y="89"/>
                      <a:pt x="62" y="90"/>
                      <a:pt x="63" y="92"/>
                    </a:cubicBezTo>
                    <a:cubicBezTo>
                      <a:pt x="65" y="93"/>
                      <a:pt x="73" y="96"/>
                      <a:pt x="75" y="95"/>
                    </a:cubicBezTo>
                    <a:cubicBezTo>
                      <a:pt x="77" y="95"/>
                      <a:pt x="84" y="93"/>
                      <a:pt x="87" y="91"/>
                    </a:cubicBezTo>
                    <a:cubicBezTo>
                      <a:pt x="90" y="88"/>
                      <a:pt x="94" y="85"/>
                      <a:pt x="93" y="82"/>
                    </a:cubicBezTo>
                    <a:cubicBezTo>
                      <a:pt x="92" y="79"/>
                      <a:pt x="77" y="60"/>
                      <a:pt x="80" y="58"/>
                    </a:cubicBezTo>
                    <a:cubicBezTo>
                      <a:pt x="83" y="56"/>
                      <a:pt x="85" y="53"/>
                      <a:pt x="87" y="50"/>
                    </a:cubicBezTo>
                    <a:cubicBezTo>
                      <a:pt x="88" y="46"/>
                      <a:pt x="89" y="44"/>
                      <a:pt x="88" y="41"/>
                    </a:cubicBezTo>
                    <a:cubicBezTo>
                      <a:pt x="87" y="38"/>
                      <a:pt x="86" y="33"/>
                      <a:pt x="86" y="30"/>
                    </a:cubicBezTo>
                    <a:cubicBezTo>
                      <a:pt x="86" y="28"/>
                      <a:pt x="87" y="20"/>
                      <a:pt x="85" y="19"/>
                    </a:cubicBezTo>
                    <a:cubicBezTo>
                      <a:pt x="84" y="17"/>
                      <a:pt x="72" y="9"/>
                      <a:pt x="70" y="12"/>
                    </a:cubicBezTo>
                    <a:cubicBezTo>
                      <a:pt x="67" y="15"/>
                      <a:pt x="61" y="28"/>
                      <a:pt x="58" y="27"/>
                    </a:cubicBezTo>
                    <a:cubicBezTo>
                      <a:pt x="55" y="26"/>
                      <a:pt x="58" y="24"/>
                      <a:pt x="58" y="19"/>
                    </a:cubicBezTo>
                    <a:cubicBezTo>
                      <a:pt x="58" y="14"/>
                      <a:pt x="59" y="8"/>
                      <a:pt x="59" y="8"/>
                    </a:cubicBezTo>
                    <a:cubicBezTo>
                      <a:pt x="59" y="4"/>
                      <a:pt x="60" y="0"/>
                      <a:pt x="56" y="1"/>
                    </a:cubicBezTo>
                    <a:cubicBezTo>
                      <a:pt x="51" y="2"/>
                      <a:pt x="33" y="8"/>
                      <a:pt x="30" y="9"/>
                    </a:cubicBezTo>
                    <a:cubicBezTo>
                      <a:pt x="27" y="10"/>
                      <a:pt x="22" y="11"/>
                      <a:pt x="21" y="1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3" name="Freeform 156">
                <a:extLst>
                  <a:ext uri="{FF2B5EF4-FFF2-40B4-BE49-F238E27FC236}">
                    <a16:creationId xmlns:a16="http://schemas.microsoft.com/office/drawing/2014/main" id="{B47D47C5-2CF5-C647-84B9-C27B69C22B3D}"/>
                  </a:ext>
                </a:extLst>
              </p:cNvPr>
              <p:cNvSpPr>
                <a:spLocks/>
              </p:cNvSpPr>
              <p:nvPr/>
            </p:nvSpPr>
            <p:spPr bwMode="auto">
              <a:xfrm>
                <a:off x="10786041" y="4636992"/>
                <a:ext cx="121340" cy="110309"/>
              </a:xfrm>
              <a:custGeom>
                <a:avLst/>
                <a:gdLst>
                  <a:gd name="T0" fmla="*/ 3 w 33"/>
                  <a:gd name="T1" fmla="*/ 21 h 30"/>
                  <a:gd name="T2" fmla="*/ 13 w 33"/>
                  <a:gd name="T3" fmla="*/ 24 h 30"/>
                  <a:gd name="T4" fmla="*/ 19 w 33"/>
                  <a:gd name="T5" fmla="*/ 28 h 30"/>
                  <a:gd name="T6" fmla="*/ 27 w 33"/>
                  <a:gd name="T7" fmla="*/ 20 h 30"/>
                  <a:gd name="T8" fmla="*/ 29 w 33"/>
                  <a:gd name="T9" fmla="*/ 10 h 30"/>
                  <a:gd name="T10" fmla="*/ 13 w 33"/>
                  <a:gd name="T11" fmla="*/ 3 h 30"/>
                  <a:gd name="T12" fmla="*/ 1 w 33"/>
                  <a:gd name="T13" fmla="*/ 5 h 30"/>
                  <a:gd name="T14" fmla="*/ 3 w 33"/>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0">
                    <a:moveTo>
                      <a:pt x="3" y="21"/>
                    </a:moveTo>
                    <a:cubicBezTo>
                      <a:pt x="6" y="22"/>
                      <a:pt x="11" y="21"/>
                      <a:pt x="13" y="24"/>
                    </a:cubicBezTo>
                    <a:cubicBezTo>
                      <a:pt x="15" y="27"/>
                      <a:pt x="17" y="30"/>
                      <a:pt x="19" y="28"/>
                    </a:cubicBezTo>
                    <a:cubicBezTo>
                      <a:pt x="21" y="27"/>
                      <a:pt x="25" y="24"/>
                      <a:pt x="27" y="20"/>
                    </a:cubicBezTo>
                    <a:cubicBezTo>
                      <a:pt x="28" y="16"/>
                      <a:pt x="33" y="13"/>
                      <a:pt x="29" y="10"/>
                    </a:cubicBezTo>
                    <a:cubicBezTo>
                      <a:pt x="25" y="7"/>
                      <a:pt x="13" y="3"/>
                      <a:pt x="13" y="3"/>
                    </a:cubicBezTo>
                    <a:cubicBezTo>
                      <a:pt x="9" y="3"/>
                      <a:pt x="1" y="0"/>
                      <a:pt x="1" y="5"/>
                    </a:cubicBezTo>
                    <a:cubicBezTo>
                      <a:pt x="1" y="9"/>
                      <a:pt x="0" y="19"/>
                      <a:pt x="3" y="2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4" name="Freeform 157">
                <a:extLst>
                  <a:ext uri="{FF2B5EF4-FFF2-40B4-BE49-F238E27FC236}">
                    <a16:creationId xmlns:a16="http://schemas.microsoft.com/office/drawing/2014/main" id="{EBE52BF1-9DB5-3346-B6C5-7D201F89992B}"/>
                  </a:ext>
                </a:extLst>
              </p:cNvPr>
              <p:cNvSpPr>
                <a:spLocks/>
              </p:cNvSpPr>
              <p:nvPr/>
            </p:nvSpPr>
            <p:spPr bwMode="auto">
              <a:xfrm>
                <a:off x="10811779" y="4320773"/>
                <a:ext cx="257388" cy="338281"/>
              </a:xfrm>
              <a:custGeom>
                <a:avLst/>
                <a:gdLst>
                  <a:gd name="T0" fmla="*/ 8 w 70"/>
                  <a:gd name="T1" fmla="*/ 72 h 92"/>
                  <a:gd name="T2" fmla="*/ 13 w 70"/>
                  <a:gd name="T3" fmla="*/ 82 h 92"/>
                  <a:gd name="T4" fmla="*/ 25 w 70"/>
                  <a:gd name="T5" fmla="*/ 89 h 92"/>
                  <a:gd name="T6" fmla="*/ 34 w 70"/>
                  <a:gd name="T7" fmla="*/ 81 h 92"/>
                  <a:gd name="T8" fmla="*/ 45 w 70"/>
                  <a:gd name="T9" fmla="*/ 78 h 92"/>
                  <a:gd name="T10" fmla="*/ 59 w 70"/>
                  <a:gd name="T11" fmla="*/ 72 h 92"/>
                  <a:gd name="T12" fmla="*/ 65 w 70"/>
                  <a:gd name="T13" fmla="*/ 68 h 92"/>
                  <a:gd name="T14" fmla="*/ 62 w 70"/>
                  <a:gd name="T15" fmla="*/ 52 h 92"/>
                  <a:gd name="T16" fmla="*/ 65 w 70"/>
                  <a:gd name="T17" fmla="*/ 40 h 92"/>
                  <a:gd name="T18" fmla="*/ 67 w 70"/>
                  <a:gd name="T19" fmla="*/ 31 h 92"/>
                  <a:gd name="T20" fmla="*/ 50 w 70"/>
                  <a:gd name="T21" fmla="*/ 16 h 92"/>
                  <a:gd name="T22" fmla="*/ 44 w 70"/>
                  <a:gd name="T23" fmla="*/ 6 h 92"/>
                  <a:gd name="T24" fmla="*/ 33 w 70"/>
                  <a:gd name="T25" fmla="*/ 4 h 92"/>
                  <a:gd name="T26" fmla="*/ 31 w 70"/>
                  <a:gd name="T27" fmla="*/ 13 h 92"/>
                  <a:gd name="T28" fmla="*/ 9 w 70"/>
                  <a:gd name="T29" fmla="*/ 26 h 92"/>
                  <a:gd name="T30" fmla="*/ 9 w 70"/>
                  <a:gd name="T31" fmla="*/ 38 h 92"/>
                  <a:gd name="T32" fmla="*/ 13 w 70"/>
                  <a:gd name="T33" fmla="*/ 45 h 92"/>
                  <a:gd name="T34" fmla="*/ 5 w 70"/>
                  <a:gd name="T35" fmla="*/ 54 h 92"/>
                  <a:gd name="T36" fmla="*/ 3 w 70"/>
                  <a:gd name="T37" fmla="*/ 64 h 92"/>
                  <a:gd name="T38" fmla="*/ 8 w 70"/>
                  <a:gd name="T39" fmla="*/ 7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92">
                    <a:moveTo>
                      <a:pt x="8" y="72"/>
                    </a:moveTo>
                    <a:cubicBezTo>
                      <a:pt x="9" y="75"/>
                      <a:pt x="11" y="80"/>
                      <a:pt x="13" y="82"/>
                    </a:cubicBezTo>
                    <a:cubicBezTo>
                      <a:pt x="15" y="84"/>
                      <a:pt x="21" y="92"/>
                      <a:pt x="25" y="89"/>
                    </a:cubicBezTo>
                    <a:cubicBezTo>
                      <a:pt x="28" y="86"/>
                      <a:pt x="29" y="81"/>
                      <a:pt x="34" y="81"/>
                    </a:cubicBezTo>
                    <a:cubicBezTo>
                      <a:pt x="39" y="81"/>
                      <a:pt x="41" y="80"/>
                      <a:pt x="45" y="78"/>
                    </a:cubicBezTo>
                    <a:cubicBezTo>
                      <a:pt x="48" y="77"/>
                      <a:pt x="54" y="73"/>
                      <a:pt x="59" y="72"/>
                    </a:cubicBezTo>
                    <a:cubicBezTo>
                      <a:pt x="63" y="71"/>
                      <a:pt x="66" y="71"/>
                      <a:pt x="65" y="68"/>
                    </a:cubicBezTo>
                    <a:cubicBezTo>
                      <a:pt x="65" y="64"/>
                      <a:pt x="62" y="55"/>
                      <a:pt x="62" y="52"/>
                    </a:cubicBezTo>
                    <a:cubicBezTo>
                      <a:pt x="62" y="49"/>
                      <a:pt x="62" y="43"/>
                      <a:pt x="65" y="40"/>
                    </a:cubicBezTo>
                    <a:cubicBezTo>
                      <a:pt x="68" y="36"/>
                      <a:pt x="70" y="35"/>
                      <a:pt x="67" y="31"/>
                    </a:cubicBezTo>
                    <a:cubicBezTo>
                      <a:pt x="64" y="27"/>
                      <a:pt x="51" y="20"/>
                      <a:pt x="50" y="16"/>
                    </a:cubicBezTo>
                    <a:cubicBezTo>
                      <a:pt x="49" y="12"/>
                      <a:pt x="47" y="7"/>
                      <a:pt x="44" y="6"/>
                    </a:cubicBezTo>
                    <a:cubicBezTo>
                      <a:pt x="40" y="4"/>
                      <a:pt x="34" y="0"/>
                      <a:pt x="33" y="4"/>
                    </a:cubicBezTo>
                    <a:cubicBezTo>
                      <a:pt x="32" y="8"/>
                      <a:pt x="33" y="11"/>
                      <a:pt x="31" y="13"/>
                    </a:cubicBezTo>
                    <a:cubicBezTo>
                      <a:pt x="28" y="16"/>
                      <a:pt x="9" y="24"/>
                      <a:pt x="9" y="26"/>
                    </a:cubicBezTo>
                    <a:cubicBezTo>
                      <a:pt x="9" y="28"/>
                      <a:pt x="8" y="36"/>
                      <a:pt x="9" y="38"/>
                    </a:cubicBezTo>
                    <a:cubicBezTo>
                      <a:pt x="11" y="40"/>
                      <a:pt x="16" y="43"/>
                      <a:pt x="13" y="45"/>
                    </a:cubicBezTo>
                    <a:cubicBezTo>
                      <a:pt x="9" y="48"/>
                      <a:pt x="7" y="51"/>
                      <a:pt x="5" y="54"/>
                    </a:cubicBezTo>
                    <a:cubicBezTo>
                      <a:pt x="3" y="56"/>
                      <a:pt x="0" y="61"/>
                      <a:pt x="3" y="64"/>
                    </a:cubicBezTo>
                    <a:cubicBezTo>
                      <a:pt x="7" y="67"/>
                      <a:pt x="7" y="69"/>
                      <a:pt x="8" y="7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5" name="Freeform 158">
                <a:extLst>
                  <a:ext uri="{FF2B5EF4-FFF2-40B4-BE49-F238E27FC236}">
                    <a16:creationId xmlns:a16="http://schemas.microsoft.com/office/drawing/2014/main" id="{52E9A10F-F152-934F-BCE6-0CD74EF5E9FE}"/>
                  </a:ext>
                </a:extLst>
              </p:cNvPr>
              <p:cNvSpPr>
                <a:spLocks/>
              </p:cNvSpPr>
              <p:nvPr/>
            </p:nvSpPr>
            <p:spPr bwMode="auto">
              <a:xfrm>
                <a:off x="10094771" y="4681116"/>
                <a:ext cx="55155" cy="58831"/>
              </a:xfrm>
              <a:custGeom>
                <a:avLst/>
                <a:gdLst>
                  <a:gd name="T0" fmla="*/ 5 w 15"/>
                  <a:gd name="T1" fmla="*/ 12 h 16"/>
                  <a:gd name="T2" fmla="*/ 12 w 15"/>
                  <a:gd name="T3" fmla="*/ 13 h 16"/>
                  <a:gd name="T4" fmla="*/ 13 w 15"/>
                  <a:gd name="T5" fmla="*/ 10 h 16"/>
                  <a:gd name="T6" fmla="*/ 7 w 15"/>
                  <a:gd name="T7" fmla="*/ 5 h 16"/>
                  <a:gd name="T8" fmla="*/ 0 w 15"/>
                  <a:gd name="T9" fmla="*/ 4 h 16"/>
                  <a:gd name="T10" fmla="*/ 5 w 15"/>
                  <a:gd name="T11" fmla="*/ 12 h 16"/>
                </a:gdLst>
                <a:ahLst/>
                <a:cxnLst>
                  <a:cxn ang="0">
                    <a:pos x="T0" y="T1"/>
                  </a:cxn>
                  <a:cxn ang="0">
                    <a:pos x="T2" y="T3"/>
                  </a:cxn>
                  <a:cxn ang="0">
                    <a:pos x="T4" y="T5"/>
                  </a:cxn>
                  <a:cxn ang="0">
                    <a:pos x="T6" y="T7"/>
                  </a:cxn>
                  <a:cxn ang="0">
                    <a:pos x="T8" y="T9"/>
                  </a:cxn>
                  <a:cxn ang="0">
                    <a:pos x="T10" y="T11"/>
                  </a:cxn>
                </a:cxnLst>
                <a:rect l="0" t="0" r="r" b="b"/>
                <a:pathLst>
                  <a:path w="15" h="16">
                    <a:moveTo>
                      <a:pt x="5" y="12"/>
                    </a:moveTo>
                    <a:cubicBezTo>
                      <a:pt x="8" y="15"/>
                      <a:pt x="11" y="16"/>
                      <a:pt x="12" y="13"/>
                    </a:cubicBezTo>
                    <a:cubicBezTo>
                      <a:pt x="13" y="10"/>
                      <a:pt x="15" y="13"/>
                      <a:pt x="13" y="10"/>
                    </a:cubicBezTo>
                    <a:cubicBezTo>
                      <a:pt x="11" y="6"/>
                      <a:pt x="7" y="5"/>
                      <a:pt x="7" y="5"/>
                    </a:cubicBezTo>
                    <a:cubicBezTo>
                      <a:pt x="4" y="3"/>
                      <a:pt x="1" y="0"/>
                      <a:pt x="0" y="4"/>
                    </a:cubicBezTo>
                    <a:cubicBezTo>
                      <a:pt x="0" y="8"/>
                      <a:pt x="2" y="8"/>
                      <a:pt x="5" y="1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6" name="Freeform 159">
                <a:extLst>
                  <a:ext uri="{FF2B5EF4-FFF2-40B4-BE49-F238E27FC236}">
                    <a16:creationId xmlns:a16="http://schemas.microsoft.com/office/drawing/2014/main" id="{70F88E42-67CF-454B-B3EA-7866A28CED1A}"/>
                  </a:ext>
                </a:extLst>
              </p:cNvPr>
              <p:cNvSpPr>
                <a:spLocks/>
              </p:cNvSpPr>
              <p:nvPr/>
            </p:nvSpPr>
            <p:spPr bwMode="auto">
              <a:xfrm>
                <a:off x="10267588" y="4386959"/>
                <a:ext cx="73539" cy="40447"/>
              </a:xfrm>
              <a:custGeom>
                <a:avLst/>
                <a:gdLst>
                  <a:gd name="T0" fmla="*/ 4 w 20"/>
                  <a:gd name="T1" fmla="*/ 8 h 11"/>
                  <a:gd name="T2" fmla="*/ 12 w 20"/>
                  <a:gd name="T3" fmla="*/ 9 h 11"/>
                  <a:gd name="T4" fmla="*/ 17 w 20"/>
                  <a:gd name="T5" fmla="*/ 4 h 11"/>
                  <a:gd name="T6" fmla="*/ 9 w 20"/>
                  <a:gd name="T7" fmla="*/ 0 h 11"/>
                  <a:gd name="T8" fmla="*/ 4 w 20"/>
                  <a:gd name="T9" fmla="*/ 8 h 11"/>
                </a:gdLst>
                <a:ahLst/>
                <a:cxnLst>
                  <a:cxn ang="0">
                    <a:pos x="T0" y="T1"/>
                  </a:cxn>
                  <a:cxn ang="0">
                    <a:pos x="T2" y="T3"/>
                  </a:cxn>
                  <a:cxn ang="0">
                    <a:pos x="T4" y="T5"/>
                  </a:cxn>
                  <a:cxn ang="0">
                    <a:pos x="T6" y="T7"/>
                  </a:cxn>
                  <a:cxn ang="0">
                    <a:pos x="T8" y="T9"/>
                  </a:cxn>
                </a:cxnLst>
                <a:rect l="0" t="0" r="r" b="b"/>
                <a:pathLst>
                  <a:path w="20" h="11">
                    <a:moveTo>
                      <a:pt x="4" y="8"/>
                    </a:moveTo>
                    <a:cubicBezTo>
                      <a:pt x="9" y="11"/>
                      <a:pt x="9" y="11"/>
                      <a:pt x="12" y="9"/>
                    </a:cubicBezTo>
                    <a:cubicBezTo>
                      <a:pt x="15" y="8"/>
                      <a:pt x="20" y="7"/>
                      <a:pt x="17" y="4"/>
                    </a:cubicBezTo>
                    <a:cubicBezTo>
                      <a:pt x="15" y="1"/>
                      <a:pt x="10" y="0"/>
                      <a:pt x="9" y="0"/>
                    </a:cubicBezTo>
                    <a:cubicBezTo>
                      <a:pt x="6" y="0"/>
                      <a:pt x="0" y="6"/>
                      <a:pt x="4"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7" name="Freeform 160">
                <a:extLst>
                  <a:ext uri="{FF2B5EF4-FFF2-40B4-BE49-F238E27FC236}">
                    <a16:creationId xmlns:a16="http://schemas.microsoft.com/office/drawing/2014/main" id="{2A9C11DF-CF6A-AF49-BA58-67330D2F38C7}"/>
                  </a:ext>
                </a:extLst>
              </p:cNvPr>
              <p:cNvSpPr>
                <a:spLocks/>
              </p:cNvSpPr>
              <p:nvPr/>
            </p:nvSpPr>
            <p:spPr bwMode="auto">
              <a:xfrm>
                <a:off x="10741917" y="4346512"/>
                <a:ext cx="55155" cy="51478"/>
              </a:xfrm>
              <a:custGeom>
                <a:avLst/>
                <a:gdLst>
                  <a:gd name="T0" fmla="*/ 5 w 15"/>
                  <a:gd name="T1" fmla="*/ 13 h 14"/>
                  <a:gd name="T2" fmla="*/ 13 w 15"/>
                  <a:gd name="T3" fmla="*/ 7 h 14"/>
                  <a:gd name="T4" fmla="*/ 9 w 15"/>
                  <a:gd name="T5" fmla="*/ 1 h 14"/>
                  <a:gd name="T6" fmla="*/ 0 w 15"/>
                  <a:gd name="T7" fmla="*/ 6 h 14"/>
                  <a:gd name="T8" fmla="*/ 5 w 15"/>
                  <a:gd name="T9" fmla="*/ 13 h 14"/>
                </a:gdLst>
                <a:ahLst/>
                <a:cxnLst>
                  <a:cxn ang="0">
                    <a:pos x="T0" y="T1"/>
                  </a:cxn>
                  <a:cxn ang="0">
                    <a:pos x="T2" y="T3"/>
                  </a:cxn>
                  <a:cxn ang="0">
                    <a:pos x="T4" y="T5"/>
                  </a:cxn>
                  <a:cxn ang="0">
                    <a:pos x="T6" y="T7"/>
                  </a:cxn>
                  <a:cxn ang="0">
                    <a:pos x="T8" y="T9"/>
                  </a:cxn>
                </a:cxnLst>
                <a:rect l="0" t="0" r="r" b="b"/>
                <a:pathLst>
                  <a:path w="15" h="14">
                    <a:moveTo>
                      <a:pt x="5" y="13"/>
                    </a:moveTo>
                    <a:cubicBezTo>
                      <a:pt x="7" y="11"/>
                      <a:pt x="11" y="10"/>
                      <a:pt x="13" y="7"/>
                    </a:cubicBezTo>
                    <a:cubicBezTo>
                      <a:pt x="15" y="3"/>
                      <a:pt x="11" y="2"/>
                      <a:pt x="9" y="1"/>
                    </a:cubicBezTo>
                    <a:cubicBezTo>
                      <a:pt x="7" y="0"/>
                      <a:pt x="0" y="2"/>
                      <a:pt x="0" y="6"/>
                    </a:cubicBezTo>
                    <a:cubicBezTo>
                      <a:pt x="1" y="10"/>
                      <a:pt x="2" y="14"/>
                      <a:pt x="5" y="1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8" name="Freeform 216">
                <a:extLst>
                  <a:ext uri="{FF2B5EF4-FFF2-40B4-BE49-F238E27FC236}">
                    <a16:creationId xmlns:a16="http://schemas.microsoft.com/office/drawing/2014/main" id="{64509B67-6C42-7D47-8793-146CD02EE137}"/>
                  </a:ext>
                </a:extLst>
              </p:cNvPr>
              <p:cNvSpPr>
                <a:spLocks/>
              </p:cNvSpPr>
              <p:nvPr/>
            </p:nvSpPr>
            <p:spPr bwMode="auto">
              <a:xfrm>
                <a:off x="12117103" y="5800752"/>
                <a:ext cx="128694" cy="104794"/>
              </a:xfrm>
              <a:custGeom>
                <a:avLst/>
                <a:gdLst>
                  <a:gd name="T0" fmla="*/ 4 w 35"/>
                  <a:gd name="T1" fmla="*/ 11 h 28"/>
                  <a:gd name="T2" fmla="*/ 4 w 35"/>
                  <a:gd name="T3" fmla="*/ 21 h 28"/>
                  <a:gd name="T4" fmla="*/ 13 w 35"/>
                  <a:gd name="T5" fmla="*/ 21 h 28"/>
                  <a:gd name="T6" fmla="*/ 16 w 35"/>
                  <a:gd name="T7" fmla="*/ 27 h 28"/>
                  <a:gd name="T8" fmla="*/ 32 w 35"/>
                  <a:gd name="T9" fmla="*/ 17 h 28"/>
                  <a:gd name="T10" fmla="*/ 35 w 35"/>
                  <a:gd name="T11" fmla="*/ 6 h 28"/>
                  <a:gd name="T12" fmla="*/ 30 w 35"/>
                  <a:gd name="T13" fmla="*/ 1 h 28"/>
                  <a:gd name="T14" fmla="*/ 16 w 35"/>
                  <a:gd name="T15" fmla="*/ 2 h 28"/>
                  <a:gd name="T16" fmla="*/ 4 w 35"/>
                  <a:gd name="T1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8">
                    <a:moveTo>
                      <a:pt x="4" y="11"/>
                    </a:moveTo>
                    <a:cubicBezTo>
                      <a:pt x="4" y="15"/>
                      <a:pt x="0" y="20"/>
                      <a:pt x="4" y="21"/>
                    </a:cubicBezTo>
                    <a:cubicBezTo>
                      <a:pt x="8" y="21"/>
                      <a:pt x="13" y="17"/>
                      <a:pt x="13" y="21"/>
                    </a:cubicBezTo>
                    <a:cubicBezTo>
                      <a:pt x="14" y="25"/>
                      <a:pt x="12" y="28"/>
                      <a:pt x="16" y="27"/>
                    </a:cubicBezTo>
                    <a:cubicBezTo>
                      <a:pt x="20" y="27"/>
                      <a:pt x="30" y="21"/>
                      <a:pt x="32" y="17"/>
                    </a:cubicBezTo>
                    <a:cubicBezTo>
                      <a:pt x="35" y="14"/>
                      <a:pt x="35" y="9"/>
                      <a:pt x="35" y="6"/>
                    </a:cubicBezTo>
                    <a:cubicBezTo>
                      <a:pt x="35" y="4"/>
                      <a:pt x="32" y="0"/>
                      <a:pt x="30" y="1"/>
                    </a:cubicBezTo>
                    <a:cubicBezTo>
                      <a:pt x="28" y="1"/>
                      <a:pt x="18" y="1"/>
                      <a:pt x="16" y="2"/>
                    </a:cubicBezTo>
                    <a:cubicBezTo>
                      <a:pt x="13" y="3"/>
                      <a:pt x="5" y="8"/>
                      <a:pt x="4" y="1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99" name="Freeform 237">
                <a:extLst>
                  <a:ext uri="{FF2B5EF4-FFF2-40B4-BE49-F238E27FC236}">
                    <a16:creationId xmlns:a16="http://schemas.microsoft.com/office/drawing/2014/main" id="{F01D4FF5-3E58-894C-973F-0DEE2B45CB25}"/>
                  </a:ext>
                </a:extLst>
              </p:cNvPr>
              <p:cNvSpPr>
                <a:spLocks/>
              </p:cNvSpPr>
              <p:nvPr/>
            </p:nvSpPr>
            <p:spPr bwMode="auto">
              <a:xfrm>
                <a:off x="10440406" y="10407993"/>
                <a:ext cx="540514" cy="924758"/>
              </a:xfrm>
              <a:custGeom>
                <a:avLst/>
                <a:gdLst>
                  <a:gd name="T0" fmla="*/ 0 w 147"/>
                  <a:gd name="T1" fmla="*/ 236 h 251"/>
                  <a:gd name="T2" fmla="*/ 16 w 147"/>
                  <a:gd name="T3" fmla="*/ 250 h 251"/>
                  <a:gd name="T4" fmla="*/ 22 w 147"/>
                  <a:gd name="T5" fmla="*/ 249 h 251"/>
                  <a:gd name="T6" fmla="*/ 34 w 147"/>
                  <a:gd name="T7" fmla="*/ 235 h 251"/>
                  <a:gd name="T8" fmla="*/ 44 w 147"/>
                  <a:gd name="T9" fmla="*/ 230 h 251"/>
                  <a:gd name="T10" fmla="*/ 70 w 147"/>
                  <a:gd name="T11" fmla="*/ 234 h 251"/>
                  <a:gd name="T12" fmla="*/ 83 w 147"/>
                  <a:gd name="T13" fmla="*/ 208 h 251"/>
                  <a:gd name="T14" fmla="*/ 98 w 147"/>
                  <a:gd name="T15" fmla="*/ 197 h 251"/>
                  <a:gd name="T16" fmla="*/ 110 w 147"/>
                  <a:gd name="T17" fmla="*/ 175 h 251"/>
                  <a:gd name="T18" fmla="*/ 130 w 147"/>
                  <a:gd name="T19" fmla="*/ 161 h 251"/>
                  <a:gd name="T20" fmla="*/ 131 w 147"/>
                  <a:gd name="T21" fmla="*/ 145 h 251"/>
                  <a:gd name="T22" fmla="*/ 143 w 147"/>
                  <a:gd name="T23" fmla="*/ 133 h 251"/>
                  <a:gd name="T24" fmla="*/ 144 w 147"/>
                  <a:gd name="T25" fmla="*/ 111 h 251"/>
                  <a:gd name="T26" fmla="*/ 142 w 147"/>
                  <a:gd name="T27" fmla="*/ 95 h 251"/>
                  <a:gd name="T28" fmla="*/ 130 w 147"/>
                  <a:gd name="T29" fmla="*/ 80 h 251"/>
                  <a:gd name="T30" fmla="*/ 124 w 147"/>
                  <a:gd name="T31" fmla="*/ 62 h 251"/>
                  <a:gd name="T32" fmla="*/ 109 w 147"/>
                  <a:gd name="T33" fmla="*/ 47 h 251"/>
                  <a:gd name="T34" fmla="*/ 114 w 147"/>
                  <a:gd name="T35" fmla="*/ 28 h 251"/>
                  <a:gd name="T36" fmla="*/ 99 w 147"/>
                  <a:gd name="T37" fmla="*/ 26 h 251"/>
                  <a:gd name="T38" fmla="*/ 75 w 147"/>
                  <a:gd name="T39" fmla="*/ 27 h 251"/>
                  <a:gd name="T40" fmla="*/ 56 w 147"/>
                  <a:gd name="T41" fmla="*/ 27 h 251"/>
                  <a:gd name="T42" fmla="*/ 36 w 147"/>
                  <a:gd name="T43" fmla="*/ 0 h 251"/>
                  <a:gd name="T44" fmla="*/ 32 w 147"/>
                  <a:gd name="T45" fmla="*/ 17 h 251"/>
                  <a:gd name="T46" fmla="*/ 38 w 147"/>
                  <a:gd name="T47" fmla="*/ 30 h 251"/>
                  <a:gd name="T48" fmla="*/ 38 w 147"/>
                  <a:gd name="T49" fmla="*/ 42 h 251"/>
                  <a:gd name="T50" fmla="*/ 32 w 147"/>
                  <a:gd name="T51" fmla="*/ 61 h 251"/>
                  <a:gd name="T52" fmla="*/ 26 w 147"/>
                  <a:gd name="T53" fmla="*/ 63 h 251"/>
                  <a:gd name="T54" fmla="*/ 33 w 147"/>
                  <a:gd name="T55" fmla="*/ 69 h 251"/>
                  <a:gd name="T56" fmla="*/ 54 w 147"/>
                  <a:gd name="T57" fmla="*/ 69 h 251"/>
                  <a:gd name="T58" fmla="*/ 49 w 147"/>
                  <a:gd name="T59" fmla="*/ 85 h 251"/>
                  <a:gd name="T60" fmla="*/ 49 w 147"/>
                  <a:gd name="T61" fmla="*/ 91 h 251"/>
                  <a:gd name="T62" fmla="*/ 44 w 147"/>
                  <a:gd name="T63" fmla="*/ 108 h 251"/>
                  <a:gd name="T64" fmla="*/ 40 w 147"/>
                  <a:gd name="T65" fmla="*/ 121 h 251"/>
                  <a:gd name="T66" fmla="*/ 49 w 147"/>
                  <a:gd name="T67" fmla="*/ 138 h 251"/>
                  <a:gd name="T68" fmla="*/ 46 w 147"/>
                  <a:gd name="T69" fmla="*/ 152 h 251"/>
                  <a:gd name="T70" fmla="*/ 53 w 147"/>
                  <a:gd name="T71" fmla="*/ 165 h 251"/>
                  <a:gd name="T72" fmla="*/ 35 w 147"/>
                  <a:gd name="T73" fmla="*/ 184 h 251"/>
                  <a:gd name="T74" fmla="*/ 32 w 147"/>
                  <a:gd name="T75" fmla="*/ 200 h 251"/>
                  <a:gd name="T76" fmla="*/ 22 w 147"/>
                  <a:gd name="T77" fmla="*/ 200 h 251"/>
                  <a:gd name="T78" fmla="*/ 5 w 147"/>
                  <a:gd name="T79" fmla="*/ 219 h 251"/>
                  <a:gd name="T80" fmla="*/ 3 w 147"/>
                  <a:gd name="T81" fmla="*/ 23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251">
                    <a:moveTo>
                      <a:pt x="3" y="233"/>
                    </a:moveTo>
                    <a:cubicBezTo>
                      <a:pt x="2" y="234"/>
                      <a:pt x="0" y="236"/>
                      <a:pt x="0" y="236"/>
                    </a:cubicBezTo>
                    <a:cubicBezTo>
                      <a:pt x="1" y="238"/>
                      <a:pt x="11" y="249"/>
                      <a:pt x="13" y="250"/>
                    </a:cubicBezTo>
                    <a:cubicBezTo>
                      <a:pt x="14" y="250"/>
                      <a:pt x="15" y="250"/>
                      <a:pt x="16" y="250"/>
                    </a:cubicBezTo>
                    <a:cubicBezTo>
                      <a:pt x="17" y="250"/>
                      <a:pt x="20" y="251"/>
                      <a:pt x="21" y="251"/>
                    </a:cubicBezTo>
                    <a:cubicBezTo>
                      <a:pt x="22" y="251"/>
                      <a:pt x="22" y="250"/>
                      <a:pt x="22" y="249"/>
                    </a:cubicBezTo>
                    <a:cubicBezTo>
                      <a:pt x="26" y="239"/>
                      <a:pt x="29" y="234"/>
                      <a:pt x="32" y="235"/>
                    </a:cubicBezTo>
                    <a:cubicBezTo>
                      <a:pt x="33" y="235"/>
                      <a:pt x="34" y="235"/>
                      <a:pt x="34" y="235"/>
                    </a:cubicBezTo>
                    <a:cubicBezTo>
                      <a:pt x="36" y="235"/>
                      <a:pt x="37" y="235"/>
                      <a:pt x="39" y="236"/>
                    </a:cubicBezTo>
                    <a:cubicBezTo>
                      <a:pt x="44" y="230"/>
                      <a:pt x="44" y="230"/>
                      <a:pt x="44" y="230"/>
                    </a:cubicBezTo>
                    <a:cubicBezTo>
                      <a:pt x="44" y="230"/>
                      <a:pt x="45" y="229"/>
                      <a:pt x="46" y="230"/>
                    </a:cubicBezTo>
                    <a:cubicBezTo>
                      <a:pt x="56" y="232"/>
                      <a:pt x="68" y="235"/>
                      <a:pt x="70" y="234"/>
                    </a:cubicBezTo>
                    <a:cubicBezTo>
                      <a:pt x="72" y="234"/>
                      <a:pt x="81" y="224"/>
                      <a:pt x="82" y="222"/>
                    </a:cubicBezTo>
                    <a:cubicBezTo>
                      <a:pt x="82" y="221"/>
                      <a:pt x="83" y="212"/>
                      <a:pt x="83" y="208"/>
                    </a:cubicBezTo>
                    <a:cubicBezTo>
                      <a:pt x="83" y="205"/>
                      <a:pt x="87" y="203"/>
                      <a:pt x="93" y="200"/>
                    </a:cubicBezTo>
                    <a:cubicBezTo>
                      <a:pt x="95" y="199"/>
                      <a:pt x="97" y="198"/>
                      <a:pt x="98" y="197"/>
                    </a:cubicBezTo>
                    <a:cubicBezTo>
                      <a:pt x="100" y="195"/>
                      <a:pt x="105" y="184"/>
                      <a:pt x="108" y="180"/>
                    </a:cubicBezTo>
                    <a:cubicBezTo>
                      <a:pt x="109" y="177"/>
                      <a:pt x="110" y="176"/>
                      <a:pt x="110" y="175"/>
                    </a:cubicBezTo>
                    <a:cubicBezTo>
                      <a:pt x="112" y="173"/>
                      <a:pt x="122" y="169"/>
                      <a:pt x="122" y="169"/>
                    </a:cubicBezTo>
                    <a:cubicBezTo>
                      <a:pt x="123" y="168"/>
                      <a:pt x="128" y="163"/>
                      <a:pt x="130" y="161"/>
                    </a:cubicBezTo>
                    <a:cubicBezTo>
                      <a:pt x="130" y="160"/>
                      <a:pt x="131" y="160"/>
                      <a:pt x="132" y="159"/>
                    </a:cubicBezTo>
                    <a:cubicBezTo>
                      <a:pt x="133" y="158"/>
                      <a:pt x="132" y="149"/>
                      <a:pt x="131" y="145"/>
                    </a:cubicBezTo>
                    <a:cubicBezTo>
                      <a:pt x="131" y="142"/>
                      <a:pt x="133" y="140"/>
                      <a:pt x="140" y="135"/>
                    </a:cubicBezTo>
                    <a:cubicBezTo>
                      <a:pt x="142" y="134"/>
                      <a:pt x="143" y="133"/>
                      <a:pt x="143" y="133"/>
                    </a:cubicBezTo>
                    <a:cubicBezTo>
                      <a:pt x="144" y="131"/>
                      <a:pt x="146" y="122"/>
                      <a:pt x="147" y="118"/>
                    </a:cubicBezTo>
                    <a:cubicBezTo>
                      <a:pt x="147" y="117"/>
                      <a:pt x="146" y="114"/>
                      <a:pt x="144" y="111"/>
                    </a:cubicBezTo>
                    <a:cubicBezTo>
                      <a:pt x="144" y="110"/>
                      <a:pt x="143" y="108"/>
                      <a:pt x="143" y="107"/>
                    </a:cubicBezTo>
                    <a:cubicBezTo>
                      <a:pt x="141" y="103"/>
                      <a:pt x="142" y="98"/>
                      <a:pt x="142" y="95"/>
                    </a:cubicBezTo>
                    <a:cubicBezTo>
                      <a:pt x="142" y="94"/>
                      <a:pt x="143" y="93"/>
                      <a:pt x="143" y="93"/>
                    </a:cubicBezTo>
                    <a:cubicBezTo>
                      <a:pt x="142" y="91"/>
                      <a:pt x="133" y="83"/>
                      <a:pt x="130" y="80"/>
                    </a:cubicBezTo>
                    <a:cubicBezTo>
                      <a:pt x="127" y="78"/>
                      <a:pt x="126" y="72"/>
                      <a:pt x="124" y="64"/>
                    </a:cubicBezTo>
                    <a:cubicBezTo>
                      <a:pt x="124" y="63"/>
                      <a:pt x="124" y="62"/>
                      <a:pt x="124" y="62"/>
                    </a:cubicBezTo>
                    <a:cubicBezTo>
                      <a:pt x="123" y="61"/>
                      <a:pt x="121" y="59"/>
                      <a:pt x="119" y="57"/>
                    </a:cubicBezTo>
                    <a:cubicBezTo>
                      <a:pt x="114" y="52"/>
                      <a:pt x="110" y="49"/>
                      <a:pt x="109" y="47"/>
                    </a:cubicBezTo>
                    <a:cubicBezTo>
                      <a:pt x="107" y="43"/>
                      <a:pt x="110" y="37"/>
                      <a:pt x="113" y="30"/>
                    </a:cubicBezTo>
                    <a:cubicBezTo>
                      <a:pt x="114" y="28"/>
                      <a:pt x="114" y="28"/>
                      <a:pt x="114" y="28"/>
                    </a:cubicBezTo>
                    <a:cubicBezTo>
                      <a:pt x="115" y="26"/>
                      <a:pt x="113" y="23"/>
                      <a:pt x="111" y="22"/>
                    </a:cubicBezTo>
                    <a:cubicBezTo>
                      <a:pt x="108" y="23"/>
                      <a:pt x="102" y="26"/>
                      <a:pt x="99" y="26"/>
                    </a:cubicBezTo>
                    <a:cubicBezTo>
                      <a:pt x="95" y="28"/>
                      <a:pt x="80" y="24"/>
                      <a:pt x="80" y="24"/>
                    </a:cubicBezTo>
                    <a:cubicBezTo>
                      <a:pt x="79" y="24"/>
                      <a:pt x="77" y="25"/>
                      <a:pt x="75" y="27"/>
                    </a:cubicBezTo>
                    <a:cubicBezTo>
                      <a:pt x="74" y="28"/>
                      <a:pt x="73" y="29"/>
                      <a:pt x="72" y="30"/>
                    </a:cubicBezTo>
                    <a:cubicBezTo>
                      <a:pt x="68" y="33"/>
                      <a:pt x="59" y="29"/>
                      <a:pt x="56" y="27"/>
                    </a:cubicBezTo>
                    <a:cubicBezTo>
                      <a:pt x="53" y="25"/>
                      <a:pt x="49" y="21"/>
                      <a:pt x="45" y="16"/>
                    </a:cubicBezTo>
                    <a:cubicBezTo>
                      <a:pt x="43" y="13"/>
                      <a:pt x="38" y="4"/>
                      <a:pt x="36" y="0"/>
                    </a:cubicBezTo>
                    <a:cubicBezTo>
                      <a:pt x="28" y="6"/>
                      <a:pt x="27" y="8"/>
                      <a:pt x="27" y="8"/>
                    </a:cubicBezTo>
                    <a:cubicBezTo>
                      <a:pt x="28" y="9"/>
                      <a:pt x="30" y="13"/>
                      <a:pt x="32" y="17"/>
                    </a:cubicBezTo>
                    <a:cubicBezTo>
                      <a:pt x="35" y="23"/>
                      <a:pt x="37" y="27"/>
                      <a:pt x="37" y="29"/>
                    </a:cubicBezTo>
                    <a:cubicBezTo>
                      <a:pt x="38" y="30"/>
                      <a:pt x="38" y="30"/>
                      <a:pt x="38" y="30"/>
                    </a:cubicBezTo>
                    <a:cubicBezTo>
                      <a:pt x="38" y="32"/>
                      <a:pt x="39" y="35"/>
                      <a:pt x="38" y="38"/>
                    </a:cubicBezTo>
                    <a:cubicBezTo>
                      <a:pt x="38" y="39"/>
                      <a:pt x="38" y="41"/>
                      <a:pt x="38" y="42"/>
                    </a:cubicBezTo>
                    <a:cubicBezTo>
                      <a:pt x="37" y="44"/>
                      <a:pt x="37" y="46"/>
                      <a:pt x="37" y="48"/>
                    </a:cubicBezTo>
                    <a:cubicBezTo>
                      <a:pt x="37" y="50"/>
                      <a:pt x="35" y="60"/>
                      <a:pt x="32" y="61"/>
                    </a:cubicBezTo>
                    <a:cubicBezTo>
                      <a:pt x="31" y="62"/>
                      <a:pt x="31" y="62"/>
                      <a:pt x="30" y="62"/>
                    </a:cubicBezTo>
                    <a:cubicBezTo>
                      <a:pt x="29" y="62"/>
                      <a:pt x="27" y="63"/>
                      <a:pt x="26" y="63"/>
                    </a:cubicBezTo>
                    <a:cubicBezTo>
                      <a:pt x="29" y="68"/>
                      <a:pt x="31" y="70"/>
                      <a:pt x="32" y="70"/>
                    </a:cubicBezTo>
                    <a:cubicBezTo>
                      <a:pt x="33" y="70"/>
                      <a:pt x="33" y="69"/>
                      <a:pt x="33" y="69"/>
                    </a:cubicBezTo>
                    <a:cubicBezTo>
                      <a:pt x="35" y="66"/>
                      <a:pt x="37" y="63"/>
                      <a:pt x="40" y="63"/>
                    </a:cubicBezTo>
                    <a:cubicBezTo>
                      <a:pt x="44" y="63"/>
                      <a:pt x="54" y="63"/>
                      <a:pt x="54" y="69"/>
                    </a:cubicBezTo>
                    <a:cubicBezTo>
                      <a:pt x="54" y="73"/>
                      <a:pt x="53" y="76"/>
                      <a:pt x="51" y="79"/>
                    </a:cubicBezTo>
                    <a:cubicBezTo>
                      <a:pt x="50" y="80"/>
                      <a:pt x="50" y="83"/>
                      <a:pt x="49" y="85"/>
                    </a:cubicBezTo>
                    <a:cubicBezTo>
                      <a:pt x="49" y="86"/>
                      <a:pt x="49" y="86"/>
                      <a:pt x="49" y="86"/>
                    </a:cubicBezTo>
                    <a:cubicBezTo>
                      <a:pt x="49" y="87"/>
                      <a:pt x="49" y="89"/>
                      <a:pt x="49" y="91"/>
                    </a:cubicBezTo>
                    <a:cubicBezTo>
                      <a:pt x="49" y="97"/>
                      <a:pt x="48" y="101"/>
                      <a:pt x="47" y="103"/>
                    </a:cubicBezTo>
                    <a:cubicBezTo>
                      <a:pt x="47" y="104"/>
                      <a:pt x="45" y="106"/>
                      <a:pt x="44" y="108"/>
                    </a:cubicBezTo>
                    <a:cubicBezTo>
                      <a:pt x="42" y="111"/>
                      <a:pt x="37" y="117"/>
                      <a:pt x="37" y="118"/>
                    </a:cubicBezTo>
                    <a:cubicBezTo>
                      <a:pt x="38" y="119"/>
                      <a:pt x="39" y="120"/>
                      <a:pt x="40" y="121"/>
                    </a:cubicBezTo>
                    <a:cubicBezTo>
                      <a:pt x="47" y="129"/>
                      <a:pt x="51" y="133"/>
                      <a:pt x="50" y="136"/>
                    </a:cubicBezTo>
                    <a:cubicBezTo>
                      <a:pt x="50" y="137"/>
                      <a:pt x="50" y="137"/>
                      <a:pt x="49" y="138"/>
                    </a:cubicBezTo>
                    <a:cubicBezTo>
                      <a:pt x="47" y="139"/>
                      <a:pt x="45" y="142"/>
                      <a:pt x="45" y="143"/>
                    </a:cubicBezTo>
                    <a:cubicBezTo>
                      <a:pt x="45" y="150"/>
                      <a:pt x="45" y="152"/>
                      <a:pt x="46" y="152"/>
                    </a:cubicBezTo>
                    <a:cubicBezTo>
                      <a:pt x="46" y="153"/>
                      <a:pt x="46" y="153"/>
                      <a:pt x="46" y="153"/>
                    </a:cubicBezTo>
                    <a:cubicBezTo>
                      <a:pt x="51" y="159"/>
                      <a:pt x="53" y="163"/>
                      <a:pt x="53" y="165"/>
                    </a:cubicBezTo>
                    <a:cubicBezTo>
                      <a:pt x="53" y="166"/>
                      <a:pt x="52" y="167"/>
                      <a:pt x="52" y="167"/>
                    </a:cubicBezTo>
                    <a:cubicBezTo>
                      <a:pt x="49" y="169"/>
                      <a:pt x="36" y="181"/>
                      <a:pt x="35" y="184"/>
                    </a:cubicBezTo>
                    <a:cubicBezTo>
                      <a:pt x="35" y="186"/>
                      <a:pt x="36" y="197"/>
                      <a:pt x="34" y="199"/>
                    </a:cubicBezTo>
                    <a:cubicBezTo>
                      <a:pt x="33" y="200"/>
                      <a:pt x="32" y="200"/>
                      <a:pt x="32" y="200"/>
                    </a:cubicBezTo>
                    <a:cubicBezTo>
                      <a:pt x="31" y="200"/>
                      <a:pt x="30" y="201"/>
                      <a:pt x="30" y="201"/>
                    </a:cubicBezTo>
                    <a:cubicBezTo>
                      <a:pt x="28" y="201"/>
                      <a:pt x="24" y="202"/>
                      <a:pt x="22" y="200"/>
                    </a:cubicBezTo>
                    <a:cubicBezTo>
                      <a:pt x="14" y="207"/>
                      <a:pt x="6" y="215"/>
                      <a:pt x="5" y="217"/>
                    </a:cubicBezTo>
                    <a:cubicBezTo>
                      <a:pt x="5" y="218"/>
                      <a:pt x="5" y="219"/>
                      <a:pt x="5" y="219"/>
                    </a:cubicBezTo>
                    <a:cubicBezTo>
                      <a:pt x="6" y="223"/>
                      <a:pt x="8" y="229"/>
                      <a:pt x="5" y="231"/>
                    </a:cubicBezTo>
                    <a:cubicBezTo>
                      <a:pt x="5" y="232"/>
                      <a:pt x="4" y="233"/>
                      <a:pt x="3" y="23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0" name="Freeform 239">
                <a:extLst>
                  <a:ext uri="{FF2B5EF4-FFF2-40B4-BE49-F238E27FC236}">
                    <a16:creationId xmlns:a16="http://schemas.microsoft.com/office/drawing/2014/main" id="{EFA5035E-3C25-BD44-8B87-84669D66E0CE}"/>
                  </a:ext>
                </a:extLst>
              </p:cNvPr>
              <p:cNvSpPr>
                <a:spLocks/>
              </p:cNvSpPr>
              <p:nvPr/>
            </p:nvSpPr>
            <p:spPr bwMode="auto">
              <a:xfrm>
                <a:off x="11473634" y="8225713"/>
                <a:ext cx="2601455" cy="2930543"/>
              </a:xfrm>
              <a:custGeom>
                <a:avLst/>
                <a:gdLst>
                  <a:gd name="T0" fmla="*/ 677 w 707"/>
                  <a:gd name="T1" fmla="*/ 193 h 795"/>
                  <a:gd name="T2" fmla="*/ 649 w 707"/>
                  <a:gd name="T3" fmla="*/ 166 h 795"/>
                  <a:gd name="T4" fmla="*/ 616 w 707"/>
                  <a:gd name="T5" fmla="*/ 168 h 795"/>
                  <a:gd name="T6" fmla="*/ 600 w 707"/>
                  <a:gd name="T7" fmla="*/ 152 h 795"/>
                  <a:gd name="T8" fmla="*/ 548 w 707"/>
                  <a:gd name="T9" fmla="*/ 156 h 795"/>
                  <a:gd name="T10" fmla="*/ 535 w 707"/>
                  <a:gd name="T11" fmla="*/ 205 h 795"/>
                  <a:gd name="T12" fmla="*/ 501 w 707"/>
                  <a:gd name="T13" fmla="*/ 272 h 795"/>
                  <a:gd name="T14" fmla="*/ 479 w 707"/>
                  <a:gd name="T15" fmla="*/ 244 h 795"/>
                  <a:gd name="T16" fmla="*/ 433 w 707"/>
                  <a:gd name="T17" fmla="*/ 277 h 795"/>
                  <a:gd name="T18" fmla="*/ 390 w 707"/>
                  <a:gd name="T19" fmla="*/ 251 h 795"/>
                  <a:gd name="T20" fmla="*/ 380 w 707"/>
                  <a:gd name="T21" fmla="*/ 157 h 795"/>
                  <a:gd name="T22" fmla="*/ 366 w 707"/>
                  <a:gd name="T23" fmla="*/ 110 h 795"/>
                  <a:gd name="T24" fmla="*/ 341 w 707"/>
                  <a:gd name="T25" fmla="*/ 87 h 795"/>
                  <a:gd name="T26" fmla="*/ 334 w 707"/>
                  <a:gd name="T27" fmla="*/ 57 h 795"/>
                  <a:gd name="T28" fmla="*/ 293 w 707"/>
                  <a:gd name="T29" fmla="*/ 32 h 795"/>
                  <a:gd name="T30" fmla="*/ 291 w 707"/>
                  <a:gd name="T31" fmla="*/ 4 h 795"/>
                  <a:gd name="T32" fmla="*/ 258 w 707"/>
                  <a:gd name="T33" fmla="*/ 23 h 795"/>
                  <a:gd name="T34" fmla="*/ 254 w 707"/>
                  <a:gd name="T35" fmla="*/ 83 h 795"/>
                  <a:gd name="T36" fmla="*/ 258 w 707"/>
                  <a:gd name="T37" fmla="*/ 146 h 795"/>
                  <a:gd name="T38" fmla="*/ 236 w 707"/>
                  <a:gd name="T39" fmla="*/ 187 h 795"/>
                  <a:gd name="T40" fmla="*/ 242 w 707"/>
                  <a:gd name="T41" fmla="*/ 239 h 795"/>
                  <a:gd name="T42" fmla="*/ 271 w 707"/>
                  <a:gd name="T43" fmla="*/ 266 h 795"/>
                  <a:gd name="T44" fmla="*/ 259 w 707"/>
                  <a:gd name="T45" fmla="*/ 295 h 795"/>
                  <a:gd name="T46" fmla="*/ 249 w 707"/>
                  <a:gd name="T47" fmla="*/ 354 h 795"/>
                  <a:gd name="T48" fmla="*/ 195 w 707"/>
                  <a:gd name="T49" fmla="*/ 328 h 795"/>
                  <a:gd name="T50" fmla="*/ 172 w 707"/>
                  <a:gd name="T51" fmla="*/ 387 h 795"/>
                  <a:gd name="T52" fmla="*/ 159 w 707"/>
                  <a:gd name="T53" fmla="*/ 442 h 795"/>
                  <a:gd name="T54" fmla="*/ 117 w 707"/>
                  <a:gd name="T55" fmla="*/ 412 h 795"/>
                  <a:gd name="T56" fmla="*/ 72 w 707"/>
                  <a:gd name="T57" fmla="*/ 436 h 795"/>
                  <a:gd name="T58" fmla="*/ 59 w 707"/>
                  <a:gd name="T59" fmla="*/ 498 h 795"/>
                  <a:gd name="T60" fmla="*/ 47 w 707"/>
                  <a:gd name="T61" fmla="*/ 542 h 795"/>
                  <a:gd name="T62" fmla="*/ 39 w 707"/>
                  <a:gd name="T63" fmla="*/ 579 h 795"/>
                  <a:gd name="T64" fmla="*/ 37 w 707"/>
                  <a:gd name="T65" fmla="*/ 618 h 795"/>
                  <a:gd name="T66" fmla="*/ 14 w 707"/>
                  <a:gd name="T67" fmla="*/ 641 h 795"/>
                  <a:gd name="T68" fmla="*/ 9 w 707"/>
                  <a:gd name="T69" fmla="*/ 659 h 795"/>
                  <a:gd name="T70" fmla="*/ 57 w 707"/>
                  <a:gd name="T71" fmla="*/ 690 h 795"/>
                  <a:gd name="T72" fmla="*/ 125 w 707"/>
                  <a:gd name="T73" fmla="*/ 708 h 795"/>
                  <a:gd name="T74" fmla="*/ 172 w 707"/>
                  <a:gd name="T75" fmla="*/ 693 h 795"/>
                  <a:gd name="T76" fmla="*/ 204 w 707"/>
                  <a:gd name="T77" fmla="*/ 722 h 795"/>
                  <a:gd name="T78" fmla="*/ 266 w 707"/>
                  <a:gd name="T79" fmla="*/ 747 h 795"/>
                  <a:gd name="T80" fmla="*/ 296 w 707"/>
                  <a:gd name="T81" fmla="*/ 774 h 795"/>
                  <a:gd name="T82" fmla="*/ 342 w 707"/>
                  <a:gd name="T83" fmla="*/ 789 h 795"/>
                  <a:gd name="T84" fmla="*/ 424 w 707"/>
                  <a:gd name="T85" fmla="*/ 677 h 795"/>
                  <a:gd name="T86" fmla="*/ 454 w 707"/>
                  <a:gd name="T87" fmla="*/ 562 h 795"/>
                  <a:gd name="T88" fmla="*/ 425 w 707"/>
                  <a:gd name="T89" fmla="*/ 463 h 795"/>
                  <a:gd name="T90" fmla="*/ 460 w 707"/>
                  <a:gd name="T91" fmla="*/ 405 h 795"/>
                  <a:gd name="T92" fmla="*/ 500 w 707"/>
                  <a:gd name="T93" fmla="*/ 385 h 795"/>
                  <a:gd name="T94" fmla="*/ 548 w 707"/>
                  <a:gd name="T95" fmla="*/ 386 h 795"/>
                  <a:gd name="T96" fmla="*/ 611 w 707"/>
                  <a:gd name="T97" fmla="*/ 354 h 795"/>
                  <a:gd name="T98" fmla="*/ 647 w 707"/>
                  <a:gd name="T99" fmla="*/ 327 h 795"/>
                  <a:gd name="T100" fmla="*/ 676 w 707"/>
                  <a:gd name="T101" fmla="*/ 344 h 795"/>
                  <a:gd name="T102" fmla="*/ 689 w 707"/>
                  <a:gd name="T103" fmla="*/ 304 h 795"/>
                  <a:gd name="T104" fmla="*/ 662 w 707"/>
                  <a:gd name="T105" fmla="*/ 255 h 795"/>
                  <a:gd name="T106" fmla="*/ 671 w 707"/>
                  <a:gd name="T107" fmla="*/ 235 h 795"/>
                  <a:gd name="T108" fmla="*/ 704 w 707"/>
                  <a:gd name="T109" fmla="*/ 237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7" h="795">
                    <a:moveTo>
                      <a:pt x="706" y="234"/>
                    </a:moveTo>
                    <a:cubicBezTo>
                      <a:pt x="706" y="233"/>
                      <a:pt x="707" y="231"/>
                      <a:pt x="707" y="229"/>
                    </a:cubicBezTo>
                    <a:cubicBezTo>
                      <a:pt x="707" y="228"/>
                      <a:pt x="704" y="224"/>
                      <a:pt x="691" y="212"/>
                    </a:cubicBezTo>
                    <a:cubicBezTo>
                      <a:pt x="690" y="211"/>
                      <a:pt x="690" y="211"/>
                      <a:pt x="690" y="211"/>
                    </a:cubicBezTo>
                    <a:cubicBezTo>
                      <a:pt x="688" y="209"/>
                      <a:pt x="686" y="205"/>
                      <a:pt x="685" y="201"/>
                    </a:cubicBezTo>
                    <a:cubicBezTo>
                      <a:pt x="684" y="199"/>
                      <a:pt x="683" y="197"/>
                      <a:pt x="682" y="196"/>
                    </a:cubicBezTo>
                    <a:cubicBezTo>
                      <a:pt x="681" y="194"/>
                      <a:pt x="679" y="193"/>
                      <a:pt x="677" y="193"/>
                    </a:cubicBezTo>
                    <a:cubicBezTo>
                      <a:pt x="676" y="193"/>
                      <a:pt x="675" y="193"/>
                      <a:pt x="674" y="192"/>
                    </a:cubicBezTo>
                    <a:cubicBezTo>
                      <a:pt x="672" y="191"/>
                      <a:pt x="672" y="187"/>
                      <a:pt x="672" y="183"/>
                    </a:cubicBezTo>
                    <a:cubicBezTo>
                      <a:pt x="673" y="182"/>
                      <a:pt x="673" y="182"/>
                      <a:pt x="673" y="182"/>
                    </a:cubicBezTo>
                    <a:cubicBezTo>
                      <a:pt x="672" y="181"/>
                      <a:pt x="667" y="176"/>
                      <a:pt x="664" y="173"/>
                    </a:cubicBezTo>
                    <a:cubicBezTo>
                      <a:pt x="661" y="171"/>
                      <a:pt x="659" y="169"/>
                      <a:pt x="658" y="167"/>
                    </a:cubicBezTo>
                    <a:cubicBezTo>
                      <a:pt x="657" y="165"/>
                      <a:pt x="655" y="166"/>
                      <a:pt x="652" y="166"/>
                    </a:cubicBezTo>
                    <a:cubicBezTo>
                      <a:pt x="650" y="166"/>
                      <a:pt x="649" y="166"/>
                      <a:pt x="649" y="166"/>
                    </a:cubicBezTo>
                    <a:cubicBezTo>
                      <a:pt x="648" y="166"/>
                      <a:pt x="648" y="169"/>
                      <a:pt x="648" y="170"/>
                    </a:cubicBezTo>
                    <a:cubicBezTo>
                      <a:pt x="648" y="172"/>
                      <a:pt x="648" y="174"/>
                      <a:pt x="647" y="175"/>
                    </a:cubicBezTo>
                    <a:cubicBezTo>
                      <a:pt x="646" y="177"/>
                      <a:pt x="641" y="183"/>
                      <a:pt x="638" y="185"/>
                    </a:cubicBezTo>
                    <a:cubicBezTo>
                      <a:pt x="635" y="187"/>
                      <a:pt x="625" y="185"/>
                      <a:pt x="622" y="183"/>
                    </a:cubicBezTo>
                    <a:cubicBezTo>
                      <a:pt x="618" y="182"/>
                      <a:pt x="618" y="178"/>
                      <a:pt x="619" y="175"/>
                    </a:cubicBezTo>
                    <a:cubicBezTo>
                      <a:pt x="619" y="174"/>
                      <a:pt x="619" y="172"/>
                      <a:pt x="619" y="172"/>
                    </a:cubicBezTo>
                    <a:cubicBezTo>
                      <a:pt x="618" y="171"/>
                      <a:pt x="617" y="170"/>
                      <a:pt x="616" y="168"/>
                    </a:cubicBezTo>
                    <a:cubicBezTo>
                      <a:pt x="615" y="168"/>
                      <a:pt x="614" y="167"/>
                      <a:pt x="613" y="166"/>
                    </a:cubicBezTo>
                    <a:cubicBezTo>
                      <a:pt x="612" y="164"/>
                      <a:pt x="612" y="161"/>
                      <a:pt x="612" y="158"/>
                    </a:cubicBezTo>
                    <a:cubicBezTo>
                      <a:pt x="612" y="157"/>
                      <a:pt x="613" y="156"/>
                      <a:pt x="613" y="155"/>
                    </a:cubicBezTo>
                    <a:cubicBezTo>
                      <a:pt x="612" y="154"/>
                      <a:pt x="610" y="154"/>
                      <a:pt x="609" y="154"/>
                    </a:cubicBezTo>
                    <a:cubicBezTo>
                      <a:pt x="608" y="154"/>
                      <a:pt x="607" y="154"/>
                      <a:pt x="607" y="154"/>
                    </a:cubicBezTo>
                    <a:cubicBezTo>
                      <a:pt x="606" y="154"/>
                      <a:pt x="605" y="153"/>
                      <a:pt x="604" y="153"/>
                    </a:cubicBezTo>
                    <a:cubicBezTo>
                      <a:pt x="603" y="153"/>
                      <a:pt x="602" y="152"/>
                      <a:pt x="600" y="152"/>
                    </a:cubicBezTo>
                    <a:cubicBezTo>
                      <a:pt x="597" y="152"/>
                      <a:pt x="594" y="151"/>
                      <a:pt x="589" y="148"/>
                    </a:cubicBezTo>
                    <a:cubicBezTo>
                      <a:pt x="587" y="147"/>
                      <a:pt x="586" y="147"/>
                      <a:pt x="585" y="146"/>
                    </a:cubicBezTo>
                    <a:cubicBezTo>
                      <a:pt x="583" y="146"/>
                      <a:pt x="578" y="147"/>
                      <a:pt x="575" y="147"/>
                    </a:cubicBezTo>
                    <a:cubicBezTo>
                      <a:pt x="573" y="147"/>
                      <a:pt x="571" y="147"/>
                      <a:pt x="570" y="147"/>
                    </a:cubicBezTo>
                    <a:cubicBezTo>
                      <a:pt x="568" y="147"/>
                      <a:pt x="565" y="147"/>
                      <a:pt x="561" y="147"/>
                    </a:cubicBezTo>
                    <a:cubicBezTo>
                      <a:pt x="559" y="147"/>
                      <a:pt x="556" y="146"/>
                      <a:pt x="556" y="146"/>
                    </a:cubicBezTo>
                    <a:cubicBezTo>
                      <a:pt x="554" y="147"/>
                      <a:pt x="549" y="155"/>
                      <a:pt x="548" y="156"/>
                    </a:cubicBezTo>
                    <a:cubicBezTo>
                      <a:pt x="548" y="156"/>
                      <a:pt x="548" y="157"/>
                      <a:pt x="548" y="158"/>
                    </a:cubicBezTo>
                    <a:cubicBezTo>
                      <a:pt x="546" y="163"/>
                      <a:pt x="545" y="168"/>
                      <a:pt x="544" y="170"/>
                    </a:cubicBezTo>
                    <a:cubicBezTo>
                      <a:pt x="543" y="171"/>
                      <a:pt x="542" y="173"/>
                      <a:pt x="534" y="178"/>
                    </a:cubicBezTo>
                    <a:cubicBezTo>
                      <a:pt x="534" y="179"/>
                      <a:pt x="536" y="185"/>
                      <a:pt x="536" y="187"/>
                    </a:cubicBezTo>
                    <a:cubicBezTo>
                      <a:pt x="537" y="190"/>
                      <a:pt x="538" y="191"/>
                      <a:pt x="538" y="192"/>
                    </a:cubicBezTo>
                    <a:cubicBezTo>
                      <a:pt x="538" y="193"/>
                      <a:pt x="537" y="197"/>
                      <a:pt x="536" y="202"/>
                    </a:cubicBezTo>
                    <a:cubicBezTo>
                      <a:pt x="535" y="203"/>
                      <a:pt x="535" y="204"/>
                      <a:pt x="535" y="205"/>
                    </a:cubicBezTo>
                    <a:cubicBezTo>
                      <a:pt x="535" y="206"/>
                      <a:pt x="534" y="208"/>
                      <a:pt x="520" y="220"/>
                    </a:cubicBezTo>
                    <a:cubicBezTo>
                      <a:pt x="518" y="223"/>
                      <a:pt x="519" y="234"/>
                      <a:pt x="519" y="238"/>
                    </a:cubicBezTo>
                    <a:cubicBezTo>
                      <a:pt x="519" y="239"/>
                      <a:pt x="519" y="239"/>
                      <a:pt x="519" y="240"/>
                    </a:cubicBezTo>
                    <a:cubicBezTo>
                      <a:pt x="519" y="243"/>
                      <a:pt x="519" y="246"/>
                      <a:pt x="517" y="249"/>
                    </a:cubicBezTo>
                    <a:cubicBezTo>
                      <a:pt x="514" y="252"/>
                      <a:pt x="504" y="259"/>
                      <a:pt x="502" y="260"/>
                    </a:cubicBezTo>
                    <a:cubicBezTo>
                      <a:pt x="501" y="261"/>
                      <a:pt x="501" y="264"/>
                      <a:pt x="501" y="266"/>
                    </a:cubicBezTo>
                    <a:cubicBezTo>
                      <a:pt x="501" y="268"/>
                      <a:pt x="501" y="270"/>
                      <a:pt x="501" y="272"/>
                    </a:cubicBezTo>
                    <a:cubicBezTo>
                      <a:pt x="500" y="273"/>
                      <a:pt x="499" y="273"/>
                      <a:pt x="499" y="274"/>
                    </a:cubicBezTo>
                    <a:cubicBezTo>
                      <a:pt x="497" y="274"/>
                      <a:pt x="495" y="272"/>
                      <a:pt x="493" y="269"/>
                    </a:cubicBezTo>
                    <a:cubicBezTo>
                      <a:pt x="492" y="268"/>
                      <a:pt x="491" y="266"/>
                      <a:pt x="490" y="265"/>
                    </a:cubicBezTo>
                    <a:cubicBezTo>
                      <a:pt x="488" y="262"/>
                      <a:pt x="488" y="256"/>
                      <a:pt x="489" y="252"/>
                    </a:cubicBezTo>
                    <a:cubicBezTo>
                      <a:pt x="489" y="251"/>
                      <a:pt x="489" y="250"/>
                      <a:pt x="489" y="249"/>
                    </a:cubicBezTo>
                    <a:cubicBezTo>
                      <a:pt x="489" y="248"/>
                      <a:pt x="486" y="245"/>
                      <a:pt x="484" y="244"/>
                    </a:cubicBezTo>
                    <a:cubicBezTo>
                      <a:pt x="483" y="243"/>
                      <a:pt x="481" y="244"/>
                      <a:pt x="479" y="244"/>
                    </a:cubicBezTo>
                    <a:cubicBezTo>
                      <a:pt x="478" y="245"/>
                      <a:pt x="477" y="245"/>
                      <a:pt x="475" y="245"/>
                    </a:cubicBezTo>
                    <a:cubicBezTo>
                      <a:pt x="475" y="245"/>
                      <a:pt x="474" y="246"/>
                      <a:pt x="474" y="253"/>
                    </a:cubicBezTo>
                    <a:cubicBezTo>
                      <a:pt x="474" y="253"/>
                      <a:pt x="474" y="253"/>
                      <a:pt x="474" y="253"/>
                    </a:cubicBezTo>
                    <a:cubicBezTo>
                      <a:pt x="474" y="256"/>
                      <a:pt x="472" y="258"/>
                      <a:pt x="453" y="264"/>
                    </a:cubicBezTo>
                    <a:cubicBezTo>
                      <a:pt x="452" y="264"/>
                      <a:pt x="452" y="264"/>
                      <a:pt x="452" y="264"/>
                    </a:cubicBezTo>
                    <a:cubicBezTo>
                      <a:pt x="449" y="265"/>
                      <a:pt x="441" y="267"/>
                      <a:pt x="439" y="267"/>
                    </a:cubicBezTo>
                    <a:cubicBezTo>
                      <a:pt x="438" y="267"/>
                      <a:pt x="437" y="268"/>
                      <a:pt x="433" y="277"/>
                    </a:cubicBezTo>
                    <a:cubicBezTo>
                      <a:pt x="433" y="278"/>
                      <a:pt x="433" y="278"/>
                      <a:pt x="433" y="278"/>
                    </a:cubicBezTo>
                    <a:cubicBezTo>
                      <a:pt x="432" y="282"/>
                      <a:pt x="430" y="287"/>
                      <a:pt x="427" y="290"/>
                    </a:cubicBezTo>
                    <a:cubicBezTo>
                      <a:pt x="424" y="291"/>
                      <a:pt x="420" y="291"/>
                      <a:pt x="415" y="291"/>
                    </a:cubicBezTo>
                    <a:cubicBezTo>
                      <a:pt x="413" y="291"/>
                      <a:pt x="413" y="290"/>
                      <a:pt x="412" y="290"/>
                    </a:cubicBezTo>
                    <a:cubicBezTo>
                      <a:pt x="410" y="290"/>
                      <a:pt x="406" y="287"/>
                      <a:pt x="396" y="276"/>
                    </a:cubicBezTo>
                    <a:cubicBezTo>
                      <a:pt x="394" y="274"/>
                      <a:pt x="393" y="273"/>
                      <a:pt x="393" y="272"/>
                    </a:cubicBezTo>
                    <a:cubicBezTo>
                      <a:pt x="391" y="270"/>
                      <a:pt x="390" y="265"/>
                      <a:pt x="390" y="251"/>
                    </a:cubicBezTo>
                    <a:cubicBezTo>
                      <a:pt x="390" y="250"/>
                      <a:pt x="391" y="249"/>
                      <a:pt x="391" y="249"/>
                    </a:cubicBezTo>
                    <a:cubicBezTo>
                      <a:pt x="391" y="223"/>
                      <a:pt x="391" y="223"/>
                      <a:pt x="391" y="223"/>
                    </a:cubicBezTo>
                    <a:cubicBezTo>
                      <a:pt x="391" y="221"/>
                      <a:pt x="391" y="212"/>
                      <a:pt x="392" y="203"/>
                    </a:cubicBezTo>
                    <a:cubicBezTo>
                      <a:pt x="393" y="196"/>
                      <a:pt x="394" y="189"/>
                      <a:pt x="394" y="187"/>
                    </a:cubicBezTo>
                    <a:cubicBezTo>
                      <a:pt x="394" y="186"/>
                      <a:pt x="394" y="179"/>
                      <a:pt x="394" y="173"/>
                    </a:cubicBezTo>
                    <a:cubicBezTo>
                      <a:pt x="394" y="168"/>
                      <a:pt x="394" y="164"/>
                      <a:pt x="394" y="162"/>
                    </a:cubicBezTo>
                    <a:cubicBezTo>
                      <a:pt x="392" y="161"/>
                      <a:pt x="384" y="158"/>
                      <a:pt x="380" y="157"/>
                    </a:cubicBezTo>
                    <a:cubicBezTo>
                      <a:pt x="378" y="157"/>
                      <a:pt x="377" y="156"/>
                      <a:pt x="376" y="156"/>
                    </a:cubicBezTo>
                    <a:cubicBezTo>
                      <a:pt x="374" y="155"/>
                      <a:pt x="373" y="151"/>
                      <a:pt x="370" y="143"/>
                    </a:cubicBezTo>
                    <a:cubicBezTo>
                      <a:pt x="369" y="141"/>
                      <a:pt x="369" y="139"/>
                      <a:pt x="368" y="137"/>
                    </a:cubicBezTo>
                    <a:cubicBezTo>
                      <a:pt x="366" y="133"/>
                      <a:pt x="364" y="130"/>
                      <a:pt x="362" y="128"/>
                    </a:cubicBezTo>
                    <a:cubicBezTo>
                      <a:pt x="360" y="126"/>
                      <a:pt x="360" y="122"/>
                      <a:pt x="360" y="119"/>
                    </a:cubicBezTo>
                    <a:cubicBezTo>
                      <a:pt x="360" y="119"/>
                      <a:pt x="361" y="118"/>
                      <a:pt x="361" y="118"/>
                    </a:cubicBezTo>
                    <a:cubicBezTo>
                      <a:pt x="361" y="115"/>
                      <a:pt x="364" y="112"/>
                      <a:pt x="366" y="110"/>
                    </a:cubicBezTo>
                    <a:cubicBezTo>
                      <a:pt x="366" y="110"/>
                      <a:pt x="367" y="108"/>
                      <a:pt x="367" y="101"/>
                    </a:cubicBezTo>
                    <a:cubicBezTo>
                      <a:pt x="367" y="100"/>
                      <a:pt x="367" y="100"/>
                      <a:pt x="367" y="100"/>
                    </a:cubicBezTo>
                    <a:cubicBezTo>
                      <a:pt x="366" y="99"/>
                      <a:pt x="364" y="96"/>
                      <a:pt x="360" y="94"/>
                    </a:cubicBezTo>
                    <a:cubicBezTo>
                      <a:pt x="358" y="92"/>
                      <a:pt x="355" y="92"/>
                      <a:pt x="353" y="92"/>
                    </a:cubicBezTo>
                    <a:cubicBezTo>
                      <a:pt x="353" y="92"/>
                      <a:pt x="352" y="92"/>
                      <a:pt x="352" y="92"/>
                    </a:cubicBezTo>
                    <a:cubicBezTo>
                      <a:pt x="349" y="92"/>
                      <a:pt x="346" y="90"/>
                      <a:pt x="343" y="89"/>
                    </a:cubicBezTo>
                    <a:cubicBezTo>
                      <a:pt x="342" y="88"/>
                      <a:pt x="342" y="88"/>
                      <a:pt x="341" y="87"/>
                    </a:cubicBezTo>
                    <a:cubicBezTo>
                      <a:pt x="338" y="86"/>
                      <a:pt x="338" y="82"/>
                      <a:pt x="338" y="78"/>
                    </a:cubicBezTo>
                    <a:cubicBezTo>
                      <a:pt x="338" y="75"/>
                      <a:pt x="339" y="73"/>
                      <a:pt x="341" y="72"/>
                    </a:cubicBezTo>
                    <a:cubicBezTo>
                      <a:pt x="341" y="72"/>
                      <a:pt x="342" y="71"/>
                      <a:pt x="342" y="71"/>
                    </a:cubicBezTo>
                    <a:cubicBezTo>
                      <a:pt x="342" y="70"/>
                      <a:pt x="342" y="70"/>
                      <a:pt x="342" y="70"/>
                    </a:cubicBezTo>
                    <a:cubicBezTo>
                      <a:pt x="342" y="70"/>
                      <a:pt x="341" y="69"/>
                      <a:pt x="341" y="69"/>
                    </a:cubicBezTo>
                    <a:cubicBezTo>
                      <a:pt x="340" y="69"/>
                      <a:pt x="339" y="68"/>
                      <a:pt x="338" y="68"/>
                    </a:cubicBezTo>
                    <a:cubicBezTo>
                      <a:pt x="336" y="66"/>
                      <a:pt x="335" y="61"/>
                      <a:pt x="334" y="57"/>
                    </a:cubicBezTo>
                    <a:cubicBezTo>
                      <a:pt x="334" y="55"/>
                      <a:pt x="334" y="54"/>
                      <a:pt x="334" y="53"/>
                    </a:cubicBezTo>
                    <a:cubicBezTo>
                      <a:pt x="333" y="50"/>
                      <a:pt x="328" y="39"/>
                      <a:pt x="327" y="37"/>
                    </a:cubicBezTo>
                    <a:cubicBezTo>
                      <a:pt x="326" y="36"/>
                      <a:pt x="320" y="32"/>
                      <a:pt x="316" y="30"/>
                    </a:cubicBezTo>
                    <a:cubicBezTo>
                      <a:pt x="314" y="29"/>
                      <a:pt x="313" y="30"/>
                      <a:pt x="312" y="30"/>
                    </a:cubicBezTo>
                    <a:cubicBezTo>
                      <a:pt x="311" y="30"/>
                      <a:pt x="311" y="31"/>
                      <a:pt x="310" y="31"/>
                    </a:cubicBezTo>
                    <a:cubicBezTo>
                      <a:pt x="307" y="32"/>
                      <a:pt x="297" y="33"/>
                      <a:pt x="295" y="33"/>
                    </a:cubicBezTo>
                    <a:cubicBezTo>
                      <a:pt x="294" y="33"/>
                      <a:pt x="293" y="33"/>
                      <a:pt x="293" y="32"/>
                    </a:cubicBezTo>
                    <a:cubicBezTo>
                      <a:pt x="291" y="30"/>
                      <a:pt x="292" y="20"/>
                      <a:pt x="292" y="19"/>
                    </a:cubicBezTo>
                    <a:cubicBezTo>
                      <a:pt x="293" y="17"/>
                      <a:pt x="296" y="15"/>
                      <a:pt x="299" y="14"/>
                    </a:cubicBezTo>
                    <a:cubicBezTo>
                      <a:pt x="300" y="14"/>
                      <a:pt x="301" y="13"/>
                      <a:pt x="301" y="13"/>
                    </a:cubicBezTo>
                    <a:cubicBezTo>
                      <a:pt x="301" y="13"/>
                      <a:pt x="301" y="11"/>
                      <a:pt x="301" y="9"/>
                    </a:cubicBezTo>
                    <a:cubicBezTo>
                      <a:pt x="301" y="9"/>
                      <a:pt x="301" y="8"/>
                      <a:pt x="301" y="7"/>
                    </a:cubicBezTo>
                    <a:cubicBezTo>
                      <a:pt x="301" y="6"/>
                      <a:pt x="297" y="3"/>
                      <a:pt x="292" y="0"/>
                    </a:cubicBezTo>
                    <a:cubicBezTo>
                      <a:pt x="292" y="1"/>
                      <a:pt x="292" y="3"/>
                      <a:pt x="291" y="4"/>
                    </a:cubicBezTo>
                    <a:cubicBezTo>
                      <a:pt x="291" y="4"/>
                      <a:pt x="291" y="5"/>
                      <a:pt x="290" y="5"/>
                    </a:cubicBezTo>
                    <a:cubicBezTo>
                      <a:pt x="289" y="8"/>
                      <a:pt x="287" y="13"/>
                      <a:pt x="283" y="12"/>
                    </a:cubicBezTo>
                    <a:cubicBezTo>
                      <a:pt x="282" y="12"/>
                      <a:pt x="281" y="12"/>
                      <a:pt x="280" y="12"/>
                    </a:cubicBezTo>
                    <a:cubicBezTo>
                      <a:pt x="279" y="11"/>
                      <a:pt x="276" y="11"/>
                      <a:pt x="276" y="11"/>
                    </a:cubicBezTo>
                    <a:cubicBezTo>
                      <a:pt x="275" y="12"/>
                      <a:pt x="268" y="20"/>
                      <a:pt x="265" y="21"/>
                    </a:cubicBezTo>
                    <a:cubicBezTo>
                      <a:pt x="264" y="21"/>
                      <a:pt x="264" y="21"/>
                      <a:pt x="264" y="21"/>
                    </a:cubicBezTo>
                    <a:cubicBezTo>
                      <a:pt x="262" y="22"/>
                      <a:pt x="260" y="22"/>
                      <a:pt x="258" y="23"/>
                    </a:cubicBezTo>
                    <a:cubicBezTo>
                      <a:pt x="256" y="25"/>
                      <a:pt x="252" y="33"/>
                      <a:pt x="252" y="36"/>
                    </a:cubicBezTo>
                    <a:cubicBezTo>
                      <a:pt x="252" y="37"/>
                      <a:pt x="251" y="38"/>
                      <a:pt x="251" y="39"/>
                    </a:cubicBezTo>
                    <a:cubicBezTo>
                      <a:pt x="251" y="43"/>
                      <a:pt x="251" y="47"/>
                      <a:pt x="253" y="49"/>
                    </a:cubicBezTo>
                    <a:cubicBezTo>
                      <a:pt x="257" y="55"/>
                      <a:pt x="258" y="60"/>
                      <a:pt x="257" y="62"/>
                    </a:cubicBezTo>
                    <a:cubicBezTo>
                      <a:pt x="255" y="65"/>
                      <a:pt x="255" y="68"/>
                      <a:pt x="255" y="69"/>
                    </a:cubicBezTo>
                    <a:cubicBezTo>
                      <a:pt x="255" y="70"/>
                      <a:pt x="254" y="71"/>
                      <a:pt x="254" y="73"/>
                    </a:cubicBezTo>
                    <a:cubicBezTo>
                      <a:pt x="253" y="76"/>
                      <a:pt x="252" y="81"/>
                      <a:pt x="254" y="83"/>
                    </a:cubicBezTo>
                    <a:cubicBezTo>
                      <a:pt x="255" y="84"/>
                      <a:pt x="257" y="86"/>
                      <a:pt x="259" y="89"/>
                    </a:cubicBezTo>
                    <a:cubicBezTo>
                      <a:pt x="270" y="99"/>
                      <a:pt x="272" y="102"/>
                      <a:pt x="271" y="104"/>
                    </a:cubicBezTo>
                    <a:cubicBezTo>
                      <a:pt x="271" y="105"/>
                      <a:pt x="271" y="107"/>
                      <a:pt x="269" y="109"/>
                    </a:cubicBezTo>
                    <a:cubicBezTo>
                      <a:pt x="268" y="112"/>
                      <a:pt x="265" y="119"/>
                      <a:pt x="265" y="120"/>
                    </a:cubicBezTo>
                    <a:cubicBezTo>
                      <a:pt x="274" y="129"/>
                      <a:pt x="272" y="132"/>
                      <a:pt x="271" y="133"/>
                    </a:cubicBezTo>
                    <a:cubicBezTo>
                      <a:pt x="271" y="134"/>
                      <a:pt x="269" y="136"/>
                      <a:pt x="266" y="139"/>
                    </a:cubicBezTo>
                    <a:cubicBezTo>
                      <a:pt x="263" y="141"/>
                      <a:pt x="259" y="145"/>
                      <a:pt x="258" y="146"/>
                    </a:cubicBezTo>
                    <a:cubicBezTo>
                      <a:pt x="259" y="147"/>
                      <a:pt x="259" y="148"/>
                      <a:pt x="259" y="149"/>
                    </a:cubicBezTo>
                    <a:cubicBezTo>
                      <a:pt x="260" y="160"/>
                      <a:pt x="259" y="163"/>
                      <a:pt x="258" y="164"/>
                    </a:cubicBezTo>
                    <a:cubicBezTo>
                      <a:pt x="257" y="164"/>
                      <a:pt x="257" y="165"/>
                      <a:pt x="256" y="165"/>
                    </a:cubicBezTo>
                    <a:cubicBezTo>
                      <a:pt x="256" y="165"/>
                      <a:pt x="253" y="167"/>
                      <a:pt x="252" y="168"/>
                    </a:cubicBezTo>
                    <a:cubicBezTo>
                      <a:pt x="250" y="176"/>
                      <a:pt x="248" y="181"/>
                      <a:pt x="246" y="182"/>
                    </a:cubicBezTo>
                    <a:cubicBezTo>
                      <a:pt x="245" y="182"/>
                      <a:pt x="245" y="182"/>
                      <a:pt x="244" y="182"/>
                    </a:cubicBezTo>
                    <a:cubicBezTo>
                      <a:pt x="238" y="185"/>
                      <a:pt x="236" y="186"/>
                      <a:pt x="236" y="187"/>
                    </a:cubicBezTo>
                    <a:cubicBezTo>
                      <a:pt x="237" y="188"/>
                      <a:pt x="237" y="190"/>
                      <a:pt x="237" y="191"/>
                    </a:cubicBezTo>
                    <a:cubicBezTo>
                      <a:pt x="239" y="198"/>
                      <a:pt x="239" y="202"/>
                      <a:pt x="237" y="204"/>
                    </a:cubicBezTo>
                    <a:cubicBezTo>
                      <a:pt x="235" y="206"/>
                      <a:pt x="234" y="208"/>
                      <a:pt x="233" y="210"/>
                    </a:cubicBezTo>
                    <a:cubicBezTo>
                      <a:pt x="233" y="213"/>
                      <a:pt x="233" y="223"/>
                      <a:pt x="233" y="226"/>
                    </a:cubicBezTo>
                    <a:cubicBezTo>
                      <a:pt x="233" y="230"/>
                      <a:pt x="234" y="233"/>
                      <a:pt x="235" y="234"/>
                    </a:cubicBezTo>
                    <a:cubicBezTo>
                      <a:pt x="236" y="235"/>
                      <a:pt x="237" y="235"/>
                      <a:pt x="238" y="235"/>
                    </a:cubicBezTo>
                    <a:cubicBezTo>
                      <a:pt x="239" y="236"/>
                      <a:pt x="241" y="237"/>
                      <a:pt x="242" y="239"/>
                    </a:cubicBezTo>
                    <a:cubicBezTo>
                      <a:pt x="242" y="239"/>
                      <a:pt x="243" y="240"/>
                      <a:pt x="243" y="240"/>
                    </a:cubicBezTo>
                    <a:cubicBezTo>
                      <a:pt x="245" y="242"/>
                      <a:pt x="249" y="248"/>
                      <a:pt x="251" y="249"/>
                    </a:cubicBezTo>
                    <a:cubicBezTo>
                      <a:pt x="251" y="249"/>
                      <a:pt x="251" y="248"/>
                      <a:pt x="251" y="248"/>
                    </a:cubicBezTo>
                    <a:cubicBezTo>
                      <a:pt x="252" y="247"/>
                      <a:pt x="254" y="244"/>
                      <a:pt x="257" y="245"/>
                    </a:cubicBezTo>
                    <a:cubicBezTo>
                      <a:pt x="257" y="245"/>
                      <a:pt x="259" y="246"/>
                      <a:pt x="260" y="246"/>
                    </a:cubicBezTo>
                    <a:cubicBezTo>
                      <a:pt x="265" y="247"/>
                      <a:pt x="271" y="248"/>
                      <a:pt x="270" y="252"/>
                    </a:cubicBezTo>
                    <a:cubicBezTo>
                      <a:pt x="270" y="255"/>
                      <a:pt x="270" y="265"/>
                      <a:pt x="271" y="266"/>
                    </a:cubicBezTo>
                    <a:cubicBezTo>
                      <a:pt x="272" y="267"/>
                      <a:pt x="272" y="268"/>
                      <a:pt x="273" y="269"/>
                    </a:cubicBezTo>
                    <a:cubicBezTo>
                      <a:pt x="275" y="271"/>
                      <a:pt x="276" y="273"/>
                      <a:pt x="275" y="274"/>
                    </a:cubicBezTo>
                    <a:cubicBezTo>
                      <a:pt x="275" y="275"/>
                      <a:pt x="274" y="276"/>
                      <a:pt x="273" y="276"/>
                    </a:cubicBezTo>
                    <a:cubicBezTo>
                      <a:pt x="272" y="276"/>
                      <a:pt x="271" y="276"/>
                      <a:pt x="270" y="276"/>
                    </a:cubicBezTo>
                    <a:cubicBezTo>
                      <a:pt x="268" y="276"/>
                      <a:pt x="265" y="275"/>
                      <a:pt x="264" y="276"/>
                    </a:cubicBezTo>
                    <a:cubicBezTo>
                      <a:pt x="263" y="278"/>
                      <a:pt x="257" y="290"/>
                      <a:pt x="257" y="292"/>
                    </a:cubicBezTo>
                    <a:cubicBezTo>
                      <a:pt x="257" y="293"/>
                      <a:pt x="257" y="294"/>
                      <a:pt x="259" y="295"/>
                    </a:cubicBezTo>
                    <a:cubicBezTo>
                      <a:pt x="260" y="295"/>
                      <a:pt x="261" y="295"/>
                      <a:pt x="262" y="294"/>
                    </a:cubicBezTo>
                    <a:cubicBezTo>
                      <a:pt x="264" y="294"/>
                      <a:pt x="267" y="293"/>
                      <a:pt x="268" y="296"/>
                    </a:cubicBezTo>
                    <a:cubicBezTo>
                      <a:pt x="273" y="304"/>
                      <a:pt x="281" y="318"/>
                      <a:pt x="278" y="321"/>
                    </a:cubicBezTo>
                    <a:cubicBezTo>
                      <a:pt x="275" y="324"/>
                      <a:pt x="267" y="334"/>
                      <a:pt x="267" y="336"/>
                    </a:cubicBezTo>
                    <a:cubicBezTo>
                      <a:pt x="267" y="337"/>
                      <a:pt x="266" y="354"/>
                      <a:pt x="261" y="355"/>
                    </a:cubicBezTo>
                    <a:cubicBezTo>
                      <a:pt x="261" y="355"/>
                      <a:pt x="260" y="355"/>
                      <a:pt x="260" y="355"/>
                    </a:cubicBezTo>
                    <a:cubicBezTo>
                      <a:pt x="256" y="356"/>
                      <a:pt x="251" y="358"/>
                      <a:pt x="249" y="354"/>
                    </a:cubicBezTo>
                    <a:cubicBezTo>
                      <a:pt x="247" y="350"/>
                      <a:pt x="244" y="346"/>
                      <a:pt x="242" y="346"/>
                    </a:cubicBezTo>
                    <a:cubicBezTo>
                      <a:pt x="241" y="346"/>
                      <a:pt x="240" y="346"/>
                      <a:pt x="239" y="347"/>
                    </a:cubicBezTo>
                    <a:cubicBezTo>
                      <a:pt x="233" y="347"/>
                      <a:pt x="229" y="347"/>
                      <a:pt x="228" y="344"/>
                    </a:cubicBezTo>
                    <a:cubicBezTo>
                      <a:pt x="225" y="339"/>
                      <a:pt x="224" y="338"/>
                      <a:pt x="223" y="338"/>
                    </a:cubicBezTo>
                    <a:cubicBezTo>
                      <a:pt x="220" y="337"/>
                      <a:pt x="212" y="330"/>
                      <a:pt x="211" y="328"/>
                    </a:cubicBezTo>
                    <a:cubicBezTo>
                      <a:pt x="211" y="327"/>
                      <a:pt x="206" y="325"/>
                      <a:pt x="205" y="324"/>
                    </a:cubicBezTo>
                    <a:cubicBezTo>
                      <a:pt x="203" y="324"/>
                      <a:pt x="197" y="326"/>
                      <a:pt x="195" y="328"/>
                    </a:cubicBezTo>
                    <a:cubicBezTo>
                      <a:pt x="194" y="329"/>
                      <a:pt x="194" y="329"/>
                      <a:pt x="194" y="329"/>
                    </a:cubicBezTo>
                    <a:cubicBezTo>
                      <a:pt x="193" y="332"/>
                      <a:pt x="188" y="339"/>
                      <a:pt x="189" y="342"/>
                    </a:cubicBezTo>
                    <a:cubicBezTo>
                      <a:pt x="190" y="343"/>
                      <a:pt x="190" y="343"/>
                      <a:pt x="190" y="343"/>
                    </a:cubicBezTo>
                    <a:cubicBezTo>
                      <a:pt x="194" y="351"/>
                      <a:pt x="197" y="358"/>
                      <a:pt x="194" y="361"/>
                    </a:cubicBezTo>
                    <a:cubicBezTo>
                      <a:pt x="192" y="362"/>
                      <a:pt x="188" y="368"/>
                      <a:pt x="184" y="372"/>
                    </a:cubicBezTo>
                    <a:cubicBezTo>
                      <a:pt x="182" y="375"/>
                      <a:pt x="180" y="378"/>
                      <a:pt x="179" y="380"/>
                    </a:cubicBezTo>
                    <a:cubicBezTo>
                      <a:pt x="177" y="381"/>
                      <a:pt x="175" y="384"/>
                      <a:pt x="172" y="387"/>
                    </a:cubicBezTo>
                    <a:cubicBezTo>
                      <a:pt x="169" y="390"/>
                      <a:pt x="164" y="394"/>
                      <a:pt x="164" y="395"/>
                    </a:cubicBezTo>
                    <a:cubicBezTo>
                      <a:pt x="162" y="400"/>
                      <a:pt x="159" y="407"/>
                      <a:pt x="159" y="408"/>
                    </a:cubicBezTo>
                    <a:cubicBezTo>
                      <a:pt x="159" y="410"/>
                      <a:pt x="158" y="412"/>
                      <a:pt x="156" y="417"/>
                    </a:cubicBezTo>
                    <a:cubicBezTo>
                      <a:pt x="154" y="420"/>
                      <a:pt x="152" y="427"/>
                      <a:pt x="152" y="429"/>
                    </a:cubicBezTo>
                    <a:cubicBezTo>
                      <a:pt x="152" y="429"/>
                      <a:pt x="152" y="429"/>
                      <a:pt x="153" y="430"/>
                    </a:cubicBezTo>
                    <a:cubicBezTo>
                      <a:pt x="157" y="434"/>
                      <a:pt x="160" y="437"/>
                      <a:pt x="160" y="440"/>
                    </a:cubicBezTo>
                    <a:cubicBezTo>
                      <a:pt x="160" y="441"/>
                      <a:pt x="160" y="442"/>
                      <a:pt x="159" y="442"/>
                    </a:cubicBezTo>
                    <a:cubicBezTo>
                      <a:pt x="158" y="443"/>
                      <a:pt x="157" y="443"/>
                      <a:pt x="156" y="444"/>
                    </a:cubicBezTo>
                    <a:cubicBezTo>
                      <a:pt x="155" y="446"/>
                      <a:pt x="152" y="449"/>
                      <a:pt x="148" y="447"/>
                    </a:cubicBezTo>
                    <a:cubicBezTo>
                      <a:pt x="147" y="447"/>
                      <a:pt x="146" y="446"/>
                      <a:pt x="144" y="446"/>
                    </a:cubicBezTo>
                    <a:cubicBezTo>
                      <a:pt x="140" y="444"/>
                      <a:pt x="135" y="442"/>
                      <a:pt x="134" y="438"/>
                    </a:cubicBezTo>
                    <a:cubicBezTo>
                      <a:pt x="131" y="430"/>
                      <a:pt x="128" y="425"/>
                      <a:pt x="127" y="423"/>
                    </a:cubicBezTo>
                    <a:cubicBezTo>
                      <a:pt x="127" y="423"/>
                      <a:pt x="126" y="422"/>
                      <a:pt x="125" y="421"/>
                    </a:cubicBezTo>
                    <a:cubicBezTo>
                      <a:pt x="121" y="415"/>
                      <a:pt x="119" y="412"/>
                      <a:pt x="117" y="412"/>
                    </a:cubicBezTo>
                    <a:cubicBezTo>
                      <a:pt x="117" y="413"/>
                      <a:pt x="117" y="413"/>
                      <a:pt x="117" y="413"/>
                    </a:cubicBezTo>
                    <a:cubicBezTo>
                      <a:pt x="113" y="413"/>
                      <a:pt x="110" y="414"/>
                      <a:pt x="109" y="416"/>
                    </a:cubicBezTo>
                    <a:cubicBezTo>
                      <a:pt x="109" y="418"/>
                      <a:pt x="109" y="418"/>
                      <a:pt x="109" y="418"/>
                    </a:cubicBezTo>
                    <a:cubicBezTo>
                      <a:pt x="107" y="425"/>
                      <a:pt x="105" y="429"/>
                      <a:pt x="103" y="431"/>
                    </a:cubicBezTo>
                    <a:cubicBezTo>
                      <a:pt x="101" y="432"/>
                      <a:pt x="88" y="438"/>
                      <a:pt x="84" y="438"/>
                    </a:cubicBezTo>
                    <a:cubicBezTo>
                      <a:pt x="81" y="438"/>
                      <a:pt x="79" y="438"/>
                      <a:pt x="77" y="437"/>
                    </a:cubicBezTo>
                    <a:cubicBezTo>
                      <a:pt x="75" y="437"/>
                      <a:pt x="73" y="436"/>
                      <a:pt x="72" y="436"/>
                    </a:cubicBezTo>
                    <a:cubicBezTo>
                      <a:pt x="67" y="436"/>
                      <a:pt x="59" y="437"/>
                      <a:pt x="58" y="439"/>
                    </a:cubicBezTo>
                    <a:cubicBezTo>
                      <a:pt x="58" y="439"/>
                      <a:pt x="58" y="441"/>
                      <a:pt x="58" y="443"/>
                    </a:cubicBezTo>
                    <a:cubicBezTo>
                      <a:pt x="59" y="452"/>
                      <a:pt x="60" y="459"/>
                      <a:pt x="56" y="461"/>
                    </a:cubicBezTo>
                    <a:cubicBezTo>
                      <a:pt x="53" y="463"/>
                      <a:pt x="50" y="467"/>
                      <a:pt x="50" y="468"/>
                    </a:cubicBezTo>
                    <a:cubicBezTo>
                      <a:pt x="48" y="475"/>
                      <a:pt x="47" y="485"/>
                      <a:pt x="48" y="488"/>
                    </a:cubicBezTo>
                    <a:cubicBezTo>
                      <a:pt x="49" y="490"/>
                      <a:pt x="51" y="491"/>
                      <a:pt x="53" y="492"/>
                    </a:cubicBezTo>
                    <a:cubicBezTo>
                      <a:pt x="56" y="494"/>
                      <a:pt x="58" y="495"/>
                      <a:pt x="59" y="498"/>
                    </a:cubicBezTo>
                    <a:cubicBezTo>
                      <a:pt x="59" y="498"/>
                      <a:pt x="66" y="510"/>
                      <a:pt x="66" y="514"/>
                    </a:cubicBezTo>
                    <a:cubicBezTo>
                      <a:pt x="66" y="514"/>
                      <a:pt x="66" y="515"/>
                      <a:pt x="66" y="516"/>
                    </a:cubicBezTo>
                    <a:cubicBezTo>
                      <a:pt x="66" y="519"/>
                      <a:pt x="67" y="525"/>
                      <a:pt x="63" y="526"/>
                    </a:cubicBezTo>
                    <a:cubicBezTo>
                      <a:pt x="61" y="526"/>
                      <a:pt x="61" y="526"/>
                      <a:pt x="61" y="526"/>
                    </a:cubicBezTo>
                    <a:cubicBezTo>
                      <a:pt x="59" y="527"/>
                      <a:pt x="55" y="528"/>
                      <a:pt x="55" y="529"/>
                    </a:cubicBezTo>
                    <a:cubicBezTo>
                      <a:pt x="55" y="529"/>
                      <a:pt x="54" y="530"/>
                      <a:pt x="54" y="532"/>
                    </a:cubicBezTo>
                    <a:cubicBezTo>
                      <a:pt x="52" y="538"/>
                      <a:pt x="50" y="542"/>
                      <a:pt x="47" y="542"/>
                    </a:cubicBezTo>
                    <a:cubicBezTo>
                      <a:pt x="41" y="542"/>
                      <a:pt x="39" y="543"/>
                      <a:pt x="38" y="543"/>
                    </a:cubicBezTo>
                    <a:cubicBezTo>
                      <a:pt x="38" y="547"/>
                      <a:pt x="35" y="557"/>
                      <a:pt x="34" y="559"/>
                    </a:cubicBezTo>
                    <a:cubicBezTo>
                      <a:pt x="34" y="560"/>
                      <a:pt x="33" y="560"/>
                      <a:pt x="33" y="561"/>
                    </a:cubicBezTo>
                    <a:cubicBezTo>
                      <a:pt x="32" y="563"/>
                      <a:pt x="31" y="565"/>
                      <a:pt x="32" y="566"/>
                    </a:cubicBezTo>
                    <a:cubicBezTo>
                      <a:pt x="32" y="566"/>
                      <a:pt x="33" y="567"/>
                      <a:pt x="33" y="568"/>
                    </a:cubicBezTo>
                    <a:cubicBezTo>
                      <a:pt x="35" y="571"/>
                      <a:pt x="38" y="575"/>
                      <a:pt x="38" y="578"/>
                    </a:cubicBezTo>
                    <a:cubicBezTo>
                      <a:pt x="39" y="579"/>
                      <a:pt x="39" y="579"/>
                      <a:pt x="39" y="579"/>
                    </a:cubicBezTo>
                    <a:cubicBezTo>
                      <a:pt x="39" y="583"/>
                      <a:pt x="40" y="588"/>
                      <a:pt x="38" y="590"/>
                    </a:cubicBezTo>
                    <a:cubicBezTo>
                      <a:pt x="37" y="591"/>
                      <a:pt x="36" y="592"/>
                      <a:pt x="35" y="592"/>
                    </a:cubicBezTo>
                    <a:cubicBezTo>
                      <a:pt x="34" y="593"/>
                      <a:pt x="34" y="593"/>
                      <a:pt x="34" y="593"/>
                    </a:cubicBezTo>
                    <a:cubicBezTo>
                      <a:pt x="34" y="594"/>
                      <a:pt x="34" y="596"/>
                      <a:pt x="34" y="597"/>
                    </a:cubicBezTo>
                    <a:cubicBezTo>
                      <a:pt x="34" y="600"/>
                      <a:pt x="33" y="608"/>
                      <a:pt x="34" y="609"/>
                    </a:cubicBezTo>
                    <a:cubicBezTo>
                      <a:pt x="35" y="610"/>
                      <a:pt x="35" y="611"/>
                      <a:pt x="35" y="611"/>
                    </a:cubicBezTo>
                    <a:cubicBezTo>
                      <a:pt x="37" y="613"/>
                      <a:pt x="39" y="615"/>
                      <a:pt x="37" y="618"/>
                    </a:cubicBezTo>
                    <a:cubicBezTo>
                      <a:pt x="36" y="619"/>
                      <a:pt x="35" y="620"/>
                      <a:pt x="35" y="621"/>
                    </a:cubicBezTo>
                    <a:cubicBezTo>
                      <a:pt x="33" y="622"/>
                      <a:pt x="32" y="624"/>
                      <a:pt x="32" y="625"/>
                    </a:cubicBezTo>
                    <a:cubicBezTo>
                      <a:pt x="32" y="625"/>
                      <a:pt x="32" y="627"/>
                      <a:pt x="32" y="628"/>
                    </a:cubicBezTo>
                    <a:cubicBezTo>
                      <a:pt x="33" y="633"/>
                      <a:pt x="34" y="637"/>
                      <a:pt x="32" y="639"/>
                    </a:cubicBezTo>
                    <a:cubicBezTo>
                      <a:pt x="32" y="639"/>
                      <a:pt x="31" y="640"/>
                      <a:pt x="30" y="640"/>
                    </a:cubicBezTo>
                    <a:cubicBezTo>
                      <a:pt x="29" y="640"/>
                      <a:pt x="28" y="640"/>
                      <a:pt x="26" y="640"/>
                    </a:cubicBezTo>
                    <a:cubicBezTo>
                      <a:pt x="22" y="640"/>
                      <a:pt x="15" y="641"/>
                      <a:pt x="14" y="641"/>
                    </a:cubicBezTo>
                    <a:cubicBezTo>
                      <a:pt x="14" y="642"/>
                      <a:pt x="14" y="643"/>
                      <a:pt x="14" y="643"/>
                    </a:cubicBezTo>
                    <a:cubicBezTo>
                      <a:pt x="14" y="645"/>
                      <a:pt x="14" y="647"/>
                      <a:pt x="13" y="649"/>
                    </a:cubicBezTo>
                    <a:cubicBezTo>
                      <a:pt x="12" y="649"/>
                      <a:pt x="11" y="650"/>
                      <a:pt x="10" y="649"/>
                    </a:cubicBezTo>
                    <a:cubicBezTo>
                      <a:pt x="9" y="649"/>
                      <a:pt x="8" y="649"/>
                      <a:pt x="7" y="649"/>
                    </a:cubicBezTo>
                    <a:cubicBezTo>
                      <a:pt x="6" y="649"/>
                      <a:pt x="3" y="648"/>
                      <a:pt x="3" y="649"/>
                    </a:cubicBezTo>
                    <a:cubicBezTo>
                      <a:pt x="0" y="652"/>
                      <a:pt x="1" y="654"/>
                      <a:pt x="2" y="655"/>
                    </a:cubicBezTo>
                    <a:cubicBezTo>
                      <a:pt x="3" y="656"/>
                      <a:pt x="6" y="658"/>
                      <a:pt x="9" y="659"/>
                    </a:cubicBezTo>
                    <a:cubicBezTo>
                      <a:pt x="11" y="660"/>
                      <a:pt x="13" y="661"/>
                      <a:pt x="14" y="663"/>
                    </a:cubicBezTo>
                    <a:cubicBezTo>
                      <a:pt x="15" y="663"/>
                      <a:pt x="16" y="664"/>
                      <a:pt x="17" y="665"/>
                    </a:cubicBezTo>
                    <a:cubicBezTo>
                      <a:pt x="20" y="668"/>
                      <a:pt x="23" y="671"/>
                      <a:pt x="26" y="673"/>
                    </a:cubicBezTo>
                    <a:cubicBezTo>
                      <a:pt x="29" y="677"/>
                      <a:pt x="35" y="683"/>
                      <a:pt x="37" y="684"/>
                    </a:cubicBezTo>
                    <a:cubicBezTo>
                      <a:pt x="38" y="686"/>
                      <a:pt x="44" y="687"/>
                      <a:pt x="46" y="687"/>
                    </a:cubicBezTo>
                    <a:cubicBezTo>
                      <a:pt x="46" y="687"/>
                      <a:pt x="47" y="687"/>
                      <a:pt x="48" y="687"/>
                    </a:cubicBezTo>
                    <a:cubicBezTo>
                      <a:pt x="50" y="687"/>
                      <a:pt x="54" y="687"/>
                      <a:pt x="57" y="690"/>
                    </a:cubicBezTo>
                    <a:cubicBezTo>
                      <a:pt x="58" y="692"/>
                      <a:pt x="63" y="696"/>
                      <a:pt x="65" y="696"/>
                    </a:cubicBezTo>
                    <a:cubicBezTo>
                      <a:pt x="66" y="696"/>
                      <a:pt x="68" y="696"/>
                      <a:pt x="70" y="696"/>
                    </a:cubicBezTo>
                    <a:cubicBezTo>
                      <a:pt x="78" y="696"/>
                      <a:pt x="83" y="697"/>
                      <a:pt x="84" y="700"/>
                    </a:cubicBezTo>
                    <a:cubicBezTo>
                      <a:pt x="85" y="702"/>
                      <a:pt x="96" y="712"/>
                      <a:pt x="99" y="714"/>
                    </a:cubicBezTo>
                    <a:cubicBezTo>
                      <a:pt x="104" y="716"/>
                      <a:pt x="115" y="717"/>
                      <a:pt x="116" y="716"/>
                    </a:cubicBezTo>
                    <a:cubicBezTo>
                      <a:pt x="119" y="714"/>
                      <a:pt x="123" y="709"/>
                      <a:pt x="124" y="709"/>
                    </a:cubicBezTo>
                    <a:cubicBezTo>
                      <a:pt x="124" y="708"/>
                      <a:pt x="124" y="708"/>
                      <a:pt x="125" y="708"/>
                    </a:cubicBezTo>
                    <a:cubicBezTo>
                      <a:pt x="125" y="708"/>
                      <a:pt x="125" y="708"/>
                      <a:pt x="125" y="708"/>
                    </a:cubicBezTo>
                    <a:cubicBezTo>
                      <a:pt x="126" y="708"/>
                      <a:pt x="126" y="708"/>
                      <a:pt x="126" y="709"/>
                    </a:cubicBezTo>
                    <a:cubicBezTo>
                      <a:pt x="137" y="720"/>
                      <a:pt x="137" y="720"/>
                      <a:pt x="137" y="720"/>
                    </a:cubicBezTo>
                    <a:cubicBezTo>
                      <a:pt x="139" y="719"/>
                      <a:pt x="141" y="717"/>
                      <a:pt x="143" y="715"/>
                    </a:cubicBezTo>
                    <a:cubicBezTo>
                      <a:pt x="158" y="699"/>
                      <a:pt x="163" y="694"/>
                      <a:pt x="164" y="694"/>
                    </a:cubicBezTo>
                    <a:cubicBezTo>
                      <a:pt x="165" y="693"/>
                      <a:pt x="165" y="693"/>
                      <a:pt x="165" y="693"/>
                    </a:cubicBezTo>
                    <a:cubicBezTo>
                      <a:pt x="167" y="692"/>
                      <a:pt x="169" y="691"/>
                      <a:pt x="172" y="693"/>
                    </a:cubicBezTo>
                    <a:cubicBezTo>
                      <a:pt x="176" y="694"/>
                      <a:pt x="179" y="697"/>
                      <a:pt x="179" y="701"/>
                    </a:cubicBezTo>
                    <a:cubicBezTo>
                      <a:pt x="179" y="702"/>
                      <a:pt x="178" y="703"/>
                      <a:pt x="178" y="704"/>
                    </a:cubicBezTo>
                    <a:cubicBezTo>
                      <a:pt x="178" y="706"/>
                      <a:pt x="178" y="707"/>
                      <a:pt x="179" y="707"/>
                    </a:cubicBezTo>
                    <a:cubicBezTo>
                      <a:pt x="179" y="708"/>
                      <a:pt x="181" y="709"/>
                      <a:pt x="183" y="710"/>
                    </a:cubicBezTo>
                    <a:cubicBezTo>
                      <a:pt x="191" y="713"/>
                      <a:pt x="193" y="715"/>
                      <a:pt x="194" y="716"/>
                    </a:cubicBezTo>
                    <a:cubicBezTo>
                      <a:pt x="195" y="718"/>
                      <a:pt x="200" y="721"/>
                      <a:pt x="202" y="722"/>
                    </a:cubicBezTo>
                    <a:cubicBezTo>
                      <a:pt x="202" y="722"/>
                      <a:pt x="203" y="722"/>
                      <a:pt x="204" y="722"/>
                    </a:cubicBezTo>
                    <a:cubicBezTo>
                      <a:pt x="207" y="722"/>
                      <a:pt x="211" y="723"/>
                      <a:pt x="214" y="725"/>
                    </a:cubicBezTo>
                    <a:cubicBezTo>
                      <a:pt x="215" y="726"/>
                      <a:pt x="216" y="728"/>
                      <a:pt x="218" y="729"/>
                    </a:cubicBezTo>
                    <a:cubicBezTo>
                      <a:pt x="220" y="731"/>
                      <a:pt x="224" y="735"/>
                      <a:pt x="225" y="735"/>
                    </a:cubicBezTo>
                    <a:cubicBezTo>
                      <a:pt x="230" y="736"/>
                      <a:pt x="233" y="738"/>
                      <a:pt x="234" y="740"/>
                    </a:cubicBezTo>
                    <a:cubicBezTo>
                      <a:pt x="234" y="740"/>
                      <a:pt x="235" y="740"/>
                      <a:pt x="235" y="741"/>
                    </a:cubicBezTo>
                    <a:cubicBezTo>
                      <a:pt x="240" y="749"/>
                      <a:pt x="242" y="750"/>
                      <a:pt x="243" y="750"/>
                    </a:cubicBezTo>
                    <a:cubicBezTo>
                      <a:pt x="255" y="746"/>
                      <a:pt x="263" y="745"/>
                      <a:pt x="266" y="747"/>
                    </a:cubicBezTo>
                    <a:cubicBezTo>
                      <a:pt x="269" y="748"/>
                      <a:pt x="272" y="751"/>
                      <a:pt x="274" y="754"/>
                    </a:cubicBezTo>
                    <a:cubicBezTo>
                      <a:pt x="277" y="757"/>
                      <a:pt x="281" y="760"/>
                      <a:pt x="282" y="760"/>
                    </a:cubicBezTo>
                    <a:cubicBezTo>
                      <a:pt x="283" y="761"/>
                      <a:pt x="285" y="761"/>
                      <a:pt x="286" y="761"/>
                    </a:cubicBezTo>
                    <a:cubicBezTo>
                      <a:pt x="291" y="762"/>
                      <a:pt x="294" y="763"/>
                      <a:pt x="295" y="764"/>
                    </a:cubicBezTo>
                    <a:cubicBezTo>
                      <a:pt x="296" y="765"/>
                      <a:pt x="296" y="766"/>
                      <a:pt x="296" y="767"/>
                    </a:cubicBezTo>
                    <a:cubicBezTo>
                      <a:pt x="296" y="768"/>
                      <a:pt x="296" y="768"/>
                      <a:pt x="296" y="768"/>
                    </a:cubicBezTo>
                    <a:cubicBezTo>
                      <a:pt x="295" y="770"/>
                      <a:pt x="295" y="772"/>
                      <a:pt x="296" y="774"/>
                    </a:cubicBezTo>
                    <a:cubicBezTo>
                      <a:pt x="299" y="778"/>
                      <a:pt x="303" y="784"/>
                      <a:pt x="305" y="784"/>
                    </a:cubicBezTo>
                    <a:cubicBezTo>
                      <a:pt x="305" y="785"/>
                      <a:pt x="306" y="784"/>
                      <a:pt x="307" y="784"/>
                    </a:cubicBezTo>
                    <a:cubicBezTo>
                      <a:pt x="312" y="783"/>
                      <a:pt x="320" y="782"/>
                      <a:pt x="324" y="788"/>
                    </a:cubicBezTo>
                    <a:cubicBezTo>
                      <a:pt x="326" y="792"/>
                      <a:pt x="326" y="794"/>
                      <a:pt x="327" y="795"/>
                    </a:cubicBezTo>
                    <a:cubicBezTo>
                      <a:pt x="327" y="795"/>
                      <a:pt x="327" y="795"/>
                      <a:pt x="327" y="795"/>
                    </a:cubicBezTo>
                    <a:cubicBezTo>
                      <a:pt x="328" y="795"/>
                      <a:pt x="332" y="793"/>
                      <a:pt x="335" y="792"/>
                    </a:cubicBezTo>
                    <a:cubicBezTo>
                      <a:pt x="339" y="790"/>
                      <a:pt x="341" y="789"/>
                      <a:pt x="342" y="789"/>
                    </a:cubicBezTo>
                    <a:cubicBezTo>
                      <a:pt x="348" y="789"/>
                      <a:pt x="349" y="788"/>
                      <a:pt x="350" y="788"/>
                    </a:cubicBezTo>
                    <a:cubicBezTo>
                      <a:pt x="350" y="788"/>
                      <a:pt x="350" y="786"/>
                      <a:pt x="350" y="784"/>
                    </a:cubicBezTo>
                    <a:cubicBezTo>
                      <a:pt x="350" y="773"/>
                      <a:pt x="351" y="767"/>
                      <a:pt x="353" y="765"/>
                    </a:cubicBezTo>
                    <a:cubicBezTo>
                      <a:pt x="353" y="765"/>
                      <a:pt x="366" y="754"/>
                      <a:pt x="369" y="752"/>
                    </a:cubicBezTo>
                    <a:cubicBezTo>
                      <a:pt x="372" y="749"/>
                      <a:pt x="381" y="736"/>
                      <a:pt x="385" y="731"/>
                    </a:cubicBezTo>
                    <a:cubicBezTo>
                      <a:pt x="387" y="728"/>
                      <a:pt x="391" y="719"/>
                      <a:pt x="396" y="707"/>
                    </a:cubicBezTo>
                    <a:cubicBezTo>
                      <a:pt x="397" y="703"/>
                      <a:pt x="420" y="681"/>
                      <a:pt x="424" y="677"/>
                    </a:cubicBezTo>
                    <a:cubicBezTo>
                      <a:pt x="427" y="675"/>
                      <a:pt x="433" y="668"/>
                      <a:pt x="438" y="661"/>
                    </a:cubicBezTo>
                    <a:cubicBezTo>
                      <a:pt x="443" y="654"/>
                      <a:pt x="447" y="649"/>
                      <a:pt x="449" y="647"/>
                    </a:cubicBezTo>
                    <a:cubicBezTo>
                      <a:pt x="452" y="644"/>
                      <a:pt x="454" y="609"/>
                      <a:pt x="454" y="598"/>
                    </a:cubicBezTo>
                    <a:cubicBezTo>
                      <a:pt x="454" y="596"/>
                      <a:pt x="456" y="589"/>
                      <a:pt x="459" y="579"/>
                    </a:cubicBezTo>
                    <a:cubicBezTo>
                      <a:pt x="461" y="573"/>
                      <a:pt x="463" y="568"/>
                      <a:pt x="463" y="567"/>
                    </a:cubicBezTo>
                    <a:cubicBezTo>
                      <a:pt x="463" y="565"/>
                      <a:pt x="460" y="564"/>
                      <a:pt x="457" y="563"/>
                    </a:cubicBezTo>
                    <a:cubicBezTo>
                      <a:pt x="456" y="563"/>
                      <a:pt x="455" y="562"/>
                      <a:pt x="454" y="562"/>
                    </a:cubicBezTo>
                    <a:cubicBezTo>
                      <a:pt x="450" y="560"/>
                      <a:pt x="448" y="556"/>
                      <a:pt x="447" y="552"/>
                    </a:cubicBezTo>
                    <a:cubicBezTo>
                      <a:pt x="447" y="549"/>
                      <a:pt x="434" y="494"/>
                      <a:pt x="433" y="492"/>
                    </a:cubicBezTo>
                    <a:cubicBezTo>
                      <a:pt x="432" y="489"/>
                      <a:pt x="436" y="483"/>
                      <a:pt x="439" y="478"/>
                    </a:cubicBezTo>
                    <a:cubicBezTo>
                      <a:pt x="439" y="478"/>
                      <a:pt x="441" y="474"/>
                      <a:pt x="445" y="472"/>
                    </a:cubicBezTo>
                    <a:cubicBezTo>
                      <a:pt x="444" y="472"/>
                      <a:pt x="442" y="470"/>
                      <a:pt x="438" y="468"/>
                    </a:cubicBezTo>
                    <a:cubicBezTo>
                      <a:pt x="437" y="466"/>
                      <a:pt x="432" y="465"/>
                      <a:pt x="429" y="464"/>
                    </a:cubicBezTo>
                    <a:cubicBezTo>
                      <a:pt x="427" y="464"/>
                      <a:pt x="426" y="463"/>
                      <a:pt x="425" y="463"/>
                    </a:cubicBezTo>
                    <a:cubicBezTo>
                      <a:pt x="421" y="461"/>
                      <a:pt x="419" y="443"/>
                      <a:pt x="419" y="441"/>
                    </a:cubicBezTo>
                    <a:cubicBezTo>
                      <a:pt x="419" y="436"/>
                      <a:pt x="439" y="424"/>
                      <a:pt x="439" y="424"/>
                    </a:cubicBezTo>
                    <a:cubicBezTo>
                      <a:pt x="442" y="422"/>
                      <a:pt x="445" y="422"/>
                      <a:pt x="448" y="422"/>
                    </a:cubicBezTo>
                    <a:cubicBezTo>
                      <a:pt x="449" y="422"/>
                      <a:pt x="450" y="422"/>
                      <a:pt x="451" y="421"/>
                    </a:cubicBezTo>
                    <a:cubicBezTo>
                      <a:pt x="452" y="421"/>
                      <a:pt x="452" y="420"/>
                      <a:pt x="452" y="413"/>
                    </a:cubicBezTo>
                    <a:cubicBezTo>
                      <a:pt x="452" y="413"/>
                      <a:pt x="452" y="412"/>
                      <a:pt x="452" y="411"/>
                    </a:cubicBezTo>
                    <a:cubicBezTo>
                      <a:pt x="452" y="408"/>
                      <a:pt x="457" y="406"/>
                      <a:pt x="460" y="405"/>
                    </a:cubicBezTo>
                    <a:cubicBezTo>
                      <a:pt x="461" y="405"/>
                      <a:pt x="461" y="405"/>
                      <a:pt x="462" y="405"/>
                    </a:cubicBezTo>
                    <a:cubicBezTo>
                      <a:pt x="464" y="404"/>
                      <a:pt x="468" y="405"/>
                      <a:pt x="475" y="407"/>
                    </a:cubicBezTo>
                    <a:cubicBezTo>
                      <a:pt x="477" y="408"/>
                      <a:pt x="478" y="408"/>
                      <a:pt x="479" y="408"/>
                    </a:cubicBezTo>
                    <a:cubicBezTo>
                      <a:pt x="481" y="409"/>
                      <a:pt x="490" y="405"/>
                      <a:pt x="493" y="403"/>
                    </a:cubicBezTo>
                    <a:cubicBezTo>
                      <a:pt x="494" y="403"/>
                      <a:pt x="495" y="399"/>
                      <a:pt x="494" y="394"/>
                    </a:cubicBezTo>
                    <a:cubicBezTo>
                      <a:pt x="494" y="393"/>
                      <a:pt x="494" y="392"/>
                      <a:pt x="494" y="391"/>
                    </a:cubicBezTo>
                    <a:cubicBezTo>
                      <a:pt x="494" y="389"/>
                      <a:pt x="497" y="387"/>
                      <a:pt x="500" y="385"/>
                    </a:cubicBezTo>
                    <a:cubicBezTo>
                      <a:pt x="501" y="384"/>
                      <a:pt x="503" y="384"/>
                      <a:pt x="503" y="383"/>
                    </a:cubicBezTo>
                    <a:cubicBezTo>
                      <a:pt x="504" y="382"/>
                      <a:pt x="505" y="382"/>
                      <a:pt x="506" y="382"/>
                    </a:cubicBezTo>
                    <a:cubicBezTo>
                      <a:pt x="509" y="382"/>
                      <a:pt x="512" y="385"/>
                      <a:pt x="514" y="387"/>
                    </a:cubicBezTo>
                    <a:cubicBezTo>
                      <a:pt x="515" y="388"/>
                      <a:pt x="524" y="388"/>
                      <a:pt x="527" y="387"/>
                    </a:cubicBezTo>
                    <a:cubicBezTo>
                      <a:pt x="530" y="387"/>
                      <a:pt x="535" y="384"/>
                      <a:pt x="537" y="382"/>
                    </a:cubicBezTo>
                    <a:cubicBezTo>
                      <a:pt x="541" y="379"/>
                      <a:pt x="544" y="383"/>
                      <a:pt x="547" y="385"/>
                    </a:cubicBezTo>
                    <a:cubicBezTo>
                      <a:pt x="547" y="385"/>
                      <a:pt x="548" y="386"/>
                      <a:pt x="548" y="386"/>
                    </a:cubicBezTo>
                    <a:cubicBezTo>
                      <a:pt x="550" y="388"/>
                      <a:pt x="564" y="391"/>
                      <a:pt x="567" y="391"/>
                    </a:cubicBezTo>
                    <a:cubicBezTo>
                      <a:pt x="569" y="391"/>
                      <a:pt x="573" y="388"/>
                      <a:pt x="575" y="387"/>
                    </a:cubicBezTo>
                    <a:cubicBezTo>
                      <a:pt x="575" y="386"/>
                      <a:pt x="576" y="386"/>
                      <a:pt x="576" y="386"/>
                    </a:cubicBezTo>
                    <a:cubicBezTo>
                      <a:pt x="579" y="384"/>
                      <a:pt x="586" y="386"/>
                      <a:pt x="588" y="387"/>
                    </a:cubicBezTo>
                    <a:cubicBezTo>
                      <a:pt x="590" y="386"/>
                      <a:pt x="596" y="379"/>
                      <a:pt x="597" y="377"/>
                    </a:cubicBezTo>
                    <a:cubicBezTo>
                      <a:pt x="599" y="374"/>
                      <a:pt x="608" y="373"/>
                      <a:pt x="611" y="373"/>
                    </a:cubicBezTo>
                    <a:cubicBezTo>
                      <a:pt x="612" y="370"/>
                      <a:pt x="611" y="358"/>
                      <a:pt x="611" y="354"/>
                    </a:cubicBezTo>
                    <a:cubicBezTo>
                      <a:pt x="611" y="352"/>
                      <a:pt x="611" y="350"/>
                      <a:pt x="611" y="349"/>
                    </a:cubicBezTo>
                    <a:cubicBezTo>
                      <a:pt x="611" y="345"/>
                      <a:pt x="618" y="342"/>
                      <a:pt x="624" y="340"/>
                    </a:cubicBezTo>
                    <a:cubicBezTo>
                      <a:pt x="625" y="339"/>
                      <a:pt x="627" y="338"/>
                      <a:pt x="631" y="326"/>
                    </a:cubicBezTo>
                    <a:cubicBezTo>
                      <a:pt x="632" y="325"/>
                      <a:pt x="632" y="325"/>
                      <a:pt x="632" y="325"/>
                    </a:cubicBezTo>
                    <a:cubicBezTo>
                      <a:pt x="632" y="325"/>
                      <a:pt x="632" y="324"/>
                      <a:pt x="633" y="324"/>
                    </a:cubicBezTo>
                    <a:cubicBezTo>
                      <a:pt x="636" y="322"/>
                      <a:pt x="644" y="325"/>
                      <a:pt x="647" y="327"/>
                    </a:cubicBezTo>
                    <a:cubicBezTo>
                      <a:pt x="647" y="327"/>
                      <a:pt x="647" y="327"/>
                      <a:pt x="647" y="327"/>
                    </a:cubicBezTo>
                    <a:cubicBezTo>
                      <a:pt x="648" y="327"/>
                      <a:pt x="652" y="332"/>
                      <a:pt x="654" y="334"/>
                    </a:cubicBezTo>
                    <a:cubicBezTo>
                      <a:pt x="656" y="336"/>
                      <a:pt x="652" y="340"/>
                      <a:pt x="644" y="346"/>
                    </a:cubicBezTo>
                    <a:cubicBezTo>
                      <a:pt x="646" y="347"/>
                      <a:pt x="648" y="347"/>
                      <a:pt x="650" y="347"/>
                    </a:cubicBezTo>
                    <a:cubicBezTo>
                      <a:pt x="652" y="347"/>
                      <a:pt x="655" y="345"/>
                      <a:pt x="657" y="344"/>
                    </a:cubicBezTo>
                    <a:cubicBezTo>
                      <a:pt x="658" y="343"/>
                      <a:pt x="659" y="342"/>
                      <a:pt x="660" y="342"/>
                    </a:cubicBezTo>
                    <a:cubicBezTo>
                      <a:pt x="661" y="341"/>
                      <a:pt x="664" y="342"/>
                      <a:pt x="671" y="343"/>
                    </a:cubicBezTo>
                    <a:cubicBezTo>
                      <a:pt x="673" y="344"/>
                      <a:pt x="675" y="344"/>
                      <a:pt x="676" y="344"/>
                    </a:cubicBezTo>
                    <a:cubicBezTo>
                      <a:pt x="677" y="344"/>
                      <a:pt x="681" y="337"/>
                      <a:pt x="682" y="335"/>
                    </a:cubicBezTo>
                    <a:cubicBezTo>
                      <a:pt x="682" y="332"/>
                      <a:pt x="691" y="328"/>
                      <a:pt x="693" y="328"/>
                    </a:cubicBezTo>
                    <a:cubicBezTo>
                      <a:pt x="693" y="327"/>
                      <a:pt x="694" y="325"/>
                      <a:pt x="694" y="317"/>
                    </a:cubicBezTo>
                    <a:cubicBezTo>
                      <a:pt x="694" y="316"/>
                      <a:pt x="693" y="315"/>
                      <a:pt x="692" y="314"/>
                    </a:cubicBezTo>
                    <a:cubicBezTo>
                      <a:pt x="691" y="313"/>
                      <a:pt x="691" y="313"/>
                      <a:pt x="690" y="312"/>
                    </a:cubicBezTo>
                    <a:cubicBezTo>
                      <a:pt x="688" y="310"/>
                      <a:pt x="688" y="307"/>
                      <a:pt x="689" y="305"/>
                    </a:cubicBezTo>
                    <a:cubicBezTo>
                      <a:pt x="689" y="305"/>
                      <a:pt x="689" y="304"/>
                      <a:pt x="689" y="304"/>
                    </a:cubicBezTo>
                    <a:cubicBezTo>
                      <a:pt x="688" y="304"/>
                      <a:pt x="686" y="305"/>
                      <a:pt x="685" y="305"/>
                    </a:cubicBezTo>
                    <a:cubicBezTo>
                      <a:pt x="683" y="306"/>
                      <a:pt x="681" y="306"/>
                      <a:pt x="680" y="306"/>
                    </a:cubicBezTo>
                    <a:cubicBezTo>
                      <a:pt x="676" y="306"/>
                      <a:pt x="661" y="288"/>
                      <a:pt x="661" y="288"/>
                    </a:cubicBezTo>
                    <a:cubicBezTo>
                      <a:pt x="659" y="285"/>
                      <a:pt x="663" y="272"/>
                      <a:pt x="664" y="271"/>
                    </a:cubicBezTo>
                    <a:cubicBezTo>
                      <a:pt x="664" y="271"/>
                      <a:pt x="663" y="270"/>
                      <a:pt x="662" y="269"/>
                    </a:cubicBezTo>
                    <a:cubicBezTo>
                      <a:pt x="661" y="269"/>
                      <a:pt x="660" y="268"/>
                      <a:pt x="659" y="267"/>
                    </a:cubicBezTo>
                    <a:cubicBezTo>
                      <a:pt x="657" y="264"/>
                      <a:pt x="660" y="259"/>
                      <a:pt x="662" y="255"/>
                    </a:cubicBezTo>
                    <a:cubicBezTo>
                      <a:pt x="662" y="254"/>
                      <a:pt x="662" y="254"/>
                      <a:pt x="663" y="253"/>
                    </a:cubicBezTo>
                    <a:cubicBezTo>
                      <a:pt x="663" y="253"/>
                      <a:pt x="663" y="252"/>
                      <a:pt x="663" y="252"/>
                    </a:cubicBezTo>
                    <a:cubicBezTo>
                      <a:pt x="663" y="252"/>
                      <a:pt x="662" y="252"/>
                      <a:pt x="662" y="251"/>
                    </a:cubicBezTo>
                    <a:cubicBezTo>
                      <a:pt x="661" y="251"/>
                      <a:pt x="660" y="250"/>
                      <a:pt x="660" y="249"/>
                    </a:cubicBezTo>
                    <a:cubicBezTo>
                      <a:pt x="659" y="249"/>
                      <a:pt x="659" y="248"/>
                      <a:pt x="659" y="247"/>
                    </a:cubicBezTo>
                    <a:cubicBezTo>
                      <a:pt x="659" y="244"/>
                      <a:pt x="662" y="241"/>
                      <a:pt x="668" y="237"/>
                    </a:cubicBezTo>
                    <a:cubicBezTo>
                      <a:pt x="669" y="236"/>
                      <a:pt x="670" y="235"/>
                      <a:pt x="671" y="235"/>
                    </a:cubicBezTo>
                    <a:cubicBezTo>
                      <a:pt x="673" y="233"/>
                      <a:pt x="676" y="234"/>
                      <a:pt x="680" y="234"/>
                    </a:cubicBezTo>
                    <a:cubicBezTo>
                      <a:pt x="682" y="234"/>
                      <a:pt x="682" y="234"/>
                      <a:pt x="682" y="234"/>
                    </a:cubicBezTo>
                    <a:cubicBezTo>
                      <a:pt x="686" y="235"/>
                      <a:pt x="688" y="237"/>
                      <a:pt x="690" y="240"/>
                    </a:cubicBezTo>
                    <a:cubicBezTo>
                      <a:pt x="691" y="241"/>
                      <a:pt x="691" y="241"/>
                      <a:pt x="691" y="241"/>
                    </a:cubicBezTo>
                    <a:cubicBezTo>
                      <a:pt x="691" y="242"/>
                      <a:pt x="692" y="242"/>
                      <a:pt x="694" y="241"/>
                    </a:cubicBezTo>
                    <a:cubicBezTo>
                      <a:pt x="695" y="241"/>
                      <a:pt x="696" y="241"/>
                      <a:pt x="697" y="241"/>
                    </a:cubicBezTo>
                    <a:cubicBezTo>
                      <a:pt x="698" y="241"/>
                      <a:pt x="701" y="239"/>
                      <a:pt x="704" y="237"/>
                    </a:cubicBezTo>
                    <a:cubicBezTo>
                      <a:pt x="704" y="237"/>
                      <a:pt x="704" y="237"/>
                      <a:pt x="705" y="236"/>
                    </a:cubicBezTo>
                    <a:cubicBezTo>
                      <a:pt x="704" y="236"/>
                      <a:pt x="705" y="235"/>
                      <a:pt x="705" y="235"/>
                    </a:cubicBezTo>
                    <a:cubicBezTo>
                      <a:pt x="705" y="235"/>
                      <a:pt x="705" y="234"/>
                      <a:pt x="706" y="23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1" name="Freeform 240">
                <a:extLst>
                  <a:ext uri="{FF2B5EF4-FFF2-40B4-BE49-F238E27FC236}">
                    <a16:creationId xmlns:a16="http://schemas.microsoft.com/office/drawing/2014/main" id="{DBF22988-A63B-2048-BC97-68E016C46328}"/>
                  </a:ext>
                </a:extLst>
              </p:cNvPr>
              <p:cNvSpPr>
                <a:spLocks/>
              </p:cNvSpPr>
              <p:nvPr/>
            </p:nvSpPr>
            <p:spPr bwMode="auto">
              <a:xfrm>
                <a:off x="8993518" y="9093477"/>
                <a:ext cx="1656474" cy="1211561"/>
              </a:xfrm>
              <a:custGeom>
                <a:avLst/>
                <a:gdLst>
                  <a:gd name="T0" fmla="*/ 250 w 450"/>
                  <a:gd name="T1" fmla="*/ 329 h 329"/>
                  <a:gd name="T2" fmla="*/ 269 w 450"/>
                  <a:gd name="T3" fmla="*/ 310 h 329"/>
                  <a:gd name="T4" fmla="*/ 286 w 450"/>
                  <a:gd name="T5" fmla="*/ 311 h 329"/>
                  <a:gd name="T6" fmla="*/ 300 w 450"/>
                  <a:gd name="T7" fmla="*/ 303 h 329"/>
                  <a:gd name="T8" fmla="*/ 326 w 450"/>
                  <a:gd name="T9" fmla="*/ 303 h 329"/>
                  <a:gd name="T10" fmla="*/ 348 w 450"/>
                  <a:gd name="T11" fmla="*/ 284 h 329"/>
                  <a:gd name="T12" fmla="*/ 366 w 450"/>
                  <a:gd name="T13" fmla="*/ 284 h 329"/>
                  <a:gd name="T14" fmla="*/ 378 w 450"/>
                  <a:gd name="T15" fmla="*/ 287 h 329"/>
                  <a:gd name="T16" fmla="*/ 394 w 450"/>
                  <a:gd name="T17" fmla="*/ 282 h 329"/>
                  <a:gd name="T18" fmla="*/ 399 w 450"/>
                  <a:gd name="T19" fmla="*/ 286 h 329"/>
                  <a:gd name="T20" fmla="*/ 413 w 450"/>
                  <a:gd name="T21" fmla="*/ 273 h 329"/>
                  <a:gd name="T22" fmla="*/ 426 w 450"/>
                  <a:gd name="T23" fmla="*/ 267 h 329"/>
                  <a:gd name="T24" fmla="*/ 426 w 450"/>
                  <a:gd name="T25" fmla="*/ 248 h 329"/>
                  <a:gd name="T26" fmla="*/ 435 w 450"/>
                  <a:gd name="T27" fmla="*/ 231 h 329"/>
                  <a:gd name="T28" fmla="*/ 449 w 450"/>
                  <a:gd name="T29" fmla="*/ 223 h 329"/>
                  <a:gd name="T30" fmla="*/ 436 w 450"/>
                  <a:gd name="T31" fmla="*/ 206 h 329"/>
                  <a:gd name="T32" fmla="*/ 425 w 450"/>
                  <a:gd name="T33" fmla="*/ 204 h 329"/>
                  <a:gd name="T34" fmla="*/ 415 w 450"/>
                  <a:gd name="T35" fmla="*/ 195 h 329"/>
                  <a:gd name="T36" fmla="*/ 408 w 450"/>
                  <a:gd name="T37" fmla="*/ 180 h 329"/>
                  <a:gd name="T38" fmla="*/ 410 w 450"/>
                  <a:gd name="T39" fmla="*/ 158 h 329"/>
                  <a:gd name="T40" fmla="*/ 421 w 450"/>
                  <a:gd name="T41" fmla="*/ 143 h 329"/>
                  <a:gd name="T42" fmla="*/ 426 w 450"/>
                  <a:gd name="T43" fmla="*/ 126 h 329"/>
                  <a:gd name="T44" fmla="*/ 409 w 450"/>
                  <a:gd name="T45" fmla="*/ 127 h 329"/>
                  <a:gd name="T46" fmla="*/ 394 w 450"/>
                  <a:gd name="T47" fmla="*/ 103 h 329"/>
                  <a:gd name="T48" fmla="*/ 381 w 450"/>
                  <a:gd name="T49" fmla="*/ 86 h 329"/>
                  <a:gd name="T50" fmla="*/ 326 w 450"/>
                  <a:gd name="T51" fmla="*/ 86 h 329"/>
                  <a:gd name="T52" fmla="*/ 302 w 450"/>
                  <a:gd name="T53" fmla="*/ 68 h 329"/>
                  <a:gd name="T54" fmla="*/ 310 w 450"/>
                  <a:gd name="T55" fmla="*/ 54 h 329"/>
                  <a:gd name="T56" fmla="*/ 302 w 450"/>
                  <a:gd name="T57" fmla="*/ 27 h 329"/>
                  <a:gd name="T58" fmla="*/ 276 w 450"/>
                  <a:gd name="T59" fmla="*/ 8 h 329"/>
                  <a:gd name="T60" fmla="*/ 250 w 450"/>
                  <a:gd name="T61" fmla="*/ 17 h 329"/>
                  <a:gd name="T62" fmla="*/ 245 w 450"/>
                  <a:gd name="T63" fmla="*/ 33 h 329"/>
                  <a:gd name="T64" fmla="*/ 227 w 450"/>
                  <a:gd name="T65" fmla="*/ 28 h 329"/>
                  <a:gd name="T66" fmla="*/ 216 w 450"/>
                  <a:gd name="T67" fmla="*/ 28 h 329"/>
                  <a:gd name="T68" fmla="*/ 195 w 450"/>
                  <a:gd name="T69" fmla="*/ 16 h 329"/>
                  <a:gd name="T70" fmla="*/ 179 w 450"/>
                  <a:gd name="T71" fmla="*/ 19 h 329"/>
                  <a:gd name="T72" fmla="*/ 149 w 450"/>
                  <a:gd name="T73" fmla="*/ 11 h 329"/>
                  <a:gd name="T74" fmla="*/ 128 w 450"/>
                  <a:gd name="T75" fmla="*/ 8 h 329"/>
                  <a:gd name="T76" fmla="*/ 108 w 450"/>
                  <a:gd name="T77" fmla="*/ 2 h 329"/>
                  <a:gd name="T78" fmla="*/ 97 w 450"/>
                  <a:gd name="T79" fmla="*/ 2 h 329"/>
                  <a:gd name="T80" fmla="*/ 70 w 450"/>
                  <a:gd name="T81" fmla="*/ 39 h 329"/>
                  <a:gd name="T82" fmla="*/ 68 w 450"/>
                  <a:gd name="T83" fmla="*/ 63 h 329"/>
                  <a:gd name="T84" fmla="*/ 48 w 450"/>
                  <a:gd name="T85" fmla="*/ 69 h 329"/>
                  <a:gd name="T86" fmla="*/ 29 w 450"/>
                  <a:gd name="T87" fmla="*/ 83 h 329"/>
                  <a:gd name="T88" fmla="*/ 23 w 450"/>
                  <a:gd name="T89" fmla="*/ 100 h 329"/>
                  <a:gd name="T90" fmla="*/ 7 w 450"/>
                  <a:gd name="T91" fmla="*/ 109 h 329"/>
                  <a:gd name="T92" fmla="*/ 6 w 450"/>
                  <a:gd name="T93" fmla="*/ 123 h 329"/>
                  <a:gd name="T94" fmla="*/ 1 w 450"/>
                  <a:gd name="T95" fmla="*/ 138 h 329"/>
                  <a:gd name="T96" fmla="*/ 9 w 450"/>
                  <a:gd name="T97" fmla="*/ 157 h 329"/>
                  <a:gd name="T98" fmla="*/ 6 w 450"/>
                  <a:gd name="T99" fmla="*/ 172 h 329"/>
                  <a:gd name="T100" fmla="*/ 18 w 450"/>
                  <a:gd name="T101" fmla="*/ 201 h 329"/>
                  <a:gd name="T102" fmla="*/ 43 w 450"/>
                  <a:gd name="T103" fmla="*/ 212 h 329"/>
                  <a:gd name="T104" fmla="*/ 82 w 450"/>
                  <a:gd name="T105" fmla="*/ 218 h 329"/>
                  <a:gd name="T106" fmla="*/ 115 w 450"/>
                  <a:gd name="T107" fmla="*/ 234 h 329"/>
                  <a:gd name="T108" fmla="*/ 136 w 450"/>
                  <a:gd name="T109" fmla="*/ 254 h 329"/>
                  <a:gd name="T110" fmla="*/ 155 w 450"/>
                  <a:gd name="T111" fmla="*/ 273 h 329"/>
                  <a:gd name="T112" fmla="*/ 193 w 450"/>
                  <a:gd name="T113" fmla="*/ 289 h 329"/>
                  <a:gd name="T114" fmla="*/ 213 w 450"/>
                  <a:gd name="T115" fmla="*/ 287 h 329"/>
                  <a:gd name="T116" fmla="*/ 223 w 450"/>
                  <a:gd name="T117" fmla="*/ 281 h 329"/>
                  <a:gd name="T118" fmla="*/ 242 w 450"/>
                  <a:gd name="T119" fmla="*/ 282 h 329"/>
                  <a:gd name="T120" fmla="*/ 246 w 450"/>
                  <a:gd name="T121" fmla="*/ 312 h 329"/>
                  <a:gd name="T122" fmla="*/ 248 w 450"/>
                  <a:gd name="T123" fmla="*/ 322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329">
                    <a:moveTo>
                      <a:pt x="246" y="325"/>
                    </a:moveTo>
                    <a:cubicBezTo>
                      <a:pt x="248" y="327"/>
                      <a:pt x="249" y="329"/>
                      <a:pt x="250" y="329"/>
                    </a:cubicBezTo>
                    <a:cubicBezTo>
                      <a:pt x="250" y="328"/>
                      <a:pt x="251" y="327"/>
                      <a:pt x="252" y="326"/>
                    </a:cubicBezTo>
                    <a:cubicBezTo>
                      <a:pt x="262" y="314"/>
                      <a:pt x="266" y="310"/>
                      <a:pt x="269" y="310"/>
                    </a:cubicBezTo>
                    <a:cubicBezTo>
                      <a:pt x="270" y="310"/>
                      <a:pt x="272" y="311"/>
                      <a:pt x="274" y="311"/>
                    </a:cubicBezTo>
                    <a:cubicBezTo>
                      <a:pt x="278" y="311"/>
                      <a:pt x="283" y="312"/>
                      <a:pt x="286" y="311"/>
                    </a:cubicBezTo>
                    <a:cubicBezTo>
                      <a:pt x="288" y="310"/>
                      <a:pt x="291" y="308"/>
                      <a:pt x="293" y="307"/>
                    </a:cubicBezTo>
                    <a:cubicBezTo>
                      <a:pt x="296" y="305"/>
                      <a:pt x="298" y="303"/>
                      <a:pt x="300" y="303"/>
                    </a:cubicBezTo>
                    <a:cubicBezTo>
                      <a:pt x="300" y="303"/>
                      <a:pt x="301" y="303"/>
                      <a:pt x="302" y="304"/>
                    </a:cubicBezTo>
                    <a:cubicBezTo>
                      <a:pt x="321" y="305"/>
                      <a:pt x="325" y="304"/>
                      <a:pt x="326" y="303"/>
                    </a:cubicBezTo>
                    <a:cubicBezTo>
                      <a:pt x="327" y="302"/>
                      <a:pt x="328" y="301"/>
                      <a:pt x="330" y="299"/>
                    </a:cubicBezTo>
                    <a:cubicBezTo>
                      <a:pt x="339" y="290"/>
                      <a:pt x="345" y="285"/>
                      <a:pt x="348" y="284"/>
                    </a:cubicBezTo>
                    <a:cubicBezTo>
                      <a:pt x="349" y="284"/>
                      <a:pt x="349" y="284"/>
                      <a:pt x="349" y="284"/>
                    </a:cubicBezTo>
                    <a:cubicBezTo>
                      <a:pt x="356" y="283"/>
                      <a:pt x="363" y="283"/>
                      <a:pt x="366" y="284"/>
                    </a:cubicBezTo>
                    <a:cubicBezTo>
                      <a:pt x="367" y="284"/>
                      <a:pt x="367" y="284"/>
                      <a:pt x="367" y="284"/>
                    </a:cubicBezTo>
                    <a:cubicBezTo>
                      <a:pt x="370" y="285"/>
                      <a:pt x="376" y="287"/>
                      <a:pt x="378" y="287"/>
                    </a:cubicBezTo>
                    <a:cubicBezTo>
                      <a:pt x="378" y="287"/>
                      <a:pt x="380" y="286"/>
                      <a:pt x="382" y="285"/>
                    </a:cubicBezTo>
                    <a:cubicBezTo>
                      <a:pt x="386" y="283"/>
                      <a:pt x="391" y="280"/>
                      <a:pt x="394" y="282"/>
                    </a:cubicBezTo>
                    <a:cubicBezTo>
                      <a:pt x="395" y="283"/>
                      <a:pt x="396" y="284"/>
                      <a:pt x="397" y="285"/>
                    </a:cubicBezTo>
                    <a:cubicBezTo>
                      <a:pt x="398" y="285"/>
                      <a:pt x="399" y="286"/>
                      <a:pt x="399" y="286"/>
                    </a:cubicBezTo>
                    <a:cubicBezTo>
                      <a:pt x="400" y="286"/>
                      <a:pt x="402" y="284"/>
                      <a:pt x="403" y="282"/>
                    </a:cubicBezTo>
                    <a:cubicBezTo>
                      <a:pt x="408" y="277"/>
                      <a:pt x="411" y="273"/>
                      <a:pt x="413" y="273"/>
                    </a:cubicBezTo>
                    <a:cubicBezTo>
                      <a:pt x="415" y="272"/>
                      <a:pt x="423" y="269"/>
                      <a:pt x="425" y="269"/>
                    </a:cubicBezTo>
                    <a:cubicBezTo>
                      <a:pt x="425" y="268"/>
                      <a:pt x="425" y="268"/>
                      <a:pt x="426" y="267"/>
                    </a:cubicBezTo>
                    <a:cubicBezTo>
                      <a:pt x="426" y="265"/>
                      <a:pt x="426" y="255"/>
                      <a:pt x="426" y="251"/>
                    </a:cubicBezTo>
                    <a:cubicBezTo>
                      <a:pt x="426" y="249"/>
                      <a:pt x="426" y="248"/>
                      <a:pt x="426" y="248"/>
                    </a:cubicBezTo>
                    <a:cubicBezTo>
                      <a:pt x="426" y="246"/>
                      <a:pt x="427" y="244"/>
                      <a:pt x="432" y="236"/>
                    </a:cubicBezTo>
                    <a:cubicBezTo>
                      <a:pt x="433" y="234"/>
                      <a:pt x="435" y="232"/>
                      <a:pt x="435" y="231"/>
                    </a:cubicBezTo>
                    <a:cubicBezTo>
                      <a:pt x="436" y="230"/>
                      <a:pt x="437" y="229"/>
                      <a:pt x="444" y="225"/>
                    </a:cubicBezTo>
                    <a:cubicBezTo>
                      <a:pt x="446" y="224"/>
                      <a:pt x="448" y="223"/>
                      <a:pt x="449" y="223"/>
                    </a:cubicBezTo>
                    <a:cubicBezTo>
                      <a:pt x="450" y="222"/>
                      <a:pt x="449" y="213"/>
                      <a:pt x="449" y="209"/>
                    </a:cubicBezTo>
                    <a:cubicBezTo>
                      <a:pt x="448" y="208"/>
                      <a:pt x="439" y="206"/>
                      <a:pt x="436" y="206"/>
                    </a:cubicBezTo>
                    <a:cubicBezTo>
                      <a:pt x="433" y="205"/>
                      <a:pt x="432" y="205"/>
                      <a:pt x="431" y="204"/>
                    </a:cubicBezTo>
                    <a:cubicBezTo>
                      <a:pt x="430" y="204"/>
                      <a:pt x="427" y="204"/>
                      <a:pt x="425" y="204"/>
                    </a:cubicBezTo>
                    <a:cubicBezTo>
                      <a:pt x="422" y="204"/>
                      <a:pt x="420" y="203"/>
                      <a:pt x="418" y="203"/>
                    </a:cubicBezTo>
                    <a:cubicBezTo>
                      <a:pt x="416" y="202"/>
                      <a:pt x="415" y="199"/>
                      <a:pt x="415" y="195"/>
                    </a:cubicBezTo>
                    <a:cubicBezTo>
                      <a:pt x="414" y="193"/>
                      <a:pt x="414" y="190"/>
                      <a:pt x="413" y="189"/>
                    </a:cubicBezTo>
                    <a:cubicBezTo>
                      <a:pt x="412" y="187"/>
                      <a:pt x="410" y="183"/>
                      <a:pt x="408" y="180"/>
                    </a:cubicBezTo>
                    <a:cubicBezTo>
                      <a:pt x="406" y="178"/>
                      <a:pt x="405" y="176"/>
                      <a:pt x="404" y="175"/>
                    </a:cubicBezTo>
                    <a:cubicBezTo>
                      <a:pt x="403" y="173"/>
                      <a:pt x="405" y="167"/>
                      <a:pt x="410" y="158"/>
                    </a:cubicBezTo>
                    <a:cubicBezTo>
                      <a:pt x="410" y="156"/>
                      <a:pt x="411" y="155"/>
                      <a:pt x="411" y="155"/>
                    </a:cubicBezTo>
                    <a:cubicBezTo>
                      <a:pt x="412" y="153"/>
                      <a:pt x="415" y="150"/>
                      <a:pt x="421" y="143"/>
                    </a:cubicBezTo>
                    <a:cubicBezTo>
                      <a:pt x="425" y="139"/>
                      <a:pt x="430" y="133"/>
                      <a:pt x="431" y="132"/>
                    </a:cubicBezTo>
                    <a:cubicBezTo>
                      <a:pt x="431" y="131"/>
                      <a:pt x="429" y="127"/>
                      <a:pt x="426" y="126"/>
                    </a:cubicBezTo>
                    <a:cubicBezTo>
                      <a:pt x="425" y="125"/>
                      <a:pt x="419" y="126"/>
                      <a:pt x="416" y="127"/>
                    </a:cubicBezTo>
                    <a:cubicBezTo>
                      <a:pt x="413" y="127"/>
                      <a:pt x="410" y="127"/>
                      <a:pt x="409" y="127"/>
                    </a:cubicBezTo>
                    <a:cubicBezTo>
                      <a:pt x="403" y="127"/>
                      <a:pt x="403" y="111"/>
                      <a:pt x="403" y="111"/>
                    </a:cubicBezTo>
                    <a:cubicBezTo>
                      <a:pt x="402" y="110"/>
                      <a:pt x="397" y="106"/>
                      <a:pt x="394" y="103"/>
                    </a:cubicBezTo>
                    <a:cubicBezTo>
                      <a:pt x="389" y="99"/>
                      <a:pt x="386" y="96"/>
                      <a:pt x="385" y="95"/>
                    </a:cubicBezTo>
                    <a:cubicBezTo>
                      <a:pt x="381" y="86"/>
                      <a:pt x="381" y="86"/>
                      <a:pt x="381" y="86"/>
                    </a:cubicBezTo>
                    <a:cubicBezTo>
                      <a:pt x="379" y="84"/>
                      <a:pt x="363" y="82"/>
                      <a:pt x="351" y="81"/>
                    </a:cubicBezTo>
                    <a:cubicBezTo>
                      <a:pt x="344" y="80"/>
                      <a:pt x="328" y="85"/>
                      <a:pt x="326" y="86"/>
                    </a:cubicBezTo>
                    <a:cubicBezTo>
                      <a:pt x="322" y="88"/>
                      <a:pt x="309" y="82"/>
                      <a:pt x="307" y="81"/>
                    </a:cubicBezTo>
                    <a:cubicBezTo>
                      <a:pt x="304" y="80"/>
                      <a:pt x="303" y="75"/>
                      <a:pt x="302" y="68"/>
                    </a:cubicBezTo>
                    <a:cubicBezTo>
                      <a:pt x="301" y="67"/>
                      <a:pt x="301" y="67"/>
                      <a:pt x="301" y="66"/>
                    </a:cubicBezTo>
                    <a:cubicBezTo>
                      <a:pt x="300" y="62"/>
                      <a:pt x="305" y="58"/>
                      <a:pt x="310" y="54"/>
                    </a:cubicBezTo>
                    <a:cubicBezTo>
                      <a:pt x="311" y="53"/>
                      <a:pt x="313" y="52"/>
                      <a:pt x="314" y="52"/>
                    </a:cubicBezTo>
                    <a:cubicBezTo>
                      <a:pt x="314" y="50"/>
                      <a:pt x="310" y="42"/>
                      <a:pt x="302" y="27"/>
                    </a:cubicBezTo>
                    <a:cubicBezTo>
                      <a:pt x="301" y="26"/>
                      <a:pt x="300" y="24"/>
                      <a:pt x="300" y="24"/>
                    </a:cubicBezTo>
                    <a:cubicBezTo>
                      <a:pt x="298" y="21"/>
                      <a:pt x="281" y="11"/>
                      <a:pt x="276" y="8"/>
                    </a:cubicBezTo>
                    <a:cubicBezTo>
                      <a:pt x="273" y="7"/>
                      <a:pt x="260" y="13"/>
                      <a:pt x="255" y="15"/>
                    </a:cubicBezTo>
                    <a:cubicBezTo>
                      <a:pt x="252" y="16"/>
                      <a:pt x="251" y="17"/>
                      <a:pt x="250" y="17"/>
                    </a:cubicBezTo>
                    <a:cubicBezTo>
                      <a:pt x="249" y="18"/>
                      <a:pt x="248" y="23"/>
                      <a:pt x="247" y="26"/>
                    </a:cubicBezTo>
                    <a:cubicBezTo>
                      <a:pt x="246" y="30"/>
                      <a:pt x="245" y="32"/>
                      <a:pt x="245" y="33"/>
                    </a:cubicBezTo>
                    <a:cubicBezTo>
                      <a:pt x="244" y="34"/>
                      <a:pt x="244" y="35"/>
                      <a:pt x="243" y="35"/>
                    </a:cubicBezTo>
                    <a:cubicBezTo>
                      <a:pt x="240" y="35"/>
                      <a:pt x="235" y="33"/>
                      <a:pt x="227" y="28"/>
                    </a:cubicBezTo>
                    <a:cubicBezTo>
                      <a:pt x="226" y="27"/>
                      <a:pt x="225" y="26"/>
                      <a:pt x="225" y="26"/>
                    </a:cubicBezTo>
                    <a:cubicBezTo>
                      <a:pt x="224" y="26"/>
                      <a:pt x="219" y="27"/>
                      <a:pt x="216" y="28"/>
                    </a:cubicBezTo>
                    <a:cubicBezTo>
                      <a:pt x="213" y="29"/>
                      <a:pt x="211" y="29"/>
                      <a:pt x="210" y="29"/>
                    </a:cubicBezTo>
                    <a:cubicBezTo>
                      <a:pt x="208" y="29"/>
                      <a:pt x="204" y="26"/>
                      <a:pt x="195" y="16"/>
                    </a:cubicBezTo>
                    <a:cubicBezTo>
                      <a:pt x="195" y="15"/>
                      <a:pt x="195" y="15"/>
                      <a:pt x="195" y="15"/>
                    </a:cubicBezTo>
                    <a:cubicBezTo>
                      <a:pt x="194" y="14"/>
                      <a:pt x="187" y="15"/>
                      <a:pt x="179" y="19"/>
                    </a:cubicBezTo>
                    <a:cubicBezTo>
                      <a:pt x="175" y="21"/>
                      <a:pt x="156" y="18"/>
                      <a:pt x="154" y="17"/>
                    </a:cubicBezTo>
                    <a:cubicBezTo>
                      <a:pt x="152" y="16"/>
                      <a:pt x="151" y="13"/>
                      <a:pt x="149" y="11"/>
                    </a:cubicBezTo>
                    <a:cubicBezTo>
                      <a:pt x="148" y="10"/>
                      <a:pt x="148" y="9"/>
                      <a:pt x="147" y="8"/>
                    </a:cubicBezTo>
                    <a:cubicBezTo>
                      <a:pt x="146" y="7"/>
                      <a:pt x="139" y="7"/>
                      <a:pt x="128" y="8"/>
                    </a:cubicBezTo>
                    <a:cubicBezTo>
                      <a:pt x="127" y="8"/>
                      <a:pt x="126" y="8"/>
                      <a:pt x="125" y="8"/>
                    </a:cubicBezTo>
                    <a:cubicBezTo>
                      <a:pt x="121" y="8"/>
                      <a:pt x="108" y="2"/>
                      <a:pt x="108" y="2"/>
                    </a:cubicBezTo>
                    <a:cubicBezTo>
                      <a:pt x="105" y="0"/>
                      <a:pt x="100" y="1"/>
                      <a:pt x="99" y="2"/>
                    </a:cubicBezTo>
                    <a:cubicBezTo>
                      <a:pt x="97" y="2"/>
                      <a:pt x="97" y="2"/>
                      <a:pt x="97" y="2"/>
                    </a:cubicBezTo>
                    <a:cubicBezTo>
                      <a:pt x="90" y="3"/>
                      <a:pt x="86" y="4"/>
                      <a:pt x="85" y="5"/>
                    </a:cubicBezTo>
                    <a:cubicBezTo>
                      <a:pt x="84" y="7"/>
                      <a:pt x="70" y="36"/>
                      <a:pt x="70" y="39"/>
                    </a:cubicBezTo>
                    <a:cubicBezTo>
                      <a:pt x="70" y="40"/>
                      <a:pt x="70" y="41"/>
                      <a:pt x="70" y="43"/>
                    </a:cubicBezTo>
                    <a:cubicBezTo>
                      <a:pt x="72" y="56"/>
                      <a:pt x="72" y="62"/>
                      <a:pt x="68" y="63"/>
                    </a:cubicBezTo>
                    <a:cubicBezTo>
                      <a:pt x="66" y="64"/>
                      <a:pt x="62" y="65"/>
                      <a:pt x="57" y="67"/>
                    </a:cubicBezTo>
                    <a:cubicBezTo>
                      <a:pt x="54" y="67"/>
                      <a:pt x="49" y="69"/>
                      <a:pt x="48" y="69"/>
                    </a:cubicBezTo>
                    <a:cubicBezTo>
                      <a:pt x="47" y="70"/>
                      <a:pt x="47" y="70"/>
                      <a:pt x="47" y="70"/>
                    </a:cubicBezTo>
                    <a:cubicBezTo>
                      <a:pt x="32" y="80"/>
                      <a:pt x="29" y="82"/>
                      <a:pt x="29" y="83"/>
                    </a:cubicBezTo>
                    <a:cubicBezTo>
                      <a:pt x="29" y="84"/>
                      <a:pt x="29" y="84"/>
                      <a:pt x="29" y="84"/>
                    </a:cubicBezTo>
                    <a:cubicBezTo>
                      <a:pt x="25" y="99"/>
                      <a:pt x="24" y="100"/>
                      <a:pt x="23" y="100"/>
                    </a:cubicBezTo>
                    <a:cubicBezTo>
                      <a:pt x="18" y="102"/>
                      <a:pt x="11" y="105"/>
                      <a:pt x="11" y="106"/>
                    </a:cubicBezTo>
                    <a:cubicBezTo>
                      <a:pt x="10" y="106"/>
                      <a:pt x="9" y="108"/>
                      <a:pt x="7" y="109"/>
                    </a:cubicBezTo>
                    <a:cubicBezTo>
                      <a:pt x="8" y="112"/>
                      <a:pt x="9" y="114"/>
                      <a:pt x="8" y="115"/>
                    </a:cubicBezTo>
                    <a:cubicBezTo>
                      <a:pt x="8" y="116"/>
                      <a:pt x="7" y="119"/>
                      <a:pt x="6" y="123"/>
                    </a:cubicBezTo>
                    <a:cubicBezTo>
                      <a:pt x="4" y="127"/>
                      <a:pt x="2" y="133"/>
                      <a:pt x="1" y="135"/>
                    </a:cubicBezTo>
                    <a:cubicBezTo>
                      <a:pt x="1" y="136"/>
                      <a:pt x="1" y="137"/>
                      <a:pt x="1" y="138"/>
                    </a:cubicBezTo>
                    <a:cubicBezTo>
                      <a:pt x="1" y="140"/>
                      <a:pt x="0" y="145"/>
                      <a:pt x="0" y="147"/>
                    </a:cubicBezTo>
                    <a:cubicBezTo>
                      <a:pt x="3" y="148"/>
                      <a:pt x="9" y="153"/>
                      <a:pt x="9" y="157"/>
                    </a:cubicBezTo>
                    <a:cubicBezTo>
                      <a:pt x="9" y="158"/>
                      <a:pt x="8" y="160"/>
                      <a:pt x="8" y="162"/>
                    </a:cubicBezTo>
                    <a:cubicBezTo>
                      <a:pt x="7" y="165"/>
                      <a:pt x="6" y="171"/>
                      <a:pt x="6" y="172"/>
                    </a:cubicBezTo>
                    <a:cubicBezTo>
                      <a:pt x="7" y="174"/>
                      <a:pt x="18" y="196"/>
                      <a:pt x="18" y="199"/>
                    </a:cubicBezTo>
                    <a:cubicBezTo>
                      <a:pt x="18" y="200"/>
                      <a:pt x="18" y="200"/>
                      <a:pt x="18" y="201"/>
                    </a:cubicBezTo>
                    <a:cubicBezTo>
                      <a:pt x="25" y="202"/>
                      <a:pt x="32" y="204"/>
                      <a:pt x="34" y="206"/>
                    </a:cubicBezTo>
                    <a:cubicBezTo>
                      <a:pt x="35" y="208"/>
                      <a:pt x="41" y="212"/>
                      <a:pt x="43" y="212"/>
                    </a:cubicBezTo>
                    <a:cubicBezTo>
                      <a:pt x="43" y="212"/>
                      <a:pt x="72" y="213"/>
                      <a:pt x="75" y="214"/>
                    </a:cubicBezTo>
                    <a:cubicBezTo>
                      <a:pt x="76" y="215"/>
                      <a:pt x="79" y="216"/>
                      <a:pt x="82" y="218"/>
                    </a:cubicBezTo>
                    <a:cubicBezTo>
                      <a:pt x="84" y="219"/>
                      <a:pt x="87" y="221"/>
                      <a:pt x="88" y="221"/>
                    </a:cubicBezTo>
                    <a:cubicBezTo>
                      <a:pt x="88" y="221"/>
                      <a:pt x="112" y="231"/>
                      <a:pt x="115" y="234"/>
                    </a:cubicBezTo>
                    <a:cubicBezTo>
                      <a:pt x="116" y="235"/>
                      <a:pt x="118" y="237"/>
                      <a:pt x="120" y="239"/>
                    </a:cubicBezTo>
                    <a:cubicBezTo>
                      <a:pt x="128" y="246"/>
                      <a:pt x="134" y="252"/>
                      <a:pt x="136" y="254"/>
                    </a:cubicBezTo>
                    <a:cubicBezTo>
                      <a:pt x="142" y="264"/>
                      <a:pt x="149" y="272"/>
                      <a:pt x="151" y="273"/>
                    </a:cubicBezTo>
                    <a:cubicBezTo>
                      <a:pt x="151" y="273"/>
                      <a:pt x="153" y="273"/>
                      <a:pt x="155" y="273"/>
                    </a:cubicBezTo>
                    <a:cubicBezTo>
                      <a:pt x="176" y="271"/>
                      <a:pt x="181" y="272"/>
                      <a:pt x="182" y="275"/>
                    </a:cubicBezTo>
                    <a:cubicBezTo>
                      <a:pt x="183" y="278"/>
                      <a:pt x="191" y="288"/>
                      <a:pt x="193" y="289"/>
                    </a:cubicBezTo>
                    <a:cubicBezTo>
                      <a:pt x="194" y="289"/>
                      <a:pt x="209" y="288"/>
                      <a:pt x="213" y="287"/>
                    </a:cubicBezTo>
                    <a:cubicBezTo>
                      <a:pt x="213" y="287"/>
                      <a:pt x="213" y="287"/>
                      <a:pt x="213" y="287"/>
                    </a:cubicBezTo>
                    <a:cubicBezTo>
                      <a:pt x="217" y="286"/>
                      <a:pt x="219" y="285"/>
                      <a:pt x="221" y="284"/>
                    </a:cubicBezTo>
                    <a:cubicBezTo>
                      <a:pt x="221" y="283"/>
                      <a:pt x="222" y="282"/>
                      <a:pt x="223" y="281"/>
                    </a:cubicBezTo>
                    <a:cubicBezTo>
                      <a:pt x="227" y="277"/>
                      <a:pt x="229" y="274"/>
                      <a:pt x="232" y="275"/>
                    </a:cubicBezTo>
                    <a:cubicBezTo>
                      <a:pt x="235" y="275"/>
                      <a:pt x="240" y="278"/>
                      <a:pt x="242" y="282"/>
                    </a:cubicBezTo>
                    <a:cubicBezTo>
                      <a:pt x="244" y="286"/>
                      <a:pt x="245" y="301"/>
                      <a:pt x="245" y="304"/>
                    </a:cubicBezTo>
                    <a:cubicBezTo>
                      <a:pt x="245" y="308"/>
                      <a:pt x="245" y="312"/>
                      <a:pt x="246" y="312"/>
                    </a:cubicBezTo>
                    <a:cubicBezTo>
                      <a:pt x="249" y="314"/>
                      <a:pt x="250" y="316"/>
                      <a:pt x="250" y="318"/>
                    </a:cubicBezTo>
                    <a:cubicBezTo>
                      <a:pt x="250" y="319"/>
                      <a:pt x="250" y="320"/>
                      <a:pt x="248" y="322"/>
                    </a:cubicBezTo>
                    <a:cubicBezTo>
                      <a:pt x="245" y="324"/>
                      <a:pt x="246" y="324"/>
                      <a:pt x="246" y="32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2" name="Freeform 241">
                <a:extLst>
                  <a:ext uri="{FF2B5EF4-FFF2-40B4-BE49-F238E27FC236}">
                    <a16:creationId xmlns:a16="http://schemas.microsoft.com/office/drawing/2014/main" id="{BCBDCEC0-5DAD-3646-A00B-6025404D48FA}"/>
                  </a:ext>
                </a:extLst>
              </p:cNvPr>
              <p:cNvSpPr>
                <a:spLocks/>
              </p:cNvSpPr>
              <p:nvPr/>
            </p:nvSpPr>
            <p:spPr bwMode="auto">
              <a:xfrm>
                <a:off x="10058001" y="10099128"/>
                <a:ext cx="588315" cy="1038744"/>
              </a:xfrm>
              <a:custGeom>
                <a:avLst/>
                <a:gdLst>
                  <a:gd name="T0" fmla="*/ 74 w 160"/>
                  <a:gd name="T1" fmla="*/ 213 h 282"/>
                  <a:gd name="T2" fmla="*/ 71 w 160"/>
                  <a:gd name="T3" fmla="*/ 217 h 282"/>
                  <a:gd name="T4" fmla="*/ 78 w 160"/>
                  <a:gd name="T5" fmla="*/ 250 h 282"/>
                  <a:gd name="T6" fmla="*/ 94 w 160"/>
                  <a:gd name="T7" fmla="*/ 261 h 282"/>
                  <a:gd name="T8" fmla="*/ 106 w 160"/>
                  <a:gd name="T9" fmla="*/ 262 h 282"/>
                  <a:gd name="T10" fmla="*/ 121 w 160"/>
                  <a:gd name="T11" fmla="*/ 268 h 282"/>
                  <a:gd name="T12" fmla="*/ 127 w 160"/>
                  <a:gd name="T13" fmla="*/ 277 h 282"/>
                  <a:gd name="T14" fmla="*/ 133 w 160"/>
                  <a:gd name="T15" fmla="*/ 281 h 282"/>
                  <a:gd name="T16" fmla="*/ 135 w 160"/>
                  <a:gd name="T17" fmla="*/ 268 h 282"/>
                  <a:gd name="T18" fmla="*/ 147 w 160"/>
                  <a:gd name="T19" fmla="*/ 240 h 282"/>
                  <a:gd name="T20" fmla="*/ 145 w 160"/>
                  <a:gd name="T21" fmla="*/ 227 h 282"/>
                  <a:gd name="T22" fmla="*/ 141 w 160"/>
                  <a:gd name="T23" fmla="*/ 208 h 282"/>
                  <a:gd name="T24" fmla="*/ 145 w 160"/>
                  <a:gd name="T25" fmla="*/ 190 h 282"/>
                  <a:gd name="T26" fmla="*/ 149 w 160"/>
                  <a:gd name="T27" fmla="*/ 175 h 282"/>
                  <a:gd name="T28" fmla="*/ 149 w 160"/>
                  <a:gd name="T29" fmla="*/ 168 h 282"/>
                  <a:gd name="T30" fmla="*/ 154 w 160"/>
                  <a:gd name="T31" fmla="*/ 153 h 282"/>
                  <a:gd name="T32" fmla="*/ 141 w 160"/>
                  <a:gd name="T33" fmla="*/ 155 h 282"/>
                  <a:gd name="T34" fmla="*/ 136 w 160"/>
                  <a:gd name="T35" fmla="*/ 158 h 282"/>
                  <a:gd name="T36" fmla="*/ 126 w 160"/>
                  <a:gd name="T37" fmla="*/ 146 h 282"/>
                  <a:gd name="T38" fmla="*/ 134 w 160"/>
                  <a:gd name="T39" fmla="*/ 142 h 282"/>
                  <a:gd name="T40" fmla="*/ 138 w 160"/>
                  <a:gd name="T41" fmla="*/ 125 h 282"/>
                  <a:gd name="T42" fmla="*/ 138 w 160"/>
                  <a:gd name="T43" fmla="*/ 115 h 282"/>
                  <a:gd name="T44" fmla="*/ 133 w 160"/>
                  <a:gd name="T45" fmla="*/ 103 h 282"/>
                  <a:gd name="T46" fmla="*/ 139 w 160"/>
                  <a:gd name="T47" fmla="*/ 80 h 282"/>
                  <a:gd name="T48" fmla="*/ 140 w 160"/>
                  <a:gd name="T49" fmla="*/ 79 h 282"/>
                  <a:gd name="T50" fmla="*/ 142 w 160"/>
                  <a:gd name="T51" fmla="*/ 78 h 282"/>
                  <a:gd name="T52" fmla="*/ 160 w 160"/>
                  <a:gd name="T53" fmla="*/ 65 h 282"/>
                  <a:gd name="T54" fmla="*/ 159 w 160"/>
                  <a:gd name="T55" fmla="*/ 59 h 282"/>
                  <a:gd name="T56" fmla="*/ 158 w 160"/>
                  <a:gd name="T57" fmla="*/ 44 h 282"/>
                  <a:gd name="T58" fmla="*/ 152 w 160"/>
                  <a:gd name="T59" fmla="*/ 33 h 282"/>
                  <a:gd name="T60" fmla="*/ 137 w 160"/>
                  <a:gd name="T61" fmla="*/ 25 h 282"/>
                  <a:gd name="T62" fmla="*/ 134 w 160"/>
                  <a:gd name="T63" fmla="*/ 10 h 282"/>
                  <a:gd name="T64" fmla="*/ 125 w 160"/>
                  <a:gd name="T65" fmla="*/ 3 h 282"/>
                  <a:gd name="T66" fmla="*/ 113 w 160"/>
                  <a:gd name="T67" fmla="*/ 17 h 282"/>
                  <a:gd name="T68" fmla="*/ 103 w 160"/>
                  <a:gd name="T69" fmla="*/ 13 h 282"/>
                  <a:gd name="T70" fmla="*/ 89 w 160"/>
                  <a:gd name="T71" fmla="*/ 18 h 282"/>
                  <a:gd name="T72" fmla="*/ 75 w 160"/>
                  <a:gd name="T73" fmla="*/ 14 h 282"/>
                  <a:gd name="T74" fmla="*/ 59 w 160"/>
                  <a:gd name="T75" fmla="*/ 15 h 282"/>
                  <a:gd name="T76" fmla="*/ 39 w 160"/>
                  <a:gd name="T77" fmla="*/ 33 h 282"/>
                  <a:gd name="T78" fmla="*/ 11 w 160"/>
                  <a:gd name="T79" fmla="*/ 34 h 282"/>
                  <a:gd name="T80" fmla="*/ 0 w 160"/>
                  <a:gd name="T81" fmla="*/ 41 h 282"/>
                  <a:gd name="T82" fmla="*/ 6 w 160"/>
                  <a:gd name="T83" fmla="*/ 77 h 282"/>
                  <a:gd name="T84" fmla="*/ 9 w 160"/>
                  <a:gd name="T85" fmla="*/ 96 h 282"/>
                  <a:gd name="T86" fmla="*/ 12 w 160"/>
                  <a:gd name="T87" fmla="*/ 131 h 282"/>
                  <a:gd name="T88" fmla="*/ 17 w 160"/>
                  <a:gd name="T89" fmla="*/ 139 h 282"/>
                  <a:gd name="T90" fmla="*/ 17 w 160"/>
                  <a:gd name="T91" fmla="*/ 139 h 282"/>
                  <a:gd name="T92" fmla="*/ 23 w 160"/>
                  <a:gd name="T93" fmla="*/ 153 h 282"/>
                  <a:gd name="T94" fmla="*/ 39 w 160"/>
                  <a:gd name="T95" fmla="*/ 160 h 282"/>
                  <a:gd name="T96" fmla="*/ 46 w 160"/>
                  <a:gd name="T97" fmla="*/ 171 h 282"/>
                  <a:gd name="T98" fmla="*/ 55 w 160"/>
                  <a:gd name="T99" fmla="*/ 191 h 282"/>
                  <a:gd name="T100" fmla="*/ 64 w 160"/>
                  <a:gd name="T101" fmla="*/ 199 h 282"/>
                  <a:gd name="T102" fmla="*/ 77 w 160"/>
                  <a:gd name="T103"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282">
                    <a:moveTo>
                      <a:pt x="77" y="212"/>
                    </a:moveTo>
                    <a:cubicBezTo>
                      <a:pt x="76" y="212"/>
                      <a:pt x="75" y="212"/>
                      <a:pt x="74" y="213"/>
                    </a:cubicBezTo>
                    <a:cubicBezTo>
                      <a:pt x="73" y="214"/>
                      <a:pt x="70" y="215"/>
                      <a:pt x="70" y="216"/>
                    </a:cubicBezTo>
                    <a:cubicBezTo>
                      <a:pt x="70" y="216"/>
                      <a:pt x="70" y="216"/>
                      <a:pt x="71" y="217"/>
                    </a:cubicBezTo>
                    <a:cubicBezTo>
                      <a:pt x="72" y="220"/>
                      <a:pt x="74" y="223"/>
                      <a:pt x="74" y="226"/>
                    </a:cubicBezTo>
                    <a:cubicBezTo>
                      <a:pt x="74" y="230"/>
                      <a:pt x="75" y="244"/>
                      <a:pt x="78" y="250"/>
                    </a:cubicBezTo>
                    <a:cubicBezTo>
                      <a:pt x="80" y="250"/>
                      <a:pt x="84" y="253"/>
                      <a:pt x="91" y="259"/>
                    </a:cubicBezTo>
                    <a:cubicBezTo>
                      <a:pt x="92" y="260"/>
                      <a:pt x="93" y="261"/>
                      <a:pt x="94" y="261"/>
                    </a:cubicBezTo>
                    <a:cubicBezTo>
                      <a:pt x="95" y="262"/>
                      <a:pt x="100" y="262"/>
                      <a:pt x="103" y="262"/>
                    </a:cubicBezTo>
                    <a:cubicBezTo>
                      <a:pt x="104" y="262"/>
                      <a:pt x="105" y="262"/>
                      <a:pt x="106" y="262"/>
                    </a:cubicBezTo>
                    <a:cubicBezTo>
                      <a:pt x="109" y="262"/>
                      <a:pt x="112" y="263"/>
                      <a:pt x="114" y="266"/>
                    </a:cubicBezTo>
                    <a:cubicBezTo>
                      <a:pt x="115" y="267"/>
                      <a:pt x="119" y="267"/>
                      <a:pt x="121" y="268"/>
                    </a:cubicBezTo>
                    <a:cubicBezTo>
                      <a:pt x="122" y="268"/>
                      <a:pt x="123" y="268"/>
                      <a:pt x="123" y="268"/>
                    </a:cubicBezTo>
                    <a:cubicBezTo>
                      <a:pt x="126" y="269"/>
                      <a:pt x="127" y="272"/>
                      <a:pt x="127" y="277"/>
                    </a:cubicBezTo>
                    <a:cubicBezTo>
                      <a:pt x="127" y="278"/>
                      <a:pt x="128" y="280"/>
                      <a:pt x="128" y="281"/>
                    </a:cubicBezTo>
                    <a:cubicBezTo>
                      <a:pt x="128" y="282"/>
                      <a:pt x="130" y="282"/>
                      <a:pt x="133" y="281"/>
                    </a:cubicBezTo>
                    <a:cubicBezTo>
                      <a:pt x="133" y="281"/>
                      <a:pt x="134" y="281"/>
                      <a:pt x="135" y="281"/>
                    </a:cubicBezTo>
                    <a:cubicBezTo>
                      <a:pt x="135" y="278"/>
                      <a:pt x="135" y="271"/>
                      <a:pt x="135" y="268"/>
                    </a:cubicBezTo>
                    <a:cubicBezTo>
                      <a:pt x="134" y="264"/>
                      <a:pt x="150" y="251"/>
                      <a:pt x="153" y="248"/>
                    </a:cubicBezTo>
                    <a:cubicBezTo>
                      <a:pt x="153" y="247"/>
                      <a:pt x="151" y="245"/>
                      <a:pt x="147" y="240"/>
                    </a:cubicBezTo>
                    <a:cubicBezTo>
                      <a:pt x="146" y="239"/>
                      <a:pt x="146" y="239"/>
                      <a:pt x="146" y="239"/>
                    </a:cubicBezTo>
                    <a:cubicBezTo>
                      <a:pt x="145" y="237"/>
                      <a:pt x="145" y="233"/>
                      <a:pt x="145" y="227"/>
                    </a:cubicBezTo>
                    <a:cubicBezTo>
                      <a:pt x="145" y="224"/>
                      <a:pt x="148" y="221"/>
                      <a:pt x="150" y="219"/>
                    </a:cubicBezTo>
                    <a:cubicBezTo>
                      <a:pt x="149" y="216"/>
                      <a:pt x="143" y="211"/>
                      <a:pt x="141" y="208"/>
                    </a:cubicBezTo>
                    <a:cubicBezTo>
                      <a:pt x="140" y="207"/>
                      <a:pt x="139" y="205"/>
                      <a:pt x="138" y="205"/>
                    </a:cubicBezTo>
                    <a:cubicBezTo>
                      <a:pt x="135" y="201"/>
                      <a:pt x="140" y="195"/>
                      <a:pt x="145" y="190"/>
                    </a:cubicBezTo>
                    <a:cubicBezTo>
                      <a:pt x="146" y="188"/>
                      <a:pt x="147" y="186"/>
                      <a:pt x="148" y="186"/>
                    </a:cubicBezTo>
                    <a:cubicBezTo>
                      <a:pt x="148" y="184"/>
                      <a:pt x="149" y="178"/>
                      <a:pt x="149" y="175"/>
                    </a:cubicBezTo>
                    <a:cubicBezTo>
                      <a:pt x="149" y="172"/>
                      <a:pt x="149" y="170"/>
                      <a:pt x="149" y="169"/>
                    </a:cubicBezTo>
                    <a:cubicBezTo>
                      <a:pt x="149" y="168"/>
                      <a:pt x="149" y="168"/>
                      <a:pt x="149" y="168"/>
                    </a:cubicBezTo>
                    <a:cubicBezTo>
                      <a:pt x="150" y="166"/>
                      <a:pt x="150" y="162"/>
                      <a:pt x="152" y="160"/>
                    </a:cubicBezTo>
                    <a:cubicBezTo>
                      <a:pt x="153" y="158"/>
                      <a:pt x="154" y="156"/>
                      <a:pt x="154" y="153"/>
                    </a:cubicBezTo>
                    <a:cubicBezTo>
                      <a:pt x="154" y="153"/>
                      <a:pt x="153" y="151"/>
                      <a:pt x="144" y="151"/>
                    </a:cubicBezTo>
                    <a:cubicBezTo>
                      <a:pt x="143" y="151"/>
                      <a:pt x="142" y="153"/>
                      <a:pt x="141" y="155"/>
                    </a:cubicBezTo>
                    <a:cubicBezTo>
                      <a:pt x="140" y="156"/>
                      <a:pt x="140" y="156"/>
                      <a:pt x="139" y="157"/>
                    </a:cubicBezTo>
                    <a:cubicBezTo>
                      <a:pt x="138" y="158"/>
                      <a:pt x="137" y="158"/>
                      <a:pt x="136" y="158"/>
                    </a:cubicBezTo>
                    <a:cubicBezTo>
                      <a:pt x="135" y="158"/>
                      <a:pt x="133" y="158"/>
                      <a:pt x="127" y="150"/>
                    </a:cubicBezTo>
                    <a:cubicBezTo>
                      <a:pt x="126" y="148"/>
                      <a:pt x="126" y="147"/>
                      <a:pt x="126" y="146"/>
                    </a:cubicBezTo>
                    <a:cubicBezTo>
                      <a:pt x="127" y="144"/>
                      <a:pt x="130" y="143"/>
                      <a:pt x="132" y="142"/>
                    </a:cubicBezTo>
                    <a:cubicBezTo>
                      <a:pt x="133" y="142"/>
                      <a:pt x="134" y="142"/>
                      <a:pt x="134" y="142"/>
                    </a:cubicBezTo>
                    <a:cubicBezTo>
                      <a:pt x="135" y="141"/>
                      <a:pt x="137" y="135"/>
                      <a:pt x="137" y="132"/>
                    </a:cubicBezTo>
                    <a:cubicBezTo>
                      <a:pt x="137" y="130"/>
                      <a:pt x="137" y="127"/>
                      <a:pt x="138" y="125"/>
                    </a:cubicBezTo>
                    <a:cubicBezTo>
                      <a:pt x="138" y="124"/>
                      <a:pt x="138" y="123"/>
                      <a:pt x="139" y="122"/>
                    </a:cubicBezTo>
                    <a:cubicBezTo>
                      <a:pt x="139" y="119"/>
                      <a:pt x="138" y="117"/>
                      <a:pt x="138" y="115"/>
                    </a:cubicBezTo>
                    <a:cubicBezTo>
                      <a:pt x="138" y="113"/>
                      <a:pt x="138" y="113"/>
                      <a:pt x="138" y="113"/>
                    </a:cubicBezTo>
                    <a:cubicBezTo>
                      <a:pt x="137" y="112"/>
                      <a:pt x="135" y="107"/>
                      <a:pt x="133" y="103"/>
                    </a:cubicBezTo>
                    <a:cubicBezTo>
                      <a:pt x="130" y="99"/>
                      <a:pt x="128" y="95"/>
                      <a:pt x="128" y="93"/>
                    </a:cubicBezTo>
                    <a:cubicBezTo>
                      <a:pt x="126" y="90"/>
                      <a:pt x="130" y="86"/>
                      <a:pt x="139" y="80"/>
                    </a:cubicBezTo>
                    <a:cubicBezTo>
                      <a:pt x="139" y="79"/>
                      <a:pt x="139" y="79"/>
                      <a:pt x="140" y="79"/>
                    </a:cubicBezTo>
                    <a:cubicBezTo>
                      <a:pt x="140" y="79"/>
                      <a:pt x="140" y="79"/>
                      <a:pt x="140" y="79"/>
                    </a:cubicBezTo>
                    <a:cubicBezTo>
                      <a:pt x="140" y="79"/>
                      <a:pt x="141" y="79"/>
                      <a:pt x="141" y="78"/>
                    </a:cubicBezTo>
                    <a:cubicBezTo>
                      <a:pt x="142" y="78"/>
                      <a:pt x="142" y="78"/>
                      <a:pt x="142" y="78"/>
                    </a:cubicBezTo>
                    <a:cubicBezTo>
                      <a:pt x="143" y="77"/>
                      <a:pt x="149" y="70"/>
                      <a:pt x="150" y="69"/>
                    </a:cubicBezTo>
                    <a:cubicBezTo>
                      <a:pt x="151" y="66"/>
                      <a:pt x="155" y="65"/>
                      <a:pt x="160" y="65"/>
                    </a:cubicBezTo>
                    <a:cubicBezTo>
                      <a:pt x="160" y="64"/>
                      <a:pt x="159" y="61"/>
                      <a:pt x="159" y="60"/>
                    </a:cubicBezTo>
                    <a:cubicBezTo>
                      <a:pt x="159" y="59"/>
                      <a:pt x="159" y="59"/>
                      <a:pt x="159" y="59"/>
                    </a:cubicBezTo>
                    <a:cubicBezTo>
                      <a:pt x="159" y="57"/>
                      <a:pt x="159" y="55"/>
                      <a:pt x="159" y="52"/>
                    </a:cubicBezTo>
                    <a:cubicBezTo>
                      <a:pt x="159" y="50"/>
                      <a:pt x="159" y="45"/>
                      <a:pt x="158" y="44"/>
                    </a:cubicBezTo>
                    <a:cubicBezTo>
                      <a:pt x="158" y="44"/>
                      <a:pt x="158" y="43"/>
                      <a:pt x="157" y="43"/>
                    </a:cubicBezTo>
                    <a:cubicBezTo>
                      <a:pt x="156" y="40"/>
                      <a:pt x="153" y="34"/>
                      <a:pt x="152" y="33"/>
                    </a:cubicBezTo>
                    <a:cubicBezTo>
                      <a:pt x="151" y="31"/>
                      <a:pt x="142" y="27"/>
                      <a:pt x="139" y="26"/>
                    </a:cubicBezTo>
                    <a:cubicBezTo>
                      <a:pt x="137" y="25"/>
                      <a:pt x="137" y="25"/>
                      <a:pt x="137" y="25"/>
                    </a:cubicBezTo>
                    <a:cubicBezTo>
                      <a:pt x="134" y="23"/>
                      <a:pt x="134" y="18"/>
                      <a:pt x="134" y="14"/>
                    </a:cubicBezTo>
                    <a:cubicBezTo>
                      <a:pt x="134" y="13"/>
                      <a:pt x="134" y="11"/>
                      <a:pt x="134" y="10"/>
                    </a:cubicBezTo>
                    <a:cubicBezTo>
                      <a:pt x="133" y="8"/>
                      <a:pt x="134" y="4"/>
                      <a:pt x="135" y="0"/>
                    </a:cubicBezTo>
                    <a:cubicBezTo>
                      <a:pt x="132" y="1"/>
                      <a:pt x="127" y="3"/>
                      <a:pt x="125" y="3"/>
                    </a:cubicBezTo>
                    <a:cubicBezTo>
                      <a:pt x="124" y="4"/>
                      <a:pt x="120" y="9"/>
                      <a:pt x="118" y="11"/>
                    </a:cubicBezTo>
                    <a:cubicBezTo>
                      <a:pt x="115" y="14"/>
                      <a:pt x="114" y="16"/>
                      <a:pt x="113" y="17"/>
                    </a:cubicBezTo>
                    <a:cubicBezTo>
                      <a:pt x="110" y="19"/>
                      <a:pt x="107" y="16"/>
                      <a:pt x="105" y="15"/>
                    </a:cubicBezTo>
                    <a:cubicBezTo>
                      <a:pt x="104" y="14"/>
                      <a:pt x="104" y="13"/>
                      <a:pt x="103" y="13"/>
                    </a:cubicBezTo>
                    <a:cubicBezTo>
                      <a:pt x="102" y="12"/>
                      <a:pt x="97" y="15"/>
                      <a:pt x="95" y="16"/>
                    </a:cubicBezTo>
                    <a:cubicBezTo>
                      <a:pt x="92" y="17"/>
                      <a:pt x="90" y="18"/>
                      <a:pt x="89" y="18"/>
                    </a:cubicBezTo>
                    <a:cubicBezTo>
                      <a:pt x="86" y="18"/>
                      <a:pt x="82" y="16"/>
                      <a:pt x="77" y="15"/>
                    </a:cubicBezTo>
                    <a:cubicBezTo>
                      <a:pt x="75" y="14"/>
                      <a:pt x="75" y="14"/>
                      <a:pt x="75" y="14"/>
                    </a:cubicBezTo>
                    <a:cubicBezTo>
                      <a:pt x="73" y="14"/>
                      <a:pt x="65" y="15"/>
                      <a:pt x="61" y="15"/>
                    </a:cubicBezTo>
                    <a:cubicBezTo>
                      <a:pt x="59" y="15"/>
                      <a:pt x="59" y="15"/>
                      <a:pt x="59" y="15"/>
                    </a:cubicBezTo>
                    <a:cubicBezTo>
                      <a:pt x="57" y="16"/>
                      <a:pt x="48" y="25"/>
                      <a:pt x="44" y="29"/>
                    </a:cubicBezTo>
                    <a:cubicBezTo>
                      <a:pt x="42" y="31"/>
                      <a:pt x="40" y="32"/>
                      <a:pt x="39" y="33"/>
                    </a:cubicBezTo>
                    <a:cubicBezTo>
                      <a:pt x="37" y="35"/>
                      <a:pt x="29" y="36"/>
                      <a:pt x="13" y="35"/>
                    </a:cubicBezTo>
                    <a:cubicBezTo>
                      <a:pt x="12" y="34"/>
                      <a:pt x="11" y="34"/>
                      <a:pt x="11" y="34"/>
                    </a:cubicBezTo>
                    <a:cubicBezTo>
                      <a:pt x="10" y="35"/>
                      <a:pt x="8" y="36"/>
                      <a:pt x="6" y="37"/>
                    </a:cubicBezTo>
                    <a:cubicBezTo>
                      <a:pt x="4" y="39"/>
                      <a:pt x="2" y="40"/>
                      <a:pt x="0" y="41"/>
                    </a:cubicBezTo>
                    <a:cubicBezTo>
                      <a:pt x="0" y="50"/>
                      <a:pt x="1" y="63"/>
                      <a:pt x="3" y="66"/>
                    </a:cubicBezTo>
                    <a:cubicBezTo>
                      <a:pt x="5" y="70"/>
                      <a:pt x="6" y="74"/>
                      <a:pt x="6" y="77"/>
                    </a:cubicBezTo>
                    <a:cubicBezTo>
                      <a:pt x="7" y="79"/>
                      <a:pt x="7" y="80"/>
                      <a:pt x="7" y="81"/>
                    </a:cubicBezTo>
                    <a:cubicBezTo>
                      <a:pt x="8" y="84"/>
                      <a:pt x="10" y="93"/>
                      <a:pt x="9" y="96"/>
                    </a:cubicBezTo>
                    <a:cubicBezTo>
                      <a:pt x="7" y="111"/>
                      <a:pt x="6" y="121"/>
                      <a:pt x="7" y="124"/>
                    </a:cubicBezTo>
                    <a:cubicBezTo>
                      <a:pt x="8" y="126"/>
                      <a:pt x="10" y="129"/>
                      <a:pt x="12" y="131"/>
                    </a:cubicBezTo>
                    <a:cubicBezTo>
                      <a:pt x="14" y="134"/>
                      <a:pt x="16" y="136"/>
                      <a:pt x="17" y="139"/>
                    </a:cubicBezTo>
                    <a:cubicBezTo>
                      <a:pt x="17" y="139"/>
                      <a:pt x="17" y="139"/>
                      <a:pt x="17" y="139"/>
                    </a:cubicBezTo>
                    <a:cubicBezTo>
                      <a:pt x="17" y="139"/>
                      <a:pt x="17" y="139"/>
                      <a:pt x="17" y="139"/>
                    </a:cubicBezTo>
                    <a:cubicBezTo>
                      <a:pt x="17" y="139"/>
                      <a:pt x="17" y="139"/>
                      <a:pt x="17" y="139"/>
                    </a:cubicBezTo>
                    <a:cubicBezTo>
                      <a:pt x="17" y="139"/>
                      <a:pt x="17" y="140"/>
                      <a:pt x="18" y="141"/>
                    </a:cubicBezTo>
                    <a:cubicBezTo>
                      <a:pt x="19" y="144"/>
                      <a:pt x="21" y="152"/>
                      <a:pt x="23" y="153"/>
                    </a:cubicBezTo>
                    <a:cubicBezTo>
                      <a:pt x="34" y="153"/>
                      <a:pt x="36" y="154"/>
                      <a:pt x="37" y="156"/>
                    </a:cubicBezTo>
                    <a:cubicBezTo>
                      <a:pt x="38" y="157"/>
                      <a:pt x="38" y="158"/>
                      <a:pt x="39" y="160"/>
                    </a:cubicBezTo>
                    <a:cubicBezTo>
                      <a:pt x="40" y="163"/>
                      <a:pt x="43" y="169"/>
                      <a:pt x="43" y="170"/>
                    </a:cubicBezTo>
                    <a:cubicBezTo>
                      <a:pt x="44" y="170"/>
                      <a:pt x="45" y="171"/>
                      <a:pt x="46" y="171"/>
                    </a:cubicBezTo>
                    <a:cubicBezTo>
                      <a:pt x="51" y="175"/>
                      <a:pt x="55" y="177"/>
                      <a:pt x="55" y="180"/>
                    </a:cubicBezTo>
                    <a:cubicBezTo>
                      <a:pt x="55" y="188"/>
                      <a:pt x="55" y="190"/>
                      <a:pt x="55" y="191"/>
                    </a:cubicBezTo>
                    <a:cubicBezTo>
                      <a:pt x="56" y="191"/>
                      <a:pt x="56" y="191"/>
                      <a:pt x="57" y="192"/>
                    </a:cubicBezTo>
                    <a:cubicBezTo>
                      <a:pt x="61" y="197"/>
                      <a:pt x="63" y="199"/>
                      <a:pt x="64" y="199"/>
                    </a:cubicBezTo>
                    <a:cubicBezTo>
                      <a:pt x="73" y="198"/>
                      <a:pt x="77" y="199"/>
                      <a:pt x="78" y="202"/>
                    </a:cubicBezTo>
                    <a:cubicBezTo>
                      <a:pt x="79" y="204"/>
                      <a:pt x="81" y="209"/>
                      <a:pt x="77" y="21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3" name="Freeform 242">
                <a:extLst>
                  <a:ext uri="{FF2B5EF4-FFF2-40B4-BE49-F238E27FC236}">
                    <a16:creationId xmlns:a16="http://schemas.microsoft.com/office/drawing/2014/main" id="{4EDC5D6C-4BB4-CF43-9FD0-B40494EE7384}"/>
                  </a:ext>
                </a:extLst>
              </p:cNvPr>
              <p:cNvSpPr>
                <a:spLocks/>
              </p:cNvSpPr>
              <p:nvPr/>
            </p:nvSpPr>
            <p:spPr bwMode="auto">
              <a:xfrm>
                <a:off x="9859445" y="5160960"/>
                <a:ext cx="2682348" cy="6072512"/>
              </a:xfrm>
              <a:custGeom>
                <a:avLst/>
                <a:gdLst>
                  <a:gd name="T0" fmla="*/ 43 w 729"/>
                  <a:gd name="T1" fmla="*/ 395 h 1648"/>
                  <a:gd name="T2" fmla="*/ 24 w 729"/>
                  <a:gd name="T3" fmla="*/ 428 h 1648"/>
                  <a:gd name="T4" fmla="*/ 7 w 729"/>
                  <a:gd name="T5" fmla="*/ 508 h 1648"/>
                  <a:gd name="T6" fmla="*/ 29 w 729"/>
                  <a:gd name="T7" fmla="*/ 553 h 1648"/>
                  <a:gd name="T8" fmla="*/ 57 w 729"/>
                  <a:gd name="T9" fmla="*/ 557 h 1648"/>
                  <a:gd name="T10" fmla="*/ 67 w 729"/>
                  <a:gd name="T11" fmla="*/ 608 h 1648"/>
                  <a:gd name="T12" fmla="*/ 51 w 729"/>
                  <a:gd name="T13" fmla="*/ 649 h 1648"/>
                  <a:gd name="T14" fmla="*/ 52 w 729"/>
                  <a:gd name="T15" fmla="*/ 689 h 1648"/>
                  <a:gd name="T16" fmla="*/ 68 w 729"/>
                  <a:gd name="T17" fmla="*/ 741 h 1648"/>
                  <a:gd name="T18" fmla="*/ 97 w 729"/>
                  <a:gd name="T19" fmla="*/ 801 h 1648"/>
                  <a:gd name="T20" fmla="*/ 127 w 729"/>
                  <a:gd name="T21" fmla="*/ 847 h 1648"/>
                  <a:gd name="T22" fmla="*/ 116 w 729"/>
                  <a:gd name="T23" fmla="*/ 941 h 1648"/>
                  <a:gd name="T24" fmla="*/ 114 w 729"/>
                  <a:gd name="T25" fmla="*/ 1044 h 1648"/>
                  <a:gd name="T26" fmla="*/ 74 w 729"/>
                  <a:gd name="T27" fmla="*/ 1145 h 1648"/>
                  <a:gd name="T28" fmla="*/ 199 w 729"/>
                  <a:gd name="T29" fmla="*/ 1201 h 1648"/>
                  <a:gd name="T30" fmla="*/ 197 w 729"/>
                  <a:gd name="T31" fmla="*/ 1268 h 1648"/>
                  <a:gd name="T32" fmla="*/ 193 w 729"/>
                  <a:gd name="T33" fmla="*/ 1339 h 1648"/>
                  <a:gd name="T34" fmla="*/ 217 w 729"/>
                  <a:gd name="T35" fmla="*/ 1399 h 1648"/>
                  <a:gd name="T36" fmla="*/ 231 w 729"/>
                  <a:gd name="T37" fmla="*/ 1448 h 1648"/>
                  <a:gd name="T38" fmla="*/ 286 w 729"/>
                  <a:gd name="T39" fmla="*/ 1487 h 1648"/>
                  <a:gd name="T40" fmla="*/ 292 w 729"/>
                  <a:gd name="T41" fmla="*/ 1586 h 1648"/>
                  <a:gd name="T42" fmla="*/ 300 w 729"/>
                  <a:gd name="T43" fmla="*/ 1640 h 1648"/>
                  <a:gd name="T44" fmla="*/ 376 w 729"/>
                  <a:gd name="T45" fmla="*/ 1601 h 1648"/>
                  <a:gd name="T46" fmla="*/ 462 w 729"/>
                  <a:gd name="T47" fmla="*/ 1532 h 1648"/>
                  <a:gd name="T48" fmla="*/ 446 w 729"/>
                  <a:gd name="T49" fmla="*/ 1494 h 1648"/>
                  <a:gd name="T50" fmla="*/ 467 w 729"/>
                  <a:gd name="T51" fmla="*/ 1457 h 1648"/>
                  <a:gd name="T52" fmla="*/ 474 w 729"/>
                  <a:gd name="T53" fmla="*/ 1410 h 1648"/>
                  <a:gd name="T54" fmla="*/ 500 w 729"/>
                  <a:gd name="T55" fmla="*/ 1354 h 1648"/>
                  <a:gd name="T56" fmla="*/ 511 w 729"/>
                  <a:gd name="T57" fmla="*/ 1264 h 1648"/>
                  <a:gd name="T58" fmla="*/ 576 w 729"/>
                  <a:gd name="T59" fmla="*/ 1269 h 1648"/>
                  <a:gd name="T60" fmla="*/ 608 w 729"/>
                  <a:gd name="T61" fmla="*/ 1216 h 1648"/>
                  <a:gd name="T62" fmla="*/ 663 w 729"/>
                  <a:gd name="T63" fmla="*/ 1166 h 1648"/>
                  <a:gd name="T64" fmla="*/ 702 w 729"/>
                  <a:gd name="T65" fmla="*/ 1130 h 1648"/>
                  <a:gd name="T66" fmla="*/ 694 w 729"/>
                  <a:gd name="T67" fmla="*/ 1081 h 1648"/>
                  <a:gd name="T68" fmla="*/ 672 w 729"/>
                  <a:gd name="T69" fmla="*/ 1024 h 1648"/>
                  <a:gd name="T70" fmla="*/ 707 w 729"/>
                  <a:gd name="T71" fmla="*/ 963 h 1648"/>
                  <a:gd name="T72" fmla="*/ 686 w 729"/>
                  <a:gd name="T73" fmla="*/ 871 h 1648"/>
                  <a:gd name="T74" fmla="*/ 728 w 729"/>
                  <a:gd name="T75" fmla="*/ 829 h 1648"/>
                  <a:gd name="T76" fmla="*/ 696 w 729"/>
                  <a:gd name="T77" fmla="*/ 827 h 1648"/>
                  <a:gd name="T78" fmla="*/ 655 w 729"/>
                  <a:gd name="T79" fmla="*/ 803 h 1648"/>
                  <a:gd name="T80" fmla="*/ 646 w 729"/>
                  <a:gd name="T81" fmla="*/ 723 h 1648"/>
                  <a:gd name="T82" fmla="*/ 629 w 729"/>
                  <a:gd name="T83" fmla="*/ 684 h 1648"/>
                  <a:gd name="T84" fmla="*/ 625 w 729"/>
                  <a:gd name="T85" fmla="*/ 653 h 1648"/>
                  <a:gd name="T86" fmla="*/ 608 w 729"/>
                  <a:gd name="T87" fmla="*/ 543 h 1648"/>
                  <a:gd name="T88" fmla="*/ 647 w 729"/>
                  <a:gd name="T89" fmla="*/ 484 h 1648"/>
                  <a:gd name="T90" fmla="*/ 672 w 729"/>
                  <a:gd name="T91" fmla="*/ 407 h 1648"/>
                  <a:gd name="T92" fmla="*/ 672 w 729"/>
                  <a:gd name="T93" fmla="*/ 334 h 1648"/>
                  <a:gd name="T94" fmla="*/ 625 w 729"/>
                  <a:gd name="T95" fmla="*/ 271 h 1648"/>
                  <a:gd name="T96" fmla="*/ 597 w 729"/>
                  <a:gd name="T97" fmla="*/ 221 h 1648"/>
                  <a:gd name="T98" fmla="*/ 539 w 729"/>
                  <a:gd name="T99" fmla="*/ 312 h 1648"/>
                  <a:gd name="T100" fmla="*/ 606 w 729"/>
                  <a:gd name="T101" fmla="*/ 172 h 1648"/>
                  <a:gd name="T102" fmla="*/ 596 w 729"/>
                  <a:gd name="T103" fmla="*/ 69 h 1648"/>
                  <a:gd name="T104" fmla="*/ 507 w 729"/>
                  <a:gd name="T105" fmla="*/ 74 h 1648"/>
                  <a:gd name="T106" fmla="*/ 468 w 729"/>
                  <a:gd name="T107" fmla="*/ 9 h 1648"/>
                  <a:gd name="T108" fmla="*/ 412 w 729"/>
                  <a:gd name="T109" fmla="*/ 92 h 1648"/>
                  <a:gd name="T110" fmla="*/ 334 w 729"/>
                  <a:gd name="T111" fmla="*/ 137 h 1648"/>
                  <a:gd name="T112" fmla="*/ 262 w 729"/>
                  <a:gd name="T113" fmla="*/ 162 h 1648"/>
                  <a:gd name="T114" fmla="*/ 184 w 729"/>
                  <a:gd name="T115" fmla="*/ 239 h 1648"/>
                  <a:gd name="T116" fmla="*/ 124 w 729"/>
                  <a:gd name="T117" fmla="*/ 286 h 1648"/>
                  <a:gd name="T118" fmla="*/ 73 w 729"/>
                  <a:gd name="T119" fmla="*/ 371 h 1648"/>
                  <a:gd name="T120" fmla="*/ 31 w 729"/>
                  <a:gd name="T121" fmla="*/ 360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9" h="1648">
                    <a:moveTo>
                      <a:pt x="7" y="359"/>
                    </a:moveTo>
                    <a:cubicBezTo>
                      <a:pt x="8" y="359"/>
                      <a:pt x="8" y="360"/>
                      <a:pt x="8" y="360"/>
                    </a:cubicBezTo>
                    <a:cubicBezTo>
                      <a:pt x="8" y="362"/>
                      <a:pt x="8" y="363"/>
                      <a:pt x="8" y="364"/>
                    </a:cubicBezTo>
                    <a:cubicBezTo>
                      <a:pt x="9" y="364"/>
                      <a:pt x="9" y="364"/>
                      <a:pt x="9" y="364"/>
                    </a:cubicBezTo>
                    <a:cubicBezTo>
                      <a:pt x="11" y="365"/>
                      <a:pt x="13" y="365"/>
                      <a:pt x="14" y="367"/>
                    </a:cubicBezTo>
                    <a:cubicBezTo>
                      <a:pt x="15" y="368"/>
                      <a:pt x="16" y="369"/>
                      <a:pt x="17" y="372"/>
                    </a:cubicBezTo>
                    <a:cubicBezTo>
                      <a:pt x="18" y="373"/>
                      <a:pt x="20" y="377"/>
                      <a:pt x="21" y="378"/>
                    </a:cubicBezTo>
                    <a:cubicBezTo>
                      <a:pt x="22" y="378"/>
                      <a:pt x="22" y="378"/>
                      <a:pt x="22" y="378"/>
                    </a:cubicBezTo>
                    <a:cubicBezTo>
                      <a:pt x="32" y="380"/>
                      <a:pt x="35" y="380"/>
                      <a:pt x="37" y="381"/>
                    </a:cubicBezTo>
                    <a:cubicBezTo>
                      <a:pt x="38" y="382"/>
                      <a:pt x="45" y="391"/>
                      <a:pt x="43" y="395"/>
                    </a:cubicBezTo>
                    <a:cubicBezTo>
                      <a:pt x="43" y="397"/>
                      <a:pt x="42" y="398"/>
                      <a:pt x="40" y="399"/>
                    </a:cubicBezTo>
                    <a:cubicBezTo>
                      <a:pt x="40" y="400"/>
                      <a:pt x="39" y="401"/>
                      <a:pt x="39" y="401"/>
                    </a:cubicBezTo>
                    <a:cubicBezTo>
                      <a:pt x="39" y="401"/>
                      <a:pt x="39" y="402"/>
                      <a:pt x="39" y="402"/>
                    </a:cubicBezTo>
                    <a:cubicBezTo>
                      <a:pt x="39" y="405"/>
                      <a:pt x="40" y="411"/>
                      <a:pt x="36" y="411"/>
                    </a:cubicBezTo>
                    <a:cubicBezTo>
                      <a:pt x="33" y="412"/>
                      <a:pt x="26" y="415"/>
                      <a:pt x="22" y="416"/>
                    </a:cubicBezTo>
                    <a:cubicBezTo>
                      <a:pt x="20" y="417"/>
                      <a:pt x="18" y="420"/>
                      <a:pt x="18" y="422"/>
                    </a:cubicBezTo>
                    <a:cubicBezTo>
                      <a:pt x="18" y="424"/>
                      <a:pt x="18" y="426"/>
                      <a:pt x="18" y="428"/>
                    </a:cubicBezTo>
                    <a:cubicBezTo>
                      <a:pt x="18" y="428"/>
                      <a:pt x="18" y="428"/>
                      <a:pt x="18" y="428"/>
                    </a:cubicBezTo>
                    <a:cubicBezTo>
                      <a:pt x="19" y="426"/>
                      <a:pt x="20" y="425"/>
                      <a:pt x="22" y="426"/>
                    </a:cubicBezTo>
                    <a:cubicBezTo>
                      <a:pt x="24" y="426"/>
                      <a:pt x="24" y="428"/>
                      <a:pt x="24" y="428"/>
                    </a:cubicBezTo>
                    <a:cubicBezTo>
                      <a:pt x="26" y="432"/>
                      <a:pt x="27" y="436"/>
                      <a:pt x="29" y="436"/>
                    </a:cubicBezTo>
                    <a:cubicBezTo>
                      <a:pt x="30" y="436"/>
                      <a:pt x="30" y="436"/>
                      <a:pt x="30" y="436"/>
                    </a:cubicBezTo>
                    <a:cubicBezTo>
                      <a:pt x="36" y="439"/>
                      <a:pt x="43" y="442"/>
                      <a:pt x="42" y="446"/>
                    </a:cubicBezTo>
                    <a:cubicBezTo>
                      <a:pt x="42" y="449"/>
                      <a:pt x="42" y="470"/>
                      <a:pt x="42" y="473"/>
                    </a:cubicBezTo>
                    <a:cubicBezTo>
                      <a:pt x="42" y="474"/>
                      <a:pt x="42" y="475"/>
                      <a:pt x="42" y="476"/>
                    </a:cubicBezTo>
                    <a:cubicBezTo>
                      <a:pt x="42" y="481"/>
                      <a:pt x="43" y="487"/>
                      <a:pt x="39" y="487"/>
                    </a:cubicBezTo>
                    <a:cubicBezTo>
                      <a:pt x="38" y="488"/>
                      <a:pt x="36" y="487"/>
                      <a:pt x="34" y="487"/>
                    </a:cubicBezTo>
                    <a:cubicBezTo>
                      <a:pt x="32" y="487"/>
                      <a:pt x="29" y="487"/>
                      <a:pt x="28" y="487"/>
                    </a:cubicBezTo>
                    <a:cubicBezTo>
                      <a:pt x="27" y="490"/>
                      <a:pt x="13" y="504"/>
                      <a:pt x="13" y="504"/>
                    </a:cubicBezTo>
                    <a:cubicBezTo>
                      <a:pt x="12" y="506"/>
                      <a:pt x="10" y="507"/>
                      <a:pt x="7" y="508"/>
                    </a:cubicBezTo>
                    <a:cubicBezTo>
                      <a:pt x="5" y="510"/>
                      <a:pt x="1" y="513"/>
                      <a:pt x="0" y="514"/>
                    </a:cubicBezTo>
                    <a:cubicBezTo>
                      <a:pt x="1" y="515"/>
                      <a:pt x="0" y="516"/>
                      <a:pt x="0" y="517"/>
                    </a:cubicBezTo>
                    <a:cubicBezTo>
                      <a:pt x="0" y="520"/>
                      <a:pt x="0" y="526"/>
                      <a:pt x="1" y="528"/>
                    </a:cubicBezTo>
                    <a:cubicBezTo>
                      <a:pt x="1" y="528"/>
                      <a:pt x="2" y="529"/>
                      <a:pt x="2" y="529"/>
                    </a:cubicBezTo>
                    <a:cubicBezTo>
                      <a:pt x="4" y="531"/>
                      <a:pt x="6" y="533"/>
                      <a:pt x="6" y="536"/>
                    </a:cubicBezTo>
                    <a:cubicBezTo>
                      <a:pt x="6" y="537"/>
                      <a:pt x="8" y="540"/>
                      <a:pt x="9" y="541"/>
                    </a:cubicBezTo>
                    <a:cubicBezTo>
                      <a:pt x="10" y="542"/>
                      <a:pt x="10" y="542"/>
                      <a:pt x="11" y="543"/>
                    </a:cubicBezTo>
                    <a:cubicBezTo>
                      <a:pt x="12" y="545"/>
                      <a:pt x="16" y="548"/>
                      <a:pt x="18" y="548"/>
                    </a:cubicBezTo>
                    <a:cubicBezTo>
                      <a:pt x="18" y="548"/>
                      <a:pt x="18" y="548"/>
                      <a:pt x="18" y="548"/>
                    </a:cubicBezTo>
                    <a:cubicBezTo>
                      <a:pt x="22" y="548"/>
                      <a:pt x="29" y="548"/>
                      <a:pt x="29" y="553"/>
                    </a:cubicBezTo>
                    <a:cubicBezTo>
                      <a:pt x="30" y="556"/>
                      <a:pt x="32" y="561"/>
                      <a:pt x="33" y="562"/>
                    </a:cubicBezTo>
                    <a:cubicBezTo>
                      <a:pt x="34" y="562"/>
                      <a:pt x="34" y="562"/>
                      <a:pt x="36" y="561"/>
                    </a:cubicBezTo>
                    <a:cubicBezTo>
                      <a:pt x="37" y="561"/>
                      <a:pt x="37" y="561"/>
                      <a:pt x="37" y="561"/>
                    </a:cubicBezTo>
                    <a:cubicBezTo>
                      <a:pt x="37" y="561"/>
                      <a:pt x="38" y="560"/>
                      <a:pt x="39" y="560"/>
                    </a:cubicBezTo>
                    <a:cubicBezTo>
                      <a:pt x="40" y="558"/>
                      <a:pt x="41" y="557"/>
                      <a:pt x="43" y="557"/>
                    </a:cubicBezTo>
                    <a:cubicBezTo>
                      <a:pt x="44" y="557"/>
                      <a:pt x="44" y="558"/>
                      <a:pt x="45" y="558"/>
                    </a:cubicBezTo>
                    <a:cubicBezTo>
                      <a:pt x="45" y="559"/>
                      <a:pt x="46" y="560"/>
                      <a:pt x="47" y="560"/>
                    </a:cubicBezTo>
                    <a:cubicBezTo>
                      <a:pt x="48" y="560"/>
                      <a:pt x="48" y="559"/>
                      <a:pt x="49" y="558"/>
                    </a:cubicBezTo>
                    <a:cubicBezTo>
                      <a:pt x="51" y="555"/>
                      <a:pt x="53" y="553"/>
                      <a:pt x="55" y="554"/>
                    </a:cubicBezTo>
                    <a:cubicBezTo>
                      <a:pt x="56" y="554"/>
                      <a:pt x="57" y="555"/>
                      <a:pt x="57" y="557"/>
                    </a:cubicBezTo>
                    <a:cubicBezTo>
                      <a:pt x="57" y="559"/>
                      <a:pt x="57" y="560"/>
                      <a:pt x="56" y="561"/>
                    </a:cubicBezTo>
                    <a:cubicBezTo>
                      <a:pt x="56" y="565"/>
                      <a:pt x="56" y="565"/>
                      <a:pt x="57" y="566"/>
                    </a:cubicBezTo>
                    <a:cubicBezTo>
                      <a:pt x="58" y="566"/>
                      <a:pt x="59" y="566"/>
                      <a:pt x="60" y="567"/>
                    </a:cubicBezTo>
                    <a:cubicBezTo>
                      <a:pt x="64" y="568"/>
                      <a:pt x="69" y="569"/>
                      <a:pt x="69" y="573"/>
                    </a:cubicBezTo>
                    <a:cubicBezTo>
                      <a:pt x="69" y="574"/>
                      <a:pt x="69" y="575"/>
                      <a:pt x="69" y="576"/>
                    </a:cubicBezTo>
                    <a:cubicBezTo>
                      <a:pt x="69" y="578"/>
                      <a:pt x="68" y="582"/>
                      <a:pt x="69" y="583"/>
                    </a:cubicBezTo>
                    <a:cubicBezTo>
                      <a:pt x="70" y="584"/>
                      <a:pt x="76" y="594"/>
                      <a:pt x="74" y="598"/>
                    </a:cubicBezTo>
                    <a:cubicBezTo>
                      <a:pt x="74" y="599"/>
                      <a:pt x="74" y="600"/>
                      <a:pt x="74" y="601"/>
                    </a:cubicBezTo>
                    <a:cubicBezTo>
                      <a:pt x="73" y="604"/>
                      <a:pt x="72" y="608"/>
                      <a:pt x="69" y="608"/>
                    </a:cubicBezTo>
                    <a:cubicBezTo>
                      <a:pt x="68" y="608"/>
                      <a:pt x="67" y="608"/>
                      <a:pt x="67" y="608"/>
                    </a:cubicBezTo>
                    <a:cubicBezTo>
                      <a:pt x="67" y="609"/>
                      <a:pt x="67" y="609"/>
                      <a:pt x="67" y="609"/>
                    </a:cubicBezTo>
                    <a:cubicBezTo>
                      <a:pt x="67" y="610"/>
                      <a:pt x="68" y="611"/>
                      <a:pt x="68" y="612"/>
                    </a:cubicBezTo>
                    <a:cubicBezTo>
                      <a:pt x="69" y="614"/>
                      <a:pt x="70" y="617"/>
                      <a:pt x="70" y="620"/>
                    </a:cubicBezTo>
                    <a:cubicBezTo>
                      <a:pt x="70" y="620"/>
                      <a:pt x="70" y="620"/>
                      <a:pt x="70" y="620"/>
                    </a:cubicBezTo>
                    <a:cubicBezTo>
                      <a:pt x="69" y="626"/>
                      <a:pt x="68" y="631"/>
                      <a:pt x="66" y="634"/>
                    </a:cubicBezTo>
                    <a:cubicBezTo>
                      <a:pt x="65" y="635"/>
                      <a:pt x="63" y="636"/>
                      <a:pt x="62" y="636"/>
                    </a:cubicBezTo>
                    <a:cubicBezTo>
                      <a:pt x="61" y="637"/>
                      <a:pt x="60" y="638"/>
                      <a:pt x="60" y="639"/>
                    </a:cubicBezTo>
                    <a:cubicBezTo>
                      <a:pt x="60" y="639"/>
                      <a:pt x="60" y="640"/>
                      <a:pt x="60" y="641"/>
                    </a:cubicBezTo>
                    <a:cubicBezTo>
                      <a:pt x="60" y="644"/>
                      <a:pt x="60" y="649"/>
                      <a:pt x="55" y="649"/>
                    </a:cubicBezTo>
                    <a:cubicBezTo>
                      <a:pt x="54" y="649"/>
                      <a:pt x="52" y="649"/>
                      <a:pt x="51" y="649"/>
                    </a:cubicBezTo>
                    <a:cubicBezTo>
                      <a:pt x="50" y="649"/>
                      <a:pt x="49" y="648"/>
                      <a:pt x="48" y="648"/>
                    </a:cubicBezTo>
                    <a:cubicBezTo>
                      <a:pt x="48" y="649"/>
                      <a:pt x="47" y="650"/>
                      <a:pt x="47" y="651"/>
                    </a:cubicBezTo>
                    <a:cubicBezTo>
                      <a:pt x="46" y="652"/>
                      <a:pt x="46" y="653"/>
                      <a:pt x="47" y="655"/>
                    </a:cubicBezTo>
                    <a:cubicBezTo>
                      <a:pt x="47" y="655"/>
                      <a:pt x="48" y="656"/>
                      <a:pt x="48" y="657"/>
                    </a:cubicBezTo>
                    <a:cubicBezTo>
                      <a:pt x="50" y="659"/>
                      <a:pt x="52" y="661"/>
                      <a:pt x="52" y="665"/>
                    </a:cubicBezTo>
                    <a:cubicBezTo>
                      <a:pt x="53" y="666"/>
                      <a:pt x="53" y="667"/>
                      <a:pt x="54" y="668"/>
                    </a:cubicBezTo>
                    <a:cubicBezTo>
                      <a:pt x="55" y="672"/>
                      <a:pt x="57" y="677"/>
                      <a:pt x="54" y="680"/>
                    </a:cubicBezTo>
                    <a:cubicBezTo>
                      <a:pt x="52" y="681"/>
                      <a:pt x="50" y="684"/>
                      <a:pt x="50" y="687"/>
                    </a:cubicBezTo>
                    <a:cubicBezTo>
                      <a:pt x="50" y="687"/>
                      <a:pt x="50" y="687"/>
                      <a:pt x="50" y="688"/>
                    </a:cubicBezTo>
                    <a:cubicBezTo>
                      <a:pt x="51" y="688"/>
                      <a:pt x="51" y="689"/>
                      <a:pt x="52" y="689"/>
                    </a:cubicBezTo>
                    <a:cubicBezTo>
                      <a:pt x="54" y="690"/>
                      <a:pt x="56" y="692"/>
                      <a:pt x="56" y="695"/>
                    </a:cubicBezTo>
                    <a:cubicBezTo>
                      <a:pt x="56" y="696"/>
                      <a:pt x="56" y="697"/>
                      <a:pt x="55" y="698"/>
                    </a:cubicBezTo>
                    <a:cubicBezTo>
                      <a:pt x="55" y="700"/>
                      <a:pt x="55" y="701"/>
                      <a:pt x="56" y="702"/>
                    </a:cubicBezTo>
                    <a:cubicBezTo>
                      <a:pt x="57" y="703"/>
                      <a:pt x="61" y="706"/>
                      <a:pt x="64" y="707"/>
                    </a:cubicBezTo>
                    <a:cubicBezTo>
                      <a:pt x="68" y="710"/>
                      <a:pt x="71" y="712"/>
                      <a:pt x="72" y="713"/>
                    </a:cubicBezTo>
                    <a:cubicBezTo>
                      <a:pt x="72" y="714"/>
                      <a:pt x="78" y="724"/>
                      <a:pt x="76" y="727"/>
                    </a:cubicBezTo>
                    <a:cubicBezTo>
                      <a:pt x="75" y="728"/>
                      <a:pt x="74" y="729"/>
                      <a:pt x="72" y="730"/>
                    </a:cubicBezTo>
                    <a:cubicBezTo>
                      <a:pt x="71" y="731"/>
                      <a:pt x="69" y="733"/>
                      <a:pt x="68" y="734"/>
                    </a:cubicBezTo>
                    <a:cubicBezTo>
                      <a:pt x="68" y="735"/>
                      <a:pt x="68" y="735"/>
                      <a:pt x="68" y="736"/>
                    </a:cubicBezTo>
                    <a:cubicBezTo>
                      <a:pt x="68" y="737"/>
                      <a:pt x="68" y="740"/>
                      <a:pt x="68" y="741"/>
                    </a:cubicBezTo>
                    <a:cubicBezTo>
                      <a:pt x="69" y="742"/>
                      <a:pt x="69" y="742"/>
                      <a:pt x="69" y="742"/>
                    </a:cubicBezTo>
                    <a:cubicBezTo>
                      <a:pt x="70" y="744"/>
                      <a:pt x="72" y="746"/>
                      <a:pt x="72" y="748"/>
                    </a:cubicBezTo>
                    <a:cubicBezTo>
                      <a:pt x="72" y="749"/>
                      <a:pt x="72" y="750"/>
                      <a:pt x="72" y="751"/>
                    </a:cubicBezTo>
                    <a:cubicBezTo>
                      <a:pt x="72" y="761"/>
                      <a:pt x="72" y="763"/>
                      <a:pt x="70" y="765"/>
                    </a:cubicBezTo>
                    <a:cubicBezTo>
                      <a:pt x="68" y="766"/>
                      <a:pt x="67" y="768"/>
                      <a:pt x="68" y="769"/>
                    </a:cubicBezTo>
                    <a:cubicBezTo>
                      <a:pt x="68" y="770"/>
                      <a:pt x="69" y="772"/>
                      <a:pt x="69" y="773"/>
                    </a:cubicBezTo>
                    <a:cubicBezTo>
                      <a:pt x="70" y="775"/>
                      <a:pt x="71" y="779"/>
                      <a:pt x="72" y="780"/>
                    </a:cubicBezTo>
                    <a:cubicBezTo>
                      <a:pt x="74" y="779"/>
                      <a:pt x="82" y="779"/>
                      <a:pt x="85" y="784"/>
                    </a:cubicBezTo>
                    <a:cubicBezTo>
                      <a:pt x="85" y="785"/>
                      <a:pt x="87" y="787"/>
                      <a:pt x="89" y="789"/>
                    </a:cubicBezTo>
                    <a:cubicBezTo>
                      <a:pt x="93" y="794"/>
                      <a:pt x="97" y="798"/>
                      <a:pt x="97" y="801"/>
                    </a:cubicBezTo>
                    <a:cubicBezTo>
                      <a:pt x="97" y="801"/>
                      <a:pt x="102" y="819"/>
                      <a:pt x="98" y="822"/>
                    </a:cubicBezTo>
                    <a:cubicBezTo>
                      <a:pt x="96" y="822"/>
                      <a:pt x="93" y="824"/>
                      <a:pt x="93" y="826"/>
                    </a:cubicBezTo>
                    <a:cubicBezTo>
                      <a:pt x="93" y="830"/>
                      <a:pt x="94" y="837"/>
                      <a:pt x="95" y="838"/>
                    </a:cubicBezTo>
                    <a:cubicBezTo>
                      <a:pt x="95" y="838"/>
                      <a:pt x="97" y="839"/>
                      <a:pt x="99" y="839"/>
                    </a:cubicBezTo>
                    <a:cubicBezTo>
                      <a:pt x="105" y="841"/>
                      <a:pt x="109" y="842"/>
                      <a:pt x="111" y="843"/>
                    </a:cubicBezTo>
                    <a:cubicBezTo>
                      <a:pt x="111" y="844"/>
                      <a:pt x="111" y="844"/>
                      <a:pt x="111" y="844"/>
                    </a:cubicBezTo>
                    <a:cubicBezTo>
                      <a:pt x="115" y="849"/>
                      <a:pt x="116" y="850"/>
                      <a:pt x="117" y="850"/>
                    </a:cubicBezTo>
                    <a:cubicBezTo>
                      <a:pt x="117" y="850"/>
                      <a:pt x="118" y="849"/>
                      <a:pt x="119" y="848"/>
                    </a:cubicBezTo>
                    <a:cubicBezTo>
                      <a:pt x="121" y="846"/>
                      <a:pt x="123" y="845"/>
                      <a:pt x="125" y="845"/>
                    </a:cubicBezTo>
                    <a:cubicBezTo>
                      <a:pt x="126" y="845"/>
                      <a:pt x="127" y="846"/>
                      <a:pt x="127" y="847"/>
                    </a:cubicBezTo>
                    <a:cubicBezTo>
                      <a:pt x="128" y="851"/>
                      <a:pt x="130" y="864"/>
                      <a:pt x="129" y="867"/>
                    </a:cubicBezTo>
                    <a:cubicBezTo>
                      <a:pt x="128" y="869"/>
                      <a:pt x="127" y="872"/>
                      <a:pt x="128" y="874"/>
                    </a:cubicBezTo>
                    <a:cubicBezTo>
                      <a:pt x="128" y="875"/>
                      <a:pt x="128" y="876"/>
                      <a:pt x="129" y="876"/>
                    </a:cubicBezTo>
                    <a:cubicBezTo>
                      <a:pt x="131" y="882"/>
                      <a:pt x="132" y="886"/>
                      <a:pt x="131" y="889"/>
                    </a:cubicBezTo>
                    <a:cubicBezTo>
                      <a:pt x="130" y="890"/>
                      <a:pt x="127" y="893"/>
                      <a:pt x="122" y="898"/>
                    </a:cubicBezTo>
                    <a:cubicBezTo>
                      <a:pt x="119" y="901"/>
                      <a:pt x="115" y="905"/>
                      <a:pt x="115" y="906"/>
                    </a:cubicBezTo>
                    <a:cubicBezTo>
                      <a:pt x="111" y="912"/>
                      <a:pt x="107" y="923"/>
                      <a:pt x="108" y="924"/>
                    </a:cubicBezTo>
                    <a:cubicBezTo>
                      <a:pt x="108" y="926"/>
                      <a:pt x="109" y="927"/>
                      <a:pt x="110" y="928"/>
                    </a:cubicBezTo>
                    <a:cubicBezTo>
                      <a:pt x="114" y="933"/>
                      <a:pt x="116" y="935"/>
                      <a:pt x="116" y="938"/>
                    </a:cubicBezTo>
                    <a:cubicBezTo>
                      <a:pt x="116" y="939"/>
                      <a:pt x="116" y="940"/>
                      <a:pt x="116" y="941"/>
                    </a:cubicBezTo>
                    <a:cubicBezTo>
                      <a:pt x="116" y="954"/>
                      <a:pt x="116" y="958"/>
                      <a:pt x="114" y="959"/>
                    </a:cubicBezTo>
                    <a:cubicBezTo>
                      <a:pt x="114" y="960"/>
                      <a:pt x="114" y="960"/>
                      <a:pt x="113" y="961"/>
                    </a:cubicBezTo>
                    <a:cubicBezTo>
                      <a:pt x="109" y="964"/>
                      <a:pt x="107" y="966"/>
                      <a:pt x="107" y="967"/>
                    </a:cubicBezTo>
                    <a:cubicBezTo>
                      <a:pt x="107" y="981"/>
                      <a:pt x="106" y="983"/>
                      <a:pt x="104" y="985"/>
                    </a:cubicBezTo>
                    <a:cubicBezTo>
                      <a:pt x="102" y="986"/>
                      <a:pt x="83" y="1004"/>
                      <a:pt x="82" y="1007"/>
                    </a:cubicBezTo>
                    <a:cubicBezTo>
                      <a:pt x="83" y="1008"/>
                      <a:pt x="82" y="1008"/>
                      <a:pt x="82" y="1010"/>
                    </a:cubicBezTo>
                    <a:cubicBezTo>
                      <a:pt x="82" y="1014"/>
                      <a:pt x="81" y="1023"/>
                      <a:pt x="85" y="1026"/>
                    </a:cubicBezTo>
                    <a:cubicBezTo>
                      <a:pt x="89" y="1028"/>
                      <a:pt x="95" y="1032"/>
                      <a:pt x="101" y="1036"/>
                    </a:cubicBezTo>
                    <a:cubicBezTo>
                      <a:pt x="107" y="1039"/>
                      <a:pt x="111" y="1041"/>
                      <a:pt x="112" y="1042"/>
                    </a:cubicBezTo>
                    <a:cubicBezTo>
                      <a:pt x="113" y="1043"/>
                      <a:pt x="114" y="1043"/>
                      <a:pt x="114" y="1044"/>
                    </a:cubicBezTo>
                    <a:cubicBezTo>
                      <a:pt x="116" y="1044"/>
                      <a:pt x="119" y="1046"/>
                      <a:pt x="118" y="1050"/>
                    </a:cubicBezTo>
                    <a:cubicBezTo>
                      <a:pt x="117" y="1053"/>
                      <a:pt x="108" y="1065"/>
                      <a:pt x="106" y="1067"/>
                    </a:cubicBezTo>
                    <a:cubicBezTo>
                      <a:pt x="103" y="1069"/>
                      <a:pt x="89" y="1074"/>
                      <a:pt x="85" y="1075"/>
                    </a:cubicBezTo>
                    <a:cubicBezTo>
                      <a:pt x="69" y="1090"/>
                      <a:pt x="69" y="1090"/>
                      <a:pt x="69" y="1090"/>
                    </a:cubicBezTo>
                    <a:cubicBezTo>
                      <a:pt x="69" y="1091"/>
                      <a:pt x="70" y="1092"/>
                      <a:pt x="70" y="1092"/>
                    </a:cubicBezTo>
                    <a:cubicBezTo>
                      <a:pt x="81" y="1112"/>
                      <a:pt x="84" y="1119"/>
                      <a:pt x="81" y="1121"/>
                    </a:cubicBezTo>
                    <a:cubicBezTo>
                      <a:pt x="80" y="1122"/>
                      <a:pt x="79" y="1123"/>
                      <a:pt x="77" y="1125"/>
                    </a:cubicBezTo>
                    <a:cubicBezTo>
                      <a:pt x="75" y="1126"/>
                      <a:pt x="70" y="1130"/>
                      <a:pt x="70" y="1132"/>
                    </a:cubicBezTo>
                    <a:cubicBezTo>
                      <a:pt x="70" y="1133"/>
                      <a:pt x="70" y="1133"/>
                      <a:pt x="71" y="1134"/>
                    </a:cubicBezTo>
                    <a:cubicBezTo>
                      <a:pt x="71" y="1137"/>
                      <a:pt x="73" y="1144"/>
                      <a:pt x="74" y="1145"/>
                    </a:cubicBezTo>
                    <a:cubicBezTo>
                      <a:pt x="77" y="1146"/>
                      <a:pt x="87" y="1150"/>
                      <a:pt x="89" y="1150"/>
                    </a:cubicBezTo>
                    <a:cubicBezTo>
                      <a:pt x="92" y="1149"/>
                      <a:pt x="108" y="1143"/>
                      <a:pt x="117" y="1144"/>
                    </a:cubicBezTo>
                    <a:cubicBezTo>
                      <a:pt x="117" y="1144"/>
                      <a:pt x="147" y="1146"/>
                      <a:pt x="149" y="1151"/>
                    </a:cubicBezTo>
                    <a:cubicBezTo>
                      <a:pt x="154" y="1160"/>
                      <a:pt x="154" y="1160"/>
                      <a:pt x="154" y="1160"/>
                    </a:cubicBezTo>
                    <a:cubicBezTo>
                      <a:pt x="154" y="1161"/>
                      <a:pt x="158" y="1165"/>
                      <a:pt x="161" y="1167"/>
                    </a:cubicBezTo>
                    <a:cubicBezTo>
                      <a:pt x="169" y="1174"/>
                      <a:pt x="172" y="1176"/>
                      <a:pt x="172" y="1178"/>
                    </a:cubicBezTo>
                    <a:cubicBezTo>
                      <a:pt x="172" y="1182"/>
                      <a:pt x="173" y="1190"/>
                      <a:pt x="174" y="1190"/>
                    </a:cubicBezTo>
                    <a:cubicBezTo>
                      <a:pt x="175" y="1190"/>
                      <a:pt x="178" y="1190"/>
                      <a:pt x="180" y="1190"/>
                    </a:cubicBezTo>
                    <a:cubicBezTo>
                      <a:pt x="188" y="1188"/>
                      <a:pt x="192" y="1188"/>
                      <a:pt x="194" y="1189"/>
                    </a:cubicBezTo>
                    <a:cubicBezTo>
                      <a:pt x="194" y="1189"/>
                      <a:pt x="202" y="1196"/>
                      <a:pt x="199" y="1201"/>
                    </a:cubicBezTo>
                    <a:cubicBezTo>
                      <a:pt x="198" y="1202"/>
                      <a:pt x="195" y="1206"/>
                      <a:pt x="189" y="1213"/>
                    </a:cubicBezTo>
                    <a:cubicBezTo>
                      <a:pt x="185" y="1217"/>
                      <a:pt x="180" y="1222"/>
                      <a:pt x="180" y="1223"/>
                    </a:cubicBezTo>
                    <a:cubicBezTo>
                      <a:pt x="180" y="1224"/>
                      <a:pt x="179" y="1225"/>
                      <a:pt x="178" y="1226"/>
                    </a:cubicBezTo>
                    <a:cubicBezTo>
                      <a:pt x="177" y="1229"/>
                      <a:pt x="172" y="1238"/>
                      <a:pt x="173" y="1240"/>
                    </a:cubicBezTo>
                    <a:cubicBezTo>
                      <a:pt x="173" y="1241"/>
                      <a:pt x="175" y="1243"/>
                      <a:pt x="176" y="1245"/>
                    </a:cubicBezTo>
                    <a:cubicBezTo>
                      <a:pt x="178" y="1248"/>
                      <a:pt x="181" y="1252"/>
                      <a:pt x="182" y="1254"/>
                    </a:cubicBezTo>
                    <a:cubicBezTo>
                      <a:pt x="183" y="1256"/>
                      <a:pt x="183" y="1258"/>
                      <a:pt x="184" y="1261"/>
                    </a:cubicBezTo>
                    <a:cubicBezTo>
                      <a:pt x="184" y="1263"/>
                      <a:pt x="184" y="1266"/>
                      <a:pt x="185" y="1266"/>
                    </a:cubicBezTo>
                    <a:cubicBezTo>
                      <a:pt x="186" y="1266"/>
                      <a:pt x="188" y="1267"/>
                      <a:pt x="190" y="1267"/>
                    </a:cubicBezTo>
                    <a:cubicBezTo>
                      <a:pt x="193" y="1267"/>
                      <a:pt x="196" y="1267"/>
                      <a:pt x="197" y="1268"/>
                    </a:cubicBezTo>
                    <a:cubicBezTo>
                      <a:pt x="198" y="1268"/>
                      <a:pt x="200" y="1268"/>
                      <a:pt x="202" y="1269"/>
                    </a:cubicBezTo>
                    <a:cubicBezTo>
                      <a:pt x="212" y="1271"/>
                      <a:pt x="217" y="1273"/>
                      <a:pt x="217" y="1276"/>
                    </a:cubicBezTo>
                    <a:cubicBezTo>
                      <a:pt x="217" y="1276"/>
                      <a:pt x="220" y="1290"/>
                      <a:pt x="216" y="1293"/>
                    </a:cubicBezTo>
                    <a:cubicBezTo>
                      <a:pt x="215" y="1294"/>
                      <a:pt x="214" y="1295"/>
                      <a:pt x="211" y="1296"/>
                    </a:cubicBezTo>
                    <a:cubicBezTo>
                      <a:pt x="209" y="1297"/>
                      <a:pt x="205" y="1299"/>
                      <a:pt x="204" y="1300"/>
                    </a:cubicBezTo>
                    <a:cubicBezTo>
                      <a:pt x="203" y="1301"/>
                      <a:pt x="202" y="1302"/>
                      <a:pt x="200" y="1305"/>
                    </a:cubicBezTo>
                    <a:cubicBezTo>
                      <a:pt x="198" y="1308"/>
                      <a:pt x="195" y="1314"/>
                      <a:pt x="194" y="1315"/>
                    </a:cubicBezTo>
                    <a:cubicBezTo>
                      <a:pt x="195" y="1315"/>
                      <a:pt x="195" y="1316"/>
                      <a:pt x="195" y="1318"/>
                    </a:cubicBezTo>
                    <a:cubicBezTo>
                      <a:pt x="195" y="1325"/>
                      <a:pt x="195" y="1332"/>
                      <a:pt x="194" y="1335"/>
                    </a:cubicBezTo>
                    <a:cubicBezTo>
                      <a:pt x="194" y="1336"/>
                      <a:pt x="194" y="1337"/>
                      <a:pt x="193" y="1339"/>
                    </a:cubicBezTo>
                    <a:cubicBezTo>
                      <a:pt x="193" y="1342"/>
                      <a:pt x="191" y="1347"/>
                      <a:pt x="191" y="1350"/>
                    </a:cubicBezTo>
                    <a:cubicBezTo>
                      <a:pt x="192" y="1351"/>
                      <a:pt x="192" y="1352"/>
                      <a:pt x="192" y="1354"/>
                    </a:cubicBezTo>
                    <a:cubicBezTo>
                      <a:pt x="192" y="1356"/>
                      <a:pt x="192" y="1361"/>
                      <a:pt x="193" y="1361"/>
                    </a:cubicBezTo>
                    <a:cubicBezTo>
                      <a:pt x="194" y="1362"/>
                      <a:pt x="194" y="1362"/>
                      <a:pt x="194" y="1362"/>
                    </a:cubicBezTo>
                    <a:cubicBezTo>
                      <a:pt x="201" y="1365"/>
                      <a:pt x="207" y="1368"/>
                      <a:pt x="209" y="1370"/>
                    </a:cubicBezTo>
                    <a:cubicBezTo>
                      <a:pt x="211" y="1372"/>
                      <a:pt x="213" y="1376"/>
                      <a:pt x="215" y="1381"/>
                    </a:cubicBezTo>
                    <a:cubicBezTo>
                      <a:pt x="215" y="1382"/>
                      <a:pt x="216" y="1382"/>
                      <a:pt x="216" y="1383"/>
                    </a:cubicBezTo>
                    <a:cubicBezTo>
                      <a:pt x="217" y="1384"/>
                      <a:pt x="217" y="1387"/>
                      <a:pt x="217" y="1392"/>
                    </a:cubicBezTo>
                    <a:cubicBezTo>
                      <a:pt x="217" y="1394"/>
                      <a:pt x="217" y="1397"/>
                      <a:pt x="217" y="1398"/>
                    </a:cubicBezTo>
                    <a:cubicBezTo>
                      <a:pt x="217" y="1399"/>
                      <a:pt x="217" y="1399"/>
                      <a:pt x="217" y="1399"/>
                    </a:cubicBezTo>
                    <a:cubicBezTo>
                      <a:pt x="218" y="1402"/>
                      <a:pt x="218" y="1406"/>
                      <a:pt x="216" y="1408"/>
                    </a:cubicBezTo>
                    <a:cubicBezTo>
                      <a:pt x="216" y="1408"/>
                      <a:pt x="215" y="1409"/>
                      <a:pt x="214" y="1409"/>
                    </a:cubicBezTo>
                    <a:cubicBezTo>
                      <a:pt x="210" y="1409"/>
                      <a:pt x="208" y="1410"/>
                      <a:pt x="208" y="1410"/>
                    </a:cubicBezTo>
                    <a:cubicBezTo>
                      <a:pt x="207" y="1413"/>
                      <a:pt x="200" y="1420"/>
                      <a:pt x="198" y="1421"/>
                    </a:cubicBezTo>
                    <a:cubicBezTo>
                      <a:pt x="197" y="1422"/>
                      <a:pt x="197" y="1422"/>
                      <a:pt x="197" y="1422"/>
                    </a:cubicBezTo>
                    <a:cubicBezTo>
                      <a:pt x="197" y="1422"/>
                      <a:pt x="197" y="1422"/>
                      <a:pt x="197" y="1422"/>
                    </a:cubicBezTo>
                    <a:cubicBezTo>
                      <a:pt x="199" y="1425"/>
                      <a:pt x="204" y="1434"/>
                      <a:pt x="207" y="1438"/>
                    </a:cubicBezTo>
                    <a:cubicBezTo>
                      <a:pt x="210" y="1442"/>
                      <a:pt x="214" y="1446"/>
                      <a:pt x="217" y="1448"/>
                    </a:cubicBezTo>
                    <a:cubicBezTo>
                      <a:pt x="220" y="1450"/>
                      <a:pt x="226" y="1452"/>
                      <a:pt x="228" y="1451"/>
                    </a:cubicBezTo>
                    <a:cubicBezTo>
                      <a:pt x="229" y="1450"/>
                      <a:pt x="230" y="1449"/>
                      <a:pt x="231" y="1448"/>
                    </a:cubicBezTo>
                    <a:cubicBezTo>
                      <a:pt x="233" y="1446"/>
                      <a:pt x="236" y="1443"/>
                      <a:pt x="239" y="1444"/>
                    </a:cubicBezTo>
                    <a:cubicBezTo>
                      <a:pt x="244" y="1445"/>
                      <a:pt x="254" y="1447"/>
                      <a:pt x="256" y="1447"/>
                    </a:cubicBezTo>
                    <a:cubicBezTo>
                      <a:pt x="259" y="1446"/>
                      <a:pt x="269" y="1442"/>
                      <a:pt x="269" y="1442"/>
                    </a:cubicBezTo>
                    <a:cubicBezTo>
                      <a:pt x="269" y="1441"/>
                      <a:pt x="270" y="1441"/>
                      <a:pt x="271" y="1442"/>
                    </a:cubicBezTo>
                    <a:cubicBezTo>
                      <a:pt x="271" y="1442"/>
                      <a:pt x="278" y="1448"/>
                      <a:pt x="275" y="1454"/>
                    </a:cubicBezTo>
                    <a:cubicBezTo>
                      <a:pt x="275" y="1455"/>
                      <a:pt x="275" y="1455"/>
                      <a:pt x="275" y="1455"/>
                    </a:cubicBezTo>
                    <a:cubicBezTo>
                      <a:pt x="273" y="1459"/>
                      <a:pt x="269" y="1467"/>
                      <a:pt x="271" y="1469"/>
                    </a:cubicBezTo>
                    <a:cubicBezTo>
                      <a:pt x="272" y="1471"/>
                      <a:pt x="276" y="1475"/>
                      <a:pt x="279" y="1478"/>
                    </a:cubicBezTo>
                    <a:cubicBezTo>
                      <a:pt x="284" y="1482"/>
                      <a:pt x="285" y="1483"/>
                      <a:pt x="285" y="1484"/>
                    </a:cubicBezTo>
                    <a:cubicBezTo>
                      <a:pt x="286" y="1485"/>
                      <a:pt x="286" y="1486"/>
                      <a:pt x="286" y="1487"/>
                    </a:cubicBezTo>
                    <a:cubicBezTo>
                      <a:pt x="287" y="1490"/>
                      <a:pt x="288" y="1499"/>
                      <a:pt x="290" y="1501"/>
                    </a:cubicBezTo>
                    <a:cubicBezTo>
                      <a:pt x="290" y="1501"/>
                      <a:pt x="305" y="1513"/>
                      <a:pt x="305" y="1517"/>
                    </a:cubicBezTo>
                    <a:cubicBezTo>
                      <a:pt x="305" y="1518"/>
                      <a:pt x="304" y="1518"/>
                      <a:pt x="304" y="1520"/>
                    </a:cubicBezTo>
                    <a:cubicBezTo>
                      <a:pt x="304" y="1522"/>
                      <a:pt x="303" y="1527"/>
                      <a:pt x="304" y="1530"/>
                    </a:cubicBezTo>
                    <a:cubicBezTo>
                      <a:pt x="305" y="1531"/>
                      <a:pt x="305" y="1532"/>
                      <a:pt x="306" y="1533"/>
                    </a:cubicBezTo>
                    <a:cubicBezTo>
                      <a:pt x="308" y="1537"/>
                      <a:pt x="309" y="1540"/>
                      <a:pt x="309" y="1543"/>
                    </a:cubicBezTo>
                    <a:cubicBezTo>
                      <a:pt x="309" y="1543"/>
                      <a:pt x="306" y="1557"/>
                      <a:pt x="304" y="1559"/>
                    </a:cubicBezTo>
                    <a:cubicBezTo>
                      <a:pt x="303" y="1560"/>
                      <a:pt x="303" y="1561"/>
                      <a:pt x="301" y="1562"/>
                    </a:cubicBezTo>
                    <a:cubicBezTo>
                      <a:pt x="299" y="1563"/>
                      <a:pt x="294" y="1567"/>
                      <a:pt x="293" y="1568"/>
                    </a:cubicBezTo>
                    <a:cubicBezTo>
                      <a:pt x="293" y="1570"/>
                      <a:pt x="295" y="1583"/>
                      <a:pt x="292" y="1586"/>
                    </a:cubicBezTo>
                    <a:cubicBezTo>
                      <a:pt x="292" y="1586"/>
                      <a:pt x="291" y="1587"/>
                      <a:pt x="290" y="1588"/>
                    </a:cubicBezTo>
                    <a:cubicBezTo>
                      <a:pt x="287" y="1592"/>
                      <a:pt x="283" y="1595"/>
                      <a:pt x="281" y="1596"/>
                    </a:cubicBezTo>
                    <a:cubicBezTo>
                      <a:pt x="278" y="1598"/>
                      <a:pt x="272" y="1601"/>
                      <a:pt x="271" y="1602"/>
                    </a:cubicBezTo>
                    <a:cubicBezTo>
                      <a:pt x="271" y="1602"/>
                      <a:pt x="270" y="1603"/>
                      <a:pt x="269" y="1606"/>
                    </a:cubicBezTo>
                    <a:cubicBezTo>
                      <a:pt x="265" y="1613"/>
                      <a:pt x="262" y="1619"/>
                      <a:pt x="260" y="1622"/>
                    </a:cubicBezTo>
                    <a:cubicBezTo>
                      <a:pt x="264" y="1628"/>
                      <a:pt x="268" y="1633"/>
                      <a:pt x="270" y="1634"/>
                    </a:cubicBezTo>
                    <a:cubicBezTo>
                      <a:pt x="272" y="1634"/>
                      <a:pt x="272" y="1634"/>
                      <a:pt x="272" y="1634"/>
                    </a:cubicBezTo>
                    <a:cubicBezTo>
                      <a:pt x="280" y="1638"/>
                      <a:pt x="284" y="1639"/>
                      <a:pt x="286" y="1639"/>
                    </a:cubicBezTo>
                    <a:cubicBezTo>
                      <a:pt x="286" y="1639"/>
                      <a:pt x="288" y="1640"/>
                      <a:pt x="290" y="1640"/>
                    </a:cubicBezTo>
                    <a:cubicBezTo>
                      <a:pt x="293" y="1640"/>
                      <a:pt x="299" y="1640"/>
                      <a:pt x="300" y="1640"/>
                    </a:cubicBezTo>
                    <a:cubicBezTo>
                      <a:pt x="302" y="1640"/>
                      <a:pt x="306" y="1641"/>
                      <a:pt x="312" y="1644"/>
                    </a:cubicBezTo>
                    <a:cubicBezTo>
                      <a:pt x="313" y="1645"/>
                      <a:pt x="315" y="1646"/>
                      <a:pt x="316" y="1646"/>
                    </a:cubicBezTo>
                    <a:cubicBezTo>
                      <a:pt x="319" y="1647"/>
                      <a:pt x="321" y="1648"/>
                      <a:pt x="325" y="1647"/>
                    </a:cubicBezTo>
                    <a:cubicBezTo>
                      <a:pt x="336" y="1645"/>
                      <a:pt x="338" y="1643"/>
                      <a:pt x="339" y="1642"/>
                    </a:cubicBezTo>
                    <a:cubicBezTo>
                      <a:pt x="340" y="1641"/>
                      <a:pt x="345" y="1637"/>
                      <a:pt x="349" y="1633"/>
                    </a:cubicBezTo>
                    <a:cubicBezTo>
                      <a:pt x="354" y="1629"/>
                      <a:pt x="360" y="1624"/>
                      <a:pt x="361" y="1623"/>
                    </a:cubicBezTo>
                    <a:cubicBezTo>
                      <a:pt x="364" y="1619"/>
                      <a:pt x="369" y="1619"/>
                      <a:pt x="374" y="1619"/>
                    </a:cubicBezTo>
                    <a:cubicBezTo>
                      <a:pt x="375" y="1619"/>
                      <a:pt x="376" y="1619"/>
                      <a:pt x="376" y="1618"/>
                    </a:cubicBezTo>
                    <a:cubicBezTo>
                      <a:pt x="377" y="1618"/>
                      <a:pt x="378" y="1616"/>
                      <a:pt x="376" y="1605"/>
                    </a:cubicBezTo>
                    <a:cubicBezTo>
                      <a:pt x="376" y="1603"/>
                      <a:pt x="376" y="1602"/>
                      <a:pt x="376" y="1601"/>
                    </a:cubicBezTo>
                    <a:cubicBezTo>
                      <a:pt x="376" y="1596"/>
                      <a:pt x="386" y="1589"/>
                      <a:pt x="386" y="1589"/>
                    </a:cubicBezTo>
                    <a:cubicBezTo>
                      <a:pt x="387" y="1589"/>
                      <a:pt x="387" y="1585"/>
                      <a:pt x="387" y="1584"/>
                    </a:cubicBezTo>
                    <a:cubicBezTo>
                      <a:pt x="387" y="1583"/>
                      <a:pt x="387" y="1583"/>
                      <a:pt x="387" y="1582"/>
                    </a:cubicBezTo>
                    <a:cubicBezTo>
                      <a:pt x="387" y="1578"/>
                      <a:pt x="392" y="1577"/>
                      <a:pt x="397" y="1576"/>
                    </a:cubicBezTo>
                    <a:cubicBezTo>
                      <a:pt x="399" y="1575"/>
                      <a:pt x="401" y="1575"/>
                      <a:pt x="402" y="1574"/>
                    </a:cubicBezTo>
                    <a:cubicBezTo>
                      <a:pt x="404" y="1572"/>
                      <a:pt x="406" y="1556"/>
                      <a:pt x="406" y="1552"/>
                    </a:cubicBezTo>
                    <a:cubicBezTo>
                      <a:pt x="406" y="1548"/>
                      <a:pt x="415" y="1542"/>
                      <a:pt x="415" y="1542"/>
                    </a:cubicBezTo>
                    <a:cubicBezTo>
                      <a:pt x="417" y="1541"/>
                      <a:pt x="423" y="1541"/>
                      <a:pt x="433" y="1544"/>
                    </a:cubicBezTo>
                    <a:cubicBezTo>
                      <a:pt x="434" y="1544"/>
                      <a:pt x="439" y="1542"/>
                      <a:pt x="445" y="1533"/>
                    </a:cubicBezTo>
                    <a:cubicBezTo>
                      <a:pt x="446" y="1530"/>
                      <a:pt x="452" y="1530"/>
                      <a:pt x="462" y="1532"/>
                    </a:cubicBezTo>
                    <a:cubicBezTo>
                      <a:pt x="463" y="1532"/>
                      <a:pt x="465" y="1532"/>
                      <a:pt x="467" y="1527"/>
                    </a:cubicBezTo>
                    <a:cubicBezTo>
                      <a:pt x="468" y="1526"/>
                      <a:pt x="469" y="1526"/>
                      <a:pt x="470" y="1525"/>
                    </a:cubicBezTo>
                    <a:cubicBezTo>
                      <a:pt x="471" y="1525"/>
                      <a:pt x="472" y="1526"/>
                      <a:pt x="474" y="1527"/>
                    </a:cubicBezTo>
                    <a:cubicBezTo>
                      <a:pt x="474" y="1527"/>
                      <a:pt x="475" y="1528"/>
                      <a:pt x="476" y="1528"/>
                    </a:cubicBezTo>
                    <a:cubicBezTo>
                      <a:pt x="477" y="1527"/>
                      <a:pt x="477" y="1524"/>
                      <a:pt x="477" y="1522"/>
                    </a:cubicBezTo>
                    <a:cubicBezTo>
                      <a:pt x="476" y="1521"/>
                      <a:pt x="474" y="1520"/>
                      <a:pt x="473" y="1520"/>
                    </a:cubicBezTo>
                    <a:cubicBezTo>
                      <a:pt x="471" y="1518"/>
                      <a:pt x="465" y="1511"/>
                      <a:pt x="461" y="1508"/>
                    </a:cubicBezTo>
                    <a:cubicBezTo>
                      <a:pt x="460" y="1506"/>
                      <a:pt x="456" y="1503"/>
                      <a:pt x="454" y="1500"/>
                    </a:cubicBezTo>
                    <a:cubicBezTo>
                      <a:pt x="452" y="1499"/>
                      <a:pt x="451" y="1498"/>
                      <a:pt x="451" y="1497"/>
                    </a:cubicBezTo>
                    <a:cubicBezTo>
                      <a:pt x="450" y="1497"/>
                      <a:pt x="448" y="1496"/>
                      <a:pt x="446" y="1494"/>
                    </a:cubicBezTo>
                    <a:cubicBezTo>
                      <a:pt x="443" y="1493"/>
                      <a:pt x="440" y="1491"/>
                      <a:pt x="438" y="1489"/>
                    </a:cubicBezTo>
                    <a:cubicBezTo>
                      <a:pt x="436" y="1488"/>
                      <a:pt x="434" y="1484"/>
                      <a:pt x="438" y="1478"/>
                    </a:cubicBezTo>
                    <a:cubicBezTo>
                      <a:pt x="440" y="1476"/>
                      <a:pt x="444" y="1476"/>
                      <a:pt x="447" y="1477"/>
                    </a:cubicBezTo>
                    <a:cubicBezTo>
                      <a:pt x="448" y="1477"/>
                      <a:pt x="448" y="1477"/>
                      <a:pt x="449" y="1477"/>
                    </a:cubicBezTo>
                    <a:cubicBezTo>
                      <a:pt x="449" y="1477"/>
                      <a:pt x="449" y="1476"/>
                      <a:pt x="449" y="1476"/>
                    </a:cubicBezTo>
                    <a:cubicBezTo>
                      <a:pt x="449" y="1475"/>
                      <a:pt x="449" y="1474"/>
                      <a:pt x="449" y="1473"/>
                    </a:cubicBezTo>
                    <a:cubicBezTo>
                      <a:pt x="449" y="1469"/>
                      <a:pt x="455" y="1469"/>
                      <a:pt x="464" y="1468"/>
                    </a:cubicBezTo>
                    <a:cubicBezTo>
                      <a:pt x="466" y="1468"/>
                      <a:pt x="467" y="1468"/>
                      <a:pt x="468" y="1468"/>
                    </a:cubicBezTo>
                    <a:cubicBezTo>
                      <a:pt x="469" y="1467"/>
                      <a:pt x="468" y="1463"/>
                      <a:pt x="468" y="1461"/>
                    </a:cubicBezTo>
                    <a:cubicBezTo>
                      <a:pt x="467" y="1459"/>
                      <a:pt x="467" y="1458"/>
                      <a:pt x="467" y="1457"/>
                    </a:cubicBezTo>
                    <a:cubicBezTo>
                      <a:pt x="467" y="1455"/>
                      <a:pt x="469" y="1452"/>
                      <a:pt x="470" y="1450"/>
                    </a:cubicBezTo>
                    <a:cubicBezTo>
                      <a:pt x="471" y="1450"/>
                      <a:pt x="472" y="1449"/>
                      <a:pt x="472" y="1448"/>
                    </a:cubicBezTo>
                    <a:cubicBezTo>
                      <a:pt x="473" y="1447"/>
                      <a:pt x="473" y="1447"/>
                      <a:pt x="471" y="1446"/>
                    </a:cubicBezTo>
                    <a:cubicBezTo>
                      <a:pt x="471" y="1445"/>
                      <a:pt x="470" y="1444"/>
                      <a:pt x="470" y="1443"/>
                    </a:cubicBezTo>
                    <a:cubicBezTo>
                      <a:pt x="468" y="1441"/>
                      <a:pt x="469" y="1436"/>
                      <a:pt x="469" y="1429"/>
                    </a:cubicBezTo>
                    <a:cubicBezTo>
                      <a:pt x="469" y="1427"/>
                      <a:pt x="469" y="1426"/>
                      <a:pt x="469" y="1425"/>
                    </a:cubicBezTo>
                    <a:cubicBezTo>
                      <a:pt x="469" y="1422"/>
                      <a:pt x="471" y="1421"/>
                      <a:pt x="472" y="1420"/>
                    </a:cubicBezTo>
                    <a:cubicBezTo>
                      <a:pt x="473" y="1420"/>
                      <a:pt x="474" y="1420"/>
                      <a:pt x="474" y="1420"/>
                    </a:cubicBezTo>
                    <a:cubicBezTo>
                      <a:pt x="475" y="1419"/>
                      <a:pt x="474" y="1414"/>
                      <a:pt x="474" y="1412"/>
                    </a:cubicBezTo>
                    <a:cubicBezTo>
                      <a:pt x="474" y="1410"/>
                      <a:pt x="474" y="1410"/>
                      <a:pt x="474" y="1410"/>
                    </a:cubicBezTo>
                    <a:cubicBezTo>
                      <a:pt x="473" y="1408"/>
                      <a:pt x="471" y="1405"/>
                      <a:pt x="469" y="1402"/>
                    </a:cubicBezTo>
                    <a:cubicBezTo>
                      <a:pt x="468" y="1401"/>
                      <a:pt x="468" y="1401"/>
                      <a:pt x="467" y="1400"/>
                    </a:cubicBezTo>
                    <a:cubicBezTo>
                      <a:pt x="465" y="1397"/>
                      <a:pt x="467" y="1393"/>
                      <a:pt x="469" y="1391"/>
                    </a:cubicBezTo>
                    <a:cubicBezTo>
                      <a:pt x="469" y="1390"/>
                      <a:pt x="469" y="1390"/>
                      <a:pt x="469" y="1390"/>
                    </a:cubicBezTo>
                    <a:cubicBezTo>
                      <a:pt x="470" y="1388"/>
                      <a:pt x="473" y="1376"/>
                      <a:pt x="474" y="1374"/>
                    </a:cubicBezTo>
                    <a:cubicBezTo>
                      <a:pt x="474" y="1371"/>
                      <a:pt x="478" y="1370"/>
                      <a:pt x="486" y="1370"/>
                    </a:cubicBezTo>
                    <a:cubicBezTo>
                      <a:pt x="487" y="1369"/>
                      <a:pt x="488" y="1364"/>
                      <a:pt x="489" y="1362"/>
                    </a:cubicBezTo>
                    <a:cubicBezTo>
                      <a:pt x="489" y="1361"/>
                      <a:pt x="490" y="1360"/>
                      <a:pt x="490" y="1359"/>
                    </a:cubicBezTo>
                    <a:cubicBezTo>
                      <a:pt x="491" y="1356"/>
                      <a:pt x="495" y="1355"/>
                      <a:pt x="499" y="1354"/>
                    </a:cubicBezTo>
                    <a:cubicBezTo>
                      <a:pt x="500" y="1354"/>
                      <a:pt x="500" y="1354"/>
                      <a:pt x="500" y="1354"/>
                    </a:cubicBezTo>
                    <a:cubicBezTo>
                      <a:pt x="501" y="1354"/>
                      <a:pt x="501" y="1350"/>
                      <a:pt x="501" y="1349"/>
                    </a:cubicBezTo>
                    <a:cubicBezTo>
                      <a:pt x="501" y="1347"/>
                      <a:pt x="501" y="1347"/>
                      <a:pt x="501" y="1346"/>
                    </a:cubicBezTo>
                    <a:cubicBezTo>
                      <a:pt x="501" y="1344"/>
                      <a:pt x="497" y="1337"/>
                      <a:pt x="495" y="1331"/>
                    </a:cubicBezTo>
                    <a:cubicBezTo>
                      <a:pt x="494" y="1330"/>
                      <a:pt x="492" y="1329"/>
                      <a:pt x="490" y="1328"/>
                    </a:cubicBezTo>
                    <a:cubicBezTo>
                      <a:pt x="488" y="1326"/>
                      <a:pt x="485" y="1325"/>
                      <a:pt x="484" y="1322"/>
                    </a:cubicBezTo>
                    <a:cubicBezTo>
                      <a:pt x="481" y="1317"/>
                      <a:pt x="484" y="1302"/>
                      <a:pt x="485" y="1299"/>
                    </a:cubicBezTo>
                    <a:cubicBezTo>
                      <a:pt x="486" y="1296"/>
                      <a:pt x="490" y="1292"/>
                      <a:pt x="494" y="1290"/>
                    </a:cubicBezTo>
                    <a:cubicBezTo>
                      <a:pt x="495" y="1288"/>
                      <a:pt x="494" y="1278"/>
                      <a:pt x="493" y="1275"/>
                    </a:cubicBezTo>
                    <a:cubicBezTo>
                      <a:pt x="493" y="1273"/>
                      <a:pt x="493" y="1271"/>
                      <a:pt x="493" y="1270"/>
                    </a:cubicBezTo>
                    <a:cubicBezTo>
                      <a:pt x="493" y="1264"/>
                      <a:pt x="510" y="1264"/>
                      <a:pt x="511" y="1264"/>
                    </a:cubicBezTo>
                    <a:cubicBezTo>
                      <a:pt x="512" y="1264"/>
                      <a:pt x="514" y="1265"/>
                      <a:pt x="517" y="1265"/>
                    </a:cubicBezTo>
                    <a:cubicBezTo>
                      <a:pt x="519" y="1266"/>
                      <a:pt x="521" y="1266"/>
                      <a:pt x="523" y="1266"/>
                    </a:cubicBezTo>
                    <a:cubicBezTo>
                      <a:pt x="525" y="1266"/>
                      <a:pt x="538" y="1261"/>
                      <a:pt x="540" y="1259"/>
                    </a:cubicBezTo>
                    <a:cubicBezTo>
                      <a:pt x="541" y="1258"/>
                      <a:pt x="543" y="1251"/>
                      <a:pt x="544" y="1249"/>
                    </a:cubicBezTo>
                    <a:cubicBezTo>
                      <a:pt x="544" y="1247"/>
                      <a:pt x="544" y="1247"/>
                      <a:pt x="544" y="1247"/>
                    </a:cubicBezTo>
                    <a:cubicBezTo>
                      <a:pt x="545" y="1243"/>
                      <a:pt x="551" y="1242"/>
                      <a:pt x="555" y="1241"/>
                    </a:cubicBezTo>
                    <a:cubicBezTo>
                      <a:pt x="556" y="1241"/>
                      <a:pt x="556" y="1241"/>
                      <a:pt x="556" y="1241"/>
                    </a:cubicBezTo>
                    <a:cubicBezTo>
                      <a:pt x="560" y="1239"/>
                      <a:pt x="564" y="1246"/>
                      <a:pt x="568" y="1250"/>
                    </a:cubicBezTo>
                    <a:cubicBezTo>
                      <a:pt x="568" y="1251"/>
                      <a:pt x="569" y="1252"/>
                      <a:pt x="569" y="1253"/>
                    </a:cubicBezTo>
                    <a:cubicBezTo>
                      <a:pt x="571" y="1255"/>
                      <a:pt x="574" y="1263"/>
                      <a:pt x="576" y="1269"/>
                    </a:cubicBezTo>
                    <a:cubicBezTo>
                      <a:pt x="577" y="1271"/>
                      <a:pt x="582" y="1273"/>
                      <a:pt x="585" y="1274"/>
                    </a:cubicBezTo>
                    <a:cubicBezTo>
                      <a:pt x="586" y="1275"/>
                      <a:pt x="587" y="1275"/>
                      <a:pt x="588" y="1276"/>
                    </a:cubicBezTo>
                    <a:cubicBezTo>
                      <a:pt x="590" y="1276"/>
                      <a:pt x="590" y="1276"/>
                      <a:pt x="592" y="1274"/>
                    </a:cubicBezTo>
                    <a:cubicBezTo>
                      <a:pt x="593" y="1273"/>
                      <a:pt x="594" y="1272"/>
                      <a:pt x="595" y="1271"/>
                    </a:cubicBezTo>
                    <a:cubicBezTo>
                      <a:pt x="594" y="1269"/>
                      <a:pt x="591" y="1266"/>
                      <a:pt x="589" y="1265"/>
                    </a:cubicBezTo>
                    <a:cubicBezTo>
                      <a:pt x="589" y="1264"/>
                      <a:pt x="588" y="1264"/>
                      <a:pt x="588" y="1263"/>
                    </a:cubicBezTo>
                    <a:cubicBezTo>
                      <a:pt x="586" y="1261"/>
                      <a:pt x="587" y="1257"/>
                      <a:pt x="591" y="1247"/>
                    </a:cubicBezTo>
                    <a:cubicBezTo>
                      <a:pt x="592" y="1244"/>
                      <a:pt x="593" y="1241"/>
                      <a:pt x="594" y="1240"/>
                    </a:cubicBezTo>
                    <a:cubicBezTo>
                      <a:pt x="594" y="1237"/>
                      <a:pt x="599" y="1226"/>
                      <a:pt x="599" y="1226"/>
                    </a:cubicBezTo>
                    <a:cubicBezTo>
                      <a:pt x="600" y="1224"/>
                      <a:pt x="603" y="1221"/>
                      <a:pt x="608" y="1216"/>
                    </a:cubicBezTo>
                    <a:cubicBezTo>
                      <a:pt x="611" y="1213"/>
                      <a:pt x="613" y="1211"/>
                      <a:pt x="614" y="1209"/>
                    </a:cubicBezTo>
                    <a:cubicBezTo>
                      <a:pt x="616" y="1208"/>
                      <a:pt x="618" y="1205"/>
                      <a:pt x="620" y="1202"/>
                    </a:cubicBezTo>
                    <a:cubicBezTo>
                      <a:pt x="624" y="1197"/>
                      <a:pt x="628" y="1192"/>
                      <a:pt x="630" y="1190"/>
                    </a:cubicBezTo>
                    <a:cubicBezTo>
                      <a:pt x="631" y="1189"/>
                      <a:pt x="629" y="1185"/>
                      <a:pt x="625" y="1177"/>
                    </a:cubicBezTo>
                    <a:cubicBezTo>
                      <a:pt x="624" y="1175"/>
                      <a:pt x="624" y="1175"/>
                      <a:pt x="624" y="1175"/>
                    </a:cubicBezTo>
                    <a:cubicBezTo>
                      <a:pt x="622" y="1171"/>
                      <a:pt x="626" y="1165"/>
                      <a:pt x="630" y="1159"/>
                    </a:cubicBezTo>
                    <a:cubicBezTo>
                      <a:pt x="631" y="1158"/>
                      <a:pt x="631" y="1158"/>
                      <a:pt x="631" y="1158"/>
                    </a:cubicBezTo>
                    <a:cubicBezTo>
                      <a:pt x="633" y="1154"/>
                      <a:pt x="642" y="1152"/>
                      <a:pt x="644" y="1152"/>
                    </a:cubicBezTo>
                    <a:cubicBezTo>
                      <a:pt x="646" y="1152"/>
                      <a:pt x="653" y="1156"/>
                      <a:pt x="654" y="1159"/>
                    </a:cubicBezTo>
                    <a:cubicBezTo>
                      <a:pt x="655" y="1160"/>
                      <a:pt x="661" y="1166"/>
                      <a:pt x="663" y="1166"/>
                    </a:cubicBezTo>
                    <a:cubicBezTo>
                      <a:pt x="666" y="1167"/>
                      <a:pt x="668" y="1170"/>
                      <a:pt x="670" y="1175"/>
                    </a:cubicBezTo>
                    <a:cubicBezTo>
                      <a:pt x="671" y="1175"/>
                      <a:pt x="676" y="1175"/>
                      <a:pt x="678" y="1175"/>
                    </a:cubicBezTo>
                    <a:cubicBezTo>
                      <a:pt x="679" y="1174"/>
                      <a:pt x="680" y="1174"/>
                      <a:pt x="681" y="1174"/>
                    </a:cubicBezTo>
                    <a:cubicBezTo>
                      <a:pt x="686" y="1174"/>
                      <a:pt x="690" y="1181"/>
                      <a:pt x="691" y="1184"/>
                    </a:cubicBezTo>
                    <a:cubicBezTo>
                      <a:pt x="692" y="1185"/>
                      <a:pt x="696" y="1184"/>
                      <a:pt x="697" y="1184"/>
                    </a:cubicBezTo>
                    <a:cubicBezTo>
                      <a:pt x="698" y="1183"/>
                      <a:pt x="699" y="1183"/>
                      <a:pt x="699" y="1183"/>
                    </a:cubicBezTo>
                    <a:cubicBezTo>
                      <a:pt x="700" y="1181"/>
                      <a:pt x="702" y="1172"/>
                      <a:pt x="702" y="1168"/>
                    </a:cubicBezTo>
                    <a:cubicBezTo>
                      <a:pt x="702" y="1164"/>
                      <a:pt x="712" y="1153"/>
                      <a:pt x="714" y="1151"/>
                    </a:cubicBezTo>
                    <a:cubicBezTo>
                      <a:pt x="714" y="1148"/>
                      <a:pt x="707" y="1136"/>
                      <a:pt x="704" y="1130"/>
                    </a:cubicBezTo>
                    <a:cubicBezTo>
                      <a:pt x="704" y="1130"/>
                      <a:pt x="703" y="1130"/>
                      <a:pt x="702" y="1130"/>
                    </a:cubicBezTo>
                    <a:cubicBezTo>
                      <a:pt x="701" y="1131"/>
                      <a:pt x="699" y="1131"/>
                      <a:pt x="697" y="1130"/>
                    </a:cubicBezTo>
                    <a:cubicBezTo>
                      <a:pt x="693" y="1129"/>
                      <a:pt x="692" y="1126"/>
                      <a:pt x="692" y="1124"/>
                    </a:cubicBezTo>
                    <a:cubicBezTo>
                      <a:pt x="692" y="1121"/>
                      <a:pt x="698" y="1108"/>
                      <a:pt x="701" y="1106"/>
                    </a:cubicBezTo>
                    <a:cubicBezTo>
                      <a:pt x="703" y="1103"/>
                      <a:pt x="706" y="1104"/>
                      <a:pt x="709" y="1104"/>
                    </a:cubicBezTo>
                    <a:cubicBezTo>
                      <a:pt x="709" y="1104"/>
                      <a:pt x="709" y="1104"/>
                      <a:pt x="709" y="1104"/>
                    </a:cubicBezTo>
                    <a:cubicBezTo>
                      <a:pt x="709" y="1104"/>
                      <a:pt x="709" y="1103"/>
                      <a:pt x="709" y="1103"/>
                    </a:cubicBezTo>
                    <a:cubicBezTo>
                      <a:pt x="708" y="1102"/>
                      <a:pt x="707" y="1101"/>
                      <a:pt x="707" y="1100"/>
                    </a:cubicBezTo>
                    <a:cubicBezTo>
                      <a:pt x="705" y="1097"/>
                      <a:pt x="705" y="1087"/>
                      <a:pt x="705" y="1084"/>
                    </a:cubicBezTo>
                    <a:cubicBezTo>
                      <a:pt x="704" y="1083"/>
                      <a:pt x="700" y="1082"/>
                      <a:pt x="698" y="1082"/>
                    </a:cubicBezTo>
                    <a:cubicBezTo>
                      <a:pt x="697" y="1081"/>
                      <a:pt x="695" y="1081"/>
                      <a:pt x="694" y="1081"/>
                    </a:cubicBezTo>
                    <a:cubicBezTo>
                      <a:pt x="694" y="1081"/>
                      <a:pt x="694" y="1081"/>
                      <a:pt x="694" y="1082"/>
                    </a:cubicBezTo>
                    <a:cubicBezTo>
                      <a:pt x="693" y="1083"/>
                      <a:pt x="693" y="1084"/>
                      <a:pt x="692" y="1085"/>
                    </a:cubicBezTo>
                    <a:cubicBezTo>
                      <a:pt x="689" y="1087"/>
                      <a:pt x="685" y="1082"/>
                      <a:pt x="679" y="1075"/>
                    </a:cubicBezTo>
                    <a:cubicBezTo>
                      <a:pt x="679" y="1074"/>
                      <a:pt x="678" y="1074"/>
                      <a:pt x="678" y="1073"/>
                    </a:cubicBezTo>
                    <a:cubicBezTo>
                      <a:pt x="677" y="1072"/>
                      <a:pt x="676" y="1072"/>
                      <a:pt x="675" y="1071"/>
                    </a:cubicBezTo>
                    <a:cubicBezTo>
                      <a:pt x="674" y="1071"/>
                      <a:pt x="673" y="1070"/>
                      <a:pt x="672" y="1069"/>
                    </a:cubicBezTo>
                    <a:cubicBezTo>
                      <a:pt x="669" y="1067"/>
                      <a:pt x="668" y="1063"/>
                      <a:pt x="668" y="1058"/>
                    </a:cubicBezTo>
                    <a:cubicBezTo>
                      <a:pt x="668" y="1052"/>
                      <a:pt x="668" y="1044"/>
                      <a:pt x="669" y="1041"/>
                    </a:cubicBezTo>
                    <a:cubicBezTo>
                      <a:pt x="669" y="1037"/>
                      <a:pt x="672" y="1034"/>
                      <a:pt x="674" y="1033"/>
                    </a:cubicBezTo>
                    <a:cubicBezTo>
                      <a:pt x="674" y="1032"/>
                      <a:pt x="673" y="1027"/>
                      <a:pt x="672" y="1024"/>
                    </a:cubicBezTo>
                    <a:cubicBezTo>
                      <a:pt x="672" y="1023"/>
                      <a:pt x="672" y="1021"/>
                      <a:pt x="672" y="1020"/>
                    </a:cubicBezTo>
                    <a:cubicBezTo>
                      <a:pt x="671" y="1015"/>
                      <a:pt x="678" y="1012"/>
                      <a:pt x="682" y="1011"/>
                    </a:cubicBezTo>
                    <a:cubicBezTo>
                      <a:pt x="683" y="1010"/>
                      <a:pt x="683" y="1010"/>
                      <a:pt x="683" y="1010"/>
                    </a:cubicBezTo>
                    <a:cubicBezTo>
                      <a:pt x="684" y="1010"/>
                      <a:pt x="686" y="1005"/>
                      <a:pt x="688" y="999"/>
                    </a:cubicBezTo>
                    <a:cubicBezTo>
                      <a:pt x="688" y="997"/>
                      <a:pt x="691" y="995"/>
                      <a:pt x="693" y="993"/>
                    </a:cubicBezTo>
                    <a:cubicBezTo>
                      <a:pt x="694" y="993"/>
                      <a:pt x="694" y="993"/>
                      <a:pt x="694" y="993"/>
                    </a:cubicBezTo>
                    <a:cubicBezTo>
                      <a:pt x="694" y="991"/>
                      <a:pt x="694" y="985"/>
                      <a:pt x="694" y="982"/>
                    </a:cubicBezTo>
                    <a:cubicBezTo>
                      <a:pt x="694" y="980"/>
                      <a:pt x="694" y="979"/>
                      <a:pt x="694" y="978"/>
                    </a:cubicBezTo>
                    <a:cubicBezTo>
                      <a:pt x="694" y="976"/>
                      <a:pt x="696" y="973"/>
                      <a:pt x="702" y="968"/>
                    </a:cubicBezTo>
                    <a:cubicBezTo>
                      <a:pt x="704" y="966"/>
                      <a:pt x="706" y="964"/>
                      <a:pt x="707" y="963"/>
                    </a:cubicBezTo>
                    <a:cubicBezTo>
                      <a:pt x="707" y="962"/>
                      <a:pt x="706" y="960"/>
                      <a:pt x="701" y="955"/>
                    </a:cubicBezTo>
                    <a:cubicBezTo>
                      <a:pt x="699" y="952"/>
                      <a:pt x="701" y="947"/>
                      <a:pt x="705" y="940"/>
                    </a:cubicBezTo>
                    <a:cubicBezTo>
                      <a:pt x="705" y="938"/>
                      <a:pt x="706" y="937"/>
                      <a:pt x="706" y="936"/>
                    </a:cubicBezTo>
                    <a:cubicBezTo>
                      <a:pt x="706" y="934"/>
                      <a:pt x="699" y="927"/>
                      <a:pt x="695" y="923"/>
                    </a:cubicBezTo>
                    <a:cubicBezTo>
                      <a:pt x="693" y="921"/>
                      <a:pt x="691" y="919"/>
                      <a:pt x="689" y="918"/>
                    </a:cubicBezTo>
                    <a:cubicBezTo>
                      <a:pt x="686" y="914"/>
                      <a:pt x="688" y="907"/>
                      <a:pt x="689" y="904"/>
                    </a:cubicBezTo>
                    <a:cubicBezTo>
                      <a:pt x="689" y="903"/>
                      <a:pt x="689" y="902"/>
                      <a:pt x="690" y="901"/>
                    </a:cubicBezTo>
                    <a:cubicBezTo>
                      <a:pt x="690" y="899"/>
                      <a:pt x="691" y="895"/>
                      <a:pt x="692" y="892"/>
                    </a:cubicBezTo>
                    <a:cubicBezTo>
                      <a:pt x="693" y="891"/>
                      <a:pt x="692" y="889"/>
                      <a:pt x="688" y="884"/>
                    </a:cubicBezTo>
                    <a:cubicBezTo>
                      <a:pt x="686" y="880"/>
                      <a:pt x="686" y="875"/>
                      <a:pt x="686" y="871"/>
                    </a:cubicBezTo>
                    <a:cubicBezTo>
                      <a:pt x="686" y="870"/>
                      <a:pt x="687" y="869"/>
                      <a:pt x="687" y="868"/>
                    </a:cubicBezTo>
                    <a:cubicBezTo>
                      <a:pt x="687" y="863"/>
                      <a:pt x="693" y="855"/>
                      <a:pt x="695" y="853"/>
                    </a:cubicBezTo>
                    <a:cubicBezTo>
                      <a:pt x="697" y="850"/>
                      <a:pt x="700" y="850"/>
                      <a:pt x="702" y="849"/>
                    </a:cubicBezTo>
                    <a:cubicBezTo>
                      <a:pt x="703" y="849"/>
                      <a:pt x="703" y="849"/>
                      <a:pt x="703" y="849"/>
                    </a:cubicBezTo>
                    <a:cubicBezTo>
                      <a:pt x="704" y="849"/>
                      <a:pt x="710" y="843"/>
                      <a:pt x="711" y="841"/>
                    </a:cubicBezTo>
                    <a:cubicBezTo>
                      <a:pt x="713" y="838"/>
                      <a:pt x="717" y="839"/>
                      <a:pt x="720" y="840"/>
                    </a:cubicBezTo>
                    <a:cubicBezTo>
                      <a:pt x="721" y="840"/>
                      <a:pt x="722" y="840"/>
                      <a:pt x="723" y="840"/>
                    </a:cubicBezTo>
                    <a:cubicBezTo>
                      <a:pt x="724" y="841"/>
                      <a:pt x="725" y="837"/>
                      <a:pt x="726" y="836"/>
                    </a:cubicBezTo>
                    <a:cubicBezTo>
                      <a:pt x="726" y="835"/>
                      <a:pt x="726" y="834"/>
                      <a:pt x="727" y="833"/>
                    </a:cubicBezTo>
                    <a:cubicBezTo>
                      <a:pt x="727" y="833"/>
                      <a:pt x="727" y="831"/>
                      <a:pt x="728" y="829"/>
                    </a:cubicBezTo>
                    <a:cubicBezTo>
                      <a:pt x="727" y="828"/>
                      <a:pt x="727" y="828"/>
                      <a:pt x="728" y="827"/>
                    </a:cubicBezTo>
                    <a:cubicBezTo>
                      <a:pt x="728" y="827"/>
                      <a:pt x="728" y="827"/>
                      <a:pt x="728" y="826"/>
                    </a:cubicBezTo>
                    <a:cubicBezTo>
                      <a:pt x="729" y="824"/>
                      <a:pt x="729" y="821"/>
                      <a:pt x="729" y="820"/>
                    </a:cubicBezTo>
                    <a:cubicBezTo>
                      <a:pt x="728" y="820"/>
                      <a:pt x="725" y="820"/>
                      <a:pt x="723" y="821"/>
                    </a:cubicBezTo>
                    <a:cubicBezTo>
                      <a:pt x="722" y="821"/>
                      <a:pt x="721" y="821"/>
                      <a:pt x="720" y="821"/>
                    </a:cubicBezTo>
                    <a:cubicBezTo>
                      <a:pt x="719" y="821"/>
                      <a:pt x="718" y="822"/>
                      <a:pt x="717" y="824"/>
                    </a:cubicBezTo>
                    <a:cubicBezTo>
                      <a:pt x="716" y="825"/>
                      <a:pt x="714" y="827"/>
                      <a:pt x="712" y="828"/>
                    </a:cubicBezTo>
                    <a:cubicBezTo>
                      <a:pt x="708" y="830"/>
                      <a:pt x="704" y="827"/>
                      <a:pt x="702" y="825"/>
                    </a:cubicBezTo>
                    <a:cubicBezTo>
                      <a:pt x="701" y="825"/>
                      <a:pt x="701" y="824"/>
                      <a:pt x="701" y="824"/>
                    </a:cubicBezTo>
                    <a:cubicBezTo>
                      <a:pt x="700" y="824"/>
                      <a:pt x="697" y="826"/>
                      <a:pt x="696" y="827"/>
                    </a:cubicBezTo>
                    <a:cubicBezTo>
                      <a:pt x="693" y="828"/>
                      <a:pt x="692" y="829"/>
                      <a:pt x="691" y="829"/>
                    </a:cubicBezTo>
                    <a:cubicBezTo>
                      <a:pt x="689" y="829"/>
                      <a:pt x="687" y="828"/>
                      <a:pt x="684" y="826"/>
                    </a:cubicBezTo>
                    <a:cubicBezTo>
                      <a:pt x="683" y="824"/>
                      <a:pt x="681" y="823"/>
                      <a:pt x="680" y="822"/>
                    </a:cubicBezTo>
                    <a:cubicBezTo>
                      <a:pt x="678" y="822"/>
                      <a:pt x="677" y="824"/>
                      <a:pt x="676" y="826"/>
                    </a:cubicBezTo>
                    <a:cubicBezTo>
                      <a:pt x="675" y="827"/>
                      <a:pt x="674" y="828"/>
                      <a:pt x="673" y="829"/>
                    </a:cubicBezTo>
                    <a:cubicBezTo>
                      <a:pt x="669" y="831"/>
                      <a:pt x="655" y="827"/>
                      <a:pt x="653" y="824"/>
                    </a:cubicBezTo>
                    <a:cubicBezTo>
                      <a:pt x="650" y="822"/>
                      <a:pt x="651" y="817"/>
                      <a:pt x="651" y="813"/>
                    </a:cubicBezTo>
                    <a:cubicBezTo>
                      <a:pt x="651" y="812"/>
                      <a:pt x="652" y="811"/>
                      <a:pt x="652" y="810"/>
                    </a:cubicBezTo>
                    <a:cubicBezTo>
                      <a:pt x="652" y="808"/>
                      <a:pt x="653" y="806"/>
                      <a:pt x="654" y="805"/>
                    </a:cubicBezTo>
                    <a:cubicBezTo>
                      <a:pt x="654" y="804"/>
                      <a:pt x="655" y="804"/>
                      <a:pt x="655" y="803"/>
                    </a:cubicBezTo>
                    <a:cubicBezTo>
                      <a:pt x="656" y="802"/>
                      <a:pt x="656" y="801"/>
                      <a:pt x="656" y="799"/>
                    </a:cubicBezTo>
                    <a:cubicBezTo>
                      <a:pt x="656" y="798"/>
                      <a:pt x="656" y="797"/>
                      <a:pt x="656" y="795"/>
                    </a:cubicBezTo>
                    <a:cubicBezTo>
                      <a:pt x="656" y="793"/>
                      <a:pt x="654" y="789"/>
                      <a:pt x="654" y="787"/>
                    </a:cubicBezTo>
                    <a:cubicBezTo>
                      <a:pt x="653" y="785"/>
                      <a:pt x="653" y="784"/>
                      <a:pt x="653" y="783"/>
                    </a:cubicBezTo>
                    <a:cubicBezTo>
                      <a:pt x="652" y="780"/>
                      <a:pt x="654" y="778"/>
                      <a:pt x="656" y="777"/>
                    </a:cubicBezTo>
                    <a:cubicBezTo>
                      <a:pt x="656" y="776"/>
                      <a:pt x="657" y="776"/>
                      <a:pt x="657" y="775"/>
                    </a:cubicBezTo>
                    <a:cubicBezTo>
                      <a:pt x="659" y="774"/>
                      <a:pt x="664" y="761"/>
                      <a:pt x="665" y="759"/>
                    </a:cubicBezTo>
                    <a:cubicBezTo>
                      <a:pt x="664" y="758"/>
                      <a:pt x="658" y="751"/>
                      <a:pt x="655" y="749"/>
                    </a:cubicBezTo>
                    <a:cubicBezTo>
                      <a:pt x="653" y="747"/>
                      <a:pt x="652" y="746"/>
                      <a:pt x="652" y="745"/>
                    </a:cubicBezTo>
                    <a:cubicBezTo>
                      <a:pt x="650" y="743"/>
                      <a:pt x="646" y="727"/>
                      <a:pt x="646" y="723"/>
                    </a:cubicBezTo>
                    <a:cubicBezTo>
                      <a:pt x="645" y="723"/>
                      <a:pt x="642" y="722"/>
                      <a:pt x="640" y="721"/>
                    </a:cubicBezTo>
                    <a:cubicBezTo>
                      <a:pt x="638" y="721"/>
                      <a:pt x="636" y="720"/>
                      <a:pt x="635" y="720"/>
                    </a:cubicBezTo>
                    <a:cubicBezTo>
                      <a:pt x="631" y="718"/>
                      <a:pt x="633" y="713"/>
                      <a:pt x="634" y="709"/>
                    </a:cubicBezTo>
                    <a:cubicBezTo>
                      <a:pt x="634" y="708"/>
                      <a:pt x="635" y="707"/>
                      <a:pt x="635" y="706"/>
                    </a:cubicBezTo>
                    <a:cubicBezTo>
                      <a:pt x="635" y="703"/>
                      <a:pt x="636" y="701"/>
                      <a:pt x="639" y="699"/>
                    </a:cubicBezTo>
                    <a:cubicBezTo>
                      <a:pt x="638" y="699"/>
                      <a:pt x="637" y="697"/>
                      <a:pt x="636" y="696"/>
                    </a:cubicBezTo>
                    <a:cubicBezTo>
                      <a:pt x="635" y="695"/>
                      <a:pt x="635" y="695"/>
                      <a:pt x="635" y="695"/>
                    </a:cubicBezTo>
                    <a:cubicBezTo>
                      <a:pt x="633" y="693"/>
                      <a:pt x="633" y="690"/>
                      <a:pt x="634" y="689"/>
                    </a:cubicBezTo>
                    <a:cubicBezTo>
                      <a:pt x="634" y="688"/>
                      <a:pt x="635" y="687"/>
                      <a:pt x="635" y="686"/>
                    </a:cubicBezTo>
                    <a:cubicBezTo>
                      <a:pt x="635" y="685"/>
                      <a:pt x="630" y="684"/>
                      <a:pt x="629" y="684"/>
                    </a:cubicBezTo>
                    <a:cubicBezTo>
                      <a:pt x="628" y="683"/>
                      <a:pt x="627" y="683"/>
                      <a:pt x="626" y="683"/>
                    </a:cubicBezTo>
                    <a:cubicBezTo>
                      <a:pt x="625" y="683"/>
                      <a:pt x="622" y="684"/>
                      <a:pt x="620" y="685"/>
                    </a:cubicBezTo>
                    <a:cubicBezTo>
                      <a:pt x="619" y="686"/>
                      <a:pt x="618" y="686"/>
                      <a:pt x="618" y="686"/>
                    </a:cubicBezTo>
                    <a:cubicBezTo>
                      <a:pt x="616" y="687"/>
                      <a:pt x="616" y="686"/>
                      <a:pt x="615" y="686"/>
                    </a:cubicBezTo>
                    <a:cubicBezTo>
                      <a:pt x="614" y="685"/>
                      <a:pt x="613" y="683"/>
                      <a:pt x="613" y="680"/>
                    </a:cubicBezTo>
                    <a:cubicBezTo>
                      <a:pt x="613" y="677"/>
                      <a:pt x="613" y="675"/>
                      <a:pt x="613" y="672"/>
                    </a:cubicBezTo>
                    <a:cubicBezTo>
                      <a:pt x="612" y="669"/>
                      <a:pt x="612" y="668"/>
                      <a:pt x="613" y="666"/>
                    </a:cubicBezTo>
                    <a:cubicBezTo>
                      <a:pt x="615" y="664"/>
                      <a:pt x="617" y="664"/>
                      <a:pt x="619" y="664"/>
                    </a:cubicBezTo>
                    <a:cubicBezTo>
                      <a:pt x="619" y="664"/>
                      <a:pt x="620" y="663"/>
                      <a:pt x="620" y="663"/>
                    </a:cubicBezTo>
                    <a:cubicBezTo>
                      <a:pt x="621" y="663"/>
                      <a:pt x="623" y="659"/>
                      <a:pt x="625" y="653"/>
                    </a:cubicBezTo>
                    <a:cubicBezTo>
                      <a:pt x="626" y="650"/>
                      <a:pt x="631" y="649"/>
                      <a:pt x="635" y="648"/>
                    </a:cubicBezTo>
                    <a:cubicBezTo>
                      <a:pt x="636" y="648"/>
                      <a:pt x="637" y="648"/>
                      <a:pt x="637" y="648"/>
                    </a:cubicBezTo>
                    <a:cubicBezTo>
                      <a:pt x="638" y="644"/>
                      <a:pt x="634" y="624"/>
                      <a:pt x="632" y="616"/>
                    </a:cubicBezTo>
                    <a:cubicBezTo>
                      <a:pt x="631" y="611"/>
                      <a:pt x="631" y="610"/>
                      <a:pt x="631" y="609"/>
                    </a:cubicBezTo>
                    <a:cubicBezTo>
                      <a:pt x="631" y="608"/>
                      <a:pt x="631" y="607"/>
                      <a:pt x="631" y="606"/>
                    </a:cubicBezTo>
                    <a:cubicBezTo>
                      <a:pt x="630" y="603"/>
                      <a:pt x="630" y="601"/>
                      <a:pt x="630" y="599"/>
                    </a:cubicBezTo>
                    <a:cubicBezTo>
                      <a:pt x="630" y="596"/>
                      <a:pt x="629" y="594"/>
                      <a:pt x="627" y="590"/>
                    </a:cubicBezTo>
                    <a:cubicBezTo>
                      <a:pt x="626" y="588"/>
                      <a:pt x="619" y="575"/>
                      <a:pt x="618" y="571"/>
                    </a:cubicBezTo>
                    <a:cubicBezTo>
                      <a:pt x="617" y="568"/>
                      <a:pt x="617" y="561"/>
                      <a:pt x="617" y="551"/>
                    </a:cubicBezTo>
                    <a:cubicBezTo>
                      <a:pt x="617" y="549"/>
                      <a:pt x="611" y="545"/>
                      <a:pt x="608" y="543"/>
                    </a:cubicBezTo>
                    <a:cubicBezTo>
                      <a:pt x="607" y="542"/>
                      <a:pt x="606" y="542"/>
                      <a:pt x="605" y="541"/>
                    </a:cubicBezTo>
                    <a:cubicBezTo>
                      <a:pt x="603" y="539"/>
                      <a:pt x="601" y="534"/>
                      <a:pt x="599" y="529"/>
                    </a:cubicBezTo>
                    <a:cubicBezTo>
                      <a:pt x="598" y="527"/>
                      <a:pt x="598" y="525"/>
                      <a:pt x="597" y="524"/>
                    </a:cubicBezTo>
                    <a:cubicBezTo>
                      <a:pt x="595" y="519"/>
                      <a:pt x="596" y="517"/>
                      <a:pt x="597" y="514"/>
                    </a:cubicBezTo>
                    <a:cubicBezTo>
                      <a:pt x="597" y="514"/>
                      <a:pt x="597" y="513"/>
                      <a:pt x="598" y="513"/>
                    </a:cubicBezTo>
                    <a:cubicBezTo>
                      <a:pt x="598" y="510"/>
                      <a:pt x="602" y="509"/>
                      <a:pt x="608" y="506"/>
                    </a:cubicBezTo>
                    <a:cubicBezTo>
                      <a:pt x="610" y="506"/>
                      <a:pt x="612" y="505"/>
                      <a:pt x="613" y="504"/>
                    </a:cubicBezTo>
                    <a:cubicBezTo>
                      <a:pt x="614" y="503"/>
                      <a:pt x="621" y="493"/>
                      <a:pt x="624" y="489"/>
                    </a:cubicBezTo>
                    <a:cubicBezTo>
                      <a:pt x="626" y="485"/>
                      <a:pt x="632" y="483"/>
                      <a:pt x="635" y="482"/>
                    </a:cubicBezTo>
                    <a:cubicBezTo>
                      <a:pt x="637" y="482"/>
                      <a:pt x="641" y="483"/>
                      <a:pt x="647" y="484"/>
                    </a:cubicBezTo>
                    <a:cubicBezTo>
                      <a:pt x="649" y="484"/>
                      <a:pt x="650" y="485"/>
                      <a:pt x="651" y="485"/>
                    </a:cubicBezTo>
                    <a:cubicBezTo>
                      <a:pt x="653" y="483"/>
                      <a:pt x="655" y="472"/>
                      <a:pt x="655" y="467"/>
                    </a:cubicBezTo>
                    <a:cubicBezTo>
                      <a:pt x="655" y="465"/>
                      <a:pt x="653" y="464"/>
                      <a:pt x="651" y="462"/>
                    </a:cubicBezTo>
                    <a:cubicBezTo>
                      <a:pt x="650" y="461"/>
                      <a:pt x="650" y="461"/>
                      <a:pt x="650" y="461"/>
                    </a:cubicBezTo>
                    <a:cubicBezTo>
                      <a:pt x="646" y="459"/>
                      <a:pt x="648" y="452"/>
                      <a:pt x="650" y="446"/>
                    </a:cubicBezTo>
                    <a:cubicBezTo>
                      <a:pt x="651" y="442"/>
                      <a:pt x="655" y="441"/>
                      <a:pt x="659" y="440"/>
                    </a:cubicBezTo>
                    <a:cubicBezTo>
                      <a:pt x="660" y="440"/>
                      <a:pt x="660" y="440"/>
                      <a:pt x="661" y="440"/>
                    </a:cubicBezTo>
                    <a:cubicBezTo>
                      <a:pt x="662" y="438"/>
                      <a:pt x="662" y="432"/>
                      <a:pt x="661" y="421"/>
                    </a:cubicBezTo>
                    <a:cubicBezTo>
                      <a:pt x="661" y="419"/>
                      <a:pt x="661" y="418"/>
                      <a:pt x="661" y="417"/>
                    </a:cubicBezTo>
                    <a:cubicBezTo>
                      <a:pt x="661" y="415"/>
                      <a:pt x="663" y="413"/>
                      <a:pt x="672" y="407"/>
                    </a:cubicBezTo>
                    <a:cubicBezTo>
                      <a:pt x="675" y="404"/>
                      <a:pt x="678" y="401"/>
                      <a:pt x="679" y="400"/>
                    </a:cubicBezTo>
                    <a:cubicBezTo>
                      <a:pt x="682" y="397"/>
                      <a:pt x="688" y="386"/>
                      <a:pt x="689" y="384"/>
                    </a:cubicBezTo>
                    <a:cubicBezTo>
                      <a:pt x="689" y="382"/>
                      <a:pt x="692" y="381"/>
                      <a:pt x="693" y="381"/>
                    </a:cubicBezTo>
                    <a:cubicBezTo>
                      <a:pt x="694" y="381"/>
                      <a:pt x="694" y="380"/>
                      <a:pt x="695" y="380"/>
                    </a:cubicBezTo>
                    <a:cubicBezTo>
                      <a:pt x="695" y="379"/>
                      <a:pt x="694" y="376"/>
                      <a:pt x="694" y="375"/>
                    </a:cubicBezTo>
                    <a:cubicBezTo>
                      <a:pt x="693" y="374"/>
                      <a:pt x="693" y="373"/>
                      <a:pt x="693" y="372"/>
                    </a:cubicBezTo>
                    <a:cubicBezTo>
                      <a:pt x="693" y="372"/>
                      <a:pt x="691" y="371"/>
                      <a:pt x="685" y="371"/>
                    </a:cubicBezTo>
                    <a:cubicBezTo>
                      <a:pt x="681" y="371"/>
                      <a:pt x="679" y="367"/>
                      <a:pt x="676" y="357"/>
                    </a:cubicBezTo>
                    <a:cubicBezTo>
                      <a:pt x="674" y="355"/>
                      <a:pt x="673" y="352"/>
                      <a:pt x="673" y="351"/>
                    </a:cubicBezTo>
                    <a:cubicBezTo>
                      <a:pt x="670" y="347"/>
                      <a:pt x="672" y="337"/>
                      <a:pt x="672" y="334"/>
                    </a:cubicBezTo>
                    <a:cubicBezTo>
                      <a:pt x="670" y="331"/>
                      <a:pt x="659" y="322"/>
                      <a:pt x="653" y="317"/>
                    </a:cubicBezTo>
                    <a:cubicBezTo>
                      <a:pt x="649" y="314"/>
                      <a:pt x="647" y="313"/>
                      <a:pt x="646" y="312"/>
                    </a:cubicBezTo>
                    <a:cubicBezTo>
                      <a:pt x="644" y="310"/>
                      <a:pt x="644" y="306"/>
                      <a:pt x="644" y="304"/>
                    </a:cubicBezTo>
                    <a:cubicBezTo>
                      <a:pt x="644" y="304"/>
                      <a:pt x="644" y="304"/>
                      <a:pt x="644" y="304"/>
                    </a:cubicBezTo>
                    <a:cubicBezTo>
                      <a:pt x="643" y="303"/>
                      <a:pt x="639" y="302"/>
                      <a:pt x="637" y="301"/>
                    </a:cubicBezTo>
                    <a:cubicBezTo>
                      <a:pt x="636" y="301"/>
                      <a:pt x="635" y="301"/>
                      <a:pt x="634" y="300"/>
                    </a:cubicBezTo>
                    <a:cubicBezTo>
                      <a:pt x="630" y="299"/>
                      <a:pt x="627" y="292"/>
                      <a:pt x="626" y="291"/>
                    </a:cubicBezTo>
                    <a:cubicBezTo>
                      <a:pt x="625" y="288"/>
                      <a:pt x="625" y="282"/>
                      <a:pt x="626" y="276"/>
                    </a:cubicBezTo>
                    <a:cubicBezTo>
                      <a:pt x="626" y="274"/>
                      <a:pt x="626" y="273"/>
                      <a:pt x="626" y="273"/>
                    </a:cubicBezTo>
                    <a:cubicBezTo>
                      <a:pt x="626" y="272"/>
                      <a:pt x="625" y="272"/>
                      <a:pt x="625" y="271"/>
                    </a:cubicBezTo>
                    <a:cubicBezTo>
                      <a:pt x="624" y="270"/>
                      <a:pt x="624" y="269"/>
                      <a:pt x="624" y="269"/>
                    </a:cubicBezTo>
                    <a:cubicBezTo>
                      <a:pt x="623" y="268"/>
                      <a:pt x="621" y="265"/>
                      <a:pt x="619" y="262"/>
                    </a:cubicBezTo>
                    <a:cubicBezTo>
                      <a:pt x="616" y="257"/>
                      <a:pt x="614" y="254"/>
                      <a:pt x="614" y="252"/>
                    </a:cubicBezTo>
                    <a:cubicBezTo>
                      <a:pt x="613" y="251"/>
                      <a:pt x="612" y="247"/>
                      <a:pt x="617" y="245"/>
                    </a:cubicBezTo>
                    <a:cubicBezTo>
                      <a:pt x="617" y="244"/>
                      <a:pt x="618" y="243"/>
                      <a:pt x="618" y="238"/>
                    </a:cubicBezTo>
                    <a:cubicBezTo>
                      <a:pt x="618" y="238"/>
                      <a:pt x="616" y="236"/>
                      <a:pt x="615" y="235"/>
                    </a:cubicBezTo>
                    <a:cubicBezTo>
                      <a:pt x="614" y="234"/>
                      <a:pt x="613" y="233"/>
                      <a:pt x="612" y="232"/>
                    </a:cubicBezTo>
                    <a:cubicBezTo>
                      <a:pt x="611" y="230"/>
                      <a:pt x="611" y="224"/>
                      <a:pt x="612" y="222"/>
                    </a:cubicBezTo>
                    <a:cubicBezTo>
                      <a:pt x="612" y="222"/>
                      <a:pt x="612" y="222"/>
                      <a:pt x="612" y="222"/>
                    </a:cubicBezTo>
                    <a:cubicBezTo>
                      <a:pt x="606" y="221"/>
                      <a:pt x="600" y="221"/>
                      <a:pt x="597" y="221"/>
                    </a:cubicBezTo>
                    <a:cubicBezTo>
                      <a:pt x="592" y="221"/>
                      <a:pt x="593" y="231"/>
                      <a:pt x="593" y="234"/>
                    </a:cubicBezTo>
                    <a:cubicBezTo>
                      <a:pt x="593" y="237"/>
                      <a:pt x="596" y="238"/>
                      <a:pt x="599" y="238"/>
                    </a:cubicBezTo>
                    <a:cubicBezTo>
                      <a:pt x="601" y="238"/>
                      <a:pt x="604" y="240"/>
                      <a:pt x="606" y="242"/>
                    </a:cubicBezTo>
                    <a:cubicBezTo>
                      <a:pt x="608" y="244"/>
                      <a:pt x="606" y="248"/>
                      <a:pt x="605" y="251"/>
                    </a:cubicBezTo>
                    <a:cubicBezTo>
                      <a:pt x="604" y="254"/>
                      <a:pt x="599" y="257"/>
                      <a:pt x="597" y="258"/>
                    </a:cubicBezTo>
                    <a:cubicBezTo>
                      <a:pt x="594" y="259"/>
                      <a:pt x="582" y="267"/>
                      <a:pt x="579" y="269"/>
                    </a:cubicBezTo>
                    <a:cubicBezTo>
                      <a:pt x="576" y="270"/>
                      <a:pt x="575" y="279"/>
                      <a:pt x="573" y="282"/>
                    </a:cubicBezTo>
                    <a:cubicBezTo>
                      <a:pt x="571" y="286"/>
                      <a:pt x="562" y="287"/>
                      <a:pt x="555" y="288"/>
                    </a:cubicBezTo>
                    <a:cubicBezTo>
                      <a:pt x="547" y="289"/>
                      <a:pt x="543" y="293"/>
                      <a:pt x="541" y="295"/>
                    </a:cubicBezTo>
                    <a:cubicBezTo>
                      <a:pt x="538" y="296"/>
                      <a:pt x="540" y="309"/>
                      <a:pt x="539" y="312"/>
                    </a:cubicBezTo>
                    <a:cubicBezTo>
                      <a:pt x="539" y="314"/>
                      <a:pt x="532" y="316"/>
                      <a:pt x="528" y="317"/>
                    </a:cubicBezTo>
                    <a:cubicBezTo>
                      <a:pt x="524" y="318"/>
                      <a:pt x="529" y="305"/>
                      <a:pt x="532" y="302"/>
                    </a:cubicBezTo>
                    <a:cubicBezTo>
                      <a:pt x="534" y="299"/>
                      <a:pt x="535" y="286"/>
                      <a:pt x="535" y="283"/>
                    </a:cubicBezTo>
                    <a:cubicBezTo>
                      <a:pt x="535" y="281"/>
                      <a:pt x="544" y="273"/>
                      <a:pt x="546" y="272"/>
                    </a:cubicBezTo>
                    <a:cubicBezTo>
                      <a:pt x="549" y="270"/>
                      <a:pt x="551" y="260"/>
                      <a:pt x="552" y="257"/>
                    </a:cubicBezTo>
                    <a:cubicBezTo>
                      <a:pt x="554" y="254"/>
                      <a:pt x="565" y="253"/>
                      <a:pt x="567" y="251"/>
                    </a:cubicBezTo>
                    <a:cubicBezTo>
                      <a:pt x="569" y="250"/>
                      <a:pt x="572" y="235"/>
                      <a:pt x="573" y="232"/>
                    </a:cubicBezTo>
                    <a:cubicBezTo>
                      <a:pt x="574" y="229"/>
                      <a:pt x="580" y="222"/>
                      <a:pt x="583" y="218"/>
                    </a:cubicBezTo>
                    <a:cubicBezTo>
                      <a:pt x="586" y="215"/>
                      <a:pt x="587" y="196"/>
                      <a:pt x="588" y="193"/>
                    </a:cubicBezTo>
                    <a:cubicBezTo>
                      <a:pt x="588" y="189"/>
                      <a:pt x="603" y="174"/>
                      <a:pt x="606" y="172"/>
                    </a:cubicBezTo>
                    <a:cubicBezTo>
                      <a:pt x="608" y="170"/>
                      <a:pt x="611" y="164"/>
                      <a:pt x="613" y="162"/>
                    </a:cubicBezTo>
                    <a:cubicBezTo>
                      <a:pt x="615" y="160"/>
                      <a:pt x="620" y="149"/>
                      <a:pt x="623" y="145"/>
                    </a:cubicBezTo>
                    <a:cubicBezTo>
                      <a:pt x="626" y="142"/>
                      <a:pt x="625" y="134"/>
                      <a:pt x="624" y="131"/>
                    </a:cubicBezTo>
                    <a:cubicBezTo>
                      <a:pt x="623" y="127"/>
                      <a:pt x="628" y="125"/>
                      <a:pt x="629" y="123"/>
                    </a:cubicBezTo>
                    <a:cubicBezTo>
                      <a:pt x="631" y="121"/>
                      <a:pt x="622" y="106"/>
                      <a:pt x="621" y="105"/>
                    </a:cubicBezTo>
                    <a:cubicBezTo>
                      <a:pt x="620" y="103"/>
                      <a:pt x="611" y="102"/>
                      <a:pt x="607" y="97"/>
                    </a:cubicBezTo>
                    <a:cubicBezTo>
                      <a:pt x="603" y="92"/>
                      <a:pt x="615" y="94"/>
                      <a:pt x="617" y="94"/>
                    </a:cubicBezTo>
                    <a:cubicBezTo>
                      <a:pt x="620" y="94"/>
                      <a:pt x="620" y="86"/>
                      <a:pt x="620" y="83"/>
                    </a:cubicBezTo>
                    <a:cubicBezTo>
                      <a:pt x="620" y="79"/>
                      <a:pt x="606" y="68"/>
                      <a:pt x="603" y="66"/>
                    </a:cubicBezTo>
                    <a:cubicBezTo>
                      <a:pt x="601" y="64"/>
                      <a:pt x="599" y="67"/>
                      <a:pt x="596" y="69"/>
                    </a:cubicBezTo>
                    <a:cubicBezTo>
                      <a:pt x="593" y="70"/>
                      <a:pt x="586" y="59"/>
                      <a:pt x="584" y="56"/>
                    </a:cubicBezTo>
                    <a:cubicBezTo>
                      <a:pt x="582" y="53"/>
                      <a:pt x="579" y="46"/>
                      <a:pt x="577" y="43"/>
                    </a:cubicBezTo>
                    <a:cubicBezTo>
                      <a:pt x="575" y="40"/>
                      <a:pt x="566" y="44"/>
                      <a:pt x="562" y="44"/>
                    </a:cubicBezTo>
                    <a:cubicBezTo>
                      <a:pt x="559" y="44"/>
                      <a:pt x="558" y="44"/>
                      <a:pt x="555" y="40"/>
                    </a:cubicBezTo>
                    <a:cubicBezTo>
                      <a:pt x="553" y="37"/>
                      <a:pt x="546" y="44"/>
                      <a:pt x="542" y="45"/>
                    </a:cubicBezTo>
                    <a:cubicBezTo>
                      <a:pt x="539" y="46"/>
                      <a:pt x="530" y="49"/>
                      <a:pt x="527" y="49"/>
                    </a:cubicBezTo>
                    <a:cubicBezTo>
                      <a:pt x="524" y="49"/>
                      <a:pt x="516" y="54"/>
                      <a:pt x="513" y="56"/>
                    </a:cubicBezTo>
                    <a:cubicBezTo>
                      <a:pt x="511" y="57"/>
                      <a:pt x="515" y="64"/>
                      <a:pt x="515" y="65"/>
                    </a:cubicBezTo>
                    <a:cubicBezTo>
                      <a:pt x="516" y="67"/>
                      <a:pt x="515" y="72"/>
                      <a:pt x="512" y="74"/>
                    </a:cubicBezTo>
                    <a:cubicBezTo>
                      <a:pt x="510" y="76"/>
                      <a:pt x="508" y="76"/>
                      <a:pt x="507" y="74"/>
                    </a:cubicBezTo>
                    <a:cubicBezTo>
                      <a:pt x="505" y="73"/>
                      <a:pt x="502" y="72"/>
                      <a:pt x="499" y="71"/>
                    </a:cubicBezTo>
                    <a:cubicBezTo>
                      <a:pt x="496" y="71"/>
                      <a:pt x="493" y="65"/>
                      <a:pt x="493" y="63"/>
                    </a:cubicBezTo>
                    <a:cubicBezTo>
                      <a:pt x="493" y="60"/>
                      <a:pt x="499" y="55"/>
                      <a:pt x="503" y="53"/>
                    </a:cubicBezTo>
                    <a:cubicBezTo>
                      <a:pt x="506" y="51"/>
                      <a:pt x="495" y="45"/>
                      <a:pt x="493" y="42"/>
                    </a:cubicBezTo>
                    <a:cubicBezTo>
                      <a:pt x="492" y="39"/>
                      <a:pt x="483" y="41"/>
                      <a:pt x="481" y="41"/>
                    </a:cubicBezTo>
                    <a:cubicBezTo>
                      <a:pt x="478" y="41"/>
                      <a:pt x="476" y="44"/>
                      <a:pt x="473" y="45"/>
                    </a:cubicBezTo>
                    <a:cubicBezTo>
                      <a:pt x="470" y="47"/>
                      <a:pt x="460" y="44"/>
                      <a:pt x="455" y="44"/>
                    </a:cubicBezTo>
                    <a:cubicBezTo>
                      <a:pt x="451" y="43"/>
                      <a:pt x="458" y="37"/>
                      <a:pt x="459" y="34"/>
                    </a:cubicBezTo>
                    <a:cubicBezTo>
                      <a:pt x="461" y="32"/>
                      <a:pt x="468" y="25"/>
                      <a:pt x="470" y="22"/>
                    </a:cubicBezTo>
                    <a:cubicBezTo>
                      <a:pt x="472" y="19"/>
                      <a:pt x="469" y="12"/>
                      <a:pt x="468" y="9"/>
                    </a:cubicBezTo>
                    <a:cubicBezTo>
                      <a:pt x="466" y="6"/>
                      <a:pt x="464" y="9"/>
                      <a:pt x="461" y="9"/>
                    </a:cubicBezTo>
                    <a:cubicBezTo>
                      <a:pt x="459" y="9"/>
                      <a:pt x="454" y="7"/>
                      <a:pt x="454" y="7"/>
                    </a:cubicBezTo>
                    <a:cubicBezTo>
                      <a:pt x="451" y="5"/>
                      <a:pt x="445" y="0"/>
                      <a:pt x="443" y="3"/>
                    </a:cubicBezTo>
                    <a:cubicBezTo>
                      <a:pt x="441" y="6"/>
                      <a:pt x="437" y="10"/>
                      <a:pt x="434" y="12"/>
                    </a:cubicBezTo>
                    <a:cubicBezTo>
                      <a:pt x="430" y="14"/>
                      <a:pt x="420" y="20"/>
                      <a:pt x="420" y="22"/>
                    </a:cubicBezTo>
                    <a:cubicBezTo>
                      <a:pt x="419" y="23"/>
                      <a:pt x="406" y="51"/>
                      <a:pt x="406" y="54"/>
                    </a:cubicBezTo>
                    <a:cubicBezTo>
                      <a:pt x="406" y="57"/>
                      <a:pt x="405" y="67"/>
                      <a:pt x="405" y="70"/>
                    </a:cubicBezTo>
                    <a:cubicBezTo>
                      <a:pt x="406" y="72"/>
                      <a:pt x="407" y="74"/>
                      <a:pt x="409" y="76"/>
                    </a:cubicBezTo>
                    <a:cubicBezTo>
                      <a:pt x="411" y="78"/>
                      <a:pt x="413" y="82"/>
                      <a:pt x="413" y="83"/>
                    </a:cubicBezTo>
                    <a:cubicBezTo>
                      <a:pt x="413" y="85"/>
                      <a:pt x="415" y="92"/>
                      <a:pt x="412" y="92"/>
                    </a:cubicBezTo>
                    <a:cubicBezTo>
                      <a:pt x="409" y="92"/>
                      <a:pt x="406" y="93"/>
                      <a:pt x="403" y="94"/>
                    </a:cubicBezTo>
                    <a:cubicBezTo>
                      <a:pt x="400" y="95"/>
                      <a:pt x="393" y="97"/>
                      <a:pt x="390" y="97"/>
                    </a:cubicBezTo>
                    <a:cubicBezTo>
                      <a:pt x="388" y="97"/>
                      <a:pt x="375" y="95"/>
                      <a:pt x="378" y="98"/>
                    </a:cubicBezTo>
                    <a:cubicBezTo>
                      <a:pt x="380" y="102"/>
                      <a:pt x="386" y="107"/>
                      <a:pt x="387" y="109"/>
                    </a:cubicBezTo>
                    <a:cubicBezTo>
                      <a:pt x="389" y="111"/>
                      <a:pt x="395" y="120"/>
                      <a:pt x="390" y="119"/>
                    </a:cubicBezTo>
                    <a:cubicBezTo>
                      <a:pt x="385" y="118"/>
                      <a:pt x="383" y="118"/>
                      <a:pt x="380" y="118"/>
                    </a:cubicBezTo>
                    <a:cubicBezTo>
                      <a:pt x="378" y="118"/>
                      <a:pt x="370" y="117"/>
                      <a:pt x="369" y="120"/>
                    </a:cubicBezTo>
                    <a:cubicBezTo>
                      <a:pt x="368" y="124"/>
                      <a:pt x="368" y="129"/>
                      <a:pt x="364" y="130"/>
                    </a:cubicBezTo>
                    <a:cubicBezTo>
                      <a:pt x="361" y="131"/>
                      <a:pt x="346" y="129"/>
                      <a:pt x="344" y="132"/>
                    </a:cubicBezTo>
                    <a:cubicBezTo>
                      <a:pt x="341" y="134"/>
                      <a:pt x="334" y="140"/>
                      <a:pt x="334" y="137"/>
                    </a:cubicBezTo>
                    <a:cubicBezTo>
                      <a:pt x="334" y="134"/>
                      <a:pt x="335" y="130"/>
                      <a:pt x="336" y="127"/>
                    </a:cubicBezTo>
                    <a:cubicBezTo>
                      <a:pt x="337" y="125"/>
                      <a:pt x="341" y="117"/>
                      <a:pt x="337" y="117"/>
                    </a:cubicBezTo>
                    <a:cubicBezTo>
                      <a:pt x="333" y="117"/>
                      <a:pt x="330" y="120"/>
                      <a:pt x="327" y="123"/>
                    </a:cubicBezTo>
                    <a:cubicBezTo>
                      <a:pt x="324" y="126"/>
                      <a:pt x="321" y="127"/>
                      <a:pt x="316" y="127"/>
                    </a:cubicBezTo>
                    <a:cubicBezTo>
                      <a:pt x="312" y="127"/>
                      <a:pt x="294" y="130"/>
                      <a:pt x="292" y="131"/>
                    </a:cubicBezTo>
                    <a:cubicBezTo>
                      <a:pt x="290" y="133"/>
                      <a:pt x="283" y="135"/>
                      <a:pt x="286" y="137"/>
                    </a:cubicBezTo>
                    <a:cubicBezTo>
                      <a:pt x="289" y="139"/>
                      <a:pt x="300" y="144"/>
                      <a:pt x="297" y="146"/>
                    </a:cubicBezTo>
                    <a:cubicBezTo>
                      <a:pt x="294" y="149"/>
                      <a:pt x="291" y="149"/>
                      <a:pt x="289" y="150"/>
                    </a:cubicBezTo>
                    <a:cubicBezTo>
                      <a:pt x="286" y="151"/>
                      <a:pt x="275" y="152"/>
                      <a:pt x="274" y="154"/>
                    </a:cubicBezTo>
                    <a:cubicBezTo>
                      <a:pt x="273" y="155"/>
                      <a:pt x="268" y="162"/>
                      <a:pt x="262" y="162"/>
                    </a:cubicBezTo>
                    <a:cubicBezTo>
                      <a:pt x="256" y="162"/>
                      <a:pt x="243" y="163"/>
                      <a:pt x="241" y="165"/>
                    </a:cubicBezTo>
                    <a:cubicBezTo>
                      <a:pt x="238" y="167"/>
                      <a:pt x="235" y="171"/>
                      <a:pt x="232" y="172"/>
                    </a:cubicBezTo>
                    <a:cubicBezTo>
                      <a:pt x="230" y="173"/>
                      <a:pt x="215" y="177"/>
                      <a:pt x="213" y="180"/>
                    </a:cubicBezTo>
                    <a:cubicBezTo>
                      <a:pt x="211" y="183"/>
                      <a:pt x="208" y="194"/>
                      <a:pt x="204" y="194"/>
                    </a:cubicBezTo>
                    <a:cubicBezTo>
                      <a:pt x="201" y="195"/>
                      <a:pt x="188" y="194"/>
                      <a:pt x="188" y="196"/>
                    </a:cubicBezTo>
                    <a:cubicBezTo>
                      <a:pt x="187" y="199"/>
                      <a:pt x="186" y="202"/>
                      <a:pt x="188" y="204"/>
                    </a:cubicBezTo>
                    <a:cubicBezTo>
                      <a:pt x="191" y="205"/>
                      <a:pt x="199" y="205"/>
                      <a:pt x="194" y="208"/>
                    </a:cubicBezTo>
                    <a:cubicBezTo>
                      <a:pt x="189" y="210"/>
                      <a:pt x="179" y="222"/>
                      <a:pt x="181" y="224"/>
                    </a:cubicBezTo>
                    <a:cubicBezTo>
                      <a:pt x="183" y="225"/>
                      <a:pt x="188" y="228"/>
                      <a:pt x="187" y="230"/>
                    </a:cubicBezTo>
                    <a:cubicBezTo>
                      <a:pt x="185" y="232"/>
                      <a:pt x="182" y="236"/>
                      <a:pt x="184" y="239"/>
                    </a:cubicBezTo>
                    <a:cubicBezTo>
                      <a:pt x="186" y="242"/>
                      <a:pt x="192" y="244"/>
                      <a:pt x="188" y="246"/>
                    </a:cubicBezTo>
                    <a:cubicBezTo>
                      <a:pt x="183" y="248"/>
                      <a:pt x="180" y="251"/>
                      <a:pt x="180" y="248"/>
                    </a:cubicBezTo>
                    <a:cubicBezTo>
                      <a:pt x="179" y="245"/>
                      <a:pt x="176" y="240"/>
                      <a:pt x="173" y="243"/>
                    </a:cubicBezTo>
                    <a:cubicBezTo>
                      <a:pt x="170" y="246"/>
                      <a:pt x="166" y="248"/>
                      <a:pt x="168" y="251"/>
                    </a:cubicBezTo>
                    <a:cubicBezTo>
                      <a:pt x="169" y="255"/>
                      <a:pt x="178" y="257"/>
                      <a:pt x="180" y="260"/>
                    </a:cubicBezTo>
                    <a:cubicBezTo>
                      <a:pt x="181" y="262"/>
                      <a:pt x="189" y="268"/>
                      <a:pt x="187" y="271"/>
                    </a:cubicBezTo>
                    <a:cubicBezTo>
                      <a:pt x="185" y="274"/>
                      <a:pt x="181" y="277"/>
                      <a:pt x="178" y="277"/>
                    </a:cubicBezTo>
                    <a:cubicBezTo>
                      <a:pt x="175" y="277"/>
                      <a:pt x="168" y="276"/>
                      <a:pt x="165" y="278"/>
                    </a:cubicBezTo>
                    <a:cubicBezTo>
                      <a:pt x="162" y="279"/>
                      <a:pt x="152" y="285"/>
                      <a:pt x="147" y="285"/>
                    </a:cubicBezTo>
                    <a:cubicBezTo>
                      <a:pt x="142" y="285"/>
                      <a:pt x="125" y="283"/>
                      <a:pt x="124" y="286"/>
                    </a:cubicBezTo>
                    <a:cubicBezTo>
                      <a:pt x="124" y="288"/>
                      <a:pt x="123" y="293"/>
                      <a:pt x="120" y="290"/>
                    </a:cubicBezTo>
                    <a:cubicBezTo>
                      <a:pt x="117" y="287"/>
                      <a:pt x="106" y="283"/>
                      <a:pt x="105" y="283"/>
                    </a:cubicBezTo>
                    <a:cubicBezTo>
                      <a:pt x="103" y="283"/>
                      <a:pt x="75" y="282"/>
                      <a:pt x="72" y="283"/>
                    </a:cubicBezTo>
                    <a:cubicBezTo>
                      <a:pt x="69" y="285"/>
                      <a:pt x="58" y="294"/>
                      <a:pt x="58" y="297"/>
                    </a:cubicBezTo>
                    <a:cubicBezTo>
                      <a:pt x="58" y="301"/>
                      <a:pt x="59" y="309"/>
                      <a:pt x="61" y="312"/>
                    </a:cubicBezTo>
                    <a:cubicBezTo>
                      <a:pt x="62" y="314"/>
                      <a:pt x="67" y="316"/>
                      <a:pt x="66" y="320"/>
                    </a:cubicBezTo>
                    <a:cubicBezTo>
                      <a:pt x="64" y="323"/>
                      <a:pt x="58" y="336"/>
                      <a:pt x="58" y="340"/>
                    </a:cubicBezTo>
                    <a:cubicBezTo>
                      <a:pt x="57" y="343"/>
                      <a:pt x="57" y="350"/>
                      <a:pt x="58" y="352"/>
                    </a:cubicBezTo>
                    <a:cubicBezTo>
                      <a:pt x="59" y="354"/>
                      <a:pt x="68" y="360"/>
                      <a:pt x="69" y="363"/>
                    </a:cubicBezTo>
                    <a:cubicBezTo>
                      <a:pt x="69" y="367"/>
                      <a:pt x="70" y="370"/>
                      <a:pt x="73" y="371"/>
                    </a:cubicBezTo>
                    <a:cubicBezTo>
                      <a:pt x="76" y="373"/>
                      <a:pt x="85" y="375"/>
                      <a:pt x="85" y="379"/>
                    </a:cubicBezTo>
                    <a:cubicBezTo>
                      <a:pt x="84" y="383"/>
                      <a:pt x="84" y="385"/>
                      <a:pt x="86" y="387"/>
                    </a:cubicBezTo>
                    <a:cubicBezTo>
                      <a:pt x="87" y="390"/>
                      <a:pt x="92" y="395"/>
                      <a:pt x="92" y="398"/>
                    </a:cubicBezTo>
                    <a:cubicBezTo>
                      <a:pt x="91" y="401"/>
                      <a:pt x="93" y="408"/>
                      <a:pt x="90" y="408"/>
                    </a:cubicBezTo>
                    <a:cubicBezTo>
                      <a:pt x="86" y="409"/>
                      <a:pt x="76" y="410"/>
                      <a:pt x="72" y="408"/>
                    </a:cubicBezTo>
                    <a:cubicBezTo>
                      <a:pt x="68" y="407"/>
                      <a:pt x="57" y="399"/>
                      <a:pt x="56" y="396"/>
                    </a:cubicBezTo>
                    <a:cubicBezTo>
                      <a:pt x="54" y="393"/>
                      <a:pt x="53" y="391"/>
                      <a:pt x="54" y="388"/>
                    </a:cubicBezTo>
                    <a:cubicBezTo>
                      <a:pt x="55" y="384"/>
                      <a:pt x="58" y="378"/>
                      <a:pt x="55" y="376"/>
                    </a:cubicBezTo>
                    <a:cubicBezTo>
                      <a:pt x="52" y="374"/>
                      <a:pt x="40" y="370"/>
                      <a:pt x="38" y="366"/>
                    </a:cubicBezTo>
                    <a:cubicBezTo>
                      <a:pt x="37" y="363"/>
                      <a:pt x="33" y="360"/>
                      <a:pt x="31" y="360"/>
                    </a:cubicBezTo>
                    <a:cubicBezTo>
                      <a:pt x="28" y="360"/>
                      <a:pt x="20" y="359"/>
                      <a:pt x="16" y="359"/>
                    </a:cubicBezTo>
                    <a:cubicBezTo>
                      <a:pt x="13" y="359"/>
                      <a:pt x="9" y="358"/>
                      <a:pt x="7" y="35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4" name="Freeform 260">
                <a:extLst>
                  <a:ext uri="{FF2B5EF4-FFF2-40B4-BE49-F238E27FC236}">
                    <a16:creationId xmlns:a16="http://schemas.microsoft.com/office/drawing/2014/main" id="{9FA93DB8-DB95-FE49-9EDC-15BF69525BCB}"/>
                  </a:ext>
                </a:extLst>
              </p:cNvPr>
              <p:cNvSpPr>
                <a:spLocks/>
              </p:cNvSpPr>
              <p:nvPr/>
            </p:nvSpPr>
            <p:spPr bwMode="auto">
              <a:xfrm>
                <a:off x="8280187" y="9439112"/>
                <a:ext cx="772163" cy="1174792"/>
              </a:xfrm>
              <a:custGeom>
                <a:avLst/>
                <a:gdLst>
                  <a:gd name="T0" fmla="*/ 157 w 210"/>
                  <a:gd name="T1" fmla="*/ 272 h 319"/>
                  <a:gd name="T2" fmla="*/ 164 w 210"/>
                  <a:gd name="T3" fmla="*/ 260 h 319"/>
                  <a:gd name="T4" fmla="*/ 160 w 210"/>
                  <a:gd name="T5" fmla="*/ 253 h 319"/>
                  <a:gd name="T6" fmla="*/ 156 w 210"/>
                  <a:gd name="T7" fmla="*/ 236 h 319"/>
                  <a:gd name="T8" fmla="*/ 155 w 210"/>
                  <a:gd name="T9" fmla="*/ 220 h 319"/>
                  <a:gd name="T10" fmla="*/ 163 w 210"/>
                  <a:gd name="T11" fmla="*/ 190 h 319"/>
                  <a:gd name="T12" fmla="*/ 192 w 210"/>
                  <a:gd name="T13" fmla="*/ 174 h 319"/>
                  <a:gd name="T14" fmla="*/ 198 w 210"/>
                  <a:gd name="T15" fmla="*/ 173 h 319"/>
                  <a:gd name="T16" fmla="*/ 198 w 210"/>
                  <a:gd name="T17" fmla="*/ 155 h 319"/>
                  <a:gd name="T18" fmla="*/ 208 w 210"/>
                  <a:gd name="T19" fmla="*/ 111 h 319"/>
                  <a:gd name="T20" fmla="*/ 208 w 210"/>
                  <a:gd name="T21" fmla="*/ 108 h 319"/>
                  <a:gd name="T22" fmla="*/ 208 w 210"/>
                  <a:gd name="T23" fmla="*/ 105 h 319"/>
                  <a:gd name="T24" fmla="*/ 198 w 210"/>
                  <a:gd name="T25" fmla="*/ 67 h 319"/>
                  <a:gd name="T26" fmla="*/ 192 w 210"/>
                  <a:gd name="T27" fmla="*/ 56 h 319"/>
                  <a:gd name="T28" fmla="*/ 192 w 210"/>
                  <a:gd name="T29" fmla="*/ 40 h 319"/>
                  <a:gd name="T30" fmla="*/ 199 w 210"/>
                  <a:gd name="T31" fmla="*/ 21 h 319"/>
                  <a:gd name="T32" fmla="*/ 192 w 210"/>
                  <a:gd name="T33" fmla="*/ 25 h 319"/>
                  <a:gd name="T34" fmla="*/ 176 w 210"/>
                  <a:gd name="T35" fmla="*/ 38 h 319"/>
                  <a:gd name="T36" fmla="*/ 155 w 210"/>
                  <a:gd name="T37" fmla="*/ 43 h 319"/>
                  <a:gd name="T38" fmla="*/ 128 w 210"/>
                  <a:gd name="T39" fmla="*/ 35 h 319"/>
                  <a:gd name="T40" fmla="*/ 121 w 210"/>
                  <a:gd name="T41" fmla="*/ 40 h 319"/>
                  <a:gd name="T42" fmla="*/ 108 w 210"/>
                  <a:gd name="T43" fmla="*/ 40 h 319"/>
                  <a:gd name="T44" fmla="*/ 98 w 210"/>
                  <a:gd name="T45" fmla="*/ 33 h 319"/>
                  <a:gd name="T46" fmla="*/ 77 w 210"/>
                  <a:gd name="T47" fmla="*/ 28 h 319"/>
                  <a:gd name="T48" fmla="*/ 68 w 210"/>
                  <a:gd name="T49" fmla="*/ 21 h 319"/>
                  <a:gd name="T50" fmla="*/ 68 w 210"/>
                  <a:gd name="T51" fmla="*/ 14 h 319"/>
                  <a:gd name="T52" fmla="*/ 72 w 210"/>
                  <a:gd name="T53" fmla="*/ 7 h 319"/>
                  <a:gd name="T54" fmla="*/ 58 w 210"/>
                  <a:gd name="T55" fmla="*/ 5 h 319"/>
                  <a:gd name="T56" fmla="*/ 49 w 210"/>
                  <a:gd name="T57" fmla="*/ 16 h 319"/>
                  <a:gd name="T58" fmla="*/ 42 w 210"/>
                  <a:gd name="T59" fmla="*/ 24 h 319"/>
                  <a:gd name="T60" fmla="*/ 43 w 210"/>
                  <a:gd name="T61" fmla="*/ 37 h 319"/>
                  <a:gd name="T62" fmla="*/ 43 w 210"/>
                  <a:gd name="T63" fmla="*/ 49 h 319"/>
                  <a:gd name="T64" fmla="*/ 36 w 210"/>
                  <a:gd name="T65" fmla="*/ 60 h 319"/>
                  <a:gd name="T66" fmla="*/ 51 w 210"/>
                  <a:gd name="T67" fmla="*/ 73 h 319"/>
                  <a:gd name="T68" fmla="*/ 64 w 210"/>
                  <a:gd name="T69" fmla="*/ 88 h 319"/>
                  <a:gd name="T70" fmla="*/ 50 w 210"/>
                  <a:gd name="T71" fmla="*/ 104 h 319"/>
                  <a:gd name="T72" fmla="*/ 43 w 210"/>
                  <a:gd name="T73" fmla="*/ 106 h 319"/>
                  <a:gd name="T74" fmla="*/ 24 w 210"/>
                  <a:gd name="T75" fmla="*/ 142 h 319"/>
                  <a:gd name="T76" fmla="*/ 12 w 210"/>
                  <a:gd name="T77" fmla="*/ 148 h 319"/>
                  <a:gd name="T78" fmla="*/ 10 w 210"/>
                  <a:gd name="T79" fmla="*/ 160 h 319"/>
                  <a:gd name="T80" fmla="*/ 2 w 210"/>
                  <a:gd name="T81" fmla="*/ 168 h 319"/>
                  <a:gd name="T82" fmla="*/ 0 w 210"/>
                  <a:gd name="T83" fmla="*/ 182 h 319"/>
                  <a:gd name="T84" fmla="*/ 14 w 210"/>
                  <a:gd name="T85" fmla="*/ 201 h 319"/>
                  <a:gd name="T86" fmla="*/ 12 w 210"/>
                  <a:gd name="T87" fmla="*/ 226 h 319"/>
                  <a:gd name="T88" fmla="*/ 9 w 210"/>
                  <a:gd name="T89" fmla="*/ 249 h 319"/>
                  <a:gd name="T90" fmla="*/ 38 w 210"/>
                  <a:gd name="T91" fmla="*/ 247 h 319"/>
                  <a:gd name="T92" fmla="*/ 46 w 210"/>
                  <a:gd name="T93" fmla="*/ 274 h 319"/>
                  <a:gd name="T94" fmla="*/ 67 w 210"/>
                  <a:gd name="T95" fmla="*/ 270 h 319"/>
                  <a:gd name="T96" fmla="*/ 90 w 210"/>
                  <a:gd name="T97" fmla="*/ 277 h 319"/>
                  <a:gd name="T98" fmla="*/ 74 w 210"/>
                  <a:gd name="T99" fmla="*/ 297 h 319"/>
                  <a:gd name="T100" fmla="*/ 84 w 210"/>
                  <a:gd name="T101" fmla="*/ 312 h 319"/>
                  <a:gd name="T102" fmla="*/ 106 w 210"/>
                  <a:gd name="T103" fmla="*/ 317 h 319"/>
                  <a:gd name="T104" fmla="*/ 143 w 210"/>
                  <a:gd name="T105" fmla="*/ 300 h 319"/>
                  <a:gd name="T106" fmla="*/ 150 w 210"/>
                  <a:gd name="T107" fmla="*/ 29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 h="319">
                    <a:moveTo>
                      <a:pt x="150" y="293"/>
                    </a:moveTo>
                    <a:cubicBezTo>
                      <a:pt x="151" y="287"/>
                      <a:pt x="156" y="274"/>
                      <a:pt x="157" y="272"/>
                    </a:cubicBezTo>
                    <a:cubicBezTo>
                      <a:pt x="158" y="271"/>
                      <a:pt x="162" y="266"/>
                      <a:pt x="164" y="264"/>
                    </a:cubicBezTo>
                    <a:cubicBezTo>
                      <a:pt x="164" y="264"/>
                      <a:pt x="164" y="261"/>
                      <a:pt x="164" y="260"/>
                    </a:cubicBezTo>
                    <a:cubicBezTo>
                      <a:pt x="164" y="259"/>
                      <a:pt x="164" y="259"/>
                      <a:pt x="164" y="258"/>
                    </a:cubicBezTo>
                    <a:cubicBezTo>
                      <a:pt x="164" y="257"/>
                      <a:pt x="161" y="254"/>
                      <a:pt x="160" y="253"/>
                    </a:cubicBezTo>
                    <a:cubicBezTo>
                      <a:pt x="159" y="252"/>
                      <a:pt x="158" y="252"/>
                      <a:pt x="157" y="251"/>
                    </a:cubicBezTo>
                    <a:cubicBezTo>
                      <a:pt x="156" y="250"/>
                      <a:pt x="156" y="247"/>
                      <a:pt x="156" y="236"/>
                    </a:cubicBezTo>
                    <a:cubicBezTo>
                      <a:pt x="156" y="235"/>
                      <a:pt x="157" y="234"/>
                      <a:pt x="157" y="233"/>
                    </a:cubicBezTo>
                    <a:cubicBezTo>
                      <a:pt x="157" y="231"/>
                      <a:pt x="156" y="225"/>
                      <a:pt x="155" y="220"/>
                    </a:cubicBezTo>
                    <a:cubicBezTo>
                      <a:pt x="154" y="215"/>
                      <a:pt x="154" y="212"/>
                      <a:pt x="154" y="210"/>
                    </a:cubicBezTo>
                    <a:cubicBezTo>
                      <a:pt x="154" y="207"/>
                      <a:pt x="162" y="192"/>
                      <a:pt x="163" y="190"/>
                    </a:cubicBezTo>
                    <a:cubicBezTo>
                      <a:pt x="165" y="187"/>
                      <a:pt x="178" y="175"/>
                      <a:pt x="180" y="173"/>
                    </a:cubicBezTo>
                    <a:cubicBezTo>
                      <a:pt x="182" y="172"/>
                      <a:pt x="186" y="173"/>
                      <a:pt x="192" y="174"/>
                    </a:cubicBezTo>
                    <a:cubicBezTo>
                      <a:pt x="193" y="174"/>
                      <a:pt x="194" y="175"/>
                      <a:pt x="195" y="175"/>
                    </a:cubicBezTo>
                    <a:cubicBezTo>
                      <a:pt x="197" y="175"/>
                      <a:pt x="197" y="175"/>
                      <a:pt x="198" y="173"/>
                    </a:cubicBezTo>
                    <a:cubicBezTo>
                      <a:pt x="198" y="172"/>
                      <a:pt x="199" y="171"/>
                      <a:pt x="200" y="170"/>
                    </a:cubicBezTo>
                    <a:cubicBezTo>
                      <a:pt x="200" y="169"/>
                      <a:pt x="199" y="158"/>
                      <a:pt x="198" y="155"/>
                    </a:cubicBezTo>
                    <a:cubicBezTo>
                      <a:pt x="196" y="151"/>
                      <a:pt x="206" y="143"/>
                      <a:pt x="209" y="142"/>
                    </a:cubicBezTo>
                    <a:cubicBezTo>
                      <a:pt x="210" y="138"/>
                      <a:pt x="209" y="117"/>
                      <a:pt x="208" y="111"/>
                    </a:cubicBezTo>
                    <a:cubicBezTo>
                      <a:pt x="208" y="110"/>
                      <a:pt x="208" y="110"/>
                      <a:pt x="208" y="109"/>
                    </a:cubicBezTo>
                    <a:cubicBezTo>
                      <a:pt x="208" y="109"/>
                      <a:pt x="208" y="108"/>
                      <a:pt x="208" y="108"/>
                    </a:cubicBezTo>
                    <a:cubicBezTo>
                      <a:pt x="208" y="108"/>
                      <a:pt x="208" y="108"/>
                      <a:pt x="208" y="108"/>
                    </a:cubicBezTo>
                    <a:cubicBezTo>
                      <a:pt x="208" y="107"/>
                      <a:pt x="208" y="106"/>
                      <a:pt x="208" y="105"/>
                    </a:cubicBezTo>
                    <a:cubicBezTo>
                      <a:pt x="208" y="103"/>
                      <a:pt x="199" y="84"/>
                      <a:pt x="197" y="80"/>
                    </a:cubicBezTo>
                    <a:cubicBezTo>
                      <a:pt x="195" y="78"/>
                      <a:pt x="196" y="74"/>
                      <a:pt x="198" y="67"/>
                    </a:cubicBezTo>
                    <a:cubicBezTo>
                      <a:pt x="198" y="66"/>
                      <a:pt x="199" y="64"/>
                      <a:pt x="199" y="63"/>
                    </a:cubicBezTo>
                    <a:cubicBezTo>
                      <a:pt x="198" y="62"/>
                      <a:pt x="194" y="57"/>
                      <a:pt x="192" y="56"/>
                    </a:cubicBezTo>
                    <a:cubicBezTo>
                      <a:pt x="189" y="55"/>
                      <a:pt x="190" y="50"/>
                      <a:pt x="191" y="43"/>
                    </a:cubicBezTo>
                    <a:cubicBezTo>
                      <a:pt x="191" y="42"/>
                      <a:pt x="191" y="41"/>
                      <a:pt x="192" y="40"/>
                    </a:cubicBezTo>
                    <a:cubicBezTo>
                      <a:pt x="192" y="38"/>
                      <a:pt x="194" y="32"/>
                      <a:pt x="196" y="27"/>
                    </a:cubicBezTo>
                    <a:cubicBezTo>
                      <a:pt x="197" y="24"/>
                      <a:pt x="198" y="21"/>
                      <a:pt x="199" y="21"/>
                    </a:cubicBezTo>
                    <a:cubicBezTo>
                      <a:pt x="199" y="20"/>
                      <a:pt x="199" y="20"/>
                      <a:pt x="198" y="19"/>
                    </a:cubicBezTo>
                    <a:cubicBezTo>
                      <a:pt x="196" y="21"/>
                      <a:pt x="194" y="24"/>
                      <a:pt x="192" y="25"/>
                    </a:cubicBezTo>
                    <a:cubicBezTo>
                      <a:pt x="190" y="27"/>
                      <a:pt x="190" y="27"/>
                      <a:pt x="190" y="27"/>
                    </a:cubicBezTo>
                    <a:cubicBezTo>
                      <a:pt x="186" y="30"/>
                      <a:pt x="178" y="37"/>
                      <a:pt x="176" y="38"/>
                    </a:cubicBezTo>
                    <a:cubicBezTo>
                      <a:pt x="174" y="41"/>
                      <a:pt x="164" y="43"/>
                      <a:pt x="159" y="43"/>
                    </a:cubicBezTo>
                    <a:cubicBezTo>
                      <a:pt x="158" y="43"/>
                      <a:pt x="157" y="43"/>
                      <a:pt x="155" y="43"/>
                    </a:cubicBezTo>
                    <a:cubicBezTo>
                      <a:pt x="149" y="43"/>
                      <a:pt x="143" y="43"/>
                      <a:pt x="140" y="41"/>
                    </a:cubicBezTo>
                    <a:cubicBezTo>
                      <a:pt x="137" y="38"/>
                      <a:pt x="130" y="34"/>
                      <a:pt x="128" y="35"/>
                    </a:cubicBezTo>
                    <a:cubicBezTo>
                      <a:pt x="128" y="35"/>
                      <a:pt x="127" y="36"/>
                      <a:pt x="126" y="37"/>
                    </a:cubicBezTo>
                    <a:cubicBezTo>
                      <a:pt x="125" y="39"/>
                      <a:pt x="123" y="40"/>
                      <a:pt x="121" y="40"/>
                    </a:cubicBezTo>
                    <a:cubicBezTo>
                      <a:pt x="121" y="40"/>
                      <a:pt x="120" y="41"/>
                      <a:pt x="119" y="41"/>
                    </a:cubicBezTo>
                    <a:cubicBezTo>
                      <a:pt x="114" y="41"/>
                      <a:pt x="110" y="41"/>
                      <a:pt x="108" y="40"/>
                    </a:cubicBezTo>
                    <a:cubicBezTo>
                      <a:pt x="107" y="40"/>
                      <a:pt x="105" y="38"/>
                      <a:pt x="103" y="37"/>
                    </a:cubicBezTo>
                    <a:cubicBezTo>
                      <a:pt x="101" y="35"/>
                      <a:pt x="98" y="34"/>
                      <a:pt x="98" y="33"/>
                    </a:cubicBezTo>
                    <a:cubicBezTo>
                      <a:pt x="97" y="33"/>
                      <a:pt x="90" y="31"/>
                      <a:pt x="86" y="30"/>
                    </a:cubicBezTo>
                    <a:cubicBezTo>
                      <a:pt x="82" y="29"/>
                      <a:pt x="78" y="28"/>
                      <a:pt x="77" y="28"/>
                    </a:cubicBezTo>
                    <a:cubicBezTo>
                      <a:pt x="76" y="28"/>
                      <a:pt x="76" y="28"/>
                      <a:pt x="76" y="28"/>
                    </a:cubicBezTo>
                    <a:cubicBezTo>
                      <a:pt x="72" y="26"/>
                      <a:pt x="68" y="25"/>
                      <a:pt x="68" y="21"/>
                    </a:cubicBezTo>
                    <a:cubicBezTo>
                      <a:pt x="68" y="21"/>
                      <a:pt x="67" y="20"/>
                      <a:pt x="67" y="20"/>
                    </a:cubicBezTo>
                    <a:cubicBezTo>
                      <a:pt x="67" y="18"/>
                      <a:pt x="67" y="16"/>
                      <a:pt x="68" y="14"/>
                    </a:cubicBezTo>
                    <a:cubicBezTo>
                      <a:pt x="69" y="13"/>
                      <a:pt x="69" y="13"/>
                      <a:pt x="69" y="13"/>
                    </a:cubicBezTo>
                    <a:cubicBezTo>
                      <a:pt x="72" y="9"/>
                      <a:pt x="72" y="7"/>
                      <a:pt x="72" y="7"/>
                    </a:cubicBezTo>
                    <a:cubicBezTo>
                      <a:pt x="70" y="5"/>
                      <a:pt x="67" y="1"/>
                      <a:pt x="66" y="0"/>
                    </a:cubicBezTo>
                    <a:cubicBezTo>
                      <a:pt x="64" y="1"/>
                      <a:pt x="60" y="2"/>
                      <a:pt x="58" y="5"/>
                    </a:cubicBezTo>
                    <a:cubicBezTo>
                      <a:pt x="56" y="7"/>
                      <a:pt x="54" y="9"/>
                      <a:pt x="53" y="11"/>
                    </a:cubicBezTo>
                    <a:cubicBezTo>
                      <a:pt x="51" y="14"/>
                      <a:pt x="50" y="16"/>
                      <a:pt x="49" y="16"/>
                    </a:cubicBezTo>
                    <a:cubicBezTo>
                      <a:pt x="49" y="17"/>
                      <a:pt x="48" y="17"/>
                      <a:pt x="48" y="18"/>
                    </a:cubicBezTo>
                    <a:cubicBezTo>
                      <a:pt x="46" y="19"/>
                      <a:pt x="42" y="23"/>
                      <a:pt x="42" y="24"/>
                    </a:cubicBezTo>
                    <a:cubicBezTo>
                      <a:pt x="42" y="24"/>
                      <a:pt x="42" y="26"/>
                      <a:pt x="42" y="33"/>
                    </a:cubicBezTo>
                    <a:cubicBezTo>
                      <a:pt x="42" y="34"/>
                      <a:pt x="42" y="36"/>
                      <a:pt x="43" y="37"/>
                    </a:cubicBezTo>
                    <a:cubicBezTo>
                      <a:pt x="45" y="42"/>
                      <a:pt x="46" y="46"/>
                      <a:pt x="45" y="48"/>
                    </a:cubicBezTo>
                    <a:cubicBezTo>
                      <a:pt x="45" y="48"/>
                      <a:pt x="44" y="49"/>
                      <a:pt x="43" y="49"/>
                    </a:cubicBezTo>
                    <a:cubicBezTo>
                      <a:pt x="36" y="52"/>
                      <a:pt x="33" y="54"/>
                      <a:pt x="33" y="54"/>
                    </a:cubicBezTo>
                    <a:cubicBezTo>
                      <a:pt x="33" y="57"/>
                      <a:pt x="33" y="59"/>
                      <a:pt x="36" y="60"/>
                    </a:cubicBezTo>
                    <a:cubicBezTo>
                      <a:pt x="41" y="62"/>
                      <a:pt x="49" y="67"/>
                      <a:pt x="50" y="71"/>
                    </a:cubicBezTo>
                    <a:cubicBezTo>
                      <a:pt x="50" y="72"/>
                      <a:pt x="50" y="72"/>
                      <a:pt x="51" y="73"/>
                    </a:cubicBezTo>
                    <a:cubicBezTo>
                      <a:pt x="51" y="76"/>
                      <a:pt x="52" y="78"/>
                      <a:pt x="54" y="79"/>
                    </a:cubicBezTo>
                    <a:cubicBezTo>
                      <a:pt x="61" y="82"/>
                      <a:pt x="64" y="85"/>
                      <a:pt x="64" y="88"/>
                    </a:cubicBezTo>
                    <a:cubicBezTo>
                      <a:pt x="64" y="91"/>
                      <a:pt x="64" y="99"/>
                      <a:pt x="58" y="102"/>
                    </a:cubicBezTo>
                    <a:cubicBezTo>
                      <a:pt x="55" y="103"/>
                      <a:pt x="52" y="103"/>
                      <a:pt x="50" y="104"/>
                    </a:cubicBezTo>
                    <a:cubicBezTo>
                      <a:pt x="48" y="105"/>
                      <a:pt x="45" y="105"/>
                      <a:pt x="44" y="106"/>
                    </a:cubicBezTo>
                    <a:cubicBezTo>
                      <a:pt x="43" y="106"/>
                      <a:pt x="43" y="106"/>
                      <a:pt x="43" y="106"/>
                    </a:cubicBezTo>
                    <a:cubicBezTo>
                      <a:pt x="29" y="121"/>
                      <a:pt x="28" y="124"/>
                      <a:pt x="28" y="124"/>
                    </a:cubicBezTo>
                    <a:cubicBezTo>
                      <a:pt x="28" y="128"/>
                      <a:pt x="27" y="140"/>
                      <a:pt x="24" y="142"/>
                    </a:cubicBezTo>
                    <a:cubicBezTo>
                      <a:pt x="23" y="143"/>
                      <a:pt x="21" y="144"/>
                      <a:pt x="19" y="145"/>
                    </a:cubicBezTo>
                    <a:cubicBezTo>
                      <a:pt x="17" y="146"/>
                      <a:pt x="13" y="147"/>
                      <a:pt x="12" y="148"/>
                    </a:cubicBezTo>
                    <a:cubicBezTo>
                      <a:pt x="13" y="149"/>
                      <a:pt x="13" y="150"/>
                      <a:pt x="13" y="151"/>
                    </a:cubicBezTo>
                    <a:cubicBezTo>
                      <a:pt x="14" y="153"/>
                      <a:pt x="14" y="157"/>
                      <a:pt x="10" y="160"/>
                    </a:cubicBezTo>
                    <a:cubicBezTo>
                      <a:pt x="9" y="161"/>
                      <a:pt x="9" y="161"/>
                      <a:pt x="9" y="161"/>
                    </a:cubicBezTo>
                    <a:cubicBezTo>
                      <a:pt x="5" y="164"/>
                      <a:pt x="3" y="165"/>
                      <a:pt x="2" y="168"/>
                    </a:cubicBezTo>
                    <a:cubicBezTo>
                      <a:pt x="1" y="172"/>
                      <a:pt x="0" y="179"/>
                      <a:pt x="0" y="182"/>
                    </a:cubicBezTo>
                    <a:cubicBezTo>
                      <a:pt x="1" y="182"/>
                      <a:pt x="0" y="182"/>
                      <a:pt x="0" y="182"/>
                    </a:cubicBezTo>
                    <a:cubicBezTo>
                      <a:pt x="3" y="183"/>
                      <a:pt x="5" y="183"/>
                      <a:pt x="6" y="185"/>
                    </a:cubicBezTo>
                    <a:cubicBezTo>
                      <a:pt x="9" y="189"/>
                      <a:pt x="14" y="196"/>
                      <a:pt x="14" y="201"/>
                    </a:cubicBezTo>
                    <a:cubicBezTo>
                      <a:pt x="14" y="205"/>
                      <a:pt x="13" y="208"/>
                      <a:pt x="13" y="213"/>
                    </a:cubicBezTo>
                    <a:cubicBezTo>
                      <a:pt x="13" y="217"/>
                      <a:pt x="16" y="223"/>
                      <a:pt x="12" y="226"/>
                    </a:cubicBezTo>
                    <a:cubicBezTo>
                      <a:pt x="9" y="229"/>
                      <a:pt x="5" y="233"/>
                      <a:pt x="5" y="237"/>
                    </a:cubicBezTo>
                    <a:cubicBezTo>
                      <a:pt x="5" y="240"/>
                      <a:pt x="6" y="247"/>
                      <a:pt x="9" y="249"/>
                    </a:cubicBezTo>
                    <a:cubicBezTo>
                      <a:pt x="12" y="250"/>
                      <a:pt x="16" y="254"/>
                      <a:pt x="22" y="253"/>
                    </a:cubicBezTo>
                    <a:cubicBezTo>
                      <a:pt x="27" y="253"/>
                      <a:pt x="35" y="244"/>
                      <a:pt x="38" y="247"/>
                    </a:cubicBezTo>
                    <a:cubicBezTo>
                      <a:pt x="42" y="251"/>
                      <a:pt x="48" y="255"/>
                      <a:pt x="47" y="259"/>
                    </a:cubicBezTo>
                    <a:cubicBezTo>
                      <a:pt x="46" y="263"/>
                      <a:pt x="41" y="272"/>
                      <a:pt x="46" y="274"/>
                    </a:cubicBezTo>
                    <a:cubicBezTo>
                      <a:pt x="50" y="276"/>
                      <a:pt x="54" y="275"/>
                      <a:pt x="58" y="273"/>
                    </a:cubicBezTo>
                    <a:cubicBezTo>
                      <a:pt x="62" y="271"/>
                      <a:pt x="60" y="267"/>
                      <a:pt x="67" y="270"/>
                    </a:cubicBezTo>
                    <a:cubicBezTo>
                      <a:pt x="74" y="273"/>
                      <a:pt x="75" y="273"/>
                      <a:pt x="80" y="274"/>
                    </a:cubicBezTo>
                    <a:cubicBezTo>
                      <a:pt x="84" y="275"/>
                      <a:pt x="89" y="275"/>
                      <a:pt x="90" y="277"/>
                    </a:cubicBezTo>
                    <a:cubicBezTo>
                      <a:pt x="90" y="280"/>
                      <a:pt x="92" y="283"/>
                      <a:pt x="87" y="286"/>
                    </a:cubicBezTo>
                    <a:cubicBezTo>
                      <a:pt x="82" y="289"/>
                      <a:pt x="77" y="292"/>
                      <a:pt x="74" y="297"/>
                    </a:cubicBezTo>
                    <a:cubicBezTo>
                      <a:pt x="72" y="303"/>
                      <a:pt x="67" y="313"/>
                      <a:pt x="72" y="313"/>
                    </a:cubicBezTo>
                    <a:cubicBezTo>
                      <a:pt x="78" y="314"/>
                      <a:pt x="80" y="314"/>
                      <a:pt x="84" y="312"/>
                    </a:cubicBezTo>
                    <a:cubicBezTo>
                      <a:pt x="88" y="310"/>
                      <a:pt x="97" y="306"/>
                      <a:pt x="98" y="309"/>
                    </a:cubicBezTo>
                    <a:cubicBezTo>
                      <a:pt x="100" y="313"/>
                      <a:pt x="102" y="319"/>
                      <a:pt x="106" y="317"/>
                    </a:cubicBezTo>
                    <a:cubicBezTo>
                      <a:pt x="111" y="315"/>
                      <a:pt x="124" y="307"/>
                      <a:pt x="128" y="307"/>
                    </a:cubicBezTo>
                    <a:cubicBezTo>
                      <a:pt x="132" y="306"/>
                      <a:pt x="143" y="300"/>
                      <a:pt x="143" y="300"/>
                    </a:cubicBezTo>
                    <a:cubicBezTo>
                      <a:pt x="143" y="300"/>
                      <a:pt x="146" y="297"/>
                      <a:pt x="150" y="295"/>
                    </a:cubicBezTo>
                    <a:cubicBezTo>
                      <a:pt x="150" y="294"/>
                      <a:pt x="149" y="293"/>
                      <a:pt x="150" y="29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5" name="Freeform 265">
                <a:extLst>
                  <a:ext uri="{FF2B5EF4-FFF2-40B4-BE49-F238E27FC236}">
                    <a16:creationId xmlns:a16="http://schemas.microsoft.com/office/drawing/2014/main" id="{BCCB064E-94A3-B24B-9A8E-5A5777AF4BF1}"/>
                  </a:ext>
                </a:extLst>
              </p:cNvPr>
              <p:cNvSpPr>
                <a:spLocks/>
              </p:cNvSpPr>
              <p:nvPr/>
            </p:nvSpPr>
            <p:spPr bwMode="auto">
              <a:xfrm>
                <a:off x="8846440" y="9849094"/>
                <a:ext cx="1255685" cy="932112"/>
              </a:xfrm>
              <a:custGeom>
                <a:avLst/>
                <a:gdLst>
                  <a:gd name="T0" fmla="*/ 77 w 341"/>
                  <a:gd name="T1" fmla="*/ 233 h 253"/>
                  <a:gd name="T2" fmla="*/ 85 w 341"/>
                  <a:gd name="T3" fmla="*/ 227 h 253"/>
                  <a:gd name="T4" fmla="*/ 92 w 341"/>
                  <a:gd name="T5" fmla="*/ 234 h 253"/>
                  <a:gd name="T6" fmla="*/ 125 w 341"/>
                  <a:gd name="T7" fmla="*/ 226 h 253"/>
                  <a:gd name="T8" fmla="*/ 161 w 341"/>
                  <a:gd name="T9" fmla="*/ 210 h 253"/>
                  <a:gd name="T10" fmla="*/ 198 w 341"/>
                  <a:gd name="T11" fmla="*/ 203 h 253"/>
                  <a:gd name="T12" fmla="*/ 218 w 341"/>
                  <a:gd name="T13" fmla="*/ 227 h 253"/>
                  <a:gd name="T14" fmla="*/ 223 w 341"/>
                  <a:gd name="T15" fmla="*/ 240 h 253"/>
                  <a:gd name="T16" fmla="*/ 230 w 341"/>
                  <a:gd name="T17" fmla="*/ 242 h 253"/>
                  <a:gd name="T18" fmla="*/ 241 w 341"/>
                  <a:gd name="T19" fmla="*/ 253 h 253"/>
                  <a:gd name="T20" fmla="*/ 248 w 341"/>
                  <a:gd name="T21" fmla="*/ 245 h 253"/>
                  <a:gd name="T22" fmla="*/ 260 w 341"/>
                  <a:gd name="T23" fmla="*/ 228 h 253"/>
                  <a:gd name="T24" fmla="*/ 272 w 341"/>
                  <a:gd name="T25" fmla="*/ 225 h 253"/>
                  <a:gd name="T26" fmla="*/ 278 w 341"/>
                  <a:gd name="T27" fmla="*/ 225 h 253"/>
                  <a:gd name="T28" fmla="*/ 288 w 341"/>
                  <a:gd name="T29" fmla="*/ 222 h 253"/>
                  <a:gd name="T30" fmla="*/ 297 w 341"/>
                  <a:gd name="T31" fmla="*/ 223 h 253"/>
                  <a:gd name="T32" fmla="*/ 320 w 341"/>
                  <a:gd name="T33" fmla="*/ 217 h 253"/>
                  <a:gd name="T34" fmla="*/ 338 w 341"/>
                  <a:gd name="T35" fmla="*/ 202 h 253"/>
                  <a:gd name="T36" fmla="*/ 335 w 341"/>
                  <a:gd name="T37" fmla="*/ 164 h 253"/>
                  <a:gd name="T38" fmla="*/ 332 w 341"/>
                  <a:gd name="T39" fmla="*/ 146 h 253"/>
                  <a:gd name="T40" fmla="*/ 325 w 341"/>
                  <a:gd name="T41" fmla="*/ 110 h 253"/>
                  <a:gd name="T42" fmla="*/ 309 w 341"/>
                  <a:gd name="T43" fmla="*/ 109 h 253"/>
                  <a:gd name="T44" fmla="*/ 292 w 341"/>
                  <a:gd name="T45" fmla="*/ 126 h 253"/>
                  <a:gd name="T46" fmla="*/ 289 w 341"/>
                  <a:gd name="T47" fmla="*/ 128 h 253"/>
                  <a:gd name="T48" fmla="*/ 286 w 341"/>
                  <a:gd name="T49" fmla="*/ 113 h 253"/>
                  <a:gd name="T50" fmla="*/ 284 w 341"/>
                  <a:gd name="T51" fmla="*/ 111 h 253"/>
                  <a:gd name="T52" fmla="*/ 278 w 341"/>
                  <a:gd name="T53" fmla="*/ 78 h 253"/>
                  <a:gd name="T54" fmla="*/ 266 w 341"/>
                  <a:gd name="T55" fmla="*/ 79 h 253"/>
                  <a:gd name="T56" fmla="*/ 254 w 341"/>
                  <a:gd name="T57" fmla="*/ 86 h 253"/>
                  <a:gd name="T58" fmla="*/ 232 w 341"/>
                  <a:gd name="T59" fmla="*/ 87 h 253"/>
                  <a:gd name="T60" fmla="*/ 195 w 341"/>
                  <a:gd name="T61" fmla="*/ 72 h 253"/>
                  <a:gd name="T62" fmla="*/ 172 w 341"/>
                  <a:gd name="T63" fmla="*/ 51 h 253"/>
                  <a:gd name="T64" fmla="*/ 152 w 341"/>
                  <a:gd name="T65" fmla="*/ 32 h 253"/>
                  <a:gd name="T66" fmla="*/ 120 w 341"/>
                  <a:gd name="T67" fmla="*/ 16 h 253"/>
                  <a:gd name="T68" fmla="*/ 83 w 341"/>
                  <a:gd name="T69" fmla="*/ 11 h 253"/>
                  <a:gd name="T70" fmla="*/ 58 w 341"/>
                  <a:gd name="T71" fmla="*/ 0 h 253"/>
                  <a:gd name="T72" fmla="*/ 48 w 341"/>
                  <a:gd name="T73" fmla="*/ 43 h 253"/>
                  <a:gd name="T74" fmla="*/ 48 w 341"/>
                  <a:gd name="T75" fmla="*/ 63 h 253"/>
                  <a:gd name="T76" fmla="*/ 37 w 341"/>
                  <a:gd name="T77" fmla="*/ 67 h 253"/>
                  <a:gd name="T78" fmla="*/ 12 w 341"/>
                  <a:gd name="T79" fmla="*/ 81 h 253"/>
                  <a:gd name="T80" fmla="*/ 5 w 341"/>
                  <a:gd name="T81" fmla="*/ 108 h 253"/>
                  <a:gd name="T82" fmla="*/ 6 w 341"/>
                  <a:gd name="T83" fmla="*/ 125 h 253"/>
                  <a:gd name="T84" fmla="*/ 8 w 341"/>
                  <a:gd name="T85" fmla="*/ 139 h 253"/>
                  <a:gd name="T86" fmla="*/ 14 w 341"/>
                  <a:gd name="T87" fmla="*/ 149 h 253"/>
                  <a:gd name="T88" fmla="*/ 6 w 341"/>
                  <a:gd name="T89" fmla="*/ 164 h 253"/>
                  <a:gd name="T90" fmla="*/ 6 w 341"/>
                  <a:gd name="T91" fmla="*/ 179 h 253"/>
                  <a:gd name="T92" fmla="*/ 38 w 341"/>
                  <a:gd name="T93" fmla="*/ 167 h 253"/>
                  <a:gd name="T94" fmla="*/ 42 w 341"/>
                  <a:gd name="T95" fmla="*/ 188 h 253"/>
                  <a:gd name="T96" fmla="*/ 37 w 341"/>
                  <a:gd name="T97" fmla="*/ 203 h 253"/>
                  <a:gd name="T98" fmla="*/ 62 w 341"/>
                  <a:gd name="T99" fmla="*/ 232 h 253"/>
                  <a:gd name="T100" fmla="*/ 69 w 341"/>
                  <a:gd name="T101" fmla="*/ 23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1" h="253">
                    <a:moveTo>
                      <a:pt x="69" y="238"/>
                    </a:moveTo>
                    <a:cubicBezTo>
                      <a:pt x="69" y="238"/>
                      <a:pt x="74" y="236"/>
                      <a:pt x="77" y="233"/>
                    </a:cubicBezTo>
                    <a:cubicBezTo>
                      <a:pt x="78" y="233"/>
                      <a:pt x="79" y="232"/>
                      <a:pt x="80" y="231"/>
                    </a:cubicBezTo>
                    <a:cubicBezTo>
                      <a:pt x="82" y="229"/>
                      <a:pt x="83" y="227"/>
                      <a:pt x="85" y="227"/>
                    </a:cubicBezTo>
                    <a:cubicBezTo>
                      <a:pt x="86" y="228"/>
                      <a:pt x="87" y="228"/>
                      <a:pt x="88" y="229"/>
                    </a:cubicBezTo>
                    <a:cubicBezTo>
                      <a:pt x="91" y="233"/>
                      <a:pt x="92" y="234"/>
                      <a:pt x="92" y="234"/>
                    </a:cubicBezTo>
                    <a:cubicBezTo>
                      <a:pt x="94" y="233"/>
                      <a:pt x="113" y="226"/>
                      <a:pt x="116" y="225"/>
                    </a:cubicBezTo>
                    <a:cubicBezTo>
                      <a:pt x="117" y="225"/>
                      <a:pt x="120" y="225"/>
                      <a:pt x="125" y="226"/>
                    </a:cubicBezTo>
                    <a:cubicBezTo>
                      <a:pt x="130" y="226"/>
                      <a:pt x="138" y="227"/>
                      <a:pt x="140" y="226"/>
                    </a:cubicBezTo>
                    <a:cubicBezTo>
                      <a:pt x="142" y="223"/>
                      <a:pt x="158" y="211"/>
                      <a:pt x="161" y="210"/>
                    </a:cubicBezTo>
                    <a:cubicBezTo>
                      <a:pt x="165" y="208"/>
                      <a:pt x="186" y="203"/>
                      <a:pt x="187" y="203"/>
                    </a:cubicBezTo>
                    <a:cubicBezTo>
                      <a:pt x="191" y="201"/>
                      <a:pt x="194" y="201"/>
                      <a:pt x="198" y="203"/>
                    </a:cubicBezTo>
                    <a:cubicBezTo>
                      <a:pt x="198" y="203"/>
                      <a:pt x="218" y="219"/>
                      <a:pt x="218" y="223"/>
                    </a:cubicBezTo>
                    <a:cubicBezTo>
                      <a:pt x="218" y="225"/>
                      <a:pt x="218" y="226"/>
                      <a:pt x="218" y="227"/>
                    </a:cubicBezTo>
                    <a:cubicBezTo>
                      <a:pt x="217" y="228"/>
                      <a:pt x="217" y="229"/>
                      <a:pt x="217" y="231"/>
                    </a:cubicBezTo>
                    <a:cubicBezTo>
                      <a:pt x="218" y="235"/>
                      <a:pt x="221" y="240"/>
                      <a:pt x="223" y="240"/>
                    </a:cubicBezTo>
                    <a:cubicBezTo>
                      <a:pt x="223" y="240"/>
                      <a:pt x="223" y="240"/>
                      <a:pt x="223" y="240"/>
                    </a:cubicBezTo>
                    <a:cubicBezTo>
                      <a:pt x="225" y="240"/>
                      <a:pt x="230" y="242"/>
                      <a:pt x="230" y="242"/>
                    </a:cubicBezTo>
                    <a:cubicBezTo>
                      <a:pt x="231" y="242"/>
                      <a:pt x="231" y="243"/>
                      <a:pt x="231" y="243"/>
                    </a:cubicBezTo>
                    <a:cubicBezTo>
                      <a:pt x="235" y="248"/>
                      <a:pt x="239" y="253"/>
                      <a:pt x="241" y="253"/>
                    </a:cubicBezTo>
                    <a:cubicBezTo>
                      <a:pt x="244" y="253"/>
                      <a:pt x="245" y="252"/>
                      <a:pt x="246" y="250"/>
                    </a:cubicBezTo>
                    <a:cubicBezTo>
                      <a:pt x="247" y="249"/>
                      <a:pt x="247" y="247"/>
                      <a:pt x="248" y="245"/>
                    </a:cubicBezTo>
                    <a:cubicBezTo>
                      <a:pt x="251" y="238"/>
                      <a:pt x="253" y="233"/>
                      <a:pt x="256" y="232"/>
                    </a:cubicBezTo>
                    <a:cubicBezTo>
                      <a:pt x="256" y="231"/>
                      <a:pt x="258" y="229"/>
                      <a:pt x="260" y="228"/>
                    </a:cubicBezTo>
                    <a:cubicBezTo>
                      <a:pt x="263" y="223"/>
                      <a:pt x="267" y="219"/>
                      <a:pt x="270" y="222"/>
                    </a:cubicBezTo>
                    <a:cubicBezTo>
                      <a:pt x="271" y="223"/>
                      <a:pt x="272" y="224"/>
                      <a:pt x="272" y="225"/>
                    </a:cubicBezTo>
                    <a:cubicBezTo>
                      <a:pt x="273" y="226"/>
                      <a:pt x="275" y="228"/>
                      <a:pt x="276" y="228"/>
                    </a:cubicBezTo>
                    <a:cubicBezTo>
                      <a:pt x="276" y="227"/>
                      <a:pt x="277" y="226"/>
                      <a:pt x="278" y="225"/>
                    </a:cubicBezTo>
                    <a:cubicBezTo>
                      <a:pt x="280" y="223"/>
                      <a:pt x="283" y="219"/>
                      <a:pt x="286" y="221"/>
                    </a:cubicBezTo>
                    <a:cubicBezTo>
                      <a:pt x="288" y="222"/>
                      <a:pt x="288" y="222"/>
                      <a:pt x="288" y="222"/>
                    </a:cubicBezTo>
                    <a:cubicBezTo>
                      <a:pt x="290" y="223"/>
                      <a:pt x="294" y="226"/>
                      <a:pt x="296" y="226"/>
                    </a:cubicBezTo>
                    <a:cubicBezTo>
                      <a:pt x="296" y="225"/>
                      <a:pt x="297" y="224"/>
                      <a:pt x="297" y="223"/>
                    </a:cubicBezTo>
                    <a:cubicBezTo>
                      <a:pt x="300" y="221"/>
                      <a:pt x="303" y="217"/>
                      <a:pt x="306" y="218"/>
                    </a:cubicBezTo>
                    <a:cubicBezTo>
                      <a:pt x="310" y="218"/>
                      <a:pt x="318" y="217"/>
                      <a:pt x="320" y="217"/>
                    </a:cubicBezTo>
                    <a:cubicBezTo>
                      <a:pt x="322" y="216"/>
                      <a:pt x="334" y="210"/>
                      <a:pt x="341" y="207"/>
                    </a:cubicBezTo>
                    <a:cubicBezTo>
                      <a:pt x="340" y="205"/>
                      <a:pt x="339" y="203"/>
                      <a:pt x="338" y="202"/>
                    </a:cubicBezTo>
                    <a:cubicBezTo>
                      <a:pt x="335" y="199"/>
                      <a:pt x="333" y="196"/>
                      <a:pt x="332" y="193"/>
                    </a:cubicBezTo>
                    <a:cubicBezTo>
                      <a:pt x="331" y="189"/>
                      <a:pt x="333" y="175"/>
                      <a:pt x="335" y="164"/>
                    </a:cubicBezTo>
                    <a:cubicBezTo>
                      <a:pt x="335" y="161"/>
                      <a:pt x="334" y="153"/>
                      <a:pt x="333" y="150"/>
                    </a:cubicBezTo>
                    <a:cubicBezTo>
                      <a:pt x="332" y="149"/>
                      <a:pt x="332" y="148"/>
                      <a:pt x="332" y="146"/>
                    </a:cubicBezTo>
                    <a:cubicBezTo>
                      <a:pt x="331" y="143"/>
                      <a:pt x="330" y="139"/>
                      <a:pt x="328" y="136"/>
                    </a:cubicBezTo>
                    <a:cubicBezTo>
                      <a:pt x="326" y="131"/>
                      <a:pt x="325" y="116"/>
                      <a:pt x="325" y="110"/>
                    </a:cubicBezTo>
                    <a:cubicBezTo>
                      <a:pt x="321" y="111"/>
                      <a:pt x="317" y="110"/>
                      <a:pt x="313" y="110"/>
                    </a:cubicBezTo>
                    <a:cubicBezTo>
                      <a:pt x="312" y="110"/>
                      <a:pt x="310" y="109"/>
                      <a:pt x="309" y="109"/>
                    </a:cubicBezTo>
                    <a:cubicBezTo>
                      <a:pt x="307" y="110"/>
                      <a:pt x="298" y="120"/>
                      <a:pt x="295" y="123"/>
                    </a:cubicBezTo>
                    <a:cubicBezTo>
                      <a:pt x="294" y="125"/>
                      <a:pt x="293" y="126"/>
                      <a:pt x="292" y="126"/>
                    </a:cubicBezTo>
                    <a:cubicBezTo>
                      <a:pt x="292" y="127"/>
                      <a:pt x="291" y="128"/>
                      <a:pt x="290" y="128"/>
                    </a:cubicBezTo>
                    <a:cubicBezTo>
                      <a:pt x="289" y="128"/>
                      <a:pt x="289" y="128"/>
                      <a:pt x="289" y="128"/>
                    </a:cubicBezTo>
                    <a:cubicBezTo>
                      <a:pt x="286" y="127"/>
                      <a:pt x="284" y="124"/>
                      <a:pt x="283" y="122"/>
                    </a:cubicBezTo>
                    <a:cubicBezTo>
                      <a:pt x="280" y="118"/>
                      <a:pt x="284" y="115"/>
                      <a:pt x="286" y="113"/>
                    </a:cubicBezTo>
                    <a:cubicBezTo>
                      <a:pt x="286" y="113"/>
                      <a:pt x="286" y="113"/>
                      <a:pt x="286" y="113"/>
                    </a:cubicBezTo>
                    <a:cubicBezTo>
                      <a:pt x="286" y="113"/>
                      <a:pt x="286" y="112"/>
                      <a:pt x="284" y="111"/>
                    </a:cubicBezTo>
                    <a:cubicBezTo>
                      <a:pt x="281" y="108"/>
                      <a:pt x="281" y="102"/>
                      <a:pt x="281" y="99"/>
                    </a:cubicBezTo>
                    <a:cubicBezTo>
                      <a:pt x="281" y="95"/>
                      <a:pt x="279" y="81"/>
                      <a:pt x="278" y="78"/>
                    </a:cubicBezTo>
                    <a:cubicBezTo>
                      <a:pt x="277" y="76"/>
                      <a:pt x="273" y="74"/>
                      <a:pt x="271" y="73"/>
                    </a:cubicBezTo>
                    <a:cubicBezTo>
                      <a:pt x="270" y="74"/>
                      <a:pt x="267" y="77"/>
                      <a:pt x="266" y="79"/>
                    </a:cubicBezTo>
                    <a:cubicBezTo>
                      <a:pt x="265" y="80"/>
                      <a:pt x="264" y="81"/>
                      <a:pt x="263" y="81"/>
                    </a:cubicBezTo>
                    <a:cubicBezTo>
                      <a:pt x="261" y="84"/>
                      <a:pt x="258" y="85"/>
                      <a:pt x="254" y="86"/>
                    </a:cubicBezTo>
                    <a:cubicBezTo>
                      <a:pt x="253" y="86"/>
                      <a:pt x="253" y="86"/>
                      <a:pt x="253" y="86"/>
                    </a:cubicBezTo>
                    <a:cubicBezTo>
                      <a:pt x="250" y="87"/>
                      <a:pt x="234" y="88"/>
                      <a:pt x="232" y="87"/>
                    </a:cubicBezTo>
                    <a:cubicBezTo>
                      <a:pt x="228" y="87"/>
                      <a:pt x="220" y="74"/>
                      <a:pt x="218" y="72"/>
                    </a:cubicBezTo>
                    <a:cubicBezTo>
                      <a:pt x="217" y="71"/>
                      <a:pt x="209" y="71"/>
                      <a:pt x="195" y="72"/>
                    </a:cubicBezTo>
                    <a:cubicBezTo>
                      <a:pt x="193" y="72"/>
                      <a:pt x="191" y="72"/>
                      <a:pt x="191" y="72"/>
                    </a:cubicBezTo>
                    <a:cubicBezTo>
                      <a:pt x="189" y="72"/>
                      <a:pt x="186" y="72"/>
                      <a:pt x="172" y="51"/>
                    </a:cubicBezTo>
                    <a:cubicBezTo>
                      <a:pt x="171" y="49"/>
                      <a:pt x="163" y="41"/>
                      <a:pt x="157" y="37"/>
                    </a:cubicBezTo>
                    <a:cubicBezTo>
                      <a:pt x="155" y="35"/>
                      <a:pt x="153" y="33"/>
                      <a:pt x="152" y="32"/>
                    </a:cubicBezTo>
                    <a:cubicBezTo>
                      <a:pt x="150" y="30"/>
                      <a:pt x="131" y="22"/>
                      <a:pt x="127" y="20"/>
                    </a:cubicBezTo>
                    <a:cubicBezTo>
                      <a:pt x="125" y="19"/>
                      <a:pt x="123" y="18"/>
                      <a:pt x="120" y="16"/>
                    </a:cubicBezTo>
                    <a:cubicBezTo>
                      <a:pt x="117" y="15"/>
                      <a:pt x="114" y="13"/>
                      <a:pt x="113" y="13"/>
                    </a:cubicBezTo>
                    <a:cubicBezTo>
                      <a:pt x="111" y="12"/>
                      <a:pt x="88" y="11"/>
                      <a:pt x="83" y="11"/>
                    </a:cubicBezTo>
                    <a:cubicBezTo>
                      <a:pt x="79" y="11"/>
                      <a:pt x="72" y="5"/>
                      <a:pt x="70" y="3"/>
                    </a:cubicBezTo>
                    <a:cubicBezTo>
                      <a:pt x="70" y="2"/>
                      <a:pt x="64" y="1"/>
                      <a:pt x="58" y="0"/>
                    </a:cubicBezTo>
                    <a:cubicBezTo>
                      <a:pt x="60" y="30"/>
                      <a:pt x="59" y="33"/>
                      <a:pt x="57" y="34"/>
                    </a:cubicBezTo>
                    <a:cubicBezTo>
                      <a:pt x="54" y="35"/>
                      <a:pt x="48" y="41"/>
                      <a:pt x="48" y="43"/>
                    </a:cubicBezTo>
                    <a:cubicBezTo>
                      <a:pt x="49" y="45"/>
                      <a:pt x="51" y="59"/>
                      <a:pt x="48" y="62"/>
                    </a:cubicBezTo>
                    <a:cubicBezTo>
                      <a:pt x="48" y="62"/>
                      <a:pt x="48" y="63"/>
                      <a:pt x="48" y="63"/>
                    </a:cubicBezTo>
                    <a:cubicBezTo>
                      <a:pt x="47" y="65"/>
                      <a:pt x="45" y="69"/>
                      <a:pt x="41" y="68"/>
                    </a:cubicBezTo>
                    <a:cubicBezTo>
                      <a:pt x="39" y="68"/>
                      <a:pt x="38" y="67"/>
                      <a:pt x="37" y="67"/>
                    </a:cubicBezTo>
                    <a:cubicBezTo>
                      <a:pt x="34" y="66"/>
                      <a:pt x="30" y="65"/>
                      <a:pt x="29" y="66"/>
                    </a:cubicBezTo>
                    <a:cubicBezTo>
                      <a:pt x="26" y="67"/>
                      <a:pt x="13" y="79"/>
                      <a:pt x="12" y="81"/>
                    </a:cubicBezTo>
                    <a:cubicBezTo>
                      <a:pt x="10" y="84"/>
                      <a:pt x="4" y="97"/>
                      <a:pt x="4" y="99"/>
                    </a:cubicBezTo>
                    <a:cubicBezTo>
                      <a:pt x="4" y="100"/>
                      <a:pt x="5" y="104"/>
                      <a:pt x="5" y="108"/>
                    </a:cubicBezTo>
                    <a:cubicBezTo>
                      <a:pt x="6" y="114"/>
                      <a:pt x="7" y="120"/>
                      <a:pt x="7" y="122"/>
                    </a:cubicBezTo>
                    <a:cubicBezTo>
                      <a:pt x="7" y="123"/>
                      <a:pt x="6" y="124"/>
                      <a:pt x="6" y="125"/>
                    </a:cubicBezTo>
                    <a:cubicBezTo>
                      <a:pt x="6" y="129"/>
                      <a:pt x="6" y="137"/>
                      <a:pt x="7" y="138"/>
                    </a:cubicBezTo>
                    <a:cubicBezTo>
                      <a:pt x="7" y="138"/>
                      <a:pt x="8" y="139"/>
                      <a:pt x="8" y="139"/>
                    </a:cubicBezTo>
                    <a:cubicBezTo>
                      <a:pt x="11" y="141"/>
                      <a:pt x="14" y="144"/>
                      <a:pt x="14" y="147"/>
                    </a:cubicBezTo>
                    <a:cubicBezTo>
                      <a:pt x="14" y="148"/>
                      <a:pt x="14" y="148"/>
                      <a:pt x="14" y="149"/>
                    </a:cubicBezTo>
                    <a:cubicBezTo>
                      <a:pt x="14" y="152"/>
                      <a:pt x="14" y="155"/>
                      <a:pt x="12" y="157"/>
                    </a:cubicBezTo>
                    <a:cubicBezTo>
                      <a:pt x="11" y="157"/>
                      <a:pt x="7" y="162"/>
                      <a:pt x="6" y="164"/>
                    </a:cubicBezTo>
                    <a:cubicBezTo>
                      <a:pt x="6" y="165"/>
                      <a:pt x="3" y="173"/>
                      <a:pt x="0" y="181"/>
                    </a:cubicBezTo>
                    <a:cubicBezTo>
                      <a:pt x="2" y="180"/>
                      <a:pt x="5" y="179"/>
                      <a:pt x="6" y="179"/>
                    </a:cubicBezTo>
                    <a:cubicBezTo>
                      <a:pt x="12" y="180"/>
                      <a:pt x="23" y="180"/>
                      <a:pt x="26" y="178"/>
                    </a:cubicBezTo>
                    <a:cubicBezTo>
                      <a:pt x="28" y="176"/>
                      <a:pt x="35" y="167"/>
                      <a:pt x="38" y="167"/>
                    </a:cubicBezTo>
                    <a:cubicBezTo>
                      <a:pt x="42" y="167"/>
                      <a:pt x="54" y="170"/>
                      <a:pt x="50" y="176"/>
                    </a:cubicBezTo>
                    <a:cubicBezTo>
                      <a:pt x="46" y="182"/>
                      <a:pt x="44" y="188"/>
                      <a:pt x="42" y="188"/>
                    </a:cubicBezTo>
                    <a:cubicBezTo>
                      <a:pt x="39" y="189"/>
                      <a:pt x="33" y="188"/>
                      <a:pt x="33" y="193"/>
                    </a:cubicBezTo>
                    <a:cubicBezTo>
                      <a:pt x="33" y="198"/>
                      <a:pt x="33" y="201"/>
                      <a:pt x="37" y="203"/>
                    </a:cubicBezTo>
                    <a:cubicBezTo>
                      <a:pt x="41" y="205"/>
                      <a:pt x="51" y="212"/>
                      <a:pt x="52" y="215"/>
                    </a:cubicBezTo>
                    <a:cubicBezTo>
                      <a:pt x="54" y="218"/>
                      <a:pt x="58" y="230"/>
                      <a:pt x="62" y="232"/>
                    </a:cubicBezTo>
                    <a:cubicBezTo>
                      <a:pt x="63" y="233"/>
                      <a:pt x="66" y="236"/>
                      <a:pt x="68" y="238"/>
                    </a:cubicBezTo>
                    <a:cubicBezTo>
                      <a:pt x="69" y="238"/>
                      <a:pt x="69" y="238"/>
                      <a:pt x="69" y="23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6" name="Freeform 273">
                <a:extLst>
                  <a:ext uri="{FF2B5EF4-FFF2-40B4-BE49-F238E27FC236}">
                    <a16:creationId xmlns:a16="http://schemas.microsoft.com/office/drawing/2014/main" id="{2EE5B8F6-2581-9445-9863-2902E129C661}"/>
                  </a:ext>
                </a:extLst>
              </p:cNvPr>
              <p:cNvSpPr>
                <a:spLocks/>
              </p:cNvSpPr>
              <p:nvPr/>
            </p:nvSpPr>
            <p:spPr bwMode="auto">
              <a:xfrm>
                <a:off x="11925901" y="9431758"/>
                <a:ext cx="2200666" cy="1952470"/>
              </a:xfrm>
              <a:custGeom>
                <a:avLst/>
                <a:gdLst>
                  <a:gd name="T0" fmla="*/ 392 w 598"/>
                  <a:gd name="T1" fmla="*/ 473 h 530"/>
                  <a:gd name="T2" fmla="*/ 380 w 598"/>
                  <a:gd name="T3" fmla="*/ 467 h 530"/>
                  <a:gd name="T4" fmla="*/ 373 w 598"/>
                  <a:gd name="T5" fmla="*/ 445 h 530"/>
                  <a:gd name="T6" fmla="*/ 378 w 598"/>
                  <a:gd name="T7" fmla="*/ 435 h 530"/>
                  <a:gd name="T8" fmla="*/ 376 w 598"/>
                  <a:gd name="T9" fmla="*/ 421 h 530"/>
                  <a:gd name="T10" fmla="*/ 405 w 598"/>
                  <a:gd name="T11" fmla="*/ 410 h 530"/>
                  <a:gd name="T12" fmla="*/ 451 w 598"/>
                  <a:gd name="T13" fmla="*/ 391 h 530"/>
                  <a:gd name="T14" fmla="*/ 469 w 598"/>
                  <a:gd name="T15" fmla="*/ 364 h 530"/>
                  <a:gd name="T16" fmla="*/ 494 w 598"/>
                  <a:gd name="T17" fmla="*/ 330 h 530"/>
                  <a:gd name="T18" fmla="*/ 506 w 598"/>
                  <a:gd name="T19" fmla="*/ 319 h 530"/>
                  <a:gd name="T20" fmla="*/ 544 w 598"/>
                  <a:gd name="T21" fmla="*/ 289 h 530"/>
                  <a:gd name="T22" fmla="*/ 544 w 598"/>
                  <a:gd name="T23" fmla="*/ 264 h 530"/>
                  <a:gd name="T24" fmla="*/ 536 w 598"/>
                  <a:gd name="T25" fmla="*/ 253 h 530"/>
                  <a:gd name="T26" fmla="*/ 526 w 598"/>
                  <a:gd name="T27" fmla="*/ 233 h 530"/>
                  <a:gd name="T28" fmla="*/ 547 w 598"/>
                  <a:gd name="T29" fmla="*/ 202 h 530"/>
                  <a:gd name="T30" fmla="*/ 562 w 598"/>
                  <a:gd name="T31" fmla="*/ 172 h 530"/>
                  <a:gd name="T32" fmla="*/ 589 w 598"/>
                  <a:gd name="T33" fmla="*/ 153 h 530"/>
                  <a:gd name="T34" fmla="*/ 596 w 598"/>
                  <a:gd name="T35" fmla="*/ 123 h 530"/>
                  <a:gd name="T36" fmla="*/ 574 w 598"/>
                  <a:gd name="T37" fmla="*/ 105 h 530"/>
                  <a:gd name="T38" fmla="*/ 561 w 598"/>
                  <a:gd name="T39" fmla="*/ 106 h 530"/>
                  <a:gd name="T40" fmla="*/ 539 w 598"/>
                  <a:gd name="T41" fmla="*/ 74 h 530"/>
                  <a:gd name="T42" fmla="*/ 527 w 598"/>
                  <a:gd name="T43" fmla="*/ 49 h 530"/>
                  <a:gd name="T44" fmla="*/ 512 w 598"/>
                  <a:gd name="T45" fmla="*/ 37 h 530"/>
                  <a:gd name="T46" fmla="*/ 514 w 598"/>
                  <a:gd name="T47" fmla="*/ 19 h 530"/>
                  <a:gd name="T48" fmla="*/ 517 w 598"/>
                  <a:gd name="T49" fmla="*/ 17 h 530"/>
                  <a:gd name="T50" fmla="*/ 512 w 598"/>
                  <a:gd name="T51" fmla="*/ 0 h 530"/>
                  <a:gd name="T52" fmla="*/ 503 w 598"/>
                  <a:gd name="T53" fmla="*/ 16 h 530"/>
                  <a:gd name="T54" fmla="*/ 491 w 598"/>
                  <a:gd name="T55" fmla="*/ 49 h 530"/>
                  <a:gd name="T56" fmla="*/ 464 w 598"/>
                  <a:gd name="T57" fmla="*/ 64 h 530"/>
                  <a:gd name="T58" fmla="*/ 444 w 598"/>
                  <a:gd name="T59" fmla="*/ 68 h 530"/>
                  <a:gd name="T60" fmla="*/ 417 w 598"/>
                  <a:gd name="T61" fmla="*/ 58 h 530"/>
                  <a:gd name="T62" fmla="*/ 383 w 598"/>
                  <a:gd name="T63" fmla="*/ 59 h 530"/>
                  <a:gd name="T64" fmla="*/ 375 w 598"/>
                  <a:gd name="T65" fmla="*/ 66 h 530"/>
                  <a:gd name="T66" fmla="*/ 351 w 598"/>
                  <a:gd name="T67" fmla="*/ 84 h 530"/>
                  <a:gd name="T68" fmla="*/ 333 w 598"/>
                  <a:gd name="T69" fmla="*/ 84 h 530"/>
                  <a:gd name="T70" fmla="*/ 326 w 598"/>
                  <a:gd name="T71" fmla="*/ 99 h 530"/>
                  <a:gd name="T72" fmla="*/ 304 w 598"/>
                  <a:gd name="T73" fmla="*/ 132 h 530"/>
                  <a:gd name="T74" fmla="*/ 326 w 598"/>
                  <a:gd name="T75" fmla="*/ 146 h 530"/>
                  <a:gd name="T76" fmla="*/ 314 w 598"/>
                  <a:gd name="T77" fmla="*/ 163 h 530"/>
                  <a:gd name="T78" fmla="*/ 335 w 598"/>
                  <a:gd name="T79" fmla="*/ 232 h 530"/>
                  <a:gd name="T80" fmla="*/ 335 w 598"/>
                  <a:gd name="T81" fmla="*/ 271 h 530"/>
                  <a:gd name="T82" fmla="*/ 304 w 598"/>
                  <a:gd name="T83" fmla="*/ 354 h 530"/>
                  <a:gd name="T84" fmla="*/ 249 w 598"/>
                  <a:gd name="T85" fmla="*/ 427 h 530"/>
                  <a:gd name="T86" fmla="*/ 230 w 598"/>
                  <a:gd name="T87" fmla="*/ 462 h 530"/>
                  <a:gd name="T88" fmla="*/ 203 w 598"/>
                  <a:gd name="T89" fmla="*/ 472 h 530"/>
                  <a:gd name="T90" fmla="*/ 185 w 598"/>
                  <a:gd name="T91" fmla="*/ 461 h 530"/>
                  <a:gd name="T92" fmla="*/ 169 w 598"/>
                  <a:gd name="T93" fmla="*/ 440 h 530"/>
                  <a:gd name="T94" fmla="*/ 159 w 598"/>
                  <a:gd name="T95" fmla="*/ 437 h 530"/>
                  <a:gd name="T96" fmla="*/ 121 w 598"/>
                  <a:gd name="T97" fmla="*/ 426 h 530"/>
                  <a:gd name="T98" fmla="*/ 101 w 598"/>
                  <a:gd name="T99" fmla="*/ 412 h 530"/>
                  <a:gd name="T100" fmla="*/ 80 w 598"/>
                  <a:gd name="T101" fmla="*/ 399 h 530"/>
                  <a:gd name="T102" fmla="*/ 59 w 598"/>
                  <a:gd name="T103" fmla="*/ 386 h 530"/>
                  <a:gd name="T104" fmla="*/ 52 w 598"/>
                  <a:gd name="T105" fmla="*/ 374 h 530"/>
                  <a:gd name="T106" fmla="*/ 43 w 598"/>
                  <a:gd name="T107" fmla="*/ 370 h 530"/>
                  <a:gd name="T108" fmla="*/ 16 w 598"/>
                  <a:gd name="T109" fmla="*/ 398 h 530"/>
                  <a:gd name="T110" fmla="*/ 8 w 598"/>
                  <a:gd name="T111" fmla="*/ 413 h 530"/>
                  <a:gd name="T112" fmla="*/ 2 w 598"/>
                  <a:gd name="T113" fmla="*/ 434 h 530"/>
                  <a:gd name="T114" fmla="*/ 11 w 598"/>
                  <a:gd name="T115" fmla="*/ 456 h 530"/>
                  <a:gd name="T116" fmla="*/ 60 w 598"/>
                  <a:gd name="T117" fmla="*/ 462 h 530"/>
                  <a:gd name="T118" fmla="*/ 116 w 598"/>
                  <a:gd name="T119" fmla="*/ 471 h 530"/>
                  <a:gd name="T120" fmla="*/ 195 w 598"/>
                  <a:gd name="T121" fmla="*/ 529 h 530"/>
                  <a:gd name="T122" fmla="*/ 279 w 598"/>
                  <a:gd name="T123" fmla="*/ 504 h 530"/>
                  <a:gd name="T124" fmla="*/ 371 w 598"/>
                  <a:gd name="T125" fmla="*/ 51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530">
                    <a:moveTo>
                      <a:pt x="370" y="499"/>
                    </a:moveTo>
                    <a:cubicBezTo>
                      <a:pt x="369" y="497"/>
                      <a:pt x="370" y="494"/>
                      <a:pt x="390" y="475"/>
                    </a:cubicBezTo>
                    <a:cubicBezTo>
                      <a:pt x="392" y="473"/>
                      <a:pt x="392" y="473"/>
                      <a:pt x="392" y="473"/>
                    </a:cubicBezTo>
                    <a:cubicBezTo>
                      <a:pt x="392" y="473"/>
                      <a:pt x="391" y="471"/>
                      <a:pt x="386" y="466"/>
                    </a:cubicBezTo>
                    <a:cubicBezTo>
                      <a:pt x="386" y="466"/>
                      <a:pt x="386" y="466"/>
                      <a:pt x="385" y="466"/>
                    </a:cubicBezTo>
                    <a:cubicBezTo>
                      <a:pt x="384" y="465"/>
                      <a:pt x="382" y="466"/>
                      <a:pt x="380" y="467"/>
                    </a:cubicBezTo>
                    <a:cubicBezTo>
                      <a:pt x="377" y="468"/>
                      <a:pt x="375" y="468"/>
                      <a:pt x="374" y="468"/>
                    </a:cubicBezTo>
                    <a:cubicBezTo>
                      <a:pt x="370" y="467"/>
                      <a:pt x="371" y="462"/>
                      <a:pt x="372" y="450"/>
                    </a:cubicBezTo>
                    <a:cubicBezTo>
                      <a:pt x="372" y="448"/>
                      <a:pt x="373" y="446"/>
                      <a:pt x="373" y="445"/>
                    </a:cubicBezTo>
                    <a:cubicBezTo>
                      <a:pt x="373" y="441"/>
                      <a:pt x="375" y="440"/>
                      <a:pt x="377" y="439"/>
                    </a:cubicBezTo>
                    <a:cubicBezTo>
                      <a:pt x="378" y="439"/>
                      <a:pt x="378" y="439"/>
                      <a:pt x="379" y="439"/>
                    </a:cubicBezTo>
                    <a:cubicBezTo>
                      <a:pt x="379" y="438"/>
                      <a:pt x="378" y="436"/>
                      <a:pt x="378" y="435"/>
                    </a:cubicBezTo>
                    <a:cubicBezTo>
                      <a:pt x="377" y="435"/>
                      <a:pt x="377" y="434"/>
                      <a:pt x="377" y="434"/>
                    </a:cubicBezTo>
                    <a:cubicBezTo>
                      <a:pt x="375" y="432"/>
                      <a:pt x="375" y="428"/>
                      <a:pt x="375" y="423"/>
                    </a:cubicBezTo>
                    <a:cubicBezTo>
                      <a:pt x="375" y="422"/>
                      <a:pt x="376" y="421"/>
                      <a:pt x="376" y="421"/>
                    </a:cubicBezTo>
                    <a:cubicBezTo>
                      <a:pt x="376" y="418"/>
                      <a:pt x="378" y="414"/>
                      <a:pt x="382" y="411"/>
                    </a:cubicBezTo>
                    <a:cubicBezTo>
                      <a:pt x="386" y="409"/>
                      <a:pt x="392" y="409"/>
                      <a:pt x="397" y="411"/>
                    </a:cubicBezTo>
                    <a:cubicBezTo>
                      <a:pt x="402" y="413"/>
                      <a:pt x="403" y="412"/>
                      <a:pt x="405" y="410"/>
                    </a:cubicBezTo>
                    <a:cubicBezTo>
                      <a:pt x="407" y="407"/>
                      <a:pt x="425" y="391"/>
                      <a:pt x="427" y="389"/>
                    </a:cubicBezTo>
                    <a:cubicBezTo>
                      <a:pt x="429" y="388"/>
                      <a:pt x="432" y="389"/>
                      <a:pt x="441" y="390"/>
                    </a:cubicBezTo>
                    <a:cubicBezTo>
                      <a:pt x="445" y="390"/>
                      <a:pt x="450" y="391"/>
                      <a:pt x="451" y="391"/>
                    </a:cubicBezTo>
                    <a:cubicBezTo>
                      <a:pt x="453" y="390"/>
                      <a:pt x="457" y="378"/>
                      <a:pt x="459" y="369"/>
                    </a:cubicBezTo>
                    <a:cubicBezTo>
                      <a:pt x="459" y="366"/>
                      <a:pt x="463" y="365"/>
                      <a:pt x="466" y="364"/>
                    </a:cubicBezTo>
                    <a:cubicBezTo>
                      <a:pt x="467" y="364"/>
                      <a:pt x="468" y="364"/>
                      <a:pt x="469" y="364"/>
                    </a:cubicBezTo>
                    <a:cubicBezTo>
                      <a:pt x="471" y="363"/>
                      <a:pt x="476" y="357"/>
                      <a:pt x="477" y="355"/>
                    </a:cubicBezTo>
                    <a:cubicBezTo>
                      <a:pt x="478" y="353"/>
                      <a:pt x="482" y="338"/>
                      <a:pt x="482" y="336"/>
                    </a:cubicBezTo>
                    <a:cubicBezTo>
                      <a:pt x="482" y="333"/>
                      <a:pt x="487" y="331"/>
                      <a:pt x="494" y="330"/>
                    </a:cubicBezTo>
                    <a:cubicBezTo>
                      <a:pt x="495" y="330"/>
                      <a:pt x="495" y="330"/>
                      <a:pt x="496" y="330"/>
                    </a:cubicBezTo>
                    <a:cubicBezTo>
                      <a:pt x="497" y="329"/>
                      <a:pt x="502" y="323"/>
                      <a:pt x="503" y="321"/>
                    </a:cubicBezTo>
                    <a:cubicBezTo>
                      <a:pt x="504" y="320"/>
                      <a:pt x="505" y="319"/>
                      <a:pt x="506" y="319"/>
                    </a:cubicBezTo>
                    <a:cubicBezTo>
                      <a:pt x="507" y="318"/>
                      <a:pt x="509" y="317"/>
                      <a:pt x="515" y="314"/>
                    </a:cubicBezTo>
                    <a:cubicBezTo>
                      <a:pt x="517" y="313"/>
                      <a:pt x="521" y="311"/>
                      <a:pt x="521" y="311"/>
                    </a:cubicBezTo>
                    <a:cubicBezTo>
                      <a:pt x="523" y="309"/>
                      <a:pt x="542" y="293"/>
                      <a:pt x="544" y="289"/>
                    </a:cubicBezTo>
                    <a:cubicBezTo>
                      <a:pt x="547" y="286"/>
                      <a:pt x="548" y="280"/>
                      <a:pt x="548" y="276"/>
                    </a:cubicBezTo>
                    <a:cubicBezTo>
                      <a:pt x="549" y="275"/>
                      <a:pt x="549" y="274"/>
                      <a:pt x="549" y="274"/>
                    </a:cubicBezTo>
                    <a:cubicBezTo>
                      <a:pt x="550" y="270"/>
                      <a:pt x="546" y="266"/>
                      <a:pt x="544" y="264"/>
                    </a:cubicBezTo>
                    <a:cubicBezTo>
                      <a:pt x="541" y="261"/>
                      <a:pt x="542" y="259"/>
                      <a:pt x="542" y="257"/>
                    </a:cubicBezTo>
                    <a:cubicBezTo>
                      <a:pt x="542" y="256"/>
                      <a:pt x="543" y="255"/>
                      <a:pt x="543" y="254"/>
                    </a:cubicBezTo>
                    <a:cubicBezTo>
                      <a:pt x="542" y="254"/>
                      <a:pt x="538" y="253"/>
                      <a:pt x="536" y="253"/>
                    </a:cubicBezTo>
                    <a:cubicBezTo>
                      <a:pt x="534" y="253"/>
                      <a:pt x="533" y="253"/>
                      <a:pt x="532" y="252"/>
                    </a:cubicBezTo>
                    <a:cubicBezTo>
                      <a:pt x="530" y="251"/>
                      <a:pt x="529" y="249"/>
                      <a:pt x="527" y="236"/>
                    </a:cubicBezTo>
                    <a:cubicBezTo>
                      <a:pt x="526" y="235"/>
                      <a:pt x="526" y="234"/>
                      <a:pt x="526" y="233"/>
                    </a:cubicBezTo>
                    <a:cubicBezTo>
                      <a:pt x="525" y="230"/>
                      <a:pt x="537" y="213"/>
                      <a:pt x="537" y="212"/>
                    </a:cubicBezTo>
                    <a:cubicBezTo>
                      <a:pt x="538" y="211"/>
                      <a:pt x="539" y="210"/>
                      <a:pt x="541" y="208"/>
                    </a:cubicBezTo>
                    <a:cubicBezTo>
                      <a:pt x="543" y="206"/>
                      <a:pt x="546" y="204"/>
                      <a:pt x="547" y="202"/>
                    </a:cubicBezTo>
                    <a:cubicBezTo>
                      <a:pt x="549" y="199"/>
                      <a:pt x="550" y="199"/>
                      <a:pt x="550" y="197"/>
                    </a:cubicBezTo>
                    <a:cubicBezTo>
                      <a:pt x="550" y="196"/>
                      <a:pt x="550" y="196"/>
                      <a:pt x="550" y="196"/>
                    </a:cubicBezTo>
                    <a:cubicBezTo>
                      <a:pt x="551" y="193"/>
                      <a:pt x="560" y="175"/>
                      <a:pt x="562" y="172"/>
                    </a:cubicBezTo>
                    <a:cubicBezTo>
                      <a:pt x="563" y="170"/>
                      <a:pt x="569" y="165"/>
                      <a:pt x="574" y="160"/>
                    </a:cubicBezTo>
                    <a:cubicBezTo>
                      <a:pt x="575" y="159"/>
                      <a:pt x="576" y="158"/>
                      <a:pt x="576" y="158"/>
                    </a:cubicBezTo>
                    <a:cubicBezTo>
                      <a:pt x="577" y="157"/>
                      <a:pt x="581" y="155"/>
                      <a:pt x="589" y="153"/>
                    </a:cubicBezTo>
                    <a:cubicBezTo>
                      <a:pt x="590" y="152"/>
                      <a:pt x="592" y="152"/>
                      <a:pt x="592" y="152"/>
                    </a:cubicBezTo>
                    <a:cubicBezTo>
                      <a:pt x="594" y="150"/>
                      <a:pt x="598" y="134"/>
                      <a:pt x="598" y="132"/>
                    </a:cubicBezTo>
                    <a:cubicBezTo>
                      <a:pt x="598" y="130"/>
                      <a:pt x="597" y="125"/>
                      <a:pt x="596" y="123"/>
                    </a:cubicBezTo>
                    <a:cubicBezTo>
                      <a:pt x="595" y="122"/>
                      <a:pt x="593" y="120"/>
                      <a:pt x="592" y="119"/>
                    </a:cubicBezTo>
                    <a:cubicBezTo>
                      <a:pt x="590" y="117"/>
                      <a:pt x="588" y="115"/>
                      <a:pt x="587" y="113"/>
                    </a:cubicBezTo>
                    <a:cubicBezTo>
                      <a:pt x="586" y="111"/>
                      <a:pt x="577" y="106"/>
                      <a:pt x="574" y="105"/>
                    </a:cubicBezTo>
                    <a:cubicBezTo>
                      <a:pt x="572" y="104"/>
                      <a:pt x="571" y="103"/>
                      <a:pt x="571" y="103"/>
                    </a:cubicBezTo>
                    <a:cubicBezTo>
                      <a:pt x="570" y="103"/>
                      <a:pt x="568" y="104"/>
                      <a:pt x="566" y="105"/>
                    </a:cubicBezTo>
                    <a:cubicBezTo>
                      <a:pt x="564" y="105"/>
                      <a:pt x="562" y="106"/>
                      <a:pt x="561" y="106"/>
                    </a:cubicBezTo>
                    <a:cubicBezTo>
                      <a:pt x="557" y="107"/>
                      <a:pt x="553" y="104"/>
                      <a:pt x="546" y="95"/>
                    </a:cubicBezTo>
                    <a:cubicBezTo>
                      <a:pt x="544" y="93"/>
                      <a:pt x="542" y="87"/>
                      <a:pt x="540" y="80"/>
                    </a:cubicBezTo>
                    <a:cubicBezTo>
                      <a:pt x="540" y="77"/>
                      <a:pt x="539" y="75"/>
                      <a:pt x="539" y="74"/>
                    </a:cubicBezTo>
                    <a:cubicBezTo>
                      <a:pt x="538" y="73"/>
                      <a:pt x="535" y="70"/>
                      <a:pt x="534" y="68"/>
                    </a:cubicBezTo>
                    <a:cubicBezTo>
                      <a:pt x="532" y="67"/>
                      <a:pt x="531" y="66"/>
                      <a:pt x="530" y="65"/>
                    </a:cubicBezTo>
                    <a:cubicBezTo>
                      <a:pt x="528" y="61"/>
                      <a:pt x="527" y="51"/>
                      <a:pt x="527" y="49"/>
                    </a:cubicBezTo>
                    <a:cubicBezTo>
                      <a:pt x="527" y="48"/>
                      <a:pt x="524" y="47"/>
                      <a:pt x="519" y="45"/>
                    </a:cubicBezTo>
                    <a:cubicBezTo>
                      <a:pt x="518" y="44"/>
                      <a:pt x="517" y="44"/>
                      <a:pt x="517" y="44"/>
                    </a:cubicBezTo>
                    <a:cubicBezTo>
                      <a:pt x="514" y="42"/>
                      <a:pt x="513" y="38"/>
                      <a:pt x="512" y="37"/>
                    </a:cubicBezTo>
                    <a:cubicBezTo>
                      <a:pt x="512" y="37"/>
                      <a:pt x="512" y="37"/>
                      <a:pt x="512" y="36"/>
                    </a:cubicBezTo>
                    <a:cubicBezTo>
                      <a:pt x="512" y="36"/>
                      <a:pt x="512" y="36"/>
                      <a:pt x="512" y="36"/>
                    </a:cubicBezTo>
                    <a:cubicBezTo>
                      <a:pt x="512" y="26"/>
                      <a:pt x="513" y="21"/>
                      <a:pt x="514" y="19"/>
                    </a:cubicBezTo>
                    <a:cubicBezTo>
                      <a:pt x="514" y="19"/>
                      <a:pt x="514" y="19"/>
                      <a:pt x="514" y="19"/>
                    </a:cubicBezTo>
                    <a:cubicBezTo>
                      <a:pt x="515" y="19"/>
                      <a:pt x="515" y="19"/>
                      <a:pt x="515" y="19"/>
                    </a:cubicBezTo>
                    <a:cubicBezTo>
                      <a:pt x="515" y="19"/>
                      <a:pt x="516" y="18"/>
                      <a:pt x="517" y="17"/>
                    </a:cubicBezTo>
                    <a:cubicBezTo>
                      <a:pt x="523" y="13"/>
                      <a:pt x="526" y="10"/>
                      <a:pt x="527" y="9"/>
                    </a:cubicBezTo>
                    <a:cubicBezTo>
                      <a:pt x="526" y="7"/>
                      <a:pt x="523" y="4"/>
                      <a:pt x="522" y="3"/>
                    </a:cubicBezTo>
                    <a:cubicBezTo>
                      <a:pt x="518" y="1"/>
                      <a:pt x="514" y="0"/>
                      <a:pt x="512" y="0"/>
                    </a:cubicBezTo>
                    <a:cubicBezTo>
                      <a:pt x="512" y="0"/>
                      <a:pt x="512" y="0"/>
                      <a:pt x="512" y="0"/>
                    </a:cubicBezTo>
                    <a:cubicBezTo>
                      <a:pt x="512" y="0"/>
                      <a:pt x="512" y="0"/>
                      <a:pt x="512" y="0"/>
                    </a:cubicBezTo>
                    <a:cubicBezTo>
                      <a:pt x="508" y="11"/>
                      <a:pt x="505" y="15"/>
                      <a:pt x="503" y="16"/>
                    </a:cubicBezTo>
                    <a:cubicBezTo>
                      <a:pt x="493" y="20"/>
                      <a:pt x="492" y="22"/>
                      <a:pt x="492" y="22"/>
                    </a:cubicBezTo>
                    <a:cubicBezTo>
                      <a:pt x="492" y="23"/>
                      <a:pt x="492" y="25"/>
                      <a:pt x="492" y="27"/>
                    </a:cubicBezTo>
                    <a:cubicBezTo>
                      <a:pt x="493" y="42"/>
                      <a:pt x="492" y="47"/>
                      <a:pt x="491" y="49"/>
                    </a:cubicBezTo>
                    <a:cubicBezTo>
                      <a:pt x="490" y="50"/>
                      <a:pt x="490" y="50"/>
                      <a:pt x="489" y="50"/>
                    </a:cubicBezTo>
                    <a:cubicBezTo>
                      <a:pt x="487" y="50"/>
                      <a:pt x="479" y="51"/>
                      <a:pt x="477" y="52"/>
                    </a:cubicBezTo>
                    <a:cubicBezTo>
                      <a:pt x="478" y="52"/>
                      <a:pt x="468" y="66"/>
                      <a:pt x="464" y="64"/>
                    </a:cubicBezTo>
                    <a:cubicBezTo>
                      <a:pt x="461" y="63"/>
                      <a:pt x="456" y="62"/>
                      <a:pt x="455" y="62"/>
                    </a:cubicBezTo>
                    <a:cubicBezTo>
                      <a:pt x="455" y="62"/>
                      <a:pt x="455" y="63"/>
                      <a:pt x="454" y="63"/>
                    </a:cubicBezTo>
                    <a:cubicBezTo>
                      <a:pt x="451" y="65"/>
                      <a:pt x="447" y="68"/>
                      <a:pt x="444" y="68"/>
                    </a:cubicBezTo>
                    <a:cubicBezTo>
                      <a:pt x="441" y="68"/>
                      <a:pt x="426" y="65"/>
                      <a:pt x="423" y="63"/>
                    </a:cubicBezTo>
                    <a:cubicBezTo>
                      <a:pt x="422" y="62"/>
                      <a:pt x="422" y="61"/>
                      <a:pt x="421" y="61"/>
                    </a:cubicBezTo>
                    <a:cubicBezTo>
                      <a:pt x="420" y="60"/>
                      <a:pt x="417" y="58"/>
                      <a:pt x="417" y="58"/>
                    </a:cubicBezTo>
                    <a:cubicBezTo>
                      <a:pt x="415" y="60"/>
                      <a:pt x="409" y="64"/>
                      <a:pt x="405" y="64"/>
                    </a:cubicBezTo>
                    <a:cubicBezTo>
                      <a:pt x="404" y="65"/>
                      <a:pt x="390" y="66"/>
                      <a:pt x="387" y="62"/>
                    </a:cubicBezTo>
                    <a:cubicBezTo>
                      <a:pt x="386" y="60"/>
                      <a:pt x="384" y="59"/>
                      <a:pt x="383" y="59"/>
                    </a:cubicBezTo>
                    <a:cubicBezTo>
                      <a:pt x="382" y="60"/>
                      <a:pt x="381" y="61"/>
                      <a:pt x="379" y="61"/>
                    </a:cubicBezTo>
                    <a:cubicBezTo>
                      <a:pt x="378" y="62"/>
                      <a:pt x="375" y="64"/>
                      <a:pt x="375" y="65"/>
                    </a:cubicBezTo>
                    <a:cubicBezTo>
                      <a:pt x="375" y="65"/>
                      <a:pt x="375" y="66"/>
                      <a:pt x="375" y="66"/>
                    </a:cubicBezTo>
                    <a:cubicBezTo>
                      <a:pt x="376" y="72"/>
                      <a:pt x="376" y="78"/>
                      <a:pt x="373" y="80"/>
                    </a:cubicBezTo>
                    <a:cubicBezTo>
                      <a:pt x="370" y="82"/>
                      <a:pt x="358" y="86"/>
                      <a:pt x="355" y="85"/>
                    </a:cubicBezTo>
                    <a:cubicBezTo>
                      <a:pt x="354" y="85"/>
                      <a:pt x="353" y="85"/>
                      <a:pt x="351" y="84"/>
                    </a:cubicBezTo>
                    <a:cubicBezTo>
                      <a:pt x="348" y="83"/>
                      <a:pt x="342" y="81"/>
                      <a:pt x="340" y="81"/>
                    </a:cubicBezTo>
                    <a:cubicBezTo>
                      <a:pt x="340" y="82"/>
                      <a:pt x="339" y="82"/>
                      <a:pt x="338" y="82"/>
                    </a:cubicBezTo>
                    <a:cubicBezTo>
                      <a:pt x="335" y="83"/>
                      <a:pt x="333" y="84"/>
                      <a:pt x="333" y="84"/>
                    </a:cubicBezTo>
                    <a:cubicBezTo>
                      <a:pt x="333" y="85"/>
                      <a:pt x="333" y="85"/>
                      <a:pt x="333" y="86"/>
                    </a:cubicBezTo>
                    <a:cubicBezTo>
                      <a:pt x="333" y="91"/>
                      <a:pt x="334" y="98"/>
                      <a:pt x="329" y="98"/>
                    </a:cubicBezTo>
                    <a:cubicBezTo>
                      <a:pt x="328" y="99"/>
                      <a:pt x="327" y="99"/>
                      <a:pt x="326" y="99"/>
                    </a:cubicBezTo>
                    <a:cubicBezTo>
                      <a:pt x="323" y="99"/>
                      <a:pt x="320" y="99"/>
                      <a:pt x="319" y="100"/>
                    </a:cubicBezTo>
                    <a:cubicBezTo>
                      <a:pt x="312" y="104"/>
                      <a:pt x="301" y="112"/>
                      <a:pt x="300" y="115"/>
                    </a:cubicBezTo>
                    <a:cubicBezTo>
                      <a:pt x="300" y="118"/>
                      <a:pt x="302" y="131"/>
                      <a:pt x="304" y="132"/>
                    </a:cubicBezTo>
                    <a:cubicBezTo>
                      <a:pt x="304" y="132"/>
                      <a:pt x="306" y="133"/>
                      <a:pt x="307" y="133"/>
                    </a:cubicBezTo>
                    <a:cubicBezTo>
                      <a:pt x="311" y="134"/>
                      <a:pt x="315" y="136"/>
                      <a:pt x="318" y="137"/>
                    </a:cubicBezTo>
                    <a:cubicBezTo>
                      <a:pt x="324" y="141"/>
                      <a:pt x="327" y="144"/>
                      <a:pt x="326" y="146"/>
                    </a:cubicBezTo>
                    <a:cubicBezTo>
                      <a:pt x="326" y="147"/>
                      <a:pt x="326" y="148"/>
                      <a:pt x="324" y="149"/>
                    </a:cubicBezTo>
                    <a:cubicBezTo>
                      <a:pt x="322" y="149"/>
                      <a:pt x="320" y="152"/>
                      <a:pt x="319" y="153"/>
                    </a:cubicBezTo>
                    <a:cubicBezTo>
                      <a:pt x="316" y="158"/>
                      <a:pt x="314" y="162"/>
                      <a:pt x="314" y="163"/>
                    </a:cubicBezTo>
                    <a:cubicBezTo>
                      <a:pt x="315" y="166"/>
                      <a:pt x="327" y="221"/>
                      <a:pt x="328" y="225"/>
                    </a:cubicBezTo>
                    <a:cubicBezTo>
                      <a:pt x="328" y="227"/>
                      <a:pt x="330" y="230"/>
                      <a:pt x="332" y="231"/>
                    </a:cubicBezTo>
                    <a:cubicBezTo>
                      <a:pt x="333" y="231"/>
                      <a:pt x="334" y="232"/>
                      <a:pt x="335" y="232"/>
                    </a:cubicBezTo>
                    <a:cubicBezTo>
                      <a:pt x="339" y="233"/>
                      <a:pt x="345" y="235"/>
                      <a:pt x="344" y="240"/>
                    </a:cubicBezTo>
                    <a:cubicBezTo>
                      <a:pt x="344" y="242"/>
                      <a:pt x="342" y="247"/>
                      <a:pt x="340" y="253"/>
                    </a:cubicBezTo>
                    <a:cubicBezTo>
                      <a:pt x="338" y="260"/>
                      <a:pt x="335" y="269"/>
                      <a:pt x="335" y="271"/>
                    </a:cubicBezTo>
                    <a:cubicBezTo>
                      <a:pt x="335" y="271"/>
                      <a:pt x="334" y="319"/>
                      <a:pt x="329" y="323"/>
                    </a:cubicBezTo>
                    <a:cubicBezTo>
                      <a:pt x="327" y="325"/>
                      <a:pt x="323" y="331"/>
                      <a:pt x="318" y="336"/>
                    </a:cubicBezTo>
                    <a:cubicBezTo>
                      <a:pt x="313" y="343"/>
                      <a:pt x="307" y="351"/>
                      <a:pt x="304" y="354"/>
                    </a:cubicBezTo>
                    <a:cubicBezTo>
                      <a:pt x="299" y="358"/>
                      <a:pt x="278" y="379"/>
                      <a:pt x="277" y="381"/>
                    </a:cubicBezTo>
                    <a:cubicBezTo>
                      <a:pt x="274" y="387"/>
                      <a:pt x="268" y="402"/>
                      <a:pt x="265" y="407"/>
                    </a:cubicBezTo>
                    <a:cubicBezTo>
                      <a:pt x="262" y="412"/>
                      <a:pt x="252" y="424"/>
                      <a:pt x="249" y="427"/>
                    </a:cubicBezTo>
                    <a:cubicBezTo>
                      <a:pt x="246" y="430"/>
                      <a:pt x="233" y="441"/>
                      <a:pt x="233" y="441"/>
                    </a:cubicBezTo>
                    <a:cubicBezTo>
                      <a:pt x="231" y="443"/>
                      <a:pt x="231" y="453"/>
                      <a:pt x="231" y="457"/>
                    </a:cubicBezTo>
                    <a:cubicBezTo>
                      <a:pt x="231" y="460"/>
                      <a:pt x="231" y="461"/>
                      <a:pt x="230" y="462"/>
                    </a:cubicBezTo>
                    <a:cubicBezTo>
                      <a:pt x="230" y="465"/>
                      <a:pt x="225" y="466"/>
                      <a:pt x="219" y="466"/>
                    </a:cubicBezTo>
                    <a:cubicBezTo>
                      <a:pt x="218" y="466"/>
                      <a:pt x="216" y="467"/>
                      <a:pt x="214" y="468"/>
                    </a:cubicBezTo>
                    <a:cubicBezTo>
                      <a:pt x="209" y="471"/>
                      <a:pt x="206" y="472"/>
                      <a:pt x="203" y="472"/>
                    </a:cubicBezTo>
                    <a:cubicBezTo>
                      <a:pt x="201" y="472"/>
                      <a:pt x="200" y="471"/>
                      <a:pt x="200" y="469"/>
                    </a:cubicBezTo>
                    <a:cubicBezTo>
                      <a:pt x="200" y="468"/>
                      <a:pt x="199" y="467"/>
                      <a:pt x="197" y="463"/>
                    </a:cubicBezTo>
                    <a:cubicBezTo>
                      <a:pt x="195" y="459"/>
                      <a:pt x="190" y="460"/>
                      <a:pt x="185" y="461"/>
                    </a:cubicBezTo>
                    <a:cubicBezTo>
                      <a:pt x="183" y="461"/>
                      <a:pt x="182" y="462"/>
                      <a:pt x="181" y="461"/>
                    </a:cubicBezTo>
                    <a:cubicBezTo>
                      <a:pt x="177" y="461"/>
                      <a:pt x="170" y="449"/>
                      <a:pt x="170" y="449"/>
                    </a:cubicBezTo>
                    <a:cubicBezTo>
                      <a:pt x="168" y="445"/>
                      <a:pt x="168" y="442"/>
                      <a:pt x="169" y="440"/>
                    </a:cubicBezTo>
                    <a:cubicBezTo>
                      <a:pt x="169" y="440"/>
                      <a:pt x="169" y="440"/>
                      <a:pt x="169" y="440"/>
                    </a:cubicBezTo>
                    <a:cubicBezTo>
                      <a:pt x="168" y="439"/>
                      <a:pt x="164" y="438"/>
                      <a:pt x="162" y="438"/>
                    </a:cubicBezTo>
                    <a:cubicBezTo>
                      <a:pt x="161" y="438"/>
                      <a:pt x="160" y="438"/>
                      <a:pt x="159" y="437"/>
                    </a:cubicBezTo>
                    <a:cubicBezTo>
                      <a:pt x="156" y="437"/>
                      <a:pt x="152" y="433"/>
                      <a:pt x="149" y="429"/>
                    </a:cubicBezTo>
                    <a:cubicBezTo>
                      <a:pt x="146" y="427"/>
                      <a:pt x="143" y="424"/>
                      <a:pt x="142" y="423"/>
                    </a:cubicBezTo>
                    <a:cubicBezTo>
                      <a:pt x="141" y="423"/>
                      <a:pt x="136" y="422"/>
                      <a:pt x="121" y="426"/>
                    </a:cubicBezTo>
                    <a:cubicBezTo>
                      <a:pt x="117" y="428"/>
                      <a:pt x="113" y="422"/>
                      <a:pt x="109" y="416"/>
                    </a:cubicBezTo>
                    <a:cubicBezTo>
                      <a:pt x="108" y="416"/>
                      <a:pt x="108" y="415"/>
                      <a:pt x="108" y="415"/>
                    </a:cubicBezTo>
                    <a:cubicBezTo>
                      <a:pt x="107" y="415"/>
                      <a:pt x="106" y="413"/>
                      <a:pt x="101" y="412"/>
                    </a:cubicBezTo>
                    <a:cubicBezTo>
                      <a:pt x="99" y="412"/>
                      <a:pt x="96" y="409"/>
                      <a:pt x="92" y="405"/>
                    </a:cubicBezTo>
                    <a:cubicBezTo>
                      <a:pt x="91" y="404"/>
                      <a:pt x="89" y="402"/>
                      <a:pt x="88" y="401"/>
                    </a:cubicBezTo>
                    <a:cubicBezTo>
                      <a:pt x="86" y="400"/>
                      <a:pt x="82" y="399"/>
                      <a:pt x="80" y="399"/>
                    </a:cubicBezTo>
                    <a:cubicBezTo>
                      <a:pt x="79" y="399"/>
                      <a:pt x="78" y="398"/>
                      <a:pt x="78" y="398"/>
                    </a:cubicBezTo>
                    <a:cubicBezTo>
                      <a:pt x="78" y="398"/>
                      <a:pt x="68" y="394"/>
                      <a:pt x="67" y="391"/>
                    </a:cubicBezTo>
                    <a:cubicBezTo>
                      <a:pt x="66" y="390"/>
                      <a:pt x="61" y="388"/>
                      <a:pt x="59" y="386"/>
                    </a:cubicBezTo>
                    <a:cubicBezTo>
                      <a:pt x="56" y="385"/>
                      <a:pt x="54" y="384"/>
                      <a:pt x="53" y="384"/>
                    </a:cubicBezTo>
                    <a:cubicBezTo>
                      <a:pt x="51" y="382"/>
                      <a:pt x="51" y="379"/>
                      <a:pt x="51" y="376"/>
                    </a:cubicBezTo>
                    <a:cubicBezTo>
                      <a:pt x="51" y="376"/>
                      <a:pt x="52" y="375"/>
                      <a:pt x="52" y="374"/>
                    </a:cubicBezTo>
                    <a:cubicBezTo>
                      <a:pt x="52" y="372"/>
                      <a:pt x="49" y="370"/>
                      <a:pt x="47" y="369"/>
                    </a:cubicBezTo>
                    <a:cubicBezTo>
                      <a:pt x="46" y="369"/>
                      <a:pt x="45" y="369"/>
                      <a:pt x="43" y="370"/>
                    </a:cubicBezTo>
                    <a:cubicBezTo>
                      <a:pt x="43" y="370"/>
                      <a:pt x="43" y="370"/>
                      <a:pt x="43" y="370"/>
                    </a:cubicBezTo>
                    <a:cubicBezTo>
                      <a:pt x="42" y="371"/>
                      <a:pt x="31" y="382"/>
                      <a:pt x="23" y="391"/>
                    </a:cubicBezTo>
                    <a:cubicBezTo>
                      <a:pt x="20" y="393"/>
                      <a:pt x="18" y="395"/>
                      <a:pt x="16" y="397"/>
                    </a:cubicBezTo>
                    <a:cubicBezTo>
                      <a:pt x="16" y="397"/>
                      <a:pt x="16" y="398"/>
                      <a:pt x="16" y="398"/>
                    </a:cubicBezTo>
                    <a:cubicBezTo>
                      <a:pt x="16" y="398"/>
                      <a:pt x="15" y="398"/>
                      <a:pt x="15" y="398"/>
                    </a:cubicBezTo>
                    <a:cubicBezTo>
                      <a:pt x="11" y="402"/>
                      <a:pt x="9" y="404"/>
                      <a:pt x="8" y="405"/>
                    </a:cubicBezTo>
                    <a:cubicBezTo>
                      <a:pt x="7" y="406"/>
                      <a:pt x="7" y="411"/>
                      <a:pt x="8" y="413"/>
                    </a:cubicBezTo>
                    <a:cubicBezTo>
                      <a:pt x="8" y="415"/>
                      <a:pt x="8" y="416"/>
                      <a:pt x="8" y="416"/>
                    </a:cubicBezTo>
                    <a:cubicBezTo>
                      <a:pt x="8" y="421"/>
                      <a:pt x="3" y="423"/>
                      <a:pt x="1" y="424"/>
                    </a:cubicBezTo>
                    <a:cubicBezTo>
                      <a:pt x="0" y="424"/>
                      <a:pt x="0" y="426"/>
                      <a:pt x="2" y="434"/>
                    </a:cubicBezTo>
                    <a:cubicBezTo>
                      <a:pt x="2" y="435"/>
                      <a:pt x="5" y="437"/>
                      <a:pt x="6" y="439"/>
                    </a:cubicBezTo>
                    <a:cubicBezTo>
                      <a:pt x="7" y="440"/>
                      <a:pt x="9" y="441"/>
                      <a:pt x="10" y="442"/>
                    </a:cubicBezTo>
                    <a:cubicBezTo>
                      <a:pt x="11" y="445"/>
                      <a:pt x="11" y="451"/>
                      <a:pt x="11" y="456"/>
                    </a:cubicBezTo>
                    <a:cubicBezTo>
                      <a:pt x="12" y="454"/>
                      <a:pt x="14" y="453"/>
                      <a:pt x="15" y="451"/>
                    </a:cubicBezTo>
                    <a:cubicBezTo>
                      <a:pt x="19" y="446"/>
                      <a:pt x="29" y="456"/>
                      <a:pt x="33" y="459"/>
                    </a:cubicBezTo>
                    <a:cubicBezTo>
                      <a:pt x="37" y="461"/>
                      <a:pt x="57" y="462"/>
                      <a:pt x="60" y="462"/>
                    </a:cubicBezTo>
                    <a:cubicBezTo>
                      <a:pt x="64" y="462"/>
                      <a:pt x="71" y="470"/>
                      <a:pt x="73" y="473"/>
                    </a:cubicBezTo>
                    <a:cubicBezTo>
                      <a:pt x="76" y="476"/>
                      <a:pt x="82" y="472"/>
                      <a:pt x="86" y="470"/>
                    </a:cubicBezTo>
                    <a:cubicBezTo>
                      <a:pt x="90" y="469"/>
                      <a:pt x="104" y="470"/>
                      <a:pt x="116" y="471"/>
                    </a:cubicBezTo>
                    <a:cubicBezTo>
                      <a:pt x="127" y="472"/>
                      <a:pt x="137" y="480"/>
                      <a:pt x="142" y="486"/>
                    </a:cubicBezTo>
                    <a:cubicBezTo>
                      <a:pt x="146" y="491"/>
                      <a:pt x="153" y="510"/>
                      <a:pt x="161" y="517"/>
                    </a:cubicBezTo>
                    <a:cubicBezTo>
                      <a:pt x="169" y="525"/>
                      <a:pt x="188" y="529"/>
                      <a:pt x="195" y="529"/>
                    </a:cubicBezTo>
                    <a:cubicBezTo>
                      <a:pt x="202" y="530"/>
                      <a:pt x="231" y="524"/>
                      <a:pt x="237" y="522"/>
                    </a:cubicBezTo>
                    <a:cubicBezTo>
                      <a:pt x="242" y="521"/>
                      <a:pt x="252" y="512"/>
                      <a:pt x="256" y="508"/>
                    </a:cubicBezTo>
                    <a:cubicBezTo>
                      <a:pt x="260" y="504"/>
                      <a:pt x="274" y="504"/>
                      <a:pt x="279" y="504"/>
                    </a:cubicBezTo>
                    <a:cubicBezTo>
                      <a:pt x="284" y="504"/>
                      <a:pt x="305" y="502"/>
                      <a:pt x="310" y="501"/>
                    </a:cubicBezTo>
                    <a:cubicBezTo>
                      <a:pt x="314" y="501"/>
                      <a:pt x="327" y="508"/>
                      <a:pt x="335" y="510"/>
                    </a:cubicBezTo>
                    <a:cubicBezTo>
                      <a:pt x="343" y="511"/>
                      <a:pt x="366" y="512"/>
                      <a:pt x="371" y="512"/>
                    </a:cubicBezTo>
                    <a:cubicBezTo>
                      <a:pt x="371" y="509"/>
                      <a:pt x="370" y="501"/>
                      <a:pt x="370" y="49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7" name="Freeform 274">
                <a:extLst>
                  <a:ext uri="{FF2B5EF4-FFF2-40B4-BE49-F238E27FC236}">
                    <a16:creationId xmlns:a16="http://schemas.microsoft.com/office/drawing/2014/main" id="{4E60297B-9DDC-5341-BF1F-2DED9D09865C}"/>
                  </a:ext>
                </a:extLst>
              </p:cNvPr>
              <p:cNvSpPr>
                <a:spLocks/>
              </p:cNvSpPr>
              <p:nvPr/>
            </p:nvSpPr>
            <p:spPr bwMode="auto">
              <a:xfrm>
                <a:off x="10591161" y="10773851"/>
                <a:ext cx="1378863" cy="902696"/>
              </a:xfrm>
              <a:custGeom>
                <a:avLst/>
                <a:gdLst>
                  <a:gd name="T0" fmla="*/ 359 w 375"/>
                  <a:gd name="T1" fmla="*/ 107 h 245"/>
                  <a:gd name="T2" fmla="*/ 370 w 375"/>
                  <a:gd name="T3" fmla="*/ 93 h 245"/>
                  <a:gd name="T4" fmla="*/ 366 w 375"/>
                  <a:gd name="T5" fmla="*/ 77 h 245"/>
                  <a:gd name="T6" fmla="*/ 362 w 375"/>
                  <a:gd name="T7" fmla="*/ 56 h 245"/>
                  <a:gd name="T8" fmla="*/ 367 w 375"/>
                  <a:gd name="T9" fmla="*/ 50 h 245"/>
                  <a:gd name="T10" fmla="*/ 375 w 375"/>
                  <a:gd name="T11" fmla="*/ 32 h 245"/>
                  <a:gd name="T12" fmla="*/ 359 w 375"/>
                  <a:gd name="T13" fmla="*/ 28 h 245"/>
                  <a:gd name="T14" fmla="*/ 320 w 375"/>
                  <a:gd name="T15" fmla="*/ 10 h 245"/>
                  <a:gd name="T16" fmla="*/ 305 w 375"/>
                  <a:gd name="T17" fmla="*/ 9 h 245"/>
                  <a:gd name="T18" fmla="*/ 288 w 375"/>
                  <a:gd name="T19" fmla="*/ 0 h 245"/>
                  <a:gd name="T20" fmla="*/ 282 w 375"/>
                  <a:gd name="T21" fmla="*/ 0 h 245"/>
                  <a:gd name="T22" fmla="*/ 276 w 375"/>
                  <a:gd name="T23" fmla="*/ 9 h 245"/>
                  <a:gd name="T24" fmla="*/ 272 w 375"/>
                  <a:gd name="T25" fmla="*/ 7 h 245"/>
                  <a:gd name="T26" fmla="*/ 249 w 375"/>
                  <a:gd name="T27" fmla="*/ 12 h 245"/>
                  <a:gd name="T28" fmla="*/ 218 w 375"/>
                  <a:gd name="T29" fmla="*/ 22 h 245"/>
                  <a:gd name="T30" fmla="*/ 205 w 375"/>
                  <a:gd name="T31" fmla="*/ 55 h 245"/>
                  <a:gd name="T32" fmla="*/ 191 w 375"/>
                  <a:gd name="T33" fmla="*/ 59 h 245"/>
                  <a:gd name="T34" fmla="*/ 190 w 375"/>
                  <a:gd name="T35" fmla="*/ 70 h 245"/>
                  <a:gd name="T36" fmla="*/ 181 w 375"/>
                  <a:gd name="T37" fmla="*/ 81 h 245"/>
                  <a:gd name="T38" fmla="*/ 178 w 375"/>
                  <a:gd name="T39" fmla="*/ 99 h 245"/>
                  <a:gd name="T40" fmla="*/ 165 w 375"/>
                  <a:gd name="T41" fmla="*/ 102 h 245"/>
                  <a:gd name="T42" fmla="*/ 143 w 375"/>
                  <a:gd name="T43" fmla="*/ 122 h 245"/>
                  <a:gd name="T44" fmla="*/ 122 w 375"/>
                  <a:gd name="T45" fmla="*/ 128 h 245"/>
                  <a:gd name="T46" fmla="*/ 111 w 375"/>
                  <a:gd name="T47" fmla="*/ 125 h 245"/>
                  <a:gd name="T48" fmla="*/ 102 w 375"/>
                  <a:gd name="T49" fmla="*/ 121 h 245"/>
                  <a:gd name="T50" fmla="*/ 87 w 375"/>
                  <a:gd name="T51" fmla="*/ 120 h 245"/>
                  <a:gd name="T52" fmla="*/ 69 w 375"/>
                  <a:gd name="T53" fmla="*/ 114 h 245"/>
                  <a:gd name="T54" fmla="*/ 53 w 375"/>
                  <a:gd name="T55" fmla="*/ 104 h 245"/>
                  <a:gd name="T56" fmla="*/ 44 w 375"/>
                  <a:gd name="T57" fmla="*/ 125 h 245"/>
                  <a:gd name="T58" fmla="*/ 5 w 375"/>
                  <a:gd name="T59" fmla="*/ 135 h 245"/>
                  <a:gd name="T60" fmla="*/ 8 w 375"/>
                  <a:gd name="T61" fmla="*/ 170 h 245"/>
                  <a:gd name="T62" fmla="*/ 34 w 375"/>
                  <a:gd name="T63" fmla="*/ 200 h 245"/>
                  <a:gd name="T64" fmla="*/ 21 w 375"/>
                  <a:gd name="T65" fmla="*/ 212 h 245"/>
                  <a:gd name="T66" fmla="*/ 17 w 375"/>
                  <a:gd name="T67" fmla="*/ 218 h 245"/>
                  <a:gd name="T68" fmla="*/ 25 w 375"/>
                  <a:gd name="T69" fmla="*/ 239 h 245"/>
                  <a:gd name="T70" fmla="*/ 32 w 375"/>
                  <a:gd name="T71" fmla="*/ 237 h 245"/>
                  <a:gd name="T72" fmla="*/ 48 w 375"/>
                  <a:gd name="T73" fmla="*/ 231 h 245"/>
                  <a:gd name="T74" fmla="*/ 101 w 375"/>
                  <a:gd name="T75" fmla="*/ 206 h 245"/>
                  <a:gd name="T76" fmla="*/ 120 w 375"/>
                  <a:gd name="T77" fmla="*/ 191 h 245"/>
                  <a:gd name="T78" fmla="*/ 148 w 375"/>
                  <a:gd name="T79" fmla="*/ 186 h 245"/>
                  <a:gd name="T80" fmla="*/ 177 w 375"/>
                  <a:gd name="T81" fmla="*/ 191 h 245"/>
                  <a:gd name="T82" fmla="*/ 221 w 375"/>
                  <a:gd name="T83" fmla="*/ 219 h 245"/>
                  <a:gd name="T84" fmla="*/ 275 w 375"/>
                  <a:gd name="T85" fmla="*/ 226 h 245"/>
                  <a:gd name="T86" fmla="*/ 328 w 375"/>
                  <a:gd name="T87" fmla="*/ 229 h 245"/>
                  <a:gd name="T88" fmla="*/ 361 w 375"/>
                  <a:gd name="T89" fmla="*/ 204 h 245"/>
                  <a:gd name="T90" fmla="*/ 350 w 375"/>
                  <a:gd name="T91" fmla="*/ 179 h 245"/>
                  <a:gd name="T92" fmla="*/ 342 w 375"/>
                  <a:gd name="T93" fmla="*/ 151 h 245"/>
                  <a:gd name="T94" fmla="*/ 354 w 375"/>
                  <a:gd name="T95" fmla="*/ 12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5" h="245">
                    <a:moveTo>
                      <a:pt x="354" y="120"/>
                    </a:moveTo>
                    <a:cubicBezTo>
                      <a:pt x="358" y="116"/>
                      <a:pt x="358" y="112"/>
                      <a:pt x="359" y="107"/>
                    </a:cubicBezTo>
                    <a:cubicBezTo>
                      <a:pt x="360" y="104"/>
                      <a:pt x="365" y="99"/>
                      <a:pt x="370" y="95"/>
                    </a:cubicBezTo>
                    <a:cubicBezTo>
                      <a:pt x="370" y="94"/>
                      <a:pt x="369" y="94"/>
                      <a:pt x="370" y="93"/>
                    </a:cubicBezTo>
                    <a:cubicBezTo>
                      <a:pt x="370" y="88"/>
                      <a:pt x="370" y="82"/>
                      <a:pt x="369" y="81"/>
                    </a:cubicBezTo>
                    <a:cubicBezTo>
                      <a:pt x="369" y="80"/>
                      <a:pt x="368" y="79"/>
                      <a:pt x="366" y="77"/>
                    </a:cubicBezTo>
                    <a:cubicBezTo>
                      <a:pt x="363" y="75"/>
                      <a:pt x="361" y="73"/>
                      <a:pt x="361" y="71"/>
                    </a:cubicBezTo>
                    <a:cubicBezTo>
                      <a:pt x="359" y="61"/>
                      <a:pt x="359" y="57"/>
                      <a:pt x="362" y="56"/>
                    </a:cubicBezTo>
                    <a:cubicBezTo>
                      <a:pt x="364" y="55"/>
                      <a:pt x="367" y="54"/>
                      <a:pt x="367" y="52"/>
                    </a:cubicBezTo>
                    <a:cubicBezTo>
                      <a:pt x="367" y="52"/>
                      <a:pt x="367" y="51"/>
                      <a:pt x="367" y="50"/>
                    </a:cubicBezTo>
                    <a:cubicBezTo>
                      <a:pt x="366" y="46"/>
                      <a:pt x="366" y="40"/>
                      <a:pt x="369" y="38"/>
                    </a:cubicBezTo>
                    <a:cubicBezTo>
                      <a:pt x="369" y="37"/>
                      <a:pt x="372" y="35"/>
                      <a:pt x="375" y="32"/>
                    </a:cubicBezTo>
                    <a:cubicBezTo>
                      <a:pt x="365" y="22"/>
                      <a:pt x="365" y="22"/>
                      <a:pt x="365" y="22"/>
                    </a:cubicBezTo>
                    <a:cubicBezTo>
                      <a:pt x="363" y="24"/>
                      <a:pt x="360" y="27"/>
                      <a:pt x="359" y="28"/>
                    </a:cubicBezTo>
                    <a:cubicBezTo>
                      <a:pt x="355" y="31"/>
                      <a:pt x="342" y="28"/>
                      <a:pt x="338" y="26"/>
                    </a:cubicBezTo>
                    <a:cubicBezTo>
                      <a:pt x="334" y="24"/>
                      <a:pt x="321" y="14"/>
                      <a:pt x="320" y="10"/>
                    </a:cubicBezTo>
                    <a:cubicBezTo>
                      <a:pt x="319" y="9"/>
                      <a:pt x="312" y="9"/>
                      <a:pt x="310" y="9"/>
                    </a:cubicBezTo>
                    <a:cubicBezTo>
                      <a:pt x="308" y="9"/>
                      <a:pt x="306" y="9"/>
                      <a:pt x="305" y="9"/>
                    </a:cubicBezTo>
                    <a:cubicBezTo>
                      <a:pt x="300" y="8"/>
                      <a:pt x="296" y="4"/>
                      <a:pt x="293" y="1"/>
                    </a:cubicBezTo>
                    <a:cubicBezTo>
                      <a:pt x="293" y="0"/>
                      <a:pt x="290" y="0"/>
                      <a:pt x="288" y="0"/>
                    </a:cubicBezTo>
                    <a:cubicBezTo>
                      <a:pt x="287" y="0"/>
                      <a:pt x="287" y="0"/>
                      <a:pt x="286" y="0"/>
                    </a:cubicBezTo>
                    <a:cubicBezTo>
                      <a:pt x="285" y="0"/>
                      <a:pt x="284" y="0"/>
                      <a:pt x="282" y="0"/>
                    </a:cubicBezTo>
                    <a:cubicBezTo>
                      <a:pt x="282" y="3"/>
                      <a:pt x="281" y="7"/>
                      <a:pt x="279" y="9"/>
                    </a:cubicBezTo>
                    <a:cubicBezTo>
                      <a:pt x="278" y="9"/>
                      <a:pt x="277" y="9"/>
                      <a:pt x="276" y="9"/>
                    </a:cubicBezTo>
                    <a:cubicBezTo>
                      <a:pt x="274" y="8"/>
                      <a:pt x="273" y="8"/>
                      <a:pt x="273" y="7"/>
                    </a:cubicBezTo>
                    <a:cubicBezTo>
                      <a:pt x="272" y="7"/>
                      <a:pt x="272" y="7"/>
                      <a:pt x="272" y="7"/>
                    </a:cubicBezTo>
                    <a:cubicBezTo>
                      <a:pt x="270" y="9"/>
                      <a:pt x="267" y="14"/>
                      <a:pt x="263" y="13"/>
                    </a:cubicBezTo>
                    <a:cubicBezTo>
                      <a:pt x="258" y="12"/>
                      <a:pt x="251" y="11"/>
                      <a:pt x="249" y="12"/>
                    </a:cubicBezTo>
                    <a:cubicBezTo>
                      <a:pt x="242" y="22"/>
                      <a:pt x="237" y="26"/>
                      <a:pt x="232" y="25"/>
                    </a:cubicBezTo>
                    <a:cubicBezTo>
                      <a:pt x="225" y="23"/>
                      <a:pt x="219" y="22"/>
                      <a:pt x="218" y="22"/>
                    </a:cubicBezTo>
                    <a:cubicBezTo>
                      <a:pt x="216" y="24"/>
                      <a:pt x="211" y="28"/>
                      <a:pt x="211" y="29"/>
                    </a:cubicBezTo>
                    <a:cubicBezTo>
                      <a:pt x="211" y="29"/>
                      <a:pt x="210" y="52"/>
                      <a:pt x="205" y="55"/>
                    </a:cubicBezTo>
                    <a:cubicBezTo>
                      <a:pt x="204" y="55"/>
                      <a:pt x="202" y="56"/>
                      <a:pt x="199" y="56"/>
                    </a:cubicBezTo>
                    <a:cubicBezTo>
                      <a:pt x="197" y="57"/>
                      <a:pt x="192" y="58"/>
                      <a:pt x="191" y="59"/>
                    </a:cubicBezTo>
                    <a:cubicBezTo>
                      <a:pt x="192" y="59"/>
                      <a:pt x="192" y="60"/>
                      <a:pt x="192" y="61"/>
                    </a:cubicBezTo>
                    <a:cubicBezTo>
                      <a:pt x="192" y="65"/>
                      <a:pt x="192" y="68"/>
                      <a:pt x="190" y="70"/>
                    </a:cubicBezTo>
                    <a:cubicBezTo>
                      <a:pt x="186" y="72"/>
                      <a:pt x="181" y="76"/>
                      <a:pt x="181" y="78"/>
                    </a:cubicBezTo>
                    <a:cubicBezTo>
                      <a:pt x="181" y="79"/>
                      <a:pt x="181" y="80"/>
                      <a:pt x="181" y="81"/>
                    </a:cubicBezTo>
                    <a:cubicBezTo>
                      <a:pt x="182" y="88"/>
                      <a:pt x="183" y="95"/>
                      <a:pt x="181" y="98"/>
                    </a:cubicBezTo>
                    <a:cubicBezTo>
                      <a:pt x="180" y="99"/>
                      <a:pt x="179" y="99"/>
                      <a:pt x="178" y="99"/>
                    </a:cubicBezTo>
                    <a:cubicBezTo>
                      <a:pt x="177" y="100"/>
                      <a:pt x="176" y="100"/>
                      <a:pt x="175" y="100"/>
                    </a:cubicBezTo>
                    <a:cubicBezTo>
                      <a:pt x="171" y="100"/>
                      <a:pt x="167" y="100"/>
                      <a:pt x="165" y="102"/>
                    </a:cubicBezTo>
                    <a:cubicBezTo>
                      <a:pt x="163" y="104"/>
                      <a:pt x="158" y="109"/>
                      <a:pt x="153" y="113"/>
                    </a:cubicBezTo>
                    <a:cubicBezTo>
                      <a:pt x="149" y="117"/>
                      <a:pt x="144" y="121"/>
                      <a:pt x="143" y="122"/>
                    </a:cubicBezTo>
                    <a:cubicBezTo>
                      <a:pt x="141" y="124"/>
                      <a:pt x="136" y="126"/>
                      <a:pt x="127" y="128"/>
                    </a:cubicBezTo>
                    <a:cubicBezTo>
                      <a:pt x="125" y="128"/>
                      <a:pt x="124" y="128"/>
                      <a:pt x="122" y="128"/>
                    </a:cubicBezTo>
                    <a:cubicBezTo>
                      <a:pt x="120" y="128"/>
                      <a:pt x="118" y="128"/>
                      <a:pt x="115" y="127"/>
                    </a:cubicBezTo>
                    <a:cubicBezTo>
                      <a:pt x="114" y="126"/>
                      <a:pt x="113" y="126"/>
                      <a:pt x="111" y="125"/>
                    </a:cubicBezTo>
                    <a:cubicBezTo>
                      <a:pt x="109" y="124"/>
                      <a:pt x="103" y="121"/>
                      <a:pt x="102" y="121"/>
                    </a:cubicBezTo>
                    <a:cubicBezTo>
                      <a:pt x="102" y="121"/>
                      <a:pt x="102" y="121"/>
                      <a:pt x="102" y="121"/>
                    </a:cubicBezTo>
                    <a:cubicBezTo>
                      <a:pt x="100" y="121"/>
                      <a:pt x="96" y="121"/>
                      <a:pt x="91" y="121"/>
                    </a:cubicBezTo>
                    <a:cubicBezTo>
                      <a:pt x="89" y="121"/>
                      <a:pt x="87" y="120"/>
                      <a:pt x="87" y="120"/>
                    </a:cubicBezTo>
                    <a:cubicBezTo>
                      <a:pt x="84" y="120"/>
                      <a:pt x="79" y="118"/>
                      <a:pt x="71" y="115"/>
                    </a:cubicBezTo>
                    <a:cubicBezTo>
                      <a:pt x="69" y="114"/>
                      <a:pt x="69" y="114"/>
                      <a:pt x="69" y="114"/>
                    </a:cubicBezTo>
                    <a:cubicBezTo>
                      <a:pt x="67" y="113"/>
                      <a:pt x="61" y="106"/>
                      <a:pt x="58" y="102"/>
                    </a:cubicBezTo>
                    <a:cubicBezTo>
                      <a:pt x="56" y="103"/>
                      <a:pt x="55" y="104"/>
                      <a:pt x="53" y="104"/>
                    </a:cubicBezTo>
                    <a:cubicBezTo>
                      <a:pt x="51" y="106"/>
                      <a:pt x="46" y="108"/>
                      <a:pt x="46" y="109"/>
                    </a:cubicBezTo>
                    <a:cubicBezTo>
                      <a:pt x="46" y="110"/>
                      <a:pt x="46" y="122"/>
                      <a:pt x="44" y="125"/>
                    </a:cubicBezTo>
                    <a:cubicBezTo>
                      <a:pt x="43" y="127"/>
                      <a:pt x="33" y="139"/>
                      <a:pt x="29" y="139"/>
                    </a:cubicBezTo>
                    <a:cubicBezTo>
                      <a:pt x="26" y="140"/>
                      <a:pt x="11" y="136"/>
                      <a:pt x="5" y="135"/>
                    </a:cubicBezTo>
                    <a:cubicBezTo>
                      <a:pt x="0" y="141"/>
                      <a:pt x="0" y="141"/>
                      <a:pt x="0" y="141"/>
                    </a:cubicBezTo>
                    <a:cubicBezTo>
                      <a:pt x="0" y="146"/>
                      <a:pt x="5" y="167"/>
                      <a:pt x="8" y="170"/>
                    </a:cubicBezTo>
                    <a:cubicBezTo>
                      <a:pt x="9" y="172"/>
                      <a:pt x="12" y="175"/>
                      <a:pt x="16" y="179"/>
                    </a:cubicBezTo>
                    <a:cubicBezTo>
                      <a:pt x="29" y="193"/>
                      <a:pt x="34" y="198"/>
                      <a:pt x="34" y="200"/>
                    </a:cubicBezTo>
                    <a:cubicBezTo>
                      <a:pt x="34" y="204"/>
                      <a:pt x="34" y="210"/>
                      <a:pt x="30" y="210"/>
                    </a:cubicBezTo>
                    <a:cubicBezTo>
                      <a:pt x="28" y="211"/>
                      <a:pt x="23" y="212"/>
                      <a:pt x="21" y="212"/>
                    </a:cubicBezTo>
                    <a:cubicBezTo>
                      <a:pt x="19" y="214"/>
                      <a:pt x="16" y="216"/>
                      <a:pt x="15" y="217"/>
                    </a:cubicBezTo>
                    <a:cubicBezTo>
                      <a:pt x="16" y="217"/>
                      <a:pt x="16" y="218"/>
                      <a:pt x="17" y="218"/>
                    </a:cubicBezTo>
                    <a:cubicBezTo>
                      <a:pt x="20" y="221"/>
                      <a:pt x="25" y="224"/>
                      <a:pt x="25" y="228"/>
                    </a:cubicBezTo>
                    <a:cubicBezTo>
                      <a:pt x="25" y="231"/>
                      <a:pt x="25" y="237"/>
                      <a:pt x="25" y="239"/>
                    </a:cubicBezTo>
                    <a:cubicBezTo>
                      <a:pt x="26" y="240"/>
                      <a:pt x="28" y="243"/>
                      <a:pt x="30" y="245"/>
                    </a:cubicBezTo>
                    <a:cubicBezTo>
                      <a:pt x="31" y="241"/>
                      <a:pt x="32" y="237"/>
                      <a:pt x="32" y="237"/>
                    </a:cubicBezTo>
                    <a:cubicBezTo>
                      <a:pt x="33" y="234"/>
                      <a:pt x="38" y="234"/>
                      <a:pt x="41" y="234"/>
                    </a:cubicBezTo>
                    <a:cubicBezTo>
                      <a:pt x="44" y="234"/>
                      <a:pt x="46" y="233"/>
                      <a:pt x="48" y="231"/>
                    </a:cubicBezTo>
                    <a:cubicBezTo>
                      <a:pt x="51" y="229"/>
                      <a:pt x="77" y="209"/>
                      <a:pt x="81" y="206"/>
                    </a:cubicBezTo>
                    <a:cubicBezTo>
                      <a:pt x="86" y="204"/>
                      <a:pt x="98" y="206"/>
                      <a:pt x="101" y="206"/>
                    </a:cubicBezTo>
                    <a:cubicBezTo>
                      <a:pt x="105" y="205"/>
                      <a:pt x="107" y="196"/>
                      <a:pt x="108" y="193"/>
                    </a:cubicBezTo>
                    <a:cubicBezTo>
                      <a:pt x="109" y="190"/>
                      <a:pt x="115" y="191"/>
                      <a:pt x="120" y="191"/>
                    </a:cubicBezTo>
                    <a:cubicBezTo>
                      <a:pt x="125" y="191"/>
                      <a:pt x="129" y="186"/>
                      <a:pt x="131" y="182"/>
                    </a:cubicBezTo>
                    <a:cubicBezTo>
                      <a:pt x="134" y="179"/>
                      <a:pt x="145" y="184"/>
                      <a:pt x="148" y="186"/>
                    </a:cubicBezTo>
                    <a:cubicBezTo>
                      <a:pt x="152" y="188"/>
                      <a:pt x="157" y="193"/>
                      <a:pt x="160" y="196"/>
                    </a:cubicBezTo>
                    <a:cubicBezTo>
                      <a:pt x="162" y="200"/>
                      <a:pt x="172" y="194"/>
                      <a:pt x="177" y="191"/>
                    </a:cubicBezTo>
                    <a:cubicBezTo>
                      <a:pt x="181" y="187"/>
                      <a:pt x="191" y="194"/>
                      <a:pt x="198" y="196"/>
                    </a:cubicBezTo>
                    <a:cubicBezTo>
                      <a:pt x="204" y="197"/>
                      <a:pt x="221" y="219"/>
                      <a:pt x="221" y="219"/>
                    </a:cubicBezTo>
                    <a:cubicBezTo>
                      <a:pt x="221" y="219"/>
                      <a:pt x="248" y="229"/>
                      <a:pt x="253" y="229"/>
                    </a:cubicBezTo>
                    <a:cubicBezTo>
                      <a:pt x="258" y="230"/>
                      <a:pt x="271" y="227"/>
                      <a:pt x="275" y="226"/>
                    </a:cubicBezTo>
                    <a:cubicBezTo>
                      <a:pt x="279" y="225"/>
                      <a:pt x="299" y="231"/>
                      <a:pt x="302" y="231"/>
                    </a:cubicBezTo>
                    <a:cubicBezTo>
                      <a:pt x="306" y="231"/>
                      <a:pt x="324" y="231"/>
                      <a:pt x="328" y="229"/>
                    </a:cubicBezTo>
                    <a:cubicBezTo>
                      <a:pt x="333" y="227"/>
                      <a:pt x="340" y="222"/>
                      <a:pt x="343" y="219"/>
                    </a:cubicBezTo>
                    <a:cubicBezTo>
                      <a:pt x="346" y="215"/>
                      <a:pt x="358" y="206"/>
                      <a:pt x="361" y="204"/>
                    </a:cubicBezTo>
                    <a:cubicBezTo>
                      <a:pt x="365" y="202"/>
                      <a:pt x="362" y="193"/>
                      <a:pt x="361" y="189"/>
                    </a:cubicBezTo>
                    <a:cubicBezTo>
                      <a:pt x="361" y="184"/>
                      <a:pt x="354" y="182"/>
                      <a:pt x="350" y="179"/>
                    </a:cubicBezTo>
                    <a:cubicBezTo>
                      <a:pt x="346" y="177"/>
                      <a:pt x="347" y="167"/>
                      <a:pt x="347" y="163"/>
                    </a:cubicBezTo>
                    <a:cubicBezTo>
                      <a:pt x="347" y="158"/>
                      <a:pt x="345" y="155"/>
                      <a:pt x="342" y="151"/>
                    </a:cubicBezTo>
                    <a:cubicBezTo>
                      <a:pt x="338" y="146"/>
                      <a:pt x="343" y="136"/>
                      <a:pt x="344" y="131"/>
                    </a:cubicBezTo>
                    <a:cubicBezTo>
                      <a:pt x="344" y="126"/>
                      <a:pt x="351" y="123"/>
                      <a:pt x="354" y="12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8" name="Freeform 275">
                <a:extLst>
                  <a:ext uri="{FF2B5EF4-FFF2-40B4-BE49-F238E27FC236}">
                    <a16:creationId xmlns:a16="http://schemas.microsoft.com/office/drawing/2014/main" id="{941CCB7B-0AF8-0A42-B061-C0F7443D0658}"/>
                  </a:ext>
                </a:extLst>
              </p:cNvPr>
              <p:cNvSpPr>
                <a:spLocks/>
              </p:cNvSpPr>
              <p:nvPr/>
            </p:nvSpPr>
            <p:spPr bwMode="auto">
              <a:xfrm>
                <a:off x="9903568" y="11031239"/>
                <a:ext cx="797902" cy="785033"/>
              </a:xfrm>
              <a:custGeom>
                <a:avLst/>
                <a:gdLst>
                  <a:gd name="T0" fmla="*/ 209 w 217"/>
                  <a:gd name="T1" fmla="*/ 171 h 213"/>
                  <a:gd name="T2" fmla="*/ 201 w 217"/>
                  <a:gd name="T3" fmla="*/ 151 h 213"/>
                  <a:gd name="T4" fmla="*/ 198 w 217"/>
                  <a:gd name="T5" fmla="*/ 147 h 213"/>
                  <a:gd name="T6" fmla="*/ 207 w 217"/>
                  <a:gd name="T7" fmla="*/ 138 h 213"/>
                  <a:gd name="T8" fmla="*/ 217 w 217"/>
                  <a:gd name="T9" fmla="*/ 130 h 213"/>
                  <a:gd name="T10" fmla="*/ 191 w 217"/>
                  <a:gd name="T11" fmla="*/ 103 h 213"/>
                  <a:gd name="T12" fmla="*/ 183 w 217"/>
                  <a:gd name="T13" fmla="*/ 71 h 213"/>
                  <a:gd name="T14" fmla="*/ 180 w 217"/>
                  <a:gd name="T15" fmla="*/ 70 h 213"/>
                  <a:gd name="T16" fmla="*/ 172 w 217"/>
                  <a:gd name="T17" fmla="*/ 82 h 213"/>
                  <a:gd name="T18" fmla="*/ 161 w 217"/>
                  <a:gd name="T19" fmla="*/ 85 h 213"/>
                  <a:gd name="T20" fmla="*/ 143 w 217"/>
                  <a:gd name="T21" fmla="*/ 69 h 213"/>
                  <a:gd name="T22" fmla="*/ 149 w 217"/>
                  <a:gd name="T23" fmla="*/ 60 h 213"/>
                  <a:gd name="T24" fmla="*/ 147 w 217"/>
                  <a:gd name="T25" fmla="*/ 49 h 213"/>
                  <a:gd name="T26" fmla="*/ 165 w 217"/>
                  <a:gd name="T27" fmla="*/ 24 h 213"/>
                  <a:gd name="T28" fmla="*/ 163 w 217"/>
                  <a:gd name="T29" fmla="*/ 19 h 213"/>
                  <a:gd name="T30" fmla="*/ 145 w 217"/>
                  <a:gd name="T31" fmla="*/ 13 h 213"/>
                  <a:gd name="T32" fmla="*/ 131 w 217"/>
                  <a:gd name="T33" fmla="*/ 9 h 213"/>
                  <a:gd name="T34" fmla="*/ 112 w 217"/>
                  <a:gd name="T35" fmla="*/ 3 h 213"/>
                  <a:gd name="T36" fmla="*/ 105 w 217"/>
                  <a:gd name="T37" fmla="*/ 10 h 213"/>
                  <a:gd name="T38" fmla="*/ 106 w 217"/>
                  <a:gd name="T39" fmla="*/ 11 h 213"/>
                  <a:gd name="T40" fmla="*/ 109 w 217"/>
                  <a:gd name="T41" fmla="*/ 26 h 213"/>
                  <a:gd name="T42" fmla="*/ 98 w 217"/>
                  <a:gd name="T43" fmla="*/ 32 h 213"/>
                  <a:gd name="T44" fmla="*/ 88 w 217"/>
                  <a:gd name="T45" fmla="*/ 40 h 213"/>
                  <a:gd name="T46" fmla="*/ 77 w 217"/>
                  <a:gd name="T47" fmla="*/ 34 h 213"/>
                  <a:gd name="T48" fmla="*/ 71 w 217"/>
                  <a:gd name="T49" fmla="*/ 38 h 213"/>
                  <a:gd name="T50" fmla="*/ 68 w 217"/>
                  <a:gd name="T51" fmla="*/ 52 h 213"/>
                  <a:gd name="T52" fmla="*/ 50 w 217"/>
                  <a:gd name="T53" fmla="*/ 68 h 213"/>
                  <a:gd name="T54" fmla="*/ 12 w 217"/>
                  <a:gd name="T55" fmla="*/ 79 h 213"/>
                  <a:gd name="T56" fmla="*/ 3 w 217"/>
                  <a:gd name="T57" fmla="*/ 84 h 213"/>
                  <a:gd name="T58" fmla="*/ 9 w 217"/>
                  <a:gd name="T59" fmla="*/ 91 h 213"/>
                  <a:gd name="T60" fmla="*/ 17 w 217"/>
                  <a:gd name="T61" fmla="*/ 104 h 213"/>
                  <a:gd name="T62" fmla="*/ 0 w 217"/>
                  <a:gd name="T63" fmla="*/ 116 h 213"/>
                  <a:gd name="T64" fmla="*/ 3 w 217"/>
                  <a:gd name="T65" fmla="*/ 130 h 213"/>
                  <a:gd name="T66" fmla="*/ 23 w 217"/>
                  <a:gd name="T67" fmla="*/ 153 h 213"/>
                  <a:gd name="T68" fmla="*/ 39 w 217"/>
                  <a:gd name="T69" fmla="*/ 177 h 213"/>
                  <a:gd name="T70" fmla="*/ 91 w 217"/>
                  <a:gd name="T71" fmla="*/ 180 h 213"/>
                  <a:gd name="T72" fmla="*/ 113 w 217"/>
                  <a:gd name="T73" fmla="*/ 199 h 213"/>
                  <a:gd name="T74" fmla="*/ 139 w 217"/>
                  <a:gd name="T75" fmla="*/ 210 h 213"/>
                  <a:gd name="T76" fmla="*/ 188 w 217"/>
                  <a:gd name="T77" fmla="*/ 195 h 213"/>
                  <a:gd name="T78" fmla="*/ 215 w 217"/>
                  <a:gd name="T79" fmla="*/ 181 h 213"/>
                  <a:gd name="T80" fmla="*/ 214 w 217"/>
                  <a:gd name="T81" fmla="*/ 17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213">
                    <a:moveTo>
                      <a:pt x="214" y="179"/>
                    </a:moveTo>
                    <a:cubicBezTo>
                      <a:pt x="214" y="178"/>
                      <a:pt x="210" y="173"/>
                      <a:pt x="209" y="171"/>
                    </a:cubicBezTo>
                    <a:cubicBezTo>
                      <a:pt x="208" y="169"/>
                      <a:pt x="208" y="163"/>
                      <a:pt x="208" y="158"/>
                    </a:cubicBezTo>
                    <a:cubicBezTo>
                      <a:pt x="208" y="156"/>
                      <a:pt x="203" y="153"/>
                      <a:pt x="201" y="151"/>
                    </a:cubicBezTo>
                    <a:cubicBezTo>
                      <a:pt x="200" y="151"/>
                      <a:pt x="200" y="150"/>
                      <a:pt x="199" y="149"/>
                    </a:cubicBezTo>
                    <a:cubicBezTo>
                      <a:pt x="198" y="149"/>
                      <a:pt x="198" y="148"/>
                      <a:pt x="198" y="147"/>
                    </a:cubicBezTo>
                    <a:cubicBezTo>
                      <a:pt x="199" y="144"/>
                      <a:pt x="204" y="141"/>
                      <a:pt x="206" y="139"/>
                    </a:cubicBezTo>
                    <a:cubicBezTo>
                      <a:pt x="207" y="139"/>
                      <a:pt x="207" y="139"/>
                      <a:pt x="207" y="138"/>
                    </a:cubicBezTo>
                    <a:cubicBezTo>
                      <a:pt x="207" y="138"/>
                      <a:pt x="214" y="137"/>
                      <a:pt x="216" y="136"/>
                    </a:cubicBezTo>
                    <a:cubicBezTo>
                      <a:pt x="217" y="136"/>
                      <a:pt x="217" y="132"/>
                      <a:pt x="217" y="130"/>
                    </a:cubicBezTo>
                    <a:cubicBezTo>
                      <a:pt x="216" y="128"/>
                      <a:pt x="206" y="118"/>
                      <a:pt x="200" y="112"/>
                    </a:cubicBezTo>
                    <a:cubicBezTo>
                      <a:pt x="196" y="107"/>
                      <a:pt x="193" y="104"/>
                      <a:pt x="191" y="103"/>
                    </a:cubicBezTo>
                    <a:cubicBezTo>
                      <a:pt x="188" y="98"/>
                      <a:pt x="183" y="74"/>
                      <a:pt x="183" y="71"/>
                    </a:cubicBezTo>
                    <a:cubicBezTo>
                      <a:pt x="183" y="71"/>
                      <a:pt x="183" y="71"/>
                      <a:pt x="183" y="71"/>
                    </a:cubicBezTo>
                    <a:cubicBezTo>
                      <a:pt x="183" y="71"/>
                      <a:pt x="183" y="70"/>
                      <a:pt x="183" y="70"/>
                    </a:cubicBezTo>
                    <a:cubicBezTo>
                      <a:pt x="182" y="70"/>
                      <a:pt x="181" y="70"/>
                      <a:pt x="180" y="70"/>
                    </a:cubicBezTo>
                    <a:cubicBezTo>
                      <a:pt x="179" y="70"/>
                      <a:pt x="179" y="70"/>
                      <a:pt x="178" y="70"/>
                    </a:cubicBezTo>
                    <a:cubicBezTo>
                      <a:pt x="177" y="71"/>
                      <a:pt x="175" y="75"/>
                      <a:pt x="172" y="82"/>
                    </a:cubicBezTo>
                    <a:cubicBezTo>
                      <a:pt x="171" y="83"/>
                      <a:pt x="171" y="84"/>
                      <a:pt x="171" y="84"/>
                    </a:cubicBezTo>
                    <a:cubicBezTo>
                      <a:pt x="169" y="87"/>
                      <a:pt x="165" y="86"/>
                      <a:pt x="161" y="85"/>
                    </a:cubicBezTo>
                    <a:cubicBezTo>
                      <a:pt x="160" y="85"/>
                      <a:pt x="159" y="85"/>
                      <a:pt x="159" y="84"/>
                    </a:cubicBezTo>
                    <a:cubicBezTo>
                      <a:pt x="155" y="84"/>
                      <a:pt x="144" y="71"/>
                      <a:pt x="143" y="69"/>
                    </a:cubicBezTo>
                    <a:cubicBezTo>
                      <a:pt x="141" y="66"/>
                      <a:pt x="144" y="63"/>
                      <a:pt x="147" y="61"/>
                    </a:cubicBezTo>
                    <a:cubicBezTo>
                      <a:pt x="147" y="61"/>
                      <a:pt x="148" y="60"/>
                      <a:pt x="149" y="60"/>
                    </a:cubicBezTo>
                    <a:cubicBezTo>
                      <a:pt x="150" y="58"/>
                      <a:pt x="148" y="53"/>
                      <a:pt x="147" y="52"/>
                    </a:cubicBezTo>
                    <a:cubicBezTo>
                      <a:pt x="147" y="50"/>
                      <a:pt x="147" y="49"/>
                      <a:pt x="147" y="49"/>
                    </a:cubicBezTo>
                    <a:cubicBezTo>
                      <a:pt x="146" y="48"/>
                      <a:pt x="146" y="45"/>
                      <a:pt x="166" y="28"/>
                    </a:cubicBezTo>
                    <a:cubicBezTo>
                      <a:pt x="166" y="27"/>
                      <a:pt x="165" y="25"/>
                      <a:pt x="165" y="24"/>
                    </a:cubicBezTo>
                    <a:cubicBezTo>
                      <a:pt x="165" y="22"/>
                      <a:pt x="165" y="20"/>
                      <a:pt x="164" y="19"/>
                    </a:cubicBezTo>
                    <a:cubicBezTo>
                      <a:pt x="164" y="19"/>
                      <a:pt x="163" y="19"/>
                      <a:pt x="163" y="19"/>
                    </a:cubicBezTo>
                    <a:cubicBezTo>
                      <a:pt x="160" y="18"/>
                      <a:pt x="156" y="17"/>
                      <a:pt x="154" y="15"/>
                    </a:cubicBezTo>
                    <a:cubicBezTo>
                      <a:pt x="152" y="13"/>
                      <a:pt x="150" y="13"/>
                      <a:pt x="145" y="13"/>
                    </a:cubicBezTo>
                    <a:cubicBezTo>
                      <a:pt x="141" y="13"/>
                      <a:pt x="136" y="14"/>
                      <a:pt x="133" y="12"/>
                    </a:cubicBezTo>
                    <a:cubicBezTo>
                      <a:pt x="133" y="11"/>
                      <a:pt x="132" y="10"/>
                      <a:pt x="131" y="9"/>
                    </a:cubicBezTo>
                    <a:cubicBezTo>
                      <a:pt x="128" y="7"/>
                      <a:pt x="121" y="1"/>
                      <a:pt x="119" y="0"/>
                    </a:cubicBezTo>
                    <a:cubicBezTo>
                      <a:pt x="113" y="2"/>
                      <a:pt x="112" y="3"/>
                      <a:pt x="112" y="3"/>
                    </a:cubicBezTo>
                    <a:cubicBezTo>
                      <a:pt x="111" y="4"/>
                      <a:pt x="111" y="4"/>
                      <a:pt x="109" y="5"/>
                    </a:cubicBezTo>
                    <a:cubicBezTo>
                      <a:pt x="108" y="6"/>
                      <a:pt x="105" y="9"/>
                      <a:pt x="105" y="10"/>
                    </a:cubicBezTo>
                    <a:cubicBezTo>
                      <a:pt x="105" y="10"/>
                      <a:pt x="105" y="10"/>
                      <a:pt x="105" y="11"/>
                    </a:cubicBezTo>
                    <a:cubicBezTo>
                      <a:pt x="106" y="11"/>
                      <a:pt x="106" y="11"/>
                      <a:pt x="106" y="11"/>
                    </a:cubicBezTo>
                    <a:cubicBezTo>
                      <a:pt x="110" y="16"/>
                      <a:pt x="114" y="21"/>
                      <a:pt x="111" y="24"/>
                    </a:cubicBezTo>
                    <a:cubicBezTo>
                      <a:pt x="110" y="25"/>
                      <a:pt x="110" y="25"/>
                      <a:pt x="109" y="26"/>
                    </a:cubicBezTo>
                    <a:cubicBezTo>
                      <a:pt x="107" y="29"/>
                      <a:pt x="105" y="31"/>
                      <a:pt x="103" y="31"/>
                    </a:cubicBezTo>
                    <a:cubicBezTo>
                      <a:pt x="101" y="32"/>
                      <a:pt x="99" y="31"/>
                      <a:pt x="98" y="32"/>
                    </a:cubicBezTo>
                    <a:cubicBezTo>
                      <a:pt x="98" y="33"/>
                      <a:pt x="97" y="33"/>
                      <a:pt x="97" y="34"/>
                    </a:cubicBezTo>
                    <a:cubicBezTo>
                      <a:pt x="95" y="37"/>
                      <a:pt x="93" y="42"/>
                      <a:pt x="88" y="40"/>
                    </a:cubicBezTo>
                    <a:cubicBezTo>
                      <a:pt x="87" y="40"/>
                      <a:pt x="85" y="39"/>
                      <a:pt x="83" y="37"/>
                    </a:cubicBezTo>
                    <a:cubicBezTo>
                      <a:pt x="82" y="36"/>
                      <a:pt x="78" y="34"/>
                      <a:pt x="77" y="34"/>
                    </a:cubicBezTo>
                    <a:cubicBezTo>
                      <a:pt x="76" y="35"/>
                      <a:pt x="75" y="35"/>
                      <a:pt x="74" y="36"/>
                    </a:cubicBezTo>
                    <a:cubicBezTo>
                      <a:pt x="72" y="37"/>
                      <a:pt x="71" y="38"/>
                      <a:pt x="71" y="38"/>
                    </a:cubicBezTo>
                    <a:cubicBezTo>
                      <a:pt x="71" y="39"/>
                      <a:pt x="71" y="40"/>
                      <a:pt x="71" y="40"/>
                    </a:cubicBezTo>
                    <a:cubicBezTo>
                      <a:pt x="71" y="44"/>
                      <a:pt x="72" y="48"/>
                      <a:pt x="68" y="52"/>
                    </a:cubicBezTo>
                    <a:cubicBezTo>
                      <a:pt x="67" y="53"/>
                      <a:pt x="66" y="55"/>
                      <a:pt x="64" y="57"/>
                    </a:cubicBezTo>
                    <a:cubicBezTo>
                      <a:pt x="58" y="64"/>
                      <a:pt x="53" y="68"/>
                      <a:pt x="50" y="68"/>
                    </a:cubicBezTo>
                    <a:cubicBezTo>
                      <a:pt x="47" y="68"/>
                      <a:pt x="40" y="68"/>
                      <a:pt x="38" y="69"/>
                    </a:cubicBezTo>
                    <a:cubicBezTo>
                      <a:pt x="29" y="73"/>
                      <a:pt x="15" y="78"/>
                      <a:pt x="12" y="79"/>
                    </a:cubicBezTo>
                    <a:cubicBezTo>
                      <a:pt x="11" y="79"/>
                      <a:pt x="6" y="82"/>
                      <a:pt x="4" y="84"/>
                    </a:cubicBezTo>
                    <a:cubicBezTo>
                      <a:pt x="3" y="84"/>
                      <a:pt x="3" y="84"/>
                      <a:pt x="3" y="84"/>
                    </a:cubicBezTo>
                    <a:cubicBezTo>
                      <a:pt x="3" y="84"/>
                      <a:pt x="3" y="84"/>
                      <a:pt x="4" y="85"/>
                    </a:cubicBezTo>
                    <a:cubicBezTo>
                      <a:pt x="4" y="86"/>
                      <a:pt x="6" y="89"/>
                      <a:pt x="9" y="91"/>
                    </a:cubicBezTo>
                    <a:cubicBezTo>
                      <a:pt x="14" y="97"/>
                      <a:pt x="17" y="100"/>
                      <a:pt x="17" y="102"/>
                    </a:cubicBezTo>
                    <a:cubicBezTo>
                      <a:pt x="17" y="103"/>
                      <a:pt x="17" y="103"/>
                      <a:pt x="17" y="104"/>
                    </a:cubicBezTo>
                    <a:cubicBezTo>
                      <a:pt x="18" y="108"/>
                      <a:pt x="19" y="113"/>
                      <a:pt x="15" y="114"/>
                    </a:cubicBezTo>
                    <a:cubicBezTo>
                      <a:pt x="13" y="115"/>
                      <a:pt x="2" y="116"/>
                      <a:pt x="0" y="116"/>
                    </a:cubicBezTo>
                    <a:cubicBezTo>
                      <a:pt x="0" y="116"/>
                      <a:pt x="0" y="116"/>
                      <a:pt x="0" y="116"/>
                    </a:cubicBezTo>
                    <a:cubicBezTo>
                      <a:pt x="1" y="121"/>
                      <a:pt x="1" y="128"/>
                      <a:pt x="3" y="130"/>
                    </a:cubicBezTo>
                    <a:cubicBezTo>
                      <a:pt x="4" y="132"/>
                      <a:pt x="15" y="135"/>
                      <a:pt x="15" y="139"/>
                    </a:cubicBezTo>
                    <a:cubicBezTo>
                      <a:pt x="16" y="142"/>
                      <a:pt x="19" y="151"/>
                      <a:pt x="23" y="153"/>
                    </a:cubicBezTo>
                    <a:cubicBezTo>
                      <a:pt x="28" y="155"/>
                      <a:pt x="36" y="157"/>
                      <a:pt x="36" y="161"/>
                    </a:cubicBezTo>
                    <a:cubicBezTo>
                      <a:pt x="36" y="165"/>
                      <a:pt x="36" y="175"/>
                      <a:pt x="39" y="177"/>
                    </a:cubicBezTo>
                    <a:cubicBezTo>
                      <a:pt x="43" y="179"/>
                      <a:pt x="66" y="189"/>
                      <a:pt x="72" y="189"/>
                    </a:cubicBezTo>
                    <a:cubicBezTo>
                      <a:pt x="78" y="188"/>
                      <a:pt x="87" y="183"/>
                      <a:pt x="91" y="180"/>
                    </a:cubicBezTo>
                    <a:cubicBezTo>
                      <a:pt x="94" y="177"/>
                      <a:pt x="98" y="168"/>
                      <a:pt x="101" y="174"/>
                    </a:cubicBezTo>
                    <a:cubicBezTo>
                      <a:pt x="103" y="180"/>
                      <a:pt x="111" y="197"/>
                      <a:pt x="113" y="199"/>
                    </a:cubicBezTo>
                    <a:cubicBezTo>
                      <a:pt x="114" y="202"/>
                      <a:pt x="119" y="207"/>
                      <a:pt x="121" y="209"/>
                    </a:cubicBezTo>
                    <a:cubicBezTo>
                      <a:pt x="124" y="210"/>
                      <a:pt x="134" y="213"/>
                      <a:pt x="139" y="210"/>
                    </a:cubicBezTo>
                    <a:cubicBezTo>
                      <a:pt x="145" y="207"/>
                      <a:pt x="162" y="193"/>
                      <a:pt x="167" y="194"/>
                    </a:cubicBezTo>
                    <a:cubicBezTo>
                      <a:pt x="173" y="195"/>
                      <a:pt x="185" y="197"/>
                      <a:pt x="188" y="195"/>
                    </a:cubicBezTo>
                    <a:cubicBezTo>
                      <a:pt x="191" y="193"/>
                      <a:pt x="196" y="183"/>
                      <a:pt x="200" y="183"/>
                    </a:cubicBezTo>
                    <a:cubicBezTo>
                      <a:pt x="204" y="183"/>
                      <a:pt x="213" y="184"/>
                      <a:pt x="215" y="181"/>
                    </a:cubicBezTo>
                    <a:cubicBezTo>
                      <a:pt x="215" y="180"/>
                      <a:pt x="215" y="180"/>
                      <a:pt x="215" y="179"/>
                    </a:cubicBezTo>
                    <a:cubicBezTo>
                      <a:pt x="215" y="179"/>
                      <a:pt x="215" y="179"/>
                      <a:pt x="214" y="17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09" name="Freeform 276">
                <a:extLst>
                  <a:ext uri="{FF2B5EF4-FFF2-40B4-BE49-F238E27FC236}">
                    <a16:creationId xmlns:a16="http://schemas.microsoft.com/office/drawing/2014/main" id="{218674BC-895D-8F41-A0D7-D5206B84BB3C}"/>
                  </a:ext>
                </a:extLst>
              </p:cNvPr>
              <p:cNvSpPr>
                <a:spLocks/>
              </p:cNvSpPr>
              <p:nvPr/>
            </p:nvSpPr>
            <p:spPr bwMode="auto">
              <a:xfrm>
                <a:off x="9107504" y="10602873"/>
                <a:ext cx="1229946" cy="845703"/>
              </a:xfrm>
              <a:custGeom>
                <a:avLst/>
                <a:gdLst>
                  <a:gd name="T0" fmla="*/ 216 w 334"/>
                  <a:gd name="T1" fmla="*/ 228 h 229"/>
                  <a:gd name="T2" fmla="*/ 229 w 334"/>
                  <a:gd name="T3" fmla="*/ 221 h 229"/>
                  <a:gd name="T4" fmla="*/ 222 w 334"/>
                  <a:gd name="T5" fmla="*/ 210 h 229"/>
                  <a:gd name="T6" fmla="*/ 215 w 334"/>
                  <a:gd name="T7" fmla="*/ 199 h 229"/>
                  <a:gd name="T8" fmla="*/ 228 w 334"/>
                  <a:gd name="T9" fmla="*/ 191 h 229"/>
                  <a:gd name="T10" fmla="*/ 266 w 334"/>
                  <a:gd name="T11" fmla="*/ 180 h 229"/>
                  <a:gd name="T12" fmla="*/ 281 w 334"/>
                  <a:gd name="T13" fmla="*/ 166 h 229"/>
                  <a:gd name="T14" fmla="*/ 283 w 334"/>
                  <a:gd name="T15" fmla="*/ 154 h 229"/>
                  <a:gd name="T16" fmla="*/ 291 w 334"/>
                  <a:gd name="T17" fmla="*/ 147 h 229"/>
                  <a:gd name="T18" fmla="*/ 306 w 334"/>
                  <a:gd name="T19" fmla="*/ 153 h 229"/>
                  <a:gd name="T20" fmla="*/ 311 w 334"/>
                  <a:gd name="T21" fmla="*/ 146 h 229"/>
                  <a:gd name="T22" fmla="*/ 318 w 334"/>
                  <a:gd name="T23" fmla="*/ 144 h 229"/>
                  <a:gd name="T24" fmla="*/ 324 w 334"/>
                  <a:gd name="T25" fmla="*/ 138 h 229"/>
                  <a:gd name="T26" fmla="*/ 318 w 334"/>
                  <a:gd name="T27" fmla="*/ 129 h 229"/>
                  <a:gd name="T28" fmla="*/ 323 w 334"/>
                  <a:gd name="T29" fmla="*/ 118 h 229"/>
                  <a:gd name="T30" fmla="*/ 332 w 334"/>
                  <a:gd name="T31" fmla="*/ 113 h 229"/>
                  <a:gd name="T32" fmla="*/ 325 w 334"/>
                  <a:gd name="T33" fmla="*/ 82 h 229"/>
                  <a:gd name="T34" fmla="*/ 330 w 334"/>
                  <a:gd name="T35" fmla="*/ 72 h 229"/>
                  <a:gd name="T36" fmla="*/ 333 w 334"/>
                  <a:gd name="T37" fmla="*/ 66 h 229"/>
                  <a:gd name="T38" fmla="*/ 312 w 334"/>
                  <a:gd name="T39" fmla="*/ 58 h 229"/>
                  <a:gd name="T40" fmla="*/ 309 w 334"/>
                  <a:gd name="T41" fmla="*/ 43 h 229"/>
                  <a:gd name="T42" fmla="*/ 299 w 334"/>
                  <a:gd name="T43" fmla="*/ 35 h 229"/>
                  <a:gd name="T44" fmla="*/ 292 w 334"/>
                  <a:gd name="T45" fmla="*/ 21 h 229"/>
                  <a:gd name="T46" fmla="*/ 272 w 334"/>
                  <a:gd name="T47" fmla="*/ 6 h 229"/>
                  <a:gd name="T48" fmla="*/ 250 w 334"/>
                  <a:gd name="T49" fmla="*/ 15 h 229"/>
                  <a:gd name="T50" fmla="*/ 230 w 334"/>
                  <a:gd name="T51" fmla="*/ 21 h 229"/>
                  <a:gd name="T52" fmla="*/ 215 w 334"/>
                  <a:gd name="T53" fmla="*/ 20 h 229"/>
                  <a:gd name="T54" fmla="*/ 210 w 334"/>
                  <a:gd name="T55" fmla="*/ 23 h 229"/>
                  <a:gd name="T56" fmla="*/ 198 w 334"/>
                  <a:gd name="T57" fmla="*/ 22 h 229"/>
                  <a:gd name="T58" fmla="*/ 192 w 334"/>
                  <a:gd name="T59" fmla="*/ 25 h 229"/>
                  <a:gd name="T60" fmla="*/ 181 w 334"/>
                  <a:gd name="T61" fmla="*/ 42 h 229"/>
                  <a:gd name="T62" fmla="*/ 170 w 334"/>
                  <a:gd name="T63" fmla="*/ 52 h 229"/>
                  <a:gd name="T64" fmla="*/ 152 w 334"/>
                  <a:gd name="T65" fmla="*/ 39 h 229"/>
                  <a:gd name="T66" fmla="*/ 143 w 334"/>
                  <a:gd name="T67" fmla="*/ 21 h 229"/>
                  <a:gd name="T68" fmla="*/ 124 w 334"/>
                  <a:gd name="T69" fmla="*/ 1 h 229"/>
                  <a:gd name="T70" fmla="*/ 92 w 334"/>
                  <a:gd name="T71" fmla="*/ 8 h 229"/>
                  <a:gd name="T72" fmla="*/ 54 w 334"/>
                  <a:gd name="T73" fmla="*/ 25 h 229"/>
                  <a:gd name="T74" fmla="*/ 23 w 334"/>
                  <a:gd name="T75" fmla="*/ 32 h 229"/>
                  <a:gd name="T76" fmla="*/ 12 w 334"/>
                  <a:gd name="T77" fmla="*/ 29 h 229"/>
                  <a:gd name="T78" fmla="*/ 0 w 334"/>
                  <a:gd name="T79" fmla="*/ 36 h 229"/>
                  <a:gd name="T80" fmla="*/ 17 w 334"/>
                  <a:gd name="T81" fmla="*/ 73 h 229"/>
                  <a:gd name="T82" fmla="*/ 30 w 334"/>
                  <a:gd name="T83" fmla="*/ 111 h 229"/>
                  <a:gd name="T84" fmla="*/ 42 w 334"/>
                  <a:gd name="T85" fmla="*/ 151 h 229"/>
                  <a:gd name="T86" fmla="*/ 59 w 334"/>
                  <a:gd name="T87" fmla="*/ 200 h 229"/>
                  <a:gd name="T88" fmla="*/ 83 w 334"/>
                  <a:gd name="T89" fmla="*/ 179 h 229"/>
                  <a:gd name="T90" fmla="*/ 101 w 334"/>
                  <a:gd name="T91" fmla="*/ 188 h 229"/>
                  <a:gd name="T92" fmla="*/ 119 w 334"/>
                  <a:gd name="T93" fmla="*/ 213 h 229"/>
                  <a:gd name="T94" fmla="*/ 146 w 334"/>
                  <a:gd name="T95" fmla="*/ 217 h 229"/>
                  <a:gd name="T96" fmla="*/ 173 w 334"/>
                  <a:gd name="T97" fmla="*/ 206 h 229"/>
                  <a:gd name="T98" fmla="*/ 199 w 334"/>
                  <a:gd name="T99"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229">
                    <a:moveTo>
                      <a:pt x="214" y="229"/>
                    </a:moveTo>
                    <a:cubicBezTo>
                      <a:pt x="215" y="229"/>
                      <a:pt x="215" y="228"/>
                      <a:pt x="216" y="228"/>
                    </a:cubicBezTo>
                    <a:cubicBezTo>
                      <a:pt x="221" y="228"/>
                      <a:pt x="228" y="227"/>
                      <a:pt x="230" y="227"/>
                    </a:cubicBezTo>
                    <a:cubicBezTo>
                      <a:pt x="230" y="226"/>
                      <a:pt x="230" y="223"/>
                      <a:pt x="229" y="221"/>
                    </a:cubicBezTo>
                    <a:cubicBezTo>
                      <a:pt x="229" y="220"/>
                      <a:pt x="229" y="219"/>
                      <a:pt x="229" y="218"/>
                    </a:cubicBezTo>
                    <a:cubicBezTo>
                      <a:pt x="229" y="217"/>
                      <a:pt x="224" y="212"/>
                      <a:pt x="222" y="210"/>
                    </a:cubicBezTo>
                    <a:cubicBezTo>
                      <a:pt x="219" y="207"/>
                      <a:pt x="217" y="205"/>
                      <a:pt x="216" y="204"/>
                    </a:cubicBezTo>
                    <a:cubicBezTo>
                      <a:pt x="215" y="202"/>
                      <a:pt x="215" y="200"/>
                      <a:pt x="215" y="199"/>
                    </a:cubicBezTo>
                    <a:cubicBezTo>
                      <a:pt x="216" y="197"/>
                      <a:pt x="217" y="197"/>
                      <a:pt x="218" y="196"/>
                    </a:cubicBezTo>
                    <a:cubicBezTo>
                      <a:pt x="219" y="195"/>
                      <a:pt x="225" y="192"/>
                      <a:pt x="228" y="191"/>
                    </a:cubicBezTo>
                    <a:cubicBezTo>
                      <a:pt x="229" y="191"/>
                      <a:pt x="239" y="187"/>
                      <a:pt x="252" y="182"/>
                    </a:cubicBezTo>
                    <a:cubicBezTo>
                      <a:pt x="255" y="181"/>
                      <a:pt x="261" y="180"/>
                      <a:pt x="266" y="180"/>
                    </a:cubicBezTo>
                    <a:cubicBezTo>
                      <a:pt x="268" y="180"/>
                      <a:pt x="274" y="173"/>
                      <a:pt x="277" y="170"/>
                    </a:cubicBezTo>
                    <a:cubicBezTo>
                      <a:pt x="279" y="168"/>
                      <a:pt x="280" y="167"/>
                      <a:pt x="281" y="166"/>
                    </a:cubicBezTo>
                    <a:cubicBezTo>
                      <a:pt x="284" y="163"/>
                      <a:pt x="283" y="160"/>
                      <a:pt x="283" y="157"/>
                    </a:cubicBezTo>
                    <a:cubicBezTo>
                      <a:pt x="283" y="156"/>
                      <a:pt x="283" y="155"/>
                      <a:pt x="283" y="154"/>
                    </a:cubicBezTo>
                    <a:cubicBezTo>
                      <a:pt x="283" y="151"/>
                      <a:pt x="286" y="150"/>
                      <a:pt x="289" y="148"/>
                    </a:cubicBezTo>
                    <a:cubicBezTo>
                      <a:pt x="289" y="148"/>
                      <a:pt x="290" y="147"/>
                      <a:pt x="291" y="147"/>
                    </a:cubicBezTo>
                    <a:cubicBezTo>
                      <a:pt x="294" y="145"/>
                      <a:pt x="298" y="147"/>
                      <a:pt x="301" y="150"/>
                    </a:cubicBezTo>
                    <a:cubicBezTo>
                      <a:pt x="303" y="151"/>
                      <a:pt x="305" y="152"/>
                      <a:pt x="306" y="153"/>
                    </a:cubicBezTo>
                    <a:cubicBezTo>
                      <a:pt x="307" y="153"/>
                      <a:pt x="309" y="149"/>
                      <a:pt x="310" y="148"/>
                    </a:cubicBezTo>
                    <a:cubicBezTo>
                      <a:pt x="310" y="147"/>
                      <a:pt x="311" y="146"/>
                      <a:pt x="311" y="146"/>
                    </a:cubicBezTo>
                    <a:cubicBezTo>
                      <a:pt x="313" y="144"/>
                      <a:pt x="315" y="144"/>
                      <a:pt x="317" y="144"/>
                    </a:cubicBezTo>
                    <a:cubicBezTo>
                      <a:pt x="317" y="144"/>
                      <a:pt x="318" y="144"/>
                      <a:pt x="318" y="144"/>
                    </a:cubicBezTo>
                    <a:cubicBezTo>
                      <a:pt x="319" y="143"/>
                      <a:pt x="321" y="141"/>
                      <a:pt x="322" y="139"/>
                    </a:cubicBezTo>
                    <a:cubicBezTo>
                      <a:pt x="323" y="139"/>
                      <a:pt x="324" y="138"/>
                      <a:pt x="324" y="138"/>
                    </a:cubicBezTo>
                    <a:cubicBezTo>
                      <a:pt x="324" y="136"/>
                      <a:pt x="320" y="132"/>
                      <a:pt x="319" y="130"/>
                    </a:cubicBezTo>
                    <a:cubicBezTo>
                      <a:pt x="318" y="129"/>
                      <a:pt x="318" y="129"/>
                      <a:pt x="318" y="129"/>
                    </a:cubicBezTo>
                    <a:cubicBezTo>
                      <a:pt x="317" y="128"/>
                      <a:pt x="317" y="127"/>
                      <a:pt x="317" y="126"/>
                    </a:cubicBezTo>
                    <a:cubicBezTo>
                      <a:pt x="317" y="123"/>
                      <a:pt x="320" y="120"/>
                      <a:pt x="323" y="118"/>
                    </a:cubicBezTo>
                    <a:cubicBezTo>
                      <a:pt x="323" y="118"/>
                      <a:pt x="324" y="117"/>
                      <a:pt x="324" y="117"/>
                    </a:cubicBezTo>
                    <a:cubicBezTo>
                      <a:pt x="325" y="115"/>
                      <a:pt x="327" y="114"/>
                      <a:pt x="332" y="113"/>
                    </a:cubicBezTo>
                    <a:cubicBezTo>
                      <a:pt x="329" y="106"/>
                      <a:pt x="328" y="92"/>
                      <a:pt x="328" y="89"/>
                    </a:cubicBezTo>
                    <a:cubicBezTo>
                      <a:pt x="328" y="87"/>
                      <a:pt x="326" y="84"/>
                      <a:pt x="325" y="82"/>
                    </a:cubicBezTo>
                    <a:cubicBezTo>
                      <a:pt x="325" y="81"/>
                      <a:pt x="324" y="80"/>
                      <a:pt x="324" y="80"/>
                    </a:cubicBezTo>
                    <a:cubicBezTo>
                      <a:pt x="323" y="76"/>
                      <a:pt x="327" y="74"/>
                      <a:pt x="330" y="72"/>
                    </a:cubicBezTo>
                    <a:cubicBezTo>
                      <a:pt x="331" y="72"/>
                      <a:pt x="332" y="72"/>
                      <a:pt x="332" y="71"/>
                    </a:cubicBezTo>
                    <a:cubicBezTo>
                      <a:pt x="333" y="71"/>
                      <a:pt x="334" y="70"/>
                      <a:pt x="333" y="66"/>
                    </a:cubicBezTo>
                    <a:cubicBezTo>
                      <a:pt x="332" y="66"/>
                      <a:pt x="329" y="65"/>
                      <a:pt x="323" y="66"/>
                    </a:cubicBezTo>
                    <a:cubicBezTo>
                      <a:pt x="320" y="66"/>
                      <a:pt x="316" y="62"/>
                      <a:pt x="312" y="58"/>
                    </a:cubicBezTo>
                    <a:cubicBezTo>
                      <a:pt x="311" y="57"/>
                      <a:pt x="311" y="57"/>
                      <a:pt x="311" y="56"/>
                    </a:cubicBezTo>
                    <a:cubicBezTo>
                      <a:pt x="309" y="55"/>
                      <a:pt x="309" y="51"/>
                      <a:pt x="309" y="43"/>
                    </a:cubicBezTo>
                    <a:cubicBezTo>
                      <a:pt x="308" y="42"/>
                      <a:pt x="303" y="39"/>
                      <a:pt x="302" y="38"/>
                    </a:cubicBezTo>
                    <a:cubicBezTo>
                      <a:pt x="300" y="37"/>
                      <a:pt x="299" y="36"/>
                      <a:pt x="299" y="35"/>
                    </a:cubicBezTo>
                    <a:cubicBezTo>
                      <a:pt x="297" y="34"/>
                      <a:pt x="296" y="31"/>
                      <a:pt x="293" y="24"/>
                    </a:cubicBezTo>
                    <a:cubicBezTo>
                      <a:pt x="293" y="23"/>
                      <a:pt x="292" y="21"/>
                      <a:pt x="292" y="21"/>
                    </a:cubicBezTo>
                    <a:cubicBezTo>
                      <a:pt x="292" y="21"/>
                      <a:pt x="290" y="20"/>
                      <a:pt x="281" y="20"/>
                    </a:cubicBezTo>
                    <a:cubicBezTo>
                      <a:pt x="277" y="20"/>
                      <a:pt x="276" y="16"/>
                      <a:pt x="272" y="6"/>
                    </a:cubicBezTo>
                    <a:cubicBezTo>
                      <a:pt x="272" y="6"/>
                      <a:pt x="272" y="5"/>
                      <a:pt x="272" y="5"/>
                    </a:cubicBezTo>
                    <a:cubicBezTo>
                      <a:pt x="267" y="8"/>
                      <a:pt x="252" y="14"/>
                      <a:pt x="250" y="15"/>
                    </a:cubicBezTo>
                    <a:cubicBezTo>
                      <a:pt x="247" y="16"/>
                      <a:pt x="239" y="17"/>
                      <a:pt x="235" y="16"/>
                    </a:cubicBezTo>
                    <a:cubicBezTo>
                      <a:pt x="233" y="16"/>
                      <a:pt x="231" y="19"/>
                      <a:pt x="230" y="21"/>
                    </a:cubicBezTo>
                    <a:cubicBezTo>
                      <a:pt x="228" y="22"/>
                      <a:pt x="228" y="24"/>
                      <a:pt x="226" y="24"/>
                    </a:cubicBezTo>
                    <a:cubicBezTo>
                      <a:pt x="224" y="26"/>
                      <a:pt x="220" y="24"/>
                      <a:pt x="215" y="20"/>
                    </a:cubicBezTo>
                    <a:cubicBezTo>
                      <a:pt x="214" y="20"/>
                      <a:pt x="214" y="20"/>
                      <a:pt x="214" y="20"/>
                    </a:cubicBezTo>
                    <a:cubicBezTo>
                      <a:pt x="213" y="19"/>
                      <a:pt x="211" y="21"/>
                      <a:pt x="210" y="23"/>
                    </a:cubicBezTo>
                    <a:cubicBezTo>
                      <a:pt x="209" y="24"/>
                      <a:pt x="208" y="25"/>
                      <a:pt x="207" y="26"/>
                    </a:cubicBezTo>
                    <a:cubicBezTo>
                      <a:pt x="203" y="28"/>
                      <a:pt x="201" y="25"/>
                      <a:pt x="198" y="22"/>
                    </a:cubicBezTo>
                    <a:cubicBezTo>
                      <a:pt x="198" y="22"/>
                      <a:pt x="197" y="21"/>
                      <a:pt x="197" y="20"/>
                    </a:cubicBezTo>
                    <a:cubicBezTo>
                      <a:pt x="195" y="21"/>
                      <a:pt x="193" y="24"/>
                      <a:pt x="192" y="25"/>
                    </a:cubicBezTo>
                    <a:cubicBezTo>
                      <a:pt x="190" y="28"/>
                      <a:pt x="188" y="29"/>
                      <a:pt x="186" y="30"/>
                    </a:cubicBezTo>
                    <a:cubicBezTo>
                      <a:pt x="185" y="31"/>
                      <a:pt x="182" y="38"/>
                      <a:pt x="181" y="42"/>
                    </a:cubicBezTo>
                    <a:cubicBezTo>
                      <a:pt x="180" y="44"/>
                      <a:pt x="179" y="46"/>
                      <a:pt x="179" y="47"/>
                    </a:cubicBezTo>
                    <a:cubicBezTo>
                      <a:pt x="177" y="51"/>
                      <a:pt x="173" y="52"/>
                      <a:pt x="170" y="52"/>
                    </a:cubicBezTo>
                    <a:cubicBezTo>
                      <a:pt x="166" y="52"/>
                      <a:pt x="160" y="44"/>
                      <a:pt x="157" y="41"/>
                    </a:cubicBezTo>
                    <a:cubicBezTo>
                      <a:pt x="155" y="40"/>
                      <a:pt x="153" y="39"/>
                      <a:pt x="152" y="39"/>
                    </a:cubicBezTo>
                    <a:cubicBezTo>
                      <a:pt x="147" y="39"/>
                      <a:pt x="144" y="31"/>
                      <a:pt x="143" y="27"/>
                    </a:cubicBezTo>
                    <a:cubicBezTo>
                      <a:pt x="142" y="24"/>
                      <a:pt x="142" y="22"/>
                      <a:pt x="143" y="21"/>
                    </a:cubicBezTo>
                    <a:cubicBezTo>
                      <a:pt x="143" y="20"/>
                      <a:pt x="143" y="19"/>
                      <a:pt x="143" y="18"/>
                    </a:cubicBezTo>
                    <a:cubicBezTo>
                      <a:pt x="142" y="16"/>
                      <a:pt x="127" y="3"/>
                      <a:pt x="124" y="1"/>
                    </a:cubicBezTo>
                    <a:cubicBezTo>
                      <a:pt x="123" y="0"/>
                      <a:pt x="120" y="0"/>
                      <a:pt x="116" y="1"/>
                    </a:cubicBezTo>
                    <a:cubicBezTo>
                      <a:pt x="111" y="3"/>
                      <a:pt x="95" y="7"/>
                      <a:pt x="92" y="8"/>
                    </a:cubicBezTo>
                    <a:cubicBezTo>
                      <a:pt x="89" y="10"/>
                      <a:pt x="73" y="22"/>
                      <a:pt x="72" y="24"/>
                    </a:cubicBezTo>
                    <a:cubicBezTo>
                      <a:pt x="70" y="25"/>
                      <a:pt x="66" y="26"/>
                      <a:pt x="54" y="25"/>
                    </a:cubicBezTo>
                    <a:cubicBezTo>
                      <a:pt x="50" y="25"/>
                      <a:pt x="47" y="24"/>
                      <a:pt x="46" y="24"/>
                    </a:cubicBezTo>
                    <a:cubicBezTo>
                      <a:pt x="43" y="25"/>
                      <a:pt x="25" y="31"/>
                      <a:pt x="23" y="32"/>
                    </a:cubicBezTo>
                    <a:cubicBezTo>
                      <a:pt x="20" y="34"/>
                      <a:pt x="17" y="30"/>
                      <a:pt x="14" y="27"/>
                    </a:cubicBezTo>
                    <a:cubicBezTo>
                      <a:pt x="13" y="27"/>
                      <a:pt x="12" y="28"/>
                      <a:pt x="12" y="29"/>
                    </a:cubicBezTo>
                    <a:cubicBezTo>
                      <a:pt x="11" y="30"/>
                      <a:pt x="9" y="31"/>
                      <a:pt x="8" y="32"/>
                    </a:cubicBezTo>
                    <a:cubicBezTo>
                      <a:pt x="5" y="34"/>
                      <a:pt x="1" y="35"/>
                      <a:pt x="0" y="36"/>
                    </a:cubicBezTo>
                    <a:cubicBezTo>
                      <a:pt x="5" y="41"/>
                      <a:pt x="10" y="46"/>
                      <a:pt x="10" y="47"/>
                    </a:cubicBezTo>
                    <a:cubicBezTo>
                      <a:pt x="11" y="49"/>
                      <a:pt x="17" y="70"/>
                      <a:pt x="17" y="73"/>
                    </a:cubicBezTo>
                    <a:cubicBezTo>
                      <a:pt x="18" y="77"/>
                      <a:pt x="17" y="98"/>
                      <a:pt x="20" y="100"/>
                    </a:cubicBezTo>
                    <a:cubicBezTo>
                      <a:pt x="23" y="102"/>
                      <a:pt x="30" y="105"/>
                      <a:pt x="30" y="111"/>
                    </a:cubicBezTo>
                    <a:cubicBezTo>
                      <a:pt x="30" y="116"/>
                      <a:pt x="28" y="124"/>
                      <a:pt x="31" y="130"/>
                    </a:cubicBezTo>
                    <a:cubicBezTo>
                      <a:pt x="35" y="136"/>
                      <a:pt x="42" y="147"/>
                      <a:pt x="42" y="151"/>
                    </a:cubicBezTo>
                    <a:cubicBezTo>
                      <a:pt x="42" y="154"/>
                      <a:pt x="45" y="167"/>
                      <a:pt x="47" y="171"/>
                    </a:cubicBezTo>
                    <a:cubicBezTo>
                      <a:pt x="48" y="174"/>
                      <a:pt x="53" y="200"/>
                      <a:pt x="59" y="200"/>
                    </a:cubicBezTo>
                    <a:cubicBezTo>
                      <a:pt x="64" y="200"/>
                      <a:pt x="69" y="201"/>
                      <a:pt x="72" y="197"/>
                    </a:cubicBezTo>
                    <a:cubicBezTo>
                      <a:pt x="75" y="193"/>
                      <a:pt x="79" y="181"/>
                      <a:pt x="83" y="179"/>
                    </a:cubicBezTo>
                    <a:cubicBezTo>
                      <a:pt x="86" y="178"/>
                      <a:pt x="92" y="175"/>
                      <a:pt x="96" y="178"/>
                    </a:cubicBezTo>
                    <a:cubicBezTo>
                      <a:pt x="100" y="181"/>
                      <a:pt x="101" y="185"/>
                      <a:pt x="101" y="188"/>
                    </a:cubicBezTo>
                    <a:cubicBezTo>
                      <a:pt x="101" y="191"/>
                      <a:pt x="101" y="193"/>
                      <a:pt x="103" y="197"/>
                    </a:cubicBezTo>
                    <a:cubicBezTo>
                      <a:pt x="105" y="201"/>
                      <a:pt x="115" y="213"/>
                      <a:pt x="119" y="213"/>
                    </a:cubicBezTo>
                    <a:cubicBezTo>
                      <a:pt x="123" y="213"/>
                      <a:pt x="134" y="208"/>
                      <a:pt x="136" y="212"/>
                    </a:cubicBezTo>
                    <a:cubicBezTo>
                      <a:pt x="138" y="216"/>
                      <a:pt x="141" y="217"/>
                      <a:pt x="146" y="217"/>
                    </a:cubicBezTo>
                    <a:cubicBezTo>
                      <a:pt x="151" y="217"/>
                      <a:pt x="157" y="215"/>
                      <a:pt x="161" y="213"/>
                    </a:cubicBezTo>
                    <a:cubicBezTo>
                      <a:pt x="164" y="211"/>
                      <a:pt x="168" y="207"/>
                      <a:pt x="173" y="206"/>
                    </a:cubicBezTo>
                    <a:cubicBezTo>
                      <a:pt x="179" y="205"/>
                      <a:pt x="185" y="207"/>
                      <a:pt x="186" y="209"/>
                    </a:cubicBezTo>
                    <a:cubicBezTo>
                      <a:pt x="187" y="211"/>
                      <a:pt x="193" y="213"/>
                      <a:pt x="199" y="217"/>
                    </a:cubicBezTo>
                    <a:cubicBezTo>
                      <a:pt x="203" y="221"/>
                      <a:pt x="211" y="225"/>
                      <a:pt x="214" y="22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810" name="Freeform 278">
                <a:extLst>
                  <a:ext uri="{FF2B5EF4-FFF2-40B4-BE49-F238E27FC236}">
                    <a16:creationId xmlns:a16="http://schemas.microsoft.com/office/drawing/2014/main" id="{485385BE-982D-0F42-83B4-A72D996CD22C}"/>
                  </a:ext>
                </a:extLst>
              </p:cNvPr>
              <p:cNvSpPr>
                <a:spLocks/>
              </p:cNvSpPr>
              <p:nvPr/>
            </p:nvSpPr>
            <p:spPr bwMode="auto">
              <a:xfrm>
                <a:off x="13302926" y="9100831"/>
                <a:ext cx="1566388" cy="2312813"/>
              </a:xfrm>
              <a:custGeom>
                <a:avLst/>
                <a:gdLst>
                  <a:gd name="T0" fmla="*/ 415 w 426"/>
                  <a:gd name="T1" fmla="*/ 367 h 628"/>
                  <a:gd name="T2" fmla="*/ 400 w 426"/>
                  <a:gd name="T3" fmla="*/ 286 h 628"/>
                  <a:gd name="T4" fmla="*/ 393 w 426"/>
                  <a:gd name="T5" fmla="*/ 251 h 628"/>
                  <a:gd name="T6" fmla="*/ 409 w 426"/>
                  <a:gd name="T7" fmla="*/ 195 h 628"/>
                  <a:gd name="T8" fmla="*/ 396 w 426"/>
                  <a:gd name="T9" fmla="*/ 184 h 628"/>
                  <a:gd name="T10" fmla="*/ 398 w 426"/>
                  <a:gd name="T11" fmla="*/ 163 h 628"/>
                  <a:gd name="T12" fmla="*/ 387 w 426"/>
                  <a:gd name="T13" fmla="*/ 153 h 628"/>
                  <a:gd name="T14" fmla="*/ 378 w 426"/>
                  <a:gd name="T15" fmla="*/ 132 h 628"/>
                  <a:gd name="T16" fmla="*/ 359 w 426"/>
                  <a:gd name="T17" fmla="*/ 106 h 628"/>
                  <a:gd name="T18" fmla="*/ 339 w 426"/>
                  <a:gd name="T19" fmla="*/ 98 h 628"/>
                  <a:gd name="T20" fmla="*/ 317 w 426"/>
                  <a:gd name="T21" fmla="*/ 111 h 628"/>
                  <a:gd name="T22" fmla="*/ 300 w 426"/>
                  <a:gd name="T23" fmla="*/ 108 h 628"/>
                  <a:gd name="T24" fmla="*/ 300 w 426"/>
                  <a:gd name="T25" fmla="*/ 82 h 628"/>
                  <a:gd name="T26" fmla="*/ 275 w 426"/>
                  <a:gd name="T27" fmla="*/ 77 h 628"/>
                  <a:gd name="T28" fmla="*/ 254 w 426"/>
                  <a:gd name="T29" fmla="*/ 49 h 628"/>
                  <a:gd name="T30" fmla="*/ 236 w 426"/>
                  <a:gd name="T31" fmla="*/ 31 h 628"/>
                  <a:gd name="T32" fmla="*/ 216 w 426"/>
                  <a:gd name="T33" fmla="*/ 7 h 628"/>
                  <a:gd name="T34" fmla="*/ 199 w 426"/>
                  <a:gd name="T35" fmla="*/ 8 h 628"/>
                  <a:gd name="T36" fmla="*/ 183 w 426"/>
                  <a:gd name="T37" fmla="*/ 1 h 628"/>
                  <a:gd name="T38" fmla="*/ 167 w 426"/>
                  <a:gd name="T39" fmla="*/ 11 h 628"/>
                  <a:gd name="T40" fmla="*/ 168 w 426"/>
                  <a:gd name="T41" fmla="*/ 29 h 628"/>
                  <a:gd name="T42" fmla="*/ 187 w 426"/>
                  <a:gd name="T43" fmla="*/ 64 h 628"/>
                  <a:gd name="T44" fmla="*/ 196 w 426"/>
                  <a:gd name="T45" fmla="*/ 73 h 628"/>
                  <a:gd name="T46" fmla="*/ 188 w 426"/>
                  <a:gd name="T47" fmla="*/ 100 h 628"/>
                  <a:gd name="T48" fmla="*/ 162 w 426"/>
                  <a:gd name="T49" fmla="*/ 110 h 628"/>
                  <a:gd name="T50" fmla="*/ 142 w 426"/>
                  <a:gd name="T51" fmla="*/ 126 h 628"/>
                  <a:gd name="T52" fmla="*/ 160 w 426"/>
                  <a:gd name="T53" fmla="*/ 152 h 628"/>
                  <a:gd name="T54" fmla="*/ 175 w 426"/>
                  <a:gd name="T55" fmla="*/ 182 h 628"/>
                  <a:gd name="T56" fmla="*/ 202 w 426"/>
                  <a:gd name="T57" fmla="*/ 191 h 628"/>
                  <a:gd name="T58" fmla="*/ 228 w 426"/>
                  <a:gd name="T59" fmla="*/ 222 h 628"/>
                  <a:gd name="T60" fmla="*/ 203 w 426"/>
                  <a:gd name="T61" fmla="*/ 253 h 628"/>
                  <a:gd name="T62" fmla="*/ 177 w 426"/>
                  <a:gd name="T63" fmla="*/ 295 h 628"/>
                  <a:gd name="T64" fmla="*/ 156 w 426"/>
                  <a:gd name="T65" fmla="*/ 325 h 628"/>
                  <a:gd name="T66" fmla="*/ 172 w 426"/>
                  <a:gd name="T67" fmla="*/ 348 h 628"/>
                  <a:gd name="T68" fmla="*/ 174 w 426"/>
                  <a:gd name="T69" fmla="*/ 381 h 628"/>
                  <a:gd name="T70" fmla="*/ 132 w 426"/>
                  <a:gd name="T71" fmla="*/ 414 h 628"/>
                  <a:gd name="T72" fmla="*/ 107 w 426"/>
                  <a:gd name="T73" fmla="*/ 447 h 628"/>
                  <a:gd name="T74" fmla="*/ 78 w 426"/>
                  <a:gd name="T75" fmla="*/ 485 h 628"/>
                  <a:gd name="T76" fmla="*/ 22 w 426"/>
                  <a:gd name="T77" fmla="*/ 505 h 628"/>
                  <a:gd name="T78" fmla="*/ 6 w 426"/>
                  <a:gd name="T79" fmla="*/ 522 h 628"/>
                  <a:gd name="T80" fmla="*/ 4 w 426"/>
                  <a:gd name="T81" fmla="*/ 533 h 628"/>
                  <a:gd name="T82" fmla="*/ 5 w 426"/>
                  <a:gd name="T83" fmla="*/ 553 h 628"/>
                  <a:gd name="T84" fmla="*/ 21 w 426"/>
                  <a:gd name="T85" fmla="*/ 566 h 628"/>
                  <a:gd name="T86" fmla="*/ 1 w 426"/>
                  <a:gd name="T87" fmla="*/ 603 h 628"/>
                  <a:gd name="T88" fmla="*/ 53 w 426"/>
                  <a:gd name="T89" fmla="*/ 624 h 628"/>
                  <a:gd name="T90" fmla="*/ 151 w 426"/>
                  <a:gd name="T91" fmla="*/ 594 h 628"/>
                  <a:gd name="T92" fmla="*/ 234 w 426"/>
                  <a:gd name="T93" fmla="*/ 513 h 628"/>
                  <a:gd name="T94" fmla="*/ 331 w 426"/>
                  <a:gd name="T95" fmla="*/ 500 h 628"/>
                  <a:gd name="T96" fmla="*/ 407 w 426"/>
                  <a:gd name="T97" fmla="*/ 4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6" h="628">
                    <a:moveTo>
                      <a:pt x="416" y="426"/>
                    </a:moveTo>
                    <a:cubicBezTo>
                      <a:pt x="412" y="423"/>
                      <a:pt x="408" y="413"/>
                      <a:pt x="407" y="408"/>
                    </a:cubicBezTo>
                    <a:cubicBezTo>
                      <a:pt x="407" y="402"/>
                      <a:pt x="410" y="393"/>
                      <a:pt x="412" y="389"/>
                    </a:cubicBezTo>
                    <a:cubicBezTo>
                      <a:pt x="414" y="385"/>
                      <a:pt x="415" y="370"/>
                      <a:pt x="415" y="367"/>
                    </a:cubicBezTo>
                    <a:cubicBezTo>
                      <a:pt x="415" y="364"/>
                      <a:pt x="419" y="340"/>
                      <a:pt x="419" y="337"/>
                    </a:cubicBezTo>
                    <a:cubicBezTo>
                      <a:pt x="419" y="335"/>
                      <a:pt x="421" y="330"/>
                      <a:pt x="422" y="326"/>
                    </a:cubicBezTo>
                    <a:cubicBezTo>
                      <a:pt x="424" y="321"/>
                      <a:pt x="421" y="312"/>
                      <a:pt x="419" y="307"/>
                    </a:cubicBezTo>
                    <a:cubicBezTo>
                      <a:pt x="418" y="302"/>
                      <a:pt x="403" y="290"/>
                      <a:pt x="400" y="286"/>
                    </a:cubicBezTo>
                    <a:cubicBezTo>
                      <a:pt x="397" y="282"/>
                      <a:pt x="390" y="290"/>
                      <a:pt x="386" y="292"/>
                    </a:cubicBezTo>
                    <a:cubicBezTo>
                      <a:pt x="382" y="293"/>
                      <a:pt x="382" y="286"/>
                      <a:pt x="381" y="282"/>
                    </a:cubicBezTo>
                    <a:cubicBezTo>
                      <a:pt x="381" y="278"/>
                      <a:pt x="384" y="271"/>
                      <a:pt x="386" y="268"/>
                    </a:cubicBezTo>
                    <a:cubicBezTo>
                      <a:pt x="388" y="265"/>
                      <a:pt x="393" y="251"/>
                      <a:pt x="393" y="251"/>
                    </a:cubicBezTo>
                    <a:cubicBezTo>
                      <a:pt x="397" y="247"/>
                      <a:pt x="402" y="238"/>
                      <a:pt x="406" y="236"/>
                    </a:cubicBezTo>
                    <a:cubicBezTo>
                      <a:pt x="410" y="234"/>
                      <a:pt x="422" y="228"/>
                      <a:pt x="426" y="224"/>
                    </a:cubicBezTo>
                    <a:cubicBezTo>
                      <a:pt x="426" y="224"/>
                      <a:pt x="426" y="224"/>
                      <a:pt x="426" y="224"/>
                    </a:cubicBezTo>
                    <a:cubicBezTo>
                      <a:pt x="425" y="223"/>
                      <a:pt x="410" y="198"/>
                      <a:pt x="409" y="195"/>
                    </a:cubicBezTo>
                    <a:cubicBezTo>
                      <a:pt x="408" y="195"/>
                      <a:pt x="406" y="195"/>
                      <a:pt x="405" y="195"/>
                    </a:cubicBezTo>
                    <a:cubicBezTo>
                      <a:pt x="403" y="196"/>
                      <a:pt x="401" y="196"/>
                      <a:pt x="399" y="195"/>
                    </a:cubicBezTo>
                    <a:cubicBezTo>
                      <a:pt x="395" y="194"/>
                      <a:pt x="396" y="189"/>
                      <a:pt x="396" y="186"/>
                    </a:cubicBezTo>
                    <a:cubicBezTo>
                      <a:pt x="396" y="185"/>
                      <a:pt x="396" y="185"/>
                      <a:pt x="396" y="184"/>
                    </a:cubicBezTo>
                    <a:cubicBezTo>
                      <a:pt x="396" y="183"/>
                      <a:pt x="392" y="178"/>
                      <a:pt x="390" y="176"/>
                    </a:cubicBezTo>
                    <a:cubicBezTo>
                      <a:pt x="389" y="175"/>
                      <a:pt x="389" y="175"/>
                      <a:pt x="389" y="175"/>
                    </a:cubicBezTo>
                    <a:cubicBezTo>
                      <a:pt x="388" y="174"/>
                      <a:pt x="388" y="173"/>
                      <a:pt x="388" y="171"/>
                    </a:cubicBezTo>
                    <a:cubicBezTo>
                      <a:pt x="389" y="168"/>
                      <a:pt x="393" y="165"/>
                      <a:pt x="398" y="163"/>
                    </a:cubicBezTo>
                    <a:cubicBezTo>
                      <a:pt x="399" y="162"/>
                      <a:pt x="399" y="162"/>
                      <a:pt x="399" y="162"/>
                    </a:cubicBezTo>
                    <a:cubicBezTo>
                      <a:pt x="398" y="161"/>
                      <a:pt x="395" y="160"/>
                      <a:pt x="393" y="160"/>
                    </a:cubicBezTo>
                    <a:cubicBezTo>
                      <a:pt x="390" y="159"/>
                      <a:pt x="388" y="156"/>
                      <a:pt x="387" y="154"/>
                    </a:cubicBezTo>
                    <a:cubicBezTo>
                      <a:pt x="387" y="154"/>
                      <a:pt x="387" y="153"/>
                      <a:pt x="387" y="153"/>
                    </a:cubicBezTo>
                    <a:cubicBezTo>
                      <a:pt x="386" y="152"/>
                      <a:pt x="382" y="152"/>
                      <a:pt x="380" y="151"/>
                    </a:cubicBezTo>
                    <a:cubicBezTo>
                      <a:pt x="379" y="151"/>
                      <a:pt x="378" y="151"/>
                      <a:pt x="377" y="150"/>
                    </a:cubicBezTo>
                    <a:cubicBezTo>
                      <a:pt x="375" y="147"/>
                      <a:pt x="376" y="141"/>
                      <a:pt x="377" y="134"/>
                    </a:cubicBezTo>
                    <a:cubicBezTo>
                      <a:pt x="377" y="133"/>
                      <a:pt x="377" y="132"/>
                      <a:pt x="378" y="132"/>
                    </a:cubicBezTo>
                    <a:cubicBezTo>
                      <a:pt x="378" y="130"/>
                      <a:pt x="377" y="127"/>
                      <a:pt x="375" y="124"/>
                    </a:cubicBezTo>
                    <a:cubicBezTo>
                      <a:pt x="374" y="122"/>
                      <a:pt x="373" y="119"/>
                      <a:pt x="372" y="115"/>
                    </a:cubicBezTo>
                    <a:cubicBezTo>
                      <a:pt x="371" y="113"/>
                      <a:pt x="370" y="111"/>
                      <a:pt x="370" y="110"/>
                    </a:cubicBezTo>
                    <a:cubicBezTo>
                      <a:pt x="369" y="109"/>
                      <a:pt x="361" y="106"/>
                      <a:pt x="359" y="106"/>
                    </a:cubicBezTo>
                    <a:cubicBezTo>
                      <a:pt x="358" y="107"/>
                      <a:pt x="356" y="109"/>
                      <a:pt x="356" y="110"/>
                    </a:cubicBezTo>
                    <a:cubicBezTo>
                      <a:pt x="354" y="111"/>
                      <a:pt x="353" y="113"/>
                      <a:pt x="352" y="114"/>
                    </a:cubicBezTo>
                    <a:cubicBezTo>
                      <a:pt x="349" y="116"/>
                      <a:pt x="345" y="116"/>
                      <a:pt x="342" y="113"/>
                    </a:cubicBezTo>
                    <a:cubicBezTo>
                      <a:pt x="339" y="110"/>
                      <a:pt x="339" y="101"/>
                      <a:pt x="339" y="98"/>
                    </a:cubicBezTo>
                    <a:cubicBezTo>
                      <a:pt x="339" y="97"/>
                      <a:pt x="334" y="95"/>
                      <a:pt x="330" y="94"/>
                    </a:cubicBezTo>
                    <a:cubicBezTo>
                      <a:pt x="329" y="94"/>
                      <a:pt x="327" y="96"/>
                      <a:pt x="325" y="98"/>
                    </a:cubicBezTo>
                    <a:cubicBezTo>
                      <a:pt x="324" y="99"/>
                      <a:pt x="323" y="100"/>
                      <a:pt x="322" y="100"/>
                    </a:cubicBezTo>
                    <a:cubicBezTo>
                      <a:pt x="320" y="102"/>
                      <a:pt x="318" y="108"/>
                      <a:pt x="317" y="111"/>
                    </a:cubicBezTo>
                    <a:cubicBezTo>
                      <a:pt x="316" y="112"/>
                      <a:pt x="316" y="112"/>
                      <a:pt x="316" y="112"/>
                    </a:cubicBezTo>
                    <a:cubicBezTo>
                      <a:pt x="316" y="112"/>
                      <a:pt x="315" y="113"/>
                      <a:pt x="315" y="113"/>
                    </a:cubicBezTo>
                    <a:cubicBezTo>
                      <a:pt x="312" y="114"/>
                      <a:pt x="308" y="113"/>
                      <a:pt x="300" y="109"/>
                    </a:cubicBezTo>
                    <a:cubicBezTo>
                      <a:pt x="300" y="108"/>
                      <a:pt x="300" y="108"/>
                      <a:pt x="300" y="108"/>
                    </a:cubicBezTo>
                    <a:cubicBezTo>
                      <a:pt x="296" y="106"/>
                      <a:pt x="295" y="100"/>
                      <a:pt x="295" y="99"/>
                    </a:cubicBezTo>
                    <a:cubicBezTo>
                      <a:pt x="294" y="95"/>
                      <a:pt x="299" y="89"/>
                      <a:pt x="302" y="87"/>
                    </a:cubicBezTo>
                    <a:cubicBezTo>
                      <a:pt x="302" y="86"/>
                      <a:pt x="302" y="86"/>
                      <a:pt x="301" y="85"/>
                    </a:cubicBezTo>
                    <a:cubicBezTo>
                      <a:pt x="301" y="84"/>
                      <a:pt x="300" y="83"/>
                      <a:pt x="300" y="82"/>
                    </a:cubicBezTo>
                    <a:cubicBezTo>
                      <a:pt x="299" y="82"/>
                      <a:pt x="297" y="83"/>
                      <a:pt x="296" y="83"/>
                    </a:cubicBezTo>
                    <a:cubicBezTo>
                      <a:pt x="294" y="84"/>
                      <a:pt x="293" y="84"/>
                      <a:pt x="292" y="84"/>
                    </a:cubicBezTo>
                    <a:cubicBezTo>
                      <a:pt x="289" y="84"/>
                      <a:pt x="280" y="82"/>
                      <a:pt x="278" y="80"/>
                    </a:cubicBezTo>
                    <a:cubicBezTo>
                      <a:pt x="277" y="79"/>
                      <a:pt x="276" y="78"/>
                      <a:pt x="275" y="77"/>
                    </a:cubicBezTo>
                    <a:cubicBezTo>
                      <a:pt x="271" y="75"/>
                      <a:pt x="269" y="73"/>
                      <a:pt x="269" y="71"/>
                    </a:cubicBezTo>
                    <a:cubicBezTo>
                      <a:pt x="268" y="70"/>
                      <a:pt x="267" y="66"/>
                      <a:pt x="267" y="63"/>
                    </a:cubicBezTo>
                    <a:cubicBezTo>
                      <a:pt x="264" y="62"/>
                      <a:pt x="259" y="61"/>
                      <a:pt x="257" y="60"/>
                    </a:cubicBezTo>
                    <a:cubicBezTo>
                      <a:pt x="253" y="60"/>
                      <a:pt x="253" y="53"/>
                      <a:pt x="254" y="49"/>
                    </a:cubicBezTo>
                    <a:cubicBezTo>
                      <a:pt x="254" y="48"/>
                      <a:pt x="254" y="47"/>
                      <a:pt x="254" y="47"/>
                    </a:cubicBezTo>
                    <a:cubicBezTo>
                      <a:pt x="253" y="46"/>
                      <a:pt x="251" y="46"/>
                      <a:pt x="250" y="46"/>
                    </a:cubicBezTo>
                    <a:cubicBezTo>
                      <a:pt x="249" y="45"/>
                      <a:pt x="247" y="45"/>
                      <a:pt x="246" y="44"/>
                    </a:cubicBezTo>
                    <a:cubicBezTo>
                      <a:pt x="243" y="43"/>
                      <a:pt x="240" y="38"/>
                      <a:pt x="236" y="31"/>
                    </a:cubicBezTo>
                    <a:cubicBezTo>
                      <a:pt x="235" y="30"/>
                      <a:pt x="235" y="30"/>
                      <a:pt x="235" y="30"/>
                    </a:cubicBezTo>
                    <a:cubicBezTo>
                      <a:pt x="234" y="29"/>
                      <a:pt x="231" y="28"/>
                      <a:pt x="229" y="27"/>
                    </a:cubicBezTo>
                    <a:cubicBezTo>
                      <a:pt x="226" y="26"/>
                      <a:pt x="224" y="25"/>
                      <a:pt x="223" y="25"/>
                    </a:cubicBezTo>
                    <a:cubicBezTo>
                      <a:pt x="219" y="22"/>
                      <a:pt x="216" y="10"/>
                      <a:pt x="216" y="7"/>
                    </a:cubicBezTo>
                    <a:cubicBezTo>
                      <a:pt x="215" y="6"/>
                      <a:pt x="213" y="4"/>
                      <a:pt x="211" y="2"/>
                    </a:cubicBezTo>
                    <a:cubicBezTo>
                      <a:pt x="210" y="3"/>
                      <a:pt x="210" y="3"/>
                      <a:pt x="209" y="4"/>
                    </a:cubicBezTo>
                    <a:cubicBezTo>
                      <a:pt x="209" y="4"/>
                      <a:pt x="203" y="8"/>
                      <a:pt x="200" y="8"/>
                    </a:cubicBezTo>
                    <a:cubicBezTo>
                      <a:pt x="200" y="8"/>
                      <a:pt x="199" y="8"/>
                      <a:pt x="199" y="8"/>
                    </a:cubicBezTo>
                    <a:cubicBezTo>
                      <a:pt x="197" y="9"/>
                      <a:pt x="193" y="10"/>
                      <a:pt x="190" y="7"/>
                    </a:cubicBezTo>
                    <a:cubicBezTo>
                      <a:pt x="189" y="5"/>
                      <a:pt x="189" y="5"/>
                      <a:pt x="189" y="5"/>
                    </a:cubicBezTo>
                    <a:cubicBezTo>
                      <a:pt x="187" y="3"/>
                      <a:pt x="186" y="2"/>
                      <a:pt x="184" y="1"/>
                    </a:cubicBezTo>
                    <a:cubicBezTo>
                      <a:pt x="183" y="1"/>
                      <a:pt x="183" y="1"/>
                      <a:pt x="183" y="1"/>
                    </a:cubicBezTo>
                    <a:cubicBezTo>
                      <a:pt x="181" y="1"/>
                      <a:pt x="177" y="0"/>
                      <a:pt x="176" y="1"/>
                    </a:cubicBezTo>
                    <a:cubicBezTo>
                      <a:pt x="176" y="1"/>
                      <a:pt x="175" y="2"/>
                      <a:pt x="174" y="3"/>
                    </a:cubicBezTo>
                    <a:cubicBezTo>
                      <a:pt x="172" y="4"/>
                      <a:pt x="167" y="8"/>
                      <a:pt x="166" y="10"/>
                    </a:cubicBezTo>
                    <a:cubicBezTo>
                      <a:pt x="166" y="10"/>
                      <a:pt x="167" y="11"/>
                      <a:pt x="167" y="11"/>
                    </a:cubicBezTo>
                    <a:cubicBezTo>
                      <a:pt x="169" y="12"/>
                      <a:pt x="171" y="14"/>
                      <a:pt x="169" y="18"/>
                    </a:cubicBezTo>
                    <a:cubicBezTo>
                      <a:pt x="169" y="18"/>
                      <a:pt x="169" y="19"/>
                      <a:pt x="168" y="20"/>
                    </a:cubicBezTo>
                    <a:cubicBezTo>
                      <a:pt x="167" y="21"/>
                      <a:pt x="165" y="26"/>
                      <a:pt x="166" y="27"/>
                    </a:cubicBezTo>
                    <a:cubicBezTo>
                      <a:pt x="166" y="28"/>
                      <a:pt x="167" y="29"/>
                      <a:pt x="168" y="29"/>
                    </a:cubicBezTo>
                    <a:cubicBezTo>
                      <a:pt x="169" y="31"/>
                      <a:pt x="172" y="33"/>
                      <a:pt x="170" y="35"/>
                    </a:cubicBezTo>
                    <a:cubicBezTo>
                      <a:pt x="169" y="37"/>
                      <a:pt x="167" y="47"/>
                      <a:pt x="167" y="49"/>
                    </a:cubicBezTo>
                    <a:cubicBezTo>
                      <a:pt x="168" y="51"/>
                      <a:pt x="181" y="65"/>
                      <a:pt x="183" y="65"/>
                    </a:cubicBezTo>
                    <a:cubicBezTo>
                      <a:pt x="184" y="65"/>
                      <a:pt x="185" y="65"/>
                      <a:pt x="187" y="64"/>
                    </a:cubicBezTo>
                    <a:cubicBezTo>
                      <a:pt x="191" y="63"/>
                      <a:pt x="193" y="62"/>
                      <a:pt x="195" y="63"/>
                    </a:cubicBezTo>
                    <a:cubicBezTo>
                      <a:pt x="196" y="64"/>
                      <a:pt x="196" y="64"/>
                      <a:pt x="196" y="65"/>
                    </a:cubicBezTo>
                    <a:cubicBezTo>
                      <a:pt x="196" y="66"/>
                      <a:pt x="196" y="67"/>
                      <a:pt x="196" y="69"/>
                    </a:cubicBezTo>
                    <a:cubicBezTo>
                      <a:pt x="195" y="71"/>
                      <a:pt x="195" y="72"/>
                      <a:pt x="196" y="73"/>
                    </a:cubicBezTo>
                    <a:cubicBezTo>
                      <a:pt x="196" y="73"/>
                      <a:pt x="197" y="73"/>
                      <a:pt x="197" y="74"/>
                    </a:cubicBezTo>
                    <a:cubicBezTo>
                      <a:pt x="199" y="75"/>
                      <a:pt x="201" y="77"/>
                      <a:pt x="201" y="80"/>
                    </a:cubicBezTo>
                    <a:cubicBezTo>
                      <a:pt x="201" y="89"/>
                      <a:pt x="200" y="94"/>
                      <a:pt x="197" y="94"/>
                    </a:cubicBezTo>
                    <a:cubicBezTo>
                      <a:pt x="196" y="95"/>
                      <a:pt x="189" y="98"/>
                      <a:pt x="188" y="100"/>
                    </a:cubicBezTo>
                    <a:cubicBezTo>
                      <a:pt x="188" y="101"/>
                      <a:pt x="183" y="111"/>
                      <a:pt x="179" y="111"/>
                    </a:cubicBezTo>
                    <a:cubicBezTo>
                      <a:pt x="178" y="111"/>
                      <a:pt x="176" y="111"/>
                      <a:pt x="173" y="110"/>
                    </a:cubicBezTo>
                    <a:cubicBezTo>
                      <a:pt x="170" y="110"/>
                      <a:pt x="165" y="109"/>
                      <a:pt x="164" y="109"/>
                    </a:cubicBezTo>
                    <a:cubicBezTo>
                      <a:pt x="164" y="109"/>
                      <a:pt x="163" y="110"/>
                      <a:pt x="162" y="110"/>
                    </a:cubicBezTo>
                    <a:cubicBezTo>
                      <a:pt x="160" y="112"/>
                      <a:pt x="156" y="114"/>
                      <a:pt x="153" y="114"/>
                    </a:cubicBezTo>
                    <a:cubicBezTo>
                      <a:pt x="150" y="114"/>
                      <a:pt x="145" y="113"/>
                      <a:pt x="143" y="113"/>
                    </a:cubicBezTo>
                    <a:cubicBezTo>
                      <a:pt x="142" y="114"/>
                      <a:pt x="142" y="117"/>
                      <a:pt x="142" y="125"/>
                    </a:cubicBezTo>
                    <a:cubicBezTo>
                      <a:pt x="142" y="126"/>
                      <a:pt x="142" y="126"/>
                      <a:pt x="142" y="126"/>
                    </a:cubicBezTo>
                    <a:cubicBezTo>
                      <a:pt x="143" y="128"/>
                      <a:pt x="144" y="130"/>
                      <a:pt x="144" y="130"/>
                    </a:cubicBezTo>
                    <a:cubicBezTo>
                      <a:pt x="145" y="130"/>
                      <a:pt x="145" y="131"/>
                      <a:pt x="146" y="131"/>
                    </a:cubicBezTo>
                    <a:cubicBezTo>
                      <a:pt x="152" y="133"/>
                      <a:pt x="157" y="135"/>
                      <a:pt x="157" y="139"/>
                    </a:cubicBezTo>
                    <a:cubicBezTo>
                      <a:pt x="157" y="142"/>
                      <a:pt x="158" y="150"/>
                      <a:pt x="160" y="152"/>
                    </a:cubicBezTo>
                    <a:cubicBezTo>
                      <a:pt x="160" y="153"/>
                      <a:pt x="161" y="154"/>
                      <a:pt x="162" y="155"/>
                    </a:cubicBezTo>
                    <a:cubicBezTo>
                      <a:pt x="165" y="158"/>
                      <a:pt x="168" y="161"/>
                      <a:pt x="168" y="163"/>
                    </a:cubicBezTo>
                    <a:cubicBezTo>
                      <a:pt x="169" y="164"/>
                      <a:pt x="169" y="165"/>
                      <a:pt x="170" y="169"/>
                    </a:cubicBezTo>
                    <a:cubicBezTo>
                      <a:pt x="171" y="173"/>
                      <a:pt x="173" y="181"/>
                      <a:pt x="175" y="182"/>
                    </a:cubicBezTo>
                    <a:cubicBezTo>
                      <a:pt x="183" y="193"/>
                      <a:pt x="186" y="193"/>
                      <a:pt x="186" y="193"/>
                    </a:cubicBezTo>
                    <a:cubicBezTo>
                      <a:pt x="187" y="192"/>
                      <a:pt x="189" y="192"/>
                      <a:pt x="190" y="191"/>
                    </a:cubicBezTo>
                    <a:cubicBezTo>
                      <a:pt x="195" y="189"/>
                      <a:pt x="197" y="189"/>
                      <a:pt x="199" y="190"/>
                    </a:cubicBezTo>
                    <a:cubicBezTo>
                      <a:pt x="199" y="190"/>
                      <a:pt x="200" y="191"/>
                      <a:pt x="202" y="191"/>
                    </a:cubicBezTo>
                    <a:cubicBezTo>
                      <a:pt x="211" y="196"/>
                      <a:pt x="216" y="199"/>
                      <a:pt x="217" y="201"/>
                    </a:cubicBezTo>
                    <a:cubicBezTo>
                      <a:pt x="217" y="202"/>
                      <a:pt x="219" y="204"/>
                      <a:pt x="221" y="206"/>
                    </a:cubicBezTo>
                    <a:cubicBezTo>
                      <a:pt x="223" y="208"/>
                      <a:pt x="225" y="210"/>
                      <a:pt x="225" y="211"/>
                    </a:cubicBezTo>
                    <a:cubicBezTo>
                      <a:pt x="226" y="214"/>
                      <a:pt x="228" y="219"/>
                      <a:pt x="228" y="222"/>
                    </a:cubicBezTo>
                    <a:cubicBezTo>
                      <a:pt x="228" y="224"/>
                      <a:pt x="224" y="244"/>
                      <a:pt x="220" y="245"/>
                    </a:cubicBezTo>
                    <a:cubicBezTo>
                      <a:pt x="219" y="246"/>
                      <a:pt x="218" y="246"/>
                      <a:pt x="216" y="247"/>
                    </a:cubicBezTo>
                    <a:cubicBezTo>
                      <a:pt x="213" y="248"/>
                      <a:pt x="206" y="250"/>
                      <a:pt x="205" y="251"/>
                    </a:cubicBezTo>
                    <a:cubicBezTo>
                      <a:pt x="205" y="251"/>
                      <a:pt x="204" y="252"/>
                      <a:pt x="203" y="253"/>
                    </a:cubicBezTo>
                    <a:cubicBezTo>
                      <a:pt x="199" y="256"/>
                      <a:pt x="193" y="263"/>
                      <a:pt x="191" y="265"/>
                    </a:cubicBezTo>
                    <a:cubicBezTo>
                      <a:pt x="189" y="267"/>
                      <a:pt x="180" y="285"/>
                      <a:pt x="180" y="287"/>
                    </a:cubicBezTo>
                    <a:cubicBezTo>
                      <a:pt x="180" y="287"/>
                      <a:pt x="180" y="287"/>
                      <a:pt x="180" y="287"/>
                    </a:cubicBezTo>
                    <a:cubicBezTo>
                      <a:pt x="179" y="290"/>
                      <a:pt x="179" y="291"/>
                      <a:pt x="177" y="295"/>
                    </a:cubicBezTo>
                    <a:cubicBezTo>
                      <a:pt x="175" y="297"/>
                      <a:pt x="172" y="299"/>
                      <a:pt x="170" y="301"/>
                    </a:cubicBezTo>
                    <a:cubicBezTo>
                      <a:pt x="168" y="302"/>
                      <a:pt x="167" y="304"/>
                      <a:pt x="167" y="304"/>
                    </a:cubicBezTo>
                    <a:cubicBezTo>
                      <a:pt x="164" y="308"/>
                      <a:pt x="157" y="320"/>
                      <a:pt x="156" y="323"/>
                    </a:cubicBezTo>
                    <a:cubicBezTo>
                      <a:pt x="156" y="323"/>
                      <a:pt x="156" y="324"/>
                      <a:pt x="156" y="325"/>
                    </a:cubicBezTo>
                    <a:cubicBezTo>
                      <a:pt x="158" y="333"/>
                      <a:pt x="159" y="338"/>
                      <a:pt x="160" y="339"/>
                    </a:cubicBezTo>
                    <a:cubicBezTo>
                      <a:pt x="160" y="339"/>
                      <a:pt x="162" y="339"/>
                      <a:pt x="163" y="339"/>
                    </a:cubicBezTo>
                    <a:cubicBezTo>
                      <a:pt x="167" y="340"/>
                      <a:pt x="173" y="341"/>
                      <a:pt x="173" y="344"/>
                    </a:cubicBezTo>
                    <a:cubicBezTo>
                      <a:pt x="173" y="346"/>
                      <a:pt x="172" y="347"/>
                      <a:pt x="172" y="348"/>
                    </a:cubicBezTo>
                    <a:cubicBezTo>
                      <a:pt x="172" y="349"/>
                      <a:pt x="172" y="350"/>
                      <a:pt x="172" y="351"/>
                    </a:cubicBezTo>
                    <a:cubicBezTo>
                      <a:pt x="175" y="354"/>
                      <a:pt x="180" y="359"/>
                      <a:pt x="179" y="364"/>
                    </a:cubicBezTo>
                    <a:cubicBezTo>
                      <a:pt x="179" y="365"/>
                      <a:pt x="179" y="366"/>
                      <a:pt x="178" y="367"/>
                    </a:cubicBezTo>
                    <a:cubicBezTo>
                      <a:pt x="177" y="372"/>
                      <a:pt x="176" y="378"/>
                      <a:pt x="174" y="381"/>
                    </a:cubicBezTo>
                    <a:cubicBezTo>
                      <a:pt x="170" y="385"/>
                      <a:pt x="152" y="403"/>
                      <a:pt x="150" y="404"/>
                    </a:cubicBezTo>
                    <a:cubicBezTo>
                      <a:pt x="149" y="405"/>
                      <a:pt x="146" y="406"/>
                      <a:pt x="142" y="408"/>
                    </a:cubicBezTo>
                    <a:cubicBezTo>
                      <a:pt x="139" y="409"/>
                      <a:pt x="135" y="411"/>
                      <a:pt x="134" y="412"/>
                    </a:cubicBezTo>
                    <a:cubicBezTo>
                      <a:pt x="134" y="412"/>
                      <a:pt x="133" y="413"/>
                      <a:pt x="132" y="414"/>
                    </a:cubicBezTo>
                    <a:cubicBezTo>
                      <a:pt x="126" y="421"/>
                      <a:pt x="124" y="423"/>
                      <a:pt x="122" y="423"/>
                    </a:cubicBezTo>
                    <a:cubicBezTo>
                      <a:pt x="122" y="423"/>
                      <a:pt x="121" y="424"/>
                      <a:pt x="121" y="424"/>
                    </a:cubicBezTo>
                    <a:cubicBezTo>
                      <a:pt x="115" y="425"/>
                      <a:pt x="112" y="426"/>
                      <a:pt x="111" y="426"/>
                    </a:cubicBezTo>
                    <a:cubicBezTo>
                      <a:pt x="111" y="430"/>
                      <a:pt x="108" y="445"/>
                      <a:pt x="107" y="447"/>
                    </a:cubicBezTo>
                    <a:cubicBezTo>
                      <a:pt x="106" y="449"/>
                      <a:pt x="99" y="456"/>
                      <a:pt x="96" y="457"/>
                    </a:cubicBezTo>
                    <a:cubicBezTo>
                      <a:pt x="95" y="458"/>
                      <a:pt x="94" y="458"/>
                      <a:pt x="93" y="458"/>
                    </a:cubicBezTo>
                    <a:cubicBezTo>
                      <a:pt x="92" y="459"/>
                      <a:pt x="89" y="459"/>
                      <a:pt x="88" y="460"/>
                    </a:cubicBezTo>
                    <a:cubicBezTo>
                      <a:pt x="87" y="467"/>
                      <a:pt x="83" y="484"/>
                      <a:pt x="78" y="485"/>
                    </a:cubicBezTo>
                    <a:cubicBezTo>
                      <a:pt x="76" y="485"/>
                      <a:pt x="72" y="485"/>
                      <a:pt x="67" y="484"/>
                    </a:cubicBezTo>
                    <a:cubicBezTo>
                      <a:pt x="63" y="483"/>
                      <a:pt x="57" y="482"/>
                      <a:pt x="55" y="483"/>
                    </a:cubicBezTo>
                    <a:cubicBezTo>
                      <a:pt x="54" y="484"/>
                      <a:pt x="36" y="500"/>
                      <a:pt x="34" y="502"/>
                    </a:cubicBezTo>
                    <a:cubicBezTo>
                      <a:pt x="31" y="505"/>
                      <a:pt x="28" y="508"/>
                      <a:pt x="22" y="505"/>
                    </a:cubicBezTo>
                    <a:cubicBezTo>
                      <a:pt x="17" y="502"/>
                      <a:pt x="12" y="503"/>
                      <a:pt x="10" y="505"/>
                    </a:cubicBezTo>
                    <a:cubicBezTo>
                      <a:pt x="7" y="506"/>
                      <a:pt x="6" y="509"/>
                      <a:pt x="6" y="511"/>
                    </a:cubicBezTo>
                    <a:cubicBezTo>
                      <a:pt x="6" y="511"/>
                      <a:pt x="5" y="512"/>
                      <a:pt x="5" y="513"/>
                    </a:cubicBezTo>
                    <a:cubicBezTo>
                      <a:pt x="5" y="516"/>
                      <a:pt x="5" y="520"/>
                      <a:pt x="6" y="522"/>
                    </a:cubicBezTo>
                    <a:cubicBezTo>
                      <a:pt x="6" y="522"/>
                      <a:pt x="7" y="523"/>
                      <a:pt x="7" y="523"/>
                    </a:cubicBezTo>
                    <a:cubicBezTo>
                      <a:pt x="8" y="525"/>
                      <a:pt x="10" y="527"/>
                      <a:pt x="9" y="530"/>
                    </a:cubicBezTo>
                    <a:cubicBezTo>
                      <a:pt x="9" y="530"/>
                      <a:pt x="8" y="531"/>
                      <a:pt x="7" y="532"/>
                    </a:cubicBezTo>
                    <a:cubicBezTo>
                      <a:pt x="6" y="533"/>
                      <a:pt x="5" y="533"/>
                      <a:pt x="4" y="533"/>
                    </a:cubicBezTo>
                    <a:cubicBezTo>
                      <a:pt x="3" y="534"/>
                      <a:pt x="3" y="534"/>
                      <a:pt x="3" y="535"/>
                    </a:cubicBezTo>
                    <a:cubicBezTo>
                      <a:pt x="3" y="536"/>
                      <a:pt x="2" y="538"/>
                      <a:pt x="2" y="541"/>
                    </a:cubicBezTo>
                    <a:cubicBezTo>
                      <a:pt x="2" y="544"/>
                      <a:pt x="1" y="551"/>
                      <a:pt x="1" y="554"/>
                    </a:cubicBezTo>
                    <a:cubicBezTo>
                      <a:pt x="2" y="554"/>
                      <a:pt x="4" y="553"/>
                      <a:pt x="5" y="553"/>
                    </a:cubicBezTo>
                    <a:cubicBezTo>
                      <a:pt x="9" y="552"/>
                      <a:pt x="12" y="551"/>
                      <a:pt x="14" y="553"/>
                    </a:cubicBezTo>
                    <a:cubicBezTo>
                      <a:pt x="14" y="553"/>
                      <a:pt x="14" y="553"/>
                      <a:pt x="15" y="553"/>
                    </a:cubicBezTo>
                    <a:cubicBezTo>
                      <a:pt x="18" y="557"/>
                      <a:pt x="22" y="560"/>
                      <a:pt x="22" y="563"/>
                    </a:cubicBezTo>
                    <a:cubicBezTo>
                      <a:pt x="22" y="564"/>
                      <a:pt x="22" y="565"/>
                      <a:pt x="21" y="566"/>
                    </a:cubicBezTo>
                    <a:cubicBezTo>
                      <a:pt x="19" y="568"/>
                      <a:pt x="19" y="568"/>
                      <a:pt x="19" y="568"/>
                    </a:cubicBezTo>
                    <a:cubicBezTo>
                      <a:pt x="4" y="582"/>
                      <a:pt x="0" y="587"/>
                      <a:pt x="0" y="588"/>
                    </a:cubicBezTo>
                    <a:cubicBezTo>
                      <a:pt x="0" y="592"/>
                      <a:pt x="1" y="601"/>
                      <a:pt x="1" y="602"/>
                    </a:cubicBezTo>
                    <a:cubicBezTo>
                      <a:pt x="2" y="602"/>
                      <a:pt x="1" y="602"/>
                      <a:pt x="1" y="603"/>
                    </a:cubicBezTo>
                    <a:cubicBezTo>
                      <a:pt x="5" y="605"/>
                      <a:pt x="8" y="609"/>
                      <a:pt x="10" y="610"/>
                    </a:cubicBezTo>
                    <a:cubicBezTo>
                      <a:pt x="12" y="612"/>
                      <a:pt x="15" y="619"/>
                      <a:pt x="17" y="622"/>
                    </a:cubicBezTo>
                    <a:cubicBezTo>
                      <a:pt x="19" y="626"/>
                      <a:pt x="34" y="628"/>
                      <a:pt x="37" y="628"/>
                    </a:cubicBezTo>
                    <a:cubicBezTo>
                      <a:pt x="40" y="628"/>
                      <a:pt x="50" y="626"/>
                      <a:pt x="53" y="624"/>
                    </a:cubicBezTo>
                    <a:cubicBezTo>
                      <a:pt x="57" y="621"/>
                      <a:pt x="73" y="624"/>
                      <a:pt x="82" y="624"/>
                    </a:cubicBezTo>
                    <a:cubicBezTo>
                      <a:pt x="91" y="625"/>
                      <a:pt x="99" y="620"/>
                      <a:pt x="104" y="619"/>
                    </a:cubicBezTo>
                    <a:cubicBezTo>
                      <a:pt x="108" y="617"/>
                      <a:pt x="125" y="617"/>
                      <a:pt x="130" y="615"/>
                    </a:cubicBezTo>
                    <a:cubicBezTo>
                      <a:pt x="135" y="614"/>
                      <a:pt x="147" y="597"/>
                      <a:pt x="151" y="594"/>
                    </a:cubicBezTo>
                    <a:cubicBezTo>
                      <a:pt x="155" y="591"/>
                      <a:pt x="168" y="586"/>
                      <a:pt x="172" y="584"/>
                    </a:cubicBezTo>
                    <a:cubicBezTo>
                      <a:pt x="176" y="582"/>
                      <a:pt x="197" y="566"/>
                      <a:pt x="201" y="562"/>
                    </a:cubicBezTo>
                    <a:cubicBezTo>
                      <a:pt x="204" y="557"/>
                      <a:pt x="210" y="541"/>
                      <a:pt x="211" y="536"/>
                    </a:cubicBezTo>
                    <a:cubicBezTo>
                      <a:pt x="211" y="532"/>
                      <a:pt x="230" y="517"/>
                      <a:pt x="234" y="513"/>
                    </a:cubicBezTo>
                    <a:cubicBezTo>
                      <a:pt x="238" y="510"/>
                      <a:pt x="246" y="508"/>
                      <a:pt x="249" y="506"/>
                    </a:cubicBezTo>
                    <a:cubicBezTo>
                      <a:pt x="253" y="504"/>
                      <a:pt x="279" y="515"/>
                      <a:pt x="284" y="516"/>
                    </a:cubicBezTo>
                    <a:cubicBezTo>
                      <a:pt x="288" y="517"/>
                      <a:pt x="311" y="499"/>
                      <a:pt x="314" y="498"/>
                    </a:cubicBezTo>
                    <a:cubicBezTo>
                      <a:pt x="317" y="496"/>
                      <a:pt x="329" y="500"/>
                      <a:pt x="331" y="500"/>
                    </a:cubicBezTo>
                    <a:cubicBezTo>
                      <a:pt x="333" y="500"/>
                      <a:pt x="355" y="503"/>
                      <a:pt x="360" y="503"/>
                    </a:cubicBezTo>
                    <a:cubicBezTo>
                      <a:pt x="365" y="503"/>
                      <a:pt x="381" y="496"/>
                      <a:pt x="383" y="494"/>
                    </a:cubicBezTo>
                    <a:cubicBezTo>
                      <a:pt x="385" y="492"/>
                      <a:pt x="395" y="483"/>
                      <a:pt x="397" y="481"/>
                    </a:cubicBezTo>
                    <a:cubicBezTo>
                      <a:pt x="400" y="479"/>
                      <a:pt x="405" y="463"/>
                      <a:pt x="407" y="460"/>
                    </a:cubicBezTo>
                    <a:cubicBezTo>
                      <a:pt x="408" y="456"/>
                      <a:pt x="419" y="454"/>
                      <a:pt x="422" y="453"/>
                    </a:cubicBezTo>
                    <a:cubicBezTo>
                      <a:pt x="426" y="451"/>
                      <a:pt x="424" y="438"/>
                      <a:pt x="424" y="434"/>
                    </a:cubicBezTo>
                    <a:cubicBezTo>
                      <a:pt x="424" y="429"/>
                      <a:pt x="420" y="428"/>
                      <a:pt x="416" y="42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5" name="Группа 694">
              <a:extLst>
                <a:ext uri="{FF2B5EF4-FFF2-40B4-BE49-F238E27FC236}">
                  <a16:creationId xmlns:a16="http://schemas.microsoft.com/office/drawing/2014/main" id="{042D458C-C730-994B-85A3-31454AA21FE1}"/>
                </a:ext>
              </a:extLst>
            </p:cNvPr>
            <p:cNvGrpSpPr/>
            <p:nvPr/>
          </p:nvGrpSpPr>
          <p:grpSpPr>
            <a:xfrm>
              <a:off x="12273286" y="5883607"/>
              <a:ext cx="4484675" cy="2941494"/>
              <a:chOff x="3025800" y="3896083"/>
              <a:chExt cx="6715982" cy="4405007"/>
            </a:xfrm>
            <a:grpFill/>
          </p:grpSpPr>
          <p:sp>
            <p:nvSpPr>
              <p:cNvPr id="746" name="Freeform 284">
                <a:extLst>
                  <a:ext uri="{FF2B5EF4-FFF2-40B4-BE49-F238E27FC236}">
                    <a16:creationId xmlns:a16="http://schemas.microsoft.com/office/drawing/2014/main" id="{58E44484-B25A-5B40-9219-B4C0ADAE020C}"/>
                  </a:ext>
                </a:extLst>
              </p:cNvPr>
              <p:cNvSpPr>
                <a:spLocks/>
              </p:cNvSpPr>
              <p:nvPr/>
            </p:nvSpPr>
            <p:spPr bwMode="auto">
              <a:xfrm>
                <a:off x="5553716" y="6361490"/>
                <a:ext cx="1568227" cy="1507557"/>
              </a:xfrm>
              <a:custGeom>
                <a:avLst/>
                <a:gdLst>
                  <a:gd name="T0" fmla="*/ 319 w 426"/>
                  <a:gd name="T1" fmla="*/ 44 h 409"/>
                  <a:gd name="T2" fmla="*/ 240 w 426"/>
                  <a:gd name="T3" fmla="*/ 40 h 409"/>
                  <a:gd name="T4" fmla="*/ 207 w 426"/>
                  <a:gd name="T5" fmla="*/ 81 h 409"/>
                  <a:gd name="T6" fmla="*/ 176 w 426"/>
                  <a:gd name="T7" fmla="*/ 69 h 409"/>
                  <a:gd name="T8" fmla="*/ 132 w 426"/>
                  <a:gd name="T9" fmla="*/ 15 h 409"/>
                  <a:gd name="T10" fmla="*/ 118 w 426"/>
                  <a:gd name="T11" fmla="*/ 81 h 409"/>
                  <a:gd name="T12" fmla="*/ 80 w 426"/>
                  <a:gd name="T13" fmla="*/ 65 h 409"/>
                  <a:gd name="T14" fmla="*/ 64 w 426"/>
                  <a:gd name="T15" fmla="*/ 63 h 409"/>
                  <a:gd name="T16" fmla="*/ 58 w 426"/>
                  <a:gd name="T17" fmla="*/ 77 h 409"/>
                  <a:gd name="T18" fmla="*/ 45 w 426"/>
                  <a:gd name="T19" fmla="*/ 112 h 409"/>
                  <a:gd name="T20" fmla="*/ 41 w 426"/>
                  <a:gd name="T21" fmla="*/ 147 h 409"/>
                  <a:gd name="T22" fmla="*/ 21 w 426"/>
                  <a:gd name="T23" fmla="*/ 179 h 409"/>
                  <a:gd name="T24" fmla="*/ 4 w 426"/>
                  <a:gd name="T25" fmla="*/ 205 h 409"/>
                  <a:gd name="T26" fmla="*/ 0 w 426"/>
                  <a:gd name="T27" fmla="*/ 220 h 409"/>
                  <a:gd name="T28" fmla="*/ 11 w 426"/>
                  <a:gd name="T29" fmla="*/ 246 h 409"/>
                  <a:gd name="T30" fmla="*/ 27 w 426"/>
                  <a:gd name="T31" fmla="*/ 268 h 409"/>
                  <a:gd name="T32" fmla="*/ 51 w 426"/>
                  <a:gd name="T33" fmla="*/ 286 h 409"/>
                  <a:gd name="T34" fmla="*/ 82 w 426"/>
                  <a:gd name="T35" fmla="*/ 295 h 409"/>
                  <a:gd name="T36" fmla="*/ 98 w 426"/>
                  <a:gd name="T37" fmla="*/ 310 h 409"/>
                  <a:gd name="T38" fmla="*/ 111 w 426"/>
                  <a:gd name="T39" fmla="*/ 328 h 409"/>
                  <a:gd name="T40" fmla="*/ 124 w 426"/>
                  <a:gd name="T41" fmla="*/ 322 h 409"/>
                  <a:gd name="T42" fmla="*/ 142 w 426"/>
                  <a:gd name="T43" fmla="*/ 334 h 409"/>
                  <a:gd name="T44" fmla="*/ 160 w 426"/>
                  <a:gd name="T45" fmla="*/ 353 h 409"/>
                  <a:gd name="T46" fmla="*/ 183 w 426"/>
                  <a:gd name="T47" fmla="*/ 350 h 409"/>
                  <a:gd name="T48" fmla="*/ 179 w 426"/>
                  <a:gd name="T49" fmla="*/ 359 h 409"/>
                  <a:gd name="T50" fmla="*/ 200 w 426"/>
                  <a:gd name="T51" fmla="*/ 371 h 409"/>
                  <a:gd name="T52" fmla="*/ 206 w 426"/>
                  <a:gd name="T53" fmla="*/ 381 h 409"/>
                  <a:gd name="T54" fmla="*/ 230 w 426"/>
                  <a:gd name="T55" fmla="*/ 397 h 409"/>
                  <a:gd name="T56" fmla="*/ 242 w 426"/>
                  <a:gd name="T57" fmla="*/ 401 h 409"/>
                  <a:gd name="T58" fmla="*/ 265 w 426"/>
                  <a:gd name="T59" fmla="*/ 408 h 409"/>
                  <a:gd name="T60" fmla="*/ 279 w 426"/>
                  <a:gd name="T61" fmla="*/ 395 h 409"/>
                  <a:gd name="T62" fmla="*/ 278 w 426"/>
                  <a:gd name="T63" fmla="*/ 379 h 409"/>
                  <a:gd name="T64" fmla="*/ 301 w 426"/>
                  <a:gd name="T65" fmla="*/ 355 h 409"/>
                  <a:gd name="T66" fmla="*/ 324 w 426"/>
                  <a:gd name="T67" fmla="*/ 334 h 409"/>
                  <a:gd name="T68" fmla="*/ 318 w 426"/>
                  <a:gd name="T69" fmla="*/ 323 h 409"/>
                  <a:gd name="T70" fmla="*/ 297 w 426"/>
                  <a:gd name="T71" fmla="*/ 327 h 409"/>
                  <a:gd name="T72" fmla="*/ 273 w 426"/>
                  <a:gd name="T73" fmla="*/ 333 h 409"/>
                  <a:gd name="T74" fmla="*/ 266 w 426"/>
                  <a:gd name="T75" fmla="*/ 306 h 409"/>
                  <a:gd name="T76" fmla="*/ 271 w 426"/>
                  <a:gd name="T77" fmla="*/ 290 h 409"/>
                  <a:gd name="T78" fmla="*/ 286 w 426"/>
                  <a:gd name="T79" fmla="*/ 273 h 409"/>
                  <a:gd name="T80" fmla="*/ 296 w 426"/>
                  <a:gd name="T81" fmla="*/ 234 h 409"/>
                  <a:gd name="T82" fmla="*/ 282 w 426"/>
                  <a:gd name="T83" fmla="*/ 201 h 409"/>
                  <a:gd name="T84" fmla="*/ 298 w 426"/>
                  <a:gd name="T85" fmla="*/ 197 h 409"/>
                  <a:gd name="T86" fmla="*/ 328 w 426"/>
                  <a:gd name="T87" fmla="*/ 213 h 409"/>
                  <a:gd name="T88" fmla="*/ 354 w 426"/>
                  <a:gd name="T89" fmla="*/ 238 h 409"/>
                  <a:gd name="T90" fmla="*/ 379 w 426"/>
                  <a:gd name="T91" fmla="*/ 236 h 409"/>
                  <a:gd name="T92" fmla="*/ 399 w 426"/>
                  <a:gd name="T93" fmla="*/ 247 h 409"/>
                  <a:gd name="T94" fmla="*/ 416 w 426"/>
                  <a:gd name="T95" fmla="*/ 235 h 409"/>
                  <a:gd name="T96" fmla="*/ 407 w 426"/>
                  <a:gd name="T97" fmla="*/ 200 h 409"/>
                  <a:gd name="T98" fmla="*/ 410 w 426"/>
                  <a:gd name="T99" fmla="*/ 174 h 409"/>
                  <a:gd name="T100" fmla="*/ 420 w 426"/>
                  <a:gd name="T101" fmla="*/ 145 h 409"/>
                  <a:gd name="T102" fmla="*/ 386 w 426"/>
                  <a:gd name="T103" fmla="*/ 143 h 409"/>
                  <a:gd name="T104" fmla="*/ 368 w 426"/>
                  <a:gd name="T105" fmla="*/ 113 h 409"/>
                  <a:gd name="T106" fmla="*/ 351 w 426"/>
                  <a:gd name="T107" fmla="*/ 84 h 409"/>
                  <a:gd name="T108" fmla="*/ 342 w 426"/>
                  <a:gd name="T109" fmla="*/ 6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6" h="409">
                    <a:moveTo>
                      <a:pt x="320" y="84"/>
                    </a:moveTo>
                    <a:cubicBezTo>
                      <a:pt x="315" y="87"/>
                      <a:pt x="319" y="77"/>
                      <a:pt x="320" y="74"/>
                    </a:cubicBezTo>
                    <a:cubicBezTo>
                      <a:pt x="320" y="71"/>
                      <a:pt x="326" y="66"/>
                      <a:pt x="328" y="64"/>
                    </a:cubicBezTo>
                    <a:cubicBezTo>
                      <a:pt x="331" y="62"/>
                      <a:pt x="320" y="47"/>
                      <a:pt x="319" y="44"/>
                    </a:cubicBezTo>
                    <a:cubicBezTo>
                      <a:pt x="317" y="40"/>
                      <a:pt x="308" y="37"/>
                      <a:pt x="303" y="35"/>
                    </a:cubicBezTo>
                    <a:cubicBezTo>
                      <a:pt x="299" y="33"/>
                      <a:pt x="280" y="40"/>
                      <a:pt x="277" y="41"/>
                    </a:cubicBezTo>
                    <a:cubicBezTo>
                      <a:pt x="273" y="42"/>
                      <a:pt x="263" y="35"/>
                      <a:pt x="259" y="34"/>
                    </a:cubicBezTo>
                    <a:cubicBezTo>
                      <a:pt x="255" y="33"/>
                      <a:pt x="243" y="40"/>
                      <a:pt x="240" y="40"/>
                    </a:cubicBezTo>
                    <a:cubicBezTo>
                      <a:pt x="237" y="40"/>
                      <a:pt x="227" y="40"/>
                      <a:pt x="221" y="38"/>
                    </a:cubicBezTo>
                    <a:cubicBezTo>
                      <a:pt x="214" y="37"/>
                      <a:pt x="216" y="55"/>
                      <a:pt x="216" y="59"/>
                    </a:cubicBezTo>
                    <a:cubicBezTo>
                      <a:pt x="216" y="63"/>
                      <a:pt x="208" y="68"/>
                      <a:pt x="205" y="70"/>
                    </a:cubicBezTo>
                    <a:cubicBezTo>
                      <a:pt x="203" y="73"/>
                      <a:pt x="205" y="78"/>
                      <a:pt x="207" y="81"/>
                    </a:cubicBezTo>
                    <a:cubicBezTo>
                      <a:pt x="209" y="83"/>
                      <a:pt x="207" y="84"/>
                      <a:pt x="206" y="87"/>
                    </a:cubicBezTo>
                    <a:cubicBezTo>
                      <a:pt x="205" y="89"/>
                      <a:pt x="203" y="88"/>
                      <a:pt x="200" y="88"/>
                    </a:cubicBezTo>
                    <a:cubicBezTo>
                      <a:pt x="197" y="88"/>
                      <a:pt x="186" y="84"/>
                      <a:pt x="186" y="84"/>
                    </a:cubicBezTo>
                    <a:cubicBezTo>
                      <a:pt x="182" y="83"/>
                      <a:pt x="176" y="73"/>
                      <a:pt x="176" y="69"/>
                    </a:cubicBezTo>
                    <a:cubicBezTo>
                      <a:pt x="175" y="64"/>
                      <a:pt x="169" y="60"/>
                      <a:pt x="165" y="58"/>
                    </a:cubicBezTo>
                    <a:cubicBezTo>
                      <a:pt x="161" y="56"/>
                      <a:pt x="156" y="10"/>
                      <a:pt x="155" y="5"/>
                    </a:cubicBezTo>
                    <a:cubicBezTo>
                      <a:pt x="154" y="0"/>
                      <a:pt x="147" y="2"/>
                      <a:pt x="144" y="2"/>
                    </a:cubicBezTo>
                    <a:cubicBezTo>
                      <a:pt x="140" y="3"/>
                      <a:pt x="137" y="9"/>
                      <a:pt x="132" y="15"/>
                    </a:cubicBezTo>
                    <a:cubicBezTo>
                      <a:pt x="128" y="20"/>
                      <a:pt x="129" y="37"/>
                      <a:pt x="131" y="40"/>
                    </a:cubicBezTo>
                    <a:cubicBezTo>
                      <a:pt x="132" y="42"/>
                      <a:pt x="135" y="48"/>
                      <a:pt x="138" y="51"/>
                    </a:cubicBezTo>
                    <a:cubicBezTo>
                      <a:pt x="140" y="54"/>
                      <a:pt x="137" y="66"/>
                      <a:pt x="134" y="70"/>
                    </a:cubicBezTo>
                    <a:cubicBezTo>
                      <a:pt x="130" y="74"/>
                      <a:pt x="120" y="80"/>
                      <a:pt x="118" y="81"/>
                    </a:cubicBezTo>
                    <a:cubicBezTo>
                      <a:pt x="116" y="83"/>
                      <a:pt x="91" y="59"/>
                      <a:pt x="89" y="55"/>
                    </a:cubicBezTo>
                    <a:cubicBezTo>
                      <a:pt x="89" y="54"/>
                      <a:pt x="89" y="53"/>
                      <a:pt x="89" y="52"/>
                    </a:cubicBezTo>
                    <a:cubicBezTo>
                      <a:pt x="81" y="64"/>
                      <a:pt x="81" y="64"/>
                      <a:pt x="81" y="64"/>
                    </a:cubicBezTo>
                    <a:cubicBezTo>
                      <a:pt x="81" y="65"/>
                      <a:pt x="80" y="65"/>
                      <a:pt x="80" y="65"/>
                    </a:cubicBezTo>
                    <a:cubicBezTo>
                      <a:pt x="79" y="65"/>
                      <a:pt x="78" y="65"/>
                      <a:pt x="78" y="65"/>
                    </a:cubicBezTo>
                    <a:cubicBezTo>
                      <a:pt x="76" y="63"/>
                      <a:pt x="74" y="61"/>
                      <a:pt x="73" y="61"/>
                    </a:cubicBezTo>
                    <a:cubicBezTo>
                      <a:pt x="72" y="63"/>
                      <a:pt x="69" y="66"/>
                      <a:pt x="67" y="66"/>
                    </a:cubicBezTo>
                    <a:cubicBezTo>
                      <a:pt x="65" y="65"/>
                      <a:pt x="64" y="64"/>
                      <a:pt x="64" y="63"/>
                    </a:cubicBezTo>
                    <a:cubicBezTo>
                      <a:pt x="64" y="62"/>
                      <a:pt x="63" y="61"/>
                      <a:pt x="63" y="60"/>
                    </a:cubicBezTo>
                    <a:cubicBezTo>
                      <a:pt x="62" y="61"/>
                      <a:pt x="62" y="62"/>
                      <a:pt x="62" y="63"/>
                    </a:cubicBezTo>
                    <a:cubicBezTo>
                      <a:pt x="62" y="67"/>
                      <a:pt x="61" y="71"/>
                      <a:pt x="60" y="73"/>
                    </a:cubicBezTo>
                    <a:cubicBezTo>
                      <a:pt x="59" y="75"/>
                      <a:pt x="59" y="76"/>
                      <a:pt x="58" y="77"/>
                    </a:cubicBezTo>
                    <a:cubicBezTo>
                      <a:pt x="57" y="80"/>
                      <a:pt x="56" y="83"/>
                      <a:pt x="54" y="84"/>
                    </a:cubicBezTo>
                    <a:cubicBezTo>
                      <a:pt x="51" y="85"/>
                      <a:pt x="46" y="90"/>
                      <a:pt x="45" y="93"/>
                    </a:cubicBezTo>
                    <a:cubicBezTo>
                      <a:pt x="43" y="97"/>
                      <a:pt x="42" y="109"/>
                      <a:pt x="43" y="110"/>
                    </a:cubicBezTo>
                    <a:cubicBezTo>
                      <a:pt x="43" y="111"/>
                      <a:pt x="44" y="111"/>
                      <a:pt x="45" y="112"/>
                    </a:cubicBezTo>
                    <a:cubicBezTo>
                      <a:pt x="50" y="117"/>
                      <a:pt x="55" y="121"/>
                      <a:pt x="55" y="125"/>
                    </a:cubicBezTo>
                    <a:cubicBezTo>
                      <a:pt x="55" y="125"/>
                      <a:pt x="54" y="142"/>
                      <a:pt x="49" y="142"/>
                    </a:cubicBezTo>
                    <a:cubicBezTo>
                      <a:pt x="47" y="142"/>
                      <a:pt x="41" y="143"/>
                      <a:pt x="41" y="144"/>
                    </a:cubicBezTo>
                    <a:cubicBezTo>
                      <a:pt x="41" y="145"/>
                      <a:pt x="41" y="146"/>
                      <a:pt x="41" y="147"/>
                    </a:cubicBezTo>
                    <a:cubicBezTo>
                      <a:pt x="42" y="151"/>
                      <a:pt x="42" y="157"/>
                      <a:pt x="39" y="162"/>
                    </a:cubicBezTo>
                    <a:cubicBezTo>
                      <a:pt x="38" y="163"/>
                      <a:pt x="37" y="164"/>
                      <a:pt x="36" y="166"/>
                    </a:cubicBezTo>
                    <a:cubicBezTo>
                      <a:pt x="31" y="172"/>
                      <a:pt x="28" y="177"/>
                      <a:pt x="25" y="178"/>
                    </a:cubicBezTo>
                    <a:cubicBezTo>
                      <a:pt x="24" y="179"/>
                      <a:pt x="22" y="179"/>
                      <a:pt x="21" y="179"/>
                    </a:cubicBezTo>
                    <a:cubicBezTo>
                      <a:pt x="19" y="180"/>
                      <a:pt x="18" y="180"/>
                      <a:pt x="16" y="182"/>
                    </a:cubicBezTo>
                    <a:cubicBezTo>
                      <a:pt x="14" y="184"/>
                      <a:pt x="10" y="191"/>
                      <a:pt x="9" y="194"/>
                    </a:cubicBezTo>
                    <a:cubicBezTo>
                      <a:pt x="8" y="195"/>
                      <a:pt x="7" y="196"/>
                      <a:pt x="7" y="198"/>
                    </a:cubicBezTo>
                    <a:cubicBezTo>
                      <a:pt x="6" y="200"/>
                      <a:pt x="4" y="204"/>
                      <a:pt x="4" y="205"/>
                    </a:cubicBezTo>
                    <a:cubicBezTo>
                      <a:pt x="4" y="205"/>
                      <a:pt x="5" y="206"/>
                      <a:pt x="5" y="207"/>
                    </a:cubicBezTo>
                    <a:cubicBezTo>
                      <a:pt x="6" y="209"/>
                      <a:pt x="7" y="211"/>
                      <a:pt x="6" y="213"/>
                    </a:cubicBezTo>
                    <a:cubicBezTo>
                      <a:pt x="6" y="214"/>
                      <a:pt x="6" y="215"/>
                      <a:pt x="4" y="216"/>
                    </a:cubicBezTo>
                    <a:cubicBezTo>
                      <a:pt x="1" y="217"/>
                      <a:pt x="0" y="218"/>
                      <a:pt x="0" y="220"/>
                    </a:cubicBezTo>
                    <a:cubicBezTo>
                      <a:pt x="0" y="235"/>
                      <a:pt x="2" y="237"/>
                      <a:pt x="2" y="237"/>
                    </a:cubicBezTo>
                    <a:cubicBezTo>
                      <a:pt x="4" y="237"/>
                      <a:pt x="4" y="237"/>
                      <a:pt x="4" y="237"/>
                    </a:cubicBezTo>
                    <a:cubicBezTo>
                      <a:pt x="7" y="238"/>
                      <a:pt x="11" y="240"/>
                      <a:pt x="11" y="244"/>
                    </a:cubicBezTo>
                    <a:cubicBezTo>
                      <a:pt x="11" y="244"/>
                      <a:pt x="11" y="245"/>
                      <a:pt x="11" y="246"/>
                    </a:cubicBezTo>
                    <a:cubicBezTo>
                      <a:pt x="11" y="248"/>
                      <a:pt x="11" y="251"/>
                      <a:pt x="12" y="252"/>
                    </a:cubicBezTo>
                    <a:cubicBezTo>
                      <a:pt x="13" y="252"/>
                      <a:pt x="13" y="252"/>
                      <a:pt x="13" y="252"/>
                    </a:cubicBezTo>
                    <a:cubicBezTo>
                      <a:pt x="17" y="254"/>
                      <a:pt x="21" y="255"/>
                      <a:pt x="22" y="259"/>
                    </a:cubicBezTo>
                    <a:cubicBezTo>
                      <a:pt x="22" y="261"/>
                      <a:pt x="26" y="266"/>
                      <a:pt x="27" y="268"/>
                    </a:cubicBezTo>
                    <a:cubicBezTo>
                      <a:pt x="29" y="270"/>
                      <a:pt x="32" y="272"/>
                      <a:pt x="33" y="272"/>
                    </a:cubicBezTo>
                    <a:cubicBezTo>
                      <a:pt x="35" y="272"/>
                      <a:pt x="42" y="272"/>
                      <a:pt x="45" y="278"/>
                    </a:cubicBezTo>
                    <a:cubicBezTo>
                      <a:pt x="46" y="279"/>
                      <a:pt x="46" y="279"/>
                      <a:pt x="46" y="279"/>
                    </a:cubicBezTo>
                    <a:cubicBezTo>
                      <a:pt x="47" y="282"/>
                      <a:pt x="49" y="286"/>
                      <a:pt x="51" y="286"/>
                    </a:cubicBezTo>
                    <a:cubicBezTo>
                      <a:pt x="52" y="286"/>
                      <a:pt x="73" y="286"/>
                      <a:pt x="76" y="290"/>
                    </a:cubicBezTo>
                    <a:cubicBezTo>
                      <a:pt x="76" y="291"/>
                      <a:pt x="77" y="291"/>
                      <a:pt x="77" y="292"/>
                    </a:cubicBezTo>
                    <a:cubicBezTo>
                      <a:pt x="78" y="293"/>
                      <a:pt x="79" y="294"/>
                      <a:pt x="80" y="295"/>
                    </a:cubicBezTo>
                    <a:cubicBezTo>
                      <a:pt x="80" y="295"/>
                      <a:pt x="81" y="295"/>
                      <a:pt x="82" y="295"/>
                    </a:cubicBezTo>
                    <a:cubicBezTo>
                      <a:pt x="85" y="295"/>
                      <a:pt x="91" y="295"/>
                      <a:pt x="91" y="299"/>
                    </a:cubicBezTo>
                    <a:cubicBezTo>
                      <a:pt x="92" y="301"/>
                      <a:pt x="92" y="302"/>
                      <a:pt x="92" y="303"/>
                    </a:cubicBezTo>
                    <a:cubicBezTo>
                      <a:pt x="92" y="305"/>
                      <a:pt x="92" y="306"/>
                      <a:pt x="94" y="307"/>
                    </a:cubicBezTo>
                    <a:cubicBezTo>
                      <a:pt x="95" y="308"/>
                      <a:pt x="96" y="309"/>
                      <a:pt x="98" y="310"/>
                    </a:cubicBezTo>
                    <a:cubicBezTo>
                      <a:pt x="102" y="312"/>
                      <a:pt x="107" y="314"/>
                      <a:pt x="107" y="318"/>
                    </a:cubicBezTo>
                    <a:cubicBezTo>
                      <a:pt x="108" y="320"/>
                      <a:pt x="107" y="321"/>
                      <a:pt x="107" y="323"/>
                    </a:cubicBezTo>
                    <a:cubicBezTo>
                      <a:pt x="107" y="326"/>
                      <a:pt x="107" y="327"/>
                      <a:pt x="108" y="327"/>
                    </a:cubicBezTo>
                    <a:cubicBezTo>
                      <a:pt x="109" y="327"/>
                      <a:pt x="110" y="328"/>
                      <a:pt x="111" y="328"/>
                    </a:cubicBezTo>
                    <a:cubicBezTo>
                      <a:pt x="114" y="329"/>
                      <a:pt x="117" y="330"/>
                      <a:pt x="118" y="328"/>
                    </a:cubicBezTo>
                    <a:cubicBezTo>
                      <a:pt x="119" y="328"/>
                      <a:pt x="119" y="327"/>
                      <a:pt x="119" y="326"/>
                    </a:cubicBezTo>
                    <a:cubicBezTo>
                      <a:pt x="119" y="325"/>
                      <a:pt x="119" y="324"/>
                      <a:pt x="120" y="323"/>
                    </a:cubicBezTo>
                    <a:cubicBezTo>
                      <a:pt x="121" y="322"/>
                      <a:pt x="123" y="322"/>
                      <a:pt x="124" y="322"/>
                    </a:cubicBezTo>
                    <a:cubicBezTo>
                      <a:pt x="128" y="323"/>
                      <a:pt x="135" y="324"/>
                      <a:pt x="135" y="324"/>
                    </a:cubicBezTo>
                    <a:cubicBezTo>
                      <a:pt x="136" y="324"/>
                      <a:pt x="137" y="325"/>
                      <a:pt x="137" y="326"/>
                    </a:cubicBezTo>
                    <a:cubicBezTo>
                      <a:pt x="137" y="326"/>
                      <a:pt x="137" y="329"/>
                      <a:pt x="139" y="332"/>
                    </a:cubicBezTo>
                    <a:cubicBezTo>
                      <a:pt x="140" y="333"/>
                      <a:pt x="141" y="333"/>
                      <a:pt x="142" y="334"/>
                    </a:cubicBezTo>
                    <a:cubicBezTo>
                      <a:pt x="144" y="334"/>
                      <a:pt x="146" y="335"/>
                      <a:pt x="147" y="339"/>
                    </a:cubicBezTo>
                    <a:cubicBezTo>
                      <a:pt x="147" y="342"/>
                      <a:pt x="148" y="343"/>
                      <a:pt x="150" y="345"/>
                    </a:cubicBezTo>
                    <a:cubicBezTo>
                      <a:pt x="150" y="345"/>
                      <a:pt x="150" y="346"/>
                      <a:pt x="151" y="347"/>
                    </a:cubicBezTo>
                    <a:cubicBezTo>
                      <a:pt x="152" y="349"/>
                      <a:pt x="157" y="353"/>
                      <a:pt x="160" y="353"/>
                    </a:cubicBezTo>
                    <a:cubicBezTo>
                      <a:pt x="160" y="353"/>
                      <a:pt x="160" y="353"/>
                      <a:pt x="160" y="353"/>
                    </a:cubicBezTo>
                    <a:cubicBezTo>
                      <a:pt x="161" y="352"/>
                      <a:pt x="162" y="350"/>
                      <a:pt x="163" y="348"/>
                    </a:cubicBezTo>
                    <a:cubicBezTo>
                      <a:pt x="165" y="344"/>
                      <a:pt x="167" y="340"/>
                      <a:pt x="171" y="340"/>
                    </a:cubicBezTo>
                    <a:cubicBezTo>
                      <a:pt x="174" y="341"/>
                      <a:pt x="181" y="346"/>
                      <a:pt x="183" y="350"/>
                    </a:cubicBezTo>
                    <a:cubicBezTo>
                      <a:pt x="183" y="352"/>
                      <a:pt x="183" y="354"/>
                      <a:pt x="182" y="354"/>
                    </a:cubicBezTo>
                    <a:cubicBezTo>
                      <a:pt x="181" y="356"/>
                      <a:pt x="179" y="356"/>
                      <a:pt x="178" y="356"/>
                    </a:cubicBezTo>
                    <a:cubicBezTo>
                      <a:pt x="178" y="356"/>
                      <a:pt x="178" y="356"/>
                      <a:pt x="178" y="356"/>
                    </a:cubicBezTo>
                    <a:cubicBezTo>
                      <a:pt x="178" y="357"/>
                      <a:pt x="178" y="358"/>
                      <a:pt x="179" y="359"/>
                    </a:cubicBezTo>
                    <a:cubicBezTo>
                      <a:pt x="182" y="362"/>
                      <a:pt x="182" y="365"/>
                      <a:pt x="183" y="367"/>
                    </a:cubicBezTo>
                    <a:cubicBezTo>
                      <a:pt x="183" y="367"/>
                      <a:pt x="183" y="368"/>
                      <a:pt x="183" y="368"/>
                    </a:cubicBezTo>
                    <a:cubicBezTo>
                      <a:pt x="183" y="368"/>
                      <a:pt x="184" y="368"/>
                      <a:pt x="184" y="368"/>
                    </a:cubicBezTo>
                    <a:cubicBezTo>
                      <a:pt x="196" y="368"/>
                      <a:pt x="199" y="369"/>
                      <a:pt x="200" y="371"/>
                    </a:cubicBezTo>
                    <a:cubicBezTo>
                      <a:pt x="200" y="372"/>
                      <a:pt x="200" y="373"/>
                      <a:pt x="200" y="374"/>
                    </a:cubicBezTo>
                    <a:cubicBezTo>
                      <a:pt x="197" y="376"/>
                      <a:pt x="197" y="377"/>
                      <a:pt x="198" y="379"/>
                    </a:cubicBezTo>
                    <a:cubicBezTo>
                      <a:pt x="199" y="380"/>
                      <a:pt x="201" y="382"/>
                      <a:pt x="202" y="384"/>
                    </a:cubicBezTo>
                    <a:cubicBezTo>
                      <a:pt x="203" y="382"/>
                      <a:pt x="204" y="382"/>
                      <a:pt x="206" y="381"/>
                    </a:cubicBezTo>
                    <a:cubicBezTo>
                      <a:pt x="207" y="380"/>
                      <a:pt x="208" y="380"/>
                      <a:pt x="209" y="379"/>
                    </a:cubicBezTo>
                    <a:cubicBezTo>
                      <a:pt x="210" y="378"/>
                      <a:pt x="211" y="378"/>
                      <a:pt x="212" y="378"/>
                    </a:cubicBezTo>
                    <a:cubicBezTo>
                      <a:pt x="215" y="379"/>
                      <a:pt x="220" y="384"/>
                      <a:pt x="229" y="395"/>
                    </a:cubicBezTo>
                    <a:cubicBezTo>
                      <a:pt x="230" y="397"/>
                      <a:pt x="230" y="397"/>
                      <a:pt x="230" y="397"/>
                    </a:cubicBezTo>
                    <a:cubicBezTo>
                      <a:pt x="232" y="399"/>
                      <a:pt x="231" y="402"/>
                      <a:pt x="231" y="404"/>
                    </a:cubicBezTo>
                    <a:cubicBezTo>
                      <a:pt x="230" y="405"/>
                      <a:pt x="230" y="406"/>
                      <a:pt x="230" y="407"/>
                    </a:cubicBezTo>
                    <a:cubicBezTo>
                      <a:pt x="231" y="408"/>
                      <a:pt x="234" y="407"/>
                      <a:pt x="237" y="406"/>
                    </a:cubicBezTo>
                    <a:cubicBezTo>
                      <a:pt x="239" y="405"/>
                      <a:pt x="240" y="403"/>
                      <a:pt x="242" y="401"/>
                    </a:cubicBezTo>
                    <a:cubicBezTo>
                      <a:pt x="243" y="397"/>
                      <a:pt x="250" y="399"/>
                      <a:pt x="256" y="401"/>
                    </a:cubicBezTo>
                    <a:cubicBezTo>
                      <a:pt x="257" y="401"/>
                      <a:pt x="258" y="402"/>
                      <a:pt x="259" y="402"/>
                    </a:cubicBezTo>
                    <a:cubicBezTo>
                      <a:pt x="262" y="403"/>
                      <a:pt x="263" y="403"/>
                      <a:pt x="264" y="406"/>
                    </a:cubicBezTo>
                    <a:cubicBezTo>
                      <a:pt x="264" y="407"/>
                      <a:pt x="264" y="408"/>
                      <a:pt x="265" y="408"/>
                    </a:cubicBezTo>
                    <a:cubicBezTo>
                      <a:pt x="265" y="409"/>
                      <a:pt x="265" y="409"/>
                      <a:pt x="265" y="409"/>
                    </a:cubicBezTo>
                    <a:cubicBezTo>
                      <a:pt x="265" y="409"/>
                      <a:pt x="266" y="408"/>
                      <a:pt x="267" y="407"/>
                    </a:cubicBezTo>
                    <a:cubicBezTo>
                      <a:pt x="268" y="405"/>
                      <a:pt x="273" y="401"/>
                      <a:pt x="275" y="399"/>
                    </a:cubicBezTo>
                    <a:cubicBezTo>
                      <a:pt x="277" y="398"/>
                      <a:pt x="278" y="396"/>
                      <a:pt x="279" y="395"/>
                    </a:cubicBezTo>
                    <a:cubicBezTo>
                      <a:pt x="280" y="393"/>
                      <a:pt x="282" y="391"/>
                      <a:pt x="283" y="390"/>
                    </a:cubicBezTo>
                    <a:cubicBezTo>
                      <a:pt x="284" y="389"/>
                      <a:pt x="284" y="389"/>
                      <a:pt x="284" y="388"/>
                    </a:cubicBezTo>
                    <a:cubicBezTo>
                      <a:pt x="284" y="386"/>
                      <a:pt x="281" y="383"/>
                      <a:pt x="279" y="381"/>
                    </a:cubicBezTo>
                    <a:cubicBezTo>
                      <a:pt x="278" y="381"/>
                      <a:pt x="277" y="380"/>
                      <a:pt x="278" y="379"/>
                    </a:cubicBezTo>
                    <a:cubicBezTo>
                      <a:pt x="278" y="374"/>
                      <a:pt x="289" y="368"/>
                      <a:pt x="289" y="368"/>
                    </a:cubicBezTo>
                    <a:cubicBezTo>
                      <a:pt x="291" y="367"/>
                      <a:pt x="292" y="365"/>
                      <a:pt x="293" y="362"/>
                    </a:cubicBezTo>
                    <a:cubicBezTo>
                      <a:pt x="293" y="361"/>
                      <a:pt x="293" y="360"/>
                      <a:pt x="293" y="359"/>
                    </a:cubicBezTo>
                    <a:cubicBezTo>
                      <a:pt x="295" y="356"/>
                      <a:pt x="298" y="355"/>
                      <a:pt x="301" y="355"/>
                    </a:cubicBezTo>
                    <a:cubicBezTo>
                      <a:pt x="303" y="354"/>
                      <a:pt x="304" y="354"/>
                      <a:pt x="306" y="353"/>
                    </a:cubicBezTo>
                    <a:cubicBezTo>
                      <a:pt x="308" y="352"/>
                      <a:pt x="312" y="348"/>
                      <a:pt x="315" y="344"/>
                    </a:cubicBezTo>
                    <a:cubicBezTo>
                      <a:pt x="318" y="340"/>
                      <a:pt x="321" y="337"/>
                      <a:pt x="323" y="335"/>
                    </a:cubicBezTo>
                    <a:cubicBezTo>
                      <a:pt x="323" y="335"/>
                      <a:pt x="324" y="334"/>
                      <a:pt x="324" y="334"/>
                    </a:cubicBezTo>
                    <a:cubicBezTo>
                      <a:pt x="324" y="333"/>
                      <a:pt x="324" y="332"/>
                      <a:pt x="323" y="332"/>
                    </a:cubicBezTo>
                    <a:cubicBezTo>
                      <a:pt x="323" y="332"/>
                      <a:pt x="323" y="332"/>
                      <a:pt x="323" y="331"/>
                    </a:cubicBezTo>
                    <a:cubicBezTo>
                      <a:pt x="323" y="331"/>
                      <a:pt x="321" y="328"/>
                      <a:pt x="319" y="323"/>
                    </a:cubicBezTo>
                    <a:cubicBezTo>
                      <a:pt x="319" y="323"/>
                      <a:pt x="319" y="323"/>
                      <a:pt x="318" y="323"/>
                    </a:cubicBezTo>
                    <a:cubicBezTo>
                      <a:pt x="316" y="325"/>
                      <a:pt x="311" y="324"/>
                      <a:pt x="306" y="323"/>
                    </a:cubicBezTo>
                    <a:cubicBezTo>
                      <a:pt x="304" y="322"/>
                      <a:pt x="301" y="322"/>
                      <a:pt x="300" y="322"/>
                    </a:cubicBezTo>
                    <a:cubicBezTo>
                      <a:pt x="299" y="322"/>
                      <a:pt x="298" y="322"/>
                      <a:pt x="298" y="325"/>
                    </a:cubicBezTo>
                    <a:cubicBezTo>
                      <a:pt x="297" y="326"/>
                      <a:pt x="297" y="326"/>
                      <a:pt x="297" y="327"/>
                    </a:cubicBezTo>
                    <a:cubicBezTo>
                      <a:pt x="296" y="331"/>
                      <a:pt x="293" y="332"/>
                      <a:pt x="290" y="332"/>
                    </a:cubicBezTo>
                    <a:cubicBezTo>
                      <a:pt x="289" y="333"/>
                      <a:pt x="287" y="334"/>
                      <a:pt x="286" y="335"/>
                    </a:cubicBezTo>
                    <a:cubicBezTo>
                      <a:pt x="285" y="336"/>
                      <a:pt x="284" y="337"/>
                      <a:pt x="283" y="337"/>
                    </a:cubicBezTo>
                    <a:cubicBezTo>
                      <a:pt x="279" y="338"/>
                      <a:pt x="275" y="337"/>
                      <a:pt x="273" y="333"/>
                    </a:cubicBezTo>
                    <a:cubicBezTo>
                      <a:pt x="273" y="331"/>
                      <a:pt x="271" y="331"/>
                      <a:pt x="268" y="330"/>
                    </a:cubicBezTo>
                    <a:cubicBezTo>
                      <a:pt x="266" y="329"/>
                      <a:pt x="264" y="329"/>
                      <a:pt x="262" y="327"/>
                    </a:cubicBezTo>
                    <a:cubicBezTo>
                      <a:pt x="257" y="324"/>
                      <a:pt x="257" y="319"/>
                      <a:pt x="257" y="315"/>
                    </a:cubicBezTo>
                    <a:cubicBezTo>
                      <a:pt x="257" y="310"/>
                      <a:pt x="262" y="307"/>
                      <a:pt x="266" y="306"/>
                    </a:cubicBezTo>
                    <a:cubicBezTo>
                      <a:pt x="266" y="306"/>
                      <a:pt x="265" y="305"/>
                      <a:pt x="265" y="305"/>
                    </a:cubicBezTo>
                    <a:cubicBezTo>
                      <a:pt x="265" y="304"/>
                      <a:pt x="265" y="302"/>
                      <a:pt x="265" y="301"/>
                    </a:cubicBezTo>
                    <a:cubicBezTo>
                      <a:pt x="265" y="298"/>
                      <a:pt x="267" y="295"/>
                      <a:pt x="269" y="292"/>
                    </a:cubicBezTo>
                    <a:cubicBezTo>
                      <a:pt x="270" y="291"/>
                      <a:pt x="271" y="290"/>
                      <a:pt x="271" y="290"/>
                    </a:cubicBezTo>
                    <a:cubicBezTo>
                      <a:pt x="273" y="285"/>
                      <a:pt x="282" y="286"/>
                      <a:pt x="284" y="286"/>
                    </a:cubicBezTo>
                    <a:cubicBezTo>
                      <a:pt x="287" y="287"/>
                      <a:pt x="287" y="287"/>
                      <a:pt x="288" y="286"/>
                    </a:cubicBezTo>
                    <a:cubicBezTo>
                      <a:pt x="288" y="286"/>
                      <a:pt x="288" y="286"/>
                      <a:pt x="288" y="284"/>
                    </a:cubicBezTo>
                    <a:cubicBezTo>
                      <a:pt x="288" y="282"/>
                      <a:pt x="288" y="277"/>
                      <a:pt x="286" y="273"/>
                    </a:cubicBezTo>
                    <a:cubicBezTo>
                      <a:pt x="283" y="269"/>
                      <a:pt x="283" y="265"/>
                      <a:pt x="284" y="262"/>
                    </a:cubicBezTo>
                    <a:cubicBezTo>
                      <a:pt x="285" y="258"/>
                      <a:pt x="290" y="254"/>
                      <a:pt x="292" y="253"/>
                    </a:cubicBezTo>
                    <a:cubicBezTo>
                      <a:pt x="294" y="252"/>
                      <a:pt x="295" y="250"/>
                      <a:pt x="295" y="247"/>
                    </a:cubicBezTo>
                    <a:cubicBezTo>
                      <a:pt x="294" y="245"/>
                      <a:pt x="295" y="240"/>
                      <a:pt x="296" y="234"/>
                    </a:cubicBezTo>
                    <a:cubicBezTo>
                      <a:pt x="296" y="233"/>
                      <a:pt x="297" y="231"/>
                      <a:pt x="297" y="230"/>
                    </a:cubicBezTo>
                    <a:cubicBezTo>
                      <a:pt x="296" y="230"/>
                      <a:pt x="293" y="226"/>
                      <a:pt x="291" y="224"/>
                    </a:cubicBezTo>
                    <a:cubicBezTo>
                      <a:pt x="288" y="220"/>
                      <a:pt x="286" y="217"/>
                      <a:pt x="284" y="215"/>
                    </a:cubicBezTo>
                    <a:cubicBezTo>
                      <a:pt x="282" y="210"/>
                      <a:pt x="282" y="206"/>
                      <a:pt x="282" y="201"/>
                    </a:cubicBezTo>
                    <a:cubicBezTo>
                      <a:pt x="282" y="201"/>
                      <a:pt x="282" y="200"/>
                      <a:pt x="282" y="199"/>
                    </a:cubicBezTo>
                    <a:cubicBezTo>
                      <a:pt x="282" y="197"/>
                      <a:pt x="282" y="195"/>
                      <a:pt x="284" y="193"/>
                    </a:cubicBezTo>
                    <a:cubicBezTo>
                      <a:pt x="285" y="192"/>
                      <a:pt x="287" y="192"/>
                      <a:pt x="288" y="192"/>
                    </a:cubicBezTo>
                    <a:cubicBezTo>
                      <a:pt x="290" y="192"/>
                      <a:pt x="296" y="195"/>
                      <a:pt x="298" y="197"/>
                    </a:cubicBezTo>
                    <a:cubicBezTo>
                      <a:pt x="301" y="199"/>
                      <a:pt x="307" y="203"/>
                      <a:pt x="309" y="203"/>
                    </a:cubicBezTo>
                    <a:cubicBezTo>
                      <a:pt x="313" y="204"/>
                      <a:pt x="314" y="207"/>
                      <a:pt x="315" y="209"/>
                    </a:cubicBezTo>
                    <a:cubicBezTo>
                      <a:pt x="315" y="209"/>
                      <a:pt x="316" y="210"/>
                      <a:pt x="316" y="210"/>
                    </a:cubicBezTo>
                    <a:cubicBezTo>
                      <a:pt x="317" y="211"/>
                      <a:pt x="325" y="212"/>
                      <a:pt x="328" y="213"/>
                    </a:cubicBezTo>
                    <a:cubicBezTo>
                      <a:pt x="329" y="213"/>
                      <a:pt x="331" y="213"/>
                      <a:pt x="332" y="213"/>
                    </a:cubicBezTo>
                    <a:cubicBezTo>
                      <a:pt x="334" y="214"/>
                      <a:pt x="338" y="217"/>
                      <a:pt x="343" y="222"/>
                    </a:cubicBezTo>
                    <a:cubicBezTo>
                      <a:pt x="346" y="224"/>
                      <a:pt x="349" y="227"/>
                      <a:pt x="350" y="227"/>
                    </a:cubicBezTo>
                    <a:cubicBezTo>
                      <a:pt x="353" y="230"/>
                      <a:pt x="354" y="234"/>
                      <a:pt x="354" y="238"/>
                    </a:cubicBezTo>
                    <a:cubicBezTo>
                      <a:pt x="354" y="239"/>
                      <a:pt x="355" y="239"/>
                      <a:pt x="355" y="240"/>
                    </a:cubicBezTo>
                    <a:cubicBezTo>
                      <a:pt x="356" y="240"/>
                      <a:pt x="359" y="237"/>
                      <a:pt x="361" y="236"/>
                    </a:cubicBezTo>
                    <a:cubicBezTo>
                      <a:pt x="364" y="235"/>
                      <a:pt x="366" y="233"/>
                      <a:pt x="368" y="233"/>
                    </a:cubicBezTo>
                    <a:cubicBezTo>
                      <a:pt x="374" y="230"/>
                      <a:pt x="377" y="234"/>
                      <a:pt x="379" y="236"/>
                    </a:cubicBezTo>
                    <a:cubicBezTo>
                      <a:pt x="379" y="237"/>
                      <a:pt x="380" y="237"/>
                      <a:pt x="380" y="238"/>
                    </a:cubicBezTo>
                    <a:cubicBezTo>
                      <a:pt x="381" y="239"/>
                      <a:pt x="383" y="239"/>
                      <a:pt x="385" y="240"/>
                    </a:cubicBezTo>
                    <a:cubicBezTo>
                      <a:pt x="387" y="241"/>
                      <a:pt x="388" y="242"/>
                      <a:pt x="390" y="243"/>
                    </a:cubicBezTo>
                    <a:cubicBezTo>
                      <a:pt x="393" y="245"/>
                      <a:pt x="397" y="247"/>
                      <a:pt x="399" y="247"/>
                    </a:cubicBezTo>
                    <a:cubicBezTo>
                      <a:pt x="402" y="247"/>
                      <a:pt x="403" y="248"/>
                      <a:pt x="406" y="250"/>
                    </a:cubicBezTo>
                    <a:cubicBezTo>
                      <a:pt x="407" y="251"/>
                      <a:pt x="407" y="251"/>
                      <a:pt x="407" y="251"/>
                    </a:cubicBezTo>
                    <a:cubicBezTo>
                      <a:pt x="408" y="251"/>
                      <a:pt x="410" y="249"/>
                      <a:pt x="415" y="237"/>
                    </a:cubicBezTo>
                    <a:cubicBezTo>
                      <a:pt x="416" y="236"/>
                      <a:pt x="416" y="235"/>
                      <a:pt x="416" y="235"/>
                    </a:cubicBezTo>
                    <a:cubicBezTo>
                      <a:pt x="416" y="234"/>
                      <a:pt x="415" y="233"/>
                      <a:pt x="414" y="231"/>
                    </a:cubicBezTo>
                    <a:cubicBezTo>
                      <a:pt x="413" y="230"/>
                      <a:pt x="412" y="228"/>
                      <a:pt x="411" y="225"/>
                    </a:cubicBezTo>
                    <a:cubicBezTo>
                      <a:pt x="409" y="219"/>
                      <a:pt x="412" y="213"/>
                      <a:pt x="414" y="209"/>
                    </a:cubicBezTo>
                    <a:cubicBezTo>
                      <a:pt x="414" y="207"/>
                      <a:pt x="409" y="203"/>
                      <a:pt x="407" y="200"/>
                    </a:cubicBezTo>
                    <a:cubicBezTo>
                      <a:pt x="404" y="197"/>
                      <a:pt x="402" y="195"/>
                      <a:pt x="401" y="194"/>
                    </a:cubicBezTo>
                    <a:cubicBezTo>
                      <a:pt x="399" y="188"/>
                      <a:pt x="409" y="181"/>
                      <a:pt x="409" y="181"/>
                    </a:cubicBezTo>
                    <a:cubicBezTo>
                      <a:pt x="410" y="180"/>
                      <a:pt x="410" y="178"/>
                      <a:pt x="410" y="176"/>
                    </a:cubicBezTo>
                    <a:cubicBezTo>
                      <a:pt x="410" y="175"/>
                      <a:pt x="410" y="175"/>
                      <a:pt x="410" y="174"/>
                    </a:cubicBezTo>
                    <a:cubicBezTo>
                      <a:pt x="410" y="171"/>
                      <a:pt x="414" y="168"/>
                      <a:pt x="417" y="166"/>
                    </a:cubicBezTo>
                    <a:cubicBezTo>
                      <a:pt x="419" y="165"/>
                      <a:pt x="421" y="160"/>
                      <a:pt x="421" y="158"/>
                    </a:cubicBezTo>
                    <a:cubicBezTo>
                      <a:pt x="421" y="155"/>
                      <a:pt x="423" y="152"/>
                      <a:pt x="426" y="151"/>
                    </a:cubicBezTo>
                    <a:cubicBezTo>
                      <a:pt x="424" y="147"/>
                      <a:pt x="422" y="145"/>
                      <a:pt x="420" y="145"/>
                    </a:cubicBezTo>
                    <a:cubicBezTo>
                      <a:pt x="418" y="144"/>
                      <a:pt x="413" y="142"/>
                      <a:pt x="410" y="142"/>
                    </a:cubicBezTo>
                    <a:cubicBezTo>
                      <a:pt x="408" y="142"/>
                      <a:pt x="407" y="143"/>
                      <a:pt x="406" y="145"/>
                    </a:cubicBezTo>
                    <a:cubicBezTo>
                      <a:pt x="404" y="146"/>
                      <a:pt x="403" y="148"/>
                      <a:pt x="401" y="148"/>
                    </a:cubicBezTo>
                    <a:cubicBezTo>
                      <a:pt x="397" y="149"/>
                      <a:pt x="388" y="146"/>
                      <a:pt x="386" y="143"/>
                    </a:cubicBezTo>
                    <a:cubicBezTo>
                      <a:pt x="383" y="140"/>
                      <a:pt x="376" y="132"/>
                      <a:pt x="374" y="129"/>
                    </a:cubicBezTo>
                    <a:cubicBezTo>
                      <a:pt x="372" y="125"/>
                      <a:pt x="372" y="115"/>
                      <a:pt x="372" y="115"/>
                    </a:cubicBezTo>
                    <a:cubicBezTo>
                      <a:pt x="372" y="115"/>
                      <a:pt x="371" y="114"/>
                      <a:pt x="371" y="114"/>
                    </a:cubicBezTo>
                    <a:cubicBezTo>
                      <a:pt x="370" y="114"/>
                      <a:pt x="369" y="114"/>
                      <a:pt x="368" y="113"/>
                    </a:cubicBezTo>
                    <a:cubicBezTo>
                      <a:pt x="365" y="111"/>
                      <a:pt x="356" y="103"/>
                      <a:pt x="355" y="100"/>
                    </a:cubicBezTo>
                    <a:cubicBezTo>
                      <a:pt x="354" y="98"/>
                      <a:pt x="353" y="95"/>
                      <a:pt x="353" y="92"/>
                    </a:cubicBezTo>
                    <a:cubicBezTo>
                      <a:pt x="352" y="90"/>
                      <a:pt x="352" y="88"/>
                      <a:pt x="352" y="87"/>
                    </a:cubicBezTo>
                    <a:cubicBezTo>
                      <a:pt x="351" y="86"/>
                      <a:pt x="351" y="85"/>
                      <a:pt x="351" y="84"/>
                    </a:cubicBezTo>
                    <a:cubicBezTo>
                      <a:pt x="350" y="82"/>
                      <a:pt x="350" y="79"/>
                      <a:pt x="349" y="78"/>
                    </a:cubicBezTo>
                    <a:cubicBezTo>
                      <a:pt x="348" y="77"/>
                      <a:pt x="347" y="76"/>
                      <a:pt x="346" y="75"/>
                    </a:cubicBezTo>
                    <a:cubicBezTo>
                      <a:pt x="345" y="74"/>
                      <a:pt x="344" y="73"/>
                      <a:pt x="343" y="72"/>
                    </a:cubicBezTo>
                    <a:cubicBezTo>
                      <a:pt x="341" y="70"/>
                      <a:pt x="342" y="66"/>
                      <a:pt x="342" y="65"/>
                    </a:cubicBezTo>
                    <a:cubicBezTo>
                      <a:pt x="342" y="65"/>
                      <a:pt x="342" y="65"/>
                      <a:pt x="342" y="65"/>
                    </a:cubicBezTo>
                    <a:cubicBezTo>
                      <a:pt x="338" y="66"/>
                      <a:pt x="326" y="81"/>
                      <a:pt x="320" y="8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7" name="Freeform 166">
                <a:extLst>
                  <a:ext uri="{FF2B5EF4-FFF2-40B4-BE49-F238E27FC236}">
                    <a16:creationId xmlns:a16="http://schemas.microsoft.com/office/drawing/2014/main" id="{52D992D2-F78B-0548-B779-B9571C6D985C}"/>
                  </a:ext>
                </a:extLst>
              </p:cNvPr>
              <p:cNvSpPr>
                <a:spLocks/>
              </p:cNvSpPr>
              <p:nvPr/>
            </p:nvSpPr>
            <p:spPr bwMode="auto">
              <a:xfrm>
                <a:off x="9232521" y="4120378"/>
                <a:ext cx="29416" cy="29416"/>
              </a:xfrm>
              <a:custGeom>
                <a:avLst/>
                <a:gdLst>
                  <a:gd name="T0" fmla="*/ 0 w 8"/>
                  <a:gd name="T1" fmla="*/ 3 h 8"/>
                  <a:gd name="T2" fmla="*/ 4 w 8"/>
                  <a:gd name="T3" fmla="*/ 8 h 8"/>
                  <a:gd name="T4" fmla="*/ 8 w 8"/>
                  <a:gd name="T5" fmla="*/ 3 h 8"/>
                  <a:gd name="T6" fmla="*/ 4 w 8"/>
                  <a:gd name="T7" fmla="*/ 0 h 8"/>
                  <a:gd name="T8" fmla="*/ 0 w 8"/>
                  <a:gd name="T9" fmla="*/ 3 h 8"/>
                </a:gdLst>
                <a:ahLst/>
                <a:cxnLst>
                  <a:cxn ang="0">
                    <a:pos x="T0" y="T1"/>
                  </a:cxn>
                  <a:cxn ang="0">
                    <a:pos x="T2" y="T3"/>
                  </a:cxn>
                  <a:cxn ang="0">
                    <a:pos x="T4" y="T5"/>
                  </a:cxn>
                  <a:cxn ang="0">
                    <a:pos x="T6" y="T7"/>
                  </a:cxn>
                  <a:cxn ang="0">
                    <a:pos x="T8" y="T9"/>
                  </a:cxn>
                </a:cxnLst>
                <a:rect l="0" t="0" r="r" b="b"/>
                <a:pathLst>
                  <a:path w="8" h="8">
                    <a:moveTo>
                      <a:pt x="0" y="3"/>
                    </a:moveTo>
                    <a:cubicBezTo>
                      <a:pt x="1" y="6"/>
                      <a:pt x="1" y="8"/>
                      <a:pt x="4" y="8"/>
                    </a:cubicBezTo>
                    <a:cubicBezTo>
                      <a:pt x="7" y="7"/>
                      <a:pt x="8" y="5"/>
                      <a:pt x="8" y="3"/>
                    </a:cubicBezTo>
                    <a:cubicBezTo>
                      <a:pt x="8" y="1"/>
                      <a:pt x="6" y="0"/>
                      <a:pt x="4" y="0"/>
                    </a:cubicBezTo>
                    <a:cubicBezTo>
                      <a:pt x="2" y="1"/>
                      <a:pt x="0" y="1"/>
                      <a:pt x="0"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8" name="Freeform 167">
                <a:extLst>
                  <a:ext uri="{FF2B5EF4-FFF2-40B4-BE49-F238E27FC236}">
                    <a16:creationId xmlns:a16="http://schemas.microsoft.com/office/drawing/2014/main" id="{46F85EA5-6F4C-404B-B9F3-0D160020CA7B}"/>
                  </a:ext>
                </a:extLst>
              </p:cNvPr>
              <p:cNvSpPr>
                <a:spLocks/>
              </p:cNvSpPr>
              <p:nvPr/>
            </p:nvSpPr>
            <p:spPr bwMode="auto">
              <a:xfrm>
                <a:off x="9283999" y="4065223"/>
                <a:ext cx="36770" cy="40447"/>
              </a:xfrm>
              <a:custGeom>
                <a:avLst/>
                <a:gdLst>
                  <a:gd name="T0" fmla="*/ 7 w 10"/>
                  <a:gd name="T1" fmla="*/ 9 h 11"/>
                  <a:gd name="T2" fmla="*/ 7 w 10"/>
                  <a:gd name="T3" fmla="*/ 1 h 11"/>
                  <a:gd name="T4" fmla="*/ 2 w 10"/>
                  <a:gd name="T5" fmla="*/ 4 h 11"/>
                  <a:gd name="T6" fmla="*/ 7 w 10"/>
                  <a:gd name="T7" fmla="*/ 9 h 11"/>
                </a:gdLst>
                <a:ahLst/>
                <a:cxnLst>
                  <a:cxn ang="0">
                    <a:pos x="T0" y="T1"/>
                  </a:cxn>
                  <a:cxn ang="0">
                    <a:pos x="T2" y="T3"/>
                  </a:cxn>
                  <a:cxn ang="0">
                    <a:pos x="T4" y="T5"/>
                  </a:cxn>
                  <a:cxn ang="0">
                    <a:pos x="T6" y="T7"/>
                  </a:cxn>
                </a:cxnLst>
                <a:rect l="0" t="0" r="r" b="b"/>
                <a:pathLst>
                  <a:path w="10" h="11">
                    <a:moveTo>
                      <a:pt x="7" y="9"/>
                    </a:moveTo>
                    <a:cubicBezTo>
                      <a:pt x="10" y="7"/>
                      <a:pt x="10" y="0"/>
                      <a:pt x="7" y="1"/>
                    </a:cubicBezTo>
                    <a:cubicBezTo>
                      <a:pt x="4" y="1"/>
                      <a:pt x="0" y="1"/>
                      <a:pt x="2" y="4"/>
                    </a:cubicBezTo>
                    <a:cubicBezTo>
                      <a:pt x="3" y="6"/>
                      <a:pt x="5" y="11"/>
                      <a:pt x="7"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9" name="Freeform 168">
                <a:extLst>
                  <a:ext uri="{FF2B5EF4-FFF2-40B4-BE49-F238E27FC236}">
                    <a16:creationId xmlns:a16="http://schemas.microsoft.com/office/drawing/2014/main" id="{DB3A13DB-39FB-9D4E-BF97-32A6AED238D8}"/>
                  </a:ext>
                </a:extLst>
              </p:cNvPr>
              <p:cNvSpPr>
                <a:spLocks/>
              </p:cNvSpPr>
              <p:nvPr/>
            </p:nvSpPr>
            <p:spPr bwMode="auto">
              <a:xfrm>
                <a:off x="9324446" y="4116701"/>
                <a:ext cx="47801" cy="44124"/>
              </a:xfrm>
              <a:custGeom>
                <a:avLst/>
                <a:gdLst>
                  <a:gd name="T0" fmla="*/ 3 w 13"/>
                  <a:gd name="T1" fmla="*/ 8 h 12"/>
                  <a:gd name="T2" fmla="*/ 12 w 13"/>
                  <a:gd name="T3" fmla="*/ 11 h 12"/>
                  <a:gd name="T4" fmla="*/ 11 w 13"/>
                  <a:gd name="T5" fmla="*/ 6 h 12"/>
                  <a:gd name="T6" fmla="*/ 4 w 13"/>
                  <a:gd name="T7" fmla="*/ 1 h 12"/>
                  <a:gd name="T8" fmla="*/ 3 w 13"/>
                  <a:gd name="T9" fmla="*/ 8 h 12"/>
                </a:gdLst>
                <a:ahLst/>
                <a:cxnLst>
                  <a:cxn ang="0">
                    <a:pos x="T0" y="T1"/>
                  </a:cxn>
                  <a:cxn ang="0">
                    <a:pos x="T2" y="T3"/>
                  </a:cxn>
                  <a:cxn ang="0">
                    <a:pos x="T4" y="T5"/>
                  </a:cxn>
                  <a:cxn ang="0">
                    <a:pos x="T6" y="T7"/>
                  </a:cxn>
                  <a:cxn ang="0">
                    <a:pos x="T8" y="T9"/>
                  </a:cxn>
                </a:cxnLst>
                <a:rect l="0" t="0" r="r" b="b"/>
                <a:pathLst>
                  <a:path w="13" h="12">
                    <a:moveTo>
                      <a:pt x="3" y="8"/>
                    </a:moveTo>
                    <a:cubicBezTo>
                      <a:pt x="7" y="10"/>
                      <a:pt x="10" y="12"/>
                      <a:pt x="12" y="11"/>
                    </a:cubicBezTo>
                    <a:cubicBezTo>
                      <a:pt x="13" y="10"/>
                      <a:pt x="11" y="6"/>
                      <a:pt x="11" y="6"/>
                    </a:cubicBezTo>
                    <a:cubicBezTo>
                      <a:pt x="8" y="4"/>
                      <a:pt x="6" y="0"/>
                      <a:pt x="4" y="1"/>
                    </a:cubicBezTo>
                    <a:cubicBezTo>
                      <a:pt x="2" y="2"/>
                      <a:pt x="0" y="6"/>
                      <a:pt x="3"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0" name="Freeform 169">
                <a:extLst>
                  <a:ext uri="{FF2B5EF4-FFF2-40B4-BE49-F238E27FC236}">
                    <a16:creationId xmlns:a16="http://schemas.microsoft.com/office/drawing/2014/main" id="{5C6FE416-2F55-9948-B607-5C5539DB1DED}"/>
                  </a:ext>
                </a:extLst>
              </p:cNvPr>
              <p:cNvSpPr>
                <a:spLocks/>
              </p:cNvSpPr>
              <p:nvPr/>
            </p:nvSpPr>
            <p:spPr bwMode="auto">
              <a:xfrm>
                <a:off x="9394308" y="4090962"/>
                <a:ext cx="33093" cy="33093"/>
              </a:xfrm>
              <a:custGeom>
                <a:avLst/>
                <a:gdLst>
                  <a:gd name="T0" fmla="*/ 3 w 9"/>
                  <a:gd name="T1" fmla="*/ 7 h 9"/>
                  <a:gd name="T2" fmla="*/ 9 w 9"/>
                  <a:gd name="T3" fmla="*/ 6 h 9"/>
                  <a:gd name="T4" fmla="*/ 5 w 9"/>
                  <a:gd name="T5" fmla="*/ 1 h 9"/>
                  <a:gd name="T6" fmla="*/ 1 w 9"/>
                  <a:gd name="T7" fmla="*/ 2 h 9"/>
                  <a:gd name="T8" fmla="*/ 3 w 9"/>
                  <a:gd name="T9" fmla="*/ 7 h 9"/>
                </a:gdLst>
                <a:ahLst/>
                <a:cxnLst>
                  <a:cxn ang="0">
                    <a:pos x="T0" y="T1"/>
                  </a:cxn>
                  <a:cxn ang="0">
                    <a:pos x="T2" y="T3"/>
                  </a:cxn>
                  <a:cxn ang="0">
                    <a:pos x="T4" y="T5"/>
                  </a:cxn>
                  <a:cxn ang="0">
                    <a:pos x="T6" y="T7"/>
                  </a:cxn>
                  <a:cxn ang="0">
                    <a:pos x="T8" y="T9"/>
                  </a:cxn>
                </a:cxnLst>
                <a:rect l="0" t="0" r="r" b="b"/>
                <a:pathLst>
                  <a:path w="9" h="9">
                    <a:moveTo>
                      <a:pt x="3" y="7"/>
                    </a:moveTo>
                    <a:cubicBezTo>
                      <a:pt x="5" y="7"/>
                      <a:pt x="9" y="9"/>
                      <a:pt x="9" y="6"/>
                    </a:cubicBezTo>
                    <a:cubicBezTo>
                      <a:pt x="8" y="4"/>
                      <a:pt x="5" y="1"/>
                      <a:pt x="5" y="1"/>
                    </a:cubicBezTo>
                    <a:cubicBezTo>
                      <a:pt x="2" y="0"/>
                      <a:pt x="1" y="0"/>
                      <a:pt x="1" y="2"/>
                    </a:cubicBezTo>
                    <a:cubicBezTo>
                      <a:pt x="1" y="5"/>
                      <a:pt x="0" y="7"/>
                      <a:pt x="3" y="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1" name="Freeform 170">
                <a:extLst>
                  <a:ext uri="{FF2B5EF4-FFF2-40B4-BE49-F238E27FC236}">
                    <a16:creationId xmlns:a16="http://schemas.microsoft.com/office/drawing/2014/main" id="{F6B71859-0DF5-2046-B436-19C7485FA219}"/>
                  </a:ext>
                </a:extLst>
              </p:cNvPr>
              <p:cNvSpPr>
                <a:spLocks/>
              </p:cNvSpPr>
              <p:nvPr/>
            </p:nvSpPr>
            <p:spPr bwMode="auto">
              <a:xfrm>
                <a:off x="9357538" y="4021100"/>
                <a:ext cx="33093" cy="36770"/>
              </a:xfrm>
              <a:custGeom>
                <a:avLst/>
                <a:gdLst>
                  <a:gd name="T0" fmla="*/ 3 w 9"/>
                  <a:gd name="T1" fmla="*/ 9 h 10"/>
                  <a:gd name="T2" fmla="*/ 9 w 9"/>
                  <a:gd name="T3" fmla="*/ 7 h 10"/>
                  <a:gd name="T4" fmla="*/ 5 w 9"/>
                  <a:gd name="T5" fmla="*/ 0 h 10"/>
                  <a:gd name="T6" fmla="*/ 2 w 9"/>
                  <a:gd name="T7" fmla="*/ 3 h 10"/>
                  <a:gd name="T8" fmla="*/ 3 w 9"/>
                  <a:gd name="T9" fmla="*/ 9 h 10"/>
                </a:gdLst>
                <a:ahLst/>
                <a:cxnLst>
                  <a:cxn ang="0">
                    <a:pos x="T0" y="T1"/>
                  </a:cxn>
                  <a:cxn ang="0">
                    <a:pos x="T2" y="T3"/>
                  </a:cxn>
                  <a:cxn ang="0">
                    <a:pos x="T4" y="T5"/>
                  </a:cxn>
                  <a:cxn ang="0">
                    <a:pos x="T6" y="T7"/>
                  </a:cxn>
                  <a:cxn ang="0">
                    <a:pos x="T8" y="T9"/>
                  </a:cxn>
                </a:cxnLst>
                <a:rect l="0" t="0" r="r" b="b"/>
                <a:pathLst>
                  <a:path w="9" h="10">
                    <a:moveTo>
                      <a:pt x="3" y="9"/>
                    </a:moveTo>
                    <a:cubicBezTo>
                      <a:pt x="6" y="9"/>
                      <a:pt x="8" y="10"/>
                      <a:pt x="9" y="7"/>
                    </a:cubicBezTo>
                    <a:cubicBezTo>
                      <a:pt x="9" y="4"/>
                      <a:pt x="7" y="0"/>
                      <a:pt x="5" y="0"/>
                    </a:cubicBezTo>
                    <a:cubicBezTo>
                      <a:pt x="4" y="1"/>
                      <a:pt x="2" y="1"/>
                      <a:pt x="2" y="3"/>
                    </a:cubicBezTo>
                    <a:cubicBezTo>
                      <a:pt x="1" y="5"/>
                      <a:pt x="0" y="9"/>
                      <a:pt x="3"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2" name="Freeform 171">
                <a:extLst>
                  <a:ext uri="{FF2B5EF4-FFF2-40B4-BE49-F238E27FC236}">
                    <a16:creationId xmlns:a16="http://schemas.microsoft.com/office/drawing/2014/main" id="{CD67BB7F-AB41-6546-8C7C-7BA179331022}"/>
                  </a:ext>
                </a:extLst>
              </p:cNvPr>
              <p:cNvSpPr>
                <a:spLocks/>
              </p:cNvSpPr>
              <p:nvPr/>
            </p:nvSpPr>
            <p:spPr bwMode="auto">
              <a:xfrm>
                <a:off x="9416370" y="3984330"/>
                <a:ext cx="25739" cy="36770"/>
              </a:xfrm>
              <a:custGeom>
                <a:avLst/>
                <a:gdLst>
                  <a:gd name="T0" fmla="*/ 4 w 7"/>
                  <a:gd name="T1" fmla="*/ 8 h 10"/>
                  <a:gd name="T2" fmla="*/ 6 w 7"/>
                  <a:gd name="T3" fmla="*/ 2 h 10"/>
                  <a:gd name="T4" fmla="*/ 1 w 7"/>
                  <a:gd name="T5" fmla="*/ 3 h 10"/>
                  <a:gd name="T6" fmla="*/ 4 w 7"/>
                  <a:gd name="T7" fmla="*/ 8 h 10"/>
                </a:gdLst>
                <a:ahLst/>
                <a:cxnLst>
                  <a:cxn ang="0">
                    <a:pos x="T0" y="T1"/>
                  </a:cxn>
                  <a:cxn ang="0">
                    <a:pos x="T2" y="T3"/>
                  </a:cxn>
                  <a:cxn ang="0">
                    <a:pos x="T4" y="T5"/>
                  </a:cxn>
                  <a:cxn ang="0">
                    <a:pos x="T6" y="T7"/>
                  </a:cxn>
                </a:cxnLst>
                <a:rect l="0" t="0" r="r" b="b"/>
                <a:pathLst>
                  <a:path w="7" h="10">
                    <a:moveTo>
                      <a:pt x="4" y="8"/>
                    </a:moveTo>
                    <a:cubicBezTo>
                      <a:pt x="7" y="7"/>
                      <a:pt x="7" y="3"/>
                      <a:pt x="6" y="2"/>
                    </a:cubicBezTo>
                    <a:cubicBezTo>
                      <a:pt x="4" y="2"/>
                      <a:pt x="1" y="0"/>
                      <a:pt x="1" y="3"/>
                    </a:cubicBezTo>
                    <a:cubicBezTo>
                      <a:pt x="0" y="5"/>
                      <a:pt x="1" y="10"/>
                      <a:pt x="4"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3" name="Freeform 172">
                <a:extLst>
                  <a:ext uri="{FF2B5EF4-FFF2-40B4-BE49-F238E27FC236}">
                    <a16:creationId xmlns:a16="http://schemas.microsoft.com/office/drawing/2014/main" id="{D5CBE7F0-FCC0-A048-89CC-0D698D2E7638}"/>
                  </a:ext>
                </a:extLst>
              </p:cNvPr>
              <p:cNvSpPr>
                <a:spLocks/>
              </p:cNvSpPr>
              <p:nvPr/>
            </p:nvSpPr>
            <p:spPr bwMode="auto">
              <a:xfrm>
                <a:off x="9482555" y="3962268"/>
                <a:ext cx="66185" cy="110309"/>
              </a:xfrm>
              <a:custGeom>
                <a:avLst/>
                <a:gdLst>
                  <a:gd name="T0" fmla="*/ 9 w 18"/>
                  <a:gd name="T1" fmla="*/ 20 h 30"/>
                  <a:gd name="T2" fmla="*/ 12 w 18"/>
                  <a:gd name="T3" fmla="*/ 28 h 30"/>
                  <a:gd name="T4" fmla="*/ 17 w 18"/>
                  <a:gd name="T5" fmla="*/ 23 h 30"/>
                  <a:gd name="T6" fmla="*/ 14 w 18"/>
                  <a:gd name="T7" fmla="*/ 16 h 30"/>
                  <a:gd name="T8" fmla="*/ 12 w 18"/>
                  <a:gd name="T9" fmla="*/ 8 h 30"/>
                  <a:gd name="T10" fmla="*/ 9 w 18"/>
                  <a:gd name="T11" fmla="*/ 2 h 30"/>
                  <a:gd name="T12" fmla="*/ 2 w 18"/>
                  <a:gd name="T13" fmla="*/ 3 h 30"/>
                  <a:gd name="T14" fmla="*/ 2 w 18"/>
                  <a:gd name="T15" fmla="*/ 12 h 30"/>
                  <a:gd name="T16" fmla="*/ 9 w 18"/>
                  <a:gd name="T1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0">
                    <a:moveTo>
                      <a:pt x="9" y="20"/>
                    </a:moveTo>
                    <a:cubicBezTo>
                      <a:pt x="9" y="23"/>
                      <a:pt x="8" y="30"/>
                      <a:pt x="12" y="28"/>
                    </a:cubicBezTo>
                    <a:cubicBezTo>
                      <a:pt x="16" y="26"/>
                      <a:pt x="18" y="25"/>
                      <a:pt x="17" y="23"/>
                    </a:cubicBezTo>
                    <a:cubicBezTo>
                      <a:pt x="16" y="20"/>
                      <a:pt x="15" y="18"/>
                      <a:pt x="14" y="16"/>
                    </a:cubicBezTo>
                    <a:cubicBezTo>
                      <a:pt x="13" y="13"/>
                      <a:pt x="12" y="8"/>
                      <a:pt x="12" y="8"/>
                    </a:cubicBezTo>
                    <a:cubicBezTo>
                      <a:pt x="11" y="5"/>
                      <a:pt x="12" y="2"/>
                      <a:pt x="9" y="2"/>
                    </a:cubicBezTo>
                    <a:cubicBezTo>
                      <a:pt x="7" y="1"/>
                      <a:pt x="3" y="0"/>
                      <a:pt x="2" y="3"/>
                    </a:cubicBezTo>
                    <a:cubicBezTo>
                      <a:pt x="2" y="6"/>
                      <a:pt x="0" y="9"/>
                      <a:pt x="2" y="12"/>
                    </a:cubicBezTo>
                    <a:cubicBezTo>
                      <a:pt x="4" y="15"/>
                      <a:pt x="9" y="17"/>
                      <a:pt x="9" y="2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4" name="Freeform 173">
                <a:extLst>
                  <a:ext uri="{FF2B5EF4-FFF2-40B4-BE49-F238E27FC236}">
                    <a16:creationId xmlns:a16="http://schemas.microsoft.com/office/drawing/2014/main" id="{EB21CB6F-E81C-FF46-B799-26864F477541}"/>
                  </a:ext>
                </a:extLst>
              </p:cNvPr>
              <p:cNvSpPr>
                <a:spLocks/>
              </p:cNvSpPr>
              <p:nvPr/>
            </p:nvSpPr>
            <p:spPr bwMode="auto">
              <a:xfrm>
                <a:off x="9445785" y="4039485"/>
                <a:ext cx="36770" cy="36770"/>
              </a:xfrm>
              <a:custGeom>
                <a:avLst/>
                <a:gdLst>
                  <a:gd name="T0" fmla="*/ 5 w 10"/>
                  <a:gd name="T1" fmla="*/ 9 h 10"/>
                  <a:gd name="T2" fmla="*/ 9 w 10"/>
                  <a:gd name="T3" fmla="*/ 4 h 10"/>
                  <a:gd name="T4" fmla="*/ 5 w 10"/>
                  <a:gd name="T5" fmla="*/ 0 h 10"/>
                  <a:gd name="T6" fmla="*/ 1 w 10"/>
                  <a:gd name="T7" fmla="*/ 4 h 10"/>
                  <a:gd name="T8" fmla="*/ 5 w 10"/>
                  <a:gd name="T9" fmla="*/ 9 h 10"/>
                </a:gdLst>
                <a:ahLst/>
                <a:cxnLst>
                  <a:cxn ang="0">
                    <a:pos x="T0" y="T1"/>
                  </a:cxn>
                  <a:cxn ang="0">
                    <a:pos x="T2" y="T3"/>
                  </a:cxn>
                  <a:cxn ang="0">
                    <a:pos x="T4" y="T5"/>
                  </a:cxn>
                  <a:cxn ang="0">
                    <a:pos x="T6" y="T7"/>
                  </a:cxn>
                  <a:cxn ang="0">
                    <a:pos x="T8" y="T9"/>
                  </a:cxn>
                </a:cxnLst>
                <a:rect l="0" t="0" r="r" b="b"/>
                <a:pathLst>
                  <a:path w="10" h="10">
                    <a:moveTo>
                      <a:pt x="5" y="9"/>
                    </a:moveTo>
                    <a:cubicBezTo>
                      <a:pt x="8" y="7"/>
                      <a:pt x="10" y="6"/>
                      <a:pt x="9" y="4"/>
                    </a:cubicBezTo>
                    <a:cubicBezTo>
                      <a:pt x="9" y="2"/>
                      <a:pt x="5" y="0"/>
                      <a:pt x="5" y="0"/>
                    </a:cubicBezTo>
                    <a:cubicBezTo>
                      <a:pt x="4" y="0"/>
                      <a:pt x="0" y="2"/>
                      <a:pt x="1" y="4"/>
                    </a:cubicBezTo>
                    <a:cubicBezTo>
                      <a:pt x="1" y="7"/>
                      <a:pt x="2" y="10"/>
                      <a:pt x="5"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5" name="Freeform 174">
                <a:extLst>
                  <a:ext uri="{FF2B5EF4-FFF2-40B4-BE49-F238E27FC236}">
                    <a16:creationId xmlns:a16="http://schemas.microsoft.com/office/drawing/2014/main" id="{0CEFB479-1B15-A74F-9E8A-08A4EE02BE5F}"/>
                  </a:ext>
                </a:extLst>
              </p:cNvPr>
              <p:cNvSpPr>
                <a:spLocks/>
              </p:cNvSpPr>
              <p:nvPr/>
            </p:nvSpPr>
            <p:spPr bwMode="auto">
              <a:xfrm>
                <a:off x="9420047" y="4127732"/>
                <a:ext cx="44124" cy="25739"/>
              </a:xfrm>
              <a:custGeom>
                <a:avLst/>
                <a:gdLst>
                  <a:gd name="T0" fmla="*/ 10 w 12"/>
                  <a:gd name="T1" fmla="*/ 0 h 7"/>
                  <a:gd name="T2" fmla="*/ 5 w 12"/>
                  <a:gd name="T3" fmla="*/ 2 h 7"/>
                  <a:gd name="T4" fmla="*/ 1 w 12"/>
                  <a:gd name="T5" fmla="*/ 5 h 7"/>
                  <a:gd name="T6" fmla="*/ 6 w 12"/>
                  <a:gd name="T7" fmla="*/ 5 h 7"/>
                  <a:gd name="T8" fmla="*/ 10 w 12"/>
                  <a:gd name="T9" fmla="*/ 0 h 7"/>
                </a:gdLst>
                <a:ahLst/>
                <a:cxnLst>
                  <a:cxn ang="0">
                    <a:pos x="T0" y="T1"/>
                  </a:cxn>
                  <a:cxn ang="0">
                    <a:pos x="T2" y="T3"/>
                  </a:cxn>
                  <a:cxn ang="0">
                    <a:pos x="T4" y="T5"/>
                  </a:cxn>
                  <a:cxn ang="0">
                    <a:pos x="T6" y="T7"/>
                  </a:cxn>
                  <a:cxn ang="0">
                    <a:pos x="T8" y="T9"/>
                  </a:cxn>
                </a:cxnLst>
                <a:rect l="0" t="0" r="r" b="b"/>
                <a:pathLst>
                  <a:path w="12" h="7">
                    <a:moveTo>
                      <a:pt x="10" y="0"/>
                    </a:moveTo>
                    <a:cubicBezTo>
                      <a:pt x="8" y="0"/>
                      <a:pt x="5" y="2"/>
                      <a:pt x="5" y="2"/>
                    </a:cubicBezTo>
                    <a:cubicBezTo>
                      <a:pt x="2" y="2"/>
                      <a:pt x="0" y="3"/>
                      <a:pt x="1" y="5"/>
                    </a:cubicBezTo>
                    <a:cubicBezTo>
                      <a:pt x="2" y="7"/>
                      <a:pt x="4" y="7"/>
                      <a:pt x="6" y="5"/>
                    </a:cubicBezTo>
                    <a:cubicBezTo>
                      <a:pt x="8" y="4"/>
                      <a:pt x="12" y="0"/>
                      <a:pt x="10" y="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6" name="Freeform 175">
                <a:extLst>
                  <a:ext uri="{FF2B5EF4-FFF2-40B4-BE49-F238E27FC236}">
                    <a16:creationId xmlns:a16="http://schemas.microsoft.com/office/drawing/2014/main" id="{3C3A17EF-4B7D-EA4C-AFF6-65E7024A5F33}"/>
                  </a:ext>
                </a:extLst>
              </p:cNvPr>
              <p:cNvSpPr>
                <a:spLocks/>
              </p:cNvSpPr>
              <p:nvPr/>
            </p:nvSpPr>
            <p:spPr bwMode="auto">
              <a:xfrm>
                <a:off x="9534033" y="4127732"/>
                <a:ext cx="66185" cy="47801"/>
              </a:xfrm>
              <a:custGeom>
                <a:avLst/>
                <a:gdLst>
                  <a:gd name="T0" fmla="*/ 7 w 18"/>
                  <a:gd name="T1" fmla="*/ 1 h 13"/>
                  <a:gd name="T2" fmla="*/ 1 w 18"/>
                  <a:gd name="T3" fmla="*/ 7 h 13"/>
                  <a:gd name="T4" fmla="*/ 5 w 18"/>
                  <a:gd name="T5" fmla="*/ 13 h 13"/>
                  <a:gd name="T6" fmla="*/ 14 w 18"/>
                  <a:gd name="T7" fmla="*/ 10 h 13"/>
                  <a:gd name="T8" fmla="*/ 17 w 18"/>
                  <a:gd name="T9" fmla="*/ 1 h 13"/>
                  <a:gd name="T10" fmla="*/ 7 w 18"/>
                  <a:gd name="T11" fmla="*/ 1 h 13"/>
                </a:gdLst>
                <a:ahLst/>
                <a:cxnLst>
                  <a:cxn ang="0">
                    <a:pos x="T0" y="T1"/>
                  </a:cxn>
                  <a:cxn ang="0">
                    <a:pos x="T2" y="T3"/>
                  </a:cxn>
                  <a:cxn ang="0">
                    <a:pos x="T4" y="T5"/>
                  </a:cxn>
                  <a:cxn ang="0">
                    <a:pos x="T6" y="T7"/>
                  </a:cxn>
                  <a:cxn ang="0">
                    <a:pos x="T8" y="T9"/>
                  </a:cxn>
                  <a:cxn ang="0">
                    <a:pos x="T10" y="T11"/>
                  </a:cxn>
                </a:cxnLst>
                <a:rect l="0" t="0" r="r" b="b"/>
                <a:pathLst>
                  <a:path w="18" h="13">
                    <a:moveTo>
                      <a:pt x="7" y="1"/>
                    </a:moveTo>
                    <a:cubicBezTo>
                      <a:pt x="5" y="2"/>
                      <a:pt x="0" y="5"/>
                      <a:pt x="1" y="7"/>
                    </a:cubicBezTo>
                    <a:cubicBezTo>
                      <a:pt x="2" y="10"/>
                      <a:pt x="3" y="13"/>
                      <a:pt x="5" y="13"/>
                    </a:cubicBezTo>
                    <a:cubicBezTo>
                      <a:pt x="7" y="13"/>
                      <a:pt x="13" y="12"/>
                      <a:pt x="14" y="10"/>
                    </a:cubicBezTo>
                    <a:cubicBezTo>
                      <a:pt x="15" y="7"/>
                      <a:pt x="18" y="2"/>
                      <a:pt x="17" y="1"/>
                    </a:cubicBezTo>
                    <a:cubicBezTo>
                      <a:pt x="15" y="0"/>
                      <a:pt x="7" y="1"/>
                      <a:pt x="7" y="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7" name="Freeform 176">
                <a:extLst>
                  <a:ext uri="{FF2B5EF4-FFF2-40B4-BE49-F238E27FC236}">
                    <a16:creationId xmlns:a16="http://schemas.microsoft.com/office/drawing/2014/main" id="{6BA631CA-64FC-D94A-B633-18BC38BC0DB7}"/>
                  </a:ext>
                </a:extLst>
              </p:cNvPr>
              <p:cNvSpPr>
                <a:spLocks/>
              </p:cNvSpPr>
              <p:nvPr/>
            </p:nvSpPr>
            <p:spPr bwMode="auto">
              <a:xfrm>
                <a:off x="9613088" y="4171855"/>
                <a:ext cx="128694" cy="102955"/>
              </a:xfrm>
              <a:custGeom>
                <a:avLst/>
                <a:gdLst>
                  <a:gd name="T0" fmla="*/ 7 w 35"/>
                  <a:gd name="T1" fmla="*/ 18 h 28"/>
                  <a:gd name="T2" fmla="*/ 3 w 35"/>
                  <a:gd name="T3" fmla="*/ 25 h 28"/>
                  <a:gd name="T4" fmla="*/ 20 w 35"/>
                  <a:gd name="T5" fmla="*/ 27 h 28"/>
                  <a:gd name="T6" fmla="*/ 35 w 35"/>
                  <a:gd name="T7" fmla="*/ 13 h 28"/>
                  <a:gd name="T8" fmla="*/ 35 w 35"/>
                  <a:gd name="T9" fmla="*/ 5 h 28"/>
                  <a:gd name="T10" fmla="*/ 28 w 35"/>
                  <a:gd name="T11" fmla="*/ 1 h 28"/>
                  <a:gd name="T12" fmla="*/ 23 w 35"/>
                  <a:gd name="T13" fmla="*/ 4 h 28"/>
                  <a:gd name="T14" fmla="*/ 15 w 35"/>
                  <a:gd name="T15" fmla="*/ 8 h 28"/>
                  <a:gd name="T16" fmla="*/ 2 w 35"/>
                  <a:gd name="T17" fmla="*/ 14 h 28"/>
                  <a:gd name="T18" fmla="*/ 7 w 35"/>
                  <a:gd name="T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28">
                    <a:moveTo>
                      <a:pt x="7" y="18"/>
                    </a:moveTo>
                    <a:cubicBezTo>
                      <a:pt x="4" y="22"/>
                      <a:pt x="2" y="23"/>
                      <a:pt x="3" y="25"/>
                    </a:cubicBezTo>
                    <a:cubicBezTo>
                      <a:pt x="5" y="26"/>
                      <a:pt x="18" y="28"/>
                      <a:pt x="20" y="27"/>
                    </a:cubicBezTo>
                    <a:cubicBezTo>
                      <a:pt x="22" y="25"/>
                      <a:pt x="34" y="16"/>
                      <a:pt x="35" y="13"/>
                    </a:cubicBezTo>
                    <a:cubicBezTo>
                      <a:pt x="35" y="11"/>
                      <a:pt x="35" y="7"/>
                      <a:pt x="35" y="5"/>
                    </a:cubicBezTo>
                    <a:cubicBezTo>
                      <a:pt x="34" y="3"/>
                      <a:pt x="32" y="0"/>
                      <a:pt x="28" y="1"/>
                    </a:cubicBezTo>
                    <a:cubicBezTo>
                      <a:pt x="26" y="2"/>
                      <a:pt x="25" y="3"/>
                      <a:pt x="23" y="4"/>
                    </a:cubicBezTo>
                    <a:cubicBezTo>
                      <a:pt x="21" y="6"/>
                      <a:pt x="17" y="7"/>
                      <a:pt x="15" y="8"/>
                    </a:cubicBezTo>
                    <a:cubicBezTo>
                      <a:pt x="13" y="9"/>
                      <a:pt x="0" y="12"/>
                      <a:pt x="2" y="14"/>
                    </a:cubicBezTo>
                    <a:cubicBezTo>
                      <a:pt x="3" y="16"/>
                      <a:pt x="9" y="14"/>
                      <a:pt x="7" y="1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8" name="Freeform 177">
                <a:extLst>
                  <a:ext uri="{FF2B5EF4-FFF2-40B4-BE49-F238E27FC236}">
                    <a16:creationId xmlns:a16="http://schemas.microsoft.com/office/drawing/2014/main" id="{8932BA78-489D-5845-BBA0-5BCD87729453}"/>
                  </a:ext>
                </a:extLst>
              </p:cNvPr>
              <p:cNvSpPr>
                <a:spLocks/>
              </p:cNvSpPr>
              <p:nvPr/>
            </p:nvSpPr>
            <p:spPr bwMode="auto">
              <a:xfrm>
                <a:off x="9690304" y="4013746"/>
                <a:ext cx="44124" cy="55155"/>
              </a:xfrm>
              <a:custGeom>
                <a:avLst/>
                <a:gdLst>
                  <a:gd name="T0" fmla="*/ 4 w 12"/>
                  <a:gd name="T1" fmla="*/ 9 h 15"/>
                  <a:gd name="T2" fmla="*/ 7 w 12"/>
                  <a:gd name="T3" fmla="*/ 13 h 15"/>
                  <a:gd name="T4" fmla="*/ 12 w 12"/>
                  <a:gd name="T5" fmla="*/ 11 h 15"/>
                  <a:gd name="T6" fmla="*/ 10 w 12"/>
                  <a:gd name="T7" fmla="*/ 1 h 15"/>
                  <a:gd name="T8" fmla="*/ 4 w 12"/>
                  <a:gd name="T9" fmla="*/ 0 h 15"/>
                  <a:gd name="T10" fmla="*/ 2 w 12"/>
                  <a:gd name="T11" fmla="*/ 4 h 15"/>
                  <a:gd name="T12" fmla="*/ 4 w 12"/>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4" y="9"/>
                    </a:moveTo>
                    <a:cubicBezTo>
                      <a:pt x="4" y="11"/>
                      <a:pt x="6" y="13"/>
                      <a:pt x="7" y="13"/>
                    </a:cubicBezTo>
                    <a:cubicBezTo>
                      <a:pt x="9" y="13"/>
                      <a:pt x="12" y="15"/>
                      <a:pt x="12" y="11"/>
                    </a:cubicBezTo>
                    <a:cubicBezTo>
                      <a:pt x="12" y="8"/>
                      <a:pt x="12" y="2"/>
                      <a:pt x="10" y="1"/>
                    </a:cubicBezTo>
                    <a:cubicBezTo>
                      <a:pt x="6" y="0"/>
                      <a:pt x="6" y="0"/>
                      <a:pt x="4" y="0"/>
                    </a:cubicBezTo>
                    <a:cubicBezTo>
                      <a:pt x="2" y="1"/>
                      <a:pt x="0" y="1"/>
                      <a:pt x="2" y="4"/>
                    </a:cubicBezTo>
                    <a:cubicBezTo>
                      <a:pt x="4" y="6"/>
                      <a:pt x="4" y="7"/>
                      <a:pt x="4"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59" name="Freeform 178">
                <a:extLst>
                  <a:ext uri="{FF2B5EF4-FFF2-40B4-BE49-F238E27FC236}">
                    <a16:creationId xmlns:a16="http://schemas.microsoft.com/office/drawing/2014/main" id="{0443252D-3C98-BA44-87D8-C813C17B0D5F}"/>
                  </a:ext>
                </a:extLst>
              </p:cNvPr>
              <p:cNvSpPr>
                <a:spLocks/>
              </p:cNvSpPr>
              <p:nvPr/>
            </p:nvSpPr>
            <p:spPr bwMode="auto">
              <a:xfrm>
                <a:off x="9552418" y="3910791"/>
                <a:ext cx="36770" cy="47801"/>
              </a:xfrm>
              <a:custGeom>
                <a:avLst/>
                <a:gdLst>
                  <a:gd name="T0" fmla="*/ 5 w 10"/>
                  <a:gd name="T1" fmla="*/ 12 h 13"/>
                  <a:gd name="T2" fmla="*/ 10 w 10"/>
                  <a:gd name="T3" fmla="*/ 9 h 13"/>
                  <a:gd name="T4" fmla="*/ 7 w 10"/>
                  <a:gd name="T5" fmla="*/ 5 h 13"/>
                  <a:gd name="T6" fmla="*/ 1 w 10"/>
                  <a:gd name="T7" fmla="*/ 4 h 13"/>
                  <a:gd name="T8" fmla="*/ 5 w 10"/>
                  <a:gd name="T9" fmla="*/ 12 h 13"/>
                </a:gdLst>
                <a:ahLst/>
                <a:cxnLst>
                  <a:cxn ang="0">
                    <a:pos x="T0" y="T1"/>
                  </a:cxn>
                  <a:cxn ang="0">
                    <a:pos x="T2" y="T3"/>
                  </a:cxn>
                  <a:cxn ang="0">
                    <a:pos x="T4" y="T5"/>
                  </a:cxn>
                  <a:cxn ang="0">
                    <a:pos x="T6" y="T7"/>
                  </a:cxn>
                  <a:cxn ang="0">
                    <a:pos x="T8" y="T9"/>
                  </a:cxn>
                </a:cxnLst>
                <a:rect l="0" t="0" r="r" b="b"/>
                <a:pathLst>
                  <a:path w="10" h="13">
                    <a:moveTo>
                      <a:pt x="5" y="12"/>
                    </a:moveTo>
                    <a:cubicBezTo>
                      <a:pt x="7" y="12"/>
                      <a:pt x="10" y="10"/>
                      <a:pt x="10" y="9"/>
                    </a:cubicBezTo>
                    <a:cubicBezTo>
                      <a:pt x="10" y="8"/>
                      <a:pt x="7" y="5"/>
                      <a:pt x="7" y="5"/>
                    </a:cubicBezTo>
                    <a:cubicBezTo>
                      <a:pt x="5" y="4"/>
                      <a:pt x="0" y="0"/>
                      <a:pt x="1" y="4"/>
                    </a:cubicBezTo>
                    <a:cubicBezTo>
                      <a:pt x="1" y="7"/>
                      <a:pt x="3" y="13"/>
                      <a:pt x="5" y="1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0" name="Freeform 179">
                <a:extLst>
                  <a:ext uri="{FF2B5EF4-FFF2-40B4-BE49-F238E27FC236}">
                    <a16:creationId xmlns:a16="http://schemas.microsoft.com/office/drawing/2014/main" id="{F7FD2996-7EA5-EA49-8AE0-DF582365EFA1}"/>
                  </a:ext>
                </a:extLst>
              </p:cNvPr>
              <p:cNvSpPr>
                <a:spLocks/>
              </p:cNvSpPr>
              <p:nvPr/>
            </p:nvSpPr>
            <p:spPr bwMode="auto">
              <a:xfrm>
                <a:off x="9445785" y="4179209"/>
                <a:ext cx="136048" cy="113986"/>
              </a:xfrm>
              <a:custGeom>
                <a:avLst/>
                <a:gdLst>
                  <a:gd name="T0" fmla="*/ 2 w 37"/>
                  <a:gd name="T1" fmla="*/ 10 h 31"/>
                  <a:gd name="T2" fmla="*/ 2 w 37"/>
                  <a:gd name="T3" fmla="*/ 22 h 31"/>
                  <a:gd name="T4" fmla="*/ 10 w 37"/>
                  <a:gd name="T5" fmla="*/ 25 h 31"/>
                  <a:gd name="T6" fmla="*/ 15 w 37"/>
                  <a:gd name="T7" fmla="*/ 31 h 31"/>
                  <a:gd name="T8" fmla="*/ 28 w 37"/>
                  <a:gd name="T9" fmla="*/ 25 h 31"/>
                  <a:gd name="T10" fmla="*/ 36 w 37"/>
                  <a:gd name="T11" fmla="*/ 12 h 31"/>
                  <a:gd name="T12" fmla="*/ 32 w 37"/>
                  <a:gd name="T13" fmla="*/ 8 h 31"/>
                  <a:gd name="T14" fmla="*/ 20 w 37"/>
                  <a:gd name="T15" fmla="*/ 7 h 31"/>
                  <a:gd name="T16" fmla="*/ 16 w 37"/>
                  <a:gd name="T17" fmla="*/ 4 h 31"/>
                  <a:gd name="T18" fmla="*/ 9 w 37"/>
                  <a:gd name="T19" fmla="*/ 1 h 31"/>
                  <a:gd name="T20" fmla="*/ 2 w 37"/>
                  <a:gd name="T21"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1">
                    <a:moveTo>
                      <a:pt x="2" y="10"/>
                    </a:moveTo>
                    <a:cubicBezTo>
                      <a:pt x="1" y="13"/>
                      <a:pt x="0" y="21"/>
                      <a:pt x="2" y="22"/>
                    </a:cubicBezTo>
                    <a:cubicBezTo>
                      <a:pt x="5" y="23"/>
                      <a:pt x="10" y="23"/>
                      <a:pt x="10" y="25"/>
                    </a:cubicBezTo>
                    <a:cubicBezTo>
                      <a:pt x="10" y="27"/>
                      <a:pt x="13" y="31"/>
                      <a:pt x="15" y="31"/>
                    </a:cubicBezTo>
                    <a:cubicBezTo>
                      <a:pt x="17" y="30"/>
                      <a:pt x="25" y="28"/>
                      <a:pt x="28" y="25"/>
                    </a:cubicBezTo>
                    <a:cubicBezTo>
                      <a:pt x="31" y="21"/>
                      <a:pt x="35" y="14"/>
                      <a:pt x="36" y="12"/>
                    </a:cubicBezTo>
                    <a:cubicBezTo>
                      <a:pt x="36" y="9"/>
                      <a:pt x="37" y="8"/>
                      <a:pt x="32" y="8"/>
                    </a:cubicBezTo>
                    <a:cubicBezTo>
                      <a:pt x="28" y="8"/>
                      <a:pt x="22" y="9"/>
                      <a:pt x="20" y="7"/>
                    </a:cubicBezTo>
                    <a:cubicBezTo>
                      <a:pt x="17" y="6"/>
                      <a:pt x="16" y="4"/>
                      <a:pt x="16" y="4"/>
                    </a:cubicBezTo>
                    <a:cubicBezTo>
                      <a:pt x="14" y="2"/>
                      <a:pt x="10" y="0"/>
                      <a:pt x="9" y="1"/>
                    </a:cubicBezTo>
                    <a:cubicBezTo>
                      <a:pt x="8" y="2"/>
                      <a:pt x="2" y="8"/>
                      <a:pt x="2" y="1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1" name="Freeform 180">
                <a:extLst>
                  <a:ext uri="{FF2B5EF4-FFF2-40B4-BE49-F238E27FC236}">
                    <a16:creationId xmlns:a16="http://schemas.microsoft.com/office/drawing/2014/main" id="{F31B640D-D6AF-A34F-9DA2-29D050F3B87F}"/>
                  </a:ext>
                </a:extLst>
              </p:cNvPr>
              <p:cNvSpPr>
                <a:spLocks/>
              </p:cNvSpPr>
              <p:nvPr/>
            </p:nvSpPr>
            <p:spPr bwMode="auto">
              <a:xfrm>
                <a:off x="9379600" y="4342835"/>
                <a:ext cx="40447" cy="36770"/>
              </a:xfrm>
              <a:custGeom>
                <a:avLst/>
                <a:gdLst>
                  <a:gd name="T0" fmla="*/ 9 w 11"/>
                  <a:gd name="T1" fmla="*/ 1 h 10"/>
                  <a:gd name="T2" fmla="*/ 2 w 11"/>
                  <a:gd name="T3" fmla="*/ 3 h 10"/>
                  <a:gd name="T4" fmla="*/ 2 w 11"/>
                  <a:gd name="T5" fmla="*/ 9 h 10"/>
                  <a:gd name="T6" fmla="*/ 9 w 11"/>
                  <a:gd name="T7" fmla="*/ 8 h 10"/>
                  <a:gd name="T8" fmla="*/ 9 w 11"/>
                  <a:gd name="T9" fmla="*/ 1 h 10"/>
                </a:gdLst>
                <a:ahLst/>
                <a:cxnLst>
                  <a:cxn ang="0">
                    <a:pos x="T0" y="T1"/>
                  </a:cxn>
                  <a:cxn ang="0">
                    <a:pos x="T2" y="T3"/>
                  </a:cxn>
                  <a:cxn ang="0">
                    <a:pos x="T4" y="T5"/>
                  </a:cxn>
                  <a:cxn ang="0">
                    <a:pos x="T6" y="T7"/>
                  </a:cxn>
                  <a:cxn ang="0">
                    <a:pos x="T8" y="T9"/>
                  </a:cxn>
                </a:cxnLst>
                <a:rect l="0" t="0" r="r" b="b"/>
                <a:pathLst>
                  <a:path w="11" h="10">
                    <a:moveTo>
                      <a:pt x="9" y="1"/>
                    </a:moveTo>
                    <a:cubicBezTo>
                      <a:pt x="7" y="0"/>
                      <a:pt x="2" y="0"/>
                      <a:pt x="2" y="3"/>
                    </a:cubicBezTo>
                    <a:cubicBezTo>
                      <a:pt x="1" y="6"/>
                      <a:pt x="0" y="8"/>
                      <a:pt x="2" y="9"/>
                    </a:cubicBezTo>
                    <a:cubicBezTo>
                      <a:pt x="4" y="9"/>
                      <a:pt x="7" y="10"/>
                      <a:pt x="9" y="8"/>
                    </a:cubicBezTo>
                    <a:cubicBezTo>
                      <a:pt x="10" y="6"/>
                      <a:pt x="11" y="2"/>
                      <a:pt x="9" y="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2" name="Freeform 181">
                <a:extLst>
                  <a:ext uri="{FF2B5EF4-FFF2-40B4-BE49-F238E27FC236}">
                    <a16:creationId xmlns:a16="http://schemas.microsoft.com/office/drawing/2014/main" id="{4CDC8675-FC9D-D04F-9ECE-F9359B0CDD66}"/>
                  </a:ext>
                </a:extLst>
              </p:cNvPr>
              <p:cNvSpPr>
                <a:spLocks/>
              </p:cNvSpPr>
              <p:nvPr/>
            </p:nvSpPr>
            <p:spPr bwMode="auto">
              <a:xfrm>
                <a:off x="9265614" y="4212302"/>
                <a:ext cx="158110" cy="90086"/>
              </a:xfrm>
              <a:custGeom>
                <a:avLst/>
                <a:gdLst>
                  <a:gd name="T0" fmla="*/ 5 w 43"/>
                  <a:gd name="T1" fmla="*/ 21 h 24"/>
                  <a:gd name="T2" fmla="*/ 15 w 43"/>
                  <a:gd name="T3" fmla="*/ 20 h 24"/>
                  <a:gd name="T4" fmla="*/ 21 w 43"/>
                  <a:gd name="T5" fmla="*/ 24 h 24"/>
                  <a:gd name="T6" fmla="*/ 32 w 43"/>
                  <a:gd name="T7" fmla="*/ 21 h 24"/>
                  <a:gd name="T8" fmla="*/ 34 w 43"/>
                  <a:gd name="T9" fmla="*/ 16 h 24"/>
                  <a:gd name="T10" fmla="*/ 42 w 43"/>
                  <a:gd name="T11" fmla="*/ 16 h 24"/>
                  <a:gd name="T12" fmla="*/ 39 w 43"/>
                  <a:gd name="T13" fmla="*/ 7 h 24"/>
                  <a:gd name="T14" fmla="*/ 31 w 43"/>
                  <a:gd name="T15" fmla="*/ 0 h 24"/>
                  <a:gd name="T16" fmla="*/ 28 w 43"/>
                  <a:gd name="T17" fmla="*/ 3 h 24"/>
                  <a:gd name="T18" fmla="*/ 22 w 43"/>
                  <a:gd name="T19" fmla="*/ 6 h 24"/>
                  <a:gd name="T20" fmla="*/ 15 w 43"/>
                  <a:gd name="T21" fmla="*/ 4 h 24"/>
                  <a:gd name="T22" fmla="*/ 7 w 43"/>
                  <a:gd name="T23" fmla="*/ 4 h 24"/>
                  <a:gd name="T24" fmla="*/ 6 w 43"/>
                  <a:gd name="T25" fmla="*/ 11 h 24"/>
                  <a:gd name="T26" fmla="*/ 1 w 43"/>
                  <a:gd name="T27" fmla="*/ 19 h 24"/>
                  <a:gd name="T28" fmla="*/ 5 w 43"/>
                  <a:gd name="T2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4">
                    <a:moveTo>
                      <a:pt x="5" y="21"/>
                    </a:moveTo>
                    <a:cubicBezTo>
                      <a:pt x="7" y="21"/>
                      <a:pt x="14" y="18"/>
                      <a:pt x="15" y="20"/>
                    </a:cubicBezTo>
                    <a:cubicBezTo>
                      <a:pt x="16" y="22"/>
                      <a:pt x="19" y="24"/>
                      <a:pt x="21" y="24"/>
                    </a:cubicBezTo>
                    <a:cubicBezTo>
                      <a:pt x="23" y="23"/>
                      <a:pt x="31" y="24"/>
                      <a:pt x="32" y="21"/>
                    </a:cubicBezTo>
                    <a:cubicBezTo>
                      <a:pt x="32" y="19"/>
                      <a:pt x="31" y="14"/>
                      <a:pt x="34" y="16"/>
                    </a:cubicBezTo>
                    <a:cubicBezTo>
                      <a:pt x="38" y="17"/>
                      <a:pt x="43" y="19"/>
                      <a:pt x="42" y="16"/>
                    </a:cubicBezTo>
                    <a:cubicBezTo>
                      <a:pt x="42" y="13"/>
                      <a:pt x="41" y="9"/>
                      <a:pt x="39" y="7"/>
                    </a:cubicBezTo>
                    <a:cubicBezTo>
                      <a:pt x="37" y="5"/>
                      <a:pt x="32" y="0"/>
                      <a:pt x="31" y="0"/>
                    </a:cubicBezTo>
                    <a:cubicBezTo>
                      <a:pt x="30" y="0"/>
                      <a:pt x="28" y="3"/>
                      <a:pt x="28" y="3"/>
                    </a:cubicBezTo>
                    <a:cubicBezTo>
                      <a:pt x="25" y="5"/>
                      <a:pt x="25" y="8"/>
                      <a:pt x="22" y="6"/>
                    </a:cubicBezTo>
                    <a:cubicBezTo>
                      <a:pt x="19" y="5"/>
                      <a:pt x="16" y="4"/>
                      <a:pt x="15" y="4"/>
                    </a:cubicBezTo>
                    <a:cubicBezTo>
                      <a:pt x="13" y="4"/>
                      <a:pt x="7" y="1"/>
                      <a:pt x="7" y="4"/>
                    </a:cubicBezTo>
                    <a:cubicBezTo>
                      <a:pt x="7" y="7"/>
                      <a:pt x="6" y="9"/>
                      <a:pt x="6" y="11"/>
                    </a:cubicBezTo>
                    <a:cubicBezTo>
                      <a:pt x="5" y="13"/>
                      <a:pt x="0" y="17"/>
                      <a:pt x="1" y="19"/>
                    </a:cubicBezTo>
                    <a:cubicBezTo>
                      <a:pt x="2" y="21"/>
                      <a:pt x="3" y="22"/>
                      <a:pt x="5" y="2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3" name="Freeform 182">
                <a:extLst>
                  <a:ext uri="{FF2B5EF4-FFF2-40B4-BE49-F238E27FC236}">
                    <a16:creationId xmlns:a16="http://schemas.microsoft.com/office/drawing/2014/main" id="{6E0B4FDB-C091-D349-AC4E-35E3655145FF}"/>
                  </a:ext>
                </a:extLst>
              </p:cNvPr>
              <p:cNvSpPr>
                <a:spLocks/>
              </p:cNvSpPr>
              <p:nvPr/>
            </p:nvSpPr>
            <p:spPr bwMode="auto">
              <a:xfrm>
                <a:off x="9041319" y="4171855"/>
                <a:ext cx="44124" cy="47801"/>
              </a:xfrm>
              <a:custGeom>
                <a:avLst/>
                <a:gdLst>
                  <a:gd name="T0" fmla="*/ 2 w 12"/>
                  <a:gd name="T1" fmla="*/ 8 h 13"/>
                  <a:gd name="T2" fmla="*/ 10 w 12"/>
                  <a:gd name="T3" fmla="*/ 10 h 13"/>
                  <a:gd name="T4" fmla="*/ 5 w 12"/>
                  <a:gd name="T5" fmla="*/ 4 h 13"/>
                  <a:gd name="T6" fmla="*/ 1 w 12"/>
                  <a:gd name="T7" fmla="*/ 3 h 13"/>
                  <a:gd name="T8" fmla="*/ 2 w 12"/>
                  <a:gd name="T9" fmla="*/ 8 h 13"/>
                </a:gdLst>
                <a:ahLst/>
                <a:cxnLst>
                  <a:cxn ang="0">
                    <a:pos x="T0" y="T1"/>
                  </a:cxn>
                  <a:cxn ang="0">
                    <a:pos x="T2" y="T3"/>
                  </a:cxn>
                  <a:cxn ang="0">
                    <a:pos x="T4" y="T5"/>
                  </a:cxn>
                  <a:cxn ang="0">
                    <a:pos x="T6" y="T7"/>
                  </a:cxn>
                  <a:cxn ang="0">
                    <a:pos x="T8" y="T9"/>
                  </a:cxn>
                </a:cxnLst>
                <a:rect l="0" t="0" r="r" b="b"/>
                <a:pathLst>
                  <a:path w="12" h="13">
                    <a:moveTo>
                      <a:pt x="2" y="8"/>
                    </a:moveTo>
                    <a:cubicBezTo>
                      <a:pt x="5" y="9"/>
                      <a:pt x="12" y="13"/>
                      <a:pt x="10" y="10"/>
                    </a:cubicBezTo>
                    <a:cubicBezTo>
                      <a:pt x="7" y="7"/>
                      <a:pt x="5" y="4"/>
                      <a:pt x="5" y="4"/>
                    </a:cubicBezTo>
                    <a:cubicBezTo>
                      <a:pt x="4" y="2"/>
                      <a:pt x="1" y="0"/>
                      <a:pt x="1" y="3"/>
                    </a:cubicBezTo>
                    <a:cubicBezTo>
                      <a:pt x="0" y="5"/>
                      <a:pt x="0" y="7"/>
                      <a:pt x="2" y="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4" name="Freeform 183">
                <a:extLst>
                  <a:ext uri="{FF2B5EF4-FFF2-40B4-BE49-F238E27FC236}">
                    <a16:creationId xmlns:a16="http://schemas.microsoft.com/office/drawing/2014/main" id="{2029912A-C345-CF46-A925-7B60279AD4B8}"/>
                  </a:ext>
                </a:extLst>
              </p:cNvPr>
              <p:cNvSpPr>
                <a:spLocks/>
              </p:cNvSpPr>
              <p:nvPr/>
            </p:nvSpPr>
            <p:spPr bwMode="auto">
              <a:xfrm>
                <a:off x="9033965" y="4109347"/>
                <a:ext cx="36770" cy="44124"/>
              </a:xfrm>
              <a:custGeom>
                <a:avLst/>
                <a:gdLst>
                  <a:gd name="T0" fmla="*/ 9 w 10"/>
                  <a:gd name="T1" fmla="*/ 9 h 12"/>
                  <a:gd name="T2" fmla="*/ 6 w 10"/>
                  <a:gd name="T3" fmla="*/ 4 h 12"/>
                  <a:gd name="T4" fmla="*/ 0 w 10"/>
                  <a:gd name="T5" fmla="*/ 3 h 12"/>
                  <a:gd name="T6" fmla="*/ 3 w 10"/>
                  <a:gd name="T7" fmla="*/ 9 h 12"/>
                  <a:gd name="T8" fmla="*/ 9 w 10"/>
                  <a:gd name="T9" fmla="*/ 9 h 12"/>
                </a:gdLst>
                <a:ahLst/>
                <a:cxnLst>
                  <a:cxn ang="0">
                    <a:pos x="T0" y="T1"/>
                  </a:cxn>
                  <a:cxn ang="0">
                    <a:pos x="T2" y="T3"/>
                  </a:cxn>
                  <a:cxn ang="0">
                    <a:pos x="T4" y="T5"/>
                  </a:cxn>
                  <a:cxn ang="0">
                    <a:pos x="T6" y="T7"/>
                  </a:cxn>
                  <a:cxn ang="0">
                    <a:pos x="T8" y="T9"/>
                  </a:cxn>
                </a:cxnLst>
                <a:rect l="0" t="0" r="r" b="b"/>
                <a:pathLst>
                  <a:path w="10" h="12">
                    <a:moveTo>
                      <a:pt x="9" y="9"/>
                    </a:moveTo>
                    <a:cubicBezTo>
                      <a:pt x="8" y="6"/>
                      <a:pt x="6" y="4"/>
                      <a:pt x="6" y="4"/>
                    </a:cubicBezTo>
                    <a:cubicBezTo>
                      <a:pt x="5" y="3"/>
                      <a:pt x="0" y="0"/>
                      <a:pt x="0" y="3"/>
                    </a:cubicBezTo>
                    <a:cubicBezTo>
                      <a:pt x="0" y="6"/>
                      <a:pt x="1" y="8"/>
                      <a:pt x="3" y="9"/>
                    </a:cubicBezTo>
                    <a:cubicBezTo>
                      <a:pt x="5" y="9"/>
                      <a:pt x="10" y="12"/>
                      <a:pt x="9"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5" name="Freeform 184">
                <a:extLst>
                  <a:ext uri="{FF2B5EF4-FFF2-40B4-BE49-F238E27FC236}">
                    <a16:creationId xmlns:a16="http://schemas.microsoft.com/office/drawing/2014/main" id="{1BC82A84-EB19-FA42-9049-ED4D128F27DB}"/>
                  </a:ext>
                </a:extLst>
              </p:cNvPr>
              <p:cNvSpPr>
                <a:spLocks/>
              </p:cNvSpPr>
              <p:nvPr/>
            </p:nvSpPr>
            <p:spPr bwMode="auto">
              <a:xfrm>
                <a:off x="9151628" y="4120378"/>
                <a:ext cx="51478" cy="88247"/>
              </a:xfrm>
              <a:custGeom>
                <a:avLst/>
                <a:gdLst>
                  <a:gd name="T0" fmla="*/ 8 w 14"/>
                  <a:gd name="T1" fmla="*/ 2 h 24"/>
                  <a:gd name="T2" fmla="*/ 5 w 14"/>
                  <a:gd name="T3" fmla="*/ 8 h 24"/>
                  <a:gd name="T4" fmla="*/ 1 w 14"/>
                  <a:gd name="T5" fmla="*/ 13 h 24"/>
                  <a:gd name="T6" fmla="*/ 13 w 14"/>
                  <a:gd name="T7" fmla="*/ 20 h 24"/>
                  <a:gd name="T8" fmla="*/ 14 w 14"/>
                  <a:gd name="T9" fmla="*/ 14 h 24"/>
                  <a:gd name="T10" fmla="*/ 13 w 14"/>
                  <a:gd name="T11" fmla="*/ 4 h 24"/>
                  <a:gd name="T12" fmla="*/ 8 w 14"/>
                  <a:gd name="T13" fmla="*/ 2 h 24"/>
                </a:gdLst>
                <a:ahLst/>
                <a:cxnLst>
                  <a:cxn ang="0">
                    <a:pos x="T0" y="T1"/>
                  </a:cxn>
                  <a:cxn ang="0">
                    <a:pos x="T2" y="T3"/>
                  </a:cxn>
                  <a:cxn ang="0">
                    <a:pos x="T4" y="T5"/>
                  </a:cxn>
                  <a:cxn ang="0">
                    <a:pos x="T6" y="T7"/>
                  </a:cxn>
                  <a:cxn ang="0">
                    <a:pos x="T8" y="T9"/>
                  </a:cxn>
                  <a:cxn ang="0">
                    <a:pos x="T10" y="T11"/>
                  </a:cxn>
                  <a:cxn ang="0">
                    <a:pos x="T12" y="T13"/>
                  </a:cxn>
                </a:cxnLst>
                <a:rect l="0" t="0" r="r" b="b"/>
                <a:pathLst>
                  <a:path w="14" h="24">
                    <a:moveTo>
                      <a:pt x="8" y="2"/>
                    </a:moveTo>
                    <a:cubicBezTo>
                      <a:pt x="7" y="4"/>
                      <a:pt x="7" y="7"/>
                      <a:pt x="5" y="8"/>
                    </a:cubicBezTo>
                    <a:cubicBezTo>
                      <a:pt x="3" y="9"/>
                      <a:pt x="0" y="10"/>
                      <a:pt x="1" y="13"/>
                    </a:cubicBezTo>
                    <a:cubicBezTo>
                      <a:pt x="3" y="16"/>
                      <a:pt x="11" y="24"/>
                      <a:pt x="13" y="20"/>
                    </a:cubicBezTo>
                    <a:cubicBezTo>
                      <a:pt x="14" y="16"/>
                      <a:pt x="14" y="16"/>
                      <a:pt x="14" y="14"/>
                    </a:cubicBezTo>
                    <a:cubicBezTo>
                      <a:pt x="14" y="12"/>
                      <a:pt x="13" y="5"/>
                      <a:pt x="13" y="4"/>
                    </a:cubicBezTo>
                    <a:cubicBezTo>
                      <a:pt x="12" y="2"/>
                      <a:pt x="9" y="0"/>
                      <a:pt x="8" y="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6" name="Freeform 185">
                <a:extLst>
                  <a:ext uri="{FF2B5EF4-FFF2-40B4-BE49-F238E27FC236}">
                    <a16:creationId xmlns:a16="http://schemas.microsoft.com/office/drawing/2014/main" id="{A85FC0E7-E41E-6F43-8CD3-821A893927B1}"/>
                  </a:ext>
                </a:extLst>
              </p:cNvPr>
              <p:cNvSpPr>
                <a:spLocks/>
              </p:cNvSpPr>
              <p:nvPr/>
            </p:nvSpPr>
            <p:spPr bwMode="auto">
              <a:xfrm>
                <a:off x="9195752" y="3918145"/>
                <a:ext cx="58831" cy="36770"/>
              </a:xfrm>
              <a:custGeom>
                <a:avLst/>
                <a:gdLst>
                  <a:gd name="T0" fmla="*/ 5 w 16"/>
                  <a:gd name="T1" fmla="*/ 9 h 10"/>
                  <a:gd name="T2" fmla="*/ 12 w 16"/>
                  <a:gd name="T3" fmla="*/ 1 h 10"/>
                  <a:gd name="T4" fmla="*/ 6 w 16"/>
                  <a:gd name="T5" fmla="*/ 0 h 10"/>
                  <a:gd name="T6" fmla="*/ 0 w 16"/>
                  <a:gd name="T7" fmla="*/ 3 h 10"/>
                  <a:gd name="T8" fmla="*/ 5 w 16"/>
                  <a:gd name="T9" fmla="*/ 9 h 10"/>
                </a:gdLst>
                <a:ahLst/>
                <a:cxnLst>
                  <a:cxn ang="0">
                    <a:pos x="T0" y="T1"/>
                  </a:cxn>
                  <a:cxn ang="0">
                    <a:pos x="T2" y="T3"/>
                  </a:cxn>
                  <a:cxn ang="0">
                    <a:pos x="T4" y="T5"/>
                  </a:cxn>
                  <a:cxn ang="0">
                    <a:pos x="T6" y="T7"/>
                  </a:cxn>
                  <a:cxn ang="0">
                    <a:pos x="T8" y="T9"/>
                  </a:cxn>
                </a:cxnLst>
                <a:rect l="0" t="0" r="r" b="b"/>
                <a:pathLst>
                  <a:path w="16" h="10">
                    <a:moveTo>
                      <a:pt x="5" y="9"/>
                    </a:moveTo>
                    <a:cubicBezTo>
                      <a:pt x="8" y="8"/>
                      <a:pt x="16" y="3"/>
                      <a:pt x="12" y="1"/>
                    </a:cubicBezTo>
                    <a:cubicBezTo>
                      <a:pt x="9" y="0"/>
                      <a:pt x="6" y="0"/>
                      <a:pt x="6" y="0"/>
                    </a:cubicBezTo>
                    <a:cubicBezTo>
                      <a:pt x="3" y="0"/>
                      <a:pt x="0" y="0"/>
                      <a:pt x="0" y="3"/>
                    </a:cubicBezTo>
                    <a:cubicBezTo>
                      <a:pt x="0" y="6"/>
                      <a:pt x="2" y="10"/>
                      <a:pt x="5" y="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7" name="Freeform 186">
                <a:extLst>
                  <a:ext uri="{FF2B5EF4-FFF2-40B4-BE49-F238E27FC236}">
                    <a16:creationId xmlns:a16="http://schemas.microsoft.com/office/drawing/2014/main" id="{E47E7258-A0C9-8749-9420-F845E91C4B3C}"/>
                  </a:ext>
                </a:extLst>
              </p:cNvPr>
              <p:cNvSpPr>
                <a:spLocks/>
              </p:cNvSpPr>
              <p:nvPr/>
            </p:nvSpPr>
            <p:spPr bwMode="auto">
              <a:xfrm>
                <a:off x="8931010" y="3943883"/>
                <a:ext cx="257388" cy="154433"/>
              </a:xfrm>
              <a:custGeom>
                <a:avLst/>
                <a:gdLst>
                  <a:gd name="T0" fmla="*/ 27 w 70"/>
                  <a:gd name="T1" fmla="*/ 16 h 42"/>
                  <a:gd name="T2" fmla="*/ 22 w 70"/>
                  <a:gd name="T3" fmla="*/ 19 h 42"/>
                  <a:gd name="T4" fmla="*/ 20 w 70"/>
                  <a:gd name="T5" fmla="*/ 25 h 42"/>
                  <a:gd name="T6" fmla="*/ 10 w 70"/>
                  <a:gd name="T7" fmla="*/ 19 h 42"/>
                  <a:gd name="T8" fmla="*/ 2 w 70"/>
                  <a:gd name="T9" fmla="*/ 23 h 42"/>
                  <a:gd name="T10" fmla="*/ 3 w 70"/>
                  <a:gd name="T11" fmla="*/ 33 h 42"/>
                  <a:gd name="T12" fmla="*/ 10 w 70"/>
                  <a:gd name="T13" fmla="*/ 32 h 42"/>
                  <a:gd name="T14" fmla="*/ 14 w 70"/>
                  <a:gd name="T15" fmla="*/ 41 h 42"/>
                  <a:gd name="T16" fmla="*/ 22 w 70"/>
                  <a:gd name="T17" fmla="*/ 40 h 42"/>
                  <a:gd name="T18" fmla="*/ 35 w 70"/>
                  <a:gd name="T19" fmla="*/ 30 h 42"/>
                  <a:gd name="T20" fmla="*/ 48 w 70"/>
                  <a:gd name="T21" fmla="*/ 32 h 42"/>
                  <a:gd name="T22" fmla="*/ 61 w 70"/>
                  <a:gd name="T23" fmla="*/ 32 h 42"/>
                  <a:gd name="T24" fmla="*/ 69 w 70"/>
                  <a:gd name="T25" fmla="*/ 23 h 42"/>
                  <a:gd name="T26" fmla="*/ 63 w 70"/>
                  <a:gd name="T27" fmla="*/ 14 h 42"/>
                  <a:gd name="T28" fmla="*/ 64 w 70"/>
                  <a:gd name="T29" fmla="*/ 7 h 42"/>
                  <a:gd name="T30" fmla="*/ 53 w 70"/>
                  <a:gd name="T31" fmla="*/ 4 h 42"/>
                  <a:gd name="T32" fmla="*/ 47 w 70"/>
                  <a:gd name="T33" fmla="*/ 10 h 42"/>
                  <a:gd name="T34" fmla="*/ 46 w 70"/>
                  <a:gd name="T35" fmla="*/ 16 h 42"/>
                  <a:gd name="T36" fmla="*/ 39 w 70"/>
                  <a:gd name="T37" fmla="*/ 21 h 42"/>
                  <a:gd name="T38" fmla="*/ 27 w 70"/>
                  <a:gd name="T39"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42">
                    <a:moveTo>
                      <a:pt x="27" y="16"/>
                    </a:moveTo>
                    <a:cubicBezTo>
                      <a:pt x="24" y="18"/>
                      <a:pt x="22" y="16"/>
                      <a:pt x="22" y="19"/>
                    </a:cubicBezTo>
                    <a:cubicBezTo>
                      <a:pt x="22" y="21"/>
                      <a:pt x="24" y="27"/>
                      <a:pt x="20" y="25"/>
                    </a:cubicBezTo>
                    <a:cubicBezTo>
                      <a:pt x="17" y="23"/>
                      <a:pt x="13" y="19"/>
                      <a:pt x="10" y="19"/>
                    </a:cubicBezTo>
                    <a:cubicBezTo>
                      <a:pt x="6" y="19"/>
                      <a:pt x="2" y="21"/>
                      <a:pt x="2" y="23"/>
                    </a:cubicBezTo>
                    <a:cubicBezTo>
                      <a:pt x="2" y="26"/>
                      <a:pt x="0" y="33"/>
                      <a:pt x="3" y="33"/>
                    </a:cubicBezTo>
                    <a:cubicBezTo>
                      <a:pt x="6" y="33"/>
                      <a:pt x="10" y="30"/>
                      <a:pt x="10" y="32"/>
                    </a:cubicBezTo>
                    <a:cubicBezTo>
                      <a:pt x="10" y="35"/>
                      <a:pt x="12" y="40"/>
                      <a:pt x="14" y="41"/>
                    </a:cubicBezTo>
                    <a:cubicBezTo>
                      <a:pt x="16" y="42"/>
                      <a:pt x="20" y="42"/>
                      <a:pt x="22" y="40"/>
                    </a:cubicBezTo>
                    <a:cubicBezTo>
                      <a:pt x="23" y="39"/>
                      <a:pt x="33" y="31"/>
                      <a:pt x="35" y="30"/>
                    </a:cubicBezTo>
                    <a:cubicBezTo>
                      <a:pt x="38" y="30"/>
                      <a:pt x="46" y="32"/>
                      <a:pt x="48" y="32"/>
                    </a:cubicBezTo>
                    <a:cubicBezTo>
                      <a:pt x="50" y="32"/>
                      <a:pt x="58" y="33"/>
                      <a:pt x="61" y="32"/>
                    </a:cubicBezTo>
                    <a:cubicBezTo>
                      <a:pt x="64" y="30"/>
                      <a:pt x="70" y="25"/>
                      <a:pt x="69" y="23"/>
                    </a:cubicBezTo>
                    <a:cubicBezTo>
                      <a:pt x="69" y="22"/>
                      <a:pt x="61" y="16"/>
                      <a:pt x="63" y="14"/>
                    </a:cubicBezTo>
                    <a:cubicBezTo>
                      <a:pt x="64" y="12"/>
                      <a:pt x="67" y="10"/>
                      <a:pt x="64" y="7"/>
                    </a:cubicBezTo>
                    <a:cubicBezTo>
                      <a:pt x="60" y="4"/>
                      <a:pt x="57" y="0"/>
                      <a:pt x="53" y="4"/>
                    </a:cubicBezTo>
                    <a:cubicBezTo>
                      <a:pt x="52" y="5"/>
                      <a:pt x="47" y="7"/>
                      <a:pt x="47" y="10"/>
                    </a:cubicBezTo>
                    <a:cubicBezTo>
                      <a:pt x="47" y="12"/>
                      <a:pt x="48" y="14"/>
                      <a:pt x="46" y="16"/>
                    </a:cubicBezTo>
                    <a:cubicBezTo>
                      <a:pt x="44" y="19"/>
                      <a:pt x="42" y="22"/>
                      <a:pt x="39" y="21"/>
                    </a:cubicBezTo>
                    <a:cubicBezTo>
                      <a:pt x="37" y="20"/>
                      <a:pt x="29" y="14"/>
                      <a:pt x="27" y="1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8" name="Freeform 187">
                <a:extLst>
                  <a:ext uri="{FF2B5EF4-FFF2-40B4-BE49-F238E27FC236}">
                    <a16:creationId xmlns:a16="http://schemas.microsoft.com/office/drawing/2014/main" id="{B5CEADF0-45BD-C149-A2D5-43379C33DC57}"/>
                  </a:ext>
                </a:extLst>
              </p:cNvPr>
              <p:cNvSpPr>
                <a:spLocks/>
              </p:cNvSpPr>
              <p:nvPr/>
            </p:nvSpPr>
            <p:spPr bwMode="auto">
              <a:xfrm>
                <a:off x="8927333" y="3896083"/>
                <a:ext cx="147079" cy="88247"/>
              </a:xfrm>
              <a:custGeom>
                <a:avLst/>
                <a:gdLst>
                  <a:gd name="T0" fmla="*/ 4 w 40"/>
                  <a:gd name="T1" fmla="*/ 15 h 24"/>
                  <a:gd name="T2" fmla="*/ 7 w 40"/>
                  <a:gd name="T3" fmla="*/ 21 h 24"/>
                  <a:gd name="T4" fmla="*/ 21 w 40"/>
                  <a:gd name="T5" fmla="*/ 17 h 24"/>
                  <a:gd name="T6" fmla="*/ 27 w 40"/>
                  <a:gd name="T7" fmla="*/ 21 h 24"/>
                  <a:gd name="T8" fmla="*/ 35 w 40"/>
                  <a:gd name="T9" fmla="*/ 19 h 24"/>
                  <a:gd name="T10" fmla="*/ 40 w 40"/>
                  <a:gd name="T11" fmla="*/ 21 h 24"/>
                  <a:gd name="T12" fmla="*/ 38 w 40"/>
                  <a:gd name="T13" fmla="*/ 12 h 24"/>
                  <a:gd name="T14" fmla="*/ 29 w 40"/>
                  <a:gd name="T15" fmla="*/ 7 h 24"/>
                  <a:gd name="T16" fmla="*/ 20 w 40"/>
                  <a:gd name="T17" fmla="*/ 5 h 24"/>
                  <a:gd name="T18" fmla="*/ 11 w 40"/>
                  <a:gd name="T19" fmla="*/ 5 h 24"/>
                  <a:gd name="T20" fmla="*/ 3 w 40"/>
                  <a:gd name="T21" fmla="*/ 0 h 24"/>
                  <a:gd name="T22" fmla="*/ 1 w 40"/>
                  <a:gd name="T23" fmla="*/ 7 h 24"/>
                  <a:gd name="T24" fmla="*/ 4 w 40"/>
                  <a:gd name="T2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4">
                    <a:moveTo>
                      <a:pt x="4" y="15"/>
                    </a:moveTo>
                    <a:cubicBezTo>
                      <a:pt x="4" y="18"/>
                      <a:pt x="4" y="22"/>
                      <a:pt x="7" y="21"/>
                    </a:cubicBezTo>
                    <a:cubicBezTo>
                      <a:pt x="9" y="21"/>
                      <a:pt x="21" y="15"/>
                      <a:pt x="21" y="17"/>
                    </a:cubicBezTo>
                    <a:cubicBezTo>
                      <a:pt x="22" y="19"/>
                      <a:pt x="25" y="21"/>
                      <a:pt x="27" y="21"/>
                    </a:cubicBezTo>
                    <a:cubicBezTo>
                      <a:pt x="29" y="20"/>
                      <a:pt x="34" y="18"/>
                      <a:pt x="35" y="19"/>
                    </a:cubicBezTo>
                    <a:cubicBezTo>
                      <a:pt x="37" y="21"/>
                      <a:pt x="39" y="24"/>
                      <a:pt x="40" y="21"/>
                    </a:cubicBezTo>
                    <a:cubicBezTo>
                      <a:pt x="40" y="18"/>
                      <a:pt x="39" y="13"/>
                      <a:pt x="38" y="12"/>
                    </a:cubicBezTo>
                    <a:cubicBezTo>
                      <a:pt x="37" y="10"/>
                      <a:pt x="31" y="7"/>
                      <a:pt x="29" y="7"/>
                    </a:cubicBezTo>
                    <a:cubicBezTo>
                      <a:pt x="26" y="6"/>
                      <a:pt x="22" y="4"/>
                      <a:pt x="20" y="5"/>
                    </a:cubicBezTo>
                    <a:cubicBezTo>
                      <a:pt x="18" y="5"/>
                      <a:pt x="13" y="7"/>
                      <a:pt x="11" y="5"/>
                    </a:cubicBezTo>
                    <a:cubicBezTo>
                      <a:pt x="9" y="3"/>
                      <a:pt x="3" y="0"/>
                      <a:pt x="3" y="0"/>
                    </a:cubicBezTo>
                    <a:cubicBezTo>
                      <a:pt x="3" y="0"/>
                      <a:pt x="0" y="4"/>
                      <a:pt x="1" y="7"/>
                    </a:cubicBezTo>
                    <a:cubicBezTo>
                      <a:pt x="2" y="10"/>
                      <a:pt x="4" y="12"/>
                      <a:pt x="4" y="1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69" name="Freeform 188">
                <a:extLst>
                  <a:ext uri="{FF2B5EF4-FFF2-40B4-BE49-F238E27FC236}">
                    <a16:creationId xmlns:a16="http://schemas.microsoft.com/office/drawing/2014/main" id="{273E5928-3C8E-0C46-9649-C80CD1D90C8D}"/>
                  </a:ext>
                </a:extLst>
              </p:cNvPr>
              <p:cNvSpPr>
                <a:spLocks/>
              </p:cNvSpPr>
              <p:nvPr/>
            </p:nvSpPr>
            <p:spPr bwMode="auto">
              <a:xfrm>
                <a:off x="3025800" y="6387229"/>
                <a:ext cx="305188" cy="354828"/>
              </a:xfrm>
              <a:custGeom>
                <a:avLst/>
                <a:gdLst>
                  <a:gd name="T0" fmla="*/ 20 w 83"/>
                  <a:gd name="T1" fmla="*/ 56 h 96"/>
                  <a:gd name="T2" fmla="*/ 52 w 83"/>
                  <a:gd name="T3" fmla="*/ 94 h 96"/>
                  <a:gd name="T4" fmla="*/ 58 w 83"/>
                  <a:gd name="T5" fmla="*/ 96 h 96"/>
                  <a:gd name="T6" fmla="*/ 75 w 83"/>
                  <a:gd name="T7" fmla="*/ 87 h 96"/>
                  <a:gd name="T8" fmla="*/ 82 w 83"/>
                  <a:gd name="T9" fmla="*/ 76 h 96"/>
                  <a:gd name="T10" fmla="*/ 82 w 83"/>
                  <a:gd name="T11" fmla="*/ 61 h 96"/>
                  <a:gd name="T12" fmla="*/ 76 w 83"/>
                  <a:gd name="T13" fmla="*/ 57 h 96"/>
                  <a:gd name="T14" fmla="*/ 69 w 83"/>
                  <a:gd name="T15" fmla="*/ 47 h 96"/>
                  <a:gd name="T16" fmla="*/ 70 w 83"/>
                  <a:gd name="T17" fmla="*/ 33 h 96"/>
                  <a:gd name="T18" fmla="*/ 70 w 83"/>
                  <a:gd name="T19" fmla="*/ 25 h 96"/>
                  <a:gd name="T20" fmla="*/ 57 w 83"/>
                  <a:gd name="T21" fmla="*/ 15 h 96"/>
                  <a:gd name="T22" fmla="*/ 55 w 83"/>
                  <a:gd name="T23" fmla="*/ 20 h 96"/>
                  <a:gd name="T24" fmla="*/ 59 w 83"/>
                  <a:gd name="T25" fmla="*/ 27 h 96"/>
                  <a:gd name="T26" fmla="*/ 57 w 83"/>
                  <a:gd name="T27" fmla="*/ 33 h 96"/>
                  <a:gd name="T28" fmla="*/ 48 w 83"/>
                  <a:gd name="T29" fmla="*/ 33 h 96"/>
                  <a:gd name="T30" fmla="*/ 46 w 83"/>
                  <a:gd name="T31" fmla="*/ 22 h 96"/>
                  <a:gd name="T32" fmla="*/ 40 w 83"/>
                  <a:gd name="T33" fmla="*/ 18 h 96"/>
                  <a:gd name="T34" fmla="*/ 37 w 83"/>
                  <a:gd name="T35" fmla="*/ 8 h 96"/>
                  <a:gd name="T36" fmla="*/ 26 w 83"/>
                  <a:gd name="T37" fmla="*/ 1 h 96"/>
                  <a:gd name="T38" fmla="*/ 22 w 83"/>
                  <a:gd name="T39" fmla="*/ 2 h 96"/>
                  <a:gd name="T40" fmla="*/ 17 w 83"/>
                  <a:gd name="T41" fmla="*/ 8 h 96"/>
                  <a:gd name="T42" fmla="*/ 10 w 83"/>
                  <a:gd name="T43" fmla="*/ 10 h 96"/>
                  <a:gd name="T44" fmla="*/ 1 w 83"/>
                  <a:gd name="T45" fmla="*/ 12 h 96"/>
                  <a:gd name="T46" fmla="*/ 20 w 83"/>
                  <a:gd name="T47" fmla="*/ 5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96">
                    <a:moveTo>
                      <a:pt x="20" y="56"/>
                    </a:moveTo>
                    <a:cubicBezTo>
                      <a:pt x="23" y="60"/>
                      <a:pt x="52" y="92"/>
                      <a:pt x="52" y="94"/>
                    </a:cubicBezTo>
                    <a:cubicBezTo>
                      <a:pt x="53" y="96"/>
                      <a:pt x="55" y="96"/>
                      <a:pt x="58" y="96"/>
                    </a:cubicBezTo>
                    <a:cubicBezTo>
                      <a:pt x="61" y="95"/>
                      <a:pt x="74" y="88"/>
                      <a:pt x="75" y="87"/>
                    </a:cubicBezTo>
                    <a:cubicBezTo>
                      <a:pt x="77" y="86"/>
                      <a:pt x="81" y="78"/>
                      <a:pt x="82" y="76"/>
                    </a:cubicBezTo>
                    <a:cubicBezTo>
                      <a:pt x="82" y="73"/>
                      <a:pt x="83" y="61"/>
                      <a:pt x="82" y="61"/>
                    </a:cubicBezTo>
                    <a:cubicBezTo>
                      <a:pt x="80" y="61"/>
                      <a:pt x="77" y="59"/>
                      <a:pt x="76" y="57"/>
                    </a:cubicBezTo>
                    <a:cubicBezTo>
                      <a:pt x="74" y="55"/>
                      <a:pt x="69" y="49"/>
                      <a:pt x="69" y="47"/>
                    </a:cubicBezTo>
                    <a:cubicBezTo>
                      <a:pt x="69" y="46"/>
                      <a:pt x="70" y="36"/>
                      <a:pt x="70" y="33"/>
                    </a:cubicBezTo>
                    <a:cubicBezTo>
                      <a:pt x="70" y="30"/>
                      <a:pt x="72" y="26"/>
                      <a:pt x="70" y="25"/>
                    </a:cubicBezTo>
                    <a:cubicBezTo>
                      <a:pt x="68" y="23"/>
                      <a:pt x="58" y="13"/>
                      <a:pt x="57" y="15"/>
                    </a:cubicBezTo>
                    <a:cubicBezTo>
                      <a:pt x="55" y="17"/>
                      <a:pt x="52" y="17"/>
                      <a:pt x="55" y="20"/>
                    </a:cubicBezTo>
                    <a:cubicBezTo>
                      <a:pt x="57" y="22"/>
                      <a:pt x="59" y="24"/>
                      <a:pt x="59" y="27"/>
                    </a:cubicBezTo>
                    <a:cubicBezTo>
                      <a:pt x="59" y="29"/>
                      <a:pt x="59" y="33"/>
                      <a:pt x="57" y="33"/>
                    </a:cubicBezTo>
                    <a:cubicBezTo>
                      <a:pt x="55" y="34"/>
                      <a:pt x="49" y="35"/>
                      <a:pt x="48" y="33"/>
                    </a:cubicBezTo>
                    <a:cubicBezTo>
                      <a:pt x="47" y="31"/>
                      <a:pt x="47" y="22"/>
                      <a:pt x="46" y="22"/>
                    </a:cubicBezTo>
                    <a:cubicBezTo>
                      <a:pt x="44" y="22"/>
                      <a:pt x="40" y="20"/>
                      <a:pt x="40" y="18"/>
                    </a:cubicBezTo>
                    <a:cubicBezTo>
                      <a:pt x="39" y="16"/>
                      <a:pt x="40" y="10"/>
                      <a:pt x="37" y="8"/>
                    </a:cubicBezTo>
                    <a:cubicBezTo>
                      <a:pt x="35" y="5"/>
                      <a:pt x="30" y="1"/>
                      <a:pt x="26" y="1"/>
                    </a:cubicBezTo>
                    <a:cubicBezTo>
                      <a:pt x="24" y="1"/>
                      <a:pt x="24" y="0"/>
                      <a:pt x="22" y="2"/>
                    </a:cubicBezTo>
                    <a:cubicBezTo>
                      <a:pt x="21" y="4"/>
                      <a:pt x="19" y="6"/>
                      <a:pt x="17" y="8"/>
                    </a:cubicBezTo>
                    <a:cubicBezTo>
                      <a:pt x="15" y="9"/>
                      <a:pt x="13" y="10"/>
                      <a:pt x="10" y="10"/>
                    </a:cubicBezTo>
                    <a:cubicBezTo>
                      <a:pt x="8" y="10"/>
                      <a:pt x="0" y="7"/>
                      <a:pt x="1" y="12"/>
                    </a:cubicBezTo>
                    <a:cubicBezTo>
                      <a:pt x="2" y="16"/>
                      <a:pt x="18" y="52"/>
                      <a:pt x="20" y="5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0" name="Freeform 189">
                <a:extLst>
                  <a:ext uri="{FF2B5EF4-FFF2-40B4-BE49-F238E27FC236}">
                    <a16:creationId xmlns:a16="http://schemas.microsoft.com/office/drawing/2014/main" id="{5578F4E6-E6FD-2044-A379-C190912D1C52}"/>
                  </a:ext>
                </a:extLst>
              </p:cNvPr>
              <p:cNvSpPr>
                <a:spLocks/>
              </p:cNvSpPr>
              <p:nvPr/>
            </p:nvSpPr>
            <p:spPr bwMode="auto">
              <a:xfrm>
                <a:off x="7997060" y="5223468"/>
                <a:ext cx="1559034" cy="1167438"/>
              </a:xfrm>
              <a:custGeom>
                <a:avLst/>
                <a:gdLst>
                  <a:gd name="T0" fmla="*/ 17 w 424"/>
                  <a:gd name="T1" fmla="*/ 213 h 317"/>
                  <a:gd name="T2" fmla="*/ 27 w 424"/>
                  <a:gd name="T3" fmla="*/ 229 h 317"/>
                  <a:gd name="T4" fmla="*/ 32 w 424"/>
                  <a:gd name="T5" fmla="*/ 248 h 317"/>
                  <a:gd name="T6" fmla="*/ 18 w 424"/>
                  <a:gd name="T7" fmla="*/ 259 h 317"/>
                  <a:gd name="T8" fmla="*/ 36 w 424"/>
                  <a:gd name="T9" fmla="*/ 292 h 317"/>
                  <a:gd name="T10" fmla="*/ 52 w 424"/>
                  <a:gd name="T11" fmla="*/ 302 h 317"/>
                  <a:gd name="T12" fmla="*/ 67 w 424"/>
                  <a:gd name="T13" fmla="*/ 309 h 317"/>
                  <a:gd name="T14" fmla="*/ 82 w 424"/>
                  <a:gd name="T15" fmla="*/ 306 h 317"/>
                  <a:gd name="T16" fmla="*/ 74 w 424"/>
                  <a:gd name="T17" fmla="*/ 280 h 317"/>
                  <a:gd name="T18" fmla="*/ 72 w 424"/>
                  <a:gd name="T19" fmla="*/ 248 h 317"/>
                  <a:gd name="T20" fmla="*/ 77 w 424"/>
                  <a:gd name="T21" fmla="*/ 221 h 317"/>
                  <a:gd name="T22" fmla="*/ 91 w 424"/>
                  <a:gd name="T23" fmla="*/ 201 h 317"/>
                  <a:gd name="T24" fmla="*/ 103 w 424"/>
                  <a:gd name="T25" fmla="*/ 183 h 317"/>
                  <a:gd name="T26" fmla="*/ 126 w 424"/>
                  <a:gd name="T27" fmla="*/ 173 h 317"/>
                  <a:gd name="T28" fmla="*/ 146 w 424"/>
                  <a:gd name="T29" fmla="*/ 153 h 317"/>
                  <a:gd name="T30" fmla="*/ 165 w 424"/>
                  <a:gd name="T31" fmla="*/ 143 h 317"/>
                  <a:gd name="T32" fmla="*/ 171 w 424"/>
                  <a:gd name="T33" fmla="*/ 134 h 317"/>
                  <a:gd name="T34" fmla="*/ 178 w 424"/>
                  <a:gd name="T35" fmla="*/ 122 h 317"/>
                  <a:gd name="T36" fmla="*/ 185 w 424"/>
                  <a:gd name="T37" fmla="*/ 124 h 317"/>
                  <a:gd name="T38" fmla="*/ 207 w 424"/>
                  <a:gd name="T39" fmla="*/ 102 h 317"/>
                  <a:gd name="T40" fmla="*/ 220 w 424"/>
                  <a:gd name="T41" fmla="*/ 96 h 317"/>
                  <a:gd name="T42" fmla="*/ 250 w 424"/>
                  <a:gd name="T43" fmla="*/ 94 h 317"/>
                  <a:gd name="T44" fmla="*/ 260 w 424"/>
                  <a:gd name="T45" fmla="*/ 76 h 317"/>
                  <a:gd name="T46" fmla="*/ 294 w 424"/>
                  <a:gd name="T47" fmla="*/ 65 h 317"/>
                  <a:gd name="T48" fmla="*/ 346 w 424"/>
                  <a:gd name="T49" fmla="*/ 59 h 317"/>
                  <a:gd name="T50" fmla="*/ 366 w 424"/>
                  <a:gd name="T51" fmla="*/ 63 h 317"/>
                  <a:gd name="T52" fmla="*/ 400 w 424"/>
                  <a:gd name="T53" fmla="*/ 52 h 317"/>
                  <a:gd name="T54" fmla="*/ 424 w 424"/>
                  <a:gd name="T55" fmla="*/ 17 h 317"/>
                  <a:gd name="T56" fmla="*/ 408 w 424"/>
                  <a:gd name="T57" fmla="*/ 1 h 317"/>
                  <a:gd name="T58" fmla="*/ 370 w 424"/>
                  <a:gd name="T59" fmla="*/ 11 h 317"/>
                  <a:gd name="T60" fmla="*/ 344 w 424"/>
                  <a:gd name="T61" fmla="*/ 21 h 317"/>
                  <a:gd name="T62" fmla="*/ 320 w 424"/>
                  <a:gd name="T63" fmla="*/ 19 h 317"/>
                  <a:gd name="T64" fmla="*/ 302 w 424"/>
                  <a:gd name="T65" fmla="*/ 12 h 317"/>
                  <a:gd name="T66" fmla="*/ 284 w 424"/>
                  <a:gd name="T67" fmla="*/ 20 h 317"/>
                  <a:gd name="T68" fmla="*/ 256 w 424"/>
                  <a:gd name="T69" fmla="*/ 18 h 317"/>
                  <a:gd name="T70" fmla="*/ 231 w 424"/>
                  <a:gd name="T71" fmla="*/ 25 h 317"/>
                  <a:gd name="T72" fmla="*/ 204 w 424"/>
                  <a:gd name="T73" fmla="*/ 38 h 317"/>
                  <a:gd name="T74" fmla="*/ 194 w 424"/>
                  <a:gd name="T75" fmla="*/ 42 h 317"/>
                  <a:gd name="T76" fmla="*/ 187 w 424"/>
                  <a:gd name="T77" fmla="*/ 54 h 317"/>
                  <a:gd name="T78" fmla="*/ 183 w 424"/>
                  <a:gd name="T79" fmla="*/ 69 h 317"/>
                  <a:gd name="T80" fmla="*/ 168 w 424"/>
                  <a:gd name="T81" fmla="*/ 69 h 317"/>
                  <a:gd name="T82" fmla="*/ 158 w 424"/>
                  <a:gd name="T83" fmla="*/ 80 h 317"/>
                  <a:gd name="T84" fmla="*/ 146 w 424"/>
                  <a:gd name="T85" fmla="*/ 87 h 317"/>
                  <a:gd name="T86" fmla="*/ 107 w 424"/>
                  <a:gd name="T87" fmla="*/ 102 h 317"/>
                  <a:gd name="T88" fmla="*/ 122 w 424"/>
                  <a:gd name="T89" fmla="*/ 113 h 317"/>
                  <a:gd name="T90" fmla="*/ 109 w 424"/>
                  <a:gd name="T91" fmla="*/ 122 h 317"/>
                  <a:gd name="T92" fmla="*/ 99 w 424"/>
                  <a:gd name="T93" fmla="*/ 132 h 317"/>
                  <a:gd name="T94" fmla="*/ 79 w 424"/>
                  <a:gd name="T95" fmla="*/ 128 h 317"/>
                  <a:gd name="T96" fmla="*/ 72 w 424"/>
                  <a:gd name="T97" fmla="*/ 145 h 317"/>
                  <a:gd name="T98" fmla="*/ 55 w 424"/>
                  <a:gd name="T99" fmla="*/ 148 h 317"/>
                  <a:gd name="T100" fmla="*/ 50 w 424"/>
                  <a:gd name="T101" fmla="*/ 168 h 317"/>
                  <a:gd name="T102" fmla="*/ 32 w 424"/>
                  <a:gd name="T103" fmla="*/ 181 h 317"/>
                  <a:gd name="T104" fmla="*/ 13 w 424"/>
                  <a:gd name="T105" fmla="*/ 175 h 317"/>
                  <a:gd name="T106" fmla="*/ 0 w 424"/>
                  <a:gd name="T107" fmla="*/ 20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4" h="317">
                    <a:moveTo>
                      <a:pt x="8" y="212"/>
                    </a:moveTo>
                    <a:cubicBezTo>
                      <a:pt x="11" y="212"/>
                      <a:pt x="17" y="211"/>
                      <a:pt x="17" y="213"/>
                    </a:cubicBezTo>
                    <a:cubicBezTo>
                      <a:pt x="17" y="216"/>
                      <a:pt x="19" y="224"/>
                      <a:pt x="21" y="224"/>
                    </a:cubicBezTo>
                    <a:cubicBezTo>
                      <a:pt x="24" y="225"/>
                      <a:pt x="28" y="225"/>
                      <a:pt x="27" y="229"/>
                    </a:cubicBezTo>
                    <a:cubicBezTo>
                      <a:pt x="26" y="232"/>
                      <a:pt x="22" y="239"/>
                      <a:pt x="26" y="241"/>
                    </a:cubicBezTo>
                    <a:cubicBezTo>
                      <a:pt x="30" y="244"/>
                      <a:pt x="34" y="245"/>
                      <a:pt x="32" y="248"/>
                    </a:cubicBezTo>
                    <a:cubicBezTo>
                      <a:pt x="30" y="251"/>
                      <a:pt x="30" y="254"/>
                      <a:pt x="27" y="254"/>
                    </a:cubicBezTo>
                    <a:cubicBezTo>
                      <a:pt x="25" y="255"/>
                      <a:pt x="20" y="257"/>
                      <a:pt x="18" y="259"/>
                    </a:cubicBezTo>
                    <a:cubicBezTo>
                      <a:pt x="16" y="262"/>
                      <a:pt x="14" y="266"/>
                      <a:pt x="16" y="269"/>
                    </a:cubicBezTo>
                    <a:cubicBezTo>
                      <a:pt x="19" y="273"/>
                      <a:pt x="33" y="292"/>
                      <a:pt x="36" y="292"/>
                    </a:cubicBezTo>
                    <a:cubicBezTo>
                      <a:pt x="40" y="291"/>
                      <a:pt x="39" y="287"/>
                      <a:pt x="43" y="291"/>
                    </a:cubicBezTo>
                    <a:cubicBezTo>
                      <a:pt x="46" y="295"/>
                      <a:pt x="49" y="302"/>
                      <a:pt x="52" y="302"/>
                    </a:cubicBezTo>
                    <a:cubicBezTo>
                      <a:pt x="55" y="302"/>
                      <a:pt x="61" y="303"/>
                      <a:pt x="63" y="304"/>
                    </a:cubicBezTo>
                    <a:cubicBezTo>
                      <a:pt x="65" y="306"/>
                      <a:pt x="67" y="305"/>
                      <a:pt x="67" y="309"/>
                    </a:cubicBezTo>
                    <a:cubicBezTo>
                      <a:pt x="67" y="312"/>
                      <a:pt x="70" y="317"/>
                      <a:pt x="74" y="314"/>
                    </a:cubicBezTo>
                    <a:cubicBezTo>
                      <a:pt x="77" y="311"/>
                      <a:pt x="82" y="310"/>
                      <a:pt x="82" y="306"/>
                    </a:cubicBezTo>
                    <a:cubicBezTo>
                      <a:pt x="82" y="302"/>
                      <a:pt x="79" y="294"/>
                      <a:pt x="76" y="290"/>
                    </a:cubicBezTo>
                    <a:cubicBezTo>
                      <a:pt x="74" y="285"/>
                      <a:pt x="73" y="285"/>
                      <a:pt x="74" y="280"/>
                    </a:cubicBezTo>
                    <a:cubicBezTo>
                      <a:pt x="74" y="275"/>
                      <a:pt x="78" y="269"/>
                      <a:pt x="77" y="266"/>
                    </a:cubicBezTo>
                    <a:cubicBezTo>
                      <a:pt x="77" y="263"/>
                      <a:pt x="70" y="250"/>
                      <a:pt x="72" y="248"/>
                    </a:cubicBezTo>
                    <a:cubicBezTo>
                      <a:pt x="74" y="245"/>
                      <a:pt x="76" y="242"/>
                      <a:pt x="76" y="239"/>
                    </a:cubicBezTo>
                    <a:cubicBezTo>
                      <a:pt x="76" y="237"/>
                      <a:pt x="74" y="223"/>
                      <a:pt x="77" y="221"/>
                    </a:cubicBezTo>
                    <a:cubicBezTo>
                      <a:pt x="80" y="219"/>
                      <a:pt x="84" y="217"/>
                      <a:pt x="85" y="214"/>
                    </a:cubicBezTo>
                    <a:cubicBezTo>
                      <a:pt x="86" y="211"/>
                      <a:pt x="87" y="202"/>
                      <a:pt x="91" y="201"/>
                    </a:cubicBezTo>
                    <a:cubicBezTo>
                      <a:pt x="95" y="200"/>
                      <a:pt x="100" y="199"/>
                      <a:pt x="100" y="195"/>
                    </a:cubicBezTo>
                    <a:cubicBezTo>
                      <a:pt x="100" y="192"/>
                      <a:pt x="100" y="185"/>
                      <a:pt x="103" y="183"/>
                    </a:cubicBezTo>
                    <a:cubicBezTo>
                      <a:pt x="106" y="181"/>
                      <a:pt x="111" y="176"/>
                      <a:pt x="114" y="176"/>
                    </a:cubicBezTo>
                    <a:cubicBezTo>
                      <a:pt x="117" y="176"/>
                      <a:pt x="124" y="176"/>
                      <a:pt x="126" y="173"/>
                    </a:cubicBezTo>
                    <a:cubicBezTo>
                      <a:pt x="126" y="173"/>
                      <a:pt x="136" y="158"/>
                      <a:pt x="138" y="155"/>
                    </a:cubicBezTo>
                    <a:cubicBezTo>
                      <a:pt x="140" y="152"/>
                      <a:pt x="143" y="152"/>
                      <a:pt x="146" y="153"/>
                    </a:cubicBezTo>
                    <a:cubicBezTo>
                      <a:pt x="148" y="154"/>
                      <a:pt x="155" y="146"/>
                      <a:pt x="157" y="143"/>
                    </a:cubicBezTo>
                    <a:cubicBezTo>
                      <a:pt x="160" y="141"/>
                      <a:pt x="161" y="142"/>
                      <a:pt x="165" y="143"/>
                    </a:cubicBezTo>
                    <a:cubicBezTo>
                      <a:pt x="168" y="143"/>
                      <a:pt x="166" y="137"/>
                      <a:pt x="167" y="133"/>
                    </a:cubicBezTo>
                    <a:cubicBezTo>
                      <a:pt x="167" y="129"/>
                      <a:pt x="169" y="132"/>
                      <a:pt x="171" y="134"/>
                    </a:cubicBezTo>
                    <a:cubicBezTo>
                      <a:pt x="174" y="136"/>
                      <a:pt x="176" y="136"/>
                      <a:pt x="178" y="134"/>
                    </a:cubicBezTo>
                    <a:cubicBezTo>
                      <a:pt x="181" y="132"/>
                      <a:pt x="178" y="125"/>
                      <a:pt x="178" y="122"/>
                    </a:cubicBezTo>
                    <a:cubicBezTo>
                      <a:pt x="178" y="118"/>
                      <a:pt x="181" y="119"/>
                      <a:pt x="184" y="118"/>
                    </a:cubicBezTo>
                    <a:cubicBezTo>
                      <a:pt x="187" y="118"/>
                      <a:pt x="185" y="121"/>
                      <a:pt x="185" y="124"/>
                    </a:cubicBezTo>
                    <a:cubicBezTo>
                      <a:pt x="185" y="127"/>
                      <a:pt x="201" y="115"/>
                      <a:pt x="204" y="112"/>
                    </a:cubicBezTo>
                    <a:cubicBezTo>
                      <a:pt x="206" y="110"/>
                      <a:pt x="207" y="105"/>
                      <a:pt x="207" y="102"/>
                    </a:cubicBezTo>
                    <a:cubicBezTo>
                      <a:pt x="207" y="100"/>
                      <a:pt x="213" y="101"/>
                      <a:pt x="216" y="101"/>
                    </a:cubicBezTo>
                    <a:cubicBezTo>
                      <a:pt x="220" y="102"/>
                      <a:pt x="219" y="99"/>
                      <a:pt x="220" y="96"/>
                    </a:cubicBezTo>
                    <a:cubicBezTo>
                      <a:pt x="221" y="93"/>
                      <a:pt x="236" y="97"/>
                      <a:pt x="238" y="97"/>
                    </a:cubicBezTo>
                    <a:cubicBezTo>
                      <a:pt x="240" y="97"/>
                      <a:pt x="248" y="96"/>
                      <a:pt x="250" y="94"/>
                    </a:cubicBezTo>
                    <a:cubicBezTo>
                      <a:pt x="252" y="93"/>
                      <a:pt x="251" y="87"/>
                      <a:pt x="249" y="83"/>
                    </a:cubicBezTo>
                    <a:cubicBezTo>
                      <a:pt x="247" y="79"/>
                      <a:pt x="258" y="76"/>
                      <a:pt x="260" y="76"/>
                    </a:cubicBezTo>
                    <a:cubicBezTo>
                      <a:pt x="262" y="75"/>
                      <a:pt x="280" y="75"/>
                      <a:pt x="282" y="74"/>
                    </a:cubicBezTo>
                    <a:cubicBezTo>
                      <a:pt x="285" y="74"/>
                      <a:pt x="292" y="66"/>
                      <a:pt x="294" y="65"/>
                    </a:cubicBezTo>
                    <a:cubicBezTo>
                      <a:pt x="296" y="64"/>
                      <a:pt x="334" y="64"/>
                      <a:pt x="337" y="64"/>
                    </a:cubicBezTo>
                    <a:cubicBezTo>
                      <a:pt x="341" y="63"/>
                      <a:pt x="344" y="60"/>
                      <a:pt x="346" y="59"/>
                    </a:cubicBezTo>
                    <a:cubicBezTo>
                      <a:pt x="348" y="58"/>
                      <a:pt x="350" y="58"/>
                      <a:pt x="354" y="59"/>
                    </a:cubicBezTo>
                    <a:cubicBezTo>
                      <a:pt x="358" y="60"/>
                      <a:pt x="363" y="62"/>
                      <a:pt x="366" y="63"/>
                    </a:cubicBezTo>
                    <a:cubicBezTo>
                      <a:pt x="370" y="63"/>
                      <a:pt x="382" y="56"/>
                      <a:pt x="385" y="53"/>
                    </a:cubicBezTo>
                    <a:cubicBezTo>
                      <a:pt x="388" y="51"/>
                      <a:pt x="397" y="53"/>
                      <a:pt x="400" y="52"/>
                    </a:cubicBezTo>
                    <a:cubicBezTo>
                      <a:pt x="403" y="52"/>
                      <a:pt x="416" y="37"/>
                      <a:pt x="420" y="30"/>
                    </a:cubicBezTo>
                    <a:cubicBezTo>
                      <a:pt x="424" y="24"/>
                      <a:pt x="424" y="22"/>
                      <a:pt x="424" y="17"/>
                    </a:cubicBezTo>
                    <a:cubicBezTo>
                      <a:pt x="423" y="13"/>
                      <a:pt x="419" y="6"/>
                      <a:pt x="417" y="3"/>
                    </a:cubicBezTo>
                    <a:cubicBezTo>
                      <a:pt x="414" y="0"/>
                      <a:pt x="408" y="1"/>
                      <a:pt x="408" y="1"/>
                    </a:cubicBezTo>
                    <a:cubicBezTo>
                      <a:pt x="405" y="1"/>
                      <a:pt x="398" y="0"/>
                      <a:pt x="393" y="2"/>
                    </a:cubicBezTo>
                    <a:cubicBezTo>
                      <a:pt x="389" y="3"/>
                      <a:pt x="373" y="9"/>
                      <a:pt x="370" y="11"/>
                    </a:cubicBezTo>
                    <a:cubicBezTo>
                      <a:pt x="368" y="14"/>
                      <a:pt x="364" y="20"/>
                      <a:pt x="361" y="21"/>
                    </a:cubicBezTo>
                    <a:cubicBezTo>
                      <a:pt x="357" y="22"/>
                      <a:pt x="346" y="20"/>
                      <a:pt x="344" y="21"/>
                    </a:cubicBezTo>
                    <a:cubicBezTo>
                      <a:pt x="341" y="22"/>
                      <a:pt x="333" y="27"/>
                      <a:pt x="331" y="25"/>
                    </a:cubicBezTo>
                    <a:cubicBezTo>
                      <a:pt x="328" y="23"/>
                      <a:pt x="322" y="19"/>
                      <a:pt x="320" y="19"/>
                    </a:cubicBezTo>
                    <a:cubicBezTo>
                      <a:pt x="317" y="19"/>
                      <a:pt x="311" y="20"/>
                      <a:pt x="309" y="17"/>
                    </a:cubicBezTo>
                    <a:cubicBezTo>
                      <a:pt x="307" y="14"/>
                      <a:pt x="305" y="13"/>
                      <a:pt x="302" y="12"/>
                    </a:cubicBezTo>
                    <a:cubicBezTo>
                      <a:pt x="300" y="12"/>
                      <a:pt x="295" y="10"/>
                      <a:pt x="293" y="12"/>
                    </a:cubicBezTo>
                    <a:cubicBezTo>
                      <a:pt x="291" y="14"/>
                      <a:pt x="289" y="20"/>
                      <a:pt x="284" y="20"/>
                    </a:cubicBezTo>
                    <a:cubicBezTo>
                      <a:pt x="280" y="21"/>
                      <a:pt x="270" y="21"/>
                      <a:pt x="268" y="21"/>
                    </a:cubicBezTo>
                    <a:cubicBezTo>
                      <a:pt x="266" y="20"/>
                      <a:pt x="259" y="18"/>
                      <a:pt x="256" y="18"/>
                    </a:cubicBezTo>
                    <a:cubicBezTo>
                      <a:pt x="254" y="19"/>
                      <a:pt x="244" y="25"/>
                      <a:pt x="241" y="25"/>
                    </a:cubicBezTo>
                    <a:cubicBezTo>
                      <a:pt x="239" y="25"/>
                      <a:pt x="232" y="24"/>
                      <a:pt x="231" y="25"/>
                    </a:cubicBezTo>
                    <a:cubicBezTo>
                      <a:pt x="230" y="27"/>
                      <a:pt x="220" y="41"/>
                      <a:pt x="217" y="40"/>
                    </a:cubicBezTo>
                    <a:cubicBezTo>
                      <a:pt x="213" y="38"/>
                      <a:pt x="204" y="35"/>
                      <a:pt x="204" y="38"/>
                    </a:cubicBezTo>
                    <a:cubicBezTo>
                      <a:pt x="204" y="42"/>
                      <a:pt x="205" y="46"/>
                      <a:pt x="202" y="46"/>
                    </a:cubicBezTo>
                    <a:cubicBezTo>
                      <a:pt x="200" y="46"/>
                      <a:pt x="198" y="44"/>
                      <a:pt x="194" y="42"/>
                    </a:cubicBezTo>
                    <a:cubicBezTo>
                      <a:pt x="190" y="40"/>
                      <a:pt x="181" y="40"/>
                      <a:pt x="184" y="44"/>
                    </a:cubicBezTo>
                    <a:cubicBezTo>
                      <a:pt x="187" y="49"/>
                      <a:pt x="190" y="51"/>
                      <a:pt x="187" y="54"/>
                    </a:cubicBezTo>
                    <a:cubicBezTo>
                      <a:pt x="185" y="56"/>
                      <a:pt x="184" y="57"/>
                      <a:pt x="184" y="60"/>
                    </a:cubicBezTo>
                    <a:cubicBezTo>
                      <a:pt x="184" y="63"/>
                      <a:pt x="186" y="71"/>
                      <a:pt x="183" y="69"/>
                    </a:cubicBezTo>
                    <a:cubicBezTo>
                      <a:pt x="181" y="68"/>
                      <a:pt x="178" y="66"/>
                      <a:pt x="176" y="66"/>
                    </a:cubicBezTo>
                    <a:cubicBezTo>
                      <a:pt x="173" y="66"/>
                      <a:pt x="165" y="67"/>
                      <a:pt x="168" y="69"/>
                    </a:cubicBezTo>
                    <a:cubicBezTo>
                      <a:pt x="171" y="72"/>
                      <a:pt x="173" y="75"/>
                      <a:pt x="170" y="75"/>
                    </a:cubicBezTo>
                    <a:cubicBezTo>
                      <a:pt x="166" y="75"/>
                      <a:pt x="157" y="77"/>
                      <a:pt x="158" y="80"/>
                    </a:cubicBezTo>
                    <a:cubicBezTo>
                      <a:pt x="159" y="83"/>
                      <a:pt x="158" y="85"/>
                      <a:pt x="155" y="85"/>
                    </a:cubicBezTo>
                    <a:cubicBezTo>
                      <a:pt x="151" y="85"/>
                      <a:pt x="148" y="85"/>
                      <a:pt x="146" y="87"/>
                    </a:cubicBezTo>
                    <a:cubicBezTo>
                      <a:pt x="144" y="88"/>
                      <a:pt x="140" y="92"/>
                      <a:pt x="137" y="93"/>
                    </a:cubicBezTo>
                    <a:cubicBezTo>
                      <a:pt x="134" y="93"/>
                      <a:pt x="108" y="98"/>
                      <a:pt x="107" y="102"/>
                    </a:cubicBezTo>
                    <a:cubicBezTo>
                      <a:pt x="107" y="105"/>
                      <a:pt x="108" y="104"/>
                      <a:pt x="112" y="107"/>
                    </a:cubicBezTo>
                    <a:cubicBezTo>
                      <a:pt x="115" y="110"/>
                      <a:pt x="121" y="111"/>
                      <a:pt x="122" y="113"/>
                    </a:cubicBezTo>
                    <a:cubicBezTo>
                      <a:pt x="123" y="114"/>
                      <a:pt x="123" y="118"/>
                      <a:pt x="119" y="118"/>
                    </a:cubicBezTo>
                    <a:cubicBezTo>
                      <a:pt x="115" y="119"/>
                      <a:pt x="109" y="120"/>
                      <a:pt x="109" y="122"/>
                    </a:cubicBezTo>
                    <a:cubicBezTo>
                      <a:pt x="109" y="125"/>
                      <a:pt x="106" y="128"/>
                      <a:pt x="105" y="130"/>
                    </a:cubicBezTo>
                    <a:cubicBezTo>
                      <a:pt x="103" y="132"/>
                      <a:pt x="100" y="133"/>
                      <a:pt x="99" y="132"/>
                    </a:cubicBezTo>
                    <a:cubicBezTo>
                      <a:pt x="97" y="130"/>
                      <a:pt x="95" y="127"/>
                      <a:pt x="91" y="127"/>
                    </a:cubicBezTo>
                    <a:cubicBezTo>
                      <a:pt x="87" y="127"/>
                      <a:pt x="79" y="125"/>
                      <a:pt x="79" y="128"/>
                    </a:cubicBezTo>
                    <a:cubicBezTo>
                      <a:pt x="79" y="131"/>
                      <a:pt x="77" y="140"/>
                      <a:pt x="76" y="142"/>
                    </a:cubicBezTo>
                    <a:cubicBezTo>
                      <a:pt x="76" y="145"/>
                      <a:pt x="74" y="145"/>
                      <a:pt x="72" y="145"/>
                    </a:cubicBezTo>
                    <a:cubicBezTo>
                      <a:pt x="70" y="144"/>
                      <a:pt x="65" y="142"/>
                      <a:pt x="62" y="143"/>
                    </a:cubicBezTo>
                    <a:cubicBezTo>
                      <a:pt x="59" y="144"/>
                      <a:pt x="53" y="144"/>
                      <a:pt x="55" y="148"/>
                    </a:cubicBezTo>
                    <a:cubicBezTo>
                      <a:pt x="58" y="152"/>
                      <a:pt x="62" y="154"/>
                      <a:pt x="59" y="157"/>
                    </a:cubicBezTo>
                    <a:cubicBezTo>
                      <a:pt x="56" y="160"/>
                      <a:pt x="52" y="168"/>
                      <a:pt x="50" y="168"/>
                    </a:cubicBezTo>
                    <a:cubicBezTo>
                      <a:pt x="47" y="169"/>
                      <a:pt x="36" y="171"/>
                      <a:pt x="36" y="174"/>
                    </a:cubicBezTo>
                    <a:cubicBezTo>
                      <a:pt x="35" y="177"/>
                      <a:pt x="36" y="182"/>
                      <a:pt x="32" y="181"/>
                    </a:cubicBezTo>
                    <a:cubicBezTo>
                      <a:pt x="29" y="180"/>
                      <a:pt x="29" y="175"/>
                      <a:pt x="24" y="174"/>
                    </a:cubicBezTo>
                    <a:cubicBezTo>
                      <a:pt x="20" y="173"/>
                      <a:pt x="15" y="174"/>
                      <a:pt x="13" y="175"/>
                    </a:cubicBezTo>
                    <a:cubicBezTo>
                      <a:pt x="11" y="177"/>
                      <a:pt x="3" y="185"/>
                      <a:pt x="2" y="189"/>
                    </a:cubicBezTo>
                    <a:cubicBezTo>
                      <a:pt x="0" y="192"/>
                      <a:pt x="0" y="197"/>
                      <a:pt x="0" y="200"/>
                    </a:cubicBezTo>
                    <a:cubicBezTo>
                      <a:pt x="1" y="204"/>
                      <a:pt x="4" y="212"/>
                      <a:pt x="8" y="21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1" name="Freeform 190">
                <a:extLst>
                  <a:ext uri="{FF2B5EF4-FFF2-40B4-BE49-F238E27FC236}">
                    <a16:creationId xmlns:a16="http://schemas.microsoft.com/office/drawing/2014/main" id="{F7C3D56B-1CA3-A641-9F31-963AA8851379}"/>
                  </a:ext>
                </a:extLst>
              </p:cNvPr>
              <p:cNvSpPr>
                <a:spLocks/>
              </p:cNvSpPr>
              <p:nvPr/>
            </p:nvSpPr>
            <p:spPr bwMode="auto">
              <a:xfrm>
                <a:off x="8302249" y="6471799"/>
                <a:ext cx="121340" cy="198556"/>
              </a:xfrm>
              <a:custGeom>
                <a:avLst/>
                <a:gdLst>
                  <a:gd name="T0" fmla="*/ 25 w 33"/>
                  <a:gd name="T1" fmla="*/ 13 h 54"/>
                  <a:gd name="T2" fmla="*/ 21 w 33"/>
                  <a:gd name="T3" fmla="*/ 0 h 54"/>
                  <a:gd name="T4" fmla="*/ 15 w 33"/>
                  <a:gd name="T5" fmla="*/ 1 h 54"/>
                  <a:gd name="T6" fmla="*/ 3 w 33"/>
                  <a:gd name="T7" fmla="*/ 6 h 54"/>
                  <a:gd name="T8" fmla="*/ 1 w 33"/>
                  <a:gd name="T9" fmla="*/ 19 h 54"/>
                  <a:gd name="T10" fmla="*/ 6 w 33"/>
                  <a:gd name="T11" fmla="*/ 31 h 54"/>
                  <a:gd name="T12" fmla="*/ 13 w 33"/>
                  <a:gd name="T13" fmla="*/ 36 h 54"/>
                  <a:gd name="T14" fmla="*/ 17 w 33"/>
                  <a:gd name="T15" fmla="*/ 47 h 54"/>
                  <a:gd name="T16" fmla="*/ 28 w 33"/>
                  <a:gd name="T17" fmla="*/ 50 h 54"/>
                  <a:gd name="T18" fmla="*/ 32 w 33"/>
                  <a:gd name="T19" fmla="*/ 39 h 54"/>
                  <a:gd name="T20" fmla="*/ 26 w 33"/>
                  <a:gd name="T21" fmla="*/ 26 h 54"/>
                  <a:gd name="T22" fmla="*/ 25 w 33"/>
                  <a:gd name="T2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4">
                    <a:moveTo>
                      <a:pt x="25" y="13"/>
                    </a:moveTo>
                    <a:cubicBezTo>
                      <a:pt x="23" y="9"/>
                      <a:pt x="23" y="0"/>
                      <a:pt x="21" y="0"/>
                    </a:cubicBezTo>
                    <a:cubicBezTo>
                      <a:pt x="18" y="0"/>
                      <a:pt x="15" y="1"/>
                      <a:pt x="15" y="1"/>
                    </a:cubicBezTo>
                    <a:cubicBezTo>
                      <a:pt x="11" y="1"/>
                      <a:pt x="4" y="3"/>
                      <a:pt x="3" y="6"/>
                    </a:cubicBezTo>
                    <a:cubicBezTo>
                      <a:pt x="1" y="9"/>
                      <a:pt x="0" y="14"/>
                      <a:pt x="1" y="19"/>
                    </a:cubicBezTo>
                    <a:cubicBezTo>
                      <a:pt x="3" y="24"/>
                      <a:pt x="3" y="28"/>
                      <a:pt x="6" y="31"/>
                    </a:cubicBezTo>
                    <a:cubicBezTo>
                      <a:pt x="9" y="34"/>
                      <a:pt x="12" y="33"/>
                      <a:pt x="13" y="36"/>
                    </a:cubicBezTo>
                    <a:cubicBezTo>
                      <a:pt x="14" y="39"/>
                      <a:pt x="14" y="46"/>
                      <a:pt x="17" y="47"/>
                    </a:cubicBezTo>
                    <a:cubicBezTo>
                      <a:pt x="19" y="49"/>
                      <a:pt x="26" y="54"/>
                      <a:pt x="28" y="50"/>
                    </a:cubicBezTo>
                    <a:cubicBezTo>
                      <a:pt x="29" y="46"/>
                      <a:pt x="33" y="42"/>
                      <a:pt x="32" y="39"/>
                    </a:cubicBezTo>
                    <a:cubicBezTo>
                      <a:pt x="32" y="36"/>
                      <a:pt x="26" y="30"/>
                      <a:pt x="26" y="26"/>
                    </a:cubicBezTo>
                    <a:cubicBezTo>
                      <a:pt x="26" y="22"/>
                      <a:pt x="26" y="17"/>
                      <a:pt x="25" y="1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2" name="Freeform 191">
                <a:extLst>
                  <a:ext uri="{FF2B5EF4-FFF2-40B4-BE49-F238E27FC236}">
                    <a16:creationId xmlns:a16="http://schemas.microsoft.com/office/drawing/2014/main" id="{47245DD4-33F2-594C-9067-465E738C7F03}"/>
                  </a:ext>
                </a:extLst>
              </p:cNvPr>
              <p:cNvSpPr>
                <a:spLocks/>
              </p:cNvSpPr>
              <p:nvPr/>
            </p:nvSpPr>
            <p:spPr bwMode="auto">
              <a:xfrm>
                <a:off x="7441838" y="6262212"/>
                <a:ext cx="176494" cy="165464"/>
              </a:xfrm>
              <a:custGeom>
                <a:avLst/>
                <a:gdLst>
                  <a:gd name="T0" fmla="*/ 3 w 48"/>
                  <a:gd name="T1" fmla="*/ 35 h 45"/>
                  <a:gd name="T2" fmla="*/ 21 w 48"/>
                  <a:gd name="T3" fmla="*/ 43 h 45"/>
                  <a:gd name="T4" fmla="*/ 31 w 48"/>
                  <a:gd name="T5" fmla="*/ 38 h 45"/>
                  <a:gd name="T6" fmla="*/ 40 w 48"/>
                  <a:gd name="T7" fmla="*/ 38 h 45"/>
                  <a:gd name="T8" fmla="*/ 46 w 48"/>
                  <a:gd name="T9" fmla="*/ 29 h 45"/>
                  <a:gd name="T10" fmla="*/ 45 w 48"/>
                  <a:gd name="T11" fmla="*/ 21 h 45"/>
                  <a:gd name="T12" fmla="*/ 39 w 48"/>
                  <a:gd name="T13" fmla="*/ 13 h 45"/>
                  <a:gd name="T14" fmla="*/ 33 w 48"/>
                  <a:gd name="T15" fmla="*/ 3 h 45"/>
                  <a:gd name="T16" fmla="*/ 23 w 48"/>
                  <a:gd name="T17" fmla="*/ 2 h 45"/>
                  <a:gd name="T18" fmla="*/ 10 w 48"/>
                  <a:gd name="T19" fmla="*/ 10 h 45"/>
                  <a:gd name="T20" fmla="*/ 0 w 48"/>
                  <a:gd name="T21" fmla="*/ 24 h 45"/>
                  <a:gd name="T22" fmla="*/ 3 w 48"/>
                  <a:gd name="T2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
                    <a:moveTo>
                      <a:pt x="3" y="35"/>
                    </a:moveTo>
                    <a:cubicBezTo>
                      <a:pt x="7" y="38"/>
                      <a:pt x="18" y="45"/>
                      <a:pt x="21" y="43"/>
                    </a:cubicBezTo>
                    <a:cubicBezTo>
                      <a:pt x="25" y="42"/>
                      <a:pt x="27" y="38"/>
                      <a:pt x="31" y="38"/>
                    </a:cubicBezTo>
                    <a:cubicBezTo>
                      <a:pt x="34" y="38"/>
                      <a:pt x="36" y="40"/>
                      <a:pt x="40" y="38"/>
                    </a:cubicBezTo>
                    <a:cubicBezTo>
                      <a:pt x="43" y="35"/>
                      <a:pt x="46" y="34"/>
                      <a:pt x="46" y="29"/>
                    </a:cubicBezTo>
                    <a:cubicBezTo>
                      <a:pt x="47" y="24"/>
                      <a:pt x="48" y="24"/>
                      <a:pt x="45" y="21"/>
                    </a:cubicBezTo>
                    <a:cubicBezTo>
                      <a:pt x="41" y="17"/>
                      <a:pt x="39" y="17"/>
                      <a:pt x="39" y="13"/>
                    </a:cubicBezTo>
                    <a:cubicBezTo>
                      <a:pt x="39" y="10"/>
                      <a:pt x="37" y="5"/>
                      <a:pt x="33" y="3"/>
                    </a:cubicBezTo>
                    <a:cubicBezTo>
                      <a:pt x="30" y="3"/>
                      <a:pt x="25" y="0"/>
                      <a:pt x="23" y="2"/>
                    </a:cubicBezTo>
                    <a:cubicBezTo>
                      <a:pt x="20" y="3"/>
                      <a:pt x="12" y="7"/>
                      <a:pt x="10" y="10"/>
                    </a:cubicBezTo>
                    <a:cubicBezTo>
                      <a:pt x="7" y="12"/>
                      <a:pt x="0" y="20"/>
                      <a:pt x="0" y="24"/>
                    </a:cubicBezTo>
                    <a:cubicBezTo>
                      <a:pt x="0" y="28"/>
                      <a:pt x="0" y="32"/>
                      <a:pt x="3" y="3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3" name="Freeform 192">
                <a:extLst>
                  <a:ext uri="{FF2B5EF4-FFF2-40B4-BE49-F238E27FC236}">
                    <a16:creationId xmlns:a16="http://schemas.microsoft.com/office/drawing/2014/main" id="{96B54CDD-F019-5947-A4E9-6022EBB4C163}"/>
                  </a:ext>
                </a:extLst>
              </p:cNvPr>
              <p:cNvSpPr>
                <a:spLocks/>
              </p:cNvSpPr>
              <p:nvPr/>
            </p:nvSpPr>
            <p:spPr bwMode="auto">
              <a:xfrm>
                <a:off x="6005983" y="6295305"/>
                <a:ext cx="36770" cy="36770"/>
              </a:xfrm>
              <a:custGeom>
                <a:avLst/>
                <a:gdLst>
                  <a:gd name="T0" fmla="*/ 0 w 10"/>
                  <a:gd name="T1" fmla="*/ 3 h 10"/>
                  <a:gd name="T2" fmla="*/ 3 w 10"/>
                  <a:gd name="T3" fmla="*/ 10 h 10"/>
                  <a:gd name="T4" fmla="*/ 10 w 10"/>
                  <a:gd name="T5" fmla="*/ 5 h 10"/>
                  <a:gd name="T6" fmla="*/ 7 w 10"/>
                  <a:gd name="T7" fmla="*/ 2 h 10"/>
                  <a:gd name="T8" fmla="*/ 0 w 10"/>
                  <a:gd name="T9" fmla="*/ 3 h 10"/>
                </a:gdLst>
                <a:ahLst/>
                <a:cxnLst>
                  <a:cxn ang="0">
                    <a:pos x="T0" y="T1"/>
                  </a:cxn>
                  <a:cxn ang="0">
                    <a:pos x="T2" y="T3"/>
                  </a:cxn>
                  <a:cxn ang="0">
                    <a:pos x="T4" y="T5"/>
                  </a:cxn>
                  <a:cxn ang="0">
                    <a:pos x="T6" y="T7"/>
                  </a:cxn>
                  <a:cxn ang="0">
                    <a:pos x="T8" y="T9"/>
                  </a:cxn>
                </a:cxnLst>
                <a:rect l="0" t="0" r="r" b="b"/>
                <a:pathLst>
                  <a:path w="10" h="10">
                    <a:moveTo>
                      <a:pt x="0" y="3"/>
                    </a:moveTo>
                    <a:cubicBezTo>
                      <a:pt x="0" y="7"/>
                      <a:pt x="0" y="10"/>
                      <a:pt x="3" y="10"/>
                    </a:cubicBezTo>
                    <a:cubicBezTo>
                      <a:pt x="6" y="9"/>
                      <a:pt x="10" y="8"/>
                      <a:pt x="10" y="5"/>
                    </a:cubicBezTo>
                    <a:cubicBezTo>
                      <a:pt x="10" y="3"/>
                      <a:pt x="8" y="3"/>
                      <a:pt x="7" y="2"/>
                    </a:cubicBezTo>
                    <a:cubicBezTo>
                      <a:pt x="5" y="1"/>
                      <a:pt x="0" y="0"/>
                      <a:pt x="0" y="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4" name="Freeform 222">
                <a:extLst>
                  <a:ext uri="{FF2B5EF4-FFF2-40B4-BE49-F238E27FC236}">
                    <a16:creationId xmlns:a16="http://schemas.microsoft.com/office/drawing/2014/main" id="{A7D14AE0-A53E-4642-8CBE-4D55082ACD51}"/>
                  </a:ext>
                </a:extLst>
              </p:cNvPr>
              <p:cNvSpPr>
                <a:spLocks/>
              </p:cNvSpPr>
              <p:nvPr/>
            </p:nvSpPr>
            <p:spPr bwMode="auto">
              <a:xfrm>
                <a:off x="4303547" y="6881780"/>
                <a:ext cx="724363" cy="525806"/>
              </a:xfrm>
              <a:custGeom>
                <a:avLst/>
                <a:gdLst>
                  <a:gd name="T0" fmla="*/ 24 w 197"/>
                  <a:gd name="T1" fmla="*/ 52 h 143"/>
                  <a:gd name="T2" fmla="*/ 20 w 197"/>
                  <a:gd name="T3" fmla="*/ 56 h 143"/>
                  <a:gd name="T4" fmla="*/ 13 w 197"/>
                  <a:gd name="T5" fmla="*/ 63 h 143"/>
                  <a:gd name="T6" fmla="*/ 9 w 197"/>
                  <a:gd name="T7" fmla="*/ 72 h 143"/>
                  <a:gd name="T8" fmla="*/ 1 w 197"/>
                  <a:gd name="T9" fmla="*/ 80 h 143"/>
                  <a:gd name="T10" fmla="*/ 6 w 197"/>
                  <a:gd name="T11" fmla="*/ 85 h 143"/>
                  <a:gd name="T12" fmla="*/ 8 w 197"/>
                  <a:gd name="T13" fmla="*/ 90 h 143"/>
                  <a:gd name="T14" fmla="*/ 16 w 197"/>
                  <a:gd name="T15" fmla="*/ 99 h 143"/>
                  <a:gd name="T16" fmla="*/ 29 w 197"/>
                  <a:gd name="T17" fmla="*/ 102 h 143"/>
                  <a:gd name="T18" fmla="*/ 37 w 197"/>
                  <a:gd name="T19" fmla="*/ 105 h 143"/>
                  <a:gd name="T20" fmla="*/ 53 w 197"/>
                  <a:gd name="T21" fmla="*/ 110 h 143"/>
                  <a:gd name="T22" fmla="*/ 71 w 197"/>
                  <a:gd name="T23" fmla="*/ 113 h 143"/>
                  <a:gd name="T24" fmla="*/ 86 w 197"/>
                  <a:gd name="T25" fmla="*/ 116 h 143"/>
                  <a:gd name="T26" fmla="*/ 102 w 197"/>
                  <a:gd name="T27" fmla="*/ 111 h 143"/>
                  <a:gd name="T28" fmla="*/ 113 w 197"/>
                  <a:gd name="T29" fmla="*/ 103 h 143"/>
                  <a:gd name="T30" fmla="*/ 137 w 197"/>
                  <a:gd name="T31" fmla="*/ 123 h 143"/>
                  <a:gd name="T32" fmla="*/ 137 w 197"/>
                  <a:gd name="T33" fmla="*/ 124 h 143"/>
                  <a:gd name="T34" fmla="*/ 142 w 197"/>
                  <a:gd name="T35" fmla="*/ 125 h 143"/>
                  <a:gd name="T36" fmla="*/ 157 w 197"/>
                  <a:gd name="T37" fmla="*/ 133 h 143"/>
                  <a:gd name="T38" fmla="*/ 164 w 197"/>
                  <a:gd name="T39" fmla="*/ 128 h 143"/>
                  <a:gd name="T40" fmla="*/ 170 w 197"/>
                  <a:gd name="T41" fmla="*/ 131 h 143"/>
                  <a:gd name="T42" fmla="*/ 184 w 197"/>
                  <a:gd name="T43" fmla="*/ 141 h 143"/>
                  <a:gd name="T44" fmla="*/ 195 w 197"/>
                  <a:gd name="T45" fmla="*/ 127 h 143"/>
                  <a:gd name="T46" fmla="*/ 188 w 197"/>
                  <a:gd name="T47" fmla="*/ 115 h 143"/>
                  <a:gd name="T48" fmla="*/ 177 w 197"/>
                  <a:gd name="T49" fmla="*/ 111 h 143"/>
                  <a:gd name="T50" fmla="*/ 182 w 197"/>
                  <a:gd name="T51" fmla="*/ 96 h 143"/>
                  <a:gd name="T52" fmla="*/ 179 w 197"/>
                  <a:gd name="T53" fmla="*/ 78 h 143"/>
                  <a:gd name="T54" fmla="*/ 168 w 197"/>
                  <a:gd name="T55" fmla="*/ 67 h 143"/>
                  <a:gd name="T56" fmla="*/ 165 w 197"/>
                  <a:gd name="T57" fmla="*/ 65 h 143"/>
                  <a:gd name="T58" fmla="*/ 169 w 197"/>
                  <a:gd name="T59" fmla="*/ 50 h 143"/>
                  <a:gd name="T60" fmla="*/ 164 w 197"/>
                  <a:gd name="T61" fmla="*/ 48 h 143"/>
                  <a:gd name="T62" fmla="*/ 159 w 197"/>
                  <a:gd name="T63" fmla="*/ 38 h 143"/>
                  <a:gd name="T64" fmla="*/ 152 w 197"/>
                  <a:gd name="T65" fmla="*/ 37 h 143"/>
                  <a:gd name="T66" fmla="*/ 148 w 197"/>
                  <a:gd name="T67" fmla="*/ 40 h 143"/>
                  <a:gd name="T68" fmla="*/ 144 w 197"/>
                  <a:gd name="T69" fmla="*/ 44 h 143"/>
                  <a:gd name="T70" fmla="*/ 136 w 197"/>
                  <a:gd name="T71" fmla="*/ 32 h 143"/>
                  <a:gd name="T72" fmla="*/ 137 w 197"/>
                  <a:gd name="T73" fmla="*/ 14 h 143"/>
                  <a:gd name="T74" fmla="*/ 135 w 197"/>
                  <a:gd name="T75" fmla="*/ 13 h 143"/>
                  <a:gd name="T76" fmla="*/ 127 w 197"/>
                  <a:gd name="T77" fmla="*/ 11 h 143"/>
                  <a:gd name="T78" fmla="*/ 120 w 197"/>
                  <a:gd name="T79" fmla="*/ 11 h 143"/>
                  <a:gd name="T80" fmla="*/ 104 w 197"/>
                  <a:gd name="T81" fmla="*/ 12 h 143"/>
                  <a:gd name="T82" fmla="*/ 92 w 197"/>
                  <a:gd name="T83" fmla="*/ 9 h 143"/>
                  <a:gd name="T84" fmla="*/ 73 w 197"/>
                  <a:gd name="T85" fmla="*/ 8 h 143"/>
                  <a:gd name="T86" fmla="*/ 70 w 197"/>
                  <a:gd name="T87" fmla="*/ 0 h 143"/>
                  <a:gd name="T88" fmla="*/ 65 w 197"/>
                  <a:gd name="T89" fmla="*/ 3 h 143"/>
                  <a:gd name="T90" fmla="*/ 53 w 197"/>
                  <a:gd name="T91" fmla="*/ 7 h 143"/>
                  <a:gd name="T92" fmla="*/ 38 w 197"/>
                  <a:gd name="T93" fmla="*/ 7 h 143"/>
                  <a:gd name="T94" fmla="*/ 34 w 197"/>
                  <a:gd name="T95" fmla="*/ 13 h 143"/>
                  <a:gd name="T96" fmla="*/ 29 w 197"/>
                  <a:gd name="T97" fmla="*/ 23 h 143"/>
                  <a:gd name="T98" fmla="*/ 32 w 197"/>
                  <a:gd name="T99" fmla="*/ 28 h 143"/>
                  <a:gd name="T100" fmla="*/ 32 w 197"/>
                  <a:gd name="T101"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143">
                    <a:moveTo>
                      <a:pt x="32" y="47"/>
                    </a:moveTo>
                    <a:cubicBezTo>
                      <a:pt x="29" y="48"/>
                      <a:pt x="26" y="50"/>
                      <a:pt x="24" y="52"/>
                    </a:cubicBezTo>
                    <a:cubicBezTo>
                      <a:pt x="23" y="53"/>
                      <a:pt x="23" y="53"/>
                      <a:pt x="23" y="53"/>
                    </a:cubicBezTo>
                    <a:cubicBezTo>
                      <a:pt x="22" y="54"/>
                      <a:pt x="21" y="55"/>
                      <a:pt x="20" y="56"/>
                    </a:cubicBezTo>
                    <a:cubicBezTo>
                      <a:pt x="19" y="58"/>
                      <a:pt x="18" y="59"/>
                      <a:pt x="16" y="60"/>
                    </a:cubicBezTo>
                    <a:cubicBezTo>
                      <a:pt x="15" y="60"/>
                      <a:pt x="14" y="61"/>
                      <a:pt x="13" y="63"/>
                    </a:cubicBezTo>
                    <a:cubicBezTo>
                      <a:pt x="13" y="63"/>
                      <a:pt x="13" y="64"/>
                      <a:pt x="13" y="64"/>
                    </a:cubicBezTo>
                    <a:cubicBezTo>
                      <a:pt x="13" y="67"/>
                      <a:pt x="12" y="71"/>
                      <a:pt x="9" y="72"/>
                    </a:cubicBezTo>
                    <a:cubicBezTo>
                      <a:pt x="6" y="73"/>
                      <a:pt x="1" y="77"/>
                      <a:pt x="0" y="78"/>
                    </a:cubicBezTo>
                    <a:cubicBezTo>
                      <a:pt x="0" y="79"/>
                      <a:pt x="1" y="79"/>
                      <a:pt x="1" y="80"/>
                    </a:cubicBezTo>
                    <a:cubicBezTo>
                      <a:pt x="2" y="81"/>
                      <a:pt x="3" y="83"/>
                      <a:pt x="4" y="84"/>
                    </a:cubicBezTo>
                    <a:cubicBezTo>
                      <a:pt x="5" y="84"/>
                      <a:pt x="5" y="84"/>
                      <a:pt x="6" y="85"/>
                    </a:cubicBezTo>
                    <a:cubicBezTo>
                      <a:pt x="6" y="85"/>
                      <a:pt x="6" y="86"/>
                      <a:pt x="6" y="87"/>
                    </a:cubicBezTo>
                    <a:cubicBezTo>
                      <a:pt x="7" y="88"/>
                      <a:pt x="7" y="89"/>
                      <a:pt x="8" y="90"/>
                    </a:cubicBezTo>
                    <a:cubicBezTo>
                      <a:pt x="10" y="94"/>
                      <a:pt x="14" y="98"/>
                      <a:pt x="15" y="99"/>
                    </a:cubicBezTo>
                    <a:cubicBezTo>
                      <a:pt x="15" y="99"/>
                      <a:pt x="15" y="99"/>
                      <a:pt x="16" y="99"/>
                    </a:cubicBezTo>
                    <a:cubicBezTo>
                      <a:pt x="19" y="98"/>
                      <a:pt x="25" y="98"/>
                      <a:pt x="28" y="102"/>
                    </a:cubicBezTo>
                    <a:cubicBezTo>
                      <a:pt x="29" y="102"/>
                      <a:pt x="29" y="102"/>
                      <a:pt x="29" y="102"/>
                    </a:cubicBezTo>
                    <a:cubicBezTo>
                      <a:pt x="31" y="105"/>
                      <a:pt x="32" y="106"/>
                      <a:pt x="34" y="106"/>
                    </a:cubicBezTo>
                    <a:cubicBezTo>
                      <a:pt x="35" y="106"/>
                      <a:pt x="36" y="105"/>
                      <a:pt x="37" y="105"/>
                    </a:cubicBezTo>
                    <a:cubicBezTo>
                      <a:pt x="40" y="104"/>
                      <a:pt x="44" y="102"/>
                      <a:pt x="46" y="106"/>
                    </a:cubicBezTo>
                    <a:cubicBezTo>
                      <a:pt x="48" y="109"/>
                      <a:pt x="50" y="110"/>
                      <a:pt x="53" y="110"/>
                    </a:cubicBezTo>
                    <a:cubicBezTo>
                      <a:pt x="53" y="110"/>
                      <a:pt x="55" y="110"/>
                      <a:pt x="56" y="110"/>
                    </a:cubicBezTo>
                    <a:cubicBezTo>
                      <a:pt x="62" y="109"/>
                      <a:pt x="70" y="108"/>
                      <a:pt x="71" y="113"/>
                    </a:cubicBezTo>
                    <a:cubicBezTo>
                      <a:pt x="73" y="117"/>
                      <a:pt x="75" y="119"/>
                      <a:pt x="79" y="119"/>
                    </a:cubicBezTo>
                    <a:cubicBezTo>
                      <a:pt x="82" y="118"/>
                      <a:pt x="84" y="117"/>
                      <a:pt x="86" y="116"/>
                    </a:cubicBezTo>
                    <a:cubicBezTo>
                      <a:pt x="88" y="114"/>
                      <a:pt x="90" y="113"/>
                      <a:pt x="93" y="113"/>
                    </a:cubicBezTo>
                    <a:cubicBezTo>
                      <a:pt x="97" y="113"/>
                      <a:pt x="99" y="113"/>
                      <a:pt x="102" y="111"/>
                    </a:cubicBezTo>
                    <a:cubicBezTo>
                      <a:pt x="103" y="110"/>
                      <a:pt x="104" y="109"/>
                      <a:pt x="106" y="108"/>
                    </a:cubicBezTo>
                    <a:cubicBezTo>
                      <a:pt x="108" y="105"/>
                      <a:pt x="110" y="103"/>
                      <a:pt x="113" y="103"/>
                    </a:cubicBezTo>
                    <a:cubicBezTo>
                      <a:pt x="116" y="103"/>
                      <a:pt x="125" y="107"/>
                      <a:pt x="130" y="110"/>
                    </a:cubicBezTo>
                    <a:cubicBezTo>
                      <a:pt x="135" y="114"/>
                      <a:pt x="137" y="120"/>
                      <a:pt x="137" y="123"/>
                    </a:cubicBezTo>
                    <a:cubicBezTo>
                      <a:pt x="137" y="123"/>
                      <a:pt x="137" y="124"/>
                      <a:pt x="137" y="124"/>
                    </a:cubicBezTo>
                    <a:cubicBezTo>
                      <a:pt x="137" y="124"/>
                      <a:pt x="137" y="124"/>
                      <a:pt x="137" y="124"/>
                    </a:cubicBezTo>
                    <a:cubicBezTo>
                      <a:pt x="137" y="124"/>
                      <a:pt x="138" y="125"/>
                      <a:pt x="139" y="125"/>
                    </a:cubicBezTo>
                    <a:cubicBezTo>
                      <a:pt x="140" y="125"/>
                      <a:pt x="141" y="125"/>
                      <a:pt x="142" y="125"/>
                    </a:cubicBezTo>
                    <a:cubicBezTo>
                      <a:pt x="144" y="125"/>
                      <a:pt x="146" y="124"/>
                      <a:pt x="148" y="127"/>
                    </a:cubicBezTo>
                    <a:cubicBezTo>
                      <a:pt x="149" y="130"/>
                      <a:pt x="155" y="134"/>
                      <a:pt x="157" y="133"/>
                    </a:cubicBezTo>
                    <a:cubicBezTo>
                      <a:pt x="158" y="133"/>
                      <a:pt x="158" y="132"/>
                      <a:pt x="159" y="131"/>
                    </a:cubicBezTo>
                    <a:cubicBezTo>
                      <a:pt x="160" y="130"/>
                      <a:pt x="162" y="128"/>
                      <a:pt x="164" y="128"/>
                    </a:cubicBezTo>
                    <a:cubicBezTo>
                      <a:pt x="165" y="128"/>
                      <a:pt x="166" y="128"/>
                      <a:pt x="167" y="129"/>
                    </a:cubicBezTo>
                    <a:cubicBezTo>
                      <a:pt x="170" y="131"/>
                      <a:pt x="170" y="131"/>
                      <a:pt x="170" y="131"/>
                    </a:cubicBezTo>
                    <a:cubicBezTo>
                      <a:pt x="173" y="134"/>
                      <a:pt x="177" y="138"/>
                      <a:pt x="179" y="138"/>
                    </a:cubicBezTo>
                    <a:cubicBezTo>
                      <a:pt x="179" y="138"/>
                      <a:pt x="181" y="139"/>
                      <a:pt x="184" y="141"/>
                    </a:cubicBezTo>
                    <a:cubicBezTo>
                      <a:pt x="185" y="141"/>
                      <a:pt x="187" y="142"/>
                      <a:pt x="189" y="143"/>
                    </a:cubicBezTo>
                    <a:cubicBezTo>
                      <a:pt x="190" y="140"/>
                      <a:pt x="194" y="131"/>
                      <a:pt x="195" y="127"/>
                    </a:cubicBezTo>
                    <a:cubicBezTo>
                      <a:pt x="197" y="125"/>
                      <a:pt x="192" y="120"/>
                      <a:pt x="190" y="118"/>
                    </a:cubicBezTo>
                    <a:cubicBezTo>
                      <a:pt x="189" y="117"/>
                      <a:pt x="188" y="116"/>
                      <a:pt x="188" y="115"/>
                    </a:cubicBezTo>
                    <a:cubicBezTo>
                      <a:pt x="187" y="114"/>
                      <a:pt x="184" y="113"/>
                      <a:pt x="181" y="112"/>
                    </a:cubicBezTo>
                    <a:cubicBezTo>
                      <a:pt x="180" y="112"/>
                      <a:pt x="178" y="112"/>
                      <a:pt x="177" y="111"/>
                    </a:cubicBezTo>
                    <a:cubicBezTo>
                      <a:pt x="176" y="111"/>
                      <a:pt x="175" y="110"/>
                      <a:pt x="175" y="109"/>
                    </a:cubicBezTo>
                    <a:cubicBezTo>
                      <a:pt x="174" y="106"/>
                      <a:pt x="177" y="102"/>
                      <a:pt x="182" y="96"/>
                    </a:cubicBezTo>
                    <a:cubicBezTo>
                      <a:pt x="182" y="96"/>
                      <a:pt x="182" y="95"/>
                      <a:pt x="182" y="95"/>
                    </a:cubicBezTo>
                    <a:cubicBezTo>
                      <a:pt x="181" y="90"/>
                      <a:pt x="180" y="83"/>
                      <a:pt x="179" y="78"/>
                    </a:cubicBezTo>
                    <a:cubicBezTo>
                      <a:pt x="179" y="76"/>
                      <a:pt x="179" y="74"/>
                      <a:pt x="179" y="73"/>
                    </a:cubicBezTo>
                    <a:cubicBezTo>
                      <a:pt x="179" y="72"/>
                      <a:pt x="177" y="71"/>
                      <a:pt x="168" y="67"/>
                    </a:cubicBezTo>
                    <a:cubicBezTo>
                      <a:pt x="167" y="67"/>
                      <a:pt x="167" y="67"/>
                      <a:pt x="167" y="67"/>
                    </a:cubicBezTo>
                    <a:cubicBezTo>
                      <a:pt x="166" y="66"/>
                      <a:pt x="165" y="66"/>
                      <a:pt x="165" y="65"/>
                    </a:cubicBezTo>
                    <a:cubicBezTo>
                      <a:pt x="164" y="63"/>
                      <a:pt x="165" y="60"/>
                      <a:pt x="167" y="57"/>
                    </a:cubicBezTo>
                    <a:cubicBezTo>
                      <a:pt x="168" y="54"/>
                      <a:pt x="169" y="52"/>
                      <a:pt x="169" y="50"/>
                    </a:cubicBezTo>
                    <a:cubicBezTo>
                      <a:pt x="169" y="48"/>
                      <a:pt x="169" y="48"/>
                      <a:pt x="167" y="48"/>
                    </a:cubicBezTo>
                    <a:cubicBezTo>
                      <a:pt x="166" y="48"/>
                      <a:pt x="165" y="48"/>
                      <a:pt x="164" y="48"/>
                    </a:cubicBezTo>
                    <a:cubicBezTo>
                      <a:pt x="159" y="47"/>
                      <a:pt x="159" y="43"/>
                      <a:pt x="159" y="40"/>
                    </a:cubicBezTo>
                    <a:cubicBezTo>
                      <a:pt x="159" y="40"/>
                      <a:pt x="159" y="39"/>
                      <a:pt x="159" y="38"/>
                    </a:cubicBezTo>
                    <a:cubicBezTo>
                      <a:pt x="159" y="38"/>
                      <a:pt x="159" y="38"/>
                      <a:pt x="159" y="38"/>
                    </a:cubicBezTo>
                    <a:cubicBezTo>
                      <a:pt x="158" y="37"/>
                      <a:pt x="154" y="37"/>
                      <a:pt x="152" y="37"/>
                    </a:cubicBezTo>
                    <a:cubicBezTo>
                      <a:pt x="151" y="37"/>
                      <a:pt x="151" y="37"/>
                      <a:pt x="151" y="37"/>
                    </a:cubicBezTo>
                    <a:cubicBezTo>
                      <a:pt x="151" y="37"/>
                      <a:pt x="149" y="39"/>
                      <a:pt x="148" y="40"/>
                    </a:cubicBezTo>
                    <a:cubicBezTo>
                      <a:pt x="148" y="41"/>
                      <a:pt x="147" y="42"/>
                      <a:pt x="146" y="43"/>
                    </a:cubicBezTo>
                    <a:cubicBezTo>
                      <a:pt x="145" y="44"/>
                      <a:pt x="144" y="44"/>
                      <a:pt x="144" y="44"/>
                    </a:cubicBezTo>
                    <a:cubicBezTo>
                      <a:pt x="141" y="43"/>
                      <a:pt x="139" y="40"/>
                      <a:pt x="136" y="34"/>
                    </a:cubicBezTo>
                    <a:cubicBezTo>
                      <a:pt x="136" y="32"/>
                      <a:pt x="136" y="32"/>
                      <a:pt x="136" y="32"/>
                    </a:cubicBezTo>
                    <a:cubicBezTo>
                      <a:pt x="135" y="30"/>
                      <a:pt x="135" y="27"/>
                      <a:pt x="136" y="21"/>
                    </a:cubicBezTo>
                    <a:cubicBezTo>
                      <a:pt x="136" y="18"/>
                      <a:pt x="137" y="16"/>
                      <a:pt x="137" y="14"/>
                    </a:cubicBezTo>
                    <a:cubicBezTo>
                      <a:pt x="137" y="13"/>
                      <a:pt x="137" y="13"/>
                      <a:pt x="137" y="13"/>
                    </a:cubicBezTo>
                    <a:cubicBezTo>
                      <a:pt x="137" y="13"/>
                      <a:pt x="136" y="13"/>
                      <a:pt x="135" y="13"/>
                    </a:cubicBezTo>
                    <a:cubicBezTo>
                      <a:pt x="135" y="13"/>
                      <a:pt x="134" y="13"/>
                      <a:pt x="133" y="13"/>
                    </a:cubicBezTo>
                    <a:cubicBezTo>
                      <a:pt x="130" y="13"/>
                      <a:pt x="128" y="12"/>
                      <a:pt x="127" y="11"/>
                    </a:cubicBezTo>
                    <a:cubicBezTo>
                      <a:pt x="126" y="10"/>
                      <a:pt x="125" y="9"/>
                      <a:pt x="124" y="9"/>
                    </a:cubicBezTo>
                    <a:cubicBezTo>
                      <a:pt x="123" y="8"/>
                      <a:pt x="121" y="10"/>
                      <a:pt x="120" y="11"/>
                    </a:cubicBezTo>
                    <a:cubicBezTo>
                      <a:pt x="118" y="13"/>
                      <a:pt x="116" y="14"/>
                      <a:pt x="114" y="15"/>
                    </a:cubicBezTo>
                    <a:cubicBezTo>
                      <a:pt x="111" y="15"/>
                      <a:pt x="108" y="14"/>
                      <a:pt x="104" y="12"/>
                    </a:cubicBezTo>
                    <a:cubicBezTo>
                      <a:pt x="104" y="12"/>
                      <a:pt x="103" y="12"/>
                      <a:pt x="102" y="11"/>
                    </a:cubicBezTo>
                    <a:cubicBezTo>
                      <a:pt x="98" y="9"/>
                      <a:pt x="92" y="9"/>
                      <a:pt x="92" y="9"/>
                    </a:cubicBezTo>
                    <a:cubicBezTo>
                      <a:pt x="90" y="9"/>
                      <a:pt x="88" y="10"/>
                      <a:pt x="85" y="10"/>
                    </a:cubicBezTo>
                    <a:cubicBezTo>
                      <a:pt x="80" y="11"/>
                      <a:pt x="74" y="12"/>
                      <a:pt x="73" y="8"/>
                    </a:cubicBezTo>
                    <a:cubicBezTo>
                      <a:pt x="72" y="7"/>
                      <a:pt x="72" y="6"/>
                      <a:pt x="72" y="5"/>
                    </a:cubicBezTo>
                    <a:cubicBezTo>
                      <a:pt x="71" y="3"/>
                      <a:pt x="71" y="0"/>
                      <a:pt x="70" y="0"/>
                    </a:cubicBezTo>
                    <a:cubicBezTo>
                      <a:pt x="70" y="0"/>
                      <a:pt x="69" y="0"/>
                      <a:pt x="69" y="0"/>
                    </a:cubicBezTo>
                    <a:cubicBezTo>
                      <a:pt x="67" y="1"/>
                      <a:pt x="66" y="2"/>
                      <a:pt x="65" y="3"/>
                    </a:cubicBezTo>
                    <a:cubicBezTo>
                      <a:pt x="62" y="5"/>
                      <a:pt x="60" y="7"/>
                      <a:pt x="57" y="7"/>
                    </a:cubicBezTo>
                    <a:cubicBezTo>
                      <a:pt x="56" y="7"/>
                      <a:pt x="55" y="7"/>
                      <a:pt x="53" y="7"/>
                    </a:cubicBezTo>
                    <a:cubicBezTo>
                      <a:pt x="49" y="6"/>
                      <a:pt x="40" y="6"/>
                      <a:pt x="38" y="7"/>
                    </a:cubicBezTo>
                    <a:cubicBezTo>
                      <a:pt x="38" y="7"/>
                      <a:pt x="38" y="7"/>
                      <a:pt x="38" y="7"/>
                    </a:cubicBezTo>
                    <a:cubicBezTo>
                      <a:pt x="35" y="8"/>
                      <a:pt x="33" y="9"/>
                      <a:pt x="33" y="11"/>
                    </a:cubicBezTo>
                    <a:cubicBezTo>
                      <a:pt x="33" y="12"/>
                      <a:pt x="34" y="12"/>
                      <a:pt x="34" y="13"/>
                    </a:cubicBezTo>
                    <a:cubicBezTo>
                      <a:pt x="35" y="15"/>
                      <a:pt x="35" y="18"/>
                      <a:pt x="33" y="20"/>
                    </a:cubicBezTo>
                    <a:cubicBezTo>
                      <a:pt x="31" y="21"/>
                      <a:pt x="30" y="22"/>
                      <a:pt x="29" y="23"/>
                    </a:cubicBezTo>
                    <a:cubicBezTo>
                      <a:pt x="28" y="24"/>
                      <a:pt x="27" y="24"/>
                      <a:pt x="27" y="24"/>
                    </a:cubicBezTo>
                    <a:cubicBezTo>
                      <a:pt x="28" y="25"/>
                      <a:pt x="30" y="27"/>
                      <a:pt x="32" y="28"/>
                    </a:cubicBezTo>
                    <a:cubicBezTo>
                      <a:pt x="35" y="31"/>
                      <a:pt x="37" y="33"/>
                      <a:pt x="37" y="35"/>
                    </a:cubicBezTo>
                    <a:cubicBezTo>
                      <a:pt x="37" y="38"/>
                      <a:pt x="37" y="44"/>
                      <a:pt x="32" y="4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5" name="Freeform 223">
                <a:extLst>
                  <a:ext uri="{FF2B5EF4-FFF2-40B4-BE49-F238E27FC236}">
                    <a16:creationId xmlns:a16="http://schemas.microsoft.com/office/drawing/2014/main" id="{8DDB9275-F415-3B47-9909-8CCCF8A2360A}"/>
                  </a:ext>
                </a:extLst>
              </p:cNvPr>
              <p:cNvSpPr>
                <a:spLocks/>
              </p:cNvSpPr>
              <p:nvPr/>
            </p:nvSpPr>
            <p:spPr bwMode="auto">
              <a:xfrm>
                <a:off x="6303817" y="6889134"/>
                <a:ext cx="2377160" cy="1411956"/>
              </a:xfrm>
              <a:custGeom>
                <a:avLst/>
                <a:gdLst>
                  <a:gd name="T0" fmla="*/ 10 w 646"/>
                  <a:gd name="T1" fmla="*/ 304 h 383"/>
                  <a:gd name="T2" fmla="*/ 1 w 646"/>
                  <a:gd name="T3" fmla="*/ 324 h 383"/>
                  <a:gd name="T4" fmla="*/ 9 w 646"/>
                  <a:gd name="T5" fmla="*/ 353 h 383"/>
                  <a:gd name="T6" fmla="*/ 12 w 646"/>
                  <a:gd name="T7" fmla="*/ 371 h 383"/>
                  <a:gd name="T8" fmla="*/ 37 w 646"/>
                  <a:gd name="T9" fmla="*/ 348 h 383"/>
                  <a:gd name="T10" fmla="*/ 69 w 646"/>
                  <a:gd name="T11" fmla="*/ 351 h 383"/>
                  <a:gd name="T12" fmla="*/ 84 w 646"/>
                  <a:gd name="T13" fmla="*/ 362 h 383"/>
                  <a:gd name="T14" fmla="*/ 115 w 646"/>
                  <a:gd name="T15" fmla="*/ 349 h 383"/>
                  <a:gd name="T16" fmla="*/ 123 w 646"/>
                  <a:gd name="T17" fmla="*/ 327 h 383"/>
                  <a:gd name="T18" fmla="*/ 139 w 646"/>
                  <a:gd name="T19" fmla="*/ 330 h 383"/>
                  <a:gd name="T20" fmla="*/ 160 w 646"/>
                  <a:gd name="T21" fmla="*/ 343 h 383"/>
                  <a:gd name="T22" fmla="*/ 199 w 646"/>
                  <a:gd name="T23" fmla="*/ 364 h 383"/>
                  <a:gd name="T24" fmla="*/ 235 w 646"/>
                  <a:gd name="T25" fmla="*/ 358 h 383"/>
                  <a:gd name="T26" fmla="*/ 249 w 646"/>
                  <a:gd name="T27" fmla="*/ 360 h 383"/>
                  <a:gd name="T28" fmla="*/ 336 w 646"/>
                  <a:gd name="T29" fmla="*/ 383 h 383"/>
                  <a:gd name="T30" fmla="*/ 347 w 646"/>
                  <a:gd name="T31" fmla="*/ 359 h 383"/>
                  <a:gd name="T32" fmla="*/ 365 w 646"/>
                  <a:gd name="T33" fmla="*/ 327 h 383"/>
                  <a:gd name="T34" fmla="*/ 386 w 646"/>
                  <a:gd name="T35" fmla="*/ 281 h 383"/>
                  <a:gd name="T36" fmla="*/ 410 w 646"/>
                  <a:gd name="T37" fmla="*/ 246 h 383"/>
                  <a:gd name="T38" fmla="*/ 452 w 646"/>
                  <a:gd name="T39" fmla="*/ 212 h 383"/>
                  <a:gd name="T40" fmla="*/ 472 w 646"/>
                  <a:gd name="T41" fmla="*/ 204 h 383"/>
                  <a:gd name="T42" fmla="*/ 509 w 646"/>
                  <a:gd name="T43" fmla="*/ 182 h 383"/>
                  <a:gd name="T44" fmla="*/ 527 w 646"/>
                  <a:gd name="T45" fmla="*/ 175 h 383"/>
                  <a:gd name="T46" fmla="*/ 595 w 646"/>
                  <a:gd name="T47" fmla="*/ 149 h 383"/>
                  <a:gd name="T48" fmla="*/ 621 w 646"/>
                  <a:gd name="T49" fmla="*/ 128 h 383"/>
                  <a:gd name="T50" fmla="*/ 636 w 646"/>
                  <a:gd name="T51" fmla="*/ 105 h 383"/>
                  <a:gd name="T52" fmla="*/ 640 w 646"/>
                  <a:gd name="T53" fmla="*/ 87 h 383"/>
                  <a:gd name="T54" fmla="*/ 642 w 646"/>
                  <a:gd name="T55" fmla="*/ 60 h 383"/>
                  <a:gd name="T56" fmla="*/ 603 w 646"/>
                  <a:gd name="T57" fmla="*/ 70 h 383"/>
                  <a:gd name="T58" fmla="*/ 575 w 646"/>
                  <a:gd name="T59" fmla="*/ 85 h 383"/>
                  <a:gd name="T60" fmla="*/ 502 w 646"/>
                  <a:gd name="T61" fmla="*/ 103 h 383"/>
                  <a:gd name="T62" fmla="*/ 462 w 646"/>
                  <a:gd name="T63" fmla="*/ 80 h 383"/>
                  <a:gd name="T64" fmla="*/ 381 w 646"/>
                  <a:gd name="T65" fmla="*/ 41 h 383"/>
                  <a:gd name="T66" fmla="*/ 344 w 646"/>
                  <a:gd name="T67" fmla="*/ 15 h 383"/>
                  <a:gd name="T68" fmla="*/ 247 w 646"/>
                  <a:gd name="T69" fmla="*/ 9 h 383"/>
                  <a:gd name="T70" fmla="*/ 210 w 646"/>
                  <a:gd name="T71" fmla="*/ 31 h 383"/>
                  <a:gd name="T72" fmla="*/ 214 w 646"/>
                  <a:gd name="T73" fmla="*/ 68 h 383"/>
                  <a:gd name="T74" fmla="*/ 204 w 646"/>
                  <a:gd name="T75" fmla="*/ 112 h 383"/>
                  <a:gd name="T76" fmla="*/ 179 w 646"/>
                  <a:gd name="T77" fmla="*/ 101 h 383"/>
                  <a:gd name="T78" fmla="*/ 149 w 646"/>
                  <a:gd name="T79" fmla="*/ 101 h 383"/>
                  <a:gd name="T80" fmla="*/ 127 w 646"/>
                  <a:gd name="T81" fmla="*/ 74 h 383"/>
                  <a:gd name="T82" fmla="*/ 92 w 646"/>
                  <a:gd name="T83" fmla="*/ 57 h 383"/>
                  <a:gd name="T84" fmla="*/ 84 w 646"/>
                  <a:gd name="T85" fmla="*/ 70 h 383"/>
                  <a:gd name="T86" fmla="*/ 90 w 646"/>
                  <a:gd name="T87" fmla="*/ 114 h 383"/>
                  <a:gd name="T88" fmla="*/ 80 w 646"/>
                  <a:gd name="T89" fmla="*/ 147 h 383"/>
                  <a:gd name="T90" fmla="*/ 65 w 646"/>
                  <a:gd name="T91" fmla="*/ 166 h 383"/>
                  <a:gd name="T92" fmla="*/ 73 w 646"/>
                  <a:gd name="T93" fmla="*/ 188 h 383"/>
                  <a:gd name="T94" fmla="*/ 90 w 646"/>
                  <a:gd name="T95" fmla="*/ 182 h 383"/>
                  <a:gd name="T96" fmla="*/ 116 w 646"/>
                  <a:gd name="T97" fmla="*/ 172 h 383"/>
                  <a:gd name="T98" fmla="*/ 114 w 646"/>
                  <a:gd name="T99" fmla="*/ 204 h 383"/>
                  <a:gd name="T100" fmla="*/ 87 w 646"/>
                  <a:gd name="T101" fmla="*/ 229 h 383"/>
                  <a:gd name="T102" fmla="*/ 74 w 646"/>
                  <a:gd name="T103" fmla="*/ 259 h 383"/>
                  <a:gd name="T104" fmla="*/ 56 w 646"/>
                  <a:gd name="T105" fmla="*/ 263 h 383"/>
                  <a:gd name="T106" fmla="*/ 31 w 646"/>
                  <a:gd name="T107" fmla="*/ 26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6" h="383">
                    <a:moveTo>
                      <a:pt x="25" y="285"/>
                    </a:moveTo>
                    <a:cubicBezTo>
                      <a:pt x="25" y="286"/>
                      <a:pt x="25" y="286"/>
                      <a:pt x="25" y="287"/>
                    </a:cubicBezTo>
                    <a:cubicBezTo>
                      <a:pt x="25" y="295"/>
                      <a:pt x="25" y="299"/>
                      <a:pt x="22" y="300"/>
                    </a:cubicBezTo>
                    <a:cubicBezTo>
                      <a:pt x="21" y="301"/>
                      <a:pt x="20" y="301"/>
                      <a:pt x="18" y="301"/>
                    </a:cubicBezTo>
                    <a:cubicBezTo>
                      <a:pt x="16" y="302"/>
                      <a:pt x="11" y="303"/>
                      <a:pt x="10" y="304"/>
                    </a:cubicBezTo>
                    <a:cubicBezTo>
                      <a:pt x="10" y="305"/>
                      <a:pt x="10" y="306"/>
                      <a:pt x="11" y="306"/>
                    </a:cubicBezTo>
                    <a:cubicBezTo>
                      <a:pt x="11" y="308"/>
                      <a:pt x="12" y="311"/>
                      <a:pt x="9" y="314"/>
                    </a:cubicBezTo>
                    <a:cubicBezTo>
                      <a:pt x="9" y="314"/>
                      <a:pt x="9" y="314"/>
                      <a:pt x="9" y="314"/>
                    </a:cubicBezTo>
                    <a:cubicBezTo>
                      <a:pt x="4" y="318"/>
                      <a:pt x="2" y="320"/>
                      <a:pt x="1" y="321"/>
                    </a:cubicBezTo>
                    <a:cubicBezTo>
                      <a:pt x="2" y="322"/>
                      <a:pt x="1" y="323"/>
                      <a:pt x="1" y="324"/>
                    </a:cubicBezTo>
                    <a:cubicBezTo>
                      <a:pt x="1" y="326"/>
                      <a:pt x="0" y="329"/>
                      <a:pt x="1" y="330"/>
                    </a:cubicBezTo>
                    <a:cubicBezTo>
                      <a:pt x="3" y="332"/>
                      <a:pt x="8" y="336"/>
                      <a:pt x="8" y="339"/>
                    </a:cubicBezTo>
                    <a:cubicBezTo>
                      <a:pt x="8" y="340"/>
                      <a:pt x="7" y="341"/>
                      <a:pt x="7" y="342"/>
                    </a:cubicBezTo>
                    <a:cubicBezTo>
                      <a:pt x="7" y="345"/>
                      <a:pt x="7" y="348"/>
                      <a:pt x="7" y="350"/>
                    </a:cubicBezTo>
                    <a:cubicBezTo>
                      <a:pt x="8" y="351"/>
                      <a:pt x="8" y="352"/>
                      <a:pt x="9" y="353"/>
                    </a:cubicBezTo>
                    <a:cubicBezTo>
                      <a:pt x="10" y="356"/>
                      <a:pt x="11" y="358"/>
                      <a:pt x="10" y="360"/>
                    </a:cubicBezTo>
                    <a:cubicBezTo>
                      <a:pt x="10" y="361"/>
                      <a:pt x="10" y="362"/>
                      <a:pt x="9" y="363"/>
                    </a:cubicBezTo>
                    <a:cubicBezTo>
                      <a:pt x="8" y="364"/>
                      <a:pt x="6" y="368"/>
                      <a:pt x="6" y="369"/>
                    </a:cubicBezTo>
                    <a:cubicBezTo>
                      <a:pt x="7" y="370"/>
                      <a:pt x="8" y="373"/>
                      <a:pt x="9" y="374"/>
                    </a:cubicBezTo>
                    <a:cubicBezTo>
                      <a:pt x="10" y="373"/>
                      <a:pt x="11" y="372"/>
                      <a:pt x="12" y="371"/>
                    </a:cubicBezTo>
                    <a:cubicBezTo>
                      <a:pt x="13" y="369"/>
                      <a:pt x="15" y="367"/>
                      <a:pt x="16" y="365"/>
                    </a:cubicBezTo>
                    <a:cubicBezTo>
                      <a:pt x="16" y="365"/>
                      <a:pt x="16" y="364"/>
                      <a:pt x="16" y="363"/>
                    </a:cubicBezTo>
                    <a:cubicBezTo>
                      <a:pt x="18" y="356"/>
                      <a:pt x="20" y="349"/>
                      <a:pt x="24" y="348"/>
                    </a:cubicBezTo>
                    <a:cubicBezTo>
                      <a:pt x="25" y="348"/>
                      <a:pt x="27" y="348"/>
                      <a:pt x="28" y="348"/>
                    </a:cubicBezTo>
                    <a:cubicBezTo>
                      <a:pt x="31" y="347"/>
                      <a:pt x="34" y="346"/>
                      <a:pt x="37" y="348"/>
                    </a:cubicBezTo>
                    <a:cubicBezTo>
                      <a:pt x="38" y="348"/>
                      <a:pt x="39" y="349"/>
                      <a:pt x="41" y="349"/>
                    </a:cubicBezTo>
                    <a:cubicBezTo>
                      <a:pt x="47" y="352"/>
                      <a:pt x="51" y="353"/>
                      <a:pt x="53" y="355"/>
                    </a:cubicBezTo>
                    <a:cubicBezTo>
                      <a:pt x="53" y="356"/>
                      <a:pt x="53" y="357"/>
                      <a:pt x="54" y="357"/>
                    </a:cubicBezTo>
                    <a:cubicBezTo>
                      <a:pt x="54" y="358"/>
                      <a:pt x="55" y="360"/>
                      <a:pt x="56" y="360"/>
                    </a:cubicBezTo>
                    <a:cubicBezTo>
                      <a:pt x="62" y="354"/>
                      <a:pt x="66" y="351"/>
                      <a:pt x="69" y="351"/>
                    </a:cubicBezTo>
                    <a:cubicBezTo>
                      <a:pt x="69" y="352"/>
                      <a:pt x="70" y="352"/>
                      <a:pt x="71" y="353"/>
                    </a:cubicBezTo>
                    <a:cubicBezTo>
                      <a:pt x="71" y="354"/>
                      <a:pt x="72" y="354"/>
                      <a:pt x="73" y="355"/>
                    </a:cubicBezTo>
                    <a:cubicBezTo>
                      <a:pt x="74" y="357"/>
                      <a:pt x="76" y="358"/>
                      <a:pt x="77" y="361"/>
                    </a:cubicBezTo>
                    <a:cubicBezTo>
                      <a:pt x="78" y="363"/>
                      <a:pt x="81" y="364"/>
                      <a:pt x="83" y="364"/>
                    </a:cubicBezTo>
                    <a:cubicBezTo>
                      <a:pt x="83" y="364"/>
                      <a:pt x="84" y="363"/>
                      <a:pt x="84" y="362"/>
                    </a:cubicBezTo>
                    <a:cubicBezTo>
                      <a:pt x="87" y="360"/>
                      <a:pt x="91" y="356"/>
                      <a:pt x="95" y="356"/>
                    </a:cubicBezTo>
                    <a:cubicBezTo>
                      <a:pt x="98" y="357"/>
                      <a:pt x="102" y="357"/>
                      <a:pt x="105" y="356"/>
                    </a:cubicBezTo>
                    <a:cubicBezTo>
                      <a:pt x="105" y="356"/>
                      <a:pt x="106" y="356"/>
                      <a:pt x="106" y="356"/>
                    </a:cubicBezTo>
                    <a:cubicBezTo>
                      <a:pt x="109" y="356"/>
                      <a:pt x="111" y="355"/>
                      <a:pt x="112" y="354"/>
                    </a:cubicBezTo>
                    <a:cubicBezTo>
                      <a:pt x="114" y="352"/>
                      <a:pt x="115" y="349"/>
                      <a:pt x="115" y="349"/>
                    </a:cubicBezTo>
                    <a:cubicBezTo>
                      <a:pt x="114" y="348"/>
                      <a:pt x="114" y="348"/>
                      <a:pt x="114" y="348"/>
                    </a:cubicBezTo>
                    <a:cubicBezTo>
                      <a:pt x="109" y="344"/>
                      <a:pt x="105" y="339"/>
                      <a:pt x="107" y="336"/>
                    </a:cubicBezTo>
                    <a:cubicBezTo>
                      <a:pt x="108" y="335"/>
                      <a:pt x="109" y="333"/>
                      <a:pt x="109" y="332"/>
                    </a:cubicBezTo>
                    <a:cubicBezTo>
                      <a:pt x="111" y="328"/>
                      <a:pt x="113" y="323"/>
                      <a:pt x="117" y="324"/>
                    </a:cubicBezTo>
                    <a:cubicBezTo>
                      <a:pt x="119" y="325"/>
                      <a:pt x="121" y="326"/>
                      <a:pt x="123" y="327"/>
                    </a:cubicBezTo>
                    <a:cubicBezTo>
                      <a:pt x="124" y="328"/>
                      <a:pt x="127" y="330"/>
                      <a:pt x="127" y="330"/>
                    </a:cubicBezTo>
                    <a:cubicBezTo>
                      <a:pt x="128" y="330"/>
                      <a:pt x="128" y="329"/>
                      <a:pt x="129" y="329"/>
                    </a:cubicBezTo>
                    <a:cubicBezTo>
                      <a:pt x="130" y="327"/>
                      <a:pt x="132" y="325"/>
                      <a:pt x="135" y="327"/>
                    </a:cubicBezTo>
                    <a:cubicBezTo>
                      <a:pt x="136" y="327"/>
                      <a:pt x="136" y="328"/>
                      <a:pt x="137" y="329"/>
                    </a:cubicBezTo>
                    <a:cubicBezTo>
                      <a:pt x="138" y="330"/>
                      <a:pt x="138" y="330"/>
                      <a:pt x="139" y="330"/>
                    </a:cubicBezTo>
                    <a:cubicBezTo>
                      <a:pt x="140" y="329"/>
                      <a:pt x="141" y="328"/>
                      <a:pt x="142" y="327"/>
                    </a:cubicBezTo>
                    <a:cubicBezTo>
                      <a:pt x="143" y="326"/>
                      <a:pt x="144" y="324"/>
                      <a:pt x="147" y="324"/>
                    </a:cubicBezTo>
                    <a:cubicBezTo>
                      <a:pt x="147" y="324"/>
                      <a:pt x="160" y="325"/>
                      <a:pt x="161" y="332"/>
                    </a:cubicBezTo>
                    <a:cubicBezTo>
                      <a:pt x="161" y="335"/>
                      <a:pt x="161" y="337"/>
                      <a:pt x="160" y="339"/>
                    </a:cubicBezTo>
                    <a:cubicBezTo>
                      <a:pt x="160" y="341"/>
                      <a:pt x="160" y="342"/>
                      <a:pt x="160" y="343"/>
                    </a:cubicBezTo>
                    <a:cubicBezTo>
                      <a:pt x="164" y="350"/>
                      <a:pt x="166" y="350"/>
                      <a:pt x="166" y="350"/>
                    </a:cubicBezTo>
                    <a:cubicBezTo>
                      <a:pt x="166" y="350"/>
                      <a:pt x="168" y="350"/>
                      <a:pt x="170" y="350"/>
                    </a:cubicBezTo>
                    <a:cubicBezTo>
                      <a:pt x="174" y="349"/>
                      <a:pt x="177" y="349"/>
                      <a:pt x="178" y="349"/>
                    </a:cubicBezTo>
                    <a:cubicBezTo>
                      <a:pt x="180" y="349"/>
                      <a:pt x="190" y="354"/>
                      <a:pt x="192" y="357"/>
                    </a:cubicBezTo>
                    <a:cubicBezTo>
                      <a:pt x="194" y="360"/>
                      <a:pt x="197" y="364"/>
                      <a:pt x="199" y="364"/>
                    </a:cubicBezTo>
                    <a:cubicBezTo>
                      <a:pt x="200" y="364"/>
                      <a:pt x="201" y="363"/>
                      <a:pt x="203" y="363"/>
                    </a:cubicBezTo>
                    <a:cubicBezTo>
                      <a:pt x="207" y="362"/>
                      <a:pt x="213" y="360"/>
                      <a:pt x="216" y="362"/>
                    </a:cubicBezTo>
                    <a:cubicBezTo>
                      <a:pt x="218" y="363"/>
                      <a:pt x="222" y="365"/>
                      <a:pt x="225" y="363"/>
                    </a:cubicBezTo>
                    <a:cubicBezTo>
                      <a:pt x="226" y="363"/>
                      <a:pt x="226" y="362"/>
                      <a:pt x="227" y="361"/>
                    </a:cubicBezTo>
                    <a:cubicBezTo>
                      <a:pt x="229" y="359"/>
                      <a:pt x="232" y="356"/>
                      <a:pt x="235" y="358"/>
                    </a:cubicBezTo>
                    <a:cubicBezTo>
                      <a:pt x="237" y="359"/>
                      <a:pt x="238" y="360"/>
                      <a:pt x="239" y="361"/>
                    </a:cubicBezTo>
                    <a:cubicBezTo>
                      <a:pt x="241" y="362"/>
                      <a:pt x="242" y="363"/>
                      <a:pt x="244" y="363"/>
                    </a:cubicBezTo>
                    <a:cubicBezTo>
                      <a:pt x="244" y="364"/>
                      <a:pt x="244" y="364"/>
                      <a:pt x="244" y="364"/>
                    </a:cubicBezTo>
                    <a:cubicBezTo>
                      <a:pt x="247" y="364"/>
                      <a:pt x="248" y="364"/>
                      <a:pt x="248" y="363"/>
                    </a:cubicBezTo>
                    <a:cubicBezTo>
                      <a:pt x="249" y="362"/>
                      <a:pt x="249" y="361"/>
                      <a:pt x="249" y="360"/>
                    </a:cubicBezTo>
                    <a:cubicBezTo>
                      <a:pt x="250" y="358"/>
                      <a:pt x="251" y="355"/>
                      <a:pt x="254" y="354"/>
                    </a:cubicBezTo>
                    <a:cubicBezTo>
                      <a:pt x="255" y="354"/>
                      <a:pt x="255" y="354"/>
                      <a:pt x="256" y="354"/>
                    </a:cubicBezTo>
                    <a:cubicBezTo>
                      <a:pt x="258" y="353"/>
                      <a:pt x="260" y="352"/>
                      <a:pt x="263" y="354"/>
                    </a:cubicBezTo>
                    <a:cubicBezTo>
                      <a:pt x="264" y="354"/>
                      <a:pt x="265" y="355"/>
                      <a:pt x="266" y="356"/>
                    </a:cubicBezTo>
                    <a:cubicBezTo>
                      <a:pt x="300" y="377"/>
                      <a:pt x="322" y="383"/>
                      <a:pt x="336" y="383"/>
                    </a:cubicBezTo>
                    <a:cubicBezTo>
                      <a:pt x="336" y="378"/>
                      <a:pt x="336" y="376"/>
                      <a:pt x="337" y="374"/>
                    </a:cubicBezTo>
                    <a:cubicBezTo>
                      <a:pt x="339" y="372"/>
                      <a:pt x="343" y="368"/>
                      <a:pt x="346" y="367"/>
                    </a:cubicBezTo>
                    <a:cubicBezTo>
                      <a:pt x="346" y="367"/>
                      <a:pt x="346" y="367"/>
                      <a:pt x="346" y="367"/>
                    </a:cubicBezTo>
                    <a:cubicBezTo>
                      <a:pt x="346" y="367"/>
                      <a:pt x="346" y="367"/>
                      <a:pt x="346" y="367"/>
                    </a:cubicBezTo>
                    <a:cubicBezTo>
                      <a:pt x="347" y="366"/>
                      <a:pt x="347" y="361"/>
                      <a:pt x="347" y="359"/>
                    </a:cubicBezTo>
                    <a:cubicBezTo>
                      <a:pt x="347" y="357"/>
                      <a:pt x="347" y="356"/>
                      <a:pt x="348" y="355"/>
                    </a:cubicBezTo>
                    <a:cubicBezTo>
                      <a:pt x="348" y="354"/>
                      <a:pt x="350" y="351"/>
                      <a:pt x="363" y="339"/>
                    </a:cubicBezTo>
                    <a:cubicBezTo>
                      <a:pt x="364" y="338"/>
                      <a:pt x="364" y="338"/>
                      <a:pt x="365" y="338"/>
                    </a:cubicBezTo>
                    <a:cubicBezTo>
                      <a:pt x="365" y="337"/>
                      <a:pt x="365" y="332"/>
                      <a:pt x="365" y="330"/>
                    </a:cubicBezTo>
                    <a:cubicBezTo>
                      <a:pt x="365" y="329"/>
                      <a:pt x="365" y="328"/>
                      <a:pt x="365" y="327"/>
                    </a:cubicBezTo>
                    <a:cubicBezTo>
                      <a:pt x="365" y="324"/>
                      <a:pt x="366" y="322"/>
                      <a:pt x="368" y="321"/>
                    </a:cubicBezTo>
                    <a:cubicBezTo>
                      <a:pt x="369" y="320"/>
                      <a:pt x="369" y="320"/>
                      <a:pt x="370" y="319"/>
                    </a:cubicBezTo>
                    <a:cubicBezTo>
                      <a:pt x="371" y="318"/>
                      <a:pt x="369" y="309"/>
                      <a:pt x="368" y="307"/>
                    </a:cubicBezTo>
                    <a:cubicBezTo>
                      <a:pt x="365" y="303"/>
                      <a:pt x="377" y="288"/>
                      <a:pt x="377" y="288"/>
                    </a:cubicBezTo>
                    <a:cubicBezTo>
                      <a:pt x="378" y="286"/>
                      <a:pt x="382" y="283"/>
                      <a:pt x="386" y="281"/>
                    </a:cubicBezTo>
                    <a:cubicBezTo>
                      <a:pt x="388" y="280"/>
                      <a:pt x="389" y="279"/>
                      <a:pt x="389" y="279"/>
                    </a:cubicBezTo>
                    <a:cubicBezTo>
                      <a:pt x="390" y="278"/>
                      <a:pt x="393" y="271"/>
                      <a:pt x="394" y="267"/>
                    </a:cubicBezTo>
                    <a:cubicBezTo>
                      <a:pt x="394" y="264"/>
                      <a:pt x="398" y="262"/>
                      <a:pt x="406" y="258"/>
                    </a:cubicBezTo>
                    <a:cubicBezTo>
                      <a:pt x="408" y="257"/>
                      <a:pt x="410" y="256"/>
                      <a:pt x="411" y="255"/>
                    </a:cubicBezTo>
                    <a:cubicBezTo>
                      <a:pt x="412" y="254"/>
                      <a:pt x="411" y="249"/>
                      <a:pt x="410" y="246"/>
                    </a:cubicBezTo>
                    <a:cubicBezTo>
                      <a:pt x="409" y="244"/>
                      <a:pt x="409" y="241"/>
                      <a:pt x="409" y="239"/>
                    </a:cubicBezTo>
                    <a:cubicBezTo>
                      <a:pt x="409" y="234"/>
                      <a:pt x="414" y="227"/>
                      <a:pt x="417" y="223"/>
                    </a:cubicBezTo>
                    <a:cubicBezTo>
                      <a:pt x="436" y="204"/>
                      <a:pt x="438" y="203"/>
                      <a:pt x="438" y="203"/>
                    </a:cubicBezTo>
                    <a:cubicBezTo>
                      <a:pt x="442" y="201"/>
                      <a:pt x="447" y="202"/>
                      <a:pt x="449" y="203"/>
                    </a:cubicBezTo>
                    <a:cubicBezTo>
                      <a:pt x="451" y="205"/>
                      <a:pt x="452" y="207"/>
                      <a:pt x="452" y="212"/>
                    </a:cubicBezTo>
                    <a:cubicBezTo>
                      <a:pt x="453" y="213"/>
                      <a:pt x="453" y="213"/>
                      <a:pt x="453" y="214"/>
                    </a:cubicBezTo>
                    <a:cubicBezTo>
                      <a:pt x="453" y="214"/>
                      <a:pt x="453" y="214"/>
                      <a:pt x="455" y="214"/>
                    </a:cubicBezTo>
                    <a:cubicBezTo>
                      <a:pt x="455" y="213"/>
                      <a:pt x="456" y="213"/>
                      <a:pt x="457" y="213"/>
                    </a:cubicBezTo>
                    <a:cubicBezTo>
                      <a:pt x="459" y="213"/>
                      <a:pt x="461" y="213"/>
                      <a:pt x="463" y="212"/>
                    </a:cubicBezTo>
                    <a:cubicBezTo>
                      <a:pt x="465" y="211"/>
                      <a:pt x="469" y="207"/>
                      <a:pt x="472" y="204"/>
                    </a:cubicBezTo>
                    <a:cubicBezTo>
                      <a:pt x="474" y="202"/>
                      <a:pt x="476" y="201"/>
                      <a:pt x="477" y="200"/>
                    </a:cubicBezTo>
                    <a:cubicBezTo>
                      <a:pt x="478" y="199"/>
                      <a:pt x="481" y="197"/>
                      <a:pt x="484" y="194"/>
                    </a:cubicBezTo>
                    <a:cubicBezTo>
                      <a:pt x="487" y="192"/>
                      <a:pt x="491" y="190"/>
                      <a:pt x="492" y="189"/>
                    </a:cubicBezTo>
                    <a:cubicBezTo>
                      <a:pt x="494" y="187"/>
                      <a:pt x="502" y="183"/>
                      <a:pt x="505" y="183"/>
                    </a:cubicBezTo>
                    <a:cubicBezTo>
                      <a:pt x="505" y="182"/>
                      <a:pt x="507" y="182"/>
                      <a:pt x="509" y="182"/>
                    </a:cubicBezTo>
                    <a:cubicBezTo>
                      <a:pt x="509" y="182"/>
                      <a:pt x="510" y="181"/>
                      <a:pt x="511" y="182"/>
                    </a:cubicBezTo>
                    <a:cubicBezTo>
                      <a:pt x="511" y="182"/>
                      <a:pt x="512" y="182"/>
                      <a:pt x="512" y="182"/>
                    </a:cubicBezTo>
                    <a:cubicBezTo>
                      <a:pt x="513" y="182"/>
                      <a:pt x="514" y="182"/>
                      <a:pt x="516" y="182"/>
                    </a:cubicBezTo>
                    <a:cubicBezTo>
                      <a:pt x="521" y="182"/>
                      <a:pt x="525" y="182"/>
                      <a:pt x="527" y="181"/>
                    </a:cubicBezTo>
                    <a:cubicBezTo>
                      <a:pt x="528" y="180"/>
                      <a:pt x="528" y="177"/>
                      <a:pt x="527" y="175"/>
                    </a:cubicBezTo>
                    <a:cubicBezTo>
                      <a:pt x="527" y="174"/>
                      <a:pt x="527" y="173"/>
                      <a:pt x="527" y="172"/>
                    </a:cubicBezTo>
                    <a:cubicBezTo>
                      <a:pt x="527" y="170"/>
                      <a:pt x="530" y="168"/>
                      <a:pt x="545" y="159"/>
                    </a:cubicBezTo>
                    <a:cubicBezTo>
                      <a:pt x="546" y="158"/>
                      <a:pt x="547" y="157"/>
                      <a:pt x="547" y="157"/>
                    </a:cubicBezTo>
                    <a:cubicBezTo>
                      <a:pt x="549" y="156"/>
                      <a:pt x="560" y="152"/>
                      <a:pt x="564" y="151"/>
                    </a:cubicBezTo>
                    <a:cubicBezTo>
                      <a:pt x="568" y="151"/>
                      <a:pt x="590" y="149"/>
                      <a:pt x="595" y="149"/>
                    </a:cubicBezTo>
                    <a:cubicBezTo>
                      <a:pt x="596" y="149"/>
                      <a:pt x="598" y="148"/>
                      <a:pt x="600" y="138"/>
                    </a:cubicBezTo>
                    <a:cubicBezTo>
                      <a:pt x="601" y="137"/>
                      <a:pt x="601" y="137"/>
                      <a:pt x="601" y="137"/>
                    </a:cubicBezTo>
                    <a:cubicBezTo>
                      <a:pt x="601" y="134"/>
                      <a:pt x="605" y="134"/>
                      <a:pt x="609" y="134"/>
                    </a:cubicBezTo>
                    <a:cubicBezTo>
                      <a:pt x="610" y="134"/>
                      <a:pt x="611" y="134"/>
                      <a:pt x="613" y="133"/>
                    </a:cubicBezTo>
                    <a:cubicBezTo>
                      <a:pt x="616" y="133"/>
                      <a:pt x="619" y="130"/>
                      <a:pt x="621" y="128"/>
                    </a:cubicBezTo>
                    <a:cubicBezTo>
                      <a:pt x="622" y="127"/>
                      <a:pt x="623" y="126"/>
                      <a:pt x="623" y="125"/>
                    </a:cubicBezTo>
                    <a:cubicBezTo>
                      <a:pt x="624" y="125"/>
                      <a:pt x="626" y="124"/>
                      <a:pt x="629" y="122"/>
                    </a:cubicBezTo>
                    <a:cubicBezTo>
                      <a:pt x="633" y="120"/>
                      <a:pt x="640" y="117"/>
                      <a:pt x="642" y="115"/>
                    </a:cubicBezTo>
                    <a:cubicBezTo>
                      <a:pt x="643" y="114"/>
                      <a:pt x="642" y="113"/>
                      <a:pt x="639" y="110"/>
                    </a:cubicBezTo>
                    <a:cubicBezTo>
                      <a:pt x="638" y="108"/>
                      <a:pt x="636" y="107"/>
                      <a:pt x="636" y="105"/>
                    </a:cubicBezTo>
                    <a:cubicBezTo>
                      <a:pt x="635" y="104"/>
                      <a:pt x="635" y="103"/>
                      <a:pt x="636" y="102"/>
                    </a:cubicBezTo>
                    <a:cubicBezTo>
                      <a:pt x="637" y="100"/>
                      <a:pt x="639" y="99"/>
                      <a:pt x="642" y="98"/>
                    </a:cubicBezTo>
                    <a:cubicBezTo>
                      <a:pt x="643" y="97"/>
                      <a:pt x="643" y="97"/>
                      <a:pt x="644" y="97"/>
                    </a:cubicBezTo>
                    <a:cubicBezTo>
                      <a:pt x="646" y="96"/>
                      <a:pt x="646" y="92"/>
                      <a:pt x="646" y="90"/>
                    </a:cubicBezTo>
                    <a:cubicBezTo>
                      <a:pt x="645" y="89"/>
                      <a:pt x="642" y="88"/>
                      <a:pt x="640" y="87"/>
                    </a:cubicBezTo>
                    <a:cubicBezTo>
                      <a:pt x="637" y="86"/>
                      <a:pt x="634" y="84"/>
                      <a:pt x="633" y="83"/>
                    </a:cubicBezTo>
                    <a:cubicBezTo>
                      <a:pt x="629" y="80"/>
                      <a:pt x="632" y="75"/>
                      <a:pt x="633" y="73"/>
                    </a:cubicBezTo>
                    <a:cubicBezTo>
                      <a:pt x="634" y="72"/>
                      <a:pt x="634" y="72"/>
                      <a:pt x="634" y="71"/>
                    </a:cubicBezTo>
                    <a:cubicBezTo>
                      <a:pt x="635" y="68"/>
                      <a:pt x="637" y="66"/>
                      <a:pt x="640" y="64"/>
                    </a:cubicBezTo>
                    <a:cubicBezTo>
                      <a:pt x="640" y="63"/>
                      <a:pt x="641" y="62"/>
                      <a:pt x="642" y="60"/>
                    </a:cubicBezTo>
                    <a:cubicBezTo>
                      <a:pt x="641" y="60"/>
                      <a:pt x="640" y="60"/>
                      <a:pt x="640" y="59"/>
                    </a:cubicBezTo>
                    <a:cubicBezTo>
                      <a:pt x="635" y="57"/>
                      <a:pt x="632" y="57"/>
                      <a:pt x="630" y="57"/>
                    </a:cubicBezTo>
                    <a:cubicBezTo>
                      <a:pt x="629" y="57"/>
                      <a:pt x="625" y="60"/>
                      <a:pt x="617" y="66"/>
                    </a:cubicBezTo>
                    <a:cubicBezTo>
                      <a:pt x="616" y="68"/>
                      <a:pt x="616" y="68"/>
                      <a:pt x="616" y="68"/>
                    </a:cubicBezTo>
                    <a:cubicBezTo>
                      <a:pt x="613" y="70"/>
                      <a:pt x="607" y="70"/>
                      <a:pt x="603" y="70"/>
                    </a:cubicBezTo>
                    <a:cubicBezTo>
                      <a:pt x="601" y="70"/>
                      <a:pt x="600" y="74"/>
                      <a:pt x="599" y="76"/>
                    </a:cubicBezTo>
                    <a:cubicBezTo>
                      <a:pt x="598" y="78"/>
                      <a:pt x="597" y="80"/>
                      <a:pt x="595" y="81"/>
                    </a:cubicBezTo>
                    <a:cubicBezTo>
                      <a:pt x="593" y="83"/>
                      <a:pt x="588" y="82"/>
                      <a:pt x="582" y="81"/>
                    </a:cubicBezTo>
                    <a:cubicBezTo>
                      <a:pt x="580" y="81"/>
                      <a:pt x="579" y="81"/>
                      <a:pt x="578" y="81"/>
                    </a:cubicBezTo>
                    <a:cubicBezTo>
                      <a:pt x="577" y="81"/>
                      <a:pt x="576" y="83"/>
                      <a:pt x="575" y="85"/>
                    </a:cubicBezTo>
                    <a:cubicBezTo>
                      <a:pt x="573" y="87"/>
                      <a:pt x="571" y="90"/>
                      <a:pt x="567" y="94"/>
                    </a:cubicBezTo>
                    <a:cubicBezTo>
                      <a:pt x="559" y="101"/>
                      <a:pt x="531" y="109"/>
                      <a:pt x="529" y="109"/>
                    </a:cubicBezTo>
                    <a:cubicBezTo>
                      <a:pt x="526" y="109"/>
                      <a:pt x="513" y="104"/>
                      <a:pt x="511" y="102"/>
                    </a:cubicBezTo>
                    <a:cubicBezTo>
                      <a:pt x="510" y="102"/>
                      <a:pt x="508" y="102"/>
                      <a:pt x="506" y="103"/>
                    </a:cubicBezTo>
                    <a:cubicBezTo>
                      <a:pt x="505" y="103"/>
                      <a:pt x="503" y="103"/>
                      <a:pt x="502" y="103"/>
                    </a:cubicBezTo>
                    <a:cubicBezTo>
                      <a:pt x="499" y="103"/>
                      <a:pt x="497" y="101"/>
                      <a:pt x="495" y="98"/>
                    </a:cubicBezTo>
                    <a:cubicBezTo>
                      <a:pt x="494" y="97"/>
                      <a:pt x="494" y="96"/>
                      <a:pt x="493" y="95"/>
                    </a:cubicBezTo>
                    <a:cubicBezTo>
                      <a:pt x="492" y="94"/>
                      <a:pt x="486" y="92"/>
                      <a:pt x="483" y="91"/>
                    </a:cubicBezTo>
                    <a:cubicBezTo>
                      <a:pt x="481" y="90"/>
                      <a:pt x="479" y="89"/>
                      <a:pt x="477" y="89"/>
                    </a:cubicBezTo>
                    <a:cubicBezTo>
                      <a:pt x="475" y="87"/>
                      <a:pt x="465" y="82"/>
                      <a:pt x="462" y="80"/>
                    </a:cubicBezTo>
                    <a:cubicBezTo>
                      <a:pt x="459" y="79"/>
                      <a:pt x="425" y="64"/>
                      <a:pt x="422" y="62"/>
                    </a:cubicBezTo>
                    <a:cubicBezTo>
                      <a:pt x="417" y="61"/>
                      <a:pt x="408" y="51"/>
                      <a:pt x="407" y="48"/>
                    </a:cubicBezTo>
                    <a:cubicBezTo>
                      <a:pt x="406" y="48"/>
                      <a:pt x="401" y="48"/>
                      <a:pt x="399" y="48"/>
                    </a:cubicBezTo>
                    <a:cubicBezTo>
                      <a:pt x="397" y="48"/>
                      <a:pt x="396" y="48"/>
                      <a:pt x="395" y="47"/>
                    </a:cubicBezTo>
                    <a:cubicBezTo>
                      <a:pt x="391" y="47"/>
                      <a:pt x="382" y="41"/>
                      <a:pt x="381" y="41"/>
                    </a:cubicBezTo>
                    <a:cubicBezTo>
                      <a:pt x="379" y="40"/>
                      <a:pt x="371" y="34"/>
                      <a:pt x="368" y="33"/>
                    </a:cubicBezTo>
                    <a:cubicBezTo>
                      <a:pt x="366" y="32"/>
                      <a:pt x="363" y="29"/>
                      <a:pt x="361" y="25"/>
                    </a:cubicBezTo>
                    <a:cubicBezTo>
                      <a:pt x="359" y="23"/>
                      <a:pt x="358" y="22"/>
                      <a:pt x="357" y="20"/>
                    </a:cubicBezTo>
                    <a:cubicBezTo>
                      <a:pt x="354" y="18"/>
                      <a:pt x="351" y="17"/>
                      <a:pt x="348" y="17"/>
                    </a:cubicBezTo>
                    <a:cubicBezTo>
                      <a:pt x="347" y="16"/>
                      <a:pt x="345" y="16"/>
                      <a:pt x="344" y="15"/>
                    </a:cubicBezTo>
                    <a:cubicBezTo>
                      <a:pt x="340" y="14"/>
                      <a:pt x="327" y="2"/>
                      <a:pt x="325" y="0"/>
                    </a:cubicBezTo>
                    <a:cubicBezTo>
                      <a:pt x="324" y="0"/>
                      <a:pt x="319" y="0"/>
                      <a:pt x="309" y="2"/>
                    </a:cubicBezTo>
                    <a:cubicBezTo>
                      <a:pt x="308" y="3"/>
                      <a:pt x="305" y="5"/>
                      <a:pt x="303" y="7"/>
                    </a:cubicBezTo>
                    <a:cubicBezTo>
                      <a:pt x="301" y="8"/>
                      <a:pt x="299" y="10"/>
                      <a:pt x="297" y="10"/>
                    </a:cubicBezTo>
                    <a:cubicBezTo>
                      <a:pt x="294" y="11"/>
                      <a:pt x="258" y="10"/>
                      <a:pt x="247" y="9"/>
                    </a:cubicBezTo>
                    <a:cubicBezTo>
                      <a:pt x="238" y="9"/>
                      <a:pt x="228" y="9"/>
                      <a:pt x="226" y="10"/>
                    </a:cubicBezTo>
                    <a:cubicBezTo>
                      <a:pt x="225" y="11"/>
                      <a:pt x="225" y="11"/>
                      <a:pt x="225" y="11"/>
                    </a:cubicBezTo>
                    <a:cubicBezTo>
                      <a:pt x="223" y="12"/>
                      <a:pt x="221" y="13"/>
                      <a:pt x="221" y="15"/>
                    </a:cubicBezTo>
                    <a:cubicBezTo>
                      <a:pt x="221" y="18"/>
                      <a:pt x="218" y="25"/>
                      <a:pt x="215" y="27"/>
                    </a:cubicBezTo>
                    <a:cubicBezTo>
                      <a:pt x="212" y="28"/>
                      <a:pt x="210" y="30"/>
                      <a:pt x="210" y="31"/>
                    </a:cubicBezTo>
                    <a:cubicBezTo>
                      <a:pt x="210" y="32"/>
                      <a:pt x="210" y="32"/>
                      <a:pt x="210" y="33"/>
                    </a:cubicBezTo>
                    <a:cubicBezTo>
                      <a:pt x="210" y="35"/>
                      <a:pt x="210" y="39"/>
                      <a:pt x="207" y="41"/>
                    </a:cubicBezTo>
                    <a:cubicBezTo>
                      <a:pt x="204" y="43"/>
                      <a:pt x="201" y="48"/>
                      <a:pt x="201" y="49"/>
                    </a:cubicBezTo>
                    <a:cubicBezTo>
                      <a:pt x="202" y="50"/>
                      <a:pt x="204" y="53"/>
                      <a:pt x="206" y="55"/>
                    </a:cubicBezTo>
                    <a:cubicBezTo>
                      <a:pt x="211" y="60"/>
                      <a:pt x="216" y="64"/>
                      <a:pt x="214" y="68"/>
                    </a:cubicBezTo>
                    <a:cubicBezTo>
                      <a:pt x="211" y="72"/>
                      <a:pt x="209" y="77"/>
                      <a:pt x="211" y="81"/>
                    </a:cubicBezTo>
                    <a:cubicBezTo>
                      <a:pt x="211" y="83"/>
                      <a:pt x="213" y="85"/>
                      <a:pt x="214" y="86"/>
                    </a:cubicBezTo>
                    <a:cubicBezTo>
                      <a:pt x="215" y="89"/>
                      <a:pt x="217" y="91"/>
                      <a:pt x="216" y="94"/>
                    </a:cubicBezTo>
                    <a:cubicBezTo>
                      <a:pt x="216" y="94"/>
                      <a:pt x="215" y="95"/>
                      <a:pt x="215" y="95"/>
                    </a:cubicBezTo>
                    <a:cubicBezTo>
                      <a:pt x="211" y="104"/>
                      <a:pt x="208" y="111"/>
                      <a:pt x="204" y="112"/>
                    </a:cubicBezTo>
                    <a:cubicBezTo>
                      <a:pt x="203" y="112"/>
                      <a:pt x="202" y="112"/>
                      <a:pt x="201" y="111"/>
                    </a:cubicBezTo>
                    <a:cubicBezTo>
                      <a:pt x="200" y="110"/>
                      <a:pt x="200" y="110"/>
                      <a:pt x="200" y="110"/>
                    </a:cubicBezTo>
                    <a:cubicBezTo>
                      <a:pt x="197" y="108"/>
                      <a:pt x="196" y="108"/>
                      <a:pt x="195" y="108"/>
                    </a:cubicBezTo>
                    <a:cubicBezTo>
                      <a:pt x="191" y="108"/>
                      <a:pt x="186" y="105"/>
                      <a:pt x="183" y="103"/>
                    </a:cubicBezTo>
                    <a:cubicBezTo>
                      <a:pt x="182" y="102"/>
                      <a:pt x="181" y="102"/>
                      <a:pt x="179" y="101"/>
                    </a:cubicBezTo>
                    <a:cubicBezTo>
                      <a:pt x="177" y="100"/>
                      <a:pt x="175" y="99"/>
                      <a:pt x="173" y="98"/>
                    </a:cubicBezTo>
                    <a:cubicBezTo>
                      <a:pt x="173" y="97"/>
                      <a:pt x="172" y="96"/>
                      <a:pt x="172" y="96"/>
                    </a:cubicBezTo>
                    <a:cubicBezTo>
                      <a:pt x="170" y="93"/>
                      <a:pt x="169" y="92"/>
                      <a:pt x="165" y="93"/>
                    </a:cubicBezTo>
                    <a:cubicBezTo>
                      <a:pt x="164" y="94"/>
                      <a:pt x="162" y="95"/>
                      <a:pt x="160" y="97"/>
                    </a:cubicBezTo>
                    <a:cubicBezTo>
                      <a:pt x="154" y="100"/>
                      <a:pt x="151" y="102"/>
                      <a:pt x="149" y="101"/>
                    </a:cubicBezTo>
                    <a:cubicBezTo>
                      <a:pt x="148" y="100"/>
                      <a:pt x="147" y="100"/>
                      <a:pt x="147" y="98"/>
                    </a:cubicBezTo>
                    <a:cubicBezTo>
                      <a:pt x="147" y="97"/>
                      <a:pt x="146" y="96"/>
                      <a:pt x="146" y="96"/>
                    </a:cubicBezTo>
                    <a:cubicBezTo>
                      <a:pt x="146" y="92"/>
                      <a:pt x="146" y="89"/>
                      <a:pt x="144" y="88"/>
                    </a:cubicBezTo>
                    <a:cubicBezTo>
                      <a:pt x="142" y="87"/>
                      <a:pt x="140" y="85"/>
                      <a:pt x="137" y="82"/>
                    </a:cubicBezTo>
                    <a:cubicBezTo>
                      <a:pt x="134" y="79"/>
                      <a:pt x="128" y="74"/>
                      <a:pt x="127" y="74"/>
                    </a:cubicBezTo>
                    <a:cubicBezTo>
                      <a:pt x="126" y="74"/>
                      <a:pt x="125" y="74"/>
                      <a:pt x="123" y="74"/>
                    </a:cubicBezTo>
                    <a:cubicBezTo>
                      <a:pt x="114" y="72"/>
                      <a:pt x="109" y="72"/>
                      <a:pt x="108" y="69"/>
                    </a:cubicBezTo>
                    <a:cubicBezTo>
                      <a:pt x="108" y="69"/>
                      <a:pt x="108" y="68"/>
                      <a:pt x="108" y="68"/>
                    </a:cubicBezTo>
                    <a:cubicBezTo>
                      <a:pt x="107" y="65"/>
                      <a:pt x="106" y="64"/>
                      <a:pt x="104" y="64"/>
                    </a:cubicBezTo>
                    <a:cubicBezTo>
                      <a:pt x="101" y="63"/>
                      <a:pt x="92" y="58"/>
                      <a:pt x="92" y="57"/>
                    </a:cubicBezTo>
                    <a:cubicBezTo>
                      <a:pt x="88" y="55"/>
                      <a:pt x="85" y="54"/>
                      <a:pt x="84" y="53"/>
                    </a:cubicBezTo>
                    <a:cubicBezTo>
                      <a:pt x="83" y="53"/>
                      <a:pt x="83" y="53"/>
                      <a:pt x="82" y="54"/>
                    </a:cubicBezTo>
                    <a:cubicBezTo>
                      <a:pt x="82" y="54"/>
                      <a:pt x="82" y="54"/>
                      <a:pt x="82" y="56"/>
                    </a:cubicBezTo>
                    <a:cubicBezTo>
                      <a:pt x="82" y="57"/>
                      <a:pt x="82" y="58"/>
                      <a:pt x="82" y="59"/>
                    </a:cubicBezTo>
                    <a:cubicBezTo>
                      <a:pt x="82" y="62"/>
                      <a:pt x="82" y="66"/>
                      <a:pt x="84" y="70"/>
                    </a:cubicBezTo>
                    <a:cubicBezTo>
                      <a:pt x="85" y="72"/>
                      <a:pt x="88" y="75"/>
                      <a:pt x="90" y="78"/>
                    </a:cubicBezTo>
                    <a:cubicBezTo>
                      <a:pt x="95" y="84"/>
                      <a:pt x="97" y="86"/>
                      <a:pt x="97" y="87"/>
                    </a:cubicBezTo>
                    <a:cubicBezTo>
                      <a:pt x="97" y="88"/>
                      <a:pt x="96" y="90"/>
                      <a:pt x="96" y="92"/>
                    </a:cubicBezTo>
                    <a:cubicBezTo>
                      <a:pt x="95" y="96"/>
                      <a:pt x="94" y="101"/>
                      <a:pt x="95" y="104"/>
                    </a:cubicBezTo>
                    <a:cubicBezTo>
                      <a:pt x="96" y="110"/>
                      <a:pt x="92" y="113"/>
                      <a:pt x="90" y="114"/>
                    </a:cubicBezTo>
                    <a:cubicBezTo>
                      <a:pt x="88" y="115"/>
                      <a:pt x="84" y="118"/>
                      <a:pt x="84" y="120"/>
                    </a:cubicBezTo>
                    <a:cubicBezTo>
                      <a:pt x="83" y="123"/>
                      <a:pt x="84" y="126"/>
                      <a:pt x="85" y="128"/>
                    </a:cubicBezTo>
                    <a:cubicBezTo>
                      <a:pt x="88" y="133"/>
                      <a:pt x="88" y="138"/>
                      <a:pt x="88" y="141"/>
                    </a:cubicBezTo>
                    <a:cubicBezTo>
                      <a:pt x="88" y="144"/>
                      <a:pt x="87" y="145"/>
                      <a:pt x="86" y="146"/>
                    </a:cubicBezTo>
                    <a:cubicBezTo>
                      <a:pt x="84" y="148"/>
                      <a:pt x="82" y="148"/>
                      <a:pt x="80" y="147"/>
                    </a:cubicBezTo>
                    <a:cubicBezTo>
                      <a:pt x="75" y="147"/>
                      <a:pt x="71" y="147"/>
                      <a:pt x="70" y="148"/>
                    </a:cubicBezTo>
                    <a:cubicBezTo>
                      <a:pt x="70" y="149"/>
                      <a:pt x="69" y="151"/>
                      <a:pt x="68" y="152"/>
                    </a:cubicBezTo>
                    <a:cubicBezTo>
                      <a:pt x="67" y="154"/>
                      <a:pt x="65" y="157"/>
                      <a:pt x="65" y="158"/>
                    </a:cubicBezTo>
                    <a:cubicBezTo>
                      <a:pt x="65" y="159"/>
                      <a:pt x="65" y="160"/>
                      <a:pt x="65" y="161"/>
                    </a:cubicBezTo>
                    <a:cubicBezTo>
                      <a:pt x="66" y="163"/>
                      <a:pt x="66" y="165"/>
                      <a:pt x="65" y="166"/>
                    </a:cubicBezTo>
                    <a:cubicBezTo>
                      <a:pt x="65" y="167"/>
                      <a:pt x="64" y="167"/>
                      <a:pt x="62" y="167"/>
                    </a:cubicBezTo>
                    <a:cubicBezTo>
                      <a:pt x="60" y="167"/>
                      <a:pt x="57" y="169"/>
                      <a:pt x="57" y="172"/>
                    </a:cubicBezTo>
                    <a:cubicBezTo>
                      <a:pt x="57" y="176"/>
                      <a:pt x="57" y="179"/>
                      <a:pt x="60" y="181"/>
                    </a:cubicBezTo>
                    <a:cubicBezTo>
                      <a:pt x="62" y="182"/>
                      <a:pt x="64" y="183"/>
                      <a:pt x="66" y="183"/>
                    </a:cubicBezTo>
                    <a:cubicBezTo>
                      <a:pt x="69" y="184"/>
                      <a:pt x="72" y="185"/>
                      <a:pt x="73" y="188"/>
                    </a:cubicBezTo>
                    <a:cubicBezTo>
                      <a:pt x="74" y="190"/>
                      <a:pt x="76" y="191"/>
                      <a:pt x="77" y="190"/>
                    </a:cubicBezTo>
                    <a:cubicBezTo>
                      <a:pt x="78" y="190"/>
                      <a:pt x="79" y="189"/>
                      <a:pt x="80" y="189"/>
                    </a:cubicBezTo>
                    <a:cubicBezTo>
                      <a:pt x="81" y="187"/>
                      <a:pt x="83" y="186"/>
                      <a:pt x="85" y="186"/>
                    </a:cubicBezTo>
                    <a:cubicBezTo>
                      <a:pt x="88" y="185"/>
                      <a:pt x="89" y="184"/>
                      <a:pt x="89" y="183"/>
                    </a:cubicBezTo>
                    <a:cubicBezTo>
                      <a:pt x="89" y="183"/>
                      <a:pt x="90" y="182"/>
                      <a:pt x="90" y="182"/>
                    </a:cubicBezTo>
                    <a:cubicBezTo>
                      <a:pt x="90" y="179"/>
                      <a:pt x="91" y="175"/>
                      <a:pt x="96" y="175"/>
                    </a:cubicBezTo>
                    <a:cubicBezTo>
                      <a:pt x="98" y="175"/>
                      <a:pt x="100" y="175"/>
                      <a:pt x="103" y="176"/>
                    </a:cubicBezTo>
                    <a:cubicBezTo>
                      <a:pt x="106" y="177"/>
                      <a:pt x="111" y="178"/>
                      <a:pt x="112" y="177"/>
                    </a:cubicBezTo>
                    <a:cubicBezTo>
                      <a:pt x="113" y="176"/>
                      <a:pt x="114" y="175"/>
                      <a:pt x="114" y="174"/>
                    </a:cubicBezTo>
                    <a:cubicBezTo>
                      <a:pt x="114" y="174"/>
                      <a:pt x="114" y="172"/>
                      <a:pt x="116" y="172"/>
                    </a:cubicBezTo>
                    <a:cubicBezTo>
                      <a:pt x="118" y="172"/>
                      <a:pt x="118" y="173"/>
                      <a:pt x="119" y="176"/>
                    </a:cubicBezTo>
                    <a:cubicBezTo>
                      <a:pt x="120" y="181"/>
                      <a:pt x="122" y="185"/>
                      <a:pt x="122" y="186"/>
                    </a:cubicBezTo>
                    <a:cubicBezTo>
                      <a:pt x="123" y="187"/>
                      <a:pt x="124" y="189"/>
                      <a:pt x="124" y="191"/>
                    </a:cubicBezTo>
                    <a:cubicBezTo>
                      <a:pt x="124" y="192"/>
                      <a:pt x="124" y="194"/>
                      <a:pt x="121" y="196"/>
                    </a:cubicBezTo>
                    <a:cubicBezTo>
                      <a:pt x="119" y="197"/>
                      <a:pt x="117" y="200"/>
                      <a:pt x="114" y="204"/>
                    </a:cubicBezTo>
                    <a:cubicBezTo>
                      <a:pt x="110" y="208"/>
                      <a:pt x="107" y="213"/>
                      <a:pt x="103" y="214"/>
                    </a:cubicBezTo>
                    <a:cubicBezTo>
                      <a:pt x="102" y="215"/>
                      <a:pt x="100" y="215"/>
                      <a:pt x="98" y="216"/>
                    </a:cubicBezTo>
                    <a:cubicBezTo>
                      <a:pt x="95" y="216"/>
                      <a:pt x="94" y="216"/>
                      <a:pt x="93" y="218"/>
                    </a:cubicBezTo>
                    <a:cubicBezTo>
                      <a:pt x="93" y="218"/>
                      <a:pt x="93" y="219"/>
                      <a:pt x="92" y="220"/>
                    </a:cubicBezTo>
                    <a:cubicBezTo>
                      <a:pt x="92" y="223"/>
                      <a:pt x="91" y="227"/>
                      <a:pt x="87" y="229"/>
                    </a:cubicBezTo>
                    <a:cubicBezTo>
                      <a:pt x="83" y="230"/>
                      <a:pt x="79" y="234"/>
                      <a:pt x="78" y="236"/>
                    </a:cubicBezTo>
                    <a:cubicBezTo>
                      <a:pt x="80" y="237"/>
                      <a:pt x="83" y="241"/>
                      <a:pt x="84" y="245"/>
                    </a:cubicBezTo>
                    <a:cubicBezTo>
                      <a:pt x="84" y="247"/>
                      <a:pt x="83" y="248"/>
                      <a:pt x="82" y="250"/>
                    </a:cubicBezTo>
                    <a:cubicBezTo>
                      <a:pt x="81" y="251"/>
                      <a:pt x="79" y="253"/>
                      <a:pt x="78" y="254"/>
                    </a:cubicBezTo>
                    <a:cubicBezTo>
                      <a:pt x="77" y="256"/>
                      <a:pt x="76" y="258"/>
                      <a:pt x="74" y="259"/>
                    </a:cubicBezTo>
                    <a:cubicBezTo>
                      <a:pt x="71" y="261"/>
                      <a:pt x="68" y="265"/>
                      <a:pt x="66" y="267"/>
                    </a:cubicBezTo>
                    <a:cubicBezTo>
                      <a:pt x="65" y="268"/>
                      <a:pt x="63" y="270"/>
                      <a:pt x="60" y="270"/>
                    </a:cubicBezTo>
                    <a:cubicBezTo>
                      <a:pt x="59" y="270"/>
                      <a:pt x="58" y="269"/>
                      <a:pt x="57" y="267"/>
                    </a:cubicBezTo>
                    <a:cubicBezTo>
                      <a:pt x="56" y="266"/>
                      <a:pt x="56" y="265"/>
                      <a:pt x="56" y="264"/>
                    </a:cubicBezTo>
                    <a:cubicBezTo>
                      <a:pt x="56" y="264"/>
                      <a:pt x="56" y="264"/>
                      <a:pt x="56" y="263"/>
                    </a:cubicBezTo>
                    <a:cubicBezTo>
                      <a:pt x="56" y="263"/>
                      <a:pt x="54" y="263"/>
                      <a:pt x="53" y="263"/>
                    </a:cubicBezTo>
                    <a:cubicBezTo>
                      <a:pt x="53" y="262"/>
                      <a:pt x="52" y="262"/>
                      <a:pt x="51" y="262"/>
                    </a:cubicBezTo>
                    <a:cubicBezTo>
                      <a:pt x="48" y="261"/>
                      <a:pt x="42" y="259"/>
                      <a:pt x="41" y="260"/>
                    </a:cubicBezTo>
                    <a:cubicBezTo>
                      <a:pt x="40" y="263"/>
                      <a:pt x="38" y="265"/>
                      <a:pt x="35" y="267"/>
                    </a:cubicBezTo>
                    <a:cubicBezTo>
                      <a:pt x="35" y="267"/>
                      <a:pt x="33" y="267"/>
                      <a:pt x="31" y="268"/>
                    </a:cubicBezTo>
                    <a:cubicBezTo>
                      <a:pt x="32" y="271"/>
                      <a:pt x="33" y="277"/>
                      <a:pt x="30" y="279"/>
                    </a:cubicBezTo>
                    <a:cubicBezTo>
                      <a:pt x="26" y="282"/>
                      <a:pt x="25" y="285"/>
                      <a:pt x="25" y="28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6" name="Freeform 224">
                <a:extLst>
                  <a:ext uri="{FF2B5EF4-FFF2-40B4-BE49-F238E27FC236}">
                    <a16:creationId xmlns:a16="http://schemas.microsoft.com/office/drawing/2014/main" id="{3CF04562-0C37-7B4C-9713-631614DA43F3}"/>
                  </a:ext>
                </a:extLst>
              </p:cNvPr>
              <p:cNvSpPr>
                <a:spLocks/>
              </p:cNvSpPr>
              <p:nvPr/>
            </p:nvSpPr>
            <p:spPr bwMode="auto">
              <a:xfrm>
                <a:off x="4961724" y="6947966"/>
                <a:ext cx="1323708" cy="1071837"/>
              </a:xfrm>
              <a:custGeom>
                <a:avLst/>
                <a:gdLst>
                  <a:gd name="T0" fmla="*/ 163 w 360"/>
                  <a:gd name="T1" fmla="*/ 17 h 291"/>
                  <a:gd name="T2" fmla="*/ 152 w 360"/>
                  <a:gd name="T3" fmla="*/ 5 h 291"/>
                  <a:gd name="T4" fmla="*/ 132 w 360"/>
                  <a:gd name="T5" fmla="*/ 4 h 291"/>
                  <a:gd name="T6" fmla="*/ 96 w 360"/>
                  <a:gd name="T7" fmla="*/ 11 h 291"/>
                  <a:gd name="T8" fmla="*/ 80 w 360"/>
                  <a:gd name="T9" fmla="*/ 17 h 291"/>
                  <a:gd name="T10" fmla="*/ 60 w 360"/>
                  <a:gd name="T11" fmla="*/ 31 h 291"/>
                  <a:gd name="T12" fmla="*/ 48 w 360"/>
                  <a:gd name="T13" fmla="*/ 59 h 291"/>
                  <a:gd name="T14" fmla="*/ 33 w 360"/>
                  <a:gd name="T15" fmla="*/ 66 h 291"/>
                  <a:gd name="T16" fmla="*/ 16 w 360"/>
                  <a:gd name="T17" fmla="*/ 72 h 291"/>
                  <a:gd name="T18" fmla="*/ 0 w 360"/>
                  <a:gd name="T19" fmla="*/ 90 h 291"/>
                  <a:gd name="T20" fmla="*/ 14 w 360"/>
                  <a:gd name="T21" fmla="*/ 97 h 291"/>
                  <a:gd name="T22" fmla="*/ 24 w 360"/>
                  <a:gd name="T23" fmla="*/ 131 h 291"/>
                  <a:gd name="T24" fmla="*/ 44 w 360"/>
                  <a:gd name="T25" fmla="*/ 130 h 291"/>
                  <a:gd name="T26" fmla="*/ 48 w 360"/>
                  <a:gd name="T27" fmla="*/ 142 h 291"/>
                  <a:gd name="T28" fmla="*/ 47 w 360"/>
                  <a:gd name="T29" fmla="*/ 157 h 291"/>
                  <a:gd name="T30" fmla="*/ 81 w 360"/>
                  <a:gd name="T31" fmla="*/ 167 h 291"/>
                  <a:gd name="T32" fmla="*/ 99 w 360"/>
                  <a:gd name="T33" fmla="*/ 168 h 291"/>
                  <a:gd name="T34" fmla="*/ 112 w 360"/>
                  <a:gd name="T35" fmla="*/ 208 h 291"/>
                  <a:gd name="T36" fmla="*/ 161 w 360"/>
                  <a:gd name="T37" fmla="*/ 215 h 291"/>
                  <a:gd name="T38" fmla="*/ 177 w 360"/>
                  <a:gd name="T39" fmla="*/ 219 h 291"/>
                  <a:gd name="T40" fmla="*/ 202 w 360"/>
                  <a:gd name="T41" fmla="*/ 234 h 291"/>
                  <a:gd name="T42" fmla="*/ 226 w 360"/>
                  <a:gd name="T43" fmla="*/ 243 h 291"/>
                  <a:gd name="T44" fmla="*/ 251 w 360"/>
                  <a:gd name="T45" fmla="*/ 272 h 291"/>
                  <a:gd name="T46" fmla="*/ 271 w 360"/>
                  <a:gd name="T47" fmla="*/ 291 h 291"/>
                  <a:gd name="T48" fmla="*/ 286 w 360"/>
                  <a:gd name="T49" fmla="*/ 288 h 291"/>
                  <a:gd name="T50" fmla="*/ 304 w 360"/>
                  <a:gd name="T51" fmla="*/ 278 h 291"/>
                  <a:gd name="T52" fmla="*/ 324 w 360"/>
                  <a:gd name="T53" fmla="*/ 270 h 291"/>
                  <a:gd name="T54" fmla="*/ 325 w 360"/>
                  <a:gd name="T55" fmla="*/ 263 h 291"/>
                  <a:gd name="T56" fmla="*/ 323 w 360"/>
                  <a:gd name="T57" fmla="*/ 246 h 291"/>
                  <a:gd name="T58" fmla="*/ 347 w 360"/>
                  <a:gd name="T59" fmla="*/ 242 h 291"/>
                  <a:gd name="T60" fmla="*/ 357 w 360"/>
                  <a:gd name="T61" fmla="*/ 213 h 291"/>
                  <a:gd name="T62" fmla="*/ 337 w 360"/>
                  <a:gd name="T63" fmla="*/ 202 h 291"/>
                  <a:gd name="T64" fmla="*/ 340 w 360"/>
                  <a:gd name="T65" fmla="*/ 193 h 291"/>
                  <a:gd name="T66" fmla="*/ 325 w 360"/>
                  <a:gd name="T67" fmla="*/ 196 h 291"/>
                  <a:gd name="T68" fmla="*/ 308 w 360"/>
                  <a:gd name="T69" fmla="*/ 188 h 291"/>
                  <a:gd name="T70" fmla="*/ 297 w 360"/>
                  <a:gd name="T71" fmla="*/ 175 h 291"/>
                  <a:gd name="T72" fmla="*/ 284 w 360"/>
                  <a:gd name="T73" fmla="*/ 167 h 291"/>
                  <a:gd name="T74" fmla="*/ 271 w 360"/>
                  <a:gd name="T75" fmla="*/ 173 h 291"/>
                  <a:gd name="T76" fmla="*/ 264 w 360"/>
                  <a:gd name="T77" fmla="*/ 160 h 291"/>
                  <a:gd name="T78" fmla="*/ 249 w 360"/>
                  <a:gd name="T79" fmla="*/ 144 h 291"/>
                  <a:gd name="T80" fmla="*/ 240 w 360"/>
                  <a:gd name="T81" fmla="*/ 139 h 291"/>
                  <a:gd name="T82" fmla="*/ 212 w 360"/>
                  <a:gd name="T83" fmla="*/ 131 h 291"/>
                  <a:gd name="T84" fmla="*/ 194 w 360"/>
                  <a:gd name="T85" fmla="*/ 117 h 291"/>
                  <a:gd name="T86" fmla="*/ 173 w 360"/>
                  <a:gd name="T87" fmla="*/ 97 h 291"/>
                  <a:gd name="T88" fmla="*/ 168 w 360"/>
                  <a:gd name="T89" fmla="*/ 85 h 291"/>
                  <a:gd name="T90" fmla="*/ 157 w 360"/>
                  <a:gd name="T91" fmla="*/ 61 h 291"/>
                  <a:gd name="T92" fmla="*/ 161 w 360"/>
                  <a:gd name="T93" fmla="*/ 4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291">
                    <a:moveTo>
                      <a:pt x="166" y="33"/>
                    </a:moveTo>
                    <a:cubicBezTo>
                      <a:pt x="167" y="31"/>
                      <a:pt x="168" y="28"/>
                      <a:pt x="170" y="26"/>
                    </a:cubicBezTo>
                    <a:cubicBezTo>
                      <a:pt x="168" y="23"/>
                      <a:pt x="165" y="19"/>
                      <a:pt x="163" y="17"/>
                    </a:cubicBezTo>
                    <a:cubicBezTo>
                      <a:pt x="160" y="15"/>
                      <a:pt x="160" y="13"/>
                      <a:pt x="160" y="11"/>
                    </a:cubicBezTo>
                    <a:cubicBezTo>
                      <a:pt x="160" y="10"/>
                      <a:pt x="160" y="10"/>
                      <a:pt x="159" y="9"/>
                    </a:cubicBezTo>
                    <a:cubicBezTo>
                      <a:pt x="158" y="7"/>
                      <a:pt x="157" y="6"/>
                      <a:pt x="152" y="5"/>
                    </a:cubicBezTo>
                    <a:cubicBezTo>
                      <a:pt x="149" y="4"/>
                      <a:pt x="148" y="5"/>
                      <a:pt x="146" y="6"/>
                    </a:cubicBezTo>
                    <a:cubicBezTo>
                      <a:pt x="145" y="7"/>
                      <a:pt x="144" y="7"/>
                      <a:pt x="142" y="7"/>
                    </a:cubicBezTo>
                    <a:cubicBezTo>
                      <a:pt x="140" y="7"/>
                      <a:pt x="136" y="6"/>
                      <a:pt x="132" y="4"/>
                    </a:cubicBezTo>
                    <a:cubicBezTo>
                      <a:pt x="129" y="3"/>
                      <a:pt x="125" y="1"/>
                      <a:pt x="123" y="1"/>
                    </a:cubicBezTo>
                    <a:cubicBezTo>
                      <a:pt x="120" y="0"/>
                      <a:pt x="105" y="7"/>
                      <a:pt x="100" y="9"/>
                    </a:cubicBezTo>
                    <a:cubicBezTo>
                      <a:pt x="98" y="10"/>
                      <a:pt x="97" y="10"/>
                      <a:pt x="96" y="11"/>
                    </a:cubicBezTo>
                    <a:cubicBezTo>
                      <a:pt x="93" y="12"/>
                      <a:pt x="89" y="10"/>
                      <a:pt x="86" y="8"/>
                    </a:cubicBezTo>
                    <a:cubicBezTo>
                      <a:pt x="85" y="7"/>
                      <a:pt x="85" y="7"/>
                      <a:pt x="85" y="7"/>
                    </a:cubicBezTo>
                    <a:cubicBezTo>
                      <a:pt x="84" y="9"/>
                      <a:pt x="81" y="14"/>
                      <a:pt x="80" y="17"/>
                    </a:cubicBezTo>
                    <a:cubicBezTo>
                      <a:pt x="80" y="19"/>
                      <a:pt x="79" y="21"/>
                      <a:pt x="78" y="22"/>
                    </a:cubicBezTo>
                    <a:cubicBezTo>
                      <a:pt x="76" y="26"/>
                      <a:pt x="64" y="30"/>
                      <a:pt x="60" y="31"/>
                    </a:cubicBezTo>
                    <a:cubicBezTo>
                      <a:pt x="60" y="31"/>
                      <a:pt x="60" y="31"/>
                      <a:pt x="60" y="31"/>
                    </a:cubicBezTo>
                    <a:cubicBezTo>
                      <a:pt x="60" y="32"/>
                      <a:pt x="60" y="33"/>
                      <a:pt x="59" y="34"/>
                    </a:cubicBezTo>
                    <a:cubicBezTo>
                      <a:pt x="59" y="36"/>
                      <a:pt x="59" y="36"/>
                      <a:pt x="59" y="36"/>
                    </a:cubicBezTo>
                    <a:cubicBezTo>
                      <a:pt x="57" y="44"/>
                      <a:pt x="49" y="57"/>
                      <a:pt x="48" y="59"/>
                    </a:cubicBezTo>
                    <a:cubicBezTo>
                      <a:pt x="48" y="60"/>
                      <a:pt x="48" y="60"/>
                      <a:pt x="48" y="60"/>
                    </a:cubicBezTo>
                    <a:cubicBezTo>
                      <a:pt x="46" y="62"/>
                      <a:pt x="44" y="65"/>
                      <a:pt x="39" y="65"/>
                    </a:cubicBezTo>
                    <a:cubicBezTo>
                      <a:pt x="34" y="65"/>
                      <a:pt x="33" y="65"/>
                      <a:pt x="33" y="66"/>
                    </a:cubicBezTo>
                    <a:cubicBezTo>
                      <a:pt x="31" y="70"/>
                      <a:pt x="28" y="73"/>
                      <a:pt x="25" y="73"/>
                    </a:cubicBezTo>
                    <a:cubicBezTo>
                      <a:pt x="24" y="73"/>
                      <a:pt x="23" y="73"/>
                      <a:pt x="22" y="72"/>
                    </a:cubicBezTo>
                    <a:cubicBezTo>
                      <a:pt x="20" y="72"/>
                      <a:pt x="17" y="71"/>
                      <a:pt x="16" y="72"/>
                    </a:cubicBezTo>
                    <a:cubicBezTo>
                      <a:pt x="9" y="76"/>
                      <a:pt x="8" y="78"/>
                      <a:pt x="7" y="79"/>
                    </a:cubicBezTo>
                    <a:cubicBezTo>
                      <a:pt x="7" y="79"/>
                      <a:pt x="7" y="80"/>
                      <a:pt x="6" y="80"/>
                    </a:cubicBezTo>
                    <a:cubicBezTo>
                      <a:pt x="1" y="86"/>
                      <a:pt x="0" y="89"/>
                      <a:pt x="0" y="90"/>
                    </a:cubicBezTo>
                    <a:cubicBezTo>
                      <a:pt x="1" y="90"/>
                      <a:pt x="2" y="90"/>
                      <a:pt x="3" y="90"/>
                    </a:cubicBezTo>
                    <a:cubicBezTo>
                      <a:pt x="6" y="91"/>
                      <a:pt x="10" y="92"/>
                      <a:pt x="12" y="95"/>
                    </a:cubicBezTo>
                    <a:cubicBezTo>
                      <a:pt x="12" y="95"/>
                      <a:pt x="13" y="96"/>
                      <a:pt x="14" y="97"/>
                    </a:cubicBezTo>
                    <a:cubicBezTo>
                      <a:pt x="17" y="101"/>
                      <a:pt x="22" y="106"/>
                      <a:pt x="20" y="111"/>
                    </a:cubicBezTo>
                    <a:cubicBezTo>
                      <a:pt x="18" y="115"/>
                      <a:pt x="15" y="125"/>
                      <a:pt x="14" y="127"/>
                    </a:cubicBezTo>
                    <a:cubicBezTo>
                      <a:pt x="18" y="129"/>
                      <a:pt x="22" y="131"/>
                      <a:pt x="24" y="131"/>
                    </a:cubicBezTo>
                    <a:cubicBezTo>
                      <a:pt x="28" y="131"/>
                      <a:pt x="28" y="131"/>
                      <a:pt x="28" y="131"/>
                    </a:cubicBezTo>
                    <a:cubicBezTo>
                      <a:pt x="28" y="131"/>
                      <a:pt x="36" y="129"/>
                      <a:pt x="40" y="130"/>
                    </a:cubicBezTo>
                    <a:cubicBezTo>
                      <a:pt x="41" y="130"/>
                      <a:pt x="42" y="130"/>
                      <a:pt x="44" y="130"/>
                    </a:cubicBezTo>
                    <a:cubicBezTo>
                      <a:pt x="46" y="130"/>
                      <a:pt x="48" y="130"/>
                      <a:pt x="50" y="132"/>
                    </a:cubicBezTo>
                    <a:cubicBezTo>
                      <a:pt x="50" y="132"/>
                      <a:pt x="51" y="134"/>
                      <a:pt x="50" y="135"/>
                    </a:cubicBezTo>
                    <a:cubicBezTo>
                      <a:pt x="50" y="137"/>
                      <a:pt x="49" y="139"/>
                      <a:pt x="48" y="142"/>
                    </a:cubicBezTo>
                    <a:cubicBezTo>
                      <a:pt x="47" y="145"/>
                      <a:pt x="46" y="149"/>
                      <a:pt x="46" y="150"/>
                    </a:cubicBezTo>
                    <a:cubicBezTo>
                      <a:pt x="46" y="151"/>
                      <a:pt x="46" y="152"/>
                      <a:pt x="46" y="152"/>
                    </a:cubicBezTo>
                    <a:cubicBezTo>
                      <a:pt x="46" y="156"/>
                      <a:pt x="46" y="157"/>
                      <a:pt x="47" y="157"/>
                    </a:cubicBezTo>
                    <a:cubicBezTo>
                      <a:pt x="49" y="157"/>
                      <a:pt x="52" y="156"/>
                      <a:pt x="55" y="156"/>
                    </a:cubicBezTo>
                    <a:cubicBezTo>
                      <a:pt x="62" y="155"/>
                      <a:pt x="66" y="154"/>
                      <a:pt x="68" y="156"/>
                    </a:cubicBezTo>
                    <a:cubicBezTo>
                      <a:pt x="70" y="157"/>
                      <a:pt x="78" y="164"/>
                      <a:pt x="81" y="167"/>
                    </a:cubicBezTo>
                    <a:cubicBezTo>
                      <a:pt x="82" y="169"/>
                      <a:pt x="86" y="174"/>
                      <a:pt x="89" y="172"/>
                    </a:cubicBezTo>
                    <a:cubicBezTo>
                      <a:pt x="91" y="172"/>
                      <a:pt x="92" y="171"/>
                      <a:pt x="92" y="170"/>
                    </a:cubicBezTo>
                    <a:cubicBezTo>
                      <a:pt x="94" y="169"/>
                      <a:pt x="96" y="166"/>
                      <a:pt x="99" y="168"/>
                    </a:cubicBezTo>
                    <a:cubicBezTo>
                      <a:pt x="102" y="170"/>
                      <a:pt x="111" y="177"/>
                      <a:pt x="112" y="183"/>
                    </a:cubicBezTo>
                    <a:cubicBezTo>
                      <a:pt x="112" y="185"/>
                      <a:pt x="112" y="190"/>
                      <a:pt x="112" y="194"/>
                    </a:cubicBezTo>
                    <a:cubicBezTo>
                      <a:pt x="111" y="199"/>
                      <a:pt x="111" y="207"/>
                      <a:pt x="112" y="208"/>
                    </a:cubicBezTo>
                    <a:cubicBezTo>
                      <a:pt x="122" y="218"/>
                      <a:pt x="123" y="220"/>
                      <a:pt x="123" y="220"/>
                    </a:cubicBezTo>
                    <a:cubicBezTo>
                      <a:pt x="124" y="222"/>
                      <a:pt x="131" y="225"/>
                      <a:pt x="134" y="223"/>
                    </a:cubicBezTo>
                    <a:cubicBezTo>
                      <a:pt x="137" y="222"/>
                      <a:pt x="156" y="215"/>
                      <a:pt x="161" y="215"/>
                    </a:cubicBezTo>
                    <a:cubicBezTo>
                      <a:pt x="163" y="216"/>
                      <a:pt x="165" y="217"/>
                      <a:pt x="168" y="218"/>
                    </a:cubicBezTo>
                    <a:cubicBezTo>
                      <a:pt x="170" y="219"/>
                      <a:pt x="174" y="221"/>
                      <a:pt x="175" y="221"/>
                    </a:cubicBezTo>
                    <a:cubicBezTo>
                      <a:pt x="175" y="221"/>
                      <a:pt x="176" y="220"/>
                      <a:pt x="177" y="219"/>
                    </a:cubicBezTo>
                    <a:cubicBezTo>
                      <a:pt x="182" y="216"/>
                      <a:pt x="188" y="212"/>
                      <a:pt x="191" y="216"/>
                    </a:cubicBezTo>
                    <a:cubicBezTo>
                      <a:pt x="192" y="217"/>
                      <a:pt x="193" y="220"/>
                      <a:pt x="195" y="223"/>
                    </a:cubicBezTo>
                    <a:cubicBezTo>
                      <a:pt x="196" y="226"/>
                      <a:pt x="200" y="234"/>
                      <a:pt x="202" y="234"/>
                    </a:cubicBezTo>
                    <a:cubicBezTo>
                      <a:pt x="204" y="234"/>
                      <a:pt x="204" y="234"/>
                      <a:pt x="204" y="234"/>
                    </a:cubicBezTo>
                    <a:cubicBezTo>
                      <a:pt x="215" y="236"/>
                      <a:pt x="221" y="237"/>
                      <a:pt x="223" y="240"/>
                    </a:cubicBezTo>
                    <a:cubicBezTo>
                      <a:pt x="224" y="240"/>
                      <a:pt x="225" y="241"/>
                      <a:pt x="226" y="243"/>
                    </a:cubicBezTo>
                    <a:cubicBezTo>
                      <a:pt x="229" y="246"/>
                      <a:pt x="233" y="250"/>
                      <a:pt x="234" y="254"/>
                    </a:cubicBezTo>
                    <a:cubicBezTo>
                      <a:pt x="236" y="258"/>
                      <a:pt x="237" y="262"/>
                      <a:pt x="240" y="265"/>
                    </a:cubicBezTo>
                    <a:cubicBezTo>
                      <a:pt x="241" y="267"/>
                      <a:pt x="246" y="269"/>
                      <a:pt x="251" y="272"/>
                    </a:cubicBezTo>
                    <a:cubicBezTo>
                      <a:pt x="258" y="276"/>
                      <a:pt x="263" y="278"/>
                      <a:pt x="265" y="280"/>
                    </a:cubicBezTo>
                    <a:cubicBezTo>
                      <a:pt x="266" y="281"/>
                      <a:pt x="266" y="283"/>
                      <a:pt x="267" y="285"/>
                    </a:cubicBezTo>
                    <a:cubicBezTo>
                      <a:pt x="268" y="287"/>
                      <a:pt x="270" y="291"/>
                      <a:pt x="271" y="291"/>
                    </a:cubicBezTo>
                    <a:cubicBezTo>
                      <a:pt x="272" y="291"/>
                      <a:pt x="274" y="290"/>
                      <a:pt x="275" y="289"/>
                    </a:cubicBezTo>
                    <a:cubicBezTo>
                      <a:pt x="278" y="288"/>
                      <a:pt x="281" y="286"/>
                      <a:pt x="284" y="287"/>
                    </a:cubicBezTo>
                    <a:cubicBezTo>
                      <a:pt x="284" y="287"/>
                      <a:pt x="285" y="287"/>
                      <a:pt x="286" y="288"/>
                    </a:cubicBezTo>
                    <a:cubicBezTo>
                      <a:pt x="289" y="289"/>
                      <a:pt x="292" y="290"/>
                      <a:pt x="294" y="289"/>
                    </a:cubicBezTo>
                    <a:cubicBezTo>
                      <a:pt x="295" y="288"/>
                      <a:pt x="296" y="286"/>
                      <a:pt x="297" y="284"/>
                    </a:cubicBezTo>
                    <a:cubicBezTo>
                      <a:pt x="298" y="280"/>
                      <a:pt x="300" y="276"/>
                      <a:pt x="304" y="278"/>
                    </a:cubicBezTo>
                    <a:cubicBezTo>
                      <a:pt x="307" y="279"/>
                      <a:pt x="314" y="285"/>
                      <a:pt x="318" y="289"/>
                    </a:cubicBezTo>
                    <a:cubicBezTo>
                      <a:pt x="320" y="282"/>
                      <a:pt x="323" y="275"/>
                      <a:pt x="323" y="273"/>
                    </a:cubicBezTo>
                    <a:cubicBezTo>
                      <a:pt x="323" y="271"/>
                      <a:pt x="324" y="270"/>
                      <a:pt x="324" y="270"/>
                    </a:cubicBezTo>
                    <a:cubicBezTo>
                      <a:pt x="325" y="269"/>
                      <a:pt x="327" y="269"/>
                      <a:pt x="329" y="269"/>
                    </a:cubicBezTo>
                    <a:cubicBezTo>
                      <a:pt x="329" y="269"/>
                      <a:pt x="330" y="269"/>
                      <a:pt x="330" y="269"/>
                    </a:cubicBezTo>
                    <a:cubicBezTo>
                      <a:pt x="329" y="268"/>
                      <a:pt x="326" y="265"/>
                      <a:pt x="325" y="263"/>
                    </a:cubicBezTo>
                    <a:cubicBezTo>
                      <a:pt x="322" y="260"/>
                      <a:pt x="319" y="258"/>
                      <a:pt x="319" y="256"/>
                    </a:cubicBezTo>
                    <a:cubicBezTo>
                      <a:pt x="316" y="251"/>
                      <a:pt x="320" y="248"/>
                      <a:pt x="322" y="247"/>
                    </a:cubicBezTo>
                    <a:cubicBezTo>
                      <a:pt x="322" y="246"/>
                      <a:pt x="323" y="246"/>
                      <a:pt x="323" y="246"/>
                    </a:cubicBezTo>
                    <a:cubicBezTo>
                      <a:pt x="327" y="243"/>
                      <a:pt x="337" y="248"/>
                      <a:pt x="340" y="250"/>
                    </a:cubicBezTo>
                    <a:cubicBezTo>
                      <a:pt x="341" y="249"/>
                      <a:pt x="342" y="248"/>
                      <a:pt x="343" y="246"/>
                    </a:cubicBezTo>
                    <a:cubicBezTo>
                      <a:pt x="345" y="245"/>
                      <a:pt x="346" y="243"/>
                      <a:pt x="347" y="242"/>
                    </a:cubicBezTo>
                    <a:cubicBezTo>
                      <a:pt x="349" y="240"/>
                      <a:pt x="357" y="232"/>
                      <a:pt x="360" y="228"/>
                    </a:cubicBezTo>
                    <a:cubicBezTo>
                      <a:pt x="359" y="227"/>
                      <a:pt x="357" y="224"/>
                      <a:pt x="356" y="222"/>
                    </a:cubicBezTo>
                    <a:cubicBezTo>
                      <a:pt x="354" y="219"/>
                      <a:pt x="355" y="216"/>
                      <a:pt x="357" y="213"/>
                    </a:cubicBezTo>
                    <a:cubicBezTo>
                      <a:pt x="355" y="213"/>
                      <a:pt x="352" y="213"/>
                      <a:pt x="345" y="213"/>
                    </a:cubicBezTo>
                    <a:cubicBezTo>
                      <a:pt x="341" y="213"/>
                      <a:pt x="341" y="211"/>
                      <a:pt x="340" y="209"/>
                    </a:cubicBezTo>
                    <a:cubicBezTo>
                      <a:pt x="340" y="207"/>
                      <a:pt x="339" y="205"/>
                      <a:pt x="337" y="202"/>
                    </a:cubicBezTo>
                    <a:cubicBezTo>
                      <a:pt x="335" y="199"/>
                      <a:pt x="334" y="197"/>
                      <a:pt x="335" y="196"/>
                    </a:cubicBezTo>
                    <a:cubicBezTo>
                      <a:pt x="335" y="194"/>
                      <a:pt x="337" y="194"/>
                      <a:pt x="338" y="193"/>
                    </a:cubicBezTo>
                    <a:cubicBezTo>
                      <a:pt x="339" y="193"/>
                      <a:pt x="340" y="193"/>
                      <a:pt x="340" y="193"/>
                    </a:cubicBezTo>
                    <a:cubicBezTo>
                      <a:pt x="340" y="191"/>
                      <a:pt x="334" y="186"/>
                      <a:pt x="331" y="185"/>
                    </a:cubicBezTo>
                    <a:cubicBezTo>
                      <a:pt x="330" y="186"/>
                      <a:pt x="328" y="189"/>
                      <a:pt x="327" y="191"/>
                    </a:cubicBezTo>
                    <a:cubicBezTo>
                      <a:pt x="326" y="193"/>
                      <a:pt x="326" y="195"/>
                      <a:pt x="325" y="196"/>
                    </a:cubicBezTo>
                    <a:cubicBezTo>
                      <a:pt x="324" y="197"/>
                      <a:pt x="322" y="198"/>
                      <a:pt x="321" y="198"/>
                    </a:cubicBezTo>
                    <a:cubicBezTo>
                      <a:pt x="316" y="198"/>
                      <a:pt x="310" y="192"/>
                      <a:pt x="309" y="190"/>
                    </a:cubicBezTo>
                    <a:cubicBezTo>
                      <a:pt x="308" y="189"/>
                      <a:pt x="308" y="189"/>
                      <a:pt x="308" y="188"/>
                    </a:cubicBezTo>
                    <a:cubicBezTo>
                      <a:pt x="306" y="187"/>
                      <a:pt x="304" y="185"/>
                      <a:pt x="304" y="180"/>
                    </a:cubicBezTo>
                    <a:cubicBezTo>
                      <a:pt x="304" y="179"/>
                      <a:pt x="303" y="179"/>
                      <a:pt x="302" y="179"/>
                    </a:cubicBezTo>
                    <a:cubicBezTo>
                      <a:pt x="300" y="178"/>
                      <a:pt x="298" y="178"/>
                      <a:pt x="297" y="175"/>
                    </a:cubicBezTo>
                    <a:cubicBezTo>
                      <a:pt x="295" y="173"/>
                      <a:pt x="294" y="170"/>
                      <a:pt x="294" y="169"/>
                    </a:cubicBezTo>
                    <a:cubicBezTo>
                      <a:pt x="291" y="168"/>
                      <a:pt x="287" y="168"/>
                      <a:pt x="284" y="167"/>
                    </a:cubicBezTo>
                    <a:cubicBezTo>
                      <a:pt x="284" y="167"/>
                      <a:pt x="284" y="167"/>
                      <a:pt x="284" y="167"/>
                    </a:cubicBezTo>
                    <a:cubicBezTo>
                      <a:pt x="284" y="167"/>
                      <a:pt x="284" y="168"/>
                      <a:pt x="284" y="168"/>
                    </a:cubicBezTo>
                    <a:cubicBezTo>
                      <a:pt x="284" y="169"/>
                      <a:pt x="283" y="171"/>
                      <a:pt x="282" y="172"/>
                    </a:cubicBezTo>
                    <a:cubicBezTo>
                      <a:pt x="279" y="175"/>
                      <a:pt x="275" y="174"/>
                      <a:pt x="271" y="173"/>
                    </a:cubicBezTo>
                    <a:cubicBezTo>
                      <a:pt x="270" y="173"/>
                      <a:pt x="269" y="172"/>
                      <a:pt x="268" y="172"/>
                    </a:cubicBezTo>
                    <a:cubicBezTo>
                      <a:pt x="264" y="171"/>
                      <a:pt x="264" y="167"/>
                      <a:pt x="264" y="164"/>
                    </a:cubicBezTo>
                    <a:cubicBezTo>
                      <a:pt x="264" y="162"/>
                      <a:pt x="265" y="161"/>
                      <a:pt x="264" y="160"/>
                    </a:cubicBezTo>
                    <a:cubicBezTo>
                      <a:pt x="264" y="158"/>
                      <a:pt x="260" y="156"/>
                      <a:pt x="257" y="154"/>
                    </a:cubicBezTo>
                    <a:cubicBezTo>
                      <a:pt x="255" y="153"/>
                      <a:pt x="254" y="153"/>
                      <a:pt x="253" y="152"/>
                    </a:cubicBezTo>
                    <a:cubicBezTo>
                      <a:pt x="249" y="149"/>
                      <a:pt x="249" y="146"/>
                      <a:pt x="249" y="144"/>
                    </a:cubicBezTo>
                    <a:cubicBezTo>
                      <a:pt x="249" y="143"/>
                      <a:pt x="249" y="142"/>
                      <a:pt x="248" y="141"/>
                    </a:cubicBezTo>
                    <a:cubicBezTo>
                      <a:pt x="248" y="140"/>
                      <a:pt x="246" y="140"/>
                      <a:pt x="243" y="140"/>
                    </a:cubicBezTo>
                    <a:cubicBezTo>
                      <a:pt x="242" y="140"/>
                      <a:pt x="241" y="140"/>
                      <a:pt x="240" y="139"/>
                    </a:cubicBezTo>
                    <a:cubicBezTo>
                      <a:pt x="237" y="139"/>
                      <a:pt x="236" y="137"/>
                      <a:pt x="235" y="135"/>
                    </a:cubicBezTo>
                    <a:cubicBezTo>
                      <a:pt x="234" y="134"/>
                      <a:pt x="234" y="134"/>
                      <a:pt x="233" y="133"/>
                    </a:cubicBezTo>
                    <a:cubicBezTo>
                      <a:pt x="232" y="132"/>
                      <a:pt x="220" y="131"/>
                      <a:pt x="212" y="131"/>
                    </a:cubicBezTo>
                    <a:cubicBezTo>
                      <a:pt x="208" y="131"/>
                      <a:pt x="205" y="126"/>
                      <a:pt x="203" y="122"/>
                    </a:cubicBezTo>
                    <a:cubicBezTo>
                      <a:pt x="203" y="120"/>
                      <a:pt x="203" y="120"/>
                      <a:pt x="203" y="120"/>
                    </a:cubicBezTo>
                    <a:cubicBezTo>
                      <a:pt x="201" y="117"/>
                      <a:pt x="195" y="117"/>
                      <a:pt x="194" y="117"/>
                    </a:cubicBezTo>
                    <a:cubicBezTo>
                      <a:pt x="191" y="117"/>
                      <a:pt x="187" y="113"/>
                      <a:pt x="186" y="112"/>
                    </a:cubicBezTo>
                    <a:cubicBezTo>
                      <a:pt x="185" y="111"/>
                      <a:pt x="180" y="105"/>
                      <a:pt x="179" y="101"/>
                    </a:cubicBezTo>
                    <a:cubicBezTo>
                      <a:pt x="179" y="99"/>
                      <a:pt x="175" y="98"/>
                      <a:pt x="173" y="97"/>
                    </a:cubicBezTo>
                    <a:cubicBezTo>
                      <a:pt x="172" y="97"/>
                      <a:pt x="172" y="97"/>
                      <a:pt x="172" y="97"/>
                    </a:cubicBezTo>
                    <a:cubicBezTo>
                      <a:pt x="168" y="95"/>
                      <a:pt x="168" y="90"/>
                      <a:pt x="168" y="87"/>
                    </a:cubicBezTo>
                    <a:cubicBezTo>
                      <a:pt x="168" y="86"/>
                      <a:pt x="168" y="85"/>
                      <a:pt x="168" y="85"/>
                    </a:cubicBezTo>
                    <a:cubicBezTo>
                      <a:pt x="168" y="84"/>
                      <a:pt x="165" y="82"/>
                      <a:pt x="163" y="82"/>
                    </a:cubicBezTo>
                    <a:cubicBezTo>
                      <a:pt x="162" y="81"/>
                      <a:pt x="162" y="81"/>
                      <a:pt x="162" y="81"/>
                    </a:cubicBezTo>
                    <a:cubicBezTo>
                      <a:pt x="159" y="80"/>
                      <a:pt x="157" y="77"/>
                      <a:pt x="157" y="61"/>
                    </a:cubicBezTo>
                    <a:cubicBezTo>
                      <a:pt x="157" y="56"/>
                      <a:pt x="160" y="54"/>
                      <a:pt x="164" y="53"/>
                    </a:cubicBezTo>
                    <a:cubicBezTo>
                      <a:pt x="164" y="52"/>
                      <a:pt x="163" y="51"/>
                      <a:pt x="162" y="50"/>
                    </a:cubicBezTo>
                    <a:cubicBezTo>
                      <a:pt x="162" y="49"/>
                      <a:pt x="161" y="48"/>
                      <a:pt x="161" y="47"/>
                    </a:cubicBezTo>
                    <a:cubicBezTo>
                      <a:pt x="160" y="44"/>
                      <a:pt x="162" y="41"/>
                      <a:pt x="164" y="37"/>
                    </a:cubicBezTo>
                    <a:cubicBezTo>
                      <a:pt x="165" y="36"/>
                      <a:pt x="165" y="34"/>
                      <a:pt x="166" y="3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7" name="Freeform 279">
                <a:extLst>
                  <a:ext uri="{FF2B5EF4-FFF2-40B4-BE49-F238E27FC236}">
                    <a16:creationId xmlns:a16="http://schemas.microsoft.com/office/drawing/2014/main" id="{A3E2B60E-6B5A-E648-8176-CC8CBAFE711F}"/>
                  </a:ext>
                </a:extLst>
              </p:cNvPr>
              <p:cNvSpPr>
                <a:spLocks/>
              </p:cNvSpPr>
              <p:nvPr/>
            </p:nvSpPr>
            <p:spPr bwMode="auto">
              <a:xfrm>
                <a:off x="4932308" y="5668381"/>
                <a:ext cx="1176630" cy="1378863"/>
              </a:xfrm>
              <a:custGeom>
                <a:avLst/>
                <a:gdLst>
                  <a:gd name="T0" fmla="*/ 1 w 320"/>
                  <a:gd name="T1" fmla="*/ 217 h 374"/>
                  <a:gd name="T2" fmla="*/ 43 w 320"/>
                  <a:gd name="T3" fmla="*/ 323 h 374"/>
                  <a:gd name="T4" fmla="*/ 59 w 320"/>
                  <a:gd name="T5" fmla="*/ 342 h 374"/>
                  <a:gd name="T6" fmla="*/ 69 w 320"/>
                  <a:gd name="T7" fmla="*/ 370 h 374"/>
                  <a:gd name="T8" fmla="*/ 83 w 320"/>
                  <a:gd name="T9" fmla="*/ 367 h 374"/>
                  <a:gd name="T10" fmla="*/ 92 w 320"/>
                  <a:gd name="T11" fmla="*/ 350 h 374"/>
                  <a:gd name="T12" fmla="*/ 96 w 320"/>
                  <a:gd name="T13" fmla="*/ 352 h 374"/>
                  <a:gd name="T14" fmla="*/ 106 w 320"/>
                  <a:gd name="T15" fmla="*/ 353 h 374"/>
                  <a:gd name="T16" fmla="*/ 142 w 320"/>
                  <a:gd name="T17" fmla="*/ 347 h 374"/>
                  <a:gd name="T18" fmla="*/ 152 w 320"/>
                  <a:gd name="T19" fmla="*/ 349 h 374"/>
                  <a:gd name="T20" fmla="*/ 171 w 320"/>
                  <a:gd name="T21" fmla="*/ 354 h 374"/>
                  <a:gd name="T22" fmla="*/ 174 w 320"/>
                  <a:gd name="T23" fmla="*/ 361 h 374"/>
                  <a:gd name="T24" fmla="*/ 182 w 320"/>
                  <a:gd name="T25" fmla="*/ 367 h 374"/>
                  <a:gd name="T26" fmla="*/ 192 w 320"/>
                  <a:gd name="T27" fmla="*/ 363 h 374"/>
                  <a:gd name="T28" fmla="*/ 205 w 320"/>
                  <a:gd name="T29" fmla="*/ 347 h 374"/>
                  <a:gd name="T30" fmla="*/ 206 w 320"/>
                  <a:gd name="T31" fmla="*/ 332 h 374"/>
                  <a:gd name="T32" fmla="*/ 220 w 320"/>
                  <a:gd name="T33" fmla="*/ 313 h 374"/>
                  <a:gd name="T34" fmla="*/ 209 w 320"/>
                  <a:gd name="T35" fmla="*/ 301 h 374"/>
                  <a:gd name="T36" fmla="*/ 221 w 320"/>
                  <a:gd name="T37" fmla="*/ 269 h 374"/>
                  <a:gd name="T38" fmla="*/ 225 w 320"/>
                  <a:gd name="T39" fmla="*/ 259 h 374"/>
                  <a:gd name="T40" fmla="*/ 228 w 320"/>
                  <a:gd name="T41" fmla="*/ 247 h 374"/>
                  <a:gd name="T42" fmla="*/ 237 w 320"/>
                  <a:gd name="T43" fmla="*/ 249 h 374"/>
                  <a:gd name="T44" fmla="*/ 241 w 320"/>
                  <a:gd name="T45" fmla="*/ 245 h 374"/>
                  <a:gd name="T46" fmla="*/ 255 w 320"/>
                  <a:gd name="T47" fmla="*/ 237 h 374"/>
                  <a:gd name="T48" fmla="*/ 259 w 320"/>
                  <a:gd name="T49" fmla="*/ 238 h 374"/>
                  <a:gd name="T50" fmla="*/ 257 w 320"/>
                  <a:gd name="T51" fmla="*/ 190 h 374"/>
                  <a:gd name="T52" fmla="*/ 274 w 320"/>
                  <a:gd name="T53" fmla="*/ 156 h 374"/>
                  <a:gd name="T54" fmla="*/ 305 w 320"/>
                  <a:gd name="T55" fmla="*/ 132 h 374"/>
                  <a:gd name="T56" fmla="*/ 311 w 320"/>
                  <a:gd name="T57" fmla="*/ 88 h 374"/>
                  <a:gd name="T58" fmla="*/ 316 w 320"/>
                  <a:gd name="T59" fmla="*/ 61 h 374"/>
                  <a:gd name="T60" fmla="*/ 298 w 320"/>
                  <a:gd name="T61" fmla="*/ 56 h 374"/>
                  <a:gd name="T62" fmla="*/ 288 w 320"/>
                  <a:gd name="T63" fmla="*/ 60 h 374"/>
                  <a:gd name="T64" fmla="*/ 279 w 320"/>
                  <a:gd name="T65" fmla="*/ 50 h 374"/>
                  <a:gd name="T66" fmla="*/ 284 w 320"/>
                  <a:gd name="T67" fmla="*/ 28 h 374"/>
                  <a:gd name="T68" fmla="*/ 276 w 320"/>
                  <a:gd name="T69" fmla="*/ 20 h 374"/>
                  <a:gd name="T70" fmla="*/ 227 w 320"/>
                  <a:gd name="T71" fmla="*/ 40 h 374"/>
                  <a:gd name="T72" fmla="*/ 209 w 320"/>
                  <a:gd name="T73" fmla="*/ 44 h 374"/>
                  <a:gd name="T74" fmla="*/ 178 w 320"/>
                  <a:gd name="T75" fmla="*/ 62 h 374"/>
                  <a:gd name="T76" fmla="*/ 164 w 320"/>
                  <a:gd name="T77" fmla="*/ 92 h 374"/>
                  <a:gd name="T78" fmla="*/ 145 w 320"/>
                  <a:gd name="T79" fmla="*/ 121 h 374"/>
                  <a:gd name="T80" fmla="*/ 123 w 320"/>
                  <a:gd name="T81" fmla="*/ 169 h 374"/>
                  <a:gd name="T82" fmla="*/ 87 w 320"/>
                  <a:gd name="T83" fmla="*/ 197 h 374"/>
                  <a:gd name="T84" fmla="*/ 2 w 320"/>
                  <a:gd name="T85" fmla="*/ 19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374">
                    <a:moveTo>
                      <a:pt x="2" y="198"/>
                    </a:moveTo>
                    <a:cubicBezTo>
                      <a:pt x="1" y="204"/>
                      <a:pt x="0" y="214"/>
                      <a:pt x="1" y="217"/>
                    </a:cubicBezTo>
                    <a:cubicBezTo>
                      <a:pt x="2" y="222"/>
                      <a:pt x="32" y="316"/>
                      <a:pt x="36" y="320"/>
                    </a:cubicBezTo>
                    <a:cubicBezTo>
                      <a:pt x="37" y="321"/>
                      <a:pt x="40" y="322"/>
                      <a:pt x="43" y="323"/>
                    </a:cubicBezTo>
                    <a:cubicBezTo>
                      <a:pt x="48" y="325"/>
                      <a:pt x="51" y="326"/>
                      <a:pt x="53" y="328"/>
                    </a:cubicBezTo>
                    <a:cubicBezTo>
                      <a:pt x="54" y="330"/>
                      <a:pt x="57" y="335"/>
                      <a:pt x="59" y="342"/>
                    </a:cubicBezTo>
                    <a:cubicBezTo>
                      <a:pt x="60" y="344"/>
                      <a:pt x="61" y="345"/>
                      <a:pt x="61" y="346"/>
                    </a:cubicBezTo>
                    <a:cubicBezTo>
                      <a:pt x="63" y="349"/>
                      <a:pt x="68" y="367"/>
                      <a:pt x="69" y="370"/>
                    </a:cubicBezTo>
                    <a:cubicBezTo>
                      <a:pt x="69" y="371"/>
                      <a:pt x="69" y="372"/>
                      <a:pt x="69" y="374"/>
                    </a:cubicBezTo>
                    <a:cubicBezTo>
                      <a:pt x="75" y="372"/>
                      <a:pt x="82" y="369"/>
                      <a:pt x="83" y="367"/>
                    </a:cubicBezTo>
                    <a:cubicBezTo>
                      <a:pt x="83" y="367"/>
                      <a:pt x="84" y="365"/>
                      <a:pt x="85" y="363"/>
                    </a:cubicBezTo>
                    <a:cubicBezTo>
                      <a:pt x="87" y="356"/>
                      <a:pt x="89" y="351"/>
                      <a:pt x="92" y="350"/>
                    </a:cubicBezTo>
                    <a:cubicBezTo>
                      <a:pt x="93" y="350"/>
                      <a:pt x="94" y="350"/>
                      <a:pt x="95" y="351"/>
                    </a:cubicBezTo>
                    <a:cubicBezTo>
                      <a:pt x="96" y="352"/>
                      <a:pt x="96" y="352"/>
                      <a:pt x="96" y="352"/>
                    </a:cubicBezTo>
                    <a:cubicBezTo>
                      <a:pt x="99" y="353"/>
                      <a:pt x="101" y="355"/>
                      <a:pt x="103" y="354"/>
                    </a:cubicBezTo>
                    <a:cubicBezTo>
                      <a:pt x="104" y="354"/>
                      <a:pt x="105" y="353"/>
                      <a:pt x="106" y="353"/>
                    </a:cubicBezTo>
                    <a:cubicBezTo>
                      <a:pt x="119" y="347"/>
                      <a:pt x="128" y="343"/>
                      <a:pt x="132" y="344"/>
                    </a:cubicBezTo>
                    <a:cubicBezTo>
                      <a:pt x="135" y="344"/>
                      <a:pt x="138" y="346"/>
                      <a:pt x="142" y="347"/>
                    </a:cubicBezTo>
                    <a:cubicBezTo>
                      <a:pt x="145" y="349"/>
                      <a:pt x="148" y="350"/>
                      <a:pt x="150" y="350"/>
                    </a:cubicBezTo>
                    <a:cubicBezTo>
                      <a:pt x="150" y="350"/>
                      <a:pt x="151" y="350"/>
                      <a:pt x="152" y="349"/>
                    </a:cubicBezTo>
                    <a:cubicBezTo>
                      <a:pt x="154" y="348"/>
                      <a:pt x="157" y="347"/>
                      <a:pt x="161" y="348"/>
                    </a:cubicBezTo>
                    <a:cubicBezTo>
                      <a:pt x="167" y="349"/>
                      <a:pt x="169" y="351"/>
                      <a:pt x="171" y="354"/>
                    </a:cubicBezTo>
                    <a:cubicBezTo>
                      <a:pt x="171" y="355"/>
                      <a:pt x="172" y="357"/>
                      <a:pt x="172" y="357"/>
                    </a:cubicBezTo>
                    <a:cubicBezTo>
                      <a:pt x="172" y="359"/>
                      <a:pt x="172" y="360"/>
                      <a:pt x="174" y="361"/>
                    </a:cubicBezTo>
                    <a:cubicBezTo>
                      <a:pt x="176" y="363"/>
                      <a:pt x="179" y="367"/>
                      <a:pt x="180" y="369"/>
                    </a:cubicBezTo>
                    <a:cubicBezTo>
                      <a:pt x="181" y="368"/>
                      <a:pt x="182" y="368"/>
                      <a:pt x="182" y="367"/>
                    </a:cubicBezTo>
                    <a:cubicBezTo>
                      <a:pt x="184" y="365"/>
                      <a:pt x="187" y="364"/>
                      <a:pt x="189" y="364"/>
                    </a:cubicBezTo>
                    <a:cubicBezTo>
                      <a:pt x="190" y="363"/>
                      <a:pt x="191" y="363"/>
                      <a:pt x="192" y="363"/>
                    </a:cubicBezTo>
                    <a:cubicBezTo>
                      <a:pt x="194" y="362"/>
                      <a:pt x="199" y="355"/>
                      <a:pt x="202" y="351"/>
                    </a:cubicBezTo>
                    <a:cubicBezTo>
                      <a:pt x="203" y="350"/>
                      <a:pt x="204" y="348"/>
                      <a:pt x="205" y="347"/>
                    </a:cubicBezTo>
                    <a:cubicBezTo>
                      <a:pt x="207" y="344"/>
                      <a:pt x="207" y="339"/>
                      <a:pt x="206" y="336"/>
                    </a:cubicBezTo>
                    <a:cubicBezTo>
                      <a:pt x="206" y="334"/>
                      <a:pt x="206" y="333"/>
                      <a:pt x="206" y="332"/>
                    </a:cubicBezTo>
                    <a:cubicBezTo>
                      <a:pt x="206" y="327"/>
                      <a:pt x="215" y="326"/>
                      <a:pt x="218" y="326"/>
                    </a:cubicBezTo>
                    <a:cubicBezTo>
                      <a:pt x="219" y="324"/>
                      <a:pt x="220" y="317"/>
                      <a:pt x="220" y="313"/>
                    </a:cubicBezTo>
                    <a:cubicBezTo>
                      <a:pt x="220" y="311"/>
                      <a:pt x="214" y="305"/>
                      <a:pt x="211" y="303"/>
                    </a:cubicBezTo>
                    <a:cubicBezTo>
                      <a:pt x="210" y="302"/>
                      <a:pt x="209" y="302"/>
                      <a:pt x="209" y="301"/>
                    </a:cubicBezTo>
                    <a:cubicBezTo>
                      <a:pt x="206" y="298"/>
                      <a:pt x="209" y="282"/>
                      <a:pt x="210" y="280"/>
                    </a:cubicBezTo>
                    <a:cubicBezTo>
                      <a:pt x="211" y="276"/>
                      <a:pt x="218" y="270"/>
                      <a:pt x="221" y="269"/>
                    </a:cubicBezTo>
                    <a:cubicBezTo>
                      <a:pt x="222" y="268"/>
                      <a:pt x="223" y="266"/>
                      <a:pt x="223" y="264"/>
                    </a:cubicBezTo>
                    <a:cubicBezTo>
                      <a:pt x="224" y="262"/>
                      <a:pt x="224" y="261"/>
                      <a:pt x="225" y="259"/>
                    </a:cubicBezTo>
                    <a:cubicBezTo>
                      <a:pt x="227" y="257"/>
                      <a:pt x="227" y="254"/>
                      <a:pt x="227" y="251"/>
                    </a:cubicBezTo>
                    <a:cubicBezTo>
                      <a:pt x="227" y="250"/>
                      <a:pt x="228" y="249"/>
                      <a:pt x="228" y="247"/>
                    </a:cubicBezTo>
                    <a:cubicBezTo>
                      <a:pt x="228" y="244"/>
                      <a:pt x="230" y="244"/>
                      <a:pt x="231" y="244"/>
                    </a:cubicBezTo>
                    <a:cubicBezTo>
                      <a:pt x="233" y="244"/>
                      <a:pt x="236" y="247"/>
                      <a:pt x="237" y="249"/>
                    </a:cubicBezTo>
                    <a:cubicBezTo>
                      <a:pt x="237" y="249"/>
                      <a:pt x="238" y="248"/>
                      <a:pt x="239" y="247"/>
                    </a:cubicBezTo>
                    <a:cubicBezTo>
                      <a:pt x="239" y="246"/>
                      <a:pt x="240" y="245"/>
                      <a:pt x="241" y="245"/>
                    </a:cubicBezTo>
                    <a:cubicBezTo>
                      <a:pt x="243" y="245"/>
                      <a:pt x="246" y="247"/>
                      <a:pt x="248" y="248"/>
                    </a:cubicBezTo>
                    <a:cubicBezTo>
                      <a:pt x="255" y="237"/>
                      <a:pt x="255" y="237"/>
                      <a:pt x="255" y="237"/>
                    </a:cubicBezTo>
                    <a:cubicBezTo>
                      <a:pt x="256" y="236"/>
                      <a:pt x="257" y="236"/>
                      <a:pt x="258" y="237"/>
                    </a:cubicBezTo>
                    <a:cubicBezTo>
                      <a:pt x="258" y="237"/>
                      <a:pt x="259" y="237"/>
                      <a:pt x="259" y="238"/>
                    </a:cubicBezTo>
                    <a:cubicBezTo>
                      <a:pt x="260" y="232"/>
                      <a:pt x="265" y="225"/>
                      <a:pt x="266" y="223"/>
                    </a:cubicBezTo>
                    <a:cubicBezTo>
                      <a:pt x="267" y="221"/>
                      <a:pt x="259" y="195"/>
                      <a:pt x="257" y="190"/>
                    </a:cubicBezTo>
                    <a:cubicBezTo>
                      <a:pt x="256" y="186"/>
                      <a:pt x="265" y="179"/>
                      <a:pt x="268" y="177"/>
                    </a:cubicBezTo>
                    <a:cubicBezTo>
                      <a:pt x="271" y="174"/>
                      <a:pt x="273" y="161"/>
                      <a:pt x="274" y="156"/>
                    </a:cubicBezTo>
                    <a:cubicBezTo>
                      <a:pt x="274" y="150"/>
                      <a:pt x="280" y="145"/>
                      <a:pt x="284" y="141"/>
                    </a:cubicBezTo>
                    <a:cubicBezTo>
                      <a:pt x="287" y="137"/>
                      <a:pt x="301" y="134"/>
                      <a:pt x="305" y="132"/>
                    </a:cubicBezTo>
                    <a:cubicBezTo>
                      <a:pt x="309" y="131"/>
                      <a:pt x="316" y="104"/>
                      <a:pt x="318" y="99"/>
                    </a:cubicBezTo>
                    <a:cubicBezTo>
                      <a:pt x="320" y="95"/>
                      <a:pt x="314" y="92"/>
                      <a:pt x="311" y="88"/>
                    </a:cubicBezTo>
                    <a:cubicBezTo>
                      <a:pt x="308" y="84"/>
                      <a:pt x="313" y="79"/>
                      <a:pt x="315" y="76"/>
                    </a:cubicBezTo>
                    <a:cubicBezTo>
                      <a:pt x="317" y="74"/>
                      <a:pt x="316" y="68"/>
                      <a:pt x="316" y="61"/>
                    </a:cubicBezTo>
                    <a:cubicBezTo>
                      <a:pt x="315" y="61"/>
                      <a:pt x="315" y="62"/>
                      <a:pt x="314" y="62"/>
                    </a:cubicBezTo>
                    <a:cubicBezTo>
                      <a:pt x="310" y="62"/>
                      <a:pt x="301" y="59"/>
                      <a:pt x="298" y="56"/>
                    </a:cubicBezTo>
                    <a:cubicBezTo>
                      <a:pt x="298" y="55"/>
                      <a:pt x="295" y="57"/>
                      <a:pt x="293" y="57"/>
                    </a:cubicBezTo>
                    <a:cubicBezTo>
                      <a:pt x="292" y="58"/>
                      <a:pt x="290" y="59"/>
                      <a:pt x="288" y="60"/>
                    </a:cubicBezTo>
                    <a:cubicBezTo>
                      <a:pt x="284" y="60"/>
                      <a:pt x="282" y="57"/>
                      <a:pt x="281" y="54"/>
                    </a:cubicBezTo>
                    <a:cubicBezTo>
                      <a:pt x="280" y="53"/>
                      <a:pt x="280" y="51"/>
                      <a:pt x="279" y="50"/>
                    </a:cubicBezTo>
                    <a:cubicBezTo>
                      <a:pt x="276" y="47"/>
                      <a:pt x="279" y="41"/>
                      <a:pt x="282" y="33"/>
                    </a:cubicBezTo>
                    <a:cubicBezTo>
                      <a:pt x="283" y="31"/>
                      <a:pt x="284" y="29"/>
                      <a:pt x="284" y="28"/>
                    </a:cubicBezTo>
                    <a:cubicBezTo>
                      <a:pt x="284" y="27"/>
                      <a:pt x="281" y="25"/>
                      <a:pt x="280" y="23"/>
                    </a:cubicBezTo>
                    <a:cubicBezTo>
                      <a:pt x="278" y="22"/>
                      <a:pt x="277" y="21"/>
                      <a:pt x="276" y="20"/>
                    </a:cubicBezTo>
                    <a:cubicBezTo>
                      <a:pt x="274" y="17"/>
                      <a:pt x="259" y="6"/>
                      <a:pt x="249" y="0"/>
                    </a:cubicBezTo>
                    <a:cubicBezTo>
                      <a:pt x="245" y="8"/>
                      <a:pt x="227" y="40"/>
                      <a:pt x="227" y="40"/>
                    </a:cubicBezTo>
                    <a:cubicBezTo>
                      <a:pt x="227" y="40"/>
                      <a:pt x="224" y="48"/>
                      <a:pt x="221" y="45"/>
                    </a:cubicBezTo>
                    <a:cubicBezTo>
                      <a:pt x="218" y="43"/>
                      <a:pt x="212" y="42"/>
                      <a:pt x="209" y="44"/>
                    </a:cubicBezTo>
                    <a:cubicBezTo>
                      <a:pt x="206" y="45"/>
                      <a:pt x="193" y="58"/>
                      <a:pt x="189" y="59"/>
                    </a:cubicBezTo>
                    <a:cubicBezTo>
                      <a:pt x="186" y="59"/>
                      <a:pt x="179" y="59"/>
                      <a:pt x="178" y="62"/>
                    </a:cubicBezTo>
                    <a:cubicBezTo>
                      <a:pt x="178" y="65"/>
                      <a:pt x="180" y="84"/>
                      <a:pt x="176" y="85"/>
                    </a:cubicBezTo>
                    <a:cubicBezTo>
                      <a:pt x="172" y="86"/>
                      <a:pt x="164" y="89"/>
                      <a:pt x="164" y="92"/>
                    </a:cubicBezTo>
                    <a:cubicBezTo>
                      <a:pt x="164" y="96"/>
                      <a:pt x="166" y="106"/>
                      <a:pt x="160" y="110"/>
                    </a:cubicBezTo>
                    <a:cubicBezTo>
                      <a:pt x="155" y="115"/>
                      <a:pt x="151" y="121"/>
                      <a:pt x="145" y="121"/>
                    </a:cubicBezTo>
                    <a:cubicBezTo>
                      <a:pt x="139" y="121"/>
                      <a:pt x="127" y="120"/>
                      <a:pt x="127" y="128"/>
                    </a:cubicBezTo>
                    <a:cubicBezTo>
                      <a:pt x="126" y="137"/>
                      <a:pt x="124" y="165"/>
                      <a:pt x="123" y="169"/>
                    </a:cubicBezTo>
                    <a:cubicBezTo>
                      <a:pt x="123" y="173"/>
                      <a:pt x="127" y="183"/>
                      <a:pt x="118" y="186"/>
                    </a:cubicBezTo>
                    <a:cubicBezTo>
                      <a:pt x="109" y="190"/>
                      <a:pt x="94" y="197"/>
                      <a:pt x="87" y="197"/>
                    </a:cubicBezTo>
                    <a:cubicBezTo>
                      <a:pt x="82" y="197"/>
                      <a:pt x="37" y="197"/>
                      <a:pt x="2" y="197"/>
                    </a:cubicBezTo>
                    <a:cubicBezTo>
                      <a:pt x="2" y="198"/>
                      <a:pt x="2" y="198"/>
                      <a:pt x="2" y="19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8" name="Freeform 280">
                <a:extLst>
                  <a:ext uri="{FF2B5EF4-FFF2-40B4-BE49-F238E27FC236}">
                    <a16:creationId xmlns:a16="http://schemas.microsoft.com/office/drawing/2014/main" id="{ACAA220B-DECA-E647-B93E-4B007D139486}"/>
                  </a:ext>
                </a:extLst>
              </p:cNvPr>
              <p:cNvSpPr>
                <a:spLocks/>
              </p:cNvSpPr>
              <p:nvPr/>
            </p:nvSpPr>
            <p:spPr bwMode="auto">
              <a:xfrm>
                <a:off x="4421210" y="6390906"/>
                <a:ext cx="753778" cy="829157"/>
              </a:xfrm>
              <a:custGeom>
                <a:avLst/>
                <a:gdLst>
                  <a:gd name="T0" fmla="*/ 6 w 205"/>
                  <a:gd name="T1" fmla="*/ 75 h 225"/>
                  <a:gd name="T2" fmla="*/ 6 w 205"/>
                  <a:gd name="T3" fmla="*/ 80 h 225"/>
                  <a:gd name="T4" fmla="*/ 14 w 205"/>
                  <a:gd name="T5" fmla="*/ 94 h 225"/>
                  <a:gd name="T6" fmla="*/ 16 w 205"/>
                  <a:gd name="T7" fmla="*/ 102 h 225"/>
                  <a:gd name="T8" fmla="*/ 16 w 205"/>
                  <a:gd name="T9" fmla="*/ 118 h 225"/>
                  <a:gd name="T10" fmla="*/ 17 w 205"/>
                  <a:gd name="T11" fmla="*/ 135 h 225"/>
                  <a:gd name="T12" fmla="*/ 25 w 205"/>
                  <a:gd name="T13" fmla="*/ 136 h 225"/>
                  <a:gd name="T14" fmla="*/ 35 w 205"/>
                  <a:gd name="T15" fmla="*/ 129 h 225"/>
                  <a:gd name="T16" fmla="*/ 44 w 205"/>
                  <a:gd name="T17" fmla="*/ 137 h 225"/>
                  <a:gd name="T18" fmla="*/ 53 w 205"/>
                  <a:gd name="T19" fmla="*/ 139 h 225"/>
                  <a:gd name="T20" fmla="*/ 71 w 205"/>
                  <a:gd name="T21" fmla="*/ 141 h 225"/>
                  <a:gd name="T22" fmla="*/ 82 w 205"/>
                  <a:gd name="T23" fmla="*/ 144 h 225"/>
                  <a:gd name="T24" fmla="*/ 93 w 205"/>
                  <a:gd name="T25" fmla="*/ 138 h 225"/>
                  <a:gd name="T26" fmla="*/ 101 w 205"/>
                  <a:gd name="T27" fmla="*/ 142 h 225"/>
                  <a:gd name="T28" fmla="*/ 107 w 205"/>
                  <a:gd name="T29" fmla="*/ 143 h 225"/>
                  <a:gd name="T30" fmla="*/ 108 w 205"/>
                  <a:gd name="T31" fmla="*/ 155 h 225"/>
                  <a:gd name="T32" fmla="*/ 108 w 205"/>
                  <a:gd name="T33" fmla="*/ 165 h 225"/>
                  <a:gd name="T34" fmla="*/ 113 w 205"/>
                  <a:gd name="T35" fmla="*/ 171 h 225"/>
                  <a:gd name="T36" fmla="*/ 120 w 205"/>
                  <a:gd name="T37" fmla="*/ 166 h 225"/>
                  <a:gd name="T38" fmla="*/ 131 w 205"/>
                  <a:gd name="T39" fmla="*/ 171 h 225"/>
                  <a:gd name="T40" fmla="*/ 132 w 205"/>
                  <a:gd name="T41" fmla="*/ 177 h 225"/>
                  <a:gd name="T42" fmla="*/ 141 w 205"/>
                  <a:gd name="T43" fmla="*/ 183 h 225"/>
                  <a:gd name="T44" fmla="*/ 136 w 205"/>
                  <a:gd name="T45" fmla="*/ 196 h 225"/>
                  <a:gd name="T46" fmla="*/ 151 w 205"/>
                  <a:gd name="T47" fmla="*/ 205 h 225"/>
                  <a:gd name="T48" fmla="*/ 154 w 205"/>
                  <a:gd name="T49" fmla="*/ 225 h 225"/>
                  <a:gd name="T50" fmla="*/ 169 w 205"/>
                  <a:gd name="T51" fmla="*/ 219 h 225"/>
                  <a:gd name="T52" fmla="*/ 176 w 205"/>
                  <a:gd name="T53" fmla="*/ 216 h 225"/>
                  <a:gd name="T54" fmla="*/ 191 w 205"/>
                  <a:gd name="T55" fmla="*/ 209 h 225"/>
                  <a:gd name="T56" fmla="*/ 202 w 205"/>
                  <a:gd name="T57" fmla="*/ 186 h 225"/>
                  <a:gd name="T58" fmla="*/ 204 w 205"/>
                  <a:gd name="T59" fmla="*/ 175 h 225"/>
                  <a:gd name="T60" fmla="*/ 195 w 205"/>
                  <a:gd name="T61" fmla="*/ 147 h 225"/>
                  <a:gd name="T62" fmla="*/ 181 w 205"/>
                  <a:gd name="T63" fmla="*/ 131 h 225"/>
                  <a:gd name="T64" fmla="*/ 136 w 205"/>
                  <a:gd name="T65" fmla="*/ 22 h 225"/>
                  <a:gd name="T66" fmla="*/ 100 w 205"/>
                  <a:gd name="T67" fmla="*/ 1 h 225"/>
                  <a:gd name="T68" fmla="*/ 92 w 205"/>
                  <a:gd name="T69" fmla="*/ 15 h 225"/>
                  <a:gd name="T70" fmla="*/ 85 w 205"/>
                  <a:gd name="T71" fmla="*/ 26 h 225"/>
                  <a:gd name="T72" fmla="*/ 99 w 205"/>
                  <a:gd name="T73" fmla="*/ 61 h 225"/>
                  <a:gd name="T74" fmla="*/ 104 w 205"/>
                  <a:gd name="T75" fmla="*/ 71 h 225"/>
                  <a:gd name="T76" fmla="*/ 106 w 205"/>
                  <a:gd name="T77" fmla="*/ 87 h 225"/>
                  <a:gd name="T78" fmla="*/ 105 w 205"/>
                  <a:gd name="T79" fmla="*/ 92 h 225"/>
                  <a:gd name="T80" fmla="*/ 96 w 205"/>
                  <a:gd name="T81" fmla="*/ 98 h 225"/>
                  <a:gd name="T82" fmla="*/ 81 w 205"/>
                  <a:gd name="T83" fmla="*/ 95 h 225"/>
                  <a:gd name="T84" fmla="*/ 76 w 205"/>
                  <a:gd name="T85" fmla="*/ 94 h 225"/>
                  <a:gd name="T86" fmla="*/ 77 w 205"/>
                  <a:gd name="T87" fmla="*/ 80 h 225"/>
                  <a:gd name="T88" fmla="*/ 84 w 205"/>
                  <a:gd name="T89" fmla="*/ 73 h 225"/>
                  <a:gd name="T90" fmla="*/ 62 w 205"/>
                  <a:gd name="T91" fmla="*/ 57 h 225"/>
                  <a:gd name="T92" fmla="*/ 38 w 205"/>
                  <a:gd name="T93" fmla="*/ 44 h 225"/>
                  <a:gd name="T94" fmla="*/ 13 w 205"/>
                  <a:gd name="T95" fmla="*/ 54 h 225"/>
                  <a:gd name="T96" fmla="*/ 8 w 205"/>
                  <a:gd name="T97" fmla="*/ 7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25">
                    <a:moveTo>
                      <a:pt x="8" y="72"/>
                    </a:moveTo>
                    <a:cubicBezTo>
                      <a:pt x="8" y="73"/>
                      <a:pt x="7" y="74"/>
                      <a:pt x="6" y="75"/>
                    </a:cubicBezTo>
                    <a:cubicBezTo>
                      <a:pt x="6" y="76"/>
                      <a:pt x="5" y="78"/>
                      <a:pt x="5" y="79"/>
                    </a:cubicBezTo>
                    <a:cubicBezTo>
                      <a:pt x="6" y="80"/>
                      <a:pt x="6" y="80"/>
                      <a:pt x="6" y="80"/>
                    </a:cubicBezTo>
                    <a:cubicBezTo>
                      <a:pt x="8" y="82"/>
                      <a:pt x="13" y="87"/>
                      <a:pt x="13" y="91"/>
                    </a:cubicBezTo>
                    <a:cubicBezTo>
                      <a:pt x="14" y="92"/>
                      <a:pt x="14" y="93"/>
                      <a:pt x="14" y="94"/>
                    </a:cubicBezTo>
                    <a:cubicBezTo>
                      <a:pt x="14" y="97"/>
                      <a:pt x="14" y="98"/>
                      <a:pt x="15" y="100"/>
                    </a:cubicBezTo>
                    <a:cubicBezTo>
                      <a:pt x="15" y="101"/>
                      <a:pt x="16" y="101"/>
                      <a:pt x="16" y="102"/>
                    </a:cubicBezTo>
                    <a:cubicBezTo>
                      <a:pt x="18" y="105"/>
                      <a:pt x="20" y="107"/>
                      <a:pt x="19" y="111"/>
                    </a:cubicBezTo>
                    <a:cubicBezTo>
                      <a:pt x="19" y="114"/>
                      <a:pt x="18" y="116"/>
                      <a:pt x="16" y="118"/>
                    </a:cubicBezTo>
                    <a:cubicBezTo>
                      <a:pt x="16" y="119"/>
                      <a:pt x="14" y="120"/>
                      <a:pt x="15" y="121"/>
                    </a:cubicBezTo>
                    <a:cubicBezTo>
                      <a:pt x="17" y="129"/>
                      <a:pt x="17" y="133"/>
                      <a:pt x="17" y="135"/>
                    </a:cubicBezTo>
                    <a:cubicBezTo>
                      <a:pt x="19" y="135"/>
                      <a:pt x="20" y="136"/>
                      <a:pt x="21" y="136"/>
                    </a:cubicBezTo>
                    <a:cubicBezTo>
                      <a:pt x="23" y="136"/>
                      <a:pt x="24" y="136"/>
                      <a:pt x="25" y="136"/>
                    </a:cubicBezTo>
                    <a:cubicBezTo>
                      <a:pt x="27" y="136"/>
                      <a:pt x="28" y="135"/>
                      <a:pt x="30" y="133"/>
                    </a:cubicBezTo>
                    <a:cubicBezTo>
                      <a:pt x="31" y="132"/>
                      <a:pt x="33" y="131"/>
                      <a:pt x="35" y="129"/>
                    </a:cubicBezTo>
                    <a:cubicBezTo>
                      <a:pt x="37" y="128"/>
                      <a:pt x="38" y="129"/>
                      <a:pt x="39" y="129"/>
                    </a:cubicBezTo>
                    <a:cubicBezTo>
                      <a:pt x="42" y="130"/>
                      <a:pt x="43" y="134"/>
                      <a:pt x="44" y="137"/>
                    </a:cubicBezTo>
                    <a:cubicBezTo>
                      <a:pt x="44" y="138"/>
                      <a:pt x="44" y="139"/>
                      <a:pt x="45" y="140"/>
                    </a:cubicBezTo>
                    <a:cubicBezTo>
                      <a:pt x="45" y="140"/>
                      <a:pt x="50" y="140"/>
                      <a:pt x="53" y="139"/>
                    </a:cubicBezTo>
                    <a:cubicBezTo>
                      <a:pt x="55" y="139"/>
                      <a:pt x="58" y="138"/>
                      <a:pt x="60" y="138"/>
                    </a:cubicBezTo>
                    <a:cubicBezTo>
                      <a:pt x="60" y="138"/>
                      <a:pt x="66" y="138"/>
                      <a:pt x="71" y="141"/>
                    </a:cubicBezTo>
                    <a:cubicBezTo>
                      <a:pt x="72" y="141"/>
                      <a:pt x="73" y="141"/>
                      <a:pt x="74" y="142"/>
                    </a:cubicBezTo>
                    <a:cubicBezTo>
                      <a:pt x="77" y="143"/>
                      <a:pt x="80" y="144"/>
                      <a:pt x="82" y="144"/>
                    </a:cubicBezTo>
                    <a:cubicBezTo>
                      <a:pt x="82" y="144"/>
                      <a:pt x="84" y="142"/>
                      <a:pt x="85" y="141"/>
                    </a:cubicBezTo>
                    <a:cubicBezTo>
                      <a:pt x="88" y="139"/>
                      <a:pt x="90" y="137"/>
                      <a:pt x="93" y="138"/>
                    </a:cubicBezTo>
                    <a:cubicBezTo>
                      <a:pt x="95" y="139"/>
                      <a:pt x="96" y="140"/>
                      <a:pt x="97" y="141"/>
                    </a:cubicBezTo>
                    <a:cubicBezTo>
                      <a:pt x="99" y="142"/>
                      <a:pt x="100" y="142"/>
                      <a:pt x="101" y="142"/>
                    </a:cubicBezTo>
                    <a:cubicBezTo>
                      <a:pt x="101" y="142"/>
                      <a:pt x="102" y="142"/>
                      <a:pt x="103" y="142"/>
                    </a:cubicBezTo>
                    <a:cubicBezTo>
                      <a:pt x="104" y="142"/>
                      <a:pt x="106" y="142"/>
                      <a:pt x="107" y="143"/>
                    </a:cubicBezTo>
                    <a:cubicBezTo>
                      <a:pt x="109" y="144"/>
                      <a:pt x="109" y="146"/>
                      <a:pt x="109" y="147"/>
                    </a:cubicBezTo>
                    <a:cubicBezTo>
                      <a:pt x="109" y="149"/>
                      <a:pt x="108" y="152"/>
                      <a:pt x="108" y="155"/>
                    </a:cubicBezTo>
                    <a:cubicBezTo>
                      <a:pt x="107" y="158"/>
                      <a:pt x="107" y="162"/>
                      <a:pt x="107" y="164"/>
                    </a:cubicBezTo>
                    <a:cubicBezTo>
                      <a:pt x="108" y="165"/>
                      <a:pt x="108" y="165"/>
                      <a:pt x="108" y="165"/>
                    </a:cubicBezTo>
                    <a:cubicBezTo>
                      <a:pt x="110" y="169"/>
                      <a:pt x="111" y="171"/>
                      <a:pt x="112" y="172"/>
                    </a:cubicBezTo>
                    <a:cubicBezTo>
                      <a:pt x="112" y="172"/>
                      <a:pt x="113" y="171"/>
                      <a:pt x="113" y="171"/>
                    </a:cubicBezTo>
                    <a:cubicBezTo>
                      <a:pt x="115" y="168"/>
                      <a:pt x="116" y="166"/>
                      <a:pt x="119" y="166"/>
                    </a:cubicBezTo>
                    <a:cubicBezTo>
                      <a:pt x="120" y="166"/>
                      <a:pt x="120" y="166"/>
                      <a:pt x="120" y="166"/>
                    </a:cubicBezTo>
                    <a:cubicBezTo>
                      <a:pt x="123" y="166"/>
                      <a:pt x="128" y="166"/>
                      <a:pt x="130" y="168"/>
                    </a:cubicBezTo>
                    <a:cubicBezTo>
                      <a:pt x="131" y="169"/>
                      <a:pt x="131" y="170"/>
                      <a:pt x="131" y="171"/>
                    </a:cubicBezTo>
                    <a:cubicBezTo>
                      <a:pt x="131" y="172"/>
                      <a:pt x="131" y="173"/>
                      <a:pt x="131" y="174"/>
                    </a:cubicBezTo>
                    <a:cubicBezTo>
                      <a:pt x="131" y="177"/>
                      <a:pt x="131" y="177"/>
                      <a:pt x="132" y="177"/>
                    </a:cubicBezTo>
                    <a:cubicBezTo>
                      <a:pt x="133" y="177"/>
                      <a:pt x="134" y="177"/>
                      <a:pt x="135" y="177"/>
                    </a:cubicBezTo>
                    <a:cubicBezTo>
                      <a:pt x="137" y="177"/>
                      <a:pt x="141" y="178"/>
                      <a:pt x="141" y="183"/>
                    </a:cubicBezTo>
                    <a:cubicBezTo>
                      <a:pt x="141" y="186"/>
                      <a:pt x="140" y="189"/>
                      <a:pt x="138" y="191"/>
                    </a:cubicBezTo>
                    <a:cubicBezTo>
                      <a:pt x="138" y="193"/>
                      <a:pt x="137" y="195"/>
                      <a:pt x="136" y="196"/>
                    </a:cubicBezTo>
                    <a:cubicBezTo>
                      <a:pt x="137" y="196"/>
                      <a:pt x="137" y="196"/>
                      <a:pt x="137" y="196"/>
                    </a:cubicBezTo>
                    <a:cubicBezTo>
                      <a:pt x="144" y="199"/>
                      <a:pt x="150" y="202"/>
                      <a:pt x="151" y="205"/>
                    </a:cubicBezTo>
                    <a:cubicBezTo>
                      <a:pt x="151" y="206"/>
                      <a:pt x="151" y="208"/>
                      <a:pt x="151" y="210"/>
                    </a:cubicBezTo>
                    <a:cubicBezTo>
                      <a:pt x="152" y="215"/>
                      <a:pt x="152" y="220"/>
                      <a:pt x="154" y="225"/>
                    </a:cubicBezTo>
                    <a:cubicBezTo>
                      <a:pt x="155" y="223"/>
                      <a:pt x="158" y="222"/>
                      <a:pt x="161" y="219"/>
                    </a:cubicBezTo>
                    <a:cubicBezTo>
                      <a:pt x="163" y="218"/>
                      <a:pt x="166" y="219"/>
                      <a:pt x="169" y="219"/>
                    </a:cubicBezTo>
                    <a:cubicBezTo>
                      <a:pt x="170" y="220"/>
                      <a:pt x="172" y="220"/>
                      <a:pt x="172" y="220"/>
                    </a:cubicBezTo>
                    <a:cubicBezTo>
                      <a:pt x="173" y="220"/>
                      <a:pt x="175" y="218"/>
                      <a:pt x="176" y="216"/>
                    </a:cubicBezTo>
                    <a:cubicBezTo>
                      <a:pt x="178" y="212"/>
                      <a:pt x="181" y="212"/>
                      <a:pt x="186" y="212"/>
                    </a:cubicBezTo>
                    <a:cubicBezTo>
                      <a:pt x="189" y="212"/>
                      <a:pt x="190" y="210"/>
                      <a:pt x="191" y="209"/>
                    </a:cubicBezTo>
                    <a:cubicBezTo>
                      <a:pt x="192" y="208"/>
                      <a:pt x="192" y="208"/>
                      <a:pt x="192" y="208"/>
                    </a:cubicBezTo>
                    <a:cubicBezTo>
                      <a:pt x="193" y="206"/>
                      <a:pt x="200" y="193"/>
                      <a:pt x="202" y="186"/>
                    </a:cubicBezTo>
                    <a:cubicBezTo>
                      <a:pt x="203" y="184"/>
                      <a:pt x="203" y="184"/>
                      <a:pt x="203" y="184"/>
                    </a:cubicBezTo>
                    <a:cubicBezTo>
                      <a:pt x="204" y="178"/>
                      <a:pt x="205" y="177"/>
                      <a:pt x="204" y="175"/>
                    </a:cubicBezTo>
                    <a:cubicBezTo>
                      <a:pt x="203" y="172"/>
                      <a:pt x="198" y="154"/>
                      <a:pt x="197" y="152"/>
                    </a:cubicBezTo>
                    <a:cubicBezTo>
                      <a:pt x="196" y="151"/>
                      <a:pt x="196" y="150"/>
                      <a:pt x="195" y="147"/>
                    </a:cubicBezTo>
                    <a:cubicBezTo>
                      <a:pt x="193" y="143"/>
                      <a:pt x="190" y="136"/>
                      <a:pt x="188" y="134"/>
                    </a:cubicBezTo>
                    <a:cubicBezTo>
                      <a:pt x="188" y="133"/>
                      <a:pt x="184" y="132"/>
                      <a:pt x="181" y="131"/>
                    </a:cubicBezTo>
                    <a:cubicBezTo>
                      <a:pt x="177" y="130"/>
                      <a:pt x="174" y="129"/>
                      <a:pt x="172" y="127"/>
                    </a:cubicBezTo>
                    <a:cubicBezTo>
                      <a:pt x="168" y="124"/>
                      <a:pt x="136" y="23"/>
                      <a:pt x="136" y="22"/>
                    </a:cubicBezTo>
                    <a:cubicBezTo>
                      <a:pt x="135" y="17"/>
                      <a:pt x="137" y="3"/>
                      <a:pt x="137" y="1"/>
                    </a:cubicBezTo>
                    <a:cubicBezTo>
                      <a:pt x="116" y="1"/>
                      <a:pt x="100" y="1"/>
                      <a:pt x="100" y="1"/>
                    </a:cubicBezTo>
                    <a:cubicBezTo>
                      <a:pt x="95" y="1"/>
                      <a:pt x="74" y="0"/>
                      <a:pt x="78" y="5"/>
                    </a:cubicBezTo>
                    <a:cubicBezTo>
                      <a:pt x="81" y="11"/>
                      <a:pt x="89" y="15"/>
                      <a:pt x="92" y="15"/>
                    </a:cubicBezTo>
                    <a:cubicBezTo>
                      <a:pt x="95" y="16"/>
                      <a:pt x="98" y="19"/>
                      <a:pt x="95" y="20"/>
                    </a:cubicBezTo>
                    <a:cubicBezTo>
                      <a:pt x="92" y="21"/>
                      <a:pt x="85" y="24"/>
                      <a:pt x="85" y="26"/>
                    </a:cubicBezTo>
                    <a:cubicBezTo>
                      <a:pt x="85" y="28"/>
                      <a:pt x="80" y="43"/>
                      <a:pt x="84" y="46"/>
                    </a:cubicBezTo>
                    <a:cubicBezTo>
                      <a:pt x="88" y="50"/>
                      <a:pt x="99" y="58"/>
                      <a:pt x="99" y="61"/>
                    </a:cubicBezTo>
                    <a:cubicBezTo>
                      <a:pt x="99" y="63"/>
                      <a:pt x="99" y="69"/>
                      <a:pt x="99" y="74"/>
                    </a:cubicBezTo>
                    <a:cubicBezTo>
                      <a:pt x="104" y="71"/>
                      <a:pt x="104" y="71"/>
                      <a:pt x="104" y="71"/>
                    </a:cubicBezTo>
                    <a:cubicBezTo>
                      <a:pt x="105" y="71"/>
                      <a:pt x="107" y="71"/>
                      <a:pt x="107" y="72"/>
                    </a:cubicBezTo>
                    <a:cubicBezTo>
                      <a:pt x="109" y="75"/>
                      <a:pt x="109" y="84"/>
                      <a:pt x="106" y="87"/>
                    </a:cubicBezTo>
                    <a:cubicBezTo>
                      <a:pt x="105" y="88"/>
                      <a:pt x="105" y="88"/>
                      <a:pt x="105" y="90"/>
                    </a:cubicBezTo>
                    <a:cubicBezTo>
                      <a:pt x="105" y="90"/>
                      <a:pt x="105" y="91"/>
                      <a:pt x="105" y="92"/>
                    </a:cubicBezTo>
                    <a:cubicBezTo>
                      <a:pt x="105" y="96"/>
                      <a:pt x="101" y="97"/>
                      <a:pt x="97" y="98"/>
                    </a:cubicBezTo>
                    <a:cubicBezTo>
                      <a:pt x="96" y="98"/>
                      <a:pt x="96" y="98"/>
                      <a:pt x="96" y="98"/>
                    </a:cubicBezTo>
                    <a:cubicBezTo>
                      <a:pt x="94" y="99"/>
                      <a:pt x="93" y="99"/>
                      <a:pt x="91" y="99"/>
                    </a:cubicBezTo>
                    <a:cubicBezTo>
                      <a:pt x="88" y="99"/>
                      <a:pt x="86" y="98"/>
                      <a:pt x="81" y="95"/>
                    </a:cubicBezTo>
                    <a:cubicBezTo>
                      <a:pt x="81" y="95"/>
                      <a:pt x="81" y="95"/>
                      <a:pt x="81" y="94"/>
                    </a:cubicBezTo>
                    <a:cubicBezTo>
                      <a:pt x="80" y="95"/>
                      <a:pt x="77" y="95"/>
                      <a:pt x="76" y="94"/>
                    </a:cubicBezTo>
                    <a:cubicBezTo>
                      <a:pt x="74" y="92"/>
                      <a:pt x="75" y="89"/>
                      <a:pt x="76" y="85"/>
                    </a:cubicBezTo>
                    <a:cubicBezTo>
                      <a:pt x="77" y="83"/>
                      <a:pt x="77" y="82"/>
                      <a:pt x="77" y="80"/>
                    </a:cubicBezTo>
                    <a:cubicBezTo>
                      <a:pt x="77" y="76"/>
                      <a:pt x="81" y="74"/>
                      <a:pt x="83" y="73"/>
                    </a:cubicBezTo>
                    <a:cubicBezTo>
                      <a:pt x="84" y="73"/>
                      <a:pt x="84" y="73"/>
                      <a:pt x="84" y="73"/>
                    </a:cubicBezTo>
                    <a:cubicBezTo>
                      <a:pt x="83" y="68"/>
                      <a:pt x="80" y="64"/>
                      <a:pt x="78" y="63"/>
                    </a:cubicBezTo>
                    <a:cubicBezTo>
                      <a:pt x="73" y="61"/>
                      <a:pt x="64" y="60"/>
                      <a:pt x="62" y="57"/>
                    </a:cubicBezTo>
                    <a:cubicBezTo>
                      <a:pt x="60" y="53"/>
                      <a:pt x="52" y="44"/>
                      <a:pt x="48" y="43"/>
                    </a:cubicBezTo>
                    <a:cubicBezTo>
                      <a:pt x="44" y="42"/>
                      <a:pt x="41" y="39"/>
                      <a:pt x="38" y="44"/>
                    </a:cubicBezTo>
                    <a:cubicBezTo>
                      <a:pt x="35" y="48"/>
                      <a:pt x="35" y="57"/>
                      <a:pt x="31" y="57"/>
                    </a:cubicBezTo>
                    <a:cubicBezTo>
                      <a:pt x="27" y="56"/>
                      <a:pt x="17" y="51"/>
                      <a:pt x="13" y="54"/>
                    </a:cubicBezTo>
                    <a:cubicBezTo>
                      <a:pt x="10" y="56"/>
                      <a:pt x="4" y="60"/>
                      <a:pt x="0" y="61"/>
                    </a:cubicBezTo>
                    <a:cubicBezTo>
                      <a:pt x="4" y="64"/>
                      <a:pt x="9" y="69"/>
                      <a:pt x="8" y="7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79" name="Freeform 281">
                <a:extLst>
                  <a:ext uri="{FF2B5EF4-FFF2-40B4-BE49-F238E27FC236}">
                    <a16:creationId xmlns:a16="http://schemas.microsoft.com/office/drawing/2014/main" id="{972BC285-D98F-3A45-8C18-D0DB7B96EE64}"/>
                  </a:ext>
                </a:extLst>
              </p:cNvPr>
              <p:cNvSpPr>
                <a:spLocks/>
              </p:cNvSpPr>
              <p:nvPr/>
            </p:nvSpPr>
            <p:spPr bwMode="auto">
              <a:xfrm>
                <a:off x="4711690" y="6666678"/>
                <a:ext cx="95601" cy="79055"/>
              </a:xfrm>
              <a:custGeom>
                <a:avLst/>
                <a:gdLst>
                  <a:gd name="T0" fmla="*/ 9 w 26"/>
                  <a:gd name="T1" fmla="*/ 10 h 21"/>
                  <a:gd name="T2" fmla="*/ 7 w 26"/>
                  <a:gd name="T3" fmla="*/ 1 h 21"/>
                  <a:gd name="T4" fmla="*/ 6 w 26"/>
                  <a:gd name="T5" fmla="*/ 2 h 21"/>
                  <a:gd name="T6" fmla="*/ 2 w 26"/>
                  <a:gd name="T7" fmla="*/ 5 h 21"/>
                  <a:gd name="T8" fmla="*/ 1 w 26"/>
                  <a:gd name="T9" fmla="*/ 11 h 21"/>
                  <a:gd name="T10" fmla="*/ 0 w 26"/>
                  <a:gd name="T11" fmla="*/ 15 h 21"/>
                  <a:gd name="T12" fmla="*/ 5 w 26"/>
                  <a:gd name="T13" fmla="*/ 17 h 21"/>
                  <a:gd name="T14" fmla="*/ 16 w 26"/>
                  <a:gd name="T15" fmla="*/ 20 h 21"/>
                  <a:gd name="T16" fmla="*/ 17 w 26"/>
                  <a:gd name="T17" fmla="*/ 19 h 21"/>
                  <a:gd name="T18" fmla="*/ 22 w 26"/>
                  <a:gd name="T19" fmla="*/ 17 h 21"/>
                  <a:gd name="T20" fmla="*/ 22 w 26"/>
                  <a:gd name="T21" fmla="*/ 15 h 21"/>
                  <a:gd name="T22" fmla="*/ 24 w 26"/>
                  <a:gd name="T23" fmla="*/ 9 h 21"/>
                  <a:gd name="T24" fmla="*/ 26 w 26"/>
                  <a:gd name="T25" fmla="*/ 0 h 21"/>
                  <a:gd name="T26" fmla="*/ 21 w 26"/>
                  <a:gd name="T27" fmla="*/ 3 h 21"/>
                  <a:gd name="T28" fmla="*/ 20 w 26"/>
                  <a:gd name="T29" fmla="*/ 3 h 21"/>
                  <a:gd name="T30" fmla="*/ 20 w 26"/>
                  <a:gd name="T31" fmla="*/ 5 h 21"/>
                  <a:gd name="T32" fmla="*/ 9 w 26"/>
                  <a:gd name="T3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1">
                    <a:moveTo>
                      <a:pt x="9" y="10"/>
                    </a:moveTo>
                    <a:cubicBezTo>
                      <a:pt x="9" y="8"/>
                      <a:pt x="8" y="5"/>
                      <a:pt x="7" y="1"/>
                    </a:cubicBezTo>
                    <a:cubicBezTo>
                      <a:pt x="6" y="2"/>
                      <a:pt x="6" y="2"/>
                      <a:pt x="6" y="2"/>
                    </a:cubicBezTo>
                    <a:cubicBezTo>
                      <a:pt x="5" y="2"/>
                      <a:pt x="2" y="3"/>
                      <a:pt x="2" y="5"/>
                    </a:cubicBezTo>
                    <a:cubicBezTo>
                      <a:pt x="2" y="7"/>
                      <a:pt x="2" y="9"/>
                      <a:pt x="1" y="11"/>
                    </a:cubicBezTo>
                    <a:cubicBezTo>
                      <a:pt x="1" y="12"/>
                      <a:pt x="0" y="13"/>
                      <a:pt x="0" y="15"/>
                    </a:cubicBezTo>
                    <a:cubicBezTo>
                      <a:pt x="1" y="14"/>
                      <a:pt x="2" y="14"/>
                      <a:pt x="5" y="17"/>
                    </a:cubicBezTo>
                    <a:cubicBezTo>
                      <a:pt x="10" y="20"/>
                      <a:pt x="12" y="21"/>
                      <a:pt x="16" y="20"/>
                    </a:cubicBezTo>
                    <a:cubicBezTo>
                      <a:pt x="17" y="19"/>
                      <a:pt x="17" y="19"/>
                      <a:pt x="17" y="19"/>
                    </a:cubicBezTo>
                    <a:cubicBezTo>
                      <a:pt x="20" y="18"/>
                      <a:pt x="22" y="18"/>
                      <a:pt x="22" y="17"/>
                    </a:cubicBezTo>
                    <a:cubicBezTo>
                      <a:pt x="22" y="16"/>
                      <a:pt x="22" y="16"/>
                      <a:pt x="22" y="15"/>
                    </a:cubicBezTo>
                    <a:cubicBezTo>
                      <a:pt x="22" y="13"/>
                      <a:pt x="22" y="11"/>
                      <a:pt x="24" y="9"/>
                    </a:cubicBezTo>
                    <a:cubicBezTo>
                      <a:pt x="26" y="7"/>
                      <a:pt x="26" y="3"/>
                      <a:pt x="26" y="0"/>
                    </a:cubicBezTo>
                    <a:cubicBezTo>
                      <a:pt x="21" y="3"/>
                      <a:pt x="21" y="3"/>
                      <a:pt x="21" y="3"/>
                    </a:cubicBezTo>
                    <a:cubicBezTo>
                      <a:pt x="21" y="3"/>
                      <a:pt x="21" y="3"/>
                      <a:pt x="20" y="3"/>
                    </a:cubicBezTo>
                    <a:cubicBezTo>
                      <a:pt x="20" y="4"/>
                      <a:pt x="20" y="5"/>
                      <a:pt x="20" y="5"/>
                    </a:cubicBezTo>
                    <a:cubicBezTo>
                      <a:pt x="18" y="6"/>
                      <a:pt x="10" y="15"/>
                      <a:pt x="9" y="1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0" name="Freeform 282">
                <a:extLst>
                  <a:ext uri="{FF2B5EF4-FFF2-40B4-BE49-F238E27FC236}">
                    <a16:creationId xmlns:a16="http://schemas.microsoft.com/office/drawing/2014/main" id="{ECE17EB1-A019-E54D-BFE4-70AD8E5E6334}"/>
                  </a:ext>
                </a:extLst>
              </p:cNvPr>
              <p:cNvSpPr>
                <a:spLocks/>
              </p:cNvSpPr>
              <p:nvPr/>
            </p:nvSpPr>
            <p:spPr bwMode="auto">
              <a:xfrm>
                <a:off x="5855227" y="5216114"/>
                <a:ext cx="915565" cy="1182146"/>
              </a:xfrm>
              <a:custGeom>
                <a:avLst/>
                <a:gdLst>
                  <a:gd name="T0" fmla="*/ 0 w 249"/>
                  <a:gd name="T1" fmla="*/ 119 h 321"/>
                  <a:gd name="T2" fmla="*/ 28 w 249"/>
                  <a:gd name="T3" fmla="*/ 140 h 321"/>
                  <a:gd name="T4" fmla="*/ 31 w 249"/>
                  <a:gd name="T5" fmla="*/ 143 h 321"/>
                  <a:gd name="T6" fmla="*/ 37 w 249"/>
                  <a:gd name="T7" fmla="*/ 152 h 321"/>
                  <a:gd name="T8" fmla="*/ 35 w 249"/>
                  <a:gd name="T9" fmla="*/ 157 h 321"/>
                  <a:gd name="T10" fmla="*/ 31 w 249"/>
                  <a:gd name="T11" fmla="*/ 171 h 321"/>
                  <a:gd name="T12" fmla="*/ 33 w 249"/>
                  <a:gd name="T13" fmla="*/ 175 h 321"/>
                  <a:gd name="T14" fmla="*/ 36 w 249"/>
                  <a:gd name="T15" fmla="*/ 179 h 321"/>
                  <a:gd name="T16" fmla="*/ 41 w 249"/>
                  <a:gd name="T17" fmla="*/ 177 h 321"/>
                  <a:gd name="T18" fmla="*/ 50 w 249"/>
                  <a:gd name="T19" fmla="*/ 176 h 321"/>
                  <a:gd name="T20" fmla="*/ 63 w 249"/>
                  <a:gd name="T21" fmla="*/ 181 h 321"/>
                  <a:gd name="T22" fmla="*/ 65 w 249"/>
                  <a:gd name="T23" fmla="*/ 181 h 321"/>
                  <a:gd name="T24" fmla="*/ 63 w 249"/>
                  <a:gd name="T25" fmla="*/ 169 h 321"/>
                  <a:gd name="T26" fmla="*/ 65 w 249"/>
                  <a:gd name="T27" fmla="*/ 160 h 321"/>
                  <a:gd name="T28" fmla="*/ 73 w 249"/>
                  <a:gd name="T29" fmla="*/ 149 h 321"/>
                  <a:gd name="T30" fmla="*/ 81 w 249"/>
                  <a:gd name="T31" fmla="*/ 155 h 321"/>
                  <a:gd name="T32" fmla="*/ 78 w 249"/>
                  <a:gd name="T33" fmla="*/ 162 h 321"/>
                  <a:gd name="T34" fmla="*/ 72 w 249"/>
                  <a:gd name="T35" fmla="*/ 175 h 321"/>
                  <a:gd name="T36" fmla="*/ 81 w 249"/>
                  <a:gd name="T37" fmla="*/ 186 h 321"/>
                  <a:gd name="T38" fmla="*/ 87 w 249"/>
                  <a:gd name="T39" fmla="*/ 209 h 321"/>
                  <a:gd name="T40" fmla="*/ 95 w 249"/>
                  <a:gd name="T41" fmla="*/ 222 h 321"/>
                  <a:gd name="T42" fmla="*/ 104 w 249"/>
                  <a:gd name="T43" fmla="*/ 250 h 321"/>
                  <a:gd name="T44" fmla="*/ 119 w 249"/>
                  <a:gd name="T45" fmla="*/ 267 h 321"/>
                  <a:gd name="T46" fmla="*/ 122 w 249"/>
                  <a:gd name="T47" fmla="*/ 287 h 321"/>
                  <a:gd name="T48" fmla="*/ 133 w 249"/>
                  <a:gd name="T49" fmla="*/ 302 h 321"/>
                  <a:gd name="T50" fmla="*/ 174 w 249"/>
                  <a:gd name="T51" fmla="*/ 321 h 321"/>
                  <a:gd name="T52" fmla="*/ 195 w 249"/>
                  <a:gd name="T53" fmla="*/ 316 h 321"/>
                  <a:gd name="T54" fmla="*/ 213 w 249"/>
                  <a:gd name="T55" fmla="*/ 315 h 321"/>
                  <a:gd name="T56" fmla="*/ 234 w 249"/>
                  <a:gd name="T57" fmla="*/ 295 h 321"/>
                  <a:gd name="T58" fmla="*/ 245 w 249"/>
                  <a:gd name="T59" fmla="*/ 276 h 321"/>
                  <a:gd name="T60" fmla="*/ 249 w 249"/>
                  <a:gd name="T61" fmla="*/ 236 h 321"/>
                  <a:gd name="T62" fmla="*/ 238 w 249"/>
                  <a:gd name="T63" fmla="*/ 223 h 321"/>
                  <a:gd name="T64" fmla="*/ 237 w 249"/>
                  <a:gd name="T65" fmla="*/ 203 h 321"/>
                  <a:gd name="T66" fmla="*/ 233 w 249"/>
                  <a:gd name="T67" fmla="*/ 191 h 321"/>
                  <a:gd name="T68" fmla="*/ 236 w 249"/>
                  <a:gd name="T69" fmla="*/ 172 h 321"/>
                  <a:gd name="T70" fmla="*/ 234 w 249"/>
                  <a:gd name="T71" fmla="*/ 141 h 321"/>
                  <a:gd name="T72" fmla="*/ 222 w 249"/>
                  <a:gd name="T73" fmla="*/ 124 h 321"/>
                  <a:gd name="T74" fmla="*/ 219 w 249"/>
                  <a:gd name="T75" fmla="*/ 108 h 321"/>
                  <a:gd name="T76" fmla="*/ 210 w 249"/>
                  <a:gd name="T77" fmla="*/ 99 h 321"/>
                  <a:gd name="T78" fmla="*/ 208 w 249"/>
                  <a:gd name="T79" fmla="*/ 86 h 321"/>
                  <a:gd name="T80" fmla="*/ 188 w 249"/>
                  <a:gd name="T81" fmla="*/ 70 h 321"/>
                  <a:gd name="T82" fmla="*/ 188 w 249"/>
                  <a:gd name="T83" fmla="*/ 57 h 321"/>
                  <a:gd name="T84" fmla="*/ 184 w 249"/>
                  <a:gd name="T85" fmla="*/ 45 h 321"/>
                  <a:gd name="T86" fmla="*/ 191 w 249"/>
                  <a:gd name="T87" fmla="*/ 37 h 321"/>
                  <a:gd name="T88" fmla="*/ 206 w 249"/>
                  <a:gd name="T89" fmla="*/ 50 h 321"/>
                  <a:gd name="T90" fmla="*/ 208 w 249"/>
                  <a:gd name="T91" fmla="*/ 44 h 321"/>
                  <a:gd name="T92" fmla="*/ 204 w 249"/>
                  <a:gd name="T93" fmla="*/ 27 h 321"/>
                  <a:gd name="T94" fmla="*/ 183 w 249"/>
                  <a:gd name="T95" fmla="*/ 23 h 321"/>
                  <a:gd name="T96" fmla="*/ 177 w 249"/>
                  <a:gd name="T97" fmla="*/ 22 h 321"/>
                  <a:gd name="T98" fmla="*/ 177 w 249"/>
                  <a:gd name="T99" fmla="*/ 11 h 321"/>
                  <a:gd name="T100" fmla="*/ 166 w 249"/>
                  <a:gd name="T101" fmla="*/ 16 h 321"/>
                  <a:gd name="T102" fmla="*/ 153 w 249"/>
                  <a:gd name="T103" fmla="*/ 9 h 321"/>
                  <a:gd name="T104" fmla="*/ 141 w 249"/>
                  <a:gd name="T105" fmla="*/ 9 h 321"/>
                  <a:gd name="T106" fmla="*/ 121 w 249"/>
                  <a:gd name="T107" fmla="*/ 2 h 321"/>
                  <a:gd name="T108" fmla="*/ 70 w 249"/>
                  <a:gd name="T109" fmla="*/ 30 h 321"/>
                  <a:gd name="T110" fmla="*/ 70 w 249"/>
                  <a:gd name="T111" fmla="*/ 65 h 321"/>
                  <a:gd name="T112" fmla="*/ 58 w 249"/>
                  <a:gd name="T113" fmla="*/ 84 h 321"/>
                  <a:gd name="T114" fmla="*/ 21 w 249"/>
                  <a:gd name="T115" fmla="*/ 87 h 321"/>
                  <a:gd name="T116" fmla="*/ 2 w 249"/>
                  <a:gd name="T117" fmla="*/ 108 h 321"/>
                  <a:gd name="T118" fmla="*/ 0 w 249"/>
                  <a:gd name="T119" fmla="*/ 119 h 321"/>
                  <a:gd name="T120" fmla="*/ 0 w 249"/>
                  <a:gd name="T121" fmla="*/ 11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21">
                    <a:moveTo>
                      <a:pt x="0" y="119"/>
                    </a:moveTo>
                    <a:cubicBezTo>
                      <a:pt x="3" y="121"/>
                      <a:pt x="25" y="137"/>
                      <a:pt x="28" y="140"/>
                    </a:cubicBezTo>
                    <a:cubicBezTo>
                      <a:pt x="29" y="141"/>
                      <a:pt x="30" y="142"/>
                      <a:pt x="31" y="143"/>
                    </a:cubicBezTo>
                    <a:cubicBezTo>
                      <a:pt x="34" y="146"/>
                      <a:pt x="37" y="148"/>
                      <a:pt x="37" y="152"/>
                    </a:cubicBezTo>
                    <a:cubicBezTo>
                      <a:pt x="36" y="153"/>
                      <a:pt x="36" y="155"/>
                      <a:pt x="35" y="157"/>
                    </a:cubicBezTo>
                    <a:cubicBezTo>
                      <a:pt x="33" y="161"/>
                      <a:pt x="30" y="169"/>
                      <a:pt x="31" y="171"/>
                    </a:cubicBezTo>
                    <a:cubicBezTo>
                      <a:pt x="32" y="172"/>
                      <a:pt x="33" y="174"/>
                      <a:pt x="33" y="175"/>
                    </a:cubicBezTo>
                    <a:cubicBezTo>
                      <a:pt x="35" y="178"/>
                      <a:pt x="35" y="179"/>
                      <a:pt x="36" y="179"/>
                    </a:cubicBezTo>
                    <a:cubicBezTo>
                      <a:pt x="38" y="179"/>
                      <a:pt x="39" y="178"/>
                      <a:pt x="41" y="177"/>
                    </a:cubicBezTo>
                    <a:cubicBezTo>
                      <a:pt x="44" y="175"/>
                      <a:pt x="47" y="173"/>
                      <a:pt x="50" y="176"/>
                    </a:cubicBezTo>
                    <a:cubicBezTo>
                      <a:pt x="52" y="178"/>
                      <a:pt x="60" y="181"/>
                      <a:pt x="63" y="181"/>
                    </a:cubicBezTo>
                    <a:cubicBezTo>
                      <a:pt x="64" y="181"/>
                      <a:pt x="64" y="181"/>
                      <a:pt x="65" y="181"/>
                    </a:cubicBezTo>
                    <a:cubicBezTo>
                      <a:pt x="64" y="176"/>
                      <a:pt x="63" y="172"/>
                      <a:pt x="63" y="169"/>
                    </a:cubicBezTo>
                    <a:cubicBezTo>
                      <a:pt x="61" y="163"/>
                      <a:pt x="63" y="161"/>
                      <a:pt x="65" y="160"/>
                    </a:cubicBezTo>
                    <a:cubicBezTo>
                      <a:pt x="68" y="159"/>
                      <a:pt x="71" y="153"/>
                      <a:pt x="73" y="149"/>
                    </a:cubicBezTo>
                    <a:cubicBezTo>
                      <a:pt x="75" y="145"/>
                      <a:pt x="79" y="152"/>
                      <a:pt x="81" y="155"/>
                    </a:cubicBezTo>
                    <a:cubicBezTo>
                      <a:pt x="83" y="158"/>
                      <a:pt x="80" y="160"/>
                      <a:pt x="78" y="162"/>
                    </a:cubicBezTo>
                    <a:cubicBezTo>
                      <a:pt x="75" y="164"/>
                      <a:pt x="74" y="168"/>
                      <a:pt x="72" y="175"/>
                    </a:cubicBezTo>
                    <a:cubicBezTo>
                      <a:pt x="71" y="181"/>
                      <a:pt x="77" y="183"/>
                      <a:pt x="81" y="186"/>
                    </a:cubicBezTo>
                    <a:cubicBezTo>
                      <a:pt x="85" y="189"/>
                      <a:pt x="87" y="204"/>
                      <a:pt x="87" y="209"/>
                    </a:cubicBezTo>
                    <a:cubicBezTo>
                      <a:pt x="87" y="214"/>
                      <a:pt x="92" y="219"/>
                      <a:pt x="95" y="222"/>
                    </a:cubicBezTo>
                    <a:cubicBezTo>
                      <a:pt x="98" y="225"/>
                      <a:pt x="101" y="244"/>
                      <a:pt x="104" y="250"/>
                    </a:cubicBezTo>
                    <a:cubicBezTo>
                      <a:pt x="107" y="257"/>
                      <a:pt x="115" y="264"/>
                      <a:pt x="119" y="267"/>
                    </a:cubicBezTo>
                    <a:cubicBezTo>
                      <a:pt x="123" y="271"/>
                      <a:pt x="121" y="282"/>
                      <a:pt x="122" y="287"/>
                    </a:cubicBezTo>
                    <a:cubicBezTo>
                      <a:pt x="123" y="293"/>
                      <a:pt x="129" y="297"/>
                      <a:pt x="133" y="302"/>
                    </a:cubicBezTo>
                    <a:cubicBezTo>
                      <a:pt x="137" y="307"/>
                      <a:pt x="170" y="321"/>
                      <a:pt x="174" y="321"/>
                    </a:cubicBezTo>
                    <a:cubicBezTo>
                      <a:pt x="179" y="321"/>
                      <a:pt x="191" y="318"/>
                      <a:pt x="195" y="316"/>
                    </a:cubicBezTo>
                    <a:cubicBezTo>
                      <a:pt x="199" y="315"/>
                      <a:pt x="205" y="316"/>
                      <a:pt x="213" y="315"/>
                    </a:cubicBezTo>
                    <a:cubicBezTo>
                      <a:pt x="220" y="315"/>
                      <a:pt x="232" y="297"/>
                      <a:pt x="234" y="295"/>
                    </a:cubicBezTo>
                    <a:cubicBezTo>
                      <a:pt x="235" y="293"/>
                      <a:pt x="241" y="284"/>
                      <a:pt x="245" y="276"/>
                    </a:cubicBezTo>
                    <a:cubicBezTo>
                      <a:pt x="248" y="268"/>
                      <a:pt x="249" y="240"/>
                      <a:pt x="249" y="236"/>
                    </a:cubicBezTo>
                    <a:cubicBezTo>
                      <a:pt x="249" y="231"/>
                      <a:pt x="241" y="226"/>
                      <a:pt x="238" y="223"/>
                    </a:cubicBezTo>
                    <a:cubicBezTo>
                      <a:pt x="235" y="219"/>
                      <a:pt x="237" y="206"/>
                      <a:pt x="237" y="203"/>
                    </a:cubicBezTo>
                    <a:cubicBezTo>
                      <a:pt x="237" y="200"/>
                      <a:pt x="234" y="194"/>
                      <a:pt x="233" y="191"/>
                    </a:cubicBezTo>
                    <a:cubicBezTo>
                      <a:pt x="231" y="188"/>
                      <a:pt x="235" y="176"/>
                      <a:pt x="236" y="172"/>
                    </a:cubicBezTo>
                    <a:cubicBezTo>
                      <a:pt x="237" y="168"/>
                      <a:pt x="236" y="145"/>
                      <a:pt x="234" y="141"/>
                    </a:cubicBezTo>
                    <a:cubicBezTo>
                      <a:pt x="231" y="137"/>
                      <a:pt x="226" y="128"/>
                      <a:pt x="222" y="124"/>
                    </a:cubicBezTo>
                    <a:cubicBezTo>
                      <a:pt x="218" y="120"/>
                      <a:pt x="219" y="112"/>
                      <a:pt x="219" y="108"/>
                    </a:cubicBezTo>
                    <a:cubicBezTo>
                      <a:pt x="219" y="103"/>
                      <a:pt x="213" y="102"/>
                      <a:pt x="210" y="99"/>
                    </a:cubicBezTo>
                    <a:cubicBezTo>
                      <a:pt x="208" y="97"/>
                      <a:pt x="208" y="92"/>
                      <a:pt x="208" y="86"/>
                    </a:cubicBezTo>
                    <a:cubicBezTo>
                      <a:pt x="208" y="80"/>
                      <a:pt x="192" y="72"/>
                      <a:pt x="188" y="70"/>
                    </a:cubicBezTo>
                    <a:cubicBezTo>
                      <a:pt x="184" y="68"/>
                      <a:pt x="187" y="61"/>
                      <a:pt x="188" y="57"/>
                    </a:cubicBezTo>
                    <a:cubicBezTo>
                      <a:pt x="188" y="54"/>
                      <a:pt x="185" y="50"/>
                      <a:pt x="184" y="45"/>
                    </a:cubicBezTo>
                    <a:cubicBezTo>
                      <a:pt x="184" y="40"/>
                      <a:pt x="188" y="40"/>
                      <a:pt x="191" y="37"/>
                    </a:cubicBezTo>
                    <a:cubicBezTo>
                      <a:pt x="194" y="35"/>
                      <a:pt x="201" y="46"/>
                      <a:pt x="206" y="50"/>
                    </a:cubicBezTo>
                    <a:cubicBezTo>
                      <a:pt x="211" y="53"/>
                      <a:pt x="209" y="48"/>
                      <a:pt x="208" y="44"/>
                    </a:cubicBezTo>
                    <a:cubicBezTo>
                      <a:pt x="206" y="40"/>
                      <a:pt x="204" y="32"/>
                      <a:pt x="204" y="27"/>
                    </a:cubicBezTo>
                    <a:cubicBezTo>
                      <a:pt x="203" y="22"/>
                      <a:pt x="183" y="23"/>
                      <a:pt x="183" y="23"/>
                    </a:cubicBezTo>
                    <a:cubicBezTo>
                      <a:pt x="180" y="23"/>
                      <a:pt x="176" y="27"/>
                      <a:pt x="177" y="22"/>
                    </a:cubicBezTo>
                    <a:cubicBezTo>
                      <a:pt x="177" y="16"/>
                      <a:pt x="181" y="9"/>
                      <a:pt x="177" y="11"/>
                    </a:cubicBezTo>
                    <a:cubicBezTo>
                      <a:pt x="172" y="14"/>
                      <a:pt x="169" y="18"/>
                      <a:pt x="166" y="16"/>
                    </a:cubicBezTo>
                    <a:cubicBezTo>
                      <a:pt x="162" y="14"/>
                      <a:pt x="158" y="9"/>
                      <a:pt x="153" y="9"/>
                    </a:cubicBezTo>
                    <a:cubicBezTo>
                      <a:pt x="148" y="9"/>
                      <a:pt x="144" y="11"/>
                      <a:pt x="141" y="9"/>
                    </a:cubicBezTo>
                    <a:cubicBezTo>
                      <a:pt x="139" y="7"/>
                      <a:pt x="126" y="0"/>
                      <a:pt x="121" y="2"/>
                    </a:cubicBezTo>
                    <a:cubicBezTo>
                      <a:pt x="115" y="4"/>
                      <a:pt x="69" y="26"/>
                      <a:pt x="70" y="30"/>
                    </a:cubicBezTo>
                    <a:cubicBezTo>
                      <a:pt x="71" y="33"/>
                      <a:pt x="71" y="62"/>
                      <a:pt x="70" y="65"/>
                    </a:cubicBezTo>
                    <a:cubicBezTo>
                      <a:pt x="69" y="69"/>
                      <a:pt x="65" y="83"/>
                      <a:pt x="58" y="84"/>
                    </a:cubicBezTo>
                    <a:cubicBezTo>
                      <a:pt x="51" y="85"/>
                      <a:pt x="24" y="85"/>
                      <a:pt x="21" y="87"/>
                    </a:cubicBezTo>
                    <a:cubicBezTo>
                      <a:pt x="18" y="88"/>
                      <a:pt x="2" y="104"/>
                      <a:pt x="2" y="108"/>
                    </a:cubicBezTo>
                    <a:cubicBezTo>
                      <a:pt x="2" y="111"/>
                      <a:pt x="1" y="116"/>
                      <a:pt x="0" y="119"/>
                    </a:cubicBezTo>
                    <a:cubicBezTo>
                      <a:pt x="0" y="119"/>
                      <a:pt x="0" y="119"/>
                      <a:pt x="0" y="11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1" name="Freeform 286">
                <a:extLst>
                  <a:ext uri="{FF2B5EF4-FFF2-40B4-BE49-F238E27FC236}">
                    <a16:creationId xmlns:a16="http://schemas.microsoft.com/office/drawing/2014/main" id="{8A8EA69A-66CE-CD4B-927F-A63B7686928E}"/>
                  </a:ext>
                </a:extLst>
              </p:cNvPr>
              <p:cNvSpPr>
                <a:spLocks/>
              </p:cNvSpPr>
              <p:nvPr/>
            </p:nvSpPr>
            <p:spPr bwMode="auto">
              <a:xfrm>
                <a:off x="3956073" y="6607847"/>
                <a:ext cx="523968" cy="818126"/>
              </a:xfrm>
              <a:custGeom>
                <a:avLst/>
                <a:gdLst>
                  <a:gd name="T0" fmla="*/ 12 w 142"/>
                  <a:gd name="T1" fmla="*/ 177 h 222"/>
                  <a:gd name="T2" fmla="*/ 35 w 142"/>
                  <a:gd name="T3" fmla="*/ 193 h 222"/>
                  <a:gd name="T4" fmla="*/ 45 w 142"/>
                  <a:gd name="T5" fmla="*/ 212 h 222"/>
                  <a:gd name="T6" fmla="*/ 53 w 142"/>
                  <a:gd name="T7" fmla="*/ 222 h 222"/>
                  <a:gd name="T8" fmla="*/ 60 w 142"/>
                  <a:gd name="T9" fmla="*/ 213 h 222"/>
                  <a:gd name="T10" fmla="*/ 67 w 142"/>
                  <a:gd name="T11" fmla="*/ 211 h 222"/>
                  <a:gd name="T12" fmla="*/ 75 w 142"/>
                  <a:gd name="T13" fmla="*/ 200 h 222"/>
                  <a:gd name="T14" fmla="*/ 85 w 142"/>
                  <a:gd name="T15" fmla="*/ 175 h 222"/>
                  <a:gd name="T16" fmla="*/ 87 w 142"/>
                  <a:gd name="T17" fmla="*/ 165 h 222"/>
                  <a:gd name="T18" fmla="*/ 92 w 142"/>
                  <a:gd name="T19" fmla="*/ 156 h 222"/>
                  <a:gd name="T20" fmla="*/ 90 w 142"/>
                  <a:gd name="T21" fmla="*/ 151 h 222"/>
                  <a:gd name="T22" fmla="*/ 103 w 142"/>
                  <a:gd name="T23" fmla="*/ 138 h 222"/>
                  <a:gd name="T24" fmla="*/ 109 w 142"/>
                  <a:gd name="T25" fmla="*/ 130 h 222"/>
                  <a:gd name="T26" fmla="*/ 114 w 142"/>
                  <a:gd name="T27" fmla="*/ 124 h 222"/>
                  <a:gd name="T28" fmla="*/ 124 w 142"/>
                  <a:gd name="T29" fmla="*/ 117 h 222"/>
                  <a:gd name="T30" fmla="*/ 123 w 142"/>
                  <a:gd name="T31" fmla="*/ 105 h 222"/>
                  <a:gd name="T32" fmla="*/ 121 w 142"/>
                  <a:gd name="T33" fmla="*/ 93 h 222"/>
                  <a:gd name="T34" fmla="*/ 124 w 142"/>
                  <a:gd name="T35" fmla="*/ 89 h 222"/>
                  <a:gd name="T36" fmla="*/ 130 w 142"/>
                  <a:gd name="T37" fmla="*/ 77 h 222"/>
                  <a:gd name="T38" fmla="*/ 139 w 142"/>
                  <a:gd name="T39" fmla="*/ 76 h 222"/>
                  <a:gd name="T40" fmla="*/ 139 w 142"/>
                  <a:gd name="T41" fmla="*/ 56 h 222"/>
                  <a:gd name="T42" fmla="*/ 139 w 142"/>
                  <a:gd name="T43" fmla="*/ 45 h 222"/>
                  <a:gd name="T44" fmla="*/ 136 w 142"/>
                  <a:gd name="T45" fmla="*/ 36 h 222"/>
                  <a:gd name="T46" fmla="*/ 129 w 142"/>
                  <a:gd name="T47" fmla="*/ 24 h 222"/>
                  <a:gd name="T48" fmla="*/ 129 w 142"/>
                  <a:gd name="T49" fmla="*/ 14 h 222"/>
                  <a:gd name="T50" fmla="*/ 123 w 142"/>
                  <a:gd name="T51" fmla="*/ 4 h 222"/>
                  <a:gd name="T52" fmla="*/ 107 w 142"/>
                  <a:gd name="T53" fmla="*/ 4 h 222"/>
                  <a:gd name="T54" fmla="*/ 81 w 142"/>
                  <a:gd name="T55" fmla="*/ 25 h 222"/>
                  <a:gd name="T56" fmla="*/ 71 w 142"/>
                  <a:gd name="T57" fmla="*/ 43 h 222"/>
                  <a:gd name="T58" fmla="*/ 49 w 142"/>
                  <a:gd name="T59" fmla="*/ 53 h 222"/>
                  <a:gd name="T60" fmla="*/ 32 w 142"/>
                  <a:gd name="T61" fmla="*/ 78 h 222"/>
                  <a:gd name="T62" fmla="*/ 23 w 142"/>
                  <a:gd name="T63" fmla="*/ 95 h 222"/>
                  <a:gd name="T64" fmla="*/ 2 w 142"/>
                  <a:gd name="T65" fmla="*/ 122 h 222"/>
                  <a:gd name="T66" fmla="*/ 16 w 142"/>
                  <a:gd name="T67" fmla="*/ 15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2" h="222">
                    <a:moveTo>
                      <a:pt x="16" y="156"/>
                    </a:moveTo>
                    <a:cubicBezTo>
                      <a:pt x="16" y="159"/>
                      <a:pt x="7" y="176"/>
                      <a:pt x="12" y="177"/>
                    </a:cubicBezTo>
                    <a:cubicBezTo>
                      <a:pt x="18" y="178"/>
                      <a:pt x="22" y="180"/>
                      <a:pt x="23" y="181"/>
                    </a:cubicBezTo>
                    <a:cubicBezTo>
                      <a:pt x="25" y="183"/>
                      <a:pt x="35" y="190"/>
                      <a:pt x="35" y="193"/>
                    </a:cubicBezTo>
                    <a:cubicBezTo>
                      <a:pt x="35" y="195"/>
                      <a:pt x="36" y="205"/>
                      <a:pt x="34" y="212"/>
                    </a:cubicBezTo>
                    <a:cubicBezTo>
                      <a:pt x="38" y="211"/>
                      <a:pt x="43" y="210"/>
                      <a:pt x="45" y="212"/>
                    </a:cubicBezTo>
                    <a:cubicBezTo>
                      <a:pt x="45" y="213"/>
                      <a:pt x="46" y="214"/>
                      <a:pt x="47" y="215"/>
                    </a:cubicBezTo>
                    <a:cubicBezTo>
                      <a:pt x="49" y="217"/>
                      <a:pt x="52" y="222"/>
                      <a:pt x="53" y="222"/>
                    </a:cubicBezTo>
                    <a:cubicBezTo>
                      <a:pt x="54" y="222"/>
                      <a:pt x="55" y="220"/>
                      <a:pt x="55" y="219"/>
                    </a:cubicBezTo>
                    <a:cubicBezTo>
                      <a:pt x="56" y="216"/>
                      <a:pt x="57" y="213"/>
                      <a:pt x="60" y="213"/>
                    </a:cubicBezTo>
                    <a:cubicBezTo>
                      <a:pt x="62" y="213"/>
                      <a:pt x="63" y="213"/>
                      <a:pt x="63" y="213"/>
                    </a:cubicBezTo>
                    <a:cubicBezTo>
                      <a:pt x="65" y="213"/>
                      <a:pt x="66" y="213"/>
                      <a:pt x="67" y="211"/>
                    </a:cubicBezTo>
                    <a:cubicBezTo>
                      <a:pt x="71" y="209"/>
                      <a:pt x="75" y="203"/>
                      <a:pt x="75" y="201"/>
                    </a:cubicBezTo>
                    <a:cubicBezTo>
                      <a:pt x="75" y="201"/>
                      <a:pt x="75" y="201"/>
                      <a:pt x="75" y="200"/>
                    </a:cubicBezTo>
                    <a:cubicBezTo>
                      <a:pt x="75" y="186"/>
                      <a:pt x="76" y="180"/>
                      <a:pt x="79" y="179"/>
                    </a:cubicBezTo>
                    <a:cubicBezTo>
                      <a:pt x="84" y="177"/>
                      <a:pt x="85" y="175"/>
                      <a:pt x="85" y="175"/>
                    </a:cubicBezTo>
                    <a:cubicBezTo>
                      <a:pt x="85" y="175"/>
                      <a:pt x="85" y="175"/>
                      <a:pt x="84" y="174"/>
                    </a:cubicBezTo>
                    <a:cubicBezTo>
                      <a:pt x="84" y="172"/>
                      <a:pt x="83" y="167"/>
                      <a:pt x="87" y="165"/>
                    </a:cubicBezTo>
                    <a:cubicBezTo>
                      <a:pt x="89" y="164"/>
                      <a:pt x="93" y="162"/>
                      <a:pt x="95" y="160"/>
                    </a:cubicBezTo>
                    <a:cubicBezTo>
                      <a:pt x="94" y="159"/>
                      <a:pt x="93" y="157"/>
                      <a:pt x="92" y="156"/>
                    </a:cubicBezTo>
                    <a:cubicBezTo>
                      <a:pt x="91" y="155"/>
                      <a:pt x="91" y="154"/>
                      <a:pt x="90" y="154"/>
                    </a:cubicBezTo>
                    <a:cubicBezTo>
                      <a:pt x="90" y="153"/>
                      <a:pt x="90" y="152"/>
                      <a:pt x="90" y="151"/>
                    </a:cubicBezTo>
                    <a:cubicBezTo>
                      <a:pt x="91" y="148"/>
                      <a:pt x="99" y="143"/>
                      <a:pt x="101" y="142"/>
                    </a:cubicBezTo>
                    <a:cubicBezTo>
                      <a:pt x="102" y="142"/>
                      <a:pt x="103" y="140"/>
                      <a:pt x="103" y="138"/>
                    </a:cubicBezTo>
                    <a:cubicBezTo>
                      <a:pt x="103" y="137"/>
                      <a:pt x="103" y="136"/>
                      <a:pt x="103" y="135"/>
                    </a:cubicBezTo>
                    <a:cubicBezTo>
                      <a:pt x="104" y="133"/>
                      <a:pt x="106" y="131"/>
                      <a:pt x="109" y="130"/>
                    </a:cubicBezTo>
                    <a:cubicBezTo>
                      <a:pt x="109" y="130"/>
                      <a:pt x="110" y="129"/>
                      <a:pt x="111" y="128"/>
                    </a:cubicBezTo>
                    <a:cubicBezTo>
                      <a:pt x="112" y="127"/>
                      <a:pt x="113" y="125"/>
                      <a:pt x="114" y="124"/>
                    </a:cubicBezTo>
                    <a:cubicBezTo>
                      <a:pt x="115" y="123"/>
                      <a:pt x="115" y="123"/>
                      <a:pt x="115" y="123"/>
                    </a:cubicBezTo>
                    <a:cubicBezTo>
                      <a:pt x="118" y="121"/>
                      <a:pt x="121" y="119"/>
                      <a:pt x="124" y="117"/>
                    </a:cubicBezTo>
                    <a:cubicBezTo>
                      <a:pt x="127" y="116"/>
                      <a:pt x="127" y="111"/>
                      <a:pt x="127" y="109"/>
                    </a:cubicBezTo>
                    <a:cubicBezTo>
                      <a:pt x="127" y="108"/>
                      <a:pt x="125" y="106"/>
                      <a:pt x="123" y="105"/>
                    </a:cubicBezTo>
                    <a:cubicBezTo>
                      <a:pt x="120" y="102"/>
                      <a:pt x="117" y="100"/>
                      <a:pt x="117" y="98"/>
                    </a:cubicBezTo>
                    <a:cubicBezTo>
                      <a:pt x="117" y="95"/>
                      <a:pt x="119" y="94"/>
                      <a:pt x="121" y="93"/>
                    </a:cubicBezTo>
                    <a:cubicBezTo>
                      <a:pt x="122" y="93"/>
                      <a:pt x="123" y="92"/>
                      <a:pt x="124" y="91"/>
                    </a:cubicBezTo>
                    <a:cubicBezTo>
                      <a:pt x="125" y="91"/>
                      <a:pt x="125" y="90"/>
                      <a:pt x="124" y="89"/>
                    </a:cubicBezTo>
                    <a:cubicBezTo>
                      <a:pt x="124" y="88"/>
                      <a:pt x="123" y="86"/>
                      <a:pt x="123" y="85"/>
                    </a:cubicBezTo>
                    <a:cubicBezTo>
                      <a:pt x="123" y="80"/>
                      <a:pt x="127" y="79"/>
                      <a:pt x="130" y="77"/>
                    </a:cubicBezTo>
                    <a:cubicBezTo>
                      <a:pt x="130" y="77"/>
                      <a:pt x="130" y="77"/>
                      <a:pt x="130" y="77"/>
                    </a:cubicBezTo>
                    <a:cubicBezTo>
                      <a:pt x="132" y="76"/>
                      <a:pt x="135" y="76"/>
                      <a:pt x="139" y="76"/>
                    </a:cubicBezTo>
                    <a:cubicBezTo>
                      <a:pt x="139" y="74"/>
                      <a:pt x="139" y="71"/>
                      <a:pt x="137" y="63"/>
                    </a:cubicBezTo>
                    <a:cubicBezTo>
                      <a:pt x="136" y="60"/>
                      <a:pt x="138" y="58"/>
                      <a:pt x="139" y="56"/>
                    </a:cubicBezTo>
                    <a:cubicBezTo>
                      <a:pt x="140" y="55"/>
                      <a:pt x="141" y="53"/>
                      <a:pt x="141" y="52"/>
                    </a:cubicBezTo>
                    <a:cubicBezTo>
                      <a:pt x="142" y="49"/>
                      <a:pt x="141" y="48"/>
                      <a:pt x="139" y="45"/>
                    </a:cubicBezTo>
                    <a:cubicBezTo>
                      <a:pt x="139" y="45"/>
                      <a:pt x="138" y="44"/>
                      <a:pt x="138" y="43"/>
                    </a:cubicBezTo>
                    <a:cubicBezTo>
                      <a:pt x="136" y="40"/>
                      <a:pt x="136" y="38"/>
                      <a:pt x="136" y="36"/>
                    </a:cubicBezTo>
                    <a:cubicBezTo>
                      <a:pt x="136" y="35"/>
                      <a:pt x="136" y="34"/>
                      <a:pt x="135" y="32"/>
                    </a:cubicBezTo>
                    <a:cubicBezTo>
                      <a:pt x="135" y="30"/>
                      <a:pt x="131" y="26"/>
                      <a:pt x="129" y="24"/>
                    </a:cubicBezTo>
                    <a:cubicBezTo>
                      <a:pt x="128" y="23"/>
                      <a:pt x="128" y="23"/>
                      <a:pt x="128" y="23"/>
                    </a:cubicBezTo>
                    <a:cubicBezTo>
                      <a:pt x="126" y="20"/>
                      <a:pt x="127" y="17"/>
                      <a:pt x="129" y="14"/>
                    </a:cubicBezTo>
                    <a:cubicBezTo>
                      <a:pt x="129" y="13"/>
                      <a:pt x="130" y="12"/>
                      <a:pt x="130" y="12"/>
                    </a:cubicBezTo>
                    <a:cubicBezTo>
                      <a:pt x="130" y="11"/>
                      <a:pt x="126" y="7"/>
                      <a:pt x="123" y="4"/>
                    </a:cubicBezTo>
                    <a:cubicBezTo>
                      <a:pt x="122" y="4"/>
                      <a:pt x="122" y="3"/>
                      <a:pt x="122" y="2"/>
                    </a:cubicBezTo>
                    <a:cubicBezTo>
                      <a:pt x="117" y="1"/>
                      <a:pt x="108" y="0"/>
                      <a:pt x="107" y="4"/>
                    </a:cubicBezTo>
                    <a:cubicBezTo>
                      <a:pt x="105" y="9"/>
                      <a:pt x="98" y="17"/>
                      <a:pt x="96" y="18"/>
                    </a:cubicBezTo>
                    <a:cubicBezTo>
                      <a:pt x="94" y="19"/>
                      <a:pt x="81" y="21"/>
                      <a:pt x="81" y="25"/>
                    </a:cubicBezTo>
                    <a:cubicBezTo>
                      <a:pt x="81" y="30"/>
                      <a:pt x="81" y="34"/>
                      <a:pt x="79" y="36"/>
                    </a:cubicBezTo>
                    <a:cubicBezTo>
                      <a:pt x="77" y="39"/>
                      <a:pt x="77" y="43"/>
                      <a:pt x="71" y="43"/>
                    </a:cubicBezTo>
                    <a:cubicBezTo>
                      <a:pt x="65" y="44"/>
                      <a:pt x="58" y="43"/>
                      <a:pt x="56" y="45"/>
                    </a:cubicBezTo>
                    <a:cubicBezTo>
                      <a:pt x="54" y="47"/>
                      <a:pt x="49" y="49"/>
                      <a:pt x="49" y="53"/>
                    </a:cubicBezTo>
                    <a:cubicBezTo>
                      <a:pt x="48" y="57"/>
                      <a:pt x="49" y="65"/>
                      <a:pt x="47" y="68"/>
                    </a:cubicBezTo>
                    <a:cubicBezTo>
                      <a:pt x="44" y="71"/>
                      <a:pt x="34" y="75"/>
                      <a:pt x="32" y="78"/>
                    </a:cubicBezTo>
                    <a:cubicBezTo>
                      <a:pt x="29" y="80"/>
                      <a:pt x="21" y="80"/>
                      <a:pt x="22" y="84"/>
                    </a:cubicBezTo>
                    <a:cubicBezTo>
                      <a:pt x="22" y="87"/>
                      <a:pt x="25" y="92"/>
                      <a:pt x="23" y="95"/>
                    </a:cubicBezTo>
                    <a:cubicBezTo>
                      <a:pt x="20" y="98"/>
                      <a:pt x="18" y="109"/>
                      <a:pt x="14" y="111"/>
                    </a:cubicBezTo>
                    <a:cubicBezTo>
                      <a:pt x="9" y="114"/>
                      <a:pt x="2" y="120"/>
                      <a:pt x="2" y="122"/>
                    </a:cubicBezTo>
                    <a:cubicBezTo>
                      <a:pt x="1" y="123"/>
                      <a:pt x="0" y="133"/>
                      <a:pt x="3" y="139"/>
                    </a:cubicBezTo>
                    <a:cubicBezTo>
                      <a:pt x="7" y="144"/>
                      <a:pt x="16" y="154"/>
                      <a:pt x="16" y="15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82" name="Freeform 287">
                <a:extLst>
                  <a:ext uri="{FF2B5EF4-FFF2-40B4-BE49-F238E27FC236}">
                    <a16:creationId xmlns:a16="http://schemas.microsoft.com/office/drawing/2014/main" id="{67949167-C5BE-044F-ADAD-CF9BC110AE89}"/>
                  </a:ext>
                </a:extLst>
              </p:cNvPr>
              <p:cNvSpPr>
                <a:spLocks/>
              </p:cNvSpPr>
              <p:nvPr/>
            </p:nvSpPr>
            <p:spPr bwMode="auto">
              <a:xfrm>
                <a:off x="6822270" y="6171205"/>
                <a:ext cx="1888123" cy="1119637"/>
              </a:xfrm>
              <a:custGeom>
                <a:avLst/>
                <a:gdLst>
                  <a:gd name="T0" fmla="*/ 3 w 513"/>
                  <a:gd name="T1" fmla="*/ 128 h 304"/>
                  <a:gd name="T2" fmla="*/ 10 w 513"/>
                  <a:gd name="T3" fmla="*/ 142 h 304"/>
                  <a:gd name="T4" fmla="*/ 25 w 513"/>
                  <a:gd name="T5" fmla="*/ 166 h 304"/>
                  <a:gd name="T6" fmla="*/ 33 w 513"/>
                  <a:gd name="T7" fmla="*/ 183 h 304"/>
                  <a:gd name="T8" fmla="*/ 58 w 513"/>
                  <a:gd name="T9" fmla="*/ 198 h 304"/>
                  <a:gd name="T10" fmla="*/ 85 w 513"/>
                  <a:gd name="T11" fmla="*/ 205 h 304"/>
                  <a:gd name="T12" fmla="*/ 159 w 513"/>
                  <a:gd name="T13" fmla="*/ 202 h 304"/>
                  <a:gd name="T14" fmla="*/ 205 w 513"/>
                  <a:gd name="T15" fmla="*/ 211 h 304"/>
                  <a:gd name="T16" fmla="*/ 223 w 513"/>
                  <a:gd name="T17" fmla="*/ 222 h 304"/>
                  <a:gd name="T18" fmla="*/ 254 w 513"/>
                  <a:gd name="T19" fmla="*/ 242 h 304"/>
                  <a:gd name="T20" fmla="*/ 282 w 513"/>
                  <a:gd name="T21" fmla="*/ 258 h 304"/>
                  <a:gd name="T22" fmla="*/ 343 w 513"/>
                  <a:gd name="T23" fmla="*/ 286 h 304"/>
                  <a:gd name="T24" fmla="*/ 361 w 513"/>
                  <a:gd name="T25" fmla="*/ 298 h 304"/>
                  <a:gd name="T26" fmla="*/ 388 w 513"/>
                  <a:gd name="T27" fmla="*/ 304 h 304"/>
                  <a:gd name="T28" fmla="*/ 437 w 513"/>
                  <a:gd name="T29" fmla="*/ 276 h 304"/>
                  <a:gd name="T30" fmla="*/ 454 w 513"/>
                  <a:gd name="T31" fmla="*/ 273 h 304"/>
                  <a:gd name="T32" fmla="*/ 474 w 513"/>
                  <a:gd name="T33" fmla="*/ 262 h 304"/>
                  <a:gd name="T34" fmla="*/ 508 w 513"/>
                  <a:gd name="T35" fmla="*/ 257 h 304"/>
                  <a:gd name="T36" fmla="*/ 504 w 513"/>
                  <a:gd name="T37" fmla="*/ 231 h 304"/>
                  <a:gd name="T38" fmla="*/ 500 w 513"/>
                  <a:gd name="T39" fmla="*/ 215 h 304"/>
                  <a:gd name="T40" fmla="*/ 511 w 513"/>
                  <a:gd name="T41" fmla="*/ 197 h 304"/>
                  <a:gd name="T42" fmla="*/ 458 w 513"/>
                  <a:gd name="T43" fmla="*/ 151 h 304"/>
                  <a:gd name="T44" fmla="*/ 424 w 513"/>
                  <a:gd name="T45" fmla="*/ 165 h 304"/>
                  <a:gd name="T46" fmla="*/ 407 w 513"/>
                  <a:gd name="T47" fmla="*/ 198 h 304"/>
                  <a:gd name="T48" fmla="*/ 377 w 513"/>
                  <a:gd name="T49" fmla="*/ 206 h 304"/>
                  <a:gd name="T50" fmla="*/ 387 w 513"/>
                  <a:gd name="T51" fmla="*/ 177 h 304"/>
                  <a:gd name="T52" fmla="*/ 348 w 513"/>
                  <a:gd name="T53" fmla="*/ 174 h 304"/>
                  <a:gd name="T54" fmla="*/ 300 w 513"/>
                  <a:gd name="T55" fmla="*/ 155 h 304"/>
                  <a:gd name="T56" fmla="*/ 251 w 513"/>
                  <a:gd name="T57" fmla="*/ 151 h 304"/>
                  <a:gd name="T58" fmla="*/ 276 w 513"/>
                  <a:gd name="T59" fmla="*/ 132 h 304"/>
                  <a:gd name="T60" fmla="*/ 244 w 513"/>
                  <a:gd name="T61" fmla="*/ 121 h 304"/>
                  <a:gd name="T62" fmla="*/ 224 w 513"/>
                  <a:gd name="T63" fmla="*/ 121 h 304"/>
                  <a:gd name="T64" fmla="*/ 163 w 513"/>
                  <a:gd name="T65" fmla="*/ 119 h 304"/>
                  <a:gd name="T66" fmla="*/ 124 w 513"/>
                  <a:gd name="T67" fmla="*/ 118 h 304"/>
                  <a:gd name="T68" fmla="*/ 93 w 513"/>
                  <a:gd name="T69" fmla="*/ 142 h 304"/>
                  <a:gd name="T70" fmla="*/ 56 w 513"/>
                  <a:gd name="T71" fmla="*/ 121 h 304"/>
                  <a:gd name="T72" fmla="*/ 72 w 513"/>
                  <a:gd name="T73" fmla="*/ 75 h 304"/>
                  <a:gd name="T74" fmla="*/ 108 w 513"/>
                  <a:gd name="T75" fmla="*/ 74 h 304"/>
                  <a:gd name="T76" fmla="*/ 86 w 513"/>
                  <a:gd name="T77" fmla="*/ 13 h 304"/>
                  <a:gd name="T78" fmla="*/ 68 w 513"/>
                  <a:gd name="T79" fmla="*/ 17 h 304"/>
                  <a:gd name="T80" fmla="*/ 48 w 513"/>
                  <a:gd name="T81" fmla="*/ 59 h 304"/>
                  <a:gd name="T82" fmla="*/ 24 w 513"/>
                  <a:gd name="T83" fmla="*/ 98 h 304"/>
                  <a:gd name="T84" fmla="*/ 1 w 513"/>
                  <a:gd name="T85" fmla="*/ 1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3" h="304">
                    <a:moveTo>
                      <a:pt x="1" y="122"/>
                    </a:moveTo>
                    <a:cubicBezTo>
                      <a:pt x="1" y="123"/>
                      <a:pt x="0" y="125"/>
                      <a:pt x="1" y="126"/>
                    </a:cubicBezTo>
                    <a:cubicBezTo>
                      <a:pt x="2" y="126"/>
                      <a:pt x="2" y="127"/>
                      <a:pt x="3" y="128"/>
                    </a:cubicBezTo>
                    <a:cubicBezTo>
                      <a:pt x="5" y="129"/>
                      <a:pt x="6" y="130"/>
                      <a:pt x="7" y="132"/>
                    </a:cubicBezTo>
                    <a:cubicBezTo>
                      <a:pt x="8" y="134"/>
                      <a:pt x="9" y="136"/>
                      <a:pt x="10" y="139"/>
                    </a:cubicBezTo>
                    <a:cubicBezTo>
                      <a:pt x="10" y="140"/>
                      <a:pt x="10" y="141"/>
                      <a:pt x="10" y="142"/>
                    </a:cubicBezTo>
                    <a:cubicBezTo>
                      <a:pt x="11" y="143"/>
                      <a:pt x="11" y="145"/>
                      <a:pt x="11" y="147"/>
                    </a:cubicBezTo>
                    <a:cubicBezTo>
                      <a:pt x="12" y="150"/>
                      <a:pt x="12" y="153"/>
                      <a:pt x="13" y="154"/>
                    </a:cubicBezTo>
                    <a:cubicBezTo>
                      <a:pt x="15" y="156"/>
                      <a:pt x="22" y="164"/>
                      <a:pt x="25" y="166"/>
                    </a:cubicBezTo>
                    <a:cubicBezTo>
                      <a:pt x="26" y="166"/>
                      <a:pt x="26" y="166"/>
                      <a:pt x="27" y="167"/>
                    </a:cubicBezTo>
                    <a:cubicBezTo>
                      <a:pt x="29" y="167"/>
                      <a:pt x="31" y="168"/>
                      <a:pt x="31" y="171"/>
                    </a:cubicBezTo>
                    <a:cubicBezTo>
                      <a:pt x="31" y="174"/>
                      <a:pt x="32" y="181"/>
                      <a:pt x="33" y="183"/>
                    </a:cubicBezTo>
                    <a:cubicBezTo>
                      <a:pt x="34" y="185"/>
                      <a:pt x="41" y="194"/>
                      <a:pt x="43" y="196"/>
                    </a:cubicBezTo>
                    <a:cubicBezTo>
                      <a:pt x="46" y="198"/>
                      <a:pt x="53" y="201"/>
                      <a:pt x="55" y="200"/>
                    </a:cubicBezTo>
                    <a:cubicBezTo>
                      <a:pt x="56" y="200"/>
                      <a:pt x="57" y="199"/>
                      <a:pt x="58" y="198"/>
                    </a:cubicBezTo>
                    <a:cubicBezTo>
                      <a:pt x="59" y="196"/>
                      <a:pt x="61" y="194"/>
                      <a:pt x="65" y="194"/>
                    </a:cubicBezTo>
                    <a:cubicBezTo>
                      <a:pt x="69" y="194"/>
                      <a:pt x="75" y="196"/>
                      <a:pt x="77" y="197"/>
                    </a:cubicBezTo>
                    <a:cubicBezTo>
                      <a:pt x="79" y="198"/>
                      <a:pt x="82" y="200"/>
                      <a:pt x="85" y="205"/>
                    </a:cubicBezTo>
                    <a:cubicBezTo>
                      <a:pt x="90" y="204"/>
                      <a:pt x="100" y="204"/>
                      <a:pt x="106" y="204"/>
                    </a:cubicBezTo>
                    <a:cubicBezTo>
                      <a:pt x="124" y="205"/>
                      <a:pt x="152" y="206"/>
                      <a:pt x="155" y="206"/>
                    </a:cubicBezTo>
                    <a:cubicBezTo>
                      <a:pt x="156" y="205"/>
                      <a:pt x="158" y="204"/>
                      <a:pt x="159" y="202"/>
                    </a:cubicBezTo>
                    <a:cubicBezTo>
                      <a:pt x="162" y="200"/>
                      <a:pt x="165" y="198"/>
                      <a:pt x="168" y="198"/>
                    </a:cubicBezTo>
                    <a:cubicBezTo>
                      <a:pt x="183" y="194"/>
                      <a:pt x="186" y="196"/>
                      <a:pt x="186" y="197"/>
                    </a:cubicBezTo>
                    <a:cubicBezTo>
                      <a:pt x="188" y="199"/>
                      <a:pt x="201" y="209"/>
                      <a:pt x="205" y="211"/>
                    </a:cubicBezTo>
                    <a:cubicBezTo>
                      <a:pt x="206" y="211"/>
                      <a:pt x="207" y="211"/>
                      <a:pt x="208" y="212"/>
                    </a:cubicBezTo>
                    <a:cubicBezTo>
                      <a:pt x="212" y="213"/>
                      <a:pt x="216" y="214"/>
                      <a:pt x="218" y="217"/>
                    </a:cubicBezTo>
                    <a:cubicBezTo>
                      <a:pt x="220" y="218"/>
                      <a:pt x="221" y="220"/>
                      <a:pt x="223" y="222"/>
                    </a:cubicBezTo>
                    <a:cubicBezTo>
                      <a:pt x="225" y="224"/>
                      <a:pt x="227" y="227"/>
                      <a:pt x="229" y="228"/>
                    </a:cubicBezTo>
                    <a:cubicBezTo>
                      <a:pt x="232" y="230"/>
                      <a:pt x="241" y="236"/>
                      <a:pt x="242" y="236"/>
                    </a:cubicBezTo>
                    <a:cubicBezTo>
                      <a:pt x="244" y="238"/>
                      <a:pt x="252" y="242"/>
                      <a:pt x="254" y="242"/>
                    </a:cubicBezTo>
                    <a:cubicBezTo>
                      <a:pt x="255" y="243"/>
                      <a:pt x="257" y="243"/>
                      <a:pt x="258" y="243"/>
                    </a:cubicBezTo>
                    <a:cubicBezTo>
                      <a:pt x="263" y="243"/>
                      <a:pt x="268" y="243"/>
                      <a:pt x="269" y="245"/>
                    </a:cubicBezTo>
                    <a:cubicBezTo>
                      <a:pt x="271" y="248"/>
                      <a:pt x="279" y="256"/>
                      <a:pt x="282" y="258"/>
                    </a:cubicBezTo>
                    <a:cubicBezTo>
                      <a:pt x="286" y="259"/>
                      <a:pt x="320" y="274"/>
                      <a:pt x="323" y="276"/>
                    </a:cubicBezTo>
                    <a:cubicBezTo>
                      <a:pt x="326" y="277"/>
                      <a:pt x="336" y="283"/>
                      <a:pt x="339" y="284"/>
                    </a:cubicBezTo>
                    <a:cubicBezTo>
                      <a:pt x="339" y="285"/>
                      <a:pt x="341" y="285"/>
                      <a:pt x="343" y="286"/>
                    </a:cubicBezTo>
                    <a:cubicBezTo>
                      <a:pt x="349" y="288"/>
                      <a:pt x="353" y="289"/>
                      <a:pt x="355" y="292"/>
                    </a:cubicBezTo>
                    <a:cubicBezTo>
                      <a:pt x="356" y="292"/>
                      <a:pt x="356" y="293"/>
                      <a:pt x="357" y="294"/>
                    </a:cubicBezTo>
                    <a:cubicBezTo>
                      <a:pt x="358" y="296"/>
                      <a:pt x="360" y="298"/>
                      <a:pt x="361" y="298"/>
                    </a:cubicBezTo>
                    <a:cubicBezTo>
                      <a:pt x="362" y="298"/>
                      <a:pt x="363" y="298"/>
                      <a:pt x="364" y="298"/>
                    </a:cubicBezTo>
                    <a:cubicBezTo>
                      <a:pt x="368" y="297"/>
                      <a:pt x="371" y="296"/>
                      <a:pt x="372" y="298"/>
                    </a:cubicBezTo>
                    <a:cubicBezTo>
                      <a:pt x="374" y="299"/>
                      <a:pt x="386" y="304"/>
                      <a:pt x="388" y="304"/>
                    </a:cubicBezTo>
                    <a:cubicBezTo>
                      <a:pt x="390" y="304"/>
                      <a:pt x="416" y="296"/>
                      <a:pt x="423" y="290"/>
                    </a:cubicBezTo>
                    <a:cubicBezTo>
                      <a:pt x="427" y="287"/>
                      <a:pt x="429" y="284"/>
                      <a:pt x="431" y="281"/>
                    </a:cubicBezTo>
                    <a:cubicBezTo>
                      <a:pt x="433" y="278"/>
                      <a:pt x="434" y="276"/>
                      <a:pt x="437" y="276"/>
                    </a:cubicBezTo>
                    <a:cubicBezTo>
                      <a:pt x="438" y="276"/>
                      <a:pt x="440" y="276"/>
                      <a:pt x="442" y="276"/>
                    </a:cubicBezTo>
                    <a:cubicBezTo>
                      <a:pt x="444" y="277"/>
                      <a:pt x="451" y="278"/>
                      <a:pt x="452" y="277"/>
                    </a:cubicBezTo>
                    <a:cubicBezTo>
                      <a:pt x="452" y="276"/>
                      <a:pt x="453" y="274"/>
                      <a:pt x="454" y="273"/>
                    </a:cubicBezTo>
                    <a:cubicBezTo>
                      <a:pt x="456" y="269"/>
                      <a:pt x="458" y="265"/>
                      <a:pt x="462" y="265"/>
                    </a:cubicBezTo>
                    <a:cubicBezTo>
                      <a:pt x="465" y="265"/>
                      <a:pt x="470" y="265"/>
                      <a:pt x="472" y="263"/>
                    </a:cubicBezTo>
                    <a:cubicBezTo>
                      <a:pt x="474" y="262"/>
                      <a:pt x="474" y="262"/>
                      <a:pt x="474" y="262"/>
                    </a:cubicBezTo>
                    <a:cubicBezTo>
                      <a:pt x="483" y="255"/>
                      <a:pt x="487" y="252"/>
                      <a:pt x="489" y="252"/>
                    </a:cubicBezTo>
                    <a:cubicBezTo>
                      <a:pt x="491" y="252"/>
                      <a:pt x="496" y="252"/>
                      <a:pt x="500" y="255"/>
                    </a:cubicBezTo>
                    <a:cubicBezTo>
                      <a:pt x="503" y="256"/>
                      <a:pt x="506" y="257"/>
                      <a:pt x="508" y="257"/>
                    </a:cubicBezTo>
                    <a:cubicBezTo>
                      <a:pt x="509" y="253"/>
                      <a:pt x="510" y="239"/>
                      <a:pt x="509" y="236"/>
                    </a:cubicBezTo>
                    <a:cubicBezTo>
                      <a:pt x="507" y="235"/>
                      <a:pt x="506" y="234"/>
                      <a:pt x="505" y="232"/>
                    </a:cubicBezTo>
                    <a:cubicBezTo>
                      <a:pt x="504" y="232"/>
                      <a:pt x="504" y="232"/>
                      <a:pt x="504" y="231"/>
                    </a:cubicBezTo>
                    <a:cubicBezTo>
                      <a:pt x="503" y="231"/>
                      <a:pt x="503" y="231"/>
                      <a:pt x="502" y="230"/>
                    </a:cubicBezTo>
                    <a:cubicBezTo>
                      <a:pt x="499" y="228"/>
                      <a:pt x="494" y="224"/>
                      <a:pt x="496" y="220"/>
                    </a:cubicBezTo>
                    <a:cubicBezTo>
                      <a:pt x="496" y="219"/>
                      <a:pt x="498" y="217"/>
                      <a:pt x="500" y="215"/>
                    </a:cubicBezTo>
                    <a:cubicBezTo>
                      <a:pt x="504" y="211"/>
                      <a:pt x="509" y="207"/>
                      <a:pt x="511" y="202"/>
                    </a:cubicBezTo>
                    <a:cubicBezTo>
                      <a:pt x="511" y="201"/>
                      <a:pt x="512" y="201"/>
                      <a:pt x="513" y="200"/>
                    </a:cubicBezTo>
                    <a:cubicBezTo>
                      <a:pt x="512" y="199"/>
                      <a:pt x="511" y="198"/>
                      <a:pt x="511" y="197"/>
                    </a:cubicBezTo>
                    <a:cubicBezTo>
                      <a:pt x="508" y="192"/>
                      <a:pt x="488" y="171"/>
                      <a:pt x="485" y="170"/>
                    </a:cubicBezTo>
                    <a:cubicBezTo>
                      <a:pt x="483" y="169"/>
                      <a:pt x="470" y="153"/>
                      <a:pt x="467" y="150"/>
                    </a:cubicBezTo>
                    <a:cubicBezTo>
                      <a:pt x="465" y="146"/>
                      <a:pt x="462" y="150"/>
                      <a:pt x="458" y="151"/>
                    </a:cubicBezTo>
                    <a:cubicBezTo>
                      <a:pt x="454" y="152"/>
                      <a:pt x="451" y="145"/>
                      <a:pt x="446" y="142"/>
                    </a:cubicBezTo>
                    <a:cubicBezTo>
                      <a:pt x="442" y="139"/>
                      <a:pt x="431" y="146"/>
                      <a:pt x="427" y="148"/>
                    </a:cubicBezTo>
                    <a:cubicBezTo>
                      <a:pt x="423" y="151"/>
                      <a:pt x="424" y="160"/>
                      <a:pt x="424" y="165"/>
                    </a:cubicBezTo>
                    <a:cubicBezTo>
                      <a:pt x="424" y="170"/>
                      <a:pt x="423" y="180"/>
                      <a:pt x="421" y="184"/>
                    </a:cubicBezTo>
                    <a:cubicBezTo>
                      <a:pt x="419" y="188"/>
                      <a:pt x="418" y="187"/>
                      <a:pt x="411" y="188"/>
                    </a:cubicBezTo>
                    <a:cubicBezTo>
                      <a:pt x="404" y="190"/>
                      <a:pt x="409" y="197"/>
                      <a:pt x="407" y="198"/>
                    </a:cubicBezTo>
                    <a:cubicBezTo>
                      <a:pt x="406" y="200"/>
                      <a:pt x="401" y="198"/>
                      <a:pt x="395" y="197"/>
                    </a:cubicBezTo>
                    <a:cubicBezTo>
                      <a:pt x="390" y="197"/>
                      <a:pt x="388" y="210"/>
                      <a:pt x="387" y="213"/>
                    </a:cubicBezTo>
                    <a:cubicBezTo>
                      <a:pt x="386" y="215"/>
                      <a:pt x="380" y="209"/>
                      <a:pt x="377" y="206"/>
                    </a:cubicBezTo>
                    <a:cubicBezTo>
                      <a:pt x="374" y="203"/>
                      <a:pt x="375" y="197"/>
                      <a:pt x="376" y="194"/>
                    </a:cubicBezTo>
                    <a:cubicBezTo>
                      <a:pt x="376" y="191"/>
                      <a:pt x="379" y="190"/>
                      <a:pt x="382" y="188"/>
                    </a:cubicBezTo>
                    <a:cubicBezTo>
                      <a:pt x="385" y="186"/>
                      <a:pt x="386" y="181"/>
                      <a:pt x="387" y="177"/>
                    </a:cubicBezTo>
                    <a:cubicBezTo>
                      <a:pt x="387" y="174"/>
                      <a:pt x="385" y="172"/>
                      <a:pt x="381" y="169"/>
                    </a:cubicBezTo>
                    <a:cubicBezTo>
                      <a:pt x="377" y="166"/>
                      <a:pt x="370" y="169"/>
                      <a:pt x="365" y="171"/>
                    </a:cubicBezTo>
                    <a:cubicBezTo>
                      <a:pt x="360" y="173"/>
                      <a:pt x="353" y="174"/>
                      <a:pt x="348" y="174"/>
                    </a:cubicBezTo>
                    <a:cubicBezTo>
                      <a:pt x="343" y="174"/>
                      <a:pt x="343" y="178"/>
                      <a:pt x="340" y="180"/>
                    </a:cubicBezTo>
                    <a:cubicBezTo>
                      <a:pt x="337" y="181"/>
                      <a:pt x="322" y="163"/>
                      <a:pt x="318" y="159"/>
                    </a:cubicBezTo>
                    <a:cubicBezTo>
                      <a:pt x="314" y="155"/>
                      <a:pt x="305" y="158"/>
                      <a:pt x="300" y="155"/>
                    </a:cubicBezTo>
                    <a:cubicBezTo>
                      <a:pt x="294" y="153"/>
                      <a:pt x="285" y="159"/>
                      <a:pt x="278" y="162"/>
                    </a:cubicBezTo>
                    <a:cubicBezTo>
                      <a:pt x="271" y="165"/>
                      <a:pt x="269" y="164"/>
                      <a:pt x="265" y="163"/>
                    </a:cubicBezTo>
                    <a:cubicBezTo>
                      <a:pt x="261" y="162"/>
                      <a:pt x="253" y="155"/>
                      <a:pt x="251" y="151"/>
                    </a:cubicBezTo>
                    <a:cubicBezTo>
                      <a:pt x="250" y="146"/>
                      <a:pt x="257" y="146"/>
                      <a:pt x="259" y="145"/>
                    </a:cubicBezTo>
                    <a:cubicBezTo>
                      <a:pt x="261" y="144"/>
                      <a:pt x="262" y="139"/>
                      <a:pt x="262" y="134"/>
                    </a:cubicBezTo>
                    <a:cubicBezTo>
                      <a:pt x="263" y="130"/>
                      <a:pt x="273" y="132"/>
                      <a:pt x="276" y="132"/>
                    </a:cubicBezTo>
                    <a:cubicBezTo>
                      <a:pt x="279" y="132"/>
                      <a:pt x="274" y="119"/>
                      <a:pt x="272" y="115"/>
                    </a:cubicBezTo>
                    <a:cubicBezTo>
                      <a:pt x="269" y="112"/>
                      <a:pt x="264" y="114"/>
                      <a:pt x="261" y="114"/>
                    </a:cubicBezTo>
                    <a:cubicBezTo>
                      <a:pt x="257" y="114"/>
                      <a:pt x="244" y="121"/>
                      <a:pt x="244" y="121"/>
                    </a:cubicBezTo>
                    <a:cubicBezTo>
                      <a:pt x="240" y="122"/>
                      <a:pt x="238" y="126"/>
                      <a:pt x="238" y="130"/>
                    </a:cubicBezTo>
                    <a:cubicBezTo>
                      <a:pt x="237" y="134"/>
                      <a:pt x="233" y="133"/>
                      <a:pt x="231" y="132"/>
                    </a:cubicBezTo>
                    <a:cubicBezTo>
                      <a:pt x="228" y="132"/>
                      <a:pt x="225" y="125"/>
                      <a:pt x="224" y="121"/>
                    </a:cubicBezTo>
                    <a:cubicBezTo>
                      <a:pt x="222" y="117"/>
                      <a:pt x="212" y="121"/>
                      <a:pt x="208" y="121"/>
                    </a:cubicBezTo>
                    <a:cubicBezTo>
                      <a:pt x="204" y="121"/>
                      <a:pt x="192" y="118"/>
                      <a:pt x="185" y="116"/>
                    </a:cubicBezTo>
                    <a:cubicBezTo>
                      <a:pt x="179" y="115"/>
                      <a:pt x="167" y="118"/>
                      <a:pt x="163" y="119"/>
                    </a:cubicBezTo>
                    <a:cubicBezTo>
                      <a:pt x="158" y="120"/>
                      <a:pt x="146" y="115"/>
                      <a:pt x="141" y="115"/>
                    </a:cubicBezTo>
                    <a:cubicBezTo>
                      <a:pt x="136" y="114"/>
                      <a:pt x="140" y="121"/>
                      <a:pt x="140" y="125"/>
                    </a:cubicBezTo>
                    <a:cubicBezTo>
                      <a:pt x="140" y="130"/>
                      <a:pt x="127" y="120"/>
                      <a:pt x="124" y="118"/>
                    </a:cubicBezTo>
                    <a:cubicBezTo>
                      <a:pt x="120" y="116"/>
                      <a:pt x="108" y="118"/>
                      <a:pt x="106" y="120"/>
                    </a:cubicBezTo>
                    <a:cubicBezTo>
                      <a:pt x="104" y="122"/>
                      <a:pt x="104" y="132"/>
                      <a:pt x="103" y="135"/>
                    </a:cubicBezTo>
                    <a:cubicBezTo>
                      <a:pt x="102" y="139"/>
                      <a:pt x="97" y="140"/>
                      <a:pt x="93" y="142"/>
                    </a:cubicBezTo>
                    <a:cubicBezTo>
                      <a:pt x="89" y="144"/>
                      <a:pt x="88" y="144"/>
                      <a:pt x="83" y="140"/>
                    </a:cubicBezTo>
                    <a:cubicBezTo>
                      <a:pt x="79" y="137"/>
                      <a:pt x="61" y="134"/>
                      <a:pt x="58" y="132"/>
                    </a:cubicBezTo>
                    <a:cubicBezTo>
                      <a:pt x="56" y="130"/>
                      <a:pt x="56" y="125"/>
                      <a:pt x="56" y="121"/>
                    </a:cubicBezTo>
                    <a:cubicBezTo>
                      <a:pt x="56" y="118"/>
                      <a:pt x="53" y="110"/>
                      <a:pt x="51" y="105"/>
                    </a:cubicBezTo>
                    <a:cubicBezTo>
                      <a:pt x="50" y="101"/>
                      <a:pt x="50" y="88"/>
                      <a:pt x="50" y="85"/>
                    </a:cubicBezTo>
                    <a:cubicBezTo>
                      <a:pt x="50" y="81"/>
                      <a:pt x="69" y="75"/>
                      <a:pt x="72" y="75"/>
                    </a:cubicBezTo>
                    <a:cubicBezTo>
                      <a:pt x="74" y="74"/>
                      <a:pt x="86" y="77"/>
                      <a:pt x="88" y="79"/>
                    </a:cubicBezTo>
                    <a:cubicBezTo>
                      <a:pt x="91" y="81"/>
                      <a:pt x="97" y="87"/>
                      <a:pt x="99" y="87"/>
                    </a:cubicBezTo>
                    <a:cubicBezTo>
                      <a:pt x="101" y="88"/>
                      <a:pt x="106" y="78"/>
                      <a:pt x="108" y="74"/>
                    </a:cubicBezTo>
                    <a:cubicBezTo>
                      <a:pt x="109" y="69"/>
                      <a:pt x="109" y="49"/>
                      <a:pt x="108" y="46"/>
                    </a:cubicBezTo>
                    <a:cubicBezTo>
                      <a:pt x="106" y="42"/>
                      <a:pt x="105" y="38"/>
                      <a:pt x="102" y="35"/>
                    </a:cubicBezTo>
                    <a:cubicBezTo>
                      <a:pt x="99" y="33"/>
                      <a:pt x="89" y="18"/>
                      <a:pt x="86" y="13"/>
                    </a:cubicBezTo>
                    <a:cubicBezTo>
                      <a:pt x="82" y="8"/>
                      <a:pt x="81" y="10"/>
                      <a:pt x="79" y="5"/>
                    </a:cubicBezTo>
                    <a:cubicBezTo>
                      <a:pt x="76" y="0"/>
                      <a:pt x="76" y="0"/>
                      <a:pt x="68" y="1"/>
                    </a:cubicBezTo>
                    <a:cubicBezTo>
                      <a:pt x="59" y="2"/>
                      <a:pt x="68" y="14"/>
                      <a:pt x="68" y="17"/>
                    </a:cubicBezTo>
                    <a:cubicBezTo>
                      <a:pt x="68" y="21"/>
                      <a:pt x="67" y="32"/>
                      <a:pt x="66" y="35"/>
                    </a:cubicBezTo>
                    <a:cubicBezTo>
                      <a:pt x="66" y="38"/>
                      <a:pt x="58" y="43"/>
                      <a:pt x="53" y="45"/>
                    </a:cubicBezTo>
                    <a:cubicBezTo>
                      <a:pt x="48" y="46"/>
                      <a:pt x="50" y="55"/>
                      <a:pt x="48" y="59"/>
                    </a:cubicBezTo>
                    <a:cubicBezTo>
                      <a:pt x="47" y="63"/>
                      <a:pt x="39" y="64"/>
                      <a:pt x="35" y="65"/>
                    </a:cubicBezTo>
                    <a:cubicBezTo>
                      <a:pt x="31" y="67"/>
                      <a:pt x="30" y="69"/>
                      <a:pt x="28" y="74"/>
                    </a:cubicBezTo>
                    <a:cubicBezTo>
                      <a:pt x="26" y="78"/>
                      <a:pt x="25" y="94"/>
                      <a:pt x="24" y="98"/>
                    </a:cubicBezTo>
                    <a:cubicBezTo>
                      <a:pt x="23" y="103"/>
                      <a:pt x="16" y="113"/>
                      <a:pt x="11" y="118"/>
                    </a:cubicBezTo>
                    <a:cubicBezTo>
                      <a:pt x="7" y="121"/>
                      <a:pt x="4" y="121"/>
                      <a:pt x="1" y="121"/>
                    </a:cubicBezTo>
                    <a:cubicBezTo>
                      <a:pt x="1" y="121"/>
                      <a:pt x="1" y="122"/>
                      <a:pt x="1" y="12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6" name="Группа 695">
              <a:extLst>
                <a:ext uri="{FF2B5EF4-FFF2-40B4-BE49-F238E27FC236}">
                  <a16:creationId xmlns:a16="http://schemas.microsoft.com/office/drawing/2014/main" id="{4AE4E487-F6FE-8D4E-B551-00432B61A573}"/>
                </a:ext>
              </a:extLst>
            </p:cNvPr>
            <p:cNvGrpSpPr/>
            <p:nvPr/>
          </p:nvGrpSpPr>
          <p:grpSpPr>
            <a:xfrm>
              <a:off x="13318032" y="8470305"/>
              <a:ext cx="1970410" cy="1915163"/>
              <a:chOff x="4590350" y="7769769"/>
              <a:chExt cx="2950768" cy="2868034"/>
            </a:xfrm>
            <a:grpFill/>
          </p:grpSpPr>
          <p:sp>
            <p:nvSpPr>
              <p:cNvPr id="732" name="Freeform 217">
                <a:extLst>
                  <a:ext uri="{FF2B5EF4-FFF2-40B4-BE49-F238E27FC236}">
                    <a16:creationId xmlns:a16="http://schemas.microsoft.com/office/drawing/2014/main" id="{AE3FE85A-F916-FE40-8950-18335065B0B1}"/>
                  </a:ext>
                </a:extLst>
              </p:cNvPr>
              <p:cNvSpPr>
                <a:spLocks/>
              </p:cNvSpPr>
              <p:nvPr/>
            </p:nvSpPr>
            <p:spPr bwMode="auto">
              <a:xfrm>
                <a:off x="6153062" y="8551125"/>
                <a:ext cx="478006" cy="601185"/>
              </a:xfrm>
              <a:custGeom>
                <a:avLst/>
                <a:gdLst>
                  <a:gd name="T0" fmla="*/ 53 w 130"/>
                  <a:gd name="T1" fmla="*/ 151 h 163"/>
                  <a:gd name="T2" fmla="*/ 49 w 130"/>
                  <a:gd name="T3" fmla="*/ 156 h 163"/>
                  <a:gd name="T4" fmla="*/ 51 w 130"/>
                  <a:gd name="T5" fmla="*/ 160 h 163"/>
                  <a:gd name="T6" fmla="*/ 54 w 130"/>
                  <a:gd name="T7" fmla="*/ 161 h 163"/>
                  <a:gd name="T8" fmla="*/ 58 w 130"/>
                  <a:gd name="T9" fmla="*/ 163 h 163"/>
                  <a:gd name="T10" fmla="*/ 61 w 130"/>
                  <a:gd name="T11" fmla="*/ 158 h 163"/>
                  <a:gd name="T12" fmla="*/ 62 w 130"/>
                  <a:gd name="T13" fmla="*/ 158 h 163"/>
                  <a:gd name="T14" fmla="*/ 88 w 130"/>
                  <a:gd name="T15" fmla="*/ 150 h 163"/>
                  <a:gd name="T16" fmla="*/ 92 w 130"/>
                  <a:gd name="T17" fmla="*/ 146 h 163"/>
                  <a:gd name="T18" fmla="*/ 93 w 130"/>
                  <a:gd name="T19" fmla="*/ 145 h 163"/>
                  <a:gd name="T20" fmla="*/ 89 w 130"/>
                  <a:gd name="T21" fmla="*/ 137 h 163"/>
                  <a:gd name="T22" fmla="*/ 87 w 130"/>
                  <a:gd name="T23" fmla="*/ 133 h 163"/>
                  <a:gd name="T24" fmla="*/ 86 w 130"/>
                  <a:gd name="T25" fmla="*/ 126 h 163"/>
                  <a:gd name="T26" fmla="*/ 86 w 130"/>
                  <a:gd name="T27" fmla="*/ 124 h 163"/>
                  <a:gd name="T28" fmla="*/ 103 w 130"/>
                  <a:gd name="T29" fmla="*/ 113 h 163"/>
                  <a:gd name="T30" fmla="*/ 109 w 130"/>
                  <a:gd name="T31" fmla="*/ 110 h 163"/>
                  <a:gd name="T32" fmla="*/ 116 w 130"/>
                  <a:gd name="T33" fmla="*/ 94 h 163"/>
                  <a:gd name="T34" fmla="*/ 117 w 130"/>
                  <a:gd name="T35" fmla="*/ 86 h 163"/>
                  <a:gd name="T36" fmla="*/ 119 w 130"/>
                  <a:gd name="T37" fmla="*/ 80 h 163"/>
                  <a:gd name="T38" fmla="*/ 122 w 130"/>
                  <a:gd name="T39" fmla="*/ 70 h 163"/>
                  <a:gd name="T40" fmla="*/ 128 w 130"/>
                  <a:gd name="T41" fmla="*/ 56 h 163"/>
                  <a:gd name="T42" fmla="*/ 129 w 130"/>
                  <a:gd name="T43" fmla="*/ 38 h 163"/>
                  <a:gd name="T44" fmla="*/ 130 w 130"/>
                  <a:gd name="T45" fmla="*/ 31 h 163"/>
                  <a:gd name="T46" fmla="*/ 121 w 130"/>
                  <a:gd name="T47" fmla="*/ 29 h 163"/>
                  <a:gd name="T48" fmla="*/ 119 w 130"/>
                  <a:gd name="T49" fmla="*/ 25 h 163"/>
                  <a:gd name="T50" fmla="*/ 119 w 130"/>
                  <a:gd name="T51" fmla="*/ 21 h 163"/>
                  <a:gd name="T52" fmla="*/ 119 w 130"/>
                  <a:gd name="T53" fmla="*/ 14 h 163"/>
                  <a:gd name="T54" fmla="*/ 115 w 130"/>
                  <a:gd name="T55" fmla="*/ 15 h 163"/>
                  <a:gd name="T56" fmla="*/ 103 w 130"/>
                  <a:gd name="T57" fmla="*/ 13 h 163"/>
                  <a:gd name="T58" fmla="*/ 99 w 130"/>
                  <a:gd name="T59" fmla="*/ 10 h 163"/>
                  <a:gd name="T60" fmla="*/ 89 w 130"/>
                  <a:gd name="T61" fmla="*/ 0 h 163"/>
                  <a:gd name="T62" fmla="*/ 86 w 130"/>
                  <a:gd name="T63" fmla="*/ 2 h 163"/>
                  <a:gd name="T64" fmla="*/ 79 w 130"/>
                  <a:gd name="T65" fmla="*/ 6 h 163"/>
                  <a:gd name="T66" fmla="*/ 75 w 130"/>
                  <a:gd name="T67" fmla="*/ 13 h 163"/>
                  <a:gd name="T68" fmla="*/ 70 w 130"/>
                  <a:gd name="T69" fmla="*/ 19 h 163"/>
                  <a:gd name="T70" fmla="*/ 68 w 130"/>
                  <a:gd name="T71" fmla="*/ 25 h 163"/>
                  <a:gd name="T72" fmla="*/ 66 w 130"/>
                  <a:gd name="T73" fmla="*/ 33 h 163"/>
                  <a:gd name="T74" fmla="*/ 56 w 130"/>
                  <a:gd name="T75" fmla="*/ 43 h 163"/>
                  <a:gd name="T76" fmla="*/ 54 w 130"/>
                  <a:gd name="T77" fmla="*/ 43 h 163"/>
                  <a:gd name="T78" fmla="*/ 44 w 130"/>
                  <a:gd name="T79" fmla="*/ 44 h 163"/>
                  <a:gd name="T80" fmla="*/ 39 w 130"/>
                  <a:gd name="T81" fmla="*/ 40 h 163"/>
                  <a:gd name="T82" fmla="*/ 37 w 130"/>
                  <a:gd name="T83" fmla="*/ 38 h 163"/>
                  <a:gd name="T84" fmla="*/ 36 w 130"/>
                  <a:gd name="T85" fmla="*/ 38 h 163"/>
                  <a:gd name="T86" fmla="*/ 27 w 130"/>
                  <a:gd name="T87" fmla="*/ 49 h 163"/>
                  <a:gd name="T88" fmla="*/ 27 w 130"/>
                  <a:gd name="T89" fmla="*/ 54 h 163"/>
                  <a:gd name="T90" fmla="*/ 24 w 130"/>
                  <a:gd name="T91" fmla="*/ 72 h 163"/>
                  <a:gd name="T92" fmla="*/ 4 w 130"/>
                  <a:gd name="T93" fmla="*/ 91 h 163"/>
                  <a:gd name="T94" fmla="*/ 0 w 130"/>
                  <a:gd name="T95" fmla="*/ 102 h 163"/>
                  <a:gd name="T96" fmla="*/ 3 w 130"/>
                  <a:gd name="T97" fmla="*/ 102 h 163"/>
                  <a:gd name="T98" fmla="*/ 14 w 130"/>
                  <a:gd name="T99" fmla="*/ 106 h 163"/>
                  <a:gd name="T100" fmla="*/ 21 w 130"/>
                  <a:gd name="T101" fmla="*/ 114 h 163"/>
                  <a:gd name="T102" fmla="*/ 33 w 130"/>
                  <a:gd name="T103" fmla="*/ 120 h 163"/>
                  <a:gd name="T104" fmla="*/ 34 w 130"/>
                  <a:gd name="T105" fmla="*/ 122 h 163"/>
                  <a:gd name="T106" fmla="*/ 38 w 130"/>
                  <a:gd name="T107" fmla="*/ 125 h 163"/>
                  <a:gd name="T108" fmla="*/ 40 w 130"/>
                  <a:gd name="T109" fmla="*/ 126 h 163"/>
                  <a:gd name="T110" fmla="*/ 47 w 130"/>
                  <a:gd name="T111" fmla="*/ 131 h 163"/>
                  <a:gd name="T112" fmla="*/ 46 w 130"/>
                  <a:gd name="T113" fmla="*/ 135 h 163"/>
                  <a:gd name="T114" fmla="*/ 47 w 130"/>
                  <a:gd name="T115" fmla="*/ 139 h 163"/>
                  <a:gd name="T116" fmla="*/ 50 w 130"/>
                  <a:gd name="T117" fmla="*/ 141 h 163"/>
                  <a:gd name="T118" fmla="*/ 56 w 130"/>
                  <a:gd name="T119" fmla="*/ 148 h 163"/>
                  <a:gd name="T120" fmla="*/ 55 w 130"/>
                  <a:gd name="T121" fmla="*/ 150 h 163"/>
                  <a:gd name="T122" fmla="*/ 53 w 130"/>
                  <a:gd name="T123"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63">
                    <a:moveTo>
                      <a:pt x="53" y="151"/>
                    </a:moveTo>
                    <a:cubicBezTo>
                      <a:pt x="52" y="152"/>
                      <a:pt x="49" y="154"/>
                      <a:pt x="49" y="156"/>
                    </a:cubicBezTo>
                    <a:cubicBezTo>
                      <a:pt x="49" y="159"/>
                      <a:pt x="49" y="159"/>
                      <a:pt x="51" y="160"/>
                    </a:cubicBezTo>
                    <a:cubicBezTo>
                      <a:pt x="52" y="161"/>
                      <a:pt x="53" y="161"/>
                      <a:pt x="54" y="161"/>
                    </a:cubicBezTo>
                    <a:cubicBezTo>
                      <a:pt x="55" y="162"/>
                      <a:pt x="57" y="162"/>
                      <a:pt x="58" y="163"/>
                    </a:cubicBezTo>
                    <a:cubicBezTo>
                      <a:pt x="61" y="158"/>
                      <a:pt x="61" y="158"/>
                      <a:pt x="61" y="158"/>
                    </a:cubicBezTo>
                    <a:cubicBezTo>
                      <a:pt x="62" y="158"/>
                      <a:pt x="62" y="158"/>
                      <a:pt x="62" y="158"/>
                    </a:cubicBezTo>
                    <a:cubicBezTo>
                      <a:pt x="65" y="157"/>
                      <a:pt x="85" y="151"/>
                      <a:pt x="88" y="150"/>
                    </a:cubicBezTo>
                    <a:cubicBezTo>
                      <a:pt x="90" y="150"/>
                      <a:pt x="91" y="148"/>
                      <a:pt x="92" y="146"/>
                    </a:cubicBezTo>
                    <a:cubicBezTo>
                      <a:pt x="93" y="146"/>
                      <a:pt x="93" y="146"/>
                      <a:pt x="93" y="145"/>
                    </a:cubicBezTo>
                    <a:cubicBezTo>
                      <a:pt x="92" y="142"/>
                      <a:pt x="91" y="139"/>
                      <a:pt x="89" y="137"/>
                    </a:cubicBezTo>
                    <a:cubicBezTo>
                      <a:pt x="88" y="136"/>
                      <a:pt x="87" y="134"/>
                      <a:pt x="87" y="133"/>
                    </a:cubicBezTo>
                    <a:cubicBezTo>
                      <a:pt x="85" y="130"/>
                      <a:pt x="86" y="128"/>
                      <a:pt x="86" y="126"/>
                    </a:cubicBezTo>
                    <a:cubicBezTo>
                      <a:pt x="86" y="125"/>
                      <a:pt x="86" y="125"/>
                      <a:pt x="86" y="124"/>
                    </a:cubicBezTo>
                    <a:cubicBezTo>
                      <a:pt x="86" y="122"/>
                      <a:pt x="89" y="120"/>
                      <a:pt x="103" y="113"/>
                    </a:cubicBezTo>
                    <a:cubicBezTo>
                      <a:pt x="106" y="112"/>
                      <a:pt x="109" y="110"/>
                      <a:pt x="109" y="110"/>
                    </a:cubicBezTo>
                    <a:cubicBezTo>
                      <a:pt x="111" y="109"/>
                      <a:pt x="116" y="98"/>
                      <a:pt x="116" y="94"/>
                    </a:cubicBezTo>
                    <a:cubicBezTo>
                      <a:pt x="116" y="92"/>
                      <a:pt x="117" y="89"/>
                      <a:pt x="117" y="86"/>
                    </a:cubicBezTo>
                    <a:cubicBezTo>
                      <a:pt x="118" y="84"/>
                      <a:pt x="119" y="81"/>
                      <a:pt x="119" y="80"/>
                    </a:cubicBezTo>
                    <a:cubicBezTo>
                      <a:pt x="119" y="77"/>
                      <a:pt x="121" y="72"/>
                      <a:pt x="122" y="70"/>
                    </a:cubicBezTo>
                    <a:cubicBezTo>
                      <a:pt x="123" y="69"/>
                      <a:pt x="128" y="60"/>
                      <a:pt x="128" y="56"/>
                    </a:cubicBezTo>
                    <a:cubicBezTo>
                      <a:pt x="128" y="54"/>
                      <a:pt x="129" y="45"/>
                      <a:pt x="129" y="38"/>
                    </a:cubicBezTo>
                    <a:cubicBezTo>
                      <a:pt x="130" y="35"/>
                      <a:pt x="130" y="32"/>
                      <a:pt x="130" y="31"/>
                    </a:cubicBezTo>
                    <a:cubicBezTo>
                      <a:pt x="127" y="31"/>
                      <a:pt x="123" y="31"/>
                      <a:pt x="121" y="29"/>
                    </a:cubicBezTo>
                    <a:cubicBezTo>
                      <a:pt x="120" y="28"/>
                      <a:pt x="119" y="26"/>
                      <a:pt x="119" y="25"/>
                    </a:cubicBezTo>
                    <a:cubicBezTo>
                      <a:pt x="119" y="24"/>
                      <a:pt x="119" y="23"/>
                      <a:pt x="119" y="21"/>
                    </a:cubicBezTo>
                    <a:cubicBezTo>
                      <a:pt x="119" y="19"/>
                      <a:pt x="119" y="15"/>
                      <a:pt x="119" y="14"/>
                    </a:cubicBezTo>
                    <a:cubicBezTo>
                      <a:pt x="117" y="14"/>
                      <a:pt x="116" y="15"/>
                      <a:pt x="115" y="15"/>
                    </a:cubicBezTo>
                    <a:cubicBezTo>
                      <a:pt x="111" y="15"/>
                      <a:pt x="106" y="16"/>
                      <a:pt x="103" y="13"/>
                    </a:cubicBezTo>
                    <a:cubicBezTo>
                      <a:pt x="102" y="13"/>
                      <a:pt x="101" y="11"/>
                      <a:pt x="99" y="10"/>
                    </a:cubicBezTo>
                    <a:cubicBezTo>
                      <a:pt x="97" y="7"/>
                      <a:pt x="91" y="1"/>
                      <a:pt x="89" y="0"/>
                    </a:cubicBezTo>
                    <a:cubicBezTo>
                      <a:pt x="88" y="1"/>
                      <a:pt x="87" y="1"/>
                      <a:pt x="86" y="2"/>
                    </a:cubicBezTo>
                    <a:cubicBezTo>
                      <a:pt x="84" y="3"/>
                      <a:pt x="80" y="5"/>
                      <a:pt x="79" y="6"/>
                    </a:cubicBezTo>
                    <a:cubicBezTo>
                      <a:pt x="78" y="8"/>
                      <a:pt x="77" y="10"/>
                      <a:pt x="75" y="13"/>
                    </a:cubicBezTo>
                    <a:cubicBezTo>
                      <a:pt x="73" y="15"/>
                      <a:pt x="71" y="18"/>
                      <a:pt x="70" y="19"/>
                    </a:cubicBezTo>
                    <a:cubicBezTo>
                      <a:pt x="70" y="20"/>
                      <a:pt x="69" y="23"/>
                      <a:pt x="68" y="25"/>
                    </a:cubicBezTo>
                    <a:cubicBezTo>
                      <a:pt x="67" y="29"/>
                      <a:pt x="67" y="32"/>
                      <a:pt x="66" y="33"/>
                    </a:cubicBezTo>
                    <a:cubicBezTo>
                      <a:pt x="59" y="42"/>
                      <a:pt x="57" y="43"/>
                      <a:pt x="56" y="43"/>
                    </a:cubicBezTo>
                    <a:cubicBezTo>
                      <a:pt x="56" y="43"/>
                      <a:pt x="55" y="43"/>
                      <a:pt x="54" y="43"/>
                    </a:cubicBezTo>
                    <a:cubicBezTo>
                      <a:pt x="52" y="44"/>
                      <a:pt x="48" y="46"/>
                      <a:pt x="44" y="44"/>
                    </a:cubicBezTo>
                    <a:cubicBezTo>
                      <a:pt x="42" y="43"/>
                      <a:pt x="41" y="42"/>
                      <a:pt x="39" y="40"/>
                    </a:cubicBezTo>
                    <a:cubicBezTo>
                      <a:pt x="39" y="39"/>
                      <a:pt x="38" y="38"/>
                      <a:pt x="37" y="38"/>
                    </a:cubicBezTo>
                    <a:cubicBezTo>
                      <a:pt x="36" y="38"/>
                      <a:pt x="36" y="38"/>
                      <a:pt x="36" y="38"/>
                    </a:cubicBezTo>
                    <a:cubicBezTo>
                      <a:pt x="29" y="46"/>
                      <a:pt x="27" y="48"/>
                      <a:pt x="27" y="49"/>
                    </a:cubicBezTo>
                    <a:cubicBezTo>
                      <a:pt x="27" y="49"/>
                      <a:pt x="27" y="52"/>
                      <a:pt x="27" y="54"/>
                    </a:cubicBezTo>
                    <a:cubicBezTo>
                      <a:pt x="26" y="67"/>
                      <a:pt x="25" y="70"/>
                      <a:pt x="24" y="72"/>
                    </a:cubicBezTo>
                    <a:cubicBezTo>
                      <a:pt x="22" y="73"/>
                      <a:pt x="11" y="84"/>
                      <a:pt x="4" y="91"/>
                    </a:cubicBezTo>
                    <a:cubicBezTo>
                      <a:pt x="0" y="102"/>
                      <a:pt x="0" y="102"/>
                      <a:pt x="0" y="102"/>
                    </a:cubicBezTo>
                    <a:cubicBezTo>
                      <a:pt x="1" y="102"/>
                      <a:pt x="2" y="102"/>
                      <a:pt x="3" y="102"/>
                    </a:cubicBezTo>
                    <a:cubicBezTo>
                      <a:pt x="9" y="103"/>
                      <a:pt x="13" y="103"/>
                      <a:pt x="14" y="106"/>
                    </a:cubicBezTo>
                    <a:cubicBezTo>
                      <a:pt x="15" y="108"/>
                      <a:pt x="20" y="113"/>
                      <a:pt x="21" y="114"/>
                    </a:cubicBezTo>
                    <a:cubicBezTo>
                      <a:pt x="23" y="114"/>
                      <a:pt x="31" y="118"/>
                      <a:pt x="33" y="120"/>
                    </a:cubicBezTo>
                    <a:cubicBezTo>
                      <a:pt x="34" y="121"/>
                      <a:pt x="34" y="121"/>
                      <a:pt x="34" y="122"/>
                    </a:cubicBezTo>
                    <a:cubicBezTo>
                      <a:pt x="35" y="124"/>
                      <a:pt x="36" y="125"/>
                      <a:pt x="38" y="125"/>
                    </a:cubicBezTo>
                    <a:cubicBezTo>
                      <a:pt x="38" y="126"/>
                      <a:pt x="39" y="126"/>
                      <a:pt x="40" y="126"/>
                    </a:cubicBezTo>
                    <a:cubicBezTo>
                      <a:pt x="42" y="126"/>
                      <a:pt x="47" y="126"/>
                      <a:pt x="47" y="131"/>
                    </a:cubicBezTo>
                    <a:cubicBezTo>
                      <a:pt x="47" y="132"/>
                      <a:pt x="47" y="134"/>
                      <a:pt x="46" y="135"/>
                    </a:cubicBezTo>
                    <a:cubicBezTo>
                      <a:pt x="46" y="137"/>
                      <a:pt x="46" y="138"/>
                      <a:pt x="47" y="139"/>
                    </a:cubicBezTo>
                    <a:cubicBezTo>
                      <a:pt x="48" y="140"/>
                      <a:pt x="49" y="140"/>
                      <a:pt x="50" y="141"/>
                    </a:cubicBezTo>
                    <a:cubicBezTo>
                      <a:pt x="53" y="144"/>
                      <a:pt x="56" y="146"/>
                      <a:pt x="56" y="148"/>
                    </a:cubicBezTo>
                    <a:cubicBezTo>
                      <a:pt x="56" y="149"/>
                      <a:pt x="55" y="149"/>
                      <a:pt x="55" y="150"/>
                    </a:cubicBezTo>
                    <a:cubicBezTo>
                      <a:pt x="54" y="150"/>
                      <a:pt x="54" y="151"/>
                      <a:pt x="53" y="15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3" name="Freeform 218">
                <a:extLst>
                  <a:ext uri="{FF2B5EF4-FFF2-40B4-BE49-F238E27FC236}">
                    <a16:creationId xmlns:a16="http://schemas.microsoft.com/office/drawing/2014/main" id="{C51E36C5-DF0C-FC4B-B333-78B0D516671C}"/>
                  </a:ext>
                </a:extLst>
              </p:cNvPr>
              <p:cNvSpPr>
                <a:spLocks/>
              </p:cNvSpPr>
              <p:nvPr/>
            </p:nvSpPr>
            <p:spPr bwMode="auto">
              <a:xfrm>
                <a:off x="5439730" y="8617310"/>
                <a:ext cx="334604" cy="316219"/>
              </a:xfrm>
              <a:custGeom>
                <a:avLst/>
                <a:gdLst>
                  <a:gd name="T0" fmla="*/ 61 w 91"/>
                  <a:gd name="T1" fmla="*/ 64 h 86"/>
                  <a:gd name="T2" fmla="*/ 66 w 91"/>
                  <a:gd name="T3" fmla="*/ 61 h 86"/>
                  <a:gd name="T4" fmla="*/ 80 w 91"/>
                  <a:gd name="T5" fmla="*/ 53 h 86"/>
                  <a:gd name="T6" fmla="*/ 91 w 91"/>
                  <a:gd name="T7" fmla="*/ 51 h 86"/>
                  <a:gd name="T8" fmla="*/ 84 w 91"/>
                  <a:gd name="T9" fmla="*/ 36 h 86"/>
                  <a:gd name="T10" fmla="*/ 86 w 91"/>
                  <a:gd name="T11" fmla="*/ 28 h 86"/>
                  <a:gd name="T12" fmla="*/ 87 w 91"/>
                  <a:gd name="T13" fmla="*/ 26 h 86"/>
                  <a:gd name="T14" fmla="*/ 84 w 91"/>
                  <a:gd name="T15" fmla="*/ 23 h 86"/>
                  <a:gd name="T16" fmla="*/ 81 w 91"/>
                  <a:gd name="T17" fmla="*/ 20 h 86"/>
                  <a:gd name="T18" fmla="*/ 78 w 91"/>
                  <a:gd name="T19" fmla="*/ 11 h 86"/>
                  <a:gd name="T20" fmla="*/ 77 w 91"/>
                  <a:gd name="T21" fmla="*/ 7 h 86"/>
                  <a:gd name="T22" fmla="*/ 59 w 91"/>
                  <a:gd name="T23" fmla="*/ 6 h 86"/>
                  <a:gd name="T24" fmla="*/ 56 w 91"/>
                  <a:gd name="T25" fmla="*/ 6 h 86"/>
                  <a:gd name="T26" fmla="*/ 41 w 91"/>
                  <a:gd name="T27" fmla="*/ 0 h 86"/>
                  <a:gd name="T28" fmla="*/ 40 w 91"/>
                  <a:gd name="T29" fmla="*/ 1 h 86"/>
                  <a:gd name="T30" fmla="*/ 23 w 91"/>
                  <a:gd name="T31" fmla="*/ 10 h 86"/>
                  <a:gd name="T32" fmla="*/ 19 w 91"/>
                  <a:gd name="T33" fmla="*/ 29 h 86"/>
                  <a:gd name="T34" fmla="*/ 8 w 91"/>
                  <a:gd name="T35" fmla="*/ 41 h 86"/>
                  <a:gd name="T36" fmla="*/ 7 w 91"/>
                  <a:gd name="T37" fmla="*/ 43 h 86"/>
                  <a:gd name="T38" fmla="*/ 6 w 91"/>
                  <a:gd name="T39" fmla="*/ 49 h 86"/>
                  <a:gd name="T40" fmla="*/ 7 w 91"/>
                  <a:gd name="T41" fmla="*/ 59 h 86"/>
                  <a:gd name="T42" fmla="*/ 0 w 91"/>
                  <a:gd name="T43" fmla="*/ 69 h 86"/>
                  <a:gd name="T44" fmla="*/ 3 w 91"/>
                  <a:gd name="T45" fmla="*/ 75 h 86"/>
                  <a:gd name="T46" fmla="*/ 20 w 91"/>
                  <a:gd name="T47" fmla="*/ 86 h 86"/>
                  <a:gd name="T48" fmla="*/ 23 w 91"/>
                  <a:gd name="T49" fmla="*/ 85 h 86"/>
                  <a:gd name="T50" fmla="*/ 36 w 91"/>
                  <a:gd name="T51" fmla="*/ 82 h 86"/>
                  <a:gd name="T52" fmla="*/ 48 w 91"/>
                  <a:gd name="T53" fmla="*/ 86 h 86"/>
                  <a:gd name="T54" fmla="*/ 58 w 91"/>
                  <a:gd name="T55" fmla="*/ 81 h 86"/>
                  <a:gd name="T56" fmla="*/ 58 w 91"/>
                  <a:gd name="T57" fmla="*/ 79 h 86"/>
                  <a:gd name="T58" fmla="*/ 61 w 91"/>
                  <a:gd name="T5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6">
                    <a:moveTo>
                      <a:pt x="61" y="64"/>
                    </a:moveTo>
                    <a:cubicBezTo>
                      <a:pt x="62" y="63"/>
                      <a:pt x="64" y="62"/>
                      <a:pt x="66" y="61"/>
                    </a:cubicBezTo>
                    <a:cubicBezTo>
                      <a:pt x="72" y="57"/>
                      <a:pt x="77" y="54"/>
                      <a:pt x="80" y="53"/>
                    </a:cubicBezTo>
                    <a:cubicBezTo>
                      <a:pt x="81" y="53"/>
                      <a:pt x="86" y="52"/>
                      <a:pt x="91" y="51"/>
                    </a:cubicBezTo>
                    <a:cubicBezTo>
                      <a:pt x="89" y="47"/>
                      <a:pt x="84" y="38"/>
                      <a:pt x="84" y="36"/>
                    </a:cubicBezTo>
                    <a:cubicBezTo>
                      <a:pt x="83" y="33"/>
                      <a:pt x="85" y="30"/>
                      <a:pt x="86" y="28"/>
                    </a:cubicBezTo>
                    <a:cubicBezTo>
                      <a:pt x="87" y="27"/>
                      <a:pt x="87" y="27"/>
                      <a:pt x="87" y="26"/>
                    </a:cubicBezTo>
                    <a:cubicBezTo>
                      <a:pt x="88" y="25"/>
                      <a:pt x="85" y="24"/>
                      <a:pt x="84" y="23"/>
                    </a:cubicBezTo>
                    <a:cubicBezTo>
                      <a:pt x="83" y="22"/>
                      <a:pt x="82" y="21"/>
                      <a:pt x="81" y="20"/>
                    </a:cubicBezTo>
                    <a:cubicBezTo>
                      <a:pt x="79" y="18"/>
                      <a:pt x="78" y="14"/>
                      <a:pt x="78" y="11"/>
                    </a:cubicBezTo>
                    <a:cubicBezTo>
                      <a:pt x="78" y="9"/>
                      <a:pt x="77" y="8"/>
                      <a:pt x="77" y="7"/>
                    </a:cubicBezTo>
                    <a:cubicBezTo>
                      <a:pt x="76" y="6"/>
                      <a:pt x="70" y="6"/>
                      <a:pt x="59" y="6"/>
                    </a:cubicBezTo>
                    <a:cubicBezTo>
                      <a:pt x="57" y="6"/>
                      <a:pt x="56" y="6"/>
                      <a:pt x="56" y="6"/>
                    </a:cubicBezTo>
                    <a:cubicBezTo>
                      <a:pt x="52" y="6"/>
                      <a:pt x="45" y="2"/>
                      <a:pt x="41" y="0"/>
                    </a:cubicBezTo>
                    <a:cubicBezTo>
                      <a:pt x="41" y="1"/>
                      <a:pt x="40" y="1"/>
                      <a:pt x="40" y="1"/>
                    </a:cubicBezTo>
                    <a:cubicBezTo>
                      <a:pt x="28" y="6"/>
                      <a:pt x="23" y="9"/>
                      <a:pt x="23" y="10"/>
                    </a:cubicBezTo>
                    <a:cubicBezTo>
                      <a:pt x="23" y="10"/>
                      <a:pt x="22" y="27"/>
                      <a:pt x="19" y="29"/>
                    </a:cubicBezTo>
                    <a:cubicBezTo>
                      <a:pt x="10" y="36"/>
                      <a:pt x="8" y="39"/>
                      <a:pt x="8" y="41"/>
                    </a:cubicBezTo>
                    <a:cubicBezTo>
                      <a:pt x="8" y="42"/>
                      <a:pt x="7" y="43"/>
                      <a:pt x="7" y="43"/>
                    </a:cubicBezTo>
                    <a:cubicBezTo>
                      <a:pt x="7" y="45"/>
                      <a:pt x="7" y="47"/>
                      <a:pt x="6" y="49"/>
                    </a:cubicBezTo>
                    <a:cubicBezTo>
                      <a:pt x="6" y="50"/>
                      <a:pt x="7" y="56"/>
                      <a:pt x="7" y="59"/>
                    </a:cubicBezTo>
                    <a:cubicBezTo>
                      <a:pt x="7" y="63"/>
                      <a:pt x="3" y="67"/>
                      <a:pt x="0" y="69"/>
                    </a:cubicBezTo>
                    <a:cubicBezTo>
                      <a:pt x="0" y="69"/>
                      <a:pt x="0" y="70"/>
                      <a:pt x="3" y="75"/>
                    </a:cubicBezTo>
                    <a:cubicBezTo>
                      <a:pt x="10" y="80"/>
                      <a:pt x="18" y="86"/>
                      <a:pt x="20" y="86"/>
                    </a:cubicBezTo>
                    <a:cubicBezTo>
                      <a:pt x="21" y="86"/>
                      <a:pt x="22" y="86"/>
                      <a:pt x="23" y="85"/>
                    </a:cubicBezTo>
                    <a:cubicBezTo>
                      <a:pt x="28" y="83"/>
                      <a:pt x="33" y="81"/>
                      <a:pt x="36" y="82"/>
                    </a:cubicBezTo>
                    <a:cubicBezTo>
                      <a:pt x="43" y="85"/>
                      <a:pt x="46" y="86"/>
                      <a:pt x="48" y="86"/>
                    </a:cubicBezTo>
                    <a:cubicBezTo>
                      <a:pt x="56" y="84"/>
                      <a:pt x="58" y="82"/>
                      <a:pt x="58" y="81"/>
                    </a:cubicBezTo>
                    <a:cubicBezTo>
                      <a:pt x="58" y="81"/>
                      <a:pt x="58" y="80"/>
                      <a:pt x="58" y="79"/>
                    </a:cubicBezTo>
                    <a:cubicBezTo>
                      <a:pt x="58" y="72"/>
                      <a:pt x="58" y="65"/>
                      <a:pt x="61" y="6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4" name="Freeform 221">
                <a:extLst>
                  <a:ext uri="{FF2B5EF4-FFF2-40B4-BE49-F238E27FC236}">
                    <a16:creationId xmlns:a16="http://schemas.microsoft.com/office/drawing/2014/main" id="{BA653A9A-70FE-EA46-80FD-9104D003FAFB}"/>
                  </a:ext>
                </a:extLst>
              </p:cNvPr>
              <p:cNvSpPr>
                <a:spLocks/>
              </p:cNvSpPr>
              <p:nvPr/>
            </p:nvSpPr>
            <p:spPr bwMode="auto">
              <a:xfrm>
                <a:off x="4891862" y="8573187"/>
                <a:ext cx="558899" cy="386082"/>
              </a:xfrm>
              <a:custGeom>
                <a:avLst/>
                <a:gdLst>
                  <a:gd name="T0" fmla="*/ 152 w 152"/>
                  <a:gd name="T1" fmla="*/ 71 h 105"/>
                  <a:gd name="T2" fmla="*/ 150 w 152"/>
                  <a:gd name="T3" fmla="*/ 63 h 105"/>
                  <a:gd name="T4" fmla="*/ 138 w 152"/>
                  <a:gd name="T5" fmla="*/ 59 h 105"/>
                  <a:gd name="T6" fmla="*/ 136 w 152"/>
                  <a:gd name="T7" fmla="*/ 50 h 105"/>
                  <a:gd name="T8" fmla="*/ 120 w 152"/>
                  <a:gd name="T9" fmla="*/ 54 h 105"/>
                  <a:gd name="T10" fmla="*/ 109 w 152"/>
                  <a:gd name="T11" fmla="*/ 54 h 105"/>
                  <a:gd name="T12" fmla="*/ 99 w 152"/>
                  <a:gd name="T13" fmla="*/ 62 h 105"/>
                  <a:gd name="T14" fmla="*/ 85 w 152"/>
                  <a:gd name="T15" fmla="*/ 48 h 105"/>
                  <a:gd name="T16" fmla="*/ 76 w 152"/>
                  <a:gd name="T17" fmla="*/ 31 h 105"/>
                  <a:gd name="T18" fmla="*/ 70 w 152"/>
                  <a:gd name="T19" fmla="*/ 17 h 105"/>
                  <a:gd name="T20" fmla="*/ 64 w 152"/>
                  <a:gd name="T21" fmla="*/ 10 h 105"/>
                  <a:gd name="T22" fmla="*/ 47 w 152"/>
                  <a:gd name="T23" fmla="*/ 0 h 105"/>
                  <a:gd name="T24" fmla="*/ 39 w 152"/>
                  <a:gd name="T25" fmla="*/ 7 h 105"/>
                  <a:gd name="T26" fmla="*/ 30 w 152"/>
                  <a:gd name="T27" fmla="*/ 14 h 105"/>
                  <a:gd name="T28" fmla="*/ 20 w 152"/>
                  <a:gd name="T29" fmla="*/ 19 h 105"/>
                  <a:gd name="T30" fmla="*/ 10 w 152"/>
                  <a:gd name="T31" fmla="*/ 30 h 105"/>
                  <a:gd name="T32" fmla="*/ 0 w 152"/>
                  <a:gd name="T33" fmla="*/ 36 h 105"/>
                  <a:gd name="T34" fmla="*/ 2 w 152"/>
                  <a:gd name="T35" fmla="*/ 42 h 105"/>
                  <a:gd name="T36" fmla="*/ 14 w 152"/>
                  <a:gd name="T37" fmla="*/ 46 h 105"/>
                  <a:gd name="T38" fmla="*/ 26 w 152"/>
                  <a:gd name="T39" fmla="*/ 51 h 105"/>
                  <a:gd name="T40" fmla="*/ 42 w 152"/>
                  <a:gd name="T41" fmla="*/ 56 h 105"/>
                  <a:gd name="T42" fmla="*/ 48 w 152"/>
                  <a:gd name="T43" fmla="*/ 65 h 105"/>
                  <a:gd name="T44" fmla="*/ 48 w 152"/>
                  <a:gd name="T45" fmla="*/ 78 h 105"/>
                  <a:gd name="T46" fmla="*/ 58 w 152"/>
                  <a:gd name="T47" fmla="*/ 89 h 105"/>
                  <a:gd name="T48" fmla="*/ 65 w 152"/>
                  <a:gd name="T49" fmla="*/ 85 h 105"/>
                  <a:gd name="T50" fmla="*/ 80 w 152"/>
                  <a:gd name="T51" fmla="*/ 89 h 105"/>
                  <a:gd name="T52" fmla="*/ 109 w 152"/>
                  <a:gd name="T53" fmla="*/ 103 h 105"/>
                  <a:gd name="T54" fmla="*/ 121 w 152"/>
                  <a:gd name="T55" fmla="*/ 99 h 105"/>
                  <a:gd name="T56" fmla="*/ 130 w 152"/>
                  <a:gd name="T57" fmla="*/ 104 h 105"/>
                  <a:gd name="T58" fmla="*/ 140 w 152"/>
                  <a:gd name="T59" fmla="*/ 99 h 105"/>
                  <a:gd name="T60" fmla="*/ 147 w 152"/>
                  <a:gd name="T61" fmla="*/ 90 h 105"/>
                  <a:gd name="T62" fmla="*/ 145 w 152"/>
                  <a:gd name="T63"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105">
                    <a:moveTo>
                      <a:pt x="147" y="77"/>
                    </a:moveTo>
                    <a:cubicBezTo>
                      <a:pt x="149" y="76"/>
                      <a:pt x="152" y="73"/>
                      <a:pt x="152" y="71"/>
                    </a:cubicBezTo>
                    <a:cubicBezTo>
                      <a:pt x="152" y="69"/>
                      <a:pt x="151" y="65"/>
                      <a:pt x="151" y="62"/>
                    </a:cubicBezTo>
                    <a:cubicBezTo>
                      <a:pt x="151" y="63"/>
                      <a:pt x="150" y="63"/>
                      <a:pt x="150" y="63"/>
                    </a:cubicBezTo>
                    <a:cubicBezTo>
                      <a:pt x="146" y="63"/>
                      <a:pt x="140" y="61"/>
                      <a:pt x="140" y="61"/>
                    </a:cubicBezTo>
                    <a:cubicBezTo>
                      <a:pt x="138" y="61"/>
                      <a:pt x="138" y="60"/>
                      <a:pt x="138" y="59"/>
                    </a:cubicBezTo>
                    <a:cubicBezTo>
                      <a:pt x="139" y="55"/>
                      <a:pt x="139" y="51"/>
                      <a:pt x="138" y="50"/>
                    </a:cubicBezTo>
                    <a:cubicBezTo>
                      <a:pt x="137" y="50"/>
                      <a:pt x="136" y="50"/>
                      <a:pt x="136" y="50"/>
                    </a:cubicBezTo>
                    <a:cubicBezTo>
                      <a:pt x="133" y="50"/>
                      <a:pt x="132" y="50"/>
                      <a:pt x="130" y="51"/>
                    </a:cubicBezTo>
                    <a:cubicBezTo>
                      <a:pt x="126" y="54"/>
                      <a:pt x="124" y="54"/>
                      <a:pt x="120" y="54"/>
                    </a:cubicBezTo>
                    <a:cubicBezTo>
                      <a:pt x="119" y="54"/>
                      <a:pt x="117" y="54"/>
                      <a:pt x="116" y="54"/>
                    </a:cubicBezTo>
                    <a:cubicBezTo>
                      <a:pt x="113" y="53"/>
                      <a:pt x="110" y="53"/>
                      <a:pt x="109" y="54"/>
                    </a:cubicBezTo>
                    <a:cubicBezTo>
                      <a:pt x="109" y="55"/>
                      <a:pt x="108" y="56"/>
                      <a:pt x="107" y="57"/>
                    </a:cubicBezTo>
                    <a:cubicBezTo>
                      <a:pt x="106" y="59"/>
                      <a:pt x="104" y="62"/>
                      <a:pt x="99" y="62"/>
                    </a:cubicBezTo>
                    <a:cubicBezTo>
                      <a:pt x="95" y="62"/>
                      <a:pt x="88" y="62"/>
                      <a:pt x="88" y="56"/>
                    </a:cubicBezTo>
                    <a:cubicBezTo>
                      <a:pt x="88" y="53"/>
                      <a:pt x="87" y="50"/>
                      <a:pt x="85" y="48"/>
                    </a:cubicBezTo>
                    <a:cubicBezTo>
                      <a:pt x="82" y="46"/>
                      <a:pt x="75" y="38"/>
                      <a:pt x="75" y="34"/>
                    </a:cubicBezTo>
                    <a:cubicBezTo>
                      <a:pt x="75" y="33"/>
                      <a:pt x="76" y="32"/>
                      <a:pt x="76" y="31"/>
                    </a:cubicBezTo>
                    <a:cubicBezTo>
                      <a:pt x="76" y="29"/>
                      <a:pt x="77" y="27"/>
                      <a:pt x="76" y="26"/>
                    </a:cubicBezTo>
                    <a:cubicBezTo>
                      <a:pt x="74" y="24"/>
                      <a:pt x="72" y="20"/>
                      <a:pt x="70" y="17"/>
                    </a:cubicBezTo>
                    <a:cubicBezTo>
                      <a:pt x="69" y="14"/>
                      <a:pt x="68" y="11"/>
                      <a:pt x="67" y="10"/>
                    </a:cubicBezTo>
                    <a:cubicBezTo>
                      <a:pt x="66" y="10"/>
                      <a:pt x="65" y="10"/>
                      <a:pt x="64" y="10"/>
                    </a:cubicBezTo>
                    <a:cubicBezTo>
                      <a:pt x="61" y="10"/>
                      <a:pt x="58" y="10"/>
                      <a:pt x="56" y="9"/>
                    </a:cubicBezTo>
                    <a:cubicBezTo>
                      <a:pt x="53" y="8"/>
                      <a:pt x="50" y="3"/>
                      <a:pt x="47" y="0"/>
                    </a:cubicBezTo>
                    <a:cubicBezTo>
                      <a:pt x="47" y="1"/>
                      <a:pt x="46" y="2"/>
                      <a:pt x="45" y="3"/>
                    </a:cubicBezTo>
                    <a:cubicBezTo>
                      <a:pt x="44" y="5"/>
                      <a:pt x="41" y="6"/>
                      <a:pt x="39" y="7"/>
                    </a:cubicBezTo>
                    <a:cubicBezTo>
                      <a:pt x="36" y="8"/>
                      <a:pt x="34" y="9"/>
                      <a:pt x="32" y="11"/>
                    </a:cubicBezTo>
                    <a:cubicBezTo>
                      <a:pt x="31" y="12"/>
                      <a:pt x="30" y="13"/>
                      <a:pt x="30" y="14"/>
                    </a:cubicBezTo>
                    <a:cubicBezTo>
                      <a:pt x="28" y="16"/>
                      <a:pt x="27" y="18"/>
                      <a:pt x="24" y="18"/>
                    </a:cubicBezTo>
                    <a:cubicBezTo>
                      <a:pt x="23" y="19"/>
                      <a:pt x="21" y="19"/>
                      <a:pt x="20" y="19"/>
                    </a:cubicBezTo>
                    <a:cubicBezTo>
                      <a:pt x="18" y="18"/>
                      <a:pt x="15" y="18"/>
                      <a:pt x="14" y="19"/>
                    </a:cubicBezTo>
                    <a:cubicBezTo>
                      <a:pt x="15" y="22"/>
                      <a:pt x="10" y="28"/>
                      <a:pt x="10" y="30"/>
                    </a:cubicBezTo>
                    <a:cubicBezTo>
                      <a:pt x="10" y="30"/>
                      <a:pt x="9" y="30"/>
                      <a:pt x="9" y="30"/>
                    </a:cubicBezTo>
                    <a:cubicBezTo>
                      <a:pt x="7" y="32"/>
                      <a:pt x="3" y="35"/>
                      <a:pt x="0" y="36"/>
                    </a:cubicBezTo>
                    <a:cubicBezTo>
                      <a:pt x="0" y="39"/>
                      <a:pt x="0" y="42"/>
                      <a:pt x="1" y="43"/>
                    </a:cubicBezTo>
                    <a:cubicBezTo>
                      <a:pt x="1" y="43"/>
                      <a:pt x="2" y="43"/>
                      <a:pt x="2" y="42"/>
                    </a:cubicBezTo>
                    <a:cubicBezTo>
                      <a:pt x="4" y="42"/>
                      <a:pt x="5" y="41"/>
                      <a:pt x="8" y="42"/>
                    </a:cubicBezTo>
                    <a:cubicBezTo>
                      <a:pt x="9" y="43"/>
                      <a:pt x="12" y="44"/>
                      <a:pt x="14" y="46"/>
                    </a:cubicBezTo>
                    <a:cubicBezTo>
                      <a:pt x="16" y="47"/>
                      <a:pt x="18" y="49"/>
                      <a:pt x="19" y="50"/>
                    </a:cubicBezTo>
                    <a:cubicBezTo>
                      <a:pt x="21" y="50"/>
                      <a:pt x="24" y="51"/>
                      <a:pt x="26" y="51"/>
                    </a:cubicBezTo>
                    <a:cubicBezTo>
                      <a:pt x="28" y="52"/>
                      <a:pt x="28" y="52"/>
                      <a:pt x="28" y="52"/>
                    </a:cubicBezTo>
                    <a:cubicBezTo>
                      <a:pt x="36" y="53"/>
                      <a:pt x="40" y="54"/>
                      <a:pt x="42" y="56"/>
                    </a:cubicBezTo>
                    <a:cubicBezTo>
                      <a:pt x="42" y="57"/>
                      <a:pt x="43" y="57"/>
                      <a:pt x="43" y="58"/>
                    </a:cubicBezTo>
                    <a:cubicBezTo>
                      <a:pt x="46" y="60"/>
                      <a:pt x="48" y="63"/>
                      <a:pt x="48" y="65"/>
                    </a:cubicBezTo>
                    <a:cubicBezTo>
                      <a:pt x="48" y="66"/>
                      <a:pt x="48" y="67"/>
                      <a:pt x="48" y="68"/>
                    </a:cubicBezTo>
                    <a:cubicBezTo>
                      <a:pt x="48" y="70"/>
                      <a:pt x="47" y="76"/>
                      <a:pt x="48" y="78"/>
                    </a:cubicBezTo>
                    <a:cubicBezTo>
                      <a:pt x="49" y="78"/>
                      <a:pt x="49" y="79"/>
                      <a:pt x="51" y="82"/>
                    </a:cubicBezTo>
                    <a:cubicBezTo>
                      <a:pt x="53" y="84"/>
                      <a:pt x="56" y="88"/>
                      <a:pt x="58" y="89"/>
                    </a:cubicBezTo>
                    <a:cubicBezTo>
                      <a:pt x="58" y="89"/>
                      <a:pt x="58" y="89"/>
                      <a:pt x="59" y="89"/>
                    </a:cubicBezTo>
                    <a:cubicBezTo>
                      <a:pt x="60" y="87"/>
                      <a:pt x="61" y="85"/>
                      <a:pt x="65" y="85"/>
                    </a:cubicBezTo>
                    <a:cubicBezTo>
                      <a:pt x="67" y="85"/>
                      <a:pt x="67" y="85"/>
                      <a:pt x="67" y="85"/>
                    </a:cubicBezTo>
                    <a:cubicBezTo>
                      <a:pt x="72" y="85"/>
                      <a:pt x="78" y="85"/>
                      <a:pt x="80" y="89"/>
                    </a:cubicBezTo>
                    <a:cubicBezTo>
                      <a:pt x="81" y="91"/>
                      <a:pt x="96" y="104"/>
                      <a:pt x="100" y="104"/>
                    </a:cubicBezTo>
                    <a:cubicBezTo>
                      <a:pt x="103" y="105"/>
                      <a:pt x="106" y="105"/>
                      <a:pt x="109" y="103"/>
                    </a:cubicBezTo>
                    <a:cubicBezTo>
                      <a:pt x="109" y="103"/>
                      <a:pt x="109" y="102"/>
                      <a:pt x="110" y="102"/>
                    </a:cubicBezTo>
                    <a:cubicBezTo>
                      <a:pt x="113" y="100"/>
                      <a:pt x="118" y="96"/>
                      <a:pt x="121" y="99"/>
                    </a:cubicBezTo>
                    <a:cubicBezTo>
                      <a:pt x="122" y="101"/>
                      <a:pt x="125" y="103"/>
                      <a:pt x="127" y="103"/>
                    </a:cubicBezTo>
                    <a:cubicBezTo>
                      <a:pt x="128" y="103"/>
                      <a:pt x="129" y="104"/>
                      <a:pt x="130" y="104"/>
                    </a:cubicBezTo>
                    <a:cubicBezTo>
                      <a:pt x="132" y="104"/>
                      <a:pt x="138" y="104"/>
                      <a:pt x="139" y="103"/>
                    </a:cubicBezTo>
                    <a:cubicBezTo>
                      <a:pt x="140" y="102"/>
                      <a:pt x="140" y="101"/>
                      <a:pt x="140" y="99"/>
                    </a:cubicBezTo>
                    <a:cubicBezTo>
                      <a:pt x="140" y="97"/>
                      <a:pt x="140" y="94"/>
                      <a:pt x="143" y="92"/>
                    </a:cubicBezTo>
                    <a:cubicBezTo>
                      <a:pt x="145" y="91"/>
                      <a:pt x="146" y="90"/>
                      <a:pt x="147" y="90"/>
                    </a:cubicBezTo>
                    <a:cubicBezTo>
                      <a:pt x="148" y="89"/>
                      <a:pt x="148" y="89"/>
                      <a:pt x="149" y="89"/>
                    </a:cubicBezTo>
                    <a:cubicBezTo>
                      <a:pt x="146" y="85"/>
                      <a:pt x="145" y="82"/>
                      <a:pt x="145" y="80"/>
                    </a:cubicBezTo>
                    <a:cubicBezTo>
                      <a:pt x="145" y="79"/>
                      <a:pt x="146" y="78"/>
                      <a:pt x="147" y="7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5" name="Freeform 225">
                <a:extLst>
                  <a:ext uri="{FF2B5EF4-FFF2-40B4-BE49-F238E27FC236}">
                    <a16:creationId xmlns:a16="http://schemas.microsoft.com/office/drawing/2014/main" id="{5AE2778E-06F2-B145-B938-579A71F31F19}"/>
                  </a:ext>
                </a:extLst>
              </p:cNvPr>
              <p:cNvSpPr>
                <a:spLocks/>
              </p:cNvSpPr>
              <p:nvPr/>
            </p:nvSpPr>
            <p:spPr bwMode="auto">
              <a:xfrm>
                <a:off x="5752272" y="7769769"/>
                <a:ext cx="1066321" cy="1149053"/>
              </a:xfrm>
              <a:custGeom>
                <a:avLst/>
                <a:gdLst>
                  <a:gd name="T0" fmla="*/ 172 w 290"/>
                  <a:gd name="T1" fmla="*/ 16 h 312"/>
                  <a:gd name="T2" fmla="*/ 149 w 290"/>
                  <a:gd name="T3" fmla="*/ 6 h 312"/>
                  <a:gd name="T4" fmla="*/ 126 w 290"/>
                  <a:gd name="T5" fmla="*/ 31 h 312"/>
                  <a:gd name="T6" fmla="*/ 109 w 290"/>
                  <a:gd name="T7" fmla="*/ 27 h 312"/>
                  <a:gd name="T8" fmla="*/ 120 w 290"/>
                  <a:gd name="T9" fmla="*/ 48 h 312"/>
                  <a:gd name="T10" fmla="*/ 112 w 290"/>
                  <a:gd name="T11" fmla="*/ 50 h 312"/>
                  <a:gd name="T12" fmla="*/ 105 w 290"/>
                  <a:gd name="T13" fmla="*/ 71 h 312"/>
                  <a:gd name="T14" fmla="*/ 97 w 290"/>
                  <a:gd name="T15" fmla="*/ 80 h 312"/>
                  <a:gd name="T16" fmla="*/ 75 w 290"/>
                  <a:gd name="T17" fmla="*/ 114 h 312"/>
                  <a:gd name="T18" fmla="*/ 63 w 290"/>
                  <a:gd name="T19" fmla="*/ 120 h 312"/>
                  <a:gd name="T20" fmla="*/ 39 w 290"/>
                  <a:gd name="T21" fmla="*/ 125 h 312"/>
                  <a:gd name="T22" fmla="*/ 52 w 290"/>
                  <a:gd name="T23" fmla="*/ 145 h 312"/>
                  <a:gd name="T24" fmla="*/ 50 w 290"/>
                  <a:gd name="T25" fmla="*/ 176 h 312"/>
                  <a:gd name="T26" fmla="*/ 39 w 290"/>
                  <a:gd name="T27" fmla="*/ 180 h 312"/>
                  <a:gd name="T28" fmla="*/ 11 w 290"/>
                  <a:gd name="T29" fmla="*/ 184 h 312"/>
                  <a:gd name="T30" fmla="*/ 11 w 290"/>
                  <a:gd name="T31" fmla="*/ 210 h 312"/>
                  <a:gd name="T32" fmla="*/ 31 w 290"/>
                  <a:gd name="T33" fmla="*/ 209 h 312"/>
                  <a:gd name="T34" fmla="*/ 38 w 290"/>
                  <a:gd name="T35" fmla="*/ 212 h 312"/>
                  <a:gd name="T36" fmla="*/ 57 w 290"/>
                  <a:gd name="T37" fmla="*/ 212 h 312"/>
                  <a:gd name="T38" fmla="*/ 74 w 290"/>
                  <a:gd name="T39" fmla="*/ 225 h 312"/>
                  <a:gd name="T40" fmla="*/ 89 w 290"/>
                  <a:gd name="T41" fmla="*/ 242 h 312"/>
                  <a:gd name="T42" fmla="*/ 90 w 290"/>
                  <a:gd name="T43" fmla="*/ 266 h 312"/>
                  <a:gd name="T44" fmla="*/ 98 w 290"/>
                  <a:gd name="T45" fmla="*/ 302 h 312"/>
                  <a:gd name="T46" fmla="*/ 110 w 290"/>
                  <a:gd name="T47" fmla="*/ 301 h 312"/>
                  <a:gd name="T48" fmla="*/ 132 w 290"/>
                  <a:gd name="T49" fmla="*/ 266 h 312"/>
                  <a:gd name="T50" fmla="*/ 144 w 290"/>
                  <a:gd name="T51" fmla="*/ 247 h 312"/>
                  <a:gd name="T52" fmla="*/ 155 w 290"/>
                  <a:gd name="T53" fmla="*/ 253 h 312"/>
                  <a:gd name="T54" fmla="*/ 171 w 290"/>
                  <a:gd name="T55" fmla="*/ 243 h 312"/>
                  <a:gd name="T56" fmla="*/ 180 w 290"/>
                  <a:gd name="T57" fmla="*/ 222 h 312"/>
                  <a:gd name="T58" fmla="*/ 196 w 290"/>
                  <a:gd name="T59" fmla="*/ 209 h 312"/>
                  <a:gd name="T60" fmla="*/ 223 w 290"/>
                  <a:gd name="T61" fmla="*/ 223 h 312"/>
                  <a:gd name="T62" fmla="*/ 232 w 290"/>
                  <a:gd name="T63" fmla="*/ 237 h 312"/>
                  <a:gd name="T64" fmla="*/ 249 w 290"/>
                  <a:gd name="T65" fmla="*/ 231 h 312"/>
                  <a:gd name="T66" fmla="*/ 256 w 290"/>
                  <a:gd name="T67" fmla="*/ 215 h 312"/>
                  <a:gd name="T68" fmla="*/ 255 w 290"/>
                  <a:gd name="T69" fmla="*/ 202 h 312"/>
                  <a:gd name="T70" fmla="*/ 271 w 290"/>
                  <a:gd name="T71" fmla="*/ 172 h 312"/>
                  <a:gd name="T72" fmla="*/ 290 w 290"/>
                  <a:gd name="T73" fmla="*/ 148 h 312"/>
                  <a:gd name="T74" fmla="*/ 262 w 290"/>
                  <a:gd name="T75" fmla="*/ 128 h 312"/>
                  <a:gd name="T76" fmla="*/ 237 w 290"/>
                  <a:gd name="T77" fmla="*/ 126 h 312"/>
                  <a:gd name="T78" fmla="*/ 220 w 290"/>
                  <a:gd name="T79" fmla="*/ 119 h 312"/>
                  <a:gd name="T80" fmla="*/ 205 w 290"/>
                  <a:gd name="T81" fmla="*/ 126 h 312"/>
                  <a:gd name="T82" fmla="*/ 190 w 290"/>
                  <a:gd name="T83" fmla="*/ 114 h 312"/>
                  <a:gd name="T84" fmla="*/ 175 w 290"/>
                  <a:gd name="T85" fmla="*/ 113 h 312"/>
                  <a:gd name="T86" fmla="*/ 165 w 290"/>
                  <a:gd name="T87" fmla="*/ 135 h 312"/>
                  <a:gd name="T88" fmla="*/ 152 w 290"/>
                  <a:gd name="T89" fmla="*/ 131 h 312"/>
                  <a:gd name="T90" fmla="*/ 155 w 290"/>
                  <a:gd name="T91" fmla="*/ 116 h 312"/>
                  <a:gd name="T92" fmla="*/ 154 w 290"/>
                  <a:gd name="T93" fmla="*/ 100 h 312"/>
                  <a:gd name="T94" fmla="*/ 148 w 290"/>
                  <a:gd name="T95" fmla="*/ 82 h 312"/>
                  <a:gd name="T96" fmla="*/ 157 w 290"/>
                  <a:gd name="T97" fmla="*/ 69 h 312"/>
                  <a:gd name="T98" fmla="*/ 170 w 290"/>
                  <a:gd name="T99" fmla="*/ 58 h 312"/>
                  <a:gd name="T100" fmla="*/ 177 w 290"/>
                  <a:gd name="T101" fmla="*/ 37 h 312"/>
                  <a:gd name="T102" fmla="*/ 172 w 290"/>
                  <a:gd name="T103" fmla="*/ 2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0" h="312">
                    <a:moveTo>
                      <a:pt x="173" y="22"/>
                    </a:moveTo>
                    <a:cubicBezTo>
                      <a:pt x="173" y="19"/>
                      <a:pt x="173" y="18"/>
                      <a:pt x="172" y="17"/>
                    </a:cubicBezTo>
                    <a:cubicBezTo>
                      <a:pt x="172" y="16"/>
                      <a:pt x="172" y="16"/>
                      <a:pt x="172" y="16"/>
                    </a:cubicBezTo>
                    <a:cubicBezTo>
                      <a:pt x="162" y="3"/>
                      <a:pt x="159" y="0"/>
                      <a:pt x="158" y="0"/>
                    </a:cubicBezTo>
                    <a:cubicBezTo>
                      <a:pt x="156" y="1"/>
                      <a:pt x="155" y="2"/>
                      <a:pt x="154" y="2"/>
                    </a:cubicBezTo>
                    <a:cubicBezTo>
                      <a:pt x="152" y="3"/>
                      <a:pt x="150" y="4"/>
                      <a:pt x="149" y="6"/>
                    </a:cubicBezTo>
                    <a:cubicBezTo>
                      <a:pt x="147" y="10"/>
                      <a:pt x="137" y="20"/>
                      <a:pt x="135" y="22"/>
                    </a:cubicBezTo>
                    <a:cubicBezTo>
                      <a:pt x="134" y="23"/>
                      <a:pt x="133" y="24"/>
                      <a:pt x="132" y="26"/>
                    </a:cubicBezTo>
                    <a:cubicBezTo>
                      <a:pt x="129" y="29"/>
                      <a:pt x="128" y="31"/>
                      <a:pt x="126" y="31"/>
                    </a:cubicBezTo>
                    <a:cubicBezTo>
                      <a:pt x="125" y="31"/>
                      <a:pt x="124" y="31"/>
                      <a:pt x="123" y="31"/>
                    </a:cubicBezTo>
                    <a:cubicBezTo>
                      <a:pt x="121" y="29"/>
                      <a:pt x="112" y="25"/>
                      <a:pt x="111" y="26"/>
                    </a:cubicBezTo>
                    <a:cubicBezTo>
                      <a:pt x="110" y="26"/>
                      <a:pt x="110" y="27"/>
                      <a:pt x="109" y="27"/>
                    </a:cubicBezTo>
                    <a:cubicBezTo>
                      <a:pt x="107" y="29"/>
                      <a:pt x="106" y="29"/>
                      <a:pt x="107" y="31"/>
                    </a:cubicBezTo>
                    <a:cubicBezTo>
                      <a:pt x="108" y="32"/>
                      <a:pt x="110" y="35"/>
                      <a:pt x="113" y="37"/>
                    </a:cubicBezTo>
                    <a:cubicBezTo>
                      <a:pt x="118" y="43"/>
                      <a:pt x="120" y="45"/>
                      <a:pt x="120" y="48"/>
                    </a:cubicBezTo>
                    <a:cubicBezTo>
                      <a:pt x="120" y="48"/>
                      <a:pt x="119" y="49"/>
                      <a:pt x="118" y="50"/>
                    </a:cubicBezTo>
                    <a:cubicBezTo>
                      <a:pt x="117" y="50"/>
                      <a:pt x="115" y="50"/>
                      <a:pt x="113" y="50"/>
                    </a:cubicBezTo>
                    <a:cubicBezTo>
                      <a:pt x="113" y="50"/>
                      <a:pt x="112" y="50"/>
                      <a:pt x="112" y="50"/>
                    </a:cubicBezTo>
                    <a:cubicBezTo>
                      <a:pt x="112" y="54"/>
                      <a:pt x="107" y="67"/>
                      <a:pt x="106" y="70"/>
                    </a:cubicBezTo>
                    <a:cubicBezTo>
                      <a:pt x="106" y="70"/>
                      <a:pt x="106" y="70"/>
                      <a:pt x="106" y="70"/>
                    </a:cubicBezTo>
                    <a:cubicBezTo>
                      <a:pt x="106" y="70"/>
                      <a:pt x="106" y="70"/>
                      <a:pt x="105" y="71"/>
                    </a:cubicBezTo>
                    <a:cubicBezTo>
                      <a:pt x="105" y="71"/>
                      <a:pt x="105" y="71"/>
                      <a:pt x="105" y="71"/>
                    </a:cubicBezTo>
                    <a:cubicBezTo>
                      <a:pt x="105" y="71"/>
                      <a:pt x="105" y="71"/>
                      <a:pt x="105" y="71"/>
                    </a:cubicBezTo>
                    <a:cubicBezTo>
                      <a:pt x="101" y="74"/>
                      <a:pt x="97" y="79"/>
                      <a:pt x="97" y="80"/>
                    </a:cubicBezTo>
                    <a:cubicBezTo>
                      <a:pt x="97" y="82"/>
                      <a:pt x="97" y="115"/>
                      <a:pt x="92" y="115"/>
                    </a:cubicBezTo>
                    <a:cubicBezTo>
                      <a:pt x="91" y="115"/>
                      <a:pt x="90" y="115"/>
                      <a:pt x="88" y="115"/>
                    </a:cubicBezTo>
                    <a:cubicBezTo>
                      <a:pt x="85" y="114"/>
                      <a:pt x="76" y="113"/>
                      <a:pt x="75" y="114"/>
                    </a:cubicBezTo>
                    <a:cubicBezTo>
                      <a:pt x="74" y="114"/>
                      <a:pt x="74" y="115"/>
                      <a:pt x="73" y="116"/>
                    </a:cubicBezTo>
                    <a:cubicBezTo>
                      <a:pt x="71" y="119"/>
                      <a:pt x="68" y="123"/>
                      <a:pt x="64" y="121"/>
                    </a:cubicBezTo>
                    <a:cubicBezTo>
                      <a:pt x="63" y="120"/>
                      <a:pt x="63" y="120"/>
                      <a:pt x="63" y="120"/>
                    </a:cubicBezTo>
                    <a:cubicBezTo>
                      <a:pt x="60" y="118"/>
                      <a:pt x="58" y="117"/>
                      <a:pt x="55" y="117"/>
                    </a:cubicBezTo>
                    <a:cubicBezTo>
                      <a:pt x="52" y="117"/>
                      <a:pt x="43" y="120"/>
                      <a:pt x="41" y="122"/>
                    </a:cubicBezTo>
                    <a:cubicBezTo>
                      <a:pt x="41" y="122"/>
                      <a:pt x="40" y="124"/>
                      <a:pt x="39" y="125"/>
                    </a:cubicBezTo>
                    <a:cubicBezTo>
                      <a:pt x="37" y="128"/>
                      <a:pt x="35" y="130"/>
                      <a:pt x="34" y="131"/>
                    </a:cubicBezTo>
                    <a:cubicBezTo>
                      <a:pt x="38" y="134"/>
                      <a:pt x="45" y="139"/>
                      <a:pt x="49" y="142"/>
                    </a:cubicBezTo>
                    <a:cubicBezTo>
                      <a:pt x="49" y="143"/>
                      <a:pt x="51" y="144"/>
                      <a:pt x="52" y="145"/>
                    </a:cubicBezTo>
                    <a:cubicBezTo>
                      <a:pt x="60" y="151"/>
                      <a:pt x="65" y="156"/>
                      <a:pt x="65" y="159"/>
                    </a:cubicBezTo>
                    <a:cubicBezTo>
                      <a:pt x="65" y="160"/>
                      <a:pt x="65" y="161"/>
                      <a:pt x="64" y="162"/>
                    </a:cubicBezTo>
                    <a:cubicBezTo>
                      <a:pt x="61" y="165"/>
                      <a:pt x="52" y="174"/>
                      <a:pt x="50" y="176"/>
                    </a:cubicBezTo>
                    <a:cubicBezTo>
                      <a:pt x="49" y="177"/>
                      <a:pt x="49" y="177"/>
                      <a:pt x="49" y="177"/>
                    </a:cubicBezTo>
                    <a:cubicBezTo>
                      <a:pt x="48" y="179"/>
                      <a:pt x="46" y="181"/>
                      <a:pt x="43" y="182"/>
                    </a:cubicBezTo>
                    <a:cubicBezTo>
                      <a:pt x="42" y="182"/>
                      <a:pt x="40" y="181"/>
                      <a:pt x="39" y="180"/>
                    </a:cubicBezTo>
                    <a:cubicBezTo>
                      <a:pt x="35" y="177"/>
                      <a:pt x="32" y="174"/>
                      <a:pt x="29" y="174"/>
                    </a:cubicBezTo>
                    <a:cubicBezTo>
                      <a:pt x="26" y="174"/>
                      <a:pt x="16" y="177"/>
                      <a:pt x="14" y="179"/>
                    </a:cubicBezTo>
                    <a:cubicBezTo>
                      <a:pt x="14" y="180"/>
                      <a:pt x="12" y="182"/>
                      <a:pt x="11" y="184"/>
                    </a:cubicBezTo>
                    <a:cubicBezTo>
                      <a:pt x="6" y="191"/>
                      <a:pt x="3" y="196"/>
                      <a:pt x="0" y="198"/>
                    </a:cubicBezTo>
                    <a:cubicBezTo>
                      <a:pt x="4" y="203"/>
                      <a:pt x="7" y="208"/>
                      <a:pt x="9" y="208"/>
                    </a:cubicBezTo>
                    <a:cubicBezTo>
                      <a:pt x="9" y="209"/>
                      <a:pt x="10" y="210"/>
                      <a:pt x="11" y="210"/>
                    </a:cubicBezTo>
                    <a:cubicBezTo>
                      <a:pt x="13" y="212"/>
                      <a:pt x="16" y="214"/>
                      <a:pt x="17" y="214"/>
                    </a:cubicBezTo>
                    <a:cubicBezTo>
                      <a:pt x="19" y="213"/>
                      <a:pt x="20" y="212"/>
                      <a:pt x="22" y="211"/>
                    </a:cubicBezTo>
                    <a:cubicBezTo>
                      <a:pt x="26" y="209"/>
                      <a:pt x="29" y="207"/>
                      <a:pt x="31" y="209"/>
                    </a:cubicBezTo>
                    <a:cubicBezTo>
                      <a:pt x="32" y="209"/>
                      <a:pt x="33" y="210"/>
                      <a:pt x="34" y="211"/>
                    </a:cubicBezTo>
                    <a:cubicBezTo>
                      <a:pt x="34" y="212"/>
                      <a:pt x="36" y="214"/>
                      <a:pt x="37" y="214"/>
                    </a:cubicBezTo>
                    <a:cubicBezTo>
                      <a:pt x="37" y="214"/>
                      <a:pt x="38" y="213"/>
                      <a:pt x="38" y="212"/>
                    </a:cubicBezTo>
                    <a:cubicBezTo>
                      <a:pt x="39" y="210"/>
                      <a:pt x="41" y="206"/>
                      <a:pt x="44" y="208"/>
                    </a:cubicBezTo>
                    <a:cubicBezTo>
                      <a:pt x="45" y="208"/>
                      <a:pt x="46" y="208"/>
                      <a:pt x="47" y="209"/>
                    </a:cubicBezTo>
                    <a:cubicBezTo>
                      <a:pt x="50" y="210"/>
                      <a:pt x="55" y="212"/>
                      <a:pt x="57" y="212"/>
                    </a:cubicBezTo>
                    <a:cubicBezTo>
                      <a:pt x="58" y="213"/>
                      <a:pt x="58" y="213"/>
                      <a:pt x="58" y="213"/>
                    </a:cubicBezTo>
                    <a:cubicBezTo>
                      <a:pt x="64" y="214"/>
                      <a:pt x="71" y="215"/>
                      <a:pt x="72" y="218"/>
                    </a:cubicBezTo>
                    <a:cubicBezTo>
                      <a:pt x="73" y="220"/>
                      <a:pt x="73" y="222"/>
                      <a:pt x="74" y="225"/>
                    </a:cubicBezTo>
                    <a:cubicBezTo>
                      <a:pt x="74" y="227"/>
                      <a:pt x="75" y="231"/>
                      <a:pt x="76" y="232"/>
                    </a:cubicBezTo>
                    <a:cubicBezTo>
                      <a:pt x="76" y="232"/>
                      <a:pt x="77" y="232"/>
                      <a:pt x="78" y="233"/>
                    </a:cubicBezTo>
                    <a:cubicBezTo>
                      <a:pt x="83" y="235"/>
                      <a:pt x="89" y="237"/>
                      <a:pt x="89" y="242"/>
                    </a:cubicBezTo>
                    <a:cubicBezTo>
                      <a:pt x="89" y="243"/>
                      <a:pt x="89" y="245"/>
                      <a:pt x="89" y="248"/>
                    </a:cubicBezTo>
                    <a:cubicBezTo>
                      <a:pt x="88" y="252"/>
                      <a:pt x="88" y="263"/>
                      <a:pt x="89" y="264"/>
                    </a:cubicBezTo>
                    <a:cubicBezTo>
                      <a:pt x="89" y="265"/>
                      <a:pt x="90" y="266"/>
                      <a:pt x="90" y="266"/>
                    </a:cubicBezTo>
                    <a:cubicBezTo>
                      <a:pt x="91" y="268"/>
                      <a:pt x="93" y="270"/>
                      <a:pt x="93" y="274"/>
                    </a:cubicBezTo>
                    <a:cubicBezTo>
                      <a:pt x="93" y="278"/>
                      <a:pt x="93" y="287"/>
                      <a:pt x="94" y="291"/>
                    </a:cubicBezTo>
                    <a:cubicBezTo>
                      <a:pt x="94" y="294"/>
                      <a:pt x="97" y="299"/>
                      <a:pt x="98" y="302"/>
                    </a:cubicBezTo>
                    <a:cubicBezTo>
                      <a:pt x="99" y="303"/>
                      <a:pt x="99" y="303"/>
                      <a:pt x="99" y="303"/>
                    </a:cubicBezTo>
                    <a:cubicBezTo>
                      <a:pt x="100" y="305"/>
                      <a:pt x="103" y="310"/>
                      <a:pt x="106" y="312"/>
                    </a:cubicBezTo>
                    <a:cubicBezTo>
                      <a:pt x="110" y="301"/>
                      <a:pt x="110" y="301"/>
                      <a:pt x="110" y="301"/>
                    </a:cubicBezTo>
                    <a:cubicBezTo>
                      <a:pt x="110" y="301"/>
                      <a:pt x="110" y="301"/>
                      <a:pt x="110" y="301"/>
                    </a:cubicBezTo>
                    <a:cubicBezTo>
                      <a:pt x="112" y="299"/>
                      <a:pt x="128" y="282"/>
                      <a:pt x="130" y="280"/>
                    </a:cubicBezTo>
                    <a:cubicBezTo>
                      <a:pt x="131" y="279"/>
                      <a:pt x="131" y="270"/>
                      <a:pt x="132" y="266"/>
                    </a:cubicBezTo>
                    <a:cubicBezTo>
                      <a:pt x="132" y="263"/>
                      <a:pt x="132" y="261"/>
                      <a:pt x="132" y="260"/>
                    </a:cubicBezTo>
                    <a:cubicBezTo>
                      <a:pt x="132" y="258"/>
                      <a:pt x="135" y="255"/>
                      <a:pt x="143" y="248"/>
                    </a:cubicBezTo>
                    <a:cubicBezTo>
                      <a:pt x="144" y="247"/>
                      <a:pt x="144" y="247"/>
                      <a:pt x="144" y="247"/>
                    </a:cubicBezTo>
                    <a:cubicBezTo>
                      <a:pt x="144" y="246"/>
                      <a:pt x="145" y="246"/>
                      <a:pt x="146" y="246"/>
                    </a:cubicBezTo>
                    <a:cubicBezTo>
                      <a:pt x="148" y="246"/>
                      <a:pt x="150" y="247"/>
                      <a:pt x="151" y="249"/>
                    </a:cubicBezTo>
                    <a:cubicBezTo>
                      <a:pt x="153" y="251"/>
                      <a:pt x="154" y="252"/>
                      <a:pt x="155" y="253"/>
                    </a:cubicBezTo>
                    <a:cubicBezTo>
                      <a:pt x="157" y="254"/>
                      <a:pt x="160" y="253"/>
                      <a:pt x="162" y="252"/>
                    </a:cubicBezTo>
                    <a:cubicBezTo>
                      <a:pt x="163" y="251"/>
                      <a:pt x="163" y="251"/>
                      <a:pt x="164" y="251"/>
                    </a:cubicBezTo>
                    <a:cubicBezTo>
                      <a:pt x="165" y="251"/>
                      <a:pt x="167" y="248"/>
                      <a:pt x="171" y="243"/>
                    </a:cubicBezTo>
                    <a:cubicBezTo>
                      <a:pt x="172" y="242"/>
                      <a:pt x="173" y="238"/>
                      <a:pt x="173" y="236"/>
                    </a:cubicBezTo>
                    <a:cubicBezTo>
                      <a:pt x="174" y="233"/>
                      <a:pt x="175" y="231"/>
                      <a:pt x="176" y="229"/>
                    </a:cubicBezTo>
                    <a:cubicBezTo>
                      <a:pt x="177" y="227"/>
                      <a:pt x="178" y="225"/>
                      <a:pt x="180" y="222"/>
                    </a:cubicBezTo>
                    <a:cubicBezTo>
                      <a:pt x="182" y="220"/>
                      <a:pt x="184" y="218"/>
                      <a:pt x="185" y="217"/>
                    </a:cubicBezTo>
                    <a:cubicBezTo>
                      <a:pt x="186" y="214"/>
                      <a:pt x="190" y="212"/>
                      <a:pt x="194" y="210"/>
                    </a:cubicBezTo>
                    <a:cubicBezTo>
                      <a:pt x="195" y="209"/>
                      <a:pt x="195" y="209"/>
                      <a:pt x="196" y="209"/>
                    </a:cubicBezTo>
                    <a:cubicBezTo>
                      <a:pt x="199" y="207"/>
                      <a:pt x="203" y="211"/>
                      <a:pt x="211" y="219"/>
                    </a:cubicBezTo>
                    <a:cubicBezTo>
                      <a:pt x="213" y="220"/>
                      <a:pt x="214" y="222"/>
                      <a:pt x="215" y="222"/>
                    </a:cubicBezTo>
                    <a:cubicBezTo>
                      <a:pt x="216" y="224"/>
                      <a:pt x="220" y="223"/>
                      <a:pt x="223" y="223"/>
                    </a:cubicBezTo>
                    <a:cubicBezTo>
                      <a:pt x="226" y="222"/>
                      <a:pt x="229" y="222"/>
                      <a:pt x="231" y="224"/>
                    </a:cubicBezTo>
                    <a:cubicBezTo>
                      <a:pt x="233" y="226"/>
                      <a:pt x="232" y="230"/>
                      <a:pt x="232" y="234"/>
                    </a:cubicBezTo>
                    <a:cubicBezTo>
                      <a:pt x="232" y="235"/>
                      <a:pt x="232" y="236"/>
                      <a:pt x="232" y="237"/>
                    </a:cubicBezTo>
                    <a:cubicBezTo>
                      <a:pt x="232" y="237"/>
                      <a:pt x="232" y="237"/>
                      <a:pt x="232" y="238"/>
                    </a:cubicBezTo>
                    <a:cubicBezTo>
                      <a:pt x="234" y="239"/>
                      <a:pt x="237" y="239"/>
                      <a:pt x="240" y="239"/>
                    </a:cubicBezTo>
                    <a:cubicBezTo>
                      <a:pt x="241" y="237"/>
                      <a:pt x="244" y="235"/>
                      <a:pt x="249" y="231"/>
                    </a:cubicBezTo>
                    <a:cubicBezTo>
                      <a:pt x="252" y="230"/>
                      <a:pt x="255" y="228"/>
                      <a:pt x="255" y="227"/>
                    </a:cubicBezTo>
                    <a:cubicBezTo>
                      <a:pt x="256" y="226"/>
                      <a:pt x="256" y="223"/>
                      <a:pt x="256" y="217"/>
                    </a:cubicBezTo>
                    <a:cubicBezTo>
                      <a:pt x="256" y="215"/>
                      <a:pt x="256" y="215"/>
                      <a:pt x="256" y="215"/>
                    </a:cubicBezTo>
                    <a:cubicBezTo>
                      <a:pt x="256" y="213"/>
                      <a:pt x="257" y="211"/>
                      <a:pt x="258" y="209"/>
                    </a:cubicBezTo>
                    <a:cubicBezTo>
                      <a:pt x="258" y="208"/>
                      <a:pt x="259" y="208"/>
                      <a:pt x="259" y="207"/>
                    </a:cubicBezTo>
                    <a:cubicBezTo>
                      <a:pt x="259" y="206"/>
                      <a:pt x="257" y="203"/>
                      <a:pt x="255" y="202"/>
                    </a:cubicBezTo>
                    <a:cubicBezTo>
                      <a:pt x="249" y="199"/>
                      <a:pt x="252" y="190"/>
                      <a:pt x="253" y="189"/>
                    </a:cubicBezTo>
                    <a:cubicBezTo>
                      <a:pt x="254" y="185"/>
                      <a:pt x="264" y="175"/>
                      <a:pt x="266" y="174"/>
                    </a:cubicBezTo>
                    <a:cubicBezTo>
                      <a:pt x="267" y="173"/>
                      <a:pt x="268" y="173"/>
                      <a:pt x="271" y="172"/>
                    </a:cubicBezTo>
                    <a:cubicBezTo>
                      <a:pt x="273" y="171"/>
                      <a:pt x="275" y="170"/>
                      <a:pt x="276" y="170"/>
                    </a:cubicBezTo>
                    <a:cubicBezTo>
                      <a:pt x="278" y="168"/>
                      <a:pt x="287" y="161"/>
                      <a:pt x="288" y="159"/>
                    </a:cubicBezTo>
                    <a:cubicBezTo>
                      <a:pt x="289" y="158"/>
                      <a:pt x="290" y="152"/>
                      <a:pt x="290" y="148"/>
                    </a:cubicBezTo>
                    <a:cubicBezTo>
                      <a:pt x="289" y="146"/>
                      <a:pt x="281" y="140"/>
                      <a:pt x="278" y="138"/>
                    </a:cubicBezTo>
                    <a:cubicBezTo>
                      <a:pt x="275" y="136"/>
                      <a:pt x="274" y="135"/>
                      <a:pt x="273" y="134"/>
                    </a:cubicBezTo>
                    <a:cubicBezTo>
                      <a:pt x="272" y="133"/>
                      <a:pt x="266" y="130"/>
                      <a:pt x="262" y="128"/>
                    </a:cubicBezTo>
                    <a:cubicBezTo>
                      <a:pt x="259" y="127"/>
                      <a:pt x="256" y="123"/>
                      <a:pt x="255" y="121"/>
                    </a:cubicBezTo>
                    <a:cubicBezTo>
                      <a:pt x="251" y="122"/>
                      <a:pt x="247" y="122"/>
                      <a:pt x="245" y="121"/>
                    </a:cubicBezTo>
                    <a:cubicBezTo>
                      <a:pt x="242" y="121"/>
                      <a:pt x="239" y="124"/>
                      <a:pt x="237" y="126"/>
                    </a:cubicBezTo>
                    <a:cubicBezTo>
                      <a:pt x="235" y="128"/>
                      <a:pt x="234" y="129"/>
                      <a:pt x="233" y="129"/>
                    </a:cubicBezTo>
                    <a:cubicBezTo>
                      <a:pt x="230" y="129"/>
                      <a:pt x="225" y="128"/>
                      <a:pt x="223" y="123"/>
                    </a:cubicBezTo>
                    <a:cubicBezTo>
                      <a:pt x="222" y="122"/>
                      <a:pt x="221" y="120"/>
                      <a:pt x="220" y="119"/>
                    </a:cubicBezTo>
                    <a:cubicBezTo>
                      <a:pt x="219" y="118"/>
                      <a:pt x="218" y="118"/>
                      <a:pt x="218" y="117"/>
                    </a:cubicBezTo>
                    <a:cubicBezTo>
                      <a:pt x="217" y="117"/>
                      <a:pt x="214" y="118"/>
                      <a:pt x="208" y="124"/>
                    </a:cubicBezTo>
                    <a:cubicBezTo>
                      <a:pt x="207" y="126"/>
                      <a:pt x="206" y="126"/>
                      <a:pt x="205" y="126"/>
                    </a:cubicBezTo>
                    <a:cubicBezTo>
                      <a:pt x="203" y="125"/>
                      <a:pt x="201" y="122"/>
                      <a:pt x="200" y="120"/>
                    </a:cubicBezTo>
                    <a:cubicBezTo>
                      <a:pt x="200" y="119"/>
                      <a:pt x="200" y="119"/>
                      <a:pt x="199" y="118"/>
                    </a:cubicBezTo>
                    <a:cubicBezTo>
                      <a:pt x="198" y="117"/>
                      <a:pt x="193" y="115"/>
                      <a:pt x="190" y="114"/>
                    </a:cubicBezTo>
                    <a:cubicBezTo>
                      <a:pt x="188" y="113"/>
                      <a:pt x="186" y="113"/>
                      <a:pt x="185" y="112"/>
                    </a:cubicBezTo>
                    <a:cubicBezTo>
                      <a:pt x="184" y="112"/>
                      <a:pt x="181" y="112"/>
                      <a:pt x="179" y="113"/>
                    </a:cubicBezTo>
                    <a:cubicBezTo>
                      <a:pt x="177" y="113"/>
                      <a:pt x="176" y="113"/>
                      <a:pt x="175" y="113"/>
                    </a:cubicBezTo>
                    <a:cubicBezTo>
                      <a:pt x="174" y="114"/>
                      <a:pt x="172" y="116"/>
                      <a:pt x="170" y="125"/>
                    </a:cubicBezTo>
                    <a:cubicBezTo>
                      <a:pt x="170" y="126"/>
                      <a:pt x="170" y="127"/>
                      <a:pt x="169" y="127"/>
                    </a:cubicBezTo>
                    <a:cubicBezTo>
                      <a:pt x="169" y="130"/>
                      <a:pt x="166" y="133"/>
                      <a:pt x="165" y="135"/>
                    </a:cubicBezTo>
                    <a:cubicBezTo>
                      <a:pt x="164" y="136"/>
                      <a:pt x="163" y="137"/>
                      <a:pt x="162" y="137"/>
                    </a:cubicBezTo>
                    <a:cubicBezTo>
                      <a:pt x="162" y="138"/>
                      <a:pt x="161" y="139"/>
                      <a:pt x="160" y="139"/>
                    </a:cubicBezTo>
                    <a:cubicBezTo>
                      <a:pt x="156" y="139"/>
                      <a:pt x="153" y="132"/>
                      <a:pt x="152" y="131"/>
                    </a:cubicBezTo>
                    <a:cubicBezTo>
                      <a:pt x="151" y="129"/>
                      <a:pt x="153" y="126"/>
                      <a:pt x="156" y="122"/>
                    </a:cubicBezTo>
                    <a:cubicBezTo>
                      <a:pt x="156" y="121"/>
                      <a:pt x="156" y="120"/>
                      <a:pt x="157" y="120"/>
                    </a:cubicBezTo>
                    <a:cubicBezTo>
                      <a:pt x="157" y="119"/>
                      <a:pt x="156" y="117"/>
                      <a:pt x="155" y="116"/>
                    </a:cubicBezTo>
                    <a:cubicBezTo>
                      <a:pt x="155" y="115"/>
                      <a:pt x="154" y="114"/>
                      <a:pt x="154" y="112"/>
                    </a:cubicBezTo>
                    <a:cubicBezTo>
                      <a:pt x="153" y="109"/>
                      <a:pt x="153" y="106"/>
                      <a:pt x="153" y="103"/>
                    </a:cubicBezTo>
                    <a:cubicBezTo>
                      <a:pt x="153" y="102"/>
                      <a:pt x="154" y="101"/>
                      <a:pt x="154" y="100"/>
                    </a:cubicBezTo>
                    <a:cubicBezTo>
                      <a:pt x="154" y="99"/>
                      <a:pt x="152" y="97"/>
                      <a:pt x="148" y="94"/>
                    </a:cubicBezTo>
                    <a:cubicBezTo>
                      <a:pt x="146" y="92"/>
                      <a:pt x="146" y="88"/>
                      <a:pt x="147" y="84"/>
                    </a:cubicBezTo>
                    <a:cubicBezTo>
                      <a:pt x="147" y="84"/>
                      <a:pt x="148" y="82"/>
                      <a:pt x="148" y="82"/>
                    </a:cubicBezTo>
                    <a:cubicBezTo>
                      <a:pt x="148" y="79"/>
                      <a:pt x="150" y="76"/>
                      <a:pt x="156" y="72"/>
                    </a:cubicBezTo>
                    <a:cubicBezTo>
                      <a:pt x="157" y="71"/>
                      <a:pt x="157" y="71"/>
                      <a:pt x="157" y="71"/>
                    </a:cubicBezTo>
                    <a:cubicBezTo>
                      <a:pt x="157" y="71"/>
                      <a:pt x="157" y="71"/>
                      <a:pt x="157" y="69"/>
                    </a:cubicBezTo>
                    <a:cubicBezTo>
                      <a:pt x="156" y="67"/>
                      <a:pt x="156" y="66"/>
                      <a:pt x="156" y="65"/>
                    </a:cubicBezTo>
                    <a:cubicBezTo>
                      <a:pt x="156" y="61"/>
                      <a:pt x="162" y="60"/>
                      <a:pt x="167" y="58"/>
                    </a:cubicBezTo>
                    <a:cubicBezTo>
                      <a:pt x="169" y="58"/>
                      <a:pt x="170" y="58"/>
                      <a:pt x="170" y="58"/>
                    </a:cubicBezTo>
                    <a:cubicBezTo>
                      <a:pt x="170" y="57"/>
                      <a:pt x="171" y="55"/>
                      <a:pt x="171" y="48"/>
                    </a:cubicBezTo>
                    <a:cubicBezTo>
                      <a:pt x="171" y="47"/>
                      <a:pt x="171" y="47"/>
                      <a:pt x="171" y="46"/>
                    </a:cubicBezTo>
                    <a:cubicBezTo>
                      <a:pt x="171" y="43"/>
                      <a:pt x="176" y="38"/>
                      <a:pt x="177" y="37"/>
                    </a:cubicBezTo>
                    <a:cubicBezTo>
                      <a:pt x="178" y="36"/>
                      <a:pt x="178" y="33"/>
                      <a:pt x="177" y="30"/>
                    </a:cubicBezTo>
                    <a:cubicBezTo>
                      <a:pt x="176" y="30"/>
                      <a:pt x="175" y="30"/>
                      <a:pt x="174" y="29"/>
                    </a:cubicBezTo>
                    <a:cubicBezTo>
                      <a:pt x="173" y="28"/>
                      <a:pt x="172" y="27"/>
                      <a:pt x="172" y="25"/>
                    </a:cubicBezTo>
                    <a:cubicBezTo>
                      <a:pt x="172" y="24"/>
                      <a:pt x="172" y="22"/>
                      <a:pt x="173" y="2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6" name="Freeform 226">
                <a:extLst>
                  <a:ext uri="{FF2B5EF4-FFF2-40B4-BE49-F238E27FC236}">
                    <a16:creationId xmlns:a16="http://schemas.microsoft.com/office/drawing/2014/main" id="{45B87FC9-2CA0-C447-8576-555D2EE0F273}"/>
                  </a:ext>
                </a:extLst>
              </p:cNvPr>
              <p:cNvSpPr>
                <a:spLocks/>
              </p:cNvSpPr>
              <p:nvPr/>
            </p:nvSpPr>
            <p:spPr bwMode="auto">
              <a:xfrm>
                <a:off x="6480312" y="8097019"/>
                <a:ext cx="1060806" cy="1202368"/>
              </a:xfrm>
              <a:custGeom>
                <a:avLst/>
                <a:gdLst>
                  <a:gd name="T0" fmla="*/ 218 w 288"/>
                  <a:gd name="T1" fmla="*/ 146 h 326"/>
                  <a:gd name="T2" fmla="*/ 232 w 288"/>
                  <a:gd name="T3" fmla="*/ 144 h 326"/>
                  <a:gd name="T4" fmla="*/ 265 w 288"/>
                  <a:gd name="T5" fmla="*/ 109 h 326"/>
                  <a:gd name="T6" fmla="*/ 271 w 288"/>
                  <a:gd name="T7" fmla="*/ 92 h 326"/>
                  <a:gd name="T8" fmla="*/ 287 w 288"/>
                  <a:gd name="T9" fmla="*/ 66 h 326"/>
                  <a:gd name="T10" fmla="*/ 215 w 288"/>
                  <a:gd name="T11" fmla="*/ 31 h 326"/>
                  <a:gd name="T12" fmla="*/ 209 w 288"/>
                  <a:gd name="T13" fmla="*/ 30 h 326"/>
                  <a:gd name="T14" fmla="*/ 205 w 288"/>
                  <a:gd name="T15" fmla="*/ 34 h 326"/>
                  <a:gd name="T16" fmla="*/ 196 w 288"/>
                  <a:gd name="T17" fmla="*/ 39 h 326"/>
                  <a:gd name="T18" fmla="*/ 189 w 288"/>
                  <a:gd name="T19" fmla="*/ 36 h 326"/>
                  <a:gd name="T20" fmla="*/ 182 w 288"/>
                  <a:gd name="T21" fmla="*/ 36 h 326"/>
                  <a:gd name="T22" fmla="*/ 166 w 288"/>
                  <a:gd name="T23" fmla="*/ 38 h 326"/>
                  <a:gd name="T24" fmla="*/ 151 w 288"/>
                  <a:gd name="T25" fmla="*/ 40 h 326"/>
                  <a:gd name="T26" fmla="*/ 129 w 288"/>
                  <a:gd name="T27" fmla="*/ 25 h 326"/>
                  <a:gd name="T28" fmla="*/ 118 w 288"/>
                  <a:gd name="T29" fmla="*/ 26 h 326"/>
                  <a:gd name="T30" fmla="*/ 109 w 288"/>
                  <a:gd name="T31" fmla="*/ 10 h 326"/>
                  <a:gd name="T32" fmla="*/ 99 w 288"/>
                  <a:gd name="T33" fmla="*/ 0 h 326"/>
                  <a:gd name="T34" fmla="*/ 93 w 288"/>
                  <a:gd name="T35" fmla="*/ 5 h 326"/>
                  <a:gd name="T36" fmla="*/ 84 w 288"/>
                  <a:gd name="T37" fmla="*/ 2 h 326"/>
                  <a:gd name="T38" fmla="*/ 81 w 288"/>
                  <a:gd name="T39" fmla="*/ 6 h 326"/>
                  <a:gd name="T40" fmla="*/ 68 w 288"/>
                  <a:gd name="T41" fmla="*/ 0 h 326"/>
                  <a:gd name="T42" fmla="*/ 63 w 288"/>
                  <a:gd name="T43" fmla="*/ 10 h 326"/>
                  <a:gd name="T44" fmla="*/ 69 w 288"/>
                  <a:gd name="T45" fmla="*/ 18 h 326"/>
                  <a:gd name="T46" fmla="*/ 61 w 288"/>
                  <a:gd name="T47" fmla="*/ 31 h 326"/>
                  <a:gd name="T48" fmla="*/ 78 w 288"/>
                  <a:gd name="T49" fmla="*/ 43 h 326"/>
                  <a:gd name="T50" fmla="*/ 95 w 288"/>
                  <a:gd name="T51" fmla="*/ 59 h 326"/>
                  <a:gd name="T52" fmla="*/ 81 w 288"/>
                  <a:gd name="T53" fmla="*/ 84 h 326"/>
                  <a:gd name="T54" fmla="*/ 70 w 288"/>
                  <a:gd name="T55" fmla="*/ 88 h 326"/>
                  <a:gd name="T56" fmla="*/ 58 w 288"/>
                  <a:gd name="T57" fmla="*/ 109 h 326"/>
                  <a:gd name="T58" fmla="*/ 64 w 288"/>
                  <a:gd name="T59" fmla="*/ 122 h 326"/>
                  <a:gd name="T60" fmla="*/ 62 w 288"/>
                  <a:gd name="T61" fmla="*/ 128 h 326"/>
                  <a:gd name="T62" fmla="*/ 54 w 288"/>
                  <a:gd name="T63" fmla="*/ 146 h 326"/>
                  <a:gd name="T64" fmla="*/ 44 w 288"/>
                  <a:gd name="T65" fmla="*/ 161 h 326"/>
                  <a:gd name="T66" fmla="*/ 36 w 288"/>
                  <a:gd name="T67" fmla="*/ 196 h 326"/>
                  <a:gd name="T68" fmla="*/ 32 w 288"/>
                  <a:gd name="T69" fmla="*/ 210 h 326"/>
                  <a:gd name="T70" fmla="*/ 23 w 288"/>
                  <a:gd name="T71" fmla="*/ 236 h 326"/>
                  <a:gd name="T72" fmla="*/ 1 w 288"/>
                  <a:gd name="T73" fmla="*/ 247 h 326"/>
                  <a:gd name="T74" fmla="*/ 1 w 288"/>
                  <a:gd name="T75" fmla="*/ 254 h 326"/>
                  <a:gd name="T76" fmla="*/ 8 w 288"/>
                  <a:gd name="T77" fmla="*/ 266 h 326"/>
                  <a:gd name="T78" fmla="*/ 19 w 288"/>
                  <a:gd name="T79" fmla="*/ 277 h 326"/>
                  <a:gd name="T80" fmla="*/ 21 w 288"/>
                  <a:gd name="T81" fmla="*/ 282 h 326"/>
                  <a:gd name="T82" fmla="*/ 30 w 288"/>
                  <a:gd name="T83" fmla="*/ 287 h 326"/>
                  <a:gd name="T84" fmla="*/ 52 w 288"/>
                  <a:gd name="T85" fmla="*/ 303 h 326"/>
                  <a:gd name="T86" fmla="*/ 70 w 288"/>
                  <a:gd name="T87" fmla="*/ 322 h 326"/>
                  <a:gd name="T88" fmla="*/ 84 w 288"/>
                  <a:gd name="T89" fmla="*/ 322 h 326"/>
                  <a:gd name="T90" fmla="*/ 95 w 288"/>
                  <a:gd name="T91" fmla="*/ 311 h 326"/>
                  <a:gd name="T92" fmla="*/ 99 w 288"/>
                  <a:gd name="T93" fmla="*/ 296 h 326"/>
                  <a:gd name="T94" fmla="*/ 103 w 288"/>
                  <a:gd name="T95" fmla="*/ 287 h 326"/>
                  <a:gd name="T96" fmla="*/ 120 w 288"/>
                  <a:gd name="T97" fmla="*/ 290 h 326"/>
                  <a:gd name="T98" fmla="*/ 129 w 288"/>
                  <a:gd name="T99" fmla="*/ 286 h 326"/>
                  <a:gd name="T100" fmla="*/ 140 w 288"/>
                  <a:gd name="T101" fmla="*/ 264 h 326"/>
                  <a:gd name="T102" fmla="*/ 151 w 288"/>
                  <a:gd name="T103" fmla="*/ 255 h 326"/>
                  <a:gd name="T104" fmla="*/ 171 w 288"/>
                  <a:gd name="T105" fmla="*/ 263 h 326"/>
                  <a:gd name="T106" fmla="*/ 171 w 288"/>
                  <a:gd name="T107" fmla="*/ 253 h 326"/>
                  <a:gd name="T108" fmla="*/ 182 w 288"/>
                  <a:gd name="T109" fmla="*/ 238 h 326"/>
                  <a:gd name="T110" fmla="*/ 196 w 288"/>
                  <a:gd name="T111" fmla="*/ 239 h 326"/>
                  <a:gd name="T112" fmla="*/ 209 w 288"/>
                  <a:gd name="T113" fmla="*/ 226 h 326"/>
                  <a:gd name="T114" fmla="*/ 203 w 288"/>
                  <a:gd name="T115" fmla="*/ 219 h 326"/>
                  <a:gd name="T116" fmla="*/ 209 w 288"/>
                  <a:gd name="T117" fmla="*/ 204 h 326"/>
                  <a:gd name="T118" fmla="*/ 211 w 288"/>
                  <a:gd name="T119" fmla="*/ 186 h 326"/>
                  <a:gd name="T120" fmla="*/ 205 w 288"/>
                  <a:gd name="T121" fmla="*/ 16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26">
                    <a:moveTo>
                      <a:pt x="206" y="160"/>
                    </a:moveTo>
                    <a:cubicBezTo>
                      <a:pt x="206" y="155"/>
                      <a:pt x="218" y="146"/>
                      <a:pt x="218" y="146"/>
                    </a:cubicBezTo>
                    <a:cubicBezTo>
                      <a:pt x="220" y="145"/>
                      <a:pt x="222" y="145"/>
                      <a:pt x="227" y="145"/>
                    </a:cubicBezTo>
                    <a:cubicBezTo>
                      <a:pt x="229" y="145"/>
                      <a:pt x="231" y="145"/>
                      <a:pt x="232" y="144"/>
                    </a:cubicBezTo>
                    <a:cubicBezTo>
                      <a:pt x="235" y="143"/>
                      <a:pt x="247" y="128"/>
                      <a:pt x="249" y="124"/>
                    </a:cubicBezTo>
                    <a:cubicBezTo>
                      <a:pt x="251" y="119"/>
                      <a:pt x="261" y="110"/>
                      <a:pt x="265" y="109"/>
                    </a:cubicBezTo>
                    <a:cubicBezTo>
                      <a:pt x="266" y="108"/>
                      <a:pt x="268" y="102"/>
                      <a:pt x="268" y="99"/>
                    </a:cubicBezTo>
                    <a:cubicBezTo>
                      <a:pt x="269" y="96"/>
                      <a:pt x="270" y="93"/>
                      <a:pt x="271" y="92"/>
                    </a:cubicBezTo>
                    <a:cubicBezTo>
                      <a:pt x="272" y="91"/>
                      <a:pt x="273" y="86"/>
                      <a:pt x="273" y="78"/>
                    </a:cubicBezTo>
                    <a:cubicBezTo>
                      <a:pt x="273" y="72"/>
                      <a:pt x="285" y="67"/>
                      <a:pt x="287" y="66"/>
                    </a:cubicBezTo>
                    <a:cubicBezTo>
                      <a:pt x="287" y="65"/>
                      <a:pt x="288" y="62"/>
                      <a:pt x="288" y="59"/>
                    </a:cubicBezTo>
                    <a:cubicBezTo>
                      <a:pt x="268" y="58"/>
                      <a:pt x="244" y="49"/>
                      <a:pt x="215" y="31"/>
                    </a:cubicBezTo>
                    <a:cubicBezTo>
                      <a:pt x="214" y="30"/>
                      <a:pt x="214" y="30"/>
                      <a:pt x="214" y="30"/>
                    </a:cubicBezTo>
                    <a:cubicBezTo>
                      <a:pt x="212" y="29"/>
                      <a:pt x="211" y="29"/>
                      <a:pt x="209" y="30"/>
                    </a:cubicBezTo>
                    <a:cubicBezTo>
                      <a:pt x="208" y="30"/>
                      <a:pt x="208" y="30"/>
                      <a:pt x="207" y="30"/>
                    </a:cubicBezTo>
                    <a:cubicBezTo>
                      <a:pt x="206" y="31"/>
                      <a:pt x="206" y="33"/>
                      <a:pt x="205" y="34"/>
                    </a:cubicBezTo>
                    <a:cubicBezTo>
                      <a:pt x="205" y="35"/>
                      <a:pt x="204" y="36"/>
                      <a:pt x="204" y="37"/>
                    </a:cubicBezTo>
                    <a:cubicBezTo>
                      <a:pt x="202" y="41"/>
                      <a:pt x="198" y="40"/>
                      <a:pt x="196" y="39"/>
                    </a:cubicBezTo>
                    <a:cubicBezTo>
                      <a:pt x="195" y="39"/>
                      <a:pt x="195" y="39"/>
                      <a:pt x="195" y="39"/>
                    </a:cubicBezTo>
                    <a:cubicBezTo>
                      <a:pt x="193" y="39"/>
                      <a:pt x="191" y="38"/>
                      <a:pt x="189" y="36"/>
                    </a:cubicBezTo>
                    <a:cubicBezTo>
                      <a:pt x="188" y="35"/>
                      <a:pt x="187" y="34"/>
                      <a:pt x="186" y="34"/>
                    </a:cubicBezTo>
                    <a:cubicBezTo>
                      <a:pt x="185" y="33"/>
                      <a:pt x="184" y="33"/>
                      <a:pt x="182" y="36"/>
                    </a:cubicBezTo>
                    <a:cubicBezTo>
                      <a:pt x="181" y="37"/>
                      <a:pt x="180" y="38"/>
                      <a:pt x="179" y="39"/>
                    </a:cubicBezTo>
                    <a:cubicBezTo>
                      <a:pt x="176" y="41"/>
                      <a:pt x="171" y="41"/>
                      <a:pt x="166" y="38"/>
                    </a:cubicBezTo>
                    <a:cubicBezTo>
                      <a:pt x="164" y="36"/>
                      <a:pt x="159" y="38"/>
                      <a:pt x="156" y="39"/>
                    </a:cubicBezTo>
                    <a:cubicBezTo>
                      <a:pt x="154" y="39"/>
                      <a:pt x="152" y="40"/>
                      <a:pt x="151" y="40"/>
                    </a:cubicBezTo>
                    <a:cubicBezTo>
                      <a:pt x="146" y="40"/>
                      <a:pt x="141" y="32"/>
                      <a:pt x="141" y="31"/>
                    </a:cubicBezTo>
                    <a:cubicBezTo>
                      <a:pt x="140" y="30"/>
                      <a:pt x="131" y="25"/>
                      <a:pt x="129" y="25"/>
                    </a:cubicBezTo>
                    <a:cubicBezTo>
                      <a:pt x="128" y="25"/>
                      <a:pt x="125" y="25"/>
                      <a:pt x="123" y="26"/>
                    </a:cubicBezTo>
                    <a:cubicBezTo>
                      <a:pt x="121" y="26"/>
                      <a:pt x="119" y="26"/>
                      <a:pt x="118" y="26"/>
                    </a:cubicBezTo>
                    <a:cubicBezTo>
                      <a:pt x="115" y="26"/>
                      <a:pt x="112" y="23"/>
                      <a:pt x="109" y="17"/>
                    </a:cubicBezTo>
                    <a:cubicBezTo>
                      <a:pt x="108" y="15"/>
                      <a:pt x="108" y="12"/>
                      <a:pt x="109" y="10"/>
                    </a:cubicBezTo>
                    <a:cubicBezTo>
                      <a:pt x="109" y="8"/>
                      <a:pt x="109" y="7"/>
                      <a:pt x="109" y="5"/>
                    </a:cubicBezTo>
                    <a:cubicBezTo>
                      <a:pt x="109" y="2"/>
                      <a:pt x="102" y="0"/>
                      <a:pt x="99" y="0"/>
                    </a:cubicBezTo>
                    <a:cubicBezTo>
                      <a:pt x="98" y="0"/>
                      <a:pt x="97" y="1"/>
                      <a:pt x="97" y="2"/>
                    </a:cubicBezTo>
                    <a:cubicBezTo>
                      <a:pt x="96" y="3"/>
                      <a:pt x="95" y="4"/>
                      <a:pt x="93" y="5"/>
                    </a:cubicBezTo>
                    <a:cubicBezTo>
                      <a:pt x="90" y="7"/>
                      <a:pt x="87" y="5"/>
                      <a:pt x="86" y="4"/>
                    </a:cubicBezTo>
                    <a:cubicBezTo>
                      <a:pt x="86" y="3"/>
                      <a:pt x="85" y="3"/>
                      <a:pt x="84" y="2"/>
                    </a:cubicBezTo>
                    <a:cubicBezTo>
                      <a:pt x="85" y="2"/>
                      <a:pt x="84" y="3"/>
                      <a:pt x="84" y="3"/>
                    </a:cubicBezTo>
                    <a:cubicBezTo>
                      <a:pt x="83" y="4"/>
                      <a:pt x="82" y="5"/>
                      <a:pt x="81" y="6"/>
                    </a:cubicBezTo>
                    <a:cubicBezTo>
                      <a:pt x="78" y="7"/>
                      <a:pt x="75" y="5"/>
                      <a:pt x="72" y="3"/>
                    </a:cubicBezTo>
                    <a:cubicBezTo>
                      <a:pt x="71" y="1"/>
                      <a:pt x="69" y="0"/>
                      <a:pt x="68" y="0"/>
                    </a:cubicBezTo>
                    <a:cubicBezTo>
                      <a:pt x="67" y="0"/>
                      <a:pt x="66" y="4"/>
                      <a:pt x="65" y="6"/>
                    </a:cubicBezTo>
                    <a:cubicBezTo>
                      <a:pt x="64" y="7"/>
                      <a:pt x="63" y="9"/>
                      <a:pt x="63" y="10"/>
                    </a:cubicBezTo>
                    <a:cubicBezTo>
                      <a:pt x="63" y="10"/>
                      <a:pt x="63" y="12"/>
                      <a:pt x="69" y="17"/>
                    </a:cubicBezTo>
                    <a:cubicBezTo>
                      <a:pt x="69" y="18"/>
                      <a:pt x="69" y="18"/>
                      <a:pt x="69" y="18"/>
                    </a:cubicBezTo>
                    <a:cubicBezTo>
                      <a:pt x="73" y="21"/>
                      <a:pt x="68" y="28"/>
                      <a:pt x="67" y="29"/>
                    </a:cubicBezTo>
                    <a:cubicBezTo>
                      <a:pt x="66" y="30"/>
                      <a:pt x="64" y="31"/>
                      <a:pt x="61" y="31"/>
                    </a:cubicBezTo>
                    <a:cubicBezTo>
                      <a:pt x="63" y="33"/>
                      <a:pt x="64" y="35"/>
                      <a:pt x="66" y="36"/>
                    </a:cubicBezTo>
                    <a:cubicBezTo>
                      <a:pt x="69" y="37"/>
                      <a:pt x="76" y="40"/>
                      <a:pt x="78" y="43"/>
                    </a:cubicBezTo>
                    <a:cubicBezTo>
                      <a:pt x="78" y="43"/>
                      <a:pt x="80" y="44"/>
                      <a:pt x="82" y="46"/>
                    </a:cubicBezTo>
                    <a:cubicBezTo>
                      <a:pt x="91" y="52"/>
                      <a:pt x="95" y="56"/>
                      <a:pt x="95" y="59"/>
                    </a:cubicBezTo>
                    <a:cubicBezTo>
                      <a:pt x="96" y="62"/>
                      <a:pt x="95" y="71"/>
                      <a:pt x="93" y="73"/>
                    </a:cubicBezTo>
                    <a:cubicBezTo>
                      <a:pt x="91" y="74"/>
                      <a:pt x="83" y="82"/>
                      <a:pt x="81" y="84"/>
                    </a:cubicBezTo>
                    <a:cubicBezTo>
                      <a:pt x="79" y="85"/>
                      <a:pt x="77" y="86"/>
                      <a:pt x="74" y="87"/>
                    </a:cubicBezTo>
                    <a:cubicBezTo>
                      <a:pt x="72" y="87"/>
                      <a:pt x="71" y="88"/>
                      <a:pt x="70" y="88"/>
                    </a:cubicBezTo>
                    <a:cubicBezTo>
                      <a:pt x="69" y="89"/>
                      <a:pt x="59" y="99"/>
                      <a:pt x="58" y="101"/>
                    </a:cubicBezTo>
                    <a:cubicBezTo>
                      <a:pt x="57" y="105"/>
                      <a:pt x="57" y="109"/>
                      <a:pt x="58" y="109"/>
                    </a:cubicBezTo>
                    <a:cubicBezTo>
                      <a:pt x="62" y="111"/>
                      <a:pt x="66" y="116"/>
                      <a:pt x="65" y="119"/>
                    </a:cubicBezTo>
                    <a:cubicBezTo>
                      <a:pt x="65" y="120"/>
                      <a:pt x="64" y="121"/>
                      <a:pt x="64" y="122"/>
                    </a:cubicBezTo>
                    <a:cubicBezTo>
                      <a:pt x="63" y="124"/>
                      <a:pt x="62" y="125"/>
                      <a:pt x="62" y="126"/>
                    </a:cubicBezTo>
                    <a:cubicBezTo>
                      <a:pt x="62" y="128"/>
                      <a:pt x="62" y="128"/>
                      <a:pt x="62" y="128"/>
                    </a:cubicBezTo>
                    <a:cubicBezTo>
                      <a:pt x="62" y="135"/>
                      <a:pt x="62" y="139"/>
                      <a:pt x="61" y="141"/>
                    </a:cubicBezTo>
                    <a:cubicBezTo>
                      <a:pt x="60" y="142"/>
                      <a:pt x="58" y="143"/>
                      <a:pt x="54" y="146"/>
                    </a:cubicBezTo>
                    <a:cubicBezTo>
                      <a:pt x="51" y="148"/>
                      <a:pt x="46" y="151"/>
                      <a:pt x="45" y="152"/>
                    </a:cubicBezTo>
                    <a:cubicBezTo>
                      <a:pt x="45" y="153"/>
                      <a:pt x="45" y="156"/>
                      <a:pt x="44" y="161"/>
                    </a:cubicBezTo>
                    <a:cubicBezTo>
                      <a:pt x="44" y="168"/>
                      <a:pt x="43" y="177"/>
                      <a:pt x="43" y="179"/>
                    </a:cubicBezTo>
                    <a:cubicBezTo>
                      <a:pt x="43" y="185"/>
                      <a:pt x="37" y="194"/>
                      <a:pt x="36" y="196"/>
                    </a:cubicBezTo>
                    <a:cubicBezTo>
                      <a:pt x="35" y="197"/>
                      <a:pt x="34" y="202"/>
                      <a:pt x="34" y="203"/>
                    </a:cubicBezTo>
                    <a:cubicBezTo>
                      <a:pt x="34" y="204"/>
                      <a:pt x="33" y="206"/>
                      <a:pt x="32" y="210"/>
                    </a:cubicBezTo>
                    <a:cubicBezTo>
                      <a:pt x="32" y="213"/>
                      <a:pt x="31" y="215"/>
                      <a:pt x="31" y="217"/>
                    </a:cubicBezTo>
                    <a:cubicBezTo>
                      <a:pt x="30" y="221"/>
                      <a:pt x="25" y="234"/>
                      <a:pt x="23" y="236"/>
                    </a:cubicBezTo>
                    <a:cubicBezTo>
                      <a:pt x="22" y="237"/>
                      <a:pt x="20" y="238"/>
                      <a:pt x="16" y="239"/>
                    </a:cubicBezTo>
                    <a:cubicBezTo>
                      <a:pt x="12" y="241"/>
                      <a:pt x="3" y="246"/>
                      <a:pt x="1" y="247"/>
                    </a:cubicBezTo>
                    <a:cubicBezTo>
                      <a:pt x="1" y="248"/>
                      <a:pt x="1" y="249"/>
                      <a:pt x="1" y="249"/>
                    </a:cubicBezTo>
                    <a:cubicBezTo>
                      <a:pt x="1" y="251"/>
                      <a:pt x="0" y="252"/>
                      <a:pt x="1" y="254"/>
                    </a:cubicBezTo>
                    <a:cubicBezTo>
                      <a:pt x="2" y="255"/>
                      <a:pt x="3" y="257"/>
                      <a:pt x="4" y="258"/>
                    </a:cubicBezTo>
                    <a:cubicBezTo>
                      <a:pt x="5" y="260"/>
                      <a:pt x="7" y="263"/>
                      <a:pt x="8" y="266"/>
                    </a:cubicBezTo>
                    <a:cubicBezTo>
                      <a:pt x="11" y="266"/>
                      <a:pt x="15" y="269"/>
                      <a:pt x="15" y="269"/>
                    </a:cubicBezTo>
                    <a:cubicBezTo>
                      <a:pt x="16" y="270"/>
                      <a:pt x="19" y="273"/>
                      <a:pt x="19" y="277"/>
                    </a:cubicBezTo>
                    <a:cubicBezTo>
                      <a:pt x="19" y="280"/>
                      <a:pt x="19" y="280"/>
                      <a:pt x="20" y="281"/>
                    </a:cubicBezTo>
                    <a:cubicBezTo>
                      <a:pt x="20" y="281"/>
                      <a:pt x="21" y="281"/>
                      <a:pt x="21" y="282"/>
                    </a:cubicBezTo>
                    <a:cubicBezTo>
                      <a:pt x="22" y="283"/>
                      <a:pt x="26" y="285"/>
                      <a:pt x="29" y="287"/>
                    </a:cubicBezTo>
                    <a:cubicBezTo>
                      <a:pt x="30" y="287"/>
                      <a:pt x="30" y="287"/>
                      <a:pt x="30" y="287"/>
                    </a:cubicBezTo>
                    <a:cubicBezTo>
                      <a:pt x="33" y="289"/>
                      <a:pt x="41" y="289"/>
                      <a:pt x="45" y="289"/>
                    </a:cubicBezTo>
                    <a:cubicBezTo>
                      <a:pt x="50" y="289"/>
                      <a:pt x="52" y="303"/>
                      <a:pt x="52" y="303"/>
                    </a:cubicBezTo>
                    <a:cubicBezTo>
                      <a:pt x="53" y="304"/>
                      <a:pt x="58" y="305"/>
                      <a:pt x="63" y="305"/>
                    </a:cubicBezTo>
                    <a:cubicBezTo>
                      <a:pt x="69" y="305"/>
                      <a:pt x="70" y="322"/>
                      <a:pt x="70" y="322"/>
                    </a:cubicBezTo>
                    <a:cubicBezTo>
                      <a:pt x="70" y="324"/>
                      <a:pt x="74" y="326"/>
                      <a:pt x="77" y="326"/>
                    </a:cubicBezTo>
                    <a:cubicBezTo>
                      <a:pt x="79" y="326"/>
                      <a:pt x="82" y="324"/>
                      <a:pt x="84" y="322"/>
                    </a:cubicBezTo>
                    <a:cubicBezTo>
                      <a:pt x="85" y="321"/>
                      <a:pt x="86" y="321"/>
                      <a:pt x="87" y="320"/>
                    </a:cubicBezTo>
                    <a:cubicBezTo>
                      <a:pt x="89" y="319"/>
                      <a:pt x="92" y="314"/>
                      <a:pt x="95" y="311"/>
                    </a:cubicBezTo>
                    <a:cubicBezTo>
                      <a:pt x="96" y="310"/>
                      <a:pt x="97" y="309"/>
                      <a:pt x="98" y="308"/>
                    </a:cubicBezTo>
                    <a:cubicBezTo>
                      <a:pt x="100" y="306"/>
                      <a:pt x="99" y="300"/>
                      <a:pt x="99" y="296"/>
                    </a:cubicBezTo>
                    <a:cubicBezTo>
                      <a:pt x="99" y="294"/>
                      <a:pt x="99" y="292"/>
                      <a:pt x="100" y="291"/>
                    </a:cubicBezTo>
                    <a:cubicBezTo>
                      <a:pt x="100" y="289"/>
                      <a:pt x="101" y="288"/>
                      <a:pt x="103" y="287"/>
                    </a:cubicBezTo>
                    <a:cubicBezTo>
                      <a:pt x="105" y="286"/>
                      <a:pt x="110" y="287"/>
                      <a:pt x="112" y="289"/>
                    </a:cubicBezTo>
                    <a:cubicBezTo>
                      <a:pt x="114" y="291"/>
                      <a:pt x="117" y="291"/>
                      <a:pt x="120" y="290"/>
                    </a:cubicBezTo>
                    <a:cubicBezTo>
                      <a:pt x="120" y="290"/>
                      <a:pt x="120" y="290"/>
                      <a:pt x="120" y="290"/>
                    </a:cubicBezTo>
                    <a:cubicBezTo>
                      <a:pt x="122" y="290"/>
                      <a:pt x="126" y="288"/>
                      <a:pt x="129" y="286"/>
                    </a:cubicBezTo>
                    <a:cubicBezTo>
                      <a:pt x="130" y="286"/>
                      <a:pt x="132" y="285"/>
                      <a:pt x="133" y="285"/>
                    </a:cubicBezTo>
                    <a:cubicBezTo>
                      <a:pt x="133" y="284"/>
                      <a:pt x="135" y="281"/>
                      <a:pt x="140" y="264"/>
                    </a:cubicBezTo>
                    <a:cubicBezTo>
                      <a:pt x="140" y="263"/>
                      <a:pt x="141" y="262"/>
                      <a:pt x="141" y="262"/>
                    </a:cubicBezTo>
                    <a:cubicBezTo>
                      <a:pt x="141" y="259"/>
                      <a:pt x="148" y="256"/>
                      <a:pt x="151" y="255"/>
                    </a:cubicBezTo>
                    <a:cubicBezTo>
                      <a:pt x="155" y="254"/>
                      <a:pt x="163" y="267"/>
                      <a:pt x="165" y="270"/>
                    </a:cubicBezTo>
                    <a:cubicBezTo>
                      <a:pt x="167" y="269"/>
                      <a:pt x="170" y="265"/>
                      <a:pt x="171" y="263"/>
                    </a:cubicBezTo>
                    <a:cubicBezTo>
                      <a:pt x="173" y="261"/>
                      <a:pt x="173" y="260"/>
                      <a:pt x="174" y="259"/>
                    </a:cubicBezTo>
                    <a:cubicBezTo>
                      <a:pt x="174" y="258"/>
                      <a:pt x="172" y="255"/>
                      <a:pt x="171" y="253"/>
                    </a:cubicBezTo>
                    <a:cubicBezTo>
                      <a:pt x="170" y="252"/>
                      <a:pt x="170" y="251"/>
                      <a:pt x="169" y="250"/>
                    </a:cubicBezTo>
                    <a:cubicBezTo>
                      <a:pt x="167" y="246"/>
                      <a:pt x="177" y="240"/>
                      <a:pt x="182" y="238"/>
                    </a:cubicBezTo>
                    <a:cubicBezTo>
                      <a:pt x="183" y="237"/>
                      <a:pt x="186" y="237"/>
                      <a:pt x="190" y="238"/>
                    </a:cubicBezTo>
                    <a:cubicBezTo>
                      <a:pt x="192" y="238"/>
                      <a:pt x="194" y="239"/>
                      <a:pt x="196" y="239"/>
                    </a:cubicBezTo>
                    <a:cubicBezTo>
                      <a:pt x="197" y="239"/>
                      <a:pt x="201" y="235"/>
                      <a:pt x="207" y="228"/>
                    </a:cubicBezTo>
                    <a:cubicBezTo>
                      <a:pt x="208" y="227"/>
                      <a:pt x="208" y="227"/>
                      <a:pt x="209" y="226"/>
                    </a:cubicBezTo>
                    <a:cubicBezTo>
                      <a:pt x="209" y="225"/>
                      <a:pt x="207" y="223"/>
                      <a:pt x="206" y="222"/>
                    </a:cubicBezTo>
                    <a:cubicBezTo>
                      <a:pt x="204" y="221"/>
                      <a:pt x="204" y="220"/>
                      <a:pt x="203" y="219"/>
                    </a:cubicBezTo>
                    <a:cubicBezTo>
                      <a:pt x="201" y="215"/>
                      <a:pt x="204" y="211"/>
                      <a:pt x="207" y="207"/>
                    </a:cubicBezTo>
                    <a:cubicBezTo>
                      <a:pt x="208" y="206"/>
                      <a:pt x="209" y="205"/>
                      <a:pt x="209" y="204"/>
                    </a:cubicBezTo>
                    <a:cubicBezTo>
                      <a:pt x="210" y="202"/>
                      <a:pt x="213" y="196"/>
                      <a:pt x="215" y="192"/>
                    </a:cubicBezTo>
                    <a:cubicBezTo>
                      <a:pt x="215" y="190"/>
                      <a:pt x="213" y="188"/>
                      <a:pt x="211" y="186"/>
                    </a:cubicBezTo>
                    <a:cubicBezTo>
                      <a:pt x="210" y="184"/>
                      <a:pt x="209" y="183"/>
                      <a:pt x="208" y="181"/>
                    </a:cubicBezTo>
                    <a:cubicBezTo>
                      <a:pt x="205" y="176"/>
                      <a:pt x="205" y="168"/>
                      <a:pt x="205" y="163"/>
                    </a:cubicBezTo>
                    <a:cubicBezTo>
                      <a:pt x="205" y="162"/>
                      <a:pt x="206" y="161"/>
                      <a:pt x="206" y="16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7" name="Freeform 228">
                <a:extLst>
                  <a:ext uri="{FF2B5EF4-FFF2-40B4-BE49-F238E27FC236}">
                    <a16:creationId xmlns:a16="http://schemas.microsoft.com/office/drawing/2014/main" id="{402E6048-419B-F849-9ADB-847C11AA001F}"/>
                  </a:ext>
                </a:extLst>
              </p:cNvPr>
              <p:cNvSpPr>
                <a:spLocks/>
              </p:cNvSpPr>
              <p:nvPr/>
            </p:nvSpPr>
            <p:spPr bwMode="auto">
              <a:xfrm>
                <a:off x="5575778" y="8466555"/>
                <a:ext cx="503745" cy="334604"/>
              </a:xfrm>
              <a:custGeom>
                <a:avLst/>
                <a:gdLst>
                  <a:gd name="T0" fmla="*/ 77 w 137"/>
                  <a:gd name="T1" fmla="*/ 86 h 91"/>
                  <a:gd name="T2" fmla="*/ 79 w 137"/>
                  <a:gd name="T3" fmla="*/ 84 h 91"/>
                  <a:gd name="T4" fmla="*/ 97 w 137"/>
                  <a:gd name="T5" fmla="*/ 76 h 91"/>
                  <a:gd name="T6" fmla="*/ 99 w 137"/>
                  <a:gd name="T7" fmla="*/ 77 h 91"/>
                  <a:gd name="T8" fmla="*/ 104 w 137"/>
                  <a:gd name="T9" fmla="*/ 81 h 91"/>
                  <a:gd name="T10" fmla="*/ 109 w 137"/>
                  <a:gd name="T11" fmla="*/ 81 h 91"/>
                  <a:gd name="T12" fmla="*/ 118 w 137"/>
                  <a:gd name="T13" fmla="*/ 83 h 91"/>
                  <a:gd name="T14" fmla="*/ 120 w 137"/>
                  <a:gd name="T15" fmla="*/ 85 h 91"/>
                  <a:gd name="T16" fmla="*/ 125 w 137"/>
                  <a:gd name="T17" fmla="*/ 90 h 91"/>
                  <a:gd name="T18" fmla="*/ 125 w 137"/>
                  <a:gd name="T19" fmla="*/ 90 h 91"/>
                  <a:gd name="T20" fmla="*/ 137 w 137"/>
                  <a:gd name="T21" fmla="*/ 85 h 91"/>
                  <a:gd name="T22" fmla="*/ 137 w 137"/>
                  <a:gd name="T23" fmla="*/ 85 h 91"/>
                  <a:gd name="T24" fmla="*/ 135 w 137"/>
                  <a:gd name="T25" fmla="*/ 79 h 91"/>
                  <a:gd name="T26" fmla="*/ 133 w 137"/>
                  <a:gd name="T27" fmla="*/ 78 h 91"/>
                  <a:gd name="T28" fmla="*/ 133 w 137"/>
                  <a:gd name="T29" fmla="*/ 59 h 91"/>
                  <a:gd name="T30" fmla="*/ 133 w 137"/>
                  <a:gd name="T31" fmla="*/ 53 h 91"/>
                  <a:gd name="T32" fmla="*/ 125 w 137"/>
                  <a:gd name="T33" fmla="*/ 48 h 91"/>
                  <a:gd name="T34" fmla="*/ 121 w 137"/>
                  <a:gd name="T35" fmla="*/ 46 h 91"/>
                  <a:gd name="T36" fmla="*/ 118 w 137"/>
                  <a:gd name="T37" fmla="*/ 36 h 91"/>
                  <a:gd name="T38" fmla="*/ 117 w 137"/>
                  <a:gd name="T39" fmla="*/ 31 h 91"/>
                  <a:gd name="T40" fmla="*/ 106 w 137"/>
                  <a:gd name="T41" fmla="*/ 28 h 91"/>
                  <a:gd name="T42" fmla="*/ 104 w 137"/>
                  <a:gd name="T43" fmla="*/ 27 h 91"/>
                  <a:gd name="T44" fmla="*/ 93 w 137"/>
                  <a:gd name="T45" fmla="*/ 23 h 91"/>
                  <a:gd name="T46" fmla="*/ 91 w 137"/>
                  <a:gd name="T47" fmla="*/ 22 h 91"/>
                  <a:gd name="T48" fmla="*/ 90 w 137"/>
                  <a:gd name="T49" fmla="*/ 25 h 91"/>
                  <a:gd name="T50" fmla="*/ 87 w 137"/>
                  <a:gd name="T51" fmla="*/ 28 h 91"/>
                  <a:gd name="T52" fmla="*/ 85 w 137"/>
                  <a:gd name="T53" fmla="*/ 29 h 91"/>
                  <a:gd name="T54" fmla="*/ 79 w 137"/>
                  <a:gd name="T55" fmla="*/ 25 h 91"/>
                  <a:gd name="T56" fmla="*/ 77 w 137"/>
                  <a:gd name="T57" fmla="*/ 23 h 91"/>
                  <a:gd name="T58" fmla="*/ 72 w 137"/>
                  <a:gd name="T59" fmla="*/ 26 h 91"/>
                  <a:gd name="T60" fmla="*/ 67 w 137"/>
                  <a:gd name="T61" fmla="*/ 28 h 91"/>
                  <a:gd name="T62" fmla="*/ 57 w 137"/>
                  <a:gd name="T63" fmla="*/ 24 h 91"/>
                  <a:gd name="T64" fmla="*/ 54 w 137"/>
                  <a:gd name="T65" fmla="*/ 23 h 91"/>
                  <a:gd name="T66" fmla="*/ 44 w 137"/>
                  <a:gd name="T67" fmla="*/ 9 h 91"/>
                  <a:gd name="T68" fmla="*/ 25 w 137"/>
                  <a:gd name="T69" fmla="*/ 0 h 91"/>
                  <a:gd name="T70" fmla="*/ 24 w 137"/>
                  <a:gd name="T71" fmla="*/ 2 h 91"/>
                  <a:gd name="T72" fmla="*/ 18 w 137"/>
                  <a:gd name="T73" fmla="*/ 6 h 91"/>
                  <a:gd name="T74" fmla="*/ 14 w 137"/>
                  <a:gd name="T75" fmla="*/ 6 h 91"/>
                  <a:gd name="T76" fmla="*/ 7 w 137"/>
                  <a:gd name="T77" fmla="*/ 6 h 91"/>
                  <a:gd name="T78" fmla="*/ 7 w 137"/>
                  <a:gd name="T79" fmla="*/ 6 h 91"/>
                  <a:gd name="T80" fmla="*/ 5 w 137"/>
                  <a:gd name="T81" fmla="*/ 22 h 91"/>
                  <a:gd name="T82" fmla="*/ 2 w 137"/>
                  <a:gd name="T83" fmla="*/ 23 h 91"/>
                  <a:gd name="T84" fmla="*/ 0 w 137"/>
                  <a:gd name="T85" fmla="*/ 25 h 91"/>
                  <a:gd name="T86" fmla="*/ 0 w 137"/>
                  <a:gd name="T87" fmla="*/ 25 h 91"/>
                  <a:gd name="T88" fmla="*/ 1 w 137"/>
                  <a:gd name="T89" fmla="*/ 27 h 91"/>
                  <a:gd name="T90" fmla="*/ 5 w 137"/>
                  <a:gd name="T91" fmla="*/ 37 h 91"/>
                  <a:gd name="T92" fmla="*/ 19 w 137"/>
                  <a:gd name="T93" fmla="*/ 43 h 91"/>
                  <a:gd name="T94" fmla="*/ 21 w 137"/>
                  <a:gd name="T95" fmla="*/ 43 h 91"/>
                  <a:gd name="T96" fmla="*/ 44 w 137"/>
                  <a:gd name="T97" fmla="*/ 47 h 91"/>
                  <a:gd name="T98" fmla="*/ 45 w 137"/>
                  <a:gd name="T99" fmla="*/ 51 h 91"/>
                  <a:gd name="T100" fmla="*/ 47 w 137"/>
                  <a:gd name="T101" fmla="*/ 59 h 91"/>
                  <a:gd name="T102" fmla="*/ 49 w 137"/>
                  <a:gd name="T103" fmla="*/ 60 h 91"/>
                  <a:gd name="T104" fmla="*/ 54 w 137"/>
                  <a:gd name="T105" fmla="*/ 69 h 91"/>
                  <a:gd name="T106" fmla="*/ 53 w 137"/>
                  <a:gd name="T107" fmla="*/ 71 h 91"/>
                  <a:gd name="T108" fmla="*/ 51 w 137"/>
                  <a:gd name="T109" fmla="*/ 76 h 91"/>
                  <a:gd name="T110" fmla="*/ 58 w 137"/>
                  <a:gd name="T111" fmla="*/ 91 h 91"/>
                  <a:gd name="T112" fmla="*/ 77 w 137"/>
                  <a:gd name="T11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91">
                    <a:moveTo>
                      <a:pt x="77" y="86"/>
                    </a:moveTo>
                    <a:cubicBezTo>
                      <a:pt x="78" y="85"/>
                      <a:pt x="78" y="85"/>
                      <a:pt x="79" y="84"/>
                    </a:cubicBezTo>
                    <a:cubicBezTo>
                      <a:pt x="89" y="78"/>
                      <a:pt x="95" y="75"/>
                      <a:pt x="97" y="76"/>
                    </a:cubicBezTo>
                    <a:cubicBezTo>
                      <a:pt x="98" y="76"/>
                      <a:pt x="99" y="77"/>
                      <a:pt x="99" y="77"/>
                    </a:cubicBezTo>
                    <a:cubicBezTo>
                      <a:pt x="101" y="80"/>
                      <a:pt x="101" y="80"/>
                      <a:pt x="104" y="81"/>
                    </a:cubicBezTo>
                    <a:cubicBezTo>
                      <a:pt x="105" y="81"/>
                      <a:pt x="107" y="81"/>
                      <a:pt x="109" y="81"/>
                    </a:cubicBezTo>
                    <a:cubicBezTo>
                      <a:pt x="112" y="81"/>
                      <a:pt x="116" y="80"/>
                      <a:pt x="118" y="83"/>
                    </a:cubicBezTo>
                    <a:cubicBezTo>
                      <a:pt x="119" y="83"/>
                      <a:pt x="119" y="84"/>
                      <a:pt x="120" y="85"/>
                    </a:cubicBezTo>
                    <a:cubicBezTo>
                      <a:pt x="121" y="87"/>
                      <a:pt x="124" y="90"/>
                      <a:pt x="125" y="90"/>
                    </a:cubicBezTo>
                    <a:cubicBezTo>
                      <a:pt x="125" y="90"/>
                      <a:pt x="125" y="90"/>
                      <a:pt x="125" y="90"/>
                    </a:cubicBezTo>
                    <a:cubicBezTo>
                      <a:pt x="128" y="88"/>
                      <a:pt x="135" y="86"/>
                      <a:pt x="137" y="85"/>
                    </a:cubicBezTo>
                    <a:cubicBezTo>
                      <a:pt x="137" y="85"/>
                      <a:pt x="137" y="85"/>
                      <a:pt x="137" y="85"/>
                    </a:cubicBezTo>
                    <a:cubicBezTo>
                      <a:pt x="137" y="83"/>
                      <a:pt x="136" y="81"/>
                      <a:pt x="135" y="79"/>
                    </a:cubicBezTo>
                    <a:cubicBezTo>
                      <a:pt x="134" y="79"/>
                      <a:pt x="134" y="78"/>
                      <a:pt x="133" y="78"/>
                    </a:cubicBezTo>
                    <a:cubicBezTo>
                      <a:pt x="132" y="75"/>
                      <a:pt x="132" y="68"/>
                      <a:pt x="133" y="59"/>
                    </a:cubicBezTo>
                    <a:cubicBezTo>
                      <a:pt x="133" y="56"/>
                      <a:pt x="133" y="54"/>
                      <a:pt x="133" y="53"/>
                    </a:cubicBezTo>
                    <a:cubicBezTo>
                      <a:pt x="133" y="51"/>
                      <a:pt x="127" y="49"/>
                      <a:pt x="125" y="48"/>
                    </a:cubicBezTo>
                    <a:cubicBezTo>
                      <a:pt x="123" y="47"/>
                      <a:pt x="122" y="47"/>
                      <a:pt x="121" y="46"/>
                    </a:cubicBezTo>
                    <a:cubicBezTo>
                      <a:pt x="119" y="45"/>
                      <a:pt x="119" y="42"/>
                      <a:pt x="118" y="36"/>
                    </a:cubicBezTo>
                    <a:cubicBezTo>
                      <a:pt x="118" y="34"/>
                      <a:pt x="117" y="32"/>
                      <a:pt x="117" y="31"/>
                    </a:cubicBezTo>
                    <a:cubicBezTo>
                      <a:pt x="116" y="30"/>
                      <a:pt x="114" y="29"/>
                      <a:pt x="106" y="28"/>
                    </a:cubicBezTo>
                    <a:cubicBezTo>
                      <a:pt x="104" y="27"/>
                      <a:pt x="104" y="27"/>
                      <a:pt x="104" y="27"/>
                    </a:cubicBezTo>
                    <a:cubicBezTo>
                      <a:pt x="102" y="27"/>
                      <a:pt x="98" y="25"/>
                      <a:pt x="93" y="23"/>
                    </a:cubicBezTo>
                    <a:cubicBezTo>
                      <a:pt x="92" y="23"/>
                      <a:pt x="92" y="23"/>
                      <a:pt x="91" y="22"/>
                    </a:cubicBezTo>
                    <a:cubicBezTo>
                      <a:pt x="91" y="23"/>
                      <a:pt x="90" y="24"/>
                      <a:pt x="90" y="25"/>
                    </a:cubicBezTo>
                    <a:cubicBezTo>
                      <a:pt x="89" y="26"/>
                      <a:pt x="88" y="27"/>
                      <a:pt x="87" y="28"/>
                    </a:cubicBezTo>
                    <a:cubicBezTo>
                      <a:pt x="87" y="29"/>
                      <a:pt x="86" y="29"/>
                      <a:pt x="85" y="29"/>
                    </a:cubicBezTo>
                    <a:cubicBezTo>
                      <a:pt x="83" y="29"/>
                      <a:pt x="81" y="27"/>
                      <a:pt x="79" y="25"/>
                    </a:cubicBezTo>
                    <a:cubicBezTo>
                      <a:pt x="78" y="24"/>
                      <a:pt x="77" y="23"/>
                      <a:pt x="77" y="23"/>
                    </a:cubicBezTo>
                    <a:cubicBezTo>
                      <a:pt x="76" y="23"/>
                      <a:pt x="73" y="25"/>
                      <a:pt x="72" y="26"/>
                    </a:cubicBezTo>
                    <a:cubicBezTo>
                      <a:pt x="70" y="27"/>
                      <a:pt x="68" y="28"/>
                      <a:pt x="67" y="28"/>
                    </a:cubicBezTo>
                    <a:cubicBezTo>
                      <a:pt x="63" y="30"/>
                      <a:pt x="59" y="27"/>
                      <a:pt x="57" y="24"/>
                    </a:cubicBezTo>
                    <a:cubicBezTo>
                      <a:pt x="56" y="24"/>
                      <a:pt x="55" y="23"/>
                      <a:pt x="54" y="23"/>
                    </a:cubicBezTo>
                    <a:cubicBezTo>
                      <a:pt x="52" y="21"/>
                      <a:pt x="46" y="12"/>
                      <a:pt x="44" y="9"/>
                    </a:cubicBezTo>
                    <a:cubicBezTo>
                      <a:pt x="40" y="6"/>
                      <a:pt x="28" y="0"/>
                      <a:pt x="25" y="0"/>
                    </a:cubicBezTo>
                    <a:cubicBezTo>
                      <a:pt x="25" y="1"/>
                      <a:pt x="24" y="2"/>
                      <a:pt x="24" y="2"/>
                    </a:cubicBezTo>
                    <a:cubicBezTo>
                      <a:pt x="23" y="4"/>
                      <a:pt x="22" y="6"/>
                      <a:pt x="18" y="6"/>
                    </a:cubicBezTo>
                    <a:cubicBezTo>
                      <a:pt x="17" y="6"/>
                      <a:pt x="15" y="6"/>
                      <a:pt x="14" y="6"/>
                    </a:cubicBezTo>
                    <a:cubicBezTo>
                      <a:pt x="12" y="5"/>
                      <a:pt x="8" y="5"/>
                      <a:pt x="7" y="6"/>
                    </a:cubicBezTo>
                    <a:cubicBezTo>
                      <a:pt x="7" y="6"/>
                      <a:pt x="7" y="6"/>
                      <a:pt x="7" y="6"/>
                    </a:cubicBezTo>
                    <a:cubicBezTo>
                      <a:pt x="7" y="13"/>
                      <a:pt x="7" y="19"/>
                      <a:pt x="5" y="22"/>
                    </a:cubicBezTo>
                    <a:cubicBezTo>
                      <a:pt x="4" y="22"/>
                      <a:pt x="3" y="23"/>
                      <a:pt x="2" y="23"/>
                    </a:cubicBezTo>
                    <a:cubicBezTo>
                      <a:pt x="1" y="24"/>
                      <a:pt x="0" y="24"/>
                      <a:pt x="0" y="25"/>
                    </a:cubicBezTo>
                    <a:cubicBezTo>
                      <a:pt x="0" y="25"/>
                      <a:pt x="0" y="25"/>
                      <a:pt x="0" y="25"/>
                    </a:cubicBezTo>
                    <a:cubicBezTo>
                      <a:pt x="0" y="26"/>
                      <a:pt x="0" y="27"/>
                      <a:pt x="1" y="27"/>
                    </a:cubicBezTo>
                    <a:cubicBezTo>
                      <a:pt x="3" y="31"/>
                      <a:pt x="5" y="35"/>
                      <a:pt x="5" y="37"/>
                    </a:cubicBezTo>
                    <a:cubicBezTo>
                      <a:pt x="10" y="40"/>
                      <a:pt x="17" y="43"/>
                      <a:pt x="19" y="43"/>
                    </a:cubicBezTo>
                    <a:cubicBezTo>
                      <a:pt x="19" y="43"/>
                      <a:pt x="20" y="43"/>
                      <a:pt x="21" y="43"/>
                    </a:cubicBezTo>
                    <a:cubicBezTo>
                      <a:pt x="37" y="43"/>
                      <a:pt x="43" y="44"/>
                      <a:pt x="44" y="47"/>
                    </a:cubicBezTo>
                    <a:cubicBezTo>
                      <a:pt x="44" y="48"/>
                      <a:pt x="45" y="50"/>
                      <a:pt x="45" y="51"/>
                    </a:cubicBezTo>
                    <a:cubicBezTo>
                      <a:pt x="45" y="54"/>
                      <a:pt x="46" y="57"/>
                      <a:pt x="47" y="59"/>
                    </a:cubicBezTo>
                    <a:cubicBezTo>
                      <a:pt x="48" y="59"/>
                      <a:pt x="48" y="60"/>
                      <a:pt x="49" y="60"/>
                    </a:cubicBezTo>
                    <a:cubicBezTo>
                      <a:pt x="52" y="62"/>
                      <a:pt x="56" y="65"/>
                      <a:pt x="54" y="69"/>
                    </a:cubicBezTo>
                    <a:cubicBezTo>
                      <a:pt x="54" y="69"/>
                      <a:pt x="53" y="70"/>
                      <a:pt x="53" y="71"/>
                    </a:cubicBezTo>
                    <a:cubicBezTo>
                      <a:pt x="52" y="73"/>
                      <a:pt x="51" y="75"/>
                      <a:pt x="51" y="76"/>
                    </a:cubicBezTo>
                    <a:cubicBezTo>
                      <a:pt x="51" y="77"/>
                      <a:pt x="55" y="85"/>
                      <a:pt x="58" y="91"/>
                    </a:cubicBezTo>
                    <a:cubicBezTo>
                      <a:pt x="66" y="89"/>
                      <a:pt x="75" y="87"/>
                      <a:pt x="77" y="8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8" name="Freeform 233">
                <a:extLst>
                  <a:ext uri="{FF2B5EF4-FFF2-40B4-BE49-F238E27FC236}">
                    <a16:creationId xmlns:a16="http://schemas.microsoft.com/office/drawing/2014/main" id="{BCF79A6C-79B5-6F47-BDEB-0392D9AD4A83}"/>
                  </a:ext>
                </a:extLst>
              </p:cNvPr>
              <p:cNvSpPr>
                <a:spLocks/>
              </p:cNvSpPr>
              <p:nvPr/>
            </p:nvSpPr>
            <p:spPr bwMode="auto">
              <a:xfrm>
                <a:off x="5016879" y="8166881"/>
                <a:ext cx="959689" cy="623247"/>
              </a:xfrm>
              <a:custGeom>
                <a:avLst/>
                <a:gdLst>
                  <a:gd name="T0" fmla="*/ 154 w 261"/>
                  <a:gd name="T1" fmla="*/ 100 h 169"/>
                  <a:gd name="T2" fmla="*/ 157 w 261"/>
                  <a:gd name="T3" fmla="*/ 84 h 169"/>
                  <a:gd name="T4" fmla="*/ 170 w 261"/>
                  <a:gd name="T5" fmla="*/ 83 h 169"/>
                  <a:gd name="T6" fmla="*/ 175 w 261"/>
                  <a:gd name="T7" fmla="*/ 78 h 169"/>
                  <a:gd name="T8" fmla="*/ 208 w 261"/>
                  <a:gd name="T9" fmla="*/ 73 h 169"/>
                  <a:gd name="T10" fmla="*/ 229 w 261"/>
                  <a:gd name="T11" fmla="*/ 62 h 169"/>
                  <a:gd name="T12" fmla="*/ 243 w 261"/>
                  <a:gd name="T13" fmla="*/ 70 h 169"/>
                  <a:gd name="T14" fmla="*/ 246 w 261"/>
                  <a:gd name="T15" fmla="*/ 66 h 169"/>
                  <a:gd name="T16" fmla="*/ 249 w 261"/>
                  <a:gd name="T17" fmla="*/ 40 h 169"/>
                  <a:gd name="T18" fmla="*/ 229 w 261"/>
                  <a:gd name="T19" fmla="*/ 25 h 169"/>
                  <a:gd name="T20" fmla="*/ 227 w 261"/>
                  <a:gd name="T21" fmla="*/ 23 h 169"/>
                  <a:gd name="T22" fmla="*/ 218 w 261"/>
                  <a:gd name="T23" fmla="*/ 21 h 169"/>
                  <a:gd name="T24" fmla="*/ 201 w 261"/>
                  <a:gd name="T25" fmla="*/ 7 h 169"/>
                  <a:gd name="T26" fmla="*/ 196 w 261"/>
                  <a:gd name="T27" fmla="*/ 2 h 169"/>
                  <a:gd name="T28" fmla="*/ 188 w 261"/>
                  <a:gd name="T29" fmla="*/ 1 h 169"/>
                  <a:gd name="T30" fmla="*/ 178 w 261"/>
                  <a:gd name="T31" fmla="*/ 9 h 169"/>
                  <a:gd name="T32" fmla="*/ 134 w 261"/>
                  <a:gd name="T33" fmla="*/ 11 h 169"/>
                  <a:gd name="T34" fmla="*/ 128 w 261"/>
                  <a:gd name="T35" fmla="*/ 10 h 169"/>
                  <a:gd name="T36" fmla="*/ 127 w 261"/>
                  <a:gd name="T37" fmla="*/ 11 h 169"/>
                  <a:gd name="T38" fmla="*/ 121 w 261"/>
                  <a:gd name="T39" fmla="*/ 24 h 169"/>
                  <a:gd name="T40" fmla="*/ 105 w 261"/>
                  <a:gd name="T41" fmla="*/ 23 h 169"/>
                  <a:gd name="T42" fmla="*/ 97 w 261"/>
                  <a:gd name="T43" fmla="*/ 16 h 169"/>
                  <a:gd name="T44" fmla="*/ 92 w 261"/>
                  <a:gd name="T45" fmla="*/ 21 h 169"/>
                  <a:gd name="T46" fmla="*/ 84 w 261"/>
                  <a:gd name="T47" fmla="*/ 38 h 169"/>
                  <a:gd name="T48" fmla="*/ 67 w 261"/>
                  <a:gd name="T49" fmla="*/ 48 h 169"/>
                  <a:gd name="T50" fmla="*/ 37 w 261"/>
                  <a:gd name="T51" fmla="*/ 55 h 169"/>
                  <a:gd name="T52" fmla="*/ 28 w 261"/>
                  <a:gd name="T53" fmla="*/ 55 h 169"/>
                  <a:gd name="T54" fmla="*/ 19 w 261"/>
                  <a:gd name="T55" fmla="*/ 65 h 169"/>
                  <a:gd name="T56" fmla="*/ 1 w 261"/>
                  <a:gd name="T57" fmla="*/ 78 h 169"/>
                  <a:gd name="T58" fmla="*/ 7 w 261"/>
                  <a:gd name="T59" fmla="*/ 89 h 169"/>
                  <a:gd name="T60" fmla="*/ 14 w 261"/>
                  <a:gd name="T61" fmla="*/ 104 h 169"/>
                  <a:gd name="T62" fmla="*/ 30 w 261"/>
                  <a:gd name="T63" fmla="*/ 116 h 169"/>
                  <a:gd name="T64" fmla="*/ 40 w 261"/>
                  <a:gd name="T65" fmla="*/ 125 h 169"/>
                  <a:gd name="T66" fmla="*/ 46 w 261"/>
                  <a:gd name="T67" fmla="*/ 142 h 169"/>
                  <a:gd name="T68" fmla="*/ 53 w 261"/>
                  <a:gd name="T69" fmla="*/ 155 h 169"/>
                  <a:gd name="T70" fmla="*/ 65 w 261"/>
                  <a:gd name="T71" fmla="*/ 168 h 169"/>
                  <a:gd name="T72" fmla="*/ 73 w 261"/>
                  <a:gd name="T73" fmla="*/ 161 h 169"/>
                  <a:gd name="T74" fmla="*/ 86 w 261"/>
                  <a:gd name="T75" fmla="*/ 160 h 169"/>
                  <a:gd name="T76" fmla="*/ 102 w 261"/>
                  <a:gd name="T77" fmla="*/ 156 h 169"/>
                  <a:gd name="T78" fmla="*/ 107 w 261"/>
                  <a:gd name="T79" fmla="*/ 157 h 169"/>
                  <a:gd name="T80" fmla="*/ 117 w 261"/>
                  <a:gd name="T81" fmla="*/ 168 h 169"/>
                  <a:gd name="T82" fmla="*/ 119 w 261"/>
                  <a:gd name="T83" fmla="*/ 162 h 169"/>
                  <a:gd name="T84" fmla="*/ 134 w 261"/>
                  <a:gd name="T85" fmla="*/ 132 h 169"/>
                  <a:gd name="T86" fmla="*/ 153 w 261"/>
                  <a:gd name="T87" fmla="*/ 119 h 169"/>
                  <a:gd name="T88" fmla="*/ 148 w 261"/>
                  <a:gd name="T89" fmla="*/ 108 h 169"/>
                  <a:gd name="T90" fmla="*/ 152 w 261"/>
                  <a:gd name="T91" fmla="*/ 10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1" h="169">
                    <a:moveTo>
                      <a:pt x="152" y="101"/>
                    </a:moveTo>
                    <a:cubicBezTo>
                      <a:pt x="153" y="100"/>
                      <a:pt x="154" y="100"/>
                      <a:pt x="154" y="100"/>
                    </a:cubicBezTo>
                    <a:cubicBezTo>
                      <a:pt x="155" y="98"/>
                      <a:pt x="155" y="90"/>
                      <a:pt x="155" y="87"/>
                    </a:cubicBezTo>
                    <a:cubicBezTo>
                      <a:pt x="155" y="85"/>
                      <a:pt x="156" y="84"/>
                      <a:pt x="157" y="84"/>
                    </a:cubicBezTo>
                    <a:cubicBezTo>
                      <a:pt x="159" y="82"/>
                      <a:pt x="163" y="82"/>
                      <a:pt x="166" y="83"/>
                    </a:cubicBezTo>
                    <a:cubicBezTo>
                      <a:pt x="167" y="83"/>
                      <a:pt x="169" y="83"/>
                      <a:pt x="170" y="83"/>
                    </a:cubicBezTo>
                    <a:cubicBezTo>
                      <a:pt x="172" y="83"/>
                      <a:pt x="172" y="83"/>
                      <a:pt x="172" y="82"/>
                    </a:cubicBezTo>
                    <a:cubicBezTo>
                      <a:pt x="173" y="81"/>
                      <a:pt x="173" y="80"/>
                      <a:pt x="175" y="78"/>
                    </a:cubicBezTo>
                    <a:cubicBezTo>
                      <a:pt x="179" y="74"/>
                      <a:pt x="195" y="84"/>
                      <a:pt x="198" y="86"/>
                    </a:cubicBezTo>
                    <a:cubicBezTo>
                      <a:pt x="200" y="85"/>
                      <a:pt x="205" y="77"/>
                      <a:pt x="208" y="73"/>
                    </a:cubicBezTo>
                    <a:cubicBezTo>
                      <a:pt x="209" y="71"/>
                      <a:pt x="210" y="69"/>
                      <a:pt x="211" y="69"/>
                    </a:cubicBezTo>
                    <a:cubicBezTo>
                      <a:pt x="214" y="64"/>
                      <a:pt x="226" y="62"/>
                      <a:pt x="229" y="62"/>
                    </a:cubicBezTo>
                    <a:cubicBezTo>
                      <a:pt x="234" y="62"/>
                      <a:pt x="237" y="66"/>
                      <a:pt x="241" y="69"/>
                    </a:cubicBezTo>
                    <a:cubicBezTo>
                      <a:pt x="242" y="69"/>
                      <a:pt x="243" y="70"/>
                      <a:pt x="243" y="70"/>
                    </a:cubicBezTo>
                    <a:cubicBezTo>
                      <a:pt x="244" y="70"/>
                      <a:pt x="245" y="68"/>
                      <a:pt x="246" y="67"/>
                    </a:cubicBezTo>
                    <a:cubicBezTo>
                      <a:pt x="246" y="66"/>
                      <a:pt x="246" y="66"/>
                      <a:pt x="246" y="66"/>
                    </a:cubicBezTo>
                    <a:cubicBezTo>
                      <a:pt x="248" y="63"/>
                      <a:pt x="257" y="54"/>
                      <a:pt x="261" y="51"/>
                    </a:cubicBezTo>
                    <a:cubicBezTo>
                      <a:pt x="260" y="49"/>
                      <a:pt x="252" y="42"/>
                      <a:pt x="249" y="40"/>
                    </a:cubicBezTo>
                    <a:cubicBezTo>
                      <a:pt x="248" y="39"/>
                      <a:pt x="247" y="38"/>
                      <a:pt x="246" y="37"/>
                    </a:cubicBezTo>
                    <a:cubicBezTo>
                      <a:pt x="242" y="33"/>
                      <a:pt x="229" y="25"/>
                      <a:pt x="229" y="25"/>
                    </a:cubicBezTo>
                    <a:cubicBezTo>
                      <a:pt x="229" y="25"/>
                      <a:pt x="229" y="25"/>
                      <a:pt x="229" y="25"/>
                    </a:cubicBezTo>
                    <a:cubicBezTo>
                      <a:pt x="228" y="24"/>
                      <a:pt x="228" y="24"/>
                      <a:pt x="227" y="23"/>
                    </a:cubicBezTo>
                    <a:cubicBezTo>
                      <a:pt x="226" y="22"/>
                      <a:pt x="226" y="21"/>
                      <a:pt x="222" y="21"/>
                    </a:cubicBezTo>
                    <a:cubicBezTo>
                      <a:pt x="221" y="21"/>
                      <a:pt x="219" y="21"/>
                      <a:pt x="218" y="21"/>
                    </a:cubicBezTo>
                    <a:cubicBezTo>
                      <a:pt x="215" y="21"/>
                      <a:pt x="212" y="21"/>
                      <a:pt x="209" y="18"/>
                    </a:cubicBezTo>
                    <a:cubicBezTo>
                      <a:pt x="207" y="16"/>
                      <a:pt x="204" y="10"/>
                      <a:pt x="201" y="7"/>
                    </a:cubicBezTo>
                    <a:cubicBezTo>
                      <a:pt x="201" y="6"/>
                      <a:pt x="200" y="5"/>
                      <a:pt x="200" y="4"/>
                    </a:cubicBezTo>
                    <a:cubicBezTo>
                      <a:pt x="199" y="3"/>
                      <a:pt x="197" y="2"/>
                      <a:pt x="196" y="2"/>
                    </a:cubicBezTo>
                    <a:cubicBezTo>
                      <a:pt x="195" y="2"/>
                      <a:pt x="194" y="2"/>
                      <a:pt x="193" y="1"/>
                    </a:cubicBezTo>
                    <a:cubicBezTo>
                      <a:pt x="191" y="1"/>
                      <a:pt x="189" y="0"/>
                      <a:pt x="188" y="1"/>
                    </a:cubicBezTo>
                    <a:cubicBezTo>
                      <a:pt x="187" y="2"/>
                      <a:pt x="187" y="3"/>
                      <a:pt x="186" y="3"/>
                    </a:cubicBezTo>
                    <a:cubicBezTo>
                      <a:pt x="184" y="6"/>
                      <a:pt x="182" y="8"/>
                      <a:pt x="178" y="9"/>
                    </a:cubicBezTo>
                    <a:cubicBezTo>
                      <a:pt x="175" y="10"/>
                      <a:pt x="155" y="12"/>
                      <a:pt x="154" y="12"/>
                    </a:cubicBezTo>
                    <a:cubicBezTo>
                      <a:pt x="153" y="12"/>
                      <a:pt x="141" y="12"/>
                      <a:pt x="134" y="11"/>
                    </a:cubicBezTo>
                    <a:cubicBezTo>
                      <a:pt x="133" y="11"/>
                      <a:pt x="132" y="11"/>
                      <a:pt x="131" y="10"/>
                    </a:cubicBezTo>
                    <a:cubicBezTo>
                      <a:pt x="130" y="10"/>
                      <a:pt x="128" y="10"/>
                      <a:pt x="128" y="10"/>
                    </a:cubicBezTo>
                    <a:cubicBezTo>
                      <a:pt x="128" y="10"/>
                      <a:pt x="128" y="10"/>
                      <a:pt x="128" y="10"/>
                    </a:cubicBezTo>
                    <a:cubicBezTo>
                      <a:pt x="128" y="10"/>
                      <a:pt x="128" y="10"/>
                      <a:pt x="127" y="11"/>
                    </a:cubicBezTo>
                    <a:cubicBezTo>
                      <a:pt x="127" y="12"/>
                      <a:pt x="127" y="14"/>
                      <a:pt x="126" y="15"/>
                    </a:cubicBezTo>
                    <a:cubicBezTo>
                      <a:pt x="126" y="19"/>
                      <a:pt x="125" y="24"/>
                      <a:pt x="121" y="24"/>
                    </a:cubicBezTo>
                    <a:cubicBezTo>
                      <a:pt x="120" y="24"/>
                      <a:pt x="118" y="25"/>
                      <a:pt x="117" y="25"/>
                    </a:cubicBezTo>
                    <a:cubicBezTo>
                      <a:pt x="113" y="25"/>
                      <a:pt x="108" y="26"/>
                      <a:pt x="105" y="23"/>
                    </a:cubicBezTo>
                    <a:cubicBezTo>
                      <a:pt x="105" y="23"/>
                      <a:pt x="104" y="22"/>
                      <a:pt x="104" y="21"/>
                    </a:cubicBezTo>
                    <a:cubicBezTo>
                      <a:pt x="102" y="20"/>
                      <a:pt x="99" y="16"/>
                      <a:pt x="97" y="16"/>
                    </a:cubicBezTo>
                    <a:cubicBezTo>
                      <a:pt x="97" y="16"/>
                      <a:pt x="97" y="17"/>
                      <a:pt x="96" y="17"/>
                    </a:cubicBezTo>
                    <a:cubicBezTo>
                      <a:pt x="95" y="18"/>
                      <a:pt x="94" y="18"/>
                      <a:pt x="92" y="21"/>
                    </a:cubicBezTo>
                    <a:cubicBezTo>
                      <a:pt x="92" y="22"/>
                      <a:pt x="91" y="25"/>
                      <a:pt x="89" y="28"/>
                    </a:cubicBezTo>
                    <a:cubicBezTo>
                      <a:pt x="88" y="32"/>
                      <a:pt x="86" y="36"/>
                      <a:pt x="84" y="38"/>
                    </a:cubicBezTo>
                    <a:cubicBezTo>
                      <a:pt x="82" y="42"/>
                      <a:pt x="78" y="47"/>
                      <a:pt x="73" y="48"/>
                    </a:cubicBezTo>
                    <a:cubicBezTo>
                      <a:pt x="71" y="48"/>
                      <a:pt x="69" y="48"/>
                      <a:pt x="67" y="48"/>
                    </a:cubicBezTo>
                    <a:cubicBezTo>
                      <a:pt x="63" y="49"/>
                      <a:pt x="59" y="49"/>
                      <a:pt x="58" y="50"/>
                    </a:cubicBezTo>
                    <a:cubicBezTo>
                      <a:pt x="55" y="51"/>
                      <a:pt x="43" y="55"/>
                      <a:pt x="37" y="55"/>
                    </a:cubicBezTo>
                    <a:cubicBezTo>
                      <a:pt x="36" y="55"/>
                      <a:pt x="34" y="55"/>
                      <a:pt x="33" y="55"/>
                    </a:cubicBezTo>
                    <a:cubicBezTo>
                      <a:pt x="31" y="55"/>
                      <a:pt x="29" y="54"/>
                      <a:pt x="28" y="55"/>
                    </a:cubicBezTo>
                    <a:cubicBezTo>
                      <a:pt x="28" y="55"/>
                      <a:pt x="28" y="56"/>
                      <a:pt x="27" y="56"/>
                    </a:cubicBezTo>
                    <a:cubicBezTo>
                      <a:pt x="25" y="61"/>
                      <a:pt x="22" y="65"/>
                      <a:pt x="19" y="65"/>
                    </a:cubicBezTo>
                    <a:cubicBezTo>
                      <a:pt x="15" y="65"/>
                      <a:pt x="11" y="66"/>
                      <a:pt x="9" y="67"/>
                    </a:cubicBezTo>
                    <a:cubicBezTo>
                      <a:pt x="5" y="70"/>
                      <a:pt x="0" y="76"/>
                      <a:pt x="1" y="78"/>
                    </a:cubicBezTo>
                    <a:cubicBezTo>
                      <a:pt x="1" y="82"/>
                      <a:pt x="3" y="84"/>
                      <a:pt x="5" y="87"/>
                    </a:cubicBezTo>
                    <a:cubicBezTo>
                      <a:pt x="6" y="87"/>
                      <a:pt x="6" y="88"/>
                      <a:pt x="7" y="89"/>
                    </a:cubicBezTo>
                    <a:cubicBezTo>
                      <a:pt x="9" y="91"/>
                      <a:pt x="12" y="93"/>
                      <a:pt x="13" y="96"/>
                    </a:cubicBezTo>
                    <a:cubicBezTo>
                      <a:pt x="13" y="98"/>
                      <a:pt x="14" y="101"/>
                      <a:pt x="14" y="104"/>
                    </a:cubicBezTo>
                    <a:cubicBezTo>
                      <a:pt x="17" y="108"/>
                      <a:pt x="22" y="114"/>
                      <a:pt x="24" y="115"/>
                    </a:cubicBezTo>
                    <a:cubicBezTo>
                      <a:pt x="25" y="116"/>
                      <a:pt x="28" y="116"/>
                      <a:pt x="30" y="116"/>
                    </a:cubicBezTo>
                    <a:cubicBezTo>
                      <a:pt x="32" y="116"/>
                      <a:pt x="33" y="116"/>
                      <a:pt x="34" y="117"/>
                    </a:cubicBezTo>
                    <a:cubicBezTo>
                      <a:pt x="37" y="118"/>
                      <a:pt x="38" y="121"/>
                      <a:pt x="40" y="125"/>
                    </a:cubicBezTo>
                    <a:cubicBezTo>
                      <a:pt x="41" y="128"/>
                      <a:pt x="43" y="131"/>
                      <a:pt x="45" y="133"/>
                    </a:cubicBezTo>
                    <a:cubicBezTo>
                      <a:pt x="47" y="135"/>
                      <a:pt x="46" y="139"/>
                      <a:pt x="46" y="142"/>
                    </a:cubicBezTo>
                    <a:cubicBezTo>
                      <a:pt x="46" y="143"/>
                      <a:pt x="45" y="144"/>
                      <a:pt x="45" y="144"/>
                    </a:cubicBezTo>
                    <a:cubicBezTo>
                      <a:pt x="45" y="146"/>
                      <a:pt x="50" y="153"/>
                      <a:pt x="53" y="155"/>
                    </a:cubicBezTo>
                    <a:cubicBezTo>
                      <a:pt x="56" y="157"/>
                      <a:pt x="58" y="161"/>
                      <a:pt x="58" y="166"/>
                    </a:cubicBezTo>
                    <a:cubicBezTo>
                      <a:pt x="58" y="168"/>
                      <a:pt x="60" y="168"/>
                      <a:pt x="65" y="168"/>
                    </a:cubicBezTo>
                    <a:cubicBezTo>
                      <a:pt x="67" y="168"/>
                      <a:pt x="68" y="167"/>
                      <a:pt x="70" y="164"/>
                    </a:cubicBezTo>
                    <a:cubicBezTo>
                      <a:pt x="71" y="163"/>
                      <a:pt x="72" y="162"/>
                      <a:pt x="73" y="161"/>
                    </a:cubicBezTo>
                    <a:cubicBezTo>
                      <a:pt x="75" y="158"/>
                      <a:pt x="79" y="159"/>
                      <a:pt x="83" y="160"/>
                    </a:cubicBezTo>
                    <a:cubicBezTo>
                      <a:pt x="84" y="160"/>
                      <a:pt x="85" y="160"/>
                      <a:pt x="86" y="160"/>
                    </a:cubicBezTo>
                    <a:cubicBezTo>
                      <a:pt x="89" y="160"/>
                      <a:pt x="91" y="160"/>
                      <a:pt x="93" y="158"/>
                    </a:cubicBezTo>
                    <a:cubicBezTo>
                      <a:pt x="97" y="156"/>
                      <a:pt x="99" y="156"/>
                      <a:pt x="102" y="156"/>
                    </a:cubicBezTo>
                    <a:cubicBezTo>
                      <a:pt x="102" y="156"/>
                      <a:pt x="103" y="156"/>
                      <a:pt x="104" y="156"/>
                    </a:cubicBezTo>
                    <a:cubicBezTo>
                      <a:pt x="105" y="156"/>
                      <a:pt x="107" y="156"/>
                      <a:pt x="107" y="157"/>
                    </a:cubicBezTo>
                    <a:cubicBezTo>
                      <a:pt x="109" y="160"/>
                      <a:pt x="109" y="165"/>
                      <a:pt x="108" y="168"/>
                    </a:cubicBezTo>
                    <a:cubicBezTo>
                      <a:pt x="111" y="168"/>
                      <a:pt x="115" y="169"/>
                      <a:pt x="117" y="168"/>
                    </a:cubicBezTo>
                    <a:cubicBezTo>
                      <a:pt x="118" y="168"/>
                      <a:pt x="118" y="168"/>
                      <a:pt x="118" y="165"/>
                    </a:cubicBezTo>
                    <a:cubicBezTo>
                      <a:pt x="118" y="164"/>
                      <a:pt x="119" y="163"/>
                      <a:pt x="119" y="162"/>
                    </a:cubicBezTo>
                    <a:cubicBezTo>
                      <a:pt x="119" y="158"/>
                      <a:pt x="123" y="154"/>
                      <a:pt x="131" y="148"/>
                    </a:cubicBezTo>
                    <a:cubicBezTo>
                      <a:pt x="133" y="147"/>
                      <a:pt x="134" y="136"/>
                      <a:pt x="134" y="132"/>
                    </a:cubicBezTo>
                    <a:cubicBezTo>
                      <a:pt x="134" y="130"/>
                      <a:pt x="134" y="127"/>
                      <a:pt x="153" y="119"/>
                    </a:cubicBezTo>
                    <a:cubicBezTo>
                      <a:pt x="153" y="119"/>
                      <a:pt x="153" y="119"/>
                      <a:pt x="153" y="119"/>
                    </a:cubicBezTo>
                    <a:cubicBezTo>
                      <a:pt x="153" y="117"/>
                      <a:pt x="150" y="112"/>
                      <a:pt x="149" y="110"/>
                    </a:cubicBezTo>
                    <a:cubicBezTo>
                      <a:pt x="149" y="109"/>
                      <a:pt x="149" y="109"/>
                      <a:pt x="148" y="108"/>
                    </a:cubicBezTo>
                    <a:cubicBezTo>
                      <a:pt x="148" y="107"/>
                      <a:pt x="147" y="105"/>
                      <a:pt x="148" y="104"/>
                    </a:cubicBezTo>
                    <a:cubicBezTo>
                      <a:pt x="148" y="102"/>
                      <a:pt x="150" y="102"/>
                      <a:pt x="152" y="10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9" name="Freeform 253">
                <a:extLst>
                  <a:ext uri="{FF2B5EF4-FFF2-40B4-BE49-F238E27FC236}">
                    <a16:creationId xmlns:a16="http://schemas.microsoft.com/office/drawing/2014/main" id="{5E1E5CE8-5A8D-124A-8C5C-AA179C23480C}"/>
                  </a:ext>
                </a:extLst>
              </p:cNvPr>
              <p:cNvSpPr>
                <a:spLocks/>
              </p:cNvSpPr>
              <p:nvPr/>
            </p:nvSpPr>
            <p:spPr bwMode="auto">
              <a:xfrm>
                <a:off x="5520623" y="8760712"/>
                <a:ext cx="860410" cy="707817"/>
              </a:xfrm>
              <a:custGeom>
                <a:avLst/>
                <a:gdLst>
                  <a:gd name="T0" fmla="*/ 152 w 234"/>
                  <a:gd name="T1" fmla="*/ 185 h 192"/>
                  <a:gd name="T2" fmla="*/ 167 w 234"/>
                  <a:gd name="T3" fmla="*/ 188 h 192"/>
                  <a:gd name="T4" fmla="*/ 173 w 234"/>
                  <a:gd name="T5" fmla="*/ 176 h 192"/>
                  <a:gd name="T6" fmla="*/ 183 w 234"/>
                  <a:gd name="T7" fmla="*/ 174 h 192"/>
                  <a:gd name="T8" fmla="*/ 192 w 234"/>
                  <a:gd name="T9" fmla="*/ 159 h 192"/>
                  <a:gd name="T10" fmla="*/ 192 w 234"/>
                  <a:gd name="T11" fmla="*/ 150 h 192"/>
                  <a:gd name="T12" fmla="*/ 189 w 234"/>
                  <a:gd name="T13" fmla="*/ 142 h 192"/>
                  <a:gd name="T14" fmla="*/ 195 w 234"/>
                  <a:gd name="T15" fmla="*/ 136 h 192"/>
                  <a:gd name="T16" fmla="*/ 202 w 234"/>
                  <a:gd name="T17" fmla="*/ 138 h 192"/>
                  <a:gd name="T18" fmla="*/ 209 w 234"/>
                  <a:gd name="T19" fmla="*/ 135 h 192"/>
                  <a:gd name="T20" fmla="*/ 221 w 234"/>
                  <a:gd name="T21" fmla="*/ 134 h 192"/>
                  <a:gd name="T22" fmla="*/ 232 w 234"/>
                  <a:gd name="T23" fmla="*/ 118 h 192"/>
                  <a:gd name="T24" fmla="*/ 229 w 234"/>
                  <a:gd name="T25" fmla="*/ 110 h 192"/>
                  <a:gd name="T26" fmla="*/ 221 w 234"/>
                  <a:gd name="T27" fmla="*/ 107 h 192"/>
                  <a:gd name="T28" fmla="*/ 223 w 234"/>
                  <a:gd name="T29" fmla="*/ 91 h 192"/>
                  <a:gd name="T30" fmla="*/ 219 w 234"/>
                  <a:gd name="T31" fmla="*/ 87 h 192"/>
                  <a:gd name="T32" fmla="*/ 215 w 234"/>
                  <a:gd name="T33" fmla="*/ 77 h 192"/>
                  <a:gd name="T34" fmla="*/ 211 w 234"/>
                  <a:gd name="T35" fmla="*/ 73 h 192"/>
                  <a:gd name="T36" fmla="*/ 203 w 234"/>
                  <a:gd name="T37" fmla="*/ 67 h 192"/>
                  <a:gd name="T38" fmla="*/ 192 w 234"/>
                  <a:gd name="T39" fmla="*/ 61 h 192"/>
                  <a:gd name="T40" fmla="*/ 175 w 234"/>
                  <a:gd name="T41" fmla="*/ 49 h 192"/>
                  <a:gd name="T42" fmla="*/ 169 w 234"/>
                  <a:gd name="T43" fmla="*/ 48 h 192"/>
                  <a:gd name="T44" fmla="*/ 169 w 234"/>
                  <a:gd name="T45" fmla="*/ 48 h 192"/>
                  <a:gd name="T46" fmla="*/ 158 w 234"/>
                  <a:gd name="T47" fmla="*/ 35 h 192"/>
                  <a:gd name="T48" fmla="*/ 152 w 234"/>
                  <a:gd name="T49" fmla="*/ 10 h 192"/>
                  <a:gd name="T50" fmla="*/ 132 w 234"/>
                  <a:gd name="T51" fmla="*/ 8 h 192"/>
                  <a:gd name="T52" fmla="*/ 124 w 234"/>
                  <a:gd name="T53" fmla="*/ 5 h 192"/>
                  <a:gd name="T54" fmla="*/ 111 w 234"/>
                  <a:gd name="T55" fmla="*/ 0 h 192"/>
                  <a:gd name="T56" fmla="*/ 94 w 234"/>
                  <a:gd name="T57" fmla="*/ 9 h 192"/>
                  <a:gd name="T58" fmla="*/ 46 w 234"/>
                  <a:gd name="T59" fmla="*/ 25 h 192"/>
                  <a:gd name="T60" fmla="*/ 40 w 234"/>
                  <a:gd name="T61" fmla="*/ 40 h 192"/>
                  <a:gd name="T62" fmla="*/ 26 w 234"/>
                  <a:gd name="T63" fmla="*/ 51 h 192"/>
                  <a:gd name="T64" fmla="*/ 2 w 234"/>
                  <a:gd name="T65" fmla="*/ 50 h 192"/>
                  <a:gd name="T66" fmla="*/ 1 w 234"/>
                  <a:gd name="T67" fmla="*/ 59 h 192"/>
                  <a:gd name="T68" fmla="*/ 27 w 234"/>
                  <a:gd name="T69" fmla="*/ 63 h 192"/>
                  <a:gd name="T70" fmla="*/ 45 w 234"/>
                  <a:gd name="T71" fmla="*/ 80 h 192"/>
                  <a:gd name="T72" fmla="*/ 55 w 234"/>
                  <a:gd name="T73" fmla="*/ 77 h 192"/>
                  <a:gd name="T74" fmla="*/ 63 w 234"/>
                  <a:gd name="T75" fmla="*/ 87 h 192"/>
                  <a:gd name="T76" fmla="*/ 69 w 234"/>
                  <a:gd name="T77" fmla="*/ 102 h 192"/>
                  <a:gd name="T78" fmla="*/ 81 w 234"/>
                  <a:gd name="T79" fmla="*/ 118 h 192"/>
                  <a:gd name="T80" fmla="*/ 99 w 234"/>
                  <a:gd name="T81" fmla="*/ 133 h 192"/>
                  <a:gd name="T82" fmla="*/ 107 w 234"/>
                  <a:gd name="T83" fmla="*/ 128 h 192"/>
                  <a:gd name="T84" fmla="*/ 124 w 234"/>
                  <a:gd name="T85" fmla="*/ 136 h 192"/>
                  <a:gd name="T86" fmla="*/ 134 w 234"/>
                  <a:gd name="T87" fmla="*/ 151 h 192"/>
                  <a:gd name="T88" fmla="*/ 134 w 234"/>
                  <a:gd name="T89" fmla="*/ 157 h 192"/>
                  <a:gd name="T90" fmla="*/ 149 w 234"/>
                  <a:gd name="T91" fmla="*/ 165 h 192"/>
                  <a:gd name="T92" fmla="*/ 159 w 234"/>
                  <a:gd name="T93" fmla="*/ 17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4" h="192">
                    <a:moveTo>
                      <a:pt x="156" y="181"/>
                    </a:moveTo>
                    <a:cubicBezTo>
                      <a:pt x="155" y="182"/>
                      <a:pt x="153" y="184"/>
                      <a:pt x="152" y="185"/>
                    </a:cubicBezTo>
                    <a:cubicBezTo>
                      <a:pt x="154" y="186"/>
                      <a:pt x="157" y="189"/>
                      <a:pt x="160" y="192"/>
                    </a:cubicBezTo>
                    <a:cubicBezTo>
                      <a:pt x="163" y="191"/>
                      <a:pt x="167" y="189"/>
                      <a:pt x="167" y="188"/>
                    </a:cubicBezTo>
                    <a:cubicBezTo>
                      <a:pt x="168" y="188"/>
                      <a:pt x="169" y="185"/>
                      <a:pt x="170" y="183"/>
                    </a:cubicBezTo>
                    <a:cubicBezTo>
                      <a:pt x="171" y="180"/>
                      <a:pt x="172" y="178"/>
                      <a:pt x="173" y="176"/>
                    </a:cubicBezTo>
                    <a:cubicBezTo>
                      <a:pt x="175" y="173"/>
                      <a:pt x="179" y="174"/>
                      <a:pt x="181" y="174"/>
                    </a:cubicBezTo>
                    <a:cubicBezTo>
                      <a:pt x="182" y="174"/>
                      <a:pt x="182" y="174"/>
                      <a:pt x="183" y="174"/>
                    </a:cubicBezTo>
                    <a:cubicBezTo>
                      <a:pt x="185" y="174"/>
                      <a:pt x="193" y="165"/>
                      <a:pt x="195" y="162"/>
                    </a:cubicBezTo>
                    <a:cubicBezTo>
                      <a:pt x="195" y="161"/>
                      <a:pt x="194" y="160"/>
                      <a:pt x="192" y="159"/>
                    </a:cubicBezTo>
                    <a:cubicBezTo>
                      <a:pt x="190" y="158"/>
                      <a:pt x="191" y="156"/>
                      <a:pt x="191" y="154"/>
                    </a:cubicBezTo>
                    <a:cubicBezTo>
                      <a:pt x="191" y="153"/>
                      <a:pt x="192" y="151"/>
                      <a:pt x="192" y="150"/>
                    </a:cubicBezTo>
                    <a:cubicBezTo>
                      <a:pt x="192" y="147"/>
                      <a:pt x="191" y="146"/>
                      <a:pt x="190" y="144"/>
                    </a:cubicBezTo>
                    <a:cubicBezTo>
                      <a:pt x="190" y="143"/>
                      <a:pt x="189" y="142"/>
                      <a:pt x="189" y="142"/>
                    </a:cubicBezTo>
                    <a:cubicBezTo>
                      <a:pt x="189" y="140"/>
                      <a:pt x="189" y="139"/>
                      <a:pt x="189" y="138"/>
                    </a:cubicBezTo>
                    <a:cubicBezTo>
                      <a:pt x="191" y="137"/>
                      <a:pt x="193" y="136"/>
                      <a:pt x="195" y="136"/>
                    </a:cubicBezTo>
                    <a:cubicBezTo>
                      <a:pt x="196" y="136"/>
                      <a:pt x="196" y="136"/>
                      <a:pt x="197" y="136"/>
                    </a:cubicBezTo>
                    <a:cubicBezTo>
                      <a:pt x="199" y="136"/>
                      <a:pt x="200" y="137"/>
                      <a:pt x="202" y="138"/>
                    </a:cubicBezTo>
                    <a:cubicBezTo>
                      <a:pt x="203" y="138"/>
                      <a:pt x="203" y="138"/>
                      <a:pt x="204" y="139"/>
                    </a:cubicBezTo>
                    <a:cubicBezTo>
                      <a:pt x="205" y="139"/>
                      <a:pt x="208" y="137"/>
                      <a:pt x="209" y="135"/>
                    </a:cubicBezTo>
                    <a:cubicBezTo>
                      <a:pt x="210" y="134"/>
                      <a:pt x="213" y="134"/>
                      <a:pt x="218" y="134"/>
                    </a:cubicBezTo>
                    <a:cubicBezTo>
                      <a:pt x="219" y="134"/>
                      <a:pt x="221" y="134"/>
                      <a:pt x="221" y="134"/>
                    </a:cubicBezTo>
                    <a:cubicBezTo>
                      <a:pt x="222" y="133"/>
                      <a:pt x="231" y="127"/>
                      <a:pt x="232" y="124"/>
                    </a:cubicBezTo>
                    <a:cubicBezTo>
                      <a:pt x="234" y="123"/>
                      <a:pt x="233" y="119"/>
                      <a:pt x="232" y="118"/>
                    </a:cubicBezTo>
                    <a:cubicBezTo>
                      <a:pt x="232" y="117"/>
                      <a:pt x="232" y="117"/>
                      <a:pt x="232" y="117"/>
                    </a:cubicBezTo>
                    <a:cubicBezTo>
                      <a:pt x="232" y="116"/>
                      <a:pt x="231" y="112"/>
                      <a:pt x="229" y="110"/>
                    </a:cubicBezTo>
                    <a:cubicBezTo>
                      <a:pt x="228" y="109"/>
                      <a:pt x="226" y="109"/>
                      <a:pt x="225" y="108"/>
                    </a:cubicBezTo>
                    <a:cubicBezTo>
                      <a:pt x="224" y="108"/>
                      <a:pt x="222" y="107"/>
                      <a:pt x="221" y="107"/>
                    </a:cubicBezTo>
                    <a:cubicBezTo>
                      <a:pt x="217" y="105"/>
                      <a:pt x="216" y="102"/>
                      <a:pt x="217" y="98"/>
                    </a:cubicBezTo>
                    <a:cubicBezTo>
                      <a:pt x="218" y="94"/>
                      <a:pt x="221" y="92"/>
                      <a:pt x="223" y="91"/>
                    </a:cubicBezTo>
                    <a:cubicBezTo>
                      <a:pt x="223" y="91"/>
                      <a:pt x="223" y="91"/>
                      <a:pt x="223" y="90"/>
                    </a:cubicBezTo>
                    <a:cubicBezTo>
                      <a:pt x="222" y="90"/>
                      <a:pt x="220" y="88"/>
                      <a:pt x="219" y="87"/>
                    </a:cubicBezTo>
                    <a:cubicBezTo>
                      <a:pt x="218" y="86"/>
                      <a:pt x="217" y="86"/>
                      <a:pt x="216" y="85"/>
                    </a:cubicBezTo>
                    <a:cubicBezTo>
                      <a:pt x="213" y="82"/>
                      <a:pt x="214" y="79"/>
                      <a:pt x="215" y="77"/>
                    </a:cubicBezTo>
                    <a:cubicBezTo>
                      <a:pt x="215" y="76"/>
                      <a:pt x="215" y="75"/>
                      <a:pt x="215" y="74"/>
                    </a:cubicBezTo>
                    <a:cubicBezTo>
                      <a:pt x="215" y="73"/>
                      <a:pt x="215" y="73"/>
                      <a:pt x="211" y="73"/>
                    </a:cubicBezTo>
                    <a:cubicBezTo>
                      <a:pt x="211" y="73"/>
                      <a:pt x="210" y="73"/>
                      <a:pt x="209" y="72"/>
                    </a:cubicBezTo>
                    <a:cubicBezTo>
                      <a:pt x="206" y="72"/>
                      <a:pt x="204" y="69"/>
                      <a:pt x="203" y="67"/>
                    </a:cubicBezTo>
                    <a:cubicBezTo>
                      <a:pt x="203" y="67"/>
                      <a:pt x="202" y="66"/>
                      <a:pt x="202" y="66"/>
                    </a:cubicBezTo>
                    <a:cubicBezTo>
                      <a:pt x="201" y="64"/>
                      <a:pt x="194" y="61"/>
                      <a:pt x="192" y="61"/>
                    </a:cubicBezTo>
                    <a:cubicBezTo>
                      <a:pt x="189" y="60"/>
                      <a:pt x="184" y="53"/>
                      <a:pt x="183" y="50"/>
                    </a:cubicBezTo>
                    <a:cubicBezTo>
                      <a:pt x="182" y="50"/>
                      <a:pt x="177" y="49"/>
                      <a:pt x="175" y="49"/>
                    </a:cubicBezTo>
                    <a:cubicBezTo>
                      <a:pt x="172" y="49"/>
                      <a:pt x="170" y="49"/>
                      <a:pt x="169" y="48"/>
                    </a:cubicBezTo>
                    <a:cubicBezTo>
                      <a:pt x="169" y="48"/>
                      <a:pt x="169" y="48"/>
                      <a:pt x="169" y="48"/>
                    </a:cubicBezTo>
                    <a:cubicBezTo>
                      <a:pt x="169" y="48"/>
                      <a:pt x="169" y="48"/>
                      <a:pt x="169" y="48"/>
                    </a:cubicBezTo>
                    <a:cubicBezTo>
                      <a:pt x="169" y="48"/>
                      <a:pt x="169" y="48"/>
                      <a:pt x="169" y="48"/>
                    </a:cubicBezTo>
                    <a:cubicBezTo>
                      <a:pt x="165" y="47"/>
                      <a:pt x="159" y="38"/>
                      <a:pt x="158" y="36"/>
                    </a:cubicBezTo>
                    <a:cubicBezTo>
                      <a:pt x="158" y="35"/>
                      <a:pt x="158" y="35"/>
                      <a:pt x="158" y="35"/>
                    </a:cubicBezTo>
                    <a:cubicBezTo>
                      <a:pt x="156" y="31"/>
                      <a:pt x="154" y="27"/>
                      <a:pt x="153" y="23"/>
                    </a:cubicBezTo>
                    <a:cubicBezTo>
                      <a:pt x="153" y="20"/>
                      <a:pt x="152" y="14"/>
                      <a:pt x="152" y="10"/>
                    </a:cubicBezTo>
                    <a:cubicBezTo>
                      <a:pt x="149" y="11"/>
                      <a:pt x="144" y="12"/>
                      <a:pt x="143" y="14"/>
                    </a:cubicBezTo>
                    <a:cubicBezTo>
                      <a:pt x="139" y="16"/>
                      <a:pt x="135" y="11"/>
                      <a:pt x="132" y="8"/>
                    </a:cubicBezTo>
                    <a:cubicBezTo>
                      <a:pt x="131" y="7"/>
                      <a:pt x="131" y="6"/>
                      <a:pt x="130" y="5"/>
                    </a:cubicBezTo>
                    <a:cubicBezTo>
                      <a:pt x="129" y="5"/>
                      <a:pt x="127" y="5"/>
                      <a:pt x="124" y="5"/>
                    </a:cubicBezTo>
                    <a:cubicBezTo>
                      <a:pt x="122" y="5"/>
                      <a:pt x="120" y="5"/>
                      <a:pt x="118" y="5"/>
                    </a:cubicBezTo>
                    <a:cubicBezTo>
                      <a:pt x="114" y="4"/>
                      <a:pt x="113" y="3"/>
                      <a:pt x="111" y="0"/>
                    </a:cubicBezTo>
                    <a:cubicBezTo>
                      <a:pt x="108" y="0"/>
                      <a:pt x="100" y="6"/>
                      <a:pt x="97" y="8"/>
                    </a:cubicBezTo>
                    <a:cubicBezTo>
                      <a:pt x="95" y="8"/>
                      <a:pt x="95" y="9"/>
                      <a:pt x="94" y="9"/>
                    </a:cubicBezTo>
                    <a:cubicBezTo>
                      <a:pt x="90" y="11"/>
                      <a:pt x="61" y="18"/>
                      <a:pt x="58" y="18"/>
                    </a:cubicBezTo>
                    <a:cubicBezTo>
                      <a:pt x="56" y="19"/>
                      <a:pt x="50" y="23"/>
                      <a:pt x="46" y="25"/>
                    </a:cubicBezTo>
                    <a:cubicBezTo>
                      <a:pt x="44" y="27"/>
                      <a:pt x="42" y="28"/>
                      <a:pt x="41" y="28"/>
                    </a:cubicBezTo>
                    <a:cubicBezTo>
                      <a:pt x="40" y="29"/>
                      <a:pt x="40" y="33"/>
                      <a:pt x="40" y="40"/>
                    </a:cubicBezTo>
                    <a:cubicBezTo>
                      <a:pt x="40" y="41"/>
                      <a:pt x="40" y="42"/>
                      <a:pt x="40" y="42"/>
                    </a:cubicBezTo>
                    <a:cubicBezTo>
                      <a:pt x="40" y="45"/>
                      <a:pt x="39" y="48"/>
                      <a:pt x="26" y="51"/>
                    </a:cubicBezTo>
                    <a:cubicBezTo>
                      <a:pt x="24" y="51"/>
                      <a:pt x="20" y="50"/>
                      <a:pt x="13" y="47"/>
                    </a:cubicBezTo>
                    <a:cubicBezTo>
                      <a:pt x="11" y="46"/>
                      <a:pt x="5" y="49"/>
                      <a:pt x="2" y="50"/>
                    </a:cubicBezTo>
                    <a:cubicBezTo>
                      <a:pt x="2" y="50"/>
                      <a:pt x="1" y="51"/>
                      <a:pt x="0" y="51"/>
                    </a:cubicBezTo>
                    <a:cubicBezTo>
                      <a:pt x="0" y="54"/>
                      <a:pt x="1" y="57"/>
                      <a:pt x="1" y="59"/>
                    </a:cubicBezTo>
                    <a:cubicBezTo>
                      <a:pt x="5" y="57"/>
                      <a:pt x="13" y="55"/>
                      <a:pt x="18" y="57"/>
                    </a:cubicBezTo>
                    <a:cubicBezTo>
                      <a:pt x="23" y="59"/>
                      <a:pt x="25" y="61"/>
                      <a:pt x="27" y="63"/>
                    </a:cubicBezTo>
                    <a:cubicBezTo>
                      <a:pt x="29" y="65"/>
                      <a:pt x="29" y="65"/>
                      <a:pt x="29" y="65"/>
                    </a:cubicBezTo>
                    <a:cubicBezTo>
                      <a:pt x="41" y="78"/>
                      <a:pt x="44" y="80"/>
                      <a:pt x="45" y="80"/>
                    </a:cubicBezTo>
                    <a:cubicBezTo>
                      <a:pt x="46" y="80"/>
                      <a:pt x="47" y="79"/>
                      <a:pt x="48" y="78"/>
                    </a:cubicBezTo>
                    <a:cubicBezTo>
                      <a:pt x="51" y="77"/>
                      <a:pt x="53" y="76"/>
                      <a:pt x="55" y="77"/>
                    </a:cubicBezTo>
                    <a:cubicBezTo>
                      <a:pt x="57" y="77"/>
                      <a:pt x="62" y="79"/>
                      <a:pt x="62" y="84"/>
                    </a:cubicBezTo>
                    <a:cubicBezTo>
                      <a:pt x="63" y="84"/>
                      <a:pt x="63" y="86"/>
                      <a:pt x="63" y="87"/>
                    </a:cubicBezTo>
                    <a:cubicBezTo>
                      <a:pt x="63" y="90"/>
                      <a:pt x="64" y="97"/>
                      <a:pt x="65" y="98"/>
                    </a:cubicBezTo>
                    <a:cubicBezTo>
                      <a:pt x="66" y="99"/>
                      <a:pt x="68" y="101"/>
                      <a:pt x="69" y="102"/>
                    </a:cubicBezTo>
                    <a:cubicBezTo>
                      <a:pt x="74" y="106"/>
                      <a:pt x="77" y="108"/>
                      <a:pt x="77" y="110"/>
                    </a:cubicBezTo>
                    <a:cubicBezTo>
                      <a:pt x="78" y="113"/>
                      <a:pt x="79" y="115"/>
                      <a:pt x="81" y="118"/>
                    </a:cubicBezTo>
                    <a:cubicBezTo>
                      <a:pt x="82" y="121"/>
                      <a:pt x="93" y="133"/>
                      <a:pt x="96" y="135"/>
                    </a:cubicBezTo>
                    <a:cubicBezTo>
                      <a:pt x="97" y="135"/>
                      <a:pt x="98" y="134"/>
                      <a:pt x="99" y="133"/>
                    </a:cubicBezTo>
                    <a:cubicBezTo>
                      <a:pt x="102" y="130"/>
                      <a:pt x="104" y="128"/>
                      <a:pt x="106" y="128"/>
                    </a:cubicBezTo>
                    <a:cubicBezTo>
                      <a:pt x="107" y="128"/>
                      <a:pt x="107" y="128"/>
                      <a:pt x="107" y="128"/>
                    </a:cubicBezTo>
                    <a:cubicBezTo>
                      <a:pt x="110" y="128"/>
                      <a:pt x="116" y="128"/>
                      <a:pt x="118" y="131"/>
                    </a:cubicBezTo>
                    <a:cubicBezTo>
                      <a:pt x="119" y="132"/>
                      <a:pt x="121" y="134"/>
                      <a:pt x="124" y="136"/>
                    </a:cubicBezTo>
                    <a:cubicBezTo>
                      <a:pt x="134" y="145"/>
                      <a:pt x="135" y="147"/>
                      <a:pt x="135" y="149"/>
                    </a:cubicBezTo>
                    <a:cubicBezTo>
                      <a:pt x="135" y="150"/>
                      <a:pt x="134" y="150"/>
                      <a:pt x="134" y="151"/>
                    </a:cubicBezTo>
                    <a:cubicBezTo>
                      <a:pt x="133" y="153"/>
                      <a:pt x="133" y="154"/>
                      <a:pt x="133" y="155"/>
                    </a:cubicBezTo>
                    <a:cubicBezTo>
                      <a:pt x="134" y="155"/>
                      <a:pt x="134" y="156"/>
                      <a:pt x="134" y="157"/>
                    </a:cubicBezTo>
                    <a:cubicBezTo>
                      <a:pt x="135" y="161"/>
                      <a:pt x="136" y="163"/>
                      <a:pt x="137" y="163"/>
                    </a:cubicBezTo>
                    <a:cubicBezTo>
                      <a:pt x="140" y="164"/>
                      <a:pt x="145" y="163"/>
                      <a:pt x="149" y="165"/>
                    </a:cubicBezTo>
                    <a:cubicBezTo>
                      <a:pt x="152" y="167"/>
                      <a:pt x="159" y="172"/>
                      <a:pt x="160" y="176"/>
                    </a:cubicBezTo>
                    <a:cubicBezTo>
                      <a:pt x="160" y="177"/>
                      <a:pt x="159" y="178"/>
                      <a:pt x="159" y="178"/>
                    </a:cubicBezTo>
                    <a:cubicBezTo>
                      <a:pt x="159" y="179"/>
                      <a:pt x="158" y="180"/>
                      <a:pt x="156" y="18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0" name="Freeform 254">
                <a:extLst>
                  <a:ext uri="{FF2B5EF4-FFF2-40B4-BE49-F238E27FC236}">
                    <a16:creationId xmlns:a16="http://schemas.microsoft.com/office/drawing/2014/main" id="{5BB99A51-3F7E-3049-A723-25CA4C3084FD}"/>
                  </a:ext>
                </a:extLst>
              </p:cNvPr>
              <p:cNvSpPr>
                <a:spLocks/>
              </p:cNvSpPr>
              <p:nvPr/>
            </p:nvSpPr>
            <p:spPr bwMode="auto">
              <a:xfrm>
                <a:off x="6116292" y="9093477"/>
                <a:ext cx="880634" cy="1163761"/>
              </a:xfrm>
              <a:custGeom>
                <a:avLst/>
                <a:gdLst>
                  <a:gd name="T0" fmla="*/ 174 w 239"/>
                  <a:gd name="T1" fmla="*/ 114 h 316"/>
                  <a:gd name="T2" fmla="*/ 204 w 239"/>
                  <a:gd name="T3" fmla="*/ 140 h 316"/>
                  <a:gd name="T4" fmla="*/ 225 w 239"/>
                  <a:gd name="T5" fmla="*/ 128 h 316"/>
                  <a:gd name="T6" fmla="*/ 230 w 239"/>
                  <a:gd name="T7" fmla="*/ 112 h 316"/>
                  <a:gd name="T8" fmla="*/ 236 w 239"/>
                  <a:gd name="T9" fmla="*/ 85 h 316"/>
                  <a:gd name="T10" fmla="*/ 219 w 239"/>
                  <a:gd name="T11" fmla="*/ 82 h 316"/>
                  <a:gd name="T12" fmla="*/ 209 w 239"/>
                  <a:gd name="T13" fmla="*/ 80 h 316"/>
                  <a:gd name="T14" fmla="*/ 176 w 239"/>
                  <a:gd name="T15" fmla="*/ 60 h 316"/>
                  <a:gd name="T16" fmla="*/ 148 w 239"/>
                  <a:gd name="T17" fmla="*/ 34 h 316"/>
                  <a:gd name="T18" fmla="*/ 126 w 239"/>
                  <a:gd name="T19" fmla="*/ 20 h 316"/>
                  <a:gd name="T20" fmla="*/ 114 w 239"/>
                  <a:gd name="T21" fmla="*/ 7 h 316"/>
                  <a:gd name="T22" fmla="*/ 106 w 239"/>
                  <a:gd name="T23" fmla="*/ 2 h 316"/>
                  <a:gd name="T24" fmla="*/ 71 w 239"/>
                  <a:gd name="T25" fmla="*/ 19 h 316"/>
                  <a:gd name="T26" fmla="*/ 74 w 239"/>
                  <a:gd name="T27" fmla="*/ 37 h 316"/>
                  <a:gd name="T28" fmla="*/ 50 w 239"/>
                  <a:gd name="T29" fmla="*/ 48 h 316"/>
                  <a:gd name="T30" fmla="*/ 35 w 239"/>
                  <a:gd name="T31" fmla="*/ 50 h 316"/>
                  <a:gd name="T32" fmla="*/ 32 w 239"/>
                  <a:gd name="T33" fmla="*/ 53 h 316"/>
                  <a:gd name="T34" fmla="*/ 33 w 239"/>
                  <a:gd name="T35" fmla="*/ 66 h 316"/>
                  <a:gd name="T36" fmla="*/ 18 w 239"/>
                  <a:gd name="T37" fmla="*/ 88 h 316"/>
                  <a:gd name="T38" fmla="*/ 8 w 239"/>
                  <a:gd name="T39" fmla="*/ 102 h 316"/>
                  <a:gd name="T40" fmla="*/ 1 w 239"/>
                  <a:gd name="T41" fmla="*/ 115 h 316"/>
                  <a:gd name="T42" fmla="*/ 5 w 239"/>
                  <a:gd name="T43" fmla="*/ 153 h 316"/>
                  <a:gd name="T44" fmla="*/ 26 w 239"/>
                  <a:gd name="T45" fmla="*/ 185 h 316"/>
                  <a:gd name="T46" fmla="*/ 29 w 239"/>
                  <a:gd name="T47" fmla="*/ 211 h 316"/>
                  <a:gd name="T48" fmla="*/ 27 w 239"/>
                  <a:gd name="T49" fmla="*/ 229 h 316"/>
                  <a:gd name="T50" fmla="*/ 30 w 239"/>
                  <a:gd name="T51" fmla="*/ 239 h 316"/>
                  <a:gd name="T52" fmla="*/ 40 w 239"/>
                  <a:gd name="T53" fmla="*/ 234 h 316"/>
                  <a:gd name="T54" fmla="*/ 55 w 239"/>
                  <a:gd name="T55" fmla="*/ 247 h 316"/>
                  <a:gd name="T56" fmla="*/ 41 w 239"/>
                  <a:gd name="T57" fmla="*/ 260 h 316"/>
                  <a:gd name="T58" fmla="*/ 48 w 239"/>
                  <a:gd name="T59" fmla="*/ 279 h 316"/>
                  <a:gd name="T60" fmla="*/ 44 w 239"/>
                  <a:gd name="T61" fmla="*/ 287 h 316"/>
                  <a:gd name="T62" fmla="*/ 51 w 239"/>
                  <a:gd name="T63" fmla="*/ 292 h 316"/>
                  <a:gd name="T64" fmla="*/ 70 w 239"/>
                  <a:gd name="T65" fmla="*/ 303 h 316"/>
                  <a:gd name="T66" fmla="*/ 84 w 239"/>
                  <a:gd name="T67" fmla="*/ 304 h 316"/>
                  <a:gd name="T68" fmla="*/ 101 w 239"/>
                  <a:gd name="T69" fmla="*/ 316 h 316"/>
                  <a:gd name="T70" fmla="*/ 115 w 239"/>
                  <a:gd name="T71" fmla="*/ 296 h 316"/>
                  <a:gd name="T72" fmla="*/ 132 w 239"/>
                  <a:gd name="T73" fmla="*/ 275 h 316"/>
                  <a:gd name="T74" fmla="*/ 141 w 239"/>
                  <a:gd name="T75" fmla="*/ 257 h 316"/>
                  <a:gd name="T76" fmla="*/ 150 w 239"/>
                  <a:gd name="T77" fmla="*/ 244 h 316"/>
                  <a:gd name="T78" fmla="*/ 159 w 239"/>
                  <a:gd name="T79" fmla="*/ 225 h 316"/>
                  <a:gd name="T80" fmla="*/ 185 w 239"/>
                  <a:gd name="T81" fmla="*/ 204 h 316"/>
                  <a:gd name="T82" fmla="*/ 192 w 239"/>
                  <a:gd name="T83" fmla="*/ 197 h 316"/>
                  <a:gd name="T84" fmla="*/ 205 w 239"/>
                  <a:gd name="T85" fmla="*/ 206 h 316"/>
                  <a:gd name="T86" fmla="*/ 210 w 239"/>
                  <a:gd name="T87" fmla="*/ 198 h 316"/>
                  <a:gd name="T88" fmla="*/ 205 w 239"/>
                  <a:gd name="T89" fmla="*/ 181 h 316"/>
                  <a:gd name="T90" fmla="*/ 181 w 239"/>
                  <a:gd name="T91" fmla="*/ 180 h 316"/>
                  <a:gd name="T92" fmla="*/ 151 w 239"/>
                  <a:gd name="T93" fmla="*/ 142 h 316"/>
                  <a:gd name="T94" fmla="*/ 141 w 239"/>
                  <a:gd name="T95" fmla="*/ 1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9" h="316">
                    <a:moveTo>
                      <a:pt x="141" y="122"/>
                    </a:moveTo>
                    <a:cubicBezTo>
                      <a:pt x="141" y="117"/>
                      <a:pt x="154" y="111"/>
                      <a:pt x="157" y="110"/>
                    </a:cubicBezTo>
                    <a:cubicBezTo>
                      <a:pt x="161" y="108"/>
                      <a:pt x="172" y="112"/>
                      <a:pt x="174" y="114"/>
                    </a:cubicBezTo>
                    <a:cubicBezTo>
                      <a:pt x="178" y="116"/>
                      <a:pt x="185" y="120"/>
                      <a:pt x="187" y="123"/>
                    </a:cubicBezTo>
                    <a:cubicBezTo>
                      <a:pt x="190" y="127"/>
                      <a:pt x="191" y="132"/>
                      <a:pt x="191" y="135"/>
                    </a:cubicBezTo>
                    <a:cubicBezTo>
                      <a:pt x="192" y="136"/>
                      <a:pt x="202" y="140"/>
                      <a:pt x="204" y="140"/>
                    </a:cubicBezTo>
                    <a:cubicBezTo>
                      <a:pt x="204" y="140"/>
                      <a:pt x="206" y="138"/>
                      <a:pt x="207" y="136"/>
                    </a:cubicBezTo>
                    <a:cubicBezTo>
                      <a:pt x="209" y="135"/>
                      <a:pt x="210" y="133"/>
                      <a:pt x="211" y="132"/>
                    </a:cubicBezTo>
                    <a:cubicBezTo>
                      <a:pt x="213" y="131"/>
                      <a:pt x="218" y="129"/>
                      <a:pt x="225" y="128"/>
                    </a:cubicBezTo>
                    <a:cubicBezTo>
                      <a:pt x="227" y="128"/>
                      <a:pt x="227" y="128"/>
                      <a:pt x="227" y="128"/>
                    </a:cubicBezTo>
                    <a:cubicBezTo>
                      <a:pt x="227" y="127"/>
                      <a:pt x="227" y="126"/>
                      <a:pt x="227" y="121"/>
                    </a:cubicBezTo>
                    <a:cubicBezTo>
                      <a:pt x="227" y="118"/>
                      <a:pt x="228" y="116"/>
                      <a:pt x="230" y="112"/>
                    </a:cubicBezTo>
                    <a:cubicBezTo>
                      <a:pt x="232" y="110"/>
                      <a:pt x="234" y="106"/>
                      <a:pt x="235" y="102"/>
                    </a:cubicBezTo>
                    <a:cubicBezTo>
                      <a:pt x="237" y="99"/>
                      <a:pt x="238" y="96"/>
                      <a:pt x="239" y="94"/>
                    </a:cubicBezTo>
                    <a:cubicBezTo>
                      <a:pt x="239" y="93"/>
                      <a:pt x="238" y="89"/>
                      <a:pt x="236" y="85"/>
                    </a:cubicBezTo>
                    <a:cubicBezTo>
                      <a:pt x="235" y="87"/>
                      <a:pt x="232" y="89"/>
                      <a:pt x="229" y="93"/>
                    </a:cubicBezTo>
                    <a:cubicBezTo>
                      <a:pt x="228" y="94"/>
                      <a:pt x="227" y="94"/>
                      <a:pt x="226" y="94"/>
                    </a:cubicBezTo>
                    <a:cubicBezTo>
                      <a:pt x="224" y="94"/>
                      <a:pt x="222" y="91"/>
                      <a:pt x="219" y="82"/>
                    </a:cubicBezTo>
                    <a:cubicBezTo>
                      <a:pt x="219" y="81"/>
                      <a:pt x="219" y="81"/>
                      <a:pt x="219" y="81"/>
                    </a:cubicBezTo>
                    <a:cubicBezTo>
                      <a:pt x="219" y="80"/>
                      <a:pt x="215" y="80"/>
                      <a:pt x="214" y="80"/>
                    </a:cubicBezTo>
                    <a:cubicBezTo>
                      <a:pt x="212" y="80"/>
                      <a:pt x="210" y="80"/>
                      <a:pt x="209" y="80"/>
                    </a:cubicBezTo>
                    <a:cubicBezTo>
                      <a:pt x="206" y="79"/>
                      <a:pt x="201" y="76"/>
                      <a:pt x="198" y="72"/>
                    </a:cubicBezTo>
                    <a:cubicBezTo>
                      <a:pt x="195" y="70"/>
                      <a:pt x="187" y="60"/>
                      <a:pt x="184" y="57"/>
                    </a:cubicBezTo>
                    <a:cubicBezTo>
                      <a:pt x="182" y="58"/>
                      <a:pt x="179" y="60"/>
                      <a:pt x="176" y="60"/>
                    </a:cubicBezTo>
                    <a:cubicBezTo>
                      <a:pt x="171" y="60"/>
                      <a:pt x="165" y="57"/>
                      <a:pt x="165" y="52"/>
                    </a:cubicBezTo>
                    <a:cubicBezTo>
                      <a:pt x="165" y="48"/>
                      <a:pt x="163" y="40"/>
                      <a:pt x="162" y="39"/>
                    </a:cubicBezTo>
                    <a:cubicBezTo>
                      <a:pt x="158" y="39"/>
                      <a:pt x="148" y="38"/>
                      <a:pt x="148" y="34"/>
                    </a:cubicBezTo>
                    <a:cubicBezTo>
                      <a:pt x="147" y="30"/>
                      <a:pt x="144" y="24"/>
                      <a:pt x="143" y="23"/>
                    </a:cubicBezTo>
                    <a:cubicBezTo>
                      <a:pt x="143" y="23"/>
                      <a:pt x="132" y="23"/>
                      <a:pt x="127" y="21"/>
                    </a:cubicBezTo>
                    <a:cubicBezTo>
                      <a:pt x="126" y="20"/>
                      <a:pt x="126" y="20"/>
                      <a:pt x="126" y="20"/>
                    </a:cubicBezTo>
                    <a:cubicBezTo>
                      <a:pt x="122" y="18"/>
                      <a:pt x="119" y="16"/>
                      <a:pt x="117" y="14"/>
                    </a:cubicBezTo>
                    <a:cubicBezTo>
                      <a:pt x="117" y="14"/>
                      <a:pt x="117" y="14"/>
                      <a:pt x="116" y="14"/>
                    </a:cubicBezTo>
                    <a:cubicBezTo>
                      <a:pt x="115" y="12"/>
                      <a:pt x="114" y="11"/>
                      <a:pt x="114" y="7"/>
                    </a:cubicBezTo>
                    <a:cubicBezTo>
                      <a:pt x="114" y="4"/>
                      <a:pt x="112" y="2"/>
                      <a:pt x="112" y="2"/>
                    </a:cubicBezTo>
                    <a:cubicBezTo>
                      <a:pt x="110" y="1"/>
                      <a:pt x="108" y="0"/>
                      <a:pt x="107" y="0"/>
                    </a:cubicBezTo>
                    <a:cubicBezTo>
                      <a:pt x="107" y="0"/>
                      <a:pt x="106" y="1"/>
                      <a:pt x="106" y="2"/>
                    </a:cubicBezTo>
                    <a:cubicBezTo>
                      <a:pt x="104" y="4"/>
                      <a:pt x="102" y="7"/>
                      <a:pt x="99" y="7"/>
                    </a:cubicBezTo>
                    <a:cubicBezTo>
                      <a:pt x="96" y="8"/>
                      <a:pt x="81" y="12"/>
                      <a:pt x="74" y="14"/>
                    </a:cubicBezTo>
                    <a:cubicBezTo>
                      <a:pt x="71" y="19"/>
                      <a:pt x="71" y="19"/>
                      <a:pt x="71" y="19"/>
                    </a:cubicBezTo>
                    <a:cubicBezTo>
                      <a:pt x="73" y="21"/>
                      <a:pt x="73" y="24"/>
                      <a:pt x="74" y="26"/>
                    </a:cubicBezTo>
                    <a:cubicBezTo>
                      <a:pt x="74" y="27"/>
                      <a:pt x="74" y="27"/>
                      <a:pt x="74" y="27"/>
                    </a:cubicBezTo>
                    <a:cubicBezTo>
                      <a:pt x="75" y="29"/>
                      <a:pt x="76" y="34"/>
                      <a:pt x="74" y="37"/>
                    </a:cubicBezTo>
                    <a:cubicBezTo>
                      <a:pt x="72" y="39"/>
                      <a:pt x="62" y="47"/>
                      <a:pt x="60" y="48"/>
                    </a:cubicBezTo>
                    <a:cubicBezTo>
                      <a:pt x="59" y="48"/>
                      <a:pt x="58" y="48"/>
                      <a:pt x="55" y="48"/>
                    </a:cubicBezTo>
                    <a:cubicBezTo>
                      <a:pt x="54" y="48"/>
                      <a:pt x="51" y="48"/>
                      <a:pt x="50" y="48"/>
                    </a:cubicBezTo>
                    <a:cubicBezTo>
                      <a:pt x="48" y="50"/>
                      <a:pt x="44" y="53"/>
                      <a:pt x="41" y="52"/>
                    </a:cubicBezTo>
                    <a:cubicBezTo>
                      <a:pt x="40" y="52"/>
                      <a:pt x="39" y="52"/>
                      <a:pt x="38" y="51"/>
                    </a:cubicBezTo>
                    <a:cubicBezTo>
                      <a:pt x="37" y="51"/>
                      <a:pt x="36" y="50"/>
                      <a:pt x="35" y="50"/>
                    </a:cubicBezTo>
                    <a:cubicBezTo>
                      <a:pt x="35" y="50"/>
                      <a:pt x="34" y="50"/>
                      <a:pt x="33" y="50"/>
                    </a:cubicBezTo>
                    <a:cubicBezTo>
                      <a:pt x="33" y="50"/>
                      <a:pt x="32" y="50"/>
                      <a:pt x="31" y="51"/>
                    </a:cubicBezTo>
                    <a:cubicBezTo>
                      <a:pt x="31" y="51"/>
                      <a:pt x="32" y="52"/>
                      <a:pt x="32" y="53"/>
                    </a:cubicBezTo>
                    <a:cubicBezTo>
                      <a:pt x="33" y="55"/>
                      <a:pt x="34" y="57"/>
                      <a:pt x="34" y="60"/>
                    </a:cubicBezTo>
                    <a:cubicBezTo>
                      <a:pt x="34" y="62"/>
                      <a:pt x="33" y="63"/>
                      <a:pt x="33" y="64"/>
                    </a:cubicBezTo>
                    <a:cubicBezTo>
                      <a:pt x="33" y="65"/>
                      <a:pt x="33" y="66"/>
                      <a:pt x="33" y="66"/>
                    </a:cubicBezTo>
                    <a:cubicBezTo>
                      <a:pt x="34" y="67"/>
                      <a:pt x="39" y="70"/>
                      <a:pt x="36" y="74"/>
                    </a:cubicBezTo>
                    <a:cubicBezTo>
                      <a:pt x="36" y="75"/>
                      <a:pt x="26" y="88"/>
                      <a:pt x="21" y="88"/>
                    </a:cubicBezTo>
                    <a:cubicBezTo>
                      <a:pt x="20" y="88"/>
                      <a:pt x="19" y="88"/>
                      <a:pt x="18" y="88"/>
                    </a:cubicBezTo>
                    <a:cubicBezTo>
                      <a:pt x="15" y="87"/>
                      <a:pt x="15" y="87"/>
                      <a:pt x="14" y="88"/>
                    </a:cubicBezTo>
                    <a:cubicBezTo>
                      <a:pt x="13" y="90"/>
                      <a:pt x="13" y="92"/>
                      <a:pt x="12" y="94"/>
                    </a:cubicBezTo>
                    <a:cubicBezTo>
                      <a:pt x="10" y="98"/>
                      <a:pt x="9" y="101"/>
                      <a:pt x="8" y="102"/>
                    </a:cubicBezTo>
                    <a:cubicBezTo>
                      <a:pt x="7" y="102"/>
                      <a:pt x="3" y="104"/>
                      <a:pt x="0" y="106"/>
                    </a:cubicBezTo>
                    <a:cubicBezTo>
                      <a:pt x="1" y="107"/>
                      <a:pt x="2" y="109"/>
                      <a:pt x="2" y="110"/>
                    </a:cubicBezTo>
                    <a:cubicBezTo>
                      <a:pt x="2" y="112"/>
                      <a:pt x="2" y="113"/>
                      <a:pt x="1" y="115"/>
                    </a:cubicBezTo>
                    <a:cubicBezTo>
                      <a:pt x="1" y="119"/>
                      <a:pt x="0" y="126"/>
                      <a:pt x="1" y="127"/>
                    </a:cubicBezTo>
                    <a:cubicBezTo>
                      <a:pt x="4" y="130"/>
                      <a:pt x="6" y="132"/>
                      <a:pt x="5" y="135"/>
                    </a:cubicBezTo>
                    <a:cubicBezTo>
                      <a:pt x="3" y="149"/>
                      <a:pt x="4" y="152"/>
                      <a:pt x="5" y="153"/>
                    </a:cubicBezTo>
                    <a:cubicBezTo>
                      <a:pt x="9" y="155"/>
                      <a:pt x="18" y="164"/>
                      <a:pt x="19" y="166"/>
                    </a:cubicBezTo>
                    <a:cubicBezTo>
                      <a:pt x="22" y="171"/>
                      <a:pt x="26" y="178"/>
                      <a:pt x="26" y="182"/>
                    </a:cubicBezTo>
                    <a:cubicBezTo>
                      <a:pt x="26" y="183"/>
                      <a:pt x="26" y="184"/>
                      <a:pt x="26" y="185"/>
                    </a:cubicBezTo>
                    <a:cubicBezTo>
                      <a:pt x="26" y="189"/>
                      <a:pt x="26" y="197"/>
                      <a:pt x="27" y="199"/>
                    </a:cubicBezTo>
                    <a:cubicBezTo>
                      <a:pt x="29" y="201"/>
                      <a:pt x="31" y="205"/>
                      <a:pt x="30" y="208"/>
                    </a:cubicBezTo>
                    <a:cubicBezTo>
                      <a:pt x="30" y="209"/>
                      <a:pt x="29" y="210"/>
                      <a:pt x="29" y="211"/>
                    </a:cubicBezTo>
                    <a:cubicBezTo>
                      <a:pt x="28" y="214"/>
                      <a:pt x="28" y="218"/>
                      <a:pt x="28" y="219"/>
                    </a:cubicBezTo>
                    <a:cubicBezTo>
                      <a:pt x="28" y="220"/>
                      <a:pt x="27" y="222"/>
                      <a:pt x="27" y="223"/>
                    </a:cubicBezTo>
                    <a:cubicBezTo>
                      <a:pt x="27" y="225"/>
                      <a:pt x="27" y="228"/>
                      <a:pt x="27" y="229"/>
                    </a:cubicBezTo>
                    <a:cubicBezTo>
                      <a:pt x="27" y="231"/>
                      <a:pt x="27" y="232"/>
                      <a:pt x="26" y="234"/>
                    </a:cubicBezTo>
                    <a:cubicBezTo>
                      <a:pt x="25" y="236"/>
                      <a:pt x="25" y="237"/>
                      <a:pt x="26" y="238"/>
                    </a:cubicBezTo>
                    <a:cubicBezTo>
                      <a:pt x="28" y="240"/>
                      <a:pt x="29" y="240"/>
                      <a:pt x="30" y="239"/>
                    </a:cubicBezTo>
                    <a:cubicBezTo>
                      <a:pt x="31" y="239"/>
                      <a:pt x="31" y="238"/>
                      <a:pt x="32" y="238"/>
                    </a:cubicBezTo>
                    <a:cubicBezTo>
                      <a:pt x="34" y="236"/>
                      <a:pt x="35" y="234"/>
                      <a:pt x="38" y="234"/>
                    </a:cubicBezTo>
                    <a:cubicBezTo>
                      <a:pt x="39" y="234"/>
                      <a:pt x="39" y="234"/>
                      <a:pt x="40" y="234"/>
                    </a:cubicBezTo>
                    <a:cubicBezTo>
                      <a:pt x="44" y="233"/>
                      <a:pt x="48" y="232"/>
                      <a:pt x="52" y="235"/>
                    </a:cubicBezTo>
                    <a:cubicBezTo>
                      <a:pt x="56" y="238"/>
                      <a:pt x="57" y="241"/>
                      <a:pt x="55" y="246"/>
                    </a:cubicBezTo>
                    <a:cubicBezTo>
                      <a:pt x="55" y="247"/>
                      <a:pt x="55" y="247"/>
                      <a:pt x="55" y="247"/>
                    </a:cubicBezTo>
                    <a:cubicBezTo>
                      <a:pt x="54" y="252"/>
                      <a:pt x="53" y="257"/>
                      <a:pt x="49" y="258"/>
                    </a:cubicBezTo>
                    <a:cubicBezTo>
                      <a:pt x="48" y="258"/>
                      <a:pt x="48" y="258"/>
                      <a:pt x="48" y="258"/>
                    </a:cubicBezTo>
                    <a:cubicBezTo>
                      <a:pt x="42" y="259"/>
                      <a:pt x="41" y="260"/>
                      <a:pt x="41" y="260"/>
                    </a:cubicBezTo>
                    <a:cubicBezTo>
                      <a:pt x="41" y="261"/>
                      <a:pt x="44" y="262"/>
                      <a:pt x="45" y="263"/>
                    </a:cubicBezTo>
                    <a:cubicBezTo>
                      <a:pt x="47" y="264"/>
                      <a:pt x="50" y="266"/>
                      <a:pt x="50" y="268"/>
                    </a:cubicBezTo>
                    <a:cubicBezTo>
                      <a:pt x="50" y="272"/>
                      <a:pt x="50" y="277"/>
                      <a:pt x="48" y="279"/>
                    </a:cubicBezTo>
                    <a:cubicBezTo>
                      <a:pt x="48" y="280"/>
                      <a:pt x="47" y="280"/>
                      <a:pt x="47" y="281"/>
                    </a:cubicBezTo>
                    <a:cubicBezTo>
                      <a:pt x="46" y="282"/>
                      <a:pt x="44" y="284"/>
                      <a:pt x="44" y="285"/>
                    </a:cubicBezTo>
                    <a:cubicBezTo>
                      <a:pt x="44" y="287"/>
                      <a:pt x="44" y="287"/>
                      <a:pt x="44" y="287"/>
                    </a:cubicBezTo>
                    <a:cubicBezTo>
                      <a:pt x="44" y="288"/>
                      <a:pt x="44" y="291"/>
                      <a:pt x="45" y="292"/>
                    </a:cubicBezTo>
                    <a:cubicBezTo>
                      <a:pt x="45" y="292"/>
                      <a:pt x="46" y="292"/>
                      <a:pt x="47" y="291"/>
                    </a:cubicBezTo>
                    <a:cubicBezTo>
                      <a:pt x="48" y="291"/>
                      <a:pt x="50" y="291"/>
                      <a:pt x="51" y="292"/>
                    </a:cubicBezTo>
                    <a:cubicBezTo>
                      <a:pt x="52" y="292"/>
                      <a:pt x="53" y="293"/>
                      <a:pt x="53" y="295"/>
                    </a:cubicBezTo>
                    <a:cubicBezTo>
                      <a:pt x="53" y="298"/>
                      <a:pt x="58" y="306"/>
                      <a:pt x="60" y="307"/>
                    </a:cubicBezTo>
                    <a:cubicBezTo>
                      <a:pt x="62" y="307"/>
                      <a:pt x="67" y="306"/>
                      <a:pt x="70" y="303"/>
                    </a:cubicBezTo>
                    <a:cubicBezTo>
                      <a:pt x="71" y="302"/>
                      <a:pt x="72" y="301"/>
                      <a:pt x="73" y="300"/>
                    </a:cubicBezTo>
                    <a:cubicBezTo>
                      <a:pt x="75" y="298"/>
                      <a:pt x="77" y="297"/>
                      <a:pt x="79" y="298"/>
                    </a:cubicBezTo>
                    <a:cubicBezTo>
                      <a:pt x="81" y="298"/>
                      <a:pt x="83" y="300"/>
                      <a:pt x="84" y="304"/>
                    </a:cubicBezTo>
                    <a:cubicBezTo>
                      <a:pt x="85" y="307"/>
                      <a:pt x="87" y="308"/>
                      <a:pt x="88" y="310"/>
                    </a:cubicBezTo>
                    <a:cubicBezTo>
                      <a:pt x="89" y="311"/>
                      <a:pt x="99" y="316"/>
                      <a:pt x="101" y="316"/>
                    </a:cubicBezTo>
                    <a:cubicBezTo>
                      <a:pt x="101" y="316"/>
                      <a:pt x="101" y="316"/>
                      <a:pt x="101" y="316"/>
                    </a:cubicBezTo>
                    <a:cubicBezTo>
                      <a:pt x="102" y="315"/>
                      <a:pt x="106" y="313"/>
                      <a:pt x="108" y="311"/>
                    </a:cubicBezTo>
                    <a:cubicBezTo>
                      <a:pt x="108" y="310"/>
                      <a:pt x="109" y="308"/>
                      <a:pt x="109" y="306"/>
                    </a:cubicBezTo>
                    <a:cubicBezTo>
                      <a:pt x="111" y="302"/>
                      <a:pt x="112" y="297"/>
                      <a:pt x="115" y="296"/>
                    </a:cubicBezTo>
                    <a:cubicBezTo>
                      <a:pt x="120" y="288"/>
                      <a:pt x="127" y="285"/>
                      <a:pt x="130" y="283"/>
                    </a:cubicBezTo>
                    <a:cubicBezTo>
                      <a:pt x="131" y="283"/>
                      <a:pt x="131" y="283"/>
                      <a:pt x="131" y="283"/>
                    </a:cubicBezTo>
                    <a:cubicBezTo>
                      <a:pt x="132" y="282"/>
                      <a:pt x="132" y="277"/>
                      <a:pt x="132" y="275"/>
                    </a:cubicBezTo>
                    <a:cubicBezTo>
                      <a:pt x="132" y="274"/>
                      <a:pt x="132" y="274"/>
                      <a:pt x="132" y="273"/>
                    </a:cubicBezTo>
                    <a:cubicBezTo>
                      <a:pt x="132" y="270"/>
                      <a:pt x="135" y="265"/>
                      <a:pt x="139" y="260"/>
                    </a:cubicBezTo>
                    <a:cubicBezTo>
                      <a:pt x="140" y="258"/>
                      <a:pt x="140" y="257"/>
                      <a:pt x="141" y="257"/>
                    </a:cubicBezTo>
                    <a:cubicBezTo>
                      <a:pt x="143" y="254"/>
                      <a:pt x="147" y="254"/>
                      <a:pt x="150" y="254"/>
                    </a:cubicBezTo>
                    <a:cubicBezTo>
                      <a:pt x="150" y="252"/>
                      <a:pt x="150" y="248"/>
                      <a:pt x="150" y="247"/>
                    </a:cubicBezTo>
                    <a:cubicBezTo>
                      <a:pt x="150" y="246"/>
                      <a:pt x="150" y="245"/>
                      <a:pt x="150" y="244"/>
                    </a:cubicBezTo>
                    <a:cubicBezTo>
                      <a:pt x="150" y="239"/>
                      <a:pt x="158" y="233"/>
                      <a:pt x="158" y="233"/>
                    </a:cubicBezTo>
                    <a:cubicBezTo>
                      <a:pt x="159" y="232"/>
                      <a:pt x="159" y="230"/>
                      <a:pt x="159" y="228"/>
                    </a:cubicBezTo>
                    <a:cubicBezTo>
                      <a:pt x="159" y="227"/>
                      <a:pt x="159" y="226"/>
                      <a:pt x="159" y="225"/>
                    </a:cubicBezTo>
                    <a:cubicBezTo>
                      <a:pt x="159" y="222"/>
                      <a:pt x="163" y="218"/>
                      <a:pt x="171" y="212"/>
                    </a:cubicBezTo>
                    <a:cubicBezTo>
                      <a:pt x="172" y="211"/>
                      <a:pt x="173" y="210"/>
                      <a:pt x="173" y="210"/>
                    </a:cubicBezTo>
                    <a:cubicBezTo>
                      <a:pt x="175" y="208"/>
                      <a:pt x="182" y="205"/>
                      <a:pt x="185" y="204"/>
                    </a:cubicBezTo>
                    <a:cubicBezTo>
                      <a:pt x="186" y="204"/>
                      <a:pt x="186" y="204"/>
                      <a:pt x="186" y="202"/>
                    </a:cubicBezTo>
                    <a:cubicBezTo>
                      <a:pt x="186" y="201"/>
                      <a:pt x="186" y="200"/>
                      <a:pt x="186" y="199"/>
                    </a:cubicBezTo>
                    <a:cubicBezTo>
                      <a:pt x="187" y="197"/>
                      <a:pt x="190" y="197"/>
                      <a:pt x="192" y="197"/>
                    </a:cubicBezTo>
                    <a:cubicBezTo>
                      <a:pt x="193" y="197"/>
                      <a:pt x="194" y="197"/>
                      <a:pt x="195" y="197"/>
                    </a:cubicBezTo>
                    <a:cubicBezTo>
                      <a:pt x="198" y="196"/>
                      <a:pt x="201" y="200"/>
                      <a:pt x="203" y="203"/>
                    </a:cubicBezTo>
                    <a:cubicBezTo>
                      <a:pt x="204" y="204"/>
                      <a:pt x="204" y="205"/>
                      <a:pt x="205" y="206"/>
                    </a:cubicBezTo>
                    <a:cubicBezTo>
                      <a:pt x="205" y="206"/>
                      <a:pt x="206" y="206"/>
                      <a:pt x="209" y="205"/>
                    </a:cubicBezTo>
                    <a:cubicBezTo>
                      <a:pt x="210" y="205"/>
                      <a:pt x="210" y="205"/>
                      <a:pt x="212" y="205"/>
                    </a:cubicBezTo>
                    <a:cubicBezTo>
                      <a:pt x="212" y="204"/>
                      <a:pt x="211" y="199"/>
                      <a:pt x="210" y="198"/>
                    </a:cubicBezTo>
                    <a:cubicBezTo>
                      <a:pt x="210" y="196"/>
                      <a:pt x="210" y="195"/>
                      <a:pt x="210" y="194"/>
                    </a:cubicBezTo>
                    <a:cubicBezTo>
                      <a:pt x="209" y="193"/>
                      <a:pt x="207" y="186"/>
                      <a:pt x="206" y="183"/>
                    </a:cubicBezTo>
                    <a:cubicBezTo>
                      <a:pt x="205" y="182"/>
                      <a:pt x="205" y="182"/>
                      <a:pt x="205" y="181"/>
                    </a:cubicBezTo>
                    <a:cubicBezTo>
                      <a:pt x="203" y="180"/>
                      <a:pt x="192" y="176"/>
                      <a:pt x="190" y="176"/>
                    </a:cubicBezTo>
                    <a:cubicBezTo>
                      <a:pt x="188" y="176"/>
                      <a:pt x="185" y="178"/>
                      <a:pt x="183" y="179"/>
                    </a:cubicBezTo>
                    <a:cubicBezTo>
                      <a:pt x="183" y="179"/>
                      <a:pt x="182" y="179"/>
                      <a:pt x="181" y="180"/>
                    </a:cubicBezTo>
                    <a:cubicBezTo>
                      <a:pt x="178" y="181"/>
                      <a:pt x="165" y="179"/>
                      <a:pt x="163" y="177"/>
                    </a:cubicBezTo>
                    <a:cubicBezTo>
                      <a:pt x="159" y="175"/>
                      <a:pt x="153" y="159"/>
                      <a:pt x="153" y="158"/>
                    </a:cubicBezTo>
                    <a:cubicBezTo>
                      <a:pt x="152" y="155"/>
                      <a:pt x="151" y="145"/>
                      <a:pt x="151" y="142"/>
                    </a:cubicBezTo>
                    <a:cubicBezTo>
                      <a:pt x="150" y="142"/>
                      <a:pt x="147" y="138"/>
                      <a:pt x="145" y="137"/>
                    </a:cubicBezTo>
                    <a:cubicBezTo>
                      <a:pt x="144" y="136"/>
                      <a:pt x="143" y="135"/>
                      <a:pt x="142" y="134"/>
                    </a:cubicBezTo>
                    <a:cubicBezTo>
                      <a:pt x="139" y="131"/>
                      <a:pt x="140" y="127"/>
                      <a:pt x="141" y="124"/>
                    </a:cubicBezTo>
                    <a:cubicBezTo>
                      <a:pt x="141" y="123"/>
                      <a:pt x="141" y="123"/>
                      <a:pt x="141" y="12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1" name="Freeform 256">
                <a:extLst>
                  <a:ext uri="{FF2B5EF4-FFF2-40B4-BE49-F238E27FC236}">
                    <a16:creationId xmlns:a16="http://schemas.microsoft.com/office/drawing/2014/main" id="{4631D536-FD9A-3849-A934-5B9D6196B858}"/>
                  </a:ext>
                </a:extLst>
              </p:cNvPr>
              <p:cNvSpPr>
                <a:spLocks/>
              </p:cNvSpPr>
              <p:nvPr/>
            </p:nvSpPr>
            <p:spPr bwMode="auto">
              <a:xfrm>
                <a:off x="5406637" y="9207463"/>
                <a:ext cx="606700" cy="522129"/>
              </a:xfrm>
              <a:custGeom>
                <a:avLst/>
                <a:gdLst>
                  <a:gd name="T0" fmla="*/ 34 w 165"/>
                  <a:gd name="T1" fmla="*/ 125 h 142"/>
                  <a:gd name="T2" fmla="*/ 48 w 165"/>
                  <a:gd name="T3" fmla="*/ 142 h 142"/>
                  <a:gd name="T4" fmla="*/ 71 w 165"/>
                  <a:gd name="T5" fmla="*/ 141 h 142"/>
                  <a:gd name="T6" fmla="*/ 78 w 165"/>
                  <a:gd name="T7" fmla="*/ 126 h 142"/>
                  <a:gd name="T8" fmla="*/ 90 w 165"/>
                  <a:gd name="T9" fmla="*/ 119 h 142"/>
                  <a:gd name="T10" fmla="*/ 99 w 165"/>
                  <a:gd name="T11" fmla="*/ 119 h 142"/>
                  <a:gd name="T12" fmla="*/ 100 w 165"/>
                  <a:gd name="T13" fmla="*/ 119 h 142"/>
                  <a:gd name="T14" fmla="*/ 102 w 165"/>
                  <a:gd name="T15" fmla="*/ 114 h 142"/>
                  <a:gd name="T16" fmla="*/ 103 w 165"/>
                  <a:gd name="T17" fmla="*/ 111 h 142"/>
                  <a:gd name="T18" fmla="*/ 117 w 165"/>
                  <a:gd name="T19" fmla="*/ 106 h 142"/>
                  <a:gd name="T20" fmla="*/ 123 w 165"/>
                  <a:gd name="T21" fmla="*/ 105 h 142"/>
                  <a:gd name="T22" fmla="*/ 131 w 165"/>
                  <a:gd name="T23" fmla="*/ 87 h 142"/>
                  <a:gd name="T24" fmla="*/ 140 w 165"/>
                  <a:gd name="T25" fmla="*/ 79 h 142"/>
                  <a:gd name="T26" fmla="*/ 142 w 165"/>
                  <a:gd name="T27" fmla="*/ 78 h 142"/>
                  <a:gd name="T28" fmla="*/ 158 w 165"/>
                  <a:gd name="T29" fmla="*/ 65 h 142"/>
                  <a:gd name="T30" fmla="*/ 165 w 165"/>
                  <a:gd name="T31" fmla="*/ 45 h 142"/>
                  <a:gd name="T32" fmla="*/ 161 w 165"/>
                  <a:gd name="T33" fmla="*/ 37 h 142"/>
                  <a:gd name="T34" fmla="*/ 161 w 165"/>
                  <a:gd name="T35" fmla="*/ 35 h 142"/>
                  <a:gd name="T36" fmla="*/ 161 w 165"/>
                  <a:gd name="T37" fmla="*/ 29 h 142"/>
                  <a:gd name="T38" fmla="*/ 162 w 165"/>
                  <a:gd name="T39" fmla="*/ 27 h 142"/>
                  <a:gd name="T40" fmla="*/ 152 w 165"/>
                  <a:gd name="T41" fmla="*/ 18 h 142"/>
                  <a:gd name="T42" fmla="*/ 146 w 165"/>
                  <a:gd name="T43" fmla="*/ 13 h 142"/>
                  <a:gd name="T44" fmla="*/ 138 w 165"/>
                  <a:gd name="T45" fmla="*/ 11 h 142"/>
                  <a:gd name="T46" fmla="*/ 137 w 165"/>
                  <a:gd name="T47" fmla="*/ 11 h 142"/>
                  <a:gd name="T48" fmla="*/ 133 w 165"/>
                  <a:gd name="T49" fmla="*/ 15 h 142"/>
                  <a:gd name="T50" fmla="*/ 127 w 165"/>
                  <a:gd name="T51" fmla="*/ 18 h 142"/>
                  <a:gd name="T52" fmla="*/ 110 w 165"/>
                  <a:gd name="T53" fmla="*/ 2 h 142"/>
                  <a:gd name="T54" fmla="*/ 101 w 165"/>
                  <a:gd name="T55" fmla="*/ 15 h 142"/>
                  <a:gd name="T56" fmla="*/ 95 w 165"/>
                  <a:gd name="T57" fmla="*/ 16 h 142"/>
                  <a:gd name="T58" fmla="*/ 89 w 165"/>
                  <a:gd name="T59" fmla="*/ 18 h 142"/>
                  <a:gd name="T60" fmla="*/ 80 w 165"/>
                  <a:gd name="T61" fmla="*/ 27 h 142"/>
                  <a:gd name="T62" fmla="*/ 77 w 165"/>
                  <a:gd name="T63" fmla="*/ 25 h 142"/>
                  <a:gd name="T64" fmla="*/ 76 w 165"/>
                  <a:gd name="T65" fmla="*/ 22 h 142"/>
                  <a:gd name="T66" fmla="*/ 72 w 165"/>
                  <a:gd name="T67" fmla="*/ 14 h 142"/>
                  <a:gd name="T68" fmla="*/ 65 w 165"/>
                  <a:gd name="T69" fmla="*/ 11 h 142"/>
                  <a:gd name="T70" fmla="*/ 56 w 165"/>
                  <a:gd name="T71" fmla="*/ 7 h 142"/>
                  <a:gd name="T72" fmla="*/ 54 w 165"/>
                  <a:gd name="T73" fmla="*/ 10 h 142"/>
                  <a:gd name="T74" fmla="*/ 51 w 165"/>
                  <a:gd name="T75" fmla="*/ 13 h 142"/>
                  <a:gd name="T76" fmla="*/ 47 w 165"/>
                  <a:gd name="T77" fmla="*/ 13 h 142"/>
                  <a:gd name="T78" fmla="*/ 42 w 165"/>
                  <a:gd name="T79" fmla="*/ 6 h 142"/>
                  <a:gd name="T80" fmla="*/ 36 w 165"/>
                  <a:gd name="T81" fmla="*/ 0 h 142"/>
                  <a:gd name="T82" fmla="*/ 36 w 165"/>
                  <a:gd name="T83" fmla="*/ 0 h 142"/>
                  <a:gd name="T84" fmla="*/ 26 w 165"/>
                  <a:gd name="T85" fmla="*/ 8 h 142"/>
                  <a:gd name="T86" fmla="*/ 25 w 165"/>
                  <a:gd name="T87" fmla="*/ 8 h 142"/>
                  <a:gd name="T88" fmla="*/ 14 w 165"/>
                  <a:gd name="T89" fmla="*/ 7 h 142"/>
                  <a:gd name="T90" fmla="*/ 7 w 165"/>
                  <a:gd name="T91" fmla="*/ 13 h 142"/>
                  <a:gd name="T92" fmla="*/ 7 w 165"/>
                  <a:gd name="T93" fmla="*/ 28 h 142"/>
                  <a:gd name="T94" fmla="*/ 8 w 165"/>
                  <a:gd name="T95" fmla="*/ 29 h 142"/>
                  <a:gd name="T96" fmla="*/ 12 w 165"/>
                  <a:gd name="T97" fmla="*/ 35 h 142"/>
                  <a:gd name="T98" fmla="*/ 9 w 165"/>
                  <a:gd name="T99" fmla="*/ 48 h 142"/>
                  <a:gd name="T100" fmla="*/ 0 w 165"/>
                  <a:gd name="T101" fmla="*/ 51 h 142"/>
                  <a:gd name="T102" fmla="*/ 3 w 165"/>
                  <a:gd name="T103" fmla="*/ 56 h 142"/>
                  <a:gd name="T104" fmla="*/ 5 w 165"/>
                  <a:gd name="T105" fmla="*/ 67 h 142"/>
                  <a:gd name="T106" fmla="*/ 6 w 165"/>
                  <a:gd name="T107" fmla="*/ 69 h 142"/>
                  <a:gd name="T108" fmla="*/ 7 w 165"/>
                  <a:gd name="T109" fmla="*/ 72 h 142"/>
                  <a:gd name="T110" fmla="*/ 11 w 165"/>
                  <a:gd name="T111" fmla="*/ 74 h 142"/>
                  <a:gd name="T112" fmla="*/ 19 w 165"/>
                  <a:gd name="T113" fmla="*/ 80 h 142"/>
                  <a:gd name="T114" fmla="*/ 20 w 165"/>
                  <a:gd name="T115" fmla="*/ 82 h 142"/>
                  <a:gd name="T116" fmla="*/ 23 w 165"/>
                  <a:gd name="T117" fmla="*/ 96 h 142"/>
                  <a:gd name="T118" fmla="*/ 36 w 165"/>
                  <a:gd name="T119" fmla="*/ 112 h 142"/>
                  <a:gd name="T120" fmla="*/ 35 w 165"/>
                  <a:gd name="T121" fmla="*/ 118 h 142"/>
                  <a:gd name="T122" fmla="*/ 34 w 165"/>
                  <a:gd name="T123" fmla="*/ 1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142">
                    <a:moveTo>
                      <a:pt x="34" y="125"/>
                    </a:moveTo>
                    <a:cubicBezTo>
                      <a:pt x="37" y="127"/>
                      <a:pt x="45" y="137"/>
                      <a:pt x="48" y="142"/>
                    </a:cubicBezTo>
                    <a:cubicBezTo>
                      <a:pt x="52" y="142"/>
                      <a:pt x="68" y="141"/>
                      <a:pt x="71" y="141"/>
                    </a:cubicBezTo>
                    <a:cubicBezTo>
                      <a:pt x="73" y="139"/>
                      <a:pt x="77" y="129"/>
                      <a:pt x="78" y="126"/>
                    </a:cubicBezTo>
                    <a:cubicBezTo>
                      <a:pt x="79" y="123"/>
                      <a:pt x="88" y="119"/>
                      <a:pt x="90" y="119"/>
                    </a:cubicBezTo>
                    <a:cubicBezTo>
                      <a:pt x="94" y="117"/>
                      <a:pt x="97" y="118"/>
                      <a:pt x="99" y="119"/>
                    </a:cubicBezTo>
                    <a:cubicBezTo>
                      <a:pt x="100" y="119"/>
                      <a:pt x="100" y="119"/>
                      <a:pt x="100" y="119"/>
                    </a:cubicBezTo>
                    <a:cubicBezTo>
                      <a:pt x="101" y="119"/>
                      <a:pt x="101" y="116"/>
                      <a:pt x="102" y="114"/>
                    </a:cubicBezTo>
                    <a:cubicBezTo>
                      <a:pt x="102" y="113"/>
                      <a:pt x="102" y="112"/>
                      <a:pt x="103" y="111"/>
                    </a:cubicBezTo>
                    <a:cubicBezTo>
                      <a:pt x="104" y="109"/>
                      <a:pt x="107" y="108"/>
                      <a:pt x="117" y="106"/>
                    </a:cubicBezTo>
                    <a:cubicBezTo>
                      <a:pt x="120" y="106"/>
                      <a:pt x="122" y="105"/>
                      <a:pt x="123" y="105"/>
                    </a:cubicBezTo>
                    <a:cubicBezTo>
                      <a:pt x="125" y="104"/>
                      <a:pt x="130" y="90"/>
                      <a:pt x="131" y="87"/>
                    </a:cubicBezTo>
                    <a:cubicBezTo>
                      <a:pt x="131" y="85"/>
                      <a:pt x="134" y="83"/>
                      <a:pt x="140" y="79"/>
                    </a:cubicBezTo>
                    <a:cubicBezTo>
                      <a:pt x="141" y="79"/>
                      <a:pt x="142" y="79"/>
                      <a:pt x="142" y="78"/>
                    </a:cubicBezTo>
                    <a:cubicBezTo>
                      <a:pt x="145" y="77"/>
                      <a:pt x="154" y="70"/>
                      <a:pt x="158" y="65"/>
                    </a:cubicBezTo>
                    <a:cubicBezTo>
                      <a:pt x="161" y="62"/>
                      <a:pt x="164" y="51"/>
                      <a:pt x="165" y="45"/>
                    </a:cubicBezTo>
                    <a:cubicBezTo>
                      <a:pt x="163" y="44"/>
                      <a:pt x="162" y="40"/>
                      <a:pt x="161" y="37"/>
                    </a:cubicBezTo>
                    <a:cubicBezTo>
                      <a:pt x="161" y="37"/>
                      <a:pt x="161" y="36"/>
                      <a:pt x="161" y="35"/>
                    </a:cubicBezTo>
                    <a:cubicBezTo>
                      <a:pt x="160" y="33"/>
                      <a:pt x="161" y="30"/>
                      <a:pt x="161" y="29"/>
                    </a:cubicBezTo>
                    <a:cubicBezTo>
                      <a:pt x="162" y="28"/>
                      <a:pt x="162" y="28"/>
                      <a:pt x="162" y="27"/>
                    </a:cubicBezTo>
                    <a:cubicBezTo>
                      <a:pt x="161" y="26"/>
                      <a:pt x="155" y="21"/>
                      <a:pt x="152" y="18"/>
                    </a:cubicBezTo>
                    <a:cubicBezTo>
                      <a:pt x="149" y="15"/>
                      <a:pt x="147" y="14"/>
                      <a:pt x="146" y="13"/>
                    </a:cubicBezTo>
                    <a:cubicBezTo>
                      <a:pt x="145" y="11"/>
                      <a:pt x="140" y="11"/>
                      <a:pt x="138" y="11"/>
                    </a:cubicBezTo>
                    <a:cubicBezTo>
                      <a:pt x="137" y="11"/>
                      <a:pt x="137" y="11"/>
                      <a:pt x="137" y="11"/>
                    </a:cubicBezTo>
                    <a:cubicBezTo>
                      <a:pt x="136" y="12"/>
                      <a:pt x="134" y="14"/>
                      <a:pt x="133" y="15"/>
                    </a:cubicBezTo>
                    <a:cubicBezTo>
                      <a:pt x="130" y="17"/>
                      <a:pt x="129" y="18"/>
                      <a:pt x="127" y="18"/>
                    </a:cubicBezTo>
                    <a:cubicBezTo>
                      <a:pt x="124" y="19"/>
                      <a:pt x="115" y="8"/>
                      <a:pt x="110" y="2"/>
                    </a:cubicBezTo>
                    <a:cubicBezTo>
                      <a:pt x="108" y="6"/>
                      <a:pt x="104" y="13"/>
                      <a:pt x="101" y="15"/>
                    </a:cubicBezTo>
                    <a:cubicBezTo>
                      <a:pt x="100" y="15"/>
                      <a:pt x="98" y="16"/>
                      <a:pt x="95" y="16"/>
                    </a:cubicBezTo>
                    <a:cubicBezTo>
                      <a:pt x="93" y="17"/>
                      <a:pt x="89" y="18"/>
                      <a:pt x="89" y="18"/>
                    </a:cubicBezTo>
                    <a:cubicBezTo>
                      <a:pt x="88" y="20"/>
                      <a:pt x="84" y="27"/>
                      <a:pt x="80" y="27"/>
                    </a:cubicBezTo>
                    <a:cubicBezTo>
                      <a:pt x="79" y="27"/>
                      <a:pt x="78" y="26"/>
                      <a:pt x="77" y="25"/>
                    </a:cubicBezTo>
                    <a:cubicBezTo>
                      <a:pt x="77" y="24"/>
                      <a:pt x="76" y="23"/>
                      <a:pt x="76" y="22"/>
                    </a:cubicBezTo>
                    <a:cubicBezTo>
                      <a:pt x="75" y="20"/>
                      <a:pt x="73" y="14"/>
                      <a:pt x="72" y="14"/>
                    </a:cubicBezTo>
                    <a:cubicBezTo>
                      <a:pt x="70" y="14"/>
                      <a:pt x="68" y="13"/>
                      <a:pt x="65" y="11"/>
                    </a:cubicBezTo>
                    <a:cubicBezTo>
                      <a:pt x="62" y="10"/>
                      <a:pt x="57" y="7"/>
                      <a:pt x="56" y="7"/>
                    </a:cubicBezTo>
                    <a:cubicBezTo>
                      <a:pt x="55" y="8"/>
                      <a:pt x="55" y="9"/>
                      <a:pt x="54" y="10"/>
                    </a:cubicBezTo>
                    <a:cubicBezTo>
                      <a:pt x="53" y="11"/>
                      <a:pt x="52" y="13"/>
                      <a:pt x="51" y="13"/>
                    </a:cubicBezTo>
                    <a:cubicBezTo>
                      <a:pt x="50" y="14"/>
                      <a:pt x="49" y="13"/>
                      <a:pt x="47" y="13"/>
                    </a:cubicBezTo>
                    <a:cubicBezTo>
                      <a:pt x="46" y="12"/>
                      <a:pt x="44" y="10"/>
                      <a:pt x="42" y="6"/>
                    </a:cubicBezTo>
                    <a:cubicBezTo>
                      <a:pt x="40" y="4"/>
                      <a:pt x="38" y="1"/>
                      <a:pt x="36" y="0"/>
                    </a:cubicBezTo>
                    <a:cubicBezTo>
                      <a:pt x="36" y="0"/>
                      <a:pt x="36" y="0"/>
                      <a:pt x="36" y="0"/>
                    </a:cubicBezTo>
                    <a:cubicBezTo>
                      <a:pt x="32" y="5"/>
                      <a:pt x="29" y="9"/>
                      <a:pt x="26" y="8"/>
                    </a:cubicBezTo>
                    <a:cubicBezTo>
                      <a:pt x="25" y="8"/>
                      <a:pt x="25" y="8"/>
                      <a:pt x="25" y="8"/>
                    </a:cubicBezTo>
                    <a:cubicBezTo>
                      <a:pt x="17" y="6"/>
                      <a:pt x="14" y="7"/>
                      <a:pt x="14" y="7"/>
                    </a:cubicBezTo>
                    <a:cubicBezTo>
                      <a:pt x="12" y="8"/>
                      <a:pt x="8" y="11"/>
                      <a:pt x="7" y="13"/>
                    </a:cubicBezTo>
                    <a:cubicBezTo>
                      <a:pt x="7" y="17"/>
                      <a:pt x="6" y="26"/>
                      <a:pt x="7" y="28"/>
                    </a:cubicBezTo>
                    <a:cubicBezTo>
                      <a:pt x="8" y="28"/>
                      <a:pt x="8" y="29"/>
                      <a:pt x="8" y="29"/>
                    </a:cubicBezTo>
                    <a:cubicBezTo>
                      <a:pt x="10" y="31"/>
                      <a:pt x="11" y="32"/>
                      <a:pt x="12" y="35"/>
                    </a:cubicBezTo>
                    <a:cubicBezTo>
                      <a:pt x="13" y="40"/>
                      <a:pt x="14" y="44"/>
                      <a:pt x="9" y="48"/>
                    </a:cubicBezTo>
                    <a:cubicBezTo>
                      <a:pt x="7" y="50"/>
                      <a:pt x="3" y="51"/>
                      <a:pt x="0" y="51"/>
                    </a:cubicBezTo>
                    <a:cubicBezTo>
                      <a:pt x="2" y="53"/>
                      <a:pt x="3" y="55"/>
                      <a:pt x="3" y="56"/>
                    </a:cubicBezTo>
                    <a:cubicBezTo>
                      <a:pt x="4" y="60"/>
                      <a:pt x="5" y="64"/>
                      <a:pt x="5" y="67"/>
                    </a:cubicBezTo>
                    <a:cubicBezTo>
                      <a:pt x="6" y="68"/>
                      <a:pt x="6" y="69"/>
                      <a:pt x="6" y="69"/>
                    </a:cubicBezTo>
                    <a:cubicBezTo>
                      <a:pt x="6" y="71"/>
                      <a:pt x="6" y="72"/>
                      <a:pt x="7" y="72"/>
                    </a:cubicBezTo>
                    <a:cubicBezTo>
                      <a:pt x="8" y="73"/>
                      <a:pt x="10" y="74"/>
                      <a:pt x="11" y="74"/>
                    </a:cubicBezTo>
                    <a:cubicBezTo>
                      <a:pt x="15" y="76"/>
                      <a:pt x="19" y="77"/>
                      <a:pt x="19" y="80"/>
                    </a:cubicBezTo>
                    <a:cubicBezTo>
                      <a:pt x="20" y="80"/>
                      <a:pt x="20" y="81"/>
                      <a:pt x="20" y="82"/>
                    </a:cubicBezTo>
                    <a:cubicBezTo>
                      <a:pt x="21" y="91"/>
                      <a:pt x="22" y="95"/>
                      <a:pt x="23" y="96"/>
                    </a:cubicBezTo>
                    <a:cubicBezTo>
                      <a:pt x="25" y="98"/>
                      <a:pt x="36" y="107"/>
                      <a:pt x="36" y="112"/>
                    </a:cubicBezTo>
                    <a:cubicBezTo>
                      <a:pt x="36" y="114"/>
                      <a:pt x="35" y="116"/>
                      <a:pt x="35" y="118"/>
                    </a:cubicBezTo>
                    <a:cubicBezTo>
                      <a:pt x="34" y="120"/>
                      <a:pt x="34" y="124"/>
                      <a:pt x="34" y="12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2" name="Freeform 262">
                <a:extLst>
                  <a:ext uri="{FF2B5EF4-FFF2-40B4-BE49-F238E27FC236}">
                    <a16:creationId xmlns:a16="http://schemas.microsoft.com/office/drawing/2014/main" id="{3B9FFEE2-F45A-F54F-BDC2-CDDD794B83F3}"/>
                  </a:ext>
                </a:extLst>
              </p:cNvPr>
              <p:cNvSpPr>
                <a:spLocks/>
              </p:cNvSpPr>
              <p:nvPr/>
            </p:nvSpPr>
            <p:spPr bwMode="auto">
              <a:xfrm>
                <a:off x="5579455" y="9376603"/>
                <a:ext cx="1296132" cy="1261200"/>
              </a:xfrm>
              <a:custGeom>
                <a:avLst/>
                <a:gdLst>
                  <a:gd name="T0" fmla="*/ 337 w 352"/>
                  <a:gd name="T1" fmla="*/ 306 h 342"/>
                  <a:gd name="T2" fmla="*/ 315 w 352"/>
                  <a:gd name="T3" fmla="*/ 272 h 342"/>
                  <a:gd name="T4" fmla="*/ 306 w 352"/>
                  <a:gd name="T5" fmla="*/ 257 h 342"/>
                  <a:gd name="T6" fmla="*/ 301 w 352"/>
                  <a:gd name="T7" fmla="*/ 248 h 342"/>
                  <a:gd name="T8" fmla="*/ 307 w 352"/>
                  <a:gd name="T9" fmla="*/ 242 h 342"/>
                  <a:gd name="T10" fmla="*/ 316 w 352"/>
                  <a:gd name="T11" fmla="*/ 226 h 342"/>
                  <a:gd name="T12" fmla="*/ 297 w 352"/>
                  <a:gd name="T13" fmla="*/ 221 h 342"/>
                  <a:gd name="T14" fmla="*/ 267 w 352"/>
                  <a:gd name="T15" fmla="*/ 223 h 342"/>
                  <a:gd name="T16" fmla="*/ 259 w 352"/>
                  <a:gd name="T17" fmla="*/ 230 h 342"/>
                  <a:gd name="T18" fmla="*/ 248 w 352"/>
                  <a:gd name="T19" fmla="*/ 243 h 342"/>
                  <a:gd name="T20" fmla="*/ 227 w 352"/>
                  <a:gd name="T21" fmla="*/ 228 h 342"/>
                  <a:gd name="T22" fmla="*/ 222 w 352"/>
                  <a:gd name="T23" fmla="*/ 226 h 342"/>
                  <a:gd name="T24" fmla="*/ 206 w 352"/>
                  <a:gd name="T25" fmla="*/ 234 h 342"/>
                  <a:gd name="T26" fmla="*/ 194 w 352"/>
                  <a:gd name="T27" fmla="*/ 218 h 342"/>
                  <a:gd name="T28" fmla="*/ 186 w 352"/>
                  <a:gd name="T29" fmla="*/ 209 h 342"/>
                  <a:gd name="T30" fmla="*/ 190 w 352"/>
                  <a:gd name="T31" fmla="*/ 201 h 342"/>
                  <a:gd name="T32" fmla="*/ 192 w 352"/>
                  <a:gd name="T33" fmla="*/ 191 h 342"/>
                  <a:gd name="T34" fmla="*/ 183 w 352"/>
                  <a:gd name="T35" fmla="*/ 184 h 342"/>
                  <a:gd name="T36" fmla="*/ 194 w 352"/>
                  <a:gd name="T37" fmla="*/ 177 h 342"/>
                  <a:gd name="T38" fmla="*/ 197 w 352"/>
                  <a:gd name="T39" fmla="*/ 169 h 342"/>
                  <a:gd name="T40" fmla="*/ 195 w 352"/>
                  <a:gd name="T41" fmla="*/ 161 h 342"/>
                  <a:gd name="T42" fmla="*/ 184 w 352"/>
                  <a:gd name="T43" fmla="*/ 161 h 342"/>
                  <a:gd name="T44" fmla="*/ 179 w 352"/>
                  <a:gd name="T45" fmla="*/ 166 h 342"/>
                  <a:gd name="T46" fmla="*/ 168 w 352"/>
                  <a:gd name="T47" fmla="*/ 156 h 342"/>
                  <a:gd name="T48" fmla="*/ 169 w 352"/>
                  <a:gd name="T49" fmla="*/ 146 h 342"/>
                  <a:gd name="T50" fmla="*/ 171 w 352"/>
                  <a:gd name="T51" fmla="*/ 133 h 342"/>
                  <a:gd name="T52" fmla="*/ 169 w 352"/>
                  <a:gd name="T53" fmla="*/ 124 h 342"/>
                  <a:gd name="T54" fmla="*/ 168 w 352"/>
                  <a:gd name="T55" fmla="*/ 105 h 342"/>
                  <a:gd name="T56" fmla="*/ 149 w 352"/>
                  <a:gd name="T57" fmla="*/ 79 h 342"/>
                  <a:gd name="T58" fmla="*/ 145 w 352"/>
                  <a:gd name="T59" fmla="*/ 53 h 342"/>
                  <a:gd name="T60" fmla="*/ 144 w 352"/>
                  <a:gd name="T61" fmla="*/ 33 h 342"/>
                  <a:gd name="T62" fmla="*/ 141 w 352"/>
                  <a:gd name="T63" fmla="*/ 29 h 342"/>
                  <a:gd name="T64" fmla="*/ 133 w 352"/>
                  <a:gd name="T65" fmla="*/ 21 h 342"/>
                  <a:gd name="T66" fmla="*/ 138 w 352"/>
                  <a:gd name="T67" fmla="*/ 11 h 342"/>
                  <a:gd name="T68" fmla="*/ 132 w 352"/>
                  <a:gd name="T69" fmla="*/ 2 h 342"/>
                  <a:gd name="T70" fmla="*/ 114 w 352"/>
                  <a:gd name="T71" fmla="*/ 22 h 342"/>
                  <a:gd name="T72" fmla="*/ 95 w 352"/>
                  <a:gd name="T73" fmla="*/ 37 h 342"/>
                  <a:gd name="T74" fmla="*/ 77 w 352"/>
                  <a:gd name="T75" fmla="*/ 63 h 342"/>
                  <a:gd name="T76" fmla="*/ 59 w 352"/>
                  <a:gd name="T77" fmla="*/ 67 h 342"/>
                  <a:gd name="T78" fmla="*/ 55 w 352"/>
                  <a:gd name="T79" fmla="*/ 77 h 342"/>
                  <a:gd name="T80" fmla="*/ 51 w 352"/>
                  <a:gd name="T81" fmla="*/ 77 h 342"/>
                  <a:gd name="T82" fmla="*/ 35 w 352"/>
                  <a:gd name="T83" fmla="*/ 82 h 342"/>
                  <a:gd name="T84" fmla="*/ 2 w 352"/>
                  <a:gd name="T85" fmla="*/ 100 h 342"/>
                  <a:gd name="T86" fmla="*/ 0 w 352"/>
                  <a:gd name="T87" fmla="*/ 110 h 342"/>
                  <a:gd name="T88" fmla="*/ 6 w 352"/>
                  <a:gd name="T89" fmla="*/ 130 h 342"/>
                  <a:gd name="T90" fmla="*/ 46 w 352"/>
                  <a:gd name="T91" fmla="*/ 150 h 342"/>
                  <a:gd name="T92" fmla="*/ 74 w 352"/>
                  <a:gd name="T93" fmla="*/ 177 h 342"/>
                  <a:gd name="T94" fmla="*/ 86 w 352"/>
                  <a:gd name="T95" fmla="*/ 219 h 342"/>
                  <a:gd name="T96" fmla="*/ 84 w 352"/>
                  <a:gd name="T97" fmla="*/ 239 h 342"/>
                  <a:gd name="T98" fmla="*/ 102 w 352"/>
                  <a:gd name="T99" fmla="*/ 228 h 342"/>
                  <a:gd name="T100" fmla="*/ 126 w 352"/>
                  <a:gd name="T101" fmla="*/ 254 h 342"/>
                  <a:gd name="T102" fmla="*/ 162 w 352"/>
                  <a:gd name="T103" fmla="*/ 247 h 342"/>
                  <a:gd name="T104" fmla="*/ 194 w 352"/>
                  <a:gd name="T105" fmla="*/ 272 h 342"/>
                  <a:gd name="T106" fmla="*/ 230 w 352"/>
                  <a:gd name="T107" fmla="*/ 280 h 342"/>
                  <a:gd name="T108" fmla="*/ 239 w 352"/>
                  <a:gd name="T109" fmla="*/ 304 h 342"/>
                  <a:gd name="T110" fmla="*/ 258 w 352"/>
                  <a:gd name="T111" fmla="*/ 326 h 342"/>
                  <a:gd name="T112" fmla="*/ 282 w 352"/>
                  <a:gd name="T113" fmla="*/ 320 h 342"/>
                  <a:gd name="T114" fmla="*/ 332 w 352"/>
                  <a:gd name="T115" fmla="*/ 33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2" h="342">
                    <a:moveTo>
                      <a:pt x="347" y="316"/>
                    </a:moveTo>
                    <a:cubicBezTo>
                      <a:pt x="342" y="313"/>
                      <a:pt x="337" y="310"/>
                      <a:pt x="337" y="306"/>
                    </a:cubicBezTo>
                    <a:cubicBezTo>
                      <a:pt x="337" y="303"/>
                      <a:pt x="338" y="299"/>
                      <a:pt x="335" y="294"/>
                    </a:cubicBezTo>
                    <a:cubicBezTo>
                      <a:pt x="332" y="288"/>
                      <a:pt x="316" y="274"/>
                      <a:pt x="315" y="272"/>
                    </a:cubicBezTo>
                    <a:cubicBezTo>
                      <a:pt x="314" y="270"/>
                      <a:pt x="312" y="262"/>
                      <a:pt x="314" y="258"/>
                    </a:cubicBezTo>
                    <a:cubicBezTo>
                      <a:pt x="314" y="258"/>
                      <a:pt x="309" y="257"/>
                      <a:pt x="306" y="257"/>
                    </a:cubicBezTo>
                    <a:cubicBezTo>
                      <a:pt x="304" y="257"/>
                      <a:pt x="303" y="257"/>
                      <a:pt x="302" y="256"/>
                    </a:cubicBezTo>
                    <a:cubicBezTo>
                      <a:pt x="300" y="254"/>
                      <a:pt x="301" y="250"/>
                      <a:pt x="301" y="248"/>
                    </a:cubicBezTo>
                    <a:cubicBezTo>
                      <a:pt x="302" y="244"/>
                      <a:pt x="304" y="243"/>
                      <a:pt x="306" y="243"/>
                    </a:cubicBezTo>
                    <a:cubicBezTo>
                      <a:pt x="306" y="242"/>
                      <a:pt x="307" y="242"/>
                      <a:pt x="307" y="242"/>
                    </a:cubicBezTo>
                    <a:cubicBezTo>
                      <a:pt x="310" y="241"/>
                      <a:pt x="317" y="236"/>
                      <a:pt x="318" y="233"/>
                    </a:cubicBezTo>
                    <a:cubicBezTo>
                      <a:pt x="319" y="230"/>
                      <a:pt x="318" y="227"/>
                      <a:pt x="316" y="226"/>
                    </a:cubicBezTo>
                    <a:cubicBezTo>
                      <a:pt x="315" y="225"/>
                      <a:pt x="311" y="224"/>
                      <a:pt x="309" y="224"/>
                    </a:cubicBezTo>
                    <a:cubicBezTo>
                      <a:pt x="306" y="224"/>
                      <a:pt x="300" y="222"/>
                      <a:pt x="297" y="221"/>
                    </a:cubicBezTo>
                    <a:cubicBezTo>
                      <a:pt x="295" y="221"/>
                      <a:pt x="291" y="221"/>
                      <a:pt x="288" y="223"/>
                    </a:cubicBezTo>
                    <a:cubicBezTo>
                      <a:pt x="285" y="224"/>
                      <a:pt x="277" y="224"/>
                      <a:pt x="267" y="223"/>
                    </a:cubicBezTo>
                    <a:cubicBezTo>
                      <a:pt x="265" y="223"/>
                      <a:pt x="263" y="223"/>
                      <a:pt x="262" y="223"/>
                    </a:cubicBezTo>
                    <a:cubicBezTo>
                      <a:pt x="261" y="223"/>
                      <a:pt x="260" y="228"/>
                      <a:pt x="259" y="230"/>
                    </a:cubicBezTo>
                    <a:cubicBezTo>
                      <a:pt x="258" y="233"/>
                      <a:pt x="257" y="235"/>
                      <a:pt x="256" y="236"/>
                    </a:cubicBezTo>
                    <a:cubicBezTo>
                      <a:pt x="255" y="238"/>
                      <a:pt x="251" y="242"/>
                      <a:pt x="248" y="243"/>
                    </a:cubicBezTo>
                    <a:cubicBezTo>
                      <a:pt x="245" y="245"/>
                      <a:pt x="232" y="237"/>
                      <a:pt x="231" y="235"/>
                    </a:cubicBezTo>
                    <a:cubicBezTo>
                      <a:pt x="230" y="234"/>
                      <a:pt x="228" y="232"/>
                      <a:pt x="227" y="228"/>
                    </a:cubicBezTo>
                    <a:cubicBezTo>
                      <a:pt x="226" y="226"/>
                      <a:pt x="225" y="225"/>
                      <a:pt x="224" y="224"/>
                    </a:cubicBezTo>
                    <a:cubicBezTo>
                      <a:pt x="223" y="225"/>
                      <a:pt x="223" y="225"/>
                      <a:pt x="222" y="226"/>
                    </a:cubicBezTo>
                    <a:cubicBezTo>
                      <a:pt x="221" y="227"/>
                      <a:pt x="220" y="228"/>
                      <a:pt x="218" y="230"/>
                    </a:cubicBezTo>
                    <a:cubicBezTo>
                      <a:pt x="214" y="232"/>
                      <a:pt x="209" y="234"/>
                      <a:pt x="206" y="234"/>
                    </a:cubicBezTo>
                    <a:cubicBezTo>
                      <a:pt x="201" y="234"/>
                      <a:pt x="195" y="221"/>
                      <a:pt x="195" y="218"/>
                    </a:cubicBezTo>
                    <a:cubicBezTo>
                      <a:pt x="195" y="218"/>
                      <a:pt x="194" y="218"/>
                      <a:pt x="194" y="218"/>
                    </a:cubicBezTo>
                    <a:cubicBezTo>
                      <a:pt x="192" y="219"/>
                      <a:pt x="191" y="219"/>
                      <a:pt x="189" y="218"/>
                    </a:cubicBezTo>
                    <a:cubicBezTo>
                      <a:pt x="186" y="217"/>
                      <a:pt x="186" y="212"/>
                      <a:pt x="186" y="209"/>
                    </a:cubicBezTo>
                    <a:cubicBezTo>
                      <a:pt x="186" y="208"/>
                      <a:pt x="186" y="208"/>
                      <a:pt x="186" y="208"/>
                    </a:cubicBezTo>
                    <a:cubicBezTo>
                      <a:pt x="186" y="206"/>
                      <a:pt x="188" y="203"/>
                      <a:pt x="190" y="201"/>
                    </a:cubicBezTo>
                    <a:cubicBezTo>
                      <a:pt x="190" y="201"/>
                      <a:pt x="191" y="200"/>
                      <a:pt x="191" y="200"/>
                    </a:cubicBezTo>
                    <a:cubicBezTo>
                      <a:pt x="192" y="199"/>
                      <a:pt x="192" y="196"/>
                      <a:pt x="192" y="191"/>
                    </a:cubicBezTo>
                    <a:cubicBezTo>
                      <a:pt x="192" y="191"/>
                      <a:pt x="190" y="190"/>
                      <a:pt x="189" y="189"/>
                    </a:cubicBezTo>
                    <a:cubicBezTo>
                      <a:pt x="186" y="188"/>
                      <a:pt x="183" y="186"/>
                      <a:pt x="183" y="184"/>
                    </a:cubicBezTo>
                    <a:cubicBezTo>
                      <a:pt x="183" y="183"/>
                      <a:pt x="183" y="182"/>
                      <a:pt x="184" y="181"/>
                    </a:cubicBezTo>
                    <a:cubicBezTo>
                      <a:pt x="185" y="179"/>
                      <a:pt x="190" y="178"/>
                      <a:pt x="194" y="177"/>
                    </a:cubicBezTo>
                    <a:cubicBezTo>
                      <a:pt x="194" y="177"/>
                      <a:pt x="194" y="177"/>
                      <a:pt x="194" y="177"/>
                    </a:cubicBezTo>
                    <a:cubicBezTo>
                      <a:pt x="196" y="177"/>
                      <a:pt x="197" y="172"/>
                      <a:pt x="197" y="169"/>
                    </a:cubicBezTo>
                    <a:cubicBezTo>
                      <a:pt x="198" y="168"/>
                      <a:pt x="198" y="168"/>
                      <a:pt x="198" y="168"/>
                    </a:cubicBezTo>
                    <a:cubicBezTo>
                      <a:pt x="198" y="164"/>
                      <a:pt x="198" y="163"/>
                      <a:pt x="195" y="161"/>
                    </a:cubicBezTo>
                    <a:cubicBezTo>
                      <a:pt x="193" y="159"/>
                      <a:pt x="190" y="160"/>
                      <a:pt x="187" y="161"/>
                    </a:cubicBezTo>
                    <a:cubicBezTo>
                      <a:pt x="186" y="161"/>
                      <a:pt x="185" y="161"/>
                      <a:pt x="184" y="161"/>
                    </a:cubicBezTo>
                    <a:cubicBezTo>
                      <a:pt x="183" y="161"/>
                      <a:pt x="182" y="162"/>
                      <a:pt x="181" y="163"/>
                    </a:cubicBezTo>
                    <a:cubicBezTo>
                      <a:pt x="180" y="164"/>
                      <a:pt x="180" y="165"/>
                      <a:pt x="179" y="166"/>
                    </a:cubicBezTo>
                    <a:cubicBezTo>
                      <a:pt x="176" y="168"/>
                      <a:pt x="172" y="167"/>
                      <a:pt x="169" y="164"/>
                    </a:cubicBezTo>
                    <a:cubicBezTo>
                      <a:pt x="167" y="161"/>
                      <a:pt x="168" y="158"/>
                      <a:pt x="168" y="156"/>
                    </a:cubicBezTo>
                    <a:cubicBezTo>
                      <a:pt x="169" y="155"/>
                      <a:pt x="169" y="153"/>
                      <a:pt x="169" y="152"/>
                    </a:cubicBezTo>
                    <a:cubicBezTo>
                      <a:pt x="169" y="151"/>
                      <a:pt x="169" y="148"/>
                      <a:pt x="169" y="146"/>
                    </a:cubicBezTo>
                    <a:cubicBezTo>
                      <a:pt x="169" y="145"/>
                      <a:pt x="170" y="143"/>
                      <a:pt x="170" y="142"/>
                    </a:cubicBezTo>
                    <a:cubicBezTo>
                      <a:pt x="170" y="140"/>
                      <a:pt x="170" y="136"/>
                      <a:pt x="171" y="133"/>
                    </a:cubicBezTo>
                    <a:cubicBezTo>
                      <a:pt x="172" y="132"/>
                      <a:pt x="172" y="131"/>
                      <a:pt x="172" y="130"/>
                    </a:cubicBezTo>
                    <a:cubicBezTo>
                      <a:pt x="172" y="129"/>
                      <a:pt x="171" y="127"/>
                      <a:pt x="169" y="124"/>
                    </a:cubicBezTo>
                    <a:cubicBezTo>
                      <a:pt x="168" y="122"/>
                      <a:pt x="168" y="117"/>
                      <a:pt x="168" y="108"/>
                    </a:cubicBezTo>
                    <a:cubicBezTo>
                      <a:pt x="168" y="107"/>
                      <a:pt x="168" y="106"/>
                      <a:pt x="168" y="105"/>
                    </a:cubicBezTo>
                    <a:cubicBezTo>
                      <a:pt x="168" y="103"/>
                      <a:pt x="165" y="97"/>
                      <a:pt x="161" y="91"/>
                    </a:cubicBezTo>
                    <a:cubicBezTo>
                      <a:pt x="160" y="90"/>
                      <a:pt x="153" y="81"/>
                      <a:pt x="149" y="79"/>
                    </a:cubicBezTo>
                    <a:cubicBezTo>
                      <a:pt x="148" y="79"/>
                      <a:pt x="144" y="77"/>
                      <a:pt x="148" y="58"/>
                    </a:cubicBezTo>
                    <a:cubicBezTo>
                      <a:pt x="148" y="56"/>
                      <a:pt x="148" y="56"/>
                      <a:pt x="145" y="53"/>
                    </a:cubicBezTo>
                    <a:cubicBezTo>
                      <a:pt x="142" y="50"/>
                      <a:pt x="142" y="45"/>
                      <a:pt x="144" y="38"/>
                    </a:cubicBezTo>
                    <a:cubicBezTo>
                      <a:pt x="144" y="36"/>
                      <a:pt x="144" y="34"/>
                      <a:pt x="144" y="33"/>
                    </a:cubicBezTo>
                    <a:cubicBezTo>
                      <a:pt x="144" y="33"/>
                      <a:pt x="143" y="31"/>
                      <a:pt x="142" y="30"/>
                    </a:cubicBezTo>
                    <a:cubicBezTo>
                      <a:pt x="141" y="30"/>
                      <a:pt x="141" y="29"/>
                      <a:pt x="141" y="29"/>
                    </a:cubicBezTo>
                    <a:cubicBezTo>
                      <a:pt x="141" y="28"/>
                      <a:pt x="141" y="28"/>
                      <a:pt x="141" y="28"/>
                    </a:cubicBezTo>
                    <a:cubicBezTo>
                      <a:pt x="138" y="25"/>
                      <a:pt x="135" y="22"/>
                      <a:pt x="133" y="21"/>
                    </a:cubicBezTo>
                    <a:cubicBezTo>
                      <a:pt x="133" y="20"/>
                      <a:pt x="132" y="19"/>
                      <a:pt x="132" y="18"/>
                    </a:cubicBezTo>
                    <a:cubicBezTo>
                      <a:pt x="132" y="16"/>
                      <a:pt x="134" y="14"/>
                      <a:pt x="138" y="11"/>
                    </a:cubicBezTo>
                    <a:cubicBezTo>
                      <a:pt x="138" y="10"/>
                      <a:pt x="139" y="10"/>
                      <a:pt x="140" y="9"/>
                    </a:cubicBezTo>
                    <a:cubicBezTo>
                      <a:pt x="139" y="8"/>
                      <a:pt x="135" y="4"/>
                      <a:pt x="132" y="2"/>
                    </a:cubicBezTo>
                    <a:cubicBezTo>
                      <a:pt x="129" y="0"/>
                      <a:pt x="125" y="1"/>
                      <a:pt x="122" y="1"/>
                    </a:cubicBezTo>
                    <a:cubicBezTo>
                      <a:pt x="121" y="5"/>
                      <a:pt x="118" y="18"/>
                      <a:pt x="114" y="22"/>
                    </a:cubicBezTo>
                    <a:cubicBezTo>
                      <a:pt x="110" y="26"/>
                      <a:pt x="100" y="34"/>
                      <a:pt x="98" y="36"/>
                    </a:cubicBezTo>
                    <a:cubicBezTo>
                      <a:pt x="97" y="36"/>
                      <a:pt x="96" y="36"/>
                      <a:pt x="95" y="37"/>
                    </a:cubicBezTo>
                    <a:cubicBezTo>
                      <a:pt x="93" y="38"/>
                      <a:pt x="88" y="41"/>
                      <a:pt x="87" y="42"/>
                    </a:cubicBezTo>
                    <a:cubicBezTo>
                      <a:pt x="87" y="42"/>
                      <a:pt x="82" y="61"/>
                      <a:pt x="77" y="63"/>
                    </a:cubicBezTo>
                    <a:cubicBezTo>
                      <a:pt x="76" y="63"/>
                      <a:pt x="74" y="64"/>
                      <a:pt x="71" y="64"/>
                    </a:cubicBezTo>
                    <a:cubicBezTo>
                      <a:pt x="68" y="65"/>
                      <a:pt x="61" y="66"/>
                      <a:pt x="59" y="67"/>
                    </a:cubicBezTo>
                    <a:cubicBezTo>
                      <a:pt x="59" y="68"/>
                      <a:pt x="59" y="68"/>
                      <a:pt x="59" y="69"/>
                    </a:cubicBezTo>
                    <a:cubicBezTo>
                      <a:pt x="58" y="72"/>
                      <a:pt x="57" y="76"/>
                      <a:pt x="55" y="77"/>
                    </a:cubicBezTo>
                    <a:cubicBezTo>
                      <a:pt x="54" y="78"/>
                      <a:pt x="53" y="78"/>
                      <a:pt x="52" y="77"/>
                    </a:cubicBezTo>
                    <a:cubicBezTo>
                      <a:pt x="51" y="77"/>
                      <a:pt x="51" y="77"/>
                      <a:pt x="51" y="77"/>
                    </a:cubicBezTo>
                    <a:cubicBezTo>
                      <a:pt x="48" y="76"/>
                      <a:pt x="47" y="76"/>
                      <a:pt x="45" y="76"/>
                    </a:cubicBezTo>
                    <a:cubicBezTo>
                      <a:pt x="41" y="77"/>
                      <a:pt x="36" y="80"/>
                      <a:pt x="35" y="82"/>
                    </a:cubicBezTo>
                    <a:cubicBezTo>
                      <a:pt x="35" y="82"/>
                      <a:pt x="29" y="99"/>
                      <a:pt x="25" y="99"/>
                    </a:cubicBezTo>
                    <a:cubicBezTo>
                      <a:pt x="23" y="99"/>
                      <a:pt x="7" y="100"/>
                      <a:pt x="2" y="100"/>
                    </a:cubicBezTo>
                    <a:cubicBezTo>
                      <a:pt x="2" y="104"/>
                      <a:pt x="1" y="109"/>
                      <a:pt x="0" y="110"/>
                    </a:cubicBezTo>
                    <a:cubicBezTo>
                      <a:pt x="0" y="110"/>
                      <a:pt x="0" y="110"/>
                      <a:pt x="0" y="110"/>
                    </a:cubicBezTo>
                    <a:cubicBezTo>
                      <a:pt x="1" y="111"/>
                      <a:pt x="1" y="112"/>
                      <a:pt x="2" y="113"/>
                    </a:cubicBezTo>
                    <a:cubicBezTo>
                      <a:pt x="4" y="120"/>
                      <a:pt x="1" y="130"/>
                      <a:pt x="6" y="130"/>
                    </a:cubicBezTo>
                    <a:cubicBezTo>
                      <a:pt x="10" y="131"/>
                      <a:pt x="30" y="126"/>
                      <a:pt x="32" y="128"/>
                    </a:cubicBezTo>
                    <a:cubicBezTo>
                      <a:pt x="34" y="131"/>
                      <a:pt x="42" y="148"/>
                      <a:pt x="46" y="150"/>
                    </a:cubicBezTo>
                    <a:cubicBezTo>
                      <a:pt x="49" y="152"/>
                      <a:pt x="63" y="157"/>
                      <a:pt x="67" y="161"/>
                    </a:cubicBezTo>
                    <a:cubicBezTo>
                      <a:pt x="71" y="165"/>
                      <a:pt x="74" y="172"/>
                      <a:pt x="74" y="177"/>
                    </a:cubicBezTo>
                    <a:cubicBezTo>
                      <a:pt x="75" y="182"/>
                      <a:pt x="77" y="192"/>
                      <a:pt x="78" y="197"/>
                    </a:cubicBezTo>
                    <a:cubicBezTo>
                      <a:pt x="80" y="202"/>
                      <a:pt x="89" y="214"/>
                      <a:pt x="86" y="219"/>
                    </a:cubicBezTo>
                    <a:cubicBezTo>
                      <a:pt x="82" y="224"/>
                      <a:pt x="80" y="226"/>
                      <a:pt x="80" y="230"/>
                    </a:cubicBezTo>
                    <a:cubicBezTo>
                      <a:pt x="80" y="234"/>
                      <a:pt x="80" y="239"/>
                      <a:pt x="84" y="239"/>
                    </a:cubicBezTo>
                    <a:cubicBezTo>
                      <a:pt x="88" y="239"/>
                      <a:pt x="88" y="237"/>
                      <a:pt x="92" y="234"/>
                    </a:cubicBezTo>
                    <a:cubicBezTo>
                      <a:pt x="96" y="232"/>
                      <a:pt x="98" y="226"/>
                      <a:pt x="102" y="228"/>
                    </a:cubicBezTo>
                    <a:cubicBezTo>
                      <a:pt x="106" y="231"/>
                      <a:pt x="111" y="236"/>
                      <a:pt x="112" y="240"/>
                    </a:cubicBezTo>
                    <a:cubicBezTo>
                      <a:pt x="112" y="244"/>
                      <a:pt x="120" y="253"/>
                      <a:pt x="126" y="254"/>
                    </a:cubicBezTo>
                    <a:cubicBezTo>
                      <a:pt x="132" y="256"/>
                      <a:pt x="138" y="256"/>
                      <a:pt x="144" y="254"/>
                    </a:cubicBezTo>
                    <a:cubicBezTo>
                      <a:pt x="151" y="252"/>
                      <a:pt x="158" y="246"/>
                      <a:pt x="162" y="247"/>
                    </a:cubicBezTo>
                    <a:cubicBezTo>
                      <a:pt x="166" y="248"/>
                      <a:pt x="179" y="256"/>
                      <a:pt x="182" y="258"/>
                    </a:cubicBezTo>
                    <a:cubicBezTo>
                      <a:pt x="184" y="260"/>
                      <a:pt x="190" y="274"/>
                      <a:pt x="194" y="272"/>
                    </a:cubicBezTo>
                    <a:cubicBezTo>
                      <a:pt x="198" y="270"/>
                      <a:pt x="211" y="264"/>
                      <a:pt x="218" y="268"/>
                    </a:cubicBezTo>
                    <a:cubicBezTo>
                      <a:pt x="226" y="271"/>
                      <a:pt x="230" y="276"/>
                      <a:pt x="230" y="280"/>
                    </a:cubicBezTo>
                    <a:cubicBezTo>
                      <a:pt x="230" y="285"/>
                      <a:pt x="228" y="292"/>
                      <a:pt x="232" y="296"/>
                    </a:cubicBezTo>
                    <a:cubicBezTo>
                      <a:pt x="235" y="299"/>
                      <a:pt x="238" y="300"/>
                      <a:pt x="239" y="304"/>
                    </a:cubicBezTo>
                    <a:cubicBezTo>
                      <a:pt x="240" y="308"/>
                      <a:pt x="241" y="311"/>
                      <a:pt x="244" y="314"/>
                    </a:cubicBezTo>
                    <a:cubicBezTo>
                      <a:pt x="246" y="316"/>
                      <a:pt x="254" y="325"/>
                      <a:pt x="258" y="326"/>
                    </a:cubicBezTo>
                    <a:cubicBezTo>
                      <a:pt x="261" y="328"/>
                      <a:pt x="266" y="330"/>
                      <a:pt x="270" y="326"/>
                    </a:cubicBezTo>
                    <a:cubicBezTo>
                      <a:pt x="274" y="322"/>
                      <a:pt x="280" y="316"/>
                      <a:pt x="282" y="320"/>
                    </a:cubicBezTo>
                    <a:cubicBezTo>
                      <a:pt x="284" y="324"/>
                      <a:pt x="293" y="339"/>
                      <a:pt x="301" y="340"/>
                    </a:cubicBezTo>
                    <a:cubicBezTo>
                      <a:pt x="309" y="340"/>
                      <a:pt x="328" y="342"/>
                      <a:pt x="332" y="338"/>
                    </a:cubicBezTo>
                    <a:cubicBezTo>
                      <a:pt x="335" y="333"/>
                      <a:pt x="352" y="320"/>
                      <a:pt x="347" y="31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3" name="Freeform 264">
                <a:extLst>
                  <a:ext uri="{FF2B5EF4-FFF2-40B4-BE49-F238E27FC236}">
                    <a16:creationId xmlns:a16="http://schemas.microsoft.com/office/drawing/2014/main" id="{8EABFBB6-17B1-1F4E-9298-FD58ED9AD731}"/>
                  </a:ext>
                </a:extLst>
              </p:cNvPr>
              <p:cNvSpPr>
                <a:spLocks/>
              </p:cNvSpPr>
              <p:nvPr/>
            </p:nvSpPr>
            <p:spPr bwMode="auto">
              <a:xfrm>
                <a:off x="4590350" y="9018100"/>
                <a:ext cx="981750" cy="915565"/>
              </a:xfrm>
              <a:custGeom>
                <a:avLst/>
                <a:gdLst>
                  <a:gd name="T0" fmla="*/ 254 w 267"/>
                  <a:gd name="T1" fmla="*/ 179 h 248"/>
                  <a:gd name="T2" fmla="*/ 254 w 267"/>
                  <a:gd name="T3" fmla="*/ 163 h 248"/>
                  <a:gd name="T4" fmla="*/ 238 w 267"/>
                  <a:gd name="T5" fmla="*/ 134 h 248"/>
                  <a:gd name="T6" fmla="*/ 232 w 267"/>
                  <a:gd name="T7" fmla="*/ 129 h 248"/>
                  <a:gd name="T8" fmla="*/ 224 w 267"/>
                  <a:gd name="T9" fmla="*/ 120 h 248"/>
                  <a:gd name="T10" fmla="*/ 221 w 267"/>
                  <a:gd name="T11" fmla="*/ 108 h 248"/>
                  <a:gd name="T12" fmla="*/ 210 w 267"/>
                  <a:gd name="T13" fmla="*/ 93 h 248"/>
                  <a:gd name="T14" fmla="*/ 190 w 267"/>
                  <a:gd name="T15" fmla="*/ 93 h 248"/>
                  <a:gd name="T16" fmla="*/ 170 w 267"/>
                  <a:gd name="T17" fmla="*/ 74 h 248"/>
                  <a:gd name="T18" fmla="*/ 169 w 267"/>
                  <a:gd name="T19" fmla="*/ 73 h 248"/>
                  <a:gd name="T20" fmla="*/ 162 w 267"/>
                  <a:gd name="T21" fmla="*/ 65 h 248"/>
                  <a:gd name="T22" fmla="*/ 145 w 267"/>
                  <a:gd name="T23" fmla="*/ 66 h 248"/>
                  <a:gd name="T24" fmla="*/ 122 w 267"/>
                  <a:gd name="T25" fmla="*/ 55 h 248"/>
                  <a:gd name="T26" fmla="*/ 97 w 267"/>
                  <a:gd name="T27" fmla="*/ 32 h 248"/>
                  <a:gd name="T28" fmla="*/ 85 w 267"/>
                  <a:gd name="T29" fmla="*/ 32 h 248"/>
                  <a:gd name="T30" fmla="*/ 67 w 267"/>
                  <a:gd name="T31" fmla="*/ 20 h 248"/>
                  <a:gd name="T32" fmla="*/ 56 w 267"/>
                  <a:gd name="T33" fmla="*/ 4 h 248"/>
                  <a:gd name="T34" fmla="*/ 41 w 267"/>
                  <a:gd name="T35" fmla="*/ 3 h 248"/>
                  <a:gd name="T36" fmla="*/ 14 w 267"/>
                  <a:gd name="T37" fmla="*/ 21 h 248"/>
                  <a:gd name="T38" fmla="*/ 1 w 267"/>
                  <a:gd name="T39" fmla="*/ 24 h 248"/>
                  <a:gd name="T40" fmla="*/ 1 w 267"/>
                  <a:gd name="T41" fmla="*/ 43 h 248"/>
                  <a:gd name="T42" fmla="*/ 4 w 267"/>
                  <a:gd name="T43" fmla="*/ 70 h 248"/>
                  <a:gd name="T44" fmla="*/ 17 w 267"/>
                  <a:gd name="T45" fmla="*/ 72 h 248"/>
                  <a:gd name="T46" fmla="*/ 28 w 267"/>
                  <a:gd name="T47" fmla="*/ 83 h 248"/>
                  <a:gd name="T48" fmla="*/ 29 w 267"/>
                  <a:gd name="T49" fmla="*/ 85 h 248"/>
                  <a:gd name="T50" fmla="*/ 43 w 267"/>
                  <a:gd name="T51" fmla="*/ 87 h 248"/>
                  <a:gd name="T52" fmla="*/ 60 w 267"/>
                  <a:gd name="T53" fmla="*/ 111 h 248"/>
                  <a:gd name="T54" fmla="*/ 51 w 267"/>
                  <a:gd name="T55" fmla="*/ 137 h 248"/>
                  <a:gd name="T56" fmla="*/ 58 w 267"/>
                  <a:gd name="T57" fmla="*/ 140 h 248"/>
                  <a:gd name="T58" fmla="*/ 65 w 267"/>
                  <a:gd name="T59" fmla="*/ 139 h 248"/>
                  <a:gd name="T60" fmla="*/ 77 w 267"/>
                  <a:gd name="T61" fmla="*/ 157 h 248"/>
                  <a:gd name="T62" fmla="*/ 86 w 267"/>
                  <a:gd name="T63" fmla="*/ 162 h 248"/>
                  <a:gd name="T64" fmla="*/ 92 w 267"/>
                  <a:gd name="T65" fmla="*/ 168 h 248"/>
                  <a:gd name="T66" fmla="*/ 104 w 267"/>
                  <a:gd name="T67" fmla="*/ 185 h 248"/>
                  <a:gd name="T68" fmla="*/ 105 w 267"/>
                  <a:gd name="T69" fmla="*/ 197 h 248"/>
                  <a:gd name="T70" fmla="*/ 118 w 267"/>
                  <a:gd name="T71" fmla="*/ 218 h 248"/>
                  <a:gd name="T72" fmla="*/ 130 w 267"/>
                  <a:gd name="T73" fmla="*/ 242 h 248"/>
                  <a:gd name="T74" fmla="*/ 147 w 267"/>
                  <a:gd name="T75" fmla="*/ 232 h 248"/>
                  <a:gd name="T76" fmla="*/ 162 w 267"/>
                  <a:gd name="T77" fmla="*/ 216 h 248"/>
                  <a:gd name="T78" fmla="*/ 200 w 267"/>
                  <a:gd name="T79" fmla="*/ 205 h 248"/>
                  <a:gd name="T80" fmla="*/ 228 w 267"/>
                  <a:gd name="T81" fmla="*/ 213 h 248"/>
                  <a:gd name="T82" fmla="*/ 254 w 267"/>
                  <a:gd name="T83" fmla="*/ 200 h 248"/>
                  <a:gd name="T84" fmla="*/ 267 w 267"/>
                  <a:gd name="T85" fmla="*/ 19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7" h="248">
                    <a:moveTo>
                      <a:pt x="267" y="196"/>
                    </a:moveTo>
                    <a:cubicBezTo>
                      <a:pt x="266" y="193"/>
                      <a:pt x="256" y="181"/>
                      <a:pt x="254" y="179"/>
                    </a:cubicBezTo>
                    <a:cubicBezTo>
                      <a:pt x="251" y="177"/>
                      <a:pt x="252" y="172"/>
                      <a:pt x="253" y="168"/>
                    </a:cubicBezTo>
                    <a:cubicBezTo>
                      <a:pt x="253" y="166"/>
                      <a:pt x="254" y="165"/>
                      <a:pt x="254" y="163"/>
                    </a:cubicBezTo>
                    <a:cubicBezTo>
                      <a:pt x="254" y="161"/>
                      <a:pt x="246" y="152"/>
                      <a:pt x="243" y="151"/>
                    </a:cubicBezTo>
                    <a:cubicBezTo>
                      <a:pt x="241" y="149"/>
                      <a:pt x="239" y="144"/>
                      <a:pt x="238" y="134"/>
                    </a:cubicBezTo>
                    <a:cubicBezTo>
                      <a:pt x="238" y="133"/>
                      <a:pt x="238" y="132"/>
                      <a:pt x="238" y="131"/>
                    </a:cubicBezTo>
                    <a:cubicBezTo>
                      <a:pt x="237" y="131"/>
                      <a:pt x="234" y="130"/>
                      <a:pt x="232" y="129"/>
                    </a:cubicBezTo>
                    <a:cubicBezTo>
                      <a:pt x="230" y="128"/>
                      <a:pt x="228" y="128"/>
                      <a:pt x="226" y="127"/>
                    </a:cubicBezTo>
                    <a:cubicBezTo>
                      <a:pt x="224" y="125"/>
                      <a:pt x="224" y="122"/>
                      <a:pt x="224" y="120"/>
                    </a:cubicBezTo>
                    <a:cubicBezTo>
                      <a:pt x="224" y="120"/>
                      <a:pt x="224" y="119"/>
                      <a:pt x="224" y="118"/>
                    </a:cubicBezTo>
                    <a:cubicBezTo>
                      <a:pt x="223" y="116"/>
                      <a:pt x="222" y="112"/>
                      <a:pt x="221" y="108"/>
                    </a:cubicBezTo>
                    <a:cubicBezTo>
                      <a:pt x="221" y="106"/>
                      <a:pt x="216" y="101"/>
                      <a:pt x="214" y="98"/>
                    </a:cubicBezTo>
                    <a:cubicBezTo>
                      <a:pt x="212" y="96"/>
                      <a:pt x="211" y="94"/>
                      <a:pt x="210" y="93"/>
                    </a:cubicBezTo>
                    <a:cubicBezTo>
                      <a:pt x="209" y="92"/>
                      <a:pt x="202" y="93"/>
                      <a:pt x="198" y="93"/>
                    </a:cubicBezTo>
                    <a:cubicBezTo>
                      <a:pt x="194" y="93"/>
                      <a:pt x="191" y="94"/>
                      <a:pt x="190" y="93"/>
                    </a:cubicBezTo>
                    <a:cubicBezTo>
                      <a:pt x="185" y="93"/>
                      <a:pt x="178" y="87"/>
                      <a:pt x="175" y="83"/>
                    </a:cubicBezTo>
                    <a:cubicBezTo>
                      <a:pt x="172" y="78"/>
                      <a:pt x="170" y="76"/>
                      <a:pt x="170" y="74"/>
                    </a:cubicBezTo>
                    <a:cubicBezTo>
                      <a:pt x="170" y="74"/>
                      <a:pt x="169" y="73"/>
                      <a:pt x="169" y="73"/>
                    </a:cubicBezTo>
                    <a:cubicBezTo>
                      <a:pt x="169" y="73"/>
                      <a:pt x="169" y="73"/>
                      <a:pt x="169" y="73"/>
                    </a:cubicBezTo>
                    <a:cubicBezTo>
                      <a:pt x="168" y="73"/>
                      <a:pt x="168" y="72"/>
                      <a:pt x="168" y="72"/>
                    </a:cubicBezTo>
                    <a:cubicBezTo>
                      <a:pt x="166" y="69"/>
                      <a:pt x="164" y="66"/>
                      <a:pt x="162" y="65"/>
                    </a:cubicBezTo>
                    <a:cubicBezTo>
                      <a:pt x="161" y="64"/>
                      <a:pt x="155" y="65"/>
                      <a:pt x="152" y="65"/>
                    </a:cubicBezTo>
                    <a:cubicBezTo>
                      <a:pt x="149" y="66"/>
                      <a:pt x="147" y="66"/>
                      <a:pt x="145" y="66"/>
                    </a:cubicBezTo>
                    <a:cubicBezTo>
                      <a:pt x="142" y="65"/>
                      <a:pt x="133" y="61"/>
                      <a:pt x="131" y="59"/>
                    </a:cubicBezTo>
                    <a:cubicBezTo>
                      <a:pt x="131" y="59"/>
                      <a:pt x="126" y="57"/>
                      <a:pt x="122" y="55"/>
                    </a:cubicBezTo>
                    <a:cubicBezTo>
                      <a:pt x="113" y="51"/>
                      <a:pt x="107" y="49"/>
                      <a:pt x="106" y="47"/>
                    </a:cubicBezTo>
                    <a:cubicBezTo>
                      <a:pt x="102" y="44"/>
                      <a:pt x="98" y="35"/>
                      <a:pt x="97" y="32"/>
                    </a:cubicBezTo>
                    <a:cubicBezTo>
                      <a:pt x="96" y="31"/>
                      <a:pt x="90" y="32"/>
                      <a:pt x="88" y="32"/>
                    </a:cubicBezTo>
                    <a:cubicBezTo>
                      <a:pt x="86" y="32"/>
                      <a:pt x="85" y="32"/>
                      <a:pt x="85" y="32"/>
                    </a:cubicBezTo>
                    <a:cubicBezTo>
                      <a:pt x="80" y="32"/>
                      <a:pt x="72" y="22"/>
                      <a:pt x="72" y="22"/>
                    </a:cubicBezTo>
                    <a:cubicBezTo>
                      <a:pt x="71" y="20"/>
                      <a:pt x="68" y="20"/>
                      <a:pt x="67" y="20"/>
                    </a:cubicBezTo>
                    <a:cubicBezTo>
                      <a:pt x="66" y="20"/>
                      <a:pt x="63" y="20"/>
                      <a:pt x="59" y="13"/>
                    </a:cubicBezTo>
                    <a:cubicBezTo>
                      <a:pt x="57" y="10"/>
                      <a:pt x="56" y="7"/>
                      <a:pt x="56" y="4"/>
                    </a:cubicBezTo>
                    <a:cubicBezTo>
                      <a:pt x="55" y="3"/>
                      <a:pt x="50" y="1"/>
                      <a:pt x="46" y="0"/>
                    </a:cubicBezTo>
                    <a:cubicBezTo>
                      <a:pt x="45" y="1"/>
                      <a:pt x="43" y="2"/>
                      <a:pt x="41" y="3"/>
                    </a:cubicBezTo>
                    <a:cubicBezTo>
                      <a:pt x="36" y="6"/>
                      <a:pt x="24" y="12"/>
                      <a:pt x="22" y="14"/>
                    </a:cubicBezTo>
                    <a:cubicBezTo>
                      <a:pt x="20" y="17"/>
                      <a:pt x="18" y="20"/>
                      <a:pt x="14" y="21"/>
                    </a:cubicBezTo>
                    <a:cubicBezTo>
                      <a:pt x="14" y="21"/>
                      <a:pt x="13" y="21"/>
                      <a:pt x="12" y="21"/>
                    </a:cubicBezTo>
                    <a:cubicBezTo>
                      <a:pt x="9" y="22"/>
                      <a:pt x="3" y="23"/>
                      <a:pt x="1" y="24"/>
                    </a:cubicBezTo>
                    <a:cubicBezTo>
                      <a:pt x="3" y="28"/>
                      <a:pt x="7" y="37"/>
                      <a:pt x="4" y="40"/>
                    </a:cubicBezTo>
                    <a:cubicBezTo>
                      <a:pt x="3" y="41"/>
                      <a:pt x="2" y="42"/>
                      <a:pt x="1" y="43"/>
                    </a:cubicBezTo>
                    <a:cubicBezTo>
                      <a:pt x="1" y="44"/>
                      <a:pt x="0" y="48"/>
                      <a:pt x="0" y="51"/>
                    </a:cubicBezTo>
                    <a:cubicBezTo>
                      <a:pt x="0" y="56"/>
                      <a:pt x="2" y="69"/>
                      <a:pt x="4" y="70"/>
                    </a:cubicBezTo>
                    <a:cubicBezTo>
                      <a:pt x="5" y="71"/>
                      <a:pt x="10" y="71"/>
                      <a:pt x="12" y="72"/>
                    </a:cubicBezTo>
                    <a:cubicBezTo>
                      <a:pt x="15" y="72"/>
                      <a:pt x="16" y="72"/>
                      <a:pt x="17" y="72"/>
                    </a:cubicBezTo>
                    <a:cubicBezTo>
                      <a:pt x="17" y="72"/>
                      <a:pt x="28" y="76"/>
                      <a:pt x="28" y="80"/>
                    </a:cubicBezTo>
                    <a:cubicBezTo>
                      <a:pt x="29" y="81"/>
                      <a:pt x="29" y="82"/>
                      <a:pt x="28" y="83"/>
                    </a:cubicBezTo>
                    <a:cubicBezTo>
                      <a:pt x="28" y="84"/>
                      <a:pt x="28" y="85"/>
                      <a:pt x="28" y="85"/>
                    </a:cubicBezTo>
                    <a:cubicBezTo>
                      <a:pt x="28" y="85"/>
                      <a:pt x="28" y="85"/>
                      <a:pt x="29" y="85"/>
                    </a:cubicBezTo>
                    <a:cubicBezTo>
                      <a:pt x="30" y="86"/>
                      <a:pt x="32" y="86"/>
                      <a:pt x="34" y="86"/>
                    </a:cubicBezTo>
                    <a:cubicBezTo>
                      <a:pt x="38" y="86"/>
                      <a:pt x="41" y="85"/>
                      <a:pt x="43" y="87"/>
                    </a:cubicBezTo>
                    <a:cubicBezTo>
                      <a:pt x="45" y="88"/>
                      <a:pt x="60" y="102"/>
                      <a:pt x="60" y="106"/>
                    </a:cubicBezTo>
                    <a:cubicBezTo>
                      <a:pt x="60" y="107"/>
                      <a:pt x="60" y="109"/>
                      <a:pt x="60" y="111"/>
                    </a:cubicBezTo>
                    <a:cubicBezTo>
                      <a:pt x="61" y="120"/>
                      <a:pt x="62" y="124"/>
                      <a:pt x="60" y="126"/>
                    </a:cubicBezTo>
                    <a:cubicBezTo>
                      <a:pt x="56" y="129"/>
                      <a:pt x="50" y="136"/>
                      <a:pt x="51" y="137"/>
                    </a:cubicBezTo>
                    <a:cubicBezTo>
                      <a:pt x="54" y="140"/>
                      <a:pt x="55" y="141"/>
                      <a:pt x="56" y="141"/>
                    </a:cubicBezTo>
                    <a:cubicBezTo>
                      <a:pt x="56" y="141"/>
                      <a:pt x="58" y="140"/>
                      <a:pt x="58" y="140"/>
                    </a:cubicBezTo>
                    <a:cubicBezTo>
                      <a:pt x="60" y="139"/>
                      <a:pt x="62" y="139"/>
                      <a:pt x="63" y="139"/>
                    </a:cubicBezTo>
                    <a:cubicBezTo>
                      <a:pt x="64" y="139"/>
                      <a:pt x="64" y="139"/>
                      <a:pt x="65" y="139"/>
                    </a:cubicBezTo>
                    <a:cubicBezTo>
                      <a:pt x="68" y="140"/>
                      <a:pt x="73" y="141"/>
                      <a:pt x="73" y="145"/>
                    </a:cubicBezTo>
                    <a:cubicBezTo>
                      <a:pt x="74" y="148"/>
                      <a:pt x="76" y="154"/>
                      <a:pt x="77" y="157"/>
                    </a:cubicBezTo>
                    <a:cubicBezTo>
                      <a:pt x="79" y="160"/>
                      <a:pt x="82" y="162"/>
                      <a:pt x="83" y="162"/>
                    </a:cubicBezTo>
                    <a:cubicBezTo>
                      <a:pt x="84" y="163"/>
                      <a:pt x="85" y="162"/>
                      <a:pt x="86" y="162"/>
                    </a:cubicBezTo>
                    <a:cubicBezTo>
                      <a:pt x="87" y="162"/>
                      <a:pt x="91" y="162"/>
                      <a:pt x="92" y="166"/>
                    </a:cubicBezTo>
                    <a:cubicBezTo>
                      <a:pt x="92" y="166"/>
                      <a:pt x="92" y="167"/>
                      <a:pt x="92" y="168"/>
                    </a:cubicBezTo>
                    <a:cubicBezTo>
                      <a:pt x="93" y="170"/>
                      <a:pt x="93" y="174"/>
                      <a:pt x="94" y="174"/>
                    </a:cubicBezTo>
                    <a:cubicBezTo>
                      <a:pt x="101" y="178"/>
                      <a:pt x="104" y="182"/>
                      <a:pt x="104" y="185"/>
                    </a:cubicBezTo>
                    <a:cubicBezTo>
                      <a:pt x="105" y="187"/>
                      <a:pt x="105" y="194"/>
                      <a:pt x="105" y="198"/>
                    </a:cubicBezTo>
                    <a:cubicBezTo>
                      <a:pt x="105" y="198"/>
                      <a:pt x="105" y="197"/>
                      <a:pt x="105" y="197"/>
                    </a:cubicBezTo>
                    <a:cubicBezTo>
                      <a:pt x="109" y="197"/>
                      <a:pt x="121" y="200"/>
                      <a:pt x="120" y="205"/>
                    </a:cubicBezTo>
                    <a:cubicBezTo>
                      <a:pt x="119" y="209"/>
                      <a:pt x="119" y="215"/>
                      <a:pt x="118" y="218"/>
                    </a:cubicBezTo>
                    <a:cubicBezTo>
                      <a:pt x="117" y="221"/>
                      <a:pt x="116" y="231"/>
                      <a:pt x="118" y="233"/>
                    </a:cubicBezTo>
                    <a:cubicBezTo>
                      <a:pt x="120" y="235"/>
                      <a:pt x="126" y="240"/>
                      <a:pt x="130" y="242"/>
                    </a:cubicBezTo>
                    <a:cubicBezTo>
                      <a:pt x="134" y="244"/>
                      <a:pt x="144" y="248"/>
                      <a:pt x="144" y="245"/>
                    </a:cubicBezTo>
                    <a:cubicBezTo>
                      <a:pt x="144" y="243"/>
                      <a:pt x="143" y="234"/>
                      <a:pt x="147" y="232"/>
                    </a:cubicBezTo>
                    <a:cubicBezTo>
                      <a:pt x="150" y="230"/>
                      <a:pt x="153" y="227"/>
                      <a:pt x="155" y="224"/>
                    </a:cubicBezTo>
                    <a:cubicBezTo>
                      <a:pt x="157" y="221"/>
                      <a:pt x="159" y="216"/>
                      <a:pt x="162" y="216"/>
                    </a:cubicBezTo>
                    <a:cubicBezTo>
                      <a:pt x="165" y="216"/>
                      <a:pt x="187" y="220"/>
                      <a:pt x="189" y="218"/>
                    </a:cubicBezTo>
                    <a:cubicBezTo>
                      <a:pt x="190" y="216"/>
                      <a:pt x="194" y="204"/>
                      <a:pt x="200" y="205"/>
                    </a:cubicBezTo>
                    <a:cubicBezTo>
                      <a:pt x="206" y="205"/>
                      <a:pt x="211" y="203"/>
                      <a:pt x="215" y="206"/>
                    </a:cubicBezTo>
                    <a:cubicBezTo>
                      <a:pt x="218" y="209"/>
                      <a:pt x="224" y="215"/>
                      <a:pt x="228" y="213"/>
                    </a:cubicBezTo>
                    <a:cubicBezTo>
                      <a:pt x="232" y="212"/>
                      <a:pt x="241" y="209"/>
                      <a:pt x="245" y="207"/>
                    </a:cubicBezTo>
                    <a:cubicBezTo>
                      <a:pt x="248" y="205"/>
                      <a:pt x="251" y="200"/>
                      <a:pt x="254" y="200"/>
                    </a:cubicBezTo>
                    <a:cubicBezTo>
                      <a:pt x="256" y="200"/>
                      <a:pt x="262" y="202"/>
                      <a:pt x="266" y="204"/>
                    </a:cubicBezTo>
                    <a:cubicBezTo>
                      <a:pt x="267" y="201"/>
                      <a:pt x="267" y="197"/>
                      <a:pt x="267" y="19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4" name="Freeform 283">
                <a:extLst>
                  <a:ext uri="{FF2B5EF4-FFF2-40B4-BE49-F238E27FC236}">
                    <a16:creationId xmlns:a16="http://schemas.microsoft.com/office/drawing/2014/main" id="{49C67CDC-8B83-8C48-BBCA-3ADF4E34F5CA}"/>
                  </a:ext>
                </a:extLst>
              </p:cNvPr>
              <p:cNvSpPr>
                <a:spLocks/>
              </p:cNvSpPr>
              <p:nvPr/>
            </p:nvSpPr>
            <p:spPr bwMode="auto">
              <a:xfrm>
                <a:off x="4774199" y="8701881"/>
                <a:ext cx="529483" cy="568092"/>
              </a:xfrm>
              <a:custGeom>
                <a:avLst/>
                <a:gdLst>
                  <a:gd name="T0" fmla="*/ 9 w 144"/>
                  <a:gd name="T1" fmla="*/ 90 h 154"/>
                  <a:gd name="T2" fmla="*/ 13 w 144"/>
                  <a:gd name="T3" fmla="*/ 97 h 154"/>
                  <a:gd name="T4" fmla="*/ 17 w 144"/>
                  <a:gd name="T5" fmla="*/ 102 h 154"/>
                  <a:gd name="T6" fmla="*/ 25 w 144"/>
                  <a:gd name="T7" fmla="*/ 106 h 154"/>
                  <a:gd name="T8" fmla="*/ 35 w 144"/>
                  <a:gd name="T9" fmla="*/ 114 h 154"/>
                  <a:gd name="T10" fmla="*/ 37 w 144"/>
                  <a:gd name="T11" fmla="*/ 114 h 154"/>
                  <a:gd name="T12" fmla="*/ 51 w 144"/>
                  <a:gd name="T13" fmla="*/ 116 h 154"/>
                  <a:gd name="T14" fmla="*/ 58 w 144"/>
                  <a:gd name="T15" fmla="*/ 130 h 154"/>
                  <a:gd name="T16" fmla="*/ 74 w 144"/>
                  <a:gd name="T17" fmla="*/ 137 h 154"/>
                  <a:gd name="T18" fmla="*/ 85 w 144"/>
                  <a:gd name="T19" fmla="*/ 143 h 154"/>
                  <a:gd name="T20" fmla="*/ 96 w 144"/>
                  <a:gd name="T21" fmla="*/ 148 h 154"/>
                  <a:gd name="T22" fmla="*/ 102 w 144"/>
                  <a:gd name="T23" fmla="*/ 147 h 154"/>
                  <a:gd name="T24" fmla="*/ 114 w 144"/>
                  <a:gd name="T25" fmla="*/ 148 h 154"/>
                  <a:gd name="T26" fmla="*/ 120 w 144"/>
                  <a:gd name="T27" fmla="*/ 154 h 154"/>
                  <a:gd name="T28" fmla="*/ 133 w 144"/>
                  <a:gd name="T29" fmla="*/ 134 h 154"/>
                  <a:gd name="T30" fmla="*/ 133 w 144"/>
                  <a:gd name="T31" fmla="*/ 133 h 154"/>
                  <a:gd name="T32" fmla="*/ 137 w 144"/>
                  <a:gd name="T33" fmla="*/ 130 h 154"/>
                  <a:gd name="T34" fmla="*/ 138 w 144"/>
                  <a:gd name="T35" fmla="*/ 129 h 154"/>
                  <a:gd name="T36" fmla="*/ 142 w 144"/>
                  <a:gd name="T37" fmla="*/ 122 h 154"/>
                  <a:gd name="T38" fmla="*/ 138 w 144"/>
                  <a:gd name="T39" fmla="*/ 118 h 154"/>
                  <a:gd name="T40" fmla="*/ 137 w 144"/>
                  <a:gd name="T41" fmla="*/ 110 h 154"/>
                  <a:gd name="T42" fmla="*/ 138 w 144"/>
                  <a:gd name="T43" fmla="*/ 108 h 154"/>
                  <a:gd name="T44" fmla="*/ 142 w 144"/>
                  <a:gd name="T45" fmla="*/ 100 h 154"/>
                  <a:gd name="T46" fmla="*/ 143 w 144"/>
                  <a:gd name="T47" fmla="*/ 99 h 154"/>
                  <a:gd name="T48" fmla="*/ 144 w 144"/>
                  <a:gd name="T49" fmla="*/ 86 h 154"/>
                  <a:gd name="T50" fmla="*/ 144 w 144"/>
                  <a:gd name="T51" fmla="*/ 83 h 154"/>
                  <a:gd name="T52" fmla="*/ 137 w 144"/>
                  <a:gd name="T53" fmla="*/ 73 h 154"/>
                  <a:gd name="T54" fmla="*/ 135 w 144"/>
                  <a:gd name="T55" fmla="*/ 74 h 154"/>
                  <a:gd name="T56" fmla="*/ 132 w 144"/>
                  <a:gd name="T57" fmla="*/ 73 h 154"/>
                  <a:gd name="T58" fmla="*/ 109 w 144"/>
                  <a:gd name="T59" fmla="*/ 55 h 154"/>
                  <a:gd name="T60" fmla="*/ 99 w 144"/>
                  <a:gd name="T61" fmla="*/ 54 h 154"/>
                  <a:gd name="T62" fmla="*/ 97 w 144"/>
                  <a:gd name="T63" fmla="*/ 54 h 154"/>
                  <a:gd name="T64" fmla="*/ 94 w 144"/>
                  <a:gd name="T65" fmla="*/ 56 h 154"/>
                  <a:gd name="T66" fmla="*/ 92 w 144"/>
                  <a:gd name="T67" fmla="*/ 58 h 154"/>
                  <a:gd name="T68" fmla="*/ 80 w 144"/>
                  <a:gd name="T69" fmla="*/ 49 h 154"/>
                  <a:gd name="T70" fmla="*/ 77 w 144"/>
                  <a:gd name="T71" fmla="*/ 46 h 154"/>
                  <a:gd name="T72" fmla="*/ 76 w 144"/>
                  <a:gd name="T73" fmla="*/ 33 h 154"/>
                  <a:gd name="T74" fmla="*/ 76 w 144"/>
                  <a:gd name="T75" fmla="*/ 30 h 154"/>
                  <a:gd name="T76" fmla="*/ 73 w 144"/>
                  <a:gd name="T77" fmla="*/ 26 h 154"/>
                  <a:gd name="T78" fmla="*/ 70 w 144"/>
                  <a:gd name="T79" fmla="*/ 24 h 154"/>
                  <a:gd name="T80" fmla="*/ 59 w 144"/>
                  <a:gd name="T81" fmla="*/ 21 h 154"/>
                  <a:gd name="T82" fmla="*/ 57 w 144"/>
                  <a:gd name="T83" fmla="*/ 20 h 154"/>
                  <a:gd name="T84" fmla="*/ 50 w 144"/>
                  <a:gd name="T85" fmla="*/ 18 h 154"/>
                  <a:gd name="T86" fmla="*/ 43 w 144"/>
                  <a:gd name="T87" fmla="*/ 14 h 154"/>
                  <a:gd name="T88" fmla="*/ 38 w 144"/>
                  <a:gd name="T89" fmla="*/ 11 h 154"/>
                  <a:gd name="T90" fmla="*/ 36 w 144"/>
                  <a:gd name="T91" fmla="*/ 11 h 154"/>
                  <a:gd name="T92" fmla="*/ 33 w 144"/>
                  <a:gd name="T93" fmla="*/ 12 h 154"/>
                  <a:gd name="T94" fmla="*/ 30 w 144"/>
                  <a:gd name="T95" fmla="*/ 11 h 154"/>
                  <a:gd name="T96" fmla="*/ 28 w 144"/>
                  <a:gd name="T97" fmla="*/ 1 h 154"/>
                  <a:gd name="T98" fmla="*/ 25 w 144"/>
                  <a:gd name="T99" fmla="*/ 0 h 154"/>
                  <a:gd name="T100" fmla="*/ 13 w 144"/>
                  <a:gd name="T101" fmla="*/ 14 h 154"/>
                  <a:gd name="T102" fmla="*/ 13 w 144"/>
                  <a:gd name="T103" fmla="*/ 18 h 154"/>
                  <a:gd name="T104" fmla="*/ 13 w 144"/>
                  <a:gd name="T105" fmla="*/ 26 h 154"/>
                  <a:gd name="T106" fmla="*/ 13 w 144"/>
                  <a:gd name="T107" fmla="*/ 27 h 154"/>
                  <a:gd name="T108" fmla="*/ 12 w 144"/>
                  <a:gd name="T109" fmla="*/ 43 h 154"/>
                  <a:gd name="T110" fmla="*/ 16 w 144"/>
                  <a:gd name="T111" fmla="*/ 57 h 154"/>
                  <a:gd name="T112" fmla="*/ 15 w 144"/>
                  <a:gd name="T113" fmla="*/ 76 h 154"/>
                  <a:gd name="T114" fmla="*/ 10 w 144"/>
                  <a:gd name="T115" fmla="*/ 77 h 154"/>
                  <a:gd name="T116" fmla="*/ 5 w 144"/>
                  <a:gd name="T117" fmla="*/ 78 h 154"/>
                  <a:gd name="T118" fmla="*/ 3 w 144"/>
                  <a:gd name="T119" fmla="*/ 80 h 154"/>
                  <a:gd name="T120" fmla="*/ 0 w 144"/>
                  <a:gd name="T121" fmla="*/ 83 h 154"/>
                  <a:gd name="T122" fmla="*/ 9 w 144"/>
                  <a:gd name="T123" fmla="*/ 9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 h="154">
                    <a:moveTo>
                      <a:pt x="9" y="90"/>
                    </a:moveTo>
                    <a:cubicBezTo>
                      <a:pt x="10" y="92"/>
                      <a:pt x="11" y="94"/>
                      <a:pt x="13" y="97"/>
                    </a:cubicBezTo>
                    <a:cubicBezTo>
                      <a:pt x="15" y="101"/>
                      <a:pt x="16" y="102"/>
                      <a:pt x="17" y="102"/>
                    </a:cubicBezTo>
                    <a:cubicBezTo>
                      <a:pt x="18" y="102"/>
                      <a:pt x="22" y="102"/>
                      <a:pt x="25" y="106"/>
                    </a:cubicBezTo>
                    <a:cubicBezTo>
                      <a:pt x="28" y="109"/>
                      <a:pt x="33" y="114"/>
                      <a:pt x="35" y="114"/>
                    </a:cubicBezTo>
                    <a:cubicBezTo>
                      <a:pt x="35" y="114"/>
                      <a:pt x="36" y="114"/>
                      <a:pt x="37" y="114"/>
                    </a:cubicBezTo>
                    <a:cubicBezTo>
                      <a:pt x="43" y="113"/>
                      <a:pt x="50" y="112"/>
                      <a:pt x="51" y="116"/>
                    </a:cubicBezTo>
                    <a:cubicBezTo>
                      <a:pt x="52" y="119"/>
                      <a:pt x="56" y="127"/>
                      <a:pt x="58" y="130"/>
                    </a:cubicBezTo>
                    <a:cubicBezTo>
                      <a:pt x="60" y="131"/>
                      <a:pt x="68" y="135"/>
                      <a:pt x="74" y="137"/>
                    </a:cubicBezTo>
                    <a:cubicBezTo>
                      <a:pt x="83" y="141"/>
                      <a:pt x="84" y="142"/>
                      <a:pt x="85" y="143"/>
                    </a:cubicBezTo>
                    <a:cubicBezTo>
                      <a:pt x="86" y="144"/>
                      <a:pt x="93" y="148"/>
                      <a:pt x="96" y="148"/>
                    </a:cubicBezTo>
                    <a:cubicBezTo>
                      <a:pt x="97" y="148"/>
                      <a:pt x="99" y="148"/>
                      <a:pt x="102" y="147"/>
                    </a:cubicBezTo>
                    <a:cubicBezTo>
                      <a:pt x="108" y="147"/>
                      <a:pt x="112" y="146"/>
                      <a:pt x="114" y="148"/>
                    </a:cubicBezTo>
                    <a:cubicBezTo>
                      <a:pt x="116" y="149"/>
                      <a:pt x="118" y="151"/>
                      <a:pt x="120" y="154"/>
                    </a:cubicBezTo>
                    <a:cubicBezTo>
                      <a:pt x="122" y="151"/>
                      <a:pt x="126" y="145"/>
                      <a:pt x="133" y="134"/>
                    </a:cubicBezTo>
                    <a:cubicBezTo>
                      <a:pt x="133" y="133"/>
                      <a:pt x="133" y="133"/>
                      <a:pt x="133" y="133"/>
                    </a:cubicBezTo>
                    <a:cubicBezTo>
                      <a:pt x="134" y="131"/>
                      <a:pt x="136" y="130"/>
                      <a:pt x="137" y="130"/>
                    </a:cubicBezTo>
                    <a:cubicBezTo>
                      <a:pt x="138" y="129"/>
                      <a:pt x="138" y="129"/>
                      <a:pt x="138" y="129"/>
                    </a:cubicBezTo>
                    <a:cubicBezTo>
                      <a:pt x="139" y="127"/>
                      <a:pt x="141" y="124"/>
                      <a:pt x="142" y="122"/>
                    </a:cubicBezTo>
                    <a:cubicBezTo>
                      <a:pt x="142" y="122"/>
                      <a:pt x="142" y="120"/>
                      <a:pt x="138" y="118"/>
                    </a:cubicBezTo>
                    <a:cubicBezTo>
                      <a:pt x="134" y="116"/>
                      <a:pt x="136" y="112"/>
                      <a:pt x="137" y="110"/>
                    </a:cubicBezTo>
                    <a:cubicBezTo>
                      <a:pt x="137" y="109"/>
                      <a:pt x="137" y="109"/>
                      <a:pt x="138" y="108"/>
                    </a:cubicBezTo>
                    <a:cubicBezTo>
                      <a:pt x="138" y="106"/>
                      <a:pt x="140" y="103"/>
                      <a:pt x="142" y="100"/>
                    </a:cubicBezTo>
                    <a:cubicBezTo>
                      <a:pt x="143" y="100"/>
                      <a:pt x="143" y="99"/>
                      <a:pt x="143" y="99"/>
                    </a:cubicBezTo>
                    <a:cubicBezTo>
                      <a:pt x="144" y="97"/>
                      <a:pt x="144" y="89"/>
                      <a:pt x="144" y="86"/>
                    </a:cubicBezTo>
                    <a:cubicBezTo>
                      <a:pt x="144" y="84"/>
                      <a:pt x="144" y="83"/>
                      <a:pt x="144" y="83"/>
                    </a:cubicBezTo>
                    <a:cubicBezTo>
                      <a:pt x="143" y="82"/>
                      <a:pt x="140" y="77"/>
                      <a:pt x="137" y="73"/>
                    </a:cubicBezTo>
                    <a:cubicBezTo>
                      <a:pt x="137" y="74"/>
                      <a:pt x="136" y="74"/>
                      <a:pt x="135" y="74"/>
                    </a:cubicBezTo>
                    <a:cubicBezTo>
                      <a:pt x="134" y="74"/>
                      <a:pt x="133" y="74"/>
                      <a:pt x="132" y="73"/>
                    </a:cubicBezTo>
                    <a:cubicBezTo>
                      <a:pt x="126" y="72"/>
                      <a:pt x="110" y="59"/>
                      <a:pt x="109" y="55"/>
                    </a:cubicBezTo>
                    <a:cubicBezTo>
                      <a:pt x="108" y="54"/>
                      <a:pt x="101" y="54"/>
                      <a:pt x="99" y="54"/>
                    </a:cubicBezTo>
                    <a:cubicBezTo>
                      <a:pt x="97" y="54"/>
                      <a:pt x="97" y="54"/>
                      <a:pt x="97" y="54"/>
                    </a:cubicBezTo>
                    <a:cubicBezTo>
                      <a:pt x="95" y="54"/>
                      <a:pt x="95" y="55"/>
                      <a:pt x="94" y="56"/>
                    </a:cubicBezTo>
                    <a:cubicBezTo>
                      <a:pt x="93" y="57"/>
                      <a:pt x="93" y="57"/>
                      <a:pt x="92" y="58"/>
                    </a:cubicBezTo>
                    <a:cubicBezTo>
                      <a:pt x="89" y="60"/>
                      <a:pt x="86" y="56"/>
                      <a:pt x="80" y="49"/>
                    </a:cubicBezTo>
                    <a:cubicBezTo>
                      <a:pt x="79" y="48"/>
                      <a:pt x="78" y="46"/>
                      <a:pt x="77" y="46"/>
                    </a:cubicBezTo>
                    <a:cubicBezTo>
                      <a:pt x="76" y="44"/>
                      <a:pt x="75" y="41"/>
                      <a:pt x="76" y="33"/>
                    </a:cubicBezTo>
                    <a:cubicBezTo>
                      <a:pt x="76" y="32"/>
                      <a:pt x="76" y="31"/>
                      <a:pt x="76" y="30"/>
                    </a:cubicBezTo>
                    <a:cubicBezTo>
                      <a:pt x="76" y="30"/>
                      <a:pt x="74" y="27"/>
                      <a:pt x="73" y="26"/>
                    </a:cubicBezTo>
                    <a:cubicBezTo>
                      <a:pt x="72" y="25"/>
                      <a:pt x="71" y="24"/>
                      <a:pt x="70" y="24"/>
                    </a:cubicBezTo>
                    <a:cubicBezTo>
                      <a:pt x="70" y="23"/>
                      <a:pt x="68" y="22"/>
                      <a:pt x="59" y="21"/>
                    </a:cubicBezTo>
                    <a:cubicBezTo>
                      <a:pt x="57" y="20"/>
                      <a:pt x="57" y="20"/>
                      <a:pt x="57" y="20"/>
                    </a:cubicBezTo>
                    <a:cubicBezTo>
                      <a:pt x="55" y="20"/>
                      <a:pt x="52" y="19"/>
                      <a:pt x="50" y="18"/>
                    </a:cubicBezTo>
                    <a:cubicBezTo>
                      <a:pt x="48" y="18"/>
                      <a:pt x="46" y="16"/>
                      <a:pt x="43" y="14"/>
                    </a:cubicBezTo>
                    <a:cubicBezTo>
                      <a:pt x="41" y="13"/>
                      <a:pt x="39" y="11"/>
                      <a:pt x="38" y="11"/>
                    </a:cubicBezTo>
                    <a:cubicBezTo>
                      <a:pt x="37" y="10"/>
                      <a:pt x="37" y="10"/>
                      <a:pt x="36" y="11"/>
                    </a:cubicBezTo>
                    <a:cubicBezTo>
                      <a:pt x="35" y="11"/>
                      <a:pt x="34" y="12"/>
                      <a:pt x="33" y="12"/>
                    </a:cubicBezTo>
                    <a:cubicBezTo>
                      <a:pt x="32" y="12"/>
                      <a:pt x="31" y="12"/>
                      <a:pt x="30" y="11"/>
                    </a:cubicBezTo>
                    <a:cubicBezTo>
                      <a:pt x="28" y="9"/>
                      <a:pt x="28" y="4"/>
                      <a:pt x="28" y="1"/>
                    </a:cubicBezTo>
                    <a:cubicBezTo>
                      <a:pt x="27" y="1"/>
                      <a:pt x="25" y="1"/>
                      <a:pt x="25" y="0"/>
                    </a:cubicBezTo>
                    <a:cubicBezTo>
                      <a:pt x="19" y="6"/>
                      <a:pt x="13" y="12"/>
                      <a:pt x="13" y="14"/>
                    </a:cubicBezTo>
                    <a:cubicBezTo>
                      <a:pt x="13" y="15"/>
                      <a:pt x="13" y="17"/>
                      <a:pt x="13" y="18"/>
                    </a:cubicBezTo>
                    <a:cubicBezTo>
                      <a:pt x="13" y="20"/>
                      <a:pt x="14" y="23"/>
                      <a:pt x="13" y="26"/>
                    </a:cubicBezTo>
                    <a:cubicBezTo>
                      <a:pt x="13" y="27"/>
                      <a:pt x="13" y="27"/>
                      <a:pt x="13" y="27"/>
                    </a:cubicBezTo>
                    <a:cubicBezTo>
                      <a:pt x="12" y="31"/>
                      <a:pt x="11" y="40"/>
                      <a:pt x="12" y="43"/>
                    </a:cubicBezTo>
                    <a:cubicBezTo>
                      <a:pt x="13" y="47"/>
                      <a:pt x="15" y="53"/>
                      <a:pt x="16" y="57"/>
                    </a:cubicBezTo>
                    <a:cubicBezTo>
                      <a:pt x="16" y="59"/>
                      <a:pt x="18" y="73"/>
                      <a:pt x="15" y="76"/>
                    </a:cubicBezTo>
                    <a:cubicBezTo>
                      <a:pt x="14" y="78"/>
                      <a:pt x="12" y="77"/>
                      <a:pt x="10" y="77"/>
                    </a:cubicBezTo>
                    <a:cubicBezTo>
                      <a:pt x="8" y="77"/>
                      <a:pt x="6" y="77"/>
                      <a:pt x="5" y="78"/>
                    </a:cubicBezTo>
                    <a:cubicBezTo>
                      <a:pt x="4" y="78"/>
                      <a:pt x="4" y="79"/>
                      <a:pt x="3" y="80"/>
                    </a:cubicBezTo>
                    <a:cubicBezTo>
                      <a:pt x="2" y="81"/>
                      <a:pt x="1" y="82"/>
                      <a:pt x="0" y="83"/>
                    </a:cubicBezTo>
                    <a:cubicBezTo>
                      <a:pt x="4" y="85"/>
                      <a:pt x="9" y="87"/>
                      <a:pt x="9" y="9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45" name="Freeform 288">
                <a:extLst>
                  <a:ext uri="{FF2B5EF4-FFF2-40B4-BE49-F238E27FC236}">
                    <a16:creationId xmlns:a16="http://schemas.microsoft.com/office/drawing/2014/main" id="{75C0814D-82B4-5741-A236-A2430FBA17A2}"/>
                  </a:ext>
                </a:extLst>
              </p:cNvPr>
              <p:cNvSpPr>
                <a:spLocks/>
              </p:cNvSpPr>
              <p:nvPr/>
            </p:nvSpPr>
            <p:spPr bwMode="auto">
              <a:xfrm>
                <a:off x="5226466" y="8907791"/>
                <a:ext cx="577284" cy="472491"/>
              </a:xfrm>
              <a:custGeom>
                <a:avLst/>
                <a:gdLst>
                  <a:gd name="T0" fmla="*/ 17 w 157"/>
                  <a:gd name="T1" fmla="*/ 119 h 128"/>
                  <a:gd name="T2" fmla="*/ 41 w 157"/>
                  <a:gd name="T3" fmla="*/ 121 h 128"/>
                  <a:gd name="T4" fmla="*/ 46 w 157"/>
                  <a:gd name="T5" fmla="*/ 128 h 128"/>
                  <a:gd name="T6" fmla="*/ 57 w 157"/>
                  <a:gd name="T7" fmla="*/ 117 h 128"/>
                  <a:gd name="T8" fmla="*/ 53 w 157"/>
                  <a:gd name="T9" fmla="*/ 111 h 128"/>
                  <a:gd name="T10" fmla="*/ 61 w 157"/>
                  <a:gd name="T11" fmla="*/ 84 h 128"/>
                  <a:gd name="T12" fmla="*/ 76 w 157"/>
                  <a:gd name="T13" fmla="*/ 85 h 128"/>
                  <a:gd name="T14" fmla="*/ 83 w 157"/>
                  <a:gd name="T15" fmla="*/ 78 h 128"/>
                  <a:gd name="T16" fmla="*/ 85 w 157"/>
                  <a:gd name="T17" fmla="*/ 77 h 128"/>
                  <a:gd name="T18" fmla="*/ 99 w 157"/>
                  <a:gd name="T19" fmla="*/ 90 h 128"/>
                  <a:gd name="T20" fmla="*/ 102 w 157"/>
                  <a:gd name="T21" fmla="*/ 86 h 128"/>
                  <a:gd name="T22" fmla="*/ 121 w 157"/>
                  <a:gd name="T23" fmla="*/ 91 h 128"/>
                  <a:gd name="T24" fmla="*/ 130 w 157"/>
                  <a:gd name="T25" fmla="*/ 104 h 128"/>
                  <a:gd name="T26" fmla="*/ 144 w 157"/>
                  <a:gd name="T27" fmla="*/ 93 h 128"/>
                  <a:gd name="T28" fmla="*/ 157 w 157"/>
                  <a:gd name="T29" fmla="*/ 79 h 128"/>
                  <a:gd name="T30" fmla="*/ 147 w 157"/>
                  <a:gd name="T31" fmla="*/ 65 h 128"/>
                  <a:gd name="T32" fmla="*/ 139 w 157"/>
                  <a:gd name="T33" fmla="*/ 47 h 128"/>
                  <a:gd name="T34" fmla="*/ 134 w 157"/>
                  <a:gd name="T35" fmla="*/ 40 h 128"/>
                  <a:gd name="T36" fmla="*/ 125 w 157"/>
                  <a:gd name="T37" fmla="*/ 44 h 128"/>
                  <a:gd name="T38" fmla="*/ 104 w 157"/>
                  <a:gd name="T39" fmla="*/ 26 h 128"/>
                  <a:gd name="T40" fmla="*/ 82 w 157"/>
                  <a:gd name="T41" fmla="*/ 23 h 128"/>
                  <a:gd name="T42" fmla="*/ 79 w 157"/>
                  <a:gd name="T43" fmla="*/ 22 h 128"/>
                  <a:gd name="T44" fmla="*/ 61 w 157"/>
                  <a:gd name="T45" fmla="*/ 0 h 128"/>
                  <a:gd name="T46" fmla="*/ 55 w 157"/>
                  <a:gd name="T47" fmla="*/ 4 h 128"/>
                  <a:gd name="T48" fmla="*/ 52 w 157"/>
                  <a:gd name="T49" fmla="*/ 14 h 128"/>
                  <a:gd name="T50" fmla="*/ 36 w 157"/>
                  <a:gd name="T51" fmla="*/ 16 h 128"/>
                  <a:gd name="T52" fmla="*/ 21 w 157"/>
                  <a:gd name="T53" fmla="*/ 14 h 128"/>
                  <a:gd name="T54" fmla="*/ 18 w 157"/>
                  <a:gd name="T55" fmla="*/ 16 h 128"/>
                  <a:gd name="T56" fmla="*/ 25 w 157"/>
                  <a:gd name="T57" fmla="*/ 30 h 128"/>
                  <a:gd name="T58" fmla="*/ 23 w 157"/>
                  <a:gd name="T59" fmla="*/ 47 h 128"/>
                  <a:gd name="T60" fmla="*/ 17 w 157"/>
                  <a:gd name="T61" fmla="*/ 56 h 128"/>
                  <a:gd name="T62" fmla="*/ 23 w 157"/>
                  <a:gd name="T63" fmla="*/ 68 h 128"/>
                  <a:gd name="T64" fmla="*/ 16 w 157"/>
                  <a:gd name="T65" fmla="*/ 77 h 128"/>
                  <a:gd name="T66" fmla="*/ 13 w 157"/>
                  <a:gd name="T67" fmla="*/ 80 h 128"/>
                  <a:gd name="T68" fmla="*/ 0 w 157"/>
                  <a:gd name="T69" fmla="*/ 10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28">
                    <a:moveTo>
                      <a:pt x="5" y="110"/>
                    </a:moveTo>
                    <a:cubicBezTo>
                      <a:pt x="8" y="114"/>
                      <a:pt x="14" y="119"/>
                      <a:pt x="17" y="119"/>
                    </a:cubicBezTo>
                    <a:cubicBezTo>
                      <a:pt x="18" y="120"/>
                      <a:pt x="22" y="119"/>
                      <a:pt x="25" y="119"/>
                    </a:cubicBezTo>
                    <a:cubicBezTo>
                      <a:pt x="35" y="119"/>
                      <a:pt x="39" y="118"/>
                      <a:pt x="41" y="121"/>
                    </a:cubicBezTo>
                    <a:cubicBezTo>
                      <a:pt x="41" y="122"/>
                      <a:pt x="43" y="123"/>
                      <a:pt x="44" y="125"/>
                    </a:cubicBezTo>
                    <a:cubicBezTo>
                      <a:pt x="45" y="126"/>
                      <a:pt x="45" y="127"/>
                      <a:pt x="46" y="128"/>
                    </a:cubicBezTo>
                    <a:cubicBezTo>
                      <a:pt x="48" y="128"/>
                      <a:pt x="54" y="128"/>
                      <a:pt x="56" y="126"/>
                    </a:cubicBezTo>
                    <a:cubicBezTo>
                      <a:pt x="58" y="124"/>
                      <a:pt x="58" y="122"/>
                      <a:pt x="57" y="117"/>
                    </a:cubicBezTo>
                    <a:cubicBezTo>
                      <a:pt x="56" y="115"/>
                      <a:pt x="56" y="114"/>
                      <a:pt x="55" y="113"/>
                    </a:cubicBezTo>
                    <a:cubicBezTo>
                      <a:pt x="54" y="112"/>
                      <a:pt x="54" y="112"/>
                      <a:pt x="53" y="111"/>
                    </a:cubicBezTo>
                    <a:cubicBezTo>
                      <a:pt x="50" y="107"/>
                      <a:pt x="53" y="93"/>
                      <a:pt x="53" y="93"/>
                    </a:cubicBezTo>
                    <a:cubicBezTo>
                      <a:pt x="53" y="89"/>
                      <a:pt x="59" y="85"/>
                      <a:pt x="61" y="84"/>
                    </a:cubicBezTo>
                    <a:cubicBezTo>
                      <a:pt x="63" y="83"/>
                      <a:pt x="67" y="84"/>
                      <a:pt x="75" y="85"/>
                    </a:cubicBezTo>
                    <a:cubicBezTo>
                      <a:pt x="76" y="85"/>
                      <a:pt x="76" y="85"/>
                      <a:pt x="76" y="85"/>
                    </a:cubicBezTo>
                    <a:cubicBezTo>
                      <a:pt x="77" y="85"/>
                      <a:pt x="81" y="81"/>
                      <a:pt x="82" y="79"/>
                    </a:cubicBezTo>
                    <a:cubicBezTo>
                      <a:pt x="83" y="78"/>
                      <a:pt x="83" y="78"/>
                      <a:pt x="83" y="78"/>
                    </a:cubicBezTo>
                    <a:cubicBezTo>
                      <a:pt x="83" y="77"/>
                      <a:pt x="84" y="77"/>
                      <a:pt x="85" y="77"/>
                    </a:cubicBezTo>
                    <a:cubicBezTo>
                      <a:pt x="85" y="77"/>
                      <a:pt x="85" y="77"/>
                      <a:pt x="85" y="77"/>
                    </a:cubicBezTo>
                    <a:cubicBezTo>
                      <a:pt x="87" y="77"/>
                      <a:pt x="90" y="79"/>
                      <a:pt x="94" y="85"/>
                    </a:cubicBezTo>
                    <a:cubicBezTo>
                      <a:pt x="96" y="87"/>
                      <a:pt x="98" y="90"/>
                      <a:pt x="99" y="90"/>
                    </a:cubicBezTo>
                    <a:cubicBezTo>
                      <a:pt x="99" y="90"/>
                      <a:pt x="99" y="89"/>
                      <a:pt x="100" y="89"/>
                    </a:cubicBezTo>
                    <a:cubicBezTo>
                      <a:pt x="100" y="88"/>
                      <a:pt x="101" y="87"/>
                      <a:pt x="102" y="86"/>
                    </a:cubicBezTo>
                    <a:cubicBezTo>
                      <a:pt x="105" y="83"/>
                      <a:pt x="110" y="85"/>
                      <a:pt x="116" y="88"/>
                    </a:cubicBezTo>
                    <a:cubicBezTo>
                      <a:pt x="118" y="90"/>
                      <a:pt x="120" y="91"/>
                      <a:pt x="121" y="91"/>
                    </a:cubicBezTo>
                    <a:cubicBezTo>
                      <a:pt x="125" y="92"/>
                      <a:pt x="127" y="97"/>
                      <a:pt x="129" y="102"/>
                    </a:cubicBezTo>
                    <a:cubicBezTo>
                      <a:pt x="129" y="102"/>
                      <a:pt x="129" y="103"/>
                      <a:pt x="130" y="104"/>
                    </a:cubicBezTo>
                    <a:cubicBezTo>
                      <a:pt x="131" y="103"/>
                      <a:pt x="133" y="99"/>
                      <a:pt x="134" y="98"/>
                    </a:cubicBezTo>
                    <a:cubicBezTo>
                      <a:pt x="135" y="95"/>
                      <a:pt x="139" y="94"/>
                      <a:pt x="144" y="93"/>
                    </a:cubicBezTo>
                    <a:cubicBezTo>
                      <a:pt x="146" y="93"/>
                      <a:pt x="148" y="93"/>
                      <a:pt x="149" y="92"/>
                    </a:cubicBezTo>
                    <a:cubicBezTo>
                      <a:pt x="150" y="91"/>
                      <a:pt x="154" y="85"/>
                      <a:pt x="157" y="79"/>
                    </a:cubicBezTo>
                    <a:cubicBezTo>
                      <a:pt x="156" y="76"/>
                      <a:pt x="155" y="74"/>
                      <a:pt x="154" y="72"/>
                    </a:cubicBezTo>
                    <a:cubicBezTo>
                      <a:pt x="153" y="70"/>
                      <a:pt x="149" y="67"/>
                      <a:pt x="147" y="65"/>
                    </a:cubicBezTo>
                    <a:cubicBezTo>
                      <a:pt x="145" y="63"/>
                      <a:pt x="143" y="62"/>
                      <a:pt x="142" y="61"/>
                    </a:cubicBezTo>
                    <a:cubicBezTo>
                      <a:pt x="140" y="59"/>
                      <a:pt x="140" y="53"/>
                      <a:pt x="139" y="47"/>
                    </a:cubicBezTo>
                    <a:cubicBezTo>
                      <a:pt x="139" y="46"/>
                      <a:pt x="139" y="45"/>
                      <a:pt x="139" y="44"/>
                    </a:cubicBezTo>
                    <a:cubicBezTo>
                      <a:pt x="138" y="42"/>
                      <a:pt x="136" y="41"/>
                      <a:pt x="134" y="40"/>
                    </a:cubicBezTo>
                    <a:cubicBezTo>
                      <a:pt x="133" y="40"/>
                      <a:pt x="131" y="41"/>
                      <a:pt x="131" y="42"/>
                    </a:cubicBezTo>
                    <a:cubicBezTo>
                      <a:pt x="129" y="43"/>
                      <a:pt x="127" y="44"/>
                      <a:pt x="125" y="44"/>
                    </a:cubicBezTo>
                    <a:cubicBezTo>
                      <a:pt x="123" y="44"/>
                      <a:pt x="119" y="41"/>
                      <a:pt x="106" y="28"/>
                    </a:cubicBezTo>
                    <a:cubicBezTo>
                      <a:pt x="104" y="26"/>
                      <a:pt x="104" y="26"/>
                      <a:pt x="104" y="26"/>
                    </a:cubicBezTo>
                    <a:cubicBezTo>
                      <a:pt x="103" y="24"/>
                      <a:pt x="101" y="22"/>
                      <a:pt x="97" y="21"/>
                    </a:cubicBezTo>
                    <a:cubicBezTo>
                      <a:pt x="93" y="19"/>
                      <a:pt x="85" y="22"/>
                      <a:pt x="82" y="23"/>
                    </a:cubicBezTo>
                    <a:cubicBezTo>
                      <a:pt x="82" y="23"/>
                      <a:pt x="82" y="23"/>
                      <a:pt x="82" y="23"/>
                    </a:cubicBezTo>
                    <a:cubicBezTo>
                      <a:pt x="81" y="23"/>
                      <a:pt x="80" y="23"/>
                      <a:pt x="79" y="22"/>
                    </a:cubicBezTo>
                    <a:cubicBezTo>
                      <a:pt x="77" y="21"/>
                      <a:pt x="76" y="16"/>
                      <a:pt x="76" y="11"/>
                    </a:cubicBezTo>
                    <a:cubicBezTo>
                      <a:pt x="74" y="10"/>
                      <a:pt x="70" y="7"/>
                      <a:pt x="61" y="0"/>
                    </a:cubicBezTo>
                    <a:cubicBezTo>
                      <a:pt x="60" y="1"/>
                      <a:pt x="59" y="2"/>
                      <a:pt x="58" y="2"/>
                    </a:cubicBezTo>
                    <a:cubicBezTo>
                      <a:pt x="57" y="3"/>
                      <a:pt x="56" y="3"/>
                      <a:pt x="55" y="4"/>
                    </a:cubicBezTo>
                    <a:cubicBezTo>
                      <a:pt x="53" y="5"/>
                      <a:pt x="53" y="6"/>
                      <a:pt x="53" y="9"/>
                    </a:cubicBezTo>
                    <a:cubicBezTo>
                      <a:pt x="53" y="10"/>
                      <a:pt x="53" y="12"/>
                      <a:pt x="52" y="14"/>
                    </a:cubicBezTo>
                    <a:cubicBezTo>
                      <a:pt x="49" y="17"/>
                      <a:pt x="43" y="17"/>
                      <a:pt x="38" y="17"/>
                    </a:cubicBezTo>
                    <a:cubicBezTo>
                      <a:pt x="37" y="17"/>
                      <a:pt x="37" y="16"/>
                      <a:pt x="36" y="16"/>
                    </a:cubicBezTo>
                    <a:cubicBezTo>
                      <a:pt x="32" y="16"/>
                      <a:pt x="29" y="13"/>
                      <a:pt x="27" y="11"/>
                    </a:cubicBezTo>
                    <a:cubicBezTo>
                      <a:pt x="26" y="11"/>
                      <a:pt x="24" y="12"/>
                      <a:pt x="21" y="14"/>
                    </a:cubicBezTo>
                    <a:cubicBezTo>
                      <a:pt x="21" y="15"/>
                      <a:pt x="20" y="15"/>
                      <a:pt x="20" y="15"/>
                    </a:cubicBezTo>
                    <a:cubicBezTo>
                      <a:pt x="20" y="15"/>
                      <a:pt x="19" y="16"/>
                      <a:pt x="18" y="16"/>
                    </a:cubicBezTo>
                    <a:cubicBezTo>
                      <a:pt x="21" y="20"/>
                      <a:pt x="25" y="25"/>
                      <a:pt x="25" y="27"/>
                    </a:cubicBezTo>
                    <a:cubicBezTo>
                      <a:pt x="25" y="27"/>
                      <a:pt x="25" y="28"/>
                      <a:pt x="25" y="30"/>
                    </a:cubicBezTo>
                    <a:cubicBezTo>
                      <a:pt x="25" y="38"/>
                      <a:pt x="25" y="43"/>
                      <a:pt x="24" y="45"/>
                    </a:cubicBezTo>
                    <a:cubicBezTo>
                      <a:pt x="23" y="46"/>
                      <a:pt x="23" y="46"/>
                      <a:pt x="23" y="47"/>
                    </a:cubicBezTo>
                    <a:cubicBezTo>
                      <a:pt x="21" y="48"/>
                      <a:pt x="19" y="51"/>
                      <a:pt x="18" y="53"/>
                    </a:cubicBezTo>
                    <a:cubicBezTo>
                      <a:pt x="18" y="54"/>
                      <a:pt x="18" y="55"/>
                      <a:pt x="17" y="56"/>
                    </a:cubicBezTo>
                    <a:cubicBezTo>
                      <a:pt x="16" y="58"/>
                      <a:pt x="16" y="58"/>
                      <a:pt x="17" y="59"/>
                    </a:cubicBezTo>
                    <a:cubicBezTo>
                      <a:pt x="24" y="63"/>
                      <a:pt x="23" y="66"/>
                      <a:pt x="23" y="68"/>
                    </a:cubicBezTo>
                    <a:cubicBezTo>
                      <a:pt x="22" y="70"/>
                      <a:pt x="20" y="73"/>
                      <a:pt x="19" y="75"/>
                    </a:cubicBezTo>
                    <a:cubicBezTo>
                      <a:pt x="18" y="76"/>
                      <a:pt x="17" y="77"/>
                      <a:pt x="16" y="77"/>
                    </a:cubicBezTo>
                    <a:cubicBezTo>
                      <a:pt x="15" y="78"/>
                      <a:pt x="14" y="78"/>
                      <a:pt x="14" y="79"/>
                    </a:cubicBezTo>
                    <a:cubicBezTo>
                      <a:pt x="13" y="80"/>
                      <a:pt x="13" y="80"/>
                      <a:pt x="13" y="80"/>
                    </a:cubicBezTo>
                    <a:cubicBezTo>
                      <a:pt x="7" y="90"/>
                      <a:pt x="2" y="97"/>
                      <a:pt x="0" y="101"/>
                    </a:cubicBezTo>
                    <a:cubicBezTo>
                      <a:pt x="0" y="102"/>
                      <a:pt x="0" y="102"/>
                      <a:pt x="0" y="103"/>
                    </a:cubicBezTo>
                    <a:cubicBezTo>
                      <a:pt x="1" y="105"/>
                      <a:pt x="2" y="106"/>
                      <a:pt x="5" y="11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7" name="Группа 696">
              <a:extLst>
                <a:ext uri="{FF2B5EF4-FFF2-40B4-BE49-F238E27FC236}">
                  <a16:creationId xmlns:a16="http://schemas.microsoft.com/office/drawing/2014/main" id="{AEDEFEC6-F2DB-F74A-998F-C9285BDEFB39}"/>
                </a:ext>
              </a:extLst>
            </p:cNvPr>
            <p:cNvGrpSpPr/>
            <p:nvPr/>
          </p:nvGrpSpPr>
          <p:grpSpPr>
            <a:xfrm>
              <a:off x="11900075" y="9351771"/>
              <a:ext cx="1665947" cy="1109813"/>
              <a:chOff x="2466901" y="9089800"/>
              <a:chExt cx="2494823" cy="1661990"/>
            </a:xfrm>
            <a:grpFill/>
          </p:grpSpPr>
          <p:sp>
            <p:nvSpPr>
              <p:cNvPr id="725" name="Freeform 145">
                <a:extLst>
                  <a:ext uri="{FF2B5EF4-FFF2-40B4-BE49-F238E27FC236}">
                    <a16:creationId xmlns:a16="http://schemas.microsoft.com/office/drawing/2014/main" id="{E6C21FE6-4E26-184D-97EC-D2FF0D32B351}"/>
                  </a:ext>
                </a:extLst>
              </p:cNvPr>
              <p:cNvSpPr>
                <a:spLocks/>
              </p:cNvSpPr>
              <p:nvPr/>
            </p:nvSpPr>
            <p:spPr bwMode="auto">
              <a:xfrm>
                <a:off x="2466901" y="9089800"/>
                <a:ext cx="584638" cy="540514"/>
              </a:xfrm>
              <a:custGeom>
                <a:avLst/>
                <a:gdLst>
                  <a:gd name="T0" fmla="*/ 156 w 159"/>
                  <a:gd name="T1" fmla="*/ 138 h 147"/>
                  <a:gd name="T2" fmla="*/ 145 w 159"/>
                  <a:gd name="T3" fmla="*/ 142 h 147"/>
                  <a:gd name="T4" fmla="*/ 136 w 159"/>
                  <a:gd name="T5" fmla="*/ 146 h 147"/>
                  <a:gd name="T6" fmla="*/ 112 w 159"/>
                  <a:gd name="T7" fmla="*/ 135 h 147"/>
                  <a:gd name="T8" fmla="*/ 101 w 159"/>
                  <a:gd name="T9" fmla="*/ 117 h 147"/>
                  <a:gd name="T10" fmla="*/ 76 w 159"/>
                  <a:gd name="T11" fmla="*/ 115 h 147"/>
                  <a:gd name="T12" fmla="*/ 60 w 159"/>
                  <a:gd name="T13" fmla="*/ 103 h 147"/>
                  <a:gd name="T14" fmla="*/ 48 w 159"/>
                  <a:gd name="T15" fmla="*/ 92 h 147"/>
                  <a:gd name="T16" fmla="*/ 32 w 159"/>
                  <a:gd name="T17" fmla="*/ 92 h 147"/>
                  <a:gd name="T18" fmla="*/ 21 w 159"/>
                  <a:gd name="T19" fmla="*/ 103 h 147"/>
                  <a:gd name="T20" fmla="*/ 6 w 159"/>
                  <a:gd name="T21" fmla="*/ 95 h 147"/>
                  <a:gd name="T22" fmla="*/ 0 w 159"/>
                  <a:gd name="T23" fmla="*/ 78 h 147"/>
                  <a:gd name="T24" fmla="*/ 11 w 159"/>
                  <a:gd name="T25" fmla="*/ 66 h 147"/>
                  <a:gd name="T26" fmla="*/ 25 w 159"/>
                  <a:gd name="T27" fmla="*/ 58 h 147"/>
                  <a:gd name="T28" fmla="*/ 25 w 159"/>
                  <a:gd name="T29" fmla="*/ 43 h 147"/>
                  <a:gd name="T30" fmla="*/ 23 w 159"/>
                  <a:gd name="T31" fmla="*/ 20 h 147"/>
                  <a:gd name="T32" fmla="*/ 10 w 159"/>
                  <a:gd name="T33" fmla="*/ 8 h 147"/>
                  <a:gd name="T34" fmla="*/ 17 w 159"/>
                  <a:gd name="T35" fmla="*/ 1 h 147"/>
                  <a:gd name="T36" fmla="*/ 32 w 159"/>
                  <a:gd name="T37" fmla="*/ 8 h 147"/>
                  <a:gd name="T38" fmla="*/ 55 w 159"/>
                  <a:gd name="T39" fmla="*/ 10 h 147"/>
                  <a:gd name="T40" fmla="*/ 66 w 159"/>
                  <a:gd name="T41" fmla="*/ 17 h 147"/>
                  <a:gd name="T42" fmla="*/ 82 w 159"/>
                  <a:gd name="T43" fmla="*/ 23 h 147"/>
                  <a:gd name="T44" fmla="*/ 94 w 159"/>
                  <a:gd name="T45" fmla="*/ 18 h 147"/>
                  <a:gd name="T46" fmla="*/ 101 w 159"/>
                  <a:gd name="T47" fmla="*/ 29 h 147"/>
                  <a:gd name="T48" fmla="*/ 103 w 159"/>
                  <a:gd name="T49" fmla="*/ 43 h 147"/>
                  <a:gd name="T50" fmla="*/ 108 w 159"/>
                  <a:gd name="T51" fmla="*/ 57 h 147"/>
                  <a:gd name="T52" fmla="*/ 111 w 159"/>
                  <a:gd name="T53" fmla="*/ 71 h 147"/>
                  <a:gd name="T54" fmla="*/ 104 w 159"/>
                  <a:gd name="T55" fmla="*/ 92 h 147"/>
                  <a:gd name="T56" fmla="*/ 119 w 159"/>
                  <a:gd name="T57" fmla="*/ 113 h 147"/>
                  <a:gd name="T58" fmla="*/ 143 w 159"/>
                  <a:gd name="T59" fmla="*/ 120 h 147"/>
                  <a:gd name="T60" fmla="*/ 156 w 159"/>
                  <a:gd name="T61" fmla="*/ 13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147">
                    <a:moveTo>
                      <a:pt x="156" y="138"/>
                    </a:moveTo>
                    <a:cubicBezTo>
                      <a:pt x="159" y="141"/>
                      <a:pt x="151" y="142"/>
                      <a:pt x="145" y="142"/>
                    </a:cubicBezTo>
                    <a:cubicBezTo>
                      <a:pt x="139" y="142"/>
                      <a:pt x="139" y="145"/>
                      <a:pt x="136" y="146"/>
                    </a:cubicBezTo>
                    <a:cubicBezTo>
                      <a:pt x="133" y="147"/>
                      <a:pt x="117" y="140"/>
                      <a:pt x="112" y="135"/>
                    </a:cubicBezTo>
                    <a:cubicBezTo>
                      <a:pt x="107" y="130"/>
                      <a:pt x="104" y="121"/>
                      <a:pt x="101" y="117"/>
                    </a:cubicBezTo>
                    <a:cubicBezTo>
                      <a:pt x="98" y="113"/>
                      <a:pt x="81" y="116"/>
                      <a:pt x="76" y="115"/>
                    </a:cubicBezTo>
                    <a:cubicBezTo>
                      <a:pt x="71" y="114"/>
                      <a:pt x="64" y="109"/>
                      <a:pt x="60" y="103"/>
                    </a:cubicBezTo>
                    <a:cubicBezTo>
                      <a:pt x="56" y="97"/>
                      <a:pt x="51" y="96"/>
                      <a:pt x="48" y="92"/>
                    </a:cubicBezTo>
                    <a:cubicBezTo>
                      <a:pt x="45" y="88"/>
                      <a:pt x="35" y="91"/>
                      <a:pt x="32" y="92"/>
                    </a:cubicBezTo>
                    <a:cubicBezTo>
                      <a:pt x="29" y="93"/>
                      <a:pt x="27" y="97"/>
                      <a:pt x="21" y="103"/>
                    </a:cubicBezTo>
                    <a:cubicBezTo>
                      <a:pt x="15" y="109"/>
                      <a:pt x="12" y="102"/>
                      <a:pt x="6" y="95"/>
                    </a:cubicBezTo>
                    <a:cubicBezTo>
                      <a:pt x="0" y="88"/>
                      <a:pt x="0" y="84"/>
                      <a:pt x="0" y="78"/>
                    </a:cubicBezTo>
                    <a:cubicBezTo>
                      <a:pt x="0" y="72"/>
                      <a:pt x="8" y="68"/>
                      <a:pt x="11" y="66"/>
                    </a:cubicBezTo>
                    <a:cubicBezTo>
                      <a:pt x="14" y="64"/>
                      <a:pt x="22" y="61"/>
                      <a:pt x="25" y="58"/>
                    </a:cubicBezTo>
                    <a:cubicBezTo>
                      <a:pt x="28" y="55"/>
                      <a:pt x="26" y="47"/>
                      <a:pt x="25" y="43"/>
                    </a:cubicBezTo>
                    <a:cubicBezTo>
                      <a:pt x="24" y="39"/>
                      <a:pt x="25" y="24"/>
                      <a:pt x="23" y="20"/>
                    </a:cubicBezTo>
                    <a:cubicBezTo>
                      <a:pt x="21" y="16"/>
                      <a:pt x="13" y="12"/>
                      <a:pt x="10" y="8"/>
                    </a:cubicBezTo>
                    <a:cubicBezTo>
                      <a:pt x="7" y="4"/>
                      <a:pt x="13" y="0"/>
                      <a:pt x="17" y="1"/>
                    </a:cubicBezTo>
                    <a:cubicBezTo>
                      <a:pt x="21" y="2"/>
                      <a:pt x="28" y="5"/>
                      <a:pt x="32" y="8"/>
                    </a:cubicBezTo>
                    <a:cubicBezTo>
                      <a:pt x="36" y="11"/>
                      <a:pt x="47" y="10"/>
                      <a:pt x="55" y="10"/>
                    </a:cubicBezTo>
                    <a:cubicBezTo>
                      <a:pt x="63" y="10"/>
                      <a:pt x="62" y="13"/>
                      <a:pt x="66" y="17"/>
                    </a:cubicBezTo>
                    <a:cubicBezTo>
                      <a:pt x="70" y="21"/>
                      <a:pt x="75" y="23"/>
                      <a:pt x="82" y="23"/>
                    </a:cubicBezTo>
                    <a:cubicBezTo>
                      <a:pt x="82" y="23"/>
                      <a:pt x="91" y="20"/>
                      <a:pt x="94" y="18"/>
                    </a:cubicBezTo>
                    <a:cubicBezTo>
                      <a:pt x="97" y="16"/>
                      <a:pt x="99" y="25"/>
                      <a:pt x="101" y="29"/>
                    </a:cubicBezTo>
                    <a:cubicBezTo>
                      <a:pt x="103" y="33"/>
                      <a:pt x="106" y="39"/>
                      <a:pt x="103" y="43"/>
                    </a:cubicBezTo>
                    <a:cubicBezTo>
                      <a:pt x="100" y="47"/>
                      <a:pt x="103" y="53"/>
                      <a:pt x="108" y="57"/>
                    </a:cubicBezTo>
                    <a:cubicBezTo>
                      <a:pt x="113" y="61"/>
                      <a:pt x="111" y="64"/>
                      <a:pt x="111" y="71"/>
                    </a:cubicBezTo>
                    <a:cubicBezTo>
                      <a:pt x="111" y="78"/>
                      <a:pt x="107" y="88"/>
                      <a:pt x="104" y="92"/>
                    </a:cubicBezTo>
                    <a:cubicBezTo>
                      <a:pt x="101" y="96"/>
                      <a:pt x="115" y="111"/>
                      <a:pt x="119" y="113"/>
                    </a:cubicBezTo>
                    <a:cubicBezTo>
                      <a:pt x="123" y="115"/>
                      <a:pt x="136" y="119"/>
                      <a:pt x="143" y="120"/>
                    </a:cubicBezTo>
                    <a:cubicBezTo>
                      <a:pt x="150" y="121"/>
                      <a:pt x="153" y="135"/>
                      <a:pt x="156" y="13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6" name="Freeform 263">
                <a:extLst>
                  <a:ext uri="{FF2B5EF4-FFF2-40B4-BE49-F238E27FC236}">
                    <a16:creationId xmlns:a16="http://schemas.microsoft.com/office/drawing/2014/main" id="{15A4ED38-2293-B24C-9F62-3D0EB7BB0E0E}"/>
                  </a:ext>
                </a:extLst>
              </p:cNvPr>
              <p:cNvSpPr>
                <a:spLocks/>
              </p:cNvSpPr>
              <p:nvPr/>
            </p:nvSpPr>
            <p:spPr bwMode="auto">
              <a:xfrm>
                <a:off x="3702362" y="9882187"/>
                <a:ext cx="821803" cy="869603"/>
              </a:xfrm>
              <a:custGeom>
                <a:avLst/>
                <a:gdLst>
                  <a:gd name="T0" fmla="*/ 168 w 223"/>
                  <a:gd name="T1" fmla="*/ 199 h 236"/>
                  <a:gd name="T2" fmla="*/ 182 w 223"/>
                  <a:gd name="T3" fmla="*/ 176 h 236"/>
                  <a:gd name="T4" fmla="*/ 181 w 223"/>
                  <a:gd name="T5" fmla="*/ 158 h 236"/>
                  <a:gd name="T6" fmla="*/ 178 w 223"/>
                  <a:gd name="T7" fmla="*/ 152 h 236"/>
                  <a:gd name="T8" fmla="*/ 190 w 223"/>
                  <a:gd name="T9" fmla="*/ 144 h 236"/>
                  <a:gd name="T10" fmla="*/ 197 w 223"/>
                  <a:gd name="T11" fmla="*/ 143 h 236"/>
                  <a:gd name="T12" fmla="*/ 212 w 223"/>
                  <a:gd name="T13" fmla="*/ 140 h 236"/>
                  <a:gd name="T14" fmla="*/ 210 w 223"/>
                  <a:gd name="T15" fmla="*/ 128 h 236"/>
                  <a:gd name="T16" fmla="*/ 220 w 223"/>
                  <a:gd name="T17" fmla="*/ 102 h 236"/>
                  <a:gd name="T18" fmla="*/ 216 w 223"/>
                  <a:gd name="T19" fmla="*/ 87 h 236"/>
                  <a:gd name="T20" fmla="*/ 203 w 223"/>
                  <a:gd name="T21" fmla="*/ 62 h 236"/>
                  <a:gd name="T22" fmla="*/ 198 w 223"/>
                  <a:gd name="T23" fmla="*/ 36 h 236"/>
                  <a:gd name="T24" fmla="*/ 173 w 223"/>
                  <a:gd name="T25" fmla="*/ 10 h 236"/>
                  <a:gd name="T26" fmla="*/ 170 w 223"/>
                  <a:gd name="T27" fmla="*/ 0 h 236"/>
                  <a:gd name="T28" fmla="*/ 165 w 223"/>
                  <a:gd name="T29" fmla="*/ 15 h 236"/>
                  <a:gd name="T30" fmla="*/ 152 w 223"/>
                  <a:gd name="T31" fmla="*/ 15 h 236"/>
                  <a:gd name="T32" fmla="*/ 137 w 223"/>
                  <a:gd name="T33" fmla="*/ 12 h 236"/>
                  <a:gd name="T34" fmla="*/ 121 w 223"/>
                  <a:gd name="T35" fmla="*/ 20 h 236"/>
                  <a:gd name="T36" fmla="*/ 140 w 223"/>
                  <a:gd name="T37" fmla="*/ 25 h 236"/>
                  <a:gd name="T38" fmla="*/ 139 w 223"/>
                  <a:gd name="T39" fmla="*/ 42 h 236"/>
                  <a:gd name="T40" fmla="*/ 128 w 223"/>
                  <a:gd name="T41" fmla="*/ 57 h 236"/>
                  <a:gd name="T42" fmla="*/ 103 w 223"/>
                  <a:gd name="T43" fmla="*/ 63 h 236"/>
                  <a:gd name="T44" fmla="*/ 83 w 223"/>
                  <a:gd name="T45" fmla="*/ 77 h 236"/>
                  <a:gd name="T46" fmla="*/ 73 w 223"/>
                  <a:gd name="T47" fmla="*/ 81 h 236"/>
                  <a:gd name="T48" fmla="*/ 58 w 223"/>
                  <a:gd name="T49" fmla="*/ 65 h 236"/>
                  <a:gd name="T50" fmla="*/ 40 w 223"/>
                  <a:gd name="T51" fmla="*/ 33 h 236"/>
                  <a:gd name="T52" fmla="*/ 38 w 223"/>
                  <a:gd name="T53" fmla="*/ 22 h 236"/>
                  <a:gd name="T54" fmla="*/ 28 w 223"/>
                  <a:gd name="T55" fmla="*/ 33 h 236"/>
                  <a:gd name="T56" fmla="*/ 5 w 223"/>
                  <a:gd name="T57" fmla="*/ 30 h 236"/>
                  <a:gd name="T58" fmla="*/ 6 w 223"/>
                  <a:gd name="T59" fmla="*/ 41 h 236"/>
                  <a:gd name="T60" fmla="*/ 22 w 223"/>
                  <a:gd name="T61" fmla="*/ 47 h 236"/>
                  <a:gd name="T62" fmla="*/ 30 w 223"/>
                  <a:gd name="T63" fmla="*/ 58 h 236"/>
                  <a:gd name="T64" fmla="*/ 49 w 223"/>
                  <a:gd name="T65" fmla="*/ 62 h 236"/>
                  <a:gd name="T66" fmla="*/ 58 w 223"/>
                  <a:gd name="T67" fmla="*/ 77 h 236"/>
                  <a:gd name="T68" fmla="*/ 68 w 223"/>
                  <a:gd name="T69" fmla="*/ 95 h 236"/>
                  <a:gd name="T70" fmla="*/ 71 w 223"/>
                  <a:gd name="T71" fmla="*/ 112 h 236"/>
                  <a:gd name="T72" fmla="*/ 74 w 223"/>
                  <a:gd name="T73" fmla="*/ 129 h 236"/>
                  <a:gd name="T74" fmla="*/ 86 w 223"/>
                  <a:gd name="T75" fmla="*/ 150 h 236"/>
                  <a:gd name="T76" fmla="*/ 95 w 223"/>
                  <a:gd name="T77" fmla="*/ 169 h 236"/>
                  <a:gd name="T78" fmla="*/ 101 w 223"/>
                  <a:gd name="T79" fmla="*/ 193 h 236"/>
                  <a:gd name="T80" fmla="*/ 115 w 223"/>
                  <a:gd name="T81" fmla="*/ 206 h 236"/>
                  <a:gd name="T82" fmla="*/ 127 w 223"/>
                  <a:gd name="T83" fmla="*/ 222 h 236"/>
                  <a:gd name="T84" fmla="*/ 142 w 223"/>
                  <a:gd name="T85" fmla="*/ 231 h 236"/>
                  <a:gd name="T86" fmla="*/ 179 w 223"/>
                  <a:gd name="T87" fmla="*/ 2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3" h="236">
                    <a:moveTo>
                      <a:pt x="181" y="204"/>
                    </a:moveTo>
                    <a:cubicBezTo>
                      <a:pt x="179" y="200"/>
                      <a:pt x="173" y="200"/>
                      <a:pt x="170" y="199"/>
                    </a:cubicBezTo>
                    <a:cubicBezTo>
                      <a:pt x="169" y="199"/>
                      <a:pt x="169" y="199"/>
                      <a:pt x="168" y="199"/>
                    </a:cubicBezTo>
                    <a:cubicBezTo>
                      <a:pt x="165" y="198"/>
                      <a:pt x="162" y="195"/>
                      <a:pt x="162" y="191"/>
                    </a:cubicBezTo>
                    <a:cubicBezTo>
                      <a:pt x="162" y="189"/>
                      <a:pt x="165" y="186"/>
                      <a:pt x="178" y="179"/>
                    </a:cubicBezTo>
                    <a:cubicBezTo>
                      <a:pt x="180" y="178"/>
                      <a:pt x="182" y="177"/>
                      <a:pt x="182" y="176"/>
                    </a:cubicBezTo>
                    <a:cubicBezTo>
                      <a:pt x="184" y="175"/>
                      <a:pt x="185" y="173"/>
                      <a:pt x="185" y="171"/>
                    </a:cubicBezTo>
                    <a:cubicBezTo>
                      <a:pt x="185" y="170"/>
                      <a:pt x="182" y="167"/>
                      <a:pt x="181" y="166"/>
                    </a:cubicBezTo>
                    <a:cubicBezTo>
                      <a:pt x="178" y="164"/>
                      <a:pt x="180" y="160"/>
                      <a:pt x="181" y="158"/>
                    </a:cubicBezTo>
                    <a:cubicBezTo>
                      <a:pt x="181" y="157"/>
                      <a:pt x="181" y="157"/>
                      <a:pt x="182" y="156"/>
                    </a:cubicBezTo>
                    <a:cubicBezTo>
                      <a:pt x="182" y="155"/>
                      <a:pt x="180" y="154"/>
                      <a:pt x="179" y="153"/>
                    </a:cubicBezTo>
                    <a:cubicBezTo>
                      <a:pt x="178" y="153"/>
                      <a:pt x="178" y="152"/>
                      <a:pt x="178" y="152"/>
                    </a:cubicBezTo>
                    <a:cubicBezTo>
                      <a:pt x="177" y="151"/>
                      <a:pt x="176" y="150"/>
                      <a:pt x="177" y="148"/>
                    </a:cubicBezTo>
                    <a:cubicBezTo>
                      <a:pt x="177" y="146"/>
                      <a:pt x="179" y="144"/>
                      <a:pt x="181" y="143"/>
                    </a:cubicBezTo>
                    <a:cubicBezTo>
                      <a:pt x="183" y="142"/>
                      <a:pt x="186" y="142"/>
                      <a:pt x="190" y="144"/>
                    </a:cubicBezTo>
                    <a:cubicBezTo>
                      <a:pt x="192" y="145"/>
                      <a:pt x="193" y="147"/>
                      <a:pt x="194" y="148"/>
                    </a:cubicBezTo>
                    <a:cubicBezTo>
                      <a:pt x="195" y="149"/>
                      <a:pt x="196" y="150"/>
                      <a:pt x="196" y="151"/>
                    </a:cubicBezTo>
                    <a:cubicBezTo>
                      <a:pt x="197" y="150"/>
                      <a:pt x="197" y="147"/>
                      <a:pt x="197" y="143"/>
                    </a:cubicBezTo>
                    <a:cubicBezTo>
                      <a:pt x="197" y="142"/>
                      <a:pt x="197" y="141"/>
                      <a:pt x="198" y="140"/>
                    </a:cubicBezTo>
                    <a:cubicBezTo>
                      <a:pt x="200" y="139"/>
                      <a:pt x="204" y="139"/>
                      <a:pt x="209" y="140"/>
                    </a:cubicBezTo>
                    <a:cubicBezTo>
                      <a:pt x="210" y="140"/>
                      <a:pt x="212" y="140"/>
                      <a:pt x="212" y="140"/>
                    </a:cubicBezTo>
                    <a:cubicBezTo>
                      <a:pt x="212" y="140"/>
                      <a:pt x="213" y="139"/>
                      <a:pt x="214" y="134"/>
                    </a:cubicBezTo>
                    <a:cubicBezTo>
                      <a:pt x="214" y="134"/>
                      <a:pt x="214" y="134"/>
                      <a:pt x="214" y="134"/>
                    </a:cubicBezTo>
                    <a:cubicBezTo>
                      <a:pt x="214" y="132"/>
                      <a:pt x="212" y="129"/>
                      <a:pt x="210" y="128"/>
                    </a:cubicBezTo>
                    <a:cubicBezTo>
                      <a:pt x="207" y="126"/>
                      <a:pt x="209" y="121"/>
                      <a:pt x="212" y="112"/>
                    </a:cubicBezTo>
                    <a:cubicBezTo>
                      <a:pt x="212" y="111"/>
                      <a:pt x="212" y="110"/>
                      <a:pt x="213" y="109"/>
                    </a:cubicBezTo>
                    <a:cubicBezTo>
                      <a:pt x="213" y="107"/>
                      <a:pt x="216" y="105"/>
                      <a:pt x="220" y="102"/>
                    </a:cubicBezTo>
                    <a:cubicBezTo>
                      <a:pt x="220" y="102"/>
                      <a:pt x="221" y="102"/>
                      <a:pt x="221" y="101"/>
                    </a:cubicBezTo>
                    <a:cubicBezTo>
                      <a:pt x="222" y="100"/>
                      <a:pt x="223" y="92"/>
                      <a:pt x="223" y="88"/>
                    </a:cubicBezTo>
                    <a:cubicBezTo>
                      <a:pt x="222" y="88"/>
                      <a:pt x="218" y="87"/>
                      <a:pt x="216" y="87"/>
                    </a:cubicBezTo>
                    <a:cubicBezTo>
                      <a:pt x="213" y="87"/>
                      <a:pt x="211" y="87"/>
                      <a:pt x="210" y="86"/>
                    </a:cubicBezTo>
                    <a:cubicBezTo>
                      <a:pt x="206" y="85"/>
                      <a:pt x="203" y="75"/>
                      <a:pt x="202" y="74"/>
                    </a:cubicBezTo>
                    <a:cubicBezTo>
                      <a:pt x="201" y="70"/>
                      <a:pt x="202" y="63"/>
                      <a:pt x="203" y="62"/>
                    </a:cubicBezTo>
                    <a:cubicBezTo>
                      <a:pt x="203" y="56"/>
                      <a:pt x="204" y="44"/>
                      <a:pt x="204" y="41"/>
                    </a:cubicBezTo>
                    <a:cubicBezTo>
                      <a:pt x="204" y="40"/>
                      <a:pt x="200" y="37"/>
                      <a:pt x="198" y="36"/>
                    </a:cubicBezTo>
                    <a:cubicBezTo>
                      <a:pt x="198" y="36"/>
                      <a:pt x="198" y="36"/>
                      <a:pt x="198" y="36"/>
                    </a:cubicBezTo>
                    <a:cubicBezTo>
                      <a:pt x="195" y="35"/>
                      <a:pt x="194" y="28"/>
                      <a:pt x="194" y="22"/>
                    </a:cubicBezTo>
                    <a:cubicBezTo>
                      <a:pt x="191" y="22"/>
                      <a:pt x="188" y="22"/>
                      <a:pt x="185" y="21"/>
                    </a:cubicBezTo>
                    <a:cubicBezTo>
                      <a:pt x="179" y="18"/>
                      <a:pt x="173" y="15"/>
                      <a:pt x="173" y="10"/>
                    </a:cubicBezTo>
                    <a:cubicBezTo>
                      <a:pt x="173" y="9"/>
                      <a:pt x="173" y="8"/>
                      <a:pt x="173" y="7"/>
                    </a:cubicBezTo>
                    <a:cubicBezTo>
                      <a:pt x="173" y="4"/>
                      <a:pt x="174" y="3"/>
                      <a:pt x="172" y="2"/>
                    </a:cubicBezTo>
                    <a:cubicBezTo>
                      <a:pt x="172" y="2"/>
                      <a:pt x="170" y="1"/>
                      <a:pt x="170" y="0"/>
                    </a:cubicBezTo>
                    <a:cubicBezTo>
                      <a:pt x="170" y="1"/>
                      <a:pt x="169" y="1"/>
                      <a:pt x="169" y="1"/>
                    </a:cubicBezTo>
                    <a:cubicBezTo>
                      <a:pt x="169" y="3"/>
                      <a:pt x="169" y="3"/>
                      <a:pt x="169" y="3"/>
                    </a:cubicBezTo>
                    <a:cubicBezTo>
                      <a:pt x="169" y="8"/>
                      <a:pt x="168" y="13"/>
                      <a:pt x="165" y="15"/>
                    </a:cubicBezTo>
                    <a:cubicBezTo>
                      <a:pt x="165" y="15"/>
                      <a:pt x="164" y="16"/>
                      <a:pt x="163" y="16"/>
                    </a:cubicBezTo>
                    <a:cubicBezTo>
                      <a:pt x="162" y="18"/>
                      <a:pt x="159" y="20"/>
                      <a:pt x="155" y="18"/>
                    </a:cubicBezTo>
                    <a:cubicBezTo>
                      <a:pt x="154" y="17"/>
                      <a:pt x="153" y="16"/>
                      <a:pt x="152" y="15"/>
                    </a:cubicBezTo>
                    <a:cubicBezTo>
                      <a:pt x="151" y="14"/>
                      <a:pt x="149" y="12"/>
                      <a:pt x="149" y="13"/>
                    </a:cubicBezTo>
                    <a:cubicBezTo>
                      <a:pt x="147" y="14"/>
                      <a:pt x="141" y="17"/>
                      <a:pt x="138" y="14"/>
                    </a:cubicBezTo>
                    <a:cubicBezTo>
                      <a:pt x="138" y="13"/>
                      <a:pt x="137" y="13"/>
                      <a:pt x="137" y="12"/>
                    </a:cubicBezTo>
                    <a:cubicBezTo>
                      <a:pt x="136" y="11"/>
                      <a:pt x="134" y="7"/>
                      <a:pt x="132" y="8"/>
                    </a:cubicBezTo>
                    <a:cubicBezTo>
                      <a:pt x="128" y="9"/>
                      <a:pt x="122" y="15"/>
                      <a:pt x="122" y="16"/>
                    </a:cubicBezTo>
                    <a:cubicBezTo>
                      <a:pt x="122" y="17"/>
                      <a:pt x="121" y="19"/>
                      <a:pt x="121" y="20"/>
                    </a:cubicBezTo>
                    <a:cubicBezTo>
                      <a:pt x="121" y="22"/>
                      <a:pt x="120" y="28"/>
                      <a:pt x="121" y="29"/>
                    </a:cubicBezTo>
                    <a:cubicBezTo>
                      <a:pt x="124" y="30"/>
                      <a:pt x="128" y="30"/>
                      <a:pt x="129" y="29"/>
                    </a:cubicBezTo>
                    <a:cubicBezTo>
                      <a:pt x="129" y="29"/>
                      <a:pt x="137" y="23"/>
                      <a:pt x="140" y="25"/>
                    </a:cubicBezTo>
                    <a:cubicBezTo>
                      <a:pt x="141" y="26"/>
                      <a:pt x="142" y="27"/>
                      <a:pt x="141" y="29"/>
                    </a:cubicBezTo>
                    <a:cubicBezTo>
                      <a:pt x="141" y="30"/>
                      <a:pt x="141" y="30"/>
                      <a:pt x="141" y="31"/>
                    </a:cubicBezTo>
                    <a:cubicBezTo>
                      <a:pt x="141" y="35"/>
                      <a:pt x="141" y="39"/>
                      <a:pt x="139" y="42"/>
                    </a:cubicBezTo>
                    <a:cubicBezTo>
                      <a:pt x="138" y="43"/>
                      <a:pt x="137" y="45"/>
                      <a:pt x="136" y="46"/>
                    </a:cubicBezTo>
                    <a:cubicBezTo>
                      <a:pt x="134" y="51"/>
                      <a:pt x="133" y="54"/>
                      <a:pt x="131" y="55"/>
                    </a:cubicBezTo>
                    <a:cubicBezTo>
                      <a:pt x="130" y="55"/>
                      <a:pt x="129" y="56"/>
                      <a:pt x="128" y="57"/>
                    </a:cubicBezTo>
                    <a:cubicBezTo>
                      <a:pt x="126" y="59"/>
                      <a:pt x="122" y="63"/>
                      <a:pt x="118" y="63"/>
                    </a:cubicBezTo>
                    <a:cubicBezTo>
                      <a:pt x="116" y="63"/>
                      <a:pt x="114" y="63"/>
                      <a:pt x="112" y="63"/>
                    </a:cubicBezTo>
                    <a:cubicBezTo>
                      <a:pt x="109" y="63"/>
                      <a:pt x="103" y="62"/>
                      <a:pt x="103" y="63"/>
                    </a:cubicBezTo>
                    <a:cubicBezTo>
                      <a:pt x="102" y="64"/>
                      <a:pt x="102" y="64"/>
                      <a:pt x="101" y="65"/>
                    </a:cubicBezTo>
                    <a:cubicBezTo>
                      <a:pt x="93" y="75"/>
                      <a:pt x="89" y="79"/>
                      <a:pt x="87" y="78"/>
                    </a:cubicBezTo>
                    <a:cubicBezTo>
                      <a:pt x="85" y="78"/>
                      <a:pt x="84" y="78"/>
                      <a:pt x="83" y="77"/>
                    </a:cubicBezTo>
                    <a:cubicBezTo>
                      <a:pt x="81" y="76"/>
                      <a:pt x="80" y="76"/>
                      <a:pt x="79" y="76"/>
                    </a:cubicBezTo>
                    <a:cubicBezTo>
                      <a:pt x="79" y="77"/>
                      <a:pt x="79" y="77"/>
                      <a:pt x="79" y="77"/>
                    </a:cubicBezTo>
                    <a:cubicBezTo>
                      <a:pt x="77" y="79"/>
                      <a:pt x="75" y="81"/>
                      <a:pt x="73" y="81"/>
                    </a:cubicBezTo>
                    <a:cubicBezTo>
                      <a:pt x="72" y="81"/>
                      <a:pt x="71" y="80"/>
                      <a:pt x="70" y="80"/>
                    </a:cubicBezTo>
                    <a:cubicBezTo>
                      <a:pt x="67" y="78"/>
                      <a:pt x="60" y="75"/>
                      <a:pt x="59" y="70"/>
                    </a:cubicBezTo>
                    <a:cubicBezTo>
                      <a:pt x="59" y="69"/>
                      <a:pt x="58" y="67"/>
                      <a:pt x="58" y="65"/>
                    </a:cubicBezTo>
                    <a:cubicBezTo>
                      <a:pt x="57" y="61"/>
                      <a:pt x="55" y="52"/>
                      <a:pt x="54" y="50"/>
                    </a:cubicBezTo>
                    <a:cubicBezTo>
                      <a:pt x="51" y="50"/>
                      <a:pt x="47" y="48"/>
                      <a:pt x="44" y="46"/>
                    </a:cubicBezTo>
                    <a:cubicBezTo>
                      <a:pt x="40" y="43"/>
                      <a:pt x="40" y="35"/>
                      <a:pt x="40" y="33"/>
                    </a:cubicBezTo>
                    <a:cubicBezTo>
                      <a:pt x="40" y="32"/>
                      <a:pt x="40" y="32"/>
                      <a:pt x="40" y="31"/>
                    </a:cubicBezTo>
                    <a:cubicBezTo>
                      <a:pt x="40" y="26"/>
                      <a:pt x="40" y="23"/>
                      <a:pt x="39" y="22"/>
                    </a:cubicBezTo>
                    <a:cubicBezTo>
                      <a:pt x="38" y="22"/>
                      <a:pt x="38" y="22"/>
                      <a:pt x="38" y="22"/>
                    </a:cubicBezTo>
                    <a:cubicBezTo>
                      <a:pt x="36" y="21"/>
                      <a:pt x="34" y="20"/>
                      <a:pt x="33" y="20"/>
                    </a:cubicBezTo>
                    <a:cubicBezTo>
                      <a:pt x="33" y="20"/>
                      <a:pt x="33" y="20"/>
                      <a:pt x="33" y="21"/>
                    </a:cubicBezTo>
                    <a:cubicBezTo>
                      <a:pt x="33" y="24"/>
                      <a:pt x="31" y="31"/>
                      <a:pt x="28" y="33"/>
                    </a:cubicBezTo>
                    <a:cubicBezTo>
                      <a:pt x="27" y="34"/>
                      <a:pt x="25" y="34"/>
                      <a:pt x="17" y="34"/>
                    </a:cubicBezTo>
                    <a:cubicBezTo>
                      <a:pt x="15" y="34"/>
                      <a:pt x="9" y="32"/>
                      <a:pt x="7" y="31"/>
                    </a:cubicBezTo>
                    <a:cubicBezTo>
                      <a:pt x="5" y="30"/>
                      <a:pt x="5" y="30"/>
                      <a:pt x="5" y="30"/>
                    </a:cubicBezTo>
                    <a:cubicBezTo>
                      <a:pt x="0" y="35"/>
                      <a:pt x="0" y="35"/>
                      <a:pt x="0" y="35"/>
                    </a:cubicBezTo>
                    <a:cubicBezTo>
                      <a:pt x="3" y="36"/>
                      <a:pt x="5" y="37"/>
                      <a:pt x="6" y="40"/>
                    </a:cubicBezTo>
                    <a:cubicBezTo>
                      <a:pt x="6" y="40"/>
                      <a:pt x="6" y="41"/>
                      <a:pt x="6" y="41"/>
                    </a:cubicBezTo>
                    <a:cubicBezTo>
                      <a:pt x="6" y="43"/>
                      <a:pt x="7" y="46"/>
                      <a:pt x="8" y="46"/>
                    </a:cubicBezTo>
                    <a:cubicBezTo>
                      <a:pt x="9" y="46"/>
                      <a:pt x="10" y="46"/>
                      <a:pt x="12" y="45"/>
                    </a:cubicBezTo>
                    <a:cubicBezTo>
                      <a:pt x="15" y="45"/>
                      <a:pt x="20" y="44"/>
                      <a:pt x="22" y="47"/>
                    </a:cubicBezTo>
                    <a:cubicBezTo>
                      <a:pt x="22" y="48"/>
                      <a:pt x="23" y="50"/>
                      <a:pt x="24" y="51"/>
                    </a:cubicBezTo>
                    <a:cubicBezTo>
                      <a:pt x="25" y="54"/>
                      <a:pt x="27" y="57"/>
                      <a:pt x="28" y="58"/>
                    </a:cubicBezTo>
                    <a:cubicBezTo>
                      <a:pt x="29" y="58"/>
                      <a:pt x="30" y="58"/>
                      <a:pt x="30" y="58"/>
                    </a:cubicBezTo>
                    <a:cubicBezTo>
                      <a:pt x="36" y="57"/>
                      <a:pt x="40" y="56"/>
                      <a:pt x="42" y="57"/>
                    </a:cubicBezTo>
                    <a:cubicBezTo>
                      <a:pt x="43" y="58"/>
                      <a:pt x="43" y="58"/>
                      <a:pt x="44" y="58"/>
                    </a:cubicBezTo>
                    <a:cubicBezTo>
                      <a:pt x="46" y="58"/>
                      <a:pt x="49" y="59"/>
                      <a:pt x="49" y="62"/>
                    </a:cubicBezTo>
                    <a:cubicBezTo>
                      <a:pt x="50" y="63"/>
                      <a:pt x="50" y="64"/>
                      <a:pt x="50" y="64"/>
                    </a:cubicBezTo>
                    <a:cubicBezTo>
                      <a:pt x="50" y="67"/>
                      <a:pt x="50" y="68"/>
                      <a:pt x="51" y="69"/>
                    </a:cubicBezTo>
                    <a:cubicBezTo>
                      <a:pt x="56" y="73"/>
                      <a:pt x="58" y="75"/>
                      <a:pt x="58" y="77"/>
                    </a:cubicBezTo>
                    <a:cubicBezTo>
                      <a:pt x="58" y="78"/>
                      <a:pt x="58" y="81"/>
                      <a:pt x="60" y="85"/>
                    </a:cubicBezTo>
                    <a:cubicBezTo>
                      <a:pt x="60" y="86"/>
                      <a:pt x="62" y="88"/>
                      <a:pt x="64" y="89"/>
                    </a:cubicBezTo>
                    <a:cubicBezTo>
                      <a:pt x="66" y="92"/>
                      <a:pt x="67" y="94"/>
                      <a:pt x="68" y="95"/>
                    </a:cubicBezTo>
                    <a:cubicBezTo>
                      <a:pt x="68" y="96"/>
                      <a:pt x="69" y="97"/>
                      <a:pt x="69" y="98"/>
                    </a:cubicBezTo>
                    <a:cubicBezTo>
                      <a:pt x="72" y="102"/>
                      <a:pt x="75" y="107"/>
                      <a:pt x="73" y="110"/>
                    </a:cubicBezTo>
                    <a:cubicBezTo>
                      <a:pt x="72" y="110"/>
                      <a:pt x="71" y="111"/>
                      <a:pt x="71" y="112"/>
                    </a:cubicBezTo>
                    <a:cubicBezTo>
                      <a:pt x="69" y="114"/>
                      <a:pt x="68" y="115"/>
                      <a:pt x="68" y="116"/>
                    </a:cubicBezTo>
                    <a:cubicBezTo>
                      <a:pt x="69" y="117"/>
                      <a:pt x="69" y="118"/>
                      <a:pt x="69" y="119"/>
                    </a:cubicBezTo>
                    <a:cubicBezTo>
                      <a:pt x="70" y="122"/>
                      <a:pt x="70" y="127"/>
                      <a:pt x="74" y="129"/>
                    </a:cubicBezTo>
                    <a:cubicBezTo>
                      <a:pt x="79" y="133"/>
                      <a:pt x="86" y="138"/>
                      <a:pt x="86" y="141"/>
                    </a:cubicBezTo>
                    <a:cubicBezTo>
                      <a:pt x="86" y="142"/>
                      <a:pt x="85" y="143"/>
                      <a:pt x="85" y="143"/>
                    </a:cubicBezTo>
                    <a:cubicBezTo>
                      <a:pt x="85" y="145"/>
                      <a:pt x="85" y="149"/>
                      <a:pt x="86" y="150"/>
                    </a:cubicBezTo>
                    <a:cubicBezTo>
                      <a:pt x="87" y="150"/>
                      <a:pt x="94" y="155"/>
                      <a:pt x="94" y="159"/>
                    </a:cubicBezTo>
                    <a:cubicBezTo>
                      <a:pt x="94" y="160"/>
                      <a:pt x="94" y="161"/>
                      <a:pt x="94" y="161"/>
                    </a:cubicBezTo>
                    <a:cubicBezTo>
                      <a:pt x="93" y="165"/>
                      <a:pt x="93" y="167"/>
                      <a:pt x="95" y="169"/>
                    </a:cubicBezTo>
                    <a:cubicBezTo>
                      <a:pt x="102" y="172"/>
                      <a:pt x="102" y="176"/>
                      <a:pt x="102" y="179"/>
                    </a:cubicBezTo>
                    <a:cubicBezTo>
                      <a:pt x="102" y="181"/>
                      <a:pt x="102" y="183"/>
                      <a:pt x="101" y="185"/>
                    </a:cubicBezTo>
                    <a:cubicBezTo>
                      <a:pt x="101" y="188"/>
                      <a:pt x="100" y="192"/>
                      <a:pt x="101" y="193"/>
                    </a:cubicBezTo>
                    <a:cubicBezTo>
                      <a:pt x="101" y="193"/>
                      <a:pt x="102" y="194"/>
                      <a:pt x="103" y="194"/>
                    </a:cubicBezTo>
                    <a:cubicBezTo>
                      <a:pt x="106" y="196"/>
                      <a:pt x="111" y="199"/>
                      <a:pt x="112" y="202"/>
                    </a:cubicBezTo>
                    <a:cubicBezTo>
                      <a:pt x="113" y="205"/>
                      <a:pt x="114" y="205"/>
                      <a:pt x="115" y="206"/>
                    </a:cubicBezTo>
                    <a:cubicBezTo>
                      <a:pt x="116" y="206"/>
                      <a:pt x="116" y="207"/>
                      <a:pt x="117" y="207"/>
                    </a:cubicBezTo>
                    <a:cubicBezTo>
                      <a:pt x="120" y="208"/>
                      <a:pt x="123" y="209"/>
                      <a:pt x="124" y="211"/>
                    </a:cubicBezTo>
                    <a:cubicBezTo>
                      <a:pt x="125" y="213"/>
                      <a:pt x="127" y="220"/>
                      <a:pt x="127" y="222"/>
                    </a:cubicBezTo>
                    <a:cubicBezTo>
                      <a:pt x="127" y="224"/>
                      <a:pt x="126" y="232"/>
                      <a:pt x="126" y="234"/>
                    </a:cubicBezTo>
                    <a:cubicBezTo>
                      <a:pt x="128" y="234"/>
                      <a:pt x="129" y="235"/>
                      <a:pt x="131" y="235"/>
                    </a:cubicBezTo>
                    <a:cubicBezTo>
                      <a:pt x="135" y="236"/>
                      <a:pt x="141" y="232"/>
                      <a:pt x="142" y="231"/>
                    </a:cubicBezTo>
                    <a:cubicBezTo>
                      <a:pt x="144" y="231"/>
                      <a:pt x="154" y="229"/>
                      <a:pt x="160" y="230"/>
                    </a:cubicBezTo>
                    <a:cubicBezTo>
                      <a:pt x="165" y="230"/>
                      <a:pt x="170" y="222"/>
                      <a:pt x="171" y="219"/>
                    </a:cubicBezTo>
                    <a:cubicBezTo>
                      <a:pt x="173" y="216"/>
                      <a:pt x="176" y="215"/>
                      <a:pt x="179" y="213"/>
                    </a:cubicBezTo>
                    <a:cubicBezTo>
                      <a:pt x="182" y="211"/>
                      <a:pt x="182" y="208"/>
                      <a:pt x="182" y="205"/>
                    </a:cubicBezTo>
                    <a:cubicBezTo>
                      <a:pt x="181" y="205"/>
                      <a:pt x="181" y="205"/>
                      <a:pt x="181" y="20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7" name="Freeform 266">
                <a:extLst>
                  <a:ext uri="{FF2B5EF4-FFF2-40B4-BE49-F238E27FC236}">
                    <a16:creationId xmlns:a16="http://schemas.microsoft.com/office/drawing/2014/main" id="{907EF252-9263-B947-902C-9E260F5B98EF}"/>
                  </a:ext>
                </a:extLst>
              </p:cNvPr>
              <p:cNvSpPr>
                <a:spLocks/>
              </p:cNvSpPr>
              <p:nvPr/>
            </p:nvSpPr>
            <p:spPr bwMode="auto">
              <a:xfrm>
                <a:off x="4314578" y="9904249"/>
                <a:ext cx="441236" cy="792387"/>
              </a:xfrm>
              <a:custGeom>
                <a:avLst/>
                <a:gdLst>
                  <a:gd name="T0" fmla="*/ 117 w 120"/>
                  <a:gd name="T1" fmla="*/ 111 h 215"/>
                  <a:gd name="T2" fmla="*/ 90 w 120"/>
                  <a:gd name="T3" fmla="*/ 84 h 215"/>
                  <a:gd name="T4" fmla="*/ 99 w 120"/>
                  <a:gd name="T5" fmla="*/ 57 h 215"/>
                  <a:gd name="T6" fmla="*/ 84 w 120"/>
                  <a:gd name="T7" fmla="*/ 31 h 215"/>
                  <a:gd name="T8" fmla="*/ 93 w 120"/>
                  <a:gd name="T9" fmla="*/ 23 h 215"/>
                  <a:gd name="T10" fmla="*/ 89 w 120"/>
                  <a:gd name="T11" fmla="*/ 8 h 215"/>
                  <a:gd name="T12" fmla="*/ 83 w 120"/>
                  <a:gd name="T13" fmla="*/ 1 h 215"/>
                  <a:gd name="T14" fmla="*/ 72 w 120"/>
                  <a:gd name="T15" fmla="*/ 9 h 215"/>
                  <a:gd name="T16" fmla="*/ 56 w 120"/>
                  <a:gd name="T17" fmla="*/ 5 h 215"/>
                  <a:gd name="T18" fmla="*/ 46 w 120"/>
                  <a:gd name="T19" fmla="*/ 1 h 215"/>
                  <a:gd name="T20" fmla="*/ 32 w 120"/>
                  <a:gd name="T21" fmla="*/ 14 h 215"/>
                  <a:gd name="T22" fmla="*/ 34 w 120"/>
                  <a:gd name="T23" fmla="*/ 27 h 215"/>
                  <a:gd name="T24" fmla="*/ 40 w 120"/>
                  <a:gd name="T25" fmla="*/ 56 h 215"/>
                  <a:gd name="T26" fmla="*/ 45 w 120"/>
                  <a:gd name="T27" fmla="*/ 77 h 215"/>
                  <a:gd name="T28" fmla="*/ 62 w 120"/>
                  <a:gd name="T29" fmla="*/ 81 h 215"/>
                  <a:gd name="T30" fmla="*/ 56 w 120"/>
                  <a:gd name="T31" fmla="*/ 100 h 215"/>
                  <a:gd name="T32" fmla="*/ 50 w 120"/>
                  <a:gd name="T33" fmla="*/ 107 h 215"/>
                  <a:gd name="T34" fmla="*/ 52 w 120"/>
                  <a:gd name="T35" fmla="*/ 128 h 215"/>
                  <a:gd name="T36" fmla="*/ 46 w 120"/>
                  <a:gd name="T37" fmla="*/ 138 h 215"/>
                  <a:gd name="T38" fmla="*/ 35 w 120"/>
                  <a:gd name="T39" fmla="*/ 137 h 215"/>
                  <a:gd name="T40" fmla="*/ 25 w 120"/>
                  <a:gd name="T41" fmla="*/ 145 h 215"/>
                  <a:gd name="T42" fmla="*/ 16 w 120"/>
                  <a:gd name="T43" fmla="*/ 141 h 215"/>
                  <a:gd name="T44" fmla="*/ 16 w 120"/>
                  <a:gd name="T45" fmla="*/ 144 h 215"/>
                  <a:gd name="T46" fmla="*/ 18 w 120"/>
                  <a:gd name="T47" fmla="*/ 154 h 215"/>
                  <a:gd name="T48" fmla="*/ 23 w 120"/>
                  <a:gd name="T49" fmla="*/ 165 h 215"/>
                  <a:gd name="T50" fmla="*/ 14 w 120"/>
                  <a:gd name="T51" fmla="*/ 176 h 215"/>
                  <a:gd name="T52" fmla="*/ 3 w 120"/>
                  <a:gd name="T53" fmla="*/ 189 h 215"/>
                  <a:gd name="T54" fmla="*/ 18 w 120"/>
                  <a:gd name="T55" fmla="*/ 197 h 215"/>
                  <a:gd name="T56" fmla="*/ 40 w 120"/>
                  <a:gd name="T57" fmla="*/ 205 h 215"/>
                  <a:gd name="T58" fmla="*/ 85 w 120"/>
                  <a:gd name="T59" fmla="*/ 211 h 215"/>
                  <a:gd name="T60" fmla="*/ 103 w 120"/>
                  <a:gd name="T61" fmla="*/ 198 h 215"/>
                  <a:gd name="T62" fmla="*/ 100 w 120"/>
                  <a:gd name="T63" fmla="*/ 169 h 215"/>
                  <a:gd name="T64" fmla="*/ 117 w 120"/>
                  <a:gd name="T65" fmla="*/ 172 h 215"/>
                  <a:gd name="T66" fmla="*/ 113 w 120"/>
                  <a:gd name="T67" fmla="*/ 12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215">
                    <a:moveTo>
                      <a:pt x="113" y="123"/>
                    </a:moveTo>
                    <a:cubicBezTo>
                      <a:pt x="113" y="120"/>
                      <a:pt x="115" y="113"/>
                      <a:pt x="117" y="111"/>
                    </a:cubicBezTo>
                    <a:cubicBezTo>
                      <a:pt x="118" y="108"/>
                      <a:pt x="110" y="98"/>
                      <a:pt x="106" y="96"/>
                    </a:cubicBezTo>
                    <a:cubicBezTo>
                      <a:pt x="103" y="94"/>
                      <a:pt x="96" y="89"/>
                      <a:pt x="90" y="84"/>
                    </a:cubicBezTo>
                    <a:cubicBezTo>
                      <a:pt x="84" y="79"/>
                      <a:pt x="92" y="75"/>
                      <a:pt x="95" y="72"/>
                    </a:cubicBezTo>
                    <a:cubicBezTo>
                      <a:pt x="97" y="69"/>
                      <a:pt x="99" y="61"/>
                      <a:pt x="99" y="57"/>
                    </a:cubicBezTo>
                    <a:cubicBezTo>
                      <a:pt x="100" y="52"/>
                      <a:pt x="95" y="50"/>
                      <a:pt x="92" y="47"/>
                    </a:cubicBezTo>
                    <a:cubicBezTo>
                      <a:pt x="90" y="44"/>
                      <a:pt x="84" y="35"/>
                      <a:pt x="84" y="31"/>
                    </a:cubicBezTo>
                    <a:cubicBezTo>
                      <a:pt x="84" y="28"/>
                      <a:pt x="89" y="25"/>
                      <a:pt x="91" y="24"/>
                    </a:cubicBezTo>
                    <a:cubicBezTo>
                      <a:pt x="92" y="24"/>
                      <a:pt x="92" y="23"/>
                      <a:pt x="93" y="23"/>
                    </a:cubicBezTo>
                    <a:cubicBezTo>
                      <a:pt x="93" y="22"/>
                      <a:pt x="93" y="22"/>
                      <a:pt x="93" y="22"/>
                    </a:cubicBezTo>
                    <a:cubicBezTo>
                      <a:pt x="92" y="17"/>
                      <a:pt x="90" y="10"/>
                      <a:pt x="89" y="8"/>
                    </a:cubicBezTo>
                    <a:cubicBezTo>
                      <a:pt x="88" y="7"/>
                      <a:pt x="87" y="6"/>
                      <a:pt x="86" y="5"/>
                    </a:cubicBezTo>
                    <a:cubicBezTo>
                      <a:pt x="85" y="4"/>
                      <a:pt x="83" y="2"/>
                      <a:pt x="83" y="1"/>
                    </a:cubicBezTo>
                    <a:cubicBezTo>
                      <a:pt x="82" y="2"/>
                      <a:pt x="82" y="2"/>
                      <a:pt x="82" y="2"/>
                    </a:cubicBezTo>
                    <a:cubicBezTo>
                      <a:pt x="79" y="5"/>
                      <a:pt x="75" y="9"/>
                      <a:pt x="72" y="9"/>
                    </a:cubicBezTo>
                    <a:cubicBezTo>
                      <a:pt x="71" y="9"/>
                      <a:pt x="71" y="9"/>
                      <a:pt x="71" y="9"/>
                    </a:cubicBezTo>
                    <a:cubicBezTo>
                      <a:pt x="64" y="9"/>
                      <a:pt x="57" y="9"/>
                      <a:pt x="56" y="5"/>
                    </a:cubicBezTo>
                    <a:cubicBezTo>
                      <a:pt x="53" y="1"/>
                      <a:pt x="52" y="0"/>
                      <a:pt x="52" y="0"/>
                    </a:cubicBezTo>
                    <a:cubicBezTo>
                      <a:pt x="51" y="1"/>
                      <a:pt x="49" y="1"/>
                      <a:pt x="46" y="1"/>
                    </a:cubicBezTo>
                    <a:cubicBezTo>
                      <a:pt x="44" y="1"/>
                      <a:pt x="38" y="0"/>
                      <a:pt x="38" y="1"/>
                    </a:cubicBezTo>
                    <a:cubicBezTo>
                      <a:pt x="37" y="4"/>
                      <a:pt x="33" y="12"/>
                      <a:pt x="32" y="14"/>
                    </a:cubicBezTo>
                    <a:cubicBezTo>
                      <a:pt x="32" y="20"/>
                      <a:pt x="33" y="26"/>
                      <a:pt x="34" y="27"/>
                    </a:cubicBezTo>
                    <a:cubicBezTo>
                      <a:pt x="34" y="27"/>
                      <a:pt x="34" y="27"/>
                      <a:pt x="34" y="27"/>
                    </a:cubicBezTo>
                    <a:cubicBezTo>
                      <a:pt x="37" y="29"/>
                      <a:pt x="42" y="31"/>
                      <a:pt x="42" y="35"/>
                    </a:cubicBezTo>
                    <a:cubicBezTo>
                      <a:pt x="42" y="38"/>
                      <a:pt x="41" y="55"/>
                      <a:pt x="40" y="56"/>
                    </a:cubicBezTo>
                    <a:cubicBezTo>
                      <a:pt x="40" y="59"/>
                      <a:pt x="39" y="65"/>
                      <a:pt x="40" y="66"/>
                    </a:cubicBezTo>
                    <a:cubicBezTo>
                      <a:pt x="41" y="71"/>
                      <a:pt x="44" y="76"/>
                      <a:pt x="45" y="77"/>
                    </a:cubicBezTo>
                    <a:cubicBezTo>
                      <a:pt x="46" y="77"/>
                      <a:pt x="48" y="77"/>
                      <a:pt x="50" y="77"/>
                    </a:cubicBezTo>
                    <a:cubicBezTo>
                      <a:pt x="57" y="78"/>
                      <a:pt x="62" y="78"/>
                      <a:pt x="62" y="81"/>
                    </a:cubicBezTo>
                    <a:cubicBezTo>
                      <a:pt x="62" y="82"/>
                      <a:pt x="61" y="96"/>
                      <a:pt x="58" y="99"/>
                    </a:cubicBezTo>
                    <a:cubicBezTo>
                      <a:pt x="57" y="99"/>
                      <a:pt x="57" y="99"/>
                      <a:pt x="56" y="100"/>
                    </a:cubicBezTo>
                    <a:cubicBezTo>
                      <a:pt x="55" y="101"/>
                      <a:pt x="51" y="103"/>
                      <a:pt x="50" y="104"/>
                    </a:cubicBezTo>
                    <a:cubicBezTo>
                      <a:pt x="50" y="105"/>
                      <a:pt x="50" y="106"/>
                      <a:pt x="50" y="107"/>
                    </a:cubicBezTo>
                    <a:cubicBezTo>
                      <a:pt x="49" y="110"/>
                      <a:pt x="46" y="117"/>
                      <a:pt x="47" y="119"/>
                    </a:cubicBezTo>
                    <a:cubicBezTo>
                      <a:pt x="48" y="120"/>
                      <a:pt x="53" y="125"/>
                      <a:pt x="52" y="128"/>
                    </a:cubicBezTo>
                    <a:cubicBezTo>
                      <a:pt x="52" y="129"/>
                      <a:pt x="52" y="129"/>
                      <a:pt x="52" y="129"/>
                    </a:cubicBezTo>
                    <a:cubicBezTo>
                      <a:pt x="51" y="132"/>
                      <a:pt x="50" y="138"/>
                      <a:pt x="46" y="138"/>
                    </a:cubicBezTo>
                    <a:cubicBezTo>
                      <a:pt x="45" y="138"/>
                      <a:pt x="44" y="138"/>
                      <a:pt x="42" y="138"/>
                    </a:cubicBezTo>
                    <a:cubicBezTo>
                      <a:pt x="41" y="138"/>
                      <a:pt x="36" y="137"/>
                      <a:pt x="35" y="137"/>
                    </a:cubicBezTo>
                    <a:cubicBezTo>
                      <a:pt x="35" y="142"/>
                      <a:pt x="35" y="149"/>
                      <a:pt x="31" y="149"/>
                    </a:cubicBezTo>
                    <a:cubicBezTo>
                      <a:pt x="28" y="149"/>
                      <a:pt x="27" y="147"/>
                      <a:pt x="25" y="145"/>
                    </a:cubicBezTo>
                    <a:cubicBezTo>
                      <a:pt x="24" y="144"/>
                      <a:pt x="23" y="142"/>
                      <a:pt x="23" y="142"/>
                    </a:cubicBezTo>
                    <a:cubicBezTo>
                      <a:pt x="19" y="140"/>
                      <a:pt x="17" y="140"/>
                      <a:pt x="16" y="141"/>
                    </a:cubicBezTo>
                    <a:cubicBezTo>
                      <a:pt x="15" y="141"/>
                      <a:pt x="14" y="143"/>
                      <a:pt x="14" y="143"/>
                    </a:cubicBezTo>
                    <a:cubicBezTo>
                      <a:pt x="15" y="143"/>
                      <a:pt x="15" y="144"/>
                      <a:pt x="16" y="144"/>
                    </a:cubicBezTo>
                    <a:cubicBezTo>
                      <a:pt x="17" y="146"/>
                      <a:pt x="20" y="148"/>
                      <a:pt x="19" y="151"/>
                    </a:cubicBezTo>
                    <a:cubicBezTo>
                      <a:pt x="19" y="152"/>
                      <a:pt x="19" y="153"/>
                      <a:pt x="18" y="154"/>
                    </a:cubicBezTo>
                    <a:cubicBezTo>
                      <a:pt x="18" y="155"/>
                      <a:pt x="17" y="157"/>
                      <a:pt x="17" y="157"/>
                    </a:cubicBezTo>
                    <a:cubicBezTo>
                      <a:pt x="20" y="159"/>
                      <a:pt x="23" y="162"/>
                      <a:pt x="23" y="165"/>
                    </a:cubicBezTo>
                    <a:cubicBezTo>
                      <a:pt x="23" y="167"/>
                      <a:pt x="21" y="171"/>
                      <a:pt x="19" y="174"/>
                    </a:cubicBezTo>
                    <a:cubicBezTo>
                      <a:pt x="18" y="174"/>
                      <a:pt x="17" y="175"/>
                      <a:pt x="14" y="176"/>
                    </a:cubicBezTo>
                    <a:cubicBezTo>
                      <a:pt x="11" y="178"/>
                      <a:pt x="2" y="184"/>
                      <a:pt x="0" y="186"/>
                    </a:cubicBezTo>
                    <a:cubicBezTo>
                      <a:pt x="0" y="187"/>
                      <a:pt x="1" y="189"/>
                      <a:pt x="3" y="189"/>
                    </a:cubicBezTo>
                    <a:cubicBezTo>
                      <a:pt x="3" y="189"/>
                      <a:pt x="4" y="189"/>
                      <a:pt x="4" y="189"/>
                    </a:cubicBezTo>
                    <a:cubicBezTo>
                      <a:pt x="8" y="190"/>
                      <a:pt x="16" y="190"/>
                      <a:pt x="18" y="197"/>
                    </a:cubicBezTo>
                    <a:cubicBezTo>
                      <a:pt x="18" y="197"/>
                      <a:pt x="18" y="197"/>
                      <a:pt x="18" y="197"/>
                    </a:cubicBezTo>
                    <a:cubicBezTo>
                      <a:pt x="24" y="198"/>
                      <a:pt x="37" y="202"/>
                      <a:pt x="40" y="205"/>
                    </a:cubicBezTo>
                    <a:cubicBezTo>
                      <a:pt x="43" y="207"/>
                      <a:pt x="44" y="208"/>
                      <a:pt x="46" y="212"/>
                    </a:cubicBezTo>
                    <a:cubicBezTo>
                      <a:pt x="49" y="215"/>
                      <a:pt x="80" y="211"/>
                      <a:pt x="85" y="211"/>
                    </a:cubicBezTo>
                    <a:cubicBezTo>
                      <a:pt x="90" y="211"/>
                      <a:pt x="100" y="210"/>
                      <a:pt x="103" y="206"/>
                    </a:cubicBezTo>
                    <a:cubicBezTo>
                      <a:pt x="107" y="202"/>
                      <a:pt x="107" y="201"/>
                      <a:pt x="103" y="198"/>
                    </a:cubicBezTo>
                    <a:cubicBezTo>
                      <a:pt x="100" y="194"/>
                      <a:pt x="93" y="178"/>
                      <a:pt x="92" y="173"/>
                    </a:cubicBezTo>
                    <a:cubicBezTo>
                      <a:pt x="92" y="167"/>
                      <a:pt x="97" y="169"/>
                      <a:pt x="100" y="169"/>
                    </a:cubicBezTo>
                    <a:cubicBezTo>
                      <a:pt x="103" y="169"/>
                      <a:pt x="106" y="172"/>
                      <a:pt x="109" y="176"/>
                    </a:cubicBezTo>
                    <a:cubicBezTo>
                      <a:pt x="111" y="180"/>
                      <a:pt x="114" y="175"/>
                      <a:pt x="117" y="172"/>
                    </a:cubicBezTo>
                    <a:cubicBezTo>
                      <a:pt x="120" y="168"/>
                      <a:pt x="117" y="155"/>
                      <a:pt x="117" y="152"/>
                    </a:cubicBezTo>
                    <a:cubicBezTo>
                      <a:pt x="117" y="148"/>
                      <a:pt x="113" y="126"/>
                      <a:pt x="113" y="12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8" name="Freeform 267">
                <a:extLst>
                  <a:ext uri="{FF2B5EF4-FFF2-40B4-BE49-F238E27FC236}">
                    <a16:creationId xmlns:a16="http://schemas.microsoft.com/office/drawing/2014/main" id="{CAC5EBA7-A1E9-9444-951D-10187ECCF7DD}"/>
                  </a:ext>
                </a:extLst>
              </p:cNvPr>
              <p:cNvSpPr>
                <a:spLocks/>
              </p:cNvSpPr>
              <p:nvPr/>
            </p:nvSpPr>
            <p:spPr bwMode="auto">
              <a:xfrm>
                <a:off x="4046159" y="9133924"/>
                <a:ext cx="915565" cy="843865"/>
              </a:xfrm>
              <a:custGeom>
                <a:avLst/>
                <a:gdLst>
                  <a:gd name="T0" fmla="*/ 249 w 249"/>
                  <a:gd name="T1" fmla="*/ 154 h 229"/>
                  <a:gd name="T2" fmla="*/ 236 w 249"/>
                  <a:gd name="T3" fmla="*/ 137 h 229"/>
                  <a:gd name="T4" fmla="*/ 234 w 249"/>
                  <a:gd name="T5" fmla="*/ 135 h 229"/>
                  <a:gd name="T6" fmla="*/ 222 w 249"/>
                  <a:gd name="T7" fmla="*/ 128 h 229"/>
                  <a:gd name="T8" fmla="*/ 212 w 249"/>
                  <a:gd name="T9" fmla="*/ 112 h 229"/>
                  <a:gd name="T10" fmla="*/ 208 w 249"/>
                  <a:gd name="T11" fmla="*/ 113 h 229"/>
                  <a:gd name="T12" fmla="*/ 196 w 249"/>
                  <a:gd name="T13" fmla="*/ 108 h 229"/>
                  <a:gd name="T14" fmla="*/ 204 w 249"/>
                  <a:gd name="T15" fmla="*/ 81 h 229"/>
                  <a:gd name="T16" fmla="*/ 189 w 249"/>
                  <a:gd name="T17" fmla="*/ 59 h 229"/>
                  <a:gd name="T18" fmla="*/ 176 w 249"/>
                  <a:gd name="T19" fmla="*/ 58 h 229"/>
                  <a:gd name="T20" fmla="*/ 172 w 249"/>
                  <a:gd name="T21" fmla="*/ 52 h 229"/>
                  <a:gd name="T22" fmla="*/ 163 w 249"/>
                  <a:gd name="T23" fmla="*/ 45 h 229"/>
                  <a:gd name="T24" fmla="*/ 149 w 249"/>
                  <a:gd name="T25" fmla="*/ 43 h 229"/>
                  <a:gd name="T26" fmla="*/ 144 w 249"/>
                  <a:gd name="T27" fmla="*/ 15 h 229"/>
                  <a:gd name="T28" fmla="*/ 121 w 249"/>
                  <a:gd name="T29" fmla="*/ 12 h 229"/>
                  <a:gd name="T30" fmla="*/ 119 w 249"/>
                  <a:gd name="T31" fmla="*/ 8 h 229"/>
                  <a:gd name="T32" fmla="*/ 114 w 249"/>
                  <a:gd name="T33" fmla="*/ 1 h 229"/>
                  <a:gd name="T34" fmla="*/ 106 w 249"/>
                  <a:gd name="T35" fmla="*/ 3 h 229"/>
                  <a:gd name="T36" fmla="*/ 91 w 249"/>
                  <a:gd name="T37" fmla="*/ 8 h 229"/>
                  <a:gd name="T38" fmla="*/ 79 w 249"/>
                  <a:gd name="T39" fmla="*/ 13 h 229"/>
                  <a:gd name="T40" fmla="*/ 69 w 249"/>
                  <a:gd name="T41" fmla="*/ 31 h 229"/>
                  <a:gd name="T42" fmla="*/ 60 w 249"/>
                  <a:gd name="T43" fmla="*/ 48 h 229"/>
                  <a:gd name="T44" fmla="*/ 63 w 249"/>
                  <a:gd name="T45" fmla="*/ 81 h 229"/>
                  <a:gd name="T46" fmla="*/ 48 w 249"/>
                  <a:gd name="T47" fmla="*/ 98 h 229"/>
                  <a:gd name="T48" fmla="*/ 52 w 249"/>
                  <a:gd name="T49" fmla="*/ 124 h 229"/>
                  <a:gd name="T50" fmla="*/ 27 w 249"/>
                  <a:gd name="T51" fmla="*/ 144 h 229"/>
                  <a:gd name="T52" fmla="*/ 18 w 249"/>
                  <a:gd name="T53" fmla="*/ 136 h 229"/>
                  <a:gd name="T54" fmla="*/ 8 w 249"/>
                  <a:gd name="T55" fmla="*/ 140 h 229"/>
                  <a:gd name="T56" fmla="*/ 4 w 249"/>
                  <a:gd name="T57" fmla="*/ 150 h 229"/>
                  <a:gd name="T58" fmla="*/ 5 w 249"/>
                  <a:gd name="T59" fmla="*/ 159 h 229"/>
                  <a:gd name="T60" fmla="*/ 15 w 249"/>
                  <a:gd name="T61" fmla="*/ 182 h 229"/>
                  <a:gd name="T62" fmla="*/ 11 w 249"/>
                  <a:gd name="T63" fmla="*/ 193 h 229"/>
                  <a:gd name="T64" fmla="*/ 26 w 249"/>
                  <a:gd name="T65" fmla="*/ 216 h 229"/>
                  <a:gd name="T66" fmla="*/ 47 w 249"/>
                  <a:gd name="T67" fmla="*/ 213 h 229"/>
                  <a:gd name="T68" fmla="*/ 53 w 249"/>
                  <a:gd name="T69" fmla="*/ 212 h 229"/>
                  <a:gd name="T70" fmla="*/ 65 w 249"/>
                  <a:gd name="T71" fmla="*/ 217 h 229"/>
                  <a:gd name="T72" fmla="*/ 70 w 249"/>
                  <a:gd name="T73" fmla="*/ 214 h 229"/>
                  <a:gd name="T74" fmla="*/ 73 w 249"/>
                  <a:gd name="T75" fmla="*/ 203 h 229"/>
                  <a:gd name="T76" fmla="*/ 82 w 249"/>
                  <a:gd name="T77" fmla="*/ 202 h 229"/>
                  <a:gd name="T78" fmla="*/ 84 w 249"/>
                  <a:gd name="T79" fmla="*/ 213 h 229"/>
                  <a:gd name="T80" fmla="*/ 101 w 249"/>
                  <a:gd name="T81" fmla="*/ 221 h 229"/>
                  <a:gd name="T82" fmla="*/ 119 w 249"/>
                  <a:gd name="T83" fmla="*/ 206 h 229"/>
                  <a:gd name="T84" fmla="*/ 132 w 249"/>
                  <a:gd name="T85" fmla="*/ 213 h 229"/>
                  <a:gd name="T86" fmla="*/ 145 w 249"/>
                  <a:gd name="T87" fmla="*/ 214 h 229"/>
                  <a:gd name="T88" fmla="*/ 153 w 249"/>
                  <a:gd name="T89" fmla="*/ 208 h 229"/>
                  <a:gd name="T90" fmla="*/ 162 w 249"/>
                  <a:gd name="T91" fmla="*/ 211 h 229"/>
                  <a:gd name="T92" fmla="*/ 170 w 249"/>
                  <a:gd name="T93" fmla="*/ 229 h 229"/>
                  <a:gd name="T94" fmla="*/ 188 w 249"/>
                  <a:gd name="T95" fmla="*/ 223 h 229"/>
                  <a:gd name="T96" fmla="*/ 202 w 249"/>
                  <a:gd name="T97" fmla="*/ 205 h 229"/>
                  <a:gd name="T98" fmla="*/ 231 w 249"/>
                  <a:gd name="T99" fmla="*/ 185 h 229"/>
                  <a:gd name="T100" fmla="*/ 248 w 249"/>
                  <a:gd name="T101" fmla="*/ 176 h 229"/>
                  <a:gd name="T102" fmla="*/ 249 w 249"/>
                  <a:gd name="T103" fmla="*/ 16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 h="229">
                    <a:moveTo>
                      <a:pt x="249" y="168"/>
                    </a:moveTo>
                    <a:cubicBezTo>
                      <a:pt x="249" y="165"/>
                      <a:pt x="249" y="157"/>
                      <a:pt x="249" y="154"/>
                    </a:cubicBezTo>
                    <a:cubicBezTo>
                      <a:pt x="248" y="153"/>
                      <a:pt x="247" y="151"/>
                      <a:pt x="240" y="147"/>
                    </a:cubicBezTo>
                    <a:cubicBezTo>
                      <a:pt x="237" y="145"/>
                      <a:pt x="237" y="141"/>
                      <a:pt x="236" y="137"/>
                    </a:cubicBezTo>
                    <a:cubicBezTo>
                      <a:pt x="236" y="137"/>
                      <a:pt x="236" y="136"/>
                      <a:pt x="236" y="135"/>
                    </a:cubicBezTo>
                    <a:cubicBezTo>
                      <a:pt x="236" y="135"/>
                      <a:pt x="235" y="135"/>
                      <a:pt x="234" y="135"/>
                    </a:cubicBezTo>
                    <a:cubicBezTo>
                      <a:pt x="233" y="135"/>
                      <a:pt x="232" y="136"/>
                      <a:pt x="231" y="135"/>
                    </a:cubicBezTo>
                    <a:cubicBezTo>
                      <a:pt x="227" y="135"/>
                      <a:pt x="224" y="131"/>
                      <a:pt x="222" y="128"/>
                    </a:cubicBezTo>
                    <a:cubicBezTo>
                      <a:pt x="219" y="124"/>
                      <a:pt x="218" y="115"/>
                      <a:pt x="218" y="114"/>
                    </a:cubicBezTo>
                    <a:cubicBezTo>
                      <a:pt x="217" y="114"/>
                      <a:pt x="216" y="113"/>
                      <a:pt x="212" y="112"/>
                    </a:cubicBezTo>
                    <a:cubicBezTo>
                      <a:pt x="211" y="112"/>
                      <a:pt x="211" y="112"/>
                      <a:pt x="211" y="112"/>
                    </a:cubicBezTo>
                    <a:cubicBezTo>
                      <a:pt x="210" y="112"/>
                      <a:pt x="209" y="112"/>
                      <a:pt x="208" y="113"/>
                    </a:cubicBezTo>
                    <a:cubicBezTo>
                      <a:pt x="206" y="114"/>
                      <a:pt x="205" y="114"/>
                      <a:pt x="203" y="114"/>
                    </a:cubicBezTo>
                    <a:cubicBezTo>
                      <a:pt x="200" y="113"/>
                      <a:pt x="198" y="112"/>
                      <a:pt x="196" y="108"/>
                    </a:cubicBezTo>
                    <a:cubicBezTo>
                      <a:pt x="192" y="103"/>
                      <a:pt x="203" y="93"/>
                      <a:pt x="205" y="92"/>
                    </a:cubicBezTo>
                    <a:cubicBezTo>
                      <a:pt x="206" y="90"/>
                      <a:pt x="205" y="84"/>
                      <a:pt x="204" y="81"/>
                    </a:cubicBezTo>
                    <a:cubicBezTo>
                      <a:pt x="204" y="78"/>
                      <a:pt x="204" y="77"/>
                      <a:pt x="204" y="75"/>
                    </a:cubicBezTo>
                    <a:cubicBezTo>
                      <a:pt x="203" y="73"/>
                      <a:pt x="191" y="61"/>
                      <a:pt x="189" y="59"/>
                    </a:cubicBezTo>
                    <a:cubicBezTo>
                      <a:pt x="188" y="59"/>
                      <a:pt x="184" y="59"/>
                      <a:pt x="182" y="59"/>
                    </a:cubicBezTo>
                    <a:cubicBezTo>
                      <a:pt x="180" y="59"/>
                      <a:pt x="178" y="59"/>
                      <a:pt x="176" y="58"/>
                    </a:cubicBezTo>
                    <a:cubicBezTo>
                      <a:pt x="175" y="58"/>
                      <a:pt x="174" y="58"/>
                      <a:pt x="173" y="57"/>
                    </a:cubicBezTo>
                    <a:cubicBezTo>
                      <a:pt x="172" y="55"/>
                      <a:pt x="172" y="53"/>
                      <a:pt x="172" y="52"/>
                    </a:cubicBezTo>
                    <a:cubicBezTo>
                      <a:pt x="173" y="51"/>
                      <a:pt x="173" y="50"/>
                      <a:pt x="173" y="50"/>
                    </a:cubicBezTo>
                    <a:cubicBezTo>
                      <a:pt x="172" y="49"/>
                      <a:pt x="166" y="46"/>
                      <a:pt x="163" y="45"/>
                    </a:cubicBezTo>
                    <a:cubicBezTo>
                      <a:pt x="163" y="45"/>
                      <a:pt x="161" y="45"/>
                      <a:pt x="160" y="45"/>
                    </a:cubicBezTo>
                    <a:cubicBezTo>
                      <a:pt x="155" y="44"/>
                      <a:pt x="151" y="44"/>
                      <a:pt x="149" y="43"/>
                    </a:cubicBezTo>
                    <a:cubicBezTo>
                      <a:pt x="145" y="40"/>
                      <a:pt x="144" y="22"/>
                      <a:pt x="144" y="20"/>
                    </a:cubicBezTo>
                    <a:cubicBezTo>
                      <a:pt x="144" y="19"/>
                      <a:pt x="144" y="17"/>
                      <a:pt x="144" y="15"/>
                    </a:cubicBezTo>
                    <a:cubicBezTo>
                      <a:pt x="143" y="16"/>
                      <a:pt x="142" y="17"/>
                      <a:pt x="140" y="17"/>
                    </a:cubicBezTo>
                    <a:cubicBezTo>
                      <a:pt x="138" y="18"/>
                      <a:pt x="126" y="15"/>
                      <a:pt x="121" y="12"/>
                    </a:cubicBezTo>
                    <a:cubicBezTo>
                      <a:pt x="120" y="11"/>
                      <a:pt x="119" y="10"/>
                      <a:pt x="119" y="9"/>
                    </a:cubicBezTo>
                    <a:cubicBezTo>
                      <a:pt x="119" y="8"/>
                      <a:pt x="119" y="8"/>
                      <a:pt x="119" y="8"/>
                    </a:cubicBezTo>
                    <a:cubicBezTo>
                      <a:pt x="118" y="6"/>
                      <a:pt x="117" y="2"/>
                      <a:pt x="116" y="2"/>
                    </a:cubicBezTo>
                    <a:cubicBezTo>
                      <a:pt x="116" y="2"/>
                      <a:pt x="115" y="1"/>
                      <a:pt x="114" y="1"/>
                    </a:cubicBezTo>
                    <a:cubicBezTo>
                      <a:pt x="112" y="1"/>
                      <a:pt x="109" y="0"/>
                      <a:pt x="108" y="1"/>
                    </a:cubicBezTo>
                    <a:cubicBezTo>
                      <a:pt x="107" y="1"/>
                      <a:pt x="107" y="2"/>
                      <a:pt x="106" y="3"/>
                    </a:cubicBezTo>
                    <a:cubicBezTo>
                      <a:pt x="104" y="5"/>
                      <a:pt x="102" y="7"/>
                      <a:pt x="98" y="8"/>
                    </a:cubicBezTo>
                    <a:cubicBezTo>
                      <a:pt x="96" y="8"/>
                      <a:pt x="94" y="8"/>
                      <a:pt x="91" y="8"/>
                    </a:cubicBezTo>
                    <a:cubicBezTo>
                      <a:pt x="88" y="8"/>
                      <a:pt x="82" y="7"/>
                      <a:pt x="81" y="8"/>
                    </a:cubicBezTo>
                    <a:cubicBezTo>
                      <a:pt x="81" y="9"/>
                      <a:pt x="80" y="11"/>
                      <a:pt x="79" y="13"/>
                    </a:cubicBezTo>
                    <a:cubicBezTo>
                      <a:pt x="77" y="19"/>
                      <a:pt x="75" y="24"/>
                      <a:pt x="73" y="26"/>
                    </a:cubicBezTo>
                    <a:cubicBezTo>
                      <a:pt x="72" y="27"/>
                      <a:pt x="71" y="29"/>
                      <a:pt x="69" y="31"/>
                    </a:cubicBezTo>
                    <a:cubicBezTo>
                      <a:pt x="64" y="36"/>
                      <a:pt x="61" y="40"/>
                      <a:pt x="58" y="41"/>
                    </a:cubicBezTo>
                    <a:cubicBezTo>
                      <a:pt x="58" y="44"/>
                      <a:pt x="59" y="47"/>
                      <a:pt x="60" y="48"/>
                    </a:cubicBezTo>
                    <a:cubicBezTo>
                      <a:pt x="60" y="48"/>
                      <a:pt x="70" y="62"/>
                      <a:pt x="69" y="65"/>
                    </a:cubicBezTo>
                    <a:cubicBezTo>
                      <a:pt x="68" y="67"/>
                      <a:pt x="65" y="78"/>
                      <a:pt x="63" y="81"/>
                    </a:cubicBezTo>
                    <a:cubicBezTo>
                      <a:pt x="63" y="81"/>
                      <a:pt x="62" y="82"/>
                      <a:pt x="60" y="84"/>
                    </a:cubicBezTo>
                    <a:cubicBezTo>
                      <a:pt x="57" y="87"/>
                      <a:pt x="49" y="95"/>
                      <a:pt x="48" y="98"/>
                    </a:cubicBezTo>
                    <a:cubicBezTo>
                      <a:pt x="49" y="98"/>
                      <a:pt x="54" y="119"/>
                      <a:pt x="53" y="122"/>
                    </a:cubicBezTo>
                    <a:cubicBezTo>
                      <a:pt x="52" y="124"/>
                      <a:pt x="52" y="124"/>
                      <a:pt x="52" y="124"/>
                    </a:cubicBezTo>
                    <a:cubicBezTo>
                      <a:pt x="46" y="136"/>
                      <a:pt x="44" y="140"/>
                      <a:pt x="42" y="142"/>
                    </a:cubicBezTo>
                    <a:cubicBezTo>
                      <a:pt x="40" y="143"/>
                      <a:pt x="30" y="146"/>
                      <a:pt x="27" y="144"/>
                    </a:cubicBezTo>
                    <a:cubicBezTo>
                      <a:pt x="26" y="143"/>
                      <a:pt x="25" y="142"/>
                      <a:pt x="24" y="141"/>
                    </a:cubicBezTo>
                    <a:cubicBezTo>
                      <a:pt x="22" y="140"/>
                      <a:pt x="19" y="136"/>
                      <a:pt x="18" y="136"/>
                    </a:cubicBezTo>
                    <a:cubicBezTo>
                      <a:pt x="18" y="136"/>
                      <a:pt x="17" y="136"/>
                      <a:pt x="15" y="137"/>
                    </a:cubicBezTo>
                    <a:cubicBezTo>
                      <a:pt x="14" y="137"/>
                      <a:pt x="9" y="139"/>
                      <a:pt x="8" y="140"/>
                    </a:cubicBezTo>
                    <a:cubicBezTo>
                      <a:pt x="8" y="143"/>
                      <a:pt x="6" y="147"/>
                      <a:pt x="5" y="149"/>
                    </a:cubicBezTo>
                    <a:cubicBezTo>
                      <a:pt x="5" y="149"/>
                      <a:pt x="4" y="150"/>
                      <a:pt x="4" y="150"/>
                    </a:cubicBezTo>
                    <a:cubicBezTo>
                      <a:pt x="0" y="154"/>
                      <a:pt x="0" y="155"/>
                      <a:pt x="0" y="156"/>
                    </a:cubicBezTo>
                    <a:cubicBezTo>
                      <a:pt x="1" y="157"/>
                      <a:pt x="3" y="158"/>
                      <a:pt x="5" y="159"/>
                    </a:cubicBezTo>
                    <a:cubicBezTo>
                      <a:pt x="11" y="163"/>
                      <a:pt x="14" y="165"/>
                      <a:pt x="14" y="168"/>
                    </a:cubicBezTo>
                    <a:cubicBezTo>
                      <a:pt x="16" y="173"/>
                      <a:pt x="16" y="180"/>
                      <a:pt x="15" y="182"/>
                    </a:cubicBezTo>
                    <a:cubicBezTo>
                      <a:pt x="12" y="185"/>
                      <a:pt x="11" y="189"/>
                      <a:pt x="11" y="190"/>
                    </a:cubicBezTo>
                    <a:cubicBezTo>
                      <a:pt x="11" y="191"/>
                      <a:pt x="11" y="192"/>
                      <a:pt x="11" y="193"/>
                    </a:cubicBezTo>
                    <a:cubicBezTo>
                      <a:pt x="12" y="195"/>
                      <a:pt x="13" y="203"/>
                      <a:pt x="14" y="204"/>
                    </a:cubicBezTo>
                    <a:cubicBezTo>
                      <a:pt x="14" y="205"/>
                      <a:pt x="21" y="211"/>
                      <a:pt x="26" y="216"/>
                    </a:cubicBezTo>
                    <a:cubicBezTo>
                      <a:pt x="29" y="212"/>
                      <a:pt x="35" y="208"/>
                      <a:pt x="38" y="207"/>
                    </a:cubicBezTo>
                    <a:cubicBezTo>
                      <a:pt x="42" y="206"/>
                      <a:pt x="45" y="210"/>
                      <a:pt x="47" y="213"/>
                    </a:cubicBezTo>
                    <a:cubicBezTo>
                      <a:pt x="48" y="214"/>
                      <a:pt x="48" y="214"/>
                      <a:pt x="48" y="214"/>
                    </a:cubicBezTo>
                    <a:cubicBezTo>
                      <a:pt x="48" y="214"/>
                      <a:pt x="49" y="215"/>
                      <a:pt x="53" y="212"/>
                    </a:cubicBezTo>
                    <a:cubicBezTo>
                      <a:pt x="57" y="210"/>
                      <a:pt x="59" y="213"/>
                      <a:pt x="62" y="215"/>
                    </a:cubicBezTo>
                    <a:cubicBezTo>
                      <a:pt x="63" y="216"/>
                      <a:pt x="64" y="217"/>
                      <a:pt x="65" y="217"/>
                    </a:cubicBezTo>
                    <a:cubicBezTo>
                      <a:pt x="66" y="218"/>
                      <a:pt x="66" y="218"/>
                      <a:pt x="68" y="216"/>
                    </a:cubicBezTo>
                    <a:cubicBezTo>
                      <a:pt x="68" y="216"/>
                      <a:pt x="69" y="215"/>
                      <a:pt x="70" y="214"/>
                    </a:cubicBezTo>
                    <a:cubicBezTo>
                      <a:pt x="71" y="213"/>
                      <a:pt x="72" y="207"/>
                      <a:pt x="72" y="205"/>
                    </a:cubicBezTo>
                    <a:cubicBezTo>
                      <a:pt x="73" y="203"/>
                      <a:pt x="73" y="203"/>
                      <a:pt x="73" y="203"/>
                    </a:cubicBezTo>
                    <a:cubicBezTo>
                      <a:pt x="73" y="201"/>
                      <a:pt x="74" y="200"/>
                      <a:pt x="75" y="200"/>
                    </a:cubicBezTo>
                    <a:cubicBezTo>
                      <a:pt x="77" y="199"/>
                      <a:pt x="79" y="200"/>
                      <a:pt x="82" y="202"/>
                    </a:cubicBezTo>
                    <a:cubicBezTo>
                      <a:pt x="85" y="204"/>
                      <a:pt x="84" y="207"/>
                      <a:pt x="84" y="210"/>
                    </a:cubicBezTo>
                    <a:cubicBezTo>
                      <a:pt x="84" y="211"/>
                      <a:pt x="84" y="212"/>
                      <a:pt x="84" y="213"/>
                    </a:cubicBezTo>
                    <a:cubicBezTo>
                      <a:pt x="84" y="214"/>
                      <a:pt x="85" y="216"/>
                      <a:pt x="94" y="221"/>
                    </a:cubicBezTo>
                    <a:cubicBezTo>
                      <a:pt x="95" y="221"/>
                      <a:pt x="99" y="221"/>
                      <a:pt x="101" y="221"/>
                    </a:cubicBezTo>
                    <a:cubicBezTo>
                      <a:pt x="102" y="219"/>
                      <a:pt x="106" y="211"/>
                      <a:pt x="107" y="209"/>
                    </a:cubicBezTo>
                    <a:cubicBezTo>
                      <a:pt x="109" y="205"/>
                      <a:pt x="114" y="205"/>
                      <a:pt x="119" y="206"/>
                    </a:cubicBezTo>
                    <a:cubicBezTo>
                      <a:pt x="121" y="206"/>
                      <a:pt x="123" y="206"/>
                      <a:pt x="123" y="206"/>
                    </a:cubicBezTo>
                    <a:cubicBezTo>
                      <a:pt x="126" y="204"/>
                      <a:pt x="129" y="207"/>
                      <a:pt x="132" y="213"/>
                    </a:cubicBezTo>
                    <a:cubicBezTo>
                      <a:pt x="133" y="213"/>
                      <a:pt x="134" y="214"/>
                      <a:pt x="144" y="214"/>
                    </a:cubicBezTo>
                    <a:cubicBezTo>
                      <a:pt x="145" y="214"/>
                      <a:pt x="145" y="214"/>
                      <a:pt x="145" y="214"/>
                    </a:cubicBezTo>
                    <a:cubicBezTo>
                      <a:pt x="147" y="214"/>
                      <a:pt x="150" y="210"/>
                      <a:pt x="152" y="209"/>
                    </a:cubicBezTo>
                    <a:cubicBezTo>
                      <a:pt x="153" y="208"/>
                      <a:pt x="153" y="208"/>
                      <a:pt x="153" y="208"/>
                    </a:cubicBezTo>
                    <a:cubicBezTo>
                      <a:pt x="154" y="206"/>
                      <a:pt x="155" y="206"/>
                      <a:pt x="156" y="206"/>
                    </a:cubicBezTo>
                    <a:cubicBezTo>
                      <a:pt x="158" y="206"/>
                      <a:pt x="160" y="209"/>
                      <a:pt x="162" y="211"/>
                    </a:cubicBezTo>
                    <a:cubicBezTo>
                      <a:pt x="163" y="212"/>
                      <a:pt x="164" y="213"/>
                      <a:pt x="164" y="214"/>
                    </a:cubicBezTo>
                    <a:cubicBezTo>
                      <a:pt x="167" y="217"/>
                      <a:pt x="169" y="226"/>
                      <a:pt x="170" y="229"/>
                    </a:cubicBezTo>
                    <a:cubicBezTo>
                      <a:pt x="173" y="227"/>
                      <a:pt x="176" y="225"/>
                      <a:pt x="177" y="224"/>
                    </a:cubicBezTo>
                    <a:cubicBezTo>
                      <a:pt x="180" y="222"/>
                      <a:pt x="184" y="223"/>
                      <a:pt x="188" y="223"/>
                    </a:cubicBezTo>
                    <a:cubicBezTo>
                      <a:pt x="192" y="223"/>
                      <a:pt x="194" y="222"/>
                      <a:pt x="199" y="220"/>
                    </a:cubicBezTo>
                    <a:cubicBezTo>
                      <a:pt x="204" y="217"/>
                      <a:pt x="202" y="209"/>
                      <a:pt x="202" y="205"/>
                    </a:cubicBezTo>
                    <a:cubicBezTo>
                      <a:pt x="202" y="201"/>
                      <a:pt x="218" y="188"/>
                      <a:pt x="218" y="188"/>
                    </a:cubicBezTo>
                    <a:cubicBezTo>
                      <a:pt x="220" y="186"/>
                      <a:pt x="226" y="185"/>
                      <a:pt x="231" y="185"/>
                    </a:cubicBezTo>
                    <a:cubicBezTo>
                      <a:pt x="237" y="185"/>
                      <a:pt x="241" y="182"/>
                      <a:pt x="241" y="182"/>
                    </a:cubicBezTo>
                    <a:cubicBezTo>
                      <a:pt x="244" y="179"/>
                      <a:pt x="247" y="179"/>
                      <a:pt x="248" y="176"/>
                    </a:cubicBezTo>
                    <a:cubicBezTo>
                      <a:pt x="248" y="174"/>
                      <a:pt x="249" y="172"/>
                      <a:pt x="249" y="170"/>
                    </a:cubicBezTo>
                    <a:cubicBezTo>
                      <a:pt x="249" y="170"/>
                      <a:pt x="248" y="169"/>
                      <a:pt x="249" y="16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9" name="Freeform 285">
                <a:extLst>
                  <a:ext uri="{FF2B5EF4-FFF2-40B4-BE49-F238E27FC236}">
                    <a16:creationId xmlns:a16="http://schemas.microsoft.com/office/drawing/2014/main" id="{263B0B01-A0D2-644F-A8F5-4E9E33D0C9AF}"/>
                  </a:ext>
                </a:extLst>
              </p:cNvPr>
              <p:cNvSpPr>
                <a:spLocks/>
              </p:cNvSpPr>
              <p:nvPr/>
            </p:nvSpPr>
            <p:spPr bwMode="auto">
              <a:xfrm>
                <a:off x="3158171" y="9889541"/>
                <a:ext cx="227972" cy="367697"/>
              </a:xfrm>
              <a:custGeom>
                <a:avLst/>
                <a:gdLst>
                  <a:gd name="T0" fmla="*/ 23 w 62"/>
                  <a:gd name="T1" fmla="*/ 78 h 100"/>
                  <a:gd name="T2" fmla="*/ 11 w 62"/>
                  <a:gd name="T3" fmla="*/ 79 h 100"/>
                  <a:gd name="T4" fmla="*/ 8 w 62"/>
                  <a:gd name="T5" fmla="*/ 78 h 100"/>
                  <a:gd name="T6" fmla="*/ 4 w 62"/>
                  <a:gd name="T7" fmla="*/ 77 h 100"/>
                  <a:gd name="T8" fmla="*/ 3 w 62"/>
                  <a:gd name="T9" fmla="*/ 78 h 100"/>
                  <a:gd name="T10" fmla="*/ 0 w 62"/>
                  <a:gd name="T11" fmla="*/ 80 h 100"/>
                  <a:gd name="T12" fmla="*/ 1 w 62"/>
                  <a:gd name="T13" fmla="*/ 81 h 100"/>
                  <a:gd name="T14" fmla="*/ 11 w 62"/>
                  <a:gd name="T15" fmla="*/ 95 h 100"/>
                  <a:gd name="T16" fmla="*/ 12 w 62"/>
                  <a:gd name="T17" fmla="*/ 98 h 100"/>
                  <a:gd name="T18" fmla="*/ 12 w 62"/>
                  <a:gd name="T19" fmla="*/ 100 h 100"/>
                  <a:gd name="T20" fmla="*/ 12 w 62"/>
                  <a:gd name="T21" fmla="*/ 100 h 100"/>
                  <a:gd name="T22" fmla="*/ 18 w 62"/>
                  <a:gd name="T23" fmla="*/ 96 h 100"/>
                  <a:gd name="T24" fmla="*/ 19 w 62"/>
                  <a:gd name="T25" fmla="*/ 97 h 100"/>
                  <a:gd name="T26" fmla="*/ 21 w 62"/>
                  <a:gd name="T27" fmla="*/ 95 h 100"/>
                  <a:gd name="T28" fmla="*/ 21 w 62"/>
                  <a:gd name="T29" fmla="*/ 95 h 100"/>
                  <a:gd name="T30" fmla="*/ 24 w 62"/>
                  <a:gd name="T31" fmla="*/ 90 h 100"/>
                  <a:gd name="T32" fmla="*/ 36 w 62"/>
                  <a:gd name="T33" fmla="*/ 76 h 100"/>
                  <a:gd name="T34" fmla="*/ 48 w 62"/>
                  <a:gd name="T35" fmla="*/ 60 h 100"/>
                  <a:gd name="T36" fmla="*/ 50 w 62"/>
                  <a:gd name="T37" fmla="*/ 59 h 100"/>
                  <a:gd name="T38" fmla="*/ 54 w 62"/>
                  <a:gd name="T39" fmla="*/ 57 h 100"/>
                  <a:gd name="T40" fmla="*/ 57 w 62"/>
                  <a:gd name="T41" fmla="*/ 59 h 100"/>
                  <a:gd name="T42" fmla="*/ 59 w 62"/>
                  <a:gd name="T43" fmla="*/ 65 h 100"/>
                  <a:gd name="T44" fmla="*/ 60 w 62"/>
                  <a:gd name="T45" fmla="*/ 59 h 100"/>
                  <a:gd name="T46" fmla="*/ 60 w 62"/>
                  <a:gd name="T47" fmla="*/ 55 h 100"/>
                  <a:gd name="T48" fmla="*/ 61 w 62"/>
                  <a:gd name="T49" fmla="*/ 37 h 100"/>
                  <a:gd name="T50" fmla="*/ 48 w 62"/>
                  <a:gd name="T51" fmla="*/ 27 h 100"/>
                  <a:gd name="T52" fmla="*/ 48 w 62"/>
                  <a:gd name="T53" fmla="*/ 26 h 100"/>
                  <a:gd name="T54" fmla="*/ 45 w 62"/>
                  <a:gd name="T55" fmla="*/ 20 h 100"/>
                  <a:gd name="T56" fmla="*/ 36 w 62"/>
                  <a:gd name="T57" fmla="*/ 16 h 100"/>
                  <a:gd name="T58" fmla="*/ 29 w 62"/>
                  <a:gd name="T59" fmla="*/ 18 h 100"/>
                  <a:gd name="T60" fmla="*/ 23 w 62"/>
                  <a:gd name="T61" fmla="*/ 15 h 100"/>
                  <a:gd name="T62" fmla="*/ 17 w 62"/>
                  <a:gd name="T63" fmla="*/ 6 h 100"/>
                  <a:gd name="T64" fmla="*/ 11 w 62"/>
                  <a:gd name="T65" fmla="*/ 0 h 100"/>
                  <a:gd name="T66" fmla="*/ 10 w 62"/>
                  <a:gd name="T67" fmla="*/ 3 h 100"/>
                  <a:gd name="T68" fmla="*/ 13 w 62"/>
                  <a:gd name="T69" fmla="*/ 13 h 100"/>
                  <a:gd name="T70" fmla="*/ 26 w 62"/>
                  <a:gd name="T71" fmla="*/ 27 h 100"/>
                  <a:gd name="T72" fmla="*/ 30 w 62"/>
                  <a:gd name="T73" fmla="*/ 28 h 100"/>
                  <a:gd name="T74" fmla="*/ 30 w 62"/>
                  <a:gd name="T75" fmla="*/ 28 h 100"/>
                  <a:gd name="T76" fmla="*/ 30 w 62"/>
                  <a:gd name="T77" fmla="*/ 28 h 100"/>
                  <a:gd name="T78" fmla="*/ 34 w 62"/>
                  <a:gd name="T79" fmla="*/ 25 h 100"/>
                  <a:gd name="T80" fmla="*/ 36 w 62"/>
                  <a:gd name="T81" fmla="*/ 25 h 100"/>
                  <a:gd name="T82" fmla="*/ 44 w 62"/>
                  <a:gd name="T83" fmla="*/ 30 h 100"/>
                  <a:gd name="T84" fmla="*/ 48 w 62"/>
                  <a:gd name="T85" fmla="*/ 41 h 100"/>
                  <a:gd name="T86" fmla="*/ 48 w 62"/>
                  <a:gd name="T87" fmla="*/ 42 h 100"/>
                  <a:gd name="T88" fmla="*/ 42 w 62"/>
                  <a:gd name="T89" fmla="*/ 47 h 100"/>
                  <a:gd name="T90" fmla="*/ 39 w 62"/>
                  <a:gd name="T91" fmla="*/ 47 h 100"/>
                  <a:gd name="T92" fmla="*/ 37 w 62"/>
                  <a:gd name="T93" fmla="*/ 46 h 100"/>
                  <a:gd name="T94" fmla="*/ 36 w 62"/>
                  <a:gd name="T95" fmla="*/ 46 h 100"/>
                  <a:gd name="T96" fmla="*/ 35 w 62"/>
                  <a:gd name="T97" fmla="*/ 48 h 100"/>
                  <a:gd name="T98" fmla="*/ 30 w 62"/>
                  <a:gd name="T99" fmla="*/ 53 h 100"/>
                  <a:gd name="T100" fmla="*/ 38 w 62"/>
                  <a:gd name="T101" fmla="*/ 54 h 100"/>
                  <a:gd name="T102" fmla="*/ 40 w 62"/>
                  <a:gd name="T103" fmla="*/ 56 h 100"/>
                  <a:gd name="T104" fmla="*/ 38 w 62"/>
                  <a:gd name="T105" fmla="*/ 58 h 100"/>
                  <a:gd name="T106" fmla="*/ 37 w 62"/>
                  <a:gd name="T107" fmla="*/ 58 h 100"/>
                  <a:gd name="T108" fmla="*/ 26 w 62"/>
                  <a:gd name="T109" fmla="*/ 57 h 100"/>
                  <a:gd name="T110" fmla="*/ 26 w 62"/>
                  <a:gd name="T111" fmla="*/ 62 h 100"/>
                  <a:gd name="T112" fmla="*/ 27 w 62"/>
                  <a:gd name="T113" fmla="*/ 65 h 100"/>
                  <a:gd name="T114" fmla="*/ 28 w 62"/>
                  <a:gd name="T115" fmla="*/ 70 h 100"/>
                  <a:gd name="T116" fmla="*/ 23 w 62"/>
                  <a:gd name="T117"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100">
                    <a:moveTo>
                      <a:pt x="23" y="78"/>
                    </a:moveTo>
                    <a:cubicBezTo>
                      <a:pt x="21" y="79"/>
                      <a:pt x="15" y="79"/>
                      <a:pt x="11" y="79"/>
                    </a:cubicBezTo>
                    <a:cubicBezTo>
                      <a:pt x="10" y="79"/>
                      <a:pt x="9" y="79"/>
                      <a:pt x="8" y="78"/>
                    </a:cubicBezTo>
                    <a:cubicBezTo>
                      <a:pt x="6" y="78"/>
                      <a:pt x="5" y="77"/>
                      <a:pt x="4" y="77"/>
                    </a:cubicBezTo>
                    <a:cubicBezTo>
                      <a:pt x="3" y="78"/>
                      <a:pt x="3" y="78"/>
                      <a:pt x="3" y="78"/>
                    </a:cubicBezTo>
                    <a:cubicBezTo>
                      <a:pt x="2" y="79"/>
                      <a:pt x="1" y="79"/>
                      <a:pt x="0" y="80"/>
                    </a:cubicBezTo>
                    <a:cubicBezTo>
                      <a:pt x="1" y="81"/>
                      <a:pt x="1" y="81"/>
                      <a:pt x="1" y="81"/>
                    </a:cubicBezTo>
                    <a:cubicBezTo>
                      <a:pt x="5" y="87"/>
                      <a:pt x="10" y="93"/>
                      <a:pt x="11" y="95"/>
                    </a:cubicBezTo>
                    <a:cubicBezTo>
                      <a:pt x="11" y="95"/>
                      <a:pt x="11" y="97"/>
                      <a:pt x="12" y="98"/>
                    </a:cubicBezTo>
                    <a:cubicBezTo>
                      <a:pt x="12" y="98"/>
                      <a:pt x="12" y="99"/>
                      <a:pt x="12" y="100"/>
                    </a:cubicBezTo>
                    <a:cubicBezTo>
                      <a:pt x="12" y="100"/>
                      <a:pt x="12" y="100"/>
                      <a:pt x="12" y="100"/>
                    </a:cubicBezTo>
                    <a:cubicBezTo>
                      <a:pt x="13" y="98"/>
                      <a:pt x="15" y="96"/>
                      <a:pt x="18" y="96"/>
                    </a:cubicBezTo>
                    <a:cubicBezTo>
                      <a:pt x="19" y="97"/>
                      <a:pt x="19" y="97"/>
                      <a:pt x="19" y="97"/>
                    </a:cubicBezTo>
                    <a:cubicBezTo>
                      <a:pt x="21" y="97"/>
                      <a:pt x="21" y="96"/>
                      <a:pt x="21" y="95"/>
                    </a:cubicBezTo>
                    <a:cubicBezTo>
                      <a:pt x="21" y="95"/>
                      <a:pt x="21" y="95"/>
                      <a:pt x="21" y="95"/>
                    </a:cubicBezTo>
                    <a:cubicBezTo>
                      <a:pt x="21" y="93"/>
                      <a:pt x="22" y="92"/>
                      <a:pt x="24" y="90"/>
                    </a:cubicBezTo>
                    <a:cubicBezTo>
                      <a:pt x="27" y="87"/>
                      <a:pt x="35" y="78"/>
                      <a:pt x="36" y="76"/>
                    </a:cubicBezTo>
                    <a:cubicBezTo>
                      <a:pt x="37" y="74"/>
                      <a:pt x="45" y="62"/>
                      <a:pt x="48" y="60"/>
                    </a:cubicBezTo>
                    <a:cubicBezTo>
                      <a:pt x="48" y="60"/>
                      <a:pt x="49" y="59"/>
                      <a:pt x="50" y="59"/>
                    </a:cubicBezTo>
                    <a:cubicBezTo>
                      <a:pt x="51" y="58"/>
                      <a:pt x="53" y="57"/>
                      <a:pt x="54" y="57"/>
                    </a:cubicBezTo>
                    <a:cubicBezTo>
                      <a:pt x="55" y="57"/>
                      <a:pt x="57" y="57"/>
                      <a:pt x="57" y="59"/>
                    </a:cubicBezTo>
                    <a:cubicBezTo>
                      <a:pt x="58" y="60"/>
                      <a:pt x="58" y="63"/>
                      <a:pt x="59" y="65"/>
                    </a:cubicBezTo>
                    <a:cubicBezTo>
                      <a:pt x="60" y="63"/>
                      <a:pt x="60" y="61"/>
                      <a:pt x="60" y="59"/>
                    </a:cubicBezTo>
                    <a:cubicBezTo>
                      <a:pt x="60" y="59"/>
                      <a:pt x="60" y="57"/>
                      <a:pt x="60" y="55"/>
                    </a:cubicBezTo>
                    <a:cubicBezTo>
                      <a:pt x="62" y="44"/>
                      <a:pt x="62" y="38"/>
                      <a:pt x="61" y="37"/>
                    </a:cubicBezTo>
                    <a:cubicBezTo>
                      <a:pt x="58" y="35"/>
                      <a:pt x="49" y="27"/>
                      <a:pt x="48" y="27"/>
                    </a:cubicBezTo>
                    <a:cubicBezTo>
                      <a:pt x="48" y="27"/>
                      <a:pt x="48" y="26"/>
                      <a:pt x="48" y="26"/>
                    </a:cubicBezTo>
                    <a:cubicBezTo>
                      <a:pt x="45" y="20"/>
                      <a:pt x="45" y="20"/>
                      <a:pt x="45" y="20"/>
                    </a:cubicBezTo>
                    <a:cubicBezTo>
                      <a:pt x="42" y="18"/>
                      <a:pt x="38" y="16"/>
                      <a:pt x="36" y="16"/>
                    </a:cubicBezTo>
                    <a:cubicBezTo>
                      <a:pt x="35" y="17"/>
                      <a:pt x="31" y="18"/>
                      <a:pt x="29" y="18"/>
                    </a:cubicBezTo>
                    <a:cubicBezTo>
                      <a:pt x="25" y="18"/>
                      <a:pt x="24" y="16"/>
                      <a:pt x="23" y="15"/>
                    </a:cubicBezTo>
                    <a:cubicBezTo>
                      <a:pt x="22" y="13"/>
                      <a:pt x="17" y="6"/>
                      <a:pt x="17" y="6"/>
                    </a:cubicBezTo>
                    <a:cubicBezTo>
                      <a:pt x="15" y="2"/>
                      <a:pt x="12" y="0"/>
                      <a:pt x="11" y="0"/>
                    </a:cubicBezTo>
                    <a:cubicBezTo>
                      <a:pt x="10" y="1"/>
                      <a:pt x="10" y="1"/>
                      <a:pt x="10" y="3"/>
                    </a:cubicBezTo>
                    <a:cubicBezTo>
                      <a:pt x="10" y="7"/>
                      <a:pt x="12" y="10"/>
                      <a:pt x="13" y="13"/>
                    </a:cubicBezTo>
                    <a:cubicBezTo>
                      <a:pt x="15" y="16"/>
                      <a:pt x="25" y="26"/>
                      <a:pt x="26" y="27"/>
                    </a:cubicBezTo>
                    <a:cubicBezTo>
                      <a:pt x="27" y="27"/>
                      <a:pt x="29" y="28"/>
                      <a:pt x="30" y="28"/>
                    </a:cubicBezTo>
                    <a:cubicBezTo>
                      <a:pt x="30" y="28"/>
                      <a:pt x="30" y="28"/>
                      <a:pt x="30" y="28"/>
                    </a:cubicBezTo>
                    <a:cubicBezTo>
                      <a:pt x="30" y="28"/>
                      <a:pt x="30" y="28"/>
                      <a:pt x="30" y="28"/>
                    </a:cubicBezTo>
                    <a:cubicBezTo>
                      <a:pt x="31" y="27"/>
                      <a:pt x="32" y="25"/>
                      <a:pt x="34" y="25"/>
                    </a:cubicBezTo>
                    <a:cubicBezTo>
                      <a:pt x="35" y="25"/>
                      <a:pt x="36" y="25"/>
                      <a:pt x="36" y="25"/>
                    </a:cubicBezTo>
                    <a:cubicBezTo>
                      <a:pt x="39" y="26"/>
                      <a:pt x="42" y="27"/>
                      <a:pt x="44" y="30"/>
                    </a:cubicBezTo>
                    <a:cubicBezTo>
                      <a:pt x="45" y="32"/>
                      <a:pt x="49" y="38"/>
                      <a:pt x="48" y="41"/>
                    </a:cubicBezTo>
                    <a:cubicBezTo>
                      <a:pt x="48" y="42"/>
                      <a:pt x="48" y="42"/>
                      <a:pt x="48" y="42"/>
                    </a:cubicBezTo>
                    <a:cubicBezTo>
                      <a:pt x="46" y="44"/>
                      <a:pt x="45" y="47"/>
                      <a:pt x="42" y="47"/>
                    </a:cubicBezTo>
                    <a:cubicBezTo>
                      <a:pt x="41" y="47"/>
                      <a:pt x="40" y="47"/>
                      <a:pt x="39" y="47"/>
                    </a:cubicBezTo>
                    <a:cubicBezTo>
                      <a:pt x="39" y="46"/>
                      <a:pt x="38" y="46"/>
                      <a:pt x="37" y="46"/>
                    </a:cubicBezTo>
                    <a:cubicBezTo>
                      <a:pt x="36" y="46"/>
                      <a:pt x="36" y="46"/>
                      <a:pt x="36" y="46"/>
                    </a:cubicBezTo>
                    <a:cubicBezTo>
                      <a:pt x="36" y="47"/>
                      <a:pt x="36" y="48"/>
                      <a:pt x="35" y="48"/>
                    </a:cubicBezTo>
                    <a:cubicBezTo>
                      <a:pt x="34" y="50"/>
                      <a:pt x="33" y="52"/>
                      <a:pt x="30" y="53"/>
                    </a:cubicBezTo>
                    <a:cubicBezTo>
                      <a:pt x="38" y="54"/>
                      <a:pt x="38" y="54"/>
                      <a:pt x="38" y="54"/>
                    </a:cubicBezTo>
                    <a:cubicBezTo>
                      <a:pt x="39" y="54"/>
                      <a:pt x="40" y="55"/>
                      <a:pt x="40" y="56"/>
                    </a:cubicBezTo>
                    <a:cubicBezTo>
                      <a:pt x="40" y="57"/>
                      <a:pt x="39" y="58"/>
                      <a:pt x="38" y="58"/>
                    </a:cubicBezTo>
                    <a:cubicBezTo>
                      <a:pt x="38" y="58"/>
                      <a:pt x="38" y="58"/>
                      <a:pt x="37" y="58"/>
                    </a:cubicBezTo>
                    <a:cubicBezTo>
                      <a:pt x="26" y="57"/>
                      <a:pt x="26" y="57"/>
                      <a:pt x="26" y="57"/>
                    </a:cubicBezTo>
                    <a:cubicBezTo>
                      <a:pt x="26" y="58"/>
                      <a:pt x="26" y="60"/>
                      <a:pt x="26" y="62"/>
                    </a:cubicBezTo>
                    <a:cubicBezTo>
                      <a:pt x="27" y="63"/>
                      <a:pt x="27" y="64"/>
                      <a:pt x="27" y="65"/>
                    </a:cubicBezTo>
                    <a:cubicBezTo>
                      <a:pt x="28" y="67"/>
                      <a:pt x="28" y="68"/>
                      <a:pt x="28" y="70"/>
                    </a:cubicBezTo>
                    <a:cubicBezTo>
                      <a:pt x="28" y="74"/>
                      <a:pt x="26" y="78"/>
                      <a:pt x="23" y="7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0" name="Freeform 291">
                <a:extLst>
                  <a:ext uri="{FF2B5EF4-FFF2-40B4-BE49-F238E27FC236}">
                    <a16:creationId xmlns:a16="http://schemas.microsoft.com/office/drawing/2014/main" id="{7EE20FBE-EF3C-0547-A42F-CB1FC0295618}"/>
                  </a:ext>
                </a:extLst>
              </p:cNvPr>
              <p:cNvSpPr>
                <a:spLocks/>
              </p:cNvSpPr>
              <p:nvPr/>
            </p:nvSpPr>
            <p:spPr bwMode="auto">
              <a:xfrm>
                <a:off x="2992707" y="9520005"/>
                <a:ext cx="658177" cy="818126"/>
              </a:xfrm>
              <a:custGeom>
                <a:avLst/>
                <a:gdLst>
                  <a:gd name="T0" fmla="*/ 62 w 179"/>
                  <a:gd name="T1" fmla="*/ 221 h 222"/>
                  <a:gd name="T2" fmla="*/ 80 w 179"/>
                  <a:gd name="T3" fmla="*/ 209 h 222"/>
                  <a:gd name="T4" fmla="*/ 92 w 179"/>
                  <a:gd name="T5" fmla="*/ 202 h 222"/>
                  <a:gd name="T6" fmla="*/ 107 w 179"/>
                  <a:gd name="T7" fmla="*/ 220 h 222"/>
                  <a:gd name="T8" fmla="*/ 129 w 179"/>
                  <a:gd name="T9" fmla="*/ 206 h 222"/>
                  <a:gd name="T10" fmla="*/ 131 w 179"/>
                  <a:gd name="T11" fmla="*/ 188 h 222"/>
                  <a:gd name="T12" fmla="*/ 146 w 179"/>
                  <a:gd name="T13" fmla="*/ 181 h 222"/>
                  <a:gd name="T14" fmla="*/ 142 w 179"/>
                  <a:gd name="T15" fmla="*/ 173 h 222"/>
                  <a:gd name="T16" fmla="*/ 141 w 179"/>
                  <a:gd name="T17" fmla="*/ 154 h 222"/>
                  <a:gd name="T18" fmla="*/ 143 w 179"/>
                  <a:gd name="T19" fmla="*/ 141 h 222"/>
                  <a:gd name="T20" fmla="*/ 150 w 179"/>
                  <a:gd name="T21" fmla="*/ 127 h 222"/>
                  <a:gd name="T22" fmla="*/ 167 w 179"/>
                  <a:gd name="T23" fmla="*/ 132 h 222"/>
                  <a:gd name="T24" fmla="*/ 179 w 179"/>
                  <a:gd name="T25" fmla="*/ 106 h 222"/>
                  <a:gd name="T26" fmla="*/ 175 w 179"/>
                  <a:gd name="T27" fmla="*/ 102 h 222"/>
                  <a:gd name="T28" fmla="*/ 162 w 179"/>
                  <a:gd name="T29" fmla="*/ 90 h 222"/>
                  <a:gd name="T30" fmla="*/ 154 w 179"/>
                  <a:gd name="T31" fmla="*/ 76 h 222"/>
                  <a:gd name="T32" fmla="*/ 162 w 179"/>
                  <a:gd name="T33" fmla="*/ 59 h 222"/>
                  <a:gd name="T34" fmla="*/ 166 w 179"/>
                  <a:gd name="T35" fmla="*/ 53 h 222"/>
                  <a:gd name="T36" fmla="*/ 145 w 179"/>
                  <a:gd name="T37" fmla="*/ 34 h 222"/>
                  <a:gd name="T38" fmla="*/ 128 w 179"/>
                  <a:gd name="T39" fmla="*/ 29 h 222"/>
                  <a:gd name="T40" fmla="*/ 122 w 179"/>
                  <a:gd name="T41" fmla="*/ 9 h 222"/>
                  <a:gd name="T42" fmla="*/ 90 w 179"/>
                  <a:gd name="T43" fmla="*/ 4 h 222"/>
                  <a:gd name="T44" fmla="*/ 74 w 179"/>
                  <a:gd name="T45" fmla="*/ 33 h 222"/>
                  <a:gd name="T46" fmla="*/ 26 w 179"/>
                  <a:gd name="T47" fmla="*/ 43 h 222"/>
                  <a:gd name="T48" fmla="*/ 5 w 179"/>
                  <a:gd name="T49" fmla="*/ 57 h 222"/>
                  <a:gd name="T50" fmla="*/ 16 w 179"/>
                  <a:gd name="T51" fmla="*/ 108 h 222"/>
                  <a:gd name="T52" fmla="*/ 67 w 179"/>
                  <a:gd name="T53" fmla="*/ 152 h 222"/>
                  <a:gd name="T54" fmla="*/ 77 w 179"/>
                  <a:gd name="T55" fmla="*/ 147 h 222"/>
                  <a:gd name="T56" fmla="*/ 85 w 179"/>
                  <a:gd name="T57" fmla="*/ 143 h 222"/>
                  <a:gd name="T58" fmla="*/ 89 w 179"/>
                  <a:gd name="T59" fmla="*/ 140 h 222"/>
                  <a:gd name="T60" fmla="*/ 79 w 179"/>
                  <a:gd name="T61" fmla="*/ 129 h 222"/>
                  <a:gd name="T62" fmla="*/ 75 w 179"/>
                  <a:gd name="T63" fmla="*/ 132 h 222"/>
                  <a:gd name="T64" fmla="*/ 51 w 179"/>
                  <a:gd name="T65" fmla="*/ 104 h 222"/>
                  <a:gd name="T66" fmla="*/ 72 w 179"/>
                  <a:gd name="T67" fmla="*/ 114 h 222"/>
                  <a:gd name="T68" fmla="*/ 81 w 179"/>
                  <a:gd name="T69" fmla="*/ 112 h 222"/>
                  <a:gd name="T70" fmla="*/ 96 w 179"/>
                  <a:gd name="T71" fmla="*/ 124 h 222"/>
                  <a:gd name="T72" fmla="*/ 109 w 179"/>
                  <a:gd name="T73" fmla="*/ 159 h 222"/>
                  <a:gd name="T74" fmla="*/ 99 w 179"/>
                  <a:gd name="T75" fmla="*/ 161 h 222"/>
                  <a:gd name="T76" fmla="*/ 84 w 179"/>
                  <a:gd name="T77" fmla="*/ 178 h 222"/>
                  <a:gd name="T78" fmla="*/ 70 w 179"/>
                  <a:gd name="T79" fmla="*/ 196 h 222"/>
                  <a:gd name="T80" fmla="*/ 59 w 179"/>
                  <a:gd name="T81" fmla="*/ 204 h 222"/>
                  <a:gd name="T82" fmla="*/ 52 w 179"/>
                  <a:gd name="T83" fmla="*/ 196 h 222"/>
                  <a:gd name="T84" fmla="*/ 41 w 179"/>
                  <a:gd name="T85" fmla="*/ 179 h 222"/>
                  <a:gd name="T86" fmla="*/ 54 w 179"/>
                  <a:gd name="T87" fmla="*/ 174 h 222"/>
                  <a:gd name="T88" fmla="*/ 69 w 179"/>
                  <a:gd name="T89" fmla="*/ 170 h 222"/>
                  <a:gd name="T90" fmla="*/ 67 w 179"/>
                  <a:gd name="T91" fmla="*/ 156 h 222"/>
                  <a:gd name="T92" fmla="*/ 34 w 179"/>
                  <a:gd name="T93" fmla="*/ 20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222">
                    <a:moveTo>
                      <a:pt x="53" y="219"/>
                    </a:moveTo>
                    <a:cubicBezTo>
                      <a:pt x="56" y="219"/>
                      <a:pt x="60" y="220"/>
                      <a:pt x="62" y="222"/>
                    </a:cubicBezTo>
                    <a:cubicBezTo>
                      <a:pt x="62" y="221"/>
                      <a:pt x="62" y="221"/>
                      <a:pt x="62" y="221"/>
                    </a:cubicBezTo>
                    <a:cubicBezTo>
                      <a:pt x="72" y="210"/>
                      <a:pt x="72" y="210"/>
                      <a:pt x="72" y="210"/>
                    </a:cubicBezTo>
                    <a:cubicBezTo>
                      <a:pt x="72" y="210"/>
                      <a:pt x="72" y="209"/>
                      <a:pt x="73" y="209"/>
                    </a:cubicBezTo>
                    <a:cubicBezTo>
                      <a:pt x="73" y="209"/>
                      <a:pt x="76" y="209"/>
                      <a:pt x="80" y="209"/>
                    </a:cubicBezTo>
                    <a:cubicBezTo>
                      <a:pt x="82" y="209"/>
                      <a:pt x="83" y="208"/>
                      <a:pt x="83" y="208"/>
                    </a:cubicBezTo>
                    <a:cubicBezTo>
                      <a:pt x="84" y="207"/>
                      <a:pt x="84" y="206"/>
                      <a:pt x="85" y="205"/>
                    </a:cubicBezTo>
                    <a:cubicBezTo>
                      <a:pt x="88" y="203"/>
                      <a:pt x="90" y="203"/>
                      <a:pt x="92" y="202"/>
                    </a:cubicBezTo>
                    <a:cubicBezTo>
                      <a:pt x="92" y="202"/>
                      <a:pt x="92" y="202"/>
                      <a:pt x="92" y="202"/>
                    </a:cubicBezTo>
                    <a:cubicBezTo>
                      <a:pt x="95" y="201"/>
                      <a:pt x="96" y="203"/>
                      <a:pt x="104" y="215"/>
                    </a:cubicBezTo>
                    <a:cubicBezTo>
                      <a:pt x="105" y="217"/>
                      <a:pt x="107" y="219"/>
                      <a:pt x="107" y="220"/>
                    </a:cubicBezTo>
                    <a:cubicBezTo>
                      <a:pt x="108" y="221"/>
                      <a:pt x="115" y="221"/>
                      <a:pt x="119" y="220"/>
                    </a:cubicBezTo>
                    <a:cubicBezTo>
                      <a:pt x="121" y="219"/>
                      <a:pt x="125" y="213"/>
                      <a:pt x="128" y="208"/>
                    </a:cubicBezTo>
                    <a:cubicBezTo>
                      <a:pt x="128" y="207"/>
                      <a:pt x="128" y="207"/>
                      <a:pt x="129" y="206"/>
                    </a:cubicBezTo>
                    <a:cubicBezTo>
                      <a:pt x="130" y="205"/>
                      <a:pt x="130" y="204"/>
                      <a:pt x="131" y="203"/>
                    </a:cubicBezTo>
                    <a:cubicBezTo>
                      <a:pt x="131" y="201"/>
                      <a:pt x="131" y="195"/>
                      <a:pt x="130" y="191"/>
                    </a:cubicBezTo>
                    <a:cubicBezTo>
                      <a:pt x="130" y="190"/>
                      <a:pt x="130" y="189"/>
                      <a:pt x="131" y="188"/>
                    </a:cubicBezTo>
                    <a:cubicBezTo>
                      <a:pt x="132" y="186"/>
                      <a:pt x="135" y="187"/>
                      <a:pt x="137" y="187"/>
                    </a:cubicBezTo>
                    <a:cubicBezTo>
                      <a:pt x="137" y="187"/>
                      <a:pt x="138" y="187"/>
                      <a:pt x="138" y="187"/>
                    </a:cubicBezTo>
                    <a:cubicBezTo>
                      <a:pt x="139" y="187"/>
                      <a:pt x="144" y="183"/>
                      <a:pt x="146" y="181"/>
                    </a:cubicBezTo>
                    <a:cubicBezTo>
                      <a:pt x="147" y="180"/>
                      <a:pt x="148" y="179"/>
                      <a:pt x="148" y="179"/>
                    </a:cubicBezTo>
                    <a:cubicBezTo>
                      <a:pt x="148" y="179"/>
                      <a:pt x="146" y="177"/>
                      <a:pt x="145" y="176"/>
                    </a:cubicBezTo>
                    <a:cubicBezTo>
                      <a:pt x="144" y="175"/>
                      <a:pt x="143" y="174"/>
                      <a:pt x="142" y="173"/>
                    </a:cubicBezTo>
                    <a:cubicBezTo>
                      <a:pt x="139" y="169"/>
                      <a:pt x="142" y="165"/>
                      <a:pt x="144" y="162"/>
                    </a:cubicBezTo>
                    <a:cubicBezTo>
                      <a:pt x="145" y="161"/>
                      <a:pt x="146" y="159"/>
                      <a:pt x="146" y="158"/>
                    </a:cubicBezTo>
                    <a:cubicBezTo>
                      <a:pt x="146" y="157"/>
                      <a:pt x="144" y="156"/>
                      <a:pt x="141" y="154"/>
                    </a:cubicBezTo>
                    <a:cubicBezTo>
                      <a:pt x="140" y="154"/>
                      <a:pt x="139" y="153"/>
                      <a:pt x="139" y="153"/>
                    </a:cubicBezTo>
                    <a:cubicBezTo>
                      <a:pt x="138" y="150"/>
                      <a:pt x="140" y="147"/>
                      <a:pt x="141" y="144"/>
                    </a:cubicBezTo>
                    <a:cubicBezTo>
                      <a:pt x="142" y="143"/>
                      <a:pt x="142" y="142"/>
                      <a:pt x="143" y="141"/>
                    </a:cubicBezTo>
                    <a:cubicBezTo>
                      <a:pt x="143" y="140"/>
                      <a:pt x="143" y="140"/>
                      <a:pt x="143" y="140"/>
                    </a:cubicBezTo>
                    <a:cubicBezTo>
                      <a:pt x="144" y="137"/>
                      <a:pt x="145" y="135"/>
                      <a:pt x="145" y="133"/>
                    </a:cubicBezTo>
                    <a:cubicBezTo>
                      <a:pt x="146" y="128"/>
                      <a:pt x="148" y="128"/>
                      <a:pt x="150" y="127"/>
                    </a:cubicBezTo>
                    <a:cubicBezTo>
                      <a:pt x="150" y="127"/>
                      <a:pt x="150" y="127"/>
                      <a:pt x="150" y="127"/>
                    </a:cubicBezTo>
                    <a:cubicBezTo>
                      <a:pt x="153" y="126"/>
                      <a:pt x="159" y="129"/>
                      <a:pt x="161" y="132"/>
                    </a:cubicBezTo>
                    <a:cubicBezTo>
                      <a:pt x="161" y="133"/>
                      <a:pt x="165" y="133"/>
                      <a:pt x="167" y="132"/>
                    </a:cubicBezTo>
                    <a:cubicBezTo>
                      <a:pt x="170" y="131"/>
                      <a:pt x="172" y="128"/>
                      <a:pt x="173" y="128"/>
                    </a:cubicBezTo>
                    <a:cubicBezTo>
                      <a:pt x="173" y="127"/>
                      <a:pt x="174" y="117"/>
                      <a:pt x="174" y="113"/>
                    </a:cubicBezTo>
                    <a:cubicBezTo>
                      <a:pt x="173" y="108"/>
                      <a:pt x="176" y="107"/>
                      <a:pt x="179" y="106"/>
                    </a:cubicBezTo>
                    <a:cubicBezTo>
                      <a:pt x="179" y="106"/>
                      <a:pt x="179" y="106"/>
                      <a:pt x="179" y="106"/>
                    </a:cubicBezTo>
                    <a:cubicBezTo>
                      <a:pt x="179" y="105"/>
                      <a:pt x="178" y="105"/>
                      <a:pt x="178" y="105"/>
                    </a:cubicBezTo>
                    <a:cubicBezTo>
                      <a:pt x="177" y="104"/>
                      <a:pt x="176" y="103"/>
                      <a:pt x="175" y="102"/>
                    </a:cubicBezTo>
                    <a:cubicBezTo>
                      <a:pt x="174" y="101"/>
                      <a:pt x="172" y="100"/>
                      <a:pt x="170" y="99"/>
                    </a:cubicBezTo>
                    <a:cubicBezTo>
                      <a:pt x="169" y="98"/>
                      <a:pt x="168" y="98"/>
                      <a:pt x="167" y="97"/>
                    </a:cubicBezTo>
                    <a:cubicBezTo>
                      <a:pt x="164" y="95"/>
                      <a:pt x="163" y="93"/>
                      <a:pt x="162" y="90"/>
                    </a:cubicBezTo>
                    <a:cubicBezTo>
                      <a:pt x="162" y="89"/>
                      <a:pt x="161" y="87"/>
                      <a:pt x="159" y="86"/>
                    </a:cubicBezTo>
                    <a:cubicBezTo>
                      <a:pt x="158" y="85"/>
                      <a:pt x="156" y="83"/>
                      <a:pt x="155" y="80"/>
                    </a:cubicBezTo>
                    <a:cubicBezTo>
                      <a:pt x="154" y="79"/>
                      <a:pt x="154" y="77"/>
                      <a:pt x="154" y="76"/>
                    </a:cubicBezTo>
                    <a:cubicBezTo>
                      <a:pt x="156" y="72"/>
                      <a:pt x="162" y="69"/>
                      <a:pt x="164" y="69"/>
                    </a:cubicBezTo>
                    <a:cubicBezTo>
                      <a:pt x="164" y="68"/>
                      <a:pt x="163" y="66"/>
                      <a:pt x="163" y="65"/>
                    </a:cubicBezTo>
                    <a:cubicBezTo>
                      <a:pt x="162" y="63"/>
                      <a:pt x="162" y="61"/>
                      <a:pt x="162" y="59"/>
                    </a:cubicBezTo>
                    <a:cubicBezTo>
                      <a:pt x="162" y="55"/>
                      <a:pt x="164" y="55"/>
                      <a:pt x="166" y="55"/>
                    </a:cubicBezTo>
                    <a:cubicBezTo>
                      <a:pt x="167" y="55"/>
                      <a:pt x="167" y="55"/>
                      <a:pt x="168" y="55"/>
                    </a:cubicBezTo>
                    <a:cubicBezTo>
                      <a:pt x="167" y="54"/>
                      <a:pt x="166" y="54"/>
                      <a:pt x="166" y="53"/>
                    </a:cubicBezTo>
                    <a:cubicBezTo>
                      <a:pt x="165" y="53"/>
                      <a:pt x="164" y="52"/>
                      <a:pt x="164" y="51"/>
                    </a:cubicBezTo>
                    <a:cubicBezTo>
                      <a:pt x="163" y="51"/>
                      <a:pt x="161" y="49"/>
                      <a:pt x="158" y="46"/>
                    </a:cubicBezTo>
                    <a:cubicBezTo>
                      <a:pt x="151" y="40"/>
                      <a:pt x="146" y="35"/>
                      <a:pt x="145" y="34"/>
                    </a:cubicBezTo>
                    <a:cubicBezTo>
                      <a:pt x="145" y="34"/>
                      <a:pt x="142" y="35"/>
                      <a:pt x="141" y="36"/>
                    </a:cubicBezTo>
                    <a:cubicBezTo>
                      <a:pt x="140" y="36"/>
                      <a:pt x="139" y="37"/>
                      <a:pt x="139" y="37"/>
                    </a:cubicBezTo>
                    <a:cubicBezTo>
                      <a:pt x="134" y="39"/>
                      <a:pt x="129" y="31"/>
                      <a:pt x="128" y="29"/>
                    </a:cubicBezTo>
                    <a:cubicBezTo>
                      <a:pt x="127" y="28"/>
                      <a:pt x="128" y="22"/>
                      <a:pt x="131" y="11"/>
                    </a:cubicBezTo>
                    <a:cubicBezTo>
                      <a:pt x="131" y="11"/>
                      <a:pt x="131" y="11"/>
                      <a:pt x="131" y="11"/>
                    </a:cubicBezTo>
                    <a:cubicBezTo>
                      <a:pt x="127" y="9"/>
                      <a:pt x="123" y="8"/>
                      <a:pt x="122" y="9"/>
                    </a:cubicBezTo>
                    <a:cubicBezTo>
                      <a:pt x="120" y="12"/>
                      <a:pt x="118" y="15"/>
                      <a:pt x="115" y="13"/>
                    </a:cubicBezTo>
                    <a:cubicBezTo>
                      <a:pt x="113" y="10"/>
                      <a:pt x="102" y="2"/>
                      <a:pt x="99" y="1"/>
                    </a:cubicBezTo>
                    <a:cubicBezTo>
                      <a:pt x="96" y="1"/>
                      <a:pt x="90" y="0"/>
                      <a:pt x="90" y="4"/>
                    </a:cubicBezTo>
                    <a:cubicBezTo>
                      <a:pt x="90" y="8"/>
                      <a:pt x="95" y="14"/>
                      <a:pt x="95" y="17"/>
                    </a:cubicBezTo>
                    <a:cubicBezTo>
                      <a:pt x="95" y="21"/>
                      <a:pt x="95" y="35"/>
                      <a:pt x="92" y="35"/>
                    </a:cubicBezTo>
                    <a:cubicBezTo>
                      <a:pt x="90" y="35"/>
                      <a:pt x="78" y="33"/>
                      <a:pt x="74" y="33"/>
                    </a:cubicBezTo>
                    <a:cubicBezTo>
                      <a:pt x="71" y="33"/>
                      <a:pt x="47" y="37"/>
                      <a:pt x="45" y="39"/>
                    </a:cubicBezTo>
                    <a:cubicBezTo>
                      <a:pt x="43" y="42"/>
                      <a:pt x="46" y="48"/>
                      <a:pt x="41" y="48"/>
                    </a:cubicBezTo>
                    <a:cubicBezTo>
                      <a:pt x="37" y="48"/>
                      <a:pt x="29" y="46"/>
                      <a:pt x="26" y="43"/>
                    </a:cubicBezTo>
                    <a:cubicBezTo>
                      <a:pt x="23" y="40"/>
                      <a:pt x="23" y="33"/>
                      <a:pt x="17" y="34"/>
                    </a:cubicBezTo>
                    <a:cubicBezTo>
                      <a:pt x="12" y="34"/>
                      <a:pt x="4" y="38"/>
                      <a:pt x="4" y="42"/>
                    </a:cubicBezTo>
                    <a:cubicBezTo>
                      <a:pt x="4" y="45"/>
                      <a:pt x="7" y="54"/>
                      <a:pt x="5" y="57"/>
                    </a:cubicBezTo>
                    <a:cubicBezTo>
                      <a:pt x="3" y="61"/>
                      <a:pt x="0" y="67"/>
                      <a:pt x="3" y="72"/>
                    </a:cubicBezTo>
                    <a:cubicBezTo>
                      <a:pt x="6" y="77"/>
                      <a:pt x="16" y="85"/>
                      <a:pt x="16" y="89"/>
                    </a:cubicBezTo>
                    <a:cubicBezTo>
                      <a:pt x="16" y="92"/>
                      <a:pt x="14" y="104"/>
                      <a:pt x="16" y="108"/>
                    </a:cubicBezTo>
                    <a:cubicBezTo>
                      <a:pt x="17" y="112"/>
                      <a:pt x="28" y="128"/>
                      <a:pt x="28" y="136"/>
                    </a:cubicBezTo>
                    <a:cubicBezTo>
                      <a:pt x="28" y="138"/>
                      <a:pt x="28" y="142"/>
                      <a:pt x="28" y="147"/>
                    </a:cubicBezTo>
                    <a:cubicBezTo>
                      <a:pt x="67" y="152"/>
                      <a:pt x="67" y="152"/>
                      <a:pt x="67" y="152"/>
                    </a:cubicBezTo>
                    <a:cubicBezTo>
                      <a:pt x="68" y="150"/>
                      <a:pt x="71" y="150"/>
                      <a:pt x="72" y="150"/>
                    </a:cubicBezTo>
                    <a:cubicBezTo>
                      <a:pt x="73" y="150"/>
                      <a:pt x="74" y="150"/>
                      <a:pt x="74" y="149"/>
                    </a:cubicBezTo>
                    <a:cubicBezTo>
                      <a:pt x="75" y="149"/>
                      <a:pt x="76" y="149"/>
                      <a:pt x="77" y="147"/>
                    </a:cubicBezTo>
                    <a:cubicBezTo>
                      <a:pt x="77" y="146"/>
                      <a:pt x="77" y="145"/>
                      <a:pt x="78" y="144"/>
                    </a:cubicBezTo>
                    <a:cubicBezTo>
                      <a:pt x="78" y="143"/>
                      <a:pt x="80" y="142"/>
                      <a:pt x="82" y="142"/>
                    </a:cubicBezTo>
                    <a:cubicBezTo>
                      <a:pt x="83" y="142"/>
                      <a:pt x="84" y="142"/>
                      <a:pt x="85" y="143"/>
                    </a:cubicBezTo>
                    <a:cubicBezTo>
                      <a:pt x="86" y="143"/>
                      <a:pt x="87" y="143"/>
                      <a:pt x="87" y="143"/>
                    </a:cubicBezTo>
                    <a:cubicBezTo>
                      <a:pt x="88" y="143"/>
                      <a:pt x="88" y="141"/>
                      <a:pt x="89" y="140"/>
                    </a:cubicBezTo>
                    <a:cubicBezTo>
                      <a:pt x="89" y="140"/>
                      <a:pt x="89" y="140"/>
                      <a:pt x="89" y="140"/>
                    </a:cubicBezTo>
                    <a:cubicBezTo>
                      <a:pt x="89" y="139"/>
                      <a:pt x="87" y="135"/>
                      <a:pt x="85" y="132"/>
                    </a:cubicBezTo>
                    <a:cubicBezTo>
                      <a:pt x="84" y="131"/>
                      <a:pt x="82" y="130"/>
                      <a:pt x="80" y="129"/>
                    </a:cubicBezTo>
                    <a:cubicBezTo>
                      <a:pt x="79" y="129"/>
                      <a:pt x="79" y="129"/>
                      <a:pt x="79" y="129"/>
                    </a:cubicBezTo>
                    <a:cubicBezTo>
                      <a:pt x="79" y="129"/>
                      <a:pt x="79" y="129"/>
                      <a:pt x="79" y="130"/>
                    </a:cubicBezTo>
                    <a:cubicBezTo>
                      <a:pt x="79" y="130"/>
                      <a:pt x="78" y="130"/>
                      <a:pt x="78" y="131"/>
                    </a:cubicBezTo>
                    <a:cubicBezTo>
                      <a:pt x="78" y="131"/>
                      <a:pt x="77" y="132"/>
                      <a:pt x="75" y="132"/>
                    </a:cubicBezTo>
                    <a:cubicBezTo>
                      <a:pt x="73" y="132"/>
                      <a:pt x="70" y="131"/>
                      <a:pt x="69" y="130"/>
                    </a:cubicBezTo>
                    <a:cubicBezTo>
                      <a:pt x="67" y="129"/>
                      <a:pt x="56" y="118"/>
                      <a:pt x="55" y="115"/>
                    </a:cubicBezTo>
                    <a:cubicBezTo>
                      <a:pt x="53" y="112"/>
                      <a:pt x="52" y="108"/>
                      <a:pt x="51" y="104"/>
                    </a:cubicBezTo>
                    <a:cubicBezTo>
                      <a:pt x="50" y="98"/>
                      <a:pt x="53" y="97"/>
                      <a:pt x="56" y="97"/>
                    </a:cubicBezTo>
                    <a:cubicBezTo>
                      <a:pt x="59" y="96"/>
                      <a:pt x="63" y="100"/>
                      <a:pt x="65" y="103"/>
                    </a:cubicBezTo>
                    <a:cubicBezTo>
                      <a:pt x="65" y="104"/>
                      <a:pt x="70" y="110"/>
                      <a:pt x="72" y="114"/>
                    </a:cubicBezTo>
                    <a:cubicBezTo>
                      <a:pt x="72" y="114"/>
                      <a:pt x="73" y="114"/>
                      <a:pt x="74" y="114"/>
                    </a:cubicBezTo>
                    <a:cubicBezTo>
                      <a:pt x="76" y="114"/>
                      <a:pt x="78" y="113"/>
                      <a:pt x="79" y="113"/>
                    </a:cubicBezTo>
                    <a:cubicBezTo>
                      <a:pt x="79" y="112"/>
                      <a:pt x="80" y="112"/>
                      <a:pt x="81" y="112"/>
                    </a:cubicBezTo>
                    <a:cubicBezTo>
                      <a:pt x="85" y="112"/>
                      <a:pt x="92" y="116"/>
                      <a:pt x="93" y="117"/>
                    </a:cubicBezTo>
                    <a:cubicBezTo>
                      <a:pt x="93" y="117"/>
                      <a:pt x="94" y="117"/>
                      <a:pt x="94" y="118"/>
                    </a:cubicBezTo>
                    <a:cubicBezTo>
                      <a:pt x="96" y="124"/>
                      <a:pt x="96" y="124"/>
                      <a:pt x="96" y="124"/>
                    </a:cubicBezTo>
                    <a:cubicBezTo>
                      <a:pt x="98" y="126"/>
                      <a:pt x="106" y="132"/>
                      <a:pt x="108" y="134"/>
                    </a:cubicBezTo>
                    <a:cubicBezTo>
                      <a:pt x="111" y="135"/>
                      <a:pt x="111" y="141"/>
                      <a:pt x="109" y="156"/>
                    </a:cubicBezTo>
                    <a:cubicBezTo>
                      <a:pt x="109" y="158"/>
                      <a:pt x="109" y="159"/>
                      <a:pt x="109" y="159"/>
                    </a:cubicBezTo>
                    <a:cubicBezTo>
                      <a:pt x="109" y="161"/>
                      <a:pt x="109" y="165"/>
                      <a:pt x="107" y="169"/>
                    </a:cubicBezTo>
                    <a:cubicBezTo>
                      <a:pt x="106" y="170"/>
                      <a:pt x="105" y="170"/>
                      <a:pt x="104" y="170"/>
                    </a:cubicBezTo>
                    <a:cubicBezTo>
                      <a:pt x="102" y="170"/>
                      <a:pt x="101" y="168"/>
                      <a:pt x="99" y="161"/>
                    </a:cubicBezTo>
                    <a:cubicBezTo>
                      <a:pt x="98" y="161"/>
                      <a:pt x="98" y="162"/>
                      <a:pt x="97" y="162"/>
                    </a:cubicBezTo>
                    <a:cubicBezTo>
                      <a:pt x="96" y="163"/>
                      <a:pt x="96" y="163"/>
                      <a:pt x="95" y="164"/>
                    </a:cubicBezTo>
                    <a:cubicBezTo>
                      <a:pt x="93" y="165"/>
                      <a:pt x="85" y="175"/>
                      <a:pt x="84" y="178"/>
                    </a:cubicBezTo>
                    <a:cubicBezTo>
                      <a:pt x="83" y="181"/>
                      <a:pt x="75" y="191"/>
                      <a:pt x="72" y="193"/>
                    </a:cubicBezTo>
                    <a:cubicBezTo>
                      <a:pt x="70" y="194"/>
                      <a:pt x="70" y="194"/>
                      <a:pt x="70" y="195"/>
                    </a:cubicBezTo>
                    <a:cubicBezTo>
                      <a:pt x="70" y="195"/>
                      <a:pt x="70" y="196"/>
                      <a:pt x="70" y="196"/>
                    </a:cubicBezTo>
                    <a:cubicBezTo>
                      <a:pt x="69" y="200"/>
                      <a:pt x="67" y="201"/>
                      <a:pt x="63" y="200"/>
                    </a:cubicBezTo>
                    <a:cubicBezTo>
                      <a:pt x="62" y="200"/>
                      <a:pt x="62" y="200"/>
                      <a:pt x="61" y="202"/>
                    </a:cubicBezTo>
                    <a:cubicBezTo>
                      <a:pt x="60" y="203"/>
                      <a:pt x="60" y="203"/>
                      <a:pt x="59" y="204"/>
                    </a:cubicBezTo>
                    <a:cubicBezTo>
                      <a:pt x="58" y="205"/>
                      <a:pt x="57" y="205"/>
                      <a:pt x="57" y="205"/>
                    </a:cubicBezTo>
                    <a:cubicBezTo>
                      <a:pt x="54" y="205"/>
                      <a:pt x="54" y="202"/>
                      <a:pt x="53" y="199"/>
                    </a:cubicBezTo>
                    <a:cubicBezTo>
                      <a:pt x="53" y="198"/>
                      <a:pt x="52" y="197"/>
                      <a:pt x="52" y="196"/>
                    </a:cubicBezTo>
                    <a:cubicBezTo>
                      <a:pt x="52" y="195"/>
                      <a:pt x="48" y="191"/>
                      <a:pt x="43" y="183"/>
                    </a:cubicBezTo>
                    <a:cubicBezTo>
                      <a:pt x="42" y="182"/>
                      <a:pt x="42" y="182"/>
                      <a:pt x="42" y="182"/>
                    </a:cubicBezTo>
                    <a:cubicBezTo>
                      <a:pt x="41" y="181"/>
                      <a:pt x="41" y="180"/>
                      <a:pt x="41" y="179"/>
                    </a:cubicBezTo>
                    <a:cubicBezTo>
                      <a:pt x="42" y="177"/>
                      <a:pt x="44" y="176"/>
                      <a:pt x="46" y="174"/>
                    </a:cubicBezTo>
                    <a:cubicBezTo>
                      <a:pt x="47" y="174"/>
                      <a:pt x="47" y="174"/>
                      <a:pt x="47" y="174"/>
                    </a:cubicBezTo>
                    <a:cubicBezTo>
                      <a:pt x="48" y="173"/>
                      <a:pt x="51" y="174"/>
                      <a:pt x="54" y="174"/>
                    </a:cubicBezTo>
                    <a:cubicBezTo>
                      <a:pt x="55" y="175"/>
                      <a:pt x="56" y="175"/>
                      <a:pt x="56" y="175"/>
                    </a:cubicBezTo>
                    <a:cubicBezTo>
                      <a:pt x="62" y="175"/>
                      <a:pt x="66" y="175"/>
                      <a:pt x="67" y="174"/>
                    </a:cubicBezTo>
                    <a:cubicBezTo>
                      <a:pt x="68" y="174"/>
                      <a:pt x="69" y="172"/>
                      <a:pt x="69" y="170"/>
                    </a:cubicBezTo>
                    <a:cubicBezTo>
                      <a:pt x="69" y="169"/>
                      <a:pt x="69" y="168"/>
                      <a:pt x="68" y="166"/>
                    </a:cubicBezTo>
                    <a:cubicBezTo>
                      <a:pt x="68" y="165"/>
                      <a:pt x="68" y="164"/>
                      <a:pt x="68" y="163"/>
                    </a:cubicBezTo>
                    <a:cubicBezTo>
                      <a:pt x="67" y="161"/>
                      <a:pt x="67" y="158"/>
                      <a:pt x="67" y="156"/>
                    </a:cubicBezTo>
                    <a:cubicBezTo>
                      <a:pt x="28" y="151"/>
                      <a:pt x="28" y="151"/>
                      <a:pt x="28" y="151"/>
                    </a:cubicBezTo>
                    <a:cubicBezTo>
                      <a:pt x="27" y="166"/>
                      <a:pt x="26" y="185"/>
                      <a:pt x="28" y="188"/>
                    </a:cubicBezTo>
                    <a:cubicBezTo>
                      <a:pt x="30" y="191"/>
                      <a:pt x="32" y="199"/>
                      <a:pt x="34" y="205"/>
                    </a:cubicBezTo>
                    <a:cubicBezTo>
                      <a:pt x="34" y="205"/>
                      <a:pt x="38" y="202"/>
                      <a:pt x="43" y="207"/>
                    </a:cubicBezTo>
                    <a:cubicBezTo>
                      <a:pt x="49" y="212"/>
                      <a:pt x="48" y="218"/>
                      <a:pt x="53" y="219"/>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31" name="Freeform 294">
                <a:extLst>
                  <a:ext uri="{FF2B5EF4-FFF2-40B4-BE49-F238E27FC236}">
                    <a16:creationId xmlns:a16="http://schemas.microsoft.com/office/drawing/2014/main" id="{AEB4A973-E37D-7145-ACF5-AB75CA223F1D}"/>
                  </a:ext>
                </a:extLst>
              </p:cNvPr>
              <p:cNvSpPr>
                <a:spLocks/>
              </p:cNvSpPr>
              <p:nvPr/>
            </p:nvSpPr>
            <p:spPr bwMode="auto">
              <a:xfrm>
                <a:off x="3456005" y="9229525"/>
                <a:ext cx="829157" cy="935789"/>
              </a:xfrm>
              <a:custGeom>
                <a:avLst/>
                <a:gdLst>
                  <a:gd name="T0" fmla="*/ 14 w 225"/>
                  <a:gd name="T1" fmla="*/ 73 h 254"/>
                  <a:gd name="T2" fmla="*/ 38 w 225"/>
                  <a:gd name="T3" fmla="*/ 85 h 254"/>
                  <a:gd name="T4" fmla="*/ 16 w 225"/>
                  <a:gd name="T5" fmla="*/ 93 h 254"/>
                  <a:gd name="T6" fmla="*/ 8 w 225"/>
                  <a:gd name="T7" fmla="*/ 91 h 254"/>
                  <a:gd name="T8" fmla="*/ 11 w 225"/>
                  <a:gd name="T9" fmla="*/ 112 h 254"/>
                  <a:gd name="T10" fmla="*/ 13 w 225"/>
                  <a:gd name="T11" fmla="*/ 111 h 254"/>
                  <a:gd name="T12" fmla="*/ 35 w 225"/>
                  <a:gd name="T13" fmla="*/ 122 h 254"/>
                  <a:gd name="T14" fmla="*/ 42 w 225"/>
                  <a:gd name="T15" fmla="*/ 129 h 254"/>
                  <a:gd name="T16" fmla="*/ 44 w 225"/>
                  <a:gd name="T17" fmla="*/ 137 h 254"/>
                  <a:gd name="T18" fmla="*/ 40 w 225"/>
                  <a:gd name="T19" fmla="*/ 138 h 254"/>
                  <a:gd name="T20" fmla="*/ 39 w 225"/>
                  <a:gd name="T21" fmla="*/ 151 h 254"/>
                  <a:gd name="T22" fmla="*/ 32 w 225"/>
                  <a:gd name="T23" fmla="*/ 157 h 254"/>
                  <a:gd name="T24" fmla="*/ 40 w 225"/>
                  <a:gd name="T25" fmla="*/ 167 h 254"/>
                  <a:gd name="T26" fmla="*/ 46 w 225"/>
                  <a:gd name="T27" fmla="*/ 175 h 254"/>
                  <a:gd name="T28" fmla="*/ 54 w 225"/>
                  <a:gd name="T29" fmla="*/ 180 h 254"/>
                  <a:gd name="T30" fmla="*/ 56 w 225"/>
                  <a:gd name="T31" fmla="*/ 188 h 254"/>
                  <a:gd name="T32" fmla="*/ 51 w 225"/>
                  <a:gd name="T33" fmla="*/ 192 h 254"/>
                  <a:gd name="T34" fmla="*/ 60 w 225"/>
                  <a:gd name="T35" fmla="*/ 206 h 254"/>
                  <a:gd name="T36" fmla="*/ 63 w 225"/>
                  <a:gd name="T37" fmla="*/ 211 h 254"/>
                  <a:gd name="T38" fmla="*/ 72 w 225"/>
                  <a:gd name="T39" fmla="*/ 203 h 254"/>
                  <a:gd name="T40" fmla="*/ 84 w 225"/>
                  <a:gd name="T41" fmla="*/ 207 h 254"/>
                  <a:gd name="T42" fmla="*/ 96 w 225"/>
                  <a:gd name="T43" fmla="*/ 197 h 254"/>
                  <a:gd name="T44" fmla="*/ 106 w 225"/>
                  <a:gd name="T45" fmla="*/ 195 h 254"/>
                  <a:gd name="T46" fmla="*/ 111 w 225"/>
                  <a:gd name="T47" fmla="*/ 208 h 254"/>
                  <a:gd name="T48" fmla="*/ 114 w 225"/>
                  <a:gd name="T49" fmla="*/ 220 h 254"/>
                  <a:gd name="T50" fmla="*/ 129 w 225"/>
                  <a:gd name="T51" fmla="*/ 241 h 254"/>
                  <a:gd name="T52" fmla="*/ 138 w 225"/>
                  <a:gd name="T53" fmla="*/ 253 h 254"/>
                  <a:gd name="T54" fmla="*/ 144 w 225"/>
                  <a:gd name="T55" fmla="*/ 251 h 254"/>
                  <a:gd name="T56" fmla="*/ 154 w 225"/>
                  <a:gd name="T57" fmla="*/ 251 h 254"/>
                  <a:gd name="T58" fmla="*/ 166 w 225"/>
                  <a:gd name="T59" fmla="*/ 238 h 254"/>
                  <a:gd name="T60" fmla="*/ 185 w 225"/>
                  <a:gd name="T61" fmla="*/ 236 h 254"/>
                  <a:gd name="T62" fmla="*/ 196 w 225"/>
                  <a:gd name="T63" fmla="*/ 228 h 254"/>
                  <a:gd name="T64" fmla="*/ 202 w 225"/>
                  <a:gd name="T65" fmla="*/ 216 h 254"/>
                  <a:gd name="T66" fmla="*/ 204 w 225"/>
                  <a:gd name="T67" fmla="*/ 206 h 254"/>
                  <a:gd name="T68" fmla="*/ 187 w 225"/>
                  <a:gd name="T69" fmla="*/ 209 h 254"/>
                  <a:gd name="T70" fmla="*/ 184 w 225"/>
                  <a:gd name="T71" fmla="*/ 194 h 254"/>
                  <a:gd name="T72" fmla="*/ 167 w 225"/>
                  <a:gd name="T73" fmla="*/ 167 h 254"/>
                  <a:gd name="T74" fmla="*/ 171 w 225"/>
                  <a:gd name="T75" fmla="*/ 154 h 254"/>
                  <a:gd name="T76" fmla="*/ 162 w 225"/>
                  <a:gd name="T77" fmla="*/ 137 h 254"/>
                  <a:gd name="T78" fmla="*/ 156 w 225"/>
                  <a:gd name="T79" fmla="*/ 130 h 254"/>
                  <a:gd name="T80" fmla="*/ 162 w 225"/>
                  <a:gd name="T81" fmla="*/ 120 h 254"/>
                  <a:gd name="T82" fmla="*/ 174 w 225"/>
                  <a:gd name="T83" fmla="*/ 107 h 254"/>
                  <a:gd name="T84" fmla="*/ 187 w 225"/>
                  <a:gd name="T85" fmla="*/ 112 h 254"/>
                  <a:gd name="T86" fmla="*/ 200 w 225"/>
                  <a:gd name="T87" fmla="*/ 112 h 254"/>
                  <a:gd name="T88" fmla="*/ 209 w 225"/>
                  <a:gd name="T89" fmla="*/ 95 h 254"/>
                  <a:gd name="T90" fmla="*/ 217 w 225"/>
                  <a:gd name="T91" fmla="*/ 55 h 254"/>
                  <a:gd name="T92" fmla="*/ 225 w 225"/>
                  <a:gd name="T93" fmla="*/ 38 h 254"/>
                  <a:gd name="T94" fmla="*/ 214 w 225"/>
                  <a:gd name="T95" fmla="*/ 16 h 254"/>
                  <a:gd name="T96" fmla="*/ 200 w 225"/>
                  <a:gd name="T97" fmla="*/ 16 h 254"/>
                  <a:gd name="T98" fmla="*/ 182 w 225"/>
                  <a:gd name="T99" fmla="*/ 19 h 254"/>
                  <a:gd name="T100" fmla="*/ 163 w 225"/>
                  <a:gd name="T101" fmla="*/ 10 h 254"/>
                  <a:gd name="T102" fmla="*/ 158 w 225"/>
                  <a:gd name="T103" fmla="*/ 0 h 254"/>
                  <a:gd name="T104" fmla="*/ 150 w 225"/>
                  <a:gd name="T105" fmla="*/ 17 h 254"/>
                  <a:gd name="T106" fmla="*/ 123 w 225"/>
                  <a:gd name="T107" fmla="*/ 32 h 254"/>
                  <a:gd name="T108" fmla="*/ 105 w 225"/>
                  <a:gd name="T109" fmla="*/ 42 h 254"/>
                  <a:gd name="T110" fmla="*/ 88 w 225"/>
                  <a:gd name="T111" fmla="*/ 71 h 254"/>
                  <a:gd name="T112" fmla="*/ 53 w 225"/>
                  <a:gd name="T113" fmla="*/ 49 h 254"/>
                  <a:gd name="T114" fmla="*/ 25 w 225"/>
                  <a:gd name="T115" fmla="*/ 49 h 254"/>
                  <a:gd name="T116" fmla="*/ 3 w 225"/>
                  <a:gd name="T117" fmla="*/ 6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5" h="254">
                    <a:moveTo>
                      <a:pt x="3" y="66"/>
                    </a:moveTo>
                    <a:cubicBezTo>
                      <a:pt x="7" y="67"/>
                      <a:pt x="11" y="70"/>
                      <a:pt x="14" y="73"/>
                    </a:cubicBezTo>
                    <a:cubicBezTo>
                      <a:pt x="17" y="77"/>
                      <a:pt x="20" y="77"/>
                      <a:pt x="24" y="78"/>
                    </a:cubicBezTo>
                    <a:cubicBezTo>
                      <a:pt x="28" y="80"/>
                      <a:pt x="39" y="82"/>
                      <a:pt x="38" y="85"/>
                    </a:cubicBezTo>
                    <a:cubicBezTo>
                      <a:pt x="36" y="88"/>
                      <a:pt x="37" y="99"/>
                      <a:pt x="33" y="99"/>
                    </a:cubicBezTo>
                    <a:cubicBezTo>
                      <a:pt x="29" y="98"/>
                      <a:pt x="21" y="94"/>
                      <a:pt x="16" y="93"/>
                    </a:cubicBezTo>
                    <a:cubicBezTo>
                      <a:pt x="14" y="93"/>
                      <a:pt x="11" y="92"/>
                      <a:pt x="8" y="91"/>
                    </a:cubicBezTo>
                    <a:cubicBezTo>
                      <a:pt x="8" y="91"/>
                      <a:pt x="8" y="91"/>
                      <a:pt x="8" y="91"/>
                    </a:cubicBezTo>
                    <a:cubicBezTo>
                      <a:pt x="7" y="98"/>
                      <a:pt x="6" y="105"/>
                      <a:pt x="6" y="107"/>
                    </a:cubicBezTo>
                    <a:cubicBezTo>
                      <a:pt x="7" y="109"/>
                      <a:pt x="10" y="112"/>
                      <a:pt x="11" y="112"/>
                    </a:cubicBezTo>
                    <a:cubicBezTo>
                      <a:pt x="11" y="112"/>
                      <a:pt x="11" y="112"/>
                      <a:pt x="11" y="112"/>
                    </a:cubicBezTo>
                    <a:cubicBezTo>
                      <a:pt x="12" y="112"/>
                      <a:pt x="13" y="111"/>
                      <a:pt x="13" y="111"/>
                    </a:cubicBezTo>
                    <a:cubicBezTo>
                      <a:pt x="16" y="109"/>
                      <a:pt x="20" y="107"/>
                      <a:pt x="22" y="110"/>
                    </a:cubicBezTo>
                    <a:cubicBezTo>
                      <a:pt x="23" y="111"/>
                      <a:pt x="30" y="118"/>
                      <a:pt x="35" y="122"/>
                    </a:cubicBezTo>
                    <a:cubicBezTo>
                      <a:pt x="38" y="125"/>
                      <a:pt x="40" y="127"/>
                      <a:pt x="40" y="128"/>
                    </a:cubicBezTo>
                    <a:cubicBezTo>
                      <a:pt x="41" y="128"/>
                      <a:pt x="42" y="129"/>
                      <a:pt x="42" y="129"/>
                    </a:cubicBezTo>
                    <a:cubicBezTo>
                      <a:pt x="45" y="131"/>
                      <a:pt x="47" y="133"/>
                      <a:pt x="47" y="135"/>
                    </a:cubicBezTo>
                    <a:cubicBezTo>
                      <a:pt x="47" y="136"/>
                      <a:pt x="46" y="137"/>
                      <a:pt x="44" y="137"/>
                    </a:cubicBezTo>
                    <a:cubicBezTo>
                      <a:pt x="42" y="138"/>
                      <a:pt x="41" y="138"/>
                      <a:pt x="40" y="138"/>
                    </a:cubicBezTo>
                    <a:cubicBezTo>
                      <a:pt x="40" y="138"/>
                      <a:pt x="40" y="138"/>
                      <a:pt x="40" y="138"/>
                    </a:cubicBezTo>
                    <a:cubicBezTo>
                      <a:pt x="40" y="140"/>
                      <a:pt x="40" y="141"/>
                      <a:pt x="41" y="143"/>
                    </a:cubicBezTo>
                    <a:cubicBezTo>
                      <a:pt x="42" y="146"/>
                      <a:pt x="43" y="150"/>
                      <a:pt x="39" y="151"/>
                    </a:cubicBezTo>
                    <a:cubicBezTo>
                      <a:pt x="36" y="152"/>
                      <a:pt x="33" y="154"/>
                      <a:pt x="32" y="156"/>
                    </a:cubicBezTo>
                    <a:cubicBezTo>
                      <a:pt x="32" y="157"/>
                      <a:pt x="32" y="157"/>
                      <a:pt x="32" y="157"/>
                    </a:cubicBezTo>
                    <a:cubicBezTo>
                      <a:pt x="33" y="159"/>
                      <a:pt x="35" y="161"/>
                      <a:pt x="36" y="162"/>
                    </a:cubicBezTo>
                    <a:cubicBezTo>
                      <a:pt x="38" y="164"/>
                      <a:pt x="39" y="165"/>
                      <a:pt x="40" y="167"/>
                    </a:cubicBezTo>
                    <a:cubicBezTo>
                      <a:pt x="41" y="170"/>
                      <a:pt x="41" y="171"/>
                      <a:pt x="44" y="173"/>
                    </a:cubicBezTo>
                    <a:cubicBezTo>
                      <a:pt x="45" y="173"/>
                      <a:pt x="46" y="174"/>
                      <a:pt x="46" y="175"/>
                    </a:cubicBezTo>
                    <a:cubicBezTo>
                      <a:pt x="49" y="176"/>
                      <a:pt x="51" y="177"/>
                      <a:pt x="52" y="179"/>
                    </a:cubicBezTo>
                    <a:cubicBezTo>
                      <a:pt x="52" y="179"/>
                      <a:pt x="53" y="180"/>
                      <a:pt x="54" y="180"/>
                    </a:cubicBezTo>
                    <a:cubicBezTo>
                      <a:pt x="56" y="182"/>
                      <a:pt x="58" y="183"/>
                      <a:pt x="58" y="185"/>
                    </a:cubicBezTo>
                    <a:cubicBezTo>
                      <a:pt x="58" y="186"/>
                      <a:pt x="57" y="187"/>
                      <a:pt x="56" y="188"/>
                    </a:cubicBezTo>
                    <a:cubicBezTo>
                      <a:pt x="55" y="188"/>
                      <a:pt x="55" y="188"/>
                      <a:pt x="55" y="188"/>
                    </a:cubicBezTo>
                    <a:cubicBezTo>
                      <a:pt x="52" y="189"/>
                      <a:pt x="51" y="190"/>
                      <a:pt x="51" y="192"/>
                    </a:cubicBezTo>
                    <a:cubicBezTo>
                      <a:pt x="52" y="195"/>
                      <a:pt x="51" y="201"/>
                      <a:pt x="51" y="205"/>
                    </a:cubicBezTo>
                    <a:cubicBezTo>
                      <a:pt x="54" y="204"/>
                      <a:pt x="58" y="204"/>
                      <a:pt x="60" y="206"/>
                    </a:cubicBezTo>
                    <a:cubicBezTo>
                      <a:pt x="61" y="207"/>
                      <a:pt x="61" y="208"/>
                      <a:pt x="62" y="209"/>
                    </a:cubicBezTo>
                    <a:cubicBezTo>
                      <a:pt x="62" y="210"/>
                      <a:pt x="63" y="210"/>
                      <a:pt x="63" y="211"/>
                    </a:cubicBezTo>
                    <a:cubicBezTo>
                      <a:pt x="70" y="204"/>
                      <a:pt x="70" y="204"/>
                      <a:pt x="70" y="204"/>
                    </a:cubicBezTo>
                    <a:cubicBezTo>
                      <a:pt x="70" y="203"/>
                      <a:pt x="71" y="203"/>
                      <a:pt x="72" y="203"/>
                    </a:cubicBezTo>
                    <a:cubicBezTo>
                      <a:pt x="75" y="205"/>
                      <a:pt x="75" y="205"/>
                      <a:pt x="75" y="205"/>
                    </a:cubicBezTo>
                    <a:cubicBezTo>
                      <a:pt x="79" y="206"/>
                      <a:pt x="83" y="207"/>
                      <a:pt x="84" y="207"/>
                    </a:cubicBezTo>
                    <a:cubicBezTo>
                      <a:pt x="91" y="207"/>
                      <a:pt x="93" y="207"/>
                      <a:pt x="93" y="207"/>
                    </a:cubicBezTo>
                    <a:cubicBezTo>
                      <a:pt x="94" y="206"/>
                      <a:pt x="96" y="201"/>
                      <a:pt x="96" y="197"/>
                    </a:cubicBezTo>
                    <a:cubicBezTo>
                      <a:pt x="96" y="195"/>
                      <a:pt x="97" y="194"/>
                      <a:pt x="98" y="194"/>
                    </a:cubicBezTo>
                    <a:cubicBezTo>
                      <a:pt x="100" y="193"/>
                      <a:pt x="103" y="194"/>
                      <a:pt x="106" y="195"/>
                    </a:cubicBezTo>
                    <a:cubicBezTo>
                      <a:pt x="107" y="196"/>
                      <a:pt x="107" y="196"/>
                      <a:pt x="107" y="196"/>
                    </a:cubicBezTo>
                    <a:cubicBezTo>
                      <a:pt x="111" y="197"/>
                      <a:pt x="111" y="204"/>
                      <a:pt x="111" y="208"/>
                    </a:cubicBezTo>
                    <a:cubicBezTo>
                      <a:pt x="111" y="209"/>
                      <a:pt x="111" y="210"/>
                      <a:pt x="111" y="210"/>
                    </a:cubicBezTo>
                    <a:cubicBezTo>
                      <a:pt x="111" y="213"/>
                      <a:pt x="112" y="218"/>
                      <a:pt x="114" y="220"/>
                    </a:cubicBezTo>
                    <a:cubicBezTo>
                      <a:pt x="116" y="222"/>
                      <a:pt x="120" y="223"/>
                      <a:pt x="122" y="223"/>
                    </a:cubicBezTo>
                    <a:cubicBezTo>
                      <a:pt x="124" y="223"/>
                      <a:pt x="126" y="226"/>
                      <a:pt x="129" y="241"/>
                    </a:cubicBezTo>
                    <a:cubicBezTo>
                      <a:pt x="129" y="243"/>
                      <a:pt x="130" y="245"/>
                      <a:pt x="130" y="246"/>
                    </a:cubicBezTo>
                    <a:cubicBezTo>
                      <a:pt x="131" y="248"/>
                      <a:pt x="135" y="252"/>
                      <a:pt x="138" y="253"/>
                    </a:cubicBezTo>
                    <a:cubicBezTo>
                      <a:pt x="140" y="254"/>
                      <a:pt x="140" y="254"/>
                      <a:pt x="143" y="251"/>
                    </a:cubicBezTo>
                    <a:cubicBezTo>
                      <a:pt x="144" y="251"/>
                      <a:pt x="144" y="251"/>
                      <a:pt x="144" y="251"/>
                    </a:cubicBezTo>
                    <a:cubicBezTo>
                      <a:pt x="147" y="247"/>
                      <a:pt x="150" y="249"/>
                      <a:pt x="152" y="250"/>
                    </a:cubicBezTo>
                    <a:cubicBezTo>
                      <a:pt x="153" y="251"/>
                      <a:pt x="154" y="251"/>
                      <a:pt x="154" y="251"/>
                    </a:cubicBezTo>
                    <a:cubicBezTo>
                      <a:pt x="155" y="251"/>
                      <a:pt x="158" y="249"/>
                      <a:pt x="165" y="239"/>
                    </a:cubicBezTo>
                    <a:cubicBezTo>
                      <a:pt x="166" y="239"/>
                      <a:pt x="166" y="238"/>
                      <a:pt x="166" y="238"/>
                    </a:cubicBezTo>
                    <a:cubicBezTo>
                      <a:pt x="168" y="235"/>
                      <a:pt x="172" y="235"/>
                      <a:pt x="179" y="236"/>
                    </a:cubicBezTo>
                    <a:cubicBezTo>
                      <a:pt x="181" y="236"/>
                      <a:pt x="183" y="236"/>
                      <a:pt x="185" y="236"/>
                    </a:cubicBezTo>
                    <a:cubicBezTo>
                      <a:pt x="187" y="236"/>
                      <a:pt x="190" y="233"/>
                      <a:pt x="193" y="231"/>
                    </a:cubicBezTo>
                    <a:cubicBezTo>
                      <a:pt x="194" y="230"/>
                      <a:pt x="195" y="229"/>
                      <a:pt x="196" y="228"/>
                    </a:cubicBezTo>
                    <a:cubicBezTo>
                      <a:pt x="197" y="228"/>
                      <a:pt x="199" y="224"/>
                      <a:pt x="199" y="222"/>
                    </a:cubicBezTo>
                    <a:cubicBezTo>
                      <a:pt x="201" y="219"/>
                      <a:pt x="201" y="217"/>
                      <a:pt x="202" y="216"/>
                    </a:cubicBezTo>
                    <a:cubicBezTo>
                      <a:pt x="204" y="215"/>
                      <a:pt x="204" y="211"/>
                      <a:pt x="204" y="208"/>
                    </a:cubicBezTo>
                    <a:cubicBezTo>
                      <a:pt x="204" y="207"/>
                      <a:pt x="204" y="207"/>
                      <a:pt x="204" y="206"/>
                    </a:cubicBezTo>
                    <a:cubicBezTo>
                      <a:pt x="203" y="206"/>
                      <a:pt x="200" y="208"/>
                      <a:pt x="198" y="209"/>
                    </a:cubicBezTo>
                    <a:cubicBezTo>
                      <a:pt x="195" y="211"/>
                      <a:pt x="190" y="210"/>
                      <a:pt x="187" y="209"/>
                    </a:cubicBezTo>
                    <a:cubicBezTo>
                      <a:pt x="183" y="208"/>
                      <a:pt x="184" y="202"/>
                      <a:pt x="184" y="197"/>
                    </a:cubicBezTo>
                    <a:cubicBezTo>
                      <a:pt x="184" y="196"/>
                      <a:pt x="184" y="195"/>
                      <a:pt x="184" y="194"/>
                    </a:cubicBezTo>
                    <a:cubicBezTo>
                      <a:pt x="182" y="192"/>
                      <a:pt x="172" y="182"/>
                      <a:pt x="170" y="180"/>
                    </a:cubicBezTo>
                    <a:cubicBezTo>
                      <a:pt x="169" y="178"/>
                      <a:pt x="168" y="174"/>
                      <a:pt x="167" y="167"/>
                    </a:cubicBezTo>
                    <a:cubicBezTo>
                      <a:pt x="167" y="166"/>
                      <a:pt x="167" y="165"/>
                      <a:pt x="167" y="165"/>
                    </a:cubicBezTo>
                    <a:cubicBezTo>
                      <a:pt x="166" y="161"/>
                      <a:pt x="170" y="156"/>
                      <a:pt x="171" y="154"/>
                    </a:cubicBezTo>
                    <a:cubicBezTo>
                      <a:pt x="172" y="153"/>
                      <a:pt x="172" y="148"/>
                      <a:pt x="171" y="142"/>
                    </a:cubicBezTo>
                    <a:cubicBezTo>
                      <a:pt x="170" y="141"/>
                      <a:pt x="165" y="138"/>
                      <a:pt x="162" y="137"/>
                    </a:cubicBezTo>
                    <a:cubicBezTo>
                      <a:pt x="160" y="135"/>
                      <a:pt x="158" y="134"/>
                      <a:pt x="157" y="133"/>
                    </a:cubicBezTo>
                    <a:cubicBezTo>
                      <a:pt x="156" y="132"/>
                      <a:pt x="156" y="131"/>
                      <a:pt x="156" y="130"/>
                    </a:cubicBezTo>
                    <a:cubicBezTo>
                      <a:pt x="156" y="127"/>
                      <a:pt x="158" y="125"/>
                      <a:pt x="161" y="122"/>
                    </a:cubicBezTo>
                    <a:cubicBezTo>
                      <a:pt x="161" y="121"/>
                      <a:pt x="162" y="121"/>
                      <a:pt x="162" y="120"/>
                    </a:cubicBezTo>
                    <a:cubicBezTo>
                      <a:pt x="163" y="119"/>
                      <a:pt x="164" y="115"/>
                      <a:pt x="164" y="113"/>
                    </a:cubicBezTo>
                    <a:cubicBezTo>
                      <a:pt x="164" y="110"/>
                      <a:pt x="168" y="109"/>
                      <a:pt x="174" y="107"/>
                    </a:cubicBezTo>
                    <a:cubicBezTo>
                      <a:pt x="175" y="107"/>
                      <a:pt x="176" y="106"/>
                      <a:pt x="177" y="106"/>
                    </a:cubicBezTo>
                    <a:cubicBezTo>
                      <a:pt x="180" y="105"/>
                      <a:pt x="183" y="108"/>
                      <a:pt x="187" y="112"/>
                    </a:cubicBezTo>
                    <a:cubicBezTo>
                      <a:pt x="188" y="113"/>
                      <a:pt x="189" y="115"/>
                      <a:pt x="189" y="115"/>
                    </a:cubicBezTo>
                    <a:cubicBezTo>
                      <a:pt x="191" y="115"/>
                      <a:pt x="198" y="114"/>
                      <a:pt x="200" y="112"/>
                    </a:cubicBezTo>
                    <a:cubicBezTo>
                      <a:pt x="200" y="112"/>
                      <a:pt x="203" y="108"/>
                      <a:pt x="208" y="96"/>
                    </a:cubicBezTo>
                    <a:cubicBezTo>
                      <a:pt x="209" y="95"/>
                      <a:pt x="209" y="95"/>
                      <a:pt x="209" y="95"/>
                    </a:cubicBezTo>
                    <a:cubicBezTo>
                      <a:pt x="210" y="92"/>
                      <a:pt x="206" y="76"/>
                      <a:pt x="205" y="73"/>
                    </a:cubicBezTo>
                    <a:cubicBezTo>
                      <a:pt x="204" y="70"/>
                      <a:pt x="206" y="66"/>
                      <a:pt x="217" y="55"/>
                    </a:cubicBezTo>
                    <a:cubicBezTo>
                      <a:pt x="218" y="54"/>
                      <a:pt x="220" y="53"/>
                      <a:pt x="220" y="52"/>
                    </a:cubicBezTo>
                    <a:cubicBezTo>
                      <a:pt x="221" y="51"/>
                      <a:pt x="224" y="41"/>
                      <a:pt x="225" y="38"/>
                    </a:cubicBezTo>
                    <a:cubicBezTo>
                      <a:pt x="225" y="37"/>
                      <a:pt x="219" y="28"/>
                      <a:pt x="216" y="25"/>
                    </a:cubicBezTo>
                    <a:cubicBezTo>
                      <a:pt x="215" y="23"/>
                      <a:pt x="214" y="18"/>
                      <a:pt x="214" y="16"/>
                    </a:cubicBezTo>
                    <a:cubicBezTo>
                      <a:pt x="213" y="16"/>
                      <a:pt x="211" y="16"/>
                      <a:pt x="209" y="16"/>
                    </a:cubicBezTo>
                    <a:cubicBezTo>
                      <a:pt x="206" y="15"/>
                      <a:pt x="201" y="15"/>
                      <a:pt x="200" y="16"/>
                    </a:cubicBezTo>
                    <a:cubicBezTo>
                      <a:pt x="198" y="19"/>
                      <a:pt x="191" y="22"/>
                      <a:pt x="188" y="22"/>
                    </a:cubicBezTo>
                    <a:cubicBezTo>
                      <a:pt x="186" y="22"/>
                      <a:pt x="184" y="21"/>
                      <a:pt x="182" y="19"/>
                    </a:cubicBezTo>
                    <a:cubicBezTo>
                      <a:pt x="181" y="18"/>
                      <a:pt x="179" y="16"/>
                      <a:pt x="177" y="16"/>
                    </a:cubicBezTo>
                    <a:cubicBezTo>
                      <a:pt x="172" y="16"/>
                      <a:pt x="163" y="16"/>
                      <a:pt x="163" y="10"/>
                    </a:cubicBezTo>
                    <a:cubicBezTo>
                      <a:pt x="163" y="8"/>
                      <a:pt x="162" y="0"/>
                      <a:pt x="159" y="0"/>
                    </a:cubicBezTo>
                    <a:cubicBezTo>
                      <a:pt x="159" y="0"/>
                      <a:pt x="158" y="0"/>
                      <a:pt x="158" y="0"/>
                    </a:cubicBezTo>
                    <a:cubicBezTo>
                      <a:pt x="158" y="0"/>
                      <a:pt x="158" y="1"/>
                      <a:pt x="158" y="1"/>
                    </a:cubicBezTo>
                    <a:cubicBezTo>
                      <a:pt x="156" y="4"/>
                      <a:pt x="152" y="16"/>
                      <a:pt x="150" y="17"/>
                    </a:cubicBezTo>
                    <a:cubicBezTo>
                      <a:pt x="147" y="17"/>
                      <a:pt x="124" y="19"/>
                      <a:pt x="124" y="23"/>
                    </a:cubicBezTo>
                    <a:cubicBezTo>
                      <a:pt x="124" y="26"/>
                      <a:pt x="127" y="32"/>
                      <a:pt x="123" y="32"/>
                    </a:cubicBezTo>
                    <a:cubicBezTo>
                      <a:pt x="120" y="32"/>
                      <a:pt x="119" y="31"/>
                      <a:pt x="115" y="33"/>
                    </a:cubicBezTo>
                    <a:cubicBezTo>
                      <a:pt x="112" y="35"/>
                      <a:pt x="104" y="38"/>
                      <a:pt x="105" y="42"/>
                    </a:cubicBezTo>
                    <a:cubicBezTo>
                      <a:pt x="105" y="47"/>
                      <a:pt x="109" y="57"/>
                      <a:pt x="106" y="58"/>
                    </a:cubicBezTo>
                    <a:cubicBezTo>
                      <a:pt x="103" y="59"/>
                      <a:pt x="90" y="69"/>
                      <a:pt x="88" y="71"/>
                    </a:cubicBezTo>
                    <a:cubicBezTo>
                      <a:pt x="86" y="73"/>
                      <a:pt x="82" y="77"/>
                      <a:pt x="78" y="75"/>
                    </a:cubicBezTo>
                    <a:cubicBezTo>
                      <a:pt x="75" y="73"/>
                      <a:pt x="57" y="47"/>
                      <a:pt x="53" y="49"/>
                    </a:cubicBezTo>
                    <a:cubicBezTo>
                      <a:pt x="49" y="51"/>
                      <a:pt x="43" y="55"/>
                      <a:pt x="38" y="53"/>
                    </a:cubicBezTo>
                    <a:cubicBezTo>
                      <a:pt x="33" y="51"/>
                      <a:pt x="28" y="49"/>
                      <a:pt x="25" y="49"/>
                    </a:cubicBezTo>
                    <a:cubicBezTo>
                      <a:pt x="22" y="49"/>
                      <a:pt x="15" y="52"/>
                      <a:pt x="13" y="54"/>
                    </a:cubicBezTo>
                    <a:cubicBezTo>
                      <a:pt x="10" y="56"/>
                      <a:pt x="0" y="65"/>
                      <a:pt x="3" y="6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8" name="Группа 697">
              <a:extLst>
                <a:ext uri="{FF2B5EF4-FFF2-40B4-BE49-F238E27FC236}">
                  <a16:creationId xmlns:a16="http://schemas.microsoft.com/office/drawing/2014/main" id="{434402DB-C3C0-BF4D-9ED3-98F2B2B8D53F}"/>
                </a:ext>
              </a:extLst>
            </p:cNvPr>
            <p:cNvGrpSpPr/>
            <p:nvPr/>
          </p:nvGrpSpPr>
          <p:grpSpPr>
            <a:xfrm>
              <a:off x="12405874" y="9957012"/>
              <a:ext cx="637161" cy="996867"/>
              <a:chOff x="3224356" y="9996173"/>
              <a:chExt cx="954174" cy="1492849"/>
            </a:xfrm>
            <a:grpFill/>
          </p:grpSpPr>
          <p:sp>
            <p:nvSpPr>
              <p:cNvPr id="718" name="Freeform 257">
                <a:extLst>
                  <a:ext uri="{FF2B5EF4-FFF2-40B4-BE49-F238E27FC236}">
                    <a16:creationId xmlns:a16="http://schemas.microsoft.com/office/drawing/2014/main" id="{5A9ACBB6-6A16-8341-B905-005929941349}"/>
                  </a:ext>
                </a:extLst>
              </p:cNvPr>
              <p:cNvSpPr>
                <a:spLocks/>
              </p:cNvSpPr>
              <p:nvPr/>
            </p:nvSpPr>
            <p:spPr bwMode="auto">
              <a:xfrm>
                <a:off x="3485421" y="10670896"/>
                <a:ext cx="286803" cy="261065"/>
              </a:xfrm>
              <a:custGeom>
                <a:avLst/>
                <a:gdLst>
                  <a:gd name="T0" fmla="*/ 45 w 78"/>
                  <a:gd name="T1" fmla="*/ 59 h 71"/>
                  <a:gd name="T2" fmla="*/ 47 w 78"/>
                  <a:gd name="T3" fmla="*/ 58 h 71"/>
                  <a:gd name="T4" fmla="*/ 56 w 78"/>
                  <a:gd name="T5" fmla="*/ 58 h 71"/>
                  <a:gd name="T6" fmla="*/ 56 w 78"/>
                  <a:gd name="T7" fmla="*/ 57 h 71"/>
                  <a:gd name="T8" fmla="*/ 55 w 78"/>
                  <a:gd name="T9" fmla="*/ 52 h 71"/>
                  <a:gd name="T10" fmla="*/ 54 w 78"/>
                  <a:gd name="T11" fmla="*/ 45 h 71"/>
                  <a:gd name="T12" fmla="*/ 53 w 78"/>
                  <a:gd name="T13" fmla="*/ 40 h 71"/>
                  <a:gd name="T14" fmla="*/ 56 w 78"/>
                  <a:gd name="T15" fmla="*/ 25 h 71"/>
                  <a:gd name="T16" fmla="*/ 66 w 78"/>
                  <a:gd name="T17" fmla="*/ 21 h 71"/>
                  <a:gd name="T18" fmla="*/ 67 w 78"/>
                  <a:gd name="T19" fmla="*/ 21 h 71"/>
                  <a:gd name="T20" fmla="*/ 78 w 78"/>
                  <a:gd name="T21" fmla="*/ 19 h 71"/>
                  <a:gd name="T22" fmla="*/ 76 w 78"/>
                  <a:gd name="T23" fmla="*/ 10 h 71"/>
                  <a:gd name="T24" fmla="*/ 65 w 78"/>
                  <a:gd name="T25" fmla="*/ 0 h 71"/>
                  <a:gd name="T26" fmla="*/ 63 w 78"/>
                  <a:gd name="T27" fmla="*/ 3 h 71"/>
                  <a:gd name="T28" fmla="*/ 61 w 78"/>
                  <a:gd name="T29" fmla="*/ 12 h 71"/>
                  <a:gd name="T30" fmla="*/ 53 w 78"/>
                  <a:gd name="T31" fmla="*/ 18 h 71"/>
                  <a:gd name="T32" fmla="*/ 49 w 78"/>
                  <a:gd name="T33" fmla="*/ 18 h 71"/>
                  <a:gd name="T34" fmla="*/ 43 w 78"/>
                  <a:gd name="T35" fmla="*/ 18 h 71"/>
                  <a:gd name="T36" fmla="*/ 42 w 78"/>
                  <a:gd name="T37" fmla="*/ 19 h 71"/>
                  <a:gd name="T38" fmla="*/ 37 w 78"/>
                  <a:gd name="T39" fmla="*/ 23 h 71"/>
                  <a:gd name="T40" fmla="*/ 34 w 78"/>
                  <a:gd name="T41" fmla="*/ 22 h 71"/>
                  <a:gd name="T42" fmla="*/ 25 w 78"/>
                  <a:gd name="T43" fmla="*/ 16 h 71"/>
                  <a:gd name="T44" fmla="*/ 24 w 78"/>
                  <a:gd name="T45" fmla="*/ 17 h 71"/>
                  <a:gd name="T46" fmla="*/ 14 w 78"/>
                  <a:gd name="T47" fmla="*/ 22 h 71"/>
                  <a:gd name="T48" fmla="*/ 9 w 78"/>
                  <a:gd name="T49" fmla="*/ 20 h 71"/>
                  <a:gd name="T50" fmla="*/ 0 w 78"/>
                  <a:gd name="T51" fmla="*/ 23 h 71"/>
                  <a:gd name="T52" fmla="*/ 0 w 78"/>
                  <a:gd name="T53" fmla="*/ 23 h 71"/>
                  <a:gd name="T54" fmla="*/ 4 w 78"/>
                  <a:gd name="T55" fmla="*/ 45 h 71"/>
                  <a:gd name="T56" fmla="*/ 27 w 78"/>
                  <a:gd name="T57" fmla="*/ 36 h 71"/>
                  <a:gd name="T58" fmla="*/ 30 w 78"/>
                  <a:gd name="T59" fmla="*/ 37 h 71"/>
                  <a:gd name="T60" fmla="*/ 29 w 78"/>
                  <a:gd name="T61" fmla="*/ 39 h 71"/>
                  <a:gd name="T62" fmla="*/ 7 w 78"/>
                  <a:gd name="T63" fmla="*/ 48 h 71"/>
                  <a:gd name="T64" fmla="*/ 15 w 78"/>
                  <a:gd name="T65" fmla="*/ 53 h 71"/>
                  <a:gd name="T66" fmla="*/ 30 w 78"/>
                  <a:gd name="T67" fmla="*/ 59 h 71"/>
                  <a:gd name="T68" fmla="*/ 37 w 78"/>
                  <a:gd name="T69" fmla="*/ 71 h 71"/>
                  <a:gd name="T70" fmla="*/ 45 w 78"/>
                  <a:gd name="T71"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 h="71">
                    <a:moveTo>
                      <a:pt x="45" y="59"/>
                    </a:moveTo>
                    <a:cubicBezTo>
                      <a:pt x="45" y="58"/>
                      <a:pt x="46" y="58"/>
                      <a:pt x="47" y="58"/>
                    </a:cubicBezTo>
                    <a:cubicBezTo>
                      <a:pt x="47" y="58"/>
                      <a:pt x="52" y="58"/>
                      <a:pt x="56" y="58"/>
                    </a:cubicBezTo>
                    <a:cubicBezTo>
                      <a:pt x="56" y="58"/>
                      <a:pt x="56" y="57"/>
                      <a:pt x="56" y="57"/>
                    </a:cubicBezTo>
                    <a:cubicBezTo>
                      <a:pt x="55" y="55"/>
                      <a:pt x="55" y="54"/>
                      <a:pt x="55" y="52"/>
                    </a:cubicBezTo>
                    <a:cubicBezTo>
                      <a:pt x="55" y="50"/>
                      <a:pt x="54" y="47"/>
                      <a:pt x="54" y="45"/>
                    </a:cubicBezTo>
                    <a:cubicBezTo>
                      <a:pt x="53" y="43"/>
                      <a:pt x="53" y="42"/>
                      <a:pt x="53" y="40"/>
                    </a:cubicBezTo>
                    <a:cubicBezTo>
                      <a:pt x="53" y="39"/>
                      <a:pt x="54" y="27"/>
                      <a:pt x="56" y="25"/>
                    </a:cubicBezTo>
                    <a:cubicBezTo>
                      <a:pt x="58" y="23"/>
                      <a:pt x="62" y="22"/>
                      <a:pt x="66" y="21"/>
                    </a:cubicBezTo>
                    <a:cubicBezTo>
                      <a:pt x="67" y="21"/>
                      <a:pt x="67" y="21"/>
                      <a:pt x="67" y="21"/>
                    </a:cubicBezTo>
                    <a:cubicBezTo>
                      <a:pt x="68" y="20"/>
                      <a:pt x="75" y="19"/>
                      <a:pt x="78" y="19"/>
                    </a:cubicBezTo>
                    <a:cubicBezTo>
                      <a:pt x="77" y="15"/>
                      <a:pt x="77" y="11"/>
                      <a:pt x="76" y="10"/>
                    </a:cubicBezTo>
                    <a:cubicBezTo>
                      <a:pt x="76" y="9"/>
                      <a:pt x="70" y="5"/>
                      <a:pt x="65" y="0"/>
                    </a:cubicBezTo>
                    <a:cubicBezTo>
                      <a:pt x="64" y="1"/>
                      <a:pt x="63" y="3"/>
                      <a:pt x="63" y="3"/>
                    </a:cubicBezTo>
                    <a:cubicBezTo>
                      <a:pt x="63" y="7"/>
                      <a:pt x="62" y="9"/>
                      <a:pt x="61" y="12"/>
                    </a:cubicBezTo>
                    <a:cubicBezTo>
                      <a:pt x="60" y="15"/>
                      <a:pt x="56" y="18"/>
                      <a:pt x="53" y="18"/>
                    </a:cubicBezTo>
                    <a:cubicBezTo>
                      <a:pt x="51" y="18"/>
                      <a:pt x="50" y="18"/>
                      <a:pt x="49" y="18"/>
                    </a:cubicBezTo>
                    <a:cubicBezTo>
                      <a:pt x="47" y="18"/>
                      <a:pt x="44" y="17"/>
                      <a:pt x="43" y="18"/>
                    </a:cubicBezTo>
                    <a:cubicBezTo>
                      <a:pt x="43" y="18"/>
                      <a:pt x="43" y="19"/>
                      <a:pt x="42" y="19"/>
                    </a:cubicBezTo>
                    <a:cubicBezTo>
                      <a:pt x="41" y="21"/>
                      <a:pt x="39" y="23"/>
                      <a:pt x="37" y="23"/>
                    </a:cubicBezTo>
                    <a:cubicBezTo>
                      <a:pt x="36" y="23"/>
                      <a:pt x="35" y="23"/>
                      <a:pt x="34" y="22"/>
                    </a:cubicBezTo>
                    <a:cubicBezTo>
                      <a:pt x="31" y="20"/>
                      <a:pt x="26" y="17"/>
                      <a:pt x="25" y="16"/>
                    </a:cubicBezTo>
                    <a:cubicBezTo>
                      <a:pt x="25" y="17"/>
                      <a:pt x="24" y="17"/>
                      <a:pt x="24" y="17"/>
                    </a:cubicBezTo>
                    <a:cubicBezTo>
                      <a:pt x="20" y="21"/>
                      <a:pt x="17" y="23"/>
                      <a:pt x="14" y="22"/>
                    </a:cubicBezTo>
                    <a:cubicBezTo>
                      <a:pt x="12" y="21"/>
                      <a:pt x="10" y="20"/>
                      <a:pt x="9" y="20"/>
                    </a:cubicBezTo>
                    <a:cubicBezTo>
                      <a:pt x="7" y="21"/>
                      <a:pt x="2" y="23"/>
                      <a:pt x="0" y="23"/>
                    </a:cubicBezTo>
                    <a:cubicBezTo>
                      <a:pt x="0" y="23"/>
                      <a:pt x="0" y="23"/>
                      <a:pt x="0" y="23"/>
                    </a:cubicBezTo>
                    <a:cubicBezTo>
                      <a:pt x="0" y="26"/>
                      <a:pt x="0" y="39"/>
                      <a:pt x="4" y="45"/>
                    </a:cubicBezTo>
                    <a:cubicBezTo>
                      <a:pt x="27" y="36"/>
                      <a:pt x="27" y="36"/>
                      <a:pt x="27" y="36"/>
                    </a:cubicBezTo>
                    <a:cubicBezTo>
                      <a:pt x="28" y="35"/>
                      <a:pt x="30" y="36"/>
                      <a:pt x="30" y="37"/>
                    </a:cubicBezTo>
                    <a:cubicBezTo>
                      <a:pt x="30" y="38"/>
                      <a:pt x="30" y="39"/>
                      <a:pt x="29" y="39"/>
                    </a:cubicBezTo>
                    <a:cubicBezTo>
                      <a:pt x="7" y="48"/>
                      <a:pt x="7" y="48"/>
                      <a:pt x="7" y="48"/>
                    </a:cubicBezTo>
                    <a:cubicBezTo>
                      <a:pt x="10" y="51"/>
                      <a:pt x="11" y="51"/>
                      <a:pt x="15" y="53"/>
                    </a:cubicBezTo>
                    <a:cubicBezTo>
                      <a:pt x="20" y="55"/>
                      <a:pt x="26" y="56"/>
                      <a:pt x="30" y="59"/>
                    </a:cubicBezTo>
                    <a:cubicBezTo>
                      <a:pt x="32" y="62"/>
                      <a:pt x="35" y="68"/>
                      <a:pt x="37" y="71"/>
                    </a:cubicBezTo>
                    <a:lnTo>
                      <a:pt x="45" y="59"/>
                    </a:ln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9" name="Freeform 270">
                <a:extLst>
                  <a:ext uri="{FF2B5EF4-FFF2-40B4-BE49-F238E27FC236}">
                    <a16:creationId xmlns:a16="http://schemas.microsoft.com/office/drawing/2014/main" id="{13769421-5FF7-E74A-AAF2-28128617433B}"/>
                  </a:ext>
                </a:extLst>
              </p:cNvPr>
              <p:cNvSpPr>
                <a:spLocks/>
              </p:cNvSpPr>
              <p:nvPr/>
            </p:nvSpPr>
            <p:spPr bwMode="auto">
              <a:xfrm>
                <a:off x="3680300" y="10602873"/>
                <a:ext cx="498230" cy="886149"/>
              </a:xfrm>
              <a:custGeom>
                <a:avLst/>
                <a:gdLst>
                  <a:gd name="T0" fmla="*/ 125 w 135"/>
                  <a:gd name="T1" fmla="*/ 57 h 240"/>
                  <a:gd name="T2" fmla="*/ 123 w 135"/>
                  <a:gd name="T3" fmla="*/ 46 h 240"/>
                  <a:gd name="T4" fmla="*/ 128 w 135"/>
                  <a:gd name="T5" fmla="*/ 40 h 240"/>
                  <a:gd name="T6" fmla="*/ 128 w 135"/>
                  <a:gd name="T7" fmla="*/ 39 h 240"/>
                  <a:gd name="T8" fmla="*/ 128 w 135"/>
                  <a:gd name="T9" fmla="*/ 39 h 240"/>
                  <a:gd name="T10" fmla="*/ 129 w 135"/>
                  <a:gd name="T11" fmla="*/ 26 h 240"/>
                  <a:gd name="T12" fmla="*/ 127 w 135"/>
                  <a:gd name="T13" fmla="*/ 17 h 240"/>
                  <a:gd name="T14" fmla="*/ 122 w 135"/>
                  <a:gd name="T15" fmla="*/ 15 h 240"/>
                  <a:gd name="T16" fmla="*/ 120 w 135"/>
                  <a:gd name="T17" fmla="*/ 14 h 240"/>
                  <a:gd name="T18" fmla="*/ 114 w 135"/>
                  <a:gd name="T19" fmla="*/ 7 h 240"/>
                  <a:gd name="T20" fmla="*/ 107 w 135"/>
                  <a:gd name="T21" fmla="*/ 2 h 240"/>
                  <a:gd name="T22" fmla="*/ 105 w 135"/>
                  <a:gd name="T23" fmla="*/ 0 h 240"/>
                  <a:gd name="T24" fmla="*/ 85 w 135"/>
                  <a:gd name="T25" fmla="*/ 10 h 240"/>
                  <a:gd name="T26" fmla="*/ 75 w 135"/>
                  <a:gd name="T27" fmla="*/ 7 h 240"/>
                  <a:gd name="T28" fmla="*/ 72 w 135"/>
                  <a:gd name="T29" fmla="*/ 11 h 240"/>
                  <a:gd name="T30" fmla="*/ 72 w 135"/>
                  <a:gd name="T31" fmla="*/ 13 h 240"/>
                  <a:gd name="T32" fmla="*/ 73 w 135"/>
                  <a:gd name="T33" fmla="*/ 16 h 240"/>
                  <a:gd name="T34" fmla="*/ 67 w 135"/>
                  <a:gd name="T35" fmla="*/ 22 h 240"/>
                  <a:gd name="T36" fmla="*/ 60 w 135"/>
                  <a:gd name="T37" fmla="*/ 23 h 240"/>
                  <a:gd name="T38" fmla="*/ 65 w 135"/>
                  <a:gd name="T39" fmla="*/ 30 h 240"/>
                  <a:gd name="T40" fmla="*/ 67 w 135"/>
                  <a:gd name="T41" fmla="*/ 32 h 240"/>
                  <a:gd name="T42" fmla="*/ 63 w 135"/>
                  <a:gd name="T43" fmla="*/ 39 h 240"/>
                  <a:gd name="T44" fmla="*/ 62 w 135"/>
                  <a:gd name="T45" fmla="*/ 41 h 240"/>
                  <a:gd name="T46" fmla="*/ 74 w 135"/>
                  <a:gd name="T47" fmla="*/ 52 h 240"/>
                  <a:gd name="T48" fmla="*/ 81 w 135"/>
                  <a:gd name="T49" fmla="*/ 62 h 240"/>
                  <a:gd name="T50" fmla="*/ 85 w 135"/>
                  <a:gd name="T51" fmla="*/ 62 h 240"/>
                  <a:gd name="T52" fmla="*/ 96 w 135"/>
                  <a:gd name="T53" fmla="*/ 66 h 240"/>
                  <a:gd name="T54" fmla="*/ 97 w 135"/>
                  <a:gd name="T55" fmla="*/ 68 h 240"/>
                  <a:gd name="T56" fmla="*/ 95 w 135"/>
                  <a:gd name="T57" fmla="*/ 84 h 240"/>
                  <a:gd name="T58" fmla="*/ 79 w 135"/>
                  <a:gd name="T59" fmla="*/ 90 h 240"/>
                  <a:gd name="T60" fmla="*/ 65 w 135"/>
                  <a:gd name="T61" fmla="*/ 106 h 240"/>
                  <a:gd name="T62" fmla="*/ 59 w 135"/>
                  <a:gd name="T63" fmla="*/ 122 h 240"/>
                  <a:gd name="T64" fmla="*/ 57 w 135"/>
                  <a:gd name="T65" fmla="*/ 123 h 240"/>
                  <a:gd name="T66" fmla="*/ 53 w 135"/>
                  <a:gd name="T67" fmla="*/ 120 h 240"/>
                  <a:gd name="T68" fmla="*/ 48 w 135"/>
                  <a:gd name="T69" fmla="*/ 118 h 240"/>
                  <a:gd name="T70" fmla="*/ 36 w 135"/>
                  <a:gd name="T71" fmla="*/ 123 h 240"/>
                  <a:gd name="T72" fmla="*/ 34 w 135"/>
                  <a:gd name="T73" fmla="*/ 123 h 240"/>
                  <a:gd name="T74" fmla="*/ 27 w 135"/>
                  <a:gd name="T75" fmla="*/ 123 h 240"/>
                  <a:gd name="T76" fmla="*/ 25 w 135"/>
                  <a:gd name="T77" fmla="*/ 125 h 240"/>
                  <a:gd name="T78" fmla="*/ 18 w 135"/>
                  <a:gd name="T79" fmla="*/ 129 h 240"/>
                  <a:gd name="T80" fmla="*/ 6 w 135"/>
                  <a:gd name="T81" fmla="*/ 130 h 240"/>
                  <a:gd name="T82" fmla="*/ 5 w 135"/>
                  <a:gd name="T83" fmla="*/ 130 h 240"/>
                  <a:gd name="T84" fmla="*/ 4 w 135"/>
                  <a:gd name="T85" fmla="*/ 130 h 240"/>
                  <a:gd name="T86" fmla="*/ 2 w 135"/>
                  <a:gd name="T87" fmla="*/ 139 h 240"/>
                  <a:gd name="T88" fmla="*/ 15 w 135"/>
                  <a:gd name="T89" fmla="*/ 158 h 240"/>
                  <a:gd name="T90" fmla="*/ 19 w 135"/>
                  <a:gd name="T91" fmla="*/ 175 h 240"/>
                  <a:gd name="T92" fmla="*/ 28 w 135"/>
                  <a:gd name="T93" fmla="*/ 185 h 240"/>
                  <a:gd name="T94" fmla="*/ 32 w 135"/>
                  <a:gd name="T95" fmla="*/ 209 h 240"/>
                  <a:gd name="T96" fmla="*/ 41 w 135"/>
                  <a:gd name="T97" fmla="*/ 237 h 240"/>
                  <a:gd name="T98" fmla="*/ 57 w 135"/>
                  <a:gd name="T99" fmla="*/ 238 h 240"/>
                  <a:gd name="T100" fmla="*/ 70 w 135"/>
                  <a:gd name="T101" fmla="*/ 236 h 240"/>
                  <a:gd name="T102" fmla="*/ 82 w 135"/>
                  <a:gd name="T103" fmla="*/ 238 h 240"/>
                  <a:gd name="T104" fmla="*/ 93 w 135"/>
                  <a:gd name="T105" fmla="*/ 233 h 240"/>
                  <a:gd name="T106" fmla="*/ 99 w 135"/>
                  <a:gd name="T107" fmla="*/ 230 h 240"/>
                  <a:gd name="T108" fmla="*/ 98 w 135"/>
                  <a:gd name="T109" fmla="*/ 212 h 240"/>
                  <a:gd name="T110" fmla="*/ 100 w 135"/>
                  <a:gd name="T111" fmla="*/ 192 h 240"/>
                  <a:gd name="T112" fmla="*/ 99 w 135"/>
                  <a:gd name="T113" fmla="*/ 179 h 240"/>
                  <a:gd name="T114" fmla="*/ 95 w 135"/>
                  <a:gd name="T115" fmla="*/ 148 h 240"/>
                  <a:gd name="T116" fmla="*/ 118 w 135"/>
                  <a:gd name="T117" fmla="*/ 117 h 240"/>
                  <a:gd name="T118" fmla="*/ 119 w 135"/>
                  <a:gd name="T119" fmla="*/ 109 h 240"/>
                  <a:gd name="T120" fmla="*/ 127 w 135"/>
                  <a:gd name="T121" fmla="*/ 102 h 240"/>
                  <a:gd name="T122" fmla="*/ 134 w 135"/>
                  <a:gd name="T123" fmla="*/ 78 h 240"/>
                  <a:gd name="T124" fmla="*/ 125 w 135"/>
                  <a:gd name="T125" fmla="*/ 5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240">
                    <a:moveTo>
                      <a:pt x="125" y="57"/>
                    </a:moveTo>
                    <a:cubicBezTo>
                      <a:pt x="122" y="55"/>
                      <a:pt x="122" y="51"/>
                      <a:pt x="123" y="46"/>
                    </a:cubicBezTo>
                    <a:cubicBezTo>
                      <a:pt x="123" y="42"/>
                      <a:pt x="126" y="41"/>
                      <a:pt x="128" y="40"/>
                    </a:cubicBezTo>
                    <a:cubicBezTo>
                      <a:pt x="128" y="39"/>
                      <a:pt x="128" y="39"/>
                      <a:pt x="128" y="39"/>
                    </a:cubicBezTo>
                    <a:cubicBezTo>
                      <a:pt x="128" y="39"/>
                      <a:pt x="128" y="39"/>
                      <a:pt x="128" y="39"/>
                    </a:cubicBezTo>
                    <a:cubicBezTo>
                      <a:pt x="128" y="39"/>
                      <a:pt x="129" y="28"/>
                      <a:pt x="129" y="26"/>
                    </a:cubicBezTo>
                    <a:cubicBezTo>
                      <a:pt x="129" y="24"/>
                      <a:pt x="128" y="18"/>
                      <a:pt x="127" y="17"/>
                    </a:cubicBezTo>
                    <a:cubicBezTo>
                      <a:pt x="126" y="16"/>
                      <a:pt x="123" y="15"/>
                      <a:pt x="122" y="15"/>
                    </a:cubicBezTo>
                    <a:cubicBezTo>
                      <a:pt x="121" y="14"/>
                      <a:pt x="120" y="14"/>
                      <a:pt x="120" y="14"/>
                    </a:cubicBezTo>
                    <a:cubicBezTo>
                      <a:pt x="117" y="13"/>
                      <a:pt x="116" y="11"/>
                      <a:pt x="114" y="7"/>
                    </a:cubicBezTo>
                    <a:cubicBezTo>
                      <a:pt x="113" y="5"/>
                      <a:pt x="109" y="3"/>
                      <a:pt x="107" y="2"/>
                    </a:cubicBezTo>
                    <a:cubicBezTo>
                      <a:pt x="106" y="1"/>
                      <a:pt x="105" y="1"/>
                      <a:pt x="105" y="0"/>
                    </a:cubicBezTo>
                    <a:cubicBezTo>
                      <a:pt x="101" y="3"/>
                      <a:pt x="89" y="9"/>
                      <a:pt x="85" y="10"/>
                    </a:cubicBezTo>
                    <a:cubicBezTo>
                      <a:pt x="80" y="11"/>
                      <a:pt x="76" y="9"/>
                      <a:pt x="75" y="7"/>
                    </a:cubicBezTo>
                    <a:cubicBezTo>
                      <a:pt x="74" y="7"/>
                      <a:pt x="73" y="8"/>
                      <a:pt x="72" y="11"/>
                    </a:cubicBezTo>
                    <a:cubicBezTo>
                      <a:pt x="71" y="13"/>
                      <a:pt x="71" y="13"/>
                      <a:pt x="72" y="13"/>
                    </a:cubicBezTo>
                    <a:cubicBezTo>
                      <a:pt x="72" y="14"/>
                      <a:pt x="73" y="15"/>
                      <a:pt x="73" y="16"/>
                    </a:cubicBezTo>
                    <a:cubicBezTo>
                      <a:pt x="73" y="19"/>
                      <a:pt x="70" y="21"/>
                      <a:pt x="67" y="22"/>
                    </a:cubicBezTo>
                    <a:cubicBezTo>
                      <a:pt x="65" y="23"/>
                      <a:pt x="63" y="23"/>
                      <a:pt x="60" y="23"/>
                    </a:cubicBezTo>
                    <a:cubicBezTo>
                      <a:pt x="61" y="25"/>
                      <a:pt x="64" y="29"/>
                      <a:pt x="65" y="30"/>
                    </a:cubicBezTo>
                    <a:cubicBezTo>
                      <a:pt x="66" y="31"/>
                      <a:pt x="67" y="31"/>
                      <a:pt x="67" y="32"/>
                    </a:cubicBezTo>
                    <a:cubicBezTo>
                      <a:pt x="67" y="35"/>
                      <a:pt x="65" y="37"/>
                      <a:pt x="63" y="39"/>
                    </a:cubicBezTo>
                    <a:cubicBezTo>
                      <a:pt x="63" y="40"/>
                      <a:pt x="62" y="40"/>
                      <a:pt x="62" y="41"/>
                    </a:cubicBezTo>
                    <a:cubicBezTo>
                      <a:pt x="65" y="43"/>
                      <a:pt x="72" y="48"/>
                      <a:pt x="74" y="52"/>
                    </a:cubicBezTo>
                    <a:cubicBezTo>
                      <a:pt x="75" y="55"/>
                      <a:pt x="80" y="61"/>
                      <a:pt x="81" y="62"/>
                    </a:cubicBezTo>
                    <a:cubicBezTo>
                      <a:pt x="81" y="62"/>
                      <a:pt x="83" y="62"/>
                      <a:pt x="85" y="62"/>
                    </a:cubicBezTo>
                    <a:cubicBezTo>
                      <a:pt x="90" y="62"/>
                      <a:pt x="96" y="62"/>
                      <a:pt x="96" y="66"/>
                    </a:cubicBezTo>
                    <a:cubicBezTo>
                      <a:pt x="97" y="68"/>
                      <a:pt x="97" y="68"/>
                      <a:pt x="97" y="68"/>
                    </a:cubicBezTo>
                    <a:cubicBezTo>
                      <a:pt x="98" y="78"/>
                      <a:pt x="99" y="83"/>
                      <a:pt x="95" y="84"/>
                    </a:cubicBezTo>
                    <a:cubicBezTo>
                      <a:pt x="91" y="85"/>
                      <a:pt x="81" y="88"/>
                      <a:pt x="79" y="90"/>
                    </a:cubicBezTo>
                    <a:cubicBezTo>
                      <a:pt x="66" y="103"/>
                      <a:pt x="65" y="106"/>
                      <a:pt x="65" y="106"/>
                    </a:cubicBezTo>
                    <a:cubicBezTo>
                      <a:pt x="65" y="108"/>
                      <a:pt x="63" y="120"/>
                      <a:pt x="59" y="122"/>
                    </a:cubicBezTo>
                    <a:cubicBezTo>
                      <a:pt x="59" y="123"/>
                      <a:pt x="58" y="123"/>
                      <a:pt x="57" y="123"/>
                    </a:cubicBezTo>
                    <a:cubicBezTo>
                      <a:pt x="56" y="122"/>
                      <a:pt x="54" y="121"/>
                      <a:pt x="53" y="120"/>
                    </a:cubicBezTo>
                    <a:cubicBezTo>
                      <a:pt x="52" y="119"/>
                      <a:pt x="49" y="118"/>
                      <a:pt x="48" y="118"/>
                    </a:cubicBezTo>
                    <a:cubicBezTo>
                      <a:pt x="47" y="119"/>
                      <a:pt x="38" y="123"/>
                      <a:pt x="36" y="123"/>
                    </a:cubicBezTo>
                    <a:cubicBezTo>
                      <a:pt x="36" y="123"/>
                      <a:pt x="35" y="123"/>
                      <a:pt x="34" y="123"/>
                    </a:cubicBezTo>
                    <a:cubicBezTo>
                      <a:pt x="32" y="123"/>
                      <a:pt x="28" y="122"/>
                      <a:pt x="27" y="123"/>
                    </a:cubicBezTo>
                    <a:cubicBezTo>
                      <a:pt x="27" y="123"/>
                      <a:pt x="26" y="124"/>
                      <a:pt x="25" y="125"/>
                    </a:cubicBezTo>
                    <a:cubicBezTo>
                      <a:pt x="23" y="127"/>
                      <a:pt x="20" y="129"/>
                      <a:pt x="18" y="129"/>
                    </a:cubicBezTo>
                    <a:cubicBezTo>
                      <a:pt x="15" y="129"/>
                      <a:pt x="6" y="130"/>
                      <a:pt x="6" y="130"/>
                    </a:cubicBezTo>
                    <a:cubicBezTo>
                      <a:pt x="6" y="130"/>
                      <a:pt x="6" y="130"/>
                      <a:pt x="5" y="130"/>
                    </a:cubicBezTo>
                    <a:cubicBezTo>
                      <a:pt x="5" y="130"/>
                      <a:pt x="5" y="130"/>
                      <a:pt x="4" y="130"/>
                    </a:cubicBezTo>
                    <a:cubicBezTo>
                      <a:pt x="2" y="134"/>
                      <a:pt x="0" y="138"/>
                      <a:pt x="2" y="139"/>
                    </a:cubicBezTo>
                    <a:cubicBezTo>
                      <a:pt x="4" y="143"/>
                      <a:pt x="15" y="156"/>
                      <a:pt x="15" y="158"/>
                    </a:cubicBezTo>
                    <a:cubicBezTo>
                      <a:pt x="15" y="161"/>
                      <a:pt x="15" y="173"/>
                      <a:pt x="19" y="175"/>
                    </a:cubicBezTo>
                    <a:cubicBezTo>
                      <a:pt x="22" y="178"/>
                      <a:pt x="28" y="178"/>
                      <a:pt x="28" y="185"/>
                    </a:cubicBezTo>
                    <a:cubicBezTo>
                      <a:pt x="28" y="192"/>
                      <a:pt x="30" y="203"/>
                      <a:pt x="32" y="209"/>
                    </a:cubicBezTo>
                    <a:cubicBezTo>
                      <a:pt x="35" y="215"/>
                      <a:pt x="37" y="235"/>
                      <a:pt x="41" y="237"/>
                    </a:cubicBezTo>
                    <a:cubicBezTo>
                      <a:pt x="44" y="238"/>
                      <a:pt x="52" y="238"/>
                      <a:pt x="57" y="238"/>
                    </a:cubicBezTo>
                    <a:cubicBezTo>
                      <a:pt x="61" y="238"/>
                      <a:pt x="68" y="234"/>
                      <a:pt x="70" y="236"/>
                    </a:cubicBezTo>
                    <a:cubicBezTo>
                      <a:pt x="72" y="237"/>
                      <a:pt x="78" y="240"/>
                      <a:pt x="82" y="238"/>
                    </a:cubicBezTo>
                    <a:cubicBezTo>
                      <a:pt x="85" y="237"/>
                      <a:pt x="93" y="233"/>
                      <a:pt x="93" y="233"/>
                    </a:cubicBezTo>
                    <a:cubicBezTo>
                      <a:pt x="99" y="230"/>
                      <a:pt x="99" y="230"/>
                      <a:pt x="99" y="230"/>
                    </a:cubicBezTo>
                    <a:cubicBezTo>
                      <a:pt x="98" y="226"/>
                      <a:pt x="98" y="216"/>
                      <a:pt x="98" y="212"/>
                    </a:cubicBezTo>
                    <a:cubicBezTo>
                      <a:pt x="98" y="207"/>
                      <a:pt x="100" y="197"/>
                      <a:pt x="100" y="192"/>
                    </a:cubicBezTo>
                    <a:cubicBezTo>
                      <a:pt x="100" y="187"/>
                      <a:pt x="100" y="186"/>
                      <a:pt x="99" y="179"/>
                    </a:cubicBezTo>
                    <a:cubicBezTo>
                      <a:pt x="98" y="171"/>
                      <a:pt x="95" y="152"/>
                      <a:pt x="95" y="148"/>
                    </a:cubicBezTo>
                    <a:cubicBezTo>
                      <a:pt x="95" y="144"/>
                      <a:pt x="115" y="120"/>
                      <a:pt x="118" y="117"/>
                    </a:cubicBezTo>
                    <a:cubicBezTo>
                      <a:pt x="120" y="114"/>
                      <a:pt x="119" y="112"/>
                      <a:pt x="119" y="109"/>
                    </a:cubicBezTo>
                    <a:cubicBezTo>
                      <a:pt x="119" y="106"/>
                      <a:pt x="123" y="104"/>
                      <a:pt x="127" y="102"/>
                    </a:cubicBezTo>
                    <a:cubicBezTo>
                      <a:pt x="130" y="99"/>
                      <a:pt x="133" y="84"/>
                      <a:pt x="134" y="78"/>
                    </a:cubicBezTo>
                    <a:cubicBezTo>
                      <a:pt x="135" y="72"/>
                      <a:pt x="129" y="60"/>
                      <a:pt x="125" y="5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0" name="Freeform 289">
                <a:extLst>
                  <a:ext uri="{FF2B5EF4-FFF2-40B4-BE49-F238E27FC236}">
                    <a16:creationId xmlns:a16="http://schemas.microsoft.com/office/drawing/2014/main" id="{930DE178-5D7F-A44C-939C-37BCBC70B97B}"/>
                  </a:ext>
                </a:extLst>
              </p:cNvPr>
              <p:cNvSpPr>
                <a:spLocks/>
              </p:cNvSpPr>
              <p:nvPr/>
            </p:nvSpPr>
            <p:spPr bwMode="auto">
              <a:xfrm>
                <a:off x="3393497" y="10521979"/>
                <a:ext cx="330927" cy="222457"/>
              </a:xfrm>
              <a:custGeom>
                <a:avLst/>
                <a:gdLst>
                  <a:gd name="T0" fmla="*/ 41 w 90"/>
                  <a:gd name="T1" fmla="*/ 58 h 60"/>
                  <a:gd name="T2" fmla="*/ 46 w 90"/>
                  <a:gd name="T3" fmla="*/ 54 h 60"/>
                  <a:gd name="T4" fmla="*/ 48 w 90"/>
                  <a:gd name="T5" fmla="*/ 53 h 60"/>
                  <a:gd name="T6" fmla="*/ 61 w 90"/>
                  <a:gd name="T7" fmla="*/ 59 h 60"/>
                  <a:gd name="T8" fmla="*/ 64 w 90"/>
                  <a:gd name="T9" fmla="*/ 57 h 60"/>
                  <a:gd name="T10" fmla="*/ 66 w 90"/>
                  <a:gd name="T11" fmla="*/ 55 h 60"/>
                  <a:gd name="T12" fmla="*/ 74 w 90"/>
                  <a:gd name="T13" fmla="*/ 54 h 60"/>
                  <a:gd name="T14" fmla="*/ 78 w 90"/>
                  <a:gd name="T15" fmla="*/ 54 h 60"/>
                  <a:gd name="T16" fmla="*/ 82 w 90"/>
                  <a:gd name="T17" fmla="*/ 50 h 60"/>
                  <a:gd name="T18" fmla="*/ 84 w 90"/>
                  <a:gd name="T19" fmla="*/ 43 h 60"/>
                  <a:gd name="T20" fmla="*/ 88 w 90"/>
                  <a:gd name="T21" fmla="*/ 37 h 60"/>
                  <a:gd name="T22" fmla="*/ 88 w 90"/>
                  <a:gd name="T23" fmla="*/ 36 h 60"/>
                  <a:gd name="T24" fmla="*/ 89 w 90"/>
                  <a:gd name="T25" fmla="*/ 36 h 60"/>
                  <a:gd name="T26" fmla="*/ 90 w 90"/>
                  <a:gd name="T27" fmla="*/ 34 h 60"/>
                  <a:gd name="T28" fmla="*/ 86 w 90"/>
                  <a:gd name="T29" fmla="*/ 32 h 60"/>
                  <a:gd name="T30" fmla="*/ 84 w 90"/>
                  <a:gd name="T31" fmla="*/ 31 h 60"/>
                  <a:gd name="T32" fmla="*/ 80 w 90"/>
                  <a:gd name="T33" fmla="*/ 26 h 60"/>
                  <a:gd name="T34" fmla="*/ 78 w 90"/>
                  <a:gd name="T35" fmla="*/ 24 h 60"/>
                  <a:gd name="T36" fmla="*/ 75 w 90"/>
                  <a:gd name="T37" fmla="*/ 24 h 60"/>
                  <a:gd name="T38" fmla="*/ 71 w 90"/>
                  <a:gd name="T39" fmla="*/ 25 h 60"/>
                  <a:gd name="T40" fmla="*/ 55 w 90"/>
                  <a:gd name="T41" fmla="*/ 12 h 60"/>
                  <a:gd name="T42" fmla="*/ 52 w 90"/>
                  <a:gd name="T43" fmla="*/ 4 h 60"/>
                  <a:gd name="T44" fmla="*/ 31 w 90"/>
                  <a:gd name="T45" fmla="*/ 0 h 60"/>
                  <a:gd name="T46" fmla="*/ 29 w 90"/>
                  <a:gd name="T47" fmla="*/ 0 h 60"/>
                  <a:gd name="T48" fmla="*/ 23 w 90"/>
                  <a:gd name="T49" fmla="*/ 2 h 60"/>
                  <a:gd name="T50" fmla="*/ 20 w 90"/>
                  <a:gd name="T51" fmla="*/ 2 h 60"/>
                  <a:gd name="T52" fmla="*/ 17 w 90"/>
                  <a:gd name="T53" fmla="*/ 2 h 60"/>
                  <a:gd name="T54" fmla="*/ 16 w 90"/>
                  <a:gd name="T55" fmla="*/ 3 h 60"/>
                  <a:gd name="T56" fmla="*/ 9 w 90"/>
                  <a:gd name="T57" fmla="*/ 10 h 60"/>
                  <a:gd name="T58" fmla="*/ 0 w 90"/>
                  <a:gd name="T59" fmla="*/ 14 h 60"/>
                  <a:gd name="T60" fmla="*/ 0 w 90"/>
                  <a:gd name="T61" fmla="*/ 14 h 60"/>
                  <a:gd name="T62" fmla="*/ 6 w 90"/>
                  <a:gd name="T63" fmla="*/ 30 h 60"/>
                  <a:gd name="T64" fmla="*/ 7 w 90"/>
                  <a:gd name="T65" fmla="*/ 30 h 60"/>
                  <a:gd name="T66" fmla="*/ 32 w 90"/>
                  <a:gd name="T67" fmla="*/ 25 h 60"/>
                  <a:gd name="T68" fmla="*/ 34 w 90"/>
                  <a:gd name="T69" fmla="*/ 26 h 60"/>
                  <a:gd name="T70" fmla="*/ 33 w 90"/>
                  <a:gd name="T71" fmla="*/ 28 h 60"/>
                  <a:gd name="T72" fmla="*/ 12 w 90"/>
                  <a:gd name="T73" fmla="*/ 33 h 60"/>
                  <a:gd name="T74" fmla="*/ 16 w 90"/>
                  <a:gd name="T75" fmla="*/ 38 h 60"/>
                  <a:gd name="T76" fmla="*/ 16 w 90"/>
                  <a:gd name="T77" fmla="*/ 52 h 60"/>
                  <a:gd name="T78" fmla="*/ 23 w 90"/>
                  <a:gd name="T79" fmla="*/ 60 h 60"/>
                  <a:gd name="T80" fmla="*/ 24 w 90"/>
                  <a:gd name="T81" fmla="*/ 60 h 60"/>
                  <a:gd name="T82" fmla="*/ 33 w 90"/>
                  <a:gd name="T83" fmla="*/ 57 h 60"/>
                  <a:gd name="T84" fmla="*/ 41 w 90"/>
                  <a:gd name="T85"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60">
                    <a:moveTo>
                      <a:pt x="41" y="58"/>
                    </a:moveTo>
                    <a:cubicBezTo>
                      <a:pt x="42" y="58"/>
                      <a:pt x="45" y="55"/>
                      <a:pt x="46" y="54"/>
                    </a:cubicBezTo>
                    <a:cubicBezTo>
                      <a:pt x="47" y="54"/>
                      <a:pt x="47" y="53"/>
                      <a:pt x="48" y="53"/>
                    </a:cubicBezTo>
                    <a:cubicBezTo>
                      <a:pt x="52" y="50"/>
                      <a:pt x="61" y="59"/>
                      <a:pt x="61" y="59"/>
                    </a:cubicBezTo>
                    <a:cubicBezTo>
                      <a:pt x="62" y="59"/>
                      <a:pt x="63" y="57"/>
                      <a:pt x="64" y="57"/>
                    </a:cubicBezTo>
                    <a:cubicBezTo>
                      <a:pt x="65" y="56"/>
                      <a:pt x="65" y="55"/>
                      <a:pt x="66" y="55"/>
                    </a:cubicBezTo>
                    <a:cubicBezTo>
                      <a:pt x="68" y="53"/>
                      <a:pt x="71" y="54"/>
                      <a:pt x="74" y="54"/>
                    </a:cubicBezTo>
                    <a:cubicBezTo>
                      <a:pt x="76" y="54"/>
                      <a:pt x="77" y="54"/>
                      <a:pt x="78" y="54"/>
                    </a:cubicBezTo>
                    <a:cubicBezTo>
                      <a:pt x="79" y="54"/>
                      <a:pt x="81" y="52"/>
                      <a:pt x="82" y="50"/>
                    </a:cubicBezTo>
                    <a:cubicBezTo>
                      <a:pt x="83" y="48"/>
                      <a:pt x="84" y="46"/>
                      <a:pt x="84" y="43"/>
                    </a:cubicBezTo>
                    <a:cubicBezTo>
                      <a:pt x="84" y="41"/>
                      <a:pt x="86" y="39"/>
                      <a:pt x="88" y="37"/>
                    </a:cubicBezTo>
                    <a:cubicBezTo>
                      <a:pt x="88" y="37"/>
                      <a:pt x="88" y="36"/>
                      <a:pt x="88" y="36"/>
                    </a:cubicBezTo>
                    <a:cubicBezTo>
                      <a:pt x="88" y="36"/>
                      <a:pt x="88" y="36"/>
                      <a:pt x="89" y="36"/>
                    </a:cubicBezTo>
                    <a:cubicBezTo>
                      <a:pt x="89" y="35"/>
                      <a:pt x="90" y="34"/>
                      <a:pt x="90" y="34"/>
                    </a:cubicBezTo>
                    <a:cubicBezTo>
                      <a:pt x="90" y="33"/>
                      <a:pt x="87" y="32"/>
                      <a:pt x="86" y="32"/>
                    </a:cubicBezTo>
                    <a:cubicBezTo>
                      <a:pt x="86" y="31"/>
                      <a:pt x="85" y="31"/>
                      <a:pt x="84" y="31"/>
                    </a:cubicBezTo>
                    <a:cubicBezTo>
                      <a:pt x="83" y="30"/>
                      <a:pt x="82" y="28"/>
                      <a:pt x="80" y="26"/>
                    </a:cubicBezTo>
                    <a:cubicBezTo>
                      <a:pt x="79" y="25"/>
                      <a:pt x="78" y="24"/>
                      <a:pt x="78" y="24"/>
                    </a:cubicBezTo>
                    <a:cubicBezTo>
                      <a:pt x="77" y="24"/>
                      <a:pt x="76" y="24"/>
                      <a:pt x="75" y="24"/>
                    </a:cubicBezTo>
                    <a:cubicBezTo>
                      <a:pt x="73" y="25"/>
                      <a:pt x="72" y="25"/>
                      <a:pt x="71" y="25"/>
                    </a:cubicBezTo>
                    <a:cubicBezTo>
                      <a:pt x="66" y="25"/>
                      <a:pt x="56" y="13"/>
                      <a:pt x="55" y="12"/>
                    </a:cubicBezTo>
                    <a:cubicBezTo>
                      <a:pt x="54" y="9"/>
                      <a:pt x="53" y="6"/>
                      <a:pt x="52" y="4"/>
                    </a:cubicBezTo>
                    <a:cubicBezTo>
                      <a:pt x="50" y="3"/>
                      <a:pt x="40" y="1"/>
                      <a:pt x="31" y="0"/>
                    </a:cubicBezTo>
                    <a:cubicBezTo>
                      <a:pt x="31" y="0"/>
                      <a:pt x="30" y="0"/>
                      <a:pt x="29" y="0"/>
                    </a:cubicBezTo>
                    <a:cubicBezTo>
                      <a:pt x="27" y="1"/>
                      <a:pt x="25" y="2"/>
                      <a:pt x="23" y="2"/>
                    </a:cubicBezTo>
                    <a:cubicBezTo>
                      <a:pt x="22" y="2"/>
                      <a:pt x="21" y="2"/>
                      <a:pt x="20" y="2"/>
                    </a:cubicBezTo>
                    <a:cubicBezTo>
                      <a:pt x="18" y="1"/>
                      <a:pt x="17" y="1"/>
                      <a:pt x="17" y="2"/>
                    </a:cubicBezTo>
                    <a:cubicBezTo>
                      <a:pt x="16" y="3"/>
                      <a:pt x="16" y="3"/>
                      <a:pt x="16" y="3"/>
                    </a:cubicBezTo>
                    <a:cubicBezTo>
                      <a:pt x="14" y="6"/>
                      <a:pt x="13" y="9"/>
                      <a:pt x="9" y="10"/>
                    </a:cubicBezTo>
                    <a:cubicBezTo>
                      <a:pt x="5" y="12"/>
                      <a:pt x="0" y="14"/>
                      <a:pt x="0" y="14"/>
                    </a:cubicBezTo>
                    <a:cubicBezTo>
                      <a:pt x="0" y="14"/>
                      <a:pt x="0" y="14"/>
                      <a:pt x="0" y="14"/>
                    </a:cubicBezTo>
                    <a:cubicBezTo>
                      <a:pt x="1" y="19"/>
                      <a:pt x="4" y="28"/>
                      <a:pt x="6" y="30"/>
                    </a:cubicBezTo>
                    <a:cubicBezTo>
                      <a:pt x="7" y="30"/>
                      <a:pt x="7" y="30"/>
                      <a:pt x="7" y="30"/>
                    </a:cubicBezTo>
                    <a:cubicBezTo>
                      <a:pt x="32" y="25"/>
                      <a:pt x="32" y="25"/>
                      <a:pt x="32" y="25"/>
                    </a:cubicBezTo>
                    <a:cubicBezTo>
                      <a:pt x="33" y="24"/>
                      <a:pt x="34" y="25"/>
                      <a:pt x="34" y="26"/>
                    </a:cubicBezTo>
                    <a:cubicBezTo>
                      <a:pt x="34" y="27"/>
                      <a:pt x="34" y="28"/>
                      <a:pt x="33" y="28"/>
                    </a:cubicBezTo>
                    <a:cubicBezTo>
                      <a:pt x="12" y="33"/>
                      <a:pt x="12" y="33"/>
                      <a:pt x="12" y="33"/>
                    </a:cubicBezTo>
                    <a:cubicBezTo>
                      <a:pt x="14" y="34"/>
                      <a:pt x="16" y="36"/>
                      <a:pt x="16" y="38"/>
                    </a:cubicBezTo>
                    <a:cubicBezTo>
                      <a:pt x="16" y="42"/>
                      <a:pt x="13" y="49"/>
                      <a:pt x="16" y="52"/>
                    </a:cubicBezTo>
                    <a:cubicBezTo>
                      <a:pt x="18" y="54"/>
                      <a:pt x="21" y="57"/>
                      <a:pt x="23" y="60"/>
                    </a:cubicBezTo>
                    <a:cubicBezTo>
                      <a:pt x="23" y="60"/>
                      <a:pt x="24" y="60"/>
                      <a:pt x="24" y="60"/>
                    </a:cubicBezTo>
                    <a:cubicBezTo>
                      <a:pt x="24" y="59"/>
                      <a:pt x="31" y="57"/>
                      <a:pt x="33" y="57"/>
                    </a:cubicBezTo>
                    <a:cubicBezTo>
                      <a:pt x="36" y="56"/>
                      <a:pt x="39" y="57"/>
                      <a:pt x="41" y="5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1" name="Freeform 290">
                <a:extLst>
                  <a:ext uri="{FF2B5EF4-FFF2-40B4-BE49-F238E27FC236}">
                    <a16:creationId xmlns:a16="http://schemas.microsoft.com/office/drawing/2014/main" id="{FBF97DF3-B3FE-4540-BA3B-A3D40AAB22A8}"/>
                  </a:ext>
                </a:extLst>
              </p:cNvPr>
              <p:cNvSpPr>
                <a:spLocks/>
              </p:cNvSpPr>
              <p:nvPr/>
            </p:nvSpPr>
            <p:spPr bwMode="auto">
              <a:xfrm>
                <a:off x="3224356" y="10279300"/>
                <a:ext cx="316219" cy="283126"/>
              </a:xfrm>
              <a:custGeom>
                <a:avLst/>
                <a:gdLst>
                  <a:gd name="T0" fmla="*/ 35 w 86"/>
                  <a:gd name="T1" fmla="*/ 44 h 77"/>
                  <a:gd name="T2" fmla="*/ 35 w 86"/>
                  <a:gd name="T3" fmla="*/ 44 h 77"/>
                  <a:gd name="T4" fmla="*/ 13 w 86"/>
                  <a:gd name="T5" fmla="*/ 41 h 77"/>
                  <a:gd name="T6" fmla="*/ 14 w 86"/>
                  <a:gd name="T7" fmla="*/ 44 h 77"/>
                  <a:gd name="T8" fmla="*/ 22 w 86"/>
                  <a:gd name="T9" fmla="*/ 65 h 77"/>
                  <a:gd name="T10" fmla="*/ 44 w 86"/>
                  <a:gd name="T11" fmla="*/ 77 h 77"/>
                  <a:gd name="T12" fmla="*/ 53 w 86"/>
                  <a:gd name="T13" fmla="*/ 73 h 77"/>
                  <a:gd name="T14" fmla="*/ 59 w 86"/>
                  <a:gd name="T15" fmla="*/ 67 h 77"/>
                  <a:gd name="T16" fmla="*/ 59 w 86"/>
                  <a:gd name="T17" fmla="*/ 66 h 77"/>
                  <a:gd name="T18" fmla="*/ 68 w 86"/>
                  <a:gd name="T19" fmla="*/ 64 h 77"/>
                  <a:gd name="T20" fmla="*/ 69 w 86"/>
                  <a:gd name="T21" fmla="*/ 64 h 77"/>
                  <a:gd name="T22" fmla="*/ 74 w 86"/>
                  <a:gd name="T23" fmla="*/ 63 h 77"/>
                  <a:gd name="T24" fmla="*/ 76 w 86"/>
                  <a:gd name="T25" fmla="*/ 62 h 77"/>
                  <a:gd name="T26" fmla="*/ 80 w 86"/>
                  <a:gd name="T27" fmla="*/ 54 h 77"/>
                  <a:gd name="T28" fmla="*/ 74 w 86"/>
                  <a:gd name="T29" fmla="*/ 46 h 77"/>
                  <a:gd name="T30" fmla="*/ 75 w 86"/>
                  <a:gd name="T31" fmla="*/ 36 h 77"/>
                  <a:gd name="T32" fmla="*/ 82 w 86"/>
                  <a:gd name="T33" fmla="*/ 33 h 77"/>
                  <a:gd name="T34" fmla="*/ 86 w 86"/>
                  <a:gd name="T35" fmla="*/ 34 h 77"/>
                  <a:gd name="T36" fmla="*/ 84 w 86"/>
                  <a:gd name="T37" fmla="*/ 31 h 77"/>
                  <a:gd name="T38" fmla="*/ 83 w 86"/>
                  <a:gd name="T39" fmla="*/ 29 h 77"/>
                  <a:gd name="T40" fmla="*/ 81 w 86"/>
                  <a:gd name="T41" fmla="*/ 25 h 77"/>
                  <a:gd name="T42" fmla="*/ 81 w 86"/>
                  <a:gd name="T43" fmla="*/ 22 h 77"/>
                  <a:gd name="T44" fmla="*/ 78 w 86"/>
                  <a:gd name="T45" fmla="*/ 20 h 77"/>
                  <a:gd name="T46" fmla="*/ 75 w 86"/>
                  <a:gd name="T47" fmla="*/ 19 h 77"/>
                  <a:gd name="T48" fmla="*/ 74 w 86"/>
                  <a:gd name="T49" fmla="*/ 6 h 77"/>
                  <a:gd name="T50" fmla="*/ 74 w 86"/>
                  <a:gd name="T51" fmla="*/ 5 h 77"/>
                  <a:gd name="T52" fmla="*/ 68 w 86"/>
                  <a:gd name="T53" fmla="*/ 4 h 77"/>
                  <a:gd name="T54" fmla="*/ 58 w 86"/>
                  <a:gd name="T55" fmla="*/ 17 h 77"/>
                  <a:gd name="T56" fmla="*/ 49 w 86"/>
                  <a:gd name="T57" fmla="*/ 19 h 77"/>
                  <a:gd name="T58" fmla="*/ 41 w 86"/>
                  <a:gd name="T59" fmla="*/ 16 h 77"/>
                  <a:gd name="T60" fmla="*/ 37 w 86"/>
                  <a:gd name="T61" fmla="*/ 11 h 77"/>
                  <a:gd name="T62" fmla="*/ 30 w 86"/>
                  <a:gd name="T63" fmla="*/ 0 h 77"/>
                  <a:gd name="T64" fmla="*/ 30 w 86"/>
                  <a:gd name="T65" fmla="*/ 0 h 77"/>
                  <a:gd name="T66" fmla="*/ 25 w 86"/>
                  <a:gd name="T67" fmla="*/ 3 h 77"/>
                  <a:gd name="T68" fmla="*/ 23 w 86"/>
                  <a:gd name="T69" fmla="*/ 4 h 77"/>
                  <a:gd name="T70" fmla="*/ 18 w 86"/>
                  <a:gd name="T71" fmla="*/ 7 h 77"/>
                  <a:gd name="T72" fmla="*/ 11 w 86"/>
                  <a:gd name="T73" fmla="*/ 7 h 77"/>
                  <a:gd name="T74" fmla="*/ 2 w 86"/>
                  <a:gd name="T75" fmla="*/ 17 h 77"/>
                  <a:gd name="T76" fmla="*/ 0 w 86"/>
                  <a:gd name="T77" fmla="*/ 18 h 77"/>
                  <a:gd name="T78" fmla="*/ 0 w 86"/>
                  <a:gd name="T79" fmla="*/ 18 h 77"/>
                  <a:gd name="T80" fmla="*/ 6 w 86"/>
                  <a:gd name="T81" fmla="*/ 32 h 77"/>
                  <a:gd name="T82" fmla="*/ 10 w 86"/>
                  <a:gd name="T83" fmla="*/ 37 h 77"/>
                  <a:gd name="T84" fmla="*/ 35 w 86"/>
                  <a:gd name="T85" fmla="*/ 40 h 77"/>
                  <a:gd name="T86" fmla="*/ 37 w 86"/>
                  <a:gd name="T87" fmla="*/ 42 h 77"/>
                  <a:gd name="T88" fmla="*/ 35 w 86"/>
                  <a:gd name="T89"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77">
                    <a:moveTo>
                      <a:pt x="35" y="44"/>
                    </a:moveTo>
                    <a:cubicBezTo>
                      <a:pt x="35" y="44"/>
                      <a:pt x="35" y="44"/>
                      <a:pt x="35" y="44"/>
                    </a:cubicBezTo>
                    <a:cubicBezTo>
                      <a:pt x="13" y="41"/>
                      <a:pt x="13" y="41"/>
                      <a:pt x="13" y="41"/>
                    </a:cubicBezTo>
                    <a:cubicBezTo>
                      <a:pt x="14" y="42"/>
                      <a:pt x="14" y="43"/>
                      <a:pt x="14" y="44"/>
                    </a:cubicBezTo>
                    <a:cubicBezTo>
                      <a:pt x="14" y="47"/>
                      <a:pt x="19" y="61"/>
                      <a:pt x="22" y="65"/>
                    </a:cubicBezTo>
                    <a:cubicBezTo>
                      <a:pt x="25" y="68"/>
                      <a:pt x="40" y="73"/>
                      <a:pt x="44" y="77"/>
                    </a:cubicBezTo>
                    <a:cubicBezTo>
                      <a:pt x="45" y="76"/>
                      <a:pt x="49" y="74"/>
                      <a:pt x="53" y="73"/>
                    </a:cubicBezTo>
                    <a:cubicBezTo>
                      <a:pt x="56" y="71"/>
                      <a:pt x="57" y="70"/>
                      <a:pt x="59" y="67"/>
                    </a:cubicBezTo>
                    <a:cubicBezTo>
                      <a:pt x="59" y="66"/>
                      <a:pt x="59" y="66"/>
                      <a:pt x="59" y="66"/>
                    </a:cubicBezTo>
                    <a:cubicBezTo>
                      <a:pt x="62" y="62"/>
                      <a:pt x="66" y="63"/>
                      <a:pt x="68" y="64"/>
                    </a:cubicBezTo>
                    <a:cubicBezTo>
                      <a:pt x="68" y="64"/>
                      <a:pt x="69" y="64"/>
                      <a:pt x="69" y="64"/>
                    </a:cubicBezTo>
                    <a:cubicBezTo>
                      <a:pt x="70" y="64"/>
                      <a:pt x="72" y="63"/>
                      <a:pt x="74" y="63"/>
                    </a:cubicBezTo>
                    <a:cubicBezTo>
                      <a:pt x="75" y="62"/>
                      <a:pt x="75" y="62"/>
                      <a:pt x="76" y="62"/>
                    </a:cubicBezTo>
                    <a:cubicBezTo>
                      <a:pt x="77" y="61"/>
                      <a:pt x="79" y="58"/>
                      <a:pt x="80" y="54"/>
                    </a:cubicBezTo>
                    <a:cubicBezTo>
                      <a:pt x="80" y="53"/>
                      <a:pt x="78" y="50"/>
                      <a:pt x="74" y="46"/>
                    </a:cubicBezTo>
                    <a:cubicBezTo>
                      <a:pt x="71" y="42"/>
                      <a:pt x="73" y="38"/>
                      <a:pt x="75" y="36"/>
                    </a:cubicBezTo>
                    <a:cubicBezTo>
                      <a:pt x="76" y="33"/>
                      <a:pt x="79" y="33"/>
                      <a:pt x="82" y="33"/>
                    </a:cubicBezTo>
                    <a:cubicBezTo>
                      <a:pt x="83" y="33"/>
                      <a:pt x="85" y="34"/>
                      <a:pt x="86" y="34"/>
                    </a:cubicBezTo>
                    <a:cubicBezTo>
                      <a:pt x="85" y="33"/>
                      <a:pt x="85" y="32"/>
                      <a:pt x="84" y="31"/>
                    </a:cubicBezTo>
                    <a:cubicBezTo>
                      <a:pt x="84" y="30"/>
                      <a:pt x="83" y="29"/>
                      <a:pt x="83" y="29"/>
                    </a:cubicBezTo>
                    <a:cubicBezTo>
                      <a:pt x="82" y="27"/>
                      <a:pt x="82" y="26"/>
                      <a:pt x="81" y="25"/>
                    </a:cubicBezTo>
                    <a:cubicBezTo>
                      <a:pt x="81" y="24"/>
                      <a:pt x="81" y="23"/>
                      <a:pt x="81" y="22"/>
                    </a:cubicBezTo>
                    <a:cubicBezTo>
                      <a:pt x="80" y="20"/>
                      <a:pt x="80" y="20"/>
                      <a:pt x="78" y="20"/>
                    </a:cubicBezTo>
                    <a:cubicBezTo>
                      <a:pt x="77" y="20"/>
                      <a:pt x="76" y="20"/>
                      <a:pt x="75" y="19"/>
                    </a:cubicBezTo>
                    <a:cubicBezTo>
                      <a:pt x="73" y="17"/>
                      <a:pt x="74" y="10"/>
                      <a:pt x="74" y="6"/>
                    </a:cubicBezTo>
                    <a:cubicBezTo>
                      <a:pt x="74" y="5"/>
                      <a:pt x="74" y="5"/>
                      <a:pt x="74" y="5"/>
                    </a:cubicBezTo>
                    <a:cubicBezTo>
                      <a:pt x="73" y="4"/>
                      <a:pt x="70" y="4"/>
                      <a:pt x="68" y="4"/>
                    </a:cubicBezTo>
                    <a:cubicBezTo>
                      <a:pt x="65" y="9"/>
                      <a:pt x="61" y="16"/>
                      <a:pt x="58" y="17"/>
                    </a:cubicBezTo>
                    <a:cubicBezTo>
                      <a:pt x="56" y="18"/>
                      <a:pt x="52" y="19"/>
                      <a:pt x="49" y="19"/>
                    </a:cubicBezTo>
                    <a:cubicBezTo>
                      <a:pt x="45" y="19"/>
                      <a:pt x="42" y="18"/>
                      <a:pt x="41" y="16"/>
                    </a:cubicBezTo>
                    <a:cubicBezTo>
                      <a:pt x="40" y="15"/>
                      <a:pt x="39" y="13"/>
                      <a:pt x="37" y="11"/>
                    </a:cubicBezTo>
                    <a:cubicBezTo>
                      <a:pt x="35" y="8"/>
                      <a:pt x="31" y="2"/>
                      <a:pt x="30" y="0"/>
                    </a:cubicBezTo>
                    <a:cubicBezTo>
                      <a:pt x="30" y="0"/>
                      <a:pt x="30" y="0"/>
                      <a:pt x="30" y="0"/>
                    </a:cubicBezTo>
                    <a:cubicBezTo>
                      <a:pt x="28" y="1"/>
                      <a:pt x="27" y="1"/>
                      <a:pt x="25" y="3"/>
                    </a:cubicBezTo>
                    <a:cubicBezTo>
                      <a:pt x="24" y="3"/>
                      <a:pt x="24" y="3"/>
                      <a:pt x="23" y="4"/>
                    </a:cubicBezTo>
                    <a:cubicBezTo>
                      <a:pt x="22" y="5"/>
                      <a:pt x="21" y="7"/>
                      <a:pt x="18" y="7"/>
                    </a:cubicBezTo>
                    <a:cubicBezTo>
                      <a:pt x="15" y="7"/>
                      <a:pt x="12" y="7"/>
                      <a:pt x="11" y="7"/>
                    </a:cubicBezTo>
                    <a:cubicBezTo>
                      <a:pt x="2" y="17"/>
                      <a:pt x="2" y="17"/>
                      <a:pt x="2" y="17"/>
                    </a:cubicBezTo>
                    <a:cubicBezTo>
                      <a:pt x="2" y="18"/>
                      <a:pt x="1" y="18"/>
                      <a:pt x="0" y="18"/>
                    </a:cubicBezTo>
                    <a:cubicBezTo>
                      <a:pt x="0" y="18"/>
                      <a:pt x="0" y="18"/>
                      <a:pt x="0" y="18"/>
                    </a:cubicBezTo>
                    <a:cubicBezTo>
                      <a:pt x="0" y="21"/>
                      <a:pt x="4" y="28"/>
                      <a:pt x="6" y="32"/>
                    </a:cubicBezTo>
                    <a:cubicBezTo>
                      <a:pt x="7" y="34"/>
                      <a:pt x="8" y="35"/>
                      <a:pt x="10" y="37"/>
                    </a:cubicBezTo>
                    <a:cubicBezTo>
                      <a:pt x="35" y="40"/>
                      <a:pt x="35" y="40"/>
                      <a:pt x="35" y="40"/>
                    </a:cubicBezTo>
                    <a:cubicBezTo>
                      <a:pt x="36" y="40"/>
                      <a:pt x="37" y="41"/>
                      <a:pt x="37" y="42"/>
                    </a:cubicBezTo>
                    <a:cubicBezTo>
                      <a:pt x="37" y="43"/>
                      <a:pt x="36" y="44"/>
                      <a:pt x="35" y="4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2" name="Freeform 292">
                <a:extLst>
                  <a:ext uri="{FF2B5EF4-FFF2-40B4-BE49-F238E27FC236}">
                    <a16:creationId xmlns:a16="http://schemas.microsoft.com/office/drawing/2014/main" id="{C91A8822-28A1-CF49-A321-492E16D87D0D}"/>
                  </a:ext>
                </a:extLst>
              </p:cNvPr>
              <p:cNvSpPr>
                <a:spLocks/>
              </p:cNvSpPr>
              <p:nvPr/>
            </p:nvSpPr>
            <p:spPr bwMode="auto">
              <a:xfrm>
                <a:off x="3632500" y="10762820"/>
                <a:ext cx="150756" cy="216941"/>
              </a:xfrm>
              <a:custGeom>
                <a:avLst/>
                <a:gdLst>
                  <a:gd name="T0" fmla="*/ 30 w 41"/>
                  <a:gd name="T1" fmla="*/ 42 h 59"/>
                  <a:gd name="T2" fmla="*/ 34 w 41"/>
                  <a:gd name="T3" fmla="*/ 31 h 59"/>
                  <a:gd name="T4" fmla="*/ 41 w 41"/>
                  <a:gd name="T5" fmla="*/ 15 h 59"/>
                  <a:gd name="T6" fmla="*/ 30 w 41"/>
                  <a:gd name="T7" fmla="*/ 6 h 59"/>
                  <a:gd name="T8" fmla="*/ 29 w 41"/>
                  <a:gd name="T9" fmla="*/ 6 h 59"/>
                  <a:gd name="T10" fmla="*/ 25 w 41"/>
                  <a:gd name="T11" fmla="*/ 0 h 59"/>
                  <a:gd name="T12" fmla="*/ 20 w 41"/>
                  <a:gd name="T13" fmla="*/ 2 h 59"/>
                  <a:gd name="T14" fmla="*/ 17 w 41"/>
                  <a:gd name="T15" fmla="*/ 15 h 59"/>
                  <a:gd name="T16" fmla="*/ 18 w 41"/>
                  <a:gd name="T17" fmla="*/ 19 h 59"/>
                  <a:gd name="T18" fmla="*/ 19 w 41"/>
                  <a:gd name="T19" fmla="*/ 27 h 59"/>
                  <a:gd name="T20" fmla="*/ 20 w 41"/>
                  <a:gd name="T21" fmla="*/ 31 h 59"/>
                  <a:gd name="T22" fmla="*/ 19 w 41"/>
                  <a:gd name="T23" fmla="*/ 36 h 59"/>
                  <a:gd name="T24" fmla="*/ 16 w 41"/>
                  <a:gd name="T25" fmla="*/ 37 h 59"/>
                  <a:gd name="T26" fmla="*/ 8 w 41"/>
                  <a:gd name="T27" fmla="*/ 37 h 59"/>
                  <a:gd name="T28" fmla="*/ 0 w 41"/>
                  <a:gd name="T29" fmla="*/ 49 h 59"/>
                  <a:gd name="T30" fmla="*/ 10 w 41"/>
                  <a:gd name="T31" fmla="*/ 50 h 59"/>
                  <a:gd name="T32" fmla="*/ 21 w 41"/>
                  <a:gd name="T33" fmla="*/ 40 h 59"/>
                  <a:gd name="T34" fmla="*/ 23 w 41"/>
                  <a:gd name="T35" fmla="*/ 40 h 59"/>
                  <a:gd name="T36" fmla="*/ 23 w 41"/>
                  <a:gd name="T37" fmla="*/ 43 h 59"/>
                  <a:gd name="T38" fmla="*/ 12 w 41"/>
                  <a:gd name="T39" fmla="*/ 54 h 59"/>
                  <a:gd name="T40" fmla="*/ 14 w 41"/>
                  <a:gd name="T41" fmla="*/ 59 h 59"/>
                  <a:gd name="T42" fmla="*/ 14 w 41"/>
                  <a:gd name="T43" fmla="*/ 58 h 59"/>
                  <a:gd name="T44" fmla="*/ 30 w 41"/>
                  <a:gd name="T45"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59">
                    <a:moveTo>
                      <a:pt x="30" y="42"/>
                    </a:moveTo>
                    <a:cubicBezTo>
                      <a:pt x="30" y="41"/>
                      <a:pt x="32" y="36"/>
                      <a:pt x="34" y="31"/>
                    </a:cubicBezTo>
                    <a:cubicBezTo>
                      <a:pt x="37" y="25"/>
                      <a:pt x="41" y="16"/>
                      <a:pt x="41" y="15"/>
                    </a:cubicBezTo>
                    <a:cubicBezTo>
                      <a:pt x="41" y="15"/>
                      <a:pt x="39" y="13"/>
                      <a:pt x="30" y="6"/>
                    </a:cubicBezTo>
                    <a:cubicBezTo>
                      <a:pt x="29" y="6"/>
                      <a:pt x="29" y="6"/>
                      <a:pt x="29" y="6"/>
                    </a:cubicBezTo>
                    <a:cubicBezTo>
                      <a:pt x="27" y="5"/>
                      <a:pt x="26" y="2"/>
                      <a:pt x="25" y="0"/>
                    </a:cubicBezTo>
                    <a:cubicBezTo>
                      <a:pt x="24" y="0"/>
                      <a:pt x="20" y="1"/>
                      <a:pt x="20" y="2"/>
                    </a:cubicBezTo>
                    <a:cubicBezTo>
                      <a:pt x="19" y="4"/>
                      <a:pt x="17" y="13"/>
                      <a:pt x="17" y="15"/>
                    </a:cubicBezTo>
                    <a:cubicBezTo>
                      <a:pt x="17" y="16"/>
                      <a:pt x="17" y="17"/>
                      <a:pt x="18" y="19"/>
                    </a:cubicBezTo>
                    <a:cubicBezTo>
                      <a:pt x="18" y="21"/>
                      <a:pt x="19" y="24"/>
                      <a:pt x="19" y="27"/>
                    </a:cubicBezTo>
                    <a:cubicBezTo>
                      <a:pt x="19" y="28"/>
                      <a:pt x="19" y="29"/>
                      <a:pt x="20" y="31"/>
                    </a:cubicBezTo>
                    <a:cubicBezTo>
                      <a:pt x="20" y="33"/>
                      <a:pt x="21" y="35"/>
                      <a:pt x="19" y="36"/>
                    </a:cubicBezTo>
                    <a:cubicBezTo>
                      <a:pt x="19" y="37"/>
                      <a:pt x="18" y="38"/>
                      <a:pt x="16" y="37"/>
                    </a:cubicBezTo>
                    <a:cubicBezTo>
                      <a:pt x="14" y="37"/>
                      <a:pt x="10" y="37"/>
                      <a:pt x="8" y="37"/>
                    </a:cubicBezTo>
                    <a:cubicBezTo>
                      <a:pt x="0" y="49"/>
                      <a:pt x="0" y="49"/>
                      <a:pt x="0" y="49"/>
                    </a:cubicBezTo>
                    <a:cubicBezTo>
                      <a:pt x="4" y="48"/>
                      <a:pt x="8" y="46"/>
                      <a:pt x="10" y="50"/>
                    </a:cubicBezTo>
                    <a:cubicBezTo>
                      <a:pt x="21" y="40"/>
                      <a:pt x="21" y="40"/>
                      <a:pt x="21" y="40"/>
                    </a:cubicBezTo>
                    <a:cubicBezTo>
                      <a:pt x="21" y="39"/>
                      <a:pt x="23" y="39"/>
                      <a:pt x="23" y="40"/>
                    </a:cubicBezTo>
                    <a:cubicBezTo>
                      <a:pt x="24" y="40"/>
                      <a:pt x="24" y="42"/>
                      <a:pt x="23" y="43"/>
                    </a:cubicBezTo>
                    <a:cubicBezTo>
                      <a:pt x="12" y="54"/>
                      <a:pt x="12" y="54"/>
                      <a:pt x="12" y="54"/>
                    </a:cubicBezTo>
                    <a:cubicBezTo>
                      <a:pt x="12" y="56"/>
                      <a:pt x="13" y="57"/>
                      <a:pt x="14" y="59"/>
                    </a:cubicBezTo>
                    <a:cubicBezTo>
                      <a:pt x="14" y="58"/>
                      <a:pt x="14" y="58"/>
                      <a:pt x="14" y="58"/>
                    </a:cubicBezTo>
                    <a:cubicBezTo>
                      <a:pt x="23" y="54"/>
                      <a:pt x="29" y="45"/>
                      <a:pt x="30" y="42"/>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3" name="Freeform 293">
                <a:extLst>
                  <a:ext uri="{FF2B5EF4-FFF2-40B4-BE49-F238E27FC236}">
                    <a16:creationId xmlns:a16="http://schemas.microsoft.com/office/drawing/2014/main" id="{282849EA-76F2-DD4F-B44B-3219074CFF33}"/>
                  </a:ext>
                </a:extLst>
              </p:cNvPr>
              <p:cNvSpPr>
                <a:spLocks/>
              </p:cNvSpPr>
              <p:nvPr/>
            </p:nvSpPr>
            <p:spPr bwMode="auto">
              <a:xfrm>
                <a:off x="3691331" y="10726051"/>
                <a:ext cx="334604" cy="341958"/>
              </a:xfrm>
              <a:custGeom>
                <a:avLst/>
                <a:gdLst>
                  <a:gd name="T0" fmla="*/ 4 w 91"/>
                  <a:gd name="T1" fmla="*/ 93 h 93"/>
                  <a:gd name="T2" fmla="*/ 15 w 91"/>
                  <a:gd name="T3" fmla="*/ 92 h 93"/>
                  <a:gd name="T4" fmla="*/ 19 w 91"/>
                  <a:gd name="T5" fmla="*/ 89 h 93"/>
                  <a:gd name="T6" fmla="*/ 23 w 91"/>
                  <a:gd name="T7" fmla="*/ 86 h 93"/>
                  <a:gd name="T8" fmla="*/ 31 w 91"/>
                  <a:gd name="T9" fmla="*/ 86 h 93"/>
                  <a:gd name="T10" fmla="*/ 33 w 91"/>
                  <a:gd name="T11" fmla="*/ 86 h 93"/>
                  <a:gd name="T12" fmla="*/ 43 w 91"/>
                  <a:gd name="T13" fmla="*/ 81 h 93"/>
                  <a:gd name="T14" fmla="*/ 52 w 91"/>
                  <a:gd name="T15" fmla="*/ 84 h 93"/>
                  <a:gd name="T16" fmla="*/ 55 w 91"/>
                  <a:gd name="T17" fmla="*/ 86 h 93"/>
                  <a:gd name="T18" fmla="*/ 58 w 91"/>
                  <a:gd name="T19" fmla="*/ 73 h 93"/>
                  <a:gd name="T20" fmla="*/ 74 w 91"/>
                  <a:gd name="T21" fmla="*/ 54 h 93"/>
                  <a:gd name="T22" fmla="*/ 91 w 91"/>
                  <a:gd name="T23" fmla="*/ 47 h 93"/>
                  <a:gd name="T24" fmla="*/ 90 w 91"/>
                  <a:gd name="T25" fmla="*/ 35 h 93"/>
                  <a:gd name="T26" fmla="*/ 90 w 91"/>
                  <a:gd name="T27" fmla="*/ 34 h 93"/>
                  <a:gd name="T28" fmla="*/ 81 w 91"/>
                  <a:gd name="T29" fmla="*/ 33 h 93"/>
                  <a:gd name="T30" fmla="*/ 76 w 91"/>
                  <a:gd name="T31" fmla="*/ 32 h 93"/>
                  <a:gd name="T32" fmla="*/ 67 w 91"/>
                  <a:gd name="T33" fmla="*/ 20 h 93"/>
                  <a:gd name="T34" fmla="*/ 56 w 91"/>
                  <a:gd name="T35" fmla="*/ 11 h 93"/>
                  <a:gd name="T36" fmla="*/ 53 w 91"/>
                  <a:gd name="T37" fmla="*/ 12 h 93"/>
                  <a:gd name="T38" fmla="*/ 48 w 91"/>
                  <a:gd name="T39" fmla="*/ 11 h 93"/>
                  <a:gd name="T40" fmla="*/ 47 w 91"/>
                  <a:gd name="T41" fmla="*/ 10 h 93"/>
                  <a:gd name="T42" fmla="*/ 41 w 91"/>
                  <a:gd name="T43" fmla="*/ 6 h 93"/>
                  <a:gd name="T44" fmla="*/ 40 w 91"/>
                  <a:gd name="T45" fmla="*/ 5 h 93"/>
                  <a:gd name="T46" fmla="*/ 39 w 91"/>
                  <a:gd name="T47" fmla="*/ 1 h 93"/>
                  <a:gd name="T48" fmla="*/ 38 w 91"/>
                  <a:gd name="T49" fmla="*/ 0 h 93"/>
                  <a:gd name="T50" fmla="*/ 36 w 91"/>
                  <a:gd name="T51" fmla="*/ 3 h 93"/>
                  <a:gd name="T52" fmla="*/ 32 w 91"/>
                  <a:gd name="T53" fmla="*/ 6 h 93"/>
                  <a:gd name="T54" fmla="*/ 24 w 91"/>
                  <a:gd name="T55" fmla="*/ 8 h 93"/>
                  <a:gd name="T56" fmla="*/ 13 w 91"/>
                  <a:gd name="T57" fmla="*/ 9 h 93"/>
                  <a:gd name="T58" fmla="*/ 16 w 91"/>
                  <a:gd name="T59" fmla="*/ 13 h 93"/>
                  <a:gd name="T60" fmla="*/ 16 w 91"/>
                  <a:gd name="T61" fmla="*/ 13 h 93"/>
                  <a:gd name="T62" fmla="*/ 29 w 91"/>
                  <a:gd name="T63" fmla="*/ 26 h 93"/>
                  <a:gd name="T64" fmla="*/ 22 w 91"/>
                  <a:gd name="T65" fmla="*/ 43 h 93"/>
                  <a:gd name="T66" fmla="*/ 17 w 91"/>
                  <a:gd name="T67" fmla="*/ 54 h 93"/>
                  <a:gd name="T68" fmla="*/ 0 w 91"/>
                  <a:gd name="T69" fmla="*/ 72 h 93"/>
                  <a:gd name="T70" fmla="*/ 1 w 91"/>
                  <a:gd name="T71" fmla="*/ 74 h 93"/>
                  <a:gd name="T72" fmla="*/ 9 w 91"/>
                  <a:gd name="T73" fmla="*/ 84 h 93"/>
                  <a:gd name="T74" fmla="*/ 4 w 91"/>
                  <a:gd name="T7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93">
                    <a:moveTo>
                      <a:pt x="4" y="93"/>
                    </a:moveTo>
                    <a:cubicBezTo>
                      <a:pt x="6" y="93"/>
                      <a:pt x="12" y="92"/>
                      <a:pt x="15" y="92"/>
                    </a:cubicBezTo>
                    <a:cubicBezTo>
                      <a:pt x="16" y="92"/>
                      <a:pt x="18" y="90"/>
                      <a:pt x="19" y="89"/>
                    </a:cubicBezTo>
                    <a:cubicBezTo>
                      <a:pt x="21" y="88"/>
                      <a:pt x="22" y="87"/>
                      <a:pt x="23" y="86"/>
                    </a:cubicBezTo>
                    <a:cubicBezTo>
                      <a:pt x="24" y="85"/>
                      <a:pt x="28" y="85"/>
                      <a:pt x="31" y="86"/>
                    </a:cubicBezTo>
                    <a:cubicBezTo>
                      <a:pt x="32" y="86"/>
                      <a:pt x="33" y="86"/>
                      <a:pt x="33" y="86"/>
                    </a:cubicBezTo>
                    <a:cubicBezTo>
                      <a:pt x="34" y="86"/>
                      <a:pt x="42" y="83"/>
                      <a:pt x="43" y="81"/>
                    </a:cubicBezTo>
                    <a:cubicBezTo>
                      <a:pt x="46" y="79"/>
                      <a:pt x="49" y="82"/>
                      <a:pt x="52" y="84"/>
                    </a:cubicBezTo>
                    <a:cubicBezTo>
                      <a:pt x="53" y="85"/>
                      <a:pt x="54" y="85"/>
                      <a:pt x="55" y="86"/>
                    </a:cubicBezTo>
                    <a:cubicBezTo>
                      <a:pt x="56" y="83"/>
                      <a:pt x="58" y="75"/>
                      <a:pt x="58" y="73"/>
                    </a:cubicBezTo>
                    <a:cubicBezTo>
                      <a:pt x="58" y="72"/>
                      <a:pt x="58" y="70"/>
                      <a:pt x="74" y="54"/>
                    </a:cubicBezTo>
                    <a:cubicBezTo>
                      <a:pt x="76" y="51"/>
                      <a:pt x="88" y="48"/>
                      <a:pt x="91" y="47"/>
                    </a:cubicBezTo>
                    <a:cubicBezTo>
                      <a:pt x="91" y="46"/>
                      <a:pt x="91" y="42"/>
                      <a:pt x="90" y="35"/>
                    </a:cubicBezTo>
                    <a:cubicBezTo>
                      <a:pt x="90" y="34"/>
                      <a:pt x="90" y="34"/>
                      <a:pt x="90" y="34"/>
                    </a:cubicBezTo>
                    <a:cubicBezTo>
                      <a:pt x="89" y="33"/>
                      <a:pt x="84" y="33"/>
                      <a:pt x="81" y="33"/>
                    </a:cubicBezTo>
                    <a:cubicBezTo>
                      <a:pt x="78" y="33"/>
                      <a:pt x="77" y="33"/>
                      <a:pt x="76" y="32"/>
                    </a:cubicBezTo>
                    <a:cubicBezTo>
                      <a:pt x="74" y="31"/>
                      <a:pt x="69" y="24"/>
                      <a:pt x="67" y="20"/>
                    </a:cubicBezTo>
                    <a:cubicBezTo>
                      <a:pt x="66" y="18"/>
                      <a:pt x="61" y="14"/>
                      <a:pt x="56" y="11"/>
                    </a:cubicBezTo>
                    <a:cubicBezTo>
                      <a:pt x="55" y="11"/>
                      <a:pt x="54" y="12"/>
                      <a:pt x="53" y="12"/>
                    </a:cubicBezTo>
                    <a:cubicBezTo>
                      <a:pt x="51" y="12"/>
                      <a:pt x="49" y="11"/>
                      <a:pt x="48" y="11"/>
                    </a:cubicBezTo>
                    <a:cubicBezTo>
                      <a:pt x="48" y="11"/>
                      <a:pt x="47" y="10"/>
                      <a:pt x="47" y="10"/>
                    </a:cubicBezTo>
                    <a:cubicBezTo>
                      <a:pt x="43" y="10"/>
                      <a:pt x="42" y="8"/>
                      <a:pt x="41" y="6"/>
                    </a:cubicBezTo>
                    <a:cubicBezTo>
                      <a:pt x="40" y="5"/>
                      <a:pt x="40" y="5"/>
                      <a:pt x="40" y="5"/>
                    </a:cubicBezTo>
                    <a:cubicBezTo>
                      <a:pt x="39" y="3"/>
                      <a:pt x="39" y="2"/>
                      <a:pt x="39" y="1"/>
                    </a:cubicBezTo>
                    <a:cubicBezTo>
                      <a:pt x="39" y="1"/>
                      <a:pt x="39" y="1"/>
                      <a:pt x="38" y="0"/>
                    </a:cubicBezTo>
                    <a:cubicBezTo>
                      <a:pt x="38" y="1"/>
                      <a:pt x="36" y="2"/>
                      <a:pt x="36" y="3"/>
                    </a:cubicBezTo>
                    <a:cubicBezTo>
                      <a:pt x="35" y="4"/>
                      <a:pt x="33" y="5"/>
                      <a:pt x="32" y="6"/>
                    </a:cubicBezTo>
                    <a:cubicBezTo>
                      <a:pt x="29" y="8"/>
                      <a:pt x="25" y="8"/>
                      <a:pt x="24" y="8"/>
                    </a:cubicBezTo>
                    <a:cubicBezTo>
                      <a:pt x="21" y="8"/>
                      <a:pt x="16" y="9"/>
                      <a:pt x="13" y="9"/>
                    </a:cubicBezTo>
                    <a:cubicBezTo>
                      <a:pt x="14" y="10"/>
                      <a:pt x="14" y="12"/>
                      <a:pt x="16" y="13"/>
                    </a:cubicBezTo>
                    <a:cubicBezTo>
                      <a:pt x="16" y="13"/>
                      <a:pt x="16" y="13"/>
                      <a:pt x="16" y="13"/>
                    </a:cubicBezTo>
                    <a:cubicBezTo>
                      <a:pt x="26" y="20"/>
                      <a:pt x="30" y="23"/>
                      <a:pt x="29" y="26"/>
                    </a:cubicBezTo>
                    <a:cubicBezTo>
                      <a:pt x="29" y="27"/>
                      <a:pt x="26" y="34"/>
                      <a:pt x="22" y="43"/>
                    </a:cubicBezTo>
                    <a:cubicBezTo>
                      <a:pt x="20" y="48"/>
                      <a:pt x="18" y="52"/>
                      <a:pt x="17" y="54"/>
                    </a:cubicBezTo>
                    <a:cubicBezTo>
                      <a:pt x="16" y="57"/>
                      <a:pt x="10" y="67"/>
                      <a:pt x="0" y="72"/>
                    </a:cubicBezTo>
                    <a:cubicBezTo>
                      <a:pt x="0" y="72"/>
                      <a:pt x="1" y="73"/>
                      <a:pt x="1" y="74"/>
                    </a:cubicBezTo>
                    <a:cubicBezTo>
                      <a:pt x="4" y="77"/>
                      <a:pt x="10" y="81"/>
                      <a:pt x="9" y="84"/>
                    </a:cubicBezTo>
                    <a:cubicBezTo>
                      <a:pt x="8" y="85"/>
                      <a:pt x="6" y="89"/>
                      <a:pt x="4" y="9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24" name="Freeform 296">
                <a:extLst>
                  <a:ext uri="{FF2B5EF4-FFF2-40B4-BE49-F238E27FC236}">
                    <a16:creationId xmlns:a16="http://schemas.microsoft.com/office/drawing/2014/main" id="{D0459415-C63F-9A45-BD3A-5B31B2555BE7}"/>
                  </a:ext>
                </a:extLst>
              </p:cNvPr>
              <p:cNvSpPr>
                <a:spLocks/>
              </p:cNvSpPr>
              <p:nvPr/>
            </p:nvSpPr>
            <p:spPr bwMode="auto">
              <a:xfrm>
                <a:off x="3485421" y="9996173"/>
                <a:ext cx="579123" cy="759294"/>
              </a:xfrm>
              <a:custGeom>
                <a:avLst/>
                <a:gdLst>
                  <a:gd name="T0" fmla="*/ 125 w 157"/>
                  <a:gd name="T1" fmla="*/ 69 h 206"/>
                  <a:gd name="T2" fmla="*/ 120 w 157"/>
                  <a:gd name="T3" fmla="*/ 61 h 206"/>
                  <a:gd name="T4" fmla="*/ 113 w 157"/>
                  <a:gd name="T5" fmla="*/ 46 h 206"/>
                  <a:gd name="T6" fmla="*/ 105 w 157"/>
                  <a:gd name="T7" fmla="*/ 34 h 206"/>
                  <a:gd name="T8" fmla="*/ 103 w 157"/>
                  <a:gd name="T9" fmla="*/ 31 h 206"/>
                  <a:gd name="T10" fmla="*/ 90 w 157"/>
                  <a:gd name="T11" fmla="*/ 31 h 206"/>
                  <a:gd name="T12" fmla="*/ 80 w 157"/>
                  <a:gd name="T13" fmla="*/ 22 h 206"/>
                  <a:gd name="T14" fmla="*/ 71 w 157"/>
                  <a:gd name="T15" fmla="*/ 18 h 206"/>
                  <a:gd name="T16" fmla="*/ 61 w 157"/>
                  <a:gd name="T17" fmla="*/ 11 h 206"/>
                  <a:gd name="T18" fmla="*/ 55 w 157"/>
                  <a:gd name="T19" fmla="*/ 7 h 206"/>
                  <a:gd name="T20" fmla="*/ 55 w 157"/>
                  <a:gd name="T21" fmla="*/ 7 h 206"/>
                  <a:gd name="T22" fmla="*/ 49 w 157"/>
                  <a:gd name="T23" fmla="*/ 1 h 206"/>
                  <a:gd name="T24" fmla="*/ 35 w 157"/>
                  <a:gd name="T25" fmla="*/ 7 h 206"/>
                  <a:gd name="T26" fmla="*/ 18 w 157"/>
                  <a:gd name="T27" fmla="*/ 2 h 206"/>
                  <a:gd name="T28" fmla="*/ 15 w 157"/>
                  <a:gd name="T29" fmla="*/ 4 h 206"/>
                  <a:gd name="T30" fmla="*/ 12 w 157"/>
                  <a:gd name="T31" fmla="*/ 14 h 206"/>
                  <a:gd name="T32" fmla="*/ 9 w 157"/>
                  <a:gd name="T33" fmla="*/ 22 h 206"/>
                  <a:gd name="T34" fmla="*/ 14 w 157"/>
                  <a:gd name="T35" fmla="*/ 35 h 206"/>
                  <a:gd name="T36" fmla="*/ 14 w 157"/>
                  <a:gd name="T37" fmla="*/ 44 h 206"/>
                  <a:gd name="T38" fmla="*/ 17 w 157"/>
                  <a:gd name="T39" fmla="*/ 53 h 206"/>
                  <a:gd name="T40" fmla="*/ 4 w 157"/>
                  <a:gd name="T41" fmla="*/ 62 h 206"/>
                  <a:gd name="T42" fmla="*/ 0 w 157"/>
                  <a:gd name="T43" fmla="*/ 62 h 206"/>
                  <a:gd name="T44" fmla="*/ 0 w 157"/>
                  <a:gd name="T45" fmla="*/ 77 h 206"/>
                  <a:gd name="T46" fmla="*/ 7 w 157"/>
                  <a:gd name="T47" fmla="*/ 83 h 206"/>
                  <a:gd name="T48" fmla="*/ 13 w 157"/>
                  <a:gd name="T49" fmla="*/ 97 h 206"/>
                  <a:gd name="T50" fmla="*/ 15 w 157"/>
                  <a:gd name="T51" fmla="*/ 104 h 206"/>
                  <a:gd name="T52" fmla="*/ 19 w 157"/>
                  <a:gd name="T53" fmla="*/ 112 h 206"/>
                  <a:gd name="T54" fmla="*/ 11 w 157"/>
                  <a:gd name="T55" fmla="*/ 114 h 206"/>
                  <a:gd name="T56" fmla="*/ 7 w 157"/>
                  <a:gd name="T57" fmla="*/ 115 h 206"/>
                  <a:gd name="T58" fmla="*/ 12 w 157"/>
                  <a:gd name="T59" fmla="*/ 132 h 206"/>
                  <a:gd name="T60" fmla="*/ 31 w 157"/>
                  <a:gd name="T61" fmla="*/ 146 h 206"/>
                  <a:gd name="T62" fmla="*/ 46 w 157"/>
                  <a:gd name="T63" fmla="*/ 164 h 206"/>
                  <a:gd name="T64" fmla="*/ 55 w 157"/>
                  <a:gd name="T65" fmla="*/ 164 h 206"/>
                  <a:gd name="T66" fmla="*/ 62 w 157"/>
                  <a:gd name="T67" fmla="*/ 170 h 206"/>
                  <a:gd name="T68" fmla="*/ 69 w 157"/>
                  <a:gd name="T69" fmla="*/ 176 h 206"/>
                  <a:gd name="T70" fmla="*/ 68 w 157"/>
                  <a:gd name="T71" fmla="*/ 180 h 206"/>
                  <a:gd name="T72" fmla="*/ 82 w 157"/>
                  <a:gd name="T73" fmla="*/ 202 h 206"/>
                  <a:gd name="T74" fmla="*/ 89 w 157"/>
                  <a:gd name="T75" fmla="*/ 198 h 206"/>
                  <a:gd name="T76" fmla="*/ 95 w 157"/>
                  <a:gd name="T77" fmla="*/ 194 h 206"/>
                  <a:gd name="T78" fmla="*/ 99 w 157"/>
                  <a:gd name="T79" fmla="*/ 199 h 206"/>
                  <a:gd name="T80" fmla="*/ 100 w 157"/>
                  <a:gd name="T81" fmla="*/ 201 h 206"/>
                  <a:gd name="T82" fmla="*/ 105 w 157"/>
                  <a:gd name="T83" fmla="*/ 205 h 206"/>
                  <a:gd name="T84" fmla="*/ 113 w 157"/>
                  <a:gd name="T85" fmla="*/ 202 h 206"/>
                  <a:gd name="T86" fmla="*/ 109 w 157"/>
                  <a:gd name="T87" fmla="*/ 186 h 206"/>
                  <a:gd name="T88" fmla="*/ 119 w 157"/>
                  <a:gd name="T89" fmla="*/ 183 h 206"/>
                  <a:gd name="T90" fmla="*/ 121 w 157"/>
                  <a:gd name="T91" fmla="*/ 180 h 206"/>
                  <a:gd name="T92" fmla="*/ 127 w 157"/>
                  <a:gd name="T93" fmla="*/ 168 h 206"/>
                  <a:gd name="T94" fmla="*/ 138 w 157"/>
                  <a:gd name="T95" fmla="*/ 171 h 206"/>
                  <a:gd name="T96" fmla="*/ 156 w 157"/>
                  <a:gd name="T97" fmla="*/ 154 h 206"/>
                  <a:gd name="T98" fmla="*/ 153 w 157"/>
                  <a:gd name="T99" fmla="*/ 141 h 206"/>
                  <a:gd name="T100" fmla="*/ 149 w 157"/>
                  <a:gd name="T101" fmla="*/ 128 h 206"/>
                  <a:gd name="T102" fmla="*/ 140 w 157"/>
                  <a:gd name="T103" fmla="*/ 112 h 206"/>
                  <a:gd name="T104" fmla="*/ 130 w 157"/>
                  <a:gd name="T105" fmla="*/ 101 h 206"/>
                  <a:gd name="T106" fmla="*/ 124 w 157"/>
                  <a:gd name="T107" fmla="*/ 86 h 206"/>
                  <a:gd name="T108" fmla="*/ 128 w 157"/>
                  <a:gd name="T109" fmla="*/ 7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7" h="206">
                    <a:moveTo>
                      <a:pt x="128" y="76"/>
                    </a:moveTo>
                    <a:cubicBezTo>
                      <a:pt x="129" y="75"/>
                      <a:pt x="126" y="71"/>
                      <a:pt x="125" y="69"/>
                    </a:cubicBezTo>
                    <a:cubicBezTo>
                      <a:pt x="124" y="68"/>
                      <a:pt x="123" y="67"/>
                      <a:pt x="123" y="66"/>
                    </a:cubicBezTo>
                    <a:cubicBezTo>
                      <a:pt x="123" y="65"/>
                      <a:pt x="121" y="63"/>
                      <a:pt x="120" y="61"/>
                    </a:cubicBezTo>
                    <a:cubicBezTo>
                      <a:pt x="118" y="59"/>
                      <a:pt x="116" y="57"/>
                      <a:pt x="115" y="55"/>
                    </a:cubicBezTo>
                    <a:cubicBezTo>
                      <a:pt x="113" y="51"/>
                      <a:pt x="113" y="48"/>
                      <a:pt x="113" y="46"/>
                    </a:cubicBezTo>
                    <a:cubicBezTo>
                      <a:pt x="113" y="46"/>
                      <a:pt x="113" y="45"/>
                      <a:pt x="108" y="41"/>
                    </a:cubicBezTo>
                    <a:cubicBezTo>
                      <a:pt x="105" y="39"/>
                      <a:pt x="105" y="36"/>
                      <a:pt x="105" y="34"/>
                    </a:cubicBezTo>
                    <a:cubicBezTo>
                      <a:pt x="105" y="33"/>
                      <a:pt x="105" y="32"/>
                      <a:pt x="105" y="32"/>
                    </a:cubicBezTo>
                    <a:cubicBezTo>
                      <a:pt x="104" y="31"/>
                      <a:pt x="104" y="31"/>
                      <a:pt x="103" y="31"/>
                    </a:cubicBezTo>
                    <a:cubicBezTo>
                      <a:pt x="102" y="31"/>
                      <a:pt x="100" y="30"/>
                      <a:pt x="99" y="30"/>
                    </a:cubicBezTo>
                    <a:cubicBezTo>
                      <a:pt x="98" y="29"/>
                      <a:pt x="92" y="30"/>
                      <a:pt x="90" y="31"/>
                    </a:cubicBezTo>
                    <a:cubicBezTo>
                      <a:pt x="89" y="31"/>
                      <a:pt x="88" y="31"/>
                      <a:pt x="87" y="31"/>
                    </a:cubicBezTo>
                    <a:cubicBezTo>
                      <a:pt x="85" y="31"/>
                      <a:pt x="84" y="29"/>
                      <a:pt x="80" y="22"/>
                    </a:cubicBezTo>
                    <a:cubicBezTo>
                      <a:pt x="79" y="21"/>
                      <a:pt x="78" y="19"/>
                      <a:pt x="77" y="18"/>
                    </a:cubicBezTo>
                    <a:cubicBezTo>
                      <a:pt x="77" y="17"/>
                      <a:pt x="73" y="18"/>
                      <a:pt x="71" y="18"/>
                    </a:cubicBezTo>
                    <a:cubicBezTo>
                      <a:pt x="69" y="19"/>
                      <a:pt x="68" y="19"/>
                      <a:pt x="66" y="19"/>
                    </a:cubicBezTo>
                    <a:cubicBezTo>
                      <a:pt x="62" y="18"/>
                      <a:pt x="62" y="14"/>
                      <a:pt x="61" y="11"/>
                    </a:cubicBezTo>
                    <a:cubicBezTo>
                      <a:pt x="61" y="10"/>
                      <a:pt x="61" y="10"/>
                      <a:pt x="61" y="9"/>
                    </a:cubicBezTo>
                    <a:cubicBezTo>
                      <a:pt x="61" y="9"/>
                      <a:pt x="60" y="8"/>
                      <a:pt x="55" y="7"/>
                    </a:cubicBezTo>
                    <a:cubicBezTo>
                      <a:pt x="55" y="7"/>
                      <a:pt x="55" y="7"/>
                      <a:pt x="55" y="7"/>
                    </a:cubicBezTo>
                    <a:cubicBezTo>
                      <a:pt x="55" y="7"/>
                      <a:pt x="55" y="7"/>
                      <a:pt x="55" y="7"/>
                    </a:cubicBezTo>
                    <a:cubicBezTo>
                      <a:pt x="52" y="6"/>
                      <a:pt x="51" y="4"/>
                      <a:pt x="50" y="3"/>
                    </a:cubicBezTo>
                    <a:cubicBezTo>
                      <a:pt x="50" y="2"/>
                      <a:pt x="50" y="1"/>
                      <a:pt x="49" y="1"/>
                    </a:cubicBezTo>
                    <a:cubicBezTo>
                      <a:pt x="48" y="0"/>
                      <a:pt x="45" y="0"/>
                      <a:pt x="42" y="1"/>
                    </a:cubicBezTo>
                    <a:cubicBezTo>
                      <a:pt x="40" y="3"/>
                      <a:pt x="37" y="6"/>
                      <a:pt x="35" y="7"/>
                    </a:cubicBezTo>
                    <a:cubicBezTo>
                      <a:pt x="31" y="9"/>
                      <a:pt x="25" y="8"/>
                      <a:pt x="23" y="5"/>
                    </a:cubicBezTo>
                    <a:cubicBezTo>
                      <a:pt x="22" y="3"/>
                      <a:pt x="18" y="2"/>
                      <a:pt x="18" y="2"/>
                    </a:cubicBezTo>
                    <a:cubicBezTo>
                      <a:pt x="17" y="2"/>
                      <a:pt x="17" y="2"/>
                      <a:pt x="17" y="2"/>
                    </a:cubicBezTo>
                    <a:cubicBezTo>
                      <a:pt x="16" y="2"/>
                      <a:pt x="15" y="3"/>
                      <a:pt x="15" y="4"/>
                    </a:cubicBezTo>
                    <a:cubicBezTo>
                      <a:pt x="15" y="7"/>
                      <a:pt x="14" y="10"/>
                      <a:pt x="13" y="12"/>
                    </a:cubicBezTo>
                    <a:cubicBezTo>
                      <a:pt x="12" y="14"/>
                      <a:pt x="12" y="14"/>
                      <a:pt x="12" y="14"/>
                    </a:cubicBezTo>
                    <a:cubicBezTo>
                      <a:pt x="12" y="15"/>
                      <a:pt x="11" y="16"/>
                      <a:pt x="11" y="17"/>
                    </a:cubicBezTo>
                    <a:cubicBezTo>
                      <a:pt x="10" y="18"/>
                      <a:pt x="9" y="21"/>
                      <a:pt x="9" y="22"/>
                    </a:cubicBezTo>
                    <a:cubicBezTo>
                      <a:pt x="14" y="24"/>
                      <a:pt x="16" y="26"/>
                      <a:pt x="16" y="29"/>
                    </a:cubicBezTo>
                    <a:cubicBezTo>
                      <a:pt x="16" y="31"/>
                      <a:pt x="15" y="33"/>
                      <a:pt x="14" y="35"/>
                    </a:cubicBezTo>
                    <a:cubicBezTo>
                      <a:pt x="12" y="38"/>
                      <a:pt x="10" y="40"/>
                      <a:pt x="12" y="41"/>
                    </a:cubicBezTo>
                    <a:cubicBezTo>
                      <a:pt x="12" y="42"/>
                      <a:pt x="13" y="43"/>
                      <a:pt x="14" y="44"/>
                    </a:cubicBezTo>
                    <a:cubicBezTo>
                      <a:pt x="16" y="46"/>
                      <a:pt x="18" y="48"/>
                      <a:pt x="18" y="50"/>
                    </a:cubicBezTo>
                    <a:cubicBezTo>
                      <a:pt x="18" y="51"/>
                      <a:pt x="18" y="52"/>
                      <a:pt x="17" y="53"/>
                    </a:cubicBezTo>
                    <a:cubicBezTo>
                      <a:pt x="16" y="53"/>
                      <a:pt x="15" y="54"/>
                      <a:pt x="15" y="55"/>
                    </a:cubicBezTo>
                    <a:cubicBezTo>
                      <a:pt x="9" y="60"/>
                      <a:pt x="6" y="62"/>
                      <a:pt x="4" y="62"/>
                    </a:cubicBezTo>
                    <a:cubicBezTo>
                      <a:pt x="4" y="62"/>
                      <a:pt x="3" y="62"/>
                      <a:pt x="2" y="62"/>
                    </a:cubicBezTo>
                    <a:cubicBezTo>
                      <a:pt x="2" y="62"/>
                      <a:pt x="1" y="62"/>
                      <a:pt x="0" y="62"/>
                    </a:cubicBezTo>
                    <a:cubicBezTo>
                      <a:pt x="1" y="66"/>
                      <a:pt x="2" y="72"/>
                      <a:pt x="0" y="75"/>
                    </a:cubicBezTo>
                    <a:cubicBezTo>
                      <a:pt x="0" y="75"/>
                      <a:pt x="0" y="76"/>
                      <a:pt x="0" y="77"/>
                    </a:cubicBezTo>
                    <a:cubicBezTo>
                      <a:pt x="2" y="77"/>
                      <a:pt x="4" y="78"/>
                      <a:pt x="6" y="79"/>
                    </a:cubicBezTo>
                    <a:cubicBezTo>
                      <a:pt x="7" y="80"/>
                      <a:pt x="7" y="82"/>
                      <a:pt x="7" y="83"/>
                    </a:cubicBezTo>
                    <a:cubicBezTo>
                      <a:pt x="7" y="88"/>
                      <a:pt x="7" y="92"/>
                      <a:pt x="7" y="93"/>
                    </a:cubicBezTo>
                    <a:cubicBezTo>
                      <a:pt x="9" y="93"/>
                      <a:pt x="12" y="93"/>
                      <a:pt x="13" y="97"/>
                    </a:cubicBezTo>
                    <a:cubicBezTo>
                      <a:pt x="14" y="99"/>
                      <a:pt x="14" y="100"/>
                      <a:pt x="14" y="101"/>
                    </a:cubicBezTo>
                    <a:cubicBezTo>
                      <a:pt x="15" y="102"/>
                      <a:pt x="15" y="103"/>
                      <a:pt x="15" y="104"/>
                    </a:cubicBezTo>
                    <a:cubicBezTo>
                      <a:pt x="15" y="104"/>
                      <a:pt x="16" y="105"/>
                      <a:pt x="16" y="106"/>
                    </a:cubicBezTo>
                    <a:cubicBezTo>
                      <a:pt x="18" y="108"/>
                      <a:pt x="20" y="110"/>
                      <a:pt x="19" y="112"/>
                    </a:cubicBezTo>
                    <a:cubicBezTo>
                      <a:pt x="18" y="113"/>
                      <a:pt x="18" y="114"/>
                      <a:pt x="16" y="114"/>
                    </a:cubicBezTo>
                    <a:cubicBezTo>
                      <a:pt x="14" y="115"/>
                      <a:pt x="12" y="114"/>
                      <a:pt x="11" y="114"/>
                    </a:cubicBezTo>
                    <a:cubicBezTo>
                      <a:pt x="9" y="114"/>
                      <a:pt x="8" y="114"/>
                      <a:pt x="7" y="114"/>
                    </a:cubicBezTo>
                    <a:cubicBezTo>
                      <a:pt x="7" y="114"/>
                      <a:pt x="7" y="115"/>
                      <a:pt x="7" y="115"/>
                    </a:cubicBezTo>
                    <a:cubicBezTo>
                      <a:pt x="5" y="118"/>
                      <a:pt x="5" y="119"/>
                      <a:pt x="6" y="120"/>
                    </a:cubicBezTo>
                    <a:cubicBezTo>
                      <a:pt x="11" y="125"/>
                      <a:pt x="13" y="129"/>
                      <a:pt x="12" y="132"/>
                    </a:cubicBezTo>
                    <a:cubicBezTo>
                      <a:pt x="12" y="133"/>
                      <a:pt x="12" y="137"/>
                      <a:pt x="10" y="139"/>
                    </a:cubicBezTo>
                    <a:cubicBezTo>
                      <a:pt x="30" y="143"/>
                      <a:pt x="31" y="145"/>
                      <a:pt x="31" y="146"/>
                    </a:cubicBezTo>
                    <a:cubicBezTo>
                      <a:pt x="31" y="147"/>
                      <a:pt x="32" y="150"/>
                      <a:pt x="34" y="153"/>
                    </a:cubicBezTo>
                    <a:cubicBezTo>
                      <a:pt x="35" y="156"/>
                      <a:pt x="43" y="164"/>
                      <a:pt x="46" y="164"/>
                    </a:cubicBezTo>
                    <a:cubicBezTo>
                      <a:pt x="46" y="164"/>
                      <a:pt x="47" y="164"/>
                      <a:pt x="48" y="164"/>
                    </a:cubicBezTo>
                    <a:cubicBezTo>
                      <a:pt x="50" y="163"/>
                      <a:pt x="53" y="162"/>
                      <a:pt x="55" y="164"/>
                    </a:cubicBezTo>
                    <a:cubicBezTo>
                      <a:pt x="56" y="165"/>
                      <a:pt x="57" y="166"/>
                      <a:pt x="58" y="166"/>
                    </a:cubicBezTo>
                    <a:cubicBezTo>
                      <a:pt x="59" y="168"/>
                      <a:pt x="61" y="170"/>
                      <a:pt x="62" y="170"/>
                    </a:cubicBezTo>
                    <a:cubicBezTo>
                      <a:pt x="62" y="170"/>
                      <a:pt x="62" y="171"/>
                      <a:pt x="63" y="171"/>
                    </a:cubicBezTo>
                    <a:cubicBezTo>
                      <a:pt x="65" y="172"/>
                      <a:pt x="69" y="173"/>
                      <a:pt x="69" y="176"/>
                    </a:cubicBezTo>
                    <a:cubicBezTo>
                      <a:pt x="69" y="177"/>
                      <a:pt x="70" y="178"/>
                      <a:pt x="69" y="179"/>
                    </a:cubicBezTo>
                    <a:cubicBezTo>
                      <a:pt x="68" y="180"/>
                      <a:pt x="68" y="180"/>
                      <a:pt x="68" y="180"/>
                    </a:cubicBezTo>
                    <a:cubicBezTo>
                      <a:pt x="72" y="184"/>
                      <a:pt x="79" y="190"/>
                      <a:pt x="80" y="192"/>
                    </a:cubicBezTo>
                    <a:cubicBezTo>
                      <a:pt x="81" y="193"/>
                      <a:pt x="82" y="199"/>
                      <a:pt x="82" y="202"/>
                    </a:cubicBezTo>
                    <a:cubicBezTo>
                      <a:pt x="83" y="202"/>
                      <a:pt x="85" y="202"/>
                      <a:pt x="86" y="201"/>
                    </a:cubicBezTo>
                    <a:cubicBezTo>
                      <a:pt x="87" y="200"/>
                      <a:pt x="88" y="199"/>
                      <a:pt x="89" y="198"/>
                    </a:cubicBezTo>
                    <a:cubicBezTo>
                      <a:pt x="91" y="196"/>
                      <a:pt x="92" y="194"/>
                      <a:pt x="94" y="194"/>
                    </a:cubicBezTo>
                    <a:cubicBezTo>
                      <a:pt x="94" y="194"/>
                      <a:pt x="95" y="194"/>
                      <a:pt x="95" y="194"/>
                    </a:cubicBezTo>
                    <a:cubicBezTo>
                      <a:pt x="95" y="194"/>
                      <a:pt x="96" y="194"/>
                      <a:pt x="97" y="195"/>
                    </a:cubicBezTo>
                    <a:cubicBezTo>
                      <a:pt x="98" y="197"/>
                      <a:pt x="99" y="198"/>
                      <a:pt x="99" y="199"/>
                    </a:cubicBezTo>
                    <a:cubicBezTo>
                      <a:pt x="99" y="199"/>
                      <a:pt x="99" y="200"/>
                      <a:pt x="100" y="201"/>
                    </a:cubicBezTo>
                    <a:cubicBezTo>
                      <a:pt x="100" y="201"/>
                      <a:pt x="100" y="201"/>
                      <a:pt x="100" y="201"/>
                    </a:cubicBezTo>
                    <a:cubicBezTo>
                      <a:pt x="102" y="204"/>
                      <a:pt x="102" y="204"/>
                      <a:pt x="103" y="204"/>
                    </a:cubicBezTo>
                    <a:cubicBezTo>
                      <a:pt x="104" y="205"/>
                      <a:pt x="105" y="205"/>
                      <a:pt x="105" y="205"/>
                    </a:cubicBezTo>
                    <a:cubicBezTo>
                      <a:pt x="108" y="206"/>
                      <a:pt x="109" y="206"/>
                      <a:pt x="110" y="205"/>
                    </a:cubicBezTo>
                    <a:cubicBezTo>
                      <a:pt x="111" y="204"/>
                      <a:pt x="112" y="203"/>
                      <a:pt x="113" y="202"/>
                    </a:cubicBezTo>
                    <a:cubicBezTo>
                      <a:pt x="114" y="201"/>
                      <a:pt x="116" y="199"/>
                      <a:pt x="116" y="198"/>
                    </a:cubicBezTo>
                    <a:cubicBezTo>
                      <a:pt x="114" y="197"/>
                      <a:pt x="108" y="190"/>
                      <a:pt x="109" y="186"/>
                    </a:cubicBezTo>
                    <a:cubicBezTo>
                      <a:pt x="110" y="185"/>
                      <a:pt x="111" y="184"/>
                      <a:pt x="112" y="184"/>
                    </a:cubicBezTo>
                    <a:cubicBezTo>
                      <a:pt x="115" y="184"/>
                      <a:pt x="117" y="184"/>
                      <a:pt x="119" y="183"/>
                    </a:cubicBezTo>
                    <a:cubicBezTo>
                      <a:pt x="120" y="182"/>
                      <a:pt x="122" y="182"/>
                      <a:pt x="122" y="181"/>
                    </a:cubicBezTo>
                    <a:cubicBezTo>
                      <a:pt x="122" y="181"/>
                      <a:pt x="121" y="181"/>
                      <a:pt x="121" y="180"/>
                    </a:cubicBezTo>
                    <a:cubicBezTo>
                      <a:pt x="121" y="179"/>
                      <a:pt x="120" y="178"/>
                      <a:pt x="121" y="175"/>
                    </a:cubicBezTo>
                    <a:cubicBezTo>
                      <a:pt x="122" y="172"/>
                      <a:pt x="124" y="168"/>
                      <a:pt x="127" y="168"/>
                    </a:cubicBezTo>
                    <a:cubicBezTo>
                      <a:pt x="128" y="168"/>
                      <a:pt x="129" y="168"/>
                      <a:pt x="130" y="169"/>
                    </a:cubicBezTo>
                    <a:cubicBezTo>
                      <a:pt x="132" y="171"/>
                      <a:pt x="135" y="171"/>
                      <a:pt x="138" y="171"/>
                    </a:cubicBezTo>
                    <a:cubicBezTo>
                      <a:pt x="140" y="171"/>
                      <a:pt x="149" y="166"/>
                      <a:pt x="156" y="162"/>
                    </a:cubicBezTo>
                    <a:cubicBezTo>
                      <a:pt x="155" y="160"/>
                      <a:pt x="156" y="157"/>
                      <a:pt x="156" y="154"/>
                    </a:cubicBezTo>
                    <a:cubicBezTo>
                      <a:pt x="157" y="152"/>
                      <a:pt x="157" y="150"/>
                      <a:pt x="157" y="148"/>
                    </a:cubicBezTo>
                    <a:cubicBezTo>
                      <a:pt x="157" y="145"/>
                      <a:pt x="157" y="144"/>
                      <a:pt x="153" y="141"/>
                    </a:cubicBezTo>
                    <a:cubicBezTo>
                      <a:pt x="147" y="138"/>
                      <a:pt x="148" y="133"/>
                      <a:pt x="149" y="130"/>
                    </a:cubicBezTo>
                    <a:cubicBezTo>
                      <a:pt x="149" y="129"/>
                      <a:pt x="149" y="128"/>
                      <a:pt x="149" y="128"/>
                    </a:cubicBezTo>
                    <a:cubicBezTo>
                      <a:pt x="149" y="127"/>
                      <a:pt x="146" y="124"/>
                      <a:pt x="143" y="122"/>
                    </a:cubicBezTo>
                    <a:cubicBezTo>
                      <a:pt x="140" y="120"/>
                      <a:pt x="140" y="116"/>
                      <a:pt x="140" y="112"/>
                    </a:cubicBezTo>
                    <a:cubicBezTo>
                      <a:pt x="140" y="111"/>
                      <a:pt x="141" y="111"/>
                      <a:pt x="141" y="110"/>
                    </a:cubicBezTo>
                    <a:cubicBezTo>
                      <a:pt x="140" y="109"/>
                      <a:pt x="137" y="106"/>
                      <a:pt x="130" y="101"/>
                    </a:cubicBezTo>
                    <a:cubicBezTo>
                      <a:pt x="126" y="98"/>
                      <a:pt x="125" y="93"/>
                      <a:pt x="124" y="89"/>
                    </a:cubicBezTo>
                    <a:cubicBezTo>
                      <a:pt x="124" y="88"/>
                      <a:pt x="124" y="87"/>
                      <a:pt x="124" y="86"/>
                    </a:cubicBezTo>
                    <a:cubicBezTo>
                      <a:pt x="123" y="82"/>
                      <a:pt x="125" y="80"/>
                      <a:pt x="127" y="78"/>
                    </a:cubicBezTo>
                    <a:cubicBezTo>
                      <a:pt x="127" y="77"/>
                      <a:pt x="128" y="77"/>
                      <a:pt x="128" y="7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nvGrpSpPr>
            <p:cNvPr id="699" name="Группа 698">
              <a:extLst>
                <a:ext uri="{FF2B5EF4-FFF2-40B4-BE49-F238E27FC236}">
                  <a16:creationId xmlns:a16="http://schemas.microsoft.com/office/drawing/2014/main" id="{056F58AA-AF6D-CD48-898B-1641B833B04F}"/>
                </a:ext>
              </a:extLst>
            </p:cNvPr>
            <p:cNvGrpSpPr/>
            <p:nvPr/>
          </p:nvGrpSpPr>
          <p:grpSpPr>
            <a:xfrm>
              <a:off x="12641586" y="8095866"/>
              <a:ext cx="1700322" cy="1393405"/>
              <a:chOff x="3577345" y="7209032"/>
              <a:chExt cx="2546301" cy="2086680"/>
            </a:xfrm>
            <a:grpFill/>
          </p:grpSpPr>
          <p:sp>
            <p:nvSpPr>
              <p:cNvPr id="700" name="Freeform 219">
                <a:extLst>
                  <a:ext uri="{FF2B5EF4-FFF2-40B4-BE49-F238E27FC236}">
                    <a16:creationId xmlns:a16="http://schemas.microsoft.com/office/drawing/2014/main" id="{A76AA26E-3DBA-684F-9F63-864EBEBB62DE}"/>
                  </a:ext>
                </a:extLst>
              </p:cNvPr>
              <p:cNvSpPr>
                <a:spLocks/>
              </p:cNvSpPr>
              <p:nvPr/>
            </p:nvSpPr>
            <p:spPr bwMode="auto">
              <a:xfrm>
                <a:off x="4149114" y="8459201"/>
                <a:ext cx="441236" cy="404466"/>
              </a:xfrm>
              <a:custGeom>
                <a:avLst/>
                <a:gdLst>
                  <a:gd name="T0" fmla="*/ 85 w 120"/>
                  <a:gd name="T1" fmla="*/ 63 h 110"/>
                  <a:gd name="T2" fmla="*/ 94 w 120"/>
                  <a:gd name="T3" fmla="*/ 59 h 110"/>
                  <a:gd name="T4" fmla="*/ 97 w 120"/>
                  <a:gd name="T5" fmla="*/ 59 h 110"/>
                  <a:gd name="T6" fmla="*/ 104 w 120"/>
                  <a:gd name="T7" fmla="*/ 52 h 110"/>
                  <a:gd name="T8" fmla="*/ 108 w 120"/>
                  <a:gd name="T9" fmla="*/ 47 h 110"/>
                  <a:gd name="T10" fmla="*/ 120 w 120"/>
                  <a:gd name="T11" fmla="*/ 38 h 110"/>
                  <a:gd name="T12" fmla="*/ 117 w 120"/>
                  <a:gd name="T13" fmla="*/ 23 h 110"/>
                  <a:gd name="T14" fmla="*/ 110 w 120"/>
                  <a:gd name="T15" fmla="*/ 16 h 110"/>
                  <a:gd name="T16" fmla="*/ 106 w 120"/>
                  <a:gd name="T17" fmla="*/ 18 h 110"/>
                  <a:gd name="T18" fmla="*/ 102 w 120"/>
                  <a:gd name="T19" fmla="*/ 20 h 110"/>
                  <a:gd name="T20" fmla="*/ 98 w 120"/>
                  <a:gd name="T21" fmla="*/ 20 h 110"/>
                  <a:gd name="T22" fmla="*/ 95 w 120"/>
                  <a:gd name="T23" fmla="*/ 13 h 110"/>
                  <a:gd name="T24" fmla="*/ 97 w 120"/>
                  <a:gd name="T25" fmla="*/ 4 h 110"/>
                  <a:gd name="T26" fmla="*/ 98 w 120"/>
                  <a:gd name="T27" fmla="*/ 1 h 110"/>
                  <a:gd name="T28" fmla="*/ 97 w 120"/>
                  <a:gd name="T29" fmla="*/ 1 h 110"/>
                  <a:gd name="T30" fmla="*/ 96 w 120"/>
                  <a:gd name="T31" fmla="*/ 1 h 110"/>
                  <a:gd name="T32" fmla="*/ 95 w 120"/>
                  <a:gd name="T33" fmla="*/ 1 h 110"/>
                  <a:gd name="T34" fmla="*/ 87 w 120"/>
                  <a:gd name="T35" fmla="*/ 4 h 110"/>
                  <a:gd name="T36" fmla="*/ 76 w 120"/>
                  <a:gd name="T37" fmla="*/ 8 h 110"/>
                  <a:gd name="T38" fmla="*/ 71 w 120"/>
                  <a:gd name="T39" fmla="*/ 13 h 110"/>
                  <a:gd name="T40" fmla="*/ 70 w 120"/>
                  <a:gd name="T41" fmla="*/ 14 h 110"/>
                  <a:gd name="T42" fmla="*/ 62 w 120"/>
                  <a:gd name="T43" fmla="*/ 16 h 110"/>
                  <a:gd name="T44" fmla="*/ 60 w 120"/>
                  <a:gd name="T45" fmla="*/ 15 h 110"/>
                  <a:gd name="T46" fmla="*/ 47 w 120"/>
                  <a:gd name="T47" fmla="*/ 0 h 110"/>
                  <a:gd name="T48" fmla="*/ 44 w 120"/>
                  <a:gd name="T49" fmla="*/ 0 h 110"/>
                  <a:gd name="T50" fmla="*/ 39 w 120"/>
                  <a:gd name="T51" fmla="*/ 2 h 110"/>
                  <a:gd name="T52" fmla="*/ 33 w 120"/>
                  <a:gd name="T53" fmla="*/ 14 h 110"/>
                  <a:gd name="T54" fmla="*/ 32 w 120"/>
                  <a:gd name="T55" fmla="*/ 14 h 110"/>
                  <a:gd name="T56" fmla="*/ 22 w 120"/>
                  <a:gd name="T57" fmla="*/ 18 h 110"/>
                  <a:gd name="T58" fmla="*/ 22 w 120"/>
                  <a:gd name="T59" fmla="*/ 19 h 110"/>
                  <a:gd name="T60" fmla="*/ 24 w 120"/>
                  <a:gd name="T61" fmla="*/ 30 h 110"/>
                  <a:gd name="T62" fmla="*/ 22 w 120"/>
                  <a:gd name="T63" fmla="*/ 32 h 110"/>
                  <a:gd name="T64" fmla="*/ 16 w 120"/>
                  <a:gd name="T65" fmla="*/ 36 h 110"/>
                  <a:gd name="T66" fmla="*/ 12 w 120"/>
                  <a:gd name="T67" fmla="*/ 36 h 110"/>
                  <a:gd name="T68" fmla="*/ 9 w 120"/>
                  <a:gd name="T69" fmla="*/ 36 h 110"/>
                  <a:gd name="T70" fmla="*/ 0 w 120"/>
                  <a:gd name="T71" fmla="*/ 42 h 110"/>
                  <a:gd name="T72" fmla="*/ 1 w 120"/>
                  <a:gd name="T73" fmla="*/ 50 h 110"/>
                  <a:gd name="T74" fmla="*/ 11 w 120"/>
                  <a:gd name="T75" fmla="*/ 53 h 110"/>
                  <a:gd name="T76" fmla="*/ 17 w 120"/>
                  <a:gd name="T77" fmla="*/ 58 h 110"/>
                  <a:gd name="T78" fmla="*/ 32 w 120"/>
                  <a:gd name="T79" fmla="*/ 61 h 110"/>
                  <a:gd name="T80" fmla="*/ 33 w 120"/>
                  <a:gd name="T81" fmla="*/ 64 h 110"/>
                  <a:gd name="T82" fmla="*/ 38 w 120"/>
                  <a:gd name="T83" fmla="*/ 71 h 110"/>
                  <a:gd name="T84" fmla="*/ 49 w 120"/>
                  <a:gd name="T85" fmla="*/ 79 h 110"/>
                  <a:gd name="T86" fmla="*/ 49 w 120"/>
                  <a:gd name="T87" fmla="*/ 83 h 110"/>
                  <a:gd name="T88" fmla="*/ 49 w 120"/>
                  <a:gd name="T89" fmla="*/ 90 h 110"/>
                  <a:gd name="T90" fmla="*/ 54 w 120"/>
                  <a:gd name="T91" fmla="*/ 95 h 110"/>
                  <a:gd name="T92" fmla="*/ 57 w 120"/>
                  <a:gd name="T93" fmla="*/ 95 h 110"/>
                  <a:gd name="T94" fmla="*/ 65 w 120"/>
                  <a:gd name="T95" fmla="*/ 98 h 110"/>
                  <a:gd name="T96" fmla="*/ 71 w 120"/>
                  <a:gd name="T97" fmla="*/ 104 h 110"/>
                  <a:gd name="T98" fmla="*/ 77 w 120"/>
                  <a:gd name="T99" fmla="*/ 110 h 110"/>
                  <a:gd name="T100" fmla="*/ 91 w 120"/>
                  <a:gd name="T101" fmla="*/ 105 h 110"/>
                  <a:gd name="T102" fmla="*/ 91 w 120"/>
                  <a:gd name="T103" fmla="*/ 105 h 110"/>
                  <a:gd name="T104" fmla="*/ 92 w 120"/>
                  <a:gd name="T105" fmla="*/ 100 h 110"/>
                  <a:gd name="T106" fmla="*/ 92 w 120"/>
                  <a:gd name="T107" fmla="*/ 99 h 110"/>
                  <a:gd name="T108" fmla="*/ 88 w 120"/>
                  <a:gd name="T109" fmla="*/ 94 h 110"/>
                  <a:gd name="T110" fmla="*/ 86 w 120"/>
                  <a:gd name="T111" fmla="*/ 93 h 110"/>
                  <a:gd name="T112" fmla="*/ 86 w 120"/>
                  <a:gd name="T113" fmla="*/ 82 h 110"/>
                  <a:gd name="T114" fmla="*/ 87 w 120"/>
                  <a:gd name="T115" fmla="*/ 79 h 110"/>
                  <a:gd name="T116" fmla="*/ 85 w 120"/>
                  <a:gd name="T117" fmla="*/ 77 h 110"/>
                  <a:gd name="T118" fmla="*/ 83 w 120"/>
                  <a:gd name="T119" fmla="*/ 75 h 110"/>
                  <a:gd name="T120" fmla="*/ 84 w 120"/>
                  <a:gd name="T121" fmla="*/ 64 h 110"/>
                  <a:gd name="T122" fmla="*/ 85 w 120"/>
                  <a:gd name="T123" fmla="*/ 6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110">
                    <a:moveTo>
                      <a:pt x="85" y="63"/>
                    </a:moveTo>
                    <a:cubicBezTo>
                      <a:pt x="86" y="59"/>
                      <a:pt x="90" y="59"/>
                      <a:pt x="94" y="59"/>
                    </a:cubicBezTo>
                    <a:cubicBezTo>
                      <a:pt x="95" y="59"/>
                      <a:pt x="96" y="59"/>
                      <a:pt x="97" y="59"/>
                    </a:cubicBezTo>
                    <a:cubicBezTo>
                      <a:pt x="98" y="59"/>
                      <a:pt x="102" y="54"/>
                      <a:pt x="104" y="52"/>
                    </a:cubicBezTo>
                    <a:cubicBezTo>
                      <a:pt x="105" y="50"/>
                      <a:pt x="107" y="48"/>
                      <a:pt x="108" y="47"/>
                    </a:cubicBezTo>
                    <a:cubicBezTo>
                      <a:pt x="111" y="44"/>
                      <a:pt x="117" y="40"/>
                      <a:pt x="120" y="38"/>
                    </a:cubicBezTo>
                    <a:cubicBezTo>
                      <a:pt x="119" y="35"/>
                      <a:pt x="118" y="26"/>
                      <a:pt x="117" y="23"/>
                    </a:cubicBezTo>
                    <a:cubicBezTo>
                      <a:pt x="116" y="20"/>
                      <a:pt x="112" y="17"/>
                      <a:pt x="110" y="16"/>
                    </a:cubicBezTo>
                    <a:cubicBezTo>
                      <a:pt x="109" y="16"/>
                      <a:pt x="107" y="17"/>
                      <a:pt x="106" y="18"/>
                    </a:cubicBezTo>
                    <a:cubicBezTo>
                      <a:pt x="105" y="19"/>
                      <a:pt x="103" y="19"/>
                      <a:pt x="102" y="20"/>
                    </a:cubicBezTo>
                    <a:cubicBezTo>
                      <a:pt x="100" y="21"/>
                      <a:pt x="99" y="20"/>
                      <a:pt x="98" y="20"/>
                    </a:cubicBezTo>
                    <a:cubicBezTo>
                      <a:pt x="96" y="19"/>
                      <a:pt x="95" y="16"/>
                      <a:pt x="95" y="13"/>
                    </a:cubicBezTo>
                    <a:cubicBezTo>
                      <a:pt x="94" y="9"/>
                      <a:pt x="95" y="7"/>
                      <a:pt x="97" y="4"/>
                    </a:cubicBezTo>
                    <a:cubicBezTo>
                      <a:pt x="97" y="3"/>
                      <a:pt x="98" y="2"/>
                      <a:pt x="98" y="1"/>
                    </a:cubicBezTo>
                    <a:cubicBezTo>
                      <a:pt x="98" y="1"/>
                      <a:pt x="97" y="1"/>
                      <a:pt x="97" y="1"/>
                    </a:cubicBezTo>
                    <a:cubicBezTo>
                      <a:pt x="96" y="1"/>
                      <a:pt x="96" y="1"/>
                      <a:pt x="96" y="1"/>
                    </a:cubicBezTo>
                    <a:cubicBezTo>
                      <a:pt x="95" y="1"/>
                      <a:pt x="95" y="1"/>
                      <a:pt x="95" y="1"/>
                    </a:cubicBezTo>
                    <a:cubicBezTo>
                      <a:pt x="92" y="1"/>
                      <a:pt x="88" y="2"/>
                      <a:pt x="87" y="4"/>
                    </a:cubicBezTo>
                    <a:cubicBezTo>
                      <a:pt x="84" y="6"/>
                      <a:pt x="80" y="8"/>
                      <a:pt x="76" y="8"/>
                    </a:cubicBezTo>
                    <a:cubicBezTo>
                      <a:pt x="74" y="8"/>
                      <a:pt x="73" y="9"/>
                      <a:pt x="71" y="13"/>
                    </a:cubicBezTo>
                    <a:cubicBezTo>
                      <a:pt x="70" y="14"/>
                      <a:pt x="70" y="14"/>
                      <a:pt x="70" y="14"/>
                    </a:cubicBezTo>
                    <a:cubicBezTo>
                      <a:pt x="67" y="18"/>
                      <a:pt x="64" y="17"/>
                      <a:pt x="62" y="16"/>
                    </a:cubicBezTo>
                    <a:cubicBezTo>
                      <a:pt x="61" y="15"/>
                      <a:pt x="60" y="15"/>
                      <a:pt x="60" y="15"/>
                    </a:cubicBezTo>
                    <a:cubicBezTo>
                      <a:pt x="56" y="14"/>
                      <a:pt x="51" y="6"/>
                      <a:pt x="47" y="0"/>
                    </a:cubicBezTo>
                    <a:cubicBezTo>
                      <a:pt x="46" y="0"/>
                      <a:pt x="45" y="0"/>
                      <a:pt x="44" y="0"/>
                    </a:cubicBezTo>
                    <a:cubicBezTo>
                      <a:pt x="42" y="1"/>
                      <a:pt x="40" y="1"/>
                      <a:pt x="39" y="2"/>
                    </a:cubicBezTo>
                    <a:cubicBezTo>
                      <a:pt x="39" y="4"/>
                      <a:pt x="37" y="13"/>
                      <a:pt x="33" y="14"/>
                    </a:cubicBezTo>
                    <a:cubicBezTo>
                      <a:pt x="32" y="14"/>
                      <a:pt x="32" y="14"/>
                      <a:pt x="32" y="14"/>
                    </a:cubicBezTo>
                    <a:cubicBezTo>
                      <a:pt x="25" y="17"/>
                      <a:pt x="23" y="18"/>
                      <a:pt x="22" y="18"/>
                    </a:cubicBezTo>
                    <a:cubicBezTo>
                      <a:pt x="22" y="19"/>
                      <a:pt x="22" y="19"/>
                      <a:pt x="22" y="19"/>
                    </a:cubicBezTo>
                    <a:cubicBezTo>
                      <a:pt x="24" y="23"/>
                      <a:pt x="27" y="28"/>
                      <a:pt x="24" y="30"/>
                    </a:cubicBezTo>
                    <a:cubicBezTo>
                      <a:pt x="23" y="30"/>
                      <a:pt x="23" y="31"/>
                      <a:pt x="22" y="32"/>
                    </a:cubicBezTo>
                    <a:cubicBezTo>
                      <a:pt x="21" y="34"/>
                      <a:pt x="19" y="36"/>
                      <a:pt x="16" y="36"/>
                    </a:cubicBezTo>
                    <a:cubicBezTo>
                      <a:pt x="15" y="36"/>
                      <a:pt x="13" y="36"/>
                      <a:pt x="12" y="36"/>
                    </a:cubicBezTo>
                    <a:cubicBezTo>
                      <a:pt x="10" y="35"/>
                      <a:pt x="9" y="35"/>
                      <a:pt x="9" y="36"/>
                    </a:cubicBezTo>
                    <a:cubicBezTo>
                      <a:pt x="6" y="37"/>
                      <a:pt x="2" y="41"/>
                      <a:pt x="0" y="42"/>
                    </a:cubicBezTo>
                    <a:cubicBezTo>
                      <a:pt x="1" y="50"/>
                      <a:pt x="1" y="50"/>
                      <a:pt x="1" y="50"/>
                    </a:cubicBezTo>
                    <a:cubicBezTo>
                      <a:pt x="3" y="50"/>
                      <a:pt x="9" y="51"/>
                      <a:pt x="11" y="53"/>
                    </a:cubicBezTo>
                    <a:cubicBezTo>
                      <a:pt x="14" y="56"/>
                      <a:pt x="16" y="57"/>
                      <a:pt x="17" y="58"/>
                    </a:cubicBezTo>
                    <a:cubicBezTo>
                      <a:pt x="20" y="57"/>
                      <a:pt x="30" y="56"/>
                      <a:pt x="32" y="61"/>
                    </a:cubicBezTo>
                    <a:cubicBezTo>
                      <a:pt x="32" y="62"/>
                      <a:pt x="33" y="63"/>
                      <a:pt x="33" y="64"/>
                    </a:cubicBezTo>
                    <a:cubicBezTo>
                      <a:pt x="34" y="67"/>
                      <a:pt x="35" y="70"/>
                      <a:pt x="38" y="71"/>
                    </a:cubicBezTo>
                    <a:cubicBezTo>
                      <a:pt x="40" y="71"/>
                      <a:pt x="49" y="73"/>
                      <a:pt x="49" y="79"/>
                    </a:cubicBezTo>
                    <a:cubicBezTo>
                      <a:pt x="49" y="80"/>
                      <a:pt x="49" y="82"/>
                      <a:pt x="49" y="83"/>
                    </a:cubicBezTo>
                    <a:cubicBezTo>
                      <a:pt x="49" y="86"/>
                      <a:pt x="48" y="88"/>
                      <a:pt x="49" y="90"/>
                    </a:cubicBezTo>
                    <a:cubicBezTo>
                      <a:pt x="49" y="92"/>
                      <a:pt x="51" y="94"/>
                      <a:pt x="54" y="95"/>
                    </a:cubicBezTo>
                    <a:cubicBezTo>
                      <a:pt x="55" y="95"/>
                      <a:pt x="56" y="95"/>
                      <a:pt x="57" y="95"/>
                    </a:cubicBezTo>
                    <a:cubicBezTo>
                      <a:pt x="60" y="96"/>
                      <a:pt x="63" y="96"/>
                      <a:pt x="65" y="98"/>
                    </a:cubicBezTo>
                    <a:cubicBezTo>
                      <a:pt x="66" y="99"/>
                      <a:pt x="69" y="102"/>
                      <a:pt x="71" y="104"/>
                    </a:cubicBezTo>
                    <a:cubicBezTo>
                      <a:pt x="73" y="106"/>
                      <a:pt x="75" y="109"/>
                      <a:pt x="77" y="110"/>
                    </a:cubicBezTo>
                    <a:cubicBezTo>
                      <a:pt x="80" y="107"/>
                      <a:pt x="84" y="105"/>
                      <a:pt x="91" y="105"/>
                    </a:cubicBezTo>
                    <a:cubicBezTo>
                      <a:pt x="91" y="105"/>
                      <a:pt x="91" y="105"/>
                      <a:pt x="91" y="105"/>
                    </a:cubicBezTo>
                    <a:cubicBezTo>
                      <a:pt x="92" y="105"/>
                      <a:pt x="92" y="102"/>
                      <a:pt x="92" y="100"/>
                    </a:cubicBezTo>
                    <a:cubicBezTo>
                      <a:pt x="92" y="99"/>
                      <a:pt x="92" y="99"/>
                      <a:pt x="92" y="99"/>
                    </a:cubicBezTo>
                    <a:cubicBezTo>
                      <a:pt x="92" y="97"/>
                      <a:pt x="90" y="96"/>
                      <a:pt x="88" y="94"/>
                    </a:cubicBezTo>
                    <a:cubicBezTo>
                      <a:pt x="87" y="94"/>
                      <a:pt x="86" y="94"/>
                      <a:pt x="86" y="93"/>
                    </a:cubicBezTo>
                    <a:cubicBezTo>
                      <a:pt x="82" y="91"/>
                      <a:pt x="84" y="85"/>
                      <a:pt x="86" y="82"/>
                    </a:cubicBezTo>
                    <a:cubicBezTo>
                      <a:pt x="87" y="81"/>
                      <a:pt x="87" y="79"/>
                      <a:pt x="87" y="79"/>
                    </a:cubicBezTo>
                    <a:cubicBezTo>
                      <a:pt x="88" y="78"/>
                      <a:pt x="87" y="78"/>
                      <a:pt x="85" y="77"/>
                    </a:cubicBezTo>
                    <a:cubicBezTo>
                      <a:pt x="85" y="76"/>
                      <a:pt x="84" y="75"/>
                      <a:pt x="83" y="75"/>
                    </a:cubicBezTo>
                    <a:cubicBezTo>
                      <a:pt x="81" y="72"/>
                      <a:pt x="83" y="68"/>
                      <a:pt x="84" y="64"/>
                    </a:cubicBezTo>
                    <a:cubicBezTo>
                      <a:pt x="84" y="64"/>
                      <a:pt x="85" y="63"/>
                      <a:pt x="85" y="63"/>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1" name="Freeform 227">
                <a:extLst>
                  <a:ext uri="{FF2B5EF4-FFF2-40B4-BE49-F238E27FC236}">
                    <a16:creationId xmlns:a16="http://schemas.microsoft.com/office/drawing/2014/main" id="{D7FD16EF-DBF3-4544-96F8-8516E7766208}"/>
                  </a:ext>
                </a:extLst>
              </p:cNvPr>
              <p:cNvSpPr>
                <a:spLocks/>
              </p:cNvSpPr>
              <p:nvPr/>
            </p:nvSpPr>
            <p:spPr bwMode="auto">
              <a:xfrm>
                <a:off x="5222789" y="7751384"/>
                <a:ext cx="900857" cy="492714"/>
              </a:xfrm>
              <a:custGeom>
                <a:avLst/>
                <a:gdLst>
                  <a:gd name="T0" fmla="*/ 199 w 245"/>
                  <a:gd name="T1" fmla="*/ 118 h 134"/>
                  <a:gd name="T2" fmla="*/ 210 w 245"/>
                  <a:gd name="T3" fmla="*/ 122 h 134"/>
                  <a:gd name="T4" fmla="*/ 216 w 245"/>
                  <a:gd name="T5" fmla="*/ 116 h 134"/>
                  <a:gd name="T6" fmla="*/ 235 w 245"/>
                  <a:gd name="T7" fmla="*/ 116 h 134"/>
                  <a:gd name="T8" fmla="*/ 245 w 245"/>
                  <a:gd name="T9" fmla="*/ 74 h 134"/>
                  <a:gd name="T10" fmla="*/ 229 w 245"/>
                  <a:gd name="T11" fmla="*/ 67 h 134"/>
                  <a:gd name="T12" fmla="*/ 213 w 245"/>
                  <a:gd name="T13" fmla="*/ 73 h 134"/>
                  <a:gd name="T14" fmla="*/ 206 w 245"/>
                  <a:gd name="T15" fmla="*/ 75 h 134"/>
                  <a:gd name="T16" fmla="*/ 200 w 245"/>
                  <a:gd name="T17" fmla="*/ 77 h 134"/>
                  <a:gd name="T18" fmla="*/ 190 w 245"/>
                  <a:gd name="T19" fmla="*/ 65 h 134"/>
                  <a:gd name="T20" fmla="*/ 166 w 245"/>
                  <a:gd name="T21" fmla="*/ 50 h 134"/>
                  <a:gd name="T22" fmla="*/ 152 w 245"/>
                  <a:gd name="T23" fmla="*/ 27 h 134"/>
                  <a:gd name="T24" fmla="*/ 133 w 245"/>
                  <a:gd name="T25" fmla="*/ 20 h 134"/>
                  <a:gd name="T26" fmla="*/ 120 w 245"/>
                  <a:gd name="T27" fmla="*/ 7 h 134"/>
                  <a:gd name="T28" fmla="*/ 108 w 245"/>
                  <a:gd name="T29" fmla="*/ 5 h 134"/>
                  <a:gd name="T30" fmla="*/ 95 w 245"/>
                  <a:gd name="T31" fmla="*/ 4 h 134"/>
                  <a:gd name="T32" fmla="*/ 65 w 245"/>
                  <a:gd name="T33" fmla="*/ 9 h 134"/>
                  <a:gd name="T34" fmla="*/ 58 w 245"/>
                  <a:gd name="T35" fmla="*/ 21 h 134"/>
                  <a:gd name="T36" fmla="*/ 42 w 245"/>
                  <a:gd name="T37" fmla="*/ 25 h 134"/>
                  <a:gd name="T38" fmla="*/ 36 w 245"/>
                  <a:gd name="T39" fmla="*/ 30 h 134"/>
                  <a:gd name="T40" fmla="*/ 17 w 245"/>
                  <a:gd name="T41" fmla="*/ 41 h 134"/>
                  <a:gd name="T42" fmla="*/ 4 w 245"/>
                  <a:gd name="T43" fmla="*/ 49 h 134"/>
                  <a:gd name="T44" fmla="*/ 1 w 245"/>
                  <a:gd name="T45" fmla="*/ 49 h 134"/>
                  <a:gd name="T46" fmla="*/ 4 w 245"/>
                  <a:gd name="T47" fmla="*/ 59 h 134"/>
                  <a:gd name="T48" fmla="*/ 23 w 245"/>
                  <a:gd name="T49" fmla="*/ 68 h 134"/>
                  <a:gd name="T50" fmla="*/ 30 w 245"/>
                  <a:gd name="T51" fmla="*/ 67 h 134"/>
                  <a:gd name="T52" fmla="*/ 39 w 245"/>
                  <a:gd name="T53" fmla="*/ 60 h 134"/>
                  <a:gd name="T54" fmla="*/ 53 w 245"/>
                  <a:gd name="T55" fmla="*/ 79 h 134"/>
                  <a:gd name="T56" fmla="*/ 65 w 245"/>
                  <a:gd name="T57" fmla="*/ 83 h 134"/>
                  <a:gd name="T58" fmla="*/ 73 w 245"/>
                  <a:gd name="T59" fmla="*/ 87 h 134"/>
                  <a:gd name="T60" fmla="*/ 74 w 245"/>
                  <a:gd name="T61" fmla="*/ 101 h 134"/>
                  <a:gd name="T62" fmla="*/ 87 w 245"/>
                  <a:gd name="T63" fmla="*/ 109 h 134"/>
                  <a:gd name="T64" fmla="*/ 98 w 245"/>
                  <a:gd name="T65" fmla="*/ 121 h 134"/>
                  <a:gd name="T66" fmla="*/ 127 w 245"/>
                  <a:gd name="T67" fmla="*/ 114 h 134"/>
                  <a:gd name="T68" fmla="*/ 138 w 245"/>
                  <a:gd name="T69" fmla="*/ 110 h 134"/>
                  <a:gd name="T70" fmla="*/ 147 w 245"/>
                  <a:gd name="T71" fmla="*/ 115 h 134"/>
                  <a:gd name="T72" fmla="*/ 156 w 245"/>
                  <a:gd name="T73" fmla="*/ 129 h 134"/>
                  <a:gd name="T74" fmla="*/ 167 w 245"/>
                  <a:gd name="T75" fmla="*/ 130 h 134"/>
                  <a:gd name="T76" fmla="*/ 175 w 245"/>
                  <a:gd name="T77" fmla="*/ 134 h 134"/>
                  <a:gd name="T78" fmla="*/ 183 w 245"/>
                  <a:gd name="T79" fmla="*/ 12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 h="134">
                    <a:moveTo>
                      <a:pt x="183" y="124"/>
                    </a:moveTo>
                    <a:cubicBezTo>
                      <a:pt x="185" y="122"/>
                      <a:pt x="195" y="118"/>
                      <a:pt x="199" y="118"/>
                    </a:cubicBezTo>
                    <a:cubicBezTo>
                      <a:pt x="203" y="118"/>
                      <a:pt x="206" y="120"/>
                      <a:pt x="209" y="122"/>
                    </a:cubicBezTo>
                    <a:cubicBezTo>
                      <a:pt x="210" y="122"/>
                      <a:pt x="210" y="122"/>
                      <a:pt x="210" y="122"/>
                    </a:cubicBezTo>
                    <a:cubicBezTo>
                      <a:pt x="211" y="123"/>
                      <a:pt x="213" y="120"/>
                      <a:pt x="214" y="119"/>
                    </a:cubicBezTo>
                    <a:cubicBezTo>
                      <a:pt x="215" y="118"/>
                      <a:pt x="215" y="117"/>
                      <a:pt x="216" y="116"/>
                    </a:cubicBezTo>
                    <a:cubicBezTo>
                      <a:pt x="218" y="114"/>
                      <a:pt x="223" y="114"/>
                      <a:pt x="233" y="116"/>
                    </a:cubicBezTo>
                    <a:cubicBezTo>
                      <a:pt x="234" y="116"/>
                      <a:pt x="234" y="116"/>
                      <a:pt x="235" y="116"/>
                    </a:cubicBezTo>
                    <a:cubicBezTo>
                      <a:pt x="236" y="111"/>
                      <a:pt x="237" y="91"/>
                      <a:pt x="237" y="85"/>
                    </a:cubicBezTo>
                    <a:cubicBezTo>
                      <a:pt x="237" y="82"/>
                      <a:pt x="242" y="77"/>
                      <a:pt x="245" y="74"/>
                    </a:cubicBezTo>
                    <a:cubicBezTo>
                      <a:pt x="240" y="70"/>
                      <a:pt x="233" y="64"/>
                      <a:pt x="231" y="63"/>
                    </a:cubicBezTo>
                    <a:cubicBezTo>
                      <a:pt x="231" y="64"/>
                      <a:pt x="230" y="66"/>
                      <a:pt x="229" y="67"/>
                    </a:cubicBezTo>
                    <a:cubicBezTo>
                      <a:pt x="228" y="70"/>
                      <a:pt x="227" y="72"/>
                      <a:pt x="225" y="74"/>
                    </a:cubicBezTo>
                    <a:cubicBezTo>
                      <a:pt x="222" y="77"/>
                      <a:pt x="216" y="75"/>
                      <a:pt x="213" y="73"/>
                    </a:cubicBezTo>
                    <a:cubicBezTo>
                      <a:pt x="212" y="73"/>
                      <a:pt x="212" y="73"/>
                      <a:pt x="211" y="73"/>
                    </a:cubicBezTo>
                    <a:cubicBezTo>
                      <a:pt x="210" y="72"/>
                      <a:pt x="208" y="73"/>
                      <a:pt x="206" y="75"/>
                    </a:cubicBezTo>
                    <a:cubicBezTo>
                      <a:pt x="204" y="76"/>
                      <a:pt x="203" y="76"/>
                      <a:pt x="201" y="77"/>
                    </a:cubicBezTo>
                    <a:cubicBezTo>
                      <a:pt x="201" y="77"/>
                      <a:pt x="201" y="77"/>
                      <a:pt x="200" y="77"/>
                    </a:cubicBezTo>
                    <a:cubicBezTo>
                      <a:pt x="197" y="77"/>
                      <a:pt x="195" y="73"/>
                      <a:pt x="193" y="69"/>
                    </a:cubicBezTo>
                    <a:cubicBezTo>
                      <a:pt x="192" y="67"/>
                      <a:pt x="191" y="66"/>
                      <a:pt x="190" y="65"/>
                    </a:cubicBezTo>
                    <a:cubicBezTo>
                      <a:pt x="189" y="63"/>
                      <a:pt x="183" y="60"/>
                      <a:pt x="178" y="57"/>
                    </a:cubicBezTo>
                    <a:cubicBezTo>
                      <a:pt x="173" y="55"/>
                      <a:pt x="168" y="52"/>
                      <a:pt x="166" y="50"/>
                    </a:cubicBezTo>
                    <a:cubicBezTo>
                      <a:pt x="162" y="46"/>
                      <a:pt x="161" y="41"/>
                      <a:pt x="159" y="37"/>
                    </a:cubicBezTo>
                    <a:cubicBezTo>
                      <a:pt x="159" y="34"/>
                      <a:pt x="155" y="30"/>
                      <a:pt x="152" y="27"/>
                    </a:cubicBezTo>
                    <a:cubicBezTo>
                      <a:pt x="151" y="26"/>
                      <a:pt x="150" y="25"/>
                      <a:pt x="149" y="24"/>
                    </a:cubicBezTo>
                    <a:cubicBezTo>
                      <a:pt x="148" y="22"/>
                      <a:pt x="136" y="21"/>
                      <a:pt x="133" y="20"/>
                    </a:cubicBezTo>
                    <a:cubicBezTo>
                      <a:pt x="130" y="20"/>
                      <a:pt x="130" y="20"/>
                      <a:pt x="130" y="20"/>
                    </a:cubicBezTo>
                    <a:cubicBezTo>
                      <a:pt x="127" y="20"/>
                      <a:pt x="124" y="14"/>
                      <a:pt x="120" y="7"/>
                    </a:cubicBezTo>
                    <a:cubicBezTo>
                      <a:pt x="119" y="4"/>
                      <a:pt x="118" y="2"/>
                      <a:pt x="117" y="1"/>
                    </a:cubicBezTo>
                    <a:cubicBezTo>
                      <a:pt x="117" y="0"/>
                      <a:pt x="115" y="0"/>
                      <a:pt x="108" y="5"/>
                    </a:cubicBezTo>
                    <a:cubicBezTo>
                      <a:pt x="107" y="6"/>
                      <a:pt x="106" y="6"/>
                      <a:pt x="106" y="7"/>
                    </a:cubicBezTo>
                    <a:cubicBezTo>
                      <a:pt x="103" y="8"/>
                      <a:pt x="99" y="6"/>
                      <a:pt x="95" y="4"/>
                    </a:cubicBezTo>
                    <a:cubicBezTo>
                      <a:pt x="93" y="3"/>
                      <a:pt x="90" y="2"/>
                      <a:pt x="89" y="1"/>
                    </a:cubicBezTo>
                    <a:cubicBezTo>
                      <a:pt x="86" y="1"/>
                      <a:pt x="70" y="6"/>
                      <a:pt x="65" y="9"/>
                    </a:cubicBezTo>
                    <a:cubicBezTo>
                      <a:pt x="63" y="9"/>
                      <a:pt x="61" y="9"/>
                      <a:pt x="59" y="9"/>
                    </a:cubicBezTo>
                    <a:cubicBezTo>
                      <a:pt x="59" y="12"/>
                      <a:pt x="59" y="18"/>
                      <a:pt x="58" y="21"/>
                    </a:cubicBezTo>
                    <a:cubicBezTo>
                      <a:pt x="57" y="24"/>
                      <a:pt x="51" y="24"/>
                      <a:pt x="46" y="25"/>
                    </a:cubicBezTo>
                    <a:cubicBezTo>
                      <a:pt x="44" y="25"/>
                      <a:pt x="43" y="25"/>
                      <a:pt x="42" y="25"/>
                    </a:cubicBezTo>
                    <a:cubicBezTo>
                      <a:pt x="41" y="25"/>
                      <a:pt x="40" y="26"/>
                      <a:pt x="39" y="27"/>
                    </a:cubicBezTo>
                    <a:cubicBezTo>
                      <a:pt x="38" y="28"/>
                      <a:pt x="37" y="29"/>
                      <a:pt x="36" y="30"/>
                    </a:cubicBezTo>
                    <a:cubicBezTo>
                      <a:pt x="33" y="33"/>
                      <a:pt x="31" y="34"/>
                      <a:pt x="25" y="34"/>
                    </a:cubicBezTo>
                    <a:cubicBezTo>
                      <a:pt x="23" y="34"/>
                      <a:pt x="20" y="38"/>
                      <a:pt x="17" y="41"/>
                    </a:cubicBezTo>
                    <a:cubicBezTo>
                      <a:pt x="16" y="43"/>
                      <a:pt x="15" y="44"/>
                      <a:pt x="14" y="46"/>
                    </a:cubicBezTo>
                    <a:cubicBezTo>
                      <a:pt x="11" y="49"/>
                      <a:pt x="8" y="49"/>
                      <a:pt x="4" y="49"/>
                    </a:cubicBezTo>
                    <a:cubicBezTo>
                      <a:pt x="4" y="49"/>
                      <a:pt x="3" y="49"/>
                      <a:pt x="2" y="49"/>
                    </a:cubicBezTo>
                    <a:cubicBezTo>
                      <a:pt x="2" y="49"/>
                      <a:pt x="1" y="49"/>
                      <a:pt x="1" y="49"/>
                    </a:cubicBezTo>
                    <a:cubicBezTo>
                      <a:pt x="0" y="51"/>
                      <a:pt x="0" y="54"/>
                      <a:pt x="0" y="56"/>
                    </a:cubicBezTo>
                    <a:cubicBezTo>
                      <a:pt x="1" y="57"/>
                      <a:pt x="2" y="58"/>
                      <a:pt x="4" y="59"/>
                    </a:cubicBezTo>
                    <a:cubicBezTo>
                      <a:pt x="9" y="63"/>
                      <a:pt x="11" y="63"/>
                      <a:pt x="12" y="63"/>
                    </a:cubicBezTo>
                    <a:cubicBezTo>
                      <a:pt x="13" y="63"/>
                      <a:pt x="20" y="64"/>
                      <a:pt x="23" y="68"/>
                    </a:cubicBezTo>
                    <a:cubicBezTo>
                      <a:pt x="24" y="68"/>
                      <a:pt x="24" y="69"/>
                      <a:pt x="25" y="69"/>
                    </a:cubicBezTo>
                    <a:cubicBezTo>
                      <a:pt x="27" y="69"/>
                      <a:pt x="29" y="68"/>
                      <a:pt x="30" y="67"/>
                    </a:cubicBezTo>
                    <a:cubicBezTo>
                      <a:pt x="31" y="66"/>
                      <a:pt x="32" y="65"/>
                      <a:pt x="33" y="64"/>
                    </a:cubicBezTo>
                    <a:cubicBezTo>
                      <a:pt x="34" y="62"/>
                      <a:pt x="36" y="59"/>
                      <a:pt x="39" y="60"/>
                    </a:cubicBezTo>
                    <a:cubicBezTo>
                      <a:pt x="43" y="61"/>
                      <a:pt x="44" y="63"/>
                      <a:pt x="46" y="68"/>
                    </a:cubicBezTo>
                    <a:cubicBezTo>
                      <a:pt x="47" y="72"/>
                      <a:pt x="52" y="77"/>
                      <a:pt x="53" y="79"/>
                    </a:cubicBezTo>
                    <a:cubicBezTo>
                      <a:pt x="55" y="80"/>
                      <a:pt x="61" y="83"/>
                      <a:pt x="63" y="83"/>
                    </a:cubicBezTo>
                    <a:cubicBezTo>
                      <a:pt x="64" y="83"/>
                      <a:pt x="65" y="83"/>
                      <a:pt x="65" y="83"/>
                    </a:cubicBezTo>
                    <a:cubicBezTo>
                      <a:pt x="68" y="83"/>
                      <a:pt x="70" y="83"/>
                      <a:pt x="72" y="84"/>
                    </a:cubicBezTo>
                    <a:cubicBezTo>
                      <a:pt x="73" y="85"/>
                      <a:pt x="73" y="86"/>
                      <a:pt x="73" y="87"/>
                    </a:cubicBezTo>
                    <a:cubicBezTo>
                      <a:pt x="73" y="88"/>
                      <a:pt x="73" y="90"/>
                      <a:pt x="73" y="91"/>
                    </a:cubicBezTo>
                    <a:cubicBezTo>
                      <a:pt x="73" y="94"/>
                      <a:pt x="73" y="100"/>
                      <a:pt x="74" y="101"/>
                    </a:cubicBezTo>
                    <a:cubicBezTo>
                      <a:pt x="74" y="101"/>
                      <a:pt x="76" y="102"/>
                      <a:pt x="77" y="102"/>
                    </a:cubicBezTo>
                    <a:cubicBezTo>
                      <a:pt x="82" y="103"/>
                      <a:pt x="87" y="104"/>
                      <a:pt x="87" y="109"/>
                    </a:cubicBezTo>
                    <a:cubicBezTo>
                      <a:pt x="87" y="112"/>
                      <a:pt x="87" y="119"/>
                      <a:pt x="87" y="121"/>
                    </a:cubicBezTo>
                    <a:cubicBezTo>
                      <a:pt x="92" y="121"/>
                      <a:pt x="98" y="121"/>
                      <a:pt x="98" y="121"/>
                    </a:cubicBezTo>
                    <a:cubicBezTo>
                      <a:pt x="98" y="121"/>
                      <a:pt x="118" y="119"/>
                      <a:pt x="122" y="118"/>
                    </a:cubicBezTo>
                    <a:cubicBezTo>
                      <a:pt x="123" y="118"/>
                      <a:pt x="125" y="116"/>
                      <a:pt x="127" y="114"/>
                    </a:cubicBezTo>
                    <a:cubicBezTo>
                      <a:pt x="128" y="113"/>
                      <a:pt x="129" y="112"/>
                      <a:pt x="129" y="111"/>
                    </a:cubicBezTo>
                    <a:cubicBezTo>
                      <a:pt x="132" y="109"/>
                      <a:pt x="136" y="110"/>
                      <a:pt x="138" y="110"/>
                    </a:cubicBezTo>
                    <a:cubicBezTo>
                      <a:pt x="139" y="111"/>
                      <a:pt x="140" y="111"/>
                      <a:pt x="140" y="111"/>
                    </a:cubicBezTo>
                    <a:cubicBezTo>
                      <a:pt x="143" y="111"/>
                      <a:pt x="145" y="112"/>
                      <a:pt x="147" y="115"/>
                    </a:cubicBezTo>
                    <a:cubicBezTo>
                      <a:pt x="147" y="116"/>
                      <a:pt x="148" y="116"/>
                      <a:pt x="149" y="118"/>
                    </a:cubicBezTo>
                    <a:cubicBezTo>
                      <a:pt x="151" y="121"/>
                      <a:pt x="154" y="126"/>
                      <a:pt x="156" y="129"/>
                    </a:cubicBezTo>
                    <a:cubicBezTo>
                      <a:pt x="157" y="130"/>
                      <a:pt x="159" y="130"/>
                      <a:pt x="162" y="130"/>
                    </a:cubicBezTo>
                    <a:cubicBezTo>
                      <a:pt x="163" y="130"/>
                      <a:pt x="165" y="130"/>
                      <a:pt x="167" y="130"/>
                    </a:cubicBezTo>
                    <a:cubicBezTo>
                      <a:pt x="171" y="131"/>
                      <a:pt x="173" y="132"/>
                      <a:pt x="174" y="133"/>
                    </a:cubicBezTo>
                    <a:cubicBezTo>
                      <a:pt x="174" y="134"/>
                      <a:pt x="174" y="134"/>
                      <a:pt x="175" y="134"/>
                    </a:cubicBezTo>
                    <a:cubicBezTo>
                      <a:pt x="176" y="133"/>
                      <a:pt x="178" y="129"/>
                      <a:pt x="180" y="128"/>
                    </a:cubicBezTo>
                    <a:cubicBezTo>
                      <a:pt x="181" y="126"/>
                      <a:pt x="182" y="125"/>
                      <a:pt x="183" y="12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2" name="Freeform 229">
                <a:extLst>
                  <a:ext uri="{FF2B5EF4-FFF2-40B4-BE49-F238E27FC236}">
                    <a16:creationId xmlns:a16="http://schemas.microsoft.com/office/drawing/2014/main" id="{0DDEECD1-8D10-4C4F-97D4-B5F2ED5E5135}"/>
                  </a:ext>
                </a:extLst>
              </p:cNvPr>
              <p:cNvSpPr>
                <a:spLocks/>
              </p:cNvSpPr>
              <p:nvPr/>
            </p:nvSpPr>
            <p:spPr bwMode="auto">
              <a:xfrm>
                <a:off x="5049971" y="7931555"/>
                <a:ext cx="478006" cy="421013"/>
              </a:xfrm>
              <a:custGeom>
                <a:avLst/>
                <a:gdLst>
                  <a:gd name="T0" fmla="*/ 36 w 130"/>
                  <a:gd name="T1" fmla="*/ 114 h 114"/>
                  <a:gd name="T2" fmla="*/ 47 w 130"/>
                  <a:gd name="T3" fmla="*/ 110 h 114"/>
                  <a:gd name="T4" fmla="*/ 58 w 130"/>
                  <a:gd name="T5" fmla="*/ 108 h 114"/>
                  <a:gd name="T6" fmla="*/ 63 w 130"/>
                  <a:gd name="T7" fmla="*/ 108 h 114"/>
                  <a:gd name="T8" fmla="*/ 72 w 130"/>
                  <a:gd name="T9" fmla="*/ 100 h 114"/>
                  <a:gd name="T10" fmla="*/ 77 w 130"/>
                  <a:gd name="T11" fmla="*/ 90 h 114"/>
                  <a:gd name="T12" fmla="*/ 80 w 130"/>
                  <a:gd name="T13" fmla="*/ 83 h 114"/>
                  <a:gd name="T14" fmla="*/ 86 w 130"/>
                  <a:gd name="T15" fmla="*/ 77 h 114"/>
                  <a:gd name="T16" fmla="*/ 87 w 130"/>
                  <a:gd name="T17" fmla="*/ 77 h 114"/>
                  <a:gd name="T18" fmla="*/ 97 w 130"/>
                  <a:gd name="T19" fmla="*/ 83 h 114"/>
                  <a:gd name="T20" fmla="*/ 99 w 130"/>
                  <a:gd name="T21" fmla="*/ 84 h 114"/>
                  <a:gd name="T22" fmla="*/ 107 w 130"/>
                  <a:gd name="T23" fmla="*/ 85 h 114"/>
                  <a:gd name="T24" fmla="*/ 112 w 130"/>
                  <a:gd name="T25" fmla="*/ 84 h 114"/>
                  <a:gd name="T26" fmla="*/ 113 w 130"/>
                  <a:gd name="T27" fmla="*/ 79 h 114"/>
                  <a:gd name="T28" fmla="*/ 114 w 130"/>
                  <a:gd name="T29" fmla="*/ 74 h 114"/>
                  <a:gd name="T30" fmla="*/ 123 w 130"/>
                  <a:gd name="T31" fmla="*/ 70 h 114"/>
                  <a:gd name="T32" fmla="*/ 126 w 130"/>
                  <a:gd name="T33" fmla="*/ 71 h 114"/>
                  <a:gd name="T34" fmla="*/ 130 w 130"/>
                  <a:gd name="T35" fmla="*/ 72 h 114"/>
                  <a:gd name="T36" fmla="*/ 130 w 130"/>
                  <a:gd name="T37" fmla="*/ 60 h 114"/>
                  <a:gd name="T38" fmla="*/ 123 w 130"/>
                  <a:gd name="T39" fmla="*/ 57 h 114"/>
                  <a:gd name="T40" fmla="*/ 119 w 130"/>
                  <a:gd name="T41" fmla="*/ 56 h 114"/>
                  <a:gd name="T42" fmla="*/ 116 w 130"/>
                  <a:gd name="T43" fmla="*/ 42 h 114"/>
                  <a:gd name="T44" fmla="*/ 116 w 130"/>
                  <a:gd name="T45" fmla="*/ 38 h 114"/>
                  <a:gd name="T46" fmla="*/ 116 w 130"/>
                  <a:gd name="T47" fmla="*/ 38 h 114"/>
                  <a:gd name="T48" fmla="*/ 113 w 130"/>
                  <a:gd name="T49" fmla="*/ 38 h 114"/>
                  <a:gd name="T50" fmla="*/ 110 w 130"/>
                  <a:gd name="T51" fmla="*/ 38 h 114"/>
                  <a:gd name="T52" fmla="*/ 98 w 130"/>
                  <a:gd name="T53" fmla="*/ 33 h 114"/>
                  <a:gd name="T54" fmla="*/ 89 w 130"/>
                  <a:gd name="T55" fmla="*/ 20 h 114"/>
                  <a:gd name="T56" fmla="*/ 85 w 130"/>
                  <a:gd name="T57" fmla="*/ 15 h 114"/>
                  <a:gd name="T58" fmla="*/ 83 w 130"/>
                  <a:gd name="T59" fmla="*/ 17 h 114"/>
                  <a:gd name="T60" fmla="*/ 80 w 130"/>
                  <a:gd name="T61" fmla="*/ 21 h 114"/>
                  <a:gd name="T62" fmla="*/ 72 w 130"/>
                  <a:gd name="T63" fmla="*/ 24 h 114"/>
                  <a:gd name="T64" fmla="*/ 67 w 130"/>
                  <a:gd name="T65" fmla="*/ 21 h 114"/>
                  <a:gd name="T66" fmla="*/ 59 w 130"/>
                  <a:gd name="T67" fmla="*/ 18 h 114"/>
                  <a:gd name="T68" fmla="*/ 48 w 130"/>
                  <a:gd name="T69" fmla="*/ 13 h 114"/>
                  <a:gd name="T70" fmla="*/ 41 w 130"/>
                  <a:gd name="T71" fmla="*/ 9 h 114"/>
                  <a:gd name="T72" fmla="*/ 26 w 130"/>
                  <a:gd name="T73" fmla="*/ 3 h 114"/>
                  <a:gd name="T74" fmla="*/ 8 w 130"/>
                  <a:gd name="T75" fmla="*/ 1 h 114"/>
                  <a:gd name="T76" fmla="*/ 3 w 130"/>
                  <a:gd name="T77" fmla="*/ 5 h 114"/>
                  <a:gd name="T78" fmla="*/ 2 w 130"/>
                  <a:gd name="T79" fmla="*/ 7 h 114"/>
                  <a:gd name="T80" fmla="*/ 7 w 130"/>
                  <a:gd name="T81" fmla="*/ 19 h 114"/>
                  <a:gd name="T82" fmla="*/ 6 w 130"/>
                  <a:gd name="T83" fmla="*/ 22 h 114"/>
                  <a:gd name="T84" fmla="*/ 3 w 130"/>
                  <a:gd name="T85" fmla="*/ 27 h 114"/>
                  <a:gd name="T86" fmla="*/ 2 w 130"/>
                  <a:gd name="T87" fmla="*/ 30 h 114"/>
                  <a:gd name="T88" fmla="*/ 0 w 130"/>
                  <a:gd name="T89" fmla="*/ 38 h 114"/>
                  <a:gd name="T90" fmla="*/ 2 w 130"/>
                  <a:gd name="T91" fmla="*/ 38 h 114"/>
                  <a:gd name="T92" fmla="*/ 22 w 130"/>
                  <a:gd name="T93" fmla="*/ 44 h 114"/>
                  <a:gd name="T94" fmla="*/ 44 w 130"/>
                  <a:gd name="T95" fmla="*/ 68 h 114"/>
                  <a:gd name="T96" fmla="*/ 45 w 130"/>
                  <a:gd name="T97" fmla="*/ 69 h 114"/>
                  <a:gd name="T98" fmla="*/ 47 w 130"/>
                  <a:gd name="T99" fmla="*/ 79 h 114"/>
                  <a:gd name="T100" fmla="*/ 36 w 130"/>
                  <a:gd name="T101"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114">
                    <a:moveTo>
                      <a:pt x="36" y="114"/>
                    </a:moveTo>
                    <a:cubicBezTo>
                      <a:pt x="40" y="113"/>
                      <a:pt x="45" y="111"/>
                      <a:pt x="47" y="110"/>
                    </a:cubicBezTo>
                    <a:cubicBezTo>
                      <a:pt x="49" y="109"/>
                      <a:pt x="52" y="109"/>
                      <a:pt x="58" y="108"/>
                    </a:cubicBezTo>
                    <a:cubicBezTo>
                      <a:pt x="60" y="108"/>
                      <a:pt x="62" y="108"/>
                      <a:pt x="63" y="108"/>
                    </a:cubicBezTo>
                    <a:cubicBezTo>
                      <a:pt x="66" y="107"/>
                      <a:pt x="70" y="103"/>
                      <a:pt x="72" y="100"/>
                    </a:cubicBezTo>
                    <a:cubicBezTo>
                      <a:pt x="73" y="98"/>
                      <a:pt x="75" y="94"/>
                      <a:pt x="77" y="90"/>
                    </a:cubicBezTo>
                    <a:cubicBezTo>
                      <a:pt x="78" y="87"/>
                      <a:pt x="79" y="85"/>
                      <a:pt x="80" y="83"/>
                    </a:cubicBezTo>
                    <a:cubicBezTo>
                      <a:pt x="82" y="79"/>
                      <a:pt x="83" y="78"/>
                      <a:pt x="86" y="77"/>
                    </a:cubicBezTo>
                    <a:cubicBezTo>
                      <a:pt x="86" y="77"/>
                      <a:pt x="86" y="77"/>
                      <a:pt x="87" y="77"/>
                    </a:cubicBezTo>
                    <a:cubicBezTo>
                      <a:pt x="90" y="75"/>
                      <a:pt x="94" y="79"/>
                      <a:pt x="97" y="83"/>
                    </a:cubicBezTo>
                    <a:cubicBezTo>
                      <a:pt x="98" y="83"/>
                      <a:pt x="99" y="84"/>
                      <a:pt x="99" y="84"/>
                    </a:cubicBezTo>
                    <a:cubicBezTo>
                      <a:pt x="100" y="86"/>
                      <a:pt x="105" y="85"/>
                      <a:pt x="107" y="85"/>
                    </a:cubicBezTo>
                    <a:cubicBezTo>
                      <a:pt x="109" y="85"/>
                      <a:pt x="110" y="84"/>
                      <a:pt x="112" y="84"/>
                    </a:cubicBezTo>
                    <a:cubicBezTo>
                      <a:pt x="113" y="84"/>
                      <a:pt x="113" y="81"/>
                      <a:pt x="113" y="79"/>
                    </a:cubicBezTo>
                    <a:cubicBezTo>
                      <a:pt x="114" y="77"/>
                      <a:pt x="114" y="75"/>
                      <a:pt x="114" y="74"/>
                    </a:cubicBezTo>
                    <a:cubicBezTo>
                      <a:pt x="116" y="69"/>
                      <a:pt x="119" y="70"/>
                      <a:pt x="123" y="70"/>
                    </a:cubicBezTo>
                    <a:cubicBezTo>
                      <a:pt x="124" y="71"/>
                      <a:pt x="125" y="71"/>
                      <a:pt x="126" y="71"/>
                    </a:cubicBezTo>
                    <a:cubicBezTo>
                      <a:pt x="127" y="71"/>
                      <a:pt x="128" y="72"/>
                      <a:pt x="130" y="72"/>
                    </a:cubicBezTo>
                    <a:cubicBezTo>
                      <a:pt x="130" y="70"/>
                      <a:pt x="130" y="63"/>
                      <a:pt x="130" y="60"/>
                    </a:cubicBezTo>
                    <a:cubicBezTo>
                      <a:pt x="130" y="59"/>
                      <a:pt x="125" y="57"/>
                      <a:pt x="123" y="57"/>
                    </a:cubicBezTo>
                    <a:cubicBezTo>
                      <a:pt x="121" y="56"/>
                      <a:pt x="120" y="56"/>
                      <a:pt x="119" y="56"/>
                    </a:cubicBezTo>
                    <a:cubicBezTo>
                      <a:pt x="116" y="54"/>
                      <a:pt x="116" y="49"/>
                      <a:pt x="116" y="42"/>
                    </a:cubicBezTo>
                    <a:cubicBezTo>
                      <a:pt x="116" y="40"/>
                      <a:pt x="116" y="39"/>
                      <a:pt x="116" y="38"/>
                    </a:cubicBezTo>
                    <a:cubicBezTo>
                      <a:pt x="116" y="38"/>
                      <a:pt x="116" y="38"/>
                      <a:pt x="116" y="38"/>
                    </a:cubicBezTo>
                    <a:cubicBezTo>
                      <a:pt x="116" y="38"/>
                      <a:pt x="114" y="38"/>
                      <a:pt x="113" y="38"/>
                    </a:cubicBezTo>
                    <a:cubicBezTo>
                      <a:pt x="112" y="38"/>
                      <a:pt x="111" y="38"/>
                      <a:pt x="110" y="38"/>
                    </a:cubicBezTo>
                    <a:cubicBezTo>
                      <a:pt x="107" y="38"/>
                      <a:pt x="100" y="35"/>
                      <a:pt x="98" y="33"/>
                    </a:cubicBezTo>
                    <a:cubicBezTo>
                      <a:pt x="95" y="30"/>
                      <a:pt x="91" y="25"/>
                      <a:pt x="89" y="20"/>
                    </a:cubicBezTo>
                    <a:cubicBezTo>
                      <a:pt x="88" y="16"/>
                      <a:pt x="87" y="15"/>
                      <a:pt x="85" y="15"/>
                    </a:cubicBezTo>
                    <a:cubicBezTo>
                      <a:pt x="85" y="15"/>
                      <a:pt x="84" y="16"/>
                      <a:pt x="83" y="17"/>
                    </a:cubicBezTo>
                    <a:cubicBezTo>
                      <a:pt x="82" y="19"/>
                      <a:pt x="81" y="20"/>
                      <a:pt x="80" y="21"/>
                    </a:cubicBezTo>
                    <a:cubicBezTo>
                      <a:pt x="77" y="23"/>
                      <a:pt x="74" y="24"/>
                      <a:pt x="72" y="24"/>
                    </a:cubicBezTo>
                    <a:cubicBezTo>
                      <a:pt x="70" y="23"/>
                      <a:pt x="68" y="22"/>
                      <a:pt x="67" y="21"/>
                    </a:cubicBezTo>
                    <a:cubicBezTo>
                      <a:pt x="65" y="19"/>
                      <a:pt x="62" y="18"/>
                      <a:pt x="59" y="18"/>
                    </a:cubicBezTo>
                    <a:cubicBezTo>
                      <a:pt x="56" y="18"/>
                      <a:pt x="53" y="17"/>
                      <a:pt x="48" y="13"/>
                    </a:cubicBezTo>
                    <a:cubicBezTo>
                      <a:pt x="44" y="10"/>
                      <a:pt x="42" y="9"/>
                      <a:pt x="41" y="9"/>
                    </a:cubicBezTo>
                    <a:cubicBezTo>
                      <a:pt x="40" y="9"/>
                      <a:pt x="39" y="9"/>
                      <a:pt x="26" y="3"/>
                    </a:cubicBezTo>
                    <a:cubicBezTo>
                      <a:pt x="24" y="2"/>
                      <a:pt x="13" y="0"/>
                      <a:pt x="8" y="1"/>
                    </a:cubicBezTo>
                    <a:cubicBezTo>
                      <a:pt x="5" y="1"/>
                      <a:pt x="4" y="2"/>
                      <a:pt x="3" y="5"/>
                    </a:cubicBezTo>
                    <a:cubicBezTo>
                      <a:pt x="3" y="6"/>
                      <a:pt x="2" y="6"/>
                      <a:pt x="2" y="7"/>
                    </a:cubicBezTo>
                    <a:cubicBezTo>
                      <a:pt x="5" y="9"/>
                      <a:pt x="10" y="15"/>
                      <a:pt x="7" y="19"/>
                    </a:cubicBezTo>
                    <a:cubicBezTo>
                      <a:pt x="7" y="20"/>
                      <a:pt x="6" y="21"/>
                      <a:pt x="6" y="22"/>
                    </a:cubicBezTo>
                    <a:cubicBezTo>
                      <a:pt x="4" y="23"/>
                      <a:pt x="3" y="25"/>
                      <a:pt x="3" y="27"/>
                    </a:cubicBezTo>
                    <a:cubicBezTo>
                      <a:pt x="3" y="28"/>
                      <a:pt x="2" y="29"/>
                      <a:pt x="2" y="30"/>
                    </a:cubicBezTo>
                    <a:cubicBezTo>
                      <a:pt x="1" y="32"/>
                      <a:pt x="0" y="37"/>
                      <a:pt x="0" y="38"/>
                    </a:cubicBezTo>
                    <a:cubicBezTo>
                      <a:pt x="2" y="38"/>
                      <a:pt x="2" y="38"/>
                      <a:pt x="2" y="38"/>
                    </a:cubicBezTo>
                    <a:cubicBezTo>
                      <a:pt x="7" y="39"/>
                      <a:pt x="18" y="40"/>
                      <a:pt x="22" y="44"/>
                    </a:cubicBezTo>
                    <a:cubicBezTo>
                      <a:pt x="26" y="48"/>
                      <a:pt x="42" y="65"/>
                      <a:pt x="44" y="68"/>
                    </a:cubicBezTo>
                    <a:cubicBezTo>
                      <a:pt x="45" y="69"/>
                      <a:pt x="45" y="69"/>
                      <a:pt x="45" y="69"/>
                    </a:cubicBezTo>
                    <a:cubicBezTo>
                      <a:pt x="47" y="72"/>
                      <a:pt x="50" y="75"/>
                      <a:pt x="47" y="79"/>
                    </a:cubicBezTo>
                    <a:cubicBezTo>
                      <a:pt x="46" y="82"/>
                      <a:pt x="38" y="106"/>
                      <a:pt x="36" y="11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3" name="Freeform 230">
                <a:extLst>
                  <a:ext uri="{FF2B5EF4-FFF2-40B4-BE49-F238E27FC236}">
                    <a16:creationId xmlns:a16="http://schemas.microsoft.com/office/drawing/2014/main" id="{D5A6B387-7CF3-2843-813E-44A0E3C340EB}"/>
                  </a:ext>
                </a:extLst>
              </p:cNvPr>
              <p:cNvSpPr>
                <a:spLocks/>
              </p:cNvSpPr>
              <p:nvPr/>
            </p:nvSpPr>
            <p:spPr bwMode="auto">
              <a:xfrm>
                <a:off x="4641828" y="7920524"/>
                <a:ext cx="113986" cy="125017"/>
              </a:xfrm>
              <a:custGeom>
                <a:avLst/>
                <a:gdLst>
                  <a:gd name="T0" fmla="*/ 10 w 31"/>
                  <a:gd name="T1" fmla="*/ 28 h 34"/>
                  <a:gd name="T2" fmla="*/ 12 w 31"/>
                  <a:gd name="T3" fmla="*/ 29 h 34"/>
                  <a:gd name="T4" fmla="*/ 14 w 31"/>
                  <a:gd name="T5" fmla="*/ 31 h 34"/>
                  <a:gd name="T6" fmla="*/ 19 w 31"/>
                  <a:gd name="T7" fmla="*/ 33 h 34"/>
                  <a:gd name="T8" fmla="*/ 23 w 31"/>
                  <a:gd name="T9" fmla="*/ 34 h 34"/>
                  <a:gd name="T10" fmla="*/ 24 w 31"/>
                  <a:gd name="T11" fmla="*/ 34 h 34"/>
                  <a:gd name="T12" fmla="*/ 24 w 31"/>
                  <a:gd name="T13" fmla="*/ 33 h 34"/>
                  <a:gd name="T14" fmla="*/ 23 w 31"/>
                  <a:gd name="T15" fmla="*/ 31 h 34"/>
                  <a:gd name="T16" fmla="*/ 25 w 31"/>
                  <a:gd name="T17" fmla="*/ 24 h 34"/>
                  <a:gd name="T18" fmla="*/ 31 w 31"/>
                  <a:gd name="T19" fmla="*/ 15 h 34"/>
                  <a:gd name="T20" fmla="*/ 28 w 31"/>
                  <a:gd name="T21" fmla="*/ 13 h 34"/>
                  <a:gd name="T22" fmla="*/ 19 w 31"/>
                  <a:gd name="T23" fmla="*/ 6 h 34"/>
                  <a:gd name="T24" fmla="*/ 19 w 31"/>
                  <a:gd name="T25" fmla="*/ 5 h 34"/>
                  <a:gd name="T26" fmla="*/ 17 w 31"/>
                  <a:gd name="T27" fmla="*/ 0 h 34"/>
                  <a:gd name="T28" fmla="*/ 15 w 31"/>
                  <a:gd name="T29" fmla="*/ 0 h 34"/>
                  <a:gd name="T30" fmla="*/ 12 w 31"/>
                  <a:gd name="T31" fmla="*/ 2 h 34"/>
                  <a:gd name="T32" fmla="*/ 7 w 31"/>
                  <a:gd name="T33" fmla="*/ 15 h 34"/>
                  <a:gd name="T34" fmla="*/ 2 w 31"/>
                  <a:gd name="T35" fmla="*/ 16 h 34"/>
                  <a:gd name="T36" fmla="*/ 2 w 31"/>
                  <a:gd name="T37" fmla="*/ 17 h 34"/>
                  <a:gd name="T38" fmla="*/ 2 w 31"/>
                  <a:gd name="T39" fmla="*/ 19 h 34"/>
                  <a:gd name="T40" fmla="*/ 3 w 31"/>
                  <a:gd name="T41" fmla="*/ 27 h 34"/>
                  <a:gd name="T42" fmla="*/ 0 w 31"/>
                  <a:gd name="T43" fmla="*/ 31 h 34"/>
                  <a:gd name="T44" fmla="*/ 0 w 31"/>
                  <a:gd name="T45" fmla="*/ 32 h 34"/>
                  <a:gd name="T46" fmla="*/ 5 w 31"/>
                  <a:gd name="T47" fmla="*/ 30 h 34"/>
                  <a:gd name="T48" fmla="*/ 10 w 31"/>
                  <a:gd name="T4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4">
                    <a:moveTo>
                      <a:pt x="10" y="28"/>
                    </a:moveTo>
                    <a:cubicBezTo>
                      <a:pt x="10" y="28"/>
                      <a:pt x="11" y="28"/>
                      <a:pt x="12" y="29"/>
                    </a:cubicBezTo>
                    <a:cubicBezTo>
                      <a:pt x="13" y="29"/>
                      <a:pt x="14" y="30"/>
                      <a:pt x="14" y="31"/>
                    </a:cubicBezTo>
                    <a:cubicBezTo>
                      <a:pt x="15" y="32"/>
                      <a:pt x="16" y="33"/>
                      <a:pt x="19" y="33"/>
                    </a:cubicBezTo>
                    <a:cubicBezTo>
                      <a:pt x="20" y="34"/>
                      <a:pt x="22" y="34"/>
                      <a:pt x="23" y="34"/>
                    </a:cubicBezTo>
                    <a:cubicBezTo>
                      <a:pt x="24" y="34"/>
                      <a:pt x="24" y="34"/>
                      <a:pt x="24" y="34"/>
                    </a:cubicBezTo>
                    <a:cubicBezTo>
                      <a:pt x="24" y="34"/>
                      <a:pt x="24" y="33"/>
                      <a:pt x="24" y="33"/>
                    </a:cubicBezTo>
                    <a:cubicBezTo>
                      <a:pt x="24" y="32"/>
                      <a:pt x="24" y="31"/>
                      <a:pt x="23" y="31"/>
                    </a:cubicBezTo>
                    <a:cubicBezTo>
                      <a:pt x="23" y="29"/>
                      <a:pt x="21" y="27"/>
                      <a:pt x="25" y="24"/>
                    </a:cubicBezTo>
                    <a:cubicBezTo>
                      <a:pt x="28" y="21"/>
                      <a:pt x="31" y="17"/>
                      <a:pt x="31" y="15"/>
                    </a:cubicBezTo>
                    <a:cubicBezTo>
                      <a:pt x="31" y="14"/>
                      <a:pt x="30" y="13"/>
                      <a:pt x="28" y="13"/>
                    </a:cubicBezTo>
                    <a:cubicBezTo>
                      <a:pt x="25" y="13"/>
                      <a:pt x="21" y="8"/>
                      <a:pt x="19" y="6"/>
                    </a:cubicBezTo>
                    <a:cubicBezTo>
                      <a:pt x="19" y="6"/>
                      <a:pt x="19" y="5"/>
                      <a:pt x="19" y="5"/>
                    </a:cubicBezTo>
                    <a:cubicBezTo>
                      <a:pt x="19" y="3"/>
                      <a:pt x="18" y="0"/>
                      <a:pt x="17" y="0"/>
                    </a:cubicBezTo>
                    <a:cubicBezTo>
                      <a:pt x="17" y="0"/>
                      <a:pt x="16" y="0"/>
                      <a:pt x="15" y="0"/>
                    </a:cubicBezTo>
                    <a:cubicBezTo>
                      <a:pt x="13" y="1"/>
                      <a:pt x="12" y="1"/>
                      <a:pt x="12" y="2"/>
                    </a:cubicBezTo>
                    <a:cubicBezTo>
                      <a:pt x="12" y="2"/>
                      <a:pt x="12" y="15"/>
                      <a:pt x="7" y="15"/>
                    </a:cubicBezTo>
                    <a:cubicBezTo>
                      <a:pt x="4" y="15"/>
                      <a:pt x="3" y="16"/>
                      <a:pt x="2" y="16"/>
                    </a:cubicBezTo>
                    <a:cubicBezTo>
                      <a:pt x="2" y="16"/>
                      <a:pt x="2" y="17"/>
                      <a:pt x="2" y="17"/>
                    </a:cubicBezTo>
                    <a:cubicBezTo>
                      <a:pt x="2" y="19"/>
                      <a:pt x="2" y="19"/>
                      <a:pt x="2" y="19"/>
                    </a:cubicBezTo>
                    <a:cubicBezTo>
                      <a:pt x="3" y="22"/>
                      <a:pt x="3" y="24"/>
                      <a:pt x="3" y="27"/>
                    </a:cubicBezTo>
                    <a:cubicBezTo>
                      <a:pt x="2" y="29"/>
                      <a:pt x="1" y="30"/>
                      <a:pt x="0" y="31"/>
                    </a:cubicBezTo>
                    <a:cubicBezTo>
                      <a:pt x="0" y="32"/>
                      <a:pt x="0" y="32"/>
                      <a:pt x="0" y="32"/>
                    </a:cubicBezTo>
                    <a:cubicBezTo>
                      <a:pt x="2" y="32"/>
                      <a:pt x="3" y="31"/>
                      <a:pt x="5" y="30"/>
                    </a:cubicBezTo>
                    <a:cubicBezTo>
                      <a:pt x="6" y="29"/>
                      <a:pt x="8" y="28"/>
                      <a:pt x="10" y="2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4" name="Freeform 231">
                <a:extLst>
                  <a:ext uri="{FF2B5EF4-FFF2-40B4-BE49-F238E27FC236}">
                    <a16:creationId xmlns:a16="http://schemas.microsoft.com/office/drawing/2014/main" id="{4B9C4CE6-4B3B-1A4D-8BED-E82F6DEF0BA3}"/>
                  </a:ext>
                </a:extLst>
              </p:cNvPr>
              <p:cNvSpPr>
                <a:spLocks/>
              </p:cNvSpPr>
              <p:nvPr/>
            </p:nvSpPr>
            <p:spPr bwMode="auto">
              <a:xfrm>
                <a:off x="4833030" y="7909493"/>
                <a:ext cx="382405" cy="520291"/>
              </a:xfrm>
              <a:custGeom>
                <a:avLst/>
                <a:gdLst>
                  <a:gd name="T0" fmla="*/ 22 w 104"/>
                  <a:gd name="T1" fmla="*/ 87 h 141"/>
                  <a:gd name="T2" fmla="*/ 19 w 104"/>
                  <a:gd name="T3" fmla="*/ 91 h 141"/>
                  <a:gd name="T4" fmla="*/ 18 w 104"/>
                  <a:gd name="T5" fmla="*/ 99 h 141"/>
                  <a:gd name="T6" fmla="*/ 25 w 104"/>
                  <a:gd name="T7" fmla="*/ 104 h 141"/>
                  <a:gd name="T8" fmla="*/ 24 w 104"/>
                  <a:gd name="T9" fmla="*/ 107 h 141"/>
                  <a:gd name="T10" fmla="*/ 23 w 104"/>
                  <a:gd name="T11" fmla="*/ 109 h 141"/>
                  <a:gd name="T12" fmla="*/ 22 w 104"/>
                  <a:gd name="T13" fmla="*/ 111 h 141"/>
                  <a:gd name="T14" fmla="*/ 22 w 104"/>
                  <a:gd name="T15" fmla="*/ 111 h 141"/>
                  <a:gd name="T16" fmla="*/ 22 w 104"/>
                  <a:gd name="T17" fmla="*/ 111 h 141"/>
                  <a:gd name="T18" fmla="*/ 26 w 104"/>
                  <a:gd name="T19" fmla="*/ 113 h 141"/>
                  <a:gd name="T20" fmla="*/ 33 w 104"/>
                  <a:gd name="T21" fmla="*/ 118 h 141"/>
                  <a:gd name="T22" fmla="*/ 33 w 104"/>
                  <a:gd name="T23" fmla="*/ 120 h 141"/>
                  <a:gd name="T24" fmla="*/ 34 w 104"/>
                  <a:gd name="T25" fmla="*/ 126 h 141"/>
                  <a:gd name="T26" fmla="*/ 36 w 104"/>
                  <a:gd name="T27" fmla="*/ 126 h 141"/>
                  <a:gd name="T28" fmla="*/ 44 w 104"/>
                  <a:gd name="T29" fmla="*/ 130 h 141"/>
                  <a:gd name="T30" fmla="*/ 50 w 104"/>
                  <a:gd name="T31" fmla="*/ 141 h 141"/>
                  <a:gd name="T32" fmla="*/ 56 w 104"/>
                  <a:gd name="T33" fmla="*/ 134 h 141"/>
                  <a:gd name="T34" fmla="*/ 69 w 104"/>
                  <a:gd name="T35" fmla="*/ 131 h 141"/>
                  <a:gd name="T36" fmla="*/ 74 w 104"/>
                  <a:gd name="T37" fmla="*/ 125 h 141"/>
                  <a:gd name="T38" fmla="*/ 75 w 104"/>
                  <a:gd name="T39" fmla="*/ 123 h 141"/>
                  <a:gd name="T40" fmla="*/ 83 w 104"/>
                  <a:gd name="T41" fmla="*/ 121 h 141"/>
                  <a:gd name="T42" fmla="*/ 87 w 104"/>
                  <a:gd name="T43" fmla="*/ 121 h 141"/>
                  <a:gd name="T44" fmla="*/ 90 w 104"/>
                  <a:gd name="T45" fmla="*/ 121 h 141"/>
                  <a:gd name="T46" fmla="*/ 103 w 104"/>
                  <a:gd name="T47" fmla="*/ 83 h 141"/>
                  <a:gd name="T48" fmla="*/ 101 w 104"/>
                  <a:gd name="T49" fmla="*/ 77 h 141"/>
                  <a:gd name="T50" fmla="*/ 100 w 104"/>
                  <a:gd name="T51" fmla="*/ 76 h 141"/>
                  <a:gd name="T52" fmla="*/ 78 w 104"/>
                  <a:gd name="T53" fmla="*/ 53 h 141"/>
                  <a:gd name="T54" fmla="*/ 60 w 104"/>
                  <a:gd name="T55" fmla="*/ 48 h 141"/>
                  <a:gd name="T56" fmla="*/ 59 w 104"/>
                  <a:gd name="T57" fmla="*/ 48 h 141"/>
                  <a:gd name="T58" fmla="*/ 56 w 104"/>
                  <a:gd name="T59" fmla="*/ 46 h 141"/>
                  <a:gd name="T60" fmla="*/ 57 w 104"/>
                  <a:gd name="T61" fmla="*/ 35 h 141"/>
                  <a:gd name="T62" fmla="*/ 58 w 104"/>
                  <a:gd name="T63" fmla="*/ 32 h 141"/>
                  <a:gd name="T64" fmla="*/ 61 w 104"/>
                  <a:gd name="T65" fmla="*/ 25 h 141"/>
                  <a:gd name="T66" fmla="*/ 63 w 104"/>
                  <a:gd name="T67" fmla="*/ 23 h 141"/>
                  <a:gd name="T68" fmla="*/ 59 w 104"/>
                  <a:gd name="T69" fmla="*/ 16 h 141"/>
                  <a:gd name="T70" fmla="*/ 51 w 104"/>
                  <a:gd name="T71" fmla="*/ 16 h 141"/>
                  <a:gd name="T72" fmla="*/ 49 w 104"/>
                  <a:gd name="T73" fmla="*/ 16 h 141"/>
                  <a:gd name="T74" fmla="*/ 44 w 104"/>
                  <a:gd name="T75" fmla="*/ 18 h 141"/>
                  <a:gd name="T76" fmla="*/ 42 w 104"/>
                  <a:gd name="T77" fmla="*/ 19 h 141"/>
                  <a:gd name="T78" fmla="*/ 27 w 104"/>
                  <a:gd name="T79" fmla="*/ 10 h 141"/>
                  <a:gd name="T80" fmla="*/ 25 w 104"/>
                  <a:gd name="T81" fmla="*/ 9 h 141"/>
                  <a:gd name="T82" fmla="*/ 21 w 104"/>
                  <a:gd name="T83" fmla="*/ 2 h 141"/>
                  <a:gd name="T84" fmla="*/ 21 w 104"/>
                  <a:gd name="T85" fmla="*/ 0 h 141"/>
                  <a:gd name="T86" fmla="*/ 17 w 104"/>
                  <a:gd name="T87" fmla="*/ 1 h 141"/>
                  <a:gd name="T88" fmla="*/ 12 w 104"/>
                  <a:gd name="T89" fmla="*/ 12 h 141"/>
                  <a:gd name="T90" fmla="*/ 11 w 104"/>
                  <a:gd name="T91" fmla="*/ 13 h 141"/>
                  <a:gd name="T92" fmla="*/ 7 w 104"/>
                  <a:gd name="T93" fmla="*/ 16 h 141"/>
                  <a:gd name="T94" fmla="*/ 8 w 104"/>
                  <a:gd name="T95" fmla="*/ 17 h 141"/>
                  <a:gd name="T96" fmla="*/ 9 w 104"/>
                  <a:gd name="T97" fmla="*/ 25 h 141"/>
                  <a:gd name="T98" fmla="*/ 6 w 104"/>
                  <a:gd name="T99" fmla="*/ 28 h 141"/>
                  <a:gd name="T100" fmla="*/ 1 w 104"/>
                  <a:gd name="T101" fmla="*/ 30 h 141"/>
                  <a:gd name="T102" fmla="*/ 1 w 104"/>
                  <a:gd name="T103" fmla="*/ 32 h 141"/>
                  <a:gd name="T104" fmla="*/ 1 w 104"/>
                  <a:gd name="T105" fmla="*/ 34 h 141"/>
                  <a:gd name="T106" fmla="*/ 5 w 104"/>
                  <a:gd name="T107" fmla="*/ 41 h 141"/>
                  <a:gd name="T108" fmla="*/ 7 w 104"/>
                  <a:gd name="T109" fmla="*/ 42 h 141"/>
                  <a:gd name="T110" fmla="*/ 11 w 104"/>
                  <a:gd name="T111" fmla="*/ 48 h 141"/>
                  <a:gd name="T112" fmla="*/ 11 w 104"/>
                  <a:gd name="T113" fmla="*/ 52 h 141"/>
                  <a:gd name="T114" fmla="*/ 12 w 104"/>
                  <a:gd name="T115" fmla="*/ 56 h 141"/>
                  <a:gd name="T116" fmla="*/ 14 w 104"/>
                  <a:gd name="T117" fmla="*/ 57 h 141"/>
                  <a:gd name="T118" fmla="*/ 25 w 104"/>
                  <a:gd name="T119" fmla="*/ 66 h 141"/>
                  <a:gd name="T120" fmla="*/ 25 w 104"/>
                  <a:gd name="T121" fmla="*/ 69 h 141"/>
                  <a:gd name="T122" fmla="*/ 22 w 104"/>
                  <a:gd name="T123" fmla="*/ 8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 h="141">
                    <a:moveTo>
                      <a:pt x="22" y="87"/>
                    </a:moveTo>
                    <a:cubicBezTo>
                      <a:pt x="21" y="88"/>
                      <a:pt x="19" y="89"/>
                      <a:pt x="19" y="91"/>
                    </a:cubicBezTo>
                    <a:cubicBezTo>
                      <a:pt x="19" y="93"/>
                      <a:pt x="18" y="97"/>
                      <a:pt x="18" y="99"/>
                    </a:cubicBezTo>
                    <a:cubicBezTo>
                      <a:pt x="20" y="100"/>
                      <a:pt x="24" y="102"/>
                      <a:pt x="25" y="104"/>
                    </a:cubicBezTo>
                    <a:cubicBezTo>
                      <a:pt x="25" y="105"/>
                      <a:pt x="25" y="106"/>
                      <a:pt x="24" y="107"/>
                    </a:cubicBezTo>
                    <a:cubicBezTo>
                      <a:pt x="24" y="107"/>
                      <a:pt x="24" y="108"/>
                      <a:pt x="23" y="109"/>
                    </a:cubicBezTo>
                    <a:cubicBezTo>
                      <a:pt x="23" y="110"/>
                      <a:pt x="22" y="111"/>
                      <a:pt x="22" y="111"/>
                    </a:cubicBezTo>
                    <a:cubicBezTo>
                      <a:pt x="22" y="111"/>
                      <a:pt x="22" y="111"/>
                      <a:pt x="22" y="111"/>
                    </a:cubicBezTo>
                    <a:cubicBezTo>
                      <a:pt x="22" y="111"/>
                      <a:pt x="22" y="111"/>
                      <a:pt x="22" y="111"/>
                    </a:cubicBezTo>
                    <a:cubicBezTo>
                      <a:pt x="23" y="112"/>
                      <a:pt x="25" y="112"/>
                      <a:pt x="26" y="113"/>
                    </a:cubicBezTo>
                    <a:cubicBezTo>
                      <a:pt x="29" y="113"/>
                      <a:pt x="33" y="114"/>
                      <a:pt x="33" y="118"/>
                    </a:cubicBezTo>
                    <a:cubicBezTo>
                      <a:pt x="33" y="119"/>
                      <a:pt x="33" y="120"/>
                      <a:pt x="33" y="120"/>
                    </a:cubicBezTo>
                    <a:cubicBezTo>
                      <a:pt x="33" y="123"/>
                      <a:pt x="33" y="126"/>
                      <a:pt x="34" y="126"/>
                    </a:cubicBezTo>
                    <a:cubicBezTo>
                      <a:pt x="35" y="126"/>
                      <a:pt x="35" y="126"/>
                      <a:pt x="36" y="126"/>
                    </a:cubicBezTo>
                    <a:cubicBezTo>
                      <a:pt x="39" y="126"/>
                      <a:pt x="42" y="126"/>
                      <a:pt x="44" y="130"/>
                    </a:cubicBezTo>
                    <a:cubicBezTo>
                      <a:pt x="45" y="132"/>
                      <a:pt x="48" y="138"/>
                      <a:pt x="50" y="141"/>
                    </a:cubicBezTo>
                    <a:cubicBezTo>
                      <a:pt x="52" y="138"/>
                      <a:pt x="55" y="135"/>
                      <a:pt x="56" y="134"/>
                    </a:cubicBezTo>
                    <a:cubicBezTo>
                      <a:pt x="59" y="132"/>
                      <a:pt x="65" y="131"/>
                      <a:pt x="69" y="131"/>
                    </a:cubicBezTo>
                    <a:cubicBezTo>
                      <a:pt x="70" y="131"/>
                      <a:pt x="71" y="129"/>
                      <a:pt x="74" y="125"/>
                    </a:cubicBezTo>
                    <a:cubicBezTo>
                      <a:pt x="74" y="124"/>
                      <a:pt x="75" y="123"/>
                      <a:pt x="75" y="123"/>
                    </a:cubicBezTo>
                    <a:cubicBezTo>
                      <a:pt x="77" y="120"/>
                      <a:pt x="80" y="121"/>
                      <a:pt x="83" y="121"/>
                    </a:cubicBezTo>
                    <a:cubicBezTo>
                      <a:pt x="85" y="121"/>
                      <a:pt x="86" y="121"/>
                      <a:pt x="87" y="121"/>
                    </a:cubicBezTo>
                    <a:cubicBezTo>
                      <a:pt x="88" y="121"/>
                      <a:pt x="89" y="121"/>
                      <a:pt x="90" y="121"/>
                    </a:cubicBezTo>
                    <a:cubicBezTo>
                      <a:pt x="92" y="113"/>
                      <a:pt x="101" y="87"/>
                      <a:pt x="103" y="83"/>
                    </a:cubicBezTo>
                    <a:cubicBezTo>
                      <a:pt x="104" y="82"/>
                      <a:pt x="103" y="80"/>
                      <a:pt x="101" y="77"/>
                    </a:cubicBezTo>
                    <a:cubicBezTo>
                      <a:pt x="100" y="76"/>
                      <a:pt x="100" y="76"/>
                      <a:pt x="100" y="76"/>
                    </a:cubicBezTo>
                    <a:cubicBezTo>
                      <a:pt x="98" y="74"/>
                      <a:pt x="82" y="58"/>
                      <a:pt x="78" y="53"/>
                    </a:cubicBezTo>
                    <a:cubicBezTo>
                      <a:pt x="75" y="50"/>
                      <a:pt x="64" y="49"/>
                      <a:pt x="60" y="48"/>
                    </a:cubicBezTo>
                    <a:cubicBezTo>
                      <a:pt x="59" y="48"/>
                      <a:pt x="59" y="48"/>
                      <a:pt x="59" y="48"/>
                    </a:cubicBezTo>
                    <a:cubicBezTo>
                      <a:pt x="57" y="48"/>
                      <a:pt x="56" y="47"/>
                      <a:pt x="56" y="46"/>
                    </a:cubicBezTo>
                    <a:cubicBezTo>
                      <a:pt x="54" y="43"/>
                      <a:pt x="56" y="39"/>
                      <a:pt x="57" y="35"/>
                    </a:cubicBezTo>
                    <a:cubicBezTo>
                      <a:pt x="58" y="34"/>
                      <a:pt x="58" y="33"/>
                      <a:pt x="58" y="32"/>
                    </a:cubicBezTo>
                    <a:cubicBezTo>
                      <a:pt x="59" y="29"/>
                      <a:pt x="60" y="27"/>
                      <a:pt x="61" y="25"/>
                    </a:cubicBezTo>
                    <a:cubicBezTo>
                      <a:pt x="62" y="24"/>
                      <a:pt x="62" y="24"/>
                      <a:pt x="63" y="23"/>
                    </a:cubicBezTo>
                    <a:cubicBezTo>
                      <a:pt x="63" y="22"/>
                      <a:pt x="62" y="19"/>
                      <a:pt x="59" y="16"/>
                    </a:cubicBezTo>
                    <a:cubicBezTo>
                      <a:pt x="56" y="18"/>
                      <a:pt x="53" y="17"/>
                      <a:pt x="51" y="16"/>
                    </a:cubicBezTo>
                    <a:cubicBezTo>
                      <a:pt x="50" y="16"/>
                      <a:pt x="49" y="16"/>
                      <a:pt x="49" y="16"/>
                    </a:cubicBezTo>
                    <a:cubicBezTo>
                      <a:pt x="47" y="16"/>
                      <a:pt x="46" y="17"/>
                      <a:pt x="44" y="18"/>
                    </a:cubicBezTo>
                    <a:cubicBezTo>
                      <a:pt x="43" y="18"/>
                      <a:pt x="43" y="19"/>
                      <a:pt x="42" y="19"/>
                    </a:cubicBezTo>
                    <a:cubicBezTo>
                      <a:pt x="38" y="22"/>
                      <a:pt x="32" y="16"/>
                      <a:pt x="27" y="10"/>
                    </a:cubicBezTo>
                    <a:cubicBezTo>
                      <a:pt x="26" y="9"/>
                      <a:pt x="26" y="9"/>
                      <a:pt x="25" y="9"/>
                    </a:cubicBezTo>
                    <a:cubicBezTo>
                      <a:pt x="23" y="6"/>
                      <a:pt x="21" y="5"/>
                      <a:pt x="21" y="2"/>
                    </a:cubicBezTo>
                    <a:cubicBezTo>
                      <a:pt x="21" y="1"/>
                      <a:pt x="21" y="1"/>
                      <a:pt x="21" y="0"/>
                    </a:cubicBezTo>
                    <a:cubicBezTo>
                      <a:pt x="20" y="0"/>
                      <a:pt x="17" y="0"/>
                      <a:pt x="17" y="1"/>
                    </a:cubicBezTo>
                    <a:cubicBezTo>
                      <a:pt x="16" y="6"/>
                      <a:pt x="15" y="10"/>
                      <a:pt x="12" y="12"/>
                    </a:cubicBezTo>
                    <a:cubicBezTo>
                      <a:pt x="12" y="12"/>
                      <a:pt x="11" y="13"/>
                      <a:pt x="11" y="13"/>
                    </a:cubicBezTo>
                    <a:cubicBezTo>
                      <a:pt x="9" y="14"/>
                      <a:pt x="7" y="15"/>
                      <a:pt x="7" y="16"/>
                    </a:cubicBezTo>
                    <a:cubicBezTo>
                      <a:pt x="8" y="17"/>
                      <a:pt x="8" y="17"/>
                      <a:pt x="8" y="17"/>
                    </a:cubicBezTo>
                    <a:cubicBezTo>
                      <a:pt x="9" y="20"/>
                      <a:pt x="10" y="23"/>
                      <a:pt x="9" y="25"/>
                    </a:cubicBezTo>
                    <a:cubicBezTo>
                      <a:pt x="8" y="26"/>
                      <a:pt x="8" y="27"/>
                      <a:pt x="6" y="28"/>
                    </a:cubicBezTo>
                    <a:cubicBezTo>
                      <a:pt x="4" y="28"/>
                      <a:pt x="3" y="29"/>
                      <a:pt x="1" y="30"/>
                    </a:cubicBezTo>
                    <a:cubicBezTo>
                      <a:pt x="0" y="31"/>
                      <a:pt x="0" y="31"/>
                      <a:pt x="1" y="32"/>
                    </a:cubicBezTo>
                    <a:cubicBezTo>
                      <a:pt x="1" y="32"/>
                      <a:pt x="1" y="33"/>
                      <a:pt x="1" y="34"/>
                    </a:cubicBezTo>
                    <a:cubicBezTo>
                      <a:pt x="2" y="36"/>
                      <a:pt x="3" y="40"/>
                      <a:pt x="5" y="41"/>
                    </a:cubicBezTo>
                    <a:cubicBezTo>
                      <a:pt x="6" y="41"/>
                      <a:pt x="6" y="42"/>
                      <a:pt x="7" y="42"/>
                    </a:cubicBezTo>
                    <a:cubicBezTo>
                      <a:pt x="9" y="43"/>
                      <a:pt x="11" y="45"/>
                      <a:pt x="11" y="48"/>
                    </a:cubicBezTo>
                    <a:cubicBezTo>
                      <a:pt x="11" y="50"/>
                      <a:pt x="11" y="51"/>
                      <a:pt x="11" y="52"/>
                    </a:cubicBezTo>
                    <a:cubicBezTo>
                      <a:pt x="10" y="55"/>
                      <a:pt x="10" y="55"/>
                      <a:pt x="12" y="56"/>
                    </a:cubicBezTo>
                    <a:cubicBezTo>
                      <a:pt x="12" y="56"/>
                      <a:pt x="13" y="57"/>
                      <a:pt x="14" y="57"/>
                    </a:cubicBezTo>
                    <a:cubicBezTo>
                      <a:pt x="19" y="59"/>
                      <a:pt x="25" y="62"/>
                      <a:pt x="25" y="66"/>
                    </a:cubicBezTo>
                    <a:cubicBezTo>
                      <a:pt x="25" y="66"/>
                      <a:pt x="25" y="67"/>
                      <a:pt x="25" y="69"/>
                    </a:cubicBezTo>
                    <a:cubicBezTo>
                      <a:pt x="25" y="80"/>
                      <a:pt x="25" y="85"/>
                      <a:pt x="22" y="8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5" name="Freeform 232">
                <a:extLst>
                  <a:ext uri="{FF2B5EF4-FFF2-40B4-BE49-F238E27FC236}">
                    <a16:creationId xmlns:a16="http://schemas.microsoft.com/office/drawing/2014/main" id="{9B6064BA-CA4F-B149-9537-3CEDBE301935}"/>
                  </a:ext>
                </a:extLst>
              </p:cNvPr>
              <p:cNvSpPr>
                <a:spLocks/>
              </p:cNvSpPr>
              <p:nvPr/>
            </p:nvSpPr>
            <p:spPr bwMode="auto">
              <a:xfrm>
                <a:off x="4509457" y="8279029"/>
                <a:ext cx="544191" cy="411820"/>
              </a:xfrm>
              <a:custGeom>
                <a:avLst/>
                <a:gdLst>
                  <a:gd name="T0" fmla="*/ 36 w 148"/>
                  <a:gd name="T1" fmla="*/ 87 h 112"/>
                  <a:gd name="T2" fmla="*/ 50 w 148"/>
                  <a:gd name="T3" fmla="*/ 93 h 112"/>
                  <a:gd name="T4" fmla="*/ 54 w 148"/>
                  <a:gd name="T5" fmla="*/ 101 h 112"/>
                  <a:gd name="T6" fmla="*/ 63 w 148"/>
                  <a:gd name="T7" fmla="*/ 105 h 112"/>
                  <a:gd name="T8" fmla="*/ 74 w 148"/>
                  <a:gd name="T9" fmla="*/ 96 h 112"/>
                  <a:gd name="T10" fmla="*/ 79 w 148"/>
                  <a:gd name="T11" fmla="*/ 100 h 112"/>
                  <a:gd name="T12" fmla="*/ 84 w 148"/>
                  <a:gd name="T13" fmla="*/ 103 h 112"/>
                  <a:gd name="T14" fmla="*/ 97 w 148"/>
                  <a:gd name="T15" fmla="*/ 111 h 112"/>
                  <a:gd name="T16" fmla="*/ 111 w 148"/>
                  <a:gd name="T17" fmla="*/ 107 h 112"/>
                  <a:gd name="T18" fmla="*/ 116 w 148"/>
                  <a:gd name="T19" fmla="*/ 96 h 112"/>
                  <a:gd name="T20" fmla="*/ 128 w 148"/>
                  <a:gd name="T21" fmla="*/ 94 h 112"/>
                  <a:gd name="T22" fmla="*/ 133 w 148"/>
                  <a:gd name="T23" fmla="*/ 88 h 112"/>
                  <a:gd name="T24" fmla="*/ 147 w 148"/>
                  <a:gd name="T25" fmla="*/ 80 h 112"/>
                  <a:gd name="T26" fmla="*/ 148 w 148"/>
                  <a:gd name="T27" fmla="*/ 76 h 112"/>
                  <a:gd name="T28" fmla="*/ 147 w 148"/>
                  <a:gd name="T29" fmla="*/ 68 h 112"/>
                  <a:gd name="T30" fmla="*/ 140 w 148"/>
                  <a:gd name="T31" fmla="*/ 59 h 112"/>
                  <a:gd name="T32" fmla="*/ 135 w 148"/>
                  <a:gd name="T33" fmla="*/ 45 h 112"/>
                  <a:gd name="T34" fmla="*/ 124 w 148"/>
                  <a:gd name="T35" fmla="*/ 30 h 112"/>
                  <a:gd name="T36" fmla="*/ 117 w 148"/>
                  <a:gd name="T37" fmla="*/ 20 h 112"/>
                  <a:gd name="T38" fmla="*/ 113 w 148"/>
                  <a:gd name="T39" fmla="*/ 16 h 112"/>
                  <a:gd name="T40" fmla="*/ 106 w 148"/>
                  <a:gd name="T41" fmla="*/ 12 h 112"/>
                  <a:gd name="T42" fmla="*/ 109 w 148"/>
                  <a:gd name="T43" fmla="*/ 5 h 112"/>
                  <a:gd name="T44" fmla="*/ 89 w 148"/>
                  <a:gd name="T45" fmla="*/ 1 h 112"/>
                  <a:gd name="T46" fmla="*/ 71 w 148"/>
                  <a:gd name="T47" fmla="*/ 4 h 112"/>
                  <a:gd name="T48" fmla="*/ 60 w 148"/>
                  <a:gd name="T49" fmla="*/ 1 h 112"/>
                  <a:gd name="T50" fmla="*/ 45 w 148"/>
                  <a:gd name="T51" fmla="*/ 5 h 112"/>
                  <a:gd name="T52" fmla="*/ 39 w 148"/>
                  <a:gd name="T53" fmla="*/ 3 h 112"/>
                  <a:gd name="T54" fmla="*/ 35 w 148"/>
                  <a:gd name="T55" fmla="*/ 5 h 112"/>
                  <a:gd name="T56" fmla="*/ 31 w 148"/>
                  <a:gd name="T57" fmla="*/ 14 h 112"/>
                  <a:gd name="T58" fmla="*/ 20 w 148"/>
                  <a:gd name="T59" fmla="*/ 17 h 112"/>
                  <a:gd name="T60" fmla="*/ 15 w 148"/>
                  <a:gd name="T61" fmla="*/ 33 h 112"/>
                  <a:gd name="T62" fmla="*/ 6 w 148"/>
                  <a:gd name="T63" fmla="*/ 41 h 112"/>
                  <a:gd name="T64" fmla="*/ 3 w 148"/>
                  <a:gd name="T65" fmla="*/ 46 h 112"/>
                  <a:gd name="T66" fmla="*/ 2 w 148"/>
                  <a:gd name="T67" fmla="*/ 55 h 112"/>
                  <a:gd name="T68" fmla="*/ 2 w 148"/>
                  <a:gd name="T69" fmla="*/ 65 h 112"/>
                  <a:gd name="T70" fmla="*/ 3 w 148"/>
                  <a:gd name="T71" fmla="*/ 65 h 112"/>
                  <a:gd name="T72" fmla="*/ 14 w 148"/>
                  <a:gd name="T73" fmla="*/ 61 h 112"/>
                  <a:gd name="T74" fmla="*/ 26 w 148"/>
                  <a:gd name="T75" fmla="*/ 8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12">
                    <a:moveTo>
                      <a:pt x="26" y="86"/>
                    </a:moveTo>
                    <a:cubicBezTo>
                      <a:pt x="29" y="86"/>
                      <a:pt x="34" y="86"/>
                      <a:pt x="36" y="87"/>
                    </a:cubicBezTo>
                    <a:cubicBezTo>
                      <a:pt x="37" y="88"/>
                      <a:pt x="38" y="88"/>
                      <a:pt x="39" y="88"/>
                    </a:cubicBezTo>
                    <a:cubicBezTo>
                      <a:pt x="43" y="88"/>
                      <a:pt x="48" y="89"/>
                      <a:pt x="50" y="93"/>
                    </a:cubicBezTo>
                    <a:cubicBezTo>
                      <a:pt x="50" y="94"/>
                      <a:pt x="51" y="95"/>
                      <a:pt x="51" y="96"/>
                    </a:cubicBezTo>
                    <a:cubicBezTo>
                      <a:pt x="52" y="99"/>
                      <a:pt x="53" y="100"/>
                      <a:pt x="54" y="101"/>
                    </a:cubicBezTo>
                    <a:cubicBezTo>
                      <a:pt x="56" y="102"/>
                      <a:pt x="56" y="102"/>
                      <a:pt x="56" y="102"/>
                    </a:cubicBezTo>
                    <a:cubicBezTo>
                      <a:pt x="58" y="104"/>
                      <a:pt x="62" y="106"/>
                      <a:pt x="63" y="105"/>
                    </a:cubicBezTo>
                    <a:cubicBezTo>
                      <a:pt x="64" y="104"/>
                      <a:pt x="65" y="104"/>
                      <a:pt x="65" y="103"/>
                    </a:cubicBezTo>
                    <a:cubicBezTo>
                      <a:pt x="69" y="99"/>
                      <a:pt x="71" y="96"/>
                      <a:pt x="74" y="96"/>
                    </a:cubicBezTo>
                    <a:cubicBezTo>
                      <a:pt x="75" y="96"/>
                      <a:pt x="76" y="96"/>
                      <a:pt x="77" y="97"/>
                    </a:cubicBezTo>
                    <a:cubicBezTo>
                      <a:pt x="78" y="98"/>
                      <a:pt x="78" y="99"/>
                      <a:pt x="79" y="100"/>
                    </a:cubicBezTo>
                    <a:cubicBezTo>
                      <a:pt x="80" y="102"/>
                      <a:pt x="81" y="103"/>
                      <a:pt x="82" y="103"/>
                    </a:cubicBezTo>
                    <a:cubicBezTo>
                      <a:pt x="83" y="103"/>
                      <a:pt x="83" y="103"/>
                      <a:pt x="84" y="103"/>
                    </a:cubicBezTo>
                    <a:cubicBezTo>
                      <a:pt x="86" y="102"/>
                      <a:pt x="88" y="102"/>
                      <a:pt x="91" y="104"/>
                    </a:cubicBezTo>
                    <a:cubicBezTo>
                      <a:pt x="93" y="105"/>
                      <a:pt x="96" y="110"/>
                      <a:pt x="97" y="111"/>
                    </a:cubicBezTo>
                    <a:cubicBezTo>
                      <a:pt x="98" y="112"/>
                      <a:pt x="100" y="112"/>
                      <a:pt x="102" y="112"/>
                    </a:cubicBezTo>
                    <a:cubicBezTo>
                      <a:pt x="103" y="112"/>
                      <a:pt x="107" y="110"/>
                      <a:pt x="111" y="107"/>
                    </a:cubicBezTo>
                    <a:cubicBezTo>
                      <a:pt x="112" y="104"/>
                      <a:pt x="115" y="100"/>
                      <a:pt x="115" y="98"/>
                    </a:cubicBezTo>
                    <a:cubicBezTo>
                      <a:pt x="115" y="97"/>
                      <a:pt x="115" y="97"/>
                      <a:pt x="116" y="96"/>
                    </a:cubicBezTo>
                    <a:cubicBezTo>
                      <a:pt x="117" y="94"/>
                      <a:pt x="120" y="94"/>
                      <a:pt x="124" y="95"/>
                    </a:cubicBezTo>
                    <a:cubicBezTo>
                      <a:pt x="125" y="95"/>
                      <a:pt x="127" y="95"/>
                      <a:pt x="128" y="94"/>
                    </a:cubicBezTo>
                    <a:cubicBezTo>
                      <a:pt x="129" y="94"/>
                      <a:pt x="129" y="94"/>
                      <a:pt x="130" y="92"/>
                    </a:cubicBezTo>
                    <a:cubicBezTo>
                      <a:pt x="131" y="91"/>
                      <a:pt x="132" y="89"/>
                      <a:pt x="133" y="88"/>
                    </a:cubicBezTo>
                    <a:cubicBezTo>
                      <a:pt x="135" y="86"/>
                      <a:pt x="138" y="84"/>
                      <a:pt x="141" y="83"/>
                    </a:cubicBezTo>
                    <a:cubicBezTo>
                      <a:pt x="143" y="82"/>
                      <a:pt x="146" y="81"/>
                      <a:pt x="147" y="80"/>
                    </a:cubicBezTo>
                    <a:cubicBezTo>
                      <a:pt x="147" y="80"/>
                      <a:pt x="148" y="78"/>
                      <a:pt x="148" y="76"/>
                    </a:cubicBezTo>
                    <a:cubicBezTo>
                      <a:pt x="148" y="76"/>
                      <a:pt x="148" y="76"/>
                      <a:pt x="148" y="76"/>
                    </a:cubicBezTo>
                    <a:cubicBezTo>
                      <a:pt x="147" y="75"/>
                      <a:pt x="147" y="74"/>
                      <a:pt x="148" y="73"/>
                    </a:cubicBezTo>
                    <a:cubicBezTo>
                      <a:pt x="148" y="71"/>
                      <a:pt x="147" y="69"/>
                      <a:pt x="147" y="68"/>
                    </a:cubicBezTo>
                    <a:cubicBezTo>
                      <a:pt x="146" y="66"/>
                      <a:pt x="144" y="64"/>
                      <a:pt x="142" y="62"/>
                    </a:cubicBezTo>
                    <a:cubicBezTo>
                      <a:pt x="141" y="61"/>
                      <a:pt x="140" y="60"/>
                      <a:pt x="140" y="59"/>
                    </a:cubicBezTo>
                    <a:cubicBezTo>
                      <a:pt x="138" y="56"/>
                      <a:pt x="135" y="53"/>
                      <a:pt x="135" y="49"/>
                    </a:cubicBezTo>
                    <a:cubicBezTo>
                      <a:pt x="134" y="47"/>
                      <a:pt x="135" y="46"/>
                      <a:pt x="135" y="45"/>
                    </a:cubicBezTo>
                    <a:cubicBezTo>
                      <a:pt x="135" y="43"/>
                      <a:pt x="130" y="35"/>
                      <a:pt x="128" y="31"/>
                    </a:cubicBezTo>
                    <a:cubicBezTo>
                      <a:pt x="127" y="30"/>
                      <a:pt x="127" y="30"/>
                      <a:pt x="124" y="30"/>
                    </a:cubicBezTo>
                    <a:cubicBezTo>
                      <a:pt x="123" y="30"/>
                      <a:pt x="122" y="30"/>
                      <a:pt x="121" y="30"/>
                    </a:cubicBezTo>
                    <a:cubicBezTo>
                      <a:pt x="116" y="29"/>
                      <a:pt x="117" y="24"/>
                      <a:pt x="117" y="20"/>
                    </a:cubicBezTo>
                    <a:cubicBezTo>
                      <a:pt x="117" y="18"/>
                      <a:pt x="117" y="18"/>
                      <a:pt x="117" y="18"/>
                    </a:cubicBezTo>
                    <a:cubicBezTo>
                      <a:pt x="117" y="18"/>
                      <a:pt x="116" y="17"/>
                      <a:pt x="113" y="16"/>
                    </a:cubicBezTo>
                    <a:cubicBezTo>
                      <a:pt x="111" y="16"/>
                      <a:pt x="110" y="16"/>
                      <a:pt x="108" y="15"/>
                    </a:cubicBezTo>
                    <a:cubicBezTo>
                      <a:pt x="107" y="14"/>
                      <a:pt x="106" y="13"/>
                      <a:pt x="106" y="12"/>
                    </a:cubicBezTo>
                    <a:cubicBezTo>
                      <a:pt x="106" y="10"/>
                      <a:pt x="107" y="8"/>
                      <a:pt x="108" y="7"/>
                    </a:cubicBezTo>
                    <a:cubicBezTo>
                      <a:pt x="108" y="6"/>
                      <a:pt x="108" y="6"/>
                      <a:pt x="109" y="5"/>
                    </a:cubicBezTo>
                    <a:cubicBezTo>
                      <a:pt x="108" y="4"/>
                      <a:pt x="106" y="3"/>
                      <a:pt x="103" y="2"/>
                    </a:cubicBezTo>
                    <a:cubicBezTo>
                      <a:pt x="97" y="1"/>
                      <a:pt x="91" y="0"/>
                      <a:pt x="89" y="1"/>
                    </a:cubicBezTo>
                    <a:cubicBezTo>
                      <a:pt x="87" y="4"/>
                      <a:pt x="81" y="7"/>
                      <a:pt x="79" y="7"/>
                    </a:cubicBezTo>
                    <a:cubicBezTo>
                      <a:pt x="78" y="7"/>
                      <a:pt x="76" y="6"/>
                      <a:pt x="71" y="4"/>
                    </a:cubicBezTo>
                    <a:cubicBezTo>
                      <a:pt x="68" y="3"/>
                      <a:pt x="63" y="0"/>
                      <a:pt x="61" y="0"/>
                    </a:cubicBezTo>
                    <a:cubicBezTo>
                      <a:pt x="61" y="0"/>
                      <a:pt x="60" y="1"/>
                      <a:pt x="60" y="1"/>
                    </a:cubicBezTo>
                    <a:cubicBezTo>
                      <a:pt x="59" y="3"/>
                      <a:pt x="58" y="6"/>
                      <a:pt x="54" y="6"/>
                    </a:cubicBezTo>
                    <a:cubicBezTo>
                      <a:pt x="51" y="7"/>
                      <a:pt x="47" y="6"/>
                      <a:pt x="45" y="5"/>
                    </a:cubicBezTo>
                    <a:cubicBezTo>
                      <a:pt x="44" y="4"/>
                      <a:pt x="42" y="4"/>
                      <a:pt x="42" y="4"/>
                    </a:cubicBezTo>
                    <a:cubicBezTo>
                      <a:pt x="41" y="4"/>
                      <a:pt x="41" y="4"/>
                      <a:pt x="39" y="3"/>
                    </a:cubicBezTo>
                    <a:cubicBezTo>
                      <a:pt x="38" y="3"/>
                      <a:pt x="35" y="3"/>
                      <a:pt x="35" y="3"/>
                    </a:cubicBezTo>
                    <a:cubicBezTo>
                      <a:pt x="35" y="4"/>
                      <a:pt x="35" y="4"/>
                      <a:pt x="35" y="5"/>
                    </a:cubicBezTo>
                    <a:cubicBezTo>
                      <a:pt x="35" y="8"/>
                      <a:pt x="35" y="12"/>
                      <a:pt x="33" y="13"/>
                    </a:cubicBezTo>
                    <a:cubicBezTo>
                      <a:pt x="33" y="14"/>
                      <a:pt x="32" y="14"/>
                      <a:pt x="31" y="14"/>
                    </a:cubicBezTo>
                    <a:cubicBezTo>
                      <a:pt x="29" y="14"/>
                      <a:pt x="23" y="15"/>
                      <a:pt x="21" y="15"/>
                    </a:cubicBezTo>
                    <a:cubicBezTo>
                      <a:pt x="21" y="16"/>
                      <a:pt x="20" y="16"/>
                      <a:pt x="20" y="17"/>
                    </a:cubicBezTo>
                    <a:cubicBezTo>
                      <a:pt x="19" y="19"/>
                      <a:pt x="17" y="21"/>
                      <a:pt x="17" y="22"/>
                    </a:cubicBezTo>
                    <a:cubicBezTo>
                      <a:pt x="17" y="26"/>
                      <a:pt x="17" y="29"/>
                      <a:pt x="15" y="33"/>
                    </a:cubicBezTo>
                    <a:cubicBezTo>
                      <a:pt x="14" y="36"/>
                      <a:pt x="10" y="38"/>
                      <a:pt x="8" y="40"/>
                    </a:cubicBezTo>
                    <a:cubicBezTo>
                      <a:pt x="7" y="41"/>
                      <a:pt x="6" y="41"/>
                      <a:pt x="6" y="41"/>
                    </a:cubicBezTo>
                    <a:cubicBezTo>
                      <a:pt x="5" y="42"/>
                      <a:pt x="3" y="44"/>
                      <a:pt x="2" y="46"/>
                    </a:cubicBezTo>
                    <a:cubicBezTo>
                      <a:pt x="2" y="46"/>
                      <a:pt x="3" y="46"/>
                      <a:pt x="3" y="46"/>
                    </a:cubicBezTo>
                    <a:cubicBezTo>
                      <a:pt x="3" y="47"/>
                      <a:pt x="5" y="48"/>
                      <a:pt x="4" y="51"/>
                    </a:cubicBezTo>
                    <a:cubicBezTo>
                      <a:pt x="3" y="53"/>
                      <a:pt x="3" y="54"/>
                      <a:pt x="2" y="55"/>
                    </a:cubicBezTo>
                    <a:cubicBezTo>
                      <a:pt x="1" y="58"/>
                      <a:pt x="0" y="59"/>
                      <a:pt x="1" y="61"/>
                    </a:cubicBezTo>
                    <a:cubicBezTo>
                      <a:pt x="1" y="62"/>
                      <a:pt x="1" y="65"/>
                      <a:pt x="2" y="65"/>
                    </a:cubicBezTo>
                    <a:cubicBezTo>
                      <a:pt x="2" y="65"/>
                      <a:pt x="2" y="65"/>
                      <a:pt x="2" y="65"/>
                    </a:cubicBezTo>
                    <a:cubicBezTo>
                      <a:pt x="2" y="65"/>
                      <a:pt x="2" y="65"/>
                      <a:pt x="3" y="65"/>
                    </a:cubicBezTo>
                    <a:cubicBezTo>
                      <a:pt x="4" y="65"/>
                      <a:pt x="5" y="64"/>
                      <a:pt x="6" y="63"/>
                    </a:cubicBezTo>
                    <a:cubicBezTo>
                      <a:pt x="8" y="62"/>
                      <a:pt x="11" y="60"/>
                      <a:pt x="14" y="61"/>
                    </a:cubicBezTo>
                    <a:cubicBezTo>
                      <a:pt x="17" y="63"/>
                      <a:pt x="21" y="67"/>
                      <a:pt x="23" y="71"/>
                    </a:cubicBezTo>
                    <a:cubicBezTo>
                      <a:pt x="24" y="74"/>
                      <a:pt x="25" y="82"/>
                      <a:pt x="26" y="8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6" name="Freeform 234">
                <a:extLst>
                  <a:ext uri="{FF2B5EF4-FFF2-40B4-BE49-F238E27FC236}">
                    <a16:creationId xmlns:a16="http://schemas.microsoft.com/office/drawing/2014/main" id="{6B02A39C-D531-DC40-AE4E-573E1CF40C3E}"/>
                  </a:ext>
                </a:extLst>
              </p:cNvPr>
              <p:cNvSpPr>
                <a:spLocks/>
              </p:cNvSpPr>
              <p:nvPr/>
            </p:nvSpPr>
            <p:spPr bwMode="auto">
              <a:xfrm>
                <a:off x="4237361" y="8115404"/>
                <a:ext cx="349312" cy="391598"/>
              </a:xfrm>
              <a:custGeom>
                <a:avLst/>
                <a:gdLst>
                  <a:gd name="T0" fmla="*/ 23 w 95"/>
                  <a:gd name="T1" fmla="*/ 76 h 106"/>
                  <a:gd name="T2" fmla="*/ 24 w 95"/>
                  <a:gd name="T3" fmla="*/ 80 h 106"/>
                  <a:gd name="T4" fmla="*/ 27 w 95"/>
                  <a:gd name="T5" fmla="*/ 90 h 106"/>
                  <a:gd name="T6" fmla="*/ 27 w 95"/>
                  <a:gd name="T7" fmla="*/ 91 h 106"/>
                  <a:gd name="T8" fmla="*/ 36 w 95"/>
                  <a:gd name="T9" fmla="*/ 104 h 106"/>
                  <a:gd name="T10" fmla="*/ 40 w 95"/>
                  <a:gd name="T11" fmla="*/ 105 h 106"/>
                  <a:gd name="T12" fmla="*/ 43 w 95"/>
                  <a:gd name="T13" fmla="*/ 105 h 106"/>
                  <a:gd name="T14" fmla="*/ 44 w 95"/>
                  <a:gd name="T15" fmla="*/ 103 h 106"/>
                  <a:gd name="T16" fmla="*/ 52 w 95"/>
                  <a:gd name="T17" fmla="*/ 97 h 106"/>
                  <a:gd name="T18" fmla="*/ 60 w 95"/>
                  <a:gd name="T19" fmla="*/ 94 h 106"/>
                  <a:gd name="T20" fmla="*/ 72 w 95"/>
                  <a:gd name="T21" fmla="*/ 89 h 106"/>
                  <a:gd name="T22" fmla="*/ 77 w 95"/>
                  <a:gd name="T23" fmla="*/ 82 h 106"/>
                  <a:gd name="T24" fmla="*/ 79 w 95"/>
                  <a:gd name="T25" fmla="*/ 81 h 106"/>
                  <a:gd name="T26" fmla="*/ 85 w 95"/>
                  <a:gd name="T27" fmla="*/ 75 h 106"/>
                  <a:gd name="T28" fmla="*/ 87 w 95"/>
                  <a:gd name="T29" fmla="*/ 66 h 106"/>
                  <a:gd name="T30" fmla="*/ 91 w 95"/>
                  <a:gd name="T31" fmla="*/ 59 h 106"/>
                  <a:gd name="T32" fmla="*/ 92 w 95"/>
                  <a:gd name="T33" fmla="*/ 56 h 106"/>
                  <a:gd name="T34" fmla="*/ 91 w 95"/>
                  <a:gd name="T35" fmla="*/ 49 h 106"/>
                  <a:gd name="T36" fmla="*/ 91 w 95"/>
                  <a:gd name="T37" fmla="*/ 46 h 106"/>
                  <a:gd name="T38" fmla="*/ 92 w 95"/>
                  <a:gd name="T39" fmla="*/ 39 h 106"/>
                  <a:gd name="T40" fmla="*/ 93 w 95"/>
                  <a:gd name="T41" fmla="*/ 35 h 106"/>
                  <a:gd name="T42" fmla="*/ 91 w 95"/>
                  <a:gd name="T43" fmla="*/ 26 h 106"/>
                  <a:gd name="T44" fmla="*/ 93 w 95"/>
                  <a:gd name="T45" fmla="*/ 16 h 106"/>
                  <a:gd name="T46" fmla="*/ 95 w 95"/>
                  <a:gd name="T47" fmla="*/ 12 h 106"/>
                  <a:gd name="T48" fmla="*/ 89 w 95"/>
                  <a:gd name="T49" fmla="*/ 9 h 106"/>
                  <a:gd name="T50" fmla="*/ 83 w 95"/>
                  <a:gd name="T51" fmla="*/ 7 h 106"/>
                  <a:gd name="T52" fmla="*/ 80 w 95"/>
                  <a:gd name="T53" fmla="*/ 2 h 106"/>
                  <a:gd name="T54" fmla="*/ 70 w 95"/>
                  <a:gd name="T55" fmla="*/ 8 h 106"/>
                  <a:gd name="T56" fmla="*/ 63 w 95"/>
                  <a:gd name="T57" fmla="*/ 4 h 106"/>
                  <a:gd name="T58" fmla="*/ 58 w 95"/>
                  <a:gd name="T59" fmla="*/ 0 h 106"/>
                  <a:gd name="T60" fmla="*/ 58 w 95"/>
                  <a:gd name="T61" fmla="*/ 0 h 106"/>
                  <a:gd name="T62" fmla="*/ 57 w 95"/>
                  <a:gd name="T63" fmla="*/ 8 h 106"/>
                  <a:gd name="T64" fmla="*/ 57 w 95"/>
                  <a:gd name="T65" fmla="*/ 9 h 106"/>
                  <a:gd name="T66" fmla="*/ 56 w 95"/>
                  <a:gd name="T67" fmla="*/ 12 h 106"/>
                  <a:gd name="T68" fmla="*/ 49 w 95"/>
                  <a:gd name="T69" fmla="*/ 14 h 106"/>
                  <a:gd name="T70" fmla="*/ 48 w 95"/>
                  <a:gd name="T71" fmla="*/ 14 h 106"/>
                  <a:gd name="T72" fmla="*/ 38 w 95"/>
                  <a:gd name="T73" fmla="*/ 6 h 106"/>
                  <a:gd name="T74" fmla="*/ 36 w 95"/>
                  <a:gd name="T75" fmla="*/ 4 h 106"/>
                  <a:gd name="T76" fmla="*/ 28 w 95"/>
                  <a:gd name="T77" fmla="*/ 3 h 106"/>
                  <a:gd name="T78" fmla="*/ 25 w 95"/>
                  <a:gd name="T79" fmla="*/ 4 h 106"/>
                  <a:gd name="T80" fmla="*/ 17 w 95"/>
                  <a:gd name="T81" fmla="*/ 9 h 106"/>
                  <a:gd name="T82" fmla="*/ 9 w 95"/>
                  <a:gd name="T83" fmla="*/ 10 h 106"/>
                  <a:gd name="T84" fmla="*/ 7 w 95"/>
                  <a:gd name="T85" fmla="*/ 10 h 106"/>
                  <a:gd name="T86" fmla="*/ 1 w 95"/>
                  <a:gd name="T87" fmla="*/ 19 h 106"/>
                  <a:gd name="T88" fmla="*/ 0 w 95"/>
                  <a:gd name="T89" fmla="*/ 19 h 106"/>
                  <a:gd name="T90" fmla="*/ 5 w 95"/>
                  <a:gd name="T91" fmla="*/ 45 h 106"/>
                  <a:gd name="T92" fmla="*/ 13 w 95"/>
                  <a:gd name="T93" fmla="*/ 61 h 106"/>
                  <a:gd name="T94" fmla="*/ 26 w 95"/>
                  <a:gd name="T95" fmla="*/ 70 h 106"/>
                  <a:gd name="T96" fmla="*/ 24 w 95"/>
                  <a:gd name="T97" fmla="*/ 72 h 106"/>
                  <a:gd name="T98" fmla="*/ 23 w 95"/>
                  <a:gd name="T99" fmla="*/ 7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 h="106">
                    <a:moveTo>
                      <a:pt x="23" y="76"/>
                    </a:moveTo>
                    <a:cubicBezTo>
                      <a:pt x="23" y="77"/>
                      <a:pt x="24" y="79"/>
                      <a:pt x="24" y="80"/>
                    </a:cubicBezTo>
                    <a:cubicBezTo>
                      <a:pt x="26" y="84"/>
                      <a:pt x="28" y="88"/>
                      <a:pt x="27" y="90"/>
                    </a:cubicBezTo>
                    <a:cubicBezTo>
                      <a:pt x="27" y="90"/>
                      <a:pt x="27" y="91"/>
                      <a:pt x="27" y="91"/>
                    </a:cubicBezTo>
                    <a:cubicBezTo>
                      <a:pt x="30" y="97"/>
                      <a:pt x="35" y="103"/>
                      <a:pt x="36" y="104"/>
                    </a:cubicBezTo>
                    <a:cubicBezTo>
                      <a:pt x="38" y="104"/>
                      <a:pt x="39" y="105"/>
                      <a:pt x="40" y="105"/>
                    </a:cubicBezTo>
                    <a:cubicBezTo>
                      <a:pt x="42" y="106"/>
                      <a:pt x="42" y="106"/>
                      <a:pt x="43" y="105"/>
                    </a:cubicBezTo>
                    <a:cubicBezTo>
                      <a:pt x="44" y="103"/>
                      <a:pt x="44" y="103"/>
                      <a:pt x="44" y="103"/>
                    </a:cubicBezTo>
                    <a:cubicBezTo>
                      <a:pt x="46" y="100"/>
                      <a:pt x="48" y="97"/>
                      <a:pt x="52" y="97"/>
                    </a:cubicBezTo>
                    <a:cubicBezTo>
                      <a:pt x="55" y="97"/>
                      <a:pt x="58" y="96"/>
                      <a:pt x="60" y="94"/>
                    </a:cubicBezTo>
                    <a:cubicBezTo>
                      <a:pt x="62" y="92"/>
                      <a:pt x="67" y="90"/>
                      <a:pt x="72" y="89"/>
                    </a:cubicBezTo>
                    <a:cubicBezTo>
                      <a:pt x="73" y="87"/>
                      <a:pt x="75" y="84"/>
                      <a:pt x="77" y="82"/>
                    </a:cubicBezTo>
                    <a:cubicBezTo>
                      <a:pt x="78" y="82"/>
                      <a:pt x="79" y="81"/>
                      <a:pt x="79" y="81"/>
                    </a:cubicBezTo>
                    <a:cubicBezTo>
                      <a:pt x="82" y="79"/>
                      <a:pt x="85" y="77"/>
                      <a:pt x="85" y="75"/>
                    </a:cubicBezTo>
                    <a:cubicBezTo>
                      <a:pt x="87" y="72"/>
                      <a:pt x="87" y="69"/>
                      <a:pt x="87" y="66"/>
                    </a:cubicBezTo>
                    <a:cubicBezTo>
                      <a:pt x="87" y="64"/>
                      <a:pt x="89" y="61"/>
                      <a:pt x="91" y="59"/>
                    </a:cubicBezTo>
                    <a:cubicBezTo>
                      <a:pt x="91" y="58"/>
                      <a:pt x="92" y="57"/>
                      <a:pt x="92" y="56"/>
                    </a:cubicBezTo>
                    <a:cubicBezTo>
                      <a:pt x="93" y="55"/>
                      <a:pt x="92" y="51"/>
                      <a:pt x="91" y="49"/>
                    </a:cubicBezTo>
                    <a:cubicBezTo>
                      <a:pt x="91" y="48"/>
                      <a:pt x="91" y="47"/>
                      <a:pt x="91" y="46"/>
                    </a:cubicBezTo>
                    <a:cubicBezTo>
                      <a:pt x="90" y="44"/>
                      <a:pt x="91" y="41"/>
                      <a:pt x="92" y="39"/>
                    </a:cubicBezTo>
                    <a:cubicBezTo>
                      <a:pt x="93" y="37"/>
                      <a:pt x="93" y="36"/>
                      <a:pt x="93" y="35"/>
                    </a:cubicBezTo>
                    <a:cubicBezTo>
                      <a:pt x="93" y="32"/>
                      <a:pt x="93" y="29"/>
                      <a:pt x="91" y="26"/>
                    </a:cubicBezTo>
                    <a:cubicBezTo>
                      <a:pt x="89" y="23"/>
                      <a:pt x="91" y="19"/>
                      <a:pt x="93" y="16"/>
                    </a:cubicBezTo>
                    <a:cubicBezTo>
                      <a:pt x="94" y="15"/>
                      <a:pt x="95" y="13"/>
                      <a:pt x="95" y="12"/>
                    </a:cubicBezTo>
                    <a:cubicBezTo>
                      <a:pt x="95" y="11"/>
                      <a:pt x="91" y="10"/>
                      <a:pt x="89" y="9"/>
                    </a:cubicBezTo>
                    <a:cubicBezTo>
                      <a:pt x="87" y="9"/>
                      <a:pt x="85" y="8"/>
                      <a:pt x="83" y="7"/>
                    </a:cubicBezTo>
                    <a:cubicBezTo>
                      <a:pt x="80" y="5"/>
                      <a:pt x="80" y="3"/>
                      <a:pt x="80" y="2"/>
                    </a:cubicBezTo>
                    <a:cubicBezTo>
                      <a:pt x="76" y="4"/>
                      <a:pt x="71" y="7"/>
                      <a:pt x="70" y="8"/>
                    </a:cubicBezTo>
                    <a:cubicBezTo>
                      <a:pt x="68" y="8"/>
                      <a:pt x="65" y="6"/>
                      <a:pt x="63" y="4"/>
                    </a:cubicBezTo>
                    <a:cubicBezTo>
                      <a:pt x="61" y="3"/>
                      <a:pt x="60" y="1"/>
                      <a:pt x="58" y="0"/>
                    </a:cubicBezTo>
                    <a:cubicBezTo>
                      <a:pt x="58" y="0"/>
                      <a:pt x="58" y="0"/>
                      <a:pt x="58" y="0"/>
                    </a:cubicBezTo>
                    <a:cubicBezTo>
                      <a:pt x="57" y="1"/>
                      <a:pt x="57" y="4"/>
                      <a:pt x="57" y="8"/>
                    </a:cubicBezTo>
                    <a:cubicBezTo>
                      <a:pt x="57" y="9"/>
                      <a:pt x="57" y="9"/>
                      <a:pt x="57" y="9"/>
                    </a:cubicBezTo>
                    <a:cubicBezTo>
                      <a:pt x="57" y="11"/>
                      <a:pt x="57" y="12"/>
                      <a:pt x="56" y="12"/>
                    </a:cubicBezTo>
                    <a:cubicBezTo>
                      <a:pt x="54" y="14"/>
                      <a:pt x="51" y="14"/>
                      <a:pt x="49" y="14"/>
                    </a:cubicBezTo>
                    <a:cubicBezTo>
                      <a:pt x="48" y="14"/>
                      <a:pt x="48" y="14"/>
                      <a:pt x="48" y="14"/>
                    </a:cubicBezTo>
                    <a:cubicBezTo>
                      <a:pt x="45" y="14"/>
                      <a:pt x="42" y="11"/>
                      <a:pt x="38" y="6"/>
                    </a:cubicBezTo>
                    <a:cubicBezTo>
                      <a:pt x="37" y="5"/>
                      <a:pt x="37" y="4"/>
                      <a:pt x="36" y="4"/>
                    </a:cubicBezTo>
                    <a:cubicBezTo>
                      <a:pt x="35" y="3"/>
                      <a:pt x="31" y="3"/>
                      <a:pt x="28" y="3"/>
                    </a:cubicBezTo>
                    <a:cubicBezTo>
                      <a:pt x="27" y="4"/>
                      <a:pt x="26" y="4"/>
                      <a:pt x="25" y="4"/>
                    </a:cubicBezTo>
                    <a:cubicBezTo>
                      <a:pt x="22" y="4"/>
                      <a:pt x="19" y="6"/>
                      <a:pt x="17" y="9"/>
                    </a:cubicBezTo>
                    <a:cubicBezTo>
                      <a:pt x="14" y="13"/>
                      <a:pt x="10" y="11"/>
                      <a:pt x="9" y="10"/>
                    </a:cubicBezTo>
                    <a:cubicBezTo>
                      <a:pt x="8" y="10"/>
                      <a:pt x="7" y="10"/>
                      <a:pt x="7" y="10"/>
                    </a:cubicBezTo>
                    <a:cubicBezTo>
                      <a:pt x="6" y="10"/>
                      <a:pt x="2" y="17"/>
                      <a:pt x="1" y="19"/>
                    </a:cubicBezTo>
                    <a:cubicBezTo>
                      <a:pt x="0" y="19"/>
                      <a:pt x="0" y="19"/>
                      <a:pt x="0" y="19"/>
                    </a:cubicBezTo>
                    <a:cubicBezTo>
                      <a:pt x="1" y="23"/>
                      <a:pt x="4" y="41"/>
                      <a:pt x="5" y="45"/>
                    </a:cubicBezTo>
                    <a:cubicBezTo>
                      <a:pt x="7" y="52"/>
                      <a:pt x="11" y="60"/>
                      <a:pt x="13" y="61"/>
                    </a:cubicBezTo>
                    <a:cubicBezTo>
                      <a:pt x="13" y="61"/>
                      <a:pt x="25" y="66"/>
                      <a:pt x="26" y="70"/>
                    </a:cubicBezTo>
                    <a:cubicBezTo>
                      <a:pt x="26" y="71"/>
                      <a:pt x="25" y="72"/>
                      <a:pt x="24" y="72"/>
                    </a:cubicBezTo>
                    <a:cubicBezTo>
                      <a:pt x="24" y="73"/>
                      <a:pt x="23" y="74"/>
                      <a:pt x="23" y="7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7" name="Freeform 235">
                <a:extLst>
                  <a:ext uri="{FF2B5EF4-FFF2-40B4-BE49-F238E27FC236}">
                    <a16:creationId xmlns:a16="http://schemas.microsoft.com/office/drawing/2014/main" id="{9BBD2B1C-BAED-8B48-B7CB-972CC38B16AD}"/>
                  </a:ext>
                </a:extLst>
              </p:cNvPr>
              <p:cNvSpPr>
                <a:spLocks/>
              </p:cNvSpPr>
              <p:nvPr/>
            </p:nvSpPr>
            <p:spPr bwMode="auto">
              <a:xfrm>
                <a:off x="4917600" y="7530766"/>
                <a:ext cx="507422" cy="437559"/>
              </a:xfrm>
              <a:custGeom>
                <a:avLst/>
                <a:gdLst>
                  <a:gd name="T0" fmla="*/ 25 w 138"/>
                  <a:gd name="T1" fmla="*/ 71 h 119"/>
                  <a:gd name="T2" fmla="*/ 7 w 138"/>
                  <a:gd name="T3" fmla="*/ 84 h 119"/>
                  <a:gd name="T4" fmla="*/ 5 w 138"/>
                  <a:gd name="T5" fmla="*/ 86 h 119"/>
                  <a:gd name="T6" fmla="*/ 0 w 138"/>
                  <a:gd name="T7" fmla="*/ 94 h 119"/>
                  <a:gd name="T8" fmla="*/ 2 w 138"/>
                  <a:gd name="T9" fmla="*/ 105 h 119"/>
                  <a:gd name="T10" fmla="*/ 5 w 138"/>
                  <a:gd name="T11" fmla="*/ 109 h 119"/>
                  <a:gd name="T12" fmla="*/ 7 w 138"/>
                  <a:gd name="T13" fmla="*/ 110 h 119"/>
                  <a:gd name="T14" fmla="*/ 17 w 138"/>
                  <a:gd name="T15" fmla="*/ 119 h 119"/>
                  <a:gd name="T16" fmla="*/ 19 w 138"/>
                  <a:gd name="T17" fmla="*/ 118 h 119"/>
                  <a:gd name="T18" fmla="*/ 26 w 138"/>
                  <a:gd name="T19" fmla="*/ 115 h 119"/>
                  <a:gd name="T20" fmla="*/ 29 w 138"/>
                  <a:gd name="T21" fmla="*/ 116 h 119"/>
                  <a:gd name="T22" fmla="*/ 34 w 138"/>
                  <a:gd name="T23" fmla="*/ 115 h 119"/>
                  <a:gd name="T24" fmla="*/ 35 w 138"/>
                  <a:gd name="T25" fmla="*/ 113 h 119"/>
                  <a:gd name="T26" fmla="*/ 43 w 138"/>
                  <a:gd name="T27" fmla="*/ 106 h 119"/>
                  <a:gd name="T28" fmla="*/ 64 w 138"/>
                  <a:gd name="T29" fmla="*/ 108 h 119"/>
                  <a:gd name="T30" fmla="*/ 77 w 138"/>
                  <a:gd name="T31" fmla="*/ 114 h 119"/>
                  <a:gd name="T32" fmla="*/ 77 w 138"/>
                  <a:gd name="T33" fmla="*/ 114 h 119"/>
                  <a:gd name="T34" fmla="*/ 79 w 138"/>
                  <a:gd name="T35" fmla="*/ 114 h 119"/>
                  <a:gd name="T36" fmla="*/ 81 w 138"/>
                  <a:gd name="T37" fmla="*/ 107 h 119"/>
                  <a:gd name="T38" fmla="*/ 85 w 138"/>
                  <a:gd name="T39" fmla="*/ 105 h 119"/>
                  <a:gd name="T40" fmla="*/ 87 w 138"/>
                  <a:gd name="T41" fmla="*/ 105 h 119"/>
                  <a:gd name="T42" fmla="*/ 94 w 138"/>
                  <a:gd name="T43" fmla="*/ 103 h 119"/>
                  <a:gd name="T44" fmla="*/ 97 w 138"/>
                  <a:gd name="T45" fmla="*/ 99 h 119"/>
                  <a:gd name="T46" fmla="*/ 108 w 138"/>
                  <a:gd name="T47" fmla="*/ 90 h 119"/>
                  <a:gd name="T48" fmla="*/ 116 w 138"/>
                  <a:gd name="T49" fmla="*/ 87 h 119"/>
                  <a:gd name="T50" fmla="*/ 119 w 138"/>
                  <a:gd name="T51" fmla="*/ 85 h 119"/>
                  <a:gd name="T52" fmla="*/ 124 w 138"/>
                  <a:gd name="T53" fmla="*/ 81 h 119"/>
                  <a:gd name="T54" fmla="*/ 129 w 138"/>
                  <a:gd name="T55" fmla="*/ 81 h 119"/>
                  <a:gd name="T56" fmla="*/ 137 w 138"/>
                  <a:gd name="T57" fmla="*/ 80 h 119"/>
                  <a:gd name="T58" fmla="*/ 138 w 138"/>
                  <a:gd name="T59" fmla="*/ 68 h 119"/>
                  <a:gd name="T60" fmla="*/ 132 w 138"/>
                  <a:gd name="T61" fmla="*/ 65 h 119"/>
                  <a:gd name="T62" fmla="*/ 121 w 138"/>
                  <a:gd name="T63" fmla="*/ 53 h 119"/>
                  <a:gd name="T64" fmla="*/ 120 w 138"/>
                  <a:gd name="T65" fmla="*/ 36 h 119"/>
                  <a:gd name="T66" fmla="*/ 120 w 138"/>
                  <a:gd name="T67" fmla="*/ 26 h 119"/>
                  <a:gd name="T68" fmla="*/ 109 w 138"/>
                  <a:gd name="T69" fmla="*/ 14 h 119"/>
                  <a:gd name="T70" fmla="*/ 107 w 138"/>
                  <a:gd name="T71" fmla="*/ 15 h 119"/>
                  <a:gd name="T72" fmla="*/ 103 w 138"/>
                  <a:gd name="T73" fmla="*/ 18 h 119"/>
                  <a:gd name="T74" fmla="*/ 89 w 138"/>
                  <a:gd name="T75" fmla="*/ 11 h 119"/>
                  <a:gd name="T76" fmla="*/ 78 w 138"/>
                  <a:gd name="T77" fmla="*/ 1 h 119"/>
                  <a:gd name="T78" fmla="*/ 77 w 138"/>
                  <a:gd name="T79" fmla="*/ 1 h 119"/>
                  <a:gd name="T80" fmla="*/ 68 w 138"/>
                  <a:gd name="T81" fmla="*/ 2 h 119"/>
                  <a:gd name="T82" fmla="*/ 59 w 138"/>
                  <a:gd name="T83" fmla="*/ 3 h 119"/>
                  <a:gd name="T84" fmla="*/ 45 w 138"/>
                  <a:gd name="T85" fmla="*/ 10 h 119"/>
                  <a:gd name="T86" fmla="*/ 44 w 138"/>
                  <a:gd name="T87" fmla="*/ 12 h 119"/>
                  <a:gd name="T88" fmla="*/ 35 w 138"/>
                  <a:gd name="T89" fmla="*/ 23 h 119"/>
                  <a:gd name="T90" fmla="*/ 33 w 138"/>
                  <a:gd name="T91" fmla="*/ 24 h 119"/>
                  <a:gd name="T92" fmla="*/ 27 w 138"/>
                  <a:gd name="T93" fmla="*/ 25 h 119"/>
                  <a:gd name="T94" fmla="*/ 28 w 138"/>
                  <a:gd name="T95" fmla="*/ 32 h 119"/>
                  <a:gd name="T96" fmla="*/ 28 w 138"/>
                  <a:gd name="T97" fmla="*/ 45 h 119"/>
                  <a:gd name="T98" fmla="*/ 25 w 138"/>
                  <a:gd name="T99" fmla="*/ 47 h 119"/>
                  <a:gd name="T100" fmla="*/ 22 w 138"/>
                  <a:gd name="T101" fmla="*/ 51 h 119"/>
                  <a:gd name="T102" fmla="*/ 23 w 138"/>
                  <a:gd name="T103" fmla="*/ 55 h 119"/>
                  <a:gd name="T104" fmla="*/ 25 w 138"/>
                  <a:gd name="T105" fmla="*/ 7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119">
                    <a:moveTo>
                      <a:pt x="25" y="71"/>
                    </a:moveTo>
                    <a:cubicBezTo>
                      <a:pt x="23" y="72"/>
                      <a:pt x="12" y="80"/>
                      <a:pt x="7" y="84"/>
                    </a:cubicBezTo>
                    <a:cubicBezTo>
                      <a:pt x="5" y="86"/>
                      <a:pt x="5" y="86"/>
                      <a:pt x="5" y="86"/>
                    </a:cubicBezTo>
                    <a:cubicBezTo>
                      <a:pt x="2" y="88"/>
                      <a:pt x="0" y="92"/>
                      <a:pt x="0" y="94"/>
                    </a:cubicBezTo>
                    <a:cubicBezTo>
                      <a:pt x="0" y="94"/>
                      <a:pt x="2" y="102"/>
                      <a:pt x="2" y="105"/>
                    </a:cubicBezTo>
                    <a:cubicBezTo>
                      <a:pt x="2" y="106"/>
                      <a:pt x="3" y="107"/>
                      <a:pt x="5" y="109"/>
                    </a:cubicBezTo>
                    <a:cubicBezTo>
                      <a:pt x="5" y="109"/>
                      <a:pt x="6" y="110"/>
                      <a:pt x="7" y="110"/>
                    </a:cubicBezTo>
                    <a:cubicBezTo>
                      <a:pt x="14" y="118"/>
                      <a:pt x="16" y="119"/>
                      <a:pt x="17" y="119"/>
                    </a:cubicBezTo>
                    <a:cubicBezTo>
                      <a:pt x="18" y="119"/>
                      <a:pt x="18" y="118"/>
                      <a:pt x="19" y="118"/>
                    </a:cubicBezTo>
                    <a:cubicBezTo>
                      <a:pt x="21" y="116"/>
                      <a:pt x="23" y="115"/>
                      <a:pt x="26" y="115"/>
                    </a:cubicBezTo>
                    <a:cubicBezTo>
                      <a:pt x="27" y="115"/>
                      <a:pt x="28" y="115"/>
                      <a:pt x="29" y="116"/>
                    </a:cubicBezTo>
                    <a:cubicBezTo>
                      <a:pt x="32" y="117"/>
                      <a:pt x="33" y="117"/>
                      <a:pt x="34" y="115"/>
                    </a:cubicBezTo>
                    <a:cubicBezTo>
                      <a:pt x="34" y="114"/>
                      <a:pt x="35" y="113"/>
                      <a:pt x="35" y="113"/>
                    </a:cubicBezTo>
                    <a:cubicBezTo>
                      <a:pt x="37" y="109"/>
                      <a:pt x="38" y="107"/>
                      <a:pt x="43" y="106"/>
                    </a:cubicBezTo>
                    <a:cubicBezTo>
                      <a:pt x="49" y="105"/>
                      <a:pt x="61" y="107"/>
                      <a:pt x="64" y="108"/>
                    </a:cubicBezTo>
                    <a:cubicBezTo>
                      <a:pt x="75" y="114"/>
                      <a:pt x="77" y="114"/>
                      <a:pt x="77" y="114"/>
                    </a:cubicBezTo>
                    <a:cubicBezTo>
                      <a:pt x="77" y="114"/>
                      <a:pt x="77" y="114"/>
                      <a:pt x="77" y="114"/>
                    </a:cubicBezTo>
                    <a:cubicBezTo>
                      <a:pt x="78" y="114"/>
                      <a:pt x="78" y="114"/>
                      <a:pt x="79" y="114"/>
                    </a:cubicBezTo>
                    <a:cubicBezTo>
                      <a:pt x="79" y="112"/>
                      <a:pt x="79" y="109"/>
                      <a:pt x="81" y="107"/>
                    </a:cubicBezTo>
                    <a:cubicBezTo>
                      <a:pt x="82" y="105"/>
                      <a:pt x="83" y="105"/>
                      <a:pt x="85" y="105"/>
                    </a:cubicBezTo>
                    <a:cubicBezTo>
                      <a:pt x="86" y="105"/>
                      <a:pt x="87" y="105"/>
                      <a:pt x="87" y="105"/>
                    </a:cubicBezTo>
                    <a:cubicBezTo>
                      <a:pt x="91" y="105"/>
                      <a:pt x="92" y="105"/>
                      <a:pt x="94" y="103"/>
                    </a:cubicBezTo>
                    <a:cubicBezTo>
                      <a:pt x="95" y="102"/>
                      <a:pt x="96" y="100"/>
                      <a:pt x="97" y="99"/>
                    </a:cubicBezTo>
                    <a:cubicBezTo>
                      <a:pt x="100" y="95"/>
                      <a:pt x="104" y="90"/>
                      <a:pt x="108" y="90"/>
                    </a:cubicBezTo>
                    <a:cubicBezTo>
                      <a:pt x="112" y="90"/>
                      <a:pt x="114" y="89"/>
                      <a:pt x="116" y="87"/>
                    </a:cubicBezTo>
                    <a:cubicBezTo>
                      <a:pt x="117" y="87"/>
                      <a:pt x="118" y="86"/>
                      <a:pt x="119" y="85"/>
                    </a:cubicBezTo>
                    <a:cubicBezTo>
                      <a:pt x="120" y="83"/>
                      <a:pt x="121" y="81"/>
                      <a:pt x="124" y="81"/>
                    </a:cubicBezTo>
                    <a:cubicBezTo>
                      <a:pt x="125" y="81"/>
                      <a:pt x="127" y="81"/>
                      <a:pt x="129" y="81"/>
                    </a:cubicBezTo>
                    <a:cubicBezTo>
                      <a:pt x="131" y="81"/>
                      <a:pt x="136" y="80"/>
                      <a:pt x="137" y="80"/>
                    </a:cubicBezTo>
                    <a:cubicBezTo>
                      <a:pt x="138" y="77"/>
                      <a:pt x="138" y="70"/>
                      <a:pt x="138" y="68"/>
                    </a:cubicBezTo>
                    <a:cubicBezTo>
                      <a:pt x="135" y="67"/>
                      <a:pt x="133" y="66"/>
                      <a:pt x="132" y="65"/>
                    </a:cubicBezTo>
                    <a:cubicBezTo>
                      <a:pt x="132" y="64"/>
                      <a:pt x="130" y="62"/>
                      <a:pt x="121" y="53"/>
                    </a:cubicBezTo>
                    <a:cubicBezTo>
                      <a:pt x="119" y="51"/>
                      <a:pt x="119" y="47"/>
                      <a:pt x="120" y="36"/>
                    </a:cubicBezTo>
                    <a:cubicBezTo>
                      <a:pt x="120" y="32"/>
                      <a:pt x="120" y="28"/>
                      <a:pt x="120" y="26"/>
                    </a:cubicBezTo>
                    <a:cubicBezTo>
                      <a:pt x="119" y="21"/>
                      <a:pt x="113" y="16"/>
                      <a:pt x="109" y="14"/>
                    </a:cubicBezTo>
                    <a:cubicBezTo>
                      <a:pt x="109" y="13"/>
                      <a:pt x="109" y="13"/>
                      <a:pt x="107" y="15"/>
                    </a:cubicBezTo>
                    <a:cubicBezTo>
                      <a:pt x="106" y="16"/>
                      <a:pt x="105" y="17"/>
                      <a:pt x="103" y="18"/>
                    </a:cubicBezTo>
                    <a:cubicBezTo>
                      <a:pt x="100" y="19"/>
                      <a:pt x="96" y="19"/>
                      <a:pt x="89" y="11"/>
                    </a:cubicBezTo>
                    <a:cubicBezTo>
                      <a:pt x="87" y="9"/>
                      <a:pt x="80" y="3"/>
                      <a:pt x="78" y="1"/>
                    </a:cubicBezTo>
                    <a:cubicBezTo>
                      <a:pt x="78" y="1"/>
                      <a:pt x="78" y="1"/>
                      <a:pt x="77" y="1"/>
                    </a:cubicBezTo>
                    <a:cubicBezTo>
                      <a:pt x="76" y="0"/>
                      <a:pt x="71" y="1"/>
                      <a:pt x="68" y="2"/>
                    </a:cubicBezTo>
                    <a:cubicBezTo>
                      <a:pt x="64" y="2"/>
                      <a:pt x="61" y="3"/>
                      <a:pt x="59" y="3"/>
                    </a:cubicBezTo>
                    <a:cubicBezTo>
                      <a:pt x="53" y="5"/>
                      <a:pt x="46" y="9"/>
                      <a:pt x="45" y="10"/>
                    </a:cubicBezTo>
                    <a:cubicBezTo>
                      <a:pt x="45" y="11"/>
                      <a:pt x="44" y="12"/>
                      <a:pt x="44" y="12"/>
                    </a:cubicBezTo>
                    <a:cubicBezTo>
                      <a:pt x="42" y="17"/>
                      <a:pt x="40" y="23"/>
                      <a:pt x="35" y="23"/>
                    </a:cubicBezTo>
                    <a:cubicBezTo>
                      <a:pt x="34" y="24"/>
                      <a:pt x="34" y="24"/>
                      <a:pt x="33" y="24"/>
                    </a:cubicBezTo>
                    <a:cubicBezTo>
                      <a:pt x="31" y="24"/>
                      <a:pt x="27" y="24"/>
                      <a:pt x="27" y="25"/>
                    </a:cubicBezTo>
                    <a:cubicBezTo>
                      <a:pt x="27" y="26"/>
                      <a:pt x="28" y="29"/>
                      <a:pt x="28" y="32"/>
                    </a:cubicBezTo>
                    <a:cubicBezTo>
                      <a:pt x="30" y="40"/>
                      <a:pt x="30" y="43"/>
                      <a:pt x="28" y="45"/>
                    </a:cubicBezTo>
                    <a:cubicBezTo>
                      <a:pt x="28" y="46"/>
                      <a:pt x="26" y="46"/>
                      <a:pt x="25" y="47"/>
                    </a:cubicBezTo>
                    <a:cubicBezTo>
                      <a:pt x="22" y="49"/>
                      <a:pt x="21" y="49"/>
                      <a:pt x="22" y="51"/>
                    </a:cubicBezTo>
                    <a:cubicBezTo>
                      <a:pt x="22" y="52"/>
                      <a:pt x="22" y="54"/>
                      <a:pt x="23" y="55"/>
                    </a:cubicBezTo>
                    <a:cubicBezTo>
                      <a:pt x="26" y="64"/>
                      <a:pt x="28" y="70"/>
                      <a:pt x="25" y="71"/>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8" name="Freeform 245">
                <a:extLst>
                  <a:ext uri="{FF2B5EF4-FFF2-40B4-BE49-F238E27FC236}">
                    <a16:creationId xmlns:a16="http://schemas.microsoft.com/office/drawing/2014/main" id="{6FB78BA2-B843-8144-97CF-3C1A818BEDDF}"/>
                  </a:ext>
                </a:extLst>
              </p:cNvPr>
              <p:cNvSpPr>
                <a:spLocks noEditPoints="1"/>
              </p:cNvSpPr>
              <p:nvPr/>
            </p:nvSpPr>
            <p:spPr bwMode="auto">
              <a:xfrm>
                <a:off x="4424887" y="7696229"/>
                <a:ext cx="485360" cy="623247"/>
              </a:xfrm>
              <a:custGeom>
                <a:avLst/>
                <a:gdLst>
                  <a:gd name="T0" fmla="*/ 10 w 132"/>
                  <a:gd name="T1" fmla="*/ 37 h 169"/>
                  <a:gd name="T2" fmla="*/ 2 w 132"/>
                  <a:gd name="T3" fmla="*/ 51 h 169"/>
                  <a:gd name="T4" fmla="*/ 19 w 132"/>
                  <a:gd name="T5" fmla="*/ 69 h 169"/>
                  <a:gd name="T6" fmla="*/ 31 w 132"/>
                  <a:gd name="T7" fmla="*/ 71 h 169"/>
                  <a:gd name="T8" fmla="*/ 37 w 132"/>
                  <a:gd name="T9" fmla="*/ 94 h 169"/>
                  <a:gd name="T10" fmla="*/ 33 w 132"/>
                  <a:gd name="T11" fmla="*/ 105 h 169"/>
                  <a:gd name="T12" fmla="*/ 33 w 132"/>
                  <a:gd name="T13" fmla="*/ 111 h 169"/>
                  <a:gd name="T14" fmla="*/ 33 w 132"/>
                  <a:gd name="T15" fmla="*/ 115 h 169"/>
                  <a:gd name="T16" fmla="*/ 39 w 132"/>
                  <a:gd name="T17" fmla="*/ 119 h 169"/>
                  <a:gd name="T18" fmla="*/ 45 w 132"/>
                  <a:gd name="T19" fmla="*/ 132 h 169"/>
                  <a:gd name="T20" fmla="*/ 46 w 132"/>
                  <a:gd name="T21" fmla="*/ 149 h 169"/>
                  <a:gd name="T22" fmla="*/ 44 w 132"/>
                  <a:gd name="T23" fmla="*/ 159 h 169"/>
                  <a:gd name="T24" fmla="*/ 45 w 132"/>
                  <a:gd name="T25" fmla="*/ 169 h 169"/>
                  <a:gd name="T26" fmla="*/ 54 w 132"/>
                  <a:gd name="T27" fmla="*/ 163 h 169"/>
                  <a:gd name="T28" fmla="*/ 55 w 132"/>
                  <a:gd name="T29" fmla="*/ 158 h 169"/>
                  <a:gd name="T30" fmla="*/ 65 w 132"/>
                  <a:gd name="T31" fmla="*/ 158 h 169"/>
                  <a:gd name="T32" fmla="*/ 76 w 132"/>
                  <a:gd name="T33" fmla="*/ 160 h 169"/>
                  <a:gd name="T34" fmla="*/ 81 w 132"/>
                  <a:gd name="T35" fmla="*/ 155 h 169"/>
                  <a:gd name="T36" fmla="*/ 102 w 132"/>
                  <a:gd name="T37" fmla="*/ 161 h 169"/>
                  <a:gd name="T38" fmla="*/ 125 w 132"/>
                  <a:gd name="T39" fmla="*/ 156 h 169"/>
                  <a:gd name="T40" fmla="*/ 131 w 132"/>
                  <a:gd name="T41" fmla="*/ 141 h 169"/>
                  <a:gd name="T42" fmla="*/ 132 w 132"/>
                  <a:gd name="T43" fmla="*/ 124 h 169"/>
                  <a:gd name="T44" fmla="*/ 121 w 132"/>
                  <a:gd name="T45" fmla="*/ 118 h 169"/>
                  <a:gd name="T46" fmla="*/ 118 w 132"/>
                  <a:gd name="T47" fmla="*/ 106 h 169"/>
                  <a:gd name="T48" fmla="*/ 114 w 132"/>
                  <a:gd name="T49" fmla="*/ 102 h 169"/>
                  <a:gd name="T50" fmla="*/ 108 w 132"/>
                  <a:gd name="T51" fmla="*/ 91 h 169"/>
                  <a:gd name="T52" fmla="*/ 116 w 132"/>
                  <a:gd name="T53" fmla="*/ 82 h 169"/>
                  <a:gd name="T54" fmla="*/ 115 w 132"/>
                  <a:gd name="T55" fmla="*/ 77 h 169"/>
                  <a:gd name="T56" fmla="*/ 120 w 132"/>
                  <a:gd name="T57" fmla="*/ 68 h 169"/>
                  <a:gd name="T58" fmla="*/ 124 w 132"/>
                  <a:gd name="T59" fmla="*/ 59 h 169"/>
                  <a:gd name="T60" fmla="*/ 130 w 132"/>
                  <a:gd name="T61" fmla="*/ 50 h 169"/>
                  <a:gd name="T62" fmla="*/ 123 w 132"/>
                  <a:gd name="T63" fmla="*/ 37 h 169"/>
                  <a:gd name="T64" fmla="*/ 108 w 132"/>
                  <a:gd name="T65" fmla="*/ 36 h 169"/>
                  <a:gd name="T66" fmla="*/ 90 w 132"/>
                  <a:gd name="T67" fmla="*/ 27 h 169"/>
                  <a:gd name="T68" fmla="*/ 74 w 132"/>
                  <a:gd name="T69" fmla="*/ 20 h 169"/>
                  <a:gd name="T70" fmla="*/ 63 w 132"/>
                  <a:gd name="T71" fmla="*/ 17 h 169"/>
                  <a:gd name="T72" fmla="*/ 57 w 132"/>
                  <a:gd name="T73" fmla="*/ 6 h 169"/>
                  <a:gd name="T74" fmla="*/ 54 w 132"/>
                  <a:gd name="T75" fmla="*/ 1 h 169"/>
                  <a:gd name="T76" fmla="*/ 44 w 132"/>
                  <a:gd name="T77" fmla="*/ 10 h 169"/>
                  <a:gd name="T78" fmla="*/ 34 w 132"/>
                  <a:gd name="T79" fmla="*/ 13 h 169"/>
                  <a:gd name="T80" fmla="*/ 28 w 132"/>
                  <a:gd name="T81" fmla="*/ 18 h 169"/>
                  <a:gd name="T82" fmla="*/ 26 w 132"/>
                  <a:gd name="T83" fmla="*/ 28 h 169"/>
                  <a:gd name="T84" fmla="*/ 13 w 132"/>
                  <a:gd name="T85" fmla="*/ 34 h 169"/>
                  <a:gd name="T86" fmla="*/ 58 w 132"/>
                  <a:gd name="T87" fmla="*/ 87 h 169"/>
                  <a:gd name="T88" fmla="*/ 57 w 132"/>
                  <a:gd name="T89" fmla="*/ 79 h 169"/>
                  <a:gd name="T90" fmla="*/ 65 w 132"/>
                  <a:gd name="T91" fmla="*/ 72 h 169"/>
                  <a:gd name="T92" fmla="*/ 74 w 132"/>
                  <a:gd name="T93" fmla="*/ 57 h 169"/>
                  <a:gd name="T94" fmla="*/ 76 w 132"/>
                  <a:gd name="T95" fmla="*/ 57 h 169"/>
                  <a:gd name="T96" fmla="*/ 87 w 132"/>
                  <a:gd name="T97" fmla="*/ 70 h 169"/>
                  <a:gd name="T98" fmla="*/ 94 w 132"/>
                  <a:gd name="T99" fmla="*/ 76 h 169"/>
                  <a:gd name="T100" fmla="*/ 86 w 132"/>
                  <a:gd name="T101" fmla="*/ 89 h 169"/>
                  <a:gd name="T102" fmla="*/ 87 w 132"/>
                  <a:gd name="T103" fmla="*/ 94 h 169"/>
                  <a:gd name="T104" fmla="*/ 82 w 132"/>
                  <a:gd name="T105" fmla="*/ 99 h 169"/>
                  <a:gd name="T106" fmla="*/ 70 w 132"/>
                  <a:gd name="T107" fmla="*/ 94 h 169"/>
                  <a:gd name="T108" fmla="*/ 66 w 132"/>
                  <a:gd name="T109" fmla="*/ 94 h 169"/>
                  <a:gd name="T110" fmla="*/ 55 w 132"/>
                  <a:gd name="T111" fmla="*/ 9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 h="169">
                    <a:moveTo>
                      <a:pt x="13" y="34"/>
                    </a:moveTo>
                    <a:cubicBezTo>
                      <a:pt x="13" y="35"/>
                      <a:pt x="12" y="36"/>
                      <a:pt x="10" y="37"/>
                    </a:cubicBezTo>
                    <a:cubicBezTo>
                      <a:pt x="7" y="40"/>
                      <a:pt x="2" y="46"/>
                      <a:pt x="0" y="51"/>
                    </a:cubicBezTo>
                    <a:cubicBezTo>
                      <a:pt x="1" y="51"/>
                      <a:pt x="2" y="51"/>
                      <a:pt x="2" y="51"/>
                    </a:cubicBezTo>
                    <a:cubicBezTo>
                      <a:pt x="5" y="52"/>
                      <a:pt x="10" y="56"/>
                      <a:pt x="11" y="60"/>
                    </a:cubicBezTo>
                    <a:cubicBezTo>
                      <a:pt x="13" y="63"/>
                      <a:pt x="18" y="69"/>
                      <a:pt x="19" y="69"/>
                    </a:cubicBezTo>
                    <a:cubicBezTo>
                      <a:pt x="20" y="69"/>
                      <a:pt x="20" y="69"/>
                      <a:pt x="21" y="69"/>
                    </a:cubicBezTo>
                    <a:cubicBezTo>
                      <a:pt x="24" y="69"/>
                      <a:pt x="28" y="68"/>
                      <a:pt x="31" y="71"/>
                    </a:cubicBezTo>
                    <a:cubicBezTo>
                      <a:pt x="34" y="73"/>
                      <a:pt x="43" y="85"/>
                      <a:pt x="40" y="90"/>
                    </a:cubicBezTo>
                    <a:cubicBezTo>
                      <a:pt x="39" y="91"/>
                      <a:pt x="38" y="93"/>
                      <a:pt x="37" y="94"/>
                    </a:cubicBezTo>
                    <a:cubicBezTo>
                      <a:pt x="36" y="96"/>
                      <a:pt x="34" y="98"/>
                      <a:pt x="34" y="100"/>
                    </a:cubicBezTo>
                    <a:cubicBezTo>
                      <a:pt x="34" y="101"/>
                      <a:pt x="33" y="103"/>
                      <a:pt x="33" y="105"/>
                    </a:cubicBezTo>
                    <a:cubicBezTo>
                      <a:pt x="33" y="107"/>
                      <a:pt x="33" y="110"/>
                      <a:pt x="33" y="111"/>
                    </a:cubicBezTo>
                    <a:cubicBezTo>
                      <a:pt x="33" y="111"/>
                      <a:pt x="33" y="111"/>
                      <a:pt x="33" y="111"/>
                    </a:cubicBezTo>
                    <a:cubicBezTo>
                      <a:pt x="33" y="111"/>
                      <a:pt x="33" y="111"/>
                      <a:pt x="33" y="112"/>
                    </a:cubicBezTo>
                    <a:cubicBezTo>
                      <a:pt x="33" y="113"/>
                      <a:pt x="33" y="114"/>
                      <a:pt x="33" y="115"/>
                    </a:cubicBezTo>
                    <a:cubicBezTo>
                      <a:pt x="33" y="116"/>
                      <a:pt x="33" y="116"/>
                      <a:pt x="34" y="117"/>
                    </a:cubicBezTo>
                    <a:cubicBezTo>
                      <a:pt x="35" y="118"/>
                      <a:pt x="37" y="119"/>
                      <a:pt x="39" y="119"/>
                    </a:cubicBezTo>
                    <a:cubicBezTo>
                      <a:pt x="43" y="121"/>
                      <a:pt x="48" y="122"/>
                      <a:pt x="48" y="126"/>
                    </a:cubicBezTo>
                    <a:cubicBezTo>
                      <a:pt x="48" y="128"/>
                      <a:pt x="46" y="130"/>
                      <a:pt x="45" y="132"/>
                    </a:cubicBezTo>
                    <a:cubicBezTo>
                      <a:pt x="44" y="135"/>
                      <a:pt x="43" y="137"/>
                      <a:pt x="43" y="138"/>
                    </a:cubicBezTo>
                    <a:cubicBezTo>
                      <a:pt x="45" y="142"/>
                      <a:pt x="46" y="146"/>
                      <a:pt x="46" y="149"/>
                    </a:cubicBezTo>
                    <a:cubicBezTo>
                      <a:pt x="46" y="151"/>
                      <a:pt x="46" y="152"/>
                      <a:pt x="45" y="154"/>
                    </a:cubicBezTo>
                    <a:cubicBezTo>
                      <a:pt x="44" y="156"/>
                      <a:pt x="43" y="158"/>
                      <a:pt x="44" y="159"/>
                    </a:cubicBezTo>
                    <a:cubicBezTo>
                      <a:pt x="44" y="160"/>
                      <a:pt x="44" y="161"/>
                      <a:pt x="44" y="162"/>
                    </a:cubicBezTo>
                    <a:cubicBezTo>
                      <a:pt x="45" y="164"/>
                      <a:pt x="45" y="167"/>
                      <a:pt x="45" y="169"/>
                    </a:cubicBezTo>
                    <a:cubicBezTo>
                      <a:pt x="48" y="169"/>
                      <a:pt x="52" y="168"/>
                      <a:pt x="54" y="168"/>
                    </a:cubicBezTo>
                    <a:cubicBezTo>
                      <a:pt x="54" y="168"/>
                      <a:pt x="54" y="165"/>
                      <a:pt x="54" y="163"/>
                    </a:cubicBezTo>
                    <a:cubicBezTo>
                      <a:pt x="54" y="163"/>
                      <a:pt x="54" y="162"/>
                      <a:pt x="54" y="161"/>
                    </a:cubicBezTo>
                    <a:cubicBezTo>
                      <a:pt x="54" y="159"/>
                      <a:pt x="54" y="159"/>
                      <a:pt x="55" y="158"/>
                    </a:cubicBezTo>
                    <a:cubicBezTo>
                      <a:pt x="57" y="156"/>
                      <a:pt x="60" y="157"/>
                      <a:pt x="63" y="157"/>
                    </a:cubicBezTo>
                    <a:cubicBezTo>
                      <a:pt x="64" y="158"/>
                      <a:pt x="65" y="158"/>
                      <a:pt x="65" y="158"/>
                    </a:cubicBezTo>
                    <a:cubicBezTo>
                      <a:pt x="66" y="158"/>
                      <a:pt x="67" y="158"/>
                      <a:pt x="69" y="159"/>
                    </a:cubicBezTo>
                    <a:cubicBezTo>
                      <a:pt x="71" y="160"/>
                      <a:pt x="74" y="161"/>
                      <a:pt x="76" y="160"/>
                    </a:cubicBezTo>
                    <a:cubicBezTo>
                      <a:pt x="78" y="160"/>
                      <a:pt x="79" y="159"/>
                      <a:pt x="80" y="157"/>
                    </a:cubicBezTo>
                    <a:cubicBezTo>
                      <a:pt x="80" y="156"/>
                      <a:pt x="80" y="156"/>
                      <a:pt x="81" y="155"/>
                    </a:cubicBezTo>
                    <a:cubicBezTo>
                      <a:pt x="82" y="153"/>
                      <a:pt x="86" y="154"/>
                      <a:pt x="96" y="159"/>
                    </a:cubicBezTo>
                    <a:cubicBezTo>
                      <a:pt x="98" y="160"/>
                      <a:pt x="101" y="161"/>
                      <a:pt x="102" y="161"/>
                    </a:cubicBezTo>
                    <a:cubicBezTo>
                      <a:pt x="103" y="161"/>
                      <a:pt x="108" y="159"/>
                      <a:pt x="109" y="157"/>
                    </a:cubicBezTo>
                    <a:cubicBezTo>
                      <a:pt x="111" y="154"/>
                      <a:pt x="119" y="155"/>
                      <a:pt x="125" y="156"/>
                    </a:cubicBezTo>
                    <a:cubicBezTo>
                      <a:pt x="125" y="154"/>
                      <a:pt x="126" y="151"/>
                      <a:pt x="126" y="149"/>
                    </a:cubicBezTo>
                    <a:cubicBezTo>
                      <a:pt x="126" y="146"/>
                      <a:pt x="128" y="143"/>
                      <a:pt x="131" y="141"/>
                    </a:cubicBezTo>
                    <a:cubicBezTo>
                      <a:pt x="132" y="140"/>
                      <a:pt x="132" y="130"/>
                      <a:pt x="132" y="127"/>
                    </a:cubicBezTo>
                    <a:cubicBezTo>
                      <a:pt x="132" y="126"/>
                      <a:pt x="132" y="124"/>
                      <a:pt x="132" y="124"/>
                    </a:cubicBezTo>
                    <a:cubicBezTo>
                      <a:pt x="132" y="122"/>
                      <a:pt x="126" y="120"/>
                      <a:pt x="124" y="119"/>
                    </a:cubicBezTo>
                    <a:cubicBezTo>
                      <a:pt x="123" y="118"/>
                      <a:pt x="122" y="118"/>
                      <a:pt x="121" y="118"/>
                    </a:cubicBezTo>
                    <a:cubicBezTo>
                      <a:pt x="117" y="115"/>
                      <a:pt x="117" y="112"/>
                      <a:pt x="118" y="109"/>
                    </a:cubicBezTo>
                    <a:cubicBezTo>
                      <a:pt x="118" y="108"/>
                      <a:pt x="118" y="107"/>
                      <a:pt x="118" y="106"/>
                    </a:cubicBezTo>
                    <a:cubicBezTo>
                      <a:pt x="118" y="105"/>
                      <a:pt x="118" y="105"/>
                      <a:pt x="116" y="103"/>
                    </a:cubicBezTo>
                    <a:cubicBezTo>
                      <a:pt x="115" y="103"/>
                      <a:pt x="114" y="103"/>
                      <a:pt x="114" y="102"/>
                    </a:cubicBezTo>
                    <a:cubicBezTo>
                      <a:pt x="111" y="100"/>
                      <a:pt x="110" y="96"/>
                      <a:pt x="109" y="93"/>
                    </a:cubicBezTo>
                    <a:cubicBezTo>
                      <a:pt x="108" y="92"/>
                      <a:pt x="108" y="92"/>
                      <a:pt x="108" y="91"/>
                    </a:cubicBezTo>
                    <a:cubicBezTo>
                      <a:pt x="107" y="90"/>
                      <a:pt x="107" y="87"/>
                      <a:pt x="110" y="85"/>
                    </a:cubicBezTo>
                    <a:cubicBezTo>
                      <a:pt x="112" y="84"/>
                      <a:pt x="114" y="83"/>
                      <a:pt x="116" y="82"/>
                    </a:cubicBezTo>
                    <a:cubicBezTo>
                      <a:pt x="116" y="82"/>
                      <a:pt x="116" y="82"/>
                      <a:pt x="116" y="82"/>
                    </a:cubicBezTo>
                    <a:cubicBezTo>
                      <a:pt x="116" y="81"/>
                      <a:pt x="115" y="78"/>
                      <a:pt x="115" y="77"/>
                    </a:cubicBezTo>
                    <a:cubicBezTo>
                      <a:pt x="114" y="76"/>
                      <a:pt x="114" y="76"/>
                      <a:pt x="114" y="76"/>
                    </a:cubicBezTo>
                    <a:cubicBezTo>
                      <a:pt x="113" y="72"/>
                      <a:pt x="117" y="69"/>
                      <a:pt x="120" y="68"/>
                    </a:cubicBezTo>
                    <a:cubicBezTo>
                      <a:pt x="120" y="67"/>
                      <a:pt x="121" y="67"/>
                      <a:pt x="121" y="67"/>
                    </a:cubicBezTo>
                    <a:cubicBezTo>
                      <a:pt x="123" y="66"/>
                      <a:pt x="123" y="62"/>
                      <a:pt x="124" y="59"/>
                    </a:cubicBezTo>
                    <a:cubicBezTo>
                      <a:pt x="124" y="55"/>
                      <a:pt x="128" y="54"/>
                      <a:pt x="131" y="54"/>
                    </a:cubicBezTo>
                    <a:cubicBezTo>
                      <a:pt x="131" y="52"/>
                      <a:pt x="131" y="51"/>
                      <a:pt x="130" y="50"/>
                    </a:cubicBezTo>
                    <a:cubicBezTo>
                      <a:pt x="130" y="48"/>
                      <a:pt x="131" y="45"/>
                      <a:pt x="132" y="43"/>
                    </a:cubicBezTo>
                    <a:cubicBezTo>
                      <a:pt x="130" y="42"/>
                      <a:pt x="125" y="40"/>
                      <a:pt x="123" y="37"/>
                    </a:cubicBezTo>
                    <a:cubicBezTo>
                      <a:pt x="121" y="35"/>
                      <a:pt x="114" y="35"/>
                      <a:pt x="111" y="36"/>
                    </a:cubicBezTo>
                    <a:cubicBezTo>
                      <a:pt x="110" y="36"/>
                      <a:pt x="109" y="36"/>
                      <a:pt x="108" y="36"/>
                    </a:cubicBezTo>
                    <a:cubicBezTo>
                      <a:pt x="104" y="36"/>
                      <a:pt x="100" y="32"/>
                      <a:pt x="98" y="28"/>
                    </a:cubicBezTo>
                    <a:cubicBezTo>
                      <a:pt x="97" y="27"/>
                      <a:pt x="93" y="27"/>
                      <a:pt x="90" y="27"/>
                    </a:cubicBezTo>
                    <a:cubicBezTo>
                      <a:pt x="89" y="27"/>
                      <a:pt x="88" y="27"/>
                      <a:pt x="88" y="27"/>
                    </a:cubicBezTo>
                    <a:cubicBezTo>
                      <a:pt x="85" y="27"/>
                      <a:pt x="80" y="24"/>
                      <a:pt x="74" y="20"/>
                    </a:cubicBezTo>
                    <a:cubicBezTo>
                      <a:pt x="73" y="19"/>
                      <a:pt x="73" y="19"/>
                      <a:pt x="73" y="19"/>
                    </a:cubicBezTo>
                    <a:cubicBezTo>
                      <a:pt x="71" y="18"/>
                      <a:pt x="65" y="17"/>
                      <a:pt x="63" y="17"/>
                    </a:cubicBezTo>
                    <a:cubicBezTo>
                      <a:pt x="60" y="17"/>
                      <a:pt x="58" y="13"/>
                      <a:pt x="58" y="8"/>
                    </a:cubicBezTo>
                    <a:cubicBezTo>
                      <a:pt x="58" y="8"/>
                      <a:pt x="57" y="7"/>
                      <a:pt x="57" y="6"/>
                    </a:cubicBezTo>
                    <a:cubicBezTo>
                      <a:pt x="56" y="5"/>
                      <a:pt x="54" y="3"/>
                      <a:pt x="54" y="0"/>
                    </a:cubicBezTo>
                    <a:cubicBezTo>
                      <a:pt x="54" y="0"/>
                      <a:pt x="54" y="0"/>
                      <a:pt x="54" y="1"/>
                    </a:cubicBezTo>
                    <a:cubicBezTo>
                      <a:pt x="53" y="1"/>
                      <a:pt x="52" y="2"/>
                      <a:pt x="50" y="2"/>
                    </a:cubicBezTo>
                    <a:cubicBezTo>
                      <a:pt x="48" y="3"/>
                      <a:pt x="45" y="8"/>
                      <a:pt x="44" y="10"/>
                    </a:cubicBezTo>
                    <a:cubicBezTo>
                      <a:pt x="43" y="11"/>
                      <a:pt x="43" y="11"/>
                      <a:pt x="43" y="11"/>
                    </a:cubicBezTo>
                    <a:cubicBezTo>
                      <a:pt x="42" y="13"/>
                      <a:pt x="37" y="13"/>
                      <a:pt x="34" y="13"/>
                    </a:cubicBezTo>
                    <a:cubicBezTo>
                      <a:pt x="33" y="13"/>
                      <a:pt x="32" y="13"/>
                      <a:pt x="32" y="13"/>
                    </a:cubicBezTo>
                    <a:cubicBezTo>
                      <a:pt x="31" y="13"/>
                      <a:pt x="29" y="16"/>
                      <a:pt x="28" y="18"/>
                    </a:cubicBezTo>
                    <a:cubicBezTo>
                      <a:pt x="29" y="19"/>
                      <a:pt x="29" y="19"/>
                      <a:pt x="29" y="19"/>
                    </a:cubicBezTo>
                    <a:cubicBezTo>
                      <a:pt x="29" y="22"/>
                      <a:pt x="30" y="27"/>
                      <a:pt x="26" y="28"/>
                    </a:cubicBezTo>
                    <a:cubicBezTo>
                      <a:pt x="25" y="29"/>
                      <a:pt x="24" y="29"/>
                      <a:pt x="23" y="29"/>
                    </a:cubicBezTo>
                    <a:cubicBezTo>
                      <a:pt x="19" y="30"/>
                      <a:pt x="16" y="31"/>
                      <a:pt x="13" y="34"/>
                    </a:cubicBezTo>
                    <a:close/>
                    <a:moveTo>
                      <a:pt x="56" y="90"/>
                    </a:moveTo>
                    <a:cubicBezTo>
                      <a:pt x="57" y="89"/>
                      <a:pt x="58" y="88"/>
                      <a:pt x="58" y="87"/>
                    </a:cubicBezTo>
                    <a:cubicBezTo>
                      <a:pt x="58" y="85"/>
                      <a:pt x="58" y="83"/>
                      <a:pt x="57" y="81"/>
                    </a:cubicBezTo>
                    <a:cubicBezTo>
                      <a:pt x="57" y="79"/>
                      <a:pt x="57" y="79"/>
                      <a:pt x="57" y="79"/>
                    </a:cubicBezTo>
                    <a:cubicBezTo>
                      <a:pt x="57" y="77"/>
                      <a:pt x="57" y="76"/>
                      <a:pt x="58" y="75"/>
                    </a:cubicBezTo>
                    <a:cubicBezTo>
                      <a:pt x="60" y="73"/>
                      <a:pt x="63" y="72"/>
                      <a:pt x="65" y="72"/>
                    </a:cubicBezTo>
                    <a:cubicBezTo>
                      <a:pt x="66" y="71"/>
                      <a:pt x="67" y="66"/>
                      <a:pt x="67" y="63"/>
                    </a:cubicBezTo>
                    <a:cubicBezTo>
                      <a:pt x="67" y="59"/>
                      <a:pt x="71" y="58"/>
                      <a:pt x="74" y="57"/>
                    </a:cubicBezTo>
                    <a:cubicBezTo>
                      <a:pt x="74" y="57"/>
                      <a:pt x="75" y="57"/>
                      <a:pt x="75" y="57"/>
                    </a:cubicBezTo>
                    <a:cubicBezTo>
                      <a:pt x="76" y="57"/>
                      <a:pt x="76" y="57"/>
                      <a:pt x="76" y="57"/>
                    </a:cubicBezTo>
                    <a:cubicBezTo>
                      <a:pt x="80" y="57"/>
                      <a:pt x="81" y="62"/>
                      <a:pt x="82" y="65"/>
                    </a:cubicBezTo>
                    <a:cubicBezTo>
                      <a:pt x="84" y="68"/>
                      <a:pt x="86" y="70"/>
                      <a:pt x="87" y="70"/>
                    </a:cubicBezTo>
                    <a:cubicBezTo>
                      <a:pt x="87" y="70"/>
                      <a:pt x="87" y="70"/>
                      <a:pt x="87" y="70"/>
                    </a:cubicBezTo>
                    <a:cubicBezTo>
                      <a:pt x="91" y="70"/>
                      <a:pt x="94" y="73"/>
                      <a:pt x="94" y="76"/>
                    </a:cubicBezTo>
                    <a:cubicBezTo>
                      <a:pt x="94" y="80"/>
                      <a:pt x="90" y="85"/>
                      <a:pt x="86" y="88"/>
                    </a:cubicBezTo>
                    <a:cubicBezTo>
                      <a:pt x="86" y="89"/>
                      <a:pt x="86" y="89"/>
                      <a:pt x="86" y="89"/>
                    </a:cubicBezTo>
                    <a:cubicBezTo>
                      <a:pt x="86" y="89"/>
                      <a:pt x="86" y="90"/>
                      <a:pt x="86" y="90"/>
                    </a:cubicBezTo>
                    <a:cubicBezTo>
                      <a:pt x="86" y="91"/>
                      <a:pt x="87" y="92"/>
                      <a:pt x="87" y="94"/>
                    </a:cubicBezTo>
                    <a:cubicBezTo>
                      <a:pt x="87" y="94"/>
                      <a:pt x="87" y="96"/>
                      <a:pt x="86" y="98"/>
                    </a:cubicBezTo>
                    <a:cubicBezTo>
                      <a:pt x="84" y="99"/>
                      <a:pt x="83" y="99"/>
                      <a:pt x="82" y="99"/>
                    </a:cubicBezTo>
                    <a:cubicBezTo>
                      <a:pt x="81" y="99"/>
                      <a:pt x="79" y="99"/>
                      <a:pt x="77" y="98"/>
                    </a:cubicBezTo>
                    <a:cubicBezTo>
                      <a:pt x="73" y="98"/>
                      <a:pt x="71" y="96"/>
                      <a:pt x="70" y="94"/>
                    </a:cubicBezTo>
                    <a:cubicBezTo>
                      <a:pt x="70" y="94"/>
                      <a:pt x="69" y="93"/>
                      <a:pt x="68" y="93"/>
                    </a:cubicBezTo>
                    <a:cubicBezTo>
                      <a:pt x="68" y="93"/>
                      <a:pt x="67" y="94"/>
                      <a:pt x="66" y="94"/>
                    </a:cubicBezTo>
                    <a:cubicBezTo>
                      <a:pt x="64" y="96"/>
                      <a:pt x="61" y="98"/>
                      <a:pt x="58" y="97"/>
                    </a:cubicBezTo>
                    <a:cubicBezTo>
                      <a:pt x="57" y="97"/>
                      <a:pt x="55" y="97"/>
                      <a:pt x="55" y="95"/>
                    </a:cubicBezTo>
                    <a:cubicBezTo>
                      <a:pt x="54" y="93"/>
                      <a:pt x="55" y="92"/>
                      <a:pt x="56" y="90"/>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09" name="Freeform 247">
                <a:extLst>
                  <a:ext uri="{FF2B5EF4-FFF2-40B4-BE49-F238E27FC236}">
                    <a16:creationId xmlns:a16="http://schemas.microsoft.com/office/drawing/2014/main" id="{5BAFBF13-7382-A441-B84D-02B3B7BE740F}"/>
                  </a:ext>
                </a:extLst>
              </p:cNvPr>
              <p:cNvSpPr>
                <a:spLocks/>
              </p:cNvSpPr>
              <p:nvPr/>
            </p:nvSpPr>
            <p:spPr bwMode="auto">
              <a:xfrm>
                <a:off x="4163822" y="7209032"/>
                <a:ext cx="967042" cy="630601"/>
              </a:xfrm>
              <a:custGeom>
                <a:avLst/>
                <a:gdLst>
                  <a:gd name="T0" fmla="*/ 17 w 263"/>
                  <a:gd name="T1" fmla="*/ 88 h 171"/>
                  <a:gd name="T2" fmla="*/ 28 w 263"/>
                  <a:gd name="T3" fmla="*/ 95 h 171"/>
                  <a:gd name="T4" fmla="*/ 34 w 263"/>
                  <a:gd name="T5" fmla="*/ 100 h 171"/>
                  <a:gd name="T6" fmla="*/ 42 w 263"/>
                  <a:gd name="T7" fmla="*/ 107 h 171"/>
                  <a:gd name="T8" fmla="*/ 65 w 263"/>
                  <a:gd name="T9" fmla="*/ 107 h 171"/>
                  <a:gd name="T10" fmla="*/ 76 w 263"/>
                  <a:gd name="T11" fmla="*/ 113 h 171"/>
                  <a:gd name="T12" fmla="*/ 78 w 263"/>
                  <a:gd name="T13" fmla="*/ 120 h 171"/>
                  <a:gd name="T14" fmla="*/ 85 w 263"/>
                  <a:gd name="T15" fmla="*/ 130 h 171"/>
                  <a:gd name="T16" fmla="*/ 98 w 263"/>
                  <a:gd name="T17" fmla="*/ 144 h 171"/>
                  <a:gd name="T18" fmla="*/ 105 w 263"/>
                  <a:gd name="T19" fmla="*/ 141 h 171"/>
                  <a:gd name="T20" fmla="*/ 112 w 263"/>
                  <a:gd name="T21" fmla="*/ 140 h 171"/>
                  <a:gd name="T22" fmla="*/ 122 w 263"/>
                  <a:gd name="T23" fmla="*/ 129 h 171"/>
                  <a:gd name="T24" fmla="*/ 129 w 263"/>
                  <a:gd name="T25" fmla="*/ 132 h 171"/>
                  <a:gd name="T26" fmla="*/ 133 w 263"/>
                  <a:gd name="T27" fmla="*/ 140 h 171"/>
                  <a:gd name="T28" fmla="*/ 146 w 263"/>
                  <a:gd name="T29" fmla="*/ 147 h 171"/>
                  <a:gd name="T30" fmla="*/ 159 w 263"/>
                  <a:gd name="T31" fmla="*/ 155 h 171"/>
                  <a:gd name="T32" fmla="*/ 172 w 263"/>
                  <a:gd name="T33" fmla="*/ 158 h 171"/>
                  <a:gd name="T34" fmla="*/ 182 w 263"/>
                  <a:gd name="T35" fmla="*/ 164 h 171"/>
                  <a:gd name="T36" fmla="*/ 205 w 263"/>
                  <a:gd name="T37" fmla="*/ 171 h 171"/>
                  <a:gd name="T38" fmla="*/ 210 w 263"/>
                  <a:gd name="T39" fmla="*/ 168 h 171"/>
                  <a:gd name="T40" fmla="*/ 224 w 263"/>
                  <a:gd name="T41" fmla="*/ 144 h 171"/>
                  <a:gd name="T42" fmla="*/ 228 w 263"/>
                  <a:gd name="T43" fmla="*/ 130 h 171"/>
                  <a:gd name="T44" fmla="*/ 229 w 263"/>
                  <a:gd name="T45" fmla="*/ 120 h 171"/>
                  <a:gd name="T46" fmla="*/ 237 w 263"/>
                  <a:gd name="T47" fmla="*/ 107 h 171"/>
                  <a:gd name="T48" fmla="*/ 245 w 263"/>
                  <a:gd name="T49" fmla="*/ 98 h 171"/>
                  <a:gd name="T50" fmla="*/ 260 w 263"/>
                  <a:gd name="T51" fmla="*/ 87 h 171"/>
                  <a:gd name="T52" fmla="*/ 259 w 263"/>
                  <a:gd name="T53" fmla="*/ 79 h 171"/>
                  <a:gd name="T54" fmla="*/ 263 w 263"/>
                  <a:gd name="T55" fmla="*/ 63 h 171"/>
                  <a:gd name="T56" fmla="*/ 256 w 263"/>
                  <a:gd name="T57" fmla="*/ 63 h 171"/>
                  <a:gd name="T58" fmla="*/ 241 w 263"/>
                  <a:gd name="T59" fmla="*/ 64 h 171"/>
                  <a:gd name="T60" fmla="*/ 215 w 263"/>
                  <a:gd name="T61" fmla="*/ 53 h 171"/>
                  <a:gd name="T62" fmla="*/ 203 w 263"/>
                  <a:gd name="T63" fmla="*/ 43 h 171"/>
                  <a:gd name="T64" fmla="*/ 200 w 263"/>
                  <a:gd name="T65" fmla="*/ 45 h 171"/>
                  <a:gd name="T66" fmla="*/ 182 w 263"/>
                  <a:gd name="T67" fmla="*/ 40 h 171"/>
                  <a:gd name="T68" fmla="*/ 181 w 263"/>
                  <a:gd name="T69" fmla="*/ 40 h 171"/>
                  <a:gd name="T70" fmla="*/ 171 w 263"/>
                  <a:gd name="T71" fmla="*/ 35 h 171"/>
                  <a:gd name="T72" fmla="*/ 166 w 263"/>
                  <a:gd name="T73" fmla="*/ 25 h 171"/>
                  <a:gd name="T74" fmla="*/ 146 w 263"/>
                  <a:gd name="T75" fmla="*/ 21 h 171"/>
                  <a:gd name="T76" fmla="*/ 131 w 263"/>
                  <a:gd name="T77" fmla="*/ 28 h 171"/>
                  <a:gd name="T78" fmla="*/ 118 w 263"/>
                  <a:gd name="T79" fmla="*/ 34 h 171"/>
                  <a:gd name="T80" fmla="*/ 94 w 263"/>
                  <a:gd name="T81" fmla="*/ 25 h 171"/>
                  <a:gd name="T82" fmla="*/ 81 w 263"/>
                  <a:gd name="T83" fmla="*/ 19 h 171"/>
                  <a:gd name="T84" fmla="*/ 72 w 263"/>
                  <a:gd name="T85" fmla="*/ 21 h 171"/>
                  <a:gd name="T86" fmla="*/ 63 w 263"/>
                  <a:gd name="T87" fmla="*/ 15 h 171"/>
                  <a:gd name="T88" fmla="*/ 53 w 263"/>
                  <a:gd name="T89" fmla="*/ 14 h 171"/>
                  <a:gd name="T90" fmla="*/ 41 w 263"/>
                  <a:gd name="T91" fmla="*/ 0 h 171"/>
                  <a:gd name="T92" fmla="*/ 32 w 263"/>
                  <a:gd name="T93" fmla="*/ 10 h 171"/>
                  <a:gd name="T94" fmla="*/ 24 w 263"/>
                  <a:gd name="T95" fmla="*/ 20 h 171"/>
                  <a:gd name="T96" fmla="*/ 23 w 263"/>
                  <a:gd name="T97" fmla="*/ 38 h 171"/>
                  <a:gd name="T98" fmla="*/ 5 w 263"/>
                  <a:gd name="T99" fmla="*/ 54 h 171"/>
                  <a:gd name="T100" fmla="*/ 0 w 263"/>
                  <a:gd name="T101" fmla="*/ 62 h 171"/>
                  <a:gd name="T102" fmla="*/ 2 w 263"/>
                  <a:gd name="T103" fmla="*/ 65 h 171"/>
                  <a:gd name="T104" fmla="*/ 13 w 263"/>
                  <a:gd name="T105" fmla="*/ 7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3" h="171">
                    <a:moveTo>
                      <a:pt x="15" y="85"/>
                    </a:moveTo>
                    <a:cubicBezTo>
                      <a:pt x="16" y="86"/>
                      <a:pt x="16" y="87"/>
                      <a:pt x="17" y="88"/>
                    </a:cubicBezTo>
                    <a:cubicBezTo>
                      <a:pt x="20" y="90"/>
                      <a:pt x="22" y="93"/>
                      <a:pt x="25" y="94"/>
                    </a:cubicBezTo>
                    <a:cubicBezTo>
                      <a:pt x="26" y="95"/>
                      <a:pt x="27" y="95"/>
                      <a:pt x="28" y="95"/>
                    </a:cubicBezTo>
                    <a:cubicBezTo>
                      <a:pt x="31" y="95"/>
                      <a:pt x="32" y="96"/>
                      <a:pt x="34" y="99"/>
                    </a:cubicBezTo>
                    <a:cubicBezTo>
                      <a:pt x="34" y="100"/>
                      <a:pt x="34" y="100"/>
                      <a:pt x="34" y="100"/>
                    </a:cubicBezTo>
                    <a:cubicBezTo>
                      <a:pt x="36" y="104"/>
                      <a:pt x="37" y="106"/>
                      <a:pt x="40" y="107"/>
                    </a:cubicBezTo>
                    <a:cubicBezTo>
                      <a:pt x="41" y="107"/>
                      <a:pt x="41" y="107"/>
                      <a:pt x="42" y="107"/>
                    </a:cubicBezTo>
                    <a:cubicBezTo>
                      <a:pt x="45" y="108"/>
                      <a:pt x="50" y="110"/>
                      <a:pt x="52" y="109"/>
                    </a:cubicBezTo>
                    <a:cubicBezTo>
                      <a:pt x="55" y="108"/>
                      <a:pt x="62" y="106"/>
                      <a:pt x="65" y="107"/>
                    </a:cubicBezTo>
                    <a:cubicBezTo>
                      <a:pt x="66" y="107"/>
                      <a:pt x="66" y="107"/>
                      <a:pt x="67" y="108"/>
                    </a:cubicBezTo>
                    <a:cubicBezTo>
                      <a:pt x="70" y="108"/>
                      <a:pt x="75" y="109"/>
                      <a:pt x="76" y="113"/>
                    </a:cubicBezTo>
                    <a:cubicBezTo>
                      <a:pt x="76" y="114"/>
                      <a:pt x="76" y="115"/>
                      <a:pt x="76" y="115"/>
                    </a:cubicBezTo>
                    <a:cubicBezTo>
                      <a:pt x="77" y="118"/>
                      <a:pt x="77" y="119"/>
                      <a:pt x="78" y="120"/>
                    </a:cubicBezTo>
                    <a:cubicBezTo>
                      <a:pt x="80" y="121"/>
                      <a:pt x="84" y="125"/>
                      <a:pt x="85" y="128"/>
                    </a:cubicBezTo>
                    <a:cubicBezTo>
                      <a:pt x="85" y="129"/>
                      <a:pt x="85" y="129"/>
                      <a:pt x="85" y="130"/>
                    </a:cubicBezTo>
                    <a:cubicBezTo>
                      <a:pt x="85" y="131"/>
                      <a:pt x="85" y="132"/>
                      <a:pt x="88" y="133"/>
                    </a:cubicBezTo>
                    <a:cubicBezTo>
                      <a:pt x="92" y="135"/>
                      <a:pt x="96" y="139"/>
                      <a:pt x="98" y="144"/>
                    </a:cubicBezTo>
                    <a:cubicBezTo>
                      <a:pt x="99" y="142"/>
                      <a:pt x="101" y="141"/>
                      <a:pt x="103" y="141"/>
                    </a:cubicBezTo>
                    <a:cubicBezTo>
                      <a:pt x="103" y="141"/>
                      <a:pt x="104" y="141"/>
                      <a:pt x="105" y="141"/>
                    </a:cubicBezTo>
                    <a:cubicBezTo>
                      <a:pt x="106" y="141"/>
                      <a:pt x="110" y="141"/>
                      <a:pt x="111" y="141"/>
                    </a:cubicBezTo>
                    <a:cubicBezTo>
                      <a:pt x="112" y="140"/>
                      <a:pt x="112" y="140"/>
                      <a:pt x="112" y="140"/>
                    </a:cubicBezTo>
                    <a:cubicBezTo>
                      <a:pt x="113" y="137"/>
                      <a:pt x="116" y="132"/>
                      <a:pt x="120" y="131"/>
                    </a:cubicBezTo>
                    <a:cubicBezTo>
                      <a:pt x="121" y="130"/>
                      <a:pt x="122" y="130"/>
                      <a:pt x="122" y="129"/>
                    </a:cubicBezTo>
                    <a:cubicBezTo>
                      <a:pt x="124" y="128"/>
                      <a:pt x="126" y="127"/>
                      <a:pt x="128" y="128"/>
                    </a:cubicBezTo>
                    <a:cubicBezTo>
                      <a:pt x="129" y="129"/>
                      <a:pt x="129" y="131"/>
                      <a:pt x="129" y="132"/>
                    </a:cubicBezTo>
                    <a:cubicBezTo>
                      <a:pt x="129" y="134"/>
                      <a:pt x="130" y="135"/>
                      <a:pt x="131" y="136"/>
                    </a:cubicBezTo>
                    <a:cubicBezTo>
                      <a:pt x="132" y="137"/>
                      <a:pt x="133" y="138"/>
                      <a:pt x="133" y="140"/>
                    </a:cubicBezTo>
                    <a:cubicBezTo>
                      <a:pt x="133" y="143"/>
                      <a:pt x="134" y="145"/>
                      <a:pt x="134" y="145"/>
                    </a:cubicBezTo>
                    <a:cubicBezTo>
                      <a:pt x="135" y="145"/>
                      <a:pt x="143" y="146"/>
                      <a:pt x="146" y="147"/>
                    </a:cubicBezTo>
                    <a:cubicBezTo>
                      <a:pt x="146" y="148"/>
                      <a:pt x="147" y="148"/>
                      <a:pt x="147" y="149"/>
                    </a:cubicBezTo>
                    <a:cubicBezTo>
                      <a:pt x="153" y="153"/>
                      <a:pt x="157" y="155"/>
                      <a:pt x="159" y="155"/>
                    </a:cubicBezTo>
                    <a:cubicBezTo>
                      <a:pt x="159" y="155"/>
                      <a:pt x="160" y="155"/>
                      <a:pt x="161" y="155"/>
                    </a:cubicBezTo>
                    <a:cubicBezTo>
                      <a:pt x="165" y="155"/>
                      <a:pt x="170" y="154"/>
                      <a:pt x="172" y="158"/>
                    </a:cubicBezTo>
                    <a:cubicBezTo>
                      <a:pt x="174" y="161"/>
                      <a:pt x="177" y="164"/>
                      <a:pt x="179" y="164"/>
                    </a:cubicBezTo>
                    <a:cubicBezTo>
                      <a:pt x="180" y="164"/>
                      <a:pt x="181" y="164"/>
                      <a:pt x="182" y="164"/>
                    </a:cubicBezTo>
                    <a:cubicBezTo>
                      <a:pt x="186" y="163"/>
                      <a:pt x="193" y="163"/>
                      <a:pt x="197" y="166"/>
                    </a:cubicBezTo>
                    <a:cubicBezTo>
                      <a:pt x="199" y="169"/>
                      <a:pt x="203" y="171"/>
                      <a:pt x="205" y="171"/>
                    </a:cubicBezTo>
                    <a:cubicBezTo>
                      <a:pt x="206" y="171"/>
                      <a:pt x="207" y="170"/>
                      <a:pt x="207" y="170"/>
                    </a:cubicBezTo>
                    <a:cubicBezTo>
                      <a:pt x="210" y="168"/>
                      <a:pt x="210" y="168"/>
                      <a:pt x="210" y="168"/>
                    </a:cubicBezTo>
                    <a:cubicBezTo>
                      <a:pt x="217" y="162"/>
                      <a:pt x="225" y="156"/>
                      <a:pt x="227" y="155"/>
                    </a:cubicBezTo>
                    <a:cubicBezTo>
                      <a:pt x="228" y="153"/>
                      <a:pt x="225" y="147"/>
                      <a:pt x="224" y="144"/>
                    </a:cubicBezTo>
                    <a:cubicBezTo>
                      <a:pt x="224" y="142"/>
                      <a:pt x="223" y="140"/>
                      <a:pt x="223" y="139"/>
                    </a:cubicBezTo>
                    <a:cubicBezTo>
                      <a:pt x="221" y="134"/>
                      <a:pt x="226" y="132"/>
                      <a:pt x="228" y="130"/>
                    </a:cubicBezTo>
                    <a:cubicBezTo>
                      <a:pt x="229" y="130"/>
                      <a:pt x="230" y="129"/>
                      <a:pt x="231" y="129"/>
                    </a:cubicBezTo>
                    <a:cubicBezTo>
                      <a:pt x="231" y="128"/>
                      <a:pt x="230" y="123"/>
                      <a:pt x="229" y="120"/>
                    </a:cubicBezTo>
                    <a:cubicBezTo>
                      <a:pt x="228" y="115"/>
                      <a:pt x="228" y="113"/>
                      <a:pt x="228" y="111"/>
                    </a:cubicBezTo>
                    <a:cubicBezTo>
                      <a:pt x="229" y="108"/>
                      <a:pt x="233" y="107"/>
                      <a:pt x="237" y="107"/>
                    </a:cubicBezTo>
                    <a:cubicBezTo>
                      <a:pt x="238" y="107"/>
                      <a:pt x="239" y="107"/>
                      <a:pt x="240" y="106"/>
                    </a:cubicBezTo>
                    <a:cubicBezTo>
                      <a:pt x="242" y="106"/>
                      <a:pt x="244" y="100"/>
                      <a:pt x="245" y="98"/>
                    </a:cubicBezTo>
                    <a:cubicBezTo>
                      <a:pt x="246" y="97"/>
                      <a:pt x="246" y="96"/>
                      <a:pt x="246" y="96"/>
                    </a:cubicBezTo>
                    <a:cubicBezTo>
                      <a:pt x="247" y="93"/>
                      <a:pt x="254" y="90"/>
                      <a:pt x="260" y="87"/>
                    </a:cubicBezTo>
                    <a:cubicBezTo>
                      <a:pt x="259" y="85"/>
                      <a:pt x="259" y="83"/>
                      <a:pt x="259" y="81"/>
                    </a:cubicBezTo>
                    <a:cubicBezTo>
                      <a:pt x="259" y="80"/>
                      <a:pt x="259" y="80"/>
                      <a:pt x="259" y="79"/>
                    </a:cubicBezTo>
                    <a:cubicBezTo>
                      <a:pt x="259" y="77"/>
                      <a:pt x="260" y="73"/>
                      <a:pt x="262" y="70"/>
                    </a:cubicBezTo>
                    <a:cubicBezTo>
                      <a:pt x="262" y="67"/>
                      <a:pt x="263" y="65"/>
                      <a:pt x="263" y="63"/>
                    </a:cubicBezTo>
                    <a:cubicBezTo>
                      <a:pt x="263" y="63"/>
                      <a:pt x="262" y="63"/>
                      <a:pt x="261" y="63"/>
                    </a:cubicBezTo>
                    <a:cubicBezTo>
                      <a:pt x="259" y="63"/>
                      <a:pt x="258" y="63"/>
                      <a:pt x="256" y="63"/>
                    </a:cubicBezTo>
                    <a:cubicBezTo>
                      <a:pt x="253" y="63"/>
                      <a:pt x="247" y="63"/>
                      <a:pt x="245" y="64"/>
                    </a:cubicBezTo>
                    <a:cubicBezTo>
                      <a:pt x="241" y="64"/>
                      <a:pt x="241" y="64"/>
                      <a:pt x="241" y="64"/>
                    </a:cubicBezTo>
                    <a:cubicBezTo>
                      <a:pt x="238" y="64"/>
                      <a:pt x="231" y="61"/>
                      <a:pt x="220" y="55"/>
                    </a:cubicBezTo>
                    <a:cubicBezTo>
                      <a:pt x="218" y="54"/>
                      <a:pt x="216" y="53"/>
                      <a:pt x="215" y="53"/>
                    </a:cubicBezTo>
                    <a:cubicBezTo>
                      <a:pt x="214" y="52"/>
                      <a:pt x="210" y="50"/>
                      <a:pt x="205" y="45"/>
                    </a:cubicBezTo>
                    <a:cubicBezTo>
                      <a:pt x="203" y="43"/>
                      <a:pt x="203" y="43"/>
                      <a:pt x="203" y="43"/>
                    </a:cubicBezTo>
                    <a:cubicBezTo>
                      <a:pt x="202" y="43"/>
                      <a:pt x="202" y="43"/>
                      <a:pt x="202" y="43"/>
                    </a:cubicBezTo>
                    <a:cubicBezTo>
                      <a:pt x="202" y="43"/>
                      <a:pt x="201" y="44"/>
                      <a:pt x="200" y="45"/>
                    </a:cubicBezTo>
                    <a:cubicBezTo>
                      <a:pt x="199" y="46"/>
                      <a:pt x="198" y="48"/>
                      <a:pt x="196" y="48"/>
                    </a:cubicBezTo>
                    <a:cubicBezTo>
                      <a:pt x="191" y="49"/>
                      <a:pt x="184" y="44"/>
                      <a:pt x="182" y="40"/>
                    </a:cubicBezTo>
                    <a:cubicBezTo>
                      <a:pt x="182" y="40"/>
                      <a:pt x="182" y="39"/>
                      <a:pt x="182" y="39"/>
                    </a:cubicBezTo>
                    <a:cubicBezTo>
                      <a:pt x="182" y="40"/>
                      <a:pt x="181" y="40"/>
                      <a:pt x="181" y="40"/>
                    </a:cubicBezTo>
                    <a:cubicBezTo>
                      <a:pt x="180" y="40"/>
                      <a:pt x="178" y="40"/>
                      <a:pt x="175" y="40"/>
                    </a:cubicBezTo>
                    <a:cubicBezTo>
                      <a:pt x="172" y="39"/>
                      <a:pt x="171" y="38"/>
                      <a:pt x="171" y="35"/>
                    </a:cubicBezTo>
                    <a:cubicBezTo>
                      <a:pt x="171" y="34"/>
                      <a:pt x="171" y="34"/>
                      <a:pt x="171" y="34"/>
                    </a:cubicBezTo>
                    <a:cubicBezTo>
                      <a:pt x="171" y="32"/>
                      <a:pt x="170" y="28"/>
                      <a:pt x="166" y="25"/>
                    </a:cubicBezTo>
                    <a:cubicBezTo>
                      <a:pt x="161" y="21"/>
                      <a:pt x="152" y="18"/>
                      <a:pt x="151" y="18"/>
                    </a:cubicBezTo>
                    <a:cubicBezTo>
                      <a:pt x="150" y="18"/>
                      <a:pt x="148" y="20"/>
                      <a:pt x="146" y="21"/>
                    </a:cubicBezTo>
                    <a:cubicBezTo>
                      <a:pt x="145" y="23"/>
                      <a:pt x="143" y="25"/>
                      <a:pt x="142" y="25"/>
                    </a:cubicBezTo>
                    <a:cubicBezTo>
                      <a:pt x="138" y="28"/>
                      <a:pt x="135" y="28"/>
                      <a:pt x="131" y="28"/>
                    </a:cubicBezTo>
                    <a:cubicBezTo>
                      <a:pt x="129" y="28"/>
                      <a:pt x="128" y="29"/>
                      <a:pt x="126" y="30"/>
                    </a:cubicBezTo>
                    <a:cubicBezTo>
                      <a:pt x="124" y="31"/>
                      <a:pt x="121" y="33"/>
                      <a:pt x="118" y="34"/>
                    </a:cubicBezTo>
                    <a:cubicBezTo>
                      <a:pt x="114" y="34"/>
                      <a:pt x="108" y="33"/>
                      <a:pt x="105" y="25"/>
                    </a:cubicBezTo>
                    <a:cubicBezTo>
                      <a:pt x="105" y="25"/>
                      <a:pt x="104" y="24"/>
                      <a:pt x="94" y="25"/>
                    </a:cubicBezTo>
                    <a:cubicBezTo>
                      <a:pt x="93" y="25"/>
                      <a:pt x="91" y="25"/>
                      <a:pt x="91" y="25"/>
                    </a:cubicBezTo>
                    <a:cubicBezTo>
                      <a:pt x="86" y="25"/>
                      <a:pt x="83" y="23"/>
                      <a:pt x="81" y="19"/>
                    </a:cubicBezTo>
                    <a:cubicBezTo>
                      <a:pt x="81" y="18"/>
                      <a:pt x="80" y="18"/>
                      <a:pt x="77" y="20"/>
                    </a:cubicBezTo>
                    <a:cubicBezTo>
                      <a:pt x="75" y="20"/>
                      <a:pt x="74" y="21"/>
                      <a:pt x="72" y="21"/>
                    </a:cubicBezTo>
                    <a:cubicBezTo>
                      <a:pt x="68" y="21"/>
                      <a:pt x="66" y="19"/>
                      <a:pt x="64" y="16"/>
                    </a:cubicBezTo>
                    <a:cubicBezTo>
                      <a:pt x="63" y="15"/>
                      <a:pt x="63" y="15"/>
                      <a:pt x="63" y="15"/>
                    </a:cubicBezTo>
                    <a:cubicBezTo>
                      <a:pt x="62" y="13"/>
                      <a:pt x="57" y="13"/>
                      <a:pt x="54" y="14"/>
                    </a:cubicBezTo>
                    <a:cubicBezTo>
                      <a:pt x="54" y="14"/>
                      <a:pt x="53" y="14"/>
                      <a:pt x="53" y="14"/>
                    </a:cubicBezTo>
                    <a:cubicBezTo>
                      <a:pt x="49" y="14"/>
                      <a:pt x="44" y="6"/>
                      <a:pt x="42" y="3"/>
                    </a:cubicBezTo>
                    <a:cubicBezTo>
                      <a:pt x="42" y="2"/>
                      <a:pt x="41" y="1"/>
                      <a:pt x="41" y="0"/>
                    </a:cubicBezTo>
                    <a:cubicBezTo>
                      <a:pt x="39" y="2"/>
                      <a:pt x="35" y="4"/>
                      <a:pt x="33" y="6"/>
                    </a:cubicBezTo>
                    <a:cubicBezTo>
                      <a:pt x="32" y="6"/>
                      <a:pt x="32" y="7"/>
                      <a:pt x="32" y="10"/>
                    </a:cubicBezTo>
                    <a:cubicBezTo>
                      <a:pt x="32" y="11"/>
                      <a:pt x="33" y="12"/>
                      <a:pt x="33" y="12"/>
                    </a:cubicBezTo>
                    <a:cubicBezTo>
                      <a:pt x="33" y="15"/>
                      <a:pt x="30" y="17"/>
                      <a:pt x="24" y="20"/>
                    </a:cubicBezTo>
                    <a:cubicBezTo>
                      <a:pt x="24" y="20"/>
                      <a:pt x="23" y="23"/>
                      <a:pt x="23" y="37"/>
                    </a:cubicBezTo>
                    <a:cubicBezTo>
                      <a:pt x="23" y="38"/>
                      <a:pt x="23" y="38"/>
                      <a:pt x="23" y="38"/>
                    </a:cubicBezTo>
                    <a:cubicBezTo>
                      <a:pt x="23" y="42"/>
                      <a:pt x="17" y="49"/>
                      <a:pt x="14" y="51"/>
                    </a:cubicBezTo>
                    <a:cubicBezTo>
                      <a:pt x="10" y="55"/>
                      <a:pt x="8" y="53"/>
                      <a:pt x="5" y="54"/>
                    </a:cubicBezTo>
                    <a:cubicBezTo>
                      <a:pt x="4" y="54"/>
                      <a:pt x="4" y="56"/>
                      <a:pt x="3" y="57"/>
                    </a:cubicBezTo>
                    <a:cubicBezTo>
                      <a:pt x="2" y="59"/>
                      <a:pt x="2" y="61"/>
                      <a:pt x="0" y="62"/>
                    </a:cubicBezTo>
                    <a:cubicBezTo>
                      <a:pt x="0" y="63"/>
                      <a:pt x="0" y="65"/>
                      <a:pt x="0" y="65"/>
                    </a:cubicBezTo>
                    <a:cubicBezTo>
                      <a:pt x="2" y="65"/>
                      <a:pt x="2" y="65"/>
                      <a:pt x="2" y="65"/>
                    </a:cubicBezTo>
                    <a:cubicBezTo>
                      <a:pt x="5" y="66"/>
                      <a:pt x="13" y="67"/>
                      <a:pt x="13" y="74"/>
                    </a:cubicBezTo>
                    <a:cubicBezTo>
                      <a:pt x="14" y="76"/>
                      <a:pt x="13" y="77"/>
                      <a:pt x="13" y="79"/>
                    </a:cubicBezTo>
                    <a:cubicBezTo>
                      <a:pt x="13" y="82"/>
                      <a:pt x="13" y="84"/>
                      <a:pt x="15" y="8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0" name="Freeform 249">
                <a:extLst>
                  <a:ext uri="{FF2B5EF4-FFF2-40B4-BE49-F238E27FC236}">
                    <a16:creationId xmlns:a16="http://schemas.microsoft.com/office/drawing/2014/main" id="{07FADFA1-2F15-2A4A-870B-D1F4F8B5BE31}"/>
                  </a:ext>
                </a:extLst>
              </p:cNvPr>
              <p:cNvSpPr>
                <a:spLocks/>
              </p:cNvSpPr>
              <p:nvPr/>
            </p:nvSpPr>
            <p:spPr bwMode="auto">
              <a:xfrm>
                <a:off x="3926657" y="8159527"/>
                <a:ext cx="398952" cy="439398"/>
              </a:xfrm>
              <a:custGeom>
                <a:avLst/>
                <a:gdLst>
                  <a:gd name="T0" fmla="*/ 14 w 108"/>
                  <a:gd name="T1" fmla="*/ 27 h 119"/>
                  <a:gd name="T2" fmla="*/ 5 w 108"/>
                  <a:gd name="T3" fmla="*/ 28 h 119"/>
                  <a:gd name="T4" fmla="*/ 4 w 108"/>
                  <a:gd name="T5" fmla="*/ 29 h 119"/>
                  <a:gd name="T6" fmla="*/ 0 w 108"/>
                  <a:gd name="T7" fmla="*/ 33 h 119"/>
                  <a:gd name="T8" fmla="*/ 13 w 108"/>
                  <a:gd name="T9" fmla="*/ 41 h 119"/>
                  <a:gd name="T10" fmla="*/ 17 w 108"/>
                  <a:gd name="T11" fmla="*/ 52 h 119"/>
                  <a:gd name="T12" fmla="*/ 17 w 108"/>
                  <a:gd name="T13" fmla="*/ 53 h 119"/>
                  <a:gd name="T14" fmla="*/ 22 w 108"/>
                  <a:gd name="T15" fmla="*/ 57 h 119"/>
                  <a:gd name="T16" fmla="*/ 28 w 108"/>
                  <a:gd name="T17" fmla="*/ 63 h 119"/>
                  <a:gd name="T18" fmla="*/ 28 w 108"/>
                  <a:gd name="T19" fmla="*/ 66 h 119"/>
                  <a:gd name="T20" fmla="*/ 34 w 108"/>
                  <a:gd name="T21" fmla="*/ 69 h 119"/>
                  <a:gd name="T22" fmla="*/ 38 w 108"/>
                  <a:gd name="T23" fmla="*/ 86 h 119"/>
                  <a:gd name="T24" fmla="*/ 42 w 108"/>
                  <a:gd name="T25" fmla="*/ 93 h 119"/>
                  <a:gd name="T26" fmla="*/ 45 w 108"/>
                  <a:gd name="T27" fmla="*/ 99 h 119"/>
                  <a:gd name="T28" fmla="*/ 47 w 108"/>
                  <a:gd name="T29" fmla="*/ 113 h 119"/>
                  <a:gd name="T30" fmla="*/ 59 w 108"/>
                  <a:gd name="T31" fmla="*/ 119 h 119"/>
                  <a:gd name="T32" fmla="*/ 66 w 108"/>
                  <a:gd name="T33" fmla="*/ 114 h 119"/>
                  <a:gd name="T34" fmla="*/ 73 w 108"/>
                  <a:gd name="T35" fmla="*/ 113 h 119"/>
                  <a:gd name="T36" fmla="*/ 76 w 108"/>
                  <a:gd name="T37" fmla="*/ 113 h 119"/>
                  <a:gd name="T38" fmla="*/ 79 w 108"/>
                  <a:gd name="T39" fmla="*/ 110 h 119"/>
                  <a:gd name="T40" fmla="*/ 81 w 108"/>
                  <a:gd name="T41" fmla="*/ 108 h 119"/>
                  <a:gd name="T42" fmla="*/ 79 w 108"/>
                  <a:gd name="T43" fmla="*/ 102 h 119"/>
                  <a:gd name="T44" fmla="*/ 78 w 108"/>
                  <a:gd name="T45" fmla="*/ 101 h 119"/>
                  <a:gd name="T46" fmla="*/ 78 w 108"/>
                  <a:gd name="T47" fmla="*/ 98 h 119"/>
                  <a:gd name="T48" fmla="*/ 91 w 108"/>
                  <a:gd name="T49" fmla="*/ 92 h 119"/>
                  <a:gd name="T50" fmla="*/ 92 w 108"/>
                  <a:gd name="T51" fmla="*/ 91 h 119"/>
                  <a:gd name="T52" fmla="*/ 95 w 108"/>
                  <a:gd name="T53" fmla="*/ 82 h 119"/>
                  <a:gd name="T54" fmla="*/ 103 w 108"/>
                  <a:gd name="T55" fmla="*/ 77 h 119"/>
                  <a:gd name="T56" fmla="*/ 107 w 108"/>
                  <a:gd name="T57" fmla="*/ 77 h 119"/>
                  <a:gd name="T58" fmla="*/ 105 w 108"/>
                  <a:gd name="T59" fmla="*/ 70 h 119"/>
                  <a:gd name="T60" fmla="*/ 103 w 108"/>
                  <a:gd name="T61" fmla="*/ 64 h 119"/>
                  <a:gd name="T62" fmla="*/ 105 w 108"/>
                  <a:gd name="T63" fmla="*/ 58 h 119"/>
                  <a:gd name="T64" fmla="*/ 95 w 108"/>
                  <a:gd name="T65" fmla="*/ 52 h 119"/>
                  <a:gd name="T66" fmla="*/ 85 w 108"/>
                  <a:gd name="T67" fmla="*/ 34 h 119"/>
                  <a:gd name="T68" fmla="*/ 80 w 108"/>
                  <a:gd name="T69" fmla="*/ 10 h 119"/>
                  <a:gd name="T70" fmla="*/ 80 w 108"/>
                  <a:gd name="T71" fmla="*/ 10 h 119"/>
                  <a:gd name="T72" fmla="*/ 65 w 108"/>
                  <a:gd name="T73" fmla="*/ 4 h 119"/>
                  <a:gd name="T74" fmla="*/ 48 w 108"/>
                  <a:gd name="T75" fmla="*/ 2 h 119"/>
                  <a:gd name="T76" fmla="*/ 45 w 108"/>
                  <a:gd name="T77" fmla="*/ 0 h 119"/>
                  <a:gd name="T78" fmla="*/ 43 w 108"/>
                  <a:gd name="T79" fmla="*/ 3 h 119"/>
                  <a:gd name="T80" fmla="*/ 42 w 108"/>
                  <a:gd name="T81" fmla="*/ 6 h 119"/>
                  <a:gd name="T82" fmla="*/ 35 w 108"/>
                  <a:gd name="T83" fmla="*/ 19 h 119"/>
                  <a:gd name="T84" fmla="*/ 32 w 108"/>
                  <a:gd name="T85" fmla="*/ 17 h 119"/>
                  <a:gd name="T86" fmla="*/ 25 w 108"/>
                  <a:gd name="T87" fmla="*/ 12 h 119"/>
                  <a:gd name="T88" fmla="*/ 22 w 108"/>
                  <a:gd name="T89" fmla="*/ 12 h 119"/>
                  <a:gd name="T90" fmla="*/ 17 w 108"/>
                  <a:gd name="T91" fmla="*/ 12 h 119"/>
                  <a:gd name="T92" fmla="*/ 18 w 108"/>
                  <a:gd name="T93" fmla="*/ 16 h 119"/>
                  <a:gd name="T94" fmla="*/ 18 w 108"/>
                  <a:gd name="T95" fmla="*/ 26 h 119"/>
                  <a:gd name="T96" fmla="*/ 14 w 108"/>
                  <a:gd name="T97" fmla="*/ 2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19">
                    <a:moveTo>
                      <a:pt x="14" y="27"/>
                    </a:moveTo>
                    <a:cubicBezTo>
                      <a:pt x="8" y="26"/>
                      <a:pt x="7" y="27"/>
                      <a:pt x="5" y="28"/>
                    </a:cubicBezTo>
                    <a:cubicBezTo>
                      <a:pt x="4" y="29"/>
                      <a:pt x="4" y="29"/>
                      <a:pt x="4" y="29"/>
                    </a:cubicBezTo>
                    <a:cubicBezTo>
                      <a:pt x="3" y="30"/>
                      <a:pt x="2" y="32"/>
                      <a:pt x="0" y="33"/>
                    </a:cubicBezTo>
                    <a:cubicBezTo>
                      <a:pt x="2" y="36"/>
                      <a:pt x="8" y="39"/>
                      <a:pt x="13" y="41"/>
                    </a:cubicBezTo>
                    <a:cubicBezTo>
                      <a:pt x="18" y="42"/>
                      <a:pt x="17" y="49"/>
                      <a:pt x="17" y="52"/>
                    </a:cubicBezTo>
                    <a:cubicBezTo>
                      <a:pt x="17" y="53"/>
                      <a:pt x="17" y="53"/>
                      <a:pt x="17" y="53"/>
                    </a:cubicBezTo>
                    <a:cubicBezTo>
                      <a:pt x="17" y="55"/>
                      <a:pt x="19" y="57"/>
                      <a:pt x="22" y="57"/>
                    </a:cubicBezTo>
                    <a:cubicBezTo>
                      <a:pt x="27" y="58"/>
                      <a:pt x="28" y="61"/>
                      <a:pt x="28" y="63"/>
                    </a:cubicBezTo>
                    <a:cubicBezTo>
                      <a:pt x="28" y="64"/>
                      <a:pt x="28" y="65"/>
                      <a:pt x="28" y="66"/>
                    </a:cubicBezTo>
                    <a:cubicBezTo>
                      <a:pt x="29" y="67"/>
                      <a:pt x="31" y="68"/>
                      <a:pt x="34" y="69"/>
                    </a:cubicBezTo>
                    <a:cubicBezTo>
                      <a:pt x="37" y="69"/>
                      <a:pt x="38" y="74"/>
                      <a:pt x="38" y="86"/>
                    </a:cubicBezTo>
                    <a:cubicBezTo>
                      <a:pt x="38" y="88"/>
                      <a:pt x="40" y="91"/>
                      <a:pt x="42" y="93"/>
                    </a:cubicBezTo>
                    <a:cubicBezTo>
                      <a:pt x="43" y="95"/>
                      <a:pt x="45" y="97"/>
                      <a:pt x="45" y="99"/>
                    </a:cubicBezTo>
                    <a:cubicBezTo>
                      <a:pt x="46" y="102"/>
                      <a:pt x="47" y="109"/>
                      <a:pt x="47" y="113"/>
                    </a:cubicBezTo>
                    <a:cubicBezTo>
                      <a:pt x="54" y="114"/>
                      <a:pt x="57" y="117"/>
                      <a:pt x="59" y="119"/>
                    </a:cubicBezTo>
                    <a:cubicBezTo>
                      <a:pt x="61" y="118"/>
                      <a:pt x="64" y="115"/>
                      <a:pt x="66" y="114"/>
                    </a:cubicBezTo>
                    <a:cubicBezTo>
                      <a:pt x="69" y="112"/>
                      <a:pt x="71" y="112"/>
                      <a:pt x="73" y="113"/>
                    </a:cubicBezTo>
                    <a:cubicBezTo>
                      <a:pt x="74" y="113"/>
                      <a:pt x="75" y="113"/>
                      <a:pt x="76" y="113"/>
                    </a:cubicBezTo>
                    <a:cubicBezTo>
                      <a:pt x="77" y="113"/>
                      <a:pt x="78" y="112"/>
                      <a:pt x="79" y="110"/>
                    </a:cubicBezTo>
                    <a:cubicBezTo>
                      <a:pt x="80" y="109"/>
                      <a:pt x="80" y="108"/>
                      <a:pt x="81" y="108"/>
                    </a:cubicBezTo>
                    <a:cubicBezTo>
                      <a:pt x="81" y="106"/>
                      <a:pt x="80" y="103"/>
                      <a:pt x="79" y="102"/>
                    </a:cubicBezTo>
                    <a:cubicBezTo>
                      <a:pt x="79" y="102"/>
                      <a:pt x="78" y="101"/>
                      <a:pt x="78" y="101"/>
                    </a:cubicBezTo>
                    <a:cubicBezTo>
                      <a:pt x="78" y="100"/>
                      <a:pt x="78" y="99"/>
                      <a:pt x="78" y="98"/>
                    </a:cubicBezTo>
                    <a:cubicBezTo>
                      <a:pt x="79" y="96"/>
                      <a:pt x="83" y="94"/>
                      <a:pt x="91" y="92"/>
                    </a:cubicBezTo>
                    <a:cubicBezTo>
                      <a:pt x="92" y="91"/>
                      <a:pt x="92" y="91"/>
                      <a:pt x="92" y="91"/>
                    </a:cubicBezTo>
                    <a:cubicBezTo>
                      <a:pt x="93" y="90"/>
                      <a:pt x="95" y="85"/>
                      <a:pt x="95" y="82"/>
                    </a:cubicBezTo>
                    <a:cubicBezTo>
                      <a:pt x="95" y="79"/>
                      <a:pt x="100" y="78"/>
                      <a:pt x="103" y="77"/>
                    </a:cubicBezTo>
                    <a:cubicBezTo>
                      <a:pt x="105" y="77"/>
                      <a:pt x="106" y="77"/>
                      <a:pt x="107" y="77"/>
                    </a:cubicBezTo>
                    <a:cubicBezTo>
                      <a:pt x="108" y="76"/>
                      <a:pt x="106" y="72"/>
                      <a:pt x="105" y="70"/>
                    </a:cubicBezTo>
                    <a:cubicBezTo>
                      <a:pt x="103" y="67"/>
                      <a:pt x="103" y="66"/>
                      <a:pt x="103" y="64"/>
                    </a:cubicBezTo>
                    <a:cubicBezTo>
                      <a:pt x="103" y="63"/>
                      <a:pt x="103" y="60"/>
                      <a:pt x="105" y="58"/>
                    </a:cubicBezTo>
                    <a:cubicBezTo>
                      <a:pt x="103" y="56"/>
                      <a:pt x="98" y="53"/>
                      <a:pt x="95" y="52"/>
                    </a:cubicBezTo>
                    <a:cubicBezTo>
                      <a:pt x="90" y="50"/>
                      <a:pt x="86" y="35"/>
                      <a:pt x="85" y="34"/>
                    </a:cubicBezTo>
                    <a:cubicBezTo>
                      <a:pt x="84" y="30"/>
                      <a:pt x="82" y="16"/>
                      <a:pt x="80" y="10"/>
                    </a:cubicBezTo>
                    <a:cubicBezTo>
                      <a:pt x="80" y="10"/>
                      <a:pt x="80" y="10"/>
                      <a:pt x="80" y="10"/>
                    </a:cubicBezTo>
                    <a:cubicBezTo>
                      <a:pt x="76" y="10"/>
                      <a:pt x="70" y="7"/>
                      <a:pt x="65" y="4"/>
                    </a:cubicBezTo>
                    <a:cubicBezTo>
                      <a:pt x="63" y="4"/>
                      <a:pt x="52" y="4"/>
                      <a:pt x="48" y="2"/>
                    </a:cubicBezTo>
                    <a:cubicBezTo>
                      <a:pt x="47" y="2"/>
                      <a:pt x="46" y="1"/>
                      <a:pt x="45" y="0"/>
                    </a:cubicBezTo>
                    <a:cubicBezTo>
                      <a:pt x="45" y="1"/>
                      <a:pt x="44" y="2"/>
                      <a:pt x="43" y="3"/>
                    </a:cubicBezTo>
                    <a:cubicBezTo>
                      <a:pt x="43" y="4"/>
                      <a:pt x="43" y="5"/>
                      <a:pt x="42" y="6"/>
                    </a:cubicBezTo>
                    <a:cubicBezTo>
                      <a:pt x="39" y="15"/>
                      <a:pt x="37" y="19"/>
                      <a:pt x="35" y="19"/>
                    </a:cubicBezTo>
                    <a:cubicBezTo>
                      <a:pt x="34" y="19"/>
                      <a:pt x="33" y="19"/>
                      <a:pt x="32" y="17"/>
                    </a:cubicBezTo>
                    <a:cubicBezTo>
                      <a:pt x="31" y="15"/>
                      <a:pt x="27" y="12"/>
                      <a:pt x="25" y="12"/>
                    </a:cubicBezTo>
                    <a:cubicBezTo>
                      <a:pt x="25" y="12"/>
                      <a:pt x="23" y="12"/>
                      <a:pt x="22" y="12"/>
                    </a:cubicBezTo>
                    <a:cubicBezTo>
                      <a:pt x="21" y="12"/>
                      <a:pt x="17" y="11"/>
                      <a:pt x="17" y="12"/>
                    </a:cubicBezTo>
                    <a:cubicBezTo>
                      <a:pt x="17" y="13"/>
                      <a:pt x="17" y="15"/>
                      <a:pt x="18" y="16"/>
                    </a:cubicBezTo>
                    <a:cubicBezTo>
                      <a:pt x="19" y="20"/>
                      <a:pt x="20" y="24"/>
                      <a:pt x="18" y="26"/>
                    </a:cubicBezTo>
                    <a:cubicBezTo>
                      <a:pt x="18" y="27"/>
                      <a:pt x="16" y="28"/>
                      <a:pt x="14" y="2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1" name="Freeform 250">
                <a:extLst>
                  <a:ext uri="{FF2B5EF4-FFF2-40B4-BE49-F238E27FC236}">
                    <a16:creationId xmlns:a16="http://schemas.microsoft.com/office/drawing/2014/main" id="{9A7CE100-E8BA-CB47-A42B-60A8EE719EAA}"/>
                  </a:ext>
                </a:extLst>
              </p:cNvPr>
              <p:cNvSpPr>
                <a:spLocks/>
              </p:cNvSpPr>
              <p:nvPr/>
            </p:nvSpPr>
            <p:spPr bwMode="auto">
              <a:xfrm>
                <a:off x="3687654" y="8595248"/>
                <a:ext cx="413659" cy="512938"/>
              </a:xfrm>
              <a:custGeom>
                <a:avLst/>
                <a:gdLst>
                  <a:gd name="T0" fmla="*/ 49 w 112"/>
                  <a:gd name="T1" fmla="*/ 104 h 139"/>
                  <a:gd name="T2" fmla="*/ 68 w 112"/>
                  <a:gd name="T3" fmla="*/ 120 h 139"/>
                  <a:gd name="T4" fmla="*/ 71 w 112"/>
                  <a:gd name="T5" fmla="*/ 131 h 139"/>
                  <a:gd name="T6" fmla="*/ 75 w 112"/>
                  <a:gd name="T7" fmla="*/ 139 h 139"/>
                  <a:gd name="T8" fmla="*/ 86 w 112"/>
                  <a:gd name="T9" fmla="*/ 132 h 139"/>
                  <a:gd name="T10" fmla="*/ 85 w 112"/>
                  <a:gd name="T11" fmla="*/ 129 h 139"/>
                  <a:gd name="T12" fmla="*/ 84 w 112"/>
                  <a:gd name="T13" fmla="*/ 125 h 139"/>
                  <a:gd name="T14" fmla="*/ 84 w 112"/>
                  <a:gd name="T15" fmla="*/ 122 h 139"/>
                  <a:gd name="T16" fmla="*/ 91 w 112"/>
                  <a:gd name="T17" fmla="*/ 120 h 139"/>
                  <a:gd name="T18" fmla="*/ 94 w 112"/>
                  <a:gd name="T19" fmla="*/ 120 h 139"/>
                  <a:gd name="T20" fmla="*/ 94 w 112"/>
                  <a:gd name="T21" fmla="*/ 116 h 139"/>
                  <a:gd name="T22" fmla="*/ 94 w 112"/>
                  <a:gd name="T23" fmla="*/ 112 h 139"/>
                  <a:gd name="T24" fmla="*/ 100 w 112"/>
                  <a:gd name="T25" fmla="*/ 107 h 139"/>
                  <a:gd name="T26" fmla="*/ 101 w 112"/>
                  <a:gd name="T27" fmla="*/ 107 h 139"/>
                  <a:gd name="T28" fmla="*/ 101 w 112"/>
                  <a:gd name="T29" fmla="*/ 101 h 139"/>
                  <a:gd name="T30" fmla="*/ 100 w 112"/>
                  <a:gd name="T31" fmla="*/ 92 h 139"/>
                  <a:gd name="T32" fmla="*/ 100 w 112"/>
                  <a:gd name="T33" fmla="*/ 87 h 139"/>
                  <a:gd name="T34" fmla="*/ 102 w 112"/>
                  <a:gd name="T35" fmla="*/ 82 h 139"/>
                  <a:gd name="T36" fmla="*/ 109 w 112"/>
                  <a:gd name="T37" fmla="*/ 80 h 139"/>
                  <a:gd name="T38" fmla="*/ 110 w 112"/>
                  <a:gd name="T39" fmla="*/ 80 h 139"/>
                  <a:gd name="T40" fmla="*/ 111 w 112"/>
                  <a:gd name="T41" fmla="*/ 76 h 139"/>
                  <a:gd name="T42" fmla="*/ 112 w 112"/>
                  <a:gd name="T43" fmla="*/ 72 h 139"/>
                  <a:gd name="T44" fmla="*/ 109 w 112"/>
                  <a:gd name="T45" fmla="*/ 68 h 139"/>
                  <a:gd name="T46" fmla="*/ 106 w 112"/>
                  <a:gd name="T47" fmla="*/ 66 h 139"/>
                  <a:gd name="T48" fmla="*/ 105 w 112"/>
                  <a:gd name="T49" fmla="*/ 62 h 139"/>
                  <a:gd name="T50" fmla="*/ 109 w 112"/>
                  <a:gd name="T51" fmla="*/ 59 h 139"/>
                  <a:gd name="T52" fmla="*/ 111 w 112"/>
                  <a:gd name="T53" fmla="*/ 57 h 139"/>
                  <a:gd name="T54" fmla="*/ 109 w 112"/>
                  <a:gd name="T55" fmla="*/ 49 h 139"/>
                  <a:gd name="T56" fmla="*/ 108 w 112"/>
                  <a:gd name="T57" fmla="*/ 49 h 139"/>
                  <a:gd name="T58" fmla="*/ 108 w 112"/>
                  <a:gd name="T59" fmla="*/ 47 h 139"/>
                  <a:gd name="T60" fmla="*/ 105 w 112"/>
                  <a:gd name="T61" fmla="*/ 40 h 139"/>
                  <a:gd name="T62" fmla="*/ 104 w 112"/>
                  <a:gd name="T63" fmla="*/ 38 h 139"/>
                  <a:gd name="T64" fmla="*/ 91 w 112"/>
                  <a:gd name="T65" fmla="*/ 27 h 139"/>
                  <a:gd name="T66" fmla="*/ 85 w 112"/>
                  <a:gd name="T67" fmla="*/ 23 h 139"/>
                  <a:gd name="T68" fmla="*/ 72 w 112"/>
                  <a:gd name="T69" fmla="*/ 21 h 139"/>
                  <a:gd name="T70" fmla="*/ 56 w 112"/>
                  <a:gd name="T71" fmla="*/ 19 h 139"/>
                  <a:gd name="T72" fmla="*/ 52 w 112"/>
                  <a:gd name="T73" fmla="*/ 18 h 139"/>
                  <a:gd name="T74" fmla="*/ 47 w 112"/>
                  <a:gd name="T75" fmla="*/ 8 h 139"/>
                  <a:gd name="T76" fmla="*/ 40 w 112"/>
                  <a:gd name="T77" fmla="*/ 0 h 139"/>
                  <a:gd name="T78" fmla="*/ 39 w 112"/>
                  <a:gd name="T79" fmla="*/ 1 h 139"/>
                  <a:gd name="T80" fmla="*/ 36 w 112"/>
                  <a:gd name="T81" fmla="*/ 3 h 139"/>
                  <a:gd name="T82" fmla="*/ 28 w 112"/>
                  <a:gd name="T83" fmla="*/ 5 h 139"/>
                  <a:gd name="T84" fmla="*/ 24 w 112"/>
                  <a:gd name="T85" fmla="*/ 4 h 139"/>
                  <a:gd name="T86" fmla="*/ 8 w 112"/>
                  <a:gd name="T87" fmla="*/ 0 h 139"/>
                  <a:gd name="T88" fmla="*/ 7 w 112"/>
                  <a:gd name="T89" fmla="*/ 0 h 139"/>
                  <a:gd name="T90" fmla="*/ 2 w 112"/>
                  <a:gd name="T91" fmla="*/ 6 h 139"/>
                  <a:gd name="T92" fmla="*/ 1 w 112"/>
                  <a:gd name="T93" fmla="*/ 14 h 139"/>
                  <a:gd name="T94" fmla="*/ 15 w 112"/>
                  <a:gd name="T95" fmla="*/ 29 h 139"/>
                  <a:gd name="T96" fmla="*/ 20 w 112"/>
                  <a:gd name="T97" fmla="*/ 45 h 139"/>
                  <a:gd name="T98" fmla="*/ 46 w 112"/>
                  <a:gd name="T99" fmla="*/ 65 h 139"/>
                  <a:gd name="T100" fmla="*/ 51 w 112"/>
                  <a:gd name="T101" fmla="*/ 87 h 139"/>
                  <a:gd name="T102" fmla="*/ 49 w 112"/>
                  <a:gd name="T103" fmla="*/ 10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39">
                    <a:moveTo>
                      <a:pt x="49" y="104"/>
                    </a:moveTo>
                    <a:cubicBezTo>
                      <a:pt x="51" y="108"/>
                      <a:pt x="66" y="116"/>
                      <a:pt x="68" y="120"/>
                    </a:cubicBezTo>
                    <a:cubicBezTo>
                      <a:pt x="70" y="124"/>
                      <a:pt x="70" y="129"/>
                      <a:pt x="71" y="131"/>
                    </a:cubicBezTo>
                    <a:cubicBezTo>
                      <a:pt x="72" y="134"/>
                      <a:pt x="72" y="137"/>
                      <a:pt x="75" y="139"/>
                    </a:cubicBezTo>
                    <a:cubicBezTo>
                      <a:pt x="76" y="139"/>
                      <a:pt x="83" y="133"/>
                      <a:pt x="86" y="132"/>
                    </a:cubicBezTo>
                    <a:cubicBezTo>
                      <a:pt x="86" y="131"/>
                      <a:pt x="86" y="130"/>
                      <a:pt x="85" y="129"/>
                    </a:cubicBezTo>
                    <a:cubicBezTo>
                      <a:pt x="85" y="127"/>
                      <a:pt x="84" y="126"/>
                      <a:pt x="84" y="125"/>
                    </a:cubicBezTo>
                    <a:cubicBezTo>
                      <a:pt x="83" y="123"/>
                      <a:pt x="84" y="122"/>
                      <a:pt x="84" y="122"/>
                    </a:cubicBezTo>
                    <a:cubicBezTo>
                      <a:pt x="86" y="120"/>
                      <a:pt x="88" y="120"/>
                      <a:pt x="91" y="120"/>
                    </a:cubicBezTo>
                    <a:cubicBezTo>
                      <a:pt x="92" y="120"/>
                      <a:pt x="93" y="120"/>
                      <a:pt x="94" y="120"/>
                    </a:cubicBezTo>
                    <a:cubicBezTo>
                      <a:pt x="94" y="120"/>
                      <a:pt x="94" y="117"/>
                      <a:pt x="94" y="116"/>
                    </a:cubicBezTo>
                    <a:cubicBezTo>
                      <a:pt x="94" y="115"/>
                      <a:pt x="94" y="114"/>
                      <a:pt x="94" y="112"/>
                    </a:cubicBezTo>
                    <a:cubicBezTo>
                      <a:pt x="94" y="108"/>
                      <a:pt x="98" y="107"/>
                      <a:pt x="100" y="107"/>
                    </a:cubicBezTo>
                    <a:cubicBezTo>
                      <a:pt x="100" y="107"/>
                      <a:pt x="101" y="107"/>
                      <a:pt x="101" y="107"/>
                    </a:cubicBezTo>
                    <a:cubicBezTo>
                      <a:pt x="102" y="105"/>
                      <a:pt x="101" y="103"/>
                      <a:pt x="101" y="101"/>
                    </a:cubicBezTo>
                    <a:cubicBezTo>
                      <a:pt x="99" y="99"/>
                      <a:pt x="100" y="96"/>
                      <a:pt x="100" y="92"/>
                    </a:cubicBezTo>
                    <a:cubicBezTo>
                      <a:pt x="100" y="91"/>
                      <a:pt x="100" y="89"/>
                      <a:pt x="100" y="87"/>
                    </a:cubicBezTo>
                    <a:cubicBezTo>
                      <a:pt x="100" y="85"/>
                      <a:pt x="101" y="83"/>
                      <a:pt x="102" y="82"/>
                    </a:cubicBezTo>
                    <a:cubicBezTo>
                      <a:pt x="104" y="80"/>
                      <a:pt x="107" y="80"/>
                      <a:pt x="109" y="80"/>
                    </a:cubicBezTo>
                    <a:cubicBezTo>
                      <a:pt x="110" y="80"/>
                      <a:pt x="110" y="80"/>
                      <a:pt x="110" y="80"/>
                    </a:cubicBezTo>
                    <a:cubicBezTo>
                      <a:pt x="111" y="80"/>
                      <a:pt x="111" y="77"/>
                      <a:pt x="111" y="76"/>
                    </a:cubicBezTo>
                    <a:cubicBezTo>
                      <a:pt x="112" y="74"/>
                      <a:pt x="112" y="73"/>
                      <a:pt x="112" y="72"/>
                    </a:cubicBezTo>
                    <a:cubicBezTo>
                      <a:pt x="112" y="71"/>
                      <a:pt x="110" y="69"/>
                      <a:pt x="109" y="68"/>
                    </a:cubicBezTo>
                    <a:cubicBezTo>
                      <a:pt x="108" y="67"/>
                      <a:pt x="107" y="67"/>
                      <a:pt x="106" y="66"/>
                    </a:cubicBezTo>
                    <a:cubicBezTo>
                      <a:pt x="105" y="65"/>
                      <a:pt x="105" y="64"/>
                      <a:pt x="105" y="62"/>
                    </a:cubicBezTo>
                    <a:cubicBezTo>
                      <a:pt x="105" y="60"/>
                      <a:pt x="107" y="60"/>
                      <a:pt x="109" y="59"/>
                    </a:cubicBezTo>
                    <a:cubicBezTo>
                      <a:pt x="110" y="58"/>
                      <a:pt x="111" y="58"/>
                      <a:pt x="111" y="57"/>
                    </a:cubicBezTo>
                    <a:cubicBezTo>
                      <a:pt x="111" y="57"/>
                      <a:pt x="111" y="55"/>
                      <a:pt x="109" y="49"/>
                    </a:cubicBezTo>
                    <a:cubicBezTo>
                      <a:pt x="109" y="49"/>
                      <a:pt x="109" y="49"/>
                      <a:pt x="108" y="49"/>
                    </a:cubicBezTo>
                    <a:cubicBezTo>
                      <a:pt x="108" y="48"/>
                      <a:pt x="108" y="48"/>
                      <a:pt x="108" y="47"/>
                    </a:cubicBezTo>
                    <a:cubicBezTo>
                      <a:pt x="108" y="45"/>
                      <a:pt x="107" y="43"/>
                      <a:pt x="105" y="40"/>
                    </a:cubicBezTo>
                    <a:cubicBezTo>
                      <a:pt x="105" y="39"/>
                      <a:pt x="105" y="38"/>
                      <a:pt x="104" y="38"/>
                    </a:cubicBezTo>
                    <a:cubicBezTo>
                      <a:pt x="104" y="36"/>
                      <a:pt x="96" y="30"/>
                      <a:pt x="91" y="27"/>
                    </a:cubicBezTo>
                    <a:cubicBezTo>
                      <a:pt x="89" y="25"/>
                      <a:pt x="86" y="24"/>
                      <a:pt x="85" y="23"/>
                    </a:cubicBezTo>
                    <a:cubicBezTo>
                      <a:pt x="82" y="20"/>
                      <a:pt x="75" y="20"/>
                      <a:pt x="72" y="21"/>
                    </a:cubicBezTo>
                    <a:cubicBezTo>
                      <a:pt x="69" y="22"/>
                      <a:pt x="63" y="21"/>
                      <a:pt x="56" y="19"/>
                    </a:cubicBezTo>
                    <a:cubicBezTo>
                      <a:pt x="54" y="18"/>
                      <a:pt x="53" y="18"/>
                      <a:pt x="52" y="18"/>
                    </a:cubicBezTo>
                    <a:cubicBezTo>
                      <a:pt x="47" y="17"/>
                      <a:pt x="47" y="12"/>
                      <a:pt x="47" y="8"/>
                    </a:cubicBezTo>
                    <a:cubicBezTo>
                      <a:pt x="47" y="5"/>
                      <a:pt x="42" y="1"/>
                      <a:pt x="40" y="0"/>
                    </a:cubicBezTo>
                    <a:cubicBezTo>
                      <a:pt x="40" y="0"/>
                      <a:pt x="39" y="0"/>
                      <a:pt x="39" y="1"/>
                    </a:cubicBezTo>
                    <a:cubicBezTo>
                      <a:pt x="38" y="2"/>
                      <a:pt x="37" y="3"/>
                      <a:pt x="36" y="3"/>
                    </a:cubicBezTo>
                    <a:cubicBezTo>
                      <a:pt x="34" y="5"/>
                      <a:pt x="31" y="5"/>
                      <a:pt x="28" y="5"/>
                    </a:cubicBezTo>
                    <a:cubicBezTo>
                      <a:pt x="27" y="5"/>
                      <a:pt x="26" y="4"/>
                      <a:pt x="24" y="4"/>
                    </a:cubicBezTo>
                    <a:cubicBezTo>
                      <a:pt x="19" y="4"/>
                      <a:pt x="9" y="1"/>
                      <a:pt x="8" y="0"/>
                    </a:cubicBezTo>
                    <a:cubicBezTo>
                      <a:pt x="7" y="0"/>
                      <a:pt x="7" y="0"/>
                      <a:pt x="7" y="0"/>
                    </a:cubicBezTo>
                    <a:cubicBezTo>
                      <a:pt x="5" y="3"/>
                      <a:pt x="3" y="5"/>
                      <a:pt x="2" y="6"/>
                    </a:cubicBezTo>
                    <a:cubicBezTo>
                      <a:pt x="0" y="8"/>
                      <a:pt x="1" y="11"/>
                      <a:pt x="1" y="14"/>
                    </a:cubicBezTo>
                    <a:cubicBezTo>
                      <a:pt x="2" y="18"/>
                      <a:pt x="15" y="25"/>
                      <a:pt x="15" y="29"/>
                    </a:cubicBezTo>
                    <a:cubicBezTo>
                      <a:pt x="15" y="32"/>
                      <a:pt x="17" y="43"/>
                      <a:pt x="20" y="45"/>
                    </a:cubicBezTo>
                    <a:cubicBezTo>
                      <a:pt x="22" y="47"/>
                      <a:pt x="45" y="62"/>
                      <a:pt x="46" y="65"/>
                    </a:cubicBezTo>
                    <a:cubicBezTo>
                      <a:pt x="48" y="69"/>
                      <a:pt x="52" y="83"/>
                      <a:pt x="51" y="87"/>
                    </a:cubicBezTo>
                    <a:cubicBezTo>
                      <a:pt x="50" y="91"/>
                      <a:pt x="48" y="100"/>
                      <a:pt x="49" y="10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2" name="Freeform 251">
                <a:extLst>
                  <a:ext uri="{FF2B5EF4-FFF2-40B4-BE49-F238E27FC236}">
                    <a16:creationId xmlns:a16="http://schemas.microsoft.com/office/drawing/2014/main" id="{DF950A91-23C6-F644-A673-C5B54845D525}"/>
                  </a:ext>
                </a:extLst>
              </p:cNvPr>
              <p:cNvSpPr>
                <a:spLocks/>
              </p:cNvSpPr>
              <p:nvPr/>
            </p:nvSpPr>
            <p:spPr bwMode="auto">
              <a:xfrm>
                <a:off x="4064544" y="7832277"/>
                <a:ext cx="500068" cy="349312"/>
              </a:xfrm>
              <a:custGeom>
                <a:avLst/>
                <a:gdLst>
                  <a:gd name="T0" fmla="*/ 6 w 136"/>
                  <a:gd name="T1" fmla="*/ 56 h 95"/>
                  <a:gd name="T2" fmla="*/ 1 w 136"/>
                  <a:gd name="T3" fmla="*/ 63 h 95"/>
                  <a:gd name="T4" fmla="*/ 2 w 136"/>
                  <a:gd name="T5" fmla="*/ 69 h 95"/>
                  <a:gd name="T6" fmla="*/ 9 w 136"/>
                  <a:gd name="T7" fmla="*/ 78 h 95"/>
                  <a:gd name="T8" fmla="*/ 29 w 136"/>
                  <a:gd name="T9" fmla="*/ 89 h 95"/>
                  <a:gd name="T10" fmla="*/ 43 w 136"/>
                  <a:gd name="T11" fmla="*/ 95 h 95"/>
                  <a:gd name="T12" fmla="*/ 44 w 136"/>
                  <a:gd name="T13" fmla="*/ 94 h 95"/>
                  <a:gd name="T14" fmla="*/ 57 w 136"/>
                  <a:gd name="T15" fmla="*/ 84 h 95"/>
                  <a:gd name="T16" fmla="*/ 72 w 136"/>
                  <a:gd name="T17" fmla="*/ 77 h 95"/>
                  <a:gd name="T18" fmla="*/ 86 w 136"/>
                  <a:gd name="T19" fmla="*/ 78 h 95"/>
                  <a:gd name="T20" fmla="*/ 95 w 136"/>
                  <a:gd name="T21" fmla="*/ 87 h 95"/>
                  <a:gd name="T22" fmla="*/ 100 w 136"/>
                  <a:gd name="T23" fmla="*/ 86 h 95"/>
                  <a:gd name="T24" fmla="*/ 103 w 136"/>
                  <a:gd name="T25" fmla="*/ 73 h 95"/>
                  <a:gd name="T26" fmla="*/ 112 w 136"/>
                  <a:gd name="T27" fmla="*/ 78 h 95"/>
                  <a:gd name="T28" fmla="*/ 127 w 136"/>
                  <a:gd name="T29" fmla="*/ 74 h 95"/>
                  <a:gd name="T30" fmla="*/ 128 w 136"/>
                  <a:gd name="T31" fmla="*/ 63 h 95"/>
                  <a:gd name="T32" fmla="*/ 135 w 136"/>
                  <a:gd name="T33" fmla="*/ 51 h 95"/>
                  <a:gd name="T34" fmla="*/ 119 w 136"/>
                  <a:gd name="T35" fmla="*/ 36 h 95"/>
                  <a:gd name="T36" fmla="*/ 106 w 136"/>
                  <a:gd name="T37" fmla="*/ 24 h 95"/>
                  <a:gd name="T38" fmla="*/ 96 w 136"/>
                  <a:gd name="T39" fmla="*/ 18 h 95"/>
                  <a:gd name="T40" fmla="*/ 95 w 136"/>
                  <a:gd name="T41" fmla="*/ 18 h 95"/>
                  <a:gd name="T42" fmla="*/ 87 w 136"/>
                  <a:gd name="T43" fmla="*/ 18 h 95"/>
                  <a:gd name="T44" fmla="*/ 69 w 136"/>
                  <a:gd name="T45" fmla="*/ 22 h 95"/>
                  <a:gd name="T46" fmla="*/ 52 w 136"/>
                  <a:gd name="T47" fmla="*/ 17 h 95"/>
                  <a:gd name="T48" fmla="*/ 45 w 136"/>
                  <a:gd name="T49" fmla="*/ 16 h 95"/>
                  <a:gd name="T50" fmla="*/ 33 w 136"/>
                  <a:gd name="T51" fmla="*/ 17 h 95"/>
                  <a:gd name="T52" fmla="*/ 28 w 136"/>
                  <a:gd name="T53" fmla="*/ 2 h 95"/>
                  <a:gd name="T54" fmla="*/ 17 w 136"/>
                  <a:gd name="T55" fmla="*/ 2 h 95"/>
                  <a:gd name="T56" fmla="*/ 7 w 136"/>
                  <a:gd name="T57" fmla="*/ 12 h 95"/>
                  <a:gd name="T58" fmla="*/ 4 w 136"/>
                  <a:gd name="T59" fmla="*/ 21 h 95"/>
                  <a:gd name="T60" fmla="*/ 3 w 136"/>
                  <a:gd name="T61" fmla="*/ 28 h 95"/>
                  <a:gd name="T62" fmla="*/ 8 w 136"/>
                  <a:gd name="T63" fmla="*/ 4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6" h="95">
                    <a:moveTo>
                      <a:pt x="7" y="45"/>
                    </a:moveTo>
                    <a:cubicBezTo>
                      <a:pt x="7" y="48"/>
                      <a:pt x="6" y="55"/>
                      <a:pt x="6" y="56"/>
                    </a:cubicBezTo>
                    <a:cubicBezTo>
                      <a:pt x="6" y="56"/>
                      <a:pt x="6" y="57"/>
                      <a:pt x="6" y="57"/>
                    </a:cubicBezTo>
                    <a:cubicBezTo>
                      <a:pt x="3" y="59"/>
                      <a:pt x="1" y="62"/>
                      <a:pt x="1" y="63"/>
                    </a:cubicBezTo>
                    <a:cubicBezTo>
                      <a:pt x="1" y="63"/>
                      <a:pt x="1" y="64"/>
                      <a:pt x="1" y="65"/>
                    </a:cubicBezTo>
                    <a:cubicBezTo>
                      <a:pt x="1" y="67"/>
                      <a:pt x="0" y="68"/>
                      <a:pt x="2" y="69"/>
                    </a:cubicBezTo>
                    <a:cubicBezTo>
                      <a:pt x="2" y="70"/>
                      <a:pt x="3" y="70"/>
                      <a:pt x="3" y="70"/>
                    </a:cubicBezTo>
                    <a:cubicBezTo>
                      <a:pt x="6" y="72"/>
                      <a:pt x="9" y="74"/>
                      <a:pt x="9" y="78"/>
                    </a:cubicBezTo>
                    <a:cubicBezTo>
                      <a:pt x="9" y="82"/>
                      <a:pt x="10" y="87"/>
                      <a:pt x="12" y="88"/>
                    </a:cubicBezTo>
                    <a:cubicBezTo>
                      <a:pt x="15" y="89"/>
                      <a:pt x="25" y="89"/>
                      <a:pt x="29" y="89"/>
                    </a:cubicBezTo>
                    <a:cubicBezTo>
                      <a:pt x="29" y="89"/>
                      <a:pt x="30" y="90"/>
                      <a:pt x="30" y="90"/>
                    </a:cubicBezTo>
                    <a:cubicBezTo>
                      <a:pt x="36" y="93"/>
                      <a:pt x="42" y="95"/>
                      <a:pt x="43" y="95"/>
                    </a:cubicBezTo>
                    <a:cubicBezTo>
                      <a:pt x="43" y="95"/>
                      <a:pt x="44" y="95"/>
                      <a:pt x="44" y="95"/>
                    </a:cubicBezTo>
                    <a:cubicBezTo>
                      <a:pt x="44" y="94"/>
                      <a:pt x="44" y="94"/>
                      <a:pt x="44" y="94"/>
                    </a:cubicBezTo>
                    <a:cubicBezTo>
                      <a:pt x="48" y="87"/>
                      <a:pt x="51" y="82"/>
                      <a:pt x="55" y="83"/>
                    </a:cubicBezTo>
                    <a:cubicBezTo>
                      <a:pt x="56" y="83"/>
                      <a:pt x="57" y="84"/>
                      <a:pt x="57" y="84"/>
                    </a:cubicBezTo>
                    <a:cubicBezTo>
                      <a:pt x="59" y="85"/>
                      <a:pt x="60" y="85"/>
                      <a:pt x="61" y="84"/>
                    </a:cubicBezTo>
                    <a:cubicBezTo>
                      <a:pt x="64" y="79"/>
                      <a:pt x="68" y="77"/>
                      <a:pt x="72" y="77"/>
                    </a:cubicBezTo>
                    <a:cubicBezTo>
                      <a:pt x="73" y="77"/>
                      <a:pt x="74" y="77"/>
                      <a:pt x="75" y="76"/>
                    </a:cubicBezTo>
                    <a:cubicBezTo>
                      <a:pt x="78" y="76"/>
                      <a:pt x="83" y="75"/>
                      <a:pt x="86" y="78"/>
                    </a:cubicBezTo>
                    <a:cubicBezTo>
                      <a:pt x="86" y="79"/>
                      <a:pt x="87" y="79"/>
                      <a:pt x="88" y="80"/>
                    </a:cubicBezTo>
                    <a:cubicBezTo>
                      <a:pt x="90" y="82"/>
                      <a:pt x="94" y="87"/>
                      <a:pt x="95" y="87"/>
                    </a:cubicBezTo>
                    <a:cubicBezTo>
                      <a:pt x="96" y="87"/>
                      <a:pt x="96" y="87"/>
                      <a:pt x="96" y="87"/>
                    </a:cubicBezTo>
                    <a:cubicBezTo>
                      <a:pt x="97" y="87"/>
                      <a:pt x="100" y="87"/>
                      <a:pt x="100" y="86"/>
                    </a:cubicBezTo>
                    <a:cubicBezTo>
                      <a:pt x="100" y="85"/>
                      <a:pt x="100" y="85"/>
                      <a:pt x="100" y="85"/>
                    </a:cubicBezTo>
                    <a:cubicBezTo>
                      <a:pt x="100" y="80"/>
                      <a:pt x="100" y="75"/>
                      <a:pt x="103" y="73"/>
                    </a:cubicBezTo>
                    <a:cubicBezTo>
                      <a:pt x="104" y="73"/>
                      <a:pt x="106" y="72"/>
                      <a:pt x="107" y="74"/>
                    </a:cubicBezTo>
                    <a:cubicBezTo>
                      <a:pt x="109" y="75"/>
                      <a:pt x="111" y="77"/>
                      <a:pt x="112" y="78"/>
                    </a:cubicBezTo>
                    <a:cubicBezTo>
                      <a:pt x="114" y="79"/>
                      <a:pt x="115" y="81"/>
                      <a:pt x="116" y="81"/>
                    </a:cubicBezTo>
                    <a:cubicBezTo>
                      <a:pt x="117" y="81"/>
                      <a:pt x="122" y="77"/>
                      <a:pt x="127" y="74"/>
                    </a:cubicBezTo>
                    <a:cubicBezTo>
                      <a:pt x="127" y="72"/>
                      <a:pt x="127" y="70"/>
                      <a:pt x="127" y="67"/>
                    </a:cubicBezTo>
                    <a:cubicBezTo>
                      <a:pt x="127" y="66"/>
                      <a:pt x="128" y="64"/>
                      <a:pt x="128" y="63"/>
                    </a:cubicBezTo>
                    <a:cubicBezTo>
                      <a:pt x="128" y="60"/>
                      <a:pt x="130" y="57"/>
                      <a:pt x="132" y="54"/>
                    </a:cubicBezTo>
                    <a:cubicBezTo>
                      <a:pt x="133" y="53"/>
                      <a:pt x="134" y="52"/>
                      <a:pt x="135" y="51"/>
                    </a:cubicBezTo>
                    <a:cubicBezTo>
                      <a:pt x="136" y="49"/>
                      <a:pt x="130" y="40"/>
                      <a:pt x="126" y="37"/>
                    </a:cubicBezTo>
                    <a:cubicBezTo>
                      <a:pt x="124" y="35"/>
                      <a:pt x="122" y="36"/>
                      <a:pt x="119" y="36"/>
                    </a:cubicBezTo>
                    <a:cubicBezTo>
                      <a:pt x="118" y="36"/>
                      <a:pt x="118" y="36"/>
                      <a:pt x="117" y="36"/>
                    </a:cubicBezTo>
                    <a:cubicBezTo>
                      <a:pt x="112" y="36"/>
                      <a:pt x="106" y="24"/>
                      <a:pt x="106" y="24"/>
                    </a:cubicBezTo>
                    <a:cubicBezTo>
                      <a:pt x="105" y="22"/>
                      <a:pt x="101" y="19"/>
                      <a:pt x="99" y="18"/>
                    </a:cubicBezTo>
                    <a:cubicBezTo>
                      <a:pt x="99" y="18"/>
                      <a:pt x="98" y="18"/>
                      <a:pt x="96" y="18"/>
                    </a:cubicBezTo>
                    <a:cubicBezTo>
                      <a:pt x="96" y="18"/>
                      <a:pt x="95" y="18"/>
                      <a:pt x="95" y="18"/>
                    </a:cubicBezTo>
                    <a:cubicBezTo>
                      <a:pt x="95" y="18"/>
                      <a:pt x="95" y="18"/>
                      <a:pt x="95" y="18"/>
                    </a:cubicBezTo>
                    <a:cubicBezTo>
                      <a:pt x="94" y="18"/>
                      <a:pt x="94" y="18"/>
                      <a:pt x="94" y="18"/>
                    </a:cubicBezTo>
                    <a:cubicBezTo>
                      <a:pt x="91" y="18"/>
                      <a:pt x="88" y="18"/>
                      <a:pt x="87" y="18"/>
                    </a:cubicBezTo>
                    <a:cubicBezTo>
                      <a:pt x="85" y="19"/>
                      <a:pt x="77" y="20"/>
                      <a:pt x="74" y="20"/>
                    </a:cubicBezTo>
                    <a:cubicBezTo>
                      <a:pt x="72" y="20"/>
                      <a:pt x="71" y="21"/>
                      <a:pt x="69" y="22"/>
                    </a:cubicBezTo>
                    <a:cubicBezTo>
                      <a:pt x="68" y="23"/>
                      <a:pt x="66" y="24"/>
                      <a:pt x="64" y="25"/>
                    </a:cubicBezTo>
                    <a:cubicBezTo>
                      <a:pt x="60" y="26"/>
                      <a:pt x="55" y="21"/>
                      <a:pt x="52" y="17"/>
                    </a:cubicBezTo>
                    <a:cubicBezTo>
                      <a:pt x="51" y="17"/>
                      <a:pt x="51" y="16"/>
                      <a:pt x="50" y="16"/>
                    </a:cubicBezTo>
                    <a:cubicBezTo>
                      <a:pt x="49" y="15"/>
                      <a:pt x="47" y="15"/>
                      <a:pt x="45" y="16"/>
                    </a:cubicBezTo>
                    <a:cubicBezTo>
                      <a:pt x="44" y="17"/>
                      <a:pt x="43" y="17"/>
                      <a:pt x="42" y="17"/>
                    </a:cubicBezTo>
                    <a:cubicBezTo>
                      <a:pt x="38" y="18"/>
                      <a:pt x="34" y="17"/>
                      <a:pt x="33" y="17"/>
                    </a:cubicBezTo>
                    <a:cubicBezTo>
                      <a:pt x="31" y="16"/>
                      <a:pt x="30" y="13"/>
                      <a:pt x="29" y="7"/>
                    </a:cubicBezTo>
                    <a:cubicBezTo>
                      <a:pt x="29" y="5"/>
                      <a:pt x="28" y="3"/>
                      <a:pt x="28" y="2"/>
                    </a:cubicBezTo>
                    <a:cubicBezTo>
                      <a:pt x="27" y="0"/>
                      <a:pt x="25" y="0"/>
                      <a:pt x="20" y="1"/>
                    </a:cubicBezTo>
                    <a:cubicBezTo>
                      <a:pt x="19" y="2"/>
                      <a:pt x="18" y="2"/>
                      <a:pt x="17" y="2"/>
                    </a:cubicBezTo>
                    <a:cubicBezTo>
                      <a:pt x="15" y="2"/>
                      <a:pt x="11" y="7"/>
                      <a:pt x="9" y="10"/>
                    </a:cubicBezTo>
                    <a:cubicBezTo>
                      <a:pt x="8" y="11"/>
                      <a:pt x="8" y="12"/>
                      <a:pt x="7" y="12"/>
                    </a:cubicBezTo>
                    <a:cubicBezTo>
                      <a:pt x="5" y="14"/>
                      <a:pt x="2" y="14"/>
                      <a:pt x="0" y="13"/>
                    </a:cubicBezTo>
                    <a:cubicBezTo>
                      <a:pt x="2" y="16"/>
                      <a:pt x="4" y="19"/>
                      <a:pt x="4" y="21"/>
                    </a:cubicBezTo>
                    <a:cubicBezTo>
                      <a:pt x="4" y="23"/>
                      <a:pt x="3" y="24"/>
                      <a:pt x="3" y="25"/>
                    </a:cubicBezTo>
                    <a:cubicBezTo>
                      <a:pt x="3" y="26"/>
                      <a:pt x="3" y="27"/>
                      <a:pt x="3" y="28"/>
                    </a:cubicBezTo>
                    <a:cubicBezTo>
                      <a:pt x="5" y="29"/>
                      <a:pt x="9" y="35"/>
                      <a:pt x="9" y="38"/>
                    </a:cubicBezTo>
                    <a:cubicBezTo>
                      <a:pt x="9" y="39"/>
                      <a:pt x="8" y="41"/>
                      <a:pt x="8" y="42"/>
                    </a:cubicBezTo>
                    <a:cubicBezTo>
                      <a:pt x="7" y="43"/>
                      <a:pt x="7" y="44"/>
                      <a:pt x="7" y="45"/>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3" name="Freeform 252">
                <a:extLst>
                  <a:ext uri="{FF2B5EF4-FFF2-40B4-BE49-F238E27FC236}">
                    <a16:creationId xmlns:a16="http://schemas.microsoft.com/office/drawing/2014/main" id="{DEBBB8D0-6C7F-9047-A147-4A7F3DE7E37F}"/>
                  </a:ext>
                </a:extLst>
              </p:cNvPr>
              <p:cNvSpPr>
                <a:spLocks/>
              </p:cNvSpPr>
              <p:nvPr/>
            </p:nvSpPr>
            <p:spPr bwMode="auto">
              <a:xfrm>
                <a:off x="3691331" y="8271675"/>
                <a:ext cx="509261" cy="489037"/>
              </a:xfrm>
              <a:custGeom>
                <a:avLst/>
                <a:gdLst>
                  <a:gd name="T0" fmla="*/ 19 w 138"/>
                  <a:gd name="T1" fmla="*/ 14 h 133"/>
                  <a:gd name="T2" fmla="*/ 11 w 138"/>
                  <a:gd name="T3" fmla="*/ 16 h 133"/>
                  <a:gd name="T4" fmla="*/ 5 w 138"/>
                  <a:gd name="T5" fmla="*/ 26 h 133"/>
                  <a:gd name="T6" fmla="*/ 2 w 138"/>
                  <a:gd name="T7" fmla="*/ 33 h 133"/>
                  <a:gd name="T8" fmla="*/ 14 w 138"/>
                  <a:gd name="T9" fmla="*/ 58 h 133"/>
                  <a:gd name="T10" fmla="*/ 12 w 138"/>
                  <a:gd name="T11" fmla="*/ 76 h 133"/>
                  <a:gd name="T12" fmla="*/ 8 w 138"/>
                  <a:gd name="T13" fmla="*/ 85 h 133"/>
                  <a:gd name="T14" fmla="*/ 8 w 138"/>
                  <a:gd name="T15" fmla="*/ 85 h 133"/>
                  <a:gd name="T16" fmla="*/ 23 w 138"/>
                  <a:gd name="T17" fmla="*/ 88 h 133"/>
                  <a:gd name="T18" fmla="*/ 27 w 138"/>
                  <a:gd name="T19" fmla="*/ 89 h 133"/>
                  <a:gd name="T20" fmla="*/ 33 w 138"/>
                  <a:gd name="T21" fmla="*/ 88 h 133"/>
                  <a:gd name="T22" fmla="*/ 35 w 138"/>
                  <a:gd name="T23" fmla="*/ 86 h 133"/>
                  <a:gd name="T24" fmla="*/ 41 w 138"/>
                  <a:gd name="T25" fmla="*/ 84 h 133"/>
                  <a:gd name="T26" fmla="*/ 50 w 138"/>
                  <a:gd name="T27" fmla="*/ 96 h 133"/>
                  <a:gd name="T28" fmla="*/ 52 w 138"/>
                  <a:gd name="T29" fmla="*/ 102 h 133"/>
                  <a:gd name="T30" fmla="*/ 56 w 138"/>
                  <a:gd name="T31" fmla="*/ 103 h 133"/>
                  <a:gd name="T32" fmla="*/ 69 w 138"/>
                  <a:gd name="T33" fmla="*/ 105 h 133"/>
                  <a:gd name="T34" fmla="*/ 87 w 138"/>
                  <a:gd name="T35" fmla="*/ 108 h 133"/>
                  <a:gd name="T36" fmla="*/ 93 w 138"/>
                  <a:gd name="T37" fmla="*/ 112 h 133"/>
                  <a:gd name="T38" fmla="*/ 107 w 138"/>
                  <a:gd name="T39" fmla="*/ 124 h 133"/>
                  <a:gd name="T40" fmla="*/ 108 w 138"/>
                  <a:gd name="T41" fmla="*/ 127 h 133"/>
                  <a:gd name="T42" fmla="*/ 111 w 138"/>
                  <a:gd name="T43" fmla="*/ 133 h 133"/>
                  <a:gd name="T44" fmla="*/ 115 w 138"/>
                  <a:gd name="T45" fmla="*/ 132 h 133"/>
                  <a:gd name="T46" fmla="*/ 115 w 138"/>
                  <a:gd name="T47" fmla="*/ 125 h 133"/>
                  <a:gd name="T48" fmla="*/ 115 w 138"/>
                  <a:gd name="T49" fmla="*/ 122 h 133"/>
                  <a:gd name="T50" fmla="*/ 117 w 138"/>
                  <a:gd name="T51" fmla="*/ 117 h 133"/>
                  <a:gd name="T52" fmla="*/ 122 w 138"/>
                  <a:gd name="T53" fmla="*/ 116 h 133"/>
                  <a:gd name="T54" fmla="*/ 132 w 138"/>
                  <a:gd name="T55" fmla="*/ 119 h 133"/>
                  <a:gd name="T56" fmla="*/ 138 w 138"/>
                  <a:gd name="T57" fmla="*/ 112 h 133"/>
                  <a:gd name="T58" fmla="*/ 133 w 138"/>
                  <a:gd name="T59" fmla="*/ 107 h 133"/>
                  <a:gd name="T60" fmla="*/ 123 w 138"/>
                  <a:gd name="T61" fmla="*/ 104 h 133"/>
                  <a:gd name="T62" fmla="*/ 121 w 138"/>
                  <a:gd name="T63" fmla="*/ 103 h 133"/>
                  <a:gd name="T64" fmla="*/ 120 w 138"/>
                  <a:gd name="T65" fmla="*/ 93 h 133"/>
                  <a:gd name="T66" fmla="*/ 108 w 138"/>
                  <a:gd name="T67" fmla="*/ 86 h 133"/>
                  <a:gd name="T68" fmla="*/ 107 w 138"/>
                  <a:gd name="T69" fmla="*/ 84 h 133"/>
                  <a:gd name="T70" fmla="*/ 105 w 138"/>
                  <a:gd name="T71" fmla="*/ 70 h 133"/>
                  <a:gd name="T72" fmla="*/ 102 w 138"/>
                  <a:gd name="T73" fmla="*/ 65 h 133"/>
                  <a:gd name="T74" fmla="*/ 98 w 138"/>
                  <a:gd name="T75" fmla="*/ 56 h 133"/>
                  <a:gd name="T76" fmla="*/ 97 w 138"/>
                  <a:gd name="T77" fmla="*/ 42 h 133"/>
                  <a:gd name="T78" fmla="*/ 89 w 138"/>
                  <a:gd name="T79" fmla="*/ 37 h 133"/>
                  <a:gd name="T80" fmla="*/ 88 w 138"/>
                  <a:gd name="T81" fmla="*/ 34 h 133"/>
                  <a:gd name="T82" fmla="*/ 86 w 138"/>
                  <a:gd name="T83" fmla="*/ 31 h 133"/>
                  <a:gd name="T84" fmla="*/ 77 w 138"/>
                  <a:gd name="T85" fmla="*/ 23 h 133"/>
                  <a:gd name="T86" fmla="*/ 77 w 138"/>
                  <a:gd name="T87" fmla="*/ 22 h 133"/>
                  <a:gd name="T88" fmla="*/ 75 w 138"/>
                  <a:gd name="T89" fmla="*/ 14 h 133"/>
                  <a:gd name="T90" fmla="*/ 61 w 138"/>
                  <a:gd name="T91" fmla="*/ 5 h 133"/>
                  <a:gd name="T92" fmla="*/ 59 w 138"/>
                  <a:gd name="T93" fmla="*/ 5 h 133"/>
                  <a:gd name="T94" fmla="*/ 54 w 138"/>
                  <a:gd name="T95" fmla="*/ 3 h 133"/>
                  <a:gd name="T96" fmla="*/ 47 w 138"/>
                  <a:gd name="T97" fmla="*/ 0 h 133"/>
                  <a:gd name="T98" fmla="*/ 40 w 138"/>
                  <a:gd name="T99" fmla="*/ 3 h 133"/>
                  <a:gd name="T100" fmla="*/ 39 w 138"/>
                  <a:gd name="T101" fmla="*/ 5 h 133"/>
                  <a:gd name="T102" fmla="*/ 33 w 138"/>
                  <a:gd name="T103" fmla="*/ 10 h 133"/>
                  <a:gd name="T104" fmla="*/ 25 w 138"/>
                  <a:gd name="T105" fmla="*/ 11 h 133"/>
                  <a:gd name="T106" fmla="*/ 25 w 138"/>
                  <a:gd name="T107" fmla="*/ 11 h 133"/>
                  <a:gd name="T108" fmla="*/ 23 w 138"/>
                  <a:gd name="T109" fmla="*/ 10 h 133"/>
                  <a:gd name="T110" fmla="*/ 19 w 138"/>
                  <a:gd name="T111" fmla="*/ 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8" h="133">
                    <a:moveTo>
                      <a:pt x="19" y="14"/>
                    </a:moveTo>
                    <a:cubicBezTo>
                      <a:pt x="17" y="15"/>
                      <a:pt x="12" y="14"/>
                      <a:pt x="11" y="16"/>
                    </a:cubicBezTo>
                    <a:cubicBezTo>
                      <a:pt x="10" y="19"/>
                      <a:pt x="9" y="24"/>
                      <a:pt x="5" y="26"/>
                    </a:cubicBezTo>
                    <a:cubicBezTo>
                      <a:pt x="1" y="29"/>
                      <a:pt x="0" y="29"/>
                      <a:pt x="2" y="33"/>
                    </a:cubicBezTo>
                    <a:cubicBezTo>
                      <a:pt x="4" y="37"/>
                      <a:pt x="13" y="53"/>
                      <a:pt x="14" y="58"/>
                    </a:cubicBezTo>
                    <a:cubicBezTo>
                      <a:pt x="15" y="62"/>
                      <a:pt x="14" y="70"/>
                      <a:pt x="12" y="76"/>
                    </a:cubicBezTo>
                    <a:cubicBezTo>
                      <a:pt x="12" y="78"/>
                      <a:pt x="10" y="81"/>
                      <a:pt x="8" y="85"/>
                    </a:cubicBezTo>
                    <a:cubicBezTo>
                      <a:pt x="8" y="85"/>
                      <a:pt x="8" y="85"/>
                      <a:pt x="8" y="85"/>
                    </a:cubicBezTo>
                    <a:cubicBezTo>
                      <a:pt x="11" y="86"/>
                      <a:pt x="20" y="88"/>
                      <a:pt x="23" y="88"/>
                    </a:cubicBezTo>
                    <a:cubicBezTo>
                      <a:pt x="25" y="88"/>
                      <a:pt x="26" y="89"/>
                      <a:pt x="27" y="89"/>
                    </a:cubicBezTo>
                    <a:cubicBezTo>
                      <a:pt x="30" y="89"/>
                      <a:pt x="32" y="89"/>
                      <a:pt x="33" y="88"/>
                    </a:cubicBezTo>
                    <a:cubicBezTo>
                      <a:pt x="34" y="88"/>
                      <a:pt x="34" y="87"/>
                      <a:pt x="35" y="86"/>
                    </a:cubicBezTo>
                    <a:cubicBezTo>
                      <a:pt x="36" y="85"/>
                      <a:pt x="38" y="82"/>
                      <a:pt x="41" y="84"/>
                    </a:cubicBezTo>
                    <a:cubicBezTo>
                      <a:pt x="44" y="86"/>
                      <a:pt x="50" y="91"/>
                      <a:pt x="50" y="96"/>
                    </a:cubicBezTo>
                    <a:cubicBezTo>
                      <a:pt x="50" y="100"/>
                      <a:pt x="50" y="102"/>
                      <a:pt x="52" y="102"/>
                    </a:cubicBezTo>
                    <a:cubicBezTo>
                      <a:pt x="53" y="102"/>
                      <a:pt x="54" y="102"/>
                      <a:pt x="56" y="103"/>
                    </a:cubicBezTo>
                    <a:cubicBezTo>
                      <a:pt x="59" y="104"/>
                      <a:pt x="67" y="106"/>
                      <a:pt x="69" y="105"/>
                    </a:cubicBezTo>
                    <a:cubicBezTo>
                      <a:pt x="73" y="104"/>
                      <a:pt x="82" y="104"/>
                      <a:pt x="87" y="108"/>
                    </a:cubicBezTo>
                    <a:cubicBezTo>
                      <a:pt x="88" y="109"/>
                      <a:pt x="90" y="110"/>
                      <a:pt x="93" y="112"/>
                    </a:cubicBezTo>
                    <a:cubicBezTo>
                      <a:pt x="101" y="118"/>
                      <a:pt x="106" y="122"/>
                      <a:pt x="107" y="124"/>
                    </a:cubicBezTo>
                    <a:cubicBezTo>
                      <a:pt x="107" y="125"/>
                      <a:pt x="108" y="126"/>
                      <a:pt x="108" y="127"/>
                    </a:cubicBezTo>
                    <a:cubicBezTo>
                      <a:pt x="109" y="129"/>
                      <a:pt x="110" y="131"/>
                      <a:pt x="111" y="133"/>
                    </a:cubicBezTo>
                    <a:cubicBezTo>
                      <a:pt x="112" y="133"/>
                      <a:pt x="114" y="132"/>
                      <a:pt x="115" y="132"/>
                    </a:cubicBezTo>
                    <a:cubicBezTo>
                      <a:pt x="116" y="130"/>
                      <a:pt x="115" y="127"/>
                      <a:pt x="115" y="125"/>
                    </a:cubicBezTo>
                    <a:cubicBezTo>
                      <a:pt x="115" y="124"/>
                      <a:pt x="115" y="123"/>
                      <a:pt x="115" y="122"/>
                    </a:cubicBezTo>
                    <a:cubicBezTo>
                      <a:pt x="115" y="119"/>
                      <a:pt x="116" y="118"/>
                      <a:pt x="117" y="117"/>
                    </a:cubicBezTo>
                    <a:cubicBezTo>
                      <a:pt x="119" y="115"/>
                      <a:pt x="121" y="116"/>
                      <a:pt x="122" y="116"/>
                    </a:cubicBezTo>
                    <a:cubicBezTo>
                      <a:pt x="122" y="116"/>
                      <a:pt x="129" y="117"/>
                      <a:pt x="132" y="119"/>
                    </a:cubicBezTo>
                    <a:cubicBezTo>
                      <a:pt x="133" y="119"/>
                      <a:pt x="136" y="115"/>
                      <a:pt x="138" y="112"/>
                    </a:cubicBezTo>
                    <a:cubicBezTo>
                      <a:pt x="137" y="111"/>
                      <a:pt x="135" y="109"/>
                      <a:pt x="133" y="107"/>
                    </a:cubicBezTo>
                    <a:cubicBezTo>
                      <a:pt x="130" y="105"/>
                      <a:pt x="125" y="104"/>
                      <a:pt x="123" y="104"/>
                    </a:cubicBezTo>
                    <a:cubicBezTo>
                      <a:pt x="122" y="104"/>
                      <a:pt x="121" y="104"/>
                      <a:pt x="121" y="103"/>
                    </a:cubicBezTo>
                    <a:cubicBezTo>
                      <a:pt x="120" y="93"/>
                      <a:pt x="120" y="93"/>
                      <a:pt x="120" y="93"/>
                    </a:cubicBezTo>
                    <a:cubicBezTo>
                      <a:pt x="120" y="92"/>
                      <a:pt x="118" y="88"/>
                      <a:pt x="108" y="86"/>
                    </a:cubicBezTo>
                    <a:cubicBezTo>
                      <a:pt x="107" y="86"/>
                      <a:pt x="107" y="85"/>
                      <a:pt x="107" y="84"/>
                    </a:cubicBezTo>
                    <a:cubicBezTo>
                      <a:pt x="107" y="82"/>
                      <a:pt x="106" y="73"/>
                      <a:pt x="105" y="70"/>
                    </a:cubicBezTo>
                    <a:cubicBezTo>
                      <a:pt x="105" y="69"/>
                      <a:pt x="104" y="67"/>
                      <a:pt x="102" y="65"/>
                    </a:cubicBezTo>
                    <a:cubicBezTo>
                      <a:pt x="100" y="62"/>
                      <a:pt x="98" y="59"/>
                      <a:pt x="98" y="56"/>
                    </a:cubicBezTo>
                    <a:cubicBezTo>
                      <a:pt x="98" y="45"/>
                      <a:pt x="97" y="43"/>
                      <a:pt x="97" y="42"/>
                    </a:cubicBezTo>
                    <a:cubicBezTo>
                      <a:pt x="94" y="42"/>
                      <a:pt x="91" y="41"/>
                      <a:pt x="89" y="37"/>
                    </a:cubicBezTo>
                    <a:cubicBezTo>
                      <a:pt x="88" y="36"/>
                      <a:pt x="88" y="35"/>
                      <a:pt x="88" y="34"/>
                    </a:cubicBezTo>
                    <a:cubicBezTo>
                      <a:pt x="88" y="32"/>
                      <a:pt x="87" y="31"/>
                      <a:pt x="86" y="31"/>
                    </a:cubicBezTo>
                    <a:cubicBezTo>
                      <a:pt x="80" y="30"/>
                      <a:pt x="77" y="26"/>
                      <a:pt x="77" y="23"/>
                    </a:cubicBezTo>
                    <a:cubicBezTo>
                      <a:pt x="77" y="22"/>
                      <a:pt x="77" y="22"/>
                      <a:pt x="77" y="22"/>
                    </a:cubicBezTo>
                    <a:cubicBezTo>
                      <a:pt x="77" y="20"/>
                      <a:pt x="78" y="15"/>
                      <a:pt x="75" y="14"/>
                    </a:cubicBezTo>
                    <a:cubicBezTo>
                      <a:pt x="72" y="13"/>
                      <a:pt x="64" y="10"/>
                      <a:pt x="61" y="5"/>
                    </a:cubicBezTo>
                    <a:cubicBezTo>
                      <a:pt x="60" y="5"/>
                      <a:pt x="60" y="5"/>
                      <a:pt x="59" y="5"/>
                    </a:cubicBezTo>
                    <a:cubicBezTo>
                      <a:pt x="58" y="5"/>
                      <a:pt x="56" y="4"/>
                      <a:pt x="54" y="3"/>
                    </a:cubicBezTo>
                    <a:cubicBezTo>
                      <a:pt x="51" y="1"/>
                      <a:pt x="49" y="0"/>
                      <a:pt x="47" y="0"/>
                    </a:cubicBezTo>
                    <a:cubicBezTo>
                      <a:pt x="43" y="0"/>
                      <a:pt x="41" y="2"/>
                      <a:pt x="40" y="3"/>
                    </a:cubicBezTo>
                    <a:cubicBezTo>
                      <a:pt x="39" y="3"/>
                      <a:pt x="39" y="4"/>
                      <a:pt x="39" y="5"/>
                    </a:cubicBezTo>
                    <a:cubicBezTo>
                      <a:pt x="38" y="7"/>
                      <a:pt x="36" y="10"/>
                      <a:pt x="33" y="10"/>
                    </a:cubicBezTo>
                    <a:cubicBezTo>
                      <a:pt x="30" y="10"/>
                      <a:pt x="25" y="11"/>
                      <a:pt x="25" y="11"/>
                    </a:cubicBezTo>
                    <a:cubicBezTo>
                      <a:pt x="25" y="11"/>
                      <a:pt x="25" y="11"/>
                      <a:pt x="25" y="11"/>
                    </a:cubicBezTo>
                    <a:cubicBezTo>
                      <a:pt x="24" y="11"/>
                      <a:pt x="24" y="11"/>
                      <a:pt x="23" y="10"/>
                    </a:cubicBezTo>
                    <a:cubicBezTo>
                      <a:pt x="22" y="12"/>
                      <a:pt x="20" y="14"/>
                      <a:pt x="19" y="14"/>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4" name="Freeform 255">
                <a:extLst>
                  <a:ext uri="{FF2B5EF4-FFF2-40B4-BE49-F238E27FC236}">
                    <a16:creationId xmlns:a16="http://schemas.microsoft.com/office/drawing/2014/main" id="{34CA1BA0-412D-0740-B204-005C81E8F233}"/>
                  </a:ext>
                </a:extLst>
              </p:cNvPr>
              <p:cNvSpPr>
                <a:spLocks/>
              </p:cNvSpPr>
              <p:nvPr/>
            </p:nvSpPr>
            <p:spPr bwMode="auto">
              <a:xfrm>
                <a:off x="3974458" y="8683496"/>
                <a:ext cx="623247" cy="612216"/>
              </a:xfrm>
              <a:custGeom>
                <a:avLst/>
                <a:gdLst>
                  <a:gd name="T0" fmla="*/ 36 w 169"/>
                  <a:gd name="T1" fmla="*/ 160 h 166"/>
                  <a:gd name="T2" fmla="*/ 47 w 169"/>
                  <a:gd name="T3" fmla="*/ 166 h 166"/>
                  <a:gd name="T4" fmla="*/ 68 w 169"/>
                  <a:gd name="T5" fmla="*/ 160 h 166"/>
                  <a:gd name="T6" fmla="*/ 85 w 169"/>
                  <a:gd name="T7" fmla="*/ 150 h 166"/>
                  <a:gd name="T8" fmla="*/ 95 w 169"/>
                  <a:gd name="T9" fmla="*/ 133 h 166"/>
                  <a:gd name="T10" fmla="*/ 110 w 169"/>
                  <a:gd name="T11" fmla="*/ 126 h 166"/>
                  <a:gd name="T12" fmla="*/ 122 w 169"/>
                  <a:gd name="T13" fmla="*/ 122 h 166"/>
                  <a:gd name="T14" fmla="*/ 135 w 169"/>
                  <a:gd name="T15" fmla="*/ 119 h 166"/>
                  <a:gd name="T16" fmla="*/ 141 w 169"/>
                  <a:gd name="T17" fmla="*/ 129 h 166"/>
                  <a:gd name="T18" fmla="*/ 159 w 169"/>
                  <a:gd name="T19" fmla="*/ 135 h 166"/>
                  <a:gd name="T20" fmla="*/ 164 w 169"/>
                  <a:gd name="T21" fmla="*/ 117 h 166"/>
                  <a:gd name="T22" fmla="*/ 163 w 169"/>
                  <a:gd name="T23" fmla="*/ 116 h 166"/>
                  <a:gd name="T24" fmla="*/ 152 w 169"/>
                  <a:gd name="T25" fmla="*/ 98 h 166"/>
                  <a:gd name="T26" fmla="*/ 148 w 169"/>
                  <a:gd name="T27" fmla="*/ 88 h 166"/>
                  <a:gd name="T28" fmla="*/ 135 w 169"/>
                  <a:gd name="T29" fmla="*/ 82 h 166"/>
                  <a:gd name="T30" fmla="*/ 124 w 169"/>
                  <a:gd name="T31" fmla="*/ 71 h 166"/>
                  <a:gd name="T32" fmla="*/ 127 w 169"/>
                  <a:gd name="T33" fmla="*/ 59 h 166"/>
                  <a:gd name="T34" fmla="*/ 122 w 169"/>
                  <a:gd name="T35" fmla="*/ 54 h 166"/>
                  <a:gd name="T36" fmla="*/ 110 w 169"/>
                  <a:gd name="T37" fmla="*/ 40 h 166"/>
                  <a:gd name="T38" fmla="*/ 100 w 169"/>
                  <a:gd name="T39" fmla="*/ 38 h 166"/>
                  <a:gd name="T40" fmla="*/ 92 w 169"/>
                  <a:gd name="T41" fmla="*/ 22 h 166"/>
                  <a:gd name="T42" fmla="*/ 84 w 169"/>
                  <a:gd name="T43" fmla="*/ 14 h 166"/>
                  <a:gd name="T44" fmla="*/ 75 w 169"/>
                  <a:gd name="T45" fmla="*/ 2 h 166"/>
                  <a:gd name="T46" fmla="*/ 56 w 169"/>
                  <a:gd name="T47" fmla="*/ 11 h 166"/>
                  <a:gd name="T48" fmla="*/ 44 w 169"/>
                  <a:gd name="T49" fmla="*/ 8 h 166"/>
                  <a:gd name="T50" fmla="*/ 42 w 169"/>
                  <a:gd name="T51" fmla="*/ 10 h 166"/>
                  <a:gd name="T52" fmla="*/ 41 w 169"/>
                  <a:gd name="T53" fmla="*/ 23 h 166"/>
                  <a:gd name="T54" fmla="*/ 35 w 169"/>
                  <a:gd name="T55" fmla="*/ 25 h 166"/>
                  <a:gd name="T56" fmla="*/ 33 w 169"/>
                  <a:gd name="T57" fmla="*/ 38 h 166"/>
                  <a:gd name="T58" fmla="*/ 34 w 169"/>
                  <a:gd name="T59" fmla="*/ 41 h 166"/>
                  <a:gd name="T60" fmla="*/ 37 w 169"/>
                  <a:gd name="T61" fmla="*/ 53 h 166"/>
                  <a:gd name="T62" fmla="*/ 31 w 169"/>
                  <a:gd name="T63" fmla="*/ 60 h 166"/>
                  <a:gd name="T64" fmla="*/ 26 w 169"/>
                  <a:gd name="T65" fmla="*/ 63 h 166"/>
                  <a:gd name="T66" fmla="*/ 26 w 169"/>
                  <a:gd name="T67" fmla="*/ 76 h 166"/>
                  <a:gd name="T68" fmla="*/ 24 w 169"/>
                  <a:gd name="T69" fmla="*/ 86 h 166"/>
                  <a:gd name="T70" fmla="*/ 20 w 169"/>
                  <a:gd name="T71" fmla="*/ 88 h 166"/>
                  <a:gd name="T72" fmla="*/ 19 w 169"/>
                  <a:gd name="T73" fmla="*/ 99 h 166"/>
                  <a:gd name="T74" fmla="*/ 13 w 169"/>
                  <a:gd name="T75" fmla="*/ 100 h 166"/>
                  <a:gd name="T76" fmla="*/ 11 w 169"/>
                  <a:gd name="T77" fmla="*/ 103 h 166"/>
                  <a:gd name="T78" fmla="*/ 10 w 169"/>
                  <a:gd name="T79" fmla="*/ 112 h 166"/>
                  <a:gd name="T80" fmla="*/ 6 w 169"/>
                  <a:gd name="T81" fmla="*/ 128 h 166"/>
                  <a:gd name="T82" fmla="*/ 16 w 169"/>
                  <a:gd name="T83" fmla="*/ 145 h 166"/>
                  <a:gd name="T84" fmla="*/ 26 w 169"/>
                  <a:gd name="T85"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166">
                    <a:moveTo>
                      <a:pt x="26" y="158"/>
                    </a:moveTo>
                    <a:cubicBezTo>
                      <a:pt x="26" y="159"/>
                      <a:pt x="28" y="160"/>
                      <a:pt x="36" y="160"/>
                    </a:cubicBezTo>
                    <a:cubicBezTo>
                      <a:pt x="39" y="160"/>
                      <a:pt x="42" y="163"/>
                      <a:pt x="44" y="164"/>
                    </a:cubicBezTo>
                    <a:cubicBezTo>
                      <a:pt x="45" y="165"/>
                      <a:pt x="46" y="166"/>
                      <a:pt x="47" y="166"/>
                    </a:cubicBezTo>
                    <a:cubicBezTo>
                      <a:pt x="49" y="166"/>
                      <a:pt x="54" y="163"/>
                      <a:pt x="55" y="162"/>
                    </a:cubicBezTo>
                    <a:cubicBezTo>
                      <a:pt x="57" y="159"/>
                      <a:pt x="61" y="159"/>
                      <a:pt x="68" y="160"/>
                    </a:cubicBezTo>
                    <a:cubicBezTo>
                      <a:pt x="71" y="160"/>
                      <a:pt x="73" y="160"/>
                      <a:pt x="75" y="160"/>
                    </a:cubicBezTo>
                    <a:cubicBezTo>
                      <a:pt x="77" y="159"/>
                      <a:pt x="82" y="153"/>
                      <a:pt x="85" y="150"/>
                    </a:cubicBezTo>
                    <a:cubicBezTo>
                      <a:pt x="87" y="147"/>
                      <a:pt x="89" y="146"/>
                      <a:pt x="90" y="145"/>
                    </a:cubicBezTo>
                    <a:cubicBezTo>
                      <a:pt x="91" y="144"/>
                      <a:pt x="93" y="137"/>
                      <a:pt x="95" y="133"/>
                    </a:cubicBezTo>
                    <a:cubicBezTo>
                      <a:pt x="95" y="131"/>
                      <a:pt x="96" y="129"/>
                      <a:pt x="97" y="128"/>
                    </a:cubicBezTo>
                    <a:cubicBezTo>
                      <a:pt x="98" y="125"/>
                      <a:pt x="102" y="126"/>
                      <a:pt x="110" y="126"/>
                    </a:cubicBezTo>
                    <a:cubicBezTo>
                      <a:pt x="113" y="126"/>
                      <a:pt x="115" y="126"/>
                      <a:pt x="117" y="126"/>
                    </a:cubicBezTo>
                    <a:cubicBezTo>
                      <a:pt x="119" y="125"/>
                      <a:pt x="120" y="124"/>
                      <a:pt x="122" y="122"/>
                    </a:cubicBezTo>
                    <a:cubicBezTo>
                      <a:pt x="123" y="121"/>
                      <a:pt x="123" y="120"/>
                      <a:pt x="124" y="120"/>
                    </a:cubicBezTo>
                    <a:cubicBezTo>
                      <a:pt x="127" y="117"/>
                      <a:pt x="132" y="119"/>
                      <a:pt x="135" y="119"/>
                    </a:cubicBezTo>
                    <a:cubicBezTo>
                      <a:pt x="135" y="120"/>
                      <a:pt x="136" y="120"/>
                      <a:pt x="136" y="120"/>
                    </a:cubicBezTo>
                    <a:cubicBezTo>
                      <a:pt x="140" y="121"/>
                      <a:pt x="141" y="125"/>
                      <a:pt x="141" y="129"/>
                    </a:cubicBezTo>
                    <a:cubicBezTo>
                      <a:pt x="142" y="130"/>
                      <a:pt x="142" y="130"/>
                      <a:pt x="142" y="130"/>
                    </a:cubicBezTo>
                    <a:cubicBezTo>
                      <a:pt x="143" y="132"/>
                      <a:pt x="156" y="136"/>
                      <a:pt x="159" y="135"/>
                    </a:cubicBezTo>
                    <a:cubicBezTo>
                      <a:pt x="160" y="135"/>
                      <a:pt x="166" y="131"/>
                      <a:pt x="168" y="128"/>
                    </a:cubicBezTo>
                    <a:cubicBezTo>
                      <a:pt x="169" y="127"/>
                      <a:pt x="165" y="118"/>
                      <a:pt x="164" y="117"/>
                    </a:cubicBezTo>
                    <a:cubicBezTo>
                      <a:pt x="164" y="116"/>
                      <a:pt x="163" y="116"/>
                      <a:pt x="163" y="116"/>
                    </a:cubicBezTo>
                    <a:cubicBezTo>
                      <a:pt x="163" y="116"/>
                      <a:pt x="163" y="116"/>
                      <a:pt x="163" y="116"/>
                    </a:cubicBezTo>
                    <a:cubicBezTo>
                      <a:pt x="161" y="114"/>
                      <a:pt x="160" y="108"/>
                      <a:pt x="160" y="105"/>
                    </a:cubicBezTo>
                    <a:cubicBezTo>
                      <a:pt x="158" y="103"/>
                      <a:pt x="154" y="100"/>
                      <a:pt x="152" y="98"/>
                    </a:cubicBezTo>
                    <a:cubicBezTo>
                      <a:pt x="149" y="96"/>
                      <a:pt x="149" y="94"/>
                      <a:pt x="149" y="91"/>
                    </a:cubicBezTo>
                    <a:cubicBezTo>
                      <a:pt x="148" y="90"/>
                      <a:pt x="148" y="89"/>
                      <a:pt x="148" y="88"/>
                    </a:cubicBezTo>
                    <a:cubicBezTo>
                      <a:pt x="147" y="86"/>
                      <a:pt x="143" y="85"/>
                      <a:pt x="141" y="84"/>
                    </a:cubicBezTo>
                    <a:cubicBezTo>
                      <a:pt x="138" y="84"/>
                      <a:pt x="136" y="83"/>
                      <a:pt x="135" y="82"/>
                    </a:cubicBezTo>
                    <a:cubicBezTo>
                      <a:pt x="134" y="81"/>
                      <a:pt x="134" y="81"/>
                      <a:pt x="133" y="80"/>
                    </a:cubicBezTo>
                    <a:cubicBezTo>
                      <a:pt x="129" y="77"/>
                      <a:pt x="126" y="73"/>
                      <a:pt x="124" y="71"/>
                    </a:cubicBezTo>
                    <a:cubicBezTo>
                      <a:pt x="123" y="68"/>
                      <a:pt x="125" y="65"/>
                      <a:pt x="126" y="63"/>
                    </a:cubicBezTo>
                    <a:cubicBezTo>
                      <a:pt x="126" y="61"/>
                      <a:pt x="127" y="60"/>
                      <a:pt x="127" y="59"/>
                    </a:cubicBezTo>
                    <a:cubicBezTo>
                      <a:pt x="127" y="57"/>
                      <a:pt x="127" y="57"/>
                      <a:pt x="125" y="56"/>
                    </a:cubicBezTo>
                    <a:cubicBezTo>
                      <a:pt x="124" y="56"/>
                      <a:pt x="123" y="55"/>
                      <a:pt x="122" y="54"/>
                    </a:cubicBezTo>
                    <a:cubicBezTo>
                      <a:pt x="121" y="52"/>
                      <a:pt x="118" y="49"/>
                      <a:pt x="115" y="46"/>
                    </a:cubicBezTo>
                    <a:cubicBezTo>
                      <a:pt x="113" y="43"/>
                      <a:pt x="111" y="41"/>
                      <a:pt x="110" y="40"/>
                    </a:cubicBezTo>
                    <a:cubicBezTo>
                      <a:pt x="109" y="39"/>
                      <a:pt x="105" y="39"/>
                      <a:pt x="103" y="38"/>
                    </a:cubicBezTo>
                    <a:cubicBezTo>
                      <a:pt x="102" y="38"/>
                      <a:pt x="101" y="38"/>
                      <a:pt x="100" y="38"/>
                    </a:cubicBezTo>
                    <a:cubicBezTo>
                      <a:pt x="96" y="37"/>
                      <a:pt x="93" y="34"/>
                      <a:pt x="92" y="30"/>
                    </a:cubicBezTo>
                    <a:cubicBezTo>
                      <a:pt x="91" y="27"/>
                      <a:pt x="92" y="24"/>
                      <a:pt x="92" y="22"/>
                    </a:cubicBezTo>
                    <a:cubicBezTo>
                      <a:pt x="92" y="20"/>
                      <a:pt x="92" y="19"/>
                      <a:pt x="92" y="18"/>
                    </a:cubicBezTo>
                    <a:cubicBezTo>
                      <a:pt x="92" y="17"/>
                      <a:pt x="89" y="15"/>
                      <a:pt x="84" y="14"/>
                    </a:cubicBezTo>
                    <a:cubicBezTo>
                      <a:pt x="80" y="13"/>
                      <a:pt x="78" y="9"/>
                      <a:pt x="76" y="4"/>
                    </a:cubicBezTo>
                    <a:cubicBezTo>
                      <a:pt x="76" y="3"/>
                      <a:pt x="75" y="3"/>
                      <a:pt x="75" y="2"/>
                    </a:cubicBezTo>
                    <a:cubicBezTo>
                      <a:pt x="74" y="0"/>
                      <a:pt x="69" y="0"/>
                      <a:pt x="65" y="1"/>
                    </a:cubicBezTo>
                    <a:cubicBezTo>
                      <a:pt x="63" y="4"/>
                      <a:pt x="60" y="10"/>
                      <a:pt x="56" y="11"/>
                    </a:cubicBezTo>
                    <a:cubicBezTo>
                      <a:pt x="55" y="11"/>
                      <a:pt x="54" y="11"/>
                      <a:pt x="53" y="10"/>
                    </a:cubicBezTo>
                    <a:cubicBezTo>
                      <a:pt x="51" y="9"/>
                      <a:pt x="46" y="8"/>
                      <a:pt x="44" y="8"/>
                    </a:cubicBezTo>
                    <a:cubicBezTo>
                      <a:pt x="44" y="8"/>
                      <a:pt x="43" y="8"/>
                      <a:pt x="43" y="8"/>
                    </a:cubicBezTo>
                    <a:cubicBezTo>
                      <a:pt x="42" y="8"/>
                      <a:pt x="42" y="9"/>
                      <a:pt x="42" y="10"/>
                    </a:cubicBezTo>
                    <a:cubicBezTo>
                      <a:pt x="42" y="11"/>
                      <a:pt x="42" y="12"/>
                      <a:pt x="42" y="13"/>
                    </a:cubicBezTo>
                    <a:cubicBezTo>
                      <a:pt x="43" y="18"/>
                      <a:pt x="43" y="21"/>
                      <a:pt x="41" y="23"/>
                    </a:cubicBezTo>
                    <a:cubicBezTo>
                      <a:pt x="40" y="23"/>
                      <a:pt x="40" y="24"/>
                      <a:pt x="39" y="24"/>
                    </a:cubicBezTo>
                    <a:cubicBezTo>
                      <a:pt x="38" y="24"/>
                      <a:pt x="37" y="24"/>
                      <a:pt x="35" y="25"/>
                    </a:cubicBezTo>
                    <a:cubicBezTo>
                      <a:pt x="38" y="31"/>
                      <a:pt x="38" y="35"/>
                      <a:pt x="35" y="37"/>
                    </a:cubicBezTo>
                    <a:cubicBezTo>
                      <a:pt x="35" y="37"/>
                      <a:pt x="34" y="38"/>
                      <a:pt x="33" y="38"/>
                    </a:cubicBezTo>
                    <a:cubicBezTo>
                      <a:pt x="32" y="38"/>
                      <a:pt x="32" y="39"/>
                      <a:pt x="31" y="39"/>
                    </a:cubicBezTo>
                    <a:cubicBezTo>
                      <a:pt x="32" y="40"/>
                      <a:pt x="33" y="40"/>
                      <a:pt x="34" y="41"/>
                    </a:cubicBezTo>
                    <a:cubicBezTo>
                      <a:pt x="37" y="44"/>
                      <a:pt x="40" y="47"/>
                      <a:pt x="38" y="50"/>
                    </a:cubicBezTo>
                    <a:cubicBezTo>
                      <a:pt x="38" y="50"/>
                      <a:pt x="38" y="52"/>
                      <a:pt x="37" y="53"/>
                    </a:cubicBezTo>
                    <a:cubicBezTo>
                      <a:pt x="37" y="56"/>
                      <a:pt x="36" y="60"/>
                      <a:pt x="32" y="60"/>
                    </a:cubicBezTo>
                    <a:cubicBezTo>
                      <a:pt x="31" y="60"/>
                      <a:pt x="31" y="60"/>
                      <a:pt x="31" y="60"/>
                    </a:cubicBezTo>
                    <a:cubicBezTo>
                      <a:pt x="30" y="60"/>
                      <a:pt x="28" y="60"/>
                      <a:pt x="27" y="61"/>
                    </a:cubicBezTo>
                    <a:cubicBezTo>
                      <a:pt x="27" y="61"/>
                      <a:pt x="26" y="62"/>
                      <a:pt x="26" y="63"/>
                    </a:cubicBezTo>
                    <a:cubicBezTo>
                      <a:pt x="26" y="65"/>
                      <a:pt x="26" y="67"/>
                      <a:pt x="26" y="69"/>
                    </a:cubicBezTo>
                    <a:cubicBezTo>
                      <a:pt x="26" y="72"/>
                      <a:pt x="26" y="74"/>
                      <a:pt x="26" y="76"/>
                    </a:cubicBezTo>
                    <a:cubicBezTo>
                      <a:pt x="27" y="78"/>
                      <a:pt x="28" y="82"/>
                      <a:pt x="27" y="84"/>
                    </a:cubicBezTo>
                    <a:cubicBezTo>
                      <a:pt x="26" y="85"/>
                      <a:pt x="25" y="86"/>
                      <a:pt x="24" y="86"/>
                    </a:cubicBezTo>
                    <a:cubicBezTo>
                      <a:pt x="24" y="87"/>
                      <a:pt x="23" y="87"/>
                      <a:pt x="22" y="87"/>
                    </a:cubicBezTo>
                    <a:cubicBezTo>
                      <a:pt x="20" y="87"/>
                      <a:pt x="20" y="87"/>
                      <a:pt x="20" y="88"/>
                    </a:cubicBezTo>
                    <a:cubicBezTo>
                      <a:pt x="20" y="89"/>
                      <a:pt x="20" y="90"/>
                      <a:pt x="20" y="91"/>
                    </a:cubicBezTo>
                    <a:cubicBezTo>
                      <a:pt x="20" y="94"/>
                      <a:pt x="21" y="97"/>
                      <a:pt x="19" y="99"/>
                    </a:cubicBezTo>
                    <a:cubicBezTo>
                      <a:pt x="18" y="100"/>
                      <a:pt x="17" y="100"/>
                      <a:pt x="16" y="100"/>
                    </a:cubicBezTo>
                    <a:cubicBezTo>
                      <a:pt x="15" y="100"/>
                      <a:pt x="14" y="100"/>
                      <a:pt x="13" y="100"/>
                    </a:cubicBezTo>
                    <a:cubicBezTo>
                      <a:pt x="12" y="100"/>
                      <a:pt x="10" y="100"/>
                      <a:pt x="10" y="100"/>
                    </a:cubicBezTo>
                    <a:cubicBezTo>
                      <a:pt x="10" y="101"/>
                      <a:pt x="10" y="102"/>
                      <a:pt x="11" y="103"/>
                    </a:cubicBezTo>
                    <a:cubicBezTo>
                      <a:pt x="12" y="105"/>
                      <a:pt x="13" y="107"/>
                      <a:pt x="12" y="109"/>
                    </a:cubicBezTo>
                    <a:cubicBezTo>
                      <a:pt x="12" y="110"/>
                      <a:pt x="11" y="111"/>
                      <a:pt x="10" y="112"/>
                    </a:cubicBezTo>
                    <a:cubicBezTo>
                      <a:pt x="8" y="113"/>
                      <a:pt x="2" y="116"/>
                      <a:pt x="0" y="118"/>
                    </a:cubicBezTo>
                    <a:cubicBezTo>
                      <a:pt x="3" y="121"/>
                      <a:pt x="6" y="124"/>
                      <a:pt x="6" y="128"/>
                    </a:cubicBezTo>
                    <a:cubicBezTo>
                      <a:pt x="6" y="132"/>
                      <a:pt x="4" y="140"/>
                      <a:pt x="9" y="142"/>
                    </a:cubicBezTo>
                    <a:cubicBezTo>
                      <a:pt x="11" y="143"/>
                      <a:pt x="14" y="144"/>
                      <a:pt x="16" y="145"/>
                    </a:cubicBezTo>
                    <a:cubicBezTo>
                      <a:pt x="17" y="145"/>
                      <a:pt x="17" y="144"/>
                      <a:pt x="18" y="144"/>
                    </a:cubicBezTo>
                    <a:cubicBezTo>
                      <a:pt x="25" y="144"/>
                      <a:pt x="26" y="153"/>
                      <a:pt x="26" y="15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5" name="Freeform 277">
                <a:extLst>
                  <a:ext uri="{FF2B5EF4-FFF2-40B4-BE49-F238E27FC236}">
                    <a16:creationId xmlns:a16="http://schemas.microsoft.com/office/drawing/2014/main" id="{4AD44777-560F-2045-8F77-27F8ED53331E}"/>
                  </a:ext>
                </a:extLst>
              </p:cNvPr>
              <p:cNvSpPr>
                <a:spLocks/>
              </p:cNvSpPr>
              <p:nvPr/>
            </p:nvSpPr>
            <p:spPr bwMode="auto">
              <a:xfrm>
                <a:off x="4443272" y="8609956"/>
                <a:ext cx="408143" cy="487199"/>
              </a:xfrm>
              <a:custGeom>
                <a:avLst/>
                <a:gdLst>
                  <a:gd name="T0" fmla="*/ 54 w 111"/>
                  <a:gd name="T1" fmla="*/ 128 h 132"/>
                  <a:gd name="T2" fmla="*/ 59 w 111"/>
                  <a:gd name="T3" fmla="*/ 123 h 132"/>
                  <a:gd name="T4" fmla="*/ 79 w 111"/>
                  <a:gd name="T5" fmla="*/ 110 h 132"/>
                  <a:gd name="T6" fmla="*/ 84 w 111"/>
                  <a:gd name="T7" fmla="*/ 107 h 132"/>
                  <a:gd name="T8" fmla="*/ 90 w 111"/>
                  <a:gd name="T9" fmla="*/ 102 h 132"/>
                  <a:gd name="T10" fmla="*/ 92 w 111"/>
                  <a:gd name="T11" fmla="*/ 100 h 132"/>
                  <a:gd name="T12" fmla="*/ 100 w 111"/>
                  <a:gd name="T13" fmla="*/ 98 h 132"/>
                  <a:gd name="T14" fmla="*/ 102 w 111"/>
                  <a:gd name="T15" fmla="*/ 98 h 132"/>
                  <a:gd name="T16" fmla="*/ 102 w 111"/>
                  <a:gd name="T17" fmla="*/ 83 h 132"/>
                  <a:gd name="T18" fmla="*/ 98 w 111"/>
                  <a:gd name="T19" fmla="*/ 69 h 132"/>
                  <a:gd name="T20" fmla="*/ 99 w 111"/>
                  <a:gd name="T21" fmla="*/ 52 h 132"/>
                  <a:gd name="T22" fmla="*/ 99 w 111"/>
                  <a:gd name="T23" fmla="*/ 50 h 132"/>
                  <a:gd name="T24" fmla="*/ 99 w 111"/>
                  <a:gd name="T25" fmla="*/ 43 h 132"/>
                  <a:gd name="T26" fmla="*/ 99 w 111"/>
                  <a:gd name="T27" fmla="*/ 39 h 132"/>
                  <a:gd name="T28" fmla="*/ 111 w 111"/>
                  <a:gd name="T29" fmla="*/ 23 h 132"/>
                  <a:gd name="T30" fmla="*/ 106 w 111"/>
                  <a:gd name="T31" fmla="*/ 17 h 132"/>
                  <a:gd name="T32" fmla="*/ 103 w 111"/>
                  <a:gd name="T33" fmla="*/ 17 h 132"/>
                  <a:gd name="T34" fmla="*/ 100 w 111"/>
                  <a:gd name="T35" fmla="*/ 17 h 132"/>
                  <a:gd name="T36" fmla="*/ 94 w 111"/>
                  <a:gd name="T37" fmla="*/ 12 h 132"/>
                  <a:gd name="T38" fmla="*/ 92 w 111"/>
                  <a:gd name="T39" fmla="*/ 10 h 132"/>
                  <a:gd name="T40" fmla="*/ 86 w 111"/>
                  <a:gd name="T41" fmla="*/ 15 h 132"/>
                  <a:gd name="T42" fmla="*/ 84 w 111"/>
                  <a:gd name="T43" fmla="*/ 18 h 132"/>
                  <a:gd name="T44" fmla="*/ 72 w 111"/>
                  <a:gd name="T45" fmla="*/ 16 h 132"/>
                  <a:gd name="T46" fmla="*/ 70 w 111"/>
                  <a:gd name="T47" fmla="*/ 15 h 132"/>
                  <a:gd name="T48" fmla="*/ 65 w 111"/>
                  <a:gd name="T49" fmla="*/ 8 h 132"/>
                  <a:gd name="T50" fmla="*/ 64 w 111"/>
                  <a:gd name="T51" fmla="*/ 5 h 132"/>
                  <a:gd name="T52" fmla="*/ 57 w 111"/>
                  <a:gd name="T53" fmla="*/ 2 h 132"/>
                  <a:gd name="T54" fmla="*/ 52 w 111"/>
                  <a:gd name="T55" fmla="*/ 1 h 132"/>
                  <a:gd name="T56" fmla="*/ 43 w 111"/>
                  <a:gd name="T57" fmla="*/ 0 h 132"/>
                  <a:gd name="T58" fmla="*/ 31 w 111"/>
                  <a:gd name="T59" fmla="*/ 9 h 132"/>
                  <a:gd name="T60" fmla="*/ 27 w 111"/>
                  <a:gd name="T61" fmla="*/ 13 h 132"/>
                  <a:gd name="T62" fmla="*/ 18 w 111"/>
                  <a:gd name="T63" fmla="*/ 22 h 132"/>
                  <a:gd name="T64" fmla="*/ 14 w 111"/>
                  <a:gd name="T65" fmla="*/ 22 h 132"/>
                  <a:gd name="T66" fmla="*/ 9 w 111"/>
                  <a:gd name="T67" fmla="*/ 23 h 132"/>
                  <a:gd name="T68" fmla="*/ 8 w 111"/>
                  <a:gd name="T69" fmla="*/ 25 h 132"/>
                  <a:gd name="T70" fmla="*/ 6 w 111"/>
                  <a:gd name="T71" fmla="*/ 31 h 132"/>
                  <a:gd name="T72" fmla="*/ 8 w 111"/>
                  <a:gd name="T73" fmla="*/ 32 h 132"/>
                  <a:gd name="T74" fmla="*/ 11 w 111"/>
                  <a:gd name="T75" fmla="*/ 39 h 132"/>
                  <a:gd name="T76" fmla="*/ 10 w 111"/>
                  <a:gd name="T77" fmla="*/ 42 h 132"/>
                  <a:gd name="T78" fmla="*/ 8 w 111"/>
                  <a:gd name="T79" fmla="*/ 49 h 132"/>
                  <a:gd name="T80" fmla="*/ 9 w 111"/>
                  <a:gd name="T81" fmla="*/ 50 h 132"/>
                  <a:gd name="T82" fmla="*/ 16 w 111"/>
                  <a:gd name="T83" fmla="*/ 58 h 132"/>
                  <a:gd name="T84" fmla="*/ 16 w 111"/>
                  <a:gd name="T85" fmla="*/ 59 h 132"/>
                  <a:gd name="T86" fmla="*/ 14 w 111"/>
                  <a:gd name="T87" fmla="*/ 67 h 132"/>
                  <a:gd name="T88" fmla="*/ 11 w 111"/>
                  <a:gd name="T89" fmla="*/ 68 h 132"/>
                  <a:gd name="T90" fmla="*/ 0 w 111"/>
                  <a:gd name="T91" fmla="*/ 72 h 132"/>
                  <a:gd name="T92" fmla="*/ 0 w 111"/>
                  <a:gd name="T93" fmla="*/ 73 h 132"/>
                  <a:gd name="T94" fmla="*/ 4 w 111"/>
                  <a:gd name="T95" fmla="*/ 79 h 132"/>
                  <a:gd name="T96" fmla="*/ 2 w 111"/>
                  <a:gd name="T97" fmla="*/ 84 h 132"/>
                  <a:gd name="T98" fmla="*/ 1 w 111"/>
                  <a:gd name="T99" fmla="*/ 89 h 132"/>
                  <a:gd name="T100" fmla="*/ 9 w 111"/>
                  <a:gd name="T101" fmla="*/ 97 h 132"/>
                  <a:gd name="T102" fmla="*/ 11 w 111"/>
                  <a:gd name="T103" fmla="*/ 99 h 132"/>
                  <a:gd name="T104" fmla="*/ 15 w 111"/>
                  <a:gd name="T105" fmla="*/ 101 h 132"/>
                  <a:gd name="T106" fmla="*/ 25 w 111"/>
                  <a:gd name="T107" fmla="*/ 106 h 132"/>
                  <a:gd name="T108" fmla="*/ 26 w 111"/>
                  <a:gd name="T109" fmla="*/ 111 h 132"/>
                  <a:gd name="T110" fmla="*/ 27 w 111"/>
                  <a:gd name="T111" fmla="*/ 115 h 132"/>
                  <a:gd name="T112" fmla="*/ 36 w 111"/>
                  <a:gd name="T113" fmla="*/ 122 h 132"/>
                  <a:gd name="T114" fmla="*/ 37 w 111"/>
                  <a:gd name="T115" fmla="*/ 123 h 132"/>
                  <a:gd name="T116" fmla="*/ 39 w 111"/>
                  <a:gd name="T117" fmla="*/ 132 h 132"/>
                  <a:gd name="T118" fmla="*/ 51 w 111"/>
                  <a:gd name="T119" fmla="*/ 128 h 132"/>
                  <a:gd name="T120" fmla="*/ 54 w 111"/>
                  <a:gd name="T121" fmla="*/ 12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32">
                    <a:moveTo>
                      <a:pt x="54" y="128"/>
                    </a:moveTo>
                    <a:cubicBezTo>
                      <a:pt x="55" y="127"/>
                      <a:pt x="57" y="125"/>
                      <a:pt x="59" y="123"/>
                    </a:cubicBezTo>
                    <a:cubicBezTo>
                      <a:pt x="61" y="121"/>
                      <a:pt x="67" y="117"/>
                      <a:pt x="79" y="110"/>
                    </a:cubicBezTo>
                    <a:cubicBezTo>
                      <a:pt x="82" y="109"/>
                      <a:pt x="83" y="108"/>
                      <a:pt x="84" y="107"/>
                    </a:cubicBezTo>
                    <a:cubicBezTo>
                      <a:pt x="86" y="106"/>
                      <a:pt x="88" y="104"/>
                      <a:pt x="90" y="102"/>
                    </a:cubicBezTo>
                    <a:cubicBezTo>
                      <a:pt x="91" y="101"/>
                      <a:pt x="91" y="100"/>
                      <a:pt x="92" y="100"/>
                    </a:cubicBezTo>
                    <a:cubicBezTo>
                      <a:pt x="94" y="98"/>
                      <a:pt x="98" y="98"/>
                      <a:pt x="100" y="98"/>
                    </a:cubicBezTo>
                    <a:cubicBezTo>
                      <a:pt x="101" y="98"/>
                      <a:pt x="102" y="98"/>
                      <a:pt x="102" y="98"/>
                    </a:cubicBezTo>
                    <a:cubicBezTo>
                      <a:pt x="103" y="96"/>
                      <a:pt x="103" y="87"/>
                      <a:pt x="102" y="83"/>
                    </a:cubicBezTo>
                    <a:cubicBezTo>
                      <a:pt x="101" y="79"/>
                      <a:pt x="99" y="73"/>
                      <a:pt x="98" y="69"/>
                    </a:cubicBezTo>
                    <a:cubicBezTo>
                      <a:pt x="97" y="65"/>
                      <a:pt x="98" y="58"/>
                      <a:pt x="99" y="52"/>
                    </a:cubicBezTo>
                    <a:cubicBezTo>
                      <a:pt x="99" y="50"/>
                      <a:pt x="99" y="50"/>
                      <a:pt x="99" y="50"/>
                    </a:cubicBezTo>
                    <a:cubicBezTo>
                      <a:pt x="100" y="48"/>
                      <a:pt x="99" y="46"/>
                      <a:pt x="99" y="43"/>
                    </a:cubicBezTo>
                    <a:cubicBezTo>
                      <a:pt x="99" y="42"/>
                      <a:pt x="99" y="41"/>
                      <a:pt x="99" y="39"/>
                    </a:cubicBezTo>
                    <a:cubicBezTo>
                      <a:pt x="99" y="36"/>
                      <a:pt x="106" y="28"/>
                      <a:pt x="111" y="23"/>
                    </a:cubicBezTo>
                    <a:cubicBezTo>
                      <a:pt x="110" y="21"/>
                      <a:pt x="108" y="18"/>
                      <a:pt x="106" y="17"/>
                    </a:cubicBezTo>
                    <a:cubicBezTo>
                      <a:pt x="105" y="16"/>
                      <a:pt x="105" y="16"/>
                      <a:pt x="103" y="17"/>
                    </a:cubicBezTo>
                    <a:cubicBezTo>
                      <a:pt x="102" y="17"/>
                      <a:pt x="101" y="17"/>
                      <a:pt x="100" y="17"/>
                    </a:cubicBezTo>
                    <a:cubicBezTo>
                      <a:pt x="97" y="17"/>
                      <a:pt x="95" y="15"/>
                      <a:pt x="94" y="12"/>
                    </a:cubicBezTo>
                    <a:cubicBezTo>
                      <a:pt x="93" y="11"/>
                      <a:pt x="92" y="11"/>
                      <a:pt x="92" y="10"/>
                    </a:cubicBezTo>
                    <a:cubicBezTo>
                      <a:pt x="91" y="10"/>
                      <a:pt x="88" y="13"/>
                      <a:pt x="86" y="15"/>
                    </a:cubicBezTo>
                    <a:cubicBezTo>
                      <a:pt x="86" y="16"/>
                      <a:pt x="85" y="17"/>
                      <a:pt x="84" y="18"/>
                    </a:cubicBezTo>
                    <a:cubicBezTo>
                      <a:pt x="81" y="21"/>
                      <a:pt x="75" y="18"/>
                      <a:pt x="72" y="16"/>
                    </a:cubicBezTo>
                    <a:cubicBezTo>
                      <a:pt x="70" y="15"/>
                      <a:pt x="70" y="15"/>
                      <a:pt x="70" y="15"/>
                    </a:cubicBezTo>
                    <a:cubicBezTo>
                      <a:pt x="67" y="13"/>
                      <a:pt x="66" y="11"/>
                      <a:pt x="65" y="8"/>
                    </a:cubicBezTo>
                    <a:cubicBezTo>
                      <a:pt x="65" y="7"/>
                      <a:pt x="65" y="6"/>
                      <a:pt x="64" y="5"/>
                    </a:cubicBezTo>
                    <a:cubicBezTo>
                      <a:pt x="63" y="3"/>
                      <a:pt x="60" y="2"/>
                      <a:pt x="57" y="2"/>
                    </a:cubicBezTo>
                    <a:cubicBezTo>
                      <a:pt x="55" y="2"/>
                      <a:pt x="54" y="1"/>
                      <a:pt x="52" y="1"/>
                    </a:cubicBezTo>
                    <a:cubicBezTo>
                      <a:pt x="51" y="0"/>
                      <a:pt x="46" y="0"/>
                      <a:pt x="43" y="0"/>
                    </a:cubicBezTo>
                    <a:cubicBezTo>
                      <a:pt x="41" y="1"/>
                      <a:pt x="33" y="6"/>
                      <a:pt x="31" y="9"/>
                    </a:cubicBezTo>
                    <a:cubicBezTo>
                      <a:pt x="30" y="10"/>
                      <a:pt x="28" y="11"/>
                      <a:pt x="27" y="13"/>
                    </a:cubicBezTo>
                    <a:cubicBezTo>
                      <a:pt x="23" y="18"/>
                      <a:pt x="20" y="21"/>
                      <a:pt x="18" y="22"/>
                    </a:cubicBezTo>
                    <a:cubicBezTo>
                      <a:pt x="17" y="22"/>
                      <a:pt x="15" y="22"/>
                      <a:pt x="14" y="22"/>
                    </a:cubicBezTo>
                    <a:cubicBezTo>
                      <a:pt x="12" y="22"/>
                      <a:pt x="9" y="22"/>
                      <a:pt x="9" y="23"/>
                    </a:cubicBezTo>
                    <a:cubicBezTo>
                      <a:pt x="8" y="24"/>
                      <a:pt x="8" y="24"/>
                      <a:pt x="8" y="25"/>
                    </a:cubicBezTo>
                    <a:cubicBezTo>
                      <a:pt x="7" y="27"/>
                      <a:pt x="5" y="30"/>
                      <a:pt x="6" y="31"/>
                    </a:cubicBezTo>
                    <a:cubicBezTo>
                      <a:pt x="7" y="32"/>
                      <a:pt x="7" y="32"/>
                      <a:pt x="8" y="32"/>
                    </a:cubicBezTo>
                    <a:cubicBezTo>
                      <a:pt x="10" y="34"/>
                      <a:pt x="12" y="36"/>
                      <a:pt x="11" y="39"/>
                    </a:cubicBezTo>
                    <a:cubicBezTo>
                      <a:pt x="11" y="40"/>
                      <a:pt x="10" y="41"/>
                      <a:pt x="10" y="42"/>
                    </a:cubicBezTo>
                    <a:cubicBezTo>
                      <a:pt x="7" y="47"/>
                      <a:pt x="7" y="49"/>
                      <a:pt x="8" y="49"/>
                    </a:cubicBezTo>
                    <a:cubicBezTo>
                      <a:pt x="8" y="49"/>
                      <a:pt x="9" y="49"/>
                      <a:pt x="9" y="50"/>
                    </a:cubicBezTo>
                    <a:cubicBezTo>
                      <a:pt x="12" y="51"/>
                      <a:pt x="16" y="53"/>
                      <a:pt x="16" y="58"/>
                    </a:cubicBezTo>
                    <a:cubicBezTo>
                      <a:pt x="16" y="59"/>
                      <a:pt x="16" y="59"/>
                      <a:pt x="16" y="59"/>
                    </a:cubicBezTo>
                    <a:cubicBezTo>
                      <a:pt x="16" y="62"/>
                      <a:pt x="16" y="65"/>
                      <a:pt x="14" y="67"/>
                    </a:cubicBezTo>
                    <a:cubicBezTo>
                      <a:pt x="13" y="68"/>
                      <a:pt x="12" y="68"/>
                      <a:pt x="11" y="68"/>
                    </a:cubicBezTo>
                    <a:cubicBezTo>
                      <a:pt x="6" y="68"/>
                      <a:pt x="2" y="70"/>
                      <a:pt x="0" y="72"/>
                    </a:cubicBezTo>
                    <a:cubicBezTo>
                      <a:pt x="0" y="72"/>
                      <a:pt x="0" y="73"/>
                      <a:pt x="0" y="73"/>
                    </a:cubicBezTo>
                    <a:cubicBezTo>
                      <a:pt x="2" y="74"/>
                      <a:pt x="5" y="75"/>
                      <a:pt x="4" y="79"/>
                    </a:cubicBezTo>
                    <a:cubicBezTo>
                      <a:pt x="4" y="81"/>
                      <a:pt x="3" y="83"/>
                      <a:pt x="2" y="84"/>
                    </a:cubicBezTo>
                    <a:cubicBezTo>
                      <a:pt x="1" y="86"/>
                      <a:pt x="1" y="88"/>
                      <a:pt x="1" y="89"/>
                    </a:cubicBezTo>
                    <a:cubicBezTo>
                      <a:pt x="2" y="91"/>
                      <a:pt x="6" y="95"/>
                      <a:pt x="9" y="97"/>
                    </a:cubicBezTo>
                    <a:cubicBezTo>
                      <a:pt x="10" y="98"/>
                      <a:pt x="10" y="99"/>
                      <a:pt x="11" y="99"/>
                    </a:cubicBezTo>
                    <a:cubicBezTo>
                      <a:pt x="11" y="99"/>
                      <a:pt x="13" y="100"/>
                      <a:pt x="15" y="101"/>
                    </a:cubicBezTo>
                    <a:cubicBezTo>
                      <a:pt x="19" y="102"/>
                      <a:pt x="23" y="103"/>
                      <a:pt x="25" y="106"/>
                    </a:cubicBezTo>
                    <a:cubicBezTo>
                      <a:pt x="25" y="108"/>
                      <a:pt x="25" y="109"/>
                      <a:pt x="26" y="111"/>
                    </a:cubicBezTo>
                    <a:cubicBezTo>
                      <a:pt x="26" y="113"/>
                      <a:pt x="26" y="114"/>
                      <a:pt x="27" y="115"/>
                    </a:cubicBezTo>
                    <a:cubicBezTo>
                      <a:pt x="30" y="117"/>
                      <a:pt x="36" y="122"/>
                      <a:pt x="36" y="122"/>
                    </a:cubicBezTo>
                    <a:cubicBezTo>
                      <a:pt x="36" y="123"/>
                      <a:pt x="37" y="123"/>
                      <a:pt x="37" y="123"/>
                    </a:cubicBezTo>
                    <a:cubicBezTo>
                      <a:pt x="37" y="126"/>
                      <a:pt x="38" y="130"/>
                      <a:pt x="39" y="132"/>
                    </a:cubicBezTo>
                    <a:cubicBezTo>
                      <a:pt x="42" y="130"/>
                      <a:pt x="46" y="129"/>
                      <a:pt x="51" y="128"/>
                    </a:cubicBezTo>
                    <a:cubicBezTo>
                      <a:pt x="52" y="128"/>
                      <a:pt x="53" y="128"/>
                      <a:pt x="54" y="128"/>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6" name="Freeform 295">
                <a:extLst>
                  <a:ext uri="{FF2B5EF4-FFF2-40B4-BE49-F238E27FC236}">
                    <a16:creationId xmlns:a16="http://schemas.microsoft.com/office/drawing/2014/main" id="{A4116B3E-2BED-4E4C-88F3-91D499916FEE}"/>
                  </a:ext>
                </a:extLst>
              </p:cNvPr>
              <p:cNvSpPr>
                <a:spLocks/>
              </p:cNvSpPr>
              <p:nvPr/>
            </p:nvSpPr>
            <p:spPr bwMode="auto">
              <a:xfrm>
                <a:off x="3577345" y="7824923"/>
                <a:ext cx="509261" cy="472491"/>
              </a:xfrm>
              <a:custGeom>
                <a:avLst/>
                <a:gdLst>
                  <a:gd name="T0" fmla="*/ 14 w 138"/>
                  <a:gd name="T1" fmla="*/ 66 h 128"/>
                  <a:gd name="T2" fmla="*/ 27 w 138"/>
                  <a:gd name="T3" fmla="*/ 61 h 128"/>
                  <a:gd name="T4" fmla="*/ 39 w 138"/>
                  <a:gd name="T5" fmla="*/ 76 h 128"/>
                  <a:gd name="T6" fmla="*/ 56 w 138"/>
                  <a:gd name="T7" fmla="*/ 83 h 128"/>
                  <a:gd name="T8" fmla="*/ 61 w 138"/>
                  <a:gd name="T9" fmla="*/ 103 h 128"/>
                  <a:gd name="T10" fmla="*/ 57 w 138"/>
                  <a:gd name="T11" fmla="*/ 128 h 128"/>
                  <a:gd name="T12" fmla="*/ 57 w 138"/>
                  <a:gd name="T13" fmla="*/ 128 h 128"/>
                  <a:gd name="T14" fmla="*/ 64 w 138"/>
                  <a:gd name="T15" fmla="*/ 127 h 128"/>
                  <a:gd name="T16" fmla="*/ 66 w 138"/>
                  <a:gd name="T17" fmla="*/ 124 h 128"/>
                  <a:gd name="T18" fmla="*/ 67 w 138"/>
                  <a:gd name="T19" fmla="*/ 122 h 128"/>
                  <a:gd name="T20" fmla="*/ 77 w 138"/>
                  <a:gd name="T21" fmla="*/ 117 h 128"/>
                  <a:gd name="T22" fmla="*/ 87 w 138"/>
                  <a:gd name="T23" fmla="*/ 120 h 128"/>
                  <a:gd name="T24" fmla="*/ 90 w 138"/>
                  <a:gd name="T25" fmla="*/ 122 h 128"/>
                  <a:gd name="T26" fmla="*/ 91 w 138"/>
                  <a:gd name="T27" fmla="*/ 122 h 128"/>
                  <a:gd name="T28" fmla="*/ 93 w 138"/>
                  <a:gd name="T29" fmla="*/ 121 h 128"/>
                  <a:gd name="T30" fmla="*/ 97 w 138"/>
                  <a:gd name="T31" fmla="*/ 117 h 128"/>
                  <a:gd name="T32" fmla="*/ 98 w 138"/>
                  <a:gd name="T33" fmla="*/ 116 h 128"/>
                  <a:gd name="T34" fmla="*/ 110 w 138"/>
                  <a:gd name="T35" fmla="*/ 114 h 128"/>
                  <a:gd name="T36" fmla="*/ 110 w 138"/>
                  <a:gd name="T37" fmla="*/ 114 h 128"/>
                  <a:gd name="T38" fmla="*/ 109 w 138"/>
                  <a:gd name="T39" fmla="*/ 109 h 128"/>
                  <a:gd name="T40" fmla="*/ 108 w 138"/>
                  <a:gd name="T41" fmla="*/ 103 h 128"/>
                  <a:gd name="T42" fmla="*/ 109 w 138"/>
                  <a:gd name="T43" fmla="*/ 100 h 128"/>
                  <a:gd name="T44" fmla="*/ 118 w 138"/>
                  <a:gd name="T45" fmla="*/ 99 h 128"/>
                  <a:gd name="T46" fmla="*/ 120 w 138"/>
                  <a:gd name="T47" fmla="*/ 99 h 128"/>
                  <a:gd name="T48" fmla="*/ 130 w 138"/>
                  <a:gd name="T49" fmla="*/ 105 h 128"/>
                  <a:gd name="T50" fmla="*/ 133 w 138"/>
                  <a:gd name="T51" fmla="*/ 96 h 128"/>
                  <a:gd name="T52" fmla="*/ 134 w 138"/>
                  <a:gd name="T53" fmla="*/ 93 h 128"/>
                  <a:gd name="T54" fmla="*/ 138 w 138"/>
                  <a:gd name="T55" fmla="*/ 88 h 128"/>
                  <a:gd name="T56" fmla="*/ 137 w 138"/>
                  <a:gd name="T57" fmla="*/ 80 h 128"/>
                  <a:gd name="T58" fmla="*/ 133 w 138"/>
                  <a:gd name="T59" fmla="*/ 76 h 128"/>
                  <a:gd name="T60" fmla="*/ 131 w 138"/>
                  <a:gd name="T61" fmla="*/ 74 h 128"/>
                  <a:gd name="T62" fmla="*/ 129 w 138"/>
                  <a:gd name="T63" fmla="*/ 66 h 128"/>
                  <a:gd name="T64" fmla="*/ 129 w 138"/>
                  <a:gd name="T65" fmla="*/ 65 h 128"/>
                  <a:gd name="T66" fmla="*/ 134 w 138"/>
                  <a:gd name="T67" fmla="*/ 57 h 128"/>
                  <a:gd name="T68" fmla="*/ 135 w 138"/>
                  <a:gd name="T69" fmla="*/ 47 h 128"/>
                  <a:gd name="T70" fmla="*/ 136 w 138"/>
                  <a:gd name="T71" fmla="*/ 43 h 128"/>
                  <a:gd name="T72" fmla="*/ 137 w 138"/>
                  <a:gd name="T73" fmla="*/ 40 h 128"/>
                  <a:gd name="T74" fmla="*/ 133 w 138"/>
                  <a:gd name="T75" fmla="*/ 33 h 128"/>
                  <a:gd name="T76" fmla="*/ 131 w 138"/>
                  <a:gd name="T77" fmla="*/ 27 h 128"/>
                  <a:gd name="T78" fmla="*/ 132 w 138"/>
                  <a:gd name="T79" fmla="*/ 23 h 128"/>
                  <a:gd name="T80" fmla="*/ 126 w 138"/>
                  <a:gd name="T81" fmla="*/ 15 h 128"/>
                  <a:gd name="T82" fmla="*/ 122 w 138"/>
                  <a:gd name="T83" fmla="*/ 17 h 128"/>
                  <a:gd name="T84" fmla="*/ 119 w 138"/>
                  <a:gd name="T85" fmla="*/ 20 h 128"/>
                  <a:gd name="T86" fmla="*/ 108 w 138"/>
                  <a:gd name="T87" fmla="*/ 22 h 128"/>
                  <a:gd name="T88" fmla="*/ 105 w 138"/>
                  <a:gd name="T89" fmla="*/ 26 h 128"/>
                  <a:gd name="T90" fmla="*/ 104 w 138"/>
                  <a:gd name="T91" fmla="*/ 28 h 128"/>
                  <a:gd name="T92" fmla="*/ 97 w 138"/>
                  <a:gd name="T93" fmla="*/ 39 h 128"/>
                  <a:gd name="T94" fmla="*/ 93 w 138"/>
                  <a:gd name="T95" fmla="*/ 40 h 128"/>
                  <a:gd name="T96" fmla="*/ 92 w 138"/>
                  <a:gd name="T97" fmla="*/ 25 h 128"/>
                  <a:gd name="T98" fmla="*/ 85 w 138"/>
                  <a:gd name="T99" fmla="*/ 22 h 128"/>
                  <a:gd name="T100" fmla="*/ 83 w 138"/>
                  <a:gd name="T101" fmla="*/ 20 h 128"/>
                  <a:gd name="T102" fmla="*/ 72 w 138"/>
                  <a:gd name="T103" fmla="*/ 23 h 128"/>
                  <a:gd name="T104" fmla="*/ 57 w 138"/>
                  <a:gd name="T105" fmla="*/ 19 h 128"/>
                  <a:gd name="T106" fmla="*/ 50 w 138"/>
                  <a:gd name="T107" fmla="*/ 8 h 128"/>
                  <a:gd name="T108" fmla="*/ 42 w 138"/>
                  <a:gd name="T109" fmla="*/ 1 h 128"/>
                  <a:gd name="T110" fmla="*/ 32 w 138"/>
                  <a:gd name="T111" fmla="*/ 3 h 128"/>
                  <a:gd name="T112" fmla="*/ 25 w 138"/>
                  <a:gd name="T113" fmla="*/ 18 h 128"/>
                  <a:gd name="T114" fmla="*/ 7 w 138"/>
                  <a:gd name="T115" fmla="*/ 38 h 128"/>
                  <a:gd name="T116" fmla="*/ 0 w 138"/>
                  <a:gd name="T117" fmla="*/ 48 h 128"/>
                  <a:gd name="T118" fmla="*/ 14 w 138"/>
                  <a:gd name="T119"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8">
                    <a:moveTo>
                      <a:pt x="14" y="66"/>
                    </a:moveTo>
                    <a:cubicBezTo>
                      <a:pt x="18" y="64"/>
                      <a:pt x="23" y="55"/>
                      <a:pt x="27" y="61"/>
                    </a:cubicBezTo>
                    <a:cubicBezTo>
                      <a:pt x="31" y="67"/>
                      <a:pt x="35" y="76"/>
                      <a:pt x="39" y="76"/>
                    </a:cubicBezTo>
                    <a:cubicBezTo>
                      <a:pt x="42" y="76"/>
                      <a:pt x="52" y="78"/>
                      <a:pt x="56" y="83"/>
                    </a:cubicBezTo>
                    <a:cubicBezTo>
                      <a:pt x="60" y="89"/>
                      <a:pt x="62" y="96"/>
                      <a:pt x="61" y="103"/>
                    </a:cubicBezTo>
                    <a:cubicBezTo>
                      <a:pt x="61" y="110"/>
                      <a:pt x="58" y="125"/>
                      <a:pt x="57" y="128"/>
                    </a:cubicBezTo>
                    <a:cubicBezTo>
                      <a:pt x="57" y="128"/>
                      <a:pt x="57" y="128"/>
                      <a:pt x="57" y="128"/>
                    </a:cubicBezTo>
                    <a:cubicBezTo>
                      <a:pt x="58" y="128"/>
                      <a:pt x="61" y="127"/>
                      <a:pt x="64" y="127"/>
                    </a:cubicBezTo>
                    <a:cubicBezTo>
                      <a:pt x="65" y="127"/>
                      <a:pt x="65" y="126"/>
                      <a:pt x="66" y="124"/>
                    </a:cubicBezTo>
                    <a:cubicBezTo>
                      <a:pt x="67" y="123"/>
                      <a:pt x="67" y="122"/>
                      <a:pt x="67" y="122"/>
                    </a:cubicBezTo>
                    <a:cubicBezTo>
                      <a:pt x="69" y="119"/>
                      <a:pt x="74" y="117"/>
                      <a:pt x="77" y="117"/>
                    </a:cubicBezTo>
                    <a:cubicBezTo>
                      <a:pt x="80" y="116"/>
                      <a:pt x="84" y="118"/>
                      <a:pt x="87" y="120"/>
                    </a:cubicBezTo>
                    <a:cubicBezTo>
                      <a:pt x="88" y="121"/>
                      <a:pt x="90" y="122"/>
                      <a:pt x="90" y="122"/>
                    </a:cubicBezTo>
                    <a:cubicBezTo>
                      <a:pt x="91" y="122"/>
                      <a:pt x="91" y="122"/>
                      <a:pt x="91" y="122"/>
                    </a:cubicBezTo>
                    <a:cubicBezTo>
                      <a:pt x="92" y="121"/>
                      <a:pt x="92" y="121"/>
                      <a:pt x="93" y="121"/>
                    </a:cubicBezTo>
                    <a:cubicBezTo>
                      <a:pt x="94" y="120"/>
                      <a:pt x="96" y="118"/>
                      <a:pt x="97" y="117"/>
                    </a:cubicBezTo>
                    <a:cubicBezTo>
                      <a:pt x="98" y="116"/>
                      <a:pt x="98" y="116"/>
                      <a:pt x="98" y="116"/>
                    </a:cubicBezTo>
                    <a:cubicBezTo>
                      <a:pt x="100" y="113"/>
                      <a:pt x="104" y="113"/>
                      <a:pt x="110" y="114"/>
                    </a:cubicBezTo>
                    <a:cubicBezTo>
                      <a:pt x="110" y="114"/>
                      <a:pt x="110" y="114"/>
                      <a:pt x="110" y="114"/>
                    </a:cubicBezTo>
                    <a:cubicBezTo>
                      <a:pt x="110" y="113"/>
                      <a:pt x="110" y="110"/>
                      <a:pt x="109" y="109"/>
                    </a:cubicBezTo>
                    <a:cubicBezTo>
                      <a:pt x="108" y="106"/>
                      <a:pt x="108" y="104"/>
                      <a:pt x="108" y="103"/>
                    </a:cubicBezTo>
                    <a:cubicBezTo>
                      <a:pt x="108" y="101"/>
                      <a:pt x="108" y="100"/>
                      <a:pt x="109" y="100"/>
                    </a:cubicBezTo>
                    <a:cubicBezTo>
                      <a:pt x="111" y="98"/>
                      <a:pt x="115" y="99"/>
                      <a:pt x="118" y="99"/>
                    </a:cubicBezTo>
                    <a:cubicBezTo>
                      <a:pt x="119" y="99"/>
                      <a:pt x="120" y="99"/>
                      <a:pt x="120" y="99"/>
                    </a:cubicBezTo>
                    <a:cubicBezTo>
                      <a:pt x="123" y="99"/>
                      <a:pt x="127" y="102"/>
                      <a:pt x="130" y="105"/>
                    </a:cubicBezTo>
                    <a:cubicBezTo>
                      <a:pt x="131" y="103"/>
                      <a:pt x="133" y="98"/>
                      <a:pt x="133" y="96"/>
                    </a:cubicBezTo>
                    <a:cubicBezTo>
                      <a:pt x="134" y="95"/>
                      <a:pt x="134" y="93"/>
                      <a:pt x="134" y="93"/>
                    </a:cubicBezTo>
                    <a:cubicBezTo>
                      <a:pt x="135" y="90"/>
                      <a:pt x="137" y="89"/>
                      <a:pt x="138" y="88"/>
                    </a:cubicBezTo>
                    <a:cubicBezTo>
                      <a:pt x="137" y="85"/>
                      <a:pt x="137" y="82"/>
                      <a:pt x="137" y="80"/>
                    </a:cubicBezTo>
                    <a:cubicBezTo>
                      <a:pt x="137" y="78"/>
                      <a:pt x="135" y="77"/>
                      <a:pt x="133" y="76"/>
                    </a:cubicBezTo>
                    <a:cubicBezTo>
                      <a:pt x="132" y="75"/>
                      <a:pt x="132" y="75"/>
                      <a:pt x="131" y="74"/>
                    </a:cubicBezTo>
                    <a:cubicBezTo>
                      <a:pt x="128" y="72"/>
                      <a:pt x="129" y="68"/>
                      <a:pt x="129" y="66"/>
                    </a:cubicBezTo>
                    <a:cubicBezTo>
                      <a:pt x="129" y="66"/>
                      <a:pt x="129" y="65"/>
                      <a:pt x="129" y="65"/>
                    </a:cubicBezTo>
                    <a:cubicBezTo>
                      <a:pt x="129" y="63"/>
                      <a:pt x="132" y="59"/>
                      <a:pt x="134" y="57"/>
                    </a:cubicBezTo>
                    <a:cubicBezTo>
                      <a:pt x="135" y="55"/>
                      <a:pt x="135" y="50"/>
                      <a:pt x="135" y="47"/>
                    </a:cubicBezTo>
                    <a:cubicBezTo>
                      <a:pt x="135" y="46"/>
                      <a:pt x="136" y="44"/>
                      <a:pt x="136" y="43"/>
                    </a:cubicBezTo>
                    <a:cubicBezTo>
                      <a:pt x="137" y="42"/>
                      <a:pt x="137" y="41"/>
                      <a:pt x="137" y="40"/>
                    </a:cubicBezTo>
                    <a:cubicBezTo>
                      <a:pt x="137" y="39"/>
                      <a:pt x="134" y="34"/>
                      <a:pt x="133" y="33"/>
                    </a:cubicBezTo>
                    <a:cubicBezTo>
                      <a:pt x="130" y="31"/>
                      <a:pt x="131" y="29"/>
                      <a:pt x="131" y="27"/>
                    </a:cubicBezTo>
                    <a:cubicBezTo>
                      <a:pt x="131" y="25"/>
                      <a:pt x="132" y="24"/>
                      <a:pt x="132" y="23"/>
                    </a:cubicBezTo>
                    <a:cubicBezTo>
                      <a:pt x="132" y="22"/>
                      <a:pt x="129" y="18"/>
                      <a:pt x="126" y="15"/>
                    </a:cubicBezTo>
                    <a:cubicBezTo>
                      <a:pt x="125" y="15"/>
                      <a:pt x="123" y="16"/>
                      <a:pt x="122" y="17"/>
                    </a:cubicBezTo>
                    <a:cubicBezTo>
                      <a:pt x="121" y="18"/>
                      <a:pt x="120" y="19"/>
                      <a:pt x="119" y="20"/>
                    </a:cubicBezTo>
                    <a:cubicBezTo>
                      <a:pt x="115" y="22"/>
                      <a:pt x="112" y="22"/>
                      <a:pt x="108" y="22"/>
                    </a:cubicBezTo>
                    <a:cubicBezTo>
                      <a:pt x="107" y="22"/>
                      <a:pt x="106" y="23"/>
                      <a:pt x="105" y="26"/>
                    </a:cubicBezTo>
                    <a:cubicBezTo>
                      <a:pt x="105" y="27"/>
                      <a:pt x="104" y="28"/>
                      <a:pt x="104" y="28"/>
                    </a:cubicBezTo>
                    <a:cubicBezTo>
                      <a:pt x="103" y="31"/>
                      <a:pt x="100" y="35"/>
                      <a:pt x="97" y="39"/>
                    </a:cubicBezTo>
                    <a:cubicBezTo>
                      <a:pt x="95" y="41"/>
                      <a:pt x="94" y="40"/>
                      <a:pt x="93" y="40"/>
                    </a:cubicBezTo>
                    <a:cubicBezTo>
                      <a:pt x="92" y="40"/>
                      <a:pt x="90" y="38"/>
                      <a:pt x="92" y="25"/>
                    </a:cubicBezTo>
                    <a:cubicBezTo>
                      <a:pt x="92" y="24"/>
                      <a:pt x="88" y="23"/>
                      <a:pt x="85" y="22"/>
                    </a:cubicBezTo>
                    <a:cubicBezTo>
                      <a:pt x="84" y="22"/>
                      <a:pt x="83" y="21"/>
                      <a:pt x="83" y="20"/>
                    </a:cubicBezTo>
                    <a:cubicBezTo>
                      <a:pt x="80" y="21"/>
                      <a:pt x="74" y="22"/>
                      <a:pt x="72" y="23"/>
                    </a:cubicBezTo>
                    <a:cubicBezTo>
                      <a:pt x="71" y="23"/>
                      <a:pt x="59" y="21"/>
                      <a:pt x="57" y="19"/>
                    </a:cubicBezTo>
                    <a:cubicBezTo>
                      <a:pt x="56" y="16"/>
                      <a:pt x="52" y="10"/>
                      <a:pt x="50" y="8"/>
                    </a:cubicBezTo>
                    <a:cubicBezTo>
                      <a:pt x="49" y="6"/>
                      <a:pt x="44" y="1"/>
                      <a:pt x="42" y="1"/>
                    </a:cubicBezTo>
                    <a:cubicBezTo>
                      <a:pt x="39" y="1"/>
                      <a:pt x="34" y="0"/>
                      <a:pt x="32" y="3"/>
                    </a:cubicBezTo>
                    <a:cubicBezTo>
                      <a:pt x="31" y="7"/>
                      <a:pt x="29" y="13"/>
                      <a:pt x="25" y="18"/>
                    </a:cubicBezTo>
                    <a:cubicBezTo>
                      <a:pt x="22" y="23"/>
                      <a:pt x="9" y="36"/>
                      <a:pt x="7" y="38"/>
                    </a:cubicBezTo>
                    <a:cubicBezTo>
                      <a:pt x="5" y="39"/>
                      <a:pt x="0" y="48"/>
                      <a:pt x="0" y="48"/>
                    </a:cubicBezTo>
                    <a:cubicBezTo>
                      <a:pt x="0" y="48"/>
                      <a:pt x="10" y="68"/>
                      <a:pt x="14" y="66"/>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sp>
            <p:nvSpPr>
              <p:cNvPr id="717" name="Freeform 297">
                <a:extLst>
                  <a:ext uri="{FF2B5EF4-FFF2-40B4-BE49-F238E27FC236}">
                    <a16:creationId xmlns:a16="http://schemas.microsoft.com/office/drawing/2014/main" id="{F337B0AB-A3F5-1645-80A0-F95559024AC1}"/>
                  </a:ext>
                </a:extLst>
              </p:cNvPr>
              <p:cNvSpPr>
                <a:spLocks/>
              </p:cNvSpPr>
              <p:nvPr/>
            </p:nvSpPr>
            <p:spPr bwMode="auto">
              <a:xfrm>
                <a:off x="3867826" y="7396557"/>
                <a:ext cx="652662" cy="553384"/>
              </a:xfrm>
              <a:custGeom>
                <a:avLst/>
                <a:gdLst>
                  <a:gd name="T0" fmla="*/ 6 w 177"/>
                  <a:gd name="T1" fmla="*/ 134 h 150"/>
                  <a:gd name="T2" fmla="*/ 12 w 177"/>
                  <a:gd name="T3" fmla="*/ 136 h 150"/>
                  <a:gd name="T4" fmla="*/ 16 w 177"/>
                  <a:gd name="T5" fmla="*/ 150 h 150"/>
                  <a:gd name="T6" fmla="*/ 22 w 177"/>
                  <a:gd name="T7" fmla="*/ 141 h 150"/>
                  <a:gd name="T8" fmla="*/ 38 w 177"/>
                  <a:gd name="T9" fmla="*/ 132 h 150"/>
                  <a:gd name="T10" fmla="*/ 48 w 177"/>
                  <a:gd name="T11" fmla="*/ 127 h 150"/>
                  <a:gd name="T12" fmla="*/ 48 w 177"/>
                  <a:gd name="T13" fmla="*/ 127 h 150"/>
                  <a:gd name="T14" fmla="*/ 57 w 177"/>
                  <a:gd name="T15" fmla="*/ 127 h 150"/>
                  <a:gd name="T16" fmla="*/ 70 w 177"/>
                  <a:gd name="T17" fmla="*/ 116 h 150"/>
                  <a:gd name="T18" fmla="*/ 85 w 177"/>
                  <a:gd name="T19" fmla="*/ 119 h 150"/>
                  <a:gd name="T20" fmla="*/ 88 w 177"/>
                  <a:gd name="T21" fmla="*/ 131 h 150"/>
                  <a:gd name="T22" fmla="*/ 96 w 177"/>
                  <a:gd name="T23" fmla="*/ 131 h 150"/>
                  <a:gd name="T24" fmla="*/ 108 w 177"/>
                  <a:gd name="T25" fmla="*/ 133 h 150"/>
                  <a:gd name="T26" fmla="*/ 120 w 177"/>
                  <a:gd name="T27" fmla="*/ 137 h 150"/>
                  <a:gd name="T28" fmla="*/ 139 w 177"/>
                  <a:gd name="T29" fmla="*/ 132 h 150"/>
                  <a:gd name="T30" fmla="*/ 158 w 177"/>
                  <a:gd name="T31" fmla="*/ 115 h 150"/>
                  <a:gd name="T32" fmla="*/ 173 w 177"/>
                  <a:gd name="T33" fmla="*/ 106 h 150"/>
                  <a:gd name="T34" fmla="*/ 176 w 177"/>
                  <a:gd name="T35" fmla="*/ 101 h 150"/>
                  <a:gd name="T36" fmla="*/ 175 w 177"/>
                  <a:gd name="T37" fmla="*/ 99 h 150"/>
                  <a:gd name="T38" fmla="*/ 167 w 177"/>
                  <a:gd name="T39" fmla="*/ 86 h 150"/>
                  <a:gd name="T40" fmla="*/ 161 w 177"/>
                  <a:gd name="T41" fmla="*/ 78 h 150"/>
                  <a:gd name="T42" fmla="*/ 152 w 177"/>
                  <a:gd name="T43" fmla="*/ 65 h 150"/>
                  <a:gd name="T44" fmla="*/ 147 w 177"/>
                  <a:gd name="T45" fmla="*/ 60 h 150"/>
                  <a:gd name="T46" fmla="*/ 133 w 177"/>
                  <a:gd name="T47" fmla="*/ 62 h 150"/>
                  <a:gd name="T48" fmla="*/ 119 w 177"/>
                  <a:gd name="T49" fmla="*/ 59 h 150"/>
                  <a:gd name="T50" fmla="*/ 110 w 177"/>
                  <a:gd name="T51" fmla="*/ 50 h 150"/>
                  <a:gd name="T52" fmla="*/ 103 w 177"/>
                  <a:gd name="T53" fmla="*/ 47 h 150"/>
                  <a:gd name="T54" fmla="*/ 92 w 177"/>
                  <a:gd name="T55" fmla="*/ 37 h 150"/>
                  <a:gd name="T56" fmla="*/ 89 w 177"/>
                  <a:gd name="T57" fmla="*/ 23 h 150"/>
                  <a:gd name="T58" fmla="*/ 80 w 177"/>
                  <a:gd name="T59" fmla="*/ 18 h 150"/>
                  <a:gd name="T60" fmla="*/ 76 w 177"/>
                  <a:gd name="T61" fmla="*/ 12 h 150"/>
                  <a:gd name="T62" fmla="*/ 66 w 177"/>
                  <a:gd name="T63" fmla="*/ 1 h 150"/>
                  <a:gd name="T64" fmla="*/ 56 w 177"/>
                  <a:gd name="T65" fmla="*/ 3 h 150"/>
                  <a:gd name="T66" fmla="*/ 44 w 177"/>
                  <a:gd name="T67" fmla="*/ 15 h 150"/>
                  <a:gd name="T68" fmla="*/ 25 w 177"/>
                  <a:gd name="T69" fmla="*/ 31 h 150"/>
                  <a:gd name="T70" fmla="*/ 9 w 177"/>
                  <a:gd name="T71" fmla="*/ 89 h 150"/>
                  <a:gd name="T72" fmla="*/ 12 w 177"/>
                  <a:gd name="T73" fmla="*/ 10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50">
                    <a:moveTo>
                      <a:pt x="12" y="107"/>
                    </a:moveTo>
                    <a:cubicBezTo>
                      <a:pt x="11" y="111"/>
                      <a:pt x="9" y="128"/>
                      <a:pt x="6" y="134"/>
                    </a:cubicBezTo>
                    <a:cubicBezTo>
                      <a:pt x="6" y="134"/>
                      <a:pt x="6" y="134"/>
                      <a:pt x="6" y="134"/>
                    </a:cubicBezTo>
                    <a:cubicBezTo>
                      <a:pt x="7" y="134"/>
                      <a:pt x="9" y="135"/>
                      <a:pt x="12" y="136"/>
                    </a:cubicBezTo>
                    <a:cubicBezTo>
                      <a:pt x="16" y="137"/>
                      <a:pt x="18" y="139"/>
                      <a:pt x="17" y="142"/>
                    </a:cubicBezTo>
                    <a:cubicBezTo>
                      <a:pt x="17" y="144"/>
                      <a:pt x="16" y="148"/>
                      <a:pt x="16" y="150"/>
                    </a:cubicBezTo>
                    <a:cubicBezTo>
                      <a:pt x="19" y="147"/>
                      <a:pt x="21" y="145"/>
                      <a:pt x="22" y="143"/>
                    </a:cubicBezTo>
                    <a:cubicBezTo>
                      <a:pt x="22" y="142"/>
                      <a:pt x="22" y="141"/>
                      <a:pt x="22" y="141"/>
                    </a:cubicBezTo>
                    <a:cubicBezTo>
                      <a:pt x="23" y="138"/>
                      <a:pt x="25" y="134"/>
                      <a:pt x="29" y="134"/>
                    </a:cubicBezTo>
                    <a:cubicBezTo>
                      <a:pt x="33" y="134"/>
                      <a:pt x="35" y="134"/>
                      <a:pt x="38" y="132"/>
                    </a:cubicBezTo>
                    <a:cubicBezTo>
                      <a:pt x="39" y="132"/>
                      <a:pt x="39" y="131"/>
                      <a:pt x="40" y="130"/>
                    </a:cubicBezTo>
                    <a:cubicBezTo>
                      <a:pt x="42" y="129"/>
                      <a:pt x="45" y="127"/>
                      <a:pt x="48" y="127"/>
                    </a:cubicBezTo>
                    <a:cubicBezTo>
                      <a:pt x="48" y="127"/>
                      <a:pt x="48" y="127"/>
                      <a:pt x="48" y="127"/>
                    </a:cubicBezTo>
                    <a:cubicBezTo>
                      <a:pt x="48" y="127"/>
                      <a:pt x="48" y="127"/>
                      <a:pt x="48" y="127"/>
                    </a:cubicBezTo>
                    <a:cubicBezTo>
                      <a:pt x="50" y="127"/>
                      <a:pt x="51" y="127"/>
                      <a:pt x="53" y="127"/>
                    </a:cubicBezTo>
                    <a:cubicBezTo>
                      <a:pt x="54" y="128"/>
                      <a:pt x="57" y="128"/>
                      <a:pt x="57" y="127"/>
                    </a:cubicBezTo>
                    <a:cubicBezTo>
                      <a:pt x="58" y="127"/>
                      <a:pt x="58" y="126"/>
                      <a:pt x="59" y="125"/>
                    </a:cubicBezTo>
                    <a:cubicBezTo>
                      <a:pt x="62" y="122"/>
                      <a:pt x="65" y="117"/>
                      <a:pt x="70" y="116"/>
                    </a:cubicBezTo>
                    <a:cubicBezTo>
                      <a:pt x="71" y="116"/>
                      <a:pt x="72" y="116"/>
                      <a:pt x="73" y="116"/>
                    </a:cubicBezTo>
                    <a:cubicBezTo>
                      <a:pt x="77" y="115"/>
                      <a:pt x="83" y="113"/>
                      <a:pt x="85" y="119"/>
                    </a:cubicBezTo>
                    <a:cubicBezTo>
                      <a:pt x="85" y="120"/>
                      <a:pt x="85" y="122"/>
                      <a:pt x="86" y="124"/>
                    </a:cubicBezTo>
                    <a:cubicBezTo>
                      <a:pt x="86" y="127"/>
                      <a:pt x="87" y="130"/>
                      <a:pt x="88" y="131"/>
                    </a:cubicBezTo>
                    <a:cubicBezTo>
                      <a:pt x="89" y="131"/>
                      <a:pt x="92" y="132"/>
                      <a:pt x="94" y="132"/>
                    </a:cubicBezTo>
                    <a:cubicBezTo>
                      <a:pt x="95" y="131"/>
                      <a:pt x="96" y="131"/>
                      <a:pt x="96" y="131"/>
                    </a:cubicBezTo>
                    <a:cubicBezTo>
                      <a:pt x="99" y="130"/>
                      <a:pt x="103" y="128"/>
                      <a:pt x="106" y="131"/>
                    </a:cubicBezTo>
                    <a:cubicBezTo>
                      <a:pt x="107" y="131"/>
                      <a:pt x="107" y="132"/>
                      <a:pt x="108" y="133"/>
                    </a:cubicBezTo>
                    <a:cubicBezTo>
                      <a:pt x="110" y="135"/>
                      <a:pt x="114" y="140"/>
                      <a:pt x="116" y="139"/>
                    </a:cubicBezTo>
                    <a:cubicBezTo>
                      <a:pt x="118" y="138"/>
                      <a:pt x="119" y="138"/>
                      <a:pt x="120" y="137"/>
                    </a:cubicBezTo>
                    <a:cubicBezTo>
                      <a:pt x="122" y="135"/>
                      <a:pt x="124" y="134"/>
                      <a:pt x="127" y="134"/>
                    </a:cubicBezTo>
                    <a:cubicBezTo>
                      <a:pt x="130" y="134"/>
                      <a:pt x="137" y="133"/>
                      <a:pt x="139" y="132"/>
                    </a:cubicBezTo>
                    <a:cubicBezTo>
                      <a:pt x="140" y="132"/>
                      <a:pt x="143" y="132"/>
                      <a:pt x="147" y="132"/>
                    </a:cubicBezTo>
                    <a:cubicBezTo>
                      <a:pt x="149" y="126"/>
                      <a:pt x="154" y="119"/>
                      <a:pt x="158" y="115"/>
                    </a:cubicBezTo>
                    <a:cubicBezTo>
                      <a:pt x="160" y="114"/>
                      <a:pt x="160" y="113"/>
                      <a:pt x="161" y="112"/>
                    </a:cubicBezTo>
                    <a:cubicBezTo>
                      <a:pt x="164" y="108"/>
                      <a:pt x="169" y="107"/>
                      <a:pt x="173" y="106"/>
                    </a:cubicBezTo>
                    <a:cubicBezTo>
                      <a:pt x="174" y="106"/>
                      <a:pt x="175" y="106"/>
                      <a:pt x="175" y="106"/>
                    </a:cubicBezTo>
                    <a:cubicBezTo>
                      <a:pt x="176" y="105"/>
                      <a:pt x="177" y="105"/>
                      <a:pt x="176" y="101"/>
                    </a:cubicBezTo>
                    <a:cubicBezTo>
                      <a:pt x="176" y="101"/>
                      <a:pt x="176" y="101"/>
                      <a:pt x="176" y="100"/>
                    </a:cubicBezTo>
                    <a:cubicBezTo>
                      <a:pt x="175" y="100"/>
                      <a:pt x="175" y="100"/>
                      <a:pt x="175" y="99"/>
                    </a:cubicBezTo>
                    <a:cubicBezTo>
                      <a:pt x="175" y="98"/>
                      <a:pt x="175" y="97"/>
                      <a:pt x="175" y="96"/>
                    </a:cubicBezTo>
                    <a:cubicBezTo>
                      <a:pt x="176" y="94"/>
                      <a:pt x="171" y="88"/>
                      <a:pt x="167" y="86"/>
                    </a:cubicBezTo>
                    <a:cubicBezTo>
                      <a:pt x="162" y="84"/>
                      <a:pt x="161" y="82"/>
                      <a:pt x="161" y="79"/>
                    </a:cubicBezTo>
                    <a:cubicBezTo>
                      <a:pt x="161" y="79"/>
                      <a:pt x="161" y="78"/>
                      <a:pt x="161" y="78"/>
                    </a:cubicBezTo>
                    <a:cubicBezTo>
                      <a:pt x="160" y="76"/>
                      <a:pt x="158" y="74"/>
                      <a:pt x="155" y="72"/>
                    </a:cubicBezTo>
                    <a:cubicBezTo>
                      <a:pt x="153" y="70"/>
                      <a:pt x="153" y="67"/>
                      <a:pt x="152" y="65"/>
                    </a:cubicBezTo>
                    <a:cubicBezTo>
                      <a:pt x="152" y="64"/>
                      <a:pt x="152" y="63"/>
                      <a:pt x="152" y="63"/>
                    </a:cubicBezTo>
                    <a:cubicBezTo>
                      <a:pt x="152" y="61"/>
                      <a:pt x="148" y="61"/>
                      <a:pt x="147" y="60"/>
                    </a:cubicBezTo>
                    <a:cubicBezTo>
                      <a:pt x="146" y="60"/>
                      <a:pt x="145" y="60"/>
                      <a:pt x="144" y="60"/>
                    </a:cubicBezTo>
                    <a:cubicBezTo>
                      <a:pt x="142" y="60"/>
                      <a:pt x="137" y="61"/>
                      <a:pt x="133" y="62"/>
                    </a:cubicBezTo>
                    <a:cubicBezTo>
                      <a:pt x="130" y="63"/>
                      <a:pt x="125" y="62"/>
                      <a:pt x="121" y="60"/>
                    </a:cubicBezTo>
                    <a:cubicBezTo>
                      <a:pt x="120" y="60"/>
                      <a:pt x="119" y="60"/>
                      <a:pt x="119" y="59"/>
                    </a:cubicBezTo>
                    <a:cubicBezTo>
                      <a:pt x="114" y="58"/>
                      <a:pt x="113" y="54"/>
                      <a:pt x="111" y="51"/>
                    </a:cubicBezTo>
                    <a:cubicBezTo>
                      <a:pt x="110" y="50"/>
                      <a:pt x="110" y="50"/>
                      <a:pt x="110" y="50"/>
                    </a:cubicBezTo>
                    <a:cubicBezTo>
                      <a:pt x="109" y="48"/>
                      <a:pt x="109" y="48"/>
                      <a:pt x="108" y="48"/>
                    </a:cubicBezTo>
                    <a:cubicBezTo>
                      <a:pt x="107" y="48"/>
                      <a:pt x="105" y="47"/>
                      <a:pt x="103" y="47"/>
                    </a:cubicBezTo>
                    <a:cubicBezTo>
                      <a:pt x="99" y="45"/>
                      <a:pt x="97" y="42"/>
                      <a:pt x="94" y="39"/>
                    </a:cubicBezTo>
                    <a:cubicBezTo>
                      <a:pt x="93" y="39"/>
                      <a:pt x="93" y="38"/>
                      <a:pt x="92" y="37"/>
                    </a:cubicBezTo>
                    <a:cubicBezTo>
                      <a:pt x="89" y="34"/>
                      <a:pt x="89" y="31"/>
                      <a:pt x="89" y="28"/>
                    </a:cubicBezTo>
                    <a:cubicBezTo>
                      <a:pt x="89" y="26"/>
                      <a:pt x="90" y="25"/>
                      <a:pt x="89" y="23"/>
                    </a:cubicBezTo>
                    <a:cubicBezTo>
                      <a:pt x="89" y="20"/>
                      <a:pt x="85" y="19"/>
                      <a:pt x="81" y="18"/>
                    </a:cubicBezTo>
                    <a:cubicBezTo>
                      <a:pt x="80" y="18"/>
                      <a:pt x="80" y="18"/>
                      <a:pt x="80" y="18"/>
                    </a:cubicBezTo>
                    <a:cubicBezTo>
                      <a:pt x="78" y="18"/>
                      <a:pt x="77" y="17"/>
                      <a:pt x="77" y="16"/>
                    </a:cubicBezTo>
                    <a:cubicBezTo>
                      <a:pt x="76" y="15"/>
                      <a:pt x="76" y="13"/>
                      <a:pt x="76" y="12"/>
                    </a:cubicBezTo>
                    <a:cubicBezTo>
                      <a:pt x="74" y="11"/>
                      <a:pt x="71" y="8"/>
                      <a:pt x="68" y="4"/>
                    </a:cubicBezTo>
                    <a:cubicBezTo>
                      <a:pt x="67" y="2"/>
                      <a:pt x="66" y="1"/>
                      <a:pt x="66" y="1"/>
                    </a:cubicBezTo>
                    <a:cubicBezTo>
                      <a:pt x="65" y="0"/>
                      <a:pt x="61" y="1"/>
                      <a:pt x="57" y="3"/>
                    </a:cubicBezTo>
                    <a:cubicBezTo>
                      <a:pt x="57" y="3"/>
                      <a:pt x="56" y="3"/>
                      <a:pt x="56" y="3"/>
                    </a:cubicBezTo>
                    <a:cubicBezTo>
                      <a:pt x="56" y="3"/>
                      <a:pt x="56" y="3"/>
                      <a:pt x="56" y="3"/>
                    </a:cubicBezTo>
                    <a:cubicBezTo>
                      <a:pt x="51" y="9"/>
                      <a:pt x="45" y="12"/>
                      <a:pt x="44" y="15"/>
                    </a:cubicBezTo>
                    <a:cubicBezTo>
                      <a:pt x="43" y="18"/>
                      <a:pt x="40" y="23"/>
                      <a:pt x="38" y="24"/>
                    </a:cubicBezTo>
                    <a:cubicBezTo>
                      <a:pt x="35" y="26"/>
                      <a:pt x="28" y="27"/>
                      <a:pt x="25" y="31"/>
                    </a:cubicBezTo>
                    <a:cubicBezTo>
                      <a:pt x="23" y="34"/>
                      <a:pt x="11" y="61"/>
                      <a:pt x="11" y="65"/>
                    </a:cubicBezTo>
                    <a:cubicBezTo>
                      <a:pt x="11" y="69"/>
                      <a:pt x="11" y="85"/>
                      <a:pt x="9" y="89"/>
                    </a:cubicBezTo>
                    <a:cubicBezTo>
                      <a:pt x="6" y="92"/>
                      <a:pt x="0" y="92"/>
                      <a:pt x="3" y="96"/>
                    </a:cubicBezTo>
                    <a:cubicBezTo>
                      <a:pt x="6" y="100"/>
                      <a:pt x="13" y="103"/>
                      <a:pt x="12" y="107"/>
                    </a:cubicBezTo>
                    <a:close/>
                  </a:path>
                </a:pathLst>
              </a:custGeom>
              <a:grpFill/>
              <a:ln w="12700">
                <a:solidFill>
                  <a:schemeClr val="bg2"/>
                </a:solidFill>
                <a:round/>
                <a:headEnd/>
                <a:tailEnd/>
              </a:ln>
            </p:spPr>
            <p:txBody>
              <a:bodyPr vert="horz" wrap="square" lIns="91441" tIns="45720" rIns="91441" bIns="45720" numCol="1" anchor="t" anchorCtr="0" compatLnSpc="1">
                <a:prstTxWarp prst="textNoShape">
                  <a:avLst/>
                </a:prstTxWarp>
              </a:bodyPr>
              <a:lstStyle/>
              <a:p>
                <a:endParaRPr lang="en-US" sz="2400">
                  <a:latin typeface="Tahoma" panose="020B0604030504040204" pitchFamily="34" charset="0"/>
                  <a:ea typeface="Tahoma" panose="020B0604030504040204" pitchFamily="34" charset="0"/>
                  <a:cs typeface="Tahoma" panose="020B0604030504040204" pitchFamily="34" charset="0"/>
                </a:endParaRPr>
              </a:p>
            </p:txBody>
          </p:sp>
        </p:grpSp>
      </p:grpSp>
      <p:sp>
        <p:nvSpPr>
          <p:cNvPr id="2" name="Заголовок 1">
            <a:extLst>
              <a:ext uri="{FF2B5EF4-FFF2-40B4-BE49-F238E27FC236}">
                <a16:creationId xmlns:a16="http://schemas.microsoft.com/office/drawing/2014/main" id="{3E623448-FE81-AB4C-B353-FBE087DB2C2E}"/>
              </a:ext>
            </a:extLst>
          </p:cNvPr>
          <p:cNvSpPr>
            <a:spLocks noGrp="1"/>
          </p:cNvSpPr>
          <p:nvPr>
            <p:ph type="title"/>
          </p:nvPr>
        </p:nvSpPr>
        <p:spPr/>
        <p:txBody>
          <a:bodyPr/>
          <a:lstStyle/>
          <a:p>
            <a:r>
              <a:rPr lang="en-US" dirty="0">
                <a:solidFill>
                  <a:schemeClr val="tx2"/>
                </a:solidFill>
              </a:rPr>
              <a:t>RUSSIA </a:t>
            </a:r>
            <a:br>
              <a:rPr lang="en-US" dirty="0">
                <a:solidFill>
                  <a:schemeClr val="tx2"/>
                </a:solidFill>
              </a:rPr>
            </a:br>
            <a:r>
              <a:rPr lang="en-US" dirty="0">
                <a:solidFill>
                  <a:schemeClr val="tx2"/>
                </a:solidFill>
              </a:rPr>
              <a:t>maps</a:t>
            </a:r>
            <a:endParaRPr lang="ru-RU" dirty="0">
              <a:solidFill>
                <a:schemeClr val="tx2"/>
              </a:solidFill>
            </a:endParaRPr>
          </a:p>
        </p:txBody>
      </p:sp>
      <p:grpSp>
        <p:nvGrpSpPr>
          <p:cNvPr id="9" name="Группа 8">
            <a:extLst>
              <a:ext uri="{FF2B5EF4-FFF2-40B4-BE49-F238E27FC236}">
                <a16:creationId xmlns:a16="http://schemas.microsoft.com/office/drawing/2014/main" id="{C60D083E-0E40-5C4A-8AA6-AB93ABB22B99}"/>
              </a:ext>
            </a:extLst>
          </p:cNvPr>
          <p:cNvGrpSpPr/>
          <p:nvPr/>
        </p:nvGrpSpPr>
        <p:grpSpPr>
          <a:xfrm>
            <a:off x="974146" y="3586162"/>
            <a:ext cx="2954918" cy="1028700"/>
            <a:chOff x="1274183" y="3986212"/>
            <a:chExt cx="2954918" cy="1028700"/>
          </a:xfrm>
        </p:grpSpPr>
        <p:grpSp>
          <p:nvGrpSpPr>
            <p:cNvPr id="7" name="Группа 6">
              <a:extLst>
                <a:ext uri="{FF2B5EF4-FFF2-40B4-BE49-F238E27FC236}">
                  <a16:creationId xmlns:a16="http://schemas.microsoft.com/office/drawing/2014/main" id="{67C931E8-AB63-B442-BF07-41B931D5BA50}"/>
                </a:ext>
              </a:extLst>
            </p:cNvPr>
            <p:cNvGrpSpPr/>
            <p:nvPr/>
          </p:nvGrpSpPr>
          <p:grpSpPr>
            <a:xfrm>
              <a:off x="1274183" y="4386791"/>
              <a:ext cx="2337955" cy="628121"/>
              <a:chOff x="3586161" y="4429654"/>
              <a:chExt cx="2828925" cy="628121"/>
            </a:xfrm>
          </p:grpSpPr>
          <p:sp>
            <p:nvSpPr>
              <p:cNvPr id="856" name="Rectangle 3">
                <a:extLst>
                  <a:ext uri="{FF2B5EF4-FFF2-40B4-BE49-F238E27FC236}">
                    <a16:creationId xmlns:a16="http://schemas.microsoft.com/office/drawing/2014/main" id="{45ABAE87-9047-E047-BEAA-2239B7AE40BA}"/>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57" name="Прямоугольник 856">
                <a:extLst>
                  <a:ext uri="{FF2B5EF4-FFF2-40B4-BE49-F238E27FC236}">
                    <a16:creationId xmlns:a16="http://schemas.microsoft.com/office/drawing/2014/main" id="{387CC066-292F-5F42-8E93-DECD45521202}"/>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895" name="Rectangle 3">
                <a:extLst>
                  <a:ext uri="{FF2B5EF4-FFF2-40B4-BE49-F238E27FC236}">
                    <a16:creationId xmlns:a16="http://schemas.microsoft.com/office/drawing/2014/main" id="{A30AC34F-1C1E-5C4D-9F96-10C2FDE20D60}"/>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8" name="Полилиния 7">
              <a:extLst>
                <a:ext uri="{FF2B5EF4-FFF2-40B4-BE49-F238E27FC236}">
                  <a16:creationId xmlns:a16="http://schemas.microsoft.com/office/drawing/2014/main" id="{8DAF81FC-631D-BF4A-9060-BFEC65927EAB}"/>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896" name="Группа 895">
            <a:extLst>
              <a:ext uri="{FF2B5EF4-FFF2-40B4-BE49-F238E27FC236}">
                <a16:creationId xmlns:a16="http://schemas.microsoft.com/office/drawing/2014/main" id="{0E49809F-923C-C840-A40D-B3EACA6D8488}"/>
              </a:ext>
            </a:extLst>
          </p:cNvPr>
          <p:cNvGrpSpPr/>
          <p:nvPr/>
        </p:nvGrpSpPr>
        <p:grpSpPr>
          <a:xfrm>
            <a:off x="5298496" y="5181600"/>
            <a:ext cx="2954918" cy="1028700"/>
            <a:chOff x="1274183" y="3986212"/>
            <a:chExt cx="2954918" cy="1028700"/>
          </a:xfrm>
        </p:grpSpPr>
        <p:grpSp>
          <p:nvGrpSpPr>
            <p:cNvPr id="897" name="Группа 896">
              <a:extLst>
                <a:ext uri="{FF2B5EF4-FFF2-40B4-BE49-F238E27FC236}">
                  <a16:creationId xmlns:a16="http://schemas.microsoft.com/office/drawing/2014/main" id="{36522E4E-E178-424C-A631-EDAE9C37B9E4}"/>
                </a:ext>
              </a:extLst>
            </p:cNvPr>
            <p:cNvGrpSpPr/>
            <p:nvPr/>
          </p:nvGrpSpPr>
          <p:grpSpPr>
            <a:xfrm>
              <a:off x="1274183" y="4386791"/>
              <a:ext cx="2337955" cy="628121"/>
              <a:chOff x="3586161" y="4429654"/>
              <a:chExt cx="2828925" cy="628121"/>
            </a:xfrm>
          </p:grpSpPr>
          <p:sp>
            <p:nvSpPr>
              <p:cNvPr id="899" name="Rectangle 3">
                <a:extLst>
                  <a:ext uri="{FF2B5EF4-FFF2-40B4-BE49-F238E27FC236}">
                    <a16:creationId xmlns:a16="http://schemas.microsoft.com/office/drawing/2014/main" id="{C57FD69F-D169-B84B-9CBE-0DD730EE3BF9}"/>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00" name="Прямоугольник 899">
                <a:extLst>
                  <a:ext uri="{FF2B5EF4-FFF2-40B4-BE49-F238E27FC236}">
                    <a16:creationId xmlns:a16="http://schemas.microsoft.com/office/drawing/2014/main" id="{F13556B8-8FA4-9C4B-B4E0-F686DBF5C9DE}"/>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901" name="Rectangle 3">
                <a:extLst>
                  <a:ext uri="{FF2B5EF4-FFF2-40B4-BE49-F238E27FC236}">
                    <a16:creationId xmlns:a16="http://schemas.microsoft.com/office/drawing/2014/main" id="{29A4EB51-FE60-B44B-8643-B0988C8F27EA}"/>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898" name="Полилиния 897">
              <a:extLst>
                <a:ext uri="{FF2B5EF4-FFF2-40B4-BE49-F238E27FC236}">
                  <a16:creationId xmlns:a16="http://schemas.microsoft.com/office/drawing/2014/main" id="{90518F08-5821-8C40-933A-FB6C17A68B15}"/>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02" name="Группа 901">
            <a:extLst>
              <a:ext uri="{FF2B5EF4-FFF2-40B4-BE49-F238E27FC236}">
                <a16:creationId xmlns:a16="http://schemas.microsoft.com/office/drawing/2014/main" id="{593835CB-00BD-BC43-8F15-3F587022E7F8}"/>
              </a:ext>
            </a:extLst>
          </p:cNvPr>
          <p:cNvGrpSpPr/>
          <p:nvPr/>
        </p:nvGrpSpPr>
        <p:grpSpPr>
          <a:xfrm flipH="1">
            <a:off x="4912732" y="2638424"/>
            <a:ext cx="2954918" cy="1028700"/>
            <a:chOff x="1274183" y="3986212"/>
            <a:chExt cx="2954918" cy="1028700"/>
          </a:xfrm>
        </p:grpSpPr>
        <p:grpSp>
          <p:nvGrpSpPr>
            <p:cNvPr id="903" name="Группа 902">
              <a:extLst>
                <a:ext uri="{FF2B5EF4-FFF2-40B4-BE49-F238E27FC236}">
                  <a16:creationId xmlns:a16="http://schemas.microsoft.com/office/drawing/2014/main" id="{BBEB64BC-3F8C-2246-BC8E-D0A5F78ED116}"/>
                </a:ext>
              </a:extLst>
            </p:cNvPr>
            <p:cNvGrpSpPr/>
            <p:nvPr/>
          </p:nvGrpSpPr>
          <p:grpSpPr>
            <a:xfrm>
              <a:off x="1274183" y="4386791"/>
              <a:ext cx="2337955" cy="628121"/>
              <a:chOff x="3586161" y="4429654"/>
              <a:chExt cx="2828925" cy="628121"/>
            </a:xfrm>
          </p:grpSpPr>
          <p:sp>
            <p:nvSpPr>
              <p:cNvPr id="905" name="Rectangle 3">
                <a:extLst>
                  <a:ext uri="{FF2B5EF4-FFF2-40B4-BE49-F238E27FC236}">
                    <a16:creationId xmlns:a16="http://schemas.microsoft.com/office/drawing/2014/main" id="{68C81574-5E3A-704A-8A02-E9819C9242E3}"/>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06" name="Прямоугольник 905">
                <a:extLst>
                  <a:ext uri="{FF2B5EF4-FFF2-40B4-BE49-F238E27FC236}">
                    <a16:creationId xmlns:a16="http://schemas.microsoft.com/office/drawing/2014/main" id="{603479C4-9DA1-9541-B29B-CFC9F58FBCB7}"/>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907" name="Rectangle 3">
                <a:extLst>
                  <a:ext uri="{FF2B5EF4-FFF2-40B4-BE49-F238E27FC236}">
                    <a16:creationId xmlns:a16="http://schemas.microsoft.com/office/drawing/2014/main" id="{67032832-898E-994B-AD2F-A35972BB9641}"/>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904" name="Полилиния 903">
              <a:extLst>
                <a:ext uri="{FF2B5EF4-FFF2-40B4-BE49-F238E27FC236}">
                  <a16:creationId xmlns:a16="http://schemas.microsoft.com/office/drawing/2014/main" id="{514A8598-265F-2644-82E8-E201898FE1E6}"/>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08" name="Группа 907">
            <a:extLst>
              <a:ext uri="{FF2B5EF4-FFF2-40B4-BE49-F238E27FC236}">
                <a16:creationId xmlns:a16="http://schemas.microsoft.com/office/drawing/2014/main" id="{A19DB85C-5F29-F744-B673-1153DA0154B5}"/>
              </a:ext>
            </a:extLst>
          </p:cNvPr>
          <p:cNvGrpSpPr/>
          <p:nvPr/>
        </p:nvGrpSpPr>
        <p:grpSpPr>
          <a:xfrm flipH="1">
            <a:off x="8779882" y="4048124"/>
            <a:ext cx="2954918" cy="1028700"/>
            <a:chOff x="1274183" y="3986212"/>
            <a:chExt cx="2954918" cy="1028700"/>
          </a:xfrm>
        </p:grpSpPr>
        <p:grpSp>
          <p:nvGrpSpPr>
            <p:cNvPr id="909" name="Группа 908">
              <a:extLst>
                <a:ext uri="{FF2B5EF4-FFF2-40B4-BE49-F238E27FC236}">
                  <a16:creationId xmlns:a16="http://schemas.microsoft.com/office/drawing/2014/main" id="{DFEE0147-209A-3A46-9261-45374A389882}"/>
                </a:ext>
              </a:extLst>
            </p:cNvPr>
            <p:cNvGrpSpPr/>
            <p:nvPr/>
          </p:nvGrpSpPr>
          <p:grpSpPr>
            <a:xfrm>
              <a:off x="1274183" y="4386791"/>
              <a:ext cx="2337955" cy="628121"/>
              <a:chOff x="3586161" y="4429654"/>
              <a:chExt cx="2828925" cy="628121"/>
            </a:xfrm>
          </p:grpSpPr>
          <p:sp>
            <p:nvSpPr>
              <p:cNvPr id="911" name="Rectangle 3">
                <a:extLst>
                  <a:ext uri="{FF2B5EF4-FFF2-40B4-BE49-F238E27FC236}">
                    <a16:creationId xmlns:a16="http://schemas.microsoft.com/office/drawing/2014/main" id="{6E9E4D15-2BE7-324D-AE74-66E04CB685B3}"/>
                  </a:ext>
                </a:extLst>
              </p:cNvPr>
              <p:cNvSpPr/>
              <p:nvPr/>
            </p:nvSpPr>
            <p:spPr>
              <a:xfrm rot="10800000" flipH="1" flipV="1">
                <a:off x="3586161" y="4429654"/>
                <a:ext cx="2828925" cy="628121"/>
              </a:xfrm>
              <a:prstGeom prst="rect">
                <a:avLst/>
              </a:prstGeom>
              <a:solidFill>
                <a:schemeClr val="bg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12" name="Прямоугольник 911">
                <a:extLst>
                  <a:ext uri="{FF2B5EF4-FFF2-40B4-BE49-F238E27FC236}">
                    <a16:creationId xmlns:a16="http://schemas.microsoft.com/office/drawing/2014/main" id="{4C41B1DE-17EE-E04C-9165-0848FFBF52BB}"/>
                  </a:ext>
                </a:extLst>
              </p:cNvPr>
              <p:cNvSpPr/>
              <p:nvPr/>
            </p:nvSpPr>
            <p:spPr>
              <a:xfrm rot="10800000" flipH="1" flipV="1">
                <a:off x="3667931" y="4559808"/>
                <a:ext cx="2688011" cy="450617"/>
              </a:xfrm>
              <a:prstGeom prst="rect">
                <a:avLst/>
              </a:prstGeom>
            </p:spPr>
            <p:txBody>
              <a:bodyPr wrap="square" anchor="ctr">
                <a:spAutoFit/>
              </a:bodyPr>
              <a:lstStyle/>
              <a:p>
                <a:pPr algn="ctr"/>
                <a:r>
                  <a:rPr lang="en-US" sz="1400" b="1" dirty="0">
                    <a:solidFill>
                      <a:schemeClr val="tx2"/>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913" name="Rectangle 3">
                <a:extLst>
                  <a:ext uri="{FF2B5EF4-FFF2-40B4-BE49-F238E27FC236}">
                    <a16:creationId xmlns:a16="http://schemas.microsoft.com/office/drawing/2014/main" id="{73F47789-C013-404D-8E3F-54120030DD34}"/>
                  </a:ext>
                </a:extLst>
              </p:cNvPr>
              <p:cNvSpPr/>
              <p:nvPr/>
            </p:nvSpPr>
            <p:spPr>
              <a:xfrm rot="10800000" flipH="1" flipV="1">
                <a:off x="3586161" y="4429655"/>
                <a:ext cx="2828925" cy="8519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910" name="Полилиния 909">
              <a:extLst>
                <a:ext uri="{FF2B5EF4-FFF2-40B4-BE49-F238E27FC236}">
                  <a16:creationId xmlns:a16="http://schemas.microsoft.com/office/drawing/2014/main" id="{DED493FE-7B1C-FF45-B45F-B870FF3F88E5}"/>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grpSp>
        <p:nvGrpSpPr>
          <p:cNvPr id="914" name="Группа 913">
            <a:extLst>
              <a:ext uri="{FF2B5EF4-FFF2-40B4-BE49-F238E27FC236}">
                <a16:creationId xmlns:a16="http://schemas.microsoft.com/office/drawing/2014/main" id="{5FEDB746-ED75-8C4A-89FE-E7E35F0DD2C0}"/>
              </a:ext>
            </a:extLst>
          </p:cNvPr>
          <p:cNvGrpSpPr/>
          <p:nvPr/>
        </p:nvGrpSpPr>
        <p:grpSpPr>
          <a:xfrm flipV="1">
            <a:off x="7555920" y="823913"/>
            <a:ext cx="2954918" cy="1028700"/>
            <a:chOff x="1274183" y="3986212"/>
            <a:chExt cx="2954918" cy="1028700"/>
          </a:xfrm>
        </p:grpSpPr>
        <p:grpSp>
          <p:nvGrpSpPr>
            <p:cNvPr id="915" name="Группа 914">
              <a:extLst>
                <a:ext uri="{FF2B5EF4-FFF2-40B4-BE49-F238E27FC236}">
                  <a16:creationId xmlns:a16="http://schemas.microsoft.com/office/drawing/2014/main" id="{A37DC112-3253-B448-8567-7C47215989EE}"/>
                </a:ext>
              </a:extLst>
            </p:cNvPr>
            <p:cNvGrpSpPr/>
            <p:nvPr/>
          </p:nvGrpSpPr>
          <p:grpSpPr>
            <a:xfrm>
              <a:off x="1274183" y="4386791"/>
              <a:ext cx="2337955" cy="628121"/>
              <a:chOff x="3586161" y="4429654"/>
              <a:chExt cx="2828925" cy="628121"/>
            </a:xfrm>
          </p:grpSpPr>
          <p:sp>
            <p:nvSpPr>
              <p:cNvPr id="917" name="Rectangle 3">
                <a:extLst>
                  <a:ext uri="{FF2B5EF4-FFF2-40B4-BE49-F238E27FC236}">
                    <a16:creationId xmlns:a16="http://schemas.microsoft.com/office/drawing/2014/main" id="{639D88FE-943C-8D46-BF2C-E5A585D29B83}"/>
                  </a:ext>
                </a:extLst>
              </p:cNvPr>
              <p:cNvSpPr/>
              <p:nvPr/>
            </p:nvSpPr>
            <p:spPr>
              <a:xfrm rot="10800000" flipH="1" flipV="1">
                <a:off x="3586161" y="4429654"/>
                <a:ext cx="2828925" cy="628121"/>
              </a:xfrm>
              <a:prstGeom prst="rect">
                <a:avLst/>
              </a:prstGeom>
              <a:solidFill>
                <a:schemeClr val="accent1"/>
              </a:solidFill>
              <a:ln>
                <a:noFill/>
              </a:ln>
              <a:effectLst>
                <a:outerShdw blurRad="762000" dist="2540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18" name="Прямоугольник 917">
                <a:extLst>
                  <a:ext uri="{FF2B5EF4-FFF2-40B4-BE49-F238E27FC236}">
                    <a16:creationId xmlns:a16="http://schemas.microsoft.com/office/drawing/2014/main" id="{103D97BE-5CC7-CB49-86FD-5200B4B22EC2}"/>
                  </a:ext>
                </a:extLst>
              </p:cNvPr>
              <p:cNvSpPr/>
              <p:nvPr/>
            </p:nvSpPr>
            <p:spPr>
              <a:xfrm flipH="1" flipV="1">
                <a:off x="3667932" y="4631228"/>
                <a:ext cx="2688011" cy="307777"/>
              </a:xfrm>
              <a:prstGeom prst="rect">
                <a:avLst/>
              </a:prstGeom>
            </p:spPr>
            <p:txBody>
              <a:bodyPr wrap="square" anchor="ctr">
                <a:spAutoFit/>
              </a:bodyPr>
              <a:lstStyle/>
              <a:p>
                <a:pPr algn="ctr"/>
                <a:r>
                  <a:rPr lang="en-US" sz="1400" b="1" dirty="0">
                    <a:solidFill>
                      <a:schemeClr val="bg1"/>
                    </a:solidFill>
                    <a:latin typeface="Open Sans" panose="020B0606030504020204" pitchFamily="34" charset="0"/>
                    <a:ea typeface="Open Sans" panose="020B0606030504020204" pitchFamily="34" charset="0"/>
                    <a:cs typeface="Open Sans" panose="020B0606030504020204" pitchFamily="34" charset="0"/>
                  </a:rPr>
                  <a:t>We have something</a:t>
                </a:r>
              </a:p>
            </p:txBody>
          </p:sp>
          <p:sp>
            <p:nvSpPr>
              <p:cNvPr id="919" name="Rectangle 3">
                <a:extLst>
                  <a:ext uri="{FF2B5EF4-FFF2-40B4-BE49-F238E27FC236}">
                    <a16:creationId xmlns:a16="http://schemas.microsoft.com/office/drawing/2014/main" id="{A0C7334E-B425-294B-A289-475BF514D649}"/>
                  </a:ext>
                </a:extLst>
              </p:cNvPr>
              <p:cNvSpPr/>
              <p:nvPr/>
            </p:nvSpPr>
            <p:spPr>
              <a:xfrm rot="10800000" flipH="1" flipV="1">
                <a:off x="3586161" y="4429655"/>
                <a:ext cx="2828925" cy="8519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tIns="1828800" rIns="274320" bIns="0" rtlCol="0" anchor="t" anchorCtr="0"/>
              <a:lstStyle/>
              <a:p>
                <a:pPr>
                  <a:spcBef>
                    <a:spcPts val="2400"/>
                  </a:spcBef>
                </a:pPr>
                <a:endParaRPr lang="en-US" sz="1600" b="1" dirty="0">
                  <a:solidFill>
                    <a:srgbClr val="FFFFFF"/>
                  </a:solidFill>
                  <a:latin typeface="Open Sans" panose="020B0606030504020204" pitchFamily="34" charset="0"/>
                  <a:ea typeface="Open Sans" panose="020B0606030504020204" pitchFamily="34" charset="0"/>
                  <a:cs typeface="Open Sans" panose="020B0606030504020204" pitchFamily="34" charset="0"/>
                </a:endParaRPr>
              </a:p>
            </p:txBody>
          </p:sp>
        </p:grpSp>
        <p:sp>
          <p:nvSpPr>
            <p:cNvPr id="916" name="Полилиния 915">
              <a:extLst>
                <a:ext uri="{FF2B5EF4-FFF2-40B4-BE49-F238E27FC236}">
                  <a16:creationId xmlns:a16="http://schemas.microsoft.com/office/drawing/2014/main" id="{2DF96B07-3BF7-DB44-A39B-51A5C7A3599C}"/>
                </a:ext>
              </a:extLst>
            </p:cNvPr>
            <p:cNvSpPr/>
            <p:nvPr/>
          </p:nvSpPr>
          <p:spPr>
            <a:xfrm>
              <a:off x="2471739" y="3986212"/>
              <a:ext cx="1757362" cy="400049"/>
            </a:xfrm>
            <a:custGeom>
              <a:avLst/>
              <a:gdLst>
                <a:gd name="connsiteX0" fmla="*/ 0 w 2757488"/>
                <a:gd name="connsiteY0" fmla="*/ 685800 h 685800"/>
                <a:gd name="connsiteX1" fmla="*/ 0 w 2757488"/>
                <a:gd name="connsiteY1" fmla="*/ 0 h 685800"/>
                <a:gd name="connsiteX2" fmla="*/ 2757488 w 2757488"/>
                <a:gd name="connsiteY2" fmla="*/ 0 h 685800"/>
              </a:gdLst>
              <a:ahLst/>
              <a:cxnLst>
                <a:cxn ang="0">
                  <a:pos x="connsiteX0" y="connsiteY0"/>
                </a:cxn>
                <a:cxn ang="0">
                  <a:pos x="connsiteX1" y="connsiteY1"/>
                </a:cxn>
                <a:cxn ang="0">
                  <a:pos x="connsiteX2" y="connsiteY2"/>
                </a:cxn>
              </a:cxnLst>
              <a:rect l="l" t="t" r="r" b="b"/>
              <a:pathLst>
                <a:path w="2757488" h="685800">
                  <a:moveTo>
                    <a:pt x="0" y="685800"/>
                  </a:moveTo>
                  <a:lnTo>
                    <a:pt x="0" y="0"/>
                  </a:lnTo>
                  <a:lnTo>
                    <a:pt x="2757488" y="0"/>
                  </a:lnTo>
                </a:path>
              </a:pathLst>
            </a:custGeom>
            <a:noFill/>
            <a:ln>
              <a:solidFill>
                <a:schemeClr val="tx2">
                  <a:lumMod val="75000"/>
                  <a:lumOff val="25000"/>
                </a:schemeClr>
              </a:solidFill>
              <a:prstDash val="sysDot"/>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grpSp>
    </p:spTree>
    <p:extLst>
      <p:ext uri="{BB962C8B-B14F-4D97-AF65-F5344CB8AC3E}">
        <p14:creationId xmlns:p14="http://schemas.microsoft.com/office/powerpoint/2010/main" val="138506605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Рисунок 2">
            <a:extLst>
              <a:ext uri="{FF2B5EF4-FFF2-40B4-BE49-F238E27FC236}">
                <a16:creationId xmlns:a16="http://schemas.microsoft.com/office/drawing/2014/main" id="{E7ECEA72-B3FC-574F-814C-24F723CE0AD7}"/>
              </a:ext>
            </a:extLst>
          </p:cNvPr>
          <p:cNvPicPr>
            <a:picLocks noChangeAspect="1"/>
          </p:cNvPicPr>
          <p:nvPr/>
        </p:nvPicPr>
        <p:blipFill rotWithShape="1">
          <a:blip r:embed="rId2"/>
          <a:srcRect b="198"/>
          <a:stretch/>
        </p:blipFill>
        <p:spPr>
          <a:xfrm>
            <a:off x="0" y="1643270"/>
            <a:ext cx="12192000" cy="5214730"/>
          </a:xfrm>
          <a:prstGeom prst="rect">
            <a:avLst/>
          </a:prstGeom>
        </p:spPr>
      </p:pic>
      <p:sp>
        <p:nvSpPr>
          <p:cNvPr id="12" name="Заголовок 2">
            <a:extLst>
              <a:ext uri="{FF2B5EF4-FFF2-40B4-BE49-F238E27FC236}">
                <a16:creationId xmlns:a16="http://schemas.microsoft.com/office/drawing/2014/main" id="{44B0A0CD-3468-0B4C-BB6B-C99385654E5A}"/>
              </a:ext>
            </a:extLst>
          </p:cNvPr>
          <p:cNvSpPr>
            <a:spLocks noGrp="1"/>
          </p:cNvSpPr>
          <p:nvPr>
            <p:ph type="title"/>
          </p:nvPr>
        </p:nvSpPr>
        <p:spPr>
          <a:xfrm>
            <a:off x="622851" y="382358"/>
            <a:ext cx="11001301" cy="890046"/>
          </a:xfrm>
          <a:prstGeom prst="rect">
            <a:avLst/>
          </a:prstGeom>
        </p:spPr>
        <p:txBody>
          <a:bodyPr anchor="t"/>
          <a:lstStyle/>
          <a:p>
            <a:pPr algn="l">
              <a:lnSpc>
                <a:spcPct val="130000"/>
              </a:lnSpc>
              <a:spcBef>
                <a:spcPts val="600"/>
              </a:spcBef>
            </a:pPr>
            <a:r>
              <a:rPr lang="en-US" sz="2000" dirty="0"/>
              <a:t>Over 600 unique slides</a:t>
            </a:r>
            <a:r>
              <a:rPr lang="ru-RU" sz="2000" dirty="0"/>
              <a:t>, </a:t>
            </a:r>
            <a:r>
              <a:rPr lang="en-US" sz="2000" dirty="0"/>
              <a:t>monthly updates</a:t>
            </a:r>
            <a:r>
              <a:rPr lang="ru-RU" sz="2000" dirty="0"/>
              <a:t>, </a:t>
            </a:r>
            <a:r>
              <a:rPr lang="en-US" sz="2000" dirty="0">
                <a:solidFill>
                  <a:schemeClr val="accent1"/>
                </a:solidFill>
              </a:rPr>
              <a:t>only $ 15 </a:t>
            </a:r>
            <a:br>
              <a:rPr lang="en-US" sz="2000" dirty="0">
                <a:solidFill>
                  <a:schemeClr val="accent1"/>
                </a:solidFill>
              </a:rPr>
            </a:br>
            <a:r>
              <a:rPr lang="en-US" sz="2000" dirty="0"/>
              <a:t>Full version - </a:t>
            </a:r>
            <a:r>
              <a:rPr lang="en-US" sz="2000" dirty="0">
                <a:solidFill>
                  <a:schemeClr val="accent1"/>
                </a:solidFill>
                <a:hlinkClick r:id="rId3">
                  <a:extLst>
                    <a:ext uri="{A12FA001-AC4F-418D-AE19-62706E023703}">
                      <ahyp:hlinkClr xmlns:ahyp="http://schemas.microsoft.com/office/drawing/2018/hyperlinkcolor" val="tx"/>
                    </a:ext>
                  </a:extLst>
                </a:hlinkClick>
              </a:rPr>
              <a:t>https://graphicriver.net/item/royal-infographics/26312077</a:t>
            </a:r>
            <a:endParaRPr lang="ru-RU" sz="2000" dirty="0">
              <a:solidFill>
                <a:schemeClr val="accent1"/>
              </a:solidFill>
            </a:endParaRPr>
          </a:p>
        </p:txBody>
      </p:sp>
    </p:spTree>
    <p:extLst>
      <p:ext uri="{BB962C8B-B14F-4D97-AF65-F5344CB8AC3E}">
        <p14:creationId xmlns:p14="http://schemas.microsoft.com/office/powerpoint/2010/main" val="15787347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Заголовок 10">
            <a:extLst>
              <a:ext uri="{FF2B5EF4-FFF2-40B4-BE49-F238E27FC236}">
                <a16:creationId xmlns:a16="http://schemas.microsoft.com/office/drawing/2014/main" id="{5D077945-2234-F148-98D7-8DDA5305EEFB}"/>
              </a:ext>
            </a:extLst>
          </p:cNvPr>
          <p:cNvSpPr>
            <a:spLocks noGrp="1"/>
          </p:cNvSpPr>
          <p:nvPr>
            <p:ph type="title"/>
          </p:nvPr>
        </p:nvSpPr>
        <p:spPr>
          <a:prstGeom prst="rect">
            <a:avLst/>
          </a:prstGeom>
        </p:spPr>
        <p:txBody>
          <a:bodyPr/>
          <a:lstStyle/>
          <a:p>
            <a:pPr>
              <a:lnSpc>
                <a:spcPct val="110000"/>
              </a:lnSpc>
            </a:pPr>
            <a:r>
              <a:rPr lang="en-US" dirty="0"/>
              <a:t>CHART &amp; DIAGRAM</a:t>
            </a:r>
            <a:endParaRPr lang="ru-RU" b="1" dirty="0"/>
          </a:p>
        </p:txBody>
      </p:sp>
      <p:grpSp>
        <p:nvGrpSpPr>
          <p:cNvPr id="5" name="Группа 4">
            <a:extLst>
              <a:ext uri="{FF2B5EF4-FFF2-40B4-BE49-F238E27FC236}">
                <a16:creationId xmlns:a16="http://schemas.microsoft.com/office/drawing/2014/main" id="{8F0885D2-F40A-434C-886A-0DD6E5CCA858}"/>
              </a:ext>
            </a:extLst>
          </p:cNvPr>
          <p:cNvGrpSpPr/>
          <p:nvPr/>
        </p:nvGrpSpPr>
        <p:grpSpPr>
          <a:xfrm>
            <a:off x="818599" y="2441315"/>
            <a:ext cx="4727762" cy="1025138"/>
            <a:chOff x="818599" y="2441315"/>
            <a:chExt cx="4727762" cy="1025138"/>
          </a:xfrm>
        </p:grpSpPr>
        <p:sp>
          <p:nvSpPr>
            <p:cNvPr id="14" name="Овал 13">
              <a:extLst>
                <a:ext uri="{FF2B5EF4-FFF2-40B4-BE49-F238E27FC236}">
                  <a16:creationId xmlns:a16="http://schemas.microsoft.com/office/drawing/2014/main" id="{8D09B419-6D4A-0149-B325-4CBABC991198}"/>
                </a:ext>
              </a:extLst>
            </p:cNvPr>
            <p:cNvSpPr/>
            <p:nvPr/>
          </p:nvSpPr>
          <p:spPr>
            <a:xfrm>
              <a:off x="818599" y="2571733"/>
              <a:ext cx="655805" cy="65580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A</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15" name="Текст 2">
              <a:extLst>
                <a:ext uri="{FF2B5EF4-FFF2-40B4-BE49-F238E27FC236}">
                  <a16:creationId xmlns:a16="http://schemas.microsoft.com/office/drawing/2014/main" id="{2F2233FC-8AA0-CB4C-8A1C-C50B52EF1791}"/>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6" name="Группа 25">
            <a:extLst>
              <a:ext uri="{FF2B5EF4-FFF2-40B4-BE49-F238E27FC236}">
                <a16:creationId xmlns:a16="http://schemas.microsoft.com/office/drawing/2014/main" id="{B49CDEB3-37EC-B840-8D09-8F98645B0507}"/>
              </a:ext>
            </a:extLst>
          </p:cNvPr>
          <p:cNvGrpSpPr/>
          <p:nvPr/>
        </p:nvGrpSpPr>
        <p:grpSpPr>
          <a:xfrm>
            <a:off x="818599" y="3836650"/>
            <a:ext cx="4727762" cy="1025138"/>
            <a:chOff x="818599" y="2441315"/>
            <a:chExt cx="4727762" cy="1025138"/>
          </a:xfrm>
        </p:grpSpPr>
        <p:sp>
          <p:nvSpPr>
            <p:cNvPr id="27" name="Овал 26">
              <a:extLst>
                <a:ext uri="{FF2B5EF4-FFF2-40B4-BE49-F238E27FC236}">
                  <a16:creationId xmlns:a16="http://schemas.microsoft.com/office/drawing/2014/main" id="{8A8F038F-A83D-3043-AFD8-4C098F9F8D5C}"/>
                </a:ext>
              </a:extLst>
            </p:cNvPr>
            <p:cNvSpPr/>
            <p:nvPr/>
          </p:nvSpPr>
          <p:spPr>
            <a:xfrm>
              <a:off x="818599" y="2571733"/>
              <a:ext cx="655805" cy="65580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B</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28" name="Текст 2">
              <a:extLst>
                <a:ext uri="{FF2B5EF4-FFF2-40B4-BE49-F238E27FC236}">
                  <a16:creationId xmlns:a16="http://schemas.microsoft.com/office/drawing/2014/main" id="{028D831D-687D-7F4E-9C50-363BDB798B60}"/>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9" name="Группа 28">
            <a:extLst>
              <a:ext uri="{FF2B5EF4-FFF2-40B4-BE49-F238E27FC236}">
                <a16:creationId xmlns:a16="http://schemas.microsoft.com/office/drawing/2014/main" id="{EFCC245E-34C2-DD48-8222-2E8D56DA2014}"/>
              </a:ext>
            </a:extLst>
          </p:cNvPr>
          <p:cNvGrpSpPr/>
          <p:nvPr/>
        </p:nvGrpSpPr>
        <p:grpSpPr>
          <a:xfrm>
            <a:off x="818599" y="5231984"/>
            <a:ext cx="4727762" cy="1025138"/>
            <a:chOff x="818599" y="2441315"/>
            <a:chExt cx="4727762" cy="1025138"/>
          </a:xfrm>
        </p:grpSpPr>
        <p:sp>
          <p:nvSpPr>
            <p:cNvPr id="30" name="Овал 29">
              <a:extLst>
                <a:ext uri="{FF2B5EF4-FFF2-40B4-BE49-F238E27FC236}">
                  <a16:creationId xmlns:a16="http://schemas.microsoft.com/office/drawing/2014/main" id="{6D373214-9528-B84C-A17E-7515BF534A16}"/>
                </a:ext>
              </a:extLst>
            </p:cNvPr>
            <p:cNvSpPr/>
            <p:nvPr/>
          </p:nvSpPr>
          <p:spPr>
            <a:xfrm>
              <a:off x="818599" y="2571733"/>
              <a:ext cx="655805" cy="65580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C</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31" name="Текст 2">
              <a:extLst>
                <a:ext uri="{FF2B5EF4-FFF2-40B4-BE49-F238E27FC236}">
                  <a16:creationId xmlns:a16="http://schemas.microsoft.com/office/drawing/2014/main" id="{D5AAA274-D503-B946-AB36-0B88A5E2B88F}"/>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 name="Группа 1">
            <a:extLst>
              <a:ext uri="{FF2B5EF4-FFF2-40B4-BE49-F238E27FC236}">
                <a16:creationId xmlns:a16="http://schemas.microsoft.com/office/drawing/2014/main" id="{209F570E-7FC4-1246-A0F6-C1994C5AEFD9}"/>
              </a:ext>
            </a:extLst>
          </p:cNvPr>
          <p:cNvGrpSpPr/>
          <p:nvPr/>
        </p:nvGrpSpPr>
        <p:grpSpPr>
          <a:xfrm>
            <a:off x="6164910" y="1176788"/>
            <a:ext cx="4880420" cy="4906589"/>
            <a:chOff x="6164910" y="1176788"/>
            <a:chExt cx="4880420" cy="4906589"/>
          </a:xfrm>
        </p:grpSpPr>
        <p:grpSp>
          <p:nvGrpSpPr>
            <p:cNvPr id="13" name="Группа 12">
              <a:extLst>
                <a:ext uri="{FF2B5EF4-FFF2-40B4-BE49-F238E27FC236}">
                  <a16:creationId xmlns:a16="http://schemas.microsoft.com/office/drawing/2014/main" id="{17D057A9-435A-6240-A5D1-F2C63DE9C9D7}"/>
                </a:ext>
              </a:extLst>
            </p:cNvPr>
            <p:cNvGrpSpPr/>
            <p:nvPr/>
          </p:nvGrpSpPr>
          <p:grpSpPr>
            <a:xfrm>
              <a:off x="6164910" y="1176788"/>
              <a:ext cx="4880420" cy="4906589"/>
              <a:chOff x="6398954" y="3469208"/>
              <a:chExt cx="1184276" cy="1190626"/>
            </a:xfrm>
          </p:grpSpPr>
          <p:sp>
            <p:nvSpPr>
              <p:cNvPr id="16" name="Freeform 138">
                <a:extLst>
                  <a:ext uri="{FF2B5EF4-FFF2-40B4-BE49-F238E27FC236}">
                    <a16:creationId xmlns:a16="http://schemas.microsoft.com/office/drawing/2014/main" id="{7D867583-7C33-6240-847F-57CEDE5C488C}"/>
                  </a:ext>
                </a:extLst>
              </p:cNvPr>
              <p:cNvSpPr>
                <a:spLocks/>
              </p:cNvSpPr>
              <p:nvPr/>
            </p:nvSpPr>
            <p:spPr bwMode="auto">
              <a:xfrm>
                <a:off x="6398954" y="3469208"/>
                <a:ext cx="574675" cy="857250"/>
              </a:xfrm>
              <a:custGeom>
                <a:avLst/>
                <a:gdLst>
                  <a:gd name="T0" fmla="*/ 245 w 245"/>
                  <a:gd name="T1" fmla="*/ 25 h 365"/>
                  <a:gd name="T2" fmla="*/ 245 w 245"/>
                  <a:gd name="T3" fmla="*/ 25 h 365"/>
                  <a:gd name="T4" fmla="*/ 219 w 245"/>
                  <a:gd name="T5" fmla="*/ 2 h 365"/>
                  <a:gd name="T6" fmla="*/ 0 w 245"/>
                  <a:gd name="T7" fmla="*/ 252 h 365"/>
                  <a:gd name="T8" fmla="*/ 0 w 245"/>
                  <a:gd name="T9" fmla="*/ 255 h 365"/>
                  <a:gd name="T10" fmla="*/ 17 w 245"/>
                  <a:gd name="T11" fmla="*/ 346 h 365"/>
                  <a:gd name="T12" fmla="*/ 49 w 245"/>
                  <a:gd name="T13" fmla="*/ 358 h 365"/>
                  <a:gd name="T14" fmla="*/ 54 w 245"/>
                  <a:gd name="T15" fmla="*/ 355 h 365"/>
                  <a:gd name="T16" fmla="*/ 245 w 245"/>
                  <a:gd name="T17" fmla="*/ 2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365">
                    <a:moveTo>
                      <a:pt x="245" y="25"/>
                    </a:moveTo>
                    <a:cubicBezTo>
                      <a:pt x="245" y="25"/>
                      <a:pt x="245" y="25"/>
                      <a:pt x="245" y="25"/>
                    </a:cubicBezTo>
                    <a:cubicBezTo>
                      <a:pt x="245" y="11"/>
                      <a:pt x="233" y="0"/>
                      <a:pt x="219" y="2"/>
                    </a:cubicBezTo>
                    <a:cubicBezTo>
                      <a:pt x="96" y="18"/>
                      <a:pt x="0" y="124"/>
                      <a:pt x="0" y="252"/>
                    </a:cubicBezTo>
                    <a:cubicBezTo>
                      <a:pt x="0" y="255"/>
                      <a:pt x="0" y="255"/>
                      <a:pt x="0" y="255"/>
                    </a:cubicBezTo>
                    <a:cubicBezTo>
                      <a:pt x="0" y="287"/>
                      <a:pt x="6" y="318"/>
                      <a:pt x="17" y="346"/>
                    </a:cubicBezTo>
                    <a:cubicBezTo>
                      <a:pt x="22" y="359"/>
                      <a:pt x="37" y="365"/>
                      <a:pt x="49" y="358"/>
                    </a:cubicBezTo>
                    <a:cubicBezTo>
                      <a:pt x="54" y="355"/>
                      <a:pt x="54" y="355"/>
                      <a:pt x="54" y="355"/>
                    </a:cubicBezTo>
                    <a:cubicBezTo>
                      <a:pt x="172" y="287"/>
                      <a:pt x="245" y="161"/>
                      <a:pt x="245" y="2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sp>
            <p:nvSpPr>
              <p:cNvPr id="17" name="Freeform 139">
                <a:extLst>
                  <a:ext uri="{FF2B5EF4-FFF2-40B4-BE49-F238E27FC236}">
                    <a16:creationId xmlns:a16="http://schemas.microsoft.com/office/drawing/2014/main" id="{76910BB3-915E-9449-BA09-32575CB1C525}"/>
                  </a:ext>
                </a:extLst>
              </p:cNvPr>
              <p:cNvSpPr>
                <a:spLocks/>
              </p:cNvSpPr>
              <p:nvPr/>
            </p:nvSpPr>
            <p:spPr bwMode="auto">
              <a:xfrm>
                <a:off x="7006967" y="3469208"/>
                <a:ext cx="576263" cy="857250"/>
              </a:xfrm>
              <a:custGeom>
                <a:avLst/>
                <a:gdLst>
                  <a:gd name="T0" fmla="*/ 191 w 245"/>
                  <a:gd name="T1" fmla="*/ 355 h 365"/>
                  <a:gd name="T2" fmla="*/ 196 w 245"/>
                  <a:gd name="T3" fmla="*/ 358 h 365"/>
                  <a:gd name="T4" fmla="*/ 228 w 245"/>
                  <a:gd name="T5" fmla="*/ 346 h 365"/>
                  <a:gd name="T6" fmla="*/ 245 w 245"/>
                  <a:gd name="T7" fmla="*/ 255 h 365"/>
                  <a:gd name="T8" fmla="*/ 245 w 245"/>
                  <a:gd name="T9" fmla="*/ 252 h 365"/>
                  <a:gd name="T10" fmla="*/ 25 w 245"/>
                  <a:gd name="T11" fmla="*/ 2 h 365"/>
                  <a:gd name="T12" fmla="*/ 0 w 245"/>
                  <a:gd name="T13" fmla="*/ 25 h 365"/>
                  <a:gd name="T14" fmla="*/ 0 w 245"/>
                  <a:gd name="T15" fmla="*/ 25 h 365"/>
                  <a:gd name="T16" fmla="*/ 191 w 245"/>
                  <a:gd name="T17" fmla="*/ 35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365">
                    <a:moveTo>
                      <a:pt x="191" y="355"/>
                    </a:moveTo>
                    <a:cubicBezTo>
                      <a:pt x="196" y="358"/>
                      <a:pt x="196" y="358"/>
                      <a:pt x="196" y="358"/>
                    </a:cubicBezTo>
                    <a:cubicBezTo>
                      <a:pt x="208" y="365"/>
                      <a:pt x="223" y="359"/>
                      <a:pt x="228" y="346"/>
                    </a:cubicBezTo>
                    <a:cubicBezTo>
                      <a:pt x="239" y="318"/>
                      <a:pt x="245" y="287"/>
                      <a:pt x="245" y="255"/>
                    </a:cubicBezTo>
                    <a:cubicBezTo>
                      <a:pt x="245" y="252"/>
                      <a:pt x="245" y="252"/>
                      <a:pt x="245" y="252"/>
                    </a:cubicBezTo>
                    <a:cubicBezTo>
                      <a:pt x="245" y="124"/>
                      <a:pt x="149" y="18"/>
                      <a:pt x="25" y="2"/>
                    </a:cubicBezTo>
                    <a:cubicBezTo>
                      <a:pt x="12" y="0"/>
                      <a:pt x="0" y="11"/>
                      <a:pt x="0" y="25"/>
                    </a:cubicBezTo>
                    <a:cubicBezTo>
                      <a:pt x="0" y="25"/>
                      <a:pt x="0" y="25"/>
                      <a:pt x="0" y="25"/>
                    </a:cubicBezTo>
                    <a:cubicBezTo>
                      <a:pt x="0" y="161"/>
                      <a:pt x="73" y="287"/>
                      <a:pt x="191" y="35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8" name="Freeform 140">
                <a:extLst>
                  <a:ext uri="{FF2B5EF4-FFF2-40B4-BE49-F238E27FC236}">
                    <a16:creationId xmlns:a16="http://schemas.microsoft.com/office/drawing/2014/main" id="{0AEEFDB0-5AD6-5941-B79B-8D81C253B8C6}"/>
                  </a:ext>
                </a:extLst>
              </p:cNvPr>
              <p:cNvSpPr>
                <a:spLocks/>
              </p:cNvSpPr>
              <p:nvPr/>
            </p:nvSpPr>
            <p:spPr bwMode="auto">
              <a:xfrm>
                <a:off x="6492617" y="4169296"/>
                <a:ext cx="996950" cy="490538"/>
              </a:xfrm>
              <a:custGeom>
                <a:avLst/>
                <a:gdLst>
                  <a:gd name="T0" fmla="*/ 23 w 424"/>
                  <a:gd name="T1" fmla="*/ 68 h 209"/>
                  <a:gd name="T2" fmla="*/ 15 w 424"/>
                  <a:gd name="T3" fmla="*/ 72 h 209"/>
                  <a:gd name="T4" fmla="*/ 8 w 424"/>
                  <a:gd name="T5" fmla="*/ 105 h 209"/>
                  <a:gd name="T6" fmla="*/ 212 w 424"/>
                  <a:gd name="T7" fmla="*/ 209 h 209"/>
                  <a:gd name="T8" fmla="*/ 212 w 424"/>
                  <a:gd name="T9" fmla="*/ 209 h 209"/>
                  <a:gd name="T10" fmla="*/ 416 w 424"/>
                  <a:gd name="T11" fmla="*/ 105 h 209"/>
                  <a:gd name="T12" fmla="*/ 409 w 424"/>
                  <a:gd name="T13" fmla="*/ 72 h 209"/>
                  <a:gd name="T14" fmla="*/ 401 w 424"/>
                  <a:gd name="T15" fmla="*/ 68 h 209"/>
                  <a:gd name="T16" fmla="*/ 23 w 424"/>
                  <a:gd name="T17" fmla="*/ 6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209">
                    <a:moveTo>
                      <a:pt x="23" y="68"/>
                    </a:moveTo>
                    <a:cubicBezTo>
                      <a:pt x="15" y="72"/>
                      <a:pt x="15" y="72"/>
                      <a:pt x="15" y="72"/>
                    </a:cubicBezTo>
                    <a:cubicBezTo>
                      <a:pt x="3" y="79"/>
                      <a:pt x="0" y="94"/>
                      <a:pt x="8" y="105"/>
                    </a:cubicBezTo>
                    <a:cubicBezTo>
                      <a:pt x="54" y="168"/>
                      <a:pt x="128" y="209"/>
                      <a:pt x="212" y="209"/>
                    </a:cubicBezTo>
                    <a:cubicBezTo>
                      <a:pt x="212" y="209"/>
                      <a:pt x="212" y="209"/>
                      <a:pt x="212" y="209"/>
                    </a:cubicBezTo>
                    <a:cubicBezTo>
                      <a:pt x="296" y="209"/>
                      <a:pt x="370" y="168"/>
                      <a:pt x="416" y="105"/>
                    </a:cubicBezTo>
                    <a:cubicBezTo>
                      <a:pt x="424" y="94"/>
                      <a:pt x="421" y="79"/>
                      <a:pt x="409" y="72"/>
                    </a:cubicBezTo>
                    <a:cubicBezTo>
                      <a:pt x="401" y="68"/>
                      <a:pt x="401" y="68"/>
                      <a:pt x="401" y="68"/>
                    </a:cubicBezTo>
                    <a:cubicBezTo>
                      <a:pt x="284" y="0"/>
                      <a:pt x="140" y="0"/>
                      <a:pt x="23" y="6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9" name="Прямоугольник 18">
              <a:extLst>
                <a:ext uri="{FF2B5EF4-FFF2-40B4-BE49-F238E27FC236}">
                  <a16:creationId xmlns:a16="http://schemas.microsoft.com/office/drawing/2014/main" id="{5645728A-1D22-8647-981B-C6E763A0751A}"/>
                </a:ext>
              </a:extLst>
            </p:cNvPr>
            <p:cNvSpPr/>
            <p:nvPr/>
          </p:nvSpPr>
          <p:spPr>
            <a:xfrm>
              <a:off x="9173333" y="2493020"/>
              <a:ext cx="1584088" cy="656718"/>
            </a:xfrm>
            <a:prstGeom prst="rect">
              <a:avLst/>
            </a:prstGeom>
          </p:spPr>
          <p:txBody>
            <a:bodyPr wrap="none">
              <a:spAutoFit/>
            </a:bodyPr>
            <a:lstStyle/>
            <a:p>
              <a:pPr defTabSz="2438401">
                <a:lnSpc>
                  <a:spcPct val="130000"/>
                </a:lnSpc>
                <a:spcBef>
                  <a:spcPct val="20000"/>
                </a:spcBef>
              </a:pPr>
              <a:r>
                <a:rPr lang="en" b="1" dirty="0">
                  <a:solidFill>
                    <a:schemeClr val="bg1"/>
                  </a:solidFill>
                  <a:latin typeface="Tahoma" panose="020B0604030504040204" pitchFamily="34" charset="0"/>
                  <a:ea typeface="Tahoma" panose="020B0604030504040204" pitchFamily="34" charset="0"/>
                  <a:cs typeface="Tahoma" panose="020B0604030504040204" pitchFamily="34" charset="0"/>
                </a:rPr>
                <a:t>SECTION </a:t>
              </a:r>
              <a:r>
                <a:rPr lang="en" sz="3200" b="1" dirty="0">
                  <a:solidFill>
                    <a:schemeClr val="bg1"/>
                  </a:solidFill>
                  <a:latin typeface="Tahoma" panose="020B0604030504040204" pitchFamily="34" charset="0"/>
                  <a:ea typeface="Tahoma" panose="020B0604030504040204" pitchFamily="34" charset="0"/>
                  <a:cs typeface="Tahoma" panose="020B0604030504040204" pitchFamily="34" charset="0"/>
                </a:rPr>
                <a:t>A</a:t>
              </a:r>
              <a:endParaRPr lang="en"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20" name="Прямоугольник 19">
              <a:extLst>
                <a:ext uri="{FF2B5EF4-FFF2-40B4-BE49-F238E27FC236}">
                  <a16:creationId xmlns:a16="http://schemas.microsoft.com/office/drawing/2014/main" id="{C1C96AD3-9B3A-8D4D-8D83-361871BD0CE6}"/>
                </a:ext>
              </a:extLst>
            </p:cNvPr>
            <p:cNvSpPr/>
            <p:nvPr/>
          </p:nvSpPr>
          <p:spPr>
            <a:xfrm>
              <a:off x="7805691" y="4687975"/>
              <a:ext cx="1584088" cy="656718"/>
            </a:xfrm>
            <a:prstGeom prst="rect">
              <a:avLst/>
            </a:prstGeom>
          </p:spPr>
          <p:txBody>
            <a:bodyPr wrap="none">
              <a:spAutoFit/>
            </a:bodyPr>
            <a:lstStyle/>
            <a:p>
              <a:pPr defTabSz="2438401">
                <a:lnSpc>
                  <a:spcPct val="130000"/>
                </a:lnSpc>
                <a:spcBef>
                  <a:spcPct val="20000"/>
                </a:spcBef>
              </a:pPr>
              <a:r>
                <a:rPr lang="en" b="1" dirty="0">
                  <a:solidFill>
                    <a:schemeClr val="bg1"/>
                  </a:solidFill>
                  <a:latin typeface="Tahoma" panose="020B0604030504040204" pitchFamily="34" charset="0"/>
                  <a:ea typeface="Tahoma" panose="020B0604030504040204" pitchFamily="34" charset="0"/>
                  <a:cs typeface="Tahoma" panose="020B0604030504040204" pitchFamily="34" charset="0"/>
                </a:rPr>
                <a:t>SECTION </a:t>
              </a:r>
              <a:r>
                <a:rPr lang="en" sz="3200" b="1" dirty="0">
                  <a:solidFill>
                    <a:schemeClr val="bg1"/>
                  </a:solidFill>
                  <a:latin typeface="Tahoma" panose="020B0604030504040204" pitchFamily="34" charset="0"/>
                  <a:ea typeface="Tahoma" panose="020B0604030504040204" pitchFamily="34" charset="0"/>
                  <a:cs typeface="Tahoma" panose="020B0604030504040204" pitchFamily="34" charset="0"/>
                </a:rPr>
                <a:t>B</a:t>
              </a:r>
              <a:endParaRPr lang="en"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21" name="Прямоугольник 20">
              <a:extLst>
                <a:ext uri="{FF2B5EF4-FFF2-40B4-BE49-F238E27FC236}">
                  <a16:creationId xmlns:a16="http://schemas.microsoft.com/office/drawing/2014/main" id="{48917B5C-CD83-4640-BD01-3C356F76E817}"/>
                </a:ext>
              </a:extLst>
            </p:cNvPr>
            <p:cNvSpPr/>
            <p:nvPr/>
          </p:nvSpPr>
          <p:spPr>
            <a:xfrm>
              <a:off x="6438047" y="2493020"/>
              <a:ext cx="1584088" cy="656718"/>
            </a:xfrm>
            <a:prstGeom prst="rect">
              <a:avLst/>
            </a:prstGeom>
          </p:spPr>
          <p:txBody>
            <a:bodyPr wrap="none">
              <a:spAutoFit/>
            </a:bodyPr>
            <a:lstStyle/>
            <a:p>
              <a:pPr defTabSz="2438401">
                <a:lnSpc>
                  <a:spcPct val="130000"/>
                </a:lnSpc>
                <a:spcBef>
                  <a:spcPct val="20000"/>
                </a:spcBef>
              </a:pPr>
              <a:r>
                <a:rPr lang="en" b="1" dirty="0">
                  <a:solidFill>
                    <a:schemeClr val="bg1"/>
                  </a:solidFill>
                  <a:latin typeface="Tahoma" panose="020B0604030504040204" pitchFamily="34" charset="0"/>
                  <a:ea typeface="Tahoma" panose="020B0604030504040204" pitchFamily="34" charset="0"/>
                  <a:cs typeface="Tahoma" panose="020B0604030504040204" pitchFamily="34" charset="0"/>
                </a:rPr>
                <a:t>SECTION </a:t>
              </a:r>
              <a:r>
                <a:rPr lang="en" sz="3200" b="1" dirty="0">
                  <a:solidFill>
                    <a:schemeClr val="bg1"/>
                  </a:solidFill>
                  <a:latin typeface="Tahoma" panose="020B0604030504040204" pitchFamily="34" charset="0"/>
                  <a:ea typeface="Tahoma" panose="020B0604030504040204" pitchFamily="34" charset="0"/>
                  <a:cs typeface="Tahoma" panose="020B0604030504040204" pitchFamily="34" charset="0"/>
                </a:rPr>
                <a:t>C</a:t>
              </a:r>
              <a:endParaRPr lang="en"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grpSp>
      <p:sp>
        <p:nvSpPr>
          <p:cNvPr id="22" name="Текст 2">
            <a:extLst>
              <a:ext uri="{FF2B5EF4-FFF2-40B4-BE49-F238E27FC236}">
                <a16:creationId xmlns:a16="http://schemas.microsoft.com/office/drawing/2014/main" id="{E67BC9AD-4BC0-5243-A8E6-233484547BB2}"/>
              </a:ext>
            </a:extLst>
          </p:cNvPr>
          <p:cNvSpPr txBox="1">
            <a:spLocks/>
          </p:cNvSpPr>
          <p:nvPr/>
        </p:nvSpPr>
        <p:spPr>
          <a:xfrm>
            <a:off x="7692348" y="3260762"/>
            <a:ext cx="1774770" cy="916984"/>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buNone/>
            </a:pPr>
            <a:r>
              <a:rPr lang="en-US" sz="2400" b="1" dirty="0">
                <a:solidFill>
                  <a:schemeClr val="tx2"/>
                </a:solidFill>
                <a:latin typeface="Tahoma" panose="020B0604030504040204" pitchFamily="34" charset="0"/>
                <a:ea typeface="Tahoma" panose="020B0604030504040204" pitchFamily="34" charset="0"/>
                <a:cs typeface="Tahoma" panose="020B0604030504040204" pitchFamily="34" charset="0"/>
              </a:rPr>
              <a:t>MAIN HEADER</a:t>
            </a:r>
          </a:p>
        </p:txBody>
      </p:sp>
    </p:spTree>
    <p:extLst>
      <p:ext uri="{BB962C8B-B14F-4D97-AF65-F5344CB8AC3E}">
        <p14:creationId xmlns:p14="http://schemas.microsoft.com/office/powerpoint/2010/main" val="11541511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Заголовок 10">
            <a:extLst>
              <a:ext uri="{FF2B5EF4-FFF2-40B4-BE49-F238E27FC236}">
                <a16:creationId xmlns:a16="http://schemas.microsoft.com/office/drawing/2014/main" id="{5D077945-2234-F148-98D7-8DDA5305EEFB}"/>
              </a:ext>
            </a:extLst>
          </p:cNvPr>
          <p:cNvSpPr>
            <a:spLocks noGrp="1"/>
          </p:cNvSpPr>
          <p:nvPr>
            <p:ph type="title"/>
          </p:nvPr>
        </p:nvSpPr>
        <p:spPr>
          <a:prstGeom prst="rect">
            <a:avLst/>
          </a:prstGeom>
        </p:spPr>
        <p:txBody>
          <a:bodyPr/>
          <a:lstStyle/>
          <a:p>
            <a:pPr>
              <a:lnSpc>
                <a:spcPct val="110000"/>
              </a:lnSpc>
            </a:pPr>
            <a:r>
              <a:rPr lang="en-US" dirty="0"/>
              <a:t>CHART &amp; DIAGRAM</a:t>
            </a:r>
            <a:endParaRPr lang="ru-RU" b="1" dirty="0"/>
          </a:p>
        </p:txBody>
      </p:sp>
      <p:grpSp>
        <p:nvGrpSpPr>
          <p:cNvPr id="5" name="Группа 4">
            <a:extLst>
              <a:ext uri="{FF2B5EF4-FFF2-40B4-BE49-F238E27FC236}">
                <a16:creationId xmlns:a16="http://schemas.microsoft.com/office/drawing/2014/main" id="{8F0885D2-F40A-434C-886A-0DD6E5CCA858}"/>
              </a:ext>
            </a:extLst>
          </p:cNvPr>
          <p:cNvGrpSpPr/>
          <p:nvPr/>
        </p:nvGrpSpPr>
        <p:grpSpPr>
          <a:xfrm>
            <a:off x="818599" y="2441315"/>
            <a:ext cx="4727762" cy="1025138"/>
            <a:chOff x="818599" y="2441315"/>
            <a:chExt cx="4727762" cy="1025138"/>
          </a:xfrm>
        </p:grpSpPr>
        <p:sp>
          <p:nvSpPr>
            <p:cNvPr id="14" name="Овал 13">
              <a:extLst>
                <a:ext uri="{FF2B5EF4-FFF2-40B4-BE49-F238E27FC236}">
                  <a16:creationId xmlns:a16="http://schemas.microsoft.com/office/drawing/2014/main" id="{8D09B419-6D4A-0149-B325-4CBABC991198}"/>
                </a:ext>
              </a:extLst>
            </p:cNvPr>
            <p:cNvSpPr/>
            <p:nvPr/>
          </p:nvSpPr>
          <p:spPr>
            <a:xfrm>
              <a:off x="818599" y="2571733"/>
              <a:ext cx="655805" cy="65580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A</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15" name="Текст 2">
              <a:extLst>
                <a:ext uri="{FF2B5EF4-FFF2-40B4-BE49-F238E27FC236}">
                  <a16:creationId xmlns:a16="http://schemas.microsoft.com/office/drawing/2014/main" id="{2F2233FC-8AA0-CB4C-8A1C-C50B52EF1791}"/>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6" name="Группа 25">
            <a:extLst>
              <a:ext uri="{FF2B5EF4-FFF2-40B4-BE49-F238E27FC236}">
                <a16:creationId xmlns:a16="http://schemas.microsoft.com/office/drawing/2014/main" id="{B49CDEB3-37EC-B840-8D09-8F98645B0507}"/>
              </a:ext>
            </a:extLst>
          </p:cNvPr>
          <p:cNvGrpSpPr/>
          <p:nvPr/>
        </p:nvGrpSpPr>
        <p:grpSpPr>
          <a:xfrm>
            <a:off x="818599" y="3836650"/>
            <a:ext cx="4727762" cy="1025138"/>
            <a:chOff x="818599" y="2441315"/>
            <a:chExt cx="4727762" cy="1025138"/>
          </a:xfrm>
        </p:grpSpPr>
        <p:sp>
          <p:nvSpPr>
            <p:cNvPr id="27" name="Овал 26">
              <a:extLst>
                <a:ext uri="{FF2B5EF4-FFF2-40B4-BE49-F238E27FC236}">
                  <a16:creationId xmlns:a16="http://schemas.microsoft.com/office/drawing/2014/main" id="{8A8F038F-A83D-3043-AFD8-4C098F9F8D5C}"/>
                </a:ext>
              </a:extLst>
            </p:cNvPr>
            <p:cNvSpPr/>
            <p:nvPr/>
          </p:nvSpPr>
          <p:spPr>
            <a:xfrm>
              <a:off x="818599" y="2571733"/>
              <a:ext cx="655805" cy="655805"/>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B</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28" name="Текст 2">
              <a:extLst>
                <a:ext uri="{FF2B5EF4-FFF2-40B4-BE49-F238E27FC236}">
                  <a16:creationId xmlns:a16="http://schemas.microsoft.com/office/drawing/2014/main" id="{028D831D-687D-7F4E-9C50-363BDB798B60}"/>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29" name="Группа 28">
            <a:extLst>
              <a:ext uri="{FF2B5EF4-FFF2-40B4-BE49-F238E27FC236}">
                <a16:creationId xmlns:a16="http://schemas.microsoft.com/office/drawing/2014/main" id="{EFCC245E-34C2-DD48-8222-2E8D56DA2014}"/>
              </a:ext>
            </a:extLst>
          </p:cNvPr>
          <p:cNvGrpSpPr/>
          <p:nvPr/>
        </p:nvGrpSpPr>
        <p:grpSpPr>
          <a:xfrm>
            <a:off x="818599" y="5231984"/>
            <a:ext cx="4727762" cy="1025138"/>
            <a:chOff x="818599" y="2441315"/>
            <a:chExt cx="4727762" cy="1025138"/>
          </a:xfrm>
        </p:grpSpPr>
        <p:sp>
          <p:nvSpPr>
            <p:cNvPr id="30" name="Овал 29">
              <a:extLst>
                <a:ext uri="{FF2B5EF4-FFF2-40B4-BE49-F238E27FC236}">
                  <a16:creationId xmlns:a16="http://schemas.microsoft.com/office/drawing/2014/main" id="{6D373214-9528-B84C-A17E-7515BF534A16}"/>
                </a:ext>
              </a:extLst>
            </p:cNvPr>
            <p:cNvSpPr/>
            <p:nvPr/>
          </p:nvSpPr>
          <p:spPr>
            <a:xfrm>
              <a:off x="818599" y="2571733"/>
              <a:ext cx="655805" cy="655805"/>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2000" b="1" dirty="0">
                  <a:latin typeface="Tahoma" panose="020B0604030504040204" pitchFamily="34" charset="0"/>
                  <a:ea typeface="Tahoma" panose="020B0604030504040204" pitchFamily="34" charset="0"/>
                  <a:cs typeface="Tahoma" panose="020B0604030504040204" pitchFamily="34" charset="0"/>
                </a:rPr>
                <a:t>C</a:t>
              </a:r>
              <a:endParaRPr lang="ru-RU" sz="2000" b="1" dirty="0">
                <a:latin typeface="Tahoma" panose="020B0604030504040204" pitchFamily="34" charset="0"/>
                <a:ea typeface="Tahoma" panose="020B0604030504040204" pitchFamily="34" charset="0"/>
                <a:cs typeface="Tahoma" panose="020B0604030504040204" pitchFamily="34" charset="0"/>
              </a:endParaRPr>
            </a:p>
          </p:txBody>
        </p:sp>
        <p:sp>
          <p:nvSpPr>
            <p:cNvPr id="31" name="Текст 2">
              <a:extLst>
                <a:ext uri="{FF2B5EF4-FFF2-40B4-BE49-F238E27FC236}">
                  <a16:creationId xmlns:a16="http://schemas.microsoft.com/office/drawing/2014/main" id="{D5AAA274-D503-B946-AB36-0B88A5E2B88F}"/>
                </a:ext>
              </a:extLst>
            </p:cNvPr>
            <p:cNvSpPr txBox="1">
              <a:spLocks/>
            </p:cNvSpPr>
            <p:nvPr/>
          </p:nvSpPr>
          <p:spPr>
            <a:xfrm>
              <a:off x="1700853" y="2441315"/>
              <a:ext cx="3845508" cy="1025138"/>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defTabSz="2438645">
                <a:lnSpc>
                  <a:spcPct val="130000"/>
                </a:lnSpc>
                <a:buNone/>
              </a:pPr>
              <a:r>
                <a:rPr lang="en-US" sz="14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400" dirty="0">
                  <a:latin typeface="Tahoma" panose="020B0604030504040204" pitchFamily="34" charset="0"/>
                  <a:ea typeface="Tahoma" panose="020B0604030504040204" pitchFamily="34" charset="0"/>
                  <a:cs typeface="Tahoma" panose="020B0604030504040204" pitchFamily="34" charset="0"/>
                </a:rPr>
                <a:t> </a:t>
              </a:r>
              <a:r>
                <a:rPr lang="en-US" sz="1400" dirty="0">
                  <a:latin typeface="Tahoma" panose="020B0604030504040204" pitchFamily="34" charset="0"/>
                  <a:ea typeface="Tahoma" panose="020B0604030504040204" pitchFamily="34" charset="0"/>
                  <a:cs typeface="Tahoma" panose="020B0604030504040204" pitchFamily="34" charset="0"/>
                </a:rPr>
                <a:t>unknown printer took galley</a:t>
              </a:r>
              <a:endParaRPr lang="en-US" sz="1400" dirty="0">
                <a:solidFill>
                  <a:schemeClr val="tx2"/>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3" name="Группа 12">
            <a:extLst>
              <a:ext uri="{FF2B5EF4-FFF2-40B4-BE49-F238E27FC236}">
                <a16:creationId xmlns:a16="http://schemas.microsoft.com/office/drawing/2014/main" id="{BB27A79D-A673-8D43-8391-6B93D2310892}"/>
              </a:ext>
            </a:extLst>
          </p:cNvPr>
          <p:cNvGrpSpPr/>
          <p:nvPr/>
        </p:nvGrpSpPr>
        <p:grpSpPr>
          <a:xfrm>
            <a:off x="5930907" y="999896"/>
            <a:ext cx="5383155" cy="4782059"/>
            <a:chOff x="6179178" y="-1798612"/>
            <a:chExt cx="1279526" cy="1136651"/>
          </a:xfrm>
        </p:grpSpPr>
        <p:sp>
          <p:nvSpPr>
            <p:cNvPr id="16" name="Freeform 83">
              <a:extLst>
                <a:ext uri="{FF2B5EF4-FFF2-40B4-BE49-F238E27FC236}">
                  <a16:creationId xmlns:a16="http://schemas.microsoft.com/office/drawing/2014/main" id="{60C0486B-B87A-6A4B-995A-0478BCCA71AE}"/>
                </a:ext>
              </a:extLst>
            </p:cNvPr>
            <p:cNvSpPr>
              <a:spLocks/>
            </p:cNvSpPr>
            <p:nvPr/>
          </p:nvSpPr>
          <p:spPr bwMode="auto">
            <a:xfrm>
              <a:off x="6834816" y="-1798612"/>
              <a:ext cx="623888" cy="1019175"/>
            </a:xfrm>
            <a:custGeom>
              <a:avLst/>
              <a:gdLst>
                <a:gd name="T0" fmla="*/ 24 w 265"/>
                <a:gd name="T1" fmla="*/ 302 h 434"/>
                <a:gd name="T2" fmla="*/ 250 w 265"/>
                <a:gd name="T3" fmla="*/ 430 h 434"/>
                <a:gd name="T4" fmla="*/ 264 w 265"/>
                <a:gd name="T5" fmla="*/ 421 h 434"/>
                <a:gd name="T6" fmla="*/ 257 w 265"/>
                <a:gd name="T7" fmla="*/ 402 h 434"/>
                <a:gd name="T8" fmla="*/ 148 w 265"/>
                <a:gd name="T9" fmla="*/ 214 h 434"/>
                <a:gd name="T10" fmla="*/ 40 w 265"/>
                <a:gd name="T11" fmla="*/ 27 h 434"/>
                <a:gd name="T12" fmla="*/ 12 w 265"/>
                <a:gd name="T13" fmla="*/ 3 h 434"/>
                <a:gd name="T14" fmla="*/ 0 w 265"/>
                <a:gd name="T15" fmla="*/ 11 h 434"/>
                <a:gd name="T16" fmla="*/ 0 w 265"/>
                <a:gd name="T17" fmla="*/ 260 h 434"/>
                <a:gd name="T18" fmla="*/ 24 w 265"/>
                <a:gd name="T19" fmla="*/ 30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434">
                  <a:moveTo>
                    <a:pt x="24" y="302"/>
                  </a:moveTo>
                  <a:cubicBezTo>
                    <a:pt x="250" y="430"/>
                    <a:pt x="250" y="430"/>
                    <a:pt x="250" y="430"/>
                  </a:cubicBezTo>
                  <a:cubicBezTo>
                    <a:pt x="257" y="434"/>
                    <a:pt x="265" y="429"/>
                    <a:pt x="264" y="421"/>
                  </a:cubicBezTo>
                  <a:cubicBezTo>
                    <a:pt x="263" y="415"/>
                    <a:pt x="260" y="408"/>
                    <a:pt x="257" y="402"/>
                  </a:cubicBezTo>
                  <a:cubicBezTo>
                    <a:pt x="148" y="214"/>
                    <a:pt x="148" y="214"/>
                    <a:pt x="148" y="214"/>
                  </a:cubicBezTo>
                  <a:cubicBezTo>
                    <a:pt x="40" y="27"/>
                    <a:pt x="40" y="27"/>
                    <a:pt x="40" y="27"/>
                  </a:cubicBezTo>
                  <a:cubicBezTo>
                    <a:pt x="33" y="15"/>
                    <a:pt x="23" y="7"/>
                    <a:pt x="12" y="3"/>
                  </a:cubicBezTo>
                  <a:cubicBezTo>
                    <a:pt x="6" y="0"/>
                    <a:pt x="0" y="5"/>
                    <a:pt x="0" y="11"/>
                  </a:cubicBezTo>
                  <a:cubicBezTo>
                    <a:pt x="0" y="260"/>
                    <a:pt x="0" y="260"/>
                    <a:pt x="0" y="260"/>
                  </a:cubicBezTo>
                  <a:cubicBezTo>
                    <a:pt x="0" y="277"/>
                    <a:pt x="9" y="293"/>
                    <a:pt x="24" y="30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ru-RU"/>
            </a:p>
          </p:txBody>
        </p:sp>
        <p:sp>
          <p:nvSpPr>
            <p:cNvPr id="17" name="Freeform 84">
              <a:extLst>
                <a:ext uri="{FF2B5EF4-FFF2-40B4-BE49-F238E27FC236}">
                  <a16:creationId xmlns:a16="http://schemas.microsoft.com/office/drawing/2014/main" id="{721F245F-C943-E149-BF58-001887EB3436}"/>
                </a:ext>
              </a:extLst>
            </p:cNvPr>
            <p:cNvSpPr>
              <a:spLocks/>
            </p:cNvSpPr>
            <p:nvPr/>
          </p:nvSpPr>
          <p:spPr bwMode="auto">
            <a:xfrm>
              <a:off x="6195053" y="-1082649"/>
              <a:ext cx="1246188" cy="420688"/>
            </a:xfrm>
            <a:custGeom>
              <a:avLst/>
              <a:gdLst>
                <a:gd name="T0" fmla="*/ 241 w 530"/>
                <a:gd name="T1" fmla="*/ 8 h 179"/>
                <a:gd name="T2" fmla="*/ 6 w 530"/>
                <a:gd name="T3" fmla="*/ 142 h 179"/>
                <a:gd name="T4" fmla="*/ 3 w 530"/>
                <a:gd name="T5" fmla="*/ 155 h 179"/>
                <a:gd name="T6" fmla="*/ 48 w 530"/>
                <a:gd name="T7" fmla="*/ 179 h 179"/>
                <a:gd name="T8" fmla="*/ 265 w 530"/>
                <a:gd name="T9" fmla="*/ 179 h 179"/>
                <a:gd name="T10" fmla="*/ 482 w 530"/>
                <a:gd name="T11" fmla="*/ 179 h 179"/>
                <a:gd name="T12" fmla="*/ 527 w 530"/>
                <a:gd name="T13" fmla="*/ 155 h 179"/>
                <a:gd name="T14" fmla="*/ 524 w 530"/>
                <a:gd name="T15" fmla="*/ 142 h 179"/>
                <a:gd name="T16" fmla="*/ 289 w 530"/>
                <a:gd name="T17" fmla="*/ 8 h 179"/>
                <a:gd name="T18" fmla="*/ 241 w 530"/>
                <a:gd name="T19" fmla="*/ 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0" h="179">
                  <a:moveTo>
                    <a:pt x="241" y="8"/>
                  </a:moveTo>
                  <a:cubicBezTo>
                    <a:pt x="6" y="142"/>
                    <a:pt x="6" y="142"/>
                    <a:pt x="6" y="142"/>
                  </a:cubicBezTo>
                  <a:cubicBezTo>
                    <a:pt x="1" y="145"/>
                    <a:pt x="0" y="151"/>
                    <a:pt x="3" y="155"/>
                  </a:cubicBezTo>
                  <a:cubicBezTo>
                    <a:pt x="12" y="169"/>
                    <a:pt x="28" y="179"/>
                    <a:pt x="48" y="179"/>
                  </a:cubicBezTo>
                  <a:cubicBezTo>
                    <a:pt x="265" y="179"/>
                    <a:pt x="265" y="179"/>
                    <a:pt x="265" y="179"/>
                  </a:cubicBezTo>
                  <a:cubicBezTo>
                    <a:pt x="482" y="179"/>
                    <a:pt x="482" y="179"/>
                    <a:pt x="482" y="179"/>
                  </a:cubicBezTo>
                  <a:cubicBezTo>
                    <a:pt x="501" y="179"/>
                    <a:pt x="517" y="169"/>
                    <a:pt x="527" y="155"/>
                  </a:cubicBezTo>
                  <a:cubicBezTo>
                    <a:pt x="530" y="151"/>
                    <a:pt x="528" y="145"/>
                    <a:pt x="524" y="142"/>
                  </a:cubicBezTo>
                  <a:cubicBezTo>
                    <a:pt x="289" y="8"/>
                    <a:pt x="289" y="8"/>
                    <a:pt x="289" y="8"/>
                  </a:cubicBezTo>
                  <a:cubicBezTo>
                    <a:pt x="274" y="0"/>
                    <a:pt x="256" y="0"/>
                    <a:pt x="241" y="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ru-RU"/>
            </a:p>
          </p:txBody>
        </p:sp>
        <p:sp>
          <p:nvSpPr>
            <p:cNvPr id="18" name="Freeform 85">
              <a:extLst>
                <a:ext uri="{FF2B5EF4-FFF2-40B4-BE49-F238E27FC236}">
                  <a16:creationId xmlns:a16="http://schemas.microsoft.com/office/drawing/2014/main" id="{6326456F-4E0B-3C42-8B3C-FF026BC8BCC6}"/>
                </a:ext>
              </a:extLst>
            </p:cNvPr>
            <p:cNvSpPr>
              <a:spLocks/>
            </p:cNvSpPr>
            <p:nvPr/>
          </p:nvSpPr>
          <p:spPr bwMode="auto">
            <a:xfrm>
              <a:off x="6179178" y="-1798612"/>
              <a:ext cx="622300" cy="1019175"/>
            </a:xfrm>
            <a:custGeom>
              <a:avLst/>
              <a:gdLst>
                <a:gd name="T0" fmla="*/ 265 w 265"/>
                <a:gd name="T1" fmla="*/ 260 h 434"/>
                <a:gd name="T2" fmla="*/ 265 w 265"/>
                <a:gd name="T3" fmla="*/ 11 h 434"/>
                <a:gd name="T4" fmla="*/ 253 w 265"/>
                <a:gd name="T5" fmla="*/ 3 h 434"/>
                <a:gd name="T6" fmla="*/ 224 w 265"/>
                <a:gd name="T7" fmla="*/ 27 h 434"/>
                <a:gd name="T8" fmla="*/ 116 w 265"/>
                <a:gd name="T9" fmla="*/ 214 h 434"/>
                <a:gd name="T10" fmla="*/ 8 w 265"/>
                <a:gd name="T11" fmla="*/ 402 h 434"/>
                <a:gd name="T12" fmla="*/ 1 w 265"/>
                <a:gd name="T13" fmla="*/ 421 h 434"/>
                <a:gd name="T14" fmla="*/ 15 w 265"/>
                <a:gd name="T15" fmla="*/ 430 h 434"/>
                <a:gd name="T16" fmla="*/ 241 w 265"/>
                <a:gd name="T17" fmla="*/ 302 h 434"/>
                <a:gd name="T18" fmla="*/ 265 w 265"/>
                <a:gd name="T19" fmla="*/ 26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434">
                  <a:moveTo>
                    <a:pt x="265" y="260"/>
                  </a:moveTo>
                  <a:cubicBezTo>
                    <a:pt x="265" y="11"/>
                    <a:pt x="265" y="11"/>
                    <a:pt x="265" y="11"/>
                  </a:cubicBezTo>
                  <a:cubicBezTo>
                    <a:pt x="265" y="5"/>
                    <a:pt x="259" y="0"/>
                    <a:pt x="253" y="3"/>
                  </a:cubicBezTo>
                  <a:cubicBezTo>
                    <a:pt x="241" y="7"/>
                    <a:pt x="231" y="15"/>
                    <a:pt x="224" y="27"/>
                  </a:cubicBezTo>
                  <a:cubicBezTo>
                    <a:pt x="116" y="214"/>
                    <a:pt x="116" y="214"/>
                    <a:pt x="116" y="214"/>
                  </a:cubicBezTo>
                  <a:cubicBezTo>
                    <a:pt x="8" y="402"/>
                    <a:pt x="8" y="402"/>
                    <a:pt x="8" y="402"/>
                  </a:cubicBezTo>
                  <a:cubicBezTo>
                    <a:pt x="4" y="408"/>
                    <a:pt x="2" y="415"/>
                    <a:pt x="1" y="421"/>
                  </a:cubicBezTo>
                  <a:cubicBezTo>
                    <a:pt x="0" y="429"/>
                    <a:pt x="8" y="434"/>
                    <a:pt x="15" y="430"/>
                  </a:cubicBezTo>
                  <a:cubicBezTo>
                    <a:pt x="241" y="302"/>
                    <a:pt x="241" y="302"/>
                    <a:pt x="241" y="302"/>
                  </a:cubicBezTo>
                  <a:cubicBezTo>
                    <a:pt x="256" y="293"/>
                    <a:pt x="265" y="277"/>
                    <a:pt x="265" y="26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ru-RU"/>
            </a:p>
          </p:txBody>
        </p:sp>
      </p:grpSp>
      <p:sp>
        <p:nvSpPr>
          <p:cNvPr id="19" name="Прямоугольник 18">
            <a:extLst>
              <a:ext uri="{FF2B5EF4-FFF2-40B4-BE49-F238E27FC236}">
                <a16:creationId xmlns:a16="http://schemas.microsoft.com/office/drawing/2014/main" id="{5B7BC2DA-82F8-DB43-8846-F60604AA7412}"/>
              </a:ext>
            </a:extLst>
          </p:cNvPr>
          <p:cNvSpPr/>
          <p:nvPr/>
        </p:nvSpPr>
        <p:spPr>
          <a:xfrm>
            <a:off x="8785404" y="3017511"/>
            <a:ext cx="1342034" cy="586186"/>
          </a:xfrm>
          <a:prstGeom prst="rect">
            <a:avLst/>
          </a:prstGeom>
        </p:spPr>
        <p:txBody>
          <a:bodyPr wrap="none">
            <a:spAutoFit/>
          </a:bodyPr>
          <a:lstStyle/>
          <a:p>
            <a:pPr defTabSz="2438401">
              <a:lnSpc>
                <a:spcPct val="130000"/>
              </a:lnSpc>
              <a:spcBef>
                <a:spcPct val="20000"/>
              </a:spcBef>
            </a:pPr>
            <a:r>
              <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rPr>
              <a:t>HEADER </a:t>
            </a:r>
            <a:r>
              <a:rPr lang="en" sz="2800" b="1" dirty="0">
                <a:solidFill>
                  <a:schemeClr val="bg1"/>
                </a:solidFill>
                <a:latin typeface="Tahoma" panose="020B0604030504040204" pitchFamily="34" charset="0"/>
                <a:ea typeface="Tahoma" panose="020B0604030504040204" pitchFamily="34" charset="0"/>
                <a:cs typeface="Tahoma" panose="020B0604030504040204" pitchFamily="34" charset="0"/>
              </a:rPr>
              <a:t>A</a:t>
            </a:r>
            <a:endPar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20" name="Прямоугольник 19">
            <a:extLst>
              <a:ext uri="{FF2B5EF4-FFF2-40B4-BE49-F238E27FC236}">
                <a16:creationId xmlns:a16="http://schemas.microsoft.com/office/drawing/2014/main" id="{4E81F530-308C-ED47-9322-D672A4874C5F}"/>
              </a:ext>
            </a:extLst>
          </p:cNvPr>
          <p:cNvSpPr/>
          <p:nvPr/>
        </p:nvSpPr>
        <p:spPr>
          <a:xfrm>
            <a:off x="7063482" y="3017511"/>
            <a:ext cx="1342034" cy="586186"/>
          </a:xfrm>
          <a:prstGeom prst="rect">
            <a:avLst/>
          </a:prstGeom>
        </p:spPr>
        <p:txBody>
          <a:bodyPr wrap="none">
            <a:spAutoFit/>
          </a:bodyPr>
          <a:lstStyle/>
          <a:p>
            <a:pPr defTabSz="2438401">
              <a:lnSpc>
                <a:spcPct val="130000"/>
              </a:lnSpc>
              <a:spcBef>
                <a:spcPct val="20000"/>
              </a:spcBef>
            </a:pPr>
            <a:r>
              <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rPr>
              <a:t>HEADER </a:t>
            </a:r>
            <a:r>
              <a:rPr lang="en" sz="2800" b="1" dirty="0">
                <a:solidFill>
                  <a:schemeClr val="bg1"/>
                </a:solidFill>
                <a:latin typeface="Tahoma" panose="020B0604030504040204" pitchFamily="34" charset="0"/>
                <a:ea typeface="Tahoma" panose="020B0604030504040204" pitchFamily="34" charset="0"/>
                <a:cs typeface="Tahoma" panose="020B0604030504040204" pitchFamily="34" charset="0"/>
              </a:rPr>
              <a:t>C</a:t>
            </a:r>
            <a:endPar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21" name="Прямоугольник 20">
            <a:extLst>
              <a:ext uri="{FF2B5EF4-FFF2-40B4-BE49-F238E27FC236}">
                <a16:creationId xmlns:a16="http://schemas.microsoft.com/office/drawing/2014/main" id="{990CC01A-7EF6-5541-AF2D-4B5AA89C2E28}"/>
              </a:ext>
            </a:extLst>
          </p:cNvPr>
          <p:cNvSpPr/>
          <p:nvPr/>
        </p:nvSpPr>
        <p:spPr>
          <a:xfrm>
            <a:off x="7857150" y="4701827"/>
            <a:ext cx="1342034" cy="586186"/>
          </a:xfrm>
          <a:prstGeom prst="rect">
            <a:avLst/>
          </a:prstGeom>
        </p:spPr>
        <p:txBody>
          <a:bodyPr wrap="none">
            <a:spAutoFit/>
          </a:bodyPr>
          <a:lstStyle/>
          <a:p>
            <a:pPr defTabSz="2438401">
              <a:lnSpc>
                <a:spcPct val="130000"/>
              </a:lnSpc>
              <a:spcBef>
                <a:spcPct val="20000"/>
              </a:spcBef>
            </a:pPr>
            <a:r>
              <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rPr>
              <a:t>HEADER </a:t>
            </a:r>
            <a:r>
              <a:rPr lang="en" sz="2800" b="1" dirty="0">
                <a:solidFill>
                  <a:schemeClr val="bg1"/>
                </a:solidFill>
                <a:latin typeface="Tahoma" panose="020B0604030504040204" pitchFamily="34" charset="0"/>
                <a:ea typeface="Tahoma" panose="020B0604030504040204" pitchFamily="34" charset="0"/>
                <a:cs typeface="Tahoma" panose="020B0604030504040204" pitchFamily="34" charset="0"/>
              </a:rPr>
              <a:t>B</a:t>
            </a:r>
            <a:endParaRPr lang="en" sz="16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30528095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Заголовок 2">
            <a:extLst>
              <a:ext uri="{FF2B5EF4-FFF2-40B4-BE49-F238E27FC236}">
                <a16:creationId xmlns:a16="http://schemas.microsoft.com/office/drawing/2014/main" id="{71B2732D-A02E-6F47-A8FB-8EDF78046EA3}"/>
              </a:ext>
            </a:extLst>
          </p:cNvPr>
          <p:cNvSpPr>
            <a:spLocks noGrp="1"/>
          </p:cNvSpPr>
          <p:nvPr>
            <p:ph type="title"/>
          </p:nvPr>
        </p:nvSpPr>
        <p:spPr>
          <a:xfrm>
            <a:off x="800856" y="500413"/>
            <a:ext cx="10623042" cy="827996"/>
          </a:xfrm>
          <a:prstGeom prst="rect">
            <a:avLst/>
          </a:prstGeom>
        </p:spPr>
        <p:txBody>
          <a:bodyPr/>
          <a:lstStyle/>
          <a:p>
            <a:r>
              <a:rPr lang="en-US" dirty="0"/>
              <a:t>PROCESS SLIDE</a:t>
            </a:r>
            <a:endParaRPr lang="ru-RU" dirty="0"/>
          </a:p>
        </p:txBody>
      </p:sp>
      <p:sp>
        <p:nvSpPr>
          <p:cNvPr id="76" name="Текст 2">
            <a:extLst>
              <a:ext uri="{FF2B5EF4-FFF2-40B4-BE49-F238E27FC236}">
                <a16:creationId xmlns:a16="http://schemas.microsoft.com/office/drawing/2014/main" id="{542F7AA2-0635-334B-99AC-828253F64E41}"/>
              </a:ext>
            </a:extLst>
          </p:cNvPr>
          <p:cNvSpPr txBox="1">
            <a:spLocks/>
          </p:cNvSpPr>
          <p:nvPr/>
        </p:nvSpPr>
        <p:spPr>
          <a:xfrm>
            <a:off x="158866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7" name="Текст 2">
            <a:extLst>
              <a:ext uri="{FF2B5EF4-FFF2-40B4-BE49-F238E27FC236}">
                <a16:creationId xmlns:a16="http://schemas.microsoft.com/office/drawing/2014/main" id="{66785AA4-C507-3543-9EF4-7D5AAC718500}"/>
              </a:ext>
            </a:extLst>
          </p:cNvPr>
          <p:cNvSpPr txBox="1">
            <a:spLocks/>
          </p:cNvSpPr>
          <p:nvPr/>
        </p:nvSpPr>
        <p:spPr>
          <a:xfrm>
            <a:off x="4658526"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8" name="Текст 2">
            <a:extLst>
              <a:ext uri="{FF2B5EF4-FFF2-40B4-BE49-F238E27FC236}">
                <a16:creationId xmlns:a16="http://schemas.microsoft.com/office/drawing/2014/main" id="{FC2FA421-A20B-F647-AD33-3B4EEDFE5E2B}"/>
              </a:ext>
            </a:extLst>
          </p:cNvPr>
          <p:cNvSpPr txBox="1">
            <a:spLocks/>
          </p:cNvSpPr>
          <p:nvPr/>
        </p:nvSpPr>
        <p:spPr>
          <a:xfrm>
            <a:off x="772839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26" name="Группа 25">
            <a:extLst>
              <a:ext uri="{FF2B5EF4-FFF2-40B4-BE49-F238E27FC236}">
                <a16:creationId xmlns:a16="http://schemas.microsoft.com/office/drawing/2014/main" id="{5CA152E0-CEE5-804C-A89F-B19E6857F454}"/>
              </a:ext>
            </a:extLst>
          </p:cNvPr>
          <p:cNvGrpSpPr/>
          <p:nvPr/>
        </p:nvGrpSpPr>
        <p:grpSpPr>
          <a:xfrm>
            <a:off x="1469264" y="1432562"/>
            <a:ext cx="9363620" cy="3158868"/>
            <a:chOff x="848683" y="1766761"/>
            <a:chExt cx="7978727" cy="2691667"/>
          </a:xfrm>
        </p:grpSpPr>
        <p:grpSp>
          <p:nvGrpSpPr>
            <p:cNvPr id="27" name="Группа 26">
              <a:extLst>
                <a:ext uri="{FF2B5EF4-FFF2-40B4-BE49-F238E27FC236}">
                  <a16:creationId xmlns:a16="http://schemas.microsoft.com/office/drawing/2014/main" id="{F295B422-1476-5F44-A756-8FC25EA3C3BD}"/>
                </a:ext>
              </a:extLst>
            </p:cNvPr>
            <p:cNvGrpSpPr/>
            <p:nvPr/>
          </p:nvGrpSpPr>
          <p:grpSpPr>
            <a:xfrm>
              <a:off x="848683" y="1766761"/>
              <a:ext cx="7978727" cy="2691667"/>
              <a:chOff x="1264320" y="2121053"/>
              <a:chExt cx="7010658" cy="2365084"/>
            </a:xfrm>
          </p:grpSpPr>
          <p:grpSp>
            <p:nvGrpSpPr>
              <p:cNvPr id="36" name="Группа 35">
                <a:extLst>
                  <a:ext uri="{FF2B5EF4-FFF2-40B4-BE49-F238E27FC236}">
                    <a16:creationId xmlns:a16="http://schemas.microsoft.com/office/drawing/2014/main" id="{99274760-7E13-A04A-BC72-B5AF8F12F593}"/>
                  </a:ext>
                </a:extLst>
              </p:cNvPr>
              <p:cNvGrpSpPr/>
              <p:nvPr/>
            </p:nvGrpSpPr>
            <p:grpSpPr>
              <a:xfrm>
                <a:off x="1264320" y="2661379"/>
                <a:ext cx="2826586" cy="1824758"/>
                <a:chOff x="710138" y="721743"/>
                <a:chExt cx="2826586" cy="1824758"/>
              </a:xfrm>
            </p:grpSpPr>
            <p:sp>
              <p:nvSpPr>
                <p:cNvPr id="46" name="Freeform 82">
                  <a:extLst>
                    <a:ext uri="{FF2B5EF4-FFF2-40B4-BE49-F238E27FC236}">
                      <a16:creationId xmlns:a16="http://schemas.microsoft.com/office/drawing/2014/main" id="{19C67C91-B4E4-8048-9001-F6E005457DC2}"/>
                    </a:ext>
                  </a:extLst>
                </p:cNvPr>
                <p:cNvSpPr>
                  <a:spLocks/>
                </p:cNvSpPr>
                <p:nvPr/>
              </p:nvSpPr>
              <p:spPr bwMode="auto">
                <a:xfrm>
                  <a:off x="710138" y="721743"/>
                  <a:ext cx="2826586" cy="1747234"/>
                </a:xfrm>
                <a:custGeom>
                  <a:avLst/>
                  <a:gdLst>
                    <a:gd name="T0" fmla="*/ 762 w 777"/>
                    <a:gd name="T1" fmla="*/ 214 h 482"/>
                    <a:gd name="T2" fmla="*/ 561 w 777"/>
                    <a:gd name="T3" fmla="*/ 12 h 482"/>
                    <a:gd name="T4" fmla="*/ 526 w 777"/>
                    <a:gd name="T5" fmla="*/ 27 h 482"/>
                    <a:gd name="T6" fmla="*/ 526 w 777"/>
                    <a:gd name="T7" fmla="*/ 102 h 482"/>
                    <a:gd name="T8" fmla="*/ 278 w 777"/>
                    <a:gd name="T9" fmla="*/ 102 h 482"/>
                    <a:gd name="T10" fmla="*/ 0 w 777"/>
                    <a:gd name="T11" fmla="*/ 380 h 482"/>
                    <a:gd name="T12" fmla="*/ 526 w 777"/>
                    <a:gd name="T13" fmla="*/ 380 h 482"/>
                    <a:gd name="T14" fmla="*/ 526 w 777"/>
                    <a:gd name="T15" fmla="*/ 455 h 482"/>
                    <a:gd name="T16" fmla="*/ 561 w 777"/>
                    <a:gd name="T17" fmla="*/ 469 h 482"/>
                    <a:gd name="T18" fmla="*/ 762 w 777"/>
                    <a:gd name="T19" fmla="*/ 267 h 482"/>
                    <a:gd name="T20" fmla="*/ 762 w 777"/>
                    <a:gd name="T21" fmla="*/ 21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7" h="482">
                      <a:moveTo>
                        <a:pt x="762" y="214"/>
                      </a:moveTo>
                      <a:cubicBezTo>
                        <a:pt x="561" y="12"/>
                        <a:pt x="561" y="12"/>
                        <a:pt x="561" y="12"/>
                      </a:cubicBezTo>
                      <a:cubicBezTo>
                        <a:pt x="548" y="0"/>
                        <a:pt x="526" y="9"/>
                        <a:pt x="526" y="27"/>
                      </a:cubicBezTo>
                      <a:cubicBezTo>
                        <a:pt x="526" y="102"/>
                        <a:pt x="526" y="102"/>
                        <a:pt x="526" y="102"/>
                      </a:cubicBezTo>
                      <a:cubicBezTo>
                        <a:pt x="278" y="102"/>
                        <a:pt x="278" y="102"/>
                        <a:pt x="278" y="102"/>
                      </a:cubicBezTo>
                      <a:cubicBezTo>
                        <a:pt x="0" y="380"/>
                        <a:pt x="0" y="380"/>
                        <a:pt x="0" y="380"/>
                      </a:cubicBezTo>
                      <a:cubicBezTo>
                        <a:pt x="526" y="380"/>
                        <a:pt x="526" y="380"/>
                        <a:pt x="526" y="380"/>
                      </a:cubicBezTo>
                      <a:cubicBezTo>
                        <a:pt x="526" y="455"/>
                        <a:pt x="526" y="455"/>
                        <a:pt x="526" y="455"/>
                      </a:cubicBezTo>
                      <a:cubicBezTo>
                        <a:pt x="526" y="473"/>
                        <a:pt x="548" y="482"/>
                        <a:pt x="561" y="469"/>
                      </a:cubicBezTo>
                      <a:cubicBezTo>
                        <a:pt x="762" y="267"/>
                        <a:pt x="762" y="267"/>
                        <a:pt x="762" y="267"/>
                      </a:cubicBezTo>
                      <a:cubicBezTo>
                        <a:pt x="777" y="253"/>
                        <a:pt x="777" y="229"/>
                        <a:pt x="762" y="214"/>
                      </a:cubicBezTo>
                      <a:close/>
                    </a:path>
                  </a:pathLst>
                </a:custGeom>
                <a:solidFill>
                  <a:schemeClr val="accent1"/>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7" name="Freeform 83">
                  <a:extLst>
                    <a:ext uri="{FF2B5EF4-FFF2-40B4-BE49-F238E27FC236}">
                      <a16:creationId xmlns:a16="http://schemas.microsoft.com/office/drawing/2014/main" id="{85EB427B-3458-0748-8BD4-F42333C53119}"/>
                    </a:ext>
                  </a:extLst>
                </p:cNvPr>
                <p:cNvSpPr>
                  <a:spLocks/>
                </p:cNvSpPr>
                <p:nvPr/>
              </p:nvSpPr>
              <p:spPr bwMode="auto">
                <a:xfrm>
                  <a:off x="710138" y="2099255"/>
                  <a:ext cx="441280" cy="447246"/>
                </a:xfrm>
                <a:custGeom>
                  <a:avLst/>
                  <a:gdLst>
                    <a:gd name="T0" fmla="*/ 0 w 74"/>
                    <a:gd name="T1" fmla="*/ 0 h 75"/>
                    <a:gd name="T2" fmla="*/ 0 w 74"/>
                    <a:gd name="T3" fmla="*/ 75 h 75"/>
                    <a:gd name="T4" fmla="*/ 74 w 74"/>
                    <a:gd name="T5" fmla="*/ 0 h 75"/>
                    <a:gd name="T6" fmla="*/ 0 w 74"/>
                    <a:gd name="T7" fmla="*/ 0 h 75"/>
                  </a:gdLst>
                  <a:ahLst/>
                  <a:cxnLst>
                    <a:cxn ang="0">
                      <a:pos x="T0" y="T1"/>
                    </a:cxn>
                    <a:cxn ang="0">
                      <a:pos x="T2" y="T3"/>
                    </a:cxn>
                    <a:cxn ang="0">
                      <a:pos x="T4" y="T5"/>
                    </a:cxn>
                    <a:cxn ang="0">
                      <a:pos x="T6" y="T7"/>
                    </a:cxn>
                  </a:cxnLst>
                  <a:rect l="0" t="0" r="r" b="b"/>
                  <a:pathLst>
                    <a:path w="74" h="75">
                      <a:moveTo>
                        <a:pt x="0" y="0"/>
                      </a:moveTo>
                      <a:lnTo>
                        <a:pt x="0" y="75"/>
                      </a:lnTo>
                      <a:lnTo>
                        <a:pt x="74" y="0"/>
                      </a:lnTo>
                      <a:lnTo>
                        <a:pt x="0" y="0"/>
                      </a:lnTo>
                      <a:close/>
                    </a:path>
                  </a:pathLst>
                </a:custGeom>
                <a:solidFill>
                  <a:schemeClr val="accent1">
                    <a:lumMod val="60000"/>
                    <a:lumOff val="40000"/>
                  </a:schemeClr>
                </a:solidFill>
                <a:ln>
                  <a:noFill/>
                </a:ln>
              </p:spPr>
              <p:txBody>
                <a:bodyPr vert="horz" wrap="square" lIns="82951" tIns="41475" rIns="82951" bIns="41475" numCol="1" anchor="t" anchorCtr="0" compatLnSpc="1">
                  <a:prstTxWarp prst="textNoShape">
                    <a:avLst/>
                  </a:prstTxWarp>
                </a:bodyPr>
                <a:lstStyle/>
                <a:p>
                  <a:endParaRPr lang="ru-RU" sz="1633"/>
                </a:p>
              </p:txBody>
            </p:sp>
          </p:grpSp>
          <p:grpSp>
            <p:nvGrpSpPr>
              <p:cNvPr id="37" name="Группа 36">
                <a:extLst>
                  <a:ext uri="{FF2B5EF4-FFF2-40B4-BE49-F238E27FC236}">
                    <a16:creationId xmlns:a16="http://schemas.microsoft.com/office/drawing/2014/main" id="{6A21D2F1-B945-534A-A45B-1FC9D83B9391}"/>
                  </a:ext>
                </a:extLst>
              </p:cNvPr>
              <p:cNvGrpSpPr/>
              <p:nvPr/>
            </p:nvGrpSpPr>
            <p:grpSpPr>
              <a:xfrm flipV="1">
                <a:off x="3356356" y="2121053"/>
                <a:ext cx="2826586" cy="1824758"/>
                <a:chOff x="710138" y="721743"/>
                <a:chExt cx="2826586" cy="1824758"/>
              </a:xfrm>
            </p:grpSpPr>
            <p:sp>
              <p:nvSpPr>
                <p:cNvPr id="44" name="Freeform 82">
                  <a:extLst>
                    <a:ext uri="{FF2B5EF4-FFF2-40B4-BE49-F238E27FC236}">
                      <a16:creationId xmlns:a16="http://schemas.microsoft.com/office/drawing/2014/main" id="{D2FF8D44-32FA-3F49-9E3F-EB497E00FCA4}"/>
                    </a:ext>
                  </a:extLst>
                </p:cNvPr>
                <p:cNvSpPr>
                  <a:spLocks/>
                </p:cNvSpPr>
                <p:nvPr/>
              </p:nvSpPr>
              <p:spPr bwMode="auto">
                <a:xfrm>
                  <a:off x="710138" y="721743"/>
                  <a:ext cx="2826586" cy="1747234"/>
                </a:xfrm>
                <a:custGeom>
                  <a:avLst/>
                  <a:gdLst>
                    <a:gd name="T0" fmla="*/ 762 w 777"/>
                    <a:gd name="T1" fmla="*/ 214 h 482"/>
                    <a:gd name="T2" fmla="*/ 561 w 777"/>
                    <a:gd name="T3" fmla="*/ 12 h 482"/>
                    <a:gd name="T4" fmla="*/ 526 w 777"/>
                    <a:gd name="T5" fmla="*/ 27 h 482"/>
                    <a:gd name="T6" fmla="*/ 526 w 777"/>
                    <a:gd name="T7" fmla="*/ 102 h 482"/>
                    <a:gd name="T8" fmla="*/ 278 w 777"/>
                    <a:gd name="T9" fmla="*/ 102 h 482"/>
                    <a:gd name="T10" fmla="*/ 0 w 777"/>
                    <a:gd name="T11" fmla="*/ 380 h 482"/>
                    <a:gd name="T12" fmla="*/ 526 w 777"/>
                    <a:gd name="T13" fmla="*/ 380 h 482"/>
                    <a:gd name="T14" fmla="*/ 526 w 777"/>
                    <a:gd name="T15" fmla="*/ 455 h 482"/>
                    <a:gd name="T16" fmla="*/ 561 w 777"/>
                    <a:gd name="T17" fmla="*/ 469 h 482"/>
                    <a:gd name="T18" fmla="*/ 762 w 777"/>
                    <a:gd name="T19" fmla="*/ 267 h 482"/>
                    <a:gd name="T20" fmla="*/ 762 w 777"/>
                    <a:gd name="T21" fmla="*/ 21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7" h="482">
                      <a:moveTo>
                        <a:pt x="762" y="214"/>
                      </a:moveTo>
                      <a:cubicBezTo>
                        <a:pt x="561" y="12"/>
                        <a:pt x="561" y="12"/>
                        <a:pt x="561" y="12"/>
                      </a:cubicBezTo>
                      <a:cubicBezTo>
                        <a:pt x="548" y="0"/>
                        <a:pt x="526" y="9"/>
                        <a:pt x="526" y="27"/>
                      </a:cubicBezTo>
                      <a:cubicBezTo>
                        <a:pt x="526" y="102"/>
                        <a:pt x="526" y="102"/>
                        <a:pt x="526" y="102"/>
                      </a:cubicBezTo>
                      <a:cubicBezTo>
                        <a:pt x="278" y="102"/>
                        <a:pt x="278" y="102"/>
                        <a:pt x="278" y="102"/>
                      </a:cubicBezTo>
                      <a:cubicBezTo>
                        <a:pt x="0" y="380"/>
                        <a:pt x="0" y="380"/>
                        <a:pt x="0" y="380"/>
                      </a:cubicBezTo>
                      <a:cubicBezTo>
                        <a:pt x="526" y="380"/>
                        <a:pt x="526" y="380"/>
                        <a:pt x="526" y="380"/>
                      </a:cubicBezTo>
                      <a:cubicBezTo>
                        <a:pt x="526" y="455"/>
                        <a:pt x="526" y="455"/>
                        <a:pt x="526" y="455"/>
                      </a:cubicBezTo>
                      <a:cubicBezTo>
                        <a:pt x="526" y="473"/>
                        <a:pt x="548" y="482"/>
                        <a:pt x="561" y="469"/>
                      </a:cubicBezTo>
                      <a:cubicBezTo>
                        <a:pt x="762" y="267"/>
                        <a:pt x="762" y="267"/>
                        <a:pt x="762" y="267"/>
                      </a:cubicBezTo>
                      <a:cubicBezTo>
                        <a:pt x="777" y="253"/>
                        <a:pt x="777" y="229"/>
                        <a:pt x="762" y="214"/>
                      </a:cubicBezTo>
                      <a:close/>
                    </a:path>
                  </a:pathLst>
                </a:custGeom>
                <a:solidFill>
                  <a:schemeClr val="accent2"/>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5" name="Freeform 83">
                  <a:extLst>
                    <a:ext uri="{FF2B5EF4-FFF2-40B4-BE49-F238E27FC236}">
                      <a16:creationId xmlns:a16="http://schemas.microsoft.com/office/drawing/2014/main" id="{3014766B-1D92-4B4E-9C46-FAA3AA521D70}"/>
                    </a:ext>
                  </a:extLst>
                </p:cNvPr>
                <p:cNvSpPr>
                  <a:spLocks/>
                </p:cNvSpPr>
                <p:nvPr/>
              </p:nvSpPr>
              <p:spPr bwMode="auto">
                <a:xfrm>
                  <a:off x="710138" y="2099255"/>
                  <a:ext cx="441280" cy="447246"/>
                </a:xfrm>
                <a:custGeom>
                  <a:avLst/>
                  <a:gdLst>
                    <a:gd name="T0" fmla="*/ 0 w 74"/>
                    <a:gd name="T1" fmla="*/ 0 h 75"/>
                    <a:gd name="T2" fmla="*/ 0 w 74"/>
                    <a:gd name="T3" fmla="*/ 75 h 75"/>
                    <a:gd name="T4" fmla="*/ 74 w 74"/>
                    <a:gd name="T5" fmla="*/ 0 h 75"/>
                    <a:gd name="T6" fmla="*/ 0 w 74"/>
                    <a:gd name="T7" fmla="*/ 0 h 75"/>
                  </a:gdLst>
                  <a:ahLst/>
                  <a:cxnLst>
                    <a:cxn ang="0">
                      <a:pos x="T0" y="T1"/>
                    </a:cxn>
                    <a:cxn ang="0">
                      <a:pos x="T2" y="T3"/>
                    </a:cxn>
                    <a:cxn ang="0">
                      <a:pos x="T4" y="T5"/>
                    </a:cxn>
                    <a:cxn ang="0">
                      <a:pos x="T6" y="T7"/>
                    </a:cxn>
                  </a:cxnLst>
                  <a:rect l="0" t="0" r="r" b="b"/>
                  <a:pathLst>
                    <a:path w="74" h="75">
                      <a:moveTo>
                        <a:pt x="0" y="0"/>
                      </a:moveTo>
                      <a:lnTo>
                        <a:pt x="0" y="75"/>
                      </a:lnTo>
                      <a:lnTo>
                        <a:pt x="74" y="0"/>
                      </a:lnTo>
                      <a:lnTo>
                        <a:pt x="0" y="0"/>
                      </a:lnTo>
                      <a:close/>
                    </a:path>
                  </a:pathLst>
                </a:custGeom>
                <a:solidFill>
                  <a:schemeClr val="accent2">
                    <a:lumMod val="60000"/>
                    <a:lumOff val="40000"/>
                  </a:schemeClr>
                </a:solidFill>
                <a:ln>
                  <a:noFill/>
                </a:ln>
              </p:spPr>
              <p:txBody>
                <a:bodyPr vert="horz" wrap="square" lIns="82951" tIns="41475" rIns="82951" bIns="41475" numCol="1" anchor="t" anchorCtr="0" compatLnSpc="1">
                  <a:prstTxWarp prst="textNoShape">
                    <a:avLst/>
                  </a:prstTxWarp>
                </a:bodyPr>
                <a:lstStyle/>
                <a:p>
                  <a:endParaRPr lang="ru-RU" sz="1633"/>
                </a:p>
              </p:txBody>
            </p:sp>
          </p:grpSp>
          <p:grpSp>
            <p:nvGrpSpPr>
              <p:cNvPr id="38" name="Группа 37">
                <a:extLst>
                  <a:ext uri="{FF2B5EF4-FFF2-40B4-BE49-F238E27FC236}">
                    <a16:creationId xmlns:a16="http://schemas.microsoft.com/office/drawing/2014/main" id="{19A6B7D5-06F3-CB46-8DAA-6515C5C5C5A8}"/>
                  </a:ext>
                </a:extLst>
              </p:cNvPr>
              <p:cNvGrpSpPr/>
              <p:nvPr/>
            </p:nvGrpSpPr>
            <p:grpSpPr>
              <a:xfrm>
                <a:off x="5448392" y="2661379"/>
                <a:ext cx="2826586" cy="1824758"/>
                <a:chOff x="710138" y="721743"/>
                <a:chExt cx="2826586" cy="1824758"/>
              </a:xfrm>
            </p:grpSpPr>
            <p:sp>
              <p:nvSpPr>
                <p:cNvPr id="42" name="Freeform 82">
                  <a:extLst>
                    <a:ext uri="{FF2B5EF4-FFF2-40B4-BE49-F238E27FC236}">
                      <a16:creationId xmlns:a16="http://schemas.microsoft.com/office/drawing/2014/main" id="{88DD5C07-04D1-CA42-8388-02B96796FE90}"/>
                    </a:ext>
                  </a:extLst>
                </p:cNvPr>
                <p:cNvSpPr>
                  <a:spLocks/>
                </p:cNvSpPr>
                <p:nvPr/>
              </p:nvSpPr>
              <p:spPr bwMode="auto">
                <a:xfrm>
                  <a:off x="710138" y="721743"/>
                  <a:ext cx="2826586" cy="1747234"/>
                </a:xfrm>
                <a:custGeom>
                  <a:avLst/>
                  <a:gdLst>
                    <a:gd name="T0" fmla="*/ 762 w 777"/>
                    <a:gd name="T1" fmla="*/ 214 h 482"/>
                    <a:gd name="T2" fmla="*/ 561 w 777"/>
                    <a:gd name="T3" fmla="*/ 12 h 482"/>
                    <a:gd name="T4" fmla="*/ 526 w 777"/>
                    <a:gd name="T5" fmla="*/ 27 h 482"/>
                    <a:gd name="T6" fmla="*/ 526 w 777"/>
                    <a:gd name="T7" fmla="*/ 102 h 482"/>
                    <a:gd name="T8" fmla="*/ 278 w 777"/>
                    <a:gd name="T9" fmla="*/ 102 h 482"/>
                    <a:gd name="T10" fmla="*/ 0 w 777"/>
                    <a:gd name="T11" fmla="*/ 380 h 482"/>
                    <a:gd name="T12" fmla="*/ 526 w 777"/>
                    <a:gd name="T13" fmla="*/ 380 h 482"/>
                    <a:gd name="T14" fmla="*/ 526 w 777"/>
                    <a:gd name="T15" fmla="*/ 455 h 482"/>
                    <a:gd name="T16" fmla="*/ 561 w 777"/>
                    <a:gd name="T17" fmla="*/ 469 h 482"/>
                    <a:gd name="T18" fmla="*/ 762 w 777"/>
                    <a:gd name="T19" fmla="*/ 267 h 482"/>
                    <a:gd name="T20" fmla="*/ 762 w 777"/>
                    <a:gd name="T21" fmla="*/ 21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7" h="482">
                      <a:moveTo>
                        <a:pt x="762" y="214"/>
                      </a:moveTo>
                      <a:cubicBezTo>
                        <a:pt x="561" y="12"/>
                        <a:pt x="561" y="12"/>
                        <a:pt x="561" y="12"/>
                      </a:cubicBezTo>
                      <a:cubicBezTo>
                        <a:pt x="548" y="0"/>
                        <a:pt x="526" y="9"/>
                        <a:pt x="526" y="27"/>
                      </a:cubicBezTo>
                      <a:cubicBezTo>
                        <a:pt x="526" y="102"/>
                        <a:pt x="526" y="102"/>
                        <a:pt x="526" y="102"/>
                      </a:cubicBezTo>
                      <a:cubicBezTo>
                        <a:pt x="278" y="102"/>
                        <a:pt x="278" y="102"/>
                        <a:pt x="278" y="102"/>
                      </a:cubicBezTo>
                      <a:cubicBezTo>
                        <a:pt x="0" y="380"/>
                        <a:pt x="0" y="380"/>
                        <a:pt x="0" y="380"/>
                      </a:cubicBezTo>
                      <a:cubicBezTo>
                        <a:pt x="526" y="380"/>
                        <a:pt x="526" y="380"/>
                        <a:pt x="526" y="380"/>
                      </a:cubicBezTo>
                      <a:cubicBezTo>
                        <a:pt x="526" y="455"/>
                        <a:pt x="526" y="455"/>
                        <a:pt x="526" y="455"/>
                      </a:cubicBezTo>
                      <a:cubicBezTo>
                        <a:pt x="526" y="473"/>
                        <a:pt x="548" y="482"/>
                        <a:pt x="561" y="469"/>
                      </a:cubicBezTo>
                      <a:cubicBezTo>
                        <a:pt x="762" y="267"/>
                        <a:pt x="762" y="267"/>
                        <a:pt x="762" y="267"/>
                      </a:cubicBezTo>
                      <a:cubicBezTo>
                        <a:pt x="777" y="253"/>
                        <a:pt x="777" y="229"/>
                        <a:pt x="762" y="214"/>
                      </a:cubicBezTo>
                      <a:close/>
                    </a:path>
                  </a:pathLst>
                </a:custGeom>
                <a:solidFill>
                  <a:schemeClr val="accent3"/>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43" name="Freeform 83">
                  <a:extLst>
                    <a:ext uri="{FF2B5EF4-FFF2-40B4-BE49-F238E27FC236}">
                      <a16:creationId xmlns:a16="http://schemas.microsoft.com/office/drawing/2014/main" id="{0A752B55-82BC-634E-B56E-F9E658F8CC33}"/>
                    </a:ext>
                  </a:extLst>
                </p:cNvPr>
                <p:cNvSpPr>
                  <a:spLocks/>
                </p:cNvSpPr>
                <p:nvPr/>
              </p:nvSpPr>
              <p:spPr bwMode="auto">
                <a:xfrm>
                  <a:off x="710138" y="2099255"/>
                  <a:ext cx="441280" cy="447246"/>
                </a:xfrm>
                <a:custGeom>
                  <a:avLst/>
                  <a:gdLst>
                    <a:gd name="T0" fmla="*/ 0 w 74"/>
                    <a:gd name="T1" fmla="*/ 0 h 75"/>
                    <a:gd name="T2" fmla="*/ 0 w 74"/>
                    <a:gd name="T3" fmla="*/ 75 h 75"/>
                    <a:gd name="T4" fmla="*/ 74 w 74"/>
                    <a:gd name="T5" fmla="*/ 0 h 75"/>
                    <a:gd name="T6" fmla="*/ 0 w 74"/>
                    <a:gd name="T7" fmla="*/ 0 h 75"/>
                  </a:gdLst>
                  <a:ahLst/>
                  <a:cxnLst>
                    <a:cxn ang="0">
                      <a:pos x="T0" y="T1"/>
                    </a:cxn>
                    <a:cxn ang="0">
                      <a:pos x="T2" y="T3"/>
                    </a:cxn>
                    <a:cxn ang="0">
                      <a:pos x="T4" y="T5"/>
                    </a:cxn>
                    <a:cxn ang="0">
                      <a:pos x="T6" y="T7"/>
                    </a:cxn>
                  </a:cxnLst>
                  <a:rect l="0" t="0" r="r" b="b"/>
                  <a:pathLst>
                    <a:path w="74" h="75">
                      <a:moveTo>
                        <a:pt x="0" y="0"/>
                      </a:moveTo>
                      <a:lnTo>
                        <a:pt x="0" y="75"/>
                      </a:lnTo>
                      <a:lnTo>
                        <a:pt x="74" y="0"/>
                      </a:lnTo>
                      <a:lnTo>
                        <a:pt x="0" y="0"/>
                      </a:lnTo>
                      <a:close/>
                    </a:path>
                  </a:pathLst>
                </a:custGeom>
                <a:solidFill>
                  <a:schemeClr val="accent3">
                    <a:lumMod val="60000"/>
                    <a:lumOff val="40000"/>
                  </a:schemeClr>
                </a:solidFill>
                <a:ln>
                  <a:noFill/>
                </a:ln>
              </p:spPr>
              <p:txBody>
                <a:bodyPr vert="horz" wrap="square" lIns="82951" tIns="41475" rIns="82951" bIns="41475" numCol="1" anchor="t" anchorCtr="0" compatLnSpc="1">
                  <a:prstTxWarp prst="textNoShape">
                    <a:avLst/>
                  </a:prstTxWarp>
                </a:bodyPr>
                <a:lstStyle/>
                <a:p>
                  <a:endParaRPr lang="ru-RU" sz="1633"/>
                </a:p>
              </p:txBody>
            </p:sp>
          </p:grpSp>
        </p:grpSp>
        <p:sp>
          <p:nvSpPr>
            <p:cNvPr id="32" name="Текст 2">
              <a:extLst>
                <a:ext uri="{FF2B5EF4-FFF2-40B4-BE49-F238E27FC236}">
                  <a16:creationId xmlns:a16="http://schemas.microsoft.com/office/drawing/2014/main" id="{BF6E09D2-E6B6-8E41-816C-6C442B5913D2}"/>
                </a:ext>
              </a:extLst>
            </p:cNvPr>
            <p:cNvSpPr txBox="1">
              <a:spLocks/>
            </p:cNvSpPr>
            <p:nvPr/>
          </p:nvSpPr>
          <p:spPr>
            <a:xfrm>
              <a:off x="1849757" y="2905562"/>
              <a:ext cx="1408371" cy="87165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1 STEP</a:t>
              </a:r>
            </a:p>
            <a:p>
              <a:pPr marL="0" indent="0" algn="ctr">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sp>
          <p:nvSpPr>
            <p:cNvPr id="33" name="Текст 2">
              <a:extLst>
                <a:ext uri="{FF2B5EF4-FFF2-40B4-BE49-F238E27FC236}">
                  <a16:creationId xmlns:a16="http://schemas.microsoft.com/office/drawing/2014/main" id="{96F31787-3799-1845-A357-974A77C01CB4}"/>
                </a:ext>
              </a:extLst>
            </p:cNvPr>
            <p:cNvSpPr txBox="1">
              <a:spLocks/>
            </p:cNvSpPr>
            <p:nvPr/>
          </p:nvSpPr>
          <p:spPr>
            <a:xfrm>
              <a:off x="4199970" y="2379090"/>
              <a:ext cx="1408371" cy="87165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2 STEP</a:t>
              </a:r>
            </a:p>
            <a:p>
              <a:pPr marL="0" indent="0" algn="ctr">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sp>
          <p:nvSpPr>
            <p:cNvPr id="34" name="Текст 2">
              <a:extLst>
                <a:ext uri="{FF2B5EF4-FFF2-40B4-BE49-F238E27FC236}">
                  <a16:creationId xmlns:a16="http://schemas.microsoft.com/office/drawing/2014/main" id="{AC1D8735-E9E8-FA4A-944E-20AD3953A73A}"/>
                </a:ext>
              </a:extLst>
            </p:cNvPr>
            <p:cNvSpPr txBox="1">
              <a:spLocks/>
            </p:cNvSpPr>
            <p:nvPr/>
          </p:nvSpPr>
          <p:spPr>
            <a:xfrm>
              <a:off x="6633309" y="2905562"/>
              <a:ext cx="1408371" cy="871656"/>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ru-RU" sz="2400" b="1" dirty="0">
                  <a:solidFill>
                    <a:schemeClr val="bg1"/>
                  </a:solidFill>
                  <a:latin typeface="Tahoma" panose="020B0604030504040204" pitchFamily="34" charset="0"/>
                  <a:ea typeface="Tahoma" panose="020B0604030504040204" pitchFamily="34" charset="0"/>
                  <a:cs typeface="Tahoma" panose="020B0604030504040204" pitchFamily="34" charset="0"/>
                </a:rPr>
                <a:t>3</a:t>
              </a:r>
              <a:r>
                <a:rPr lang="en-US" sz="2400" b="1" dirty="0">
                  <a:solidFill>
                    <a:schemeClr val="bg1"/>
                  </a:solidFill>
                  <a:latin typeface="Tahoma" panose="020B0604030504040204" pitchFamily="34" charset="0"/>
                  <a:ea typeface="Tahoma" panose="020B0604030504040204" pitchFamily="34" charset="0"/>
                  <a:cs typeface="Tahoma" panose="020B0604030504040204" pitchFamily="34" charset="0"/>
                </a:rPr>
                <a:t> STEP</a:t>
              </a:r>
            </a:p>
            <a:p>
              <a:pPr marL="0" indent="0" algn="ctr">
                <a:buNone/>
              </a:pP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When an unknown </a:t>
              </a:r>
              <a:b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br>
              <a:r>
                <a:rPr lang="en-US" sz="1100" dirty="0">
                  <a:solidFill>
                    <a:schemeClr val="bg1"/>
                  </a:solidFill>
                  <a:latin typeface="Tahoma" panose="020B0604030504040204" pitchFamily="34" charset="0"/>
                  <a:ea typeface="Tahoma" panose="020B0604030504040204" pitchFamily="34" charset="0"/>
                  <a:cs typeface="Tahoma" panose="020B0604030504040204" pitchFamily="34" charset="0"/>
                </a:rPr>
                <a:t>printer took</a:t>
              </a:r>
            </a:p>
          </p:txBody>
        </p:sp>
      </p:grpSp>
    </p:spTree>
    <p:extLst>
      <p:ext uri="{BB962C8B-B14F-4D97-AF65-F5344CB8AC3E}">
        <p14:creationId xmlns:p14="http://schemas.microsoft.com/office/powerpoint/2010/main" val="14250697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Заголовок 2">
            <a:extLst>
              <a:ext uri="{FF2B5EF4-FFF2-40B4-BE49-F238E27FC236}">
                <a16:creationId xmlns:a16="http://schemas.microsoft.com/office/drawing/2014/main" id="{71B2732D-A02E-6F47-A8FB-8EDF78046EA3}"/>
              </a:ext>
            </a:extLst>
          </p:cNvPr>
          <p:cNvSpPr>
            <a:spLocks noGrp="1"/>
          </p:cNvSpPr>
          <p:nvPr>
            <p:ph type="title"/>
          </p:nvPr>
        </p:nvSpPr>
        <p:spPr>
          <a:xfrm>
            <a:off x="800856" y="500413"/>
            <a:ext cx="10623042" cy="827996"/>
          </a:xfrm>
          <a:prstGeom prst="rect">
            <a:avLst/>
          </a:prstGeom>
        </p:spPr>
        <p:txBody>
          <a:bodyPr/>
          <a:lstStyle/>
          <a:p>
            <a:r>
              <a:rPr lang="en-US" dirty="0"/>
              <a:t>PROCESS SLIDE</a:t>
            </a:r>
            <a:endParaRPr lang="ru-RU" dirty="0"/>
          </a:p>
        </p:txBody>
      </p:sp>
      <p:sp>
        <p:nvSpPr>
          <p:cNvPr id="76" name="Текст 2">
            <a:extLst>
              <a:ext uri="{FF2B5EF4-FFF2-40B4-BE49-F238E27FC236}">
                <a16:creationId xmlns:a16="http://schemas.microsoft.com/office/drawing/2014/main" id="{542F7AA2-0635-334B-99AC-828253F64E41}"/>
              </a:ext>
            </a:extLst>
          </p:cNvPr>
          <p:cNvSpPr txBox="1">
            <a:spLocks/>
          </p:cNvSpPr>
          <p:nvPr/>
        </p:nvSpPr>
        <p:spPr>
          <a:xfrm>
            <a:off x="158866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7" name="Текст 2">
            <a:extLst>
              <a:ext uri="{FF2B5EF4-FFF2-40B4-BE49-F238E27FC236}">
                <a16:creationId xmlns:a16="http://schemas.microsoft.com/office/drawing/2014/main" id="{66785AA4-C507-3543-9EF4-7D5AAC718500}"/>
              </a:ext>
            </a:extLst>
          </p:cNvPr>
          <p:cNvSpPr txBox="1">
            <a:spLocks/>
          </p:cNvSpPr>
          <p:nvPr/>
        </p:nvSpPr>
        <p:spPr>
          <a:xfrm>
            <a:off x="4658526"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sp>
        <p:nvSpPr>
          <p:cNvPr id="78" name="Текст 2">
            <a:extLst>
              <a:ext uri="{FF2B5EF4-FFF2-40B4-BE49-F238E27FC236}">
                <a16:creationId xmlns:a16="http://schemas.microsoft.com/office/drawing/2014/main" id="{FC2FA421-A20B-F647-AD33-3B4EEDFE5E2B}"/>
              </a:ext>
            </a:extLst>
          </p:cNvPr>
          <p:cNvSpPr txBox="1">
            <a:spLocks/>
          </p:cNvSpPr>
          <p:nvPr/>
        </p:nvSpPr>
        <p:spPr>
          <a:xfrm>
            <a:off x="7728391" y="4642576"/>
            <a:ext cx="2898762" cy="1514285"/>
          </a:xfrm>
          <a:prstGeom prst="rect">
            <a:avLst/>
          </a:prstGeom>
        </p:spPr>
        <p:txBody>
          <a:bodyPr/>
          <a:lstStyle>
            <a:lvl1pPr marL="914446" indent="-914446" algn="l" defTabSz="2438522" rtl="0" eaLnBrk="1" latinLnBrk="0" hangingPunct="1">
              <a:spcBef>
                <a:spcPct val="20000"/>
              </a:spcBef>
              <a:buFont typeface="Arial" panose="020B0604020202020204" pitchFamily="34" charset="0"/>
              <a:buChar char="•"/>
              <a:defRPr lang="en-US" sz="2100" b="0" i="0" kern="1200" baseline="0" dirty="0">
                <a:solidFill>
                  <a:schemeClr val="tx2">
                    <a:lumMod val="75000"/>
                    <a:lumOff val="25000"/>
                  </a:schemeClr>
                </a:solidFill>
                <a:latin typeface="Roboto Light" charset="0"/>
                <a:ea typeface="Roboto Light" charset="0"/>
                <a:cs typeface="Roboto Light" charset="0"/>
              </a:defRPr>
            </a:lvl1pPr>
            <a:lvl2pPr marL="1981299" indent="-762038" algn="l" defTabSz="2438522"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152" indent="-609630" algn="l" defTabSz="2438522"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413"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674"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5935"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196"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457"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718" indent="-609630" algn="l" defTabSz="2438522"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a:lstStyle>
          <a:p>
            <a:pPr marL="0" indent="0" algn="ctr" defTabSz="2438645">
              <a:lnSpc>
                <a:spcPct val="150000"/>
              </a:lnSpc>
              <a:buNone/>
            </a:pPr>
            <a:r>
              <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rPr>
              <a:t>Example tittle</a:t>
            </a:r>
          </a:p>
          <a:p>
            <a:pPr marL="0" indent="0" algn="ctr" defTabSz="2438645">
              <a:lnSpc>
                <a:spcPct val="150000"/>
              </a:lnSpc>
              <a:buNone/>
            </a:pPr>
            <a:r>
              <a:rPr lang="en-US" sz="1200" dirty="0">
                <a:latin typeface="Tahoma" panose="020B0604030504040204" pitchFamily="34" charset="0"/>
                <a:ea typeface="Tahoma" panose="020B0604030504040204" pitchFamily="34" charset="0"/>
                <a:cs typeface="Tahoma" panose="020B0604030504040204" pitchFamily="34" charset="0"/>
              </a:rPr>
              <a:t>When an unknown printer took galley of type and scrambled it to make a type specimen</a:t>
            </a:r>
            <a:r>
              <a:rPr lang="ru-RU" sz="1200" dirty="0">
                <a:latin typeface="Tahoma" panose="020B0604030504040204" pitchFamily="34" charset="0"/>
                <a:ea typeface="Tahoma" panose="020B0604030504040204" pitchFamily="34" charset="0"/>
                <a:cs typeface="Tahoma" panose="020B0604030504040204" pitchFamily="34" charset="0"/>
              </a:rPr>
              <a:t> </a:t>
            </a:r>
            <a:r>
              <a:rPr lang="en-US" sz="1200" dirty="0">
                <a:latin typeface="Tahoma" panose="020B0604030504040204" pitchFamily="34" charset="0"/>
                <a:ea typeface="Tahoma" panose="020B0604030504040204" pitchFamily="34" charset="0"/>
                <a:cs typeface="Tahoma" panose="020B0604030504040204" pitchFamily="34" charset="0"/>
              </a:rPr>
              <a:t>unknown printer took</a:t>
            </a:r>
            <a:endParaRPr lang="en-US" sz="1600" b="1" dirty="0">
              <a:solidFill>
                <a:schemeClr val="tx1"/>
              </a:solidFill>
              <a:latin typeface="Tahoma" panose="020B0604030504040204" pitchFamily="34" charset="0"/>
              <a:ea typeface="Tahoma" panose="020B0604030504040204" pitchFamily="34" charset="0"/>
              <a:cs typeface="Tahoma" panose="020B0604030504040204" pitchFamily="34" charset="0"/>
            </a:endParaRPr>
          </a:p>
        </p:txBody>
      </p:sp>
      <p:grpSp>
        <p:nvGrpSpPr>
          <p:cNvPr id="51" name="Группа 50">
            <a:extLst>
              <a:ext uri="{FF2B5EF4-FFF2-40B4-BE49-F238E27FC236}">
                <a16:creationId xmlns:a16="http://schemas.microsoft.com/office/drawing/2014/main" id="{C6BC560E-350B-DD46-B634-00EBCB271BC2}"/>
              </a:ext>
            </a:extLst>
          </p:cNvPr>
          <p:cNvGrpSpPr/>
          <p:nvPr/>
        </p:nvGrpSpPr>
        <p:grpSpPr>
          <a:xfrm>
            <a:off x="628191" y="1631092"/>
            <a:ext cx="10864269" cy="2487737"/>
            <a:chOff x="430484" y="1920814"/>
            <a:chExt cx="7656328" cy="1753172"/>
          </a:xfrm>
        </p:grpSpPr>
        <p:grpSp>
          <p:nvGrpSpPr>
            <p:cNvPr id="52" name="Группа 51">
              <a:extLst>
                <a:ext uri="{FF2B5EF4-FFF2-40B4-BE49-F238E27FC236}">
                  <a16:creationId xmlns:a16="http://schemas.microsoft.com/office/drawing/2014/main" id="{F45E5439-0D89-5441-95FA-070380ABDBB9}"/>
                </a:ext>
              </a:extLst>
            </p:cNvPr>
            <p:cNvGrpSpPr/>
            <p:nvPr/>
          </p:nvGrpSpPr>
          <p:grpSpPr>
            <a:xfrm>
              <a:off x="430484" y="1920814"/>
              <a:ext cx="7656328" cy="1753172"/>
              <a:chOff x="430484" y="1920814"/>
              <a:chExt cx="7656328" cy="1753172"/>
            </a:xfrm>
          </p:grpSpPr>
          <p:sp>
            <p:nvSpPr>
              <p:cNvPr id="58" name="Freeform 131">
                <a:extLst>
                  <a:ext uri="{FF2B5EF4-FFF2-40B4-BE49-F238E27FC236}">
                    <a16:creationId xmlns:a16="http://schemas.microsoft.com/office/drawing/2014/main" id="{FBE13CE4-F6A0-DE44-BE83-E53749D8BF3E}"/>
                  </a:ext>
                </a:extLst>
              </p:cNvPr>
              <p:cNvSpPr>
                <a:spLocks/>
              </p:cNvSpPr>
              <p:nvPr/>
            </p:nvSpPr>
            <p:spPr bwMode="auto">
              <a:xfrm rot="10800000">
                <a:off x="5279826" y="1920815"/>
                <a:ext cx="2806986" cy="1753171"/>
              </a:xfrm>
              <a:custGeom>
                <a:avLst/>
                <a:gdLst>
                  <a:gd name="T0" fmla="*/ 285 w 961"/>
                  <a:gd name="T1" fmla="*/ 601 h 601"/>
                  <a:gd name="T2" fmla="*/ 244 w 961"/>
                  <a:gd name="T3" fmla="*/ 584 h 601"/>
                  <a:gd name="T4" fmla="*/ 27 w 961"/>
                  <a:gd name="T5" fmla="*/ 368 h 601"/>
                  <a:gd name="T6" fmla="*/ 0 w 961"/>
                  <a:gd name="T7" fmla="*/ 303 h 601"/>
                  <a:gd name="T8" fmla="*/ 27 w 961"/>
                  <a:gd name="T9" fmla="*/ 238 h 601"/>
                  <a:gd name="T10" fmla="*/ 244 w 961"/>
                  <a:gd name="T11" fmla="*/ 21 h 601"/>
                  <a:gd name="T12" fmla="*/ 308 w 961"/>
                  <a:gd name="T13" fmla="*/ 9 h 601"/>
                  <a:gd name="T14" fmla="*/ 344 w 961"/>
                  <a:gd name="T15" fmla="*/ 63 h 601"/>
                  <a:gd name="T16" fmla="*/ 344 w 961"/>
                  <a:gd name="T17" fmla="*/ 157 h 601"/>
                  <a:gd name="T18" fmla="*/ 412 w 961"/>
                  <a:gd name="T19" fmla="*/ 157 h 601"/>
                  <a:gd name="T20" fmla="*/ 412 w 961"/>
                  <a:gd name="T21" fmla="*/ 220 h 601"/>
                  <a:gd name="T22" fmla="*/ 281 w 961"/>
                  <a:gd name="T23" fmla="*/ 220 h 601"/>
                  <a:gd name="T24" fmla="*/ 281 w 961"/>
                  <a:gd name="T25" fmla="*/ 75 h 601"/>
                  <a:gd name="T26" fmla="*/ 72 w 961"/>
                  <a:gd name="T27" fmla="*/ 283 h 601"/>
                  <a:gd name="T28" fmla="*/ 64 w 961"/>
                  <a:gd name="T29" fmla="*/ 303 h 601"/>
                  <a:gd name="T30" fmla="*/ 72 w 961"/>
                  <a:gd name="T31" fmla="*/ 323 h 601"/>
                  <a:gd name="T32" fmla="*/ 281 w 961"/>
                  <a:gd name="T33" fmla="*/ 531 h 601"/>
                  <a:gd name="T34" fmla="*/ 281 w 961"/>
                  <a:gd name="T35" fmla="*/ 385 h 601"/>
                  <a:gd name="T36" fmla="*/ 961 w 961"/>
                  <a:gd name="T37" fmla="*/ 385 h 601"/>
                  <a:gd name="T38" fmla="*/ 961 w 961"/>
                  <a:gd name="T39" fmla="*/ 449 h 601"/>
                  <a:gd name="T40" fmla="*/ 344 w 961"/>
                  <a:gd name="T41" fmla="*/ 449 h 601"/>
                  <a:gd name="T42" fmla="*/ 344 w 961"/>
                  <a:gd name="T43" fmla="*/ 543 h 601"/>
                  <a:gd name="T44" fmla="*/ 308 w 961"/>
                  <a:gd name="T45" fmla="*/ 597 h 601"/>
                  <a:gd name="T46" fmla="*/ 285 w 961"/>
                  <a:gd name="T4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1" h="601">
                    <a:moveTo>
                      <a:pt x="285" y="601"/>
                    </a:moveTo>
                    <a:cubicBezTo>
                      <a:pt x="270" y="601"/>
                      <a:pt x="255" y="595"/>
                      <a:pt x="244" y="584"/>
                    </a:cubicBezTo>
                    <a:cubicBezTo>
                      <a:pt x="27" y="368"/>
                      <a:pt x="27" y="368"/>
                      <a:pt x="27" y="368"/>
                    </a:cubicBezTo>
                    <a:cubicBezTo>
                      <a:pt x="10" y="351"/>
                      <a:pt x="0" y="327"/>
                      <a:pt x="0" y="303"/>
                    </a:cubicBezTo>
                    <a:cubicBezTo>
                      <a:pt x="0" y="278"/>
                      <a:pt x="10" y="255"/>
                      <a:pt x="27" y="238"/>
                    </a:cubicBezTo>
                    <a:cubicBezTo>
                      <a:pt x="244" y="21"/>
                      <a:pt x="244" y="21"/>
                      <a:pt x="244" y="21"/>
                    </a:cubicBezTo>
                    <a:cubicBezTo>
                      <a:pt x="261" y="5"/>
                      <a:pt x="286" y="0"/>
                      <a:pt x="308" y="9"/>
                    </a:cubicBezTo>
                    <a:cubicBezTo>
                      <a:pt x="330" y="18"/>
                      <a:pt x="344" y="39"/>
                      <a:pt x="344" y="63"/>
                    </a:cubicBezTo>
                    <a:cubicBezTo>
                      <a:pt x="344" y="157"/>
                      <a:pt x="344" y="157"/>
                      <a:pt x="344" y="157"/>
                    </a:cubicBezTo>
                    <a:cubicBezTo>
                      <a:pt x="412" y="157"/>
                      <a:pt x="412" y="157"/>
                      <a:pt x="412" y="157"/>
                    </a:cubicBezTo>
                    <a:cubicBezTo>
                      <a:pt x="412" y="220"/>
                      <a:pt x="412" y="220"/>
                      <a:pt x="412" y="220"/>
                    </a:cubicBezTo>
                    <a:cubicBezTo>
                      <a:pt x="281" y="220"/>
                      <a:pt x="281" y="220"/>
                      <a:pt x="281" y="220"/>
                    </a:cubicBezTo>
                    <a:cubicBezTo>
                      <a:pt x="281" y="75"/>
                      <a:pt x="281" y="75"/>
                      <a:pt x="281" y="75"/>
                    </a:cubicBezTo>
                    <a:cubicBezTo>
                      <a:pt x="72" y="283"/>
                      <a:pt x="72" y="283"/>
                      <a:pt x="72" y="283"/>
                    </a:cubicBezTo>
                    <a:cubicBezTo>
                      <a:pt x="67" y="288"/>
                      <a:pt x="64" y="295"/>
                      <a:pt x="64" y="303"/>
                    </a:cubicBezTo>
                    <a:cubicBezTo>
                      <a:pt x="64" y="310"/>
                      <a:pt x="67" y="318"/>
                      <a:pt x="72" y="323"/>
                    </a:cubicBezTo>
                    <a:cubicBezTo>
                      <a:pt x="281" y="531"/>
                      <a:pt x="281" y="531"/>
                      <a:pt x="281" y="531"/>
                    </a:cubicBezTo>
                    <a:cubicBezTo>
                      <a:pt x="281" y="385"/>
                      <a:pt x="281" y="385"/>
                      <a:pt x="281" y="385"/>
                    </a:cubicBezTo>
                    <a:cubicBezTo>
                      <a:pt x="961" y="385"/>
                      <a:pt x="961" y="385"/>
                      <a:pt x="961" y="385"/>
                    </a:cubicBezTo>
                    <a:cubicBezTo>
                      <a:pt x="961" y="449"/>
                      <a:pt x="961" y="449"/>
                      <a:pt x="961" y="449"/>
                    </a:cubicBezTo>
                    <a:cubicBezTo>
                      <a:pt x="344" y="449"/>
                      <a:pt x="344" y="449"/>
                      <a:pt x="344" y="449"/>
                    </a:cubicBezTo>
                    <a:cubicBezTo>
                      <a:pt x="344" y="543"/>
                      <a:pt x="344" y="543"/>
                      <a:pt x="344" y="543"/>
                    </a:cubicBezTo>
                    <a:cubicBezTo>
                      <a:pt x="344" y="566"/>
                      <a:pt x="330" y="588"/>
                      <a:pt x="308" y="597"/>
                    </a:cubicBezTo>
                    <a:cubicBezTo>
                      <a:pt x="301" y="600"/>
                      <a:pt x="293" y="601"/>
                      <a:pt x="285" y="601"/>
                    </a:cubicBezTo>
                    <a:close/>
                  </a:path>
                </a:pathLst>
              </a:custGeom>
              <a:solidFill>
                <a:schemeClr val="accent3"/>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59" name="Freeform 131">
                <a:extLst>
                  <a:ext uri="{FF2B5EF4-FFF2-40B4-BE49-F238E27FC236}">
                    <a16:creationId xmlns:a16="http://schemas.microsoft.com/office/drawing/2014/main" id="{384563EC-6496-6A46-B960-627F6DA84A61}"/>
                  </a:ext>
                </a:extLst>
              </p:cNvPr>
              <p:cNvSpPr>
                <a:spLocks/>
              </p:cNvSpPr>
              <p:nvPr/>
            </p:nvSpPr>
            <p:spPr bwMode="auto">
              <a:xfrm rot="10800000" flipV="1">
                <a:off x="2855155" y="1920814"/>
                <a:ext cx="2806986" cy="1753171"/>
              </a:xfrm>
              <a:custGeom>
                <a:avLst/>
                <a:gdLst>
                  <a:gd name="T0" fmla="*/ 285 w 961"/>
                  <a:gd name="T1" fmla="*/ 601 h 601"/>
                  <a:gd name="T2" fmla="*/ 244 w 961"/>
                  <a:gd name="T3" fmla="*/ 584 h 601"/>
                  <a:gd name="T4" fmla="*/ 27 w 961"/>
                  <a:gd name="T5" fmla="*/ 368 h 601"/>
                  <a:gd name="T6" fmla="*/ 0 w 961"/>
                  <a:gd name="T7" fmla="*/ 303 h 601"/>
                  <a:gd name="T8" fmla="*/ 27 w 961"/>
                  <a:gd name="T9" fmla="*/ 238 h 601"/>
                  <a:gd name="T10" fmla="*/ 244 w 961"/>
                  <a:gd name="T11" fmla="*/ 21 h 601"/>
                  <a:gd name="T12" fmla="*/ 308 w 961"/>
                  <a:gd name="T13" fmla="*/ 9 h 601"/>
                  <a:gd name="T14" fmla="*/ 344 w 961"/>
                  <a:gd name="T15" fmla="*/ 63 h 601"/>
                  <a:gd name="T16" fmla="*/ 344 w 961"/>
                  <a:gd name="T17" fmla="*/ 157 h 601"/>
                  <a:gd name="T18" fmla="*/ 412 w 961"/>
                  <a:gd name="T19" fmla="*/ 157 h 601"/>
                  <a:gd name="T20" fmla="*/ 412 w 961"/>
                  <a:gd name="T21" fmla="*/ 220 h 601"/>
                  <a:gd name="T22" fmla="*/ 281 w 961"/>
                  <a:gd name="T23" fmla="*/ 220 h 601"/>
                  <a:gd name="T24" fmla="*/ 281 w 961"/>
                  <a:gd name="T25" fmla="*/ 75 h 601"/>
                  <a:gd name="T26" fmla="*/ 72 w 961"/>
                  <a:gd name="T27" fmla="*/ 283 h 601"/>
                  <a:gd name="T28" fmla="*/ 64 w 961"/>
                  <a:gd name="T29" fmla="*/ 303 h 601"/>
                  <a:gd name="T30" fmla="*/ 72 w 961"/>
                  <a:gd name="T31" fmla="*/ 323 h 601"/>
                  <a:gd name="T32" fmla="*/ 281 w 961"/>
                  <a:gd name="T33" fmla="*/ 531 h 601"/>
                  <a:gd name="T34" fmla="*/ 281 w 961"/>
                  <a:gd name="T35" fmla="*/ 385 h 601"/>
                  <a:gd name="T36" fmla="*/ 961 w 961"/>
                  <a:gd name="T37" fmla="*/ 385 h 601"/>
                  <a:gd name="T38" fmla="*/ 961 w 961"/>
                  <a:gd name="T39" fmla="*/ 449 h 601"/>
                  <a:gd name="T40" fmla="*/ 344 w 961"/>
                  <a:gd name="T41" fmla="*/ 449 h 601"/>
                  <a:gd name="T42" fmla="*/ 344 w 961"/>
                  <a:gd name="T43" fmla="*/ 543 h 601"/>
                  <a:gd name="T44" fmla="*/ 308 w 961"/>
                  <a:gd name="T45" fmla="*/ 597 h 601"/>
                  <a:gd name="T46" fmla="*/ 285 w 961"/>
                  <a:gd name="T4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1" h="601">
                    <a:moveTo>
                      <a:pt x="285" y="601"/>
                    </a:moveTo>
                    <a:cubicBezTo>
                      <a:pt x="270" y="601"/>
                      <a:pt x="255" y="595"/>
                      <a:pt x="244" y="584"/>
                    </a:cubicBezTo>
                    <a:cubicBezTo>
                      <a:pt x="27" y="368"/>
                      <a:pt x="27" y="368"/>
                      <a:pt x="27" y="368"/>
                    </a:cubicBezTo>
                    <a:cubicBezTo>
                      <a:pt x="10" y="351"/>
                      <a:pt x="0" y="327"/>
                      <a:pt x="0" y="303"/>
                    </a:cubicBezTo>
                    <a:cubicBezTo>
                      <a:pt x="0" y="278"/>
                      <a:pt x="10" y="255"/>
                      <a:pt x="27" y="238"/>
                    </a:cubicBezTo>
                    <a:cubicBezTo>
                      <a:pt x="244" y="21"/>
                      <a:pt x="244" y="21"/>
                      <a:pt x="244" y="21"/>
                    </a:cubicBezTo>
                    <a:cubicBezTo>
                      <a:pt x="261" y="5"/>
                      <a:pt x="286" y="0"/>
                      <a:pt x="308" y="9"/>
                    </a:cubicBezTo>
                    <a:cubicBezTo>
                      <a:pt x="330" y="18"/>
                      <a:pt x="344" y="39"/>
                      <a:pt x="344" y="63"/>
                    </a:cubicBezTo>
                    <a:cubicBezTo>
                      <a:pt x="344" y="157"/>
                      <a:pt x="344" y="157"/>
                      <a:pt x="344" y="157"/>
                    </a:cubicBezTo>
                    <a:cubicBezTo>
                      <a:pt x="412" y="157"/>
                      <a:pt x="412" y="157"/>
                      <a:pt x="412" y="157"/>
                    </a:cubicBezTo>
                    <a:cubicBezTo>
                      <a:pt x="412" y="220"/>
                      <a:pt x="412" y="220"/>
                      <a:pt x="412" y="220"/>
                    </a:cubicBezTo>
                    <a:cubicBezTo>
                      <a:pt x="281" y="220"/>
                      <a:pt x="281" y="220"/>
                      <a:pt x="281" y="220"/>
                    </a:cubicBezTo>
                    <a:cubicBezTo>
                      <a:pt x="281" y="75"/>
                      <a:pt x="281" y="75"/>
                      <a:pt x="281" y="75"/>
                    </a:cubicBezTo>
                    <a:cubicBezTo>
                      <a:pt x="72" y="283"/>
                      <a:pt x="72" y="283"/>
                      <a:pt x="72" y="283"/>
                    </a:cubicBezTo>
                    <a:cubicBezTo>
                      <a:pt x="67" y="288"/>
                      <a:pt x="64" y="295"/>
                      <a:pt x="64" y="303"/>
                    </a:cubicBezTo>
                    <a:cubicBezTo>
                      <a:pt x="64" y="310"/>
                      <a:pt x="67" y="318"/>
                      <a:pt x="72" y="323"/>
                    </a:cubicBezTo>
                    <a:cubicBezTo>
                      <a:pt x="281" y="531"/>
                      <a:pt x="281" y="531"/>
                      <a:pt x="281" y="531"/>
                    </a:cubicBezTo>
                    <a:cubicBezTo>
                      <a:pt x="281" y="385"/>
                      <a:pt x="281" y="385"/>
                      <a:pt x="281" y="385"/>
                    </a:cubicBezTo>
                    <a:cubicBezTo>
                      <a:pt x="961" y="385"/>
                      <a:pt x="961" y="385"/>
                      <a:pt x="961" y="385"/>
                    </a:cubicBezTo>
                    <a:cubicBezTo>
                      <a:pt x="961" y="449"/>
                      <a:pt x="961" y="449"/>
                      <a:pt x="961" y="449"/>
                    </a:cubicBezTo>
                    <a:cubicBezTo>
                      <a:pt x="344" y="449"/>
                      <a:pt x="344" y="449"/>
                      <a:pt x="344" y="449"/>
                    </a:cubicBezTo>
                    <a:cubicBezTo>
                      <a:pt x="344" y="543"/>
                      <a:pt x="344" y="543"/>
                      <a:pt x="344" y="543"/>
                    </a:cubicBezTo>
                    <a:cubicBezTo>
                      <a:pt x="344" y="566"/>
                      <a:pt x="330" y="588"/>
                      <a:pt x="308" y="597"/>
                    </a:cubicBezTo>
                    <a:cubicBezTo>
                      <a:pt x="301" y="600"/>
                      <a:pt x="293" y="601"/>
                      <a:pt x="285" y="601"/>
                    </a:cubicBezTo>
                    <a:close/>
                  </a:path>
                </a:pathLst>
              </a:custGeom>
              <a:solidFill>
                <a:schemeClr val="accent2"/>
              </a:solidFill>
              <a:ln>
                <a:noFill/>
              </a:ln>
            </p:spPr>
            <p:txBody>
              <a:bodyPr vert="horz" wrap="square" lIns="82951" tIns="41475" rIns="82951" bIns="41475" numCol="1" anchor="t" anchorCtr="0" compatLnSpc="1">
                <a:prstTxWarp prst="textNoShape">
                  <a:avLst/>
                </a:prstTxWarp>
              </a:bodyPr>
              <a:lstStyle/>
              <a:p>
                <a:endParaRPr lang="ru-RU" sz="1633"/>
              </a:p>
            </p:txBody>
          </p:sp>
          <p:sp>
            <p:nvSpPr>
              <p:cNvPr id="60" name="Freeform 131">
                <a:extLst>
                  <a:ext uri="{FF2B5EF4-FFF2-40B4-BE49-F238E27FC236}">
                    <a16:creationId xmlns:a16="http://schemas.microsoft.com/office/drawing/2014/main" id="{F0043B35-4058-4D46-B54C-69B4B1327A0B}"/>
                  </a:ext>
                </a:extLst>
              </p:cNvPr>
              <p:cNvSpPr>
                <a:spLocks/>
              </p:cNvSpPr>
              <p:nvPr/>
            </p:nvSpPr>
            <p:spPr bwMode="auto">
              <a:xfrm rot="10800000">
                <a:off x="430484" y="1920814"/>
                <a:ext cx="2806986" cy="1753171"/>
              </a:xfrm>
              <a:custGeom>
                <a:avLst/>
                <a:gdLst>
                  <a:gd name="T0" fmla="*/ 285 w 961"/>
                  <a:gd name="T1" fmla="*/ 601 h 601"/>
                  <a:gd name="T2" fmla="*/ 244 w 961"/>
                  <a:gd name="T3" fmla="*/ 584 h 601"/>
                  <a:gd name="T4" fmla="*/ 27 w 961"/>
                  <a:gd name="T5" fmla="*/ 368 h 601"/>
                  <a:gd name="T6" fmla="*/ 0 w 961"/>
                  <a:gd name="T7" fmla="*/ 303 h 601"/>
                  <a:gd name="T8" fmla="*/ 27 w 961"/>
                  <a:gd name="T9" fmla="*/ 238 h 601"/>
                  <a:gd name="T10" fmla="*/ 244 w 961"/>
                  <a:gd name="T11" fmla="*/ 21 h 601"/>
                  <a:gd name="T12" fmla="*/ 308 w 961"/>
                  <a:gd name="T13" fmla="*/ 9 h 601"/>
                  <a:gd name="T14" fmla="*/ 344 w 961"/>
                  <a:gd name="T15" fmla="*/ 63 h 601"/>
                  <a:gd name="T16" fmla="*/ 344 w 961"/>
                  <a:gd name="T17" fmla="*/ 157 h 601"/>
                  <a:gd name="T18" fmla="*/ 412 w 961"/>
                  <a:gd name="T19" fmla="*/ 157 h 601"/>
                  <a:gd name="T20" fmla="*/ 412 w 961"/>
                  <a:gd name="T21" fmla="*/ 220 h 601"/>
                  <a:gd name="T22" fmla="*/ 281 w 961"/>
                  <a:gd name="T23" fmla="*/ 220 h 601"/>
                  <a:gd name="T24" fmla="*/ 281 w 961"/>
                  <a:gd name="T25" fmla="*/ 75 h 601"/>
                  <a:gd name="T26" fmla="*/ 72 w 961"/>
                  <a:gd name="T27" fmla="*/ 283 h 601"/>
                  <a:gd name="T28" fmla="*/ 64 w 961"/>
                  <a:gd name="T29" fmla="*/ 303 h 601"/>
                  <a:gd name="T30" fmla="*/ 72 w 961"/>
                  <a:gd name="T31" fmla="*/ 323 h 601"/>
                  <a:gd name="T32" fmla="*/ 281 w 961"/>
                  <a:gd name="T33" fmla="*/ 531 h 601"/>
                  <a:gd name="T34" fmla="*/ 281 w 961"/>
                  <a:gd name="T35" fmla="*/ 385 h 601"/>
                  <a:gd name="T36" fmla="*/ 961 w 961"/>
                  <a:gd name="T37" fmla="*/ 385 h 601"/>
                  <a:gd name="T38" fmla="*/ 961 w 961"/>
                  <a:gd name="T39" fmla="*/ 449 h 601"/>
                  <a:gd name="T40" fmla="*/ 344 w 961"/>
                  <a:gd name="T41" fmla="*/ 449 h 601"/>
                  <a:gd name="T42" fmla="*/ 344 w 961"/>
                  <a:gd name="T43" fmla="*/ 543 h 601"/>
                  <a:gd name="T44" fmla="*/ 308 w 961"/>
                  <a:gd name="T45" fmla="*/ 597 h 601"/>
                  <a:gd name="T46" fmla="*/ 285 w 961"/>
                  <a:gd name="T47"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1" h="601">
                    <a:moveTo>
                      <a:pt x="285" y="601"/>
                    </a:moveTo>
                    <a:cubicBezTo>
                      <a:pt x="270" y="601"/>
                      <a:pt x="255" y="595"/>
                      <a:pt x="244" y="584"/>
                    </a:cubicBezTo>
                    <a:cubicBezTo>
                      <a:pt x="27" y="368"/>
                      <a:pt x="27" y="368"/>
                      <a:pt x="27" y="368"/>
                    </a:cubicBezTo>
                    <a:cubicBezTo>
                      <a:pt x="10" y="351"/>
                      <a:pt x="0" y="327"/>
                      <a:pt x="0" y="303"/>
                    </a:cubicBezTo>
                    <a:cubicBezTo>
                      <a:pt x="0" y="278"/>
                      <a:pt x="10" y="255"/>
                      <a:pt x="27" y="238"/>
                    </a:cubicBezTo>
                    <a:cubicBezTo>
                      <a:pt x="244" y="21"/>
                      <a:pt x="244" y="21"/>
                      <a:pt x="244" y="21"/>
                    </a:cubicBezTo>
                    <a:cubicBezTo>
                      <a:pt x="261" y="5"/>
                      <a:pt x="286" y="0"/>
                      <a:pt x="308" y="9"/>
                    </a:cubicBezTo>
                    <a:cubicBezTo>
                      <a:pt x="330" y="18"/>
                      <a:pt x="344" y="39"/>
                      <a:pt x="344" y="63"/>
                    </a:cubicBezTo>
                    <a:cubicBezTo>
                      <a:pt x="344" y="157"/>
                      <a:pt x="344" y="157"/>
                      <a:pt x="344" y="157"/>
                    </a:cubicBezTo>
                    <a:cubicBezTo>
                      <a:pt x="412" y="157"/>
                      <a:pt x="412" y="157"/>
                      <a:pt x="412" y="157"/>
                    </a:cubicBezTo>
                    <a:cubicBezTo>
                      <a:pt x="412" y="220"/>
                      <a:pt x="412" y="220"/>
                      <a:pt x="412" y="220"/>
                    </a:cubicBezTo>
                    <a:cubicBezTo>
                      <a:pt x="281" y="220"/>
                      <a:pt x="281" y="220"/>
                      <a:pt x="281" y="220"/>
                    </a:cubicBezTo>
                    <a:cubicBezTo>
                      <a:pt x="281" y="75"/>
                      <a:pt x="281" y="75"/>
                      <a:pt x="281" y="75"/>
                    </a:cubicBezTo>
                    <a:cubicBezTo>
                      <a:pt x="72" y="283"/>
                      <a:pt x="72" y="283"/>
                      <a:pt x="72" y="283"/>
                    </a:cubicBezTo>
                    <a:cubicBezTo>
                      <a:pt x="67" y="288"/>
                      <a:pt x="64" y="295"/>
                      <a:pt x="64" y="303"/>
                    </a:cubicBezTo>
                    <a:cubicBezTo>
                      <a:pt x="64" y="310"/>
                      <a:pt x="67" y="318"/>
                      <a:pt x="72" y="323"/>
                    </a:cubicBezTo>
                    <a:cubicBezTo>
                      <a:pt x="281" y="531"/>
                      <a:pt x="281" y="531"/>
                      <a:pt x="281" y="531"/>
                    </a:cubicBezTo>
                    <a:cubicBezTo>
                      <a:pt x="281" y="385"/>
                      <a:pt x="281" y="385"/>
                      <a:pt x="281" y="385"/>
                    </a:cubicBezTo>
                    <a:cubicBezTo>
                      <a:pt x="961" y="385"/>
                      <a:pt x="961" y="385"/>
                      <a:pt x="961" y="385"/>
                    </a:cubicBezTo>
                    <a:cubicBezTo>
                      <a:pt x="961" y="449"/>
                      <a:pt x="961" y="449"/>
                      <a:pt x="961" y="449"/>
                    </a:cubicBezTo>
                    <a:cubicBezTo>
                      <a:pt x="344" y="449"/>
                      <a:pt x="344" y="449"/>
                      <a:pt x="344" y="449"/>
                    </a:cubicBezTo>
                    <a:cubicBezTo>
                      <a:pt x="344" y="543"/>
                      <a:pt x="344" y="543"/>
                      <a:pt x="344" y="543"/>
                    </a:cubicBezTo>
                    <a:cubicBezTo>
                      <a:pt x="344" y="566"/>
                      <a:pt x="330" y="588"/>
                      <a:pt x="308" y="597"/>
                    </a:cubicBezTo>
                    <a:cubicBezTo>
                      <a:pt x="301" y="600"/>
                      <a:pt x="293" y="601"/>
                      <a:pt x="285" y="601"/>
                    </a:cubicBezTo>
                    <a:close/>
                  </a:path>
                </a:pathLst>
              </a:custGeom>
              <a:solidFill>
                <a:schemeClr val="accent1"/>
              </a:solidFill>
              <a:ln>
                <a:noFill/>
              </a:ln>
            </p:spPr>
            <p:txBody>
              <a:bodyPr vert="horz" wrap="square" lIns="82951" tIns="41475" rIns="82951" bIns="41475" numCol="1" anchor="t" anchorCtr="0" compatLnSpc="1">
                <a:prstTxWarp prst="textNoShape">
                  <a:avLst/>
                </a:prstTxWarp>
              </a:bodyPr>
              <a:lstStyle/>
              <a:p>
                <a:endParaRPr lang="ru-RU" sz="1633"/>
              </a:p>
            </p:txBody>
          </p:sp>
        </p:grpSp>
        <p:sp>
          <p:nvSpPr>
            <p:cNvPr id="53" name="Текст 2">
              <a:extLst>
                <a:ext uri="{FF2B5EF4-FFF2-40B4-BE49-F238E27FC236}">
                  <a16:creationId xmlns:a16="http://schemas.microsoft.com/office/drawing/2014/main" id="{EA2039AD-16D5-A84D-A734-314EFB514801}"/>
                </a:ext>
              </a:extLst>
            </p:cNvPr>
            <p:cNvSpPr txBox="1">
              <a:spLocks/>
            </p:cNvSpPr>
            <p:nvPr/>
          </p:nvSpPr>
          <p:spPr>
            <a:xfrm>
              <a:off x="588275" y="2875218"/>
              <a:ext cx="1315185" cy="505419"/>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2400" b="1" dirty="0">
                  <a:solidFill>
                    <a:schemeClr val="accent1"/>
                  </a:solidFill>
                  <a:latin typeface="Tahoma" panose="020B0604030504040204" pitchFamily="34" charset="0"/>
                  <a:ea typeface="Tahoma" panose="020B0604030504040204" pitchFamily="34" charset="0"/>
                  <a:cs typeface="Tahoma" panose="020B0604030504040204" pitchFamily="34" charset="0"/>
                </a:rPr>
                <a:t>1 STEP</a:t>
              </a:r>
            </a:p>
          </p:txBody>
        </p:sp>
        <p:sp>
          <p:nvSpPr>
            <p:cNvPr id="54" name="Текст 2">
              <a:extLst>
                <a:ext uri="{FF2B5EF4-FFF2-40B4-BE49-F238E27FC236}">
                  <a16:creationId xmlns:a16="http://schemas.microsoft.com/office/drawing/2014/main" id="{478E70B2-5D39-C545-B8D7-533853C49B46}"/>
                </a:ext>
              </a:extLst>
            </p:cNvPr>
            <p:cNvSpPr txBox="1">
              <a:spLocks/>
            </p:cNvSpPr>
            <p:nvPr/>
          </p:nvSpPr>
          <p:spPr>
            <a:xfrm>
              <a:off x="3100815" y="2199714"/>
              <a:ext cx="1315185" cy="505419"/>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2400" b="1" dirty="0">
                  <a:solidFill>
                    <a:schemeClr val="accent2"/>
                  </a:solidFill>
                  <a:latin typeface="Tahoma" panose="020B0604030504040204" pitchFamily="34" charset="0"/>
                  <a:ea typeface="Tahoma" panose="020B0604030504040204" pitchFamily="34" charset="0"/>
                  <a:cs typeface="Tahoma" panose="020B0604030504040204" pitchFamily="34" charset="0"/>
                </a:rPr>
                <a:t>1 STEP</a:t>
              </a:r>
            </a:p>
          </p:txBody>
        </p:sp>
        <p:sp>
          <p:nvSpPr>
            <p:cNvPr id="55" name="Текст 2">
              <a:extLst>
                <a:ext uri="{FF2B5EF4-FFF2-40B4-BE49-F238E27FC236}">
                  <a16:creationId xmlns:a16="http://schemas.microsoft.com/office/drawing/2014/main" id="{67F5E960-F7B5-0548-88CE-42B225D9ED7A}"/>
                </a:ext>
              </a:extLst>
            </p:cNvPr>
            <p:cNvSpPr txBox="1">
              <a:spLocks/>
            </p:cNvSpPr>
            <p:nvPr/>
          </p:nvSpPr>
          <p:spPr>
            <a:xfrm>
              <a:off x="5539216" y="2871099"/>
              <a:ext cx="1315185" cy="505419"/>
            </a:xfrm>
            <a:prstGeom prst="rect">
              <a:avLst/>
            </a:prstGeom>
          </p:spPr>
          <p:txBody>
            <a:bodyPr anchor="ct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buNone/>
              </a:pPr>
              <a:r>
                <a:rPr lang="en-US" sz="2400" b="1" dirty="0">
                  <a:solidFill>
                    <a:schemeClr val="accent3"/>
                  </a:solidFill>
                  <a:latin typeface="Tahoma" panose="020B0604030504040204" pitchFamily="34" charset="0"/>
                  <a:ea typeface="Tahoma" panose="020B0604030504040204" pitchFamily="34" charset="0"/>
                  <a:cs typeface="Tahoma" panose="020B0604030504040204" pitchFamily="34" charset="0"/>
                </a:rPr>
                <a:t>1 STEP</a:t>
              </a:r>
            </a:p>
          </p:txBody>
        </p:sp>
      </p:grpSp>
    </p:spTree>
    <p:extLst>
      <p:ext uri="{BB962C8B-B14F-4D97-AF65-F5344CB8AC3E}">
        <p14:creationId xmlns:p14="http://schemas.microsoft.com/office/powerpoint/2010/main" val="14029678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a:extLst>
              <a:ext uri="{FF2B5EF4-FFF2-40B4-BE49-F238E27FC236}">
                <a16:creationId xmlns:a16="http://schemas.microsoft.com/office/drawing/2014/main" id="{A25BA2E1-1248-F647-89AE-CC5F76EF149D}"/>
              </a:ext>
            </a:extLst>
          </p:cNvPr>
          <p:cNvSpPr>
            <a:spLocks noGrp="1"/>
          </p:cNvSpPr>
          <p:nvPr>
            <p:ph type="title"/>
          </p:nvPr>
        </p:nvSpPr>
        <p:spPr/>
        <p:txBody>
          <a:bodyPr/>
          <a:lstStyle/>
          <a:p>
            <a:r>
              <a:rPr lang="en-US" dirty="0"/>
              <a:t>ANALYSIS SLIDE</a:t>
            </a:r>
            <a:endParaRPr lang="ru-RU" dirty="0"/>
          </a:p>
        </p:txBody>
      </p:sp>
      <p:sp>
        <p:nvSpPr>
          <p:cNvPr id="25" name="Текст 2">
            <a:extLst>
              <a:ext uri="{FF2B5EF4-FFF2-40B4-BE49-F238E27FC236}">
                <a16:creationId xmlns:a16="http://schemas.microsoft.com/office/drawing/2014/main" id="{0A4F096C-F828-B346-A9C5-5E85EE510E09}"/>
              </a:ext>
            </a:extLst>
          </p:cNvPr>
          <p:cNvSpPr txBox="1">
            <a:spLocks/>
          </p:cNvSpPr>
          <p:nvPr/>
        </p:nvSpPr>
        <p:spPr>
          <a:xfrm>
            <a:off x="1381167" y="4967677"/>
            <a:ext cx="2051961" cy="123277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4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26" name="Текст 2">
            <a:extLst>
              <a:ext uri="{FF2B5EF4-FFF2-40B4-BE49-F238E27FC236}">
                <a16:creationId xmlns:a16="http://schemas.microsoft.com/office/drawing/2014/main" id="{B57FA0B0-0CB8-4C47-934F-7D171F8B1AFD}"/>
              </a:ext>
            </a:extLst>
          </p:cNvPr>
          <p:cNvSpPr txBox="1">
            <a:spLocks/>
          </p:cNvSpPr>
          <p:nvPr/>
        </p:nvSpPr>
        <p:spPr>
          <a:xfrm>
            <a:off x="3813394" y="4967677"/>
            <a:ext cx="2051961" cy="123277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4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Текст 2">
            <a:extLst>
              <a:ext uri="{FF2B5EF4-FFF2-40B4-BE49-F238E27FC236}">
                <a16:creationId xmlns:a16="http://schemas.microsoft.com/office/drawing/2014/main" id="{0A94ABB3-FEC5-DD45-8523-4C01E0FA524A}"/>
              </a:ext>
            </a:extLst>
          </p:cNvPr>
          <p:cNvSpPr txBox="1">
            <a:spLocks/>
          </p:cNvSpPr>
          <p:nvPr/>
        </p:nvSpPr>
        <p:spPr>
          <a:xfrm>
            <a:off x="6245621" y="4967677"/>
            <a:ext cx="2051961" cy="123277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4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28" name="Текст 2">
            <a:extLst>
              <a:ext uri="{FF2B5EF4-FFF2-40B4-BE49-F238E27FC236}">
                <a16:creationId xmlns:a16="http://schemas.microsoft.com/office/drawing/2014/main" id="{4537CF70-DFA0-044D-A918-BD95B83BB12D}"/>
              </a:ext>
            </a:extLst>
          </p:cNvPr>
          <p:cNvSpPr txBox="1">
            <a:spLocks/>
          </p:cNvSpPr>
          <p:nvPr/>
        </p:nvSpPr>
        <p:spPr>
          <a:xfrm>
            <a:off x="8677847" y="4967677"/>
            <a:ext cx="2051961" cy="1232770"/>
          </a:xfrm>
          <a:prstGeom prst="rect">
            <a:avLst/>
          </a:prstGeom>
        </p:spPr>
        <p:txBody>
          <a:bodyPr/>
          <a:lstStyle>
            <a:lvl1pPr marL="914492" indent="-914492" algn="l" defTabSz="2438645" rtl="0" eaLnBrk="1" latinLnBrk="0" hangingPunct="1">
              <a:spcBef>
                <a:spcPct val="20000"/>
              </a:spcBef>
              <a:buFont typeface="Arial" panose="020B0604020202020204" pitchFamily="34" charset="0"/>
              <a:buChar char="•"/>
              <a:defRPr sz="8501" kern="1200">
                <a:solidFill>
                  <a:schemeClr val="tx1"/>
                </a:solidFill>
                <a:latin typeface="+mn-lt"/>
                <a:ea typeface="+mn-ea"/>
                <a:cs typeface="+mn-cs"/>
              </a:defRPr>
            </a:lvl1pPr>
            <a:lvl2pPr marL="1981398" indent="-762077" algn="l" defTabSz="2438645" rtl="0" eaLnBrk="1" latinLnBrk="0" hangingPunct="1">
              <a:spcBef>
                <a:spcPct val="20000"/>
              </a:spcBef>
              <a:buFont typeface="Arial" panose="020B0604020202020204" pitchFamily="34" charset="0"/>
              <a:buChar char="–"/>
              <a:defRPr sz="7501" kern="1200">
                <a:solidFill>
                  <a:schemeClr val="tx1"/>
                </a:solidFill>
                <a:latin typeface="+mn-lt"/>
                <a:ea typeface="+mn-ea"/>
                <a:cs typeface="+mn-cs"/>
              </a:defRPr>
            </a:lvl2pPr>
            <a:lvl3pPr marL="3048305" indent="-609660" algn="l" defTabSz="2438645" rtl="0" eaLnBrk="1" latinLnBrk="0" hangingPunct="1">
              <a:spcBef>
                <a:spcPct val="20000"/>
              </a:spcBef>
              <a:buFont typeface="Arial" panose="020B0604020202020204" pitchFamily="34" charset="0"/>
              <a:buChar char="•"/>
              <a:defRPr sz="6401" kern="1200">
                <a:solidFill>
                  <a:schemeClr val="tx1"/>
                </a:solidFill>
                <a:latin typeface="+mn-lt"/>
                <a:ea typeface="+mn-ea"/>
                <a:cs typeface="+mn-cs"/>
              </a:defRPr>
            </a:lvl3pPr>
            <a:lvl4pPr marL="426762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4pPr>
            <a:lvl5pPr marL="5486948"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5pPr>
            <a:lvl6pPr marL="6706271"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6pPr>
            <a:lvl7pPr marL="792559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7pPr>
            <a:lvl8pPr marL="9144913"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8pPr>
            <a:lvl9pPr marL="10364236" indent="-609660" algn="l" defTabSz="2438645" rtl="0" eaLnBrk="1" latinLnBrk="0" hangingPunct="1">
              <a:spcBef>
                <a:spcPct val="20000"/>
              </a:spcBef>
              <a:buFont typeface="Arial" panose="020B0604020202020204" pitchFamily="34" charset="0"/>
              <a:buChar char="•"/>
              <a:defRPr sz="5301" kern="1200">
                <a:solidFill>
                  <a:schemeClr val="tx1"/>
                </a:solidFill>
                <a:latin typeface="+mn-lt"/>
                <a:ea typeface="+mn-ea"/>
                <a:cs typeface="+mn-cs"/>
              </a:defRPr>
            </a:lvl9pPr>
          </a:lstStyle>
          <a:p>
            <a:pPr marL="0" indent="0" algn="ctr">
              <a:lnSpc>
                <a:spcPct val="150000"/>
              </a:lnSpc>
              <a:buNone/>
            </a:pPr>
            <a:r>
              <a:rPr lang="en-US" sz="1400" b="1" dirty="0">
                <a:latin typeface="Tahoma" panose="020B0604030504040204" pitchFamily="34" charset="0"/>
                <a:ea typeface="Tahoma" panose="020B0604030504040204" pitchFamily="34" charset="0"/>
                <a:cs typeface="Tahoma" panose="020B0604030504040204" pitchFamily="34" charset="0"/>
              </a:rPr>
              <a:t>Example tittle</a:t>
            </a:r>
          </a:p>
          <a:p>
            <a:pPr marL="0" indent="0" algn="ctr">
              <a:lnSpc>
                <a:spcPct val="150000"/>
              </a:lnSpc>
              <a:buNone/>
            </a:pPr>
            <a:r>
              <a:rPr lang="en-US"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rPr>
              <a:t>Lorem Ipsum is simply dummy text of the printing and typesetting industry</a:t>
            </a:r>
            <a:endParaRPr lang="ru-RU" sz="1050" dirty="0">
              <a:solidFill>
                <a:schemeClr val="tx2">
                  <a:lumMod val="75000"/>
                  <a:lumOff val="2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4" name="Рисунок 3">
            <a:extLst>
              <a:ext uri="{FF2B5EF4-FFF2-40B4-BE49-F238E27FC236}">
                <a16:creationId xmlns:a16="http://schemas.microsoft.com/office/drawing/2014/main" id="{FD415F95-37EE-AD48-9ABC-F340516F271B}"/>
              </a:ext>
            </a:extLst>
          </p:cNvPr>
          <p:cNvSpPr>
            <a:spLocks noGrp="1"/>
          </p:cNvSpPr>
          <p:nvPr>
            <p:ph type="pic" sz="quarter" idx="38"/>
          </p:nvPr>
        </p:nvSpPr>
        <p:spPr/>
      </p:sp>
    </p:spTree>
    <p:extLst>
      <p:ext uri="{BB962C8B-B14F-4D97-AF65-F5344CB8AC3E}">
        <p14:creationId xmlns:p14="http://schemas.microsoft.com/office/powerpoint/2010/main" val="1400972780"/>
      </p:ext>
    </p:extLst>
  </p:cSld>
  <p:clrMapOvr>
    <a:masterClrMapping/>
  </p:clrMapOvr>
</p:sld>
</file>

<file path=ppt/theme/theme1.xml><?xml version="1.0" encoding="utf-8"?>
<a:theme xmlns:a="http://schemas.openxmlformats.org/drawingml/2006/main" name="Тема Office">
  <a:themeElements>
    <a:clrScheme name="002">
      <a:dk1>
        <a:srgbClr val="242524"/>
      </a:dk1>
      <a:lt1>
        <a:srgbClr val="FFFFFF"/>
      </a:lt1>
      <a:dk2>
        <a:srgbClr val="242624"/>
      </a:dk2>
      <a:lt2>
        <a:srgbClr val="FAFBFF"/>
      </a:lt2>
      <a:accent1>
        <a:srgbClr val="7B00F0"/>
      </a:accent1>
      <a:accent2>
        <a:srgbClr val="D000E5"/>
      </a:accent2>
      <a:accent3>
        <a:srgbClr val="FF5300"/>
      </a:accent3>
      <a:accent4>
        <a:srgbClr val="FF9900"/>
      </a:accent4>
      <a:accent5>
        <a:srgbClr val="FCB828"/>
      </a:accent5>
      <a:accent6>
        <a:srgbClr val="FCCE28"/>
      </a:accent6>
      <a:hlink>
        <a:srgbClr val="F49100"/>
      </a:hlink>
      <a:folHlink>
        <a:srgbClr val="85DFD0"/>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Стандартная">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6273</TotalTime>
  <Words>2828</Words>
  <Application>Microsoft Macintosh PowerPoint</Application>
  <PresentationFormat>Широкоэкранный</PresentationFormat>
  <Paragraphs>408</Paragraphs>
  <Slides>41</Slides>
  <Notes>28</Notes>
  <HiddenSlides>0</HiddenSlides>
  <MMClips>0</MMClips>
  <ScaleCrop>false</ScaleCrop>
  <HeadingPairs>
    <vt:vector size="6" baseType="variant">
      <vt:variant>
        <vt:lpstr>Использованные шрифты</vt:lpstr>
      </vt:variant>
      <vt:variant>
        <vt:i4>9</vt:i4>
      </vt:variant>
      <vt:variant>
        <vt:lpstr>Тема</vt:lpstr>
      </vt:variant>
      <vt:variant>
        <vt:i4>1</vt:i4>
      </vt:variant>
      <vt:variant>
        <vt:lpstr>Заголовки слайдов</vt:lpstr>
      </vt:variant>
      <vt:variant>
        <vt:i4>41</vt:i4>
      </vt:variant>
    </vt:vector>
  </HeadingPairs>
  <TitlesOfParts>
    <vt:vector size="51" baseType="lpstr">
      <vt:lpstr>Arial</vt:lpstr>
      <vt:lpstr>Calibri</vt:lpstr>
      <vt:lpstr>Calibri Light</vt:lpstr>
      <vt:lpstr>Century Gothic</vt:lpstr>
      <vt:lpstr>DIN Condensed</vt:lpstr>
      <vt:lpstr>Gill Sans</vt:lpstr>
      <vt:lpstr>Open Sans</vt:lpstr>
      <vt:lpstr>Roboto Light</vt:lpstr>
      <vt:lpstr>Tahoma</vt:lpstr>
      <vt:lpstr>Тема Office</vt:lpstr>
      <vt:lpstr>Hello Friend! Thanks for downloading my free version!  Please note that the full version contains more than 600 unique slides. By purchasing a one-time full version, you get free monthly updates for a lifetime.  I have made every effort to ensure that you enjoy high-quality infographics for your own purposes. Impress your audience Full version - https://graphicriver.net/item/royal-infographics/26312077</vt:lpstr>
      <vt:lpstr>PROCESS SLIDE</vt:lpstr>
      <vt:lpstr>PROCESS SLIDE</vt:lpstr>
      <vt:lpstr>PROCESS SLIDE</vt:lpstr>
      <vt:lpstr>CHART &amp; DIAGRAM</vt:lpstr>
      <vt:lpstr>CHART &amp; DIAGRAM</vt:lpstr>
      <vt:lpstr>PROCESS SLIDE</vt:lpstr>
      <vt:lpstr>PROCESS SLIDE</vt:lpstr>
      <vt:lpstr>ANALYSIS SLIDE</vt:lpstr>
      <vt:lpstr>ANALYSIS SLIDE</vt:lpstr>
      <vt:lpstr>FUNNEL SLIDE</vt:lpstr>
      <vt:lpstr>FINANCE SLIDE</vt:lpstr>
      <vt:lpstr>FINANCE SLIDE</vt:lpstr>
      <vt:lpstr>Презентация PowerPoint</vt:lpstr>
      <vt:lpstr>Презентация PowerPoint</vt:lpstr>
      <vt:lpstr>Creative project team</vt:lpstr>
      <vt:lpstr>MEDICAL SLIDE</vt:lpstr>
      <vt:lpstr>TIMELINE SLIDES</vt:lpstr>
      <vt:lpstr>PEOPLE SLIDE</vt:lpstr>
      <vt:lpstr>Презентация PowerPoint</vt:lpstr>
      <vt:lpstr>COMIC SECTION TITLE</vt:lpstr>
      <vt:lpstr>COMIC SECTION TITLE</vt:lpstr>
      <vt:lpstr>An app for workplaces</vt:lpstr>
      <vt:lpstr>An app for workplaces</vt:lpstr>
      <vt:lpstr>Презентация PowerPoint</vt:lpstr>
      <vt:lpstr>Презентация PowerPoint</vt:lpstr>
      <vt:lpstr>Road slide</vt:lpstr>
      <vt:lpstr>OUR TEAM COMPANY</vt:lpstr>
      <vt:lpstr>PHOTO MASK</vt:lpstr>
      <vt:lpstr>EARTH maps</vt:lpstr>
      <vt:lpstr>USA maps</vt:lpstr>
      <vt:lpstr>GERMANY maps</vt:lpstr>
      <vt:lpstr>CANADA maps</vt:lpstr>
      <vt:lpstr>BRAZIL maps</vt:lpstr>
      <vt:lpstr>FRANCE maps</vt:lpstr>
      <vt:lpstr>SPAIN maps</vt:lpstr>
      <vt:lpstr>ITALY maps</vt:lpstr>
      <vt:lpstr>ENGLAND maps</vt:lpstr>
      <vt:lpstr>CHINA maps</vt:lpstr>
      <vt:lpstr>RUSSIA  maps</vt:lpstr>
      <vt:lpstr>Over 600 unique slides, monthly updates, only $ 15  Full version - https://graphicriver.net/item/royal-infographics/26312077</vt:lpstr>
    </vt:vector>
  </TitlesOfParts>
  <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1</dc:creator>
  <cp:lastModifiedBy>Microsoft Office User</cp:lastModifiedBy>
  <cp:revision>207</cp:revision>
  <dcterms:created xsi:type="dcterms:W3CDTF">2020-03-31T11:26:14Z</dcterms:created>
  <dcterms:modified xsi:type="dcterms:W3CDTF">2022-07-01T11:30:57Z</dcterms:modified>
</cp:coreProperties>
</file>